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71" r:id="rId3"/>
    <p:sldId id="280" r:id="rId4"/>
    <p:sldId id="302" r:id="rId5"/>
    <p:sldId id="264" r:id="rId6"/>
    <p:sldId id="315" r:id="rId7"/>
    <p:sldId id="316" r:id="rId8"/>
    <p:sldId id="317" r:id="rId9"/>
    <p:sldId id="318" r:id="rId10"/>
    <p:sldId id="319" r:id="rId11"/>
    <p:sldId id="276" r:id="rId12"/>
    <p:sldId id="320" r:id="rId13"/>
    <p:sldId id="305" r:id="rId14"/>
    <p:sldId id="266" r:id="rId15"/>
    <p:sldId id="285" r:id="rId16"/>
    <p:sldId id="269" r:id="rId17"/>
    <p:sldId id="268" r:id="rId18"/>
    <p:sldId id="277" r:id="rId19"/>
    <p:sldId id="308" r:id="rId20"/>
    <p:sldId id="321" r:id="rId21"/>
    <p:sldId id="322" r:id="rId22"/>
    <p:sldId id="307" r:id="rId23"/>
    <p:sldId id="309" r:id="rId24"/>
    <p:sldId id="310" r:id="rId25"/>
    <p:sldId id="311" r:id="rId26"/>
    <p:sldId id="312" r:id="rId27"/>
    <p:sldId id="314" r:id="rId28"/>
    <p:sldId id="313" r:id="rId29"/>
    <p:sldId id="304" r:id="rId30"/>
    <p:sldId id="292" r:id="rId31"/>
    <p:sldId id="275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  <a:srgbClr val="E1E1E1"/>
    <a:srgbClr val="3185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FDF32D-03AA-43AD-AF97-A97903485284}" type="datetimeFigureOut">
              <a:rPr lang="zh-CN" altLang="en-US" smtClean="0"/>
              <a:t>2022/11/20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B3405C-76C8-4FEE-B1F7-2EE9BA5F23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21733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F8B6A4-B0A0-4916-A6B3-F94DE1EC55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9053AB3-28E9-4D7F-8DD8-52B73AA944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EF5364-1C68-45C2-8FF4-1E74A97D8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F48F5-20E7-4C2E-8225-52B062793F3B}" type="datetimeFigureOut">
              <a:rPr lang="zh-CN" altLang="en-US" smtClean="0"/>
              <a:t>2022/11/20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DB56B0-DDEF-4403-BD8D-971D2386B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896D2E-4F64-48E4-832F-C55A6064A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0F663-A453-4E01-9B15-6A4ABB2CA0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9684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FCB4DE-36A6-4B41-9640-71E47F2A1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BDC2888-166B-43CC-8632-44AC01A1B1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27DDA5-36F0-4897-B953-9E1607F61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F48F5-20E7-4C2E-8225-52B062793F3B}" type="datetimeFigureOut">
              <a:rPr lang="zh-CN" altLang="en-US" smtClean="0"/>
              <a:t>2022/11/20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5392B2-21C9-4495-85D9-82D9059E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C669D3-2417-4ED2-B7BC-221A1019A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0F663-A453-4E01-9B15-6A4ABB2CA0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4934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78D0940-3BD7-42C0-8C75-5CB149A7DD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2E96B6F-1CBA-44E3-AC92-9F76E573C9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762CA9-AB3A-426E-9EAC-98C7C2F16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F48F5-20E7-4C2E-8225-52B062793F3B}" type="datetimeFigureOut">
              <a:rPr lang="zh-CN" altLang="en-US" smtClean="0"/>
              <a:t>2022/11/20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AC4677-F252-426C-A8CA-92705B16D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45A4A5-4080-45F7-AEC0-B006B605D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0F663-A453-4E01-9B15-6A4ABB2CA0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9168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566581-2903-4295-8532-5889006F7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4AA45D-19D7-4DAD-8CA9-8A39DCE791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9AB7F3-04D1-4911-8AE1-A3794BD53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F48F5-20E7-4C2E-8225-52B062793F3B}" type="datetimeFigureOut">
              <a:rPr lang="zh-CN" altLang="en-US" smtClean="0"/>
              <a:t>2022/11/20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0D41E8B-8CA6-4FAF-AB30-5C9A896ED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1FFC72-2D63-4C6C-A84F-0CC24A937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0F663-A453-4E01-9B15-6A4ABB2CA0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486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D28E86-96C8-49FD-9102-C98F97B69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E5FA260-9C72-490E-AAC4-352698A5C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D73734-00F5-4FE9-9C79-4DBCFB727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F48F5-20E7-4C2E-8225-52B062793F3B}" type="datetimeFigureOut">
              <a:rPr lang="zh-CN" altLang="en-US" smtClean="0"/>
              <a:t>2022/11/20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CF376F-0656-4BEC-BD70-3933CB633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9FF7F1-A86D-4178-8170-FA4E9DB67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0F663-A453-4E01-9B15-6A4ABB2CA0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282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8060C6-5FC4-40BF-ABEB-FDADDEBA9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476912-D333-4368-A567-FC6844A0BC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226191D-D74D-4472-8D1B-995621D00F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B715DA1-05AC-4D71-BDC3-87D7708AA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F48F5-20E7-4C2E-8225-52B062793F3B}" type="datetimeFigureOut">
              <a:rPr lang="zh-CN" altLang="en-US" smtClean="0"/>
              <a:t>2022/11/20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D7ED368-AE4D-4864-8C97-46AE27C8C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373CCFF-410A-421A-9810-0D3687336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0F663-A453-4E01-9B15-6A4ABB2CA0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4828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4B2AB3-4EAE-46AE-8CBB-C3035511E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A7E655-B8A8-4236-9153-2F1289DD51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95EAD12-D61B-4DB2-BB83-B347A8332E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911DC7B-9DA6-4837-8E0C-862948E457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7D000E6-73D8-45BD-AE77-2A3BAB064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21F3454-54A1-4056-8050-0781AA65C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F48F5-20E7-4C2E-8225-52B062793F3B}" type="datetimeFigureOut">
              <a:rPr lang="zh-CN" altLang="en-US" smtClean="0"/>
              <a:t>2022/11/20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0627877-D561-4270-9FC1-EBD3EA762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97BC1D4-C1D0-4AAE-BF85-605C70DDE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0F663-A453-4E01-9B15-6A4ABB2CA0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1076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BD3744-D1F6-4234-8BC1-9D7B9C47B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7592365-09AB-474E-BE2E-B002175AB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F48F5-20E7-4C2E-8225-52B062793F3B}" type="datetimeFigureOut">
              <a:rPr lang="zh-CN" altLang="en-US" smtClean="0"/>
              <a:t>2022/11/20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BC053CB-855B-4EDD-A458-3354B350A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D60148A-3120-44B4-859F-E25A908C9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0F663-A453-4E01-9B15-6A4ABB2CA0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5878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DEA8993-48E5-4A18-8742-656214FF2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F48F5-20E7-4C2E-8225-52B062793F3B}" type="datetimeFigureOut">
              <a:rPr lang="zh-CN" altLang="en-US" smtClean="0"/>
              <a:t>2022/11/20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4A72AF3-BEDF-4EBD-B301-60204E538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6E698E-B484-40B4-9C8A-1E41D051D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0F663-A453-4E01-9B15-6A4ABB2CA0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4044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0D913F-EA5B-47D9-BE67-B857418ED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7D1927-857E-4D7C-B1D1-566597195A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1203771-2DCB-45B9-9DBB-F2DDA545B6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501E61B-FAE0-477B-A8F7-379D20EF1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F48F5-20E7-4C2E-8225-52B062793F3B}" type="datetimeFigureOut">
              <a:rPr lang="zh-CN" altLang="en-US" smtClean="0"/>
              <a:t>2022/11/20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647B38C-517F-44D3-824D-9E5EC3CE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8980FB-D4D6-4F65-A11A-B1C75E96E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0F663-A453-4E01-9B15-6A4ABB2CA0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1817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0E245C-D0D0-4368-B9B3-908615D8E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CFFBE03-3946-4E25-934F-C6A6BB55C1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698D77F-DAEB-42DB-9E7B-A770891A1E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E3ED01F-53CD-405D-9EA6-BE27D7AAB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F48F5-20E7-4C2E-8225-52B062793F3B}" type="datetimeFigureOut">
              <a:rPr lang="zh-CN" altLang="en-US" smtClean="0"/>
              <a:t>2022/11/20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0F1B3AE-7B22-43EF-8B1C-4298C977D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BD62015-CBC6-4E82-9C15-1CBBCD9EF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0F663-A453-4E01-9B15-6A4ABB2CA0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3153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3C6FA23-9ABE-47AD-97B9-AB8B39887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FF4E59-94B7-46CA-8301-32CA3A5FD5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2AA061-6E23-4218-B525-A0B27A203B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FF48F5-20E7-4C2E-8225-52B062793F3B}" type="datetimeFigureOut">
              <a:rPr lang="zh-CN" altLang="en-US" smtClean="0"/>
              <a:t>2022/11/20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FA047B-7355-4CDB-A5C9-36B86400F0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47427D-BAF4-4E89-A92A-2731B4024C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30F663-A453-4E01-9B15-6A4ABB2CA0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207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1">
            <a:extLst>
              <a:ext uri="{FF2B5EF4-FFF2-40B4-BE49-F238E27FC236}">
                <a16:creationId xmlns:a16="http://schemas.microsoft.com/office/drawing/2014/main" id="{88AFEA9E-3841-404D-8AB2-857496343B15}"/>
              </a:ext>
            </a:extLst>
          </p:cNvPr>
          <p:cNvSpPr/>
          <p:nvPr/>
        </p:nvSpPr>
        <p:spPr>
          <a:xfrm>
            <a:off x="6672160" y="2007942"/>
            <a:ext cx="1732394" cy="508000"/>
          </a:xfrm>
          <a:custGeom>
            <a:avLst/>
            <a:gdLst/>
            <a:ahLst/>
            <a:cxnLst/>
            <a:rect l="l" t="t" r="r" b="b"/>
            <a:pathLst>
              <a:path w="1732394" h="508000">
                <a:moveTo>
                  <a:pt x="1697746" y="508000"/>
                </a:moveTo>
                <a:lnTo>
                  <a:pt x="34648" y="508000"/>
                </a:lnTo>
                <a:cubicBezTo>
                  <a:pt x="15592" y="508000"/>
                  <a:pt x="0" y="499836"/>
                  <a:pt x="0" y="489857"/>
                </a:cubicBezTo>
                <a:lnTo>
                  <a:pt x="0" y="18143"/>
                </a:lnTo>
                <a:cubicBezTo>
                  <a:pt x="0" y="8165"/>
                  <a:pt x="15592" y="0"/>
                  <a:pt x="34648" y="0"/>
                </a:cubicBezTo>
                <a:lnTo>
                  <a:pt x="1697746" y="0"/>
                </a:lnTo>
                <a:cubicBezTo>
                  <a:pt x="1716803" y="0"/>
                  <a:pt x="1732394" y="8165"/>
                  <a:pt x="1732394" y="18143"/>
                </a:cubicBezTo>
                <a:lnTo>
                  <a:pt x="1732394" y="489857"/>
                </a:lnTo>
                <a:cubicBezTo>
                  <a:pt x="1732394" y="499836"/>
                  <a:pt x="1716803" y="508000"/>
                  <a:pt x="1697746" y="50800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7" name="Freeform 2">
            <a:extLst>
              <a:ext uri="{FF2B5EF4-FFF2-40B4-BE49-F238E27FC236}">
                <a16:creationId xmlns:a16="http://schemas.microsoft.com/office/drawing/2014/main" id="{15EE0042-5636-46DE-81CD-799BE1D311C8}"/>
              </a:ext>
            </a:extLst>
          </p:cNvPr>
          <p:cNvSpPr/>
          <p:nvPr/>
        </p:nvSpPr>
        <p:spPr>
          <a:xfrm>
            <a:off x="752416" y="1240684"/>
            <a:ext cx="3310601" cy="4616241"/>
          </a:xfrm>
          <a:custGeom>
            <a:avLst/>
            <a:gdLst/>
            <a:ahLst/>
            <a:cxnLst/>
            <a:rect l="l" t="t" r="r" b="b"/>
            <a:pathLst>
              <a:path w="3310601" h="4616241">
                <a:moveTo>
                  <a:pt x="2561964" y="4175786"/>
                </a:moveTo>
                <a:cubicBezTo>
                  <a:pt x="2560335" y="4177448"/>
                  <a:pt x="2559849" y="4177944"/>
                  <a:pt x="2559705" y="4178090"/>
                </a:cubicBezTo>
                <a:cubicBezTo>
                  <a:pt x="2561335" y="4176427"/>
                  <a:pt x="2561821" y="4175932"/>
                  <a:pt x="2561964" y="4175786"/>
                </a:cubicBezTo>
                <a:close/>
                <a:moveTo>
                  <a:pt x="2537451" y="3478673"/>
                </a:moveTo>
                <a:cubicBezTo>
                  <a:pt x="2539182" y="3478673"/>
                  <a:pt x="2537147" y="3479950"/>
                  <a:pt x="2537735" y="3480649"/>
                </a:cubicBezTo>
                <a:cubicBezTo>
                  <a:pt x="2537053" y="3479991"/>
                  <a:pt x="2536802" y="3479331"/>
                  <a:pt x="2537451" y="3478673"/>
                </a:cubicBezTo>
                <a:close/>
                <a:moveTo>
                  <a:pt x="2542705" y="3442431"/>
                </a:moveTo>
                <a:cubicBezTo>
                  <a:pt x="2542539" y="3442414"/>
                  <a:pt x="2542357" y="3442379"/>
                  <a:pt x="2542208" y="3442379"/>
                </a:cubicBezTo>
                <a:cubicBezTo>
                  <a:pt x="2542208" y="3442379"/>
                  <a:pt x="2542399" y="3442381"/>
                  <a:pt x="2542705" y="3442431"/>
                </a:cubicBezTo>
                <a:close/>
                <a:moveTo>
                  <a:pt x="3296330" y="3398823"/>
                </a:moveTo>
                <a:cubicBezTo>
                  <a:pt x="3293949" y="3401243"/>
                  <a:pt x="3289192" y="3396403"/>
                  <a:pt x="3289192" y="3398823"/>
                </a:cubicBezTo>
                <a:cubicBezTo>
                  <a:pt x="3291569" y="3413341"/>
                  <a:pt x="3274917" y="3423019"/>
                  <a:pt x="3260644" y="3423019"/>
                </a:cubicBezTo>
                <a:cubicBezTo>
                  <a:pt x="3258265" y="3423019"/>
                  <a:pt x="3258265" y="3430278"/>
                  <a:pt x="3255887" y="3430278"/>
                </a:cubicBezTo>
                <a:cubicBezTo>
                  <a:pt x="3255887" y="3427858"/>
                  <a:pt x="3255887" y="3427858"/>
                  <a:pt x="3255887" y="3427858"/>
                </a:cubicBezTo>
                <a:cubicBezTo>
                  <a:pt x="3255887" y="3430278"/>
                  <a:pt x="3253507" y="3430278"/>
                  <a:pt x="3253507" y="3435117"/>
                </a:cubicBezTo>
                <a:cubicBezTo>
                  <a:pt x="3251130" y="3432697"/>
                  <a:pt x="3251130" y="3430278"/>
                  <a:pt x="3248750" y="3430278"/>
                </a:cubicBezTo>
                <a:cubicBezTo>
                  <a:pt x="3248750" y="3430278"/>
                  <a:pt x="3248750" y="3430278"/>
                  <a:pt x="3248750" y="3435117"/>
                </a:cubicBezTo>
                <a:cubicBezTo>
                  <a:pt x="3251130" y="3444795"/>
                  <a:pt x="3241612" y="3439959"/>
                  <a:pt x="3239235" y="3447215"/>
                </a:cubicBezTo>
                <a:cubicBezTo>
                  <a:pt x="3239235" y="3444795"/>
                  <a:pt x="3239235" y="3444795"/>
                  <a:pt x="3236855" y="3444795"/>
                </a:cubicBezTo>
                <a:cubicBezTo>
                  <a:pt x="3234477" y="3454477"/>
                  <a:pt x="3222582" y="3456896"/>
                  <a:pt x="3215445" y="3464155"/>
                </a:cubicBezTo>
                <a:cubicBezTo>
                  <a:pt x="3213065" y="3461736"/>
                  <a:pt x="3213065" y="3459316"/>
                  <a:pt x="3213065" y="3459316"/>
                </a:cubicBezTo>
                <a:cubicBezTo>
                  <a:pt x="3213065" y="3464155"/>
                  <a:pt x="3210687" y="3464155"/>
                  <a:pt x="3208307" y="3466575"/>
                </a:cubicBezTo>
                <a:cubicBezTo>
                  <a:pt x="3205930" y="3464155"/>
                  <a:pt x="3205930" y="3473834"/>
                  <a:pt x="3201173" y="3471414"/>
                </a:cubicBezTo>
                <a:cubicBezTo>
                  <a:pt x="3201173" y="3476253"/>
                  <a:pt x="3198792" y="3468994"/>
                  <a:pt x="3198792" y="3476253"/>
                </a:cubicBezTo>
                <a:cubicBezTo>
                  <a:pt x="3198792" y="3476253"/>
                  <a:pt x="3198792" y="3476253"/>
                  <a:pt x="3196415" y="3471414"/>
                </a:cubicBezTo>
                <a:cubicBezTo>
                  <a:pt x="3196415" y="3478673"/>
                  <a:pt x="3191655" y="3471414"/>
                  <a:pt x="3189278" y="3473834"/>
                </a:cubicBezTo>
                <a:cubicBezTo>
                  <a:pt x="3189278" y="3473834"/>
                  <a:pt x="3189278" y="3473834"/>
                  <a:pt x="3191655" y="3476253"/>
                </a:cubicBezTo>
                <a:cubicBezTo>
                  <a:pt x="3189278" y="3478673"/>
                  <a:pt x="3186897" y="3473834"/>
                  <a:pt x="3186897" y="3476253"/>
                </a:cubicBezTo>
                <a:cubicBezTo>
                  <a:pt x="3182140" y="3478673"/>
                  <a:pt x="3179760" y="3476253"/>
                  <a:pt x="3182140" y="3481092"/>
                </a:cubicBezTo>
                <a:cubicBezTo>
                  <a:pt x="3177382" y="3476253"/>
                  <a:pt x="3184520" y="3478673"/>
                  <a:pt x="3179760" y="3471414"/>
                </a:cubicBezTo>
                <a:cubicBezTo>
                  <a:pt x="3170245" y="3481092"/>
                  <a:pt x="3155973" y="3483512"/>
                  <a:pt x="3144078" y="3485932"/>
                </a:cubicBezTo>
                <a:cubicBezTo>
                  <a:pt x="3141698" y="3485932"/>
                  <a:pt x="3141698" y="3483512"/>
                  <a:pt x="3139317" y="3483512"/>
                </a:cubicBezTo>
                <a:cubicBezTo>
                  <a:pt x="3139317" y="3483512"/>
                  <a:pt x="3134560" y="3485932"/>
                  <a:pt x="3134560" y="3488351"/>
                </a:cubicBezTo>
                <a:cubicBezTo>
                  <a:pt x="3134560" y="3488351"/>
                  <a:pt x="3134560" y="3485932"/>
                  <a:pt x="3132183" y="3485932"/>
                </a:cubicBezTo>
                <a:cubicBezTo>
                  <a:pt x="3129803" y="3483512"/>
                  <a:pt x="3132183" y="3490771"/>
                  <a:pt x="3127425" y="3488351"/>
                </a:cubicBezTo>
                <a:cubicBezTo>
                  <a:pt x="3129803" y="3488351"/>
                  <a:pt x="3129803" y="3485932"/>
                  <a:pt x="3127425" y="3483512"/>
                </a:cubicBezTo>
                <a:cubicBezTo>
                  <a:pt x="3127425" y="3488351"/>
                  <a:pt x="3125045" y="3488351"/>
                  <a:pt x="3122668" y="3490771"/>
                </a:cubicBezTo>
                <a:cubicBezTo>
                  <a:pt x="3122668" y="3488351"/>
                  <a:pt x="3122668" y="3488351"/>
                  <a:pt x="3122668" y="3488351"/>
                </a:cubicBezTo>
                <a:cubicBezTo>
                  <a:pt x="3120288" y="3493190"/>
                  <a:pt x="3115530" y="3488351"/>
                  <a:pt x="3115530" y="3490771"/>
                </a:cubicBezTo>
                <a:cubicBezTo>
                  <a:pt x="3115530" y="3490771"/>
                  <a:pt x="3115530" y="3490771"/>
                  <a:pt x="3115530" y="3488351"/>
                </a:cubicBezTo>
                <a:cubicBezTo>
                  <a:pt x="3110773" y="3483512"/>
                  <a:pt x="3115530" y="3493190"/>
                  <a:pt x="3110773" y="3493190"/>
                </a:cubicBezTo>
                <a:cubicBezTo>
                  <a:pt x="3110773" y="3490771"/>
                  <a:pt x="3110773" y="3490771"/>
                  <a:pt x="3110773" y="3488351"/>
                </a:cubicBezTo>
                <a:cubicBezTo>
                  <a:pt x="3108393" y="3495610"/>
                  <a:pt x="3103635" y="3493190"/>
                  <a:pt x="3101255" y="3495610"/>
                </a:cubicBezTo>
                <a:cubicBezTo>
                  <a:pt x="3096498" y="3495610"/>
                  <a:pt x="3094121" y="3495610"/>
                  <a:pt x="3089363" y="3498029"/>
                </a:cubicBezTo>
                <a:cubicBezTo>
                  <a:pt x="3086983" y="3498029"/>
                  <a:pt x="3089363" y="3490771"/>
                  <a:pt x="3084603" y="3493190"/>
                </a:cubicBezTo>
                <a:cubicBezTo>
                  <a:pt x="3086983" y="3498029"/>
                  <a:pt x="3079845" y="3495610"/>
                  <a:pt x="3082225" y="3502869"/>
                </a:cubicBezTo>
                <a:cubicBezTo>
                  <a:pt x="3079845" y="3502869"/>
                  <a:pt x="3075088" y="3500449"/>
                  <a:pt x="3072708" y="3502869"/>
                </a:cubicBezTo>
                <a:cubicBezTo>
                  <a:pt x="3072708" y="3500449"/>
                  <a:pt x="3070330" y="3495610"/>
                  <a:pt x="3072708" y="3493190"/>
                </a:cubicBezTo>
                <a:cubicBezTo>
                  <a:pt x="3072708" y="3493190"/>
                  <a:pt x="3072708" y="3493190"/>
                  <a:pt x="3070330" y="3490771"/>
                </a:cubicBezTo>
                <a:cubicBezTo>
                  <a:pt x="3070330" y="3488351"/>
                  <a:pt x="3072708" y="3490771"/>
                  <a:pt x="3070330" y="3488351"/>
                </a:cubicBezTo>
                <a:lnTo>
                  <a:pt x="3065573" y="3490771"/>
                </a:lnTo>
                <a:cubicBezTo>
                  <a:pt x="3063193" y="3493190"/>
                  <a:pt x="3060816" y="3502869"/>
                  <a:pt x="3058435" y="3502869"/>
                </a:cubicBezTo>
                <a:cubicBezTo>
                  <a:pt x="3058435" y="3500449"/>
                  <a:pt x="3056056" y="3498029"/>
                  <a:pt x="3056056" y="3495610"/>
                </a:cubicBezTo>
                <a:cubicBezTo>
                  <a:pt x="3056056" y="3495610"/>
                  <a:pt x="3056056" y="3495610"/>
                  <a:pt x="3053678" y="3507708"/>
                </a:cubicBezTo>
                <a:cubicBezTo>
                  <a:pt x="3051298" y="3507708"/>
                  <a:pt x="3051298" y="3502869"/>
                  <a:pt x="3048921" y="3505288"/>
                </a:cubicBezTo>
                <a:cubicBezTo>
                  <a:pt x="3051298" y="3505288"/>
                  <a:pt x="3048921" y="3507708"/>
                  <a:pt x="3048921" y="3507708"/>
                </a:cubicBezTo>
                <a:cubicBezTo>
                  <a:pt x="3048921" y="3507708"/>
                  <a:pt x="3044163" y="3510127"/>
                  <a:pt x="3041783" y="3505288"/>
                </a:cubicBezTo>
                <a:cubicBezTo>
                  <a:pt x="3041783" y="3502869"/>
                  <a:pt x="3044163" y="3502869"/>
                  <a:pt x="3041783" y="3500449"/>
                </a:cubicBezTo>
                <a:cubicBezTo>
                  <a:pt x="3039403" y="3500449"/>
                  <a:pt x="3039403" y="3502869"/>
                  <a:pt x="3037026" y="3502869"/>
                </a:cubicBezTo>
                <a:cubicBezTo>
                  <a:pt x="3037026" y="3502869"/>
                  <a:pt x="3032268" y="3505288"/>
                  <a:pt x="3034646" y="3507708"/>
                </a:cubicBezTo>
                <a:cubicBezTo>
                  <a:pt x="3037026" y="3510127"/>
                  <a:pt x="3034646" y="3505288"/>
                  <a:pt x="3037026" y="3507708"/>
                </a:cubicBezTo>
                <a:cubicBezTo>
                  <a:pt x="3034646" y="3510127"/>
                  <a:pt x="3032268" y="3512547"/>
                  <a:pt x="3029888" y="3512547"/>
                </a:cubicBezTo>
                <a:cubicBezTo>
                  <a:pt x="3032268" y="3510127"/>
                  <a:pt x="3029888" y="3510127"/>
                  <a:pt x="3032268" y="3507708"/>
                </a:cubicBezTo>
                <a:cubicBezTo>
                  <a:pt x="3027508" y="3512547"/>
                  <a:pt x="3025131" y="3514967"/>
                  <a:pt x="3020373" y="3517389"/>
                </a:cubicBezTo>
                <a:cubicBezTo>
                  <a:pt x="3022751" y="3514967"/>
                  <a:pt x="3022751" y="3512547"/>
                  <a:pt x="3022751" y="3512547"/>
                </a:cubicBezTo>
                <a:cubicBezTo>
                  <a:pt x="3017993" y="3510127"/>
                  <a:pt x="3013236" y="3517389"/>
                  <a:pt x="3008478" y="3512547"/>
                </a:cubicBezTo>
                <a:cubicBezTo>
                  <a:pt x="3008478" y="3514967"/>
                  <a:pt x="3008478" y="3517389"/>
                  <a:pt x="3008478" y="3517389"/>
                </a:cubicBezTo>
                <a:cubicBezTo>
                  <a:pt x="3006098" y="3517389"/>
                  <a:pt x="3006098" y="3512547"/>
                  <a:pt x="3006098" y="3512547"/>
                </a:cubicBezTo>
                <a:cubicBezTo>
                  <a:pt x="3006098" y="3510127"/>
                  <a:pt x="3003721" y="3514967"/>
                  <a:pt x="3001341" y="3514967"/>
                </a:cubicBezTo>
                <a:cubicBezTo>
                  <a:pt x="2998964" y="3517389"/>
                  <a:pt x="2991826" y="3519806"/>
                  <a:pt x="2987069" y="3517389"/>
                </a:cubicBezTo>
                <a:lnTo>
                  <a:pt x="2984688" y="3522226"/>
                </a:lnTo>
                <a:cubicBezTo>
                  <a:pt x="2984688" y="3522226"/>
                  <a:pt x="2984688" y="3522226"/>
                  <a:pt x="2984688" y="3519806"/>
                </a:cubicBezTo>
                <a:cubicBezTo>
                  <a:pt x="2984688" y="3517389"/>
                  <a:pt x="2982311" y="3517389"/>
                  <a:pt x="2982311" y="3517389"/>
                </a:cubicBezTo>
                <a:lnTo>
                  <a:pt x="2979931" y="3517389"/>
                </a:lnTo>
                <a:cubicBezTo>
                  <a:pt x="2977554" y="3517389"/>
                  <a:pt x="2977554" y="3519806"/>
                  <a:pt x="2975173" y="3517389"/>
                </a:cubicBezTo>
                <a:cubicBezTo>
                  <a:pt x="2975173" y="3517389"/>
                  <a:pt x="2977554" y="3512547"/>
                  <a:pt x="2975173" y="3512547"/>
                </a:cubicBezTo>
                <a:cubicBezTo>
                  <a:pt x="2972793" y="3512547"/>
                  <a:pt x="2975173" y="3514967"/>
                  <a:pt x="2972793" y="3514967"/>
                </a:cubicBezTo>
                <a:cubicBezTo>
                  <a:pt x="2972793" y="3514967"/>
                  <a:pt x="2972793" y="3514967"/>
                  <a:pt x="2970416" y="3517389"/>
                </a:cubicBezTo>
                <a:cubicBezTo>
                  <a:pt x="2970416" y="3519806"/>
                  <a:pt x="2968036" y="3517389"/>
                  <a:pt x="2968036" y="3519806"/>
                </a:cubicBezTo>
                <a:cubicBezTo>
                  <a:pt x="2968036" y="3517389"/>
                  <a:pt x="2963278" y="3522226"/>
                  <a:pt x="2963278" y="3517389"/>
                </a:cubicBezTo>
                <a:cubicBezTo>
                  <a:pt x="2963278" y="3517389"/>
                  <a:pt x="2963278" y="3517389"/>
                  <a:pt x="2963278" y="3512547"/>
                </a:cubicBezTo>
                <a:cubicBezTo>
                  <a:pt x="2963278" y="3512547"/>
                  <a:pt x="2963278" y="3517389"/>
                  <a:pt x="2960898" y="3519806"/>
                </a:cubicBezTo>
                <a:cubicBezTo>
                  <a:pt x="2960898" y="3517389"/>
                  <a:pt x="2960898" y="3517389"/>
                  <a:pt x="2960898" y="3517389"/>
                </a:cubicBezTo>
                <a:cubicBezTo>
                  <a:pt x="2960898" y="3524648"/>
                  <a:pt x="2956141" y="3517389"/>
                  <a:pt x="2956141" y="3522226"/>
                </a:cubicBezTo>
                <a:cubicBezTo>
                  <a:pt x="2953764" y="3519806"/>
                  <a:pt x="2949006" y="3522226"/>
                  <a:pt x="2946626" y="3517389"/>
                </a:cubicBezTo>
                <a:cubicBezTo>
                  <a:pt x="2944246" y="3519806"/>
                  <a:pt x="2941869" y="3522226"/>
                  <a:pt x="2939489" y="3519806"/>
                </a:cubicBezTo>
                <a:cubicBezTo>
                  <a:pt x="2939489" y="3519806"/>
                  <a:pt x="2941869" y="3519806"/>
                  <a:pt x="2941869" y="3517389"/>
                </a:cubicBezTo>
                <a:cubicBezTo>
                  <a:pt x="2939489" y="3514967"/>
                  <a:pt x="2939489" y="3517389"/>
                  <a:pt x="2937111" y="3519806"/>
                </a:cubicBezTo>
                <a:cubicBezTo>
                  <a:pt x="2937111" y="3517389"/>
                  <a:pt x="2934731" y="3514967"/>
                  <a:pt x="2932351" y="3512547"/>
                </a:cubicBezTo>
                <a:cubicBezTo>
                  <a:pt x="2929974" y="3514967"/>
                  <a:pt x="2929974" y="3517389"/>
                  <a:pt x="2929974" y="3519806"/>
                </a:cubicBezTo>
                <a:cubicBezTo>
                  <a:pt x="2929974" y="3512547"/>
                  <a:pt x="2925216" y="3524648"/>
                  <a:pt x="2922836" y="3517389"/>
                </a:cubicBezTo>
                <a:cubicBezTo>
                  <a:pt x="2922836" y="3517389"/>
                  <a:pt x="2925216" y="3514967"/>
                  <a:pt x="2922836" y="3512547"/>
                </a:cubicBezTo>
                <a:cubicBezTo>
                  <a:pt x="2920459" y="3505288"/>
                  <a:pt x="2918079" y="3517389"/>
                  <a:pt x="2915701" y="3514967"/>
                </a:cubicBezTo>
                <a:cubicBezTo>
                  <a:pt x="2915701" y="3514967"/>
                  <a:pt x="2915701" y="3514967"/>
                  <a:pt x="2915701" y="3519806"/>
                </a:cubicBezTo>
                <a:cubicBezTo>
                  <a:pt x="2915701" y="3517389"/>
                  <a:pt x="2910941" y="3524648"/>
                  <a:pt x="2910941" y="3517389"/>
                </a:cubicBezTo>
                <a:cubicBezTo>
                  <a:pt x="2910941" y="3519806"/>
                  <a:pt x="2908564" y="3514967"/>
                  <a:pt x="2908564" y="3522226"/>
                </a:cubicBezTo>
                <a:cubicBezTo>
                  <a:pt x="2903806" y="3517389"/>
                  <a:pt x="2894289" y="3524648"/>
                  <a:pt x="2891912" y="3512547"/>
                </a:cubicBezTo>
                <a:cubicBezTo>
                  <a:pt x="2891912" y="3514967"/>
                  <a:pt x="2889531" y="3512547"/>
                  <a:pt x="2889531" y="3517389"/>
                </a:cubicBezTo>
                <a:cubicBezTo>
                  <a:pt x="2891912" y="3519806"/>
                  <a:pt x="2891912" y="3514967"/>
                  <a:pt x="2891912" y="3517389"/>
                </a:cubicBezTo>
                <a:cubicBezTo>
                  <a:pt x="2891912" y="3517389"/>
                  <a:pt x="2891912" y="3517389"/>
                  <a:pt x="2891912" y="3519806"/>
                </a:cubicBezTo>
                <a:cubicBezTo>
                  <a:pt x="2889531" y="3517389"/>
                  <a:pt x="2887154" y="3517389"/>
                  <a:pt x="2889531" y="3512547"/>
                </a:cubicBezTo>
                <a:cubicBezTo>
                  <a:pt x="2887154" y="3507708"/>
                  <a:pt x="2884774" y="3522226"/>
                  <a:pt x="2880017" y="3519806"/>
                </a:cubicBezTo>
                <a:cubicBezTo>
                  <a:pt x="2880017" y="3518920"/>
                  <a:pt x="2880017" y="3518036"/>
                  <a:pt x="2880017" y="3517389"/>
                </a:cubicBezTo>
                <a:cubicBezTo>
                  <a:pt x="2880017" y="3517389"/>
                  <a:pt x="2880017" y="3517389"/>
                  <a:pt x="2877636" y="3519806"/>
                </a:cubicBezTo>
                <a:cubicBezTo>
                  <a:pt x="2872879" y="3519806"/>
                  <a:pt x="2875259" y="3514967"/>
                  <a:pt x="2875259" y="3510127"/>
                </a:cubicBezTo>
                <a:cubicBezTo>
                  <a:pt x="2872879" y="3510127"/>
                  <a:pt x="2870502" y="3510127"/>
                  <a:pt x="2870502" y="3514967"/>
                </a:cubicBezTo>
                <a:cubicBezTo>
                  <a:pt x="2870502" y="3514967"/>
                  <a:pt x="2870482" y="3514914"/>
                  <a:pt x="2869055" y="3510560"/>
                </a:cubicBezTo>
                <a:cubicBezTo>
                  <a:pt x="2869154" y="3510114"/>
                  <a:pt x="2868922" y="3509340"/>
                  <a:pt x="2868121" y="3507708"/>
                </a:cubicBezTo>
                <a:cubicBezTo>
                  <a:pt x="2868494" y="3508845"/>
                  <a:pt x="2868790" y="3509750"/>
                  <a:pt x="2869055" y="3510560"/>
                </a:cubicBezTo>
                <a:cubicBezTo>
                  <a:pt x="2868864" y="3511432"/>
                  <a:pt x="2867318" y="3510945"/>
                  <a:pt x="2865741" y="3512547"/>
                </a:cubicBezTo>
                <a:cubicBezTo>
                  <a:pt x="2865741" y="3512547"/>
                  <a:pt x="2865741" y="3512547"/>
                  <a:pt x="2868121" y="3510127"/>
                </a:cubicBezTo>
                <a:cubicBezTo>
                  <a:pt x="2868121" y="3510127"/>
                  <a:pt x="2865741" y="3510127"/>
                  <a:pt x="2863364" y="3510127"/>
                </a:cubicBezTo>
                <a:cubicBezTo>
                  <a:pt x="2863364" y="3512547"/>
                  <a:pt x="2865741" y="3514967"/>
                  <a:pt x="2868121" y="3514967"/>
                </a:cubicBezTo>
                <a:cubicBezTo>
                  <a:pt x="2865741" y="3517389"/>
                  <a:pt x="2865741" y="3517389"/>
                  <a:pt x="2863364" y="3517389"/>
                </a:cubicBezTo>
                <a:cubicBezTo>
                  <a:pt x="2863364" y="3514967"/>
                  <a:pt x="2860984" y="3514967"/>
                  <a:pt x="2860984" y="3514967"/>
                </a:cubicBezTo>
                <a:cubicBezTo>
                  <a:pt x="2858607" y="3514967"/>
                  <a:pt x="2858607" y="3517389"/>
                  <a:pt x="2858607" y="3517389"/>
                </a:cubicBezTo>
                <a:cubicBezTo>
                  <a:pt x="2858607" y="3517389"/>
                  <a:pt x="2856226" y="3517389"/>
                  <a:pt x="2856226" y="3514967"/>
                </a:cubicBezTo>
                <a:cubicBezTo>
                  <a:pt x="2856226" y="3514967"/>
                  <a:pt x="2858607" y="3517389"/>
                  <a:pt x="2858607" y="3514967"/>
                </a:cubicBezTo>
                <a:cubicBezTo>
                  <a:pt x="2858607" y="3512547"/>
                  <a:pt x="2858607" y="3510127"/>
                  <a:pt x="2856226" y="3512547"/>
                </a:cubicBezTo>
                <a:cubicBezTo>
                  <a:pt x="2853847" y="3514967"/>
                  <a:pt x="2856226" y="3519806"/>
                  <a:pt x="2853847" y="3517389"/>
                </a:cubicBezTo>
                <a:lnTo>
                  <a:pt x="2853847" y="3514967"/>
                </a:lnTo>
                <a:cubicBezTo>
                  <a:pt x="2853847" y="3514967"/>
                  <a:pt x="2853847" y="3514967"/>
                  <a:pt x="2851469" y="3512547"/>
                </a:cubicBezTo>
                <a:cubicBezTo>
                  <a:pt x="2851469" y="3517389"/>
                  <a:pt x="2846712" y="3514967"/>
                  <a:pt x="2846712" y="3517389"/>
                </a:cubicBezTo>
                <a:cubicBezTo>
                  <a:pt x="2844332" y="3519806"/>
                  <a:pt x="2844332" y="3514967"/>
                  <a:pt x="2841954" y="3514967"/>
                </a:cubicBezTo>
                <a:cubicBezTo>
                  <a:pt x="2841954" y="3512547"/>
                  <a:pt x="2839574" y="3514967"/>
                  <a:pt x="2837197" y="3517389"/>
                </a:cubicBezTo>
                <a:cubicBezTo>
                  <a:pt x="2837197" y="3517389"/>
                  <a:pt x="2837197" y="3517389"/>
                  <a:pt x="2837197" y="3514967"/>
                </a:cubicBezTo>
                <a:cubicBezTo>
                  <a:pt x="2837197" y="3514967"/>
                  <a:pt x="2834817" y="3514967"/>
                  <a:pt x="2832437" y="3517389"/>
                </a:cubicBezTo>
                <a:cubicBezTo>
                  <a:pt x="2830059" y="3514967"/>
                  <a:pt x="2832437" y="3502869"/>
                  <a:pt x="2830059" y="3507708"/>
                </a:cubicBezTo>
                <a:cubicBezTo>
                  <a:pt x="2827679" y="3507708"/>
                  <a:pt x="2825302" y="3514967"/>
                  <a:pt x="2827679" y="3517389"/>
                </a:cubicBezTo>
                <a:cubicBezTo>
                  <a:pt x="2822922" y="3514967"/>
                  <a:pt x="2818164" y="3519806"/>
                  <a:pt x="2815784" y="3512547"/>
                </a:cubicBezTo>
                <a:cubicBezTo>
                  <a:pt x="2813407" y="3514967"/>
                  <a:pt x="2813407" y="3514967"/>
                  <a:pt x="2813407" y="3517389"/>
                </a:cubicBezTo>
                <a:cubicBezTo>
                  <a:pt x="2806269" y="3514967"/>
                  <a:pt x="2799132" y="3519806"/>
                  <a:pt x="2796755" y="3512547"/>
                </a:cubicBezTo>
                <a:cubicBezTo>
                  <a:pt x="2796755" y="3510127"/>
                  <a:pt x="2796755" y="3507708"/>
                  <a:pt x="2796755" y="3505288"/>
                </a:cubicBezTo>
                <a:cubicBezTo>
                  <a:pt x="2794374" y="3510127"/>
                  <a:pt x="2794374" y="3502869"/>
                  <a:pt x="2794374" y="3507708"/>
                </a:cubicBezTo>
                <a:cubicBezTo>
                  <a:pt x="2794374" y="3512547"/>
                  <a:pt x="2794374" y="3512547"/>
                  <a:pt x="2794374" y="3514967"/>
                </a:cubicBezTo>
                <a:cubicBezTo>
                  <a:pt x="2791997" y="3517389"/>
                  <a:pt x="2784859" y="3514967"/>
                  <a:pt x="2784859" y="3512547"/>
                </a:cubicBezTo>
                <a:cubicBezTo>
                  <a:pt x="2784859" y="3514967"/>
                  <a:pt x="2784859" y="3514967"/>
                  <a:pt x="2782479" y="3514967"/>
                </a:cubicBezTo>
                <a:cubicBezTo>
                  <a:pt x="2784859" y="3510127"/>
                  <a:pt x="2782479" y="3510127"/>
                  <a:pt x="2780102" y="3510127"/>
                </a:cubicBezTo>
                <a:cubicBezTo>
                  <a:pt x="2780102" y="3510127"/>
                  <a:pt x="2780102" y="3510127"/>
                  <a:pt x="2777722" y="3514967"/>
                </a:cubicBezTo>
                <a:cubicBezTo>
                  <a:pt x="2777722" y="3514967"/>
                  <a:pt x="2777722" y="3514967"/>
                  <a:pt x="2777722" y="3510127"/>
                </a:cubicBezTo>
                <a:cubicBezTo>
                  <a:pt x="2777722" y="3512547"/>
                  <a:pt x="2775345" y="3517389"/>
                  <a:pt x="2775345" y="3514967"/>
                </a:cubicBezTo>
                <a:cubicBezTo>
                  <a:pt x="2775345" y="3514967"/>
                  <a:pt x="2775345" y="3514967"/>
                  <a:pt x="2775345" y="3510127"/>
                </a:cubicBezTo>
                <a:cubicBezTo>
                  <a:pt x="2772964" y="3512547"/>
                  <a:pt x="2768207" y="3517389"/>
                  <a:pt x="2765827" y="3514967"/>
                </a:cubicBezTo>
                <a:cubicBezTo>
                  <a:pt x="2765827" y="3514967"/>
                  <a:pt x="2765827" y="3514967"/>
                  <a:pt x="2765827" y="3510127"/>
                </a:cubicBezTo>
                <a:cubicBezTo>
                  <a:pt x="2763450" y="3510127"/>
                  <a:pt x="2763450" y="3512547"/>
                  <a:pt x="2763450" y="3512547"/>
                </a:cubicBezTo>
                <a:cubicBezTo>
                  <a:pt x="2761070" y="3510127"/>
                  <a:pt x="2758692" y="3510127"/>
                  <a:pt x="2756312" y="3505288"/>
                </a:cubicBezTo>
                <a:cubicBezTo>
                  <a:pt x="2749175" y="3514967"/>
                  <a:pt x="2739660" y="3512547"/>
                  <a:pt x="2732522" y="3512547"/>
                </a:cubicBezTo>
                <a:cubicBezTo>
                  <a:pt x="2732522" y="3512547"/>
                  <a:pt x="2732522" y="3512547"/>
                  <a:pt x="2732522" y="3510127"/>
                </a:cubicBezTo>
                <a:cubicBezTo>
                  <a:pt x="2730145" y="3507708"/>
                  <a:pt x="2730145" y="3512547"/>
                  <a:pt x="2730145" y="3510127"/>
                </a:cubicBezTo>
                <a:cubicBezTo>
                  <a:pt x="2730145" y="3510127"/>
                  <a:pt x="2730145" y="3505288"/>
                  <a:pt x="2730145" y="3502869"/>
                </a:cubicBezTo>
                <a:cubicBezTo>
                  <a:pt x="2727765" y="3500449"/>
                  <a:pt x="2727765" y="3507708"/>
                  <a:pt x="2725385" y="3507708"/>
                </a:cubicBezTo>
                <a:cubicBezTo>
                  <a:pt x="2725227" y="3507870"/>
                  <a:pt x="2725139" y="3507928"/>
                  <a:pt x="2725020" y="3508030"/>
                </a:cubicBezTo>
                <a:cubicBezTo>
                  <a:pt x="2724512" y="3507416"/>
                  <a:pt x="2723833" y="3509051"/>
                  <a:pt x="2725020" y="3508030"/>
                </a:cubicBezTo>
                <a:cubicBezTo>
                  <a:pt x="2725219" y="3508272"/>
                  <a:pt x="2725385" y="3508853"/>
                  <a:pt x="2725385" y="3510127"/>
                </a:cubicBezTo>
                <a:cubicBezTo>
                  <a:pt x="2725385" y="3510127"/>
                  <a:pt x="2720627" y="3507708"/>
                  <a:pt x="2720627" y="3512547"/>
                </a:cubicBezTo>
                <a:cubicBezTo>
                  <a:pt x="2720627" y="3510127"/>
                  <a:pt x="2720627" y="3505288"/>
                  <a:pt x="2723007" y="3505288"/>
                </a:cubicBezTo>
                <a:cubicBezTo>
                  <a:pt x="2723007" y="3505288"/>
                  <a:pt x="2723007" y="3505288"/>
                  <a:pt x="2720627" y="3505288"/>
                </a:cubicBezTo>
                <a:cubicBezTo>
                  <a:pt x="2718250" y="3500449"/>
                  <a:pt x="2725385" y="3498029"/>
                  <a:pt x="2725385" y="3490771"/>
                </a:cubicBezTo>
                <a:cubicBezTo>
                  <a:pt x="2725385" y="3490771"/>
                  <a:pt x="2725385" y="3490771"/>
                  <a:pt x="2723007" y="3490771"/>
                </a:cubicBezTo>
                <a:cubicBezTo>
                  <a:pt x="2723007" y="3485932"/>
                  <a:pt x="2727765" y="3485932"/>
                  <a:pt x="2725385" y="3483512"/>
                </a:cubicBezTo>
                <a:cubicBezTo>
                  <a:pt x="2723007" y="3485932"/>
                  <a:pt x="2720627" y="3490771"/>
                  <a:pt x="2720627" y="3493190"/>
                </a:cubicBezTo>
                <a:cubicBezTo>
                  <a:pt x="2718250" y="3495610"/>
                  <a:pt x="2718250" y="3505288"/>
                  <a:pt x="2713490" y="3505288"/>
                </a:cubicBezTo>
                <a:cubicBezTo>
                  <a:pt x="2713490" y="3500449"/>
                  <a:pt x="2718250" y="3502869"/>
                  <a:pt x="2715870" y="3500449"/>
                </a:cubicBezTo>
                <a:cubicBezTo>
                  <a:pt x="2715870" y="3495610"/>
                  <a:pt x="2713490" y="3500449"/>
                  <a:pt x="2711112" y="3500449"/>
                </a:cubicBezTo>
                <a:cubicBezTo>
                  <a:pt x="2713490" y="3502869"/>
                  <a:pt x="2711112" y="3505288"/>
                  <a:pt x="2708732" y="3507708"/>
                </a:cubicBezTo>
                <a:cubicBezTo>
                  <a:pt x="2706355" y="3505288"/>
                  <a:pt x="2711112" y="3502869"/>
                  <a:pt x="2708732" y="3502869"/>
                </a:cubicBezTo>
                <a:cubicBezTo>
                  <a:pt x="2706355" y="3505288"/>
                  <a:pt x="2703975" y="3505288"/>
                  <a:pt x="2706355" y="3507708"/>
                </a:cubicBezTo>
                <a:cubicBezTo>
                  <a:pt x="2703975" y="3514967"/>
                  <a:pt x="2703975" y="3505288"/>
                  <a:pt x="2701597" y="3510127"/>
                </a:cubicBezTo>
                <a:cubicBezTo>
                  <a:pt x="2701597" y="3505288"/>
                  <a:pt x="2706355" y="3500449"/>
                  <a:pt x="2703975" y="3498029"/>
                </a:cubicBezTo>
                <a:cubicBezTo>
                  <a:pt x="2703975" y="3502869"/>
                  <a:pt x="2699217" y="3502869"/>
                  <a:pt x="2699217" y="3510127"/>
                </a:cubicBezTo>
                <a:cubicBezTo>
                  <a:pt x="2696837" y="3507708"/>
                  <a:pt x="2699217" y="3505288"/>
                  <a:pt x="2699217" y="3502869"/>
                </a:cubicBezTo>
                <a:cubicBezTo>
                  <a:pt x="2699217" y="3500449"/>
                  <a:pt x="2694460" y="3510127"/>
                  <a:pt x="2694460" y="3500449"/>
                </a:cubicBezTo>
                <a:cubicBezTo>
                  <a:pt x="2694460" y="3500449"/>
                  <a:pt x="2694460" y="3500449"/>
                  <a:pt x="2694460" y="3505288"/>
                </a:cubicBezTo>
                <a:cubicBezTo>
                  <a:pt x="2692080" y="3502869"/>
                  <a:pt x="2692080" y="3502869"/>
                  <a:pt x="2692080" y="3500449"/>
                </a:cubicBezTo>
                <a:cubicBezTo>
                  <a:pt x="2689703" y="3500449"/>
                  <a:pt x="2684945" y="3505288"/>
                  <a:pt x="2687322" y="3498029"/>
                </a:cubicBezTo>
                <a:cubicBezTo>
                  <a:pt x="2687322" y="3498029"/>
                  <a:pt x="2682565" y="3498029"/>
                  <a:pt x="2682565" y="3502869"/>
                </a:cubicBezTo>
                <a:cubicBezTo>
                  <a:pt x="2684945" y="3505288"/>
                  <a:pt x="2687322" y="3500449"/>
                  <a:pt x="2687322" y="3505288"/>
                </a:cubicBezTo>
                <a:cubicBezTo>
                  <a:pt x="2687322" y="3500449"/>
                  <a:pt x="2682565" y="3505288"/>
                  <a:pt x="2682565" y="3507708"/>
                </a:cubicBezTo>
                <a:cubicBezTo>
                  <a:pt x="2682565" y="3507708"/>
                  <a:pt x="2682565" y="3507708"/>
                  <a:pt x="2682565" y="3505288"/>
                </a:cubicBezTo>
                <a:cubicBezTo>
                  <a:pt x="2681356" y="3505288"/>
                  <a:pt x="2680759" y="3505294"/>
                  <a:pt x="2680155" y="3505610"/>
                </a:cubicBezTo>
                <a:cubicBezTo>
                  <a:pt x="2680182" y="3505421"/>
                  <a:pt x="2680185" y="3505288"/>
                  <a:pt x="2680185" y="3505288"/>
                </a:cubicBezTo>
                <a:cubicBezTo>
                  <a:pt x="2680185" y="3505288"/>
                  <a:pt x="2680185" y="3505288"/>
                  <a:pt x="2677807" y="3507708"/>
                </a:cubicBezTo>
                <a:cubicBezTo>
                  <a:pt x="2673050" y="3510127"/>
                  <a:pt x="2677807" y="3500449"/>
                  <a:pt x="2675427" y="3500449"/>
                </a:cubicBezTo>
                <a:cubicBezTo>
                  <a:pt x="2675427" y="3500449"/>
                  <a:pt x="2675447" y="3500433"/>
                  <a:pt x="2677645" y="3498195"/>
                </a:cubicBezTo>
                <a:cubicBezTo>
                  <a:pt x="2677799" y="3498784"/>
                  <a:pt x="2677807" y="3499004"/>
                  <a:pt x="2677807" y="3498029"/>
                </a:cubicBezTo>
                <a:cubicBezTo>
                  <a:pt x="2677744" y="3498093"/>
                  <a:pt x="2677703" y="3498137"/>
                  <a:pt x="2677645" y="3498195"/>
                </a:cubicBezTo>
                <a:cubicBezTo>
                  <a:pt x="2677413" y="3497322"/>
                  <a:pt x="2676849" y="3495610"/>
                  <a:pt x="2675427" y="3495610"/>
                </a:cubicBezTo>
                <a:cubicBezTo>
                  <a:pt x="2673050" y="3500449"/>
                  <a:pt x="2673050" y="3502869"/>
                  <a:pt x="2670670" y="3507708"/>
                </a:cubicBezTo>
                <a:cubicBezTo>
                  <a:pt x="2668293" y="3507708"/>
                  <a:pt x="2670670" y="3502869"/>
                  <a:pt x="2668293" y="3505288"/>
                </a:cubicBezTo>
                <a:cubicBezTo>
                  <a:pt x="2668293" y="3505288"/>
                  <a:pt x="2668293" y="3505288"/>
                  <a:pt x="2670670" y="3502869"/>
                </a:cubicBezTo>
                <a:cubicBezTo>
                  <a:pt x="2673050" y="3500449"/>
                  <a:pt x="2670670" y="3495610"/>
                  <a:pt x="2668293" y="3495610"/>
                </a:cubicBezTo>
                <a:cubicBezTo>
                  <a:pt x="2668293" y="3495610"/>
                  <a:pt x="2663532" y="3500449"/>
                  <a:pt x="2665913" y="3502869"/>
                </a:cubicBezTo>
                <a:cubicBezTo>
                  <a:pt x="2663532" y="3502869"/>
                  <a:pt x="2663532" y="3500449"/>
                  <a:pt x="2665913" y="3498029"/>
                </a:cubicBezTo>
                <a:cubicBezTo>
                  <a:pt x="2661155" y="3498029"/>
                  <a:pt x="2663532" y="3502869"/>
                  <a:pt x="2661155" y="3502869"/>
                </a:cubicBezTo>
                <a:cubicBezTo>
                  <a:pt x="2661155" y="3500449"/>
                  <a:pt x="2658775" y="3498029"/>
                  <a:pt x="2658775" y="3493190"/>
                </a:cubicBezTo>
                <a:cubicBezTo>
                  <a:pt x="2658775" y="3493190"/>
                  <a:pt x="2658775" y="3493190"/>
                  <a:pt x="2661155" y="3488351"/>
                </a:cubicBezTo>
                <a:cubicBezTo>
                  <a:pt x="2663532" y="3483512"/>
                  <a:pt x="2658775" y="3483512"/>
                  <a:pt x="2661155" y="3478673"/>
                </a:cubicBezTo>
                <a:cubicBezTo>
                  <a:pt x="2661155" y="3478673"/>
                  <a:pt x="2658775" y="3478673"/>
                  <a:pt x="2658775" y="3481092"/>
                </a:cubicBezTo>
                <a:cubicBezTo>
                  <a:pt x="2658775" y="3488351"/>
                  <a:pt x="2651640" y="3490771"/>
                  <a:pt x="2651640" y="3498029"/>
                </a:cubicBezTo>
                <a:cubicBezTo>
                  <a:pt x="2646880" y="3498029"/>
                  <a:pt x="2654018" y="3481092"/>
                  <a:pt x="2646880" y="3490771"/>
                </a:cubicBezTo>
                <a:lnTo>
                  <a:pt x="2644503" y="3495610"/>
                </a:lnTo>
                <a:cubicBezTo>
                  <a:pt x="2644503" y="3498029"/>
                  <a:pt x="2642123" y="3502869"/>
                  <a:pt x="2639745" y="3498029"/>
                </a:cubicBezTo>
                <a:cubicBezTo>
                  <a:pt x="2644503" y="3495610"/>
                  <a:pt x="2639745" y="3490771"/>
                  <a:pt x="2644503" y="3488351"/>
                </a:cubicBezTo>
                <a:cubicBezTo>
                  <a:pt x="2642123" y="3490771"/>
                  <a:pt x="2644503" y="3490771"/>
                  <a:pt x="2646880" y="3488351"/>
                </a:cubicBezTo>
                <a:cubicBezTo>
                  <a:pt x="2644503" y="3485932"/>
                  <a:pt x="2646880" y="3481092"/>
                  <a:pt x="2644503" y="3481092"/>
                </a:cubicBezTo>
                <a:cubicBezTo>
                  <a:pt x="2644503" y="3481092"/>
                  <a:pt x="2642123" y="3481092"/>
                  <a:pt x="2639745" y="3485932"/>
                </a:cubicBezTo>
                <a:cubicBezTo>
                  <a:pt x="2639745" y="3488351"/>
                  <a:pt x="2642123" y="3485932"/>
                  <a:pt x="2642123" y="3488351"/>
                </a:cubicBezTo>
                <a:cubicBezTo>
                  <a:pt x="2637365" y="3490771"/>
                  <a:pt x="2637365" y="3483512"/>
                  <a:pt x="2634985" y="3490771"/>
                </a:cubicBezTo>
                <a:cubicBezTo>
                  <a:pt x="2637365" y="3490771"/>
                  <a:pt x="2637365" y="3495610"/>
                  <a:pt x="2637365" y="3498029"/>
                </a:cubicBezTo>
                <a:cubicBezTo>
                  <a:pt x="2637365" y="3498029"/>
                  <a:pt x="2637365" y="3498029"/>
                  <a:pt x="2632608" y="3498029"/>
                </a:cubicBezTo>
                <a:cubicBezTo>
                  <a:pt x="2632608" y="3498029"/>
                  <a:pt x="2632608" y="3498029"/>
                  <a:pt x="2634985" y="3495610"/>
                </a:cubicBezTo>
                <a:cubicBezTo>
                  <a:pt x="2630228" y="3493190"/>
                  <a:pt x="2632608" y="3500449"/>
                  <a:pt x="2627850" y="3498029"/>
                </a:cubicBezTo>
                <a:cubicBezTo>
                  <a:pt x="2627850" y="3498029"/>
                  <a:pt x="2627850" y="3498029"/>
                  <a:pt x="2627850" y="3493190"/>
                </a:cubicBezTo>
                <a:cubicBezTo>
                  <a:pt x="2630228" y="3488351"/>
                  <a:pt x="2632608" y="3495610"/>
                  <a:pt x="2634985" y="3488351"/>
                </a:cubicBezTo>
                <a:cubicBezTo>
                  <a:pt x="2632608" y="3488351"/>
                  <a:pt x="2630228" y="3490771"/>
                  <a:pt x="2627850" y="3488351"/>
                </a:cubicBezTo>
                <a:cubicBezTo>
                  <a:pt x="2627850" y="3488351"/>
                  <a:pt x="2627850" y="3488351"/>
                  <a:pt x="2630228" y="3488351"/>
                </a:cubicBezTo>
                <a:cubicBezTo>
                  <a:pt x="2630228" y="3488351"/>
                  <a:pt x="2632608" y="3476253"/>
                  <a:pt x="2627850" y="3483512"/>
                </a:cubicBezTo>
                <a:cubicBezTo>
                  <a:pt x="2625470" y="3483512"/>
                  <a:pt x="2625470" y="3485932"/>
                  <a:pt x="2625470" y="3488351"/>
                </a:cubicBezTo>
                <a:cubicBezTo>
                  <a:pt x="2620713" y="3488351"/>
                  <a:pt x="2618335" y="3490771"/>
                  <a:pt x="2615955" y="3490771"/>
                </a:cubicBezTo>
                <a:cubicBezTo>
                  <a:pt x="2618335" y="3483512"/>
                  <a:pt x="2611198" y="3488351"/>
                  <a:pt x="2615955" y="3483512"/>
                </a:cubicBezTo>
                <a:cubicBezTo>
                  <a:pt x="2615955" y="3485932"/>
                  <a:pt x="2623093" y="3488351"/>
                  <a:pt x="2625470" y="3483512"/>
                </a:cubicBezTo>
                <a:cubicBezTo>
                  <a:pt x="2625470" y="3476253"/>
                  <a:pt x="2627850" y="3485932"/>
                  <a:pt x="2630228" y="3478673"/>
                </a:cubicBezTo>
                <a:cubicBezTo>
                  <a:pt x="2627850" y="3478673"/>
                  <a:pt x="2627850" y="3471414"/>
                  <a:pt x="2630228" y="3466575"/>
                </a:cubicBezTo>
                <a:cubicBezTo>
                  <a:pt x="2627850" y="3466575"/>
                  <a:pt x="2627850" y="3468994"/>
                  <a:pt x="2627850" y="3468994"/>
                </a:cubicBezTo>
                <a:cubicBezTo>
                  <a:pt x="2625470" y="3471414"/>
                  <a:pt x="2625470" y="3471414"/>
                  <a:pt x="2625470" y="3476253"/>
                </a:cubicBezTo>
                <a:cubicBezTo>
                  <a:pt x="2623093" y="3473834"/>
                  <a:pt x="2618335" y="3476253"/>
                  <a:pt x="2615955" y="3478673"/>
                </a:cubicBezTo>
                <a:cubicBezTo>
                  <a:pt x="2615955" y="3476253"/>
                  <a:pt x="2615955" y="3473834"/>
                  <a:pt x="2618335" y="3473834"/>
                </a:cubicBezTo>
                <a:cubicBezTo>
                  <a:pt x="2613575" y="3473834"/>
                  <a:pt x="2608818" y="3471414"/>
                  <a:pt x="2606440" y="3468994"/>
                </a:cubicBezTo>
                <a:cubicBezTo>
                  <a:pt x="2606440" y="3476253"/>
                  <a:pt x="2601680" y="3471414"/>
                  <a:pt x="2601680" y="3473834"/>
                </a:cubicBezTo>
                <a:cubicBezTo>
                  <a:pt x="2601680" y="3471414"/>
                  <a:pt x="2601680" y="3468994"/>
                  <a:pt x="2601680" y="3466575"/>
                </a:cubicBezTo>
                <a:cubicBezTo>
                  <a:pt x="2599303" y="3468994"/>
                  <a:pt x="2604060" y="3464155"/>
                  <a:pt x="2601680" y="3461736"/>
                </a:cubicBezTo>
                <a:cubicBezTo>
                  <a:pt x="2596923" y="3464155"/>
                  <a:pt x="2594546" y="3464155"/>
                  <a:pt x="2589788" y="3466575"/>
                </a:cubicBezTo>
                <a:cubicBezTo>
                  <a:pt x="2589788" y="3464155"/>
                  <a:pt x="2589788" y="3461736"/>
                  <a:pt x="2587408" y="3461736"/>
                </a:cubicBezTo>
                <a:cubicBezTo>
                  <a:pt x="2587408" y="3464155"/>
                  <a:pt x="2582650" y="3464155"/>
                  <a:pt x="2582650" y="3466575"/>
                </a:cubicBezTo>
                <a:cubicBezTo>
                  <a:pt x="2580270" y="3466575"/>
                  <a:pt x="2577893" y="3466575"/>
                  <a:pt x="2577893" y="3466575"/>
                </a:cubicBezTo>
                <a:cubicBezTo>
                  <a:pt x="2582650" y="3471414"/>
                  <a:pt x="2580270" y="3471414"/>
                  <a:pt x="2582650" y="3476253"/>
                </a:cubicBezTo>
                <a:cubicBezTo>
                  <a:pt x="2582650" y="3476253"/>
                  <a:pt x="2580270" y="3478673"/>
                  <a:pt x="2577893" y="3481092"/>
                </a:cubicBezTo>
                <a:cubicBezTo>
                  <a:pt x="2582650" y="3490771"/>
                  <a:pt x="2575513" y="3495610"/>
                  <a:pt x="2575513" y="3505288"/>
                </a:cubicBezTo>
                <a:cubicBezTo>
                  <a:pt x="2575513" y="3505288"/>
                  <a:pt x="2575513" y="3505288"/>
                  <a:pt x="2573136" y="3502869"/>
                </a:cubicBezTo>
                <a:cubicBezTo>
                  <a:pt x="2577893" y="3512547"/>
                  <a:pt x="2568375" y="3519806"/>
                  <a:pt x="2568375" y="3527065"/>
                </a:cubicBezTo>
                <a:cubicBezTo>
                  <a:pt x="2568375" y="3527065"/>
                  <a:pt x="2568375" y="3527065"/>
                  <a:pt x="2563618" y="3524648"/>
                </a:cubicBezTo>
                <a:cubicBezTo>
                  <a:pt x="2561241" y="3524648"/>
                  <a:pt x="2563618" y="3529484"/>
                  <a:pt x="2568375" y="3529484"/>
                </a:cubicBezTo>
                <a:cubicBezTo>
                  <a:pt x="2565998" y="3531907"/>
                  <a:pt x="2568375" y="3534324"/>
                  <a:pt x="2563618" y="3534324"/>
                </a:cubicBezTo>
                <a:cubicBezTo>
                  <a:pt x="2561241" y="3536743"/>
                  <a:pt x="2565998" y="3539166"/>
                  <a:pt x="2565998" y="3539166"/>
                </a:cubicBezTo>
                <a:cubicBezTo>
                  <a:pt x="2563618" y="3544005"/>
                  <a:pt x="2563618" y="3544005"/>
                  <a:pt x="2563618" y="3548844"/>
                </a:cubicBezTo>
                <a:cubicBezTo>
                  <a:pt x="2561241" y="3546424"/>
                  <a:pt x="2558861" y="3546424"/>
                  <a:pt x="2558861" y="3546424"/>
                </a:cubicBezTo>
                <a:cubicBezTo>
                  <a:pt x="2558861" y="3548844"/>
                  <a:pt x="2554103" y="3551264"/>
                  <a:pt x="2563618" y="3553683"/>
                </a:cubicBezTo>
                <a:cubicBezTo>
                  <a:pt x="2556483" y="3556103"/>
                  <a:pt x="2563618" y="3563362"/>
                  <a:pt x="2556483" y="3565781"/>
                </a:cubicBezTo>
                <a:cubicBezTo>
                  <a:pt x="2558861" y="3565781"/>
                  <a:pt x="2558861" y="3565781"/>
                  <a:pt x="2561241" y="3565781"/>
                </a:cubicBezTo>
                <a:cubicBezTo>
                  <a:pt x="2558861" y="3570621"/>
                  <a:pt x="2554103" y="3573040"/>
                  <a:pt x="2556483" y="3575460"/>
                </a:cubicBezTo>
                <a:cubicBezTo>
                  <a:pt x="2554103" y="3575460"/>
                  <a:pt x="2554103" y="3575460"/>
                  <a:pt x="2551723" y="3575460"/>
                </a:cubicBezTo>
                <a:cubicBezTo>
                  <a:pt x="2554103" y="3577879"/>
                  <a:pt x="2554103" y="3575460"/>
                  <a:pt x="2556483" y="3577879"/>
                </a:cubicBezTo>
                <a:cubicBezTo>
                  <a:pt x="2558861" y="3585138"/>
                  <a:pt x="2549346" y="3587558"/>
                  <a:pt x="2546966" y="3592397"/>
                </a:cubicBezTo>
                <a:cubicBezTo>
                  <a:pt x="2549346" y="3604498"/>
                  <a:pt x="2544588" y="3611754"/>
                  <a:pt x="2542208" y="3621432"/>
                </a:cubicBezTo>
                <a:cubicBezTo>
                  <a:pt x="2546966" y="3626274"/>
                  <a:pt x="2532693" y="3626274"/>
                  <a:pt x="2542208" y="3631113"/>
                </a:cubicBezTo>
                <a:cubicBezTo>
                  <a:pt x="2539828" y="3631113"/>
                  <a:pt x="2539828" y="3633533"/>
                  <a:pt x="2537451" y="3631113"/>
                </a:cubicBezTo>
                <a:cubicBezTo>
                  <a:pt x="2539828" y="3635953"/>
                  <a:pt x="2532693" y="3635953"/>
                  <a:pt x="2535071" y="3640792"/>
                </a:cubicBezTo>
                <a:cubicBezTo>
                  <a:pt x="2530313" y="3643211"/>
                  <a:pt x="2535071" y="3648050"/>
                  <a:pt x="2530313" y="3650470"/>
                </a:cubicBezTo>
                <a:cubicBezTo>
                  <a:pt x="2530313" y="3650470"/>
                  <a:pt x="2530313" y="3648050"/>
                  <a:pt x="2527936" y="3648050"/>
                </a:cubicBezTo>
                <a:cubicBezTo>
                  <a:pt x="2525556" y="3648050"/>
                  <a:pt x="2535071" y="3652890"/>
                  <a:pt x="2525556" y="3652890"/>
                </a:cubicBezTo>
                <a:lnTo>
                  <a:pt x="2530313" y="3652890"/>
                </a:lnTo>
                <a:cubicBezTo>
                  <a:pt x="2525556" y="3660148"/>
                  <a:pt x="2527936" y="3669827"/>
                  <a:pt x="2527936" y="3679505"/>
                </a:cubicBezTo>
                <a:cubicBezTo>
                  <a:pt x="2520798" y="3684345"/>
                  <a:pt x="2516041" y="3674666"/>
                  <a:pt x="2518418" y="3681925"/>
                </a:cubicBezTo>
                <a:cubicBezTo>
                  <a:pt x="2518418" y="3681925"/>
                  <a:pt x="2519904" y="3681925"/>
                  <a:pt x="2520798" y="3681925"/>
                </a:cubicBezTo>
                <a:cubicBezTo>
                  <a:pt x="2523178" y="3684345"/>
                  <a:pt x="2511283" y="3684345"/>
                  <a:pt x="2516041" y="3684345"/>
                </a:cubicBezTo>
                <a:cubicBezTo>
                  <a:pt x="2520798" y="3686764"/>
                  <a:pt x="2518418" y="3686764"/>
                  <a:pt x="2520798" y="3686764"/>
                </a:cubicBezTo>
                <a:cubicBezTo>
                  <a:pt x="2516041" y="3691603"/>
                  <a:pt x="2511283" y="3689187"/>
                  <a:pt x="2516041" y="3694023"/>
                </a:cubicBezTo>
                <a:cubicBezTo>
                  <a:pt x="2516041" y="3694023"/>
                  <a:pt x="2516041" y="3694023"/>
                  <a:pt x="2513661" y="3694023"/>
                </a:cubicBezTo>
                <a:cubicBezTo>
                  <a:pt x="2518418" y="3698862"/>
                  <a:pt x="2513661" y="3701282"/>
                  <a:pt x="2520798" y="3706124"/>
                </a:cubicBezTo>
                <a:cubicBezTo>
                  <a:pt x="2518418" y="3725481"/>
                  <a:pt x="2520798" y="3742418"/>
                  <a:pt x="2518418" y="3761775"/>
                </a:cubicBezTo>
                <a:cubicBezTo>
                  <a:pt x="2513661" y="3778712"/>
                  <a:pt x="2516041" y="3795652"/>
                  <a:pt x="2508903" y="3812589"/>
                </a:cubicBezTo>
                <a:cubicBezTo>
                  <a:pt x="2501766" y="3817428"/>
                  <a:pt x="2501766" y="3817428"/>
                  <a:pt x="2504146" y="3822267"/>
                </a:cubicBezTo>
                <a:lnTo>
                  <a:pt x="2501766" y="3822267"/>
                </a:lnTo>
                <a:cubicBezTo>
                  <a:pt x="2506523" y="3822267"/>
                  <a:pt x="2501766" y="3824687"/>
                  <a:pt x="2506523" y="3824687"/>
                </a:cubicBezTo>
                <a:cubicBezTo>
                  <a:pt x="2506523" y="3831946"/>
                  <a:pt x="2506523" y="3839205"/>
                  <a:pt x="2506523" y="3844044"/>
                </a:cubicBezTo>
                <a:lnTo>
                  <a:pt x="2501766" y="3844044"/>
                </a:lnTo>
                <a:cubicBezTo>
                  <a:pt x="2501766" y="3844044"/>
                  <a:pt x="2501766" y="3844044"/>
                  <a:pt x="2504146" y="3846464"/>
                </a:cubicBezTo>
                <a:cubicBezTo>
                  <a:pt x="2504146" y="3846464"/>
                  <a:pt x="2506523" y="3848883"/>
                  <a:pt x="2508903" y="3846464"/>
                </a:cubicBezTo>
                <a:cubicBezTo>
                  <a:pt x="2511283" y="3863401"/>
                  <a:pt x="2501766" y="3880341"/>
                  <a:pt x="2504146" y="3897278"/>
                </a:cubicBezTo>
                <a:cubicBezTo>
                  <a:pt x="2501766" y="3899698"/>
                  <a:pt x="2504146" y="3904537"/>
                  <a:pt x="2506523" y="3909376"/>
                </a:cubicBezTo>
                <a:cubicBezTo>
                  <a:pt x="2505027" y="3911917"/>
                  <a:pt x="2503914" y="3914452"/>
                  <a:pt x="2503044" y="3916971"/>
                </a:cubicBezTo>
                <a:cubicBezTo>
                  <a:pt x="2504115" y="3917518"/>
                  <a:pt x="2506479" y="3918724"/>
                  <a:pt x="2511736" y="3921408"/>
                </a:cubicBezTo>
                <a:cubicBezTo>
                  <a:pt x="2509340" y="3923852"/>
                  <a:pt x="2506946" y="3921408"/>
                  <a:pt x="2504552" y="3921408"/>
                </a:cubicBezTo>
                <a:cubicBezTo>
                  <a:pt x="2499761" y="3923852"/>
                  <a:pt x="2502155" y="3926297"/>
                  <a:pt x="2504552" y="3926297"/>
                </a:cubicBezTo>
                <a:cubicBezTo>
                  <a:pt x="2506946" y="3926297"/>
                  <a:pt x="2504552" y="3926297"/>
                  <a:pt x="2504552" y="3923852"/>
                </a:cubicBezTo>
                <a:cubicBezTo>
                  <a:pt x="2509340" y="3923852"/>
                  <a:pt x="2509340" y="3926297"/>
                  <a:pt x="2511736" y="3926297"/>
                </a:cubicBezTo>
                <a:cubicBezTo>
                  <a:pt x="2511736" y="3926297"/>
                  <a:pt x="2511736" y="3926297"/>
                  <a:pt x="2511736" y="3923852"/>
                </a:cubicBezTo>
                <a:cubicBezTo>
                  <a:pt x="2514130" y="3926297"/>
                  <a:pt x="2514130" y="3926297"/>
                  <a:pt x="2516527" y="3928741"/>
                </a:cubicBezTo>
                <a:cubicBezTo>
                  <a:pt x="2514130" y="3928741"/>
                  <a:pt x="2511736" y="3931188"/>
                  <a:pt x="2511736" y="3931188"/>
                </a:cubicBezTo>
                <a:cubicBezTo>
                  <a:pt x="2516527" y="3928741"/>
                  <a:pt x="2516527" y="3931188"/>
                  <a:pt x="2516527" y="3936080"/>
                </a:cubicBezTo>
                <a:cubicBezTo>
                  <a:pt x="2511736" y="3938524"/>
                  <a:pt x="2521315" y="3940969"/>
                  <a:pt x="2518921" y="3943413"/>
                </a:cubicBezTo>
                <a:cubicBezTo>
                  <a:pt x="2514130" y="3943413"/>
                  <a:pt x="2511736" y="3943413"/>
                  <a:pt x="2509340" y="3940969"/>
                </a:cubicBezTo>
                <a:cubicBezTo>
                  <a:pt x="2506946" y="3943413"/>
                  <a:pt x="2509340" y="3943413"/>
                  <a:pt x="2506946" y="3945860"/>
                </a:cubicBezTo>
                <a:cubicBezTo>
                  <a:pt x="2511736" y="3945860"/>
                  <a:pt x="2516527" y="3945860"/>
                  <a:pt x="2518921" y="3948304"/>
                </a:cubicBezTo>
                <a:cubicBezTo>
                  <a:pt x="2518921" y="3948304"/>
                  <a:pt x="2518921" y="3948304"/>
                  <a:pt x="2516527" y="3948304"/>
                </a:cubicBezTo>
                <a:cubicBezTo>
                  <a:pt x="2518921" y="3950752"/>
                  <a:pt x="2523711" y="3950752"/>
                  <a:pt x="2523711" y="3953196"/>
                </a:cubicBezTo>
                <a:cubicBezTo>
                  <a:pt x="2523711" y="3960532"/>
                  <a:pt x="2523711" y="3965421"/>
                  <a:pt x="2523711" y="3970312"/>
                </a:cubicBezTo>
                <a:cubicBezTo>
                  <a:pt x="2523711" y="3970312"/>
                  <a:pt x="2523711" y="3970312"/>
                  <a:pt x="2521315" y="3970312"/>
                </a:cubicBezTo>
                <a:cubicBezTo>
                  <a:pt x="2528502" y="3970312"/>
                  <a:pt x="2526105" y="3977648"/>
                  <a:pt x="2530896" y="3980092"/>
                </a:cubicBezTo>
                <a:cubicBezTo>
                  <a:pt x="2528502" y="3987428"/>
                  <a:pt x="2535686" y="3992320"/>
                  <a:pt x="2530896" y="3994764"/>
                </a:cubicBezTo>
                <a:cubicBezTo>
                  <a:pt x="2535686" y="4004547"/>
                  <a:pt x="2540477" y="4011883"/>
                  <a:pt x="2542871" y="4021663"/>
                </a:cubicBezTo>
                <a:cubicBezTo>
                  <a:pt x="2542871" y="4021663"/>
                  <a:pt x="2542871" y="4021663"/>
                  <a:pt x="2538083" y="4021663"/>
                </a:cubicBezTo>
                <a:cubicBezTo>
                  <a:pt x="2542871" y="4024107"/>
                  <a:pt x="2535686" y="4024107"/>
                  <a:pt x="2538083" y="4026555"/>
                </a:cubicBezTo>
                <a:cubicBezTo>
                  <a:pt x="2540477" y="4024107"/>
                  <a:pt x="2542871" y="4026555"/>
                  <a:pt x="2545267" y="4026555"/>
                </a:cubicBezTo>
                <a:cubicBezTo>
                  <a:pt x="2542871" y="4033888"/>
                  <a:pt x="2550058" y="4036335"/>
                  <a:pt x="2552452" y="4041227"/>
                </a:cubicBezTo>
                <a:cubicBezTo>
                  <a:pt x="2552452" y="4041227"/>
                  <a:pt x="2552452" y="4041227"/>
                  <a:pt x="2550058" y="4041227"/>
                </a:cubicBezTo>
                <a:cubicBezTo>
                  <a:pt x="2557243" y="4043671"/>
                  <a:pt x="2554849" y="4048562"/>
                  <a:pt x="2554849" y="4055896"/>
                </a:cubicBezTo>
                <a:cubicBezTo>
                  <a:pt x="2552452" y="4055896"/>
                  <a:pt x="2550058" y="4058343"/>
                  <a:pt x="2552452" y="4058343"/>
                </a:cubicBezTo>
                <a:cubicBezTo>
                  <a:pt x="2557243" y="4060787"/>
                  <a:pt x="2557243" y="4060787"/>
                  <a:pt x="2562033" y="4063234"/>
                </a:cubicBezTo>
                <a:cubicBezTo>
                  <a:pt x="2564427" y="4068123"/>
                  <a:pt x="2564427" y="4073015"/>
                  <a:pt x="2562033" y="4075459"/>
                </a:cubicBezTo>
                <a:cubicBezTo>
                  <a:pt x="2574008" y="4082795"/>
                  <a:pt x="2571611" y="4097466"/>
                  <a:pt x="2581193" y="4104802"/>
                </a:cubicBezTo>
                <a:cubicBezTo>
                  <a:pt x="2581193" y="4104802"/>
                  <a:pt x="2581193" y="4104802"/>
                  <a:pt x="2578799" y="4107247"/>
                </a:cubicBezTo>
                <a:cubicBezTo>
                  <a:pt x="2588377" y="4114583"/>
                  <a:pt x="2588377" y="4131702"/>
                  <a:pt x="2595564" y="4139038"/>
                </a:cubicBezTo>
                <a:cubicBezTo>
                  <a:pt x="2595564" y="4139038"/>
                  <a:pt x="2595564" y="4139038"/>
                  <a:pt x="2588377" y="4139038"/>
                </a:cubicBezTo>
                <a:cubicBezTo>
                  <a:pt x="2588377" y="4143926"/>
                  <a:pt x="2593168" y="4146370"/>
                  <a:pt x="2595564" y="4143926"/>
                </a:cubicBezTo>
                <a:cubicBezTo>
                  <a:pt x="2595564" y="4146370"/>
                  <a:pt x="2602749" y="4148818"/>
                  <a:pt x="2597958" y="4153709"/>
                </a:cubicBezTo>
                <a:cubicBezTo>
                  <a:pt x="2597958" y="4156154"/>
                  <a:pt x="2602749" y="4156154"/>
                  <a:pt x="2605143" y="4158598"/>
                </a:cubicBezTo>
                <a:cubicBezTo>
                  <a:pt x="2605143" y="4163489"/>
                  <a:pt x="2605143" y="4165934"/>
                  <a:pt x="2607539" y="4168378"/>
                </a:cubicBezTo>
                <a:cubicBezTo>
                  <a:pt x="2607539" y="4170825"/>
                  <a:pt x="2605143" y="4170825"/>
                  <a:pt x="2605143" y="4170825"/>
                </a:cubicBezTo>
                <a:cubicBezTo>
                  <a:pt x="2607539" y="4173270"/>
                  <a:pt x="2605143" y="4180606"/>
                  <a:pt x="2612330" y="4175714"/>
                </a:cubicBezTo>
                <a:cubicBezTo>
                  <a:pt x="2609997" y="4182863"/>
                  <a:pt x="2621265" y="4185387"/>
                  <a:pt x="2619633" y="4194556"/>
                </a:cubicBezTo>
                <a:cubicBezTo>
                  <a:pt x="2620111" y="4193444"/>
                  <a:pt x="2621908" y="4195278"/>
                  <a:pt x="2621908" y="4195278"/>
                </a:cubicBezTo>
                <a:cubicBezTo>
                  <a:pt x="2624305" y="4200169"/>
                  <a:pt x="2624305" y="4207505"/>
                  <a:pt x="2629096" y="4209949"/>
                </a:cubicBezTo>
                <a:cubicBezTo>
                  <a:pt x="2629096" y="4209949"/>
                  <a:pt x="2624305" y="4209949"/>
                  <a:pt x="2626699" y="4212393"/>
                </a:cubicBezTo>
                <a:lnTo>
                  <a:pt x="2629096" y="4209949"/>
                </a:lnTo>
                <a:cubicBezTo>
                  <a:pt x="2636280" y="4217285"/>
                  <a:pt x="2633883" y="4229513"/>
                  <a:pt x="2638674" y="4234401"/>
                </a:cubicBezTo>
                <a:cubicBezTo>
                  <a:pt x="2641071" y="4236848"/>
                  <a:pt x="2641071" y="4239293"/>
                  <a:pt x="2643464" y="4241737"/>
                </a:cubicBezTo>
                <a:lnTo>
                  <a:pt x="2643464" y="4239293"/>
                </a:lnTo>
                <a:cubicBezTo>
                  <a:pt x="2645861" y="4241737"/>
                  <a:pt x="2648255" y="4239293"/>
                  <a:pt x="2648255" y="4241737"/>
                </a:cubicBezTo>
                <a:cubicBezTo>
                  <a:pt x="2648255" y="4236848"/>
                  <a:pt x="2655439" y="4241737"/>
                  <a:pt x="2660230" y="4236848"/>
                </a:cubicBezTo>
                <a:cubicBezTo>
                  <a:pt x="2665021" y="4236848"/>
                  <a:pt x="2667415" y="4229513"/>
                  <a:pt x="2672205" y="4231957"/>
                </a:cubicBezTo>
                <a:cubicBezTo>
                  <a:pt x="2672205" y="4231957"/>
                  <a:pt x="2672205" y="4231957"/>
                  <a:pt x="2672205" y="4234401"/>
                </a:cubicBezTo>
                <a:cubicBezTo>
                  <a:pt x="2676996" y="4236848"/>
                  <a:pt x="2672205" y="4224621"/>
                  <a:pt x="2679392" y="4231957"/>
                </a:cubicBezTo>
                <a:cubicBezTo>
                  <a:pt x="2679392" y="4231957"/>
                  <a:pt x="2678415" y="4229972"/>
                  <a:pt x="2677708" y="4229169"/>
                </a:cubicBezTo>
                <a:cubicBezTo>
                  <a:pt x="2689241" y="4224183"/>
                  <a:pt x="2696357" y="4214637"/>
                  <a:pt x="2705736" y="4205058"/>
                </a:cubicBezTo>
                <a:cubicBezTo>
                  <a:pt x="2715318" y="4205058"/>
                  <a:pt x="2712921" y="4214841"/>
                  <a:pt x="2715318" y="4207505"/>
                </a:cubicBezTo>
                <a:cubicBezTo>
                  <a:pt x="2715318" y="4207505"/>
                  <a:pt x="2712921" y="4205058"/>
                  <a:pt x="2715318" y="4205058"/>
                </a:cubicBezTo>
                <a:cubicBezTo>
                  <a:pt x="2715318" y="4202613"/>
                  <a:pt x="2722502" y="4209949"/>
                  <a:pt x="2722502" y="4205058"/>
                </a:cubicBezTo>
                <a:cubicBezTo>
                  <a:pt x="2717711" y="4202613"/>
                  <a:pt x="2722502" y="4202613"/>
                  <a:pt x="2720108" y="4200169"/>
                </a:cubicBezTo>
                <a:cubicBezTo>
                  <a:pt x="2727293" y="4200169"/>
                  <a:pt x="2729686" y="4202613"/>
                  <a:pt x="2729686" y="4197722"/>
                </a:cubicBezTo>
                <a:cubicBezTo>
                  <a:pt x="2729686" y="4197722"/>
                  <a:pt x="2729686" y="4197722"/>
                  <a:pt x="2732083" y="4197722"/>
                </a:cubicBezTo>
                <a:cubicBezTo>
                  <a:pt x="2732083" y="4190386"/>
                  <a:pt x="2739268" y="4187942"/>
                  <a:pt x="2736874" y="4180606"/>
                </a:cubicBezTo>
                <a:cubicBezTo>
                  <a:pt x="2758430" y="4161042"/>
                  <a:pt x="2775193" y="4139038"/>
                  <a:pt x="2794355" y="4119474"/>
                </a:cubicBezTo>
                <a:cubicBezTo>
                  <a:pt x="2815911" y="4102358"/>
                  <a:pt x="2835071" y="4080350"/>
                  <a:pt x="2859021" y="4065679"/>
                </a:cubicBezTo>
                <a:cubicBezTo>
                  <a:pt x="2868602" y="4065679"/>
                  <a:pt x="2868602" y="4065679"/>
                  <a:pt x="2873393" y="4058343"/>
                </a:cubicBezTo>
                <a:cubicBezTo>
                  <a:pt x="2873393" y="4058343"/>
                  <a:pt x="2873393" y="4060787"/>
                  <a:pt x="2875786" y="4060787"/>
                </a:cubicBezTo>
                <a:cubicBezTo>
                  <a:pt x="2870996" y="4055896"/>
                  <a:pt x="2878183" y="4055896"/>
                  <a:pt x="2875786" y="4051007"/>
                </a:cubicBezTo>
                <a:cubicBezTo>
                  <a:pt x="2880577" y="4048562"/>
                  <a:pt x="2885368" y="4046115"/>
                  <a:pt x="2890158" y="4041227"/>
                </a:cubicBezTo>
                <a:cubicBezTo>
                  <a:pt x="2914348" y="4043343"/>
                  <a:pt x="2926558" y="4044439"/>
                  <a:pt x="2932108" y="4044932"/>
                </a:cubicBezTo>
                <a:cubicBezTo>
                  <a:pt x="2932417" y="4045246"/>
                  <a:pt x="2932785" y="4045620"/>
                  <a:pt x="2933268" y="4046115"/>
                </a:cubicBezTo>
                <a:cubicBezTo>
                  <a:pt x="2933268" y="4046115"/>
                  <a:pt x="2933268" y="4046115"/>
                  <a:pt x="2935664" y="4048562"/>
                </a:cubicBezTo>
                <a:cubicBezTo>
                  <a:pt x="2935664" y="4048562"/>
                  <a:pt x="2935664" y="4048562"/>
                  <a:pt x="2938058" y="4051007"/>
                </a:cubicBezTo>
                <a:cubicBezTo>
                  <a:pt x="2938058" y="4051007"/>
                  <a:pt x="2938058" y="4051007"/>
                  <a:pt x="2945245" y="4060787"/>
                </a:cubicBezTo>
                <a:cubicBezTo>
                  <a:pt x="2942849" y="4058343"/>
                  <a:pt x="2938058" y="4060787"/>
                  <a:pt x="2940455" y="4063234"/>
                </a:cubicBezTo>
                <a:cubicBezTo>
                  <a:pt x="2940455" y="4063234"/>
                  <a:pt x="2940494" y="4063234"/>
                  <a:pt x="2942849" y="4063234"/>
                </a:cubicBezTo>
                <a:cubicBezTo>
                  <a:pt x="2945245" y="4065679"/>
                  <a:pt x="2947640" y="4063234"/>
                  <a:pt x="2950033" y="4063234"/>
                </a:cubicBezTo>
                <a:cubicBezTo>
                  <a:pt x="2969196" y="4085239"/>
                  <a:pt x="2971589" y="4114583"/>
                  <a:pt x="2985961" y="4136590"/>
                </a:cubicBezTo>
                <a:cubicBezTo>
                  <a:pt x="2988355" y="4143926"/>
                  <a:pt x="2993146" y="4148818"/>
                  <a:pt x="2997936" y="4153709"/>
                </a:cubicBezTo>
                <a:cubicBezTo>
                  <a:pt x="3000330" y="4173270"/>
                  <a:pt x="3007518" y="4195278"/>
                  <a:pt x="3021886" y="4200169"/>
                </a:cubicBezTo>
                <a:cubicBezTo>
                  <a:pt x="3021886" y="4200169"/>
                  <a:pt x="3012305" y="4209949"/>
                  <a:pt x="3002727" y="4205058"/>
                </a:cubicBezTo>
                <a:cubicBezTo>
                  <a:pt x="2985961" y="4207505"/>
                  <a:pt x="2988355" y="4187942"/>
                  <a:pt x="2976380" y="4180606"/>
                </a:cubicBezTo>
                <a:cubicBezTo>
                  <a:pt x="2973986" y="4180606"/>
                  <a:pt x="2981171" y="4178161"/>
                  <a:pt x="2978774" y="4175714"/>
                </a:cubicBezTo>
                <a:cubicBezTo>
                  <a:pt x="2964405" y="4170825"/>
                  <a:pt x="2959615" y="4153709"/>
                  <a:pt x="2959615" y="4136590"/>
                </a:cubicBezTo>
                <a:cubicBezTo>
                  <a:pt x="2959615" y="4136590"/>
                  <a:pt x="2959615" y="4136590"/>
                  <a:pt x="2962008" y="4136590"/>
                </a:cubicBezTo>
                <a:cubicBezTo>
                  <a:pt x="2962008" y="4134146"/>
                  <a:pt x="2954824" y="4134146"/>
                  <a:pt x="2954824" y="4131702"/>
                </a:cubicBezTo>
                <a:cubicBezTo>
                  <a:pt x="2954824" y="4129255"/>
                  <a:pt x="2954824" y="4131702"/>
                  <a:pt x="2957221" y="4129255"/>
                </a:cubicBezTo>
                <a:cubicBezTo>
                  <a:pt x="2952430" y="4131702"/>
                  <a:pt x="2952430" y="4126810"/>
                  <a:pt x="2950033" y="4126810"/>
                </a:cubicBezTo>
                <a:cubicBezTo>
                  <a:pt x="2950033" y="4124366"/>
                  <a:pt x="2952430" y="4121919"/>
                  <a:pt x="2954824" y="4121919"/>
                </a:cubicBezTo>
                <a:cubicBezTo>
                  <a:pt x="2954824" y="4121919"/>
                  <a:pt x="2954824" y="4121919"/>
                  <a:pt x="2950033" y="4121919"/>
                </a:cubicBezTo>
                <a:cubicBezTo>
                  <a:pt x="2938058" y="4121919"/>
                  <a:pt x="2945245" y="4112138"/>
                  <a:pt x="2938058" y="4109694"/>
                </a:cubicBezTo>
                <a:cubicBezTo>
                  <a:pt x="2938058" y="4109694"/>
                  <a:pt x="2938058" y="4109694"/>
                  <a:pt x="2940455" y="4107247"/>
                </a:cubicBezTo>
                <a:cubicBezTo>
                  <a:pt x="2928480" y="4102358"/>
                  <a:pt x="2923689" y="4090131"/>
                  <a:pt x="2916502" y="4082795"/>
                </a:cubicBezTo>
                <a:cubicBezTo>
                  <a:pt x="2918899" y="4082795"/>
                  <a:pt x="2921293" y="4080350"/>
                  <a:pt x="2921293" y="4080350"/>
                </a:cubicBezTo>
                <a:cubicBezTo>
                  <a:pt x="2916502" y="4082795"/>
                  <a:pt x="2914108" y="4080350"/>
                  <a:pt x="2911714" y="4077906"/>
                </a:cubicBezTo>
                <a:cubicBezTo>
                  <a:pt x="2914108" y="4075459"/>
                  <a:pt x="2911714" y="4075459"/>
                  <a:pt x="2909318" y="4075459"/>
                </a:cubicBezTo>
                <a:cubicBezTo>
                  <a:pt x="2909318" y="4075459"/>
                  <a:pt x="2909318" y="4075459"/>
                  <a:pt x="2911714" y="4077906"/>
                </a:cubicBezTo>
                <a:cubicBezTo>
                  <a:pt x="2911714" y="4077906"/>
                  <a:pt x="2911714" y="4077906"/>
                  <a:pt x="2906924" y="4075459"/>
                </a:cubicBezTo>
                <a:cubicBezTo>
                  <a:pt x="2909318" y="4080350"/>
                  <a:pt x="2902133" y="4075459"/>
                  <a:pt x="2902133" y="4077906"/>
                </a:cubicBezTo>
                <a:cubicBezTo>
                  <a:pt x="2902133" y="4077906"/>
                  <a:pt x="2902133" y="4077906"/>
                  <a:pt x="2904527" y="4080350"/>
                </a:cubicBezTo>
                <a:cubicBezTo>
                  <a:pt x="2902133" y="4082795"/>
                  <a:pt x="2899737" y="4080350"/>
                  <a:pt x="2899737" y="4082795"/>
                </a:cubicBezTo>
                <a:cubicBezTo>
                  <a:pt x="2897342" y="4085239"/>
                  <a:pt x="2892552" y="4085239"/>
                  <a:pt x="2894949" y="4087686"/>
                </a:cubicBezTo>
                <a:cubicBezTo>
                  <a:pt x="2892552" y="4085239"/>
                  <a:pt x="2897342" y="4085239"/>
                  <a:pt x="2892552" y="4080350"/>
                </a:cubicBezTo>
                <a:cubicBezTo>
                  <a:pt x="2882974" y="4095022"/>
                  <a:pt x="2873393" y="4102358"/>
                  <a:pt x="2861417" y="4112138"/>
                </a:cubicBezTo>
                <a:cubicBezTo>
                  <a:pt x="2859021" y="4112138"/>
                  <a:pt x="2859021" y="4112138"/>
                  <a:pt x="2856627" y="4109694"/>
                </a:cubicBezTo>
                <a:cubicBezTo>
                  <a:pt x="2856627" y="4112138"/>
                  <a:pt x="2851836" y="4114583"/>
                  <a:pt x="2854230" y="4117030"/>
                </a:cubicBezTo>
                <a:cubicBezTo>
                  <a:pt x="2854230" y="4117030"/>
                  <a:pt x="2851836" y="4117030"/>
                  <a:pt x="2849440" y="4117030"/>
                </a:cubicBezTo>
                <a:cubicBezTo>
                  <a:pt x="2847046" y="4117030"/>
                  <a:pt x="2851836" y="4124366"/>
                  <a:pt x="2849440" y="4124366"/>
                </a:cubicBezTo>
                <a:cubicBezTo>
                  <a:pt x="2849440" y="4121919"/>
                  <a:pt x="2847046" y="4119474"/>
                  <a:pt x="2847046" y="4119474"/>
                </a:cubicBezTo>
                <a:cubicBezTo>
                  <a:pt x="2847046" y="4124366"/>
                  <a:pt x="2844652" y="4124366"/>
                  <a:pt x="2842255" y="4129255"/>
                </a:cubicBezTo>
                <a:cubicBezTo>
                  <a:pt x="2842255" y="4126810"/>
                  <a:pt x="2842255" y="4126810"/>
                  <a:pt x="2842255" y="4124366"/>
                </a:cubicBezTo>
                <a:cubicBezTo>
                  <a:pt x="2842255" y="4131702"/>
                  <a:pt x="2837465" y="4129255"/>
                  <a:pt x="2837465" y="4131702"/>
                </a:cubicBezTo>
                <a:cubicBezTo>
                  <a:pt x="2837465" y="4131702"/>
                  <a:pt x="2837465" y="4131702"/>
                  <a:pt x="2835071" y="4129255"/>
                </a:cubicBezTo>
                <a:cubicBezTo>
                  <a:pt x="2830280" y="4129255"/>
                  <a:pt x="2837465" y="4134146"/>
                  <a:pt x="2835071" y="4136590"/>
                </a:cubicBezTo>
                <a:cubicBezTo>
                  <a:pt x="2835071" y="4134146"/>
                  <a:pt x="2832677" y="4134146"/>
                  <a:pt x="2832677" y="4131702"/>
                </a:cubicBezTo>
                <a:cubicBezTo>
                  <a:pt x="2832677" y="4139038"/>
                  <a:pt x="2827886" y="4141482"/>
                  <a:pt x="2825490" y="4146370"/>
                </a:cubicBezTo>
                <a:lnTo>
                  <a:pt x="2825490" y="4143926"/>
                </a:lnTo>
                <a:cubicBezTo>
                  <a:pt x="2823096" y="4148818"/>
                  <a:pt x="2818305" y="4148818"/>
                  <a:pt x="2818305" y="4153709"/>
                </a:cubicBezTo>
                <a:cubicBezTo>
                  <a:pt x="2815911" y="4153709"/>
                  <a:pt x="2813514" y="4148818"/>
                  <a:pt x="2811121" y="4151262"/>
                </a:cubicBezTo>
                <a:cubicBezTo>
                  <a:pt x="2815911" y="4156154"/>
                  <a:pt x="2806330" y="4158598"/>
                  <a:pt x="2813514" y="4161042"/>
                </a:cubicBezTo>
                <a:cubicBezTo>
                  <a:pt x="2811121" y="4163489"/>
                  <a:pt x="2803936" y="4165934"/>
                  <a:pt x="2803936" y="4168378"/>
                </a:cubicBezTo>
                <a:cubicBezTo>
                  <a:pt x="2803936" y="4165934"/>
                  <a:pt x="2799146" y="4163489"/>
                  <a:pt x="2799146" y="4161042"/>
                </a:cubicBezTo>
                <a:cubicBezTo>
                  <a:pt x="2799146" y="4161042"/>
                  <a:pt x="2799146" y="4161042"/>
                  <a:pt x="2796749" y="4161042"/>
                </a:cubicBezTo>
                <a:cubicBezTo>
                  <a:pt x="2794355" y="4158598"/>
                  <a:pt x="2799146" y="4158598"/>
                  <a:pt x="2794355" y="4158598"/>
                </a:cubicBezTo>
                <a:lnTo>
                  <a:pt x="2791958" y="4163489"/>
                </a:lnTo>
                <a:cubicBezTo>
                  <a:pt x="2791958" y="4168378"/>
                  <a:pt x="2794355" y="4175714"/>
                  <a:pt x="2791958" y="4178161"/>
                </a:cubicBezTo>
                <a:cubicBezTo>
                  <a:pt x="2791958" y="4175714"/>
                  <a:pt x="2787171" y="4175714"/>
                  <a:pt x="2787171" y="4173270"/>
                </a:cubicBezTo>
                <a:cubicBezTo>
                  <a:pt x="2787171" y="4173270"/>
                  <a:pt x="2787171" y="4173270"/>
                  <a:pt x="2789565" y="4185497"/>
                </a:cubicBezTo>
                <a:cubicBezTo>
                  <a:pt x="2789565" y="4187942"/>
                  <a:pt x="2787171" y="4183050"/>
                  <a:pt x="2784774" y="4185497"/>
                </a:cubicBezTo>
                <a:cubicBezTo>
                  <a:pt x="2787171" y="4185497"/>
                  <a:pt x="2787171" y="4187942"/>
                  <a:pt x="2787171" y="4187942"/>
                </a:cubicBezTo>
                <a:cubicBezTo>
                  <a:pt x="2787171" y="4187942"/>
                  <a:pt x="2782380" y="4195278"/>
                  <a:pt x="2779983" y="4190386"/>
                </a:cubicBezTo>
                <a:cubicBezTo>
                  <a:pt x="2777589" y="4187942"/>
                  <a:pt x="2779983" y="4187942"/>
                  <a:pt x="2777589" y="4187942"/>
                </a:cubicBezTo>
                <a:cubicBezTo>
                  <a:pt x="2775193" y="4187942"/>
                  <a:pt x="2777589" y="4190386"/>
                  <a:pt x="2775193" y="4192833"/>
                </a:cubicBezTo>
                <a:cubicBezTo>
                  <a:pt x="2772799" y="4192833"/>
                  <a:pt x="2772799" y="4197722"/>
                  <a:pt x="2775193" y="4197722"/>
                </a:cubicBezTo>
                <a:cubicBezTo>
                  <a:pt x="2777589" y="4197722"/>
                  <a:pt x="2772799" y="4195278"/>
                  <a:pt x="2775193" y="4195278"/>
                </a:cubicBezTo>
                <a:cubicBezTo>
                  <a:pt x="2777589" y="4200169"/>
                  <a:pt x="2775193" y="4202613"/>
                  <a:pt x="2772799" y="4205058"/>
                </a:cubicBezTo>
                <a:cubicBezTo>
                  <a:pt x="2772799" y="4202613"/>
                  <a:pt x="2770402" y="4202613"/>
                  <a:pt x="2770402" y="4200169"/>
                </a:cubicBezTo>
                <a:cubicBezTo>
                  <a:pt x="2770402" y="4205058"/>
                  <a:pt x="2768008" y="4209949"/>
                  <a:pt x="2768008" y="4214841"/>
                </a:cubicBezTo>
                <a:cubicBezTo>
                  <a:pt x="2765614" y="4212393"/>
                  <a:pt x="2765614" y="4209949"/>
                  <a:pt x="2765614" y="4209949"/>
                </a:cubicBezTo>
                <a:cubicBezTo>
                  <a:pt x="2760824" y="4209949"/>
                  <a:pt x="2760824" y="4219729"/>
                  <a:pt x="2753639" y="4219729"/>
                </a:cubicBezTo>
                <a:cubicBezTo>
                  <a:pt x="2756033" y="4219729"/>
                  <a:pt x="2756033" y="4222177"/>
                  <a:pt x="2756033" y="4222177"/>
                </a:cubicBezTo>
                <a:cubicBezTo>
                  <a:pt x="2753639" y="4222177"/>
                  <a:pt x="2751243" y="4219729"/>
                  <a:pt x="2751243" y="4222177"/>
                </a:cubicBezTo>
                <a:cubicBezTo>
                  <a:pt x="2748849" y="4219729"/>
                  <a:pt x="2751243" y="4224621"/>
                  <a:pt x="2748849" y="4224621"/>
                </a:cubicBezTo>
                <a:cubicBezTo>
                  <a:pt x="2748849" y="4229513"/>
                  <a:pt x="2741664" y="4236848"/>
                  <a:pt x="2736874" y="4236848"/>
                </a:cubicBezTo>
                <a:lnTo>
                  <a:pt x="2736874" y="4244184"/>
                </a:lnTo>
                <a:cubicBezTo>
                  <a:pt x="2736874" y="4244184"/>
                  <a:pt x="2736874" y="4244184"/>
                  <a:pt x="2734477" y="4241737"/>
                </a:cubicBezTo>
                <a:cubicBezTo>
                  <a:pt x="2734477" y="4239293"/>
                  <a:pt x="2734477" y="4239293"/>
                  <a:pt x="2732083" y="4241737"/>
                </a:cubicBezTo>
                <a:cubicBezTo>
                  <a:pt x="2732083" y="4241737"/>
                  <a:pt x="2732083" y="4241737"/>
                  <a:pt x="2729686" y="4241737"/>
                </a:cubicBezTo>
                <a:cubicBezTo>
                  <a:pt x="2732083" y="4241737"/>
                  <a:pt x="2732083" y="4241737"/>
                  <a:pt x="2732083" y="4239293"/>
                </a:cubicBezTo>
                <a:lnTo>
                  <a:pt x="2729686" y="4241737"/>
                </a:lnTo>
                <a:cubicBezTo>
                  <a:pt x="2729686" y="4244184"/>
                  <a:pt x="2729686" y="4246629"/>
                  <a:pt x="2724899" y="4244184"/>
                </a:cubicBezTo>
                <a:cubicBezTo>
                  <a:pt x="2727293" y="4244184"/>
                  <a:pt x="2724899" y="4239293"/>
                  <a:pt x="2722502" y="4241737"/>
                </a:cubicBezTo>
                <a:cubicBezTo>
                  <a:pt x="2720108" y="4244184"/>
                  <a:pt x="2722502" y="4241737"/>
                  <a:pt x="2722502" y="4246629"/>
                </a:cubicBezTo>
                <a:cubicBezTo>
                  <a:pt x="2722502" y="4246629"/>
                  <a:pt x="2722502" y="4246629"/>
                  <a:pt x="2720108" y="4249073"/>
                </a:cubicBezTo>
                <a:cubicBezTo>
                  <a:pt x="2722306" y="4251316"/>
                  <a:pt x="2718471" y="4249453"/>
                  <a:pt x="2721527" y="4251019"/>
                </a:cubicBezTo>
                <a:cubicBezTo>
                  <a:pt x="2719457" y="4250851"/>
                  <a:pt x="2717388" y="4255745"/>
                  <a:pt x="2715318" y="4251517"/>
                </a:cubicBezTo>
                <a:cubicBezTo>
                  <a:pt x="2715318" y="4251517"/>
                  <a:pt x="2715318" y="4251517"/>
                  <a:pt x="2712921" y="4246629"/>
                </a:cubicBezTo>
                <a:cubicBezTo>
                  <a:pt x="2710527" y="4249073"/>
                  <a:pt x="2712921" y="4253965"/>
                  <a:pt x="2712921" y="4256409"/>
                </a:cubicBezTo>
                <a:cubicBezTo>
                  <a:pt x="2712921" y="4253965"/>
                  <a:pt x="2712921" y="4253965"/>
                  <a:pt x="2712921" y="4253965"/>
                </a:cubicBezTo>
                <a:cubicBezTo>
                  <a:pt x="2715318" y="4261301"/>
                  <a:pt x="2708130" y="4256409"/>
                  <a:pt x="2710527" y="4261301"/>
                </a:cubicBezTo>
                <a:cubicBezTo>
                  <a:pt x="2705736" y="4261301"/>
                  <a:pt x="2703342" y="4266192"/>
                  <a:pt x="2698552" y="4263745"/>
                </a:cubicBezTo>
                <a:cubicBezTo>
                  <a:pt x="2698552" y="4266192"/>
                  <a:pt x="2696155" y="4268636"/>
                  <a:pt x="2693761" y="4268636"/>
                </a:cubicBezTo>
                <a:cubicBezTo>
                  <a:pt x="2693761" y="4268636"/>
                  <a:pt x="2693761" y="4268636"/>
                  <a:pt x="2693761" y="4266192"/>
                </a:cubicBezTo>
                <a:cubicBezTo>
                  <a:pt x="2691367" y="4266192"/>
                  <a:pt x="2691367" y="4268636"/>
                  <a:pt x="2691367" y="4268636"/>
                </a:cubicBezTo>
                <a:cubicBezTo>
                  <a:pt x="2691367" y="4268636"/>
                  <a:pt x="2684180" y="4266192"/>
                  <a:pt x="2681786" y="4266192"/>
                </a:cubicBezTo>
                <a:cubicBezTo>
                  <a:pt x="2681786" y="4268636"/>
                  <a:pt x="2684180" y="4273525"/>
                  <a:pt x="2684180" y="4273525"/>
                </a:cubicBezTo>
                <a:cubicBezTo>
                  <a:pt x="2679392" y="4268636"/>
                  <a:pt x="2679392" y="4283308"/>
                  <a:pt x="2674602" y="4278417"/>
                </a:cubicBezTo>
                <a:cubicBezTo>
                  <a:pt x="2674602" y="4275972"/>
                  <a:pt x="2676996" y="4273525"/>
                  <a:pt x="2674602" y="4271081"/>
                </a:cubicBezTo>
                <a:cubicBezTo>
                  <a:pt x="2667415" y="4266192"/>
                  <a:pt x="2672205" y="4278417"/>
                  <a:pt x="2667415" y="4278417"/>
                </a:cubicBezTo>
                <a:cubicBezTo>
                  <a:pt x="2667415" y="4278417"/>
                  <a:pt x="2667415" y="4278417"/>
                  <a:pt x="2669811" y="4283308"/>
                </a:cubicBezTo>
                <a:cubicBezTo>
                  <a:pt x="2667415" y="4280861"/>
                  <a:pt x="2665021" y="4288197"/>
                  <a:pt x="2665021" y="4283308"/>
                </a:cubicBezTo>
                <a:cubicBezTo>
                  <a:pt x="2662624" y="4285752"/>
                  <a:pt x="2660230" y="4283308"/>
                  <a:pt x="2662624" y="4288197"/>
                </a:cubicBezTo>
                <a:cubicBezTo>
                  <a:pt x="2655439" y="4285752"/>
                  <a:pt x="2648255" y="4295533"/>
                  <a:pt x="2641071" y="4288197"/>
                </a:cubicBezTo>
                <a:cubicBezTo>
                  <a:pt x="2641071" y="4288197"/>
                  <a:pt x="2638820" y="4288216"/>
                  <a:pt x="2638696" y="4290468"/>
                </a:cubicBezTo>
                <a:cubicBezTo>
                  <a:pt x="2638680" y="4289854"/>
                  <a:pt x="2638674" y="4289141"/>
                  <a:pt x="2638674" y="4288197"/>
                </a:cubicBezTo>
                <a:cubicBezTo>
                  <a:pt x="2636280" y="4285752"/>
                  <a:pt x="2636280" y="4288197"/>
                  <a:pt x="2636280" y="4288197"/>
                </a:cubicBezTo>
                <a:cubicBezTo>
                  <a:pt x="2626699" y="4285752"/>
                  <a:pt x="2621908" y="4283308"/>
                  <a:pt x="2621908" y="4283308"/>
                </a:cubicBezTo>
                <a:cubicBezTo>
                  <a:pt x="2619514" y="4280861"/>
                  <a:pt x="2619514" y="4283308"/>
                  <a:pt x="2621908" y="4283308"/>
                </a:cubicBezTo>
                <a:cubicBezTo>
                  <a:pt x="2621908" y="4283308"/>
                  <a:pt x="2621908" y="4283308"/>
                  <a:pt x="2619514" y="4283308"/>
                </a:cubicBezTo>
                <a:cubicBezTo>
                  <a:pt x="2619514" y="4283308"/>
                  <a:pt x="2619514" y="4283308"/>
                  <a:pt x="2617120" y="4283308"/>
                </a:cubicBezTo>
                <a:cubicBezTo>
                  <a:pt x="2614724" y="4283308"/>
                  <a:pt x="2612330" y="4283308"/>
                  <a:pt x="2609933" y="4280861"/>
                </a:cubicBezTo>
                <a:cubicBezTo>
                  <a:pt x="2612330" y="4278417"/>
                  <a:pt x="2614724" y="4278417"/>
                  <a:pt x="2612330" y="4278417"/>
                </a:cubicBezTo>
                <a:cubicBezTo>
                  <a:pt x="2612330" y="4278417"/>
                  <a:pt x="2612330" y="4278417"/>
                  <a:pt x="2607539" y="4275972"/>
                </a:cubicBezTo>
                <a:cubicBezTo>
                  <a:pt x="2607539" y="4273525"/>
                  <a:pt x="2612330" y="4271081"/>
                  <a:pt x="2614724" y="4271081"/>
                </a:cubicBezTo>
                <a:cubicBezTo>
                  <a:pt x="2612330" y="4268636"/>
                  <a:pt x="2612330" y="4266192"/>
                  <a:pt x="2609933" y="4268636"/>
                </a:cubicBezTo>
                <a:cubicBezTo>
                  <a:pt x="2609933" y="4268636"/>
                  <a:pt x="2609933" y="4268636"/>
                  <a:pt x="2612330" y="4263745"/>
                </a:cubicBezTo>
                <a:cubicBezTo>
                  <a:pt x="2609933" y="4266192"/>
                  <a:pt x="2609933" y="4263745"/>
                  <a:pt x="2607539" y="4261301"/>
                </a:cubicBezTo>
                <a:cubicBezTo>
                  <a:pt x="2607539" y="4261301"/>
                  <a:pt x="2607539" y="4261301"/>
                  <a:pt x="2609933" y="4263745"/>
                </a:cubicBezTo>
                <a:cubicBezTo>
                  <a:pt x="2612330" y="4261301"/>
                  <a:pt x="2609933" y="4261301"/>
                  <a:pt x="2607539" y="4258856"/>
                </a:cubicBezTo>
                <a:cubicBezTo>
                  <a:pt x="2605143" y="4261301"/>
                  <a:pt x="2605143" y="4263745"/>
                  <a:pt x="2605143" y="4263745"/>
                </a:cubicBezTo>
                <a:cubicBezTo>
                  <a:pt x="2605143" y="4263745"/>
                  <a:pt x="2602749" y="4263745"/>
                  <a:pt x="2600355" y="4263745"/>
                </a:cubicBezTo>
                <a:cubicBezTo>
                  <a:pt x="2605143" y="4261301"/>
                  <a:pt x="2602749" y="4258856"/>
                  <a:pt x="2602749" y="4256409"/>
                </a:cubicBezTo>
                <a:lnTo>
                  <a:pt x="2600355" y="4256409"/>
                </a:lnTo>
                <a:cubicBezTo>
                  <a:pt x="2602749" y="4253965"/>
                  <a:pt x="2605143" y="4253965"/>
                  <a:pt x="2602749" y="4251517"/>
                </a:cubicBezTo>
                <a:cubicBezTo>
                  <a:pt x="2600355" y="4251517"/>
                  <a:pt x="2595564" y="4256409"/>
                  <a:pt x="2595564" y="4251517"/>
                </a:cubicBezTo>
                <a:cubicBezTo>
                  <a:pt x="2597958" y="4251517"/>
                  <a:pt x="2597958" y="4251517"/>
                  <a:pt x="2600355" y="4251517"/>
                </a:cubicBezTo>
                <a:cubicBezTo>
                  <a:pt x="2600355" y="4251517"/>
                  <a:pt x="2600355" y="4251517"/>
                  <a:pt x="2600355" y="4249073"/>
                </a:cubicBezTo>
                <a:cubicBezTo>
                  <a:pt x="2600355" y="4249073"/>
                  <a:pt x="2600355" y="4249073"/>
                  <a:pt x="2597958" y="4249073"/>
                </a:cubicBezTo>
                <a:cubicBezTo>
                  <a:pt x="2595564" y="4249073"/>
                  <a:pt x="2595564" y="4244184"/>
                  <a:pt x="2590774" y="4246629"/>
                </a:cubicBezTo>
                <a:cubicBezTo>
                  <a:pt x="2590774" y="4244184"/>
                  <a:pt x="2593168" y="4241737"/>
                  <a:pt x="2590774" y="4239293"/>
                </a:cubicBezTo>
                <a:cubicBezTo>
                  <a:pt x="2590774" y="4239293"/>
                  <a:pt x="2590774" y="4239293"/>
                  <a:pt x="2593168" y="4241737"/>
                </a:cubicBezTo>
                <a:cubicBezTo>
                  <a:pt x="2593168" y="4236848"/>
                  <a:pt x="2590774" y="4236848"/>
                  <a:pt x="2588377" y="4236848"/>
                </a:cubicBezTo>
                <a:cubicBezTo>
                  <a:pt x="2588377" y="4234401"/>
                  <a:pt x="2588377" y="4231957"/>
                  <a:pt x="2583589" y="4231957"/>
                </a:cubicBezTo>
                <a:cubicBezTo>
                  <a:pt x="2585983" y="4229513"/>
                  <a:pt x="2597958" y="4224621"/>
                  <a:pt x="2590774" y="4224621"/>
                </a:cubicBezTo>
                <a:cubicBezTo>
                  <a:pt x="2590774" y="4222177"/>
                  <a:pt x="2583589" y="4224621"/>
                  <a:pt x="2581193" y="4227065"/>
                </a:cubicBezTo>
                <a:cubicBezTo>
                  <a:pt x="2583589" y="4222177"/>
                  <a:pt x="2574008" y="4219729"/>
                  <a:pt x="2578799" y="4212393"/>
                </a:cubicBezTo>
                <a:cubicBezTo>
                  <a:pt x="2576402" y="4212393"/>
                  <a:pt x="2576402" y="4212393"/>
                  <a:pt x="2574008" y="4212393"/>
                </a:cubicBezTo>
                <a:cubicBezTo>
                  <a:pt x="2574008" y="4205058"/>
                  <a:pt x="2564427" y="4200169"/>
                  <a:pt x="2569218" y="4192833"/>
                </a:cubicBezTo>
                <a:cubicBezTo>
                  <a:pt x="2571611" y="4195278"/>
                  <a:pt x="2574008" y="4192833"/>
                  <a:pt x="2574008" y="4190386"/>
                </a:cubicBezTo>
                <a:cubicBezTo>
                  <a:pt x="2571611" y="4190386"/>
                  <a:pt x="2576402" y="4187942"/>
                  <a:pt x="2571611" y="4190386"/>
                </a:cubicBezTo>
                <a:cubicBezTo>
                  <a:pt x="2569218" y="4190386"/>
                  <a:pt x="2566824" y="4192833"/>
                  <a:pt x="2566824" y="4192833"/>
                </a:cubicBezTo>
                <a:cubicBezTo>
                  <a:pt x="2564427" y="4190386"/>
                  <a:pt x="2562033" y="4185497"/>
                  <a:pt x="2562033" y="4183050"/>
                </a:cubicBezTo>
                <a:lnTo>
                  <a:pt x="2559636" y="4183050"/>
                </a:lnTo>
                <a:cubicBezTo>
                  <a:pt x="2564427" y="4180606"/>
                  <a:pt x="2564427" y="4178161"/>
                  <a:pt x="2562033" y="4175714"/>
                </a:cubicBezTo>
                <a:cubicBezTo>
                  <a:pt x="2559636" y="4173270"/>
                  <a:pt x="2554849" y="4175714"/>
                  <a:pt x="2557243" y="4173270"/>
                </a:cubicBezTo>
                <a:cubicBezTo>
                  <a:pt x="2557243" y="4173270"/>
                  <a:pt x="2559636" y="4173270"/>
                  <a:pt x="2559636" y="4170825"/>
                </a:cubicBezTo>
                <a:cubicBezTo>
                  <a:pt x="2557243" y="4170825"/>
                  <a:pt x="2550058" y="4168378"/>
                  <a:pt x="2552452" y="4165934"/>
                </a:cubicBezTo>
                <a:cubicBezTo>
                  <a:pt x="2552452" y="4165934"/>
                  <a:pt x="2552452" y="4165934"/>
                  <a:pt x="2554849" y="4161042"/>
                </a:cubicBezTo>
                <a:cubicBezTo>
                  <a:pt x="2554849" y="4161042"/>
                  <a:pt x="2552452" y="4161042"/>
                  <a:pt x="2550058" y="4163489"/>
                </a:cubicBezTo>
                <a:cubicBezTo>
                  <a:pt x="2552452" y="4158598"/>
                  <a:pt x="2552452" y="4153709"/>
                  <a:pt x="2554849" y="4151262"/>
                </a:cubicBezTo>
                <a:cubicBezTo>
                  <a:pt x="2542871" y="4148818"/>
                  <a:pt x="2538083" y="4139038"/>
                  <a:pt x="2535686" y="4131702"/>
                </a:cubicBezTo>
                <a:cubicBezTo>
                  <a:pt x="2535686" y="4131702"/>
                  <a:pt x="2535686" y="4131702"/>
                  <a:pt x="2538083" y="4129255"/>
                </a:cubicBezTo>
                <a:cubicBezTo>
                  <a:pt x="2539124" y="4128189"/>
                  <a:pt x="2538351" y="4128054"/>
                  <a:pt x="2537340" y="4128239"/>
                </a:cubicBezTo>
                <a:cubicBezTo>
                  <a:pt x="2538483" y="4126807"/>
                  <a:pt x="2539472" y="4124366"/>
                  <a:pt x="2542871" y="4124366"/>
                </a:cubicBezTo>
                <a:cubicBezTo>
                  <a:pt x="2542871" y="4121919"/>
                  <a:pt x="2538083" y="4121919"/>
                  <a:pt x="2535686" y="4121919"/>
                </a:cubicBezTo>
                <a:cubicBezTo>
                  <a:pt x="2533292" y="4121919"/>
                  <a:pt x="2538083" y="4121919"/>
                  <a:pt x="2533292" y="4124366"/>
                </a:cubicBezTo>
                <a:cubicBezTo>
                  <a:pt x="2533292" y="4124366"/>
                  <a:pt x="2535686" y="4117030"/>
                  <a:pt x="2530896" y="4119474"/>
                </a:cubicBezTo>
                <a:cubicBezTo>
                  <a:pt x="2530896" y="4117030"/>
                  <a:pt x="2535686" y="4117030"/>
                  <a:pt x="2538083" y="4117030"/>
                </a:cubicBezTo>
                <a:cubicBezTo>
                  <a:pt x="2538083" y="4117030"/>
                  <a:pt x="2538083" y="4117030"/>
                  <a:pt x="2533292" y="4117030"/>
                </a:cubicBezTo>
                <a:cubicBezTo>
                  <a:pt x="2538083" y="4112138"/>
                  <a:pt x="2545267" y="4117030"/>
                  <a:pt x="2550058" y="4112138"/>
                </a:cubicBezTo>
                <a:cubicBezTo>
                  <a:pt x="2554849" y="4107247"/>
                  <a:pt x="2557243" y="4114583"/>
                  <a:pt x="2557243" y="4109694"/>
                </a:cubicBezTo>
                <a:cubicBezTo>
                  <a:pt x="2554849" y="4107247"/>
                  <a:pt x="2547661" y="4109694"/>
                  <a:pt x="2545267" y="4112138"/>
                </a:cubicBezTo>
                <a:cubicBezTo>
                  <a:pt x="2543942" y="4109432"/>
                  <a:pt x="2540422" y="4109721"/>
                  <a:pt x="2537539" y="4110104"/>
                </a:cubicBezTo>
                <a:cubicBezTo>
                  <a:pt x="2537710" y="4109994"/>
                  <a:pt x="2537876" y="4109903"/>
                  <a:pt x="2538083" y="4109694"/>
                </a:cubicBezTo>
                <a:cubicBezTo>
                  <a:pt x="2540477" y="4107247"/>
                  <a:pt x="2533292" y="4107247"/>
                  <a:pt x="2535686" y="4104802"/>
                </a:cubicBezTo>
                <a:cubicBezTo>
                  <a:pt x="2533292" y="4107247"/>
                  <a:pt x="2528502" y="4107247"/>
                  <a:pt x="2528502" y="4104802"/>
                </a:cubicBezTo>
                <a:cubicBezTo>
                  <a:pt x="2528502" y="4102358"/>
                  <a:pt x="2533292" y="4104802"/>
                  <a:pt x="2530896" y="4102358"/>
                </a:cubicBezTo>
                <a:cubicBezTo>
                  <a:pt x="2528502" y="4102358"/>
                  <a:pt x="2526105" y="4099911"/>
                  <a:pt x="2526105" y="4104802"/>
                </a:cubicBezTo>
                <a:cubicBezTo>
                  <a:pt x="2518921" y="4104802"/>
                  <a:pt x="2526105" y="4099911"/>
                  <a:pt x="2521315" y="4099911"/>
                </a:cubicBezTo>
                <a:cubicBezTo>
                  <a:pt x="2523711" y="4097466"/>
                  <a:pt x="2530896" y="4099911"/>
                  <a:pt x="2530896" y="4095022"/>
                </a:cubicBezTo>
                <a:cubicBezTo>
                  <a:pt x="2528502" y="4097466"/>
                  <a:pt x="2526105" y="4092575"/>
                  <a:pt x="2518921" y="4097466"/>
                </a:cubicBezTo>
                <a:cubicBezTo>
                  <a:pt x="2521315" y="4095022"/>
                  <a:pt x="2523711" y="4095022"/>
                  <a:pt x="2526105" y="4095022"/>
                </a:cubicBezTo>
                <a:cubicBezTo>
                  <a:pt x="2528502" y="4092575"/>
                  <a:pt x="2516527" y="4092575"/>
                  <a:pt x="2526105" y="4087686"/>
                </a:cubicBezTo>
                <a:cubicBezTo>
                  <a:pt x="2526105" y="4087686"/>
                  <a:pt x="2526105" y="4087686"/>
                  <a:pt x="2521315" y="4090131"/>
                </a:cubicBezTo>
                <a:cubicBezTo>
                  <a:pt x="2521315" y="4087686"/>
                  <a:pt x="2523711" y="4087686"/>
                  <a:pt x="2523711" y="4085239"/>
                </a:cubicBezTo>
                <a:cubicBezTo>
                  <a:pt x="2523711" y="4082795"/>
                  <a:pt x="2516527" y="4082795"/>
                  <a:pt x="2523711" y="4080350"/>
                </a:cubicBezTo>
                <a:cubicBezTo>
                  <a:pt x="2523711" y="4080350"/>
                  <a:pt x="2521315" y="4075459"/>
                  <a:pt x="2518921" y="4077906"/>
                </a:cubicBezTo>
                <a:cubicBezTo>
                  <a:pt x="2516527" y="4082795"/>
                  <a:pt x="2521315" y="4080350"/>
                  <a:pt x="2516527" y="4082795"/>
                </a:cubicBezTo>
                <a:cubicBezTo>
                  <a:pt x="2521315" y="4080350"/>
                  <a:pt x="2514130" y="4080350"/>
                  <a:pt x="2511736" y="4080350"/>
                </a:cubicBezTo>
                <a:cubicBezTo>
                  <a:pt x="2511736" y="4080350"/>
                  <a:pt x="2511736" y="4080350"/>
                  <a:pt x="2514130" y="4077906"/>
                </a:cubicBezTo>
                <a:cubicBezTo>
                  <a:pt x="2514130" y="4077906"/>
                  <a:pt x="2514114" y="4076816"/>
                  <a:pt x="2513390" y="4076089"/>
                </a:cubicBezTo>
                <a:cubicBezTo>
                  <a:pt x="2513802" y="4075792"/>
                  <a:pt x="2514130" y="4075459"/>
                  <a:pt x="2514130" y="4075459"/>
                </a:cubicBezTo>
                <a:cubicBezTo>
                  <a:pt x="2514130" y="4075459"/>
                  <a:pt x="2514092" y="4075459"/>
                  <a:pt x="2511736" y="4075459"/>
                </a:cubicBezTo>
                <a:cubicBezTo>
                  <a:pt x="2511107" y="4075459"/>
                  <a:pt x="2510350" y="4075459"/>
                  <a:pt x="2509340" y="4075459"/>
                </a:cubicBezTo>
                <a:cubicBezTo>
                  <a:pt x="2506946" y="4073015"/>
                  <a:pt x="2516527" y="4073015"/>
                  <a:pt x="2514130" y="4070567"/>
                </a:cubicBezTo>
                <a:cubicBezTo>
                  <a:pt x="2514130" y="4070567"/>
                  <a:pt x="2514130" y="4070567"/>
                  <a:pt x="2518921" y="4070567"/>
                </a:cubicBezTo>
                <a:cubicBezTo>
                  <a:pt x="2516527" y="4070567"/>
                  <a:pt x="2521315" y="4068123"/>
                  <a:pt x="2518921" y="4068123"/>
                </a:cubicBezTo>
                <a:cubicBezTo>
                  <a:pt x="2514130" y="4068123"/>
                  <a:pt x="2511736" y="4068123"/>
                  <a:pt x="2506946" y="4068123"/>
                </a:cubicBezTo>
                <a:cubicBezTo>
                  <a:pt x="2506946" y="4065679"/>
                  <a:pt x="2511736" y="4065679"/>
                  <a:pt x="2506946" y="4065679"/>
                </a:cubicBezTo>
                <a:cubicBezTo>
                  <a:pt x="2506946" y="4065679"/>
                  <a:pt x="2506946" y="4065679"/>
                  <a:pt x="2511736" y="4065679"/>
                </a:cubicBezTo>
                <a:cubicBezTo>
                  <a:pt x="2514130" y="4065679"/>
                  <a:pt x="2516527" y="4063234"/>
                  <a:pt x="2516527" y="4060787"/>
                </a:cubicBezTo>
                <a:cubicBezTo>
                  <a:pt x="2514130" y="4058343"/>
                  <a:pt x="2509340" y="4058343"/>
                  <a:pt x="2506946" y="4060787"/>
                </a:cubicBezTo>
                <a:cubicBezTo>
                  <a:pt x="2506946" y="4060787"/>
                  <a:pt x="2509340" y="4058343"/>
                  <a:pt x="2511736" y="4058343"/>
                </a:cubicBezTo>
                <a:cubicBezTo>
                  <a:pt x="2509340" y="4055896"/>
                  <a:pt x="2509340" y="4060787"/>
                  <a:pt x="2504552" y="4058343"/>
                </a:cubicBezTo>
                <a:cubicBezTo>
                  <a:pt x="2506946" y="4055896"/>
                  <a:pt x="2509340" y="4051007"/>
                  <a:pt x="2511736" y="4048562"/>
                </a:cubicBezTo>
                <a:cubicBezTo>
                  <a:pt x="2511736" y="4048562"/>
                  <a:pt x="2511736" y="4048562"/>
                  <a:pt x="2518921" y="4051007"/>
                </a:cubicBezTo>
                <a:cubicBezTo>
                  <a:pt x="2518921" y="4051007"/>
                  <a:pt x="2518921" y="4051007"/>
                  <a:pt x="2518921" y="4048562"/>
                </a:cubicBezTo>
                <a:cubicBezTo>
                  <a:pt x="2523711" y="4048562"/>
                  <a:pt x="2521315" y="4046115"/>
                  <a:pt x="2526105" y="4046115"/>
                </a:cubicBezTo>
                <a:cubicBezTo>
                  <a:pt x="2526105" y="4043671"/>
                  <a:pt x="2523711" y="4043671"/>
                  <a:pt x="2523711" y="4043671"/>
                </a:cubicBezTo>
                <a:cubicBezTo>
                  <a:pt x="2516527" y="4048562"/>
                  <a:pt x="2511736" y="4041227"/>
                  <a:pt x="2504552" y="4046115"/>
                </a:cubicBezTo>
                <a:cubicBezTo>
                  <a:pt x="2502155" y="4041227"/>
                  <a:pt x="2521315" y="4036335"/>
                  <a:pt x="2509340" y="4036335"/>
                </a:cubicBezTo>
                <a:cubicBezTo>
                  <a:pt x="2506946" y="4036335"/>
                  <a:pt x="2502155" y="4036335"/>
                  <a:pt x="2502155" y="4038779"/>
                </a:cubicBezTo>
                <a:cubicBezTo>
                  <a:pt x="2502155" y="4036335"/>
                  <a:pt x="2497364" y="4038779"/>
                  <a:pt x="2497364" y="4033888"/>
                </a:cubicBezTo>
                <a:cubicBezTo>
                  <a:pt x="2501219" y="4035856"/>
                  <a:pt x="2503538" y="4031567"/>
                  <a:pt x="2506783" y="4031055"/>
                </a:cubicBezTo>
                <a:cubicBezTo>
                  <a:pt x="2506838" y="4031185"/>
                  <a:pt x="2506879" y="4031311"/>
                  <a:pt x="2506946" y="4031443"/>
                </a:cubicBezTo>
                <a:cubicBezTo>
                  <a:pt x="2507766" y="4031443"/>
                  <a:pt x="2508290" y="4031369"/>
                  <a:pt x="2508633" y="4031237"/>
                </a:cubicBezTo>
                <a:cubicBezTo>
                  <a:pt x="2508870" y="4031314"/>
                  <a:pt x="2509091" y="4031317"/>
                  <a:pt x="2509340" y="4031443"/>
                </a:cubicBezTo>
                <a:cubicBezTo>
                  <a:pt x="2506946" y="4031443"/>
                  <a:pt x="2509340" y="4033888"/>
                  <a:pt x="2509340" y="4033888"/>
                </a:cubicBezTo>
                <a:cubicBezTo>
                  <a:pt x="2511736" y="4033888"/>
                  <a:pt x="2516527" y="4033888"/>
                  <a:pt x="2516527" y="4028999"/>
                </a:cubicBezTo>
                <a:cubicBezTo>
                  <a:pt x="2514130" y="4028999"/>
                  <a:pt x="2514130" y="4026555"/>
                  <a:pt x="2509340" y="4026555"/>
                </a:cubicBezTo>
                <a:cubicBezTo>
                  <a:pt x="2507357" y="4028581"/>
                  <a:pt x="2510289" y="4030601"/>
                  <a:pt x="2508633" y="4031237"/>
                </a:cubicBezTo>
                <a:cubicBezTo>
                  <a:pt x="2507978" y="4031025"/>
                  <a:pt x="2507363" y="4030965"/>
                  <a:pt x="2506783" y="4031055"/>
                </a:cubicBezTo>
                <a:cubicBezTo>
                  <a:pt x="2504822" y="4026431"/>
                  <a:pt x="2509144" y="4024176"/>
                  <a:pt x="2502155" y="4026555"/>
                </a:cubicBezTo>
                <a:cubicBezTo>
                  <a:pt x="2504552" y="4026555"/>
                  <a:pt x="2499761" y="4028999"/>
                  <a:pt x="2497364" y="4031443"/>
                </a:cubicBezTo>
                <a:cubicBezTo>
                  <a:pt x="2497364" y="4031443"/>
                  <a:pt x="2497364" y="4031443"/>
                  <a:pt x="2494971" y="4028999"/>
                </a:cubicBezTo>
                <a:cubicBezTo>
                  <a:pt x="2494971" y="4028999"/>
                  <a:pt x="2494971" y="4028999"/>
                  <a:pt x="2497364" y="4028999"/>
                </a:cubicBezTo>
                <a:cubicBezTo>
                  <a:pt x="2497364" y="4024107"/>
                  <a:pt x="2492577" y="4028999"/>
                  <a:pt x="2492577" y="4024107"/>
                </a:cubicBezTo>
                <a:cubicBezTo>
                  <a:pt x="2492577" y="4024107"/>
                  <a:pt x="2492577" y="4024107"/>
                  <a:pt x="2497364" y="4019219"/>
                </a:cubicBezTo>
                <a:cubicBezTo>
                  <a:pt x="2502155" y="4019219"/>
                  <a:pt x="2497364" y="4026555"/>
                  <a:pt x="2504552" y="4024107"/>
                </a:cubicBezTo>
                <a:cubicBezTo>
                  <a:pt x="2502155" y="4021663"/>
                  <a:pt x="2499761" y="4021663"/>
                  <a:pt x="2499761" y="4019219"/>
                </a:cubicBezTo>
                <a:cubicBezTo>
                  <a:pt x="2499761" y="4019219"/>
                  <a:pt x="2499761" y="4019219"/>
                  <a:pt x="2502155" y="4019219"/>
                </a:cubicBezTo>
                <a:cubicBezTo>
                  <a:pt x="2502155" y="4019219"/>
                  <a:pt x="2507658" y="4016403"/>
                  <a:pt x="2507178" y="4013975"/>
                </a:cubicBezTo>
                <a:cubicBezTo>
                  <a:pt x="2507694" y="4014190"/>
                  <a:pt x="2508382" y="4014327"/>
                  <a:pt x="2509340" y="4014327"/>
                </a:cubicBezTo>
                <a:cubicBezTo>
                  <a:pt x="2509340" y="4009436"/>
                  <a:pt x="2516527" y="4009436"/>
                  <a:pt x="2518921" y="4006992"/>
                </a:cubicBezTo>
                <a:lnTo>
                  <a:pt x="2516527" y="4004547"/>
                </a:lnTo>
                <a:cubicBezTo>
                  <a:pt x="2511736" y="4004547"/>
                  <a:pt x="2514130" y="4006992"/>
                  <a:pt x="2509340" y="4009436"/>
                </a:cubicBezTo>
                <a:cubicBezTo>
                  <a:pt x="2509340" y="4004547"/>
                  <a:pt x="2506946" y="4002100"/>
                  <a:pt x="2502155" y="3999656"/>
                </a:cubicBezTo>
                <a:cubicBezTo>
                  <a:pt x="2502155" y="3997660"/>
                  <a:pt x="2505308" y="3997321"/>
                  <a:pt x="2506482" y="3998582"/>
                </a:cubicBezTo>
                <a:cubicBezTo>
                  <a:pt x="2506634" y="3998940"/>
                  <a:pt x="2506772" y="3999298"/>
                  <a:pt x="2506946" y="3999656"/>
                </a:cubicBezTo>
                <a:cubicBezTo>
                  <a:pt x="2506946" y="3999204"/>
                  <a:pt x="2506747" y="3998866"/>
                  <a:pt x="2506482" y="3998582"/>
                </a:cubicBezTo>
                <a:cubicBezTo>
                  <a:pt x="2504577" y="3994048"/>
                  <a:pt x="2504552" y="3989518"/>
                  <a:pt x="2504552" y="3984984"/>
                </a:cubicBezTo>
                <a:cubicBezTo>
                  <a:pt x="2499761" y="3989875"/>
                  <a:pt x="2502155" y="3982539"/>
                  <a:pt x="2499761" y="3982539"/>
                </a:cubicBezTo>
                <a:cubicBezTo>
                  <a:pt x="2499761" y="3982539"/>
                  <a:pt x="2502155" y="3980092"/>
                  <a:pt x="2504552" y="3980092"/>
                </a:cubicBezTo>
                <a:cubicBezTo>
                  <a:pt x="2502155" y="3977648"/>
                  <a:pt x="2509340" y="3980092"/>
                  <a:pt x="2506946" y="3977648"/>
                </a:cubicBezTo>
                <a:cubicBezTo>
                  <a:pt x="2504552" y="3975203"/>
                  <a:pt x="2502155" y="3972757"/>
                  <a:pt x="2499761" y="3967868"/>
                </a:cubicBezTo>
                <a:cubicBezTo>
                  <a:pt x="2504552" y="3962976"/>
                  <a:pt x="2497364" y="3958085"/>
                  <a:pt x="2497364" y="3953196"/>
                </a:cubicBezTo>
                <a:cubicBezTo>
                  <a:pt x="2497364" y="3950752"/>
                  <a:pt x="2504552" y="3950752"/>
                  <a:pt x="2504552" y="3948304"/>
                </a:cubicBezTo>
                <a:cubicBezTo>
                  <a:pt x="2504552" y="3945860"/>
                  <a:pt x="2499761" y="3953196"/>
                  <a:pt x="2499761" y="3948304"/>
                </a:cubicBezTo>
                <a:cubicBezTo>
                  <a:pt x="2499761" y="3948304"/>
                  <a:pt x="2499761" y="3948304"/>
                  <a:pt x="2502155" y="3948304"/>
                </a:cubicBezTo>
                <a:cubicBezTo>
                  <a:pt x="2500799" y="3948304"/>
                  <a:pt x="2501744" y="3945954"/>
                  <a:pt x="2501517" y="3943914"/>
                </a:cubicBezTo>
                <a:cubicBezTo>
                  <a:pt x="2496928" y="3944398"/>
                  <a:pt x="2490417" y="3944740"/>
                  <a:pt x="2487494" y="3943251"/>
                </a:cubicBezTo>
                <a:cubicBezTo>
                  <a:pt x="2473218" y="3938411"/>
                  <a:pt x="2482736" y="3926313"/>
                  <a:pt x="2475598" y="3921474"/>
                </a:cubicBezTo>
                <a:cubicBezTo>
                  <a:pt x="2473218" y="3919054"/>
                  <a:pt x="2482736" y="3919054"/>
                  <a:pt x="2480356" y="3919054"/>
                </a:cubicBezTo>
                <a:cubicBezTo>
                  <a:pt x="2468461" y="3911796"/>
                  <a:pt x="2473218" y="3899698"/>
                  <a:pt x="2480356" y="3890019"/>
                </a:cubicBezTo>
                <a:cubicBezTo>
                  <a:pt x="2480356" y="3890019"/>
                  <a:pt x="2480356" y="3890019"/>
                  <a:pt x="2482736" y="3890019"/>
                </a:cubicBezTo>
                <a:cubicBezTo>
                  <a:pt x="2482736" y="3887600"/>
                  <a:pt x="2477979" y="3885180"/>
                  <a:pt x="2477979" y="3885180"/>
                </a:cubicBezTo>
                <a:cubicBezTo>
                  <a:pt x="2480356" y="3885180"/>
                  <a:pt x="2480356" y="3885180"/>
                  <a:pt x="2482736" y="3885180"/>
                </a:cubicBezTo>
                <a:cubicBezTo>
                  <a:pt x="2477979" y="3885180"/>
                  <a:pt x="2480356" y="3880341"/>
                  <a:pt x="2477979" y="3880341"/>
                </a:cubicBezTo>
                <a:cubicBezTo>
                  <a:pt x="2477979" y="3880341"/>
                  <a:pt x="2482736" y="3880341"/>
                  <a:pt x="2482736" y="3877921"/>
                </a:cubicBezTo>
                <a:cubicBezTo>
                  <a:pt x="2482736" y="3877921"/>
                  <a:pt x="2482736" y="3877921"/>
                  <a:pt x="2477979" y="3877921"/>
                </a:cubicBezTo>
                <a:cubicBezTo>
                  <a:pt x="2468461" y="3875502"/>
                  <a:pt x="2480356" y="3870659"/>
                  <a:pt x="2473218" y="3865823"/>
                </a:cubicBezTo>
                <a:cubicBezTo>
                  <a:pt x="2475598" y="3865823"/>
                  <a:pt x="2475598" y="3865823"/>
                  <a:pt x="2477979" y="3865823"/>
                </a:cubicBezTo>
                <a:cubicBezTo>
                  <a:pt x="2470841" y="3860981"/>
                  <a:pt x="2470841" y="3851303"/>
                  <a:pt x="2470841" y="3844044"/>
                </a:cubicBezTo>
                <a:lnTo>
                  <a:pt x="2475598" y="3844044"/>
                </a:lnTo>
                <a:cubicBezTo>
                  <a:pt x="2470841" y="3844044"/>
                  <a:pt x="2470841" y="3841624"/>
                  <a:pt x="2470841" y="3839205"/>
                </a:cubicBezTo>
                <a:cubicBezTo>
                  <a:pt x="2475598" y="3839205"/>
                  <a:pt x="2466084" y="3836785"/>
                  <a:pt x="2468461" y="3834366"/>
                </a:cubicBezTo>
                <a:cubicBezTo>
                  <a:pt x="2463704" y="3831946"/>
                  <a:pt x="2473218" y="3831946"/>
                  <a:pt x="2466084" y="3829526"/>
                </a:cubicBezTo>
                <a:cubicBezTo>
                  <a:pt x="2466084" y="3829526"/>
                  <a:pt x="2466084" y="3829526"/>
                  <a:pt x="2470841" y="3829526"/>
                </a:cubicBezTo>
                <a:cubicBezTo>
                  <a:pt x="2463704" y="3827107"/>
                  <a:pt x="2473218" y="3827107"/>
                  <a:pt x="2470841" y="3824687"/>
                </a:cubicBezTo>
                <a:cubicBezTo>
                  <a:pt x="2470841" y="3824687"/>
                  <a:pt x="2470841" y="3824687"/>
                  <a:pt x="2468461" y="3824687"/>
                </a:cubicBezTo>
                <a:cubicBezTo>
                  <a:pt x="2468461" y="3824687"/>
                  <a:pt x="2470841" y="3824687"/>
                  <a:pt x="2470841" y="3822267"/>
                </a:cubicBezTo>
                <a:cubicBezTo>
                  <a:pt x="2468461" y="3819848"/>
                  <a:pt x="2473218" y="3817428"/>
                  <a:pt x="2468461" y="3817428"/>
                </a:cubicBezTo>
                <a:cubicBezTo>
                  <a:pt x="2473218" y="3817428"/>
                  <a:pt x="2468461" y="3819848"/>
                  <a:pt x="2475598" y="3819848"/>
                </a:cubicBezTo>
                <a:cubicBezTo>
                  <a:pt x="2470841" y="3810169"/>
                  <a:pt x="2473218" y="3800491"/>
                  <a:pt x="2475598" y="3790813"/>
                </a:cubicBezTo>
                <a:cubicBezTo>
                  <a:pt x="2477979" y="3788393"/>
                  <a:pt x="2477979" y="3788393"/>
                  <a:pt x="2480356" y="3788393"/>
                </a:cubicBezTo>
                <a:cubicBezTo>
                  <a:pt x="2477979" y="3788393"/>
                  <a:pt x="2480356" y="3785971"/>
                  <a:pt x="2475598" y="3783551"/>
                </a:cubicBezTo>
                <a:lnTo>
                  <a:pt x="2480356" y="3783551"/>
                </a:lnTo>
                <a:cubicBezTo>
                  <a:pt x="2482736" y="3781132"/>
                  <a:pt x="2473218" y="3781132"/>
                  <a:pt x="2477979" y="3778712"/>
                </a:cubicBezTo>
                <a:cubicBezTo>
                  <a:pt x="2477979" y="3781132"/>
                  <a:pt x="2480356" y="3781132"/>
                  <a:pt x="2482736" y="3781132"/>
                </a:cubicBezTo>
                <a:cubicBezTo>
                  <a:pt x="2477979" y="3778712"/>
                  <a:pt x="2477979" y="3776292"/>
                  <a:pt x="2477979" y="3773873"/>
                </a:cubicBezTo>
                <a:cubicBezTo>
                  <a:pt x="2477979" y="3773873"/>
                  <a:pt x="2477979" y="3773873"/>
                  <a:pt x="2480356" y="3776292"/>
                </a:cubicBezTo>
                <a:cubicBezTo>
                  <a:pt x="2475598" y="3771453"/>
                  <a:pt x="2482736" y="3771453"/>
                  <a:pt x="2480356" y="3769033"/>
                </a:cubicBezTo>
                <a:cubicBezTo>
                  <a:pt x="2480356" y="3769033"/>
                  <a:pt x="2480356" y="3769033"/>
                  <a:pt x="2482736" y="3771453"/>
                </a:cubicBezTo>
                <a:cubicBezTo>
                  <a:pt x="2487494" y="3769033"/>
                  <a:pt x="2475598" y="3769033"/>
                  <a:pt x="2477979" y="3766614"/>
                </a:cubicBezTo>
                <a:cubicBezTo>
                  <a:pt x="2480356" y="3766614"/>
                  <a:pt x="2480356" y="3766614"/>
                  <a:pt x="2482736" y="3766614"/>
                </a:cubicBezTo>
                <a:cubicBezTo>
                  <a:pt x="2478603" y="3764514"/>
                  <a:pt x="2479848" y="3762408"/>
                  <a:pt x="2478688" y="3758719"/>
                </a:cubicBezTo>
                <a:cubicBezTo>
                  <a:pt x="2479390" y="3759350"/>
                  <a:pt x="2480356" y="3759355"/>
                  <a:pt x="2480356" y="3759355"/>
                </a:cubicBezTo>
                <a:cubicBezTo>
                  <a:pt x="2480356" y="3754516"/>
                  <a:pt x="2480356" y="3752096"/>
                  <a:pt x="2480356" y="3749677"/>
                </a:cubicBezTo>
                <a:cubicBezTo>
                  <a:pt x="2480356" y="3749677"/>
                  <a:pt x="2487494" y="3752096"/>
                  <a:pt x="2485113" y="3749677"/>
                </a:cubicBezTo>
                <a:cubicBezTo>
                  <a:pt x="2480356" y="3747257"/>
                  <a:pt x="2485113" y="3744837"/>
                  <a:pt x="2477979" y="3744837"/>
                </a:cubicBezTo>
                <a:cubicBezTo>
                  <a:pt x="2477979" y="3742418"/>
                  <a:pt x="2480356" y="3737579"/>
                  <a:pt x="2480356" y="3737579"/>
                </a:cubicBezTo>
                <a:cubicBezTo>
                  <a:pt x="2482736" y="3737579"/>
                  <a:pt x="2487494" y="3737579"/>
                  <a:pt x="2487494" y="3739998"/>
                </a:cubicBezTo>
                <a:cubicBezTo>
                  <a:pt x="2487494" y="3739998"/>
                  <a:pt x="2487494" y="3739998"/>
                  <a:pt x="2492251" y="3737579"/>
                </a:cubicBezTo>
                <a:cubicBezTo>
                  <a:pt x="2492251" y="3738237"/>
                  <a:pt x="2492251" y="3738944"/>
                  <a:pt x="2492251" y="3739696"/>
                </a:cubicBezTo>
                <a:cubicBezTo>
                  <a:pt x="2491657" y="3739998"/>
                  <a:pt x="2491061" y="3739998"/>
                  <a:pt x="2492251" y="3739998"/>
                </a:cubicBezTo>
                <a:cubicBezTo>
                  <a:pt x="2492251" y="3739896"/>
                  <a:pt x="2492251" y="3739797"/>
                  <a:pt x="2492251" y="3739696"/>
                </a:cubicBezTo>
                <a:cubicBezTo>
                  <a:pt x="2492845" y="3739393"/>
                  <a:pt x="2493441" y="3738787"/>
                  <a:pt x="2492251" y="3737579"/>
                </a:cubicBezTo>
                <a:cubicBezTo>
                  <a:pt x="2492251" y="3736211"/>
                  <a:pt x="2492251" y="3735159"/>
                  <a:pt x="2492251" y="3735159"/>
                </a:cubicBezTo>
                <a:cubicBezTo>
                  <a:pt x="2489871" y="3732739"/>
                  <a:pt x="2482736" y="3730320"/>
                  <a:pt x="2482736" y="3725481"/>
                </a:cubicBezTo>
                <a:cubicBezTo>
                  <a:pt x="2485113" y="3727900"/>
                  <a:pt x="2489871" y="3727900"/>
                  <a:pt x="2489871" y="3727900"/>
                </a:cubicBezTo>
                <a:cubicBezTo>
                  <a:pt x="2489871" y="3727900"/>
                  <a:pt x="2489871" y="3727900"/>
                  <a:pt x="2480356" y="3720642"/>
                </a:cubicBezTo>
                <a:cubicBezTo>
                  <a:pt x="2480356" y="3720642"/>
                  <a:pt x="2485113" y="3723061"/>
                  <a:pt x="2482736" y="3720642"/>
                </a:cubicBezTo>
                <a:cubicBezTo>
                  <a:pt x="2480356" y="3720642"/>
                  <a:pt x="2480356" y="3720642"/>
                  <a:pt x="2480356" y="3718222"/>
                </a:cubicBezTo>
                <a:cubicBezTo>
                  <a:pt x="2480356" y="3718222"/>
                  <a:pt x="2477979" y="3713382"/>
                  <a:pt x="2485113" y="3715802"/>
                </a:cubicBezTo>
                <a:cubicBezTo>
                  <a:pt x="2487494" y="3715802"/>
                  <a:pt x="2485113" y="3718222"/>
                  <a:pt x="2487494" y="3715802"/>
                </a:cubicBezTo>
                <a:cubicBezTo>
                  <a:pt x="2487494" y="3715802"/>
                  <a:pt x="2485113" y="3713382"/>
                  <a:pt x="2487494" y="3713382"/>
                </a:cubicBezTo>
                <a:cubicBezTo>
                  <a:pt x="2487494" y="3710963"/>
                  <a:pt x="2485113" y="3708541"/>
                  <a:pt x="2482736" y="3708541"/>
                </a:cubicBezTo>
                <a:cubicBezTo>
                  <a:pt x="2482736" y="3710963"/>
                  <a:pt x="2485113" y="3708541"/>
                  <a:pt x="2482736" y="3710963"/>
                </a:cubicBezTo>
                <a:cubicBezTo>
                  <a:pt x="2480356" y="3708541"/>
                  <a:pt x="2480356" y="3706124"/>
                  <a:pt x="2480356" y="3706124"/>
                </a:cubicBezTo>
                <a:cubicBezTo>
                  <a:pt x="2480356" y="3706124"/>
                  <a:pt x="2482736" y="3706124"/>
                  <a:pt x="2485113" y="3706124"/>
                </a:cubicBezTo>
                <a:cubicBezTo>
                  <a:pt x="2481035" y="3704048"/>
                  <a:pt x="2480447" y="3701962"/>
                  <a:pt x="2478865" y="3698361"/>
                </a:cubicBezTo>
                <a:cubicBezTo>
                  <a:pt x="2479541" y="3698849"/>
                  <a:pt x="2480356" y="3698862"/>
                  <a:pt x="2480356" y="3698862"/>
                </a:cubicBezTo>
                <a:cubicBezTo>
                  <a:pt x="2485113" y="3696443"/>
                  <a:pt x="2477979" y="3691603"/>
                  <a:pt x="2482736" y="3689187"/>
                </a:cubicBezTo>
                <a:lnTo>
                  <a:pt x="2480356" y="3689187"/>
                </a:lnTo>
                <a:cubicBezTo>
                  <a:pt x="2480356" y="3686764"/>
                  <a:pt x="2485113" y="3689187"/>
                  <a:pt x="2482736" y="3686764"/>
                </a:cubicBezTo>
                <a:cubicBezTo>
                  <a:pt x="2485113" y="3686764"/>
                  <a:pt x="2482736" y="3686764"/>
                  <a:pt x="2482736" y="3684345"/>
                </a:cubicBezTo>
                <a:cubicBezTo>
                  <a:pt x="2482736" y="3681925"/>
                  <a:pt x="2480356" y="3677086"/>
                  <a:pt x="2485113" y="3674666"/>
                </a:cubicBezTo>
                <a:cubicBezTo>
                  <a:pt x="2482736" y="3672247"/>
                  <a:pt x="2480356" y="3669827"/>
                  <a:pt x="2480356" y="3669827"/>
                </a:cubicBezTo>
                <a:cubicBezTo>
                  <a:pt x="2480356" y="3669827"/>
                  <a:pt x="2480356" y="3669827"/>
                  <a:pt x="2482736" y="3669827"/>
                </a:cubicBezTo>
                <a:cubicBezTo>
                  <a:pt x="2485113" y="3669827"/>
                  <a:pt x="2485113" y="3669827"/>
                  <a:pt x="2485113" y="3669827"/>
                </a:cubicBezTo>
                <a:cubicBezTo>
                  <a:pt x="2485113" y="3669827"/>
                  <a:pt x="2485113" y="3669827"/>
                  <a:pt x="2485113" y="3667408"/>
                </a:cubicBezTo>
                <a:cubicBezTo>
                  <a:pt x="2485113" y="3667408"/>
                  <a:pt x="2482736" y="3664988"/>
                  <a:pt x="2485113" y="3664988"/>
                </a:cubicBezTo>
                <a:cubicBezTo>
                  <a:pt x="2485113" y="3664988"/>
                  <a:pt x="2489871" y="3667408"/>
                  <a:pt x="2489871" y="3664988"/>
                </a:cubicBezTo>
                <a:cubicBezTo>
                  <a:pt x="2489871" y="3662568"/>
                  <a:pt x="2489871" y="3664988"/>
                  <a:pt x="2487494" y="3662568"/>
                </a:cubicBezTo>
                <a:cubicBezTo>
                  <a:pt x="2487494" y="3662568"/>
                  <a:pt x="2487494" y="3662568"/>
                  <a:pt x="2487494" y="3660148"/>
                </a:cubicBezTo>
                <a:cubicBezTo>
                  <a:pt x="2486682" y="3660148"/>
                  <a:pt x="2486160" y="3660148"/>
                  <a:pt x="2485820" y="3660148"/>
                </a:cubicBezTo>
                <a:cubicBezTo>
                  <a:pt x="2485853" y="3660148"/>
                  <a:pt x="2485721" y="3660148"/>
                  <a:pt x="2485276" y="3660148"/>
                </a:cubicBezTo>
                <a:cubicBezTo>
                  <a:pt x="2485221" y="3660148"/>
                  <a:pt x="2485180" y="3660148"/>
                  <a:pt x="2485113" y="3660148"/>
                </a:cubicBezTo>
                <a:cubicBezTo>
                  <a:pt x="2487494" y="3660148"/>
                  <a:pt x="2482736" y="3655309"/>
                  <a:pt x="2489871" y="3657729"/>
                </a:cubicBezTo>
                <a:cubicBezTo>
                  <a:pt x="2489871" y="3657729"/>
                  <a:pt x="2489871" y="3657729"/>
                  <a:pt x="2494631" y="3657729"/>
                </a:cubicBezTo>
                <a:cubicBezTo>
                  <a:pt x="2494631" y="3657729"/>
                  <a:pt x="2489871" y="3655309"/>
                  <a:pt x="2487494" y="3655309"/>
                </a:cubicBezTo>
                <a:lnTo>
                  <a:pt x="2489871" y="3655309"/>
                </a:lnTo>
                <a:cubicBezTo>
                  <a:pt x="2482736" y="3652890"/>
                  <a:pt x="2489871" y="3652890"/>
                  <a:pt x="2485113" y="3650470"/>
                </a:cubicBezTo>
                <a:cubicBezTo>
                  <a:pt x="2487494" y="3648050"/>
                  <a:pt x="2487494" y="3643211"/>
                  <a:pt x="2492251" y="3643211"/>
                </a:cubicBezTo>
                <a:cubicBezTo>
                  <a:pt x="2489871" y="3643211"/>
                  <a:pt x="2487494" y="3640792"/>
                  <a:pt x="2489871" y="3638372"/>
                </a:cubicBezTo>
                <a:cubicBezTo>
                  <a:pt x="2489871" y="3638372"/>
                  <a:pt x="2489871" y="3640792"/>
                  <a:pt x="2492251" y="3640792"/>
                </a:cubicBezTo>
                <a:cubicBezTo>
                  <a:pt x="2494631" y="3640792"/>
                  <a:pt x="2492251" y="3638372"/>
                  <a:pt x="2492251" y="3638372"/>
                </a:cubicBezTo>
                <a:cubicBezTo>
                  <a:pt x="2492251" y="3638372"/>
                  <a:pt x="2497008" y="3635953"/>
                  <a:pt x="2499388" y="3635953"/>
                </a:cubicBezTo>
                <a:cubicBezTo>
                  <a:pt x="2497008" y="3633533"/>
                  <a:pt x="2494631" y="3633533"/>
                  <a:pt x="2492251" y="3631113"/>
                </a:cubicBezTo>
                <a:cubicBezTo>
                  <a:pt x="2499388" y="3633533"/>
                  <a:pt x="2487494" y="3626274"/>
                  <a:pt x="2494631" y="3626274"/>
                </a:cubicBezTo>
                <a:cubicBezTo>
                  <a:pt x="2494631" y="3626274"/>
                  <a:pt x="2497008" y="3628694"/>
                  <a:pt x="2499388" y="3628694"/>
                </a:cubicBezTo>
                <a:cubicBezTo>
                  <a:pt x="2506523" y="3628694"/>
                  <a:pt x="2494631" y="3623855"/>
                  <a:pt x="2499388" y="3623855"/>
                </a:cubicBezTo>
                <a:cubicBezTo>
                  <a:pt x="2499388" y="3623855"/>
                  <a:pt x="2499388" y="3623855"/>
                  <a:pt x="2494631" y="3621432"/>
                </a:cubicBezTo>
                <a:cubicBezTo>
                  <a:pt x="2496876" y="3621432"/>
                  <a:pt x="2492770" y="3617130"/>
                  <a:pt x="2496307" y="3618682"/>
                </a:cubicBezTo>
                <a:cubicBezTo>
                  <a:pt x="2496299" y="3618880"/>
                  <a:pt x="2496456" y="3619015"/>
                  <a:pt x="2497008" y="3619015"/>
                </a:cubicBezTo>
                <a:cubicBezTo>
                  <a:pt x="2496743" y="3618878"/>
                  <a:pt x="2496514" y="3618773"/>
                  <a:pt x="2496307" y="3618682"/>
                </a:cubicBezTo>
                <a:cubicBezTo>
                  <a:pt x="2496332" y="3618019"/>
                  <a:pt x="2498284" y="3616596"/>
                  <a:pt x="2494631" y="3616596"/>
                </a:cubicBezTo>
                <a:cubicBezTo>
                  <a:pt x="2499388" y="3614173"/>
                  <a:pt x="2494631" y="3604498"/>
                  <a:pt x="2504146" y="3606914"/>
                </a:cubicBezTo>
                <a:cubicBezTo>
                  <a:pt x="2504146" y="3604498"/>
                  <a:pt x="2504146" y="3604498"/>
                  <a:pt x="2501766" y="3604498"/>
                </a:cubicBezTo>
                <a:lnTo>
                  <a:pt x="2501098" y="3604498"/>
                </a:lnTo>
                <a:lnTo>
                  <a:pt x="2499388" y="3604498"/>
                </a:lnTo>
                <a:cubicBezTo>
                  <a:pt x="2501766" y="3602078"/>
                  <a:pt x="2501766" y="3602078"/>
                  <a:pt x="2506523" y="3604498"/>
                </a:cubicBezTo>
                <a:cubicBezTo>
                  <a:pt x="2508903" y="3602078"/>
                  <a:pt x="2497008" y="3599656"/>
                  <a:pt x="2499388" y="3597236"/>
                </a:cubicBezTo>
                <a:cubicBezTo>
                  <a:pt x="2501766" y="3597236"/>
                  <a:pt x="2504146" y="3597236"/>
                  <a:pt x="2504146" y="3597236"/>
                </a:cubicBezTo>
                <a:cubicBezTo>
                  <a:pt x="2504146" y="3597236"/>
                  <a:pt x="2504146" y="3597236"/>
                  <a:pt x="2499388" y="3592397"/>
                </a:cubicBezTo>
                <a:cubicBezTo>
                  <a:pt x="2501766" y="3592397"/>
                  <a:pt x="2506523" y="3594816"/>
                  <a:pt x="2508903" y="3594816"/>
                </a:cubicBezTo>
                <a:cubicBezTo>
                  <a:pt x="2508903" y="3592397"/>
                  <a:pt x="2508903" y="3592397"/>
                  <a:pt x="2506523" y="3589977"/>
                </a:cubicBezTo>
                <a:cubicBezTo>
                  <a:pt x="2506523" y="3589977"/>
                  <a:pt x="2506529" y="3589977"/>
                  <a:pt x="2511283" y="3589977"/>
                </a:cubicBezTo>
                <a:cubicBezTo>
                  <a:pt x="2511971" y="3589977"/>
                  <a:pt x="2512758" y="3589977"/>
                  <a:pt x="2513661" y="3589977"/>
                </a:cubicBezTo>
                <a:cubicBezTo>
                  <a:pt x="2512496" y="3589977"/>
                  <a:pt x="2511767" y="3589977"/>
                  <a:pt x="2511283" y="3589941"/>
                </a:cubicBezTo>
                <a:lnTo>
                  <a:pt x="2511283" y="3587558"/>
                </a:lnTo>
                <a:cubicBezTo>
                  <a:pt x="2508903" y="3585138"/>
                  <a:pt x="2506523" y="3587558"/>
                  <a:pt x="2506523" y="3587558"/>
                </a:cubicBezTo>
                <a:cubicBezTo>
                  <a:pt x="2504146" y="3587558"/>
                  <a:pt x="2506523" y="3585138"/>
                  <a:pt x="2504146" y="3585138"/>
                </a:cubicBezTo>
                <a:cubicBezTo>
                  <a:pt x="2506523" y="3585138"/>
                  <a:pt x="2506523" y="3582718"/>
                  <a:pt x="2508903" y="3582718"/>
                </a:cubicBezTo>
                <a:cubicBezTo>
                  <a:pt x="2508903" y="3580299"/>
                  <a:pt x="2513661" y="3582718"/>
                  <a:pt x="2511283" y="3580299"/>
                </a:cubicBezTo>
                <a:cubicBezTo>
                  <a:pt x="2510878" y="3579886"/>
                  <a:pt x="2510397" y="3579567"/>
                  <a:pt x="2509903" y="3579283"/>
                </a:cubicBezTo>
                <a:cubicBezTo>
                  <a:pt x="2510237" y="3578942"/>
                  <a:pt x="2510684" y="3578487"/>
                  <a:pt x="2511283" y="3577879"/>
                </a:cubicBezTo>
                <a:cubicBezTo>
                  <a:pt x="2511283" y="3577879"/>
                  <a:pt x="2511270" y="3577868"/>
                  <a:pt x="2509000" y="3575559"/>
                </a:cubicBezTo>
                <a:cubicBezTo>
                  <a:pt x="2508644" y="3574122"/>
                  <a:pt x="2509701" y="3573040"/>
                  <a:pt x="2506523" y="3573040"/>
                </a:cubicBezTo>
                <a:cubicBezTo>
                  <a:pt x="2506523" y="3570621"/>
                  <a:pt x="2508903" y="3570621"/>
                  <a:pt x="2508903" y="3570621"/>
                </a:cubicBezTo>
                <a:cubicBezTo>
                  <a:pt x="2508903" y="3570621"/>
                  <a:pt x="2508903" y="3570621"/>
                  <a:pt x="2511283" y="3570621"/>
                </a:cubicBezTo>
                <a:cubicBezTo>
                  <a:pt x="2513661" y="3570621"/>
                  <a:pt x="2511283" y="3568201"/>
                  <a:pt x="2508903" y="3565781"/>
                </a:cubicBezTo>
                <a:cubicBezTo>
                  <a:pt x="2508903" y="3565781"/>
                  <a:pt x="2508903" y="3565781"/>
                  <a:pt x="2511283" y="3565781"/>
                </a:cubicBezTo>
                <a:cubicBezTo>
                  <a:pt x="2511283" y="3565781"/>
                  <a:pt x="2511283" y="3563362"/>
                  <a:pt x="2508903" y="3563362"/>
                </a:cubicBezTo>
                <a:cubicBezTo>
                  <a:pt x="2511283" y="3560942"/>
                  <a:pt x="2523178" y="3565781"/>
                  <a:pt x="2518418" y="3563362"/>
                </a:cubicBezTo>
                <a:cubicBezTo>
                  <a:pt x="2518418" y="3560942"/>
                  <a:pt x="2513661" y="3558522"/>
                  <a:pt x="2511283" y="3558522"/>
                </a:cubicBezTo>
                <a:cubicBezTo>
                  <a:pt x="2513661" y="3556103"/>
                  <a:pt x="2508903" y="3551264"/>
                  <a:pt x="2516041" y="3551264"/>
                </a:cubicBezTo>
                <a:cubicBezTo>
                  <a:pt x="2513661" y="3548844"/>
                  <a:pt x="2513661" y="3548844"/>
                  <a:pt x="2513661" y="3548844"/>
                </a:cubicBezTo>
                <a:cubicBezTo>
                  <a:pt x="2516041" y="3544005"/>
                  <a:pt x="2511283" y="3536743"/>
                  <a:pt x="2518418" y="3536743"/>
                </a:cubicBezTo>
                <a:cubicBezTo>
                  <a:pt x="2520798" y="3539166"/>
                  <a:pt x="2523178" y="3539166"/>
                  <a:pt x="2525556" y="3539166"/>
                </a:cubicBezTo>
                <a:cubicBezTo>
                  <a:pt x="2523178" y="3536743"/>
                  <a:pt x="2527936" y="3539166"/>
                  <a:pt x="2523178" y="3536743"/>
                </a:cubicBezTo>
                <a:cubicBezTo>
                  <a:pt x="2520798" y="3536743"/>
                  <a:pt x="2518418" y="3534324"/>
                  <a:pt x="2516041" y="3536743"/>
                </a:cubicBezTo>
                <a:cubicBezTo>
                  <a:pt x="2516041" y="3531907"/>
                  <a:pt x="2518418" y="3529484"/>
                  <a:pt x="2520798" y="3529484"/>
                </a:cubicBezTo>
                <a:cubicBezTo>
                  <a:pt x="2518418" y="3529484"/>
                  <a:pt x="2518418" y="3527065"/>
                  <a:pt x="2518418" y="3527065"/>
                </a:cubicBezTo>
                <a:cubicBezTo>
                  <a:pt x="2523178" y="3529484"/>
                  <a:pt x="2523178" y="3527065"/>
                  <a:pt x="2523178" y="3524648"/>
                </a:cubicBezTo>
                <a:cubicBezTo>
                  <a:pt x="2523178" y="3522226"/>
                  <a:pt x="2516041" y="3522226"/>
                  <a:pt x="2520798" y="3519806"/>
                </a:cubicBezTo>
                <a:cubicBezTo>
                  <a:pt x="2520798" y="3519806"/>
                  <a:pt x="2520798" y="3519806"/>
                  <a:pt x="2523178" y="3522226"/>
                </a:cubicBezTo>
                <a:cubicBezTo>
                  <a:pt x="2520798" y="3519806"/>
                  <a:pt x="2518418" y="3514967"/>
                  <a:pt x="2520798" y="3514967"/>
                </a:cubicBezTo>
                <a:cubicBezTo>
                  <a:pt x="2520798" y="3514967"/>
                  <a:pt x="2520798" y="3514967"/>
                  <a:pt x="2525556" y="3514967"/>
                </a:cubicBezTo>
                <a:cubicBezTo>
                  <a:pt x="2525556" y="3514967"/>
                  <a:pt x="2523178" y="3512547"/>
                  <a:pt x="2520798" y="3512547"/>
                </a:cubicBezTo>
                <a:cubicBezTo>
                  <a:pt x="2525556" y="3512547"/>
                  <a:pt x="2525556" y="3510127"/>
                  <a:pt x="2530313" y="3510127"/>
                </a:cubicBezTo>
                <a:cubicBezTo>
                  <a:pt x="2523178" y="3502869"/>
                  <a:pt x="2525556" y="3495610"/>
                  <a:pt x="2527936" y="3490771"/>
                </a:cubicBezTo>
                <a:cubicBezTo>
                  <a:pt x="2527936" y="3490771"/>
                  <a:pt x="2527936" y="3490771"/>
                  <a:pt x="2530313" y="3490771"/>
                </a:cubicBezTo>
                <a:cubicBezTo>
                  <a:pt x="2532693" y="3490771"/>
                  <a:pt x="2525556" y="3488351"/>
                  <a:pt x="2527936" y="3488351"/>
                </a:cubicBezTo>
                <a:cubicBezTo>
                  <a:pt x="2530313" y="3490771"/>
                  <a:pt x="2532693" y="3488351"/>
                  <a:pt x="2535071" y="3490771"/>
                </a:cubicBezTo>
                <a:cubicBezTo>
                  <a:pt x="2537451" y="3490771"/>
                  <a:pt x="2532693" y="3488351"/>
                  <a:pt x="2532693" y="3485932"/>
                </a:cubicBezTo>
                <a:cubicBezTo>
                  <a:pt x="2527936" y="3483512"/>
                  <a:pt x="2532693" y="3488351"/>
                  <a:pt x="2530313" y="3485932"/>
                </a:cubicBezTo>
                <a:cubicBezTo>
                  <a:pt x="2527936" y="3485932"/>
                  <a:pt x="2532693" y="3483512"/>
                  <a:pt x="2527936" y="3481092"/>
                </a:cubicBezTo>
                <a:cubicBezTo>
                  <a:pt x="2530313" y="3481092"/>
                  <a:pt x="2532693" y="3483512"/>
                  <a:pt x="2535071" y="3483512"/>
                </a:cubicBezTo>
                <a:cubicBezTo>
                  <a:pt x="2535071" y="3483512"/>
                  <a:pt x="2535071" y="3483512"/>
                  <a:pt x="2532693" y="3483512"/>
                </a:cubicBezTo>
                <a:cubicBezTo>
                  <a:pt x="2539828" y="3483512"/>
                  <a:pt x="2542208" y="3490771"/>
                  <a:pt x="2549346" y="3490771"/>
                </a:cubicBezTo>
                <a:cubicBezTo>
                  <a:pt x="2549346" y="3490771"/>
                  <a:pt x="2549346" y="3490771"/>
                  <a:pt x="2549346" y="3488351"/>
                </a:cubicBezTo>
                <a:cubicBezTo>
                  <a:pt x="2554103" y="3490771"/>
                  <a:pt x="2551723" y="3493190"/>
                  <a:pt x="2554103" y="3490771"/>
                </a:cubicBezTo>
                <a:cubicBezTo>
                  <a:pt x="2554103" y="3490771"/>
                  <a:pt x="2546966" y="3485932"/>
                  <a:pt x="2544588" y="3485932"/>
                </a:cubicBezTo>
                <a:cubicBezTo>
                  <a:pt x="2544588" y="3484206"/>
                  <a:pt x="2539756" y="3482477"/>
                  <a:pt x="2537845" y="3480751"/>
                </a:cubicBezTo>
                <a:cubicBezTo>
                  <a:pt x="2538127" y="3480955"/>
                  <a:pt x="2538707" y="3481092"/>
                  <a:pt x="2539828" y="3481092"/>
                </a:cubicBezTo>
                <a:cubicBezTo>
                  <a:pt x="2544588" y="3481092"/>
                  <a:pt x="2539828" y="3478673"/>
                  <a:pt x="2539828" y="3478673"/>
                </a:cubicBezTo>
                <a:cubicBezTo>
                  <a:pt x="2537451" y="3478673"/>
                  <a:pt x="2535071" y="3476253"/>
                  <a:pt x="2535071" y="3473834"/>
                </a:cubicBezTo>
                <a:cubicBezTo>
                  <a:pt x="2537451" y="3473834"/>
                  <a:pt x="2537451" y="3476253"/>
                  <a:pt x="2539828" y="3476253"/>
                </a:cubicBezTo>
                <a:cubicBezTo>
                  <a:pt x="2537451" y="3473834"/>
                  <a:pt x="2535071" y="3471414"/>
                  <a:pt x="2532693" y="3471414"/>
                </a:cubicBezTo>
                <a:cubicBezTo>
                  <a:pt x="2527936" y="3468994"/>
                  <a:pt x="2535071" y="3471414"/>
                  <a:pt x="2530313" y="3468994"/>
                </a:cubicBezTo>
                <a:cubicBezTo>
                  <a:pt x="2535071" y="3468994"/>
                  <a:pt x="2539828" y="3473834"/>
                  <a:pt x="2542208" y="3471414"/>
                </a:cubicBezTo>
                <a:cubicBezTo>
                  <a:pt x="2540176" y="3471414"/>
                  <a:pt x="2539845" y="3467907"/>
                  <a:pt x="2535358" y="3466875"/>
                </a:cubicBezTo>
                <a:cubicBezTo>
                  <a:pt x="2536846" y="3467175"/>
                  <a:pt x="2538638" y="3467781"/>
                  <a:pt x="2539828" y="3468994"/>
                </a:cubicBezTo>
                <a:cubicBezTo>
                  <a:pt x="2542208" y="3468994"/>
                  <a:pt x="2532693" y="3461736"/>
                  <a:pt x="2542208" y="3466575"/>
                </a:cubicBezTo>
                <a:cubicBezTo>
                  <a:pt x="2542208" y="3466575"/>
                  <a:pt x="2542208" y="3466575"/>
                  <a:pt x="2537451" y="3464155"/>
                </a:cubicBezTo>
                <a:cubicBezTo>
                  <a:pt x="2539828" y="3464155"/>
                  <a:pt x="2539828" y="3464155"/>
                  <a:pt x="2542208" y="3464155"/>
                </a:cubicBezTo>
                <a:cubicBezTo>
                  <a:pt x="2542208" y="3461736"/>
                  <a:pt x="2537451" y="3456896"/>
                  <a:pt x="2544588" y="3459316"/>
                </a:cubicBezTo>
                <a:cubicBezTo>
                  <a:pt x="2544588" y="3459316"/>
                  <a:pt x="2544588" y="3456896"/>
                  <a:pt x="2539828" y="3456896"/>
                </a:cubicBezTo>
                <a:cubicBezTo>
                  <a:pt x="2537451" y="3456896"/>
                  <a:pt x="2542208" y="3459316"/>
                  <a:pt x="2537451" y="3459316"/>
                </a:cubicBezTo>
                <a:cubicBezTo>
                  <a:pt x="2542208" y="3459316"/>
                  <a:pt x="2537451" y="3456896"/>
                  <a:pt x="2535071" y="3454477"/>
                </a:cubicBezTo>
                <a:cubicBezTo>
                  <a:pt x="2535071" y="3454477"/>
                  <a:pt x="2535071" y="3454477"/>
                  <a:pt x="2537451" y="3454477"/>
                </a:cubicBezTo>
                <a:cubicBezTo>
                  <a:pt x="2537451" y="3454477"/>
                  <a:pt x="2539828" y="3452054"/>
                  <a:pt x="2537451" y="3452054"/>
                </a:cubicBezTo>
                <a:cubicBezTo>
                  <a:pt x="2535071" y="3447215"/>
                  <a:pt x="2542208" y="3452054"/>
                  <a:pt x="2542208" y="3449635"/>
                </a:cubicBezTo>
                <a:cubicBezTo>
                  <a:pt x="2542208" y="3449635"/>
                  <a:pt x="2542208" y="3449635"/>
                  <a:pt x="2544588" y="3452054"/>
                </a:cubicBezTo>
                <a:cubicBezTo>
                  <a:pt x="2544588" y="3452054"/>
                  <a:pt x="2546966" y="3454477"/>
                  <a:pt x="2546966" y="3452054"/>
                </a:cubicBezTo>
                <a:cubicBezTo>
                  <a:pt x="2544588" y="3449635"/>
                  <a:pt x="2539828" y="3447215"/>
                  <a:pt x="2537451" y="3447215"/>
                </a:cubicBezTo>
                <a:cubicBezTo>
                  <a:pt x="2537451" y="3444795"/>
                  <a:pt x="2542208" y="3447215"/>
                  <a:pt x="2539828" y="3444795"/>
                </a:cubicBezTo>
                <a:cubicBezTo>
                  <a:pt x="2539828" y="3444795"/>
                  <a:pt x="2539828" y="3444795"/>
                  <a:pt x="2542208" y="3447215"/>
                </a:cubicBezTo>
                <a:cubicBezTo>
                  <a:pt x="2544588" y="3449635"/>
                  <a:pt x="2549346" y="3449635"/>
                  <a:pt x="2549346" y="3447215"/>
                </a:cubicBezTo>
                <a:cubicBezTo>
                  <a:pt x="2549346" y="3446009"/>
                  <a:pt x="2548161" y="3444804"/>
                  <a:pt x="2546678" y="3443898"/>
                </a:cubicBezTo>
                <a:cubicBezTo>
                  <a:pt x="2545676" y="3442337"/>
                  <a:pt x="2542208" y="3442029"/>
                  <a:pt x="2542208" y="3439959"/>
                </a:cubicBezTo>
                <a:cubicBezTo>
                  <a:pt x="2544588" y="3439959"/>
                  <a:pt x="2546966" y="3439959"/>
                  <a:pt x="2551723" y="3439959"/>
                </a:cubicBezTo>
                <a:cubicBezTo>
                  <a:pt x="2551723" y="3439959"/>
                  <a:pt x="2551723" y="3439959"/>
                  <a:pt x="2554103" y="3442379"/>
                </a:cubicBezTo>
                <a:cubicBezTo>
                  <a:pt x="2554103" y="3442379"/>
                  <a:pt x="2554103" y="3442379"/>
                  <a:pt x="2556483" y="3439959"/>
                </a:cubicBezTo>
                <a:cubicBezTo>
                  <a:pt x="2556483" y="3439959"/>
                  <a:pt x="2556483" y="3439959"/>
                  <a:pt x="2554103" y="3439959"/>
                </a:cubicBezTo>
                <a:cubicBezTo>
                  <a:pt x="2551723" y="3437537"/>
                  <a:pt x="2551723" y="3435117"/>
                  <a:pt x="2546966" y="3435117"/>
                </a:cubicBezTo>
                <a:cubicBezTo>
                  <a:pt x="2546966" y="3432697"/>
                  <a:pt x="2554103" y="3435117"/>
                  <a:pt x="2556483" y="3435117"/>
                </a:cubicBezTo>
                <a:cubicBezTo>
                  <a:pt x="2556483" y="3435117"/>
                  <a:pt x="2556483" y="3435117"/>
                  <a:pt x="2558861" y="3432697"/>
                </a:cubicBezTo>
                <a:cubicBezTo>
                  <a:pt x="2558861" y="3432697"/>
                  <a:pt x="2558861" y="3432697"/>
                  <a:pt x="2561241" y="3432697"/>
                </a:cubicBezTo>
                <a:cubicBezTo>
                  <a:pt x="2563618" y="3435117"/>
                  <a:pt x="2563618" y="3435117"/>
                  <a:pt x="2563618" y="3432697"/>
                </a:cubicBezTo>
                <a:cubicBezTo>
                  <a:pt x="2563618" y="3430278"/>
                  <a:pt x="2563618" y="3430278"/>
                  <a:pt x="2561241" y="3427858"/>
                </a:cubicBezTo>
                <a:cubicBezTo>
                  <a:pt x="2556483" y="3427858"/>
                  <a:pt x="2561241" y="3430278"/>
                  <a:pt x="2556483" y="3427858"/>
                </a:cubicBezTo>
                <a:cubicBezTo>
                  <a:pt x="2556483" y="3425439"/>
                  <a:pt x="2563618" y="3427858"/>
                  <a:pt x="2556483" y="3423019"/>
                </a:cubicBezTo>
                <a:cubicBezTo>
                  <a:pt x="2556483" y="3425439"/>
                  <a:pt x="2554103" y="3425439"/>
                  <a:pt x="2551723" y="3423019"/>
                </a:cubicBezTo>
                <a:cubicBezTo>
                  <a:pt x="2554103" y="3420600"/>
                  <a:pt x="2546966" y="3418180"/>
                  <a:pt x="2549346" y="3415760"/>
                </a:cubicBezTo>
                <a:cubicBezTo>
                  <a:pt x="2549346" y="3415760"/>
                  <a:pt x="2549346" y="3415760"/>
                  <a:pt x="2554103" y="3418180"/>
                </a:cubicBezTo>
                <a:cubicBezTo>
                  <a:pt x="2558861" y="3420600"/>
                  <a:pt x="2551723" y="3420600"/>
                  <a:pt x="2558861" y="3423019"/>
                </a:cubicBezTo>
                <a:cubicBezTo>
                  <a:pt x="2558861" y="3420600"/>
                  <a:pt x="2556483" y="3420600"/>
                  <a:pt x="2558861" y="3418180"/>
                </a:cubicBezTo>
                <a:cubicBezTo>
                  <a:pt x="2558861" y="3418180"/>
                  <a:pt x="2558861" y="3418180"/>
                  <a:pt x="2558861" y="3420600"/>
                </a:cubicBezTo>
                <a:cubicBezTo>
                  <a:pt x="2558861" y="3420600"/>
                  <a:pt x="2568375" y="3423019"/>
                  <a:pt x="2563618" y="3418180"/>
                </a:cubicBezTo>
                <a:cubicBezTo>
                  <a:pt x="2570755" y="3418180"/>
                  <a:pt x="2561241" y="3418180"/>
                  <a:pt x="2568375" y="3423019"/>
                </a:cubicBezTo>
                <a:cubicBezTo>
                  <a:pt x="2568375" y="3420600"/>
                  <a:pt x="2575513" y="3423019"/>
                  <a:pt x="2577893" y="3425439"/>
                </a:cubicBezTo>
                <a:cubicBezTo>
                  <a:pt x="2580270" y="3425439"/>
                  <a:pt x="2577893" y="3423019"/>
                  <a:pt x="2577893" y="3423019"/>
                </a:cubicBezTo>
                <a:cubicBezTo>
                  <a:pt x="2573136" y="3420600"/>
                  <a:pt x="2573136" y="3420600"/>
                  <a:pt x="2570755" y="3420600"/>
                </a:cubicBezTo>
                <a:cubicBezTo>
                  <a:pt x="2573136" y="3418180"/>
                  <a:pt x="2570755" y="3413341"/>
                  <a:pt x="2568375" y="3410921"/>
                </a:cubicBezTo>
                <a:cubicBezTo>
                  <a:pt x="2570755" y="3410921"/>
                  <a:pt x="2573136" y="3413341"/>
                  <a:pt x="2573136" y="3413341"/>
                </a:cubicBezTo>
                <a:cubicBezTo>
                  <a:pt x="2573136" y="3410921"/>
                  <a:pt x="2575513" y="3408502"/>
                  <a:pt x="2577893" y="3406082"/>
                </a:cubicBezTo>
                <a:cubicBezTo>
                  <a:pt x="2573136" y="3406082"/>
                  <a:pt x="2575513" y="3403662"/>
                  <a:pt x="2575513" y="3401243"/>
                </a:cubicBezTo>
                <a:cubicBezTo>
                  <a:pt x="2575513" y="3403662"/>
                  <a:pt x="2577893" y="3403662"/>
                  <a:pt x="2580270" y="3403662"/>
                </a:cubicBezTo>
                <a:cubicBezTo>
                  <a:pt x="2577893" y="3401243"/>
                  <a:pt x="2582650" y="3406082"/>
                  <a:pt x="2585031" y="3403662"/>
                </a:cubicBezTo>
                <a:cubicBezTo>
                  <a:pt x="2582650" y="3401243"/>
                  <a:pt x="2582650" y="3398823"/>
                  <a:pt x="2582650" y="3396403"/>
                </a:cubicBezTo>
                <a:cubicBezTo>
                  <a:pt x="2587408" y="3396403"/>
                  <a:pt x="2585031" y="3389145"/>
                  <a:pt x="2587408" y="3386725"/>
                </a:cubicBezTo>
                <a:cubicBezTo>
                  <a:pt x="2589788" y="3386725"/>
                  <a:pt x="2594546" y="3389145"/>
                  <a:pt x="2594546" y="3389145"/>
                </a:cubicBezTo>
                <a:cubicBezTo>
                  <a:pt x="2596923" y="3389145"/>
                  <a:pt x="2589788" y="3386725"/>
                  <a:pt x="2592165" y="3386725"/>
                </a:cubicBezTo>
                <a:cubicBezTo>
                  <a:pt x="2592165" y="3386725"/>
                  <a:pt x="2592165" y="3386725"/>
                  <a:pt x="2594546" y="3386725"/>
                </a:cubicBezTo>
                <a:cubicBezTo>
                  <a:pt x="2592726" y="3386725"/>
                  <a:pt x="2596453" y="3385305"/>
                  <a:pt x="2595123" y="3382475"/>
                </a:cubicBezTo>
                <a:cubicBezTo>
                  <a:pt x="2595639" y="3382998"/>
                  <a:pt x="2596213" y="3383582"/>
                  <a:pt x="2596923" y="3384305"/>
                </a:cubicBezTo>
                <a:cubicBezTo>
                  <a:pt x="2599303" y="3384305"/>
                  <a:pt x="2596923" y="3384305"/>
                  <a:pt x="2596923" y="3381886"/>
                </a:cubicBezTo>
                <a:cubicBezTo>
                  <a:pt x="2599303" y="3384305"/>
                  <a:pt x="2601680" y="3384305"/>
                  <a:pt x="2601680" y="3384305"/>
                </a:cubicBezTo>
                <a:cubicBezTo>
                  <a:pt x="2606440" y="3386725"/>
                  <a:pt x="2601680" y="3381886"/>
                  <a:pt x="2604060" y="3379466"/>
                </a:cubicBezTo>
                <a:cubicBezTo>
                  <a:pt x="2604060" y="3379466"/>
                  <a:pt x="2604060" y="3379466"/>
                  <a:pt x="2599303" y="3379466"/>
                </a:cubicBezTo>
                <a:cubicBezTo>
                  <a:pt x="2599303" y="3374627"/>
                  <a:pt x="2601680" y="3377047"/>
                  <a:pt x="2601680" y="3372207"/>
                </a:cubicBezTo>
                <a:cubicBezTo>
                  <a:pt x="2601680" y="3372207"/>
                  <a:pt x="2601680" y="3372207"/>
                  <a:pt x="2606440" y="3374627"/>
                </a:cubicBezTo>
                <a:cubicBezTo>
                  <a:pt x="2604060" y="3374627"/>
                  <a:pt x="2604060" y="3377047"/>
                  <a:pt x="2606440" y="3379466"/>
                </a:cubicBezTo>
                <a:cubicBezTo>
                  <a:pt x="2606440" y="3379466"/>
                  <a:pt x="2606440" y="3379466"/>
                  <a:pt x="2606440" y="3377047"/>
                </a:cubicBezTo>
                <a:cubicBezTo>
                  <a:pt x="2611198" y="3379466"/>
                  <a:pt x="2608818" y="3379466"/>
                  <a:pt x="2611198" y="3381886"/>
                </a:cubicBezTo>
                <a:lnTo>
                  <a:pt x="2613575" y="3381886"/>
                </a:lnTo>
                <a:cubicBezTo>
                  <a:pt x="2613575" y="3384305"/>
                  <a:pt x="2613575" y="3384305"/>
                  <a:pt x="2613575" y="3386725"/>
                </a:cubicBezTo>
                <a:cubicBezTo>
                  <a:pt x="2611198" y="3384305"/>
                  <a:pt x="2611198" y="3384305"/>
                  <a:pt x="2608818" y="3384305"/>
                </a:cubicBezTo>
                <a:cubicBezTo>
                  <a:pt x="2613575" y="3386725"/>
                  <a:pt x="2613575" y="3389145"/>
                  <a:pt x="2611198" y="3389145"/>
                </a:cubicBezTo>
                <a:cubicBezTo>
                  <a:pt x="2606440" y="3389145"/>
                  <a:pt x="2611198" y="3393984"/>
                  <a:pt x="2608818" y="3396403"/>
                </a:cubicBezTo>
                <a:cubicBezTo>
                  <a:pt x="2606440" y="3393984"/>
                  <a:pt x="2604060" y="3389145"/>
                  <a:pt x="2604060" y="3386725"/>
                </a:cubicBezTo>
                <a:cubicBezTo>
                  <a:pt x="2599303" y="3389145"/>
                  <a:pt x="2601680" y="3389145"/>
                  <a:pt x="2599303" y="3389145"/>
                </a:cubicBezTo>
                <a:cubicBezTo>
                  <a:pt x="2601680" y="3391564"/>
                  <a:pt x="2606440" y="3393984"/>
                  <a:pt x="2606440" y="3396403"/>
                </a:cubicBezTo>
                <a:cubicBezTo>
                  <a:pt x="2606440" y="3396403"/>
                  <a:pt x="2606440" y="3396403"/>
                  <a:pt x="2604060" y="3396403"/>
                </a:cubicBezTo>
                <a:cubicBezTo>
                  <a:pt x="2604060" y="3398823"/>
                  <a:pt x="2608818" y="3401243"/>
                  <a:pt x="2608818" y="3401243"/>
                </a:cubicBezTo>
                <a:cubicBezTo>
                  <a:pt x="2604060" y="3403662"/>
                  <a:pt x="2604060" y="3408502"/>
                  <a:pt x="2601680" y="3410921"/>
                </a:cubicBezTo>
                <a:cubicBezTo>
                  <a:pt x="2601680" y="3410921"/>
                  <a:pt x="2601680" y="3410921"/>
                  <a:pt x="2599303" y="3408502"/>
                </a:cubicBezTo>
                <a:cubicBezTo>
                  <a:pt x="2604060" y="3413341"/>
                  <a:pt x="2599303" y="3415760"/>
                  <a:pt x="2599303" y="3418180"/>
                </a:cubicBezTo>
                <a:cubicBezTo>
                  <a:pt x="2594546" y="3420600"/>
                  <a:pt x="2599303" y="3427858"/>
                  <a:pt x="2594546" y="3425439"/>
                </a:cubicBezTo>
                <a:cubicBezTo>
                  <a:pt x="2592165" y="3430278"/>
                  <a:pt x="2592165" y="3435117"/>
                  <a:pt x="2592165" y="3437537"/>
                </a:cubicBezTo>
                <a:cubicBezTo>
                  <a:pt x="2596923" y="3439959"/>
                  <a:pt x="2601680" y="3442379"/>
                  <a:pt x="2604060" y="3444795"/>
                </a:cubicBezTo>
                <a:cubicBezTo>
                  <a:pt x="2604060" y="3444795"/>
                  <a:pt x="2604060" y="3444795"/>
                  <a:pt x="2604060" y="3447215"/>
                </a:cubicBezTo>
                <a:cubicBezTo>
                  <a:pt x="2606440" y="3439959"/>
                  <a:pt x="2611198" y="3447215"/>
                  <a:pt x="2613575" y="3444795"/>
                </a:cubicBezTo>
                <a:cubicBezTo>
                  <a:pt x="2618335" y="3449635"/>
                  <a:pt x="2625470" y="3444795"/>
                  <a:pt x="2627850" y="3452054"/>
                </a:cubicBezTo>
                <a:cubicBezTo>
                  <a:pt x="2634985" y="3449635"/>
                  <a:pt x="2644503" y="3449635"/>
                  <a:pt x="2654018" y="3454477"/>
                </a:cubicBezTo>
                <a:cubicBezTo>
                  <a:pt x="2654018" y="3454477"/>
                  <a:pt x="2653968" y="3454501"/>
                  <a:pt x="2650144" y="3456445"/>
                </a:cubicBezTo>
                <a:cubicBezTo>
                  <a:pt x="2649890" y="3456439"/>
                  <a:pt x="2649608" y="3456541"/>
                  <a:pt x="2649260" y="3456896"/>
                </a:cubicBezTo>
                <a:cubicBezTo>
                  <a:pt x="2649594" y="3456725"/>
                  <a:pt x="2649854" y="3456593"/>
                  <a:pt x="2650144" y="3456445"/>
                </a:cubicBezTo>
                <a:cubicBezTo>
                  <a:pt x="2651626" y="3456484"/>
                  <a:pt x="2651640" y="3461736"/>
                  <a:pt x="2651640" y="3461736"/>
                </a:cubicBezTo>
                <a:cubicBezTo>
                  <a:pt x="2651640" y="3456896"/>
                  <a:pt x="2656398" y="3456896"/>
                  <a:pt x="2658775" y="3454477"/>
                </a:cubicBezTo>
                <a:cubicBezTo>
                  <a:pt x="2661155" y="3456896"/>
                  <a:pt x="2665913" y="3454477"/>
                  <a:pt x="2670670" y="3452054"/>
                </a:cubicBezTo>
                <a:cubicBezTo>
                  <a:pt x="2670670" y="3452054"/>
                  <a:pt x="2670670" y="3452054"/>
                  <a:pt x="2670670" y="3456896"/>
                </a:cubicBezTo>
                <a:cubicBezTo>
                  <a:pt x="2675427" y="3449635"/>
                  <a:pt x="2677807" y="3456896"/>
                  <a:pt x="2682565" y="3459316"/>
                </a:cubicBezTo>
                <a:cubicBezTo>
                  <a:pt x="2682565" y="3459316"/>
                  <a:pt x="2682565" y="3464155"/>
                  <a:pt x="2684945" y="3464155"/>
                </a:cubicBezTo>
                <a:cubicBezTo>
                  <a:pt x="2687322" y="3459316"/>
                  <a:pt x="2689703" y="3459316"/>
                  <a:pt x="2694460" y="3456896"/>
                </a:cubicBezTo>
                <a:cubicBezTo>
                  <a:pt x="2696837" y="3456896"/>
                  <a:pt x="2699217" y="3459316"/>
                  <a:pt x="2701597" y="3461736"/>
                </a:cubicBezTo>
                <a:cubicBezTo>
                  <a:pt x="2713490" y="3456896"/>
                  <a:pt x="2723007" y="3461736"/>
                  <a:pt x="2734902" y="3459316"/>
                </a:cubicBezTo>
                <a:cubicBezTo>
                  <a:pt x="2734902" y="3459316"/>
                  <a:pt x="2734902" y="3459316"/>
                  <a:pt x="2734902" y="3464155"/>
                </a:cubicBezTo>
                <a:cubicBezTo>
                  <a:pt x="2744417" y="3456896"/>
                  <a:pt x="2756312" y="3466575"/>
                  <a:pt x="2765827" y="3464155"/>
                </a:cubicBezTo>
                <a:cubicBezTo>
                  <a:pt x="2765827" y="3464155"/>
                  <a:pt x="2765827" y="3464155"/>
                  <a:pt x="2763450" y="3468994"/>
                </a:cubicBezTo>
                <a:cubicBezTo>
                  <a:pt x="2765827" y="3471414"/>
                  <a:pt x="2770584" y="3468994"/>
                  <a:pt x="2770584" y="3464155"/>
                </a:cubicBezTo>
                <a:cubicBezTo>
                  <a:pt x="2772964" y="3466575"/>
                  <a:pt x="2777722" y="3461736"/>
                  <a:pt x="2777722" y="3466575"/>
                </a:cubicBezTo>
                <a:cubicBezTo>
                  <a:pt x="2780102" y="3468994"/>
                  <a:pt x="2782479" y="3464155"/>
                  <a:pt x="2784859" y="3464155"/>
                </a:cubicBezTo>
                <a:cubicBezTo>
                  <a:pt x="2789617" y="3466575"/>
                  <a:pt x="2791997" y="3466575"/>
                  <a:pt x="2794374" y="3466575"/>
                </a:cubicBezTo>
                <a:cubicBezTo>
                  <a:pt x="2794374" y="3468994"/>
                  <a:pt x="2794374" y="3468994"/>
                  <a:pt x="2796755" y="3471414"/>
                </a:cubicBezTo>
                <a:cubicBezTo>
                  <a:pt x="2796755" y="3468994"/>
                  <a:pt x="2801512" y="3473834"/>
                  <a:pt x="2801512" y="3464155"/>
                </a:cubicBezTo>
                <a:cubicBezTo>
                  <a:pt x="2806026" y="3468747"/>
                  <a:pt x="2814821" y="3462465"/>
                  <a:pt x="2819774" y="3468020"/>
                </a:cubicBezTo>
                <a:cubicBezTo>
                  <a:pt x="2819940" y="3468301"/>
                  <a:pt x="2820166" y="3468609"/>
                  <a:pt x="2820542" y="3468994"/>
                </a:cubicBezTo>
                <a:cubicBezTo>
                  <a:pt x="2820301" y="3468625"/>
                  <a:pt x="2820039" y="3468317"/>
                  <a:pt x="2819774" y="3468020"/>
                </a:cubicBezTo>
                <a:cubicBezTo>
                  <a:pt x="2818890" y="3466528"/>
                  <a:pt x="2820542" y="3466189"/>
                  <a:pt x="2820542" y="3464155"/>
                </a:cubicBezTo>
                <a:cubicBezTo>
                  <a:pt x="2825302" y="3466575"/>
                  <a:pt x="2830059" y="3471414"/>
                  <a:pt x="2834817" y="3466575"/>
                </a:cubicBezTo>
                <a:cubicBezTo>
                  <a:pt x="2834817" y="3468994"/>
                  <a:pt x="2834817" y="3471414"/>
                  <a:pt x="2834817" y="3471414"/>
                </a:cubicBezTo>
                <a:cubicBezTo>
                  <a:pt x="2837197" y="3471414"/>
                  <a:pt x="2834817" y="3468994"/>
                  <a:pt x="2837197" y="3466575"/>
                </a:cubicBezTo>
                <a:cubicBezTo>
                  <a:pt x="2846712" y="3464155"/>
                  <a:pt x="2853847" y="3473834"/>
                  <a:pt x="2860984" y="3471414"/>
                </a:cubicBezTo>
                <a:cubicBezTo>
                  <a:pt x="2872879" y="3468994"/>
                  <a:pt x="2887154" y="3471414"/>
                  <a:pt x="2899046" y="3471414"/>
                </a:cubicBezTo>
                <a:cubicBezTo>
                  <a:pt x="2899046" y="3471414"/>
                  <a:pt x="2899046" y="3471414"/>
                  <a:pt x="2899046" y="3473834"/>
                </a:cubicBezTo>
                <a:cubicBezTo>
                  <a:pt x="2903806" y="3466575"/>
                  <a:pt x="2908564" y="3478673"/>
                  <a:pt x="2910941" y="3471414"/>
                </a:cubicBezTo>
                <a:cubicBezTo>
                  <a:pt x="2913321" y="3471414"/>
                  <a:pt x="2915701" y="3471414"/>
                  <a:pt x="2913321" y="3473834"/>
                </a:cubicBezTo>
                <a:cubicBezTo>
                  <a:pt x="2918079" y="3471414"/>
                  <a:pt x="2922836" y="3478673"/>
                  <a:pt x="2927594" y="3473834"/>
                </a:cubicBezTo>
                <a:cubicBezTo>
                  <a:pt x="2932351" y="3478673"/>
                  <a:pt x="2934731" y="3473834"/>
                  <a:pt x="2941869" y="3476253"/>
                </a:cubicBezTo>
                <a:cubicBezTo>
                  <a:pt x="2939489" y="3476253"/>
                  <a:pt x="2939489" y="3478673"/>
                  <a:pt x="2939489" y="3478673"/>
                </a:cubicBezTo>
                <a:cubicBezTo>
                  <a:pt x="2941869" y="3481092"/>
                  <a:pt x="2944246" y="3471414"/>
                  <a:pt x="2944246" y="3481092"/>
                </a:cubicBezTo>
                <a:cubicBezTo>
                  <a:pt x="2946626" y="3481092"/>
                  <a:pt x="2946626" y="3476253"/>
                  <a:pt x="2944246" y="3476253"/>
                </a:cubicBezTo>
                <a:cubicBezTo>
                  <a:pt x="2956141" y="3478673"/>
                  <a:pt x="2968036" y="3473834"/>
                  <a:pt x="2979931" y="3471414"/>
                </a:cubicBezTo>
                <a:cubicBezTo>
                  <a:pt x="2987069" y="3476253"/>
                  <a:pt x="2979931" y="3485932"/>
                  <a:pt x="2987069" y="3478673"/>
                </a:cubicBezTo>
                <a:cubicBezTo>
                  <a:pt x="2989446" y="3476253"/>
                  <a:pt x="2991826" y="3485932"/>
                  <a:pt x="2991826" y="3483512"/>
                </a:cubicBezTo>
                <a:cubicBezTo>
                  <a:pt x="2991826" y="3478673"/>
                  <a:pt x="2994203" y="3481092"/>
                  <a:pt x="2994203" y="3476253"/>
                </a:cubicBezTo>
                <a:cubicBezTo>
                  <a:pt x="2998964" y="3481092"/>
                  <a:pt x="2998964" y="3483512"/>
                  <a:pt x="3003721" y="3481092"/>
                </a:cubicBezTo>
                <a:cubicBezTo>
                  <a:pt x="3003721" y="3481092"/>
                  <a:pt x="3003721" y="3481092"/>
                  <a:pt x="3003721" y="3483512"/>
                </a:cubicBezTo>
                <a:cubicBezTo>
                  <a:pt x="3008478" y="3476253"/>
                  <a:pt x="3013236" y="3478673"/>
                  <a:pt x="3015616" y="3471414"/>
                </a:cubicBezTo>
                <a:cubicBezTo>
                  <a:pt x="3041783" y="3466575"/>
                  <a:pt x="3065573" y="3461736"/>
                  <a:pt x="3089363" y="3456896"/>
                </a:cubicBezTo>
                <a:cubicBezTo>
                  <a:pt x="3113150" y="3454477"/>
                  <a:pt x="3134560" y="3447215"/>
                  <a:pt x="3158350" y="3444795"/>
                </a:cubicBezTo>
                <a:cubicBezTo>
                  <a:pt x="3165258" y="3449481"/>
                  <a:pt x="3165537" y="3449588"/>
                  <a:pt x="3172017" y="3445203"/>
                </a:cubicBezTo>
                <a:cubicBezTo>
                  <a:pt x="3172021" y="3445305"/>
                  <a:pt x="3172012" y="3445398"/>
                  <a:pt x="3172034" y="3445514"/>
                </a:cubicBezTo>
                <a:cubicBezTo>
                  <a:pt x="3171529" y="3446227"/>
                  <a:pt x="3171101" y="3447215"/>
                  <a:pt x="3172625" y="3447215"/>
                </a:cubicBezTo>
                <a:cubicBezTo>
                  <a:pt x="3172266" y="3446491"/>
                  <a:pt x="3172109" y="3445963"/>
                  <a:pt x="3172034" y="3445514"/>
                </a:cubicBezTo>
                <a:cubicBezTo>
                  <a:pt x="3172316" y="3445115"/>
                  <a:pt x="3172625" y="3444795"/>
                  <a:pt x="3172625" y="3444795"/>
                </a:cubicBezTo>
                <a:cubicBezTo>
                  <a:pt x="3172396" y="3444952"/>
                  <a:pt x="3172230" y="3445060"/>
                  <a:pt x="3172017" y="3445203"/>
                </a:cubicBezTo>
                <a:cubicBezTo>
                  <a:pt x="3171932" y="3443086"/>
                  <a:pt x="3175002" y="3443882"/>
                  <a:pt x="3175002" y="3439959"/>
                </a:cubicBezTo>
                <a:cubicBezTo>
                  <a:pt x="3184520" y="3437537"/>
                  <a:pt x="3189278" y="3432697"/>
                  <a:pt x="3198792" y="3430278"/>
                </a:cubicBezTo>
                <a:cubicBezTo>
                  <a:pt x="3196415" y="3432697"/>
                  <a:pt x="3198792" y="3435117"/>
                  <a:pt x="3198792" y="3435117"/>
                </a:cubicBezTo>
                <a:cubicBezTo>
                  <a:pt x="3198792" y="3435117"/>
                  <a:pt x="3198815" y="3435076"/>
                  <a:pt x="3200957" y="3430713"/>
                </a:cubicBezTo>
                <a:cubicBezTo>
                  <a:pt x="3201159" y="3431759"/>
                  <a:pt x="3201173" y="3432697"/>
                  <a:pt x="3201173" y="3432697"/>
                </a:cubicBezTo>
                <a:cubicBezTo>
                  <a:pt x="3201173" y="3430278"/>
                  <a:pt x="3201173" y="3430278"/>
                  <a:pt x="3201173" y="3430278"/>
                </a:cubicBezTo>
                <a:cubicBezTo>
                  <a:pt x="3201090" y="3430443"/>
                  <a:pt x="3201034" y="3430559"/>
                  <a:pt x="3200957" y="3430713"/>
                </a:cubicBezTo>
                <a:cubicBezTo>
                  <a:pt x="3200700" y="3429375"/>
                  <a:pt x="3200126" y="3427858"/>
                  <a:pt x="3198792" y="3427858"/>
                </a:cubicBezTo>
                <a:cubicBezTo>
                  <a:pt x="3217825" y="3415760"/>
                  <a:pt x="3239235" y="3413341"/>
                  <a:pt x="3253507" y="3398823"/>
                </a:cubicBezTo>
                <a:cubicBezTo>
                  <a:pt x="3258265" y="3396403"/>
                  <a:pt x="3263025" y="3391564"/>
                  <a:pt x="3263025" y="3386725"/>
                </a:cubicBezTo>
                <a:cubicBezTo>
                  <a:pt x="3277297" y="3381886"/>
                  <a:pt x="3289192" y="3369788"/>
                  <a:pt x="3286812" y="3352848"/>
                </a:cubicBezTo>
                <a:cubicBezTo>
                  <a:pt x="3286812" y="3352848"/>
                  <a:pt x="3301087" y="3357690"/>
                  <a:pt x="3301087" y="3364946"/>
                </a:cubicBezTo>
                <a:cubicBezTo>
                  <a:pt x="3310602" y="3379466"/>
                  <a:pt x="3293949" y="3386725"/>
                  <a:pt x="3296330" y="3398823"/>
                </a:cubicBezTo>
                <a:close/>
                <a:moveTo>
                  <a:pt x="2502881" y="3917414"/>
                </a:moveTo>
                <a:cubicBezTo>
                  <a:pt x="2502732" y="3917863"/>
                  <a:pt x="2502561" y="3918311"/>
                  <a:pt x="2502431" y="3918760"/>
                </a:cubicBezTo>
                <a:cubicBezTo>
                  <a:pt x="2503086" y="3918567"/>
                  <a:pt x="2503362" y="3918184"/>
                  <a:pt x="2502881" y="3917414"/>
                </a:cubicBezTo>
                <a:close/>
                <a:moveTo>
                  <a:pt x="2502155" y="3921408"/>
                </a:moveTo>
                <a:cubicBezTo>
                  <a:pt x="2502155" y="3921408"/>
                  <a:pt x="2502147" y="3921397"/>
                  <a:pt x="2501896" y="3921141"/>
                </a:cubicBezTo>
                <a:cubicBezTo>
                  <a:pt x="2501876" y="3921229"/>
                  <a:pt x="2501851" y="3921317"/>
                  <a:pt x="2501835" y="3921408"/>
                </a:cubicBezTo>
                <a:cubicBezTo>
                  <a:pt x="2501951" y="3921408"/>
                  <a:pt x="2502034" y="3921408"/>
                  <a:pt x="2502155" y="3921408"/>
                </a:cubicBezTo>
                <a:close/>
                <a:moveTo>
                  <a:pt x="2503762" y="3938524"/>
                </a:moveTo>
                <a:cubicBezTo>
                  <a:pt x="2504822" y="3938524"/>
                  <a:pt x="2505885" y="3938524"/>
                  <a:pt x="2506946" y="3938524"/>
                </a:cubicBezTo>
                <a:cubicBezTo>
                  <a:pt x="2509340" y="3936080"/>
                  <a:pt x="2504552" y="3933633"/>
                  <a:pt x="2504552" y="3931188"/>
                </a:cubicBezTo>
                <a:cubicBezTo>
                  <a:pt x="2504552" y="3931188"/>
                  <a:pt x="2504508" y="3931210"/>
                  <a:pt x="2501782" y="3932600"/>
                </a:cubicBezTo>
                <a:cubicBezTo>
                  <a:pt x="2502202" y="3934635"/>
                  <a:pt x="2502859" y="3936614"/>
                  <a:pt x="2503762" y="3938524"/>
                </a:cubicBezTo>
                <a:close/>
                <a:moveTo>
                  <a:pt x="2508903" y="3582718"/>
                </a:moveTo>
                <a:lnTo>
                  <a:pt x="2504146" y="3580299"/>
                </a:lnTo>
                <a:cubicBezTo>
                  <a:pt x="2506523" y="3580299"/>
                  <a:pt x="2506523" y="3577879"/>
                  <a:pt x="2508903" y="3580299"/>
                </a:cubicBezTo>
                <a:cubicBezTo>
                  <a:pt x="2508903" y="3580299"/>
                  <a:pt x="2506523" y="3580299"/>
                  <a:pt x="2508903" y="3582718"/>
                </a:cubicBezTo>
                <a:close/>
                <a:moveTo>
                  <a:pt x="2677807" y="3507708"/>
                </a:moveTo>
                <a:cubicBezTo>
                  <a:pt x="2678976" y="3506519"/>
                  <a:pt x="2679572" y="3505919"/>
                  <a:pt x="2680155" y="3505610"/>
                </a:cubicBezTo>
                <a:cubicBezTo>
                  <a:pt x="2680063" y="3506263"/>
                  <a:pt x="2679652" y="3507708"/>
                  <a:pt x="2677807" y="3507708"/>
                </a:cubicBezTo>
                <a:close/>
                <a:moveTo>
                  <a:pt x="2677708" y="4229169"/>
                </a:moveTo>
                <a:cubicBezTo>
                  <a:pt x="2677462" y="4229276"/>
                  <a:pt x="2677244" y="4229411"/>
                  <a:pt x="2676996" y="4229513"/>
                </a:cubicBezTo>
                <a:cubicBezTo>
                  <a:pt x="2676996" y="4228632"/>
                  <a:pt x="2677310" y="4228717"/>
                  <a:pt x="2677708" y="4229169"/>
                </a:cubicBezTo>
                <a:close/>
                <a:moveTo>
                  <a:pt x="2930874" y="4043671"/>
                </a:moveTo>
                <a:cubicBezTo>
                  <a:pt x="2930874" y="4043671"/>
                  <a:pt x="2930877" y="4043674"/>
                  <a:pt x="2931904" y="4044722"/>
                </a:cubicBezTo>
                <a:cubicBezTo>
                  <a:pt x="2928469" y="4044260"/>
                  <a:pt x="2925053" y="4043671"/>
                  <a:pt x="2930874" y="4043671"/>
                </a:cubicBezTo>
                <a:close/>
                <a:moveTo>
                  <a:pt x="2932108" y="4044932"/>
                </a:moveTo>
                <a:cubicBezTo>
                  <a:pt x="2932044" y="4044865"/>
                  <a:pt x="2931962" y="4044783"/>
                  <a:pt x="2931904" y="4044722"/>
                </a:cubicBezTo>
                <a:cubicBezTo>
                  <a:pt x="2935507" y="4045207"/>
                  <a:pt x="2939116" y="4045554"/>
                  <a:pt x="2932108" y="4044932"/>
                </a:cubicBezTo>
                <a:close/>
                <a:moveTo>
                  <a:pt x="2721527" y="4251019"/>
                </a:moveTo>
                <a:cubicBezTo>
                  <a:pt x="2721850" y="4251047"/>
                  <a:pt x="2722176" y="4251187"/>
                  <a:pt x="2722502" y="4251517"/>
                </a:cubicBezTo>
                <a:cubicBezTo>
                  <a:pt x="2722107" y="4251316"/>
                  <a:pt x="2721801" y="4251159"/>
                  <a:pt x="2721527" y="4251019"/>
                </a:cubicBezTo>
                <a:close/>
                <a:moveTo>
                  <a:pt x="2641071" y="4290644"/>
                </a:moveTo>
                <a:lnTo>
                  <a:pt x="2641071" y="4293088"/>
                </a:lnTo>
                <a:cubicBezTo>
                  <a:pt x="2639185" y="4293088"/>
                  <a:pt x="2638787" y="4293050"/>
                  <a:pt x="2638702" y="4290663"/>
                </a:cubicBezTo>
                <a:cubicBezTo>
                  <a:pt x="2641065" y="4293036"/>
                  <a:pt x="2641071" y="4288208"/>
                  <a:pt x="2641071" y="4290644"/>
                </a:cubicBezTo>
                <a:close/>
                <a:moveTo>
                  <a:pt x="2638674" y="4290644"/>
                </a:moveTo>
                <a:cubicBezTo>
                  <a:pt x="2638674" y="4290578"/>
                  <a:pt x="2638693" y="4290531"/>
                  <a:pt x="2638696" y="4290468"/>
                </a:cubicBezTo>
                <a:cubicBezTo>
                  <a:pt x="2638699" y="4290531"/>
                  <a:pt x="2638699" y="4290603"/>
                  <a:pt x="2638702" y="4290663"/>
                </a:cubicBezTo>
                <a:cubicBezTo>
                  <a:pt x="2638690" y="4290655"/>
                  <a:pt x="2638685" y="4290655"/>
                  <a:pt x="2638674" y="4290644"/>
                </a:cubicBezTo>
                <a:close/>
                <a:moveTo>
                  <a:pt x="2600355" y="4253965"/>
                </a:moveTo>
                <a:cubicBezTo>
                  <a:pt x="2600355" y="4253965"/>
                  <a:pt x="2597958" y="4256409"/>
                  <a:pt x="2600355" y="4256409"/>
                </a:cubicBezTo>
                <a:lnTo>
                  <a:pt x="2597958" y="4256409"/>
                </a:lnTo>
                <a:cubicBezTo>
                  <a:pt x="2600355" y="4256409"/>
                  <a:pt x="2597958" y="4253965"/>
                  <a:pt x="2600355" y="4253965"/>
                </a:cubicBezTo>
                <a:close/>
                <a:moveTo>
                  <a:pt x="2537340" y="4128239"/>
                </a:moveTo>
                <a:cubicBezTo>
                  <a:pt x="2536874" y="4128822"/>
                  <a:pt x="2536382" y="4129255"/>
                  <a:pt x="2535686" y="4129255"/>
                </a:cubicBezTo>
                <a:cubicBezTo>
                  <a:pt x="2534333" y="4129255"/>
                  <a:pt x="2536034" y="4128475"/>
                  <a:pt x="2537340" y="4128239"/>
                </a:cubicBezTo>
                <a:close/>
                <a:moveTo>
                  <a:pt x="2536413" y="4110255"/>
                </a:moveTo>
                <a:cubicBezTo>
                  <a:pt x="2536771" y="4110209"/>
                  <a:pt x="2537150" y="4110156"/>
                  <a:pt x="2537539" y="4110104"/>
                </a:cubicBezTo>
                <a:cubicBezTo>
                  <a:pt x="2537083" y="4110396"/>
                  <a:pt x="2536719" y="4110412"/>
                  <a:pt x="2536413" y="4110255"/>
                </a:cubicBezTo>
                <a:close/>
                <a:moveTo>
                  <a:pt x="2533292" y="4109694"/>
                </a:moveTo>
                <a:cubicBezTo>
                  <a:pt x="2534944" y="4108006"/>
                  <a:pt x="2535465" y="4109777"/>
                  <a:pt x="2536413" y="4110255"/>
                </a:cubicBezTo>
                <a:cubicBezTo>
                  <a:pt x="2534621" y="4110498"/>
                  <a:pt x="2533292" y="4110602"/>
                  <a:pt x="2533292" y="4109694"/>
                </a:cubicBezTo>
                <a:close/>
                <a:moveTo>
                  <a:pt x="2511736" y="4075459"/>
                </a:moveTo>
                <a:cubicBezTo>
                  <a:pt x="2512526" y="4075459"/>
                  <a:pt x="2513037" y="4075734"/>
                  <a:pt x="2513390" y="4076089"/>
                </a:cubicBezTo>
                <a:cubicBezTo>
                  <a:pt x="2512686" y="4076599"/>
                  <a:pt x="2511736" y="4077003"/>
                  <a:pt x="2511736" y="4075459"/>
                </a:cubicBezTo>
                <a:close/>
                <a:moveTo>
                  <a:pt x="2505858" y="4012467"/>
                </a:moveTo>
                <a:cubicBezTo>
                  <a:pt x="2506667" y="4012929"/>
                  <a:pt x="2507073" y="4013441"/>
                  <a:pt x="2507178" y="4013975"/>
                </a:cubicBezTo>
                <a:cubicBezTo>
                  <a:pt x="2506341" y="4013628"/>
                  <a:pt x="2505996" y="4013061"/>
                  <a:pt x="2505858" y="4012467"/>
                </a:cubicBezTo>
                <a:close/>
                <a:moveTo>
                  <a:pt x="2499761" y="4014327"/>
                </a:moveTo>
                <a:cubicBezTo>
                  <a:pt x="2497364" y="4009436"/>
                  <a:pt x="2494971" y="4009436"/>
                  <a:pt x="2492577" y="4006992"/>
                </a:cubicBezTo>
                <a:cubicBezTo>
                  <a:pt x="2497364" y="4004547"/>
                  <a:pt x="2492577" y="4002100"/>
                  <a:pt x="2497364" y="4002100"/>
                </a:cubicBezTo>
                <a:cubicBezTo>
                  <a:pt x="2494971" y="4004547"/>
                  <a:pt x="2497364" y="4011883"/>
                  <a:pt x="2502155" y="4011883"/>
                </a:cubicBezTo>
                <a:cubicBezTo>
                  <a:pt x="2506824" y="4008704"/>
                  <a:pt x="2505438" y="4010685"/>
                  <a:pt x="2505858" y="4012467"/>
                </a:cubicBezTo>
                <a:cubicBezTo>
                  <a:pt x="2505499" y="4012260"/>
                  <a:pt x="2505085" y="4012062"/>
                  <a:pt x="2504552" y="4011883"/>
                </a:cubicBezTo>
                <a:cubicBezTo>
                  <a:pt x="2502155" y="4011883"/>
                  <a:pt x="2502155" y="4011883"/>
                  <a:pt x="2499761" y="4014327"/>
                </a:cubicBezTo>
                <a:close/>
                <a:moveTo>
                  <a:pt x="2477979" y="3756935"/>
                </a:moveTo>
                <a:cubicBezTo>
                  <a:pt x="2478291" y="3757571"/>
                  <a:pt x="2478514" y="3758161"/>
                  <a:pt x="2478688" y="3758719"/>
                </a:cubicBezTo>
                <a:cubicBezTo>
                  <a:pt x="2478293" y="3758361"/>
                  <a:pt x="2477979" y="3757811"/>
                  <a:pt x="2477979" y="3756935"/>
                </a:cubicBezTo>
                <a:close/>
                <a:moveTo>
                  <a:pt x="2477979" y="3696443"/>
                </a:moveTo>
                <a:cubicBezTo>
                  <a:pt x="2478315" y="3697134"/>
                  <a:pt x="2478600" y="3697764"/>
                  <a:pt x="2478865" y="3698361"/>
                </a:cubicBezTo>
                <a:cubicBezTo>
                  <a:pt x="2478387" y="3698017"/>
                  <a:pt x="2477979" y="3697445"/>
                  <a:pt x="2477979" y="3696443"/>
                </a:cubicBezTo>
                <a:close/>
                <a:moveTo>
                  <a:pt x="2511245" y="3589941"/>
                </a:moveTo>
                <a:cubicBezTo>
                  <a:pt x="2511256" y="3589941"/>
                  <a:pt x="2511272" y="3589941"/>
                  <a:pt x="2511283" y="3589941"/>
                </a:cubicBezTo>
                <a:lnTo>
                  <a:pt x="2511283" y="3589977"/>
                </a:lnTo>
                <a:cubicBezTo>
                  <a:pt x="2511267" y="3589964"/>
                  <a:pt x="2511259" y="3589955"/>
                  <a:pt x="2511245" y="3589941"/>
                </a:cubicBezTo>
                <a:close/>
                <a:moveTo>
                  <a:pt x="2508903" y="3587558"/>
                </a:moveTo>
                <a:cubicBezTo>
                  <a:pt x="2508903" y="3587558"/>
                  <a:pt x="2508909" y="3587563"/>
                  <a:pt x="2511245" y="3589941"/>
                </a:cubicBezTo>
                <a:cubicBezTo>
                  <a:pt x="2509795" y="3589826"/>
                  <a:pt x="2510687" y="3589372"/>
                  <a:pt x="2508903" y="3587558"/>
                </a:cubicBezTo>
                <a:close/>
                <a:moveTo>
                  <a:pt x="2508174" y="3578499"/>
                </a:moveTo>
                <a:cubicBezTo>
                  <a:pt x="2508735" y="3578688"/>
                  <a:pt x="2509328" y="3578956"/>
                  <a:pt x="2509903" y="3579283"/>
                </a:cubicBezTo>
                <a:cubicBezTo>
                  <a:pt x="2508903" y="3580299"/>
                  <a:pt x="2508903" y="3580299"/>
                  <a:pt x="2508903" y="3580299"/>
                </a:cubicBezTo>
                <a:cubicBezTo>
                  <a:pt x="2508903" y="3579410"/>
                  <a:pt x="2508580" y="3578854"/>
                  <a:pt x="2508174" y="3578499"/>
                </a:cubicBezTo>
                <a:close/>
                <a:moveTo>
                  <a:pt x="2506523" y="3577879"/>
                </a:moveTo>
                <a:cubicBezTo>
                  <a:pt x="2506523" y="3577879"/>
                  <a:pt x="2507476" y="3577885"/>
                  <a:pt x="2508174" y="3578499"/>
                </a:cubicBezTo>
                <a:cubicBezTo>
                  <a:pt x="2506374" y="3577885"/>
                  <a:pt x="2505018" y="3577879"/>
                  <a:pt x="2506523" y="3577879"/>
                </a:cubicBezTo>
                <a:close/>
                <a:moveTo>
                  <a:pt x="2511283" y="3577879"/>
                </a:moveTo>
                <a:cubicBezTo>
                  <a:pt x="2508903" y="3577879"/>
                  <a:pt x="2508903" y="3575460"/>
                  <a:pt x="2508903" y="3575460"/>
                </a:cubicBezTo>
                <a:cubicBezTo>
                  <a:pt x="2508939" y="3575498"/>
                  <a:pt x="2508964" y="3575523"/>
                  <a:pt x="2509000" y="3575559"/>
                </a:cubicBezTo>
                <a:cubicBezTo>
                  <a:pt x="2509180" y="3576274"/>
                  <a:pt x="2509701" y="3577076"/>
                  <a:pt x="2511283" y="3577879"/>
                </a:cubicBezTo>
                <a:close/>
                <a:moveTo>
                  <a:pt x="2543569" y="3442649"/>
                </a:moveTo>
                <a:cubicBezTo>
                  <a:pt x="2544572" y="3442882"/>
                  <a:pt x="2545668" y="3443279"/>
                  <a:pt x="2546678" y="3443898"/>
                </a:cubicBezTo>
                <a:cubicBezTo>
                  <a:pt x="2546850" y="3444160"/>
                  <a:pt x="2546966" y="3444449"/>
                  <a:pt x="2546966" y="3444795"/>
                </a:cubicBezTo>
                <a:cubicBezTo>
                  <a:pt x="2545712" y="3443521"/>
                  <a:pt x="2544472" y="3442929"/>
                  <a:pt x="2543569" y="3442649"/>
                </a:cubicBezTo>
                <a:close/>
                <a:moveTo>
                  <a:pt x="2558861" y="3430278"/>
                </a:moveTo>
                <a:cubicBezTo>
                  <a:pt x="2556483" y="3430278"/>
                  <a:pt x="2556483" y="3430278"/>
                  <a:pt x="2556483" y="3432697"/>
                </a:cubicBezTo>
                <a:cubicBezTo>
                  <a:pt x="2554103" y="3432697"/>
                  <a:pt x="2554103" y="3432697"/>
                  <a:pt x="2554103" y="3430278"/>
                </a:cubicBezTo>
                <a:cubicBezTo>
                  <a:pt x="2551723" y="3430278"/>
                  <a:pt x="2551723" y="3430278"/>
                  <a:pt x="2549346" y="3430278"/>
                </a:cubicBezTo>
                <a:cubicBezTo>
                  <a:pt x="2549346" y="3427858"/>
                  <a:pt x="2544588" y="3425439"/>
                  <a:pt x="2546966" y="3425439"/>
                </a:cubicBezTo>
                <a:cubicBezTo>
                  <a:pt x="2549346" y="3427858"/>
                  <a:pt x="2551723" y="3427858"/>
                  <a:pt x="2554103" y="3427858"/>
                </a:cubicBezTo>
                <a:lnTo>
                  <a:pt x="2556483" y="3425439"/>
                </a:lnTo>
                <a:lnTo>
                  <a:pt x="2556483" y="3427858"/>
                </a:lnTo>
                <a:cubicBezTo>
                  <a:pt x="2556483" y="3427858"/>
                  <a:pt x="2556483" y="3430278"/>
                  <a:pt x="2558861" y="3430278"/>
                </a:cubicBezTo>
                <a:close/>
                <a:moveTo>
                  <a:pt x="2550975" y="3424830"/>
                </a:moveTo>
                <a:cubicBezTo>
                  <a:pt x="2551706" y="3424112"/>
                  <a:pt x="2551723" y="3423019"/>
                  <a:pt x="2551723" y="3423019"/>
                </a:cubicBezTo>
                <a:cubicBezTo>
                  <a:pt x="2551723" y="3423019"/>
                  <a:pt x="2551723" y="3423019"/>
                  <a:pt x="2551723" y="3425439"/>
                </a:cubicBezTo>
                <a:cubicBezTo>
                  <a:pt x="2551375" y="3425083"/>
                  <a:pt x="2551149" y="3424918"/>
                  <a:pt x="2550975" y="3424830"/>
                </a:cubicBezTo>
                <a:close/>
                <a:moveTo>
                  <a:pt x="2549346" y="3425439"/>
                </a:moveTo>
                <a:cubicBezTo>
                  <a:pt x="2549854" y="3425439"/>
                  <a:pt x="2550235" y="3425315"/>
                  <a:pt x="2550547" y="3425141"/>
                </a:cubicBezTo>
                <a:cubicBezTo>
                  <a:pt x="2550505" y="3425788"/>
                  <a:pt x="2550743" y="3426862"/>
                  <a:pt x="2549346" y="3425439"/>
                </a:cubicBezTo>
                <a:close/>
                <a:moveTo>
                  <a:pt x="2550975" y="3424830"/>
                </a:moveTo>
                <a:cubicBezTo>
                  <a:pt x="2550853" y="3424949"/>
                  <a:pt x="2550712" y="3425051"/>
                  <a:pt x="2550547" y="3425141"/>
                </a:cubicBezTo>
                <a:cubicBezTo>
                  <a:pt x="2550566" y="3424850"/>
                  <a:pt x="2550660" y="3424671"/>
                  <a:pt x="2550975" y="3424830"/>
                </a:cubicBezTo>
                <a:close/>
                <a:moveTo>
                  <a:pt x="2549346" y="3420600"/>
                </a:moveTo>
                <a:cubicBezTo>
                  <a:pt x="2549346" y="3420600"/>
                  <a:pt x="2549346" y="3420600"/>
                  <a:pt x="2551723" y="3423019"/>
                </a:cubicBezTo>
                <a:lnTo>
                  <a:pt x="2549346" y="3423019"/>
                </a:lnTo>
                <a:cubicBezTo>
                  <a:pt x="2549346" y="3423019"/>
                  <a:pt x="2549346" y="3423019"/>
                  <a:pt x="2549346" y="3420600"/>
                </a:cubicBezTo>
                <a:close/>
                <a:moveTo>
                  <a:pt x="2558861" y="3408502"/>
                </a:moveTo>
                <a:cubicBezTo>
                  <a:pt x="2563618" y="3410921"/>
                  <a:pt x="2558861" y="3406082"/>
                  <a:pt x="2563618" y="3410921"/>
                </a:cubicBezTo>
                <a:cubicBezTo>
                  <a:pt x="2561448" y="3410921"/>
                  <a:pt x="2559344" y="3412958"/>
                  <a:pt x="2562591" y="3416985"/>
                </a:cubicBezTo>
                <a:cubicBezTo>
                  <a:pt x="2561677" y="3416933"/>
                  <a:pt x="2560274" y="3417197"/>
                  <a:pt x="2558861" y="3415760"/>
                </a:cubicBezTo>
                <a:cubicBezTo>
                  <a:pt x="2558861" y="3413341"/>
                  <a:pt x="2556483" y="3410921"/>
                  <a:pt x="2558861" y="3408502"/>
                </a:cubicBezTo>
                <a:close/>
                <a:moveTo>
                  <a:pt x="2563618" y="3418180"/>
                </a:moveTo>
                <a:cubicBezTo>
                  <a:pt x="2563201" y="3417756"/>
                  <a:pt x="2562903" y="3417373"/>
                  <a:pt x="2562591" y="3416985"/>
                </a:cubicBezTo>
                <a:cubicBezTo>
                  <a:pt x="2563215" y="3417018"/>
                  <a:pt x="2563618" y="3417197"/>
                  <a:pt x="2563618" y="3418180"/>
                </a:cubicBezTo>
                <a:close/>
                <a:moveTo>
                  <a:pt x="2595123" y="3382475"/>
                </a:moveTo>
                <a:cubicBezTo>
                  <a:pt x="2592196" y="3379494"/>
                  <a:pt x="2592165" y="3379466"/>
                  <a:pt x="2592165" y="3379466"/>
                </a:cubicBezTo>
                <a:cubicBezTo>
                  <a:pt x="2593844" y="3380603"/>
                  <a:pt x="2594714" y="3381602"/>
                  <a:pt x="2595123" y="3382475"/>
                </a:cubicBezTo>
                <a:close/>
                <a:moveTo>
                  <a:pt x="2608818" y="3372207"/>
                </a:moveTo>
                <a:cubicBezTo>
                  <a:pt x="2608818" y="3372207"/>
                  <a:pt x="2608818" y="3372207"/>
                  <a:pt x="2613575" y="3379466"/>
                </a:cubicBezTo>
                <a:cubicBezTo>
                  <a:pt x="2611198" y="3379466"/>
                  <a:pt x="2611198" y="3377047"/>
                  <a:pt x="2606440" y="3374627"/>
                </a:cubicBezTo>
                <a:cubicBezTo>
                  <a:pt x="2606440" y="3374627"/>
                  <a:pt x="2606440" y="3374627"/>
                  <a:pt x="2604060" y="3372207"/>
                </a:cubicBezTo>
                <a:cubicBezTo>
                  <a:pt x="2606440" y="3374627"/>
                  <a:pt x="2608818" y="3374627"/>
                  <a:pt x="2608818" y="3372207"/>
                </a:cubicBezTo>
                <a:close/>
                <a:moveTo>
                  <a:pt x="2564468" y="2925778"/>
                </a:moveTo>
                <a:cubicBezTo>
                  <a:pt x="2565363" y="2926631"/>
                  <a:pt x="2564938" y="2926224"/>
                  <a:pt x="2564468" y="2925778"/>
                </a:cubicBezTo>
                <a:close/>
                <a:moveTo>
                  <a:pt x="2576642" y="2959253"/>
                </a:moveTo>
                <a:cubicBezTo>
                  <a:pt x="2576642" y="2959253"/>
                  <a:pt x="2576642" y="2959253"/>
                  <a:pt x="2571548" y="2956823"/>
                </a:cubicBezTo>
                <a:cubicBezTo>
                  <a:pt x="2579191" y="2964112"/>
                  <a:pt x="2571548" y="2959253"/>
                  <a:pt x="2574094" y="2964112"/>
                </a:cubicBezTo>
                <a:cubicBezTo>
                  <a:pt x="2574094" y="2964112"/>
                  <a:pt x="2574094" y="2964112"/>
                  <a:pt x="2568999" y="2959253"/>
                </a:cubicBezTo>
                <a:cubicBezTo>
                  <a:pt x="2566454" y="2959253"/>
                  <a:pt x="2568999" y="2961684"/>
                  <a:pt x="2574094" y="2964112"/>
                </a:cubicBezTo>
                <a:cubicBezTo>
                  <a:pt x="2571548" y="2964112"/>
                  <a:pt x="2576642" y="2966542"/>
                  <a:pt x="2571548" y="2964112"/>
                </a:cubicBezTo>
                <a:cubicBezTo>
                  <a:pt x="2568999" y="2964112"/>
                  <a:pt x="2574094" y="2966542"/>
                  <a:pt x="2574094" y="2966542"/>
                </a:cubicBezTo>
                <a:cubicBezTo>
                  <a:pt x="2571548" y="2966542"/>
                  <a:pt x="2571548" y="2966542"/>
                  <a:pt x="2571548" y="2966542"/>
                </a:cubicBezTo>
                <a:lnTo>
                  <a:pt x="2568999" y="2964112"/>
                </a:lnTo>
                <a:cubicBezTo>
                  <a:pt x="2571548" y="2966542"/>
                  <a:pt x="2566454" y="2964112"/>
                  <a:pt x="2574094" y="2968973"/>
                </a:cubicBezTo>
                <a:cubicBezTo>
                  <a:pt x="2568999" y="2966542"/>
                  <a:pt x="2576642" y="2973831"/>
                  <a:pt x="2571548" y="2968973"/>
                </a:cubicBezTo>
                <a:cubicBezTo>
                  <a:pt x="2571548" y="2971401"/>
                  <a:pt x="2571548" y="2971401"/>
                  <a:pt x="2574094" y="2971401"/>
                </a:cubicBezTo>
                <a:cubicBezTo>
                  <a:pt x="2574094" y="2973831"/>
                  <a:pt x="2568999" y="2971401"/>
                  <a:pt x="2571548" y="2973831"/>
                </a:cubicBezTo>
                <a:cubicBezTo>
                  <a:pt x="2574094" y="2976262"/>
                  <a:pt x="2566454" y="2973831"/>
                  <a:pt x="2566454" y="2973831"/>
                </a:cubicBezTo>
                <a:cubicBezTo>
                  <a:pt x="2568999" y="2978690"/>
                  <a:pt x="2566454" y="2978690"/>
                  <a:pt x="2566454" y="2981121"/>
                </a:cubicBezTo>
                <a:cubicBezTo>
                  <a:pt x="2568999" y="2983551"/>
                  <a:pt x="2558811" y="2976262"/>
                  <a:pt x="2566454" y="2983551"/>
                </a:cubicBezTo>
                <a:cubicBezTo>
                  <a:pt x="2566454" y="2983551"/>
                  <a:pt x="2566454" y="2983551"/>
                  <a:pt x="2563905" y="2981121"/>
                </a:cubicBezTo>
                <a:cubicBezTo>
                  <a:pt x="2566454" y="2983551"/>
                  <a:pt x="2561357" y="2981121"/>
                  <a:pt x="2561357" y="2983551"/>
                </a:cubicBezTo>
                <a:cubicBezTo>
                  <a:pt x="2558811" y="2981121"/>
                  <a:pt x="2563905" y="2985979"/>
                  <a:pt x="2558811" y="2983551"/>
                </a:cubicBezTo>
                <a:cubicBezTo>
                  <a:pt x="2556262" y="2983551"/>
                  <a:pt x="2558811" y="2988410"/>
                  <a:pt x="2558811" y="2990838"/>
                </a:cubicBezTo>
                <a:cubicBezTo>
                  <a:pt x="2553717" y="2988410"/>
                  <a:pt x="2548620" y="2983551"/>
                  <a:pt x="2551168" y="2985979"/>
                </a:cubicBezTo>
                <a:lnTo>
                  <a:pt x="2553717" y="2988410"/>
                </a:lnTo>
                <a:cubicBezTo>
                  <a:pt x="2553717" y="2988410"/>
                  <a:pt x="2546071" y="2983551"/>
                  <a:pt x="2548620" y="2985979"/>
                </a:cubicBezTo>
                <a:cubicBezTo>
                  <a:pt x="2551613" y="2987408"/>
                  <a:pt x="2551966" y="2987986"/>
                  <a:pt x="2552264" y="2988228"/>
                </a:cubicBezTo>
                <a:cubicBezTo>
                  <a:pt x="2549671" y="2987721"/>
                  <a:pt x="2546499" y="2986386"/>
                  <a:pt x="2548620" y="2988410"/>
                </a:cubicBezTo>
                <a:cubicBezTo>
                  <a:pt x="2548620" y="2988410"/>
                  <a:pt x="2548620" y="2988410"/>
                  <a:pt x="2546071" y="2985979"/>
                </a:cubicBezTo>
                <a:cubicBezTo>
                  <a:pt x="2551168" y="2990838"/>
                  <a:pt x="2548620" y="2990838"/>
                  <a:pt x="2553717" y="2995699"/>
                </a:cubicBezTo>
                <a:cubicBezTo>
                  <a:pt x="2553717" y="3000557"/>
                  <a:pt x="2553717" y="3005416"/>
                  <a:pt x="2548620" y="3010274"/>
                </a:cubicBezTo>
                <a:cubicBezTo>
                  <a:pt x="2546071" y="3012705"/>
                  <a:pt x="2543525" y="3017563"/>
                  <a:pt x="2535882" y="3017563"/>
                </a:cubicBezTo>
                <a:cubicBezTo>
                  <a:pt x="2532972" y="3014789"/>
                  <a:pt x="2531749" y="3013638"/>
                  <a:pt x="2531216" y="3013580"/>
                </a:cubicBezTo>
                <a:cubicBezTo>
                  <a:pt x="2531081" y="3013299"/>
                  <a:pt x="2530973" y="3013057"/>
                  <a:pt x="2530788" y="3012705"/>
                </a:cubicBezTo>
                <a:cubicBezTo>
                  <a:pt x="2530788" y="3015135"/>
                  <a:pt x="2530788" y="3015135"/>
                  <a:pt x="2530788" y="3015135"/>
                </a:cubicBezTo>
                <a:cubicBezTo>
                  <a:pt x="2530788" y="3014092"/>
                  <a:pt x="2530813" y="3013536"/>
                  <a:pt x="2531216" y="3013580"/>
                </a:cubicBezTo>
                <a:cubicBezTo>
                  <a:pt x="2532942" y="3017178"/>
                  <a:pt x="2530973" y="3015488"/>
                  <a:pt x="2533334" y="3019994"/>
                </a:cubicBezTo>
                <a:cubicBezTo>
                  <a:pt x="2530788" y="3019994"/>
                  <a:pt x="2528239" y="3022425"/>
                  <a:pt x="2528239" y="3022425"/>
                </a:cubicBezTo>
                <a:lnTo>
                  <a:pt x="2525694" y="3017563"/>
                </a:lnTo>
                <a:cubicBezTo>
                  <a:pt x="2525694" y="3017563"/>
                  <a:pt x="2525694" y="3017605"/>
                  <a:pt x="2525694" y="3019994"/>
                </a:cubicBezTo>
                <a:cubicBezTo>
                  <a:pt x="2525694" y="3019994"/>
                  <a:pt x="2525694" y="3022425"/>
                  <a:pt x="2528239" y="3024852"/>
                </a:cubicBezTo>
                <a:cubicBezTo>
                  <a:pt x="2525694" y="3032142"/>
                  <a:pt x="2515502" y="3022425"/>
                  <a:pt x="2510408" y="3024852"/>
                </a:cubicBezTo>
                <a:cubicBezTo>
                  <a:pt x="2507860" y="3024852"/>
                  <a:pt x="2507860" y="3024852"/>
                  <a:pt x="2505314" y="3027283"/>
                </a:cubicBezTo>
                <a:cubicBezTo>
                  <a:pt x="2500217" y="3019994"/>
                  <a:pt x="2497671" y="3015135"/>
                  <a:pt x="2492577" y="3019994"/>
                </a:cubicBezTo>
                <a:cubicBezTo>
                  <a:pt x="2492577" y="3019994"/>
                  <a:pt x="2492577" y="3007846"/>
                  <a:pt x="2495123" y="3002985"/>
                </a:cubicBezTo>
                <a:cubicBezTo>
                  <a:pt x="2495123" y="2990838"/>
                  <a:pt x="2497671" y="3002985"/>
                  <a:pt x="2497671" y="2995699"/>
                </a:cubicBezTo>
                <a:cubicBezTo>
                  <a:pt x="2497671" y="2993268"/>
                  <a:pt x="2500217" y="3000557"/>
                  <a:pt x="2500217" y="3000557"/>
                </a:cubicBezTo>
                <a:cubicBezTo>
                  <a:pt x="2500217" y="2990838"/>
                  <a:pt x="2502765" y="2995699"/>
                  <a:pt x="2505314" y="3002985"/>
                </a:cubicBezTo>
                <a:cubicBezTo>
                  <a:pt x="2507073" y="3004664"/>
                  <a:pt x="2506405" y="3001749"/>
                  <a:pt x="2505819" y="3000560"/>
                </a:cubicBezTo>
                <a:cubicBezTo>
                  <a:pt x="2506217" y="3000563"/>
                  <a:pt x="2506559" y="3000571"/>
                  <a:pt x="2506816" y="3000601"/>
                </a:cubicBezTo>
                <a:cubicBezTo>
                  <a:pt x="2506946" y="3001094"/>
                  <a:pt x="2507249" y="3001824"/>
                  <a:pt x="2507860" y="3002985"/>
                </a:cubicBezTo>
                <a:cubicBezTo>
                  <a:pt x="2507860" y="3001185"/>
                  <a:pt x="2507854" y="3000720"/>
                  <a:pt x="2506816" y="3000601"/>
                </a:cubicBezTo>
                <a:cubicBezTo>
                  <a:pt x="2506529" y="2999522"/>
                  <a:pt x="2507120" y="2999611"/>
                  <a:pt x="2507526" y="2999192"/>
                </a:cubicBezTo>
                <a:cubicBezTo>
                  <a:pt x="2507622" y="2999605"/>
                  <a:pt x="2507724" y="3000040"/>
                  <a:pt x="2507860" y="3000557"/>
                </a:cubicBezTo>
                <a:cubicBezTo>
                  <a:pt x="2507909" y="3000651"/>
                  <a:pt x="2507943" y="3000711"/>
                  <a:pt x="2507989" y="3000802"/>
                </a:cubicBezTo>
                <a:cubicBezTo>
                  <a:pt x="2508205" y="3002341"/>
                  <a:pt x="2508796" y="3003877"/>
                  <a:pt x="2510408" y="3005416"/>
                </a:cubicBezTo>
                <a:cubicBezTo>
                  <a:pt x="2510408" y="3005416"/>
                  <a:pt x="2510392" y="3005388"/>
                  <a:pt x="2507989" y="3000802"/>
                </a:cubicBezTo>
                <a:cubicBezTo>
                  <a:pt x="2507862" y="2999910"/>
                  <a:pt x="2507860" y="2999018"/>
                  <a:pt x="2507860" y="2998127"/>
                </a:cubicBezTo>
                <a:cubicBezTo>
                  <a:pt x="2507860" y="2998705"/>
                  <a:pt x="2507710" y="2998999"/>
                  <a:pt x="2507526" y="2999192"/>
                </a:cubicBezTo>
                <a:cubicBezTo>
                  <a:pt x="2505844" y="2991859"/>
                  <a:pt x="2510273" y="3000299"/>
                  <a:pt x="2507860" y="2995699"/>
                </a:cubicBezTo>
                <a:cubicBezTo>
                  <a:pt x="2507860" y="2995699"/>
                  <a:pt x="2507860" y="2995699"/>
                  <a:pt x="2510408" y="2998127"/>
                </a:cubicBezTo>
                <a:cubicBezTo>
                  <a:pt x="2507860" y="2990838"/>
                  <a:pt x="2510408" y="2990838"/>
                  <a:pt x="2510408" y="2988410"/>
                </a:cubicBezTo>
                <a:cubicBezTo>
                  <a:pt x="2510408" y="2990838"/>
                  <a:pt x="2510408" y="2993268"/>
                  <a:pt x="2512954" y="2993268"/>
                </a:cubicBezTo>
                <a:cubicBezTo>
                  <a:pt x="2510408" y="2990838"/>
                  <a:pt x="2510408" y="2988410"/>
                  <a:pt x="2510408" y="2988410"/>
                </a:cubicBezTo>
                <a:cubicBezTo>
                  <a:pt x="2512954" y="2993268"/>
                  <a:pt x="2507860" y="2983551"/>
                  <a:pt x="2510408" y="2985979"/>
                </a:cubicBezTo>
                <a:cubicBezTo>
                  <a:pt x="2510527" y="2985979"/>
                  <a:pt x="2510615" y="2985979"/>
                  <a:pt x="2510726" y="2985979"/>
                </a:cubicBezTo>
                <a:cubicBezTo>
                  <a:pt x="2511637" y="2987138"/>
                  <a:pt x="2512824" y="2988258"/>
                  <a:pt x="2512935" y="2986254"/>
                </a:cubicBezTo>
                <a:cubicBezTo>
                  <a:pt x="2513578" y="2987171"/>
                  <a:pt x="2514216" y="2988382"/>
                  <a:pt x="2515502" y="2990838"/>
                </a:cubicBezTo>
                <a:cubicBezTo>
                  <a:pt x="2515502" y="2985979"/>
                  <a:pt x="2515502" y="2985979"/>
                  <a:pt x="2518051" y="2983551"/>
                </a:cubicBezTo>
                <a:cubicBezTo>
                  <a:pt x="2518051" y="2985979"/>
                  <a:pt x="2520597" y="2985979"/>
                  <a:pt x="2520597" y="2988410"/>
                </a:cubicBezTo>
                <a:cubicBezTo>
                  <a:pt x="2520597" y="2985979"/>
                  <a:pt x="2520597" y="2985979"/>
                  <a:pt x="2518051" y="2983551"/>
                </a:cubicBezTo>
                <a:lnTo>
                  <a:pt x="2520597" y="2985979"/>
                </a:lnTo>
                <a:cubicBezTo>
                  <a:pt x="2523145" y="2988410"/>
                  <a:pt x="2518051" y="2981121"/>
                  <a:pt x="2520597" y="2983551"/>
                </a:cubicBezTo>
                <a:cubicBezTo>
                  <a:pt x="2519578" y="2982577"/>
                  <a:pt x="2520196" y="2983169"/>
                  <a:pt x="2521138" y="2984066"/>
                </a:cubicBezTo>
                <a:cubicBezTo>
                  <a:pt x="2521411" y="2984325"/>
                  <a:pt x="2521585" y="2984493"/>
                  <a:pt x="2520649" y="2983601"/>
                </a:cubicBezTo>
                <a:cubicBezTo>
                  <a:pt x="2520779" y="2983722"/>
                  <a:pt x="2521262" y="2984185"/>
                  <a:pt x="2522999" y="2985841"/>
                </a:cubicBezTo>
                <a:cubicBezTo>
                  <a:pt x="2523689" y="2986499"/>
                  <a:pt x="2524012" y="2986805"/>
                  <a:pt x="2523145" y="2985979"/>
                </a:cubicBezTo>
                <a:cubicBezTo>
                  <a:pt x="2521709" y="2983243"/>
                  <a:pt x="2521097" y="2982056"/>
                  <a:pt x="2520823" y="2981098"/>
                </a:cubicBezTo>
                <a:cubicBezTo>
                  <a:pt x="2521378" y="2981033"/>
                  <a:pt x="2522676" y="2980672"/>
                  <a:pt x="2520597" y="2978690"/>
                </a:cubicBezTo>
                <a:cubicBezTo>
                  <a:pt x="2523145" y="2978690"/>
                  <a:pt x="2525694" y="2983551"/>
                  <a:pt x="2525694" y="2983551"/>
                </a:cubicBezTo>
                <a:cubicBezTo>
                  <a:pt x="2523145" y="2978690"/>
                  <a:pt x="2525694" y="2981121"/>
                  <a:pt x="2520597" y="2976262"/>
                </a:cubicBezTo>
                <a:cubicBezTo>
                  <a:pt x="2523143" y="2978690"/>
                  <a:pt x="2528234" y="2981118"/>
                  <a:pt x="2528239" y="2981121"/>
                </a:cubicBezTo>
                <a:cubicBezTo>
                  <a:pt x="2529176" y="2982012"/>
                  <a:pt x="2530081" y="2982877"/>
                  <a:pt x="2530788" y="2983551"/>
                </a:cubicBezTo>
                <a:lnTo>
                  <a:pt x="2530788" y="2985979"/>
                </a:lnTo>
                <a:cubicBezTo>
                  <a:pt x="2530788" y="2983551"/>
                  <a:pt x="2533334" y="2985979"/>
                  <a:pt x="2530788" y="2983551"/>
                </a:cubicBezTo>
                <a:cubicBezTo>
                  <a:pt x="2528239" y="2981121"/>
                  <a:pt x="2528239" y="2981121"/>
                  <a:pt x="2528239" y="2981121"/>
                </a:cubicBezTo>
                <a:cubicBezTo>
                  <a:pt x="2528239" y="2981121"/>
                  <a:pt x="2528239" y="2981121"/>
                  <a:pt x="2528239" y="2981121"/>
                </a:cubicBezTo>
                <a:cubicBezTo>
                  <a:pt x="2525801" y="2978795"/>
                  <a:pt x="2523145" y="2976262"/>
                  <a:pt x="2523145" y="2976262"/>
                </a:cubicBezTo>
                <a:cubicBezTo>
                  <a:pt x="2525694" y="2976262"/>
                  <a:pt x="2528239" y="2981121"/>
                  <a:pt x="2530788" y="2981121"/>
                </a:cubicBezTo>
                <a:cubicBezTo>
                  <a:pt x="2530788" y="2981121"/>
                  <a:pt x="2530766" y="2981102"/>
                  <a:pt x="2525694" y="2976262"/>
                </a:cubicBezTo>
                <a:cubicBezTo>
                  <a:pt x="2526009" y="2976262"/>
                  <a:pt x="2526246" y="2976224"/>
                  <a:pt x="2526415" y="2976152"/>
                </a:cubicBezTo>
                <a:cubicBezTo>
                  <a:pt x="2526790" y="2976254"/>
                  <a:pt x="2527356" y="2976262"/>
                  <a:pt x="2528239" y="2976262"/>
                </a:cubicBezTo>
                <a:lnTo>
                  <a:pt x="2525694" y="2973831"/>
                </a:lnTo>
                <a:cubicBezTo>
                  <a:pt x="2525434" y="2973586"/>
                  <a:pt x="2525244" y="2973435"/>
                  <a:pt x="2525012" y="2973223"/>
                </a:cubicBezTo>
                <a:cubicBezTo>
                  <a:pt x="2524446" y="2972643"/>
                  <a:pt x="2523797" y="2972023"/>
                  <a:pt x="2523145" y="2971401"/>
                </a:cubicBezTo>
                <a:cubicBezTo>
                  <a:pt x="2522242" y="2970542"/>
                  <a:pt x="2521665" y="2969686"/>
                  <a:pt x="2521177" y="2968935"/>
                </a:cubicBezTo>
                <a:cubicBezTo>
                  <a:pt x="2524716" y="2968574"/>
                  <a:pt x="2519266" y="2964872"/>
                  <a:pt x="2522240" y="2966132"/>
                </a:cubicBezTo>
                <a:cubicBezTo>
                  <a:pt x="2523126" y="2967542"/>
                  <a:pt x="2523145" y="2968252"/>
                  <a:pt x="2523145" y="2966542"/>
                </a:cubicBezTo>
                <a:cubicBezTo>
                  <a:pt x="2520597" y="2964112"/>
                  <a:pt x="2518051" y="2961684"/>
                  <a:pt x="2523145" y="2964112"/>
                </a:cubicBezTo>
                <a:cubicBezTo>
                  <a:pt x="2522259" y="2963267"/>
                  <a:pt x="2521378" y="2962427"/>
                  <a:pt x="2520597" y="2961684"/>
                </a:cubicBezTo>
                <a:cubicBezTo>
                  <a:pt x="2520597" y="2961684"/>
                  <a:pt x="2520608" y="2961684"/>
                  <a:pt x="2523145" y="2961684"/>
                </a:cubicBezTo>
                <a:cubicBezTo>
                  <a:pt x="2523145" y="2961684"/>
                  <a:pt x="2523145" y="2961684"/>
                  <a:pt x="2528239" y="2964112"/>
                </a:cubicBezTo>
                <a:cubicBezTo>
                  <a:pt x="2528239" y="2964112"/>
                  <a:pt x="2523145" y="2961684"/>
                  <a:pt x="2523145" y="2959253"/>
                </a:cubicBezTo>
                <a:cubicBezTo>
                  <a:pt x="2523145" y="2959253"/>
                  <a:pt x="2523145" y="2959253"/>
                  <a:pt x="2523145" y="2961684"/>
                </a:cubicBezTo>
                <a:cubicBezTo>
                  <a:pt x="2518051" y="2956823"/>
                  <a:pt x="2525694" y="2961684"/>
                  <a:pt x="2520597" y="2956823"/>
                </a:cubicBezTo>
                <a:cubicBezTo>
                  <a:pt x="2522204" y="2958359"/>
                  <a:pt x="2521792" y="2957959"/>
                  <a:pt x="2522541" y="2958064"/>
                </a:cubicBezTo>
                <a:cubicBezTo>
                  <a:pt x="2523187" y="2958664"/>
                  <a:pt x="2524438" y="2959253"/>
                  <a:pt x="2525694" y="2959253"/>
                </a:cubicBezTo>
                <a:cubicBezTo>
                  <a:pt x="2523813" y="2958359"/>
                  <a:pt x="2522980" y="2958125"/>
                  <a:pt x="2522541" y="2958064"/>
                </a:cubicBezTo>
                <a:cubicBezTo>
                  <a:pt x="2521878" y="2957448"/>
                  <a:pt x="2521853" y="2956823"/>
                  <a:pt x="2523145" y="2956823"/>
                </a:cubicBezTo>
                <a:cubicBezTo>
                  <a:pt x="2525694" y="2959253"/>
                  <a:pt x="2528239" y="2959253"/>
                  <a:pt x="2530788" y="2961684"/>
                </a:cubicBezTo>
                <a:cubicBezTo>
                  <a:pt x="2528919" y="2959900"/>
                  <a:pt x="2527047" y="2958133"/>
                  <a:pt x="2525178" y="2957313"/>
                </a:cubicBezTo>
                <a:cubicBezTo>
                  <a:pt x="2525672" y="2957365"/>
                  <a:pt x="2525948" y="2957305"/>
                  <a:pt x="2526050" y="2957167"/>
                </a:cubicBezTo>
                <a:cubicBezTo>
                  <a:pt x="2528234" y="2959248"/>
                  <a:pt x="2528239" y="2959253"/>
                  <a:pt x="2528239" y="2959253"/>
                </a:cubicBezTo>
                <a:cubicBezTo>
                  <a:pt x="2525694" y="2956823"/>
                  <a:pt x="2535882" y="2964112"/>
                  <a:pt x="2530788" y="2959253"/>
                </a:cubicBezTo>
                <a:cubicBezTo>
                  <a:pt x="2528803" y="2959253"/>
                  <a:pt x="2526837" y="2957792"/>
                  <a:pt x="2526056" y="2957139"/>
                </a:cubicBezTo>
                <a:cubicBezTo>
                  <a:pt x="2526169" y="2956952"/>
                  <a:pt x="2526020" y="2956649"/>
                  <a:pt x="2525763" y="2956335"/>
                </a:cubicBezTo>
                <a:cubicBezTo>
                  <a:pt x="2526094" y="2954800"/>
                  <a:pt x="2527800" y="2956404"/>
                  <a:pt x="2523145" y="2951964"/>
                </a:cubicBezTo>
                <a:cubicBezTo>
                  <a:pt x="2528239" y="2954395"/>
                  <a:pt x="2520597" y="2949536"/>
                  <a:pt x="2530788" y="2956823"/>
                </a:cubicBezTo>
                <a:cubicBezTo>
                  <a:pt x="2530788" y="2956126"/>
                  <a:pt x="2530780" y="2955645"/>
                  <a:pt x="2530719" y="2955289"/>
                </a:cubicBezTo>
                <a:cubicBezTo>
                  <a:pt x="2531418" y="2955788"/>
                  <a:pt x="2532243" y="2956303"/>
                  <a:pt x="2533334" y="2956823"/>
                </a:cubicBezTo>
                <a:cubicBezTo>
                  <a:pt x="2535112" y="2956823"/>
                  <a:pt x="2529463" y="2953285"/>
                  <a:pt x="2526740" y="2951964"/>
                </a:cubicBezTo>
                <a:cubicBezTo>
                  <a:pt x="2528217" y="2951964"/>
                  <a:pt x="2528239" y="2951964"/>
                  <a:pt x="2528239" y="2951964"/>
                </a:cubicBezTo>
                <a:cubicBezTo>
                  <a:pt x="2528239" y="2951964"/>
                  <a:pt x="2528239" y="2951964"/>
                  <a:pt x="2525694" y="2949536"/>
                </a:cubicBezTo>
                <a:cubicBezTo>
                  <a:pt x="2525694" y="2949536"/>
                  <a:pt x="2530788" y="2951964"/>
                  <a:pt x="2533334" y="2954395"/>
                </a:cubicBezTo>
                <a:cubicBezTo>
                  <a:pt x="2533334" y="2954395"/>
                  <a:pt x="2534331" y="2954395"/>
                  <a:pt x="2534455" y="2954395"/>
                </a:cubicBezTo>
                <a:cubicBezTo>
                  <a:pt x="2534808" y="2954395"/>
                  <a:pt x="2535269" y="2954395"/>
                  <a:pt x="2535882" y="2954395"/>
                </a:cubicBezTo>
                <a:cubicBezTo>
                  <a:pt x="2530788" y="2951964"/>
                  <a:pt x="2530788" y="2951964"/>
                  <a:pt x="2530788" y="2951964"/>
                </a:cubicBezTo>
                <a:cubicBezTo>
                  <a:pt x="2528239" y="2949536"/>
                  <a:pt x="2528239" y="2949536"/>
                  <a:pt x="2528239" y="2949536"/>
                </a:cubicBezTo>
                <a:cubicBezTo>
                  <a:pt x="2528239" y="2949536"/>
                  <a:pt x="2528458" y="2949737"/>
                  <a:pt x="2528756" y="2949963"/>
                </a:cubicBezTo>
                <a:cubicBezTo>
                  <a:pt x="2529250" y="2950357"/>
                  <a:pt x="2529628" y="2950544"/>
                  <a:pt x="2529910" y="2950580"/>
                </a:cubicBezTo>
                <a:cubicBezTo>
                  <a:pt x="2529521" y="2950492"/>
                  <a:pt x="2529090" y="2950216"/>
                  <a:pt x="2528756" y="2949963"/>
                </a:cubicBezTo>
                <a:cubicBezTo>
                  <a:pt x="2528590" y="2949831"/>
                  <a:pt x="2528436" y="2949721"/>
                  <a:pt x="2528239" y="2949536"/>
                </a:cubicBezTo>
                <a:cubicBezTo>
                  <a:pt x="2528239" y="2949536"/>
                  <a:pt x="2528264" y="2949536"/>
                  <a:pt x="2529667" y="2949536"/>
                </a:cubicBezTo>
                <a:cubicBezTo>
                  <a:pt x="2529615" y="2949536"/>
                  <a:pt x="2529755" y="2949536"/>
                  <a:pt x="2530183" y="2949536"/>
                </a:cubicBezTo>
                <a:cubicBezTo>
                  <a:pt x="2530363" y="2949660"/>
                  <a:pt x="2530545" y="2949787"/>
                  <a:pt x="2530727" y="2949916"/>
                </a:cubicBezTo>
                <a:cubicBezTo>
                  <a:pt x="2530725" y="2949933"/>
                  <a:pt x="2530725" y="2949949"/>
                  <a:pt x="2530719" y="2949963"/>
                </a:cubicBezTo>
                <a:cubicBezTo>
                  <a:pt x="2530653" y="2950216"/>
                  <a:pt x="2530512" y="2950492"/>
                  <a:pt x="2530214" y="2950580"/>
                </a:cubicBezTo>
                <a:cubicBezTo>
                  <a:pt x="2530457" y="2950544"/>
                  <a:pt x="2530639" y="2950357"/>
                  <a:pt x="2530719" y="2949963"/>
                </a:cubicBezTo>
                <a:cubicBezTo>
                  <a:pt x="2530725" y="2949949"/>
                  <a:pt x="2530730" y="2949936"/>
                  <a:pt x="2530733" y="2949922"/>
                </a:cubicBezTo>
                <a:cubicBezTo>
                  <a:pt x="2530794" y="2949960"/>
                  <a:pt x="2530849" y="2950001"/>
                  <a:pt x="2530907" y="2950043"/>
                </a:cubicBezTo>
                <a:cubicBezTo>
                  <a:pt x="2531514" y="2952278"/>
                  <a:pt x="2535703" y="2954224"/>
                  <a:pt x="2533334" y="2951964"/>
                </a:cubicBezTo>
                <a:cubicBezTo>
                  <a:pt x="2532644" y="2951306"/>
                  <a:pt x="2531771" y="2950651"/>
                  <a:pt x="2530907" y="2950043"/>
                </a:cubicBezTo>
                <a:cubicBezTo>
                  <a:pt x="2530863" y="2949872"/>
                  <a:pt x="2530788" y="2949707"/>
                  <a:pt x="2530788" y="2949536"/>
                </a:cubicBezTo>
                <a:cubicBezTo>
                  <a:pt x="2528239" y="2947106"/>
                  <a:pt x="2530788" y="2949536"/>
                  <a:pt x="2528239" y="2947106"/>
                </a:cubicBezTo>
                <a:cubicBezTo>
                  <a:pt x="2530788" y="2947106"/>
                  <a:pt x="2533334" y="2949536"/>
                  <a:pt x="2530788" y="2947106"/>
                </a:cubicBezTo>
                <a:cubicBezTo>
                  <a:pt x="2530788" y="2947106"/>
                  <a:pt x="2530788" y="2947106"/>
                  <a:pt x="2528239" y="2944675"/>
                </a:cubicBezTo>
                <a:cubicBezTo>
                  <a:pt x="2529015" y="2945415"/>
                  <a:pt x="2529079" y="2945476"/>
                  <a:pt x="2528941" y="2945275"/>
                </a:cubicBezTo>
                <a:cubicBezTo>
                  <a:pt x="2531616" y="2947488"/>
                  <a:pt x="2535882" y="2949536"/>
                  <a:pt x="2535882" y="2949536"/>
                </a:cubicBezTo>
                <a:cubicBezTo>
                  <a:pt x="2540604" y="2951788"/>
                  <a:pt x="2532205" y="2947780"/>
                  <a:pt x="2528922" y="2945248"/>
                </a:cubicBezTo>
                <a:cubicBezTo>
                  <a:pt x="2528662" y="2944873"/>
                  <a:pt x="2527916" y="2943836"/>
                  <a:pt x="2528969" y="2944001"/>
                </a:cubicBezTo>
                <a:cubicBezTo>
                  <a:pt x="2529722" y="2944664"/>
                  <a:pt x="2530788" y="2944675"/>
                  <a:pt x="2530788" y="2944675"/>
                </a:cubicBezTo>
                <a:cubicBezTo>
                  <a:pt x="2529899" y="2944251"/>
                  <a:pt x="2529333" y="2944059"/>
                  <a:pt x="2528969" y="2944001"/>
                </a:cubicBezTo>
                <a:cubicBezTo>
                  <a:pt x="2528563" y="2943643"/>
                  <a:pt x="2528239" y="2943101"/>
                  <a:pt x="2528239" y="2942247"/>
                </a:cubicBezTo>
                <a:cubicBezTo>
                  <a:pt x="2530172" y="2942247"/>
                  <a:pt x="2527720" y="2940854"/>
                  <a:pt x="2529747" y="2941237"/>
                </a:cubicBezTo>
                <a:cubicBezTo>
                  <a:pt x="2530032" y="2941521"/>
                  <a:pt x="2530360" y="2941837"/>
                  <a:pt x="2530788" y="2942247"/>
                </a:cubicBezTo>
                <a:cubicBezTo>
                  <a:pt x="2530788" y="2942247"/>
                  <a:pt x="2531928" y="2942264"/>
                  <a:pt x="2533439" y="2942985"/>
                </a:cubicBezTo>
                <a:cubicBezTo>
                  <a:pt x="2533927" y="2944700"/>
                  <a:pt x="2536175" y="2944953"/>
                  <a:pt x="2538431" y="2947106"/>
                </a:cubicBezTo>
                <a:cubicBezTo>
                  <a:pt x="2535882" y="2944675"/>
                  <a:pt x="2540977" y="2947106"/>
                  <a:pt x="2535882" y="2944675"/>
                </a:cubicBezTo>
                <a:cubicBezTo>
                  <a:pt x="2535035" y="2943866"/>
                  <a:pt x="2534195" y="2943346"/>
                  <a:pt x="2533439" y="2942985"/>
                </a:cubicBezTo>
                <a:cubicBezTo>
                  <a:pt x="2533378" y="2942762"/>
                  <a:pt x="2533334" y="2942525"/>
                  <a:pt x="2533334" y="2942247"/>
                </a:cubicBezTo>
                <a:cubicBezTo>
                  <a:pt x="2531487" y="2941658"/>
                  <a:pt x="2530393" y="2941358"/>
                  <a:pt x="2529747" y="2941237"/>
                </a:cubicBezTo>
                <a:cubicBezTo>
                  <a:pt x="2529184" y="2940678"/>
                  <a:pt x="2528877" y="2940320"/>
                  <a:pt x="2528877" y="2940119"/>
                </a:cubicBezTo>
                <a:cubicBezTo>
                  <a:pt x="2533281" y="2942214"/>
                  <a:pt x="2533334" y="2942132"/>
                  <a:pt x="2533334" y="2939817"/>
                </a:cubicBezTo>
                <a:cubicBezTo>
                  <a:pt x="2532401" y="2938925"/>
                  <a:pt x="2531470" y="2938039"/>
                  <a:pt x="2530788" y="2937389"/>
                </a:cubicBezTo>
                <a:cubicBezTo>
                  <a:pt x="2533334" y="2937389"/>
                  <a:pt x="2533334" y="2937389"/>
                  <a:pt x="2535882" y="2939817"/>
                </a:cubicBezTo>
                <a:cubicBezTo>
                  <a:pt x="2528239" y="2932528"/>
                  <a:pt x="2528239" y="2932528"/>
                  <a:pt x="2530788" y="2932528"/>
                </a:cubicBezTo>
                <a:cubicBezTo>
                  <a:pt x="2530951" y="2932528"/>
                  <a:pt x="2531114" y="2932607"/>
                  <a:pt x="2531277" y="2932627"/>
                </a:cubicBezTo>
                <a:cubicBezTo>
                  <a:pt x="2531973" y="2933051"/>
                  <a:pt x="2532768" y="2933414"/>
                  <a:pt x="2533132" y="2933097"/>
                </a:cubicBezTo>
                <a:cubicBezTo>
                  <a:pt x="2534355" y="2933593"/>
                  <a:pt x="2535581" y="2934242"/>
                  <a:pt x="2536805" y="2934633"/>
                </a:cubicBezTo>
                <a:cubicBezTo>
                  <a:pt x="2538268" y="2935473"/>
                  <a:pt x="2539455" y="2936051"/>
                  <a:pt x="2538693" y="2935228"/>
                </a:cubicBezTo>
                <a:cubicBezTo>
                  <a:pt x="2542001" y="2937001"/>
                  <a:pt x="2545312" y="2939090"/>
                  <a:pt x="2548620" y="2942247"/>
                </a:cubicBezTo>
                <a:cubicBezTo>
                  <a:pt x="2553717" y="2944675"/>
                  <a:pt x="2553717" y="2944675"/>
                  <a:pt x="2553717" y="2944675"/>
                </a:cubicBezTo>
                <a:lnTo>
                  <a:pt x="2546071" y="2939817"/>
                </a:lnTo>
                <a:cubicBezTo>
                  <a:pt x="2544900" y="2938699"/>
                  <a:pt x="2542658" y="2937078"/>
                  <a:pt x="2540571" y="2935641"/>
                </a:cubicBezTo>
                <a:cubicBezTo>
                  <a:pt x="2541178" y="2935462"/>
                  <a:pt x="2539334" y="2933879"/>
                  <a:pt x="2538666" y="2934350"/>
                </a:cubicBezTo>
                <a:cubicBezTo>
                  <a:pt x="2538503" y="2934240"/>
                  <a:pt x="2538356" y="2934143"/>
                  <a:pt x="2538204" y="2934042"/>
                </a:cubicBezTo>
                <a:cubicBezTo>
                  <a:pt x="2537981" y="2933565"/>
                  <a:pt x="2537586" y="2933108"/>
                  <a:pt x="2537139" y="2932676"/>
                </a:cubicBezTo>
                <a:cubicBezTo>
                  <a:pt x="2537180" y="2932795"/>
                  <a:pt x="2537122" y="2933026"/>
                  <a:pt x="2537277" y="2933430"/>
                </a:cubicBezTo>
                <a:cubicBezTo>
                  <a:pt x="2536440" y="2932883"/>
                  <a:pt x="2535882" y="2932528"/>
                  <a:pt x="2535882" y="2932528"/>
                </a:cubicBezTo>
                <a:cubicBezTo>
                  <a:pt x="2536733" y="2932528"/>
                  <a:pt x="2536995" y="2932536"/>
                  <a:pt x="2537089" y="2932627"/>
                </a:cubicBezTo>
                <a:cubicBezTo>
                  <a:pt x="2536636" y="2932194"/>
                  <a:pt x="2536139" y="2931798"/>
                  <a:pt x="2535631" y="2931448"/>
                </a:cubicBezTo>
                <a:cubicBezTo>
                  <a:pt x="2535615" y="2931416"/>
                  <a:pt x="2535598" y="2931383"/>
                  <a:pt x="2535579" y="2931349"/>
                </a:cubicBezTo>
                <a:cubicBezTo>
                  <a:pt x="2535595" y="2931380"/>
                  <a:pt x="2535603" y="2931410"/>
                  <a:pt x="2535617" y="2931440"/>
                </a:cubicBezTo>
                <a:cubicBezTo>
                  <a:pt x="2534438" y="2930637"/>
                  <a:pt x="2533334" y="2930097"/>
                  <a:pt x="2533334" y="2930097"/>
                </a:cubicBezTo>
                <a:cubicBezTo>
                  <a:pt x="2534184" y="2930097"/>
                  <a:pt x="2534731" y="2930378"/>
                  <a:pt x="2535109" y="2930738"/>
                </a:cubicBezTo>
                <a:cubicBezTo>
                  <a:pt x="2534165" y="2929838"/>
                  <a:pt x="2532486" y="2929288"/>
                  <a:pt x="2530788" y="2927669"/>
                </a:cubicBezTo>
                <a:cubicBezTo>
                  <a:pt x="2530507" y="2927534"/>
                  <a:pt x="2530277" y="2927432"/>
                  <a:pt x="2530070" y="2927339"/>
                </a:cubicBezTo>
                <a:cubicBezTo>
                  <a:pt x="2530007" y="2927083"/>
                  <a:pt x="2529540" y="2926480"/>
                  <a:pt x="2528239" y="2925238"/>
                </a:cubicBezTo>
                <a:cubicBezTo>
                  <a:pt x="2529540" y="2926480"/>
                  <a:pt x="2530841" y="2927088"/>
                  <a:pt x="2532141" y="2927711"/>
                </a:cubicBezTo>
                <a:cubicBezTo>
                  <a:pt x="2532931" y="2928206"/>
                  <a:pt x="2533640" y="2928649"/>
                  <a:pt x="2534231" y="2929007"/>
                </a:cubicBezTo>
                <a:cubicBezTo>
                  <a:pt x="2534659" y="2929301"/>
                  <a:pt x="2535170" y="2929645"/>
                  <a:pt x="2535882" y="2930097"/>
                </a:cubicBezTo>
                <a:cubicBezTo>
                  <a:pt x="2535935" y="2930097"/>
                  <a:pt x="2535951" y="2930086"/>
                  <a:pt x="2535993" y="2930081"/>
                </a:cubicBezTo>
                <a:cubicBezTo>
                  <a:pt x="2538033" y="2931457"/>
                  <a:pt x="2539789" y="2932528"/>
                  <a:pt x="2540977" y="2932528"/>
                </a:cubicBezTo>
                <a:cubicBezTo>
                  <a:pt x="2538704" y="2931443"/>
                  <a:pt x="2537440" y="2930835"/>
                  <a:pt x="2536062" y="2930069"/>
                </a:cubicBezTo>
                <a:cubicBezTo>
                  <a:pt x="2536871" y="2929926"/>
                  <a:pt x="2535162" y="2928845"/>
                  <a:pt x="2533972" y="2928277"/>
                </a:cubicBezTo>
                <a:cubicBezTo>
                  <a:pt x="2533776" y="2928088"/>
                  <a:pt x="2533577" y="2927900"/>
                  <a:pt x="2533334" y="2927669"/>
                </a:cubicBezTo>
                <a:cubicBezTo>
                  <a:pt x="2533334" y="2927669"/>
                  <a:pt x="2535882" y="2927669"/>
                  <a:pt x="2538431" y="2930097"/>
                </a:cubicBezTo>
                <a:cubicBezTo>
                  <a:pt x="2538431" y="2930097"/>
                  <a:pt x="2538431" y="2927669"/>
                  <a:pt x="2533334" y="2925238"/>
                </a:cubicBezTo>
                <a:cubicBezTo>
                  <a:pt x="2533295" y="2925200"/>
                  <a:pt x="2533268" y="2925175"/>
                  <a:pt x="2533229" y="2925137"/>
                </a:cubicBezTo>
                <a:cubicBezTo>
                  <a:pt x="2533229" y="2925139"/>
                  <a:pt x="2533229" y="2925139"/>
                  <a:pt x="2533229" y="2925139"/>
                </a:cubicBezTo>
                <a:lnTo>
                  <a:pt x="2532878" y="2924804"/>
                </a:lnTo>
                <a:lnTo>
                  <a:pt x="2532312" y="2924264"/>
                </a:lnTo>
                <a:cubicBezTo>
                  <a:pt x="2532309" y="2924261"/>
                  <a:pt x="2532304" y="2924256"/>
                  <a:pt x="2532301" y="2924253"/>
                </a:cubicBezTo>
                <a:lnTo>
                  <a:pt x="2532282" y="2924236"/>
                </a:lnTo>
                <a:cubicBezTo>
                  <a:pt x="2532158" y="2924116"/>
                  <a:pt x="2531997" y="2923964"/>
                  <a:pt x="2531837" y="2923813"/>
                </a:cubicBezTo>
                <a:cubicBezTo>
                  <a:pt x="2531826" y="2923802"/>
                  <a:pt x="2531824" y="2923796"/>
                  <a:pt x="2531812" y="2923788"/>
                </a:cubicBezTo>
                <a:cubicBezTo>
                  <a:pt x="2531650" y="2923631"/>
                  <a:pt x="2531547" y="2923535"/>
                  <a:pt x="2531431" y="2923425"/>
                </a:cubicBezTo>
                <a:cubicBezTo>
                  <a:pt x="2531368" y="2923364"/>
                  <a:pt x="2531313" y="2923312"/>
                  <a:pt x="2531244" y="2923246"/>
                </a:cubicBezTo>
                <a:cubicBezTo>
                  <a:pt x="2531244" y="2923246"/>
                  <a:pt x="2531244" y="2923246"/>
                  <a:pt x="2531247" y="2923246"/>
                </a:cubicBezTo>
                <a:lnTo>
                  <a:pt x="2530893" y="2922913"/>
                </a:lnTo>
                <a:cubicBezTo>
                  <a:pt x="2530893" y="2922913"/>
                  <a:pt x="2530893" y="2922913"/>
                  <a:pt x="2530893" y="2922913"/>
                </a:cubicBezTo>
                <a:cubicBezTo>
                  <a:pt x="2530854" y="2922874"/>
                  <a:pt x="2530827" y="2922849"/>
                  <a:pt x="2530788" y="2922811"/>
                </a:cubicBezTo>
                <a:cubicBezTo>
                  <a:pt x="2528242" y="2920380"/>
                  <a:pt x="2535877" y="2925236"/>
                  <a:pt x="2535882" y="2925238"/>
                </a:cubicBezTo>
                <a:cubicBezTo>
                  <a:pt x="2536733" y="2926051"/>
                  <a:pt x="2537580" y="2926860"/>
                  <a:pt x="2538431" y="2927669"/>
                </a:cubicBezTo>
                <a:cubicBezTo>
                  <a:pt x="2535882" y="2925238"/>
                  <a:pt x="2535882" y="2925238"/>
                  <a:pt x="2535882" y="2925238"/>
                </a:cubicBezTo>
                <a:cubicBezTo>
                  <a:pt x="2535882" y="2925192"/>
                  <a:pt x="2535869" y="2925148"/>
                  <a:pt x="2535866" y="2925098"/>
                </a:cubicBezTo>
                <a:cubicBezTo>
                  <a:pt x="2537569" y="2926546"/>
                  <a:pt x="2539273" y="2927669"/>
                  <a:pt x="2540977" y="2927669"/>
                </a:cubicBezTo>
                <a:cubicBezTo>
                  <a:pt x="2539110" y="2925888"/>
                  <a:pt x="2537246" y="2924129"/>
                  <a:pt x="2535380" y="2923303"/>
                </a:cubicBezTo>
                <a:cubicBezTo>
                  <a:pt x="2535214" y="2922978"/>
                  <a:pt x="2535029" y="2922701"/>
                  <a:pt x="2534828" y="2922467"/>
                </a:cubicBezTo>
                <a:cubicBezTo>
                  <a:pt x="2537067" y="2923210"/>
                  <a:pt x="2539469" y="2923799"/>
                  <a:pt x="2540977" y="2925238"/>
                </a:cubicBezTo>
                <a:cubicBezTo>
                  <a:pt x="2540977" y="2925238"/>
                  <a:pt x="2540977" y="2925238"/>
                  <a:pt x="2546071" y="2930097"/>
                </a:cubicBezTo>
                <a:cubicBezTo>
                  <a:pt x="2548620" y="2932528"/>
                  <a:pt x="2548620" y="2930097"/>
                  <a:pt x="2553717" y="2934958"/>
                </a:cubicBezTo>
                <a:lnTo>
                  <a:pt x="2551168" y="2932528"/>
                </a:lnTo>
                <a:cubicBezTo>
                  <a:pt x="2546209" y="2929376"/>
                  <a:pt x="2543395" y="2927240"/>
                  <a:pt x="2540637" y="2924804"/>
                </a:cubicBezTo>
                <a:cubicBezTo>
                  <a:pt x="2543401" y="2926645"/>
                  <a:pt x="2545698" y="2927688"/>
                  <a:pt x="2542733" y="2924561"/>
                </a:cubicBezTo>
                <a:cubicBezTo>
                  <a:pt x="2543009" y="2924787"/>
                  <a:pt x="2543288" y="2925013"/>
                  <a:pt x="2543525" y="2925238"/>
                </a:cubicBezTo>
                <a:cubicBezTo>
                  <a:pt x="2546071" y="2925238"/>
                  <a:pt x="2548620" y="2930097"/>
                  <a:pt x="2548620" y="2927669"/>
                </a:cubicBezTo>
                <a:cubicBezTo>
                  <a:pt x="2548620" y="2927669"/>
                  <a:pt x="2548620" y="2927669"/>
                  <a:pt x="2546071" y="2925238"/>
                </a:cubicBezTo>
                <a:cubicBezTo>
                  <a:pt x="2540977" y="2922811"/>
                  <a:pt x="2546071" y="2925238"/>
                  <a:pt x="2543525" y="2922811"/>
                </a:cubicBezTo>
                <a:cubicBezTo>
                  <a:pt x="2543384" y="2922811"/>
                  <a:pt x="2543277" y="2922819"/>
                  <a:pt x="2543177" y="2922833"/>
                </a:cubicBezTo>
                <a:cubicBezTo>
                  <a:pt x="2542965" y="2922475"/>
                  <a:pt x="2542512" y="2921913"/>
                  <a:pt x="2541692" y="2921085"/>
                </a:cubicBezTo>
                <a:cubicBezTo>
                  <a:pt x="2541661" y="2920856"/>
                  <a:pt x="2541573" y="2920650"/>
                  <a:pt x="2541471" y="2920454"/>
                </a:cubicBezTo>
                <a:cubicBezTo>
                  <a:pt x="2541907" y="2920564"/>
                  <a:pt x="2542424" y="2920798"/>
                  <a:pt x="2542970" y="2921101"/>
                </a:cubicBezTo>
                <a:cubicBezTo>
                  <a:pt x="2543730" y="2921721"/>
                  <a:pt x="2544296" y="2922519"/>
                  <a:pt x="2545475" y="2922736"/>
                </a:cubicBezTo>
                <a:cubicBezTo>
                  <a:pt x="2546344" y="2923370"/>
                  <a:pt x="2547079" y="2923950"/>
                  <a:pt x="2547471" y="2924253"/>
                </a:cubicBezTo>
                <a:cubicBezTo>
                  <a:pt x="2549423" y="2926560"/>
                  <a:pt x="2544525" y="2923444"/>
                  <a:pt x="2551168" y="2927669"/>
                </a:cubicBezTo>
                <a:cubicBezTo>
                  <a:pt x="2553717" y="2930097"/>
                  <a:pt x="2553717" y="2930097"/>
                  <a:pt x="2558811" y="2932528"/>
                </a:cubicBezTo>
                <a:cubicBezTo>
                  <a:pt x="2556262" y="2930097"/>
                  <a:pt x="2551168" y="2925238"/>
                  <a:pt x="2551168" y="2927669"/>
                </a:cubicBezTo>
                <a:cubicBezTo>
                  <a:pt x="2551168" y="2927669"/>
                  <a:pt x="2551168" y="2925238"/>
                  <a:pt x="2548620" y="2922811"/>
                </a:cubicBezTo>
                <a:lnTo>
                  <a:pt x="2553717" y="2925238"/>
                </a:lnTo>
                <a:cubicBezTo>
                  <a:pt x="2548620" y="2922811"/>
                  <a:pt x="2553717" y="2922811"/>
                  <a:pt x="2551168" y="2920380"/>
                </a:cubicBezTo>
                <a:cubicBezTo>
                  <a:pt x="2553717" y="2922811"/>
                  <a:pt x="2553717" y="2925238"/>
                  <a:pt x="2556262" y="2925238"/>
                </a:cubicBezTo>
                <a:cubicBezTo>
                  <a:pt x="2553717" y="2922811"/>
                  <a:pt x="2558811" y="2927669"/>
                  <a:pt x="2558811" y="2927669"/>
                </a:cubicBezTo>
                <a:cubicBezTo>
                  <a:pt x="2556262" y="2925238"/>
                  <a:pt x="2556262" y="2922811"/>
                  <a:pt x="2556262" y="2922811"/>
                </a:cubicBezTo>
                <a:cubicBezTo>
                  <a:pt x="2558811" y="2925238"/>
                  <a:pt x="2556262" y="2920380"/>
                  <a:pt x="2556262" y="2920380"/>
                </a:cubicBezTo>
                <a:cubicBezTo>
                  <a:pt x="2558471" y="2922486"/>
                  <a:pt x="2562580" y="2926403"/>
                  <a:pt x="2563640" y="2927416"/>
                </a:cubicBezTo>
                <a:cubicBezTo>
                  <a:pt x="2563146" y="2926945"/>
                  <a:pt x="2562083" y="2925929"/>
                  <a:pt x="2561357" y="2925238"/>
                </a:cubicBezTo>
                <a:cubicBezTo>
                  <a:pt x="2561357" y="2925238"/>
                  <a:pt x="2561379" y="2925238"/>
                  <a:pt x="2563712" y="2925238"/>
                </a:cubicBezTo>
                <a:cubicBezTo>
                  <a:pt x="2563709" y="2925244"/>
                  <a:pt x="2563709" y="2925250"/>
                  <a:pt x="2563709" y="2925252"/>
                </a:cubicBezTo>
                <a:cubicBezTo>
                  <a:pt x="2562536" y="2925332"/>
                  <a:pt x="2563574" y="2926040"/>
                  <a:pt x="2563709" y="2925252"/>
                </a:cubicBezTo>
                <a:cubicBezTo>
                  <a:pt x="2563773" y="2925247"/>
                  <a:pt x="2563825" y="2925238"/>
                  <a:pt x="2563905" y="2925238"/>
                </a:cubicBezTo>
                <a:cubicBezTo>
                  <a:pt x="2566454" y="2927669"/>
                  <a:pt x="2566454" y="2927669"/>
                  <a:pt x="2566454" y="2930097"/>
                </a:cubicBezTo>
                <a:cubicBezTo>
                  <a:pt x="2567975" y="2931550"/>
                  <a:pt x="2570391" y="2933868"/>
                  <a:pt x="2572103" y="2936018"/>
                </a:cubicBezTo>
                <a:cubicBezTo>
                  <a:pt x="2574069" y="2939770"/>
                  <a:pt x="2574094" y="2939817"/>
                  <a:pt x="2574094" y="2939817"/>
                </a:cubicBezTo>
                <a:cubicBezTo>
                  <a:pt x="2574094" y="2939817"/>
                  <a:pt x="2574094" y="2939817"/>
                  <a:pt x="2571548" y="2937389"/>
                </a:cubicBezTo>
                <a:cubicBezTo>
                  <a:pt x="2576642" y="2942247"/>
                  <a:pt x="2571548" y="2939817"/>
                  <a:pt x="2574094" y="2942247"/>
                </a:cubicBezTo>
                <a:cubicBezTo>
                  <a:pt x="2571548" y="2939817"/>
                  <a:pt x="2576642" y="2944675"/>
                  <a:pt x="2571548" y="2942247"/>
                </a:cubicBezTo>
                <a:cubicBezTo>
                  <a:pt x="2574094" y="2944675"/>
                  <a:pt x="2574094" y="2947106"/>
                  <a:pt x="2574094" y="2947106"/>
                </a:cubicBezTo>
                <a:cubicBezTo>
                  <a:pt x="2571548" y="2944675"/>
                  <a:pt x="2571548" y="2944675"/>
                  <a:pt x="2566454" y="2942247"/>
                </a:cubicBezTo>
                <a:cubicBezTo>
                  <a:pt x="2566454" y="2942247"/>
                  <a:pt x="2571548" y="2944675"/>
                  <a:pt x="2568999" y="2944675"/>
                </a:cubicBezTo>
                <a:cubicBezTo>
                  <a:pt x="2574094" y="2947106"/>
                  <a:pt x="2574094" y="2947106"/>
                  <a:pt x="2574094" y="2947106"/>
                </a:cubicBezTo>
                <a:cubicBezTo>
                  <a:pt x="2568999" y="2944675"/>
                  <a:pt x="2574094" y="2949536"/>
                  <a:pt x="2576642" y="2951964"/>
                </a:cubicBezTo>
                <a:cubicBezTo>
                  <a:pt x="2576642" y="2951964"/>
                  <a:pt x="2576642" y="2951964"/>
                  <a:pt x="2574094" y="2949536"/>
                </a:cubicBezTo>
                <a:cubicBezTo>
                  <a:pt x="2579191" y="2954395"/>
                  <a:pt x="2574094" y="2949536"/>
                  <a:pt x="2571548" y="2949536"/>
                </a:cubicBezTo>
                <a:lnTo>
                  <a:pt x="2568999" y="2947106"/>
                </a:lnTo>
                <a:cubicBezTo>
                  <a:pt x="2571548" y="2951964"/>
                  <a:pt x="2571548" y="2951964"/>
                  <a:pt x="2574094" y="2954395"/>
                </a:cubicBezTo>
                <a:cubicBezTo>
                  <a:pt x="2574094" y="2954395"/>
                  <a:pt x="2574094" y="2954395"/>
                  <a:pt x="2571548" y="2951964"/>
                </a:cubicBezTo>
                <a:cubicBezTo>
                  <a:pt x="2576642" y="2956823"/>
                  <a:pt x="2571548" y="2956823"/>
                  <a:pt x="2576642" y="2959253"/>
                </a:cubicBezTo>
                <a:close/>
                <a:moveTo>
                  <a:pt x="2523708" y="2971941"/>
                </a:moveTo>
                <a:cubicBezTo>
                  <a:pt x="2524178" y="2972386"/>
                  <a:pt x="2524603" y="2972794"/>
                  <a:pt x="2523708" y="2971941"/>
                </a:cubicBezTo>
                <a:close/>
                <a:moveTo>
                  <a:pt x="2531362" y="2950084"/>
                </a:moveTo>
                <a:cubicBezTo>
                  <a:pt x="2531652" y="2950359"/>
                  <a:pt x="2532102" y="2950789"/>
                  <a:pt x="2532760" y="2951416"/>
                </a:cubicBezTo>
                <a:cubicBezTo>
                  <a:pt x="2532472" y="2951141"/>
                  <a:pt x="2532020" y="2950712"/>
                  <a:pt x="2531362" y="2950084"/>
                </a:cubicBezTo>
                <a:close/>
                <a:moveTo>
                  <a:pt x="2556262" y="2981121"/>
                </a:moveTo>
                <a:cubicBezTo>
                  <a:pt x="2553717" y="2981121"/>
                  <a:pt x="2561357" y="2985979"/>
                  <a:pt x="2556262" y="2981121"/>
                </a:cubicBezTo>
                <a:close/>
                <a:moveTo>
                  <a:pt x="2572103" y="2936018"/>
                </a:moveTo>
                <a:cubicBezTo>
                  <a:pt x="2571926" y="2935679"/>
                  <a:pt x="2571758" y="2935360"/>
                  <a:pt x="2571548" y="2934958"/>
                </a:cubicBezTo>
                <a:cubicBezTo>
                  <a:pt x="2573069" y="2936409"/>
                  <a:pt x="2574580" y="2938704"/>
                  <a:pt x="2575560" y="2939817"/>
                </a:cubicBezTo>
                <a:cubicBezTo>
                  <a:pt x="2574119" y="2939817"/>
                  <a:pt x="2574094" y="2939817"/>
                  <a:pt x="2574094" y="2939817"/>
                </a:cubicBezTo>
                <a:cubicBezTo>
                  <a:pt x="2574094" y="2938840"/>
                  <a:pt x="2573254" y="2937466"/>
                  <a:pt x="2572103" y="2936018"/>
                </a:cubicBezTo>
                <a:close/>
                <a:moveTo>
                  <a:pt x="2574872" y="2937378"/>
                </a:moveTo>
                <a:cubicBezTo>
                  <a:pt x="2574991" y="2937375"/>
                  <a:pt x="2575068" y="2937358"/>
                  <a:pt x="2575165" y="2937350"/>
                </a:cubicBezTo>
                <a:cubicBezTo>
                  <a:pt x="2575657" y="2938107"/>
                  <a:pt x="2576151" y="2938878"/>
                  <a:pt x="2576642" y="2939817"/>
                </a:cubicBezTo>
                <a:cubicBezTo>
                  <a:pt x="2576642" y="2939817"/>
                  <a:pt x="2575731" y="2938515"/>
                  <a:pt x="2574872" y="2937378"/>
                </a:cubicBezTo>
                <a:close/>
                <a:moveTo>
                  <a:pt x="2574872" y="2937378"/>
                </a:moveTo>
                <a:cubicBezTo>
                  <a:pt x="2574649" y="2937386"/>
                  <a:pt x="2574392" y="2937389"/>
                  <a:pt x="2574094" y="2937389"/>
                </a:cubicBezTo>
                <a:cubicBezTo>
                  <a:pt x="2572625" y="2934584"/>
                  <a:pt x="2573702" y="2935825"/>
                  <a:pt x="2574872" y="2937378"/>
                </a:cubicBezTo>
                <a:close/>
                <a:moveTo>
                  <a:pt x="2575662" y="2937193"/>
                </a:moveTo>
                <a:cubicBezTo>
                  <a:pt x="2575571" y="2937276"/>
                  <a:pt x="2575405" y="2937325"/>
                  <a:pt x="2575165" y="2937350"/>
                </a:cubicBezTo>
                <a:cubicBezTo>
                  <a:pt x="2574988" y="2937078"/>
                  <a:pt x="2574812" y="2936761"/>
                  <a:pt x="2574635" y="2936514"/>
                </a:cubicBezTo>
                <a:cubicBezTo>
                  <a:pt x="2574936" y="2936858"/>
                  <a:pt x="2575309" y="2937069"/>
                  <a:pt x="2575662" y="2937193"/>
                </a:cubicBezTo>
                <a:close/>
                <a:moveTo>
                  <a:pt x="2574099" y="2934991"/>
                </a:moveTo>
                <a:cubicBezTo>
                  <a:pt x="2574099" y="2934977"/>
                  <a:pt x="2574094" y="2934969"/>
                  <a:pt x="2574094" y="2934958"/>
                </a:cubicBezTo>
                <a:cubicBezTo>
                  <a:pt x="2574732" y="2935564"/>
                  <a:pt x="2575369" y="2936172"/>
                  <a:pt x="2576642" y="2937389"/>
                </a:cubicBezTo>
                <a:cubicBezTo>
                  <a:pt x="2576642" y="2937389"/>
                  <a:pt x="2576184" y="2937375"/>
                  <a:pt x="2575662" y="2937193"/>
                </a:cubicBezTo>
                <a:cubicBezTo>
                  <a:pt x="2575922" y="2936951"/>
                  <a:pt x="2575477" y="2936354"/>
                  <a:pt x="2574099" y="2934991"/>
                </a:cubicBezTo>
                <a:close/>
                <a:moveTo>
                  <a:pt x="2574099" y="2934991"/>
                </a:moveTo>
                <a:cubicBezTo>
                  <a:pt x="2574105" y="2935558"/>
                  <a:pt x="2574251" y="2935988"/>
                  <a:pt x="2574472" y="2936318"/>
                </a:cubicBezTo>
                <a:cubicBezTo>
                  <a:pt x="2572647" y="2933827"/>
                  <a:pt x="2570825" y="2932528"/>
                  <a:pt x="2568999" y="2932528"/>
                </a:cubicBezTo>
                <a:cubicBezTo>
                  <a:pt x="2566454" y="2930097"/>
                  <a:pt x="2568999" y="2932528"/>
                  <a:pt x="2566454" y="2930097"/>
                </a:cubicBezTo>
                <a:cubicBezTo>
                  <a:pt x="2569060" y="2931341"/>
                  <a:pt x="2568997" y="2930675"/>
                  <a:pt x="2568657" y="2929728"/>
                </a:cubicBezTo>
                <a:cubicBezTo>
                  <a:pt x="2568773" y="2929852"/>
                  <a:pt x="2568870" y="2929973"/>
                  <a:pt x="2568999" y="2930097"/>
                </a:cubicBezTo>
                <a:cubicBezTo>
                  <a:pt x="2568999" y="2930097"/>
                  <a:pt x="2568999" y="2930097"/>
                  <a:pt x="2568999" y="2927669"/>
                </a:cubicBezTo>
                <a:cubicBezTo>
                  <a:pt x="2571548" y="2932528"/>
                  <a:pt x="2571548" y="2932528"/>
                  <a:pt x="2574094" y="2934958"/>
                </a:cubicBezTo>
                <a:cubicBezTo>
                  <a:pt x="2574094" y="2934958"/>
                  <a:pt x="2574094" y="2934958"/>
                  <a:pt x="2574094" y="2934958"/>
                </a:cubicBezTo>
                <a:cubicBezTo>
                  <a:pt x="2573459" y="2934350"/>
                  <a:pt x="2572821" y="2933744"/>
                  <a:pt x="2571548" y="2932528"/>
                </a:cubicBezTo>
                <a:cubicBezTo>
                  <a:pt x="2572639" y="2933568"/>
                  <a:pt x="2573450" y="2934347"/>
                  <a:pt x="2574099" y="2934991"/>
                </a:cubicBezTo>
                <a:close/>
                <a:moveTo>
                  <a:pt x="2568657" y="2929728"/>
                </a:moveTo>
                <a:cubicBezTo>
                  <a:pt x="2566487" y="2927435"/>
                  <a:pt x="2566583" y="2925365"/>
                  <a:pt x="2568999" y="2927669"/>
                </a:cubicBezTo>
                <a:cubicBezTo>
                  <a:pt x="2567757" y="2927669"/>
                  <a:pt x="2568334" y="2928825"/>
                  <a:pt x="2568657" y="2929728"/>
                </a:cubicBezTo>
                <a:close/>
                <a:moveTo>
                  <a:pt x="2542970" y="2921101"/>
                </a:moveTo>
                <a:cubicBezTo>
                  <a:pt x="2542575" y="2920779"/>
                  <a:pt x="2542100" y="2920534"/>
                  <a:pt x="2541465" y="2920440"/>
                </a:cubicBezTo>
                <a:cubicBezTo>
                  <a:pt x="2541305" y="2920141"/>
                  <a:pt x="2541106" y="2919895"/>
                  <a:pt x="2540897" y="2919714"/>
                </a:cubicBezTo>
                <a:cubicBezTo>
                  <a:pt x="2540510" y="2917525"/>
                  <a:pt x="2538431" y="2915521"/>
                  <a:pt x="2538431" y="2915521"/>
                </a:cubicBezTo>
                <a:cubicBezTo>
                  <a:pt x="2543525" y="2920380"/>
                  <a:pt x="2540977" y="2915521"/>
                  <a:pt x="2543525" y="2920380"/>
                </a:cubicBezTo>
                <a:cubicBezTo>
                  <a:pt x="2542653" y="2919546"/>
                  <a:pt x="2542156" y="2919075"/>
                  <a:pt x="2541968" y="2918896"/>
                </a:cubicBezTo>
                <a:cubicBezTo>
                  <a:pt x="2542156" y="2919075"/>
                  <a:pt x="2542689" y="2919582"/>
                  <a:pt x="2543525" y="2920380"/>
                </a:cubicBezTo>
                <a:cubicBezTo>
                  <a:pt x="2543525" y="2920380"/>
                  <a:pt x="2543525" y="2920380"/>
                  <a:pt x="2543525" y="2920380"/>
                </a:cubicBezTo>
                <a:cubicBezTo>
                  <a:pt x="2544174" y="2920999"/>
                  <a:pt x="2544983" y="2921773"/>
                  <a:pt x="2546071" y="2922811"/>
                </a:cubicBezTo>
                <a:cubicBezTo>
                  <a:pt x="2545847" y="2922811"/>
                  <a:pt x="2545662" y="2922769"/>
                  <a:pt x="2545475" y="2922736"/>
                </a:cubicBezTo>
                <a:cubicBezTo>
                  <a:pt x="2544682" y="2922158"/>
                  <a:pt x="2543796" y="2921558"/>
                  <a:pt x="2542970" y="2921101"/>
                </a:cubicBezTo>
                <a:close/>
                <a:moveTo>
                  <a:pt x="2541471" y="2920454"/>
                </a:moveTo>
                <a:cubicBezTo>
                  <a:pt x="2541292" y="2920410"/>
                  <a:pt x="2541126" y="2920380"/>
                  <a:pt x="2540977" y="2920380"/>
                </a:cubicBezTo>
                <a:cubicBezTo>
                  <a:pt x="2541162" y="2920380"/>
                  <a:pt x="2541305" y="2920419"/>
                  <a:pt x="2541465" y="2920440"/>
                </a:cubicBezTo>
                <a:cubicBezTo>
                  <a:pt x="2541468" y="2920446"/>
                  <a:pt x="2541468" y="2920452"/>
                  <a:pt x="2541471" y="2920454"/>
                </a:cubicBezTo>
                <a:close/>
                <a:moveTo>
                  <a:pt x="2540977" y="2922811"/>
                </a:moveTo>
                <a:cubicBezTo>
                  <a:pt x="2538453" y="2920402"/>
                  <a:pt x="2538431" y="2919786"/>
                  <a:pt x="2538743" y="2919477"/>
                </a:cubicBezTo>
                <a:cubicBezTo>
                  <a:pt x="2540041" y="2920652"/>
                  <a:pt x="2540977" y="2921850"/>
                  <a:pt x="2540977" y="2920380"/>
                </a:cubicBezTo>
                <a:cubicBezTo>
                  <a:pt x="2541247" y="2920639"/>
                  <a:pt x="2541476" y="2920867"/>
                  <a:pt x="2541692" y="2921085"/>
                </a:cubicBezTo>
                <a:cubicBezTo>
                  <a:pt x="2541764" y="2921610"/>
                  <a:pt x="2541606" y="2922211"/>
                  <a:pt x="2540977" y="2922811"/>
                </a:cubicBezTo>
                <a:close/>
                <a:moveTo>
                  <a:pt x="2543525" y="2925238"/>
                </a:moveTo>
                <a:cubicBezTo>
                  <a:pt x="2540977" y="2922811"/>
                  <a:pt x="2543525" y="2925238"/>
                  <a:pt x="2543525" y="2925238"/>
                </a:cubicBezTo>
                <a:close/>
                <a:moveTo>
                  <a:pt x="2543177" y="2922833"/>
                </a:moveTo>
                <a:cubicBezTo>
                  <a:pt x="2543909" y="2924058"/>
                  <a:pt x="2541965" y="2922998"/>
                  <a:pt x="2543177" y="2922833"/>
                </a:cubicBezTo>
                <a:close/>
                <a:moveTo>
                  <a:pt x="2536686" y="2920468"/>
                </a:moveTo>
                <a:cubicBezTo>
                  <a:pt x="2538939" y="2920878"/>
                  <a:pt x="2540977" y="2922811"/>
                  <a:pt x="2540977" y="2922811"/>
                </a:cubicBezTo>
                <a:cubicBezTo>
                  <a:pt x="2541717" y="2923513"/>
                  <a:pt x="2542269" y="2924074"/>
                  <a:pt x="2542733" y="2924561"/>
                </a:cubicBezTo>
                <a:cubicBezTo>
                  <a:pt x="2541059" y="2923196"/>
                  <a:pt x="2538762" y="2921834"/>
                  <a:pt x="2536686" y="2920468"/>
                </a:cubicBezTo>
                <a:close/>
                <a:moveTo>
                  <a:pt x="2533334" y="2922811"/>
                </a:moveTo>
                <a:cubicBezTo>
                  <a:pt x="2533334" y="2922580"/>
                  <a:pt x="2533378" y="2922431"/>
                  <a:pt x="2533419" y="2922285"/>
                </a:cubicBezTo>
                <a:cubicBezTo>
                  <a:pt x="2533908" y="2922571"/>
                  <a:pt x="2534339" y="2922835"/>
                  <a:pt x="2534712" y="2923111"/>
                </a:cubicBezTo>
                <a:cubicBezTo>
                  <a:pt x="2534253" y="2922968"/>
                  <a:pt x="2533795" y="2922811"/>
                  <a:pt x="2533334" y="2922811"/>
                </a:cubicBezTo>
                <a:close/>
                <a:moveTo>
                  <a:pt x="2535882" y="2925238"/>
                </a:moveTo>
                <a:cubicBezTo>
                  <a:pt x="2535882" y="2925238"/>
                  <a:pt x="2535882" y="2925238"/>
                  <a:pt x="2535882" y="2925238"/>
                </a:cubicBezTo>
                <a:cubicBezTo>
                  <a:pt x="2534190" y="2923626"/>
                  <a:pt x="2532497" y="2922010"/>
                  <a:pt x="2530805" y="2920396"/>
                </a:cubicBezTo>
                <a:cubicBezTo>
                  <a:pt x="2530863" y="2920452"/>
                  <a:pt x="2531211" y="2920785"/>
                  <a:pt x="2533334" y="2922811"/>
                </a:cubicBezTo>
                <a:cubicBezTo>
                  <a:pt x="2534179" y="2923614"/>
                  <a:pt x="2535021" y="2924380"/>
                  <a:pt x="2535863" y="2925095"/>
                </a:cubicBezTo>
                <a:cubicBezTo>
                  <a:pt x="2535866" y="2925148"/>
                  <a:pt x="2535882" y="2925186"/>
                  <a:pt x="2535882" y="2925238"/>
                </a:cubicBezTo>
                <a:close/>
                <a:moveTo>
                  <a:pt x="2534712" y="2923111"/>
                </a:moveTo>
                <a:cubicBezTo>
                  <a:pt x="2534935" y="2923179"/>
                  <a:pt x="2535156" y="2923207"/>
                  <a:pt x="2535380" y="2923303"/>
                </a:cubicBezTo>
                <a:cubicBezTo>
                  <a:pt x="2535650" y="2923840"/>
                  <a:pt x="2535841" y="2924462"/>
                  <a:pt x="2535866" y="2925098"/>
                </a:cubicBezTo>
                <a:cubicBezTo>
                  <a:pt x="2535866" y="2925098"/>
                  <a:pt x="2535863" y="2925098"/>
                  <a:pt x="2535863" y="2925095"/>
                </a:cubicBezTo>
                <a:cubicBezTo>
                  <a:pt x="2535819" y="2924173"/>
                  <a:pt x="2535383" y="2923606"/>
                  <a:pt x="2534712" y="2923111"/>
                </a:cubicBezTo>
                <a:close/>
                <a:moveTo>
                  <a:pt x="2532690" y="2924625"/>
                </a:moveTo>
                <a:cubicBezTo>
                  <a:pt x="2532746" y="2924677"/>
                  <a:pt x="2532831" y="2924760"/>
                  <a:pt x="2532878" y="2924804"/>
                </a:cubicBezTo>
                <a:cubicBezTo>
                  <a:pt x="2532878" y="2924804"/>
                  <a:pt x="2532878" y="2924804"/>
                  <a:pt x="2532878" y="2924804"/>
                </a:cubicBezTo>
                <a:cubicBezTo>
                  <a:pt x="2532809" y="2924740"/>
                  <a:pt x="2532754" y="2924688"/>
                  <a:pt x="2532690" y="2924625"/>
                </a:cubicBezTo>
                <a:close/>
                <a:moveTo>
                  <a:pt x="2532312" y="2924264"/>
                </a:moveTo>
                <a:lnTo>
                  <a:pt x="2532312" y="2924264"/>
                </a:lnTo>
                <a:cubicBezTo>
                  <a:pt x="2532426" y="2924372"/>
                  <a:pt x="2532561" y="2924501"/>
                  <a:pt x="2532690" y="2924625"/>
                </a:cubicBezTo>
                <a:cubicBezTo>
                  <a:pt x="2532574" y="2924515"/>
                  <a:pt x="2532475" y="2924418"/>
                  <a:pt x="2532312" y="2924264"/>
                </a:cubicBezTo>
                <a:close/>
                <a:moveTo>
                  <a:pt x="2532285" y="2924236"/>
                </a:moveTo>
                <a:cubicBezTo>
                  <a:pt x="2532290" y="2924242"/>
                  <a:pt x="2532296" y="2924248"/>
                  <a:pt x="2532301" y="2924253"/>
                </a:cubicBezTo>
                <a:lnTo>
                  <a:pt x="2532312" y="2924264"/>
                </a:lnTo>
                <a:cubicBezTo>
                  <a:pt x="2532298" y="2924253"/>
                  <a:pt x="2532296" y="2924248"/>
                  <a:pt x="2532285" y="2924236"/>
                </a:cubicBezTo>
                <a:close/>
                <a:moveTo>
                  <a:pt x="2531840" y="2923813"/>
                </a:moveTo>
                <a:lnTo>
                  <a:pt x="2532282" y="2924236"/>
                </a:lnTo>
                <a:cubicBezTo>
                  <a:pt x="2532285" y="2924236"/>
                  <a:pt x="2532285" y="2924236"/>
                  <a:pt x="2532285" y="2924236"/>
                </a:cubicBezTo>
                <a:cubicBezTo>
                  <a:pt x="2532125" y="2924085"/>
                  <a:pt x="2531967" y="2923934"/>
                  <a:pt x="2531840" y="2923813"/>
                </a:cubicBezTo>
                <a:close/>
                <a:moveTo>
                  <a:pt x="2531824" y="2923796"/>
                </a:moveTo>
                <a:cubicBezTo>
                  <a:pt x="2531826" y="2923802"/>
                  <a:pt x="2531832" y="2923807"/>
                  <a:pt x="2531837" y="2923813"/>
                </a:cubicBezTo>
                <a:cubicBezTo>
                  <a:pt x="2531840" y="2923813"/>
                  <a:pt x="2531840" y="2923813"/>
                  <a:pt x="2531840" y="2923813"/>
                </a:cubicBezTo>
                <a:lnTo>
                  <a:pt x="2531824" y="2923796"/>
                </a:lnTo>
                <a:close/>
                <a:moveTo>
                  <a:pt x="2531810" y="2923785"/>
                </a:moveTo>
                <a:lnTo>
                  <a:pt x="2531812" y="2923788"/>
                </a:lnTo>
                <a:lnTo>
                  <a:pt x="2531824" y="2923796"/>
                </a:lnTo>
                <a:cubicBezTo>
                  <a:pt x="2531818" y="2923793"/>
                  <a:pt x="2531815" y="2923788"/>
                  <a:pt x="2531810" y="2923785"/>
                </a:cubicBezTo>
                <a:close/>
                <a:moveTo>
                  <a:pt x="2531247" y="2923246"/>
                </a:moveTo>
                <a:cubicBezTo>
                  <a:pt x="2531291" y="2923290"/>
                  <a:pt x="2531376" y="2923372"/>
                  <a:pt x="2531431" y="2923425"/>
                </a:cubicBezTo>
                <a:cubicBezTo>
                  <a:pt x="2531564" y="2923548"/>
                  <a:pt x="2531699" y="2923678"/>
                  <a:pt x="2531810" y="2923785"/>
                </a:cubicBezTo>
                <a:lnTo>
                  <a:pt x="2531247" y="2923246"/>
                </a:lnTo>
                <a:close/>
                <a:moveTo>
                  <a:pt x="2535559" y="2929792"/>
                </a:moveTo>
                <a:cubicBezTo>
                  <a:pt x="2535275" y="2929599"/>
                  <a:pt x="2534968" y="2929390"/>
                  <a:pt x="2534673" y="2929186"/>
                </a:cubicBezTo>
                <a:cubicBezTo>
                  <a:pt x="2534842" y="2929304"/>
                  <a:pt x="2535013" y="2929434"/>
                  <a:pt x="2535181" y="2929568"/>
                </a:cubicBezTo>
                <a:cubicBezTo>
                  <a:pt x="2534877" y="2929392"/>
                  <a:pt x="2534574" y="2929213"/>
                  <a:pt x="2534231" y="2929007"/>
                </a:cubicBezTo>
                <a:cubicBezTo>
                  <a:pt x="2533787" y="2928698"/>
                  <a:pt x="2533444" y="2928448"/>
                  <a:pt x="2533254" y="2928286"/>
                </a:cubicBezTo>
                <a:cubicBezTo>
                  <a:pt x="2533389" y="2928354"/>
                  <a:pt x="2533524" y="2928418"/>
                  <a:pt x="2533657" y="2928495"/>
                </a:cubicBezTo>
                <a:cubicBezTo>
                  <a:pt x="2533466" y="2928363"/>
                  <a:pt x="2533265" y="2928233"/>
                  <a:pt x="2533071" y="2928101"/>
                </a:cubicBezTo>
                <a:cubicBezTo>
                  <a:pt x="2532829" y="2927818"/>
                  <a:pt x="2533301" y="2927956"/>
                  <a:pt x="2533972" y="2928277"/>
                </a:cubicBezTo>
                <a:cubicBezTo>
                  <a:pt x="2534819" y="2929084"/>
                  <a:pt x="2535305" y="2929549"/>
                  <a:pt x="2535565" y="2929794"/>
                </a:cubicBezTo>
                <a:cubicBezTo>
                  <a:pt x="2535562" y="2929794"/>
                  <a:pt x="2535562" y="2929794"/>
                  <a:pt x="2535559" y="2929792"/>
                </a:cubicBezTo>
                <a:close/>
                <a:moveTo>
                  <a:pt x="2532141" y="2927711"/>
                </a:moveTo>
                <a:cubicBezTo>
                  <a:pt x="2531086" y="2927047"/>
                  <a:pt x="2529860" y="2926271"/>
                  <a:pt x="2528239" y="2925238"/>
                </a:cubicBezTo>
                <a:cubicBezTo>
                  <a:pt x="2529882" y="2926023"/>
                  <a:pt x="2531514" y="2927058"/>
                  <a:pt x="2533071" y="2928101"/>
                </a:cubicBezTo>
                <a:cubicBezTo>
                  <a:pt x="2533113" y="2928153"/>
                  <a:pt x="2533163" y="2928206"/>
                  <a:pt x="2533254" y="2928286"/>
                </a:cubicBezTo>
                <a:cubicBezTo>
                  <a:pt x="2532884" y="2928090"/>
                  <a:pt x="2532511" y="2927887"/>
                  <a:pt x="2532141" y="2927711"/>
                </a:cubicBezTo>
                <a:close/>
                <a:moveTo>
                  <a:pt x="2535559" y="2929792"/>
                </a:moveTo>
                <a:cubicBezTo>
                  <a:pt x="2535562" y="2929794"/>
                  <a:pt x="2535565" y="2929794"/>
                  <a:pt x="2535565" y="2929797"/>
                </a:cubicBezTo>
                <a:cubicBezTo>
                  <a:pt x="2535882" y="2930097"/>
                  <a:pt x="2535882" y="2930097"/>
                  <a:pt x="2535882" y="2930097"/>
                </a:cubicBezTo>
                <a:cubicBezTo>
                  <a:pt x="2535648" y="2929874"/>
                  <a:pt x="2535416" y="2929756"/>
                  <a:pt x="2535181" y="2929568"/>
                </a:cubicBezTo>
                <a:cubicBezTo>
                  <a:pt x="2535303" y="2929640"/>
                  <a:pt x="2535443" y="2929725"/>
                  <a:pt x="2535559" y="2929792"/>
                </a:cubicBezTo>
                <a:close/>
                <a:moveTo>
                  <a:pt x="2535565" y="2929794"/>
                </a:moveTo>
                <a:cubicBezTo>
                  <a:pt x="2535736" y="2929893"/>
                  <a:pt x="2535896" y="2929979"/>
                  <a:pt x="2536062" y="2930069"/>
                </a:cubicBezTo>
                <a:cubicBezTo>
                  <a:pt x="2536040" y="2930075"/>
                  <a:pt x="2536020" y="2930078"/>
                  <a:pt x="2535993" y="2930081"/>
                </a:cubicBezTo>
                <a:cubicBezTo>
                  <a:pt x="2535849" y="2929981"/>
                  <a:pt x="2535714" y="2929896"/>
                  <a:pt x="2535565" y="2929797"/>
                </a:cubicBezTo>
                <a:cubicBezTo>
                  <a:pt x="2535565" y="2929797"/>
                  <a:pt x="2535565" y="2929794"/>
                  <a:pt x="2535565" y="2929794"/>
                </a:cubicBezTo>
                <a:close/>
                <a:moveTo>
                  <a:pt x="2535808" y="2932010"/>
                </a:moveTo>
                <a:cubicBezTo>
                  <a:pt x="2535772" y="2931840"/>
                  <a:pt x="2535711" y="2931647"/>
                  <a:pt x="2535617" y="2931440"/>
                </a:cubicBezTo>
                <a:cubicBezTo>
                  <a:pt x="2535620" y="2931443"/>
                  <a:pt x="2535626" y="2931446"/>
                  <a:pt x="2535631" y="2931448"/>
                </a:cubicBezTo>
                <a:cubicBezTo>
                  <a:pt x="2535711" y="2931616"/>
                  <a:pt x="2535772" y="2931806"/>
                  <a:pt x="2535808" y="2932010"/>
                </a:cubicBezTo>
                <a:close/>
                <a:moveTo>
                  <a:pt x="2536805" y="2934633"/>
                </a:moveTo>
                <a:cubicBezTo>
                  <a:pt x="2535220" y="2933725"/>
                  <a:pt x="2533334" y="2932528"/>
                  <a:pt x="2533334" y="2932528"/>
                </a:cubicBezTo>
                <a:cubicBezTo>
                  <a:pt x="2534913" y="2933279"/>
                  <a:pt x="2536490" y="2934061"/>
                  <a:pt x="2538066" y="2934884"/>
                </a:cubicBezTo>
                <a:cubicBezTo>
                  <a:pt x="2537644" y="2934848"/>
                  <a:pt x="2537224" y="2934768"/>
                  <a:pt x="2536805" y="2934633"/>
                </a:cubicBezTo>
                <a:close/>
                <a:moveTo>
                  <a:pt x="2538431" y="2934958"/>
                </a:moveTo>
                <a:cubicBezTo>
                  <a:pt x="2538544" y="2935068"/>
                  <a:pt x="2538616" y="2935145"/>
                  <a:pt x="2538693" y="2935228"/>
                </a:cubicBezTo>
                <a:cubicBezTo>
                  <a:pt x="2538483" y="2935115"/>
                  <a:pt x="2538274" y="2934994"/>
                  <a:pt x="2538066" y="2934884"/>
                </a:cubicBezTo>
                <a:cubicBezTo>
                  <a:pt x="2538188" y="2934895"/>
                  <a:pt x="2538309" y="2934958"/>
                  <a:pt x="2538431" y="2934958"/>
                </a:cubicBezTo>
                <a:close/>
                <a:moveTo>
                  <a:pt x="2538431" y="2934958"/>
                </a:moveTo>
                <a:cubicBezTo>
                  <a:pt x="2538431" y="2934636"/>
                  <a:pt x="2538522" y="2934449"/>
                  <a:pt x="2538666" y="2934350"/>
                </a:cubicBezTo>
                <a:cubicBezTo>
                  <a:pt x="2539259" y="2934743"/>
                  <a:pt x="2539903" y="2935181"/>
                  <a:pt x="2540571" y="2935641"/>
                </a:cubicBezTo>
                <a:cubicBezTo>
                  <a:pt x="2540328" y="2935713"/>
                  <a:pt x="2539693" y="2935561"/>
                  <a:pt x="2538431" y="2934958"/>
                </a:cubicBezTo>
                <a:close/>
                <a:moveTo>
                  <a:pt x="2537277" y="2933430"/>
                </a:moveTo>
                <a:cubicBezTo>
                  <a:pt x="2537553" y="2933612"/>
                  <a:pt x="2537870" y="2933821"/>
                  <a:pt x="2538204" y="2934042"/>
                </a:cubicBezTo>
                <a:cubicBezTo>
                  <a:pt x="2538348" y="2934344"/>
                  <a:pt x="2538431" y="2934650"/>
                  <a:pt x="2538431" y="2934958"/>
                </a:cubicBezTo>
                <a:cubicBezTo>
                  <a:pt x="2537702" y="2934265"/>
                  <a:pt x="2537409" y="2933785"/>
                  <a:pt x="2537277" y="2933430"/>
                </a:cubicBezTo>
                <a:close/>
                <a:moveTo>
                  <a:pt x="2531277" y="2932627"/>
                </a:moveTo>
                <a:cubicBezTo>
                  <a:pt x="2531222" y="2932591"/>
                  <a:pt x="2531161" y="2932563"/>
                  <a:pt x="2531106" y="2932528"/>
                </a:cubicBezTo>
                <a:cubicBezTo>
                  <a:pt x="2531426" y="2932528"/>
                  <a:pt x="2532061" y="2932528"/>
                  <a:pt x="2533334" y="2932528"/>
                </a:cubicBezTo>
                <a:cubicBezTo>
                  <a:pt x="2533334" y="2932817"/>
                  <a:pt x="2533254" y="2932990"/>
                  <a:pt x="2533132" y="2933097"/>
                </a:cubicBezTo>
                <a:cubicBezTo>
                  <a:pt x="2532514" y="2932847"/>
                  <a:pt x="2531895" y="2932695"/>
                  <a:pt x="2531277" y="2932627"/>
                </a:cubicBezTo>
                <a:close/>
                <a:moveTo>
                  <a:pt x="2530183" y="2949536"/>
                </a:moveTo>
                <a:cubicBezTo>
                  <a:pt x="2530125" y="2949495"/>
                  <a:pt x="2530065" y="2949451"/>
                  <a:pt x="2530010" y="2949412"/>
                </a:cubicBezTo>
                <a:cubicBezTo>
                  <a:pt x="2530443" y="2949534"/>
                  <a:pt x="2530788" y="2949536"/>
                  <a:pt x="2530788" y="2949536"/>
                </a:cubicBezTo>
                <a:cubicBezTo>
                  <a:pt x="2530523" y="2949536"/>
                  <a:pt x="2530346" y="2949536"/>
                  <a:pt x="2530183" y="2949536"/>
                </a:cubicBezTo>
                <a:close/>
                <a:moveTo>
                  <a:pt x="2530733" y="2949922"/>
                </a:moveTo>
                <a:cubicBezTo>
                  <a:pt x="2530733" y="2949919"/>
                  <a:pt x="2530730" y="2949916"/>
                  <a:pt x="2530727" y="2949916"/>
                </a:cubicBezTo>
                <a:cubicBezTo>
                  <a:pt x="2530749" y="2949792"/>
                  <a:pt x="2530788" y="2949701"/>
                  <a:pt x="2530788" y="2949536"/>
                </a:cubicBezTo>
                <a:cubicBezTo>
                  <a:pt x="2530788" y="2949536"/>
                  <a:pt x="2530783" y="2949713"/>
                  <a:pt x="2530733" y="2949922"/>
                </a:cubicBezTo>
                <a:close/>
                <a:moveTo>
                  <a:pt x="2530719" y="2955289"/>
                </a:moveTo>
                <a:cubicBezTo>
                  <a:pt x="2530299" y="2954989"/>
                  <a:pt x="2529924" y="2954703"/>
                  <a:pt x="2529604" y="2954428"/>
                </a:cubicBezTo>
                <a:cubicBezTo>
                  <a:pt x="2530338" y="2954488"/>
                  <a:pt x="2530617" y="2954692"/>
                  <a:pt x="2530719" y="2955289"/>
                </a:cubicBezTo>
                <a:close/>
                <a:moveTo>
                  <a:pt x="2526056" y="2957139"/>
                </a:moveTo>
                <a:cubicBezTo>
                  <a:pt x="2526050" y="2957148"/>
                  <a:pt x="2526056" y="2957159"/>
                  <a:pt x="2526050" y="2957167"/>
                </a:cubicBezTo>
                <a:cubicBezTo>
                  <a:pt x="2525338" y="2956487"/>
                  <a:pt x="2524399" y="2955590"/>
                  <a:pt x="2523145" y="2954395"/>
                </a:cubicBezTo>
                <a:cubicBezTo>
                  <a:pt x="2523427" y="2954530"/>
                  <a:pt x="2523653" y="2954632"/>
                  <a:pt x="2523863" y="2954725"/>
                </a:cubicBezTo>
                <a:cubicBezTo>
                  <a:pt x="2523894" y="2954852"/>
                  <a:pt x="2524087" y="2955113"/>
                  <a:pt x="2524371" y="2955446"/>
                </a:cubicBezTo>
                <a:cubicBezTo>
                  <a:pt x="2524468" y="2955570"/>
                  <a:pt x="2524603" y="2955727"/>
                  <a:pt x="2524799" y="2955936"/>
                </a:cubicBezTo>
                <a:cubicBezTo>
                  <a:pt x="2524606" y="2955733"/>
                  <a:pt x="2524501" y="2955598"/>
                  <a:pt x="2524371" y="2955446"/>
                </a:cubicBezTo>
                <a:cubicBezTo>
                  <a:pt x="2523731" y="2954626"/>
                  <a:pt x="2525095" y="2955515"/>
                  <a:pt x="2525763" y="2956335"/>
                </a:cubicBezTo>
                <a:cubicBezTo>
                  <a:pt x="2525730" y="2956479"/>
                  <a:pt x="2525694" y="2956614"/>
                  <a:pt x="2525694" y="2956823"/>
                </a:cubicBezTo>
                <a:cubicBezTo>
                  <a:pt x="2525694" y="2956823"/>
                  <a:pt x="2525835" y="2956955"/>
                  <a:pt x="2526056" y="2957139"/>
                </a:cubicBezTo>
                <a:close/>
                <a:moveTo>
                  <a:pt x="2525694" y="2976262"/>
                </a:moveTo>
                <a:cubicBezTo>
                  <a:pt x="2524440" y="2975065"/>
                  <a:pt x="2522880" y="2973578"/>
                  <a:pt x="2520931" y="2971720"/>
                </a:cubicBezTo>
                <a:cubicBezTo>
                  <a:pt x="2521994" y="2972736"/>
                  <a:pt x="2525304" y="2975891"/>
                  <a:pt x="2523145" y="2973831"/>
                </a:cubicBezTo>
                <a:cubicBezTo>
                  <a:pt x="2523145" y="2973831"/>
                  <a:pt x="2523145" y="2973831"/>
                  <a:pt x="2520597" y="2971401"/>
                </a:cubicBezTo>
                <a:cubicBezTo>
                  <a:pt x="2520597" y="2971401"/>
                  <a:pt x="2520652" y="2969287"/>
                  <a:pt x="2525012" y="2973223"/>
                </a:cubicBezTo>
                <a:cubicBezTo>
                  <a:pt x="2525258" y="2973477"/>
                  <a:pt x="2525487" y="2973722"/>
                  <a:pt x="2525694" y="2973953"/>
                </a:cubicBezTo>
                <a:cubicBezTo>
                  <a:pt x="2525694" y="2974131"/>
                  <a:pt x="2525694" y="2974632"/>
                  <a:pt x="2525694" y="2976262"/>
                </a:cubicBezTo>
                <a:close/>
                <a:moveTo>
                  <a:pt x="2525694" y="2973955"/>
                </a:moveTo>
                <a:cubicBezTo>
                  <a:pt x="2526641" y="2975024"/>
                  <a:pt x="2527108" y="2975866"/>
                  <a:pt x="2526415" y="2976152"/>
                </a:cubicBezTo>
                <a:cubicBezTo>
                  <a:pt x="2525727" y="2975967"/>
                  <a:pt x="2525694" y="2975434"/>
                  <a:pt x="2525694" y="2973955"/>
                </a:cubicBezTo>
                <a:close/>
                <a:moveTo>
                  <a:pt x="2525694" y="2973953"/>
                </a:moveTo>
                <a:cubicBezTo>
                  <a:pt x="2525694" y="2973867"/>
                  <a:pt x="2525694" y="2973831"/>
                  <a:pt x="2525694" y="2973831"/>
                </a:cubicBezTo>
                <a:cubicBezTo>
                  <a:pt x="2525694" y="2973878"/>
                  <a:pt x="2525694" y="2973909"/>
                  <a:pt x="2525694" y="2973955"/>
                </a:cubicBezTo>
                <a:cubicBezTo>
                  <a:pt x="2525694" y="2973955"/>
                  <a:pt x="2525694" y="2973955"/>
                  <a:pt x="2525694" y="2973953"/>
                </a:cubicBezTo>
                <a:close/>
                <a:moveTo>
                  <a:pt x="2521138" y="2984066"/>
                </a:moveTo>
                <a:cubicBezTo>
                  <a:pt x="2520710" y="2983656"/>
                  <a:pt x="2520061" y="2983039"/>
                  <a:pt x="2523145" y="2985979"/>
                </a:cubicBezTo>
                <a:cubicBezTo>
                  <a:pt x="2523090" y="2985927"/>
                  <a:pt x="2523051" y="2985891"/>
                  <a:pt x="2522999" y="2985841"/>
                </a:cubicBezTo>
                <a:cubicBezTo>
                  <a:pt x="2522474" y="2985340"/>
                  <a:pt x="2521745" y="2984644"/>
                  <a:pt x="2521138" y="2984066"/>
                </a:cubicBezTo>
                <a:close/>
                <a:moveTo>
                  <a:pt x="2512954" y="2985979"/>
                </a:moveTo>
                <a:cubicBezTo>
                  <a:pt x="2512954" y="2985979"/>
                  <a:pt x="2512954" y="2985979"/>
                  <a:pt x="2512954" y="2985979"/>
                </a:cubicBezTo>
                <a:cubicBezTo>
                  <a:pt x="2512954" y="2986092"/>
                  <a:pt x="2512940" y="2986158"/>
                  <a:pt x="2512935" y="2986254"/>
                </a:cubicBezTo>
                <a:cubicBezTo>
                  <a:pt x="2512866" y="2986158"/>
                  <a:pt x="2512794" y="2986070"/>
                  <a:pt x="2512725" y="2985979"/>
                </a:cubicBezTo>
                <a:cubicBezTo>
                  <a:pt x="2512937" y="2985979"/>
                  <a:pt x="2512954" y="2985979"/>
                  <a:pt x="2512954" y="2985979"/>
                </a:cubicBezTo>
                <a:close/>
                <a:moveTo>
                  <a:pt x="2512948" y="2985973"/>
                </a:moveTo>
                <a:cubicBezTo>
                  <a:pt x="2512948" y="2985973"/>
                  <a:pt x="2512954" y="2985979"/>
                  <a:pt x="2512954" y="2985979"/>
                </a:cubicBezTo>
                <a:lnTo>
                  <a:pt x="2512954" y="2985979"/>
                </a:lnTo>
                <a:cubicBezTo>
                  <a:pt x="2512954" y="2985979"/>
                  <a:pt x="2512951" y="2985977"/>
                  <a:pt x="2512948" y="2985973"/>
                </a:cubicBezTo>
                <a:close/>
                <a:moveTo>
                  <a:pt x="2510408" y="2983551"/>
                </a:moveTo>
                <a:cubicBezTo>
                  <a:pt x="2511678" y="2984762"/>
                  <a:pt x="2512471" y="2985520"/>
                  <a:pt x="2512948" y="2985973"/>
                </a:cubicBezTo>
                <a:cubicBezTo>
                  <a:pt x="2512937" y="2985963"/>
                  <a:pt x="2512656" y="2985704"/>
                  <a:pt x="2512286" y="2985440"/>
                </a:cubicBezTo>
                <a:cubicBezTo>
                  <a:pt x="2511814" y="2984897"/>
                  <a:pt x="2511256" y="2984361"/>
                  <a:pt x="2510408" y="2983551"/>
                </a:cubicBezTo>
                <a:close/>
                <a:moveTo>
                  <a:pt x="2510717" y="2985054"/>
                </a:moveTo>
                <a:cubicBezTo>
                  <a:pt x="2510621" y="2984966"/>
                  <a:pt x="2510516" y="2984867"/>
                  <a:pt x="2510408" y="2984765"/>
                </a:cubicBezTo>
                <a:cubicBezTo>
                  <a:pt x="2510408" y="2983595"/>
                  <a:pt x="2510408" y="2983551"/>
                  <a:pt x="2510408" y="2983551"/>
                </a:cubicBezTo>
                <a:cubicBezTo>
                  <a:pt x="2510764" y="2984234"/>
                  <a:pt x="2510960" y="2984658"/>
                  <a:pt x="2511060" y="2984927"/>
                </a:cubicBezTo>
                <a:cubicBezTo>
                  <a:pt x="2510930" y="2984930"/>
                  <a:pt x="2510817" y="2984971"/>
                  <a:pt x="2510717" y="2985054"/>
                </a:cubicBezTo>
                <a:close/>
                <a:moveTo>
                  <a:pt x="2509784" y="2984686"/>
                </a:moveTo>
                <a:cubicBezTo>
                  <a:pt x="2509450" y="2983854"/>
                  <a:pt x="2509928" y="2984308"/>
                  <a:pt x="2510408" y="2984765"/>
                </a:cubicBezTo>
                <a:cubicBezTo>
                  <a:pt x="2510408" y="2984974"/>
                  <a:pt x="2510408" y="2985266"/>
                  <a:pt x="2510408" y="2985561"/>
                </a:cubicBezTo>
                <a:cubicBezTo>
                  <a:pt x="2510118" y="2985167"/>
                  <a:pt x="2509897" y="2984842"/>
                  <a:pt x="2509784" y="2984686"/>
                </a:cubicBezTo>
                <a:close/>
                <a:moveTo>
                  <a:pt x="2510461" y="2985632"/>
                </a:moveTo>
                <a:cubicBezTo>
                  <a:pt x="2510444" y="2985748"/>
                  <a:pt x="2510408" y="2985828"/>
                  <a:pt x="2510408" y="2985979"/>
                </a:cubicBezTo>
                <a:cubicBezTo>
                  <a:pt x="2510408" y="2985797"/>
                  <a:pt x="2510408" y="2985715"/>
                  <a:pt x="2510408" y="2985561"/>
                </a:cubicBezTo>
                <a:cubicBezTo>
                  <a:pt x="2510425" y="2985583"/>
                  <a:pt x="2510444" y="2985608"/>
                  <a:pt x="2510461" y="2985632"/>
                </a:cubicBezTo>
                <a:close/>
                <a:moveTo>
                  <a:pt x="2510717" y="2985054"/>
                </a:moveTo>
                <a:cubicBezTo>
                  <a:pt x="2511038" y="2985338"/>
                  <a:pt x="2511253" y="2985456"/>
                  <a:pt x="2511060" y="2984927"/>
                </a:cubicBezTo>
                <a:cubicBezTo>
                  <a:pt x="2511441" y="2984919"/>
                  <a:pt x="2511902" y="2985164"/>
                  <a:pt x="2512286" y="2985440"/>
                </a:cubicBezTo>
                <a:cubicBezTo>
                  <a:pt x="2512438" y="2985613"/>
                  <a:pt x="2512584" y="2985797"/>
                  <a:pt x="2512725" y="2985979"/>
                </a:cubicBezTo>
                <a:cubicBezTo>
                  <a:pt x="2512471" y="2985979"/>
                  <a:pt x="2511910" y="2985979"/>
                  <a:pt x="2510726" y="2985979"/>
                </a:cubicBezTo>
                <a:cubicBezTo>
                  <a:pt x="2510635" y="2985861"/>
                  <a:pt x="2510546" y="2985745"/>
                  <a:pt x="2510461" y="2985632"/>
                </a:cubicBezTo>
                <a:cubicBezTo>
                  <a:pt x="2510507" y="2985354"/>
                  <a:pt x="2510590" y="2985156"/>
                  <a:pt x="2510717" y="2985054"/>
                </a:cubicBezTo>
                <a:close/>
                <a:moveTo>
                  <a:pt x="2552264" y="2988228"/>
                </a:moveTo>
                <a:cubicBezTo>
                  <a:pt x="2552786" y="2988330"/>
                  <a:pt x="2553289" y="2988410"/>
                  <a:pt x="2553717" y="2988410"/>
                </a:cubicBezTo>
                <a:cubicBezTo>
                  <a:pt x="2552665" y="2988410"/>
                  <a:pt x="2552477" y="2988399"/>
                  <a:pt x="2552264" y="2988228"/>
                </a:cubicBezTo>
                <a:close/>
                <a:moveTo>
                  <a:pt x="2505819" y="3000560"/>
                </a:moveTo>
                <a:cubicBezTo>
                  <a:pt x="2505656" y="3000560"/>
                  <a:pt x="2505504" y="3000557"/>
                  <a:pt x="2505314" y="3000557"/>
                </a:cubicBezTo>
                <a:cubicBezTo>
                  <a:pt x="2505314" y="2999806"/>
                  <a:pt x="2505560" y="3000026"/>
                  <a:pt x="2505819" y="3000560"/>
                </a:cubicBezTo>
                <a:close/>
                <a:moveTo>
                  <a:pt x="2509784" y="2984686"/>
                </a:moveTo>
                <a:cubicBezTo>
                  <a:pt x="2509892" y="2984961"/>
                  <a:pt x="2510091" y="2985376"/>
                  <a:pt x="2510408" y="2985979"/>
                </a:cubicBezTo>
                <a:cubicBezTo>
                  <a:pt x="2509710" y="2984650"/>
                  <a:pt x="2509596" y="2984429"/>
                  <a:pt x="2509784" y="2984686"/>
                </a:cubicBezTo>
                <a:close/>
                <a:moveTo>
                  <a:pt x="2512954" y="2985979"/>
                </a:moveTo>
                <a:cubicBezTo>
                  <a:pt x="2512954" y="2985979"/>
                  <a:pt x="2512954" y="2985979"/>
                  <a:pt x="2512954" y="2985979"/>
                </a:cubicBezTo>
                <a:cubicBezTo>
                  <a:pt x="2512954" y="2985979"/>
                  <a:pt x="2514387" y="2987347"/>
                  <a:pt x="2512954" y="2985979"/>
                </a:cubicBezTo>
                <a:close/>
                <a:moveTo>
                  <a:pt x="2520597" y="2981121"/>
                </a:moveTo>
                <a:cubicBezTo>
                  <a:pt x="2520597" y="2981121"/>
                  <a:pt x="2520597" y="2981121"/>
                  <a:pt x="2520597" y="2978690"/>
                </a:cubicBezTo>
                <a:cubicBezTo>
                  <a:pt x="2520597" y="2979752"/>
                  <a:pt x="2520610" y="2980358"/>
                  <a:pt x="2520823" y="2981098"/>
                </a:cubicBezTo>
                <a:cubicBezTo>
                  <a:pt x="2520696" y="2981115"/>
                  <a:pt x="2520597" y="2981121"/>
                  <a:pt x="2520597" y="2981121"/>
                </a:cubicBezTo>
                <a:close/>
                <a:moveTo>
                  <a:pt x="2525694" y="2976262"/>
                </a:moveTo>
                <a:cubicBezTo>
                  <a:pt x="2525694" y="2976262"/>
                  <a:pt x="2525694" y="2976262"/>
                  <a:pt x="2525694" y="2976262"/>
                </a:cubicBezTo>
                <a:cubicBezTo>
                  <a:pt x="2525694" y="2976262"/>
                  <a:pt x="2525694" y="2976262"/>
                  <a:pt x="2525694" y="2976262"/>
                </a:cubicBezTo>
                <a:cubicBezTo>
                  <a:pt x="2525694" y="2976262"/>
                  <a:pt x="2525694" y="2976262"/>
                  <a:pt x="2525694" y="2976262"/>
                </a:cubicBezTo>
                <a:close/>
                <a:moveTo>
                  <a:pt x="2520597" y="2971401"/>
                </a:moveTo>
                <a:cubicBezTo>
                  <a:pt x="2520597" y="2971401"/>
                  <a:pt x="2520738" y="2971536"/>
                  <a:pt x="2520931" y="2971720"/>
                </a:cubicBezTo>
                <a:cubicBezTo>
                  <a:pt x="2520815" y="2971610"/>
                  <a:pt x="2520715" y="2971514"/>
                  <a:pt x="2520597" y="2971401"/>
                </a:cubicBezTo>
                <a:close/>
                <a:moveTo>
                  <a:pt x="2523145" y="2971401"/>
                </a:moveTo>
                <a:cubicBezTo>
                  <a:pt x="2522262" y="2970559"/>
                  <a:pt x="2521698" y="2970022"/>
                  <a:pt x="2521320" y="2969661"/>
                </a:cubicBezTo>
                <a:lnTo>
                  <a:pt x="2523145" y="2971401"/>
                </a:lnTo>
                <a:close/>
                <a:moveTo>
                  <a:pt x="2520586" y="2968045"/>
                </a:moveTo>
                <a:cubicBezTo>
                  <a:pt x="2520776" y="2968315"/>
                  <a:pt x="2520969" y="2968618"/>
                  <a:pt x="2521177" y="2968935"/>
                </a:cubicBezTo>
                <a:cubicBezTo>
                  <a:pt x="2520997" y="2968951"/>
                  <a:pt x="2520823" y="2968973"/>
                  <a:pt x="2520597" y="2968973"/>
                </a:cubicBezTo>
                <a:cubicBezTo>
                  <a:pt x="2520597" y="2968607"/>
                  <a:pt x="2520594" y="2968310"/>
                  <a:pt x="2520586" y="2968045"/>
                </a:cubicBezTo>
                <a:close/>
                <a:moveTo>
                  <a:pt x="2520586" y="2968045"/>
                </a:moveTo>
                <a:cubicBezTo>
                  <a:pt x="2519953" y="2967145"/>
                  <a:pt x="2519316" y="2966542"/>
                  <a:pt x="2518051" y="2966542"/>
                </a:cubicBezTo>
                <a:cubicBezTo>
                  <a:pt x="2520213" y="2966542"/>
                  <a:pt x="2520536" y="2966559"/>
                  <a:pt x="2520586" y="2968045"/>
                </a:cubicBezTo>
                <a:close/>
                <a:moveTo>
                  <a:pt x="2522193" y="2966058"/>
                </a:moveTo>
                <a:cubicBezTo>
                  <a:pt x="2522723" y="2966339"/>
                  <a:pt x="2523145" y="2966542"/>
                  <a:pt x="2523145" y="2966542"/>
                </a:cubicBezTo>
                <a:cubicBezTo>
                  <a:pt x="2522773" y="2966366"/>
                  <a:pt x="2522485" y="2966237"/>
                  <a:pt x="2522240" y="2966132"/>
                </a:cubicBezTo>
                <a:cubicBezTo>
                  <a:pt x="2522223" y="2966108"/>
                  <a:pt x="2522209" y="2966083"/>
                  <a:pt x="2522193" y="2966058"/>
                </a:cubicBezTo>
                <a:close/>
                <a:moveTo>
                  <a:pt x="2520597" y="2964112"/>
                </a:moveTo>
                <a:cubicBezTo>
                  <a:pt x="2521320" y="2964803"/>
                  <a:pt x="2521823" y="2965480"/>
                  <a:pt x="2522193" y="2966058"/>
                </a:cubicBezTo>
                <a:cubicBezTo>
                  <a:pt x="2520856" y="2965351"/>
                  <a:pt x="2518774" y="2964112"/>
                  <a:pt x="2520597" y="2964112"/>
                </a:cubicBezTo>
                <a:close/>
                <a:moveTo>
                  <a:pt x="2523145" y="2966542"/>
                </a:moveTo>
                <a:cubicBezTo>
                  <a:pt x="2522262" y="2965700"/>
                  <a:pt x="2521698" y="2965163"/>
                  <a:pt x="2521320" y="2964803"/>
                </a:cubicBezTo>
                <a:lnTo>
                  <a:pt x="2523145" y="2966542"/>
                </a:lnTo>
                <a:close/>
                <a:moveTo>
                  <a:pt x="2518109" y="2959311"/>
                </a:moveTo>
                <a:cubicBezTo>
                  <a:pt x="2518294" y="2959487"/>
                  <a:pt x="2519282" y="2960429"/>
                  <a:pt x="2520597" y="2961684"/>
                </a:cubicBezTo>
                <a:lnTo>
                  <a:pt x="2520597" y="2961684"/>
                </a:lnTo>
                <a:cubicBezTo>
                  <a:pt x="2518750" y="2959922"/>
                  <a:pt x="2518247" y="2959443"/>
                  <a:pt x="2518109" y="2959311"/>
                </a:cubicBezTo>
                <a:close/>
                <a:moveTo>
                  <a:pt x="2523145" y="2961684"/>
                </a:moveTo>
                <a:cubicBezTo>
                  <a:pt x="2520597" y="2961684"/>
                  <a:pt x="2520597" y="2959253"/>
                  <a:pt x="2523145" y="2961684"/>
                </a:cubicBezTo>
                <a:close/>
                <a:moveTo>
                  <a:pt x="2523145" y="2961684"/>
                </a:moveTo>
                <a:cubicBezTo>
                  <a:pt x="2520597" y="2959253"/>
                  <a:pt x="2523145" y="2961684"/>
                  <a:pt x="2520597" y="2959253"/>
                </a:cubicBezTo>
                <a:cubicBezTo>
                  <a:pt x="2523145" y="2961684"/>
                  <a:pt x="2518051" y="2956823"/>
                  <a:pt x="2523145" y="2961684"/>
                </a:cubicBezTo>
                <a:close/>
                <a:moveTo>
                  <a:pt x="2525178" y="2957313"/>
                </a:moveTo>
                <a:cubicBezTo>
                  <a:pt x="2524716" y="2957263"/>
                  <a:pt x="2524065" y="2957117"/>
                  <a:pt x="2523145" y="2956823"/>
                </a:cubicBezTo>
                <a:cubicBezTo>
                  <a:pt x="2523822" y="2956823"/>
                  <a:pt x="2524498" y="2957013"/>
                  <a:pt x="2525178" y="2957313"/>
                </a:cubicBezTo>
                <a:close/>
                <a:moveTo>
                  <a:pt x="2523863" y="2954725"/>
                </a:moveTo>
                <a:cubicBezTo>
                  <a:pt x="2523686" y="2954029"/>
                  <a:pt x="2526461" y="2955881"/>
                  <a:pt x="2523863" y="2954725"/>
                </a:cubicBezTo>
                <a:close/>
                <a:moveTo>
                  <a:pt x="2528239" y="2954395"/>
                </a:moveTo>
                <a:cubicBezTo>
                  <a:pt x="2530788" y="2954395"/>
                  <a:pt x="2525694" y="2951964"/>
                  <a:pt x="2528239" y="2954395"/>
                </a:cubicBezTo>
                <a:lnTo>
                  <a:pt x="2525694" y="2951964"/>
                </a:lnTo>
                <a:cubicBezTo>
                  <a:pt x="2527364" y="2951964"/>
                  <a:pt x="2527963" y="2953019"/>
                  <a:pt x="2529604" y="2954428"/>
                </a:cubicBezTo>
                <a:cubicBezTo>
                  <a:pt x="2529256" y="2954398"/>
                  <a:pt x="2528822" y="2954395"/>
                  <a:pt x="2528239" y="2954395"/>
                </a:cubicBezTo>
                <a:close/>
                <a:moveTo>
                  <a:pt x="2526740" y="2951964"/>
                </a:moveTo>
                <a:cubicBezTo>
                  <a:pt x="2526448" y="2951964"/>
                  <a:pt x="2526116" y="2951964"/>
                  <a:pt x="2525694" y="2951964"/>
                </a:cubicBezTo>
                <a:cubicBezTo>
                  <a:pt x="2524921" y="2951229"/>
                  <a:pt x="2525561" y="2951392"/>
                  <a:pt x="2526740" y="2951964"/>
                </a:cubicBezTo>
                <a:close/>
                <a:moveTo>
                  <a:pt x="2528588" y="2948402"/>
                </a:moveTo>
                <a:cubicBezTo>
                  <a:pt x="2528996" y="2948708"/>
                  <a:pt x="2529468" y="2949041"/>
                  <a:pt x="2530010" y="2949412"/>
                </a:cubicBezTo>
                <a:cubicBezTo>
                  <a:pt x="2529529" y="2949280"/>
                  <a:pt x="2528949" y="2948991"/>
                  <a:pt x="2528588" y="2948402"/>
                </a:cubicBezTo>
                <a:close/>
                <a:moveTo>
                  <a:pt x="2528239" y="2947106"/>
                </a:moveTo>
                <a:cubicBezTo>
                  <a:pt x="2528239" y="2947659"/>
                  <a:pt x="2528383" y="2948072"/>
                  <a:pt x="2528588" y="2948402"/>
                </a:cubicBezTo>
                <a:cubicBezTo>
                  <a:pt x="2527538" y="2947623"/>
                  <a:pt x="2527080" y="2947106"/>
                  <a:pt x="2528239" y="2947106"/>
                </a:cubicBezTo>
                <a:close/>
                <a:moveTo>
                  <a:pt x="2528814" y="2945165"/>
                </a:moveTo>
                <a:cubicBezTo>
                  <a:pt x="2528847" y="2945193"/>
                  <a:pt x="2528888" y="2945220"/>
                  <a:pt x="2528922" y="2945248"/>
                </a:cubicBezTo>
                <a:cubicBezTo>
                  <a:pt x="2528930" y="2945259"/>
                  <a:pt x="2528935" y="2945267"/>
                  <a:pt x="2528941" y="2945275"/>
                </a:cubicBezTo>
                <a:cubicBezTo>
                  <a:pt x="2528897" y="2945239"/>
                  <a:pt x="2528858" y="2945204"/>
                  <a:pt x="2528814" y="2945165"/>
                </a:cubicBezTo>
                <a:close/>
                <a:moveTo>
                  <a:pt x="2530788" y="2939817"/>
                </a:moveTo>
                <a:cubicBezTo>
                  <a:pt x="2529515" y="2939817"/>
                  <a:pt x="2528880" y="2939817"/>
                  <a:pt x="2528877" y="2940119"/>
                </a:cubicBezTo>
                <a:cubicBezTo>
                  <a:pt x="2528659" y="2940015"/>
                  <a:pt x="2528483" y="2939932"/>
                  <a:pt x="2528239" y="2939817"/>
                </a:cubicBezTo>
                <a:cubicBezTo>
                  <a:pt x="2530788" y="2939817"/>
                  <a:pt x="2530788" y="2939817"/>
                  <a:pt x="2530788" y="2939817"/>
                </a:cubicBezTo>
                <a:close/>
                <a:moveTo>
                  <a:pt x="2530788" y="2937389"/>
                </a:moveTo>
                <a:lnTo>
                  <a:pt x="2533334" y="2939817"/>
                </a:lnTo>
                <a:cubicBezTo>
                  <a:pt x="2533334" y="2939817"/>
                  <a:pt x="2528239" y="2937389"/>
                  <a:pt x="2530788" y="2937389"/>
                </a:cubicBezTo>
                <a:close/>
                <a:moveTo>
                  <a:pt x="2530788" y="2937389"/>
                </a:moveTo>
                <a:cubicBezTo>
                  <a:pt x="2530788" y="2937389"/>
                  <a:pt x="2530788" y="2937389"/>
                  <a:pt x="2530788" y="2937389"/>
                </a:cubicBezTo>
                <a:cubicBezTo>
                  <a:pt x="2529176" y="2935850"/>
                  <a:pt x="2529609" y="2936263"/>
                  <a:pt x="2530788" y="2937389"/>
                </a:cubicBezTo>
                <a:close/>
                <a:moveTo>
                  <a:pt x="2531106" y="2932528"/>
                </a:moveTo>
                <a:cubicBezTo>
                  <a:pt x="2530788" y="2932528"/>
                  <a:pt x="2530788" y="2932528"/>
                  <a:pt x="2530788" y="2932528"/>
                </a:cubicBezTo>
                <a:cubicBezTo>
                  <a:pt x="2529512" y="2931314"/>
                  <a:pt x="2530150" y="2931922"/>
                  <a:pt x="2531106" y="2932528"/>
                </a:cubicBezTo>
                <a:close/>
                <a:moveTo>
                  <a:pt x="2532586" y="2931542"/>
                </a:moveTo>
                <a:cubicBezTo>
                  <a:pt x="2533685" y="2932057"/>
                  <a:pt x="2534783" y="2932528"/>
                  <a:pt x="2535882" y="2932528"/>
                </a:cubicBezTo>
                <a:cubicBezTo>
                  <a:pt x="2535882" y="2932528"/>
                  <a:pt x="2535882" y="2932528"/>
                  <a:pt x="2533334" y="2932528"/>
                </a:cubicBezTo>
                <a:cubicBezTo>
                  <a:pt x="2532782" y="2932002"/>
                  <a:pt x="2532602" y="2931710"/>
                  <a:pt x="2532586" y="2931542"/>
                </a:cubicBezTo>
                <a:close/>
                <a:moveTo>
                  <a:pt x="2528239" y="2930097"/>
                </a:moveTo>
                <a:cubicBezTo>
                  <a:pt x="2529297" y="2930097"/>
                  <a:pt x="2530352" y="2930540"/>
                  <a:pt x="2531409" y="2931027"/>
                </a:cubicBezTo>
                <a:cubicBezTo>
                  <a:pt x="2531371" y="2931305"/>
                  <a:pt x="2530713" y="2931278"/>
                  <a:pt x="2528239" y="2930097"/>
                </a:cubicBezTo>
                <a:close/>
                <a:moveTo>
                  <a:pt x="2530788" y="2930097"/>
                </a:moveTo>
                <a:cubicBezTo>
                  <a:pt x="2534778" y="2932002"/>
                  <a:pt x="2532528" y="2930931"/>
                  <a:pt x="2532586" y="2931542"/>
                </a:cubicBezTo>
                <a:cubicBezTo>
                  <a:pt x="2532193" y="2931358"/>
                  <a:pt x="2531801" y="2931209"/>
                  <a:pt x="2531409" y="2931027"/>
                </a:cubicBezTo>
                <a:cubicBezTo>
                  <a:pt x="2531448" y="2930733"/>
                  <a:pt x="2530788" y="2930097"/>
                  <a:pt x="2530788" y="2930097"/>
                </a:cubicBezTo>
                <a:close/>
                <a:moveTo>
                  <a:pt x="2535808" y="2932010"/>
                </a:moveTo>
                <a:cubicBezTo>
                  <a:pt x="2535874" y="2932307"/>
                  <a:pt x="2535882" y="2932528"/>
                  <a:pt x="2535882" y="2932528"/>
                </a:cubicBezTo>
                <a:cubicBezTo>
                  <a:pt x="2535882" y="2932332"/>
                  <a:pt x="2535841" y="2932175"/>
                  <a:pt x="2535808" y="2932010"/>
                </a:cubicBezTo>
                <a:close/>
                <a:moveTo>
                  <a:pt x="2530070" y="2927339"/>
                </a:moveTo>
                <a:cubicBezTo>
                  <a:pt x="2530247" y="2928035"/>
                  <a:pt x="2527472" y="2926183"/>
                  <a:pt x="2530070" y="2927339"/>
                </a:cubicBezTo>
                <a:close/>
                <a:moveTo>
                  <a:pt x="2530788" y="2925238"/>
                </a:moveTo>
                <a:cubicBezTo>
                  <a:pt x="2535013" y="2927254"/>
                  <a:pt x="2532235" y="2925927"/>
                  <a:pt x="2531164" y="2924027"/>
                </a:cubicBezTo>
                <a:cubicBezTo>
                  <a:pt x="2531495" y="2924030"/>
                  <a:pt x="2532122" y="2924082"/>
                  <a:pt x="2533334" y="2925238"/>
                </a:cubicBezTo>
                <a:cubicBezTo>
                  <a:pt x="2530788" y="2925238"/>
                  <a:pt x="2535882" y="2927669"/>
                  <a:pt x="2530788" y="2925238"/>
                </a:cubicBezTo>
                <a:close/>
                <a:moveTo>
                  <a:pt x="2530788" y="2922811"/>
                </a:moveTo>
                <a:cubicBezTo>
                  <a:pt x="2530788" y="2923224"/>
                  <a:pt x="2530943" y="2923636"/>
                  <a:pt x="2531164" y="2924027"/>
                </a:cubicBezTo>
                <a:cubicBezTo>
                  <a:pt x="2530796" y="2924024"/>
                  <a:pt x="2530788" y="2924082"/>
                  <a:pt x="2530788" y="2922811"/>
                </a:cubicBezTo>
                <a:close/>
                <a:moveTo>
                  <a:pt x="2530788" y="2920380"/>
                </a:moveTo>
                <a:cubicBezTo>
                  <a:pt x="2531534" y="2921090"/>
                  <a:pt x="2532506" y="2921583"/>
                  <a:pt x="2533560" y="2922001"/>
                </a:cubicBezTo>
                <a:cubicBezTo>
                  <a:pt x="2533500" y="2922070"/>
                  <a:pt x="2533453" y="2922161"/>
                  <a:pt x="2533419" y="2922285"/>
                </a:cubicBezTo>
                <a:cubicBezTo>
                  <a:pt x="2532619" y="2921811"/>
                  <a:pt x="2531705" y="2921255"/>
                  <a:pt x="2530788" y="2920380"/>
                </a:cubicBezTo>
                <a:close/>
                <a:moveTo>
                  <a:pt x="2530788" y="2920380"/>
                </a:moveTo>
                <a:cubicBezTo>
                  <a:pt x="2533334" y="2922811"/>
                  <a:pt x="2528239" y="2920380"/>
                  <a:pt x="2530788" y="2920380"/>
                </a:cubicBezTo>
                <a:close/>
                <a:moveTo>
                  <a:pt x="2534828" y="2922467"/>
                </a:moveTo>
                <a:cubicBezTo>
                  <a:pt x="2534394" y="2922321"/>
                  <a:pt x="2533974" y="2922164"/>
                  <a:pt x="2533560" y="2922001"/>
                </a:cubicBezTo>
                <a:cubicBezTo>
                  <a:pt x="2533842" y="2921663"/>
                  <a:pt x="2534347" y="2921897"/>
                  <a:pt x="2534828" y="2922467"/>
                </a:cubicBezTo>
                <a:close/>
                <a:moveTo>
                  <a:pt x="2535882" y="2920380"/>
                </a:moveTo>
                <a:cubicBezTo>
                  <a:pt x="2537672" y="2922087"/>
                  <a:pt x="2539146" y="2923488"/>
                  <a:pt x="2540637" y="2924804"/>
                </a:cubicBezTo>
                <a:cubicBezTo>
                  <a:pt x="2537884" y="2922973"/>
                  <a:pt x="2534703" y="2920380"/>
                  <a:pt x="2535882" y="2920380"/>
                </a:cubicBezTo>
                <a:close/>
                <a:moveTo>
                  <a:pt x="2533334" y="2917950"/>
                </a:moveTo>
                <a:cubicBezTo>
                  <a:pt x="2534215" y="2918789"/>
                  <a:pt x="2535407" y="2919629"/>
                  <a:pt x="2536686" y="2920468"/>
                </a:cubicBezTo>
                <a:cubicBezTo>
                  <a:pt x="2536418" y="2920421"/>
                  <a:pt x="2536150" y="2920380"/>
                  <a:pt x="2535882" y="2920380"/>
                </a:cubicBezTo>
                <a:cubicBezTo>
                  <a:pt x="2535882" y="2920380"/>
                  <a:pt x="2530788" y="2915521"/>
                  <a:pt x="2533334" y="2917950"/>
                </a:cubicBezTo>
                <a:close/>
                <a:moveTo>
                  <a:pt x="2534609" y="2916735"/>
                </a:moveTo>
                <a:cubicBezTo>
                  <a:pt x="2533337" y="2916130"/>
                  <a:pt x="2532061" y="2915521"/>
                  <a:pt x="2533334" y="2915521"/>
                </a:cubicBezTo>
                <a:cubicBezTo>
                  <a:pt x="2533334" y="2915521"/>
                  <a:pt x="2533334" y="2915521"/>
                  <a:pt x="2538431" y="2917950"/>
                </a:cubicBezTo>
                <a:cubicBezTo>
                  <a:pt x="2539715" y="2919177"/>
                  <a:pt x="2539058" y="2919166"/>
                  <a:pt x="2538743" y="2919477"/>
                </a:cubicBezTo>
                <a:cubicBezTo>
                  <a:pt x="2537893" y="2918709"/>
                  <a:pt x="2536890" y="2917950"/>
                  <a:pt x="2535882" y="2917950"/>
                </a:cubicBezTo>
                <a:cubicBezTo>
                  <a:pt x="2537155" y="2917950"/>
                  <a:pt x="2535882" y="2917344"/>
                  <a:pt x="2534609" y="2916735"/>
                </a:cubicBezTo>
                <a:close/>
                <a:moveTo>
                  <a:pt x="2540897" y="2919714"/>
                </a:moveTo>
                <a:cubicBezTo>
                  <a:pt x="2540935" y="2919934"/>
                  <a:pt x="2540977" y="2920157"/>
                  <a:pt x="2540977" y="2920380"/>
                </a:cubicBezTo>
                <a:cubicBezTo>
                  <a:pt x="2539762" y="2919221"/>
                  <a:pt x="2540292" y="2919185"/>
                  <a:pt x="2540897" y="2919714"/>
                </a:cubicBezTo>
                <a:close/>
                <a:moveTo>
                  <a:pt x="2547471" y="2924253"/>
                </a:moveTo>
                <a:cubicBezTo>
                  <a:pt x="2547178" y="2923906"/>
                  <a:pt x="2546739" y="2923444"/>
                  <a:pt x="2546071" y="2922811"/>
                </a:cubicBezTo>
                <a:cubicBezTo>
                  <a:pt x="2547874" y="2924528"/>
                  <a:pt x="2548064" y="2924713"/>
                  <a:pt x="2547471" y="2924253"/>
                </a:cubicBezTo>
                <a:close/>
                <a:moveTo>
                  <a:pt x="2561357" y="2925238"/>
                </a:moveTo>
                <a:lnTo>
                  <a:pt x="2561357" y="2925238"/>
                </a:lnTo>
                <a:cubicBezTo>
                  <a:pt x="2560244" y="2924179"/>
                  <a:pt x="2560614" y="2924531"/>
                  <a:pt x="2561357" y="2925238"/>
                </a:cubicBezTo>
                <a:close/>
                <a:moveTo>
                  <a:pt x="2563706" y="2924859"/>
                </a:moveTo>
                <a:cubicBezTo>
                  <a:pt x="2563775" y="2924994"/>
                  <a:pt x="2563828" y="2925095"/>
                  <a:pt x="2563905" y="2925238"/>
                </a:cubicBezTo>
                <a:cubicBezTo>
                  <a:pt x="2563831" y="2925238"/>
                  <a:pt x="2563781" y="2925238"/>
                  <a:pt x="2563712" y="2925238"/>
                </a:cubicBezTo>
                <a:cubicBezTo>
                  <a:pt x="2563726" y="2925139"/>
                  <a:pt x="2563726" y="2925013"/>
                  <a:pt x="2563706" y="2924859"/>
                </a:cubicBezTo>
                <a:close/>
                <a:moveTo>
                  <a:pt x="2563706" y="2924859"/>
                </a:moveTo>
                <a:cubicBezTo>
                  <a:pt x="2561379" y="2920419"/>
                  <a:pt x="2561357" y="2920380"/>
                  <a:pt x="2561357" y="2920380"/>
                </a:cubicBezTo>
                <a:cubicBezTo>
                  <a:pt x="2563049" y="2922802"/>
                  <a:pt x="2563607" y="2924137"/>
                  <a:pt x="2563706" y="2924859"/>
                </a:cubicBezTo>
                <a:close/>
                <a:moveTo>
                  <a:pt x="2566454" y="2922811"/>
                </a:moveTo>
                <a:cubicBezTo>
                  <a:pt x="2566454" y="2922811"/>
                  <a:pt x="2566454" y="2922811"/>
                  <a:pt x="2568999" y="2927669"/>
                </a:cubicBezTo>
                <a:cubicBezTo>
                  <a:pt x="2568317" y="2927017"/>
                  <a:pt x="2567387" y="2926130"/>
                  <a:pt x="2566454" y="2925238"/>
                </a:cubicBezTo>
                <a:cubicBezTo>
                  <a:pt x="2563905" y="2922811"/>
                  <a:pt x="2566454" y="2925238"/>
                  <a:pt x="2566454" y="2922811"/>
                </a:cubicBezTo>
                <a:close/>
                <a:moveTo>
                  <a:pt x="2568999" y="2927669"/>
                </a:moveTo>
                <a:cubicBezTo>
                  <a:pt x="2568999" y="2927669"/>
                  <a:pt x="2568999" y="2927669"/>
                  <a:pt x="2568999" y="2927669"/>
                </a:cubicBezTo>
                <a:cubicBezTo>
                  <a:pt x="2570178" y="2928792"/>
                  <a:pt x="2570612" y="2929208"/>
                  <a:pt x="2568999" y="2927669"/>
                </a:cubicBezTo>
                <a:close/>
                <a:moveTo>
                  <a:pt x="2574094" y="2934958"/>
                </a:moveTo>
                <a:cubicBezTo>
                  <a:pt x="2568999" y="2927669"/>
                  <a:pt x="2568999" y="2927669"/>
                  <a:pt x="2568999" y="2927669"/>
                </a:cubicBezTo>
                <a:cubicBezTo>
                  <a:pt x="2571548" y="2930097"/>
                  <a:pt x="2574094" y="2932528"/>
                  <a:pt x="2574094" y="2934958"/>
                </a:cubicBezTo>
                <a:close/>
                <a:moveTo>
                  <a:pt x="2575560" y="2939817"/>
                </a:moveTo>
                <a:cubicBezTo>
                  <a:pt x="2575861" y="2939817"/>
                  <a:pt x="2576200" y="2939817"/>
                  <a:pt x="2576642" y="2939817"/>
                </a:cubicBezTo>
                <a:cubicBezTo>
                  <a:pt x="2576642" y="2940794"/>
                  <a:pt x="2576217" y="2940565"/>
                  <a:pt x="2575560" y="2939817"/>
                </a:cubicBezTo>
                <a:close/>
                <a:moveTo>
                  <a:pt x="2709276" y="3008656"/>
                </a:moveTo>
                <a:cubicBezTo>
                  <a:pt x="2713923" y="3010883"/>
                  <a:pt x="2704632" y="3008656"/>
                  <a:pt x="2704632" y="3010883"/>
                </a:cubicBezTo>
                <a:cubicBezTo>
                  <a:pt x="2709276" y="3013109"/>
                  <a:pt x="2706954" y="3015336"/>
                  <a:pt x="2706954" y="3015336"/>
                </a:cubicBezTo>
                <a:cubicBezTo>
                  <a:pt x="2706954" y="3015336"/>
                  <a:pt x="2706954" y="3015336"/>
                  <a:pt x="2704632" y="3015336"/>
                </a:cubicBezTo>
                <a:cubicBezTo>
                  <a:pt x="2709276" y="3017563"/>
                  <a:pt x="2697663" y="3015336"/>
                  <a:pt x="2706954" y="3017563"/>
                </a:cubicBezTo>
                <a:cubicBezTo>
                  <a:pt x="2705353" y="3017563"/>
                  <a:pt x="2704844" y="3018596"/>
                  <a:pt x="2703928" y="3018524"/>
                </a:cubicBezTo>
                <a:cubicBezTo>
                  <a:pt x="2703870" y="3018381"/>
                  <a:pt x="2703436" y="3018106"/>
                  <a:pt x="2702310" y="3017563"/>
                </a:cubicBezTo>
                <a:cubicBezTo>
                  <a:pt x="2703030" y="3018254"/>
                  <a:pt x="2703516" y="3018491"/>
                  <a:pt x="2703928" y="3018524"/>
                </a:cubicBezTo>
                <a:cubicBezTo>
                  <a:pt x="2704113" y="3018970"/>
                  <a:pt x="2700548" y="3018106"/>
                  <a:pt x="2702310" y="3019790"/>
                </a:cubicBezTo>
                <a:cubicBezTo>
                  <a:pt x="2699985" y="3019790"/>
                  <a:pt x="2702310" y="3022017"/>
                  <a:pt x="2699985" y="3019790"/>
                </a:cubicBezTo>
                <a:cubicBezTo>
                  <a:pt x="2699985" y="3019790"/>
                  <a:pt x="2699985" y="3019790"/>
                  <a:pt x="2699405" y="3019790"/>
                </a:cubicBezTo>
                <a:cubicBezTo>
                  <a:pt x="2698245" y="3019234"/>
                  <a:pt x="2696500" y="3018678"/>
                  <a:pt x="2697663" y="3019790"/>
                </a:cubicBezTo>
                <a:lnTo>
                  <a:pt x="2699985" y="3022017"/>
                </a:lnTo>
                <a:cubicBezTo>
                  <a:pt x="2695341" y="3022017"/>
                  <a:pt x="2699985" y="3024244"/>
                  <a:pt x="2699985" y="3026471"/>
                </a:cubicBezTo>
                <a:cubicBezTo>
                  <a:pt x="2696917" y="3026471"/>
                  <a:pt x="2692856" y="3024539"/>
                  <a:pt x="2691776" y="3023859"/>
                </a:cubicBezTo>
                <a:cubicBezTo>
                  <a:pt x="2692160" y="3023972"/>
                  <a:pt x="2692588" y="3024109"/>
                  <a:pt x="2693019" y="3024247"/>
                </a:cubicBezTo>
                <a:cubicBezTo>
                  <a:pt x="2693021" y="3024247"/>
                  <a:pt x="2696984" y="3026135"/>
                  <a:pt x="2695644" y="3024591"/>
                </a:cubicBezTo>
                <a:cubicBezTo>
                  <a:pt x="2696059" y="3025216"/>
                  <a:pt x="2694540" y="3024731"/>
                  <a:pt x="2693019" y="3024247"/>
                </a:cubicBezTo>
                <a:lnTo>
                  <a:pt x="2693016" y="3024244"/>
                </a:lnTo>
                <a:cubicBezTo>
                  <a:pt x="2691439" y="3023490"/>
                  <a:pt x="2691221" y="3023512"/>
                  <a:pt x="2691776" y="3023859"/>
                </a:cubicBezTo>
                <a:cubicBezTo>
                  <a:pt x="2690594" y="3023517"/>
                  <a:pt x="2689818" y="3023404"/>
                  <a:pt x="2690694" y="3024244"/>
                </a:cubicBezTo>
                <a:cubicBezTo>
                  <a:pt x="2690694" y="3024797"/>
                  <a:pt x="2690694" y="3025213"/>
                  <a:pt x="2690694" y="3025524"/>
                </a:cubicBezTo>
                <a:cubicBezTo>
                  <a:pt x="2689976" y="3025414"/>
                  <a:pt x="2689758" y="3025576"/>
                  <a:pt x="2690694" y="3026471"/>
                </a:cubicBezTo>
                <a:cubicBezTo>
                  <a:pt x="2690694" y="3026471"/>
                  <a:pt x="2690694" y="3026471"/>
                  <a:pt x="2690694" y="3025524"/>
                </a:cubicBezTo>
                <a:cubicBezTo>
                  <a:pt x="2691100" y="3025587"/>
                  <a:pt x="2691652" y="3025730"/>
                  <a:pt x="2692287" y="3025898"/>
                </a:cubicBezTo>
                <a:cubicBezTo>
                  <a:pt x="2694786" y="3028725"/>
                  <a:pt x="2693690" y="3029023"/>
                  <a:pt x="2697663" y="3030928"/>
                </a:cubicBezTo>
                <a:cubicBezTo>
                  <a:pt x="2697663" y="3035382"/>
                  <a:pt x="2699985" y="3039835"/>
                  <a:pt x="2699985" y="3044289"/>
                </a:cubicBezTo>
                <a:cubicBezTo>
                  <a:pt x="2695341" y="3046516"/>
                  <a:pt x="2697663" y="3050970"/>
                  <a:pt x="2690694" y="3053199"/>
                </a:cubicBezTo>
                <a:cubicBezTo>
                  <a:pt x="2689443" y="3052600"/>
                  <a:pt x="2688551" y="3052173"/>
                  <a:pt x="2687930" y="3051898"/>
                </a:cubicBezTo>
                <a:cubicBezTo>
                  <a:pt x="2687604" y="3051719"/>
                  <a:pt x="2687052" y="3051451"/>
                  <a:pt x="2686047" y="3050970"/>
                </a:cubicBezTo>
                <a:cubicBezTo>
                  <a:pt x="2688372" y="3053199"/>
                  <a:pt x="2688372" y="3053199"/>
                  <a:pt x="2688372" y="3053199"/>
                </a:cubicBezTo>
                <a:cubicBezTo>
                  <a:pt x="2686673" y="3051570"/>
                  <a:pt x="2686240" y="3051146"/>
                  <a:pt x="2687930" y="3051898"/>
                </a:cubicBezTo>
                <a:cubicBezTo>
                  <a:pt x="2689106" y="3052542"/>
                  <a:pt x="2687052" y="3051933"/>
                  <a:pt x="2690694" y="3055427"/>
                </a:cubicBezTo>
                <a:cubicBezTo>
                  <a:pt x="2688372" y="3055427"/>
                  <a:pt x="2688372" y="3057653"/>
                  <a:pt x="2688372" y="3057653"/>
                </a:cubicBezTo>
                <a:lnTo>
                  <a:pt x="2683725" y="3055427"/>
                </a:lnTo>
                <a:cubicBezTo>
                  <a:pt x="2683725" y="3055427"/>
                  <a:pt x="2683725" y="3055427"/>
                  <a:pt x="2686047" y="3057653"/>
                </a:cubicBezTo>
                <a:cubicBezTo>
                  <a:pt x="2686047" y="3057653"/>
                  <a:pt x="2688372" y="3059880"/>
                  <a:pt x="2690694" y="3059880"/>
                </a:cubicBezTo>
                <a:cubicBezTo>
                  <a:pt x="2690694" y="3066561"/>
                  <a:pt x="2681402" y="3062107"/>
                  <a:pt x="2679078" y="3066561"/>
                </a:cubicBezTo>
                <a:cubicBezTo>
                  <a:pt x="2676756" y="3066561"/>
                  <a:pt x="2676756" y="3068788"/>
                  <a:pt x="2676756" y="3068788"/>
                </a:cubicBezTo>
                <a:cubicBezTo>
                  <a:pt x="2669786" y="3066561"/>
                  <a:pt x="2665142" y="3066561"/>
                  <a:pt x="2665142" y="3071015"/>
                </a:cubicBezTo>
                <a:cubicBezTo>
                  <a:pt x="2665142" y="3071015"/>
                  <a:pt x="2655848" y="3062107"/>
                  <a:pt x="2655848" y="3057653"/>
                </a:cubicBezTo>
                <a:cubicBezTo>
                  <a:pt x="2646557" y="3048743"/>
                  <a:pt x="2655848" y="3057653"/>
                  <a:pt x="2651204" y="3050970"/>
                </a:cubicBezTo>
                <a:cubicBezTo>
                  <a:pt x="2651204" y="3048743"/>
                  <a:pt x="2658173" y="3055427"/>
                  <a:pt x="2655848" y="3053199"/>
                </a:cubicBezTo>
                <a:cubicBezTo>
                  <a:pt x="2649012" y="3046643"/>
                  <a:pt x="2655589" y="3048663"/>
                  <a:pt x="2662423" y="3050843"/>
                </a:cubicBezTo>
                <a:cubicBezTo>
                  <a:pt x="2662569" y="3051028"/>
                  <a:pt x="2662690" y="3051204"/>
                  <a:pt x="2662817" y="3051383"/>
                </a:cubicBezTo>
                <a:cubicBezTo>
                  <a:pt x="2662817" y="3051686"/>
                  <a:pt x="2662817" y="3052198"/>
                  <a:pt x="2662817" y="3053199"/>
                </a:cubicBezTo>
                <a:cubicBezTo>
                  <a:pt x="2663833" y="3053199"/>
                  <a:pt x="2663497" y="3052341"/>
                  <a:pt x="2662817" y="3051383"/>
                </a:cubicBezTo>
                <a:cubicBezTo>
                  <a:pt x="2662817" y="3051011"/>
                  <a:pt x="2662817" y="3050970"/>
                  <a:pt x="2662817" y="3050970"/>
                </a:cubicBezTo>
                <a:cubicBezTo>
                  <a:pt x="2662685" y="3050929"/>
                  <a:pt x="2662555" y="3050887"/>
                  <a:pt x="2662423" y="3050843"/>
                </a:cubicBezTo>
                <a:cubicBezTo>
                  <a:pt x="2661564" y="3049775"/>
                  <a:pt x="2660495" y="3048743"/>
                  <a:pt x="2660495" y="3048743"/>
                </a:cubicBezTo>
                <a:cubicBezTo>
                  <a:pt x="2662817" y="3050970"/>
                  <a:pt x="2662817" y="3050970"/>
                  <a:pt x="2665142" y="3050970"/>
                </a:cubicBezTo>
                <a:cubicBezTo>
                  <a:pt x="2665142" y="3050970"/>
                  <a:pt x="2665142" y="3050970"/>
                  <a:pt x="2662817" y="3048743"/>
                </a:cubicBezTo>
                <a:cubicBezTo>
                  <a:pt x="2655848" y="3042062"/>
                  <a:pt x="2662817" y="3048743"/>
                  <a:pt x="2660495" y="3044289"/>
                </a:cubicBezTo>
                <a:cubicBezTo>
                  <a:pt x="2660495" y="3044289"/>
                  <a:pt x="2660495" y="3044289"/>
                  <a:pt x="2662817" y="3046516"/>
                </a:cubicBezTo>
                <a:cubicBezTo>
                  <a:pt x="2658173" y="3042062"/>
                  <a:pt x="2660495" y="3042062"/>
                  <a:pt x="2658173" y="3039835"/>
                </a:cubicBezTo>
                <a:cubicBezTo>
                  <a:pt x="2659852" y="3039835"/>
                  <a:pt x="2661520" y="3040994"/>
                  <a:pt x="2662320" y="3041638"/>
                </a:cubicBezTo>
                <a:cubicBezTo>
                  <a:pt x="2662486" y="3041776"/>
                  <a:pt x="2662652" y="3041902"/>
                  <a:pt x="2662817" y="3042062"/>
                </a:cubicBezTo>
                <a:cubicBezTo>
                  <a:pt x="2662817" y="3042062"/>
                  <a:pt x="2662627" y="3041886"/>
                  <a:pt x="2662320" y="3041638"/>
                </a:cubicBezTo>
                <a:cubicBezTo>
                  <a:pt x="2660175" y="3039846"/>
                  <a:pt x="2658173" y="3039676"/>
                  <a:pt x="2658173" y="3037608"/>
                </a:cubicBezTo>
                <a:cubicBezTo>
                  <a:pt x="2661202" y="3039062"/>
                  <a:pt x="2659297" y="3037672"/>
                  <a:pt x="2658245" y="3036529"/>
                </a:cubicBezTo>
                <a:cubicBezTo>
                  <a:pt x="2658844" y="3036816"/>
                  <a:pt x="2659554" y="3037157"/>
                  <a:pt x="2660495" y="3037608"/>
                </a:cubicBezTo>
                <a:cubicBezTo>
                  <a:pt x="2659247" y="3036810"/>
                  <a:pt x="2658537" y="3036309"/>
                  <a:pt x="2658173" y="3035992"/>
                </a:cubicBezTo>
                <a:cubicBezTo>
                  <a:pt x="2658173" y="3035783"/>
                  <a:pt x="2658173" y="3035629"/>
                  <a:pt x="2658173" y="3035549"/>
                </a:cubicBezTo>
                <a:cubicBezTo>
                  <a:pt x="2658872" y="3035629"/>
                  <a:pt x="2660520" y="3036204"/>
                  <a:pt x="2660813" y="3035987"/>
                </a:cubicBezTo>
                <a:cubicBezTo>
                  <a:pt x="2661594" y="3036394"/>
                  <a:pt x="2662867" y="3036882"/>
                  <a:pt x="2665142" y="3037608"/>
                </a:cubicBezTo>
                <a:cubicBezTo>
                  <a:pt x="2660495" y="3033154"/>
                  <a:pt x="2662817" y="3033154"/>
                  <a:pt x="2662817" y="3030928"/>
                </a:cubicBezTo>
                <a:cubicBezTo>
                  <a:pt x="2665142" y="3033154"/>
                  <a:pt x="2665142" y="3033154"/>
                  <a:pt x="2667464" y="3033154"/>
                </a:cubicBezTo>
                <a:cubicBezTo>
                  <a:pt x="2668687" y="3033154"/>
                  <a:pt x="2667332" y="3031919"/>
                  <a:pt x="2666114" y="3031076"/>
                </a:cubicBezTo>
                <a:cubicBezTo>
                  <a:pt x="2666332" y="3031129"/>
                  <a:pt x="2666583" y="3031206"/>
                  <a:pt x="2666854" y="3031302"/>
                </a:cubicBezTo>
                <a:cubicBezTo>
                  <a:pt x="2667235" y="3031759"/>
                  <a:pt x="2667978" y="3032287"/>
                  <a:pt x="2669786" y="3033154"/>
                </a:cubicBezTo>
                <a:cubicBezTo>
                  <a:pt x="2668732" y="3032144"/>
                  <a:pt x="2667691" y="3031605"/>
                  <a:pt x="2666854" y="3031302"/>
                </a:cubicBezTo>
                <a:cubicBezTo>
                  <a:pt x="2666255" y="3030589"/>
                  <a:pt x="2666559" y="3030058"/>
                  <a:pt x="2665142" y="3028701"/>
                </a:cubicBezTo>
                <a:cubicBezTo>
                  <a:pt x="2667464" y="3030928"/>
                  <a:pt x="2667464" y="3030928"/>
                  <a:pt x="2667464" y="3030928"/>
                </a:cubicBezTo>
                <a:cubicBezTo>
                  <a:pt x="2666655" y="3030151"/>
                  <a:pt x="2666711" y="3029928"/>
                  <a:pt x="2667003" y="3029857"/>
                </a:cubicBezTo>
                <a:cubicBezTo>
                  <a:pt x="2668878" y="3030996"/>
                  <a:pt x="2671299" y="3032376"/>
                  <a:pt x="2669786" y="3030928"/>
                </a:cubicBezTo>
                <a:cubicBezTo>
                  <a:pt x="2665142" y="3026471"/>
                  <a:pt x="2667464" y="3026471"/>
                  <a:pt x="2665142" y="3026471"/>
                </a:cubicBezTo>
                <a:cubicBezTo>
                  <a:pt x="2665142" y="3026471"/>
                  <a:pt x="2667464" y="3026471"/>
                  <a:pt x="2665142" y="3024244"/>
                </a:cubicBezTo>
                <a:cubicBezTo>
                  <a:pt x="2667464" y="3026471"/>
                  <a:pt x="2672111" y="3028701"/>
                  <a:pt x="2672111" y="3026471"/>
                </a:cubicBezTo>
                <a:cubicBezTo>
                  <a:pt x="2672111" y="3026471"/>
                  <a:pt x="2672111" y="3026471"/>
                  <a:pt x="2674433" y="3026471"/>
                </a:cubicBezTo>
                <a:cubicBezTo>
                  <a:pt x="2676756" y="3028701"/>
                  <a:pt x="2674433" y="3026471"/>
                  <a:pt x="2676756" y="3028701"/>
                </a:cubicBezTo>
                <a:cubicBezTo>
                  <a:pt x="2676756" y="3028701"/>
                  <a:pt x="2674433" y="3026471"/>
                  <a:pt x="2676756" y="3026471"/>
                </a:cubicBezTo>
                <a:cubicBezTo>
                  <a:pt x="2672111" y="3024244"/>
                  <a:pt x="2667464" y="3022017"/>
                  <a:pt x="2667464" y="3022017"/>
                </a:cubicBezTo>
                <a:cubicBezTo>
                  <a:pt x="2669786" y="3022017"/>
                  <a:pt x="2672111" y="3024244"/>
                  <a:pt x="2674433" y="3024244"/>
                </a:cubicBezTo>
                <a:cubicBezTo>
                  <a:pt x="2674433" y="3024244"/>
                  <a:pt x="2674433" y="3024244"/>
                  <a:pt x="2662817" y="3019790"/>
                </a:cubicBezTo>
                <a:cubicBezTo>
                  <a:pt x="2662817" y="3017563"/>
                  <a:pt x="2667464" y="3022017"/>
                  <a:pt x="2667464" y="3019790"/>
                </a:cubicBezTo>
                <a:cubicBezTo>
                  <a:pt x="2669786" y="3019790"/>
                  <a:pt x="2669786" y="3019790"/>
                  <a:pt x="2669786" y="3022017"/>
                </a:cubicBezTo>
                <a:cubicBezTo>
                  <a:pt x="2669786" y="3019790"/>
                  <a:pt x="2669786" y="3019790"/>
                  <a:pt x="2669786" y="3019790"/>
                </a:cubicBezTo>
                <a:cubicBezTo>
                  <a:pt x="2669786" y="3019790"/>
                  <a:pt x="2667464" y="3017563"/>
                  <a:pt x="2665142" y="3017563"/>
                </a:cubicBezTo>
                <a:cubicBezTo>
                  <a:pt x="2662817" y="3015336"/>
                  <a:pt x="2662817" y="3015336"/>
                  <a:pt x="2662817" y="3015336"/>
                </a:cubicBezTo>
                <a:cubicBezTo>
                  <a:pt x="2662817" y="3015336"/>
                  <a:pt x="2665142" y="3017563"/>
                  <a:pt x="2667464" y="3017563"/>
                </a:cubicBezTo>
                <a:cubicBezTo>
                  <a:pt x="2665736" y="3016735"/>
                  <a:pt x="2664333" y="3015909"/>
                  <a:pt x="2663248" y="3015196"/>
                </a:cubicBezTo>
                <a:cubicBezTo>
                  <a:pt x="2663792" y="3014469"/>
                  <a:pt x="2658656" y="3011117"/>
                  <a:pt x="2662817" y="3013109"/>
                </a:cubicBezTo>
                <a:cubicBezTo>
                  <a:pt x="2665142" y="3013109"/>
                  <a:pt x="2662817" y="3013109"/>
                  <a:pt x="2662817" y="3010883"/>
                </a:cubicBezTo>
                <a:cubicBezTo>
                  <a:pt x="2662008" y="3010106"/>
                  <a:pt x="2661205" y="3009338"/>
                  <a:pt x="2660495" y="3008656"/>
                </a:cubicBezTo>
                <a:cubicBezTo>
                  <a:pt x="2661056" y="3008656"/>
                  <a:pt x="2661475" y="3008656"/>
                  <a:pt x="2661796" y="3008656"/>
                </a:cubicBezTo>
                <a:cubicBezTo>
                  <a:pt x="2661729" y="3008656"/>
                  <a:pt x="2661948" y="3008656"/>
                  <a:pt x="2662817" y="3008656"/>
                </a:cubicBezTo>
                <a:lnTo>
                  <a:pt x="2667464" y="3010883"/>
                </a:lnTo>
                <a:cubicBezTo>
                  <a:pt x="2667464" y="3008656"/>
                  <a:pt x="2665142" y="3008656"/>
                  <a:pt x="2665142" y="3008656"/>
                </a:cubicBezTo>
                <a:cubicBezTo>
                  <a:pt x="2665142" y="3008656"/>
                  <a:pt x="2665142" y="3008656"/>
                  <a:pt x="2667464" y="3008656"/>
                </a:cubicBezTo>
                <a:cubicBezTo>
                  <a:pt x="2667464" y="3008656"/>
                  <a:pt x="2665142" y="3006429"/>
                  <a:pt x="2662817" y="3006429"/>
                </a:cubicBezTo>
                <a:cubicBezTo>
                  <a:pt x="2662817" y="3006429"/>
                  <a:pt x="2662817" y="3006429"/>
                  <a:pt x="2665142" y="3006429"/>
                </a:cubicBezTo>
                <a:cubicBezTo>
                  <a:pt x="2662817" y="3004202"/>
                  <a:pt x="2660495" y="3004202"/>
                  <a:pt x="2662817" y="3004202"/>
                </a:cubicBezTo>
                <a:cubicBezTo>
                  <a:pt x="2665079" y="3004202"/>
                  <a:pt x="2667307" y="3006280"/>
                  <a:pt x="2665283" y="3004337"/>
                </a:cubicBezTo>
                <a:cubicBezTo>
                  <a:pt x="2666327" y="3004463"/>
                  <a:pt x="2667370" y="3004752"/>
                  <a:pt x="2668414" y="3005385"/>
                </a:cubicBezTo>
                <a:cubicBezTo>
                  <a:pt x="2668870" y="3005685"/>
                  <a:pt x="2669328" y="3005988"/>
                  <a:pt x="2669786" y="3006429"/>
                </a:cubicBezTo>
                <a:cubicBezTo>
                  <a:pt x="2669328" y="3005988"/>
                  <a:pt x="2668870" y="3005664"/>
                  <a:pt x="2668414" y="3005385"/>
                </a:cubicBezTo>
                <a:cubicBezTo>
                  <a:pt x="2666548" y="3004163"/>
                  <a:pt x="2664684" y="3003761"/>
                  <a:pt x="2662817" y="3001975"/>
                </a:cubicBezTo>
                <a:cubicBezTo>
                  <a:pt x="2667464" y="3004202"/>
                  <a:pt x="2667464" y="3004202"/>
                  <a:pt x="2667464" y="3004202"/>
                </a:cubicBezTo>
                <a:cubicBezTo>
                  <a:pt x="2667017" y="3003772"/>
                  <a:pt x="2667094" y="3003593"/>
                  <a:pt x="2667448" y="3003566"/>
                </a:cubicBezTo>
                <a:cubicBezTo>
                  <a:pt x="2668163" y="3003921"/>
                  <a:pt x="2668972" y="3004202"/>
                  <a:pt x="2669786" y="3004202"/>
                </a:cubicBezTo>
                <a:cubicBezTo>
                  <a:pt x="2675411" y="3005999"/>
                  <a:pt x="2668936" y="3003448"/>
                  <a:pt x="2667448" y="3003566"/>
                </a:cubicBezTo>
                <a:cubicBezTo>
                  <a:pt x="2666125" y="3002908"/>
                  <a:pt x="2665142" y="3001975"/>
                  <a:pt x="2665142" y="3001975"/>
                </a:cubicBezTo>
                <a:cubicBezTo>
                  <a:pt x="2662817" y="2999745"/>
                  <a:pt x="2667464" y="3001975"/>
                  <a:pt x="2662817" y="2999745"/>
                </a:cubicBezTo>
                <a:cubicBezTo>
                  <a:pt x="2666255" y="3001394"/>
                  <a:pt x="2663350" y="2999393"/>
                  <a:pt x="2665358" y="2999134"/>
                </a:cubicBezTo>
                <a:cubicBezTo>
                  <a:pt x="2665587" y="2999503"/>
                  <a:pt x="2665239" y="2999575"/>
                  <a:pt x="2666274" y="2999630"/>
                </a:cubicBezTo>
                <a:cubicBezTo>
                  <a:pt x="2666492" y="2999663"/>
                  <a:pt x="2667464" y="2999745"/>
                  <a:pt x="2667464" y="2999745"/>
                </a:cubicBezTo>
                <a:cubicBezTo>
                  <a:pt x="2669422" y="2999745"/>
                  <a:pt x="2668105" y="2999745"/>
                  <a:pt x="2669027" y="2999745"/>
                </a:cubicBezTo>
                <a:cubicBezTo>
                  <a:pt x="2670717" y="3000409"/>
                  <a:pt x="2671838" y="3000731"/>
                  <a:pt x="2669786" y="2999745"/>
                </a:cubicBezTo>
                <a:cubicBezTo>
                  <a:pt x="2669168" y="2999599"/>
                  <a:pt x="2668632" y="2999484"/>
                  <a:pt x="2668152" y="2999390"/>
                </a:cubicBezTo>
                <a:cubicBezTo>
                  <a:pt x="2666992" y="2998909"/>
                  <a:pt x="2665788" y="2998355"/>
                  <a:pt x="2665203" y="2997975"/>
                </a:cubicBezTo>
                <a:cubicBezTo>
                  <a:pt x="2665178" y="2997829"/>
                  <a:pt x="2665142" y="2997692"/>
                  <a:pt x="2665142" y="2997521"/>
                </a:cubicBezTo>
                <a:lnTo>
                  <a:pt x="2667464" y="2997521"/>
                </a:lnTo>
                <a:cubicBezTo>
                  <a:pt x="2667464" y="2997521"/>
                  <a:pt x="2667677" y="2997521"/>
                  <a:pt x="2668017" y="2997521"/>
                </a:cubicBezTo>
                <a:cubicBezTo>
                  <a:pt x="2669168" y="2998201"/>
                  <a:pt x="2670493" y="2998972"/>
                  <a:pt x="2672111" y="2999745"/>
                </a:cubicBezTo>
                <a:cubicBezTo>
                  <a:pt x="2672111" y="2999745"/>
                  <a:pt x="2672111" y="2999745"/>
                  <a:pt x="2669786" y="2997521"/>
                </a:cubicBezTo>
                <a:cubicBezTo>
                  <a:pt x="2669786" y="2997521"/>
                  <a:pt x="2669786" y="2997521"/>
                  <a:pt x="2674433" y="2999745"/>
                </a:cubicBezTo>
                <a:cubicBezTo>
                  <a:pt x="2669786" y="2997521"/>
                  <a:pt x="2672111" y="2997521"/>
                  <a:pt x="2669786" y="2997521"/>
                </a:cubicBezTo>
                <a:cubicBezTo>
                  <a:pt x="2669052" y="2997521"/>
                  <a:pt x="2668434" y="2997521"/>
                  <a:pt x="2668017" y="2997521"/>
                </a:cubicBezTo>
                <a:cubicBezTo>
                  <a:pt x="2667597" y="2997274"/>
                  <a:pt x="2667202" y="2997039"/>
                  <a:pt x="2666826" y="2996822"/>
                </a:cubicBezTo>
                <a:cubicBezTo>
                  <a:pt x="2666639" y="2996582"/>
                  <a:pt x="2666517" y="2996379"/>
                  <a:pt x="2666440" y="2996208"/>
                </a:cubicBezTo>
                <a:cubicBezTo>
                  <a:pt x="2667459" y="2996566"/>
                  <a:pt x="2667464" y="2995291"/>
                  <a:pt x="2667464" y="2995291"/>
                </a:cubicBezTo>
                <a:cubicBezTo>
                  <a:pt x="2669786" y="2995291"/>
                  <a:pt x="2672111" y="2997521"/>
                  <a:pt x="2669786" y="2995291"/>
                </a:cubicBezTo>
                <a:cubicBezTo>
                  <a:pt x="2665142" y="2993065"/>
                  <a:pt x="2667464" y="2995291"/>
                  <a:pt x="2665142" y="2993065"/>
                </a:cubicBezTo>
                <a:cubicBezTo>
                  <a:pt x="2667464" y="2993065"/>
                  <a:pt x="2669786" y="2995291"/>
                  <a:pt x="2667464" y="2993065"/>
                </a:cubicBezTo>
                <a:cubicBezTo>
                  <a:pt x="2667464" y="2993065"/>
                  <a:pt x="2667464" y="2993065"/>
                  <a:pt x="2665142" y="2990838"/>
                </a:cubicBezTo>
                <a:cubicBezTo>
                  <a:pt x="2666884" y="2992511"/>
                  <a:pt x="2672561" y="2994182"/>
                  <a:pt x="2674293" y="2994912"/>
                </a:cubicBezTo>
                <a:cubicBezTo>
                  <a:pt x="2674337" y="2995038"/>
                  <a:pt x="2674433" y="2995165"/>
                  <a:pt x="2674433" y="2995291"/>
                </a:cubicBezTo>
                <a:cubicBezTo>
                  <a:pt x="2675010" y="2995291"/>
                  <a:pt x="2674867" y="2995154"/>
                  <a:pt x="2674293" y="2994912"/>
                </a:cubicBezTo>
                <a:cubicBezTo>
                  <a:pt x="2673577" y="2992820"/>
                  <a:pt x="2667332" y="2990838"/>
                  <a:pt x="2665142" y="2990838"/>
                </a:cubicBezTo>
                <a:cubicBezTo>
                  <a:pt x="2667464" y="2990838"/>
                  <a:pt x="2662817" y="2988611"/>
                  <a:pt x="2667464" y="2990838"/>
                </a:cubicBezTo>
                <a:lnTo>
                  <a:pt x="2665142" y="2988611"/>
                </a:lnTo>
                <a:cubicBezTo>
                  <a:pt x="2667464" y="2988611"/>
                  <a:pt x="2660495" y="2986384"/>
                  <a:pt x="2667464" y="2988611"/>
                </a:cubicBezTo>
                <a:cubicBezTo>
                  <a:pt x="2669289" y="2988611"/>
                  <a:pt x="2671117" y="2988655"/>
                  <a:pt x="2672942" y="2989737"/>
                </a:cubicBezTo>
                <a:cubicBezTo>
                  <a:pt x="2672581" y="2989775"/>
                  <a:pt x="2672592" y="2989954"/>
                  <a:pt x="2674433" y="2990838"/>
                </a:cubicBezTo>
                <a:cubicBezTo>
                  <a:pt x="2673936" y="2990361"/>
                  <a:pt x="2673439" y="2990031"/>
                  <a:pt x="2672942" y="2989737"/>
                </a:cubicBezTo>
                <a:cubicBezTo>
                  <a:pt x="2673495" y="2989679"/>
                  <a:pt x="2674914" y="2989954"/>
                  <a:pt x="2672111" y="2988611"/>
                </a:cubicBezTo>
                <a:cubicBezTo>
                  <a:pt x="2667464" y="2988611"/>
                  <a:pt x="2667464" y="2988611"/>
                  <a:pt x="2665142" y="2986384"/>
                </a:cubicBezTo>
                <a:cubicBezTo>
                  <a:pt x="2665142" y="2986384"/>
                  <a:pt x="2665142" y="2986384"/>
                  <a:pt x="2667464" y="2986384"/>
                </a:cubicBezTo>
                <a:cubicBezTo>
                  <a:pt x="2665142" y="2984157"/>
                  <a:pt x="2665142" y="2984157"/>
                  <a:pt x="2665142" y="2984157"/>
                </a:cubicBezTo>
                <a:cubicBezTo>
                  <a:pt x="2666981" y="2984157"/>
                  <a:pt x="2667398" y="2984157"/>
                  <a:pt x="2669786" y="2984157"/>
                </a:cubicBezTo>
                <a:cubicBezTo>
                  <a:pt x="2670413" y="2984157"/>
                  <a:pt x="2671145" y="2984157"/>
                  <a:pt x="2672111" y="2984157"/>
                </a:cubicBezTo>
                <a:cubicBezTo>
                  <a:pt x="2662817" y="2981930"/>
                  <a:pt x="2662817" y="2979703"/>
                  <a:pt x="2662817" y="2979703"/>
                </a:cubicBezTo>
                <a:cubicBezTo>
                  <a:pt x="2665142" y="2979703"/>
                  <a:pt x="2667464" y="2979703"/>
                  <a:pt x="2669786" y="2981930"/>
                </a:cubicBezTo>
                <a:cubicBezTo>
                  <a:pt x="2672111" y="2981930"/>
                  <a:pt x="2667464" y="2979703"/>
                  <a:pt x="2665142" y="2979703"/>
                </a:cubicBezTo>
                <a:cubicBezTo>
                  <a:pt x="2662817" y="2979703"/>
                  <a:pt x="2667464" y="2979703"/>
                  <a:pt x="2662817" y="2977476"/>
                </a:cubicBezTo>
                <a:cubicBezTo>
                  <a:pt x="2662817" y="2977476"/>
                  <a:pt x="2667464" y="2979703"/>
                  <a:pt x="2669786" y="2979703"/>
                </a:cubicBezTo>
                <a:cubicBezTo>
                  <a:pt x="2670258" y="2979703"/>
                  <a:pt x="2670971" y="2979703"/>
                  <a:pt x="2672111" y="2979703"/>
                </a:cubicBezTo>
                <a:cubicBezTo>
                  <a:pt x="2669786" y="2979703"/>
                  <a:pt x="2676756" y="2981930"/>
                  <a:pt x="2672111" y="2979703"/>
                </a:cubicBezTo>
                <a:cubicBezTo>
                  <a:pt x="2671440" y="2979062"/>
                  <a:pt x="2670562" y="2978613"/>
                  <a:pt x="2669566" y="2978236"/>
                </a:cubicBezTo>
                <a:cubicBezTo>
                  <a:pt x="2669695" y="2978082"/>
                  <a:pt x="2669786" y="2977864"/>
                  <a:pt x="2669786" y="2977476"/>
                </a:cubicBezTo>
                <a:cubicBezTo>
                  <a:pt x="2668723" y="2976455"/>
                  <a:pt x="2667671" y="2975915"/>
                  <a:pt x="2666829" y="2975615"/>
                </a:cubicBezTo>
                <a:cubicBezTo>
                  <a:pt x="2667133" y="2975398"/>
                  <a:pt x="2667995" y="2975249"/>
                  <a:pt x="2669786" y="2975249"/>
                </a:cubicBezTo>
                <a:cubicBezTo>
                  <a:pt x="2668773" y="2974275"/>
                  <a:pt x="2667321" y="2973743"/>
                  <a:pt x="2666001" y="2973433"/>
                </a:cubicBezTo>
                <a:lnTo>
                  <a:pt x="2665142" y="2973022"/>
                </a:lnTo>
                <a:cubicBezTo>
                  <a:pt x="2665142" y="2973022"/>
                  <a:pt x="2662817" y="2973022"/>
                  <a:pt x="2660495" y="2970795"/>
                </a:cubicBezTo>
                <a:cubicBezTo>
                  <a:pt x="2662757" y="2972962"/>
                  <a:pt x="2665035" y="2973020"/>
                  <a:pt x="2669441" y="2973020"/>
                </a:cubicBezTo>
                <a:cubicBezTo>
                  <a:pt x="2669789" y="2973135"/>
                  <a:pt x="2670137" y="2973245"/>
                  <a:pt x="2670482" y="2973355"/>
                </a:cubicBezTo>
                <a:cubicBezTo>
                  <a:pt x="2671090" y="2973647"/>
                  <a:pt x="2672230" y="2974192"/>
                  <a:pt x="2674433" y="2975249"/>
                </a:cubicBezTo>
                <a:cubicBezTo>
                  <a:pt x="2679078" y="2975249"/>
                  <a:pt x="2679078" y="2975249"/>
                  <a:pt x="2683725" y="2977476"/>
                </a:cubicBezTo>
                <a:lnTo>
                  <a:pt x="2681402" y="2975249"/>
                </a:lnTo>
                <a:cubicBezTo>
                  <a:pt x="2677269" y="2975249"/>
                  <a:pt x="2673950" y="2974456"/>
                  <a:pt x="2670482" y="2973355"/>
                </a:cubicBezTo>
                <a:cubicBezTo>
                  <a:pt x="2669806" y="2973031"/>
                  <a:pt x="2669786" y="2973022"/>
                  <a:pt x="2669786" y="2973022"/>
                </a:cubicBezTo>
                <a:cubicBezTo>
                  <a:pt x="2674914" y="2974005"/>
                  <a:pt x="2674152" y="2973686"/>
                  <a:pt x="2671705" y="2973022"/>
                </a:cubicBezTo>
                <a:cubicBezTo>
                  <a:pt x="2671846" y="2973022"/>
                  <a:pt x="2671976" y="2973022"/>
                  <a:pt x="2672111" y="2973022"/>
                </a:cubicBezTo>
                <a:cubicBezTo>
                  <a:pt x="2672965" y="2973022"/>
                  <a:pt x="2673738" y="2973022"/>
                  <a:pt x="2674433" y="2973022"/>
                </a:cubicBezTo>
                <a:cubicBezTo>
                  <a:pt x="2669786" y="2970795"/>
                  <a:pt x="2674433" y="2973022"/>
                  <a:pt x="2669786" y="2970795"/>
                </a:cubicBezTo>
                <a:cubicBezTo>
                  <a:pt x="2669786" y="2970795"/>
                  <a:pt x="2679078" y="2973022"/>
                  <a:pt x="2674433" y="2970795"/>
                </a:cubicBezTo>
                <a:cubicBezTo>
                  <a:pt x="2674682" y="2970795"/>
                  <a:pt x="2674881" y="2970795"/>
                  <a:pt x="2675024" y="2970795"/>
                </a:cubicBezTo>
                <a:cubicBezTo>
                  <a:pt x="2675002" y="2970795"/>
                  <a:pt x="2675107" y="2970795"/>
                  <a:pt x="2675416" y="2970795"/>
                </a:cubicBezTo>
                <a:cubicBezTo>
                  <a:pt x="2675681" y="2970795"/>
                  <a:pt x="2676090" y="2970795"/>
                  <a:pt x="2676756" y="2970795"/>
                </a:cubicBezTo>
                <a:cubicBezTo>
                  <a:pt x="2677504" y="2970795"/>
                  <a:pt x="2678512" y="2971035"/>
                  <a:pt x="2679663" y="2971349"/>
                </a:cubicBezTo>
                <a:cubicBezTo>
                  <a:pt x="2681427" y="2973003"/>
                  <a:pt x="2681839" y="2973022"/>
                  <a:pt x="2686047" y="2973022"/>
                </a:cubicBezTo>
                <a:lnTo>
                  <a:pt x="2688372" y="2973022"/>
                </a:lnTo>
                <a:cubicBezTo>
                  <a:pt x="2685221" y="2973022"/>
                  <a:pt x="2682090" y="2972006"/>
                  <a:pt x="2679663" y="2971349"/>
                </a:cubicBezTo>
                <a:cubicBezTo>
                  <a:pt x="2679481" y="2971175"/>
                  <a:pt x="2679299" y="2971004"/>
                  <a:pt x="2679078" y="2970795"/>
                </a:cubicBezTo>
                <a:cubicBezTo>
                  <a:pt x="2679078" y="2970795"/>
                  <a:pt x="2679102" y="2970771"/>
                  <a:pt x="2681104" y="2968852"/>
                </a:cubicBezTo>
                <a:cubicBezTo>
                  <a:pt x="2681982" y="2969369"/>
                  <a:pt x="2686047" y="2970270"/>
                  <a:pt x="2686047" y="2968568"/>
                </a:cubicBezTo>
                <a:cubicBezTo>
                  <a:pt x="2684498" y="2968568"/>
                  <a:pt x="2682952" y="2968568"/>
                  <a:pt x="2681402" y="2968568"/>
                </a:cubicBezTo>
                <a:cubicBezTo>
                  <a:pt x="2680627" y="2968568"/>
                  <a:pt x="2679854" y="2968568"/>
                  <a:pt x="2679078" y="2968568"/>
                </a:cubicBezTo>
                <a:cubicBezTo>
                  <a:pt x="2683725" y="2968568"/>
                  <a:pt x="2679078" y="2966339"/>
                  <a:pt x="2679078" y="2966339"/>
                </a:cubicBezTo>
                <a:cubicBezTo>
                  <a:pt x="2679635" y="2966339"/>
                  <a:pt x="2680469" y="2966339"/>
                  <a:pt x="2681402" y="2966339"/>
                </a:cubicBezTo>
                <a:cubicBezTo>
                  <a:pt x="2681402" y="2966339"/>
                  <a:pt x="2681463" y="2966339"/>
                  <a:pt x="2685431" y="2966339"/>
                </a:cubicBezTo>
                <a:cubicBezTo>
                  <a:pt x="2685644" y="2966339"/>
                  <a:pt x="2685809" y="2966339"/>
                  <a:pt x="2686047" y="2966339"/>
                </a:cubicBezTo>
                <a:cubicBezTo>
                  <a:pt x="2686436" y="2966339"/>
                  <a:pt x="2686823" y="2966339"/>
                  <a:pt x="2687209" y="2966339"/>
                </a:cubicBezTo>
                <a:cubicBezTo>
                  <a:pt x="2687596" y="2966339"/>
                  <a:pt x="2687982" y="2966339"/>
                  <a:pt x="2688372" y="2966339"/>
                </a:cubicBezTo>
                <a:cubicBezTo>
                  <a:pt x="2686047" y="2964112"/>
                  <a:pt x="2688372" y="2964112"/>
                  <a:pt x="2688372" y="2964112"/>
                </a:cubicBezTo>
                <a:cubicBezTo>
                  <a:pt x="2689181" y="2964112"/>
                  <a:pt x="2689981" y="2964112"/>
                  <a:pt x="2690694" y="2964112"/>
                </a:cubicBezTo>
                <a:cubicBezTo>
                  <a:pt x="2692025" y="2964112"/>
                  <a:pt x="2693016" y="2964112"/>
                  <a:pt x="2693016" y="2964112"/>
                </a:cubicBezTo>
                <a:cubicBezTo>
                  <a:pt x="2688372" y="2964112"/>
                  <a:pt x="2690694" y="2964112"/>
                  <a:pt x="2693016" y="2966339"/>
                </a:cubicBezTo>
                <a:cubicBezTo>
                  <a:pt x="2695341" y="2968568"/>
                  <a:pt x="2699985" y="2968568"/>
                  <a:pt x="2702310" y="2968568"/>
                </a:cubicBezTo>
                <a:cubicBezTo>
                  <a:pt x="2702310" y="2968568"/>
                  <a:pt x="2702310" y="2968568"/>
                  <a:pt x="2699985" y="2968568"/>
                </a:cubicBezTo>
                <a:cubicBezTo>
                  <a:pt x="2699985" y="2968568"/>
                  <a:pt x="2706954" y="2968568"/>
                  <a:pt x="2704632" y="2970795"/>
                </a:cubicBezTo>
                <a:cubicBezTo>
                  <a:pt x="2702310" y="2970795"/>
                  <a:pt x="2702310" y="2970795"/>
                  <a:pt x="2702310" y="2970795"/>
                </a:cubicBezTo>
                <a:cubicBezTo>
                  <a:pt x="2702310" y="2970795"/>
                  <a:pt x="2702310" y="2970795"/>
                  <a:pt x="2699985" y="2970795"/>
                </a:cubicBezTo>
                <a:cubicBezTo>
                  <a:pt x="2706954" y="2973022"/>
                  <a:pt x="2702310" y="2973022"/>
                  <a:pt x="2704632" y="2973022"/>
                </a:cubicBezTo>
                <a:cubicBezTo>
                  <a:pt x="2702310" y="2973022"/>
                  <a:pt x="2706954" y="2975249"/>
                  <a:pt x="2702310" y="2975249"/>
                </a:cubicBezTo>
                <a:cubicBezTo>
                  <a:pt x="2704632" y="2977476"/>
                  <a:pt x="2706954" y="2977476"/>
                  <a:pt x="2704632" y="2979703"/>
                </a:cubicBezTo>
                <a:cubicBezTo>
                  <a:pt x="2704632" y="2979703"/>
                  <a:pt x="2704632" y="2979703"/>
                  <a:pt x="2699985" y="2977476"/>
                </a:cubicBezTo>
                <a:cubicBezTo>
                  <a:pt x="2704632" y="2979703"/>
                  <a:pt x="2697663" y="2977476"/>
                  <a:pt x="2697663" y="2977476"/>
                </a:cubicBezTo>
                <a:cubicBezTo>
                  <a:pt x="2702310" y="2979703"/>
                  <a:pt x="2702310" y="2979703"/>
                  <a:pt x="2704632" y="2979703"/>
                </a:cubicBezTo>
                <a:cubicBezTo>
                  <a:pt x="2702310" y="2979703"/>
                  <a:pt x="2704632" y="2981930"/>
                  <a:pt x="2709276" y="2981930"/>
                </a:cubicBezTo>
                <a:cubicBezTo>
                  <a:pt x="2709276" y="2981930"/>
                  <a:pt x="2709276" y="2981930"/>
                  <a:pt x="2704632" y="2981930"/>
                </a:cubicBezTo>
                <a:cubicBezTo>
                  <a:pt x="2711601" y="2984157"/>
                  <a:pt x="2706954" y="2984157"/>
                  <a:pt x="2704632" y="2984157"/>
                </a:cubicBezTo>
                <a:cubicBezTo>
                  <a:pt x="2704632" y="2984157"/>
                  <a:pt x="2699985" y="2981930"/>
                  <a:pt x="2699985" y="2984157"/>
                </a:cubicBezTo>
                <a:cubicBezTo>
                  <a:pt x="2706954" y="2984157"/>
                  <a:pt x="2704632" y="2984157"/>
                  <a:pt x="2709276" y="2986384"/>
                </a:cubicBezTo>
                <a:cubicBezTo>
                  <a:pt x="2709276" y="2986384"/>
                  <a:pt x="2706954" y="2986384"/>
                  <a:pt x="2704632" y="2986384"/>
                </a:cubicBezTo>
                <a:cubicBezTo>
                  <a:pt x="2710306" y="2990009"/>
                  <a:pt x="2708282" y="2990683"/>
                  <a:pt x="2708586" y="2992010"/>
                </a:cubicBezTo>
                <a:cubicBezTo>
                  <a:pt x="2708150" y="2991655"/>
                  <a:pt x="2707636" y="2991273"/>
                  <a:pt x="2706954" y="2990838"/>
                </a:cubicBezTo>
                <a:cubicBezTo>
                  <a:pt x="2709276" y="2993065"/>
                  <a:pt x="2709276" y="2993065"/>
                  <a:pt x="2709276" y="2993065"/>
                </a:cubicBezTo>
                <a:cubicBezTo>
                  <a:pt x="2708845" y="2992652"/>
                  <a:pt x="2708655" y="2992316"/>
                  <a:pt x="2708586" y="2992010"/>
                </a:cubicBezTo>
                <a:cubicBezTo>
                  <a:pt x="2712617" y="2995302"/>
                  <a:pt x="2707180" y="2995509"/>
                  <a:pt x="2709276" y="2997521"/>
                </a:cubicBezTo>
                <a:cubicBezTo>
                  <a:pt x="2709276" y="2997521"/>
                  <a:pt x="2709276" y="2997521"/>
                  <a:pt x="2704632" y="2995291"/>
                </a:cubicBezTo>
                <a:cubicBezTo>
                  <a:pt x="2702310" y="2995291"/>
                  <a:pt x="2704632" y="2997521"/>
                  <a:pt x="2709276" y="2997521"/>
                </a:cubicBezTo>
                <a:cubicBezTo>
                  <a:pt x="2706954" y="2997521"/>
                  <a:pt x="2711601" y="2999745"/>
                  <a:pt x="2706954" y="2997521"/>
                </a:cubicBezTo>
                <a:cubicBezTo>
                  <a:pt x="2706954" y="2997521"/>
                  <a:pt x="2709276" y="2999745"/>
                  <a:pt x="2711601" y="2999745"/>
                </a:cubicBezTo>
                <a:cubicBezTo>
                  <a:pt x="2709276" y="2999745"/>
                  <a:pt x="2709276" y="3001975"/>
                  <a:pt x="2709276" y="3001975"/>
                </a:cubicBezTo>
                <a:cubicBezTo>
                  <a:pt x="2706954" y="3001975"/>
                  <a:pt x="2704632" y="2999745"/>
                  <a:pt x="2704632" y="2999745"/>
                </a:cubicBezTo>
                <a:cubicBezTo>
                  <a:pt x="2706799" y="3001824"/>
                  <a:pt x="2702915" y="3001967"/>
                  <a:pt x="2709914" y="3003781"/>
                </a:cubicBezTo>
                <a:cubicBezTo>
                  <a:pt x="2710182" y="3004331"/>
                  <a:pt x="2711394" y="3005620"/>
                  <a:pt x="2706954" y="3004202"/>
                </a:cubicBezTo>
                <a:cubicBezTo>
                  <a:pt x="2709276" y="3006429"/>
                  <a:pt x="2709276" y="3006429"/>
                  <a:pt x="2711601" y="3006429"/>
                </a:cubicBezTo>
                <a:cubicBezTo>
                  <a:pt x="2711601" y="3006429"/>
                  <a:pt x="2706954" y="3006429"/>
                  <a:pt x="2709276" y="3008656"/>
                </a:cubicBezTo>
                <a:close/>
                <a:moveTo>
                  <a:pt x="2679078" y="2981930"/>
                </a:moveTo>
                <a:cubicBezTo>
                  <a:pt x="2678313" y="2981930"/>
                  <a:pt x="2676783" y="2981685"/>
                  <a:pt x="2675082" y="2981360"/>
                </a:cubicBezTo>
                <a:cubicBezTo>
                  <a:pt x="2672542" y="2980394"/>
                  <a:pt x="2670005" y="2979703"/>
                  <a:pt x="2667464" y="2979703"/>
                </a:cubicBezTo>
                <a:cubicBezTo>
                  <a:pt x="2667464" y="2979703"/>
                  <a:pt x="2671631" y="2980700"/>
                  <a:pt x="2675082" y="2981360"/>
                </a:cubicBezTo>
                <a:cubicBezTo>
                  <a:pt x="2677189" y="2982164"/>
                  <a:pt x="2679296" y="2983147"/>
                  <a:pt x="2681402" y="2984157"/>
                </a:cubicBezTo>
                <a:cubicBezTo>
                  <a:pt x="2686047" y="2984157"/>
                  <a:pt x="2686047" y="2986384"/>
                  <a:pt x="2688372" y="2986384"/>
                </a:cubicBezTo>
                <a:cubicBezTo>
                  <a:pt x="2686047" y="2984157"/>
                  <a:pt x="2679078" y="2981930"/>
                  <a:pt x="2679078" y="2981930"/>
                </a:cubicBezTo>
                <a:close/>
                <a:moveTo>
                  <a:pt x="2668939" y="2972301"/>
                </a:moveTo>
                <a:cubicBezTo>
                  <a:pt x="2668456" y="2971941"/>
                  <a:pt x="2667995" y="2971679"/>
                  <a:pt x="2667558" y="2971470"/>
                </a:cubicBezTo>
                <a:cubicBezTo>
                  <a:pt x="2668376" y="2971654"/>
                  <a:pt x="2669218" y="2971888"/>
                  <a:pt x="2670074" y="2972191"/>
                </a:cubicBezTo>
                <a:cubicBezTo>
                  <a:pt x="2669974" y="2972287"/>
                  <a:pt x="2669919" y="2972414"/>
                  <a:pt x="2669875" y="2972540"/>
                </a:cubicBezTo>
                <a:cubicBezTo>
                  <a:pt x="2669568" y="2972461"/>
                  <a:pt x="2669259" y="2972383"/>
                  <a:pt x="2668939" y="2972301"/>
                </a:cubicBezTo>
                <a:close/>
                <a:moveTo>
                  <a:pt x="2662817" y="2970795"/>
                </a:moveTo>
                <a:cubicBezTo>
                  <a:pt x="2662878" y="2970812"/>
                  <a:pt x="2662930" y="2970831"/>
                  <a:pt x="2662988" y="2970851"/>
                </a:cubicBezTo>
                <a:cubicBezTo>
                  <a:pt x="2662011" y="2970801"/>
                  <a:pt x="2661152" y="2970795"/>
                  <a:pt x="2660495" y="2970795"/>
                </a:cubicBezTo>
                <a:cubicBezTo>
                  <a:pt x="2658173" y="2968568"/>
                  <a:pt x="2662817" y="2970795"/>
                  <a:pt x="2665142" y="2970795"/>
                </a:cubicBezTo>
                <a:cubicBezTo>
                  <a:pt x="2665142" y="2970795"/>
                  <a:pt x="2666180" y="2970809"/>
                  <a:pt x="2667558" y="2971470"/>
                </a:cubicBezTo>
                <a:cubicBezTo>
                  <a:pt x="2665910" y="2971098"/>
                  <a:pt x="2664383" y="2970927"/>
                  <a:pt x="2663077" y="2970856"/>
                </a:cubicBezTo>
                <a:cubicBezTo>
                  <a:pt x="2662920" y="2970817"/>
                  <a:pt x="2662817" y="2970795"/>
                  <a:pt x="2662817" y="2970795"/>
                </a:cubicBezTo>
                <a:close/>
                <a:moveTo>
                  <a:pt x="2663077" y="2970856"/>
                </a:moveTo>
                <a:cubicBezTo>
                  <a:pt x="2663878" y="2971048"/>
                  <a:pt x="2666501" y="2971685"/>
                  <a:pt x="2668939" y="2972301"/>
                </a:cubicBezTo>
                <a:cubicBezTo>
                  <a:pt x="2669218" y="2972513"/>
                  <a:pt x="2669502" y="2972750"/>
                  <a:pt x="2669786" y="2973022"/>
                </a:cubicBezTo>
                <a:cubicBezTo>
                  <a:pt x="2669665" y="2973022"/>
                  <a:pt x="2669560" y="2973020"/>
                  <a:pt x="2669441" y="2973020"/>
                </a:cubicBezTo>
                <a:cubicBezTo>
                  <a:pt x="2667434" y="2972356"/>
                  <a:pt x="2665344" y="2971607"/>
                  <a:pt x="2662988" y="2970851"/>
                </a:cubicBezTo>
                <a:cubicBezTo>
                  <a:pt x="2663019" y="2970853"/>
                  <a:pt x="2663049" y="2970856"/>
                  <a:pt x="2663077" y="2970856"/>
                </a:cubicBezTo>
                <a:close/>
                <a:moveTo>
                  <a:pt x="2671705" y="2973022"/>
                </a:moveTo>
                <a:cubicBezTo>
                  <a:pt x="2671106" y="2973022"/>
                  <a:pt x="2670479" y="2973022"/>
                  <a:pt x="2669786" y="2973022"/>
                </a:cubicBezTo>
                <a:cubicBezTo>
                  <a:pt x="2669786" y="2973022"/>
                  <a:pt x="2669795" y="2972783"/>
                  <a:pt x="2669875" y="2972540"/>
                </a:cubicBezTo>
                <a:cubicBezTo>
                  <a:pt x="2670535" y="2972711"/>
                  <a:pt x="2671164" y="2972876"/>
                  <a:pt x="2671705" y="2973022"/>
                </a:cubicBezTo>
                <a:close/>
                <a:moveTo>
                  <a:pt x="2665092" y="2973248"/>
                </a:moveTo>
                <a:cubicBezTo>
                  <a:pt x="2665112" y="2973174"/>
                  <a:pt x="2665142" y="2973108"/>
                  <a:pt x="2665142" y="2973022"/>
                </a:cubicBezTo>
                <a:cubicBezTo>
                  <a:pt x="2665142" y="2973022"/>
                  <a:pt x="2665142" y="2973022"/>
                  <a:pt x="2665432" y="2973300"/>
                </a:cubicBezTo>
                <a:cubicBezTo>
                  <a:pt x="2665311" y="2973278"/>
                  <a:pt x="2665208" y="2973267"/>
                  <a:pt x="2665092" y="2973248"/>
                </a:cubicBezTo>
                <a:close/>
                <a:moveTo>
                  <a:pt x="2660495" y="2973022"/>
                </a:moveTo>
                <a:cubicBezTo>
                  <a:pt x="2660495" y="2973022"/>
                  <a:pt x="2660531" y="2973022"/>
                  <a:pt x="2662817" y="2973022"/>
                </a:cubicBezTo>
                <a:cubicBezTo>
                  <a:pt x="2662817" y="2973022"/>
                  <a:pt x="2663811" y="2973031"/>
                  <a:pt x="2665092" y="2973248"/>
                </a:cubicBezTo>
                <a:cubicBezTo>
                  <a:pt x="2664979" y="2973675"/>
                  <a:pt x="2664554" y="2973895"/>
                  <a:pt x="2663983" y="2973972"/>
                </a:cubicBezTo>
                <a:cubicBezTo>
                  <a:pt x="2663055" y="2973474"/>
                  <a:pt x="2661542" y="2973022"/>
                  <a:pt x="2660495" y="2973022"/>
                </a:cubicBezTo>
                <a:close/>
                <a:moveTo>
                  <a:pt x="2664270" y="2974134"/>
                </a:moveTo>
                <a:cubicBezTo>
                  <a:pt x="2664134" y="2974082"/>
                  <a:pt x="2664010" y="2974032"/>
                  <a:pt x="2663878" y="2973980"/>
                </a:cubicBezTo>
                <a:cubicBezTo>
                  <a:pt x="2663913" y="2973978"/>
                  <a:pt x="2663949" y="2973975"/>
                  <a:pt x="2663983" y="2973972"/>
                </a:cubicBezTo>
                <a:cubicBezTo>
                  <a:pt x="2664085" y="2974024"/>
                  <a:pt x="2664184" y="2974079"/>
                  <a:pt x="2664270" y="2974134"/>
                </a:cubicBezTo>
                <a:close/>
                <a:moveTo>
                  <a:pt x="2667464" y="2975249"/>
                </a:moveTo>
                <a:cubicBezTo>
                  <a:pt x="2666854" y="2975249"/>
                  <a:pt x="2666120" y="2975249"/>
                  <a:pt x="2665142" y="2975249"/>
                </a:cubicBezTo>
                <a:cubicBezTo>
                  <a:pt x="2665076" y="2975249"/>
                  <a:pt x="2665037" y="2975249"/>
                  <a:pt x="2664982" y="2975249"/>
                </a:cubicBezTo>
                <a:cubicBezTo>
                  <a:pt x="2664990" y="2975249"/>
                  <a:pt x="2664849" y="2975249"/>
                  <a:pt x="2664452" y="2975249"/>
                </a:cubicBezTo>
                <a:cubicBezTo>
                  <a:pt x="2664118" y="2975249"/>
                  <a:pt x="2663612" y="2975249"/>
                  <a:pt x="2662817" y="2975249"/>
                </a:cubicBezTo>
                <a:cubicBezTo>
                  <a:pt x="2665142" y="2975249"/>
                  <a:pt x="2665142" y="2974690"/>
                  <a:pt x="2664270" y="2974134"/>
                </a:cubicBezTo>
                <a:cubicBezTo>
                  <a:pt x="2665117" y="2974459"/>
                  <a:pt x="2666086" y="2974770"/>
                  <a:pt x="2667191" y="2974985"/>
                </a:cubicBezTo>
                <a:cubicBezTo>
                  <a:pt x="2667285" y="2975076"/>
                  <a:pt x="2667359" y="2975150"/>
                  <a:pt x="2667464" y="2975249"/>
                </a:cubicBezTo>
                <a:close/>
                <a:moveTo>
                  <a:pt x="2665432" y="2973300"/>
                </a:moveTo>
                <a:cubicBezTo>
                  <a:pt x="2665614" y="2973336"/>
                  <a:pt x="2665810" y="2973389"/>
                  <a:pt x="2666001" y="2973433"/>
                </a:cubicBezTo>
                <a:lnTo>
                  <a:pt x="2669786" y="2975249"/>
                </a:lnTo>
                <a:cubicBezTo>
                  <a:pt x="2668820" y="2975249"/>
                  <a:pt x="2667975" y="2975139"/>
                  <a:pt x="2667191" y="2974985"/>
                </a:cubicBezTo>
                <a:cubicBezTo>
                  <a:pt x="2666224" y="2974060"/>
                  <a:pt x="2665697" y="2973553"/>
                  <a:pt x="2665432" y="2973300"/>
                </a:cubicBezTo>
                <a:close/>
                <a:moveTo>
                  <a:pt x="2669786" y="2977476"/>
                </a:moveTo>
                <a:cubicBezTo>
                  <a:pt x="2669013" y="2977476"/>
                  <a:pt x="2668237" y="2977476"/>
                  <a:pt x="2667464" y="2977476"/>
                </a:cubicBezTo>
                <a:cubicBezTo>
                  <a:pt x="2668235" y="2977476"/>
                  <a:pt x="2667721" y="2977231"/>
                  <a:pt x="2666951" y="2976983"/>
                </a:cubicBezTo>
                <a:cubicBezTo>
                  <a:pt x="2666617" y="2976664"/>
                  <a:pt x="2666070" y="2976138"/>
                  <a:pt x="2665142" y="2975249"/>
                </a:cubicBezTo>
                <a:cubicBezTo>
                  <a:pt x="2665142" y="2975249"/>
                  <a:pt x="2665835" y="2975260"/>
                  <a:pt x="2666829" y="2975615"/>
                </a:cubicBezTo>
                <a:cubicBezTo>
                  <a:pt x="2665951" y="2976248"/>
                  <a:pt x="2669786" y="2977476"/>
                  <a:pt x="2669786" y="2977476"/>
                </a:cubicBezTo>
                <a:close/>
                <a:moveTo>
                  <a:pt x="2666686" y="2976901"/>
                </a:moveTo>
                <a:cubicBezTo>
                  <a:pt x="2666777" y="2976928"/>
                  <a:pt x="2666865" y="2976956"/>
                  <a:pt x="2666951" y="2976983"/>
                </a:cubicBezTo>
                <a:cubicBezTo>
                  <a:pt x="2667453" y="2977465"/>
                  <a:pt x="2667464" y="2977476"/>
                  <a:pt x="2667464" y="2977476"/>
                </a:cubicBezTo>
                <a:cubicBezTo>
                  <a:pt x="2667205" y="2977228"/>
                  <a:pt x="2666945" y="2977096"/>
                  <a:pt x="2666686" y="2976901"/>
                </a:cubicBezTo>
                <a:close/>
                <a:moveTo>
                  <a:pt x="2667464" y="2977476"/>
                </a:moveTo>
                <a:cubicBezTo>
                  <a:pt x="2667368" y="2977476"/>
                  <a:pt x="2667271" y="2977476"/>
                  <a:pt x="2667174" y="2977476"/>
                </a:cubicBezTo>
                <a:cubicBezTo>
                  <a:pt x="2667174" y="2977476"/>
                  <a:pt x="2667174" y="2977476"/>
                  <a:pt x="2667174" y="2977476"/>
                </a:cubicBezTo>
                <a:cubicBezTo>
                  <a:pt x="2665722" y="2976920"/>
                  <a:pt x="2663980" y="2976361"/>
                  <a:pt x="2660495" y="2975249"/>
                </a:cubicBezTo>
                <a:cubicBezTo>
                  <a:pt x="2662558" y="2975249"/>
                  <a:pt x="2664623" y="2975340"/>
                  <a:pt x="2666686" y="2976901"/>
                </a:cubicBezTo>
                <a:cubicBezTo>
                  <a:pt x="2665139" y="2976438"/>
                  <a:pt x="2663068" y="2976072"/>
                  <a:pt x="2667464" y="2977476"/>
                </a:cubicBezTo>
                <a:close/>
                <a:moveTo>
                  <a:pt x="2667174" y="2977476"/>
                </a:moveTo>
                <a:cubicBezTo>
                  <a:pt x="2666495" y="2977476"/>
                  <a:pt x="2665819" y="2977476"/>
                  <a:pt x="2665142" y="2977476"/>
                </a:cubicBezTo>
                <a:cubicBezTo>
                  <a:pt x="2664366" y="2977476"/>
                  <a:pt x="2663593" y="2977476"/>
                  <a:pt x="2662817" y="2977476"/>
                </a:cubicBezTo>
                <a:cubicBezTo>
                  <a:pt x="2658173" y="2975249"/>
                  <a:pt x="2665142" y="2977476"/>
                  <a:pt x="2660495" y="2975249"/>
                </a:cubicBezTo>
                <a:cubicBezTo>
                  <a:pt x="2662817" y="2976361"/>
                  <a:pt x="2663566" y="2976493"/>
                  <a:pt x="2665598" y="2977049"/>
                </a:cubicBezTo>
                <a:cubicBezTo>
                  <a:pt x="2665601" y="2977049"/>
                  <a:pt x="2667174" y="2977476"/>
                  <a:pt x="2667174" y="2977476"/>
                </a:cubicBezTo>
                <a:close/>
                <a:moveTo>
                  <a:pt x="2669389" y="2978415"/>
                </a:moveTo>
                <a:cubicBezTo>
                  <a:pt x="2670134" y="2978756"/>
                  <a:pt x="2670982" y="2979163"/>
                  <a:pt x="2672111" y="2979703"/>
                </a:cubicBezTo>
                <a:cubicBezTo>
                  <a:pt x="2669786" y="2979703"/>
                  <a:pt x="2665142" y="2977476"/>
                  <a:pt x="2665142" y="2977476"/>
                </a:cubicBezTo>
                <a:cubicBezTo>
                  <a:pt x="2666884" y="2977476"/>
                  <a:pt x="2668627" y="2978729"/>
                  <a:pt x="2669389" y="2978415"/>
                </a:cubicBezTo>
                <a:close/>
                <a:moveTo>
                  <a:pt x="2667174" y="2977476"/>
                </a:moveTo>
                <a:cubicBezTo>
                  <a:pt x="2667174" y="2977476"/>
                  <a:pt x="2667174" y="2977476"/>
                  <a:pt x="2667174" y="2977476"/>
                </a:cubicBezTo>
                <a:cubicBezTo>
                  <a:pt x="2668036" y="2977713"/>
                  <a:pt x="2668828" y="2977958"/>
                  <a:pt x="2669566" y="2978236"/>
                </a:cubicBezTo>
                <a:cubicBezTo>
                  <a:pt x="2669510" y="2978299"/>
                  <a:pt x="2669463" y="2978384"/>
                  <a:pt x="2669389" y="2978415"/>
                </a:cubicBezTo>
                <a:cubicBezTo>
                  <a:pt x="2668596" y="2978051"/>
                  <a:pt x="2667920" y="2977762"/>
                  <a:pt x="2667174" y="2977476"/>
                </a:cubicBezTo>
                <a:close/>
                <a:moveTo>
                  <a:pt x="2665794" y="2999115"/>
                </a:moveTo>
                <a:cubicBezTo>
                  <a:pt x="2665634" y="2999118"/>
                  <a:pt x="2665479" y="2999120"/>
                  <a:pt x="2665358" y="2999134"/>
                </a:cubicBezTo>
                <a:cubicBezTo>
                  <a:pt x="2665192" y="2998873"/>
                  <a:pt x="2665153" y="2998482"/>
                  <a:pt x="2665148" y="2997942"/>
                </a:cubicBezTo>
                <a:cubicBezTo>
                  <a:pt x="2665162" y="2997951"/>
                  <a:pt x="2665186" y="2997964"/>
                  <a:pt x="2665203" y="2997975"/>
                </a:cubicBezTo>
                <a:cubicBezTo>
                  <a:pt x="2665294" y="2998487"/>
                  <a:pt x="2665509" y="2998859"/>
                  <a:pt x="2665794" y="2999115"/>
                </a:cubicBezTo>
                <a:close/>
                <a:moveTo>
                  <a:pt x="2667716" y="2999729"/>
                </a:moveTo>
                <a:cubicBezTo>
                  <a:pt x="2667644" y="2999737"/>
                  <a:pt x="2667575" y="2999745"/>
                  <a:pt x="2667464" y="2999745"/>
                </a:cubicBezTo>
                <a:cubicBezTo>
                  <a:pt x="2667442" y="2999737"/>
                  <a:pt x="2667431" y="2999729"/>
                  <a:pt x="2667409" y="2999720"/>
                </a:cubicBezTo>
                <a:cubicBezTo>
                  <a:pt x="2667506" y="2999723"/>
                  <a:pt x="2667613" y="2999726"/>
                  <a:pt x="2667716" y="2999729"/>
                </a:cubicBezTo>
                <a:close/>
                <a:moveTo>
                  <a:pt x="2669786" y="2999745"/>
                </a:moveTo>
                <a:cubicBezTo>
                  <a:pt x="2669422" y="2999745"/>
                  <a:pt x="2669201" y="2999745"/>
                  <a:pt x="2669027" y="2999745"/>
                </a:cubicBezTo>
                <a:cubicBezTo>
                  <a:pt x="2669027" y="2999745"/>
                  <a:pt x="2669024" y="2999745"/>
                  <a:pt x="2669022" y="2999745"/>
                </a:cubicBezTo>
                <a:cubicBezTo>
                  <a:pt x="2669278" y="2999745"/>
                  <a:pt x="2669496" y="2999745"/>
                  <a:pt x="2669786" y="2999745"/>
                </a:cubicBezTo>
                <a:close/>
                <a:moveTo>
                  <a:pt x="2667716" y="2999729"/>
                </a:moveTo>
                <a:cubicBezTo>
                  <a:pt x="2668119" y="2999674"/>
                  <a:pt x="2667931" y="2999487"/>
                  <a:pt x="2667533" y="2999286"/>
                </a:cubicBezTo>
                <a:cubicBezTo>
                  <a:pt x="2667735" y="2999321"/>
                  <a:pt x="2667923" y="2999346"/>
                  <a:pt x="2668152" y="2999390"/>
                </a:cubicBezTo>
                <a:cubicBezTo>
                  <a:pt x="2668450" y="2999514"/>
                  <a:pt x="2668743" y="2999635"/>
                  <a:pt x="2669022" y="2999745"/>
                </a:cubicBezTo>
                <a:cubicBezTo>
                  <a:pt x="2668527" y="2999743"/>
                  <a:pt x="2668091" y="2999737"/>
                  <a:pt x="2667716" y="2999729"/>
                </a:cubicBezTo>
                <a:close/>
                <a:moveTo>
                  <a:pt x="2667409" y="2999720"/>
                </a:moveTo>
                <a:cubicBezTo>
                  <a:pt x="2667315" y="2999718"/>
                  <a:pt x="2667188" y="2999718"/>
                  <a:pt x="2667100" y="2999712"/>
                </a:cubicBezTo>
                <a:cubicBezTo>
                  <a:pt x="2666749" y="2999655"/>
                  <a:pt x="2666216" y="2999498"/>
                  <a:pt x="2665794" y="2999115"/>
                </a:cubicBezTo>
                <a:cubicBezTo>
                  <a:pt x="2665935" y="2999115"/>
                  <a:pt x="2666084" y="2999115"/>
                  <a:pt x="2666260" y="2999126"/>
                </a:cubicBezTo>
                <a:cubicBezTo>
                  <a:pt x="2666512" y="2999272"/>
                  <a:pt x="2666884" y="2999467"/>
                  <a:pt x="2667409" y="2999720"/>
                </a:cubicBezTo>
                <a:close/>
                <a:moveTo>
                  <a:pt x="2667533" y="2999286"/>
                </a:moveTo>
                <a:cubicBezTo>
                  <a:pt x="2667039" y="2999206"/>
                  <a:pt x="2666606" y="2999151"/>
                  <a:pt x="2666260" y="2999126"/>
                </a:cubicBezTo>
                <a:cubicBezTo>
                  <a:pt x="2665054" y="2998424"/>
                  <a:pt x="2666708" y="2998870"/>
                  <a:pt x="2667533" y="2999286"/>
                </a:cubicBezTo>
                <a:close/>
                <a:moveTo>
                  <a:pt x="2662817" y="3001975"/>
                </a:moveTo>
                <a:cubicBezTo>
                  <a:pt x="2663303" y="3001975"/>
                  <a:pt x="2663474" y="3001876"/>
                  <a:pt x="2663499" y="3001741"/>
                </a:cubicBezTo>
                <a:cubicBezTo>
                  <a:pt x="2664720" y="3002341"/>
                  <a:pt x="2666799" y="3003247"/>
                  <a:pt x="2662817" y="3001975"/>
                </a:cubicBezTo>
                <a:close/>
                <a:moveTo>
                  <a:pt x="2662580" y="3012033"/>
                </a:moveTo>
                <a:cubicBezTo>
                  <a:pt x="2662215" y="3011797"/>
                  <a:pt x="2661812" y="3011568"/>
                  <a:pt x="2661445" y="3011373"/>
                </a:cubicBezTo>
                <a:cubicBezTo>
                  <a:pt x="2660688" y="3010005"/>
                  <a:pt x="2661136" y="3009269"/>
                  <a:pt x="2662817" y="3010883"/>
                </a:cubicBezTo>
                <a:cubicBezTo>
                  <a:pt x="2660965" y="3010883"/>
                  <a:pt x="2662058" y="3010902"/>
                  <a:pt x="2662580" y="3012033"/>
                </a:cubicBezTo>
                <a:close/>
                <a:moveTo>
                  <a:pt x="2662817" y="3013109"/>
                </a:moveTo>
                <a:lnTo>
                  <a:pt x="2660495" y="3010883"/>
                </a:lnTo>
                <a:cubicBezTo>
                  <a:pt x="2660495" y="3010883"/>
                  <a:pt x="2660923" y="3011092"/>
                  <a:pt x="2661445" y="3011373"/>
                </a:cubicBezTo>
                <a:cubicBezTo>
                  <a:pt x="2661732" y="3011893"/>
                  <a:pt x="2662177" y="3012496"/>
                  <a:pt x="2662817" y="3013109"/>
                </a:cubicBezTo>
                <a:close/>
                <a:moveTo>
                  <a:pt x="2662817" y="3013109"/>
                </a:moveTo>
                <a:cubicBezTo>
                  <a:pt x="2662817" y="3012658"/>
                  <a:pt x="2662712" y="3012319"/>
                  <a:pt x="2662580" y="3012033"/>
                </a:cubicBezTo>
                <a:cubicBezTo>
                  <a:pt x="2663416" y="3012578"/>
                  <a:pt x="2663952" y="3013109"/>
                  <a:pt x="2662817" y="3013109"/>
                </a:cubicBezTo>
                <a:close/>
                <a:moveTo>
                  <a:pt x="2665142" y="3028701"/>
                </a:moveTo>
                <a:cubicBezTo>
                  <a:pt x="2665142" y="3028701"/>
                  <a:pt x="2665178" y="3028717"/>
                  <a:pt x="2667464" y="3029813"/>
                </a:cubicBezTo>
                <a:cubicBezTo>
                  <a:pt x="2667288" y="3029813"/>
                  <a:pt x="2667130" y="3029826"/>
                  <a:pt x="2667003" y="3029857"/>
                </a:cubicBezTo>
                <a:cubicBezTo>
                  <a:pt x="2665995" y="3029246"/>
                  <a:pt x="2665142" y="3028701"/>
                  <a:pt x="2665142" y="3028701"/>
                </a:cubicBezTo>
                <a:close/>
                <a:moveTo>
                  <a:pt x="2658173" y="3035992"/>
                </a:moveTo>
                <a:cubicBezTo>
                  <a:pt x="2658173" y="3036122"/>
                  <a:pt x="2658173" y="3036248"/>
                  <a:pt x="2658173" y="3036449"/>
                </a:cubicBezTo>
                <a:cubicBezTo>
                  <a:pt x="2657659" y="3035874"/>
                  <a:pt x="2657400" y="3035382"/>
                  <a:pt x="2658173" y="3035382"/>
                </a:cubicBezTo>
                <a:cubicBezTo>
                  <a:pt x="2658173" y="3035382"/>
                  <a:pt x="2658173" y="3035420"/>
                  <a:pt x="2658173" y="3035549"/>
                </a:cubicBezTo>
                <a:cubicBezTo>
                  <a:pt x="2657820" y="3035508"/>
                  <a:pt x="2657717" y="3035599"/>
                  <a:pt x="2658173" y="3035992"/>
                </a:cubicBezTo>
                <a:close/>
                <a:moveTo>
                  <a:pt x="2658173" y="3036493"/>
                </a:moveTo>
                <a:cubicBezTo>
                  <a:pt x="2658173" y="3036482"/>
                  <a:pt x="2658173" y="3036461"/>
                  <a:pt x="2658173" y="3036449"/>
                </a:cubicBezTo>
                <a:cubicBezTo>
                  <a:pt x="2658195" y="3036474"/>
                  <a:pt x="2658220" y="3036502"/>
                  <a:pt x="2658245" y="3036529"/>
                </a:cubicBezTo>
                <a:cubicBezTo>
                  <a:pt x="2658223" y="3036518"/>
                  <a:pt x="2658195" y="3036505"/>
                  <a:pt x="2658173" y="3036493"/>
                </a:cubicBezTo>
                <a:close/>
                <a:moveTo>
                  <a:pt x="2697663" y="3019790"/>
                </a:moveTo>
                <a:cubicBezTo>
                  <a:pt x="2698524" y="3019790"/>
                  <a:pt x="2699066" y="3019790"/>
                  <a:pt x="2699405" y="3019790"/>
                </a:cubicBezTo>
                <a:cubicBezTo>
                  <a:pt x="2700568" y="3020349"/>
                  <a:pt x="2701147" y="3020905"/>
                  <a:pt x="2697663" y="3019790"/>
                </a:cubicBezTo>
                <a:close/>
                <a:moveTo>
                  <a:pt x="2695341" y="3026471"/>
                </a:moveTo>
                <a:cubicBezTo>
                  <a:pt x="2694482" y="3026471"/>
                  <a:pt x="2693309" y="3026168"/>
                  <a:pt x="2692287" y="3025898"/>
                </a:cubicBezTo>
                <a:cubicBezTo>
                  <a:pt x="2691864" y="3025420"/>
                  <a:pt x="2691365" y="3024888"/>
                  <a:pt x="2690694" y="3024244"/>
                </a:cubicBezTo>
                <a:cubicBezTo>
                  <a:pt x="2695341" y="3026471"/>
                  <a:pt x="2693016" y="3024244"/>
                  <a:pt x="2695341" y="3026471"/>
                </a:cubicBezTo>
                <a:close/>
                <a:moveTo>
                  <a:pt x="2665142" y="3050970"/>
                </a:moveTo>
                <a:cubicBezTo>
                  <a:pt x="2660495" y="3048743"/>
                  <a:pt x="2662817" y="3050970"/>
                  <a:pt x="2660495" y="3048743"/>
                </a:cubicBezTo>
                <a:cubicBezTo>
                  <a:pt x="2662817" y="3048743"/>
                  <a:pt x="2665142" y="3050970"/>
                  <a:pt x="2665142" y="3050970"/>
                </a:cubicBezTo>
                <a:close/>
                <a:moveTo>
                  <a:pt x="2656503" y="3035692"/>
                </a:moveTo>
                <a:cubicBezTo>
                  <a:pt x="2656839" y="3035855"/>
                  <a:pt x="2657381" y="3036116"/>
                  <a:pt x="2658173" y="3036493"/>
                </a:cubicBezTo>
                <a:cubicBezTo>
                  <a:pt x="2658173" y="3036791"/>
                  <a:pt x="2658173" y="3037127"/>
                  <a:pt x="2658173" y="3037608"/>
                </a:cubicBezTo>
                <a:cubicBezTo>
                  <a:pt x="2657011" y="3036493"/>
                  <a:pt x="2656574" y="3035937"/>
                  <a:pt x="2656503" y="3035692"/>
                </a:cubicBezTo>
                <a:close/>
                <a:moveTo>
                  <a:pt x="2656503" y="3035684"/>
                </a:moveTo>
                <a:cubicBezTo>
                  <a:pt x="2656503" y="3035687"/>
                  <a:pt x="2656500" y="3035690"/>
                  <a:pt x="2656503" y="3035692"/>
                </a:cubicBezTo>
                <a:cubicBezTo>
                  <a:pt x="2655862" y="3035387"/>
                  <a:pt x="2655848" y="3035382"/>
                  <a:pt x="2655848" y="3035382"/>
                </a:cubicBezTo>
                <a:cubicBezTo>
                  <a:pt x="2656105" y="3035503"/>
                  <a:pt x="2656312" y="3035599"/>
                  <a:pt x="2656503" y="3035684"/>
                </a:cubicBezTo>
                <a:close/>
                <a:moveTo>
                  <a:pt x="2656503" y="3035684"/>
                </a:moveTo>
                <a:cubicBezTo>
                  <a:pt x="2656342" y="3035048"/>
                  <a:pt x="2658872" y="3036744"/>
                  <a:pt x="2656503" y="3035684"/>
                </a:cubicBezTo>
                <a:close/>
                <a:moveTo>
                  <a:pt x="2659855" y="3035318"/>
                </a:moveTo>
                <a:cubicBezTo>
                  <a:pt x="2659874" y="3035338"/>
                  <a:pt x="2659888" y="3035357"/>
                  <a:pt x="2659910" y="3035376"/>
                </a:cubicBezTo>
                <a:cubicBezTo>
                  <a:pt x="2659774" y="3035368"/>
                  <a:pt x="2659783" y="3035354"/>
                  <a:pt x="2659855" y="3035318"/>
                </a:cubicBezTo>
                <a:close/>
                <a:moveTo>
                  <a:pt x="2658173" y="3033154"/>
                </a:moveTo>
                <a:cubicBezTo>
                  <a:pt x="2661404" y="3034701"/>
                  <a:pt x="2660142" y="3035172"/>
                  <a:pt x="2659855" y="3035318"/>
                </a:cubicBezTo>
                <a:cubicBezTo>
                  <a:pt x="2659335" y="3034781"/>
                  <a:pt x="2659289" y="3034225"/>
                  <a:pt x="2658173" y="3033154"/>
                </a:cubicBezTo>
                <a:close/>
                <a:moveTo>
                  <a:pt x="2660495" y="3035382"/>
                </a:moveTo>
                <a:cubicBezTo>
                  <a:pt x="2660862" y="3035734"/>
                  <a:pt x="2660918" y="3035907"/>
                  <a:pt x="2660813" y="3035987"/>
                </a:cubicBezTo>
                <a:cubicBezTo>
                  <a:pt x="2660393" y="3035767"/>
                  <a:pt x="2660111" y="3035571"/>
                  <a:pt x="2659910" y="3035376"/>
                </a:cubicBezTo>
                <a:cubicBezTo>
                  <a:pt x="2660012" y="3035382"/>
                  <a:pt x="2660191" y="3035382"/>
                  <a:pt x="2660495" y="3035382"/>
                </a:cubicBezTo>
                <a:close/>
                <a:moveTo>
                  <a:pt x="2667252" y="3032951"/>
                </a:moveTo>
                <a:cubicBezTo>
                  <a:pt x="2667089" y="3032794"/>
                  <a:pt x="2666782" y="3032502"/>
                  <a:pt x="2666244" y="3031985"/>
                </a:cubicBezTo>
                <a:lnTo>
                  <a:pt x="2667252" y="3032951"/>
                </a:lnTo>
                <a:close/>
                <a:moveTo>
                  <a:pt x="2667464" y="3033154"/>
                </a:moveTo>
                <a:cubicBezTo>
                  <a:pt x="2667464" y="3033154"/>
                  <a:pt x="2667453" y="3033143"/>
                  <a:pt x="2667252" y="3032951"/>
                </a:cubicBezTo>
                <a:lnTo>
                  <a:pt x="2667464" y="3033154"/>
                </a:lnTo>
                <a:close/>
                <a:moveTo>
                  <a:pt x="2666114" y="3031076"/>
                </a:moveTo>
                <a:cubicBezTo>
                  <a:pt x="2665520" y="3030933"/>
                  <a:pt x="2665142" y="3030928"/>
                  <a:pt x="2665142" y="3030928"/>
                </a:cubicBezTo>
                <a:cubicBezTo>
                  <a:pt x="2664043" y="3029873"/>
                  <a:pt x="2665023" y="3030319"/>
                  <a:pt x="2666114" y="3031076"/>
                </a:cubicBezTo>
                <a:close/>
                <a:moveTo>
                  <a:pt x="2667464" y="3028701"/>
                </a:moveTo>
                <a:cubicBezTo>
                  <a:pt x="2667464" y="3028701"/>
                  <a:pt x="2667464" y="3028701"/>
                  <a:pt x="2669786" y="3030928"/>
                </a:cubicBezTo>
                <a:cubicBezTo>
                  <a:pt x="2668809" y="3030457"/>
                  <a:pt x="2668075" y="3030105"/>
                  <a:pt x="2667464" y="3029813"/>
                </a:cubicBezTo>
                <a:cubicBezTo>
                  <a:pt x="2668044" y="3029813"/>
                  <a:pt x="2668624" y="3029813"/>
                  <a:pt x="2667464" y="3028701"/>
                </a:cubicBezTo>
                <a:close/>
                <a:moveTo>
                  <a:pt x="2665142" y="3022017"/>
                </a:moveTo>
                <a:cubicBezTo>
                  <a:pt x="2667464" y="3024244"/>
                  <a:pt x="2672111" y="3026471"/>
                  <a:pt x="2672111" y="3026471"/>
                </a:cubicBezTo>
                <a:cubicBezTo>
                  <a:pt x="2665142" y="3024244"/>
                  <a:pt x="2669786" y="3026471"/>
                  <a:pt x="2662817" y="3022017"/>
                </a:cubicBezTo>
                <a:cubicBezTo>
                  <a:pt x="2665142" y="3022017"/>
                  <a:pt x="2667464" y="3024244"/>
                  <a:pt x="2665142" y="3022017"/>
                </a:cubicBezTo>
                <a:close/>
                <a:moveTo>
                  <a:pt x="2667464" y="3019790"/>
                </a:moveTo>
                <a:cubicBezTo>
                  <a:pt x="2665142" y="3019790"/>
                  <a:pt x="2665142" y="3019790"/>
                  <a:pt x="2662817" y="3017563"/>
                </a:cubicBezTo>
                <a:cubicBezTo>
                  <a:pt x="2665142" y="3017563"/>
                  <a:pt x="2662817" y="3017563"/>
                  <a:pt x="2667464" y="3019790"/>
                </a:cubicBezTo>
                <a:close/>
                <a:moveTo>
                  <a:pt x="2660495" y="3013109"/>
                </a:moveTo>
                <a:cubicBezTo>
                  <a:pt x="2660495" y="3013109"/>
                  <a:pt x="2661415" y="3013991"/>
                  <a:pt x="2663248" y="3015196"/>
                </a:cubicBezTo>
                <a:cubicBezTo>
                  <a:pt x="2663185" y="3015278"/>
                  <a:pt x="2663060" y="3015336"/>
                  <a:pt x="2662817" y="3015336"/>
                </a:cubicBezTo>
                <a:lnTo>
                  <a:pt x="2660495" y="3013109"/>
                </a:lnTo>
                <a:close/>
                <a:moveTo>
                  <a:pt x="2658173" y="3006429"/>
                </a:moveTo>
                <a:cubicBezTo>
                  <a:pt x="2658173" y="3006429"/>
                  <a:pt x="2659164" y="3007381"/>
                  <a:pt x="2660495" y="3008656"/>
                </a:cubicBezTo>
                <a:cubicBezTo>
                  <a:pt x="2660495" y="3008656"/>
                  <a:pt x="2660495" y="3008656"/>
                  <a:pt x="2660495" y="3008656"/>
                </a:cubicBezTo>
                <a:cubicBezTo>
                  <a:pt x="2658173" y="3006429"/>
                  <a:pt x="2658173" y="3006429"/>
                  <a:pt x="2658173" y="3006429"/>
                </a:cubicBezTo>
                <a:close/>
                <a:moveTo>
                  <a:pt x="2660495" y="3006429"/>
                </a:moveTo>
                <a:cubicBezTo>
                  <a:pt x="2662817" y="3006429"/>
                  <a:pt x="2658173" y="3004202"/>
                  <a:pt x="2665142" y="3008656"/>
                </a:cubicBezTo>
                <a:cubicBezTo>
                  <a:pt x="2665142" y="3008656"/>
                  <a:pt x="2665142" y="3008656"/>
                  <a:pt x="2662817" y="3008656"/>
                </a:cubicBezTo>
                <a:cubicBezTo>
                  <a:pt x="2660495" y="3006429"/>
                  <a:pt x="2665142" y="3008656"/>
                  <a:pt x="2660495" y="3006429"/>
                </a:cubicBezTo>
                <a:close/>
                <a:moveTo>
                  <a:pt x="2661948" y="3005314"/>
                </a:moveTo>
                <a:cubicBezTo>
                  <a:pt x="2662237" y="3005314"/>
                  <a:pt x="2662817" y="3005314"/>
                  <a:pt x="2665142" y="3006429"/>
                </a:cubicBezTo>
                <a:cubicBezTo>
                  <a:pt x="2661658" y="3005314"/>
                  <a:pt x="2661658" y="3005314"/>
                  <a:pt x="2661948" y="3005314"/>
                </a:cubicBezTo>
                <a:close/>
                <a:moveTo>
                  <a:pt x="2661948" y="3005314"/>
                </a:moveTo>
                <a:cubicBezTo>
                  <a:pt x="2661655" y="3005314"/>
                  <a:pt x="2661655" y="3005314"/>
                  <a:pt x="2660495" y="3004202"/>
                </a:cubicBezTo>
                <a:cubicBezTo>
                  <a:pt x="2662817" y="3005314"/>
                  <a:pt x="2662237" y="3005314"/>
                  <a:pt x="2661948" y="3005314"/>
                </a:cubicBezTo>
                <a:close/>
                <a:moveTo>
                  <a:pt x="2665142" y="3004202"/>
                </a:moveTo>
                <a:cubicBezTo>
                  <a:pt x="2665203" y="3004260"/>
                  <a:pt x="2665228" y="3004285"/>
                  <a:pt x="2665283" y="3004337"/>
                </a:cubicBezTo>
                <a:cubicBezTo>
                  <a:pt x="2664460" y="3004238"/>
                  <a:pt x="2663640" y="3004202"/>
                  <a:pt x="2662817" y="3004202"/>
                </a:cubicBezTo>
                <a:cubicBezTo>
                  <a:pt x="2662817" y="3004202"/>
                  <a:pt x="2662817" y="3004202"/>
                  <a:pt x="2665142" y="3004202"/>
                </a:cubicBezTo>
                <a:close/>
                <a:moveTo>
                  <a:pt x="2663392" y="3001444"/>
                </a:moveTo>
                <a:cubicBezTo>
                  <a:pt x="2663469" y="3001548"/>
                  <a:pt x="2663519" y="3001653"/>
                  <a:pt x="2663499" y="3001741"/>
                </a:cubicBezTo>
                <a:cubicBezTo>
                  <a:pt x="2662839" y="3001419"/>
                  <a:pt x="2662445" y="3001190"/>
                  <a:pt x="2663392" y="3001444"/>
                </a:cubicBezTo>
                <a:close/>
                <a:moveTo>
                  <a:pt x="2665142" y="3001975"/>
                </a:moveTo>
                <a:cubicBezTo>
                  <a:pt x="2664308" y="3001708"/>
                  <a:pt x="2663756" y="3001543"/>
                  <a:pt x="2663392" y="3001444"/>
                </a:cubicBezTo>
                <a:cubicBezTo>
                  <a:pt x="2663027" y="3000962"/>
                  <a:pt x="2662116" y="3000524"/>
                  <a:pt x="2665142" y="3001975"/>
                </a:cubicBezTo>
                <a:close/>
                <a:moveTo>
                  <a:pt x="2665142" y="2997521"/>
                </a:moveTo>
                <a:cubicBezTo>
                  <a:pt x="2665142" y="2997678"/>
                  <a:pt x="2665145" y="2997805"/>
                  <a:pt x="2665148" y="2997942"/>
                </a:cubicBezTo>
                <a:cubicBezTo>
                  <a:pt x="2664772" y="2997689"/>
                  <a:pt x="2664692" y="2997521"/>
                  <a:pt x="2665142" y="2997521"/>
                </a:cubicBezTo>
                <a:close/>
                <a:moveTo>
                  <a:pt x="2662817" y="2995291"/>
                </a:moveTo>
                <a:cubicBezTo>
                  <a:pt x="2664038" y="2995291"/>
                  <a:pt x="2665269" y="2995914"/>
                  <a:pt x="2666826" y="2996822"/>
                </a:cubicBezTo>
                <a:cubicBezTo>
                  <a:pt x="2666987" y="2997026"/>
                  <a:pt x="2667188" y="2997254"/>
                  <a:pt x="2667464" y="2997521"/>
                </a:cubicBezTo>
                <a:cubicBezTo>
                  <a:pt x="2667464" y="2997521"/>
                  <a:pt x="2667464" y="2997521"/>
                  <a:pt x="2662817" y="2995291"/>
                </a:cubicBezTo>
                <a:close/>
                <a:moveTo>
                  <a:pt x="2666440" y="2996208"/>
                </a:moveTo>
                <a:cubicBezTo>
                  <a:pt x="2666117" y="2996095"/>
                  <a:pt x="2665700" y="2995828"/>
                  <a:pt x="2665142" y="2995291"/>
                </a:cubicBezTo>
                <a:cubicBezTo>
                  <a:pt x="2666868" y="2995291"/>
                  <a:pt x="2666034" y="2995297"/>
                  <a:pt x="2666440" y="2996208"/>
                </a:cubicBezTo>
                <a:close/>
                <a:moveTo>
                  <a:pt x="2665333" y="2993965"/>
                </a:moveTo>
                <a:cubicBezTo>
                  <a:pt x="2666454" y="2994584"/>
                  <a:pt x="2668475" y="2995291"/>
                  <a:pt x="2669786" y="2995291"/>
                </a:cubicBezTo>
                <a:cubicBezTo>
                  <a:pt x="2667840" y="2995291"/>
                  <a:pt x="2665915" y="2995275"/>
                  <a:pt x="2665333" y="2993965"/>
                </a:cubicBezTo>
                <a:close/>
                <a:moveTo>
                  <a:pt x="2665142" y="2993065"/>
                </a:moveTo>
                <a:cubicBezTo>
                  <a:pt x="2665142" y="2993428"/>
                  <a:pt x="2665222" y="2993711"/>
                  <a:pt x="2665333" y="2993965"/>
                </a:cubicBezTo>
                <a:cubicBezTo>
                  <a:pt x="2664471" y="2993491"/>
                  <a:pt x="2664132" y="2993065"/>
                  <a:pt x="2665142" y="2993065"/>
                </a:cubicBezTo>
                <a:close/>
                <a:moveTo>
                  <a:pt x="2664540" y="2984424"/>
                </a:moveTo>
                <a:cubicBezTo>
                  <a:pt x="2663988" y="2984160"/>
                  <a:pt x="2663999" y="2984157"/>
                  <a:pt x="2665142" y="2984157"/>
                </a:cubicBezTo>
                <a:cubicBezTo>
                  <a:pt x="2664653" y="2984157"/>
                  <a:pt x="2664521" y="2984270"/>
                  <a:pt x="2664540" y="2984424"/>
                </a:cubicBezTo>
                <a:close/>
                <a:moveTo>
                  <a:pt x="2664540" y="2984424"/>
                </a:moveTo>
                <a:cubicBezTo>
                  <a:pt x="2665112" y="2984699"/>
                  <a:pt x="2666282" y="2985252"/>
                  <a:pt x="2667464" y="2986384"/>
                </a:cubicBezTo>
                <a:cubicBezTo>
                  <a:pt x="2667464" y="2986384"/>
                  <a:pt x="2664615" y="2985010"/>
                  <a:pt x="2664540" y="2984424"/>
                </a:cubicBezTo>
                <a:close/>
                <a:moveTo>
                  <a:pt x="2660495" y="2973022"/>
                </a:moveTo>
                <a:cubicBezTo>
                  <a:pt x="2661547" y="2973022"/>
                  <a:pt x="2662610" y="2973482"/>
                  <a:pt x="2663878" y="2973980"/>
                </a:cubicBezTo>
                <a:cubicBezTo>
                  <a:pt x="2661989" y="2974178"/>
                  <a:pt x="2658814" y="2973022"/>
                  <a:pt x="2660495" y="2973022"/>
                </a:cubicBezTo>
                <a:close/>
                <a:moveTo>
                  <a:pt x="2660495" y="2973022"/>
                </a:moveTo>
                <a:cubicBezTo>
                  <a:pt x="2658173" y="2970795"/>
                  <a:pt x="2662817" y="2973022"/>
                  <a:pt x="2660495" y="2973022"/>
                </a:cubicBezTo>
                <a:close/>
                <a:moveTo>
                  <a:pt x="2672111" y="2973022"/>
                </a:moveTo>
                <a:cubicBezTo>
                  <a:pt x="2671429" y="2972695"/>
                  <a:pt x="2670750" y="2972428"/>
                  <a:pt x="2670074" y="2972191"/>
                </a:cubicBezTo>
                <a:cubicBezTo>
                  <a:pt x="2670363" y="2971907"/>
                  <a:pt x="2670943" y="2971905"/>
                  <a:pt x="2672111" y="2973022"/>
                </a:cubicBezTo>
                <a:close/>
                <a:moveTo>
                  <a:pt x="2667464" y="2970795"/>
                </a:moveTo>
                <a:cubicBezTo>
                  <a:pt x="2667464" y="2970795"/>
                  <a:pt x="2665142" y="2970795"/>
                  <a:pt x="2660495" y="2968568"/>
                </a:cubicBezTo>
                <a:cubicBezTo>
                  <a:pt x="2661105" y="2968568"/>
                  <a:pt x="2661840" y="2968568"/>
                  <a:pt x="2662817" y="2968568"/>
                </a:cubicBezTo>
                <a:cubicBezTo>
                  <a:pt x="2667464" y="2970795"/>
                  <a:pt x="2660495" y="2968568"/>
                  <a:pt x="2669786" y="2970795"/>
                </a:cubicBezTo>
                <a:cubicBezTo>
                  <a:pt x="2669786" y="2970795"/>
                  <a:pt x="2674433" y="2973022"/>
                  <a:pt x="2667464" y="2970795"/>
                </a:cubicBezTo>
                <a:close/>
                <a:moveTo>
                  <a:pt x="2671769" y="2970630"/>
                </a:moveTo>
                <a:cubicBezTo>
                  <a:pt x="2672658" y="2970754"/>
                  <a:pt x="2673544" y="2970795"/>
                  <a:pt x="2674433" y="2970795"/>
                </a:cubicBezTo>
                <a:cubicBezTo>
                  <a:pt x="2673928" y="2970795"/>
                  <a:pt x="2673205" y="2970795"/>
                  <a:pt x="2672111" y="2970795"/>
                </a:cubicBezTo>
                <a:cubicBezTo>
                  <a:pt x="2671982" y="2970732"/>
                  <a:pt x="2671893" y="2970688"/>
                  <a:pt x="2671769" y="2970630"/>
                </a:cubicBezTo>
                <a:close/>
                <a:moveTo>
                  <a:pt x="2669786" y="2968568"/>
                </a:moveTo>
                <a:cubicBezTo>
                  <a:pt x="2667528" y="2968568"/>
                  <a:pt x="2667503" y="2968585"/>
                  <a:pt x="2671769" y="2970630"/>
                </a:cubicBezTo>
                <a:cubicBezTo>
                  <a:pt x="2670336" y="2970429"/>
                  <a:pt x="2668900" y="2969942"/>
                  <a:pt x="2667464" y="2968568"/>
                </a:cubicBezTo>
                <a:cubicBezTo>
                  <a:pt x="2667464" y="2968568"/>
                  <a:pt x="2667464" y="2968568"/>
                  <a:pt x="2669786" y="2968568"/>
                </a:cubicBezTo>
                <a:close/>
                <a:moveTo>
                  <a:pt x="2681402" y="2968568"/>
                </a:moveTo>
                <a:cubicBezTo>
                  <a:pt x="2681289" y="2968676"/>
                  <a:pt x="2681206" y="2968753"/>
                  <a:pt x="2681104" y="2968852"/>
                </a:cubicBezTo>
                <a:cubicBezTo>
                  <a:pt x="2680834" y="2968692"/>
                  <a:pt x="2680856" y="2968568"/>
                  <a:pt x="2681402" y="2968568"/>
                </a:cubicBezTo>
                <a:close/>
                <a:moveTo>
                  <a:pt x="2699985" y="2966339"/>
                </a:moveTo>
                <a:cubicBezTo>
                  <a:pt x="2700973" y="2966339"/>
                  <a:pt x="2701760" y="2966339"/>
                  <a:pt x="2702310" y="2966339"/>
                </a:cubicBezTo>
                <a:cubicBezTo>
                  <a:pt x="2697663" y="2966339"/>
                  <a:pt x="2704632" y="2968568"/>
                  <a:pt x="2704632" y="2968568"/>
                </a:cubicBezTo>
                <a:cubicBezTo>
                  <a:pt x="2699985" y="2968568"/>
                  <a:pt x="2695341" y="2966339"/>
                  <a:pt x="2695341" y="2966339"/>
                </a:cubicBezTo>
                <a:cubicBezTo>
                  <a:pt x="2693284" y="2966339"/>
                  <a:pt x="2694855" y="2966339"/>
                  <a:pt x="2693634" y="2966339"/>
                </a:cubicBezTo>
                <a:cubicBezTo>
                  <a:pt x="2693477" y="2966339"/>
                  <a:pt x="2693284" y="2966339"/>
                  <a:pt x="2693016" y="2966339"/>
                </a:cubicBezTo>
                <a:cubicBezTo>
                  <a:pt x="2693016" y="2964112"/>
                  <a:pt x="2693016" y="2964112"/>
                  <a:pt x="2693016" y="2964112"/>
                </a:cubicBezTo>
                <a:cubicBezTo>
                  <a:pt x="2697663" y="2964112"/>
                  <a:pt x="2697663" y="2966339"/>
                  <a:pt x="2699985" y="2966339"/>
                </a:cubicBezTo>
                <a:close/>
                <a:moveTo>
                  <a:pt x="2711601" y="3004202"/>
                </a:moveTo>
                <a:cubicBezTo>
                  <a:pt x="2710974" y="3004050"/>
                  <a:pt x="2710422" y="3003913"/>
                  <a:pt x="2709914" y="3003781"/>
                </a:cubicBezTo>
                <a:cubicBezTo>
                  <a:pt x="2709762" y="3003470"/>
                  <a:pt x="2709914" y="3003392"/>
                  <a:pt x="2711601" y="3004202"/>
                </a:cubicBezTo>
                <a:close/>
                <a:moveTo>
                  <a:pt x="2549848" y="3260589"/>
                </a:moveTo>
                <a:cubicBezTo>
                  <a:pt x="2547501" y="3258189"/>
                  <a:pt x="2545154" y="3260589"/>
                  <a:pt x="2545154" y="3255791"/>
                </a:cubicBezTo>
                <a:cubicBezTo>
                  <a:pt x="2545154" y="3255791"/>
                  <a:pt x="2542807" y="3258189"/>
                  <a:pt x="2542807" y="3255791"/>
                </a:cubicBezTo>
                <a:cubicBezTo>
                  <a:pt x="2542807" y="3253394"/>
                  <a:pt x="2542807" y="3253394"/>
                  <a:pt x="2540460" y="3255791"/>
                </a:cubicBezTo>
                <a:cubicBezTo>
                  <a:pt x="2542807" y="3253394"/>
                  <a:pt x="2540460" y="3250996"/>
                  <a:pt x="2540460" y="3248599"/>
                </a:cubicBezTo>
                <a:cubicBezTo>
                  <a:pt x="2540460" y="3248599"/>
                  <a:pt x="2538113" y="3253394"/>
                  <a:pt x="2538113" y="3255791"/>
                </a:cubicBezTo>
                <a:cubicBezTo>
                  <a:pt x="2538113" y="3248599"/>
                  <a:pt x="2531070" y="3258189"/>
                  <a:pt x="2533417" y="3250996"/>
                </a:cubicBezTo>
                <a:cubicBezTo>
                  <a:pt x="2533417" y="3250996"/>
                  <a:pt x="2535764" y="3248599"/>
                  <a:pt x="2535764" y="3246198"/>
                </a:cubicBezTo>
                <a:cubicBezTo>
                  <a:pt x="2538113" y="3239005"/>
                  <a:pt x="2533417" y="3250996"/>
                  <a:pt x="2533417" y="3246198"/>
                </a:cubicBezTo>
                <a:cubicBezTo>
                  <a:pt x="2533417" y="3246198"/>
                  <a:pt x="2533417" y="3246198"/>
                  <a:pt x="2528723" y="3250996"/>
                </a:cubicBezTo>
                <a:cubicBezTo>
                  <a:pt x="2531070" y="3248599"/>
                  <a:pt x="2526376" y="3253394"/>
                  <a:pt x="2528723" y="3248599"/>
                </a:cubicBezTo>
                <a:cubicBezTo>
                  <a:pt x="2526376" y="3250996"/>
                  <a:pt x="2528723" y="3246198"/>
                  <a:pt x="2526376" y="3250996"/>
                </a:cubicBezTo>
                <a:cubicBezTo>
                  <a:pt x="2526376" y="3246418"/>
                  <a:pt x="2517855" y="3248367"/>
                  <a:pt x="2521154" y="3240219"/>
                </a:cubicBezTo>
                <a:cubicBezTo>
                  <a:pt x="2521674" y="3240156"/>
                  <a:pt x="2521682" y="3240453"/>
                  <a:pt x="2521682" y="3239005"/>
                </a:cubicBezTo>
                <a:cubicBezTo>
                  <a:pt x="2521682" y="3234207"/>
                  <a:pt x="2514641" y="3246198"/>
                  <a:pt x="2512291" y="3241403"/>
                </a:cubicBezTo>
                <a:cubicBezTo>
                  <a:pt x="2514641" y="3239005"/>
                  <a:pt x="2514641" y="3239005"/>
                  <a:pt x="2514641" y="3239005"/>
                </a:cubicBezTo>
                <a:cubicBezTo>
                  <a:pt x="2514641" y="3239005"/>
                  <a:pt x="2514641" y="3239005"/>
                  <a:pt x="2509944" y="3241403"/>
                </a:cubicBezTo>
                <a:cubicBezTo>
                  <a:pt x="2509944" y="3239005"/>
                  <a:pt x="2512291" y="3236608"/>
                  <a:pt x="2514641" y="3231810"/>
                </a:cubicBezTo>
                <a:cubicBezTo>
                  <a:pt x="2514641" y="3231810"/>
                  <a:pt x="2514641" y="3231810"/>
                  <a:pt x="2512291" y="3234207"/>
                </a:cubicBezTo>
                <a:cubicBezTo>
                  <a:pt x="2512291" y="3234207"/>
                  <a:pt x="2512291" y="3234207"/>
                  <a:pt x="2514641" y="3229412"/>
                </a:cubicBezTo>
                <a:cubicBezTo>
                  <a:pt x="2513465" y="3230612"/>
                  <a:pt x="2512877" y="3231213"/>
                  <a:pt x="2512291" y="3231513"/>
                </a:cubicBezTo>
                <a:cubicBezTo>
                  <a:pt x="2512286" y="3229437"/>
                  <a:pt x="2512181" y="3229412"/>
                  <a:pt x="2509944" y="3229412"/>
                </a:cubicBezTo>
                <a:cubicBezTo>
                  <a:pt x="2509944" y="3230260"/>
                  <a:pt x="2509944" y="3231069"/>
                  <a:pt x="2509944" y="3231810"/>
                </a:cubicBezTo>
                <a:cubicBezTo>
                  <a:pt x="2509944" y="3233167"/>
                  <a:pt x="2509944" y="3234207"/>
                  <a:pt x="2509944" y="3234207"/>
                </a:cubicBezTo>
                <a:cubicBezTo>
                  <a:pt x="2507597" y="3234207"/>
                  <a:pt x="2507597" y="3234207"/>
                  <a:pt x="2505250" y="3236608"/>
                </a:cubicBezTo>
                <a:cubicBezTo>
                  <a:pt x="2507597" y="3231810"/>
                  <a:pt x="2507597" y="3231810"/>
                  <a:pt x="2505250" y="3231810"/>
                </a:cubicBezTo>
                <a:cubicBezTo>
                  <a:pt x="2505250" y="3229412"/>
                  <a:pt x="2507597" y="3227015"/>
                  <a:pt x="2505250" y="3229412"/>
                </a:cubicBezTo>
                <a:cubicBezTo>
                  <a:pt x="2505250" y="3229412"/>
                  <a:pt x="2505250" y="3229412"/>
                  <a:pt x="2505250" y="3227015"/>
                </a:cubicBezTo>
                <a:cubicBezTo>
                  <a:pt x="2505250" y="3227015"/>
                  <a:pt x="2505250" y="3227015"/>
                  <a:pt x="2502903" y="3229412"/>
                </a:cubicBezTo>
                <a:cubicBezTo>
                  <a:pt x="2502903" y="3229412"/>
                  <a:pt x="2502903" y="3229412"/>
                  <a:pt x="2502903" y="3227015"/>
                </a:cubicBezTo>
                <a:cubicBezTo>
                  <a:pt x="2500556" y="3231810"/>
                  <a:pt x="2500556" y="3227015"/>
                  <a:pt x="2498209" y="3229412"/>
                </a:cubicBezTo>
                <a:lnTo>
                  <a:pt x="2498209" y="3227015"/>
                </a:lnTo>
                <a:cubicBezTo>
                  <a:pt x="2500556" y="3224617"/>
                  <a:pt x="2498209" y="3224617"/>
                  <a:pt x="2495863" y="3224617"/>
                </a:cubicBezTo>
                <a:cubicBezTo>
                  <a:pt x="2495863" y="3224617"/>
                  <a:pt x="2495863" y="3224617"/>
                  <a:pt x="2493515" y="3224617"/>
                </a:cubicBezTo>
                <a:cubicBezTo>
                  <a:pt x="2493515" y="3222220"/>
                  <a:pt x="2502903" y="3215024"/>
                  <a:pt x="2498209" y="3217422"/>
                </a:cubicBezTo>
                <a:cubicBezTo>
                  <a:pt x="2498209" y="3217422"/>
                  <a:pt x="2491166" y="3219819"/>
                  <a:pt x="2491166" y="3222220"/>
                </a:cubicBezTo>
                <a:cubicBezTo>
                  <a:pt x="2491166" y="3219819"/>
                  <a:pt x="2484125" y="3222220"/>
                  <a:pt x="2488819" y="3215024"/>
                </a:cubicBezTo>
                <a:cubicBezTo>
                  <a:pt x="2486472" y="3217422"/>
                  <a:pt x="2486472" y="3217422"/>
                  <a:pt x="2484125" y="3217422"/>
                </a:cubicBezTo>
                <a:cubicBezTo>
                  <a:pt x="2484125" y="3215024"/>
                  <a:pt x="2477084" y="3215024"/>
                  <a:pt x="2481778" y="3207831"/>
                </a:cubicBezTo>
                <a:cubicBezTo>
                  <a:pt x="2484125" y="3207831"/>
                  <a:pt x="2484125" y="3205431"/>
                  <a:pt x="2486472" y="3205431"/>
                </a:cubicBezTo>
                <a:cubicBezTo>
                  <a:pt x="2484125" y="3205431"/>
                  <a:pt x="2488819" y="3203033"/>
                  <a:pt x="2484125" y="3205431"/>
                </a:cubicBezTo>
                <a:cubicBezTo>
                  <a:pt x="2481778" y="3207831"/>
                  <a:pt x="2479431" y="3207831"/>
                  <a:pt x="2479431" y="3210229"/>
                </a:cubicBezTo>
                <a:cubicBezTo>
                  <a:pt x="2477084" y="3210229"/>
                  <a:pt x="2474737" y="3205431"/>
                  <a:pt x="2477084" y="3203033"/>
                </a:cubicBezTo>
                <a:cubicBezTo>
                  <a:pt x="2474737" y="3205431"/>
                  <a:pt x="2474737" y="3205431"/>
                  <a:pt x="2474737" y="3205431"/>
                </a:cubicBezTo>
                <a:cubicBezTo>
                  <a:pt x="2477084" y="3203033"/>
                  <a:pt x="2477084" y="3200636"/>
                  <a:pt x="2477084" y="3200636"/>
                </a:cubicBezTo>
                <a:cubicBezTo>
                  <a:pt x="2477084" y="3200636"/>
                  <a:pt x="2477084" y="3200636"/>
                  <a:pt x="2472387" y="3203033"/>
                </a:cubicBezTo>
                <a:cubicBezTo>
                  <a:pt x="2472387" y="3203033"/>
                  <a:pt x="2472387" y="3203033"/>
                  <a:pt x="2474737" y="3200636"/>
                </a:cubicBezTo>
                <a:cubicBezTo>
                  <a:pt x="2474737" y="3200636"/>
                  <a:pt x="2470040" y="3203033"/>
                  <a:pt x="2472387" y="3200636"/>
                </a:cubicBezTo>
                <a:cubicBezTo>
                  <a:pt x="2472387" y="3200636"/>
                  <a:pt x="2472387" y="3200636"/>
                  <a:pt x="2474737" y="3198238"/>
                </a:cubicBezTo>
                <a:cubicBezTo>
                  <a:pt x="2472387" y="3200636"/>
                  <a:pt x="2467693" y="3200636"/>
                  <a:pt x="2467693" y="3198238"/>
                </a:cubicBezTo>
                <a:cubicBezTo>
                  <a:pt x="2467693" y="3198238"/>
                  <a:pt x="2467693" y="3198238"/>
                  <a:pt x="2472387" y="3195841"/>
                </a:cubicBezTo>
                <a:cubicBezTo>
                  <a:pt x="2472387" y="3193443"/>
                  <a:pt x="2467693" y="3195841"/>
                  <a:pt x="2467693" y="3195841"/>
                </a:cubicBezTo>
                <a:cubicBezTo>
                  <a:pt x="2470040" y="3193443"/>
                  <a:pt x="2470040" y="3191045"/>
                  <a:pt x="2472387" y="3188645"/>
                </a:cubicBezTo>
                <a:cubicBezTo>
                  <a:pt x="2462999" y="3191045"/>
                  <a:pt x="2458305" y="3186248"/>
                  <a:pt x="2458305" y="3181452"/>
                </a:cubicBezTo>
                <a:cubicBezTo>
                  <a:pt x="2458305" y="3181452"/>
                  <a:pt x="2458305" y="3181452"/>
                  <a:pt x="2460653" y="3181452"/>
                </a:cubicBezTo>
                <a:cubicBezTo>
                  <a:pt x="2460653" y="3181029"/>
                  <a:pt x="2460476" y="3180794"/>
                  <a:pt x="2460249" y="3180629"/>
                </a:cubicBezTo>
                <a:cubicBezTo>
                  <a:pt x="2461254" y="3179723"/>
                  <a:pt x="2462334" y="3178196"/>
                  <a:pt x="2465346" y="3176657"/>
                </a:cubicBezTo>
                <a:cubicBezTo>
                  <a:pt x="2465346" y="3174257"/>
                  <a:pt x="2460653" y="3176657"/>
                  <a:pt x="2458305" y="3176657"/>
                </a:cubicBezTo>
                <a:cubicBezTo>
                  <a:pt x="2455959" y="3179055"/>
                  <a:pt x="2460653" y="3176657"/>
                  <a:pt x="2455959" y="3179055"/>
                </a:cubicBezTo>
                <a:cubicBezTo>
                  <a:pt x="2455959" y="3179055"/>
                  <a:pt x="2457287" y="3176332"/>
                  <a:pt x="2455928" y="3176021"/>
                </a:cubicBezTo>
                <a:cubicBezTo>
                  <a:pt x="2457502" y="3175311"/>
                  <a:pt x="2459079" y="3174257"/>
                  <a:pt x="2460653" y="3174257"/>
                </a:cubicBezTo>
                <a:cubicBezTo>
                  <a:pt x="2460653" y="3174257"/>
                  <a:pt x="2460653" y="3174257"/>
                  <a:pt x="2458305" y="3174257"/>
                </a:cubicBezTo>
                <a:cubicBezTo>
                  <a:pt x="2462999" y="3171859"/>
                  <a:pt x="2467693" y="3171859"/>
                  <a:pt x="2474737" y="3169462"/>
                </a:cubicBezTo>
                <a:cubicBezTo>
                  <a:pt x="2474737" y="3169462"/>
                  <a:pt x="2474737" y="3169462"/>
                  <a:pt x="2472387" y="3169462"/>
                </a:cubicBezTo>
                <a:cubicBezTo>
                  <a:pt x="2477084" y="3167064"/>
                  <a:pt x="2479431" y="3169462"/>
                  <a:pt x="2479431" y="3167064"/>
                </a:cubicBezTo>
                <a:cubicBezTo>
                  <a:pt x="2477084" y="3167064"/>
                  <a:pt x="2470040" y="3167064"/>
                  <a:pt x="2467693" y="3169462"/>
                </a:cubicBezTo>
                <a:cubicBezTo>
                  <a:pt x="2467693" y="3168261"/>
                  <a:pt x="2465346" y="3168862"/>
                  <a:pt x="2462999" y="3169462"/>
                </a:cubicBezTo>
                <a:cubicBezTo>
                  <a:pt x="2465346" y="3167064"/>
                  <a:pt x="2460653" y="3169462"/>
                  <a:pt x="2460653" y="3167064"/>
                </a:cubicBezTo>
                <a:cubicBezTo>
                  <a:pt x="2458305" y="3169462"/>
                  <a:pt x="2453612" y="3169462"/>
                  <a:pt x="2453612" y="3169462"/>
                </a:cubicBezTo>
                <a:cubicBezTo>
                  <a:pt x="2455959" y="3167064"/>
                  <a:pt x="2458305" y="3169462"/>
                  <a:pt x="2458305" y="3167064"/>
                </a:cubicBezTo>
                <a:cubicBezTo>
                  <a:pt x="2455959" y="3167064"/>
                  <a:pt x="2453612" y="3167064"/>
                  <a:pt x="2451262" y="3169462"/>
                </a:cubicBezTo>
                <a:cubicBezTo>
                  <a:pt x="2446568" y="3171859"/>
                  <a:pt x="2453612" y="3167064"/>
                  <a:pt x="2448915" y="3167064"/>
                </a:cubicBezTo>
                <a:cubicBezTo>
                  <a:pt x="2451262" y="3164666"/>
                  <a:pt x="2458305" y="3167064"/>
                  <a:pt x="2458305" y="3164666"/>
                </a:cubicBezTo>
                <a:cubicBezTo>
                  <a:pt x="2457085" y="3164666"/>
                  <a:pt x="2455848" y="3164036"/>
                  <a:pt x="2453965" y="3164088"/>
                </a:cubicBezTo>
                <a:cubicBezTo>
                  <a:pt x="2454216" y="3162687"/>
                  <a:pt x="2447275" y="3164185"/>
                  <a:pt x="2453612" y="3159869"/>
                </a:cubicBezTo>
                <a:cubicBezTo>
                  <a:pt x="2453612" y="3157471"/>
                  <a:pt x="2446568" y="3157471"/>
                  <a:pt x="2453612" y="3157471"/>
                </a:cubicBezTo>
                <a:cubicBezTo>
                  <a:pt x="2453612" y="3157471"/>
                  <a:pt x="2453612" y="3155073"/>
                  <a:pt x="2448915" y="3157471"/>
                </a:cubicBezTo>
                <a:cubicBezTo>
                  <a:pt x="2446568" y="3157471"/>
                  <a:pt x="2451262" y="3157471"/>
                  <a:pt x="2446568" y="3159869"/>
                </a:cubicBezTo>
                <a:cubicBezTo>
                  <a:pt x="2451262" y="3157471"/>
                  <a:pt x="2446568" y="3157471"/>
                  <a:pt x="2444221" y="3157471"/>
                </a:cubicBezTo>
                <a:cubicBezTo>
                  <a:pt x="2444221" y="3157471"/>
                  <a:pt x="2444221" y="3157471"/>
                  <a:pt x="2446568" y="3157471"/>
                </a:cubicBezTo>
                <a:cubicBezTo>
                  <a:pt x="2444221" y="3157471"/>
                  <a:pt x="2444221" y="3155073"/>
                  <a:pt x="2441874" y="3155073"/>
                </a:cubicBezTo>
                <a:cubicBezTo>
                  <a:pt x="2439527" y="3155073"/>
                  <a:pt x="2448915" y="3152676"/>
                  <a:pt x="2446568" y="3152676"/>
                </a:cubicBezTo>
                <a:cubicBezTo>
                  <a:pt x="2446568" y="3152676"/>
                  <a:pt x="2446568" y="3152676"/>
                  <a:pt x="2451262" y="3152676"/>
                </a:cubicBezTo>
                <a:cubicBezTo>
                  <a:pt x="2448915" y="3152676"/>
                  <a:pt x="2453612" y="3150278"/>
                  <a:pt x="2451262" y="3150278"/>
                </a:cubicBezTo>
                <a:cubicBezTo>
                  <a:pt x="2448915" y="3150278"/>
                  <a:pt x="2444221" y="3150278"/>
                  <a:pt x="2441874" y="3152676"/>
                </a:cubicBezTo>
                <a:cubicBezTo>
                  <a:pt x="2439527" y="3150278"/>
                  <a:pt x="2444221" y="3150278"/>
                  <a:pt x="2441874" y="3150278"/>
                </a:cubicBezTo>
                <a:cubicBezTo>
                  <a:pt x="2441874" y="3150278"/>
                  <a:pt x="2441874" y="3150278"/>
                  <a:pt x="2446568" y="3150278"/>
                </a:cubicBezTo>
                <a:lnTo>
                  <a:pt x="2451262" y="3147880"/>
                </a:lnTo>
                <a:cubicBezTo>
                  <a:pt x="2449870" y="3146455"/>
                  <a:pt x="2447653" y="3145899"/>
                  <a:pt x="2445588" y="3146166"/>
                </a:cubicBezTo>
                <a:cubicBezTo>
                  <a:pt x="2446184" y="3145857"/>
                  <a:pt x="2446568" y="3145480"/>
                  <a:pt x="2446568" y="3145480"/>
                </a:cubicBezTo>
                <a:cubicBezTo>
                  <a:pt x="2445519" y="3145480"/>
                  <a:pt x="2444481" y="3145965"/>
                  <a:pt x="2443641" y="3146496"/>
                </a:cubicBezTo>
                <a:cubicBezTo>
                  <a:pt x="2443078" y="3146389"/>
                  <a:pt x="2442476" y="3146097"/>
                  <a:pt x="2441874" y="3145480"/>
                </a:cubicBezTo>
                <a:cubicBezTo>
                  <a:pt x="2444221" y="3145480"/>
                  <a:pt x="2446568" y="3143083"/>
                  <a:pt x="2448915" y="3140685"/>
                </a:cubicBezTo>
                <a:cubicBezTo>
                  <a:pt x="2448915" y="3140685"/>
                  <a:pt x="2448915" y="3140685"/>
                  <a:pt x="2455959" y="3140685"/>
                </a:cubicBezTo>
                <a:cubicBezTo>
                  <a:pt x="2460653" y="3140685"/>
                  <a:pt x="2458305" y="3138287"/>
                  <a:pt x="2462999" y="3138287"/>
                </a:cubicBezTo>
                <a:cubicBezTo>
                  <a:pt x="2462999" y="3138287"/>
                  <a:pt x="2462999" y="3138287"/>
                  <a:pt x="2460653" y="3138287"/>
                </a:cubicBezTo>
                <a:cubicBezTo>
                  <a:pt x="2453612" y="3140685"/>
                  <a:pt x="2448915" y="3138287"/>
                  <a:pt x="2441874" y="3140685"/>
                </a:cubicBezTo>
                <a:cubicBezTo>
                  <a:pt x="2439527" y="3138287"/>
                  <a:pt x="2460653" y="3135890"/>
                  <a:pt x="2448915" y="3133490"/>
                </a:cubicBezTo>
                <a:cubicBezTo>
                  <a:pt x="2448915" y="3133490"/>
                  <a:pt x="2448915" y="3133490"/>
                  <a:pt x="2451262" y="3133490"/>
                </a:cubicBezTo>
                <a:cubicBezTo>
                  <a:pt x="2451218" y="3133468"/>
                  <a:pt x="2451171" y="3133468"/>
                  <a:pt x="2451124" y="3133446"/>
                </a:cubicBezTo>
                <a:cubicBezTo>
                  <a:pt x="2453407" y="3133322"/>
                  <a:pt x="2455959" y="3132862"/>
                  <a:pt x="2455959" y="3131092"/>
                </a:cubicBezTo>
                <a:cubicBezTo>
                  <a:pt x="2455959" y="3131092"/>
                  <a:pt x="2455959" y="3128694"/>
                  <a:pt x="2451262" y="3131092"/>
                </a:cubicBezTo>
                <a:cubicBezTo>
                  <a:pt x="2450461" y="3131092"/>
                  <a:pt x="2449948" y="3131092"/>
                  <a:pt x="2449614" y="3131092"/>
                </a:cubicBezTo>
                <a:cubicBezTo>
                  <a:pt x="2449647" y="3131092"/>
                  <a:pt x="2449514" y="3131092"/>
                  <a:pt x="2449075" y="3131092"/>
                </a:cubicBezTo>
                <a:cubicBezTo>
                  <a:pt x="2449023" y="3131092"/>
                  <a:pt x="2448981" y="3131092"/>
                  <a:pt x="2448915" y="3131092"/>
                </a:cubicBezTo>
                <a:cubicBezTo>
                  <a:pt x="2446568" y="3131092"/>
                  <a:pt x="2451262" y="3128694"/>
                  <a:pt x="2444221" y="3128694"/>
                </a:cubicBezTo>
                <a:cubicBezTo>
                  <a:pt x="2446568" y="3131092"/>
                  <a:pt x="2441874" y="3131092"/>
                  <a:pt x="2439527" y="3131092"/>
                </a:cubicBezTo>
                <a:cubicBezTo>
                  <a:pt x="2441874" y="3128694"/>
                  <a:pt x="2434833" y="3131092"/>
                  <a:pt x="2434833" y="3128694"/>
                </a:cubicBezTo>
                <a:cubicBezTo>
                  <a:pt x="2434833" y="3128694"/>
                  <a:pt x="2434833" y="3128694"/>
                  <a:pt x="2439527" y="3126297"/>
                </a:cubicBezTo>
                <a:cubicBezTo>
                  <a:pt x="2444221" y="3126297"/>
                  <a:pt x="2439527" y="3128694"/>
                  <a:pt x="2446568" y="3128694"/>
                </a:cubicBezTo>
                <a:cubicBezTo>
                  <a:pt x="2446568" y="3126297"/>
                  <a:pt x="2441874" y="3126297"/>
                  <a:pt x="2444221" y="3126297"/>
                </a:cubicBezTo>
                <a:cubicBezTo>
                  <a:pt x="2444221" y="3126297"/>
                  <a:pt x="2444221" y="3126297"/>
                  <a:pt x="2446568" y="3126297"/>
                </a:cubicBezTo>
                <a:cubicBezTo>
                  <a:pt x="2446568" y="3126297"/>
                  <a:pt x="2455959" y="3123899"/>
                  <a:pt x="2448915" y="3123899"/>
                </a:cubicBezTo>
                <a:cubicBezTo>
                  <a:pt x="2446568" y="3121502"/>
                  <a:pt x="2446568" y="3123899"/>
                  <a:pt x="2444221" y="3123899"/>
                </a:cubicBezTo>
                <a:cubicBezTo>
                  <a:pt x="2444221" y="3121502"/>
                  <a:pt x="2439527" y="3121502"/>
                  <a:pt x="2439527" y="3119101"/>
                </a:cubicBezTo>
                <a:cubicBezTo>
                  <a:pt x="2446568" y="3119101"/>
                  <a:pt x="2439527" y="3116704"/>
                  <a:pt x="2446568" y="3116704"/>
                </a:cubicBezTo>
                <a:cubicBezTo>
                  <a:pt x="2441874" y="3119101"/>
                  <a:pt x="2444221" y="3121502"/>
                  <a:pt x="2448915" y="3121502"/>
                </a:cubicBezTo>
                <a:cubicBezTo>
                  <a:pt x="2455959" y="3121502"/>
                  <a:pt x="2448915" y="3123899"/>
                  <a:pt x="2453612" y="3123899"/>
                </a:cubicBezTo>
                <a:cubicBezTo>
                  <a:pt x="2453612" y="3121502"/>
                  <a:pt x="2460653" y="3121502"/>
                  <a:pt x="2465346" y="3121502"/>
                </a:cubicBezTo>
                <a:lnTo>
                  <a:pt x="2462999" y="3119101"/>
                </a:lnTo>
                <a:cubicBezTo>
                  <a:pt x="2458305" y="3119101"/>
                  <a:pt x="2458305" y="3121502"/>
                  <a:pt x="2455959" y="3121502"/>
                </a:cubicBezTo>
                <a:cubicBezTo>
                  <a:pt x="2455959" y="3119101"/>
                  <a:pt x="2453612" y="3116704"/>
                  <a:pt x="2448915" y="3116704"/>
                </a:cubicBezTo>
                <a:cubicBezTo>
                  <a:pt x="2451262" y="3116704"/>
                  <a:pt x="2455959" y="3116704"/>
                  <a:pt x="2455959" y="3116704"/>
                </a:cubicBezTo>
                <a:cubicBezTo>
                  <a:pt x="2453612" y="3114306"/>
                  <a:pt x="2455959" y="3111909"/>
                  <a:pt x="2455959" y="3109511"/>
                </a:cubicBezTo>
                <a:cubicBezTo>
                  <a:pt x="2456740" y="3109511"/>
                  <a:pt x="2457524" y="3109511"/>
                  <a:pt x="2458305" y="3109511"/>
                </a:cubicBezTo>
                <a:cubicBezTo>
                  <a:pt x="2453612" y="3107113"/>
                  <a:pt x="2460653" y="3109511"/>
                  <a:pt x="2460653" y="3107113"/>
                </a:cubicBezTo>
                <a:cubicBezTo>
                  <a:pt x="2458305" y="3104716"/>
                  <a:pt x="2455959" y="3104716"/>
                  <a:pt x="2455959" y="3102315"/>
                </a:cubicBezTo>
                <a:cubicBezTo>
                  <a:pt x="2460653" y="3099918"/>
                  <a:pt x="2455959" y="3097520"/>
                  <a:pt x="2455959" y="3095123"/>
                </a:cubicBezTo>
                <a:cubicBezTo>
                  <a:pt x="2457668" y="3095123"/>
                  <a:pt x="2460614" y="3095123"/>
                  <a:pt x="2462999" y="3095123"/>
                </a:cubicBezTo>
                <a:cubicBezTo>
                  <a:pt x="2463891" y="3095123"/>
                  <a:pt x="2464709" y="3095123"/>
                  <a:pt x="2465346" y="3095123"/>
                </a:cubicBezTo>
                <a:cubicBezTo>
                  <a:pt x="2465346" y="3093980"/>
                  <a:pt x="2463753" y="3093928"/>
                  <a:pt x="2462334" y="3093925"/>
                </a:cubicBezTo>
                <a:cubicBezTo>
                  <a:pt x="2461909" y="3091988"/>
                  <a:pt x="2464162" y="3090325"/>
                  <a:pt x="2458305" y="3090325"/>
                </a:cubicBezTo>
                <a:cubicBezTo>
                  <a:pt x="2458305" y="3090325"/>
                  <a:pt x="2458308" y="3090325"/>
                  <a:pt x="2462999" y="3090325"/>
                </a:cubicBezTo>
                <a:cubicBezTo>
                  <a:pt x="2463817" y="3090325"/>
                  <a:pt x="2464629" y="3090325"/>
                  <a:pt x="2465346" y="3090325"/>
                </a:cubicBezTo>
                <a:cubicBezTo>
                  <a:pt x="2466691" y="3090325"/>
                  <a:pt x="2467693" y="3090325"/>
                  <a:pt x="2467693" y="3090325"/>
                </a:cubicBezTo>
                <a:cubicBezTo>
                  <a:pt x="2472387" y="3090325"/>
                  <a:pt x="2467693" y="3087927"/>
                  <a:pt x="2467693" y="3087927"/>
                </a:cubicBezTo>
                <a:cubicBezTo>
                  <a:pt x="2467693" y="3087927"/>
                  <a:pt x="2467693" y="3087927"/>
                  <a:pt x="2462999" y="3087927"/>
                </a:cubicBezTo>
                <a:cubicBezTo>
                  <a:pt x="2460653" y="3085530"/>
                  <a:pt x="2465346" y="3085530"/>
                  <a:pt x="2462999" y="3083132"/>
                </a:cubicBezTo>
                <a:cubicBezTo>
                  <a:pt x="2462999" y="3083132"/>
                  <a:pt x="2462999" y="3083132"/>
                  <a:pt x="2467693" y="3083132"/>
                </a:cubicBezTo>
                <a:cubicBezTo>
                  <a:pt x="2467693" y="3083132"/>
                  <a:pt x="2467693" y="3083132"/>
                  <a:pt x="2465346" y="3080735"/>
                </a:cubicBezTo>
                <a:cubicBezTo>
                  <a:pt x="2467693" y="3083132"/>
                  <a:pt x="2470040" y="3083132"/>
                  <a:pt x="2470040" y="3080735"/>
                </a:cubicBezTo>
                <a:cubicBezTo>
                  <a:pt x="2470040" y="3080735"/>
                  <a:pt x="2470040" y="3080735"/>
                  <a:pt x="2477084" y="3085530"/>
                </a:cubicBezTo>
                <a:cubicBezTo>
                  <a:pt x="2474737" y="3085530"/>
                  <a:pt x="2472387" y="3083132"/>
                  <a:pt x="2470040" y="3083132"/>
                </a:cubicBezTo>
                <a:cubicBezTo>
                  <a:pt x="2465346" y="3083132"/>
                  <a:pt x="2467693" y="3085530"/>
                  <a:pt x="2470040" y="3085530"/>
                </a:cubicBezTo>
                <a:cubicBezTo>
                  <a:pt x="2470040" y="3085530"/>
                  <a:pt x="2470040" y="3085530"/>
                  <a:pt x="2467693" y="3085530"/>
                </a:cubicBezTo>
                <a:cubicBezTo>
                  <a:pt x="2472387" y="3085530"/>
                  <a:pt x="2472387" y="3085530"/>
                  <a:pt x="2477084" y="3087927"/>
                </a:cubicBezTo>
                <a:cubicBezTo>
                  <a:pt x="2475739" y="3087927"/>
                  <a:pt x="2474737" y="3087927"/>
                  <a:pt x="2474737" y="3087927"/>
                </a:cubicBezTo>
                <a:cubicBezTo>
                  <a:pt x="2479431" y="3087927"/>
                  <a:pt x="2479431" y="3090325"/>
                  <a:pt x="2479431" y="3090325"/>
                </a:cubicBezTo>
                <a:cubicBezTo>
                  <a:pt x="2472387" y="3092725"/>
                  <a:pt x="2481778" y="3092725"/>
                  <a:pt x="2479431" y="3095123"/>
                </a:cubicBezTo>
                <a:cubicBezTo>
                  <a:pt x="2474737" y="3095123"/>
                  <a:pt x="2472387" y="3092725"/>
                  <a:pt x="2470040" y="3092725"/>
                </a:cubicBezTo>
                <a:cubicBezTo>
                  <a:pt x="2467693" y="3092725"/>
                  <a:pt x="2470040" y="3092725"/>
                  <a:pt x="2467693" y="3092725"/>
                </a:cubicBezTo>
                <a:cubicBezTo>
                  <a:pt x="2472387" y="3095123"/>
                  <a:pt x="2477084" y="3095123"/>
                  <a:pt x="2479431" y="3097520"/>
                </a:cubicBezTo>
                <a:cubicBezTo>
                  <a:pt x="2479431" y="3097520"/>
                  <a:pt x="2479431" y="3097520"/>
                  <a:pt x="2474737" y="3097520"/>
                </a:cubicBezTo>
                <a:cubicBezTo>
                  <a:pt x="2477084" y="3097520"/>
                  <a:pt x="2481778" y="3097520"/>
                  <a:pt x="2481778" y="3099918"/>
                </a:cubicBezTo>
                <a:cubicBezTo>
                  <a:pt x="2479431" y="3102315"/>
                  <a:pt x="2479431" y="3104716"/>
                  <a:pt x="2479431" y="3104716"/>
                </a:cubicBezTo>
                <a:cubicBezTo>
                  <a:pt x="2479431" y="3104716"/>
                  <a:pt x="2479431" y="3104716"/>
                  <a:pt x="2474737" y="3104716"/>
                </a:cubicBezTo>
                <a:cubicBezTo>
                  <a:pt x="2481778" y="3107113"/>
                  <a:pt x="2477084" y="3109511"/>
                  <a:pt x="2481778" y="3109511"/>
                </a:cubicBezTo>
                <a:cubicBezTo>
                  <a:pt x="2477084" y="3111909"/>
                  <a:pt x="2484125" y="3114306"/>
                  <a:pt x="2479431" y="3116704"/>
                </a:cubicBezTo>
                <a:cubicBezTo>
                  <a:pt x="2481778" y="3121502"/>
                  <a:pt x="2484125" y="3123899"/>
                  <a:pt x="2484125" y="3128694"/>
                </a:cubicBezTo>
                <a:cubicBezTo>
                  <a:pt x="2481778" y="3131092"/>
                  <a:pt x="2486472" y="3133490"/>
                  <a:pt x="2488819" y="3133490"/>
                </a:cubicBezTo>
                <a:cubicBezTo>
                  <a:pt x="2488819" y="3133490"/>
                  <a:pt x="2488819" y="3133490"/>
                  <a:pt x="2486472" y="3135890"/>
                </a:cubicBezTo>
                <a:cubicBezTo>
                  <a:pt x="2493515" y="3135890"/>
                  <a:pt x="2488819" y="3138287"/>
                  <a:pt x="2486472" y="3140685"/>
                </a:cubicBezTo>
                <a:lnTo>
                  <a:pt x="2484125" y="3143083"/>
                </a:lnTo>
                <a:cubicBezTo>
                  <a:pt x="2488819" y="3143083"/>
                  <a:pt x="2488819" y="3143083"/>
                  <a:pt x="2493515" y="3143083"/>
                </a:cubicBezTo>
                <a:cubicBezTo>
                  <a:pt x="2493515" y="3145480"/>
                  <a:pt x="2493515" y="3147880"/>
                  <a:pt x="2491166" y="3147880"/>
                </a:cubicBezTo>
                <a:cubicBezTo>
                  <a:pt x="2498209" y="3150278"/>
                  <a:pt x="2495863" y="3157471"/>
                  <a:pt x="2502903" y="3157471"/>
                </a:cubicBezTo>
                <a:cubicBezTo>
                  <a:pt x="2502903" y="3157471"/>
                  <a:pt x="2502903" y="3157471"/>
                  <a:pt x="2498209" y="3159869"/>
                </a:cubicBezTo>
                <a:cubicBezTo>
                  <a:pt x="2507597" y="3159869"/>
                  <a:pt x="2502903" y="3169462"/>
                  <a:pt x="2507597" y="3169462"/>
                </a:cubicBezTo>
                <a:cubicBezTo>
                  <a:pt x="2507597" y="3169462"/>
                  <a:pt x="2507597" y="3169462"/>
                  <a:pt x="2502903" y="3171859"/>
                </a:cubicBezTo>
                <a:cubicBezTo>
                  <a:pt x="2500556" y="3174257"/>
                  <a:pt x="2505250" y="3174257"/>
                  <a:pt x="2509944" y="3171859"/>
                </a:cubicBezTo>
                <a:cubicBezTo>
                  <a:pt x="2507597" y="3174257"/>
                  <a:pt x="2514641" y="3171859"/>
                  <a:pt x="2509944" y="3176657"/>
                </a:cubicBezTo>
                <a:cubicBezTo>
                  <a:pt x="2509944" y="3176657"/>
                  <a:pt x="2512291" y="3174257"/>
                  <a:pt x="2514641" y="3176657"/>
                </a:cubicBezTo>
                <a:cubicBezTo>
                  <a:pt x="2512291" y="3179055"/>
                  <a:pt x="2514641" y="3179055"/>
                  <a:pt x="2514641" y="3179055"/>
                </a:cubicBezTo>
                <a:cubicBezTo>
                  <a:pt x="2514641" y="3181452"/>
                  <a:pt x="2512291" y="3181452"/>
                  <a:pt x="2512291" y="3183850"/>
                </a:cubicBezTo>
                <a:cubicBezTo>
                  <a:pt x="2514641" y="3181452"/>
                  <a:pt x="2512291" y="3186248"/>
                  <a:pt x="2519335" y="3181452"/>
                </a:cubicBezTo>
                <a:cubicBezTo>
                  <a:pt x="2517156" y="3185901"/>
                  <a:pt x="2523049" y="3182110"/>
                  <a:pt x="2522038" y="3187283"/>
                </a:cubicBezTo>
                <a:cubicBezTo>
                  <a:pt x="2521825" y="3187616"/>
                  <a:pt x="2521682" y="3188059"/>
                  <a:pt x="2521682" y="3188645"/>
                </a:cubicBezTo>
                <a:cubicBezTo>
                  <a:pt x="2521850" y="3188125"/>
                  <a:pt x="2521961" y="3187684"/>
                  <a:pt x="2522038" y="3187283"/>
                </a:cubicBezTo>
                <a:cubicBezTo>
                  <a:pt x="2522695" y="3186250"/>
                  <a:pt x="2524029" y="3186248"/>
                  <a:pt x="2524029" y="3186248"/>
                </a:cubicBezTo>
                <a:cubicBezTo>
                  <a:pt x="2526376" y="3186248"/>
                  <a:pt x="2524029" y="3191045"/>
                  <a:pt x="2526376" y="3191045"/>
                </a:cubicBezTo>
                <a:lnTo>
                  <a:pt x="2524029" y="3193443"/>
                </a:lnTo>
                <a:cubicBezTo>
                  <a:pt x="2526376" y="3193443"/>
                  <a:pt x="2526376" y="3191045"/>
                  <a:pt x="2528723" y="3191045"/>
                </a:cubicBezTo>
                <a:cubicBezTo>
                  <a:pt x="2533417" y="3191045"/>
                  <a:pt x="2528723" y="3198238"/>
                  <a:pt x="2533417" y="3198238"/>
                </a:cubicBezTo>
                <a:cubicBezTo>
                  <a:pt x="2538113" y="3200636"/>
                  <a:pt x="2540460" y="3203033"/>
                  <a:pt x="2545154" y="3205431"/>
                </a:cubicBezTo>
                <a:cubicBezTo>
                  <a:pt x="2545154" y="3205431"/>
                  <a:pt x="2545154" y="3205431"/>
                  <a:pt x="2545154" y="3207831"/>
                </a:cubicBezTo>
                <a:cubicBezTo>
                  <a:pt x="2549848" y="3203033"/>
                  <a:pt x="2545154" y="3215024"/>
                  <a:pt x="2549848" y="3207831"/>
                </a:cubicBezTo>
                <a:cubicBezTo>
                  <a:pt x="2549848" y="3207831"/>
                  <a:pt x="2549848" y="3207831"/>
                  <a:pt x="2549848" y="3210229"/>
                </a:cubicBezTo>
                <a:cubicBezTo>
                  <a:pt x="2552195" y="3207831"/>
                  <a:pt x="2549848" y="3215024"/>
                  <a:pt x="2554545" y="3212626"/>
                </a:cubicBezTo>
                <a:cubicBezTo>
                  <a:pt x="2554545" y="3217422"/>
                  <a:pt x="2556892" y="3212626"/>
                  <a:pt x="2556892" y="3217422"/>
                </a:cubicBezTo>
                <a:cubicBezTo>
                  <a:pt x="2556892" y="3217422"/>
                  <a:pt x="2556892" y="3217490"/>
                  <a:pt x="2556892" y="3218022"/>
                </a:cubicBezTo>
                <a:cubicBezTo>
                  <a:pt x="2556304" y="3219222"/>
                  <a:pt x="2555718" y="3221019"/>
                  <a:pt x="2556892" y="3219819"/>
                </a:cubicBezTo>
                <a:cubicBezTo>
                  <a:pt x="2559239" y="3222220"/>
                  <a:pt x="2559239" y="3217422"/>
                  <a:pt x="2559239" y="3217422"/>
                </a:cubicBezTo>
                <a:cubicBezTo>
                  <a:pt x="2561586" y="3222220"/>
                  <a:pt x="2568627" y="3219819"/>
                  <a:pt x="2573321" y="3217422"/>
                </a:cubicBezTo>
                <a:cubicBezTo>
                  <a:pt x="2573321" y="3222220"/>
                  <a:pt x="2570974" y="3229412"/>
                  <a:pt x="2573321" y="3224617"/>
                </a:cubicBezTo>
                <a:cubicBezTo>
                  <a:pt x="2575668" y="3222220"/>
                  <a:pt x="2573321" y="3234207"/>
                  <a:pt x="2575668" y="3229412"/>
                </a:cubicBezTo>
                <a:cubicBezTo>
                  <a:pt x="2575668" y="3224617"/>
                  <a:pt x="2575668" y="3227015"/>
                  <a:pt x="2575668" y="3224617"/>
                </a:cubicBezTo>
                <a:cubicBezTo>
                  <a:pt x="2578017" y="3227015"/>
                  <a:pt x="2578017" y="3231810"/>
                  <a:pt x="2580364" y="3227015"/>
                </a:cubicBezTo>
                <a:cubicBezTo>
                  <a:pt x="2580364" y="3227015"/>
                  <a:pt x="2580364" y="3227015"/>
                  <a:pt x="2580364" y="3229412"/>
                </a:cubicBezTo>
                <a:cubicBezTo>
                  <a:pt x="2582711" y="3224617"/>
                  <a:pt x="2585058" y="3227015"/>
                  <a:pt x="2585058" y="3219819"/>
                </a:cubicBezTo>
                <a:cubicBezTo>
                  <a:pt x="2594446" y="3219819"/>
                  <a:pt x="2603837" y="3212626"/>
                  <a:pt x="2613225" y="3210229"/>
                </a:cubicBezTo>
                <a:cubicBezTo>
                  <a:pt x="2622615" y="3210229"/>
                  <a:pt x="2629656" y="3203033"/>
                  <a:pt x="2639047" y="3203033"/>
                </a:cubicBezTo>
                <a:cubicBezTo>
                  <a:pt x="2643349" y="3207432"/>
                  <a:pt x="2643727" y="3207749"/>
                  <a:pt x="2645566" y="3204085"/>
                </a:cubicBezTo>
                <a:cubicBezTo>
                  <a:pt x="2645671" y="3204462"/>
                  <a:pt x="2645823" y="3204889"/>
                  <a:pt x="2646088" y="3205431"/>
                </a:cubicBezTo>
                <a:cubicBezTo>
                  <a:pt x="2646088" y="3205431"/>
                  <a:pt x="2646088" y="3205431"/>
                  <a:pt x="2646088" y="3203033"/>
                </a:cubicBezTo>
                <a:cubicBezTo>
                  <a:pt x="2645892" y="3203435"/>
                  <a:pt x="2645731" y="3203752"/>
                  <a:pt x="2645566" y="3204085"/>
                </a:cubicBezTo>
                <a:cubicBezTo>
                  <a:pt x="2644735" y="3201112"/>
                  <a:pt x="2648169" y="3202491"/>
                  <a:pt x="2646088" y="3198238"/>
                </a:cubicBezTo>
                <a:cubicBezTo>
                  <a:pt x="2650782" y="3198238"/>
                  <a:pt x="2653128" y="3195841"/>
                  <a:pt x="2655475" y="3193443"/>
                </a:cubicBezTo>
                <a:lnTo>
                  <a:pt x="2657822" y="3198238"/>
                </a:lnTo>
                <a:cubicBezTo>
                  <a:pt x="2657822" y="3198238"/>
                  <a:pt x="2657822" y="3198200"/>
                  <a:pt x="2657822" y="3195841"/>
                </a:cubicBezTo>
                <a:cubicBezTo>
                  <a:pt x="2657822" y="3193443"/>
                  <a:pt x="2657822" y="3191045"/>
                  <a:pt x="2655475" y="3191045"/>
                </a:cubicBezTo>
                <a:cubicBezTo>
                  <a:pt x="2660172" y="3181452"/>
                  <a:pt x="2674254" y="3183850"/>
                  <a:pt x="2683645" y="3176657"/>
                </a:cubicBezTo>
                <a:cubicBezTo>
                  <a:pt x="2685991" y="3176657"/>
                  <a:pt x="2685991" y="3171859"/>
                  <a:pt x="2688338" y="3169462"/>
                </a:cubicBezTo>
                <a:cubicBezTo>
                  <a:pt x="2700076" y="3171859"/>
                  <a:pt x="2707117" y="3169462"/>
                  <a:pt x="2711811" y="3159869"/>
                </a:cubicBezTo>
                <a:cubicBezTo>
                  <a:pt x="2711811" y="3159869"/>
                  <a:pt x="2718855" y="3169462"/>
                  <a:pt x="2718855" y="3174257"/>
                </a:cubicBezTo>
                <a:cubicBezTo>
                  <a:pt x="2723549" y="3188645"/>
                  <a:pt x="2711811" y="3183850"/>
                  <a:pt x="2714158" y="3191045"/>
                </a:cubicBezTo>
                <a:cubicBezTo>
                  <a:pt x="2714158" y="3193443"/>
                  <a:pt x="2709464" y="3186248"/>
                  <a:pt x="2709464" y="3188645"/>
                </a:cubicBezTo>
                <a:cubicBezTo>
                  <a:pt x="2711811" y="3200636"/>
                  <a:pt x="2702423" y="3200636"/>
                  <a:pt x="2693032" y="3198238"/>
                </a:cubicBezTo>
                <a:cubicBezTo>
                  <a:pt x="2693032" y="3198238"/>
                  <a:pt x="2693032" y="3198238"/>
                  <a:pt x="2690685" y="3195841"/>
                </a:cubicBezTo>
                <a:cubicBezTo>
                  <a:pt x="2690685" y="3195841"/>
                  <a:pt x="2693032" y="3203033"/>
                  <a:pt x="2690685" y="3203033"/>
                </a:cubicBezTo>
                <a:cubicBezTo>
                  <a:pt x="2690685" y="3200636"/>
                  <a:pt x="2690685" y="3200636"/>
                  <a:pt x="2688338" y="3198238"/>
                </a:cubicBezTo>
                <a:cubicBezTo>
                  <a:pt x="2690685" y="3203033"/>
                  <a:pt x="2688338" y="3200636"/>
                  <a:pt x="2690685" y="3205431"/>
                </a:cubicBezTo>
                <a:cubicBezTo>
                  <a:pt x="2688659" y="3203361"/>
                  <a:pt x="2686640" y="3201299"/>
                  <a:pt x="2686124" y="3200771"/>
                </a:cubicBezTo>
                <a:cubicBezTo>
                  <a:pt x="2686116" y="3200762"/>
                  <a:pt x="2686108" y="3200757"/>
                  <a:pt x="2686102" y="3200749"/>
                </a:cubicBezTo>
                <a:cubicBezTo>
                  <a:pt x="2686047" y="3200693"/>
                  <a:pt x="2686030" y="3200677"/>
                  <a:pt x="2686016" y="3200663"/>
                </a:cubicBezTo>
                <a:cubicBezTo>
                  <a:pt x="2685997" y="3200641"/>
                  <a:pt x="2685991" y="3200636"/>
                  <a:pt x="2685991" y="3200636"/>
                </a:cubicBezTo>
                <a:cubicBezTo>
                  <a:pt x="2685991" y="3200636"/>
                  <a:pt x="2686014" y="3200658"/>
                  <a:pt x="2686016" y="3200663"/>
                </a:cubicBezTo>
                <a:cubicBezTo>
                  <a:pt x="2686030" y="3200677"/>
                  <a:pt x="2686058" y="3200705"/>
                  <a:pt x="2686102" y="3200749"/>
                </a:cubicBezTo>
                <a:cubicBezTo>
                  <a:pt x="2686105" y="3200754"/>
                  <a:pt x="2686119" y="3200765"/>
                  <a:pt x="2686124" y="3200771"/>
                </a:cubicBezTo>
                <a:cubicBezTo>
                  <a:pt x="2686334" y="3200988"/>
                  <a:pt x="2686886" y="3201552"/>
                  <a:pt x="2688338" y="3203033"/>
                </a:cubicBezTo>
                <a:cubicBezTo>
                  <a:pt x="2693032" y="3212626"/>
                  <a:pt x="2683645" y="3205431"/>
                  <a:pt x="2683645" y="3212626"/>
                </a:cubicBezTo>
                <a:cubicBezTo>
                  <a:pt x="2683645" y="3212626"/>
                  <a:pt x="2683645" y="3212626"/>
                  <a:pt x="2683645" y="3210229"/>
                </a:cubicBezTo>
                <a:cubicBezTo>
                  <a:pt x="2683645" y="3217422"/>
                  <a:pt x="2678951" y="3219819"/>
                  <a:pt x="2674254" y="3224617"/>
                </a:cubicBezTo>
                <a:cubicBezTo>
                  <a:pt x="2674254" y="3222220"/>
                  <a:pt x="2674254" y="3219819"/>
                  <a:pt x="2671907" y="3217422"/>
                </a:cubicBezTo>
                <a:cubicBezTo>
                  <a:pt x="2674254" y="3222220"/>
                  <a:pt x="2674254" y="3224617"/>
                  <a:pt x="2674254" y="3227015"/>
                </a:cubicBezTo>
                <a:cubicBezTo>
                  <a:pt x="2669560" y="3222220"/>
                  <a:pt x="2674254" y="3231810"/>
                  <a:pt x="2669560" y="3229412"/>
                </a:cubicBezTo>
                <a:cubicBezTo>
                  <a:pt x="2671907" y="3234207"/>
                  <a:pt x="2667213" y="3227015"/>
                  <a:pt x="2669560" y="3231810"/>
                </a:cubicBezTo>
                <a:cubicBezTo>
                  <a:pt x="2669560" y="3231810"/>
                  <a:pt x="2669560" y="3231810"/>
                  <a:pt x="2667213" y="3229412"/>
                </a:cubicBezTo>
                <a:cubicBezTo>
                  <a:pt x="2669560" y="3236608"/>
                  <a:pt x="2664866" y="3227015"/>
                  <a:pt x="2664866" y="3229412"/>
                </a:cubicBezTo>
                <a:cubicBezTo>
                  <a:pt x="2664866" y="3229412"/>
                  <a:pt x="2664866" y="3229412"/>
                  <a:pt x="2664866" y="3231810"/>
                </a:cubicBezTo>
                <a:cubicBezTo>
                  <a:pt x="2664866" y="3234207"/>
                  <a:pt x="2662519" y="3231810"/>
                  <a:pt x="2662519" y="3231810"/>
                </a:cubicBezTo>
                <a:cubicBezTo>
                  <a:pt x="2662519" y="3234207"/>
                  <a:pt x="2660172" y="3231810"/>
                  <a:pt x="2662519" y="3236608"/>
                </a:cubicBezTo>
                <a:cubicBezTo>
                  <a:pt x="2660172" y="3231810"/>
                  <a:pt x="2662519" y="3234207"/>
                  <a:pt x="2657822" y="3229412"/>
                </a:cubicBezTo>
                <a:cubicBezTo>
                  <a:pt x="2655475" y="3236608"/>
                  <a:pt x="2648434" y="3239005"/>
                  <a:pt x="2643741" y="3241403"/>
                </a:cubicBezTo>
                <a:cubicBezTo>
                  <a:pt x="2641394" y="3239005"/>
                  <a:pt x="2641394" y="3239005"/>
                  <a:pt x="2641394" y="3236608"/>
                </a:cubicBezTo>
                <a:cubicBezTo>
                  <a:pt x="2641394" y="3236608"/>
                  <a:pt x="2639047" y="3239005"/>
                  <a:pt x="2639047" y="3241403"/>
                </a:cubicBezTo>
                <a:lnTo>
                  <a:pt x="2639047" y="3239005"/>
                </a:lnTo>
                <a:cubicBezTo>
                  <a:pt x="2636697" y="3236608"/>
                  <a:pt x="2639047" y="3243801"/>
                  <a:pt x="2636697" y="3241403"/>
                </a:cubicBezTo>
                <a:cubicBezTo>
                  <a:pt x="2636697" y="3241403"/>
                  <a:pt x="2636697" y="3239005"/>
                  <a:pt x="2636697" y="3236608"/>
                </a:cubicBezTo>
                <a:cubicBezTo>
                  <a:pt x="2636697" y="3241403"/>
                  <a:pt x="2634350" y="3241403"/>
                  <a:pt x="2634350" y="3243801"/>
                </a:cubicBezTo>
                <a:cubicBezTo>
                  <a:pt x="2634350" y="3241403"/>
                  <a:pt x="2634350" y="3241403"/>
                  <a:pt x="2632003" y="3241403"/>
                </a:cubicBezTo>
                <a:cubicBezTo>
                  <a:pt x="2632003" y="3244772"/>
                  <a:pt x="2630854" y="3243432"/>
                  <a:pt x="2630167" y="3243151"/>
                </a:cubicBezTo>
                <a:cubicBezTo>
                  <a:pt x="2630037" y="3242710"/>
                  <a:pt x="2629849" y="3242196"/>
                  <a:pt x="2629656" y="3241703"/>
                </a:cubicBezTo>
                <a:cubicBezTo>
                  <a:pt x="2629656" y="3241587"/>
                  <a:pt x="2629656" y="3241532"/>
                  <a:pt x="2629656" y="3241403"/>
                </a:cubicBezTo>
                <a:cubicBezTo>
                  <a:pt x="2628482" y="3239005"/>
                  <a:pt x="2629071" y="3240203"/>
                  <a:pt x="2629656" y="3241703"/>
                </a:cubicBezTo>
                <a:cubicBezTo>
                  <a:pt x="2629656" y="3243732"/>
                  <a:pt x="2629656" y="3243801"/>
                  <a:pt x="2629656" y="3243801"/>
                </a:cubicBezTo>
                <a:cubicBezTo>
                  <a:pt x="2629656" y="3243801"/>
                  <a:pt x="2627309" y="3243801"/>
                  <a:pt x="2627309" y="3241403"/>
                </a:cubicBezTo>
                <a:cubicBezTo>
                  <a:pt x="2627309" y="3246198"/>
                  <a:pt x="2624962" y="3246198"/>
                  <a:pt x="2624962" y="3248599"/>
                </a:cubicBezTo>
                <a:lnTo>
                  <a:pt x="2624962" y="3246198"/>
                </a:lnTo>
                <a:cubicBezTo>
                  <a:pt x="2622615" y="3248599"/>
                  <a:pt x="2620268" y="3246198"/>
                  <a:pt x="2617921" y="3250996"/>
                </a:cubicBezTo>
                <a:cubicBezTo>
                  <a:pt x="2617921" y="3248599"/>
                  <a:pt x="2617921" y="3241403"/>
                  <a:pt x="2615572" y="3243801"/>
                </a:cubicBezTo>
                <a:cubicBezTo>
                  <a:pt x="2617921" y="3250996"/>
                  <a:pt x="2613225" y="3246198"/>
                  <a:pt x="2615572" y="3253394"/>
                </a:cubicBezTo>
                <a:cubicBezTo>
                  <a:pt x="2613225" y="3253394"/>
                  <a:pt x="2610878" y="3250996"/>
                  <a:pt x="2610878" y="3253394"/>
                </a:cubicBezTo>
                <a:cubicBezTo>
                  <a:pt x="2610878" y="3250996"/>
                  <a:pt x="2608531" y="3246198"/>
                  <a:pt x="2610878" y="3246198"/>
                </a:cubicBezTo>
                <a:cubicBezTo>
                  <a:pt x="2610878" y="3246198"/>
                  <a:pt x="2610878" y="3246198"/>
                  <a:pt x="2608531" y="3241403"/>
                </a:cubicBezTo>
                <a:cubicBezTo>
                  <a:pt x="2608531" y="3239005"/>
                  <a:pt x="2608531" y="3241403"/>
                  <a:pt x="2608531" y="3239005"/>
                </a:cubicBezTo>
                <a:lnTo>
                  <a:pt x="2606184" y="3241403"/>
                </a:lnTo>
                <a:cubicBezTo>
                  <a:pt x="2606184" y="3246198"/>
                  <a:pt x="2606184" y="3253394"/>
                  <a:pt x="2603837" y="3253394"/>
                </a:cubicBezTo>
                <a:cubicBezTo>
                  <a:pt x="2603837" y="3252411"/>
                  <a:pt x="2603447" y="3251029"/>
                  <a:pt x="2603144" y="3249735"/>
                </a:cubicBezTo>
                <a:cubicBezTo>
                  <a:pt x="2603831" y="3246220"/>
                  <a:pt x="2603837" y="3246198"/>
                  <a:pt x="2603837" y="3246198"/>
                </a:cubicBezTo>
                <a:cubicBezTo>
                  <a:pt x="2602451" y="3246198"/>
                  <a:pt x="2602707" y="3247874"/>
                  <a:pt x="2603144" y="3249735"/>
                </a:cubicBezTo>
                <a:cubicBezTo>
                  <a:pt x="2602796" y="3251511"/>
                  <a:pt x="2602277" y="3254164"/>
                  <a:pt x="2601490" y="3258189"/>
                </a:cubicBezTo>
                <a:cubicBezTo>
                  <a:pt x="2601490" y="3258189"/>
                  <a:pt x="2601490" y="3253394"/>
                  <a:pt x="2599143" y="3253394"/>
                </a:cubicBezTo>
                <a:cubicBezTo>
                  <a:pt x="2599143" y="3255791"/>
                  <a:pt x="2599143" y="3255791"/>
                  <a:pt x="2599143" y="3258189"/>
                </a:cubicBezTo>
                <a:cubicBezTo>
                  <a:pt x="2599143" y="3258189"/>
                  <a:pt x="2596793" y="3260589"/>
                  <a:pt x="2596793" y="3253394"/>
                </a:cubicBezTo>
                <a:cubicBezTo>
                  <a:pt x="2594446" y="3250996"/>
                  <a:pt x="2596793" y="3253394"/>
                  <a:pt x="2596793" y="3250996"/>
                </a:cubicBezTo>
                <a:cubicBezTo>
                  <a:pt x="2594446" y="3250996"/>
                  <a:pt x="2594446" y="3253394"/>
                  <a:pt x="2594446" y="3253394"/>
                </a:cubicBezTo>
                <a:cubicBezTo>
                  <a:pt x="2594446" y="3253394"/>
                  <a:pt x="2594446" y="3253394"/>
                  <a:pt x="2594446" y="3250996"/>
                </a:cubicBezTo>
                <a:cubicBezTo>
                  <a:pt x="2592099" y="3250996"/>
                  <a:pt x="2592099" y="3255791"/>
                  <a:pt x="2592099" y="3258189"/>
                </a:cubicBezTo>
                <a:cubicBezTo>
                  <a:pt x="2592099" y="3260589"/>
                  <a:pt x="2589752" y="3260589"/>
                  <a:pt x="2589752" y="3260589"/>
                </a:cubicBezTo>
                <a:cubicBezTo>
                  <a:pt x="2589752" y="3260589"/>
                  <a:pt x="2589752" y="3258189"/>
                  <a:pt x="2589752" y="3255791"/>
                </a:cubicBezTo>
                <a:cubicBezTo>
                  <a:pt x="2587405" y="3260589"/>
                  <a:pt x="2587405" y="3262987"/>
                  <a:pt x="2585058" y="3265384"/>
                </a:cubicBezTo>
                <a:cubicBezTo>
                  <a:pt x="2585058" y="3262987"/>
                  <a:pt x="2585058" y="3260589"/>
                  <a:pt x="2585058" y="3260589"/>
                </a:cubicBezTo>
                <a:cubicBezTo>
                  <a:pt x="2582711" y="3258189"/>
                  <a:pt x="2580364" y="3265384"/>
                  <a:pt x="2578017" y="3260589"/>
                </a:cubicBezTo>
                <a:lnTo>
                  <a:pt x="2578017" y="3262987"/>
                </a:lnTo>
                <a:cubicBezTo>
                  <a:pt x="2578017" y="3262987"/>
                  <a:pt x="2578017" y="3258189"/>
                  <a:pt x="2575668" y="3260589"/>
                </a:cubicBezTo>
                <a:cubicBezTo>
                  <a:pt x="2575668" y="3260589"/>
                  <a:pt x="2575773" y="3260482"/>
                  <a:pt x="2575902" y="3260347"/>
                </a:cubicBezTo>
                <a:cubicBezTo>
                  <a:pt x="2576137" y="3260110"/>
                  <a:pt x="2576319" y="3259923"/>
                  <a:pt x="2576441" y="3259799"/>
                </a:cubicBezTo>
                <a:cubicBezTo>
                  <a:pt x="2576709" y="3259527"/>
                  <a:pt x="2576830" y="3259403"/>
                  <a:pt x="2576441" y="3259799"/>
                </a:cubicBezTo>
                <a:cubicBezTo>
                  <a:pt x="2576267" y="3259975"/>
                  <a:pt x="2576065" y="3260181"/>
                  <a:pt x="2575902" y="3260347"/>
                </a:cubicBezTo>
                <a:cubicBezTo>
                  <a:pt x="2575819" y="3260435"/>
                  <a:pt x="2575770" y="3260485"/>
                  <a:pt x="2575668" y="3260589"/>
                </a:cubicBezTo>
                <a:cubicBezTo>
                  <a:pt x="2573321" y="3262987"/>
                  <a:pt x="2568627" y="3265384"/>
                  <a:pt x="2566280" y="3260589"/>
                </a:cubicBezTo>
                <a:cubicBezTo>
                  <a:pt x="2566280" y="3262987"/>
                  <a:pt x="2563933" y="3265384"/>
                  <a:pt x="2563933" y="3265384"/>
                </a:cubicBezTo>
                <a:cubicBezTo>
                  <a:pt x="2563933" y="3265384"/>
                  <a:pt x="2563933" y="3265384"/>
                  <a:pt x="2563933" y="3262987"/>
                </a:cubicBezTo>
                <a:lnTo>
                  <a:pt x="2563933" y="3260589"/>
                </a:lnTo>
                <a:cubicBezTo>
                  <a:pt x="2563933" y="3260589"/>
                  <a:pt x="2563933" y="3260589"/>
                  <a:pt x="2563933" y="3258189"/>
                </a:cubicBezTo>
                <a:cubicBezTo>
                  <a:pt x="2561586" y="3260589"/>
                  <a:pt x="2561586" y="3260589"/>
                  <a:pt x="2563933" y="3260589"/>
                </a:cubicBezTo>
                <a:cubicBezTo>
                  <a:pt x="2561586" y="3260589"/>
                  <a:pt x="2561586" y="3262987"/>
                  <a:pt x="2561586" y="3260589"/>
                </a:cubicBezTo>
                <a:lnTo>
                  <a:pt x="2561586" y="3255791"/>
                </a:lnTo>
                <a:cubicBezTo>
                  <a:pt x="2559239" y="3255791"/>
                  <a:pt x="2561586" y="3255791"/>
                  <a:pt x="2559239" y="3258189"/>
                </a:cubicBezTo>
                <a:cubicBezTo>
                  <a:pt x="2556892" y="3262987"/>
                  <a:pt x="2556892" y="3258189"/>
                  <a:pt x="2556892" y="3262987"/>
                </a:cubicBezTo>
                <a:cubicBezTo>
                  <a:pt x="2556892" y="3260897"/>
                  <a:pt x="2553338" y="3262439"/>
                  <a:pt x="2553968" y="3259708"/>
                </a:cubicBezTo>
                <a:cubicBezTo>
                  <a:pt x="2554145" y="3259309"/>
                  <a:pt x="2554332" y="3258838"/>
                  <a:pt x="2554545" y="3258189"/>
                </a:cubicBezTo>
                <a:cubicBezTo>
                  <a:pt x="2554545" y="3258189"/>
                  <a:pt x="2554545" y="3258189"/>
                  <a:pt x="2556892" y="3253394"/>
                </a:cubicBezTo>
                <a:cubicBezTo>
                  <a:pt x="2556892" y="3253394"/>
                  <a:pt x="2555658" y="3255899"/>
                  <a:pt x="2554092" y="3258192"/>
                </a:cubicBezTo>
                <a:cubicBezTo>
                  <a:pt x="2552317" y="3258202"/>
                  <a:pt x="2552203" y="3258373"/>
                  <a:pt x="2552198" y="3260289"/>
                </a:cubicBezTo>
                <a:cubicBezTo>
                  <a:pt x="2551610" y="3259392"/>
                  <a:pt x="2551024" y="3258186"/>
                  <a:pt x="2549848" y="3260589"/>
                </a:cubicBezTo>
                <a:close/>
                <a:moveTo>
                  <a:pt x="2554092" y="3258192"/>
                </a:moveTo>
                <a:cubicBezTo>
                  <a:pt x="2554238" y="3258192"/>
                  <a:pt x="2554374" y="3258189"/>
                  <a:pt x="2554545" y="3258189"/>
                </a:cubicBezTo>
                <a:cubicBezTo>
                  <a:pt x="2554241" y="3258811"/>
                  <a:pt x="2554062" y="3259301"/>
                  <a:pt x="2553968" y="3259708"/>
                </a:cubicBezTo>
                <a:cubicBezTo>
                  <a:pt x="2553228" y="3261374"/>
                  <a:pt x="2552758" y="3261090"/>
                  <a:pt x="2552314" y="3260454"/>
                </a:cubicBezTo>
                <a:cubicBezTo>
                  <a:pt x="2552924" y="3259810"/>
                  <a:pt x="2553529" y="3259020"/>
                  <a:pt x="2554092" y="3258192"/>
                </a:cubicBezTo>
                <a:close/>
                <a:moveTo>
                  <a:pt x="2630167" y="3243151"/>
                </a:moveTo>
                <a:cubicBezTo>
                  <a:pt x="2630432" y="3244051"/>
                  <a:pt x="2630446" y="3244607"/>
                  <a:pt x="2629656" y="3243801"/>
                </a:cubicBezTo>
                <a:cubicBezTo>
                  <a:pt x="2629656" y="3243087"/>
                  <a:pt x="2629874" y="3243032"/>
                  <a:pt x="2630167" y="3243151"/>
                </a:cubicBezTo>
                <a:close/>
                <a:moveTo>
                  <a:pt x="2462999" y="3095123"/>
                </a:moveTo>
                <a:cubicBezTo>
                  <a:pt x="2462505" y="3094616"/>
                  <a:pt x="2462133" y="3094237"/>
                  <a:pt x="2461826" y="3093923"/>
                </a:cubicBezTo>
                <a:cubicBezTo>
                  <a:pt x="2461992" y="3093923"/>
                  <a:pt x="2462160" y="3093923"/>
                  <a:pt x="2462334" y="3093925"/>
                </a:cubicBezTo>
                <a:cubicBezTo>
                  <a:pt x="2462420" y="3094316"/>
                  <a:pt x="2462605" y="3094718"/>
                  <a:pt x="2462999" y="3095123"/>
                </a:cubicBezTo>
                <a:close/>
                <a:moveTo>
                  <a:pt x="2519335" y="3241403"/>
                </a:moveTo>
                <a:cubicBezTo>
                  <a:pt x="2519920" y="3240803"/>
                  <a:pt x="2520508" y="3240203"/>
                  <a:pt x="2519335" y="3241403"/>
                </a:cubicBezTo>
                <a:cubicBezTo>
                  <a:pt x="2519089" y="3241653"/>
                  <a:pt x="2518959" y="3241785"/>
                  <a:pt x="2518852" y="3241896"/>
                </a:cubicBezTo>
                <a:cubicBezTo>
                  <a:pt x="2518562" y="3241083"/>
                  <a:pt x="2518711" y="3240522"/>
                  <a:pt x="2521682" y="3239005"/>
                </a:cubicBezTo>
                <a:cubicBezTo>
                  <a:pt x="2521466" y="3239443"/>
                  <a:pt x="2521312" y="3239831"/>
                  <a:pt x="2521154" y="3240219"/>
                </a:cubicBezTo>
                <a:cubicBezTo>
                  <a:pt x="2520815" y="3240261"/>
                  <a:pt x="2520263" y="3240453"/>
                  <a:pt x="2519335" y="3241403"/>
                </a:cubicBezTo>
                <a:close/>
                <a:moveTo>
                  <a:pt x="2519335" y="3241403"/>
                </a:moveTo>
                <a:cubicBezTo>
                  <a:pt x="2519335" y="3241403"/>
                  <a:pt x="2519335" y="3241403"/>
                  <a:pt x="2519335" y="3241403"/>
                </a:cubicBezTo>
                <a:lnTo>
                  <a:pt x="2519335" y="3241403"/>
                </a:lnTo>
                <a:cubicBezTo>
                  <a:pt x="2519335" y="3241403"/>
                  <a:pt x="2519335" y="3241403"/>
                  <a:pt x="2519335" y="3241403"/>
                </a:cubicBezTo>
                <a:close/>
                <a:moveTo>
                  <a:pt x="2519335" y="3243801"/>
                </a:moveTo>
                <a:cubicBezTo>
                  <a:pt x="2519335" y="3242922"/>
                  <a:pt x="2519020" y="3242366"/>
                  <a:pt x="2518852" y="3241896"/>
                </a:cubicBezTo>
                <a:cubicBezTo>
                  <a:pt x="2518982" y="3241764"/>
                  <a:pt x="2519147" y="3241596"/>
                  <a:pt x="2519335" y="3241403"/>
                </a:cubicBezTo>
                <a:lnTo>
                  <a:pt x="2519335" y="3243801"/>
                </a:lnTo>
                <a:close/>
                <a:moveTo>
                  <a:pt x="2518852" y="3241896"/>
                </a:moveTo>
                <a:lnTo>
                  <a:pt x="2518852" y="3241896"/>
                </a:lnTo>
                <a:cubicBezTo>
                  <a:pt x="2518661" y="3242091"/>
                  <a:pt x="2518609" y="3242143"/>
                  <a:pt x="2518852" y="3241896"/>
                </a:cubicBezTo>
                <a:close/>
                <a:moveTo>
                  <a:pt x="2512291" y="3231810"/>
                </a:moveTo>
                <a:cubicBezTo>
                  <a:pt x="2509944" y="3231810"/>
                  <a:pt x="2509944" y="3231810"/>
                  <a:pt x="2509944" y="3231810"/>
                </a:cubicBezTo>
                <a:cubicBezTo>
                  <a:pt x="2511118" y="3231810"/>
                  <a:pt x="2511703" y="3231810"/>
                  <a:pt x="2512291" y="3231513"/>
                </a:cubicBezTo>
                <a:cubicBezTo>
                  <a:pt x="2512291" y="3231614"/>
                  <a:pt x="2512291" y="3231697"/>
                  <a:pt x="2512291" y="3231810"/>
                </a:cubicBezTo>
                <a:close/>
                <a:moveTo>
                  <a:pt x="2505250" y="3231810"/>
                </a:moveTo>
                <a:lnTo>
                  <a:pt x="2502903" y="3234207"/>
                </a:lnTo>
                <a:cubicBezTo>
                  <a:pt x="2505250" y="3231810"/>
                  <a:pt x="2502903" y="3231810"/>
                  <a:pt x="2505250" y="3231810"/>
                </a:cubicBezTo>
                <a:close/>
                <a:moveTo>
                  <a:pt x="2505250" y="3231810"/>
                </a:moveTo>
                <a:cubicBezTo>
                  <a:pt x="2502903" y="3231810"/>
                  <a:pt x="2505250" y="3229412"/>
                  <a:pt x="2505250" y="3231810"/>
                </a:cubicBezTo>
                <a:close/>
                <a:moveTo>
                  <a:pt x="2500556" y="3231810"/>
                </a:moveTo>
                <a:cubicBezTo>
                  <a:pt x="2502903" y="3231810"/>
                  <a:pt x="2502903" y="3229412"/>
                  <a:pt x="2505250" y="3229412"/>
                </a:cubicBezTo>
                <a:cubicBezTo>
                  <a:pt x="2502903" y="3229412"/>
                  <a:pt x="2500556" y="3234207"/>
                  <a:pt x="2500556" y="3231810"/>
                </a:cubicBezTo>
                <a:close/>
                <a:moveTo>
                  <a:pt x="2460249" y="3180629"/>
                </a:moveTo>
                <a:cubicBezTo>
                  <a:pt x="2459686" y="3181136"/>
                  <a:pt x="2459148" y="3181452"/>
                  <a:pt x="2458305" y="3181452"/>
                </a:cubicBezTo>
                <a:cubicBezTo>
                  <a:pt x="2456373" y="3181452"/>
                  <a:pt x="2459184" y="3179867"/>
                  <a:pt x="2460249" y="3180629"/>
                </a:cubicBezTo>
                <a:close/>
                <a:moveTo>
                  <a:pt x="2455928" y="3176021"/>
                </a:moveTo>
                <a:cubicBezTo>
                  <a:pt x="2455155" y="3176368"/>
                  <a:pt x="2454382" y="3176657"/>
                  <a:pt x="2453612" y="3176657"/>
                </a:cubicBezTo>
                <a:cubicBezTo>
                  <a:pt x="2454763" y="3176065"/>
                  <a:pt x="2455486" y="3175919"/>
                  <a:pt x="2455928" y="3176021"/>
                </a:cubicBezTo>
                <a:close/>
                <a:moveTo>
                  <a:pt x="2459617" y="3170139"/>
                </a:moveTo>
                <a:cubicBezTo>
                  <a:pt x="2460512" y="3170092"/>
                  <a:pt x="2461749" y="3169781"/>
                  <a:pt x="2462999" y="3169462"/>
                </a:cubicBezTo>
                <a:cubicBezTo>
                  <a:pt x="2462999" y="3169462"/>
                  <a:pt x="2462999" y="3169462"/>
                  <a:pt x="2462999" y="3169462"/>
                </a:cubicBezTo>
                <a:cubicBezTo>
                  <a:pt x="2460164" y="3170910"/>
                  <a:pt x="2459899" y="3170604"/>
                  <a:pt x="2459617" y="3170139"/>
                </a:cubicBezTo>
                <a:close/>
                <a:moveTo>
                  <a:pt x="2458305" y="3169462"/>
                </a:moveTo>
                <a:cubicBezTo>
                  <a:pt x="2459236" y="3169462"/>
                  <a:pt x="2459429" y="3169833"/>
                  <a:pt x="2459617" y="3170139"/>
                </a:cubicBezTo>
                <a:cubicBezTo>
                  <a:pt x="2458830" y="3170180"/>
                  <a:pt x="2458305" y="3170023"/>
                  <a:pt x="2458305" y="3169462"/>
                </a:cubicBezTo>
                <a:close/>
                <a:moveTo>
                  <a:pt x="2453612" y="3164666"/>
                </a:moveTo>
                <a:cubicBezTo>
                  <a:pt x="2452579" y="3164666"/>
                  <a:pt x="2451549" y="3164700"/>
                  <a:pt x="2450516" y="3164901"/>
                </a:cubicBezTo>
                <a:cubicBezTo>
                  <a:pt x="2451886" y="3164347"/>
                  <a:pt x="2453018" y="3164113"/>
                  <a:pt x="2453965" y="3164088"/>
                </a:cubicBezTo>
                <a:cubicBezTo>
                  <a:pt x="2453937" y="3164243"/>
                  <a:pt x="2453846" y="3164424"/>
                  <a:pt x="2453612" y="3164666"/>
                </a:cubicBezTo>
                <a:close/>
                <a:moveTo>
                  <a:pt x="2450516" y="3164901"/>
                </a:moveTo>
                <a:cubicBezTo>
                  <a:pt x="2449381" y="3165363"/>
                  <a:pt x="2448103" y="3166018"/>
                  <a:pt x="2446568" y="3167064"/>
                </a:cubicBezTo>
                <a:cubicBezTo>
                  <a:pt x="2447885" y="3165718"/>
                  <a:pt x="2449202" y="3165162"/>
                  <a:pt x="2450516" y="3164901"/>
                </a:cubicBezTo>
                <a:close/>
                <a:moveTo>
                  <a:pt x="2451262" y="3161069"/>
                </a:moveTo>
                <a:cubicBezTo>
                  <a:pt x="2450676" y="3161669"/>
                  <a:pt x="2450088" y="3162269"/>
                  <a:pt x="2448915" y="3162269"/>
                </a:cubicBezTo>
                <a:cubicBezTo>
                  <a:pt x="2449903" y="3161762"/>
                  <a:pt x="2450646" y="3161382"/>
                  <a:pt x="2451262" y="3161069"/>
                </a:cubicBezTo>
                <a:close/>
                <a:moveTo>
                  <a:pt x="2453612" y="3159869"/>
                </a:moveTo>
                <a:cubicBezTo>
                  <a:pt x="2453612" y="3159869"/>
                  <a:pt x="2453573" y="3159888"/>
                  <a:pt x="2451262" y="3161069"/>
                </a:cubicBezTo>
                <a:cubicBezTo>
                  <a:pt x="2451850" y="3160468"/>
                  <a:pt x="2452435" y="3159869"/>
                  <a:pt x="2453612" y="3159869"/>
                </a:cubicBezTo>
                <a:close/>
                <a:moveTo>
                  <a:pt x="2444053" y="3146518"/>
                </a:moveTo>
                <a:cubicBezTo>
                  <a:pt x="2444541" y="3146339"/>
                  <a:pt x="2445060" y="3146232"/>
                  <a:pt x="2445588" y="3146166"/>
                </a:cubicBezTo>
                <a:cubicBezTo>
                  <a:pt x="2445168" y="3146380"/>
                  <a:pt x="2444641" y="3146532"/>
                  <a:pt x="2444053" y="3146518"/>
                </a:cubicBezTo>
                <a:close/>
                <a:moveTo>
                  <a:pt x="2441874" y="3147880"/>
                </a:moveTo>
                <a:cubicBezTo>
                  <a:pt x="2441874" y="3147880"/>
                  <a:pt x="2442603" y="3147151"/>
                  <a:pt x="2443641" y="3146496"/>
                </a:cubicBezTo>
                <a:cubicBezTo>
                  <a:pt x="2443782" y="3146521"/>
                  <a:pt x="2443914" y="3146513"/>
                  <a:pt x="2444053" y="3146518"/>
                </a:cubicBezTo>
                <a:cubicBezTo>
                  <a:pt x="2443224" y="3146815"/>
                  <a:pt x="2442473" y="3147267"/>
                  <a:pt x="2441874" y="3147880"/>
                </a:cubicBezTo>
                <a:close/>
                <a:moveTo>
                  <a:pt x="2441874" y="3135890"/>
                </a:moveTo>
                <a:cubicBezTo>
                  <a:pt x="2441874" y="3135890"/>
                  <a:pt x="2437180" y="3135890"/>
                  <a:pt x="2439527" y="3133490"/>
                </a:cubicBezTo>
                <a:cubicBezTo>
                  <a:pt x="2441852" y="3135865"/>
                  <a:pt x="2446477" y="3131207"/>
                  <a:pt x="2451124" y="3133446"/>
                </a:cubicBezTo>
                <a:cubicBezTo>
                  <a:pt x="2450312" y="3133487"/>
                  <a:pt x="2449533" y="3133490"/>
                  <a:pt x="2448915" y="3133490"/>
                </a:cubicBezTo>
                <a:cubicBezTo>
                  <a:pt x="2446568" y="3135890"/>
                  <a:pt x="2444221" y="3135890"/>
                  <a:pt x="2441874" y="3135890"/>
                </a:cubicBezTo>
                <a:close/>
                <a:moveTo>
                  <a:pt x="2451262" y="3109511"/>
                </a:moveTo>
                <a:cubicBezTo>
                  <a:pt x="2452828" y="3109511"/>
                  <a:pt x="2454393" y="3109511"/>
                  <a:pt x="2455959" y="3109511"/>
                </a:cubicBezTo>
                <a:cubicBezTo>
                  <a:pt x="2451262" y="3111909"/>
                  <a:pt x="2453612" y="3109511"/>
                  <a:pt x="2451262" y="3109511"/>
                </a:cubicBezTo>
                <a:close/>
                <a:moveTo>
                  <a:pt x="2460653" y="3092725"/>
                </a:moveTo>
                <a:cubicBezTo>
                  <a:pt x="2460653" y="3092725"/>
                  <a:pt x="2460672" y="3092745"/>
                  <a:pt x="2461826" y="3093923"/>
                </a:cubicBezTo>
                <a:cubicBezTo>
                  <a:pt x="2460506" y="3093917"/>
                  <a:pt x="2459559" y="3093840"/>
                  <a:pt x="2460653" y="3092725"/>
                </a:cubicBezTo>
                <a:close/>
                <a:moveTo>
                  <a:pt x="2479431" y="3087927"/>
                </a:moveTo>
                <a:cubicBezTo>
                  <a:pt x="2478614" y="3087927"/>
                  <a:pt x="2477802" y="3087927"/>
                  <a:pt x="2477084" y="3087927"/>
                </a:cubicBezTo>
                <a:lnTo>
                  <a:pt x="2477084" y="3085530"/>
                </a:lnTo>
                <a:cubicBezTo>
                  <a:pt x="2479431" y="3087927"/>
                  <a:pt x="2479431" y="3087927"/>
                  <a:pt x="2479431" y="3087927"/>
                </a:cubicBezTo>
                <a:close/>
                <a:moveTo>
                  <a:pt x="2556892" y="3219819"/>
                </a:moveTo>
                <a:cubicBezTo>
                  <a:pt x="2556892" y="3218875"/>
                  <a:pt x="2556892" y="3218368"/>
                  <a:pt x="2556892" y="3218022"/>
                </a:cubicBezTo>
                <a:cubicBezTo>
                  <a:pt x="2557477" y="3216824"/>
                  <a:pt x="2558065" y="3216224"/>
                  <a:pt x="2556892" y="3219819"/>
                </a:cubicBezTo>
                <a:close/>
                <a:moveTo>
                  <a:pt x="2574743" y="3261533"/>
                </a:moveTo>
                <a:cubicBezTo>
                  <a:pt x="2574602" y="3261679"/>
                  <a:pt x="2574627" y="3261652"/>
                  <a:pt x="2574743" y="3261533"/>
                </a:cubicBezTo>
                <a:close/>
                <a:moveTo>
                  <a:pt x="2575090" y="3261178"/>
                </a:moveTo>
                <a:cubicBezTo>
                  <a:pt x="2574950" y="3261321"/>
                  <a:pt x="2574831" y="3261442"/>
                  <a:pt x="2574743" y="3261533"/>
                </a:cubicBezTo>
                <a:cubicBezTo>
                  <a:pt x="2574814" y="3261462"/>
                  <a:pt x="2574925" y="3261349"/>
                  <a:pt x="2575090" y="3261178"/>
                </a:cubicBezTo>
                <a:close/>
                <a:moveTo>
                  <a:pt x="2575507" y="3260754"/>
                </a:moveTo>
                <a:cubicBezTo>
                  <a:pt x="2575347" y="3260917"/>
                  <a:pt x="2575201" y="3261065"/>
                  <a:pt x="2575090" y="3261178"/>
                </a:cubicBezTo>
                <a:cubicBezTo>
                  <a:pt x="2575245" y="3261021"/>
                  <a:pt x="2575394" y="3260867"/>
                  <a:pt x="2575507" y="3260754"/>
                </a:cubicBezTo>
                <a:close/>
                <a:moveTo>
                  <a:pt x="2575668" y="3260589"/>
                </a:moveTo>
                <a:cubicBezTo>
                  <a:pt x="2575668" y="3260589"/>
                  <a:pt x="2575599" y="3260661"/>
                  <a:pt x="2575507" y="3260754"/>
                </a:cubicBezTo>
                <a:cubicBezTo>
                  <a:pt x="2575568" y="3260691"/>
                  <a:pt x="2575599" y="3260661"/>
                  <a:pt x="2575668" y="3260589"/>
                </a:cubicBezTo>
                <a:close/>
                <a:moveTo>
                  <a:pt x="2552195" y="3260589"/>
                </a:moveTo>
                <a:cubicBezTo>
                  <a:pt x="2552195" y="3260476"/>
                  <a:pt x="2552198" y="3260394"/>
                  <a:pt x="2552198" y="3260289"/>
                </a:cubicBezTo>
                <a:cubicBezTo>
                  <a:pt x="2552237" y="3260349"/>
                  <a:pt x="2552275" y="3260399"/>
                  <a:pt x="2552314" y="3260454"/>
                </a:cubicBezTo>
                <a:cubicBezTo>
                  <a:pt x="2552275" y="3260495"/>
                  <a:pt x="2552237" y="3260548"/>
                  <a:pt x="2552195" y="3260589"/>
                </a:cubicBezTo>
                <a:close/>
                <a:moveTo>
                  <a:pt x="2534527" y="3466735"/>
                </a:moveTo>
                <a:cubicBezTo>
                  <a:pt x="2533958" y="3466652"/>
                  <a:pt x="2533386" y="3466575"/>
                  <a:pt x="2532693" y="3466575"/>
                </a:cubicBezTo>
                <a:cubicBezTo>
                  <a:pt x="2532693" y="3466575"/>
                  <a:pt x="2533464" y="3466580"/>
                  <a:pt x="2534527" y="3466735"/>
                </a:cubicBezTo>
                <a:close/>
                <a:moveTo>
                  <a:pt x="2928082" y="3065069"/>
                </a:moveTo>
                <a:cubicBezTo>
                  <a:pt x="2930479" y="3069826"/>
                  <a:pt x="2932876" y="3076961"/>
                  <a:pt x="2930479" y="3081717"/>
                </a:cubicBezTo>
                <a:cubicBezTo>
                  <a:pt x="2930479" y="3081717"/>
                  <a:pt x="2930479" y="3081717"/>
                  <a:pt x="2925686" y="3086474"/>
                </a:cubicBezTo>
                <a:cubicBezTo>
                  <a:pt x="2925686" y="3088852"/>
                  <a:pt x="2928082" y="3091230"/>
                  <a:pt x="2930479" y="3088852"/>
                </a:cubicBezTo>
                <a:cubicBezTo>
                  <a:pt x="2925686" y="3095987"/>
                  <a:pt x="2925686" y="3100744"/>
                  <a:pt x="2920892" y="3103122"/>
                </a:cubicBezTo>
                <a:cubicBezTo>
                  <a:pt x="2928082" y="3119770"/>
                  <a:pt x="2920892" y="3143554"/>
                  <a:pt x="2913702" y="3157826"/>
                </a:cubicBezTo>
                <a:cubicBezTo>
                  <a:pt x="2913702" y="3157826"/>
                  <a:pt x="2913702" y="3157826"/>
                  <a:pt x="2911306" y="3157826"/>
                </a:cubicBezTo>
                <a:cubicBezTo>
                  <a:pt x="2908909" y="3160204"/>
                  <a:pt x="2916099" y="3160204"/>
                  <a:pt x="2913702" y="3162583"/>
                </a:cubicBezTo>
                <a:cubicBezTo>
                  <a:pt x="2911306" y="3160204"/>
                  <a:pt x="2906512" y="3164961"/>
                  <a:pt x="2906512" y="3160204"/>
                </a:cubicBezTo>
                <a:cubicBezTo>
                  <a:pt x="2901719" y="3164961"/>
                  <a:pt x="2906512" y="3169718"/>
                  <a:pt x="2904116" y="3174474"/>
                </a:cubicBezTo>
                <a:cubicBezTo>
                  <a:pt x="2906512" y="3176852"/>
                  <a:pt x="2904116" y="3169718"/>
                  <a:pt x="2908909" y="3172096"/>
                </a:cubicBezTo>
                <a:cubicBezTo>
                  <a:pt x="2908909" y="3174474"/>
                  <a:pt x="2901719" y="3179231"/>
                  <a:pt x="2906512" y="3181609"/>
                </a:cubicBezTo>
                <a:cubicBezTo>
                  <a:pt x="2904116" y="3183985"/>
                  <a:pt x="2899322" y="3181609"/>
                  <a:pt x="2899322" y="3179231"/>
                </a:cubicBezTo>
                <a:cubicBezTo>
                  <a:pt x="2899322" y="3179231"/>
                  <a:pt x="2899322" y="3179231"/>
                  <a:pt x="2899322" y="3183985"/>
                </a:cubicBezTo>
                <a:cubicBezTo>
                  <a:pt x="2892132" y="3186363"/>
                  <a:pt x="2894529" y="3169718"/>
                  <a:pt x="2887339" y="3169718"/>
                </a:cubicBezTo>
                <a:cubicBezTo>
                  <a:pt x="2887339" y="3169718"/>
                  <a:pt x="2887339" y="3169718"/>
                  <a:pt x="2884942" y="3174474"/>
                </a:cubicBezTo>
                <a:cubicBezTo>
                  <a:pt x="2880149" y="3174474"/>
                  <a:pt x="2884942" y="3162583"/>
                  <a:pt x="2880149" y="3169718"/>
                </a:cubicBezTo>
                <a:cubicBezTo>
                  <a:pt x="2880149" y="3174474"/>
                  <a:pt x="2884942" y="3181609"/>
                  <a:pt x="2887339" y="3179231"/>
                </a:cubicBezTo>
                <a:cubicBezTo>
                  <a:pt x="2884942" y="3186363"/>
                  <a:pt x="2896926" y="3188744"/>
                  <a:pt x="2892132" y="3195879"/>
                </a:cubicBezTo>
                <a:cubicBezTo>
                  <a:pt x="2887339" y="3195879"/>
                  <a:pt x="2894529" y="3188744"/>
                  <a:pt x="2889736" y="3188744"/>
                </a:cubicBezTo>
                <a:cubicBezTo>
                  <a:pt x="2884942" y="3191123"/>
                  <a:pt x="2887339" y="3198257"/>
                  <a:pt x="2884942" y="3200636"/>
                </a:cubicBezTo>
                <a:cubicBezTo>
                  <a:pt x="2889736" y="3195879"/>
                  <a:pt x="2889736" y="3203014"/>
                  <a:pt x="2889736" y="3205392"/>
                </a:cubicBezTo>
                <a:cubicBezTo>
                  <a:pt x="2884942" y="3207771"/>
                  <a:pt x="2887339" y="3200636"/>
                  <a:pt x="2884942" y="3205392"/>
                </a:cubicBezTo>
                <a:cubicBezTo>
                  <a:pt x="2884942" y="3207771"/>
                  <a:pt x="2884942" y="3214905"/>
                  <a:pt x="2889736" y="3210149"/>
                </a:cubicBezTo>
                <a:cubicBezTo>
                  <a:pt x="2892132" y="3217284"/>
                  <a:pt x="2882546" y="3214905"/>
                  <a:pt x="2884942" y="3222040"/>
                </a:cubicBezTo>
                <a:cubicBezTo>
                  <a:pt x="2880149" y="3222040"/>
                  <a:pt x="2880149" y="3210149"/>
                  <a:pt x="2875356" y="3214905"/>
                </a:cubicBezTo>
                <a:cubicBezTo>
                  <a:pt x="2880149" y="3217284"/>
                  <a:pt x="2875356" y="3226797"/>
                  <a:pt x="2882546" y="3226797"/>
                </a:cubicBezTo>
                <a:cubicBezTo>
                  <a:pt x="2880149" y="3229176"/>
                  <a:pt x="2875356" y="3226797"/>
                  <a:pt x="2875356" y="3222040"/>
                </a:cubicBezTo>
                <a:cubicBezTo>
                  <a:pt x="2870562" y="3224419"/>
                  <a:pt x="2875356" y="3236310"/>
                  <a:pt x="2868169" y="3231554"/>
                </a:cubicBezTo>
                <a:cubicBezTo>
                  <a:pt x="2868169" y="3231554"/>
                  <a:pt x="2868169" y="3231554"/>
                  <a:pt x="2870562" y="3236310"/>
                </a:cubicBezTo>
                <a:cubicBezTo>
                  <a:pt x="2868169" y="3236310"/>
                  <a:pt x="2865769" y="3236310"/>
                  <a:pt x="2863375" y="3236310"/>
                </a:cubicBezTo>
                <a:cubicBezTo>
                  <a:pt x="2860979" y="3238689"/>
                  <a:pt x="2860979" y="3250580"/>
                  <a:pt x="2856185" y="3245824"/>
                </a:cubicBezTo>
                <a:cubicBezTo>
                  <a:pt x="2856185" y="3245824"/>
                  <a:pt x="2848995" y="3250580"/>
                  <a:pt x="2853789" y="3252959"/>
                </a:cubicBezTo>
                <a:cubicBezTo>
                  <a:pt x="2860979" y="3250580"/>
                  <a:pt x="2856185" y="3245824"/>
                  <a:pt x="2863375" y="3248202"/>
                </a:cubicBezTo>
                <a:cubicBezTo>
                  <a:pt x="2856185" y="3248202"/>
                  <a:pt x="2858582" y="3252959"/>
                  <a:pt x="2858582" y="3257715"/>
                </a:cubicBezTo>
                <a:cubicBezTo>
                  <a:pt x="2858582" y="3257715"/>
                  <a:pt x="2858582" y="3257715"/>
                  <a:pt x="2856185" y="3255337"/>
                </a:cubicBezTo>
                <a:cubicBezTo>
                  <a:pt x="2853789" y="3257715"/>
                  <a:pt x="2851392" y="3260093"/>
                  <a:pt x="2851392" y="3262472"/>
                </a:cubicBezTo>
                <a:cubicBezTo>
                  <a:pt x="2851392" y="3260093"/>
                  <a:pt x="2851392" y="3260093"/>
                  <a:pt x="2848995" y="3260093"/>
                </a:cubicBezTo>
                <a:cubicBezTo>
                  <a:pt x="2848995" y="3260093"/>
                  <a:pt x="2848995" y="3260093"/>
                  <a:pt x="2851392" y="3264850"/>
                </a:cubicBezTo>
                <a:cubicBezTo>
                  <a:pt x="2846599" y="3271985"/>
                  <a:pt x="2844202" y="3262472"/>
                  <a:pt x="2839409" y="3267229"/>
                </a:cubicBezTo>
                <a:cubicBezTo>
                  <a:pt x="2839409" y="3267229"/>
                  <a:pt x="2839409" y="3267229"/>
                  <a:pt x="2841805" y="3262472"/>
                </a:cubicBezTo>
                <a:cubicBezTo>
                  <a:pt x="2841805" y="3262472"/>
                  <a:pt x="2837012" y="3262472"/>
                  <a:pt x="2837012" y="3264850"/>
                </a:cubicBezTo>
                <a:cubicBezTo>
                  <a:pt x="2837012" y="3267229"/>
                  <a:pt x="2839409" y="3271985"/>
                  <a:pt x="2839409" y="3276742"/>
                </a:cubicBezTo>
                <a:cubicBezTo>
                  <a:pt x="2837810" y="3278330"/>
                  <a:pt x="2836228" y="3276783"/>
                  <a:pt x="2835339" y="3276962"/>
                </a:cubicBezTo>
                <a:cubicBezTo>
                  <a:pt x="2835695" y="3275905"/>
                  <a:pt x="2836211" y="3274369"/>
                  <a:pt x="2837012" y="3271985"/>
                </a:cubicBezTo>
                <a:cubicBezTo>
                  <a:pt x="2834615" y="3271985"/>
                  <a:pt x="2829822" y="3269607"/>
                  <a:pt x="2825029" y="3274364"/>
                </a:cubicBezTo>
                <a:cubicBezTo>
                  <a:pt x="2822632" y="3276742"/>
                  <a:pt x="2822632" y="3283877"/>
                  <a:pt x="2827425" y="3281498"/>
                </a:cubicBezTo>
                <a:cubicBezTo>
                  <a:pt x="2825029" y="3283877"/>
                  <a:pt x="2822632" y="3283877"/>
                  <a:pt x="2822632" y="3281498"/>
                </a:cubicBezTo>
                <a:cubicBezTo>
                  <a:pt x="2817839" y="3286255"/>
                  <a:pt x="2825029" y="3283877"/>
                  <a:pt x="2822632" y="3288633"/>
                </a:cubicBezTo>
                <a:cubicBezTo>
                  <a:pt x="2820235" y="3288633"/>
                  <a:pt x="2810649" y="3288633"/>
                  <a:pt x="2805855" y="3288633"/>
                </a:cubicBezTo>
                <a:cubicBezTo>
                  <a:pt x="2805855" y="3288633"/>
                  <a:pt x="2805855" y="3288633"/>
                  <a:pt x="2808252" y="3281498"/>
                </a:cubicBezTo>
                <a:cubicBezTo>
                  <a:pt x="2808252" y="3281498"/>
                  <a:pt x="2808252" y="3281498"/>
                  <a:pt x="2803458" y="3283877"/>
                </a:cubicBezTo>
                <a:cubicBezTo>
                  <a:pt x="2805855" y="3276742"/>
                  <a:pt x="2801062" y="3281498"/>
                  <a:pt x="2798665" y="3276742"/>
                </a:cubicBezTo>
                <a:cubicBezTo>
                  <a:pt x="2796268" y="3276742"/>
                  <a:pt x="2796268" y="3279120"/>
                  <a:pt x="2793872" y="3281498"/>
                </a:cubicBezTo>
                <a:cubicBezTo>
                  <a:pt x="2805855" y="3283877"/>
                  <a:pt x="2793872" y="3295768"/>
                  <a:pt x="2801062" y="3300525"/>
                </a:cubicBezTo>
                <a:cubicBezTo>
                  <a:pt x="2793872" y="3307660"/>
                  <a:pt x="2786682" y="3288633"/>
                  <a:pt x="2781888" y="3302903"/>
                </a:cubicBezTo>
                <a:cubicBezTo>
                  <a:pt x="2777095" y="3302903"/>
                  <a:pt x="2779492" y="3295768"/>
                  <a:pt x="2772305" y="3300525"/>
                </a:cubicBezTo>
                <a:cubicBezTo>
                  <a:pt x="2769905" y="3302903"/>
                  <a:pt x="2765115" y="3305281"/>
                  <a:pt x="2767511" y="3307660"/>
                </a:cubicBezTo>
                <a:cubicBezTo>
                  <a:pt x="2769905" y="3312417"/>
                  <a:pt x="2772305" y="3305281"/>
                  <a:pt x="2772305" y="3310038"/>
                </a:cubicBezTo>
                <a:cubicBezTo>
                  <a:pt x="2767511" y="3314795"/>
                  <a:pt x="2762718" y="3310038"/>
                  <a:pt x="2765115" y="3317173"/>
                </a:cubicBezTo>
                <a:cubicBezTo>
                  <a:pt x="2767511" y="3314795"/>
                  <a:pt x="2769905" y="3317173"/>
                  <a:pt x="2772305" y="3319552"/>
                </a:cubicBezTo>
                <a:cubicBezTo>
                  <a:pt x="2772305" y="3319552"/>
                  <a:pt x="2772305" y="3319552"/>
                  <a:pt x="2767511" y="3324308"/>
                </a:cubicBezTo>
                <a:cubicBezTo>
                  <a:pt x="2767511" y="3324308"/>
                  <a:pt x="2767511" y="3324308"/>
                  <a:pt x="2767511" y="3321930"/>
                </a:cubicBezTo>
                <a:cubicBezTo>
                  <a:pt x="2757925" y="3324308"/>
                  <a:pt x="2767511" y="3326686"/>
                  <a:pt x="2760321" y="3329065"/>
                </a:cubicBezTo>
                <a:cubicBezTo>
                  <a:pt x="2760321" y="3329065"/>
                  <a:pt x="2760321" y="3329065"/>
                  <a:pt x="2753131" y="3326686"/>
                </a:cubicBezTo>
                <a:cubicBezTo>
                  <a:pt x="2753131" y="3321930"/>
                  <a:pt x="2765115" y="3324308"/>
                  <a:pt x="2760321" y="3317173"/>
                </a:cubicBezTo>
                <a:cubicBezTo>
                  <a:pt x="2755528" y="3319552"/>
                  <a:pt x="2755528" y="3324308"/>
                  <a:pt x="2750735" y="3324308"/>
                </a:cubicBezTo>
                <a:cubicBezTo>
                  <a:pt x="2750735" y="3324308"/>
                  <a:pt x="2750735" y="3324308"/>
                  <a:pt x="2753131" y="3321930"/>
                </a:cubicBezTo>
                <a:cubicBezTo>
                  <a:pt x="2750735" y="3321930"/>
                  <a:pt x="2745941" y="3312417"/>
                  <a:pt x="2741148" y="3321930"/>
                </a:cubicBezTo>
                <a:cubicBezTo>
                  <a:pt x="2738751" y="3326686"/>
                  <a:pt x="2741148" y="3324308"/>
                  <a:pt x="2741148" y="3326686"/>
                </a:cubicBezTo>
                <a:cubicBezTo>
                  <a:pt x="2733958" y="3331443"/>
                  <a:pt x="2731561" y="3336200"/>
                  <a:pt x="2726768" y="3338578"/>
                </a:cubicBezTo>
                <a:cubicBezTo>
                  <a:pt x="2726768" y="3331443"/>
                  <a:pt x="2717181" y="3340956"/>
                  <a:pt x="2721975" y="3333821"/>
                </a:cubicBezTo>
                <a:cubicBezTo>
                  <a:pt x="2724371" y="3336200"/>
                  <a:pt x="2736355" y="3331443"/>
                  <a:pt x="2738751" y="3324308"/>
                </a:cubicBezTo>
                <a:cubicBezTo>
                  <a:pt x="2731561" y="3319552"/>
                  <a:pt x="2745941" y="3321930"/>
                  <a:pt x="2743545" y="3314795"/>
                </a:cubicBezTo>
                <a:cubicBezTo>
                  <a:pt x="2736355" y="3319552"/>
                  <a:pt x="2733958" y="3312417"/>
                  <a:pt x="2731561" y="3307660"/>
                </a:cubicBezTo>
                <a:cubicBezTo>
                  <a:pt x="2731561" y="3310038"/>
                  <a:pt x="2729165" y="3312417"/>
                  <a:pt x="2729165" y="3312417"/>
                </a:cubicBezTo>
                <a:cubicBezTo>
                  <a:pt x="2729165" y="3317173"/>
                  <a:pt x="2731561" y="3314795"/>
                  <a:pt x="2733958" y="3319552"/>
                </a:cubicBezTo>
                <a:cubicBezTo>
                  <a:pt x="2726768" y="3321930"/>
                  <a:pt x="2719578" y="3326686"/>
                  <a:pt x="2717181" y="3331443"/>
                </a:cubicBezTo>
                <a:cubicBezTo>
                  <a:pt x="2714785" y="3329065"/>
                  <a:pt x="2714785" y="3326686"/>
                  <a:pt x="2717181" y="3324308"/>
                </a:cubicBezTo>
                <a:cubicBezTo>
                  <a:pt x="2707595" y="3329065"/>
                  <a:pt x="2698008" y="3331443"/>
                  <a:pt x="2690818" y="3333821"/>
                </a:cubicBezTo>
                <a:cubicBezTo>
                  <a:pt x="2695611" y="3336200"/>
                  <a:pt x="2686025" y="3338578"/>
                  <a:pt x="2686025" y="3340956"/>
                </a:cubicBezTo>
                <a:cubicBezTo>
                  <a:pt x="2683628" y="3338578"/>
                  <a:pt x="2683628" y="3336200"/>
                  <a:pt x="2683628" y="3333821"/>
                </a:cubicBezTo>
                <a:cubicBezTo>
                  <a:pt x="2678837" y="3338578"/>
                  <a:pt x="2681231" y="3331443"/>
                  <a:pt x="2676441" y="3331443"/>
                </a:cubicBezTo>
                <a:cubicBezTo>
                  <a:pt x="2671647" y="3336200"/>
                  <a:pt x="2664457" y="3340956"/>
                  <a:pt x="2659664" y="3343334"/>
                </a:cubicBezTo>
                <a:cubicBezTo>
                  <a:pt x="2650077" y="3340956"/>
                  <a:pt x="2638094" y="3348091"/>
                  <a:pt x="2630904" y="3350469"/>
                </a:cubicBezTo>
                <a:cubicBezTo>
                  <a:pt x="2628507" y="3348091"/>
                  <a:pt x="2628507" y="3343334"/>
                  <a:pt x="2623714" y="3340956"/>
                </a:cubicBezTo>
                <a:cubicBezTo>
                  <a:pt x="2618921" y="3343334"/>
                  <a:pt x="2628507" y="3348091"/>
                  <a:pt x="2621317" y="3345713"/>
                </a:cubicBezTo>
                <a:cubicBezTo>
                  <a:pt x="2621317" y="3345713"/>
                  <a:pt x="2609334" y="3343334"/>
                  <a:pt x="2606937" y="3352848"/>
                </a:cubicBezTo>
                <a:cubicBezTo>
                  <a:pt x="2606937" y="3352848"/>
                  <a:pt x="2606937" y="3352848"/>
                  <a:pt x="2609334" y="3345713"/>
                </a:cubicBezTo>
                <a:cubicBezTo>
                  <a:pt x="2606937" y="3345713"/>
                  <a:pt x="2606937" y="3348091"/>
                  <a:pt x="2604541" y="3348091"/>
                </a:cubicBezTo>
                <a:cubicBezTo>
                  <a:pt x="2604541" y="3345713"/>
                  <a:pt x="2602144" y="3345713"/>
                  <a:pt x="2604541" y="3343334"/>
                </a:cubicBezTo>
                <a:cubicBezTo>
                  <a:pt x="2599747" y="3338578"/>
                  <a:pt x="2597351" y="3345713"/>
                  <a:pt x="2592557" y="3345713"/>
                </a:cubicBezTo>
                <a:cubicBezTo>
                  <a:pt x="2592557" y="3345713"/>
                  <a:pt x="2592557" y="3345713"/>
                  <a:pt x="2594954" y="3350469"/>
                </a:cubicBezTo>
                <a:cubicBezTo>
                  <a:pt x="2587764" y="3352848"/>
                  <a:pt x="2580574" y="3350469"/>
                  <a:pt x="2573387" y="3352848"/>
                </a:cubicBezTo>
                <a:cubicBezTo>
                  <a:pt x="2573387" y="3352848"/>
                  <a:pt x="2573387" y="3352848"/>
                  <a:pt x="2573387" y="3350469"/>
                </a:cubicBezTo>
                <a:cubicBezTo>
                  <a:pt x="2573387" y="3350469"/>
                  <a:pt x="2573387" y="3350469"/>
                  <a:pt x="2568594" y="3352848"/>
                </a:cubicBezTo>
                <a:cubicBezTo>
                  <a:pt x="2568594" y="3350469"/>
                  <a:pt x="2566197" y="3348091"/>
                  <a:pt x="2563800" y="3350469"/>
                </a:cubicBezTo>
                <a:cubicBezTo>
                  <a:pt x="2563800" y="3350469"/>
                  <a:pt x="2563800" y="3350469"/>
                  <a:pt x="2573387" y="3340956"/>
                </a:cubicBezTo>
                <a:cubicBezTo>
                  <a:pt x="2578180" y="3340956"/>
                  <a:pt x="2570990" y="3345713"/>
                  <a:pt x="2573387" y="3348091"/>
                </a:cubicBezTo>
                <a:cubicBezTo>
                  <a:pt x="2575781" y="3350469"/>
                  <a:pt x="2582973" y="3348091"/>
                  <a:pt x="2582973" y="3345713"/>
                </a:cubicBezTo>
                <a:cubicBezTo>
                  <a:pt x="2580574" y="3345713"/>
                  <a:pt x="2580574" y="3345713"/>
                  <a:pt x="2578180" y="3348091"/>
                </a:cubicBezTo>
                <a:cubicBezTo>
                  <a:pt x="2575781" y="3343334"/>
                  <a:pt x="2580574" y="3343334"/>
                  <a:pt x="2582973" y="3338578"/>
                </a:cubicBezTo>
                <a:lnTo>
                  <a:pt x="2580574" y="3338578"/>
                </a:lnTo>
                <a:cubicBezTo>
                  <a:pt x="2582973" y="3336200"/>
                  <a:pt x="2585367" y="3336200"/>
                  <a:pt x="2587764" y="3336200"/>
                </a:cubicBezTo>
                <a:cubicBezTo>
                  <a:pt x="2585367" y="3336200"/>
                  <a:pt x="2590161" y="3338578"/>
                  <a:pt x="2590161" y="3338578"/>
                </a:cubicBezTo>
                <a:cubicBezTo>
                  <a:pt x="2590161" y="3333821"/>
                  <a:pt x="2594954" y="3333821"/>
                  <a:pt x="2599747" y="3333821"/>
                </a:cubicBezTo>
                <a:cubicBezTo>
                  <a:pt x="2604541" y="3336200"/>
                  <a:pt x="2609334" y="3326686"/>
                  <a:pt x="2616524" y="3326686"/>
                </a:cubicBezTo>
                <a:cubicBezTo>
                  <a:pt x="2616524" y="3331443"/>
                  <a:pt x="2611731" y="3336200"/>
                  <a:pt x="2609334" y="3338578"/>
                </a:cubicBezTo>
                <a:cubicBezTo>
                  <a:pt x="2614127" y="3340956"/>
                  <a:pt x="2614127" y="3338578"/>
                  <a:pt x="2618921" y="3338578"/>
                </a:cubicBezTo>
                <a:cubicBezTo>
                  <a:pt x="2618921" y="3336200"/>
                  <a:pt x="2618921" y="3331443"/>
                  <a:pt x="2626111" y="3326686"/>
                </a:cubicBezTo>
                <a:cubicBezTo>
                  <a:pt x="2626111" y="3326686"/>
                  <a:pt x="2626111" y="3326686"/>
                  <a:pt x="2626111" y="3331443"/>
                </a:cubicBezTo>
                <a:cubicBezTo>
                  <a:pt x="2630904" y="3326686"/>
                  <a:pt x="2628507" y="3321930"/>
                  <a:pt x="2635697" y="3321930"/>
                </a:cubicBezTo>
                <a:cubicBezTo>
                  <a:pt x="2647681" y="3321930"/>
                  <a:pt x="2657267" y="3319552"/>
                  <a:pt x="2666854" y="3317173"/>
                </a:cubicBezTo>
                <a:cubicBezTo>
                  <a:pt x="2666854" y="3317173"/>
                  <a:pt x="2666854" y="3317173"/>
                  <a:pt x="2666854" y="3319552"/>
                </a:cubicBezTo>
                <a:cubicBezTo>
                  <a:pt x="2669251" y="3312417"/>
                  <a:pt x="2681231" y="3312417"/>
                  <a:pt x="2686025" y="3307660"/>
                </a:cubicBezTo>
                <a:cubicBezTo>
                  <a:pt x="2698008" y="3307660"/>
                  <a:pt x="2707595" y="3298147"/>
                  <a:pt x="2714785" y="3300525"/>
                </a:cubicBezTo>
                <a:cubicBezTo>
                  <a:pt x="2731561" y="3291012"/>
                  <a:pt x="2743545" y="3281498"/>
                  <a:pt x="2760321" y="3274364"/>
                </a:cubicBezTo>
                <a:cubicBezTo>
                  <a:pt x="2760321" y="3274364"/>
                  <a:pt x="2760321" y="3274364"/>
                  <a:pt x="2760321" y="3279120"/>
                </a:cubicBezTo>
                <a:cubicBezTo>
                  <a:pt x="2762718" y="3274364"/>
                  <a:pt x="2765115" y="3281498"/>
                  <a:pt x="2767511" y="3279120"/>
                </a:cubicBezTo>
                <a:cubicBezTo>
                  <a:pt x="2762718" y="3276742"/>
                  <a:pt x="2767511" y="3271985"/>
                  <a:pt x="2769905" y="3267229"/>
                </a:cubicBezTo>
                <a:cubicBezTo>
                  <a:pt x="2777095" y="3267229"/>
                  <a:pt x="2784285" y="3257715"/>
                  <a:pt x="2789078" y="3250580"/>
                </a:cubicBezTo>
                <a:cubicBezTo>
                  <a:pt x="2789078" y="3250580"/>
                  <a:pt x="2789078" y="3250580"/>
                  <a:pt x="2791475" y="3252959"/>
                </a:cubicBezTo>
                <a:cubicBezTo>
                  <a:pt x="2793872" y="3243445"/>
                  <a:pt x="2803458" y="3241067"/>
                  <a:pt x="2810649" y="3236310"/>
                </a:cubicBezTo>
                <a:cubicBezTo>
                  <a:pt x="2813045" y="3236310"/>
                  <a:pt x="2815442" y="3238689"/>
                  <a:pt x="2817839" y="3236310"/>
                </a:cubicBezTo>
                <a:cubicBezTo>
                  <a:pt x="2817839" y="3229176"/>
                  <a:pt x="2820235" y="3226797"/>
                  <a:pt x="2822632" y="3219662"/>
                </a:cubicBezTo>
                <a:cubicBezTo>
                  <a:pt x="2827425" y="3214905"/>
                  <a:pt x="2832219" y="3210149"/>
                  <a:pt x="2837012" y="3207771"/>
                </a:cubicBezTo>
                <a:cubicBezTo>
                  <a:pt x="2844202" y="3186363"/>
                  <a:pt x="2858582" y="3172096"/>
                  <a:pt x="2863375" y="3150688"/>
                </a:cubicBezTo>
                <a:cubicBezTo>
                  <a:pt x="2863375" y="3150688"/>
                  <a:pt x="2863375" y="3150688"/>
                  <a:pt x="2865769" y="3150688"/>
                </a:cubicBezTo>
                <a:cubicBezTo>
                  <a:pt x="2868169" y="3129283"/>
                  <a:pt x="2880149" y="3110257"/>
                  <a:pt x="2880149" y="3091230"/>
                </a:cubicBezTo>
                <a:cubicBezTo>
                  <a:pt x="2880149" y="3091230"/>
                  <a:pt x="2880149" y="3091230"/>
                  <a:pt x="2887339" y="3093609"/>
                </a:cubicBezTo>
                <a:cubicBezTo>
                  <a:pt x="2889736" y="3088852"/>
                  <a:pt x="2884942" y="3081717"/>
                  <a:pt x="2880149" y="3081717"/>
                </a:cubicBezTo>
                <a:cubicBezTo>
                  <a:pt x="2884942" y="3076961"/>
                  <a:pt x="2880149" y="3067447"/>
                  <a:pt x="2884942" y="3065069"/>
                </a:cubicBezTo>
                <a:cubicBezTo>
                  <a:pt x="2887339" y="3060313"/>
                  <a:pt x="2882546" y="3057934"/>
                  <a:pt x="2882546" y="3053178"/>
                </a:cubicBezTo>
                <a:cubicBezTo>
                  <a:pt x="2884942" y="3043664"/>
                  <a:pt x="2884942" y="3041286"/>
                  <a:pt x="2882546" y="3031773"/>
                </a:cubicBezTo>
                <a:cubicBezTo>
                  <a:pt x="2884942" y="3031773"/>
                  <a:pt x="2887339" y="3031773"/>
                  <a:pt x="2887339" y="3029394"/>
                </a:cubicBezTo>
                <a:cubicBezTo>
                  <a:pt x="2884942" y="3027016"/>
                  <a:pt x="2887339" y="3015125"/>
                  <a:pt x="2880149" y="3019881"/>
                </a:cubicBezTo>
                <a:cubicBezTo>
                  <a:pt x="2882546" y="3010368"/>
                  <a:pt x="2870562" y="2998476"/>
                  <a:pt x="2875356" y="2986585"/>
                </a:cubicBezTo>
                <a:cubicBezTo>
                  <a:pt x="2872962" y="2986585"/>
                  <a:pt x="2872962" y="2984206"/>
                  <a:pt x="2870562" y="2984206"/>
                </a:cubicBezTo>
                <a:cubicBezTo>
                  <a:pt x="2868169" y="2977071"/>
                  <a:pt x="2868169" y="2965180"/>
                  <a:pt x="2860979" y="2960423"/>
                </a:cubicBezTo>
                <a:cubicBezTo>
                  <a:pt x="2860979" y="2958042"/>
                  <a:pt x="2865769" y="2960423"/>
                  <a:pt x="2863375" y="2958042"/>
                </a:cubicBezTo>
                <a:cubicBezTo>
                  <a:pt x="2863375" y="2955664"/>
                  <a:pt x="2860979" y="2958042"/>
                  <a:pt x="2858582" y="2955664"/>
                </a:cubicBezTo>
                <a:cubicBezTo>
                  <a:pt x="2848995" y="2946153"/>
                  <a:pt x="2846599" y="2929505"/>
                  <a:pt x="2837012" y="2919989"/>
                </a:cubicBezTo>
                <a:cubicBezTo>
                  <a:pt x="2820235" y="2903341"/>
                  <a:pt x="2801062" y="2886693"/>
                  <a:pt x="2779492" y="2874801"/>
                </a:cubicBezTo>
                <a:cubicBezTo>
                  <a:pt x="2779492" y="2874801"/>
                  <a:pt x="2779492" y="2874801"/>
                  <a:pt x="2779492" y="2872423"/>
                </a:cubicBezTo>
                <a:cubicBezTo>
                  <a:pt x="2769905" y="2874801"/>
                  <a:pt x="2767511" y="2858153"/>
                  <a:pt x="2757925" y="2865288"/>
                </a:cubicBezTo>
                <a:cubicBezTo>
                  <a:pt x="2755528" y="2862910"/>
                  <a:pt x="2750735" y="2860531"/>
                  <a:pt x="2753131" y="2858153"/>
                </a:cubicBezTo>
                <a:cubicBezTo>
                  <a:pt x="2745941" y="2860531"/>
                  <a:pt x="2738751" y="2851018"/>
                  <a:pt x="2729165" y="2851018"/>
                </a:cubicBezTo>
                <a:cubicBezTo>
                  <a:pt x="2721975" y="2846261"/>
                  <a:pt x="2712388" y="2846261"/>
                  <a:pt x="2702801" y="2841505"/>
                </a:cubicBezTo>
                <a:lnTo>
                  <a:pt x="2705198" y="2841505"/>
                </a:lnTo>
                <a:cubicBezTo>
                  <a:pt x="2702801" y="2836748"/>
                  <a:pt x="2695611" y="2846261"/>
                  <a:pt x="2695611" y="2836748"/>
                </a:cubicBezTo>
                <a:cubicBezTo>
                  <a:pt x="2693215" y="2836748"/>
                  <a:pt x="2693215" y="2841505"/>
                  <a:pt x="2693215" y="2841505"/>
                </a:cubicBezTo>
                <a:cubicBezTo>
                  <a:pt x="2671647" y="2834370"/>
                  <a:pt x="2650077" y="2836748"/>
                  <a:pt x="2626111" y="2839127"/>
                </a:cubicBezTo>
                <a:cubicBezTo>
                  <a:pt x="2609334" y="2836748"/>
                  <a:pt x="2623714" y="2827235"/>
                  <a:pt x="2611731" y="2834370"/>
                </a:cubicBezTo>
                <a:cubicBezTo>
                  <a:pt x="2610350" y="2832999"/>
                  <a:pt x="2610568" y="2833990"/>
                  <a:pt x="2610996" y="2834626"/>
                </a:cubicBezTo>
                <a:cubicBezTo>
                  <a:pt x="2606454" y="2835793"/>
                  <a:pt x="2602023" y="2827477"/>
                  <a:pt x="2599747" y="2831992"/>
                </a:cubicBezTo>
                <a:cubicBezTo>
                  <a:pt x="2599747" y="2836748"/>
                  <a:pt x="2597351" y="2834370"/>
                  <a:pt x="2597351" y="2836748"/>
                </a:cubicBezTo>
                <a:cubicBezTo>
                  <a:pt x="2585367" y="2836748"/>
                  <a:pt x="2582973" y="2831992"/>
                  <a:pt x="2575781" y="2836748"/>
                </a:cubicBezTo>
                <a:cubicBezTo>
                  <a:pt x="2575781" y="2836748"/>
                  <a:pt x="2575781" y="2836748"/>
                  <a:pt x="2575781" y="2834370"/>
                </a:cubicBezTo>
                <a:cubicBezTo>
                  <a:pt x="2568594" y="2843883"/>
                  <a:pt x="2556610" y="2841505"/>
                  <a:pt x="2551817" y="2851018"/>
                </a:cubicBezTo>
                <a:cubicBezTo>
                  <a:pt x="2501487" y="2865288"/>
                  <a:pt x="2458350" y="2893828"/>
                  <a:pt x="2427193" y="2924746"/>
                </a:cubicBezTo>
                <a:cubicBezTo>
                  <a:pt x="2391243" y="2958042"/>
                  <a:pt x="2374466" y="2998476"/>
                  <a:pt x="2364883" y="3043664"/>
                </a:cubicBezTo>
                <a:cubicBezTo>
                  <a:pt x="2355296" y="3053178"/>
                  <a:pt x="2355296" y="3055556"/>
                  <a:pt x="2357693" y="3067447"/>
                </a:cubicBezTo>
                <a:cubicBezTo>
                  <a:pt x="2357693" y="3067447"/>
                  <a:pt x="2357693" y="3067447"/>
                  <a:pt x="2355296" y="3067447"/>
                </a:cubicBezTo>
                <a:cubicBezTo>
                  <a:pt x="2362486" y="3067447"/>
                  <a:pt x="2357693" y="3076961"/>
                  <a:pt x="2362486" y="3076961"/>
                </a:cubicBezTo>
                <a:cubicBezTo>
                  <a:pt x="2362486" y="3093609"/>
                  <a:pt x="2364883" y="3110257"/>
                  <a:pt x="2369676" y="3126905"/>
                </a:cubicBezTo>
                <a:cubicBezTo>
                  <a:pt x="2367279" y="3124530"/>
                  <a:pt x="2362486" y="3124530"/>
                  <a:pt x="2364883" y="3129283"/>
                </a:cubicBezTo>
                <a:cubicBezTo>
                  <a:pt x="2364883" y="3129283"/>
                  <a:pt x="2364883" y="3129283"/>
                  <a:pt x="2369676" y="3131662"/>
                </a:cubicBezTo>
                <a:cubicBezTo>
                  <a:pt x="2369676" y="3131662"/>
                  <a:pt x="2369676" y="3131662"/>
                  <a:pt x="2367279" y="3131662"/>
                </a:cubicBezTo>
                <a:cubicBezTo>
                  <a:pt x="2369676" y="3134040"/>
                  <a:pt x="2372073" y="3136418"/>
                  <a:pt x="2372073" y="3131662"/>
                </a:cubicBezTo>
                <a:cubicBezTo>
                  <a:pt x="2388846" y="3174474"/>
                  <a:pt x="2403226" y="3217284"/>
                  <a:pt x="2436780" y="3252959"/>
                </a:cubicBezTo>
                <a:cubicBezTo>
                  <a:pt x="2443970" y="3262472"/>
                  <a:pt x="2455953" y="3271985"/>
                  <a:pt x="2465540" y="3276742"/>
                </a:cubicBezTo>
                <a:cubicBezTo>
                  <a:pt x="2487063" y="3302848"/>
                  <a:pt x="2518131" y="3331314"/>
                  <a:pt x="2544461" y="3329067"/>
                </a:cubicBezTo>
                <a:cubicBezTo>
                  <a:pt x="2543713" y="3330851"/>
                  <a:pt x="2539969" y="3343015"/>
                  <a:pt x="2525454" y="3340956"/>
                </a:cubicBezTo>
                <a:cubicBezTo>
                  <a:pt x="2501487" y="3348091"/>
                  <a:pt x="2484710" y="3321930"/>
                  <a:pt x="2460746" y="3314795"/>
                </a:cubicBezTo>
                <a:cubicBezTo>
                  <a:pt x="2458350" y="3314795"/>
                  <a:pt x="2465540" y="3310038"/>
                  <a:pt x="2460746" y="3307660"/>
                </a:cubicBezTo>
                <a:cubicBezTo>
                  <a:pt x="2436780" y="3302903"/>
                  <a:pt x="2415210" y="3274364"/>
                  <a:pt x="2403226" y="3248202"/>
                </a:cubicBezTo>
                <a:cubicBezTo>
                  <a:pt x="2403226" y="3248202"/>
                  <a:pt x="2403226" y="3248202"/>
                  <a:pt x="2405623" y="3248202"/>
                </a:cubicBezTo>
                <a:cubicBezTo>
                  <a:pt x="2403226" y="3243445"/>
                  <a:pt x="2396036" y="3243445"/>
                  <a:pt x="2393640" y="3238689"/>
                </a:cubicBezTo>
                <a:cubicBezTo>
                  <a:pt x="2393640" y="3238689"/>
                  <a:pt x="2396036" y="3238689"/>
                  <a:pt x="2396036" y="3236310"/>
                </a:cubicBezTo>
                <a:cubicBezTo>
                  <a:pt x="2391243" y="3238689"/>
                  <a:pt x="2388846" y="3231554"/>
                  <a:pt x="2384053" y="3229176"/>
                </a:cubicBezTo>
                <a:cubicBezTo>
                  <a:pt x="2384053" y="3226797"/>
                  <a:pt x="2388846" y="3226797"/>
                  <a:pt x="2388846" y="3222040"/>
                </a:cubicBezTo>
                <a:cubicBezTo>
                  <a:pt x="2388846" y="3222040"/>
                  <a:pt x="2388846" y="3222040"/>
                  <a:pt x="2381659" y="3222040"/>
                </a:cubicBezTo>
                <a:cubicBezTo>
                  <a:pt x="2369676" y="3222040"/>
                  <a:pt x="2372073" y="3205392"/>
                  <a:pt x="2362486" y="3198257"/>
                </a:cubicBezTo>
                <a:cubicBezTo>
                  <a:pt x="2362486" y="3198257"/>
                  <a:pt x="2364883" y="3198257"/>
                  <a:pt x="2364883" y="3195879"/>
                </a:cubicBezTo>
                <a:cubicBezTo>
                  <a:pt x="2350503" y="3183985"/>
                  <a:pt x="2340916" y="3160204"/>
                  <a:pt x="2333726" y="3141175"/>
                </a:cubicBezTo>
                <a:cubicBezTo>
                  <a:pt x="2336123" y="3141175"/>
                  <a:pt x="2338519" y="3141175"/>
                  <a:pt x="2340916" y="3138797"/>
                </a:cubicBezTo>
                <a:cubicBezTo>
                  <a:pt x="2336123" y="3138797"/>
                  <a:pt x="2333726" y="3134040"/>
                  <a:pt x="2331329" y="3129283"/>
                </a:cubicBezTo>
                <a:cubicBezTo>
                  <a:pt x="2336123" y="3124530"/>
                  <a:pt x="2324139" y="3119770"/>
                  <a:pt x="2326536" y="3112635"/>
                </a:cubicBezTo>
                <a:cubicBezTo>
                  <a:pt x="2321743" y="3107879"/>
                  <a:pt x="2328933" y="3105500"/>
                  <a:pt x="2324139" y="3100744"/>
                </a:cubicBezTo>
                <a:cubicBezTo>
                  <a:pt x="2324139" y="3100744"/>
                  <a:pt x="2324139" y="3100744"/>
                  <a:pt x="2326536" y="3098366"/>
                </a:cubicBezTo>
                <a:cubicBezTo>
                  <a:pt x="2319346" y="3095987"/>
                  <a:pt x="2328933" y="3091230"/>
                  <a:pt x="2324139" y="3086474"/>
                </a:cubicBezTo>
                <a:cubicBezTo>
                  <a:pt x="2321743" y="3084095"/>
                  <a:pt x="2326536" y="3081717"/>
                  <a:pt x="2324139" y="3076961"/>
                </a:cubicBezTo>
                <a:cubicBezTo>
                  <a:pt x="2324139" y="3069826"/>
                  <a:pt x="2326536" y="3065069"/>
                  <a:pt x="2321743" y="3065069"/>
                </a:cubicBezTo>
                <a:cubicBezTo>
                  <a:pt x="2326536" y="3060313"/>
                  <a:pt x="2324139" y="3072204"/>
                  <a:pt x="2331329" y="3067447"/>
                </a:cubicBezTo>
                <a:cubicBezTo>
                  <a:pt x="2324139" y="3041286"/>
                  <a:pt x="2331329" y="3012746"/>
                  <a:pt x="2340916" y="2986585"/>
                </a:cubicBezTo>
                <a:cubicBezTo>
                  <a:pt x="2343313" y="2984206"/>
                  <a:pt x="2345709" y="2981828"/>
                  <a:pt x="2348106" y="2981828"/>
                </a:cubicBezTo>
                <a:cubicBezTo>
                  <a:pt x="2348106" y="2979450"/>
                  <a:pt x="2350503" y="2972315"/>
                  <a:pt x="2348106" y="2969937"/>
                </a:cubicBezTo>
                <a:lnTo>
                  <a:pt x="2352899" y="2967558"/>
                </a:lnTo>
                <a:cubicBezTo>
                  <a:pt x="2357693" y="2962802"/>
                  <a:pt x="2350503" y="2960423"/>
                  <a:pt x="2355296" y="2955664"/>
                </a:cubicBezTo>
                <a:cubicBezTo>
                  <a:pt x="2355296" y="2958042"/>
                  <a:pt x="2357693" y="2960423"/>
                  <a:pt x="2357693" y="2960423"/>
                </a:cubicBezTo>
                <a:cubicBezTo>
                  <a:pt x="2357693" y="2953288"/>
                  <a:pt x="2360089" y="2948532"/>
                  <a:pt x="2362486" y="2943775"/>
                </a:cubicBezTo>
                <a:cubicBezTo>
                  <a:pt x="2362486" y="2943775"/>
                  <a:pt x="2362486" y="2946153"/>
                  <a:pt x="2364883" y="2946153"/>
                </a:cubicBezTo>
                <a:cubicBezTo>
                  <a:pt x="2362486" y="2939018"/>
                  <a:pt x="2372073" y="2939018"/>
                  <a:pt x="2372073" y="2931884"/>
                </a:cubicBezTo>
                <a:cubicBezTo>
                  <a:pt x="2372073" y="2931884"/>
                  <a:pt x="2372073" y="2931884"/>
                  <a:pt x="2374466" y="2936640"/>
                </a:cubicBezTo>
                <a:cubicBezTo>
                  <a:pt x="2381659" y="2931884"/>
                  <a:pt x="2369676" y="2929505"/>
                  <a:pt x="2376866" y="2924746"/>
                </a:cubicBezTo>
                <a:cubicBezTo>
                  <a:pt x="2374466" y="2927124"/>
                  <a:pt x="2376866" y="2927124"/>
                  <a:pt x="2376866" y="2929505"/>
                </a:cubicBezTo>
                <a:cubicBezTo>
                  <a:pt x="2376866" y="2919989"/>
                  <a:pt x="2386450" y="2912854"/>
                  <a:pt x="2388846" y="2905719"/>
                </a:cubicBezTo>
                <a:lnTo>
                  <a:pt x="2391243" y="2905719"/>
                </a:lnTo>
                <a:cubicBezTo>
                  <a:pt x="2396036" y="2900963"/>
                  <a:pt x="2403226" y="2896209"/>
                  <a:pt x="2405623" y="2889071"/>
                </a:cubicBezTo>
                <a:cubicBezTo>
                  <a:pt x="2410416" y="2889071"/>
                  <a:pt x="2410416" y="2896209"/>
                  <a:pt x="2415210" y="2889071"/>
                </a:cubicBezTo>
                <a:cubicBezTo>
                  <a:pt x="2412813" y="2884315"/>
                  <a:pt x="2424796" y="2879558"/>
                  <a:pt x="2417606" y="2877180"/>
                </a:cubicBezTo>
                <a:cubicBezTo>
                  <a:pt x="2422400" y="2872423"/>
                  <a:pt x="2434383" y="2867666"/>
                  <a:pt x="2436780" y="2865288"/>
                </a:cubicBezTo>
                <a:cubicBezTo>
                  <a:pt x="2434383" y="2867666"/>
                  <a:pt x="2443970" y="2867666"/>
                  <a:pt x="2439176" y="2872423"/>
                </a:cubicBezTo>
                <a:cubicBezTo>
                  <a:pt x="2439176" y="2872423"/>
                  <a:pt x="2439176" y="2872423"/>
                  <a:pt x="2443970" y="2872423"/>
                </a:cubicBezTo>
                <a:cubicBezTo>
                  <a:pt x="2443970" y="2874801"/>
                  <a:pt x="2439176" y="2874801"/>
                  <a:pt x="2443970" y="2877180"/>
                </a:cubicBezTo>
                <a:cubicBezTo>
                  <a:pt x="2443970" y="2874801"/>
                  <a:pt x="2451160" y="2867666"/>
                  <a:pt x="2453556" y="2867666"/>
                </a:cubicBezTo>
                <a:cubicBezTo>
                  <a:pt x="2455953" y="2862910"/>
                  <a:pt x="2455953" y="2853396"/>
                  <a:pt x="2463143" y="2848640"/>
                </a:cubicBezTo>
                <a:cubicBezTo>
                  <a:pt x="2460746" y="2851018"/>
                  <a:pt x="2467936" y="2853396"/>
                  <a:pt x="2467936" y="2855775"/>
                </a:cubicBezTo>
                <a:cubicBezTo>
                  <a:pt x="2467936" y="2855775"/>
                  <a:pt x="2467936" y="2855775"/>
                  <a:pt x="2472730" y="2839127"/>
                </a:cubicBezTo>
                <a:cubicBezTo>
                  <a:pt x="2475126" y="2839127"/>
                  <a:pt x="2475126" y="2843883"/>
                  <a:pt x="2477523" y="2841505"/>
                </a:cubicBezTo>
                <a:cubicBezTo>
                  <a:pt x="2477523" y="2839127"/>
                  <a:pt x="2477523" y="2836748"/>
                  <a:pt x="2479917" y="2836748"/>
                </a:cubicBezTo>
                <a:cubicBezTo>
                  <a:pt x="2479917" y="2836748"/>
                  <a:pt x="2489504" y="2829613"/>
                  <a:pt x="2491900" y="2834370"/>
                </a:cubicBezTo>
                <a:cubicBezTo>
                  <a:pt x="2494297" y="2836748"/>
                  <a:pt x="2489504" y="2836748"/>
                  <a:pt x="2491900" y="2839127"/>
                </a:cubicBezTo>
                <a:cubicBezTo>
                  <a:pt x="2496694" y="2836748"/>
                  <a:pt x="2496694" y="2834370"/>
                  <a:pt x="2501487" y="2831992"/>
                </a:cubicBezTo>
                <a:cubicBezTo>
                  <a:pt x="2506255" y="2831992"/>
                  <a:pt x="2511016" y="2827287"/>
                  <a:pt x="2506349" y="2824898"/>
                </a:cubicBezTo>
                <a:cubicBezTo>
                  <a:pt x="2508912" y="2822610"/>
                  <a:pt x="2512382" y="2820100"/>
                  <a:pt x="2515867" y="2820100"/>
                </a:cubicBezTo>
                <a:cubicBezTo>
                  <a:pt x="2515867" y="2820100"/>
                  <a:pt x="2515867" y="2822478"/>
                  <a:pt x="2515867" y="2824856"/>
                </a:cubicBezTo>
                <a:cubicBezTo>
                  <a:pt x="2520439" y="2818049"/>
                  <a:pt x="2527196" y="2813433"/>
                  <a:pt x="2534052" y="2810956"/>
                </a:cubicBezTo>
                <a:cubicBezTo>
                  <a:pt x="2533381" y="2811462"/>
                  <a:pt x="2533025" y="2812368"/>
                  <a:pt x="2532848" y="2812998"/>
                </a:cubicBezTo>
                <a:cubicBezTo>
                  <a:pt x="2532779" y="2812981"/>
                  <a:pt x="2532713" y="2812981"/>
                  <a:pt x="2532644" y="2812965"/>
                </a:cubicBezTo>
                <a:cubicBezTo>
                  <a:pt x="2532644" y="2813989"/>
                  <a:pt x="2532655" y="2813667"/>
                  <a:pt x="2532848" y="2812998"/>
                </a:cubicBezTo>
                <a:cubicBezTo>
                  <a:pt x="2542076" y="2815096"/>
                  <a:pt x="2551303" y="2804209"/>
                  <a:pt x="2560531" y="2805692"/>
                </a:cubicBezTo>
                <a:cubicBezTo>
                  <a:pt x="2559018" y="2805194"/>
                  <a:pt x="2559007" y="2803452"/>
                  <a:pt x="2559007" y="2803452"/>
                </a:cubicBezTo>
                <a:cubicBezTo>
                  <a:pt x="2563800" y="2803452"/>
                  <a:pt x="2566197" y="2808208"/>
                  <a:pt x="2568594" y="2805830"/>
                </a:cubicBezTo>
                <a:cubicBezTo>
                  <a:pt x="2568594" y="2808208"/>
                  <a:pt x="2573387" y="2803452"/>
                  <a:pt x="2575781" y="2803452"/>
                </a:cubicBezTo>
                <a:cubicBezTo>
                  <a:pt x="2580574" y="2801073"/>
                  <a:pt x="2597351" y="2796317"/>
                  <a:pt x="2606937" y="2798695"/>
                </a:cubicBezTo>
                <a:cubicBezTo>
                  <a:pt x="2606937" y="2796317"/>
                  <a:pt x="2614127" y="2791560"/>
                  <a:pt x="2616524" y="2791560"/>
                </a:cubicBezTo>
                <a:cubicBezTo>
                  <a:pt x="2616524" y="2791560"/>
                  <a:pt x="2616524" y="2791560"/>
                  <a:pt x="2614127" y="2796317"/>
                </a:cubicBezTo>
                <a:cubicBezTo>
                  <a:pt x="2616524" y="2796317"/>
                  <a:pt x="2616524" y="2796317"/>
                  <a:pt x="2618921" y="2796317"/>
                </a:cubicBezTo>
                <a:cubicBezTo>
                  <a:pt x="2621317" y="2796317"/>
                  <a:pt x="2621317" y="2796317"/>
                  <a:pt x="2623714" y="2796317"/>
                </a:cubicBezTo>
                <a:cubicBezTo>
                  <a:pt x="2623714" y="2796317"/>
                  <a:pt x="2623714" y="2796317"/>
                  <a:pt x="2623714" y="2798695"/>
                </a:cubicBezTo>
                <a:cubicBezTo>
                  <a:pt x="2626111" y="2796317"/>
                  <a:pt x="2626111" y="2796317"/>
                  <a:pt x="2623714" y="2796317"/>
                </a:cubicBezTo>
                <a:cubicBezTo>
                  <a:pt x="2626111" y="2793939"/>
                  <a:pt x="2630904" y="2793939"/>
                  <a:pt x="2633301" y="2796317"/>
                </a:cubicBezTo>
                <a:cubicBezTo>
                  <a:pt x="2633301" y="2796317"/>
                  <a:pt x="2630904" y="2801073"/>
                  <a:pt x="2633301" y="2801073"/>
                </a:cubicBezTo>
                <a:cubicBezTo>
                  <a:pt x="2640491" y="2801073"/>
                  <a:pt x="2635697" y="2798695"/>
                  <a:pt x="2642887" y="2798695"/>
                </a:cubicBezTo>
                <a:cubicBezTo>
                  <a:pt x="2642887" y="2798695"/>
                  <a:pt x="2642887" y="2798695"/>
                  <a:pt x="2645284" y="2796317"/>
                </a:cubicBezTo>
                <a:cubicBezTo>
                  <a:pt x="2645284" y="2792196"/>
                  <a:pt x="2650671" y="2795205"/>
                  <a:pt x="2650555" y="2792994"/>
                </a:cubicBezTo>
                <a:cubicBezTo>
                  <a:pt x="2652477" y="2795205"/>
                  <a:pt x="2659664" y="2792196"/>
                  <a:pt x="2659664" y="2796317"/>
                </a:cubicBezTo>
                <a:cubicBezTo>
                  <a:pt x="2659664" y="2796317"/>
                  <a:pt x="2659664" y="2796317"/>
                  <a:pt x="2657267" y="2801073"/>
                </a:cubicBezTo>
                <a:cubicBezTo>
                  <a:pt x="2662061" y="2801073"/>
                  <a:pt x="2662061" y="2796317"/>
                  <a:pt x="2666854" y="2796317"/>
                </a:cubicBezTo>
                <a:cubicBezTo>
                  <a:pt x="2666854" y="2789182"/>
                  <a:pt x="2674044" y="2798695"/>
                  <a:pt x="2678837" y="2793939"/>
                </a:cubicBezTo>
                <a:cubicBezTo>
                  <a:pt x="2683628" y="2796317"/>
                  <a:pt x="2695611" y="2796317"/>
                  <a:pt x="2698008" y="2801073"/>
                </a:cubicBezTo>
                <a:cubicBezTo>
                  <a:pt x="2702801" y="2801073"/>
                  <a:pt x="2707595" y="2798695"/>
                  <a:pt x="2712388" y="2801073"/>
                </a:cubicBezTo>
                <a:cubicBezTo>
                  <a:pt x="2712388" y="2801073"/>
                  <a:pt x="2709991" y="2801073"/>
                  <a:pt x="2709991" y="2803452"/>
                </a:cubicBezTo>
                <a:cubicBezTo>
                  <a:pt x="2712388" y="2805830"/>
                  <a:pt x="2712388" y="2803452"/>
                  <a:pt x="2717181" y="2803452"/>
                </a:cubicBezTo>
                <a:cubicBezTo>
                  <a:pt x="2714785" y="2803452"/>
                  <a:pt x="2721975" y="2808208"/>
                  <a:pt x="2726768" y="2812965"/>
                </a:cubicBezTo>
                <a:cubicBezTo>
                  <a:pt x="2731561" y="2812965"/>
                  <a:pt x="2731561" y="2808208"/>
                  <a:pt x="2731561" y="2805830"/>
                </a:cubicBezTo>
                <a:cubicBezTo>
                  <a:pt x="2733958" y="2812965"/>
                  <a:pt x="2745941" y="2805830"/>
                  <a:pt x="2750735" y="2812965"/>
                </a:cubicBezTo>
                <a:cubicBezTo>
                  <a:pt x="2748338" y="2812965"/>
                  <a:pt x="2743545" y="2812965"/>
                  <a:pt x="2745941" y="2817722"/>
                </a:cubicBezTo>
                <a:cubicBezTo>
                  <a:pt x="2748338" y="2824856"/>
                  <a:pt x="2755528" y="2815343"/>
                  <a:pt x="2762718" y="2820100"/>
                </a:cubicBezTo>
                <a:cubicBezTo>
                  <a:pt x="2762718" y="2820100"/>
                  <a:pt x="2762718" y="2820100"/>
                  <a:pt x="2762718" y="2815343"/>
                </a:cubicBezTo>
                <a:cubicBezTo>
                  <a:pt x="2765115" y="2820100"/>
                  <a:pt x="2774698" y="2815343"/>
                  <a:pt x="2769905" y="2820100"/>
                </a:cubicBezTo>
                <a:cubicBezTo>
                  <a:pt x="2774698" y="2820100"/>
                  <a:pt x="2777095" y="2824856"/>
                  <a:pt x="2779492" y="2820100"/>
                </a:cubicBezTo>
                <a:cubicBezTo>
                  <a:pt x="2789078" y="2829613"/>
                  <a:pt x="2808252" y="2831992"/>
                  <a:pt x="2808252" y="2843883"/>
                </a:cubicBezTo>
                <a:cubicBezTo>
                  <a:pt x="2810601" y="2843883"/>
                  <a:pt x="2812951" y="2848403"/>
                  <a:pt x="2815301" y="2844095"/>
                </a:cubicBezTo>
                <a:cubicBezTo>
                  <a:pt x="2816226" y="2845609"/>
                  <a:pt x="2816099" y="2847126"/>
                  <a:pt x="2813045" y="2848640"/>
                </a:cubicBezTo>
                <a:cubicBezTo>
                  <a:pt x="2817839" y="2855775"/>
                  <a:pt x="2825029" y="2843883"/>
                  <a:pt x="2832219" y="2853396"/>
                </a:cubicBezTo>
                <a:cubicBezTo>
                  <a:pt x="2832219" y="2855775"/>
                  <a:pt x="2832219" y="2855775"/>
                  <a:pt x="2834615" y="2858153"/>
                </a:cubicBezTo>
                <a:cubicBezTo>
                  <a:pt x="2834615" y="2858153"/>
                  <a:pt x="2834615" y="2858153"/>
                  <a:pt x="2841805" y="2858153"/>
                </a:cubicBezTo>
                <a:cubicBezTo>
                  <a:pt x="2846599" y="2862910"/>
                  <a:pt x="2841805" y="2865288"/>
                  <a:pt x="2839409" y="2867666"/>
                </a:cubicBezTo>
                <a:cubicBezTo>
                  <a:pt x="2841805" y="2870044"/>
                  <a:pt x="2844202" y="2872423"/>
                  <a:pt x="2848995" y="2872423"/>
                </a:cubicBezTo>
                <a:cubicBezTo>
                  <a:pt x="2848995" y="2872423"/>
                  <a:pt x="2848995" y="2872423"/>
                  <a:pt x="2848995" y="2879558"/>
                </a:cubicBezTo>
                <a:cubicBezTo>
                  <a:pt x="2848995" y="2874801"/>
                  <a:pt x="2851392" y="2879558"/>
                  <a:pt x="2853789" y="2879558"/>
                </a:cubicBezTo>
                <a:cubicBezTo>
                  <a:pt x="2853789" y="2879558"/>
                  <a:pt x="2853789" y="2879558"/>
                  <a:pt x="2851392" y="2879558"/>
                </a:cubicBezTo>
                <a:cubicBezTo>
                  <a:pt x="2851392" y="2879558"/>
                  <a:pt x="2853789" y="2881936"/>
                  <a:pt x="2856185" y="2884315"/>
                </a:cubicBezTo>
                <a:cubicBezTo>
                  <a:pt x="2858582" y="2881936"/>
                  <a:pt x="2856185" y="2877180"/>
                  <a:pt x="2853789" y="2874801"/>
                </a:cubicBezTo>
                <a:cubicBezTo>
                  <a:pt x="2856185" y="2874801"/>
                  <a:pt x="2858582" y="2879558"/>
                  <a:pt x="2863375" y="2879558"/>
                </a:cubicBezTo>
                <a:cubicBezTo>
                  <a:pt x="2858582" y="2881936"/>
                  <a:pt x="2863375" y="2884315"/>
                  <a:pt x="2865769" y="2886693"/>
                </a:cubicBezTo>
                <a:cubicBezTo>
                  <a:pt x="2866559" y="2888259"/>
                  <a:pt x="2867349" y="2889008"/>
                  <a:pt x="2868135" y="2889366"/>
                </a:cubicBezTo>
                <a:cubicBezTo>
                  <a:pt x="2867961" y="2891648"/>
                  <a:pt x="2865968" y="2893927"/>
                  <a:pt x="2870562" y="2896209"/>
                </a:cubicBezTo>
                <a:cubicBezTo>
                  <a:pt x="2871509" y="2896677"/>
                  <a:pt x="2872360" y="2896767"/>
                  <a:pt x="2873119" y="2896679"/>
                </a:cubicBezTo>
                <a:cubicBezTo>
                  <a:pt x="2873348" y="2897360"/>
                  <a:pt x="2873914" y="2899049"/>
                  <a:pt x="2875356" y="2903341"/>
                </a:cubicBezTo>
                <a:cubicBezTo>
                  <a:pt x="2875356" y="2903341"/>
                  <a:pt x="2875356" y="2903341"/>
                  <a:pt x="2877755" y="2900963"/>
                </a:cubicBezTo>
                <a:cubicBezTo>
                  <a:pt x="2877755" y="2903341"/>
                  <a:pt x="2877755" y="2903341"/>
                  <a:pt x="2877755" y="2903341"/>
                </a:cubicBezTo>
                <a:cubicBezTo>
                  <a:pt x="2882546" y="2903341"/>
                  <a:pt x="2884942" y="2910476"/>
                  <a:pt x="2889736" y="2908098"/>
                </a:cubicBezTo>
                <a:cubicBezTo>
                  <a:pt x="2889736" y="2910476"/>
                  <a:pt x="2889736" y="2915232"/>
                  <a:pt x="2892132" y="2917611"/>
                </a:cubicBezTo>
                <a:cubicBezTo>
                  <a:pt x="2892132" y="2922368"/>
                  <a:pt x="2894529" y="2927124"/>
                  <a:pt x="2899322" y="2927124"/>
                </a:cubicBezTo>
                <a:cubicBezTo>
                  <a:pt x="2899322" y="2927124"/>
                  <a:pt x="2899322" y="2927124"/>
                  <a:pt x="2896926" y="2927124"/>
                </a:cubicBezTo>
                <a:cubicBezTo>
                  <a:pt x="2899322" y="2929505"/>
                  <a:pt x="2901719" y="2934262"/>
                  <a:pt x="2904116" y="2934262"/>
                </a:cubicBezTo>
                <a:cubicBezTo>
                  <a:pt x="2904116" y="2941397"/>
                  <a:pt x="2892132" y="2943775"/>
                  <a:pt x="2899322" y="2946153"/>
                </a:cubicBezTo>
                <a:cubicBezTo>
                  <a:pt x="2901719" y="2950910"/>
                  <a:pt x="2908909" y="2950910"/>
                  <a:pt x="2908909" y="2948532"/>
                </a:cubicBezTo>
                <a:cubicBezTo>
                  <a:pt x="2911306" y="2958042"/>
                  <a:pt x="2920892" y="2965180"/>
                  <a:pt x="2918496" y="2974693"/>
                </a:cubicBezTo>
                <a:cubicBezTo>
                  <a:pt x="2918496" y="2977071"/>
                  <a:pt x="2920892" y="2974693"/>
                  <a:pt x="2920892" y="2977071"/>
                </a:cubicBezTo>
                <a:cubicBezTo>
                  <a:pt x="2923289" y="2991341"/>
                  <a:pt x="2932876" y="3005611"/>
                  <a:pt x="2925686" y="3017503"/>
                </a:cubicBezTo>
                <a:cubicBezTo>
                  <a:pt x="2923289" y="3012746"/>
                  <a:pt x="2923289" y="3017503"/>
                  <a:pt x="2920892" y="3017503"/>
                </a:cubicBezTo>
                <a:cubicBezTo>
                  <a:pt x="2923289" y="3019881"/>
                  <a:pt x="2918496" y="3022259"/>
                  <a:pt x="2923289" y="3022259"/>
                </a:cubicBezTo>
                <a:cubicBezTo>
                  <a:pt x="2925686" y="3022259"/>
                  <a:pt x="2928082" y="3022259"/>
                  <a:pt x="2928082" y="3017503"/>
                </a:cubicBezTo>
                <a:cubicBezTo>
                  <a:pt x="2932876" y="3027016"/>
                  <a:pt x="2932876" y="3038908"/>
                  <a:pt x="2928082" y="3043664"/>
                </a:cubicBezTo>
                <a:cubicBezTo>
                  <a:pt x="2930479" y="3041286"/>
                  <a:pt x="2930479" y="3043664"/>
                  <a:pt x="2932876" y="3043664"/>
                </a:cubicBezTo>
                <a:cubicBezTo>
                  <a:pt x="2928082" y="3043664"/>
                  <a:pt x="2925686" y="3050799"/>
                  <a:pt x="2928082" y="3053178"/>
                </a:cubicBezTo>
                <a:cubicBezTo>
                  <a:pt x="2928082" y="3053178"/>
                  <a:pt x="2928082" y="3053178"/>
                  <a:pt x="2930479" y="3055556"/>
                </a:cubicBezTo>
                <a:cubicBezTo>
                  <a:pt x="2930479" y="3055556"/>
                  <a:pt x="2930479" y="3055556"/>
                  <a:pt x="2928082" y="3057934"/>
                </a:cubicBezTo>
                <a:cubicBezTo>
                  <a:pt x="2930479" y="3060313"/>
                  <a:pt x="2935272" y="3060313"/>
                  <a:pt x="2932876" y="3065069"/>
                </a:cubicBezTo>
                <a:cubicBezTo>
                  <a:pt x="2930479" y="3065069"/>
                  <a:pt x="2930479" y="3065069"/>
                  <a:pt x="2928082" y="3065069"/>
                </a:cubicBezTo>
                <a:close/>
                <a:moveTo>
                  <a:pt x="2835339" y="3276962"/>
                </a:moveTo>
                <a:cubicBezTo>
                  <a:pt x="2834632" y="3279071"/>
                  <a:pt x="2834615" y="3279120"/>
                  <a:pt x="2834615" y="3279120"/>
                </a:cubicBezTo>
                <a:cubicBezTo>
                  <a:pt x="2834615" y="3277537"/>
                  <a:pt x="2834897" y="3277053"/>
                  <a:pt x="2835339" y="3276962"/>
                </a:cubicBezTo>
                <a:close/>
                <a:moveTo>
                  <a:pt x="2786682" y="3307660"/>
                </a:moveTo>
                <a:cubicBezTo>
                  <a:pt x="2784285" y="3310038"/>
                  <a:pt x="2786682" y="3314795"/>
                  <a:pt x="2779492" y="3317173"/>
                </a:cubicBezTo>
                <a:cubicBezTo>
                  <a:pt x="2784285" y="3310038"/>
                  <a:pt x="2772305" y="3312417"/>
                  <a:pt x="2777095" y="3305281"/>
                </a:cubicBezTo>
                <a:cubicBezTo>
                  <a:pt x="2777095" y="3307660"/>
                  <a:pt x="2781888" y="3305281"/>
                  <a:pt x="2781888" y="3302903"/>
                </a:cubicBezTo>
                <a:cubicBezTo>
                  <a:pt x="2784285" y="3305281"/>
                  <a:pt x="2784285" y="3307660"/>
                  <a:pt x="2786682" y="3307660"/>
                </a:cubicBezTo>
                <a:close/>
                <a:moveTo>
                  <a:pt x="2610996" y="2834626"/>
                </a:moveTo>
                <a:cubicBezTo>
                  <a:pt x="2611242" y="2834562"/>
                  <a:pt x="2611485" y="2834491"/>
                  <a:pt x="2611731" y="2834370"/>
                </a:cubicBezTo>
                <a:cubicBezTo>
                  <a:pt x="2611731" y="2835377"/>
                  <a:pt x="2611308" y="2835094"/>
                  <a:pt x="2610996" y="2834626"/>
                </a:cubicBezTo>
                <a:close/>
                <a:moveTo>
                  <a:pt x="2544627" y="3329065"/>
                </a:moveTo>
                <a:cubicBezTo>
                  <a:pt x="2544572" y="3329070"/>
                  <a:pt x="2544516" y="3329065"/>
                  <a:pt x="2544461" y="3329067"/>
                </a:cubicBezTo>
                <a:cubicBezTo>
                  <a:pt x="2544577" y="3328789"/>
                  <a:pt x="2544627" y="3328745"/>
                  <a:pt x="2544627" y="3329065"/>
                </a:cubicBezTo>
                <a:close/>
                <a:moveTo>
                  <a:pt x="2503884" y="2827235"/>
                </a:moveTo>
                <a:cubicBezTo>
                  <a:pt x="2504356" y="2826767"/>
                  <a:pt x="2504938" y="2826197"/>
                  <a:pt x="2505576" y="2825602"/>
                </a:cubicBezTo>
                <a:cubicBezTo>
                  <a:pt x="2505720" y="2826836"/>
                  <a:pt x="2507443" y="2829002"/>
                  <a:pt x="2503884" y="2827235"/>
                </a:cubicBezTo>
                <a:close/>
                <a:moveTo>
                  <a:pt x="2506280" y="2824856"/>
                </a:moveTo>
                <a:cubicBezTo>
                  <a:pt x="2506305" y="2824870"/>
                  <a:pt x="2506322" y="2824884"/>
                  <a:pt x="2506349" y="2824898"/>
                </a:cubicBezTo>
                <a:cubicBezTo>
                  <a:pt x="2506076" y="2825140"/>
                  <a:pt x="2505827" y="2825369"/>
                  <a:pt x="2505576" y="2825602"/>
                </a:cubicBezTo>
                <a:cubicBezTo>
                  <a:pt x="2505527" y="2825173"/>
                  <a:pt x="2505665" y="2824856"/>
                  <a:pt x="2506280" y="2824856"/>
                </a:cubicBezTo>
                <a:close/>
                <a:moveTo>
                  <a:pt x="2650555" y="2792994"/>
                </a:moveTo>
                <a:cubicBezTo>
                  <a:pt x="2650257" y="2792653"/>
                  <a:pt x="2650077" y="2792196"/>
                  <a:pt x="2650077" y="2791560"/>
                </a:cubicBezTo>
                <a:cubicBezTo>
                  <a:pt x="2650398" y="2792196"/>
                  <a:pt x="2650536" y="2792653"/>
                  <a:pt x="2650555" y="2792994"/>
                </a:cubicBezTo>
                <a:close/>
                <a:moveTo>
                  <a:pt x="2810649" y="2841505"/>
                </a:moveTo>
                <a:cubicBezTo>
                  <a:pt x="2813045" y="2841505"/>
                  <a:pt x="2813045" y="2841505"/>
                  <a:pt x="2813045" y="2841505"/>
                </a:cubicBezTo>
                <a:cubicBezTo>
                  <a:pt x="2813680" y="2842135"/>
                  <a:pt x="2814304" y="2842763"/>
                  <a:pt x="2814804" y="2843393"/>
                </a:cubicBezTo>
                <a:cubicBezTo>
                  <a:pt x="2812639" y="2841929"/>
                  <a:pt x="2810649" y="2843671"/>
                  <a:pt x="2810649" y="2841505"/>
                </a:cubicBezTo>
                <a:close/>
                <a:moveTo>
                  <a:pt x="2815442" y="2843883"/>
                </a:moveTo>
                <a:cubicBezTo>
                  <a:pt x="2815395" y="2843977"/>
                  <a:pt x="2815348" y="2844010"/>
                  <a:pt x="2815301" y="2844095"/>
                </a:cubicBezTo>
                <a:cubicBezTo>
                  <a:pt x="2815160" y="2843861"/>
                  <a:pt x="2814992" y="2843627"/>
                  <a:pt x="2814804" y="2843393"/>
                </a:cubicBezTo>
                <a:cubicBezTo>
                  <a:pt x="2815017" y="2843536"/>
                  <a:pt x="2815229" y="2843671"/>
                  <a:pt x="2815442" y="2843883"/>
                </a:cubicBezTo>
                <a:close/>
                <a:moveTo>
                  <a:pt x="2869386" y="2889666"/>
                </a:moveTo>
                <a:cubicBezTo>
                  <a:pt x="2868969" y="2889666"/>
                  <a:pt x="2868552" y="2889555"/>
                  <a:pt x="2868135" y="2889366"/>
                </a:cubicBezTo>
                <a:cubicBezTo>
                  <a:pt x="2868144" y="2889269"/>
                  <a:pt x="2868169" y="2889170"/>
                  <a:pt x="2868169" y="2889071"/>
                </a:cubicBezTo>
                <a:cubicBezTo>
                  <a:pt x="2868682" y="2889071"/>
                  <a:pt x="2869068" y="2889319"/>
                  <a:pt x="2869386" y="2889666"/>
                </a:cubicBezTo>
                <a:close/>
                <a:moveTo>
                  <a:pt x="2870562" y="2893828"/>
                </a:moveTo>
                <a:cubicBezTo>
                  <a:pt x="2870562" y="2893828"/>
                  <a:pt x="2870546" y="2890924"/>
                  <a:pt x="2869386" y="2889666"/>
                </a:cubicBezTo>
                <a:cubicBezTo>
                  <a:pt x="2870579" y="2889657"/>
                  <a:pt x="2871769" y="2889071"/>
                  <a:pt x="2872962" y="2889071"/>
                </a:cubicBezTo>
                <a:cubicBezTo>
                  <a:pt x="2870562" y="2891449"/>
                  <a:pt x="2875356" y="2893828"/>
                  <a:pt x="2870562" y="2893828"/>
                </a:cubicBezTo>
                <a:close/>
                <a:moveTo>
                  <a:pt x="2873492" y="2896616"/>
                </a:moveTo>
                <a:cubicBezTo>
                  <a:pt x="2873370" y="2896641"/>
                  <a:pt x="2873246" y="2896666"/>
                  <a:pt x="2873119" y="2896679"/>
                </a:cubicBezTo>
                <a:cubicBezTo>
                  <a:pt x="2872967" y="2896228"/>
                  <a:pt x="2872962" y="2896209"/>
                  <a:pt x="2872962" y="2896209"/>
                </a:cubicBezTo>
                <a:cubicBezTo>
                  <a:pt x="2873138" y="2896385"/>
                  <a:pt x="2873315" y="2896487"/>
                  <a:pt x="2873492" y="2896616"/>
                </a:cubicBezTo>
                <a:close/>
                <a:moveTo>
                  <a:pt x="2877755" y="2898584"/>
                </a:moveTo>
                <a:cubicBezTo>
                  <a:pt x="2877755" y="2896385"/>
                  <a:pt x="2875698" y="2898213"/>
                  <a:pt x="2873492" y="2896616"/>
                </a:cubicBezTo>
                <a:cubicBezTo>
                  <a:pt x="2876330" y="2896044"/>
                  <a:pt x="2877755" y="2893095"/>
                  <a:pt x="2877755" y="2898584"/>
                </a:cubicBezTo>
                <a:close/>
                <a:moveTo>
                  <a:pt x="2346728" y="3342242"/>
                </a:moveTo>
                <a:cubicBezTo>
                  <a:pt x="2346728" y="3342242"/>
                  <a:pt x="2346728" y="3342242"/>
                  <a:pt x="2344337" y="3344636"/>
                </a:cubicBezTo>
                <a:cubicBezTo>
                  <a:pt x="2344337" y="3347031"/>
                  <a:pt x="2346728" y="3342242"/>
                  <a:pt x="2349122" y="3344636"/>
                </a:cubicBezTo>
                <a:cubicBezTo>
                  <a:pt x="2346728" y="3347031"/>
                  <a:pt x="2346728" y="3349426"/>
                  <a:pt x="2344337" y="3351824"/>
                </a:cubicBezTo>
                <a:cubicBezTo>
                  <a:pt x="2344337" y="3354219"/>
                  <a:pt x="2349122" y="3349426"/>
                  <a:pt x="2351513" y="3349426"/>
                </a:cubicBezTo>
                <a:cubicBezTo>
                  <a:pt x="2353907" y="3347031"/>
                  <a:pt x="2349122" y="3349426"/>
                  <a:pt x="2351513" y="3347031"/>
                </a:cubicBezTo>
                <a:cubicBezTo>
                  <a:pt x="2351513" y="3347031"/>
                  <a:pt x="2353907" y="3351824"/>
                  <a:pt x="2356301" y="3347031"/>
                </a:cubicBezTo>
                <a:cubicBezTo>
                  <a:pt x="2356301" y="3349426"/>
                  <a:pt x="2353907" y="3351824"/>
                  <a:pt x="2351513" y="3354219"/>
                </a:cubicBezTo>
                <a:cubicBezTo>
                  <a:pt x="2351513" y="3354219"/>
                  <a:pt x="2351513" y="3354219"/>
                  <a:pt x="2353907" y="3354219"/>
                </a:cubicBezTo>
                <a:cubicBezTo>
                  <a:pt x="2353907" y="3359008"/>
                  <a:pt x="2344337" y="3359008"/>
                  <a:pt x="2341943" y="3366196"/>
                </a:cubicBezTo>
                <a:cubicBezTo>
                  <a:pt x="2341943" y="3366196"/>
                  <a:pt x="2341943" y="3366196"/>
                  <a:pt x="2344337" y="3366196"/>
                </a:cubicBezTo>
                <a:cubicBezTo>
                  <a:pt x="2344337" y="3370985"/>
                  <a:pt x="2337158" y="3368590"/>
                  <a:pt x="2339552" y="3370985"/>
                </a:cubicBezTo>
                <a:cubicBezTo>
                  <a:pt x="2344337" y="3370985"/>
                  <a:pt x="2349122" y="3366196"/>
                  <a:pt x="2349122" y="3363798"/>
                </a:cubicBezTo>
                <a:cubicBezTo>
                  <a:pt x="2350326" y="3363798"/>
                  <a:pt x="2352137" y="3361370"/>
                  <a:pt x="2353946" y="3359264"/>
                </a:cubicBezTo>
                <a:cubicBezTo>
                  <a:pt x="2354156" y="3363520"/>
                  <a:pt x="2358692" y="3359063"/>
                  <a:pt x="2358692" y="3361403"/>
                </a:cubicBezTo>
                <a:cubicBezTo>
                  <a:pt x="2358692" y="3359008"/>
                  <a:pt x="2363477" y="3356614"/>
                  <a:pt x="2363477" y="3356614"/>
                </a:cubicBezTo>
                <a:cubicBezTo>
                  <a:pt x="2365871" y="3359008"/>
                  <a:pt x="2361086" y="3359008"/>
                  <a:pt x="2363477" y="3361403"/>
                </a:cubicBezTo>
                <a:cubicBezTo>
                  <a:pt x="2365871" y="3359008"/>
                  <a:pt x="2368262" y="3359008"/>
                  <a:pt x="2368262" y="3356614"/>
                </a:cubicBezTo>
                <a:cubicBezTo>
                  <a:pt x="2370656" y="3351824"/>
                  <a:pt x="2368262" y="3359008"/>
                  <a:pt x="2373047" y="3356614"/>
                </a:cubicBezTo>
                <a:cubicBezTo>
                  <a:pt x="2370656" y="3359008"/>
                  <a:pt x="2365871" y="3363798"/>
                  <a:pt x="2365871" y="3366196"/>
                </a:cubicBezTo>
                <a:cubicBezTo>
                  <a:pt x="2368262" y="3361403"/>
                  <a:pt x="2373047" y="3363798"/>
                  <a:pt x="2375441" y="3356614"/>
                </a:cubicBezTo>
                <a:cubicBezTo>
                  <a:pt x="2375441" y="3359008"/>
                  <a:pt x="2373047" y="3361403"/>
                  <a:pt x="2370656" y="3363798"/>
                </a:cubicBezTo>
                <a:cubicBezTo>
                  <a:pt x="2370656" y="3366196"/>
                  <a:pt x="2377832" y="3359008"/>
                  <a:pt x="2375441" y="3366196"/>
                </a:cubicBezTo>
                <a:cubicBezTo>
                  <a:pt x="2375441" y="3366196"/>
                  <a:pt x="2375441" y="3366196"/>
                  <a:pt x="2377832" y="3363798"/>
                </a:cubicBezTo>
                <a:cubicBezTo>
                  <a:pt x="2377832" y="3363798"/>
                  <a:pt x="2377832" y="3366196"/>
                  <a:pt x="2377832" y="3368590"/>
                </a:cubicBezTo>
                <a:cubicBezTo>
                  <a:pt x="2377832" y="3368590"/>
                  <a:pt x="2385011" y="3366196"/>
                  <a:pt x="2380226" y="3370985"/>
                </a:cubicBezTo>
                <a:cubicBezTo>
                  <a:pt x="2382617" y="3370985"/>
                  <a:pt x="2385011" y="3373380"/>
                  <a:pt x="2385011" y="3368590"/>
                </a:cubicBezTo>
                <a:cubicBezTo>
                  <a:pt x="2385011" y="3366443"/>
                  <a:pt x="2383100" y="3370041"/>
                  <a:pt x="2384423" y="3365645"/>
                </a:cubicBezTo>
                <a:cubicBezTo>
                  <a:pt x="2384301" y="3367674"/>
                  <a:pt x="2387828" y="3365769"/>
                  <a:pt x="2389796" y="3363798"/>
                </a:cubicBezTo>
                <a:cubicBezTo>
                  <a:pt x="2389796" y="3363798"/>
                  <a:pt x="2389796" y="3363798"/>
                  <a:pt x="2387405" y="3366196"/>
                </a:cubicBezTo>
                <a:cubicBezTo>
                  <a:pt x="2388866" y="3366196"/>
                  <a:pt x="2389434" y="3367079"/>
                  <a:pt x="2390202" y="3367230"/>
                </a:cubicBezTo>
                <a:cubicBezTo>
                  <a:pt x="2389810" y="3367877"/>
                  <a:pt x="2389796" y="3368590"/>
                  <a:pt x="2389796" y="3368590"/>
                </a:cubicBezTo>
                <a:cubicBezTo>
                  <a:pt x="2389796" y="3368590"/>
                  <a:pt x="2389796" y="3368590"/>
                  <a:pt x="2392190" y="3366196"/>
                </a:cubicBezTo>
                <a:cubicBezTo>
                  <a:pt x="2396975" y="3366196"/>
                  <a:pt x="2389796" y="3370985"/>
                  <a:pt x="2394581" y="3373380"/>
                </a:cubicBezTo>
                <a:cubicBezTo>
                  <a:pt x="2394581" y="3373380"/>
                  <a:pt x="2394581" y="3373380"/>
                  <a:pt x="2389796" y="3373380"/>
                </a:cubicBezTo>
                <a:cubicBezTo>
                  <a:pt x="2392190" y="3373380"/>
                  <a:pt x="2389796" y="3378172"/>
                  <a:pt x="2392190" y="3375775"/>
                </a:cubicBezTo>
                <a:cubicBezTo>
                  <a:pt x="2394581" y="3373380"/>
                  <a:pt x="2396975" y="3370985"/>
                  <a:pt x="2399366" y="3368590"/>
                </a:cubicBezTo>
                <a:cubicBezTo>
                  <a:pt x="2401760" y="3368590"/>
                  <a:pt x="2396975" y="3373380"/>
                  <a:pt x="2401760" y="3370985"/>
                </a:cubicBezTo>
                <a:cubicBezTo>
                  <a:pt x="2401760" y="3370985"/>
                  <a:pt x="2401760" y="3370985"/>
                  <a:pt x="2396975" y="3373380"/>
                </a:cubicBezTo>
                <a:cubicBezTo>
                  <a:pt x="2396975" y="3373380"/>
                  <a:pt x="2394581" y="3378172"/>
                  <a:pt x="2396975" y="3380567"/>
                </a:cubicBezTo>
                <a:cubicBezTo>
                  <a:pt x="2399366" y="3378172"/>
                  <a:pt x="2404151" y="3375775"/>
                  <a:pt x="2401760" y="3373380"/>
                </a:cubicBezTo>
                <a:cubicBezTo>
                  <a:pt x="2404151" y="3373380"/>
                  <a:pt x="2404151" y="3375775"/>
                  <a:pt x="2401760" y="3378172"/>
                </a:cubicBezTo>
                <a:cubicBezTo>
                  <a:pt x="2404151" y="3378172"/>
                  <a:pt x="2404151" y="3373380"/>
                  <a:pt x="2406545" y="3373380"/>
                </a:cubicBezTo>
                <a:cubicBezTo>
                  <a:pt x="2406545" y="3375775"/>
                  <a:pt x="2406545" y="3380567"/>
                  <a:pt x="2406545" y="3382962"/>
                </a:cubicBezTo>
                <a:cubicBezTo>
                  <a:pt x="2406545" y="3382962"/>
                  <a:pt x="2406545" y="3382962"/>
                  <a:pt x="2401760" y="3387752"/>
                </a:cubicBezTo>
                <a:cubicBezTo>
                  <a:pt x="2401760" y="3387752"/>
                  <a:pt x="2401760" y="3387752"/>
                  <a:pt x="2404151" y="3390149"/>
                </a:cubicBezTo>
                <a:cubicBezTo>
                  <a:pt x="2399366" y="3392544"/>
                  <a:pt x="2404151" y="3392544"/>
                  <a:pt x="2399366" y="3397334"/>
                </a:cubicBezTo>
                <a:cubicBezTo>
                  <a:pt x="2401760" y="3397334"/>
                  <a:pt x="2401760" y="3397334"/>
                  <a:pt x="2404151" y="3394939"/>
                </a:cubicBezTo>
                <a:cubicBezTo>
                  <a:pt x="2404151" y="3387752"/>
                  <a:pt x="2411330" y="3387752"/>
                  <a:pt x="2413724" y="3380567"/>
                </a:cubicBezTo>
                <a:cubicBezTo>
                  <a:pt x="2418509" y="3380567"/>
                  <a:pt x="2408939" y="3397334"/>
                  <a:pt x="2418509" y="3390149"/>
                </a:cubicBezTo>
                <a:cubicBezTo>
                  <a:pt x="2418509" y="3392544"/>
                  <a:pt x="2413724" y="3397334"/>
                  <a:pt x="2418509" y="3397334"/>
                </a:cubicBezTo>
                <a:cubicBezTo>
                  <a:pt x="2418509" y="3397334"/>
                  <a:pt x="2420900" y="3397334"/>
                  <a:pt x="2423294" y="3394939"/>
                </a:cubicBezTo>
                <a:cubicBezTo>
                  <a:pt x="2423294" y="3390149"/>
                  <a:pt x="2420900" y="3394939"/>
                  <a:pt x="2423294" y="3390149"/>
                </a:cubicBezTo>
                <a:cubicBezTo>
                  <a:pt x="2425685" y="3390149"/>
                  <a:pt x="2423294" y="3397334"/>
                  <a:pt x="2428079" y="3390149"/>
                </a:cubicBezTo>
                <a:cubicBezTo>
                  <a:pt x="2425685" y="3390149"/>
                  <a:pt x="2428079" y="3385357"/>
                  <a:pt x="2428079" y="3382962"/>
                </a:cubicBezTo>
                <a:cubicBezTo>
                  <a:pt x="2428079" y="3382962"/>
                  <a:pt x="2428079" y="3382962"/>
                  <a:pt x="2430473" y="3382962"/>
                </a:cubicBezTo>
                <a:cubicBezTo>
                  <a:pt x="2430473" y="3382962"/>
                  <a:pt x="2430473" y="3382962"/>
                  <a:pt x="2430473" y="3385357"/>
                </a:cubicBezTo>
                <a:cubicBezTo>
                  <a:pt x="2432864" y="3387752"/>
                  <a:pt x="2432864" y="3380567"/>
                  <a:pt x="2435258" y="3382962"/>
                </a:cubicBezTo>
                <a:cubicBezTo>
                  <a:pt x="2435258" y="3382962"/>
                  <a:pt x="2435258" y="3382962"/>
                  <a:pt x="2435258" y="3387752"/>
                </a:cubicBezTo>
                <a:cubicBezTo>
                  <a:pt x="2432864" y="3392544"/>
                  <a:pt x="2430473" y="3385357"/>
                  <a:pt x="2428079" y="3392544"/>
                </a:cubicBezTo>
                <a:cubicBezTo>
                  <a:pt x="2430473" y="3392544"/>
                  <a:pt x="2432864" y="3390149"/>
                  <a:pt x="2435258" y="3392544"/>
                </a:cubicBezTo>
                <a:cubicBezTo>
                  <a:pt x="2435258" y="3392544"/>
                  <a:pt x="2435258" y="3392544"/>
                  <a:pt x="2432864" y="3392544"/>
                </a:cubicBezTo>
                <a:cubicBezTo>
                  <a:pt x="2432864" y="3394581"/>
                  <a:pt x="2431150" y="3401791"/>
                  <a:pt x="2433580" y="3400957"/>
                </a:cubicBezTo>
                <a:cubicBezTo>
                  <a:pt x="2433364" y="3401226"/>
                  <a:pt x="2433132" y="3401592"/>
                  <a:pt x="2432864" y="3402126"/>
                </a:cubicBezTo>
                <a:cubicBezTo>
                  <a:pt x="2435258" y="3404521"/>
                  <a:pt x="2432864" y="3409311"/>
                  <a:pt x="2430473" y="3414103"/>
                </a:cubicBezTo>
                <a:cubicBezTo>
                  <a:pt x="2432864" y="3414103"/>
                  <a:pt x="2432864" y="3414103"/>
                  <a:pt x="2435258" y="3414103"/>
                </a:cubicBezTo>
                <a:cubicBezTo>
                  <a:pt x="2435258" y="3409311"/>
                  <a:pt x="2435258" y="3409311"/>
                  <a:pt x="2435258" y="3404521"/>
                </a:cubicBezTo>
                <a:cubicBezTo>
                  <a:pt x="2440043" y="3406916"/>
                  <a:pt x="2442434" y="3406916"/>
                  <a:pt x="2447220" y="3404521"/>
                </a:cubicBezTo>
                <a:cubicBezTo>
                  <a:pt x="2447220" y="3406916"/>
                  <a:pt x="2444828" y="3409311"/>
                  <a:pt x="2442434" y="3409311"/>
                </a:cubicBezTo>
                <a:cubicBezTo>
                  <a:pt x="2447220" y="3409311"/>
                  <a:pt x="2452007" y="3411705"/>
                  <a:pt x="2454399" y="3414103"/>
                </a:cubicBezTo>
                <a:cubicBezTo>
                  <a:pt x="2454399" y="3406916"/>
                  <a:pt x="2459184" y="3411705"/>
                  <a:pt x="2459184" y="3409311"/>
                </a:cubicBezTo>
                <a:cubicBezTo>
                  <a:pt x="2459184" y="3411705"/>
                  <a:pt x="2459184" y="3414103"/>
                  <a:pt x="2459184" y="3416498"/>
                </a:cubicBezTo>
                <a:cubicBezTo>
                  <a:pt x="2461577" y="3414103"/>
                  <a:pt x="2456792" y="3418893"/>
                  <a:pt x="2459184" y="3421288"/>
                </a:cubicBezTo>
                <a:cubicBezTo>
                  <a:pt x="2463969" y="3418893"/>
                  <a:pt x="2466363" y="3416498"/>
                  <a:pt x="2471147" y="3416498"/>
                </a:cubicBezTo>
                <a:cubicBezTo>
                  <a:pt x="2473541" y="3423683"/>
                  <a:pt x="2480718" y="3418893"/>
                  <a:pt x="2483112" y="3421288"/>
                </a:cubicBezTo>
                <a:cubicBezTo>
                  <a:pt x="2483112" y="3423683"/>
                  <a:pt x="2480718" y="3428475"/>
                  <a:pt x="2483112" y="3430870"/>
                </a:cubicBezTo>
                <a:cubicBezTo>
                  <a:pt x="2485503" y="3430870"/>
                  <a:pt x="2483112" y="3423683"/>
                  <a:pt x="2485503" y="3428475"/>
                </a:cubicBezTo>
                <a:cubicBezTo>
                  <a:pt x="2485503" y="3428475"/>
                  <a:pt x="2488935" y="3431886"/>
                  <a:pt x="2491439" y="3428568"/>
                </a:cubicBezTo>
                <a:cubicBezTo>
                  <a:pt x="2491133" y="3429182"/>
                  <a:pt x="2490768" y="3429906"/>
                  <a:pt x="2490288" y="3430870"/>
                </a:cubicBezTo>
                <a:cubicBezTo>
                  <a:pt x="2492682" y="3433265"/>
                  <a:pt x="2492682" y="3430870"/>
                  <a:pt x="2492682" y="3430870"/>
                </a:cubicBezTo>
                <a:cubicBezTo>
                  <a:pt x="2492682" y="3433265"/>
                  <a:pt x="2492682" y="3435659"/>
                  <a:pt x="2492682" y="3435659"/>
                </a:cubicBezTo>
                <a:cubicBezTo>
                  <a:pt x="2492682" y="3440452"/>
                  <a:pt x="2495073" y="3435659"/>
                  <a:pt x="2497467" y="3435659"/>
                </a:cubicBezTo>
                <a:cubicBezTo>
                  <a:pt x="2497467" y="3435659"/>
                  <a:pt x="2497467" y="3435659"/>
                  <a:pt x="2497467" y="3433265"/>
                </a:cubicBezTo>
                <a:cubicBezTo>
                  <a:pt x="2502252" y="3430870"/>
                  <a:pt x="2504646" y="3433265"/>
                  <a:pt x="2509431" y="3433265"/>
                </a:cubicBezTo>
                <a:cubicBezTo>
                  <a:pt x="2509431" y="3433265"/>
                  <a:pt x="2509431" y="3433265"/>
                  <a:pt x="2507037" y="3438057"/>
                </a:cubicBezTo>
                <a:cubicBezTo>
                  <a:pt x="2507037" y="3435753"/>
                  <a:pt x="2502658" y="3435712"/>
                  <a:pt x="2502315" y="3439964"/>
                </a:cubicBezTo>
                <a:cubicBezTo>
                  <a:pt x="2502260" y="3440245"/>
                  <a:pt x="2502252" y="3440452"/>
                  <a:pt x="2502252" y="3440452"/>
                </a:cubicBezTo>
                <a:cubicBezTo>
                  <a:pt x="2502252" y="3440265"/>
                  <a:pt x="2502301" y="3440135"/>
                  <a:pt x="2502315" y="3439964"/>
                </a:cubicBezTo>
                <a:cubicBezTo>
                  <a:pt x="2502456" y="3439266"/>
                  <a:pt x="2502939" y="3438057"/>
                  <a:pt x="2504646" y="3438057"/>
                </a:cubicBezTo>
                <a:cubicBezTo>
                  <a:pt x="2504646" y="3442846"/>
                  <a:pt x="2502252" y="3442846"/>
                  <a:pt x="2499861" y="3445241"/>
                </a:cubicBezTo>
                <a:cubicBezTo>
                  <a:pt x="2499861" y="3445241"/>
                  <a:pt x="2502252" y="3445241"/>
                  <a:pt x="2502252" y="3447636"/>
                </a:cubicBezTo>
                <a:cubicBezTo>
                  <a:pt x="2499861" y="3447636"/>
                  <a:pt x="2497467" y="3447636"/>
                  <a:pt x="2497467" y="3447636"/>
                </a:cubicBezTo>
                <a:cubicBezTo>
                  <a:pt x="2497467" y="3445241"/>
                  <a:pt x="2497467" y="3445241"/>
                  <a:pt x="2497467" y="3442846"/>
                </a:cubicBezTo>
                <a:cubicBezTo>
                  <a:pt x="2495073" y="3447636"/>
                  <a:pt x="2492682" y="3447636"/>
                  <a:pt x="2490288" y="3447636"/>
                </a:cubicBezTo>
                <a:cubicBezTo>
                  <a:pt x="2490288" y="3440452"/>
                  <a:pt x="2485503" y="3450034"/>
                  <a:pt x="2480718" y="3445241"/>
                </a:cubicBezTo>
                <a:cubicBezTo>
                  <a:pt x="2483112" y="3442846"/>
                  <a:pt x="2485503" y="3440452"/>
                  <a:pt x="2487897" y="3438057"/>
                </a:cubicBezTo>
                <a:cubicBezTo>
                  <a:pt x="2487897" y="3435659"/>
                  <a:pt x="2485503" y="3438057"/>
                  <a:pt x="2485503" y="3435659"/>
                </a:cubicBezTo>
                <a:cubicBezTo>
                  <a:pt x="2483112" y="3438057"/>
                  <a:pt x="2480718" y="3442846"/>
                  <a:pt x="2478327" y="3442846"/>
                </a:cubicBezTo>
                <a:cubicBezTo>
                  <a:pt x="2478327" y="3442846"/>
                  <a:pt x="2478327" y="3442846"/>
                  <a:pt x="2478327" y="3440452"/>
                </a:cubicBezTo>
                <a:cubicBezTo>
                  <a:pt x="2475933" y="3440452"/>
                  <a:pt x="2473541" y="3445241"/>
                  <a:pt x="2471147" y="3445241"/>
                </a:cubicBezTo>
                <a:cubicBezTo>
                  <a:pt x="2466363" y="3440452"/>
                  <a:pt x="2461577" y="3440452"/>
                  <a:pt x="2456792" y="3438057"/>
                </a:cubicBezTo>
                <a:cubicBezTo>
                  <a:pt x="2456792" y="3438057"/>
                  <a:pt x="2456792" y="3438057"/>
                  <a:pt x="2456792" y="3435659"/>
                </a:cubicBezTo>
                <a:cubicBezTo>
                  <a:pt x="2454399" y="3440452"/>
                  <a:pt x="2449614" y="3435659"/>
                  <a:pt x="2444828" y="3438057"/>
                </a:cubicBezTo>
                <a:cubicBezTo>
                  <a:pt x="2442434" y="3433265"/>
                  <a:pt x="2432864" y="3435659"/>
                  <a:pt x="2432864" y="3430870"/>
                </a:cubicBezTo>
                <a:cubicBezTo>
                  <a:pt x="2423294" y="3428475"/>
                  <a:pt x="2413724" y="3428475"/>
                  <a:pt x="2404151" y="3423683"/>
                </a:cubicBezTo>
                <a:cubicBezTo>
                  <a:pt x="2404151" y="3423683"/>
                  <a:pt x="2404151" y="3423683"/>
                  <a:pt x="2408939" y="3418893"/>
                </a:cubicBezTo>
                <a:cubicBezTo>
                  <a:pt x="2406545" y="3421288"/>
                  <a:pt x="2408939" y="3416498"/>
                  <a:pt x="2406545" y="3416498"/>
                </a:cubicBezTo>
                <a:cubicBezTo>
                  <a:pt x="2406545" y="3421288"/>
                  <a:pt x="2401760" y="3421288"/>
                  <a:pt x="2399366" y="3421288"/>
                </a:cubicBezTo>
                <a:cubicBezTo>
                  <a:pt x="2396975" y="3416498"/>
                  <a:pt x="2389796" y="3418893"/>
                  <a:pt x="2385011" y="3418893"/>
                </a:cubicBezTo>
                <a:cubicBezTo>
                  <a:pt x="2385011" y="3418893"/>
                  <a:pt x="2385011" y="3418893"/>
                  <a:pt x="2387405" y="3416498"/>
                </a:cubicBezTo>
                <a:cubicBezTo>
                  <a:pt x="2380226" y="3421288"/>
                  <a:pt x="2377832" y="3414103"/>
                  <a:pt x="2375441" y="3409311"/>
                </a:cubicBezTo>
                <a:cubicBezTo>
                  <a:pt x="2375441" y="3409311"/>
                  <a:pt x="2375441" y="3404521"/>
                  <a:pt x="2373047" y="3404521"/>
                </a:cubicBezTo>
                <a:cubicBezTo>
                  <a:pt x="2368262" y="3409311"/>
                  <a:pt x="2368262" y="3406916"/>
                  <a:pt x="2363477" y="3409311"/>
                </a:cubicBezTo>
                <a:cubicBezTo>
                  <a:pt x="2358692" y="3406916"/>
                  <a:pt x="2356301" y="3404521"/>
                  <a:pt x="2353907" y="3399729"/>
                </a:cubicBezTo>
                <a:cubicBezTo>
                  <a:pt x="2341943" y="3402126"/>
                  <a:pt x="2334767" y="3392544"/>
                  <a:pt x="2322803" y="3387752"/>
                </a:cubicBezTo>
                <a:cubicBezTo>
                  <a:pt x="2322803" y="3387752"/>
                  <a:pt x="2322803" y="3387752"/>
                  <a:pt x="2325194" y="3385357"/>
                </a:cubicBezTo>
                <a:cubicBezTo>
                  <a:pt x="2310839" y="3385357"/>
                  <a:pt x="2303660" y="3370985"/>
                  <a:pt x="2294090" y="3368590"/>
                </a:cubicBezTo>
                <a:cubicBezTo>
                  <a:pt x="2294090" y="3368590"/>
                  <a:pt x="2294090" y="3368590"/>
                  <a:pt x="2298875" y="3363798"/>
                </a:cubicBezTo>
                <a:cubicBezTo>
                  <a:pt x="2296484" y="3359008"/>
                  <a:pt x="2291699" y="3359008"/>
                  <a:pt x="2289305" y="3363798"/>
                </a:cubicBezTo>
                <a:cubicBezTo>
                  <a:pt x="2289305" y="3361403"/>
                  <a:pt x="2282126" y="3361403"/>
                  <a:pt x="2284520" y="3356614"/>
                </a:cubicBezTo>
                <a:cubicBezTo>
                  <a:pt x="2282126" y="3354219"/>
                  <a:pt x="2279735" y="3356614"/>
                  <a:pt x="2277341" y="3354219"/>
                </a:cubicBezTo>
                <a:cubicBezTo>
                  <a:pt x="2272556" y="3349426"/>
                  <a:pt x="2272556" y="3347031"/>
                  <a:pt x="2267771" y="3344636"/>
                </a:cubicBezTo>
                <a:cubicBezTo>
                  <a:pt x="2270165" y="3344636"/>
                  <a:pt x="2270165" y="3342242"/>
                  <a:pt x="2270165" y="3342242"/>
                </a:cubicBezTo>
                <a:cubicBezTo>
                  <a:pt x="2267771" y="3342242"/>
                  <a:pt x="2265380" y="3335055"/>
                  <a:pt x="2260594" y="3342242"/>
                </a:cubicBezTo>
                <a:cubicBezTo>
                  <a:pt x="2260594" y="3335055"/>
                  <a:pt x="2248630" y="3335055"/>
                  <a:pt x="2248630" y="3325473"/>
                </a:cubicBezTo>
                <a:cubicBezTo>
                  <a:pt x="2246236" y="3327870"/>
                  <a:pt x="2246236" y="3327870"/>
                  <a:pt x="2243845" y="3327870"/>
                </a:cubicBezTo>
                <a:cubicBezTo>
                  <a:pt x="2241452" y="3323077"/>
                  <a:pt x="2239060" y="3315890"/>
                  <a:pt x="2234272" y="3315890"/>
                </a:cubicBezTo>
                <a:cubicBezTo>
                  <a:pt x="2234272" y="3313495"/>
                  <a:pt x="2239060" y="3313495"/>
                  <a:pt x="2236666" y="3311101"/>
                </a:cubicBezTo>
                <a:cubicBezTo>
                  <a:pt x="2234272" y="3311101"/>
                  <a:pt x="2234272" y="3313495"/>
                  <a:pt x="2231881" y="3313495"/>
                </a:cubicBezTo>
                <a:cubicBezTo>
                  <a:pt x="2224702" y="3308706"/>
                  <a:pt x="2224702" y="3296729"/>
                  <a:pt x="2219917" y="3291936"/>
                </a:cubicBezTo>
                <a:cubicBezTo>
                  <a:pt x="2205562" y="3282357"/>
                  <a:pt x="2200777" y="3267986"/>
                  <a:pt x="2191204" y="3258403"/>
                </a:cubicBezTo>
                <a:cubicBezTo>
                  <a:pt x="2191204" y="3258403"/>
                  <a:pt x="2191204" y="3258403"/>
                  <a:pt x="2193598" y="3256006"/>
                </a:cubicBezTo>
                <a:cubicBezTo>
                  <a:pt x="2186419" y="3256006"/>
                  <a:pt x="2193598" y="3244032"/>
                  <a:pt x="2184028" y="3246426"/>
                </a:cubicBezTo>
                <a:cubicBezTo>
                  <a:pt x="2184028" y="3244032"/>
                  <a:pt x="2181634" y="3241634"/>
                  <a:pt x="2184028" y="3241634"/>
                </a:cubicBezTo>
                <a:cubicBezTo>
                  <a:pt x="2179243" y="3239239"/>
                  <a:pt x="2181634" y="3232052"/>
                  <a:pt x="2176849" y="3229657"/>
                </a:cubicBezTo>
                <a:cubicBezTo>
                  <a:pt x="2176849" y="3222473"/>
                  <a:pt x="2172064" y="3220078"/>
                  <a:pt x="2172064" y="3215285"/>
                </a:cubicBezTo>
                <a:lnTo>
                  <a:pt x="2174458" y="3215285"/>
                </a:lnTo>
                <a:cubicBezTo>
                  <a:pt x="2176849" y="3210496"/>
                  <a:pt x="2167279" y="3212891"/>
                  <a:pt x="2172064" y="3208098"/>
                </a:cubicBezTo>
                <a:lnTo>
                  <a:pt x="2169673" y="3210496"/>
                </a:lnTo>
                <a:cubicBezTo>
                  <a:pt x="2167279" y="3198519"/>
                  <a:pt x="2157709" y="3188937"/>
                  <a:pt x="2150530" y="3176960"/>
                </a:cubicBezTo>
                <a:cubicBezTo>
                  <a:pt x="2150530" y="3167378"/>
                  <a:pt x="2162494" y="3172167"/>
                  <a:pt x="2152924" y="3167378"/>
                </a:cubicBezTo>
                <a:cubicBezTo>
                  <a:pt x="2148139" y="3164983"/>
                  <a:pt x="2157709" y="3160193"/>
                  <a:pt x="2152924" y="3160193"/>
                </a:cubicBezTo>
                <a:cubicBezTo>
                  <a:pt x="2150530" y="3162588"/>
                  <a:pt x="2150530" y="3160193"/>
                  <a:pt x="2148139" y="3160193"/>
                </a:cubicBezTo>
                <a:cubicBezTo>
                  <a:pt x="2148139" y="3155401"/>
                  <a:pt x="2152924" y="3153006"/>
                  <a:pt x="2148139" y="3148214"/>
                </a:cubicBezTo>
                <a:cubicBezTo>
                  <a:pt x="2148139" y="3148214"/>
                  <a:pt x="2148139" y="3148214"/>
                  <a:pt x="2150530" y="3148214"/>
                </a:cubicBezTo>
                <a:cubicBezTo>
                  <a:pt x="2140960" y="3145819"/>
                  <a:pt x="2143351" y="3138635"/>
                  <a:pt x="2133781" y="3138635"/>
                </a:cubicBezTo>
                <a:cubicBezTo>
                  <a:pt x="2124211" y="3112283"/>
                  <a:pt x="2112247" y="3085934"/>
                  <a:pt x="2105071" y="3059586"/>
                </a:cubicBezTo>
                <a:cubicBezTo>
                  <a:pt x="2100283" y="3033237"/>
                  <a:pt x="2090713" y="3006888"/>
                  <a:pt x="2093107" y="2978142"/>
                </a:cubicBezTo>
                <a:cubicBezTo>
                  <a:pt x="2097892" y="2970958"/>
                  <a:pt x="2097892" y="2970958"/>
                  <a:pt x="2095498" y="2963771"/>
                </a:cubicBezTo>
                <a:cubicBezTo>
                  <a:pt x="2095498" y="2963771"/>
                  <a:pt x="2095498" y="2963771"/>
                  <a:pt x="2097892" y="2963771"/>
                </a:cubicBezTo>
                <a:cubicBezTo>
                  <a:pt x="2090713" y="2963771"/>
                  <a:pt x="2095498" y="2958981"/>
                  <a:pt x="2090713" y="2958981"/>
                </a:cubicBezTo>
                <a:cubicBezTo>
                  <a:pt x="2090713" y="2949399"/>
                  <a:pt x="2088322" y="2939817"/>
                  <a:pt x="2088322" y="2927840"/>
                </a:cubicBezTo>
                <a:cubicBezTo>
                  <a:pt x="2088322" y="2930235"/>
                  <a:pt x="2093107" y="2930235"/>
                  <a:pt x="2093107" y="2930235"/>
                </a:cubicBezTo>
                <a:cubicBezTo>
                  <a:pt x="2093107" y="2930235"/>
                  <a:pt x="2093107" y="2930235"/>
                  <a:pt x="2088322" y="2927840"/>
                </a:cubicBezTo>
                <a:cubicBezTo>
                  <a:pt x="2088322" y="2927840"/>
                  <a:pt x="2088322" y="2927840"/>
                  <a:pt x="2090713" y="2927840"/>
                </a:cubicBezTo>
                <a:cubicBezTo>
                  <a:pt x="2088322" y="2925445"/>
                  <a:pt x="2085928" y="2925445"/>
                  <a:pt x="2085928" y="2925445"/>
                </a:cubicBezTo>
                <a:cubicBezTo>
                  <a:pt x="2078749" y="2899096"/>
                  <a:pt x="2088322" y="2872748"/>
                  <a:pt x="2088322" y="2846396"/>
                </a:cubicBezTo>
                <a:cubicBezTo>
                  <a:pt x="2090713" y="2841607"/>
                  <a:pt x="2088322" y="2832024"/>
                  <a:pt x="2088322" y="2824840"/>
                </a:cubicBezTo>
                <a:cubicBezTo>
                  <a:pt x="2095498" y="2805676"/>
                  <a:pt x="2105071" y="2788909"/>
                  <a:pt x="2102677" y="2769745"/>
                </a:cubicBezTo>
                <a:cubicBezTo>
                  <a:pt x="2102677" y="2769745"/>
                  <a:pt x="2114641" y="2772140"/>
                  <a:pt x="2117032" y="2781722"/>
                </a:cubicBezTo>
                <a:cubicBezTo>
                  <a:pt x="2128996" y="2793699"/>
                  <a:pt x="2114641" y="2805676"/>
                  <a:pt x="2121817" y="2817653"/>
                </a:cubicBezTo>
                <a:cubicBezTo>
                  <a:pt x="2121817" y="2817653"/>
                  <a:pt x="2114641" y="2815258"/>
                  <a:pt x="2117032" y="2820048"/>
                </a:cubicBezTo>
                <a:cubicBezTo>
                  <a:pt x="2126605" y="2832024"/>
                  <a:pt x="2119426" y="2846396"/>
                  <a:pt x="2112247" y="2860768"/>
                </a:cubicBezTo>
                <a:cubicBezTo>
                  <a:pt x="2112247" y="2860768"/>
                  <a:pt x="2112247" y="2860768"/>
                  <a:pt x="2109856" y="2860768"/>
                </a:cubicBezTo>
                <a:cubicBezTo>
                  <a:pt x="2107462" y="2863165"/>
                  <a:pt x="2114641" y="2865561"/>
                  <a:pt x="2114641" y="2867955"/>
                </a:cubicBezTo>
                <a:cubicBezTo>
                  <a:pt x="2112247" y="2867955"/>
                  <a:pt x="2112247" y="2867955"/>
                  <a:pt x="2109856" y="2867955"/>
                </a:cubicBezTo>
                <a:cubicBezTo>
                  <a:pt x="2114641" y="2867955"/>
                  <a:pt x="2112247" y="2872748"/>
                  <a:pt x="2114641" y="2875143"/>
                </a:cubicBezTo>
                <a:cubicBezTo>
                  <a:pt x="2112247" y="2875143"/>
                  <a:pt x="2109856" y="2875143"/>
                  <a:pt x="2107462" y="2877537"/>
                </a:cubicBezTo>
                <a:cubicBezTo>
                  <a:pt x="2107462" y="2877537"/>
                  <a:pt x="2107462" y="2877537"/>
                  <a:pt x="2112247" y="2877537"/>
                </a:cubicBezTo>
                <a:cubicBezTo>
                  <a:pt x="2124211" y="2882327"/>
                  <a:pt x="2112247" y="2887119"/>
                  <a:pt x="2117032" y="2894304"/>
                </a:cubicBezTo>
                <a:cubicBezTo>
                  <a:pt x="2117032" y="2894304"/>
                  <a:pt x="2117032" y="2894304"/>
                  <a:pt x="2114641" y="2894304"/>
                </a:cubicBezTo>
                <a:cubicBezTo>
                  <a:pt x="2121817" y="2903886"/>
                  <a:pt x="2121817" y="2913468"/>
                  <a:pt x="2124211" y="2925445"/>
                </a:cubicBezTo>
                <a:cubicBezTo>
                  <a:pt x="2121817" y="2925445"/>
                  <a:pt x="2119426" y="2923050"/>
                  <a:pt x="2117032" y="2925445"/>
                </a:cubicBezTo>
                <a:cubicBezTo>
                  <a:pt x="2121817" y="2925445"/>
                  <a:pt x="2124211" y="2927840"/>
                  <a:pt x="2124211" y="2930235"/>
                </a:cubicBezTo>
                <a:cubicBezTo>
                  <a:pt x="2120229" y="2932228"/>
                  <a:pt x="2126163" y="2934226"/>
                  <a:pt x="2126900" y="2937598"/>
                </a:cubicBezTo>
                <a:cubicBezTo>
                  <a:pt x="2126798" y="2937537"/>
                  <a:pt x="2126721" y="2937480"/>
                  <a:pt x="2126605" y="2937422"/>
                </a:cubicBezTo>
                <a:cubicBezTo>
                  <a:pt x="2126605" y="2939817"/>
                  <a:pt x="2126605" y="2939817"/>
                  <a:pt x="2126605" y="2939817"/>
                </a:cubicBezTo>
                <a:cubicBezTo>
                  <a:pt x="2127005" y="2939010"/>
                  <a:pt x="2127049" y="2938278"/>
                  <a:pt x="2126900" y="2937598"/>
                </a:cubicBezTo>
                <a:cubicBezTo>
                  <a:pt x="2131014" y="2939935"/>
                  <a:pt x="2124327" y="2942272"/>
                  <a:pt x="2128996" y="2944606"/>
                </a:cubicBezTo>
                <a:cubicBezTo>
                  <a:pt x="2128996" y="2944606"/>
                  <a:pt x="2128996" y="2944606"/>
                  <a:pt x="2126605" y="2944606"/>
                </a:cubicBezTo>
                <a:cubicBezTo>
                  <a:pt x="2133781" y="2947004"/>
                  <a:pt x="2121817" y="2949399"/>
                  <a:pt x="2126605" y="2951793"/>
                </a:cubicBezTo>
                <a:cubicBezTo>
                  <a:pt x="2126605" y="2951793"/>
                  <a:pt x="2126605" y="2951793"/>
                  <a:pt x="2128996" y="2951793"/>
                </a:cubicBezTo>
                <a:cubicBezTo>
                  <a:pt x="2128996" y="2951793"/>
                  <a:pt x="2126605" y="2954188"/>
                  <a:pt x="2126605" y="2956586"/>
                </a:cubicBezTo>
                <a:cubicBezTo>
                  <a:pt x="2128996" y="2958981"/>
                  <a:pt x="2126605" y="2961376"/>
                  <a:pt x="2131390" y="2961376"/>
                </a:cubicBezTo>
                <a:cubicBezTo>
                  <a:pt x="2126605" y="2963771"/>
                  <a:pt x="2128996" y="2958981"/>
                  <a:pt x="2121817" y="2961376"/>
                </a:cubicBezTo>
                <a:cubicBezTo>
                  <a:pt x="2128996" y="2973353"/>
                  <a:pt x="2131390" y="2987724"/>
                  <a:pt x="2131390" y="2999701"/>
                </a:cubicBezTo>
                <a:cubicBezTo>
                  <a:pt x="2131390" y="3002096"/>
                  <a:pt x="2131390" y="3004494"/>
                  <a:pt x="2128996" y="3004494"/>
                </a:cubicBezTo>
                <a:cubicBezTo>
                  <a:pt x="2128996" y="3004494"/>
                  <a:pt x="2128996" y="3009283"/>
                  <a:pt x="2133781" y="3009283"/>
                </a:cubicBezTo>
                <a:lnTo>
                  <a:pt x="2131390" y="3011678"/>
                </a:lnTo>
                <a:cubicBezTo>
                  <a:pt x="2128996" y="3014073"/>
                  <a:pt x="2136175" y="3014073"/>
                  <a:pt x="2133781" y="3016468"/>
                </a:cubicBezTo>
                <a:cubicBezTo>
                  <a:pt x="2133781" y="3016468"/>
                  <a:pt x="2131390" y="3016468"/>
                  <a:pt x="2128996" y="3016468"/>
                </a:cubicBezTo>
                <a:cubicBezTo>
                  <a:pt x="2133781" y="3018865"/>
                  <a:pt x="2133781" y="3021260"/>
                  <a:pt x="2136175" y="3023655"/>
                </a:cubicBezTo>
                <a:cubicBezTo>
                  <a:pt x="2133781" y="3023655"/>
                  <a:pt x="2133781" y="3023655"/>
                  <a:pt x="2131390" y="3023655"/>
                </a:cubicBezTo>
                <a:cubicBezTo>
                  <a:pt x="2138566" y="3026050"/>
                  <a:pt x="2131390" y="3028445"/>
                  <a:pt x="2136175" y="3030842"/>
                </a:cubicBezTo>
                <a:cubicBezTo>
                  <a:pt x="2136175" y="3030842"/>
                  <a:pt x="2136175" y="3030842"/>
                  <a:pt x="2133781" y="3030842"/>
                </a:cubicBezTo>
                <a:cubicBezTo>
                  <a:pt x="2128996" y="3035632"/>
                  <a:pt x="2138566" y="3030842"/>
                  <a:pt x="2138566" y="3033237"/>
                </a:cubicBezTo>
                <a:cubicBezTo>
                  <a:pt x="2136175" y="3033237"/>
                  <a:pt x="2136175" y="3033237"/>
                  <a:pt x="2133781" y="3033237"/>
                </a:cubicBezTo>
                <a:cubicBezTo>
                  <a:pt x="2140960" y="3035632"/>
                  <a:pt x="2138566" y="3042819"/>
                  <a:pt x="2143351" y="3045214"/>
                </a:cubicBezTo>
                <a:cubicBezTo>
                  <a:pt x="2140960" y="3045214"/>
                  <a:pt x="2140960" y="3045214"/>
                  <a:pt x="2140960" y="3045214"/>
                </a:cubicBezTo>
                <a:cubicBezTo>
                  <a:pt x="2143351" y="3047609"/>
                  <a:pt x="2140960" y="3052399"/>
                  <a:pt x="2145745" y="3057191"/>
                </a:cubicBezTo>
                <a:cubicBezTo>
                  <a:pt x="2143351" y="3057191"/>
                  <a:pt x="2138566" y="3057191"/>
                  <a:pt x="2138566" y="3061981"/>
                </a:cubicBezTo>
                <a:cubicBezTo>
                  <a:pt x="2145745" y="3059586"/>
                  <a:pt x="2143351" y="3066773"/>
                  <a:pt x="2150530" y="3061981"/>
                </a:cubicBezTo>
                <a:cubicBezTo>
                  <a:pt x="2150530" y="3066773"/>
                  <a:pt x="2148139" y="3071563"/>
                  <a:pt x="2150530" y="3073957"/>
                </a:cubicBezTo>
                <a:cubicBezTo>
                  <a:pt x="2148139" y="3071563"/>
                  <a:pt x="2143351" y="3076352"/>
                  <a:pt x="2143351" y="3073957"/>
                </a:cubicBezTo>
                <a:cubicBezTo>
                  <a:pt x="2143351" y="3073957"/>
                  <a:pt x="2143351" y="3073957"/>
                  <a:pt x="2140960" y="3076352"/>
                </a:cubicBezTo>
                <a:cubicBezTo>
                  <a:pt x="2138566" y="3078750"/>
                  <a:pt x="2140960" y="3073957"/>
                  <a:pt x="2138566" y="3076352"/>
                </a:cubicBezTo>
                <a:cubicBezTo>
                  <a:pt x="2138566" y="3078750"/>
                  <a:pt x="2140960" y="3081145"/>
                  <a:pt x="2140960" y="3083540"/>
                </a:cubicBezTo>
                <a:cubicBezTo>
                  <a:pt x="2145745" y="3083540"/>
                  <a:pt x="2152924" y="3083540"/>
                  <a:pt x="2155315" y="3088329"/>
                </a:cubicBezTo>
                <a:cubicBezTo>
                  <a:pt x="2152924" y="3088329"/>
                  <a:pt x="2148139" y="3090724"/>
                  <a:pt x="2148139" y="3090724"/>
                </a:cubicBezTo>
                <a:cubicBezTo>
                  <a:pt x="2148139" y="3090724"/>
                  <a:pt x="2148139" y="3090724"/>
                  <a:pt x="2160100" y="3093122"/>
                </a:cubicBezTo>
                <a:cubicBezTo>
                  <a:pt x="2160100" y="3093122"/>
                  <a:pt x="2155315" y="3093122"/>
                  <a:pt x="2157709" y="3095516"/>
                </a:cubicBezTo>
                <a:cubicBezTo>
                  <a:pt x="2157709" y="3095516"/>
                  <a:pt x="2160100" y="3095516"/>
                  <a:pt x="2162494" y="3095516"/>
                </a:cubicBezTo>
                <a:cubicBezTo>
                  <a:pt x="2160100" y="3095516"/>
                  <a:pt x="2164885" y="3100306"/>
                  <a:pt x="2160100" y="3102704"/>
                </a:cubicBezTo>
                <a:cubicBezTo>
                  <a:pt x="2157709" y="3105098"/>
                  <a:pt x="2157709" y="3100306"/>
                  <a:pt x="2155315" y="3102704"/>
                </a:cubicBezTo>
                <a:cubicBezTo>
                  <a:pt x="2155315" y="3105098"/>
                  <a:pt x="2157709" y="3105098"/>
                  <a:pt x="2160100" y="3107493"/>
                </a:cubicBezTo>
                <a:cubicBezTo>
                  <a:pt x="2160100" y="3107493"/>
                  <a:pt x="2160100" y="3107493"/>
                  <a:pt x="2157709" y="3107493"/>
                </a:cubicBezTo>
                <a:cubicBezTo>
                  <a:pt x="2157709" y="3109888"/>
                  <a:pt x="2162494" y="3112283"/>
                  <a:pt x="2164885" y="3109888"/>
                </a:cubicBezTo>
                <a:cubicBezTo>
                  <a:pt x="2164885" y="3107493"/>
                  <a:pt x="2162494" y="3109888"/>
                  <a:pt x="2162494" y="3107493"/>
                </a:cubicBezTo>
                <a:cubicBezTo>
                  <a:pt x="2167279" y="3107493"/>
                  <a:pt x="2167279" y="3109888"/>
                  <a:pt x="2169673" y="3112283"/>
                </a:cubicBezTo>
                <a:cubicBezTo>
                  <a:pt x="2167279" y="3112283"/>
                  <a:pt x="2167279" y="3114681"/>
                  <a:pt x="2164885" y="3114681"/>
                </a:cubicBezTo>
                <a:cubicBezTo>
                  <a:pt x="2169673" y="3114681"/>
                  <a:pt x="2172064" y="3117075"/>
                  <a:pt x="2176849" y="3121865"/>
                </a:cubicBezTo>
                <a:cubicBezTo>
                  <a:pt x="2174458" y="3121865"/>
                  <a:pt x="2172064" y="3121865"/>
                  <a:pt x="2172064" y="3121865"/>
                </a:cubicBezTo>
                <a:cubicBezTo>
                  <a:pt x="2169673" y="3126657"/>
                  <a:pt x="2179243" y="3129052"/>
                  <a:pt x="2176849" y="3133842"/>
                </a:cubicBezTo>
                <a:lnTo>
                  <a:pt x="2179243" y="3131447"/>
                </a:lnTo>
                <a:cubicBezTo>
                  <a:pt x="2179243" y="3133842"/>
                  <a:pt x="2176849" y="3136239"/>
                  <a:pt x="2176849" y="3136239"/>
                </a:cubicBezTo>
                <a:cubicBezTo>
                  <a:pt x="2174458" y="3138635"/>
                  <a:pt x="2179243" y="3138635"/>
                  <a:pt x="2181634" y="3138635"/>
                </a:cubicBezTo>
                <a:cubicBezTo>
                  <a:pt x="2181634" y="3138635"/>
                  <a:pt x="2181618" y="3139672"/>
                  <a:pt x="2180911" y="3139672"/>
                </a:cubicBezTo>
                <a:cubicBezTo>
                  <a:pt x="2180361" y="3139273"/>
                  <a:pt x="2179804" y="3138915"/>
                  <a:pt x="2179243" y="3138635"/>
                </a:cubicBezTo>
                <a:cubicBezTo>
                  <a:pt x="2180041" y="3139433"/>
                  <a:pt x="2180555" y="3139672"/>
                  <a:pt x="2180911" y="3139672"/>
                </a:cubicBezTo>
                <a:cubicBezTo>
                  <a:pt x="2185047" y="3142692"/>
                  <a:pt x="2188532" y="3148775"/>
                  <a:pt x="2186419" y="3153006"/>
                </a:cubicBezTo>
                <a:cubicBezTo>
                  <a:pt x="2188813" y="3153006"/>
                  <a:pt x="2193598" y="3153006"/>
                  <a:pt x="2193598" y="3155401"/>
                </a:cubicBezTo>
                <a:cubicBezTo>
                  <a:pt x="2193598" y="3155401"/>
                  <a:pt x="2193598" y="3155401"/>
                  <a:pt x="2191204" y="3155401"/>
                </a:cubicBezTo>
                <a:cubicBezTo>
                  <a:pt x="2188813" y="3155401"/>
                  <a:pt x="2188813" y="3157796"/>
                  <a:pt x="2188813" y="3157796"/>
                </a:cubicBezTo>
                <a:lnTo>
                  <a:pt x="2188813" y="3160193"/>
                </a:lnTo>
                <a:cubicBezTo>
                  <a:pt x="2191204" y="3160193"/>
                  <a:pt x="2191204" y="3160193"/>
                  <a:pt x="2191204" y="3160193"/>
                </a:cubicBezTo>
                <a:cubicBezTo>
                  <a:pt x="2191204" y="3160193"/>
                  <a:pt x="2193598" y="3162588"/>
                  <a:pt x="2191204" y="3164983"/>
                </a:cubicBezTo>
                <a:cubicBezTo>
                  <a:pt x="2191204" y="3162588"/>
                  <a:pt x="2186419" y="3164983"/>
                  <a:pt x="2186419" y="3167378"/>
                </a:cubicBezTo>
                <a:cubicBezTo>
                  <a:pt x="2188813" y="3169773"/>
                  <a:pt x="2188813" y="3167378"/>
                  <a:pt x="2191204" y="3167378"/>
                </a:cubicBezTo>
                <a:cubicBezTo>
                  <a:pt x="2191204" y="3167378"/>
                  <a:pt x="2191204" y="3167378"/>
                  <a:pt x="2193598" y="3169773"/>
                </a:cubicBezTo>
                <a:cubicBezTo>
                  <a:pt x="2198115" y="3167513"/>
                  <a:pt x="2194112" y="3171650"/>
                  <a:pt x="2197679" y="3170103"/>
                </a:cubicBezTo>
                <a:cubicBezTo>
                  <a:pt x="2197646" y="3170835"/>
                  <a:pt x="2199722" y="3172696"/>
                  <a:pt x="2195992" y="3174565"/>
                </a:cubicBezTo>
                <a:cubicBezTo>
                  <a:pt x="2195992" y="3174565"/>
                  <a:pt x="2195992" y="3174565"/>
                  <a:pt x="2191204" y="3176960"/>
                </a:cubicBezTo>
                <a:cubicBezTo>
                  <a:pt x="2191204" y="3176960"/>
                  <a:pt x="2195992" y="3176960"/>
                  <a:pt x="2198383" y="3176960"/>
                </a:cubicBezTo>
                <a:cubicBezTo>
                  <a:pt x="2203168" y="3174565"/>
                  <a:pt x="2198383" y="3181750"/>
                  <a:pt x="2203168" y="3179355"/>
                </a:cubicBezTo>
                <a:cubicBezTo>
                  <a:pt x="2203168" y="3184144"/>
                  <a:pt x="2207953" y="3186542"/>
                  <a:pt x="2203168" y="3191332"/>
                </a:cubicBezTo>
                <a:cubicBezTo>
                  <a:pt x="2207953" y="3191332"/>
                  <a:pt x="2210347" y="3191332"/>
                  <a:pt x="2210347" y="3196124"/>
                </a:cubicBezTo>
                <a:cubicBezTo>
                  <a:pt x="2207953" y="3196124"/>
                  <a:pt x="2207953" y="3193726"/>
                  <a:pt x="2207953" y="3196124"/>
                </a:cubicBezTo>
                <a:cubicBezTo>
                  <a:pt x="2205562" y="3198519"/>
                  <a:pt x="2207953" y="3196124"/>
                  <a:pt x="2210347" y="3198519"/>
                </a:cubicBezTo>
                <a:cubicBezTo>
                  <a:pt x="2207953" y="3198519"/>
                  <a:pt x="2207953" y="3203309"/>
                  <a:pt x="2205562" y="3205704"/>
                </a:cubicBezTo>
                <a:cubicBezTo>
                  <a:pt x="2207953" y="3205704"/>
                  <a:pt x="2212738" y="3203309"/>
                  <a:pt x="2215132" y="3203309"/>
                </a:cubicBezTo>
                <a:cubicBezTo>
                  <a:pt x="2207953" y="3208098"/>
                  <a:pt x="2222311" y="3205704"/>
                  <a:pt x="2217526" y="3210496"/>
                </a:cubicBezTo>
                <a:cubicBezTo>
                  <a:pt x="2215132" y="3210496"/>
                  <a:pt x="2212738" y="3210496"/>
                  <a:pt x="2210347" y="3212891"/>
                </a:cubicBezTo>
                <a:cubicBezTo>
                  <a:pt x="2205562" y="3217680"/>
                  <a:pt x="2217526" y="3212891"/>
                  <a:pt x="2217526" y="3217680"/>
                </a:cubicBezTo>
                <a:cubicBezTo>
                  <a:pt x="2217526" y="3217680"/>
                  <a:pt x="2217526" y="3217680"/>
                  <a:pt x="2222311" y="3215285"/>
                </a:cubicBezTo>
                <a:cubicBezTo>
                  <a:pt x="2219917" y="3217680"/>
                  <a:pt x="2227096" y="3217680"/>
                  <a:pt x="2222311" y="3220078"/>
                </a:cubicBezTo>
                <a:cubicBezTo>
                  <a:pt x="2224702" y="3220078"/>
                  <a:pt x="2222311" y="3224867"/>
                  <a:pt x="2227096" y="3220078"/>
                </a:cubicBezTo>
                <a:cubicBezTo>
                  <a:pt x="2224702" y="3229657"/>
                  <a:pt x="2236666" y="3229657"/>
                  <a:pt x="2229487" y="3239239"/>
                </a:cubicBezTo>
                <a:cubicBezTo>
                  <a:pt x="2229487" y="3239239"/>
                  <a:pt x="2231881" y="3241634"/>
                  <a:pt x="2231881" y="3239239"/>
                </a:cubicBezTo>
                <a:cubicBezTo>
                  <a:pt x="2234272" y="3236845"/>
                  <a:pt x="2229487" y="3239239"/>
                  <a:pt x="2231881" y="3236845"/>
                </a:cubicBezTo>
                <a:cubicBezTo>
                  <a:pt x="2231881" y="3239239"/>
                  <a:pt x="2234272" y="3236845"/>
                  <a:pt x="2234272" y="3236845"/>
                </a:cubicBezTo>
                <a:cubicBezTo>
                  <a:pt x="2234272" y="3239239"/>
                  <a:pt x="2234272" y="3241634"/>
                  <a:pt x="2229487" y="3241634"/>
                </a:cubicBezTo>
                <a:cubicBezTo>
                  <a:pt x="2229487" y="3246426"/>
                  <a:pt x="2239060" y="3239239"/>
                  <a:pt x="2241452" y="3244032"/>
                </a:cubicBezTo>
                <a:cubicBezTo>
                  <a:pt x="2239060" y="3246426"/>
                  <a:pt x="2239060" y="3246426"/>
                  <a:pt x="2239060" y="3248821"/>
                </a:cubicBezTo>
                <a:cubicBezTo>
                  <a:pt x="2239060" y="3248821"/>
                  <a:pt x="2239060" y="3248821"/>
                  <a:pt x="2243845" y="3248821"/>
                </a:cubicBezTo>
                <a:cubicBezTo>
                  <a:pt x="2246236" y="3251216"/>
                  <a:pt x="2241452" y="3251216"/>
                  <a:pt x="2236666" y="3253611"/>
                </a:cubicBezTo>
                <a:cubicBezTo>
                  <a:pt x="2239060" y="3256006"/>
                  <a:pt x="2239060" y="3258403"/>
                  <a:pt x="2243845" y="3256006"/>
                </a:cubicBezTo>
                <a:cubicBezTo>
                  <a:pt x="2243845" y="3256006"/>
                  <a:pt x="2243845" y="3256006"/>
                  <a:pt x="2239060" y="3260798"/>
                </a:cubicBezTo>
                <a:cubicBezTo>
                  <a:pt x="2241452" y="3258403"/>
                  <a:pt x="2243845" y="3260798"/>
                  <a:pt x="2243845" y="3260798"/>
                </a:cubicBezTo>
                <a:cubicBezTo>
                  <a:pt x="2241452" y="3260798"/>
                  <a:pt x="2243845" y="3263193"/>
                  <a:pt x="2243845" y="3263193"/>
                </a:cubicBezTo>
                <a:cubicBezTo>
                  <a:pt x="2246236" y="3260798"/>
                  <a:pt x="2246236" y="3258403"/>
                  <a:pt x="2246236" y="3258403"/>
                </a:cubicBezTo>
                <a:cubicBezTo>
                  <a:pt x="2248630" y="3258403"/>
                  <a:pt x="2248630" y="3258403"/>
                  <a:pt x="2251022" y="3258403"/>
                </a:cubicBezTo>
                <a:cubicBezTo>
                  <a:pt x="2246236" y="3260798"/>
                  <a:pt x="2251022" y="3263193"/>
                  <a:pt x="2251022" y="3263193"/>
                </a:cubicBezTo>
                <a:cubicBezTo>
                  <a:pt x="2251022" y="3265588"/>
                  <a:pt x="2253416" y="3263193"/>
                  <a:pt x="2253416" y="3263193"/>
                </a:cubicBezTo>
                <a:cubicBezTo>
                  <a:pt x="2253416" y="3265588"/>
                  <a:pt x="2255807" y="3265588"/>
                  <a:pt x="2253416" y="3265588"/>
                </a:cubicBezTo>
                <a:cubicBezTo>
                  <a:pt x="2251022" y="3265588"/>
                  <a:pt x="2253416" y="3263193"/>
                  <a:pt x="2251022" y="3265588"/>
                </a:cubicBezTo>
                <a:cubicBezTo>
                  <a:pt x="2251022" y="3265588"/>
                  <a:pt x="2248630" y="3267986"/>
                  <a:pt x="2251022" y="3267986"/>
                </a:cubicBezTo>
                <a:cubicBezTo>
                  <a:pt x="2253416" y="3267986"/>
                  <a:pt x="2258200" y="3263193"/>
                  <a:pt x="2258200" y="3267986"/>
                </a:cubicBezTo>
                <a:cubicBezTo>
                  <a:pt x="2255807" y="3267986"/>
                  <a:pt x="2253416" y="3267986"/>
                  <a:pt x="2253416" y="3267986"/>
                </a:cubicBezTo>
                <a:cubicBezTo>
                  <a:pt x="2253416" y="3267986"/>
                  <a:pt x="2253416" y="3267986"/>
                  <a:pt x="2253416" y="3272775"/>
                </a:cubicBezTo>
                <a:cubicBezTo>
                  <a:pt x="2253416" y="3272775"/>
                  <a:pt x="2253416" y="3272775"/>
                  <a:pt x="2255807" y="3270380"/>
                </a:cubicBezTo>
                <a:cubicBezTo>
                  <a:pt x="2258200" y="3270380"/>
                  <a:pt x="2258200" y="3272775"/>
                  <a:pt x="2262986" y="3270380"/>
                </a:cubicBezTo>
                <a:cubicBezTo>
                  <a:pt x="2262986" y="3272775"/>
                  <a:pt x="2262986" y="3275170"/>
                  <a:pt x="2262986" y="3277565"/>
                </a:cubicBezTo>
                <a:cubicBezTo>
                  <a:pt x="2260594" y="3279962"/>
                  <a:pt x="2262986" y="3279962"/>
                  <a:pt x="2267771" y="3279962"/>
                </a:cubicBezTo>
                <a:cubicBezTo>
                  <a:pt x="2267771" y="3279962"/>
                  <a:pt x="2267771" y="3279962"/>
                  <a:pt x="2265380" y="3279962"/>
                </a:cubicBezTo>
                <a:cubicBezTo>
                  <a:pt x="2265380" y="3279962"/>
                  <a:pt x="2267771" y="3282357"/>
                  <a:pt x="2270165" y="3282357"/>
                </a:cubicBezTo>
                <a:cubicBezTo>
                  <a:pt x="2270165" y="3284752"/>
                  <a:pt x="2260594" y="3291936"/>
                  <a:pt x="2265380" y="3289542"/>
                </a:cubicBezTo>
                <a:cubicBezTo>
                  <a:pt x="2267771" y="3291936"/>
                  <a:pt x="2272556" y="3287147"/>
                  <a:pt x="2274950" y="3284752"/>
                </a:cubicBezTo>
                <a:cubicBezTo>
                  <a:pt x="2274950" y="3291936"/>
                  <a:pt x="2282126" y="3289542"/>
                  <a:pt x="2282126" y="3296729"/>
                </a:cubicBezTo>
                <a:cubicBezTo>
                  <a:pt x="2282126" y="3296729"/>
                  <a:pt x="2282126" y="3294334"/>
                  <a:pt x="2284520" y="3294334"/>
                </a:cubicBezTo>
                <a:cubicBezTo>
                  <a:pt x="2286914" y="3301519"/>
                  <a:pt x="2296484" y="3301519"/>
                  <a:pt x="2294090" y="3308706"/>
                </a:cubicBezTo>
                <a:cubicBezTo>
                  <a:pt x="2291699" y="3308706"/>
                  <a:pt x="2291699" y="3311101"/>
                  <a:pt x="2289305" y="3313495"/>
                </a:cubicBezTo>
                <a:cubicBezTo>
                  <a:pt x="2294090" y="3313495"/>
                  <a:pt x="2289305" y="3318288"/>
                  <a:pt x="2294090" y="3313495"/>
                </a:cubicBezTo>
                <a:cubicBezTo>
                  <a:pt x="2296484" y="3311101"/>
                  <a:pt x="2296484" y="3311101"/>
                  <a:pt x="2296484" y="3308706"/>
                </a:cubicBezTo>
                <a:cubicBezTo>
                  <a:pt x="2301269" y="3308706"/>
                  <a:pt x="2303660" y="3313495"/>
                  <a:pt x="2303660" y="3315890"/>
                </a:cubicBezTo>
                <a:cubicBezTo>
                  <a:pt x="2303660" y="3313495"/>
                  <a:pt x="2306054" y="3313495"/>
                  <a:pt x="2306054" y="3313495"/>
                </a:cubicBezTo>
                <a:cubicBezTo>
                  <a:pt x="2303660" y="3318288"/>
                  <a:pt x="2303660" y="3320683"/>
                  <a:pt x="2306054" y="3320683"/>
                </a:cubicBezTo>
                <a:cubicBezTo>
                  <a:pt x="2306054" y="3320683"/>
                  <a:pt x="2306054" y="3320683"/>
                  <a:pt x="2308448" y="3318288"/>
                </a:cubicBezTo>
                <a:cubicBezTo>
                  <a:pt x="2308448" y="3318288"/>
                  <a:pt x="2308448" y="3318288"/>
                  <a:pt x="2308448" y="3320683"/>
                </a:cubicBezTo>
                <a:cubicBezTo>
                  <a:pt x="2308448" y="3320683"/>
                  <a:pt x="2313233" y="3315890"/>
                  <a:pt x="2313233" y="3320683"/>
                </a:cubicBezTo>
                <a:cubicBezTo>
                  <a:pt x="2310839" y="3320683"/>
                  <a:pt x="2310839" y="3323077"/>
                  <a:pt x="2310839" y="3323077"/>
                </a:cubicBezTo>
                <a:cubicBezTo>
                  <a:pt x="2313233" y="3323077"/>
                  <a:pt x="2318018" y="3320683"/>
                  <a:pt x="2318018" y="3325473"/>
                </a:cubicBezTo>
                <a:cubicBezTo>
                  <a:pt x="2318018" y="3325473"/>
                  <a:pt x="2318018" y="3325473"/>
                  <a:pt x="2318018" y="3330265"/>
                </a:cubicBezTo>
                <a:cubicBezTo>
                  <a:pt x="2318018" y="3330265"/>
                  <a:pt x="2320409" y="3327870"/>
                  <a:pt x="2320409" y="3325473"/>
                </a:cubicBezTo>
                <a:cubicBezTo>
                  <a:pt x="2322803" y="3330265"/>
                  <a:pt x="2322803" y="3332660"/>
                  <a:pt x="2322803" y="3337449"/>
                </a:cubicBezTo>
                <a:cubicBezTo>
                  <a:pt x="2332373" y="3332660"/>
                  <a:pt x="2339552" y="3339844"/>
                  <a:pt x="2346728" y="3342242"/>
                </a:cubicBezTo>
                <a:close/>
                <a:moveTo>
                  <a:pt x="2188813" y="3157796"/>
                </a:moveTo>
                <a:lnTo>
                  <a:pt x="2191204" y="3160193"/>
                </a:lnTo>
                <a:cubicBezTo>
                  <a:pt x="2188813" y="3160193"/>
                  <a:pt x="2188813" y="3157796"/>
                  <a:pt x="2188813" y="3157796"/>
                </a:cubicBezTo>
                <a:close/>
                <a:moveTo>
                  <a:pt x="2390202" y="3367230"/>
                </a:moveTo>
                <a:cubicBezTo>
                  <a:pt x="2390525" y="3366691"/>
                  <a:pt x="2391105" y="3366196"/>
                  <a:pt x="2392190" y="3366196"/>
                </a:cubicBezTo>
                <a:cubicBezTo>
                  <a:pt x="2391257" y="3367129"/>
                  <a:pt x="2390691" y="3367327"/>
                  <a:pt x="2390202" y="3367230"/>
                </a:cubicBezTo>
                <a:close/>
                <a:moveTo>
                  <a:pt x="2354537" y="3358590"/>
                </a:moveTo>
                <a:cubicBezTo>
                  <a:pt x="2354341" y="3358807"/>
                  <a:pt x="2354142" y="3359033"/>
                  <a:pt x="2353946" y="3359264"/>
                </a:cubicBezTo>
                <a:cubicBezTo>
                  <a:pt x="2353940" y="3359162"/>
                  <a:pt x="2353907" y="3359118"/>
                  <a:pt x="2353907" y="3359008"/>
                </a:cubicBezTo>
                <a:cubicBezTo>
                  <a:pt x="2354117" y="3358796"/>
                  <a:pt x="2354327" y="3358700"/>
                  <a:pt x="2354537" y="3358590"/>
                </a:cubicBezTo>
                <a:close/>
                <a:moveTo>
                  <a:pt x="2358692" y="3356614"/>
                </a:moveTo>
                <a:cubicBezTo>
                  <a:pt x="2358692" y="3360982"/>
                  <a:pt x="2356701" y="3357442"/>
                  <a:pt x="2354537" y="3358590"/>
                </a:cubicBezTo>
                <a:cubicBezTo>
                  <a:pt x="2356113" y="3356834"/>
                  <a:pt x="2357637" y="3355556"/>
                  <a:pt x="2358692" y="3356614"/>
                </a:cubicBezTo>
                <a:close/>
                <a:moveTo>
                  <a:pt x="2384423" y="3365645"/>
                </a:moveTo>
                <a:cubicBezTo>
                  <a:pt x="2384451" y="3365207"/>
                  <a:pt x="2384586" y="3364649"/>
                  <a:pt x="2385011" y="3363798"/>
                </a:cubicBezTo>
                <a:cubicBezTo>
                  <a:pt x="2384763" y="3364544"/>
                  <a:pt x="2384578" y="3365136"/>
                  <a:pt x="2384423" y="3365645"/>
                </a:cubicBezTo>
                <a:close/>
                <a:moveTo>
                  <a:pt x="2425685" y="3380567"/>
                </a:moveTo>
                <a:cubicBezTo>
                  <a:pt x="2420900" y="3382962"/>
                  <a:pt x="2423294" y="3390149"/>
                  <a:pt x="2418509" y="3392544"/>
                </a:cubicBezTo>
                <a:cubicBezTo>
                  <a:pt x="2420900" y="3390149"/>
                  <a:pt x="2418509" y="3390149"/>
                  <a:pt x="2418509" y="3390149"/>
                </a:cubicBezTo>
                <a:cubicBezTo>
                  <a:pt x="2418509" y="3387752"/>
                  <a:pt x="2420900" y="3385357"/>
                  <a:pt x="2420900" y="3382962"/>
                </a:cubicBezTo>
                <a:cubicBezTo>
                  <a:pt x="2420900" y="3382962"/>
                  <a:pt x="2423294" y="3378172"/>
                  <a:pt x="2425685" y="3380567"/>
                </a:cubicBezTo>
                <a:close/>
                <a:moveTo>
                  <a:pt x="2437650" y="3394939"/>
                </a:moveTo>
                <a:cubicBezTo>
                  <a:pt x="2442434" y="3394939"/>
                  <a:pt x="2444828" y="3392544"/>
                  <a:pt x="2447220" y="3392544"/>
                </a:cubicBezTo>
                <a:cubicBezTo>
                  <a:pt x="2444828" y="3397334"/>
                  <a:pt x="2449614" y="3394939"/>
                  <a:pt x="2447220" y="3399729"/>
                </a:cubicBezTo>
                <a:cubicBezTo>
                  <a:pt x="2444828" y="3394939"/>
                  <a:pt x="2440043" y="3394939"/>
                  <a:pt x="2437650" y="3399729"/>
                </a:cubicBezTo>
                <a:cubicBezTo>
                  <a:pt x="2435976" y="3403079"/>
                  <a:pt x="2435474" y="3400582"/>
                  <a:pt x="2434502" y="3400411"/>
                </a:cubicBezTo>
                <a:cubicBezTo>
                  <a:pt x="2434734" y="3400224"/>
                  <a:pt x="2434982" y="3400007"/>
                  <a:pt x="2435258" y="3399729"/>
                </a:cubicBezTo>
                <a:cubicBezTo>
                  <a:pt x="2437650" y="3397334"/>
                  <a:pt x="2437650" y="3397334"/>
                  <a:pt x="2437650" y="3394939"/>
                </a:cubicBezTo>
                <a:close/>
                <a:moveTo>
                  <a:pt x="2433580" y="3400957"/>
                </a:moveTo>
                <a:cubicBezTo>
                  <a:pt x="2433941" y="3400497"/>
                  <a:pt x="2434239" y="3400364"/>
                  <a:pt x="2434502" y="3400411"/>
                </a:cubicBezTo>
                <a:cubicBezTo>
                  <a:pt x="2434137" y="3400703"/>
                  <a:pt x="2433839" y="3400865"/>
                  <a:pt x="2433580" y="3400957"/>
                </a:cubicBezTo>
                <a:close/>
                <a:moveTo>
                  <a:pt x="2491439" y="3428568"/>
                </a:moveTo>
                <a:cubicBezTo>
                  <a:pt x="2492660" y="3426121"/>
                  <a:pt x="2492682" y="3426080"/>
                  <a:pt x="2492682" y="3426080"/>
                </a:cubicBezTo>
                <a:cubicBezTo>
                  <a:pt x="2492317" y="3427179"/>
                  <a:pt x="2491892" y="3427969"/>
                  <a:pt x="2491439" y="3428568"/>
                </a:cubicBezTo>
                <a:close/>
                <a:moveTo>
                  <a:pt x="2511822" y="3440452"/>
                </a:moveTo>
                <a:cubicBezTo>
                  <a:pt x="2511822" y="3440452"/>
                  <a:pt x="2511822" y="3440452"/>
                  <a:pt x="2504646" y="3447636"/>
                </a:cubicBezTo>
                <a:cubicBezTo>
                  <a:pt x="2504646" y="3445241"/>
                  <a:pt x="2507037" y="3442846"/>
                  <a:pt x="2507037" y="3438057"/>
                </a:cubicBezTo>
                <a:cubicBezTo>
                  <a:pt x="2507037" y="3438057"/>
                  <a:pt x="2507037" y="3438057"/>
                  <a:pt x="2509431" y="3435659"/>
                </a:cubicBezTo>
                <a:cubicBezTo>
                  <a:pt x="2509431" y="3438057"/>
                  <a:pt x="2509431" y="3440452"/>
                  <a:pt x="2511822" y="3440452"/>
                </a:cubicBezTo>
                <a:close/>
                <a:moveTo>
                  <a:pt x="2198383" y="3169773"/>
                </a:moveTo>
                <a:cubicBezTo>
                  <a:pt x="2198115" y="3169908"/>
                  <a:pt x="2197889" y="3170009"/>
                  <a:pt x="2197679" y="3170103"/>
                </a:cubicBezTo>
                <a:cubicBezTo>
                  <a:pt x="2197687" y="3169894"/>
                  <a:pt x="2197856" y="3169773"/>
                  <a:pt x="2198383" y="3169773"/>
                </a:cubicBezTo>
                <a:close/>
                <a:moveTo>
                  <a:pt x="2295302" y="1308489"/>
                </a:moveTo>
                <a:cubicBezTo>
                  <a:pt x="2292905" y="1318129"/>
                  <a:pt x="2285712" y="1322949"/>
                  <a:pt x="2285712" y="1332586"/>
                </a:cubicBezTo>
                <a:cubicBezTo>
                  <a:pt x="2285712" y="1332586"/>
                  <a:pt x="2285712" y="1332586"/>
                  <a:pt x="2288112" y="1332586"/>
                </a:cubicBezTo>
                <a:cubicBezTo>
                  <a:pt x="2288112" y="1339817"/>
                  <a:pt x="2285712" y="1334997"/>
                  <a:pt x="2283316" y="1342226"/>
                </a:cubicBezTo>
                <a:cubicBezTo>
                  <a:pt x="2283316" y="1342226"/>
                  <a:pt x="2283316" y="1342226"/>
                  <a:pt x="2288112" y="1339817"/>
                </a:cubicBezTo>
                <a:cubicBezTo>
                  <a:pt x="2288112" y="1342226"/>
                  <a:pt x="2288112" y="1347046"/>
                  <a:pt x="2288112" y="1351865"/>
                </a:cubicBezTo>
                <a:cubicBezTo>
                  <a:pt x="2288112" y="1351865"/>
                  <a:pt x="2288112" y="1351865"/>
                  <a:pt x="2285712" y="1349454"/>
                </a:cubicBezTo>
                <a:cubicBezTo>
                  <a:pt x="2285712" y="1354274"/>
                  <a:pt x="2285712" y="1359094"/>
                  <a:pt x="2288112" y="1361503"/>
                </a:cubicBezTo>
                <a:cubicBezTo>
                  <a:pt x="2288112" y="1361503"/>
                  <a:pt x="2285712" y="1359094"/>
                  <a:pt x="2285712" y="1366323"/>
                </a:cubicBezTo>
                <a:cubicBezTo>
                  <a:pt x="2290509" y="1366323"/>
                  <a:pt x="2288112" y="1375962"/>
                  <a:pt x="2288112" y="1383191"/>
                </a:cubicBezTo>
                <a:cubicBezTo>
                  <a:pt x="2288112" y="1383191"/>
                  <a:pt x="2286378" y="1384917"/>
                  <a:pt x="2285864" y="1383942"/>
                </a:cubicBezTo>
                <a:cubicBezTo>
                  <a:pt x="2290158" y="1402710"/>
                  <a:pt x="2278553" y="1412334"/>
                  <a:pt x="2280919" y="1428976"/>
                </a:cubicBezTo>
                <a:cubicBezTo>
                  <a:pt x="2273726" y="1441025"/>
                  <a:pt x="2278520" y="1448256"/>
                  <a:pt x="2271327" y="1462713"/>
                </a:cubicBezTo>
                <a:cubicBezTo>
                  <a:pt x="2271327" y="1462713"/>
                  <a:pt x="2271327" y="1462713"/>
                  <a:pt x="2273726" y="1462713"/>
                </a:cubicBezTo>
                <a:cubicBezTo>
                  <a:pt x="2271327" y="1469942"/>
                  <a:pt x="2271327" y="1477170"/>
                  <a:pt x="2268930" y="1484401"/>
                </a:cubicBezTo>
                <a:cubicBezTo>
                  <a:pt x="2268930" y="1484401"/>
                  <a:pt x="2268930" y="1484401"/>
                  <a:pt x="2268930" y="1489221"/>
                </a:cubicBezTo>
                <a:cubicBezTo>
                  <a:pt x="2268930" y="1489221"/>
                  <a:pt x="2268930" y="1489221"/>
                  <a:pt x="2266534" y="1489221"/>
                </a:cubicBezTo>
                <a:cubicBezTo>
                  <a:pt x="2268930" y="1491630"/>
                  <a:pt x="2266534" y="1496450"/>
                  <a:pt x="2266534" y="1501270"/>
                </a:cubicBezTo>
                <a:cubicBezTo>
                  <a:pt x="2264134" y="1503678"/>
                  <a:pt x="2264134" y="1506087"/>
                  <a:pt x="2264134" y="1510907"/>
                </a:cubicBezTo>
                <a:cubicBezTo>
                  <a:pt x="2264134" y="1510907"/>
                  <a:pt x="2264134" y="1510907"/>
                  <a:pt x="2259341" y="1513318"/>
                </a:cubicBezTo>
                <a:cubicBezTo>
                  <a:pt x="2261738" y="1522955"/>
                  <a:pt x="2254545" y="1535004"/>
                  <a:pt x="2254545" y="1542235"/>
                </a:cubicBezTo>
                <a:cubicBezTo>
                  <a:pt x="2249749" y="1556692"/>
                  <a:pt x="2244955" y="1573561"/>
                  <a:pt x="2240159" y="1588021"/>
                </a:cubicBezTo>
                <a:cubicBezTo>
                  <a:pt x="2230570" y="1621755"/>
                  <a:pt x="2220978" y="1626575"/>
                  <a:pt x="2206592" y="1655491"/>
                </a:cubicBezTo>
                <a:cubicBezTo>
                  <a:pt x="2192207" y="1689228"/>
                  <a:pt x="2192207" y="1708505"/>
                  <a:pt x="2173028" y="1732602"/>
                </a:cubicBezTo>
                <a:cubicBezTo>
                  <a:pt x="2170628" y="1732602"/>
                  <a:pt x="2144257" y="1768750"/>
                  <a:pt x="2151450" y="1730194"/>
                </a:cubicBezTo>
                <a:cubicBezTo>
                  <a:pt x="2122679" y="1756702"/>
                  <a:pt x="2129871" y="1708505"/>
                  <a:pt x="2129871" y="1708505"/>
                </a:cubicBezTo>
                <a:cubicBezTo>
                  <a:pt x="2129871" y="1708505"/>
                  <a:pt x="2129871" y="1708505"/>
                  <a:pt x="2129871" y="1698868"/>
                </a:cubicBezTo>
                <a:cubicBezTo>
                  <a:pt x="2129871" y="1698868"/>
                  <a:pt x="2129871" y="1698868"/>
                  <a:pt x="2129871" y="1696457"/>
                </a:cubicBezTo>
                <a:cubicBezTo>
                  <a:pt x="2125075" y="1684408"/>
                  <a:pt x="2139461" y="1672360"/>
                  <a:pt x="2132268" y="1660311"/>
                </a:cubicBezTo>
                <a:cubicBezTo>
                  <a:pt x="2129871" y="1653083"/>
                  <a:pt x="2127475" y="1638623"/>
                  <a:pt x="2129871" y="1631394"/>
                </a:cubicBezTo>
                <a:cubicBezTo>
                  <a:pt x="2132268" y="1624166"/>
                  <a:pt x="2127475" y="1619346"/>
                  <a:pt x="2127475" y="1612117"/>
                </a:cubicBezTo>
                <a:cubicBezTo>
                  <a:pt x="2127475" y="1612117"/>
                  <a:pt x="2127475" y="1612117"/>
                  <a:pt x="2129871" y="1612117"/>
                </a:cubicBezTo>
                <a:cubicBezTo>
                  <a:pt x="2129871" y="1609706"/>
                  <a:pt x="2127475" y="1609706"/>
                  <a:pt x="2127475" y="1609706"/>
                </a:cubicBezTo>
                <a:cubicBezTo>
                  <a:pt x="2129871" y="1609706"/>
                  <a:pt x="2129871" y="1607298"/>
                  <a:pt x="2129871" y="1607298"/>
                </a:cubicBezTo>
                <a:cubicBezTo>
                  <a:pt x="2129871" y="1607298"/>
                  <a:pt x="2129871" y="1607298"/>
                  <a:pt x="2127475" y="1607298"/>
                </a:cubicBezTo>
                <a:cubicBezTo>
                  <a:pt x="2132268" y="1604886"/>
                  <a:pt x="2122679" y="1602477"/>
                  <a:pt x="2125075" y="1602477"/>
                </a:cubicBezTo>
                <a:cubicBezTo>
                  <a:pt x="2125075" y="1602477"/>
                  <a:pt x="2125075" y="1602477"/>
                  <a:pt x="2127475" y="1600069"/>
                </a:cubicBezTo>
                <a:cubicBezTo>
                  <a:pt x="2132268" y="1585609"/>
                  <a:pt x="2122679" y="1571152"/>
                  <a:pt x="2120279" y="1556692"/>
                </a:cubicBezTo>
                <a:cubicBezTo>
                  <a:pt x="2122679" y="1551872"/>
                  <a:pt x="2127475" y="1549464"/>
                  <a:pt x="2127475" y="1544644"/>
                </a:cubicBezTo>
                <a:cubicBezTo>
                  <a:pt x="2127475" y="1544644"/>
                  <a:pt x="2127475" y="1544644"/>
                  <a:pt x="2125075" y="1547052"/>
                </a:cubicBezTo>
                <a:cubicBezTo>
                  <a:pt x="2122679" y="1544644"/>
                  <a:pt x="2127475" y="1544644"/>
                  <a:pt x="2127475" y="1542235"/>
                </a:cubicBezTo>
                <a:cubicBezTo>
                  <a:pt x="2127475" y="1542235"/>
                  <a:pt x="2127475" y="1542235"/>
                  <a:pt x="2122679" y="1544644"/>
                </a:cubicBezTo>
                <a:cubicBezTo>
                  <a:pt x="2122679" y="1544644"/>
                  <a:pt x="2122679" y="1544644"/>
                  <a:pt x="2122679" y="1539824"/>
                </a:cubicBezTo>
                <a:cubicBezTo>
                  <a:pt x="2122679" y="1537415"/>
                  <a:pt x="2120279" y="1535004"/>
                  <a:pt x="2117882" y="1537415"/>
                </a:cubicBezTo>
                <a:cubicBezTo>
                  <a:pt x="2120279" y="1535004"/>
                  <a:pt x="2122679" y="1535004"/>
                  <a:pt x="2120279" y="1532595"/>
                </a:cubicBezTo>
                <a:cubicBezTo>
                  <a:pt x="2115486" y="1535004"/>
                  <a:pt x="2115486" y="1532595"/>
                  <a:pt x="2113086" y="1527775"/>
                </a:cubicBezTo>
                <a:cubicBezTo>
                  <a:pt x="2115486" y="1527775"/>
                  <a:pt x="2115486" y="1527775"/>
                  <a:pt x="2115486" y="1527775"/>
                </a:cubicBezTo>
                <a:cubicBezTo>
                  <a:pt x="2108293" y="1522955"/>
                  <a:pt x="2117882" y="1515727"/>
                  <a:pt x="2110690" y="1513318"/>
                </a:cubicBezTo>
                <a:cubicBezTo>
                  <a:pt x="2110690" y="1513318"/>
                  <a:pt x="2110690" y="1513318"/>
                  <a:pt x="2110690" y="1510907"/>
                </a:cubicBezTo>
                <a:cubicBezTo>
                  <a:pt x="2110690" y="1506087"/>
                  <a:pt x="2105896" y="1506087"/>
                  <a:pt x="2105896" y="1498858"/>
                </a:cubicBezTo>
                <a:cubicBezTo>
                  <a:pt x="2105896" y="1498858"/>
                  <a:pt x="2105896" y="1498858"/>
                  <a:pt x="2103497" y="1501270"/>
                </a:cubicBezTo>
                <a:cubicBezTo>
                  <a:pt x="2103497" y="1498858"/>
                  <a:pt x="2103497" y="1494039"/>
                  <a:pt x="2101100" y="1494039"/>
                </a:cubicBezTo>
                <a:cubicBezTo>
                  <a:pt x="2101100" y="1494039"/>
                  <a:pt x="2101100" y="1494039"/>
                  <a:pt x="2101100" y="1491630"/>
                </a:cubicBezTo>
                <a:cubicBezTo>
                  <a:pt x="2101100" y="1491630"/>
                  <a:pt x="2101100" y="1489221"/>
                  <a:pt x="2098703" y="1486810"/>
                </a:cubicBezTo>
                <a:cubicBezTo>
                  <a:pt x="2098703" y="1486810"/>
                  <a:pt x="2098703" y="1484401"/>
                  <a:pt x="2096304" y="1484401"/>
                </a:cubicBezTo>
                <a:cubicBezTo>
                  <a:pt x="2096304" y="1484401"/>
                  <a:pt x="2096304" y="1484401"/>
                  <a:pt x="2098703" y="1481990"/>
                </a:cubicBezTo>
                <a:cubicBezTo>
                  <a:pt x="2093907" y="1479581"/>
                  <a:pt x="2096304" y="1474762"/>
                  <a:pt x="2091508" y="1474762"/>
                </a:cubicBezTo>
                <a:cubicBezTo>
                  <a:pt x="2089111" y="1469942"/>
                  <a:pt x="2084315" y="1465122"/>
                  <a:pt x="2081919" y="1457893"/>
                </a:cubicBezTo>
                <a:cubicBezTo>
                  <a:pt x="2074726" y="1450665"/>
                  <a:pt x="2077125" y="1445845"/>
                  <a:pt x="2069930" y="1433796"/>
                </a:cubicBezTo>
                <a:cubicBezTo>
                  <a:pt x="2060340" y="1426568"/>
                  <a:pt x="2053148" y="1426568"/>
                  <a:pt x="2048354" y="1416928"/>
                </a:cubicBezTo>
                <a:cubicBezTo>
                  <a:pt x="2045955" y="1419336"/>
                  <a:pt x="2043558" y="1421748"/>
                  <a:pt x="2043558" y="1421748"/>
                </a:cubicBezTo>
                <a:cubicBezTo>
                  <a:pt x="2038762" y="1421748"/>
                  <a:pt x="2036365" y="1424156"/>
                  <a:pt x="2031569" y="1424156"/>
                </a:cubicBezTo>
                <a:cubicBezTo>
                  <a:pt x="2033966" y="1424156"/>
                  <a:pt x="2031569" y="1426568"/>
                  <a:pt x="2031569" y="1426568"/>
                </a:cubicBezTo>
                <a:cubicBezTo>
                  <a:pt x="2026514" y="1433342"/>
                  <a:pt x="2016723" y="1430606"/>
                  <a:pt x="2008020" y="1430887"/>
                </a:cubicBezTo>
                <a:cubicBezTo>
                  <a:pt x="2006805" y="1446547"/>
                  <a:pt x="2003986" y="1471172"/>
                  <a:pt x="1999419" y="1508198"/>
                </a:cubicBezTo>
                <a:cubicBezTo>
                  <a:pt x="1992240" y="1525169"/>
                  <a:pt x="1989846" y="1542139"/>
                  <a:pt x="1985061" y="1568807"/>
                </a:cubicBezTo>
                <a:cubicBezTo>
                  <a:pt x="1985061" y="1568807"/>
                  <a:pt x="1985061" y="1568807"/>
                  <a:pt x="1989846" y="1563959"/>
                </a:cubicBezTo>
                <a:cubicBezTo>
                  <a:pt x="1985061" y="1578504"/>
                  <a:pt x="1982667" y="1593052"/>
                  <a:pt x="1980276" y="1607598"/>
                </a:cubicBezTo>
                <a:cubicBezTo>
                  <a:pt x="1980276" y="1614873"/>
                  <a:pt x="1985061" y="1595478"/>
                  <a:pt x="1982667" y="1612448"/>
                </a:cubicBezTo>
                <a:cubicBezTo>
                  <a:pt x="1977882" y="1641541"/>
                  <a:pt x="1980276" y="1626993"/>
                  <a:pt x="1973097" y="1656086"/>
                </a:cubicBezTo>
                <a:cubicBezTo>
                  <a:pt x="1973097" y="1653664"/>
                  <a:pt x="1975488" y="1639116"/>
                  <a:pt x="1973097" y="1641541"/>
                </a:cubicBezTo>
                <a:cubicBezTo>
                  <a:pt x="1973097" y="1646388"/>
                  <a:pt x="1968309" y="1663361"/>
                  <a:pt x="1970703" y="1665784"/>
                </a:cubicBezTo>
                <a:cubicBezTo>
                  <a:pt x="1970703" y="1665784"/>
                  <a:pt x="1970703" y="1665784"/>
                  <a:pt x="1968309" y="1665784"/>
                </a:cubicBezTo>
                <a:cubicBezTo>
                  <a:pt x="1968309" y="1670634"/>
                  <a:pt x="1965918" y="1675481"/>
                  <a:pt x="1963524" y="1682754"/>
                </a:cubicBezTo>
                <a:cubicBezTo>
                  <a:pt x="1963524" y="1685179"/>
                  <a:pt x="1963524" y="1687604"/>
                  <a:pt x="1965918" y="1680332"/>
                </a:cubicBezTo>
                <a:cubicBezTo>
                  <a:pt x="1963524" y="1694877"/>
                  <a:pt x="1961133" y="1716697"/>
                  <a:pt x="1958739" y="1728820"/>
                </a:cubicBezTo>
                <a:cubicBezTo>
                  <a:pt x="1956345" y="1743365"/>
                  <a:pt x="1953951" y="1738518"/>
                  <a:pt x="1951560" y="1740943"/>
                </a:cubicBezTo>
                <a:cubicBezTo>
                  <a:pt x="1951560" y="1745790"/>
                  <a:pt x="1951560" y="1753063"/>
                  <a:pt x="1951560" y="1753063"/>
                </a:cubicBezTo>
                <a:cubicBezTo>
                  <a:pt x="1951560" y="1753063"/>
                  <a:pt x="1951560" y="1753063"/>
                  <a:pt x="1951560" y="1755488"/>
                </a:cubicBezTo>
                <a:cubicBezTo>
                  <a:pt x="1951560" y="1755488"/>
                  <a:pt x="1951560" y="1755488"/>
                  <a:pt x="1951560" y="1760338"/>
                </a:cubicBezTo>
                <a:cubicBezTo>
                  <a:pt x="1941987" y="1789428"/>
                  <a:pt x="1944381" y="1818524"/>
                  <a:pt x="1937202" y="1842767"/>
                </a:cubicBezTo>
                <a:cubicBezTo>
                  <a:pt x="1937202" y="1837920"/>
                  <a:pt x="1939593" y="1825797"/>
                  <a:pt x="1939593" y="1825797"/>
                </a:cubicBezTo>
                <a:cubicBezTo>
                  <a:pt x="1937202" y="1830644"/>
                  <a:pt x="1934808" y="1837920"/>
                  <a:pt x="1934808" y="1845192"/>
                </a:cubicBezTo>
                <a:cubicBezTo>
                  <a:pt x="1934808" y="1839874"/>
                  <a:pt x="1934808" y="1834597"/>
                  <a:pt x="1934808" y="1833069"/>
                </a:cubicBezTo>
                <a:cubicBezTo>
                  <a:pt x="1927629" y="1862163"/>
                  <a:pt x="1927629" y="1888830"/>
                  <a:pt x="1915665" y="1925199"/>
                </a:cubicBezTo>
                <a:lnTo>
                  <a:pt x="1913271" y="1927621"/>
                </a:lnTo>
                <a:cubicBezTo>
                  <a:pt x="1913271" y="1932471"/>
                  <a:pt x="1915665" y="1934894"/>
                  <a:pt x="1915665" y="1939744"/>
                </a:cubicBezTo>
                <a:cubicBezTo>
                  <a:pt x="1915665" y="1939744"/>
                  <a:pt x="1915665" y="1939780"/>
                  <a:pt x="1915665" y="1942031"/>
                </a:cubicBezTo>
                <a:cubicBezTo>
                  <a:pt x="1914406" y="1941814"/>
                  <a:pt x="1911452" y="1941244"/>
                  <a:pt x="1908486" y="1939744"/>
                </a:cubicBezTo>
                <a:cubicBezTo>
                  <a:pt x="1908486" y="1942169"/>
                  <a:pt x="1906092" y="1944594"/>
                  <a:pt x="1906092" y="1944594"/>
                </a:cubicBezTo>
                <a:cubicBezTo>
                  <a:pt x="1906092" y="1944594"/>
                  <a:pt x="1906092" y="1944594"/>
                  <a:pt x="1903701" y="1947017"/>
                </a:cubicBezTo>
                <a:cubicBezTo>
                  <a:pt x="1906653" y="1948514"/>
                  <a:pt x="1890495" y="1945398"/>
                  <a:pt x="1882164" y="1943928"/>
                </a:cubicBezTo>
                <a:cubicBezTo>
                  <a:pt x="1882164" y="1943573"/>
                  <a:pt x="1882164" y="1943075"/>
                  <a:pt x="1882164" y="1942169"/>
                </a:cubicBezTo>
                <a:cubicBezTo>
                  <a:pt x="1882164" y="1939744"/>
                  <a:pt x="1882164" y="1937319"/>
                  <a:pt x="1882164" y="1934894"/>
                </a:cubicBezTo>
                <a:cubicBezTo>
                  <a:pt x="1882164" y="1937319"/>
                  <a:pt x="1882164" y="1937319"/>
                  <a:pt x="1879770" y="1934894"/>
                </a:cubicBezTo>
                <a:cubicBezTo>
                  <a:pt x="1867806" y="1932471"/>
                  <a:pt x="1858233" y="1930046"/>
                  <a:pt x="1874985" y="1932471"/>
                </a:cubicBezTo>
                <a:cubicBezTo>
                  <a:pt x="1874985" y="1932471"/>
                  <a:pt x="1874985" y="1932471"/>
                  <a:pt x="1877376" y="1930046"/>
                </a:cubicBezTo>
                <a:cubicBezTo>
                  <a:pt x="1877376" y="1927621"/>
                  <a:pt x="1877376" y="1927621"/>
                  <a:pt x="1877376" y="1925199"/>
                </a:cubicBezTo>
                <a:cubicBezTo>
                  <a:pt x="1877376" y="1925199"/>
                  <a:pt x="1877376" y="1925199"/>
                  <a:pt x="1877376" y="1922774"/>
                </a:cubicBezTo>
                <a:cubicBezTo>
                  <a:pt x="1877376" y="1915501"/>
                  <a:pt x="1877376" y="1915501"/>
                  <a:pt x="1879770" y="1920349"/>
                </a:cubicBezTo>
                <a:cubicBezTo>
                  <a:pt x="1877376" y="1913076"/>
                  <a:pt x="1874985" y="1905803"/>
                  <a:pt x="1877376" y="1910651"/>
                </a:cubicBezTo>
                <a:cubicBezTo>
                  <a:pt x="1874985" y="1893681"/>
                  <a:pt x="1870200" y="1893681"/>
                  <a:pt x="1865412" y="1883983"/>
                </a:cubicBezTo>
                <a:cubicBezTo>
                  <a:pt x="1858570" y="1865493"/>
                  <a:pt x="1856049" y="1855787"/>
                  <a:pt x="1843395" y="1833925"/>
                </a:cubicBezTo>
                <a:cubicBezTo>
                  <a:pt x="1841462" y="1827492"/>
                  <a:pt x="1840946" y="1822648"/>
                  <a:pt x="1834306" y="1813674"/>
                </a:cubicBezTo>
                <a:cubicBezTo>
                  <a:pt x="1829518" y="1823372"/>
                  <a:pt x="1824733" y="1833069"/>
                  <a:pt x="1822339" y="1842767"/>
                </a:cubicBezTo>
                <a:cubicBezTo>
                  <a:pt x="1827126" y="1840342"/>
                  <a:pt x="1819948" y="1857315"/>
                  <a:pt x="1822339" y="1857315"/>
                </a:cubicBezTo>
                <a:cubicBezTo>
                  <a:pt x="1810375" y="1886405"/>
                  <a:pt x="1807984" y="1913076"/>
                  <a:pt x="1791232" y="1949442"/>
                </a:cubicBezTo>
                <a:cubicBezTo>
                  <a:pt x="1791232" y="1949442"/>
                  <a:pt x="1791232" y="1949442"/>
                  <a:pt x="1791232" y="1947017"/>
                </a:cubicBezTo>
                <a:cubicBezTo>
                  <a:pt x="1786632" y="1956337"/>
                  <a:pt x="1777630" y="1979047"/>
                  <a:pt x="1774811" y="1987263"/>
                </a:cubicBezTo>
                <a:cubicBezTo>
                  <a:pt x="1774281" y="1987222"/>
                  <a:pt x="1767301" y="1997228"/>
                  <a:pt x="1767301" y="1993080"/>
                </a:cubicBezTo>
                <a:cubicBezTo>
                  <a:pt x="1767301" y="1997930"/>
                  <a:pt x="1762516" y="2007628"/>
                  <a:pt x="1757731" y="2014900"/>
                </a:cubicBezTo>
                <a:cubicBezTo>
                  <a:pt x="1752943" y="2024598"/>
                  <a:pt x="1745764" y="2031871"/>
                  <a:pt x="1745764" y="2031871"/>
                </a:cubicBezTo>
                <a:cubicBezTo>
                  <a:pt x="1743373" y="2031871"/>
                  <a:pt x="1740979" y="2034296"/>
                  <a:pt x="1738585" y="2036721"/>
                </a:cubicBezTo>
                <a:cubicBezTo>
                  <a:pt x="1738585" y="2036721"/>
                  <a:pt x="1738585" y="2036754"/>
                  <a:pt x="1738585" y="2037882"/>
                </a:cubicBezTo>
                <a:cubicBezTo>
                  <a:pt x="1738097" y="2037800"/>
                  <a:pt x="1737594" y="2037731"/>
                  <a:pt x="1737169" y="2037692"/>
                </a:cubicBezTo>
                <a:cubicBezTo>
                  <a:pt x="1733195" y="2036911"/>
                  <a:pt x="1725127" y="2035232"/>
                  <a:pt x="1709872" y="2031871"/>
                </a:cubicBezTo>
                <a:cubicBezTo>
                  <a:pt x="1709872" y="2031871"/>
                  <a:pt x="1709872" y="2031871"/>
                  <a:pt x="1709872" y="2027023"/>
                </a:cubicBezTo>
                <a:cubicBezTo>
                  <a:pt x="1707478" y="2024598"/>
                  <a:pt x="1707478" y="2024598"/>
                  <a:pt x="1707478" y="2022176"/>
                </a:cubicBezTo>
                <a:cubicBezTo>
                  <a:pt x="1705084" y="2012478"/>
                  <a:pt x="1702693" y="2002777"/>
                  <a:pt x="1700299" y="1993080"/>
                </a:cubicBezTo>
                <a:cubicBezTo>
                  <a:pt x="1697905" y="1988232"/>
                  <a:pt x="1695514" y="1980960"/>
                  <a:pt x="1695514" y="1973684"/>
                </a:cubicBezTo>
                <a:cubicBezTo>
                  <a:pt x="1695514" y="1973684"/>
                  <a:pt x="1695514" y="1973684"/>
                  <a:pt x="1697905" y="1980960"/>
                </a:cubicBezTo>
                <a:cubicBezTo>
                  <a:pt x="1695514" y="1971262"/>
                  <a:pt x="1697905" y="1968837"/>
                  <a:pt x="1700299" y="1971262"/>
                </a:cubicBezTo>
                <a:cubicBezTo>
                  <a:pt x="1697905" y="1966412"/>
                  <a:pt x="1697905" y="1966412"/>
                  <a:pt x="1695514" y="1959139"/>
                </a:cubicBezTo>
                <a:cubicBezTo>
                  <a:pt x="1695514" y="1959139"/>
                  <a:pt x="1695514" y="1959139"/>
                  <a:pt x="1697905" y="1961564"/>
                </a:cubicBezTo>
                <a:cubicBezTo>
                  <a:pt x="1697905" y="1947017"/>
                  <a:pt x="1693120" y="1942169"/>
                  <a:pt x="1693120" y="1954292"/>
                </a:cubicBezTo>
                <a:cubicBezTo>
                  <a:pt x="1685941" y="1927621"/>
                  <a:pt x="1695514" y="1937319"/>
                  <a:pt x="1688335" y="1915501"/>
                </a:cubicBezTo>
                <a:cubicBezTo>
                  <a:pt x="1688335" y="1915501"/>
                  <a:pt x="1688335" y="1915501"/>
                  <a:pt x="1683547" y="1908226"/>
                </a:cubicBezTo>
                <a:cubicBezTo>
                  <a:pt x="1683547" y="1908226"/>
                  <a:pt x="1683547" y="1908226"/>
                  <a:pt x="1685941" y="1910651"/>
                </a:cubicBezTo>
                <a:cubicBezTo>
                  <a:pt x="1681156" y="1883983"/>
                  <a:pt x="1690727" y="1900953"/>
                  <a:pt x="1683547" y="1874285"/>
                </a:cubicBezTo>
                <a:cubicBezTo>
                  <a:pt x="1683547" y="1874285"/>
                  <a:pt x="1683547" y="1874285"/>
                  <a:pt x="1685941" y="1874285"/>
                </a:cubicBezTo>
                <a:cubicBezTo>
                  <a:pt x="1683547" y="1867013"/>
                  <a:pt x="1683547" y="1859737"/>
                  <a:pt x="1681156" y="1862163"/>
                </a:cubicBezTo>
                <a:cubicBezTo>
                  <a:pt x="1681156" y="1857315"/>
                  <a:pt x="1681156" y="1850040"/>
                  <a:pt x="1678762" y="1842767"/>
                </a:cubicBezTo>
                <a:cubicBezTo>
                  <a:pt x="1676369" y="1847617"/>
                  <a:pt x="1676369" y="1852465"/>
                  <a:pt x="1673977" y="1857315"/>
                </a:cubicBezTo>
                <a:cubicBezTo>
                  <a:pt x="1673977" y="1857315"/>
                  <a:pt x="1673977" y="1857315"/>
                  <a:pt x="1673977" y="1852465"/>
                </a:cubicBezTo>
                <a:cubicBezTo>
                  <a:pt x="1671583" y="1859737"/>
                  <a:pt x="1669190" y="1864588"/>
                  <a:pt x="1666798" y="1871860"/>
                </a:cubicBezTo>
                <a:cubicBezTo>
                  <a:pt x="1666798" y="1876710"/>
                  <a:pt x="1669190" y="1869435"/>
                  <a:pt x="1671583" y="1864588"/>
                </a:cubicBezTo>
                <a:cubicBezTo>
                  <a:pt x="1664405" y="1883983"/>
                  <a:pt x="1664405" y="1900953"/>
                  <a:pt x="1654834" y="1920349"/>
                </a:cubicBezTo>
                <a:cubicBezTo>
                  <a:pt x="1654834" y="1920349"/>
                  <a:pt x="1654834" y="1920349"/>
                  <a:pt x="1652441" y="1917923"/>
                </a:cubicBezTo>
                <a:cubicBezTo>
                  <a:pt x="1654834" y="1917923"/>
                  <a:pt x="1654834" y="1915501"/>
                  <a:pt x="1654834" y="1913076"/>
                </a:cubicBezTo>
                <a:cubicBezTo>
                  <a:pt x="1657226" y="1891255"/>
                  <a:pt x="1647656" y="1927621"/>
                  <a:pt x="1647656" y="1927621"/>
                </a:cubicBezTo>
                <a:cubicBezTo>
                  <a:pt x="1647656" y="1934894"/>
                  <a:pt x="1640474" y="1954292"/>
                  <a:pt x="1642868" y="1961564"/>
                </a:cubicBezTo>
                <a:cubicBezTo>
                  <a:pt x="1628510" y="1997930"/>
                  <a:pt x="1628510" y="2029448"/>
                  <a:pt x="1616546" y="2056116"/>
                </a:cubicBezTo>
                <a:cubicBezTo>
                  <a:pt x="1616546" y="2048844"/>
                  <a:pt x="1611761" y="2065814"/>
                  <a:pt x="1609367" y="2063389"/>
                </a:cubicBezTo>
                <a:cubicBezTo>
                  <a:pt x="1604582" y="2075512"/>
                  <a:pt x="1609367" y="2075512"/>
                  <a:pt x="1604582" y="2085209"/>
                </a:cubicBezTo>
                <a:cubicBezTo>
                  <a:pt x="1602188" y="2090059"/>
                  <a:pt x="1604582" y="2087634"/>
                  <a:pt x="1604582" y="2087634"/>
                </a:cubicBezTo>
                <a:cubicBezTo>
                  <a:pt x="1604582" y="2087634"/>
                  <a:pt x="1604582" y="2087634"/>
                  <a:pt x="1602188" y="2090059"/>
                </a:cubicBezTo>
                <a:cubicBezTo>
                  <a:pt x="1602188" y="2090059"/>
                  <a:pt x="1602188" y="2090059"/>
                  <a:pt x="1599794" y="2094907"/>
                </a:cubicBezTo>
                <a:cubicBezTo>
                  <a:pt x="1595009" y="2121575"/>
                  <a:pt x="1590224" y="2109452"/>
                  <a:pt x="1583045" y="2136123"/>
                </a:cubicBezTo>
                <a:cubicBezTo>
                  <a:pt x="1580651" y="2153093"/>
                  <a:pt x="1566293" y="2172488"/>
                  <a:pt x="1561508" y="2196734"/>
                </a:cubicBezTo>
                <a:cubicBezTo>
                  <a:pt x="1561508" y="2196734"/>
                  <a:pt x="1561508" y="2196734"/>
                  <a:pt x="1559114" y="2196734"/>
                </a:cubicBezTo>
                <a:cubicBezTo>
                  <a:pt x="1554329" y="2216127"/>
                  <a:pt x="1547150" y="2223402"/>
                  <a:pt x="1544756" y="2237947"/>
                </a:cubicBezTo>
                <a:cubicBezTo>
                  <a:pt x="1539971" y="2242797"/>
                  <a:pt x="1544756" y="2235525"/>
                  <a:pt x="1542365" y="2233100"/>
                </a:cubicBezTo>
                <a:cubicBezTo>
                  <a:pt x="1537577" y="2250070"/>
                  <a:pt x="1537577" y="2228249"/>
                  <a:pt x="1537577" y="2240372"/>
                </a:cubicBezTo>
                <a:cubicBezTo>
                  <a:pt x="1528007" y="2259768"/>
                  <a:pt x="1530398" y="2284010"/>
                  <a:pt x="1525613" y="2305831"/>
                </a:cubicBezTo>
                <a:cubicBezTo>
                  <a:pt x="1523219" y="2320379"/>
                  <a:pt x="1516041" y="2334924"/>
                  <a:pt x="1513649" y="2342199"/>
                </a:cubicBezTo>
                <a:cubicBezTo>
                  <a:pt x="1513649" y="2344622"/>
                  <a:pt x="1513649" y="2347047"/>
                  <a:pt x="1513649" y="2349472"/>
                </a:cubicBezTo>
                <a:cubicBezTo>
                  <a:pt x="1513649" y="2349472"/>
                  <a:pt x="1513649" y="2349472"/>
                  <a:pt x="1516041" y="2337349"/>
                </a:cubicBezTo>
                <a:cubicBezTo>
                  <a:pt x="1516041" y="2342199"/>
                  <a:pt x="1516041" y="2347047"/>
                  <a:pt x="1513649" y="2351894"/>
                </a:cubicBezTo>
                <a:lnTo>
                  <a:pt x="1513649" y="2354319"/>
                </a:lnTo>
                <a:cubicBezTo>
                  <a:pt x="1513649" y="2354319"/>
                  <a:pt x="1513649" y="2354319"/>
                  <a:pt x="1513649" y="2361592"/>
                </a:cubicBezTo>
                <a:cubicBezTo>
                  <a:pt x="1513649" y="2361592"/>
                  <a:pt x="1513649" y="2361592"/>
                  <a:pt x="1513649" y="2364017"/>
                </a:cubicBezTo>
                <a:cubicBezTo>
                  <a:pt x="1513649" y="2364017"/>
                  <a:pt x="1513649" y="2364017"/>
                  <a:pt x="1513649" y="2366442"/>
                </a:cubicBezTo>
                <a:cubicBezTo>
                  <a:pt x="1516041" y="2368867"/>
                  <a:pt x="1513649" y="2366442"/>
                  <a:pt x="1511255" y="2366442"/>
                </a:cubicBezTo>
                <a:cubicBezTo>
                  <a:pt x="1511255" y="2366442"/>
                  <a:pt x="1511255" y="2366538"/>
                  <a:pt x="1511255" y="2368270"/>
                </a:cubicBezTo>
                <a:cubicBezTo>
                  <a:pt x="1509544" y="2368107"/>
                  <a:pt x="1507961" y="2368044"/>
                  <a:pt x="1509350" y="2368432"/>
                </a:cubicBezTo>
                <a:cubicBezTo>
                  <a:pt x="1505427" y="2368129"/>
                  <a:pt x="1498629" y="2367532"/>
                  <a:pt x="1487325" y="2366442"/>
                </a:cubicBezTo>
                <a:cubicBezTo>
                  <a:pt x="1487325" y="2366442"/>
                  <a:pt x="1487325" y="2366442"/>
                  <a:pt x="1487325" y="2364017"/>
                </a:cubicBezTo>
                <a:cubicBezTo>
                  <a:pt x="1485638" y="2364017"/>
                  <a:pt x="1484033" y="2363940"/>
                  <a:pt x="1482587" y="2363830"/>
                </a:cubicBezTo>
                <a:cubicBezTo>
                  <a:pt x="1484964" y="2354193"/>
                  <a:pt x="1487325" y="2344575"/>
                  <a:pt x="1487325" y="2337349"/>
                </a:cubicBezTo>
                <a:cubicBezTo>
                  <a:pt x="1487325" y="2325226"/>
                  <a:pt x="1487325" y="2315528"/>
                  <a:pt x="1482540" y="2308256"/>
                </a:cubicBezTo>
                <a:cubicBezTo>
                  <a:pt x="1484933" y="2308256"/>
                  <a:pt x="1484933" y="2305831"/>
                  <a:pt x="1484933" y="2305831"/>
                </a:cubicBezTo>
                <a:cubicBezTo>
                  <a:pt x="1480148" y="2291286"/>
                  <a:pt x="1482540" y="2286436"/>
                  <a:pt x="1475361" y="2271890"/>
                </a:cubicBezTo>
                <a:cubicBezTo>
                  <a:pt x="1475361" y="2271890"/>
                  <a:pt x="1475361" y="2271890"/>
                  <a:pt x="1477755" y="2274315"/>
                </a:cubicBezTo>
                <a:cubicBezTo>
                  <a:pt x="1468182" y="2250070"/>
                  <a:pt x="1453824" y="2194309"/>
                  <a:pt x="1451433" y="2153093"/>
                </a:cubicBezTo>
                <a:cubicBezTo>
                  <a:pt x="1453688" y="2153093"/>
                  <a:pt x="1449561" y="2133678"/>
                  <a:pt x="1447076" y="2117231"/>
                </a:cubicBezTo>
                <a:cubicBezTo>
                  <a:pt x="1447763" y="2119131"/>
                  <a:pt x="1449039" y="2119150"/>
                  <a:pt x="1449039" y="2119150"/>
                </a:cubicBezTo>
                <a:cubicBezTo>
                  <a:pt x="1444254" y="2097332"/>
                  <a:pt x="1446645" y="2070664"/>
                  <a:pt x="1439466" y="2048844"/>
                </a:cubicBezTo>
                <a:cubicBezTo>
                  <a:pt x="1441860" y="2039146"/>
                  <a:pt x="1432287" y="2012478"/>
                  <a:pt x="1437075" y="2007628"/>
                </a:cubicBezTo>
                <a:cubicBezTo>
                  <a:pt x="1429896" y="1980960"/>
                  <a:pt x="1427502" y="1956714"/>
                  <a:pt x="1422717" y="1917923"/>
                </a:cubicBezTo>
                <a:cubicBezTo>
                  <a:pt x="1422717" y="1917923"/>
                  <a:pt x="1422717" y="1917923"/>
                  <a:pt x="1425108" y="1917923"/>
                </a:cubicBezTo>
                <a:cubicBezTo>
                  <a:pt x="1425108" y="1908226"/>
                  <a:pt x="1425108" y="1898528"/>
                  <a:pt x="1425108" y="1888830"/>
                </a:cubicBezTo>
                <a:cubicBezTo>
                  <a:pt x="1417932" y="1927621"/>
                  <a:pt x="1413144" y="1968837"/>
                  <a:pt x="1413144" y="1968837"/>
                </a:cubicBezTo>
                <a:cubicBezTo>
                  <a:pt x="1408359" y="1990658"/>
                  <a:pt x="1405965" y="2010053"/>
                  <a:pt x="1403574" y="2029448"/>
                </a:cubicBezTo>
                <a:cubicBezTo>
                  <a:pt x="1403574" y="2029448"/>
                  <a:pt x="1403574" y="2034296"/>
                  <a:pt x="1403574" y="2036721"/>
                </a:cubicBezTo>
                <a:cubicBezTo>
                  <a:pt x="1401180" y="2068239"/>
                  <a:pt x="1396392" y="2102179"/>
                  <a:pt x="1386822" y="2136123"/>
                </a:cubicBezTo>
                <a:cubicBezTo>
                  <a:pt x="1382037" y="2153093"/>
                  <a:pt x="1377249" y="2170063"/>
                  <a:pt x="1374858" y="2187033"/>
                </a:cubicBezTo>
                <a:cubicBezTo>
                  <a:pt x="1372464" y="2194309"/>
                  <a:pt x="1370070" y="2201581"/>
                  <a:pt x="1370070" y="2206429"/>
                </a:cubicBezTo>
                <a:cubicBezTo>
                  <a:pt x="1367679" y="2208854"/>
                  <a:pt x="1367679" y="2211279"/>
                  <a:pt x="1367679" y="2211279"/>
                </a:cubicBezTo>
                <a:cubicBezTo>
                  <a:pt x="1367679" y="2211279"/>
                  <a:pt x="1367679" y="2211279"/>
                  <a:pt x="1367679" y="2216127"/>
                </a:cubicBezTo>
                <a:cubicBezTo>
                  <a:pt x="1319820" y="2218552"/>
                  <a:pt x="1353321" y="2216127"/>
                  <a:pt x="1343748" y="2216127"/>
                </a:cubicBezTo>
                <a:cubicBezTo>
                  <a:pt x="1343748" y="2216127"/>
                  <a:pt x="1343748" y="2216127"/>
                  <a:pt x="1341354" y="2213704"/>
                </a:cubicBezTo>
                <a:cubicBezTo>
                  <a:pt x="1341354" y="2213704"/>
                  <a:pt x="1341354" y="2213704"/>
                  <a:pt x="1338963" y="2208854"/>
                </a:cubicBezTo>
                <a:cubicBezTo>
                  <a:pt x="1338963" y="2204007"/>
                  <a:pt x="1336569" y="2201581"/>
                  <a:pt x="1334176" y="2196734"/>
                </a:cubicBezTo>
                <a:cubicBezTo>
                  <a:pt x="1326999" y="2174913"/>
                  <a:pt x="1317426" y="2143395"/>
                  <a:pt x="1312641" y="2114302"/>
                </a:cubicBezTo>
                <a:cubicBezTo>
                  <a:pt x="1307854" y="2082784"/>
                  <a:pt x="1305463" y="2051269"/>
                  <a:pt x="1305463" y="2031871"/>
                </a:cubicBezTo>
                <a:cubicBezTo>
                  <a:pt x="1303069" y="1997930"/>
                  <a:pt x="1298284" y="1968837"/>
                  <a:pt x="1293496" y="1937319"/>
                </a:cubicBezTo>
                <a:cubicBezTo>
                  <a:pt x="1293496" y="1934894"/>
                  <a:pt x="1293496" y="1932471"/>
                  <a:pt x="1293496" y="1930046"/>
                </a:cubicBezTo>
                <a:cubicBezTo>
                  <a:pt x="1291105" y="1925199"/>
                  <a:pt x="1291105" y="1925199"/>
                  <a:pt x="1288711" y="1915501"/>
                </a:cubicBezTo>
                <a:cubicBezTo>
                  <a:pt x="1291105" y="1920349"/>
                  <a:pt x="1291105" y="1915501"/>
                  <a:pt x="1291105" y="1913076"/>
                </a:cubicBezTo>
                <a:cubicBezTo>
                  <a:pt x="1291105" y="1913076"/>
                  <a:pt x="1291105" y="1913076"/>
                  <a:pt x="1288711" y="1903378"/>
                </a:cubicBezTo>
                <a:cubicBezTo>
                  <a:pt x="1291105" y="1900953"/>
                  <a:pt x="1276747" y="1883983"/>
                  <a:pt x="1279138" y="1881558"/>
                </a:cubicBezTo>
                <a:cubicBezTo>
                  <a:pt x="1279138" y="1881558"/>
                  <a:pt x="1279138" y="1881558"/>
                  <a:pt x="1281532" y="1876710"/>
                </a:cubicBezTo>
                <a:cubicBezTo>
                  <a:pt x="1276747" y="1837920"/>
                  <a:pt x="1264783" y="1799129"/>
                  <a:pt x="1250422" y="1757913"/>
                </a:cubicBezTo>
                <a:cubicBezTo>
                  <a:pt x="1245637" y="1745790"/>
                  <a:pt x="1240852" y="1731245"/>
                  <a:pt x="1236067" y="1719122"/>
                </a:cubicBezTo>
                <a:cubicBezTo>
                  <a:pt x="1236067" y="1721545"/>
                  <a:pt x="1233673" y="1723970"/>
                  <a:pt x="1231279" y="1726395"/>
                </a:cubicBezTo>
                <a:cubicBezTo>
                  <a:pt x="1221709" y="1743365"/>
                  <a:pt x="1214530" y="1753063"/>
                  <a:pt x="1207351" y="1772458"/>
                </a:cubicBezTo>
                <a:cubicBezTo>
                  <a:pt x="1207351" y="1772458"/>
                  <a:pt x="1207351" y="1772458"/>
                  <a:pt x="1209742" y="1772458"/>
                </a:cubicBezTo>
                <a:cubicBezTo>
                  <a:pt x="1207351" y="1787006"/>
                  <a:pt x="1204957" y="1774883"/>
                  <a:pt x="1200172" y="1787006"/>
                </a:cubicBezTo>
                <a:cubicBezTo>
                  <a:pt x="1200172" y="1787006"/>
                  <a:pt x="1200172" y="1787006"/>
                  <a:pt x="1207351" y="1784581"/>
                </a:cubicBezTo>
                <a:cubicBezTo>
                  <a:pt x="1204957" y="1791853"/>
                  <a:pt x="1202563" y="1801551"/>
                  <a:pt x="1200172" y="1811249"/>
                </a:cubicBezTo>
                <a:cubicBezTo>
                  <a:pt x="1200172" y="1811249"/>
                  <a:pt x="1200172" y="1811249"/>
                  <a:pt x="1200172" y="1806401"/>
                </a:cubicBezTo>
                <a:cubicBezTo>
                  <a:pt x="1197778" y="1816099"/>
                  <a:pt x="1197778" y="1825797"/>
                  <a:pt x="1197778" y="1828219"/>
                </a:cubicBezTo>
                <a:cubicBezTo>
                  <a:pt x="1197778" y="1828219"/>
                  <a:pt x="1195384" y="1825797"/>
                  <a:pt x="1192993" y="1837920"/>
                </a:cubicBezTo>
                <a:cubicBezTo>
                  <a:pt x="1197778" y="1837920"/>
                  <a:pt x="1195384" y="1857315"/>
                  <a:pt x="1192993" y="1874285"/>
                </a:cubicBezTo>
                <a:cubicBezTo>
                  <a:pt x="1190599" y="1874285"/>
                  <a:pt x="1190599" y="1879133"/>
                  <a:pt x="1190599" y="1874285"/>
                </a:cubicBezTo>
                <a:cubicBezTo>
                  <a:pt x="1190599" y="1893681"/>
                  <a:pt x="1185814" y="1908226"/>
                  <a:pt x="1183420" y="1922774"/>
                </a:cubicBezTo>
                <a:cubicBezTo>
                  <a:pt x="1181026" y="1930046"/>
                  <a:pt x="1178635" y="1937319"/>
                  <a:pt x="1176241" y="1944594"/>
                </a:cubicBezTo>
                <a:cubicBezTo>
                  <a:pt x="1176241" y="1947017"/>
                  <a:pt x="1176241" y="1947017"/>
                  <a:pt x="1176241" y="1949442"/>
                </a:cubicBezTo>
                <a:cubicBezTo>
                  <a:pt x="1176241" y="1951867"/>
                  <a:pt x="1176241" y="1954292"/>
                  <a:pt x="1176241" y="1959139"/>
                </a:cubicBezTo>
                <a:cubicBezTo>
                  <a:pt x="1176241" y="1959139"/>
                  <a:pt x="1176241" y="1959139"/>
                  <a:pt x="1176241" y="1961564"/>
                </a:cubicBezTo>
                <a:lnTo>
                  <a:pt x="1173850" y="1961564"/>
                </a:lnTo>
                <a:lnTo>
                  <a:pt x="1173850" y="1963989"/>
                </a:lnTo>
                <a:cubicBezTo>
                  <a:pt x="1173850" y="1963989"/>
                  <a:pt x="1173850" y="1963989"/>
                  <a:pt x="1173850" y="1966412"/>
                </a:cubicBezTo>
                <a:cubicBezTo>
                  <a:pt x="1173850" y="1966412"/>
                  <a:pt x="1173850" y="1966511"/>
                  <a:pt x="1173850" y="1968223"/>
                </a:cubicBezTo>
                <a:cubicBezTo>
                  <a:pt x="1171702" y="1968061"/>
                  <a:pt x="1169733" y="1968025"/>
                  <a:pt x="1172061" y="1968507"/>
                </a:cubicBezTo>
                <a:cubicBezTo>
                  <a:pt x="1166964" y="1968251"/>
                  <a:pt x="1157377" y="1967645"/>
                  <a:pt x="1140347" y="1966412"/>
                </a:cubicBezTo>
                <a:cubicBezTo>
                  <a:pt x="1140347" y="1966412"/>
                  <a:pt x="1140347" y="1966412"/>
                  <a:pt x="1137955" y="1963989"/>
                </a:cubicBezTo>
                <a:cubicBezTo>
                  <a:pt x="1137955" y="1963989"/>
                  <a:pt x="1137955" y="1963989"/>
                  <a:pt x="1140347" y="1963989"/>
                </a:cubicBezTo>
                <a:cubicBezTo>
                  <a:pt x="1140347" y="1963989"/>
                  <a:pt x="1140347" y="1961564"/>
                  <a:pt x="1140347" y="1959139"/>
                </a:cubicBezTo>
                <a:cubicBezTo>
                  <a:pt x="1137955" y="1959139"/>
                  <a:pt x="1137955" y="1959139"/>
                  <a:pt x="1137955" y="1959139"/>
                </a:cubicBezTo>
                <a:cubicBezTo>
                  <a:pt x="1137955" y="1956714"/>
                  <a:pt x="1137955" y="1954292"/>
                  <a:pt x="1137955" y="1954292"/>
                </a:cubicBezTo>
                <a:lnTo>
                  <a:pt x="1140347" y="1954292"/>
                </a:lnTo>
                <a:cubicBezTo>
                  <a:pt x="1137955" y="1932471"/>
                  <a:pt x="1135562" y="1920349"/>
                  <a:pt x="1135562" y="1891255"/>
                </a:cubicBezTo>
                <a:cubicBezTo>
                  <a:pt x="1135562" y="1891255"/>
                  <a:pt x="1135562" y="1891255"/>
                  <a:pt x="1133168" y="1893681"/>
                </a:cubicBezTo>
                <a:cubicBezTo>
                  <a:pt x="1133168" y="1876710"/>
                  <a:pt x="1133168" y="1859737"/>
                  <a:pt x="1130776" y="1842767"/>
                </a:cubicBezTo>
                <a:cubicBezTo>
                  <a:pt x="1130776" y="1841344"/>
                  <a:pt x="1130776" y="1839090"/>
                  <a:pt x="1130776" y="1835494"/>
                </a:cubicBezTo>
                <a:cubicBezTo>
                  <a:pt x="1130776" y="1831038"/>
                  <a:pt x="1130776" y="1820462"/>
                  <a:pt x="1130776" y="1811249"/>
                </a:cubicBezTo>
                <a:cubicBezTo>
                  <a:pt x="1130776" y="1810442"/>
                  <a:pt x="1130776" y="1809633"/>
                  <a:pt x="1130776" y="1808827"/>
                </a:cubicBezTo>
                <a:cubicBezTo>
                  <a:pt x="1130776" y="1802360"/>
                  <a:pt x="1130776" y="1795894"/>
                  <a:pt x="1130776" y="1789428"/>
                </a:cubicBezTo>
                <a:cubicBezTo>
                  <a:pt x="1130776" y="1789428"/>
                  <a:pt x="1130776" y="1789428"/>
                  <a:pt x="1130776" y="1782156"/>
                </a:cubicBezTo>
                <a:cubicBezTo>
                  <a:pt x="1128383" y="1765186"/>
                  <a:pt x="1133168" y="1736093"/>
                  <a:pt x="1128383" y="1721545"/>
                </a:cubicBezTo>
                <a:cubicBezTo>
                  <a:pt x="1128383" y="1687604"/>
                  <a:pt x="1128383" y="1653664"/>
                  <a:pt x="1130776" y="1619720"/>
                </a:cubicBezTo>
                <a:cubicBezTo>
                  <a:pt x="1130776" y="1549411"/>
                  <a:pt x="1135562" y="1532441"/>
                  <a:pt x="1137955" y="1464557"/>
                </a:cubicBezTo>
                <a:cubicBezTo>
                  <a:pt x="1135562" y="1386976"/>
                  <a:pt x="1128383" y="1355458"/>
                  <a:pt x="1128383" y="1292424"/>
                </a:cubicBezTo>
                <a:cubicBezTo>
                  <a:pt x="1128383" y="1292424"/>
                  <a:pt x="1127524" y="1280183"/>
                  <a:pt x="1127353" y="1267779"/>
                </a:cubicBezTo>
                <a:cubicBezTo>
                  <a:pt x="1125066" y="1269874"/>
                  <a:pt x="1122777" y="1269935"/>
                  <a:pt x="1120491" y="1269935"/>
                </a:cubicBezTo>
                <a:cubicBezTo>
                  <a:pt x="1120491" y="1272343"/>
                  <a:pt x="1120491" y="1272343"/>
                  <a:pt x="1120491" y="1272343"/>
                </a:cubicBezTo>
                <a:cubicBezTo>
                  <a:pt x="1115695" y="1281983"/>
                  <a:pt x="1098913" y="1277163"/>
                  <a:pt x="1094117" y="1286803"/>
                </a:cubicBezTo>
                <a:cubicBezTo>
                  <a:pt x="1089321" y="1294032"/>
                  <a:pt x="1084527" y="1306080"/>
                  <a:pt x="1077335" y="1306080"/>
                </a:cubicBezTo>
                <a:cubicBezTo>
                  <a:pt x="1072539" y="1310900"/>
                  <a:pt x="1072539" y="1315720"/>
                  <a:pt x="1067743" y="1318129"/>
                </a:cubicBezTo>
                <a:cubicBezTo>
                  <a:pt x="1067743" y="1318129"/>
                  <a:pt x="1067743" y="1318129"/>
                  <a:pt x="1065346" y="1318129"/>
                </a:cubicBezTo>
                <a:cubicBezTo>
                  <a:pt x="1065346" y="1320537"/>
                  <a:pt x="1065346" y="1320537"/>
                  <a:pt x="1065346" y="1320537"/>
                </a:cubicBezTo>
                <a:lnTo>
                  <a:pt x="1062949" y="1320537"/>
                </a:lnTo>
                <a:cubicBezTo>
                  <a:pt x="1062949" y="1320537"/>
                  <a:pt x="1062949" y="1320537"/>
                  <a:pt x="1062949" y="1322949"/>
                </a:cubicBezTo>
                <a:cubicBezTo>
                  <a:pt x="1060553" y="1320537"/>
                  <a:pt x="1065346" y="1330177"/>
                  <a:pt x="1062949" y="1327769"/>
                </a:cubicBezTo>
                <a:cubicBezTo>
                  <a:pt x="1062949" y="1327769"/>
                  <a:pt x="1062949" y="1327769"/>
                  <a:pt x="1060553" y="1325357"/>
                </a:cubicBezTo>
                <a:cubicBezTo>
                  <a:pt x="1048564" y="1332586"/>
                  <a:pt x="1046164" y="1349454"/>
                  <a:pt x="1038974" y="1359094"/>
                </a:cubicBezTo>
                <a:cubicBezTo>
                  <a:pt x="1034178" y="1361503"/>
                  <a:pt x="1029382" y="1359094"/>
                  <a:pt x="1026985" y="1361503"/>
                </a:cubicBezTo>
                <a:cubicBezTo>
                  <a:pt x="1026985" y="1361503"/>
                  <a:pt x="1026985" y="1361503"/>
                  <a:pt x="1031781" y="1363914"/>
                </a:cubicBezTo>
                <a:cubicBezTo>
                  <a:pt x="1029382" y="1366323"/>
                  <a:pt x="1026985" y="1363914"/>
                  <a:pt x="1024589" y="1363914"/>
                </a:cubicBezTo>
                <a:cubicBezTo>
                  <a:pt x="1024589" y="1363914"/>
                  <a:pt x="1024589" y="1363914"/>
                  <a:pt x="1029382" y="1366323"/>
                </a:cubicBezTo>
                <a:cubicBezTo>
                  <a:pt x="1029382" y="1366323"/>
                  <a:pt x="1029371" y="1366345"/>
                  <a:pt x="1027074" y="1370966"/>
                </a:cubicBezTo>
                <a:cubicBezTo>
                  <a:pt x="1026994" y="1370273"/>
                  <a:pt x="1026985" y="1369507"/>
                  <a:pt x="1026985" y="1368734"/>
                </a:cubicBezTo>
                <a:cubicBezTo>
                  <a:pt x="1026985" y="1371142"/>
                  <a:pt x="1026985" y="1371142"/>
                  <a:pt x="1026985" y="1371142"/>
                </a:cubicBezTo>
                <a:cubicBezTo>
                  <a:pt x="1027019" y="1371076"/>
                  <a:pt x="1027041" y="1371030"/>
                  <a:pt x="1027074" y="1370966"/>
                </a:cubicBezTo>
                <a:cubicBezTo>
                  <a:pt x="1027242" y="1372433"/>
                  <a:pt x="1027756" y="1373551"/>
                  <a:pt x="1029382" y="1373551"/>
                </a:cubicBezTo>
                <a:cubicBezTo>
                  <a:pt x="1026985" y="1373551"/>
                  <a:pt x="1026985" y="1371142"/>
                  <a:pt x="1024589" y="1373551"/>
                </a:cubicBezTo>
                <a:cubicBezTo>
                  <a:pt x="1029382" y="1375962"/>
                  <a:pt x="1029382" y="1378371"/>
                  <a:pt x="1026985" y="1380782"/>
                </a:cubicBezTo>
                <a:cubicBezTo>
                  <a:pt x="1026985" y="1380782"/>
                  <a:pt x="1026985" y="1380782"/>
                  <a:pt x="1024589" y="1380782"/>
                </a:cubicBezTo>
                <a:cubicBezTo>
                  <a:pt x="1029382" y="1388011"/>
                  <a:pt x="1017393" y="1388011"/>
                  <a:pt x="1019793" y="1395239"/>
                </a:cubicBezTo>
                <a:cubicBezTo>
                  <a:pt x="1014997" y="1397651"/>
                  <a:pt x="1019793" y="1402468"/>
                  <a:pt x="1014997" y="1404879"/>
                </a:cubicBezTo>
                <a:cubicBezTo>
                  <a:pt x="1014997" y="1404879"/>
                  <a:pt x="1014997" y="1404879"/>
                  <a:pt x="1017393" y="1404879"/>
                </a:cubicBezTo>
                <a:cubicBezTo>
                  <a:pt x="1014997" y="1407288"/>
                  <a:pt x="1014997" y="1409699"/>
                  <a:pt x="1014997" y="1414519"/>
                </a:cubicBezTo>
                <a:cubicBezTo>
                  <a:pt x="1014997" y="1414519"/>
                  <a:pt x="1014997" y="1414519"/>
                  <a:pt x="1014997" y="1412108"/>
                </a:cubicBezTo>
                <a:cubicBezTo>
                  <a:pt x="1014997" y="1412108"/>
                  <a:pt x="1014997" y="1412108"/>
                  <a:pt x="1012600" y="1414519"/>
                </a:cubicBezTo>
                <a:cubicBezTo>
                  <a:pt x="1012600" y="1414519"/>
                  <a:pt x="1012600" y="1416928"/>
                  <a:pt x="1012600" y="1419336"/>
                </a:cubicBezTo>
                <a:cubicBezTo>
                  <a:pt x="1010203" y="1419336"/>
                  <a:pt x="1010203" y="1419336"/>
                  <a:pt x="1012600" y="1421748"/>
                </a:cubicBezTo>
                <a:cubicBezTo>
                  <a:pt x="1012600" y="1421748"/>
                  <a:pt x="1012600" y="1421748"/>
                  <a:pt x="1010203" y="1421748"/>
                </a:cubicBezTo>
                <a:cubicBezTo>
                  <a:pt x="1010203" y="1426568"/>
                  <a:pt x="1005407" y="1428976"/>
                  <a:pt x="1007804" y="1431385"/>
                </a:cubicBezTo>
                <a:cubicBezTo>
                  <a:pt x="1007804" y="1436205"/>
                  <a:pt x="1007804" y="1443436"/>
                  <a:pt x="1005407" y="1448256"/>
                </a:cubicBezTo>
                <a:cubicBezTo>
                  <a:pt x="1003011" y="1457893"/>
                  <a:pt x="998214" y="1460302"/>
                  <a:pt x="993418" y="1469942"/>
                </a:cubicBezTo>
                <a:cubicBezTo>
                  <a:pt x="993418" y="1481990"/>
                  <a:pt x="998214" y="1489221"/>
                  <a:pt x="991022" y="1498858"/>
                </a:cubicBezTo>
                <a:cubicBezTo>
                  <a:pt x="991022" y="1496450"/>
                  <a:pt x="981432" y="1515727"/>
                  <a:pt x="969443" y="1491630"/>
                </a:cubicBezTo>
                <a:cubicBezTo>
                  <a:pt x="964647" y="1508498"/>
                  <a:pt x="959854" y="1503678"/>
                  <a:pt x="952661" y="1489221"/>
                </a:cubicBezTo>
                <a:cubicBezTo>
                  <a:pt x="943069" y="1472353"/>
                  <a:pt x="938276" y="1441025"/>
                  <a:pt x="938276" y="1441025"/>
                </a:cubicBezTo>
                <a:cubicBezTo>
                  <a:pt x="938276" y="1431385"/>
                  <a:pt x="935876" y="1421748"/>
                  <a:pt x="935876" y="1414519"/>
                </a:cubicBezTo>
                <a:cubicBezTo>
                  <a:pt x="935876" y="1414519"/>
                  <a:pt x="933480" y="1412108"/>
                  <a:pt x="933480" y="1409699"/>
                </a:cubicBezTo>
                <a:cubicBezTo>
                  <a:pt x="923890" y="1383191"/>
                  <a:pt x="938276" y="1349454"/>
                  <a:pt x="933480" y="1320537"/>
                </a:cubicBezTo>
                <a:cubicBezTo>
                  <a:pt x="931083" y="1301260"/>
                  <a:pt x="928683" y="1267523"/>
                  <a:pt x="935876" y="1248246"/>
                </a:cubicBezTo>
                <a:cubicBezTo>
                  <a:pt x="938276" y="1233787"/>
                  <a:pt x="935876" y="1221738"/>
                  <a:pt x="940672" y="1207281"/>
                </a:cubicBezTo>
                <a:cubicBezTo>
                  <a:pt x="940672" y="1207281"/>
                  <a:pt x="940672" y="1207281"/>
                  <a:pt x="943069" y="1202461"/>
                </a:cubicBezTo>
                <a:cubicBezTo>
                  <a:pt x="943069" y="1200053"/>
                  <a:pt x="943069" y="1200053"/>
                  <a:pt x="943069" y="1197641"/>
                </a:cubicBezTo>
                <a:cubicBezTo>
                  <a:pt x="945468" y="1200053"/>
                  <a:pt x="945468" y="1197641"/>
                  <a:pt x="945468" y="1195233"/>
                </a:cubicBezTo>
                <a:cubicBezTo>
                  <a:pt x="945468" y="1195233"/>
                  <a:pt x="945468" y="1195233"/>
                  <a:pt x="945468" y="1190413"/>
                </a:cubicBezTo>
                <a:cubicBezTo>
                  <a:pt x="947865" y="1190413"/>
                  <a:pt x="940672" y="1180773"/>
                  <a:pt x="945468" y="1180773"/>
                </a:cubicBezTo>
                <a:cubicBezTo>
                  <a:pt x="945468" y="1180773"/>
                  <a:pt x="945468" y="1180773"/>
                  <a:pt x="947865" y="1180773"/>
                </a:cubicBezTo>
                <a:cubicBezTo>
                  <a:pt x="959854" y="1147036"/>
                  <a:pt x="962251" y="1108482"/>
                  <a:pt x="976636" y="1072334"/>
                </a:cubicBezTo>
                <a:cubicBezTo>
                  <a:pt x="981432" y="1065105"/>
                  <a:pt x="988625" y="1062697"/>
                  <a:pt x="991022" y="1053057"/>
                </a:cubicBezTo>
                <a:cubicBezTo>
                  <a:pt x="991022" y="1053057"/>
                  <a:pt x="991022" y="1053057"/>
                  <a:pt x="988625" y="1053057"/>
                </a:cubicBezTo>
                <a:cubicBezTo>
                  <a:pt x="991022" y="1045828"/>
                  <a:pt x="991022" y="1053057"/>
                  <a:pt x="995818" y="1045828"/>
                </a:cubicBezTo>
                <a:cubicBezTo>
                  <a:pt x="995818" y="1045828"/>
                  <a:pt x="995818" y="1045828"/>
                  <a:pt x="991022" y="1048237"/>
                </a:cubicBezTo>
                <a:cubicBezTo>
                  <a:pt x="991022" y="1043420"/>
                  <a:pt x="993418" y="1041008"/>
                  <a:pt x="993418" y="1036188"/>
                </a:cubicBezTo>
                <a:cubicBezTo>
                  <a:pt x="993418" y="1036188"/>
                  <a:pt x="993418" y="1036188"/>
                  <a:pt x="993418" y="1038600"/>
                </a:cubicBezTo>
                <a:cubicBezTo>
                  <a:pt x="995818" y="1033780"/>
                  <a:pt x="995818" y="1028960"/>
                  <a:pt x="995818" y="1028960"/>
                </a:cubicBezTo>
                <a:cubicBezTo>
                  <a:pt x="995818" y="1028960"/>
                  <a:pt x="998214" y="1028960"/>
                  <a:pt x="1000611" y="1024140"/>
                </a:cubicBezTo>
                <a:cubicBezTo>
                  <a:pt x="995818" y="1024140"/>
                  <a:pt x="998214" y="1014503"/>
                  <a:pt x="1000611" y="1007271"/>
                </a:cubicBezTo>
                <a:cubicBezTo>
                  <a:pt x="1000611" y="1007271"/>
                  <a:pt x="1003011" y="1004863"/>
                  <a:pt x="1003011" y="1007271"/>
                </a:cubicBezTo>
                <a:cubicBezTo>
                  <a:pt x="1003011" y="990403"/>
                  <a:pt x="1017393" y="985586"/>
                  <a:pt x="1017393" y="968717"/>
                </a:cubicBezTo>
                <a:cubicBezTo>
                  <a:pt x="1017393" y="968717"/>
                  <a:pt x="1017393" y="968717"/>
                  <a:pt x="1019793" y="968717"/>
                </a:cubicBezTo>
                <a:cubicBezTo>
                  <a:pt x="1026985" y="959078"/>
                  <a:pt x="1024589" y="951849"/>
                  <a:pt x="1034178" y="942209"/>
                </a:cubicBezTo>
                <a:cubicBezTo>
                  <a:pt x="1034178" y="942209"/>
                  <a:pt x="1034178" y="942209"/>
                  <a:pt x="1031781" y="939801"/>
                </a:cubicBezTo>
                <a:cubicBezTo>
                  <a:pt x="1036575" y="934981"/>
                  <a:pt x="1038974" y="927752"/>
                  <a:pt x="1041371" y="922932"/>
                </a:cubicBezTo>
                <a:cubicBezTo>
                  <a:pt x="1041371" y="922932"/>
                  <a:pt x="1041371" y="922932"/>
                  <a:pt x="1043768" y="918112"/>
                </a:cubicBezTo>
                <a:cubicBezTo>
                  <a:pt x="1043768" y="915701"/>
                  <a:pt x="1048564" y="913292"/>
                  <a:pt x="1048564" y="908472"/>
                </a:cubicBezTo>
                <a:cubicBezTo>
                  <a:pt x="1050960" y="908472"/>
                  <a:pt x="1053360" y="903652"/>
                  <a:pt x="1053360" y="901244"/>
                </a:cubicBezTo>
                <a:cubicBezTo>
                  <a:pt x="1053360" y="901244"/>
                  <a:pt x="1053360" y="901244"/>
                  <a:pt x="1055756" y="898835"/>
                </a:cubicBezTo>
                <a:cubicBezTo>
                  <a:pt x="1058153" y="891604"/>
                  <a:pt x="1067743" y="881967"/>
                  <a:pt x="1070142" y="874735"/>
                </a:cubicBezTo>
                <a:cubicBezTo>
                  <a:pt x="1077335" y="862687"/>
                  <a:pt x="1084527" y="848230"/>
                  <a:pt x="1094117" y="838590"/>
                </a:cubicBezTo>
                <a:cubicBezTo>
                  <a:pt x="1113299" y="812085"/>
                  <a:pt x="1122888" y="809673"/>
                  <a:pt x="1146863" y="787985"/>
                </a:cubicBezTo>
                <a:cubicBezTo>
                  <a:pt x="1170841" y="763888"/>
                  <a:pt x="1180430" y="749431"/>
                  <a:pt x="1211598" y="739791"/>
                </a:cubicBezTo>
                <a:cubicBezTo>
                  <a:pt x="1211598" y="739791"/>
                  <a:pt x="1216394" y="739791"/>
                  <a:pt x="1223587" y="737382"/>
                </a:cubicBezTo>
                <a:cubicBezTo>
                  <a:pt x="1228383" y="725331"/>
                  <a:pt x="1230779" y="713285"/>
                  <a:pt x="1237972" y="701234"/>
                </a:cubicBezTo>
                <a:cubicBezTo>
                  <a:pt x="1237972" y="701234"/>
                  <a:pt x="1237972" y="701234"/>
                  <a:pt x="1237972" y="703646"/>
                </a:cubicBezTo>
                <a:cubicBezTo>
                  <a:pt x="1242768" y="696417"/>
                  <a:pt x="1247561" y="681957"/>
                  <a:pt x="1247561" y="677137"/>
                </a:cubicBezTo>
                <a:cubicBezTo>
                  <a:pt x="1249961" y="679549"/>
                  <a:pt x="1254754" y="672317"/>
                  <a:pt x="1254754" y="674729"/>
                </a:cubicBezTo>
                <a:cubicBezTo>
                  <a:pt x="1254754" y="667500"/>
                  <a:pt x="1264346" y="650632"/>
                  <a:pt x="1264346" y="650632"/>
                </a:cubicBezTo>
                <a:cubicBezTo>
                  <a:pt x="1269140" y="648220"/>
                  <a:pt x="1273936" y="633763"/>
                  <a:pt x="1278729" y="626535"/>
                </a:cubicBezTo>
                <a:cubicBezTo>
                  <a:pt x="1278729" y="626535"/>
                  <a:pt x="1278729" y="626535"/>
                  <a:pt x="1281129" y="612075"/>
                </a:cubicBezTo>
                <a:cubicBezTo>
                  <a:pt x="1281129" y="612075"/>
                  <a:pt x="1281129" y="612075"/>
                  <a:pt x="1281129" y="616895"/>
                </a:cubicBezTo>
                <a:cubicBezTo>
                  <a:pt x="1283525" y="612075"/>
                  <a:pt x="1285925" y="612075"/>
                  <a:pt x="1285925" y="614484"/>
                </a:cubicBezTo>
                <a:cubicBezTo>
                  <a:pt x="1288321" y="612075"/>
                  <a:pt x="1288321" y="609666"/>
                  <a:pt x="1290718" y="607255"/>
                </a:cubicBezTo>
                <a:cubicBezTo>
                  <a:pt x="1290718" y="607255"/>
                  <a:pt x="1290718" y="607255"/>
                  <a:pt x="1290718" y="609666"/>
                </a:cubicBezTo>
                <a:cubicBezTo>
                  <a:pt x="1295514" y="602435"/>
                  <a:pt x="1293117" y="597618"/>
                  <a:pt x="1290718" y="602435"/>
                </a:cubicBezTo>
                <a:cubicBezTo>
                  <a:pt x="1293117" y="585567"/>
                  <a:pt x="1297911" y="595207"/>
                  <a:pt x="1300307" y="580749"/>
                </a:cubicBezTo>
                <a:cubicBezTo>
                  <a:pt x="1300307" y="580749"/>
                  <a:pt x="1300307" y="580749"/>
                  <a:pt x="1297911" y="575930"/>
                </a:cubicBezTo>
                <a:cubicBezTo>
                  <a:pt x="1305104" y="559061"/>
                  <a:pt x="1307500" y="573518"/>
                  <a:pt x="1312296" y="556650"/>
                </a:cubicBezTo>
                <a:cubicBezTo>
                  <a:pt x="1312296" y="556650"/>
                  <a:pt x="1312296" y="556650"/>
                  <a:pt x="1314693" y="556650"/>
                </a:cubicBezTo>
                <a:cubicBezTo>
                  <a:pt x="1314693" y="554241"/>
                  <a:pt x="1317092" y="549421"/>
                  <a:pt x="1314693" y="549421"/>
                </a:cubicBezTo>
                <a:cubicBezTo>
                  <a:pt x="1324285" y="534964"/>
                  <a:pt x="1333875" y="520504"/>
                  <a:pt x="1341067" y="510867"/>
                </a:cubicBezTo>
                <a:cubicBezTo>
                  <a:pt x="1345863" y="501227"/>
                  <a:pt x="1338671" y="513276"/>
                  <a:pt x="1338671" y="508456"/>
                </a:cubicBezTo>
                <a:cubicBezTo>
                  <a:pt x="1341067" y="496407"/>
                  <a:pt x="1345863" y="496407"/>
                  <a:pt x="1353056" y="489179"/>
                </a:cubicBezTo>
                <a:cubicBezTo>
                  <a:pt x="1353056" y="489179"/>
                  <a:pt x="1353056" y="489179"/>
                  <a:pt x="1348260" y="489179"/>
                </a:cubicBezTo>
                <a:cubicBezTo>
                  <a:pt x="1353056" y="484359"/>
                  <a:pt x="1355453" y="479539"/>
                  <a:pt x="1360249" y="474719"/>
                </a:cubicBezTo>
                <a:cubicBezTo>
                  <a:pt x="1360249" y="474719"/>
                  <a:pt x="1360249" y="474719"/>
                  <a:pt x="1360249" y="477130"/>
                </a:cubicBezTo>
                <a:cubicBezTo>
                  <a:pt x="1360249" y="477130"/>
                  <a:pt x="1360249" y="477130"/>
                  <a:pt x="1367442" y="467490"/>
                </a:cubicBezTo>
                <a:cubicBezTo>
                  <a:pt x="1367442" y="462671"/>
                  <a:pt x="1365042" y="467490"/>
                  <a:pt x="1362646" y="469899"/>
                </a:cubicBezTo>
                <a:cubicBezTo>
                  <a:pt x="1369838" y="460262"/>
                  <a:pt x="1369838" y="445802"/>
                  <a:pt x="1381827" y="436165"/>
                </a:cubicBezTo>
                <a:cubicBezTo>
                  <a:pt x="1381827" y="436165"/>
                  <a:pt x="1381827" y="436165"/>
                  <a:pt x="1381827" y="438574"/>
                </a:cubicBezTo>
                <a:lnTo>
                  <a:pt x="1381827" y="440982"/>
                </a:lnTo>
                <a:cubicBezTo>
                  <a:pt x="1377031" y="455442"/>
                  <a:pt x="1386620" y="433754"/>
                  <a:pt x="1389020" y="433754"/>
                </a:cubicBezTo>
                <a:cubicBezTo>
                  <a:pt x="1389020" y="428934"/>
                  <a:pt x="1398609" y="421705"/>
                  <a:pt x="1398609" y="414477"/>
                </a:cubicBezTo>
                <a:cubicBezTo>
                  <a:pt x="1415392" y="397608"/>
                  <a:pt x="1420188" y="378331"/>
                  <a:pt x="1432176" y="363871"/>
                </a:cubicBezTo>
                <a:cubicBezTo>
                  <a:pt x="1432176" y="368691"/>
                  <a:pt x="1436970" y="359051"/>
                  <a:pt x="1439369" y="361463"/>
                </a:cubicBezTo>
                <a:cubicBezTo>
                  <a:pt x="1444163" y="354234"/>
                  <a:pt x="1439369" y="354234"/>
                  <a:pt x="1444163" y="349414"/>
                </a:cubicBezTo>
                <a:cubicBezTo>
                  <a:pt x="1444163" y="349414"/>
                  <a:pt x="1444163" y="349414"/>
                  <a:pt x="1451355" y="344594"/>
                </a:cubicBezTo>
                <a:cubicBezTo>
                  <a:pt x="1458548" y="327726"/>
                  <a:pt x="1460948" y="337366"/>
                  <a:pt x="1470537" y="322906"/>
                </a:cubicBezTo>
                <a:cubicBezTo>
                  <a:pt x="1472934" y="313266"/>
                  <a:pt x="1487319" y="306038"/>
                  <a:pt x="1494512" y="291581"/>
                </a:cubicBezTo>
                <a:cubicBezTo>
                  <a:pt x="1494512" y="291581"/>
                  <a:pt x="1494512" y="291581"/>
                  <a:pt x="1496911" y="291581"/>
                </a:cubicBezTo>
                <a:cubicBezTo>
                  <a:pt x="1501705" y="279529"/>
                  <a:pt x="1508897" y="277121"/>
                  <a:pt x="1513693" y="269892"/>
                </a:cubicBezTo>
                <a:cubicBezTo>
                  <a:pt x="1518490" y="269892"/>
                  <a:pt x="1513693" y="272301"/>
                  <a:pt x="1516090" y="274712"/>
                </a:cubicBezTo>
                <a:cubicBezTo>
                  <a:pt x="1520886" y="265072"/>
                  <a:pt x="1518490" y="279529"/>
                  <a:pt x="1520886" y="272301"/>
                </a:cubicBezTo>
                <a:cubicBezTo>
                  <a:pt x="1530476" y="262664"/>
                  <a:pt x="1530476" y="243384"/>
                  <a:pt x="1540065" y="233747"/>
                </a:cubicBezTo>
                <a:cubicBezTo>
                  <a:pt x="1547261" y="221698"/>
                  <a:pt x="1561643" y="216878"/>
                  <a:pt x="1559247" y="212058"/>
                </a:cubicBezTo>
                <a:cubicBezTo>
                  <a:pt x="1559247" y="212058"/>
                  <a:pt x="1559230" y="212075"/>
                  <a:pt x="1554594" y="216735"/>
                </a:cubicBezTo>
                <a:cubicBezTo>
                  <a:pt x="1555102" y="216226"/>
                  <a:pt x="1557496" y="213817"/>
                  <a:pt x="1568836" y="202419"/>
                </a:cubicBezTo>
                <a:cubicBezTo>
                  <a:pt x="1573632" y="195190"/>
                  <a:pt x="1588018" y="183142"/>
                  <a:pt x="1592814" y="173502"/>
                </a:cubicBezTo>
                <a:lnTo>
                  <a:pt x="1595211" y="173502"/>
                </a:lnTo>
                <a:cubicBezTo>
                  <a:pt x="1602403" y="163865"/>
                  <a:pt x="1604803" y="163865"/>
                  <a:pt x="1609596" y="154225"/>
                </a:cubicBezTo>
                <a:cubicBezTo>
                  <a:pt x="1609596" y="154225"/>
                  <a:pt x="1609596" y="154225"/>
                  <a:pt x="1609596" y="156633"/>
                </a:cubicBezTo>
                <a:cubicBezTo>
                  <a:pt x="1616789" y="142176"/>
                  <a:pt x="1643163" y="118079"/>
                  <a:pt x="1662342" y="101211"/>
                </a:cubicBezTo>
                <a:cubicBezTo>
                  <a:pt x="1664556" y="101211"/>
                  <a:pt x="1674924" y="93008"/>
                  <a:pt x="1682164" y="86060"/>
                </a:cubicBezTo>
                <a:cubicBezTo>
                  <a:pt x="1681963" y="86302"/>
                  <a:pt x="1681720" y="86503"/>
                  <a:pt x="1681524" y="86751"/>
                </a:cubicBezTo>
                <a:cubicBezTo>
                  <a:pt x="1681524" y="86751"/>
                  <a:pt x="1681524" y="86751"/>
                  <a:pt x="1683920" y="84342"/>
                </a:cubicBezTo>
                <a:cubicBezTo>
                  <a:pt x="1683365" y="84901"/>
                  <a:pt x="1682772" y="85477"/>
                  <a:pt x="1682164" y="86060"/>
                </a:cubicBezTo>
                <a:cubicBezTo>
                  <a:pt x="1691842" y="74543"/>
                  <a:pt x="1708094" y="69635"/>
                  <a:pt x="1717487" y="57834"/>
                </a:cubicBezTo>
                <a:cubicBezTo>
                  <a:pt x="1717487" y="57834"/>
                  <a:pt x="1717487" y="57834"/>
                  <a:pt x="1717487" y="60246"/>
                </a:cubicBezTo>
                <a:cubicBezTo>
                  <a:pt x="1722283" y="57834"/>
                  <a:pt x="1734269" y="43377"/>
                  <a:pt x="1739066" y="45786"/>
                </a:cubicBezTo>
                <a:cubicBezTo>
                  <a:pt x="1751055" y="31329"/>
                  <a:pt x="1765440" y="24100"/>
                  <a:pt x="1789415" y="12049"/>
                </a:cubicBezTo>
                <a:cubicBezTo>
                  <a:pt x="1789415" y="12049"/>
                  <a:pt x="1789415" y="12049"/>
                  <a:pt x="1787018" y="14460"/>
                </a:cubicBezTo>
                <a:cubicBezTo>
                  <a:pt x="1830175" y="0"/>
                  <a:pt x="1849354" y="2412"/>
                  <a:pt x="1851750" y="4820"/>
                </a:cubicBezTo>
                <a:cubicBezTo>
                  <a:pt x="1854150" y="4820"/>
                  <a:pt x="1854150" y="7232"/>
                  <a:pt x="1851750" y="9640"/>
                </a:cubicBezTo>
                <a:cubicBezTo>
                  <a:pt x="1858943" y="12049"/>
                  <a:pt x="1873329" y="21689"/>
                  <a:pt x="1894907" y="40966"/>
                </a:cubicBezTo>
                <a:cubicBezTo>
                  <a:pt x="1899703" y="50606"/>
                  <a:pt x="1906896" y="57834"/>
                  <a:pt x="1916485" y="69883"/>
                </a:cubicBezTo>
                <a:cubicBezTo>
                  <a:pt x="1916485" y="69883"/>
                  <a:pt x="1916485" y="69883"/>
                  <a:pt x="1916485" y="67474"/>
                </a:cubicBezTo>
                <a:cubicBezTo>
                  <a:pt x="1921281" y="74703"/>
                  <a:pt x="1928474" y="81934"/>
                  <a:pt x="1933270" y="89162"/>
                </a:cubicBezTo>
                <a:cubicBezTo>
                  <a:pt x="1938063" y="91571"/>
                  <a:pt x="1933270" y="81934"/>
                  <a:pt x="1940463" y="89162"/>
                </a:cubicBezTo>
                <a:cubicBezTo>
                  <a:pt x="1950052" y="103619"/>
                  <a:pt x="1945256" y="96391"/>
                  <a:pt x="1954848" y="113259"/>
                </a:cubicBezTo>
                <a:cubicBezTo>
                  <a:pt x="1952449" y="113259"/>
                  <a:pt x="1947656" y="103619"/>
                  <a:pt x="1947656" y="106031"/>
                </a:cubicBezTo>
                <a:cubicBezTo>
                  <a:pt x="1950052" y="108439"/>
                  <a:pt x="1954848" y="118079"/>
                  <a:pt x="1957245" y="118079"/>
                </a:cubicBezTo>
                <a:cubicBezTo>
                  <a:pt x="1959642" y="122899"/>
                  <a:pt x="1959642" y="125308"/>
                  <a:pt x="1962041" y="130128"/>
                </a:cubicBezTo>
                <a:cubicBezTo>
                  <a:pt x="1962041" y="130128"/>
                  <a:pt x="1964438" y="132536"/>
                  <a:pt x="1962041" y="127716"/>
                </a:cubicBezTo>
                <a:cubicBezTo>
                  <a:pt x="1966834" y="134948"/>
                  <a:pt x="1976427" y="144585"/>
                  <a:pt x="1978823" y="154225"/>
                </a:cubicBezTo>
                <a:cubicBezTo>
                  <a:pt x="1983619" y="161453"/>
                  <a:pt x="1978823" y="159045"/>
                  <a:pt x="1978823" y="163865"/>
                </a:cubicBezTo>
                <a:cubicBezTo>
                  <a:pt x="1981220" y="166273"/>
                  <a:pt x="1983619" y="168682"/>
                  <a:pt x="1983619" y="168682"/>
                </a:cubicBezTo>
                <a:cubicBezTo>
                  <a:pt x="1983619" y="168682"/>
                  <a:pt x="1983619" y="168682"/>
                  <a:pt x="1986016" y="168682"/>
                </a:cubicBezTo>
                <a:cubicBezTo>
                  <a:pt x="1986016" y="168682"/>
                  <a:pt x="1986016" y="168682"/>
                  <a:pt x="1988413" y="171093"/>
                </a:cubicBezTo>
                <a:cubicBezTo>
                  <a:pt x="1993209" y="190370"/>
                  <a:pt x="2007594" y="202419"/>
                  <a:pt x="2012391" y="219287"/>
                </a:cubicBezTo>
                <a:cubicBezTo>
                  <a:pt x="2009991" y="216878"/>
                  <a:pt x="2007594" y="209647"/>
                  <a:pt x="2005198" y="209647"/>
                </a:cubicBezTo>
                <a:cubicBezTo>
                  <a:pt x="2005198" y="209647"/>
                  <a:pt x="2005198" y="209647"/>
                  <a:pt x="2009991" y="221698"/>
                </a:cubicBezTo>
                <a:cubicBezTo>
                  <a:pt x="2007594" y="216878"/>
                  <a:pt x="2005198" y="214467"/>
                  <a:pt x="2005198" y="216878"/>
                </a:cubicBezTo>
                <a:cubicBezTo>
                  <a:pt x="2012391" y="233747"/>
                  <a:pt x="2021980" y="245795"/>
                  <a:pt x="2031569" y="267481"/>
                </a:cubicBezTo>
                <a:cubicBezTo>
                  <a:pt x="2029173" y="269892"/>
                  <a:pt x="2036365" y="281941"/>
                  <a:pt x="2038762" y="291581"/>
                </a:cubicBezTo>
                <a:cubicBezTo>
                  <a:pt x="2038762" y="289169"/>
                  <a:pt x="2038762" y="289169"/>
                  <a:pt x="2038762" y="289169"/>
                </a:cubicBezTo>
                <a:cubicBezTo>
                  <a:pt x="2036365" y="284349"/>
                  <a:pt x="2036365" y="284349"/>
                  <a:pt x="2041162" y="291581"/>
                </a:cubicBezTo>
                <a:cubicBezTo>
                  <a:pt x="2041162" y="291581"/>
                  <a:pt x="2041162" y="293989"/>
                  <a:pt x="2043558" y="293989"/>
                </a:cubicBezTo>
                <a:cubicBezTo>
                  <a:pt x="2043558" y="301218"/>
                  <a:pt x="2043558" y="298809"/>
                  <a:pt x="2041162" y="296401"/>
                </a:cubicBezTo>
                <a:cubicBezTo>
                  <a:pt x="2043558" y="301218"/>
                  <a:pt x="2045955" y="306038"/>
                  <a:pt x="2041162" y="303629"/>
                </a:cubicBezTo>
                <a:cubicBezTo>
                  <a:pt x="2045955" y="315678"/>
                  <a:pt x="2050751" y="313266"/>
                  <a:pt x="2053148" y="320497"/>
                </a:cubicBezTo>
                <a:cubicBezTo>
                  <a:pt x="2057944" y="332546"/>
                  <a:pt x="2060340" y="337366"/>
                  <a:pt x="2067533" y="354234"/>
                </a:cubicBezTo>
                <a:cubicBezTo>
                  <a:pt x="2067533" y="354234"/>
                  <a:pt x="2067533" y="354234"/>
                  <a:pt x="2065136" y="354234"/>
                </a:cubicBezTo>
                <a:cubicBezTo>
                  <a:pt x="2067533" y="359051"/>
                  <a:pt x="2065136" y="361463"/>
                  <a:pt x="2067533" y="371100"/>
                </a:cubicBezTo>
                <a:cubicBezTo>
                  <a:pt x="2079522" y="373511"/>
                  <a:pt x="2077125" y="395200"/>
                  <a:pt x="2084315" y="414477"/>
                </a:cubicBezTo>
                <a:cubicBezTo>
                  <a:pt x="2086715" y="412068"/>
                  <a:pt x="2089111" y="421705"/>
                  <a:pt x="2091508" y="419297"/>
                </a:cubicBezTo>
                <a:cubicBezTo>
                  <a:pt x="2093863" y="440600"/>
                  <a:pt x="2103138" y="454980"/>
                  <a:pt x="2108008" y="478320"/>
                </a:cubicBezTo>
                <a:cubicBezTo>
                  <a:pt x="2106642" y="485843"/>
                  <a:pt x="2113211" y="499066"/>
                  <a:pt x="2115486" y="503636"/>
                </a:cubicBezTo>
                <a:cubicBezTo>
                  <a:pt x="2113086" y="501227"/>
                  <a:pt x="2115486" y="510867"/>
                  <a:pt x="2113086" y="510867"/>
                </a:cubicBezTo>
                <a:cubicBezTo>
                  <a:pt x="2115486" y="513276"/>
                  <a:pt x="2120279" y="532553"/>
                  <a:pt x="2120279" y="532553"/>
                </a:cubicBezTo>
                <a:cubicBezTo>
                  <a:pt x="2117882" y="537373"/>
                  <a:pt x="2125075" y="551833"/>
                  <a:pt x="2125075" y="561470"/>
                </a:cubicBezTo>
                <a:cubicBezTo>
                  <a:pt x="2125075" y="561470"/>
                  <a:pt x="2125075" y="561470"/>
                  <a:pt x="2129871" y="573518"/>
                </a:cubicBezTo>
                <a:cubicBezTo>
                  <a:pt x="2129871" y="573518"/>
                  <a:pt x="2129871" y="573518"/>
                  <a:pt x="2127475" y="568701"/>
                </a:cubicBezTo>
                <a:cubicBezTo>
                  <a:pt x="2127475" y="575930"/>
                  <a:pt x="2127475" y="578338"/>
                  <a:pt x="2125075" y="575930"/>
                </a:cubicBezTo>
                <a:cubicBezTo>
                  <a:pt x="2125075" y="578338"/>
                  <a:pt x="2127475" y="578338"/>
                  <a:pt x="2127475" y="583158"/>
                </a:cubicBezTo>
                <a:cubicBezTo>
                  <a:pt x="2127475" y="583158"/>
                  <a:pt x="2127475" y="583158"/>
                  <a:pt x="2125075" y="583158"/>
                </a:cubicBezTo>
                <a:cubicBezTo>
                  <a:pt x="2127475" y="590387"/>
                  <a:pt x="2132268" y="592798"/>
                  <a:pt x="2129871" y="585567"/>
                </a:cubicBezTo>
                <a:cubicBezTo>
                  <a:pt x="2139461" y="602435"/>
                  <a:pt x="2129871" y="597618"/>
                  <a:pt x="2137064" y="609666"/>
                </a:cubicBezTo>
                <a:cubicBezTo>
                  <a:pt x="2137064" y="609666"/>
                  <a:pt x="2137064" y="609666"/>
                  <a:pt x="2139461" y="612075"/>
                </a:cubicBezTo>
                <a:cubicBezTo>
                  <a:pt x="2144257" y="628943"/>
                  <a:pt x="2134665" y="619303"/>
                  <a:pt x="2141857" y="636172"/>
                </a:cubicBezTo>
                <a:cubicBezTo>
                  <a:pt x="2141857" y="636172"/>
                  <a:pt x="2141857" y="636172"/>
                  <a:pt x="2139461" y="636172"/>
                </a:cubicBezTo>
                <a:cubicBezTo>
                  <a:pt x="2141857" y="640992"/>
                  <a:pt x="2141857" y="643400"/>
                  <a:pt x="2144257" y="643400"/>
                </a:cubicBezTo>
                <a:cubicBezTo>
                  <a:pt x="2146653" y="657860"/>
                  <a:pt x="2146653" y="677137"/>
                  <a:pt x="2146653" y="689186"/>
                </a:cubicBezTo>
                <a:cubicBezTo>
                  <a:pt x="2149050" y="698826"/>
                  <a:pt x="2149050" y="684366"/>
                  <a:pt x="2151450" y="689186"/>
                </a:cubicBezTo>
                <a:cubicBezTo>
                  <a:pt x="2156243" y="698826"/>
                  <a:pt x="2151450" y="703646"/>
                  <a:pt x="2151450" y="713285"/>
                </a:cubicBezTo>
                <a:cubicBezTo>
                  <a:pt x="2151450" y="713285"/>
                  <a:pt x="2151450" y="713285"/>
                  <a:pt x="2153846" y="710874"/>
                </a:cubicBezTo>
                <a:cubicBezTo>
                  <a:pt x="2153846" y="715694"/>
                  <a:pt x="2156243" y="722923"/>
                  <a:pt x="2156243" y="727742"/>
                </a:cubicBezTo>
                <a:cubicBezTo>
                  <a:pt x="2156243" y="727742"/>
                  <a:pt x="2156243" y="727742"/>
                  <a:pt x="2153846" y="725331"/>
                </a:cubicBezTo>
                <a:cubicBezTo>
                  <a:pt x="2153846" y="725331"/>
                  <a:pt x="2153846" y="725331"/>
                  <a:pt x="2156243" y="739791"/>
                </a:cubicBezTo>
                <a:cubicBezTo>
                  <a:pt x="2156243" y="738525"/>
                  <a:pt x="2156243" y="735546"/>
                  <a:pt x="2156243" y="732562"/>
                </a:cubicBezTo>
                <a:cubicBezTo>
                  <a:pt x="2158642" y="747019"/>
                  <a:pt x="2165835" y="756659"/>
                  <a:pt x="2163436" y="771116"/>
                </a:cubicBezTo>
                <a:cubicBezTo>
                  <a:pt x="2163436" y="771116"/>
                  <a:pt x="2163436" y="771116"/>
                  <a:pt x="2161039" y="768708"/>
                </a:cubicBezTo>
                <a:cubicBezTo>
                  <a:pt x="2161039" y="768708"/>
                  <a:pt x="2161039" y="768708"/>
                  <a:pt x="2161039" y="766299"/>
                </a:cubicBezTo>
                <a:cubicBezTo>
                  <a:pt x="2156243" y="754251"/>
                  <a:pt x="2158642" y="775936"/>
                  <a:pt x="2158642" y="778348"/>
                </a:cubicBezTo>
                <a:cubicBezTo>
                  <a:pt x="2161039" y="780756"/>
                  <a:pt x="2161039" y="792805"/>
                  <a:pt x="2163436" y="797625"/>
                </a:cubicBezTo>
                <a:cubicBezTo>
                  <a:pt x="2161039" y="821722"/>
                  <a:pt x="2170628" y="841001"/>
                  <a:pt x="2168232" y="860278"/>
                </a:cubicBezTo>
                <a:cubicBezTo>
                  <a:pt x="2165835" y="855459"/>
                  <a:pt x="2168232" y="865098"/>
                  <a:pt x="2165835" y="865098"/>
                </a:cubicBezTo>
                <a:cubicBezTo>
                  <a:pt x="2165835" y="867507"/>
                  <a:pt x="2165835" y="867507"/>
                  <a:pt x="2165835" y="869918"/>
                </a:cubicBezTo>
                <a:cubicBezTo>
                  <a:pt x="2168232" y="869918"/>
                  <a:pt x="2170628" y="872327"/>
                  <a:pt x="2173028" y="872327"/>
                </a:cubicBezTo>
                <a:cubicBezTo>
                  <a:pt x="2192207" y="884375"/>
                  <a:pt x="2213785" y="915701"/>
                  <a:pt x="2213785" y="915701"/>
                </a:cubicBezTo>
                <a:cubicBezTo>
                  <a:pt x="2218581" y="922932"/>
                  <a:pt x="2223377" y="932569"/>
                  <a:pt x="2228170" y="939801"/>
                </a:cubicBezTo>
                <a:cubicBezTo>
                  <a:pt x="2228170" y="939801"/>
                  <a:pt x="2230570" y="942209"/>
                  <a:pt x="2230570" y="944618"/>
                </a:cubicBezTo>
                <a:cubicBezTo>
                  <a:pt x="2252148" y="968717"/>
                  <a:pt x="2249749" y="1007271"/>
                  <a:pt x="2264134" y="1036188"/>
                </a:cubicBezTo>
                <a:cubicBezTo>
                  <a:pt x="2273726" y="1055468"/>
                  <a:pt x="2285712" y="1091613"/>
                  <a:pt x="2283316" y="1113302"/>
                </a:cubicBezTo>
                <a:cubicBezTo>
                  <a:pt x="2285712" y="1127759"/>
                  <a:pt x="2292905" y="1142219"/>
                  <a:pt x="2292905" y="1156676"/>
                </a:cubicBezTo>
                <a:cubicBezTo>
                  <a:pt x="2292905" y="1156676"/>
                  <a:pt x="2292905" y="1156676"/>
                  <a:pt x="2290509" y="1161496"/>
                </a:cubicBezTo>
                <a:cubicBezTo>
                  <a:pt x="2292905" y="1163904"/>
                  <a:pt x="2292905" y="1163904"/>
                  <a:pt x="2292905" y="1168724"/>
                </a:cubicBezTo>
                <a:cubicBezTo>
                  <a:pt x="2292905" y="1166316"/>
                  <a:pt x="2290509" y="1168724"/>
                  <a:pt x="2290509" y="1171136"/>
                </a:cubicBezTo>
                <a:cubicBezTo>
                  <a:pt x="2290509" y="1171136"/>
                  <a:pt x="2290509" y="1171136"/>
                  <a:pt x="2292905" y="1175953"/>
                </a:cubicBezTo>
                <a:cubicBezTo>
                  <a:pt x="2290509" y="1175953"/>
                  <a:pt x="2300098" y="1185593"/>
                  <a:pt x="2295302" y="1185593"/>
                </a:cubicBezTo>
                <a:cubicBezTo>
                  <a:pt x="2295302" y="1185593"/>
                  <a:pt x="2295302" y="1185593"/>
                  <a:pt x="2292905" y="1188001"/>
                </a:cubicBezTo>
                <a:cubicBezTo>
                  <a:pt x="2290509" y="1226558"/>
                  <a:pt x="2300098" y="1267523"/>
                  <a:pt x="2295302" y="1308489"/>
                </a:cubicBezTo>
                <a:close/>
                <a:moveTo>
                  <a:pt x="1712263" y="1825797"/>
                </a:moveTo>
                <a:cubicBezTo>
                  <a:pt x="1714657" y="1852465"/>
                  <a:pt x="1712263" y="1867013"/>
                  <a:pt x="1714657" y="1891255"/>
                </a:cubicBezTo>
                <a:cubicBezTo>
                  <a:pt x="1714657" y="1891255"/>
                  <a:pt x="1714657" y="1891255"/>
                  <a:pt x="1717051" y="1891255"/>
                </a:cubicBezTo>
                <a:cubicBezTo>
                  <a:pt x="1719442" y="1908226"/>
                  <a:pt x="1714657" y="1896103"/>
                  <a:pt x="1714657" y="1913076"/>
                </a:cubicBezTo>
                <a:cubicBezTo>
                  <a:pt x="1714657" y="1913076"/>
                  <a:pt x="1714657" y="1913076"/>
                  <a:pt x="1719442" y="1905803"/>
                </a:cubicBezTo>
                <a:cubicBezTo>
                  <a:pt x="1719442" y="1917923"/>
                  <a:pt x="1721836" y="1927621"/>
                  <a:pt x="1721836" y="1939744"/>
                </a:cubicBezTo>
                <a:cubicBezTo>
                  <a:pt x="1721836" y="1939744"/>
                  <a:pt x="1721836" y="1939744"/>
                  <a:pt x="1721836" y="1934894"/>
                </a:cubicBezTo>
                <a:cubicBezTo>
                  <a:pt x="1721836" y="1947017"/>
                  <a:pt x="1724227" y="1959139"/>
                  <a:pt x="1726621" y="1959139"/>
                </a:cubicBezTo>
                <a:cubicBezTo>
                  <a:pt x="1726621" y="1961564"/>
                  <a:pt x="1724227" y="1959139"/>
                  <a:pt x="1726621" y="1973684"/>
                </a:cubicBezTo>
                <a:cubicBezTo>
                  <a:pt x="1729015" y="1973684"/>
                  <a:pt x="1731406" y="1978535"/>
                  <a:pt x="1733800" y="1988232"/>
                </a:cubicBezTo>
                <a:cubicBezTo>
                  <a:pt x="1736194" y="1983385"/>
                  <a:pt x="1736194" y="1980960"/>
                  <a:pt x="1738585" y="1976110"/>
                </a:cubicBezTo>
                <a:cubicBezTo>
                  <a:pt x="1748158" y="1961564"/>
                  <a:pt x="1755337" y="1947017"/>
                  <a:pt x="1760122" y="1925199"/>
                </a:cubicBezTo>
                <a:cubicBezTo>
                  <a:pt x="1774480" y="1896103"/>
                  <a:pt x="1774480" y="1879133"/>
                  <a:pt x="1788838" y="1845192"/>
                </a:cubicBezTo>
                <a:cubicBezTo>
                  <a:pt x="1788838" y="1845192"/>
                  <a:pt x="1788838" y="1845192"/>
                  <a:pt x="1786447" y="1845192"/>
                </a:cubicBezTo>
                <a:cubicBezTo>
                  <a:pt x="1793623" y="1828219"/>
                  <a:pt x="1800805" y="1808827"/>
                  <a:pt x="1807984" y="1789428"/>
                </a:cubicBezTo>
                <a:cubicBezTo>
                  <a:pt x="1807984" y="1789428"/>
                  <a:pt x="1807984" y="1789428"/>
                  <a:pt x="1805590" y="1791853"/>
                </a:cubicBezTo>
                <a:cubicBezTo>
                  <a:pt x="1807984" y="1789428"/>
                  <a:pt x="1807984" y="1787006"/>
                  <a:pt x="1810375" y="1784581"/>
                </a:cubicBezTo>
                <a:cubicBezTo>
                  <a:pt x="1810375" y="1784581"/>
                  <a:pt x="1810375" y="1784581"/>
                  <a:pt x="1810375" y="1779734"/>
                </a:cubicBezTo>
                <a:cubicBezTo>
                  <a:pt x="1810375" y="1779734"/>
                  <a:pt x="1810375" y="1779734"/>
                  <a:pt x="1812769" y="1779734"/>
                </a:cubicBezTo>
                <a:cubicBezTo>
                  <a:pt x="1829427" y="1776920"/>
                  <a:pt x="1837597" y="1775541"/>
                  <a:pt x="1841197" y="1774933"/>
                </a:cubicBezTo>
                <a:cubicBezTo>
                  <a:pt x="1841299" y="1774914"/>
                  <a:pt x="1841374" y="1774903"/>
                  <a:pt x="1841484" y="1774883"/>
                </a:cubicBezTo>
                <a:cubicBezTo>
                  <a:pt x="1841484" y="1774883"/>
                  <a:pt x="1841484" y="1774883"/>
                  <a:pt x="1843876" y="1777308"/>
                </a:cubicBezTo>
                <a:cubicBezTo>
                  <a:pt x="1848663" y="1782156"/>
                  <a:pt x="1858233" y="1791853"/>
                  <a:pt x="1865412" y="1801551"/>
                </a:cubicBezTo>
                <a:cubicBezTo>
                  <a:pt x="1867806" y="1808827"/>
                  <a:pt x="1872591" y="1818524"/>
                  <a:pt x="1877376" y="1823372"/>
                </a:cubicBezTo>
                <a:cubicBezTo>
                  <a:pt x="1879770" y="1828219"/>
                  <a:pt x="1879770" y="1830644"/>
                  <a:pt x="1879770" y="1833069"/>
                </a:cubicBezTo>
                <a:cubicBezTo>
                  <a:pt x="1886949" y="1842767"/>
                  <a:pt x="1891734" y="1852465"/>
                  <a:pt x="1896522" y="1864588"/>
                </a:cubicBezTo>
                <a:cubicBezTo>
                  <a:pt x="1896522" y="1859737"/>
                  <a:pt x="1896522" y="1857315"/>
                  <a:pt x="1898913" y="1852465"/>
                </a:cubicBezTo>
                <a:cubicBezTo>
                  <a:pt x="1913271" y="1770036"/>
                  <a:pt x="1920450" y="1750640"/>
                  <a:pt x="1939593" y="1668209"/>
                </a:cubicBezTo>
                <a:cubicBezTo>
                  <a:pt x="1949166" y="1622145"/>
                  <a:pt x="1956345" y="1590627"/>
                  <a:pt x="1961133" y="1559109"/>
                </a:cubicBezTo>
                <a:cubicBezTo>
                  <a:pt x="1965918" y="1530016"/>
                  <a:pt x="1970703" y="1500923"/>
                  <a:pt x="1982667" y="1462132"/>
                </a:cubicBezTo>
                <a:cubicBezTo>
                  <a:pt x="1982667" y="1462132"/>
                  <a:pt x="1986416" y="1450744"/>
                  <a:pt x="1990972" y="1438167"/>
                </a:cubicBezTo>
                <a:cubicBezTo>
                  <a:pt x="1984415" y="1441917"/>
                  <a:pt x="1976794" y="1445165"/>
                  <a:pt x="1971631" y="1443436"/>
                </a:cubicBezTo>
                <a:cubicBezTo>
                  <a:pt x="1966834" y="1443436"/>
                  <a:pt x="1962041" y="1448256"/>
                  <a:pt x="1957245" y="1445845"/>
                </a:cubicBezTo>
                <a:cubicBezTo>
                  <a:pt x="1957245" y="1445845"/>
                  <a:pt x="1957245" y="1445845"/>
                  <a:pt x="1954848" y="1443436"/>
                </a:cubicBezTo>
                <a:cubicBezTo>
                  <a:pt x="1952449" y="1445845"/>
                  <a:pt x="1952449" y="1445845"/>
                  <a:pt x="1952449" y="1445845"/>
                </a:cubicBezTo>
                <a:cubicBezTo>
                  <a:pt x="1952449" y="1445845"/>
                  <a:pt x="1952449" y="1445845"/>
                  <a:pt x="1952449" y="1443436"/>
                </a:cubicBezTo>
                <a:cubicBezTo>
                  <a:pt x="1952449" y="1443436"/>
                  <a:pt x="1952449" y="1443436"/>
                  <a:pt x="1950052" y="1445845"/>
                </a:cubicBezTo>
                <a:cubicBezTo>
                  <a:pt x="1950052" y="1443436"/>
                  <a:pt x="1947656" y="1453073"/>
                  <a:pt x="1945256" y="1448256"/>
                </a:cubicBezTo>
                <a:cubicBezTo>
                  <a:pt x="1945256" y="1448256"/>
                  <a:pt x="1945256" y="1448256"/>
                  <a:pt x="1945256" y="1445845"/>
                </a:cubicBezTo>
                <a:cubicBezTo>
                  <a:pt x="1935694" y="1441999"/>
                  <a:pt x="1924606" y="1448873"/>
                  <a:pt x="1913208" y="1450593"/>
                </a:cubicBezTo>
                <a:cubicBezTo>
                  <a:pt x="1914376" y="1489684"/>
                  <a:pt x="1892541" y="1627417"/>
                  <a:pt x="1889120" y="1629154"/>
                </a:cubicBezTo>
                <a:cubicBezTo>
                  <a:pt x="1884354" y="1653372"/>
                  <a:pt x="1879588" y="1677587"/>
                  <a:pt x="1870059" y="1701805"/>
                </a:cubicBezTo>
                <a:cubicBezTo>
                  <a:pt x="1870059" y="1701805"/>
                  <a:pt x="1870059" y="1709069"/>
                  <a:pt x="1867677" y="1711492"/>
                </a:cubicBezTo>
                <a:cubicBezTo>
                  <a:pt x="1867677" y="1716334"/>
                  <a:pt x="1865294" y="1718756"/>
                  <a:pt x="1865294" y="1723598"/>
                </a:cubicBezTo>
                <a:cubicBezTo>
                  <a:pt x="1862911" y="1723598"/>
                  <a:pt x="1862911" y="1726021"/>
                  <a:pt x="1862911" y="1726021"/>
                </a:cubicBezTo>
                <a:cubicBezTo>
                  <a:pt x="1862911" y="1726021"/>
                  <a:pt x="1862911" y="1726021"/>
                  <a:pt x="1862911" y="1728443"/>
                </a:cubicBezTo>
                <a:cubicBezTo>
                  <a:pt x="1862911" y="1728443"/>
                  <a:pt x="1862911" y="1728443"/>
                  <a:pt x="1860528" y="1728443"/>
                </a:cubicBezTo>
                <a:cubicBezTo>
                  <a:pt x="1860528" y="1728443"/>
                  <a:pt x="1860528" y="1728517"/>
                  <a:pt x="1860528" y="1729822"/>
                </a:cubicBezTo>
                <a:cubicBezTo>
                  <a:pt x="1848812" y="1730004"/>
                  <a:pt x="1827673" y="1730862"/>
                  <a:pt x="1831934" y="1730862"/>
                </a:cubicBezTo>
                <a:cubicBezTo>
                  <a:pt x="1831934" y="1730862"/>
                  <a:pt x="1831934" y="1730862"/>
                  <a:pt x="1829551" y="1730862"/>
                </a:cubicBezTo>
                <a:cubicBezTo>
                  <a:pt x="1829551" y="1730862"/>
                  <a:pt x="1829551" y="1730862"/>
                  <a:pt x="1827168" y="1726021"/>
                </a:cubicBezTo>
                <a:cubicBezTo>
                  <a:pt x="1827168" y="1723598"/>
                  <a:pt x="1824785" y="1721176"/>
                  <a:pt x="1824785" y="1718756"/>
                </a:cubicBezTo>
                <a:cubicBezTo>
                  <a:pt x="1817639" y="1709069"/>
                  <a:pt x="1815254" y="1696961"/>
                  <a:pt x="1812874" y="1687274"/>
                </a:cubicBezTo>
                <a:cubicBezTo>
                  <a:pt x="1805725" y="1665481"/>
                  <a:pt x="1800959" y="1643685"/>
                  <a:pt x="1796193" y="1624312"/>
                </a:cubicBezTo>
                <a:cubicBezTo>
                  <a:pt x="1796193" y="1617047"/>
                  <a:pt x="1793811" y="1609780"/>
                  <a:pt x="1791428" y="1602516"/>
                </a:cubicBezTo>
                <a:cubicBezTo>
                  <a:pt x="1786662" y="1614625"/>
                  <a:pt x="1781896" y="1629154"/>
                  <a:pt x="1777131" y="1641263"/>
                </a:cubicBezTo>
                <a:cubicBezTo>
                  <a:pt x="1772365" y="1658217"/>
                  <a:pt x="1765216" y="1682432"/>
                  <a:pt x="1760451" y="1704225"/>
                </a:cubicBezTo>
                <a:cubicBezTo>
                  <a:pt x="1755685" y="1716334"/>
                  <a:pt x="1753302" y="1728443"/>
                  <a:pt x="1748536" y="1742971"/>
                </a:cubicBezTo>
                <a:cubicBezTo>
                  <a:pt x="1746156" y="1750236"/>
                  <a:pt x="1743773" y="1759922"/>
                  <a:pt x="1739008" y="1769609"/>
                </a:cubicBezTo>
                <a:cubicBezTo>
                  <a:pt x="1739008" y="1774454"/>
                  <a:pt x="1736625" y="1776874"/>
                  <a:pt x="1734242" y="1781718"/>
                </a:cubicBezTo>
                <a:cubicBezTo>
                  <a:pt x="1734242" y="1781718"/>
                  <a:pt x="1734242" y="1781718"/>
                  <a:pt x="1731859" y="1788983"/>
                </a:cubicBezTo>
                <a:cubicBezTo>
                  <a:pt x="1731859" y="1788983"/>
                  <a:pt x="1731859" y="1788983"/>
                  <a:pt x="1729476" y="1791405"/>
                </a:cubicBezTo>
                <a:cubicBezTo>
                  <a:pt x="1733126" y="1792641"/>
                  <a:pt x="1716910" y="1791983"/>
                  <a:pt x="1704275" y="1791366"/>
                </a:cubicBezTo>
                <a:cubicBezTo>
                  <a:pt x="1708033" y="1802512"/>
                  <a:pt x="1710151" y="1815094"/>
                  <a:pt x="1712263" y="1825797"/>
                </a:cubicBezTo>
                <a:close/>
                <a:moveTo>
                  <a:pt x="1892510" y="1443436"/>
                </a:moveTo>
                <a:cubicBezTo>
                  <a:pt x="1892510" y="1443436"/>
                  <a:pt x="1892510" y="1443436"/>
                  <a:pt x="1892510" y="1448256"/>
                </a:cubicBezTo>
                <a:cubicBezTo>
                  <a:pt x="1892510" y="1448256"/>
                  <a:pt x="1892472" y="1448256"/>
                  <a:pt x="1890114" y="1448256"/>
                </a:cubicBezTo>
                <a:cubicBezTo>
                  <a:pt x="1887714" y="1448256"/>
                  <a:pt x="1885317" y="1448256"/>
                  <a:pt x="1885317" y="1450665"/>
                </a:cubicBezTo>
                <a:cubicBezTo>
                  <a:pt x="1885317" y="1448256"/>
                  <a:pt x="1885317" y="1448256"/>
                  <a:pt x="1885317" y="1448256"/>
                </a:cubicBezTo>
                <a:cubicBezTo>
                  <a:pt x="1885317" y="1453073"/>
                  <a:pt x="1880521" y="1453073"/>
                  <a:pt x="1878125" y="1453073"/>
                </a:cubicBezTo>
                <a:cubicBezTo>
                  <a:pt x="1878125" y="1453073"/>
                  <a:pt x="1878125" y="1453073"/>
                  <a:pt x="1878125" y="1450665"/>
                </a:cubicBezTo>
                <a:cubicBezTo>
                  <a:pt x="1877622" y="1451424"/>
                  <a:pt x="1877117" y="1451961"/>
                  <a:pt x="1876614" y="1452385"/>
                </a:cubicBezTo>
                <a:cubicBezTo>
                  <a:pt x="1875907" y="1454196"/>
                  <a:pt x="1874825" y="1456357"/>
                  <a:pt x="1874825" y="1459641"/>
                </a:cubicBezTo>
                <a:cubicBezTo>
                  <a:pt x="1874825" y="1459641"/>
                  <a:pt x="1874825" y="1459641"/>
                  <a:pt x="1874825" y="1462064"/>
                </a:cubicBezTo>
                <a:cubicBezTo>
                  <a:pt x="1874825" y="1462064"/>
                  <a:pt x="1874825" y="1462064"/>
                  <a:pt x="1877205" y="1462064"/>
                </a:cubicBezTo>
                <a:cubicBezTo>
                  <a:pt x="1877205" y="1459641"/>
                  <a:pt x="1877205" y="1459641"/>
                  <a:pt x="1877205" y="1459641"/>
                </a:cubicBezTo>
                <a:cubicBezTo>
                  <a:pt x="1884354" y="1462064"/>
                  <a:pt x="1893885" y="1464483"/>
                  <a:pt x="1896268" y="1464483"/>
                </a:cubicBezTo>
                <a:cubicBezTo>
                  <a:pt x="1896268" y="1464483"/>
                  <a:pt x="1896268" y="1464483"/>
                  <a:pt x="1898651" y="1464483"/>
                </a:cubicBezTo>
                <a:cubicBezTo>
                  <a:pt x="1900700" y="1458518"/>
                  <a:pt x="1902486" y="1453822"/>
                  <a:pt x="1904055" y="1450169"/>
                </a:cubicBezTo>
                <a:cubicBezTo>
                  <a:pt x="1901796" y="1447656"/>
                  <a:pt x="1899408" y="1443436"/>
                  <a:pt x="1894907" y="1443436"/>
                </a:cubicBezTo>
                <a:cubicBezTo>
                  <a:pt x="1894907" y="1443436"/>
                  <a:pt x="1894907" y="1443436"/>
                  <a:pt x="1894907" y="1448256"/>
                </a:cubicBezTo>
                <a:cubicBezTo>
                  <a:pt x="1892510" y="1448256"/>
                  <a:pt x="1894907" y="1443436"/>
                  <a:pt x="1892510" y="1443436"/>
                </a:cubicBezTo>
                <a:close/>
                <a:moveTo>
                  <a:pt x="1870059" y="1486279"/>
                </a:moveTo>
                <a:cubicBezTo>
                  <a:pt x="1870059" y="1488701"/>
                  <a:pt x="1870059" y="1488701"/>
                  <a:pt x="1870059" y="1491123"/>
                </a:cubicBezTo>
                <a:cubicBezTo>
                  <a:pt x="1870059" y="1493543"/>
                  <a:pt x="1872442" y="1491123"/>
                  <a:pt x="1872442" y="1493543"/>
                </a:cubicBezTo>
                <a:cubicBezTo>
                  <a:pt x="1872442" y="1495965"/>
                  <a:pt x="1872442" y="1498388"/>
                  <a:pt x="1872442" y="1498388"/>
                </a:cubicBezTo>
                <a:cubicBezTo>
                  <a:pt x="1879588" y="1493543"/>
                  <a:pt x="1879588" y="1512916"/>
                  <a:pt x="1879588" y="1525025"/>
                </a:cubicBezTo>
                <a:cubicBezTo>
                  <a:pt x="1884354" y="1510494"/>
                  <a:pt x="1886737" y="1498388"/>
                  <a:pt x="1889120" y="1488701"/>
                </a:cubicBezTo>
                <a:cubicBezTo>
                  <a:pt x="1877205" y="1488701"/>
                  <a:pt x="1872442" y="1486279"/>
                  <a:pt x="1870059" y="1486279"/>
                </a:cubicBezTo>
                <a:close/>
                <a:moveTo>
                  <a:pt x="1872442" y="1474170"/>
                </a:moveTo>
                <a:cubicBezTo>
                  <a:pt x="1870059" y="1474170"/>
                  <a:pt x="1870059" y="1476592"/>
                  <a:pt x="1870059" y="1476592"/>
                </a:cubicBezTo>
                <a:cubicBezTo>
                  <a:pt x="1872442" y="1476592"/>
                  <a:pt x="1874825" y="1476592"/>
                  <a:pt x="1872442" y="1474170"/>
                </a:cubicBezTo>
                <a:close/>
                <a:moveTo>
                  <a:pt x="1844560" y="1455485"/>
                </a:moveTo>
                <a:cubicBezTo>
                  <a:pt x="1844560" y="1455485"/>
                  <a:pt x="1844560" y="1455485"/>
                  <a:pt x="1842161" y="1455485"/>
                </a:cubicBezTo>
                <a:cubicBezTo>
                  <a:pt x="1839764" y="1455485"/>
                  <a:pt x="1839764" y="1455485"/>
                  <a:pt x="1837368" y="1455485"/>
                </a:cubicBezTo>
                <a:lnTo>
                  <a:pt x="1834968" y="1455485"/>
                </a:lnTo>
                <a:cubicBezTo>
                  <a:pt x="1834968" y="1455485"/>
                  <a:pt x="1834968" y="1455485"/>
                  <a:pt x="1832572" y="1455485"/>
                </a:cubicBezTo>
                <a:cubicBezTo>
                  <a:pt x="1830175" y="1457893"/>
                  <a:pt x="1825379" y="1453073"/>
                  <a:pt x="1822979" y="1457893"/>
                </a:cubicBezTo>
                <a:cubicBezTo>
                  <a:pt x="1818186" y="1457893"/>
                  <a:pt x="1810993" y="1457893"/>
                  <a:pt x="1806197" y="1457893"/>
                </a:cubicBezTo>
                <a:cubicBezTo>
                  <a:pt x="1794211" y="1460302"/>
                  <a:pt x="1791812" y="1455485"/>
                  <a:pt x="1779823" y="1453073"/>
                </a:cubicBezTo>
                <a:cubicBezTo>
                  <a:pt x="1767837" y="1455485"/>
                  <a:pt x="1763041" y="1460302"/>
                  <a:pt x="1753451" y="1455485"/>
                </a:cubicBezTo>
                <a:lnTo>
                  <a:pt x="1751055" y="1455485"/>
                </a:lnTo>
                <a:cubicBezTo>
                  <a:pt x="1751055" y="1457893"/>
                  <a:pt x="1748655" y="1460302"/>
                  <a:pt x="1751055" y="1462713"/>
                </a:cubicBezTo>
                <a:cubicBezTo>
                  <a:pt x="1751055" y="1462713"/>
                  <a:pt x="1751055" y="1462713"/>
                  <a:pt x="1748655" y="1462713"/>
                </a:cubicBezTo>
                <a:cubicBezTo>
                  <a:pt x="1746258" y="1472353"/>
                  <a:pt x="1741462" y="1474762"/>
                  <a:pt x="1741462" y="1479581"/>
                </a:cubicBezTo>
                <a:cubicBezTo>
                  <a:pt x="1739066" y="1479581"/>
                  <a:pt x="1741462" y="1477170"/>
                  <a:pt x="1739066" y="1477170"/>
                </a:cubicBezTo>
                <a:cubicBezTo>
                  <a:pt x="1736669" y="1484401"/>
                  <a:pt x="1734269" y="1474762"/>
                  <a:pt x="1734269" y="1479581"/>
                </a:cubicBezTo>
                <a:cubicBezTo>
                  <a:pt x="1729476" y="1486810"/>
                  <a:pt x="1736669" y="1498858"/>
                  <a:pt x="1734269" y="1506087"/>
                </a:cubicBezTo>
                <a:cubicBezTo>
                  <a:pt x="1734269" y="1515727"/>
                  <a:pt x="1722283" y="1520547"/>
                  <a:pt x="1727077" y="1522955"/>
                </a:cubicBezTo>
                <a:cubicBezTo>
                  <a:pt x="1727077" y="1522955"/>
                  <a:pt x="1727077" y="1522955"/>
                  <a:pt x="1729476" y="1520547"/>
                </a:cubicBezTo>
                <a:cubicBezTo>
                  <a:pt x="1727077" y="1522955"/>
                  <a:pt x="1727077" y="1527775"/>
                  <a:pt x="1724680" y="1532595"/>
                </a:cubicBezTo>
                <a:cubicBezTo>
                  <a:pt x="1724680" y="1532595"/>
                  <a:pt x="1724680" y="1532595"/>
                  <a:pt x="1722283" y="1530187"/>
                </a:cubicBezTo>
                <a:cubicBezTo>
                  <a:pt x="1722283" y="1537415"/>
                  <a:pt x="1715091" y="1547052"/>
                  <a:pt x="1715091" y="1554284"/>
                </a:cubicBezTo>
                <a:cubicBezTo>
                  <a:pt x="1714853" y="1554997"/>
                  <a:pt x="1714616" y="1555594"/>
                  <a:pt x="1714381" y="1556177"/>
                </a:cubicBezTo>
                <a:cubicBezTo>
                  <a:pt x="1716079" y="1556277"/>
                  <a:pt x="1717899" y="1556384"/>
                  <a:pt x="1719945" y="1556505"/>
                </a:cubicBezTo>
                <a:cubicBezTo>
                  <a:pt x="1719945" y="1556505"/>
                  <a:pt x="1719945" y="1556505"/>
                  <a:pt x="1719945" y="1558927"/>
                </a:cubicBezTo>
                <a:cubicBezTo>
                  <a:pt x="1719945" y="1561350"/>
                  <a:pt x="1719945" y="1561350"/>
                  <a:pt x="1719945" y="1563772"/>
                </a:cubicBezTo>
                <a:cubicBezTo>
                  <a:pt x="1719945" y="1563772"/>
                  <a:pt x="1719945" y="1563772"/>
                  <a:pt x="1722328" y="1563772"/>
                </a:cubicBezTo>
                <a:cubicBezTo>
                  <a:pt x="1724570" y="1563772"/>
                  <a:pt x="1724727" y="1563772"/>
                  <a:pt x="1726718" y="1563772"/>
                </a:cubicBezTo>
                <a:cubicBezTo>
                  <a:pt x="1726674" y="1564584"/>
                  <a:pt x="1726624" y="1565391"/>
                  <a:pt x="1726566" y="1566192"/>
                </a:cubicBezTo>
                <a:cubicBezTo>
                  <a:pt x="1726224" y="1566192"/>
                  <a:pt x="1725663" y="1566192"/>
                  <a:pt x="1724711" y="1566192"/>
                </a:cubicBezTo>
                <a:cubicBezTo>
                  <a:pt x="1724711" y="1568614"/>
                  <a:pt x="1724711" y="1571036"/>
                  <a:pt x="1722328" y="1573459"/>
                </a:cubicBezTo>
                <a:cubicBezTo>
                  <a:pt x="1722328" y="1575878"/>
                  <a:pt x="1722328" y="1578301"/>
                  <a:pt x="1719945" y="1580723"/>
                </a:cubicBezTo>
                <a:cubicBezTo>
                  <a:pt x="1722328" y="1585565"/>
                  <a:pt x="1722328" y="1587987"/>
                  <a:pt x="1722328" y="1590410"/>
                </a:cubicBezTo>
                <a:cubicBezTo>
                  <a:pt x="1722328" y="1585565"/>
                  <a:pt x="1724711" y="1580723"/>
                  <a:pt x="1724711" y="1575878"/>
                </a:cubicBezTo>
                <a:cubicBezTo>
                  <a:pt x="1724711" y="1575878"/>
                  <a:pt x="1724711" y="1575878"/>
                  <a:pt x="1724711" y="1578301"/>
                </a:cubicBezTo>
                <a:cubicBezTo>
                  <a:pt x="1725663" y="1575402"/>
                  <a:pt x="1726224" y="1570946"/>
                  <a:pt x="1726566" y="1566192"/>
                </a:cubicBezTo>
                <a:cubicBezTo>
                  <a:pt x="1727082" y="1566192"/>
                  <a:pt x="1727093" y="1566192"/>
                  <a:pt x="1727093" y="1566192"/>
                </a:cubicBezTo>
                <a:cubicBezTo>
                  <a:pt x="1727093" y="1563772"/>
                  <a:pt x="1727093" y="1563772"/>
                  <a:pt x="1727093" y="1563772"/>
                </a:cubicBezTo>
                <a:cubicBezTo>
                  <a:pt x="1726953" y="1563772"/>
                  <a:pt x="1726845" y="1563772"/>
                  <a:pt x="1726718" y="1563772"/>
                </a:cubicBezTo>
                <a:cubicBezTo>
                  <a:pt x="1727082" y="1557323"/>
                  <a:pt x="1727093" y="1550697"/>
                  <a:pt x="1727093" y="1546818"/>
                </a:cubicBezTo>
                <a:cubicBezTo>
                  <a:pt x="1729476" y="1551663"/>
                  <a:pt x="1729476" y="1539554"/>
                  <a:pt x="1731859" y="1544399"/>
                </a:cubicBezTo>
                <a:cubicBezTo>
                  <a:pt x="1729476" y="1537134"/>
                  <a:pt x="1734242" y="1517761"/>
                  <a:pt x="1734242" y="1517761"/>
                </a:cubicBezTo>
                <a:cubicBezTo>
                  <a:pt x="1734242" y="1515339"/>
                  <a:pt x="1736625" y="1510494"/>
                  <a:pt x="1736625" y="1503230"/>
                </a:cubicBezTo>
                <a:cubicBezTo>
                  <a:pt x="1736625" y="1500807"/>
                  <a:pt x="1739008" y="1498388"/>
                  <a:pt x="1739008" y="1493543"/>
                </a:cubicBezTo>
                <a:cubicBezTo>
                  <a:pt x="1739008" y="1493543"/>
                  <a:pt x="1739008" y="1493543"/>
                  <a:pt x="1739008" y="1491123"/>
                </a:cubicBezTo>
                <a:cubicBezTo>
                  <a:pt x="1739008" y="1491123"/>
                  <a:pt x="1739008" y="1491057"/>
                  <a:pt x="1739008" y="1488971"/>
                </a:cubicBezTo>
                <a:cubicBezTo>
                  <a:pt x="1744326" y="1489260"/>
                  <a:pt x="1753120" y="1489865"/>
                  <a:pt x="1758068" y="1491123"/>
                </a:cubicBezTo>
                <a:cubicBezTo>
                  <a:pt x="1758068" y="1491123"/>
                  <a:pt x="1758068" y="1491123"/>
                  <a:pt x="1760451" y="1491123"/>
                </a:cubicBezTo>
                <a:cubicBezTo>
                  <a:pt x="1760451" y="1488701"/>
                  <a:pt x="1760451" y="1486279"/>
                  <a:pt x="1760451" y="1486279"/>
                </a:cubicBezTo>
                <a:cubicBezTo>
                  <a:pt x="1760451" y="1483856"/>
                  <a:pt x="1760451" y="1483856"/>
                  <a:pt x="1760451" y="1483856"/>
                </a:cubicBezTo>
                <a:cubicBezTo>
                  <a:pt x="1760451" y="1483856"/>
                  <a:pt x="1760451" y="1483856"/>
                  <a:pt x="1760451" y="1481437"/>
                </a:cubicBezTo>
                <a:cubicBezTo>
                  <a:pt x="1760451" y="1479014"/>
                  <a:pt x="1762834" y="1479014"/>
                  <a:pt x="1762834" y="1479014"/>
                </a:cubicBezTo>
                <a:cubicBezTo>
                  <a:pt x="1762834" y="1476592"/>
                  <a:pt x="1762834" y="1476592"/>
                  <a:pt x="1762834" y="1476592"/>
                </a:cubicBezTo>
                <a:cubicBezTo>
                  <a:pt x="1762834" y="1476592"/>
                  <a:pt x="1762834" y="1476592"/>
                  <a:pt x="1762834" y="1474170"/>
                </a:cubicBezTo>
                <a:cubicBezTo>
                  <a:pt x="1762834" y="1469328"/>
                  <a:pt x="1758068" y="1469328"/>
                  <a:pt x="1760451" y="1464483"/>
                </a:cubicBezTo>
                <a:cubicBezTo>
                  <a:pt x="1760451" y="1464483"/>
                  <a:pt x="1765216" y="1457219"/>
                  <a:pt x="1779514" y="1464483"/>
                </a:cubicBezTo>
                <a:cubicBezTo>
                  <a:pt x="1779514" y="1466905"/>
                  <a:pt x="1779514" y="1466905"/>
                  <a:pt x="1779514" y="1466905"/>
                </a:cubicBezTo>
                <a:cubicBezTo>
                  <a:pt x="1779514" y="1466905"/>
                  <a:pt x="1779514" y="1466905"/>
                  <a:pt x="1784279" y="1466905"/>
                </a:cubicBezTo>
                <a:cubicBezTo>
                  <a:pt x="1784279" y="1464483"/>
                  <a:pt x="1784279" y="1464483"/>
                  <a:pt x="1781896" y="1464483"/>
                </a:cubicBezTo>
                <a:cubicBezTo>
                  <a:pt x="1781896" y="1464483"/>
                  <a:pt x="1781896" y="1464483"/>
                  <a:pt x="1784279" y="1464483"/>
                </a:cubicBezTo>
                <a:lnTo>
                  <a:pt x="1786662" y="1464483"/>
                </a:lnTo>
                <a:cubicBezTo>
                  <a:pt x="1786662" y="1464483"/>
                  <a:pt x="1786676" y="1464483"/>
                  <a:pt x="1788374" y="1464483"/>
                </a:cubicBezTo>
                <a:cubicBezTo>
                  <a:pt x="1788449" y="1464483"/>
                  <a:pt x="1788747" y="1464483"/>
                  <a:pt x="1789045" y="1464483"/>
                </a:cubicBezTo>
                <a:cubicBezTo>
                  <a:pt x="1789045" y="1464483"/>
                  <a:pt x="1789045" y="1464483"/>
                  <a:pt x="1789045" y="1462064"/>
                </a:cubicBezTo>
                <a:cubicBezTo>
                  <a:pt x="1789172" y="1462064"/>
                  <a:pt x="1789288" y="1462064"/>
                  <a:pt x="1789451" y="1462064"/>
                </a:cubicBezTo>
                <a:cubicBezTo>
                  <a:pt x="1790616" y="1462064"/>
                  <a:pt x="1792679" y="1462064"/>
                  <a:pt x="1796193" y="1462064"/>
                </a:cubicBezTo>
                <a:cubicBezTo>
                  <a:pt x="1796193" y="1462064"/>
                  <a:pt x="1796193" y="1462064"/>
                  <a:pt x="1798576" y="1462064"/>
                </a:cubicBezTo>
                <a:cubicBezTo>
                  <a:pt x="1800959" y="1462064"/>
                  <a:pt x="1800959" y="1462064"/>
                  <a:pt x="1800959" y="1464483"/>
                </a:cubicBezTo>
                <a:cubicBezTo>
                  <a:pt x="1803342" y="1464483"/>
                  <a:pt x="1798576" y="1466905"/>
                  <a:pt x="1803342" y="1464483"/>
                </a:cubicBezTo>
                <a:cubicBezTo>
                  <a:pt x="1803342" y="1464483"/>
                  <a:pt x="1803342" y="1464483"/>
                  <a:pt x="1803342" y="1466905"/>
                </a:cubicBezTo>
                <a:lnTo>
                  <a:pt x="1803342" y="1469328"/>
                </a:lnTo>
                <a:cubicBezTo>
                  <a:pt x="1808108" y="1469328"/>
                  <a:pt x="1808108" y="1471750"/>
                  <a:pt x="1808108" y="1471750"/>
                </a:cubicBezTo>
                <a:cubicBezTo>
                  <a:pt x="1805725" y="1474170"/>
                  <a:pt x="1808108" y="1474170"/>
                  <a:pt x="1808108" y="1474170"/>
                </a:cubicBezTo>
                <a:cubicBezTo>
                  <a:pt x="1810491" y="1474170"/>
                  <a:pt x="1805725" y="1476592"/>
                  <a:pt x="1808108" y="1476592"/>
                </a:cubicBezTo>
                <a:cubicBezTo>
                  <a:pt x="1808108" y="1476592"/>
                  <a:pt x="1810491" y="1476592"/>
                  <a:pt x="1808108" y="1479014"/>
                </a:cubicBezTo>
                <a:cubicBezTo>
                  <a:pt x="1810491" y="1476592"/>
                  <a:pt x="1810491" y="1479014"/>
                  <a:pt x="1810491" y="1479014"/>
                </a:cubicBezTo>
                <a:cubicBezTo>
                  <a:pt x="1803342" y="1491123"/>
                  <a:pt x="1803342" y="1495965"/>
                  <a:pt x="1798576" y="1495965"/>
                </a:cubicBezTo>
                <a:cubicBezTo>
                  <a:pt x="1796193" y="1495965"/>
                  <a:pt x="1796193" y="1495965"/>
                  <a:pt x="1793811" y="1493543"/>
                </a:cubicBezTo>
                <a:cubicBezTo>
                  <a:pt x="1793811" y="1493543"/>
                  <a:pt x="1793811" y="1493543"/>
                  <a:pt x="1793811" y="1495965"/>
                </a:cubicBezTo>
                <a:lnTo>
                  <a:pt x="1793811" y="1498388"/>
                </a:lnTo>
                <a:cubicBezTo>
                  <a:pt x="1793811" y="1498388"/>
                  <a:pt x="1793811" y="1495965"/>
                  <a:pt x="1791428" y="1498388"/>
                </a:cubicBezTo>
                <a:cubicBezTo>
                  <a:pt x="1796193" y="1498388"/>
                  <a:pt x="1796193" y="1500807"/>
                  <a:pt x="1793811" y="1500807"/>
                </a:cubicBezTo>
                <a:cubicBezTo>
                  <a:pt x="1796193" y="1505652"/>
                  <a:pt x="1789045" y="1503230"/>
                  <a:pt x="1791428" y="1508072"/>
                </a:cubicBezTo>
                <a:cubicBezTo>
                  <a:pt x="1791428" y="1508072"/>
                  <a:pt x="1791428" y="1508072"/>
                  <a:pt x="1789045" y="1508072"/>
                </a:cubicBezTo>
                <a:cubicBezTo>
                  <a:pt x="1791428" y="1508072"/>
                  <a:pt x="1786662" y="1505652"/>
                  <a:pt x="1779514" y="1505652"/>
                </a:cubicBezTo>
                <a:cubicBezTo>
                  <a:pt x="1784279" y="1512916"/>
                  <a:pt x="1789045" y="1522603"/>
                  <a:pt x="1791428" y="1529867"/>
                </a:cubicBezTo>
                <a:cubicBezTo>
                  <a:pt x="1791428" y="1527445"/>
                  <a:pt x="1791428" y="1522603"/>
                  <a:pt x="1791428" y="1517761"/>
                </a:cubicBezTo>
                <a:lnTo>
                  <a:pt x="1793811" y="1517761"/>
                </a:lnTo>
                <a:cubicBezTo>
                  <a:pt x="1793811" y="1512916"/>
                  <a:pt x="1793811" y="1508072"/>
                  <a:pt x="1796193" y="1505652"/>
                </a:cubicBezTo>
                <a:cubicBezTo>
                  <a:pt x="1796193" y="1503230"/>
                  <a:pt x="1796193" y="1503230"/>
                  <a:pt x="1796193" y="1500807"/>
                </a:cubicBezTo>
                <a:cubicBezTo>
                  <a:pt x="1796193" y="1498388"/>
                  <a:pt x="1798576" y="1498388"/>
                  <a:pt x="1798576" y="1498388"/>
                </a:cubicBezTo>
                <a:cubicBezTo>
                  <a:pt x="1798576" y="1498388"/>
                  <a:pt x="1805725" y="1498388"/>
                  <a:pt x="1810491" y="1498388"/>
                </a:cubicBezTo>
                <a:lnTo>
                  <a:pt x="1812874" y="1498388"/>
                </a:lnTo>
                <a:cubicBezTo>
                  <a:pt x="1812874" y="1491123"/>
                  <a:pt x="1815254" y="1483856"/>
                  <a:pt x="1817639" y="1476592"/>
                </a:cubicBezTo>
                <a:cubicBezTo>
                  <a:pt x="1820019" y="1474170"/>
                  <a:pt x="1820019" y="1469328"/>
                  <a:pt x="1822402" y="1466905"/>
                </a:cubicBezTo>
                <a:cubicBezTo>
                  <a:pt x="1822402" y="1466905"/>
                  <a:pt x="1822402" y="1466905"/>
                  <a:pt x="1822402" y="1464483"/>
                </a:cubicBezTo>
                <a:cubicBezTo>
                  <a:pt x="1822402" y="1464483"/>
                  <a:pt x="1822402" y="1464483"/>
                  <a:pt x="1822402" y="1462064"/>
                </a:cubicBezTo>
                <a:cubicBezTo>
                  <a:pt x="1822402" y="1462064"/>
                  <a:pt x="1822402" y="1462064"/>
                  <a:pt x="1822402" y="1459641"/>
                </a:cubicBezTo>
                <a:cubicBezTo>
                  <a:pt x="1833110" y="1460921"/>
                  <a:pt x="1838958" y="1461689"/>
                  <a:pt x="1841990" y="1462135"/>
                </a:cubicBezTo>
                <a:cubicBezTo>
                  <a:pt x="1841217" y="1462253"/>
                  <a:pt x="1842727" y="1462490"/>
                  <a:pt x="1843848" y="1462606"/>
                </a:cubicBezTo>
                <a:cubicBezTo>
                  <a:pt x="1843848" y="1462947"/>
                  <a:pt x="1843848" y="1463476"/>
                  <a:pt x="1843848" y="1464483"/>
                </a:cubicBezTo>
                <a:cubicBezTo>
                  <a:pt x="1843848" y="1464483"/>
                  <a:pt x="1843848" y="1464483"/>
                  <a:pt x="1843848" y="1466905"/>
                </a:cubicBezTo>
                <a:cubicBezTo>
                  <a:pt x="1843848" y="1469328"/>
                  <a:pt x="1843848" y="1469328"/>
                  <a:pt x="1843848" y="1469328"/>
                </a:cubicBezTo>
                <a:cubicBezTo>
                  <a:pt x="1843848" y="1476592"/>
                  <a:pt x="1846231" y="1495965"/>
                  <a:pt x="1841465" y="1498388"/>
                </a:cubicBezTo>
                <a:cubicBezTo>
                  <a:pt x="1841465" y="1517761"/>
                  <a:pt x="1839082" y="1534712"/>
                  <a:pt x="1836699" y="1558927"/>
                </a:cubicBezTo>
                <a:cubicBezTo>
                  <a:pt x="1834316" y="1571036"/>
                  <a:pt x="1836699" y="1583146"/>
                  <a:pt x="1839082" y="1590410"/>
                </a:cubicBezTo>
                <a:cubicBezTo>
                  <a:pt x="1839082" y="1590410"/>
                  <a:pt x="1839082" y="1587987"/>
                  <a:pt x="1839082" y="1585565"/>
                </a:cubicBezTo>
                <a:cubicBezTo>
                  <a:pt x="1839082" y="1585565"/>
                  <a:pt x="1839082" y="1585565"/>
                  <a:pt x="1841465" y="1585565"/>
                </a:cubicBezTo>
                <a:cubicBezTo>
                  <a:pt x="1839082" y="1580723"/>
                  <a:pt x="1841465" y="1573459"/>
                  <a:pt x="1839082" y="1568614"/>
                </a:cubicBezTo>
                <a:cubicBezTo>
                  <a:pt x="1839082" y="1561350"/>
                  <a:pt x="1839082" y="1551663"/>
                  <a:pt x="1841465" y="1541976"/>
                </a:cubicBezTo>
                <a:cubicBezTo>
                  <a:pt x="1841465" y="1525025"/>
                  <a:pt x="1843848" y="1520181"/>
                  <a:pt x="1848614" y="1503230"/>
                </a:cubicBezTo>
                <a:cubicBezTo>
                  <a:pt x="1850997" y="1481437"/>
                  <a:pt x="1846231" y="1471750"/>
                  <a:pt x="1860528" y="1454796"/>
                </a:cubicBezTo>
                <a:cubicBezTo>
                  <a:pt x="1860528" y="1454796"/>
                  <a:pt x="1861251" y="1453852"/>
                  <a:pt x="1862378" y="1452597"/>
                </a:cubicBezTo>
                <a:cubicBezTo>
                  <a:pt x="1858454" y="1451603"/>
                  <a:pt x="1856066" y="1455242"/>
                  <a:pt x="1851750" y="1453073"/>
                </a:cubicBezTo>
                <a:cubicBezTo>
                  <a:pt x="1851750" y="1453073"/>
                  <a:pt x="1851750" y="1453073"/>
                  <a:pt x="1851750" y="1455485"/>
                </a:cubicBezTo>
                <a:cubicBezTo>
                  <a:pt x="1849795" y="1455485"/>
                  <a:pt x="1847816" y="1455485"/>
                  <a:pt x="1844560" y="1455485"/>
                </a:cubicBezTo>
                <a:close/>
                <a:moveTo>
                  <a:pt x="1775029" y="1248246"/>
                </a:moveTo>
                <a:cubicBezTo>
                  <a:pt x="1775029" y="1248246"/>
                  <a:pt x="1775029" y="1248246"/>
                  <a:pt x="1770233" y="1250655"/>
                </a:cubicBezTo>
                <a:cubicBezTo>
                  <a:pt x="1772384" y="1246333"/>
                  <a:pt x="1772605" y="1242028"/>
                  <a:pt x="1772627" y="1239443"/>
                </a:cubicBezTo>
                <a:cubicBezTo>
                  <a:pt x="1772630" y="1239983"/>
                  <a:pt x="1772630" y="1240520"/>
                  <a:pt x="1772630" y="1241018"/>
                </a:cubicBezTo>
                <a:cubicBezTo>
                  <a:pt x="1772630" y="1238606"/>
                  <a:pt x="1772630" y="1238606"/>
                  <a:pt x="1772630" y="1238606"/>
                </a:cubicBezTo>
                <a:cubicBezTo>
                  <a:pt x="1772630" y="1238857"/>
                  <a:pt x="1772630" y="1239146"/>
                  <a:pt x="1772627" y="1239443"/>
                </a:cubicBezTo>
                <a:cubicBezTo>
                  <a:pt x="1772605" y="1234769"/>
                  <a:pt x="1772384" y="1228969"/>
                  <a:pt x="1770233" y="1228969"/>
                </a:cubicBezTo>
                <a:cubicBezTo>
                  <a:pt x="1772630" y="1228969"/>
                  <a:pt x="1772630" y="1231378"/>
                  <a:pt x="1772630" y="1224149"/>
                </a:cubicBezTo>
                <a:cubicBezTo>
                  <a:pt x="1767837" y="1224149"/>
                  <a:pt x="1770233" y="1214510"/>
                  <a:pt x="1767837" y="1207281"/>
                </a:cubicBezTo>
                <a:cubicBezTo>
                  <a:pt x="1769165" y="1207281"/>
                  <a:pt x="1769745" y="1206557"/>
                  <a:pt x="1770010" y="1206309"/>
                </a:cubicBezTo>
                <a:cubicBezTo>
                  <a:pt x="1770092" y="1206637"/>
                  <a:pt x="1770139" y="1206948"/>
                  <a:pt x="1770233" y="1207281"/>
                </a:cubicBezTo>
                <a:cubicBezTo>
                  <a:pt x="1770233" y="1206207"/>
                  <a:pt x="1770222" y="1206108"/>
                  <a:pt x="1770010" y="1206309"/>
                </a:cubicBezTo>
                <a:cubicBezTo>
                  <a:pt x="1765943" y="1190047"/>
                  <a:pt x="1777285" y="1180442"/>
                  <a:pt x="1770233" y="1163904"/>
                </a:cubicBezTo>
                <a:cubicBezTo>
                  <a:pt x="1775029" y="1149447"/>
                  <a:pt x="1767837" y="1144627"/>
                  <a:pt x="1770233" y="1130168"/>
                </a:cubicBezTo>
                <a:cubicBezTo>
                  <a:pt x="1770233" y="1130168"/>
                  <a:pt x="1770233" y="1130168"/>
                  <a:pt x="1767837" y="1130168"/>
                </a:cubicBezTo>
                <a:cubicBezTo>
                  <a:pt x="1767837" y="1122939"/>
                  <a:pt x="1767837" y="1115710"/>
                  <a:pt x="1765440" y="1108482"/>
                </a:cubicBezTo>
                <a:cubicBezTo>
                  <a:pt x="1765440" y="1108482"/>
                  <a:pt x="1765440" y="1108482"/>
                  <a:pt x="1765440" y="1103662"/>
                </a:cubicBezTo>
                <a:cubicBezTo>
                  <a:pt x="1765440" y="1101251"/>
                  <a:pt x="1765440" y="1096433"/>
                  <a:pt x="1763041" y="1091613"/>
                </a:cubicBezTo>
                <a:cubicBezTo>
                  <a:pt x="1763041" y="1091613"/>
                  <a:pt x="1763041" y="1091613"/>
                  <a:pt x="1765440" y="1094022"/>
                </a:cubicBezTo>
                <a:cubicBezTo>
                  <a:pt x="1765440" y="1089202"/>
                  <a:pt x="1765440" y="1086794"/>
                  <a:pt x="1763041" y="1084385"/>
                </a:cubicBezTo>
                <a:cubicBezTo>
                  <a:pt x="1763041" y="1084385"/>
                  <a:pt x="1763041" y="1084385"/>
                  <a:pt x="1765440" y="1079565"/>
                </a:cubicBezTo>
                <a:cubicBezTo>
                  <a:pt x="1760644" y="1072334"/>
                  <a:pt x="1763041" y="1060285"/>
                  <a:pt x="1758247" y="1053057"/>
                </a:cubicBezTo>
                <a:cubicBezTo>
                  <a:pt x="1753451" y="1038600"/>
                  <a:pt x="1748655" y="1021731"/>
                  <a:pt x="1746258" y="1007271"/>
                </a:cubicBezTo>
                <a:cubicBezTo>
                  <a:pt x="1736669" y="978355"/>
                  <a:pt x="1736669" y="968717"/>
                  <a:pt x="1727077" y="939801"/>
                </a:cubicBezTo>
                <a:cubicBezTo>
                  <a:pt x="1717487" y="918112"/>
                  <a:pt x="1707898" y="908472"/>
                  <a:pt x="1700705" y="894015"/>
                </a:cubicBezTo>
                <a:cubicBezTo>
                  <a:pt x="1700705" y="896424"/>
                  <a:pt x="1700705" y="898835"/>
                  <a:pt x="1700705" y="901244"/>
                </a:cubicBezTo>
                <a:cubicBezTo>
                  <a:pt x="1700705" y="901244"/>
                  <a:pt x="1700705" y="901244"/>
                  <a:pt x="1703102" y="901244"/>
                </a:cubicBezTo>
                <a:cubicBezTo>
                  <a:pt x="1700705" y="906064"/>
                  <a:pt x="1703102" y="910884"/>
                  <a:pt x="1703102" y="918112"/>
                </a:cubicBezTo>
                <a:cubicBezTo>
                  <a:pt x="1705499" y="920521"/>
                  <a:pt x="1705499" y="913292"/>
                  <a:pt x="1707898" y="918112"/>
                </a:cubicBezTo>
                <a:cubicBezTo>
                  <a:pt x="1707898" y="930161"/>
                  <a:pt x="1707898" y="925341"/>
                  <a:pt x="1707898" y="937389"/>
                </a:cubicBezTo>
                <a:cubicBezTo>
                  <a:pt x="1705499" y="934981"/>
                  <a:pt x="1707898" y="930161"/>
                  <a:pt x="1705499" y="932569"/>
                </a:cubicBezTo>
                <a:cubicBezTo>
                  <a:pt x="1705499" y="932569"/>
                  <a:pt x="1705499" y="939801"/>
                  <a:pt x="1707898" y="939801"/>
                </a:cubicBezTo>
                <a:cubicBezTo>
                  <a:pt x="1707898" y="939801"/>
                  <a:pt x="1707898" y="939801"/>
                  <a:pt x="1705499" y="939801"/>
                </a:cubicBezTo>
                <a:cubicBezTo>
                  <a:pt x="1705499" y="942209"/>
                  <a:pt x="1703102" y="944618"/>
                  <a:pt x="1703102" y="947029"/>
                </a:cubicBezTo>
                <a:cubicBezTo>
                  <a:pt x="1705499" y="949438"/>
                  <a:pt x="1705499" y="949438"/>
                  <a:pt x="1705499" y="947029"/>
                </a:cubicBezTo>
                <a:cubicBezTo>
                  <a:pt x="1705499" y="951849"/>
                  <a:pt x="1707898" y="961486"/>
                  <a:pt x="1705499" y="966306"/>
                </a:cubicBezTo>
                <a:cubicBezTo>
                  <a:pt x="1705499" y="971126"/>
                  <a:pt x="1703102" y="968717"/>
                  <a:pt x="1700705" y="971126"/>
                </a:cubicBezTo>
                <a:cubicBezTo>
                  <a:pt x="1700705" y="973535"/>
                  <a:pt x="1703102" y="975946"/>
                  <a:pt x="1703102" y="975946"/>
                </a:cubicBezTo>
                <a:cubicBezTo>
                  <a:pt x="1703102" y="975946"/>
                  <a:pt x="1703102" y="975946"/>
                  <a:pt x="1705499" y="978355"/>
                </a:cubicBezTo>
                <a:cubicBezTo>
                  <a:pt x="1700705" y="990403"/>
                  <a:pt x="1705499" y="1002452"/>
                  <a:pt x="1700705" y="1009683"/>
                </a:cubicBezTo>
                <a:cubicBezTo>
                  <a:pt x="1700705" y="1007271"/>
                  <a:pt x="1703102" y="1002452"/>
                  <a:pt x="1700705" y="1002452"/>
                </a:cubicBezTo>
                <a:cubicBezTo>
                  <a:pt x="1700705" y="1002452"/>
                  <a:pt x="1700705" y="1002529"/>
                  <a:pt x="1700705" y="1009683"/>
                </a:cubicBezTo>
                <a:cubicBezTo>
                  <a:pt x="1700705" y="1010429"/>
                  <a:pt x="1700705" y="1011180"/>
                  <a:pt x="1700705" y="1012091"/>
                </a:cubicBezTo>
                <a:cubicBezTo>
                  <a:pt x="1700705" y="1007271"/>
                  <a:pt x="1698306" y="1004863"/>
                  <a:pt x="1695909" y="1007271"/>
                </a:cubicBezTo>
                <a:cubicBezTo>
                  <a:pt x="1695909" y="1019320"/>
                  <a:pt x="1698306" y="1028960"/>
                  <a:pt x="1695909" y="1043420"/>
                </a:cubicBezTo>
                <a:cubicBezTo>
                  <a:pt x="1693512" y="1043420"/>
                  <a:pt x="1695909" y="1053057"/>
                  <a:pt x="1691113" y="1055468"/>
                </a:cubicBezTo>
                <a:cubicBezTo>
                  <a:pt x="1693512" y="1055468"/>
                  <a:pt x="1693512" y="1055468"/>
                  <a:pt x="1693512" y="1055468"/>
                </a:cubicBezTo>
                <a:cubicBezTo>
                  <a:pt x="1693512" y="1056079"/>
                  <a:pt x="1693512" y="1056847"/>
                  <a:pt x="1693512" y="1057877"/>
                </a:cubicBezTo>
                <a:cubicBezTo>
                  <a:pt x="1693512" y="1057877"/>
                  <a:pt x="1693512" y="1060285"/>
                  <a:pt x="1695909" y="1060285"/>
                </a:cubicBezTo>
                <a:cubicBezTo>
                  <a:pt x="1693512" y="1062697"/>
                  <a:pt x="1693512" y="1062697"/>
                  <a:pt x="1693512" y="1060285"/>
                </a:cubicBezTo>
                <a:cubicBezTo>
                  <a:pt x="1691113" y="1065105"/>
                  <a:pt x="1691113" y="1067517"/>
                  <a:pt x="1691113" y="1065105"/>
                </a:cubicBezTo>
                <a:cubicBezTo>
                  <a:pt x="1688716" y="1072334"/>
                  <a:pt x="1693512" y="1072334"/>
                  <a:pt x="1693512" y="1077154"/>
                </a:cubicBezTo>
                <a:cubicBezTo>
                  <a:pt x="1691113" y="1086794"/>
                  <a:pt x="1691113" y="1089202"/>
                  <a:pt x="1688716" y="1101251"/>
                </a:cubicBezTo>
                <a:cubicBezTo>
                  <a:pt x="1688716" y="1101251"/>
                  <a:pt x="1688716" y="1101251"/>
                  <a:pt x="1688716" y="1098842"/>
                </a:cubicBezTo>
                <a:cubicBezTo>
                  <a:pt x="1688716" y="1101251"/>
                  <a:pt x="1683920" y="1101251"/>
                  <a:pt x="1683920" y="1108482"/>
                </a:cubicBezTo>
                <a:cubicBezTo>
                  <a:pt x="1693512" y="1115710"/>
                  <a:pt x="1681524" y="1122939"/>
                  <a:pt x="1681524" y="1137399"/>
                </a:cubicBezTo>
                <a:cubicBezTo>
                  <a:pt x="1686320" y="1137399"/>
                  <a:pt x="1681524" y="1142219"/>
                  <a:pt x="1683920" y="1142219"/>
                </a:cubicBezTo>
                <a:cubicBezTo>
                  <a:pt x="1679127" y="1154267"/>
                  <a:pt x="1681524" y="1166316"/>
                  <a:pt x="1676728" y="1180773"/>
                </a:cubicBezTo>
                <a:cubicBezTo>
                  <a:pt x="1676728" y="1180773"/>
                  <a:pt x="1676728" y="1180773"/>
                  <a:pt x="1676728" y="1178364"/>
                </a:cubicBezTo>
                <a:cubicBezTo>
                  <a:pt x="1674331" y="1183184"/>
                  <a:pt x="1671934" y="1192821"/>
                  <a:pt x="1674331" y="1195233"/>
                </a:cubicBezTo>
                <a:cubicBezTo>
                  <a:pt x="1672384" y="1193275"/>
                  <a:pt x="1670460" y="1197608"/>
                  <a:pt x="1669797" y="1198038"/>
                </a:cubicBezTo>
                <a:cubicBezTo>
                  <a:pt x="1669717" y="1197894"/>
                  <a:pt x="1669642" y="1197749"/>
                  <a:pt x="1669535" y="1197641"/>
                </a:cubicBezTo>
                <a:cubicBezTo>
                  <a:pt x="1669535" y="1198093"/>
                  <a:pt x="1669642" y="1198137"/>
                  <a:pt x="1669797" y="1198038"/>
                </a:cubicBezTo>
                <a:cubicBezTo>
                  <a:pt x="1671503" y="1201115"/>
                  <a:pt x="1667138" y="1212101"/>
                  <a:pt x="1667138" y="1212101"/>
                </a:cubicBezTo>
                <a:cubicBezTo>
                  <a:pt x="1662342" y="1214510"/>
                  <a:pt x="1662342" y="1224149"/>
                  <a:pt x="1659945" y="1228969"/>
                </a:cubicBezTo>
                <a:cubicBezTo>
                  <a:pt x="1659945" y="1228969"/>
                  <a:pt x="1659945" y="1228969"/>
                  <a:pt x="1662342" y="1238606"/>
                </a:cubicBezTo>
                <a:cubicBezTo>
                  <a:pt x="1662342" y="1238606"/>
                  <a:pt x="1662342" y="1238606"/>
                  <a:pt x="1659945" y="1233787"/>
                </a:cubicBezTo>
                <a:cubicBezTo>
                  <a:pt x="1657549" y="1238606"/>
                  <a:pt x="1657549" y="1238606"/>
                  <a:pt x="1655149" y="1236198"/>
                </a:cubicBezTo>
                <a:cubicBezTo>
                  <a:pt x="1655149" y="1238606"/>
                  <a:pt x="1655149" y="1238606"/>
                  <a:pt x="1655149" y="1241018"/>
                </a:cubicBezTo>
                <a:cubicBezTo>
                  <a:pt x="1655149" y="1241018"/>
                  <a:pt x="1655149" y="1241018"/>
                  <a:pt x="1652753" y="1241018"/>
                </a:cubicBezTo>
                <a:cubicBezTo>
                  <a:pt x="1650356" y="1245835"/>
                  <a:pt x="1655149" y="1248246"/>
                  <a:pt x="1657549" y="1243426"/>
                </a:cubicBezTo>
                <a:cubicBezTo>
                  <a:pt x="1659945" y="1255475"/>
                  <a:pt x="1652753" y="1248246"/>
                  <a:pt x="1652753" y="1260295"/>
                </a:cubicBezTo>
                <a:cubicBezTo>
                  <a:pt x="1652753" y="1260295"/>
                  <a:pt x="1652753" y="1260295"/>
                  <a:pt x="1655149" y="1262703"/>
                </a:cubicBezTo>
                <a:cubicBezTo>
                  <a:pt x="1655149" y="1272343"/>
                  <a:pt x="1650356" y="1262703"/>
                  <a:pt x="1647957" y="1274752"/>
                </a:cubicBezTo>
                <a:cubicBezTo>
                  <a:pt x="1645560" y="1277163"/>
                  <a:pt x="1645560" y="1279572"/>
                  <a:pt x="1647957" y="1279572"/>
                </a:cubicBezTo>
                <a:cubicBezTo>
                  <a:pt x="1645560" y="1289212"/>
                  <a:pt x="1638367" y="1298852"/>
                  <a:pt x="1633571" y="1306080"/>
                </a:cubicBezTo>
                <a:cubicBezTo>
                  <a:pt x="1633571" y="1310900"/>
                  <a:pt x="1635970" y="1303669"/>
                  <a:pt x="1638367" y="1306080"/>
                </a:cubicBezTo>
                <a:cubicBezTo>
                  <a:pt x="1638367" y="1313309"/>
                  <a:pt x="1633571" y="1315720"/>
                  <a:pt x="1631174" y="1320537"/>
                </a:cubicBezTo>
                <a:cubicBezTo>
                  <a:pt x="1631174" y="1320537"/>
                  <a:pt x="1631174" y="1320537"/>
                  <a:pt x="1633571" y="1318129"/>
                </a:cubicBezTo>
                <a:cubicBezTo>
                  <a:pt x="1631174" y="1322949"/>
                  <a:pt x="1628778" y="1325357"/>
                  <a:pt x="1628778" y="1330177"/>
                </a:cubicBezTo>
                <a:cubicBezTo>
                  <a:pt x="1628778" y="1330177"/>
                  <a:pt x="1628778" y="1330177"/>
                  <a:pt x="1626378" y="1327769"/>
                </a:cubicBezTo>
                <a:cubicBezTo>
                  <a:pt x="1626378" y="1327769"/>
                  <a:pt x="1626378" y="1327769"/>
                  <a:pt x="1623981" y="1334997"/>
                </a:cubicBezTo>
                <a:cubicBezTo>
                  <a:pt x="1623981" y="1336676"/>
                  <a:pt x="1625136" y="1335999"/>
                  <a:pt x="1625843" y="1334628"/>
                </a:cubicBezTo>
                <a:cubicBezTo>
                  <a:pt x="1624349" y="1341540"/>
                  <a:pt x="1625724" y="1349895"/>
                  <a:pt x="1619185" y="1354274"/>
                </a:cubicBezTo>
                <a:cubicBezTo>
                  <a:pt x="1619185" y="1354274"/>
                  <a:pt x="1619185" y="1354274"/>
                  <a:pt x="1616789" y="1354274"/>
                </a:cubicBezTo>
                <a:lnTo>
                  <a:pt x="1616789" y="1351865"/>
                </a:lnTo>
                <a:cubicBezTo>
                  <a:pt x="1619185" y="1342226"/>
                  <a:pt x="1614392" y="1356685"/>
                  <a:pt x="1611993" y="1356685"/>
                </a:cubicBezTo>
                <a:cubicBezTo>
                  <a:pt x="1611993" y="1359094"/>
                  <a:pt x="1607199" y="1366323"/>
                  <a:pt x="1609596" y="1371142"/>
                </a:cubicBezTo>
                <a:cubicBezTo>
                  <a:pt x="1597607" y="1380782"/>
                  <a:pt x="1595211" y="1395239"/>
                  <a:pt x="1585621" y="1402468"/>
                </a:cubicBezTo>
                <a:cubicBezTo>
                  <a:pt x="1585621" y="1400059"/>
                  <a:pt x="1583224" y="1404879"/>
                  <a:pt x="1580825" y="1404879"/>
                </a:cubicBezTo>
                <a:cubicBezTo>
                  <a:pt x="1576032" y="1407288"/>
                  <a:pt x="1580825" y="1409699"/>
                  <a:pt x="1576032" y="1412108"/>
                </a:cubicBezTo>
                <a:cubicBezTo>
                  <a:pt x="1576032" y="1412108"/>
                  <a:pt x="1576032" y="1412108"/>
                  <a:pt x="1571236" y="1414519"/>
                </a:cubicBezTo>
                <a:cubicBezTo>
                  <a:pt x="1576032" y="1419336"/>
                  <a:pt x="1571236" y="1428976"/>
                  <a:pt x="1578428" y="1438616"/>
                </a:cubicBezTo>
                <a:cubicBezTo>
                  <a:pt x="1578428" y="1438616"/>
                  <a:pt x="1578428" y="1438616"/>
                  <a:pt x="1576032" y="1438616"/>
                </a:cubicBezTo>
                <a:cubicBezTo>
                  <a:pt x="1580825" y="1445845"/>
                  <a:pt x="1578428" y="1450665"/>
                  <a:pt x="1580825" y="1455485"/>
                </a:cubicBezTo>
                <a:cubicBezTo>
                  <a:pt x="1578428" y="1457893"/>
                  <a:pt x="1578428" y="1455485"/>
                  <a:pt x="1576032" y="1455485"/>
                </a:cubicBezTo>
                <a:cubicBezTo>
                  <a:pt x="1580825" y="1460302"/>
                  <a:pt x="1571236" y="1455485"/>
                  <a:pt x="1576032" y="1457893"/>
                </a:cubicBezTo>
                <a:cubicBezTo>
                  <a:pt x="1576032" y="1467274"/>
                  <a:pt x="1587361" y="1472097"/>
                  <a:pt x="1590177" y="1479014"/>
                </a:cubicBezTo>
                <a:cubicBezTo>
                  <a:pt x="1590503" y="1479014"/>
                  <a:pt x="1590834" y="1479014"/>
                  <a:pt x="1591276" y="1479014"/>
                </a:cubicBezTo>
                <a:cubicBezTo>
                  <a:pt x="1591276" y="1479014"/>
                  <a:pt x="1591276" y="1479067"/>
                  <a:pt x="1591276" y="1480583"/>
                </a:cubicBezTo>
                <a:cubicBezTo>
                  <a:pt x="1596950" y="1487669"/>
                  <a:pt x="1590632" y="1496450"/>
                  <a:pt x="1595211" y="1496450"/>
                </a:cubicBezTo>
                <a:cubicBezTo>
                  <a:pt x="1595211" y="1496450"/>
                  <a:pt x="1595211" y="1496450"/>
                  <a:pt x="1595211" y="1494039"/>
                </a:cubicBezTo>
                <a:cubicBezTo>
                  <a:pt x="1595211" y="1494039"/>
                  <a:pt x="1595211" y="1494039"/>
                  <a:pt x="1600007" y="1503678"/>
                </a:cubicBezTo>
                <a:cubicBezTo>
                  <a:pt x="1600007" y="1503678"/>
                  <a:pt x="1600007" y="1503678"/>
                  <a:pt x="1597607" y="1506087"/>
                </a:cubicBezTo>
                <a:cubicBezTo>
                  <a:pt x="1600007" y="1508498"/>
                  <a:pt x="1602403" y="1520547"/>
                  <a:pt x="1607199" y="1527775"/>
                </a:cubicBezTo>
                <a:cubicBezTo>
                  <a:pt x="1604803" y="1527775"/>
                  <a:pt x="1604803" y="1527775"/>
                  <a:pt x="1604803" y="1527775"/>
                </a:cubicBezTo>
                <a:cubicBezTo>
                  <a:pt x="1609596" y="1532595"/>
                  <a:pt x="1607199" y="1535004"/>
                  <a:pt x="1611993" y="1539824"/>
                </a:cubicBezTo>
                <a:cubicBezTo>
                  <a:pt x="1611993" y="1539824"/>
                  <a:pt x="1611993" y="1539824"/>
                  <a:pt x="1609596" y="1539824"/>
                </a:cubicBezTo>
                <a:cubicBezTo>
                  <a:pt x="1616789" y="1547052"/>
                  <a:pt x="1621585" y="1568741"/>
                  <a:pt x="1626378" y="1585609"/>
                </a:cubicBezTo>
                <a:cubicBezTo>
                  <a:pt x="1623981" y="1585609"/>
                  <a:pt x="1626378" y="1595249"/>
                  <a:pt x="1626378" y="1602477"/>
                </a:cubicBezTo>
                <a:cubicBezTo>
                  <a:pt x="1626378" y="1600069"/>
                  <a:pt x="1626378" y="1600069"/>
                  <a:pt x="1626378" y="1600069"/>
                </a:cubicBezTo>
                <a:cubicBezTo>
                  <a:pt x="1631174" y="1607298"/>
                  <a:pt x="1623981" y="1619346"/>
                  <a:pt x="1628778" y="1628986"/>
                </a:cubicBezTo>
                <a:cubicBezTo>
                  <a:pt x="1626378" y="1631394"/>
                  <a:pt x="1631174" y="1643443"/>
                  <a:pt x="1626378" y="1643443"/>
                </a:cubicBezTo>
                <a:cubicBezTo>
                  <a:pt x="1628778" y="1648263"/>
                  <a:pt x="1628778" y="1653083"/>
                  <a:pt x="1631174" y="1655491"/>
                </a:cubicBezTo>
                <a:cubicBezTo>
                  <a:pt x="1633571" y="1650671"/>
                  <a:pt x="1635970" y="1648263"/>
                  <a:pt x="1635970" y="1648263"/>
                </a:cubicBezTo>
                <a:cubicBezTo>
                  <a:pt x="1640764" y="1641034"/>
                  <a:pt x="1643163" y="1631394"/>
                  <a:pt x="1647957" y="1624166"/>
                </a:cubicBezTo>
                <a:cubicBezTo>
                  <a:pt x="1647957" y="1624166"/>
                  <a:pt x="1647957" y="1621755"/>
                  <a:pt x="1650356" y="1621755"/>
                </a:cubicBezTo>
                <a:cubicBezTo>
                  <a:pt x="1657549" y="1592838"/>
                  <a:pt x="1686320" y="1566332"/>
                  <a:pt x="1693512" y="1537415"/>
                </a:cubicBezTo>
                <a:cubicBezTo>
                  <a:pt x="1700705" y="1518136"/>
                  <a:pt x="1707898" y="1481990"/>
                  <a:pt x="1719884" y="1465122"/>
                </a:cubicBezTo>
                <a:cubicBezTo>
                  <a:pt x="1724680" y="1450665"/>
                  <a:pt x="1724680" y="1436205"/>
                  <a:pt x="1731873" y="1421748"/>
                </a:cubicBezTo>
                <a:cubicBezTo>
                  <a:pt x="1731873" y="1421748"/>
                  <a:pt x="1731873" y="1421748"/>
                  <a:pt x="1734269" y="1419336"/>
                </a:cubicBezTo>
                <a:cubicBezTo>
                  <a:pt x="1734269" y="1416928"/>
                  <a:pt x="1734269" y="1416928"/>
                  <a:pt x="1734269" y="1412108"/>
                </a:cubicBezTo>
                <a:cubicBezTo>
                  <a:pt x="1734269" y="1414519"/>
                  <a:pt x="1736669" y="1412108"/>
                  <a:pt x="1736669" y="1412108"/>
                </a:cubicBezTo>
                <a:cubicBezTo>
                  <a:pt x="1736669" y="1412108"/>
                  <a:pt x="1736669" y="1412108"/>
                  <a:pt x="1736669" y="1407288"/>
                </a:cubicBezTo>
                <a:cubicBezTo>
                  <a:pt x="1741462" y="1407288"/>
                  <a:pt x="1734269" y="1395239"/>
                  <a:pt x="1739066" y="1395239"/>
                </a:cubicBezTo>
                <a:cubicBezTo>
                  <a:pt x="1739066" y="1395239"/>
                  <a:pt x="1739066" y="1395239"/>
                  <a:pt x="1741462" y="1395239"/>
                </a:cubicBezTo>
                <a:cubicBezTo>
                  <a:pt x="1755848" y="1361503"/>
                  <a:pt x="1755848" y="1318129"/>
                  <a:pt x="1763041" y="1279572"/>
                </a:cubicBezTo>
                <a:cubicBezTo>
                  <a:pt x="1765440" y="1272343"/>
                  <a:pt x="1772630" y="1267523"/>
                  <a:pt x="1775029" y="1257886"/>
                </a:cubicBezTo>
                <a:cubicBezTo>
                  <a:pt x="1775029" y="1257886"/>
                  <a:pt x="1775029" y="1257886"/>
                  <a:pt x="1770233" y="1257886"/>
                </a:cubicBezTo>
                <a:cubicBezTo>
                  <a:pt x="1770233" y="1250655"/>
                  <a:pt x="1772630" y="1255475"/>
                  <a:pt x="1775029" y="1248246"/>
                </a:cubicBezTo>
                <a:close/>
                <a:moveTo>
                  <a:pt x="1593662" y="1603427"/>
                </a:moveTo>
                <a:cubicBezTo>
                  <a:pt x="1593681" y="1614810"/>
                  <a:pt x="1593871" y="1627819"/>
                  <a:pt x="1596042" y="1638843"/>
                </a:cubicBezTo>
                <a:cubicBezTo>
                  <a:pt x="1596042" y="1653372"/>
                  <a:pt x="1596042" y="1665481"/>
                  <a:pt x="1596042" y="1680009"/>
                </a:cubicBezTo>
                <a:cubicBezTo>
                  <a:pt x="1596042" y="1693704"/>
                  <a:pt x="1596042" y="1705309"/>
                  <a:pt x="1596042" y="1718756"/>
                </a:cubicBezTo>
                <a:cubicBezTo>
                  <a:pt x="1598121" y="1699730"/>
                  <a:pt x="1598389" y="1682550"/>
                  <a:pt x="1600007" y="1667215"/>
                </a:cubicBezTo>
                <a:cubicBezTo>
                  <a:pt x="1600007" y="1656554"/>
                  <a:pt x="1600007" y="1648263"/>
                  <a:pt x="1600007" y="1648263"/>
                </a:cubicBezTo>
                <a:cubicBezTo>
                  <a:pt x="1600007" y="1638623"/>
                  <a:pt x="1600007" y="1628986"/>
                  <a:pt x="1597607" y="1621755"/>
                </a:cubicBezTo>
                <a:lnTo>
                  <a:pt x="1597607" y="1619346"/>
                </a:lnTo>
                <a:cubicBezTo>
                  <a:pt x="1595893" y="1614171"/>
                  <a:pt x="1594650" y="1608839"/>
                  <a:pt x="1593662" y="1603427"/>
                </a:cubicBezTo>
                <a:close/>
                <a:moveTo>
                  <a:pt x="1612722" y="1712623"/>
                </a:moveTo>
                <a:cubicBezTo>
                  <a:pt x="1612722" y="1714666"/>
                  <a:pt x="1612722" y="1716711"/>
                  <a:pt x="1612722" y="1718756"/>
                </a:cubicBezTo>
                <a:cubicBezTo>
                  <a:pt x="1612722" y="1718756"/>
                  <a:pt x="1615105" y="1716334"/>
                  <a:pt x="1615105" y="1713911"/>
                </a:cubicBezTo>
                <a:cubicBezTo>
                  <a:pt x="1617300" y="1712797"/>
                  <a:pt x="1619001" y="1711120"/>
                  <a:pt x="1620883" y="1708500"/>
                </a:cubicBezTo>
                <a:cubicBezTo>
                  <a:pt x="1617592" y="1710523"/>
                  <a:pt x="1614864" y="1711888"/>
                  <a:pt x="1612722" y="1712623"/>
                </a:cubicBezTo>
                <a:close/>
                <a:moveTo>
                  <a:pt x="1655682" y="1673180"/>
                </a:moveTo>
                <a:cubicBezTo>
                  <a:pt x="1657184" y="1672927"/>
                  <a:pt x="1658730" y="1672745"/>
                  <a:pt x="1660376" y="1672745"/>
                </a:cubicBezTo>
                <a:cubicBezTo>
                  <a:pt x="1660376" y="1672745"/>
                  <a:pt x="1660376" y="1670323"/>
                  <a:pt x="1662759" y="1667900"/>
                </a:cubicBezTo>
                <a:cubicBezTo>
                  <a:pt x="1660997" y="1667603"/>
                  <a:pt x="1659468" y="1667342"/>
                  <a:pt x="1658134" y="1667113"/>
                </a:cubicBezTo>
                <a:cubicBezTo>
                  <a:pt x="1657438" y="1669216"/>
                  <a:pt x="1656629" y="1671228"/>
                  <a:pt x="1655682" y="1673180"/>
                </a:cubicBezTo>
                <a:close/>
                <a:moveTo>
                  <a:pt x="1672003" y="1642295"/>
                </a:moveTo>
                <a:cubicBezTo>
                  <a:pt x="1670954" y="1644208"/>
                  <a:pt x="1670057" y="1646174"/>
                  <a:pt x="1669535" y="1648263"/>
                </a:cubicBezTo>
                <a:cubicBezTo>
                  <a:pt x="1669502" y="1648296"/>
                  <a:pt x="1669468" y="1648362"/>
                  <a:pt x="1669435" y="1648398"/>
                </a:cubicBezTo>
                <a:cubicBezTo>
                  <a:pt x="1668742" y="1652854"/>
                  <a:pt x="1667525" y="1658533"/>
                  <a:pt x="1667525" y="1665481"/>
                </a:cubicBezTo>
                <a:cubicBezTo>
                  <a:pt x="1669907" y="1665481"/>
                  <a:pt x="1669907" y="1665481"/>
                  <a:pt x="1669907" y="1665481"/>
                </a:cubicBezTo>
                <a:cubicBezTo>
                  <a:pt x="1669907" y="1663058"/>
                  <a:pt x="1669907" y="1663058"/>
                  <a:pt x="1669907" y="1663058"/>
                </a:cubicBezTo>
                <a:cubicBezTo>
                  <a:pt x="1669907" y="1660636"/>
                  <a:pt x="1669907" y="1655791"/>
                  <a:pt x="1669907" y="1653372"/>
                </a:cubicBezTo>
                <a:cubicBezTo>
                  <a:pt x="1671117" y="1649680"/>
                  <a:pt x="1671711" y="1645989"/>
                  <a:pt x="1672003" y="1642295"/>
                </a:cubicBezTo>
                <a:close/>
                <a:moveTo>
                  <a:pt x="1708030" y="1750236"/>
                </a:moveTo>
                <a:cubicBezTo>
                  <a:pt x="1715179" y="1764767"/>
                  <a:pt x="1703265" y="1747816"/>
                  <a:pt x="1708030" y="1757500"/>
                </a:cubicBezTo>
                <a:cubicBezTo>
                  <a:pt x="1708030" y="1759922"/>
                  <a:pt x="1710413" y="1764767"/>
                  <a:pt x="1712796" y="1767190"/>
                </a:cubicBezTo>
                <a:cubicBezTo>
                  <a:pt x="1712796" y="1764767"/>
                  <a:pt x="1712796" y="1759922"/>
                  <a:pt x="1712796" y="1757500"/>
                </a:cubicBezTo>
                <a:cubicBezTo>
                  <a:pt x="1712796" y="1755081"/>
                  <a:pt x="1712796" y="1752658"/>
                  <a:pt x="1712796" y="1752658"/>
                </a:cubicBezTo>
                <a:cubicBezTo>
                  <a:pt x="1710413" y="1752658"/>
                  <a:pt x="1710413" y="1747816"/>
                  <a:pt x="1708030" y="1750236"/>
                </a:cubicBezTo>
                <a:close/>
                <a:moveTo>
                  <a:pt x="1710413" y="1740549"/>
                </a:moveTo>
                <a:cubicBezTo>
                  <a:pt x="1708030" y="1740549"/>
                  <a:pt x="1708030" y="1740549"/>
                  <a:pt x="1708030" y="1740549"/>
                </a:cubicBezTo>
                <a:cubicBezTo>
                  <a:pt x="1708030" y="1740549"/>
                  <a:pt x="1710413" y="1742971"/>
                  <a:pt x="1710413" y="1745394"/>
                </a:cubicBezTo>
                <a:cubicBezTo>
                  <a:pt x="1710413" y="1742971"/>
                  <a:pt x="1712796" y="1740549"/>
                  <a:pt x="1710413" y="1740549"/>
                </a:cubicBezTo>
                <a:close/>
                <a:moveTo>
                  <a:pt x="1717562" y="1728443"/>
                </a:moveTo>
                <a:cubicBezTo>
                  <a:pt x="1717562" y="1728443"/>
                  <a:pt x="1719945" y="1728443"/>
                  <a:pt x="1722328" y="1728443"/>
                </a:cubicBezTo>
                <a:cubicBezTo>
                  <a:pt x="1722328" y="1726021"/>
                  <a:pt x="1722328" y="1726021"/>
                  <a:pt x="1722328" y="1726021"/>
                </a:cubicBezTo>
                <a:lnTo>
                  <a:pt x="1719945" y="1726021"/>
                </a:lnTo>
                <a:cubicBezTo>
                  <a:pt x="1719945" y="1726021"/>
                  <a:pt x="1715179" y="1728443"/>
                  <a:pt x="1717562" y="1728443"/>
                </a:cubicBezTo>
                <a:close/>
                <a:moveTo>
                  <a:pt x="1769982" y="1590410"/>
                </a:moveTo>
                <a:cubicBezTo>
                  <a:pt x="1769982" y="1587987"/>
                  <a:pt x="1772365" y="1585565"/>
                  <a:pt x="1772365" y="1580723"/>
                </a:cubicBezTo>
                <a:cubicBezTo>
                  <a:pt x="1772365" y="1580723"/>
                  <a:pt x="1772365" y="1580723"/>
                  <a:pt x="1772365" y="1583146"/>
                </a:cubicBezTo>
                <a:cubicBezTo>
                  <a:pt x="1772365" y="1580723"/>
                  <a:pt x="1774748" y="1575878"/>
                  <a:pt x="1774748" y="1573459"/>
                </a:cubicBezTo>
                <a:cubicBezTo>
                  <a:pt x="1762834" y="1571036"/>
                  <a:pt x="1781896" y="1573459"/>
                  <a:pt x="1772365" y="1571036"/>
                </a:cubicBezTo>
                <a:cubicBezTo>
                  <a:pt x="1772365" y="1571036"/>
                  <a:pt x="1772365" y="1571036"/>
                  <a:pt x="1772365" y="1566192"/>
                </a:cubicBezTo>
                <a:cubicBezTo>
                  <a:pt x="1772365" y="1561350"/>
                  <a:pt x="1772365" y="1558927"/>
                  <a:pt x="1772365" y="1554086"/>
                </a:cubicBezTo>
                <a:cubicBezTo>
                  <a:pt x="1772365" y="1554086"/>
                  <a:pt x="1772365" y="1554086"/>
                  <a:pt x="1769982" y="1558927"/>
                </a:cubicBezTo>
                <a:cubicBezTo>
                  <a:pt x="1769982" y="1563772"/>
                  <a:pt x="1769982" y="1563772"/>
                  <a:pt x="1769982" y="1568614"/>
                </a:cubicBezTo>
                <a:cubicBezTo>
                  <a:pt x="1769982" y="1566192"/>
                  <a:pt x="1769982" y="1571036"/>
                  <a:pt x="1767599" y="1571036"/>
                </a:cubicBezTo>
                <a:cubicBezTo>
                  <a:pt x="1767599" y="1571036"/>
                  <a:pt x="1767599" y="1571036"/>
                  <a:pt x="1769982" y="1580723"/>
                </a:cubicBezTo>
                <a:cubicBezTo>
                  <a:pt x="1767599" y="1580723"/>
                  <a:pt x="1767599" y="1585565"/>
                  <a:pt x="1769982" y="1590410"/>
                </a:cubicBezTo>
                <a:close/>
                <a:moveTo>
                  <a:pt x="1839082" y="1619470"/>
                </a:moveTo>
                <a:cubicBezTo>
                  <a:pt x="1839082" y="1619470"/>
                  <a:pt x="1839082" y="1614625"/>
                  <a:pt x="1839082" y="1612203"/>
                </a:cubicBezTo>
                <a:cubicBezTo>
                  <a:pt x="1839082" y="1609780"/>
                  <a:pt x="1839082" y="1609780"/>
                  <a:pt x="1839082" y="1609780"/>
                </a:cubicBezTo>
                <a:cubicBezTo>
                  <a:pt x="1834316" y="1607361"/>
                  <a:pt x="1831934" y="1604938"/>
                  <a:pt x="1829551" y="1600096"/>
                </a:cubicBezTo>
                <a:cubicBezTo>
                  <a:pt x="1822402" y="1592832"/>
                  <a:pt x="1817639" y="1578301"/>
                  <a:pt x="1815254" y="1568614"/>
                </a:cubicBezTo>
                <a:cubicBezTo>
                  <a:pt x="1815254" y="1563772"/>
                  <a:pt x="1815254" y="1561350"/>
                  <a:pt x="1815254" y="1558927"/>
                </a:cubicBezTo>
                <a:cubicBezTo>
                  <a:pt x="1810491" y="1556505"/>
                  <a:pt x="1805725" y="1556505"/>
                  <a:pt x="1803342" y="1556505"/>
                </a:cubicBezTo>
                <a:cubicBezTo>
                  <a:pt x="1803342" y="1558927"/>
                  <a:pt x="1800959" y="1561350"/>
                  <a:pt x="1800959" y="1563772"/>
                </a:cubicBezTo>
                <a:cubicBezTo>
                  <a:pt x="1803477" y="1563772"/>
                  <a:pt x="1805985" y="1563772"/>
                  <a:pt x="1808108" y="1563772"/>
                </a:cubicBezTo>
                <a:lnTo>
                  <a:pt x="1808108" y="1566192"/>
                </a:lnTo>
                <a:cubicBezTo>
                  <a:pt x="1815254" y="1575878"/>
                  <a:pt x="1817639" y="1587987"/>
                  <a:pt x="1822402" y="1597674"/>
                </a:cubicBezTo>
                <a:cubicBezTo>
                  <a:pt x="1827168" y="1614625"/>
                  <a:pt x="1831934" y="1631576"/>
                  <a:pt x="1836699" y="1646108"/>
                </a:cubicBezTo>
                <a:cubicBezTo>
                  <a:pt x="1836699" y="1641263"/>
                  <a:pt x="1841465" y="1636421"/>
                  <a:pt x="1836699" y="1629154"/>
                </a:cubicBezTo>
                <a:cubicBezTo>
                  <a:pt x="1839082" y="1626734"/>
                  <a:pt x="1839082" y="1624312"/>
                  <a:pt x="1839082" y="1619470"/>
                </a:cubicBezTo>
                <a:close/>
                <a:moveTo>
                  <a:pt x="1698499" y="1680009"/>
                </a:moveTo>
                <a:cubicBezTo>
                  <a:pt x="1698499" y="1680009"/>
                  <a:pt x="1698499" y="1680009"/>
                  <a:pt x="1698499" y="1682432"/>
                </a:cubicBezTo>
                <a:lnTo>
                  <a:pt x="1698499" y="1684854"/>
                </a:lnTo>
                <a:cubicBezTo>
                  <a:pt x="1698499" y="1684854"/>
                  <a:pt x="1698499" y="1682432"/>
                  <a:pt x="1700882" y="1682432"/>
                </a:cubicBezTo>
                <a:cubicBezTo>
                  <a:pt x="1700882" y="1677587"/>
                  <a:pt x="1700882" y="1672745"/>
                  <a:pt x="1698499" y="1667900"/>
                </a:cubicBezTo>
                <a:cubicBezTo>
                  <a:pt x="1693733" y="1667900"/>
                  <a:pt x="1688970" y="1665481"/>
                  <a:pt x="1686587" y="1665481"/>
                </a:cubicBezTo>
                <a:cubicBezTo>
                  <a:pt x="1686587" y="1665481"/>
                  <a:pt x="1686587" y="1665481"/>
                  <a:pt x="1686587" y="1667900"/>
                </a:cubicBezTo>
                <a:cubicBezTo>
                  <a:pt x="1688970" y="1667900"/>
                  <a:pt x="1691351" y="1667900"/>
                  <a:pt x="1688970" y="1670323"/>
                </a:cubicBezTo>
                <a:cubicBezTo>
                  <a:pt x="1688970" y="1672745"/>
                  <a:pt x="1693733" y="1670323"/>
                  <a:pt x="1691351" y="1672745"/>
                </a:cubicBezTo>
                <a:cubicBezTo>
                  <a:pt x="1691351" y="1672745"/>
                  <a:pt x="1691351" y="1672745"/>
                  <a:pt x="1691351" y="1675165"/>
                </a:cubicBezTo>
                <a:lnTo>
                  <a:pt x="1688970" y="1675165"/>
                </a:lnTo>
                <a:cubicBezTo>
                  <a:pt x="1691351" y="1675165"/>
                  <a:pt x="1693733" y="1675165"/>
                  <a:pt x="1693733" y="1677587"/>
                </a:cubicBezTo>
                <a:cubicBezTo>
                  <a:pt x="1693733" y="1677587"/>
                  <a:pt x="1693733" y="1677587"/>
                  <a:pt x="1693733" y="1680009"/>
                </a:cubicBezTo>
                <a:cubicBezTo>
                  <a:pt x="1693733" y="1682432"/>
                  <a:pt x="1696116" y="1680009"/>
                  <a:pt x="1698499" y="1680009"/>
                </a:cubicBezTo>
                <a:close/>
                <a:moveTo>
                  <a:pt x="1686587" y="1672745"/>
                </a:moveTo>
                <a:cubicBezTo>
                  <a:pt x="1687474" y="1671842"/>
                  <a:pt x="1688032" y="1671278"/>
                  <a:pt x="1688379" y="1670923"/>
                </a:cubicBezTo>
                <a:lnTo>
                  <a:pt x="1686587" y="1672745"/>
                </a:lnTo>
                <a:close/>
                <a:moveTo>
                  <a:pt x="1157098" y="1372431"/>
                </a:moveTo>
                <a:cubicBezTo>
                  <a:pt x="1157098" y="1372431"/>
                  <a:pt x="1157098" y="1372431"/>
                  <a:pt x="1159492" y="1370006"/>
                </a:cubicBezTo>
                <a:cubicBezTo>
                  <a:pt x="1159492" y="1382128"/>
                  <a:pt x="1161883" y="1394251"/>
                  <a:pt x="1161883" y="1406371"/>
                </a:cubicBezTo>
                <a:cubicBezTo>
                  <a:pt x="1164277" y="1411221"/>
                  <a:pt x="1164277" y="1396674"/>
                  <a:pt x="1166671" y="1408796"/>
                </a:cubicBezTo>
                <a:cubicBezTo>
                  <a:pt x="1166671" y="1435464"/>
                  <a:pt x="1166671" y="1423344"/>
                  <a:pt x="1166671" y="1447587"/>
                </a:cubicBezTo>
                <a:cubicBezTo>
                  <a:pt x="1166671" y="1445162"/>
                  <a:pt x="1166671" y="1433042"/>
                  <a:pt x="1164277" y="1435464"/>
                </a:cubicBezTo>
                <a:cubicBezTo>
                  <a:pt x="1164277" y="1437889"/>
                  <a:pt x="1166671" y="1454860"/>
                  <a:pt x="1166671" y="1454860"/>
                </a:cubicBezTo>
                <a:cubicBezTo>
                  <a:pt x="1166671" y="1459710"/>
                  <a:pt x="1164277" y="1464557"/>
                  <a:pt x="1164277" y="1469405"/>
                </a:cubicBezTo>
                <a:cubicBezTo>
                  <a:pt x="1164277" y="1471830"/>
                  <a:pt x="1166671" y="1474255"/>
                  <a:pt x="1166671" y="1469405"/>
                </a:cubicBezTo>
                <a:cubicBezTo>
                  <a:pt x="1166671" y="1481528"/>
                  <a:pt x="1171456" y="1498501"/>
                  <a:pt x="1169062" y="1508198"/>
                </a:cubicBezTo>
                <a:cubicBezTo>
                  <a:pt x="1169062" y="1522743"/>
                  <a:pt x="1166671" y="1517896"/>
                  <a:pt x="1164277" y="1520318"/>
                </a:cubicBezTo>
                <a:cubicBezTo>
                  <a:pt x="1164277" y="1525169"/>
                  <a:pt x="1164277" y="1530016"/>
                  <a:pt x="1166671" y="1530016"/>
                </a:cubicBezTo>
                <a:cubicBezTo>
                  <a:pt x="1166671" y="1530016"/>
                  <a:pt x="1166671" y="1530016"/>
                  <a:pt x="1166671" y="1532441"/>
                </a:cubicBezTo>
                <a:cubicBezTo>
                  <a:pt x="1166671" y="1532441"/>
                  <a:pt x="1166671" y="1532441"/>
                  <a:pt x="1166671" y="1537291"/>
                </a:cubicBezTo>
                <a:cubicBezTo>
                  <a:pt x="1164277" y="1561534"/>
                  <a:pt x="1171456" y="1585780"/>
                  <a:pt x="1166671" y="1607598"/>
                </a:cubicBezTo>
                <a:cubicBezTo>
                  <a:pt x="1166671" y="1600325"/>
                  <a:pt x="1166671" y="1590627"/>
                  <a:pt x="1164277" y="1590627"/>
                </a:cubicBezTo>
                <a:cubicBezTo>
                  <a:pt x="1164277" y="1590627"/>
                  <a:pt x="1164277" y="1590627"/>
                  <a:pt x="1164277" y="1607598"/>
                </a:cubicBezTo>
                <a:cubicBezTo>
                  <a:pt x="1164277" y="1600325"/>
                  <a:pt x="1164277" y="1595478"/>
                  <a:pt x="1161883" y="1597900"/>
                </a:cubicBezTo>
                <a:cubicBezTo>
                  <a:pt x="1161883" y="1624570"/>
                  <a:pt x="1164277" y="1646388"/>
                  <a:pt x="1164277" y="1675481"/>
                </a:cubicBezTo>
                <a:cubicBezTo>
                  <a:pt x="1162276" y="1677510"/>
                  <a:pt x="1163612" y="1689702"/>
                  <a:pt x="1162709" y="1700732"/>
                </a:cubicBezTo>
                <a:cubicBezTo>
                  <a:pt x="1162256" y="1701147"/>
                  <a:pt x="1161883" y="1702664"/>
                  <a:pt x="1161883" y="1704574"/>
                </a:cubicBezTo>
                <a:cubicBezTo>
                  <a:pt x="1161883" y="1704574"/>
                  <a:pt x="1161883" y="1704574"/>
                  <a:pt x="1161883" y="1706999"/>
                </a:cubicBezTo>
                <a:cubicBezTo>
                  <a:pt x="1162276" y="1705015"/>
                  <a:pt x="1162530" y="1702892"/>
                  <a:pt x="1162709" y="1700732"/>
                </a:cubicBezTo>
                <a:cubicBezTo>
                  <a:pt x="1163399" y="1700096"/>
                  <a:pt x="1164277" y="1702080"/>
                  <a:pt x="1164277" y="1709425"/>
                </a:cubicBezTo>
                <a:cubicBezTo>
                  <a:pt x="1164277" y="1709425"/>
                  <a:pt x="1164277" y="1711850"/>
                  <a:pt x="1164277" y="1714272"/>
                </a:cubicBezTo>
                <a:cubicBezTo>
                  <a:pt x="1164277" y="1721545"/>
                  <a:pt x="1161883" y="1719122"/>
                  <a:pt x="1161883" y="1716697"/>
                </a:cubicBezTo>
                <a:cubicBezTo>
                  <a:pt x="1161883" y="1721545"/>
                  <a:pt x="1161883" y="1728820"/>
                  <a:pt x="1159492" y="1723970"/>
                </a:cubicBezTo>
                <a:cubicBezTo>
                  <a:pt x="1159492" y="1738518"/>
                  <a:pt x="1164277" y="1740943"/>
                  <a:pt x="1164277" y="1750640"/>
                </a:cubicBezTo>
                <a:cubicBezTo>
                  <a:pt x="1164277" y="1767019"/>
                  <a:pt x="1164277" y="1774413"/>
                  <a:pt x="1164277" y="1796704"/>
                </a:cubicBezTo>
                <a:cubicBezTo>
                  <a:pt x="1164277" y="1803976"/>
                  <a:pt x="1161883" y="1806401"/>
                  <a:pt x="1161883" y="1818524"/>
                </a:cubicBezTo>
                <a:cubicBezTo>
                  <a:pt x="1164277" y="1820947"/>
                  <a:pt x="1166671" y="1823372"/>
                  <a:pt x="1166671" y="1828219"/>
                </a:cubicBezTo>
                <a:cubicBezTo>
                  <a:pt x="1166671" y="1825797"/>
                  <a:pt x="1169062" y="1825797"/>
                  <a:pt x="1169062" y="1828219"/>
                </a:cubicBezTo>
                <a:cubicBezTo>
                  <a:pt x="1169062" y="1825797"/>
                  <a:pt x="1169062" y="1823372"/>
                  <a:pt x="1169062" y="1816099"/>
                </a:cubicBezTo>
                <a:cubicBezTo>
                  <a:pt x="1169062" y="1816099"/>
                  <a:pt x="1169062" y="1816099"/>
                  <a:pt x="1171456" y="1820947"/>
                </a:cubicBezTo>
                <a:cubicBezTo>
                  <a:pt x="1173850" y="1808827"/>
                  <a:pt x="1171456" y="1803976"/>
                  <a:pt x="1169062" y="1813674"/>
                </a:cubicBezTo>
                <a:cubicBezTo>
                  <a:pt x="1169062" y="1789428"/>
                  <a:pt x="1173850" y="1801551"/>
                  <a:pt x="1176241" y="1779734"/>
                </a:cubicBezTo>
                <a:cubicBezTo>
                  <a:pt x="1176241" y="1779734"/>
                  <a:pt x="1176241" y="1779734"/>
                  <a:pt x="1173850" y="1774883"/>
                </a:cubicBezTo>
                <a:cubicBezTo>
                  <a:pt x="1178635" y="1753063"/>
                  <a:pt x="1181026" y="1770036"/>
                  <a:pt x="1185814" y="1745790"/>
                </a:cubicBezTo>
                <a:cubicBezTo>
                  <a:pt x="1185814" y="1745790"/>
                  <a:pt x="1185814" y="1745790"/>
                  <a:pt x="1188205" y="1745790"/>
                </a:cubicBezTo>
                <a:cubicBezTo>
                  <a:pt x="1190599" y="1740943"/>
                  <a:pt x="1190599" y="1736093"/>
                  <a:pt x="1188205" y="1736093"/>
                </a:cubicBezTo>
                <a:cubicBezTo>
                  <a:pt x="1197778" y="1716697"/>
                  <a:pt x="1209742" y="1692454"/>
                  <a:pt x="1221709" y="1680332"/>
                </a:cubicBezTo>
                <a:cubicBezTo>
                  <a:pt x="1228888" y="1668209"/>
                  <a:pt x="1216921" y="1682754"/>
                  <a:pt x="1219315" y="1677906"/>
                </a:cubicBezTo>
                <a:cubicBezTo>
                  <a:pt x="1221709" y="1673059"/>
                  <a:pt x="1221709" y="1670634"/>
                  <a:pt x="1224100" y="1668209"/>
                </a:cubicBezTo>
                <a:cubicBezTo>
                  <a:pt x="1224100" y="1668209"/>
                  <a:pt x="1224119" y="1668189"/>
                  <a:pt x="1225547" y="1666744"/>
                </a:cubicBezTo>
                <a:cubicBezTo>
                  <a:pt x="1230141" y="1667719"/>
                  <a:pt x="1240178" y="1669596"/>
                  <a:pt x="1259995" y="1673059"/>
                </a:cubicBezTo>
                <a:cubicBezTo>
                  <a:pt x="1259995" y="1675481"/>
                  <a:pt x="1262389" y="1675481"/>
                  <a:pt x="1262389" y="1677906"/>
                </a:cubicBezTo>
                <a:cubicBezTo>
                  <a:pt x="1262389" y="1680332"/>
                  <a:pt x="1262389" y="1685179"/>
                  <a:pt x="1262389" y="1692454"/>
                </a:cubicBezTo>
                <a:cubicBezTo>
                  <a:pt x="1262389" y="1692454"/>
                  <a:pt x="1262389" y="1692454"/>
                  <a:pt x="1264783" y="1687604"/>
                </a:cubicBezTo>
                <a:cubicBezTo>
                  <a:pt x="1264783" y="1687604"/>
                  <a:pt x="1264783" y="1687604"/>
                  <a:pt x="1271959" y="1711850"/>
                </a:cubicBezTo>
                <a:cubicBezTo>
                  <a:pt x="1271959" y="1711850"/>
                  <a:pt x="1271959" y="1711850"/>
                  <a:pt x="1267174" y="1709425"/>
                </a:cubicBezTo>
                <a:cubicBezTo>
                  <a:pt x="1267174" y="1709425"/>
                  <a:pt x="1267174" y="1709425"/>
                  <a:pt x="1271959" y="1723970"/>
                </a:cubicBezTo>
                <a:cubicBezTo>
                  <a:pt x="1273596" y="1727287"/>
                  <a:pt x="1274113" y="1724930"/>
                  <a:pt x="1273511" y="1721561"/>
                </a:cubicBezTo>
                <a:cubicBezTo>
                  <a:pt x="1278569" y="1736500"/>
                  <a:pt x="1286549" y="1749864"/>
                  <a:pt x="1288711" y="1765186"/>
                </a:cubicBezTo>
                <a:cubicBezTo>
                  <a:pt x="1288711" y="1765186"/>
                  <a:pt x="1288711" y="1765186"/>
                  <a:pt x="1286317" y="1765186"/>
                </a:cubicBezTo>
                <a:cubicBezTo>
                  <a:pt x="1286317" y="1765186"/>
                  <a:pt x="1286317" y="1762761"/>
                  <a:pt x="1283926" y="1760338"/>
                </a:cubicBezTo>
                <a:cubicBezTo>
                  <a:pt x="1276747" y="1743365"/>
                  <a:pt x="1286317" y="1772458"/>
                  <a:pt x="1286317" y="1774883"/>
                </a:cubicBezTo>
                <a:cubicBezTo>
                  <a:pt x="1288711" y="1779734"/>
                  <a:pt x="1291105" y="1794279"/>
                  <a:pt x="1298284" y="1801551"/>
                </a:cubicBezTo>
                <a:cubicBezTo>
                  <a:pt x="1300675" y="1833069"/>
                  <a:pt x="1315033" y="1854890"/>
                  <a:pt x="1317426" y="1879133"/>
                </a:cubicBezTo>
                <a:cubicBezTo>
                  <a:pt x="1312641" y="1874285"/>
                  <a:pt x="1317426" y="1888830"/>
                  <a:pt x="1315033" y="1888830"/>
                </a:cubicBezTo>
                <a:cubicBezTo>
                  <a:pt x="1317426" y="1898528"/>
                  <a:pt x="1319820" y="1896103"/>
                  <a:pt x="1322212" y="1903378"/>
                </a:cubicBezTo>
                <a:cubicBezTo>
                  <a:pt x="1322212" y="1903378"/>
                  <a:pt x="1322212" y="1903378"/>
                  <a:pt x="1319820" y="1913076"/>
                </a:cubicBezTo>
                <a:cubicBezTo>
                  <a:pt x="1329390" y="1934894"/>
                  <a:pt x="1319820" y="1930046"/>
                  <a:pt x="1324605" y="1951867"/>
                </a:cubicBezTo>
                <a:cubicBezTo>
                  <a:pt x="1331784" y="1963989"/>
                  <a:pt x="1326999" y="1983385"/>
                  <a:pt x="1331784" y="2005203"/>
                </a:cubicBezTo>
                <a:cubicBezTo>
                  <a:pt x="1331784" y="2005203"/>
                  <a:pt x="1331784" y="2005203"/>
                  <a:pt x="1329390" y="2005203"/>
                </a:cubicBezTo>
                <a:cubicBezTo>
                  <a:pt x="1334176" y="2022176"/>
                  <a:pt x="1329390" y="2029448"/>
                  <a:pt x="1331784" y="2043993"/>
                </a:cubicBezTo>
                <a:cubicBezTo>
                  <a:pt x="1329390" y="2046418"/>
                  <a:pt x="1331784" y="2039146"/>
                  <a:pt x="1326999" y="2041568"/>
                </a:cubicBezTo>
                <a:cubicBezTo>
                  <a:pt x="1331784" y="2053691"/>
                  <a:pt x="1322212" y="2036721"/>
                  <a:pt x="1326999" y="2046418"/>
                </a:cubicBezTo>
                <a:cubicBezTo>
                  <a:pt x="1324605" y="2065814"/>
                  <a:pt x="1338963" y="2082784"/>
                  <a:pt x="1338963" y="2099754"/>
                </a:cubicBezTo>
                <a:cubicBezTo>
                  <a:pt x="1346142" y="2119150"/>
                  <a:pt x="1341354" y="2136123"/>
                  <a:pt x="1346142" y="2138545"/>
                </a:cubicBezTo>
                <a:cubicBezTo>
                  <a:pt x="1346142" y="2137909"/>
                  <a:pt x="1346142" y="2137317"/>
                  <a:pt x="1346137" y="2136756"/>
                </a:cubicBezTo>
                <a:cubicBezTo>
                  <a:pt x="1347733" y="2142330"/>
                  <a:pt x="1349331" y="2148237"/>
                  <a:pt x="1350927" y="2153093"/>
                </a:cubicBezTo>
                <a:cubicBezTo>
                  <a:pt x="1350927" y="2153093"/>
                  <a:pt x="1350927" y="2153093"/>
                  <a:pt x="1348536" y="2153093"/>
                </a:cubicBezTo>
                <a:cubicBezTo>
                  <a:pt x="1348536" y="2155518"/>
                  <a:pt x="1348536" y="2157941"/>
                  <a:pt x="1350927" y="2160366"/>
                </a:cubicBezTo>
                <a:cubicBezTo>
                  <a:pt x="1353321" y="2138545"/>
                  <a:pt x="1358106" y="2111877"/>
                  <a:pt x="1362891" y="2090059"/>
                </a:cubicBezTo>
                <a:cubicBezTo>
                  <a:pt x="1365285" y="2090059"/>
                  <a:pt x="1367679" y="2073086"/>
                  <a:pt x="1367679" y="2058541"/>
                </a:cubicBezTo>
                <a:cubicBezTo>
                  <a:pt x="1367679" y="2060966"/>
                  <a:pt x="1367679" y="2063389"/>
                  <a:pt x="1370070" y="2063389"/>
                </a:cubicBezTo>
                <a:cubicBezTo>
                  <a:pt x="1367679" y="2043993"/>
                  <a:pt x="1377249" y="2024598"/>
                  <a:pt x="1377249" y="2002777"/>
                </a:cubicBezTo>
                <a:cubicBezTo>
                  <a:pt x="1377249" y="2002777"/>
                  <a:pt x="1377249" y="2002777"/>
                  <a:pt x="1377249" y="2005203"/>
                </a:cubicBezTo>
                <a:cubicBezTo>
                  <a:pt x="1379643" y="1997930"/>
                  <a:pt x="1379643" y="1973684"/>
                  <a:pt x="1384428" y="1971262"/>
                </a:cubicBezTo>
                <a:cubicBezTo>
                  <a:pt x="1384428" y="1947017"/>
                  <a:pt x="1386822" y="1927621"/>
                  <a:pt x="1394001" y="1896103"/>
                </a:cubicBezTo>
                <a:cubicBezTo>
                  <a:pt x="1410753" y="1847617"/>
                  <a:pt x="1422717" y="1825797"/>
                  <a:pt x="1427502" y="1820947"/>
                </a:cubicBezTo>
                <a:cubicBezTo>
                  <a:pt x="1437075" y="1789428"/>
                  <a:pt x="1463397" y="1997930"/>
                  <a:pt x="1463397" y="1997930"/>
                </a:cubicBezTo>
                <a:cubicBezTo>
                  <a:pt x="1463397" y="1997930"/>
                  <a:pt x="1463397" y="1997930"/>
                  <a:pt x="1472970" y="2068239"/>
                </a:cubicBezTo>
                <a:cubicBezTo>
                  <a:pt x="1472970" y="2068239"/>
                  <a:pt x="1475361" y="2075512"/>
                  <a:pt x="1475361" y="2077937"/>
                </a:cubicBezTo>
                <a:cubicBezTo>
                  <a:pt x="1477755" y="2097332"/>
                  <a:pt x="1482540" y="2116727"/>
                  <a:pt x="1484933" y="2138545"/>
                </a:cubicBezTo>
                <a:cubicBezTo>
                  <a:pt x="1484933" y="2148243"/>
                  <a:pt x="1484933" y="2157941"/>
                  <a:pt x="1487325" y="2167641"/>
                </a:cubicBezTo>
                <a:cubicBezTo>
                  <a:pt x="1487325" y="2167641"/>
                  <a:pt x="1487325" y="2167641"/>
                  <a:pt x="1487325" y="2177336"/>
                </a:cubicBezTo>
                <a:lnTo>
                  <a:pt x="1487325" y="2182186"/>
                </a:lnTo>
                <a:cubicBezTo>
                  <a:pt x="1489719" y="2189459"/>
                  <a:pt x="1489719" y="2194309"/>
                  <a:pt x="1489719" y="2199156"/>
                </a:cubicBezTo>
                <a:cubicBezTo>
                  <a:pt x="1494506" y="2223402"/>
                  <a:pt x="1499291" y="2247645"/>
                  <a:pt x="1504077" y="2274315"/>
                </a:cubicBezTo>
                <a:cubicBezTo>
                  <a:pt x="1511255" y="2250070"/>
                  <a:pt x="1518434" y="2230674"/>
                  <a:pt x="1525613" y="2213704"/>
                </a:cubicBezTo>
                <a:cubicBezTo>
                  <a:pt x="1539971" y="2174913"/>
                  <a:pt x="1549541" y="2143395"/>
                  <a:pt x="1561508" y="2107030"/>
                </a:cubicBezTo>
                <a:cubicBezTo>
                  <a:pt x="1561508" y="2107030"/>
                  <a:pt x="1561508" y="2107030"/>
                  <a:pt x="1568687" y="2097332"/>
                </a:cubicBezTo>
                <a:cubicBezTo>
                  <a:pt x="1568687" y="2090059"/>
                  <a:pt x="1568687" y="2090059"/>
                  <a:pt x="1571078" y="2080359"/>
                </a:cubicBezTo>
                <a:cubicBezTo>
                  <a:pt x="1573472" y="2080359"/>
                  <a:pt x="1573472" y="2080359"/>
                  <a:pt x="1573472" y="2077937"/>
                </a:cubicBezTo>
                <a:lnTo>
                  <a:pt x="1575866" y="2075512"/>
                </a:lnTo>
                <a:cubicBezTo>
                  <a:pt x="1575866" y="2070664"/>
                  <a:pt x="1575866" y="2068239"/>
                  <a:pt x="1578257" y="2065814"/>
                </a:cubicBezTo>
                <a:cubicBezTo>
                  <a:pt x="1583045" y="2063389"/>
                  <a:pt x="1580651" y="2039146"/>
                  <a:pt x="1585436" y="2036721"/>
                </a:cubicBezTo>
                <a:cubicBezTo>
                  <a:pt x="1585436" y="2036721"/>
                  <a:pt x="1585436" y="2036721"/>
                  <a:pt x="1587830" y="2034296"/>
                </a:cubicBezTo>
                <a:cubicBezTo>
                  <a:pt x="1604582" y="1990658"/>
                  <a:pt x="1614152" y="1942169"/>
                  <a:pt x="1626119" y="1891255"/>
                </a:cubicBezTo>
                <a:cubicBezTo>
                  <a:pt x="1633298" y="1867013"/>
                  <a:pt x="1642868" y="1840342"/>
                  <a:pt x="1652441" y="1816099"/>
                </a:cubicBezTo>
                <a:cubicBezTo>
                  <a:pt x="1654834" y="1811249"/>
                  <a:pt x="1659620" y="1803976"/>
                  <a:pt x="1662011" y="1799129"/>
                </a:cubicBezTo>
                <a:cubicBezTo>
                  <a:pt x="1664405" y="1794279"/>
                  <a:pt x="1666798" y="1791853"/>
                  <a:pt x="1666798" y="1789428"/>
                </a:cubicBezTo>
                <a:cubicBezTo>
                  <a:pt x="1666798" y="1789428"/>
                  <a:pt x="1666798" y="1789428"/>
                  <a:pt x="1671583" y="1784581"/>
                </a:cubicBezTo>
                <a:cubicBezTo>
                  <a:pt x="1671583" y="1784581"/>
                  <a:pt x="1671583" y="1784581"/>
                  <a:pt x="1671583" y="1782156"/>
                </a:cubicBezTo>
                <a:cubicBezTo>
                  <a:pt x="1671583" y="1782156"/>
                  <a:pt x="1671583" y="1782156"/>
                  <a:pt x="1673977" y="1782156"/>
                </a:cubicBezTo>
                <a:cubicBezTo>
                  <a:pt x="1653620" y="1778718"/>
                  <a:pt x="1680151" y="1782591"/>
                  <a:pt x="1694771" y="1784273"/>
                </a:cubicBezTo>
                <a:cubicBezTo>
                  <a:pt x="1690475" y="1769334"/>
                  <a:pt x="1686361" y="1756360"/>
                  <a:pt x="1684205" y="1745394"/>
                </a:cubicBezTo>
                <a:cubicBezTo>
                  <a:pt x="1679439" y="1735707"/>
                  <a:pt x="1674673" y="1726021"/>
                  <a:pt x="1672290" y="1718756"/>
                </a:cubicBezTo>
                <a:cubicBezTo>
                  <a:pt x="1667525" y="1711492"/>
                  <a:pt x="1662759" y="1704225"/>
                  <a:pt x="1660376" y="1701805"/>
                </a:cubicBezTo>
                <a:cubicBezTo>
                  <a:pt x="1660376" y="1704225"/>
                  <a:pt x="1657993" y="1704225"/>
                  <a:pt x="1655610" y="1706647"/>
                </a:cubicBezTo>
                <a:cubicBezTo>
                  <a:pt x="1653228" y="1711492"/>
                  <a:pt x="1648462" y="1718756"/>
                  <a:pt x="1643696" y="1728443"/>
                </a:cubicBezTo>
                <a:cubicBezTo>
                  <a:pt x="1641313" y="1730862"/>
                  <a:pt x="1638930" y="1733285"/>
                  <a:pt x="1636547" y="1735707"/>
                </a:cubicBezTo>
                <a:cubicBezTo>
                  <a:pt x="1634261" y="1742682"/>
                  <a:pt x="1636299" y="1743049"/>
                  <a:pt x="1632254" y="1751634"/>
                </a:cubicBezTo>
                <a:cubicBezTo>
                  <a:pt x="1633278" y="1749162"/>
                  <a:pt x="1629178" y="1755306"/>
                  <a:pt x="1627019" y="1757500"/>
                </a:cubicBezTo>
                <a:cubicBezTo>
                  <a:pt x="1627019" y="1757500"/>
                  <a:pt x="1627019" y="1757500"/>
                  <a:pt x="1624633" y="1767190"/>
                </a:cubicBezTo>
                <a:cubicBezTo>
                  <a:pt x="1619870" y="1769609"/>
                  <a:pt x="1619870" y="1796247"/>
                  <a:pt x="1615105" y="1796247"/>
                </a:cubicBezTo>
                <a:cubicBezTo>
                  <a:pt x="1615105" y="1796247"/>
                  <a:pt x="1615105" y="1796247"/>
                  <a:pt x="1610339" y="1798669"/>
                </a:cubicBezTo>
                <a:cubicBezTo>
                  <a:pt x="1600807" y="1820465"/>
                  <a:pt x="1588893" y="1844680"/>
                  <a:pt x="1579362" y="1866476"/>
                </a:cubicBezTo>
                <a:cubicBezTo>
                  <a:pt x="1567450" y="1890691"/>
                  <a:pt x="1560301" y="1912487"/>
                  <a:pt x="1550770" y="1939125"/>
                </a:cubicBezTo>
                <a:cubicBezTo>
                  <a:pt x="1543621" y="1963340"/>
                  <a:pt x="1534090" y="1987558"/>
                  <a:pt x="1517410" y="2011773"/>
                </a:cubicBezTo>
                <a:cubicBezTo>
                  <a:pt x="1517410" y="2011773"/>
                  <a:pt x="1515027" y="2014196"/>
                  <a:pt x="1515027" y="2016618"/>
                </a:cubicBezTo>
                <a:cubicBezTo>
                  <a:pt x="1515027" y="2016618"/>
                  <a:pt x="1514983" y="2016665"/>
                  <a:pt x="1510767" y="2020948"/>
                </a:cubicBezTo>
                <a:cubicBezTo>
                  <a:pt x="1501246" y="2016921"/>
                  <a:pt x="1483890" y="2009935"/>
                  <a:pt x="1481670" y="2009252"/>
                </a:cubicBezTo>
                <a:cubicBezTo>
                  <a:pt x="1481670" y="2009089"/>
                  <a:pt x="1481670" y="2008599"/>
                  <a:pt x="1481670" y="2006928"/>
                </a:cubicBezTo>
                <a:cubicBezTo>
                  <a:pt x="1481670" y="2006928"/>
                  <a:pt x="1481670" y="2006928"/>
                  <a:pt x="1481670" y="2004509"/>
                </a:cubicBezTo>
                <a:cubicBezTo>
                  <a:pt x="1481670" y="2002087"/>
                  <a:pt x="1481670" y="1999664"/>
                  <a:pt x="1481670" y="1994822"/>
                </a:cubicBezTo>
                <a:cubicBezTo>
                  <a:pt x="1481670" y="1989978"/>
                  <a:pt x="1481670" y="1982713"/>
                  <a:pt x="1481670" y="1975449"/>
                </a:cubicBezTo>
                <a:cubicBezTo>
                  <a:pt x="1481670" y="1963340"/>
                  <a:pt x="1481670" y="1951234"/>
                  <a:pt x="1479287" y="1939125"/>
                </a:cubicBezTo>
                <a:cubicBezTo>
                  <a:pt x="1479287" y="1912487"/>
                  <a:pt x="1484053" y="1897956"/>
                  <a:pt x="1479287" y="1871318"/>
                </a:cubicBezTo>
                <a:cubicBezTo>
                  <a:pt x="1479287" y="1871318"/>
                  <a:pt x="1479287" y="1871318"/>
                  <a:pt x="1476904" y="1873740"/>
                </a:cubicBezTo>
                <a:cubicBezTo>
                  <a:pt x="1472138" y="1856789"/>
                  <a:pt x="1479287" y="1868896"/>
                  <a:pt x="1476904" y="1849525"/>
                </a:cubicBezTo>
                <a:cubicBezTo>
                  <a:pt x="1476904" y="1849525"/>
                  <a:pt x="1476904" y="1849525"/>
                  <a:pt x="1474521" y="1856789"/>
                </a:cubicBezTo>
                <a:cubicBezTo>
                  <a:pt x="1474521" y="1856789"/>
                  <a:pt x="1474521" y="1856789"/>
                  <a:pt x="1472138" y="1839838"/>
                </a:cubicBezTo>
                <a:cubicBezTo>
                  <a:pt x="1469756" y="1837416"/>
                  <a:pt x="1469756" y="1834993"/>
                  <a:pt x="1469756" y="1832571"/>
                </a:cubicBezTo>
                <a:cubicBezTo>
                  <a:pt x="1469756" y="1832571"/>
                  <a:pt x="1469756" y="1832571"/>
                  <a:pt x="1467373" y="1822884"/>
                </a:cubicBezTo>
                <a:cubicBezTo>
                  <a:pt x="1467373" y="1822884"/>
                  <a:pt x="1467373" y="1822884"/>
                  <a:pt x="1469756" y="1827729"/>
                </a:cubicBezTo>
                <a:cubicBezTo>
                  <a:pt x="1467373" y="1815620"/>
                  <a:pt x="1464990" y="1803511"/>
                  <a:pt x="1462607" y="1803511"/>
                </a:cubicBezTo>
                <a:cubicBezTo>
                  <a:pt x="1464990" y="1801092"/>
                  <a:pt x="1464990" y="1803511"/>
                  <a:pt x="1462607" y="1788983"/>
                </a:cubicBezTo>
                <a:cubicBezTo>
                  <a:pt x="1457841" y="1788983"/>
                  <a:pt x="1455458" y="1764767"/>
                  <a:pt x="1450693" y="1745394"/>
                </a:cubicBezTo>
                <a:cubicBezTo>
                  <a:pt x="1450693" y="1745394"/>
                  <a:pt x="1450693" y="1738130"/>
                  <a:pt x="1453076" y="1742971"/>
                </a:cubicBezTo>
                <a:cubicBezTo>
                  <a:pt x="1445927" y="1721176"/>
                  <a:pt x="1443547" y="1704225"/>
                  <a:pt x="1438781" y="1687274"/>
                </a:cubicBezTo>
                <a:cubicBezTo>
                  <a:pt x="1436398" y="1687274"/>
                  <a:pt x="1436398" y="1684854"/>
                  <a:pt x="1436398" y="1682432"/>
                </a:cubicBezTo>
                <a:cubicBezTo>
                  <a:pt x="1424484" y="1706647"/>
                  <a:pt x="1419718" y="1723598"/>
                  <a:pt x="1405421" y="1752658"/>
                </a:cubicBezTo>
                <a:cubicBezTo>
                  <a:pt x="1405421" y="1752658"/>
                  <a:pt x="1405421" y="1752658"/>
                  <a:pt x="1407804" y="1752658"/>
                </a:cubicBezTo>
                <a:cubicBezTo>
                  <a:pt x="1398272" y="1769609"/>
                  <a:pt x="1391124" y="1788983"/>
                  <a:pt x="1388741" y="1808356"/>
                </a:cubicBezTo>
                <a:cubicBezTo>
                  <a:pt x="1388741" y="1808356"/>
                  <a:pt x="1388741" y="1808356"/>
                  <a:pt x="1388741" y="1805934"/>
                </a:cubicBezTo>
                <a:cubicBezTo>
                  <a:pt x="1386361" y="1810778"/>
                  <a:pt x="1383975" y="1813201"/>
                  <a:pt x="1383975" y="1818043"/>
                </a:cubicBezTo>
                <a:cubicBezTo>
                  <a:pt x="1383975" y="1822884"/>
                  <a:pt x="1379210" y="1834993"/>
                  <a:pt x="1379210" y="1847103"/>
                </a:cubicBezTo>
                <a:cubicBezTo>
                  <a:pt x="1379210" y="1847103"/>
                  <a:pt x="1379210" y="1847103"/>
                  <a:pt x="1376830" y="1847103"/>
                </a:cubicBezTo>
                <a:cubicBezTo>
                  <a:pt x="1376830" y="1847103"/>
                  <a:pt x="1376830" y="1849525"/>
                  <a:pt x="1376830" y="1851944"/>
                </a:cubicBezTo>
                <a:cubicBezTo>
                  <a:pt x="1356527" y="1854009"/>
                  <a:pt x="1346043" y="1855093"/>
                  <a:pt x="1341087" y="1855647"/>
                </a:cubicBezTo>
                <a:cubicBezTo>
                  <a:pt x="1341087" y="1855319"/>
                  <a:pt x="1341087" y="1854920"/>
                  <a:pt x="1341087" y="1854367"/>
                </a:cubicBezTo>
                <a:cubicBezTo>
                  <a:pt x="1341087" y="1854367"/>
                  <a:pt x="1341087" y="1854367"/>
                  <a:pt x="1338704" y="1854367"/>
                </a:cubicBezTo>
                <a:cubicBezTo>
                  <a:pt x="1338704" y="1854367"/>
                  <a:pt x="1338704" y="1854367"/>
                  <a:pt x="1338704" y="1849525"/>
                </a:cubicBezTo>
                <a:cubicBezTo>
                  <a:pt x="1336321" y="1847103"/>
                  <a:pt x="1333938" y="1842258"/>
                  <a:pt x="1333938" y="1837416"/>
                </a:cubicBezTo>
                <a:cubicBezTo>
                  <a:pt x="1333938" y="1834993"/>
                  <a:pt x="1333938" y="1832571"/>
                  <a:pt x="1333938" y="1827729"/>
                </a:cubicBezTo>
                <a:cubicBezTo>
                  <a:pt x="1324407" y="1805934"/>
                  <a:pt x="1324407" y="1769609"/>
                  <a:pt x="1319644" y="1750236"/>
                </a:cubicBezTo>
                <a:cubicBezTo>
                  <a:pt x="1317261" y="1728443"/>
                  <a:pt x="1317261" y="1706647"/>
                  <a:pt x="1314878" y="1687274"/>
                </a:cubicBezTo>
                <a:cubicBezTo>
                  <a:pt x="1314878" y="1675165"/>
                  <a:pt x="1312495" y="1665481"/>
                  <a:pt x="1312495" y="1655791"/>
                </a:cubicBezTo>
                <a:cubicBezTo>
                  <a:pt x="1312495" y="1655791"/>
                  <a:pt x="1312495" y="1655791"/>
                  <a:pt x="1312495" y="1648527"/>
                </a:cubicBezTo>
                <a:cubicBezTo>
                  <a:pt x="1312495" y="1648527"/>
                  <a:pt x="1312495" y="1648527"/>
                  <a:pt x="1310112" y="1646108"/>
                </a:cubicBezTo>
                <a:cubicBezTo>
                  <a:pt x="1310112" y="1646108"/>
                  <a:pt x="1310112" y="1646108"/>
                  <a:pt x="1310112" y="1641263"/>
                </a:cubicBezTo>
                <a:cubicBezTo>
                  <a:pt x="1310112" y="1636421"/>
                  <a:pt x="1307729" y="1631576"/>
                  <a:pt x="1307729" y="1626734"/>
                </a:cubicBezTo>
                <a:cubicBezTo>
                  <a:pt x="1305346" y="1617047"/>
                  <a:pt x="1302964" y="1609780"/>
                  <a:pt x="1298198" y="1602516"/>
                </a:cubicBezTo>
                <a:cubicBezTo>
                  <a:pt x="1298198" y="1600096"/>
                  <a:pt x="1298198" y="1597674"/>
                  <a:pt x="1298198" y="1597674"/>
                </a:cubicBezTo>
                <a:cubicBezTo>
                  <a:pt x="1293432" y="1600096"/>
                  <a:pt x="1291049" y="1602516"/>
                  <a:pt x="1288667" y="1607361"/>
                </a:cubicBezTo>
                <a:cubicBezTo>
                  <a:pt x="1283901" y="1612203"/>
                  <a:pt x="1279135" y="1617047"/>
                  <a:pt x="1274369" y="1621889"/>
                </a:cubicBezTo>
                <a:cubicBezTo>
                  <a:pt x="1271986" y="1624312"/>
                  <a:pt x="1269604" y="1626734"/>
                  <a:pt x="1267221" y="1629154"/>
                </a:cubicBezTo>
                <a:cubicBezTo>
                  <a:pt x="1267221" y="1629154"/>
                  <a:pt x="1267221" y="1629154"/>
                  <a:pt x="1264841" y="1633999"/>
                </a:cubicBezTo>
                <a:cubicBezTo>
                  <a:pt x="1264841" y="1633999"/>
                  <a:pt x="1264841" y="1633999"/>
                  <a:pt x="1262458" y="1636421"/>
                </a:cubicBezTo>
                <a:cubicBezTo>
                  <a:pt x="1244408" y="1630095"/>
                  <a:pt x="1234534" y="1626594"/>
                  <a:pt x="1229432" y="1624766"/>
                </a:cubicBezTo>
                <a:cubicBezTo>
                  <a:pt x="1228697" y="1624466"/>
                  <a:pt x="1227654" y="1624075"/>
                  <a:pt x="1226715" y="1623734"/>
                </a:cubicBezTo>
                <a:cubicBezTo>
                  <a:pt x="1226715" y="1623387"/>
                  <a:pt x="1226715" y="1622869"/>
                  <a:pt x="1226715" y="1621889"/>
                </a:cubicBezTo>
                <a:cubicBezTo>
                  <a:pt x="1226715" y="1604938"/>
                  <a:pt x="1229098" y="1585565"/>
                  <a:pt x="1231481" y="1566192"/>
                </a:cubicBezTo>
                <a:cubicBezTo>
                  <a:pt x="1233864" y="1515339"/>
                  <a:pt x="1236246" y="1481437"/>
                  <a:pt x="1236246" y="1449954"/>
                </a:cubicBezTo>
                <a:cubicBezTo>
                  <a:pt x="1236246" y="1418472"/>
                  <a:pt x="1238629" y="1389415"/>
                  <a:pt x="1236246" y="1353088"/>
                </a:cubicBezTo>
                <a:cubicBezTo>
                  <a:pt x="1236246" y="1353088"/>
                  <a:pt x="1233880" y="1341061"/>
                  <a:pt x="1231417" y="1328082"/>
                </a:cubicBezTo>
                <a:cubicBezTo>
                  <a:pt x="1228805" y="1326780"/>
                  <a:pt x="1226196" y="1325357"/>
                  <a:pt x="1223587" y="1325357"/>
                </a:cubicBezTo>
                <a:cubicBezTo>
                  <a:pt x="1216394" y="1322949"/>
                  <a:pt x="1209201" y="1320537"/>
                  <a:pt x="1202008" y="1315720"/>
                </a:cubicBezTo>
                <a:cubicBezTo>
                  <a:pt x="1187623" y="1310900"/>
                  <a:pt x="1185226" y="1303669"/>
                  <a:pt x="1173237" y="1294032"/>
                </a:cubicBezTo>
                <a:cubicBezTo>
                  <a:pt x="1162704" y="1287981"/>
                  <a:pt x="1154061" y="1285724"/>
                  <a:pt x="1147305" y="1280714"/>
                </a:cubicBezTo>
                <a:cubicBezTo>
                  <a:pt x="1150240" y="1292036"/>
                  <a:pt x="1153503" y="1306245"/>
                  <a:pt x="1157098" y="1323942"/>
                </a:cubicBezTo>
                <a:cubicBezTo>
                  <a:pt x="1154705" y="1338487"/>
                  <a:pt x="1154705" y="1350610"/>
                  <a:pt x="1157098" y="1372431"/>
                </a:cubicBezTo>
                <a:close/>
                <a:moveTo>
                  <a:pt x="1562684" y="1493543"/>
                </a:moveTo>
                <a:cubicBezTo>
                  <a:pt x="1560301" y="1493543"/>
                  <a:pt x="1562684" y="1495965"/>
                  <a:pt x="1565067" y="1495965"/>
                </a:cubicBezTo>
                <a:cubicBezTo>
                  <a:pt x="1562684" y="1495965"/>
                  <a:pt x="1562684" y="1495965"/>
                  <a:pt x="1560301" y="1495965"/>
                </a:cubicBezTo>
                <a:cubicBezTo>
                  <a:pt x="1562684" y="1495965"/>
                  <a:pt x="1562684" y="1498388"/>
                  <a:pt x="1562684" y="1498388"/>
                </a:cubicBezTo>
                <a:cubicBezTo>
                  <a:pt x="1560301" y="1500807"/>
                  <a:pt x="1562684" y="1500807"/>
                  <a:pt x="1560301" y="1503230"/>
                </a:cubicBezTo>
                <a:cubicBezTo>
                  <a:pt x="1560301" y="1503230"/>
                  <a:pt x="1560318" y="1503241"/>
                  <a:pt x="1562450" y="1504323"/>
                </a:cubicBezTo>
                <a:cubicBezTo>
                  <a:pt x="1561862" y="1505630"/>
                  <a:pt x="1560301" y="1505652"/>
                  <a:pt x="1560301" y="1505652"/>
                </a:cubicBezTo>
                <a:cubicBezTo>
                  <a:pt x="1557919" y="1508072"/>
                  <a:pt x="1562684" y="1508072"/>
                  <a:pt x="1562684" y="1505652"/>
                </a:cubicBezTo>
                <a:cubicBezTo>
                  <a:pt x="1567450" y="1508072"/>
                  <a:pt x="1560301" y="1508072"/>
                  <a:pt x="1562684" y="1508072"/>
                </a:cubicBezTo>
                <a:cubicBezTo>
                  <a:pt x="1562684" y="1508072"/>
                  <a:pt x="1562684" y="1508072"/>
                  <a:pt x="1565067" y="1510494"/>
                </a:cubicBezTo>
                <a:cubicBezTo>
                  <a:pt x="1565067" y="1510494"/>
                  <a:pt x="1565067" y="1510494"/>
                  <a:pt x="1567450" y="1510494"/>
                </a:cubicBezTo>
                <a:cubicBezTo>
                  <a:pt x="1565067" y="1510494"/>
                  <a:pt x="1562684" y="1510494"/>
                  <a:pt x="1565067" y="1512916"/>
                </a:cubicBezTo>
                <a:cubicBezTo>
                  <a:pt x="1565067" y="1515339"/>
                  <a:pt x="1562684" y="1517761"/>
                  <a:pt x="1562684" y="1520181"/>
                </a:cubicBezTo>
                <a:cubicBezTo>
                  <a:pt x="1562684" y="1520181"/>
                  <a:pt x="1565067" y="1517761"/>
                  <a:pt x="1565067" y="1520181"/>
                </a:cubicBezTo>
                <a:cubicBezTo>
                  <a:pt x="1567450" y="1520181"/>
                  <a:pt x="1565067" y="1520181"/>
                  <a:pt x="1565067" y="1522603"/>
                </a:cubicBezTo>
                <a:cubicBezTo>
                  <a:pt x="1565067" y="1522603"/>
                  <a:pt x="1565067" y="1522603"/>
                  <a:pt x="1565067" y="1525025"/>
                </a:cubicBezTo>
                <a:cubicBezTo>
                  <a:pt x="1565067" y="1525025"/>
                  <a:pt x="1565067" y="1525025"/>
                  <a:pt x="1567450" y="1525025"/>
                </a:cubicBezTo>
                <a:cubicBezTo>
                  <a:pt x="1567450" y="1525025"/>
                  <a:pt x="1567450" y="1525025"/>
                  <a:pt x="1567450" y="1522603"/>
                </a:cubicBezTo>
                <a:cubicBezTo>
                  <a:pt x="1567450" y="1520181"/>
                  <a:pt x="1567450" y="1515339"/>
                  <a:pt x="1567450" y="1510494"/>
                </a:cubicBezTo>
                <a:cubicBezTo>
                  <a:pt x="1567450" y="1508072"/>
                  <a:pt x="1567450" y="1505652"/>
                  <a:pt x="1567450" y="1505652"/>
                </a:cubicBezTo>
                <a:cubicBezTo>
                  <a:pt x="1567450" y="1504210"/>
                  <a:pt x="1567450" y="1502913"/>
                  <a:pt x="1567450" y="1501625"/>
                </a:cubicBezTo>
                <a:cubicBezTo>
                  <a:pt x="1565987" y="1497738"/>
                  <a:pt x="1564540" y="1493802"/>
                  <a:pt x="1563165" y="1489887"/>
                </a:cubicBezTo>
                <a:cubicBezTo>
                  <a:pt x="1563455" y="1490801"/>
                  <a:pt x="1563502" y="1491878"/>
                  <a:pt x="1562684" y="1493543"/>
                </a:cubicBezTo>
                <a:close/>
                <a:moveTo>
                  <a:pt x="1562963" y="1489318"/>
                </a:moveTo>
                <a:cubicBezTo>
                  <a:pt x="1562640" y="1488401"/>
                  <a:pt x="1562334" y="1487493"/>
                  <a:pt x="1562024" y="1486579"/>
                </a:cubicBezTo>
                <a:cubicBezTo>
                  <a:pt x="1562088" y="1487661"/>
                  <a:pt x="1562582" y="1488451"/>
                  <a:pt x="1562963" y="1489318"/>
                </a:cubicBezTo>
                <a:close/>
                <a:moveTo>
                  <a:pt x="1555536" y="1479014"/>
                </a:moveTo>
                <a:cubicBezTo>
                  <a:pt x="1562684" y="1479014"/>
                  <a:pt x="1555536" y="1481437"/>
                  <a:pt x="1557919" y="1483856"/>
                </a:cubicBezTo>
                <a:cubicBezTo>
                  <a:pt x="1559774" y="1483856"/>
                  <a:pt x="1560197" y="1485299"/>
                  <a:pt x="1561417" y="1484800"/>
                </a:cubicBezTo>
                <a:cubicBezTo>
                  <a:pt x="1560125" y="1480961"/>
                  <a:pt x="1558946" y="1477203"/>
                  <a:pt x="1557919" y="1473600"/>
                </a:cubicBezTo>
                <a:cubicBezTo>
                  <a:pt x="1557919" y="1474448"/>
                  <a:pt x="1557919" y="1475031"/>
                  <a:pt x="1557919" y="1476592"/>
                </a:cubicBezTo>
                <a:lnTo>
                  <a:pt x="1555536" y="1479014"/>
                </a:lnTo>
                <a:close/>
                <a:moveTo>
                  <a:pt x="1505498" y="1420894"/>
                </a:moveTo>
                <a:cubicBezTo>
                  <a:pt x="1507878" y="1420894"/>
                  <a:pt x="1507878" y="1420894"/>
                  <a:pt x="1507878" y="1420894"/>
                </a:cubicBezTo>
                <a:cubicBezTo>
                  <a:pt x="1507878" y="1420894"/>
                  <a:pt x="1507878" y="1420894"/>
                  <a:pt x="1507878" y="1423317"/>
                </a:cubicBezTo>
                <a:cubicBezTo>
                  <a:pt x="1507878" y="1423317"/>
                  <a:pt x="1507878" y="1423317"/>
                  <a:pt x="1510264" y="1423317"/>
                </a:cubicBezTo>
                <a:lnTo>
                  <a:pt x="1510264" y="1425739"/>
                </a:lnTo>
                <a:lnTo>
                  <a:pt x="1512644" y="1428159"/>
                </a:lnTo>
                <a:cubicBezTo>
                  <a:pt x="1512644" y="1425739"/>
                  <a:pt x="1512644" y="1425739"/>
                  <a:pt x="1512644" y="1425739"/>
                </a:cubicBezTo>
                <a:cubicBezTo>
                  <a:pt x="1512644" y="1428159"/>
                  <a:pt x="1512644" y="1428159"/>
                  <a:pt x="1515027" y="1428159"/>
                </a:cubicBezTo>
                <a:cubicBezTo>
                  <a:pt x="1515027" y="1430581"/>
                  <a:pt x="1515027" y="1433003"/>
                  <a:pt x="1515027" y="1435426"/>
                </a:cubicBezTo>
                <a:cubicBezTo>
                  <a:pt x="1515027" y="1433003"/>
                  <a:pt x="1515027" y="1433003"/>
                  <a:pt x="1512644" y="1430581"/>
                </a:cubicBezTo>
                <a:cubicBezTo>
                  <a:pt x="1512644" y="1433003"/>
                  <a:pt x="1512644" y="1433003"/>
                  <a:pt x="1512644" y="1435426"/>
                </a:cubicBezTo>
                <a:cubicBezTo>
                  <a:pt x="1512644" y="1437845"/>
                  <a:pt x="1512644" y="1440268"/>
                  <a:pt x="1512644" y="1442690"/>
                </a:cubicBezTo>
                <a:cubicBezTo>
                  <a:pt x="1515027" y="1449954"/>
                  <a:pt x="1515027" y="1454796"/>
                  <a:pt x="1515027" y="1454796"/>
                </a:cubicBezTo>
                <a:lnTo>
                  <a:pt x="1515027" y="1457219"/>
                </a:lnTo>
                <a:cubicBezTo>
                  <a:pt x="1517410" y="1457219"/>
                  <a:pt x="1517410" y="1457219"/>
                  <a:pt x="1519793" y="1457219"/>
                </a:cubicBezTo>
                <a:cubicBezTo>
                  <a:pt x="1519793" y="1457219"/>
                  <a:pt x="1519793" y="1457219"/>
                  <a:pt x="1519793" y="1454796"/>
                </a:cubicBezTo>
                <a:cubicBezTo>
                  <a:pt x="1521833" y="1454796"/>
                  <a:pt x="1523208" y="1454796"/>
                  <a:pt x="1524158" y="1454796"/>
                </a:cubicBezTo>
                <a:cubicBezTo>
                  <a:pt x="1524150" y="1454796"/>
                  <a:pt x="1524260" y="1454796"/>
                  <a:pt x="1524559" y="1454796"/>
                </a:cubicBezTo>
                <a:cubicBezTo>
                  <a:pt x="1524559" y="1454796"/>
                  <a:pt x="1524559" y="1454796"/>
                  <a:pt x="1524559" y="1457219"/>
                </a:cubicBezTo>
                <a:cubicBezTo>
                  <a:pt x="1524559" y="1457219"/>
                  <a:pt x="1524559" y="1457219"/>
                  <a:pt x="1526941" y="1457219"/>
                </a:cubicBezTo>
                <a:cubicBezTo>
                  <a:pt x="1526941" y="1454796"/>
                  <a:pt x="1529324" y="1452377"/>
                  <a:pt x="1529324" y="1447532"/>
                </a:cubicBezTo>
                <a:cubicBezTo>
                  <a:pt x="1529324" y="1440268"/>
                  <a:pt x="1524559" y="1435426"/>
                  <a:pt x="1526941" y="1430581"/>
                </a:cubicBezTo>
                <a:cubicBezTo>
                  <a:pt x="1526941" y="1428324"/>
                  <a:pt x="1533157" y="1417682"/>
                  <a:pt x="1545571" y="1429953"/>
                </a:cubicBezTo>
                <a:cubicBezTo>
                  <a:pt x="1544292" y="1426378"/>
                  <a:pt x="1543163" y="1422854"/>
                  <a:pt x="1542464" y="1419336"/>
                </a:cubicBezTo>
                <a:cubicBezTo>
                  <a:pt x="1532875" y="1419336"/>
                  <a:pt x="1520886" y="1414519"/>
                  <a:pt x="1520886" y="1414519"/>
                </a:cubicBezTo>
                <a:cubicBezTo>
                  <a:pt x="1520886" y="1414519"/>
                  <a:pt x="1520886" y="1414519"/>
                  <a:pt x="1506501" y="1412108"/>
                </a:cubicBezTo>
                <a:cubicBezTo>
                  <a:pt x="1506401" y="1412122"/>
                  <a:pt x="1506307" y="1412116"/>
                  <a:pt x="1506208" y="1412130"/>
                </a:cubicBezTo>
                <a:cubicBezTo>
                  <a:pt x="1507840" y="1414709"/>
                  <a:pt x="1507608" y="1418747"/>
                  <a:pt x="1505498" y="1420894"/>
                </a:cubicBezTo>
                <a:close/>
                <a:moveTo>
                  <a:pt x="1524559" y="1842258"/>
                </a:moveTo>
                <a:cubicBezTo>
                  <a:pt x="1524559" y="1839838"/>
                  <a:pt x="1522176" y="1839838"/>
                  <a:pt x="1524559" y="1837416"/>
                </a:cubicBezTo>
                <a:cubicBezTo>
                  <a:pt x="1526941" y="1834993"/>
                  <a:pt x="1524559" y="1837416"/>
                  <a:pt x="1526941" y="1834993"/>
                </a:cubicBezTo>
                <a:lnTo>
                  <a:pt x="1526941" y="1832571"/>
                </a:lnTo>
                <a:cubicBezTo>
                  <a:pt x="1526941" y="1832571"/>
                  <a:pt x="1526941" y="1832571"/>
                  <a:pt x="1529324" y="1834993"/>
                </a:cubicBezTo>
                <a:cubicBezTo>
                  <a:pt x="1529324" y="1834993"/>
                  <a:pt x="1529324" y="1834993"/>
                  <a:pt x="1529324" y="1832571"/>
                </a:cubicBezTo>
                <a:cubicBezTo>
                  <a:pt x="1529324" y="1830152"/>
                  <a:pt x="1531707" y="1827729"/>
                  <a:pt x="1529324" y="1825307"/>
                </a:cubicBezTo>
                <a:cubicBezTo>
                  <a:pt x="1529324" y="1825307"/>
                  <a:pt x="1529324" y="1825307"/>
                  <a:pt x="1531707" y="1827729"/>
                </a:cubicBezTo>
                <a:cubicBezTo>
                  <a:pt x="1531707" y="1825307"/>
                  <a:pt x="1531707" y="1822884"/>
                  <a:pt x="1531707" y="1822884"/>
                </a:cubicBezTo>
                <a:cubicBezTo>
                  <a:pt x="1531707" y="1822884"/>
                  <a:pt x="1531707" y="1822884"/>
                  <a:pt x="1534090" y="1820465"/>
                </a:cubicBezTo>
                <a:cubicBezTo>
                  <a:pt x="1531707" y="1820465"/>
                  <a:pt x="1529324" y="1820465"/>
                  <a:pt x="1526941" y="1820465"/>
                </a:cubicBezTo>
                <a:cubicBezTo>
                  <a:pt x="1526941" y="1818043"/>
                  <a:pt x="1526941" y="1818043"/>
                  <a:pt x="1526941" y="1818043"/>
                </a:cubicBezTo>
                <a:cubicBezTo>
                  <a:pt x="1526941" y="1818043"/>
                  <a:pt x="1526941" y="1818043"/>
                  <a:pt x="1524559" y="1818043"/>
                </a:cubicBezTo>
                <a:cubicBezTo>
                  <a:pt x="1524559" y="1818043"/>
                  <a:pt x="1524559" y="1818043"/>
                  <a:pt x="1522176" y="1818043"/>
                </a:cubicBezTo>
                <a:cubicBezTo>
                  <a:pt x="1522176" y="1818043"/>
                  <a:pt x="1522176" y="1818043"/>
                  <a:pt x="1519793" y="1818043"/>
                </a:cubicBezTo>
                <a:cubicBezTo>
                  <a:pt x="1519793" y="1818043"/>
                  <a:pt x="1519793" y="1818043"/>
                  <a:pt x="1517410" y="1815620"/>
                </a:cubicBezTo>
                <a:cubicBezTo>
                  <a:pt x="1519793" y="1815620"/>
                  <a:pt x="1519793" y="1818043"/>
                  <a:pt x="1522176" y="1815620"/>
                </a:cubicBezTo>
                <a:cubicBezTo>
                  <a:pt x="1520986" y="1815620"/>
                  <a:pt x="1520389" y="1815620"/>
                  <a:pt x="1519793" y="1815620"/>
                </a:cubicBezTo>
                <a:cubicBezTo>
                  <a:pt x="1517410" y="1815620"/>
                  <a:pt x="1517410" y="1815620"/>
                  <a:pt x="1517410" y="1815620"/>
                </a:cubicBezTo>
                <a:cubicBezTo>
                  <a:pt x="1519793" y="1818043"/>
                  <a:pt x="1522176" y="1822884"/>
                  <a:pt x="1524559" y="1832571"/>
                </a:cubicBezTo>
                <a:cubicBezTo>
                  <a:pt x="1522176" y="1834993"/>
                  <a:pt x="1522176" y="1839838"/>
                  <a:pt x="1524559" y="1842258"/>
                </a:cubicBezTo>
                <a:close/>
                <a:moveTo>
                  <a:pt x="1536473" y="1885849"/>
                </a:moveTo>
                <a:cubicBezTo>
                  <a:pt x="1534090" y="1885849"/>
                  <a:pt x="1534090" y="1890691"/>
                  <a:pt x="1531707" y="1893114"/>
                </a:cubicBezTo>
                <a:cubicBezTo>
                  <a:pt x="1531707" y="1893114"/>
                  <a:pt x="1531707" y="1893114"/>
                  <a:pt x="1534090" y="1897956"/>
                </a:cubicBezTo>
                <a:cubicBezTo>
                  <a:pt x="1534090" y="1897956"/>
                  <a:pt x="1534090" y="1897956"/>
                  <a:pt x="1531707" y="1895536"/>
                </a:cubicBezTo>
                <a:cubicBezTo>
                  <a:pt x="1531707" y="1897956"/>
                  <a:pt x="1531707" y="1897956"/>
                  <a:pt x="1529324" y="1895536"/>
                </a:cubicBezTo>
                <a:cubicBezTo>
                  <a:pt x="1529324" y="1897956"/>
                  <a:pt x="1529324" y="1897956"/>
                  <a:pt x="1529324" y="1897956"/>
                </a:cubicBezTo>
                <a:cubicBezTo>
                  <a:pt x="1526941" y="1900378"/>
                  <a:pt x="1529324" y="1902800"/>
                  <a:pt x="1531707" y="1900378"/>
                </a:cubicBezTo>
                <a:cubicBezTo>
                  <a:pt x="1534090" y="1905223"/>
                  <a:pt x="1526941" y="1902800"/>
                  <a:pt x="1529324" y="1907642"/>
                </a:cubicBezTo>
                <a:cubicBezTo>
                  <a:pt x="1529324" y="1907642"/>
                  <a:pt x="1529324" y="1907642"/>
                  <a:pt x="1531707" y="1907642"/>
                </a:cubicBezTo>
                <a:cubicBezTo>
                  <a:pt x="1531707" y="1902800"/>
                  <a:pt x="1534090" y="1900378"/>
                  <a:pt x="1534090" y="1900378"/>
                </a:cubicBezTo>
                <a:cubicBezTo>
                  <a:pt x="1534090" y="1895536"/>
                  <a:pt x="1538856" y="1885849"/>
                  <a:pt x="1541239" y="1878582"/>
                </a:cubicBezTo>
                <a:lnTo>
                  <a:pt x="1538856" y="1878582"/>
                </a:lnTo>
                <a:cubicBezTo>
                  <a:pt x="1541239" y="1881005"/>
                  <a:pt x="1536473" y="1885849"/>
                  <a:pt x="1536473" y="1885849"/>
                </a:cubicBezTo>
                <a:close/>
                <a:moveTo>
                  <a:pt x="1526941" y="1914909"/>
                </a:moveTo>
                <a:cubicBezTo>
                  <a:pt x="1526941" y="1914909"/>
                  <a:pt x="1524559" y="1917329"/>
                  <a:pt x="1526941" y="1917329"/>
                </a:cubicBezTo>
                <a:cubicBezTo>
                  <a:pt x="1526941" y="1917329"/>
                  <a:pt x="1526941" y="1917329"/>
                  <a:pt x="1526941" y="1919751"/>
                </a:cubicBezTo>
                <a:cubicBezTo>
                  <a:pt x="1524559" y="1919751"/>
                  <a:pt x="1524559" y="1919751"/>
                  <a:pt x="1524559" y="1919751"/>
                </a:cubicBezTo>
                <a:cubicBezTo>
                  <a:pt x="1524559" y="1924593"/>
                  <a:pt x="1524559" y="1922174"/>
                  <a:pt x="1526941" y="1919751"/>
                </a:cubicBezTo>
                <a:cubicBezTo>
                  <a:pt x="1526941" y="1917329"/>
                  <a:pt x="1529324" y="1914909"/>
                  <a:pt x="1529324" y="1912487"/>
                </a:cubicBezTo>
                <a:cubicBezTo>
                  <a:pt x="1529324" y="1912487"/>
                  <a:pt x="1526941" y="1912487"/>
                  <a:pt x="1526941" y="1914909"/>
                </a:cubicBezTo>
                <a:close/>
                <a:moveTo>
                  <a:pt x="1529324" y="1774454"/>
                </a:moveTo>
                <a:lnTo>
                  <a:pt x="1529324" y="1776874"/>
                </a:lnTo>
                <a:cubicBezTo>
                  <a:pt x="1529899" y="1777460"/>
                  <a:pt x="1530329" y="1777752"/>
                  <a:pt x="1530661" y="1777873"/>
                </a:cubicBezTo>
                <a:cubicBezTo>
                  <a:pt x="1532334" y="1779962"/>
                  <a:pt x="1527599" y="1782051"/>
                  <a:pt x="1531707" y="1784140"/>
                </a:cubicBezTo>
                <a:cubicBezTo>
                  <a:pt x="1531707" y="1784140"/>
                  <a:pt x="1531707" y="1784140"/>
                  <a:pt x="1534090" y="1786563"/>
                </a:cubicBezTo>
                <a:cubicBezTo>
                  <a:pt x="1531707" y="1779296"/>
                  <a:pt x="1531707" y="1774454"/>
                  <a:pt x="1531707" y="1769609"/>
                </a:cubicBezTo>
                <a:cubicBezTo>
                  <a:pt x="1531707" y="1766380"/>
                  <a:pt x="1531707" y="1763151"/>
                  <a:pt x="1531707" y="1759922"/>
                </a:cubicBezTo>
                <a:cubicBezTo>
                  <a:pt x="1531707" y="1762345"/>
                  <a:pt x="1531707" y="1762345"/>
                  <a:pt x="1529324" y="1764767"/>
                </a:cubicBezTo>
                <a:cubicBezTo>
                  <a:pt x="1529324" y="1767190"/>
                  <a:pt x="1529324" y="1767190"/>
                  <a:pt x="1529324" y="1769609"/>
                </a:cubicBezTo>
                <a:cubicBezTo>
                  <a:pt x="1531707" y="1769609"/>
                  <a:pt x="1531707" y="1769609"/>
                  <a:pt x="1531707" y="1772031"/>
                </a:cubicBezTo>
                <a:cubicBezTo>
                  <a:pt x="1531707" y="1772031"/>
                  <a:pt x="1531707" y="1772031"/>
                  <a:pt x="1529324" y="1774454"/>
                </a:cubicBezTo>
                <a:close/>
                <a:moveTo>
                  <a:pt x="1519793" y="1859209"/>
                </a:moveTo>
                <a:cubicBezTo>
                  <a:pt x="1517410" y="1859209"/>
                  <a:pt x="1515027" y="1859209"/>
                  <a:pt x="1512644" y="1856789"/>
                </a:cubicBezTo>
                <a:cubicBezTo>
                  <a:pt x="1512644" y="1861631"/>
                  <a:pt x="1512644" y="1866476"/>
                  <a:pt x="1515027" y="1871318"/>
                </a:cubicBezTo>
                <a:cubicBezTo>
                  <a:pt x="1517410" y="1868896"/>
                  <a:pt x="1519793" y="1866476"/>
                  <a:pt x="1519793" y="1859209"/>
                </a:cubicBezTo>
                <a:close/>
                <a:moveTo>
                  <a:pt x="1515027" y="1919751"/>
                </a:moveTo>
                <a:cubicBezTo>
                  <a:pt x="1515027" y="1924593"/>
                  <a:pt x="1515027" y="1931860"/>
                  <a:pt x="1515027" y="1939125"/>
                </a:cubicBezTo>
                <a:cubicBezTo>
                  <a:pt x="1517410" y="1931860"/>
                  <a:pt x="1517410" y="1927016"/>
                  <a:pt x="1522176" y="1919751"/>
                </a:cubicBezTo>
                <a:cubicBezTo>
                  <a:pt x="1519793" y="1919751"/>
                  <a:pt x="1517410" y="1919751"/>
                  <a:pt x="1515027" y="1919751"/>
                </a:cubicBezTo>
                <a:close/>
                <a:moveTo>
                  <a:pt x="1515027" y="1813201"/>
                </a:moveTo>
                <a:cubicBezTo>
                  <a:pt x="1515027" y="1813201"/>
                  <a:pt x="1515027" y="1813201"/>
                  <a:pt x="1517410" y="1813201"/>
                </a:cubicBezTo>
                <a:cubicBezTo>
                  <a:pt x="1515027" y="1813201"/>
                  <a:pt x="1517410" y="1813201"/>
                  <a:pt x="1519793" y="1810778"/>
                </a:cubicBezTo>
                <a:lnTo>
                  <a:pt x="1517410" y="1810778"/>
                </a:lnTo>
                <a:cubicBezTo>
                  <a:pt x="1517410" y="1810778"/>
                  <a:pt x="1517410" y="1810778"/>
                  <a:pt x="1515027" y="1810778"/>
                </a:cubicBezTo>
                <a:cubicBezTo>
                  <a:pt x="1517410" y="1808356"/>
                  <a:pt x="1512644" y="1810778"/>
                  <a:pt x="1515027" y="1808356"/>
                </a:cubicBezTo>
                <a:cubicBezTo>
                  <a:pt x="1515027" y="1808356"/>
                  <a:pt x="1515027" y="1808356"/>
                  <a:pt x="1515027" y="1805934"/>
                </a:cubicBezTo>
                <a:cubicBezTo>
                  <a:pt x="1515027" y="1808356"/>
                  <a:pt x="1517410" y="1808356"/>
                  <a:pt x="1517410" y="1805934"/>
                </a:cubicBezTo>
                <a:cubicBezTo>
                  <a:pt x="1517410" y="1805934"/>
                  <a:pt x="1515027" y="1805934"/>
                  <a:pt x="1512644" y="1803511"/>
                </a:cubicBezTo>
                <a:cubicBezTo>
                  <a:pt x="1515027" y="1803511"/>
                  <a:pt x="1512644" y="1801092"/>
                  <a:pt x="1515027" y="1801092"/>
                </a:cubicBezTo>
                <a:cubicBezTo>
                  <a:pt x="1515027" y="1801092"/>
                  <a:pt x="1515027" y="1801092"/>
                  <a:pt x="1512644" y="1801092"/>
                </a:cubicBezTo>
                <a:lnTo>
                  <a:pt x="1510264" y="1801092"/>
                </a:lnTo>
                <a:cubicBezTo>
                  <a:pt x="1510264" y="1803511"/>
                  <a:pt x="1512644" y="1808356"/>
                  <a:pt x="1512644" y="1810778"/>
                </a:cubicBezTo>
                <a:cubicBezTo>
                  <a:pt x="1512644" y="1810778"/>
                  <a:pt x="1515027" y="1810778"/>
                  <a:pt x="1515027" y="1813201"/>
                </a:cubicBezTo>
                <a:close/>
                <a:moveTo>
                  <a:pt x="1543621" y="1556505"/>
                </a:moveTo>
                <a:cubicBezTo>
                  <a:pt x="1543621" y="1554086"/>
                  <a:pt x="1541239" y="1551663"/>
                  <a:pt x="1541239" y="1546818"/>
                </a:cubicBezTo>
                <a:lnTo>
                  <a:pt x="1543621" y="1544399"/>
                </a:lnTo>
                <a:cubicBezTo>
                  <a:pt x="1543621" y="1544399"/>
                  <a:pt x="1543621" y="1544399"/>
                  <a:pt x="1541239" y="1544399"/>
                </a:cubicBezTo>
                <a:cubicBezTo>
                  <a:pt x="1543621" y="1544399"/>
                  <a:pt x="1536473" y="1541976"/>
                  <a:pt x="1541239" y="1541976"/>
                </a:cubicBezTo>
                <a:cubicBezTo>
                  <a:pt x="1546004" y="1534712"/>
                  <a:pt x="1538856" y="1527445"/>
                  <a:pt x="1538856" y="1517761"/>
                </a:cubicBezTo>
                <a:cubicBezTo>
                  <a:pt x="1541239" y="1517761"/>
                  <a:pt x="1543621" y="1515339"/>
                  <a:pt x="1543621" y="1512916"/>
                </a:cubicBezTo>
                <a:cubicBezTo>
                  <a:pt x="1543621" y="1512916"/>
                  <a:pt x="1543621" y="1512916"/>
                  <a:pt x="1541239" y="1512916"/>
                </a:cubicBezTo>
                <a:cubicBezTo>
                  <a:pt x="1541239" y="1512916"/>
                  <a:pt x="1543621" y="1512916"/>
                  <a:pt x="1543621" y="1510494"/>
                </a:cubicBezTo>
                <a:cubicBezTo>
                  <a:pt x="1543621" y="1510494"/>
                  <a:pt x="1543621" y="1510494"/>
                  <a:pt x="1541239" y="1512916"/>
                </a:cubicBezTo>
                <a:cubicBezTo>
                  <a:pt x="1541239" y="1512916"/>
                  <a:pt x="1541239" y="1512916"/>
                  <a:pt x="1541239" y="1510494"/>
                </a:cubicBezTo>
                <a:cubicBezTo>
                  <a:pt x="1541239" y="1508072"/>
                  <a:pt x="1541239" y="1508072"/>
                  <a:pt x="1538856" y="1508072"/>
                </a:cubicBezTo>
                <a:lnTo>
                  <a:pt x="1541239" y="1508072"/>
                </a:lnTo>
                <a:cubicBezTo>
                  <a:pt x="1536473" y="1508072"/>
                  <a:pt x="1536473" y="1505652"/>
                  <a:pt x="1536473" y="1503230"/>
                </a:cubicBezTo>
                <a:cubicBezTo>
                  <a:pt x="1531707" y="1500807"/>
                  <a:pt x="1541239" y="1498388"/>
                  <a:pt x="1534090" y="1495965"/>
                </a:cubicBezTo>
                <a:cubicBezTo>
                  <a:pt x="1534090" y="1495965"/>
                  <a:pt x="1534090" y="1495965"/>
                  <a:pt x="1536473" y="1495965"/>
                </a:cubicBezTo>
                <a:cubicBezTo>
                  <a:pt x="1536473" y="1491123"/>
                  <a:pt x="1534090" y="1491123"/>
                  <a:pt x="1536473" y="1488701"/>
                </a:cubicBezTo>
                <a:cubicBezTo>
                  <a:pt x="1536473" y="1488701"/>
                  <a:pt x="1536473" y="1488701"/>
                  <a:pt x="1534090" y="1488701"/>
                </a:cubicBezTo>
                <a:cubicBezTo>
                  <a:pt x="1534090" y="1486279"/>
                  <a:pt x="1534090" y="1486279"/>
                  <a:pt x="1531707" y="1483856"/>
                </a:cubicBezTo>
                <a:cubicBezTo>
                  <a:pt x="1531707" y="1486279"/>
                  <a:pt x="1531707" y="1488701"/>
                  <a:pt x="1531707" y="1491123"/>
                </a:cubicBezTo>
                <a:cubicBezTo>
                  <a:pt x="1534090" y="1510494"/>
                  <a:pt x="1538856" y="1527445"/>
                  <a:pt x="1538856" y="1544399"/>
                </a:cubicBezTo>
                <a:cubicBezTo>
                  <a:pt x="1541239" y="1558927"/>
                  <a:pt x="1541239" y="1571036"/>
                  <a:pt x="1541239" y="1583146"/>
                </a:cubicBezTo>
                <a:cubicBezTo>
                  <a:pt x="1543621" y="1578301"/>
                  <a:pt x="1548387" y="1575878"/>
                  <a:pt x="1546004" y="1571036"/>
                </a:cubicBezTo>
                <a:cubicBezTo>
                  <a:pt x="1543621" y="1566192"/>
                  <a:pt x="1538856" y="1561350"/>
                  <a:pt x="1543621" y="1556505"/>
                </a:cubicBezTo>
                <a:close/>
                <a:moveTo>
                  <a:pt x="1548387" y="1437845"/>
                </a:moveTo>
                <a:lnTo>
                  <a:pt x="1548387" y="1440268"/>
                </a:lnTo>
                <a:cubicBezTo>
                  <a:pt x="1548973" y="1440862"/>
                  <a:pt x="1549412" y="1441160"/>
                  <a:pt x="1549779" y="1441278"/>
                </a:cubicBezTo>
                <a:cubicBezTo>
                  <a:pt x="1548912" y="1438902"/>
                  <a:pt x="1548025" y="1436574"/>
                  <a:pt x="1547158" y="1434281"/>
                </a:cubicBezTo>
                <a:cubicBezTo>
                  <a:pt x="1546021" y="1435528"/>
                  <a:pt x="1546004" y="1435954"/>
                  <a:pt x="1546004" y="1437845"/>
                </a:cubicBezTo>
                <a:cubicBezTo>
                  <a:pt x="1546004" y="1437845"/>
                  <a:pt x="1546004" y="1437845"/>
                  <a:pt x="1548387" y="1437845"/>
                </a:cubicBezTo>
                <a:close/>
                <a:moveTo>
                  <a:pt x="1543621" y="1607361"/>
                </a:moveTo>
                <a:cubicBezTo>
                  <a:pt x="1543621" y="1609913"/>
                  <a:pt x="1543627" y="1612351"/>
                  <a:pt x="1543638" y="1614730"/>
                </a:cubicBezTo>
                <a:cubicBezTo>
                  <a:pt x="1543633" y="1614694"/>
                  <a:pt x="1543627" y="1614661"/>
                  <a:pt x="1543621" y="1614625"/>
                </a:cubicBezTo>
                <a:cubicBezTo>
                  <a:pt x="1543627" y="1614691"/>
                  <a:pt x="1543633" y="1614746"/>
                  <a:pt x="1543641" y="1614812"/>
                </a:cubicBezTo>
                <a:cubicBezTo>
                  <a:pt x="1543701" y="1625707"/>
                  <a:pt x="1544044" y="1634472"/>
                  <a:pt x="1545902" y="1638565"/>
                </a:cubicBezTo>
                <a:cubicBezTo>
                  <a:pt x="1545996" y="1642694"/>
                  <a:pt x="1546004" y="1646820"/>
                  <a:pt x="1546004" y="1650949"/>
                </a:cubicBezTo>
                <a:cubicBezTo>
                  <a:pt x="1546004" y="1648527"/>
                  <a:pt x="1546004" y="1646108"/>
                  <a:pt x="1546004" y="1646108"/>
                </a:cubicBezTo>
                <a:cubicBezTo>
                  <a:pt x="1548387" y="1643685"/>
                  <a:pt x="1548387" y="1641263"/>
                  <a:pt x="1548387" y="1636421"/>
                </a:cubicBezTo>
                <a:cubicBezTo>
                  <a:pt x="1548387" y="1633999"/>
                  <a:pt x="1548387" y="1633999"/>
                  <a:pt x="1548387" y="1631576"/>
                </a:cubicBezTo>
                <a:cubicBezTo>
                  <a:pt x="1550770" y="1629154"/>
                  <a:pt x="1550770" y="1629154"/>
                  <a:pt x="1550770" y="1626734"/>
                </a:cubicBezTo>
                <a:cubicBezTo>
                  <a:pt x="1550770" y="1624312"/>
                  <a:pt x="1550770" y="1619470"/>
                  <a:pt x="1553153" y="1617047"/>
                </a:cubicBezTo>
                <a:cubicBezTo>
                  <a:pt x="1553153" y="1614625"/>
                  <a:pt x="1553153" y="1612203"/>
                  <a:pt x="1553153" y="1609780"/>
                </a:cubicBezTo>
                <a:cubicBezTo>
                  <a:pt x="1548387" y="1612203"/>
                  <a:pt x="1543621" y="1609780"/>
                  <a:pt x="1543621" y="1607361"/>
                </a:cubicBezTo>
                <a:close/>
                <a:moveTo>
                  <a:pt x="1550770" y="1447532"/>
                </a:moveTo>
                <a:lnTo>
                  <a:pt x="1551924" y="1447532"/>
                </a:lnTo>
                <a:cubicBezTo>
                  <a:pt x="1551739" y="1446943"/>
                  <a:pt x="1551532" y="1446370"/>
                  <a:pt x="1551339" y="1445787"/>
                </a:cubicBezTo>
                <a:cubicBezTo>
                  <a:pt x="1551063" y="1446145"/>
                  <a:pt x="1550770" y="1446684"/>
                  <a:pt x="1550770" y="1447532"/>
                </a:cubicBezTo>
                <a:close/>
                <a:moveTo>
                  <a:pt x="1551112" y="1445112"/>
                </a:moveTo>
                <a:cubicBezTo>
                  <a:pt x="1551112" y="1445112"/>
                  <a:pt x="1551112" y="1445112"/>
                  <a:pt x="1551112" y="1445112"/>
                </a:cubicBezTo>
                <a:cubicBezTo>
                  <a:pt x="1550996" y="1445112"/>
                  <a:pt x="1550900" y="1445112"/>
                  <a:pt x="1550770" y="1445112"/>
                </a:cubicBezTo>
                <a:cubicBezTo>
                  <a:pt x="1550919" y="1445112"/>
                  <a:pt x="1550999" y="1445112"/>
                  <a:pt x="1551112" y="1445112"/>
                </a:cubicBezTo>
                <a:close/>
                <a:moveTo>
                  <a:pt x="1550770" y="1452377"/>
                </a:moveTo>
                <a:lnTo>
                  <a:pt x="1553153" y="1452377"/>
                </a:lnTo>
                <a:cubicBezTo>
                  <a:pt x="1552082" y="1453464"/>
                  <a:pt x="1552935" y="1454551"/>
                  <a:pt x="1553984" y="1455639"/>
                </a:cubicBezTo>
                <a:cubicBezTo>
                  <a:pt x="1553705" y="1454271"/>
                  <a:pt x="1553415" y="1452914"/>
                  <a:pt x="1553067" y="1451587"/>
                </a:cubicBezTo>
                <a:cubicBezTo>
                  <a:pt x="1552904" y="1452358"/>
                  <a:pt x="1552396" y="1452377"/>
                  <a:pt x="1550770" y="1452377"/>
                </a:cubicBezTo>
                <a:close/>
                <a:moveTo>
                  <a:pt x="1553153" y="1457219"/>
                </a:moveTo>
                <a:cubicBezTo>
                  <a:pt x="1553153" y="1457219"/>
                  <a:pt x="1553153" y="1457219"/>
                  <a:pt x="1553153" y="1459641"/>
                </a:cubicBezTo>
                <a:cubicBezTo>
                  <a:pt x="1553153" y="1459641"/>
                  <a:pt x="1553153" y="1459641"/>
                  <a:pt x="1550770" y="1459641"/>
                </a:cubicBezTo>
                <a:cubicBezTo>
                  <a:pt x="1550770" y="1462064"/>
                  <a:pt x="1555536" y="1462064"/>
                  <a:pt x="1555536" y="1464483"/>
                </a:cubicBezTo>
                <a:cubicBezTo>
                  <a:pt x="1553956" y="1466088"/>
                  <a:pt x="1554453" y="1466638"/>
                  <a:pt x="1554285" y="1467528"/>
                </a:cubicBezTo>
                <a:cubicBezTo>
                  <a:pt x="1553711" y="1467566"/>
                  <a:pt x="1553153" y="1468158"/>
                  <a:pt x="1553153" y="1469328"/>
                </a:cubicBezTo>
                <a:cubicBezTo>
                  <a:pt x="1553153" y="1471574"/>
                  <a:pt x="1555204" y="1471734"/>
                  <a:pt x="1557402" y="1471747"/>
                </a:cubicBezTo>
                <a:cubicBezTo>
                  <a:pt x="1556182" y="1467280"/>
                  <a:pt x="1555243" y="1463120"/>
                  <a:pt x="1554688" y="1459413"/>
                </a:cubicBezTo>
                <a:cubicBezTo>
                  <a:pt x="1553893" y="1458826"/>
                  <a:pt x="1555105" y="1457219"/>
                  <a:pt x="1553153" y="1457219"/>
                </a:cubicBezTo>
                <a:close/>
                <a:moveTo>
                  <a:pt x="1562684" y="1561350"/>
                </a:moveTo>
                <a:cubicBezTo>
                  <a:pt x="1562684" y="1559734"/>
                  <a:pt x="1562684" y="1558121"/>
                  <a:pt x="1562684" y="1556505"/>
                </a:cubicBezTo>
                <a:cubicBezTo>
                  <a:pt x="1562684" y="1555699"/>
                  <a:pt x="1562684" y="1554892"/>
                  <a:pt x="1562684" y="1554086"/>
                </a:cubicBezTo>
                <a:cubicBezTo>
                  <a:pt x="1562684" y="1556505"/>
                  <a:pt x="1560301" y="1556505"/>
                  <a:pt x="1562684" y="1556505"/>
                </a:cubicBezTo>
                <a:cubicBezTo>
                  <a:pt x="1560301" y="1556505"/>
                  <a:pt x="1560301" y="1556505"/>
                  <a:pt x="1557919" y="1556505"/>
                </a:cubicBezTo>
                <a:cubicBezTo>
                  <a:pt x="1557049" y="1556505"/>
                  <a:pt x="1557140" y="1556827"/>
                  <a:pt x="1557477" y="1557119"/>
                </a:cubicBezTo>
                <a:cubicBezTo>
                  <a:pt x="1556477" y="1558933"/>
                  <a:pt x="1560528" y="1559159"/>
                  <a:pt x="1562684" y="1561350"/>
                </a:cubicBezTo>
                <a:close/>
                <a:moveTo>
                  <a:pt x="1565067" y="1532290"/>
                </a:moveTo>
                <a:lnTo>
                  <a:pt x="1565067" y="1529867"/>
                </a:lnTo>
                <a:cubicBezTo>
                  <a:pt x="1562684" y="1527445"/>
                  <a:pt x="1565067" y="1529867"/>
                  <a:pt x="1562684" y="1529867"/>
                </a:cubicBezTo>
                <a:cubicBezTo>
                  <a:pt x="1565067" y="1529867"/>
                  <a:pt x="1565067" y="1532290"/>
                  <a:pt x="1565067" y="1532290"/>
                </a:cubicBezTo>
                <a:close/>
                <a:moveTo>
                  <a:pt x="1493584" y="1704225"/>
                </a:moveTo>
                <a:cubicBezTo>
                  <a:pt x="1493584" y="1699383"/>
                  <a:pt x="1493584" y="1696961"/>
                  <a:pt x="1493584" y="1696961"/>
                </a:cubicBezTo>
                <a:cubicBezTo>
                  <a:pt x="1493584" y="1696961"/>
                  <a:pt x="1493584" y="1696961"/>
                  <a:pt x="1493584" y="1689696"/>
                </a:cubicBezTo>
                <a:cubicBezTo>
                  <a:pt x="1493584" y="1677587"/>
                  <a:pt x="1493584" y="1667900"/>
                  <a:pt x="1493584" y="1658217"/>
                </a:cubicBezTo>
                <a:cubicBezTo>
                  <a:pt x="1491201" y="1665481"/>
                  <a:pt x="1491201" y="1672745"/>
                  <a:pt x="1491201" y="1680009"/>
                </a:cubicBezTo>
                <a:cubicBezTo>
                  <a:pt x="1491201" y="1684854"/>
                  <a:pt x="1488818" y="1689696"/>
                  <a:pt x="1488818" y="1696961"/>
                </a:cubicBezTo>
                <a:cubicBezTo>
                  <a:pt x="1488818" y="1699383"/>
                  <a:pt x="1491201" y="1701805"/>
                  <a:pt x="1493584" y="1704225"/>
                </a:cubicBezTo>
                <a:close/>
                <a:moveTo>
                  <a:pt x="1491201" y="1808356"/>
                </a:moveTo>
                <a:cubicBezTo>
                  <a:pt x="1493584" y="1813201"/>
                  <a:pt x="1495967" y="1815620"/>
                  <a:pt x="1495967" y="1813201"/>
                </a:cubicBezTo>
                <a:cubicBezTo>
                  <a:pt x="1495967" y="1810778"/>
                  <a:pt x="1493584" y="1810778"/>
                  <a:pt x="1491201" y="1808356"/>
                </a:cubicBezTo>
                <a:close/>
                <a:moveTo>
                  <a:pt x="1491201" y="1595252"/>
                </a:moveTo>
                <a:cubicBezTo>
                  <a:pt x="1493584" y="1578301"/>
                  <a:pt x="1495967" y="1561350"/>
                  <a:pt x="1495967" y="1544399"/>
                </a:cubicBezTo>
                <a:cubicBezTo>
                  <a:pt x="1495967" y="1527445"/>
                  <a:pt x="1498350" y="1510494"/>
                  <a:pt x="1495967" y="1491123"/>
                </a:cubicBezTo>
                <a:cubicBezTo>
                  <a:pt x="1495967" y="1503230"/>
                  <a:pt x="1493584" y="1515339"/>
                  <a:pt x="1493584" y="1527445"/>
                </a:cubicBezTo>
                <a:cubicBezTo>
                  <a:pt x="1493584" y="1539554"/>
                  <a:pt x="1491201" y="1554086"/>
                  <a:pt x="1491201" y="1563772"/>
                </a:cubicBezTo>
                <a:cubicBezTo>
                  <a:pt x="1491201" y="1575878"/>
                  <a:pt x="1491201" y="1585565"/>
                  <a:pt x="1491201" y="1595252"/>
                </a:cubicBezTo>
                <a:close/>
                <a:moveTo>
                  <a:pt x="1474521" y="1403943"/>
                </a:moveTo>
                <a:cubicBezTo>
                  <a:pt x="1474521" y="1401521"/>
                  <a:pt x="1474521" y="1403943"/>
                  <a:pt x="1476904" y="1403943"/>
                </a:cubicBezTo>
                <a:cubicBezTo>
                  <a:pt x="1476904" y="1403943"/>
                  <a:pt x="1476904" y="1403943"/>
                  <a:pt x="1479287" y="1406366"/>
                </a:cubicBezTo>
                <a:cubicBezTo>
                  <a:pt x="1479287" y="1406366"/>
                  <a:pt x="1479718" y="1405534"/>
                  <a:pt x="1480375" y="1404904"/>
                </a:cubicBezTo>
                <a:cubicBezTo>
                  <a:pt x="1477304" y="1403434"/>
                  <a:pt x="1474278" y="1402072"/>
                  <a:pt x="1471277" y="1401122"/>
                </a:cubicBezTo>
                <a:cubicBezTo>
                  <a:pt x="1472359" y="1401769"/>
                  <a:pt x="1473439" y="1402845"/>
                  <a:pt x="1474521" y="1403943"/>
                </a:cubicBezTo>
                <a:close/>
                <a:moveTo>
                  <a:pt x="1469756" y="1437845"/>
                </a:moveTo>
                <a:cubicBezTo>
                  <a:pt x="1472138" y="1445112"/>
                  <a:pt x="1472138" y="1449954"/>
                  <a:pt x="1472138" y="1452377"/>
                </a:cubicBezTo>
                <a:cubicBezTo>
                  <a:pt x="1472138" y="1459641"/>
                  <a:pt x="1472138" y="1464483"/>
                  <a:pt x="1472138" y="1476592"/>
                </a:cubicBezTo>
                <a:cubicBezTo>
                  <a:pt x="1472138" y="1474170"/>
                  <a:pt x="1474521" y="1471750"/>
                  <a:pt x="1474521" y="1469328"/>
                </a:cubicBezTo>
                <a:cubicBezTo>
                  <a:pt x="1474521" y="1459641"/>
                  <a:pt x="1476904" y="1447532"/>
                  <a:pt x="1479287" y="1437845"/>
                </a:cubicBezTo>
                <a:cubicBezTo>
                  <a:pt x="1476904" y="1437845"/>
                  <a:pt x="1476904" y="1437845"/>
                  <a:pt x="1476904" y="1437845"/>
                </a:cubicBezTo>
                <a:lnTo>
                  <a:pt x="1474521" y="1437845"/>
                </a:lnTo>
                <a:cubicBezTo>
                  <a:pt x="1474521" y="1437845"/>
                  <a:pt x="1474521" y="1437845"/>
                  <a:pt x="1472138" y="1437845"/>
                </a:cubicBezTo>
                <a:cubicBezTo>
                  <a:pt x="1472138" y="1437845"/>
                  <a:pt x="1472138" y="1437845"/>
                  <a:pt x="1469756" y="1437845"/>
                </a:cubicBezTo>
                <a:close/>
                <a:moveTo>
                  <a:pt x="1469264" y="1400544"/>
                </a:moveTo>
                <a:cubicBezTo>
                  <a:pt x="1468632" y="1400387"/>
                  <a:pt x="1468002" y="1400282"/>
                  <a:pt x="1467373" y="1400172"/>
                </a:cubicBezTo>
                <a:cubicBezTo>
                  <a:pt x="1467373" y="1400511"/>
                  <a:pt x="1467373" y="1400937"/>
                  <a:pt x="1467373" y="1401521"/>
                </a:cubicBezTo>
                <a:cubicBezTo>
                  <a:pt x="1468002" y="1400882"/>
                  <a:pt x="1468632" y="1400596"/>
                  <a:pt x="1469264" y="1400544"/>
                </a:cubicBezTo>
                <a:close/>
                <a:moveTo>
                  <a:pt x="1457706" y="1399977"/>
                </a:moveTo>
                <a:cubicBezTo>
                  <a:pt x="1456985" y="1399946"/>
                  <a:pt x="1456237" y="1399905"/>
                  <a:pt x="1455458" y="1399856"/>
                </a:cubicBezTo>
                <a:cubicBezTo>
                  <a:pt x="1455458" y="1400214"/>
                  <a:pt x="1455458" y="1400692"/>
                  <a:pt x="1455458" y="1401521"/>
                </a:cubicBezTo>
                <a:cubicBezTo>
                  <a:pt x="1455458" y="1401521"/>
                  <a:pt x="1457209" y="1401510"/>
                  <a:pt x="1457706" y="1399977"/>
                </a:cubicBezTo>
                <a:close/>
                <a:moveTo>
                  <a:pt x="1443547" y="1575878"/>
                </a:moveTo>
                <a:cubicBezTo>
                  <a:pt x="1443547" y="1576291"/>
                  <a:pt x="1443547" y="1577230"/>
                  <a:pt x="1443547" y="1578301"/>
                </a:cubicBezTo>
                <a:cubicBezTo>
                  <a:pt x="1443547" y="1579807"/>
                  <a:pt x="1443547" y="1581208"/>
                  <a:pt x="1443547" y="1582691"/>
                </a:cubicBezTo>
                <a:cubicBezTo>
                  <a:pt x="1443547" y="1602667"/>
                  <a:pt x="1443547" y="1620640"/>
                  <a:pt x="1443547" y="1636421"/>
                </a:cubicBezTo>
                <a:cubicBezTo>
                  <a:pt x="1448310" y="1636421"/>
                  <a:pt x="1450693" y="1633999"/>
                  <a:pt x="1448310" y="1636421"/>
                </a:cubicBezTo>
                <a:cubicBezTo>
                  <a:pt x="1448310" y="1636421"/>
                  <a:pt x="1448310" y="1636421"/>
                  <a:pt x="1450693" y="1636421"/>
                </a:cubicBezTo>
                <a:cubicBezTo>
                  <a:pt x="1450693" y="1638843"/>
                  <a:pt x="1450693" y="1638843"/>
                  <a:pt x="1453076" y="1638843"/>
                </a:cubicBezTo>
                <a:cubicBezTo>
                  <a:pt x="1450693" y="1624312"/>
                  <a:pt x="1450693" y="1609780"/>
                  <a:pt x="1450693" y="1595252"/>
                </a:cubicBezTo>
                <a:cubicBezTo>
                  <a:pt x="1448310" y="1575878"/>
                  <a:pt x="1448310" y="1554086"/>
                  <a:pt x="1450693" y="1529867"/>
                </a:cubicBezTo>
                <a:cubicBezTo>
                  <a:pt x="1450693" y="1529867"/>
                  <a:pt x="1450693" y="1529867"/>
                  <a:pt x="1448310" y="1529867"/>
                </a:cubicBezTo>
                <a:cubicBezTo>
                  <a:pt x="1448310" y="1495965"/>
                  <a:pt x="1450693" y="1522603"/>
                  <a:pt x="1453076" y="1488701"/>
                </a:cubicBezTo>
                <a:cubicBezTo>
                  <a:pt x="1453076" y="1491123"/>
                  <a:pt x="1450693" y="1495965"/>
                  <a:pt x="1450693" y="1500807"/>
                </a:cubicBezTo>
                <a:cubicBezTo>
                  <a:pt x="1450693" y="1488701"/>
                  <a:pt x="1450693" y="1476592"/>
                  <a:pt x="1450693" y="1464483"/>
                </a:cubicBezTo>
                <a:cubicBezTo>
                  <a:pt x="1448310" y="1466905"/>
                  <a:pt x="1448310" y="1462064"/>
                  <a:pt x="1443547" y="1491123"/>
                </a:cubicBezTo>
                <a:cubicBezTo>
                  <a:pt x="1445927" y="1491123"/>
                  <a:pt x="1445927" y="1493543"/>
                  <a:pt x="1445927" y="1498388"/>
                </a:cubicBezTo>
                <a:cubicBezTo>
                  <a:pt x="1445927" y="1500807"/>
                  <a:pt x="1445927" y="1505652"/>
                  <a:pt x="1445927" y="1508072"/>
                </a:cubicBezTo>
                <a:cubicBezTo>
                  <a:pt x="1445927" y="1508072"/>
                  <a:pt x="1445927" y="1508072"/>
                  <a:pt x="1445927" y="1510494"/>
                </a:cubicBezTo>
                <a:lnTo>
                  <a:pt x="1445927" y="1512916"/>
                </a:lnTo>
                <a:cubicBezTo>
                  <a:pt x="1445927" y="1515339"/>
                  <a:pt x="1445927" y="1517761"/>
                  <a:pt x="1445927" y="1517761"/>
                </a:cubicBezTo>
                <a:cubicBezTo>
                  <a:pt x="1443547" y="1534712"/>
                  <a:pt x="1443547" y="1554086"/>
                  <a:pt x="1443547" y="1575878"/>
                </a:cubicBezTo>
                <a:close/>
                <a:moveTo>
                  <a:pt x="1445927" y="1403943"/>
                </a:moveTo>
                <a:cubicBezTo>
                  <a:pt x="1448310" y="1403943"/>
                  <a:pt x="1448310" y="1403943"/>
                  <a:pt x="1448310" y="1403943"/>
                </a:cubicBezTo>
                <a:cubicBezTo>
                  <a:pt x="1448310" y="1403943"/>
                  <a:pt x="1448310" y="1403943"/>
                  <a:pt x="1450693" y="1403943"/>
                </a:cubicBezTo>
                <a:cubicBezTo>
                  <a:pt x="1450693" y="1403943"/>
                  <a:pt x="1450693" y="1406366"/>
                  <a:pt x="1453076" y="1406366"/>
                </a:cubicBezTo>
                <a:cubicBezTo>
                  <a:pt x="1453076" y="1404183"/>
                  <a:pt x="1453095" y="1402000"/>
                  <a:pt x="1454840" y="1399817"/>
                </a:cubicBezTo>
                <a:cubicBezTo>
                  <a:pt x="1450947" y="1399542"/>
                  <a:pt x="1446463" y="1399030"/>
                  <a:pt x="1441965" y="1398284"/>
                </a:cubicBezTo>
                <a:cubicBezTo>
                  <a:pt x="1441733" y="1398521"/>
                  <a:pt x="1441468" y="1398788"/>
                  <a:pt x="1441164" y="1399099"/>
                </a:cubicBezTo>
                <a:cubicBezTo>
                  <a:pt x="1443547" y="1399099"/>
                  <a:pt x="1441164" y="1399099"/>
                  <a:pt x="1443547" y="1399099"/>
                </a:cubicBezTo>
                <a:cubicBezTo>
                  <a:pt x="1445927" y="1399099"/>
                  <a:pt x="1448310" y="1399099"/>
                  <a:pt x="1448310" y="1401521"/>
                </a:cubicBezTo>
                <a:cubicBezTo>
                  <a:pt x="1448310" y="1401521"/>
                  <a:pt x="1448310" y="1403943"/>
                  <a:pt x="1445927" y="1403943"/>
                </a:cubicBezTo>
                <a:close/>
                <a:moveTo>
                  <a:pt x="1438389" y="1433400"/>
                </a:moveTo>
                <a:lnTo>
                  <a:pt x="1436398" y="1435426"/>
                </a:lnTo>
                <a:cubicBezTo>
                  <a:pt x="1434015" y="1435426"/>
                  <a:pt x="1434015" y="1437845"/>
                  <a:pt x="1434015" y="1440268"/>
                </a:cubicBezTo>
                <a:cubicBezTo>
                  <a:pt x="1434015" y="1437845"/>
                  <a:pt x="1434015" y="1435426"/>
                  <a:pt x="1434015" y="1435426"/>
                </a:cubicBezTo>
                <a:cubicBezTo>
                  <a:pt x="1434015" y="1435426"/>
                  <a:pt x="1429250" y="1433003"/>
                  <a:pt x="1426867" y="1433003"/>
                </a:cubicBezTo>
                <a:cubicBezTo>
                  <a:pt x="1422101" y="1430581"/>
                  <a:pt x="1417335" y="1425739"/>
                  <a:pt x="1412570" y="1423317"/>
                </a:cubicBezTo>
                <a:cubicBezTo>
                  <a:pt x="1412570" y="1428159"/>
                  <a:pt x="1412570" y="1433003"/>
                  <a:pt x="1410187" y="1437845"/>
                </a:cubicBezTo>
                <a:cubicBezTo>
                  <a:pt x="1413754" y="1437845"/>
                  <a:pt x="1417090" y="1437845"/>
                  <a:pt x="1419718" y="1437845"/>
                </a:cubicBezTo>
                <a:cubicBezTo>
                  <a:pt x="1419718" y="1437845"/>
                  <a:pt x="1419718" y="1437845"/>
                  <a:pt x="1419718" y="1440268"/>
                </a:cubicBezTo>
                <a:cubicBezTo>
                  <a:pt x="1419718" y="1440268"/>
                  <a:pt x="1419718" y="1440268"/>
                  <a:pt x="1422101" y="1445112"/>
                </a:cubicBezTo>
                <a:cubicBezTo>
                  <a:pt x="1424484" y="1447532"/>
                  <a:pt x="1426867" y="1452377"/>
                  <a:pt x="1429250" y="1457219"/>
                </a:cubicBezTo>
                <a:cubicBezTo>
                  <a:pt x="1429250" y="1454796"/>
                  <a:pt x="1429250" y="1452377"/>
                  <a:pt x="1431633" y="1449954"/>
                </a:cubicBezTo>
                <a:cubicBezTo>
                  <a:pt x="1431633" y="1452377"/>
                  <a:pt x="1431633" y="1454796"/>
                  <a:pt x="1431633" y="1457219"/>
                </a:cubicBezTo>
                <a:cubicBezTo>
                  <a:pt x="1433623" y="1447103"/>
                  <a:pt x="1437240" y="1438724"/>
                  <a:pt x="1438389" y="1433400"/>
                </a:cubicBezTo>
                <a:lnTo>
                  <a:pt x="1438781" y="1433003"/>
                </a:lnTo>
                <a:cubicBezTo>
                  <a:pt x="1438781" y="1430581"/>
                  <a:pt x="1438781" y="1430581"/>
                  <a:pt x="1438781" y="1430581"/>
                </a:cubicBezTo>
                <a:cubicBezTo>
                  <a:pt x="1441164" y="1428159"/>
                  <a:pt x="1438781" y="1428159"/>
                  <a:pt x="1438781" y="1430581"/>
                </a:cubicBezTo>
                <a:cubicBezTo>
                  <a:pt x="1438781" y="1431379"/>
                  <a:pt x="1438616" y="1432351"/>
                  <a:pt x="1438389" y="1433400"/>
                </a:cubicBezTo>
                <a:close/>
                <a:moveTo>
                  <a:pt x="1438781" y="1428159"/>
                </a:moveTo>
                <a:cubicBezTo>
                  <a:pt x="1438781" y="1425739"/>
                  <a:pt x="1436398" y="1425739"/>
                  <a:pt x="1436398" y="1425739"/>
                </a:cubicBezTo>
                <a:cubicBezTo>
                  <a:pt x="1436398" y="1425739"/>
                  <a:pt x="1436398" y="1428159"/>
                  <a:pt x="1438781" y="1428159"/>
                </a:cubicBezTo>
                <a:close/>
                <a:moveTo>
                  <a:pt x="1410187" y="1389401"/>
                </a:moveTo>
                <a:cubicBezTo>
                  <a:pt x="1408762" y="1389305"/>
                  <a:pt x="1407337" y="1389197"/>
                  <a:pt x="1405910" y="1389032"/>
                </a:cubicBezTo>
                <a:cubicBezTo>
                  <a:pt x="1405736" y="1389167"/>
                  <a:pt x="1405620" y="1389261"/>
                  <a:pt x="1405421" y="1389415"/>
                </a:cubicBezTo>
                <a:cubicBezTo>
                  <a:pt x="1405421" y="1389415"/>
                  <a:pt x="1405421" y="1389415"/>
                  <a:pt x="1407804" y="1389415"/>
                </a:cubicBezTo>
                <a:cubicBezTo>
                  <a:pt x="1407804" y="1389415"/>
                  <a:pt x="1410187" y="1389415"/>
                  <a:pt x="1410187" y="1391834"/>
                </a:cubicBezTo>
                <a:cubicBezTo>
                  <a:pt x="1410187" y="1389415"/>
                  <a:pt x="1410187" y="1389415"/>
                  <a:pt x="1410187" y="1389415"/>
                </a:cubicBezTo>
                <a:cubicBezTo>
                  <a:pt x="1410187" y="1389415"/>
                  <a:pt x="1410187" y="1389401"/>
                  <a:pt x="1410187" y="1389401"/>
                </a:cubicBezTo>
                <a:close/>
                <a:moveTo>
                  <a:pt x="1412570" y="1554086"/>
                </a:moveTo>
                <a:cubicBezTo>
                  <a:pt x="1412570" y="1551663"/>
                  <a:pt x="1412570" y="1546818"/>
                  <a:pt x="1412570" y="1541976"/>
                </a:cubicBezTo>
                <a:cubicBezTo>
                  <a:pt x="1412570" y="1546818"/>
                  <a:pt x="1410187" y="1551663"/>
                  <a:pt x="1410187" y="1556505"/>
                </a:cubicBezTo>
                <a:cubicBezTo>
                  <a:pt x="1410187" y="1556505"/>
                  <a:pt x="1410187" y="1556505"/>
                  <a:pt x="1412570" y="1554086"/>
                </a:cubicBezTo>
                <a:close/>
                <a:moveTo>
                  <a:pt x="1410187" y="1653372"/>
                </a:moveTo>
                <a:cubicBezTo>
                  <a:pt x="1412570" y="1650949"/>
                  <a:pt x="1412570" y="1648527"/>
                  <a:pt x="1412570" y="1646108"/>
                </a:cubicBezTo>
                <a:cubicBezTo>
                  <a:pt x="1412570" y="1646108"/>
                  <a:pt x="1412570" y="1646108"/>
                  <a:pt x="1412570" y="1648527"/>
                </a:cubicBezTo>
                <a:cubicBezTo>
                  <a:pt x="1412570" y="1648527"/>
                  <a:pt x="1412570" y="1648527"/>
                  <a:pt x="1414953" y="1648527"/>
                </a:cubicBezTo>
                <a:cubicBezTo>
                  <a:pt x="1414953" y="1648527"/>
                  <a:pt x="1414953" y="1648527"/>
                  <a:pt x="1414953" y="1643685"/>
                </a:cubicBezTo>
                <a:cubicBezTo>
                  <a:pt x="1414953" y="1641263"/>
                  <a:pt x="1414953" y="1641263"/>
                  <a:pt x="1414953" y="1641263"/>
                </a:cubicBezTo>
                <a:cubicBezTo>
                  <a:pt x="1414953" y="1631576"/>
                  <a:pt x="1414953" y="1624312"/>
                  <a:pt x="1414953" y="1617047"/>
                </a:cubicBezTo>
                <a:cubicBezTo>
                  <a:pt x="1414953" y="1597674"/>
                  <a:pt x="1412570" y="1578301"/>
                  <a:pt x="1412570" y="1558927"/>
                </a:cubicBezTo>
                <a:cubicBezTo>
                  <a:pt x="1412570" y="1587987"/>
                  <a:pt x="1410187" y="1619470"/>
                  <a:pt x="1410187" y="1653372"/>
                </a:cubicBezTo>
                <a:close/>
                <a:moveTo>
                  <a:pt x="1396213" y="1383191"/>
                </a:moveTo>
                <a:cubicBezTo>
                  <a:pt x="1396213" y="1383191"/>
                  <a:pt x="1396213" y="1383191"/>
                  <a:pt x="1393813" y="1383191"/>
                </a:cubicBezTo>
                <a:cubicBezTo>
                  <a:pt x="1393813" y="1380782"/>
                  <a:pt x="1386620" y="1388011"/>
                  <a:pt x="1389020" y="1383191"/>
                </a:cubicBezTo>
                <a:cubicBezTo>
                  <a:pt x="1389020" y="1383191"/>
                  <a:pt x="1389020" y="1383191"/>
                  <a:pt x="1389020" y="1380782"/>
                </a:cubicBezTo>
                <a:cubicBezTo>
                  <a:pt x="1387388" y="1379844"/>
                  <a:pt x="1385698" y="1379051"/>
                  <a:pt x="1383986" y="1378321"/>
                </a:cubicBezTo>
                <a:cubicBezTo>
                  <a:pt x="1384025" y="1380403"/>
                  <a:pt x="1384309" y="1382486"/>
                  <a:pt x="1386361" y="1384570"/>
                </a:cubicBezTo>
                <a:cubicBezTo>
                  <a:pt x="1383975" y="1384570"/>
                  <a:pt x="1383975" y="1384570"/>
                  <a:pt x="1381595" y="1384570"/>
                </a:cubicBezTo>
                <a:cubicBezTo>
                  <a:pt x="1383975" y="1386992"/>
                  <a:pt x="1381595" y="1386992"/>
                  <a:pt x="1381595" y="1386992"/>
                </a:cubicBezTo>
                <a:cubicBezTo>
                  <a:pt x="1381595" y="1391834"/>
                  <a:pt x="1388741" y="1394257"/>
                  <a:pt x="1391124" y="1396679"/>
                </a:cubicBezTo>
                <a:cubicBezTo>
                  <a:pt x="1393708" y="1395366"/>
                  <a:pt x="1400470" y="1391221"/>
                  <a:pt x="1404623" y="1388845"/>
                </a:cubicBezTo>
                <a:cubicBezTo>
                  <a:pt x="1403419" y="1388655"/>
                  <a:pt x="1402213" y="1388416"/>
                  <a:pt x="1401006" y="1388011"/>
                </a:cubicBezTo>
                <a:cubicBezTo>
                  <a:pt x="1401006" y="1388011"/>
                  <a:pt x="1401006" y="1388011"/>
                  <a:pt x="1401006" y="1385602"/>
                </a:cubicBezTo>
                <a:cubicBezTo>
                  <a:pt x="1398609" y="1385602"/>
                  <a:pt x="1398609" y="1385602"/>
                  <a:pt x="1396213" y="1385602"/>
                </a:cubicBezTo>
                <a:cubicBezTo>
                  <a:pt x="1398609" y="1385602"/>
                  <a:pt x="1396213" y="1383191"/>
                  <a:pt x="1396213" y="1383191"/>
                </a:cubicBezTo>
                <a:close/>
                <a:moveTo>
                  <a:pt x="1386361" y="1447532"/>
                </a:moveTo>
                <a:cubicBezTo>
                  <a:pt x="1386361" y="1447532"/>
                  <a:pt x="1386361" y="1447532"/>
                  <a:pt x="1386361" y="1442690"/>
                </a:cubicBezTo>
                <a:cubicBezTo>
                  <a:pt x="1386361" y="1442690"/>
                  <a:pt x="1386361" y="1442690"/>
                  <a:pt x="1386361" y="1440268"/>
                </a:cubicBezTo>
                <a:cubicBezTo>
                  <a:pt x="1383975" y="1437845"/>
                  <a:pt x="1383975" y="1433003"/>
                  <a:pt x="1381595" y="1430581"/>
                </a:cubicBezTo>
                <a:cubicBezTo>
                  <a:pt x="1379210" y="1425739"/>
                  <a:pt x="1376830" y="1418472"/>
                  <a:pt x="1374447" y="1411208"/>
                </a:cubicBezTo>
                <a:cubicBezTo>
                  <a:pt x="1372064" y="1428159"/>
                  <a:pt x="1374447" y="1445112"/>
                  <a:pt x="1376830" y="1462064"/>
                </a:cubicBezTo>
                <a:cubicBezTo>
                  <a:pt x="1381595" y="1462064"/>
                  <a:pt x="1383975" y="1462064"/>
                  <a:pt x="1388741" y="1462064"/>
                </a:cubicBezTo>
                <a:cubicBezTo>
                  <a:pt x="1388741" y="1459641"/>
                  <a:pt x="1388741" y="1454796"/>
                  <a:pt x="1391124" y="1449954"/>
                </a:cubicBezTo>
                <a:cubicBezTo>
                  <a:pt x="1383975" y="1447532"/>
                  <a:pt x="1379210" y="1447532"/>
                  <a:pt x="1386361" y="1447532"/>
                </a:cubicBezTo>
                <a:close/>
                <a:moveTo>
                  <a:pt x="1372064" y="1740549"/>
                </a:moveTo>
                <a:cubicBezTo>
                  <a:pt x="1369681" y="1740549"/>
                  <a:pt x="1367298" y="1740549"/>
                  <a:pt x="1364915" y="1740549"/>
                </a:cubicBezTo>
                <a:cubicBezTo>
                  <a:pt x="1364915" y="1742971"/>
                  <a:pt x="1364915" y="1742971"/>
                  <a:pt x="1364915" y="1742971"/>
                </a:cubicBezTo>
                <a:cubicBezTo>
                  <a:pt x="1364915" y="1745394"/>
                  <a:pt x="1364915" y="1745394"/>
                  <a:pt x="1364915" y="1745394"/>
                </a:cubicBezTo>
                <a:cubicBezTo>
                  <a:pt x="1364915" y="1745394"/>
                  <a:pt x="1364915" y="1745394"/>
                  <a:pt x="1367298" y="1747816"/>
                </a:cubicBezTo>
                <a:cubicBezTo>
                  <a:pt x="1367298" y="1747816"/>
                  <a:pt x="1367298" y="1747816"/>
                  <a:pt x="1367298" y="1750236"/>
                </a:cubicBezTo>
                <a:cubicBezTo>
                  <a:pt x="1372064" y="1752658"/>
                  <a:pt x="1360150" y="1752658"/>
                  <a:pt x="1364915" y="1755081"/>
                </a:cubicBezTo>
                <a:cubicBezTo>
                  <a:pt x="1364915" y="1757500"/>
                  <a:pt x="1367298" y="1759922"/>
                  <a:pt x="1367298" y="1759922"/>
                </a:cubicBezTo>
                <a:cubicBezTo>
                  <a:pt x="1367298" y="1759922"/>
                  <a:pt x="1367298" y="1759922"/>
                  <a:pt x="1364915" y="1759922"/>
                </a:cubicBezTo>
                <a:cubicBezTo>
                  <a:pt x="1364915" y="1759922"/>
                  <a:pt x="1364915" y="1759922"/>
                  <a:pt x="1367298" y="1762345"/>
                </a:cubicBezTo>
                <a:cubicBezTo>
                  <a:pt x="1364915" y="1762345"/>
                  <a:pt x="1364915" y="1762345"/>
                  <a:pt x="1364915" y="1762345"/>
                </a:cubicBezTo>
                <a:cubicBezTo>
                  <a:pt x="1364915" y="1762345"/>
                  <a:pt x="1367298" y="1762345"/>
                  <a:pt x="1364915" y="1764767"/>
                </a:cubicBezTo>
                <a:cubicBezTo>
                  <a:pt x="1364915" y="1764767"/>
                  <a:pt x="1362532" y="1764767"/>
                  <a:pt x="1362532" y="1767190"/>
                </a:cubicBezTo>
                <a:cubicBezTo>
                  <a:pt x="1362532" y="1767190"/>
                  <a:pt x="1362532" y="1767190"/>
                  <a:pt x="1362532" y="1769609"/>
                </a:cubicBezTo>
                <a:cubicBezTo>
                  <a:pt x="1360111" y="1769609"/>
                  <a:pt x="1357118" y="1769609"/>
                  <a:pt x="1355384" y="1769609"/>
                </a:cubicBezTo>
                <a:cubicBezTo>
                  <a:pt x="1355384" y="1774454"/>
                  <a:pt x="1357767" y="1776874"/>
                  <a:pt x="1357767" y="1781718"/>
                </a:cubicBezTo>
                <a:cubicBezTo>
                  <a:pt x="1357767" y="1784140"/>
                  <a:pt x="1357767" y="1784140"/>
                  <a:pt x="1357767" y="1786563"/>
                </a:cubicBezTo>
                <a:cubicBezTo>
                  <a:pt x="1360150" y="1781718"/>
                  <a:pt x="1362532" y="1776874"/>
                  <a:pt x="1364915" y="1769609"/>
                </a:cubicBezTo>
                <a:cubicBezTo>
                  <a:pt x="1364915" y="1769609"/>
                  <a:pt x="1364932" y="1768527"/>
                  <a:pt x="1365636" y="1767093"/>
                </a:cubicBezTo>
                <a:cubicBezTo>
                  <a:pt x="1367290" y="1766658"/>
                  <a:pt x="1367298" y="1764767"/>
                  <a:pt x="1367298" y="1764767"/>
                </a:cubicBezTo>
                <a:cubicBezTo>
                  <a:pt x="1367298" y="1759922"/>
                  <a:pt x="1369681" y="1755081"/>
                  <a:pt x="1372064" y="1752658"/>
                </a:cubicBezTo>
                <a:cubicBezTo>
                  <a:pt x="1367298" y="1755081"/>
                  <a:pt x="1372064" y="1745394"/>
                  <a:pt x="1372064" y="1740549"/>
                </a:cubicBezTo>
                <a:close/>
                <a:moveTo>
                  <a:pt x="1360150" y="1568614"/>
                </a:moveTo>
                <a:cubicBezTo>
                  <a:pt x="1360150" y="1566192"/>
                  <a:pt x="1360150" y="1566192"/>
                  <a:pt x="1360150" y="1566192"/>
                </a:cubicBezTo>
                <a:cubicBezTo>
                  <a:pt x="1355384" y="1566192"/>
                  <a:pt x="1355384" y="1566192"/>
                  <a:pt x="1355384" y="1566192"/>
                </a:cubicBezTo>
                <a:cubicBezTo>
                  <a:pt x="1355384" y="1566192"/>
                  <a:pt x="1355384" y="1566192"/>
                  <a:pt x="1355384" y="1563772"/>
                </a:cubicBezTo>
                <a:cubicBezTo>
                  <a:pt x="1355384" y="1563772"/>
                  <a:pt x="1355384" y="1563772"/>
                  <a:pt x="1353001" y="1563772"/>
                </a:cubicBezTo>
                <a:cubicBezTo>
                  <a:pt x="1353001" y="1563772"/>
                  <a:pt x="1353001" y="1563772"/>
                  <a:pt x="1353001" y="1561350"/>
                </a:cubicBezTo>
                <a:cubicBezTo>
                  <a:pt x="1353001" y="1558927"/>
                  <a:pt x="1353001" y="1554086"/>
                  <a:pt x="1350618" y="1549241"/>
                </a:cubicBezTo>
                <a:cubicBezTo>
                  <a:pt x="1350618" y="1548605"/>
                  <a:pt x="1350618" y="1547840"/>
                  <a:pt x="1350618" y="1546818"/>
                </a:cubicBezTo>
                <a:cubicBezTo>
                  <a:pt x="1350618" y="1546818"/>
                  <a:pt x="1350618" y="1541976"/>
                  <a:pt x="1350618" y="1539554"/>
                </a:cubicBezTo>
                <a:cubicBezTo>
                  <a:pt x="1350618" y="1539554"/>
                  <a:pt x="1350618" y="1537134"/>
                  <a:pt x="1350618" y="1534712"/>
                </a:cubicBezTo>
                <a:cubicBezTo>
                  <a:pt x="1350618" y="1534712"/>
                  <a:pt x="1350618" y="1534712"/>
                  <a:pt x="1350618" y="1532290"/>
                </a:cubicBezTo>
                <a:cubicBezTo>
                  <a:pt x="1348235" y="1527445"/>
                  <a:pt x="1350618" y="1520181"/>
                  <a:pt x="1348235" y="1515339"/>
                </a:cubicBezTo>
                <a:cubicBezTo>
                  <a:pt x="1348235" y="1508072"/>
                  <a:pt x="1348235" y="1503230"/>
                  <a:pt x="1348235" y="1495965"/>
                </a:cubicBezTo>
                <a:cubicBezTo>
                  <a:pt x="1345852" y="1493543"/>
                  <a:pt x="1345852" y="1493543"/>
                  <a:pt x="1345852" y="1491123"/>
                </a:cubicBezTo>
                <a:cubicBezTo>
                  <a:pt x="1345852" y="1488701"/>
                  <a:pt x="1345852" y="1488701"/>
                  <a:pt x="1348235" y="1488701"/>
                </a:cubicBezTo>
                <a:cubicBezTo>
                  <a:pt x="1348235" y="1488701"/>
                  <a:pt x="1348235" y="1488701"/>
                  <a:pt x="1348235" y="1486279"/>
                </a:cubicBezTo>
                <a:cubicBezTo>
                  <a:pt x="1345852" y="1483856"/>
                  <a:pt x="1345852" y="1479014"/>
                  <a:pt x="1345852" y="1476592"/>
                </a:cubicBezTo>
                <a:cubicBezTo>
                  <a:pt x="1345852" y="1476132"/>
                  <a:pt x="1345852" y="1475830"/>
                  <a:pt x="1345852" y="1475527"/>
                </a:cubicBezTo>
                <a:cubicBezTo>
                  <a:pt x="1345852" y="1474241"/>
                  <a:pt x="1345852" y="1474170"/>
                  <a:pt x="1345852" y="1474170"/>
                </a:cubicBezTo>
                <a:cubicBezTo>
                  <a:pt x="1343469" y="1474170"/>
                  <a:pt x="1343469" y="1471750"/>
                  <a:pt x="1341087" y="1469328"/>
                </a:cubicBezTo>
                <a:cubicBezTo>
                  <a:pt x="1343469" y="1469328"/>
                  <a:pt x="1343469" y="1469328"/>
                  <a:pt x="1343469" y="1469328"/>
                </a:cubicBezTo>
                <a:cubicBezTo>
                  <a:pt x="1338704" y="1464483"/>
                  <a:pt x="1345852" y="1459641"/>
                  <a:pt x="1338704" y="1457219"/>
                </a:cubicBezTo>
                <a:cubicBezTo>
                  <a:pt x="1338704" y="1457219"/>
                  <a:pt x="1338704" y="1457219"/>
                  <a:pt x="1341087" y="1457219"/>
                </a:cubicBezTo>
                <a:cubicBezTo>
                  <a:pt x="1341087" y="1452377"/>
                  <a:pt x="1338704" y="1452377"/>
                  <a:pt x="1338704" y="1447532"/>
                </a:cubicBezTo>
                <a:cubicBezTo>
                  <a:pt x="1338704" y="1447532"/>
                  <a:pt x="1338704" y="1447532"/>
                  <a:pt x="1336321" y="1447532"/>
                </a:cubicBezTo>
                <a:cubicBezTo>
                  <a:pt x="1336321" y="1445112"/>
                  <a:pt x="1336321" y="1442690"/>
                  <a:pt x="1333938" y="1440268"/>
                </a:cubicBezTo>
                <a:cubicBezTo>
                  <a:pt x="1333938" y="1440268"/>
                  <a:pt x="1333938" y="1440268"/>
                  <a:pt x="1336321" y="1440268"/>
                </a:cubicBezTo>
                <a:cubicBezTo>
                  <a:pt x="1333938" y="1440268"/>
                  <a:pt x="1333938" y="1437845"/>
                  <a:pt x="1333938" y="1437845"/>
                </a:cubicBezTo>
                <a:cubicBezTo>
                  <a:pt x="1333938" y="1435426"/>
                  <a:pt x="1333938" y="1435426"/>
                  <a:pt x="1333938" y="1433003"/>
                </a:cubicBezTo>
                <a:cubicBezTo>
                  <a:pt x="1331555" y="1430581"/>
                  <a:pt x="1333938" y="1425739"/>
                  <a:pt x="1329172" y="1425739"/>
                </a:cubicBezTo>
                <a:cubicBezTo>
                  <a:pt x="1329172" y="1425062"/>
                  <a:pt x="1329120" y="1424385"/>
                  <a:pt x="1329040" y="1423710"/>
                </a:cubicBezTo>
                <a:cubicBezTo>
                  <a:pt x="1329098" y="1423575"/>
                  <a:pt x="1329106" y="1423454"/>
                  <a:pt x="1329172" y="1423317"/>
                </a:cubicBezTo>
                <a:cubicBezTo>
                  <a:pt x="1329101" y="1423391"/>
                  <a:pt x="1329070" y="1423421"/>
                  <a:pt x="1329007" y="1423485"/>
                </a:cubicBezTo>
                <a:cubicBezTo>
                  <a:pt x="1328479" y="1419394"/>
                  <a:pt x="1326792" y="1415301"/>
                  <a:pt x="1326792" y="1411208"/>
                </a:cubicBezTo>
                <a:cubicBezTo>
                  <a:pt x="1322027" y="1403943"/>
                  <a:pt x="1324407" y="1401521"/>
                  <a:pt x="1324407" y="1391834"/>
                </a:cubicBezTo>
                <a:cubicBezTo>
                  <a:pt x="1319644" y="1384570"/>
                  <a:pt x="1314878" y="1379728"/>
                  <a:pt x="1314878" y="1374883"/>
                </a:cubicBezTo>
                <a:cubicBezTo>
                  <a:pt x="1314878" y="1374883"/>
                  <a:pt x="1314878" y="1374883"/>
                  <a:pt x="1312495" y="1374883"/>
                </a:cubicBezTo>
                <a:cubicBezTo>
                  <a:pt x="1312495" y="1372461"/>
                  <a:pt x="1312495" y="1372461"/>
                  <a:pt x="1312495" y="1370041"/>
                </a:cubicBezTo>
                <a:cubicBezTo>
                  <a:pt x="1312495" y="1370041"/>
                  <a:pt x="1312495" y="1350668"/>
                  <a:pt x="1333938" y="1367619"/>
                </a:cubicBezTo>
                <a:cubicBezTo>
                  <a:pt x="1331555" y="1370041"/>
                  <a:pt x="1333938" y="1372461"/>
                  <a:pt x="1333938" y="1374883"/>
                </a:cubicBezTo>
                <a:cubicBezTo>
                  <a:pt x="1333938" y="1374883"/>
                  <a:pt x="1333938" y="1374883"/>
                  <a:pt x="1336321" y="1374883"/>
                </a:cubicBezTo>
                <a:lnTo>
                  <a:pt x="1338704" y="1377306"/>
                </a:lnTo>
                <a:cubicBezTo>
                  <a:pt x="1341087" y="1379728"/>
                  <a:pt x="1341087" y="1377306"/>
                  <a:pt x="1341087" y="1377306"/>
                </a:cubicBezTo>
                <a:cubicBezTo>
                  <a:pt x="1343469" y="1382148"/>
                  <a:pt x="1343469" y="1379728"/>
                  <a:pt x="1343469" y="1382148"/>
                </a:cubicBezTo>
                <a:cubicBezTo>
                  <a:pt x="1343469" y="1382148"/>
                  <a:pt x="1343469" y="1382148"/>
                  <a:pt x="1341087" y="1382148"/>
                </a:cubicBezTo>
                <a:lnTo>
                  <a:pt x="1343469" y="1384570"/>
                </a:lnTo>
                <a:cubicBezTo>
                  <a:pt x="1345852" y="1386992"/>
                  <a:pt x="1348235" y="1389415"/>
                  <a:pt x="1348235" y="1389415"/>
                </a:cubicBezTo>
                <a:cubicBezTo>
                  <a:pt x="1348235" y="1391834"/>
                  <a:pt x="1345852" y="1391834"/>
                  <a:pt x="1343469" y="1394257"/>
                </a:cubicBezTo>
                <a:cubicBezTo>
                  <a:pt x="1345852" y="1394257"/>
                  <a:pt x="1345852" y="1394257"/>
                  <a:pt x="1345852" y="1394257"/>
                </a:cubicBezTo>
                <a:cubicBezTo>
                  <a:pt x="1345852" y="1394257"/>
                  <a:pt x="1345852" y="1394257"/>
                  <a:pt x="1348235" y="1394257"/>
                </a:cubicBezTo>
                <a:cubicBezTo>
                  <a:pt x="1345852" y="1396679"/>
                  <a:pt x="1350618" y="1399099"/>
                  <a:pt x="1350618" y="1401521"/>
                </a:cubicBezTo>
                <a:cubicBezTo>
                  <a:pt x="1350618" y="1401521"/>
                  <a:pt x="1350618" y="1401521"/>
                  <a:pt x="1353001" y="1399099"/>
                </a:cubicBezTo>
                <a:cubicBezTo>
                  <a:pt x="1353001" y="1401521"/>
                  <a:pt x="1353001" y="1396679"/>
                  <a:pt x="1355384" y="1399099"/>
                </a:cubicBezTo>
                <a:cubicBezTo>
                  <a:pt x="1355384" y="1394257"/>
                  <a:pt x="1353001" y="1394257"/>
                  <a:pt x="1353001" y="1391834"/>
                </a:cubicBezTo>
                <a:cubicBezTo>
                  <a:pt x="1353001" y="1391834"/>
                  <a:pt x="1353001" y="1391834"/>
                  <a:pt x="1355384" y="1389415"/>
                </a:cubicBezTo>
                <a:cubicBezTo>
                  <a:pt x="1355384" y="1384570"/>
                  <a:pt x="1360150" y="1386992"/>
                  <a:pt x="1360150" y="1379728"/>
                </a:cubicBezTo>
                <a:cubicBezTo>
                  <a:pt x="1360150" y="1377410"/>
                  <a:pt x="1360174" y="1375095"/>
                  <a:pt x="1362256" y="1372780"/>
                </a:cubicBezTo>
                <a:cubicBezTo>
                  <a:pt x="1352396" y="1371211"/>
                  <a:pt x="1342503" y="1370039"/>
                  <a:pt x="1333875" y="1366323"/>
                </a:cubicBezTo>
                <a:cubicBezTo>
                  <a:pt x="1329078" y="1361503"/>
                  <a:pt x="1329078" y="1356685"/>
                  <a:pt x="1324285" y="1354274"/>
                </a:cubicBezTo>
                <a:cubicBezTo>
                  <a:pt x="1324285" y="1354274"/>
                  <a:pt x="1324285" y="1354274"/>
                  <a:pt x="1324285" y="1356685"/>
                </a:cubicBezTo>
                <a:cubicBezTo>
                  <a:pt x="1319489" y="1356685"/>
                  <a:pt x="1324285" y="1354274"/>
                  <a:pt x="1319489" y="1351865"/>
                </a:cubicBezTo>
                <a:cubicBezTo>
                  <a:pt x="1319489" y="1351865"/>
                  <a:pt x="1319489" y="1351865"/>
                  <a:pt x="1319489" y="1356685"/>
                </a:cubicBezTo>
                <a:cubicBezTo>
                  <a:pt x="1319489" y="1356685"/>
                  <a:pt x="1319489" y="1356685"/>
                  <a:pt x="1314693" y="1354274"/>
                </a:cubicBezTo>
                <a:cubicBezTo>
                  <a:pt x="1312296" y="1354274"/>
                  <a:pt x="1309900" y="1354274"/>
                  <a:pt x="1309900" y="1356685"/>
                </a:cubicBezTo>
                <a:cubicBezTo>
                  <a:pt x="1309900" y="1354274"/>
                  <a:pt x="1309900" y="1351865"/>
                  <a:pt x="1307500" y="1351865"/>
                </a:cubicBezTo>
                <a:cubicBezTo>
                  <a:pt x="1307500" y="1355777"/>
                  <a:pt x="1304333" y="1354932"/>
                  <a:pt x="1300581" y="1354475"/>
                </a:cubicBezTo>
                <a:cubicBezTo>
                  <a:pt x="1300581" y="1355639"/>
                  <a:pt x="1300581" y="1356094"/>
                  <a:pt x="1300581" y="1357932"/>
                </a:cubicBezTo>
                <a:cubicBezTo>
                  <a:pt x="1314878" y="1357932"/>
                  <a:pt x="1331555" y="1355510"/>
                  <a:pt x="1314878" y="1357932"/>
                </a:cubicBezTo>
                <a:cubicBezTo>
                  <a:pt x="1314878" y="1360355"/>
                  <a:pt x="1312495" y="1360355"/>
                  <a:pt x="1312495" y="1360355"/>
                </a:cubicBezTo>
                <a:cubicBezTo>
                  <a:pt x="1312495" y="1360355"/>
                  <a:pt x="1312495" y="1362774"/>
                  <a:pt x="1310112" y="1365197"/>
                </a:cubicBezTo>
                <a:cubicBezTo>
                  <a:pt x="1310112" y="1365197"/>
                  <a:pt x="1310112" y="1365197"/>
                  <a:pt x="1310112" y="1367619"/>
                </a:cubicBezTo>
                <a:cubicBezTo>
                  <a:pt x="1310112" y="1367619"/>
                  <a:pt x="1310112" y="1365197"/>
                  <a:pt x="1307729" y="1367619"/>
                </a:cubicBezTo>
                <a:cubicBezTo>
                  <a:pt x="1307729" y="1367619"/>
                  <a:pt x="1310112" y="1370041"/>
                  <a:pt x="1310112" y="1367619"/>
                </a:cubicBezTo>
                <a:cubicBezTo>
                  <a:pt x="1310112" y="1367619"/>
                  <a:pt x="1310112" y="1367619"/>
                  <a:pt x="1310112" y="1370041"/>
                </a:cubicBezTo>
                <a:cubicBezTo>
                  <a:pt x="1310112" y="1370041"/>
                  <a:pt x="1307729" y="1370041"/>
                  <a:pt x="1310112" y="1372461"/>
                </a:cubicBezTo>
                <a:cubicBezTo>
                  <a:pt x="1310112" y="1372461"/>
                  <a:pt x="1310112" y="1372461"/>
                  <a:pt x="1310112" y="1370041"/>
                </a:cubicBezTo>
                <a:cubicBezTo>
                  <a:pt x="1312495" y="1372461"/>
                  <a:pt x="1312495" y="1372461"/>
                  <a:pt x="1312495" y="1374883"/>
                </a:cubicBezTo>
                <a:cubicBezTo>
                  <a:pt x="1314878" y="1377306"/>
                  <a:pt x="1312495" y="1377306"/>
                  <a:pt x="1310112" y="1377306"/>
                </a:cubicBezTo>
                <a:lnTo>
                  <a:pt x="1312495" y="1379728"/>
                </a:lnTo>
                <a:cubicBezTo>
                  <a:pt x="1312495" y="1379728"/>
                  <a:pt x="1312495" y="1379728"/>
                  <a:pt x="1314878" y="1379728"/>
                </a:cubicBezTo>
                <a:cubicBezTo>
                  <a:pt x="1312495" y="1382148"/>
                  <a:pt x="1319644" y="1384570"/>
                  <a:pt x="1317261" y="1386992"/>
                </a:cubicBezTo>
                <a:cubicBezTo>
                  <a:pt x="1314878" y="1386992"/>
                  <a:pt x="1317261" y="1386992"/>
                  <a:pt x="1314878" y="1386992"/>
                </a:cubicBezTo>
                <a:cubicBezTo>
                  <a:pt x="1314878" y="1386992"/>
                  <a:pt x="1314878" y="1386992"/>
                  <a:pt x="1314878" y="1389415"/>
                </a:cubicBezTo>
                <a:cubicBezTo>
                  <a:pt x="1314878" y="1386992"/>
                  <a:pt x="1314878" y="1386992"/>
                  <a:pt x="1312495" y="1386992"/>
                </a:cubicBezTo>
                <a:cubicBezTo>
                  <a:pt x="1314878" y="1391834"/>
                  <a:pt x="1317261" y="1394257"/>
                  <a:pt x="1319644" y="1396679"/>
                </a:cubicBezTo>
                <a:cubicBezTo>
                  <a:pt x="1317261" y="1396679"/>
                  <a:pt x="1319644" y="1399099"/>
                  <a:pt x="1317261" y="1401521"/>
                </a:cubicBezTo>
                <a:cubicBezTo>
                  <a:pt x="1317261" y="1401521"/>
                  <a:pt x="1319644" y="1399099"/>
                  <a:pt x="1319644" y="1401521"/>
                </a:cubicBezTo>
                <a:cubicBezTo>
                  <a:pt x="1319644" y="1403943"/>
                  <a:pt x="1319644" y="1403943"/>
                  <a:pt x="1317261" y="1403943"/>
                </a:cubicBezTo>
                <a:cubicBezTo>
                  <a:pt x="1317261" y="1406366"/>
                  <a:pt x="1322027" y="1406366"/>
                  <a:pt x="1322027" y="1406366"/>
                </a:cubicBezTo>
                <a:cubicBezTo>
                  <a:pt x="1322027" y="1408785"/>
                  <a:pt x="1322027" y="1408785"/>
                  <a:pt x="1324407" y="1413630"/>
                </a:cubicBezTo>
                <a:cubicBezTo>
                  <a:pt x="1322027" y="1413630"/>
                  <a:pt x="1322027" y="1413630"/>
                  <a:pt x="1322027" y="1416052"/>
                </a:cubicBezTo>
                <a:cubicBezTo>
                  <a:pt x="1329172" y="1416052"/>
                  <a:pt x="1322027" y="1420894"/>
                  <a:pt x="1326792" y="1423317"/>
                </a:cubicBezTo>
                <a:cubicBezTo>
                  <a:pt x="1329101" y="1423317"/>
                  <a:pt x="1326969" y="1425555"/>
                  <a:pt x="1329007" y="1423485"/>
                </a:cubicBezTo>
                <a:cubicBezTo>
                  <a:pt x="1329015" y="1423559"/>
                  <a:pt x="1329032" y="1423636"/>
                  <a:pt x="1329040" y="1423710"/>
                </a:cubicBezTo>
                <a:cubicBezTo>
                  <a:pt x="1327115" y="1428283"/>
                  <a:pt x="1331555" y="1430721"/>
                  <a:pt x="1331555" y="1435426"/>
                </a:cubicBezTo>
                <a:cubicBezTo>
                  <a:pt x="1329172" y="1435426"/>
                  <a:pt x="1331555" y="1437845"/>
                  <a:pt x="1333938" y="1437845"/>
                </a:cubicBezTo>
                <a:cubicBezTo>
                  <a:pt x="1331555" y="1437845"/>
                  <a:pt x="1331555" y="1440268"/>
                  <a:pt x="1329172" y="1440268"/>
                </a:cubicBezTo>
                <a:cubicBezTo>
                  <a:pt x="1331555" y="1440268"/>
                  <a:pt x="1331555" y="1445112"/>
                  <a:pt x="1331555" y="1445112"/>
                </a:cubicBezTo>
                <a:cubicBezTo>
                  <a:pt x="1329172" y="1445112"/>
                  <a:pt x="1331555" y="1447532"/>
                  <a:pt x="1331555" y="1449954"/>
                </a:cubicBezTo>
                <a:cubicBezTo>
                  <a:pt x="1333938" y="1452377"/>
                  <a:pt x="1331555" y="1452377"/>
                  <a:pt x="1331555" y="1452377"/>
                </a:cubicBezTo>
                <a:cubicBezTo>
                  <a:pt x="1331555" y="1452377"/>
                  <a:pt x="1331555" y="1452446"/>
                  <a:pt x="1331555" y="1454494"/>
                </a:cubicBezTo>
                <a:cubicBezTo>
                  <a:pt x="1331406" y="1454458"/>
                  <a:pt x="1331263" y="1454397"/>
                  <a:pt x="1331116" y="1454350"/>
                </a:cubicBezTo>
                <a:cubicBezTo>
                  <a:pt x="1330785" y="1454015"/>
                  <a:pt x="1330213" y="1453434"/>
                  <a:pt x="1329172" y="1452377"/>
                </a:cubicBezTo>
                <a:cubicBezTo>
                  <a:pt x="1329172" y="1453434"/>
                  <a:pt x="1330092" y="1454015"/>
                  <a:pt x="1331116" y="1454350"/>
                </a:cubicBezTo>
                <a:cubicBezTo>
                  <a:pt x="1331541" y="1454783"/>
                  <a:pt x="1331555" y="1454796"/>
                  <a:pt x="1331555" y="1454796"/>
                </a:cubicBezTo>
                <a:cubicBezTo>
                  <a:pt x="1331555" y="1454667"/>
                  <a:pt x="1331555" y="1454612"/>
                  <a:pt x="1331555" y="1454494"/>
                </a:cubicBezTo>
                <a:cubicBezTo>
                  <a:pt x="1332748" y="1454796"/>
                  <a:pt x="1333938" y="1454796"/>
                  <a:pt x="1333938" y="1454796"/>
                </a:cubicBezTo>
                <a:cubicBezTo>
                  <a:pt x="1338704" y="1457219"/>
                  <a:pt x="1331555" y="1454796"/>
                  <a:pt x="1333938" y="1457219"/>
                </a:cubicBezTo>
                <a:cubicBezTo>
                  <a:pt x="1333938" y="1457219"/>
                  <a:pt x="1333938" y="1457219"/>
                  <a:pt x="1336321" y="1457219"/>
                </a:cubicBezTo>
                <a:cubicBezTo>
                  <a:pt x="1338704" y="1459641"/>
                  <a:pt x="1333938" y="1459641"/>
                  <a:pt x="1336321" y="1462064"/>
                </a:cubicBezTo>
                <a:cubicBezTo>
                  <a:pt x="1336321" y="1462064"/>
                  <a:pt x="1336321" y="1462064"/>
                  <a:pt x="1333938" y="1462064"/>
                </a:cubicBezTo>
                <a:cubicBezTo>
                  <a:pt x="1333938" y="1464483"/>
                  <a:pt x="1333938" y="1464483"/>
                  <a:pt x="1336321" y="1464483"/>
                </a:cubicBezTo>
                <a:cubicBezTo>
                  <a:pt x="1336321" y="1466905"/>
                  <a:pt x="1336321" y="1469328"/>
                  <a:pt x="1333938" y="1471750"/>
                </a:cubicBezTo>
                <a:cubicBezTo>
                  <a:pt x="1336321" y="1474170"/>
                  <a:pt x="1336321" y="1471750"/>
                  <a:pt x="1336321" y="1471750"/>
                </a:cubicBezTo>
                <a:cubicBezTo>
                  <a:pt x="1341087" y="1474170"/>
                  <a:pt x="1336321" y="1474170"/>
                  <a:pt x="1336321" y="1476592"/>
                </a:cubicBezTo>
                <a:cubicBezTo>
                  <a:pt x="1336321" y="1476592"/>
                  <a:pt x="1336321" y="1476592"/>
                  <a:pt x="1338704" y="1476592"/>
                </a:cubicBezTo>
                <a:cubicBezTo>
                  <a:pt x="1338704" y="1476592"/>
                  <a:pt x="1338704" y="1476592"/>
                  <a:pt x="1338704" y="1479014"/>
                </a:cubicBezTo>
                <a:cubicBezTo>
                  <a:pt x="1338704" y="1479014"/>
                  <a:pt x="1338704" y="1479014"/>
                  <a:pt x="1336321" y="1479014"/>
                </a:cubicBezTo>
                <a:cubicBezTo>
                  <a:pt x="1336321" y="1479014"/>
                  <a:pt x="1336321" y="1479014"/>
                  <a:pt x="1336321" y="1481437"/>
                </a:cubicBezTo>
                <a:cubicBezTo>
                  <a:pt x="1338704" y="1481437"/>
                  <a:pt x="1338704" y="1481437"/>
                  <a:pt x="1338704" y="1479014"/>
                </a:cubicBezTo>
                <a:cubicBezTo>
                  <a:pt x="1338704" y="1481437"/>
                  <a:pt x="1343469" y="1483856"/>
                  <a:pt x="1341087" y="1486279"/>
                </a:cubicBezTo>
                <a:cubicBezTo>
                  <a:pt x="1341087" y="1486279"/>
                  <a:pt x="1341087" y="1486279"/>
                  <a:pt x="1338704" y="1486279"/>
                </a:cubicBezTo>
                <a:cubicBezTo>
                  <a:pt x="1336321" y="1483856"/>
                  <a:pt x="1338704" y="1486279"/>
                  <a:pt x="1336321" y="1488701"/>
                </a:cubicBezTo>
                <a:cubicBezTo>
                  <a:pt x="1338704" y="1488701"/>
                  <a:pt x="1336321" y="1491123"/>
                  <a:pt x="1341087" y="1491123"/>
                </a:cubicBezTo>
                <a:cubicBezTo>
                  <a:pt x="1336321" y="1495965"/>
                  <a:pt x="1343469" y="1498388"/>
                  <a:pt x="1341087" y="1500807"/>
                </a:cubicBezTo>
                <a:cubicBezTo>
                  <a:pt x="1338704" y="1500807"/>
                  <a:pt x="1341087" y="1503230"/>
                  <a:pt x="1338704" y="1503230"/>
                </a:cubicBezTo>
                <a:cubicBezTo>
                  <a:pt x="1338704" y="1505652"/>
                  <a:pt x="1341087" y="1503230"/>
                  <a:pt x="1341087" y="1505652"/>
                </a:cubicBezTo>
                <a:cubicBezTo>
                  <a:pt x="1341087" y="1505652"/>
                  <a:pt x="1341087" y="1505652"/>
                  <a:pt x="1338704" y="1505652"/>
                </a:cubicBezTo>
                <a:cubicBezTo>
                  <a:pt x="1341087" y="1508072"/>
                  <a:pt x="1336321" y="1508072"/>
                  <a:pt x="1338704" y="1510494"/>
                </a:cubicBezTo>
                <a:cubicBezTo>
                  <a:pt x="1341087" y="1512916"/>
                  <a:pt x="1336321" y="1515339"/>
                  <a:pt x="1338704" y="1517761"/>
                </a:cubicBezTo>
                <a:lnTo>
                  <a:pt x="1341087" y="1517761"/>
                </a:lnTo>
                <a:cubicBezTo>
                  <a:pt x="1343469" y="1517761"/>
                  <a:pt x="1343469" y="1517761"/>
                  <a:pt x="1345852" y="1517761"/>
                </a:cubicBezTo>
                <a:cubicBezTo>
                  <a:pt x="1345852" y="1520181"/>
                  <a:pt x="1345852" y="1522603"/>
                  <a:pt x="1345852" y="1522603"/>
                </a:cubicBezTo>
                <a:cubicBezTo>
                  <a:pt x="1348235" y="1532290"/>
                  <a:pt x="1348235" y="1539554"/>
                  <a:pt x="1348235" y="1549241"/>
                </a:cubicBezTo>
                <a:cubicBezTo>
                  <a:pt x="1348235" y="1551663"/>
                  <a:pt x="1345852" y="1554086"/>
                  <a:pt x="1345852" y="1554086"/>
                </a:cubicBezTo>
                <a:cubicBezTo>
                  <a:pt x="1345852" y="1556505"/>
                  <a:pt x="1345852" y="1556505"/>
                  <a:pt x="1345852" y="1556505"/>
                </a:cubicBezTo>
                <a:lnTo>
                  <a:pt x="1348235" y="1558927"/>
                </a:lnTo>
                <a:cubicBezTo>
                  <a:pt x="1348235" y="1563772"/>
                  <a:pt x="1350618" y="1566192"/>
                  <a:pt x="1350618" y="1566192"/>
                </a:cubicBezTo>
                <a:cubicBezTo>
                  <a:pt x="1350618" y="1566192"/>
                  <a:pt x="1350618" y="1566192"/>
                  <a:pt x="1350618" y="1571036"/>
                </a:cubicBezTo>
                <a:cubicBezTo>
                  <a:pt x="1350618" y="1571036"/>
                  <a:pt x="1350618" y="1571036"/>
                  <a:pt x="1355384" y="1580723"/>
                </a:cubicBezTo>
                <a:cubicBezTo>
                  <a:pt x="1357767" y="1597674"/>
                  <a:pt x="1360150" y="1612203"/>
                  <a:pt x="1364915" y="1626734"/>
                </a:cubicBezTo>
                <a:cubicBezTo>
                  <a:pt x="1364915" y="1619470"/>
                  <a:pt x="1364915" y="1614625"/>
                  <a:pt x="1364915" y="1609780"/>
                </a:cubicBezTo>
                <a:cubicBezTo>
                  <a:pt x="1364915" y="1607361"/>
                  <a:pt x="1362532" y="1604938"/>
                  <a:pt x="1362532" y="1604938"/>
                </a:cubicBezTo>
                <a:cubicBezTo>
                  <a:pt x="1362532" y="1604938"/>
                  <a:pt x="1362532" y="1604938"/>
                  <a:pt x="1362532" y="1595252"/>
                </a:cubicBezTo>
                <a:cubicBezTo>
                  <a:pt x="1355384" y="1587987"/>
                  <a:pt x="1364915" y="1575878"/>
                  <a:pt x="1360150" y="1568614"/>
                </a:cubicBezTo>
                <a:close/>
                <a:moveTo>
                  <a:pt x="1322027" y="1556505"/>
                </a:moveTo>
                <a:cubicBezTo>
                  <a:pt x="1322027" y="1558927"/>
                  <a:pt x="1322027" y="1561350"/>
                  <a:pt x="1322027" y="1561350"/>
                </a:cubicBezTo>
                <a:cubicBezTo>
                  <a:pt x="1322027" y="1561350"/>
                  <a:pt x="1322027" y="1558927"/>
                  <a:pt x="1324407" y="1556505"/>
                </a:cubicBezTo>
                <a:cubicBezTo>
                  <a:pt x="1322027" y="1556505"/>
                  <a:pt x="1322027" y="1556505"/>
                  <a:pt x="1322027" y="1556505"/>
                </a:cubicBezTo>
                <a:close/>
                <a:moveTo>
                  <a:pt x="1331555" y="1600096"/>
                </a:moveTo>
                <a:cubicBezTo>
                  <a:pt x="1331555" y="1602516"/>
                  <a:pt x="1333938" y="1604938"/>
                  <a:pt x="1333938" y="1607361"/>
                </a:cubicBezTo>
                <a:cubicBezTo>
                  <a:pt x="1333938" y="1604938"/>
                  <a:pt x="1333938" y="1602516"/>
                  <a:pt x="1331555" y="1600096"/>
                </a:cubicBezTo>
                <a:close/>
                <a:moveTo>
                  <a:pt x="1357767" y="1747816"/>
                </a:moveTo>
                <a:cubicBezTo>
                  <a:pt x="1357767" y="1747816"/>
                  <a:pt x="1357767" y="1747816"/>
                  <a:pt x="1360150" y="1747816"/>
                </a:cubicBezTo>
                <a:cubicBezTo>
                  <a:pt x="1357767" y="1745394"/>
                  <a:pt x="1357767" y="1745394"/>
                  <a:pt x="1357767" y="1747816"/>
                </a:cubicBezTo>
                <a:close/>
                <a:moveTo>
                  <a:pt x="1279135" y="1568614"/>
                </a:moveTo>
                <a:cubicBezTo>
                  <a:pt x="1281518" y="1566192"/>
                  <a:pt x="1283901" y="1566192"/>
                  <a:pt x="1283901" y="1563772"/>
                </a:cubicBezTo>
                <a:cubicBezTo>
                  <a:pt x="1283901" y="1561350"/>
                  <a:pt x="1283901" y="1561350"/>
                  <a:pt x="1283901" y="1558927"/>
                </a:cubicBezTo>
                <a:cubicBezTo>
                  <a:pt x="1283901" y="1554955"/>
                  <a:pt x="1283879" y="1551003"/>
                  <a:pt x="1282562" y="1548368"/>
                </a:cubicBezTo>
                <a:cubicBezTo>
                  <a:pt x="1282636" y="1547509"/>
                  <a:pt x="1282418" y="1546818"/>
                  <a:pt x="1281518" y="1546818"/>
                </a:cubicBezTo>
                <a:cubicBezTo>
                  <a:pt x="1281946" y="1547253"/>
                  <a:pt x="1282274" y="1547790"/>
                  <a:pt x="1282562" y="1548368"/>
                </a:cubicBezTo>
                <a:cubicBezTo>
                  <a:pt x="1282443" y="1549786"/>
                  <a:pt x="1281518" y="1551663"/>
                  <a:pt x="1281518" y="1551663"/>
                </a:cubicBezTo>
                <a:cubicBezTo>
                  <a:pt x="1279135" y="1551663"/>
                  <a:pt x="1281518" y="1556505"/>
                  <a:pt x="1279135" y="1558927"/>
                </a:cubicBezTo>
                <a:cubicBezTo>
                  <a:pt x="1279135" y="1561350"/>
                  <a:pt x="1279135" y="1561350"/>
                  <a:pt x="1276752" y="1561350"/>
                </a:cubicBezTo>
                <a:cubicBezTo>
                  <a:pt x="1276752" y="1563772"/>
                  <a:pt x="1279135" y="1566192"/>
                  <a:pt x="1279135" y="1563772"/>
                </a:cubicBezTo>
                <a:cubicBezTo>
                  <a:pt x="1283901" y="1568614"/>
                  <a:pt x="1276752" y="1566192"/>
                  <a:pt x="1279135" y="1568614"/>
                </a:cubicBezTo>
                <a:close/>
                <a:moveTo>
                  <a:pt x="1286284" y="1420894"/>
                </a:moveTo>
                <a:lnTo>
                  <a:pt x="1286284" y="1418472"/>
                </a:lnTo>
                <a:cubicBezTo>
                  <a:pt x="1286284" y="1418472"/>
                  <a:pt x="1283901" y="1416052"/>
                  <a:pt x="1283901" y="1413630"/>
                </a:cubicBezTo>
                <a:cubicBezTo>
                  <a:pt x="1283901" y="1416052"/>
                  <a:pt x="1283901" y="1416052"/>
                  <a:pt x="1283901" y="1418472"/>
                </a:cubicBezTo>
                <a:cubicBezTo>
                  <a:pt x="1283901" y="1418472"/>
                  <a:pt x="1283901" y="1418472"/>
                  <a:pt x="1286284" y="1420894"/>
                </a:cubicBezTo>
                <a:close/>
                <a:moveTo>
                  <a:pt x="1281518" y="1408785"/>
                </a:moveTo>
                <a:cubicBezTo>
                  <a:pt x="1283901" y="1408785"/>
                  <a:pt x="1283901" y="1406366"/>
                  <a:pt x="1283901" y="1406366"/>
                </a:cubicBezTo>
                <a:cubicBezTo>
                  <a:pt x="1283901" y="1403943"/>
                  <a:pt x="1283901" y="1403943"/>
                  <a:pt x="1283901" y="1403943"/>
                </a:cubicBezTo>
                <a:cubicBezTo>
                  <a:pt x="1283901" y="1403943"/>
                  <a:pt x="1283901" y="1403943"/>
                  <a:pt x="1283901" y="1401521"/>
                </a:cubicBezTo>
                <a:cubicBezTo>
                  <a:pt x="1283901" y="1401521"/>
                  <a:pt x="1286284" y="1401521"/>
                  <a:pt x="1291049" y="1399099"/>
                </a:cubicBezTo>
                <a:lnTo>
                  <a:pt x="1291049" y="1396679"/>
                </a:lnTo>
                <a:cubicBezTo>
                  <a:pt x="1288667" y="1386992"/>
                  <a:pt x="1291049" y="1384570"/>
                  <a:pt x="1288667" y="1374883"/>
                </a:cubicBezTo>
                <a:cubicBezTo>
                  <a:pt x="1286284" y="1370041"/>
                  <a:pt x="1283901" y="1367619"/>
                  <a:pt x="1283901" y="1365197"/>
                </a:cubicBezTo>
                <a:cubicBezTo>
                  <a:pt x="1281518" y="1362774"/>
                  <a:pt x="1281518" y="1362774"/>
                  <a:pt x="1281518" y="1360355"/>
                </a:cubicBezTo>
                <a:cubicBezTo>
                  <a:pt x="1276752" y="1360355"/>
                  <a:pt x="1286284" y="1357932"/>
                  <a:pt x="1295815" y="1357932"/>
                </a:cubicBezTo>
                <a:cubicBezTo>
                  <a:pt x="1295815" y="1357932"/>
                  <a:pt x="1295815" y="1357932"/>
                  <a:pt x="1295815" y="1355510"/>
                </a:cubicBezTo>
                <a:cubicBezTo>
                  <a:pt x="1295815" y="1355510"/>
                  <a:pt x="1295815" y="1355510"/>
                  <a:pt x="1293432" y="1355510"/>
                </a:cubicBezTo>
                <a:cubicBezTo>
                  <a:pt x="1293432" y="1355510"/>
                  <a:pt x="1293432" y="1355510"/>
                  <a:pt x="1293432" y="1353088"/>
                </a:cubicBezTo>
                <a:cubicBezTo>
                  <a:pt x="1294575" y="1353088"/>
                  <a:pt x="1296392" y="1353088"/>
                  <a:pt x="1297911" y="1353088"/>
                </a:cubicBezTo>
                <a:lnTo>
                  <a:pt x="1297911" y="1351865"/>
                </a:lnTo>
                <a:cubicBezTo>
                  <a:pt x="1288321" y="1354274"/>
                  <a:pt x="1288321" y="1342226"/>
                  <a:pt x="1278729" y="1347046"/>
                </a:cubicBezTo>
                <a:cubicBezTo>
                  <a:pt x="1278729" y="1347046"/>
                  <a:pt x="1278729" y="1347046"/>
                  <a:pt x="1278729" y="1344637"/>
                </a:cubicBezTo>
                <a:cubicBezTo>
                  <a:pt x="1277103" y="1342999"/>
                  <a:pt x="1275474" y="1342482"/>
                  <a:pt x="1273751" y="1342217"/>
                </a:cubicBezTo>
                <a:cubicBezTo>
                  <a:pt x="1274491" y="1345498"/>
                  <a:pt x="1275435" y="1350572"/>
                  <a:pt x="1276752" y="1357932"/>
                </a:cubicBezTo>
                <a:cubicBezTo>
                  <a:pt x="1276752" y="1370041"/>
                  <a:pt x="1279135" y="1384570"/>
                  <a:pt x="1281518" y="1408785"/>
                </a:cubicBezTo>
                <a:close/>
                <a:moveTo>
                  <a:pt x="1293432" y="1466905"/>
                </a:moveTo>
                <a:cubicBezTo>
                  <a:pt x="1293432" y="1466905"/>
                  <a:pt x="1293432" y="1464483"/>
                  <a:pt x="1291049" y="1464483"/>
                </a:cubicBezTo>
                <a:cubicBezTo>
                  <a:pt x="1291049" y="1466905"/>
                  <a:pt x="1291049" y="1466905"/>
                  <a:pt x="1293432" y="1466905"/>
                </a:cubicBezTo>
                <a:lnTo>
                  <a:pt x="1293432" y="1469328"/>
                </a:lnTo>
                <a:cubicBezTo>
                  <a:pt x="1293432" y="1469328"/>
                  <a:pt x="1291049" y="1471750"/>
                  <a:pt x="1291049" y="1474170"/>
                </a:cubicBezTo>
                <a:cubicBezTo>
                  <a:pt x="1293432" y="1483856"/>
                  <a:pt x="1295815" y="1495965"/>
                  <a:pt x="1298198" y="1510494"/>
                </a:cubicBezTo>
                <a:cubicBezTo>
                  <a:pt x="1298198" y="1495965"/>
                  <a:pt x="1295815" y="1481437"/>
                  <a:pt x="1293432" y="1466905"/>
                </a:cubicBezTo>
                <a:close/>
                <a:moveTo>
                  <a:pt x="1252358" y="1337406"/>
                </a:moveTo>
                <a:cubicBezTo>
                  <a:pt x="1252358" y="1337406"/>
                  <a:pt x="1252347" y="1337397"/>
                  <a:pt x="1252106" y="1337155"/>
                </a:cubicBezTo>
                <a:cubicBezTo>
                  <a:pt x="1256930" y="1350907"/>
                  <a:pt x="1261613" y="1368885"/>
                  <a:pt x="1264841" y="1391834"/>
                </a:cubicBezTo>
                <a:cubicBezTo>
                  <a:pt x="1264841" y="1401521"/>
                  <a:pt x="1262458" y="1408785"/>
                  <a:pt x="1262458" y="1418472"/>
                </a:cubicBezTo>
                <a:cubicBezTo>
                  <a:pt x="1267221" y="1418472"/>
                  <a:pt x="1269604" y="1420894"/>
                  <a:pt x="1269604" y="1425739"/>
                </a:cubicBezTo>
                <a:cubicBezTo>
                  <a:pt x="1269604" y="1401521"/>
                  <a:pt x="1267221" y="1365197"/>
                  <a:pt x="1269604" y="1348246"/>
                </a:cubicBezTo>
                <a:cubicBezTo>
                  <a:pt x="1270021" y="1345705"/>
                  <a:pt x="1270363" y="1343561"/>
                  <a:pt x="1270672" y="1341851"/>
                </a:cubicBezTo>
                <a:cubicBezTo>
                  <a:pt x="1268121" y="1341521"/>
                  <a:pt x="1265296" y="1340772"/>
                  <a:pt x="1261947" y="1337406"/>
                </a:cubicBezTo>
                <a:cubicBezTo>
                  <a:pt x="1261947" y="1337406"/>
                  <a:pt x="1261947" y="1337406"/>
                  <a:pt x="1261947" y="1339817"/>
                </a:cubicBezTo>
                <a:cubicBezTo>
                  <a:pt x="1259550" y="1337406"/>
                  <a:pt x="1254754" y="1337406"/>
                  <a:pt x="1252358" y="1337406"/>
                </a:cubicBezTo>
                <a:close/>
                <a:moveTo>
                  <a:pt x="1260075" y="1585565"/>
                </a:moveTo>
                <a:cubicBezTo>
                  <a:pt x="1260075" y="1585565"/>
                  <a:pt x="1260075" y="1585565"/>
                  <a:pt x="1260075" y="1587987"/>
                </a:cubicBezTo>
                <a:cubicBezTo>
                  <a:pt x="1260075" y="1585565"/>
                  <a:pt x="1260075" y="1585565"/>
                  <a:pt x="1262458" y="1585565"/>
                </a:cubicBezTo>
                <a:cubicBezTo>
                  <a:pt x="1260075" y="1585565"/>
                  <a:pt x="1260075" y="1585565"/>
                  <a:pt x="1260075" y="1585565"/>
                </a:cubicBezTo>
                <a:close/>
                <a:moveTo>
                  <a:pt x="1658877" y="166821"/>
                </a:moveTo>
                <a:lnTo>
                  <a:pt x="1656510" y="166821"/>
                </a:lnTo>
                <a:cubicBezTo>
                  <a:pt x="1654147" y="164445"/>
                  <a:pt x="1654147" y="164445"/>
                  <a:pt x="1654147" y="164445"/>
                </a:cubicBezTo>
                <a:lnTo>
                  <a:pt x="1651781" y="164445"/>
                </a:lnTo>
                <a:lnTo>
                  <a:pt x="1649417" y="164445"/>
                </a:lnTo>
                <a:cubicBezTo>
                  <a:pt x="1651781" y="164445"/>
                  <a:pt x="1651781" y="162067"/>
                  <a:pt x="1651781" y="162067"/>
                </a:cubicBezTo>
                <a:cubicBezTo>
                  <a:pt x="1651781" y="159692"/>
                  <a:pt x="1651781" y="159692"/>
                  <a:pt x="1649417" y="159692"/>
                </a:cubicBezTo>
                <a:cubicBezTo>
                  <a:pt x="1649417" y="158045"/>
                  <a:pt x="1649392" y="157522"/>
                  <a:pt x="1648605" y="156576"/>
                </a:cubicBezTo>
                <a:cubicBezTo>
                  <a:pt x="1633035" y="169274"/>
                  <a:pt x="1618459" y="182511"/>
                  <a:pt x="1607199" y="197599"/>
                </a:cubicBezTo>
                <a:cubicBezTo>
                  <a:pt x="1597607" y="209647"/>
                  <a:pt x="1585621" y="224107"/>
                  <a:pt x="1573632" y="240975"/>
                </a:cubicBezTo>
                <a:lnTo>
                  <a:pt x="1576032" y="240975"/>
                </a:lnTo>
                <a:cubicBezTo>
                  <a:pt x="1578428" y="245795"/>
                  <a:pt x="1580825" y="248204"/>
                  <a:pt x="1585621" y="250615"/>
                </a:cubicBezTo>
                <a:cubicBezTo>
                  <a:pt x="1585621" y="250615"/>
                  <a:pt x="1585621" y="250615"/>
                  <a:pt x="1585621" y="248204"/>
                </a:cubicBezTo>
                <a:cubicBezTo>
                  <a:pt x="1588018" y="253024"/>
                  <a:pt x="1590414" y="253024"/>
                  <a:pt x="1592814" y="253024"/>
                </a:cubicBezTo>
                <a:cubicBezTo>
                  <a:pt x="1595211" y="253024"/>
                  <a:pt x="1592814" y="250615"/>
                  <a:pt x="1597607" y="250615"/>
                </a:cubicBezTo>
                <a:cubicBezTo>
                  <a:pt x="1602403" y="255432"/>
                  <a:pt x="1600007" y="253024"/>
                  <a:pt x="1604803" y="255432"/>
                </a:cubicBezTo>
                <a:cubicBezTo>
                  <a:pt x="1604803" y="257844"/>
                  <a:pt x="1602403" y="255432"/>
                  <a:pt x="1600007" y="257844"/>
                </a:cubicBezTo>
                <a:cubicBezTo>
                  <a:pt x="1602403" y="257844"/>
                  <a:pt x="1604803" y="257844"/>
                  <a:pt x="1607199" y="257844"/>
                </a:cubicBezTo>
                <a:cubicBezTo>
                  <a:pt x="1607199" y="257844"/>
                  <a:pt x="1607199" y="257844"/>
                  <a:pt x="1604803" y="260252"/>
                </a:cubicBezTo>
                <a:cubicBezTo>
                  <a:pt x="1607199" y="260252"/>
                  <a:pt x="1607199" y="260252"/>
                  <a:pt x="1607199" y="262664"/>
                </a:cubicBezTo>
                <a:cubicBezTo>
                  <a:pt x="1609596" y="262664"/>
                  <a:pt x="1609596" y="262664"/>
                  <a:pt x="1609596" y="260252"/>
                </a:cubicBezTo>
                <a:cubicBezTo>
                  <a:pt x="1611993" y="260252"/>
                  <a:pt x="1616789" y="260252"/>
                  <a:pt x="1616789" y="265072"/>
                </a:cubicBezTo>
                <a:cubicBezTo>
                  <a:pt x="1621585" y="265072"/>
                  <a:pt x="1619185" y="267481"/>
                  <a:pt x="1619185" y="269892"/>
                </a:cubicBezTo>
                <a:cubicBezTo>
                  <a:pt x="1619185" y="269892"/>
                  <a:pt x="1621585" y="269892"/>
                  <a:pt x="1621585" y="267481"/>
                </a:cubicBezTo>
                <a:cubicBezTo>
                  <a:pt x="1621585" y="267481"/>
                  <a:pt x="1621585" y="267481"/>
                  <a:pt x="1621585" y="269892"/>
                </a:cubicBezTo>
                <a:cubicBezTo>
                  <a:pt x="1621585" y="269892"/>
                  <a:pt x="1621585" y="269892"/>
                  <a:pt x="1623981" y="267481"/>
                </a:cubicBezTo>
                <a:cubicBezTo>
                  <a:pt x="1626378" y="274712"/>
                  <a:pt x="1635970" y="269892"/>
                  <a:pt x="1638367" y="277121"/>
                </a:cubicBezTo>
                <a:cubicBezTo>
                  <a:pt x="1635970" y="277121"/>
                  <a:pt x="1635970" y="274712"/>
                  <a:pt x="1633571" y="277121"/>
                </a:cubicBezTo>
                <a:cubicBezTo>
                  <a:pt x="1633571" y="277121"/>
                  <a:pt x="1633571" y="277121"/>
                  <a:pt x="1638367" y="277121"/>
                </a:cubicBezTo>
                <a:cubicBezTo>
                  <a:pt x="1635970" y="277121"/>
                  <a:pt x="1633571" y="277121"/>
                  <a:pt x="1633571" y="279529"/>
                </a:cubicBezTo>
                <a:cubicBezTo>
                  <a:pt x="1638132" y="281060"/>
                  <a:pt x="1642694" y="281646"/>
                  <a:pt x="1647255" y="282466"/>
                </a:cubicBezTo>
                <a:cubicBezTo>
                  <a:pt x="1647128" y="282018"/>
                  <a:pt x="1647051" y="281509"/>
                  <a:pt x="1647051" y="280925"/>
                </a:cubicBezTo>
                <a:cubicBezTo>
                  <a:pt x="1647051" y="278549"/>
                  <a:pt x="1644687" y="280925"/>
                  <a:pt x="1642324" y="278549"/>
                </a:cubicBezTo>
                <a:cubicBezTo>
                  <a:pt x="1642324" y="276171"/>
                  <a:pt x="1642324" y="276171"/>
                  <a:pt x="1642324" y="276171"/>
                </a:cubicBezTo>
                <a:cubicBezTo>
                  <a:pt x="1644687" y="273796"/>
                  <a:pt x="1637594" y="278549"/>
                  <a:pt x="1639957" y="276171"/>
                </a:cubicBezTo>
                <a:cubicBezTo>
                  <a:pt x="1639957" y="269039"/>
                  <a:pt x="1632864" y="269039"/>
                  <a:pt x="1630498" y="266663"/>
                </a:cubicBezTo>
                <a:cubicBezTo>
                  <a:pt x="1630498" y="264285"/>
                  <a:pt x="1632864" y="259531"/>
                  <a:pt x="1632864" y="259531"/>
                </a:cubicBezTo>
                <a:lnTo>
                  <a:pt x="1630498" y="261909"/>
                </a:lnTo>
                <a:cubicBezTo>
                  <a:pt x="1630498" y="261909"/>
                  <a:pt x="1630498" y="261909"/>
                  <a:pt x="1628134" y="259531"/>
                </a:cubicBezTo>
                <a:cubicBezTo>
                  <a:pt x="1625771" y="261909"/>
                  <a:pt x="1623404" y="259531"/>
                  <a:pt x="1623404" y="259531"/>
                </a:cubicBezTo>
                <a:cubicBezTo>
                  <a:pt x="1620174" y="261155"/>
                  <a:pt x="1621356" y="258342"/>
                  <a:pt x="1620922" y="257153"/>
                </a:cubicBezTo>
                <a:cubicBezTo>
                  <a:pt x="1620964" y="257153"/>
                  <a:pt x="1620997" y="257153"/>
                  <a:pt x="1621041" y="257153"/>
                </a:cubicBezTo>
                <a:cubicBezTo>
                  <a:pt x="1621041" y="252399"/>
                  <a:pt x="1616311" y="257153"/>
                  <a:pt x="1618675" y="252399"/>
                </a:cubicBezTo>
                <a:cubicBezTo>
                  <a:pt x="1618675" y="252399"/>
                  <a:pt x="1618675" y="252399"/>
                  <a:pt x="1616311" y="254777"/>
                </a:cubicBezTo>
                <a:cubicBezTo>
                  <a:pt x="1616311" y="254777"/>
                  <a:pt x="1616311" y="252399"/>
                  <a:pt x="1613948" y="254777"/>
                </a:cubicBezTo>
                <a:cubicBezTo>
                  <a:pt x="1613948" y="254777"/>
                  <a:pt x="1613948" y="254777"/>
                  <a:pt x="1613948" y="252399"/>
                </a:cubicBezTo>
                <a:lnTo>
                  <a:pt x="1611581" y="252399"/>
                </a:lnTo>
                <a:cubicBezTo>
                  <a:pt x="1611581" y="252399"/>
                  <a:pt x="1611581" y="252399"/>
                  <a:pt x="1611581" y="250023"/>
                </a:cubicBezTo>
                <a:cubicBezTo>
                  <a:pt x="1609218" y="252399"/>
                  <a:pt x="1611581" y="250023"/>
                  <a:pt x="1609218" y="250023"/>
                </a:cubicBezTo>
                <a:cubicBezTo>
                  <a:pt x="1606851" y="250023"/>
                  <a:pt x="1604488" y="250023"/>
                  <a:pt x="1604488" y="250023"/>
                </a:cubicBezTo>
                <a:cubicBezTo>
                  <a:pt x="1599758" y="247645"/>
                  <a:pt x="1602122" y="245270"/>
                  <a:pt x="1599758" y="242891"/>
                </a:cubicBezTo>
                <a:cubicBezTo>
                  <a:pt x="1595028" y="242891"/>
                  <a:pt x="1592665" y="247645"/>
                  <a:pt x="1592665" y="242891"/>
                </a:cubicBezTo>
                <a:cubicBezTo>
                  <a:pt x="1592665" y="242891"/>
                  <a:pt x="1587935" y="235759"/>
                  <a:pt x="1599758" y="223873"/>
                </a:cubicBezTo>
                <a:cubicBezTo>
                  <a:pt x="1599758" y="226251"/>
                  <a:pt x="1599758" y="226251"/>
                  <a:pt x="1602122" y="226251"/>
                </a:cubicBezTo>
                <a:cubicBezTo>
                  <a:pt x="1602122" y="226251"/>
                  <a:pt x="1602122" y="226251"/>
                  <a:pt x="1602122" y="223873"/>
                </a:cubicBezTo>
                <a:cubicBezTo>
                  <a:pt x="1602122" y="226251"/>
                  <a:pt x="1604488" y="223873"/>
                  <a:pt x="1604488" y="223873"/>
                </a:cubicBezTo>
                <a:cubicBezTo>
                  <a:pt x="1604488" y="223873"/>
                  <a:pt x="1604488" y="221497"/>
                  <a:pt x="1606851" y="221497"/>
                </a:cubicBezTo>
                <a:cubicBezTo>
                  <a:pt x="1606851" y="221497"/>
                  <a:pt x="1606851" y="221497"/>
                  <a:pt x="1609218" y="221497"/>
                </a:cubicBezTo>
                <a:cubicBezTo>
                  <a:pt x="1606851" y="223873"/>
                  <a:pt x="1606851" y="221497"/>
                  <a:pt x="1606851" y="223873"/>
                </a:cubicBezTo>
                <a:cubicBezTo>
                  <a:pt x="1606851" y="223873"/>
                  <a:pt x="1609218" y="223873"/>
                  <a:pt x="1609218" y="221497"/>
                </a:cubicBezTo>
                <a:cubicBezTo>
                  <a:pt x="1609218" y="221497"/>
                  <a:pt x="1609218" y="221497"/>
                  <a:pt x="1609218" y="223873"/>
                </a:cubicBezTo>
                <a:cubicBezTo>
                  <a:pt x="1609218" y="223873"/>
                  <a:pt x="1611581" y="221497"/>
                  <a:pt x="1611581" y="223873"/>
                </a:cubicBezTo>
                <a:cubicBezTo>
                  <a:pt x="1613948" y="223873"/>
                  <a:pt x="1611581" y="223873"/>
                  <a:pt x="1611581" y="226251"/>
                </a:cubicBezTo>
                <a:cubicBezTo>
                  <a:pt x="1611581" y="226251"/>
                  <a:pt x="1611581" y="226251"/>
                  <a:pt x="1613948" y="223873"/>
                </a:cubicBezTo>
                <a:cubicBezTo>
                  <a:pt x="1613948" y="226251"/>
                  <a:pt x="1618675" y="223873"/>
                  <a:pt x="1618675" y="226251"/>
                </a:cubicBezTo>
                <a:cubicBezTo>
                  <a:pt x="1616311" y="226251"/>
                  <a:pt x="1616311" y="226251"/>
                  <a:pt x="1616311" y="226251"/>
                </a:cubicBezTo>
                <a:lnTo>
                  <a:pt x="1616311" y="228630"/>
                </a:lnTo>
                <a:cubicBezTo>
                  <a:pt x="1616311" y="228630"/>
                  <a:pt x="1618675" y="228630"/>
                  <a:pt x="1621041" y="228630"/>
                </a:cubicBezTo>
                <a:cubicBezTo>
                  <a:pt x="1621041" y="231005"/>
                  <a:pt x="1621041" y="228630"/>
                  <a:pt x="1621041" y="231005"/>
                </a:cubicBezTo>
                <a:cubicBezTo>
                  <a:pt x="1621041" y="231005"/>
                  <a:pt x="1621041" y="231005"/>
                  <a:pt x="1623404" y="231005"/>
                </a:cubicBezTo>
                <a:cubicBezTo>
                  <a:pt x="1623404" y="233383"/>
                  <a:pt x="1625771" y="231005"/>
                  <a:pt x="1625771" y="231005"/>
                </a:cubicBezTo>
                <a:cubicBezTo>
                  <a:pt x="1625771" y="231005"/>
                  <a:pt x="1625771" y="231005"/>
                  <a:pt x="1628134" y="231005"/>
                </a:cubicBezTo>
                <a:cubicBezTo>
                  <a:pt x="1628134" y="231005"/>
                  <a:pt x="1628134" y="231005"/>
                  <a:pt x="1628134" y="233383"/>
                </a:cubicBezTo>
                <a:cubicBezTo>
                  <a:pt x="1628134" y="233383"/>
                  <a:pt x="1625771" y="233383"/>
                  <a:pt x="1628134" y="235759"/>
                </a:cubicBezTo>
                <a:cubicBezTo>
                  <a:pt x="1632864" y="228630"/>
                  <a:pt x="1630498" y="235759"/>
                  <a:pt x="1632864" y="235759"/>
                </a:cubicBezTo>
                <a:cubicBezTo>
                  <a:pt x="1632864" y="233383"/>
                  <a:pt x="1632864" y="235759"/>
                  <a:pt x="1635228" y="233383"/>
                </a:cubicBezTo>
                <a:cubicBezTo>
                  <a:pt x="1635228" y="235759"/>
                  <a:pt x="1637594" y="233383"/>
                  <a:pt x="1637594" y="235759"/>
                </a:cubicBezTo>
                <a:cubicBezTo>
                  <a:pt x="1637594" y="238137"/>
                  <a:pt x="1639957" y="238137"/>
                  <a:pt x="1639957" y="235759"/>
                </a:cubicBezTo>
                <a:cubicBezTo>
                  <a:pt x="1639957" y="238137"/>
                  <a:pt x="1639957" y="238137"/>
                  <a:pt x="1637594" y="240513"/>
                </a:cubicBezTo>
                <a:cubicBezTo>
                  <a:pt x="1639957" y="238137"/>
                  <a:pt x="1639957" y="240513"/>
                  <a:pt x="1639957" y="240513"/>
                </a:cubicBezTo>
                <a:cubicBezTo>
                  <a:pt x="1639957" y="242891"/>
                  <a:pt x="1642324" y="240513"/>
                  <a:pt x="1642324" y="242891"/>
                </a:cubicBezTo>
                <a:cubicBezTo>
                  <a:pt x="1642324" y="242891"/>
                  <a:pt x="1642324" y="242905"/>
                  <a:pt x="1642324" y="243860"/>
                </a:cubicBezTo>
                <a:cubicBezTo>
                  <a:pt x="1641435" y="244518"/>
                  <a:pt x="1639957" y="245270"/>
                  <a:pt x="1639957" y="245270"/>
                </a:cubicBezTo>
                <a:cubicBezTo>
                  <a:pt x="1640529" y="245270"/>
                  <a:pt x="1640954" y="245270"/>
                  <a:pt x="1641283" y="245270"/>
                </a:cubicBezTo>
                <a:cubicBezTo>
                  <a:pt x="1642315" y="245270"/>
                  <a:pt x="1642324" y="245270"/>
                  <a:pt x="1642324" y="245270"/>
                </a:cubicBezTo>
                <a:cubicBezTo>
                  <a:pt x="1642324" y="244645"/>
                  <a:pt x="1642324" y="244199"/>
                  <a:pt x="1642324" y="243860"/>
                </a:cubicBezTo>
                <a:cubicBezTo>
                  <a:pt x="1643011" y="243348"/>
                  <a:pt x="1643356" y="242891"/>
                  <a:pt x="1642324" y="242891"/>
                </a:cubicBezTo>
                <a:cubicBezTo>
                  <a:pt x="1647051" y="240513"/>
                  <a:pt x="1642324" y="245270"/>
                  <a:pt x="1644687" y="245270"/>
                </a:cubicBezTo>
                <a:cubicBezTo>
                  <a:pt x="1644687" y="245270"/>
                  <a:pt x="1644687" y="245270"/>
                  <a:pt x="1647051" y="242891"/>
                </a:cubicBezTo>
                <a:cubicBezTo>
                  <a:pt x="1647051" y="245270"/>
                  <a:pt x="1644687" y="245270"/>
                  <a:pt x="1647051" y="245270"/>
                </a:cubicBezTo>
                <a:cubicBezTo>
                  <a:pt x="1647051" y="245270"/>
                  <a:pt x="1647051" y="245270"/>
                  <a:pt x="1644687" y="247645"/>
                </a:cubicBezTo>
                <a:cubicBezTo>
                  <a:pt x="1647051" y="247645"/>
                  <a:pt x="1647051" y="247645"/>
                  <a:pt x="1647051" y="245270"/>
                </a:cubicBezTo>
                <a:cubicBezTo>
                  <a:pt x="1647051" y="247645"/>
                  <a:pt x="1647051" y="247645"/>
                  <a:pt x="1647051" y="250023"/>
                </a:cubicBezTo>
                <a:cubicBezTo>
                  <a:pt x="1649417" y="250023"/>
                  <a:pt x="1649417" y="250023"/>
                  <a:pt x="1649417" y="247645"/>
                </a:cubicBezTo>
                <a:cubicBezTo>
                  <a:pt x="1649417" y="247645"/>
                  <a:pt x="1647051" y="245270"/>
                  <a:pt x="1647051" y="242891"/>
                </a:cubicBezTo>
                <a:cubicBezTo>
                  <a:pt x="1647051" y="242891"/>
                  <a:pt x="1647051" y="242891"/>
                  <a:pt x="1644687" y="240513"/>
                </a:cubicBezTo>
                <a:cubicBezTo>
                  <a:pt x="1644687" y="240513"/>
                  <a:pt x="1623404" y="214365"/>
                  <a:pt x="1618675" y="202479"/>
                </a:cubicBezTo>
                <a:cubicBezTo>
                  <a:pt x="1611581" y="195347"/>
                  <a:pt x="1618675" y="192971"/>
                  <a:pt x="1656510" y="231005"/>
                </a:cubicBezTo>
                <a:cubicBezTo>
                  <a:pt x="1656510" y="228630"/>
                  <a:pt x="1656510" y="228630"/>
                  <a:pt x="1656510" y="228630"/>
                </a:cubicBezTo>
                <a:cubicBezTo>
                  <a:pt x="1656510" y="228630"/>
                  <a:pt x="1654147" y="228630"/>
                  <a:pt x="1654147" y="226251"/>
                </a:cubicBezTo>
                <a:cubicBezTo>
                  <a:pt x="1654147" y="226251"/>
                  <a:pt x="1654147" y="226240"/>
                  <a:pt x="1654147" y="225205"/>
                </a:cubicBezTo>
                <a:cubicBezTo>
                  <a:pt x="1654147" y="224875"/>
                  <a:pt x="1654147" y="224451"/>
                  <a:pt x="1654147" y="223873"/>
                </a:cubicBezTo>
                <a:cubicBezTo>
                  <a:pt x="1654147" y="223873"/>
                  <a:pt x="1654147" y="223873"/>
                  <a:pt x="1651781" y="221497"/>
                </a:cubicBezTo>
                <a:cubicBezTo>
                  <a:pt x="1651781" y="219119"/>
                  <a:pt x="1649417" y="216741"/>
                  <a:pt x="1644687" y="202479"/>
                </a:cubicBezTo>
                <a:cubicBezTo>
                  <a:pt x="1647051" y="204857"/>
                  <a:pt x="1651781" y="216741"/>
                  <a:pt x="1651781" y="214365"/>
                </a:cubicBezTo>
                <a:cubicBezTo>
                  <a:pt x="1649417" y="211987"/>
                  <a:pt x="1644687" y="197725"/>
                  <a:pt x="1642324" y="195347"/>
                </a:cubicBezTo>
                <a:cubicBezTo>
                  <a:pt x="1642324" y="192971"/>
                  <a:pt x="1639957" y="190593"/>
                  <a:pt x="1639957" y="188218"/>
                </a:cubicBezTo>
                <a:cubicBezTo>
                  <a:pt x="1639957" y="188218"/>
                  <a:pt x="1639957" y="188218"/>
                  <a:pt x="1637594" y="188218"/>
                </a:cubicBezTo>
                <a:cubicBezTo>
                  <a:pt x="1637594" y="185839"/>
                  <a:pt x="1635228" y="185839"/>
                  <a:pt x="1632864" y="185839"/>
                </a:cubicBezTo>
                <a:cubicBezTo>
                  <a:pt x="1632864" y="185839"/>
                  <a:pt x="1632839" y="185814"/>
                  <a:pt x="1630928" y="183893"/>
                </a:cubicBezTo>
                <a:cubicBezTo>
                  <a:pt x="1631936" y="182665"/>
                  <a:pt x="1632969" y="181297"/>
                  <a:pt x="1632348" y="181735"/>
                </a:cubicBezTo>
                <a:cubicBezTo>
                  <a:pt x="1632530" y="181509"/>
                  <a:pt x="1632663" y="181339"/>
                  <a:pt x="1632864" y="181085"/>
                </a:cubicBezTo>
                <a:cubicBezTo>
                  <a:pt x="1632864" y="181085"/>
                  <a:pt x="1632864" y="181085"/>
                  <a:pt x="1630498" y="178707"/>
                </a:cubicBezTo>
                <a:cubicBezTo>
                  <a:pt x="1630498" y="178707"/>
                  <a:pt x="1630498" y="178707"/>
                  <a:pt x="1630498" y="176331"/>
                </a:cubicBezTo>
                <a:cubicBezTo>
                  <a:pt x="1635228" y="169199"/>
                  <a:pt x="1618675" y="188218"/>
                  <a:pt x="1642324" y="162067"/>
                </a:cubicBezTo>
                <a:cubicBezTo>
                  <a:pt x="1644687" y="164445"/>
                  <a:pt x="1644687" y="164445"/>
                  <a:pt x="1647051" y="164445"/>
                </a:cubicBezTo>
                <a:cubicBezTo>
                  <a:pt x="1647051" y="164445"/>
                  <a:pt x="1647051" y="164445"/>
                  <a:pt x="1649417" y="162067"/>
                </a:cubicBezTo>
                <a:cubicBezTo>
                  <a:pt x="1649417" y="162067"/>
                  <a:pt x="1649417" y="162067"/>
                  <a:pt x="1649417" y="164445"/>
                </a:cubicBezTo>
                <a:cubicBezTo>
                  <a:pt x="1651781" y="166821"/>
                  <a:pt x="1651781" y="166821"/>
                  <a:pt x="1651781" y="169199"/>
                </a:cubicBezTo>
                <a:lnTo>
                  <a:pt x="1654147" y="169199"/>
                </a:lnTo>
                <a:cubicBezTo>
                  <a:pt x="1658877" y="173953"/>
                  <a:pt x="1665970" y="176331"/>
                  <a:pt x="1668334" y="181085"/>
                </a:cubicBezTo>
                <a:cubicBezTo>
                  <a:pt x="1665970" y="176331"/>
                  <a:pt x="1661240" y="171575"/>
                  <a:pt x="1658877" y="166821"/>
                </a:cubicBezTo>
                <a:close/>
                <a:moveTo>
                  <a:pt x="1649417" y="252399"/>
                </a:moveTo>
                <a:cubicBezTo>
                  <a:pt x="1649417" y="252399"/>
                  <a:pt x="1649417" y="252399"/>
                  <a:pt x="1651781" y="252399"/>
                </a:cubicBezTo>
                <a:cubicBezTo>
                  <a:pt x="1651781" y="252399"/>
                  <a:pt x="1651781" y="252399"/>
                  <a:pt x="1651781" y="250023"/>
                </a:cubicBezTo>
                <a:cubicBezTo>
                  <a:pt x="1651781" y="250023"/>
                  <a:pt x="1651781" y="250023"/>
                  <a:pt x="1651781" y="247645"/>
                </a:cubicBezTo>
                <a:cubicBezTo>
                  <a:pt x="1649417" y="250023"/>
                  <a:pt x="1649417" y="250023"/>
                  <a:pt x="1649417" y="250023"/>
                </a:cubicBezTo>
                <a:lnTo>
                  <a:pt x="1651781" y="250023"/>
                </a:lnTo>
                <a:cubicBezTo>
                  <a:pt x="1651781" y="250023"/>
                  <a:pt x="1651781" y="250023"/>
                  <a:pt x="1649417" y="252399"/>
                </a:cubicBezTo>
                <a:close/>
                <a:moveTo>
                  <a:pt x="1655759" y="286766"/>
                </a:moveTo>
                <a:cubicBezTo>
                  <a:pt x="1656958" y="287366"/>
                  <a:pt x="1658750" y="287969"/>
                  <a:pt x="1659945" y="289169"/>
                </a:cubicBezTo>
                <a:cubicBezTo>
                  <a:pt x="1659945" y="288710"/>
                  <a:pt x="1659951" y="288360"/>
                  <a:pt x="1659967" y="288057"/>
                </a:cubicBezTo>
                <a:cubicBezTo>
                  <a:pt x="1659672" y="288057"/>
                  <a:pt x="1659327" y="288057"/>
                  <a:pt x="1658877" y="288057"/>
                </a:cubicBezTo>
                <a:cubicBezTo>
                  <a:pt x="1658877" y="288057"/>
                  <a:pt x="1658877" y="285679"/>
                  <a:pt x="1656510" y="285679"/>
                </a:cubicBezTo>
                <a:lnTo>
                  <a:pt x="1654553" y="285679"/>
                </a:lnTo>
                <a:cubicBezTo>
                  <a:pt x="1654652" y="286059"/>
                  <a:pt x="1655036" y="286370"/>
                  <a:pt x="1655591" y="286664"/>
                </a:cubicBezTo>
                <a:cubicBezTo>
                  <a:pt x="1655889" y="286340"/>
                  <a:pt x="1656160" y="286034"/>
                  <a:pt x="1656510" y="285679"/>
                </a:cubicBezTo>
                <a:cubicBezTo>
                  <a:pt x="1656226" y="286111"/>
                  <a:pt x="1656011" y="286403"/>
                  <a:pt x="1655759" y="286766"/>
                </a:cubicBezTo>
                <a:close/>
                <a:moveTo>
                  <a:pt x="1656510" y="257153"/>
                </a:moveTo>
                <a:cubicBezTo>
                  <a:pt x="1656510" y="259531"/>
                  <a:pt x="1656510" y="259531"/>
                  <a:pt x="1656510" y="259531"/>
                </a:cubicBezTo>
                <a:lnTo>
                  <a:pt x="1658877" y="259531"/>
                </a:lnTo>
                <a:cubicBezTo>
                  <a:pt x="1658877" y="259531"/>
                  <a:pt x="1658877" y="257153"/>
                  <a:pt x="1656510" y="257153"/>
                </a:cubicBezTo>
                <a:cubicBezTo>
                  <a:pt x="1656510" y="254777"/>
                  <a:pt x="1656510" y="254777"/>
                  <a:pt x="1654147" y="254777"/>
                </a:cubicBezTo>
                <a:lnTo>
                  <a:pt x="1654147" y="252399"/>
                </a:lnTo>
                <a:cubicBezTo>
                  <a:pt x="1651781" y="254777"/>
                  <a:pt x="1651781" y="254777"/>
                  <a:pt x="1651781" y="254777"/>
                </a:cubicBezTo>
                <a:cubicBezTo>
                  <a:pt x="1654147" y="254777"/>
                  <a:pt x="1654147" y="254777"/>
                  <a:pt x="1654147" y="254777"/>
                </a:cubicBezTo>
                <a:lnTo>
                  <a:pt x="1656510" y="257153"/>
                </a:lnTo>
                <a:close/>
                <a:moveTo>
                  <a:pt x="1662342" y="289169"/>
                </a:moveTo>
                <a:cubicBezTo>
                  <a:pt x="1664741" y="289169"/>
                  <a:pt x="1664741" y="289169"/>
                  <a:pt x="1664741" y="291581"/>
                </a:cubicBezTo>
                <a:cubicBezTo>
                  <a:pt x="1667138" y="293989"/>
                  <a:pt x="1669535" y="289169"/>
                  <a:pt x="1671934" y="289169"/>
                </a:cubicBezTo>
                <a:cubicBezTo>
                  <a:pt x="1676728" y="291581"/>
                  <a:pt x="1676728" y="291581"/>
                  <a:pt x="1683920" y="293989"/>
                </a:cubicBezTo>
                <a:cubicBezTo>
                  <a:pt x="1683920" y="293989"/>
                  <a:pt x="1683920" y="293989"/>
                  <a:pt x="1681524" y="293989"/>
                </a:cubicBezTo>
                <a:cubicBezTo>
                  <a:pt x="1683920" y="293989"/>
                  <a:pt x="1683920" y="298809"/>
                  <a:pt x="1686320" y="298809"/>
                </a:cubicBezTo>
                <a:cubicBezTo>
                  <a:pt x="1687098" y="297763"/>
                  <a:pt x="1687814" y="297014"/>
                  <a:pt x="1688493" y="296436"/>
                </a:cubicBezTo>
                <a:cubicBezTo>
                  <a:pt x="1688175" y="296117"/>
                  <a:pt x="1687789" y="295729"/>
                  <a:pt x="1687253" y="295189"/>
                </a:cubicBezTo>
                <a:cubicBezTo>
                  <a:pt x="1682523" y="290436"/>
                  <a:pt x="1677793" y="285679"/>
                  <a:pt x="1673063" y="278549"/>
                </a:cubicBezTo>
                <a:cubicBezTo>
                  <a:pt x="1673063" y="278549"/>
                  <a:pt x="1673063" y="276171"/>
                  <a:pt x="1670700" y="276171"/>
                </a:cubicBezTo>
                <a:cubicBezTo>
                  <a:pt x="1667654" y="279232"/>
                  <a:pt x="1663678" y="284206"/>
                  <a:pt x="1661834" y="286763"/>
                </a:cubicBezTo>
                <a:cubicBezTo>
                  <a:pt x="1661997" y="286761"/>
                  <a:pt x="1662152" y="286761"/>
                  <a:pt x="1662342" y="286761"/>
                </a:cubicBezTo>
                <a:cubicBezTo>
                  <a:pt x="1664741" y="289169"/>
                  <a:pt x="1664741" y="289169"/>
                  <a:pt x="1662342" y="289169"/>
                </a:cubicBezTo>
                <a:close/>
                <a:moveTo>
                  <a:pt x="1741642" y="88375"/>
                </a:moveTo>
                <a:cubicBezTo>
                  <a:pt x="1739712" y="86437"/>
                  <a:pt x="1737782" y="86019"/>
                  <a:pt x="1735852" y="84662"/>
                </a:cubicBezTo>
                <a:cubicBezTo>
                  <a:pt x="1736158" y="84367"/>
                  <a:pt x="1736501" y="84034"/>
                  <a:pt x="1736912" y="83621"/>
                </a:cubicBezTo>
                <a:cubicBezTo>
                  <a:pt x="1736912" y="83621"/>
                  <a:pt x="1736912" y="83525"/>
                  <a:pt x="1736912" y="81854"/>
                </a:cubicBezTo>
                <a:cubicBezTo>
                  <a:pt x="1736586" y="82083"/>
                  <a:pt x="1736260" y="82305"/>
                  <a:pt x="1735935" y="82534"/>
                </a:cubicBezTo>
                <a:cubicBezTo>
                  <a:pt x="1735912" y="82743"/>
                  <a:pt x="1735520" y="83390"/>
                  <a:pt x="1735109" y="84070"/>
                </a:cubicBezTo>
                <a:cubicBezTo>
                  <a:pt x="1734921" y="83908"/>
                  <a:pt x="1734733" y="83811"/>
                  <a:pt x="1734546" y="83621"/>
                </a:cubicBezTo>
                <a:cubicBezTo>
                  <a:pt x="1734722" y="83442"/>
                  <a:pt x="1734852" y="83321"/>
                  <a:pt x="1734993" y="83189"/>
                </a:cubicBezTo>
                <a:cubicBezTo>
                  <a:pt x="1730755" y="86132"/>
                  <a:pt x="1726519" y="89017"/>
                  <a:pt x="1722283" y="91571"/>
                </a:cubicBezTo>
                <a:lnTo>
                  <a:pt x="1719884" y="96391"/>
                </a:lnTo>
                <a:cubicBezTo>
                  <a:pt x="1704949" y="112475"/>
                  <a:pt x="1686692" y="126651"/>
                  <a:pt x="1668488" y="140827"/>
                </a:cubicBezTo>
                <a:cubicBezTo>
                  <a:pt x="1668798" y="141138"/>
                  <a:pt x="1669789" y="142135"/>
                  <a:pt x="1673063" y="145427"/>
                </a:cubicBezTo>
                <a:cubicBezTo>
                  <a:pt x="1673063" y="147805"/>
                  <a:pt x="1675430" y="150181"/>
                  <a:pt x="1675430" y="150181"/>
                </a:cubicBezTo>
                <a:cubicBezTo>
                  <a:pt x="1682523" y="152559"/>
                  <a:pt x="1684887" y="154938"/>
                  <a:pt x="1691983" y="157313"/>
                </a:cubicBezTo>
                <a:cubicBezTo>
                  <a:pt x="1699076" y="164445"/>
                  <a:pt x="1703806" y="169199"/>
                  <a:pt x="1710899" y="173953"/>
                </a:cubicBezTo>
                <a:cubicBezTo>
                  <a:pt x="1713266" y="176331"/>
                  <a:pt x="1713266" y="176331"/>
                  <a:pt x="1715629" y="178707"/>
                </a:cubicBezTo>
                <a:cubicBezTo>
                  <a:pt x="1715629" y="176670"/>
                  <a:pt x="1712178" y="171173"/>
                  <a:pt x="1712680" y="171137"/>
                </a:cubicBezTo>
                <a:cubicBezTo>
                  <a:pt x="1712874" y="171280"/>
                  <a:pt x="1713083" y="171454"/>
                  <a:pt x="1713266" y="171575"/>
                </a:cubicBezTo>
                <a:cubicBezTo>
                  <a:pt x="1712929" y="171236"/>
                  <a:pt x="1712763" y="171132"/>
                  <a:pt x="1712680" y="171137"/>
                </a:cubicBezTo>
                <a:cubicBezTo>
                  <a:pt x="1705313" y="165703"/>
                  <a:pt x="1689616" y="145427"/>
                  <a:pt x="1689616" y="145427"/>
                </a:cubicBezTo>
                <a:cubicBezTo>
                  <a:pt x="1689616" y="143052"/>
                  <a:pt x="1687253" y="140673"/>
                  <a:pt x="1684887" y="138295"/>
                </a:cubicBezTo>
                <a:cubicBezTo>
                  <a:pt x="1684887" y="138295"/>
                  <a:pt x="1684887" y="138295"/>
                  <a:pt x="1684887" y="135919"/>
                </a:cubicBezTo>
                <a:cubicBezTo>
                  <a:pt x="1715629" y="100261"/>
                  <a:pt x="1694346" y="126412"/>
                  <a:pt x="1701440" y="119279"/>
                </a:cubicBezTo>
                <a:cubicBezTo>
                  <a:pt x="1701440" y="119279"/>
                  <a:pt x="1701440" y="119279"/>
                  <a:pt x="1703806" y="119279"/>
                </a:cubicBezTo>
                <a:cubicBezTo>
                  <a:pt x="1703806" y="121655"/>
                  <a:pt x="1703806" y="121655"/>
                  <a:pt x="1706169" y="121655"/>
                </a:cubicBezTo>
                <a:cubicBezTo>
                  <a:pt x="1706169" y="121655"/>
                  <a:pt x="1708536" y="121655"/>
                  <a:pt x="1708536" y="124033"/>
                </a:cubicBezTo>
                <a:cubicBezTo>
                  <a:pt x="1715629" y="126412"/>
                  <a:pt x="1722723" y="131166"/>
                  <a:pt x="1729819" y="138295"/>
                </a:cubicBezTo>
                <a:cubicBezTo>
                  <a:pt x="1729819" y="138295"/>
                  <a:pt x="1732182" y="138295"/>
                  <a:pt x="1734546" y="140673"/>
                </a:cubicBezTo>
                <a:cubicBezTo>
                  <a:pt x="1729819" y="133541"/>
                  <a:pt x="1725089" y="128787"/>
                  <a:pt x="1720359" y="121655"/>
                </a:cubicBezTo>
                <a:cubicBezTo>
                  <a:pt x="1717993" y="119279"/>
                  <a:pt x="1715629" y="116901"/>
                  <a:pt x="1713266" y="114523"/>
                </a:cubicBezTo>
                <a:cubicBezTo>
                  <a:pt x="1713266" y="114523"/>
                  <a:pt x="1713266" y="114523"/>
                  <a:pt x="1710899" y="112147"/>
                </a:cubicBezTo>
                <a:cubicBezTo>
                  <a:pt x="1710899" y="112147"/>
                  <a:pt x="1710899" y="112147"/>
                  <a:pt x="1710899" y="109772"/>
                </a:cubicBezTo>
                <a:cubicBezTo>
                  <a:pt x="1717993" y="102640"/>
                  <a:pt x="1691983" y="128787"/>
                  <a:pt x="1727452" y="93129"/>
                </a:cubicBezTo>
                <a:cubicBezTo>
                  <a:pt x="1727452" y="93129"/>
                  <a:pt x="1727452" y="93129"/>
                  <a:pt x="1729819" y="95507"/>
                </a:cubicBezTo>
                <a:cubicBezTo>
                  <a:pt x="1729819" y="95507"/>
                  <a:pt x="1729819" y="95507"/>
                  <a:pt x="1734546" y="97883"/>
                </a:cubicBezTo>
                <a:cubicBezTo>
                  <a:pt x="1744005" y="107393"/>
                  <a:pt x="1755829" y="114523"/>
                  <a:pt x="1765288" y="124033"/>
                </a:cubicBezTo>
                <a:cubicBezTo>
                  <a:pt x="1758195" y="121655"/>
                  <a:pt x="1770018" y="131166"/>
                  <a:pt x="1767652" y="131166"/>
                </a:cubicBezTo>
                <a:cubicBezTo>
                  <a:pt x="1774748" y="138295"/>
                  <a:pt x="1777111" y="135919"/>
                  <a:pt x="1781841" y="140673"/>
                </a:cubicBezTo>
                <a:cubicBezTo>
                  <a:pt x="1774748" y="128787"/>
                  <a:pt x="1770018" y="119279"/>
                  <a:pt x="1765288" y="119279"/>
                </a:cubicBezTo>
                <a:cubicBezTo>
                  <a:pt x="1765288" y="119279"/>
                  <a:pt x="1765288" y="119279"/>
                  <a:pt x="1772382" y="128787"/>
                </a:cubicBezTo>
                <a:cubicBezTo>
                  <a:pt x="1772382" y="128787"/>
                  <a:pt x="1772382" y="128787"/>
                  <a:pt x="1753465" y="107393"/>
                </a:cubicBezTo>
                <a:cubicBezTo>
                  <a:pt x="1753465" y="107393"/>
                  <a:pt x="1753465" y="107393"/>
                  <a:pt x="1753465" y="105015"/>
                </a:cubicBezTo>
                <a:cubicBezTo>
                  <a:pt x="1751099" y="102640"/>
                  <a:pt x="1746369" y="95507"/>
                  <a:pt x="1741642" y="88375"/>
                </a:cubicBezTo>
                <a:close/>
                <a:moveTo>
                  <a:pt x="1734269" y="308446"/>
                </a:moveTo>
                <a:cubicBezTo>
                  <a:pt x="1736669" y="306038"/>
                  <a:pt x="1743862" y="308446"/>
                  <a:pt x="1743862" y="308446"/>
                </a:cubicBezTo>
                <a:cubicBezTo>
                  <a:pt x="1743862" y="310858"/>
                  <a:pt x="1748655" y="308446"/>
                  <a:pt x="1751055" y="313266"/>
                </a:cubicBezTo>
                <a:cubicBezTo>
                  <a:pt x="1751055" y="313266"/>
                  <a:pt x="1751055" y="313266"/>
                  <a:pt x="1755848" y="308446"/>
                </a:cubicBezTo>
                <a:cubicBezTo>
                  <a:pt x="1755848" y="308446"/>
                  <a:pt x="1755848" y="308446"/>
                  <a:pt x="1755848" y="310858"/>
                </a:cubicBezTo>
                <a:cubicBezTo>
                  <a:pt x="1758247" y="310858"/>
                  <a:pt x="1758247" y="313266"/>
                  <a:pt x="1755848" y="315678"/>
                </a:cubicBezTo>
                <a:lnTo>
                  <a:pt x="1758247" y="313266"/>
                </a:lnTo>
                <a:cubicBezTo>
                  <a:pt x="1758247" y="313266"/>
                  <a:pt x="1758247" y="313266"/>
                  <a:pt x="1758247" y="315678"/>
                </a:cubicBezTo>
                <a:cubicBezTo>
                  <a:pt x="1760644" y="318086"/>
                  <a:pt x="1763041" y="313266"/>
                  <a:pt x="1760644" y="313266"/>
                </a:cubicBezTo>
                <a:cubicBezTo>
                  <a:pt x="1767837" y="308446"/>
                  <a:pt x="1763041" y="315678"/>
                  <a:pt x="1767837" y="313266"/>
                </a:cubicBezTo>
                <a:cubicBezTo>
                  <a:pt x="1767837" y="313266"/>
                  <a:pt x="1767837" y="313266"/>
                  <a:pt x="1770233" y="308446"/>
                </a:cubicBezTo>
                <a:cubicBezTo>
                  <a:pt x="1770233" y="308446"/>
                  <a:pt x="1770233" y="308446"/>
                  <a:pt x="1770233" y="310858"/>
                </a:cubicBezTo>
                <a:cubicBezTo>
                  <a:pt x="1775029" y="308446"/>
                  <a:pt x="1770233" y="315678"/>
                  <a:pt x="1777426" y="313266"/>
                </a:cubicBezTo>
                <a:cubicBezTo>
                  <a:pt x="1777426" y="313266"/>
                  <a:pt x="1777426" y="313266"/>
                  <a:pt x="1777426" y="315678"/>
                </a:cubicBezTo>
                <a:cubicBezTo>
                  <a:pt x="1777426" y="315678"/>
                  <a:pt x="1779823" y="315678"/>
                  <a:pt x="1779823" y="313266"/>
                </a:cubicBezTo>
                <a:cubicBezTo>
                  <a:pt x="1784619" y="315678"/>
                  <a:pt x="1791812" y="318086"/>
                  <a:pt x="1794211" y="320497"/>
                </a:cubicBezTo>
                <a:cubicBezTo>
                  <a:pt x="1799004" y="320497"/>
                  <a:pt x="1794211" y="318086"/>
                  <a:pt x="1794211" y="315678"/>
                </a:cubicBezTo>
                <a:cubicBezTo>
                  <a:pt x="1794269" y="315647"/>
                  <a:pt x="1794310" y="315647"/>
                  <a:pt x="1794371" y="315617"/>
                </a:cubicBezTo>
                <a:cubicBezTo>
                  <a:pt x="1793405" y="314428"/>
                  <a:pt x="1792394" y="313184"/>
                  <a:pt x="1791301" y="311829"/>
                </a:cubicBezTo>
                <a:cubicBezTo>
                  <a:pt x="1791301" y="311829"/>
                  <a:pt x="1791301" y="311829"/>
                  <a:pt x="1791301" y="309451"/>
                </a:cubicBezTo>
                <a:cubicBezTo>
                  <a:pt x="1791301" y="309451"/>
                  <a:pt x="1791301" y="309451"/>
                  <a:pt x="1793664" y="309451"/>
                </a:cubicBezTo>
                <a:cubicBezTo>
                  <a:pt x="1796028" y="307075"/>
                  <a:pt x="1798394" y="304697"/>
                  <a:pt x="1798394" y="302319"/>
                </a:cubicBezTo>
                <a:cubicBezTo>
                  <a:pt x="1803124" y="297565"/>
                  <a:pt x="1803124" y="297565"/>
                  <a:pt x="1807854" y="292811"/>
                </a:cubicBezTo>
                <a:cubicBezTo>
                  <a:pt x="1805488" y="295189"/>
                  <a:pt x="1807854" y="292811"/>
                  <a:pt x="1810217" y="290436"/>
                </a:cubicBezTo>
                <a:cubicBezTo>
                  <a:pt x="1812584" y="288057"/>
                  <a:pt x="1814947" y="285679"/>
                  <a:pt x="1814947" y="283303"/>
                </a:cubicBezTo>
                <a:cubicBezTo>
                  <a:pt x="1817311" y="283303"/>
                  <a:pt x="1824407" y="276171"/>
                  <a:pt x="1826770" y="271417"/>
                </a:cubicBezTo>
                <a:cubicBezTo>
                  <a:pt x="1826770" y="271417"/>
                  <a:pt x="1826770" y="271417"/>
                  <a:pt x="1826770" y="269039"/>
                </a:cubicBezTo>
                <a:cubicBezTo>
                  <a:pt x="1826770" y="269039"/>
                  <a:pt x="1826770" y="269039"/>
                  <a:pt x="1822041" y="264285"/>
                </a:cubicBezTo>
                <a:cubicBezTo>
                  <a:pt x="1822041" y="264285"/>
                  <a:pt x="1822041" y="264285"/>
                  <a:pt x="1819677" y="261909"/>
                </a:cubicBezTo>
                <a:lnTo>
                  <a:pt x="1819677" y="264285"/>
                </a:lnTo>
                <a:lnTo>
                  <a:pt x="1822041" y="264285"/>
                </a:lnTo>
                <a:cubicBezTo>
                  <a:pt x="1817311" y="269039"/>
                  <a:pt x="1810217" y="273796"/>
                  <a:pt x="1805488" y="278549"/>
                </a:cubicBezTo>
                <a:cubicBezTo>
                  <a:pt x="1805488" y="278549"/>
                  <a:pt x="1805488" y="278549"/>
                  <a:pt x="1807854" y="276171"/>
                </a:cubicBezTo>
                <a:cubicBezTo>
                  <a:pt x="1805488" y="278549"/>
                  <a:pt x="1800758" y="278549"/>
                  <a:pt x="1798394" y="280925"/>
                </a:cubicBezTo>
                <a:cubicBezTo>
                  <a:pt x="1798394" y="283303"/>
                  <a:pt x="1798394" y="283303"/>
                  <a:pt x="1798394" y="283303"/>
                </a:cubicBezTo>
                <a:cubicBezTo>
                  <a:pt x="1798394" y="285679"/>
                  <a:pt x="1796028" y="285679"/>
                  <a:pt x="1796028" y="288057"/>
                </a:cubicBezTo>
                <a:cubicBezTo>
                  <a:pt x="1796028" y="288057"/>
                  <a:pt x="1796011" y="288057"/>
                  <a:pt x="1794255" y="288057"/>
                </a:cubicBezTo>
                <a:cubicBezTo>
                  <a:pt x="1794164" y="288057"/>
                  <a:pt x="1793940" y="288057"/>
                  <a:pt x="1793664" y="288057"/>
                </a:cubicBezTo>
                <a:cubicBezTo>
                  <a:pt x="1792582" y="288057"/>
                  <a:pt x="1790348" y="288057"/>
                  <a:pt x="1788935" y="288057"/>
                </a:cubicBezTo>
                <a:cubicBezTo>
                  <a:pt x="1786571" y="288057"/>
                  <a:pt x="1784205" y="288057"/>
                  <a:pt x="1781841" y="290436"/>
                </a:cubicBezTo>
                <a:cubicBezTo>
                  <a:pt x="1784205" y="292811"/>
                  <a:pt x="1779478" y="295189"/>
                  <a:pt x="1774748" y="297565"/>
                </a:cubicBezTo>
                <a:cubicBezTo>
                  <a:pt x="1770018" y="299943"/>
                  <a:pt x="1767652" y="302319"/>
                  <a:pt x="1762925" y="302319"/>
                </a:cubicBezTo>
                <a:cubicBezTo>
                  <a:pt x="1762925" y="304697"/>
                  <a:pt x="1760558" y="304697"/>
                  <a:pt x="1758195" y="304697"/>
                </a:cubicBezTo>
                <a:cubicBezTo>
                  <a:pt x="1758195" y="304697"/>
                  <a:pt x="1758175" y="304697"/>
                  <a:pt x="1756019" y="304697"/>
                </a:cubicBezTo>
                <a:cubicBezTo>
                  <a:pt x="1754451" y="302644"/>
                  <a:pt x="1746410" y="293304"/>
                  <a:pt x="1741642" y="287834"/>
                </a:cubicBezTo>
                <a:cubicBezTo>
                  <a:pt x="1741642" y="287586"/>
                  <a:pt x="1741642" y="287039"/>
                  <a:pt x="1741642" y="285679"/>
                </a:cubicBezTo>
                <a:cubicBezTo>
                  <a:pt x="1741642" y="285679"/>
                  <a:pt x="1741642" y="285679"/>
                  <a:pt x="1744005" y="283303"/>
                </a:cubicBezTo>
                <a:cubicBezTo>
                  <a:pt x="1744005" y="283303"/>
                  <a:pt x="1746369" y="278549"/>
                  <a:pt x="1746369" y="283303"/>
                </a:cubicBezTo>
                <a:cubicBezTo>
                  <a:pt x="1748735" y="276171"/>
                  <a:pt x="1751099" y="269039"/>
                  <a:pt x="1755829" y="264285"/>
                </a:cubicBezTo>
                <a:cubicBezTo>
                  <a:pt x="1751099" y="266663"/>
                  <a:pt x="1748735" y="269039"/>
                  <a:pt x="1746369" y="269039"/>
                </a:cubicBezTo>
                <a:cubicBezTo>
                  <a:pt x="1744005" y="271417"/>
                  <a:pt x="1739276" y="273796"/>
                  <a:pt x="1734546" y="276171"/>
                </a:cubicBezTo>
                <a:cubicBezTo>
                  <a:pt x="1734546" y="276171"/>
                  <a:pt x="1734546" y="276171"/>
                  <a:pt x="1729819" y="278549"/>
                </a:cubicBezTo>
                <a:cubicBezTo>
                  <a:pt x="1729819" y="278549"/>
                  <a:pt x="1729819" y="278549"/>
                  <a:pt x="1729819" y="280925"/>
                </a:cubicBezTo>
                <a:cubicBezTo>
                  <a:pt x="1729819" y="280925"/>
                  <a:pt x="1729819" y="280925"/>
                  <a:pt x="1727452" y="280925"/>
                </a:cubicBezTo>
                <a:cubicBezTo>
                  <a:pt x="1725089" y="276171"/>
                  <a:pt x="1720359" y="271417"/>
                  <a:pt x="1717993" y="266663"/>
                </a:cubicBezTo>
                <a:cubicBezTo>
                  <a:pt x="1715629" y="269039"/>
                  <a:pt x="1715629" y="269039"/>
                  <a:pt x="1713266" y="269039"/>
                </a:cubicBezTo>
                <a:lnTo>
                  <a:pt x="1713266" y="271417"/>
                </a:lnTo>
                <a:cubicBezTo>
                  <a:pt x="1713266" y="271417"/>
                  <a:pt x="1713266" y="271417"/>
                  <a:pt x="1715629" y="276171"/>
                </a:cubicBezTo>
                <a:cubicBezTo>
                  <a:pt x="1715629" y="276171"/>
                  <a:pt x="1715632" y="276174"/>
                  <a:pt x="1717979" y="278533"/>
                </a:cubicBezTo>
                <a:cubicBezTo>
                  <a:pt x="1715121" y="280380"/>
                  <a:pt x="1701881" y="289078"/>
                  <a:pt x="1692574" y="295255"/>
                </a:cubicBezTo>
                <a:cubicBezTo>
                  <a:pt x="1695804" y="296213"/>
                  <a:pt x="1698455" y="301218"/>
                  <a:pt x="1703102" y="301218"/>
                </a:cubicBezTo>
                <a:cubicBezTo>
                  <a:pt x="1703102" y="296401"/>
                  <a:pt x="1705499" y="298809"/>
                  <a:pt x="1705499" y="296401"/>
                </a:cubicBezTo>
                <a:cubicBezTo>
                  <a:pt x="1712691" y="301218"/>
                  <a:pt x="1719884" y="296401"/>
                  <a:pt x="1724680" y="301218"/>
                </a:cubicBezTo>
                <a:cubicBezTo>
                  <a:pt x="1727077" y="303629"/>
                  <a:pt x="1731873" y="303629"/>
                  <a:pt x="1734269" y="303629"/>
                </a:cubicBezTo>
                <a:cubicBezTo>
                  <a:pt x="1731873" y="303629"/>
                  <a:pt x="1736669" y="306038"/>
                  <a:pt x="1734269" y="308446"/>
                </a:cubicBezTo>
                <a:close/>
                <a:moveTo>
                  <a:pt x="1831500" y="154938"/>
                </a:moveTo>
                <a:cubicBezTo>
                  <a:pt x="1831500" y="154938"/>
                  <a:pt x="1831500" y="152559"/>
                  <a:pt x="1829134" y="152559"/>
                </a:cubicBezTo>
                <a:cubicBezTo>
                  <a:pt x="1823283" y="146677"/>
                  <a:pt x="1814224" y="140792"/>
                  <a:pt x="1805918" y="134909"/>
                </a:cubicBezTo>
                <a:cubicBezTo>
                  <a:pt x="1804985" y="133662"/>
                  <a:pt x="1804055" y="132412"/>
                  <a:pt x="1803124" y="131166"/>
                </a:cubicBezTo>
                <a:cubicBezTo>
                  <a:pt x="1800758" y="131166"/>
                  <a:pt x="1800758" y="131166"/>
                  <a:pt x="1800758" y="131166"/>
                </a:cubicBezTo>
                <a:cubicBezTo>
                  <a:pt x="1802414" y="132412"/>
                  <a:pt x="1804154" y="133662"/>
                  <a:pt x="1805918" y="134909"/>
                </a:cubicBezTo>
                <a:cubicBezTo>
                  <a:pt x="1812081" y="143170"/>
                  <a:pt x="1818244" y="151431"/>
                  <a:pt x="1824407" y="159692"/>
                </a:cubicBezTo>
                <a:cubicBezTo>
                  <a:pt x="1826770" y="159692"/>
                  <a:pt x="1829134" y="157313"/>
                  <a:pt x="1831500" y="154938"/>
                </a:cubicBezTo>
                <a:close/>
                <a:moveTo>
                  <a:pt x="1758195" y="188218"/>
                </a:moveTo>
                <a:cubicBezTo>
                  <a:pt x="1760558" y="192971"/>
                  <a:pt x="1762925" y="195347"/>
                  <a:pt x="1765288" y="200104"/>
                </a:cubicBezTo>
                <a:cubicBezTo>
                  <a:pt x="1765288" y="200104"/>
                  <a:pt x="1765288" y="200104"/>
                  <a:pt x="1762925" y="200104"/>
                </a:cubicBezTo>
                <a:cubicBezTo>
                  <a:pt x="1765288" y="202479"/>
                  <a:pt x="1767652" y="207233"/>
                  <a:pt x="1770018" y="209611"/>
                </a:cubicBezTo>
                <a:cubicBezTo>
                  <a:pt x="1770018" y="207233"/>
                  <a:pt x="1772382" y="207233"/>
                  <a:pt x="1774748" y="204857"/>
                </a:cubicBezTo>
                <a:cubicBezTo>
                  <a:pt x="1774748" y="204857"/>
                  <a:pt x="1774748" y="202479"/>
                  <a:pt x="1770018" y="197725"/>
                </a:cubicBezTo>
                <a:cubicBezTo>
                  <a:pt x="1770018" y="197725"/>
                  <a:pt x="1770018" y="200104"/>
                  <a:pt x="1772382" y="202479"/>
                </a:cubicBezTo>
                <a:cubicBezTo>
                  <a:pt x="1767652" y="197725"/>
                  <a:pt x="1762925" y="192971"/>
                  <a:pt x="1758195" y="188218"/>
                </a:cubicBezTo>
                <a:close/>
                <a:moveTo>
                  <a:pt x="1734546" y="238137"/>
                </a:moveTo>
                <a:cubicBezTo>
                  <a:pt x="1732182" y="233383"/>
                  <a:pt x="1729819" y="228630"/>
                  <a:pt x="1725089" y="223873"/>
                </a:cubicBezTo>
                <a:cubicBezTo>
                  <a:pt x="1725089" y="226251"/>
                  <a:pt x="1727452" y="228630"/>
                  <a:pt x="1727452" y="231005"/>
                </a:cubicBezTo>
                <a:cubicBezTo>
                  <a:pt x="1729819" y="233383"/>
                  <a:pt x="1729819" y="238137"/>
                  <a:pt x="1732182" y="240513"/>
                </a:cubicBezTo>
                <a:lnTo>
                  <a:pt x="1734546" y="238137"/>
                </a:lnTo>
                <a:close/>
                <a:moveTo>
                  <a:pt x="1762944" y="63375"/>
                </a:moveTo>
                <a:cubicBezTo>
                  <a:pt x="1759973" y="65536"/>
                  <a:pt x="1758247" y="67006"/>
                  <a:pt x="1758247" y="67474"/>
                </a:cubicBezTo>
                <a:cubicBezTo>
                  <a:pt x="1755933" y="68867"/>
                  <a:pt x="1753622" y="70408"/>
                  <a:pt x="1751311" y="71947"/>
                </a:cubicBezTo>
                <a:cubicBezTo>
                  <a:pt x="1751565" y="72203"/>
                  <a:pt x="1752134" y="72776"/>
                  <a:pt x="1753465" y="74114"/>
                </a:cubicBezTo>
                <a:cubicBezTo>
                  <a:pt x="1753465" y="74114"/>
                  <a:pt x="1753465" y="74114"/>
                  <a:pt x="1755829" y="76489"/>
                </a:cubicBezTo>
                <a:cubicBezTo>
                  <a:pt x="1758195" y="78867"/>
                  <a:pt x="1762925" y="81243"/>
                  <a:pt x="1765288" y="81243"/>
                </a:cubicBezTo>
                <a:lnTo>
                  <a:pt x="1765288" y="83621"/>
                </a:lnTo>
                <a:cubicBezTo>
                  <a:pt x="1779478" y="90753"/>
                  <a:pt x="1779478" y="95507"/>
                  <a:pt x="1793664" y="100261"/>
                </a:cubicBezTo>
                <a:cubicBezTo>
                  <a:pt x="1793664" y="100261"/>
                  <a:pt x="1793664" y="100261"/>
                  <a:pt x="1791301" y="100261"/>
                </a:cubicBezTo>
                <a:cubicBezTo>
                  <a:pt x="1796028" y="102640"/>
                  <a:pt x="1803124" y="105015"/>
                  <a:pt x="1810217" y="109772"/>
                </a:cubicBezTo>
                <a:lnTo>
                  <a:pt x="1810217" y="107393"/>
                </a:lnTo>
                <a:cubicBezTo>
                  <a:pt x="1800758" y="100261"/>
                  <a:pt x="1791301" y="93129"/>
                  <a:pt x="1781841" y="86000"/>
                </a:cubicBezTo>
                <a:cubicBezTo>
                  <a:pt x="1777111" y="81243"/>
                  <a:pt x="1770018" y="76489"/>
                  <a:pt x="1765288" y="71735"/>
                </a:cubicBezTo>
                <a:cubicBezTo>
                  <a:pt x="1765288" y="71735"/>
                  <a:pt x="1765288" y="71735"/>
                  <a:pt x="1762925" y="71735"/>
                </a:cubicBezTo>
                <a:cubicBezTo>
                  <a:pt x="1762925" y="71735"/>
                  <a:pt x="1762925" y="71735"/>
                  <a:pt x="1762925" y="69357"/>
                </a:cubicBezTo>
                <a:cubicBezTo>
                  <a:pt x="1762165" y="70882"/>
                  <a:pt x="1762381" y="67763"/>
                  <a:pt x="1762944" y="63375"/>
                </a:cubicBezTo>
                <a:close/>
                <a:moveTo>
                  <a:pt x="1826770" y="24678"/>
                </a:moveTo>
                <a:cubicBezTo>
                  <a:pt x="1826431" y="24857"/>
                  <a:pt x="1826086" y="25042"/>
                  <a:pt x="1825746" y="25223"/>
                </a:cubicBezTo>
                <a:cubicBezTo>
                  <a:pt x="1825415" y="25554"/>
                  <a:pt x="1824984" y="25988"/>
                  <a:pt x="1824407" y="26569"/>
                </a:cubicBezTo>
                <a:cubicBezTo>
                  <a:pt x="1824407" y="26569"/>
                  <a:pt x="1824407" y="26569"/>
                  <a:pt x="1826770" y="26569"/>
                </a:cubicBezTo>
                <a:cubicBezTo>
                  <a:pt x="1826770" y="26569"/>
                  <a:pt x="1826770" y="26478"/>
                  <a:pt x="1826770" y="24678"/>
                </a:cubicBezTo>
                <a:close/>
                <a:moveTo>
                  <a:pt x="1822041" y="66981"/>
                </a:moveTo>
                <a:cubicBezTo>
                  <a:pt x="1819677" y="69357"/>
                  <a:pt x="1819677" y="66981"/>
                  <a:pt x="1819677" y="69357"/>
                </a:cubicBezTo>
                <a:cubicBezTo>
                  <a:pt x="1819677" y="64603"/>
                  <a:pt x="1814947" y="66981"/>
                  <a:pt x="1814947" y="62227"/>
                </a:cubicBezTo>
                <a:cubicBezTo>
                  <a:pt x="1814947" y="62227"/>
                  <a:pt x="1814947" y="59849"/>
                  <a:pt x="1812584" y="59849"/>
                </a:cubicBezTo>
                <a:cubicBezTo>
                  <a:pt x="1812584" y="59849"/>
                  <a:pt x="1812584" y="59849"/>
                  <a:pt x="1814947" y="57474"/>
                </a:cubicBezTo>
                <a:cubicBezTo>
                  <a:pt x="1812584" y="59849"/>
                  <a:pt x="1812584" y="57474"/>
                  <a:pt x="1812584" y="57474"/>
                </a:cubicBezTo>
                <a:cubicBezTo>
                  <a:pt x="1812584" y="55095"/>
                  <a:pt x="1810217" y="55095"/>
                  <a:pt x="1812584" y="52717"/>
                </a:cubicBezTo>
                <a:cubicBezTo>
                  <a:pt x="1812584" y="52717"/>
                  <a:pt x="1812545" y="52717"/>
                  <a:pt x="1810217" y="52717"/>
                </a:cubicBezTo>
                <a:cubicBezTo>
                  <a:pt x="1810217" y="52717"/>
                  <a:pt x="1810217" y="50341"/>
                  <a:pt x="1812584" y="50341"/>
                </a:cubicBezTo>
                <a:cubicBezTo>
                  <a:pt x="1812584" y="47963"/>
                  <a:pt x="1807854" y="50341"/>
                  <a:pt x="1810217" y="50341"/>
                </a:cubicBezTo>
                <a:cubicBezTo>
                  <a:pt x="1805488" y="50341"/>
                  <a:pt x="1810217" y="47963"/>
                  <a:pt x="1807854" y="47963"/>
                </a:cubicBezTo>
                <a:cubicBezTo>
                  <a:pt x="1807854" y="47963"/>
                  <a:pt x="1807854" y="47963"/>
                  <a:pt x="1805488" y="50341"/>
                </a:cubicBezTo>
                <a:cubicBezTo>
                  <a:pt x="1803124" y="47963"/>
                  <a:pt x="1807854" y="47963"/>
                  <a:pt x="1805488" y="45588"/>
                </a:cubicBezTo>
                <a:cubicBezTo>
                  <a:pt x="1805488" y="45588"/>
                  <a:pt x="1805488" y="45588"/>
                  <a:pt x="1803124" y="45588"/>
                </a:cubicBezTo>
                <a:lnTo>
                  <a:pt x="1803124" y="43209"/>
                </a:lnTo>
                <a:cubicBezTo>
                  <a:pt x="1796373" y="52709"/>
                  <a:pt x="1802718" y="43625"/>
                  <a:pt x="1808969" y="34519"/>
                </a:cubicBezTo>
                <a:cubicBezTo>
                  <a:pt x="1799438" y="39997"/>
                  <a:pt x="1789807" y="45821"/>
                  <a:pt x="1781529" y="51038"/>
                </a:cubicBezTo>
                <a:cubicBezTo>
                  <a:pt x="1785204" y="51740"/>
                  <a:pt x="1788255" y="52717"/>
                  <a:pt x="1791301" y="52717"/>
                </a:cubicBezTo>
                <a:cubicBezTo>
                  <a:pt x="1791301" y="52717"/>
                  <a:pt x="1791301" y="52717"/>
                  <a:pt x="1788935" y="52717"/>
                </a:cubicBezTo>
                <a:cubicBezTo>
                  <a:pt x="1814947" y="66981"/>
                  <a:pt x="1829134" y="81243"/>
                  <a:pt x="1840960" y="90753"/>
                </a:cubicBezTo>
                <a:cubicBezTo>
                  <a:pt x="1840960" y="88375"/>
                  <a:pt x="1836230" y="88375"/>
                  <a:pt x="1836230" y="86000"/>
                </a:cubicBezTo>
                <a:cubicBezTo>
                  <a:pt x="1838594" y="86000"/>
                  <a:pt x="1838594" y="88375"/>
                  <a:pt x="1838594" y="86000"/>
                </a:cubicBezTo>
                <a:cubicBezTo>
                  <a:pt x="1838594" y="86000"/>
                  <a:pt x="1840960" y="86000"/>
                  <a:pt x="1840960" y="83621"/>
                </a:cubicBezTo>
                <a:cubicBezTo>
                  <a:pt x="1838594" y="83621"/>
                  <a:pt x="1836230" y="83621"/>
                  <a:pt x="1833864" y="81243"/>
                </a:cubicBezTo>
                <a:cubicBezTo>
                  <a:pt x="1836230" y="78867"/>
                  <a:pt x="1833864" y="78867"/>
                  <a:pt x="1833864" y="78867"/>
                </a:cubicBezTo>
                <a:cubicBezTo>
                  <a:pt x="1831500" y="76489"/>
                  <a:pt x="1831500" y="76489"/>
                  <a:pt x="1833864" y="76489"/>
                </a:cubicBezTo>
                <a:cubicBezTo>
                  <a:pt x="1833864" y="74114"/>
                  <a:pt x="1831500" y="76489"/>
                  <a:pt x="1829134" y="76489"/>
                </a:cubicBezTo>
                <a:cubicBezTo>
                  <a:pt x="1829134" y="74114"/>
                  <a:pt x="1829134" y="74114"/>
                  <a:pt x="1826770" y="74114"/>
                </a:cubicBezTo>
                <a:cubicBezTo>
                  <a:pt x="1826770" y="71735"/>
                  <a:pt x="1829134" y="71735"/>
                  <a:pt x="1826770" y="69357"/>
                </a:cubicBezTo>
                <a:cubicBezTo>
                  <a:pt x="1822041" y="74114"/>
                  <a:pt x="1824407" y="69357"/>
                  <a:pt x="1822041" y="66981"/>
                </a:cubicBezTo>
                <a:close/>
                <a:moveTo>
                  <a:pt x="1858943" y="38557"/>
                </a:moveTo>
                <a:cubicBezTo>
                  <a:pt x="1858943" y="38557"/>
                  <a:pt x="1846957" y="24100"/>
                  <a:pt x="1842161" y="14460"/>
                </a:cubicBezTo>
                <a:cubicBezTo>
                  <a:pt x="1839764" y="16869"/>
                  <a:pt x="1834968" y="19280"/>
                  <a:pt x="1832572" y="21689"/>
                </a:cubicBezTo>
                <a:cubicBezTo>
                  <a:pt x="1830705" y="22627"/>
                  <a:pt x="1828764" y="23627"/>
                  <a:pt x="1826773" y="24675"/>
                </a:cubicBezTo>
                <a:cubicBezTo>
                  <a:pt x="1826790" y="26123"/>
                  <a:pt x="1826980" y="24191"/>
                  <a:pt x="1829134" y="24191"/>
                </a:cubicBezTo>
                <a:cubicBezTo>
                  <a:pt x="1829134" y="24191"/>
                  <a:pt x="1831500" y="24191"/>
                  <a:pt x="1831500" y="26569"/>
                </a:cubicBezTo>
                <a:cubicBezTo>
                  <a:pt x="1829134" y="28945"/>
                  <a:pt x="1831500" y="28945"/>
                  <a:pt x="1831500" y="28945"/>
                </a:cubicBezTo>
                <a:cubicBezTo>
                  <a:pt x="1831500" y="28945"/>
                  <a:pt x="1833864" y="31323"/>
                  <a:pt x="1833864" y="28945"/>
                </a:cubicBezTo>
                <a:cubicBezTo>
                  <a:pt x="1836230" y="33701"/>
                  <a:pt x="1840960" y="28945"/>
                  <a:pt x="1840960" y="33701"/>
                </a:cubicBezTo>
                <a:cubicBezTo>
                  <a:pt x="1840960" y="33701"/>
                  <a:pt x="1840960" y="33701"/>
                  <a:pt x="1840960" y="36077"/>
                </a:cubicBezTo>
                <a:lnTo>
                  <a:pt x="1843323" y="33701"/>
                </a:lnTo>
                <a:cubicBezTo>
                  <a:pt x="1843323" y="33701"/>
                  <a:pt x="1843323" y="33701"/>
                  <a:pt x="1843323" y="36077"/>
                </a:cubicBezTo>
                <a:cubicBezTo>
                  <a:pt x="1845687" y="36077"/>
                  <a:pt x="1843323" y="40834"/>
                  <a:pt x="1845687" y="40834"/>
                </a:cubicBezTo>
                <a:cubicBezTo>
                  <a:pt x="1848053" y="38455"/>
                  <a:pt x="1845687" y="43209"/>
                  <a:pt x="1850417" y="43209"/>
                </a:cubicBezTo>
                <a:cubicBezTo>
                  <a:pt x="1850417" y="43209"/>
                  <a:pt x="1850417" y="43209"/>
                  <a:pt x="1848053" y="43209"/>
                </a:cubicBezTo>
                <a:cubicBezTo>
                  <a:pt x="1850417" y="43209"/>
                  <a:pt x="1850417" y="45588"/>
                  <a:pt x="1850417" y="45588"/>
                </a:cubicBezTo>
                <a:cubicBezTo>
                  <a:pt x="1850417" y="47963"/>
                  <a:pt x="1850417" y="45588"/>
                  <a:pt x="1850417" y="47963"/>
                </a:cubicBezTo>
                <a:lnTo>
                  <a:pt x="1848053" y="50341"/>
                </a:lnTo>
                <a:cubicBezTo>
                  <a:pt x="1848053" y="52717"/>
                  <a:pt x="1855147" y="45588"/>
                  <a:pt x="1857513" y="47963"/>
                </a:cubicBezTo>
                <a:cubicBezTo>
                  <a:pt x="1859876" y="47963"/>
                  <a:pt x="1857513" y="52717"/>
                  <a:pt x="1859876" y="50341"/>
                </a:cubicBezTo>
                <a:cubicBezTo>
                  <a:pt x="1859876" y="50341"/>
                  <a:pt x="1859876" y="50341"/>
                  <a:pt x="1859876" y="52717"/>
                </a:cubicBezTo>
                <a:cubicBezTo>
                  <a:pt x="1862243" y="50341"/>
                  <a:pt x="1862243" y="55095"/>
                  <a:pt x="1864606" y="52717"/>
                </a:cubicBezTo>
                <a:cubicBezTo>
                  <a:pt x="1864606" y="52717"/>
                  <a:pt x="1864606" y="52717"/>
                  <a:pt x="1864606" y="55095"/>
                </a:cubicBezTo>
                <a:cubicBezTo>
                  <a:pt x="1866970" y="52717"/>
                  <a:pt x="1864606" y="55095"/>
                  <a:pt x="1866970" y="55095"/>
                </a:cubicBezTo>
                <a:cubicBezTo>
                  <a:pt x="1868008" y="54055"/>
                  <a:pt x="1869499" y="54415"/>
                  <a:pt x="1871045" y="55313"/>
                </a:cubicBezTo>
                <a:cubicBezTo>
                  <a:pt x="1867138" y="50168"/>
                  <a:pt x="1863137" y="44687"/>
                  <a:pt x="1858943" y="38557"/>
                </a:cubicBezTo>
                <a:close/>
                <a:moveTo>
                  <a:pt x="1850417" y="97883"/>
                </a:moveTo>
                <a:lnTo>
                  <a:pt x="1852783" y="100261"/>
                </a:lnTo>
                <a:lnTo>
                  <a:pt x="1855147" y="102640"/>
                </a:lnTo>
                <a:cubicBezTo>
                  <a:pt x="1855147" y="100261"/>
                  <a:pt x="1855147" y="100261"/>
                  <a:pt x="1852783" y="100261"/>
                </a:cubicBezTo>
                <a:cubicBezTo>
                  <a:pt x="1852783" y="97883"/>
                  <a:pt x="1850417" y="97883"/>
                  <a:pt x="1850417" y="97883"/>
                </a:cubicBezTo>
                <a:close/>
                <a:moveTo>
                  <a:pt x="1877771" y="63978"/>
                </a:moveTo>
                <a:cubicBezTo>
                  <a:pt x="1878006" y="65121"/>
                  <a:pt x="1878326" y="66431"/>
                  <a:pt x="1880069" y="66830"/>
                </a:cubicBezTo>
                <a:cubicBezTo>
                  <a:pt x="1879304" y="65880"/>
                  <a:pt x="1878542" y="64944"/>
                  <a:pt x="1877771" y="63978"/>
                </a:cubicBezTo>
                <a:close/>
                <a:moveTo>
                  <a:pt x="1880190" y="66981"/>
                </a:moveTo>
                <a:cubicBezTo>
                  <a:pt x="1879856" y="66981"/>
                  <a:pt x="1879406" y="66981"/>
                  <a:pt x="1878793" y="66981"/>
                </a:cubicBezTo>
                <a:cubicBezTo>
                  <a:pt x="1878793" y="66981"/>
                  <a:pt x="1879560" y="66990"/>
                  <a:pt x="1880323" y="67144"/>
                </a:cubicBezTo>
                <a:cubicBezTo>
                  <a:pt x="1880278" y="67091"/>
                  <a:pt x="1880234" y="67036"/>
                  <a:pt x="1880190" y="66981"/>
                </a:cubicBezTo>
                <a:close/>
                <a:moveTo>
                  <a:pt x="1881612" y="68743"/>
                </a:moveTo>
                <a:cubicBezTo>
                  <a:pt x="1881504" y="68933"/>
                  <a:pt x="1881391" y="69126"/>
                  <a:pt x="1881159" y="69357"/>
                </a:cubicBezTo>
                <a:cubicBezTo>
                  <a:pt x="1881482" y="69357"/>
                  <a:pt x="1881802" y="69362"/>
                  <a:pt x="1882120" y="69373"/>
                </a:cubicBezTo>
                <a:cubicBezTo>
                  <a:pt x="1881952" y="69167"/>
                  <a:pt x="1881780" y="68950"/>
                  <a:pt x="1881612" y="68743"/>
                </a:cubicBezTo>
                <a:close/>
                <a:moveTo>
                  <a:pt x="1983619" y="243384"/>
                </a:moveTo>
                <a:cubicBezTo>
                  <a:pt x="1959642" y="197599"/>
                  <a:pt x="1957245" y="183142"/>
                  <a:pt x="1935667" y="139765"/>
                </a:cubicBezTo>
                <a:cubicBezTo>
                  <a:pt x="1915872" y="109161"/>
                  <a:pt x="1900912" y="92155"/>
                  <a:pt x="1885878" y="73946"/>
                </a:cubicBezTo>
                <a:cubicBezTo>
                  <a:pt x="1885878" y="74009"/>
                  <a:pt x="1885889" y="74050"/>
                  <a:pt x="1885889" y="74114"/>
                </a:cubicBezTo>
                <a:cubicBezTo>
                  <a:pt x="1883523" y="102640"/>
                  <a:pt x="1866970" y="83621"/>
                  <a:pt x="1866970" y="83621"/>
                </a:cubicBezTo>
                <a:cubicBezTo>
                  <a:pt x="1866970" y="83621"/>
                  <a:pt x="1866970" y="83621"/>
                  <a:pt x="1864606" y="81243"/>
                </a:cubicBezTo>
                <a:cubicBezTo>
                  <a:pt x="1862243" y="81243"/>
                  <a:pt x="1862243" y="81243"/>
                  <a:pt x="1862243" y="81243"/>
                </a:cubicBezTo>
                <a:cubicBezTo>
                  <a:pt x="1862243" y="81243"/>
                  <a:pt x="1862243" y="83621"/>
                  <a:pt x="1864606" y="83621"/>
                </a:cubicBezTo>
                <a:cubicBezTo>
                  <a:pt x="1869336" y="88375"/>
                  <a:pt x="1874066" y="90753"/>
                  <a:pt x="1874066" y="97883"/>
                </a:cubicBezTo>
                <a:cubicBezTo>
                  <a:pt x="1874066" y="97883"/>
                  <a:pt x="1874019" y="109103"/>
                  <a:pt x="1858747" y="105315"/>
                </a:cubicBezTo>
                <a:cubicBezTo>
                  <a:pt x="1858410" y="105142"/>
                  <a:pt x="1858024" y="105015"/>
                  <a:pt x="1857513" y="105015"/>
                </a:cubicBezTo>
                <a:cubicBezTo>
                  <a:pt x="1857952" y="105142"/>
                  <a:pt x="1858333" y="105211"/>
                  <a:pt x="1858747" y="105315"/>
                </a:cubicBezTo>
                <a:cubicBezTo>
                  <a:pt x="1859973" y="105945"/>
                  <a:pt x="1860387" y="107393"/>
                  <a:pt x="1862243" y="107393"/>
                </a:cubicBezTo>
                <a:cubicBezTo>
                  <a:pt x="1862243" y="109772"/>
                  <a:pt x="1859876" y="109772"/>
                  <a:pt x="1852783" y="107393"/>
                </a:cubicBezTo>
                <a:cubicBezTo>
                  <a:pt x="1845687" y="105015"/>
                  <a:pt x="1836230" y="100261"/>
                  <a:pt x="1826770" y="95507"/>
                </a:cubicBezTo>
                <a:cubicBezTo>
                  <a:pt x="1829134" y="97883"/>
                  <a:pt x="1829134" y="100261"/>
                  <a:pt x="1831500" y="100261"/>
                </a:cubicBezTo>
                <a:cubicBezTo>
                  <a:pt x="1833864" y="102640"/>
                  <a:pt x="1833864" y="102640"/>
                  <a:pt x="1833864" y="105015"/>
                </a:cubicBezTo>
                <a:cubicBezTo>
                  <a:pt x="1836230" y="105015"/>
                  <a:pt x="1836230" y="107393"/>
                  <a:pt x="1836230" y="107393"/>
                </a:cubicBezTo>
                <a:cubicBezTo>
                  <a:pt x="1836238" y="107402"/>
                  <a:pt x="1836241" y="107404"/>
                  <a:pt x="1836249" y="107413"/>
                </a:cubicBezTo>
                <a:cubicBezTo>
                  <a:pt x="1836247" y="107413"/>
                  <a:pt x="1836244" y="107410"/>
                  <a:pt x="1836244" y="107407"/>
                </a:cubicBezTo>
                <a:cubicBezTo>
                  <a:pt x="1836255" y="107421"/>
                  <a:pt x="1836321" y="107484"/>
                  <a:pt x="1836412" y="107578"/>
                </a:cubicBezTo>
                <a:cubicBezTo>
                  <a:pt x="1836744" y="107908"/>
                  <a:pt x="1836956" y="108126"/>
                  <a:pt x="1837083" y="108252"/>
                </a:cubicBezTo>
                <a:cubicBezTo>
                  <a:pt x="1837249" y="108420"/>
                  <a:pt x="1837387" y="108555"/>
                  <a:pt x="1837268" y="108437"/>
                </a:cubicBezTo>
                <a:cubicBezTo>
                  <a:pt x="1837602" y="108772"/>
                  <a:pt x="1838003" y="109177"/>
                  <a:pt x="1838594" y="109772"/>
                </a:cubicBezTo>
                <a:cubicBezTo>
                  <a:pt x="1838594" y="109772"/>
                  <a:pt x="1838594" y="109772"/>
                  <a:pt x="1843323" y="116901"/>
                </a:cubicBezTo>
                <a:cubicBezTo>
                  <a:pt x="1845687" y="121655"/>
                  <a:pt x="1850417" y="128787"/>
                  <a:pt x="1855147" y="133541"/>
                </a:cubicBezTo>
                <a:cubicBezTo>
                  <a:pt x="1855147" y="131166"/>
                  <a:pt x="1857513" y="131166"/>
                  <a:pt x="1859876" y="128787"/>
                </a:cubicBezTo>
                <a:cubicBezTo>
                  <a:pt x="1859876" y="128787"/>
                  <a:pt x="1878793" y="109772"/>
                  <a:pt x="1885889" y="102640"/>
                </a:cubicBezTo>
                <a:cubicBezTo>
                  <a:pt x="1890619" y="100261"/>
                  <a:pt x="1892982" y="100261"/>
                  <a:pt x="1888253" y="109772"/>
                </a:cubicBezTo>
                <a:cubicBezTo>
                  <a:pt x="1885889" y="116901"/>
                  <a:pt x="1881159" y="128787"/>
                  <a:pt x="1864606" y="147805"/>
                </a:cubicBezTo>
                <a:cubicBezTo>
                  <a:pt x="1866970" y="150181"/>
                  <a:pt x="1869336" y="150181"/>
                  <a:pt x="1869336" y="152559"/>
                </a:cubicBezTo>
                <a:cubicBezTo>
                  <a:pt x="1876429" y="147805"/>
                  <a:pt x="1876429" y="145427"/>
                  <a:pt x="1881159" y="140673"/>
                </a:cubicBezTo>
                <a:cubicBezTo>
                  <a:pt x="1888253" y="138295"/>
                  <a:pt x="1892982" y="135919"/>
                  <a:pt x="1900076" y="133541"/>
                </a:cubicBezTo>
                <a:cubicBezTo>
                  <a:pt x="1902442" y="131166"/>
                  <a:pt x="1907172" y="128787"/>
                  <a:pt x="1911902" y="128787"/>
                </a:cubicBezTo>
                <a:cubicBezTo>
                  <a:pt x="1914265" y="128787"/>
                  <a:pt x="1916629" y="126412"/>
                  <a:pt x="1918995" y="126412"/>
                </a:cubicBezTo>
                <a:lnTo>
                  <a:pt x="1921358" y="126412"/>
                </a:lnTo>
                <a:cubicBezTo>
                  <a:pt x="1921358" y="126412"/>
                  <a:pt x="1921358" y="126412"/>
                  <a:pt x="1923725" y="126412"/>
                </a:cubicBezTo>
                <a:cubicBezTo>
                  <a:pt x="1923915" y="126668"/>
                  <a:pt x="1924067" y="126882"/>
                  <a:pt x="1924250" y="127130"/>
                </a:cubicBezTo>
                <a:cubicBezTo>
                  <a:pt x="1925807" y="129770"/>
                  <a:pt x="1929614" y="136506"/>
                  <a:pt x="1932398" y="141477"/>
                </a:cubicBezTo>
                <a:cubicBezTo>
                  <a:pt x="1932660" y="142003"/>
                  <a:pt x="1932906" y="142493"/>
                  <a:pt x="1933182" y="143052"/>
                </a:cubicBezTo>
                <a:cubicBezTo>
                  <a:pt x="1933182" y="143052"/>
                  <a:pt x="1933182" y="143052"/>
                  <a:pt x="1933182" y="145427"/>
                </a:cubicBezTo>
                <a:cubicBezTo>
                  <a:pt x="1933182" y="145427"/>
                  <a:pt x="1933182" y="145427"/>
                  <a:pt x="1930818" y="145427"/>
                </a:cubicBezTo>
                <a:cubicBezTo>
                  <a:pt x="1930818" y="147805"/>
                  <a:pt x="1928455" y="147805"/>
                  <a:pt x="1928455" y="150181"/>
                </a:cubicBezTo>
                <a:cubicBezTo>
                  <a:pt x="1926088" y="150181"/>
                  <a:pt x="1923725" y="154938"/>
                  <a:pt x="1918995" y="159692"/>
                </a:cubicBezTo>
                <a:cubicBezTo>
                  <a:pt x="1918995" y="166821"/>
                  <a:pt x="1909535" y="173953"/>
                  <a:pt x="1897712" y="183461"/>
                </a:cubicBezTo>
                <a:cubicBezTo>
                  <a:pt x="1900076" y="183461"/>
                  <a:pt x="1904806" y="183461"/>
                  <a:pt x="1909535" y="181085"/>
                </a:cubicBezTo>
                <a:lnTo>
                  <a:pt x="1907172" y="181085"/>
                </a:lnTo>
                <a:cubicBezTo>
                  <a:pt x="1914265" y="178707"/>
                  <a:pt x="1921358" y="176331"/>
                  <a:pt x="1930818" y="173953"/>
                </a:cubicBezTo>
                <a:cubicBezTo>
                  <a:pt x="1930818" y="173953"/>
                  <a:pt x="1930818" y="173953"/>
                  <a:pt x="1926088" y="176331"/>
                </a:cubicBezTo>
                <a:cubicBezTo>
                  <a:pt x="1930818" y="176331"/>
                  <a:pt x="1933182" y="176331"/>
                  <a:pt x="1935548" y="173953"/>
                </a:cubicBezTo>
                <a:cubicBezTo>
                  <a:pt x="1935548" y="173953"/>
                  <a:pt x="1935565" y="173953"/>
                  <a:pt x="1937765" y="173953"/>
                </a:cubicBezTo>
                <a:cubicBezTo>
                  <a:pt x="1938964" y="175674"/>
                  <a:pt x="1948081" y="186552"/>
                  <a:pt x="1952101" y="190593"/>
                </a:cubicBezTo>
                <a:cubicBezTo>
                  <a:pt x="1952101" y="190593"/>
                  <a:pt x="1952101" y="190593"/>
                  <a:pt x="1949735" y="195347"/>
                </a:cubicBezTo>
                <a:lnTo>
                  <a:pt x="1952101" y="192971"/>
                </a:lnTo>
                <a:cubicBezTo>
                  <a:pt x="1952101" y="193594"/>
                  <a:pt x="1952101" y="194348"/>
                  <a:pt x="1952101" y="195347"/>
                </a:cubicBezTo>
                <a:cubicBezTo>
                  <a:pt x="1949735" y="197725"/>
                  <a:pt x="1949735" y="200104"/>
                  <a:pt x="1947371" y="202479"/>
                </a:cubicBezTo>
                <a:cubicBezTo>
                  <a:pt x="1947371" y="204857"/>
                  <a:pt x="1945005" y="209611"/>
                  <a:pt x="1942641" y="214365"/>
                </a:cubicBezTo>
                <a:cubicBezTo>
                  <a:pt x="1937912" y="216741"/>
                  <a:pt x="1935548" y="221497"/>
                  <a:pt x="1933182" y="223873"/>
                </a:cubicBezTo>
                <a:cubicBezTo>
                  <a:pt x="1937912" y="221497"/>
                  <a:pt x="1942641" y="221497"/>
                  <a:pt x="1945005" y="219119"/>
                </a:cubicBezTo>
                <a:cubicBezTo>
                  <a:pt x="1945005" y="219119"/>
                  <a:pt x="1945005" y="219119"/>
                  <a:pt x="1947371" y="216741"/>
                </a:cubicBezTo>
                <a:cubicBezTo>
                  <a:pt x="1949735" y="216741"/>
                  <a:pt x="1949735" y="216741"/>
                  <a:pt x="1952101" y="214365"/>
                </a:cubicBezTo>
                <a:cubicBezTo>
                  <a:pt x="1952101" y="214365"/>
                  <a:pt x="1952126" y="214365"/>
                  <a:pt x="1953984" y="214365"/>
                </a:cubicBezTo>
                <a:cubicBezTo>
                  <a:pt x="1957723" y="219637"/>
                  <a:pt x="1965396" y="230108"/>
                  <a:pt x="1963924" y="228630"/>
                </a:cubicBezTo>
                <a:cubicBezTo>
                  <a:pt x="1963924" y="228630"/>
                  <a:pt x="1963924" y="228630"/>
                  <a:pt x="1963924" y="231005"/>
                </a:cubicBezTo>
                <a:cubicBezTo>
                  <a:pt x="1961561" y="231005"/>
                  <a:pt x="1961561" y="233383"/>
                  <a:pt x="1961561" y="233383"/>
                </a:cubicBezTo>
                <a:cubicBezTo>
                  <a:pt x="1961561" y="233383"/>
                  <a:pt x="1961561" y="233383"/>
                  <a:pt x="1959194" y="235759"/>
                </a:cubicBezTo>
                <a:cubicBezTo>
                  <a:pt x="1959194" y="235759"/>
                  <a:pt x="1959194" y="235759"/>
                  <a:pt x="1956831" y="235759"/>
                </a:cubicBezTo>
                <a:cubicBezTo>
                  <a:pt x="1954465" y="240513"/>
                  <a:pt x="1947371" y="247645"/>
                  <a:pt x="1940278" y="254777"/>
                </a:cubicBezTo>
                <a:cubicBezTo>
                  <a:pt x="1942641" y="252399"/>
                  <a:pt x="1942641" y="252399"/>
                  <a:pt x="1945005" y="250023"/>
                </a:cubicBezTo>
                <a:cubicBezTo>
                  <a:pt x="1945005" y="250023"/>
                  <a:pt x="1945005" y="250023"/>
                  <a:pt x="1945005" y="252399"/>
                </a:cubicBezTo>
                <a:cubicBezTo>
                  <a:pt x="1947371" y="252399"/>
                  <a:pt x="1947371" y="250023"/>
                  <a:pt x="1949735" y="250023"/>
                </a:cubicBezTo>
                <a:lnTo>
                  <a:pt x="1952101" y="250023"/>
                </a:lnTo>
                <a:cubicBezTo>
                  <a:pt x="1954465" y="250023"/>
                  <a:pt x="1954465" y="247645"/>
                  <a:pt x="1956831" y="247645"/>
                </a:cubicBezTo>
                <a:cubicBezTo>
                  <a:pt x="1956831" y="247645"/>
                  <a:pt x="1956831" y="247645"/>
                  <a:pt x="1959194" y="247645"/>
                </a:cubicBezTo>
                <a:cubicBezTo>
                  <a:pt x="1956831" y="242891"/>
                  <a:pt x="1982841" y="273796"/>
                  <a:pt x="1971018" y="261909"/>
                </a:cubicBezTo>
                <a:cubicBezTo>
                  <a:pt x="1971018" y="261909"/>
                  <a:pt x="1971018" y="261909"/>
                  <a:pt x="1968654" y="264285"/>
                </a:cubicBezTo>
                <a:cubicBezTo>
                  <a:pt x="1966288" y="271417"/>
                  <a:pt x="1961561" y="276171"/>
                  <a:pt x="1959194" y="276171"/>
                </a:cubicBezTo>
                <a:cubicBezTo>
                  <a:pt x="1954465" y="285679"/>
                  <a:pt x="1947371" y="292811"/>
                  <a:pt x="1940278" y="299943"/>
                </a:cubicBezTo>
                <a:cubicBezTo>
                  <a:pt x="1956831" y="297565"/>
                  <a:pt x="1971018" y="292811"/>
                  <a:pt x="1980477" y="290436"/>
                </a:cubicBezTo>
                <a:cubicBezTo>
                  <a:pt x="1989937" y="285679"/>
                  <a:pt x="1997030" y="285679"/>
                  <a:pt x="1999394" y="285679"/>
                </a:cubicBezTo>
                <a:cubicBezTo>
                  <a:pt x="2001760" y="288057"/>
                  <a:pt x="1992300" y="295189"/>
                  <a:pt x="1975748" y="304697"/>
                </a:cubicBezTo>
                <a:cubicBezTo>
                  <a:pt x="1966288" y="309451"/>
                  <a:pt x="1956831" y="316583"/>
                  <a:pt x="1945005" y="318962"/>
                </a:cubicBezTo>
                <a:cubicBezTo>
                  <a:pt x="1937912" y="321337"/>
                  <a:pt x="1930818" y="323715"/>
                  <a:pt x="1923725" y="323715"/>
                </a:cubicBezTo>
                <a:cubicBezTo>
                  <a:pt x="1921358" y="323715"/>
                  <a:pt x="1918995" y="321337"/>
                  <a:pt x="1916629" y="321337"/>
                </a:cubicBezTo>
                <a:cubicBezTo>
                  <a:pt x="1902442" y="290436"/>
                  <a:pt x="1911902" y="311829"/>
                  <a:pt x="1909535" y="304697"/>
                </a:cubicBezTo>
                <a:cubicBezTo>
                  <a:pt x="1909535" y="304697"/>
                  <a:pt x="1909535" y="304697"/>
                  <a:pt x="1911902" y="302319"/>
                </a:cubicBezTo>
                <a:cubicBezTo>
                  <a:pt x="1911902" y="299943"/>
                  <a:pt x="1914265" y="297565"/>
                  <a:pt x="1916629" y="295189"/>
                </a:cubicBezTo>
                <a:cubicBezTo>
                  <a:pt x="1916629" y="292811"/>
                  <a:pt x="1916629" y="292811"/>
                  <a:pt x="1916629" y="292811"/>
                </a:cubicBezTo>
                <a:cubicBezTo>
                  <a:pt x="1909535" y="297565"/>
                  <a:pt x="1904806" y="302319"/>
                  <a:pt x="1897712" y="307075"/>
                </a:cubicBezTo>
                <a:cubicBezTo>
                  <a:pt x="1892982" y="309451"/>
                  <a:pt x="1885889" y="314205"/>
                  <a:pt x="1878793" y="318962"/>
                </a:cubicBezTo>
                <a:cubicBezTo>
                  <a:pt x="1876429" y="321337"/>
                  <a:pt x="1871700" y="323715"/>
                  <a:pt x="1869336" y="323715"/>
                </a:cubicBezTo>
                <a:cubicBezTo>
                  <a:pt x="1869336" y="323715"/>
                  <a:pt x="1869336" y="323715"/>
                  <a:pt x="1866970" y="326091"/>
                </a:cubicBezTo>
                <a:cubicBezTo>
                  <a:pt x="1866970" y="326091"/>
                  <a:pt x="1866956" y="326091"/>
                  <a:pt x="1864744" y="326091"/>
                </a:cubicBezTo>
                <a:cubicBezTo>
                  <a:pt x="1863502" y="324371"/>
                  <a:pt x="1854083" y="313492"/>
                  <a:pt x="1848053" y="309451"/>
                </a:cubicBezTo>
                <a:cubicBezTo>
                  <a:pt x="1848053" y="309451"/>
                  <a:pt x="1848053" y="309451"/>
                  <a:pt x="1850417" y="309451"/>
                </a:cubicBezTo>
                <a:lnTo>
                  <a:pt x="1852783" y="307075"/>
                </a:lnTo>
                <a:cubicBezTo>
                  <a:pt x="1852783" y="307075"/>
                  <a:pt x="1852783" y="307075"/>
                  <a:pt x="1852783" y="304697"/>
                </a:cubicBezTo>
                <a:cubicBezTo>
                  <a:pt x="1850417" y="307075"/>
                  <a:pt x="1850417" y="307075"/>
                  <a:pt x="1848053" y="309451"/>
                </a:cubicBezTo>
                <a:cubicBezTo>
                  <a:pt x="1848053" y="309451"/>
                  <a:pt x="1845687" y="311829"/>
                  <a:pt x="1843323" y="311829"/>
                </a:cubicBezTo>
                <a:cubicBezTo>
                  <a:pt x="1838594" y="316583"/>
                  <a:pt x="1831500" y="318962"/>
                  <a:pt x="1824407" y="323715"/>
                </a:cubicBezTo>
                <a:cubicBezTo>
                  <a:pt x="1823752" y="323715"/>
                  <a:pt x="1823092" y="323911"/>
                  <a:pt x="1822388" y="324222"/>
                </a:cubicBezTo>
                <a:cubicBezTo>
                  <a:pt x="1822742" y="324530"/>
                  <a:pt x="1822979" y="324883"/>
                  <a:pt x="1822979" y="325317"/>
                </a:cubicBezTo>
                <a:cubicBezTo>
                  <a:pt x="1825379" y="322906"/>
                  <a:pt x="1830175" y="325317"/>
                  <a:pt x="1832572" y="320497"/>
                </a:cubicBezTo>
                <a:cubicBezTo>
                  <a:pt x="1839764" y="327726"/>
                  <a:pt x="1846957" y="320497"/>
                  <a:pt x="1851750" y="322906"/>
                </a:cubicBezTo>
                <a:cubicBezTo>
                  <a:pt x="1849354" y="325317"/>
                  <a:pt x="1854150" y="325317"/>
                  <a:pt x="1854150" y="327726"/>
                </a:cubicBezTo>
                <a:cubicBezTo>
                  <a:pt x="1856546" y="327726"/>
                  <a:pt x="1856546" y="325317"/>
                  <a:pt x="1858943" y="325317"/>
                </a:cubicBezTo>
                <a:cubicBezTo>
                  <a:pt x="1858943" y="325317"/>
                  <a:pt x="1858943" y="325317"/>
                  <a:pt x="1858943" y="327726"/>
                </a:cubicBezTo>
                <a:cubicBezTo>
                  <a:pt x="1866139" y="322906"/>
                  <a:pt x="1863739" y="332546"/>
                  <a:pt x="1868535" y="330135"/>
                </a:cubicBezTo>
                <a:cubicBezTo>
                  <a:pt x="1873329" y="327726"/>
                  <a:pt x="1878125" y="332546"/>
                  <a:pt x="1882921" y="330135"/>
                </a:cubicBezTo>
                <a:cubicBezTo>
                  <a:pt x="1882921" y="330135"/>
                  <a:pt x="1882921" y="330135"/>
                  <a:pt x="1882921" y="332546"/>
                </a:cubicBezTo>
                <a:cubicBezTo>
                  <a:pt x="1887714" y="330135"/>
                  <a:pt x="1890114" y="334955"/>
                  <a:pt x="1892510" y="332546"/>
                </a:cubicBezTo>
                <a:cubicBezTo>
                  <a:pt x="1892510" y="334955"/>
                  <a:pt x="1892510" y="334955"/>
                  <a:pt x="1892510" y="337366"/>
                </a:cubicBezTo>
                <a:cubicBezTo>
                  <a:pt x="1894907" y="334955"/>
                  <a:pt x="1890114" y="342183"/>
                  <a:pt x="1892510" y="339774"/>
                </a:cubicBezTo>
                <a:cubicBezTo>
                  <a:pt x="1897306" y="342183"/>
                  <a:pt x="1902100" y="330135"/>
                  <a:pt x="1906896" y="330135"/>
                </a:cubicBezTo>
                <a:cubicBezTo>
                  <a:pt x="1911692" y="327726"/>
                  <a:pt x="1916485" y="334955"/>
                  <a:pt x="1916485" y="330135"/>
                </a:cubicBezTo>
                <a:cubicBezTo>
                  <a:pt x="1916485" y="330135"/>
                  <a:pt x="1916485" y="330135"/>
                  <a:pt x="1914088" y="330135"/>
                </a:cubicBezTo>
                <a:cubicBezTo>
                  <a:pt x="1914088" y="330135"/>
                  <a:pt x="1914088" y="330135"/>
                  <a:pt x="1921281" y="327726"/>
                </a:cubicBezTo>
                <a:cubicBezTo>
                  <a:pt x="1921281" y="327726"/>
                  <a:pt x="1921281" y="327726"/>
                  <a:pt x="1921281" y="330135"/>
                </a:cubicBezTo>
                <a:cubicBezTo>
                  <a:pt x="1923678" y="330135"/>
                  <a:pt x="1930871" y="332546"/>
                  <a:pt x="1933270" y="327726"/>
                </a:cubicBezTo>
                <a:cubicBezTo>
                  <a:pt x="1938063" y="327726"/>
                  <a:pt x="1938063" y="330135"/>
                  <a:pt x="1940463" y="325317"/>
                </a:cubicBezTo>
                <a:cubicBezTo>
                  <a:pt x="1940463" y="325317"/>
                  <a:pt x="1940463" y="325317"/>
                  <a:pt x="1940463" y="327726"/>
                </a:cubicBezTo>
                <a:cubicBezTo>
                  <a:pt x="1945256" y="322906"/>
                  <a:pt x="1957245" y="322906"/>
                  <a:pt x="1966834" y="320497"/>
                </a:cubicBezTo>
                <a:cubicBezTo>
                  <a:pt x="1966834" y="322906"/>
                  <a:pt x="1971631" y="320497"/>
                  <a:pt x="1974027" y="320497"/>
                </a:cubicBezTo>
                <a:cubicBezTo>
                  <a:pt x="1974027" y="320497"/>
                  <a:pt x="1974027" y="320497"/>
                  <a:pt x="1974027" y="322906"/>
                </a:cubicBezTo>
                <a:cubicBezTo>
                  <a:pt x="1976427" y="318086"/>
                  <a:pt x="1983619" y="322906"/>
                  <a:pt x="1988413" y="318086"/>
                </a:cubicBezTo>
                <a:cubicBezTo>
                  <a:pt x="1988413" y="318086"/>
                  <a:pt x="1988413" y="318086"/>
                  <a:pt x="1988413" y="320497"/>
                </a:cubicBezTo>
                <a:cubicBezTo>
                  <a:pt x="1990812" y="320497"/>
                  <a:pt x="1993209" y="315678"/>
                  <a:pt x="1995605" y="320497"/>
                </a:cubicBezTo>
                <a:cubicBezTo>
                  <a:pt x="2000402" y="313266"/>
                  <a:pt x="2005198" y="313266"/>
                  <a:pt x="2012391" y="313266"/>
                </a:cubicBezTo>
                <a:cubicBezTo>
                  <a:pt x="2002798" y="289169"/>
                  <a:pt x="1993209" y="265072"/>
                  <a:pt x="1983619" y="243384"/>
                </a:cubicBezTo>
                <a:close/>
                <a:moveTo>
                  <a:pt x="1876429" y="269039"/>
                </a:moveTo>
                <a:cubicBezTo>
                  <a:pt x="1885889" y="259531"/>
                  <a:pt x="1876429" y="273796"/>
                  <a:pt x="1881159" y="266663"/>
                </a:cubicBezTo>
                <a:cubicBezTo>
                  <a:pt x="1893573" y="260423"/>
                  <a:pt x="1900556" y="246905"/>
                  <a:pt x="1911612" y="237251"/>
                </a:cubicBezTo>
                <a:cubicBezTo>
                  <a:pt x="1913580" y="235932"/>
                  <a:pt x="1915361" y="234655"/>
                  <a:pt x="1916629" y="233383"/>
                </a:cubicBezTo>
                <a:cubicBezTo>
                  <a:pt x="1918995" y="231005"/>
                  <a:pt x="1921358" y="231005"/>
                  <a:pt x="1923725" y="228630"/>
                </a:cubicBezTo>
                <a:lnTo>
                  <a:pt x="1926088" y="228630"/>
                </a:lnTo>
                <a:cubicBezTo>
                  <a:pt x="1926088" y="226251"/>
                  <a:pt x="1926088" y="226251"/>
                  <a:pt x="1928455" y="226251"/>
                </a:cubicBezTo>
                <a:cubicBezTo>
                  <a:pt x="1937912" y="211987"/>
                  <a:pt x="1916629" y="233383"/>
                  <a:pt x="1916629" y="233383"/>
                </a:cubicBezTo>
                <a:cubicBezTo>
                  <a:pt x="1914856" y="234573"/>
                  <a:pt x="1913191" y="235872"/>
                  <a:pt x="1911612" y="237251"/>
                </a:cubicBezTo>
                <a:cubicBezTo>
                  <a:pt x="1906236" y="240857"/>
                  <a:pt x="1899443" y="244802"/>
                  <a:pt x="1897712" y="250023"/>
                </a:cubicBezTo>
                <a:cubicBezTo>
                  <a:pt x="1892982" y="250023"/>
                  <a:pt x="1890619" y="252399"/>
                  <a:pt x="1888253" y="254777"/>
                </a:cubicBezTo>
                <a:cubicBezTo>
                  <a:pt x="1888253" y="254777"/>
                  <a:pt x="1888253" y="254777"/>
                  <a:pt x="1885889" y="254777"/>
                </a:cubicBezTo>
                <a:cubicBezTo>
                  <a:pt x="1885889" y="254777"/>
                  <a:pt x="1885889" y="254777"/>
                  <a:pt x="1885889" y="257153"/>
                </a:cubicBezTo>
                <a:cubicBezTo>
                  <a:pt x="1885889" y="257153"/>
                  <a:pt x="1885889" y="257153"/>
                  <a:pt x="1883523" y="257153"/>
                </a:cubicBezTo>
                <a:cubicBezTo>
                  <a:pt x="1883523" y="257153"/>
                  <a:pt x="1883523" y="257153"/>
                  <a:pt x="1881159" y="259531"/>
                </a:cubicBezTo>
                <a:cubicBezTo>
                  <a:pt x="1876429" y="261909"/>
                  <a:pt x="1874066" y="266663"/>
                  <a:pt x="1869336" y="271417"/>
                </a:cubicBezTo>
                <a:cubicBezTo>
                  <a:pt x="1871700" y="269039"/>
                  <a:pt x="1874066" y="266663"/>
                  <a:pt x="1876429" y="264285"/>
                </a:cubicBezTo>
                <a:cubicBezTo>
                  <a:pt x="1881159" y="264285"/>
                  <a:pt x="1876429" y="266663"/>
                  <a:pt x="1876429" y="269039"/>
                </a:cubicBezTo>
                <a:close/>
                <a:moveTo>
                  <a:pt x="1874066" y="235759"/>
                </a:moveTo>
                <a:cubicBezTo>
                  <a:pt x="1874066" y="235759"/>
                  <a:pt x="1874066" y="235759"/>
                  <a:pt x="1876429" y="233383"/>
                </a:cubicBezTo>
                <a:cubicBezTo>
                  <a:pt x="1890619" y="226251"/>
                  <a:pt x="1902442" y="216741"/>
                  <a:pt x="1911902" y="207233"/>
                </a:cubicBezTo>
                <a:cubicBezTo>
                  <a:pt x="1897712" y="211987"/>
                  <a:pt x="1883523" y="221497"/>
                  <a:pt x="1871700" y="231005"/>
                </a:cubicBezTo>
                <a:cubicBezTo>
                  <a:pt x="1859876" y="238137"/>
                  <a:pt x="1852783" y="240513"/>
                  <a:pt x="1843323" y="247645"/>
                </a:cubicBezTo>
                <a:cubicBezTo>
                  <a:pt x="1845687" y="250023"/>
                  <a:pt x="1848053" y="252399"/>
                  <a:pt x="1850417" y="257153"/>
                </a:cubicBezTo>
                <a:cubicBezTo>
                  <a:pt x="1850417" y="254777"/>
                  <a:pt x="1852783" y="252399"/>
                  <a:pt x="1855147" y="252399"/>
                </a:cubicBezTo>
                <a:cubicBezTo>
                  <a:pt x="1857513" y="250023"/>
                  <a:pt x="1862243" y="247645"/>
                  <a:pt x="1864606" y="242891"/>
                </a:cubicBezTo>
                <a:cubicBezTo>
                  <a:pt x="1864606" y="242891"/>
                  <a:pt x="1864606" y="242891"/>
                  <a:pt x="1869336" y="240513"/>
                </a:cubicBezTo>
                <a:cubicBezTo>
                  <a:pt x="1871700" y="235759"/>
                  <a:pt x="1871700" y="238137"/>
                  <a:pt x="1874066" y="235759"/>
                </a:cubicBezTo>
                <a:close/>
                <a:moveTo>
                  <a:pt x="1886634" y="192220"/>
                </a:moveTo>
                <a:cubicBezTo>
                  <a:pt x="1886422" y="192435"/>
                  <a:pt x="1886173" y="192682"/>
                  <a:pt x="1885889" y="192971"/>
                </a:cubicBezTo>
                <a:cubicBezTo>
                  <a:pt x="1885889" y="192971"/>
                  <a:pt x="1883523" y="192971"/>
                  <a:pt x="1883523" y="195347"/>
                </a:cubicBezTo>
                <a:cubicBezTo>
                  <a:pt x="1885030" y="193833"/>
                  <a:pt x="1886011" y="192848"/>
                  <a:pt x="1886634" y="192220"/>
                </a:cubicBezTo>
                <a:close/>
                <a:moveTo>
                  <a:pt x="2264134" y="1108482"/>
                </a:moveTo>
                <a:cubicBezTo>
                  <a:pt x="2264134" y="1098842"/>
                  <a:pt x="2252148" y="1091613"/>
                  <a:pt x="2249749" y="1084385"/>
                </a:cubicBezTo>
                <a:cubicBezTo>
                  <a:pt x="2244955" y="1077154"/>
                  <a:pt x="2252148" y="1067517"/>
                  <a:pt x="2247352" y="1067517"/>
                </a:cubicBezTo>
                <a:cubicBezTo>
                  <a:pt x="2247352" y="1067517"/>
                  <a:pt x="2247352" y="1067517"/>
                  <a:pt x="2247352" y="1072334"/>
                </a:cubicBezTo>
                <a:cubicBezTo>
                  <a:pt x="2247352" y="1067517"/>
                  <a:pt x="2244955" y="1062697"/>
                  <a:pt x="2244955" y="1060285"/>
                </a:cubicBezTo>
                <a:cubicBezTo>
                  <a:pt x="2244955" y="1060285"/>
                  <a:pt x="2244955" y="1060285"/>
                  <a:pt x="2244955" y="1057877"/>
                </a:cubicBezTo>
                <a:cubicBezTo>
                  <a:pt x="2242556" y="1055468"/>
                  <a:pt x="2242556" y="1043420"/>
                  <a:pt x="2237763" y="1038600"/>
                </a:cubicBezTo>
                <a:lnTo>
                  <a:pt x="2237763" y="1036188"/>
                </a:lnTo>
                <a:cubicBezTo>
                  <a:pt x="2235363" y="1031368"/>
                  <a:pt x="2237763" y="1028960"/>
                  <a:pt x="2232967" y="1024140"/>
                </a:cubicBezTo>
                <a:cubicBezTo>
                  <a:pt x="2225774" y="1016911"/>
                  <a:pt x="2218581" y="997634"/>
                  <a:pt x="2213785" y="983175"/>
                </a:cubicBezTo>
                <a:cubicBezTo>
                  <a:pt x="2216184" y="980766"/>
                  <a:pt x="2211388" y="973535"/>
                  <a:pt x="2206592" y="968717"/>
                </a:cubicBezTo>
                <a:cubicBezTo>
                  <a:pt x="2208992" y="971126"/>
                  <a:pt x="2208992" y="971126"/>
                  <a:pt x="2208992" y="971126"/>
                </a:cubicBezTo>
                <a:cubicBezTo>
                  <a:pt x="2204196" y="963897"/>
                  <a:pt x="2204196" y="951849"/>
                  <a:pt x="2197003" y="947029"/>
                </a:cubicBezTo>
                <a:cubicBezTo>
                  <a:pt x="2197003" y="942209"/>
                  <a:pt x="2187413" y="937389"/>
                  <a:pt x="2192207" y="932569"/>
                </a:cubicBezTo>
                <a:cubicBezTo>
                  <a:pt x="2182617" y="925341"/>
                  <a:pt x="2177821" y="918112"/>
                  <a:pt x="2170628" y="906064"/>
                </a:cubicBezTo>
                <a:cubicBezTo>
                  <a:pt x="2168232" y="903652"/>
                  <a:pt x="2168232" y="901244"/>
                  <a:pt x="2165835" y="898835"/>
                </a:cubicBezTo>
                <a:cubicBezTo>
                  <a:pt x="2165835" y="901244"/>
                  <a:pt x="2163436" y="903652"/>
                  <a:pt x="2165835" y="913292"/>
                </a:cubicBezTo>
                <a:cubicBezTo>
                  <a:pt x="2170628" y="922932"/>
                  <a:pt x="2163436" y="937389"/>
                  <a:pt x="2168232" y="954258"/>
                </a:cubicBezTo>
                <a:cubicBezTo>
                  <a:pt x="2168232" y="954258"/>
                  <a:pt x="2168232" y="954258"/>
                  <a:pt x="2165835" y="954258"/>
                </a:cubicBezTo>
                <a:cubicBezTo>
                  <a:pt x="2168232" y="966306"/>
                  <a:pt x="2163436" y="971126"/>
                  <a:pt x="2163436" y="983175"/>
                </a:cubicBezTo>
                <a:cubicBezTo>
                  <a:pt x="2161039" y="985586"/>
                  <a:pt x="2163436" y="978355"/>
                  <a:pt x="2161039" y="980766"/>
                </a:cubicBezTo>
                <a:cubicBezTo>
                  <a:pt x="2163436" y="990403"/>
                  <a:pt x="2156243" y="978355"/>
                  <a:pt x="2158642" y="983175"/>
                </a:cubicBezTo>
                <a:cubicBezTo>
                  <a:pt x="2156243" y="997634"/>
                  <a:pt x="2165835" y="1012091"/>
                  <a:pt x="2165835" y="1026551"/>
                </a:cubicBezTo>
                <a:cubicBezTo>
                  <a:pt x="2168232" y="1041008"/>
                  <a:pt x="2158642" y="1053057"/>
                  <a:pt x="2163436" y="1055468"/>
                </a:cubicBezTo>
                <a:cubicBezTo>
                  <a:pt x="2163436" y="1055468"/>
                  <a:pt x="2163436" y="1055468"/>
                  <a:pt x="2165835" y="1048237"/>
                </a:cubicBezTo>
                <a:cubicBezTo>
                  <a:pt x="2165835" y="1055468"/>
                  <a:pt x="2163436" y="1060285"/>
                  <a:pt x="2163436" y="1067517"/>
                </a:cubicBezTo>
                <a:cubicBezTo>
                  <a:pt x="2163436" y="1077154"/>
                  <a:pt x="2158642" y="1096433"/>
                  <a:pt x="2161039" y="1106071"/>
                </a:cubicBezTo>
                <a:cubicBezTo>
                  <a:pt x="2161039" y="1117282"/>
                  <a:pt x="2158987" y="1120219"/>
                  <a:pt x="2158700" y="1128329"/>
                </a:cubicBezTo>
                <a:cubicBezTo>
                  <a:pt x="2158675" y="1128147"/>
                  <a:pt x="2158667" y="1127938"/>
                  <a:pt x="2158642" y="1127759"/>
                </a:cubicBezTo>
                <a:cubicBezTo>
                  <a:pt x="2158642" y="1130168"/>
                  <a:pt x="2158642" y="1130168"/>
                  <a:pt x="2158642" y="1130168"/>
                </a:cubicBezTo>
                <a:cubicBezTo>
                  <a:pt x="2158642" y="1129499"/>
                  <a:pt x="2158678" y="1128934"/>
                  <a:pt x="2158700" y="1128329"/>
                </a:cubicBezTo>
                <a:cubicBezTo>
                  <a:pt x="2160873" y="1145417"/>
                  <a:pt x="2153796" y="1181026"/>
                  <a:pt x="2149050" y="1204870"/>
                </a:cubicBezTo>
                <a:cubicBezTo>
                  <a:pt x="2146653" y="1204870"/>
                  <a:pt x="2144257" y="1219330"/>
                  <a:pt x="2144257" y="1231378"/>
                </a:cubicBezTo>
                <a:cubicBezTo>
                  <a:pt x="2144257" y="1226558"/>
                  <a:pt x="2141857" y="1226558"/>
                  <a:pt x="2141857" y="1226558"/>
                </a:cubicBezTo>
                <a:cubicBezTo>
                  <a:pt x="2141857" y="1241018"/>
                  <a:pt x="2132268" y="1255475"/>
                  <a:pt x="2129871" y="1269935"/>
                </a:cubicBezTo>
                <a:cubicBezTo>
                  <a:pt x="2127475" y="1274752"/>
                  <a:pt x="2125075" y="1294032"/>
                  <a:pt x="2120279" y="1294032"/>
                </a:cubicBezTo>
                <a:cubicBezTo>
                  <a:pt x="2117882" y="1310900"/>
                  <a:pt x="2110690" y="1325357"/>
                  <a:pt x="2098703" y="1347046"/>
                </a:cubicBezTo>
                <a:cubicBezTo>
                  <a:pt x="2072329" y="1380782"/>
                  <a:pt x="2057944" y="1390419"/>
                  <a:pt x="2053148" y="1390419"/>
                </a:cubicBezTo>
                <a:cubicBezTo>
                  <a:pt x="2048354" y="1390419"/>
                  <a:pt x="2053148" y="1380782"/>
                  <a:pt x="2060340" y="1366323"/>
                </a:cubicBezTo>
                <a:cubicBezTo>
                  <a:pt x="2074726" y="1337406"/>
                  <a:pt x="2093907" y="1286803"/>
                  <a:pt x="2091508" y="1286803"/>
                </a:cubicBezTo>
                <a:cubicBezTo>
                  <a:pt x="2098703" y="1274752"/>
                  <a:pt x="2101100" y="1260295"/>
                  <a:pt x="2105896" y="1245835"/>
                </a:cubicBezTo>
                <a:lnTo>
                  <a:pt x="2105896" y="1241018"/>
                </a:lnTo>
                <a:cubicBezTo>
                  <a:pt x="2113086" y="1192821"/>
                  <a:pt x="2137064" y="1142219"/>
                  <a:pt x="2134665" y="1094022"/>
                </a:cubicBezTo>
                <a:cubicBezTo>
                  <a:pt x="2137064" y="1060285"/>
                  <a:pt x="2134665" y="1002452"/>
                  <a:pt x="2139461" y="971126"/>
                </a:cubicBezTo>
                <a:cubicBezTo>
                  <a:pt x="2139461" y="947029"/>
                  <a:pt x="2134665" y="925341"/>
                  <a:pt x="2137064" y="901244"/>
                </a:cubicBezTo>
                <a:cubicBezTo>
                  <a:pt x="2137064" y="901244"/>
                  <a:pt x="2137064" y="901244"/>
                  <a:pt x="2137064" y="894015"/>
                </a:cubicBezTo>
                <a:cubicBezTo>
                  <a:pt x="2137064" y="889195"/>
                  <a:pt x="2137064" y="889195"/>
                  <a:pt x="2134665" y="881967"/>
                </a:cubicBezTo>
                <a:cubicBezTo>
                  <a:pt x="2137064" y="886784"/>
                  <a:pt x="2137064" y="881967"/>
                  <a:pt x="2137064" y="879555"/>
                </a:cubicBezTo>
                <a:cubicBezTo>
                  <a:pt x="2137064" y="879555"/>
                  <a:pt x="2137064" y="879555"/>
                  <a:pt x="2134665" y="874735"/>
                </a:cubicBezTo>
                <a:cubicBezTo>
                  <a:pt x="2139461" y="872327"/>
                  <a:pt x="2129871" y="857867"/>
                  <a:pt x="2132268" y="855459"/>
                </a:cubicBezTo>
                <a:cubicBezTo>
                  <a:pt x="2132268" y="855459"/>
                  <a:pt x="2132268" y="855459"/>
                  <a:pt x="2134665" y="853050"/>
                </a:cubicBezTo>
                <a:cubicBezTo>
                  <a:pt x="2137064" y="795216"/>
                  <a:pt x="2120279" y="730151"/>
                  <a:pt x="2110690" y="667500"/>
                </a:cubicBezTo>
                <a:cubicBezTo>
                  <a:pt x="2110690" y="653040"/>
                  <a:pt x="2115486" y="643400"/>
                  <a:pt x="2113086" y="626535"/>
                </a:cubicBezTo>
                <a:cubicBezTo>
                  <a:pt x="2113086" y="626535"/>
                  <a:pt x="2113086" y="626535"/>
                  <a:pt x="2108293" y="628943"/>
                </a:cubicBezTo>
                <a:cubicBezTo>
                  <a:pt x="2105896" y="616895"/>
                  <a:pt x="2110690" y="624123"/>
                  <a:pt x="2110690" y="614484"/>
                </a:cubicBezTo>
                <a:cubicBezTo>
                  <a:pt x="2110690" y="614484"/>
                  <a:pt x="2110690" y="614484"/>
                  <a:pt x="2108293" y="619303"/>
                </a:cubicBezTo>
                <a:cubicBezTo>
                  <a:pt x="2105896" y="612075"/>
                  <a:pt x="2103497" y="604846"/>
                  <a:pt x="2103497" y="597618"/>
                </a:cubicBezTo>
                <a:cubicBezTo>
                  <a:pt x="2103497" y="597618"/>
                  <a:pt x="2103497" y="597618"/>
                  <a:pt x="2103497" y="602435"/>
                </a:cubicBezTo>
                <a:cubicBezTo>
                  <a:pt x="2101271" y="595724"/>
                  <a:pt x="2099049" y="586948"/>
                  <a:pt x="2098742" y="587656"/>
                </a:cubicBezTo>
                <a:cubicBezTo>
                  <a:pt x="2098952" y="585569"/>
                  <a:pt x="2100981" y="585209"/>
                  <a:pt x="2098703" y="578338"/>
                </a:cubicBezTo>
                <a:cubicBezTo>
                  <a:pt x="2093907" y="578338"/>
                  <a:pt x="2091508" y="563881"/>
                  <a:pt x="2086715" y="551833"/>
                </a:cubicBezTo>
                <a:cubicBezTo>
                  <a:pt x="2089111" y="551833"/>
                  <a:pt x="2086715" y="547013"/>
                  <a:pt x="2089111" y="551833"/>
                </a:cubicBezTo>
                <a:cubicBezTo>
                  <a:pt x="2077125" y="525324"/>
                  <a:pt x="2084315" y="506047"/>
                  <a:pt x="2069930" y="481950"/>
                </a:cubicBezTo>
                <a:cubicBezTo>
                  <a:pt x="2067533" y="460262"/>
                  <a:pt x="2060340" y="453033"/>
                  <a:pt x="2057944" y="428934"/>
                </a:cubicBezTo>
                <a:cubicBezTo>
                  <a:pt x="2057944" y="428934"/>
                  <a:pt x="2057944" y="428934"/>
                  <a:pt x="2055547" y="431345"/>
                </a:cubicBezTo>
                <a:cubicBezTo>
                  <a:pt x="2053148" y="421705"/>
                  <a:pt x="2048354" y="409657"/>
                  <a:pt x="2043558" y="397608"/>
                </a:cubicBezTo>
                <a:cubicBezTo>
                  <a:pt x="2043558" y="397608"/>
                  <a:pt x="2043558" y="397608"/>
                  <a:pt x="2045955" y="397608"/>
                </a:cubicBezTo>
                <a:cubicBezTo>
                  <a:pt x="2045955" y="397608"/>
                  <a:pt x="2045955" y="397608"/>
                  <a:pt x="2041162" y="390380"/>
                </a:cubicBezTo>
                <a:cubicBezTo>
                  <a:pt x="2041162" y="390380"/>
                  <a:pt x="2041162" y="390380"/>
                  <a:pt x="2043558" y="390380"/>
                </a:cubicBezTo>
                <a:cubicBezTo>
                  <a:pt x="2041162" y="387968"/>
                  <a:pt x="2038762" y="380740"/>
                  <a:pt x="2036365" y="373511"/>
                </a:cubicBezTo>
                <a:cubicBezTo>
                  <a:pt x="2036365" y="368691"/>
                  <a:pt x="2033966" y="363871"/>
                  <a:pt x="2031569" y="359051"/>
                </a:cubicBezTo>
                <a:cubicBezTo>
                  <a:pt x="2031569" y="359051"/>
                  <a:pt x="2031569" y="359051"/>
                  <a:pt x="2031569" y="354234"/>
                </a:cubicBezTo>
                <a:cubicBezTo>
                  <a:pt x="2029173" y="349414"/>
                  <a:pt x="2026776" y="344594"/>
                  <a:pt x="2024377" y="337366"/>
                </a:cubicBezTo>
                <a:cubicBezTo>
                  <a:pt x="2014787" y="344594"/>
                  <a:pt x="2005198" y="347003"/>
                  <a:pt x="2005198" y="347003"/>
                </a:cubicBezTo>
                <a:cubicBezTo>
                  <a:pt x="2000402" y="347003"/>
                  <a:pt x="1993209" y="349414"/>
                  <a:pt x="1988413" y="349414"/>
                </a:cubicBezTo>
                <a:cubicBezTo>
                  <a:pt x="1988413" y="349414"/>
                  <a:pt x="1988413" y="351823"/>
                  <a:pt x="1986016" y="349414"/>
                </a:cubicBezTo>
                <a:cubicBezTo>
                  <a:pt x="1969234" y="359051"/>
                  <a:pt x="1947656" y="347003"/>
                  <a:pt x="1933270" y="354234"/>
                </a:cubicBezTo>
                <a:cubicBezTo>
                  <a:pt x="1921281" y="356643"/>
                  <a:pt x="1899703" y="361463"/>
                  <a:pt x="1887714" y="359051"/>
                </a:cubicBezTo>
                <a:cubicBezTo>
                  <a:pt x="1880521" y="356643"/>
                  <a:pt x="1873329" y="361463"/>
                  <a:pt x="1863739" y="359051"/>
                </a:cubicBezTo>
                <a:cubicBezTo>
                  <a:pt x="1863739" y="359051"/>
                  <a:pt x="1863739" y="359051"/>
                  <a:pt x="1861343" y="356643"/>
                </a:cubicBezTo>
                <a:cubicBezTo>
                  <a:pt x="1858943" y="356643"/>
                  <a:pt x="1858943" y="359051"/>
                  <a:pt x="1856546" y="359051"/>
                </a:cubicBezTo>
                <a:cubicBezTo>
                  <a:pt x="1858943" y="356643"/>
                  <a:pt x="1856546" y="356643"/>
                  <a:pt x="1856546" y="356643"/>
                </a:cubicBezTo>
                <a:cubicBezTo>
                  <a:pt x="1856546" y="356643"/>
                  <a:pt x="1856546" y="356643"/>
                  <a:pt x="1854150" y="356643"/>
                </a:cubicBezTo>
                <a:cubicBezTo>
                  <a:pt x="1854150" y="354234"/>
                  <a:pt x="1846957" y="363871"/>
                  <a:pt x="1846957" y="359051"/>
                </a:cubicBezTo>
                <a:cubicBezTo>
                  <a:pt x="1846957" y="359051"/>
                  <a:pt x="1846957" y="359051"/>
                  <a:pt x="1846957" y="356643"/>
                </a:cubicBezTo>
                <a:cubicBezTo>
                  <a:pt x="1827775" y="349414"/>
                  <a:pt x="1801401" y="354234"/>
                  <a:pt x="1779823" y="349414"/>
                </a:cubicBezTo>
                <a:cubicBezTo>
                  <a:pt x="1775029" y="347003"/>
                  <a:pt x="1772630" y="342183"/>
                  <a:pt x="1767837" y="339774"/>
                </a:cubicBezTo>
                <a:cubicBezTo>
                  <a:pt x="1767837" y="339774"/>
                  <a:pt x="1767837" y="339774"/>
                  <a:pt x="1767837" y="344594"/>
                </a:cubicBezTo>
                <a:cubicBezTo>
                  <a:pt x="1763041" y="344594"/>
                  <a:pt x="1767837" y="339774"/>
                  <a:pt x="1763041" y="339774"/>
                </a:cubicBezTo>
                <a:cubicBezTo>
                  <a:pt x="1763041" y="339774"/>
                  <a:pt x="1763041" y="339774"/>
                  <a:pt x="1765440" y="342183"/>
                </a:cubicBezTo>
                <a:cubicBezTo>
                  <a:pt x="1765440" y="342183"/>
                  <a:pt x="1765412" y="342183"/>
                  <a:pt x="1758247" y="342183"/>
                </a:cubicBezTo>
                <a:cubicBezTo>
                  <a:pt x="1755848" y="342183"/>
                  <a:pt x="1753451" y="342183"/>
                  <a:pt x="1753451" y="344594"/>
                </a:cubicBezTo>
                <a:cubicBezTo>
                  <a:pt x="1751055" y="342183"/>
                  <a:pt x="1753451" y="339774"/>
                  <a:pt x="1751055" y="339774"/>
                </a:cubicBezTo>
                <a:cubicBezTo>
                  <a:pt x="1748655" y="344594"/>
                  <a:pt x="1743862" y="344594"/>
                  <a:pt x="1739066" y="344594"/>
                </a:cubicBezTo>
                <a:cubicBezTo>
                  <a:pt x="1739066" y="342183"/>
                  <a:pt x="1739066" y="342183"/>
                  <a:pt x="1739066" y="342183"/>
                </a:cubicBezTo>
                <a:cubicBezTo>
                  <a:pt x="1727077" y="344594"/>
                  <a:pt x="1724680" y="332546"/>
                  <a:pt x="1715091" y="337366"/>
                </a:cubicBezTo>
                <a:cubicBezTo>
                  <a:pt x="1707898" y="332546"/>
                  <a:pt x="1703102" y="334955"/>
                  <a:pt x="1695909" y="330135"/>
                </a:cubicBezTo>
                <a:cubicBezTo>
                  <a:pt x="1695909" y="330135"/>
                  <a:pt x="1695909" y="330135"/>
                  <a:pt x="1695909" y="332546"/>
                </a:cubicBezTo>
                <a:cubicBezTo>
                  <a:pt x="1691113" y="330135"/>
                  <a:pt x="1688716" y="330135"/>
                  <a:pt x="1683920" y="330135"/>
                </a:cubicBezTo>
                <a:cubicBezTo>
                  <a:pt x="1683920" y="330135"/>
                  <a:pt x="1683920" y="330135"/>
                  <a:pt x="1681524" y="327726"/>
                </a:cubicBezTo>
                <a:cubicBezTo>
                  <a:pt x="1679127" y="327726"/>
                  <a:pt x="1676728" y="327726"/>
                  <a:pt x="1674331" y="327726"/>
                </a:cubicBezTo>
                <a:cubicBezTo>
                  <a:pt x="1674331" y="325317"/>
                  <a:pt x="1671934" y="325317"/>
                  <a:pt x="1669535" y="325317"/>
                </a:cubicBezTo>
                <a:cubicBezTo>
                  <a:pt x="1669535" y="325317"/>
                  <a:pt x="1669535" y="325317"/>
                  <a:pt x="1667138" y="322906"/>
                </a:cubicBezTo>
                <a:cubicBezTo>
                  <a:pt x="1662342" y="322906"/>
                  <a:pt x="1657549" y="318086"/>
                  <a:pt x="1650356" y="320497"/>
                </a:cubicBezTo>
                <a:cubicBezTo>
                  <a:pt x="1643163" y="315678"/>
                  <a:pt x="1633571" y="313266"/>
                  <a:pt x="1626378" y="308446"/>
                </a:cubicBezTo>
                <a:cubicBezTo>
                  <a:pt x="1607199" y="301218"/>
                  <a:pt x="1604803" y="293989"/>
                  <a:pt x="1590414" y="284349"/>
                </a:cubicBezTo>
                <a:cubicBezTo>
                  <a:pt x="1576032" y="274712"/>
                  <a:pt x="1564043" y="272301"/>
                  <a:pt x="1556850" y="260252"/>
                </a:cubicBezTo>
                <a:cubicBezTo>
                  <a:pt x="1547261" y="274712"/>
                  <a:pt x="1535272" y="284349"/>
                  <a:pt x="1528079" y="293989"/>
                </a:cubicBezTo>
                <a:cubicBezTo>
                  <a:pt x="1511297" y="313266"/>
                  <a:pt x="1501705" y="332546"/>
                  <a:pt x="1484922" y="351823"/>
                </a:cubicBezTo>
                <a:cubicBezTo>
                  <a:pt x="1484922" y="351823"/>
                  <a:pt x="1484922" y="351823"/>
                  <a:pt x="1480126" y="356643"/>
                </a:cubicBezTo>
                <a:cubicBezTo>
                  <a:pt x="1477730" y="359051"/>
                  <a:pt x="1477730" y="361463"/>
                  <a:pt x="1475333" y="366283"/>
                </a:cubicBezTo>
                <a:cubicBezTo>
                  <a:pt x="1475333" y="361463"/>
                  <a:pt x="1472934" y="363871"/>
                  <a:pt x="1470537" y="366283"/>
                </a:cubicBezTo>
                <a:cubicBezTo>
                  <a:pt x="1470537" y="366283"/>
                  <a:pt x="1470537" y="366283"/>
                  <a:pt x="1468140" y="373511"/>
                </a:cubicBezTo>
                <a:cubicBezTo>
                  <a:pt x="1463344" y="373511"/>
                  <a:pt x="1463344" y="390380"/>
                  <a:pt x="1458548" y="387968"/>
                </a:cubicBezTo>
                <a:cubicBezTo>
                  <a:pt x="1458548" y="387968"/>
                  <a:pt x="1458548" y="387968"/>
                  <a:pt x="1456152" y="390380"/>
                </a:cubicBezTo>
                <a:cubicBezTo>
                  <a:pt x="1417791" y="433754"/>
                  <a:pt x="1389020" y="496407"/>
                  <a:pt x="1355453" y="549421"/>
                </a:cubicBezTo>
                <a:cubicBezTo>
                  <a:pt x="1345863" y="561470"/>
                  <a:pt x="1338671" y="568701"/>
                  <a:pt x="1329078" y="580749"/>
                </a:cubicBezTo>
                <a:cubicBezTo>
                  <a:pt x="1329078" y="580749"/>
                  <a:pt x="1329078" y="580749"/>
                  <a:pt x="1333875" y="583158"/>
                </a:cubicBezTo>
                <a:cubicBezTo>
                  <a:pt x="1329078" y="592798"/>
                  <a:pt x="1329078" y="583158"/>
                  <a:pt x="1321888" y="592798"/>
                </a:cubicBezTo>
                <a:cubicBezTo>
                  <a:pt x="1321888" y="592798"/>
                  <a:pt x="1321888" y="592798"/>
                  <a:pt x="1329078" y="590387"/>
                </a:cubicBezTo>
                <a:cubicBezTo>
                  <a:pt x="1324285" y="597618"/>
                  <a:pt x="1321888" y="604846"/>
                  <a:pt x="1319489" y="609666"/>
                </a:cubicBezTo>
                <a:cubicBezTo>
                  <a:pt x="1319489" y="609666"/>
                  <a:pt x="1319489" y="609666"/>
                  <a:pt x="1319489" y="607255"/>
                </a:cubicBezTo>
                <a:cubicBezTo>
                  <a:pt x="1317092" y="614484"/>
                  <a:pt x="1314693" y="621715"/>
                  <a:pt x="1314693" y="621715"/>
                </a:cubicBezTo>
                <a:cubicBezTo>
                  <a:pt x="1312296" y="621715"/>
                  <a:pt x="1312296" y="619303"/>
                  <a:pt x="1307500" y="628943"/>
                </a:cubicBezTo>
                <a:cubicBezTo>
                  <a:pt x="1312296" y="631352"/>
                  <a:pt x="1307500" y="643400"/>
                  <a:pt x="1302707" y="655449"/>
                </a:cubicBezTo>
                <a:cubicBezTo>
                  <a:pt x="1301578" y="655449"/>
                  <a:pt x="1300468" y="656506"/>
                  <a:pt x="1299838" y="657134"/>
                </a:cubicBezTo>
                <a:cubicBezTo>
                  <a:pt x="1299993" y="656564"/>
                  <a:pt x="1300164" y="656035"/>
                  <a:pt x="1300307" y="655449"/>
                </a:cubicBezTo>
                <a:cubicBezTo>
                  <a:pt x="1299040" y="658001"/>
                  <a:pt x="1299131" y="657838"/>
                  <a:pt x="1299838" y="657134"/>
                </a:cubicBezTo>
                <a:cubicBezTo>
                  <a:pt x="1292419" y="684718"/>
                  <a:pt x="1276236" y="694589"/>
                  <a:pt x="1271539" y="722923"/>
                </a:cubicBezTo>
                <a:cubicBezTo>
                  <a:pt x="1271539" y="722923"/>
                  <a:pt x="1271539" y="722923"/>
                  <a:pt x="1269140" y="720514"/>
                </a:cubicBezTo>
                <a:cubicBezTo>
                  <a:pt x="1259550" y="739791"/>
                  <a:pt x="1259550" y="749431"/>
                  <a:pt x="1247561" y="771116"/>
                </a:cubicBezTo>
                <a:cubicBezTo>
                  <a:pt x="1247561" y="771116"/>
                  <a:pt x="1247561" y="771116"/>
                  <a:pt x="1249961" y="771116"/>
                </a:cubicBezTo>
                <a:cubicBezTo>
                  <a:pt x="1245165" y="780756"/>
                  <a:pt x="1240369" y="792805"/>
                  <a:pt x="1237972" y="804853"/>
                </a:cubicBezTo>
                <a:cubicBezTo>
                  <a:pt x="1237972" y="804853"/>
                  <a:pt x="1237972" y="804853"/>
                  <a:pt x="1235575" y="812085"/>
                </a:cubicBezTo>
                <a:cubicBezTo>
                  <a:pt x="1233176" y="814493"/>
                  <a:pt x="1230779" y="821722"/>
                  <a:pt x="1230779" y="828950"/>
                </a:cubicBezTo>
                <a:cubicBezTo>
                  <a:pt x="1230779" y="828950"/>
                  <a:pt x="1230779" y="828950"/>
                  <a:pt x="1228383" y="828950"/>
                </a:cubicBezTo>
                <a:cubicBezTo>
                  <a:pt x="1225983" y="833770"/>
                  <a:pt x="1225983" y="838590"/>
                  <a:pt x="1223587" y="843410"/>
                </a:cubicBezTo>
                <a:cubicBezTo>
                  <a:pt x="1223587" y="843410"/>
                  <a:pt x="1223587" y="843410"/>
                  <a:pt x="1221190" y="848230"/>
                </a:cubicBezTo>
                <a:cubicBezTo>
                  <a:pt x="1218790" y="862687"/>
                  <a:pt x="1209201" y="881967"/>
                  <a:pt x="1209201" y="894015"/>
                </a:cubicBezTo>
                <a:cubicBezTo>
                  <a:pt x="1202008" y="915701"/>
                  <a:pt x="1197212" y="942209"/>
                  <a:pt x="1190019" y="966306"/>
                </a:cubicBezTo>
                <a:cubicBezTo>
                  <a:pt x="1180430" y="1019320"/>
                  <a:pt x="1173237" y="1031368"/>
                  <a:pt x="1166044" y="1079565"/>
                </a:cubicBezTo>
                <a:cubicBezTo>
                  <a:pt x="1161248" y="1137399"/>
                  <a:pt x="1168441" y="1161496"/>
                  <a:pt x="1163648" y="1209690"/>
                </a:cubicBezTo>
                <a:cubicBezTo>
                  <a:pt x="1163648" y="1209690"/>
                  <a:pt x="1163648" y="1233787"/>
                  <a:pt x="1161248" y="1243426"/>
                </a:cubicBezTo>
                <a:cubicBezTo>
                  <a:pt x="1158852" y="1248246"/>
                  <a:pt x="1156455" y="1248246"/>
                  <a:pt x="1154056" y="1241018"/>
                </a:cubicBezTo>
                <a:cubicBezTo>
                  <a:pt x="1149262" y="1233787"/>
                  <a:pt x="1142069" y="1216918"/>
                  <a:pt x="1137273" y="1185593"/>
                </a:cubicBezTo>
                <a:cubicBezTo>
                  <a:pt x="1139670" y="1173544"/>
                  <a:pt x="1139670" y="1163904"/>
                  <a:pt x="1137273" y="1147036"/>
                </a:cubicBezTo>
                <a:cubicBezTo>
                  <a:pt x="1137273" y="1147036"/>
                  <a:pt x="1137273" y="1147036"/>
                  <a:pt x="1134877" y="1149447"/>
                </a:cubicBezTo>
                <a:cubicBezTo>
                  <a:pt x="1137273" y="1139807"/>
                  <a:pt x="1137273" y="1130168"/>
                  <a:pt x="1137273" y="1120530"/>
                </a:cubicBezTo>
                <a:cubicBezTo>
                  <a:pt x="1134877" y="1115710"/>
                  <a:pt x="1132477" y="1127759"/>
                  <a:pt x="1132477" y="1118119"/>
                </a:cubicBezTo>
                <a:cubicBezTo>
                  <a:pt x="1132477" y="1098842"/>
                  <a:pt x="1132477" y="1108482"/>
                  <a:pt x="1134877" y="1089202"/>
                </a:cubicBezTo>
                <a:cubicBezTo>
                  <a:pt x="1134877" y="1091074"/>
                  <a:pt x="1134877" y="1097273"/>
                  <a:pt x="1134877" y="1098842"/>
                </a:cubicBezTo>
                <a:cubicBezTo>
                  <a:pt x="1134877" y="1096433"/>
                  <a:pt x="1137273" y="1084385"/>
                  <a:pt x="1134877" y="1084385"/>
                </a:cubicBezTo>
                <a:cubicBezTo>
                  <a:pt x="1134877" y="1084385"/>
                  <a:pt x="1134877" y="1084385"/>
                  <a:pt x="1137273" y="1084385"/>
                </a:cubicBezTo>
                <a:cubicBezTo>
                  <a:pt x="1137273" y="1079565"/>
                  <a:pt x="1137273" y="1077154"/>
                  <a:pt x="1139670" y="1072334"/>
                </a:cubicBezTo>
                <a:cubicBezTo>
                  <a:pt x="1137273" y="1069925"/>
                  <a:pt x="1137273" y="1067517"/>
                  <a:pt x="1137273" y="1072334"/>
                </a:cubicBezTo>
                <a:cubicBezTo>
                  <a:pt x="1137273" y="1062697"/>
                  <a:pt x="1134877" y="1048237"/>
                  <a:pt x="1139670" y="1041008"/>
                </a:cubicBezTo>
                <a:cubicBezTo>
                  <a:pt x="1139670" y="1031368"/>
                  <a:pt x="1142069" y="1036188"/>
                  <a:pt x="1144466" y="1033780"/>
                </a:cubicBezTo>
                <a:cubicBezTo>
                  <a:pt x="1144466" y="1031368"/>
                  <a:pt x="1144466" y="1026551"/>
                  <a:pt x="1144466" y="1026551"/>
                </a:cubicBezTo>
                <a:cubicBezTo>
                  <a:pt x="1144466" y="1026551"/>
                  <a:pt x="1144466" y="1026551"/>
                  <a:pt x="1144466" y="1024140"/>
                </a:cubicBezTo>
                <a:cubicBezTo>
                  <a:pt x="1144466" y="1024140"/>
                  <a:pt x="1144466" y="1024140"/>
                  <a:pt x="1142069" y="1021731"/>
                </a:cubicBezTo>
                <a:cubicBezTo>
                  <a:pt x="1149262" y="1002452"/>
                  <a:pt x="1146863" y="983175"/>
                  <a:pt x="1154056" y="968717"/>
                </a:cubicBezTo>
                <a:cubicBezTo>
                  <a:pt x="1154056" y="973535"/>
                  <a:pt x="1151659" y="980766"/>
                  <a:pt x="1151659" y="980766"/>
                </a:cubicBezTo>
                <a:cubicBezTo>
                  <a:pt x="1154056" y="975946"/>
                  <a:pt x="1154056" y="971126"/>
                  <a:pt x="1156455" y="966306"/>
                </a:cubicBezTo>
                <a:cubicBezTo>
                  <a:pt x="1154056" y="973535"/>
                  <a:pt x="1154056" y="978355"/>
                  <a:pt x="1156455" y="975946"/>
                </a:cubicBezTo>
                <a:cubicBezTo>
                  <a:pt x="1161248" y="956669"/>
                  <a:pt x="1161248" y="939801"/>
                  <a:pt x="1166044" y="915701"/>
                </a:cubicBezTo>
                <a:cubicBezTo>
                  <a:pt x="1169987" y="915701"/>
                  <a:pt x="1170694" y="905929"/>
                  <a:pt x="1173486" y="898436"/>
                </a:cubicBezTo>
                <a:cubicBezTo>
                  <a:pt x="1173765" y="898973"/>
                  <a:pt x="1174358" y="897709"/>
                  <a:pt x="1175634" y="896424"/>
                </a:cubicBezTo>
                <a:cubicBezTo>
                  <a:pt x="1175634" y="896424"/>
                  <a:pt x="1175634" y="896424"/>
                  <a:pt x="1175634" y="894015"/>
                </a:cubicBezTo>
                <a:cubicBezTo>
                  <a:pt x="1174783" y="895298"/>
                  <a:pt x="1174088" y="896817"/>
                  <a:pt x="1173486" y="898436"/>
                </a:cubicBezTo>
                <a:cubicBezTo>
                  <a:pt x="1173240" y="897963"/>
                  <a:pt x="1173237" y="896107"/>
                  <a:pt x="1173237" y="891604"/>
                </a:cubicBezTo>
                <a:cubicBezTo>
                  <a:pt x="1175634" y="894015"/>
                  <a:pt x="1175634" y="891604"/>
                  <a:pt x="1175634" y="891604"/>
                </a:cubicBezTo>
                <a:lnTo>
                  <a:pt x="1175634" y="889195"/>
                </a:lnTo>
                <a:cubicBezTo>
                  <a:pt x="1178033" y="884375"/>
                  <a:pt x="1178033" y="884375"/>
                  <a:pt x="1178033" y="886784"/>
                </a:cubicBezTo>
                <a:cubicBezTo>
                  <a:pt x="1178033" y="884375"/>
                  <a:pt x="1180430" y="877147"/>
                  <a:pt x="1180430" y="881967"/>
                </a:cubicBezTo>
                <a:cubicBezTo>
                  <a:pt x="1185226" y="869918"/>
                  <a:pt x="1180430" y="867507"/>
                  <a:pt x="1182827" y="862687"/>
                </a:cubicBezTo>
                <a:cubicBezTo>
                  <a:pt x="1187623" y="848230"/>
                  <a:pt x="1187623" y="843410"/>
                  <a:pt x="1194816" y="826542"/>
                </a:cubicBezTo>
                <a:cubicBezTo>
                  <a:pt x="1194816" y="826542"/>
                  <a:pt x="1194816" y="826542"/>
                  <a:pt x="1194816" y="828950"/>
                </a:cubicBezTo>
                <a:cubicBezTo>
                  <a:pt x="1194816" y="824133"/>
                  <a:pt x="1199612" y="821722"/>
                  <a:pt x="1202008" y="812085"/>
                </a:cubicBezTo>
                <a:cubicBezTo>
                  <a:pt x="1194816" y="802445"/>
                  <a:pt x="1211598" y="787985"/>
                  <a:pt x="1216394" y="766299"/>
                </a:cubicBezTo>
                <a:cubicBezTo>
                  <a:pt x="1213997" y="766299"/>
                  <a:pt x="1213997" y="766299"/>
                  <a:pt x="1213997" y="766299"/>
                </a:cubicBezTo>
                <a:cubicBezTo>
                  <a:pt x="1213997" y="768708"/>
                  <a:pt x="1211598" y="768708"/>
                  <a:pt x="1209201" y="771116"/>
                </a:cubicBezTo>
                <a:cubicBezTo>
                  <a:pt x="1202008" y="771116"/>
                  <a:pt x="1197212" y="775936"/>
                  <a:pt x="1190019" y="780756"/>
                </a:cubicBezTo>
                <a:cubicBezTo>
                  <a:pt x="1190019" y="780756"/>
                  <a:pt x="1190019" y="780756"/>
                  <a:pt x="1192419" y="783168"/>
                </a:cubicBezTo>
                <a:cubicBezTo>
                  <a:pt x="1187623" y="785576"/>
                  <a:pt x="1185226" y="787985"/>
                  <a:pt x="1180430" y="792805"/>
                </a:cubicBezTo>
                <a:cubicBezTo>
                  <a:pt x="1180430" y="795216"/>
                  <a:pt x="1185226" y="792805"/>
                  <a:pt x="1182827" y="797625"/>
                </a:cubicBezTo>
                <a:cubicBezTo>
                  <a:pt x="1175634" y="804853"/>
                  <a:pt x="1178033" y="800033"/>
                  <a:pt x="1170841" y="807265"/>
                </a:cubicBezTo>
                <a:cubicBezTo>
                  <a:pt x="1170841" y="804853"/>
                  <a:pt x="1175634" y="802445"/>
                  <a:pt x="1173237" y="802445"/>
                </a:cubicBezTo>
                <a:cubicBezTo>
                  <a:pt x="1173237" y="802445"/>
                  <a:pt x="1168441" y="807265"/>
                  <a:pt x="1168441" y="809673"/>
                </a:cubicBezTo>
                <a:cubicBezTo>
                  <a:pt x="1168441" y="809673"/>
                  <a:pt x="1168441" y="809673"/>
                  <a:pt x="1168441" y="807265"/>
                </a:cubicBezTo>
                <a:cubicBezTo>
                  <a:pt x="1166044" y="809673"/>
                  <a:pt x="1163648" y="809673"/>
                  <a:pt x="1161248" y="812085"/>
                </a:cubicBezTo>
                <a:cubicBezTo>
                  <a:pt x="1161248" y="812085"/>
                  <a:pt x="1161248" y="814493"/>
                  <a:pt x="1163648" y="812085"/>
                </a:cubicBezTo>
                <a:cubicBezTo>
                  <a:pt x="1161248" y="816902"/>
                  <a:pt x="1158852" y="824133"/>
                  <a:pt x="1154056" y="826542"/>
                </a:cubicBezTo>
                <a:cubicBezTo>
                  <a:pt x="1149262" y="828950"/>
                  <a:pt x="1149262" y="826542"/>
                  <a:pt x="1146863" y="826542"/>
                </a:cubicBezTo>
                <a:cubicBezTo>
                  <a:pt x="1146863" y="826542"/>
                  <a:pt x="1144466" y="828950"/>
                  <a:pt x="1146863" y="831362"/>
                </a:cubicBezTo>
                <a:cubicBezTo>
                  <a:pt x="1146863" y="831362"/>
                  <a:pt x="1146863" y="831362"/>
                  <a:pt x="1144466" y="831362"/>
                </a:cubicBezTo>
                <a:cubicBezTo>
                  <a:pt x="1144466" y="831362"/>
                  <a:pt x="1144466" y="831362"/>
                  <a:pt x="1144466" y="833770"/>
                </a:cubicBezTo>
                <a:cubicBezTo>
                  <a:pt x="1134877" y="838590"/>
                  <a:pt x="1134877" y="850639"/>
                  <a:pt x="1125285" y="855459"/>
                </a:cubicBezTo>
                <a:cubicBezTo>
                  <a:pt x="1127684" y="853050"/>
                  <a:pt x="1130081" y="850639"/>
                  <a:pt x="1130081" y="848230"/>
                </a:cubicBezTo>
                <a:cubicBezTo>
                  <a:pt x="1130081" y="848230"/>
                  <a:pt x="1130081" y="848230"/>
                  <a:pt x="1125285" y="855459"/>
                </a:cubicBezTo>
                <a:cubicBezTo>
                  <a:pt x="1125285" y="853050"/>
                  <a:pt x="1127684" y="850639"/>
                  <a:pt x="1125285" y="850639"/>
                </a:cubicBezTo>
                <a:cubicBezTo>
                  <a:pt x="1118092" y="857867"/>
                  <a:pt x="1115695" y="867507"/>
                  <a:pt x="1108502" y="879555"/>
                </a:cubicBezTo>
                <a:cubicBezTo>
                  <a:pt x="1106106" y="877147"/>
                  <a:pt x="1103706" y="884375"/>
                  <a:pt x="1098913" y="886784"/>
                </a:cubicBezTo>
                <a:cubicBezTo>
                  <a:pt x="1101310" y="886784"/>
                  <a:pt x="1101310" y="886784"/>
                  <a:pt x="1101310" y="889195"/>
                </a:cubicBezTo>
                <a:cubicBezTo>
                  <a:pt x="1098913" y="889195"/>
                  <a:pt x="1098913" y="889195"/>
                  <a:pt x="1098913" y="889195"/>
                </a:cubicBezTo>
                <a:lnTo>
                  <a:pt x="1098913" y="891604"/>
                </a:lnTo>
                <a:cubicBezTo>
                  <a:pt x="1096514" y="894015"/>
                  <a:pt x="1096514" y="894015"/>
                  <a:pt x="1096514" y="891604"/>
                </a:cubicBezTo>
                <a:cubicBezTo>
                  <a:pt x="1096514" y="894015"/>
                  <a:pt x="1094117" y="896424"/>
                  <a:pt x="1094117" y="894015"/>
                </a:cubicBezTo>
                <a:cubicBezTo>
                  <a:pt x="1089321" y="898835"/>
                  <a:pt x="1094117" y="901244"/>
                  <a:pt x="1091720" y="906064"/>
                </a:cubicBezTo>
                <a:cubicBezTo>
                  <a:pt x="1086924" y="910884"/>
                  <a:pt x="1086924" y="913292"/>
                  <a:pt x="1082128" y="922932"/>
                </a:cubicBezTo>
                <a:cubicBezTo>
                  <a:pt x="1082128" y="922932"/>
                  <a:pt x="1082128" y="922932"/>
                  <a:pt x="1082128" y="920521"/>
                </a:cubicBezTo>
                <a:cubicBezTo>
                  <a:pt x="1079731" y="922932"/>
                  <a:pt x="1077335" y="922932"/>
                  <a:pt x="1074935" y="927752"/>
                </a:cubicBezTo>
                <a:cubicBezTo>
                  <a:pt x="1079731" y="937389"/>
                  <a:pt x="1067743" y="939801"/>
                  <a:pt x="1062949" y="951849"/>
                </a:cubicBezTo>
                <a:cubicBezTo>
                  <a:pt x="1067743" y="954258"/>
                  <a:pt x="1062949" y="956669"/>
                  <a:pt x="1065346" y="959078"/>
                </a:cubicBezTo>
                <a:cubicBezTo>
                  <a:pt x="1058153" y="966306"/>
                  <a:pt x="1058153" y="978355"/>
                  <a:pt x="1050960" y="987994"/>
                </a:cubicBezTo>
                <a:cubicBezTo>
                  <a:pt x="1046164" y="990403"/>
                  <a:pt x="1043768" y="1000043"/>
                  <a:pt x="1046164" y="1002452"/>
                </a:cubicBezTo>
                <a:cubicBezTo>
                  <a:pt x="1043768" y="1000043"/>
                  <a:pt x="1041371" y="1004863"/>
                  <a:pt x="1038974" y="1002452"/>
                </a:cubicBezTo>
                <a:cubicBezTo>
                  <a:pt x="1041371" y="1007271"/>
                  <a:pt x="1036575" y="1016911"/>
                  <a:pt x="1036575" y="1016911"/>
                </a:cubicBezTo>
                <a:cubicBezTo>
                  <a:pt x="1031781" y="1016911"/>
                  <a:pt x="1031781" y="1026551"/>
                  <a:pt x="1026985" y="1028960"/>
                </a:cubicBezTo>
                <a:cubicBezTo>
                  <a:pt x="1026985" y="1028960"/>
                  <a:pt x="1026985" y="1028960"/>
                  <a:pt x="1029382" y="1038600"/>
                </a:cubicBezTo>
                <a:cubicBezTo>
                  <a:pt x="1029382" y="1038600"/>
                  <a:pt x="1029382" y="1038600"/>
                  <a:pt x="1026985" y="1033780"/>
                </a:cubicBezTo>
                <a:cubicBezTo>
                  <a:pt x="1024589" y="1038600"/>
                  <a:pt x="1024589" y="1038600"/>
                  <a:pt x="1022189" y="1036188"/>
                </a:cubicBezTo>
                <a:cubicBezTo>
                  <a:pt x="1022189" y="1038600"/>
                  <a:pt x="1022189" y="1038600"/>
                  <a:pt x="1022189" y="1041008"/>
                </a:cubicBezTo>
                <a:cubicBezTo>
                  <a:pt x="1022189" y="1041008"/>
                  <a:pt x="1022189" y="1041008"/>
                  <a:pt x="1019793" y="1038600"/>
                </a:cubicBezTo>
                <a:cubicBezTo>
                  <a:pt x="1017393" y="1043420"/>
                  <a:pt x="1022189" y="1045828"/>
                  <a:pt x="1022189" y="1043420"/>
                </a:cubicBezTo>
                <a:cubicBezTo>
                  <a:pt x="1024589" y="1053057"/>
                  <a:pt x="1017393" y="1048237"/>
                  <a:pt x="1019793" y="1057877"/>
                </a:cubicBezTo>
                <a:cubicBezTo>
                  <a:pt x="1019793" y="1057877"/>
                  <a:pt x="1019793" y="1057877"/>
                  <a:pt x="1022189" y="1060285"/>
                </a:cubicBezTo>
                <a:cubicBezTo>
                  <a:pt x="1019793" y="1067517"/>
                  <a:pt x="1014997" y="1060285"/>
                  <a:pt x="1014997" y="1069925"/>
                </a:cubicBezTo>
                <a:cubicBezTo>
                  <a:pt x="1014997" y="1069925"/>
                  <a:pt x="1014997" y="1069925"/>
                  <a:pt x="1012600" y="1069925"/>
                </a:cubicBezTo>
                <a:cubicBezTo>
                  <a:pt x="1012600" y="1072334"/>
                  <a:pt x="1012600" y="1074745"/>
                  <a:pt x="1014997" y="1074745"/>
                </a:cubicBezTo>
                <a:cubicBezTo>
                  <a:pt x="1010203" y="1081974"/>
                  <a:pt x="1005407" y="1091613"/>
                  <a:pt x="1003011" y="1098842"/>
                </a:cubicBezTo>
                <a:cubicBezTo>
                  <a:pt x="1000611" y="1103662"/>
                  <a:pt x="1005407" y="1096433"/>
                  <a:pt x="1005407" y="1098842"/>
                </a:cubicBezTo>
                <a:cubicBezTo>
                  <a:pt x="1005407" y="1106071"/>
                  <a:pt x="1003011" y="1106071"/>
                  <a:pt x="1000611" y="1110890"/>
                </a:cubicBezTo>
                <a:cubicBezTo>
                  <a:pt x="1000611" y="1110890"/>
                  <a:pt x="1000611" y="1110890"/>
                  <a:pt x="1003011" y="1110890"/>
                </a:cubicBezTo>
                <a:cubicBezTo>
                  <a:pt x="1003011" y="1110890"/>
                  <a:pt x="1003011" y="1110890"/>
                  <a:pt x="998214" y="1120530"/>
                </a:cubicBezTo>
                <a:cubicBezTo>
                  <a:pt x="998214" y="1120530"/>
                  <a:pt x="998214" y="1120530"/>
                  <a:pt x="995818" y="1118119"/>
                </a:cubicBezTo>
                <a:cubicBezTo>
                  <a:pt x="995818" y="1118119"/>
                  <a:pt x="995818" y="1118119"/>
                  <a:pt x="995818" y="1125350"/>
                </a:cubicBezTo>
                <a:cubicBezTo>
                  <a:pt x="995818" y="1127759"/>
                  <a:pt x="995818" y="1122939"/>
                  <a:pt x="998214" y="1122939"/>
                </a:cubicBezTo>
                <a:cubicBezTo>
                  <a:pt x="995818" y="1130168"/>
                  <a:pt x="998214" y="1137399"/>
                  <a:pt x="993418" y="1142219"/>
                </a:cubicBezTo>
                <a:cubicBezTo>
                  <a:pt x="993418" y="1142219"/>
                  <a:pt x="993418" y="1142219"/>
                  <a:pt x="991022" y="1142219"/>
                </a:cubicBezTo>
                <a:cubicBezTo>
                  <a:pt x="991022" y="1142219"/>
                  <a:pt x="993418" y="1139807"/>
                  <a:pt x="991022" y="1139807"/>
                </a:cubicBezTo>
                <a:cubicBezTo>
                  <a:pt x="991022" y="1132579"/>
                  <a:pt x="988625" y="1144627"/>
                  <a:pt x="986226" y="1144627"/>
                </a:cubicBezTo>
                <a:cubicBezTo>
                  <a:pt x="988625" y="1147036"/>
                  <a:pt x="986226" y="1154267"/>
                  <a:pt x="988625" y="1156676"/>
                </a:cubicBezTo>
                <a:cubicBezTo>
                  <a:pt x="981432" y="1168724"/>
                  <a:pt x="983829" y="1180773"/>
                  <a:pt x="979033" y="1190413"/>
                </a:cubicBezTo>
                <a:cubicBezTo>
                  <a:pt x="979033" y="1188001"/>
                  <a:pt x="979033" y="1192821"/>
                  <a:pt x="976636" y="1192821"/>
                </a:cubicBezTo>
                <a:cubicBezTo>
                  <a:pt x="974239" y="1197641"/>
                  <a:pt x="979033" y="1197641"/>
                  <a:pt x="976636" y="1200053"/>
                </a:cubicBezTo>
                <a:cubicBezTo>
                  <a:pt x="976636" y="1200053"/>
                  <a:pt x="976636" y="1200053"/>
                  <a:pt x="974239" y="1204870"/>
                </a:cubicBezTo>
                <a:cubicBezTo>
                  <a:pt x="976636" y="1214510"/>
                  <a:pt x="969443" y="1209690"/>
                  <a:pt x="969443" y="1219330"/>
                </a:cubicBezTo>
                <a:cubicBezTo>
                  <a:pt x="971840" y="1226558"/>
                  <a:pt x="964647" y="1231378"/>
                  <a:pt x="967047" y="1241018"/>
                </a:cubicBezTo>
                <a:cubicBezTo>
                  <a:pt x="967047" y="1241018"/>
                  <a:pt x="967047" y="1241018"/>
                  <a:pt x="964647" y="1241018"/>
                </a:cubicBezTo>
                <a:cubicBezTo>
                  <a:pt x="964647" y="1248246"/>
                  <a:pt x="959854" y="1250655"/>
                  <a:pt x="959854" y="1257886"/>
                </a:cubicBezTo>
                <a:cubicBezTo>
                  <a:pt x="959854" y="1257886"/>
                  <a:pt x="959854" y="1255475"/>
                  <a:pt x="957454" y="1255475"/>
                </a:cubicBezTo>
                <a:cubicBezTo>
                  <a:pt x="957454" y="1262703"/>
                  <a:pt x="952661" y="1253066"/>
                  <a:pt x="955058" y="1257886"/>
                </a:cubicBezTo>
                <a:cubicBezTo>
                  <a:pt x="952661" y="1265115"/>
                  <a:pt x="962251" y="1274752"/>
                  <a:pt x="959854" y="1281983"/>
                </a:cubicBezTo>
                <a:cubicBezTo>
                  <a:pt x="964647" y="1289212"/>
                  <a:pt x="955058" y="1296440"/>
                  <a:pt x="959854" y="1298852"/>
                </a:cubicBezTo>
                <a:cubicBezTo>
                  <a:pt x="959854" y="1301084"/>
                  <a:pt x="959854" y="1303149"/>
                  <a:pt x="959854" y="1306080"/>
                </a:cubicBezTo>
                <a:cubicBezTo>
                  <a:pt x="959854" y="1306080"/>
                  <a:pt x="959854" y="1306080"/>
                  <a:pt x="957454" y="1306080"/>
                </a:cubicBezTo>
                <a:cubicBezTo>
                  <a:pt x="959854" y="1310900"/>
                  <a:pt x="957454" y="1320537"/>
                  <a:pt x="959854" y="1327769"/>
                </a:cubicBezTo>
                <a:cubicBezTo>
                  <a:pt x="959854" y="1332586"/>
                  <a:pt x="957454" y="1334997"/>
                  <a:pt x="959854" y="1339817"/>
                </a:cubicBezTo>
                <a:cubicBezTo>
                  <a:pt x="964647" y="1349454"/>
                  <a:pt x="962251" y="1368734"/>
                  <a:pt x="964647" y="1380782"/>
                </a:cubicBezTo>
                <a:cubicBezTo>
                  <a:pt x="962251" y="1383191"/>
                  <a:pt x="964647" y="1390419"/>
                  <a:pt x="964647" y="1395239"/>
                </a:cubicBezTo>
                <a:cubicBezTo>
                  <a:pt x="964647" y="1395239"/>
                  <a:pt x="964647" y="1395239"/>
                  <a:pt x="962251" y="1392831"/>
                </a:cubicBezTo>
                <a:cubicBezTo>
                  <a:pt x="967047" y="1402468"/>
                  <a:pt x="962251" y="1412108"/>
                  <a:pt x="967047" y="1419336"/>
                </a:cubicBezTo>
                <a:cubicBezTo>
                  <a:pt x="967047" y="1419336"/>
                  <a:pt x="967047" y="1419336"/>
                  <a:pt x="964647" y="1419336"/>
                </a:cubicBezTo>
                <a:cubicBezTo>
                  <a:pt x="964647" y="1421748"/>
                  <a:pt x="969443" y="1431385"/>
                  <a:pt x="964647" y="1433796"/>
                </a:cubicBezTo>
                <a:cubicBezTo>
                  <a:pt x="967047" y="1436205"/>
                  <a:pt x="967047" y="1438616"/>
                  <a:pt x="969443" y="1438616"/>
                </a:cubicBezTo>
                <a:cubicBezTo>
                  <a:pt x="969443" y="1438616"/>
                  <a:pt x="969443" y="1441025"/>
                  <a:pt x="971840" y="1441025"/>
                </a:cubicBezTo>
                <a:cubicBezTo>
                  <a:pt x="971840" y="1441025"/>
                  <a:pt x="971840" y="1441025"/>
                  <a:pt x="971840" y="1438616"/>
                </a:cubicBezTo>
                <a:cubicBezTo>
                  <a:pt x="971840" y="1441025"/>
                  <a:pt x="971840" y="1441025"/>
                  <a:pt x="974239" y="1441025"/>
                </a:cubicBezTo>
                <a:cubicBezTo>
                  <a:pt x="974239" y="1436205"/>
                  <a:pt x="971840" y="1431385"/>
                  <a:pt x="974239" y="1426568"/>
                </a:cubicBezTo>
                <a:cubicBezTo>
                  <a:pt x="976636" y="1428976"/>
                  <a:pt x="976636" y="1424156"/>
                  <a:pt x="979033" y="1424156"/>
                </a:cubicBezTo>
                <a:cubicBezTo>
                  <a:pt x="976636" y="1424156"/>
                  <a:pt x="976636" y="1424156"/>
                  <a:pt x="976636" y="1424156"/>
                </a:cubicBezTo>
                <a:cubicBezTo>
                  <a:pt x="976636" y="1424156"/>
                  <a:pt x="976636" y="1424156"/>
                  <a:pt x="976636" y="1421748"/>
                </a:cubicBezTo>
                <a:cubicBezTo>
                  <a:pt x="979033" y="1419336"/>
                  <a:pt x="979033" y="1419336"/>
                  <a:pt x="979033" y="1421748"/>
                </a:cubicBezTo>
                <a:cubicBezTo>
                  <a:pt x="981432" y="1419336"/>
                  <a:pt x="976636" y="1416928"/>
                  <a:pt x="976636" y="1414519"/>
                </a:cubicBezTo>
                <a:cubicBezTo>
                  <a:pt x="979033" y="1412108"/>
                  <a:pt x="979033" y="1409699"/>
                  <a:pt x="979033" y="1407288"/>
                </a:cubicBezTo>
                <a:cubicBezTo>
                  <a:pt x="981432" y="1407288"/>
                  <a:pt x="983829" y="1407288"/>
                  <a:pt x="983829" y="1404879"/>
                </a:cubicBezTo>
                <a:cubicBezTo>
                  <a:pt x="976636" y="1400059"/>
                  <a:pt x="986226" y="1400059"/>
                  <a:pt x="983829" y="1392831"/>
                </a:cubicBezTo>
                <a:cubicBezTo>
                  <a:pt x="981432" y="1392831"/>
                  <a:pt x="983829" y="1390419"/>
                  <a:pt x="981432" y="1390419"/>
                </a:cubicBezTo>
                <a:cubicBezTo>
                  <a:pt x="986226" y="1388011"/>
                  <a:pt x="983829" y="1380782"/>
                  <a:pt x="986226" y="1378371"/>
                </a:cubicBezTo>
                <a:cubicBezTo>
                  <a:pt x="991022" y="1378371"/>
                  <a:pt x="991022" y="1373551"/>
                  <a:pt x="988625" y="1371142"/>
                </a:cubicBezTo>
                <a:cubicBezTo>
                  <a:pt x="991022" y="1373551"/>
                  <a:pt x="991022" y="1371142"/>
                  <a:pt x="993418" y="1373551"/>
                </a:cubicBezTo>
                <a:cubicBezTo>
                  <a:pt x="991022" y="1371142"/>
                  <a:pt x="993418" y="1366323"/>
                  <a:pt x="993418" y="1366323"/>
                </a:cubicBezTo>
                <a:cubicBezTo>
                  <a:pt x="998214" y="1366323"/>
                  <a:pt x="995818" y="1363914"/>
                  <a:pt x="1000611" y="1361503"/>
                </a:cubicBezTo>
                <a:cubicBezTo>
                  <a:pt x="1000611" y="1361503"/>
                  <a:pt x="1000611" y="1361503"/>
                  <a:pt x="998214" y="1359094"/>
                </a:cubicBezTo>
                <a:cubicBezTo>
                  <a:pt x="1000611" y="1359094"/>
                  <a:pt x="1000611" y="1359094"/>
                  <a:pt x="1003011" y="1359094"/>
                </a:cubicBezTo>
                <a:cubicBezTo>
                  <a:pt x="1005407" y="1359094"/>
                  <a:pt x="1000611" y="1354274"/>
                  <a:pt x="1000611" y="1356685"/>
                </a:cubicBezTo>
                <a:cubicBezTo>
                  <a:pt x="998214" y="1349454"/>
                  <a:pt x="1005407" y="1356685"/>
                  <a:pt x="1003011" y="1351865"/>
                </a:cubicBezTo>
                <a:cubicBezTo>
                  <a:pt x="1003011" y="1351865"/>
                  <a:pt x="1003011" y="1351865"/>
                  <a:pt x="1000611" y="1349454"/>
                </a:cubicBezTo>
                <a:cubicBezTo>
                  <a:pt x="1000611" y="1344637"/>
                  <a:pt x="1005407" y="1349454"/>
                  <a:pt x="1005407" y="1344637"/>
                </a:cubicBezTo>
                <a:cubicBezTo>
                  <a:pt x="1005407" y="1344637"/>
                  <a:pt x="1005407" y="1344637"/>
                  <a:pt x="1007804" y="1347046"/>
                </a:cubicBezTo>
                <a:cubicBezTo>
                  <a:pt x="1007804" y="1344637"/>
                  <a:pt x="1007804" y="1344637"/>
                  <a:pt x="1005407" y="1344637"/>
                </a:cubicBezTo>
                <a:cubicBezTo>
                  <a:pt x="1007804" y="1339817"/>
                  <a:pt x="1012600" y="1337406"/>
                  <a:pt x="1014997" y="1337406"/>
                </a:cubicBezTo>
                <a:cubicBezTo>
                  <a:pt x="1014997" y="1334997"/>
                  <a:pt x="1012600" y="1337406"/>
                  <a:pt x="1012600" y="1334997"/>
                </a:cubicBezTo>
                <a:cubicBezTo>
                  <a:pt x="1010203" y="1330177"/>
                  <a:pt x="1014997" y="1332586"/>
                  <a:pt x="1014997" y="1330177"/>
                </a:cubicBezTo>
                <a:cubicBezTo>
                  <a:pt x="1014997" y="1330177"/>
                  <a:pt x="1014997" y="1330177"/>
                  <a:pt x="1012600" y="1330177"/>
                </a:cubicBezTo>
                <a:cubicBezTo>
                  <a:pt x="1012600" y="1330177"/>
                  <a:pt x="1012600" y="1330177"/>
                  <a:pt x="1017393" y="1327769"/>
                </a:cubicBezTo>
                <a:cubicBezTo>
                  <a:pt x="1017393" y="1327769"/>
                  <a:pt x="1017393" y="1327769"/>
                  <a:pt x="1017393" y="1330177"/>
                </a:cubicBezTo>
                <a:cubicBezTo>
                  <a:pt x="1017393" y="1330177"/>
                  <a:pt x="1017393" y="1330177"/>
                  <a:pt x="1019793" y="1327769"/>
                </a:cubicBezTo>
                <a:cubicBezTo>
                  <a:pt x="1019793" y="1325357"/>
                  <a:pt x="1019793" y="1325357"/>
                  <a:pt x="1017393" y="1327769"/>
                </a:cubicBezTo>
                <a:cubicBezTo>
                  <a:pt x="1019793" y="1325357"/>
                  <a:pt x="1017393" y="1318129"/>
                  <a:pt x="1022189" y="1318129"/>
                </a:cubicBezTo>
                <a:cubicBezTo>
                  <a:pt x="1022189" y="1318129"/>
                  <a:pt x="1022189" y="1318129"/>
                  <a:pt x="1022189" y="1320537"/>
                </a:cubicBezTo>
                <a:cubicBezTo>
                  <a:pt x="1022189" y="1325357"/>
                  <a:pt x="1024589" y="1320537"/>
                  <a:pt x="1026985" y="1320537"/>
                </a:cubicBezTo>
                <a:cubicBezTo>
                  <a:pt x="1024589" y="1318129"/>
                  <a:pt x="1026985" y="1318129"/>
                  <a:pt x="1026985" y="1313309"/>
                </a:cubicBezTo>
                <a:cubicBezTo>
                  <a:pt x="1031781" y="1313309"/>
                  <a:pt x="1029382" y="1306080"/>
                  <a:pt x="1034178" y="1303669"/>
                </a:cubicBezTo>
                <a:cubicBezTo>
                  <a:pt x="1036575" y="1306080"/>
                  <a:pt x="1036575" y="1303669"/>
                  <a:pt x="1038974" y="1303669"/>
                </a:cubicBezTo>
                <a:cubicBezTo>
                  <a:pt x="1041371" y="1303669"/>
                  <a:pt x="1036575" y="1301260"/>
                  <a:pt x="1038974" y="1301260"/>
                </a:cubicBezTo>
                <a:cubicBezTo>
                  <a:pt x="1038974" y="1301260"/>
                  <a:pt x="1038974" y="1301260"/>
                  <a:pt x="1041371" y="1301260"/>
                </a:cubicBezTo>
                <a:cubicBezTo>
                  <a:pt x="1041371" y="1296440"/>
                  <a:pt x="1046164" y="1301260"/>
                  <a:pt x="1048564" y="1296440"/>
                </a:cubicBezTo>
                <a:cubicBezTo>
                  <a:pt x="1046164" y="1294032"/>
                  <a:pt x="1053360" y="1296440"/>
                  <a:pt x="1053360" y="1289212"/>
                </a:cubicBezTo>
                <a:cubicBezTo>
                  <a:pt x="1053360" y="1289212"/>
                  <a:pt x="1053360" y="1289212"/>
                  <a:pt x="1053360" y="1291620"/>
                </a:cubicBezTo>
                <a:cubicBezTo>
                  <a:pt x="1055756" y="1289212"/>
                  <a:pt x="1058153" y="1289212"/>
                  <a:pt x="1060553" y="1286803"/>
                </a:cubicBezTo>
                <a:cubicBezTo>
                  <a:pt x="1060553" y="1289212"/>
                  <a:pt x="1060553" y="1289212"/>
                  <a:pt x="1062949" y="1291620"/>
                </a:cubicBezTo>
                <a:cubicBezTo>
                  <a:pt x="1062949" y="1286803"/>
                  <a:pt x="1065346" y="1294032"/>
                  <a:pt x="1065346" y="1291620"/>
                </a:cubicBezTo>
                <a:cubicBezTo>
                  <a:pt x="1067743" y="1291620"/>
                  <a:pt x="1062949" y="1279572"/>
                  <a:pt x="1065346" y="1279572"/>
                </a:cubicBezTo>
                <a:cubicBezTo>
                  <a:pt x="1065346" y="1274752"/>
                  <a:pt x="1072539" y="1277163"/>
                  <a:pt x="1070142" y="1274752"/>
                </a:cubicBezTo>
                <a:cubicBezTo>
                  <a:pt x="1070142" y="1274752"/>
                  <a:pt x="1070142" y="1274752"/>
                  <a:pt x="1067743" y="1274752"/>
                </a:cubicBezTo>
                <a:cubicBezTo>
                  <a:pt x="1067743" y="1274752"/>
                  <a:pt x="1067743" y="1274752"/>
                  <a:pt x="1072539" y="1272343"/>
                </a:cubicBezTo>
                <a:cubicBezTo>
                  <a:pt x="1072539" y="1269935"/>
                  <a:pt x="1077335" y="1269935"/>
                  <a:pt x="1077335" y="1265115"/>
                </a:cubicBezTo>
                <a:lnTo>
                  <a:pt x="1079731" y="1265115"/>
                </a:lnTo>
                <a:cubicBezTo>
                  <a:pt x="1079731" y="1262703"/>
                  <a:pt x="1082128" y="1265115"/>
                  <a:pt x="1082128" y="1260295"/>
                </a:cubicBezTo>
                <a:cubicBezTo>
                  <a:pt x="1082128" y="1260295"/>
                  <a:pt x="1082128" y="1260295"/>
                  <a:pt x="1082128" y="1262703"/>
                </a:cubicBezTo>
                <a:cubicBezTo>
                  <a:pt x="1082128" y="1255475"/>
                  <a:pt x="1089321" y="1253066"/>
                  <a:pt x="1094117" y="1248246"/>
                </a:cubicBezTo>
                <a:cubicBezTo>
                  <a:pt x="1096188" y="1250327"/>
                  <a:pt x="1098259" y="1248811"/>
                  <a:pt x="1100329" y="1246807"/>
                </a:cubicBezTo>
                <a:cubicBezTo>
                  <a:pt x="1100561" y="1247476"/>
                  <a:pt x="1101310" y="1248246"/>
                  <a:pt x="1101310" y="1248246"/>
                </a:cubicBezTo>
                <a:cubicBezTo>
                  <a:pt x="1101310" y="1243426"/>
                  <a:pt x="1108502" y="1248246"/>
                  <a:pt x="1110902" y="1243426"/>
                </a:cubicBezTo>
                <a:cubicBezTo>
                  <a:pt x="1110902" y="1243426"/>
                  <a:pt x="1113299" y="1238606"/>
                  <a:pt x="1115695" y="1241018"/>
                </a:cubicBezTo>
                <a:cubicBezTo>
                  <a:pt x="1118092" y="1236198"/>
                  <a:pt x="1122888" y="1236198"/>
                  <a:pt x="1127684" y="1236198"/>
                </a:cubicBezTo>
                <a:cubicBezTo>
                  <a:pt x="1142069" y="1241018"/>
                  <a:pt x="1146863" y="1245835"/>
                  <a:pt x="1146863" y="1250655"/>
                </a:cubicBezTo>
                <a:cubicBezTo>
                  <a:pt x="1151659" y="1253066"/>
                  <a:pt x="1156455" y="1253066"/>
                  <a:pt x="1161248" y="1255475"/>
                </a:cubicBezTo>
                <a:cubicBezTo>
                  <a:pt x="1161248" y="1257886"/>
                  <a:pt x="1163648" y="1260295"/>
                  <a:pt x="1168441" y="1262703"/>
                </a:cubicBezTo>
                <a:cubicBezTo>
                  <a:pt x="1168441" y="1262703"/>
                  <a:pt x="1168441" y="1262703"/>
                  <a:pt x="1168441" y="1260295"/>
                </a:cubicBezTo>
                <a:cubicBezTo>
                  <a:pt x="1170841" y="1262703"/>
                  <a:pt x="1173237" y="1262703"/>
                  <a:pt x="1175634" y="1265115"/>
                </a:cubicBezTo>
                <a:cubicBezTo>
                  <a:pt x="1178033" y="1262703"/>
                  <a:pt x="1175634" y="1260295"/>
                  <a:pt x="1180430" y="1260295"/>
                </a:cubicBezTo>
                <a:cubicBezTo>
                  <a:pt x="1185226" y="1265115"/>
                  <a:pt x="1182827" y="1262703"/>
                  <a:pt x="1187623" y="1265115"/>
                </a:cubicBezTo>
                <a:cubicBezTo>
                  <a:pt x="1185226" y="1267523"/>
                  <a:pt x="1182827" y="1265115"/>
                  <a:pt x="1182827" y="1267523"/>
                </a:cubicBezTo>
                <a:lnTo>
                  <a:pt x="1187623" y="1267523"/>
                </a:lnTo>
                <a:cubicBezTo>
                  <a:pt x="1187623" y="1267523"/>
                  <a:pt x="1187623" y="1269935"/>
                  <a:pt x="1187623" y="1272343"/>
                </a:cubicBezTo>
                <a:cubicBezTo>
                  <a:pt x="1190019" y="1269935"/>
                  <a:pt x="1190019" y="1269935"/>
                  <a:pt x="1190019" y="1269935"/>
                </a:cubicBezTo>
                <a:cubicBezTo>
                  <a:pt x="1192419" y="1269935"/>
                  <a:pt x="1197212" y="1269935"/>
                  <a:pt x="1197212" y="1272343"/>
                </a:cubicBezTo>
                <a:cubicBezTo>
                  <a:pt x="1199612" y="1274752"/>
                  <a:pt x="1199612" y="1274752"/>
                  <a:pt x="1197212" y="1277163"/>
                </a:cubicBezTo>
                <a:cubicBezTo>
                  <a:pt x="1199612" y="1277163"/>
                  <a:pt x="1202008" y="1277163"/>
                  <a:pt x="1202008" y="1277163"/>
                </a:cubicBezTo>
                <a:cubicBezTo>
                  <a:pt x="1202008" y="1277163"/>
                  <a:pt x="1202008" y="1277163"/>
                  <a:pt x="1204405" y="1277163"/>
                </a:cubicBezTo>
                <a:cubicBezTo>
                  <a:pt x="1206804" y="1281983"/>
                  <a:pt x="1213997" y="1277163"/>
                  <a:pt x="1216394" y="1284392"/>
                </a:cubicBezTo>
                <a:cubicBezTo>
                  <a:pt x="1216394" y="1284392"/>
                  <a:pt x="1213997" y="1281983"/>
                  <a:pt x="1211598" y="1284392"/>
                </a:cubicBezTo>
                <a:cubicBezTo>
                  <a:pt x="1211598" y="1284392"/>
                  <a:pt x="1211598" y="1284392"/>
                  <a:pt x="1216394" y="1284392"/>
                </a:cubicBezTo>
                <a:cubicBezTo>
                  <a:pt x="1213997" y="1284392"/>
                  <a:pt x="1213997" y="1284392"/>
                  <a:pt x="1211598" y="1286803"/>
                </a:cubicBezTo>
                <a:cubicBezTo>
                  <a:pt x="1218790" y="1289212"/>
                  <a:pt x="1223587" y="1286803"/>
                  <a:pt x="1230779" y="1289212"/>
                </a:cubicBezTo>
                <a:cubicBezTo>
                  <a:pt x="1228383" y="1294032"/>
                  <a:pt x="1233176" y="1294032"/>
                  <a:pt x="1235575" y="1296440"/>
                </a:cubicBezTo>
                <a:lnTo>
                  <a:pt x="1235575" y="1294032"/>
                </a:lnTo>
                <a:cubicBezTo>
                  <a:pt x="1237972" y="1294032"/>
                  <a:pt x="1237972" y="1294032"/>
                  <a:pt x="1237972" y="1294032"/>
                </a:cubicBezTo>
                <a:cubicBezTo>
                  <a:pt x="1237972" y="1296440"/>
                  <a:pt x="1237972" y="1296440"/>
                  <a:pt x="1237972" y="1296440"/>
                </a:cubicBezTo>
                <a:cubicBezTo>
                  <a:pt x="1237972" y="1296440"/>
                  <a:pt x="1240369" y="1296440"/>
                  <a:pt x="1237972" y="1298852"/>
                </a:cubicBezTo>
                <a:cubicBezTo>
                  <a:pt x="1240369" y="1301260"/>
                  <a:pt x="1242768" y="1296440"/>
                  <a:pt x="1245165" y="1296440"/>
                </a:cubicBezTo>
                <a:cubicBezTo>
                  <a:pt x="1249961" y="1298852"/>
                  <a:pt x="1249961" y="1298852"/>
                  <a:pt x="1257154" y="1301260"/>
                </a:cubicBezTo>
                <a:cubicBezTo>
                  <a:pt x="1257154" y="1301260"/>
                  <a:pt x="1257154" y="1301260"/>
                  <a:pt x="1254754" y="1301260"/>
                </a:cubicBezTo>
                <a:cubicBezTo>
                  <a:pt x="1257154" y="1301260"/>
                  <a:pt x="1254754" y="1303669"/>
                  <a:pt x="1259550" y="1306080"/>
                </a:cubicBezTo>
                <a:cubicBezTo>
                  <a:pt x="1264346" y="1296440"/>
                  <a:pt x="1266743" y="1308489"/>
                  <a:pt x="1271539" y="1308489"/>
                </a:cubicBezTo>
                <a:cubicBezTo>
                  <a:pt x="1273936" y="1303669"/>
                  <a:pt x="1276332" y="1306080"/>
                  <a:pt x="1276332" y="1303669"/>
                </a:cubicBezTo>
                <a:cubicBezTo>
                  <a:pt x="1281129" y="1310900"/>
                  <a:pt x="1288321" y="1306080"/>
                  <a:pt x="1293117" y="1310900"/>
                </a:cubicBezTo>
                <a:cubicBezTo>
                  <a:pt x="1293117" y="1313309"/>
                  <a:pt x="1297911" y="1313309"/>
                  <a:pt x="1300307" y="1313309"/>
                </a:cubicBezTo>
                <a:cubicBezTo>
                  <a:pt x="1297911" y="1315720"/>
                  <a:pt x="1302707" y="1315720"/>
                  <a:pt x="1300307" y="1318129"/>
                </a:cubicBezTo>
                <a:cubicBezTo>
                  <a:pt x="1302707" y="1315720"/>
                  <a:pt x="1307500" y="1318129"/>
                  <a:pt x="1307500" y="1318129"/>
                </a:cubicBezTo>
                <a:cubicBezTo>
                  <a:pt x="1307500" y="1322949"/>
                  <a:pt x="1312296" y="1320537"/>
                  <a:pt x="1314693" y="1322949"/>
                </a:cubicBezTo>
                <a:cubicBezTo>
                  <a:pt x="1314693" y="1322949"/>
                  <a:pt x="1314734" y="1322949"/>
                  <a:pt x="1317092" y="1322949"/>
                </a:cubicBezTo>
                <a:cubicBezTo>
                  <a:pt x="1319489" y="1322949"/>
                  <a:pt x="1319489" y="1325357"/>
                  <a:pt x="1317092" y="1327769"/>
                </a:cubicBezTo>
                <a:cubicBezTo>
                  <a:pt x="1318291" y="1327769"/>
                  <a:pt x="1318432" y="1327769"/>
                  <a:pt x="1319031" y="1327769"/>
                </a:cubicBezTo>
                <a:cubicBezTo>
                  <a:pt x="1321427" y="1330177"/>
                  <a:pt x="1324285" y="1325357"/>
                  <a:pt x="1321888" y="1325357"/>
                </a:cubicBezTo>
                <a:cubicBezTo>
                  <a:pt x="1329078" y="1322949"/>
                  <a:pt x="1324285" y="1330177"/>
                  <a:pt x="1329078" y="1327769"/>
                </a:cubicBezTo>
                <a:cubicBezTo>
                  <a:pt x="1329078" y="1327769"/>
                  <a:pt x="1329078" y="1327769"/>
                  <a:pt x="1331478" y="1322949"/>
                </a:cubicBezTo>
                <a:cubicBezTo>
                  <a:pt x="1331478" y="1322949"/>
                  <a:pt x="1331478" y="1322949"/>
                  <a:pt x="1331478" y="1325357"/>
                </a:cubicBezTo>
                <a:cubicBezTo>
                  <a:pt x="1336271" y="1322949"/>
                  <a:pt x="1331478" y="1330177"/>
                  <a:pt x="1336271" y="1327769"/>
                </a:cubicBezTo>
                <a:cubicBezTo>
                  <a:pt x="1336271" y="1327769"/>
                  <a:pt x="1336271" y="1327769"/>
                  <a:pt x="1336271" y="1330177"/>
                </a:cubicBezTo>
                <a:cubicBezTo>
                  <a:pt x="1338671" y="1330177"/>
                  <a:pt x="1338671" y="1330177"/>
                  <a:pt x="1338671" y="1327769"/>
                </a:cubicBezTo>
                <a:cubicBezTo>
                  <a:pt x="1343464" y="1330177"/>
                  <a:pt x="1348260" y="1334997"/>
                  <a:pt x="1350657" y="1337406"/>
                </a:cubicBezTo>
                <a:cubicBezTo>
                  <a:pt x="1353056" y="1337406"/>
                  <a:pt x="1350657" y="1334997"/>
                  <a:pt x="1353056" y="1334997"/>
                </a:cubicBezTo>
                <a:cubicBezTo>
                  <a:pt x="1355453" y="1332586"/>
                  <a:pt x="1355453" y="1334997"/>
                  <a:pt x="1357850" y="1337406"/>
                </a:cubicBezTo>
                <a:cubicBezTo>
                  <a:pt x="1357850" y="1337406"/>
                  <a:pt x="1357850" y="1337406"/>
                  <a:pt x="1357850" y="1334997"/>
                </a:cubicBezTo>
                <a:cubicBezTo>
                  <a:pt x="1357850" y="1334997"/>
                  <a:pt x="1357850" y="1334997"/>
                  <a:pt x="1362646" y="1337406"/>
                </a:cubicBezTo>
                <a:cubicBezTo>
                  <a:pt x="1362646" y="1337406"/>
                  <a:pt x="1362646" y="1337406"/>
                  <a:pt x="1362646" y="1339817"/>
                </a:cubicBezTo>
                <a:cubicBezTo>
                  <a:pt x="1362646" y="1339817"/>
                  <a:pt x="1362646" y="1339817"/>
                  <a:pt x="1365042" y="1339817"/>
                </a:cubicBezTo>
                <a:cubicBezTo>
                  <a:pt x="1367442" y="1339817"/>
                  <a:pt x="1365042" y="1339817"/>
                  <a:pt x="1365042" y="1337406"/>
                </a:cubicBezTo>
                <a:cubicBezTo>
                  <a:pt x="1367442" y="1339817"/>
                  <a:pt x="1372238" y="1334997"/>
                  <a:pt x="1374634" y="1339817"/>
                </a:cubicBezTo>
                <a:cubicBezTo>
                  <a:pt x="1374634" y="1339817"/>
                  <a:pt x="1374634" y="1339817"/>
                  <a:pt x="1374634" y="1342226"/>
                </a:cubicBezTo>
                <a:cubicBezTo>
                  <a:pt x="1369838" y="1344637"/>
                  <a:pt x="1377031" y="1344637"/>
                  <a:pt x="1374634" y="1347046"/>
                </a:cubicBezTo>
                <a:cubicBezTo>
                  <a:pt x="1377031" y="1344637"/>
                  <a:pt x="1379428" y="1347046"/>
                  <a:pt x="1381827" y="1344637"/>
                </a:cubicBezTo>
                <a:cubicBezTo>
                  <a:pt x="1389020" y="1351865"/>
                  <a:pt x="1396213" y="1344637"/>
                  <a:pt x="1401006" y="1349454"/>
                </a:cubicBezTo>
                <a:cubicBezTo>
                  <a:pt x="1398609" y="1351865"/>
                  <a:pt x="1401006" y="1351865"/>
                  <a:pt x="1401006" y="1354274"/>
                </a:cubicBezTo>
                <a:cubicBezTo>
                  <a:pt x="1403405" y="1356685"/>
                  <a:pt x="1403405" y="1351865"/>
                  <a:pt x="1405802" y="1351865"/>
                </a:cubicBezTo>
                <a:cubicBezTo>
                  <a:pt x="1405802" y="1351865"/>
                  <a:pt x="1405802" y="1351865"/>
                  <a:pt x="1405802" y="1356685"/>
                </a:cubicBezTo>
                <a:cubicBezTo>
                  <a:pt x="1412995" y="1354274"/>
                  <a:pt x="1408199" y="1361503"/>
                  <a:pt x="1412995" y="1359094"/>
                </a:cubicBezTo>
                <a:cubicBezTo>
                  <a:pt x="1417791" y="1356685"/>
                  <a:pt x="1420188" y="1366323"/>
                  <a:pt x="1424984" y="1361503"/>
                </a:cubicBezTo>
                <a:cubicBezTo>
                  <a:pt x="1424984" y="1361503"/>
                  <a:pt x="1424984" y="1361503"/>
                  <a:pt x="1424984" y="1363914"/>
                </a:cubicBezTo>
                <a:cubicBezTo>
                  <a:pt x="1429777" y="1363914"/>
                  <a:pt x="1429777" y="1368734"/>
                  <a:pt x="1432176" y="1368734"/>
                </a:cubicBezTo>
                <a:cubicBezTo>
                  <a:pt x="1432176" y="1371142"/>
                  <a:pt x="1432176" y="1368734"/>
                  <a:pt x="1432176" y="1371142"/>
                </a:cubicBezTo>
                <a:cubicBezTo>
                  <a:pt x="1434573" y="1371142"/>
                  <a:pt x="1429777" y="1375962"/>
                  <a:pt x="1432176" y="1373551"/>
                </a:cubicBezTo>
                <a:cubicBezTo>
                  <a:pt x="1434573" y="1378371"/>
                  <a:pt x="1441766" y="1366323"/>
                  <a:pt x="1446562" y="1368734"/>
                </a:cubicBezTo>
                <a:cubicBezTo>
                  <a:pt x="1451355" y="1366323"/>
                  <a:pt x="1453755" y="1375962"/>
                  <a:pt x="1453755" y="1371142"/>
                </a:cubicBezTo>
                <a:cubicBezTo>
                  <a:pt x="1453755" y="1371142"/>
                  <a:pt x="1453755" y="1371142"/>
                  <a:pt x="1458548" y="1371142"/>
                </a:cubicBezTo>
                <a:cubicBezTo>
                  <a:pt x="1458548" y="1371142"/>
                  <a:pt x="1458548" y="1371142"/>
                  <a:pt x="1458548" y="1373551"/>
                </a:cubicBezTo>
                <a:cubicBezTo>
                  <a:pt x="1460948" y="1373551"/>
                  <a:pt x="1465741" y="1375962"/>
                  <a:pt x="1470537" y="1373551"/>
                </a:cubicBezTo>
                <a:cubicBezTo>
                  <a:pt x="1470537" y="1373551"/>
                  <a:pt x="1470537" y="1373551"/>
                  <a:pt x="1470537" y="1375962"/>
                </a:cubicBezTo>
                <a:cubicBezTo>
                  <a:pt x="1472934" y="1373551"/>
                  <a:pt x="1472934" y="1375962"/>
                  <a:pt x="1477730" y="1373551"/>
                </a:cubicBezTo>
                <a:cubicBezTo>
                  <a:pt x="1477730" y="1373551"/>
                  <a:pt x="1477730" y="1373551"/>
                  <a:pt x="1475333" y="1375962"/>
                </a:cubicBezTo>
                <a:cubicBezTo>
                  <a:pt x="1482526" y="1371142"/>
                  <a:pt x="1492115" y="1375962"/>
                  <a:pt x="1499308" y="1375962"/>
                </a:cubicBezTo>
                <a:cubicBezTo>
                  <a:pt x="1499308" y="1378371"/>
                  <a:pt x="1504104" y="1378371"/>
                  <a:pt x="1506501" y="1378371"/>
                </a:cubicBezTo>
                <a:lnTo>
                  <a:pt x="1504104" y="1380782"/>
                </a:lnTo>
                <a:cubicBezTo>
                  <a:pt x="1508897" y="1378371"/>
                  <a:pt x="1513693" y="1385602"/>
                  <a:pt x="1518490" y="1383191"/>
                </a:cubicBezTo>
                <a:cubicBezTo>
                  <a:pt x="1518490" y="1385602"/>
                  <a:pt x="1525682" y="1383191"/>
                  <a:pt x="1525682" y="1388011"/>
                </a:cubicBezTo>
                <a:cubicBezTo>
                  <a:pt x="1530476" y="1385602"/>
                  <a:pt x="1535272" y="1385602"/>
                  <a:pt x="1542464" y="1390419"/>
                </a:cubicBezTo>
                <a:cubicBezTo>
                  <a:pt x="1544861" y="1392831"/>
                  <a:pt x="1544861" y="1395239"/>
                  <a:pt x="1547261" y="1395239"/>
                </a:cubicBezTo>
                <a:cubicBezTo>
                  <a:pt x="1547261" y="1394400"/>
                  <a:pt x="1547556" y="1393569"/>
                  <a:pt x="1547937" y="1392831"/>
                </a:cubicBezTo>
                <a:cubicBezTo>
                  <a:pt x="1548291" y="1392831"/>
                  <a:pt x="1548823" y="1392831"/>
                  <a:pt x="1549657" y="1392831"/>
                </a:cubicBezTo>
                <a:cubicBezTo>
                  <a:pt x="1549657" y="1390419"/>
                  <a:pt x="1549657" y="1390419"/>
                  <a:pt x="1552054" y="1390419"/>
                </a:cubicBezTo>
                <a:cubicBezTo>
                  <a:pt x="1552054" y="1390419"/>
                  <a:pt x="1552054" y="1390419"/>
                  <a:pt x="1554453" y="1390419"/>
                </a:cubicBezTo>
                <a:cubicBezTo>
                  <a:pt x="1554453" y="1388011"/>
                  <a:pt x="1554453" y="1388011"/>
                  <a:pt x="1554453" y="1385602"/>
                </a:cubicBezTo>
                <a:cubicBezTo>
                  <a:pt x="1559247" y="1388011"/>
                  <a:pt x="1556850" y="1375962"/>
                  <a:pt x="1559247" y="1378371"/>
                </a:cubicBezTo>
                <a:cubicBezTo>
                  <a:pt x="1559247" y="1378371"/>
                  <a:pt x="1559247" y="1378371"/>
                  <a:pt x="1564043" y="1378371"/>
                </a:cubicBezTo>
                <a:cubicBezTo>
                  <a:pt x="1588018" y="1354274"/>
                  <a:pt x="1595211" y="1313309"/>
                  <a:pt x="1609596" y="1279572"/>
                </a:cubicBezTo>
                <a:cubicBezTo>
                  <a:pt x="1614392" y="1269935"/>
                  <a:pt x="1621585" y="1267523"/>
                  <a:pt x="1626378" y="1257886"/>
                </a:cubicBezTo>
                <a:cubicBezTo>
                  <a:pt x="1626378" y="1257886"/>
                  <a:pt x="1626378" y="1257886"/>
                  <a:pt x="1621585" y="1257886"/>
                </a:cubicBezTo>
                <a:cubicBezTo>
                  <a:pt x="1623981" y="1250655"/>
                  <a:pt x="1623981" y="1257886"/>
                  <a:pt x="1628778" y="1250655"/>
                </a:cubicBezTo>
                <a:cubicBezTo>
                  <a:pt x="1628778" y="1250655"/>
                  <a:pt x="1628778" y="1250655"/>
                  <a:pt x="1623981" y="1253066"/>
                </a:cubicBezTo>
                <a:cubicBezTo>
                  <a:pt x="1623981" y="1248246"/>
                  <a:pt x="1626378" y="1243426"/>
                  <a:pt x="1626378" y="1238606"/>
                </a:cubicBezTo>
                <a:cubicBezTo>
                  <a:pt x="1626378" y="1238606"/>
                  <a:pt x="1626378" y="1238606"/>
                  <a:pt x="1626378" y="1241018"/>
                </a:cubicBezTo>
                <a:cubicBezTo>
                  <a:pt x="1628778" y="1236198"/>
                  <a:pt x="1628778" y="1231378"/>
                  <a:pt x="1626378" y="1231378"/>
                </a:cubicBezTo>
                <a:cubicBezTo>
                  <a:pt x="1628778" y="1231378"/>
                  <a:pt x="1628778" y="1233787"/>
                  <a:pt x="1631174" y="1226558"/>
                </a:cubicBezTo>
                <a:cubicBezTo>
                  <a:pt x="1626378" y="1226558"/>
                  <a:pt x="1628778" y="1216918"/>
                  <a:pt x="1631174" y="1209690"/>
                </a:cubicBezTo>
                <a:cubicBezTo>
                  <a:pt x="1631174" y="1190413"/>
                  <a:pt x="1643163" y="1185593"/>
                  <a:pt x="1640764" y="1166316"/>
                </a:cubicBezTo>
                <a:cubicBezTo>
                  <a:pt x="1647957" y="1154267"/>
                  <a:pt x="1643163" y="1149447"/>
                  <a:pt x="1650356" y="1134987"/>
                </a:cubicBezTo>
                <a:cubicBezTo>
                  <a:pt x="1650356" y="1134987"/>
                  <a:pt x="1650356" y="1134987"/>
                  <a:pt x="1647957" y="1134987"/>
                </a:cubicBezTo>
                <a:cubicBezTo>
                  <a:pt x="1650356" y="1127759"/>
                  <a:pt x="1650356" y="1120530"/>
                  <a:pt x="1650356" y="1113302"/>
                </a:cubicBezTo>
                <a:cubicBezTo>
                  <a:pt x="1650356" y="1113302"/>
                  <a:pt x="1650356" y="1113302"/>
                  <a:pt x="1652753" y="1113302"/>
                </a:cubicBezTo>
                <a:cubicBezTo>
                  <a:pt x="1652753" y="1113302"/>
                  <a:pt x="1652753" y="1113302"/>
                  <a:pt x="1652753" y="1108482"/>
                </a:cubicBezTo>
                <a:cubicBezTo>
                  <a:pt x="1652753" y="1108482"/>
                  <a:pt x="1655149" y="1103662"/>
                  <a:pt x="1652753" y="1098842"/>
                </a:cubicBezTo>
                <a:cubicBezTo>
                  <a:pt x="1652753" y="1098842"/>
                  <a:pt x="1652753" y="1098842"/>
                  <a:pt x="1655149" y="1098842"/>
                </a:cubicBezTo>
                <a:cubicBezTo>
                  <a:pt x="1655149" y="1096433"/>
                  <a:pt x="1655149" y="1091613"/>
                  <a:pt x="1655149" y="1089202"/>
                </a:cubicBezTo>
                <a:cubicBezTo>
                  <a:pt x="1655149" y="1089202"/>
                  <a:pt x="1655149" y="1089202"/>
                  <a:pt x="1657549" y="1086794"/>
                </a:cubicBezTo>
                <a:cubicBezTo>
                  <a:pt x="1657549" y="1077154"/>
                  <a:pt x="1662342" y="1065105"/>
                  <a:pt x="1659945" y="1057877"/>
                </a:cubicBezTo>
                <a:cubicBezTo>
                  <a:pt x="1662342" y="1043420"/>
                  <a:pt x="1662342" y="1026551"/>
                  <a:pt x="1664741" y="1012091"/>
                </a:cubicBezTo>
                <a:cubicBezTo>
                  <a:pt x="1667138" y="980766"/>
                  <a:pt x="1671934" y="973535"/>
                  <a:pt x="1676728" y="942209"/>
                </a:cubicBezTo>
                <a:cubicBezTo>
                  <a:pt x="1676728" y="908472"/>
                  <a:pt x="1669535" y="891604"/>
                  <a:pt x="1674331" y="865098"/>
                </a:cubicBezTo>
                <a:cubicBezTo>
                  <a:pt x="1674331" y="865098"/>
                  <a:pt x="1674331" y="850639"/>
                  <a:pt x="1679127" y="843410"/>
                </a:cubicBezTo>
                <a:cubicBezTo>
                  <a:pt x="1681524" y="841001"/>
                  <a:pt x="1683920" y="841001"/>
                  <a:pt x="1688716" y="848230"/>
                </a:cubicBezTo>
                <a:cubicBezTo>
                  <a:pt x="1695909" y="850639"/>
                  <a:pt x="1705499" y="857867"/>
                  <a:pt x="1719884" y="872327"/>
                </a:cubicBezTo>
                <a:cubicBezTo>
                  <a:pt x="1719884" y="879555"/>
                  <a:pt x="1722283" y="884375"/>
                  <a:pt x="1729476" y="891604"/>
                </a:cubicBezTo>
                <a:cubicBezTo>
                  <a:pt x="1729476" y="891604"/>
                  <a:pt x="1729476" y="891604"/>
                  <a:pt x="1731873" y="889195"/>
                </a:cubicBezTo>
                <a:cubicBezTo>
                  <a:pt x="1731873" y="896424"/>
                  <a:pt x="1736669" y="898835"/>
                  <a:pt x="1739066" y="903652"/>
                </a:cubicBezTo>
                <a:cubicBezTo>
                  <a:pt x="1743862" y="906064"/>
                  <a:pt x="1739066" y="898835"/>
                  <a:pt x="1743862" y="903652"/>
                </a:cubicBezTo>
                <a:cubicBezTo>
                  <a:pt x="1751055" y="915701"/>
                  <a:pt x="1746258" y="910884"/>
                  <a:pt x="1753451" y="920521"/>
                </a:cubicBezTo>
                <a:cubicBezTo>
                  <a:pt x="1751055" y="920521"/>
                  <a:pt x="1748655" y="915701"/>
                  <a:pt x="1746258" y="918112"/>
                </a:cubicBezTo>
                <a:cubicBezTo>
                  <a:pt x="1748655" y="918112"/>
                  <a:pt x="1751055" y="925341"/>
                  <a:pt x="1753451" y="922932"/>
                </a:cubicBezTo>
                <a:cubicBezTo>
                  <a:pt x="1753451" y="922932"/>
                  <a:pt x="1753451" y="922932"/>
                  <a:pt x="1751055" y="925341"/>
                </a:cubicBezTo>
                <a:cubicBezTo>
                  <a:pt x="1753451" y="927752"/>
                  <a:pt x="1753451" y="930161"/>
                  <a:pt x="1753451" y="932569"/>
                </a:cubicBezTo>
                <a:cubicBezTo>
                  <a:pt x="1755848" y="932569"/>
                  <a:pt x="1755848" y="932569"/>
                  <a:pt x="1755848" y="930161"/>
                </a:cubicBezTo>
                <a:cubicBezTo>
                  <a:pt x="1758247" y="934981"/>
                  <a:pt x="1765440" y="942209"/>
                  <a:pt x="1765440" y="947029"/>
                </a:cubicBezTo>
                <a:cubicBezTo>
                  <a:pt x="1767837" y="954258"/>
                  <a:pt x="1763041" y="951849"/>
                  <a:pt x="1763041" y="954258"/>
                </a:cubicBezTo>
                <a:cubicBezTo>
                  <a:pt x="1763041" y="956669"/>
                  <a:pt x="1765440" y="959078"/>
                  <a:pt x="1765440" y="959078"/>
                </a:cubicBezTo>
                <a:cubicBezTo>
                  <a:pt x="1765440" y="959078"/>
                  <a:pt x="1765440" y="959078"/>
                  <a:pt x="1767837" y="961486"/>
                </a:cubicBezTo>
                <a:cubicBezTo>
                  <a:pt x="1770233" y="973535"/>
                  <a:pt x="1779823" y="980766"/>
                  <a:pt x="1779823" y="992814"/>
                </a:cubicBezTo>
                <a:cubicBezTo>
                  <a:pt x="1777426" y="990403"/>
                  <a:pt x="1777426" y="985586"/>
                  <a:pt x="1775029" y="985586"/>
                </a:cubicBezTo>
                <a:cubicBezTo>
                  <a:pt x="1775029" y="987994"/>
                  <a:pt x="1777426" y="990403"/>
                  <a:pt x="1777426" y="995223"/>
                </a:cubicBezTo>
                <a:cubicBezTo>
                  <a:pt x="1777426" y="990403"/>
                  <a:pt x="1775029" y="987994"/>
                  <a:pt x="1772630" y="990403"/>
                </a:cubicBezTo>
                <a:cubicBezTo>
                  <a:pt x="1777426" y="1002452"/>
                  <a:pt x="1782222" y="1012091"/>
                  <a:pt x="1787018" y="1024140"/>
                </a:cubicBezTo>
                <a:cubicBezTo>
                  <a:pt x="1785005" y="1026163"/>
                  <a:pt x="1788012" y="1031586"/>
                  <a:pt x="1787631" y="1037545"/>
                </a:cubicBezTo>
                <a:cubicBezTo>
                  <a:pt x="1787021" y="1036524"/>
                  <a:pt x="1787018" y="1037072"/>
                  <a:pt x="1787018" y="1038600"/>
                </a:cubicBezTo>
                <a:cubicBezTo>
                  <a:pt x="1787018" y="1038600"/>
                  <a:pt x="1787018" y="1038600"/>
                  <a:pt x="1787018" y="1041008"/>
                </a:cubicBezTo>
                <a:cubicBezTo>
                  <a:pt x="1787402" y="1039844"/>
                  <a:pt x="1787560" y="1038688"/>
                  <a:pt x="1787631" y="1037545"/>
                </a:cubicBezTo>
                <a:cubicBezTo>
                  <a:pt x="1787985" y="1038134"/>
                  <a:pt x="1788537" y="1039241"/>
                  <a:pt x="1789415" y="1041008"/>
                </a:cubicBezTo>
                <a:cubicBezTo>
                  <a:pt x="1789415" y="1041008"/>
                  <a:pt x="1789415" y="1043420"/>
                  <a:pt x="1791812" y="1043420"/>
                </a:cubicBezTo>
                <a:cubicBezTo>
                  <a:pt x="1789415" y="1045828"/>
                  <a:pt x="1789415" y="1045828"/>
                  <a:pt x="1789415" y="1043420"/>
                </a:cubicBezTo>
                <a:cubicBezTo>
                  <a:pt x="1789415" y="1048237"/>
                  <a:pt x="1789415" y="1050648"/>
                  <a:pt x="1787018" y="1048237"/>
                </a:cubicBezTo>
                <a:cubicBezTo>
                  <a:pt x="1789415" y="1055468"/>
                  <a:pt x="1791812" y="1055468"/>
                  <a:pt x="1794211" y="1060285"/>
                </a:cubicBezTo>
                <a:cubicBezTo>
                  <a:pt x="1796608" y="1069925"/>
                  <a:pt x="1796608" y="1072334"/>
                  <a:pt x="1799004" y="1084385"/>
                </a:cubicBezTo>
                <a:cubicBezTo>
                  <a:pt x="1799004" y="1084385"/>
                  <a:pt x="1799004" y="1084385"/>
                  <a:pt x="1796608" y="1081974"/>
                </a:cubicBezTo>
                <a:cubicBezTo>
                  <a:pt x="1796608" y="1086794"/>
                  <a:pt x="1794211" y="1086794"/>
                  <a:pt x="1796608" y="1094022"/>
                </a:cubicBezTo>
                <a:cubicBezTo>
                  <a:pt x="1806197" y="1096433"/>
                  <a:pt x="1799004" y="1110890"/>
                  <a:pt x="1801401" y="1122939"/>
                </a:cubicBezTo>
                <a:cubicBezTo>
                  <a:pt x="1803800" y="1120530"/>
                  <a:pt x="1803800" y="1127759"/>
                  <a:pt x="1806197" y="1127759"/>
                </a:cubicBezTo>
                <a:cubicBezTo>
                  <a:pt x="1803800" y="1142219"/>
                  <a:pt x="1810993" y="1151856"/>
                  <a:pt x="1808594" y="1166316"/>
                </a:cubicBezTo>
                <a:cubicBezTo>
                  <a:pt x="1806197" y="1171136"/>
                  <a:pt x="1806197" y="1180773"/>
                  <a:pt x="1808594" y="1183184"/>
                </a:cubicBezTo>
                <a:cubicBezTo>
                  <a:pt x="1806197" y="1180773"/>
                  <a:pt x="1806197" y="1188001"/>
                  <a:pt x="1803800" y="1185593"/>
                </a:cubicBezTo>
                <a:cubicBezTo>
                  <a:pt x="1806197" y="1188001"/>
                  <a:pt x="1806197" y="1202461"/>
                  <a:pt x="1806197" y="1202461"/>
                </a:cubicBezTo>
                <a:cubicBezTo>
                  <a:pt x="1801401" y="1204870"/>
                  <a:pt x="1803800" y="1214510"/>
                  <a:pt x="1801401" y="1219330"/>
                </a:cubicBezTo>
                <a:cubicBezTo>
                  <a:pt x="1801401" y="1219330"/>
                  <a:pt x="1801401" y="1219330"/>
                  <a:pt x="1806197" y="1228969"/>
                </a:cubicBezTo>
                <a:cubicBezTo>
                  <a:pt x="1806197" y="1228969"/>
                  <a:pt x="1806197" y="1228969"/>
                  <a:pt x="1803800" y="1226558"/>
                </a:cubicBezTo>
                <a:cubicBezTo>
                  <a:pt x="1803800" y="1228969"/>
                  <a:pt x="1801401" y="1231378"/>
                  <a:pt x="1799004" y="1228969"/>
                </a:cubicBezTo>
                <a:cubicBezTo>
                  <a:pt x="1799004" y="1231378"/>
                  <a:pt x="1799004" y="1231378"/>
                  <a:pt x="1801401" y="1233787"/>
                </a:cubicBezTo>
                <a:cubicBezTo>
                  <a:pt x="1801401" y="1233787"/>
                  <a:pt x="1801401" y="1233787"/>
                  <a:pt x="1799004" y="1233787"/>
                </a:cubicBezTo>
                <a:cubicBezTo>
                  <a:pt x="1796608" y="1238606"/>
                  <a:pt x="1801401" y="1241018"/>
                  <a:pt x="1801401" y="1236198"/>
                </a:cubicBezTo>
                <a:cubicBezTo>
                  <a:pt x="1806197" y="1248246"/>
                  <a:pt x="1799004" y="1241018"/>
                  <a:pt x="1801401" y="1253066"/>
                </a:cubicBezTo>
                <a:cubicBezTo>
                  <a:pt x="1801401" y="1253066"/>
                  <a:pt x="1801401" y="1253066"/>
                  <a:pt x="1803800" y="1253066"/>
                </a:cubicBezTo>
                <a:cubicBezTo>
                  <a:pt x="1806197" y="1265115"/>
                  <a:pt x="1799004" y="1257886"/>
                  <a:pt x="1801401" y="1267523"/>
                </a:cubicBezTo>
                <a:cubicBezTo>
                  <a:pt x="1801401" y="1267523"/>
                  <a:pt x="1801401" y="1267523"/>
                  <a:pt x="1799004" y="1267523"/>
                </a:cubicBezTo>
                <a:cubicBezTo>
                  <a:pt x="1799004" y="1269935"/>
                  <a:pt x="1799004" y="1274752"/>
                  <a:pt x="1801401" y="1272343"/>
                </a:cubicBezTo>
                <a:cubicBezTo>
                  <a:pt x="1799004" y="1281983"/>
                  <a:pt x="1794211" y="1294032"/>
                  <a:pt x="1791812" y="1301260"/>
                </a:cubicBezTo>
                <a:cubicBezTo>
                  <a:pt x="1791812" y="1308489"/>
                  <a:pt x="1794211" y="1298852"/>
                  <a:pt x="1796608" y="1303669"/>
                </a:cubicBezTo>
                <a:cubicBezTo>
                  <a:pt x="1796608" y="1310900"/>
                  <a:pt x="1794211" y="1310900"/>
                  <a:pt x="1791812" y="1318129"/>
                </a:cubicBezTo>
                <a:cubicBezTo>
                  <a:pt x="1791812" y="1318129"/>
                  <a:pt x="1791812" y="1318129"/>
                  <a:pt x="1794211" y="1315720"/>
                </a:cubicBezTo>
                <a:cubicBezTo>
                  <a:pt x="1791812" y="1320537"/>
                  <a:pt x="1791812" y="1322949"/>
                  <a:pt x="1791812" y="1327769"/>
                </a:cubicBezTo>
                <a:cubicBezTo>
                  <a:pt x="1791812" y="1327769"/>
                  <a:pt x="1791812" y="1327769"/>
                  <a:pt x="1789415" y="1325357"/>
                </a:cubicBezTo>
                <a:cubicBezTo>
                  <a:pt x="1789415" y="1325357"/>
                  <a:pt x="1789415" y="1325357"/>
                  <a:pt x="1787018" y="1332586"/>
                </a:cubicBezTo>
                <a:cubicBezTo>
                  <a:pt x="1787883" y="1333456"/>
                  <a:pt x="1788429" y="1333684"/>
                  <a:pt x="1788783" y="1333524"/>
                </a:cubicBezTo>
                <a:cubicBezTo>
                  <a:pt x="1788236" y="1340202"/>
                  <a:pt x="1791105" y="1348111"/>
                  <a:pt x="1787018" y="1354274"/>
                </a:cubicBezTo>
                <a:cubicBezTo>
                  <a:pt x="1787018" y="1354274"/>
                  <a:pt x="1787018" y="1354274"/>
                  <a:pt x="1784619" y="1351865"/>
                </a:cubicBezTo>
                <a:lnTo>
                  <a:pt x="1787018" y="1351865"/>
                </a:lnTo>
                <a:cubicBezTo>
                  <a:pt x="1784619" y="1342226"/>
                  <a:pt x="1782222" y="1356685"/>
                  <a:pt x="1782222" y="1356685"/>
                </a:cubicBezTo>
                <a:cubicBezTo>
                  <a:pt x="1782222" y="1359094"/>
                  <a:pt x="1779823" y="1366323"/>
                  <a:pt x="1782222" y="1371142"/>
                </a:cubicBezTo>
                <a:cubicBezTo>
                  <a:pt x="1775029" y="1385602"/>
                  <a:pt x="1777426" y="1397651"/>
                  <a:pt x="1772630" y="1407288"/>
                </a:cubicBezTo>
                <a:cubicBezTo>
                  <a:pt x="1770233" y="1404879"/>
                  <a:pt x="1770233" y="1412108"/>
                  <a:pt x="1767837" y="1409699"/>
                </a:cubicBezTo>
                <a:cubicBezTo>
                  <a:pt x="1765440" y="1414519"/>
                  <a:pt x="1770233" y="1414519"/>
                  <a:pt x="1767837" y="1419336"/>
                </a:cubicBezTo>
                <a:cubicBezTo>
                  <a:pt x="1767837" y="1419336"/>
                  <a:pt x="1767837" y="1419336"/>
                  <a:pt x="1763041" y="1421748"/>
                </a:cubicBezTo>
                <a:cubicBezTo>
                  <a:pt x="1763041" y="1426568"/>
                  <a:pt x="1763041" y="1428976"/>
                  <a:pt x="1760644" y="1431385"/>
                </a:cubicBezTo>
                <a:cubicBezTo>
                  <a:pt x="1763041" y="1431385"/>
                  <a:pt x="1765440" y="1431385"/>
                  <a:pt x="1767837" y="1428976"/>
                </a:cubicBezTo>
                <a:cubicBezTo>
                  <a:pt x="1767837" y="1428976"/>
                  <a:pt x="1767837" y="1428976"/>
                  <a:pt x="1767837" y="1426568"/>
                </a:cubicBezTo>
                <a:cubicBezTo>
                  <a:pt x="1767837" y="1428976"/>
                  <a:pt x="1770233" y="1426568"/>
                  <a:pt x="1772630" y="1426568"/>
                </a:cubicBezTo>
                <a:cubicBezTo>
                  <a:pt x="1772630" y="1424156"/>
                  <a:pt x="1770233" y="1424156"/>
                  <a:pt x="1772630" y="1421748"/>
                </a:cubicBezTo>
                <a:cubicBezTo>
                  <a:pt x="1777426" y="1421748"/>
                  <a:pt x="1775029" y="1421748"/>
                  <a:pt x="1779823" y="1421748"/>
                </a:cubicBezTo>
                <a:cubicBezTo>
                  <a:pt x="1779823" y="1421748"/>
                  <a:pt x="1779823" y="1421748"/>
                  <a:pt x="1779823" y="1424156"/>
                </a:cubicBezTo>
                <a:cubicBezTo>
                  <a:pt x="1782222" y="1424156"/>
                  <a:pt x="1782222" y="1426568"/>
                  <a:pt x="1782222" y="1426568"/>
                </a:cubicBezTo>
                <a:cubicBezTo>
                  <a:pt x="1784619" y="1424156"/>
                  <a:pt x="1784619" y="1424156"/>
                  <a:pt x="1782222" y="1424156"/>
                </a:cubicBezTo>
                <a:cubicBezTo>
                  <a:pt x="1784619" y="1421748"/>
                  <a:pt x="1787018" y="1419336"/>
                  <a:pt x="1789415" y="1421748"/>
                </a:cubicBezTo>
                <a:cubicBezTo>
                  <a:pt x="1791812" y="1421748"/>
                  <a:pt x="1791812" y="1424156"/>
                  <a:pt x="1791812" y="1426568"/>
                </a:cubicBezTo>
                <a:lnTo>
                  <a:pt x="1791812" y="1424156"/>
                </a:lnTo>
                <a:cubicBezTo>
                  <a:pt x="1791812" y="1424156"/>
                  <a:pt x="1791812" y="1424156"/>
                  <a:pt x="1794211" y="1421748"/>
                </a:cubicBezTo>
                <a:cubicBezTo>
                  <a:pt x="1796608" y="1426568"/>
                  <a:pt x="1801401" y="1419336"/>
                  <a:pt x="1803800" y="1421748"/>
                </a:cubicBezTo>
                <a:cubicBezTo>
                  <a:pt x="1803800" y="1421748"/>
                  <a:pt x="1801401" y="1421748"/>
                  <a:pt x="1801401" y="1424156"/>
                </a:cubicBezTo>
                <a:cubicBezTo>
                  <a:pt x="1801401" y="1424156"/>
                  <a:pt x="1801401" y="1424156"/>
                  <a:pt x="1806197" y="1424156"/>
                </a:cubicBezTo>
                <a:cubicBezTo>
                  <a:pt x="1803800" y="1424156"/>
                  <a:pt x="1803800" y="1426568"/>
                  <a:pt x="1803800" y="1426568"/>
                </a:cubicBezTo>
                <a:cubicBezTo>
                  <a:pt x="1808594" y="1426568"/>
                  <a:pt x="1810993" y="1424156"/>
                  <a:pt x="1815789" y="1421748"/>
                </a:cubicBezTo>
                <a:cubicBezTo>
                  <a:pt x="1815789" y="1426568"/>
                  <a:pt x="1818186" y="1424156"/>
                  <a:pt x="1820583" y="1426568"/>
                </a:cubicBezTo>
                <a:cubicBezTo>
                  <a:pt x="1820583" y="1424156"/>
                  <a:pt x="1820583" y="1424156"/>
                  <a:pt x="1820583" y="1424156"/>
                </a:cubicBezTo>
                <a:cubicBezTo>
                  <a:pt x="1820583" y="1424156"/>
                  <a:pt x="1820583" y="1421748"/>
                  <a:pt x="1822979" y="1421748"/>
                </a:cubicBezTo>
                <a:cubicBezTo>
                  <a:pt x="1822979" y="1424156"/>
                  <a:pt x="1822979" y="1424156"/>
                  <a:pt x="1822979" y="1424156"/>
                </a:cubicBezTo>
                <a:cubicBezTo>
                  <a:pt x="1822979" y="1424156"/>
                  <a:pt x="1825379" y="1424156"/>
                  <a:pt x="1822979" y="1426568"/>
                </a:cubicBezTo>
                <a:cubicBezTo>
                  <a:pt x="1825379" y="1426568"/>
                  <a:pt x="1825379" y="1421748"/>
                  <a:pt x="1827775" y="1421748"/>
                </a:cubicBezTo>
                <a:cubicBezTo>
                  <a:pt x="1830175" y="1421748"/>
                  <a:pt x="1832572" y="1421748"/>
                  <a:pt x="1834968" y="1421748"/>
                </a:cubicBezTo>
                <a:cubicBezTo>
                  <a:pt x="1837368" y="1421748"/>
                  <a:pt x="1837368" y="1424156"/>
                  <a:pt x="1839764" y="1424156"/>
                </a:cubicBezTo>
                <a:cubicBezTo>
                  <a:pt x="1839764" y="1414519"/>
                  <a:pt x="1844560" y="1424156"/>
                  <a:pt x="1849354" y="1421748"/>
                </a:cubicBezTo>
                <a:cubicBezTo>
                  <a:pt x="1846957" y="1416928"/>
                  <a:pt x="1849354" y="1419336"/>
                  <a:pt x="1849354" y="1416928"/>
                </a:cubicBezTo>
                <a:cubicBezTo>
                  <a:pt x="1854150" y="1419336"/>
                  <a:pt x="1858943" y="1414519"/>
                  <a:pt x="1863739" y="1416928"/>
                </a:cubicBezTo>
                <a:cubicBezTo>
                  <a:pt x="1863739" y="1419336"/>
                  <a:pt x="1866139" y="1416928"/>
                  <a:pt x="1868535" y="1414519"/>
                </a:cubicBezTo>
                <a:cubicBezTo>
                  <a:pt x="1868535" y="1416928"/>
                  <a:pt x="1870932" y="1416928"/>
                  <a:pt x="1868535" y="1419336"/>
                </a:cubicBezTo>
                <a:cubicBezTo>
                  <a:pt x="1870932" y="1416928"/>
                  <a:pt x="1873329" y="1416928"/>
                  <a:pt x="1873329" y="1416928"/>
                </a:cubicBezTo>
                <a:cubicBezTo>
                  <a:pt x="1875728" y="1421748"/>
                  <a:pt x="1878125" y="1416928"/>
                  <a:pt x="1880521" y="1419336"/>
                </a:cubicBezTo>
                <a:cubicBezTo>
                  <a:pt x="1880521" y="1419336"/>
                  <a:pt x="1880521" y="1419336"/>
                  <a:pt x="1882921" y="1416928"/>
                </a:cubicBezTo>
                <a:cubicBezTo>
                  <a:pt x="1882921" y="1416928"/>
                  <a:pt x="1882921" y="1416928"/>
                  <a:pt x="1882921" y="1419336"/>
                </a:cubicBezTo>
                <a:cubicBezTo>
                  <a:pt x="1882921" y="1419336"/>
                  <a:pt x="1882921" y="1419336"/>
                  <a:pt x="1882921" y="1421748"/>
                </a:cubicBezTo>
                <a:cubicBezTo>
                  <a:pt x="1882921" y="1421748"/>
                  <a:pt x="1885317" y="1421748"/>
                  <a:pt x="1885317" y="1419336"/>
                </a:cubicBezTo>
                <a:cubicBezTo>
                  <a:pt x="1885317" y="1419336"/>
                  <a:pt x="1885317" y="1419336"/>
                  <a:pt x="1885317" y="1421748"/>
                </a:cubicBezTo>
                <a:cubicBezTo>
                  <a:pt x="1885317" y="1424156"/>
                  <a:pt x="1887714" y="1416928"/>
                  <a:pt x="1885317" y="1419336"/>
                </a:cubicBezTo>
                <a:cubicBezTo>
                  <a:pt x="1887714" y="1412108"/>
                  <a:pt x="1887714" y="1421748"/>
                  <a:pt x="1890114" y="1416928"/>
                </a:cubicBezTo>
                <a:cubicBezTo>
                  <a:pt x="1890114" y="1416928"/>
                  <a:pt x="1890133" y="1416889"/>
                  <a:pt x="1891547" y="1414046"/>
                </a:cubicBezTo>
                <a:cubicBezTo>
                  <a:pt x="1894391" y="1413726"/>
                  <a:pt x="1892800" y="1419047"/>
                  <a:pt x="1894907" y="1416928"/>
                </a:cubicBezTo>
                <a:cubicBezTo>
                  <a:pt x="1894907" y="1416928"/>
                  <a:pt x="1894907" y="1416928"/>
                  <a:pt x="1897306" y="1416928"/>
                </a:cubicBezTo>
                <a:cubicBezTo>
                  <a:pt x="1897306" y="1416928"/>
                  <a:pt x="1897306" y="1416928"/>
                  <a:pt x="1897306" y="1414519"/>
                </a:cubicBezTo>
                <a:cubicBezTo>
                  <a:pt x="1899703" y="1414519"/>
                  <a:pt x="1904499" y="1416928"/>
                  <a:pt x="1906896" y="1419336"/>
                </a:cubicBezTo>
                <a:cubicBezTo>
                  <a:pt x="1909292" y="1416928"/>
                  <a:pt x="1906896" y="1416928"/>
                  <a:pt x="1906896" y="1414519"/>
                </a:cubicBezTo>
                <a:cubicBezTo>
                  <a:pt x="1909292" y="1412108"/>
                  <a:pt x="1909292" y="1414519"/>
                  <a:pt x="1911692" y="1416928"/>
                </a:cubicBezTo>
                <a:cubicBezTo>
                  <a:pt x="1911692" y="1416928"/>
                  <a:pt x="1911692" y="1416928"/>
                  <a:pt x="1911692" y="1414519"/>
                </a:cubicBezTo>
                <a:cubicBezTo>
                  <a:pt x="1911692" y="1414519"/>
                  <a:pt x="1911692" y="1414519"/>
                  <a:pt x="1916485" y="1414519"/>
                </a:cubicBezTo>
                <a:cubicBezTo>
                  <a:pt x="1916485" y="1414519"/>
                  <a:pt x="1916485" y="1414519"/>
                  <a:pt x="1914088" y="1416928"/>
                </a:cubicBezTo>
                <a:cubicBezTo>
                  <a:pt x="1914088" y="1416928"/>
                  <a:pt x="1914088" y="1416928"/>
                  <a:pt x="1916485" y="1416928"/>
                </a:cubicBezTo>
                <a:cubicBezTo>
                  <a:pt x="1918885" y="1414519"/>
                  <a:pt x="1916485" y="1416928"/>
                  <a:pt x="1916485" y="1414519"/>
                </a:cubicBezTo>
                <a:cubicBezTo>
                  <a:pt x="1918885" y="1414519"/>
                  <a:pt x="1921281" y="1409699"/>
                  <a:pt x="1923678" y="1412108"/>
                </a:cubicBezTo>
                <a:cubicBezTo>
                  <a:pt x="1923678" y="1412108"/>
                  <a:pt x="1923678" y="1412108"/>
                  <a:pt x="1923678" y="1414519"/>
                </a:cubicBezTo>
                <a:cubicBezTo>
                  <a:pt x="1921281" y="1419336"/>
                  <a:pt x="1926077" y="1416928"/>
                  <a:pt x="1926077" y="1416928"/>
                </a:cubicBezTo>
                <a:cubicBezTo>
                  <a:pt x="1926077" y="1414519"/>
                  <a:pt x="1928474" y="1416928"/>
                  <a:pt x="1930871" y="1414519"/>
                </a:cubicBezTo>
                <a:cubicBezTo>
                  <a:pt x="1935667" y="1416928"/>
                  <a:pt x="1938063" y="1409699"/>
                  <a:pt x="1942860" y="1412108"/>
                </a:cubicBezTo>
                <a:cubicBezTo>
                  <a:pt x="1940463" y="1414519"/>
                  <a:pt x="1942860" y="1414519"/>
                  <a:pt x="1942860" y="1414519"/>
                </a:cubicBezTo>
                <a:cubicBezTo>
                  <a:pt x="1945256" y="1416928"/>
                  <a:pt x="1945256" y="1412108"/>
                  <a:pt x="1945256" y="1412108"/>
                </a:cubicBezTo>
                <a:cubicBezTo>
                  <a:pt x="1945256" y="1412108"/>
                  <a:pt x="1945256" y="1412108"/>
                  <a:pt x="1947656" y="1416928"/>
                </a:cubicBezTo>
                <a:cubicBezTo>
                  <a:pt x="1950052" y="1412108"/>
                  <a:pt x="1950052" y="1419336"/>
                  <a:pt x="1954848" y="1416928"/>
                </a:cubicBezTo>
                <a:cubicBezTo>
                  <a:pt x="1954848" y="1412108"/>
                  <a:pt x="1959642" y="1419336"/>
                  <a:pt x="1962041" y="1414519"/>
                </a:cubicBezTo>
                <a:cubicBezTo>
                  <a:pt x="1962041" y="1414519"/>
                  <a:pt x="1962041" y="1414519"/>
                  <a:pt x="1962041" y="1416928"/>
                </a:cubicBezTo>
                <a:cubicBezTo>
                  <a:pt x="1964438" y="1414519"/>
                  <a:pt x="1966834" y="1419336"/>
                  <a:pt x="1969234" y="1416928"/>
                </a:cubicBezTo>
                <a:cubicBezTo>
                  <a:pt x="1969234" y="1419336"/>
                  <a:pt x="1969234" y="1416928"/>
                  <a:pt x="1969234" y="1421748"/>
                </a:cubicBezTo>
                <a:cubicBezTo>
                  <a:pt x="1969234" y="1422772"/>
                  <a:pt x="1969659" y="1422477"/>
                  <a:pt x="1969974" y="1422001"/>
                </a:cubicBezTo>
                <a:cubicBezTo>
                  <a:pt x="1974030" y="1422857"/>
                  <a:pt x="1974160" y="1412108"/>
                  <a:pt x="1976427" y="1412108"/>
                </a:cubicBezTo>
                <a:cubicBezTo>
                  <a:pt x="1978823" y="1409699"/>
                  <a:pt x="1983619" y="1416928"/>
                  <a:pt x="1983619" y="1412108"/>
                </a:cubicBezTo>
                <a:cubicBezTo>
                  <a:pt x="1983619" y="1412108"/>
                  <a:pt x="1983619" y="1412108"/>
                  <a:pt x="1981220" y="1412108"/>
                </a:cubicBezTo>
                <a:cubicBezTo>
                  <a:pt x="1981220" y="1412108"/>
                  <a:pt x="1981220" y="1412108"/>
                  <a:pt x="1986016" y="1409699"/>
                </a:cubicBezTo>
                <a:cubicBezTo>
                  <a:pt x="1986016" y="1409699"/>
                  <a:pt x="1986016" y="1409699"/>
                  <a:pt x="1986016" y="1412108"/>
                </a:cubicBezTo>
                <a:cubicBezTo>
                  <a:pt x="1986016" y="1409699"/>
                  <a:pt x="1990812" y="1412108"/>
                  <a:pt x="1993209" y="1407288"/>
                </a:cubicBezTo>
                <a:cubicBezTo>
                  <a:pt x="1993209" y="1407288"/>
                  <a:pt x="1993209" y="1407288"/>
                  <a:pt x="1993209" y="1409699"/>
                </a:cubicBezTo>
                <a:cubicBezTo>
                  <a:pt x="1995605" y="1407288"/>
                  <a:pt x="1995605" y="1409699"/>
                  <a:pt x="1998005" y="1404879"/>
                </a:cubicBezTo>
                <a:cubicBezTo>
                  <a:pt x="1998005" y="1404879"/>
                  <a:pt x="1998005" y="1404879"/>
                  <a:pt x="1998005" y="1407288"/>
                </a:cubicBezTo>
                <a:cubicBezTo>
                  <a:pt x="1998005" y="1400059"/>
                  <a:pt x="2005198" y="1400059"/>
                  <a:pt x="2009991" y="1397651"/>
                </a:cubicBezTo>
                <a:cubicBezTo>
                  <a:pt x="2012391" y="1400059"/>
                  <a:pt x="2014787" y="1397651"/>
                  <a:pt x="2014787" y="1397651"/>
                </a:cubicBezTo>
                <a:lnTo>
                  <a:pt x="2014787" y="1400059"/>
                </a:lnTo>
                <a:cubicBezTo>
                  <a:pt x="2017184" y="1395239"/>
                  <a:pt x="2021980" y="1400059"/>
                  <a:pt x="2024377" y="1395239"/>
                </a:cubicBezTo>
                <a:cubicBezTo>
                  <a:pt x="2024377" y="1397651"/>
                  <a:pt x="2026776" y="1392831"/>
                  <a:pt x="2029173" y="1395239"/>
                </a:cubicBezTo>
                <a:cubicBezTo>
                  <a:pt x="2031569" y="1390419"/>
                  <a:pt x="2033966" y="1390419"/>
                  <a:pt x="2038762" y="1390419"/>
                </a:cubicBezTo>
                <a:cubicBezTo>
                  <a:pt x="2050751" y="1392831"/>
                  <a:pt x="2057944" y="1395239"/>
                  <a:pt x="2060340" y="1400059"/>
                </a:cubicBezTo>
                <a:cubicBezTo>
                  <a:pt x="2062737" y="1400059"/>
                  <a:pt x="2065136" y="1400059"/>
                  <a:pt x="2069930" y="1400059"/>
                </a:cubicBezTo>
                <a:cubicBezTo>
                  <a:pt x="2069930" y="1404879"/>
                  <a:pt x="2072329" y="1407288"/>
                  <a:pt x="2077125" y="1407288"/>
                </a:cubicBezTo>
                <a:cubicBezTo>
                  <a:pt x="2077125" y="1407288"/>
                  <a:pt x="2077125" y="1407288"/>
                  <a:pt x="2077125" y="1404879"/>
                </a:cubicBezTo>
                <a:cubicBezTo>
                  <a:pt x="2077125" y="1409699"/>
                  <a:pt x="2081919" y="1409699"/>
                  <a:pt x="2081919" y="1409699"/>
                </a:cubicBezTo>
                <a:cubicBezTo>
                  <a:pt x="2084315" y="1409699"/>
                  <a:pt x="2084315" y="1407288"/>
                  <a:pt x="2086715" y="1407288"/>
                </a:cubicBezTo>
                <a:cubicBezTo>
                  <a:pt x="2091508" y="1412108"/>
                  <a:pt x="2089111" y="1409699"/>
                  <a:pt x="2091508" y="1414519"/>
                </a:cubicBezTo>
                <a:cubicBezTo>
                  <a:pt x="2091508" y="1414519"/>
                  <a:pt x="2089111" y="1412108"/>
                  <a:pt x="2089111" y="1414519"/>
                </a:cubicBezTo>
                <a:cubicBezTo>
                  <a:pt x="2089111" y="1414519"/>
                  <a:pt x="2091508" y="1416928"/>
                  <a:pt x="2093907" y="1414519"/>
                </a:cubicBezTo>
                <a:cubicBezTo>
                  <a:pt x="2093907" y="1414519"/>
                  <a:pt x="2093907" y="1414519"/>
                  <a:pt x="2091508" y="1416928"/>
                </a:cubicBezTo>
                <a:cubicBezTo>
                  <a:pt x="2093907" y="1416928"/>
                  <a:pt x="2091508" y="1419336"/>
                  <a:pt x="2091508" y="1419336"/>
                </a:cubicBezTo>
                <a:cubicBezTo>
                  <a:pt x="2093907" y="1419336"/>
                  <a:pt x="2093907" y="1419336"/>
                  <a:pt x="2093907" y="1416928"/>
                </a:cubicBezTo>
                <a:cubicBezTo>
                  <a:pt x="2096304" y="1419336"/>
                  <a:pt x="2101100" y="1419336"/>
                  <a:pt x="2101100" y="1421748"/>
                </a:cubicBezTo>
                <a:cubicBezTo>
                  <a:pt x="2101100" y="1424156"/>
                  <a:pt x="2098703" y="1426568"/>
                  <a:pt x="2098703" y="1426568"/>
                </a:cubicBezTo>
                <a:cubicBezTo>
                  <a:pt x="2098703" y="1426568"/>
                  <a:pt x="2101100" y="1428976"/>
                  <a:pt x="2101100" y="1426568"/>
                </a:cubicBezTo>
                <a:cubicBezTo>
                  <a:pt x="2101100" y="1426568"/>
                  <a:pt x="2101100" y="1426568"/>
                  <a:pt x="2103497" y="1426568"/>
                </a:cubicBezTo>
                <a:cubicBezTo>
                  <a:pt x="2103497" y="1433309"/>
                  <a:pt x="2109679" y="1433810"/>
                  <a:pt x="2110524" y="1437749"/>
                </a:cubicBezTo>
                <a:cubicBezTo>
                  <a:pt x="2110289" y="1437058"/>
                  <a:pt x="2109721" y="1436205"/>
                  <a:pt x="2108293" y="1436205"/>
                </a:cubicBezTo>
                <a:cubicBezTo>
                  <a:pt x="2108293" y="1436205"/>
                  <a:pt x="2108293" y="1436205"/>
                  <a:pt x="2110690" y="1441025"/>
                </a:cubicBezTo>
                <a:cubicBezTo>
                  <a:pt x="2108293" y="1438616"/>
                  <a:pt x="2105896" y="1438616"/>
                  <a:pt x="2105896" y="1441025"/>
                </a:cubicBezTo>
                <a:cubicBezTo>
                  <a:pt x="2108293" y="1443436"/>
                  <a:pt x="2113086" y="1445845"/>
                  <a:pt x="2117882" y="1450665"/>
                </a:cubicBezTo>
                <a:cubicBezTo>
                  <a:pt x="2115486" y="1453073"/>
                  <a:pt x="2117882" y="1455485"/>
                  <a:pt x="2117882" y="1457893"/>
                </a:cubicBezTo>
                <a:cubicBezTo>
                  <a:pt x="2117882" y="1457893"/>
                  <a:pt x="2117882" y="1457893"/>
                  <a:pt x="2117882" y="1455485"/>
                </a:cubicBezTo>
                <a:cubicBezTo>
                  <a:pt x="2117882" y="1455485"/>
                  <a:pt x="2117882" y="1455485"/>
                  <a:pt x="2120279" y="1455485"/>
                </a:cubicBezTo>
                <a:cubicBezTo>
                  <a:pt x="2120279" y="1457893"/>
                  <a:pt x="2120279" y="1457893"/>
                  <a:pt x="2120279" y="1457893"/>
                </a:cubicBezTo>
                <a:cubicBezTo>
                  <a:pt x="2120279" y="1460302"/>
                  <a:pt x="2120279" y="1460302"/>
                  <a:pt x="2117882" y="1460302"/>
                </a:cubicBezTo>
                <a:cubicBezTo>
                  <a:pt x="2120279" y="1462713"/>
                  <a:pt x="2122679" y="1462713"/>
                  <a:pt x="2125075" y="1462713"/>
                </a:cubicBezTo>
                <a:cubicBezTo>
                  <a:pt x="2127475" y="1467533"/>
                  <a:pt x="2127475" y="1467533"/>
                  <a:pt x="2129871" y="1472353"/>
                </a:cubicBezTo>
                <a:cubicBezTo>
                  <a:pt x="2129871" y="1472353"/>
                  <a:pt x="2127475" y="1474762"/>
                  <a:pt x="2127475" y="1477170"/>
                </a:cubicBezTo>
                <a:cubicBezTo>
                  <a:pt x="2137064" y="1474762"/>
                  <a:pt x="2129871" y="1481990"/>
                  <a:pt x="2134665" y="1486810"/>
                </a:cubicBezTo>
                <a:cubicBezTo>
                  <a:pt x="2137064" y="1484401"/>
                  <a:pt x="2137064" y="1489221"/>
                  <a:pt x="2139461" y="1486810"/>
                </a:cubicBezTo>
                <a:cubicBezTo>
                  <a:pt x="2139461" y="1493722"/>
                  <a:pt x="2146016" y="1496241"/>
                  <a:pt x="2144494" y="1502764"/>
                </a:cubicBezTo>
                <a:cubicBezTo>
                  <a:pt x="2144356" y="1502222"/>
                  <a:pt x="2144257" y="1501699"/>
                  <a:pt x="2144257" y="1501270"/>
                </a:cubicBezTo>
                <a:cubicBezTo>
                  <a:pt x="2144257" y="1503678"/>
                  <a:pt x="2144257" y="1503678"/>
                  <a:pt x="2144257" y="1503678"/>
                </a:cubicBezTo>
                <a:cubicBezTo>
                  <a:pt x="2144362" y="1503362"/>
                  <a:pt x="2144425" y="1503065"/>
                  <a:pt x="2144494" y="1502764"/>
                </a:cubicBezTo>
                <a:cubicBezTo>
                  <a:pt x="2145138" y="1505261"/>
                  <a:pt x="2147084" y="1508498"/>
                  <a:pt x="2149050" y="1508498"/>
                </a:cubicBezTo>
                <a:cubicBezTo>
                  <a:pt x="2146653" y="1508498"/>
                  <a:pt x="2146653" y="1510907"/>
                  <a:pt x="2144257" y="1510907"/>
                </a:cubicBezTo>
                <a:cubicBezTo>
                  <a:pt x="2146653" y="1510907"/>
                  <a:pt x="2146653" y="1515727"/>
                  <a:pt x="2146653" y="1515727"/>
                </a:cubicBezTo>
                <a:cubicBezTo>
                  <a:pt x="2144257" y="1518136"/>
                  <a:pt x="2149050" y="1520547"/>
                  <a:pt x="2146653" y="1525367"/>
                </a:cubicBezTo>
                <a:cubicBezTo>
                  <a:pt x="2146653" y="1525367"/>
                  <a:pt x="2146673" y="1525375"/>
                  <a:pt x="2148815" y="1526451"/>
                </a:cubicBezTo>
                <a:cubicBezTo>
                  <a:pt x="2148224" y="1527753"/>
                  <a:pt x="2146653" y="1527775"/>
                  <a:pt x="2146653" y="1527775"/>
                </a:cubicBezTo>
                <a:cubicBezTo>
                  <a:pt x="2146653" y="1530187"/>
                  <a:pt x="2146653" y="1530187"/>
                  <a:pt x="2149050" y="1530187"/>
                </a:cubicBezTo>
                <a:cubicBezTo>
                  <a:pt x="2149050" y="1530187"/>
                  <a:pt x="2149050" y="1530187"/>
                  <a:pt x="2146653" y="1530187"/>
                </a:cubicBezTo>
                <a:cubicBezTo>
                  <a:pt x="2144257" y="1532595"/>
                  <a:pt x="2151450" y="1532595"/>
                  <a:pt x="2149050" y="1530187"/>
                </a:cubicBezTo>
                <a:cubicBezTo>
                  <a:pt x="2156243" y="1532595"/>
                  <a:pt x="2146653" y="1532595"/>
                  <a:pt x="2151450" y="1537415"/>
                </a:cubicBezTo>
                <a:cubicBezTo>
                  <a:pt x="2151450" y="1537415"/>
                  <a:pt x="2151450" y="1537415"/>
                  <a:pt x="2156243" y="1537415"/>
                </a:cubicBezTo>
                <a:cubicBezTo>
                  <a:pt x="2158642" y="1539824"/>
                  <a:pt x="2151450" y="1539824"/>
                  <a:pt x="2153846" y="1542235"/>
                </a:cubicBezTo>
                <a:cubicBezTo>
                  <a:pt x="2153846" y="1542235"/>
                  <a:pt x="2153846" y="1542235"/>
                  <a:pt x="2151450" y="1544644"/>
                </a:cubicBezTo>
                <a:cubicBezTo>
                  <a:pt x="2153846" y="1544644"/>
                  <a:pt x="2153846" y="1544644"/>
                  <a:pt x="2156243" y="1544644"/>
                </a:cubicBezTo>
                <a:cubicBezTo>
                  <a:pt x="2156243" y="1549464"/>
                  <a:pt x="2153846" y="1554284"/>
                  <a:pt x="2153846" y="1556692"/>
                </a:cubicBezTo>
                <a:cubicBezTo>
                  <a:pt x="2153846" y="1559104"/>
                  <a:pt x="2156243" y="1556692"/>
                  <a:pt x="2156243" y="1556692"/>
                </a:cubicBezTo>
                <a:cubicBezTo>
                  <a:pt x="2161039" y="1559104"/>
                  <a:pt x="2156243" y="1561512"/>
                  <a:pt x="2156243" y="1563921"/>
                </a:cubicBezTo>
                <a:cubicBezTo>
                  <a:pt x="2156243" y="1563921"/>
                  <a:pt x="2156243" y="1563921"/>
                  <a:pt x="2158642" y="1561512"/>
                </a:cubicBezTo>
                <a:cubicBezTo>
                  <a:pt x="2158642" y="1561512"/>
                  <a:pt x="2158642" y="1561512"/>
                  <a:pt x="2158642" y="1566332"/>
                </a:cubicBezTo>
                <a:cubicBezTo>
                  <a:pt x="2158642" y="1566332"/>
                  <a:pt x="2158642" y="1566332"/>
                  <a:pt x="2156243" y="1566332"/>
                </a:cubicBezTo>
                <a:cubicBezTo>
                  <a:pt x="2156243" y="1566332"/>
                  <a:pt x="2156243" y="1566332"/>
                  <a:pt x="2156243" y="1568741"/>
                </a:cubicBezTo>
                <a:cubicBezTo>
                  <a:pt x="2158642" y="1571152"/>
                  <a:pt x="2158642" y="1568741"/>
                  <a:pt x="2158642" y="1568741"/>
                </a:cubicBezTo>
                <a:cubicBezTo>
                  <a:pt x="2158642" y="1571152"/>
                  <a:pt x="2163436" y="1573561"/>
                  <a:pt x="2161039" y="1578381"/>
                </a:cubicBezTo>
                <a:cubicBezTo>
                  <a:pt x="2161039" y="1578381"/>
                  <a:pt x="2161039" y="1578381"/>
                  <a:pt x="2158642" y="1578381"/>
                </a:cubicBezTo>
                <a:lnTo>
                  <a:pt x="2158642" y="1575969"/>
                </a:lnTo>
                <a:cubicBezTo>
                  <a:pt x="2156243" y="1573561"/>
                  <a:pt x="2156243" y="1578381"/>
                  <a:pt x="2156243" y="1580789"/>
                </a:cubicBezTo>
                <a:cubicBezTo>
                  <a:pt x="2158642" y="1580789"/>
                  <a:pt x="2156243" y="1583200"/>
                  <a:pt x="2161039" y="1585609"/>
                </a:cubicBezTo>
                <a:cubicBezTo>
                  <a:pt x="2156243" y="1590429"/>
                  <a:pt x="2163436" y="1595249"/>
                  <a:pt x="2161039" y="1600069"/>
                </a:cubicBezTo>
                <a:cubicBezTo>
                  <a:pt x="2158642" y="1600069"/>
                  <a:pt x="2161039" y="1602477"/>
                  <a:pt x="2158642" y="1602477"/>
                </a:cubicBezTo>
                <a:cubicBezTo>
                  <a:pt x="2156243" y="1604886"/>
                  <a:pt x="2161039" y="1602477"/>
                  <a:pt x="2161039" y="1604886"/>
                </a:cubicBezTo>
                <a:cubicBezTo>
                  <a:pt x="2161039" y="1604886"/>
                  <a:pt x="2161039" y="1604886"/>
                  <a:pt x="2158642" y="1607298"/>
                </a:cubicBezTo>
                <a:cubicBezTo>
                  <a:pt x="2163436" y="1609706"/>
                  <a:pt x="2153846" y="1609706"/>
                  <a:pt x="2156243" y="1614526"/>
                </a:cubicBezTo>
                <a:cubicBezTo>
                  <a:pt x="2161039" y="1616937"/>
                  <a:pt x="2153846" y="1619346"/>
                  <a:pt x="2158642" y="1624166"/>
                </a:cubicBezTo>
                <a:cubicBezTo>
                  <a:pt x="2158642" y="1624166"/>
                  <a:pt x="2158642" y="1624166"/>
                  <a:pt x="2156243" y="1624166"/>
                </a:cubicBezTo>
                <a:cubicBezTo>
                  <a:pt x="2158642" y="1626575"/>
                  <a:pt x="2153846" y="1628986"/>
                  <a:pt x="2156243" y="1631394"/>
                </a:cubicBezTo>
                <a:cubicBezTo>
                  <a:pt x="2153846" y="1631394"/>
                  <a:pt x="2153846" y="1631394"/>
                  <a:pt x="2151450" y="1631394"/>
                </a:cubicBezTo>
                <a:cubicBezTo>
                  <a:pt x="2153159" y="1633115"/>
                  <a:pt x="2149997" y="1632380"/>
                  <a:pt x="2148912" y="1631818"/>
                </a:cubicBezTo>
                <a:cubicBezTo>
                  <a:pt x="2148959" y="1631678"/>
                  <a:pt x="2148978" y="1631540"/>
                  <a:pt x="2149050" y="1631394"/>
                </a:cubicBezTo>
                <a:cubicBezTo>
                  <a:pt x="2148365" y="1631394"/>
                  <a:pt x="2148476" y="1631593"/>
                  <a:pt x="2148912" y="1631818"/>
                </a:cubicBezTo>
                <a:cubicBezTo>
                  <a:pt x="2147407" y="1636355"/>
                  <a:pt x="2158642" y="1638769"/>
                  <a:pt x="2158642" y="1643443"/>
                </a:cubicBezTo>
                <a:cubicBezTo>
                  <a:pt x="2161039" y="1645854"/>
                  <a:pt x="2153846" y="1648263"/>
                  <a:pt x="2158642" y="1650671"/>
                </a:cubicBezTo>
                <a:cubicBezTo>
                  <a:pt x="2158642" y="1651305"/>
                  <a:pt x="2158642" y="1652067"/>
                  <a:pt x="2158642" y="1653083"/>
                </a:cubicBezTo>
                <a:cubicBezTo>
                  <a:pt x="2158642" y="1653083"/>
                  <a:pt x="2158642" y="1653083"/>
                  <a:pt x="2156243" y="1653083"/>
                </a:cubicBezTo>
                <a:cubicBezTo>
                  <a:pt x="2158642" y="1655491"/>
                  <a:pt x="2156243" y="1660311"/>
                  <a:pt x="2158642" y="1662720"/>
                </a:cubicBezTo>
                <a:cubicBezTo>
                  <a:pt x="2161039" y="1665131"/>
                  <a:pt x="2156243" y="1665131"/>
                  <a:pt x="2161039" y="1667540"/>
                </a:cubicBezTo>
                <a:cubicBezTo>
                  <a:pt x="2161039" y="1667540"/>
                  <a:pt x="2161039" y="1667540"/>
                  <a:pt x="2158642" y="1667540"/>
                </a:cubicBezTo>
                <a:cubicBezTo>
                  <a:pt x="2163436" y="1672360"/>
                  <a:pt x="2163436" y="1682000"/>
                  <a:pt x="2163436" y="1686820"/>
                </a:cubicBezTo>
                <a:cubicBezTo>
                  <a:pt x="2161039" y="1686820"/>
                  <a:pt x="2161039" y="1691637"/>
                  <a:pt x="2161039" y="1694048"/>
                </a:cubicBezTo>
                <a:cubicBezTo>
                  <a:pt x="2163436" y="1696457"/>
                  <a:pt x="2158642" y="1698868"/>
                  <a:pt x="2158642" y="1701277"/>
                </a:cubicBezTo>
                <a:cubicBezTo>
                  <a:pt x="2163436" y="1698868"/>
                  <a:pt x="2165835" y="1694048"/>
                  <a:pt x="2168232" y="1684408"/>
                </a:cubicBezTo>
                <a:cubicBezTo>
                  <a:pt x="2168232" y="1684408"/>
                  <a:pt x="2168232" y="1684408"/>
                  <a:pt x="2165835" y="1684408"/>
                </a:cubicBezTo>
                <a:cubicBezTo>
                  <a:pt x="2170628" y="1679588"/>
                  <a:pt x="2170628" y="1674771"/>
                  <a:pt x="2173028" y="1669951"/>
                </a:cubicBezTo>
                <a:cubicBezTo>
                  <a:pt x="2170628" y="1665131"/>
                  <a:pt x="2168232" y="1672360"/>
                  <a:pt x="2168232" y="1665131"/>
                </a:cubicBezTo>
                <a:cubicBezTo>
                  <a:pt x="2173028" y="1655491"/>
                  <a:pt x="2170628" y="1660311"/>
                  <a:pt x="2175424" y="1650671"/>
                </a:cubicBezTo>
                <a:cubicBezTo>
                  <a:pt x="2177821" y="1650671"/>
                  <a:pt x="2173028" y="1655491"/>
                  <a:pt x="2177821" y="1655491"/>
                </a:cubicBezTo>
                <a:cubicBezTo>
                  <a:pt x="2175424" y="1655491"/>
                  <a:pt x="2180220" y="1648263"/>
                  <a:pt x="2177821" y="1645854"/>
                </a:cubicBezTo>
                <a:cubicBezTo>
                  <a:pt x="2177821" y="1645854"/>
                  <a:pt x="2177821" y="1645854"/>
                  <a:pt x="2180220" y="1648263"/>
                </a:cubicBezTo>
                <a:cubicBezTo>
                  <a:pt x="2180220" y="1645854"/>
                  <a:pt x="2182617" y="1643443"/>
                  <a:pt x="2182617" y="1641034"/>
                </a:cubicBezTo>
                <a:cubicBezTo>
                  <a:pt x="2182617" y="1641034"/>
                  <a:pt x="2182617" y="1638623"/>
                  <a:pt x="2180220" y="1641034"/>
                </a:cubicBezTo>
                <a:cubicBezTo>
                  <a:pt x="2182617" y="1636214"/>
                  <a:pt x="2182617" y="1626575"/>
                  <a:pt x="2187413" y="1624166"/>
                </a:cubicBezTo>
                <a:cubicBezTo>
                  <a:pt x="2189810" y="1616937"/>
                  <a:pt x="2189810" y="1621755"/>
                  <a:pt x="2192207" y="1619346"/>
                </a:cubicBezTo>
                <a:cubicBezTo>
                  <a:pt x="2194606" y="1619346"/>
                  <a:pt x="2194606" y="1614526"/>
                  <a:pt x="2192207" y="1614526"/>
                </a:cubicBezTo>
                <a:cubicBezTo>
                  <a:pt x="2192207" y="1614526"/>
                  <a:pt x="2192207" y="1614526"/>
                  <a:pt x="2192207" y="1612117"/>
                </a:cubicBezTo>
                <a:cubicBezTo>
                  <a:pt x="2199399" y="1602477"/>
                  <a:pt x="2197003" y="1590429"/>
                  <a:pt x="2204196" y="1580789"/>
                </a:cubicBezTo>
                <a:cubicBezTo>
                  <a:pt x="2204196" y="1583200"/>
                  <a:pt x="2201799" y="1588021"/>
                  <a:pt x="2204196" y="1590429"/>
                </a:cubicBezTo>
                <a:cubicBezTo>
                  <a:pt x="2204196" y="1590429"/>
                  <a:pt x="2204215" y="1590352"/>
                  <a:pt x="2205007" y="1587170"/>
                </a:cubicBezTo>
                <a:cubicBezTo>
                  <a:pt x="2205270" y="1587720"/>
                  <a:pt x="2205783" y="1588021"/>
                  <a:pt x="2206592" y="1588021"/>
                </a:cubicBezTo>
                <a:cubicBezTo>
                  <a:pt x="2211388" y="1575969"/>
                  <a:pt x="2211388" y="1566332"/>
                  <a:pt x="2216184" y="1551872"/>
                </a:cubicBezTo>
                <a:cubicBezTo>
                  <a:pt x="2218581" y="1551872"/>
                  <a:pt x="2218581" y="1542235"/>
                  <a:pt x="2223377" y="1539824"/>
                </a:cubicBezTo>
                <a:cubicBezTo>
                  <a:pt x="2220978" y="1539824"/>
                  <a:pt x="2220978" y="1539824"/>
                  <a:pt x="2220978" y="1539824"/>
                </a:cubicBezTo>
                <a:cubicBezTo>
                  <a:pt x="2220978" y="1542235"/>
                  <a:pt x="2218581" y="1542235"/>
                  <a:pt x="2220978" y="1537415"/>
                </a:cubicBezTo>
                <a:lnTo>
                  <a:pt x="2220978" y="1535004"/>
                </a:lnTo>
                <a:cubicBezTo>
                  <a:pt x="2223377" y="1532595"/>
                  <a:pt x="2223377" y="1532595"/>
                  <a:pt x="2223377" y="1535004"/>
                </a:cubicBezTo>
                <a:cubicBezTo>
                  <a:pt x="2223377" y="1532595"/>
                  <a:pt x="2223377" y="1527775"/>
                  <a:pt x="2225774" y="1532595"/>
                </a:cubicBezTo>
                <a:cubicBezTo>
                  <a:pt x="2228170" y="1525367"/>
                  <a:pt x="2223377" y="1522955"/>
                  <a:pt x="2223377" y="1518136"/>
                </a:cubicBezTo>
                <a:cubicBezTo>
                  <a:pt x="2228170" y="1510907"/>
                  <a:pt x="2228170" y="1508498"/>
                  <a:pt x="2230570" y="1496450"/>
                </a:cubicBezTo>
                <a:cubicBezTo>
                  <a:pt x="2230570" y="1496450"/>
                  <a:pt x="2230570" y="1496450"/>
                  <a:pt x="2230570" y="1498858"/>
                </a:cubicBezTo>
                <a:cubicBezTo>
                  <a:pt x="2232967" y="1494039"/>
                  <a:pt x="2235363" y="1494039"/>
                  <a:pt x="2235363" y="1489221"/>
                </a:cubicBezTo>
                <a:cubicBezTo>
                  <a:pt x="2228170" y="1481990"/>
                  <a:pt x="2240159" y="1472353"/>
                  <a:pt x="2240159" y="1460302"/>
                </a:cubicBezTo>
                <a:cubicBezTo>
                  <a:pt x="2235363" y="1460302"/>
                  <a:pt x="2240159" y="1455485"/>
                  <a:pt x="2237763" y="1455485"/>
                </a:cubicBezTo>
                <a:cubicBezTo>
                  <a:pt x="2242556" y="1443436"/>
                  <a:pt x="2237763" y="1431385"/>
                  <a:pt x="2244955" y="1416928"/>
                </a:cubicBezTo>
                <a:cubicBezTo>
                  <a:pt x="2244955" y="1416928"/>
                  <a:pt x="2244955" y="1416928"/>
                  <a:pt x="2244955" y="1419336"/>
                </a:cubicBezTo>
                <a:cubicBezTo>
                  <a:pt x="2247352" y="1414519"/>
                  <a:pt x="2247352" y="1404879"/>
                  <a:pt x="2244955" y="1402468"/>
                </a:cubicBezTo>
                <a:cubicBezTo>
                  <a:pt x="2246902" y="1404428"/>
                  <a:pt x="2248826" y="1400092"/>
                  <a:pt x="2249489" y="1399666"/>
                </a:cubicBezTo>
                <a:cubicBezTo>
                  <a:pt x="2249569" y="1399806"/>
                  <a:pt x="2249644" y="1399952"/>
                  <a:pt x="2249749" y="1400059"/>
                </a:cubicBezTo>
                <a:cubicBezTo>
                  <a:pt x="2249749" y="1399608"/>
                  <a:pt x="2249641" y="1399567"/>
                  <a:pt x="2249489" y="1399666"/>
                </a:cubicBezTo>
                <a:cubicBezTo>
                  <a:pt x="2247783" y="1396588"/>
                  <a:pt x="2252148" y="1385602"/>
                  <a:pt x="2252148" y="1385602"/>
                </a:cubicBezTo>
                <a:cubicBezTo>
                  <a:pt x="2254545" y="1383191"/>
                  <a:pt x="2252148" y="1373551"/>
                  <a:pt x="2256941" y="1368734"/>
                </a:cubicBezTo>
                <a:cubicBezTo>
                  <a:pt x="2256941" y="1368734"/>
                  <a:pt x="2256941" y="1368726"/>
                  <a:pt x="2255345" y="1362317"/>
                </a:cubicBezTo>
                <a:cubicBezTo>
                  <a:pt x="2256980" y="1359135"/>
                  <a:pt x="2257245" y="1359397"/>
                  <a:pt x="2259341" y="1361503"/>
                </a:cubicBezTo>
                <a:cubicBezTo>
                  <a:pt x="2259341" y="1359898"/>
                  <a:pt x="2259341" y="1358290"/>
                  <a:pt x="2259341" y="1356685"/>
                </a:cubicBezTo>
                <a:cubicBezTo>
                  <a:pt x="2261738" y="1351865"/>
                  <a:pt x="2256941" y="1349454"/>
                  <a:pt x="2256941" y="1351865"/>
                </a:cubicBezTo>
                <a:cubicBezTo>
                  <a:pt x="2252148" y="1342226"/>
                  <a:pt x="2259341" y="1347046"/>
                  <a:pt x="2256941" y="1337406"/>
                </a:cubicBezTo>
                <a:cubicBezTo>
                  <a:pt x="2256941" y="1337406"/>
                  <a:pt x="2256941" y="1337406"/>
                  <a:pt x="2252148" y="1334997"/>
                </a:cubicBezTo>
                <a:cubicBezTo>
                  <a:pt x="2252148" y="1334997"/>
                  <a:pt x="2252148" y="1334997"/>
                  <a:pt x="2254545" y="1334997"/>
                </a:cubicBezTo>
                <a:cubicBezTo>
                  <a:pt x="2252148" y="1325357"/>
                  <a:pt x="2259341" y="1332586"/>
                  <a:pt x="2256941" y="1322949"/>
                </a:cubicBezTo>
                <a:cubicBezTo>
                  <a:pt x="2256941" y="1322949"/>
                  <a:pt x="2256941" y="1322949"/>
                  <a:pt x="2259341" y="1322949"/>
                </a:cubicBezTo>
                <a:cubicBezTo>
                  <a:pt x="2259341" y="1320537"/>
                  <a:pt x="2259341" y="1315720"/>
                  <a:pt x="2256941" y="1318129"/>
                </a:cubicBezTo>
                <a:cubicBezTo>
                  <a:pt x="2259341" y="1308489"/>
                  <a:pt x="2261738" y="1296440"/>
                  <a:pt x="2264134" y="1289212"/>
                </a:cubicBezTo>
                <a:cubicBezTo>
                  <a:pt x="2264134" y="1284392"/>
                  <a:pt x="2261738" y="1291620"/>
                  <a:pt x="2259341" y="1289212"/>
                </a:cubicBezTo>
                <a:cubicBezTo>
                  <a:pt x="2256941" y="1281983"/>
                  <a:pt x="2261738" y="1279572"/>
                  <a:pt x="2261738" y="1274752"/>
                </a:cubicBezTo>
                <a:cubicBezTo>
                  <a:pt x="2261738" y="1274752"/>
                  <a:pt x="2261738" y="1274752"/>
                  <a:pt x="2259341" y="1277163"/>
                </a:cubicBezTo>
                <a:cubicBezTo>
                  <a:pt x="2259341" y="1277163"/>
                  <a:pt x="2259341" y="1277163"/>
                  <a:pt x="2261738" y="1265115"/>
                </a:cubicBezTo>
                <a:cubicBezTo>
                  <a:pt x="2261738" y="1265115"/>
                  <a:pt x="2261738" y="1265115"/>
                  <a:pt x="2264134" y="1267523"/>
                </a:cubicBezTo>
                <a:cubicBezTo>
                  <a:pt x="2264134" y="1265115"/>
                  <a:pt x="2264134" y="1262703"/>
                  <a:pt x="2264134" y="1260295"/>
                </a:cubicBezTo>
                <a:cubicBezTo>
                  <a:pt x="2261738" y="1257886"/>
                  <a:pt x="2261738" y="1260295"/>
                  <a:pt x="2261738" y="1262703"/>
                </a:cubicBezTo>
                <a:cubicBezTo>
                  <a:pt x="2261738" y="1255475"/>
                  <a:pt x="2256941" y="1248246"/>
                  <a:pt x="2259341" y="1238606"/>
                </a:cubicBezTo>
                <a:cubicBezTo>
                  <a:pt x="2259341" y="1238606"/>
                  <a:pt x="2259341" y="1238606"/>
                  <a:pt x="2261738" y="1241018"/>
                </a:cubicBezTo>
                <a:cubicBezTo>
                  <a:pt x="2264134" y="1250655"/>
                  <a:pt x="2264134" y="1236198"/>
                  <a:pt x="2264134" y="1236198"/>
                </a:cubicBezTo>
                <a:cubicBezTo>
                  <a:pt x="2261738" y="1233787"/>
                  <a:pt x="2264134" y="1226558"/>
                  <a:pt x="2261738" y="1221738"/>
                </a:cubicBezTo>
                <a:cubicBezTo>
                  <a:pt x="2264134" y="1207281"/>
                  <a:pt x="2256941" y="1197641"/>
                  <a:pt x="2259341" y="1185593"/>
                </a:cubicBezTo>
                <a:cubicBezTo>
                  <a:pt x="2261738" y="1188001"/>
                  <a:pt x="2261738" y="1180773"/>
                  <a:pt x="2261738" y="1183184"/>
                </a:cubicBezTo>
                <a:cubicBezTo>
                  <a:pt x="2264134" y="1175953"/>
                  <a:pt x="2259341" y="1178364"/>
                  <a:pt x="2259341" y="1173544"/>
                </a:cubicBezTo>
                <a:cubicBezTo>
                  <a:pt x="2259341" y="1173544"/>
                  <a:pt x="2259341" y="1173544"/>
                  <a:pt x="2261738" y="1168724"/>
                </a:cubicBezTo>
                <a:cubicBezTo>
                  <a:pt x="2256941" y="1159084"/>
                  <a:pt x="2264134" y="1161496"/>
                  <a:pt x="2261738" y="1151856"/>
                </a:cubicBezTo>
                <a:cubicBezTo>
                  <a:pt x="2256941" y="1147036"/>
                  <a:pt x="2264134" y="1137399"/>
                  <a:pt x="2256941" y="1127759"/>
                </a:cubicBezTo>
                <a:cubicBezTo>
                  <a:pt x="2256941" y="1127759"/>
                  <a:pt x="2256941" y="1127759"/>
                  <a:pt x="2259341" y="1127759"/>
                </a:cubicBezTo>
                <a:cubicBezTo>
                  <a:pt x="2256941" y="1120530"/>
                  <a:pt x="2259341" y="1115710"/>
                  <a:pt x="2256941" y="1110890"/>
                </a:cubicBezTo>
                <a:cubicBezTo>
                  <a:pt x="2259341" y="1108482"/>
                  <a:pt x="2259341" y="1110890"/>
                  <a:pt x="2261738" y="1110890"/>
                </a:cubicBezTo>
                <a:cubicBezTo>
                  <a:pt x="2259341" y="1106071"/>
                  <a:pt x="2266534" y="1110890"/>
                  <a:pt x="2264134" y="1108482"/>
                </a:cubicBezTo>
                <a:close/>
                <a:moveTo>
                  <a:pt x="1830374" y="585635"/>
                </a:moveTo>
                <a:cubicBezTo>
                  <a:pt x="1830374" y="585635"/>
                  <a:pt x="1842658" y="576323"/>
                  <a:pt x="1850030" y="573994"/>
                </a:cubicBezTo>
                <a:cubicBezTo>
                  <a:pt x="1857402" y="573994"/>
                  <a:pt x="1857402" y="578652"/>
                  <a:pt x="1830374" y="611249"/>
                </a:cubicBezTo>
                <a:cubicBezTo>
                  <a:pt x="1823001" y="613578"/>
                  <a:pt x="1818087" y="618233"/>
                  <a:pt x="1810717" y="625219"/>
                </a:cubicBezTo>
                <a:cubicBezTo>
                  <a:pt x="1810717" y="625219"/>
                  <a:pt x="1810717" y="625219"/>
                  <a:pt x="1813172" y="625219"/>
                </a:cubicBezTo>
                <a:cubicBezTo>
                  <a:pt x="1808260" y="627548"/>
                  <a:pt x="1803345" y="632203"/>
                  <a:pt x="1800887" y="636860"/>
                </a:cubicBezTo>
                <a:cubicBezTo>
                  <a:pt x="1798430" y="639189"/>
                  <a:pt x="1805802" y="634531"/>
                  <a:pt x="1800887" y="641518"/>
                </a:cubicBezTo>
                <a:cubicBezTo>
                  <a:pt x="1791058" y="648501"/>
                  <a:pt x="1795973" y="643846"/>
                  <a:pt x="1786146" y="650830"/>
                </a:cubicBezTo>
                <a:cubicBezTo>
                  <a:pt x="1786146" y="650830"/>
                  <a:pt x="1791058" y="646172"/>
                  <a:pt x="1788603" y="646172"/>
                </a:cubicBezTo>
                <a:cubicBezTo>
                  <a:pt x="1788603" y="648501"/>
                  <a:pt x="1783688" y="653159"/>
                  <a:pt x="1783688" y="653159"/>
                </a:cubicBezTo>
                <a:cubicBezTo>
                  <a:pt x="1783688" y="653159"/>
                  <a:pt x="1783688" y="653159"/>
                  <a:pt x="1781231" y="653159"/>
                </a:cubicBezTo>
                <a:cubicBezTo>
                  <a:pt x="1781231" y="655487"/>
                  <a:pt x="1778774" y="655487"/>
                  <a:pt x="1776316" y="657816"/>
                </a:cubicBezTo>
                <a:cubicBezTo>
                  <a:pt x="1773859" y="657816"/>
                  <a:pt x="1773859" y="660145"/>
                  <a:pt x="1776316" y="657816"/>
                </a:cubicBezTo>
                <a:cubicBezTo>
                  <a:pt x="1773859" y="662471"/>
                  <a:pt x="1766487" y="669457"/>
                  <a:pt x="1761572" y="669457"/>
                </a:cubicBezTo>
                <a:cubicBezTo>
                  <a:pt x="1756660" y="674115"/>
                  <a:pt x="1756660" y="671786"/>
                  <a:pt x="1754202" y="671786"/>
                </a:cubicBezTo>
                <a:lnTo>
                  <a:pt x="1751745" y="674115"/>
                </a:lnTo>
                <a:cubicBezTo>
                  <a:pt x="1751745" y="674115"/>
                  <a:pt x="1751745" y="674115"/>
                  <a:pt x="1749287" y="676444"/>
                </a:cubicBezTo>
                <a:cubicBezTo>
                  <a:pt x="1741915" y="681098"/>
                  <a:pt x="1734543" y="685756"/>
                  <a:pt x="1727174" y="690413"/>
                </a:cubicBezTo>
                <a:cubicBezTo>
                  <a:pt x="1727174" y="690413"/>
                  <a:pt x="1727174" y="690413"/>
                  <a:pt x="1724716" y="692742"/>
                </a:cubicBezTo>
                <a:cubicBezTo>
                  <a:pt x="1724716" y="695068"/>
                  <a:pt x="1724716" y="692742"/>
                  <a:pt x="1722259" y="690413"/>
                </a:cubicBezTo>
                <a:cubicBezTo>
                  <a:pt x="1719801" y="692742"/>
                  <a:pt x="1717344" y="692742"/>
                  <a:pt x="1717344" y="692742"/>
                </a:cubicBezTo>
                <a:cubicBezTo>
                  <a:pt x="1717344" y="692742"/>
                  <a:pt x="1718769" y="691399"/>
                  <a:pt x="1720530" y="690755"/>
                </a:cubicBezTo>
                <a:cubicBezTo>
                  <a:pt x="1718650" y="691393"/>
                  <a:pt x="1716770" y="692742"/>
                  <a:pt x="1714886" y="692742"/>
                </a:cubicBezTo>
                <a:cubicBezTo>
                  <a:pt x="1719801" y="690413"/>
                  <a:pt x="1722259" y="688085"/>
                  <a:pt x="1719801" y="688085"/>
                </a:cubicBezTo>
                <a:cubicBezTo>
                  <a:pt x="1717344" y="688085"/>
                  <a:pt x="1717344" y="690413"/>
                  <a:pt x="1714886" y="690413"/>
                </a:cubicBezTo>
                <a:cubicBezTo>
                  <a:pt x="1714886" y="690413"/>
                  <a:pt x="1714886" y="690413"/>
                  <a:pt x="1712429" y="690413"/>
                </a:cubicBezTo>
                <a:cubicBezTo>
                  <a:pt x="1719801" y="699726"/>
                  <a:pt x="1702602" y="678770"/>
                  <a:pt x="1705060" y="681098"/>
                </a:cubicBezTo>
                <a:cubicBezTo>
                  <a:pt x="1705060" y="681098"/>
                  <a:pt x="1705060" y="681098"/>
                  <a:pt x="1705060" y="678770"/>
                </a:cubicBezTo>
                <a:cubicBezTo>
                  <a:pt x="1705060" y="678770"/>
                  <a:pt x="1705060" y="678770"/>
                  <a:pt x="1709972" y="671786"/>
                </a:cubicBezTo>
                <a:cubicBezTo>
                  <a:pt x="1709113" y="670971"/>
                  <a:pt x="1708293" y="670159"/>
                  <a:pt x="1707517" y="669375"/>
                </a:cubicBezTo>
                <a:cubicBezTo>
                  <a:pt x="1707517" y="669232"/>
                  <a:pt x="1707517" y="668769"/>
                  <a:pt x="1707517" y="667129"/>
                </a:cubicBezTo>
                <a:cubicBezTo>
                  <a:pt x="1709972" y="667129"/>
                  <a:pt x="1709972" y="667129"/>
                  <a:pt x="1712429" y="667129"/>
                </a:cubicBezTo>
                <a:cubicBezTo>
                  <a:pt x="1714886" y="662471"/>
                  <a:pt x="1717344" y="657816"/>
                  <a:pt x="1719801" y="655487"/>
                </a:cubicBezTo>
                <a:cubicBezTo>
                  <a:pt x="1721944" y="655487"/>
                  <a:pt x="1724089" y="648410"/>
                  <a:pt x="1727861" y="645052"/>
                </a:cubicBezTo>
                <a:cubicBezTo>
                  <a:pt x="1727632" y="645724"/>
                  <a:pt x="1728206" y="645195"/>
                  <a:pt x="1729631" y="643846"/>
                </a:cubicBezTo>
                <a:cubicBezTo>
                  <a:pt x="1729001" y="644144"/>
                  <a:pt x="1728413" y="644559"/>
                  <a:pt x="1727861" y="645052"/>
                </a:cubicBezTo>
                <a:cubicBezTo>
                  <a:pt x="1728027" y="644568"/>
                  <a:pt x="1728598" y="643472"/>
                  <a:pt x="1729631" y="641518"/>
                </a:cubicBezTo>
                <a:lnTo>
                  <a:pt x="1729631" y="639189"/>
                </a:lnTo>
                <a:cubicBezTo>
                  <a:pt x="1732086" y="636860"/>
                  <a:pt x="1732086" y="636860"/>
                  <a:pt x="1732086" y="639189"/>
                </a:cubicBezTo>
                <a:cubicBezTo>
                  <a:pt x="1734543" y="636860"/>
                  <a:pt x="1734543" y="634531"/>
                  <a:pt x="1734543" y="636860"/>
                </a:cubicBezTo>
                <a:cubicBezTo>
                  <a:pt x="1739458" y="632203"/>
                  <a:pt x="1737000" y="629874"/>
                  <a:pt x="1739458" y="625219"/>
                </a:cubicBezTo>
                <a:cubicBezTo>
                  <a:pt x="1744229" y="618436"/>
                  <a:pt x="1746722" y="615973"/>
                  <a:pt x="1753609" y="605185"/>
                </a:cubicBezTo>
                <a:cubicBezTo>
                  <a:pt x="1755569" y="603979"/>
                  <a:pt x="1757874" y="603109"/>
                  <a:pt x="1761572" y="599605"/>
                </a:cubicBezTo>
                <a:cubicBezTo>
                  <a:pt x="1756660" y="590293"/>
                  <a:pt x="1768944" y="585635"/>
                  <a:pt x="1776316" y="573994"/>
                </a:cubicBezTo>
                <a:cubicBezTo>
                  <a:pt x="1773859" y="573994"/>
                  <a:pt x="1776316" y="571666"/>
                  <a:pt x="1776316" y="569337"/>
                </a:cubicBezTo>
                <a:cubicBezTo>
                  <a:pt x="1776316" y="569337"/>
                  <a:pt x="1776316" y="569337"/>
                  <a:pt x="1773859" y="571666"/>
                </a:cubicBezTo>
                <a:cubicBezTo>
                  <a:pt x="1773859" y="571666"/>
                  <a:pt x="1773859" y="571666"/>
                  <a:pt x="1773859" y="569337"/>
                </a:cubicBezTo>
                <a:cubicBezTo>
                  <a:pt x="1771401" y="571666"/>
                  <a:pt x="1768944" y="571666"/>
                  <a:pt x="1771401" y="573994"/>
                </a:cubicBezTo>
                <a:cubicBezTo>
                  <a:pt x="1761572" y="578652"/>
                  <a:pt x="1751745" y="583307"/>
                  <a:pt x="1744372" y="585635"/>
                </a:cubicBezTo>
                <a:cubicBezTo>
                  <a:pt x="1739458" y="590293"/>
                  <a:pt x="1746830" y="585635"/>
                  <a:pt x="1744372" y="587964"/>
                </a:cubicBezTo>
                <a:cubicBezTo>
                  <a:pt x="1739458" y="594951"/>
                  <a:pt x="1737000" y="592622"/>
                  <a:pt x="1732086" y="594951"/>
                </a:cubicBezTo>
                <a:cubicBezTo>
                  <a:pt x="1732086" y="594951"/>
                  <a:pt x="1732086" y="594951"/>
                  <a:pt x="1734543" y="597277"/>
                </a:cubicBezTo>
                <a:cubicBezTo>
                  <a:pt x="1734543" y="597277"/>
                  <a:pt x="1734543" y="597277"/>
                  <a:pt x="1722259" y="601934"/>
                </a:cubicBezTo>
                <a:cubicBezTo>
                  <a:pt x="1722259" y="601934"/>
                  <a:pt x="1722259" y="601934"/>
                  <a:pt x="1724716" y="599605"/>
                </a:cubicBezTo>
                <a:cubicBezTo>
                  <a:pt x="1724716" y="599605"/>
                  <a:pt x="1724716" y="599605"/>
                  <a:pt x="1717344" y="604263"/>
                </a:cubicBezTo>
                <a:cubicBezTo>
                  <a:pt x="1714886" y="606592"/>
                  <a:pt x="1717344" y="604263"/>
                  <a:pt x="1719801" y="604263"/>
                </a:cubicBezTo>
                <a:cubicBezTo>
                  <a:pt x="1712429" y="606592"/>
                  <a:pt x="1709972" y="615904"/>
                  <a:pt x="1700145" y="618233"/>
                </a:cubicBezTo>
                <a:cubicBezTo>
                  <a:pt x="1700145" y="618233"/>
                  <a:pt x="1700145" y="618233"/>
                  <a:pt x="1700145" y="615904"/>
                </a:cubicBezTo>
                <a:lnTo>
                  <a:pt x="1702602" y="615904"/>
                </a:lnTo>
                <a:cubicBezTo>
                  <a:pt x="1707517" y="608920"/>
                  <a:pt x="1695230" y="615904"/>
                  <a:pt x="1695230" y="615904"/>
                </a:cubicBezTo>
                <a:cubicBezTo>
                  <a:pt x="1692772" y="618233"/>
                  <a:pt x="1685400" y="622890"/>
                  <a:pt x="1685400" y="625219"/>
                </a:cubicBezTo>
                <a:cubicBezTo>
                  <a:pt x="1670659" y="632203"/>
                  <a:pt x="1663286" y="641518"/>
                  <a:pt x="1653459" y="648501"/>
                </a:cubicBezTo>
                <a:cubicBezTo>
                  <a:pt x="1653459" y="646172"/>
                  <a:pt x="1651002" y="648501"/>
                  <a:pt x="1651002" y="648501"/>
                </a:cubicBezTo>
                <a:cubicBezTo>
                  <a:pt x="1648545" y="648501"/>
                  <a:pt x="1648545" y="648501"/>
                  <a:pt x="1648545" y="648501"/>
                </a:cubicBezTo>
                <a:cubicBezTo>
                  <a:pt x="1660829" y="660145"/>
                  <a:pt x="1631343" y="634531"/>
                  <a:pt x="1631343" y="634531"/>
                </a:cubicBezTo>
                <a:cubicBezTo>
                  <a:pt x="1631343" y="632203"/>
                  <a:pt x="1633800" y="632203"/>
                  <a:pt x="1633800" y="632203"/>
                </a:cubicBezTo>
                <a:cubicBezTo>
                  <a:pt x="1633800" y="632203"/>
                  <a:pt x="1633800" y="629874"/>
                  <a:pt x="1633800" y="627548"/>
                </a:cubicBezTo>
                <a:cubicBezTo>
                  <a:pt x="1633800" y="627548"/>
                  <a:pt x="1633800" y="627548"/>
                  <a:pt x="1636258" y="627548"/>
                </a:cubicBezTo>
                <a:cubicBezTo>
                  <a:pt x="1636258" y="625219"/>
                  <a:pt x="1638715" y="625219"/>
                  <a:pt x="1638715" y="625219"/>
                </a:cubicBezTo>
                <a:cubicBezTo>
                  <a:pt x="1643630" y="615904"/>
                  <a:pt x="1646087" y="622890"/>
                  <a:pt x="1651002" y="613578"/>
                </a:cubicBezTo>
                <a:cubicBezTo>
                  <a:pt x="1653459" y="606592"/>
                  <a:pt x="1663286" y="601934"/>
                  <a:pt x="1668201" y="592622"/>
                </a:cubicBezTo>
                <a:cubicBezTo>
                  <a:pt x="1668201" y="592622"/>
                  <a:pt x="1668201" y="592622"/>
                  <a:pt x="1668201" y="594951"/>
                </a:cubicBezTo>
                <a:cubicBezTo>
                  <a:pt x="1673116" y="587964"/>
                  <a:pt x="1678031" y="585635"/>
                  <a:pt x="1680488" y="580981"/>
                </a:cubicBezTo>
                <a:cubicBezTo>
                  <a:pt x="1682943" y="580981"/>
                  <a:pt x="1680488" y="583307"/>
                  <a:pt x="1682943" y="583307"/>
                </a:cubicBezTo>
                <a:cubicBezTo>
                  <a:pt x="1685400" y="578652"/>
                  <a:pt x="1682943" y="585635"/>
                  <a:pt x="1685400" y="583307"/>
                </a:cubicBezTo>
                <a:cubicBezTo>
                  <a:pt x="1692772" y="576323"/>
                  <a:pt x="1690315" y="564682"/>
                  <a:pt x="1697687" y="557696"/>
                </a:cubicBezTo>
                <a:cubicBezTo>
                  <a:pt x="1700145" y="550712"/>
                  <a:pt x="1709972" y="546055"/>
                  <a:pt x="1707517" y="543726"/>
                </a:cubicBezTo>
                <a:cubicBezTo>
                  <a:pt x="1707517" y="543726"/>
                  <a:pt x="1707517" y="543726"/>
                  <a:pt x="1705060" y="546055"/>
                </a:cubicBezTo>
                <a:cubicBezTo>
                  <a:pt x="1705060" y="546055"/>
                  <a:pt x="1705060" y="546055"/>
                  <a:pt x="1712429" y="536740"/>
                </a:cubicBezTo>
                <a:cubicBezTo>
                  <a:pt x="1712429" y="536740"/>
                  <a:pt x="1712429" y="536740"/>
                  <a:pt x="1714886" y="536740"/>
                </a:cubicBezTo>
                <a:cubicBezTo>
                  <a:pt x="1717344" y="534411"/>
                  <a:pt x="1724716" y="525099"/>
                  <a:pt x="1727174" y="520441"/>
                </a:cubicBezTo>
                <a:cubicBezTo>
                  <a:pt x="1724716" y="520441"/>
                  <a:pt x="1724716" y="522770"/>
                  <a:pt x="1722259" y="522770"/>
                </a:cubicBezTo>
                <a:cubicBezTo>
                  <a:pt x="1719801" y="525099"/>
                  <a:pt x="1712429" y="532085"/>
                  <a:pt x="1707517" y="529756"/>
                </a:cubicBezTo>
                <a:cubicBezTo>
                  <a:pt x="1700145" y="539068"/>
                  <a:pt x="1690315" y="543726"/>
                  <a:pt x="1675573" y="550712"/>
                </a:cubicBezTo>
                <a:cubicBezTo>
                  <a:pt x="1675573" y="550712"/>
                  <a:pt x="1675573" y="550712"/>
                  <a:pt x="1675573" y="548383"/>
                </a:cubicBezTo>
                <a:cubicBezTo>
                  <a:pt x="1648545" y="557696"/>
                  <a:pt x="1636258" y="555367"/>
                  <a:pt x="1633800" y="553038"/>
                </a:cubicBezTo>
                <a:cubicBezTo>
                  <a:pt x="1631343" y="550712"/>
                  <a:pt x="1638715" y="548383"/>
                  <a:pt x="1646087" y="543726"/>
                </a:cubicBezTo>
                <a:cubicBezTo>
                  <a:pt x="1663286" y="532085"/>
                  <a:pt x="1695230" y="513457"/>
                  <a:pt x="1695230" y="513457"/>
                </a:cubicBezTo>
                <a:cubicBezTo>
                  <a:pt x="1702602" y="508800"/>
                  <a:pt x="1712429" y="504142"/>
                  <a:pt x="1719801" y="499488"/>
                </a:cubicBezTo>
                <a:lnTo>
                  <a:pt x="1722259" y="497159"/>
                </a:lnTo>
                <a:cubicBezTo>
                  <a:pt x="1729631" y="492501"/>
                  <a:pt x="1737000" y="487844"/>
                  <a:pt x="1744372" y="483189"/>
                </a:cubicBezTo>
                <a:cubicBezTo>
                  <a:pt x="1746830" y="483189"/>
                  <a:pt x="1751745" y="480860"/>
                  <a:pt x="1754202" y="478531"/>
                </a:cubicBezTo>
                <a:cubicBezTo>
                  <a:pt x="1754202" y="478531"/>
                  <a:pt x="1754202" y="478531"/>
                  <a:pt x="1759117" y="476203"/>
                </a:cubicBezTo>
                <a:cubicBezTo>
                  <a:pt x="1759117" y="476203"/>
                  <a:pt x="1759117" y="476203"/>
                  <a:pt x="1761572" y="476203"/>
                </a:cubicBezTo>
                <a:cubicBezTo>
                  <a:pt x="1769557" y="484934"/>
                  <a:pt x="1774011" y="489881"/>
                  <a:pt x="1776313" y="492501"/>
                </a:cubicBezTo>
                <a:cubicBezTo>
                  <a:pt x="1773947" y="490258"/>
                  <a:pt x="1774878" y="491378"/>
                  <a:pt x="1776170" y="492777"/>
                </a:cubicBezTo>
                <a:cubicBezTo>
                  <a:pt x="1775946" y="493201"/>
                  <a:pt x="1775369" y="494299"/>
                  <a:pt x="1773859" y="497159"/>
                </a:cubicBezTo>
                <a:cubicBezTo>
                  <a:pt x="1773859" y="497159"/>
                  <a:pt x="1773859" y="497159"/>
                  <a:pt x="1771401" y="497159"/>
                </a:cubicBezTo>
                <a:cubicBezTo>
                  <a:pt x="1761572" y="508800"/>
                  <a:pt x="1749287" y="520441"/>
                  <a:pt x="1739458" y="534411"/>
                </a:cubicBezTo>
                <a:cubicBezTo>
                  <a:pt x="1732086" y="548383"/>
                  <a:pt x="1717344" y="569337"/>
                  <a:pt x="1702602" y="583307"/>
                </a:cubicBezTo>
                <a:cubicBezTo>
                  <a:pt x="1717344" y="573994"/>
                  <a:pt x="1732086" y="567008"/>
                  <a:pt x="1744372" y="557696"/>
                </a:cubicBezTo>
                <a:cubicBezTo>
                  <a:pt x="1754202" y="553038"/>
                  <a:pt x="1761572" y="553038"/>
                  <a:pt x="1771401" y="548383"/>
                </a:cubicBezTo>
                <a:cubicBezTo>
                  <a:pt x="1771401" y="548383"/>
                  <a:pt x="1771401" y="548383"/>
                  <a:pt x="1768944" y="548383"/>
                </a:cubicBezTo>
                <a:cubicBezTo>
                  <a:pt x="1773859" y="543726"/>
                  <a:pt x="1771401" y="548383"/>
                  <a:pt x="1778774" y="546055"/>
                </a:cubicBezTo>
                <a:cubicBezTo>
                  <a:pt x="1778774" y="546055"/>
                  <a:pt x="1778774" y="546055"/>
                  <a:pt x="1773859" y="543726"/>
                </a:cubicBezTo>
                <a:cubicBezTo>
                  <a:pt x="1773859" y="543726"/>
                  <a:pt x="1773859" y="543726"/>
                  <a:pt x="1786146" y="536740"/>
                </a:cubicBezTo>
                <a:cubicBezTo>
                  <a:pt x="1786146" y="536740"/>
                  <a:pt x="1786146" y="536740"/>
                  <a:pt x="1783688" y="539068"/>
                </a:cubicBezTo>
                <a:cubicBezTo>
                  <a:pt x="1788603" y="534411"/>
                  <a:pt x="1793515" y="532085"/>
                  <a:pt x="1791058" y="529756"/>
                </a:cubicBezTo>
                <a:cubicBezTo>
                  <a:pt x="1793515" y="532085"/>
                  <a:pt x="1793515" y="532085"/>
                  <a:pt x="1798430" y="529756"/>
                </a:cubicBezTo>
                <a:cubicBezTo>
                  <a:pt x="1795973" y="527427"/>
                  <a:pt x="1803345" y="522770"/>
                  <a:pt x="1810717" y="515786"/>
                </a:cubicBezTo>
                <a:cubicBezTo>
                  <a:pt x="1810717" y="518115"/>
                  <a:pt x="1813172" y="515786"/>
                  <a:pt x="1810717" y="518115"/>
                </a:cubicBezTo>
                <a:cubicBezTo>
                  <a:pt x="1813172" y="515786"/>
                  <a:pt x="1815629" y="513457"/>
                  <a:pt x="1815629" y="513457"/>
                </a:cubicBezTo>
                <a:cubicBezTo>
                  <a:pt x="1815629" y="513457"/>
                  <a:pt x="1815629" y="513457"/>
                  <a:pt x="1818087" y="511129"/>
                </a:cubicBezTo>
                <a:cubicBezTo>
                  <a:pt x="1818087" y="511129"/>
                  <a:pt x="1818087" y="511129"/>
                  <a:pt x="1820544" y="511129"/>
                </a:cubicBezTo>
                <a:cubicBezTo>
                  <a:pt x="1820544" y="511129"/>
                  <a:pt x="1820544" y="511060"/>
                  <a:pt x="1820544" y="509824"/>
                </a:cubicBezTo>
                <a:cubicBezTo>
                  <a:pt x="1826732" y="515594"/>
                  <a:pt x="1837837" y="525500"/>
                  <a:pt x="1840156" y="527471"/>
                </a:cubicBezTo>
                <a:cubicBezTo>
                  <a:pt x="1837751" y="529751"/>
                  <a:pt x="1837743" y="529773"/>
                  <a:pt x="1837743" y="532085"/>
                </a:cubicBezTo>
                <a:cubicBezTo>
                  <a:pt x="1835288" y="532085"/>
                  <a:pt x="1832831" y="534411"/>
                  <a:pt x="1832831" y="536740"/>
                </a:cubicBezTo>
                <a:cubicBezTo>
                  <a:pt x="1827916" y="541397"/>
                  <a:pt x="1823001" y="546055"/>
                  <a:pt x="1820544" y="555367"/>
                </a:cubicBezTo>
                <a:cubicBezTo>
                  <a:pt x="1808260" y="564682"/>
                  <a:pt x="1808260" y="571666"/>
                  <a:pt x="1798430" y="583307"/>
                </a:cubicBezTo>
                <a:cubicBezTo>
                  <a:pt x="1798430" y="583307"/>
                  <a:pt x="1798430" y="583307"/>
                  <a:pt x="1800887" y="583307"/>
                </a:cubicBezTo>
                <a:cubicBezTo>
                  <a:pt x="1795973" y="587964"/>
                  <a:pt x="1791058" y="594951"/>
                  <a:pt x="1788603" y="601934"/>
                </a:cubicBezTo>
                <a:cubicBezTo>
                  <a:pt x="1788603" y="601934"/>
                  <a:pt x="1788603" y="601934"/>
                  <a:pt x="1783688" y="606592"/>
                </a:cubicBezTo>
                <a:cubicBezTo>
                  <a:pt x="1783688" y="606592"/>
                  <a:pt x="1778774" y="611249"/>
                  <a:pt x="1778774" y="615904"/>
                </a:cubicBezTo>
                <a:cubicBezTo>
                  <a:pt x="1776316" y="618233"/>
                  <a:pt x="1773859" y="620561"/>
                  <a:pt x="1773859" y="622890"/>
                </a:cubicBezTo>
                <a:cubicBezTo>
                  <a:pt x="1773859" y="622890"/>
                  <a:pt x="1773859" y="622890"/>
                  <a:pt x="1768944" y="625219"/>
                </a:cubicBezTo>
                <a:cubicBezTo>
                  <a:pt x="1766487" y="632203"/>
                  <a:pt x="1761572" y="639189"/>
                  <a:pt x="1756660" y="643846"/>
                </a:cubicBezTo>
                <a:cubicBezTo>
                  <a:pt x="1759117" y="643846"/>
                  <a:pt x="1761572" y="641518"/>
                  <a:pt x="1766487" y="639189"/>
                </a:cubicBezTo>
                <a:cubicBezTo>
                  <a:pt x="1793515" y="615904"/>
                  <a:pt x="1803345" y="601934"/>
                  <a:pt x="1830374" y="585635"/>
                </a:cubicBezTo>
                <a:close/>
                <a:moveTo>
                  <a:pt x="1705060" y="669457"/>
                </a:moveTo>
                <a:cubicBezTo>
                  <a:pt x="1698546" y="659173"/>
                  <a:pt x="1701627" y="663429"/>
                  <a:pt x="1707517" y="669375"/>
                </a:cubicBezTo>
                <a:cubicBezTo>
                  <a:pt x="1707517" y="669435"/>
                  <a:pt x="1707517" y="669457"/>
                  <a:pt x="1707517" y="669457"/>
                </a:cubicBezTo>
                <a:cubicBezTo>
                  <a:pt x="1705060" y="669457"/>
                  <a:pt x="1705060" y="669457"/>
                  <a:pt x="1705060" y="669457"/>
                </a:cubicBezTo>
                <a:close/>
                <a:moveTo>
                  <a:pt x="1754202" y="604263"/>
                </a:moveTo>
                <a:cubicBezTo>
                  <a:pt x="1753987" y="604601"/>
                  <a:pt x="1753816" y="604860"/>
                  <a:pt x="1753609" y="605185"/>
                </a:cubicBezTo>
                <a:cubicBezTo>
                  <a:pt x="1752962" y="605581"/>
                  <a:pt x="1752352" y="606014"/>
                  <a:pt x="1751745" y="606592"/>
                </a:cubicBezTo>
                <a:cubicBezTo>
                  <a:pt x="1754202" y="604263"/>
                  <a:pt x="1754202" y="604263"/>
                  <a:pt x="1754202" y="604263"/>
                </a:cubicBezTo>
                <a:close/>
                <a:moveTo>
                  <a:pt x="1633800" y="632203"/>
                </a:moveTo>
                <a:cubicBezTo>
                  <a:pt x="1626431" y="627548"/>
                  <a:pt x="1628885" y="627548"/>
                  <a:pt x="1633800" y="632203"/>
                </a:cubicBezTo>
                <a:close/>
                <a:moveTo>
                  <a:pt x="1776316" y="492501"/>
                </a:moveTo>
                <a:lnTo>
                  <a:pt x="1776316" y="492501"/>
                </a:lnTo>
                <a:cubicBezTo>
                  <a:pt x="1776316" y="492501"/>
                  <a:pt x="1776316" y="492501"/>
                  <a:pt x="1776313" y="492501"/>
                </a:cubicBezTo>
                <a:cubicBezTo>
                  <a:pt x="1776316" y="492501"/>
                  <a:pt x="1776316" y="492501"/>
                  <a:pt x="1776316" y="492501"/>
                </a:cubicBezTo>
                <a:close/>
                <a:moveTo>
                  <a:pt x="1776170" y="492777"/>
                </a:moveTo>
                <a:cubicBezTo>
                  <a:pt x="1776311" y="492510"/>
                  <a:pt x="1776316" y="492501"/>
                  <a:pt x="1776316" y="492501"/>
                </a:cubicBezTo>
                <a:cubicBezTo>
                  <a:pt x="1780267" y="496994"/>
                  <a:pt x="1777896" y="494640"/>
                  <a:pt x="1776170" y="492777"/>
                </a:cubicBezTo>
                <a:close/>
                <a:moveTo>
                  <a:pt x="1773859" y="497159"/>
                </a:moveTo>
                <a:cubicBezTo>
                  <a:pt x="1778774" y="501814"/>
                  <a:pt x="1778774" y="504142"/>
                  <a:pt x="1773859" y="497159"/>
                </a:cubicBezTo>
                <a:close/>
                <a:moveTo>
                  <a:pt x="1820544" y="508800"/>
                </a:moveTo>
                <a:cubicBezTo>
                  <a:pt x="1820544" y="509243"/>
                  <a:pt x="1820544" y="509532"/>
                  <a:pt x="1820544" y="509824"/>
                </a:cubicBezTo>
                <a:cubicBezTo>
                  <a:pt x="1815949" y="505541"/>
                  <a:pt x="1814075" y="503545"/>
                  <a:pt x="1820544" y="508800"/>
                </a:cubicBezTo>
                <a:close/>
                <a:moveTo>
                  <a:pt x="1840156" y="527471"/>
                </a:moveTo>
                <a:cubicBezTo>
                  <a:pt x="1840173" y="527455"/>
                  <a:pt x="1840184" y="527444"/>
                  <a:pt x="1840201" y="527427"/>
                </a:cubicBezTo>
                <a:cubicBezTo>
                  <a:pt x="1840778" y="527972"/>
                  <a:pt x="1840692" y="527926"/>
                  <a:pt x="1840156" y="527471"/>
                </a:cubicBezTo>
                <a:close/>
                <a:moveTo>
                  <a:pt x="1837743" y="532085"/>
                </a:moveTo>
                <a:cubicBezTo>
                  <a:pt x="1842658" y="534411"/>
                  <a:pt x="1842658" y="536740"/>
                  <a:pt x="1837743" y="532085"/>
                </a:cubicBezTo>
                <a:close/>
                <a:moveTo>
                  <a:pt x="1886273" y="617121"/>
                </a:moveTo>
                <a:cubicBezTo>
                  <a:pt x="1883868" y="617121"/>
                  <a:pt x="1881460" y="609832"/>
                  <a:pt x="1881460" y="600112"/>
                </a:cubicBezTo>
                <a:cubicBezTo>
                  <a:pt x="1879055" y="580675"/>
                  <a:pt x="1871838" y="551519"/>
                  <a:pt x="1871838" y="551519"/>
                </a:cubicBezTo>
                <a:cubicBezTo>
                  <a:pt x="1867025" y="541802"/>
                  <a:pt x="1864620" y="534513"/>
                  <a:pt x="1859807" y="527224"/>
                </a:cubicBezTo>
                <a:lnTo>
                  <a:pt x="1857402" y="524796"/>
                </a:lnTo>
                <a:cubicBezTo>
                  <a:pt x="1847777" y="515076"/>
                  <a:pt x="1840559" y="502928"/>
                  <a:pt x="1830937" y="490781"/>
                </a:cubicBezTo>
                <a:cubicBezTo>
                  <a:pt x="1821312" y="478633"/>
                  <a:pt x="1809281" y="468914"/>
                  <a:pt x="1794846" y="466483"/>
                </a:cubicBezTo>
                <a:cubicBezTo>
                  <a:pt x="1785224" y="464055"/>
                  <a:pt x="1773193" y="461625"/>
                  <a:pt x="1758758" y="461625"/>
                </a:cubicBezTo>
                <a:cubicBezTo>
                  <a:pt x="1746728" y="459197"/>
                  <a:pt x="1734698" y="459197"/>
                  <a:pt x="1725075" y="459197"/>
                </a:cubicBezTo>
                <a:cubicBezTo>
                  <a:pt x="1710637" y="459197"/>
                  <a:pt x="1701015" y="468914"/>
                  <a:pt x="1686579" y="471344"/>
                </a:cubicBezTo>
                <a:cubicBezTo>
                  <a:pt x="1686579" y="471344"/>
                  <a:pt x="1686579" y="471344"/>
                  <a:pt x="1681767" y="471344"/>
                </a:cubicBezTo>
                <a:cubicBezTo>
                  <a:pt x="1681767" y="473772"/>
                  <a:pt x="1681767" y="473772"/>
                  <a:pt x="1676954" y="476203"/>
                </a:cubicBezTo>
                <a:cubicBezTo>
                  <a:pt x="1679362" y="473772"/>
                  <a:pt x="1676954" y="476203"/>
                  <a:pt x="1674549" y="476203"/>
                </a:cubicBezTo>
                <a:cubicBezTo>
                  <a:pt x="1674549" y="476203"/>
                  <a:pt x="1674549" y="476203"/>
                  <a:pt x="1672144" y="478633"/>
                </a:cubicBezTo>
                <a:cubicBezTo>
                  <a:pt x="1669736" y="476203"/>
                  <a:pt x="1667331" y="488350"/>
                  <a:pt x="1664924" y="485920"/>
                </a:cubicBezTo>
                <a:cubicBezTo>
                  <a:pt x="1664924" y="485920"/>
                  <a:pt x="1664924" y="485920"/>
                  <a:pt x="1662519" y="485920"/>
                </a:cubicBezTo>
                <a:cubicBezTo>
                  <a:pt x="1648083" y="493212"/>
                  <a:pt x="1636053" y="507787"/>
                  <a:pt x="1626428" y="524796"/>
                </a:cubicBezTo>
                <a:cubicBezTo>
                  <a:pt x="1619210" y="539371"/>
                  <a:pt x="1614400" y="558808"/>
                  <a:pt x="1611993" y="575817"/>
                </a:cubicBezTo>
                <a:cubicBezTo>
                  <a:pt x="1607183" y="585534"/>
                  <a:pt x="1602370" y="590395"/>
                  <a:pt x="1602370" y="600112"/>
                </a:cubicBezTo>
                <a:cubicBezTo>
                  <a:pt x="1602370" y="600112"/>
                  <a:pt x="1602370" y="600112"/>
                  <a:pt x="1604775" y="600112"/>
                </a:cubicBezTo>
                <a:cubicBezTo>
                  <a:pt x="1607183" y="604973"/>
                  <a:pt x="1602370" y="600112"/>
                  <a:pt x="1602370" y="607401"/>
                </a:cubicBezTo>
                <a:cubicBezTo>
                  <a:pt x="1602370" y="607401"/>
                  <a:pt x="1602370" y="607401"/>
                  <a:pt x="1607183" y="604973"/>
                </a:cubicBezTo>
                <a:cubicBezTo>
                  <a:pt x="1607183" y="608926"/>
                  <a:pt x="1607183" y="611334"/>
                  <a:pt x="1607183" y="614690"/>
                </a:cubicBezTo>
                <a:cubicBezTo>
                  <a:pt x="1607183" y="619548"/>
                  <a:pt x="1609588" y="624407"/>
                  <a:pt x="1611993" y="624407"/>
                </a:cubicBezTo>
                <a:cubicBezTo>
                  <a:pt x="1609588" y="624407"/>
                  <a:pt x="1609588" y="624407"/>
                  <a:pt x="1609588" y="629268"/>
                </a:cubicBezTo>
                <a:cubicBezTo>
                  <a:pt x="1614400" y="629268"/>
                  <a:pt x="1616805" y="636557"/>
                  <a:pt x="1621618" y="641416"/>
                </a:cubicBezTo>
                <a:cubicBezTo>
                  <a:pt x="1619210" y="643846"/>
                  <a:pt x="1621618" y="646274"/>
                  <a:pt x="1619210" y="643846"/>
                </a:cubicBezTo>
                <a:cubicBezTo>
                  <a:pt x="1631241" y="655994"/>
                  <a:pt x="1626428" y="670569"/>
                  <a:pt x="1640866" y="677858"/>
                </a:cubicBezTo>
                <a:cubicBezTo>
                  <a:pt x="1645679" y="690009"/>
                  <a:pt x="1652896" y="690009"/>
                  <a:pt x="1662519" y="699726"/>
                </a:cubicBezTo>
                <a:cubicBezTo>
                  <a:pt x="1662519" y="699726"/>
                  <a:pt x="1662519" y="699726"/>
                  <a:pt x="1662519" y="697295"/>
                </a:cubicBezTo>
                <a:cubicBezTo>
                  <a:pt x="1667331" y="702156"/>
                  <a:pt x="1674549" y="707015"/>
                  <a:pt x="1679362" y="709443"/>
                </a:cubicBezTo>
                <a:cubicBezTo>
                  <a:pt x="1679362" y="709443"/>
                  <a:pt x="1679362" y="709443"/>
                  <a:pt x="1684172" y="711873"/>
                </a:cubicBezTo>
                <a:cubicBezTo>
                  <a:pt x="1686579" y="711873"/>
                  <a:pt x="1688984" y="714304"/>
                  <a:pt x="1693797" y="714304"/>
                </a:cubicBezTo>
                <a:cubicBezTo>
                  <a:pt x="1693797" y="716732"/>
                  <a:pt x="1698609" y="716732"/>
                  <a:pt x="1701015" y="716732"/>
                </a:cubicBezTo>
                <a:cubicBezTo>
                  <a:pt x="1701015" y="719162"/>
                  <a:pt x="1703419" y="719162"/>
                  <a:pt x="1703419" y="721593"/>
                </a:cubicBezTo>
                <a:cubicBezTo>
                  <a:pt x="1710637" y="719162"/>
                  <a:pt x="1722667" y="726452"/>
                  <a:pt x="1729885" y="724024"/>
                </a:cubicBezTo>
                <a:cubicBezTo>
                  <a:pt x="1741915" y="724024"/>
                  <a:pt x="1756350" y="721593"/>
                  <a:pt x="1770788" y="719162"/>
                </a:cubicBezTo>
                <a:cubicBezTo>
                  <a:pt x="1782816" y="716732"/>
                  <a:pt x="1792441" y="711873"/>
                  <a:pt x="1799659" y="709443"/>
                </a:cubicBezTo>
                <a:cubicBezTo>
                  <a:pt x="1809281" y="707015"/>
                  <a:pt x="1818907" y="702156"/>
                  <a:pt x="1828529" y="694867"/>
                </a:cubicBezTo>
                <a:cubicBezTo>
                  <a:pt x="1840559" y="682720"/>
                  <a:pt x="1845372" y="673000"/>
                  <a:pt x="1850185" y="663283"/>
                </a:cubicBezTo>
                <a:cubicBezTo>
                  <a:pt x="1854995" y="653563"/>
                  <a:pt x="1859807" y="643846"/>
                  <a:pt x="1864620" y="631696"/>
                </a:cubicBezTo>
                <a:cubicBezTo>
                  <a:pt x="1867025" y="631696"/>
                  <a:pt x="1871838" y="619548"/>
                  <a:pt x="1876650" y="614690"/>
                </a:cubicBezTo>
                <a:cubicBezTo>
                  <a:pt x="1879055" y="612259"/>
                  <a:pt x="1881460" y="612259"/>
                  <a:pt x="1883868" y="619548"/>
                </a:cubicBezTo>
                <a:cubicBezTo>
                  <a:pt x="1886273" y="624407"/>
                  <a:pt x="1888681" y="636557"/>
                  <a:pt x="1886273" y="655994"/>
                </a:cubicBezTo>
                <a:cubicBezTo>
                  <a:pt x="1879055" y="660852"/>
                  <a:pt x="1876650" y="668141"/>
                  <a:pt x="1871838" y="677858"/>
                </a:cubicBezTo>
                <a:cubicBezTo>
                  <a:pt x="1871838" y="677858"/>
                  <a:pt x="1871838" y="677858"/>
                  <a:pt x="1876650" y="677858"/>
                </a:cubicBezTo>
                <a:cubicBezTo>
                  <a:pt x="1871838" y="682720"/>
                  <a:pt x="1869433" y="687578"/>
                  <a:pt x="1864620" y="692437"/>
                </a:cubicBezTo>
                <a:cubicBezTo>
                  <a:pt x="1864620" y="697295"/>
                  <a:pt x="1871838" y="690009"/>
                  <a:pt x="1869433" y="697295"/>
                </a:cubicBezTo>
                <a:cubicBezTo>
                  <a:pt x="1859807" y="707015"/>
                  <a:pt x="1864620" y="702156"/>
                  <a:pt x="1854995" y="711873"/>
                </a:cubicBezTo>
                <a:cubicBezTo>
                  <a:pt x="1854995" y="709443"/>
                  <a:pt x="1859807" y="704584"/>
                  <a:pt x="1857402" y="704584"/>
                </a:cubicBezTo>
                <a:cubicBezTo>
                  <a:pt x="1857402" y="707015"/>
                  <a:pt x="1852590" y="711873"/>
                  <a:pt x="1852590" y="714304"/>
                </a:cubicBezTo>
                <a:cubicBezTo>
                  <a:pt x="1852590" y="714304"/>
                  <a:pt x="1852590" y="714304"/>
                  <a:pt x="1850185" y="714304"/>
                </a:cubicBezTo>
                <a:cubicBezTo>
                  <a:pt x="1850185" y="716732"/>
                  <a:pt x="1847777" y="714304"/>
                  <a:pt x="1845372" y="716732"/>
                </a:cubicBezTo>
                <a:cubicBezTo>
                  <a:pt x="1842967" y="719162"/>
                  <a:pt x="1842967" y="721593"/>
                  <a:pt x="1847777" y="719162"/>
                </a:cubicBezTo>
                <a:cubicBezTo>
                  <a:pt x="1842967" y="724024"/>
                  <a:pt x="1835750" y="731310"/>
                  <a:pt x="1830937" y="733741"/>
                </a:cubicBezTo>
                <a:cubicBezTo>
                  <a:pt x="1826124" y="736171"/>
                  <a:pt x="1826124" y="733741"/>
                  <a:pt x="1823719" y="731310"/>
                </a:cubicBezTo>
                <a:cubicBezTo>
                  <a:pt x="1821312" y="733741"/>
                  <a:pt x="1818907" y="736171"/>
                  <a:pt x="1821312" y="736171"/>
                </a:cubicBezTo>
                <a:cubicBezTo>
                  <a:pt x="1821312" y="736171"/>
                  <a:pt x="1821312" y="736171"/>
                  <a:pt x="1818907" y="736171"/>
                </a:cubicBezTo>
                <a:cubicBezTo>
                  <a:pt x="1818907" y="738599"/>
                  <a:pt x="1818907" y="738599"/>
                  <a:pt x="1818907" y="738599"/>
                </a:cubicBezTo>
                <a:cubicBezTo>
                  <a:pt x="1804471" y="743457"/>
                  <a:pt x="1797254" y="753177"/>
                  <a:pt x="1785224" y="753177"/>
                </a:cubicBezTo>
                <a:cubicBezTo>
                  <a:pt x="1787628" y="750747"/>
                  <a:pt x="1792441" y="750747"/>
                  <a:pt x="1792441" y="748319"/>
                </a:cubicBezTo>
                <a:cubicBezTo>
                  <a:pt x="1790887" y="749888"/>
                  <a:pt x="1788333" y="750449"/>
                  <a:pt x="1786066" y="751303"/>
                </a:cubicBezTo>
                <a:cubicBezTo>
                  <a:pt x="1788551" y="749637"/>
                  <a:pt x="1789401" y="748319"/>
                  <a:pt x="1787628" y="748319"/>
                </a:cubicBezTo>
                <a:cubicBezTo>
                  <a:pt x="1775598" y="750747"/>
                  <a:pt x="1765976" y="758036"/>
                  <a:pt x="1749133" y="758036"/>
                </a:cubicBezTo>
                <a:cubicBezTo>
                  <a:pt x="1749133" y="755946"/>
                  <a:pt x="1742020" y="757444"/>
                  <a:pt x="1735438" y="756362"/>
                </a:cubicBezTo>
                <a:cubicBezTo>
                  <a:pt x="1735225" y="756139"/>
                  <a:pt x="1734982" y="755891"/>
                  <a:pt x="1734698" y="755608"/>
                </a:cubicBezTo>
                <a:cubicBezTo>
                  <a:pt x="1734698" y="755608"/>
                  <a:pt x="1734698" y="755608"/>
                  <a:pt x="1732293" y="755608"/>
                </a:cubicBezTo>
                <a:cubicBezTo>
                  <a:pt x="1733303" y="755946"/>
                  <a:pt x="1734363" y="756186"/>
                  <a:pt x="1735438" y="756362"/>
                </a:cubicBezTo>
                <a:cubicBezTo>
                  <a:pt x="1737031" y="758030"/>
                  <a:pt x="1736537" y="758036"/>
                  <a:pt x="1732293" y="758036"/>
                </a:cubicBezTo>
                <a:cubicBezTo>
                  <a:pt x="1729885" y="758036"/>
                  <a:pt x="1729885" y="758036"/>
                  <a:pt x="1729885" y="758036"/>
                </a:cubicBezTo>
                <a:cubicBezTo>
                  <a:pt x="1725075" y="755608"/>
                  <a:pt x="1725075" y="755608"/>
                  <a:pt x="1727480" y="755608"/>
                </a:cubicBezTo>
                <a:cubicBezTo>
                  <a:pt x="1725075" y="755608"/>
                  <a:pt x="1722667" y="755608"/>
                  <a:pt x="1725075" y="753177"/>
                </a:cubicBezTo>
                <a:cubicBezTo>
                  <a:pt x="1715450" y="753177"/>
                  <a:pt x="1715450" y="755608"/>
                  <a:pt x="1710637" y="755608"/>
                </a:cubicBezTo>
                <a:cubicBezTo>
                  <a:pt x="1701015" y="753177"/>
                  <a:pt x="1696202" y="753177"/>
                  <a:pt x="1684172" y="750747"/>
                </a:cubicBezTo>
                <a:cubicBezTo>
                  <a:pt x="1684172" y="750747"/>
                  <a:pt x="1684172" y="750747"/>
                  <a:pt x="1686579" y="750747"/>
                </a:cubicBezTo>
                <a:cubicBezTo>
                  <a:pt x="1684172" y="748319"/>
                  <a:pt x="1684172" y="745888"/>
                  <a:pt x="1676954" y="743457"/>
                </a:cubicBezTo>
                <a:cubicBezTo>
                  <a:pt x="1667331" y="748319"/>
                  <a:pt x="1660114" y="736171"/>
                  <a:pt x="1648083" y="728882"/>
                </a:cubicBezTo>
                <a:cubicBezTo>
                  <a:pt x="1645679" y="733741"/>
                  <a:pt x="1640866" y="726452"/>
                  <a:pt x="1640866" y="728882"/>
                </a:cubicBezTo>
                <a:cubicBezTo>
                  <a:pt x="1631241" y="719162"/>
                  <a:pt x="1616805" y="714304"/>
                  <a:pt x="1609588" y="699726"/>
                </a:cubicBezTo>
                <a:cubicBezTo>
                  <a:pt x="1609588" y="694867"/>
                  <a:pt x="1599962" y="685148"/>
                  <a:pt x="1597557" y="682720"/>
                </a:cubicBezTo>
                <a:cubicBezTo>
                  <a:pt x="1599962" y="685148"/>
                  <a:pt x="1597557" y="677858"/>
                  <a:pt x="1599962" y="677858"/>
                </a:cubicBezTo>
                <a:cubicBezTo>
                  <a:pt x="1595153" y="677858"/>
                  <a:pt x="1590340" y="663283"/>
                  <a:pt x="1590340" y="663283"/>
                </a:cubicBezTo>
                <a:cubicBezTo>
                  <a:pt x="1592745" y="660852"/>
                  <a:pt x="1585527" y="651135"/>
                  <a:pt x="1585527" y="643846"/>
                </a:cubicBezTo>
                <a:cubicBezTo>
                  <a:pt x="1583122" y="641416"/>
                  <a:pt x="1580717" y="638985"/>
                  <a:pt x="1578310" y="636557"/>
                </a:cubicBezTo>
                <a:cubicBezTo>
                  <a:pt x="1578310" y="636557"/>
                  <a:pt x="1578310" y="636557"/>
                  <a:pt x="1583122" y="638985"/>
                </a:cubicBezTo>
                <a:cubicBezTo>
                  <a:pt x="1580717" y="634127"/>
                  <a:pt x="1583122" y="631696"/>
                  <a:pt x="1583122" y="634127"/>
                </a:cubicBezTo>
                <a:cubicBezTo>
                  <a:pt x="1583122" y="631696"/>
                  <a:pt x="1583122" y="631696"/>
                  <a:pt x="1580717" y="629268"/>
                </a:cubicBezTo>
                <a:cubicBezTo>
                  <a:pt x="1580717" y="629268"/>
                  <a:pt x="1580717" y="629268"/>
                  <a:pt x="1583122" y="629268"/>
                </a:cubicBezTo>
                <a:cubicBezTo>
                  <a:pt x="1583122" y="624407"/>
                  <a:pt x="1578310" y="621979"/>
                  <a:pt x="1580717" y="626838"/>
                </a:cubicBezTo>
                <a:cubicBezTo>
                  <a:pt x="1571092" y="617121"/>
                  <a:pt x="1580717" y="619548"/>
                  <a:pt x="1575905" y="609832"/>
                </a:cubicBezTo>
                <a:lnTo>
                  <a:pt x="1573500" y="607401"/>
                </a:lnTo>
                <a:cubicBezTo>
                  <a:pt x="1568687" y="595253"/>
                  <a:pt x="1578310" y="602542"/>
                  <a:pt x="1573500" y="590395"/>
                </a:cubicBezTo>
                <a:cubicBezTo>
                  <a:pt x="1573500" y="590395"/>
                  <a:pt x="1573500" y="590395"/>
                  <a:pt x="1575905" y="590395"/>
                </a:cubicBezTo>
                <a:cubicBezTo>
                  <a:pt x="1575905" y="587964"/>
                  <a:pt x="1575905" y="585534"/>
                  <a:pt x="1573500" y="585534"/>
                </a:cubicBezTo>
                <a:cubicBezTo>
                  <a:pt x="1575905" y="573386"/>
                  <a:pt x="1578310" y="561238"/>
                  <a:pt x="1583122" y="553949"/>
                </a:cubicBezTo>
                <a:cubicBezTo>
                  <a:pt x="1583122" y="546660"/>
                  <a:pt x="1580717" y="556380"/>
                  <a:pt x="1580717" y="551519"/>
                </a:cubicBezTo>
                <a:cubicBezTo>
                  <a:pt x="1578310" y="544232"/>
                  <a:pt x="1583122" y="541802"/>
                  <a:pt x="1585527" y="536943"/>
                </a:cubicBezTo>
                <a:cubicBezTo>
                  <a:pt x="1585527" y="536943"/>
                  <a:pt x="1585527" y="536943"/>
                  <a:pt x="1583122" y="536943"/>
                </a:cubicBezTo>
                <a:cubicBezTo>
                  <a:pt x="1585527" y="534513"/>
                  <a:pt x="1587935" y="529654"/>
                  <a:pt x="1587935" y="524796"/>
                </a:cubicBezTo>
                <a:cubicBezTo>
                  <a:pt x="1587935" y="524796"/>
                  <a:pt x="1587935" y="524796"/>
                  <a:pt x="1590340" y="527224"/>
                </a:cubicBezTo>
                <a:cubicBezTo>
                  <a:pt x="1590340" y="524796"/>
                  <a:pt x="1592745" y="522365"/>
                  <a:pt x="1592745" y="519935"/>
                </a:cubicBezTo>
                <a:cubicBezTo>
                  <a:pt x="1592745" y="517507"/>
                  <a:pt x="1592745" y="519935"/>
                  <a:pt x="1590340" y="522365"/>
                </a:cubicBezTo>
                <a:cubicBezTo>
                  <a:pt x="1595153" y="515076"/>
                  <a:pt x="1592745" y="505359"/>
                  <a:pt x="1602370" y="498070"/>
                </a:cubicBezTo>
                <a:cubicBezTo>
                  <a:pt x="1602370" y="498070"/>
                  <a:pt x="1602370" y="498070"/>
                  <a:pt x="1602370" y="500498"/>
                </a:cubicBezTo>
                <a:cubicBezTo>
                  <a:pt x="1602370" y="500498"/>
                  <a:pt x="1602370" y="500498"/>
                  <a:pt x="1602370" y="502928"/>
                </a:cubicBezTo>
                <a:cubicBezTo>
                  <a:pt x="1599962" y="512645"/>
                  <a:pt x="1607183" y="498070"/>
                  <a:pt x="1609588" y="498070"/>
                </a:cubicBezTo>
                <a:cubicBezTo>
                  <a:pt x="1609588" y="493212"/>
                  <a:pt x="1614400" y="488350"/>
                  <a:pt x="1614400" y="483492"/>
                </a:cubicBezTo>
                <a:cubicBezTo>
                  <a:pt x="1628836" y="473772"/>
                  <a:pt x="1636053" y="459197"/>
                  <a:pt x="1648083" y="454335"/>
                </a:cubicBezTo>
                <a:cubicBezTo>
                  <a:pt x="1645679" y="456766"/>
                  <a:pt x="1652896" y="454335"/>
                  <a:pt x="1652896" y="454335"/>
                </a:cubicBezTo>
                <a:cubicBezTo>
                  <a:pt x="1657706" y="451908"/>
                  <a:pt x="1655301" y="449477"/>
                  <a:pt x="1660114" y="447046"/>
                </a:cubicBezTo>
                <a:cubicBezTo>
                  <a:pt x="1660114" y="447046"/>
                  <a:pt x="1660114" y="447046"/>
                  <a:pt x="1664924" y="449477"/>
                </a:cubicBezTo>
                <a:cubicBezTo>
                  <a:pt x="1672144" y="439757"/>
                  <a:pt x="1674549" y="447046"/>
                  <a:pt x="1681767" y="442188"/>
                </a:cubicBezTo>
                <a:cubicBezTo>
                  <a:pt x="1688984" y="434899"/>
                  <a:pt x="1698609" y="439757"/>
                  <a:pt x="1708232" y="432471"/>
                </a:cubicBezTo>
                <a:cubicBezTo>
                  <a:pt x="1708232" y="432471"/>
                  <a:pt x="1708232" y="432471"/>
                  <a:pt x="1710637" y="434899"/>
                </a:cubicBezTo>
                <a:cubicBezTo>
                  <a:pt x="1717855" y="432471"/>
                  <a:pt x="1722667" y="434899"/>
                  <a:pt x="1729885" y="432471"/>
                </a:cubicBezTo>
                <a:cubicBezTo>
                  <a:pt x="1729885" y="434899"/>
                  <a:pt x="1727480" y="434899"/>
                  <a:pt x="1727480" y="437329"/>
                </a:cubicBezTo>
                <a:cubicBezTo>
                  <a:pt x="1734698" y="434899"/>
                  <a:pt x="1727480" y="442188"/>
                  <a:pt x="1729885" y="439757"/>
                </a:cubicBezTo>
                <a:cubicBezTo>
                  <a:pt x="1739510" y="439757"/>
                  <a:pt x="1749133" y="430040"/>
                  <a:pt x="1758758" y="430040"/>
                </a:cubicBezTo>
                <a:cubicBezTo>
                  <a:pt x="1767922" y="427725"/>
                  <a:pt x="1774897" y="436402"/>
                  <a:pt x="1777619" y="433038"/>
                </a:cubicBezTo>
                <a:cubicBezTo>
                  <a:pt x="1780955" y="433754"/>
                  <a:pt x="1784293" y="434899"/>
                  <a:pt x="1787628" y="434899"/>
                </a:cubicBezTo>
                <a:cubicBezTo>
                  <a:pt x="1787628" y="434899"/>
                  <a:pt x="1787628" y="434899"/>
                  <a:pt x="1787628" y="437329"/>
                </a:cubicBezTo>
                <a:cubicBezTo>
                  <a:pt x="1792441" y="437329"/>
                  <a:pt x="1804471" y="444619"/>
                  <a:pt x="1811689" y="444619"/>
                </a:cubicBezTo>
                <a:cubicBezTo>
                  <a:pt x="1818907" y="447046"/>
                  <a:pt x="1818907" y="449477"/>
                  <a:pt x="1826124" y="449477"/>
                </a:cubicBezTo>
                <a:cubicBezTo>
                  <a:pt x="1838155" y="451908"/>
                  <a:pt x="1857402" y="468914"/>
                  <a:pt x="1869433" y="481061"/>
                </a:cubicBezTo>
                <a:cubicBezTo>
                  <a:pt x="1867025" y="483492"/>
                  <a:pt x="1874243" y="490781"/>
                  <a:pt x="1879055" y="495639"/>
                </a:cubicBezTo>
                <a:cubicBezTo>
                  <a:pt x="1876650" y="495639"/>
                  <a:pt x="1876650" y="495639"/>
                  <a:pt x="1876650" y="495639"/>
                </a:cubicBezTo>
                <a:cubicBezTo>
                  <a:pt x="1883868" y="500498"/>
                  <a:pt x="1883868" y="515076"/>
                  <a:pt x="1891085" y="522365"/>
                </a:cubicBezTo>
                <a:cubicBezTo>
                  <a:pt x="1891085" y="527224"/>
                  <a:pt x="1900708" y="536943"/>
                  <a:pt x="1895898" y="539371"/>
                </a:cubicBezTo>
                <a:cubicBezTo>
                  <a:pt x="1903116" y="549091"/>
                  <a:pt x="1905521" y="561238"/>
                  <a:pt x="1905521" y="578247"/>
                </a:cubicBezTo>
                <a:cubicBezTo>
                  <a:pt x="1900708" y="607401"/>
                  <a:pt x="1891085" y="614690"/>
                  <a:pt x="1886273" y="617121"/>
                </a:cubicBezTo>
                <a:close/>
                <a:moveTo>
                  <a:pt x="1786066" y="751303"/>
                </a:moveTo>
                <a:cubicBezTo>
                  <a:pt x="1785174" y="751897"/>
                  <a:pt x="1784086" y="752536"/>
                  <a:pt x="1782816" y="753177"/>
                </a:cubicBezTo>
                <a:cubicBezTo>
                  <a:pt x="1783669" y="752318"/>
                  <a:pt x="1784826" y="751768"/>
                  <a:pt x="1786066" y="751303"/>
                </a:cubicBezTo>
                <a:close/>
                <a:moveTo>
                  <a:pt x="1778006" y="432471"/>
                </a:moveTo>
                <a:cubicBezTo>
                  <a:pt x="1777890" y="432702"/>
                  <a:pt x="1777755" y="432870"/>
                  <a:pt x="1777619" y="433038"/>
                </a:cubicBezTo>
                <a:cubicBezTo>
                  <a:pt x="1776145" y="432721"/>
                  <a:pt x="1774668" y="432471"/>
                  <a:pt x="1773193" y="432471"/>
                </a:cubicBezTo>
                <a:cubicBezTo>
                  <a:pt x="1775598" y="432471"/>
                  <a:pt x="1775598" y="432471"/>
                  <a:pt x="1778006" y="432471"/>
                </a:cubicBezTo>
                <a:close/>
                <a:moveTo>
                  <a:pt x="1101310" y="1245835"/>
                </a:moveTo>
                <a:cubicBezTo>
                  <a:pt x="1100984" y="1246165"/>
                  <a:pt x="1100655" y="1246490"/>
                  <a:pt x="1100329" y="1246807"/>
                </a:cubicBezTo>
                <a:cubicBezTo>
                  <a:pt x="1100153" y="1246292"/>
                  <a:pt x="1100269" y="1245835"/>
                  <a:pt x="1101310" y="1245835"/>
                </a:cubicBezTo>
                <a:close/>
                <a:moveTo>
                  <a:pt x="1547981" y="1392737"/>
                </a:moveTo>
                <a:cubicBezTo>
                  <a:pt x="1547965" y="1392767"/>
                  <a:pt x="1547951" y="1392801"/>
                  <a:pt x="1547937" y="1392831"/>
                </a:cubicBezTo>
                <a:cubicBezTo>
                  <a:pt x="1547272" y="1392831"/>
                  <a:pt x="1547261" y="1392831"/>
                  <a:pt x="1547261" y="1392831"/>
                </a:cubicBezTo>
                <a:cubicBezTo>
                  <a:pt x="1547531" y="1392831"/>
                  <a:pt x="1547766" y="1392792"/>
                  <a:pt x="1547981" y="1392737"/>
                </a:cubicBezTo>
                <a:close/>
                <a:moveTo>
                  <a:pt x="1549657" y="1390419"/>
                </a:moveTo>
                <a:cubicBezTo>
                  <a:pt x="1549657" y="1390419"/>
                  <a:pt x="1549649" y="1392305"/>
                  <a:pt x="1547981" y="1392737"/>
                </a:cubicBezTo>
                <a:cubicBezTo>
                  <a:pt x="1548688" y="1391402"/>
                  <a:pt x="1549657" y="1390419"/>
                  <a:pt x="1549657" y="1390419"/>
                </a:cubicBezTo>
                <a:close/>
                <a:moveTo>
                  <a:pt x="1788783" y="1333524"/>
                </a:moveTo>
                <a:cubicBezTo>
                  <a:pt x="1788877" y="1332368"/>
                  <a:pt x="1789061" y="1331245"/>
                  <a:pt x="1789415" y="1330177"/>
                </a:cubicBezTo>
                <a:cubicBezTo>
                  <a:pt x="1789415" y="1331716"/>
                  <a:pt x="1789407" y="1333241"/>
                  <a:pt x="1788783" y="1333524"/>
                </a:cubicBezTo>
                <a:close/>
                <a:moveTo>
                  <a:pt x="1892510" y="1412108"/>
                </a:moveTo>
                <a:cubicBezTo>
                  <a:pt x="1892124" y="1412884"/>
                  <a:pt x="1891817" y="1413498"/>
                  <a:pt x="1891547" y="1414046"/>
                </a:cubicBezTo>
                <a:cubicBezTo>
                  <a:pt x="1891157" y="1414090"/>
                  <a:pt x="1890691" y="1414227"/>
                  <a:pt x="1890114" y="1414519"/>
                </a:cubicBezTo>
                <a:cubicBezTo>
                  <a:pt x="1892510" y="1412108"/>
                  <a:pt x="1892510" y="1412108"/>
                  <a:pt x="1892510" y="1412108"/>
                </a:cubicBezTo>
                <a:close/>
                <a:moveTo>
                  <a:pt x="1969974" y="1422001"/>
                </a:moveTo>
                <a:cubicBezTo>
                  <a:pt x="1969737" y="1421951"/>
                  <a:pt x="1969496" y="1421880"/>
                  <a:pt x="1969234" y="1421748"/>
                </a:cubicBezTo>
                <a:cubicBezTo>
                  <a:pt x="1970612" y="1420363"/>
                  <a:pt x="1970396" y="1421354"/>
                  <a:pt x="1969974" y="1422001"/>
                </a:cubicBezTo>
                <a:close/>
                <a:moveTo>
                  <a:pt x="2110524" y="1437749"/>
                </a:moveTo>
                <a:cubicBezTo>
                  <a:pt x="2110681" y="1438220"/>
                  <a:pt x="2110690" y="1438616"/>
                  <a:pt x="2110690" y="1438616"/>
                </a:cubicBezTo>
                <a:cubicBezTo>
                  <a:pt x="2110690" y="1438291"/>
                  <a:pt x="2110585" y="1438035"/>
                  <a:pt x="2110524" y="1437749"/>
                </a:cubicBezTo>
                <a:close/>
                <a:moveTo>
                  <a:pt x="2151450" y="1527775"/>
                </a:moveTo>
                <a:cubicBezTo>
                  <a:pt x="2150320" y="1527208"/>
                  <a:pt x="2149475" y="1526784"/>
                  <a:pt x="2148815" y="1526451"/>
                </a:cubicBezTo>
                <a:cubicBezTo>
                  <a:pt x="2148951" y="1526157"/>
                  <a:pt x="2149050" y="1525813"/>
                  <a:pt x="2149050" y="1525367"/>
                </a:cubicBezTo>
                <a:cubicBezTo>
                  <a:pt x="2151450" y="1527775"/>
                  <a:pt x="2151450" y="1527775"/>
                  <a:pt x="2151450" y="1527775"/>
                </a:cubicBezTo>
                <a:close/>
                <a:moveTo>
                  <a:pt x="2206592" y="1580789"/>
                </a:moveTo>
                <a:cubicBezTo>
                  <a:pt x="2205852" y="1583768"/>
                  <a:pt x="2205361" y="1585747"/>
                  <a:pt x="2205007" y="1587170"/>
                </a:cubicBezTo>
                <a:cubicBezTo>
                  <a:pt x="2204494" y="1586091"/>
                  <a:pt x="2205007" y="1583980"/>
                  <a:pt x="2206592" y="1580789"/>
                </a:cubicBezTo>
                <a:close/>
                <a:moveTo>
                  <a:pt x="2254545" y="1359094"/>
                </a:moveTo>
                <a:cubicBezTo>
                  <a:pt x="2254849" y="1360319"/>
                  <a:pt x="2255114" y="1361384"/>
                  <a:pt x="2255345" y="1362317"/>
                </a:cubicBezTo>
                <a:cubicBezTo>
                  <a:pt x="2255111" y="1362777"/>
                  <a:pt x="2254846" y="1363306"/>
                  <a:pt x="2254545" y="1363914"/>
                </a:cubicBezTo>
                <a:cubicBezTo>
                  <a:pt x="2254545" y="1359094"/>
                  <a:pt x="2254545" y="1359094"/>
                  <a:pt x="2254545" y="1359094"/>
                </a:cubicBezTo>
                <a:close/>
                <a:moveTo>
                  <a:pt x="1836412" y="107578"/>
                </a:moveTo>
                <a:cubicBezTo>
                  <a:pt x="1836351" y="107517"/>
                  <a:pt x="1836318" y="107484"/>
                  <a:pt x="1836249" y="107413"/>
                </a:cubicBezTo>
                <a:cubicBezTo>
                  <a:pt x="1836274" y="107440"/>
                  <a:pt x="1836340" y="107504"/>
                  <a:pt x="1836528" y="107693"/>
                </a:cubicBezTo>
                <a:cubicBezTo>
                  <a:pt x="1836484" y="107649"/>
                  <a:pt x="1836451" y="107616"/>
                  <a:pt x="1836412" y="107578"/>
                </a:cubicBezTo>
                <a:close/>
                <a:moveTo>
                  <a:pt x="1836780" y="107947"/>
                </a:moveTo>
                <a:cubicBezTo>
                  <a:pt x="1836799" y="107966"/>
                  <a:pt x="1836813" y="107980"/>
                  <a:pt x="1836832" y="107999"/>
                </a:cubicBezTo>
                <a:cubicBezTo>
                  <a:pt x="1836829" y="107996"/>
                  <a:pt x="1836804" y="107971"/>
                  <a:pt x="1836807" y="107974"/>
                </a:cubicBezTo>
                <a:cubicBezTo>
                  <a:pt x="1836768" y="107936"/>
                  <a:pt x="1836793" y="107960"/>
                  <a:pt x="1836780" y="107947"/>
                </a:cubicBezTo>
                <a:close/>
                <a:moveTo>
                  <a:pt x="1836780" y="107947"/>
                </a:moveTo>
                <a:cubicBezTo>
                  <a:pt x="1836716" y="107881"/>
                  <a:pt x="1836829" y="107996"/>
                  <a:pt x="1836719" y="107886"/>
                </a:cubicBezTo>
                <a:cubicBezTo>
                  <a:pt x="1836741" y="107908"/>
                  <a:pt x="1836757" y="107925"/>
                  <a:pt x="1836780" y="107947"/>
                </a:cubicBezTo>
                <a:close/>
                <a:moveTo>
                  <a:pt x="1837083" y="108252"/>
                </a:moveTo>
                <a:cubicBezTo>
                  <a:pt x="1837011" y="108181"/>
                  <a:pt x="1836920" y="108087"/>
                  <a:pt x="1836832" y="107999"/>
                </a:cubicBezTo>
                <a:cubicBezTo>
                  <a:pt x="1836862" y="108029"/>
                  <a:pt x="1837125" y="108294"/>
                  <a:pt x="1837083" y="108252"/>
                </a:cubicBezTo>
                <a:close/>
                <a:moveTo>
                  <a:pt x="1924023" y="126747"/>
                </a:moveTo>
                <a:cubicBezTo>
                  <a:pt x="1923924" y="126640"/>
                  <a:pt x="1923824" y="126511"/>
                  <a:pt x="1923725" y="126412"/>
                </a:cubicBezTo>
                <a:cubicBezTo>
                  <a:pt x="1923382" y="125726"/>
                  <a:pt x="1923545" y="125949"/>
                  <a:pt x="1924023" y="126747"/>
                </a:cubicBezTo>
                <a:close/>
                <a:moveTo>
                  <a:pt x="1926641" y="130439"/>
                </a:moveTo>
                <a:cubicBezTo>
                  <a:pt x="1925914" y="129409"/>
                  <a:pt x="1925119" y="128308"/>
                  <a:pt x="1924250" y="127130"/>
                </a:cubicBezTo>
                <a:cubicBezTo>
                  <a:pt x="1924167" y="126990"/>
                  <a:pt x="1924092" y="126866"/>
                  <a:pt x="1924023" y="126747"/>
                </a:cubicBezTo>
                <a:cubicBezTo>
                  <a:pt x="1924849" y="127648"/>
                  <a:pt x="1925691" y="128837"/>
                  <a:pt x="1926641" y="130439"/>
                </a:cubicBezTo>
                <a:close/>
                <a:moveTo>
                  <a:pt x="1933157" y="142831"/>
                </a:moveTo>
                <a:cubicBezTo>
                  <a:pt x="1932917" y="142399"/>
                  <a:pt x="1932660" y="141945"/>
                  <a:pt x="1932398" y="141477"/>
                </a:cubicBezTo>
                <a:cubicBezTo>
                  <a:pt x="1929943" y="136542"/>
                  <a:pt x="1928140" y="132971"/>
                  <a:pt x="1926641" y="130439"/>
                </a:cubicBezTo>
                <a:cubicBezTo>
                  <a:pt x="1931301" y="137073"/>
                  <a:pt x="1933052" y="140778"/>
                  <a:pt x="1933157" y="142831"/>
                </a:cubicBezTo>
                <a:close/>
                <a:moveTo>
                  <a:pt x="1933182" y="143052"/>
                </a:moveTo>
                <a:cubicBezTo>
                  <a:pt x="1933182" y="142986"/>
                  <a:pt x="1933160" y="142900"/>
                  <a:pt x="1933157" y="142831"/>
                </a:cubicBezTo>
                <a:cubicBezTo>
                  <a:pt x="1935799" y="147558"/>
                  <a:pt x="1937014" y="149793"/>
                  <a:pt x="1933182" y="143052"/>
                </a:cubicBezTo>
                <a:close/>
                <a:moveTo>
                  <a:pt x="1937912" y="173953"/>
                </a:moveTo>
                <a:cubicBezTo>
                  <a:pt x="1937856" y="173953"/>
                  <a:pt x="1937818" y="173953"/>
                  <a:pt x="1937765" y="173953"/>
                </a:cubicBezTo>
                <a:cubicBezTo>
                  <a:pt x="1937553" y="173650"/>
                  <a:pt x="1937558" y="173598"/>
                  <a:pt x="1937912" y="173953"/>
                </a:cubicBezTo>
                <a:close/>
                <a:moveTo>
                  <a:pt x="1952101" y="190593"/>
                </a:moveTo>
                <a:cubicBezTo>
                  <a:pt x="1954465" y="192971"/>
                  <a:pt x="1954465" y="195347"/>
                  <a:pt x="1952101" y="190593"/>
                </a:cubicBezTo>
                <a:close/>
                <a:moveTo>
                  <a:pt x="1954465" y="214365"/>
                </a:moveTo>
                <a:cubicBezTo>
                  <a:pt x="1954282" y="214365"/>
                  <a:pt x="1954139" y="214365"/>
                  <a:pt x="1953984" y="214365"/>
                </a:cubicBezTo>
                <a:cubicBezTo>
                  <a:pt x="1951712" y="211161"/>
                  <a:pt x="1950889" y="209873"/>
                  <a:pt x="1954465" y="214365"/>
                </a:cubicBezTo>
                <a:close/>
                <a:moveTo>
                  <a:pt x="1961561" y="233383"/>
                </a:moveTo>
                <a:cubicBezTo>
                  <a:pt x="1963924" y="238137"/>
                  <a:pt x="1961561" y="235759"/>
                  <a:pt x="1961561" y="233383"/>
                </a:cubicBezTo>
                <a:close/>
                <a:moveTo>
                  <a:pt x="1864606" y="326091"/>
                </a:moveTo>
                <a:cubicBezTo>
                  <a:pt x="1864659" y="326091"/>
                  <a:pt x="1864695" y="326091"/>
                  <a:pt x="1864744" y="326091"/>
                </a:cubicBezTo>
                <a:cubicBezTo>
                  <a:pt x="1864965" y="326396"/>
                  <a:pt x="1864960" y="326449"/>
                  <a:pt x="1864606" y="326091"/>
                </a:cubicBezTo>
                <a:close/>
                <a:moveTo>
                  <a:pt x="1833864" y="78867"/>
                </a:moveTo>
                <a:cubicBezTo>
                  <a:pt x="1833864" y="78867"/>
                  <a:pt x="1833864" y="78867"/>
                  <a:pt x="1831500" y="78867"/>
                </a:cubicBezTo>
                <a:cubicBezTo>
                  <a:pt x="1831500" y="78867"/>
                  <a:pt x="1831500" y="76489"/>
                  <a:pt x="1833864" y="78867"/>
                </a:cubicBezTo>
                <a:close/>
                <a:moveTo>
                  <a:pt x="1755829" y="304697"/>
                </a:moveTo>
                <a:cubicBezTo>
                  <a:pt x="1755900" y="304697"/>
                  <a:pt x="1755953" y="304697"/>
                  <a:pt x="1756019" y="304697"/>
                </a:cubicBezTo>
                <a:cubicBezTo>
                  <a:pt x="1756411" y="305212"/>
                  <a:pt x="1756406" y="305275"/>
                  <a:pt x="1755829" y="304697"/>
                </a:cubicBezTo>
                <a:close/>
                <a:moveTo>
                  <a:pt x="1741642" y="287834"/>
                </a:moveTo>
                <a:cubicBezTo>
                  <a:pt x="1741642" y="288021"/>
                  <a:pt x="1741642" y="288057"/>
                  <a:pt x="1741642" y="288057"/>
                </a:cubicBezTo>
                <a:cubicBezTo>
                  <a:pt x="1736078" y="281533"/>
                  <a:pt x="1737796" y="283424"/>
                  <a:pt x="1741642" y="287834"/>
                </a:cubicBezTo>
                <a:close/>
                <a:moveTo>
                  <a:pt x="1717993" y="278549"/>
                </a:moveTo>
                <a:cubicBezTo>
                  <a:pt x="1717987" y="278541"/>
                  <a:pt x="1717984" y="278538"/>
                  <a:pt x="1717979" y="278533"/>
                </a:cubicBezTo>
                <a:cubicBezTo>
                  <a:pt x="1718686" y="278073"/>
                  <a:pt x="1718788" y="278015"/>
                  <a:pt x="1717993" y="278549"/>
                </a:cubicBezTo>
                <a:close/>
                <a:moveTo>
                  <a:pt x="1735109" y="84070"/>
                </a:moveTo>
                <a:cubicBezTo>
                  <a:pt x="1735358" y="84282"/>
                  <a:pt x="1735606" y="84486"/>
                  <a:pt x="1735852" y="84662"/>
                </a:cubicBezTo>
                <a:cubicBezTo>
                  <a:pt x="1733256" y="87142"/>
                  <a:pt x="1734217" y="85545"/>
                  <a:pt x="1735109" y="84070"/>
                </a:cubicBezTo>
                <a:close/>
                <a:moveTo>
                  <a:pt x="1658802" y="169125"/>
                </a:moveTo>
                <a:cubicBezTo>
                  <a:pt x="1659316" y="169642"/>
                  <a:pt x="1659440" y="169766"/>
                  <a:pt x="1658802" y="169125"/>
                </a:cubicBezTo>
                <a:close/>
                <a:moveTo>
                  <a:pt x="1656510" y="166821"/>
                </a:moveTo>
                <a:cubicBezTo>
                  <a:pt x="1657402" y="167716"/>
                  <a:pt x="1658289" y="168610"/>
                  <a:pt x="1658802" y="169125"/>
                </a:cubicBezTo>
                <a:cubicBezTo>
                  <a:pt x="1658391" y="168709"/>
                  <a:pt x="1657667" y="167985"/>
                  <a:pt x="1656510" y="166821"/>
                </a:cubicBezTo>
                <a:close/>
                <a:moveTo>
                  <a:pt x="1642343" y="242869"/>
                </a:moveTo>
                <a:cubicBezTo>
                  <a:pt x="1643309" y="241900"/>
                  <a:pt x="1643864" y="241341"/>
                  <a:pt x="1644199" y="241006"/>
                </a:cubicBezTo>
                <a:cubicBezTo>
                  <a:pt x="1642727" y="242484"/>
                  <a:pt x="1642407" y="242809"/>
                  <a:pt x="1642343" y="242869"/>
                </a:cubicBezTo>
                <a:close/>
                <a:moveTo>
                  <a:pt x="1620922" y="257153"/>
                </a:moveTo>
                <a:cubicBezTo>
                  <a:pt x="1618688" y="257153"/>
                  <a:pt x="1618675" y="257153"/>
                  <a:pt x="1618675" y="257153"/>
                </a:cubicBezTo>
                <a:cubicBezTo>
                  <a:pt x="1620174" y="256401"/>
                  <a:pt x="1620721" y="256605"/>
                  <a:pt x="1620922" y="257153"/>
                </a:cubicBezTo>
                <a:close/>
                <a:moveTo>
                  <a:pt x="1630777" y="183742"/>
                </a:moveTo>
                <a:cubicBezTo>
                  <a:pt x="1630829" y="183794"/>
                  <a:pt x="1630879" y="183844"/>
                  <a:pt x="1630928" y="183893"/>
                </a:cubicBezTo>
                <a:cubicBezTo>
                  <a:pt x="1629686" y="185404"/>
                  <a:pt x="1628587" y="186571"/>
                  <a:pt x="1630777" y="183742"/>
                </a:cubicBezTo>
                <a:close/>
                <a:moveTo>
                  <a:pt x="1630498" y="183461"/>
                </a:moveTo>
                <a:cubicBezTo>
                  <a:pt x="1631536" y="182418"/>
                  <a:pt x="1632083" y="181925"/>
                  <a:pt x="1632348" y="181735"/>
                </a:cubicBezTo>
                <a:cubicBezTo>
                  <a:pt x="1631699" y="182558"/>
                  <a:pt x="1631180" y="183219"/>
                  <a:pt x="1630777" y="183742"/>
                </a:cubicBezTo>
                <a:cubicBezTo>
                  <a:pt x="1630680" y="183645"/>
                  <a:pt x="1630603" y="183568"/>
                  <a:pt x="1630498" y="183461"/>
                </a:cubicBezTo>
                <a:close/>
                <a:moveTo>
                  <a:pt x="1280966" y="1560785"/>
                </a:moveTo>
                <a:cubicBezTo>
                  <a:pt x="1280372" y="1560183"/>
                  <a:pt x="1279958" y="1559761"/>
                  <a:pt x="1279690" y="1559492"/>
                </a:cubicBezTo>
                <a:cubicBezTo>
                  <a:pt x="1280284" y="1560095"/>
                  <a:pt x="1280698" y="1560516"/>
                  <a:pt x="1280966" y="1560785"/>
                </a:cubicBezTo>
                <a:close/>
                <a:moveTo>
                  <a:pt x="1276752" y="1561350"/>
                </a:moveTo>
                <a:cubicBezTo>
                  <a:pt x="1276752" y="1561350"/>
                  <a:pt x="1276760" y="1561355"/>
                  <a:pt x="1276907" y="1561504"/>
                </a:cubicBezTo>
                <a:cubicBezTo>
                  <a:pt x="1276852" y="1561449"/>
                  <a:pt x="1276810" y="1561408"/>
                  <a:pt x="1276752" y="1561350"/>
                </a:cubicBezTo>
                <a:close/>
                <a:moveTo>
                  <a:pt x="1278702" y="1563332"/>
                </a:moveTo>
                <a:cubicBezTo>
                  <a:pt x="1277594" y="1562206"/>
                  <a:pt x="1277106" y="1561708"/>
                  <a:pt x="1276907" y="1561504"/>
                </a:cubicBezTo>
                <a:cubicBezTo>
                  <a:pt x="1277848" y="1562465"/>
                  <a:pt x="1278392" y="1563015"/>
                  <a:pt x="1278702" y="1563332"/>
                </a:cubicBezTo>
                <a:close/>
                <a:moveTo>
                  <a:pt x="1279135" y="1563772"/>
                </a:moveTo>
                <a:cubicBezTo>
                  <a:pt x="1279135" y="1563772"/>
                  <a:pt x="1279121" y="1563756"/>
                  <a:pt x="1278702" y="1563332"/>
                </a:cubicBezTo>
                <a:cubicBezTo>
                  <a:pt x="1278845" y="1563475"/>
                  <a:pt x="1278972" y="1563604"/>
                  <a:pt x="1279135" y="1563772"/>
                </a:cubicBezTo>
                <a:close/>
                <a:moveTo>
                  <a:pt x="1333563" y="1451994"/>
                </a:moveTo>
                <a:cubicBezTo>
                  <a:pt x="1332210" y="1450618"/>
                  <a:pt x="1331762" y="1450164"/>
                  <a:pt x="1331627" y="1450026"/>
                </a:cubicBezTo>
                <a:cubicBezTo>
                  <a:pt x="1332684" y="1451102"/>
                  <a:pt x="1333253" y="1451678"/>
                  <a:pt x="1333563" y="1451994"/>
                </a:cubicBezTo>
                <a:close/>
                <a:moveTo>
                  <a:pt x="1365636" y="1767093"/>
                </a:moveTo>
                <a:cubicBezTo>
                  <a:pt x="1365423" y="1767148"/>
                  <a:pt x="1365189" y="1767190"/>
                  <a:pt x="1364915" y="1767190"/>
                </a:cubicBezTo>
                <a:cubicBezTo>
                  <a:pt x="1364915" y="1767190"/>
                  <a:pt x="1364915" y="1767190"/>
                  <a:pt x="1362532" y="1767190"/>
                </a:cubicBezTo>
                <a:cubicBezTo>
                  <a:pt x="1362532" y="1767190"/>
                  <a:pt x="1364915" y="1767190"/>
                  <a:pt x="1364915" y="1764767"/>
                </a:cubicBezTo>
                <a:lnTo>
                  <a:pt x="1367298" y="1764767"/>
                </a:lnTo>
                <a:cubicBezTo>
                  <a:pt x="1366503" y="1765574"/>
                  <a:pt x="1365989" y="1766375"/>
                  <a:pt x="1365636" y="1767093"/>
                </a:cubicBezTo>
                <a:close/>
                <a:moveTo>
                  <a:pt x="1557477" y="1557119"/>
                </a:moveTo>
                <a:cubicBezTo>
                  <a:pt x="1557582" y="1556929"/>
                  <a:pt x="1557689" y="1556736"/>
                  <a:pt x="1557919" y="1556505"/>
                </a:cubicBezTo>
                <a:cubicBezTo>
                  <a:pt x="1559432" y="1558047"/>
                  <a:pt x="1558068" y="1557628"/>
                  <a:pt x="1557477" y="1557119"/>
                </a:cubicBezTo>
                <a:close/>
                <a:moveTo>
                  <a:pt x="1555536" y="1469328"/>
                </a:moveTo>
                <a:cubicBezTo>
                  <a:pt x="1555536" y="1469328"/>
                  <a:pt x="1555536" y="1469328"/>
                  <a:pt x="1553153" y="1469328"/>
                </a:cubicBezTo>
                <a:cubicBezTo>
                  <a:pt x="1553956" y="1468510"/>
                  <a:pt x="1554199" y="1467979"/>
                  <a:pt x="1554285" y="1467528"/>
                </a:cubicBezTo>
                <a:cubicBezTo>
                  <a:pt x="1554901" y="1467484"/>
                  <a:pt x="1555536" y="1468075"/>
                  <a:pt x="1555536" y="1469328"/>
                </a:cubicBezTo>
                <a:close/>
                <a:moveTo>
                  <a:pt x="1543641" y="1614812"/>
                </a:moveTo>
                <a:cubicBezTo>
                  <a:pt x="1543641" y="1614785"/>
                  <a:pt x="1543638" y="1614757"/>
                  <a:pt x="1543638" y="1614730"/>
                </a:cubicBezTo>
                <a:cubicBezTo>
                  <a:pt x="1545132" y="1622360"/>
                  <a:pt x="1545681" y="1629990"/>
                  <a:pt x="1545883" y="1637624"/>
                </a:cubicBezTo>
                <a:cubicBezTo>
                  <a:pt x="1545681" y="1635556"/>
                  <a:pt x="1545129" y="1629963"/>
                  <a:pt x="1543641" y="1614812"/>
                </a:cubicBezTo>
                <a:close/>
                <a:moveTo>
                  <a:pt x="1546004" y="1638843"/>
                </a:moveTo>
                <a:cubicBezTo>
                  <a:pt x="1545966" y="1638763"/>
                  <a:pt x="1545941" y="1638648"/>
                  <a:pt x="1545902" y="1638565"/>
                </a:cubicBezTo>
                <a:cubicBezTo>
                  <a:pt x="1545894" y="1638251"/>
                  <a:pt x="1545891" y="1637938"/>
                  <a:pt x="1545883" y="1637624"/>
                </a:cubicBezTo>
                <a:cubicBezTo>
                  <a:pt x="1546001" y="1638832"/>
                  <a:pt x="1546004" y="1638843"/>
                  <a:pt x="1546004" y="1638843"/>
                </a:cubicBezTo>
                <a:close/>
                <a:moveTo>
                  <a:pt x="1530661" y="1777873"/>
                </a:moveTo>
                <a:cubicBezTo>
                  <a:pt x="1530393" y="1777540"/>
                  <a:pt x="1529979" y="1777207"/>
                  <a:pt x="1529324" y="1776874"/>
                </a:cubicBezTo>
                <a:cubicBezTo>
                  <a:pt x="1531707" y="1776874"/>
                  <a:pt x="1531707" y="1776874"/>
                  <a:pt x="1531707" y="1776874"/>
                </a:cubicBezTo>
                <a:cubicBezTo>
                  <a:pt x="1531707" y="1776874"/>
                  <a:pt x="1531702" y="1778258"/>
                  <a:pt x="1530661" y="1777873"/>
                </a:cubicBezTo>
                <a:close/>
                <a:moveTo>
                  <a:pt x="1512644" y="1420894"/>
                </a:moveTo>
                <a:cubicBezTo>
                  <a:pt x="1512644" y="1420894"/>
                  <a:pt x="1512644" y="1420894"/>
                  <a:pt x="1512644" y="1425739"/>
                </a:cubicBezTo>
                <a:lnTo>
                  <a:pt x="1510264" y="1423317"/>
                </a:lnTo>
                <a:cubicBezTo>
                  <a:pt x="1510264" y="1423317"/>
                  <a:pt x="1510264" y="1423317"/>
                  <a:pt x="1510264" y="1420894"/>
                </a:cubicBezTo>
                <a:cubicBezTo>
                  <a:pt x="1511065" y="1420894"/>
                  <a:pt x="1511954" y="1420894"/>
                  <a:pt x="1512644" y="1420894"/>
                </a:cubicBezTo>
                <a:close/>
                <a:moveTo>
                  <a:pt x="1565067" y="1505652"/>
                </a:moveTo>
                <a:cubicBezTo>
                  <a:pt x="1563943" y="1505082"/>
                  <a:pt x="1563104" y="1504656"/>
                  <a:pt x="1562450" y="1504323"/>
                </a:cubicBezTo>
                <a:cubicBezTo>
                  <a:pt x="1562582" y="1504023"/>
                  <a:pt x="1562684" y="1503681"/>
                  <a:pt x="1562684" y="1503230"/>
                </a:cubicBezTo>
                <a:cubicBezTo>
                  <a:pt x="1565067" y="1505652"/>
                  <a:pt x="1565067" y="1505652"/>
                  <a:pt x="1565067" y="1505652"/>
                </a:cubicBezTo>
                <a:close/>
                <a:moveTo>
                  <a:pt x="1226221" y="1666062"/>
                </a:moveTo>
                <a:cubicBezTo>
                  <a:pt x="1225969" y="1666318"/>
                  <a:pt x="1225740" y="1666546"/>
                  <a:pt x="1225547" y="1666744"/>
                </a:cubicBezTo>
                <a:cubicBezTo>
                  <a:pt x="1219362" y="1665431"/>
                  <a:pt x="1223059" y="1665751"/>
                  <a:pt x="1226221" y="1666062"/>
                </a:cubicBezTo>
                <a:close/>
                <a:moveTo>
                  <a:pt x="1226221" y="1666062"/>
                </a:moveTo>
                <a:cubicBezTo>
                  <a:pt x="1226315" y="1665965"/>
                  <a:pt x="1226389" y="1665891"/>
                  <a:pt x="1226494" y="1665784"/>
                </a:cubicBezTo>
                <a:cubicBezTo>
                  <a:pt x="1231232" y="1666585"/>
                  <a:pt x="1228932" y="1666329"/>
                  <a:pt x="1226221" y="1666062"/>
                </a:cubicBezTo>
                <a:close/>
                <a:moveTo>
                  <a:pt x="1273511" y="1721561"/>
                </a:moveTo>
                <a:cubicBezTo>
                  <a:pt x="1272967" y="1719954"/>
                  <a:pt x="1272426" y="1718346"/>
                  <a:pt x="1271959" y="1716697"/>
                </a:cubicBezTo>
                <a:cubicBezTo>
                  <a:pt x="1272715" y="1718230"/>
                  <a:pt x="1273232" y="1720003"/>
                  <a:pt x="1273511" y="1721561"/>
                </a:cubicBezTo>
                <a:close/>
                <a:moveTo>
                  <a:pt x="1346137" y="2136756"/>
                </a:moveTo>
                <a:cubicBezTo>
                  <a:pt x="1345339" y="2133981"/>
                  <a:pt x="1344544" y="2131267"/>
                  <a:pt x="1343748" y="2128850"/>
                </a:cubicBezTo>
                <a:cubicBezTo>
                  <a:pt x="1345828" y="2130953"/>
                  <a:pt x="1346101" y="2133065"/>
                  <a:pt x="1346137" y="2136756"/>
                </a:cubicBezTo>
                <a:close/>
                <a:moveTo>
                  <a:pt x="1510264" y="2021460"/>
                </a:moveTo>
                <a:cubicBezTo>
                  <a:pt x="1510455" y="2021264"/>
                  <a:pt x="1510593" y="2021127"/>
                  <a:pt x="1510767" y="2020948"/>
                </a:cubicBezTo>
                <a:cubicBezTo>
                  <a:pt x="1517667" y="2023863"/>
                  <a:pt x="1520439" y="2025220"/>
                  <a:pt x="1510264" y="2021460"/>
                </a:cubicBezTo>
                <a:close/>
                <a:moveTo>
                  <a:pt x="1481670" y="2009252"/>
                </a:moveTo>
                <a:cubicBezTo>
                  <a:pt x="1481670" y="2009323"/>
                  <a:pt x="1481670" y="2009351"/>
                  <a:pt x="1481670" y="2009351"/>
                </a:cubicBezTo>
                <a:cubicBezTo>
                  <a:pt x="1481308" y="2009169"/>
                  <a:pt x="1481355" y="2009153"/>
                  <a:pt x="1481670" y="2009252"/>
                </a:cubicBezTo>
                <a:close/>
                <a:moveTo>
                  <a:pt x="1341087" y="1856789"/>
                </a:moveTo>
                <a:cubicBezTo>
                  <a:pt x="1341087" y="1856789"/>
                  <a:pt x="1341087" y="1856720"/>
                  <a:pt x="1341087" y="1856063"/>
                </a:cubicBezTo>
                <a:cubicBezTo>
                  <a:pt x="1343621" y="1855983"/>
                  <a:pt x="1345692" y="1856007"/>
                  <a:pt x="1341087" y="1856789"/>
                </a:cubicBezTo>
                <a:close/>
                <a:moveTo>
                  <a:pt x="1341087" y="1855647"/>
                </a:moveTo>
                <a:cubicBezTo>
                  <a:pt x="1341087" y="1855826"/>
                  <a:pt x="1341087" y="1855936"/>
                  <a:pt x="1341087" y="1856063"/>
                </a:cubicBezTo>
                <a:cubicBezTo>
                  <a:pt x="1337989" y="1856162"/>
                  <a:pt x="1334214" y="1856415"/>
                  <a:pt x="1341087" y="1855647"/>
                </a:cubicBezTo>
                <a:close/>
                <a:moveTo>
                  <a:pt x="1226715" y="1624312"/>
                </a:moveTo>
                <a:cubicBezTo>
                  <a:pt x="1226715" y="1624312"/>
                  <a:pt x="1226715" y="1624254"/>
                  <a:pt x="1226715" y="1623786"/>
                </a:cubicBezTo>
                <a:cubicBezTo>
                  <a:pt x="1227405" y="1624037"/>
                  <a:pt x="1228314" y="1624364"/>
                  <a:pt x="1229432" y="1624766"/>
                </a:cubicBezTo>
                <a:cubicBezTo>
                  <a:pt x="1230865" y="1625352"/>
                  <a:pt x="1231072" y="1625575"/>
                  <a:pt x="1226715" y="1624312"/>
                </a:cubicBezTo>
                <a:close/>
                <a:moveTo>
                  <a:pt x="1226715" y="1623734"/>
                </a:moveTo>
                <a:cubicBezTo>
                  <a:pt x="1226715" y="1623750"/>
                  <a:pt x="1226715" y="1623772"/>
                  <a:pt x="1226715" y="1623786"/>
                </a:cubicBezTo>
                <a:cubicBezTo>
                  <a:pt x="1223250" y="1622528"/>
                  <a:pt x="1224697" y="1623001"/>
                  <a:pt x="1226715" y="1623734"/>
                </a:cubicBezTo>
                <a:close/>
                <a:moveTo>
                  <a:pt x="1696116" y="1677587"/>
                </a:moveTo>
                <a:cubicBezTo>
                  <a:pt x="1696116" y="1680009"/>
                  <a:pt x="1696116" y="1680009"/>
                  <a:pt x="1693733" y="1680009"/>
                </a:cubicBezTo>
                <a:cubicBezTo>
                  <a:pt x="1693733" y="1677587"/>
                  <a:pt x="1693733" y="1677587"/>
                  <a:pt x="1696116" y="1677587"/>
                </a:cubicBezTo>
                <a:close/>
                <a:moveTo>
                  <a:pt x="1625843" y="1334628"/>
                </a:moveTo>
                <a:cubicBezTo>
                  <a:pt x="1625992" y="1333932"/>
                  <a:pt x="1626160" y="1333246"/>
                  <a:pt x="1626378" y="1332586"/>
                </a:cubicBezTo>
                <a:cubicBezTo>
                  <a:pt x="1626378" y="1333318"/>
                  <a:pt x="1626149" y="1334031"/>
                  <a:pt x="1625843" y="1334628"/>
                </a:cubicBezTo>
                <a:close/>
                <a:moveTo>
                  <a:pt x="1722328" y="1563772"/>
                </a:moveTo>
                <a:cubicBezTo>
                  <a:pt x="1719945" y="1561350"/>
                  <a:pt x="1719945" y="1558927"/>
                  <a:pt x="1719945" y="1558927"/>
                </a:cubicBezTo>
                <a:cubicBezTo>
                  <a:pt x="1722328" y="1558927"/>
                  <a:pt x="1722328" y="1561350"/>
                  <a:pt x="1722328" y="1563772"/>
                </a:cubicBezTo>
                <a:close/>
                <a:moveTo>
                  <a:pt x="1739008" y="1488701"/>
                </a:moveTo>
                <a:cubicBezTo>
                  <a:pt x="1739008" y="1488817"/>
                  <a:pt x="1739008" y="1488863"/>
                  <a:pt x="1739008" y="1488971"/>
                </a:cubicBezTo>
                <a:cubicBezTo>
                  <a:pt x="1734082" y="1488701"/>
                  <a:pt x="1732132" y="1488701"/>
                  <a:pt x="1739008" y="1488701"/>
                </a:cubicBezTo>
                <a:close/>
                <a:moveTo>
                  <a:pt x="1798576" y="1498388"/>
                </a:moveTo>
                <a:cubicBezTo>
                  <a:pt x="1796193" y="1495965"/>
                  <a:pt x="1796193" y="1495965"/>
                  <a:pt x="1793811" y="1495965"/>
                </a:cubicBezTo>
                <a:cubicBezTo>
                  <a:pt x="1796193" y="1495965"/>
                  <a:pt x="1798576" y="1495965"/>
                  <a:pt x="1798576" y="1498388"/>
                </a:cubicBezTo>
                <a:close/>
                <a:moveTo>
                  <a:pt x="1812874" y="1495965"/>
                </a:moveTo>
                <a:cubicBezTo>
                  <a:pt x="1810491" y="1498388"/>
                  <a:pt x="1810491" y="1498388"/>
                  <a:pt x="1810491" y="1498388"/>
                </a:cubicBezTo>
                <a:cubicBezTo>
                  <a:pt x="1810491" y="1498388"/>
                  <a:pt x="1810491" y="1495965"/>
                  <a:pt x="1812874" y="1495965"/>
                </a:cubicBezTo>
                <a:close/>
                <a:moveTo>
                  <a:pt x="1843848" y="1462421"/>
                </a:moveTo>
                <a:cubicBezTo>
                  <a:pt x="1843409" y="1462347"/>
                  <a:pt x="1842796" y="1462251"/>
                  <a:pt x="1841990" y="1462135"/>
                </a:cubicBezTo>
                <a:cubicBezTo>
                  <a:pt x="1842271" y="1462091"/>
                  <a:pt x="1842835" y="1462064"/>
                  <a:pt x="1843848" y="1462064"/>
                </a:cubicBezTo>
                <a:cubicBezTo>
                  <a:pt x="1843848" y="1462064"/>
                  <a:pt x="1843848" y="1462083"/>
                  <a:pt x="1843848" y="1462421"/>
                </a:cubicBezTo>
                <a:close/>
                <a:moveTo>
                  <a:pt x="1843848" y="1462606"/>
                </a:moveTo>
                <a:cubicBezTo>
                  <a:pt x="1843848" y="1462553"/>
                  <a:pt x="1843848" y="1462463"/>
                  <a:pt x="1843848" y="1462421"/>
                </a:cubicBezTo>
                <a:cubicBezTo>
                  <a:pt x="1845516" y="1462705"/>
                  <a:pt x="1844858" y="1462707"/>
                  <a:pt x="1843848" y="1462606"/>
                </a:cubicBezTo>
                <a:close/>
                <a:moveTo>
                  <a:pt x="1798576" y="1498388"/>
                </a:moveTo>
                <a:cubicBezTo>
                  <a:pt x="1796193" y="1498388"/>
                  <a:pt x="1796193" y="1495965"/>
                  <a:pt x="1798576" y="1498388"/>
                </a:cubicBezTo>
                <a:close/>
                <a:moveTo>
                  <a:pt x="1874825" y="1459641"/>
                </a:moveTo>
                <a:cubicBezTo>
                  <a:pt x="1874825" y="1459641"/>
                  <a:pt x="1874825" y="1459641"/>
                  <a:pt x="1877205" y="1462064"/>
                </a:cubicBezTo>
                <a:cubicBezTo>
                  <a:pt x="1874825" y="1462064"/>
                  <a:pt x="1874825" y="1459641"/>
                  <a:pt x="1874825" y="1459641"/>
                </a:cubicBezTo>
                <a:close/>
                <a:moveTo>
                  <a:pt x="1841197" y="1774933"/>
                </a:moveTo>
                <a:cubicBezTo>
                  <a:pt x="1831716" y="1776532"/>
                  <a:pt x="1849917" y="1773460"/>
                  <a:pt x="1841197" y="1774933"/>
                </a:cubicBezTo>
                <a:close/>
                <a:moveTo>
                  <a:pt x="1860528" y="1730862"/>
                </a:moveTo>
                <a:cubicBezTo>
                  <a:pt x="1860528" y="1730414"/>
                  <a:pt x="1860528" y="1730119"/>
                  <a:pt x="1860528" y="1729822"/>
                </a:cubicBezTo>
                <a:cubicBezTo>
                  <a:pt x="1868461" y="1729698"/>
                  <a:pt x="1872072" y="1729885"/>
                  <a:pt x="1860528" y="1730862"/>
                </a:cubicBezTo>
                <a:close/>
                <a:moveTo>
                  <a:pt x="1760451" y="1704225"/>
                </a:moveTo>
                <a:cubicBezTo>
                  <a:pt x="1769982" y="1706647"/>
                  <a:pt x="1767599" y="1706647"/>
                  <a:pt x="1760451" y="1704225"/>
                </a:cubicBezTo>
                <a:close/>
                <a:moveTo>
                  <a:pt x="1915665" y="1942169"/>
                </a:moveTo>
                <a:cubicBezTo>
                  <a:pt x="1915665" y="1942108"/>
                  <a:pt x="1915665" y="1942089"/>
                  <a:pt x="1915665" y="1942031"/>
                </a:cubicBezTo>
                <a:cubicBezTo>
                  <a:pt x="1916438" y="1942166"/>
                  <a:pt x="1916576" y="1942169"/>
                  <a:pt x="1915665" y="1942169"/>
                </a:cubicBezTo>
                <a:close/>
                <a:moveTo>
                  <a:pt x="1882164" y="1943928"/>
                </a:moveTo>
                <a:cubicBezTo>
                  <a:pt x="1882164" y="1944523"/>
                  <a:pt x="1882164" y="1944594"/>
                  <a:pt x="1882164" y="1944594"/>
                </a:cubicBezTo>
                <a:cubicBezTo>
                  <a:pt x="1874828" y="1942736"/>
                  <a:pt x="1876990" y="1943014"/>
                  <a:pt x="1882164" y="1943928"/>
                </a:cubicBezTo>
                <a:close/>
                <a:moveTo>
                  <a:pt x="1841484" y="1830644"/>
                </a:moveTo>
                <a:cubicBezTo>
                  <a:pt x="1842155" y="1831778"/>
                  <a:pt x="1842774" y="1832852"/>
                  <a:pt x="1843395" y="1833925"/>
                </a:cubicBezTo>
                <a:cubicBezTo>
                  <a:pt x="1843553" y="1834443"/>
                  <a:pt x="1843699" y="1834949"/>
                  <a:pt x="1843876" y="1835494"/>
                </a:cubicBezTo>
                <a:cubicBezTo>
                  <a:pt x="1841484" y="1830644"/>
                  <a:pt x="1841484" y="1830644"/>
                  <a:pt x="1841484" y="1830644"/>
                </a:cubicBezTo>
                <a:close/>
                <a:moveTo>
                  <a:pt x="1774811" y="1987263"/>
                </a:moveTo>
                <a:cubicBezTo>
                  <a:pt x="1774900" y="1987269"/>
                  <a:pt x="1774828" y="1987530"/>
                  <a:pt x="1774480" y="1988232"/>
                </a:cubicBezTo>
                <a:cubicBezTo>
                  <a:pt x="1774574" y="1987949"/>
                  <a:pt x="1774698" y="1987597"/>
                  <a:pt x="1774811" y="1987263"/>
                </a:cubicBezTo>
                <a:close/>
                <a:moveTo>
                  <a:pt x="1738585" y="2037968"/>
                </a:moveTo>
                <a:cubicBezTo>
                  <a:pt x="1738585" y="2037946"/>
                  <a:pt x="1738585" y="2037904"/>
                  <a:pt x="1738585" y="2037882"/>
                </a:cubicBezTo>
                <a:cubicBezTo>
                  <a:pt x="1740374" y="2038177"/>
                  <a:pt x="1741932" y="2038601"/>
                  <a:pt x="1738585" y="2037968"/>
                </a:cubicBezTo>
                <a:close/>
                <a:moveTo>
                  <a:pt x="1738585" y="2039146"/>
                </a:moveTo>
                <a:cubicBezTo>
                  <a:pt x="1735269" y="2037800"/>
                  <a:pt x="1735819" y="2037577"/>
                  <a:pt x="1737169" y="2037692"/>
                </a:cubicBezTo>
                <a:cubicBezTo>
                  <a:pt x="1737713" y="2037800"/>
                  <a:pt x="1738188" y="2037893"/>
                  <a:pt x="1738585" y="2037968"/>
                </a:cubicBezTo>
                <a:cubicBezTo>
                  <a:pt x="1738585" y="2038284"/>
                  <a:pt x="1738585" y="2038637"/>
                  <a:pt x="1738585" y="2039146"/>
                </a:cubicBezTo>
                <a:close/>
                <a:moveTo>
                  <a:pt x="1511255" y="2368570"/>
                </a:moveTo>
                <a:cubicBezTo>
                  <a:pt x="1511255" y="2368454"/>
                  <a:pt x="1511255" y="2368374"/>
                  <a:pt x="1511255" y="2368270"/>
                </a:cubicBezTo>
                <a:cubicBezTo>
                  <a:pt x="1513619" y="2368496"/>
                  <a:pt x="1516140" y="2368906"/>
                  <a:pt x="1511255" y="2368570"/>
                </a:cubicBezTo>
                <a:close/>
                <a:moveTo>
                  <a:pt x="1511255" y="2368867"/>
                </a:moveTo>
                <a:cubicBezTo>
                  <a:pt x="1510333" y="2368680"/>
                  <a:pt x="1509740" y="2368540"/>
                  <a:pt x="1509350" y="2368432"/>
                </a:cubicBezTo>
                <a:cubicBezTo>
                  <a:pt x="1510088" y="2368490"/>
                  <a:pt x="1510711" y="2368534"/>
                  <a:pt x="1511255" y="2368570"/>
                </a:cubicBezTo>
                <a:cubicBezTo>
                  <a:pt x="1511255" y="2368686"/>
                  <a:pt x="1511255" y="2368738"/>
                  <a:pt x="1511255" y="2368867"/>
                </a:cubicBezTo>
                <a:close/>
                <a:moveTo>
                  <a:pt x="1480753" y="2363665"/>
                </a:moveTo>
                <a:cubicBezTo>
                  <a:pt x="1481325" y="2363725"/>
                  <a:pt x="1481940" y="2363780"/>
                  <a:pt x="1482587" y="2363830"/>
                </a:cubicBezTo>
                <a:cubicBezTo>
                  <a:pt x="1482570" y="2363893"/>
                  <a:pt x="1482556" y="2363954"/>
                  <a:pt x="1482540" y="2364017"/>
                </a:cubicBezTo>
                <a:cubicBezTo>
                  <a:pt x="1481880" y="2363885"/>
                  <a:pt x="1481300" y="2363769"/>
                  <a:pt x="1480753" y="2363665"/>
                </a:cubicBezTo>
                <a:close/>
                <a:moveTo>
                  <a:pt x="1480753" y="2363665"/>
                </a:moveTo>
                <a:cubicBezTo>
                  <a:pt x="1475744" y="2363139"/>
                  <a:pt x="1473922" y="2362346"/>
                  <a:pt x="1480753" y="2363665"/>
                </a:cubicBezTo>
                <a:close/>
                <a:moveTo>
                  <a:pt x="1447076" y="2117231"/>
                </a:moveTo>
                <a:cubicBezTo>
                  <a:pt x="1446824" y="2116535"/>
                  <a:pt x="1446645" y="2115604"/>
                  <a:pt x="1446645" y="2114302"/>
                </a:cubicBezTo>
                <a:cubicBezTo>
                  <a:pt x="1446780" y="2115263"/>
                  <a:pt x="1446927" y="2116243"/>
                  <a:pt x="1447076" y="2117231"/>
                </a:cubicBezTo>
                <a:close/>
                <a:moveTo>
                  <a:pt x="1173850" y="1961564"/>
                </a:moveTo>
                <a:cubicBezTo>
                  <a:pt x="1178635" y="1961564"/>
                  <a:pt x="1188205" y="1963989"/>
                  <a:pt x="1173850" y="1961564"/>
                </a:cubicBezTo>
                <a:close/>
                <a:moveTo>
                  <a:pt x="1173850" y="1968592"/>
                </a:moveTo>
                <a:cubicBezTo>
                  <a:pt x="1173850" y="1968446"/>
                  <a:pt x="1173850" y="1968350"/>
                  <a:pt x="1173850" y="1968223"/>
                </a:cubicBezTo>
                <a:cubicBezTo>
                  <a:pt x="1176625" y="1968430"/>
                  <a:pt x="1179618" y="1968842"/>
                  <a:pt x="1173850" y="1968592"/>
                </a:cubicBezTo>
                <a:close/>
                <a:moveTo>
                  <a:pt x="1173850" y="1968837"/>
                </a:moveTo>
                <a:cubicBezTo>
                  <a:pt x="1173069" y="1968705"/>
                  <a:pt x="1172503" y="1968600"/>
                  <a:pt x="1172061" y="1968507"/>
                </a:cubicBezTo>
                <a:cubicBezTo>
                  <a:pt x="1172737" y="1968543"/>
                  <a:pt x="1173326" y="1968570"/>
                  <a:pt x="1173850" y="1968592"/>
                </a:cubicBezTo>
                <a:cubicBezTo>
                  <a:pt x="1173850" y="1968688"/>
                  <a:pt x="1173850" y="1968732"/>
                  <a:pt x="1173850" y="1968837"/>
                </a:cubicBezTo>
                <a:close/>
                <a:moveTo>
                  <a:pt x="2108293" y="479539"/>
                </a:moveTo>
                <a:cubicBezTo>
                  <a:pt x="2108207" y="479112"/>
                  <a:pt x="2108097" y="478741"/>
                  <a:pt x="2108008" y="478320"/>
                </a:cubicBezTo>
                <a:cubicBezTo>
                  <a:pt x="2108086" y="477909"/>
                  <a:pt x="2108169" y="477505"/>
                  <a:pt x="2108293" y="477130"/>
                </a:cubicBezTo>
                <a:cubicBezTo>
                  <a:pt x="2108293" y="479539"/>
                  <a:pt x="2108293" y="479539"/>
                  <a:pt x="2108293" y="479539"/>
                </a:cubicBezTo>
                <a:close/>
                <a:moveTo>
                  <a:pt x="90146" y="3883619"/>
                </a:moveTo>
                <a:cubicBezTo>
                  <a:pt x="90400" y="3883872"/>
                  <a:pt x="90629" y="3884104"/>
                  <a:pt x="90916" y="3884393"/>
                </a:cubicBezTo>
                <a:cubicBezTo>
                  <a:pt x="90811" y="3884285"/>
                  <a:pt x="90585" y="3884060"/>
                  <a:pt x="90146" y="3883619"/>
                </a:cubicBezTo>
                <a:close/>
                <a:moveTo>
                  <a:pt x="1034562" y="3126864"/>
                </a:moveTo>
                <a:cubicBezTo>
                  <a:pt x="1044187" y="3083542"/>
                  <a:pt x="1056218" y="3076322"/>
                  <a:pt x="1070653" y="3037812"/>
                </a:cubicBezTo>
                <a:cubicBezTo>
                  <a:pt x="1085088" y="2992082"/>
                  <a:pt x="1080278" y="2968015"/>
                  <a:pt x="1104336" y="2934320"/>
                </a:cubicBezTo>
                <a:cubicBezTo>
                  <a:pt x="1104336" y="2934320"/>
                  <a:pt x="1145237" y="2866929"/>
                  <a:pt x="1138019" y="2972830"/>
                </a:cubicBezTo>
                <a:cubicBezTo>
                  <a:pt x="1130801" y="2977641"/>
                  <a:pt x="1128396" y="2984862"/>
                  <a:pt x="1125989" y="2999302"/>
                </a:cubicBezTo>
                <a:cubicBezTo>
                  <a:pt x="1125989" y="2999302"/>
                  <a:pt x="1125989" y="2999302"/>
                  <a:pt x="1130801" y="2999302"/>
                </a:cubicBezTo>
                <a:cubicBezTo>
                  <a:pt x="1125989" y="3004117"/>
                  <a:pt x="1125989" y="3011337"/>
                  <a:pt x="1125989" y="3018557"/>
                </a:cubicBezTo>
                <a:cubicBezTo>
                  <a:pt x="1128396" y="3023372"/>
                  <a:pt x="1130801" y="3016151"/>
                  <a:pt x="1133206" y="3025777"/>
                </a:cubicBezTo>
                <a:cubicBezTo>
                  <a:pt x="1128396" y="3037812"/>
                  <a:pt x="1130801" y="3030592"/>
                  <a:pt x="1125989" y="3045032"/>
                </a:cubicBezTo>
                <a:cubicBezTo>
                  <a:pt x="1123584" y="3045032"/>
                  <a:pt x="1125989" y="3037812"/>
                  <a:pt x="1121179" y="3037812"/>
                </a:cubicBezTo>
                <a:cubicBezTo>
                  <a:pt x="1123584" y="3040221"/>
                  <a:pt x="1121179" y="3047441"/>
                  <a:pt x="1123584" y="3049847"/>
                </a:cubicBezTo>
                <a:cubicBezTo>
                  <a:pt x="1123584" y="3049847"/>
                  <a:pt x="1123584" y="3049847"/>
                  <a:pt x="1121179" y="3049847"/>
                </a:cubicBezTo>
                <a:cubicBezTo>
                  <a:pt x="1121179" y="3052252"/>
                  <a:pt x="1116366" y="3052252"/>
                  <a:pt x="1116366" y="3057067"/>
                </a:cubicBezTo>
                <a:cubicBezTo>
                  <a:pt x="1116366" y="3059473"/>
                  <a:pt x="1118771" y="3061881"/>
                  <a:pt x="1118771" y="3057067"/>
                </a:cubicBezTo>
                <a:cubicBezTo>
                  <a:pt x="1118771" y="3064287"/>
                  <a:pt x="1121179" y="3076322"/>
                  <a:pt x="1116366" y="3081134"/>
                </a:cubicBezTo>
                <a:cubicBezTo>
                  <a:pt x="1113961" y="3088357"/>
                  <a:pt x="1109149" y="3085948"/>
                  <a:pt x="1104336" y="3085948"/>
                </a:cubicBezTo>
                <a:cubicBezTo>
                  <a:pt x="1104336" y="3088357"/>
                  <a:pt x="1106744" y="3090762"/>
                  <a:pt x="1109149" y="3093168"/>
                </a:cubicBezTo>
                <a:cubicBezTo>
                  <a:pt x="1109149" y="3093168"/>
                  <a:pt x="1109149" y="3093168"/>
                  <a:pt x="1106744" y="3093168"/>
                </a:cubicBezTo>
                <a:cubicBezTo>
                  <a:pt x="1106744" y="3093168"/>
                  <a:pt x="1106744" y="3093168"/>
                  <a:pt x="1109149" y="3097983"/>
                </a:cubicBezTo>
                <a:cubicBezTo>
                  <a:pt x="1099523" y="3110017"/>
                  <a:pt x="1106744" y="3126864"/>
                  <a:pt x="1097118" y="3136493"/>
                </a:cubicBezTo>
                <a:cubicBezTo>
                  <a:pt x="1097118" y="3134084"/>
                  <a:pt x="1101931" y="3126864"/>
                  <a:pt x="1097118" y="3126864"/>
                </a:cubicBezTo>
                <a:cubicBezTo>
                  <a:pt x="1097118" y="3126864"/>
                  <a:pt x="1097118" y="3126864"/>
                  <a:pt x="1094713" y="3136493"/>
                </a:cubicBezTo>
                <a:cubicBezTo>
                  <a:pt x="1094713" y="3131678"/>
                  <a:pt x="1094713" y="3129270"/>
                  <a:pt x="1089901" y="3129270"/>
                </a:cubicBezTo>
                <a:cubicBezTo>
                  <a:pt x="1087496" y="3143713"/>
                  <a:pt x="1089901" y="3158154"/>
                  <a:pt x="1085088" y="3177406"/>
                </a:cubicBezTo>
                <a:cubicBezTo>
                  <a:pt x="1080278" y="3175000"/>
                  <a:pt x="1082683" y="3187035"/>
                  <a:pt x="1075465" y="3191846"/>
                </a:cubicBezTo>
                <a:cubicBezTo>
                  <a:pt x="1077870" y="3191846"/>
                  <a:pt x="1077870" y="3191846"/>
                  <a:pt x="1077870" y="3191846"/>
                </a:cubicBezTo>
                <a:cubicBezTo>
                  <a:pt x="1080278" y="3189440"/>
                  <a:pt x="1080278" y="3189440"/>
                  <a:pt x="1080278" y="3194255"/>
                </a:cubicBezTo>
                <a:cubicBezTo>
                  <a:pt x="1080278" y="3194255"/>
                  <a:pt x="1080278" y="3194255"/>
                  <a:pt x="1077870" y="3194255"/>
                </a:cubicBezTo>
                <a:cubicBezTo>
                  <a:pt x="1080278" y="3196661"/>
                  <a:pt x="1080278" y="3196661"/>
                  <a:pt x="1080278" y="3199069"/>
                </a:cubicBezTo>
                <a:cubicBezTo>
                  <a:pt x="1077870" y="3201475"/>
                  <a:pt x="1075465" y="3201475"/>
                  <a:pt x="1075465" y="3199069"/>
                </a:cubicBezTo>
                <a:cubicBezTo>
                  <a:pt x="1075465" y="3201475"/>
                  <a:pt x="1075465" y="3206287"/>
                  <a:pt x="1073058" y="3201475"/>
                </a:cubicBezTo>
                <a:cubicBezTo>
                  <a:pt x="1068248" y="3211101"/>
                  <a:pt x="1075465" y="3213510"/>
                  <a:pt x="1075465" y="3220730"/>
                </a:cubicBezTo>
                <a:cubicBezTo>
                  <a:pt x="1073058" y="3230356"/>
                  <a:pt x="1070653" y="3235171"/>
                  <a:pt x="1068248" y="3249611"/>
                </a:cubicBezTo>
                <a:cubicBezTo>
                  <a:pt x="1068248" y="3249611"/>
                  <a:pt x="1068248" y="3249611"/>
                  <a:pt x="1068248" y="3247205"/>
                </a:cubicBezTo>
                <a:cubicBezTo>
                  <a:pt x="1065840" y="3249611"/>
                  <a:pt x="1061027" y="3249611"/>
                  <a:pt x="1061027" y="3259238"/>
                </a:cubicBezTo>
                <a:cubicBezTo>
                  <a:pt x="1075465" y="3268866"/>
                  <a:pt x="1056218" y="3278493"/>
                  <a:pt x="1056218" y="3295342"/>
                </a:cubicBezTo>
                <a:cubicBezTo>
                  <a:pt x="1063435" y="3295342"/>
                  <a:pt x="1058623" y="3302562"/>
                  <a:pt x="1063435" y="3302562"/>
                </a:cubicBezTo>
                <a:cubicBezTo>
                  <a:pt x="1053813" y="3319408"/>
                  <a:pt x="1058623" y="3333849"/>
                  <a:pt x="1051405" y="3350698"/>
                </a:cubicBezTo>
                <a:cubicBezTo>
                  <a:pt x="1046592" y="3353104"/>
                  <a:pt x="1046592" y="3367544"/>
                  <a:pt x="1049000" y="3372359"/>
                </a:cubicBezTo>
                <a:cubicBezTo>
                  <a:pt x="1046592" y="3367544"/>
                  <a:pt x="1041782" y="3374765"/>
                  <a:pt x="1039375" y="3372359"/>
                </a:cubicBezTo>
                <a:cubicBezTo>
                  <a:pt x="1044187" y="3379579"/>
                  <a:pt x="1036970" y="3391614"/>
                  <a:pt x="1036970" y="3391614"/>
                </a:cubicBezTo>
                <a:cubicBezTo>
                  <a:pt x="1032157" y="3394020"/>
                  <a:pt x="1034562" y="3408460"/>
                  <a:pt x="1029752" y="3413275"/>
                </a:cubicBezTo>
                <a:cubicBezTo>
                  <a:pt x="1029752" y="3413275"/>
                  <a:pt x="1029752" y="3413275"/>
                  <a:pt x="1032157" y="3425309"/>
                </a:cubicBezTo>
                <a:cubicBezTo>
                  <a:pt x="1032157" y="3425309"/>
                  <a:pt x="1032157" y="3425309"/>
                  <a:pt x="1029752" y="3420495"/>
                </a:cubicBezTo>
                <a:cubicBezTo>
                  <a:pt x="1029752" y="3425309"/>
                  <a:pt x="1024939" y="3425309"/>
                  <a:pt x="1024939" y="3422901"/>
                </a:cubicBezTo>
                <a:cubicBezTo>
                  <a:pt x="1022534" y="3425309"/>
                  <a:pt x="1024939" y="3427715"/>
                  <a:pt x="1024939" y="3430121"/>
                </a:cubicBezTo>
                <a:cubicBezTo>
                  <a:pt x="1024939" y="3430121"/>
                  <a:pt x="1024939" y="3430121"/>
                  <a:pt x="1020127" y="3427715"/>
                </a:cubicBezTo>
                <a:cubicBezTo>
                  <a:pt x="1017722" y="3434936"/>
                  <a:pt x="1024939" y="3439750"/>
                  <a:pt x="1027344" y="3434936"/>
                </a:cubicBezTo>
                <a:cubicBezTo>
                  <a:pt x="1032157" y="3449376"/>
                  <a:pt x="1020127" y="3439750"/>
                  <a:pt x="1024939" y="3454191"/>
                </a:cubicBezTo>
                <a:cubicBezTo>
                  <a:pt x="1024939" y="3454191"/>
                  <a:pt x="1024956" y="3454207"/>
                  <a:pt x="1029625" y="3458875"/>
                </a:cubicBezTo>
                <a:cubicBezTo>
                  <a:pt x="1028374" y="3469694"/>
                  <a:pt x="1017865" y="3459858"/>
                  <a:pt x="1020127" y="3473446"/>
                </a:cubicBezTo>
                <a:cubicBezTo>
                  <a:pt x="1020127" y="3473446"/>
                  <a:pt x="1020127" y="3473446"/>
                  <a:pt x="1017722" y="3473446"/>
                </a:cubicBezTo>
                <a:cubicBezTo>
                  <a:pt x="1017722" y="3475851"/>
                  <a:pt x="1015317" y="3480666"/>
                  <a:pt x="1020127" y="3480666"/>
                </a:cubicBezTo>
                <a:cubicBezTo>
                  <a:pt x="1017722" y="3492700"/>
                  <a:pt x="1010504" y="3504732"/>
                  <a:pt x="1005692" y="3514361"/>
                </a:cubicBezTo>
                <a:cubicBezTo>
                  <a:pt x="1005692" y="3521581"/>
                  <a:pt x="1008096" y="3511953"/>
                  <a:pt x="1010504" y="3516767"/>
                </a:cubicBezTo>
                <a:cubicBezTo>
                  <a:pt x="1015317" y="3526393"/>
                  <a:pt x="1008096" y="3526393"/>
                  <a:pt x="1003287" y="3533613"/>
                </a:cubicBezTo>
                <a:cubicBezTo>
                  <a:pt x="1003287" y="3533613"/>
                  <a:pt x="1003287" y="3533613"/>
                  <a:pt x="1008096" y="3531208"/>
                </a:cubicBezTo>
                <a:cubicBezTo>
                  <a:pt x="1008096" y="3531208"/>
                  <a:pt x="1008096" y="3531208"/>
                  <a:pt x="1003287" y="3545648"/>
                </a:cubicBezTo>
                <a:cubicBezTo>
                  <a:pt x="1003287" y="3545648"/>
                  <a:pt x="1003287" y="3545648"/>
                  <a:pt x="1000879" y="3543242"/>
                </a:cubicBezTo>
                <a:cubicBezTo>
                  <a:pt x="1000879" y="3543242"/>
                  <a:pt x="1000879" y="3543242"/>
                  <a:pt x="998474" y="3552868"/>
                </a:cubicBezTo>
                <a:cubicBezTo>
                  <a:pt x="1000879" y="3557683"/>
                  <a:pt x="1000879" y="3552868"/>
                  <a:pt x="1003287" y="3550463"/>
                </a:cubicBezTo>
                <a:cubicBezTo>
                  <a:pt x="998474" y="3560089"/>
                  <a:pt x="1008096" y="3572123"/>
                  <a:pt x="998474" y="3579344"/>
                </a:cubicBezTo>
                <a:cubicBezTo>
                  <a:pt x="998474" y="3579344"/>
                  <a:pt x="998474" y="3579344"/>
                  <a:pt x="996069" y="3579344"/>
                </a:cubicBezTo>
                <a:lnTo>
                  <a:pt x="996069" y="3576938"/>
                </a:lnTo>
                <a:cubicBezTo>
                  <a:pt x="993661" y="3564903"/>
                  <a:pt x="991256" y="3584158"/>
                  <a:pt x="988851" y="3581750"/>
                </a:cubicBezTo>
                <a:cubicBezTo>
                  <a:pt x="991256" y="3586564"/>
                  <a:pt x="986444" y="3596193"/>
                  <a:pt x="991256" y="3601005"/>
                </a:cubicBezTo>
                <a:cubicBezTo>
                  <a:pt x="979226" y="3617854"/>
                  <a:pt x="986444" y="3634700"/>
                  <a:pt x="979226" y="3649140"/>
                </a:cubicBezTo>
                <a:cubicBezTo>
                  <a:pt x="976821" y="3644329"/>
                  <a:pt x="976821" y="3651549"/>
                  <a:pt x="972008" y="3651549"/>
                </a:cubicBezTo>
                <a:cubicBezTo>
                  <a:pt x="969604" y="3656361"/>
                  <a:pt x="976821" y="3656361"/>
                  <a:pt x="974413" y="3663581"/>
                </a:cubicBezTo>
                <a:cubicBezTo>
                  <a:pt x="974413" y="3663581"/>
                  <a:pt x="974413" y="3663581"/>
                  <a:pt x="967196" y="3665990"/>
                </a:cubicBezTo>
                <a:cubicBezTo>
                  <a:pt x="972008" y="3680430"/>
                  <a:pt x="959978" y="3673210"/>
                  <a:pt x="959978" y="3687651"/>
                </a:cubicBezTo>
                <a:cubicBezTo>
                  <a:pt x="964791" y="3697277"/>
                  <a:pt x="950356" y="3704497"/>
                  <a:pt x="952761" y="3718938"/>
                </a:cubicBezTo>
                <a:cubicBezTo>
                  <a:pt x="952761" y="3718938"/>
                  <a:pt x="952761" y="3718938"/>
                  <a:pt x="950356" y="3718938"/>
                </a:cubicBezTo>
                <a:cubicBezTo>
                  <a:pt x="950356" y="3728566"/>
                  <a:pt x="943138" y="3733381"/>
                  <a:pt x="943138" y="3740601"/>
                </a:cubicBezTo>
                <a:cubicBezTo>
                  <a:pt x="938325" y="3740601"/>
                  <a:pt x="940730" y="3738193"/>
                  <a:pt x="935918" y="3738193"/>
                </a:cubicBezTo>
                <a:cubicBezTo>
                  <a:pt x="938325" y="3745413"/>
                  <a:pt x="928700" y="3733381"/>
                  <a:pt x="933513" y="3740601"/>
                </a:cubicBezTo>
                <a:cubicBezTo>
                  <a:pt x="926295" y="3750227"/>
                  <a:pt x="943138" y="3764668"/>
                  <a:pt x="938325" y="3776702"/>
                </a:cubicBezTo>
                <a:cubicBezTo>
                  <a:pt x="940730" y="3788737"/>
                  <a:pt x="923890" y="3793549"/>
                  <a:pt x="933513" y="3798363"/>
                </a:cubicBezTo>
                <a:cubicBezTo>
                  <a:pt x="933513" y="3798363"/>
                  <a:pt x="933513" y="3798363"/>
                  <a:pt x="935918" y="3793549"/>
                </a:cubicBezTo>
                <a:cubicBezTo>
                  <a:pt x="935918" y="3793549"/>
                  <a:pt x="935918" y="3793549"/>
                  <a:pt x="931108" y="3807992"/>
                </a:cubicBezTo>
                <a:cubicBezTo>
                  <a:pt x="931108" y="3807992"/>
                  <a:pt x="931108" y="3807992"/>
                  <a:pt x="928700" y="3807992"/>
                </a:cubicBezTo>
                <a:cubicBezTo>
                  <a:pt x="928700" y="3815212"/>
                  <a:pt x="921482" y="3829653"/>
                  <a:pt x="923890" y="3836873"/>
                </a:cubicBezTo>
                <a:cubicBezTo>
                  <a:pt x="923890" y="3846499"/>
                  <a:pt x="919077" y="3846499"/>
                  <a:pt x="921482" y="3856126"/>
                </a:cubicBezTo>
                <a:cubicBezTo>
                  <a:pt x="921482" y="3856126"/>
                  <a:pt x="921482" y="3856126"/>
                  <a:pt x="921482" y="3853720"/>
                </a:cubicBezTo>
                <a:cubicBezTo>
                  <a:pt x="926295" y="3868160"/>
                  <a:pt x="919077" y="3894636"/>
                  <a:pt x="914265" y="3916296"/>
                </a:cubicBezTo>
                <a:cubicBezTo>
                  <a:pt x="909452" y="3913890"/>
                  <a:pt x="909452" y="3925925"/>
                  <a:pt x="909452" y="3933145"/>
                </a:cubicBezTo>
                <a:lnTo>
                  <a:pt x="907047" y="3930737"/>
                </a:lnTo>
                <a:cubicBezTo>
                  <a:pt x="909452" y="3942771"/>
                  <a:pt x="895017" y="3952398"/>
                  <a:pt x="899830" y="3966841"/>
                </a:cubicBezTo>
                <a:cubicBezTo>
                  <a:pt x="895017" y="3969247"/>
                  <a:pt x="899830" y="3986096"/>
                  <a:pt x="892612" y="3986096"/>
                </a:cubicBezTo>
                <a:cubicBezTo>
                  <a:pt x="897425" y="4000536"/>
                  <a:pt x="892612" y="4012569"/>
                  <a:pt x="885394" y="4031824"/>
                </a:cubicBezTo>
                <a:cubicBezTo>
                  <a:pt x="885394" y="4031824"/>
                  <a:pt x="885394" y="4031824"/>
                  <a:pt x="885394" y="4029418"/>
                </a:cubicBezTo>
                <a:cubicBezTo>
                  <a:pt x="808403" y="4149757"/>
                  <a:pt x="844491" y="3978873"/>
                  <a:pt x="844491" y="3978873"/>
                </a:cubicBezTo>
                <a:cubicBezTo>
                  <a:pt x="846899" y="3966841"/>
                  <a:pt x="849304" y="3954806"/>
                  <a:pt x="851711" y="3942771"/>
                </a:cubicBezTo>
                <a:cubicBezTo>
                  <a:pt x="849304" y="3942771"/>
                  <a:pt x="849304" y="3940366"/>
                  <a:pt x="849304" y="3937960"/>
                </a:cubicBezTo>
                <a:cubicBezTo>
                  <a:pt x="846899" y="3897044"/>
                  <a:pt x="880582" y="3858534"/>
                  <a:pt x="880582" y="3820024"/>
                </a:cubicBezTo>
                <a:cubicBezTo>
                  <a:pt x="882987" y="3805583"/>
                  <a:pt x="885394" y="3786328"/>
                  <a:pt x="887799" y="3767076"/>
                </a:cubicBezTo>
                <a:cubicBezTo>
                  <a:pt x="890207" y="3752636"/>
                  <a:pt x="895017" y="3733381"/>
                  <a:pt x="902235" y="3721346"/>
                </a:cubicBezTo>
                <a:cubicBezTo>
                  <a:pt x="909452" y="3702091"/>
                  <a:pt x="904642" y="3685242"/>
                  <a:pt x="911860" y="3665990"/>
                </a:cubicBezTo>
                <a:cubicBezTo>
                  <a:pt x="911860" y="3665990"/>
                  <a:pt x="911860" y="3665990"/>
                  <a:pt x="916673" y="3661175"/>
                </a:cubicBezTo>
                <a:cubicBezTo>
                  <a:pt x="916673" y="3656361"/>
                  <a:pt x="914265" y="3656361"/>
                  <a:pt x="916673" y="3651549"/>
                </a:cubicBezTo>
                <a:cubicBezTo>
                  <a:pt x="916673" y="3653955"/>
                  <a:pt x="919077" y="3651549"/>
                  <a:pt x="921482" y="3651549"/>
                </a:cubicBezTo>
                <a:cubicBezTo>
                  <a:pt x="921482" y="3651549"/>
                  <a:pt x="921482" y="3651549"/>
                  <a:pt x="919077" y="3644329"/>
                </a:cubicBezTo>
                <a:cubicBezTo>
                  <a:pt x="926295" y="3644329"/>
                  <a:pt x="911860" y="3629888"/>
                  <a:pt x="919077" y="3629888"/>
                </a:cubicBezTo>
                <a:cubicBezTo>
                  <a:pt x="919077" y="3629888"/>
                  <a:pt x="919077" y="3629888"/>
                  <a:pt x="923890" y="3629888"/>
                </a:cubicBezTo>
                <a:cubicBezTo>
                  <a:pt x="943138" y="3586564"/>
                  <a:pt x="940730" y="3528802"/>
                  <a:pt x="955168" y="3480666"/>
                </a:cubicBezTo>
                <a:cubicBezTo>
                  <a:pt x="962383" y="3471037"/>
                  <a:pt x="972008" y="3463817"/>
                  <a:pt x="974413" y="3451782"/>
                </a:cubicBezTo>
                <a:cubicBezTo>
                  <a:pt x="974413" y="3451782"/>
                  <a:pt x="974413" y="3451782"/>
                  <a:pt x="969604" y="3451782"/>
                </a:cubicBezTo>
                <a:cubicBezTo>
                  <a:pt x="969604" y="3442156"/>
                  <a:pt x="974413" y="3451782"/>
                  <a:pt x="979226" y="3442156"/>
                </a:cubicBezTo>
                <a:cubicBezTo>
                  <a:pt x="979226" y="3442156"/>
                  <a:pt x="979226" y="3442156"/>
                  <a:pt x="972008" y="3444562"/>
                </a:cubicBezTo>
                <a:cubicBezTo>
                  <a:pt x="972008" y="3444562"/>
                  <a:pt x="972008" y="3444562"/>
                  <a:pt x="974413" y="3427715"/>
                </a:cubicBezTo>
                <a:cubicBezTo>
                  <a:pt x="974413" y="3427715"/>
                  <a:pt x="974413" y="3427715"/>
                  <a:pt x="974413" y="3430121"/>
                </a:cubicBezTo>
                <a:cubicBezTo>
                  <a:pt x="976821" y="3425309"/>
                  <a:pt x="976821" y="3418089"/>
                  <a:pt x="972008" y="3415681"/>
                </a:cubicBezTo>
                <a:cubicBezTo>
                  <a:pt x="976821" y="3415681"/>
                  <a:pt x="976821" y="3418089"/>
                  <a:pt x="979226" y="3410869"/>
                </a:cubicBezTo>
                <a:cubicBezTo>
                  <a:pt x="972008" y="3408460"/>
                  <a:pt x="974413" y="3398834"/>
                  <a:pt x="974413" y="3386799"/>
                </a:cubicBezTo>
                <a:cubicBezTo>
                  <a:pt x="974413" y="3386799"/>
                  <a:pt x="976821" y="3384393"/>
                  <a:pt x="976821" y="3386799"/>
                </a:cubicBezTo>
                <a:cubicBezTo>
                  <a:pt x="972008" y="3362730"/>
                  <a:pt x="993661" y="3355510"/>
                  <a:pt x="988851" y="3331443"/>
                </a:cubicBezTo>
                <a:cubicBezTo>
                  <a:pt x="998474" y="3314594"/>
                  <a:pt x="991256" y="3304968"/>
                  <a:pt x="1000879" y="3288121"/>
                </a:cubicBezTo>
                <a:cubicBezTo>
                  <a:pt x="1000879" y="3288121"/>
                  <a:pt x="1000879" y="3288121"/>
                  <a:pt x="996069" y="3288121"/>
                </a:cubicBezTo>
                <a:cubicBezTo>
                  <a:pt x="1000879" y="3278493"/>
                  <a:pt x="1003287" y="3268866"/>
                  <a:pt x="1003287" y="3259238"/>
                </a:cubicBezTo>
                <a:cubicBezTo>
                  <a:pt x="1003287" y="3259238"/>
                  <a:pt x="1003287" y="3259238"/>
                  <a:pt x="1003287" y="3261646"/>
                </a:cubicBezTo>
                <a:cubicBezTo>
                  <a:pt x="1003287" y="3261646"/>
                  <a:pt x="1003287" y="3261646"/>
                  <a:pt x="1005692" y="3254426"/>
                </a:cubicBezTo>
                <a:cubicBezTo>
                  <a:pt x="1005692" y="3252017"/>
                  <a:pt x="1008096" y="3244797"/>
                  <a:pt x="1008096" y="3239985"/>
                </a:cubicBezTo>
                <a:cubicBezTo>
                  <a:pt x="1010504" y="3235171"/>
                  <a:pt x="1010504" y="3230356"/>
                  <a:pt x="1010504" y="3227950"/>
                </a:cubicBezTo>
                <a:cubicBezTo>
                  <a:pt x="1010504" y="3227950"/>
                  <a:pt x="1010504" y="3227950"/>
                  <a:pt x="1015317" y="3223136"/>
                </a:cubicBezTo>
                <a:cubicBezTo>
                  <a:pt x="1012909" y="3211101"/>
                  <a:pt x="1022534" y="3196661"/>
                  <a:pt x="1020127" y="3187035"/>
                </a:cubicBezTo>
                <a:cubicBezTo>
                  <a:pt x="1024939" y="3167780"/>
                  <a:pt x="1029752" y="3146119"/>
                  <a:pt x="1034562" y="3126864"/>
                </a:cubicBezTo>
                <a:close/>
                <a:moveTo>
                  <a:pt x="1029752" y="3459005"/>
                </a:moveTo>
                <a:cubicBezTo>
                  <a:pt x="1029702" y="3458955"/>
                  <a:pt x="1029672" y="3458925"/>
                  <a:pt x="1029625" y="3458875"/>
                </a:cubicBezTo>
                <a:cubicBezTo>
                  <a:pt x="1029702" y="3458198"/>
                  <a:pt x="1029752" y="3457450"/>
                  <a:pt x="1029752" y="3456596"/>
                </a:cubicBezTo>
                <a:cubicBezTo>
                  <a:pt x="1029752" y="3459005"/>
                  <a:pt x="1029752" y="3459005"/>
                  <a:pt x="1029752" y="3459005"/>
                </a:cubicBezTo>
                <a:close/>
                <a:moveTo>
                  <a:pt x="1430898" y="2995033"/>
                </a:moveTo>
                <a:cubicBezTo>
                  <a:pt x="1430898" y="2995033"/>
                  <a:pt x="1462670" y="2934958"/>
                  <a:pt x="1472448" y="3026273"/>
                </a:cubicBezTo>
                <a:cubicBezTo>
                  <a:pt x="1465114" y="3031079"/>
                  <a:pt x="1462670" y="3038288"/>
                  <a:pt x="1462670" y="3050304"/>
                </a:cubicBezTo>
                <a:cubicBezTo>
                  <a:pt x="1462670" y="3050304"/>
                  <a:pt x="1462670" y="3050304"/>
                  <a:pt x="1467560" y="3047901"/>
                </a:cubicBezTo>
                <a:cubicBezTo>
                  <a:pt x="1462670" y="3055110"/>
                  <a:pt x="1465114" y="3062319"/>
                  <a:pt x="1462670" y="3067123"/>
                </a:cubicBezTo>
                <a:cubicBezTo>
                  <a:pt x="1465114" y="3071929"/>
                  <a:pt x="1470004" y="3064719"/>
                  <a:pt x="1470004" y="3071929"/>
                </a:cubicBezTo>
                <a:cubicBezTo>
                  <a:pt x="1467560" y="3083944"/>
                  <a:pt x="1470004" y="3079138"/>
                  <a:pt x="1465114" y="3091154"/>
                </a:cubicBezTo>
                <a:cubicBezTo>
                  <a:pt x="1462670" y="3088750"/>
                  <a:pt x="1465114" y="3083944"/>
                  <a:pt x="1462670" y="3083944"/>
                </a:cubicBezTo>
                <a:cubicBezTo>
                  <a:pt x="1462670" y="3086347"/>
                  <a:pt x="1462670" y="3093556"/>
                  <a:pt x="1465114" y="3093556"/>
                </a:cubicBezTo>
                <a:cubicBezTo>
                  <a:pt x="1465114" y="3093556"/>
                  <a:pt x="1465114" y="3093556"/>
                  <a:pt x="1460227" y="3093556"/>
                </a:cubicBezTo>
                <a:cubicBezTo>
                  <a:pt x="1462670" y="3095960"/>
                  <a:pt x="1457783" y="3098363"/>
                  <a:pt x="1457783" y="3100766"/>
                </a:cubicBezTo>
                <a:cubicBezTo>
                  <a:pt x="1457783" y="3103169"/>
                  <a:pt x="1460227" y="3103169"/>
                  <a:pt x="1460227" y="3100766"/>
                </a:cubicBezTo>
                <a:cubicBezTo>
                  <a:pt x="1460227" y="3107975"/>
                  <a:pt x="1462670" y="3117587"/>
                  <a:pt x="1457783" y="3122394"/>
                </a:cubicBezTo>
                <a:cubicBezTo>
                  <a:pt x="1457783" y="3127200"/>
                  <a:pt x="1452896" y="3124797"/>
                  <a:pt x="1450450" y="3124797"/>
                </a:cubicBezTo>
                <a:cubicBezTo>
                  <a:pt x="1448006" y="3127200"/>
                  <a:pt x="1450450" y="3132006"/>
                  <a:pt x="1452896" y="3132006"/>
                </a:cubicBezTo>
                <a:cubicBezTo>
                  <a:pt x="1452896" y="3132006"/>
                  <a:pt x="1452896" y="3132006"/>
                  <a:pt x="1450450" y="3132006"/>
                </a:cubicBezTo>
                <a:cubicBezTo>
                  <a:pt x="1450450" y="3132006"/>
                  <a:pt x="1450450" y="3132006"/>
                  <a:pt x="1452896" y="3136812"/>
                </a:cubicBezTo>
                <a:cubicBezTo>
                  <a:pt x="1445562" y="3146425"/>
                  <a:pt x="1452896" y="3160843"/>
                  <a:pt x="1443119" y="3170455"/>
                </a:cubicBezTo>
                <a:cubicBezTo>
                  <a:pt x="1443119" y="3168049"/>
                  <a:pt x="1448006" y="3163243"/>
                  <a:pt x="1443119" y="3160843"/>
                </a:cubicBezTo>
                <a:cubicBezTo>
                  <a:pt x="1443119" y="3160843"/>
                  <a:pt x="1443108" y="3160887"/>
                  <a:pt x="1441567" y="3166938"/>
                </a:cubicBezTo>
                <a:cubicBezTo>
                  <a:pt x="1441175" y="3165013"/>
                  <a:pt x="1439712" y="3163243"/>
                  <a:pt x="1438229" y="3163243"/>
                </a:cubicBezTo>
                <a:cubicBezTo>
                  <a:pt x="1435785" y="3177662"/>
                  <a:pt x="1438229" y="3189677"/>
                  <a:pt x="1435785" y="3204096"/>
                </a:cubicBezTo>
                <a:cubicBezTo>
                  <a:pt x="1428455" y="3204096"/>
                  <a:pt x="1430898" y="3213708"/>
                  <a:pt x="1426008" y="3218514"/>
                </a:cubicBezTo>
                <a:cubicBezTo>
                  <a:pt x="1426008" y="3218514"/>
                  <a:pt x="1426008" y="3218514"/>
                  <a:pt x="1428455" y="3218514"/>
                </a:cubicBezTo>
                <a:cubicBezTo>
                  <a:pt x="1428455" y="3216111"/>
                  <a:pt x="1430898" y="3216111"/>
                  <a:pt x="1428455" y="3220918"/>
                </a:cubicBezTo>
                <a:cubicBezTo>
                  <a:pt x="1428455" y="3220918"/>
                  <a:pt x="1428455" y="3223320"/>
                  <a:pt x="1430898" y="3223320"/>
                </a:cubicBezTo>
                <a:cubicBezTo>
                  <a:pt x="1426008" y="3228127"/>
                  <a:pt x="1426008" y="3225724"/>
                  <a:pt x="1426008" y="3223320"/>
                </a:cubicBezTo>
                <a:cubicBezTo>
                  <a:pt x="1426008" y="3228127"/>
                  <a:pt x="1423565" y="3230530"/>
                  <a:pt x="1421121" y="3228127"/>
                </a:cubicBezTo>
                <a:cubicBezTo>
                  <a:pt x="1418677" y="3235336"/>
                  <a:pt x="1426008" y="3237739"/>
                  <a:pt x="1426008" y="3242545"/>
                </a:cubicBezTo>
                <a:cubicBezTo>
                  <a:pt x="1423565" y="3252155"/>
                  <a:pt x="1421121" y="3254558"/>
                  <a:pt x="1418677" y="3266573"/>
                </a:cubicBezTo>
                <a:cubicBezTo>
                  <a:pt x="1418677" y="3268976"/>
                  <a:pt x="1411344" y="3268976"/>
                  <a:pt x="1411344" y="3276186"/>
                </a:cubicBezTo>
                <a:cubicBezTo>
                  <a:pt x="1426008" y="3285798"/>
                  <a:pt x="1406457" y="3293007"/>
                  <a:pt x="1408900" y="3307426"/>
                </a:cubicBezTo>
                <a:cubicBezTo>
                  <a:pt x="1413787" y="3307426"/>
                  <a:pt x="1408900" y="3314635"/>
                  <a:pt x="1413787" y="3314635"/>
                </a:cubicBezTo>
                <a:cubicBezTo>
                  <a:pt x="1404013" y="3326651"/>
                  <a:pt x="1411344" y="3341069"/>
                  <a:pt x="1404013" y="3355485"/>
                </a:cubicBezTo>
                <a:cubicBezTo>
                  <a:pt x="1396679" y="3357888"/>
                  <a:pt x="1399123" y="3369904"/>
                  <a:pt x="1401567" y="3372306"/>
                </a:cubicBezTo>
                <a:cubicBezTo>
                  <a:pt x="1396679" y="3369904"/>
                  <a:pt x="1394236" y="3377113"/>
                  <a:pt x="1391792" y="3374710"/>
                </a:cubicBezTo>
                <a:cubicBezTo>
                  <a:pt x="1396679" y="3379516"/>
                  <a:pt x="1389346" y="3391531"/>
                  <a:pt x="1389346" y="3391531"/>
                </a:cubicBezTo>
                <a:cubicBezTo>
                  <a:pt x="1384459" y="3391531"/>
                  <a:pt x="1386902" y="3403547"/>
                  <a:pt x="1379571" y="3408353"/>
                </a:cubicBezTo>
                <a:cubicBezTo>
                  <a:pt x="1379571" y="3408353"/>
                  <a:pt x="1379571" y="3408353"/>
                  <a:pt x="1384459" y="3417965"/>
                </a:cubicBezTo>
                <a:cubicBezTo>
                  <a:pt x="1384459" y="3417965"/>
                  <a:pt x="1384459" y="3417965"/>
                  <a:pt x="1382015" y="3415562"/>
                </a:cubicBezTo>
                <a:cubicBezTo>
                  <a:pt x="1379571" y="3420368"/>
                  <a:pt x="1377128" y="3420368"/>
                  <a:pt x="1374681" y="3417965"/>
                </a:cubicBezTo>
                <a:cubicBezTo>
                  <a:pt x="1374681" y="3417965"/>
                  <a:pt x="1374681" y="3420368"/>
                  <a:pt x="1374681" y="3422771"/>
                </a:cubicBezTo>
                <a:cubicBezTo>
                  <a:pt x="1374681" y="3422771"/>
                  <a:pt x="1374681" y="3422771"/>
                  <a:pt x="1372238" y="3420368"/>
                </a:cubicBezTo>
                <a:cubicBezTo>
                  <a:pt x="1369794" y="3425175"/>
                  <a:pt x="1377128" y="3429981"/>
                  <a:pt x="1377128" y="3425175"/>
                </a:cubicBezTo>
                <a:cubicBezTo>
                  <a:pt x="1384459" y="3439590"/>
                  <a:pt x="1372238" y="3429981"/>
                  <a:pt x="1374681" y="3441996"/>
                </a:cubicBezTo>
                <a:cubicBezTo>
                  <a:pt x="1374681" y="3441996"/>
                  <a:pt x="1374681" y="3441996"/>
                  <a:pt x="1379571" y="3446799"/>
                </a:cubicBezTo>
                <a:cubicBezTo>
                  <a:pt x="1382015" y="3458815"/>
                  <a:pt x="1369794" y="3446799"/>
                  <a:pt x="1372238" y="3461218"/>
                </a:cubicBezTo>
                <a:cubicBezTo>
                  <a:pt x="1372238" y="3461218"/>
                  <a:pt x="1372238" y="3461218"/>
                  <a:pt x="1367351" y="3458815"/>
                </a:cubicBezTo>
                <a:cubicBezTo>
                  <a:pt x="1367351" y="3463621"/>
                  <a:pt x="1367351" y="3466024"/>
                  <a:pt x="1372238" y="3466024"/>
                </a:cubicBezTo>
                <a:cubicBezTo>
                  <a:pt x="1367351" y="3475636"/>
                  <a:pt x="1360017" y="3487652"/>
                  <a:pt x="1355130" y="3494861"/>
                </a:cubicBezTo>
                <a:cubicBezTo>
                  <a:pt x="1355130" y="3499668"/>
                  <a:pt x="1360017" y="3492458"/>
                  <a:pt x="1362461" y="3497264"/>
                </a:cubicBezTo>
                <a:cubicBezTo>
                  <a:pt x="1364907" y="3504474"/>
                  <a:pt x="1357573" y="3504474"/>
                  <a:pt x="1355130" y="3511683"/>
                </a:cubicBezTo>
                <a:cubicBezTo>
                  <a:pt x="1355130" y="3511683"/>
                  <a:pt x="1355130" y="3511683"/>
                  <a:pt x="1360017" y="3509280"/>
                </a:cubicBezTo>
                <a:cubicBezTo>
                  <a:pt x="1360017" y="3509280"/>
                  <a:pt x="1360017" y="3509280"/>
                  <a:pt x="1355130" y="3521295"/>
                </a:cubicBezTo>
                <a:cubicBezTo>
                  <a:pt x="1355130" y="3521295"/>
                  <a:pt x="1355130" y="3521295"/>
                  <a:pt x="1352683" y="3518892"/>
                </a:cubicBezTo>
                <a:cubicBezTo>
                  <a:pt x="1352683" y="3518892"/>
                  <a:pt x="1352683" y="3518892"/>
                  <a:pt x="1347796" y="3528504"/>
                </a:cubicBezTo>
                <a:cubicBezTo>
                  <a:pt x="1350240" y="3530905"/>
                  <a:pt x="1350240" y="3526101"/>
                  <a:pt x="1352683" y="3523698"/>
                </a:cubicBezTo>
                <a:cubicBezTo>
                  <a:pt x="1350240" y="3533311"/>
                  <a:pt x="1357573" y="3542920"/>
                  <a:pt x="1347796" y="3550129"/>
                </a:cubicBezTo>
                <a:cubicBezTo>
                  <a:pt x="1347796" y="3550129"/>
                  <a:pt x="1347796" y="3550129"/>
                  <a:pt x="1345353" y="3547726"/>
                </a:cubicBezTo>
                <a:cubicBezTo>
                  <a:pt x="1347796" y="3550129"/>
                  <a:pt x="1347796" y="3547726"/>
                  <a:pt x="1347796" y="3547726"/>
                </a:cubicBezTo>
                <a:cubicBezTo>
                  <a:pt x="1342909" y="3535714"/>
                  <a:pt x="1340463" y="3552533"/>
                  <a:pt x="1338019" y="3552533"/>
                </a:cubicBezTo>
                <a:cubicBezTo>
                  <a:pt x="1342909" y="3554936"/>
                  <a:pt x="1338019" y="3562145"/>
                  <a:pt x="1342909" y="3569354"/>
                </a:cubicBezTo>
                <a:cubicBezTo>
                  <a:pt x="1330688" y="3581370"/>
                  <a:pt x="1338019" y="3598191"/>
                  <a:pt x="1330688" y="3607804"/>
                </a:cubicBezTo>
                <a:cubicBezTo>
                  <a:pt x="1328245" y="3605401"/>
                  <a:pt x="1325798" y="3612610"/>
                  <a:pt x="1323355" y="3610207"/>
                </a:cubicBezTo>
                <a:cubicBezTo>
                  <a:pt x="1320911" y="3615013"/>
                  <a:pt x="1328245" y="3615013"/>
                  <a:pt x="1325798" y="3619816"/>
                </a:cubicBezTo>
                <a:cubicBezTo>
                  <a:pt x="1325798" y="3619816"/>
                  <a:pt x="1325798" y="3619816"/>
                  <a:pt x="1318467" y="3622219"/>
                </a:cubicBezTo>
                <a:cubicBezTo>
                  <a:pt x="1323355" y="3636638"/>
                  <a:pt x="1311134" y="3629429"/>
                  <a:pt x="1311134" y="3641444"/>
                </a:cubicBezTo>
                <a:cubicBezTo>
                  <a:pt x="1316024" y="3648653"/>
                  <a:pt x="1301357" y="3655863"/>
                  <a:pt x="1306247" y="3667878"/>
                </a:cubicBezTo>
                <a:cubicBezTo>
                  <a:pt x="1306247" y="3667878"/>
                  <a:pt x="1306247" y="3667878"/>
                  <a:pt x="1301357" y="3667878"/>
                </a:cubicBezTo>
                <a:cubicBezTo>
                  <a:pt x="1303800" y="3677490"/>
                  <a:pt x="1294026" y="3679893"/>
                  <a:pt x="1294026" y="3687103"/>
                </a:cubicBezTo>
                <a:cubicBezTo>
                  <a:pt x="1291582" y="3687103"/>
                  <a:pt x="1294026" y="3684700"/>
                  <a:pt x="1289136" y="3682297"/>
                </a:cubicBezTo>
                <a:cubicBezTo>
                  <a:pt x="1291582" y="3689506"/>
                  <a:pt x="1281805" y="3679893"/>
                  <a:pt x="1284249" y="3684700"/>
                </a:cubicBezTo>
                <a:cubicBezTo>
                  <a:pt x="1276915" y="3694312"/>
                  <a:pt x="1296469" y="3706327"/>
                  <a:pt x="1291582" y="3715940"/>
                </a:cubicBezTo>
                <a:cubicBezTo>
                  <a:pt x="1296469" y="3727953"/>
                  <a:pt x="1279361" y="3732759"/>
                  <a:pt x="1286692" y="3735162"/>
                </a:cubicBezTo>
                <a:cubicBezTo>
                  <a:pt x="1286692" y="3735162"/>
                  <a:pt x="1286692" y="3735162"/>
                  <a:pt x="1289136" y="3730356"/>
                </a:cubicBezTo>
                <a:cubicBezTo>
                  <a:pt x="1289136" y="3730356"/>
                  <a:pt x="1289136" y="3730356"/>
                  <a:pt x="1286692" y="3744774"/>
                </a:cubicBezTo>
                <a:cubicBezTo>
                  <a:pt x="1286692" y="3744774"/>
                  <a:pt x="1286692" y="3744774"/>
                  <a:pt x="1284249" y="3744774"/>
                </a:cubicBezTo>
                <a:cubicBezTo>
                  <a:pt x="1284249" y="3749580"/>
                  <a:pt x="1276915" y="3761596"/>
                  <a:pt x="1279361" y="3768805"/>
                </a:cubicBezTo>
                <a:cubicBezTo>
                  <a:pt x="1279361" y="3778418"/>
                  <a:pt x="1274472" y="3778418"/>
                  <a:pt x="1279361" y="3785626"/>
                </a:cubicBezTo>
                <a:cubicBezTo>
                  <a:pt x="1279361" y="3785626"/>
                  <a:pt x="1279361" y="3785626"/>
                  <a:pt x="1276915" y="3783224"/>
                </a:cubicBezTo>
                <a:cubicBezTo>
                  <a:pt x="1281805" y="3797642"/>
                  <a:pt x="1274472" y="3819270"/>
                  <a:pt x="1272028" y="3836089"/>
                </a:cubicBezTo>
                <a:cubicBezTo>
                  <a:pt x="1267141" y="3836089"/>
                  <a:pt x="1267141" y="3845701"/>
                  <a:pt x="1267141" y="3852910"/>
                </a:cubicBezTo>
                <a:cubicBezTo>
                  <a:pt x="1267141" y="3850507"/>
                  <a:pt x="1264694" y="3850507"/>
                  <a:pt x="1264694" y="3850507"/>
                </a:cubicBezTo>
                <a:cubicBezTo>
                  <a:pt x="1267141" y="3860120"/>
                  <a:pt x="1252474" y="3869732"/>
                  <a:pt x="1257363" y="3879344"/>
                </a:cubicBezTo>
                <a:cubicBezTo>
                  <a:pt x="1252474" y="3884150"/>
                  <a:pt x="1257363" y="3896166"/>
                  <a:pt x="1250030" y="3896166"/>
                </a:cubicBezTo>
                <a:cubicBezTo>
                  <a:pt x="1252474" y="3910582"/>
                  <a:pt x="1250030" y="3920194"/>
                  <a:pt x="1242699" y="3934613"/>
                </a:cubicBezTo>
                <a:cubicBezTo>
                  <a:pt x="1164484" y="4033136"/>
                  <a:pt x="1198703" y="3888957"/>
                  <a:pt x="1201147" y="3888957"/>
                </a:cubicBezTo>
                <a:cubicBezTo>
                  <a:pt x="1201147" y="3888957"/>
                  <a:pt x="1201147" y="3888957"/>
                  <a:pt x="1208480" y="3857717"/>
                </a:cubicBezTo>
                <a:cubicBezTo>
                  <a:pt x="1206037" y="3857717"/>
                  <a:pt x="1206037" y="3855313"/>
                  <a:pt x="1206037" y="3855313"/>
                </a:cubicBezTo>
                <a:cubicBezTo>
                  <a:pt x="1203590" y="3819270"/>
                  <a:pt x="1237809" y="3788030"/>
                  <a:pt x="1235366" y="3751983"/>
                </a:cubicBezTo>
                <a:cubicBezTo>
                  <a:pt x="1237809" y="3727953"/>
                  <a:pt x="1240253" y="3687103"/>
                  <a:pt x="1252474" y="3667878"/>
                </a:cubicBezTo>
                <a:cubicBezTo>
                  <a:pt x="1259807" y="3651056"/>
                  <a:pt x="1254920" y="3634235"/>
                  <a:pt x="1262251" y="3619816"/>
                </a:cubicBezTo>
                <a:cubicBezTo>
                  <a:pt x="1262251" y="3619816"/>
                  <a:pt x="1262251" y="3619816"/>
                  <a:pt x="1267141" y="3615013"/>
                </a:cubicBezTo>
                <a:cubicBezTo>
                  <a:pt x="1267141" y="3612610"/>
                  <a:pt x="1264694" y="3612610"/>
                  <a:pt x="1267141" y="3607804"/>
                </a:cubicBezTo>
                <a:cubicBezTo>
                  <a:pt x="1267141" y="3610207"/>
                  <a:pt x="1269584" y="3607804"/>
                  <a:pt x="1272028" y="3607804"/>
                </a:cubicBezTo>
                <a:cubicBezTo>
                  <a:pt x="1272028" y="3607804"/>
                  <a:pt x="1272028" y="3607804"/>
                  <a:pt x="1269584" y="3602997"/>
                </a:cubicBezTo>
                <a:cubicBezTo>
                  <a:pt x="1274472" y="3602997"/>
                  <a:pt x="1262251" y="3588579"/>
                  <a:pt x="1269584" y="3588579"/>
                </a:cubicBezTo>
                <a:cubicBezTo>
                  <a:pt x="1269584" y="3588579"/>
                  <a:pt x="1269584" y="3588579"/>
                  <a:pt x="1274472" y="3588579"/>
                </a:cubicBezTo>
                <a:cubicBezTo>
                  <a:pt x="1294026" y="3552533"/>
                  <a:pt x="1291582" y="3502070"/>
                  <a:pt x="1306247" y="3461218"/>
                </a:cubicBezTo>
                <a:cubicBezTo>
                  <a:pt x="1313577" y="3451606"/>
                  <a:pt x="1323355" y="3449203"/>
                  <a:pt x="1325798" y="3439590"/>
                </a:cubicBezTo>
                <a:cubicBezTo>
                  <a:pt x="1325798" y="3439590"/>
                  <a:pt x="1325798" y="3439590"/>
                  <a:pt x="1320911" y="3437187"/>
                </a:cubicBezTo>
                <a:cubicBezTo>
                  <a:pt x="1320911" y="3429981"/>
                  <a:pt x="1325798" y="3437187"/>
                  <a:pt x="1330688" y="3429981"/>
                </a:cubicBezTo>
                <a:cubicBezTo>
                  <a:pt x="1330688" y="3429981"/>
                  <a:pt x="1330688" y="3429981"/>
                  <a:pt x="1323355" y="3429981"/>
                </a:cubicBezTo>
                <a:cubicBezTo>
                  <a:pt x="1323355" y="3429981"/>
                  <a:pt x="1323355" y="3429981"/>
                  <a:pt x="1325798" y="3415562"/>
                </a:cubicBezTo>
                <a:cubicBezTo>
                  <a:pt x="1325798" y="3415562"/>
                  <a:pt x="1325798" y="3415562"/>
                  <a:pt x="1325798" y="3417965"/>
                </a:cubicBezTo>
                <a:cubicBezTo>
                  <a:pt x="1328245" y="3413159"/>
                  <a:pt x="1328245" y="3408353"/>
                  <a:pt x="1323355" y="3408353"/>
                </a:cubicBezTo>
                <a:cubicBezTo>
                  <a:pt x="1325798" y="3408353"/>
                  <a:pt x="1328245" y="3408353"/>
                  <a:pt x="1330688" y="3403547"/>
                </a:cubicBezTo>
                <a:cubicBezTo>
                  <a:pt x="1323355" y="3401144"/>
                  <a:pt x="1325798" y="3391531"/>
                  <a:pt x="1325798" y="3381919"/>
                </a:cubicBezTo>
                <a:cubicBezTo>
                  <a:pt x="1325798" y="3381919"/>
                  <a:pt x="1327659" y="3380094"/>
                  <a:pt x="1328131" y="3381222"/>
                </a:cubicBezTo>
                <a:cubicBezTo>
                  <a:pt x="1323890" y="3360208"/>
                  <a:pt x="1345297" y="3355243"/>
                  <a:pt x="1340463" y="3333860"/>
                </a:cubicBezTo>
                <a:cubicBezTo>
                  <a:pt x="1350240" y="3321844"/>
                  <a:pt x="1342909" y="3312232"/>
                  <a:pt x="1352683" y="3297813"/>
                </a:cubicBezTo>
                <a:cubicBezTo>
                  <a:pt x="1352683" y="3297813"/>
                  <a:pt x="1352683" y="3297813"/>
                  <a:pt x="1347796" y="3297813"/>
                </a:cubicBezTo>
                <a:cubicBezTo>
                  <a:pt x="1352683" y="3290604"/>
                  <a:pt x="1355130" y="3280992"/>
                  <a:pt x="1352683" y="3273783"/>
                </a:cubicBezTo>
                <a:cubicBezTo>
                  <a:pt x="1352683" y="3273783"/>
                  <a:pt x="1352683" y="3273783"/>
                  <a:pt x="1355130" y="3273783"/>
                </a:cubicBezTo>
                <a:cubicBezTo>
                  <a:pt x="1355130" y="3273783"/>
                  <a:pt x="1355130" y="3273783"/>
                  <a:pt x="1355130" y="3268976"/>
                </a:cubicBezTo>
                <a:cubicBezTo>
                  <a:pt x="1355130" y="3268976"/>
                  <a:pt x="1355130" y="3268976"/>
                  <a:pt x="1357573" y="3268976"/>
                </a:cubicBezTo>
                <a:cubicBezTo>
                  <a:pt x="1355130" y="3266573"/>
                  <a:pt x="1360017" y="3261767"/>
                  <a:pt x="1357573" y="3254558"/>
                </a:cubicBezTo>
                <a:cubicBezTo>
                  <a:pt x="1357573" y="3254558"/>
                  <a:pt x="1357573" y="3254558"/>
                  <a:pt x="1360017" y="3256961"/>
                </a:cubicBezTo>
                <a:cubicBezTo>
                  <a:pt x="1362461" y="3254558"/>
                  <a:pt x="1362461" y="3249752"/>
                  <a:pt x="1360017" y="3244946"/>
                </a:cubicBezTo>
                <a:cubicBezTo>
                  <a:pt x="1360017" y="3244946"/>
                  <a:pt x="1360017" y="3244946"/>
                  <a:pt x="1364907" y="3242545"/>
                </a:cubicBezTo>
                <a:cubicBezTo>
                  <a:pt x="1362461" y="3232933"/>
                  <a:pt x="1372238" y="3220918"/>
                  <a:pt x="1369794" y="3211305"/>
                </a:cubicBezTo>
                <a:cubicBezTo>
                  <a:pt x="1372238" y="3194483"/>
                  <a:pt x="1377128" y="3175259"/>
                  <a:pt x="1382015" y="3160843"/>
                </a:cubicBezTo>
                <a:cubicBezTo>
                  <a:pt x="1389346" y="3124797"/>
                  <a:pt x="1399123" y="3117587"/>
                  <a:pt x="1411344" y="3083944"/>
                </a:cubicBezTo>
                <a:cubicBezTo>
                  <a:pt x="1418677" y="3045497"/>
                  <a:pt x="1413787" y="3023870"/>
                  <a:pt x="1430898" y="2995033"/>
                </a:cubicBezTo>
                <a:close/>
                <a:moveTo>
                  <a:pt x="1440675" y="3170455"/>
                </a:moveTo>
                <a:cubicBezTo>
                  <a:pt x="1441023" y="3169079"/>
                  <a:pt x="1441310" y="3167948"/>
                  <a:pt x="1441567" y="3166938"/>
                </a:cubicBezTo>
                <a:cubicBezTo>
                  <a:pt x="1441824" y="3168190"/>
                  <a:pt x="1441636" y="3169506"/>
                  <a:pt x="1440675" y="3170455"/>
                </a:cubicBezTo>
                <a:close/>
                <a:moveTo>
                  <a:pt x="1395459" y="2435999"/>
                </a:moveTo>
                <a:cubicBezTo>
                  <a:pt x="1393118" y="2450487"/>
                  <a:pt x="1393118" y="2443242"/>
                  <a:pt x="1390782" y="2457729"/>
                </a:cubicBezTo>
                <a:cubicBezTo>
                  <a:pt x="1388443" y="2455315"/>
                  <a:pt x="1390782" y="2448073"/>
                  <a:pt x="1388443" y="2450487"/>
                </a:cubicBezTo>
                <a:cubicBezTo>
                  <a:pt x="1388443" y="2450487"/>
                  <a:pt x="1386104" y="2460143"/>
                  <a:pt x="1390782" y="2460143"/>
                </a:cubicBezTo>
                <a:cubicBezTo>
                  <a:pt x="1390782" y="2460143"/>
                  <a:pt x="1390782" y="2460143"/>
                  <a:pt x="1386104" y="2460143"/>
                </a:cubicBezTo>
                <a:cubicBezTo>
                  <a:pt x="1388443" y="2462560"/>
                  <a:pt x="1383765" y="2464974"/>
                  <a:pt x="1383765" y="2467388"/>
                </a:cubicBezTo>
                <a:cubicBezTo>
                  <a:pt x="1383765" y="2469802"/>
                  <a:pt x="1386104" y="2469802"/>
                  <a:pt x="1386104" y="2467388"/>
                </a:cubicBezTo>
                <a:cubicBezTo>
                  <a:pt x="1386104" y="2474631"/>
                  <a:pt x="1388443" y="2484290"/>
                  <a:pt x="1386104" y="2489118"/>
                </a:cubicBezTo>
                <a:cubicBezTo>
                  <a:pt x="1383765" y="2496363"/>
                  <a:pt x="1379088" y="2493946"/>
                  <a:pt x="1376749" y="2493946"/>
                </a:cubicBezTo>
                <a:cubicBezTo>
                  <a:pt x="1376749" y="2496363"/>
                  <a:pt x="1376749" y="2498777"/>
                  <a:pt x="1379088" y="2501191"/>
                </a:cubicBezTo>
                <a:cubicBezTo>
                  <a:pt x="1379088" y="2501191"/>
                  <a:pt x="1379088" y="2501191"/>
                  <a:pt x="1381427" y="2503605"/>
                </a:cubicBezTo>
                <a:cubicBezTo>
                  <a:pt x="1372072" y="2515678"/>
                  <a:pt x="1381427" y="2530166"/>
                  <a:pt x="1372072" y="2539822"/>
                </a:cubicBezTo>
                <a:cubicBezTo>
                  <a:pt x="1372072" y="2537408"/>
                  <a:pt x="1376749" y="2532580"/>
                  <a:pt x="1372072" y="2532580"/>
                </a:cubicBezTo>
                <a:cubicBezTo>
                  <a:pt x="1372072" y="2532580"/>
                  <a:pt x="1372072" y="2532580"/>
                  <a:pt x="1369733" y="2542236"/>
                </a:cubicBezTo>
                <a:cubicBezTo>
                  <a:pt x="1369733" y="2537408"/>
                  <a:pt x="1369733" y="2532580"/>
                  <a:pt x="1365056" y="2534994"/>
                </a:cubicBezTo>
                <a:cubicBezTo>
                  <a:pt x="1365056" y="2549481"/>
                  <a:pt x="1367395" y="2561555"/>
                  <a:pt x="1365056" y="2578456"/>
                </a:cubicBezTo>
                <a:cubicBezTo>
                  <a:pt x="1360379" y="2576042"/>
                  <a:pt x="1360379" y="2588113"/>
                  <a:pt x="1355704" y="2592943"/>
                </a:cubicBezTo>
                <a:cubicBezTo>
                  <a:pt x="1358043" y="2592943"/>
                  <a:pt x="1358043" y="2592943"/>
                  <a:pt x="1358043" y="2592943"/>
                </a:cubicBezTo>
                <a:cubicBezTo>
                  <a:pt x="1360379" y="2590527"/>
                  <a:pt x="1360379" y="2588113"/>
                  <a:pt x="1360379" y="2595358"/>
                </a:cubicBezTo>
                <a:cubicBezTo>
                  <a:pt x="1360379" y="2595358"/>
                  <a:pt x="1360379" y="2595358"/>
                  <a:pt x="1360379" y="2597772"/>
                </a:cubicBezTo>
                <a:cubicBezTo>
                  <a:pt x="1358043" y="2600186"/>
                  <a:pt x="1358043" y="2600186"/>
                  <a:pt x="1358043" y="2597772"/>
                </a:cubicBezTo>
                <a:cubicBezTo>
                  <a:pt x="1355704" y="2600186"/>
                  <a:pt x="1355704" y="2605014"/>
                  <a:pt x="1353365" y="2600186"/>
                </a:cubicBezTo>
                <a:cubicBezTo>
                  <a:pt x="1351027" y="2609845"/>
                  <a:pt x="1358043" y="2612259"/>
                  <a:pt x="1358043" y="2617087"/>
                </a:cubicBezTo>
                <a:cubicBezTo>
                  <a:pt x="1355704" y="2626746"/>
                  <a:pt x="1355704" y="2631575"/>
                  <a:pt x="1353365" y="2643648"/>
                </a:cubicBezTo>
                <a:cubicBezTo>
                  <a:pt x="1353365" y="2643648"/>
                  <a:pt x="1353365" y="2643648"/>
                  <a:pt x="1353365" y="2641231"/>
                </a:cubicBezTo>
                <a:cubicBezTo>
                  <a:pt x="1351027" y="2646062"/>
                  <a:pt x="1346349" y="2646062"/>
                  <a:pt x="1346349" y="2653304"/>
                </a:cubicBezTo>
                <a:cubicBezTo>
                  <a:pt x="1360379" y="2660549"/>
                  <a:pt x="1341672" y="2670206"/>
                  <a:pt x="1344011" y="2687107"/>
                </a:cubicBezTo>
                <a:cubicBezTo>
                  <a:pt x="1348688" y="2687107"/>
                  <a:pt x="1346349" y="2694352"/>
                  <a:pt x="1348688" y="2694352"/>
                </a:cubicBezTo>
                <a:cubicBezTo>
                  <a:pt x="1341672" y="2706423"/>
                  <a:pt x="1348688" y="2720910"/>
                  <a:pt x="1341672" y="2735400"/>
                </a:cubicBezTo>
                <a:cubicBezTo>
                  <a:pt x="1334656" y="2737811"/>
                  <a:pt x="1336995" y="2749885"/>
                  <a:pt x="1339333" y="2754713"/>
                </a:cubicBezTo>
                <a:cubicBezTo>
                  <a:pt x="1336995" y="2752301"/>
                  <a:pt x="1332317" y="2759544"/>
                  <a:pt x="1329979" y="2757130"/>
                </a:cubicBezTo>
                <a:cubicBezTo>
                  <a:pt x="1334656" y="2761958"/>
                  <a:pt x="1329979" y="2774031"/>
                  <a:pt x="1329979" y="2774031"/>
                </a:cubicBezTo>
                <a:cubicBezTo>
                  <a:pt x="1325301" y="2776445"/>
                  <a:pt x="1327640" y="2788519"/>
                  <a:pt x="1320624" y="2793347"/>
                </a:cubicBezTo>
                <a:cubicBezTo>
                  <a:pt x="1320624" y="2793347"/>
                  <a:pt x="1320624" y="2793347"/>
                  <a:pt x="1325301" y="2803006"/>
                </a:cubicBezTo>
                <a:cubicBezTo>
                  <a:pt x="1325301" y="2803006"/>
                  <a:pt x="1325301" y="2803006"/>
                  <a:pt x="1322965" y="2800592"/>
                </a:cubicBezTo>
                <a:cubicBezTo>
                  <a:pt x="1322965" y="2803006"/>
                  <a:pt x="1318288" y="2805420"/>
                  <a:pt x="1318288" y="2803006"/>
                </a:cubicBezTo>
                <a:cubicBezTo>
                  <a:pt x="1315949" y="2803006"/>
                  <a:pt x="1318288" y="2805420"/>
                  <a:pt x="1318288" y="2807834"/>
                </a:cubicBezTo>
                <a:cubicBezTo>
                  <a:pt x="1318288" y="2807834"/>
                  <a:pt x="1318288" y="2807834"/>
                  <a:pt x="1313611" y="2805420"/>
                </a:cubicBezTo>
                <a:cubicBezTo>
                  <a:pt x="1311272" y="2812662"/>
                  <a:pt x="1320624" y="2815076"/>
                  <a:pt x="1320624" y="2810248"/>
                </a:cubicBezTo>
                <a:cubicBezTo>
                  <a:pt x="1327640" y="2824735"/>
                  <a:pt x="1313611" y="2817493"/>
                  <a:pt x="1318288" y="2829564"/>
                </a:cubicBezTo>
                <a:cubicBezTo>
                  <a:pt x="1318288" y="2829564"/>
                  <a:pt x="1318288" y="2829564"/>
                  <a:pt x="1322965" y="2831978"/>
                </a:cubicBezTo>
                <a:cubicBezTo>
                  <a:pt x="1325301" y="2844051"/>
                  <a:pt x="1313611" y="2834395"/>
                  <a:pt x="1315949" y="2846465"/>
                </a:cubicBezTo>
                <a:cubicBezTo>
                  <a:pt x="1315949" y="2846465"/>
                  <a:pt x="1315949" y="2846465"/>
                  <a:pt x="1311272" y="2846465"/>
                </a:cubicBezTo>
                <a:cubicBezTo>
                  <a:pt x="1313611" y="2848879"/>
                  <a:pt x="1311272" y="2853710"/>
                  <a:pt x="1315949" y="2853710"/>
                </a:cubicBezTo>
                <a:cubicBezTo>
                  <a:pt x="1313611" y="2863367"/>
                  <a:pt x="1306595" y="2875440"/>
                  <a:pt x="1301917" y="2882685"/>
                </a:cubicBezTo>
                <a:cubicBezTo>
                  <a:pt x="1301917" y="2889927"/>
                  <a:pt x="1306595" y="2882685"/>
                  <a:pt x="1308933" y="2885099"/>
                </a:cubicBezTo>
                <a:cubicBezTo>
                  <a:pt x="1311272" y="2894755"/>
                  <a:pt x="1304256" y="2894755"/>
                  <a:pt x="1301917" y="2902000"/>
                </a:cubicBezTo>
                <a:cubicBezTo>
                  <a:pt x="1301917" y="2902000"/>
                  <a:pt x="1301917" y="2902000"/>
                  <a:pt x="1306595" y="2899586"/>
                </a:cubicBezTo>
                <a:cubicBezTo>
                  <a:pt x="1306595" y="2899586"/>
                  <a:pt x="1306595" y="2899586"/>
                  <a:pt x="1301917" y="2914071"/>
                </a:cubicBezTo>
                <a:cubicBezTo>
                  <a:pt x="1301917" y="2914071"/>
                  <a:pt x="1301917" y="2914071"/>
                  <a:pt x="1299578" y="2909243"/>
                </a:cubicBezTo>
                <a:cubicBezTo>
                  <a:pt x="1299578" y="2909243"/>
                  <a:pt x="1299578" y="2909243"/>
                  <a:pt x="1297240" y="2918902"/>
                </a:cubicBezTo>
                <a:cubicBezTo>
                  <a:pt x="1299578" y="2921316"/>
                  <a:pt x="1299578" y="2918902"/>
                  <a:pt x="1301917" y="2916488"/>
                </a:cubicBezTo>
                <a:cubicBezTo>
                  <a:pt x="1297240" y="2926144"/>
                  <a:pt x="1306595" y="2935803"/>
                  <a:pt x="1297240" y="2943046"/>
                </a:cubicBezTo>
                <a:cubicBezTo>
                  <a:pt x="1297240" y="2943046"/>
                  <a:pt x="1297240" y="2943046"/>
                  <a:pt x="1294901" y="2940632"/>
                </a:cubicBezTo>
                <a:cubicBezTo>
                  <a:pt x="1297240" y="2940632"/>
                  <a:pt x="1297240" y="2940632"/>
                  <a:pt x="1297240" y="2938217"/>
                </a:cubicBezTo>
                <a:cubicBezTo>
                  <a:pt x="1292562" y="2928558"/>
                  <a:pt x="1292562" y="2945460"/>
                  <a:pt x="1287885" y="2945460"/>
                </a:cubicBezTo>
                <a:cubicBezTo>
                  <a:pt x="1292562" y="2950290"/>
                  <a:pt x="1287885" y="2957533"/>
                  <a:pt x="1292562" y="2962361"/>
                </a:cubicBezTo>
                <a:cubicBezTo>
                  <a:pt x="1280872" y="2976849"/>
                  <a:pt x="1290224" y="2993750"/>
                  <a:pt x="1283210" y="3005823"/>
                </a:cubicBezTo>
                <a:cubicBezTo>
                  <a:pt x="1280872" y="3000995"/>
                  <a:pt x="1280872" y="3008237"/>
                  <a:pt x="1276194" y="3008237"/>
                </a:cubicBezTo>
                <a:cubicBezTo>
                  <a:pt x="1273856" y="3013065"/>
                  <a:pt x="1280872" y="3013065"/>
                  <a:pt x="1278533" y="3017896"/>
                </a:cubicBezTo>
                <a:cubicBezTo>
                  <a:pt x="1278533" y="3017896"/>
                  <a:pt x="1278533" y="3017896"/>
                  <a:pt x="1273856" y="3020310"/>
                </a:cubicBezTo>
                <a:cubicBezTo>
                  <a:pt x="1278533" y="3034798"/>
                  <a:pt x="1264501" y="3027553"/>
                  <a:pt x="1266840" y="3039626"/>
                </a:cubicBezTo>
                <a:cubicBezTo>
                  <a:pt x="1271517" y="3049285"/>
                  <a:pt x="1257485" y="3056528"/>
                  <a:pt x="1262162" y="3068601"/>
                </a:cubicBezTo>
                <a:cubicBezTo>
                  <a:pt x="1262162" y="3068601"/>
                  <a:pt x="1262162" y="3068601"/>
                  <a:pt x="1259824" y="3068601"/>
                </a:cubicBezTo>
                <a:cubicBezTo>
                  <a:pt x="1259824" y="3078260"/>
                  <a:pt x="1252808" y="3080674"/>
                  <a:pt x="1252808" y="3087916"/>
                </a:cubicBezTo>
                <a:cubicBezTo>
                  <a:pt x="1250472" y="3090330"/>
                  <a:pt x="1252808" y="3085502"/>
                  <a:pt x="1248130" y="3085502"/>
                </a:cubicBezTo>
                <a:cubicBezTo>
                  <a:pt x="1250472" y="3092745"/>
                  <a:pt x="1241117" y="3083088"/>
                  <a:pt x="1243456" y="3087916"/>
                </a:cubicBezTo>
                <a:cubicBezTo>
                  <a:pt x="1236440" y="3097576"/>
                  <a:pt x="1255146" y="3109646"/>
                  <a:pt x="1252808" y="3119305"/>
                </a:cubicBezTo>
                <a:cubicBezTo>
                  <a:pt x="1255146" y="3131378"/>
                  <a:pt x="1241117" y="3136206"/>
                  <a:pt x="1248130" y="3141035"/>
                </a:cubicBezTo>
                <a:cubicBezTo>
                  <a:pt x="1248130" y="3141035"/>
                  <a:pt x="1248130" y="3141035"/>
                  <a:pt x="1250472" y="3136206"/>
                </a:cubicBezTo>
                <a:cubicBezTo>
                  <a:pt x="1250472" y="3136206"/>
                  <a:pt x="1250472" y="3136206"/>
                  <a:pt x="1248130" y="3150694"/>
                </a:cubicBezTo>
                <a:cubicBezTo>
                  <a:pt x="1248130" y="3150694"/>
                  <a:pt x="1248130" y="3150694"/>
                  <a:pt x="1245794" y="3148280"/>
                </a:cubicBezTo>
                <a:cubicBezTo>
                  <a:pt x="1245794" y="3155522"/>
                  <a:pt x="1238778" y="3167595"/>
                  <a:pt x="1243456" y="3177254"/>
                </a:cubicBezTo>
                <a:cubicBezTo>
                  <a:pt x="1243456" y="3177254"/>
                  <a:pt x="1243456" y="3177254"/>
                  <a:pt x="1241117" y="3177254"/>
                </a:cubicBezTo>
                <a:cubicBezTo>
                  <a:pt x="1243456" y="3184497"/>
                  <a:pt x="1238778" y="3186911"/>
                  <a:pt x="1243456" y="3194156"/>
                </a:cubicBezTo>
                <a:cubicBezTo>
                  <a:pt x="1243456" y="3194156"/>
                  <a:pt x="1243456" y="3194156"/>
                  <a:pt x="1241117" y="3191739"/>
                </a:cubicBezTo>
                <a:cubicBezTo>
                  <a:pt x="1248130" y="3203812"/>
                  <a:pt x="1241117" y="3230373"/>
                  <a:pt x="1238778" y="3247274"/>
                </a:cubicBezTo>
                <a:cubicBezTo>
                  <a:pt x="1234101" y="3247274"/>
                  <a:pt x="1234101" y="3256934"/>
                  <a:pt x="1234101" y="3264176"/>
                </a:cubicBezTo>
                <a:cubicBezTo>
                  <a:pt x="1234101" y="3261762"/>
                  <a:pt x="1231762" y="3261762"/>
                  <a:pt x="1231762" y="3261762"/>
                </a:cubicBezTo>
                <a:cubicBezTo>
                  <a:pt x="1236440" y="3273835"/>
                  <a:pt x="1222408" y="3281077"/>
                  <a:pt x="1227085" y="3293150"/>
                </a:cubicBezTo>
                <a:cubicBezTo>
                  <a:pt x="1222408" y="3297979"/>
                  <a:pt x="1229424" y="3310052"/>
                  <a:pt x="1220069" y="3310052"/>
                </a:cubicBezTo>
                <a:cubicBezTo>
                  <a:pt x="1224746" y="3324539"/>
                  <a:pt x="1222408" y="3334196"/>
                  <a:pt x="1215392" y="3351097"/>
                </a:cubicBezTo>
                <a:cubicBezTo>
                  <a:pt x="1145237" y="3459751"/>
                  <a:pt x="1173301" y="3305224"/>
                  <a:pt x="1173301" y="3305224"/>
                </a:cubicBezTo>
                <a:cubicBezTo>
                  <a:pt x="1173301" y="3305224"/>
                  <a:pt x="1173301" y="3305224"/>
                  <a:pt x="1177975" y="3273835"/>
                </a:cubicBezTo>
                <a:cubicBezTo>
                  <a:pt x="1177975" y="3273835"/>
                  <a:pt x="1175637" y="3271421"/>
                  <a:pt x="1177975" y="3269004"/>
                </a:cubicBezTo>
                <a:cubicBezTo>
                  <a:pt x="1173301" y="3232787"/>
                  <a:pt x="1203701" y="3196570"/>
                  <a:pt x="1201362" y="3162767"/>
                </a:cubicBezTo>
                <a:cubicBezTo>
                  <a:pt x="1201362" y="3136206"/>
                  <a:pt x="1201362" y="3092745"/>
                  <a:pt x="1213056" y="3073429"/>
                </a:cubicBezTo>
                <a:cubicBezTo>
                  <a:pt x="1217730" y="3054113"/>
                  <a:pt x="1213056" y="3037212"/>
                  <a:pt x="1220069" y="3020310"/>
                </a:cubicBezTo>
                <a:cubicBezTo>
                  <a:pt x="1220069" y="3020310"/>
                  <a:pt x="1220069" y="3020310"/>
                  <a:pt x="1224746" y="3017896"/>
                </a:cubicBezTo>
                <a:cubicBezTo>
                  <a:pt x="1222408" y="3013065"/>
                  <a:pt x="1222408" y="3013065"/>
                  <a:pt x="1222408" y="3008237"/>
                </a:cubicBezTo>
                <a:cubicBezTo>
                  <a:pt x="1222408" y="3010651"/>
                  <a:pt x="1224746" y="3008237"/>
                  <a:pt x="1227085" y="3008237"/>
                </a:cubicBezTo>
                <a:cubicBezTo>
                  <a:pt x="1227085" y="3008237"/>
                  <a:pt x="1227085" y="3008237"/>
                  <a:pt x="1224746" y="3000995"/>
                </a:cubicBezTo>
                <a:cubicBezTo>
                  <a:pt x="1229424" y="3000995"/>
                  <a:pt x="1217730" y="2988922"/>
                  <a:pt x="1224746" y="2988922"/>
                </a:cubicBezTo>
                <a:cubicBezTo>
                  <a:pt x="1224746" y="2988922"/>
                  <a:pt x="1224746" y="2988922"/>
                  <a:pt x="1227085" y="2986508"/>
                </a:cubicBezTo>
                <a:cubicBezTo>
                  <a:pt x="1245794" y="2947877"/>
                  <a:pt x="1241117" y="2897169"/>
                  <a:pt x="1252808" y="2853710"/>
                </a:cubicBezTo>
                <a:cubicBezTo>
                  <a:pt x="1257485" y="2844051"/>
                  <a:pt x="1269178" y="2839223"/>
                  <a:pt x="1271517" y="2827149"/>
                </a:cubicBezTo>
                <a:cubicBezTo>
                  <a:pt x="1271517" y="2827149"/>
                  <a:pt x="1271517" y="2827149"/>
                  <a:pt x="1266840" y="2827149"/>
                </a:cubicBezTo>
                <a:cubicBezTo>
                  <a:pt x="1266840" y="2819907"/>
                  <a:pt x="1271517" y="2827149"/>
                  <a:pt x="1273856" y="2817493"/>
                </a:cubicBezTo>
                <a:cubicBezTo>
                  <a:pt x="1273856" y="2817493"/>
                  <a:pt x="1273856" y="2817493"/>
                  <a:pt x="1266840" y="2819907"/>
                </a:cubicBezTo>
                <a:cubicBezTo>
                  <a:pt x="1266840" y="2819907"/>
                  <a:pt x="1266840" y="2819907"/>
                  <a:pt x="1269178" y="2805420"/>
                </a:cubicBezTo>
                <a:cubicBezTo>
                  <a:pt x="1269178" y="2805420"/>
                  <a:pt x="1269178" y="2805420"/>
                  <a:pt x="1269178" y="2807834"/>
                </a:cubicBezTo>
                <a:cubicBezTo>
                  <a:pt x="1271517" y="2803006"/>
                  <a:pt x="1271517" y="2795761"/>
                  <a:pt x="1266840" y="2795761"/>
                </a:cubicBezTo>
                <a:cubicBezTo>
                  <a:pt x="1269178" y="2795761"/>
                  <a:pt x="1271517" y="2795761"/>
                  <a:pt x="1273856" y="2790933"/>
                </a:cubicBezTo>
                <a:cubicBezTo>
                  <a:pt x="1266840" y="2788519"/>
                  <a:pt x="1266840" y="2778859"/>
                  <a:pt x="1269178" y="2769203"/>
                </a:cubicBezTo>
                <a:cubicBezTo>
                  <a:pt x="1269178" y="2769203"/>
                  <a:pt x="1270741" y="2767609"/>
                  <a:pt x="1271304" y="2768372"/>
                </a:cubicBezTo>
                <a:cubicBezTo>
                  <a:pt x="1271387" y="2768655"/>
                  <a:pt x="1271423" y="2768914"/>
                  <a:pt x="1271517" y="2769203"/>
                </a:cubicBezTo>
                <a:cubicBezTo>
                  <a:pt x="1271517" y="2768773"/>
                  <a:pt x="1271426" y="2768537"/>
                  <a:pt x="1271304" y="2768372"/>
                </a:cubicBezTo>
                <a:cubicBezTo>
                  <a:pt x="1265108" y="2747303"/>
                  <a:pt x="1285455" y="2739939"/>
                  <a:pt x="1278533" y="2718496"/>
                </a:cubicBezTo>
                <a:cubicBezTo>
                  <a:pt x="1278533" y="2718496"/>
                  <a:pt x="1278533" y="2718496"/>
                  <a:pt x="1280872" y="2718496"/>
                </a:cubicBezTo>
                <a:cubicBezTo>
                  <a:pt x="1287885" y="2704008"/>
                  <a:pt x="1280872" y="2694352"/>
                  <a:pt x="1290224" y="2679865"/>
                </a:cubicBezTo>
                <a:cubicBezTo>
                  <a:pt x="1290224" y="2679865"/>
                  <a:pt x="1290224" y="2679865"/>
                  <a:pt x="1285549" y="2679865"/>
                </a:cubicBezTo>
                <a:cubicBezTo>
                  <a:pt x="1287885" y="2672620"/>
                  <a:pt x="1290224" y="2662963"/>
                  <a:pt x="1290224" y="2653304"/>
                </a:cubicBezTo>
                <a:cubicBezTo>
                  <a:pt x="1290224" y="2653304"/>
                  <a:pt x="1290224" y="2653304"/>
                  <a:pt x="1290224" y="2655718"/>
                </a:cubicBezTo>
                <a:cubicBezTo>
                  <a:pt x="1290224" y="2655718"/>
                  <a:pt x="1290224" y="2655718"/>
                  <a:pt x="1292562" y="2648476"/>
                </a:cubicBezTo>
                <a:cubicBezTo>
                  <a:pt x="1292562" y="2646062"/>
                  <a:pt x="1294901" y="2641231"/>
                  <a:pt x="1292562" y="2633989"/>
                </a:cubicBezTo>
                <a:cubicBezTo>
                  <a:pt x="1292562" y="2633989"/>
                  <a:pt x="1292562" y="2633989"/>
                  <a:pt x="1294901" y="2636403"/>
                </a:cubicBezTo>
                <a:cubicBezTo>
                  <a:pt x="1297240" y="2631575"/>
                  <a:pt x="1297240" y="2629160"/>
                  <a:pt x="1294901" y="2624329"/>
                </a:cubicBezTo>
                <a:cubicBezTo>
                  <a:pt x="1294901" y="2624329"/>
                  <a:pt x="1294901" y="2624329"/>
                  <a:pt x="1299578" y="2621915"/>
                </a:cubicBezTo>
                <a:cubicBezTo>
                  <a:pt x="1297240" y="2609845"/>
                  <a:pt x="1306595" y="2597772"/>
                  <a:pt x="1301917" y="2588113"/>
                </a:cubicBezTo>
                <a:cubicBezTo>
                  <a:pt x="1304256" y="2571211"/>
                  <a:pt x="1308933" y="2551896"/>
                  <a:pt x="1313611" y="2532580"/>
                </a:cubicBezTo>
                <a:cubicBezTo>
                  <a:pt x="1318288" y="2496363"/>
                  <a:pt x="1327640" y="2486704"/>
                  <a:pt x="1339333" y="2452901"/>
                </a:cubicBezTo>
                <a:cubicBezTo>
                  <a:pt x="1346349" y="2411853"/>
                  <a:pt x="1339333" y="2390123"/>
                  <a:pt x="1355704" y="2358735"/>
                </a:cubicBezTo>
                <a:cubicBezTo>
                  <a:pt x="1355704" y="2358735"/>
                  <a:pt x="1383765" y="2293543"/>
                  <a:pt x="1395459" y="2387709"/>
                </a:cubicBezTo>
                <a:cubicBezTo>
                  <a:pt x="1388443" y="2394952"/>
                  <a:pt x="1386104" y="2402197"/>
                  <a:pt x="1386104" y="2414270"/>
                </a:cubicBezTo>
                <a:cubicBezTo>
                  <a:pt x="1386104" y="2414270"/>
                  <a:pt x="1386104" y="2414270"/>
                  <a:pt x="1390782" y="2414270"/>
                </a:cubicBezTo>
                <a:cubicBezTo>
                  <a:pt x="1386104" y="2419098"/>
                  <a:pt x="1388443" y="2426340"/>
                  <a:pt x="1388443" y="2433585"/>
                </a:cubicBezTo>
                <a:cubicBezTo>
                  <a:pt x="1390782" y="2438414"/>
                  <a:pt x="1393118" y="2428754"/>
                  <a:pt x="1395459" y="2435999"/>
                </a:cubicBezTo>
                <a:close/>
                <a:moveTo>
                  <a:pt x="938963" y="3023468"/>
                </a:moveTo>
                <a:cubicBezTo>
                  <a:pt x="938963" y="3023468"/>
                  <a:pt x="938963" y="3023468"/>
                  <a:pt x="931779" y="3023468"/>
                </a:cubicBezTo>
                <a:cubicBezTo>
                  <a:pt x="931779" y="3023468"/>
                  <a:pt x="931779" y="3023468"/>
                  <a:pt x="934173" y="3006632"/>
                </a:cubicBezTo>
                <a:cubicBezTo>
                  <a:pt x="934173" y="3006632"/>
                  <a:pt x="934173" y="3006632"/>
                  <a:pt x="934173" y="3009038"/>
                </a:cubicBezTo>
                <a:cubicBezTo>
                  <a:pt x="936569" y="3001824"/>
                  <a:pt x="936569" y="2994606"/>
                  <a:pt x="931779" y="2994606"/>
                </a:cubicBezTo>
                <a:cubicBezTo>
                  <a:pt x="934173" y="2994606"/>
                  <a:pt x="936569" y="2997012"/>
                  <a:pt x="938963" y="2987391"/>
                </a:cubicBezTo>
                <a:cubicBezTo>
                  <a:pt x="931779" y="2984985"/>
                  <a:pt x="934173" y="2972962"/>
                  <a:pt x="934173" y="2960935"/>
                </a:cubicBezTo>
                <a:cubicBezTo>
                  <a:pt x="936569" y="2963341"/>
                  <a:pt x="936569" y="2958529"/>
                  <a:pt x="938963" y="2960935"/>
                </a:cubicBezTo>
                <a:cubicBezTo>
                  <a:pt x="934173" y="2934479"/>
                  <a:pt x="955732" y="2924859"/>
                  <a:pt x="950941" y="2898403"/>
                </a:cubicBezTo>
                <a:cubicBezTo>
                  <a:pt x="960522" y="2881567"/>
                  <a:pt x="955732" y="2869541"/>
                  <a:pt x="965313" y="2852705"/>
                </a:cubicBezTo>
                <a:cubicBezTo>
                  <a:pt x="965313" y="2852705"/>
                  <a:pt x="965313" y="2852705"/>
                  <a:pt x="960522" y="2852705"/>
                </a:cubicBezTo>
                <a:cubicBezTo>
                  <a:pt x="965313" y="2843085"/>
                  <a:pt x="967707" y="2831058"/>
                  <a:pt x="967707" y="2821438"/>
                </a:cubicBezTo>
                <a:cubicBezTo>
                  <a:pt x="967707" y="2821438"/>
                  <a:pt x="967707" y="2821438"/>
                  <a:pt x="970103" y="2814223"/>
                </a:cubicBezTo>
                <a:cubicBezTo>
                  <a:pt x="970103" y="2811817"/>
                  <a:pt x="974894" y="2804602"/>
                  <a:pt x="972497" y="2799794"/>
                </a:cubicBezTo>
                <a:cubicBezTo>
                  <a:pt x="977288" y="2794982"/>
                  <a:pt x="977288" y="2790173"/>
                  <a:pt x="974894" y="2785361"/>
                </a:cubicBezTo>
                <a:cubicBezTo>
                  <a:pt x="974894" y="2785361"/>
                  <a:pt x="974894" y="2785361"/>
                  <a:pt x="979684" y="2782958"/>
                </a:cubicBezTo>
                <a:cubicBezTo>
                  <a:pt x="977288" y="2768526"/>
                  <a:pt x="986869" y="2754096"/>
                  <a:pt x="984475" y="2742070"/>
                </a:cubicBezTo>
                <a:cubicBezTo>
                  <a:pt x="986869" y="2720423"/>
                  <a:pt x="991659" y="2696373"/>
                  <a:pt x="996450" y="2674726"/>
                </a:cubicBezTo>
                <a:cubicBezTo>
                  <a:pt x="1003637" y="2629031"/>
                  <a:pt x="1013218" y="2619408"/>
                  <a:pt x="1025196" y="2576116"/>
                </a:cubicBezTo>
                <a:cubicBezTo>
                  <a:pt x="1032381" y="2523204"/>
                  <a:pt x="1025196" y="2499154"/>
                  <a:pt x="1046752" y="2458266"/>
                </a:cubicBezTo>
                <a:cubicBezTo>
                  <a:pt x="1046752" y="2458266"/>
                  <a:pt x="1056333" y="2439025"/>
                  <a:pt x="1065915" y="2431810"/>
                </a:cubicBezTo>
                <a:cubicBezTo>
                  <a:pt x="1075496" y="2427001"/>
                  <a:pt x="1082683" y="2436622"/>
                  <a:pt x="1085077" y="2491937"/>
                </a:cubicBezTo>
                <a:cubicBezTo>
                  <a:pt x="1077892" y="2501560"/>
                  <a:pt x="1075496" y="2508775"/>
                  <a:pt x="1075496" y="2525610"/>
                </a:cubicBezTo>
                <a:cubicBezTo>
                  <a:pt x="1075496" y="2525610"/>
                  <a:pt x="1075496" y="2525610"/>
                  <a:pt x="1080286" y="2523204"/>
                </a:cubicBezTo>
                <a:cubicBezTo>
                  <a:pt x="1075496" y="2530419"/>
                  <a:pt x="1077892" y="2540040"/>
                  <a:pt x="1075496" y="2547254"/>
                </a:cubicBezTo>
                <a:cubicBezTo>
                  <a:pt x="1080286" y="2552066"/>
                  <a:pt x="1082683" y="2542446"/>
                  <a:pt x="1085077" y="2552066"/>
                </a:cubicBezTo>
                <a:cubicBezTo>
                  <a:pt x="1080286" y="2568902"/>
                  <a:pt x="1082683" y="2559281"/>
                  <a:pt x="1080286" y="2576116"/>
                </a:cubicBezTo>
                <a:cubicBezTo>
                  <a:pt x="1077892" y="2573713"/>
                  <a:pt x="1080286" y="2566496"/>
                  <a:pt x="1075496" y="2566496"/>
                </a:cubicBezTo>
                <a:cubicBezTo>
                  <a:pt x="1077892" y="2568902"/>
                  <a:pt x="1075496" y="2578522"/>
                  <a:pt x="1077892" y="2580928"/>
                </a:cubicBezTo>
                <a:cubicBezTo>
                  <a:pt x="1077892" y="2580928"/>
                  <a:pt x="1077892" y="2580928"/>
                  <a:pt x="1075496" y="2580928"/>
                </a:cubicBezTo>
                <a:cubicBezTo>
                  <a:pt x="1075496" y="2583334"/>
                  <a:pt x="1070705" y="2585737"/>
                  <a:pt x="1070705" y="2588143"/>
                </a:cubicBezTo>
                <a:cubicBezTo>
                  <a:pt x="1070705" y="2590549"/>
                  <a:pt x="1073102" y="2592952"/>
                  <a:pt x="1075496" y="2588143"/>
                </a:cubicBezTo>
                <a:cubicBezTo>
                  <a:pt x="1075496" y="2597763"/>
                  <a:pt x="1077892" y="2609790"/>
                  <a:pt x="1073102" y="2617005"/>
                </a:cubicBezTo>
                <a:cubicBezTo>
                  <a:pt x="1070705" y="2624219"/>
                  <a:pt x="1065915" y="2621814"/>
                  <a:pt x="1063521" y="2621814"/>
                </a:cubicBezTo>
                <a:cubicBezTo>
                  <a:pt x="1063521" y="2624219"/>
                  <a:pt x="1063521" y="2629031"/>
                  <a:pt x="1065915" y="2629031"/>
                </a:cubicBezTo>
                <a:cubicBezTo>
                  <a:pt x="1065915" y="2629031"/>
                  <a:pt x="1065915" y="2629031"/>
                  <a:pt x="1065915" y="2631434"/>
                </a:cubicBezTo>
                <a:cubicBezTo>
                  <a:pt x="1065915" y="2631434"/>
                  <a:pt x="1065915" y="2631434"/>
                  <a:pt x="1068311" y="2633840"/>
                </a:cubicBezTo>
                <a:cubicBezTo>
                  <a:pt x="1058730" y="2650675"/>
                  <a:pt x="1068311" y="2667511"/>
                  <a:pt x="1058730" y="2679537"/>
                </a:cubicBezTo>
                <a:cubicBezTo>
                  <a:pt x="1058730" y="2677131"/>
                  <a:pt x="1061124" y="2669917"/>
                  <a:pt x="1058730" y="2669917"/>
                </a:cubicBezTo>
                <a:cubicBezTo>
                  <a:pt x="1058730" y="2669917"/>
                  <a:pt x="1058730" y="2669917"/>
                  <a:pt x="1056333" y="2679537"/>
                </a:cubicBezTo>
                <a:cubicBezTo>
                  <a:pt x="1056333" y="2674726"/>
                  <a:pt x="1053940" y="2672322"/>
                  <a:pt x="1051543" y="2672322"/>
                </a:cubicBezTo>
                <a:cubicBezTo>
                  <a:pt x="1049149" y="2689158"/>
                  <a:pt x="1051543" y="2705993"/>
                  <a:pt x="1049149" y="2725235"/>
                </a:cubicBezTo>
                <a:cubicBezTo>
                  <a:pt x="1044358" y="2725235"/>
                  <a:pt x="1044358" y="2737261"/>
                  <a:pt x="1039568" y="2744476"/>
                </a:cubicBezTo>
                <a:cubicBezTo>
                  <a:pt x="1041962" y="2742070"/>
                  <a:pt x="1041962" y="2742070"/>
                  <a:pt x="1041962" y="2744476"/>
                </a:cubicBezTo>
                <a:cubicBezTo>
                  <a:pt x="1044358" y="2739664"/>
                  <a:pt x="1044358" y="2739664"/>
                  <a:pt x="1044358" y="2746881"/>
                </a:cubicBezTo>
                <a:lnTo>
                  <a:pt x="1044358" y="2749285"/>
                </a:lnTo>
                <a:cubicBezTo>
                  <a:pt x="1041962" y="2754096"/>
                  <a:pt x="1039568" y="2754096"/>
                  <a:pt x="1039568" y="2751690"/>
                </a:cubicBezTo>
                <a:cubicBezTo>
                  <a:pt x="1039568" y="2754096"/>
                  <a:pt x="1039568" y="2758905"/>
                  <a:pt x="1037171" y="2754096"/>
                </a:cubicBezTo>
                <a:cubicBezTo>
                  <a:pt x="1032381" y="2766120"/>
                  <a:pt x="1039568" y="2768526"/>
                  <a:pt x="1039568" y="2773337"/>
                </a:cubicBezTo>
                <a:cubicBezTo>
                  <a:pt x="1037171" y="2785361"/>
                  <a:pt x="1037171" y="2790173"/>
                  <a:pt x="1034777" y="2807008"/>
                </a:cubicBezTo>
                <a:cubicBezTo>
                  <a:pt x="1034777" y="2807008"/>
                  <a:pt x="1034777" y="2807008"/>
                  <a:pt x="1032381" y="2804602"/>
                </a:cubicBezTo>
                <a:cubicBezTo>
                  <a:pt x="1032381" y="2809414"/>
                  <a:pt x="1027590" y="2809414"/>
                  <a:pt x="1025196" y="2819035"/>
                </a:cubicBezTo>
                <a:cubicBezTo>
                  <a:pt x="1039568" y="2828655"/>
                  <a:pt x="1020406" y="2840679"/>
                  <a:pt x="1020406" y="2859920"/>
                </a:cubicBezTo>
                <a:cubicBezTo>
                  <a:pt x="1025196" y="2859920"/>
                  <a:pt x="1020406" y="2869541"/>
                  <a:pt x="1025196" y="2869541"/>
                </a:cubicBezTo>
                <a:cubicBezTo>
                  <a:pt x="1015612" y="2886376"/>
                  <a:pt x="1022800" y="2900808"/>
                  <a:pt x="1013218" y="2920047"/>
                </a:cubicBezTo>
                <a:cubicBezTo>
                  <a:pt x="1006034" y="2922453"/>
                  <a:pt x="1006034" y="2936885"/>
                  <a:pt x="1008428" y="2941694"/>
                </a:cubicBezTo>
                <a:cubicBezTo>
                  <a:pt x="1006034" y="2939288"/>
                  <a:pt x="1003637" y="2946506"/>
                  <a:pt x="1001241" y="2944100"/>
                </a:cubicBezTo>
                <a:cubicBezTo>
                  <a:pt x="1003637" y="2951315"/>
                  <a:pt x="998847" y="2965747"/>
                  <a:pt x="998847" y="2965747"/>
                </a:cubicBezTo>
                <a:cubicBezTo>
                  <a:pt x="991659" y="2968150"/>
                  <a:pt x="994056" y="2982582"/>
                  <a:pt x="989266" y="2989797"/>
                </a:cubicBezTo>
                <a:cubicBezTo>
                  <a:pt x="989266" y="2989797"/>
                  <a:pt x="989266" y="2989797"/>
                  <a:pt x="991659" y="3001824"/>
                </a:cubicBezTo>
                <a:cubicBezTo>
                  <a:pt x="991659" y="3001824"/>
                  <a:pt x="991659" y="3001824"/>
                  <a:pt x="989266" y="2997012"/>
                </a:cubicBezTo>
                <a:cubicBezTo>
                  <a:pt x="989266" y="3001824"/>
                  <a:pt x="984475" y="3001824"/>
                  <a:pt x="984475" y="2999418"/>
                </a:cubicBezTo>
                <a:cubicBezTo>
                  <a:pt x="982078" y="3001824"/>
                  <a:pt x="984475" y="3004227"/>
                  <a:pt x="984475" y="3009038"/>
                </a:cubicBezTo>
                <a:cubicBezTo>
                  <a:pt x="984475" y="3009038"/>
                  <a:pt x="984475" y="3009038"/>
                  <a:pt x="979684" y="3006632"/>
                </a:cubicBezTo>
                <a:cubicBezTo>
                  <a:pt x="977288" y="3011441"/>
                  <a:pt x="984475" y="3016253"/>
                  <a:pt x="986869" y="3011441"/>
                </a:cubicBezTo>
                <a:cubicBezTo>
                  <a:pt x="991659" y="3028279"/>
                  <a:pt x="979684" y="3018659"/>
                  <a:pt x="984475" y="3033089"/>
                </a:cubicBezTo>
                <a:cubicBezTo>
                  <a:pt x="984475" y="3033089"/>
                  <a:pt x="984475" y="3033089"/>
                  <a:pt x="989266" y="3037900"/>
                </a:cubicBezTo>
                <a:cubicBezTo>
                  <a:pt x="989266" y="3037900"/>
                  <a:pt x="989266" y="3037900"/>
                  <a:pt x="986869" y="3035494"/>
                </a:cubicBezTo>
                <a:cubicBezTo>
                  <a:pt x="989266" y="3052330"/>
                  <a:pt x="977288" y="3040303"/>
                  <a:pt x="979684" y="3054736"/>
                </a:cubicBezTo>
                <a:cubicBezTo>
                  <a:pt x="979684" y="3054736"/>
                  <a:pt x="979684" y="3054736"/>
                  <a:pt x="977288" y="3054736"/>
                </a:cubicBezTo>
                <a:cubicBezTo>
                  <a:pt x="977288" y="3059544"/>
                  <a:pt x="974894" y="3061950"/>
                  <a:pt x="979684" y="3061950"/>
                </a:cubicBezTo>
                <a:cubicBezTo>
                  <a:pt x="974894" y="3073977"/>
                  <a:pt x="970103" y="3090812"/>
                  <a:pt x="965313" y="3100433"/>
                </a:cubicBezTo>
                <a:cubicBezTo>
                  <a:pt x="962916" y="3107647"/>
                  <a:pt x="967707" y="3098027"/>
                  <a:pt x="970103" y="3102836"/>
                </a:cubicBezTo>
                <a:cubicBezTo>
                  <a:pt x="974894" y="3112457"/>
                  <a:pt x="967707" y="3114862"/>
                  <a:pt x="962916" y="3122077"/>
                </a:cubicBezTo>
                <a:cubicBezTo>
                  <a:pt x="962916" y="3122077"/>
                  <a:pt x="962916" y="3122077"/>
                  <a:pt x="967707" y="3119674"/>
                </a:cubicBezTo>
                <a:cubicBezTo>
                  <a:pt x="967707" y="3119674"/>
                  <a:pt x="967707" y="3119674"/>
                  <a:pt x="962916" y="3136509"/>
                </a:cubicBezTo>
                <a:cubicBezTo>
                  <a:pt x="962916" y="3136509"/>
                  <a:pt x="962916" y="3136509"/>
                  <a:pt x="960522" y="3131698"/>
                </a:cubicBezTo>
                <a:cubicBezTo>
                  <a:pt x="960522" y="3131698"/>
                  <a:pt x="960522" y="3131698"/>
                  <a:pt x="958125" y="3143724"/>
                </a:cubicBezTo>
                <a:cubicBezTo>
                  <a:pt x="958125" y="3145734"/>
                  <a:pt x="959782" y="3142717"/>
                  <a:pt x="960332" y="3140264"/>
                </a:cubicBezTo>
                <a:cubicBezTo>
                  <a:pt x="958846" y="3151836"/>
                  <a:pt x="967348" y="3163326"/>
                  <a:pt x="958125" y="3172586"/>
                </a:cubicBezTo>
                <a:cubicBezTo>
                  <a:pt x="958125" y="3172586"/>
                  <a:pt x="958125" y="3172586"/>
                  <a:pt x="955732" y="3170180"/>
                </a:cubicBezTo>
                <a:cubicBezTo>
                  <a:pt x="955732" y="3170180"/>
                  <a:pt x="955732" y="3170180"/>
                  <a:pt x="955732" y="3167774"/>
                </a:cubicBezTo>
                <a:cubicBezTo>
                  <a:pt x="953335" y="3155750"/>
                  <a:pt x="950941" y="3177395"/>
                  <a:pt x="948544" y="3177395"/>
                </a:cubicBezTo>
                <a:cubicBezTo>
                  <a:pt x="950941" y="3179801"/>
                  <a:pt x="946150" y="3189421"/>
                  <a:pt x="950941" y="3196636"/>
                </a:cubicBezTo>
                <a:cubicBezTo>
                  <a:pt x="938963" y="3215877"/>
                  <a:pt x="948544" y="3232713"/>
                  <a:pt x="938963" y="3249548"/>
                </a:cubicBezTo>
                <a:cubicBezTo>
                  <a:pt x="938963" y="3244739"/>
                  <a:pt x="936569" y="3254360"/>
                  <a:pt x="934173" y="3251954"/>
                </a:cubicBezTo>
                <a:cubicBezTo>
                  <a:pt x="929382" y="3259169"/>
                  <a:pt x="936569" y="3259169"/>
                  <a:pt x="934173" y="3263980"/>
                </a:cubicBezTo>
                <a:cubicBezTo>
                  <a:pt x="934173" y="3263980"/>
                  <a:pt x="934173" y="3263980"/>
                  <a:pt x="929382" y="3268789"/>
                </a:cubicBezTo>
                <a:cubicBezTo>
                  <a:pt x="934173" y="3285625"/>
                  <a:pt x="919801" y="3278410"/>
                  <a:pt x="919801" y="3292839"/>
                </a:cubicBezTo>
                <a:cubicBezTo>
                  <a:pt x="924591" y="3302460"/>
                  <a:pt x="912616" y="3312080"/>
                  <a:pt x="915010" y="3328919"/>
                </a:cubicBezTo>
                <a:cubicBezTo>
                  <a:pt x="915010" y="3328919"/>
                  <a:pt x="915010" y="3328919"/>
                  <a:pt x="912616" y="3328919"/>
                </a:cubicBezTo>
                <a:cubicBezTo>
                  <a:pt x="912616" y="3338537"/>
                  <a:pt x="905429" y="3343348"/>
                  <a:pt x="905429" y="3352969"/>
                </a:cubicBezTo>
                <a:cubicBezTo>
                  <a:pt x="903033" y="3352969"/>
                  <a:pt x="905429" y="3350563"/>
                  <a:pt x="900639" y="3348160"/>
                </a:cubicBezTo>
                <a:cubicBezTo>
                  <a:pt x="900639" y="3357778"/>
                  <a:pt x="893454" y="3345754"/>
                  <a:pt x="895848" y="3352969"/>
                </a:cubicBezTo>
                <a:cubicBezTo>
                  <a:pt x="888661" y="3362589"/>
                  <a:pt x="905429" y="3379425"/>
                  <a:pt x="903033" y="3391452"/>
                </a:cubicBezTo>
                <a:cubicBezTo>
                  <a:pt x="907826" y="3403475"/>
                  <a:pt x="891057" y="3413096"/>
                  <a:pt x="898245" y="3415501"/>
                </a:cubicBezTo>
                <a:cubicBezTo>
                  <a:pt x="898245" y="3415501"/>
                  <a:pt x="898245" y="3415501"/>
                  <a:pt x="900639" y="3410693"/>
                </a:cubicBezTo>
                <a:cubicBezTo>
                  <a:pt x="900639" y="3410693"/>
                  <a:pt x="900639" y="3410693"/>
                  <a:pt x="898245" y="3427528"/>
                </a:cubicBezTo>
                <a:cubicBezTo>
                  <a:pt x="898245" y="3427528"/>
                  <a:pt x="898245" y="3427528"/>
                  <a:pt x="895848" y="3427528"/>
                </a:cubicBezTo>
                <a:cubicBezTo>
                  <a:pt x="895848" y="3434743"/>
                  <a:pt x="888661" y="3449172"/>
                  <a:pt x="891057" y="3461199"/>
                </a:cubicBezTo>
                <a:cubicBezTo>
                  <a:pt x="891057" y="3470819"/>
                  <a:pt x="886267" y="3470819"/>
                  <a:pt x="891057" y="3480440"/>
                </a:cubicBezTo>
                <a:cubicBezTo>
                  <a:pt x="891057" y="3480440"/>
                  <a:pt x="891057" y="3480440"/>
                  <a:pt x="888661" y="3480440"/>
                </a:cubicBezTo>
                <a:cubicBezTo>
                  <a:pt x="893454" y="3494869"/>
                  <a:pt x="886267" y="3526137"/>
                  <a:pt x="883870" y="3547784"/>
                </a:cubicBezTo>
                <a:cubicBezTo>
                  <a:pt x="879080" y="3547784"/>
                  <a:pt x="879080" y="3559808"/>
                  <a:pt x="876686" y="3569429"/>
                </a:cubicBezTo>
                <a:cubicBezTo>
                  <a:pt x="876686" y="3567023"/>
                  <a:pt x="876686" y="3564620"/>
                  <a:pt x="874289" y="3564620"/>
                </a:cubicBezTo>
                <a:cubicBezTo>
                  <a:pt x="878870" y="3578413"/>
                  <a:pt x="865975" y="3590016"/>
                  <a:pt x="866920" y="3603617"/>
                </a:cubicBezTo>
                <a:cubicBezTo>
                  <a:pt x="865012" y="3608974"/>
                  <a:pt x="869200" y="3624746"/>
                  <a:pt x="859917" y="3624746"/>
                </a:cubicBezTo>
                <a:cubicBezTo>
                  <a:pt x="862314" y="3641582"/>
                  <a:pt x="859917" y="3656011"/>
                  <a:pt x="852733" y="3675255"/>
                </a:cubicBezTo>
                <a:cubicBezTo>
                  <a:pt x="852733" y="3675255"/>
                  <a:pt x="852733" y="3675255"/>
                  <a:pt x="850336" y="3675255"/>
                </a:cubicBezTo>
                <a:cubicBezTo>
                  <a:pt x="768897" y="3805129"/>
                  <a:pt x="812012" y="3619938"/>
                  <a:pt x="812012" y="3619938"/>
                </a:cubicBezTo>
                <a:cubicBezTo>
                  <a:pt x="812012" y="3619938"/>
                  <a:pt x="812012" y="3619938"/>
                  <a:pt x="819199" y="3581455"/>
                </a:cubicBezTo>
                <a:cubicBezTo>
                  <a:pt x="819199" y="3581455"/>
                  <a:pt x="816802" y="3576646"/>
                  <a:pt x="819199" y="3574240"/>
                </a:cubicBezTo>
                <a:cubicBezTo>
                  <a:pt x="816802" y="3554999"/>
                  <a:pt x="823990" y="3533352"/>
                  <a:pt x="831174" y="3511705"/>
                </a:cubicBezTo>
                <a:cubicBezTo>
                  <a:pt x="831174" y="3511705"/>
                  <a:pt x="831174" y="3509302"/>
                  <a:pt x="828780" y="3509302"/>
                </a:cubicBezTo>
                <a:cubicBezTo>
                  <a:pt x="833571" y="3502084"/>
                  <a:pt x="831174" y="3494869"/>
                  <a:pt x="826383" y="3485249"/>
                </a:cubicBezTo>
                <a:cubicBezTo>
                  <a:pt x="826383" y="3485249"/>
                  <a:pt x="826383" y="3485249"/>
                  <a:pt x="821593" y="3487655"/>
                </a:cubicBezTo>
                <a:cubicBezTo>
                  <a:pt x="823990" y="3480440"/>
                  <a:pt x="819199" y="3475631"/>
                  <a:pt x="816802" y="3470819"/>
                </a:cubicBezTo>
                <a:cubicBezTo>
                  <a:pt x="812012" y="3470819"/>
                  <a:pt x="812012" y="3478034"/>
                  <a:pt x="807221" y="3473225"/>
                </a:cubicBezTo>
                <a:cubicBezTo>
                  <a:pt x="802431" y="3461199"/>
                  <a:pt x="804827" y="3466008"/>
                  <a:pt x="800037" y="3456387"/>
                </a:cubicBezTo>
                <a:cubicBezTo>
                  <a:pt x="802431" y="3456387"/>
                  <a:pt x="804827" y="3461199"/>
                  <a:pt x="807221" y="3458793"/>
                </a:cubicBezTo>
                <a:cubicBezTo>
                  <a:pt x="807221" y="3458793"/>
                  <a:pt x="802431" y="3451578"/>
                  <a:pt x="800037" y="3453984"/>
                </a:cubicBezTo>
                <a:cubicBezTo>
                  <a:pt x="800037" y="3453984"/>
                  <a:pt x="800037" y="3453984"/>
                  <a:pt x="802431" y="3451578"/>
                </a:cubicBezTo>
                <a:cubicBezTo>
                  <a:pt x="800037" y="3449172"/>
                  <a:pt x="802431" y="3446769"/>
                  <a:pt x="802431" y="3444363"/>
                </a:cubicBezTo>
                <a:cubicBezTo>
                  <a:pt x="800037" y="3444363"/>
                  <a:pt x="797640" y="3444363"/>
                  <a:pt x="797640" y="3446769"/>
                </a:cubicBezTo>
                <a:cubicBezTo>
                  <a:pt x="795246" y="3441957"/>
                  <a:pt x="785665" y="3437149"/>
                  <a:pt x="785665" y="3432337"/>
                </a:cubicBezTo>
                <a:cubicBezTo>
                  <a:pt x="783268" y="3427528"/>
                  <a:pt x="788059" y="3427528"/>
                  <a:pt x="790453" y="3422716"/>
                </a:cubicBezTo>
                <a:cubicBezTo>
                  <a:pt x="788857" y="3422716"/>
                  <a:pt x="787261" y="3422716"/>
                  <a:pt x="785665" y="3422716"/>
                </a:cubicBezTo>
                <a:cubicBezTo>
                  <a:pt x="785665" y="3422716"/>
                  <a:pt x="785624" y="3422716"/>
                  <a:pt x="783268" y="3422716"/>
                </a:cubicBezTo>
                <a:cubicBezTo>
                  <a:pt x="782639" y="3422716"/>
                  <a:pt x="781882" y="3422716"/>
                  <a:pt x="780874" y="3422716"/>
                </a:cubicBezTo>
                <a:cubicBezTo>
                  <a:pt x="778478" y="3408287"/>
                  <a:pt x="761709" y="3410693"/>
                  <a:pt x="761709" y="3398666"/>
                </a:cubicBezTo>
                <a:cubicBezTo>
                  <a:pt x="764106" y="3398666"/>
                  <a:pt x="764106" y="3403475"/>
                  <a:pt x="766500" y="3401072"/>
                </a:cubicBezTo>
                <a:cubicBezTo>
                  <a:pt x="766500" y="3398666"/>
                  <a:pt x="764106" y="3398666"/>
                  <a:pt x="761709" y="3396260"/>
                </a:cubicBezTo>
                <a:cubicBezTo>
                  <a:pt x="764106" y="3398666"/>
                  <a:pt x="768897" y="3398666"/>
                  <a:pt x="768897" y="3396260"/>
                </a:cubicBezTo>
                <a:cubicBezTo>
                  <a:pt x="759315" y="3389046"/>
                  <a:pt x="747338" y="3386640"/>
                  <a:pt x="737756" y="3379425"/>
                </a:cubicBezTo>
                <a:cubicBezTo>
                  <a:pt x="740153" y="3374613"/>
                  <a:pt x="730572" y="3374613"/>
                  <a:pt x="728175" y="3369804"/>
                </a:cubicBezTo>
                <a:cubicBezTo>
                  <a:pt x="728175" y="3372210"/>
                  <a:pt x="728175" y="3374613"/>
                  <a:pt x="725781" y="3372210"/>
                </a:cubicBezTo>
                <a:cubicBezTo>
                  <a:pt x="723385" y="3372210"/>
                  <a:pt x="723385" y="3372210"/>
                  <a:pt x="723385" y="3372210"/>
                </a:cubicBezTo>
                <a:cubicBezTo>
                  <a:pt x="720991" y="3369804"/>
                  <a:pt x="720991" y="3367399"/>
                  <a:pt x="723385" y="3367399"/>
                </a:cubicBezTo>
                <a:cubicBezTo>
                  <a:pt x="720991" y="3367399"/>
                  <a:pt x="718594" y="3367399"/>
                  <a:pt x="720991" y="3364995"/>
                </a:cubicBezTo>
                <a:cubicBezTo>
                  <a:pt x="716200" y="3360184"/>
                  <a:pt x="711410" y="3367399"/>
                  <a:pt x="706619" y="3367399"/>
                </a:cubicBezTo>
                <a:cubicBezTo>
                  <a:pt x="699432" y="3362589"/>
                  <a:pt x="697038" y="3362589"/>
                  <a:pt x="685060" y="3360184"/>
                </a:cubicBezTo>
                <a:cubicBezTo>
                  <a:pt x="685060" y="3360184"/>
                  <a:pt x="685060" y="3360184"/>
                  <a:pt x="687457" y="3360184"/>
                </a:cubicBezTo>
                <a:cubicBezTo>
                  <a:pt x="685060" y="3357778"/>
                  <a:pt x="685060" y="3352969"/>
                  <a:pt x="680270" y="3352969"/>
                </a:cubicBezTo>
                <a:cubicBezTo>
                  <a:pt x="670689" y="3369804"/>
                  <a:pt x="663501" y="3350563"/>
                  <a:pt x="651526" y="3355375"/>
                </a:cubicBezTo>
                <a:cubicBezTo>
                  <a:pt x="651526" y="3360184"/>
                  <a:pt x="644339" y="3357778"/>
                  <a:pt x="644339" y="3360184"/>
                </a:cubicBezTo>
                <a:cubicBezTo>
                  <a:pt x="632364" y="3355375"/>
                  <a:pt x="622783" y="3364995"/>
                  <a:pt x="608411" y="3360184"/>
                </a:cubicBezTo>
                <a:cubicBezTo>
                  <a:pt x="608411" y="3360184"/>
                  <a:pt x="608411" y="3360184"/>
                  <a:pt x="610805" y="3360184"/>
                </a:cubicBezTo>
                <a:cubicBezTo>
                  <a:pt x="606014" y="3357778"/>
                  <a:pt x="596433" y="3360184"/>
                  <a:pt x="594039" y="3364995"/>
                </a:cubicBezTo>
                <a:cubicBezTo>
                  <a:pt x="596433" y="3360184"/>
                  <a:pt x="589249" y="3360184"/>
                  <a:pt x="591643" y="3355375"/>
                </a:cubicBezTo>
                <a:cubicBezTo>
                  <a:pt x="589249" y="3362589"/>
                  <a:pt x="574877" y="3360184"/>
                  <a:pt x="574877" y="3360184"/>
                </a:cubicBezTo>
                <a:cubicBezTo>
                  <a:pt x="572480" y="3355375"/>
                  <a:pt x="565293" y="3362589"/>
                  <a:pt x="558109" y="3360184"/>
                </a:cubicBezTo>
                <a:cubicBezTo>
                  <a:pt x="555715" y="3362589"/>
                  <a:pt x="553318" y="3364995"/>
                  <a:pt x="550921" y="3367399"/>
                </a:cubicBezTo>
                <a:cubicBezTo>
                  <a:pt x="550921" y="3367399"/>
                  <a:pt x="550921" y="3367399"/>
                  <a:pt x="553318" y="3362589"/>
                </a:cubicBezTo>
                <a:cubicBezTo>
                  <a:pt x="548528" y="3364995"/>
                  <a:pt x="548528" y="3360184"/>
                  <a:pt x="548528" y="3360184"/>
                </a:cubicBezTo>
                <a:cubicBezTo>
                  <a:pt x="546131" y="3357778"/>
                  <a:pt x="546131" y="3360184"/>
                  <a:pt x="543737" y="3362589"/>
                </a:cubicBezTo>
                <a:cubicBezTo>
                  <a:pt x="543737" y="3362589"/>
                  <a:pt x="543737" y="3362589"/>
                  <a:pt x="543737" y="3357778"/>
                </a:cubicBezTo>
                <a:cubicBezTo>
                  <a:pt x="538946" y="3357778"/>
                  <a:pt x="538946" y="3367399"/>
                  <a:pt x="543737" y="3364995"/>
                </a:cubicBezTo>
                <a:cubicBezTo>
                  <a:pt x="534156" y="3377019"/>
                  <a:pt x="536550" y="3360184"/>
                  <a:pt x="529365" y="3369804"/>
                </a:cubicBezTo>
                <a:cubicBezTo>
                  <a:pt x="529365" y="3369804"/>
                  <a:pt x="529338" y="3369909"/>
                  <a:pt x="527380" y="3377776"/>
                </a:cubicBezTo>
                <a:cubicBezTo>
                  <a:pt x="520102" y="3379725"/>
                  <a:pt x="521444" y="3368139"/>
                  <a:pt x="512597" y="3377019"/>
                </a:cubicBezTo>
                <a:cubicBezTo>
                  <a:pt x="512597" y="3377019"/>
                  <a:pt x="512597" y="3377019"/>
                  <a:pt x="512597" y="3372210"/>
                </a:cubicBezTo>
                <a:cubicBezTo>
                  <a:pt x="510203" y="3374613"/>
                  <a:pt x="507806" y="3374613"/>
                  <a:pt x="510203" y="3379425"/>
                </a:cubicBezTo>
                <a:cubicBezTo>
                  <a:pt x="500622" y="3379425"/>
                  <a:pt x="488644" y="3379425"/>
                  <a:pt x="479063" y="3381831"/>
                </a:cubicBezTo>
                <a:cubicBezTo>
                  <a:pt x="474272" y="3384234"/>
                  <a:pt x="483854" y="3381831"/>
                  <a:pt x="481460" y="3386640"/>
                </a:cubicBezTo>
                <a:cubicBezTo>
                  <a:pt x="476669" y="3393854"/>
                  <a:pt x="474272" y="3389046"/>
                  <a:pt x="467088" y="3389046"/>
                </a:cubicBezTo>
                <a:cubicBezTo>
                  <a:pt x="467088" y="3389046"/>
                  <a:pt x="467088" y="3389046"/>
                  <a:pt x="469482" y="3391452"/>
                </a:cubicBezTo>
                <a:cubicBezTo>
                  <a:pt x="467088" y="3393854"/>
                  <a:pt x="462297" y="3393854"/>
                  <a:pt x="459901" y="3393854"/>
                </a:cubicBezTo>
                <a:cubicBezTo>
                  <a:pt x="459901" y="3393854"/>
                  <a:pt x="459901" y="3393854"/>
                  <a:pt x="459901" y="3391452"/>
                </a:cubicBezTo>
                <a:cubicBezTo>
                  <a:pt x="457504" y="3391452"/>
                  <a:pt x="455110" y="3393854"/>
                  <a:pt x="452713" y="3393854"/>
                </a:cubicBezTo>
                <a:cubicBezTo>
                  <a:pt x="450320" y="3398666"/>
                  <a:pt x="452713" y="3396260"/>
                  <a:pt x="457504" y="3396260"/>
                </a:cubicBezTo>
                <a:cubicBezTo>
                  <a:pt x="447926" y="3398666"/>
                  <a:pt x="445529" y="3410693"/>
                  <a:pt x="435948" y="3408287"/>
                </a:cubicBezTo>
                <a:cubicBezTo>
                  <a:pt x="435948" y="3408287"/>
                  <a:pt x="435948" y="3408287"/>
                  <a:pt x="435948" y="3405881"/>
                </a:cubicBezTo>
                <a:cubicBezTo>
                  <a:pt x="435948" y="3405881"/>
                  <a:pt x="435948" y="3405881"/>
                  <a:pt x="438342" y="3403475"/>
                </a:cubicBezTo>
                <a:cubicBezTo>
                  <a:pt x="443135" y="3396260"/>
                  <a:pt x="431157" y="3403475"/>
                  <a:pt x="428761" y="3401072"/>
                </a:cubicBezTo>
                <a:cubicBezTo>
                  <a:pt x="428761" y="3408287"/>
                  <a:pt x="419179" y="3408287"/>
                  <a:pt x="419179" y="3415501"/>
                </a:cubicBezTo>
                <a:cubicBezTo>
                  <a:pt x="402414" y="3415501"/>
                  <a:pt x="400017" y="3429931"/>
                  <a:pt x="388042" y="3432337"/>
                </a:cubicBezTo>
                <a:cubicBezTo>
                  <a:pt x="388042" y="3429931"/>
                  <a:pt x="383252" y="3432337"/>
                  <a:pt x="380855" y="3429931"/>
                </a:cubicBezTo>
                <a:cubicBezTo>
                  <a:pt x="376064" y="3432337"/>
                  <a:pt x="380855" y="3437149"/>
                  <a:pt x="376064" y="3437149"/>
                </a:cubicBezTo>
                <a:cubicBezTo>
                  <a:pt x="376064" y="3437149"/>
                  <a:pt x="376064" y="3437149"/>
                  <a:pt x="371274" y="3437149"/>
                </a:cubicBezTo>
                <a:cubicBezTo>
                  <a:pt x="366483" y="3449172"/>
                  <a:pt x="359299" y="3434743"/>
                  <a:pt x="354508" y="3444363"/>
                </a:cubicBezTo>
                <a:cubicBezTo>
                  <a:pt x="352111" y="3453984"/>
                  <a:pt x="337740" y="3449172"/>
                  <a:pt x="335346" y="3461199"/>
                </a:cubicBezTo>
                <a:cubicBezTo>
                  <a:pt x="335346" y="3461199"/>
                  <a:pt x="335346" y="3461199"/>
                  <a:pt x="332949" y="3458793"/>
                </a:cubicBezTo>
                <a:cubicBezTo>
                  <a:pt x="328159" y="3466008"/>
                  <a:pt x="320971" y="3463604"/>
                  <a:pt x="318577" y="3470819"/>
                </a:cubicBezTo>
                <a:cubicBezTo>
                  <a:pt x="313787" y="3468414"/>
                  <a:pt x="318577" y="3468414"/>
                  <a:pt x="313787" y="3463604"/>
                </a:cubicBezTo>
                <a:cubicBezTo>
                  <a:pt x="311390" y="3470819"/>
                  <a:pt x="311390" y="3456387"/>
                  <a:pt x="308996" y="3463604"/>
                </a:cubicBezTo>
                <a:cubicBezTo>
                  <a:pt x="299415" y="3466008"/>
                  <a:pt x="308996" y="3487655"/>
                  <a:pt x="301809" y="3492466"/>
                </a:cubicBezTo>
                <a:cubicBezTo>
                  <a:pt x="299415" y="3502084"/>
                  <a:pt x="285043" y="3499681"/>
                  <a:pt x="289834" y="3506896"/>
                </a:cubicBezTo>
                <a:cubicBezTo>
                  <a:pt x="289834" y="3506896"/>
                  <a:pt x="289834" y="3506896"/>
                  <a:pt x="294625" y="3504490"/>
                </a:cubicBezTo>
                <a:cubicBezTo>
                  <a:pt x="292228" y="3506896"/>
                  <a:pt x="289834" y="3509302"/>
                  <a:pt x="287437" y="3514111"/>
                </a:cubicBezTo>
                <a:cubicBezTo>
                  <a:pt x="287437" y="3514111"/>
                  <a:pt x="287437" y="3514111"/>
                  <a:pt x="282647" y="3511705"/>
                </a:cubicBezTo>
                <a:cubicBezTo>
                  <a:pt x="282647" y="3516517"/>
                  <a:pt x="270672" y="3523731"/>
                  <a:pt x="273066" y="3533352"/>
                </a:cubicBezTo>
                <a:cubicBezTo>
                  <a:pt x="273066" y="3533352"/>
                  <a:pt x="273066" y="3533352"/>
                  <a:pt x="270672" y="3533352"/>
                </a:cubicBezTo>
                <a:cubicBezTo>
                  <a:pt x="270672" y="3540567"/>
                  <a:pt x="265881" y="3538161"/>
                  <a:pt x="265881" y="3545378"/>
                </a:cubicBezTo>
                <a:cubicBezTo>
                  <a:pt x="268275" y="3557402"/>
                  <a:pt x="256300" y="3574240"/>
                  <a:pt x="253903" y="3588670"/>
                </a:cubicBezTo>
                <a:cubicBezTo>
                  <a:pt x="249113" y="3588670"/>
                  <a:pt x="246719" y="3595885"/>
                  <a:pt x="246719" y="3603099"/>
                </a:cubicBezTo>
                <a:cubicBezTo>
                  <a:pt x="246719" y="3601021"/>
                  <a:pt x="244932" y="3600735"/>
                  <a:pt x="244447" y="3599141"/>
                </a:cubicBezTo>
                <a:cubicBezTo>
                  <a:pt x="245833" y="3608337"/>
                  <a:pt x="232560" y="3615415"/>
                  <a:pt x="239532" y="3624746"/>
                </a:cubicBezTo>
                <a:cubicBezTo>
                  <a:pt x="239532" y="3624746"/>
                  <a:pt x="239532" y="3624746"/>
                  <a:pt x="237138" y="3624746"/>
                </a:cubicBezTo>
                <a:cubicBezTo>
                  <a:pt x="234741" y="3627152"/>
                  <a:pt x="241928" y="3639176"/>
                  <a:pt x="232344" y="3639176"/>
                </a:cubicBezTo>
                <a:cubicBezTo>
                  <a:pt x="239532" y="3651202"/>
                  <a:pt x="239532" y="3658417"/>
                  <a:pt x="237138" y="3672849"/>
                </a:cubicBezTo>
                <a:cubicBezTo>
                  <a:pt x="237138" y="3672849"/>
                  <a:pt x="237138" y="3672849"/>
                  <a:pt x="234741" y="3672849"/>
                </a:cubicBezTo>
                <a:cubicBezTo>
                  <a:pt x="234741" y="3672849"/>
                  <a:pt x="234741" y="3672849"/>
                  <a:pt x="234741" y="3675255"/>
                </a:cubicBezTo>
                <a:cubicBezTo>
                  <a:pt x="237138" y="3672849"/>
                  <a:pt x="239532" y="3670443"/>
                  <a:pt x="241928" y="3668038"/>
                </a:cubicBezTo>
                <a:cubicBezTo>
                  <a:pt x="263485" y="3660823"/>
                  <a:pt x="287437" y="3653608"/>
                  <a:pt x="308996" y="3653608"/>
                </a:cubicBezTo>
                <a:cubicBezTo>
                  <a:pt x="332949" y="3648799"/>
                  <a:pt x="349718" y="3651202"/>
                  <a:pt x="364089" y="3653608"/>
                </a:cubicBezTo>
                <a:cubicBezTo>
                  <a:pt x="378461" y="3658417"/>
                  <a:pt x="392833" y="3660823"/>
                  <a:pt x="414389" y="3668038"/>
                </a:cubicBezTo>
                <a:cubicBezTo>
                  <a:pt x="440738" y="3672849"/>
                  <a:pt x="459901" y="3677658"/>
                  <a:pt x="476669" y="3682470"/>
                </a:cubicBezTo>
                <a:cubicBezTo>
                  <a:pt x="493435" y="3689685"/>
                  <a:pt x="507806" y="3696900"/>
                  <a:pt x="524575" y="3713735"/>
                </a:cubicBezTo>
                <a:cubicBezTo>
                  <a:pt x="524575" y="3713735"/>
                  <a:pt x="538946" y="3728167"/>
                  <a:pt x="541340" y="3740191"/>
                </a:cubicBezTo>
                <a:cubicBezTo>
                  <a:pt x="541340" y="3745003"/>
                  <a:pt x="538946" y="3747409"/>
                  <a:pt x="529365" y="3747409"/>
                </a:cubicBezTo>
                <a:cubicBezTo>
                  <a:pt x="519784" y="3749811"/>
                  <a:pt x="505412" y="3745003"/>
                  <a:pt x="481460" y="3740191"/>
                </a:cubicBezTo>
                <a:cubicBezTo>
                  <a:pt x="474272" y="3730570"/>
                  <a:pt x="469482" y="3728167"/>
                  <a:pt x="455110" y="3723356"/>
                </a:cubicBezTo>
                <a:cubicBezTo>
                  <a:pt x="455110" y="3723356"/>
                  <a:pt x="455110" y="3723356"/>
                  <a:pt x="455110" y="3728167"/>
                </a:cubicBezTo>
                <a:cubicBezTo>
                  <a:pt x="450320" y="3723356"/>
                  <a:pt x="443135" y="3723356"/>
                  <a:pt x="435948" y="3720952"/>
                </a:cubicBezTo>
                <a:cubicBezTo>
                  <a:pt x="431157" y="3723356"/>
                  <a:pt x="438342" y="3728167"/>
                  <a:pt x="431157" y="3728167"/>
                </a:cubicBezTo>
                <a:cubicBezTo>
                  <a:pt x="416786" y="3723356"/>
                  <a:pt x="423970" y="3725761"/>
                  <a:pt x="409598" y="3723356"/>
                </a:cubicBezTo>
                <a:cubicBezTo>
                  <a:pt x="411995" y="3720952"/>
                  <a:pt x="419179" y="3723356"/>
                  <a:pt x="419179" y="3718547"/>
                </a:cubicBezTo>
                <a:cubicBezTo>
                  <a:pt x="416786" y="3720952"/>
                  <a:pt x="407204" y="3718547"/>
                  <a:pt x="407204" y="3720952"/>
                </a:cubicBezTo>
                <a:cubicBezTo>
                  <a:pt x="407204" y="3720952"/>
                  <a:pt x="407204" y="3720952"/>
                  <a:pt x="407204" y="3718547"/>
                </a:cubicBezTo>
                <a:cubicBezTo>
                  <a:pt x="404808" y="3718547"/>
                  <a:pt x="402414" y="3713735"/>
                  <a:pt x="400017" y="3713735"/>
                </a:cubicBezTo>
                <a:cubicBezTo>
                  <a:pt x="397623" y="3713735"/>
                  <a:pt x="395227" y="3716141"/>
                  <a:pt x="400017" y="3718547"/>
                </a:cubicBezTo>
                <a:cubicBezTo>
                  <a:pt x="392833" y="3718547"/>
                  <a:pt x="380855" y="3720952"/>
                  <a:pt x="376064" y="3716141"/>
                </a:cubicBezTo>
                <a:cubicBezTo>
                  <a:pt x="368880" y="3716141"/>
                  <a:pt x="373670" y="3711332"/>
                  <a:pt x="371274" y="3708926"/>
                </a:cubicBezTo>
                <a:cubicBezTo>
                  <a:pt x="368880" y="3708926"/>
                  <a:pt x="366483" y="3711332"/>
                  <a:pt x="364089" y="3711332"/>
                </a:cubicBezTo>
                <a:cubicBezTo>
                  <a:pt x="364089" y="3711332"/>
                  <a:pt x="364089" y="3711332"/>
                  <a:pt x="361693" y="3713735"/>
                </a:cubicBezTo>
                <a:cubicBezTo>
                  <a:pt x="347321" y="3706520"/>
                  <a:pt x="335346" y="3720952"/>
                  <a:pt x="323368" y="3713735"/>
                </a:cubicBezTo>
                <a:cubicBezTo>
                  <a:pt x="325762" y="3713735"/>
                  <a:pt x="330555" y="3713735"/>
                  <a:pt x="330555" y="3711332"/>
                </a:cubicBezTo>
                <a:cubicBezTo>
                  <a:pt x="328159" y="3711332"/>
                  <a:pt x="325762" y="3711332"/>
                  <a:pt x="320971" y="3711332"/>
                </a:cubicBezTo>
                <a:cubicBezTo>
                  <a:pt x="325762" y="3711332"/>
                  <a:pt x="328159" y="3708926"/>
                  <a:pt x="328159" y="3706520"/>
                </a:cubicBezTo>
                <a:cubicBezTo>
                  <a:pt x="313787" y="3708926"/>
                  <a:pt x="301809" y="3716141"/>
                  <a:pt x="285043" y="3720952"/>
                </a:cubicBezTo>
                <a:cubicBezTo>
                  <a:pt x="282647" y="3713735"/>
                  <a:pt x="273066" y="3720952"/>
                  <a:pt x="265881" y="3718547"/>
                </a:cubicBezTo>
                <a:cubicBezTo>
                  <a:pt x="268275" y="3720952"/>
                  <a:pt x="268275" y="3720952"/>
                  <a:pt x="268275" y="3720952"/>
                </a:cubicBezTo>
                <a:cubicBezTo>
                  <a:pt x="270672" y="3720952"/>
                  <a:pt x="273066" y="3720952"/>
                  <a:pt x="268275" y="3723356"/>
                </a:cubicBezTo>
                <a:lnTo>
                  <a:pt x="265881" y="3723356"/>
                </a:lnTo>
                <a:lnTo>
                  <a:pt x="265881" y="3725761"/>
                </a:lnTo>
                <a:cubicBezTo>
                  <a:pt x="261091" y="3725761"/>
                  <a:pt x="261091" y="3723356"/>
                  <a:pt x="263485" y="3723356"/>
                </a:cubicBezTo>
                <a:cubicBezTo>
                  <a:pt x="258694" y="3723356"/>
                  <a:pt x="256300" y="3725761"/>
                  <a:pt x="258694" y="3720952"/>
                </a:cubicBezTo>
                <a:cubicBezTo>
                  <a:pt x="249113" y="3723356"/>
                  <a:pt x="249113" y="3730570"/>
                  <a:pt x="246719" y="3732976"/>
                </a:cubicBezTo>
                <a:cubicBezTo>
                  <a:pt x="237270" y="3737719"/>
                  <a:pt x="232449" y="3737818"/>
                  <a:pt x="220836" y="3744733"/>
                </a:cubicBezTo>
                <a:cubicBezTo>
                  <a:pt x="217197" y="3743808"/>
                  <a:pt x="214549" y="3740882"/>
                  <a:pt x="208392" y="3745003"/>
                </a:cubicBezTo>
                <a:cubicBezTo>
                  <a:pt x="210788" y="3761838"/>
                  <a:pt x="191626" y="3754623"/>
                  <a:pt x="182045" y="3769053"/>
                </a:cubicBezTo>
                <a:cubicBezTo>
                  <a:pt x="186835" y="3771459"/>
                  <a:pt x="177254" y="3773864"/>
                  <a:pt x="182045" y="3778673"/>
                </a:cubicBezTo>
                <a:cubicBezTo>
                  <a:pt x="165276" y="3783482"/>
                  <a:pt x="162883" y="3797914"/>
                  <a:pt x="148511" y="3807535"/>
                </a:cubicBezTo>
                <a:cubicBezTo>
                  <a:pt x="148511" y="3807535"/>
                  <a:pt x="148511" y="3807535"/>
                  <a:pt x="148511" y="3805129"/>
                </a:cubicBezTo>
                <a:cubicBezTo>
                  <a:pt x="141324" y="3805129"/>
                  <a:pt x="136533" y="3817156"/>
                  <a:pt x="136533" y="3821967"/>
                </a:cubicBezTo>
                <a:cubicBezTo>
                  <a:pt x="134139" y="3817156"/>
                  <a:pt x="126952" y="3821967"/>
                  <a:pt x="126952" y="3817156"/>
                </a:cubicBezTo>
                <a:cubicBezTo>
                  <a:pt x="129349" y="3824371"/>
                  <a:pt x="117371" y="3833991"/>
                  <a:pt x="117371" y="3833991"/>
                </a:cubicBezTo>
                <a:cubicBezTo>
                  <a:pt x="110186" y="3831585"/>
                  <a:pt x="107790" y="3843612"/>
                  <a:pt x="100602" y="3848423"/>
                </a:cubicBezTo>
                <a:cubicBezTo>
                  <a:pt x="100602" y="3850827"/>
                  <a:pt x="100602" y="3855638"/>
                  <a:pt x="100602" y="3858041"/>
                </a:cubicBezTo>
                <a:cubicBezTo>
                  <a:pt x="100602" y="3858041"/>
                  <a:pt x="100602" y="3858041"/>
                  <a:pt x="98209" y="3853232"/>
                </a:cubicBezTo>
                <a:cubicBezTo>
                  <a:pt x="95812" y="3858041"/>
                  <a:pt x="93418" y="3855638"/>
                  <a:pt x="93418" y="3853232"/>
                </a:cubicBezTo>
                <a:cubicBezTo>
                  <a:pt x="91021" y="3855638"/>
                  <a:pt x="91021" y="3858041"/>
                  <a:pt x="91021" y="3860447"/>
                </a:cubicBezTo>
                <a:cubicBezTo>
                  <a:pt x="91021" y="3860447"/>
                  <a:pt x="91021" y="3860447"/>
                  <a:pt x="88627" y="3858041"/>
                </a:cubicBezTo>
                <a:cubicBezTo>
                  <a:pt x="83837" y="3860447"/>
                  <a:pt x="88627" y="3867662"/>
                  <a:pt x="91021" y="3862853"/>
                </a:cubicBezTo>
                <a:cubicBezTo>
                  <a:pt x="95812" y="3877282"/>
                  <a:pt x="83837" y="3867662"/>
                  <a:pt x="86231" y="3879688"/>
                </a:cubicBezTo>
                <a:cubicBezTo>
                  <a:pt x="86231" y="3879688"/>
                  <a:pt x="86269" y="3879727"/>
                  <a:pt x="88627" y="3882094"/>
                </a:cubicBezTo>
                <a:cubicBezTo>
                  <a:pt x="86231" y="3896524"/>
                  <a:pt x="79046" y="3882094"/>
                  <a:pt x="79046" y="3896524"/>
                </a:cubicBezTo>
                <a:cubicBezTo>
                  <a:pt x="79046" y="3896524"/>
                  <a:pt x="79046" y="3896524"/>
                  <a:pt x="74256" y="3894118"/>
                </a:cubicBezTo>
                <a:cubicBezTo>
                  <a:pt x="74256" y="3898930"/>
                  <a:pt x="71859" y="3901335"/>
                  <a:pt x="76650" y="3901335"/>
                </a:cubicBezTo>
                <a:cubicBezTo>
                  <a:pt x="71859" y="3910953"/>
                  <a:pt x="64675" y="3922980"/>
                  <a:pt x="59884" y="3930197"/>
                </a:cubicBezTo>
                <a:cubicBezTo>
                  <a:pt x="59884" y="3937412"/>
                  <a:pt x="62278" y="3927791"/>
                  <a:pt x="64675" y="3932600"/>
                </a:cubicBezTo>
                <a:cubicBezTo>
                  <a:pt x="69465" y="3939815"/>
                  <a:pt x="62278" y="3939815"/>
                  <a:pt x="59884" y="3947032"/>
                </a:cubicBezTo>
                <a:cubicBezTo>
                  <a:pt x="59884" y="3947032"/>
                  <a:pt x="59884" y="3947032"/>
                  <a:pt x="62278" y="3944627"/>
                </a:cubicBezTo>
                <a:cubicBezTo>
                  <a:pt x="62278" y="3949438"/>
                  <a:pt x="59884" y="3954248"/>
                  <a:pt x="59884" y="3959056"/>
                </a:cubicBezTo>
                <a:cubicBezTo>
                  <a:pt x="59884" y="3959056"/>
                  <a:pt x="59884" y="3959056"/>
                  <a:pt x="57487" y="3956653"/>
                </a:cubicBezTo>
                <a:cubicBezTo>
                  <a:pt x="57487" y="3959056"/>
                  <a:pt x="55093" y="3961462"/>
                  <a:pt x="55093" y="3963868"/>
                </a:cubicBezTo>
                <a:cubicBezTo>
                  <a:pt x="57487" y="3966274"/>
                  <a:pt x="57487" y="3963868"/>
                  <a:pt x="59884" y="3961462"/>
                </a:cubicBezTo>
                <a:cubicBezTo>
                  <a:pt x="57487" y="3971083"/>
                  <a:pt x="67068" y="3978298"/>
                  <a:pt x="62278" y="3987918"/>
                </a:cubicBezTo>
                <a:cubicBezTo>
                  <a:pt x="62278" y="3987918"/>
                  <a:pt x="62278" y="3987918"/>
                  <a:pt x="57487" y="3985512"/>
                </a:cubicBezTo>
                <a:cubicBezTo>
                  <a:pt x="59884" y="3985512"/>
                  <a:pt x="59884" y="3985512"/>
                  <a:pt x="57487" y="3983109"/>
                </a:cubicBezTo>
                <a:cubicBezTo>
                  <a:pt x="52697" y="3975895"/>
                  <a:pt x="55093" y="3990324"/>
                  <a:pt x="52697" y="3992730"/>
                </a:cubicBezTo>
                <a:cubicBezTo>
                  <a:pt x="57487" y="3995133"/>
                  <a:pt x="55093" y="4002351"/>
                  <a:pt x="62278" y="4004754"/>
                </a:cubicBezTo>
                <a:cubicBezTo>
                  <a:pt x="57487" y="4023995"/>
                  <a:pt x="71859" y="4033616"/>
                  <a:pt x="71859" y="4045642"/>
                </a:cubicBezTo>
                <a:cubicBezTo>
                  <a:pt x="69465" y="4043236"/>
                  <a:pt x="71859" y="4050451"/>
                  <a:pt x="69465" y="4050451"/>
                </a:cubicBezTo>
                <a:cubicBezTo>
                  <a:pt x="69465" y="4057668"/>
                  <a:pt x="74256" y="4052857"/>
                  <a:pt x="76650" y="4057668"/>
                </a:cubicBezTo>
                <a:cubicBezTo>
                  <a:pt x="76650" y="4057668"/>
                  <a:pt x="76650" y="4057668"/>
                  <a:pt x="74256" y="4064883"/>
                </a:cubicBezTo>
                <a:cubicBezTo>
                  <a:pt x="86231" y="4069692"/>
                  <a:pt x="71859" y="4074504"/>
                  <a:pt x="81440" y="4084121"/>
                </a:cubicBezTo>
                <a:cubicBezTo>
                  <a:pt x="91021" y="4086527"/>
                  <a:pt x="88627" y="4100960"/>
                  <a:pt x="100602" y="4105768"/>
                </a:cubicBezTo>
                <a:cubicBezTo>
                  <a:pt x="100602" y="4105768"/>
                  <a:pt x="100602" y="4105768"/>
                  <a:pt x="98209" y="4108174"/>
                </a:cubicBezTo>
                <a:cubicBezTo>
                  <a:pt x="107790" y="4112984"/>
                  <a:pt x="105396" y="4120201"/>
                  <a:pt x="112580" y="4125010"/>
                </a:cubicBezTo>
                <a:cubicBezTo>
                  <a:pt x="112580" y="4127416"/>
                  <a:pt x="110186" y="4125010"/>
                  <a:pt x="107790" y="4127416"/>
                </a:cubicBezTo>
                <a:cubicBezTo>
                  <a:pt x="114974" y="4129821"/>
                  <a:pt x="100602" y="4132225"/>
                  <a:pt x="107790" y="4132225"/>
                </a:cubicBezTo>
                <a:cubicBezTo>
                  <a:pt x="112580" y="4144251"/>
                  <a:pt x="134139" y="4134630"/>
                  <a:pt x="141324" y="4141845"/>
                </a:cubicBezTo>
                <a:cubicBezTo>
                  <a:pt x="152885" y="4141845"/>
                  <a:pt x="153304" y="4157464"/>
                  <a:pt x="159779" y="4152069"/>
                </a:cubicBezTo>
                <a:cubicBezTo>
                  <a:pt x="162098" y="4153473"/>
                  <a:pt x="164879" y="4154873"/>
                  <a:pt x="167673" y="4156277"/>
                </a:cubicBezTo>
                <a:cubicBezTo>
                  <a:pt x="167673" y="4156277"/>
                  <a:pt x="167673" y="4156277"/>
                  <a:pt x="167673" y="4158681"/>
                </a:cubicBezTo>
                <a:cubicBezTo>
                  <a:pt x="172464" y="4158681"/>
                  <a:pt x="184439" y="4168301"/>
                  <a:pt x="194020" y="4165898"/>
                </a:cubicBezTo>
                <a:lnTo>
                  <a:pt x="194020" y="4168301"/>
                </a:lnTo>
                <a:cubicBezTo>
                  <a:pt x="201207" y="4168301"/>
                  <a:pt x="201207" y="4173113"/>
                  <a:pt x="210788" y="4170707"/>
                </a:cubicBezTo>
                <a:cubicBezTo>
                  <a:pt x="210788" y="4170707"/>
                  <a:pt x="210788" y="4170707"/>
                  <a:pt x="208392" y="4170707"/>
                </a:cubicBezTo>
                <a:cubicBezTo>
                  <a:pt x="222766" y="4168301"/>
                  <a:pt x="246719" y="4175519"/>
                  <a:pt x="265881" y="4175519"/>
                </a:cubicBezTo>
                <a:cubicBezTo>
                  <a:pt x="265881" y="4180022"/>
                  <a:pt x="274281" y="4180309"/>
                  <a:pt x="281250" y="4178351"/>
                </a:cubicBezTo>
                <a:cubicBezTo>
                  <a:pt x="280256" y="4179147"/>
                  <a:pt x="280253" y="4180939"/>
                  <a:pt x="280253" y="4182734"/>
                </a:cubicBezTo>
                <a:cubicBezTo>
                  <a:pt x="289834" y="4175519"/>
                  <a:pt x="301809" y="4187542"/>
                  <a:pt x="313787" y="4180328"/>
                </a:cubicBezTo>
                <a:cubicBezTo>
                  <a:pt x="318577" y="4185136"/>
                  <a:pt x="328159" y="4175519"/>
                  <a:pt x="332949" y="4182734"/>
                </a:cubicBezTo>
                <a:cubicBezTo>
                  <a:pt x="342530" y="4173113"/>
                  <a:pt x="354508" y="4173113"/>
                  <a:pt x="371274" y="4168301"/>
                </a:cubicBezTo>
                <a:cubicBezTo>
                  <a:pt x="371274" y="4168301"/>
                  <a:pt x="371274" y="4168301"/>
                  <a:pt x="371274" y="4170707"/>
                </a:cubicBezTo>
                <a:cubicBezTo>
                  <a:pt x="378461" y="4170707"/>
                  <a:pt x="385645" y="4170707"/>
                  <a:pt x="390436" y="4173113"/>
                </a:cubicBezTo>
                <a:cubicBezTo>
                  <a:pt x="395227" y="4163492"/>
                  <a:pt x="400017" y="4156277"/>
                  <a:pt x="397623" y="4144251"/>
                </a:cubicBezTo>
                <a:cubicBezTo>
                  <a:pt x="409598" y="4127416"/>
                  <a:pt x="402414" y="4117795"/>
                  <a:pt x="416786" y="4098554"/>
                </a:cubicBezTo>
                <a:cubicBezTo>
                  <a:pt x="416786" y="4098554"/>
                  <a:pt x="416786" y="4098554"/>
                  <a:pt x="411995" y="4098554"/>
                </a:cubicBezTo>
                <a:cubicBezTo>
                  <a:pt x="416786" y="4091339"/>
                  <a:pt x="421576" y="4079313"/>
                  <a:pt x="423970" y="4069692"/>
                </a:cubicBezTo>
                <a:cubicBezTo>
                  <a:pt x="423970" y="4069692"/>
                  <a:pt x="423970" y="4069692"/>
                  <a:pt x="423970" y="4072098"/>
                </a:cubicBezTo>
                <a:cubicBezTo>
                  <a:pt x="423970" y="4072098"/>
                  <a:pt x="423970" y="4072098"/>
                  <a:pt x="428761" y="4064883"/>
                </a:cubicBezTo>
                <a:cubicBezTo>
                  <a:pt x="428761" y="4062477"/>
                  <a:pt x="433551" y="4055263"/>
                  <a:pt x="433551" y="4050451"/>
                </a:cubicBezTo>
                <a:cubicBezTo>
                  <a:pt x="433551" y="4050451"/>
                  <a:pt x="433551" y="4050451"/>
                  <a:pt x="435948" y="4050451"/>
                </a:cubicBezTo>
                <a:cubicBezTo>
                  <a:pt x="438342" y="4048048"/>
                  <a:pt x="440738" y="4043236"/>
                  <a:pt x="440738" y="4038424"/>
                </a:cubicBezTo>
                <a:cubicBezTo>
                  <a:pt x="440738" y="4038424"/>
                  <a:pt x="440738" y="4038424"/>
                  <a:pt x="447926" y="4036021"/>
                </a:cubicBezTo>
                <a:cubicBezTo>
                  <a:pt x="450320" y="4023995"/>
                  <a:pt x="464691" y="4011968"/>
                  <a:pt x="467088" y="3999945"/>
                </a:cubicBezTo>
                <a:cubicBezTo>
                  <a:pt x="481460" y="3983109"/>
                  <a:pt x="495831" y="3963868"/>
                  <a:pt x="514994" y="3951842"/>
                </a:cubicBezTo>
                <a:cubicBezTo>
                  <a:pt x="534156" y="3935006"/>
                  <a:pt x="548528" y="3927791"/>
                  <a:pt x="562899" y="3922980"/>
                </a:cubicBezTo>
                <a:cubicBezTo>
                  <a:pt x="579668" y="3918171"/>
                  <a:pt x="594039" y="3915765"/>
                  <a:pt x="617992" y="3910953"/>
                </a:cubicBezTo>
                <a:cubicBezTo>
                  <a:pt x="644339" y="3906145"/>
                  <a:pt x="665898" y="3903741"/>
                  <a:pt x="687457" y="3903741"/>
                </a:cubicBezTo>
                <a:cubicBezTo>
                  <a:pt x="706619" y="3906145"/>
                  <a:pt x="725781" y="3910953"/>
                  <a:pt x="742547" y="3927791"/>
                </a:cubicBezTo>
                <a:cubicBezTo>
                  <a:pt x="744944" y="3927791"/>
                  <a:pt x="761709" y="3942221"/>
                  <a:pt x="764106" y="3951842"/>
                </a:cubicBezTo>
                <a:cubicBezTo>
                  <a:pt x="764106" y="3959056"/>
                  <a:pt x="761709" y="3961462"/>
                  <a:pt x="754525" y="3963868"/>
                </a:cubicBezTo>
                <a:cubicBezTo>
                  <a:pt x="744944" y="3963868"/>
                  <a:pt x="728175" y="3961462"/>
                  <a:pt x="704223" y="3959056"/>
                </a:cubicBezTo>
                <a:cubicBezTo>
                  <a:pt x="697038" y="3951842"/>
                  <a:pt x="689851" y="3949438"/>
                  <a:pt x="675479" y="3949438"/>
                </a:cubicBezTo>
                <a:cubicBezTo>
                  <a:pt x="675479" y="3949438"/>
                  <a:pt x="675479" y="3949438"/>
                  <a:pt x="677873" y="3954248"/>
                </a:cubicBezTo>
                <a:cubicBezTo>
                  <a:pt x="670689" y="3949438"/>
                  <a:pt x="663501" y="3951842"/>
                  <a:pt x="658711" y="3954248"/>
                </a:cubicBezTo>
                <a:cubicBezTo>
                  <a:pt x="653920" y="3956653"/>
                  <a:pt x="663501" y="3959056"/>
                  <a:pt x="656317" y="3961462"/>
                </a:cubicBezTo>
                <a:cubicBezTo>
                  <a:pt x="641945" y="3961462"/>
                  <a:pt x="649130" y="3961462"/>
                  <a:pt x="634758" y="3963868"/>
                </a:cubicBezTo>
                <a:cubicBezTo>
                  <a:pt x="637155" y="3961462"/>
                  <a:pt x="644339" y="3961462"/>
                  <a:pt x="641945" y="3956653"/>
                </a:cubicBezTo>
                <a:cubicBezTo>
                  <a:pt x="639548" y="3959056"/>
                  <a:pt x="632364" y="3959056"/>
                  <a:pt x="632364" y="3963868"/>
                </a:cubicBezTo>
                <a:cubicBezTo>
                  <a:pt x="632364" y="3963868"/>
                  <a:pt x="632364" y="3963868"/>
                  <a:pt x="632364" y="3959056"/>
                </a:cubicBezTo>
                <a:cubicBezTo>
                  <a:pt x="629967" y="3961462"/>
                  <a:pt x="627573" y="3959056"/>
                  <a:pt x="622783" y="3959056"/>
                </a:cubicBezTo>
                <a:cubicBezTo>
                  <a:pt x="622783" y="3961462"/>
                  <a:pt x="620386" y="3963868"/>
                  <a:pt x="625177" y="3963868"/>
                </a:cubicBezTo>
                <a:cubicBezTo>
                  <a:pt x="617992" y="3966274"/>
                  <a:pt x="610805" y="3973489"/>
                  <a:pt x="606014" y="3971083"/>
                </a:cubicBezTo>
                <a:cubicBezTo>
                  <a:pt x="598830" y="3973489"/>
                  <a:pt x="598830" y="3968677"/>
                  <a:pt x="596433" y="3966274"/>
                </a:cubicBezTo>
                <a:cubicBezTo>
                  <a:pt x="594039" y="3968677"/>
                  <a:pt x="591643" y="3971083"/>
                  <a:pt x="594039" y="3973489"/>
                </a:cubicBezTo>
                <a:cubicBezTo>
                  <a:pt x="594039" y="3973489"/>
                  <a:pt x="594039" y="3973489"/>
                  <a:pt x="591643" y="3973489"/>
                </a:cubicBezTo>
                <a:cubicBezTo>
                  <a:pt x="591643" y="3973489"/>
                  <a:pt x="591643" y="3973489"/>
                  <a:pt x="591643" y="3975895"/>
                </a:cubicBezTo>
                <a:cubicBezTo>
                  <a:pt x="574877" y="3978298"/>
                  <a:pt x="572480" y="3995133"/>
                  <a:pt x="558109" y="3995133"/>
                </a:cubicBezTo>
                <a:cubicBezTo>
                  <a:pt x="560505" y="3992730"/>
                  <a:pt x="567690" y="3992730"/>
                  <a:pt x="565293" y="3987918"/>
                </a:cubicBezTo>
                <a:cubicBezTo>
                  <a:pt x="562899" y="3990324"/>
                  <a:pt x="560505" y="3992730"/>
                  <a:pt x="558109" y="3995133"/>
                </a:cubicBezTo>
                <a:cubicBezTo>
                  <a:pt x="560505" y="3992730"/>
                  <a:pt x="560505" y="3987918"/>
                  <a:pt x="558109" y="3985512"/>
                </a:cubicBezTo>
                <a:cubicBezTo>
                  <a:pt x="548528" y="3997539"/>
                  <a:pt x="541340" y="4007159"/>
                  <a:pt x="529365" y="4021592"/>
                </a:cubicBezTo>
                <a:cubicBezTo>
                  <a:pt x="526969" y="4016780"/>
                  <a:pt x="522178" y="4028806"/>
                  <a:pt x="514994" y="4028806"/>
                </a:cubicBezTo>
                <a:lnTo>
                  <a:pt x="517388" y="4031212"/>
                </a:lnTo>
                <a:cubicBezTo>
                  <a:pt x="519784" y="4028806"/>
                  <a:pt x="519784" y="4028806"/>
                  <a:pt x="517388" y="4033616"/>
                </a:cubicBezTo>
                <a:lnTo>
                  <a:pt x="517388" y="4036021"/>
                </a:lnTo>
                <a:cubicBezTo>
                  <a:pt x="512597" y="4038424"/>
                  <a:pt x="512597" y="4038424"/>
                  <a:pt x="512597" y="4036021"/>
                </a:cubicBezTo>
                <a:cubicBezTo>
                  <a:pt x="510203" y="4038424"/>
                  <a:pt x="507806" y="4040830"/>
                  <a:pt x="507806" y="4036021"/>
                </a:cubicBezTo>
                <a:cubicBezTo>
                  <a:pt x="500622" y="4043236"/>
                  <a:pt x="505412" y="4048048"/>
                  <a:pt x="505412" y="4052857"/>
                </a:cubicBezTo>
                <a:cubicBezTo>
                  <a:pt x="498225" y="4060071"/>
                  <a:pt x="495831" y="4064883"/>
                  <a:pt x="491041" y="4076907"/>
                </a:cubicBezTo>
                <a:cubicBezTo>
                  <a:pt x="491041" y="4076907"/>
                  <a:pt x="491041" y="4076907"/>
                  <a:pt x="491041" y="4074504"/>
                </a:cubicBezTo>
                <a:cubicBezTo>
                  <a:pt x="486250" y="4076907"/>
                  <a:pt x="481460" y="4076907"/>
                  <a:pt x="479063" y="4084121"/>
                </a:cubicBezTo>
                <a:cubicBezTo>
                  <a:pt x="491041" y="4096148"/>
                  <a:pt x="469482" y="4100960"/>
                  <a:pt x="467088" y="4117795"/>
                </a:cubicBezTo>
                <a:cubicBezTo>
                  <a:pt x="474272" y="4117795"/>
                  <a:pt x="469482" y="4125010"/>
                  <a:pt x="471878" y="4125010"/>
                </a:cubicBezTo>
                <a:cubicBezTo>
                  <a:pt x="462297" y="4137036"/>
                  <a:pt x="467088" y="4151466"/>
                  <a:pt x="457504" y="4165898"/>
                </a:cubicBezTo>
                <a:cubicBezTo>
                  <a:pt x="452713" y="4168301"/>
                  <a:pt x="452713" y="4180328"/>
                  <a:pt x="457504" y="4185136"/>
                </a:cubicBezTo>
                <a:cubicBezTo>
                  <a:pt x="452713" y="4182734"/>
                  <a:pt x="450320" y="4189948"/>
                  <a:pt x="447926" y="4187542"/>
                </a:cubicBezTo>
                <a:cubicBezTo>
                  <a:pt x="452713" y="4192354"/>
                  <a:pt x="447926" y="4204378"/>
                  <a:pt x="447926" y="4204378"/>
                </a:cubicBezTo>
                <a:cubicBezTo>
                  <a:pt x="440738" y="4206784"/>
                  <a:pt x="445529" y="4218810"/>
                  <a:pt x="440738" y="4226025"/>
                </a:cubicBezTo>
                <a:cubicBezTo>
                  <a:pt x="443135" y="4228431"/>
                  <a:pt x="445529" y="4230837"/>
                  <a:pt x="447926" y="4233240"/>
                </a:cubicBezTo>
                <a:cubicBezTo>
                  <a:pt x="447926" y="4233240"/>
                  <a:pt x="447926" y="4233240"/>
                  <a:pt x="443135" y="4230837"/>
                </a:cubicBezTo>
                <a:cubicBezTo>
                  <a:pt x="443135" y="4235645"/>
                  <a:pt x="440738" y="4235645"/>
                  <a:pt x="438342" y="4233240"/>
                </a:cubicBezTo>
                <a:cubicBezTo>
                  <a:pt x="435948" y="4235645"/>
                  <a:pt x="438342" y="4238051"/>
                  <a:pt x="438342" y="4240454"/>
                </a:cubicBezTo>
                <a:cubicBezTo>
                  <a:pt x="438342" y="4240454"/>
                  <a:pt x="438342" y="4240454"/>
                  <a:pt x="435948" y="4240454"/>
                </a:cubicBezTo>
                <a:cubicBezTo>
                  <a:pt x="433551" y="4245266"/>
                  <a:pt x="443135" y="4247672"/>
                  <a:pt x="443135" y="4242860"/>
                </a:cubicBezTo>
                <a:cubicBezTo>
                  <a:pt x="452713" y="4254887"/>
                  <a:pt x="438342" y="4250075"/>
                  <a:pt x="445529" y="4259696"/>
                </a:cubicBezTo>
                <a:cubicBezTo>
                  <a:pt x="445529" y="4259696"/>
                  <a:pt x="445529" y="4259696"/>
                  <a:pt x="452713" y="4262102"/>
                </a:cubicBezTo>
                <a:cubicBezTo>
                  <a:pt x="452713" y="4262102"/>
                  <a:pt x="452713" y="4262102"/>
                  <a:pt x="450320" y="4262102"/>
                </a:cubicBezTo>
                <a:cubicBezTo>
                  <a:pt x="455110" y="4271722"/>
                  <a:pt x="440738" y="4266910"/>
                  <a:pt x="447926" y="4276531"/>
                </a:cubicBezTo>
                <a:cubicBezTo>
                  <a:pt x="447926" y="4276531"/>
                  <a:pt x="447926" y="4276531"/>
                  <a:pt x="445529" y="4278937"/>
                </a:cubicBezTo>
                <a:cubicBezTo>
                  <a:pt x="445529" y="4281343"/>
                  <a:pt x="445529" y="4283749"/>
                  <a:pt x="450320" y="4283749"/>
                </a:cubicBezTo>
                <a:cubicBezTo>
                  <a:pt x="450320" y="4293369"/>
                  <a:pt x="450320" y="4305393"/>
                  <a:pt x="452713" y="4315013"/>
                </a:cubicBezTo>
                <a:cubicBezTo>
                  <a:pt x="455110" y="4319825"/>
                  <a:pt x="452713" y="4312607"/>
                  <a:pt x="457504" y="4312607"/>
                </a:cubicBezTo>
                <a:cubicBezTo>
                  <a:pt x="464691" y="4317419"/>
                  <a:pt x="459901" y="4322228"/>
                  <a:pt x="459901" y="4329446"/>
                </a:cubicBezTo>
                <a:cubicBezTo>
                  <a:pt x="459901" y="4329446"/>
                  <a:pt x="459901" y="4329446"/>
                  <a:pt x="464691" y="4324634"/>
                </a:cubicBezTo>
                <a:cubicBezTo>
                  <a:pt x="464691" y="4329446"/>
                  <a:pt x="467088" y="4334255"/>
                  <a:pt x="467088" y="4336660"/>
                </a:cubicBezTo>
                <a:cubicBezTo>
                  <a:pt x="467088" y="4336660"/>
                  <a:pt x="467088" y="4336660"/>
                  <a:pt x="464691" y="4336660"/>
                </a:cubicBezTo>
                <a:cubicBezTo>
                  <a:pt x="464691" y="4339064"/>
                  <a:pt x="467088" y="4341470"/>
                  <a:pt x="467088" y="4343875"/>
                </a:cubicBezTo>
                <a:cubicBezTo>
                  <a:pt x="471878" y="4343875"/>
                  <a:pt x="469482" y="4341470"/>
                  <a:pt x="469482" y="4339064"/>
                </a:cubicBezTo>
                <a:cubicBezTo>
                  <a:pt x="471878" y="4346281"/>
                  <a:pt x="483854" y="4343875"/>
                  <a:pt x="486250" y="4353496"/>
                </a:cubicBezTo>
                <a:cubicBezTo>
                  <a:pt x="486250" y="4353496"/>
                  <a:pt x="486250" y="4353496"/>
                  <a:pt x="481460" y="4355902"/>
                </a:cubicBezTo>
                <a:cubicBezTo>
                  <a:pt x="483854" y="4353496"/>
                  <a:pt x="481460" y="4353496"/>
                  <a:pt x="481460" y="4353496"/>
                </a:cubicBezTo>
                <a:cubicBezTo>
                  <a:pt x="471878" y="4351090"/>
                  <a:pt x="483854" y="4360711"/>
                  <a:pt x="481460" y="4363116"/>
                </a:cubicBezTo>
                <a:cubicBezTo>
                  <a:pt x="486250" y="4360711"/>
                  <a:pt x="491041" y="4367925"/>
                  <a:pt x="498225" y="4365522"/>
                </a:cubicBezTo>
                <a:cubicBezTo>
                  <a:pt x="507806" y="4382358"/>
                  <a:pt x="524575" y="4379952"/>
                  <a:pt x="534156" y="4389573"/>
                </a:cubicBezTo>
                <a:cubicBezTo>
                  <a:pt x="529365" y="4389573"/>
                  <a:pt x="536550" y="4391978"/>
                  <a:pt x="536550" y="4394381"/>
                </a:cubicBezTo>
                <a:cubicBezTo>
                  <a:pt x="541340" y="4399193"/>
                  <a:pt x="541340" y="4391978"/>
                  <a:pt x="546131" y="4396787"/>
                </a:cubicBezTo>
                <a:cubicBezTo>
                  <a:pt x="546131" y="4396787"/>
                  <a:pt x="546131" y="4396787"/>
                  <a:pt x="548528" y="4401599"/>
                </a:cubicBezTo>
                <a:cubicBezTo>
                  <a:pt x="562899" y="4399193"/>
                  <a:pt x="555715" y="4411220"/>
                  <a:pt x="567690" y="4413623"/>
                </a:cubicBezTo>
                <a:cubicBezTo>
                  <a:pt x="577271" y="4408814"/>
                  <a:pt x="584458" y="4423243"/>
                  <a:pt x="596433" y="4420840"/>
                </a:cubicBezTo>
                <a:cubicBezTo>
                  <a:pt x="596433" y="4420840"/>
                  <a:pt x="596433" y="4420840"/>
                  <a:pt x="596433" y="4423243"/>
                </a:cubicBezTo>
                <a:cubicBezTo>
                  <a:pt x="606014" y="4423243"/>
                  <a:pt x="608411" y="4430461"/>
                  <a:pt x="617992" y="4430461"/>
                </a:cubicBezTo>
                <a:cubicBezTo>
                  <a:pt x="617992" y="4435270"/>
                  <a:pt x="615596" y="4432864"/>
                  <a:pt x="613202" y="4437676"/>
                </a:cubicBezTo>
                <a:cubicBezTo>
                  <a:pt x="622783" y="4435270"/>
                  <a:pt x="610805" y="4444890"/>
                  <a:pt x="617992" y="4440079"/>
                </a:cubicBezTo>
                <a:cubicBezTo>
                  <a:pt x="627573" y="4447296"/>
                  <a:pt x="641945" y="4430461"/>
                  <a:pt x="651526" y="4432864"/>
                </a:cubicBezTo>
                <a:cubicBezTo>
                  <a:pt x="661107" y="4428055"/>
                  <a:pt x="670689" y="4442484"/>
                  <a:pt x="673085" y="4432864"/>
                </a:cubicBezTo>
                <a:cubicBezTo>
                  <a:pt x="676277" y="4432864"/>
                  <a:pt x="679472" y="4432864"/>
                  <a:pt x="682664" y="4432864"/>
                </a:cubicBezTo>
                <a:cubicBezTo>
                  <a:pt x="682664" y="4432864"/>
                  <a:pt x="682664" y="4432864"/>
                  <a:pt x="682664" y="4435270"/>
                </a:cubicBezTo>
                <a:cubicBezTo>
                  <a:pt x="687457" y="4432864"/>
                  <a:pt x="701829" y="4437676"/>
                  <a:pt x="709013" y="4430461"/>
                </a:cubicBezTo>
                <a:cubicBezTo>
                  <a:pt x="709013" y="4432864"/>
                  <a:pt x="711410" y="4432864"/>
                  <a:pt x="711410" y="4432864"/>
                </a:cubicBezTo>
                <a:cubicBezTo>
                  <a:pt x="718594" y="4430461"/>
                  <a:pt x="720991" y="4432864"/>
                  <a:pt x="725781" y="4428055"/>
                </a:cubicBezTo>
                <a:cubicBezTo>
                  <a:pt x="735363" y="4418434"/>
                  <a:pt x="759315" y="4416028"/>
                  <a:pt x="776081" y="4406408"/>
                </a:cubicBezTo>
                <a:cubicBezTo>
                  <a:pt x="778478" y="4411220"/>
                  <a:pt x="785665" y="4406408"/>
                  <a:pt x="790453" y="4401599"/>
                </a:cubicBezTo>
                <a:cubicBezTo>
                  <a:pt x="790453" y="4404002"/>
                  <a:pt x="790453" y="4404002"/>
                  <a:pt x="790453" y="4406408"/>
                </a:cubicBezTo>
                <a:cubicBezTo>
                  <a:pt x="795246" y="4396787"/>
                  <a:pt x="812012" y="4399193"/>
                  <a:pt x="814408" y="4387167"/>
                </a:cubicBezTo>
                <a:cubicBezTo>
                  <a:pt x="819199" y="4387167"/>
                  <a:pt x="823990" y="4372737"/>
                  <a:pt x="831174" y="4377546"/>
                </a:cubicBezTo>
                <a:cubicBezTo>
                  <a:pt x="831174" y="4363116"/>
                  <a:pt x="838361" y="4358305"/>
                  <a:pt x="847942" y="4343875"/>
                </a:cubicBezTo>
                <a:cubicBezTo>
                  <a:pt x="847942" y="4343875"/>
                  <a:pt x="847942" y="4343875"/>
                  <a:pt x="850336" y="4343875"/>
                </a:cubicBezTo>
                <a:cubicBezTo>
                  <a:pt x="855127" y="4339064"/>
                  <a:pt x="859917" y="4334255"/>
                  <a:pt x="864708" y="4329446"/>
                </a:cubicBezTo>
                <a:cubicBezTo>
                  <a:pt x="864708" y="4324634"/>
                  <a:pt x="864708" y="4315013"/>
                  <a:pt x="864708" y="4305393"/>
                </a:cubicBezTo>
                <a:cubicBezTo>
                  <a:pt x="862314" y="4281343"/>
                  <a:pt x="862314" y="4262102"/>
                  <a:pt x="864708" y="4245266"/>
                </a:cubicBezTo>
                <a:cubicBezTo>
                  <a:pt x="867105" y="4228431"/>
                  <a:pt x="874289" y="4211593"/>
                  <a:pt x="888661" y="4197163"/>
                </a:cubicBezTo>
                <a:cubicBezTo>
                  <a:pt x="888661" y="4197163"/>
                  <a:pt x="900639" y="4180328"/>
                  <a:pt x="912616" y="4180328"/>
                </a:cubicBezTo>
                <a:cubicBezTo>
                  <a:pt x="917407" y="4180328"/>
                  <a:pt x="919801" y="4182734"/>
                  <a:pt x="922198" y="4189948"/>
                </a:cubicBezTo>
                <a:cubicBezTo>
                  <a:pt x="922198" y="4199569"/>
                  <a:pt x="922198" y="4213998"/>
                  <a:pt x="919801" y="4235645"/>
                </a:cubicBezTo>
                <a:cubicBezTo>
                  <a:pt x="912616" y="4240454"/>
                  <a:pt x="910220" y="4247672"/>
                  <a:pt x="910220" y="4259696"/>
                </a:cubicBezTo>
                <a:cubicBezTo>
                  <a:pt x="910220" y="4259696"/>
                  <a:pt x="910220" y="4259696"/>
                  <a:pt x="915010" y="4259696"/>
                </a:cubicBezTo>
                <a:cubicBezTo>
                  <a:pt x="910220" y="4264507"/>
                  <a:pt x="910220" y="4271722"/>
                  <a:pt x="910220" y="4276531"/>
                </a:cubicBezTo>
                <a:cubicBezTo>
                  <a:pt x="915010" y="4281343"/>
                  <a:pt x="917407" y="4274128"/>
                  <a:pt x="919801" y="4281343"/>
                </a:cubicBezTo>
                <a:cubicBezTo>
                  <a:pt x="917407" y="4290963"/>
                  <a:pt x="917407" y="4286152"/>
                  <a:pt x="917407" y="4298178"/>
                </a:cubicBezTo>
                <a:cubicBezTo>
                  <a:pt x="915010" y="4295772"/>
                  <a:pt x="915010" y="4290963"/>
                  <a:pt x="912616" y="4290963"/>
                </a:cubicBezTo>
                <a:cubicBezTo>
                  <a:pt x="915010" y="4293369"/>
                  <a:pt x="915010" y="4300584"/>
                  <a:pt x="917407" y="4300584"/>
                </a:cubicBezTo>
                <a:cubicBezTo>
                  <a:pt x="917407" y="4300584"/>
                  <a:pt x="917407" y="4300584"/>
                  <a:pt x="915010" y="4300584"/>
                </a:cubicBezTo>
                <a:cubicBezTo>
                  <a:pt x="915010" y="4302990"/>
                  <a:pt x="912616" y="4305393"/>
                  <a:pt x="912616" y="4307799"/>
                </a:cubicBezTo>
                <a:cubicBezTo>
                  <a:pt x="912616" y="4310205"/>
                  <a:pt x="915010" y="4310205"/>
                  <a:pt x="915010" y="4307799"/>
                </a:cubicBezTo>
                <a:cubicBezTo>
                  <a:pt x="917407" y="4312607"/>
                  <a:pt x="924591" y="4319825"/>
                  <a:pt x="922198" y="4324634"/>
                </a:cubicBezTo>
                <a:cubicBezTo>
                  <a:pt x="922198" y="4331849"/>
                  <a:pt x="917407" y="4329446"/>
                  <a:pt x="915010" y="4331849"/>
                </a:cubicBezTo>
                <a:cubicBezTo>
                  <a:pt x="915010" y="4334255"/>
                  <a:pt x="919801" y="4336660"/>
                  <a:pt x="919801" y="4336660"/>
                </a:cubicBezTo>
                <a:cubicBezTo>
                  <a:pt x="919801" y="4336660"/>
                  <a:pt x="919801" y="4336660"/>
                  <a:pt x="924591" y="4339064"/>
                </a:cubicBezTo>
                <a:cubicBezTo>
                  <a:pt x="922198" y="4351090"/>
                  <a:pt x="936569" y="4355902"/>
                  <a:pt x="936569" y="4367925"/>
                </a:cubicBezTo>
                <a:cubicBezTo>
                  <a:pt x="934173" y="4365522"/>
                  <a:pt x="934173" y="4360711"/>
                  <a:pt x="929382" y="4363116"/>
                </a:cubicBezTo>
                <a:cubicBezTo>
                  <a:pt x="931779" y="4365522"/>
                  <a:pt x="934173" y="4367925"/>
                  <a:pt x="934173" y="4370331"/>
                </a:cubicBezTo>
                <a:cubicBezTo>
                  <a:pt x="931779" y="4367925"/>
                  <a:pt x="929382" y="4365522"/>
                  <a:pt x="926988" y="4367925"/>
                </a:cubicBezTo>
                <a:cubicBezTo>
                  <a:pt x="934173" y="4379952"/>
                  <a:pt x="943754" y="4384763"/>
                  <a:pt x="955732" y="4396787"/>
                </a:cubicBezTo>
                <a:cubicBezTo>
                  <a:pt x="950941" y="4399193"/>
                  <a:pt x="960522" y="4404002"/>
                  <a:pt x="960522" y="4411220"/>
                </a:cubicBezTo>
                <a:cubicBezTo>
                  <a:pt x="960522" y="4408814"/>
                  <a:pt x="960522" y="4408814"/>
                  <a:pt x="960522" y="4408814"/>
                </a:cubicBezTo>
                <a:cubicBezTo>
                  <a:pt x="960522" y="4406408"/>
                  <a:pt x="960522" y="4406408"/>
                  <a:pt x="965313" y="4408814"/>
                </a:cubicBezTo>
                <a:cubicBezTo>
                  <a:pt x="965912" y="4408814"/>
                  <a:pt x="966511" y="4408814"/>
                  <a:pt x="967707" y="4408814"/>
                </a:cubicBezTo>
                <a:cubicBezTo>
                  <a:pt x="967707" y="4413623"/>
                  <a:pt x="967707" y="4413623"/>
                  <a:pt x="965313" y="4413623"/>
                </a:cubicBezTo>
                <a:cubicBezTo>
                  <a:pt x="967707" y="4416028"/>
                  <a:pt x="970103" y="4416028"/>
                  <a:pt x="965313" y="4418434"/>
                </a:cubicBezTo>
                <a:cubicBezTo>
                  <a:pt x="970103" y="4425649"/>
                  <a:pt x="977288" y="4418434"/>
                  <a:pt x="979684" y="4420840"/>
                </a:cubicBezTo>
                <a:cubicBezTo>
                  <a:pt x="986869" y="4428055"/>
                  <a:pt x="989266" y="4430461"/>
                  <a:pt x="998847" y="4435270"/>
                </a:cubicBezTo>
                <a:cubicBezTo>
                  <a:pt x="998847" y="4437676"/>
                  <a:pt x="998847" y="4442484"/>
                  <a:pt x="1003637" y="4444890"/>
                </a:cubicBezTo>
                <a:cubicBezTo>
                  <a:pt x="1018009" y="4435270"/>
                  <a:pt x="1018009" y="4454511"/>
                  <a:pt x="1032381" y="4456917"/>
                </a:cubicBezTo>
                <a:cubicBezTo>
                  <a:pt x="1034777" y="4452105"/>
                  <a:pt x="1039568" y="4456917"/>
                  <a:pt x="1041962" y="4454511"/>
                </a:cubicBezTo>
                <a:cubicBezTo>
                  <a:pt x="1051543" y="4464131"/>
                  <a:pt x="1063521" y="4459320"/>
                  <a:pt x="1075496" y="4468941"/>
                </a:cubicBezTo>
                <a:cubicBezTo>
                  <a:pt x="1077892" y="4476158"/>
                  <a:pt x="1087474" y="4476158"/>
                  <a:pt x="1092264" y="4473752"/>
                </a:cubicBezTo>
                <a:cubicBezTo>
                  <a:pt x="1090135" y="4475888"/>
                  <a:pt x="1095550" y="4479918"/>
                  <a:pt x="1093429" y="4482481"/>
                </a:cubicBezTo>
                <a:cubicBezTo>
                  <a:pt x="1093012" y="4482734"/>
                  <a:pt x="1092615" y="4483020"/>
                  <a:pt x="1092264" y="4483373"/>
                </a:cubicBezTo>
                <a:cubicBezTo>
                  <a:pt x="1092797" y="4483103"/>
                  <a:pt x="1093164" y="4482800"/>
                  <a:pt x="1093429" y="4482481"/>
                </a:cubicBezTo>
                <a:cubicBezTo>
                  <a:pt x="1098750" y="4479252"/>
                  <a:pt x="1109030" y="4483373"/>
                  <a:pt x="1109030" y="4483373"/>
                </a:cubicBezTo>
                <a:cubicBezTo>
                  <a:pt x="1111426" y="4490588"/>
                  <a:pt x="1121008" y="4488182"/>
                  <a:pt x="1125798" y="4492993"/>
                </a:cubicBezTo>
                <a:cubicBezTo>
                  <a:pt x="1130589" y="4490588"/>
                  <a:pt x="1132985" y="4488182"/>
                  <a:pt x="1135379" y="4488182"/>
                </a:cubicBezTo>
                <a:cubicBezTo>
                  <a:pt x="1135379" y="4488182"/>
                  <a:pt x="1135379" y="4488182"/>
                  <a:pt x="1132985" y="4490588"/>
                </a:cubicBezTo>
                <a:cubicBezTo>
                  <a:pt x="1135379" y="4492993"/>
                  <a:pt x="1137776" y="4495396"/>
                  <a:pt x="1135379" y="4497802"/>
                </a:cubicBezTo>
                <a:cubicBezTo>
                  <a:pt x="1135379" y="4497802"/>
                  <a:pt x="1137776" y="4495396"/>
                  <a:pt x="1140170" y="4495396"/>
                </a:cubicBezTo>
                <a:cubicBezTo>
                  <a:pt x="1140170" y="4495396"/>
                  <a:pt x="1140170" y="4495396"/>
                  <a:pt x="1137776" y="4500208"/>
                </a:cubicBezTo>
                <a:cubicBezTo>
                  <a:pt x="1142567" y="4502614"/>
                  <a:pt x="1147357" y="4492993"/>
                  <a:pt x="1142567" y="4492993"/>
                </a:cubicBezTo>
                <a:cubicBezTo>
                  <a:pt x="1154542" y="4485776"/>
                  <a:pt x="1147357" y="4500208"/>
                  <a:pt x="1159332" y="4492993"/>
                </a:cubicBezTo>
                <a:cubicBezTo>
                  <a:pt x="1159332" y="4492993"/>
                  <a:pt x="1159332" y="4492993"/>
                  <a:pt x="1161729" y="4485776"/>
                </a:cubicBezTo>
                <a:cubicBezTo>
                  <a:pt x="1161729" y="4485776"/>
                  <a:pt x="1161729" y="4485776"/>
                  <a:pt x="1161729" y="4488182"/>
                </a:cubicBezTo>
                <a:cubicBezTo>
                  <a:pt x="1171310" y="4485776"/>
                  <a:pt x="1164123" y="4497802"/>
                  <a:pt x="1176101" y="4492993"/>
                </a:cubicBezTo>
                <a:cubicBezTo>
                  <a:pt x="1176101" y="4492993"/>
                  <a:pt x="1176101" y="4492993"/>
                  <a:pt x="1176101" y="4497802"/>
                </a:cubicBezTo>
                <a:cubicBezTo>
                  <a:pt x="1178494" y="4497802"/>
                  <a:pt x="1180891" y="4497802"/>
                  <a:pt x="1180891" y="4492993"/>
                </a:cubicBezTo>
                <a:cubicBezTo>
                  <a:pt x="1190472" y="4495396"/>
                  <a:pt x="1200053" y="4497802"/>
                  <a:pt x="1209634" y="4500208"/>
                </a:cubicBezTo>
                <a:cubicBezTo>
                  <a:pt x="1214425" y="4497802"/>
                  <a:pt x="1207238" y="4497802"/>
                  <a:pt x="1209634" y="4492993"/>
                </a:cubicBezTo>
                <a:cubicBezTo>
                  <a:pt x="1214425" y="4488182"/>
                  <a:pt x="1216819" y="4492993"/>
                  <a:pt x="1224006" y="4495396"/>
                </a:cubicBezTo>
                <a:cubicBezTo>
                  <a:pt x="1224006" y="4495396"/>
                  <a:pt x="1224006" y="4495396"/>
                  <a:pt x="1221610" y="4490588"/>
                </a:cubicBezTo>
                <a:cubicBezTo>
                  <a:pt x="1224006" y="4490588"/>
                  <a:pt x="1228797" y="4490588"/>
                  <a:pt x="1233587" y="4490588"/>
                </a:cubicBezTo>
                <a:cubicBezTo>
                  <a:pt x="1233587" y="4490588"/>
                  <a:pt x="1233587" y="4490588"/>
                  <a:pt x="1231193" y="4492993"/>
                </a:cubicBezTo>
                <a:cubicBezTo>
                  <a:pt x="1233587" y="4492993"/>
                  <a:pt x="1235984" y="4492993"/>
                  <a:pt x="1238378" y="4492993"/>
                </a:cubicBezTo>
                <a:cubicBezTo>
                  <a:pt x="1240775" y="4490588"/>
                  <a:pt x="1238378" y="4490588"/>
                  <a:pt x="1235984" y="4490588"/>
                </a:cubicBezTo>
                <a:cubicBezTo>
                  <a:pt x="1243169" y="4488182"/>
                  <a:pt x="1247959" y="4476158"/>
                  <a:pt x="1257540" y="4480967"/>
                </a:cubicBezTo>
                <a:cubicBezTo>
                  <a:pt x="1257540" y="4480967"/>
                  <a:pt x="1257540" y="4480967"/>
                  <a:pt x="1257540" y="4483373"/>
                </a:cubicBezTo>
                <a:lnTo>
                  <a:pt x="1255146" y="4483373"/>
                </a:lnTo>
                <a:cubicBezTo>
                  <a:pt x="1250356" y="4492993"/>
                  <a:pt x="1262331" y="4485776"/>
                  <a:pt x="1264727" y="4488182"/>
                </a:cubicBezTo>
                <a:cubicBezTo>
                  <a:pt x="1264727" y="4483373"/>
                  <a:pt x="1274309" y="4483373"/>
                  <a:pt x="1274309" y="4476158"/>
                </a:cubicBezTo>
                <a:cubicBezTo>
                  <a:pt x="1291074" y="4478561"/>
                  <a:pt x="1298261" y="4461726"/>
                  <a:pt x="1310237" y="4459320"/>
                </a:cubicBezTo>
                <a:cubicBezTo>
                  <a:pt x="1310237" y="4464131"/>
                  <a:pt x="1315027" y="4459320"/>
                  <a:pt x="1315027" y="4464131"/>
                </a:cubicBezTo>
                <a:cubicBezTo>
                  <a:pt x="1322214" y="4461726"/>
                  <a:pt x="1317424" y="4456917"/>
                  <a:pt x="1322214" y="4454511"/>
                </a:cubicBezTo>
                <a:cubicBezTo>
                  <a:pt x="1324611" y="4456917"/>
                  <a:pt x="1324611" y="4456917"/>
                  <a:pt x="1327005" y="4456917"/>
                </a:cubicBezTo>
                <a:cubicBezTo>
                  <a:pt x="1334189" y="4444890"/>
                  <a:pt x="1338980" y="4459320"/>
                  <a:pt x="1346167" y="4449699"/>
                </a:cubicBezTo>
                <a:cubicBezTo>
                  <a:pt x="1346167" y="4440079"/>
                  <a:pt x="1360539" y="4444890"/>
                  <a:pt x="1365329" y="4432864"/>
                </a:cubicBezTo>
                <a:cubicBezTo>
                  <a:pt x="1365329" y="4432864"/>
                  <a:pt x="1365329" y="4432864"/>
                  <a:pt x="1367726" y="4435270"/>
                </a:cubicBezTo>
                <a:cubicBezTo>
                  <a:pt x="1372517" y="4428055"/>
                  <a:pt x="1379701" y="4428055"/>
                  <a:pt x="1382098" y="4423243"/>
                </a:cubicBezTo>
                <a:cubicBezTo>
                  <a:pt x="1386888" y="4423243"/>
                  <a:pt x="1382098" y="4425649"/>
                  <a:pt x="1386888" y="4428055"/>
                </a:cubicBezTo>
                <a:cubicBezTo>
                  <a:pt x="1389282" y="4420840"/>
                  <a:pt x="1391679" y="4435270"/>
                  <a:pt x="1391679" y="4430461"/>
                </a:cubicBezTo>
                <a:cubicBezTo>
                  <a:pt x="1401260" y="4425649"/>
                  <a:pt x="1394073" y="4404002"/>
                  <a:pt x="1398863" y="4399193"/>
                </a:cubicBezTo>
                <a:cubicBezTo>
                  <a:pt x="1401227" y="4387335"/>
                  <a:pt x="1417515" y="4389490"/>
                  <a:pt x="1411081" y="4382636"/>
                </a:cubicBezTo>
                <a:cubicBezTo>
                  <a:pt x="1412597" y="4380299"/>
                  <a:pt x="1414116" y="4378188"/>
                  <a:pt x="1415632" y="4375143"/>
                </a:cubicBezTo>
                <a:cubicBezTo>
                  <a:pt x="1415632" y="4375143"/>
                  <a:pt x="1415632" y="4375143"/>
                  <a:pt x="1418026" y="4377546"/>
                </a:cubicBezTo>
                <a:cubicBezTo>
                  <a:pt x="1420422" y="4370331"/>
                  <a:pt x="1430003" y="4363116"/>
                  <a:pt x="1430003" y="4353496"/>
                </a:cubicBezTo>
                <a:cubicBezTo>
                  <a:pt x="1432397" y="4346281"/>
                  <a:pt x="1437191" y="4348687"/>
                  <a:pt x="1434794" y="4339064"/>
                </a:cubicBezTo>
                <a:cubicBezTo>
                  <a:pt x="1434794" y="4339064"/>
                  <a:pt x="1434794" y="4339064"/>
                  <a:pt x="1434794" y="4341470"/>
                </a:cubicBezTo>
                <a:cubicBezTo>
                  <a:pt x="1432397" y="4327040"/>
                  <a:pt x="1444375" y="4307799"/>
                  <a:pt x="1446769" y="4293369"/>
                </a:cubicBezTo>
                <a:cubicBezTo>
                  <a:pt x="1451560" y="4293369"/>
                  <a:pt x="1453956" y="4283749"/>
                  <a:pt x="1453956" y="4276531"/>
                </a:cubicBezTo>
                <a:cubicBezTo>
                  <a:pt x="1453956" y="4278243"/>
                  <a:pt x="1455160" y="4278747"/>
                  <a:pt x="1455859" y="4279754"/>
                </a:cubicBezTo>
                <a:cubicBezTo>
                  <a:pt x="1455999" y="4280277"/>
                  <a:pt x="1456135" y="4280800"/>
                  <a:pt x="1456350" y="4281343"/>
                </a:cubicBezTo>
                <a:cubicBezTo>
                  <a:pt x="1456350" y="4280649"/>
                  <a:pt x="1456143" y="4280165"/>
                  <a:pt x="1455859" y="4279754"/>
                </a:cubicBezTo>
                <a:cubicBezTo>
                  <a:pt x="1453012" y="4269234"/>
                  <a:pt x="1464404" y="4262286"/>
                  <a:pt x="1461676" y="4251796"/>
                </a:cubicBezTo>
                <a:cubicBezTo>
                  <a:pt x="1465310" y="4246629"/>
                  <a:pt x="1459164" y="4235645"/>
                  <a:pt x="1468328" y="4235645"/>
                </a:cubicBezTo>
                <a:cubicBezTo>
                  <a:pt x="1461144" y="4223619"/>
                  <a:pt x="1463538" y="4213998"/>
                  <a:pt x="1465934" y="4197163"/>
                </a:cubicBezTo>
                <a:cubicBezTo>
                  <a:pt x="1477909" y="4168301"/>
                  <a:pt x="1485096" y="4153872"/>
                  <a:pt x="1492281" y="4151466"/>
                </a:cubicBezTo>
                <a:cubicBezTo>
                  <a:pt x="1499468" y="4149063"/>
                  <a:pt x="1504259" y="4156277"/>
                  <a:pt x="1509049" y="4168301"/>
                </a:cubicBezTo>
                <a:cubicBezTo>
                  <a:pt x="1518630" y="4194757"/>
                  <a:pt x="1516234" y="4235645"/>
                  <a:pt x="1516234" y="4235645"/>
                </a:cubicBezTo>
                <a:cubicBezTo>
                  <a:pt x="1516234" y="4245266"/>
                  <a:pt x="1513840" y="4254887"/>
                  <a:pt x="1511443" y="4264507"/>
                </a:cubicBezTo>
                <a:cubicBezTo>
                  <a:pt x="1513840" y="4264507"/>
                  <a:pt x="1513840" y="4266910"/>
                  <a:pt x="1516234" y="4269316"/>
                </a:cubicBezTo>
                <a:cubicBezTo>
                  <a:pt x="1523421" y="4283749"/>
                  <a:pt x="1537793" y="4300584"/>
                  <a:pt x="1552164" y="4312607"/>
                </a:cubicBezTo>
                <a:cubicBezTo>
                  <a:pt x="1566536" y="4324634"/>
                  <a:pt x="1580908" y="4331849"/>
                  <a:pt x="1580908" y="4331849"/>
                </a:cubicBezTo>
                <a:cubicBezTo>
                  <a:pt x="1592886" y="4341470"/>
                  <a:pt x="1607257" y="4351090"/>
                  <a:pt x="1624023" y="4358305"/>
                </a:cubicBezTo>
                <a:cubicBezTo>
                  <a:pt x="1624023" y="4355902"/>
                  <a:pt x="1628813" y="4355902"/>
                  <a:pt x="1628813" y="4358305"/>
                </a:cubicBezTo>
                <a:cubicBezTo>
                  <a:pt x="1657557" y="4363116"/>
                  <a:pt x="1683906" y="4375143"/>
                  <a:pt x="1710256" y="4384763"/>
                </a:cubicBezTo>
                <a:cubicBezTo>
                  <a:pt x="1738999" y="4394381"/>
                  <a:pt x="1770137" y="4399193"/>
                  <a:pt x="1796486" y="4394381"/>
                </a:cubicBezTo>
                <a:cubicBezTo>
                  <a:pt x="1815649" y="4391978"/>
                  <a:pt x="1839601" y="4384763"/>
                  <a:pt x="1863554" y="4375143"/>
                </a:cubicBezTo>
                <a:cubicBezTo>
                  <a:pt x="1887507" y="4367925"/>
                  <a:pt x="1911463" y="4358305"/>
                  <a:pt x="1928228" y="4353496"/>
                </a:cubicBezTo>
                <a:cubicBezTo>
                  <a:pt x="1954578" y="4341470"/>
                  <a:pt x="1968949" y="4322228"/>
                  <a:pt x="1990506" y="4305393"/>
                </a:cubicBezTo>
                <a:cubicBezTo>
                  <a:pt x="1992902" y="4305393"/>
                  <a:pt x="1995296" y="4302990"/>
                  <a:pt x="2000087" y="4302990"/>
                </a:cubicBezTo>
                <a:cubicBezTo>
                  <a:pt x="2002484" y="4298178"/>
                  <a:pt x="2000087" y="4298178"/>
                  <a:pt x="2004880" y="4293369"/>
                </a:cubicBezTo>
                <a:cubicBezTo>
                  <a:pt x="2004880" y="4295772"/>
                  <a:pt x="2007274" y="4293369"/>
                  <a:pt x="2009668" y="4293369"/>
                </a:cubicBezTo>
                <a:cubicBezTo>
                  <a:pt x="2009668" y="4293369"/>
                  <a:pt x="2009668" y="4293369"/>
                  <a:pt x="2014459" y="4286152"/>
                </a:cubicBezTo>
                <a:cubicBezTo>
                  <a:pt x="2019252" y="4288557"/>
                  <a:pt x="2019252" y="4264507"/>
                  <a:pt x="2024042" y="4266910"/>
                </a:cubicBezTo>
                <a:cubicBezTo>
                  <a:pt x="2024042" y="4266910"/>
                  <a:pt x="2024042" y="4266910"/>
                  <a:pt x="2031227" y="4269316"/>
                </a:cubicBezTo>
                <a:cubicBezTo>
                  <a:pt x="2055180" y="4245266"/>
                  <a:pt x="2074342" y="4213998"/>
                  <a:pt x="2086320" y="4180328"/>
                </a:cubicBezTo>
                <a:cubicBezTo>
                  <a:pt x="2095901" y="4146657"/>
                  <a:pt x="2098295" y="4112984"/>
                  <a:pt x="2098295" y="4079313"/>
                </a:cubicBezTo>
                <a:cubicBezTo>
                  <a:pt x="2103085" y="4062477"/>
                  <a:pt x="2110273" y="4050451"/>
                  <a:pt x="2107876" y="4033616"/>
                </a:cubicBezTo>
                <a:cubicBezTo>
                  <a:pt x="2107876" y="4033616"/>
                  <a:pt x="2107876" y="4033616"/>
                  <a:pt x="2100692" y="4033616"/>
                </a:cubicBezTo>
                <a:cubicBezTo>
                  <a:pt x="2095901" y="4021592"/>
                  <a:pt x="2105482" y="4031212"/>
                  <a:pt x="2105482" y="4016780"/>
                </a:cubicBezTo>
                <a:cubicBezTo>
                  <a:pt x="2105482" y="4016780"/>
                  <a:pt x="2105482" y="4016780"/>
                  <a:pt x="2098295" y="4023995"/>
                </a:cubicBezTo>
                <a:cubicBezTo>
                  <a:pt x="2095901" y="4016780"/>
                  <a:pt x="2093504" y="4009565"/>
                  <a:pt x="2091110" y="3999945"/>
                </a:cubicBezTo>
                <a:cubicBezTo>
                  <a:pt x="2091110" y="3999945"/>
                  <a:pt x="2091110" y="3999945"/>
                  <a:pt x="2093504" y="4004754"/>
                </a:cubicBezTo>
                <a:cubicBezTo>
                  <a:pt x="2091110" y="3995133"/>
                  <a:pt x="2086320" y="3987918"/>
                  <a:pt x="2081529" y="3990324"/>
                </a:cubicBezTo>
                <a:cubicBezTo>
                  <a:pt x="2083923" y="3987918"/>
                  <a:pt x="2088714" y="3987918"/>
                  <a:pt x="2083923" y="3978298"/>
                </a:cubicBezTo>
                <a:cubicBezTo>
                  <a:pt x="2076739" y="3980703"/>
                  <a:pt x="2069551" y="3966274"/>
                  <a:pt x="2059970" y="3954248"/>
                </a:cubicBezTo>
                <a:cubicBezTo>
                  <a:pt x="2062063" y="3954248"/>
                  <a:pt x="2060503" y="3950581"/>
                  <a:pt x="2061668" y="3951255"/>
                </a:cubicBezTo>
                <a:cubicBezTo>
                  <a:pt x="2038525" y="3932066"/>
                  <a:pt x="2042915" y="3905977"/>
                  <a:pt x="2014459" y="3889309"/>
                </a:cubicBezTo>
                <a:cubicBezTo>
                  <a:pt x="2002484" y="3867662"/>
                  <a:pt x="1988112" y="3867662"/>
                  <a:pt x="1971343" y="3846018"/>
                </a:cubicBezTo>
                <a:cubicBezTo>
                  <a:pt x="1971343" y="3846018"/>
                  <a:pt x="1971343" y="3846018"/>
                  <a:pt x="1968949" y="3850827"/>
                </a:cubicBezTo>
                <a:cubicBezTo>
                  <a:pt x="1959368" y="3841206"/>
                  <a:pt x="1949787" y="3831585"/>
                  <a:pt x="1935415" y="3826777"/>
                </a:cubicBezTo>
                <a:cubicBezTo>
                  <a:pt x="1935415" y="3826777"/>
                  <a:pt x="1935415" y="3826777"/>
                  <a:pt x="1937809" y="3826777"/>
                </a:cubicBezTo>
                <a:cubicBezTo>
                  <a:pt x="1937809" y="3826777"/>
                  <a:pt x="1937809" y="3826777"/>
                  <a:pt x="1928228" y="3821967"/>
                </a:cubicBezTo>
                <a:cubicBezTo>
                  <a:pt x="1928228" y="3821967"/>
                  <a:pt x="1928228" y="3821967"/>
                  <a:pt x="1930625" y="3821967"/>
                </a:cubicBezTo>
                <a:cubicBezTo>
                  <a:pt x="1925834" y="3819562"/>
                  <a:pt x="1918647" y="3814750"/>
                  <a:pt x="1911463" y="3812344"/>
                </a:cubicBezTo>
                <a:cubicBezTo>
                  <a:pt x="1909066" y="3807535"/>
                  <a:pt x="1901879" y="3807535"/>
                  <a:pt x="1897088" y="3805129"/>
                </a:cubicBezTo>
                <a:cubicBezTo>
                  <a:pt x="1897088" y="3805129"/>
                  <a:pt x="1897088" y="3805129"/>
                  <a:pt x="1892300" y="3800320"/>
                </a:cubicBezTo>
                <a:cubicBezTo>
                  <a:pt x="1877926" y="3797914"/>
                  <a:pt x="1858764" y="3783482"/>
                  <a:pt x="1844392" y="3785888"/>
                </a:cubicBezTo>
                <a:cubicBezTo>
                  <a:pt x="1818045" y="3781079"/>
                  <a:pt x="1789299" y="3776268"/>
                  <a:pt x="1762952" y="3776268"/>
                </a:cubicBezTo>
                <a:cubicBezTo>
                  <a:pt x="1736603" y="3778673"/>
                  <a:pt x="1719837" y="3781079"/>
                  <a:pt x="1703069" y="3783482"/>
                </a:cubicBezTo>
                <a:cubicBezTo>
                  <a:pt x="1686303" y="3785888"/>
                  <a:pt x="1669535" y="3790700"/>
                  <a:pt x="1647976" y="3802726"/>
                </a:cubicBezTo>
                <a:cubicBezTo>
                  <a:pt x="1621629" y="3821967"/>
                  <a:pt x="1612048" y="3841206"/>
                  <a:pt x="1600070" y="3858041"/>
                </a:cubicBezTo>
                <a:cubicBezTo>
                  <a:pt x="1590489" y="3877282"/>
                  <a:pt x="1580908" y="3894118"/>
                  <a:pt x="1566536" y="3915765"/>
                </a:cubicBezTo>
                <a:cubicBezTo>
                  <a:pt x="1564139" y="3915765"/>
                  <a:pt x="1552164" y="3939815"/>
                  <a:pt x="1542583" y="3947032"/>
                </a:cubicBezTo>
                <a:cubicBezTo>
                  <a:pt x="1537793" y="3949438"/>
                  <a:pt x="1533002" y="3949438"/>
                  <a:pt x="1530605" y="3937412"/>
                </a:cubicBezTo>
                <a:cubicBezTo>
                  <a:pt x="1528212" y="3927791"/>
                  <a:pt x="1525815" y="3906145"/>
                  <a:pt x="1537793" y="3867662"/>
                </a:cubicBezTo>
                <a:cubicBezTo>
                  <a:pt x="1547374" y="3858041"/>
                  <a:pt x="1554561" y="3848423"/>
                  <a:pt x="1564139" y="3829182"/>
                </a:cubicBezTo>
                <a:cubicBezTo>
                  <a:pt x="1564139" y="3829182"/>
                  <a:pt x="1564139" y="3829182"/>
                  <a:pt x="1559349" y="3829182"/>
                </a:cubicBezTo>
                <a:cubicBezTo>
                  <a:pt x="1568933" y="3821967"/>
                  <a:pt x="1573723" y="3812344"/>
                  <a:pt x="1580908" y="3802726"/>
                </a:cubicBezTo>
                <a:cubicBezTo>
                  <a:pt x="1580908" y="3795509"/>
                  <a:pt x="1571327" y="3805129"/>
                  <a:pt x="1576117" y="3793106"/>
                </a:cubicBezTo>
                <a:cubicBezTo>
                  <a:pt x="1595280" y="3776268"/>
                  <a:pt x="1585698" y="3785888"/>
                  <a:pt x="1604861" y="3769053"/>
                </a:cubicBezTo>
                <a:cubicBezTo>
                  <a:pt x="1604861" y="3771459"/>
                  <a:pt x="1592886" y="3778673"/>
                  <a:pt x="1600070" y="3781079"/>
                </a:cubicBezTo>
                <a:cubicBezTo>
                  <a:pt x="1600070" y="3778673"/>
                  <a:pt x="1612048" y="3769053"/>
                  <a:pt x="1609651" y="3764244"/>
                </a:cubicBezTo>
                <a:cubicBezTo>
                  <a:pt x="1609651" y="3764244"/>
                  <a:pt x="1609651" y="3764244"/>
                  <a:pt x="1612048" y="3766647"/>
                </a:cubicBezTo>
                <a:cubicBezTo>
                  <a:pt x="1614442" y="3764244"/>
                  <a:pt x="1619232" y="3764244"/>
                  <a:pt x="1626420" y="3761838"/>
                </a:cubicBezTo>
                <a:cubicBezTo>
                  <a:pt x="1626420" y="3759432"/>
                  <a:pt x="1628813" y="3754623"/>
                  <a:pt x="1621629" y="3759432"/>
                </a:cubicBezTo>
                <a:cubicBezTo>
                  <a:pt x="1631210" y="3749811"/>
                  <a:pt x="1645582" y="3737788"/>
                  <a:pt x="1655163" y="3735382"/>
                </a:cubicBezTo>
                <a:cubicBezTo>
                  <a:pt x="1667141" y="3730570"/>
                  <a:pt x="1664744" y="3737788"/>
                  <a:pt x="1669535" y="3737788"/>
                </a:cubicBezTo>
                <a:cubicBezTo>
                  <a:pt x="1671929" y="3737788"/>
                  <a:pt x="1676719" y="3732976"/>
                  <a:pt x="1676719" y="3730570"/>
                </a:cubicBezTo>
                <a:cubicBezTo>
                  <a:pt x="1676719" y="3730570"/>
                  <a:pt x="1676719" y="3730570"/>
                  <a:pt x="1679116" y="3730570"/>
                </a:cubicBezTo>
                <a:cubicBezTo>
                  <a:pt x="1679116" y="3730570"/>
                  <a:pt x="1679116" y="3730570"/>
                  <a:pt x="1681512" y="3728167"/>
                </a:cubicBezTo>
                <a:cubicBezTo>
                  <a:pt x="1707859" y="3725761"/>
                  <a:pt x="1727022" y="3708926"/>
                  <a:pt x="1748581" y="3713735"/>
                </a:cubicBezTo>
                <a:cubicBezTo>
                  <a:pt x="1743790" y="3716141"/>
                  <a:pt x="1734209" y="3716141"/>
                  <a:pt x="1734209" y="3718547"/>
                </a:cubicBezTo>
                <a:cubicBezTo>
                  <a:pt x="1739389" y="3718547"/>
                  <a:pt x="1743321" y="3718533"/>
                  <a:pt x="1746910" y="3717630"/>
                </a:cubicBezTo>
                <a:cubicBezTo>
                  <a:pt x="1742153" y="3719538"/>
                  <a:pt x="1739494" y="3721448"/>
                  <a:pt x="1741393" y="3723356"/>
                </a:cubicBezTo>
                <a:cubicBezTo>
                  <a:pt x="1765346" y="3720952"/>
                  <a:pt x="1786905" y="3716141"/>
                  <a:pt x="1818045" y="3718547"/>
                </a:cubicBezTo>
                <a:cubicBezTo>
                  <a:pt x="1818045" y="3723356"/>
                  <a:pt x="1837207" y="3723356"/>
                  <a:pt x="1844392" y="3730570"/>
                </a:cubicBezTo>
                <a:cubicBezTo>
                  <a:pt x="1844392" y="3728167"/>
                  <a:pt x="1844392" y="3728167"/>
                  <a:pt x="1844392" y="3728167"/>
                </a:cubicBezTo>
                <a:cubicBezTo>
                  <a:pt x="1839601" y="3725761"/>
                  <a:pt x="1839601" y="3725761"/>
                  <a:pt x="1849183" y="3725761"/>
                </a:cubicBezTo>
                <a:cubicBezTo>
                  <a:pt x="1849183" y="3725761"/>
                  <a:pt x="1851579" y="3725761"/>
                  <a:pt x="1853973" y="3725761"/>
                </a:cubicBezTo>
                <a:cubicBezTo>
                  <a:pt x="1858764" y="3730570"/>
                  <a:pt x="1858764" y="3730570"/>
                  <a:pt x="1853973" y="3730570"/>
                </a:cubicBezTo>
                <a:cubicBezTo>
                  <a:pt x="1861160" y="3732976"/>
                  <a:pt x="1865951" y="3732976"/>
                  <a:pt x="1861160" y="3735382"/>
                </a:cubicBezTo>
                <a:cubicBezTo>
                  <a:pt x="1875532" y="3740191"/>
                  <a:pt x="1877926" y="3735382"/>
                  <a:pt x="1887507" y="3735382"/>
                </a:cubicBezTo>
                <a:cubicBezTo>
                  <a:pt x="1904275" y="3742597"/>
                  <a:pt x="1909066" y="3745003"/>
                  <a:pt x="1933019" y="3754623"/>
                </a:cubicBezTo>
                <a:cubicBezTo>
                  <a:pt x="1933019" y="3754623"/>
                  <a:pt x="1933019" y="3754623"/>
                  <a:pt x="1928228" y="3754623"/>
                </a:cubicBezTo>
                <a:cubicBezTo>
                  <a:pt x="1933019" y="3757026"/>
                  <a:pt x="1933019" y="3761838"/>
                  <a:pt x="1944997" y="3769053"/>
                </a:cubicBezTo>
                <a:cubicBezTo>
                  <a:pt x="1944997" y="3754623"/>
                  <a:pt x="1947391" y="3745003"/>
                  <a:pt x="1947391" y="3745003"/>
                </a:cubicBezTo>
                <a:cubicBezTo>
                  <a:pt x="1949787" y="3737788"/>
                  <a:pt x="1949787" y="3730570"/>
                  <a:pt x="1952181" y="3723356"/>
                </a:cubicBezTo>
                <a:cubicBezTo>
                  <a:pt x="1949787" y="3723356"/>
                  <a:pt x="1949787" y="3720952"/>
                  <a:pt x="1949787" y="3720952"/>
                </a:cubicBezTo>
                <a:cubicBezTo>
                  <a:pt x="1944997" y="3708926"/>
                  <a:pt x="1949787" y="3696900"/>
                  <a:pt x="1954578" y="3687279"/>
                </a:cubicBezTo>
                <a:cubicBezTo>
                  <a:pt x="1956972" y="3675255"/>
                  <a:pt x="1959368" y="3660823"/>
                  <a:pt x="1954578" y="3651202"/>
                </a:cubicBezTo>
                <a:cubicBezTo>
                  <a:pt x="1949787" y="3636773"/>
                  <a:pt x="1935415" y="3615126"/>
                  <a:pt x="1937809" y="3598290"/>
                </a:cubicBezTo>
                <a:cubicBezTo>
                  <a:pt x="1935415" y="3588670"/>
                  <a:pt x="1923438" y="3583858"/>
                  <a:pt x="1921041" y="3571834"/>
                </a:cubicBezTo>
                <a:cubicBezTo>
                  <a:pt x="1921041" y="3571834"/>
                  <a:pt x="1921041" y="3569429"/>
                  <a:pt x="1923438" y="3567023"/>
                </a:cubicBezTo>
                <a:cubicBezTo>
                  <a:pt x="1921041" y="3567023"/>
                  <a:pt x="1918647" y="3567023"/>
                  <a:pt x="1918647" y="3564620"/>
                </a:cubicBezTo>
                <a:cubicBezTo>
                  <a:pt x="1921041" y="3567023"/>
                  <a:pt x="1921041" y="3564620"/>
                  <a:pt x="1921041" y="3562214"/>
                </a:cubicBezTo>
                <a:cubicBezTo>
                  <a:pt x="1921041" y="3562214"/>
                  <a:pt x="1921041" y="3562214"/>
                  <a:pt x="1916253" y="3562214"/>
                </a:cubicBezTo>
                <a:cubicBezTo>
                  <a:pt x="1921041" y="3557402"/>
                  <a:pt x="1904275" y="3562214"/>
                  <a:pt x="1909066" y="3557402"/>
                </a:cubicBezTo>
                <a:cubicBezTo>
                  <a:pt x="1909066" y="3557402"/>
                  <a:pt x="1909066" y="3557402"/>
                  <a:pt x="1911463" y="3552593"/>
                </a:cubicBezTo>
                <a:cubicBezTo>
                  <a:pt x="1909066" y="3540567"/>
                  <a:pt x="1897088" y="3530946"/>
                  <a:pt x="1885113" y="3523731"/>
                </a:cubicBezTo>
                <a:cubicBezTo>
                  <a:pt x="1873135" y="3514111"/>
                  <a:pt x="1861160" y="3509302"/>
                  <a:pt x="1849183" y="3499681"/>
                </a:cubicBezTo>
                <a:cubicBezTo>
                  <a:pt x="1844392" y="3492466"/>
                  <a:pt x="1846789" y="3482846"/>
                  <a:pt x="1839601" y="3478034"/>
                </a:cubicBezTo>
                <a:cubicBezTo>
                  <a:pt x="1839601" y="3478034"/>
                  <a:pt x="1839601" y="3478034"/>
                  <a:pt x="1837207" y="3485249"/>
                </a:cubicBezTo>
                <a:cubicBezTo>
                  <a:pt x="1832417" y="3482846"/>
                  <a:pt x="1839601" y="3480440"/>
                  <a:pt x="1834811" y="3475631"/>
                </a:cubicBezTo>
                <a:cubicBezTo>
                  <a:pt x="1834811" y="3475631"/>
                  <a:pt x="1834811" y="3475631"/>
                  <a:pt x="1832417" y="3482846"/>
                </a:cubicBezTo>
                <a:cubicBezTo>
                  <a:pt x="1830020" y="3480440"/>
                  <a:pt x="1827626" y="3480440"/>
                  <a:pt x="1825230" y="3478034"/>
                </a:cubicBezTo>
                <a:cubicBezTo>
                  <a:pt x="1822836" y="3478034"/>
                  <a:pt x="1818045" y="3478034"/>
                  <a:pt x="1818045" y="3480440"/>
                </a:cubicBezTo>
                <a:cubicBezTo>
                  <a:pt x="1818045" y="3478034"/>
                  <a:pt x="1820439" y="3475631"/>
                  <a:pt x="1815649" y="3473225"/>
                </a:cubicBezTo>
                <a:cubicBezTo>
                  <a:pt x="1813255" y="3480440"/>
                  <a:pt x="1806067" y="3480440"/>
                  <a:pt x="1801277" y="3478034"/>
                </a:cubicBezTo>
                <a:cubicBezTo>
                  <a:pt x="1801277" y="3478034"/>
                  <a:pt x="1799582" y="3476316"/>
                  <a:pt x="1800520" y="3475791"/>
                </a:cubicBezTo>
                <a:cubicBezTo>
                  <a:pt x="1800780" y="3475727"/>
                  <a:pt x="1801009" y="3475705"/>
                  <a:pt x="1801277" y="3475631"/>
                </a:cubicBezTo>
                <a:cubicBezTo>
                  <a:pt x="1800912" y="3475631"/>
                  <a:pt x="1800689" y="3475697"/>
                  <a:pt x="1800520" y="3475791"/>
                </a:cubicBezTo>
                <a:cubicBezTo>
                  <a:pt x="1784542" y="3479779"/>
                  <a:pt x="1784241" y="3461314"/>
                  <a:pt x="1767743" y="3468414"/>
                </a:cubicBezTo>
                <a:cubicBezTo>
                  <a:pt x="1767743" y="3468414"/>
                  <a:pt x="1767743" y="3468414"/>
                  <a:pt x="1770137" y="3466008"/>
                </a:cubicBezTo>
                <a:cubicBezTo>
                  <a:pt x="1760556" y="3458793"/>
                  <a:pt x="1755765" y="3466008"/>
                  <a:pt x="1746184" y="3458793"/>
                </a:cubicBezTo>
                <a:cubicBezTo>
                  <a:pt x="1746184" y="3458793"/>
                  <a:pt x="1746184" y="3458793"/>
                  <a:pt x="1743790" y="3463604"/>
                </a:cubicBezTo>
                <a:cubicBezTo>
                  <a:pt x="1738999" y="3461199"/>
                  <a:pt x="1734209" y="3461199"/>
                  <a:pt x="1727022" y="3461199"/>
                </a:cubicBezTo>
                <a:cubicBezTo>
                  <a:pt x="1726392" y="3461199"/>
                  <a:pt x="1725636" y="3461199"/>
                  <a:pt x="1724628" y="3461199"/>
                </a:cubicBezTo>
                <a:cubicBezTo>
                  <a:pt x="1724628" y="3461199"/>
                  <a:pt x="1724628" y="3461199"/>
                  <a:pt x="1724628" y="3458793"/>
                </a:cubicBezTo>
                <a:cubicBezTo>
                  <a:pt x="1724628" y="3461199"/>
                  <a:pt x="1719837" y="3458793"/>
                  <a:pt x="1717440" y="3461199"/>
                </a:cubicBezTo>
                <a:cubicBezTo>
                  <a:pt x="1717440" y="3461199"/>
                  <a:pt x="1717440" y="3461199"/>
                  <a:pt x="1717440" y="3458793"/>
                </a:cubicBezTo>
                <a:cubicBezTo>
                  <a:pt x="1715047" y="3456387"/>
                  <a:pt x="1712650" y="3458793"/>
                  <a:pt x="1710256" y="3458793"/>
                </a:cubicBezTo>
                <a:cubicBezTo>
                  <a:pt x="1710256" y="3458793"/>
                  <a:pt x="1710256" y="3458793"/>
                  <a:pt x="1707859" y="3456387"/>
                </a:cubicBezTo>
                <a:cubicBezTo>
                  <a:pt x="1700675" y="3461199"/>
                  <a:pt x="1691094" y="3453984"/>
                  <a:pt x="1686303" y="3458793"/>
                </a:cubicBezTo>
                <a:cubicBezTo>
                  <a:pt x="1674325" y="3458793"/>
                  <a:pt x="1662348" y="3461199"/>
                  <a:pt x="1650373" y="3461199"/>
                </a:cubicBezTo>
                <a:cubicBezTo>
                  <a:pt x="1626420" y="3463604"/>
                  <a:pt x="1621629" y="3456387"/>
                  <a:pt x="1597676" y="3458793"/>
                </a:cubicBezTo>
                <a:cubicBezTo>
                  <a:pt x="1571327" y="3466008"/>
                  <a:pt x="1566536" y="3480440"/>
                  <a:pt x="1544977" y="3478034"/>
                </a:cubicBezTo>
                <a:cubicBezTo>
                  <a:pt x="1544977" y="3478034"/>
                  <a:pt x="1542583" y="3478034"/>
                  <a:pt x="1540187" y="3478034"/>
                </a:cubicBezTo>
                <a:cubicBezTo>
                  <a:pt x="1540187" y="3480440"/>
                  <a:pt x="1540187" y="3480440"/>
                  <a:pt x="1540187" y="3482846"/>
                </a:cubicBezTo>
                <a:cubicBezTo>
                  <a:pt x="1535396" y="3480440"/>
                  <a:pt x="1533002" y="3492466"/>
                  <a:pt x="1533002" y="3502084"/>
                </a:cubicBezTo>
                <a:cubicBezTo>
                  <a:pt x="1533002" y="3499681"/>
                  <a:pt x="1530605" y="3499681"/>
                  <a:pt x="1530605" y="3499681"/>
                </a:cubicBezTo>
                <a:cubicBezTo>
                  <a:pt x="1535396" y="3511705"/>
                  <a:pt x="1521024" y="3523731"/>
                  <a:pt x="1523421" y="3535758"/>
                </a:cubicBezTo>
                <a:cubicBezTo>
                  <a:pt x="1521024" y="3540567"/>
                  <a:pt x="1525815" y="3554999"/>
                  <a:pt x="1516234" y="3557402"/>
                </a:cubicBezTo>
                <a:cubicBezTo>
                  <a:pt x="1521024" y="3571834"/>
                  <a:pt x="1518630" y="3583858"/>
                  <a:pt x="1513840" y="3605505"/>
                </a:cubicBezTo>
                <a:cubicBezTo>
                  <a:pt x="1513840" y="3605505"/>
                  <a:pt x="1513840" y="3605505"/>
                  <a:pt x="1511443" y="3603099"/>
                </a:cubicBezTo>
                <a:cubicBezTo>
                  <a:pt x="1477909" y="3670443"/>
                  <a:pt x="1468328" y="3660823"/>
                  <a:pt x="1463538" y="3629555"/>
                </a:cubicBezTo>
                <a:cubicBezTo>
                  <a:pt x="1461144" y="3600696"/>
                  <a:pt x="1468328" y="3552593"/>
                  <a:pt x="1468328" y="3552593"/>
                </a:cubicBezTo>
                <a:cubicBezTo>
                  <a:pt x="1470725" y="3540567"/>
                  <a:pt x="1473119" y="3526137"/>
                  <a:pt x="1475515" y="3514111"/>
                </a:cubicBezTo>
                <a:cubicBezTo>
                  <a:pt x="1475515" y="3514111"/>
                  <a:pt x="1473119" y="3509302"/>
                  <a:pt x="1475515" y="3509302"/>
                </a:cubicBezTo>
                <a:cubicBezTo>
                  <a:pt x="1470725" y="3463604"/>
                  <a:pt x="1506653" y="3422716"/>
                  <a:pt x="1506653" y="3379425"/>
                </a:cubicBezTo>
                <a:cubicBezTo>
                  <a:pt x="1509049" y="3350563"/>
                  <a:pt x="1516234" y="3300057"/>
                  <a:pt x="1530605" y="3276004"/>
                </a:cubicBezTo>
                <a:cubicBezTo>
                  <a:pt x="1537793" y="3254360"/>
                  <a:pt x="1535396" y="3235118"/>
                  <a:pt x="1542583" y="3213471"/>
                </a:cubicBezTo>
                <a:cubicBezTo>
                  <a:pt x="1542583" y="3213471"/>
                  <a:pt x="1542583" y="3213471"/>
                  <a:pt x="1549768" y="3211066"/>
                </a:cubicBezTo>
                <a:cubicBezTo>
                  <a:pt x="1547374" y="3206257"/>
                  <a:pt x="1547374" y="3206257"/>
                  <a:pt x="1547374" y="3201448"/>
                </a:cubicBezTo>
                <a:cubicBezTo>
                  <a:pt x="1549768" y="3203851"/>
                  <a:pt x="1552164" y="3201448"/>
                  <a:pt x="1552164" y="3199042"/>
                </a:cubicBezTo>
                <a:cubicBezTo>
                  <a:pt x="1552164" y="3199042"/>
                  <a:pt x="1552164" y="3199042"/>
                  <a:pt x="1552164" y="3191827"/>
                </a:cubicBezTo>
                <a:cubicBezTo>
                  <a:pt x="1556955" y="3191827"/>
                  <a:pt x="1544977" y="3174989"/>
                  <a:pt x="1552164" y="3177395"/>
                </a:cubicBezTo>
                <a:cubicBezTo>
                  <a:pt x="1552164" y="3177395"/>
                  <a:pt x="1552164" y="3177395"/>
                  <a:pt x="1556955" y="3174989"/>
                </a:cubicBezTo>
                <a:cubicBezTo>
                  <a:pt x="1566536" y="3153345"/>
                  <a:pt x="1573723" y="3126889"/>
                  <a:pt x="1576117" y="3100433"/>
                </a:cubicBezTo>
                <a:cubicBezTo>
                  <a:pt x="1578514" y="3086000"/>
                  <a:pt x="1580908" y="3071571"/>
                  <a:pt x="1583302" y="3059544"/>
                </a:cubicBezTo>
                <a:cubicBezTo>
                  <a:pt x="1583302" y="3052330"/>
                  <a:pt x="1583302" y="3047521"/>
                  <a:pt x="1585698" y="3037900"/>
                </a:cubicBezTo>
                <a:cubicBezTo>
                  <a:pt x="1588095" y="3030683"/>
                  <a:pt x="1588095" y="3023468"/>
                  <a:pt x="1590489" y="3018659"/>
                </a:cubicBezTo>
                <a:cubicBezTo>
                  <a:pt x="1597676" y="3006632"/>
                  <a:pt x="1607257" y="2999418"/>
                  <a:pt x="1612048" y="2987391"/>
                </a:cubicBezTo>
                <a:cubicBezTo>
                  <a:pt x="1612048" y="2987391"/>
                  <a:pt x="1612048" y="2987391"/>
                  <a:pt x="1607257" y="2987391"/>
                </a:cubicBezTo>
                <a:cubicBezTo>
                  <a:pt x="1607257" y="2977771"/>
                  <a:pt x="1612048" y="2984985"/>
                  <a:pt x="1616838" y="2975365"/>
                </a:cubicBezTo>
                <a:cubicBezTo>
                  <a:pt x="1616838" y="2975365"/>
                  <a:pt x="1616838" y="2975365"/>
                  <a:pt x="1607257" y="2977771"/>
                </a:cubicBezTo>
                <a:cubicBezTo>
                  <a:pt x="1607257" y="2977771"/>
                  <a:pt x="1607257" y="2977771"/>
                  <a:pt x="1612042" y="2960949"/>
                </a:cubicBezTo>
                <a:cubicBezTo>
                  <a:pt x="1612045" y="2961742"/>
                  <a:pt x="1612048" y="2962540"/>
                  <a:pt x="1612048" y="2963341"/>
                </a:cubicBezTo>
                <a:cubicBezTo>
                  <a:pt x="1612048" y="2960935"/>
                  <a:pt x="1612048" y="2960935"/>
                  <a:pt x="1612048" y="2960935"/>
                </a:cubicBezTo>
                <a:cubicBezTo>
                  <a:pt x="1612045" y="2960941"/>
                  <a:pt x="1612045" y="2960944"/>
                  <a:pt x="1612042" y="2960949"/>
                </a:cubicBezTo>
                <a:cubicBezTo>
                  <a:pt x="1612017" y="2954615"/>
                  <a:pt x="1611780" y="2948909"/>
                  <a:pt x="1609651" y="2948909"/>
                </a:cubicBezTo>
                <a:cubicBezTo>
                  <a:pt x="1612048" y="2948909"/>
                  <a:pt x="1614442" y="2951315"/>
                  <a:pt x="1616838" y="2944100"/>
                </a:cubicBezTo>
                <a:cubicBezTo>
                  <a:pt x="1607257" y="2941694"/>
                  <a:pt x="1609651" y="2929668"/>
                  <a:pt x="1612048" y="2917644"/>
                </a:cubicBezTo>
                <a:cubicBezTo>
                  <a:pt x="1612048" y="2917644"/>
                  <a:pt x="1614442" y="2915238"/>
                  <a:pt x="1614442" y="2917644"/>
                </a:cubicBezTo>
                <a:cubicBezTo>
                  <a:pt x="1609651" y="2891188"/>
                  <a:pt x="1631210" y="2881567"/>
                  <a:pt x="1624023" y="2857514"/>
                </a:cubicBezTo>
                <a:cubicBezTo>
                  <a:pt x="1624023" y="2857514"/>
                  <a:pt x="1624023" y="2857514"/>
                  <a:pt x="1626420" y="2857514"/>
                </a:cubicBezTo>
                <a:cubicBezTo>
                  <a:pt x="1633604" y="2840679"/>
                  <a:pt x="1626420" y="2831058"/>
                  <a:pt x="1636001" y="2811817"/>
                </a:cubicBezTo>
                <a:cubicBezTo>
                  <a:pt x="1636001" y="2811817"/>
                  <a:pt x="1636001" y="2811817"/>
                  <a:pt x="1631210" y="2811817"/>
                </a:cubicBezTo>
                <a:cubicBezTo>
                  <a:pt x="1636001" y="2802199"/>
                  <a:pt x="1636001" y="2792576"/>
                  <a:pt x="1636001" y="2780552"/>
                </a:cubicBezTo>
                <a:cubicBezTo>
                  <a:pt x="1636001" y="2780552"/>
                  <a:pt x="1636001" y="2780552"/>
                  <a:pt x="1638395" y="2782958"/>
                </a:cubicBezTo>
                <a:cubicBezTo>
                  <a:pt x="1638395" y="2782958"/>
                  <a:pt x="1638395" y="2782958"/>
                  <a:pt x="1638395" y="2775741"/>
                </a:cubicBezTo>
                <a:cubicBezTo>
                  <a:pt x="1638395" y="2775741"/>
                  <a:pt x="1638395" y="2775741"/>
                  <a:pt x="1640791" y="2775741"/>
                </a:cubicBezTo>
                <a:cubicBezTo>
                  <a:pt x="1638395" y="2770932"/>
                  <a:pt x="1640791" y="2766120"/>
                  <a:pt x="1640791" y="2758905"/>
                </a:cubicBezTo>
                <a:cubicBezTo>
                  <a:pt x="1643185" y="2756502"/>
                  <a:pt x="1643185" y="2751690"/>
                  <a:pt x="1643185" y="2746881"/>
                </a:cubicBezTo>
                <a:cubicBezTo>
                  <a:pt x="1643185" y="2746881"/>
                  <a:pt x="1643185" y="2746881"/>
                  <a:pt x="1647976" y="2742070"/>
                </a:cubicBezTo>
                <a:cubicBezTo>
                  <a:pt x="1645582" y="2730043"/>
                  <a:pt x="1655163" y="2713208"/>
                  <a:pt x="1650373" y="2703587"/>
                </a:cubicBezTo>
                <a:cubicBezTo>
                  <a:pt x="1652766" y="2681943"/>
                  <a:pt x="1657557" y="2657890"/>
                  <a:pt x="1662348" y="2636246"/>
                </a:cubicBezTo>
                <a:cubicBezTo>
                  <a:pt x="1669535" y="2592952"/>
                  <a:pt x="1679116" y="2580928"/>
                  <a:pt x="1693488" y="2540040"/>
                </a:cubicBezTo>
                <a:cubicBezTo>
                  <a:pt x="1703069" y="2491937"/>
                  <a:pt x="1695884" y="2470292"/>
                  <a:pt x="1705465" y="2436622"/>
                </a:cubicBezTo>
                <a:cubicBezTo>
                  <a:pt x="1705465" y="2436622"/>
                  <a:pt x="1707859" y="2422189"/>
                  <a:pt x="1712650" y="2417380"/>
                </a:cubicBezTo>
                <a:cubicBezTo>
                  <a:pt x="1715047" y="2412569"/>
                  <a:pt x="1719837" y="2410166"/>
                  <a:pt x="1727022" y="2414975"/>
                </a:cubicBezTo>
                <a:cubicBezTo>
                  <a:pt x="1734209" y="2417380"/>
                  <a:pt x="1743790" y="2431810"/>
                  <a:pt x="1750974" y="2460672"/>
                </a:cubicBezTo>
                <a:cubicBezTo>
                  <a:pt x="1746184" y="2467886"/>
                  <a:pt x="1743790" y="2477507"/>
                  <a:pt x="1743790" y="2491937"/>
                </a:cubicBezTo>
                <a:cubicBezTo>
                  <a:pt x="1743790" y="2491937"/>
                  <a:pt x="1743790" y="2491937"/>
                  <a:pt x="1748581" y="2489534"/>
                </a:cubicBezTo>
                <a:cubicBezTo>
                  <a:pt x="1743790" y="2499154"/>
                  <a:pt x="1746184" y="2506369"/>
                  <a:pt x="1746184" y="2513584"/>
                </a:cubicBezTo>
                <a:cubicBezTo>
                  <a:pt x="1748581" y="2518395"/>
                  <a:pt x="1750974" y="2508775"/>
                  <a:pt x="1753371" y="2518395"/>
                </a:cubicBezTo>
                <a:cubicBezTo>
                  <a:pt x="1748581" y="2535231"/>
                  <a:pt x="1750974" y="2528016"/>
                  <a:pt x="1746184" y="2542446"/>
                </a:cubicBezTo>
                <a:cubicBezTo>
                  <a:pt x="1746184" y="2540040"/>
                  <a:pt x="1748581" y="2532825"/>
                  <a:pt x="1743790" y="2535231"/>
                </a:cubicBezTo>
                <a:cubicBezTo>
                  <a:pt x="1746184" y="2535231"/>
                  <a:pt x="1743790" y="2544851"/>
                  <a:pt x="1746184" y="2547254"/>
                </a:cubicBezTo>
                <a:cubicBezTo>
                  <a:pt x="1746184" y="2547254"/>
                  <a:pt x="1746184" y="2547254"/>
                  <a:pt x="1741393" y="2547254"/>
                </a:cubicBezTo>
                <a:cubicBezTo>
                  <a:pt x="1743790" y="2549660"/>
                  <a:pt x="1738999" y="2552066"/>
                  <a:pt x="1738999" y="2554472"/>
                </a:cubicBezTo>
                <a:cubicBezTo>
                  <a:pt x="1738999" y="2556878"/>
                  <a:pt x="1741393" y="2559281"/>
                  <a:pt x="1741393" y="2554472"/>
                </a:cubicBezTo>
                <a:cubicBezTo>
                  <a:pt x="1741393" y="2564090"/>
                  <a:pt x="1743790" y="2576116"/>
                  <a:pt x="1738999" y="2580928"/>
                </a:cubicBezTo>
                <a:cubicBezTo>
                  <a:pt x="1736603" y="2588143"/>
                  <a:pt x="1734209" y="2585737"/>
                  <a:pt x="1729418" y="2588143"/>
                </a:cubicBezTo>
                <a:cubicBezTo>
                  <a:pt x="1729418" y="2590549"/>
                  <a:pt x="1731812" y="2592952"/>
                  <a:pt x="1731812" y="2592952"/>
                </a:cubicBezTo>
                <a:cubicBezTo>
                  <a:pt x="1731812" y="2592952"/>
                  <a:pt x="1731812" y="2592952"/>
                  <a:pt x="1731812" y="2595358"/>
                </a:cubicBezTo>
                <a:cubicBezTo>
                  <a:pt x="1731812" y="2595358"/>
                  <a:pt x="1731812" y="2595358"/>
                  <a:pt x="1734209" y="2597763"/>
                </a:cubicBezTo>
                <a:cubicBezTo>
                  <a:pt x="1724628" y="2612193"/>
                  <a:pt x="1734209" y="2631434"/>
                  <a:pt x="1724628" y="2643461"/>
                </a:cubicBezTo>
                <a:cubicBezTo>
                  <a:pt x="1724628" y="2638652"/>
                  <a:pt x="1727022" y="2633840"/>
                  <a:pt x="1724628" y="2631434"/>
                </a:cubicBezTo>
                <a:cubicBezTo>
                  <a:pt x="1724628" y="2631434"/>
                  <a:pt x="1724628" y="2631434"/>
                  <a:pt x="1722231" y="2643461"/>
                </a:cubicBezTo>
                <a:cubicBezTo>
                  <a:pt x="1722231" y="2638652"/>
                  <a:pt x="1719837" y="2633840"/>
                  <a:pt x="1717440" y="2636246"/>
                </a:cubicBezTo>
                <a:cubicBezTo>
                  <a:pt x="1715047" y="2650675"/>
                  <a:pt x="1717440" y="2667511"/>
                  <a:pt x="1715047" y="2686752"/>
                </a:cubicBezTo>
                <a:cubicBezTo>
                  <a:pt x="1710256" y="2686752"/>
                  <a:pt x="1712650" y="2698778"/>
                  <a:pt x="1705465" y="2703587"/>
                </a:cubicBezTo>
                <a:cubicBezTo>
                  <a:pt x="1707859" y="2703587"/>
                  <a:pt x="1707859" y="2703587"/>
                  <a:pt x="1707859" y="2703587"/>
                </a:cubicBezTo>
                <a:cubicBezTo>
                  <a:pt x="1710256" y="2701184"/>
                  <a:pt x="1710256" y="2698778"/>
                  <a:pt x="1710256" y="2705993"/>
                </a:cubicBezTo>
                <a:cubicBezTo>
                  <a:pt x="1710256" y="2708399"/>
                  <a:pt x="1710256" y="2708399"/>
                  <a:pt x="1710256" y="2708399"/>
                </a:cubicBezTo>
                <a:cubicBezTo>
                  <a:pt x="1707859" y="2713208"/>
                  <a:pt x="1707859" y="2713208"/>
                  <a:pt x="1707859" y="2710805"/>
                </a:cubicBezTo>
                <a:cubicBezTo>
                  <a:pt x="1705465" y="2715614"/>
                  <a:pt x="1705465" y="2718020"/>
                  <a:pt x="1703069" y="2715614"/>
                </a:cubicBezTo>
                <a:cubicBezTo>
                  <a:pt x="1700675" y="2725235"/>
                  <a:pt x="1707859" y="2727640"/>
                  <a:pt x="1707859" y="2732449"/>
                </a:cubicBezTo>
                <a:cubicBezTo>
                  <a:pt x="1705465" y="2744476"/>
                  <a:pt x="1703069" y="2749285"/>
                  <a:pt x="1703069" y="2763717"/>
                </a:cubicBezTo>
                <a:cubicBezTo>
                  <a:pt x="1703069" y="2763717"/>
                  <a:pt x="1703069" y="2763717"/>
                  <a:pt x="1700675" y="2763717"/>
                </a:cubicBezTo>
                <a:cubicBezTo>
                  <a:pt x="1700675" y="2766120"/>
                  <a:pt x="1695884" y="2768526"/>
                  <a:pt x="1693488" y="2775741"/>
                </a:cubicBezTo>
                <a:cubicBezTo>
                  <a:pt x="1710256" y="2785361"/>
                  <a:pt x="1688697" y="2797388"/>
                  <a:pt x="1691094" y="2816629"/>
                </a:cubicBezTo>
                <a:cubicBezTo>
                  <a:pt x="1698278" y="2814223"/>
                  <a:pt x="1693488" y="2823844"/>
                  <a:pt x="1698278" y="2823844"/>
                </a:cubicBezTo>
                <a:cubicBezTo>
                  <a:pt x="1688697" y="2840679"/>
                  <a:pt x="1695884" y="2857514"/>
                  <a:pt x="1688697" y="2874353"/>
                </a:cubicBezTo>
                <a:cubicBezTo>
                  <a:pt x="1688697" y="2874353"/>
                  <a:pt x="1688697" y="2874353"/>
                  <a:pt x="1686303" y="2874353"/>
                </a:cubicBezTo>
                <a:cubicBezTo>
                  <a:pt x="1681512" y="2879161"/>
                  <a:pt x="1683906" y="2893591"/>
                  <a:pt x="1686303" y="2898403"/>
                </a:cubicBezTo>
                <a:cubicBezTo>
                  <a:pt x="1681512" y="2893591"/>
                  <a:pt x="1679116" y="2903212"/>
                  <a:pt x="1676719" y="2900808"/>
                </a:cubicBezTo>
                <a:cubicBezTo>
                  <a:pt x="1681512" y="2905618"/>
                  <a:pt x="1674325" y="2922453"/>
                  <a:pt x="1674325" y="2922453"/>
                </a:cubicBezTo>
                <a:cubicBezTo>
                  <a:pt x="1669535" y="2924859"/>
                  <a:pt x="1671929" y="2936885"/>
                  <a:pt x="1664744" y="2944100"/>
                </a:cubicBezTo>
                <a:cubicBezTo>
                  <a:pt x="1664744" y="2944100"/>
                  <a:pt x="1664744" y="2944100"/>
                  <a:pt x="1669535" y="2956126"/>
                </a:cubicBezTo>
                <a:cubicBezTo>
                  <a:pt x="1669535" y="2956126"/>
                  <a:pt x="1669535" y="2956126"/>
                  <a:pt x="1667141" y="2951315"/>
                </a:cubicBezTo>
                <a:cubicBezTo>
                  <a:pt x="1664744" y="2958529"/>
                  <a:pt x="1662348" y="2958529"/>
                  <a:pt x="1659954" y="2956126"/>
                </a:cubicBezTo>
                <a:cubicBezTo>
                  <a:pt x="1659954" y="2958529"/>
                  <a:pt x="1659954" y="2958529"/>
                  <a:pt x="1659954" y="2963341"/>
                </a:cubicBezTo>
                <a:cubicBezTo>
                  <a:pt x="1659954" y="2963341"/>
                  <a:pt x="1659954" y="2963341"/>
                  <a:pt x="1657557" y="2960935"/>
                </a:cubicBezTo>
                <a:cubicBezTo>
                  <a:pt x="1655163" y="2968150"/>
                  <a:pt x="1662348" y="2972962"/>
                  <a:pt x="1662348" y="2965747"/>
                </a:cubicBezTo>
                <a:cubicBezTo>
                  <a:pt x="1669535" y="2982582"/>
                  <a:pt x="1657557" y="2972962"/>
                  <a:pt x="1659954" y="2987391"/>
                </a:cubicBezTo>
                <a:cubicBezTo>
                  <a:pt x="1659954" y="2987391"/>
                  <a:pt x="1659954" y="2987391"/>
                  <a:pt x="1664744" y="2992203"/>
                </a:cubicBezTo>
                <a:cubicBezTo>
                  <a:pt x="1667141" y="3006632"/>
                  <a:pt x="1655163" y="2994606"/>
                  <a:pt x="1657557" y="3009038"/>
                </a:cubicBezTo>
                <a:cubicBezTo>
                  <a:pt x="1657557" y="3009038"/>
                  <a:pt x="1657557" y="3009038"/>
                  <a:pt x="1652766" y="3009038"/>
                </a:cubicBezTo>
                <a:cubicBezTo>
                  <a:pt x="1652766" y="3011441"/>
                  <a:pt x="1652766" y="3016253"/>
                  <a:pt x="1657557" y="3016253"/>
                </a:cubicBezTo>
                <a:cubicBezTo>
                  <a:pt x="1652766" y="3028279"/>
                  <a:pt x="1645582" y="3042709"/>
                  <a:pt x="1640791" y="3052330"/>
                </a:cubicBezTo>
                <a:cubicBezTo>
                  <a:pt x="1640791" y="3054736"/>
                  <a:pt x="1640791" y="3057139"/>
                  <a:pt x="1643185" y="3054736"/>
                </a:cubicBezTo>
                <a:cubicBezTo>
                  <a:pt x="1643185" y="3054736"/>
                  <a:pt x="1643185" y="3054736"/>
                  <a:pt x="1645582" y="3054736"/>
                </a:cubicBezTo>
                <a:cubicBezTo>
                  <a:pt x="1650373" y="3064356"/>
                  <a:pt x="1643185" y="3064356"/>
                  <a:pt x="1640791" y="3073977"/>
                </a:cubicBezTo>
                <a:cubicBezTo>
                  <a:pt x="1640791" y="3073977"/>
                  <a:pt x="1640791" y="3073977"/>
                  <a:pt x="1643185" y="3071571"/>
                </a:cubicBezTo>
                <a:cubicBezTo>
                  <a:pt x="1643185" y="3071571"/>
                  <a:pt x="1643185" y="3071571"/>
                  <a:pt x="1638395" y="3086000"/>
                </a:cubicBezTo>
                <a:cubicBezTo>
                  <a:pt x="1638395" y="3086000"/>
                  <a:pt x="1638395" y="3086000"/>
                  <a:pt x="1636001" y="3083597"/>
                </a:cubicBezTo>
                <a:cubicBezTo>
                  <a:pt x="1636001" y="3083597"/>
                  <a:pt x="1636001" y="3083597"/>
                  <a:pt x="1633604" y="3095621"/>
                </a:cubicBezTo>
                <a:cubicBezTo>
                  <a:pt x="1636001" y="3098027"/>
                  <a:pt x="1636001" y="3093215"/>
                  <a:pt x="1638395" y="3090812"/>
                </a:cubicBezTo>
                <a:cubicBezTo>
                  <a:pt x="1633604" y="3102836"/>
                  <a:pt x="1643185" y="3114862"/>
                  <a:pt x="1633604" y="3124483"/>
                </a:cubicBezTo>
                <a:cubicBezTo>
                  <a:pt x="1633604" y="3124483"/>
                  <a:pt x="1633604" y="3124483"/>
                  <a:pt x="1628813" y="3122077"/>
                </a:cubicBezTo>
                <a:cubicBezTo>
                  <a:pt x="1631210" y="3122077"/>
                  <a:pt x="1631210" y="3119674"/>
                  <a:pt x="1631210" y="3119674"/>
                </a:cubicBezTo>
                <a:cubicBezTo>
                  <a:pt x="1628813" y="3107647"/>
                  <a:pt x="1626420" y="3126889"/>
                  <a:pt x="1624023" y="3126889"/>
                </a:cubicBezTo>
                <a:cubicBezTo>
                  <a:pt x="1626420" y="3131698"/>
                  <a:pt x="1621629" y="3141318"/>
                  <a:pt x="1626420" y="3146130"/>
                </a:cubicBezTo>
                <a:cubicBezTo>
                  <a:pt x="1612048" y="3165371"/>
                  <a:pt x="1619232" y="3182207"/>
                  <a:pt x="1612048" y="3196636"/>
                </a:cubicBezTo>
                <a:cubicBezTo>
                  <a:pt x="1609651" y="3191827"/>
                  <a:pt x="1607257" y="3201448"/>
                  <a:pt x="1604861" y="3201448"/>
                </a:cubicBezTo>
                <a:cubicBezTo>
                  <a:pt x="1600070" y="3206257"/>
                  <a:pt x="1607257" y="3206257"/>
                  <a:pt x="1604861" y="3213471"/>
                </a:cubicBezTo>
                <a:cubicBezTo>
                  <a:pt x="1604861" y="3213471"/>
                  <a:pt x="1604861" y="3213471"/>
                  <a:pt x="1600070" y="3215877"/>
                </a:cubicBezTo>
                <a:cubicBezTo>
                  <a:pt x="1602467" y="3232713"/>
                  <a:pt x="1590489" y="3225498"/>
                  <a:pt x="1590489" y="3239928"/>
                </a:cubicBezTo>
                <a:cubicBezTo>
                  <a:pt x="1592886" y="3249548"/>
                  <a:pt x="1578514" y="3256763"/>
                  <a:pt x="1583302" y="3273601"/>
                </a:cubicBezTo>
                <a:cubicBezTo>
                  <a:pt x="1583302" y="3273601"/>
                  <a:pt x="1583302" y="3273601"/>
                  <a:pt x="1578514" y="3271195"/>
                </a:cubicBezTo>
                <a:cubicBezTo>
                  <a:pt x="1578514" y="3283222"/>
                  <a:pt x="1571327" y="3285625"/>
                  <a:pt x="1571327" y="3295245"/>
                </a:cubicBezTo>
                <a:cubicBezTo>
                  <a:pt x="1566536" y="3295245"/>
                  <a:pt x="1568933" y="3292839"/>
                  <a:pt x="1564139" y="3292839"/>
                </a:cubicBezTo>
                <a:cubicBezTo>
                  <a:pt x="1566536" y="3300057"/>
                  <a:pt x="1556955" y="3288031"/>
                  <a:pt x="1561746" y="3295245"/>
                </a:cubicBezTo>
                <a:cubicBezTo>
                  <a:pt x="1552164" y="3304866"/>
                  <a:pt x="1568933" y="3321701"/>
                  <a:pt x="1566536" y="3331322"/>
                </a:cubicBezTo>
                <a:cubicBezTo>
                  <a:pt x="1568933" y="3345754"/>
                  <a:pt x="1552164" y="3352969"/>
                  <a:pt x="1559349" y="3357778"/>
                </a:cubicBezTo>
                <a:cubicBezTo>
                  <a:pt x="1559349" y="3357778"/>
                  <a:pt x="1559349" y="3357778"/>
                  <a:pt x="1561746" y="3350563"/>
                </a:cubicBezTo>
                <a:cubicBezTo>
                  <a:pt x="1561746" y="3350563"/>
                  <a:pt x="1561746" y="3350563"/>
                  <a:pt x="1559349" y="3367399"/>
                </a:cubicBezTo>
                <a:cubicBezTo>
                  <a:pt x="1559349" y="3367399"/>
                  <a:pt x="1559349" y="3367399"/>
                  <a:pt x="1554561" y="3367399"/>
                </a:cubicBezTo>
                <a:cubicBezTo>
                  <a:pt x="1554561" y="3374613"/>
                  <a:pt x="1547374" y="3389046"/>
                  <a:pt x="1549768" y="3398666"/>
                </a:cubicBezTo>
                <a:cubicBezTo>
                  <a:pt x="1549768" y="3408287"/>
                  <a:pt x="1544977" y="3410693"/>
                  <a:pt x="1547374" y="3417907"/>
                </a:cubicBezTo>
                <a:cubicBezTo>
                  <a:pt x="1547374" y="3420313"/>
                  <a:pt x="1547374" y="3427528"/>
                  <a:pt x="1547374" y="3432337"/>
                </a:cubicBezTo>
                <a:cubicBezTo>
                  <a:pt x="1552164" y="3432337"/>
                  <a:pt x="1554561" y="3429931"/>
                  <a:pt x="1559349" y="3427528"/>
                </a:cubicBezTo>
                <a:cubicBezTo>
                  <a:pt x="1559349" y="3427528"/>
                  <a:pt x="1559349" y="3427528"/>
                  <a:pt x="1554561" y="3422716"/>
                </a:cubicBezTo>
                <a:cubicBezTo>
                  <a:pt x="1561746" y="3425122"/>
                  <a:pt x="1564139" y="3420313"/>
                  <a:pt x="1568933" y="3417907"/>
                </a:cubicBezTo>
                <a:cubicBezTo>
                  <a:pt x="1571327" y="3415501"/>
                  <a:pt x="1564139" y="3415501"/>
                  <a:pt x="1568933" y="3410693"/>
                </a:cubicBezTo>
                <a:cubicBezTo>
                  <a:pt x="1578514" y="3408287"/>
                  <a:pt x="1573723" y="3408287"/>
                  <a:pt x="1583302" y="3405881"/>
                </a:cubicBezTo>
                <a:cubicBezTo>
                  <a:pt x="1583302" y="3408287"/>
                  <a:pt x="1578514" y="3410693"/>
                  <a:pt x="1580908" y="3413096"/>
                </a:cubicBezTo>
                <a:cubicBezTo>
                  <a:pt x="1580908" y="3410693"/>
                  <a:pt x="1585698" y="3410693"/>
                  <a:pt x="1585698" y="3405881"/>
                </a:cubicBezTo>
                <a:cubicBezTo>
                  <a:pt x="1585698" y="3405881"/>
                  <a:pt x="1585698" y="3405881"/>
                  <a:pt x="1585698" y="3410693"/>
                </a:cubicBezTo>
                <a:cubicBezTo>
                  <a:pt x="1588095" y="3408287"/>
                  <a:pt x="1590489" y="3410693"/>
                  <a:pt x="1592886" y="3410693"/>
                </a:cubicBezTo>
                <a:cubicBezTo>
                  <a:pt x="1592886" y="3408287"/>
                  <a:pt x="1595280" y="3408287"/>
                  <a:pt x="1590489" y="3405881"/>
                </a:cubicBezTo>
                <a:cubicBezTo>
                  <a:pt x="1595280" y="3403475"/>
                  <a:pt x="1602467" y="3398666"/>
                  <a:pt x="1607257" y="3401072"/>
                </a:cubicBezTo>
                <a:cubicBezTo>
                  <a:pt x="1612048" y="3401072"/>
                  <a:pt x="1609651" y="3405881"/>
                  <a:pt x="1612048" y="3408287"/>
                </a:cubicBezTo>
                <a:cubicBezTo>
                  <a:pt x="1614442" y="3408287"/>
                  <a:pt x="1616838" y="3405881"/>
                  <a:pt x="1614442" y="3403475"/>
                </a:cubicBezTo>
                <a:cubicBezTo>
                  <a:pt x="1614442" y="3403475"/>
                  <a:pt x="1614442" y="3403475"/>
                  <a:pt x="1616838" y="3403475"/>
                </a:cubicBezTo>
                <a:cubicBezTo>
                  <a:pt x="1616838" y="3403475"/>
                  <a:pt x="1616838" y="3403475"/>
                  <a:pt x="1616838" y="3401072"/>
                </a:cubicBezTo>
                <a:cubicBezTo>
                  <a:pt x="1628813" y="3405881"/>
                  <a:pt x="1636001" y="3393854"/>
                  <a:pt x="1645582" y="3398666"/>
                </a:cubicBezTo>
                <a:cubicBezTo>
                  <a:pt x="1643185" y="3398666"/>
                  <a:pt x="1638395" y="3398666"/>
                  <a:pt x="1638395" y="3401072"/>
                </a:cubicBezTo>
                <a:cubicBezTo>
                  <a:pt x="1640791" y="3401072"/>
                  <a:pt x="1643185" y="3401072"/>
                  <a:pt x="1645582" y="3401072"/>
                </a:cubicBezTo>
                <a:cubicBezTo>
                  <a:pt x="1643185" y="3401072"/>
                  <a:pt x="1640791" y="3403475"/>
                  <a:pt x="1643185" y="3408287"/>
                </a:cubicBezTo>
                <a:cubicBezTo>
                  <a:pt x="1652766" y="3405881"/>
                  <a:pt x="1659954" y="3398666"/>
                  <a:pt x="1671929" y="3398666"/>
                </a:cubicBezTo>
                <a:cubicBezTo>
                  <a:pt x="1671929" y="3403475"/>
                  <a:pt x="1679116" y="3398666"/>
                  <a:pt x="1683906" y="3403475"/>
                </a:cubicBezTo>
                <a:cubicBezTo>
                  <a:pt x="1683906" y="3403475"/>
                  <a:pt x="1683906" y="3403475"/>
                  <a:pt x="1683906" y="3401072"/>
                </a:cubicBezTo>
                <a:cubicBezTo>
                  <a:pt x="1686303" y="3401072"/>
                  <a:pt x="1686303" y="3398666"/>
                  <a:pt x="1686303" y="3398666"/>
                </a:cubicBezTo>
                <a:cubicBezTo>
                  <a:pt x="1688697" y="3401072"/>
                  <a:pt x="1688697" y="3401072"/>
                  <a:pt x="1688697" y="3401072"/>
                </a:cubicBezTo>
                <a:cubicBezTo>
                  <a:pt x="1691094" y="3403475"/>
                  <a:pt x="1693488" y="3401072"/>
                  <a:pt x="1691094" y="3405881"/>
                </a:cubicBezTo>
                <a:cubicBezTo>
                  <a:pt x="1695884" y="3408287"/>
                  <a:pt x="1698278" y="3398666"/>
                  <a:pt x="1700675" y="3398666"/>
                </a:cubicBezTo>
                <a:cubicBezTo>
                  <a:pt x="1707859" y="3398666"/>
                  <a:pt x="1710256" y="3398666"/>
                  <a:pt x="1722231" y="3398666"/>
                </a:cubicBezTo>
                <a:cubicBezTo>
                  <a:pt x="1722231" y="3398666"/>
                  <a:pt x="1722231" y="3398666"/>
                  <a:pt x="1719837" y="3401072"/>
                </a:cubicBezTo>
                <a:cubicBezTo>
                  <a:pt x="1722231" y="3401072"/>
                  <a:pt x="1722231" y="3405881"/>
                  <a:pt x="1727022" y="3405881"/>
                </a:cubicBezTo>
                <a:cubicBezTo>
                  <a:pt x="1734209" y="3389046"/>
                  <a:pt x="1741393" y="3408287"/>
                  <a:pt x="1753371" y="3403475"/>
                </a:cubicBezTo>
                <a:cubicBezTo>
                  <a:pt x="1753371" y="3398666"/>
                  <a:pt x="1758162" y="3401072"/>
                  <a:pt x="1758162" y="3398666"/>
                </a:cubicBezTo>
                <a:cubicBezTo>
                  <a:pt x="1767743" y="3405881"/>
                  <a:pt x="1779721" y="3398666"/>
                  <a:pt x="1789299" y="3405881"/>
                </a:cubicBezTo>
                <a:cubicBezTo>
                  <a:pt x="1791696" y="3410693"/>
                  <a:pt x="1801277" y="3410693"/>
                  <a:pt x="1803674" y="3405881"/>
                </a:cubicBezTo>
                <a:cubicBezTo>
                  <a:pt x="1801277" y="3410693"/>
                  <a:pt x="1806067" y="3413096"/>
                  <a:pt x="1803674" y="3415501"/>
                </a:cubicBezTo>
                <a:cubicBezTo>
                  <a:pt x="1808464" y="3410693"/>
                  <a:pt x="1818045" y="3417907"/>
                  <a:pt x="1818045" y="3417907"/>
                </a:cubicBezTo>
                <a:cubicBezTo>
                  <a:pt x="1818045" y="3422716"/>
                  <a:pt x="1827626" y="3420313"/>
                  <a:pt x="1830020" y="3427528"/>
                </a:cubicBezTo>
                <a:cubicBezTo>
                  <a:pt x="1830020" y="3427528"/>
                  <a:pt x="1830020" y="3427528"/>
                  <a:pt x="1839601" y="3422716"/>
                </a:cubicBezTo>
                <a:cubicBezTo>
                  <a:pt x="1839601" y="3422716"/>
                  <a:pt x="1839601" y="3422716"/>
                  <a:pt x="1834811" y="3427528"/>
                </a:cubicBezTo>
                <a:cubicBezTo>
                  <a:pt x="1837207" y="3427528"/>
                  <a:pt x="1837207" y="3429931"/>
                  <a:pt x="1834811" y="3432337"/>
                </a:cubicBezTo>
                <a:cubicBezTo>
                  <a:pt x="1837207" y="3432337"/>
                  <a:pt x="1837207" y="3432337"/>
                  <a:pt x="1839601" y="3432337"/>
                </a:cubicBezTo>
                <a:cubicBezTo>
                  <a:pt x="1839601" y="3432337"/>
                  <a:pt x="1839601" y="3432337"/>
                  <a:pt x="1837207" y="3434743"/>
                </a:cubicBezTo>
                <a:cubicBezTo>
                  <a:pt x="1841998" y="3439552"/>
                  <a:pt x="1846789" y="3432337"/>
                  <a:pt x="1841998" y="3429931"/>
                </a:cubicBezTo>
                <a:cubicBezTo>
                  <a:pt x="1856370" y="3425122"/>
                  <a:pt x="1846789" y="3437149"/>
                  <a:pt x="1856370" y="3434743"/>
                </a:cubicBezTo>
                <a:cubicBezTo>
                  <a:pt x="1856370" y="3434743"/>
                  <a:pt x="1856370" y="3434743"/>
                  <a:pt x="1858764" y="3429931"/>
                </a:cubicBezTo>
                <a:cubicBezTo>
                  <a:pt x="1870741" y="3429931"/>
                  <a:pt x="1858764" y="3439552"/>
                  <a:pt x="1868345" y="3439552"/>
                </a:cubicBezTo>
                <a:cubicBezTo>
                  <a:pt x="1868345" y="3439552"/>
                  <a:pt x="1868345" y="3439552"/>
                  <a:pt x="1868345" y="3441957"/>
                </a:cubicBezTo>
                <a:cubicBezTo>
                  <a:pt x="1870741" y="3444363"/>
                  <a:pt x="1870741" y="3444363"/>
                  <a:pt x="1873135" y="3439552"/>
                </a:cubicBezTo>
                <a:cubicBezTo>
                  <a:pt x="1880323" y="3446769"/>
                  <a:pt x="1887507" y="3453984"/>
                  <a:pt x="1889904" y="3461199"/>
                </a:cubicBezTo>
                <a:cubicBezTo>
                  <a:pt x="1894694" y="3461199"/>
                  <a:pt x="1889904" y="3456387"/>
                  <a:pt x="1894694" y="3456387"/>
                </a:cubicBezTo>
                <a:cubicBezTo>
                  <a:pt x="1901879" y="3453984"/>
                  <a:pt x="1899485" y="3461199"/>
                  <a:pt x="1901879" y="3466008"/>
                </a:cubicBezTo>
                <a:cubicBezTo>
                  <a:pt x="1901879" y="3466008"/>
                  <a:pt x="1901879" y="3466008"/>
                  <a:pt x="1904275" y="3461199"/>
                </a:cubicBezTo>
                <a:cubicBezTo>
                  <a:pt x="1906672" y="3463604"/>
                  <a:pt x="1909066" y="3466008"/>
                  <a:pt x="1911463" y="3468414"/>
                </a:cubicBezTo>
                <a:cubicBezTo>
                  <a:pt x="1911463" y="3468414"/>
                  <a:pt x="1911463" y="3468414"/>
                  <a:pt x="1909066" y="3470819"/>
                </a:cubicBezTo>
                <a:cubicBezTo>
                  <a:pt x="1909066" y="3473225"/>
                  <a:pt x="1911463" y="3473225"/>
                  <a:pt x="1913857" y="3475631"/>
                </a:cubicBezTo>
                <a:cubicBezTo>
                  <a:pt x="1916253" y="3475631"/>
                  <a:pt x="1913857" y="3473225"/>
                  <a:pt x="1913857" y="3470819"/>
                </a:cubicBezTo>
                <a:cubicBezTo>
                  <a:pt x="1918647" y="3475631"/>
                  <a:pt x="1930625" y="3473225"/>
                  <a:pt x="1930625" y="3482846"/>
                </a:cubicBezTo>
                <a:cubicBezTo>
                  <a:pt x="1930625" y="3482846"/>
                  <a:pt x="1930625" y="3482846"/>
                  <a:pt x="1928228" y="3485249"/>
                </a:cubicBezTo>
                <a:cubicBezTo>
                  <a:pt x="1928228" y="3482846"/>
                  <a:pt x="1928228" y="3482846"/>
                  <a:pt x="1928228" y="3482846"/>
                </a:cubicBezTo>
                <a:cubicBezTo>
                  <a:pt x="1918647" y="3482846"/>
                  <a:pt x="1928228" y="3490061"/>
                  <a:pt x="1928228" y="3492466"/>
                </a:cubicBezTo>
                <a:cubicBezTo>
                  <a:pt x="1933019" y="3490061"/>
                  <a:pt x="1933019" y="3497275"/>
                  <a:pt x="1940206" y="3494869"/>
                </a:cubicBezTo>
                <a:cubicBezTo>
                  <a:pt x="1942600" y="3509302"/>
                  <a:pt x="1959368" y="3511705"/>
                  <a:pt x="1961762" y="3521325"/>
                </a:cubicBezTo>
                <a:cubicBezTo>
                  <a:pt x="1956972" y="3521325"/>
                  <a:pt x="1961762" y="3526137"/>
                  <a:pt x="1959368" y="3528543"/>
                </a:cubicBezTo>
                <a:cubicBezTo>
                  <a:pt x="1959368" y="3533352"/>
                  <a:pt x="1964159" y="3528543"/>
                  <a:pt x="1966553" y="3530946"/>
                </a:cubicBezTo>
                <a:cubicBezTo>
                  <a:pt x="1966553" y="3530946"/>
                  <a:pt x="1966553" y="3530946"/>
                  <a:pt x="1964159" y="3538161"/>
                </a:cubicBezTo>
                <a:cubicBezTo>
                  <a:pt x="1976134" y="3542972"/>
                  <a:pt x="1961762" y="3547784"/>
                  <a:pt x="1968949" y="3552593"/>
                </a:cubicBezTo>
                <a:cubicBezTo>
                  <a:pt x="1976134" y="3554999"/>
                  <a:pt x="1968949" y="3567023"/>
                  <a:pt x="1978531" y="3571834"/>
                </a:cubicBezTo>
                <a:cubicBezTo>
                  <a:pt x="1978531" y="3571834"/>
                  <a:pt x="1978531" y="3571834"/>
                  <a:pt x="1976134" y="3574240"/>
                </a:cubicBezTo>
                <a:cubicBezTo>
                  <a:pt x="1980925" y="3579049"/>
                  <a:pt x="1976134" y="3583858"/>
                  <a:pt x="1980925" y="3588670"/>
                </a:cubicBezTo>
                <a:cubicBezTo>
                  <a:pt x="1978531" y="3591075"/>
                  <a:pt x="1978531" y="3588670"/>
                  <a:pt x="1973740" y="3588670"/>
                </a:cubicBezTo>
                <a:cubicBezTo>
                  <a:pt x="1978531" y="3593481"/>
                  <a:pt x="1966553" y="3591075"/>
                  <a:pt x="1971343" y="3593481"/>
                </a:cubicBezTo>
                <a:cubicBezTo>
                  <a:pt x="1968949" y="3600696"/>
                  <a:pt x="1990506" y="3600696"/>
                  <a:pt x="1990506" y="3607911"/>
                </a:cubicBezTo>
                <a:cubicBezTo>
                  <a:pt x="2000087" y="3615126"/>
                  <a:pt x="1985715" y="3624746"/>
                  <a:pt x="1995296" y="3624746"/>
                </a:cubicBezTo>
                <a:cubicBezTo>
                  <a:pt x="1995296" y="3624746"/>
                  <a:pt x="1995296" y="3624746"/>
                  <a:pt x="1995296" y="3619938"/>
                </a:cubicBezTo>
                <a:cubicBezTo>
                  <a:pt x="1995296" y="3619938"/>
                  <a:pt x="1995296" y="3619938"/>
                  <a:pt x="1997693" y="3629555"/>
                </a:cubicBezTo>
                <a:cubicBezTo>
                  <a:pt x="1997693" y="3629555"/>
                  <a:pt x="1997693" y="3629555"/>
                  <a:pt x="1995296" y="3631961"/>
                </a:cubicBezTo>
                <a:cubicBezTo>
                  <a:pt x="1997693" y="3634367"/>
                  <a:pt x="1995296" y="3646393"/>
                  <a:pt x="2000087" y="3651202"/>
                </a:cubicBezTo>
                <a:cubicBezTo>
                  <a:pt x="2002484" y="3656011"/>
                  <a:pt x="1997693" y="3658417"/>
                  <a:pt x="2004880" y="3663229"/>
                </a:cubicBezTo>
                <a:cubicBezTo>
                  <a:pt x="2004880" y="3663229"/>
                  <a:pt x="2004880" y="3663229"/>
                  <a:pt x="2002484" y="3663229"/>
                </a:cubicBezTo>
                <a:cubicBezTo>
                  <a:pt x="2012065" y="3670443"/>
                  <a:pt x="2009668" y="3689685"/>
                  <a:pt x="2009668" y="3704117"/>
                </a:cubicBezTo>
                <a:cubicBezTo>
                  <a:pt x="2004880" y="3704117"/>
                  <a:pt x="2007274" y="3711332"/>
                  <a:pt x="2007274" y="3716141"/>
                </a:cubicBezTo>
                <a:lnTo>
                  <a:pt x="2004880" y="3713735"/>
                </a:lnTo>
                <a:cubicBezTo>
                  <a:pt x="2009668" y="3723356"/>
                  <a:pt x="1997693" y="3730570"/>
                  <a:pt x="2002484" y="3737788"/>
                </a:cubicBezTo>
                <a:cubicBezTo>
                  <a:pt x="1997693" y="3740191"/>
                  <a:pt x="2004880" y="3749811"/>
                  <a:pt x="1995296" y="3749811"/>
                </a:cubicBezTo>
                <a:cubicBezTo>
                  <a:pt x="2002484" y="3761838"/>
                  <a:pt x="2000087" y="3769053"/>
                  <a:pt x="1992902" y="3781079"/>
                </a:cubicBezTo>
                <a:cubicBezTo>
                  <a:pt x="1992902" y="3781079"/>
                  <a:pt x="1992902" y="3781079"/>
                  <a:pt x="1992902" y="3778673"/>
                </a:cubicBezTo>
                <a:cubicBezTo>
                  <a:pt x="1988112" y="3783482"/>
                  <a:pt x="1985715" y="3785888"/>
                  <a:pt x="1983321" y="3788294"/>
                </a:cubicBezTo>
                <a:cubicBezTo>
                  <a:pt x="1988112" y="3790700"/>
                  <a:pt x="1992902" y="3795509"/>
                  <a:pt x="1997693" y="3797914"/>
                </a:cubicBezTo>
                <a:cubicBezTo>
                  <a:pt x="2000087" y="3790700"/>
                  <a:pt x="2009668" y="3800320"/>
                  <a:pt x="2009668" y="3797914"/>
                </a:cubicBezTo>
                <a:cubicBezTo>
                  <a:pt x="2028833" y="3817156"/>
                  <a:pt x="2050389" y="3824371"/>
                  <a:pt x="2067158" y="3850827"/>
                </a:cubicBezTo>
                <a:cubicBezTo>
                  <a:pt x="2069551" y="3860447"/>
                  <a:pt x="2083923" y="3872474"/>
                  <a:pt x="2091110" y="3877282"/>
                </a:cubicBezTo>
                <a:cubicBezTo>
                  <a:pt x="2086320" y="3874880"/>
                  <a:pt x="2093504" y="3886903"/>
                  <a:pt x="2088714" y="3886903"/>
                </a:cubicBezTo>
                <a:cubicBezTo>
                  <a:pt x="2095901" y="3889309"/>
                  <a:pt x="2107876" y="3910953"/>
                  <a:pt x="2107876" y="3910953"/>
                </a:cubicBezTo>
                <a:cubicBezTo>
                  <a:pt x="2107876" y="3918171"/>
                  <a:pt x="2119854" y="3932600"/>
                  <a:pt x="2122248" y="3947032"/>
                </a:cubicBezTo>
                <a:cubicBezTo>
                  <a:pt x="2127038" y="3949438"/>
                  <a:pt x="2131832" y="3954248"/>
                  <a:pt x="2136622" y="3959056"/>
                </a:cubicBezTo>
                <a:cubicBezTo>
                  <a:pt x="2136622" y="3959056"/>
                  <a:pt x="2136622" y="3959056"/>
                  <a:pt x="2129435" y="3954248"/>
                </a:cubicBezTo>
                <a:cubicBezTo>
                  <a:pt x="2131832" y="3963868"/>
                  <a:pt x="2131832" y="3966274"/>
                  <a:pt x="2127038" y="3963868"/>
                </a:cubicBezTo>
                <a:cubicBezTo>
                  <a:pt x="2129435" y="3966274"/>
                  <a:pt x="2129435" y="3968677"/>
                  <a:pt x="2134226" y="3973489"/>
                </a:cubicBezTo>
                <a:cubicBezTo>
                  <a:pt x="2134226" y="3973489"/>
                  <a:pt x="2134226" y="3973489"/>
                  <a:pt x="2129435" y="3973489"/>
                </a:cubicBezTo>
                <a:cubicBezTo>
                  <a:pt x="2131832" y="3983109"/>
                  <a:pt x="2141413" y="3983109"/>
                  <a:pt x="2136622" y="3975895"/>
                </a:cubicBezTo>
                <a:cubicBezTo>
                  <a:pt x="2153388" y="3992730"/>
                  <a:pt x="2136622" y="3990324"/>
                  <a:pt x="2148597" y="4007159"/>
                </a:cubicBezTo>
                <a:cubicBezTo>
                  <a:pt x="2150994" y="4007159"/>
                  <a:pt x="2153388" y="4007159"/>
                  <a:pt x="2155785" y="4009565"/>
                </a:cubicBezTo>
                <a:cubicBezTo>
                  <a:pt x="2165366" y="4028806"/>
                  <a:pt x="2148597" y="4019186"/>
                  <a:pt x="2158178" y="4038424"/>
                </a:cubicBezTo>
                <a:cubicBezTo>
                  <a:pt x="2158178" y="4038424"/>
                  <a:pt x="2158178" y="4038424"/>
                  <a:pt x="2153388" y="4040830"/>
                </a:cubicBezTo>
                <a:cubicBezTo>
                  <a:pt x="2155785" y="4045642"/>
                  <a:pt x="2155785" y="4052857"/>
                  <a:pt x="2160575" y="4050451"/>
                </a:cubicBezTo>
                <a:cubicBezTo>
                  <a:pt x="2162969" y="4069692"/>
                  <a:pt x="2158178" y="4096148"/>
                  <a:pt x="2155785" y="4110580"/>
                </a:cubicBezTo>
                <a:cubicBezTo>
                  <a:pt x="2155785" y="4125010"/>
                  <a:pt x="2158178" y="4105768"/>
                  <a:pt x="2160575" y="4112984"/>
                </a:cubicBezTo>
                <a:cubicBezTo>
                  <a:pt x="2165366" y="4127416"/>
                  <a:pt x="2158178" y="4132225"/>
                  <a:pt x="2153388" y="4144251"/>
                </a:cubicBezTo>
                <a:cubicBezTo>
                  <a:pt x="2153388" y="4144251"/>
                  <a:pt x="2153388" y="4144251"/>
                  <a:pt x="2158178" y="4139439"/>
                </a:cubicBezTo>
                <a:cubicBezTo>
                  <a:pt x="2155785" y="4149063"/>
                  <a:pt x="2153388" y="4156277"/>
                  <a:pt x="2150994" y="4165898"/>
                </a:cubicBezTo>
                <a:cubicBezTo>
                  <a:pt x="2150994" y="4165898"/>
                  <a:pt x="2150994" y="4165898"/>
                  <a:pt x="2148597" y="4161086"/>
                </a:cubicBezTo>
                <a:cubicBezTo>
                  <a:pt x="2148597" y="4165898"/>
                  <a:pt x="2146201" y="4170707"/>
                  <a:pt x="2143807" y="4177922"/>
                </a:cubicBezTo>
                <a:cubicBezTo>
                  <a:pt x="2146201" y="4182734"/>
                  <a:pt x="2146201" y="4175519"/>
                  <a:pt x="2148597" y="4170707"/>
                </a:cubicBezTo>
                <a:cubicBezTo>
                  <a:pt x="2143807" y="4187542"/>
                  <a:pt x="2148597" y="4204378"/>
                  <a:pt x="2134226" y="4218810"/>
                </a:cubicBezTo>
                <a:cubicBezTo>
                  <a:pt x="2134226" y="4218810"/>
                  <a:pt x="2134226" y="4218810"/>
                  <a:pt x="2131832" y="4216404"/>
                </a:cubicBezTo>
                <a:cubicBezTo>
                  <a:pt x="2131832" y="4216404"/>
                  <a:pt x="2134226" y="4213998"/>
                  <a:pt x="2134226" y="4211593"/>
                </a:cubicBezTo>
                <a:cubicBezTo>
                  <a:pt x="2136622" y="4194757"/>
                  <a:pt x="2127038" y="4223619"/>
                  <a:pt x="2122248" y="4223619"/>
                </a:cubicBezTo>
                <a:cubicBezTo>
                  <a:pt x="2124644" y="4230837"/>
                  <a:pt x="2115063" y="4242860"/>
                  <a:pt x="2115063" y="4250075"/>
                </a:cubicBezTo>
                <a:cubicBezTo>
                  <a:pt x="2093504" y="4274128"/>
                  <a:pt x="2088714" y="4300584"/>
                  <a:pt x="2067158" y="4315013"/>
                </a:cubicBezTo>
                <a:cubicBezTo>
                  <a:pt x="2069551" y="4307799"/>
                  <a:pt x="2062367" y="4319825"/>
                  <a:pt x="2059970" y="4315013"/>
                </a:cubicBezTo>
                <a:cubicBezTo>
                  <a:pt x="2050389" y="4322228"/>
                  <a:pt x="2057576" y="4324634"/>
                  <a:pt x="2050389" y="4331849"/>
                </a:cubicBezTo>
                <a:cubicBezTo>
                  <a:pt x="2047995" y="4331849"/>
                  <a:pt x="2043205" y="4331849"/>
                  <a:pt x="2040808" y="4334255"/>
                </a:cubicBezTo>
                <a:cubicBezTo>
                  <a:pt x="2031227" y="4353496"/>
                  <a:pt x="2026436" y="4339064"/>
                  <a:pt x="2012065" y="4355902"/>
                </a:cubicBezTo>
                <a:cubicBezTo>
                  <a:pt x="2004880" y="4367925"/>
                  <a:pt x="1985715" y="4370331"/>
                  <a:pt x="1971343" y="4387167"/>
                </a:cubicBezTo>
                <a:cubicBezTo>
                  <a:pt x="1971343" y="4387167"/>
                  <a:pt x="1971343" y="4387167"/>
                  <a:pt x="1968949" y="4382358"/>
                </a:cubicBezTo>
                <a:cubicBezTo>
                  <a:pt x="1956972" y="4394381"/>
                  <a:pt x="1947391" y="4391978"/>
                  <a:pt x="1937809" y="4399193"/>
                </a:cubicBezTo>
                <a:cubicBezTo>
                  <a:pt x="1933019" y="4396787"/>
                  <a:pt x="1937809" y="4396787"/>
                  <a:pt x="1935415" y="4391978"/>
                </a:cubicBezTo>
                <a:cubicBezTo>
                  <a:pt x="1925834" y="4399193"/>
                  <a:pt x="1935415" y="4382358"/>
                  <a:pt x="1930625" y="4389573"/>
                </a:cubicBezTo>
                <a:cubicBezTo>
                  <a:pt x="1913857" y="4394381"/>
                  <a:pt x="1904275" y="4418434"/>
                  <a:pt x="1887507" y="4423243"/>
                </a:cubicBezTo>
                <a:cubicBezTo>
                  <a:pt x="1870764" y="4435253"/>
                  <a:pt x="1851634" y="4423282"/>
                  <a:pt x="1851582" y="4432831"/>
                </a:cubicBezTo>
                <a:cubicBezTo>
                  <a:pt x="1846587" y="4434447"/>
                  <a:pt x="1841241" y="4436060"/>
                  <a:pt x="1834811" y="4437676"/>
                </a:cubicBezTo>
                <a:cubicBezTo>
                  <a:pt x="1834811" y="4437676"/>
                  <a:pt x="1834811" y="4437676"/>
                  <a:pt x="1834811" y="4432864"/>
                </a:cubicBezTo>
                <a:cubicBezTo>
                  <a:pt x="1822836" y="4437676"/>
                  <a:pt x="1798883" y="4435270"/>
                  <a:pt x="1786905" y="4440079"/>
                </a:cubicBezTo>
                <a:cubicBezTo>
                  <a:pt x="1786905" y="4440079"/>
                  <a:pt x="1786905" y="4440079"/>
                  <a:pt x="1784508" y="4440079"/>
                </a:cubicBezTo>
                <a:cubicBezTo>
                  <a:pt x="1772533" y="4442484"/>
                  <a:pt x="1770137" y="4437676"/>
                  <a:pt x="1758162" y="4442484"/>
                </a:cubicBezTo>
                <a:cubicBezTo>
                  <a:pt x="1758162" y="4442484"/>
                  <a:pt x="1758162" y="4442484"/>
                  <a:pt x="1758162" y="4440079"/>
                </a:cubicBezTo>
                <a:cubicBezTo>
                  <a:pt x="1736603" y="4449699"/>
                  <a:pt x="1693488" y="4440079"/>
                  <a:pt x="1659954" y="4432864"/>
                </a:cubicBezTo>
                <a:cubicBezTo>
                  <a:pt x="1662348" y="4428055"/>
                  <a:pt x="1643185" y="4423243"/>
                  <a:pt x="1631210" y="4420840"/>
                </a:cubicBezTo>
                <a:cubicBezTo>
                  <a:pt x="1633604" y="4420840"/>
                  <a:pt x="1636001" y="4418434"/>
                  <a:pt x="1636001" y="4418434"/>
                </a:cubicBezTo>
                <a:cubicBezTo>
                  <a:pt x="1616838" y="4418434"/>
                  <a:pt x="1602467" y="4399193"/>
                  <a:pt x="1583302" y="4396787"/>
                </a:cubicBezTo>
                <a:cubicBezTo>
                  <a:pt x="1578514" y="4389573"/>
                  <a:pt x="1554561" y="4384763"/>
                  <a:pt x="1556955" y="4375143"/>
                </a:cubicBezTo>
                <a:cubicBezTo>
                  <a:pt x="1535396" y="4370331"/>
                  <a:pt x="1518630" y="4355902"/>
                  <a:pt x="1499468" y="4329446"/>
                </a:cubicBezTo>
                <a:cubicBezTo>
                  <a:pt x="1499468" y="4327040"/>
                  <a:pt x="1499468" y="4327040"/>
                  <a:pt x="1499468" y="4324634"/>
                </a:cubicBezTo>
                <a:cubicBezTo>
                  <a:pt x="1497071" y="4327040"/>
                  <a:pt x="1494678" y="4329446"/>
                  <a:pt x="1494678" y="4331849"/>
                </a:cubicBezTo>
                <a:cubicBezTo>
                  <a:pt x="1482700" y="4351090"/>
                  <a:pt x="1470725" y="4365522"/>
                  <a:pt x="1465934" y="4382358"/>
                </a:cubicBezTo>
                <a:cubicBezTo>
                  <a:pt x="1456350" y="4408814"/>
                  <a:pt x="1432397" y="4449699"/>
                  <a:pt x="1408445" y="4459320"/>
                </a:cubicBezTo>
                <a:cubicBezTo>
                  <a:pt x="1391679" y="4471346"/>
                  <a:pt x="1384492" y="4488182"/>
                  <a:pt x="1367726" y="4497802"/>
                </a:cubicBezTo>
                <a:cubicBezTo>
                  <a:pt x="1367726" y="4497802"/>
                  <a:pt x="1367726" y="4497802"/>
                  <a:pt x="1360539" y="4497802"/>
                </a:cubicBezTo>
                <a:cubicBezTo>
                  <a:pt x="1358145" y="4500208"/>
                  <a:pt x="1358145" y="4502614"/>
                  <a:pt x="1355748" y="4505017"/>
                </a:cubicBezTo>
                <a:cubicBezTo>
                  <a:pt x="1355748" y="4500208"/>
                  <a:pt x="1353354" y="4502614"/>
                  <a:pt x="1350958" y="4502614"/>
                </a:cubicBezTo>
                <a:cubicBezTo>
                  <a:pt x="1350958" y="4502614"/>
                  <a:pt x="1350958" y="4502614"/>
                  <a:pt x="1348564" y="4507423"/>
                </a:cubicBezTo>
                <a:cubicBezTo>
                  <a:pt x="1343773" y="4502614"/>
                  <a:pt x="1341377" y="4521852"/>
                  <a:pt x="1336586" y="4517044"/>
                </a:cubicBezTo>
                <a:cubicBezTo>
                  <a:pt x="1336586" y="4517044"/>
                  <a:pt x="1336586" y="4517044"/>
                  <a:pt x="1334189" y="4514638"/>
                </a:cubicBezTo>
                <a:cubicBezTo>
                  <a:pt x="1312633" y="4521852"/>
                  <a:pt x="1291074" y="4531473"/>
                  <a:pt x="1267121" y="4541094"/>
                </a:cubicBezTo>
                <a:cubicBezTo>
                  <a:pt x="1245562" y="4550714"/>
                  <a:pt x="1219216" y="4557929"/>
                  <a:pt x="1192866" y="4557929"/>
                </a:cubicBezTo>
                <a:cubicBezTo>
                  <a:pt x="1180891" y="4553120"/>
                  <a:pt x="1173704" y="4543499"/>
                  <a:pt x="1164123" y="4541094"/>
                </a:cubicBezTo>
                <a:cubicBezTo>
                  <a:pt x="1164123" y="4541094"/>
                  <a:pt x="1164123" y="4541094"/>
                  <a:pt x="1161729" y="4548311"/>
                </a:cubicBezTo>
                <a:cubicBezTo>
                  <a:pt x="1154542" y="4548311"/>
                  <a:pt x="1161729" y="4543499"/>
                  <a:pt x="1152148" y="4538691"/>
                </a:cubicBezTo>
                <a:cubicBezTo>
                  <a:pt x="1152148" y="4538691"/>
                  <a:pt x="1152148" y="4538691"/>
                  <a:pt x="1154542" y="4545905"/>
                </a:cubicBezTo>
                <a:cubicBezTo>
                  <a:pt x="1150549" y="4545905"/>
                  <a:pt x="1146556" y="4545905"/>
                  <a:pt x="1142567" y="4545905"/>
                </a:cubicBezTo>
                <a:cubicBezTo>
                  <a:pt x="1135379" y="4543499"/>
                  <a:pt x="1130589" y="4545905"/>
                  <a:pt x="1130589" y="4548311"/>
                </a:cubicBezTo>
                <a:cubicBezTo>
                  <a:pt x="1128195" y="4545905"/>
                  <a:pt x="1130589" y="4543499"/>
                  <a:pt x="1123404" y="4541094"/>
                </a:cubicBezTo>
                <a:cubicBezTo>
                  <a:pt x="1121008" y="4550714"/>
                  <a:pt x="1111426" y="4548311"/>
                  <a:pt x="1101845" y="4548311"/>
                </a:cubicBezTo>
                <a:cubicBezTo>
                  <a:pt x="1101845" y="4546368"/>
                  <a:pt x="1098731" y="4544430"/>
                  <a:pt x="1100045" y="4543753"/>
                </a:cubicBezTo>
                <a:cubicBezTo>
                  <a:pt x="1100650" y="4543662"/>
                  <a:pt x="1101219" y="4543626"/>
                  <a:pt x="1101845" y="4543499"/>
                </a:cubicBezTo>
                <a:cubicBezTo>
                  <a:pt x="1100920" y="4543499"/>
                  <a:pt x="1100360" y="4543590"/>
                  <a:pt x="1100045" y="4543753"/>
                </a:cubicBezTo>
                <a:cubicBezTo>
                  <a:pt x="1078312" y="4547009"/>
                  <a:pt x="1070556" y="4528153"/>
                  <a:pt x="1049025" y="4528974"/>
                </a:cubicBezTo>
                <a:cubicBezTo>
                  <a:pt x="1034722" y="4517079"/>
                  <a:pt x="1025155" y="4521819"/>
                  <a:pt x="1010824" y="4509829"/>
                </a:cubicBezTo>
                <a:cubicBezTo>
                  <a:pt x="1010824" y="4509829"/>
                  <a:pt x="1010824" y="4509829"/>
                  <a:pt x="1008428" y="4512234"/>
                </a:cubicBezTo>
                <a:cubicBezTo>
                  <a:pt x="1003637" y="4507423"/>
                  <a:pt x="994056" y="4502614"/>
                  <a:pt x="984475" y="4500208"/>
                </a:cubicBezTo>
                <a:cubicBezTo>
                  <a:pt x="984475" y="4500208"/>
                  <a:pt x="984475" y="4500208"/>
                  <a:pt x="986869" y="4500208"/>
                </a:cubicBezTo>
                <a:cubicBezTo>
                  <a:pt x="986869" y="4500208"/>
                  <a:pt x="986869" y="4500208"/>
                  <a:pt x="979684" y="4495396"/>
                </a:cubicBezTo>
                <a:cubicBezTo>
                  <a:pt x="977288" y="4495396"/>
                  <a:pt x="972497" y="4490588"/>
                  <a:pt x="967707" y="4488182"/>
                </a:cubicBezTo>
                <a:cubicBezTo>
                  <a:pt x="965313" y="4483373"/>
                  <a:pt x="962916" y="4483373"/>
                  <a:pt x="958125" y="4480967"/>
                </a:cubicBezTo>
                <a:cubicBezTo>
                  <a:pt x="958125" y="4480967"/>
                  <a:pt x="958125" y="4480967"/>
                  <a:pt x="955732" y="4476158"/>
                </a:cubicBezTo>
                <a:cubicBezTo>
                  <a:pt x="943754" y="4473752"/>
                  <a:pt x="936569" y="4456917"/>
                  <a:pt x="926988" y="4454511"/>
                </a:cubicBezTo>
                <a:cubicBezTo>
                  <a:pt x="910220" y="4440079"/>
                  <a:pt x="895848" y="4423243"/>
                  <a:pt x="886267" y="4404002"/>
                </a:cubicBezTo>
                <a:cubicBezTo>
                  <a:pt x="883870" y="4401599"/>
                  <a:pt x="881476" y="4396787"/>
                  <a:pt x="879080" y="4394381"/>
                </a:cubicBezTo>
                <a:cubicBezTo>
                  <a:pt x="874289" y="4401599"/>
                  <a:pt x="869499" y="4406408"/>
                  <a:pt x="869499" y="4406408"/>
                </a:cubicBezTo>
                <a:cubicBezTo>
                  <a:pt x="859917" y="4418434"/>
                  <a:pt x="850336" y="4428055"/>
                  <a:pt x="838361" y="4435270"/>
                </a:cubicBezTo>
                <a:cubicBezTo>
                  <a:pt x="838361" y="4435270"/>
                  <a:pt x="838361" y="4440079"/>
                  <a:pt x="835965" y="4440079"/>
                </a:cubicBezTo>
                <a:cubicBezTo>
                  <a:pt x="819199" y="4459320"/>
                  <a:pt x="795246" y="4466537"/>
                  <a:pt x="771291" y="4468941"/>
                </a:cubicBezTo>
                <a:cubicBezTo>
                  <a:pt x="747338" y="4473752"/>
                  <a:pt x="725781" y="4471346"/>
                  <a:pt x="706619" y="4478561"/>
                </a:cubicBezTo>
                <a:cubicBezTo>
                  <a:pt x="677873" y="4485776"/>
                  <a:pt x="625177" y="4488182"/>
                  <a:pt x="601224" y="4471346"/>
                </a:cubicBezTo>
                <a:cubicBezTo>
                  <a:pt x="579668" y="4466537"/>
                  <a:pt x="560505" y="4468941"/>
                  <a:pt x="541340" y="4456917"/>
                </a:cubicBezTo>
                <a:cubicBezTo>
                  <a:pt x="541340" y="4456917"/>
                  <a:pt x="541340" y="4456917"/>
                  <a:pt x="536550" y="4452105"/>
                </a:cubicBezTo>
                <a:cubicBezTo>
                  <a:pt x="531759" y="4452105"/>
                  <a:pt x="531759" y="4454511"/>
                  <a:pt x="526969" y="4452105"/>
                </a:cubicBezTo>
                <a:cubicBezTo>
                  <a:pt x="529365" y="4452105"/>
                  <a:pt x="526969" y="4449699"/>
                  <a:pt x="526969" y="4447296"/>
                </a:cubicBezTo>
                <a:cubicBezTo>
                  <a:pt x="524575" y="4447296"/>
                  <a:pt x="522178" y="4447296"/>
                  <a:pt x="519784" y="4447296"/>
                </a:cubicBezTo>
                <a:cubicBezTo>
                  <a:pt x="519784" y="4440079"/>
                  <a:pt x="500622" y="4449699"/>
                  <a:pt x="503016" y="4444890"/>
                </a:cubicBezTo>
                <a:cubicBezTo>
                  <a:pt x="503016" y="4444890"/>
                  <a:pt x="503016" y="4444890"/>
                  <a:pt x="503016" y="4437676"/>
                </a:cubicBezTo>
                <a:cubicBezTo>
                  <a:pt x="483854" y="4423243"/>
                  <a:pt x="459901" y="4411220"/>
                  <a:pt x="435948" y="4389573"/>
                </a:cubicBezTo>
                <a:cubicBezTo>
                  <a:pt x="423970" y="4379952"/>
                  <a:pt x="414389" y="4365522"/>
                  <a:pt x="407204" y="4353496"/>
                </a:cubicBezTo>
                <a:cubicBezTo>
                  <a:pt x="400017" y="4339064"/>
                  <a:pt x="395227" y="4324634"/>
                  <a:pt x="392833" y="4312607"/>
                </a:cubicBezTo>
                <a:cubicBezTo>
                  <a:pt x="392833" y="4298178"/>
                  <a:pt x="400017" y="4288557"/>
                  <a:pt x="400017" y="4274128"/>
                </a:cubicBezTo>
                <a:cubicBezTo>
                  <a:pt x="400017" y="4274128"/>
                  <a:pt x="400017" y="4274128"/>
                  <a:pt x="392833" y="4276531"/>
                </a:cubicBezTo>
                <a:cubicBezTo>
                  <a:pt x="390436" y="4266910"/>
                  <a:pt x="397623" y="4271722"/>
                  <a:pt x="400017" y="4262102"/>
                </a:cubicBezTo>
                <a:cubicBezTo>
                  <a:pt x="400017" y="4262102"/>
                  <a:pt x="400017" y="4262102"/>
                  <a:pt x="392833" y="4266910"/>
                </a:cubicBezTo>
                <a:cubicBezTo>
                  <a:pt x="390436" y="4262102"/>
                  <a:pt x="390436" y="4254887"/>
                  <a:pt x="390436" y="4247672"/>
                </a:cubicBezTo>
                <a:cubicBezTo>
                  <a:pt x="390436" y="4250075"/>
                  <a:pt x="390436" y="4250075"/>
                  <a:pt x="392833" y="4252481"/>
                </a:cubicBezTo>
                <a:cubicBezTo>
                  <a:pt x="390436" y="4245266"/>
                  <a:pt x="390436" y="4238051"/>
                  <a:pt x="385645" y="4238051"/>
                </a:cubicBezTo>
                <a:cubicBezTo>
                  <a:pt x="390436" y="4238051"/>
                  <a:pt x="392833" y="4238051"/>
                  <a:pt x="392833" y="4230837"/>
                </a:cubicBezTo>
                <a:cubicBezTo>
                  <a:pt x="388042" y="4230837"/>
                  <a:pt x="385645" y="4226025"/>
                  <a:pt x="383252" y="4218810"/>
                </a:cubicBezTo>
                <a:cubicBezTo>
                  <a:pt x="378461" y="4221216"/>
                  <a:pt x="376064" y="4223619"/>
                  <a:pt x="371274" y="4223619"/>
                </a:cubicBezTo>
                <a:cubicBezTo>
                  <a:pt x="354508" y="4228431"/>
                  <a:pt x="342530" y="4230837"/>
                  <a:pt x="342530" y="4230837"/>
                </a:cubicBezTo>
                <a:cubicBezTo>
                  <a:pt x="330555" y="4233240"/>
                  <a:pt x="318577" y="4233240"/>
                  <a:pt x="304206" y="4233240"/>
                </a:cubicBezTo>
                <a:cubicBezTo>
                  <a:pt x="304206" y="4235645"/>
                  <a:pt x="301809" y="4238051"/>
                  <a:pt x="299415" y="4235645"/>
                </a:cubicBezTo>
                <a:cubicBezTo>
                  <a:pt x="277856" y="4242860"/>
                  <a:pt x="253903" y="4238051"/>
                  <a:pt x="232344" y="4228431"/>
                </a:cubicBezTo>
                <a:cubicBezTo>
                  <a:pt x="210788" y="4221216"/>
                  <a:pt x="191626" y="4211593"/>
                  <a:pt x="170067" y="4206784"/>
                </a:cubicBezTo>
                <a:cubicBezTo>
                  <a:pt x="155695" y="4204378"/>
                  <a:pt x="136533" y="4197163"/>
                  <a:pt x="117371" y="4187542"/>
                </a:cubicBezTo>
                <a:cubicBezTo>
                  <a:pt x="100602" y="4177922"/>
                  <a:pt x="83837" y="4163492"/>
                  <a:pt x="76650" y="4151466"/>
                </a:cubicBezTo>
                <a:cubicBezTo>
                  <a:pt x="62278" y="4134630"/>
                  <a:pt x="43116" y="4122604"/>
                  <a:pt x="33534" y="4103366"/>
                </a:cubicBezTo>
                <a:cubicBezTo>
                  <a:pt x="33534" y="4103366"/>
                  <a:pt x="33534" y="4103366"/>
                  <a:pt x="33534" y="4096148"/>
                </a:cubicBezTo>
                <a:cubicBezTo>
                  <a:pt x="28744" y="4093745"/>
                  <a:pt x="28744" y="4093745"/>
                  <a:pt x="26350" y="4088933"/>
                </a:cubicBezTo>
                <a:cubicBezTo>
                  <a:pt x="28744" y="4088933"/>
                  <a:pt x="28744" y="4086527"/>
                  <a:pt x="28744" y="4084121"/>
                </a:cubicBezTo>
                <a:cubicBezTo>
                  <a:pt x="26350" y="4081719"/>
                  <a:pt x="23953" y="4081719"/>
                  <a:pt x="23953" y="4079313"/>
                </a:cubicBezTo>
                <a:cubicBezTo>
                  <a:pt x="26350" y="4074504"/>
                  <a:pt x="7185" y="4069692"/>
                  <a:pt x="11978" y="4064883"/>
                </a:cubicBezTo>
                <a:cubicBezTo>
                  <a:pt x="11978" y="4064883"/>
                  <a:pt x="11978" y="4064883"/>
                  <a:pt x="16769" y="4062477"/>
                </a:cubicBezTo>
                <a:cubicBezTo>
                  <a:pt x="11978" y="4036021"/>
                  <a:pt x="4791" y="4007159"/>
                  <a:pt x="2394" y="3978298"/>
                </a:cubicBezTo>
                <a:cubicBezTo>
                  <a:pt x="0" y="3949438"/>
                  <a:pt x="2394" y="3918171"/>
                  <a:pt x="11978" y="3894118"/>
                </a:cubicBezTo>
                <a:cubicBezTo>
                  <a:pt x="21559" y="3882094"/>
                  <a:pt x="31141" y="3877282"/>
                  <a:pt x="38325" y="3865259"/>
                </a:cubicBezTo>
                <a:cubicBezTo>
                  <a:pt x="38325" y="3865259"/>
                  <a:pt x="38325" y="3865259"/>
                  <a:pt x="33534" y="3862853"/>
                </a:cubicBezTo>
                <a:cubicBezTo>
                  <a:pt x="35931" y="3855638"/>
                  <a:pt x="38325" y="3865259"/>
                  <a:pt x="45512" y="3855638"/>
                </a:cubicBezTo>
                <a:cubicBezTo>
                  <a:pt x="45512" y="3855638"/>
                  <a:pt x="45512" y="3855638"/>
                  <a:pt x="35931" y="3855638"/>
                </a:cubicBezTo>
                <a:cubicBezTo>
                  <a:pt x="38325" y="3850827"/>
                  <a:pt x="43116" y="3846018"/>
                  <a:pt x="45512" y="3838803"/>
                </a:cubicBezTo>
                <a:cubicBezTo>
                  <a:pt x="47906" y="3836397"/>
                  <a:pt x="47906" y="3836397"/>
                  <a:pt x="47906" y="3833991"/>
                </a:cubicBezTo>
                <a:cubicBezTo>
                  <a:pt x="50303" y="3831585"/>
                  <a:pt x="50303" y="3829182"/>
                  <a:pt x="47906" y="3826777"/>
                </a:cubicBezTo>
                <a:cubicBezTo>
                  <a:pt x="50303" y="3829182"/>
                  <a:pt x="52697" y="3831585"/>
                  <a:pt x="57487" y="3824371"/>
                </a:cubicBezTo>
                <a:cubicBezTo>
                  <a:pt x="50303" y="3819562"/>
                  <a:pt x="57487" y="3809941"/>
                  <a:pt x="62278" y="3800320"/>
                </a:cubicBezTo>
                <a:cubicBezTo>
                  <a:pt x="64675" y="3800320"/>
                  <a:pt x="67068" y="3797914"/>
                  <a:pt x="67068" y="3800320"/>
                </a:cubicBezTo>
                <a:cubicBezTo>
                  <a:pt x="74256" y="3776268"/>
                  <a:pt x="98209" y="3778673"/>
                  <a:pt x="107790" y="3754623"/>
                </a:cubicBezTo>
                <a:cubicBezTo>
                  <a:pt x="124558" y="3747409"/>
                  <a:pt x="124558" y="3735382"/>
                  <a:pt x="146114" y="3725761"/>
                </a:cubicBezTo>
                <a:cubicBezTo>
                  <a:pt x="146114" y="3725761"/>
                  <a:pt x="146114" y="3725761"/>
                  <a:pt x="141324" y="3723356"/>
                </a:cubicBezTo>
                <a:cubicBezTo>
                  <a:pt x="150905" y="3718547"/>
                  <a:pt x="160486" y="3713735"/>
                  <a:pt x="167673" y="3704117"/>
                </a:cubicBezTo>
                <a:cubicBezTo>
                  <a:pt x="167673" y="3704117"/>
                  <a:pt x="167673" y="3704117"/>
                  <a:pt x="167673" y="3706520"/>
                </a:cubicBezTo>
                <a:cubicBezTo>
                  <a:pt x="170067" y="3704117"/>
                  <a:pt x="172464" y="3704117"/>
                  <a:pt x="174858" y="3701711"/>
                </a:cubicBezTo>
                <a:cubicBezTo>
                  <a:pt x="174858" y="3701711"/>
                  <a:pt x="174858" y="3701711"/>
                  <a:pt x="174858" y="3704117"/>
                </a:cubicBezTo>
                <a:cubicBezTo>
                  <a:pt x="177254" y="3701711"/>
                  <a:pt x="184439" y="3699305"/>
                  <a:pt x="189229" y="3694494"/>
                </a:cubicBezTo>
                <a:lnTo>
                  <a:pt x="191626" y="3694494"/>
                </a:lnTo>
                <a:cubicBezTo>
                  <a:pt x="186835" y="3684873"/>
                  <a:pt x="184439" y="3672849"/>
                  <a:pt x="184439" y="3663229"/>
                </a:cubicBezTo>
                <a:cubicBezTo>
                  <a:pt x="182045" y="3648799"/>
                  <a:pt x="184439" y="3639176"/>
                  <a:pt x="184439" y="3639176"/>
                </a:cubicBezTo>
                <a:cubicBezTo>
                  <a:pt x="184439" y="3627152"/>
                  <a:pt x="186835" y="3617532"/>
                  <a:pt x="189229" y="3605505"/>
                </a:cubicBezTo>
                <a:cubicBezTo>
                  <a:pt x="189229" y="3605505"/>
                  <a:pt x="186835" y="3603099"/>
                  <a:pt x="189229" y="3600696"/>
                </a:cubicBezTo>
                <a:cubicBezTo>
                  <a:pt x="186835" y="3581455"/>
                  <a:pt x="196417" y="3564620"/>
                  <a:pt x="208392" y="3547784"/>
                </a:cubicBezTo>
                <a:cubicBezTo>
                  <a:pt x="220369" y="3533352"/>
                  <a:pt x="232344" y="3518922"/>
                  <a:pt x="237138" y="3502084"/>
                </a:cubicBezTo>
                <a:cubicBezTo>
                  <a:pt x="246719" y="3480440"/>
                  <a:pt x="270672" y="3441957"/>
                  <a:pt x="292228" y="3432337"/>
                </a:cubicBezTo>
                <a:cubicBezTo>
                  <a:pt x="306600" y="3422716"/>
                  <a:pt x="313787" y="3405881"/>
                  <a:pt x="330555" y="3398666"/>
                </a:cubicBezTo>
                <a:cubicBezTo>
                  <a:pt x="330555" y="3398666"/>
                  <a:pt x="330555" y="3398666"/>
                  <a:pt x="335346" y="3398666"/>
                </a:cubicBezTo>
                <a:cubicBezTo>
                  <a:pt x="337740" y="3393854"/>
                  <a:pt x="337740" y="3393854"/>
                  <a:pt x="340134" y="3391452"/>
                </a:cubicBezTo>
                <a:cubicBezTo>
                  <a:pt x="340134" y="3393854"/>
                  <a:pt x="342530" y="3393854"/>
                  <a:pt x="344924" y="3393854"/>
                </a:cubicBezTo>
                <a:cubicBezTo>
                  <a:pt x="344924" y="3393854"/>
                  <a:pt x="344924" y="3393854"/>
                  <a:pt x="347321" y="3389046"/>
                </a:cubicBezTo>
                <a:cubicBezTo>
                  <a:pt x="352111" y="3391452"/>
                  <a:pt x="352111" y="3374613"/>
                  <a:pt x="356902" y="3379425"/>
                </a:cubicBezTo>
                <a:cubicBezTo>
                  <a:pt x="356902" y="3379425"/>
                  <a:pt x="356902" y="3379425"/>
                  <a:pt x="359299" y="3381831"/>
                </a:cubicBezTo>
                <a:cubicBezTo>
                  <a:pt x="400017" y="3367399"/>
                  <a:pt x="433551" y="3333728"/>
                  <a:pt x="479063" y="3321701"/>
                </a:cubicBezTo>
                <a:cubicBezTo>
                  <a:pt x="488644" y="3321701"/>
                  <a:pt x="498225" y="3328919"/>
                  <a:pt x="507806" y="3326513"/>
                </a:cubicBezTo>
                <a:cubicBezTo>
                  <a:pt x="507806" y="3326513"/>
                  <a:pt x="507806" y="3326513"/>
                  <a:pt x="507806" y="3321701"/>
                </a:cubicBezTo>
                <a:cubicBezTo>
                  <a:pt x="512597" y="3316892"/>
                  <a:pt x="510203" y="3326513"/>
                  <a:pt x="517388" y="3326513"/>
                </a:cubicBezTo>
                <a:cubicBezTo>
                  <a:pt x="517388" y="3326513"/>
                  <a:pt x="517388" y="3326513"/>
                  <a:pt x="512597" y="3319298"/>
                </a:cubicBezTo>
                <a:cubicBezTo>
                  <a:pt x="517388" y="3316892"/>
                  <a:pt x="522178" y="3316892"/>
                  <a:pt x="526969" y="3314486"/>
                </a:cubicBezTo>
                <a:cubicBezTo>
                  <a:pt x="526969" y="3314486"/>
                  <a:pt x="526969" y="3314486"/>
                  <a:pt x="524575" y="3316892"/>
                </a:cubicBezTo>
                <a:cubicBezTo>
                  <a:pt x="529365" y="3314486"/>
                  <a:pt x="536550" y="3312080"/>
                  <a:pt x="534156" y="3309678"/>
                </a:cubicBezTo>
                <a:cubicBezTo>
                  <a:pt x="536550" y="3312080"/>
                  <a:pt x="536550" y="3314486"/>
                  <a:pt x="541340" y="3314486"/>
                </a:cubicBezTo>
                <a:cubicBezTo>
                  <a:pt x="541340" y="3304866"/>
                  <a:pt x="550921" y="3302460"/>
                  <a:pt x="558109" y="3300057"/>
                </a:cubicBezTo>
                <a:cubicBezTo>
                  <a:pt x="558109" y="3300057"/>
                  <a:pt x="562899" y="3300057"/>
                  <a:pt x="560505" y="3302460"/>
                </a:cubicBezTo>
                <a:cubicBezTo>
                  <a:pt x="579668" y="3290436"/>
                  <a:pt x="591643" y="3307272"/>
                  <a:pt x="610805" y="3295245"/>
                </a:cubicBezTo>
                <a:cubicBezTo>
                  <a:pt x="627573" y="3302460"/>
                  <a:pt x="632364" y="3292839"/>
                  <a:pt x="651526" y="3300057"/>
                </a:cubicBezTo>
                <a:cubicBezTo>
                  <a:pt x="651526" y="3300057"/>
                  <a:pt x="651526" y="3300057"/>
                  <a:pt x="651526" y="3295245"/>
                </a:cubicBezTo>
                <a:cubicBezTo>
                  <a:pt x="658711" y="3297651"/>
                  <a:pt x="668295" y="3297651"/>
                  <a:pt x="677873" y="3295245"/>
                </a:cubicBezTo>
                <a:cubicBezTo>
                  <a:pt x="677873" y="3295245"/>
                  <a:pt x="677873" y="3295245"/>
                  <a:pt x="675479" y="3297651"/>
                </a:cubicBezTo>
                <a:cubicBezTo>
                  <a:pt x="675479" y="3297651"/>
                  <a:pt x="675479" y="3297651"/>
                  <a:pt x="682664" y="3297651"/>
                </a:cubicBezTo>
                <a:cubicBezTo>
                  <a:pt x="682664" y="3297651"/>
                  <a:pt x="682664" y="3297651"/>
                  <a:pt x="682664" y="3300057"/>
                </a:cubicBezTo>
                <a:cubicBezTo>
                  <a:pt x="685060" y="3297651"/>
                  <a:pt x="689851" y="3302460"/>
                  <a:pt x="697038" y="3300057"/>
                </a:cubicBezTo>
                <a:cubicBezTo>
                  <a:pt x="699432" y="3304866"/>
                  <a:pt x="704223" y="3302460"/>
                  <a:pt x="709013" y="3302460"/>
                </a:cubicBezTo>
                <a:cubicBezTo>
                  <a:pt x="709013" y="3302460"/>
                  <a:pt x="709013" y="3302460"/>
                  <a:pt x="711410" y="3307272"/>
                </a:cubicBezTo>
                <a:cubicBezTo>
                  <a:pt x="723385" y="3304866"/>
                  <a:pt x="735363" y="3316892"/>
                  <a:pt x="744944" y="3316892"/>
                </a:cubicBezTo>
                <a:cubicBezTo>
                  <a:pt x="764106" y="3324107"/>
                  <a:pt x="783268" y="3333728"/>
                  <a:pt x="797640" y="3348160"/>
                </a:cubicBezTo>
                <a:cubicBezTo>
                  <a:pt x="814408" y="3362589"/>
                  <a:pt x="821593" y="3374613"/>
                  <a:pt x="828780" y="3384234"/>
                </a:cubicBezTo>
                <a:cubicBezTo>
                  <a:pt x="833571" y="3396260"/>
                  <a:pt x="838361" y="3408287"/>
                  <a:pt x="845546" y="3427528"/>
                </a:cubicBezTo>
                <a:cubicBezTo>
                  <a:pt x="847942" y="3427528"/>
                  <a:pt x="847942" y="3429931"/>
                  <a:pt x="847942" y="3432337"/>
                </a:cubicBezTo>
                <a:cubicBezTo>
                  <a:pt x="850336" y="3401072"/>
                  <a:pt x="852733" y="3357778"/>
                  <a:pt x="864708" y="3336133"/>
                </a:cubicBezTo>
                <a:cubicBezTo>
                  <a:pt x="869499" y="3312080"/>
                  <a:pt x="867105" y="3292839"/>
                  <a:pt x="871895" y="3271195"/>
                </a:cubicBezTo>
                <a:cubicBezTo>
                  <a:pt x="871895" y="3271195"/>
                  <a:pt x="871895" y="3271195"/>
                  <a:pt x="879080" y="3266383"/>
                </a:cubicBezTo>
                <a:cubicBezTo>
                  <a:pt x="876686" y="3261575"/>
                  <a:pt x="876686" y="3261575"/>
                  <a:pt x="876686" y="3256763"/>
                </a:cubicBezTo>
                <a:cubicBezTo>
                  <a:pt x="879080" y="3259169"/>
                  <a:pt x="879080" y="3256763"/>
                  <a:pt x="881476" y="3254360"/>
                </a:cubicBezTo>
                <a:cubicBezTo>
                  <a:pt x="881476" y="3254360"/>
                  <a:pt x="881476" y="3254360"/>
                  <a:pt x="879080" y="3249548"/>
                </a:cubicBezTo>
                <a:cubicBezTo>
                  <a:pt x="886267" y="3247145"/>
                  <a:pt x="871895" y="3232713"/>
                  <a:pt x="879080" y="3232713"/>
                </a:cubicBezTo>
                <a:cubicBezTo>
                  <a:pt x="879080" y="3232713"/>
                  <a:pt x="879080" y="3232713"/>
                  <a:pt x="883870" y="3230307"/>
                </a:cubicBezTo>
                <a:cubicBezTo>
                  <a:pt x="903033" y="3182207"/>
                  <a:pt x="900639" y="3119674"/>
                  <a:pt x="912616" y="3066759"/>
                </a:cubicBezTo>
                <a:cubicBezTo>
                  <a:pt x="919801" y="3052330"/>
                  <a:pt x="931779" y="3047521"/>
                  <a:pt x="934173" y="3033089"/>
                </a:cubicBezTo>
                <a:cubicBezTo>
                  <a:pt x="934173" y="3033089"/>
                  <a:pt x="934173" y="3033089"/>
                  <a:pt x="929382" y="3033089"/>
                </a:cubicBezTo>
                <a:cubicBezTo>
                  <a:pt x="929382" y="3023468"/>
                  <a:pt x="934173" y="3030683"/>
                  <a:pt x="938963" y="3023468"/>
                </a:cubicBezTo>
                <a:close/>
                <a:moveTo>
                  <a:pt x="867105" y="3605505"/>
                </a:moveTo>
                <a:cubicBezTo>
                  <a:pt x="867000" y="3604869"/>
                  <a:pt x="866964" y="3604244"/>
                  <a:pt x="866920" y="3603617"/>
                </a:cubicBezTo>
                <a:cubicBezTo>
                  <a:pt x="866980" y="3603443"/>
                  <a:pt x="867030" y="3603251"/>
                  <a:pt x="867105" y="3603099"/>
                </a:cubicBezTo>
                <a:cubicBezTo>
                  <a:pt x="867105" y="3605505"/>
                  <a:pt x="867105" y="3605505"/>
                  <a:pt x="867105" y="3605505"/>
                </a:cubicBezTo>
                <a:close/>
                <a:moveTo>
                  <a:pt x="526969" y="3379425"/>
                </a:moveTo>
                <a:cubicBezTo>
                  <a:pt x="527126" y="3378800"/>
                  <a:pt x="527245" y="3378321"/>
                  <a:pt x="527380" y="3377776"/>
                </a:cubicBezTo>
                <a:cubicBezTo>
                  <a:pt x="527985" y="3377614"/>
                  <a:pt x="528631" y="3377388"/>
                  <a:pt x="529365" y="3377019"/>
                </a:cubicBezTo>
                <a:cubicBezTo>
                  <a:pt x="526969" y="3379425"/>
                  <a:pt x="526969" y="3379425"/>
                  <a:pt x="526969" y="3379425"/>
                </a:cubicBezTo>
                <a:close/>
                <a:moveTo>
                  <a:pt x="220369" y="3745003"/>
                </a:moveTo>
                <a:cubicBezTo>
                  <a:pt x="220538" y="3744901"/>
                  <a:pt x="220673" y="3744832"/>
                  <a:pt x="220836" y="3744733"/>
                </a:cubicBezTo>
                <a:cubicBezTo>
                  <a:pt x="221446" y="3744890"/>
                  <a:pt x="222079" y="3745003"/>
                  <a:pt x="222766" y="3745003"/>
                </a:cubicBezTo>
                <a:cubicBezTo>
                  <a:pt x="220369" y="3745003"/>
                  <a:pt x="220369" y="3745003"/>
                  <a:pt x="220369" y="3745003"/>
                </a:cubicBezTo>
                <a:close/>
                <a:moveTo>
                  <a:pt x="88627" y="3882094"/>
                </a:moveTo>
                <a:cubicBezTo>
                  <a:pt x="89144" y="3882614"/>
                  <a:pt x="89533" y="3883002"/>
                  <a:pt x="89851" y="3883322"/>
                </a:cubicBezTo>
                <a:cubicBezTo>
                  <a:pt x="89384" y="3882854"/>
                  <a:pt x="88981" y="3882447"/>
                  <a:pt x="88627" y="3882094"/>
                </a:cubicBezTo>
                <a:close/>
                <a:moveTo>
                  <a:pt x="160486" y="4151466"/>
                </a:moveTo>
                <a:cubicBezTo>
                  <a:pt x="160237" y="4151716"/>
                  <a:pt x="160014" y="4151873"/>
                  <a:pt x="159779" y="4152069"/>
                </a:cubicBezTo>
                <a:cubicBezTo>
                  <a:pt x="158122" y="4151067"/>
                  <a:pt x="156695" y="4150065"/>
                  <a:pt x="155695" y="4149063"/>
                </a:cubicBezTo>
                <a:cubicBezTo>
                  <a:pt x="160486" y="4151466"/>
                  <a:pt x="160486" y="4151466"/>
                  <a:pt x="160486" y="4151466"/>
                </a:cubicBezTo>
                <a:close/>
                <a:moveTo>
                  <a:pt x="281250" y="4178351"/>
                </a:moveTo>
                <a:cubicBezTo>
                  <a:pt x="281587" y="4178081"/>
                  <a:pt x="282039" y="4177922"/>
                  <a:pt x="282647" y="4177922"/>
                </a:cubicBezTo>
                <a:cubicBezTo>
                  <a:pt x="282191" y="4178076"/>
                  <a:pt x="281722" y="4178219"/>
                  <a:pt x="281250" y="4178351"/>
                </a:cubicBezTo>
                <a:close/>
                <a:moveTo>
                  <a:pt x="1410841" y="4382358"/>
                </a:moveTo>
                <a:cubicBezTo>
                  <a:pt x="1410941" y="4382460"/>
                  <a:pt x="1410990" y="4382539"/>
                  <a:pt x="1411081" y="4382636"/>
                </a:cubicBezTo>
                <a:cubicBezTo>
                  <a:pt x="1410203" y="4383990"/>
                  <a:pt x="1409325" y="4385402"/>
                  <a:pt x="1408445" y="4387167"/>
                </a:cubicBezTo>
                <a:cubicBezTo>
                  <a:pt x="1410841" y="4382358"/>
                  <a:pt x="1410841" y="4382358"/>
                  <a:pt x="1410841" y="4382358"/>
                </a:cubicBezTo>
                <a:close/>
                <a:moveTo>
                  <a:pt x="1461144" y="4250075"/>
                </a:moveTo>
                <a:cubicBezTo>
                  <a:pt x="1461375" y="4250664"/>
                  <a:pt x="1461530" y="4251231"/>
                  <a:pt x="1461676" y="4251796"/>
                </a:cubicBezTo>
                <a:cubicBezTo>
                  <a:pt x="1461511" y="4252032"/>
                  <a:pt x="1461351" y="4252272"/>
                  <a:pt x="1461144" y="4252481"/>
                </a:cubicBezTo>
                <a:cubicBezTo>
                  <a:pt x="1461144" y="4250075"/>
                  <a:pt x="1461144" y="4250075"/>
                  <a:pt x="1461144" y="4250075"/>
                </a:cubicBezTo>
                <a:close/>
                <a:moveTo>
                  <a:pt x="1746910" y="3717630"/>
                </a:moveTo>
                <a:cubicBezTo>
                  <a:pt x="1748147" y="3717134"/>
                  <a:pt x="1749492" y="3716636"/>
                  <a:pt x="1750974" y="3716141"/>
                </a:cubicBezTo>
                <a:cubicBezTo>
                  <a:pt x="1749638" y="3716813"/>
                  <a:pt x="1748296" y="3717280"/>
                  <a:pt x="1746910" y="3717630"/>
                </a:cubicBezTo>
                <a:close/>
                <a:moveTo>
                  <a:pt x="1683906" y="3398666"/>
                </a:moveTo>
                <a:cubicBezTo>
                  <a:pt x="1683906" y="3401072"/>
                  <a:pt x="1683906" y="3401072"/>
                  <a:pt x="1683906" y="3401072"/>
                </a:cubicBezTo>
                <a:cubicBezTo>
                  <a:pt x="1681512" y="3401072"/>
                  <a:pt x="1681512" y="3401072"/>
                  <a:pt x="1683906" y="3398666"/>
                </a:cubicBezTo>
                <a:close/>
                <a:moveTo>
                  <a:pt x="1855210" y="4431644"/>
                </a:moveTo>
                <a:cubicBezTo>
                  <a:pt x="1856395" y="4431050"/>
                  <a:pt x="1857579" y="4430461"/>
                  <a:pt x="1858764" y="4430461"/>
                </a:cubicBezTo>
                <a:cubicBezTo>
                  <a:pt x="1857585" y="4430854"/>
                  <a:pt x="1856400" y="4431248"/>
                  <a:pt x="1855210" y="4431644"/>
                </a:cubicBezTo>
                <a:close/>
                <a:moveTo>
                  <a:pt x="1851579" y="4432864"/>
                </a:moveTo>
                <a:cubicBezTo>
                  <a:pt x="1851579" y="4432853"/>
                  <a:pt x="1851582" y="4432845"/>
                  <a:pt x="1851582" y="4432831"/>
                </a:cubicBezTo>
                <a:cubicBezTo>
                  <a:pt x="1852808" y="4432437"/>
                  <a:pt x="1854017" y="4432041"/>
                  <a:pt x="1855210" y="4431644"/>
                </a:cubicBezTo>
                <a:cubicBezTo>
                  <a:pt x="1854001" y="4432253"/>
                  <a:pt x="1852789" y="4432864"/>
                  <a:pt x="1851579" y="4432864"/>
                </a:cubicBezTo>
                <a:close/>
                <a:moveTo>
                  <a:pt x="1046752" y="4529070"/>
                </a:moveTo>
                <a:cubicBezTo>
                  <a:pt x="1047545" y="4528990"/>
                  <a:pt x="1048271" y="4529001"/>
                  <a:pt x="1049025" y="4528974"/>
                </a:cubicBezTo>
                <a:cubicBezTo>
                  <a:pt x="1049066" y="4529010"/>
                  <a:pt x="1049108" y="4529034"/>
                  <a:pt x="1049149" y="4529070"/>
                </a:cubicBezTo>
                <a:cubicBezTo>
                  <a:pt x="1046752" y="4529070"/>
                  <a:pt x="1046752" y="4529070"/>
                  <a:pt x="1046752" y="4529070"/>
                </a:cubicBezTo>
                <a:close/>
                <a:moveTo>
                  <a:pt x="2208635" y="4285488"/>
                </a:moveTo>
                <a:cubicBezTo>
                  <a:pt x="2208635" y="4285488"/>
                  <a:pt x="2207144" y="4285488"/>
                  <a:pt x="2206247" y="4285488"/>
                </a:cubicBezTo>
                <a:cubicBezTo>
                  <a:pt x="2203861" y="4280693"/>
                  <a:pt x="2215800" y="4278298"/>
                  <a:pt x="2211024" y="4275901"/>
                </a:cubicBezTo>
                <a:cubicBezTo>
                  <a:pt x="2206247" y="4275901"/>
                  <a:pt x="2208635" y="4273503"/>
                  <a:pt x="2206247" y="4273503"/>
                </a:cubicBezTo>
                <a:cubicBezTo>
                  <a:pt x="2211024" y="4263915"/>
                  <a:pt x="2215800" y="4263915"/>
                  <a:pt x="2213412" y="4259123"/>
                </a:cubicBezTo>
                <a:cubicBezTo>
                  <a:pt x="2213412" y="4259123"/>
                  <a:pt x="2213412" y="4259123"/>
                  <a:pt x="2215800" y="4259123"/>
                </a:cubicBezTo>
                <a:cubicBezTo>
                  <a:pt x="2211024" y="4251933"/>
                  <a:pt x="2215800" y="4244743"/>
                  <a:pt x="2211024" y="4237553"/>
                </a:cubicBezTo>
                <a:cubicBezTo>
                  <a:pt x="2225351" y="4203998"/>
                  <a:pt x="2239679" y="4175235"/>
                  <a:pt x="2256395" y="4148870"/>
                </a:cubicBezTo>
                <a:cubicBezTo>
                  <a:pt x="2275496" y="4124902"/>
                  <a:pt x="2292212" y="4100935"/>
                  <a:pt x="2313702" y="4079365"/>
                </a:cubicBezTo>
                <a:cubicBezTo>
                  <a:pt x="2323253" y="4076967"/>
                  <a:pt x="2323253" y="4076967"/>
                  <a:pt x="2325641" y="4069777"/>
                </a:cubicBezTo>
                <a:cubicBezTo>
                  <a:pt x="2328030" y="4069777"/>
                  <a:pt x="2328030" y="4069777"/>
                  <a:pt x="2328030" y="4069777"/>
                </a:cubicBezTo>
                <a:cubicBezTo>
                  <a:pt x="2323253" y="4067380"/>
                  <a:pt x="2330418" y="4064985"/>
                  <a:pt x="2328030" y="4062587"/>
                </a:cubicBezTo>
                <a:cubicBezTo>
                  <a:pt x="2335192" y="4053000"/>
                  <a:pt x="2342357" y="4045810"/>
                  <a:pt x="2349520" y="4036222"/>
                </a:cubicBezTo>
                <a:cubicBezTo>
                  <a:pt x="2347131" y="4038620"/>
                  <a:pt x="2351908" y="4041017"/>
                  <a:pt x="2351908" y="4038620"/>
                </a:cubicBezTo>
                <a:cubicBezTo>
                  <a:pt x="2351908" y="4038620"/>
                  <a:pt x="2351908" y="4038620"/>
                  <a:pt x="2351908" y="4036222"/>
                </a:cubicBezTo>
                <a:cubicBezTo>
                  <a:pt x="2351908" y="4033827"/>
                  <a:pt x="2351908" y="4031430"/>
                  <a:pt x="2349520" y="4031430"/>
                </a:cubicBezTo>
                <a:cubicBezTo>
                  <a:pt x="2363847" y="4005065"/>
                  <a:pt x="2390114" y="3990685"/>
                  <a:pt x="2409218" y="3969115"/>
                </a:cubicBezTo>
                <a:cubicBezTo>
                  <a:pt x="2413992" y="3964319"/>
                  <a:pt x="2418769" y="3957130"/>
                  <a:pt x="2423543" y="3949939"/>
                </a:cubicBezTo>
                <a:cubicBezTo>
                  <a:pt x="2442647" y="3937957"/>
                  <a:pt x="2459363" y="3925972"/>
                  <a:pt x="2468914" y="3906797"/>
                </a:cubicBezTo>
                <a:cubicBezTo>
                  <a:pt x="2468914" y="3906797"/>
                  <a:pt x="2476076" y="3916384"/>
                  <a:pt x="2473688" y="3925972"/>
                </a:cubicBezTo>
                <a:cubicBezTo>
                  <a:pt x="2476076" y="3942750"/>
                  <a:pt x="2456975" y="3947542"/>
                  <a:pt x="2454586" y="3961925"/>
                </a:cubicBezTo>
                <a:cubicBezTo>
                  <a:pt x="2454586" y="3964319"/>
                  <a:pt x="2449812" y="3957130"/>
                  <a:pt x="2449812" y="3961925"/>
                </a:cubicBezTo>
                <a:cubicBezTo>
                  <a:pt x="2449812" y="3976305"/>
                  <a:pt x="2433096" y="3988287"/>
                  <a:pt x="2416380" y="3995480"/>
                </a:cubicBezTo>
                <a:cubicBezTo>
                  <a:pt x="2416380" y="3995480"/>
                  <a:pt x="2416380" y="3995480"/>
                  <a:pt x="2416380" y="3993082"/>
                </a:cubicBezTo>
                <a:cubicBezTo>
                  <a:pt x="2413992" y="3993082"/>
                  <a:pt x="2416380" y="4000272"/>
                  <a:pt x="2413992" y="4002670"/>
                </a:cubicBezTo>
                <a:cubicBezTo>
                  <a:pt x="2413128" y="4002670"/>
                  <a:pt x="2412584" y="4002351"/>
                  <a:pt x="2412233" y="4001951"/>
                </a:cubicBezTo>
                <a:cubicBezTo>
                  <a:pt x="2412305" y="4001390"/>
                  <a:pt x="2412161" y="4000831"/>
                  <a:pt x="2411604" y="4000272"/>
                </a:cubicBezTo>
                <a:cubicBezTo>
                  <a:pt x="2411604" y="4000272"/>
                  <a:pt x="2411612" y="4001244"/>
                  <a:pt x="2412233" y="4001951"/>
                </a:cubicBezTo>
                <a:cubicBezTo>
                  <a:pt x="2411998" y="4003787"/>
                  <a:pt x="2409218" y="4005626"/>
                  <a:pt x="2409218" y="4007462"/>
                </a:cubicBezTo>
                <a:cubicBezTo>
                  <a:pt x="2406830" y="4007462"/>
                  <a:pt x="2404441" y="4005065"/>
                  <a:pt x="2404441" y="4005065"/>
                </a:cubicBezTo>
                <a:cubicBezTo>
                  <a:pt x="2404441" y="4005065"/>
                  <a:pt x="2404441" y="4005065"/>
                  <a:pt x="2404441" y="4009860"/>
                </a:cubicBezTo>
                <a:cubicBezTo>
                  <a:pt x="2411604" y="4021842"/>
                  <a:pt x="2397279" y="4019447"/>
                  <a:pt x="2397279" y="4026637"/>
                </a:cubicBezTo>
                <a:cubicBezTo>
                  <a:pt x="2397279" y="4026637"/>
                  <a:pt x="2397279" y="4026637"/>
                  <a:pt x="2394891" y="4024240"/>
                </a:cubicBezTo>
                <a:cubicBezTo>
                  <a:pt x="2392502" y="4038620"/>
                  <a:pt x="2382951" y="4045810"/>
                  <a:pt x="2378175" y="4057795"/>
                </a:cubicBezTo>
                <a:cubicBezTo>
                  <a:pt x="2378175" y="4055397"/>
                  <a:pt x="2375786" y="4053000"/>
                  <a:pt x="2373398" y="4053000"/>
                </a:cubicBezTo>
                <a:cubicBezTo>
                  <a:pt x="2375786" y="4057795"/>
                  <a:pt x="2375786" y="4060190"/>
                  <a:pt x="2373398" y="4062587"/>
                </a:cubicBezTo>
                <a:cubicBezTo>
                  <a:pt x="2368803" y="4062587"/>
                  <a:pt x="2373028" y="4069238"/>
                  <a:pt x="2369096" y="4071875"/>
                </a:cubicBezTo>
                <a:cubicBezTo>
                  <a:pt x="2369052" y="4071319"/>
                  <a:pt x="2368908" y="4070639"/>
                  <a:pt x="2368624" y="4069777"/>
                </a:cubicBezTo>
                <a:cubicBezTo>
                  <a:pt x="2368624" y="4072175"/>
                  <a:pt x="2368624" y="4072175"/>
                  <a:pt x="2368624" y="4072175"/>
                </a:cubicBezTo>
                <a:cubicBezTo>
                  <a:pt x="2368803" y="4072084"/>
                  <a:pt x="2368944" y="4071977"/>
                  <a:pt x="2369096" y="4071875"/>
                </a:cubicBezTo>
                <a:cubicBezTo>
                  <a:pt x="2369427" y="4075949"/>
                  <a:pt x="2364134" y="4072750"/>
                  <a:pt x="2366235" y="4076967"/>
                </a:cubicBezTo>
                <a:cubicBezTo>
                  <a:pt x="2366235" y="4076967"/>
                  <a:pt x="2366235" y="4076967"/>
                  <a:pt x="2363847" y="4076967"/>
                </a:cubicBezTo>
                <a:cubicBezTo>
                  <a:pt x="2368624" y="4081763"/>
                  <a:pt x="2359073" y="4076967"/>
                  <a:pt x="2359073" y="4081763"/>
                </a:cubicBezTo>
                <a:cubicBezTo>
                  <a:pt x="2359073" y="4081763"/>
                  <a:pt x="2359073" y="4081763"/>
                  <a:pt x="2361459" y="4081763"/>
                </a:cubicBezTo>
                <a:cubicBezTo>
                  <a:pt x="2361459" y="4084157"/>
                  <a:pt x="2356685" y="4084157"/>
                  <a:pt x="2356685" y="4086555"/>
                </a:cubicBezTo>
                <a:cubicBezTo>
                  <a:pt x="2354296" y="4091350"/>
                  <a:pt x="2349520" y="4088952"/>
                  <a:pt x="2354296" y="4093745"/>
                </a:cubicBezTo>
                <a:cubicBezTo>
                  <a:pt x="2349520" y="4091350"/>
                  <a:pt x="2354296" y="4088952"/>
                  <a:pt x="2349520" y="4086555"/>
                </a:cubicBezTo>
                <a:cubicBezTo>
                  <a:pt x="2342357" y="4100935"/>
                  <a:pt x="2332804" y="4112920"/>
                  <a:pt x="2323253" y="4124902"/>
                </a:cubicBezTo>
                <a:cubicBezTo>
                  <a:pt x="2320864" y="4124902"/>
                  <a:pt x="2318479" y="4127300"/>
                  <a:pt x="2318479" y="4124902"/>
                </a:cubicBezTo>
                <a:cubicBezTo>
                  <a:pt x="2318479" y="4127300"/>
                  <a:pt x="2313702" y="4129697"/>
                  <a:pt x="2316090" y="4132095"/>
                </a:cubicBezTo>
                <a:cubicBezTo>
                  <a:pt x="2316090" y="4132095"/>
                  <a:pt x="2313702" y="4132095"/>
                  <a:pt x="2311314" y="4132095"/>
                </a:cubicBezTo>
                <a:cubicBezTo>
                  <a:pt x="2308925" y="4134490"/>
                  <a:pt x="2316090" y="4139285"/>
                  <a:pt x="2311314" y="4139285"/>
                </a:cubicBezTo>
                <a:cubicBezTo>
                  <a:pt x="2311314" y="4136888"/>
                  <a:pt x="2308925" y="4136888"/>
                  <a:pt x="2308925" y="4136888"/>
                </a:cubicBezTo>
                <a:cubicBezTo>
                  <a:pt x="2308925" y="4139285"/>
                  <a:pt x="2306540" y="4141680"/>
                  <a:pt x="2306540" y="4146475"/>
                </a:cubicBezTo>
                <a:cubicBezTo>
                  <a:pt x="2306540" y="4144077"/>
                  <a:pt x="2306540" y="4144077"/>
                  <a:pt x="2304151" y="4144077"/>
                </a:cubicBezTo>
                <a:cubicBezTo>
                  <a:pt x="2306540" y="4148870"/>
                  <a:pt x="2299375" y="4146475"/>
                  <a:pt x="2299375" y="4151268"/>
                </a:cubicBezTo>
                <a:cubicBezTo>
                  <a:pt x="2299375" y="4151268"/>
                  <a:pt x="2299375" y="4151268"/>
                  <a:pt x="2299375" y="4148870"/>
                </a:cubicBezTo>
                <a:cubicBezTo>
                  <a:pt x="2292212" y="4151268"/>
                  <a:pt x="2304151" y="4153665"/>
                  <a:pt x="2299375" y="4156063"/>
                </a:cubicBezTo>
                <a:cubicBezTo>
                  <a:pt x="2299375" y="4153665"/>
                  <a:pt x="2296986" y="4153665"/>
                  <a:pt x="2296986" y="4153665"/>
                </a:cubicBezTo>
                <a:cubicBezTo>
                  <a:pt x="2299375" y="4160855"/>
                  <a:pt x="2294598" y="4163253"/>
                  <a:pt x="2292212" y="4168045"/>
                </a:cubicBezTo>
                <a:cubicBezTo>
                  <a:pt x="2289824" y="4170443"/>
                  <a:pt x="2285047" y="4172840"/>
                  <a:pt x="2285047" y="4177633"/>
                </a:cubicBezTo>
                <a:cubicBezTo>
                  <a:pt x="2282659" y="4180030"/>
                  <a:pt x="2280273" y="4172840"/>
                  <a:pt x="2277885" y="4177633"/>
                </a:cubicBezTo>
                <a:cubicBezTo>
                  <a:pt x="2282659" y="4182425"/>
                  <a:pt x="2275496" y="4184823"/>
                  <a:pt x="2282659" y="4187220"/>
                </a:cubicBezTo>
                <a:cubicBezTo>
                  <a:pt x="2280273" y="4189618"/>
                  <a:pt x="2275496" y="4194410"/>
                  <a:pt x="2275496" y="4196808"/>
                </a:cubicBezTo>
                <a:cubicBezTo>
                  <a:pt x="2273108" y="4194410"/>
                  <a:pt x="2268334" y="4194410"/>
                  <a:pt x="2268334" y="4192013"/>
                </a:cubicBezTo>
                <a:cubicBezTo>
                  <a:pt x="2268334" y="4192013"/>
                  <a:pt x="2268334" y="4192013"/>
                  <a:pt x="2263557" y="4192013"/>
                </a:cubicBezTo>
                <a:cubicBezTo>
                  <a:pt x="2263557" y="4189618"/>
                  <a:pt x="2265945" y="4189618"/>
                  <a:pt x="2263557" y="4189618"/>
                </a:cubicBezTo>
                <a:cubicBezTo>
                  <a:pt x="2263557" y="4189618"/>
                  <a:pt x="2261169" y="4194410"/>
                  <a:pt x="2261169" y="4196808"/>
                </a:cubicBezTo>
                <a:cubicBezTo>
                  <a:pt x="2261169" y="4201600"/>
                  <a:pt x="2265945" y="4206393"/>
                  <a:pt x="2265945" y="4211188"/>
                </a:cubicBezTo>
                <a:cubicBezTo>
                  <a:pt x="2263955" y="4209189"/>
                  <a:pt x="2260340" y="4208840"/>
                  <a:pt x="2259181" y="4207397"/>
                </a:cubicBezTo>
                <a:cubicBezTo>
                  <a:pt x="2258780" y="4206393"/>
                  <a:pt x="2258780" y="4206393"/>
                  <a:pt x="2258780" y="4206393"/>
                </a:cubicBezTo>
                <a:cubicBezTo>
                  <a:pt x="2258780" y="4206792"/>
                  <a:pt x="2258949" y="4207109"/>
                  <a:pt x="2259181" y="4207397"/>
                </a:cubicBezTo>
                <a:cubicBezTo>
                  <a:pt x="2259694" y="4208688"/>
                  <a:pt x="2260870" y="4211637"/>
                  <a:pt x="2263557" y="4218378"/>
                </a:cubicBezTo>
                <a:cubicBezTo>
                  <a:pt x="2263557" y="4220775"/>
                  <a:pt x="2261169" y="4215980"/>
                  <a:pt x="2261169" y="4218378"/>
                </a:cubicBezTo>
                <a:cubicBezTo>
                  <a:pt x="2261169" y="4218378"/>
                  <a:pt x="2263557" y="4220775"/>
                  <a:pt x="2263557" y="4223170"/>
                </a:cubicBezTo>
                <a:cubicBezTo>
                  <a:pt x="2261169" y="4223170"/>
                  <a:pt x="2261169" y="4227966"/>
                  <a:pt x="2256395" y="4225568"/>
                </a:cubicBezTo>
                <a:cubicBezTo>
                  <a:pt x="2254006" y="4225568"/>
                  <a:pt x="2256395" y="4223170"/>
                  <a:pt x="2254006" y="4223170"/>
                </a:cubicBezTo>
                <a:cubicBezTo>
                  <a:pt x="2251618" y="4225568"/>
                  <a:pt x="2254006" y="4227966"/>
                  <a:pt x="2251618" y="4230360"/>
                </a:cubicBezTo>
                <a:cubicBezTo>
                  <a:pt x="2249230" y="4230360"/>
                  <a:pt x="2251618" y="4235155"/>
                  <a:pt x="2254006" y="4235155"/>
                </a:cubicBezTo>
                <a:cubicBezTo>
                  <a:pt x="2256395" y="4235155"/>
                  <a:pt x="2251618" y="4235155"/>
                  <a:pt x="2254006" y="4232758"/>
                </a:cubicBezTo>
                <a:cubicBezTo>
                  <a:pt x="2256395" y="4235155"/>
                  <a:pt x="2256395" y="4239948"/>
                  <a:pt x="2254006" y="4242346"/>
                </a:cubicBezTo>
                <a:cubicBezTo>
                  <a:pt x="2254006" y="4239948"/>
                  <a:pt x="2251618" y="4239948"/>
                  <a:pt x="2251618" y="4239948"/>
                </a:cubicBezTo>
                <a:cubicBezTo>
                  <a:pt x="2254006" y="4244743"/>
                  <a:pt x="2254006" y="4247138"/>
                  <a:pt x="2254006" y="4251933"/>
                </a:cubicBezTo>
                <a:cubicBezTo>
                  <a:pt x="2251618" y="4251933"/>
                  <a:pt x="2251618" y="4249535"/>
                  <a:pt x="2251618" y="4249535"/>
                </a:cubicBezTo>
                <a:cubicBezTo>
                  <a:pt x="2244453" y="4251933"/>
                  <a:pt x="2251618" y="4261521"/>
                  <a:pt x="2244453" y="4263915"/>
                </a:cubicBezTo>
                <a:cubicBezTo>
                  <a:pt x="2246841" y="4263915"/>
                  <a:pt x="2249230" y="4263915"/>
                  <a:pt x="2249230" y="4263915"/>
                </a:cubicBezTo>
                <a:cubicBezTo>
                  <a:pt x="2246841" y="4266313"/>
                  <a:pt x="2244453" y="4263915"/>
                  <a:pt x="2244453" y="4266313"/>
                </a:cubicBezTo>
                <a:cubicBezTo>
                  <a:pt x="2242064" y="4266313"/>
                  <a:pt x="2244453" y="4268711"/>
                  <a:pt x="2244453" y="4271106"/>
                </a:cubicBezTo>
                <a:cubicBezTo>
                  <a:pt x="2244453" y="4273503"/>
                  <a:pt x="2246841" y="4280693"/>
                  <a:pt x="2244453" y="4283091"/>
                </a:cubicBezTo>
                <a:lnTo>
                  <a:pt x="2249230" y="4285488"/>
                </a:lnTo>
                <a:cubicBezTo>
                  <a:pt x="2249230" y="4285488"/>
                  <a:pt x="2249230" y="4285488"/>
                  <a:pt x="2246841" y="4285488"/>
                </a:cubicBezTo>
                <a:cubicBezTo>
                  <a:pt x="2244453" y="4285488"/>
                  <a:pt x="2244453" y="4285488"/>
                  <a:pt x="2244453" y="4285488"/>
                </a:cubicBezTo>
                <a:cubicBezTo>
                  <a:pt x="2244453" y="4287883"/>
                  <a:pt x="2244453" y="4287883"/>
                  <a:pt x="2244453" y="4287883"/>
                </a:cubicBezTo>
                <a:cubicBezTo>
                  <a:pt x="2246841" y="4287883"/>
                  <a:pt x="2239679" y="4290281"/>
                  <a:pt x="2242064" y="4290281"/>
                </a:cubicBezTo>
                <a:cubicBezTo>
                  <a:pt x="2242064" y="4292678"/>
                  <a:pt x="2244453" y="4290281"/>
                  <a:pt x="2244453" y="4290281"/>
                </a:cubicBezTo>
                <a:cubicBezTo>
                  <a:pt x="2244453" y="4290281"/>
                  <a:pt x="2244453" y="4290281"/>
                  <a:pt x="2246841" y="4290281"/>
                </a:cubicBezTo>
                <a:cubicBezTo>
                  <a:pt x="2249230" y="4287883"/>
                  <a:pt x="2246841" y="4290281"/>
                  <a:pt x="2249230" y="4287883"/>
                </a:cubicBezTo>
                <a:cubicBezTo>
                  <a:pt x="2246841" y="4290281"/>
                  <a:pt x="2251618" y="4285488"/>
                  <a:pt x="2249230" y="4292678"/>
                </a:cubicBezTo>
                <a:cubicBezTo>
                  <a:pt x="2249230" y="4292678"/>
                  <a:pt x="2249230" y="4292678"/>
                  <a:pt x="2246841" y="4295073"/>
                </a:cubicBezTo>
                <a:cubicBezTo>
                  <a:pt x="2246841" y="4297471"/>
                  <a:pt x="2251618" y="4292678"/>
                  <a:pt x="2254006" y="4292678"/>
                </a:cubicBezTo>
                <a:cubicBezTo>
                  <a:pt x="2254006" y="4292678"/>
                  <a:pt x="2254006" y="4292678"/>
                  <a:pt x="2251618" y="4292678"/>
                </a:cubicBezTo>
                <a:cubicBezTo>
                  <a:pt x="2256395" y="4287883"/>
                  <a:pt x="2256395" y="4297471"/>
                  <a:pt x="2261169" y="4292678"/>
                </a:cubicBezTo>
                <a:cubicBezTo>
                  <a:pt x="2263557" y="4295073"/>
                  <a:pt x="2268334" y="4297471"/>
                  <a:pt x="2268334" y="4302266"/>
                </a:cubicBezTo>
                <a:cubicBezTo>
                  <a:pt x="2270719" y="4302266"/>
                  <a:pt x="2275496" y="4299868"/>
                  <a:pt x="2277885" y="4302266"/>
                </a:cubicBezTo>
                <a:cubicBezTo>
                  <a:pt x="2275496" y="4302266"/>
                  <a:pt x="2275496" y="4302266"/>
                  <a:pt x="2273108" y="4304661"/>
                </a:cubicBezTo>
                <a:cubicBezTo>
                  <a:pt x="2275496" y="4307058"/>
                  <a:pt x="2275496" y="4304661"/>
                  <a:pt x="2277885" y="4304661"/>
                </a:cubicBezTo>
                <a:cubicBezTo>
                  <a:pt x="2277885" y="4307058"/>
                  <a:pt x="2280273" y="4311851"/>
                  <a:pt x="2280273" y="4314248"/>
                </a:cubicBezTo>
                <a:cubicBezTo>
                  <a:pt x="2282659" y="4314248"/>
                  <a:pt x="2285047" y="4309456"/>
                  <a:pt x="2285047" y="4309456"/>
                </a:cubicBezTo>
                <a:cubicBezTo>
                  <a:pt x="2285047" y="4316646"/>
                  <a:pt x="2294598" y="4309456"/>
                  <a:pt x="2294598" y="4316646"/>
                </a:cubicBezTo>
                <a:cubicBezTo>
                  <a:pt x="2292212" y="4316646"/>
                  <a:pt x="2289824" y="4316646"/>
                  <a:pt x="2289824" y="4319041"/>
                </a:cubicBezTo>
                <a:cubicBezTo>
                  <a:pt x="2287435" y="4326233"/>
                  <a:pt x="2296986" y="4316646"/>
                  <a:pt x="2299375" y="4321438"/>
                </a:cubicBezTo>
                <a:cubicBezTo>
                  <a:pt x="2299375" y="4321438"/>
                  <a:pt x="2299375" y="4321438"/>
                  <a:pt x="2301763" y="4316646"/>
                </a:cubicBezTo>
                <a:cubicBezTo>
                  <a:pt x="2301763" y="4321438"/>
                  <a:pt x="2308925" y="4316646"/>
                  <a:pt x="2304151" y="4321438"/>
                </a:cubicBezTo>
                <a:cubicBezTo>
                  <a:pt x="2306540" y="4321438"/>
                  <a:pt x="2306540" y="4326233"/>
                  <a:pt x="2308925" y="4321438"/>
                </a:cubicBezTo>
                <a:cubicBezTo>
                  <a:pt x="2313346" y="4328091"/>
                  <a:pt x="2323874" y="4326558"/>
                  <a:pt x="2323534" y="4335782"/>
                </a:cubicBezTo>
                <a:cubicBezTo>
                  <a:pt x="2323438" y="4335790"/>
                  <a:pt x="2323361" y="4335818"/>
                  <a:pt x="2323253" y="4335818"/>
                </a:cubicBezTo>
                <a:cubicBezTo>
                  <a:pt x="2323253" y="4336146"/>
                  <a:pt x="2323352" y="4336322"/>
                  <a:pt x="2323499" y="4336415"/>
                </a:cubicBezTo>
                <a:cubicBezTo>
                  <a:pt x="2323452" y="4336983"/>
                  <a:pt x="2323383" y="4337569"/>
                  <a:pt x="2323253" y="4338216"/>
                </a:cubicBezTo>
                <a:cubicBezTo>
                  <a:pt x="2323253" y="4338216"/>
                  <a:pt x="2325641" y="4340613"/>
                  <a:pt x="2325641" y="4335818"/>
                </a:cubicBezTo>
                <a:cubicBezTo>
                  <a:pt x="2327704" y="4333748"/>
                  <a:pt x="2324432" y="4337027"/>
                  <a:pt x="2323499" y="4336415"/>
                </a:cubicBezTo>
                <a:cubicBezTo>
                  <a:pt x="2323518" y="4336198"/>
                  <a:pt x="2323526" y="4335989"/>
                  <a:pt x="2323534" y="4335782"/>
                </a:cubicBezTo>
                <a:cubicBezTo>
                  <a:pt x="2325616" y="4335587"/>
                  <a:pt x="2325641" y="4333423"/>
                  <a:pt x="2325641" y="4333423"/>
                </a:cubicBezTo>
                <a:cubicBezTo>
                  <a:pt x="2328030" y="4335818"/>
                  <a:pt x="2328030" y="4338216"/>
                  <a:pt x="2323253" y="4340613"/>
                </a:cubicBezTo>
                <a:cubicBezTo>
                  <a:pt x="2325641" y="4345406"/>
                  <a:pt x="2332804" y="4333423"/>
                  <a:pt x="2337580" y="4338216"/>
                </a:cubicBezTo>
                <a:cubicBezTo>
                  <a:pt x="2335192" y="4340613"/>
                  <a:pt x="2335192" y="4343011"/>
                  <a:pt x="2337580" y="4343011"/>
                </a:cubicBezTo>
                <a:cubicBezTo>
                  <a:pt x="2337580" y="4343011"/>
                  <a:pt x="2337580" y="4343011"/>
                  <a:pt x="2342357" y="4340613"/>
                </a:cubicBezTo>
                <a:cubicBezTo>
                  <a:pt x="2344746" y="4343011"/>
                  <a:pt x="2339969" y="4347803"/>
                  <a:pt x="2337580" y="4350201"/>
                </a:cubicBezTo>
                <a:cubicBezTo>
                  <a:pt x="2339969" y="4350201"/>
                  <a:pt x="2342357" y="4352596"/>
                  <a:pt x="2344746" y="4350201"/>
                </a:cubicBezTo>
                <a:cubicBezTo>
                  <a:pt x="2344746" y="4350201"/>
                  <a:pt x="2344746" y="4350201"/>
                  <a:pt x="2344746" y="4354993"/>
                </a:cubicBezTo>
                <a:cubicBezTo>
                  <a:pt x="2344746" y="4352596"/>
                  <a:pt x="2347131" y="4354993"/>
                  <a:pt x="2347131" y="4354993"/>
                </a:cubicBezTo>
                <a:lnTo>
                  <a:pt x="2349520" y="4357391"/>
                </a:lnTo>
                <a:cubicBezTo>
                  <a:pt x="2351908" y="4354993"/>
                  <a:pt x="2349520" y="4352596"/>
                  <a:pt x="2349520" y="4350201"/>
                </a:cubicBezTo>
                <a:cubicBezTo>
                  <a:pt x="2351908" y="4350201"/>
                  <a:pt x="2351908" y="4350201"/>
                  <a:pt x="2354296" y="4350201"/>
                </a:cubicBezTo>
                <a:cubicBezTo>
                  <a:pt x="2351908" y="4352596"/>
                  <a:pt x="2354296" y="4354993"/>
                  <a:pt x="2356685" y="4354993"/>
                </a:cubicBezTo>
                <a:cubicBezTo>
                  <a:pt x="2356685" y="4357391"/>
                  <a:pt x="2359073" y="4352596"/>
                  <a:pt x="2361459" y="4354993"/>
                </a:cubicBezTo>
                <a:cubicBezTo>
                  <a:pt x="2359073" y="4354993"/>
                  <a:pt x="2363847" y="4354993"/>
                  <a:pt x="2359073" y="4357391"/>
                </a:cubicBezTo>
                <a:lnTo>
                  <a:pt x="2359073" y="4354993"/>
                </a:lnTo>
                <a:cubicBezTo>
                  <a:pt x="2359073" y="4357391"/>
                  <a:pt x="2356685" y="4362183"/>
                  <a:pt x="2359073" y="4359786"/>
                </a:cubicBezTo>
                <a:cubicBezTo>
                  <a:pt x="2361459" y="4359786"/>
                  <a:pt x="2363847" y="4352596"/>
                  <a:pt x="2366235" y="4357391"/>
                </a:cubicBezTo>
                <a:cubicBezTo>
                  <a:pt x="2363847" y="4357391"/>
                  <a:pt x="2363847" y="4359786"/>
                  <a:pt x="2361459" y="4359786"/>
                </a:cubicBezTo>
                <a:cubicBezTo>
                  <a:pt x="2361459" y="4359786"/>
                  <a:pt x="2361459" y="4359786"/>
                  <a:pt x="2363847" y="4362183"/>
                </a:cubicBezTo>
                <a:cubicBezTo>
                  <a:pt x="2366235" y="4359786"/>
                  <a:pt x="2368624" y="4364581"/>
                  <a:pt x="2373398" y="4359786"/>
                </a:cubicBezTo>
                <a:cubicBezTo>
                  <a:pt x="2373398" y="4359786"/>
                  <a:pt x="2373398" y="4364581"/>
                  <a:pt x="2375786" y="4364581"/>
                </a:cubicBezTo>
                <a:cubicBezTo>
                  <a:pt x="2375786" y="4364581"/>
                  <a:pt x="2375786" y="4364581"/>
                  <a:pt x="2373398" y="4364581"/>
                </a:cubicBezTo>
                <a:cubicBezTo>
                  <a:pt x="2375786" y="4369373"/>
                  <a:pt x="2378175" y="4369373"/>
                  <a:pt x="2380563" y="4366979"/>
                </a:cubicBezTo>
                <a:cubicBezTo>
                  <a:pt x="2380563" y="4366979"/>
                  <a:pt x="2380563" y="4366979"/>
                  <a:pt x="2380563" y="4369373"/>
                </a:cubicBezTo>
                <a:cubicBezTo>
                  <a:pt x="2380563" y="4369373"/>
                  <a:pt x="2382951" y="4369373"/>
                  <a:pt x="2385337" y="4369373"/>
                </a:cubicBezTo>
                <a:cubicBezTo>
                  <a:pt x="2385337" y="4371771"/>
                  <a:pt x="2378175" y="4381359"/>
                  <a:pt x="2382951" y="4378961"/>
                </a:cubicBezTo>
                <a:cubicBezTo>
                  <a:pt x="2385337" y="4378961"/>
                  <a:pt x="2390114" y="4376563"/>
                  <a:pt x="2390114" y="4371771"/>
                </a:cubicBezTo>
                <a:cubicBezTo>
                  <a:pt x="2394891" y="4376563"/>
                  <a:pt x="2402053" y="4376563"/>
                  <a:pt x="2402053" y="4383753"/>
                </a:cubicBezTo>
                <a:cubicBezTo>
                  <a:pt x="2404441" y="4381359"/>
                  <a:pt x="2404441" y="4381359"/>
                  <a:pt x="2404441" y="4381359"/>
                </a:cubicBezTo>
                <a:cubicBezTo>
                  <a:pt x="2411604" y="4386151"/>
                  <a:pt x="2421157" y="4386151"/>
                  <a:pt x="2421157" y="4395739"/>
                </a:cubicBezTo>
                <a:cubicBezTo>
                  <a:pt x="2418769" y="4395739"/>
                  <a:pt x="2418769" y="4398136"/>
                  <a:pt x="2418769" y="4400531"/>
                </a:cubicBezTo>
                <a:cubicBezTo>
                  <a:pt x="2421157" y="4398136"/>
                  <a:pt x="2418769" y="4402928"/>
                  <a:pt x="2421157" y="4400531"/>
                </a:cubicBezTo>
                <a:cubicBezTo>
                  <a:pt x="2423543" y="4395739"/>
                  <a:pt x="2423543" y="4395739"/>
                  <a:pt x="2423543" y="4393341"/>
                </a:cubicBezTo>
                <a:cubicBezTo>
                  <a:pt x="2428320" y="4393341"/>
                  <a:pt x="2433096" y="4398136"/>
                  <a:pt x="2433096" y="4400531"/>
                </a:cubicBezTo>
                <a:lnTo>
                  <a:pt x="2435482" y="4398136"/>
                </a:lnTo>
                <a:cubicBezTo>
                  <a:pt x="2433096" y="4402928"/>
                  <a:pt x="2435482" y="4405326"/>
                  <a:pt x="2437870" y="4405326"/>
                </a:cubicBezTo>
                <a:cubicBezTo>
                  <a:pt x="2437870" y="4405326"/>
                  <a:pt x="2437870" y="4405326"/>
                  <a:pt x="2440259" y="4402928"/>
                </a:cubicBezTo>
                <a:cubicBezTo>
                  <a:pt x="2440259" y="4402928"/>
                  <a:pt x="2440259" y="4402928"/>
                  <a:pt x="2440259" y="4405326"/>
                </a:cubicBezTo>
                <a:cubicBezTo>
                  <a:pt x="2440259" y="4405326"/>
                  <a:pt x="2445036" y="4400531"/>
                  <a:pt x="2445036" y="4405326"/>
                </a:cubicBezTo>
                <a:cubicBezTo>
                  <a:pt x="2442647" y="4405326"/>
                  <a:pt x="2442647" y="4407724"/>
                  <a:pt x="2442647" y="4407724"/>
                </a:cubicBezTo>
                <a:cubicBezTo>
                  <a:pt x="2445036" y="4407724"/>
                  <a:pt x="2452198" y="4405326"/>
                  <a:pt x="2452198" y="4410119"/>
                </a:cubicBezTo>
                <a:cubicBezTo>
                  <a:pt x="2452198" y="4410119"/>
                  <a:pt x="2452198" y="4410119"/>
                  <a:pt x="2452198" y="4414914"/>
                </a:cubicBezTo>
                <a:cubicBezTo>
                  <a:pt x="2452198" y="4414914"/>
                  <a:pt x="2454216" y="4413892"/>
                  <a:pt x="2454962" y="4413185"/>
                </a:cubicBezTo>
                <a:cubicBezTo>
                  <a:pt x="2457218" y="4417275"/>
                  <a:pt x="2459363" y="4417562"/>
                  <a:pt x="2459363" y="4422104"/>
                </a:cubicBezTo>
                <a:cubicBezTo>
                  <a:pt x="2471302" y="4419706"/>
                  <a:pt x="2480853" y="4424499"/>
                  <a:pt x="2488018" y="4429294"/>
                </a:cubicBezTo>
                <a:cubicBezTo>
                  <a:pt x="2488018" y="4429294"/>
                  <a:pt x="2488018" y="4429294"/>
                  <a:pt x="2485630" y="4431691"/>
                </a:cubicBezTo>
                <a:cubicBezTo>
                  <a:pt x="2485630" y="4436484"/>
                  <a:pt x="2488018" y="4429294"/>
                  <a:pt x="2490404" y="4431691"/>
                </a:cubicBezTo>
                <a:cubicBezTo>
                  <a:pt x="2488018" y="4434086"/>
                  <a:pt x="2488018" y="4436484"/>
                  <a:pt x="2485630" y="4438881"/>
                </a:cubicBezTo>
                <a:cubicBezTo>
                  <a:pt x="2485630" y="4441276"/>
                  <a:pt x="2490404" y="4436484"/>
                  <a:pt x="2492792" y="4438881"/>
                </a:cubicBezTo>
                <a:cubicBezTo>
                  <a:pt x="2495181" y="4436484"/>
                  <a:pt x="2490404" y="4438881"/>
                  <a:pt x="2492792" y="4436484"/>
                </a:cubicBezTo>
                <a:cubicBezTo>
                  <a:pt x="2495181" y="4434086"/>
                  <a:pt x="2495181" y="4441276"/>
                  <a:pt x="2499957" y="4436484"/>
                </a:cubicBezTo>
                <a:cubicBezTo>
                  <a:pt x="2499957" y="4438881"/>
                  <a:pt x="2495181" y="4441276"/>
                  <a:pt x="2495181" y="4441276"/>
                </a:cubicBezTo>
                <a:cubicBezTo>
                  <a:pt x="2495181" y="4441276"/>
                  <a:pt x="2495181" y="4441276"/>
                  <a:pt x="2497569" y="4441276"/>
                </a:cubicBezTo>
                <a:cubicBezTo>
                  <a:pt x="2497569" y="4448466"/>
                  <a:pt x="2488018" y="4446071"/>
                  <a:pt x="2485630" y="4453261"/>
                </a:cubicBezTo>
                <a:cubicBezTo>
                  <a:pt x="2485630" y="4453261"/>
                  <a:pt x="2485630" y="4453261"/>
                  <a:pt x="2488018" y="4453261"/>
                </a:cubicBezTo>
                <a:cubicBezTo>
                  <a:pt x="2485630" y="4460451"/>
                  <a:pt x="2480853" y="4455659"/>
                  <a:pt x="2483241" y="4460451"/>
                </a:cubicBezTo>
                <a:cubicBezTo>
                  <a:pt x="2485630" y="4460451"/>
                  <a:pt x="2492792" y="4455659"/>
                  <a:pt x="2490404" y="4450864"/>
                </a:cubicBezTo>
                <a:cubicBezTo>
                  <a:pt x="2495181" y="4453261"/>
                  <a:pt x="2499957" y="4443674"/>
                  <a:pt x="2502343" y="4446071"/>
                </a:cubicBezTo>
                <a:cubicBezTo>
                  <a:pt x="2502343" y="4450864"/>
                  <a:pt x="2499957" y="4446071"/>
                  <a:pt x="2497569" y="4448466"/>
                </a:cubicBezTo>
                <a:cubicBezTo>
                  <a:pt x="2497569" y="4453261"/>
                  <a:pt x="2502343" y="4450864"/>
                  <a:pt x="2504731" y="4450864"/>
                </a:cubicBezTo>
                <a:cubicBezTo>
                  <a:pt x="2504731" y="4450864"/>
                  <a:pt x="2504731" y="4448466"/>
                  <a:pt x="2507120" y="4446071"/>
                </a:cubicBezTo>
                <a:lnTo>
                  <a:pt x="2509508" y="4446071"/>
                </a:lnTo>
                <a:cubicBezTo>
                  <a:pt x="2509508" y="4450487"/>
                  <a:pt x="2515577" y="4471156"/>
                  <a:pt x="2516532" y="4481883"/>
                </a:cubicBezTo>
                <a:cubicBezTo>
                  <a:pt x="2516314" y="4481666"/>
                  <a:pt x="2515754" y="4481102"/>
                  <a:pt x="2514282" y="4479626"/>
                </a:cubicBezTo>
                <a:cubicBezTo>
                  <a:pt x="2514282" y="4479626"/>
                  <a:pt x="2511896" y="4479626"/>
                  <a:pt x="2511896" y="4482021"/>
                </a:cubicBezTo>
                <a:cubicBezTo>
                  <a:pt x="2514282" y="4482021"/>
                  <a:pt x="2514282" y="4482021"/>
                  <a:pt x="2514282" y="4484419"/>
                </a:cubicBezTo>
                <a:lnTo>
                  <a:pt x="2516670" y="4484419"/>
                </a:lnTo>
                <a:cubicBezTo>
                  <a:pt x="2519059" y="4484419"/>
                  <a:pt x="2519059" y="4484419"/>
                  <a:pt x="2519059" y="4484419"/>
                </a:cubicBezTo>
                <a:cubicBezTo>
                  <a:pt x="2521447" y="4486816"/>
                  <a:pt x="2519059" y="4486816"/>
                  <a:pt x="2519059" y="4489214"/>
                </a:cubicBezTo>
                <a:cubicBezTo>
                  <a:pt x="2516670" y="4489214"/>
                  <a:pt x="2516670" y="4489214"/>
                  <a:pt x="2519059" y="4491609"/>
                </a:cubicBezTo>
                <a:cubicBezTo>
                  <a:pt x="2514282" y="4489214"/>
                  <a:pt x="2511896" y="4482021"/>
                  <a:pt x="2507120" y="4484419"/>
                </a:cubicBezTo>
                <a:cubicBezTo>
                  <a:pt x="2511896" y="4486816"/>
                  <a:pt x="2511896" y="4491609"/>
                  <a:pt x="2516670" y="4491609"/>
                </a:cubicBezTo>
                <a:cubicBezTo>
                  <a:pt x="2516670" y="4494006"/>
                  <a:pt x="2511896" y="4491609"/>
                  <a:pt x="2511896" y="4489214"/>
                </a:cubicBezTo>
                <a:cubicBezTo>
                  <a:pt x="2507120" y="4489214"/>
                  <a:pt x="2516670" y="4496404"/>
                  <a:pt x="2507120" y="4494006"/>
                </a:cubicBezTo>
                <a:cubicBezTo>
                  <a:pt x="2507120" y="4494006"/>
                  <a:pt x="2507120" y="4494006"/>
                  <a:pt x="2511896" y="4496404"/>
                </a:cubicBezTo>
                <a:cubicBezTo>
                  <a:pt x="2509508" y="4496404"/>
                  <a:pt x="2509508" y="4496404"/>
                  <a:pt x="2507120" y="4496404"/>
                </a:cubicBezTo>
                <a:cubicBezTo>
                  <a:pt x="2504817" y="4498713"/>
                  <a:pt x="2509138" y="4503230"/>
                  <a:pt x="2503044" y="4501408"/>
                </a:cubicBezTo>
                <a:cubicBezTo>
                  <a:pt x="2504240" y="4502336"/>
                  <a:pt x="2502948" y="4505989"/>
                  <a:pt x="2507120" y="4505989"/>
                </a:cubicBezTo>
                <a:cubicBezTo>
                  <a:pt x="2509508" y="4505989"/>
                  <a:pt x="2504731" y="4501196"/>
                  <a:pt x="2511896" y="4503594"/>
                </a:cubicBezTo>
                <a:cubicBezTo>
                  <a:pt x="2504731" y="4503594"/>
                  <a:pt x="2509508" y="4505989"/>
                  <a:pt x="2511896" y="4508386"/>
                </a:cubicBezTo>
                <a:cubicBezTo>
                  <a:pt x="2511896" y="4508386"/>
                  <a:pt x="2511896" y="4508386"/>
                  <a:pt x="2509508" y="4508386"/>
                </a:cubicBezTo>
                <a:cubicBezTo>
                  <a:pt x="2509508" y="4508386"/>
                  <a:pt x="2508310" y="4509620"/>
                  <a:pt x="2508489" y="4511197"/>
                </a:cubicBezTo>
                <a:cubicBezTo>
                  <a:pt x="2507838" y="4510798"/>
                  <a:pt x="2507120" y="4510784"/>
                  <a:pt x="2507120" y="4510784"/>
                </a:cubicBezTo>
                <a:cubicBezTo>
                  <a:pt x="2507120" y="4510784"/>
                  <a:pt x="2507120" y="4510784"/>
                  <a:pt x="2509508" y="4513179"/>
                </a:cubicBezTo>
                <a:cubicBezTo>
                  <a:pt x="2509508" y="4517974"/>
                  <a:pt x="2502343" y="4513179"/>
                  <a:pt x="2502343" y="4515576"/>
                </a:cubicBezTo>
                <a:cubicBezTo>
                  <a:pt x="2502343" y="4515576"/>
                  <a:pt x="2502343" y="4515576"/>
                  <a:pt x="2502343" y="4513179"/>
                </a:cubicBezTo>
                <a:cubicBezTo>
                  <a:pt x="2502343" y="4513179"/>
                  <a:pt x="2497569" y="4513179"/>
                  <a:pt x="2497569" y="4515576"/>
                </a:cubicBezTo>
                <a:cubicBezTo>
                  <a:pt x="2502343" y="4515576"/>
                  <a:pt x="2504731" y="4520371"/>
                  <a:pt x="2507120" y="4520371"/>
                </a:cubicBezTo>
                <a:cubicBezTo>
                  <a:pt x="2507120" y="4522766"/>
                  <a:pt x="2502343" y="4520371"/>
                  <a:pt x="2504731" y="4522766"/>
                </a:cubicBezTo>
                <a:cubicBezTo>
                  <a:pt x="2504731" y="4522766"/>
                  <a:pt x="2504731" y="4522766"/>
                  <a:pt x="2502343" y="4520371"/>
                </a:cubicBezTo>
                <a:cubicBezTo>
                  <a:pt x="2502343" y="4517974"/>
                  <a:pt x="2497569" y="4517974"/>
                  <a:pt x="2495181" y="4520371"/>
                </a:cubicBezTo>
                <a:cubicBezTo>
                  <a:pt x="2495181" y="4522766"/>
                  <a:pt x="2499957" y="4527562"/>
                  <a:pt x="2502343" y="4525164"/>
                </a:cubicBezTo>
                <a:cubicBezTo>
                  <a:pt x="2502343" y="4527562"/>
                  <a:pt x="2499957" y="4527562"/>
                  <a:pt x="2497569" y="4527562"/>
                </a:cubicBezTo>
                <a:cubicBezTo>
                  <a:pt x="2497569" y="4529956"/>
                  <a:pt x="2499957" y="4527562"/>
                  <a:pt x="2502343" y="4529956"/>
                </a:cubicBezTo>
                <a:cubicBezTo>
                  <a:pt x="2499957" y="4529956"/>
                  <a:pt x="2495181" y="4532354"/>
                  <a:pt x="2490404" y="4534751"/>
                </a:cubicBezTo>
                <a:cubicBezTo>
                  <a:pt x="2490404" y="4534751"/>
                  <a:pt x="2490404" y="4534751"/>
                  <a:pt x="2485630" y="4527562"/>
                </a:cubicBezTo>
                <a:cubicBezTo>
                  <a:pt x="2485630" y="4527562"/>
                  <a:pt x="2485630" y="4527562"/>
                  <a:pt x="2485630" y="4529956"/>
                </a:cubicBezTo>
                <a:cubicBezTo>
                  <a:pt x="2483241" y="4525164"/>
                  <a:pt x="2483241" y="4529956"/>
                  <a:pt x="2478465" y="4527562"/>
                </a:cubicBezTo>
                <a:cubicBezTo>
                  <a:pt x="2476076" y="4527562"/>
                  <a:pt x="2478465" y="4529956"/>
                  <a:pt x="2478465" y="4532354"/>
                </a:cubicBezTo>
                <a:cubicBezTo>
                  <a:pt x="2488018" y="4532354"/>
                  <a:pt x="2488018" y="4539544"/>
                  <a:pt x="2492792" y="4541942"/>
                </a:cubicBezTo>
                <a:cubicBezTo>
                  <a:pt x="2492792" y="4546734"/>
                  <a:pt x="2476076" y="4537149"/>
                  <a:pt x="2485630" y="4546734"/>
                </a:cubicBezTo>
                <a:cubicBezTo>
                  <a:pt x="2485630" y="4546734"/>
                  <a:pt x="2488018" y="4549131"/>
                  <a:pt x="2490404" y="4549131"/>
                </a:cubicBezTo>
                <a:cubicBezTo>
                  <a:pt x="2490404" y="4551529"/>
                  <a:pt x="2495181" y="4553927"/>
                  <a:pt x="2490404" y="4556322"/>
                </a:cubicBezTo>
                <a:cubicBezTo>
                  <a:pt x="2490404" y="4551529"/>
                  <a:pt x="2483241" y="4556322"/>
                  <a:pt x="2480853" y="4549131"/>
                </a:cubicBezTo>
                <a:cubicBezTo>
                  <a:pt x="2483241" y="4551529"/>
                  <a:pt x="2483241" y="4549131"/>
                  <a:pt x="2483241" y="4546734"/>
                </a:cubicBezTo>
                <a:cubicBezTo>
                  <a:pt x="2480853" y="4546734"/>
                  <a:pt x="2476076" y="4544339"/>
                  <a:pt x="2476076" y="4546734"/>
                </a:cubicBezTo>
                <a:cubicBezTo>
                  <a:pt x="2476076" y="4549131"/>
                  <a:pt x="2473688" y="4551529"/>
                  <a:pt x="2478465" y="4553927"/>
                </a:cubicBezTo>
                <a:cubicBezTo>
                  <a:pt x="2480853" y="4553927"/>
                  <a:pt x="2478465" y="4549131"/>
                  <a:pt x="2480853" y="4553927"/>
                </a:cubicBezTo>
                <a:cubicBezTo>
                  <a:pt x="2480853" y="4558719"/>
                  <a:pt x="2476076" y="4556322"/>
                  <a:pt x="2480853" y="4561117"/>
                </a:cubicBezTo>
                <a:cubicBezTo>
                  <a:pt x="2480853" y="4558719"/>
                  <a:pt x="2485630" y="4558719"/>
                  <a:pt x="2488018" y="4561117"/>
                </a:cubicBezTo>
                <a:cubicBezTo>
                  <a:pt x="2488018" y="4561117"/>
                  <a:pt x="2488018" y="4561117"/>
                  <a:pt x="2488018" y="4563511"/>
                </a:cubicBezTo>
                <a:cubicBezTo>
                  <a:pt x="2488018" y="4563511"/>
                  <a:pt x="2488018" y="4563511"/>
                  <a:pt x="2485630" y="4561117"/>
                </a:cubicBezTo>
                <a:cubicBezTo>
                  <a:pt x="2483241" y="4565909"/>
                  <a:pt x="2490404" y="4565909"/>
                  <a:pt x="2488018" y="4570702"/>
                </a:cubicBezTo>
                <a:cubicBezTo>
                  <a:pt x="2488018" y="4570702"/>
                  <a:pt x="2488018" y="4570702"/>
                  <a:pt x="2480853" y="4570702"/>
                </a:cubicBezTo>
                <a:cubicBezTo>
                  <a:pt x="2478465" y="4565909"/>
                  <a:pt x="2485630" y="4563511"/>
                  <a:pt x="2478465" y="4561117"/>
                </a:cubicBezTo>
                <a:cubicBezTo>
                  <a:pt x="2478465" y="4563511"/>
                  <a:pt x="2480853" y="4565909"/>
                  <a:pt x="2476076" y="4568307"/>
                </a:cubicBezTo>
                <a:cubicBezTo>
                  <a:pt x="2476076" y="4568307"/>
                  <a:pt x="2476076" y="4568307"/>
                  <a:pt x="2476076" y="4565909"/>
                </a:cubicBezTo>
                <a:cubicBezTo>
                  <a:pt x="2476076" y="4565909"/>
                  <a:pt x="2470159" y="4564439"/>
                  <a:pt x="2468817" y="4567332"/>
                </a:cubicBezTo>
                <a:cubicBezTo>
                  <a:pt x="2469121" y="4566239"/>
                  <a:pt x="2468734" y="4564990"/>
                  <a:pt x="2466525" y="4563511"/>
                </a:cubicBezTo>
                <a:cubicBezTo>
                  <a:pt x="2464137" y="4568307"/>
                  <a:pt x="2459363" y="4563511"/>
                  <a:pt x="2454586" y="4563511"/>
                </a:cubicBezTo>
                <a:lnTo>
                  <a:pt x="2456975" y="4565909"/>
                </a:lnTo>
                <a:cubicBezTo>
                  <a:pt x="2459363" y="4568307"/>
                  <a:pt x="2459363" y="4568307"/>
                  <a:pt x="2464137" y="4570702"/>
                </a:cubicBezTo>
                <a:cubicBezTo>
                  <a:pt x="2459363" y="4573099"/>
                  <a:pt x="2459363" y="4577894"/>
                  <a:pt x="2461749" y="4582687"/>
                </a:cubicBezTo>
                <a:cubicBezTo>
                  <a:pt x="2459711" y="4582687"/>
                  <a:pt x="2455967" y="4580936"/>
                  <a:pt x="2456392" y="4578932"/>
                </a:cubicBezTo>
                <a:cubicBezTo>
                  <a:pt x="2456591" y="4578585"/>
                  <a:pt x="2456801" y="4578241"/>
                  <a:pt x="2456975" y="4577894"/>
                </a:cubicBezTo>
                <a:cubicBezTo>
                  <a:pt x="2456627" y="4578244"/>
                  <a:pt x="2456467" y="4578591"/>
                  <a:pt x="2456392" y="4578932"/>
                </a:cubicBezTo>
                <a:cubicBezTo>
                  <a:pt x="2453868" y="4583367"/>
                  <a:pt x="2449464" y="4587652"/>
                  <a:pt x="2445036" y="4589877"/>
                </a:cubicBezTo>
                <a:cubicBezTo>
                  <a:pt x="2452198" y="4592274"/>
                  <a:pt x="2445036" y="4594669"/>
                  <a:pt x="2445036" y="4597067"/>
                </a:cubicBezTo>
                <a:cubicBezTo>
                  <a:pt x="2445036" y="4594669"/>
                  <a:pt x="2442647" y="4594669"/>
                  <a:pt x="2440259" y="4592274"/>
                </a:cubicBezTo>
                <a:cubicBezTo>
                  <a:pt x="2440259" y="4597067"/>
                  <a:pt x="2437870" y="4589877"/>
                  <a:pt x="2435482" y="4592274"/>
                </a:cubicBezTo>
                <a:cubicBezTo>
                  <a:pt x="2435482" y="4597067"/>
                  <a:pt x="2433096" y="4601862"/>
                  <a:pt x="2430708" y="4604257"/>
                </a:cubicBezTo>
                <a:cubicBezTo>
                  <a:pt x="2423543" y="4604257"/>
                  <a:pt x="2418769" y="4611447"/>
                  <a:pt x="2416380" y="4613844"/>
                </a:cubicBezTo>
                <a:cubicBezTo>
                  <a:pt x="2411604" y="4613844"/>
                  <a:pt x="2411604" y="4606654"/>
                  <a:pt x="2409218" y="4606654"/>
                </a:cubicBezTo>
                <a:cubicBezTo>
                  <a:pt x="2406830" y="4609052"/>
                  <a:pt x="2413992" y="4611447"/>
                  <a:pt x="2406830" y="4611447"/>
                </a:cubicBezTo>
                <a:cubicBezTo>
                  <a:pt x="2406830" y="4611447"/>
                  <a:pt x="2406830" y="4611447"/>
                  <a:pt x="2406830" y="4609052"/>
                </a:cubicBezTo>
                <a:cubicBezTo>
                  <a:pt x="2406830" y="4611447"/>
                  <a:pt x="2399665" y="4609052"/>
                  <a:pt x="2399665" y="4616242"/>
                </a:cubicBezTo>
                <a:cubicBezTo>
                  <a:pt x="2399665" y="4616242"/>
                  <a:pt x="2399665" y="4616242"/>
                  <a:pt x="2399665" y="4611447"/>
                </a:cubicBezTo>
                <a:cubicBezTo>
                  <a:pt x="2399665" y="4611447"/>
                  <a:pt x="2399665" y="4611447"/>
                  <a:pt x="2397279" y="4613844"/>
                </a:cubicBezTo>
                <a:cubicBezTo>
                  <a:pt x="2397279" y="4611447"/>
                  <a:pt x="2397279" y="4609052"/>
                  <a:pt x="2397279" y="4606654"/>
                </a:cubicBezTo>
                <a:cubicBezTo>
                  <a:pt x="2392502" y="4604257"/>
                  <a:pt x="2392502" y="4609052"/>
                  <a:pt x="2390114" y="4611447"/>
                </a:cubicBezTo>
                <a:cubicBezTo>
                  <a:pt x="2390114" y="4611447"/>
                  <a:pt x="2390114" y="4611447"/>
                  <a:pt x="2392502" y="4613844"/>
                </a:cubicBezTo>
                <a:cubicBezTo>
                  <a:pt x="2387725" y="4616242"/>
                  <a:pt x="2382951" y="4613844"/>
                  <a:pt x="2380563" y="4616242"/>
                </a:cubicBezTo>
                <a:cubicBezTo>
                  <a:pt x="2380563" y="4616242"/>
                  <a:pt x="2380563" y="4616242"/>
                  <a:pt x="2378175" y="4613844"/>
                </a:cubicBezTo>
                <a:cubicBezTo>
                  <a:pt x="2378175" y="4613844"/>
                  <a:pt x="2378175" y="4613844"/>
                  <a:pt x="2375786" y="4616242"/>
                </a:cubicBezTo>
                <a:cubicBezTo>
                  <a:pt x="2378175" y="4611447"/>
                  <a:pt x="2375786" y="4611447"/>
                  <a:pt x="2373398" y="4611447"/>
                </a:cubicBezTo>
                <a:cubicBezTo>
                  <a:pt x="2373398" y="4611447"/>
                  <a:pt x="2373398" y="4611447"/>
                  <a:pt x="2378175" y="4604257"/>
                </a:cubicBezTo>
                <a:cubicBezTo>
                  <a:pt x="2380563" y="4604257"/>
                  <a:pt x="2378175" y="4606654"/>
                  <a:pt x="2378175" y="4611447"/>
                </a:cubicBezTo>
                <a:cubicBezTo>
                  <a:pt x="2380563" y="4613844"/>
                  <a:pt x="2385337" y="4611447"/>
                  <a:pt x="2385337" y="4609052"/>
                </a:cubicBezTo>
                <a:cubicBezTo>
                  <a:pt x="2382951" y="4609052"/>
                  <a:pt x="2382951" y="4609052"/>
                  <a:pt x="2382951" y="4611447"/>
                </a:cubicBezTo>
                <a:cubicBezTo>
                  <a:pt x="2380563" y="4606654"/>
                  <a:pt x="2382951" y="4606654"/>
                  <a:pt x="2382951" y="4601862"/>
                </a:cubicBezTo>
                <a:cubicBezTo>
                  <a:pt x="2382951" y="4599464"/>
                  <a:pt x="2385337" y="4599464"/>
                  <a:pt x="2387725" y="4599464"/>
                </a:cubicBezTo>
                <a:cubicBezTo>
                  <a:pt x="2385337" y="4601862"/>
                  <a:pt x="2387725" y="4601862"/>
                  <a:pt x="2387725" y="4604257"/>
                </a:cubicBezTo>
                <a:cubicBezTo>
                  <a:pt x="2387725" y="4599464"/>
                  <a:pt x="2390114" y="4597067"/>
                  <a:pt x="2392502" y="4597067"/>
                </a:cubicBezTo>
                <a:cubicBezTo>
                  <a:pt x="2394891" y="4601862"/>
                  <a:pt x="2397279" y="4592274"/>
                  <a:pt x="2399665" y="4592274"/>
                </a:cubicBezTo>
                <a:cubicBezTo>
                  <a:pt x="2399665" y="4597067"/>
                  <a:pt x="2399665" y="4601862"/>
                  <a:pt x="2399665" y="4604257"/>
                </a:cubicBezTo>
                <a:cubicBezTo>
                  <a:pt x="2402053" y="4606654"/>
                  <a:pt x="2402053" y="4604257"/>
                  <a:pt x="2404441" y="4604257"/>
                </a:cubicBezTo>
                <a:cubicBezTo>
                  <a:pt x="2404441" y="4601862"/>
                  <a:pt x="2402053" y="4597067"/>
                  <a:pt x="2404441" y="4592274"/>
                </a:cubicBezTo>
                <a:cubicBezTo>
                  <a:pt x="2404441" y="4592274"/>
                  <a:pt x="2404441" y="4592274"/>
                  <a:pt x="2406830" y="4597067"/>
                </a:cubicBezTo>
                <a:cubicBezTo>
                  <a:pt x="2406830" y="4592274"/>
                  <a:pt x="2404441" y="4589877"/>
                  <a:pt x="2409218" y="4587479"/>
                </a:cubicBezTo>
                <a:cubicBezTo>
                  <a:pt x="2413992" y="4587479"/>
                  <a:pt x="2418769" y="4582687"/>
                  <a:pt x="2421157" y="4580289"/>
                </a:cubicBezTo>
                <a:cubicBezTo>
                  <a:pt x="2421157" y="4580289"/>
                  <a:pt x="2421157" y="4580289"/>
                  <a:pt x="2423543" y="4582687"/>
                </a:cubicBezTo>
                <a:cubicBezTo>
                  <a:pt x="2421157" y="4575497"/>
                  <a:pt x="2428320" y="4575497"/>
                  <a:pt x="2428320" y="4570702"/>
                </a:cubicBezTo>
                <a:cubicBezTo>
                  <a:pt x="2435482" y="4568307"/>
                  <a:pt x="2433096" y="4561117"/>
                  <a:pt x="2440259" y="4561117"/>
                </a:cubicBezTo>
                <a:cubicBezTo>
                  <a:pt x="2442647" y="4551529"/>
                  <a:pt x="2445036" y="4541942"/>
                  <a:pt x="2449812" y="4534751"/>
                </a:cubicBezTo>
                <a:cubicBezTo>
                  <a:pt x="2449812" y="4534751"/>
                  <a:pt x="2449812" y="4534751"/>
                  <a:pt x="2454586" y="4537149"/>
                </a:cubicBezTo>
                <a:cubicBezTo>
                  <a:pt x="2452198" y="4534751"/>
                  <a:pt x="2456975" y="4537149"/>
                  <a:pt x="2456975" y="4534751"/>
                </a:cubicBezTo>
                <a:cubicBezTo>
                  <a:pt x="2452198" y="4534751"/>
                  <a:pt x="2454586" y="4529956"/>
                  <a:pt x="2452198" y="4527562"/>
                </a:cubicBezTo>
                <a:cubicBezTo>
                  <a:pt x="2456975" y="4525164"/>
                  <a:pt x="2456975" y="4517974"/>
                  <a:pt x="2454586" y="4513179"/>
                </a:cubicBezTo>
                <a:cubicBezTo>
                  <a:pt x="2454586" y="4513179"/>
                  <a:pt x="2454586" y="4513179"/>
                  <a:pt x="2456975" y="4513179"/>
                </a:cubicBezTo>
                <a:cubicBezTo>
                  <a:pt x="2452198" y="4508386"/>
                  <a:pt x="2459363" y="4503594"/>
                  <a:pt x="2464137" y="4498799"/>
                </a:cubicBezTo>
                <a:cubicBezTo>
                  <a:pt x="2464137" y="4498799"/>
                  <a:pt x="2468914" y="4501196"/>
                  <a:pt x="2468914" y="4498799"/>
                </a:cubicBezTo>
                <a:cubicBezTo>
                  <a:pt x="2464137" y="4494006"/>
                  <a:pt x="2466525" y="4491609"/>
                  <a:pt x="2464137" y="4486816"/>
                </a:cubicBezTo>
                <a:cubicBezTo>
                  <a:pt x="2466525" y="4484419"/>
                  <a:pt x="2468914" y="4482021"/>
                  <a:pt x="2471302" y="4479626"/>
                </a:cubicBezTo>
                <a:cubicBezTo>
                  <a:pt x="2468914" y="4477229"/>
                  <a:pt x="2466525" y="4477229"/>
                  <a:pt x="2464137" y="4477229"/>
                </a:cubicBezTo>
                <a:cubicBezTo>
                  <a:pt x="2464137" y="4477229"/>
                  <a:pt x="2464137" y="4477229"/>
                  <a:pt x="2466525" y="4472437"/>
                </a:cubicBezTo>
                <a:cubicBezTo>
                  <a:pt x="2452198" y="4472437"/>
                  <a:pt x="2442647" y="4458053"/>
                  <a:pt x="2433096" y="4455659"/>
                </a:cubicBezTo>
                <a:cubicBezTo>
                  <a:pt x="2433096" y="4455659"/>
                  <a:pt x="2433096" y="4455659"/>
                  <a:pt x="2437870" y="4450864"/>
                </a:cubicBezTo>
                <a:cubicBezTo>
                  <a:pt x="2435482" y="4446071"/>
                  <a:pt x="2430708" y="4448466"/>
                  <a:pt x="2428320" y="4453261"/>
                </a:cubicBezTo>
                <a:cubicBezTo>
                  <a:pt x="2425931" y="4448466"/>
                  <a:pt x="2418769" y="4450864"/>
                  <a:pt x="2421157" y="4443674"/>
                </a:cubicBezTo>
                <a:cubicBezTo>
                  <a:pt x="2418769" y="4441276"/>
                  <a:pt x="2416380" y="4446071"/>
                  <a:pt x="2411604" y="4443674"/>
                </a:cubicBezTo>
                <a:cubicBezTo>
                  <a:pt x="2409218" y="4438881"/>
                  <a:pt x="2406830" y="4438881"/>
                  <a:pt x="2402053" y="4436484"/>
                </a:cubicBezTo>
                <a:cubicBezTo>
                  <a:pt x="2402053" y="4434086"/>
                  <a:pt x="2404441" y="4434086"/>
                  <a:pt x="2404441" y="4431691"/>
                </a:cubicBezTo>
                <a:cubicBezTo>
                  <a:pt x="2399665" y="4431691"/>
                  <a:pt x="2397279" y="4424499"/>
                  <a:pt x="2394891" y="4434086"/>
                </a:cubicBezTo>
                <a:cubicBezTo>
                  <a:pt x="2392502" y="4426896"/>
                  <a:pt x="2380563" y="4426896"/>
                  <a:pt x="2378175" y="4419706"/>
                </a:cubicBezTo>
                <a:cubicBezTo>
                  <a:pt x="2375786" y="4422104"/>
                  <a:pt x="2375786" y="4419706"/>
                  <a:pt x="2373398" y="4422104"/>
                </a:cubicBezTo>
                <a:cubicBezTo>
                  <a:pt x="2368624" y="4417308"/>
                  <a:pt x="2366235" y="4410119"/>
                  <a:pt x="2359073" y="4412516"/>
                </a:cubicBezTo>
                <a:cubicBezTo>
                  <a:pt x="2359073" y="4410119"/>
                  <a:pt x="2363847" y="4410119"/>
                  <a:pt x="2361459" y="4407724"/>
                </a:cubicBezTo>
                <a:cubicBezTo>
                  <a:pt x="2359073" y="4407724"/>
                  <a:pt x="2359073" y="4410119"/>
                  <a:pt x="2356685" y="4410119"/>
                </a:cubicBezTo>
                <a:cubicBezTo>
                  <a:pt x="2347131" y="4407724"/>
                  <a:pt x="2344746" y="4395739"/>
                  <a:pt x="2335192" y="4393341"/>
                </a:cubicBezTo>
                <a:cubicBezTo>
                  <a:pt x="2320864" y="4388548"/>
                  <a:pt x="2308925" y="4376563"/>
                  <a:pt x="2296986" y="4369373"/>
                </a:cubicBezTo>
                <a:cubicBezTo>
                  <a:pt x="2289824" y="4371771"/>
                  <a:pt x="2289824" y="4357391"/>
                  <a:pt x="2282659" y="4362183"/>
                </a:cubicBezTo>
                <a:cubicBezTo>
                  <a:pt x="2282659" y="4359786"/>
                  <a:pt x="2277885" y="4359786"/>
                  <a:pt x="2280273" y="4357391"/>
                </a:cubicBezTo>
                <a:cubicBezTo>
                  <a:pt x="2275496" y="4359786"/>
                  <a:pt x="2273108" y="4350201"/>
                  <a:pt x="2268334" y="4350201"/>
                </a:cubicBezTo>
                <a:cubicBezTo>
                  <a:pt x="2265945" y="4345406"/>
                  <a:pt x="2258780" y="4345406"/>
                  <a:pt x="2254006" y="4340613"/>
                </a:cubicBezTo>
                <a:cubicBezTo>
                  <a:pt x="2256395" y="4340613"/>
                  <a:pt x="2256395" y="4340613"/>
                  <a:pt x="2258780" y="4338216"/>
                </a:cubicBezTo>
                <a:cubicBezTo>
                  <a:pt x="2256395" y="4335818"/>
                  <a:pt x="2249230" y="4343011"/>
                  <a:pt x="2251618" y="4333423"/>
                </a:cubicBezTo>
                <a:cubicBezTo>
                  <a:pt x="2251618" y="4333423"/>
                  <a:pt x="2250384" y="4335923"/>
                  <a:pt x="2250602" y="4337310"/>
                </a:cubicBezTo>
                <a:cubicBezTo>
                  <a:pt x="2245867" y="4333126"/>
                  <a:pt x="2239359" y="4330866"/>
                  <a:pt x="2234902" y="4328628"/>
                </a:cubicBezTo>
                <a:cubicBezTo>
                  <a:pt x="2227740" y="4326233"/>
                  <a:pt x="2208635" y="4316646"/>
                  <a:pt x="2203861" y="4302266"/>
                </a:cubicBezTo>
                <a:cubicBezTo>
                  <a:pt x="2203861" y="4283091"/>
                  <a:pt x="2215800" y="4297471"/>
                  <a:pt x="2208635" y="4285488"/>
                </a:cubicBezTo>
                <a:close/>
                <a:moveTo>
                  <a:pt x="2507120" y="4450864"/>
                </a:moveTo>
                <a:cubicBezTo>
                  <a:pt x="2507120" y="4446377"/>
                  <a:pt x="2511305" y="4464996"/>
                  <a:pt x="2513799" y="4477223"/>
                </a:cubicBezTo>
                <a:cubicBezTo>
                  <a:pt x="2511096" y="4463848"/>
                  <a:pt x="2509210" y="4456055"/>
                  <a:pt x="2508149" y="4451513"/>
                </a:cubicBezTo>
                <a:cubicBezTo>
                  <a:pt x="2508249" y="4451755"/>
                  <a:pt x="2508031" y="4450954"/>
                  <a:pt x="2507763" y="4449834"/>
                </a:cubicBezTo>
                <a:cubicBezTo>
                  <a:pt x="2507454" y="4448458"/>
                  <a:pt x="2507255" y="4447478"/>
                  <a:pt x="2507169" y="4446765"/>
                </a:cubicBezTo>
                <a:cubicBezTo>
                  <a:pt x="2507274" y="4447676"/>
                  <a:pt x="2507531" y="4448862"/>
                  <a:pt x="2507763" y="4449834"/>
                </a:cubicBezTo>
                <a:cubicBezTo>
                  <a:pt x="2507876" y="4450344"/>
                  <a:pt x="2508003" y="4450891"/>
                  <a:pt x="2508149" y="4451513"/>
                </a:cubicBezTo>
                <a:cubicBezTo>
                  <a:pt x="2508067" y="4451318"/>
                  <a:pt x="2507780" y="4450453"/>
                  <a:pt x="2507120" y="4448466"/>
                </a:cubicBezTo>
                <a:cubicBezTo>
                  <a:pt x="2507120" y="4448466"/>
                  <a:pt x="2507120" y="4448466"/>
                  <a:pt x="2507120" y="4450864"/>
                </a:cubicBezTo>
                <a:close/>
                <a:moveTo>
                  <a:pt x="2508489" y="4511197"/>
                </a:moveTo>
                <a:cubicBezTo>
                  <a:pt x="2509019" y="4511522"/>
                  <a:pt x="2509508" y="4512100"/>
                  <a:pt x="2509508" y="4513179"/>
                </a:cubicBezTo>
                <a:cubicBezTo>
                  <a:pt x="2508829" y="4512499"/>
                  <a:pt x="2508561" y="4511824"/>
                  <a:pt x="2508489" y="4511197"/>
                </a:cubicBezTo>
                <a:close/>
                <a:moveTo>
                  <a:pt x="2454962" y="4413185"/>
                </a:moveTo>
                <a:cubicBezTo>
                  <a:pt x="2454835" y="4412957"/>
                  <a:pt x="2454710" y="4412767"/>
                  <a:pt x="2454586" y="4412516"/>
                </a:cubicBezTo>
                <a:cubicBezTo>
                  <a:pt x="2455412" y="4412516"/>
                  <a:pt x="2455354" y="4412808"/>
                  <a:pt x="2454962" y="4413185"/>
                </a:cubicBezTo>
                <a:close/>
                <a:moveTo>
                  <a:pt x="2516670" y="4482021"/>
                </a:moveTo>
                <a:cubicBezTo>
                  <a:pt x="2516670" y="4484419"/>
                  <a:pt x="2516670" y="4484419"/>
                  <a:pt x="2516670" y="4484419"/>
                </a:cubicBezTo>
                <a:cubicBezTo>
                  <a:pt x="2516670" y="4483665"/>
                  <a:pt x="2516612" y="4482797"/>
                  <a:pt x="2516532" y="4481883"/>
                </a:cubicBezTo>
                <a:cubicBezTo>
                  <a:pt x="2516668" y="4482018"/>
                  <a:pt x="2516670" y="4482021"/>
                  <a:pt x="2516670" y="4482021"/>
                </a:cubicBezTo>
                <a:close/>
                <a:moveTo>
                  <a:pt x="2250602" y="4337310"/>
                </a:moveTo>
                <a:cubicBezTo>
                  <a:pt x="2250942" y="4337610"/>
                  <a:pt x="2251298" y="4337894"/>
                  <a:pt x="2251618" y="4338216"/>
                </a:cubicBezTo>
                <a:cubicBezTo>
                  <a:pt x="2250958" y="4338216"/>
                  <a:pt x="2250685" y="4337836"/>
                  <a:pt x="2250602" y="4337310"/>
                </a:cubicBezTo>
                <a:close/>
                <a:moveTo>
                  <a:pt x="2468914" y="4573099"/>
                </a:moveTo>
                <a:cubicBezTo>
                  <a:pt x="2464234" y="4571533"/>
                  <a:pt x="2467691" y="4569964"/>
                  <a:pt x="2468663" y="4567729"/>
                </a:cubicBezTo>
                <a:cubicBezTo>
                  <a:pt x="2468455" y="4568466"/>
                  <a:pt x="2468491" y="4569427"/>
                  <a:pt x="2468914" y="4570702"/>
                </a:cubicBezTo>
                <a:cubicBezTo>
                  <a:pt x="2471302" y="4573099"/>
                  <a:pt x="2471302" y="4570702"/>
                  <a:pt x="2473688" y="4573099"/>
                </a:cubicBezTo>
                <a:cubicBezTo>
                  <a:pt x="2471302" y="4577894"/>
                  <a:pt x="2473688" y="4580289"/>
                  <a:pt x="2471302" y="4585084"/>
                </a:cubicBezTo>
                <a:cubicBezTo>
                  <a:pt x="2466525" y="4580289"/>
                  <a:pt x="2468914" y="4589877"/>
                  <a:pt x="2466525" y="4582687"/>
                </a:cubicBezTo>
                <a:cubicBezTo>
                  <a:pt x="2468914" y="4582687"/>
                  <a:pt x="2473688" y="4575497"/>
                  <a:pt x="2468914" y="4573099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CC2BE5CE-DDB3-4CB4-BFA1-7108C78CEF75}"/>
              </a:ext>
            </a:extLst>
          </p:cNvPr>
          <p:cNvSpPr txBox="1"/>
          <p:nvPr/>
        </p:nvSpPr>
        <p:spPr>
          <a:xfrm>
            <a:off x="6734149" y="1966564"/>
            <a:ext cx="1632382" cy="59055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27000" tIns="63500" rIns="127000" bIns="6350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latinLnBrk="1">
              <a:lnSpc>
                <a:spcPct val="113000"/>
              </a:lnSpc>
            </a:pPr>
            <a:r>
              <a:rPr lang="en-US" sz="2600" spc="100" dirty="0" err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个人信息</a:t>
            </a:r>
            <a:endParaRPr lang="en-US" sz="1100" dirty="0"/>
          </a:p>
        </p:txBody>
      </p:sp>
      <p:sp>
        <p:nvSpPr>
          <p:cNvPr id="9" name="TextBox 4">
            <a:extLst>
              <a:ext uri="{FF2B5EF4-FFF2-40B4-BE49-F238E27FC236}">
                <a16:creationId xmlns:a16="http://schemas.microsoft.com/office/drawing/2014/main" id="{CE6193CA-EBE4-4101-A625-AC792E41BC1E}"/>
              </a:ext>
            </a:extLst>
          </p:cNvPr>
          <p:cNvSpPr txBox="1"/>
          <p:nvPr/>
        </p:nvSpPr>
        <p:spPr>
          <a:xfrm>
            <a:off x="6302788" y="3204004"/>
            <a:ext cx="2939059" cy="44450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27000" tIns="63500" rIns="127000" bIns="6350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latinLnBrk="1">
              <a:lnSpc>
                <a:spcPct val="113000"/>
              </a:lnSpc>
            </a:pPr>
            <a:r>
              <a:rPr lang="en-US" sz="1800" spc="100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入职时间：2021/4/27</a:t>
            </a:r>
            <a:endParaRPr lang="en-US" sz="1100" dirty="0"/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3D5E77D5-8FAD-441B-801A-F8650E40523D}"/>
              </a:ext>
            </a:extLst>
          </p:cNvPr>
          <p:cNvSpPr txBox="1"/>
          <p:nvPr/>
        </p:nvSpPr>
        <p:spPr>
          <a:xfrm>
            <a:off x="4079678" y="930059"/>
            <a:ext cx="2914650" cy="55880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31750" tIns="12700" rIns="31750" bIns="1270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latinLnBrk="1">
              <a:lnSpc>
                <a:spcPct val="113000"/>
              </a:lnSpc>
            </a:pPr>
            <a:r>
              <a:rPr lang="en-US" sz="3000" b="0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前 端 岗 位 认 证</a:t>
            </a:r>
            <a:endParaRPr lang="en-US" sz="1100" dirty="0"/>
          </a:p>
        </p:txBody>
      </p:sp>
      <p:sp>
        <p:nvSpPr>
          <p:cNvPr id="11" name="TextBox 6">
            <a:extLst>
              <a:ext uri="{FF2B5EF4-FFF2-40B4-BE49-F238E27FC236}">
                <a16:creationId xmlns:a16="http://schemas.microsoft.com/office/drawing/2014/main" id="{590B5230-25C7-40CF-B899-D11C4C84D55A}"/>
              </a:ext>
            </a:extLst>
          </p:cNvPr>
          <p:cNvSpPr txBox="1"/>
          <p:nvPr/>
        </p:nvSpPr>
        <p:spPr>
          <a:xfrm>
            <a:off x="6443331" y="3651866"/>
            <a:ext cx="2939059" cy="423257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27000" tIns="63500" rIns="127000" bIns="6350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latinLnBrk="1">
              <a:lnSpc>
                <a:spcPct val="113000"/>
              </a:lnSpc>
            </a:pPr>
            <a:r>
              <a:rPr lang="en-US" sz="1800" spc="100" dirty="0" err="1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所在部门</a:t>
            </a:r>
            <a:r>
              <a:rPr lang="en-US" sz="1800" spc="100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pc="100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供方</a:t>
            </a:r>
            <a:r>
              <a:rPr lang="en-US" altLang="zh-CN" spc="100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SAAS</a:t>
            </a:r>
            <a:r>
              <a:rPr lang="zh-CN" altLang="en-US" spc="100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组</a:t>
            </a:r>
            <a:endParaRPr lang="en-US" sz="1100" dirty="0"/>
          </a:p>
        </p:txBody>
      </p:sp>
      <p:sp>
        <p:nvSpPr>
          <p:cNvPr id="12" name="TextBox 7">
            <a:extLst>
              <a:ext uri="{FF2B5EF4-FFF2-40B4-BE49-F238E27FC236}">
                <a16:creationId xmlns:a16="http://schemas.microsoft.com/office/drawing/2014/main" id="{47770156-DA5E-44A7-BA41-2F880C389372}"/>
              </a:ext>
            </a:extLst>
          </p:cNvPr>
          <p:cNvSpPr txBox="1"/>
          <p:nvPr/>
        </p:nvSpPr>
        <p:spPr>
          <a:xfrm>
            <a:off x="6659524" y="2856658"/>
            <a:ext cx="1270000" cy="31115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31750" tIns="12700" rIns="31750" bIns="1270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latinLnBrk="1">
              <a:lnSpc>
                <a:spcPct val="113000"/>
              </a:lnSpc>
            </a:pPr>
            <a:r>
              <a:rPr lang="en-US" sz="1600" b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姓        名：</a:t>
            </a:r>
            <a:endParaRPr lang="en-US" sz="1100"/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FAB51B2E-5D4F-4559-9834-9047CEA2617F}"/>
              </a:ext>
            </a:extLst>
          </p:cNvPr>
          <p:cNvSpPr txBox="1"/>
          <p:nvPr/>
        </p:nvSpPr>
        <p:spPr>
          <a:xfrm>
            <a:off x="7853324" y="2856658"/>
            <a:ext cx="1282700" cy="31115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31750" tIns="12700" rIns="31750" bIns="1270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latinLnBrk="1">
              <a:lnSpc>
                <a:spcPct val="113000"/>
              </a:lnSpc>
            </a:pPr>
            <a:r>
              <a:rPr lang="en-US" sz="1600" b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王港</a:t>
            </a:r>
            <a:endParaRPr lang="en-US" sz="1100"/>
          </a:p>
        </p:txBody>
      </p:sp>
      <p:sp>
        <p:nvSpPr>
          <p:cNvPr id="14" name="TextBox 9">
            <a:extLst>
              <a:ext uri="{FF2B5EF4-FFF2-40B4-BE49-F238E27FC236}">
                <a16:creationId xmlns:a16="http://schemas.microsoft.com/office/drawing/2014/main" id="{09F0EE93-1C6B-41FA-B90B-C7EF60B657EA}"/>
              </a:ext>
            </a:extLst>
          </p:cNvPr>
          <p:cNvSpPr txBox="1"/>
          <p:nvPr/>
        </p:nvSpPr>
        <p:spPr>
          <a:xfrm>
            <a:off x="6642861" y="4140347"/>
            <a:ext cx="1270000" cy="31115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31750" tIns="12700" rIns="31750" bIns="1270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latinLnBrk="1">
              <a:lnSpc>
                <a:spcPct val="113000"/>
              </a:lnSpc>
            </a:pPr>
            <a:r>
              <a:rPr lang="en-US" sz="1600" b="0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目 前 职 级：</a:t>
            </a:r>
            <a:endParaRPr lang="en-US" sz="1100" dirty="0"/>
          </a:p>
        </p:txBody>
      </p:sp>
      <p:sp>
        <p:nvSpPr>
          <p:cNvPr id="15" name="TextBox 10">
            <a:extLst>
              <a:ext uri="{FF2B5EF4-FFF2-40B4-BE49-F238E27FC236}">
                <a16:creationId xmlns:a16="http://schemas.microsoft.com/office/drawing/2014/main" id="{92D15935-3158-4697-9559-BDA234DF5B8A}"/>
              </a:ext>
            </a:extLst>
          </p:cNvPr>
          <p:cNvSpPr txBox="1"/>
          <p:nvPr/>
        </p:nvSpPr>
        <p:spPr>
          <a:xfrm>
            <a:off x="7836661" y="4140539"/>
            <a:ext cx="1282700" cy="287899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31750" tIns="12700" rIns="31750" bIns="1270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latinLnBrk="1">
              <a:lnSpc>
                <a:spcPct val="113000"/>
              </a:lnSpc>
            </a:pPr>
            <a:r>
              <a:rPr lang="en-US" sz="1600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8</a:t>
            </a:r>
            <a:endParaRPr lang="en-US" sz="1100" dirty="0"/>
          </a:p>
        </p:txBody>
      </p:sp>
      <p:sp>
        <p:nvSpPr>
          <p:cNvPr id="16" name="TextBox 11">
            <a:extLst>
              <a:ext uri="{FF2B5EF4-FFF2-40B4-BE49-F238E27FC236}">
                <a16:creationId xmlns:a16="http://schemas.microsoft.com/office/drawing/2014/main" id="{8DA39443-8A22-4ABB-97B5-EFC706DA40CC}"/>
              </a:ext>
            </a:extLst>
          </p:cNvPr>
          <p:cNvSpPr txBox="1"/>
          <p:nvPr/>
        </p:nvSpPr>
        <p:spPr>
          <a:xfrm>
            <a:off x="6655561" y="4551905"/>
            <a:ext cx="1270000" cy="31115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31750" tIns="12700" rIns="31750" bIns="1270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latinLnBrk="1">
              <a:lnSpc>
                <a:spcPct val="113000"/>
              </a:lnSpc>
            </a:pPr>
            <a:r>
              <a:rPr lang="en-US" sz="1600" b="0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认 证 职 级：</a:t>
            </a:r>
            <a:endParaRPr lang="en-US" sz="1100" dirty="0"/>
          </a:p>
        </p:txBody>
      </p:sp>
      <p:sp>
        <p:nvSpPr>
          <p:cNvPr id="17" name="TextBox 12">
            <a:extLst>
              <a:ext uri="{FF2B5EF4-FFF2-40B4-BE49-F238E27FC236}">
                <a16:creationId xmlns:a16="http://schemas.microsoft.com/office/drawing/2014/main" id="{77E93C43-49E2-4D49-A9B4-EF85E7090747}"/>
              </a:ext>
            </a:extLst>
          </p:cNvPr>
          <p:cNvSpPr txBox="1"/>
          <p:nvPr/>
        </p:nvSpPr>
        <p:spPr>
          <a:xfrm>
            <a:off x="7849361" y="4551905"/>
            <a:ext cx="1282700" cy="287899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31750" tIns="12700" rIns="31750" bIns="1270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latinLnBrk="1">
              <a:lnSpc>
                <a:spcPct val="113000"/>
              </a:lnSpc>
            </a:pPr>
            <a:r>
              <a:rPr lang="en-US" sz="1600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9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330583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Freeform 2"/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94" name="TextBox 3"/>
          <p:cNvSpPr txBox="1"/>
          <p:nvPr/>
        </p:nvSpPr>
        <p:spPr>
          <a:xfrm>
            <a:off x="57920" y="60061"/>
            <a:ext cx="3186801" cy="446301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33945" tIns="66973" rIns="133945" bIns="66973" rtlCol="0" anchor="t">
            <a:spAutoFit/>
          </a:bodyPr>
          <a:lstStyle/>
          <a:p>
            <a:pPr algn="l" latinLnBrk="1">
              <a:lnSpc>
                <a:spcPct val="113000"/>
              </a:lnSpc>
            </a:pPr>
            <a:r>
              <a:rPr 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01. </a:t>
            </a:r>
            <a:r>
              <a:rPr lang="zh-CN" alt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建模应用案例</a:t>
            </a:r>
            <a:endParaRPr lang="en-US" sz="1160" dirty="0"/>
          </a:p>
        </p:txBody>
      </p:sp>
      <p:sp>
        <p:nvSpPr>
          <p:cNvPr id="2" name="Freeform 17">
            <a:extLst>
              <a:ext uri="{FF2B5EF4-FFF2-40B4-BE49-F238E27FC236}">
                <a16:creationId xmlns:a16="http://schemas.microsoft.com/office/drawing/2014/main" id="{B10B899D-840F-4854-254F-1F89D36020C8}"/>
              </a:ext>
            </a:extLst>
          </p:cNvPr>
          <p:cNvSpPr/>
          <p:nvPr/>
        </p:nvSpPr>
        <p:spPr>
          <a:xfrm>
            <a:off x="523407" y="1222918"/>
            <a:ext cx="941020" cy="369332"/>
          </a:xfrm>
          <a:custGeom>
            <a:avLst/>
            <a:gdLst/>
            <a:ahLst/>
            <a:cxnLst/>
            <a:rect l="l" t="t" r="r" b="b"/>
            <a:pathLst>
              <a:path w="2311400" h="544765">
                <a:moveTo>
                  <a:pt x="2311400" y="504426"/>
                </a:moveTo>
                <a:cubicBezTo>
                  <a:pt x="2311400" y="505217"/>
                  <a:pt x="2310465" y="506007"/>
                  <a:pt x="2310465" y="506007"/>
                </a:cubicBezTo>
                <a:cubicBezTo>
                  <a:pt x="2309533" y="506797"/>
                  <a:pt x="2308598" y="507591"/>
                  <a:pt x="2308598" y="508381"/>
                </a:cubicBezTo>
                <a:lnTo>
                  <a:pt x="2310465" y="509172"/>
                </a:lnTo>
                <a:cubicBezTo>
                  <a:pt x="2310465" y="509962"/>
                  <a:pt x="2308598" y="510753"/>
                  <a:pt x="2308598" y="511546"/>
                </a:cubicBezTo>
                <a:cubicBezTo>
                  <a:pt x="2308598" y="511546"/>
                  <a:pt x="2307663" y="512337"/>
                  <a:pt x="2307663" y="513127"/>
                </a:cubicBezTo>
                <a:cubicBezTo>
                  <a:pt x="2307663" y="513127"/>
                  <a:pt x="2309533" y="513917"/>
                  <a:pt x="2309533" y="514708"/>
                </a:cubicBezTo>
                <a:lnTo>
                  <a:pt x="2307663" y="516292"/>
                </a:lnTo>
                <a:lnTo>
                  <a:pt x="2305792" y="514708"/>
                </a:lnTo>
                <a:lnTo>
                  <a:pt x="2303925" y="513127"/>
                </a:lnTo>
                <a:cubicBezTo>
                  <a:pt x="2302989" y="513917"/>
                  <a:pt x="2302054" y="514708"/>
                  <a:pt x="2302054" y="515498"/>
                </a:cubicBezTo>
                <a:lnTo>
                  <a:pt x="2303925" y="516292"/>
                </a:lnTo>
                <a:cubicBezTo>
                  <a:pt x="2303925" y="517082"/>
                  <a:pt x="2302054" y="517873"/>
                  <a:pt x="2302989" y="518663"/>
                </a:cubicBezTo>
                <a:lnTo>
                  <a:pt x="2304860" y="519453"/>
                </a:lnTo>
                <a:cubicBezTo>
                  <a:pt x="2304860" y="520247"/>
                  <a:pt x="2302989" y="521037"/>
                  <a:pt x="2302989" y="521828"/>
                </a:cubicBezTo>
                <a:lnTo>
                  <a:pt x="2304860" y="522618"/>
                </a:lnTo>
                <a:cubicBezTo>
                  <a:pt x="2304860" y="523409"/>
                  <a:pt x="2303925" y="524199"/>
                  <a:pt x="2303925" y="524199"/>
                </a:cubicBezTo>
                <a:cubicBezTo>
                  <a:pt x="2302989" y="524993"/>
                  <a:pt x="2302989" y="525783"/>
                  <a:pt x="2302054" y="526573"/>
                </a:cubicBezTo>
                <a:lnTo>
                  <a:pt x="2300184" y="524993"/>
                </a:lnTo>
                <a:cubicBezTo>
                  <a:pt x="2299251" y="524199"/>
                  <a:pt x="2298316" y="524199"/>
                  <a:pt x="2297381" y="523409"/>
                </a:cubicBezTo>
                <a:cubicBezTo>
                  <a:pt x="2297381" y="523409"/>
                  <a:pt x="2296446" y="522618"/>
                  <a:pt x="2295510" y="522618"/>
                </a:cubicBezTo>
                <a:cubicBezTo>
                  <a:pt x="2295510" y="522618"/>
                  <a:pt x="2294578" y="524199"/>
                  <a:pt x="2293643" y="524199"/>
                </a:cubicBezTo>
                <a:lnTo>
                  <a:pt x="2292708" y="525783"/>
                </a:lnTo>
                <a:cubicBezTo>
                  <a:pt x="2291772" y="525783"/>
                  <a:pt x="2291772" y="527364"/>
                  <a:pt x="2290837" y="527364"/>
                </a:cubicBezTo>
                <a:cubicBezTo>
                  <a:pt x="2290837" y="527364"/>
                  <a:pt x="2288970" y="525783"/>
                  <a:pt x="2288970" y="526573"/>
                </a:cubicBezTo>
                <a:cubicBezTo>
                  <a:pt x="2288034" y="526573"/>
                  <a:pt x="2288034" y="527364"/>
                  <a:pt x="2287099" y="528154"/>
                </a:cubicBezTo>
                <a:cubicBezTo>
                  <a:pt x="2287099" y="528948"/>
                  <a:pt x="2286164" y="528948"/>
                  <a:pt x="2285229" y="529738"/>
                </a:cubicBezTo>
                <a:cubicBezTo>
                  <a:pt x="2285229" y="530529"/>
                  <a:pt x="2284297" y="531319"/>
                  <a:pt x="2284297" y="531319"/>
                </a:cubicBezTo>
                <a:cubicBezTo>
                  <a:pt x="2283361" y="532109"/>
                  <a:pt x="2283361" y="532900"/>
                  <a:pt x="2282426" y="533693"/>
                </a:cubicBezTo>
                <a:cubicBezTo>
                  <a:pt x="2281491" y="533693"/>
                  <a:pt x="2281491" y="534484"/>
                  <a:pt x="2280555" y="535274"/>
                </a:cubicBezTo>
                <a:lnTo>
                  <a:pt x="2278688" y="533693"/>
                </a:lnTo>
                <a:cubicBezTo>
                  <a:pt x="2278688" y="532900"/>
                  <a:pt x="2280555" y="532109"/>
                  <a:pt x="2280555" y="532109"/>
                </a:cubicBezTo>
                <a:cubicBezTo>
                  <a:pt x="2279623" y="532109"/>
                  <a:pt x="2278688" y="530529"/>
                  <a:pt x="2278688" y="530529"/>
                </a:cubicBezTo>
                <a:cubicBezTo>
                  <a:pt x="2277753" y="530529"/>
                  <a:pt x="2276818" y="532109"/>
                  <a:pt x="2276818" y="532109"/>
                </a:cubicBezTo>
                <a:lnTo>
                  <a:pt x="2274950" y="534484"/>
                </a:lnTo>
                <a:cubicBezTo>
                  <a:pt x="2274950" y="533693"/>
                  <a:pt x="2273080" y="532900"/>
                  <a:pt x="2273080" y="532900"/>
                </a:cubicBezTo>
                <a:cubicBezTo>
                  <a:pt x="2273080" y="532109"/>
                  <a:pt x="2274015" y="531319"/>
                  <a:pt x="2274950" y="531319"/>
                </a:cubicBezTo>
                <a:cubicBezTo>
                  <a:pt x="2274950" y="530529"/>
                  <a:pt x="2275882" y="529738"/>
                  <a:pt x="2275882" y="528948"/>
                </a:cubicBezTo>
                <a:lnTo>
                  <a:pt x="2274015" y="528154"/>
                </a:lnTo>
                <a:cubicBezTo>
                  <a:pt x="2274015" y="527364"/>
                  <a:pt x="2272144" y="526573"/>
                  <a:pt x="2272144" y="526573"/>
                </a:cubicBezTo>
                <a:lnTo>
                  <a:pt x="2274015" y="524993"/>
                </a:lnTo>
                <a:cubicBezTo>
                  <a:pt x="2273080" y="524199"/>
                  <a:pt x="2272144" y="524199"/>
                  <a:pt x="2271209" y="523409"/>
                </a:cubicBezTo>
                <a:cubicBezTo>
                  <a:pt x="2271209" y="524199"/>
                  <a:pt x="2270277" y="524993"/>
                  <a:pt x="2270277" y="524993"/>
                </a:cubicBezTo>
                <a:cubicBezTo>
                  <a:pt x="2269342" y="525783"/>
                  <a:pt x="2268407" y="526573"/>
                  <a:pt x="2268407" y="527364"/>
                </a:cubicBezTo>
                <a:cubicBezTo>
                  <a:pt x="2268407" y="527364"/>
                  <a:pt x="2266536" y="528154"/>
                  <a:pt x="2266536" y="528948"/>
                </a:cubicBezTo>
                <a:lnTo>
                  <a:pt x="2268407" y="529738"/>
                </a:lnTo>
                <a:cubicBezTo>
                  <a:pt x="2268407" y="530529"/>
                  <a:pt x="2267471" y="532109"/>
                  <a:pt x="2267471" y="532109"/>
                </a:cubicBezTo>
                <a:cubicBezTo>
                  <a:pt x="2266536" y="532109"/>
                  <a:pt x="2265601" y="530529"/>
                  <a:pt x="2265601" y="530529"/>
                </a:cubicBezTo>
                <a:cubicBezTo>
                  <a:pt x="2264669" y="530529"/>
                  <a:pt x="2263733" y="528948"/>
                  <a:pt x="2262798" y="528948"/>
                </a:cubicBezTo>
                <a:cubicBezTo>
                  <a:pt x="2262798" y="528948"/>
                  <a:pt x="2261863" y="530529"/>
                  <a:pt x="2261863" y="531319"/>
                </a:cubicBezTo>
                <a:cubicBezTo>
                  <a:pt x="2260928" y="531319"/>
                  <a:pt x="2259995" y="529738"/>
                  <a:pt x="2259060" y="529738"/>
                </a:cubicBezTo>
                <a:lnTo>
                  <a:pt x="2258125" y="531319"/>
                </a:lnTo>
                <a:cubicBezTo>
                  <a:pt x="2257190" y="531319"/>
                  <a:pt x="2256254" y="532900"/>
                  <a:pt x="2256254" y="532900"/>
                </a:cubicBezTo>
                <a:cubicBezTo>
                  <a:pt x="2255319" y="532900"/>
                  <a:pt x="2254387" y="532109"/>
                  <a:pt x="2254387" y="532109"/>
                </a:cubicBezTo>
                <a:cubicBezTo>
                  <a:pt x="2253452" y="531319"/>
                  <a:pt x="2252516" y="530529"/>
                  <a:pt x="2251581" y="530529"/>
                </a:cubicBezTo>
                <a:cubicBezTo>
                  <a:pt x="2251581" y="529738"/>
                  <a:pt x="2250649" y="529738"/>
                  <a:pt x="2249714" y="528948"/>
                </a:cubicBezTo>
                <a:lnTo>
                  <a:pt x="2251581" y="527364"/>
                </a:lnTo>
                <a:cubicBezTo>
                  <a:pt x="2251581" y="526573"/>
                  <a:pt x="2249714" y="526573"/>
                  <a:pt x="2249714" y="525783"/>
                </a:cubicBezTo>
                <a:cubicBezTo>
                  <a:pt x="2249714" y="526573"/>
                  <a:pt x="2247843" y="527364"/>
                  <a:pt x="2247843" y="527364"/>
                </a:cubicBezTo>
                <a:cubicBezTo>
                  <a:pt x="2247843" y="528154"/>
                  <a:pt x="2249714" y="528154"/>
                  <a:pt x="2249714" y="528948"/>
                </a:cubicBezTo>
                <a:cubicBezTo>
                  <a:pt x="2249714" y="529738"/>
                  <a:pt x="2247843" y="530529"/>
                  <a:pt x="2248778" y="530529"/>
                </a:cubicBezTo>
                <a:cubicBezTo>
                  <a:pt x="2248778" y="531319"/>
                  <a:pt x="2250649" y="532109"/>
                  <a:pt x="2250649" y="532109"/>
                </a:cubicBezTo>
                <a:lnTo>
                  <a:pt x="2248778" y="533693"/>
                </a:lnTo>
                <a:lnTo>
                  <a:pt x="2246908" y="532900"/>
                </a:lnTo>
                <a:cubicBezTo>
                  <a:pt x="2245973" y="532109"/>
                  <a:pt x="2245041" y="531319"/>
                  <a:pt x="2245041" y="531319"/>
                </a:cubicBezTo>
                <a:cubicBezTo>
                  <a:pt x="2244105" y="531319"/>
                  <a:pt x="2243170" y="529738"/>
                  <a:pt x="2242235" y="529738"/>
                </a:cubicBezTo>
                <a:lnTo>
                  <a:pt x="2241300" y="531319"/>
                </a:lnTo>
                <a:cubicBezTo>
                  <a:pt x="2241300" y="532109"/>
                  <a:pt x="2243170" y="532900"/>
                  <a:pt x="2243170" y="532900"/>
                </a:cubicBezTo>
                <a:cubicBezTo>
                  <a:pt x="2243170" y="532900"/>
                  <a:pt x="2242235" y="534484"/>
                  <a:pt x="2241300" y="534484"/>
                </a:cubicBezTo>
                <a:cubicBezTo>
                  <a:pt x="2241300" y="534484"/>
                  <a:pt x="2239432" y="532900"/>
                  <a:pt x="2239432" y="533693"/>
                </a:cubicBezTo>
                <a:cubicBezTo>
                  <a:pt x="2238497" y="533693"/>
                  <a:pt x="2238497" y="535274"/>
                  <a:pt x="2237562" y="535274"/>
                </a:cubicBezTo>
                <a:cubicBezTo>
                  <a:pt x="2237562" y="535274"/>
                  <a:pt x="2236626" y="533693"/>
                  <a:pt x="2235691" y="533693"/>
                </a:cubicBezTo>
                <a:cubicBezTo>
                  <a:pt x="2236626" y="533693"/>
                  <a:pt x="2236626" y="532109"/>
                  <a:pt x="2237562" y="532109"/>
                </a:cubicBezTo>
                <a:cubicBezTo>
                  <a:pt x="2237562" y="531319"/>
                  <a:pt x="2238497" y="530529"/>
                  <a:pt x="2238497" y="530529"/>
                </a:cubicBezTo>
                <a:cubicBezTo>
                  <a:pt x="2239432" y="529738"/>
                  <a:pt x="2236626" y="528948"/>
                  <a:pt x="2236626" y="528948"/>
                </a:cubicBezTo>
                <a:cubicBezTo>
                  <a:pt x="2236626" y="528154"/>
                  <a:pt x="2238497" y="527364"/>
                  <a:pt x="2238497" y="527364"/>
                </a:cubicBezTo>
                <a:cubicBezTo>
                  <a:pt x="2238497" y="526573"/>
                  <a:pt x="2236626" y="526573"/>
                  <a:pt x="2236626" y="525783"/>
                </a:cubicBezTo>
                <a:cubicBezTo>
                  <a:pt x="2235691" y="525783"/>
                  <a:pt x="2234759" y="524199"/>
                  <a:pt x="2233824" y="524199"/>
                </a:cubicBezTo>
                <a:cubicBezTo>
                  <a:pt x="2233824" y="524199"/>
                  <a:pt x="2232888" y="525783"/>
                  <a:pt x="2232888" y="526573"/>
                </a:cubicBezTo>
                <a:cubicBezTo>
                  <a:pt x="2231953" y="526573"/>
                  <a:pt x="2231953" y="527364"/>
                  <a:pt x="2231018" y="528154"/>
                </a:cubicBezTo>
                <a:cubicBezTo>
                  <a:pt x="2231018" y="528154"/>
                  <a:pt x="2230083" y="529738"/>
                  <a:pt x="2229151" y="529738"/>
                </a:cubicBezTo>
                <a:cubicBezTo>
                  <a:pt x="2229151" y="529738"/>
                  <a:pt x="2228215" y="528154"/>
                  <a:pt x="2227280" y="528154"/>
                </a:cubicBezTo>
                <a:cubicBezTo>
                  <a:pt x="2226345" y="528948"/>
                  <a:pt x="2226345" y="529738"/>
                  <a:pt x="2225413" y="530529"/>
                </a:cubicBezTo>
                <a:cubicBezTo>
                  <a:pt x="2225413" y="530529"/>
                  <a:pt x="2224477" y="531319"/>
                  <a:pt x="2224477" y="532109"/>
                </a:cubicBezTo>
                <a:cubicBezTo>
                  <a:pt x="2223542" y="532109"/>
                  <a:pt x="2222607" y="533693"/>
                  <a:pt x="2222607" y="533693"/>
                </a:cubicBezTo>
                <a:cubicBezTo>
                  <a:pt x="2221672" y="533693"/>
                  <a:pt x="2220739" y="532109"/>
                  <a:pt x="2220739" y="532109"/>
                </a:cubicBezTo>
                <a:cubicBezTo>
                  <a:pt x="2219804" y="532109"/>
                  <a:pt x="2219804" y="534484"/>
                  <a:pt x="2218869" y="534484"/>
                </a:cubicBezTo>
                <a:lnTo>
                  <a:pt x="2216998" y="532900"/>
                </a:lnTo>
                <a:cubicBezTo>
                  <a:pt x="2216063" y="532109"/>
                  <a:pt x="2215131" y="532109"/>
                  <a:pt x="2215131" y="531319"/>
                </a:cubicBezTo>
                <a:cubicBezTo>
                  <a:pt x="2216063" y="530529"/>
                  <a:pt x="2216998" y="528948"/>
                  <a:pt x="2217934" y="528154"/>
                </a:cubicBezTo>
                <a:cubicBezTo>
                  <a:pt x="2217934" y="527364"/>
                  <a:pt x="2219804" y="526573"/>
                  <a:pt x="2219804" y="526573"/>
                </a:cubicBezTo>
                <a:cubicBezTo>
                  <a:pt x="2219804" y="525783"/>
                  <a:pt x="2216998" y="524993"/>
                  <a:pt x="2216998" y="524993"/>
                </a:cubicBezTo>
                <a:cubicBezTo>
                  <a:pt x="2217934" y="524993"/>
                  <a:pt x="2218869" y="523409"/>
                  <a:pt x="2218869" y="523409"/>
                </a:cubicBezTo>
                <a:cubicBezTo>
                  <a:pt x="2219804" y="523409"/>
                  <a:pt x="2220739" y="524199"/>
                  <a:pt x="2220739" y="524199"/>
                </a:cubicBezTo>
                <a:cubicBezTo>
                  <a:pt x="2221672" y="524199"/>
                  <a:pt x="2223542" y="525783"/>
                  <a:pt x="2223542" y="525783"/>
                </a:cubicBezTo>
                <a:lnTo>
                  <a:pt x="2224477" y="524199"/>
                </a:lnTo>
                <a:cubicBezTo>
                  <a:pt x="2224477" y="523409"/>
                  <a:pt x="2222607" y="523409"/>
                  <a:pt x="2222607" y="522618"/>
                </a:cubicBezTo>
                <a:cubicBezTo>
                  <a:pt x="2222607" y="521828"/>
                  <a:pt x="2224477" y="521037"/>
                  <a:pt x="2224477" y="521037"/>
                </a:cubicBezTo>
                <a:cubicBezTo>
                  <a:pt x="2224477" y="520247"/>
                  <a:pt x="2221672" y="519453"/>
                  <a:pt x="2222607" y="519453"/>
                </a:cubicBezTo>
                <a:cubicBezTo>
                  <a:pt x="2222607" y="518663"/>
                  <a:pt x="2223542" y="517873"/>
                  <a:pt x="2223542" y="517873"/>
                </a:cubicBezTo>
                <a:cubicBezTo>
                  <a:pt x="2224477" y="517082"/>
                  <a:pt x="2224477" y="516292"/>
                  <a:pt x="2225413" y="516292"/>
                </a:cubicBezTo>
                <a:cubicBezTo>
                  <a:pt x="2226345" y="515498"/>
                  <a:pt x="2226345" y="514708"/>
                  <a:pt x="2227280" y="513917"/>
                </a:cubicBezTo>
                <a:cubicBezTo>
                  <a:pt x="2226345" y="513917"/>
                  <a:pt x="2225413" y="513127"/>
                  <a:pt x="2224477" y="513127"/>
                </a:cubicBezTo>
                <a:lnTo>
                  <a:pt x="2223542" y="514708"/>
                </a:lnTo>
                <a:cubicBezTo>
                  <a:pt x="2222607" y="514708"/>
                  <a:pt x="2222607" y="516292"/>
                  <a:pt x="2221672" y="516292"/>
                </a:cubicBezTo>
                <a:cubicBezTo>
                  <a:pt x="2221672" y="517082"/>
                  <a:pt x="2220739" y="517873"/>
                  <a:pt x="2219804" y="517873"/>
                </a:cubicBezTo>
                <a:cubicBezTo>
                  <a:pt x="2219804" y="518663"/>
                  <a:pt x="2218869" y="519453"/>
                  <a:pt x="2218869" y="520247"/>
                </a:cubicBezTo>
                <a:cubicBezTo>
                  <a:pt x="2217934" y="520247"/>
                  <a:pt x="2216998" y="521828"/>
                  <a:pt x="2216998" y="521828"/>
                </a:cubicBezTo>
                <a:lnTo>
                  <a:pt x="2215131" y="520247"/>
                </a:lnTo>
                <a:cubicBezTo>
                  <a:pt x="2215131" y="521037"/>
                  <a:pt x="2213260" y="521828"/>
                  <a:pt x="2213260" y="521828"/>
                </a:cubicBezTo>
                <a:cubicBezTo>
                  <a:pt x="2213260" y="522618"/>
                  <a:pt x="2215131" y="523409"/>
                  <a:pt x="2215131" y="523409"/>
                </a:cubicBezTo>
                <a:lnTo>
                  <a:pt x="2216998" y="524993"/>
                </a:lnTo>
                <a:cubicBezTo>
                  <a:pt x="2216998" y="525783"/>
                  <a:pt x="2216063" y="525783"/>
                  <a:pt x="2216063" y="526573"/>
                </a:cubicBezTo>
                <a:cubicBezTo>
                  <a:pt x="2215131" y="527364"/>
                  <a:pt x="2215131" y="528154"/>
                  <a:pt x="2214196" y="528154"/>
                </a:cubicBezTo>
                <a:cubicBezTo>
                  <a:pt x="2214196" y="528948"/>
                  <a:pt x="2213260" y="529738"/>
                  <a:pt x="2212325" y="529738"/>
                </a:cubicBezTo>
                <a:cubicBezTo>
                  <a:pt x="2212325" y="530529"/>
                  <a:pt x="2211390" y="528948"/>
                  <a:pt x="2210458" y="528948"/>
                </a:cubicBezTo>
                <a:lnTo>
                  <a:pt x="2208587" y="530529"/>
                </a:lnTo>
                <a:cubicBezTo>
                  <a:pt x="2208587" y="531319"/>
                  <a:pt x="2207652" y="532109"/>
                  <a:pt x="2207652" y="532109"/>
                </a:cubicBezTo>
                <a:lnTo>
                  <a:pt x="2209523" y="533693"/>
                </a:lnTo>
                <a:lnTo>
                  <a:pt x="2211390" y="532109"/>
                </a:lnTo>
                <a:lnTo>
                  <a:pt x="2213260" y="532900"/>
                </a:lnTo>
                <a:cubicBezTo>
                  <a:pt x="2213260" y="533693"/>
                  <a:pt x="2211390" y="534484"/>
                  <a:pt x="2211390" y="535274"/>
                </a:cubicBezTo>
                <a:cubicBezTo>
                  <a:pt x="2211390" y="535274"/>
                  <a:pt x="2210458" y="536065"/>
                  <a:pt x="2209523" y="536855"/>
                </a:cubicBezTo>
                <a:cubicBezTo>
                  <a:pt x="2209523" y="536855"/>
                  <a:pt x="2212325" y="537649"/>
                  <a:pt x="2212325" y="538439"/>
                </a:cubicBezTo>
                <a:cubicBezTo>
                  <a:pt x="2212325" y="538439"/>
                  <a:pt x="2210458" y="539229"/>
                  <a:pt x="2210458" y="540020"/>
                </a:cubicBezTo>
                <a:cubicBezTo>
                  <a:pt x="2210458" y="540810"/>
                  <a:pt x="2209523" y="540810"/>
                  <a:pt x="2208587" y="541601"/>
                </a:cubicBezTo>
                <a:cubicBezTo>
                  <a:pt x="2208587" y="540810"/>
                  <a:pt x="2207652" y="540810"/>
                  <a:pt x="2206717" y="540020"/>
                </a:cubicBezTo>
                <a:lnTo>
                  <a:pt x="2204849" y="539229"/>
                </a:lnTo>
                <a:cubicBezTo>
                  <a:pt x="2204849" y="538439"/>
                  <a:pt x="2205782" y="537649"/>
                  <a:pt x="2206717" y="536855"/>
                </a:cubicBezTo>
                <a:cubicBezTo>
                  <a:pt x="2205782" y="536855"/>
                  <a:pt x="2204849" y="536065"/>
                  <a:pt x="2203914" y="536065"/>
                </a:cubicBezTo>
                <a:lnTo>
                  <a:pt x="2202979" y="537649"/>
                </a:lnTo>
                <a:cubicBezTo>
                  <a:pt x="2202979" y="537649"/>
                  <a:pt x="2204849" y="538439"/>
                  <a:pt x="2204849" y="539229"/>
                </a:cubicBezTo>
                <a:cubicBezTo>
                  <a:pt x="2204849" y="539229"/>
                  <a:pt x="2203914" y="540020"/>
                  <a:pt x="2202979" y="540810"/>
                </a:cubicBezTo>
                <a:cubicBezTo>
                  <a:pt x="2202979" y="540810"/>
                  <a:pt x="2202044" y="542394"/>
                  <a:pt x="2201108" y="542394"/>
                </a:cubicBezTo>
                <a:cubicBezTo>
                  <a:pt x="2201108" y="542394"/>
                  <a:pt x="2199241" y="541601"/>
                  <a:pt x="2199241" y="540810"/>
                </a:cubicBezTo>
                <a:cubicBezTo>
                  <a:pt x="2199241" y="540810"/>
                  <a:pt x="2201108" y="540020"/>
                  <a:pt x="2201108" y="539229"/>
                </a:cubicBezTo>
                <a:cubicBezTo>
                  <a:pt x="2201108" y="538439"/>
                  <a:pt x="2199241" y="538439"/>
                  <a:pt x="2199241" y="537649"/>
                </a:cubicBezTo>
                <a:cubicBezTo>
                  <a:pt x="2200176" y="536855"/>
                  <a:pt x="2201108" y="536065"/>
                  <a:pt x="2202044" y="534484"/>
                </a:cubicBezTo>
                <a:cubicBezTo>
                  <a:pt x="2202979" y="533693"/>
                  <a:pt x="2203914" y="532109"/>
                  <a:pt x="2204849" y="531319"/>
                </a:cubicBezTo>
                <a:cubicBezTo>
                  <a:pt x="2203914" y="529738"/>
                  <a:pt x="2202979" y="528948"/>
                  <a:pt x="2201108" y="528154"/>
                </a:cubicBezTo>
                <a:cubicBezTo>
                  <a:pt x="2200176" y="528154"/>
                  <a:pt x="2200176" y="527364"/>
                  <a:pt x="2199241" y="526573"/>
                </a:cubicBezTo>
                <a:cubicBezTo>
                  <a:pt x="2198306" y="527364"/>
                  <a:pt x="2198306" y="528948"/>
                  <a:pt x="2197370" y="528948"/>
                </a:cubicBezTo>
                <a:lnTo>
                  <a:pt x="2195503" y="527364"/>
                </a:lnTo>
                <a:lnTo>
                  <a:pt x="2193633" y="525783"/>
                </a:lnTo>
                <a:cubicBezTo>
                  <a:pt x="2192697" y="525783"/>
                  <a:pt x="2191762" y="527364"/>
                  <a:pt x="2191762" y="527364"/>
                </a:cubicBezTo>
                <a:cubicBezTo>
                  <a:pt x="2190830" y="528154"/>
                  <a:pt x="2189895" y="528948"/>
                  <a:pt x="2189895" y="529738"/>
                </a:cubicBezTo>
                <a:lnTo>
                  <a:pt x="2191762" y="530529"/>
                </a:lnTo>
                <a:cubicBezTo>
                  <a:pt x="2191762" y="531319"/>
                  <a:pt x="2190830" y="532109"/>
                  <a:pt x="2190830" y="532900"/>
                </a:cubicBezTo>
                <a:lnTo>
                  <a:pt x="2188959" y="531319"/>
                </a:lnTo>
                <a:cubicBezTo>
                  <a:pt x="2188024" y="531319"/>
                  <a:pt x="2187089" y="532900"/>
                  <a:pt x="2187089" y="532900"/>
                </a:cubicBezTo>
                <a:cubicBezTo>
                  <a:pt x="2186157" y="533693"/>
                  <a:pt x="2186157" y="534484"/>
                  <a:pt x="2185221" y="534484"/>
                </a:cubicBezTo>
                <a:lnTo>
                  <a:pt x="2183351" y="533693"/>
                </a:lnTo>
                <a:cubicBezTo>
                  <a:pt x="2183351" y="532900"/>
                  <a:pt x="2185221" y="532109"/>
                  <a:pt x="2185221" y="531319"/>
                </a:cubicBezTo>
                <a:cubicBezTo>
                  <a:pt x="2184286" y="531319"/>
                  <a:pt x="2183351" y="530529"/>
                  <a:pt x="2182416" y="530529"/>
                </a:cubicBezTo>
                <a:cubicBezTo>
                  <a:pt x="2182416" y="529738"/>
                  <a:pt x="2181480" y="528948"/>
                  <a:pt x="2180548" y="528948"/>
                </a:cubicBezTo>
                <a:lnTo>
                  <a:pt x="2178678" y="527364"/>
                </a:lnTo>
                <a:cubicBezTo>
                  <a:pt x="2178678" y="527364"/>
                  <a:pt x="2176807" y="528948"/>
                  <a:pt x="2176807" y="529738"/>
                </a:cubicBezTo>
                <a:lnTo>
                  <a:pt x="2174940" y="531319"/>
                </a:lnTo>
                <a:cubicBezTo>
                  <a:pt x="2174940" y="531319"/>
                  <a:pt x="2173069" y="530529"/>
                  <a:pt x="2173069" y="529738"/>
                </a:cubicBezTo>
                <a:lnTo>
                  <a:pt x="2174940" y="528154"/>
                </a:lnTo>
                <a:cubicBezTo>
                  <a:pt x="2174940" y="527364"/>
                  <a:pt x="2175872" y="526573"/>
                  <a:pt x="2176807" y="526573"/>
                </a:cubicBezTo>
                <a:cubicBezTo>
                  <a:pt x="2176807" y="525783"/>
                  <a:pt x="2177742" y="524993"/>
                  <a:pt x="2177742" y="524199"/>
                </a:cubicBezTo>
                <a:lnTo>
                  <a:pt x="2175872" y="523409"/>
                </a:lnTo>
                <a:cubicBezTo>
                  <a:pt x="2175872" y="522618"/>
                  <a:pt x="2177742" y="521828"/>
                  <a:pt x="2177742" y="521828"/>
                </a:cubicBezTo>
                <a:cubicBezTo>
                  <a:pt x="2177742" y="521037"/>
                  <a:pt x="2175872" y="520247"/>
                  <a:pt x="2175872" y="520247"/>
                </a:cubicBezTo>
                <a:cubicBezTo>
                  <a:pt x="2174940" y="520247"/>
                  <a:pt x="2174005" y="521828"/>
                  <a:pt x="2174005" y="521828"/>
                </a:cubicBezTo>
                <a:cubicBezTo>
                  <a:pt x="2173069" y="521828"/>
                  <a:pt x="2172134" y="520247"/>
                  <a:pt x="2172134" y="520247"/>
                </a:cubicBezTo>
                <a:cubicBezTo>
                  <a:pt x="2171199" y="521037"/>
                  <a:pt x="2171199" y="521828"/>
                  <a:pt x="2170267" y="522618"/>
                </a:cubicBezTo>
                <a:cubicBezTo>
                  <a:pt x="2170267" y="522618"/>
                  <a:pt x="2168396" y="523409"/>
                  <a:pt x="2168396" y="524199"/>
                </a:cubicBezTo>
                <a:cubicBezTo>
                  <a:pt x="2168396" y="524199"/>
                  <a:pt x="2170267" y="524993"/>
                  <a:pt x="2170267" y="525783"/>
                </a:cubicBezTo>
                <a:cubicBezTo>
                  <a:pt x="2171199" y="525783"/>
                  <a:pt x="2169331" y="526573"/>
                  <a:pt x="2169331" y="527364"/>
                </a:cubicBezTo>
                <a:cubicBezTo>
                  <a:pt x="2169331" y="527364"/>
                  <a:pt x="2168396" y="528154"/>
                  <a:pt x="2167461" y="528948"/>
                </a:cubicBezTo>
                <a:lnTo>
                  <a:pt x="2165593" y="530529"/>
                </a:lnTo>
                <a:lnTo>
                  <a:pt x="2168396" y="532109"/>
                </a:lnTo>
                <a:cubicBezTo>
                  <a:pt x="2167461" y="532900"/>
                  <a:pt x="2166526" y="532900"/>
                  <a:pt x="2166526" y="533693"/>
                </a:cubicBezTo>
                <a:cubicBezTo>
                  <a:pt x="2165593" y="534484"/>
                  <a:pt x="2165593" y="535274"/>
                  <a:pt x="2164658" y="535274"/>
                </a:cubicBezTo>
                <a:cubicBezTo>
                  <a:pt x="2164658" y="536065"/>
                  <a:pt x="2162788" y="534484"/>
                  <a:pt x="2162788" y="534484"/>
                </a:cubicBezTo>
                <a:cubicBezTo>
                  <a:pt x="2161852" y="534484"/>
                  <a:pt x="2161852" y="536065"/>
                  <a:pt x="2160920" y="536065"/>
                </a:cubicBezTo>
                <a:cubicBezTo>
                  <a:pt x="2160920" y="536065"/>
                  <a:pt x="2159985" y="534484"/>
                  <a:pt x="2159050" y="534484"/>
                </a:cubicBezTo>
                <a:cubicBezTo>
                  <a:pt x="2159050" y="534484"/>
                  <a:pt x="2159985" y="532900"/>
                  <a:pt x="2160920" y="532900"/>
                </a:cubicBezTo>
                <a:cubicBezTo>
                  <a:pt x="2160920" y="532109"/>
                  <a:pt x="2161852" y="531319"/>
                  <a:pt x="2161852" y="531319"/>
                </a:cubicBezTo>
                <a:cubicBezTo>
                  <a:pt x="2162788" y="530529"/>
                  <a:pt x="2159985" y="529738"/>
                  <a:pt x="2159985" y="529738"/>
                </a:cubicBezTo>
                <a:lnTo>
                  <a:pt x="2161852" y="528154"/>
                </a:lnTo>
                <a:lnTo>
                  <a:pt x="2159985" y="526573"/>
                </a:lnTo>
                <a:cubicBezTo>
                  <a:pt x="2159050" y="526573"/>
                  <a:pt x="2158114" y="528154"/>
                  <a:pt x="2158114" y="528154"/>
                </a:cubicBezTo>
                <a:cubicBezTo>
                  <a:pt x="2157179" y="528948"/>
                  <a:pt x="2157179" y="529738"/>
                  <a:pt x="2156247" y="530529"/>
                </a:cubicBezTo>
                <a:lnTo>
                  <a:pt x="2158114" y="531319"/>
                </a:lnTo>
                <a:cubicBezTo>
                  <a:pt x="2159050" y="532109"/>
                  <a:pt x="2157179" y="532900"/>
                  <a:pt x="2157179" y="532900"/>
                </a:cubicBezTo>
                <a:lnTo>
                  <a:pt x="2159050" y="534484"/>
                </a:lnTo>
                <a:cubicBezTo>
                  <a:pt x="2158114" y="534484"/>
                  <a:pt x="2158114" y="536065"/>
                  <a:pt x="2157179" y="536065"/>
                </a:cubicBezTo>
                <a:cubicBezTo>
                  <a:pt x="2157179" y="536065"/>
                  <a:pt x="2156247" y="535274"/>
                  <a:pt x="2155312" y="535274"/>
                </a:cubicBezTo>
                <a:cubicBezTo>
                  <a:pt x="2154377" y="536065"/>
                  <a:pt x="2153441" y="537649"/>
                  <a:pt x="2152506" y="538439"/>
                </a:cubicBezTo>
                <a:cubicBezTo>
                  <a:pt x="2151571" y="538439"/>
                  <a:pt x="2150639" y="537649"/>
                  <a:pt x="2149703" y="536855"/>
                </a:cubicBezTo>
                <a:cubicBezTo>
                  <a:pt x="2149703" y="536855"/>
                  <a:pt x="2151571" y="536065"/>
                  <a:pt x="2151571" y="535274"/>
                </a:cubicBezTo>
                <a:cubicBezTo>
                  <a:pt x="2152506" y="535274"/>
                  <a:pt x="2153441" y="534484"/>
                  <a:pt x="2153441" y="533693"/>
                </a:cubicBezTo>
                <a:cubicBezTo>
                  <a:pt x="2153441" y="532900"/>
                  <a:pt x="2155312" y="532109"/>
                  <a:pt x="2155312" y="532109"/>
                </a:cubicBezTo>
                <a:cubicBezTo>
                  <a:pt x="2154377" y="531319"/>
                  <a:pt x="2152506" y="531319"/>
                  <a:pt x="2152506" y="530529"/>
                </a:cubicBezTo>
                <a:lnTo>
                  <a:pt x="2154377" y="528948"/>
                </a:lnTo>
                <a:lnTo>
                  <a:pt x="2152506" y="527364"/>
                </a:lnTo>
                <a:cubicBezTo>
                  <a:pt x="2151571" y="527364"/>
                  <a:pt x="2151571" y="528948"/>
                  <a:pt x="2150639" y="528948"/>
                </a:cubicBezTo>
                <a:cubicBezTo>
                  <a:pt x="2149703" y="528948"/>
                  <a:pt x="2149703" y="528154"/>
                  <a:pt x="2148768" y="528154"/>
                </a:cubicBezTo>
                <a:cubicBezTo>
                  <a:pt x="2148768" y="528154"/>
                  <a:pt x="2146898" y="528948"/>
                  <a:pt x="2146898" y="529738"/>
                </a:cubicBezTo>
                <a:cubicBezTo>
                  <a:pt x="2146898" y="529738"/>
                  <a:pt x="2148768" y="530529"/>
                  <a:pt x="2148768" y="531319"/>
                </a:cubicBezTo>
                <a:cubicBezTo>
                  <a:pt x="2148768" y="531319"/>
                  <a:pt x="2147833" y="532109"/>
                  <a:pt x="2147833" y="532900"/>
                </a:cubicBezTo>
                <a:cubicBezTo>
                  <a:pt x="2146898" y="533693"/>
                  <a:pt x="2146898" y="533693"/>
                  <a:pt x="2145965" y="534484"/>
                </a:cubicBezTo>
                <a:cubicBezTo>
                  <a:pt x="2145030" y="535274"/>
                  <a:pt x="2145030" y="536065"/>
                  <a:pt x="2144095" y="536065"/>
                </a:cubicBezTo>
                <a:cubicBezTo>
                  <a:pt x="2144095" y="536855"/>
                  <a:pt x="2143160" y="537649"/>
                  <a:pt x="2143160" y="538439"/>
                </a:cubicBezTo>
                <a:cubicBezTo>
                  <a:pt x="2142224" y="538439"/>
                  <a:pt x="2141289" y="540020"/>
                  <a:pt x="2141289" y="540020"/>
                </a:cubicBezTo>
                <a:lnTo>
                  <a:pt x="2139422" y="538439"/>
                </a:lnTo>
                <a:lnTo>
                  <a:pt x="2140357" y="536855"/>
                </a:lnTo>
                <a:lnTo>
                  <a:pt x="2142224" y="535274"/>
                </a:lnTo>
                <a:cubicBezTo>
                  <a:pt x="2141289" y="534484"/>
                  <a:pt x="2140357" y="533693"/>
                  <a:pt x="2140357" y="533693"/>
                </a:cubicBezTo>
                <a:cubicBezTo>
                  <a:pt x="2139422" y="533693"/>
                  <a:pt x="2138486" y="535274"/>
                  <a:pt x="2138486" y="535274"/>
                </a:cubicBezTo>
                <a:cubicBezTo>
                  <a:pt x="2137551" y="535274"/>
                  <a:pt x="2136619" y="534484"/>
                  <a:pt x="2136619" y="533693"/>
                </a:cubicBezTo>
                <a:cubicBezTo>
                  <a:pt x="2135684" y="533693"/>
                  <a:pt x="2134749" y="532900"/>
                  <a:pt x="2134749" y="532900"/>
                </a:cubicBezTo>
                <a:cubicBezTo>
                  <a:pt x="2133813" y="532900"/>
                  <a:pt x="2133813" y="534484"/>
                  <a:pt x="2132878" y="534484"/>
                </a:cubicBezTo>
                <a:cubicBezTo>
                  <a:pt x="2131946" y="534484"/>
                  <a:pt x="2131011" y="532900"/>
                  <a:pt x="2131011" y="532900"/>
                </a:cubicBezTo>
                <a:cubicBezTo>
                  <a:pt x="2130075" y="532900"/>
                  <a:pt x="2129140" y="535274"/>
                  <a:pt x="2129140" y="534484"/>
                </a:cubicBezTo>
                <a:cubicBezTo>
                  <a:pt x="2128205" y="534484"/>
                  <a:pt x="2127270" y="533693"/>
                  <a:pt x="2127270" y="533693"/>
                </a:cubicBezTo>
                <a:cubicBezTo>
                  <a:pt x="2126337" y="532900"/>
                  <a:pt x="2125402" y="532900"/>
                  <a:pt x="2125402" y="532109"/>
                </a:cubicBezTo>
                <a:cubicBezTo>
                  <a:pt x="2124467" y="532109"/>
                  <a:pt x="2123532" y="530529"/>
                  <a:pt x="2122596" y="530529"/>
                </a:cubicBezTo>
                <a:lnTo>
                  <a:pt x="2121661" y="532900"/>
                </a:lnTo>
                <a:cubicBezTo>
                  <a:pt x="2120729" y="532109"/>
                  <a:pt x="2118858" y="531319"/>
                  <a:pt x="2118858" y="531319"/>
                </a:cubicBezTo>
                <a:cubicBezTo>
                  <a:pt x="2118858" y="530529"/>
                  <a:pt x="2120729" y="529738"/>
                  <a:pt x="2120729" y="529738"/>
                </a:cubicBezTo>
                <a:cubicBezTo>
                  <a:pt x="2120729" y="528948"/>
                  <a:pt x="2118858" y="528154"/>
                  <a:pt x="2118858" y="528154"/>
                </a:cubicBezTo>
                <a:cubicBezTo>
                  <a:pt x="2118858" y="527364"/>
                  <a:pt x="2119794" y="526573"/>
                  <a:pt x="2120729" y="526573"/>
                </a:cubicBezTo>
                <a:cubicBezTo>
                  <a:pt x="2120729" y="525783"/>
                  <a:pt x="2121661" y="524993"/>
                  <a:pt x="2121661" y="524199"/>
                </a:cubicBezTo>
                <a:lnTo>
                  <a:pt x="2119794" y="523409"/>
                </a:lnTo>
                <a:cubicBezTo>
                  <a:pt x="2118858" y="524199"/>
                  <a:pt x="2117923" y="525783"/>
                  <a:pt x="2116988" y="526573"/>
                </a:cubicBezTo>
                <a:cubicBezTo>
                  <a:pt x="2116056" y="527364"/>
                  <a:pt x="2115121" y="528154"/>
                  <a:pt x="2115121" y="528154"/>
                </a:cubicBezTo>
                <a:lnTo>
                  <a:pt x="2113250" y="527364"/>
                </a:lnTo>
                <a:cubicBezTo>
                  <a:pt x="2113250" y="526573"/>
                  <a:pt x="2114185" y="525783"/>
                  <a:pt x="2114185" y="525783"/>
                </a:cubicBezTo>
                <a:cubicBezTo>
                  <a:pt x="2115121" y="524993"/>
                  <a:pt x="2116056" y="524199"/>
                  <a:pt x="2116056" y="523409"/>
                </a:cubicBezTo>
                <a:cubicBezTo>
                  <a:pt x="2116988" y="523409"/>
                  <a:pt x="2117923" y="522618"/>
                  <a:pt x="2117923" y="521828"/>
                </a:cubicBezTo>
                <a:cubicBezTo>
                  <a:pt x="2117923" y="521828"/>
                  <a:pt x="2116056" y="521037"/>
                  <a:pt x="2116056" y="520247"/>
                </a:cubicBezTo>
                <a:cubicBezTo>
                  <a:pt x="2115121" y="521037"/>
                  <a:pt x="2114185" y="521828"/>
                  <a:pt x="2114185" y="522618"/>
                </a:cubicBezTo>
                <a:cubicBezTo>
                  <a:pt x="2113250" y="522618"/>
                  <a:pt x="2112315" y="523409"/>
                  <a:pt x="2112315" y="524199"/>
                </a:cubicBezTo>
                <a:lnTo>
                  <a:pt x="2110447" y="525783"/>
                </a:lnTo>
                <a:lnTo>
                  <a:pt x="2113250" y="527364"/>
                </a:lnTo>
                <a:cubicBezTo>
                  <a:pt x="2112315" y="527364"/>
                  <a:pt x="2111379" y="528948"/>
                  <a:pt x="2111379" y="528948"/>
                </a:cubicBezTo>
                <a:cubicBezTo>
                  <a:pt x="2111379" y="528948"/>
                  <a:pt x="2109512" y="528154"/>
                  <a:pt x="2109512" y="527364"/>
                </a:cubicBezTo>
                <a:cubicBezTo>
                  <a:pt x="2108577" y="527364"/>
                  <a:pt x="2107642" y="526573"/>
                  <a:pt x="2107642" y="526573"/>
                </a:cubicBezTo>
                <a:cubicBezTo>
                  <a:pt x="2106709" y="526573"/>
                  <a:pt x="2105774" y="528154"/>
                  <a:pt x="2105774" y="528154"/>
                </a:cubicBezTo>
                <a:lnTo>
                  <a:pt x="2103904" y="529738"/>
                </a:lnTo>
                <a:lnTo>
                  <a:pt x="2102033" y="528154"/>
                </a:lnTo>
                <a:cubicBezTo>
                  <a:pt x="2102033" y="528948"/>
                  <a:pt x="2100166" y="529738"/>
                  <a:pt x="2100166" y="530529"/>
                </a:cubicBezTo>
                <a:lnTo>
                  <a:pt x="2102033" y="531319"/>
                </a:lnTo>
                <a:cubicBezTo>
                  <a:pt x="2102033" y="532109"/>
                  <a:pt x="2101101" y="532900"/>
                  <a:pt x="2101101" y="533693"/>
                </a:cubicBezTo>
                <a:cubicBezTo>
                  <a:pt x="2100166" y="533693"/>
                  <a:pt x="2099231" y="535274"/>
                  <a:pt x="2099231" y="535274"/>
                </a:cubicBezTo>
                <a:lnTo>
                  <a:pt x="2097360" y="533693"/>
                </a:lnTo>
                <a:cubicBezTo>
                  <a:pt x="2096428" y="533693"/>
                  <a:pt x="2095493" y="532900"/>
                  <a:pt x="2095493" y="532109"/>
                </a:cubicBezTo>
                <a:cubicBezTo>
                  <a:pt x="2094557" y="532109"/>
                  <a:pt x="2093622" y="531319"/>
                  <a:pt x="2092687" y="531319"/>
                </a:cubicBezTo>
                <a:lnTo>
                  <a:pt x="2091752" y="532900"/>
                </a:lnTo>
                <a:cubicBezTo>
                  <a:pt x="2090819" y="532900"/>
                  <a:pt x="2089884" y="532109"/>
                  <a:pt x="2088949" y="531319"/>
                </a:cubicBezTo>
                <a:lnTo>
                  <a:pt x="2087078" y="529738"/>
                </a:lnTo>
                <a:cubicBezTo>
                  <a:pt x="2087078" y="530529"/>
                  <a:pt x="2086146" y="531319"/>
                  <a:pt x="2085211" y="532109"/>
                </a:cubicBezTo>
                <a:lnTo>
                  <a:pt x="2084276" y="533693"/>
                </a:lnTo>
                <a:lnTo>
                  <a:pt x="2086146" y="535274"/>
                </a:lnTo>
                <a:cubicBezTo>
                  <a:pt x="2086146" y="535274"/>
                  <a:pt x="2085211" y="536855"/>
                  <a:pt x="2084276" y="536855"/>
                </a:cubicBezTo>
                <a:lnTo>
                  <a:pt x="2082405" y="535274"/>
                </a:lnTo>
                <a:cubicBezTo>
                  <a:pt x="2082405" y="535274"/>
                  <a:pt x="2080538" y="534484"/>
                  <a:pt x="2080538" y="533693"/>
                </a:cubicBezTo>
                <a:cubicBezTo>
                  <a:pt x="2080538" y="533693"/>
                  <a:pt x="2081473" y="532900"/>
                  <a:pt x="2081473" y="532109"/>
                </a:cubicBezTo>
                <a:cubicBezTo>
                  <a:pt x="2082405" y="532109"/>
                  <a:pt x="2083340" y="531319"/>
                  <a:pt x="2083340" y="530529"/>
                </a:cubicBezTo>
                <a:cubicBezTo>
                  <a:pt x="2083340" y="530529"/>
                  <a:pt x="2081473" y="529738"/>
                  <a:pt x="2081473" y="528948"/>
                </a:cubicBezTo>
                <a:cubicBezTo>
                  <a:pt x="2080538" y="529738"/>
                  <a:pt x="2080538" y="530529"/>
                  <a:pt x="2079603" y="531319"/>
                </a:cubicBezTo>
                <a:lnTo>
                  <a:pt x="2078667" y="532900"/>
                </a:lnTo>
                <a:cubicBezTo>
                  <a:pt x="2077732" y="532900"/>
                  <a:pt x="2075865" y="531319"/>
                  <a:pt x="2075865" y="531319"/>
                </a:cubicBezTo>
                <a:cubicBezTo>
                  <a:pt x="2076800" y="531319"/>
                  <a:pt x="2076800" y="529738"/>
                  <a:pt x="2077732" y="529738"/>
                </a:cubicBezTo>
                <a:cubicBezTo>
                  <a:pt x="2076800" y="528948"/>
                  <a:pt x="2074929" y="528154"/>
                  <a:pt x="2073994" y="526573"/>
                </a:cubicBezTo>
                <a:cubicBezTo>
                  <a:pt x="2073059" y="526573"/>
                  <a:pt x="2072127" y="525783"/>
                  <a:pt x="2071191" y="525783"/>
                </a:cubicBezTo>
                <a:lnTo>
                  <a:pt x="2070256" y="527364"/>
                </a:lnTo>
                <a:cubicBezTo>
                  <a:pt x="2069321" y="527364"/>
                  <a:pt x="2068386" y="525783"/>
                  <a:pt x="2067450" y="525783"/>
                </a:cubicBezTo>
                <a:cubicBezTo>
                  <a:pt x="2067450" y="525783"/>
                  <a:pt x="2065583" y="524199"/>
                  <a:pt x="2065583" y="524993"/>
                </a:cubicBezTo>
                <a:lnTo>
                  <a:pt x="2063713" y="526573"/>
                </a:lnTo>
                <a:cubicBezTo>
                  <a:pt x="2064648" y="526573"/>
                  <a:pt x="2066518" y="527364"/>
                  <a:pt x="2066518" y="527364"/>
                </a:cubicBezTo>
                <a:cubicBezTo>
                  <a:pt x="2066518" y="528154"/>
                  <a:pt x="2064648" y="528948"/>
                  <a:pt x="2064648" y="529738"/>
                </a:cubicBezTo>
                <a:cubicBezTo>
                  <a:pt x="2064648" y="529738"/>
                  <a:pt x="2063713" y="530529"/>
                  <a:pt x="2062777" y="531319"/>
                </a:cubicBezTo>
                <a:cubicBezTo>
                  <a:pt x="2062777" y="532109"/>
                  <a:pt x="2061842" y="532900"/>
                  <a:pt x="2061842" y="532900"/>
                </a:cubicBezTo>
                <a:cubicBezTo>
                  <a:pt x="2060910" y="532900"/>
                  <a:pt x="2059975" y="531319"/>
                  <a:pt x="2059039" y="531319"/>
                </a:cubicBezTo>
                <a:cubicBezTo>
                  <a:pt x="2059039" y="532109"/>
                  <a:pt x="2058104" y="533693"/>
                  <a:pt x="2058104" y="533693"/>
                </a:cubicBezTo>
                <a:cubicBezTo>
                  <a:pt x="2057169" y="533693"/>
                  <a:pt x="2056237" y="532109"/>
                  <a:pt x="2055301" y="532109"/>
                </a:cubicBezTo>
                <a:lnTo>
                  <a:pt x="2054366" y="533693"/>
                </a:lnTo>
                <a:lnTo>
                  <a:pt x="2056237" y="535274"/>
                </a:lnTo>
                <a:cubicBezTo>
                  <a:pt x="2056237" y="535274"/>
                  <a:pt x="2055301" y="536855"/>
                  <a:pt x="2054366" y="536855"/>
                </a:cubicBezTo>
                <a:cubicBezTo>
                  <a:pt x="2054366" y="536855"/>
                  <a:pt x="2053431" y="535274"/>
                  <a:pt x="2052496" y="535274"/>
                </a:cubicBezTo>
                <a:cubicBezTo>
                  <a:pt x="2051563" y="536065"/>
                  <a:pt x="2051563" y="536855"/>
                  <a:pt x="2050628" y="537649"/>
                </a:cubicBezTo>
                <a:cubicBezTo>
                  <a:pt x="2050628" y="537649"/>
                  <a:pt x="2049693" y="536065"/>
                  <a:pt x="2048758" y="536065"/>
                </a:cubicBezTo>
                <a:cubicBezTo>
                  <a:pt x="2048758" y="536065"/>
                  <a:pt x="2049693" y="534484"/>
                  <a:pt x="2050628" y="534484"/>
                </a:cubicBezTo>
                <a:cubicBezTo>
                  <a:pt x="2050628" y="533693"/>
                  <a:pt x="2051563" y="532900"/>
                  <a:pt x="2051563" y="532900"/>
                </a:cubicBezTo>
                <a:cubicBezTo>
                  <a:pt x="2051563" y="532109"/>
                  <a:pt x="2049693" y="531319"/>
                  <a:pt x="2049693" y="531319"/>
                </a:cubicBezTo>
                <a:lnTo>
                  <a:pt x="2051563" y="529738"/>
                </a:lnTo>
                <a:cubicBezTo>
                  <a:pt x="2050628" y="528948"/>
                  <a:pt x="2049693" y="528154"/>
                  <a:pt x="2049693" y="528154"/>
                </a:cubicBezTo>
                <a:cubicBezTo>
                  <a:pt x="2048758" y="528154"/>
                  <a:pt x="2048758" y="529738"/>
                  <a:pt x="2047822" y="529738"/>
                </a:cubicBezTo>
                <a:cubicBezTo>
                  <a:pt x="2046890" y="529738"/>
                  <a:pt x="2045955" y="528154"/>
                  <a:pt x="2045955" y="528154"/>
                </a:cubicBezTo>
                <a:cubicBezTo>
                  <a:pt x="2045020" y="528948"/>
                  <a:pt x="2045020" y="529738"/>
                  <a:pt x="2044084" y="530529"/>
                </a:cubicBezTo>
                <a:cubicBezTo>
                  <a:pt x="2043149" y="530529"/>
                  <a:pt x="2043149" y="532109"/>
                  <a:pt x="2042217" y="532109"/>
                </a:cubicBezTo>
                <a:cubicBezTo>
                  <a:pt x="2042217" y="532109"/>
                  <a:pt x="2041282" y="530529"/>
                  <a:pt x="2040347" y="530529"/>
                </a:cubicBezTo>
                <a:cubicBezTo>
                  <a:pt x="2039411" y="530529"/>
                  <a:pt x="2039411" y="532109"/>
                  <a:pt x="2038476" y="532109"/>
                </a:cubicBezTo>
                <a:lnTo>
                  <a:pt x="2036609" y="531319"/>
                </a:lnTo>
                <a:cubicBezTo>
                  <a:pt x="2036609" y="530529"/>
                  <a:pt x="2038476" y="529738"/>
                  <a:pt x="2038476" y="528948"/>
                </a:cubicBezTo>
                <a:lnTo>
                  <a:pt x="2036609" y="528154"/>
                </a:lnTo>
                <a:cubicBezTo>
                  <a:pt x="2035673" y="528154"/>
                  <a:pt x="2035673" y="529738"/>
                  <a:pt x="2034738" y="529738"/>
                </a:cubicBezTo>
                <a:lnTo>
                  <a:pt x="2032868" y="528154"/>
                </a:lnTo>
                <a:cubicBezTo>
                  <a:pt x="2031936" y="528948"/>
                  <a:pt x="2031000" y="529738"/>
                  <a:pt x="2031000" y="530529"/>
                </a:cubicBezTo>
                <a:cubicBezTo>
                  <a:pt x="2030065" y="530529"/>
                  <a:pt x="2030065" y="531319"/>
                  <a:pt x="2029130" y="532109"/>
                </a:cubicBezTo>
                <a:cubicBezTo>
                  <a:pt x="2029130" y="532900"/>
                  <a:pt x="2028194" y="532900"/>
                  <a:pt x="2028194" y="533693"/>
                </a:cubicBezTo>
                <a:cubicBezTo>
                  <a:pt x="2027259" y="533693"/>
                  <a:pt x="2026327" y="535274"/>
                  <a:pt x="2026327" y="535274"/>
                </a:cubicBezTo>
                <a:lnTo>
                  <a:pt x="2024457" y="534484"/>
                </a:lnTo>
                <a:cubicBezTo>
                  <a:pt x="2024457" y="533693"/>
                  <a:pt x="2025392" y="532900"/>
                  <a:pt x="2025392" y="532109"/>
                </a:cubicBezTo>
                <a:lnTo>
                  <a:pt x="2023521" y="531319"/>
                </a:lnTo>
                <a:cubicBezTo>
                  <a:pt x="2023521" y="530529"/>
                  <a:pt x="2025392" y="528948"/>
                  <a:pt x="2025392" y="528948"/>
                </a:cubicBezTo>
                <a:cubicBezTo>
                  <a:pt x="2024457" y="528948"/>
                  <a:pt x="2023521" y="528154"/>
                  <a:pt x="2023521" y="528154"/>
                </a:cubicBezTo>
                <a:cubicBezTo>
                  <a:pt x="2022586" y="528154"/>
                  <a:pt x="2021654" y="529738"/>
                  <a:pt x="2021654" y="529738"/>
                </a:cubicBezTo>
                <a:cubicBezTo>
                  <a:pt x="2020719" y="529738"/>
                  <a:pt x="2020719" y="530529"/>
                  <a:pt x="2019783" y="531319"/>
                </a:cubicBezTo>
                <a:lnTo>
                  <a:pt x="2018848" y="532900"/>
                </a:lnTo>
                <a:cubicBezTo>
                  <a:pt x="2017916" y="532900"/>
                  <a:pt x="2016981" y="532109"/>
                  <a:pt x="2016045" y="532109"/>
                </a:cubicBezTo>
                <a:cubicBezTo>
                  <a:pt x="2016045" y="531319"/>
                  <a:pt x="2014175" y="530529"/>
                  <a:pt x="2014175" y="530529"/>
                </a:cubicBezTo>
                <a:lnTo>
                  <a:pt x="2016045" y="528948"/>
                </a:lnTo>
                <a:cubicBezTo>
                  <a:pt x="2016045" y="528948"/>
                  <a:pt x="2017916" y="527364"/>
                  <a:pt x="2016981" y="526573"/>
                </a:cubicBezTo>
                <a:cubicBezTo>
                  <a:pt x="2016981" y="526573"/>
                  <a:pt x="2016045" y="525783"/>
                  <a:pt x="2015110" y="525783"/>
                </a:cubicBezTo>
                <a:cubicBezTo>
                  <a:pt x="2015110" y="526573"/>
                  <a:pt x="2014175" y="526573"/>
                  <a:pt x="2014175" y="527364"/>
                </a:cubicBezTo>
                <a:cubicBezTo>
                  <a:pt x="2013240" y="528154"/>
                  <a:pt x="2012307" y="528948"/>
                  <a:pt x="2012307" y="528948"/>
                </a:cubicBezTo>
                <a:cubicBezTo>
                  <a:pt x="2012307" y="529738"/>
                  <a:pt x="2014175" y="530529"/>
                  <a:pt x="2014175" y="530529"/>
                </a:cubicBezTo>
                <a:cubicBezTo>
                  <a:pt x="2014175" y="531319"/>
                  <a:pt x="2012307" y="532109"/>
                  <a:pt x="2012307" y="532109"/>
                </a:cubicBezTo>
                <a:cubicBezTo>
                  <a:pt x="2012307" y="532900"/>
                  <a:pt x="2011372" y="533693"/>
                  <a:pt x="2011372" y="533693"/>
                </a:cubicBezTo>
                <a:lnTo>
                  <a:pt x="2008566" y="532900"/>
                </a:lnTo>
                <a:cubicBezTo>
                  <a:pt x="2008566" y="532109"/>
                  <a:pt x="2010437" y="531319"/>
                  <a:pt x="2010437" y="530529"/>
                </a:cubicBezTo>
                <a:lnTo>
                  <a:pt x="2008566" y="529738"/>
                </a:lnTo>
                <a:cubicBezTo>
                  <a:pt x="2008566" y="528948"/>
                  <a:pt x="2009502" y="528154"/>
                  <a:pt x="2010437" y="528154"/>
                </a:cubicBezTo>
                <a:cubicBezTo>
                  <a:pt x="2010437" y="527364"/>
                  <a:pt x="2011372" y="525783"/>
                  <a:pt x="2011372" y="525783"/>
                </a:cubicBezTo>
                <a:lnTo>
                  <a:pt x="2009502" y="524993"/>
                </a:lnTo>
                <a:cubicBezTo>
                  <a:pt x="2008566" y="524993"/>
                  <a:pt x="2008566" y="526573"/>
                  <a:pt x="2007631" y="526573"/>
                </a:cubicBezTo>
                <a:lnTo>
                  <a:pt x="2005764" y="524993"/>
                </a:lnTo>
                <a:cubicBezTo>
                  <a:pt x="2004828" y="524993"/>
                  <a:pt x="2004828" y="524199"/>
                  <a:pt x="2003893" y="523409"/>
                </a:cubicBezTo>
                <a:cubicBezTo>
                  <a:pt x="2003893" y="524199"/>
                  <a:pt x="2002026" y="524993"/>
                  <a:pt x="2002026" y="525783"/>
                </a:cubicBezTo>
                <a:lnTo>
                  <a:pt x="2003893" y="526573"/>
                </a:lnTo>
                <a:cubicBezTo>
                  <a:pt x="2003893" y="527364"/>
                  <a:pt x="2002958" y="528154"/>
                  <a:pt x="2002958" y="528948"/>
                </a:cubicBezTo>
                <a:lnTo>
                  <a:pt x="2004828" y="529738"/>
                </a:lnTo>
                <a:cubicBezTo>
                  <a:pt x="2004828" y="530529"/>
                  <a:pt x="2002958" y="531319"/>
                  <a:pt x="2002958" y="532109"/>
                </a:cubicBezTo>
                <a:cubicBezTo>
                  <a:pt x="2002958" y="532109"/>
                  <a:pt x="2002026" y="532900"/>
                  <a:pt x="2002026" y="533693"/>
                </a:cubicBezTo>
                <a:cubicBezTo>
                  <a:pt x="2002026" y="533693"/>
                  <a:pt x="2002958" y="534484"/>
                  <a:pt x="2003893" y="534484"/>
                </a:cubicBezTo>
                <a:lnTo>
                  <a:pt x="2002026" y="536855"/>
                </a:lnTo>
                <a:lnTo>
                  <a:pt x="2000155" y="535274"/>
                </a:lnTo>
                <a:lnTo>
                  <a:pt x="1998285" y="536855"/>
                </a:lnTo>
                <a:lnTo>
                  <a:pt x="1996417" y="536065"/>
                </a:lnTo>
                <a:cubicBezTo>
                  <a:pt x="1996417" y="535274"/>
                  <a:pt x="1998285" y="533693"/>
                  <a:pt x="1998285" y="533693"/>
                </a:cubicBezTo>
                <a:cubicBezTo>
                  <a:pt x="1997349" y="533693"/>
                  <a:pt x="1996417" y="532900"/>
                  <a:pt x="1995482" y="532900"/>
                </a:cubicBezTo>
                <a:lnTo>
                  <a:pt x="1994547" y="534484"/>
                </a:lnTo>
                <a:cubicBezTo>
                  <a:pt x="1993612" y="534484"/>
                  <a:pt x="1992680" y="533693"/>
                  <a:pt x="1991744" y="532900"/>
                </a:cubicBezTo>
                <a:cubicBezTo>
                  <a:pt x="1991744" y="532900"/>
                  <a:pt x="1990809" y="531319"/>
                  <a:pt x="1989874" y="531319"/>
                </a:cubicBezTo>
                <a:cubicBezTo>
                  <a:pt x="1989874" y="531319"/>
                  <a:pt x="1988939" y="530529"/>
                  <a:pt x="1988003" y="530529"/>
                </a:cubicBezTo>
                <a:cubicBezTo>
                  <a:pt x="1988003" y="530529"/>
                  <a:pt x="1987071" y="532109"/>
                  <a:pt x="1986136" y="532109"/>
                </a:cubicBezTo>
                <a:cubicBezTo>
                  <a:pt x="1986136" y="532900"/>
                  <a:pt x="1985201" y="533693"/>
                  <a:pt x="1985201" y="533693"/>
                </a:cubicBezTo>
                <a:cubicBezTo>
                  <a:pt x="1984265" y="533693"/>
                  <a:pt x="1983330" y="535274"/>
                  <a:pt x="1983330" y="535274"/>
                </a:cubicBezTo>
                <a:cubicBezTo>
                  <a:pt x="1982398" y="535274"/>
                  <a:pt x="1981463" y="534484"/>
                  <a:pt x="1981463" y="534484"/>
                </a:cubicBezTo>
                <a:cubicBezTo>
                  <a:pt x="1980527" y="534484"/>
                  <a:pt x="1980527" y="536065"/>
                  <a:pt x="1979592" y="536065"/>
                </a:cubicBezTo>
                <a:cubicBezTo>
                  <a:pt x="1979592" y="535274"/>
                  <a:pt x="1977725" y="535274"/>
                  <a:pt x="1977725" y="534484"/>
                </a:cubicBezTo>
                <a:cubicBezTo>
                  <a:pt x="1977725" y="534484"/>
                  <a:pt x="1979592" y="533693"/>
                  <a:pt x="1978657" y="532900"/>
                </a:cubicBezTo>
                <a:cubicBezTo>
                  <a:pt x="1978657" y="532109"/>
                  <a:pt x="1976789" y="532109"/>
                  <a:pt x="1976789" y="531319"/>
                </a:cubicBezTo>
                <a:cubicBezTo>
                  <a:pt x="1976789" y="531319"/>
                  <a:pt x="1978657" y="530529"/>
                  <a:pt x="1978657" y="529738"/>
                </a:cubicBezTo>
                <a:cubicBezTo>
                  <a:pt x="1978657" y="528948"/>
                  <a:pt x="1976789" y="528948"/>
                  <a:pt x="1976789" y="528154"/>
                </a:cubicBezTo>
                <a:cubicBezTo>
                  <a:pt x="1975854" y="528948"/>
                  <a:pt x="1974919" y="529738"/>
                  <a:pt x="1974919" y="530529"/>
                </a:cubicBezTo>
                <a:lnTo>
                  <a:pt x="1973048" y="532109"/>
                </a:lnTo>
                <a:lnTo>
                  <a:pt x="1971181" y="530529"/>
                </a:lnTo>
                <a:cubicBezTo>
                  <a:pt x="1971181" y="530529"/>
                  <a:pt x="1972116" y="528948"/>
                  <a:pt x="1973048" y="528948"/>
                </a:cubicBezTo>
                <a:cubicBezTo>
                  <a:pt x="1973048" y="528154"/>
                  <a:pt x="1973984" y="527364"/>
                  <a:pt x="1973984" y="527364"/>
                </a:cubicBezTo>
                <a:cubicBezTo>
                  <a:pt x="1974919" y="526573"/>
                  <a:pt x="1975854" y="525783"/>
                  <a:pt x="1975854" y="524993"/>
                </a:cubicBezTo>
                <a:cubicBezTo>
                  <a:pt x="1975854" y="524993"/>
                  <a:pt x="1977725" y="524199"/>
                  <a:pt x="1977725" y="523409"/>
                </a:cubicBezTo>
                <a:lnTo>
                  <a:pt x="1975854" y="521828"/>
                </a:lnTo>
                <a:cubicBezTo>
                  <a:pt x="1974919" y="522618"/>
                  <a:pt x="1973984" y="523409"/>
                  <a:pt x="1973984" y="524199"/>
                </a:cubicBezTo>
                <a:cubicBezTo>
                  <a:pt x="1973048" y="524993"/>
                  <a:pt x="1972116" y="526573"/>
                  <a:pt x="1970246" y="527364"/>
                </a:cubicBezTo>
                <a:cubicBezTo>
                  <a:pt x="1970246" y="527364"/>
                  <a:pt x="1969310" y="525783"/>
                  <a:pt x="1968375" y="525783"/>
                </a:cubicBezTo>
                <a:lnTo>
                  <a:pt x="1967443" y="528154"/>
                </a:lnTo>
                <a:cubicBezTo>
                  <a:pt x="1967443" y="528154"/>
                  <a:pt x="1968375" y="528948"/>
                  <a:pt x="1969310" y="528948"/>
                </a:cubicBezTo>
                <a:cubicBezTo>
                  <a:pt x="1969310" y="529738"/>
                  <a:pt x="1971181" y="530529"/>
                  <a:pt x="1971181" y="530529"/>
                </a:cubicBezTo>
                <a:cubicBezTo>
                  <a:pt x="1970246" y="530529"/>
                  <a:pt x="1970246" y="532109"/>
                  <a:pt x="1969310" y="532109"/>
                </a:cubicBezTo>
                <a:cubicBezTo>
                  <a:pt x="1969310" y="532109"/>
                  <a:pt x="1968375" y="531319"/>
                  <a:pt x="1967443" y="531319"/>
                </a:cubicBezTo>
                <a:cubicBezTo>
                  <a:pt x="1966508" y="531319"/>
                  <a:pt x="1966508" y="532900"/>
                  <a:pt x="1965573" y="532900"/>
                </a:cubicBezTo>
                <a:cubicBezTo>
                  <a:pt x="1965573" y="532900"/>
                  <a:pt x="1964637" y="531319"/>
                  <a:pt x="1963702" y="531319"/>
                </a:cubicBezTo>
                <a:cubicBezTo>
                  <a:pt x="1963702" y="531319"/>
                  <a:pt x="1962770" y="532900"/>
                  <a:pt x="1961835" y="532900"/>
                </a:cubicBezTo>
                <a:cubicBezTo>
                  <a:pt x="1961835" y="532900"/>
                  <a:pt x="1960899" y="532109"/>
                  <a:pt x="1959964" y="532109"/>
                </a:cubicBezTo>
                <a:cubicBezTo>
                  <a:pt x="1959964" y="532109"/>
                  <a:pt x="1959029" y="533693"/>
                  <a:pt x="1958097" y="533693"/>
                </a:cubicBezTo>
                <a:lnTo>
                  <a:pt x="1957162" y="535274"/>
                </a:lnTo>
                <a:cubicBezTo>
                  <a:pt x="1956226" y="535274"/>
                  <a:pt x="1955291" y="533693"/>
                  <a:pt x="1955291" y="533693"/>
                </a:cubicBezTo>
                <a:cubicBezTo>
                  <a:pt x="1954356" y="534484"/>
                  <a:pt x="1953420" y="535274"/>
                  <a:pt x="1953420" y="536065"/>
                </a:cubicBezTo>
                <a:cubicBezTo>
                  <a:pt x="1952488" y="536065"/>
                  <a:pt x="1952488" y="537649"/>
                  <a:pt x="1951553" y="537649"/>
                </a:cubicBezTo>
                <a:lnTo>
                  <a:pt x="1949683" y="536065"/>
                </a:lnTo>
                <a:cubicBezTo>
                  <a:pt x="1949683" y="535274"/>
                  <a:pt x="1950618" y="535274"/>
                  <a:pt x="1951553" y="534484"/>
                </a:cubicBezTo>
                <a:lnTo>
                  <a:pt x="1952488" y="532900"/>
                </a:lnTo>
                <a:lnTo>
                  <a:pt x="1950618" y="531319"/>
                </a:lnTo>
                <a:cubicBezTo>
                  <a:pt x="1951553" y="530529"/>
                  <a:pt x="1951553" y="530529"/>
                  <a:pt x="1952488" y="529738"/>
                </a:cubicBezTo>
                <a:cubicBezTo>
                  <a:pt x="1952488" y="528948"/>
                  <a:pt x="1953420" y="528154"/>
                  <a:pt x="1953420" y="528154"/>
                </a:cubicBezTo>
                <a:cubicBezTo>
                  <a:pt x="1954356" y="527364"/>
                  <a:pt x="1955291" y="528948"/>
                  <a:pt x="1956226" y="528948"/>
                </a:cubicBezTo>
                <a:lnTo>
                  <a:pt x="1957162" y="527364"/>
                </a:lnTo>
                <a:cubicBezTo>
                  <a:pt x="1958097" y="527364"/>
                  <a:pt x="1959029" y="528948"/>
                  <a:pt x="1959964" y="528948"/>
                </a:cubicBezTo>
                <a:lnTo>
                  <a:pt x="1960899" y="527364"/>
                </a:lnTo>
                <a:cubicBezTo>
                  <a:pt x="1960899" y="526573"/>
                  <a:pt x="1959029" y="525783"/>
                  <a:pt x="1959029" y="525783"/>
                </a:cubicBezTo>
                <a:cubicBezTo>
                  <a:pt x="1959029" y="524993"/>
                  <a:pt x="1960899" y="524199"/>
                  <a:pt x="1960899" y="524199"/>
                </a:cubicBezTo>
                <a:cubicBezTo>
                  <a:pt x="1959964" y="524199"/>
                  <a:pt x="1959029" y="522618"/>
                  <a:pt x="1959029" y="522618"/>
                </a:cubicBezTo>
                <a:cubicBezTo>
                  <a:pt x="1958097" y="522618"/>
                  <a:pt x="1957162" y="524199"/>
                  <a:pt x="1957162" y="524199"/>
                </a:cubicBezTo>
                <a:cubicBezTo>
                  <a:pt x="1956226" y="524199"/>
                  <a:pt x="1955291" y="522618"/>
                  <a:pt x="1955291" y="522618"/>
                </a:cubicBezTo>
                <a:cubicBezTo>
                  <a:pt x="1954356" y="522618"/>
                  <a:pt x="1954356" y="524993"/>
                  <a:pt x="1953420" y="524993"/>
                </a:cubicBezTo>
                <a:cubicBezTo>
                  <a:pt x="1952488" y="524993"/>
                  <a:pt x="1951553" y="523409"/>
                  <a:pt x="1951553" y="523409"/>
                </a:cubicBezTo>
                <a:cubicBezTo>
                  <a:pt x="1951553" y="524199"/>
                  <a:pt x="1949683" y="524993"/>
                  <a:pt x="1949683" y="524993"/>
                </a:cubicBezTo>
                <a:cubicBezTo>
                  <a:pt x="1949683" y="525783"/>
                  <a:pt x="1951553" y="525783"/>
                  <a:pt x="1951553" y="526573"/>
                </a:cubicBezTo>
                <a:cubicBezTo>
                  <a:pt x="1951553" y="527364"/>
                  <a:pt x="1950618" y="527364"/>
                  <a:pt x="1950618" y="528154"/>
                </a:cubicBezTo>
                <a:cubicBezTo>
                  <a:pt x="1949683" y="528948"/>
                  <a:pt x="1948747" y="529738"/>
                  <a:pt x="1948747" y="529738"/>
                </a:cubicBezTo>
                <a:cubicBezTo>
                  <a:pt x="1948747" y="530529"/>
                  <a:pt x="1950618" y="531319"/>
                  <a:pt x="1950618" y="531319"/>
                </a:cubicBezTo>
                <a:cubicBezTo>
                  <a:pt x="1950618" y="531319"/>
                  <a:pt x="1949683" y="532900"/>
                  <a:pt x="1948747" y="532900"/>
                </a:cubicBezTo>
                <a:cubicBezTo>
                  <a:pt x="1948747" y="532900"/>
                  <a:pt x="1946880" y="531319"/>
                  <a:pt x="1946880" y="532109"/>
                </a:cubicBezTo>
                <a:lnTo>
                  <a:pt x="1945009" y="533693"/>
                </a:lnTo>
                <a:cubicBezTo>
                  <a:pt x="1945009" y="532900"/>
                  <a:pt x="1943139" y="532900"/>
                  <a:pt x="1943139" y="532109"/>
                </a:cubicBezTo>
                <a:cubicBezTo>
                  <a:pt x="1943139" y="531319"/>
                  <a:pt x="1941271" y="531319"/>
                  <a:pt x="1941271" y="530529"/>
                </a:cubicBezTo>
                <a:cubicBezTo>
                  <a:pt x="1941271" y="530529"/>
                  <a:pt x="1942207" y="529738"/>
                  <a:pt x="1943139" y="528948"/>
                </a:cubicBezTo>
                <a:lnTo>
                  <a:pt x="1945009" y="530529"/>
                </a:lnTo>
                <a:cubicBezTo>
                  <a:pt x="1945009" y="530529"/>
                  <a:pt x="1945945" y="528948"/>
                  <a:pt x="1946880" y="528948"/>
                </a:cubicBezTo>
                <a:cubicBezTo>
                  <a:pt x="1946880" y="528154"/>
                  <a:pt x="1947812" y="527364"/>
                  <a:pt x="1947812" y="526573"/>
                </a:cubicBezTo>
                <a:cubicBezTo>
                  <a:pt x="1947812" y="526573"/>
                  <a:pt x="1946880" y="525783"/>
                  <a:pt x="1945945" y="525783"/>
                </a:cubicBezTo>
                <a:cubicBezTo>
                  <a:pt x="1945945" y="525783"/>
                  <a:pt x="1945009" y="527364"/>
                  <a:pt x="1944074" y="527364"/>
                </a:cubicBezTo>
                <a:cubicBezTo>
                  <a:pt x="1944074" y="527364"/>
                  <a:pt x="1943139" y="525783"/>
                  <a:pt x="1942207" y="525783"/>
                </a:cubicBezTo>
                <a:cubicBezTo>
                  <a:pt x="1942207" y="525783"/>
                  <a:pt x="1941271" y="527364"/>
                  <a:pt x="1940336" y="527364"/>
                </a:cubicBezTo>
                <a:cubicBezTo>
                  <a:pt x="1940336" y="528154"/>
                  <a:pt x="1939401" y="526573"/>
                  <a:pt x="1938466" y="526573"/>
                </a:cubicBezTo>
                <a:cubicBezTo>
                  <a:pt x="1938466" y="526573"/>
                  <a:pt x="1937533" y="527364"/>
                  <a:pt x="1937533" y="528154"/>
                </a:cubicBezTo>
                <a:cubicBezTo>
                  <a:pt x="1936598" y="528948"/>
                  <a:pt x="1935663" y="528948"/>
                  <a:pt x="1935663" y="529738"/>
                </a:cubicBezTo>
                <a:lnTo>
                  <a:pt x="1933792" y="531319"/>
                </a:lnTo>
                <a:lnTo>
                  <a:pt x="1931925" y="530529"/>
                </a:lnTo>
                <a:cubicBezTo>
                  <a:pt x="1931925" y="529738"/>
                  <a:pt x="1933792" y="528948"/>
                  <a:pt x="1933792" y="528948"/>
                </a:cubicBezTo>
                <a:cubicBezTo>
                  <a:pt x="1932860" y="528154"/>
                  <a:pt x="1930990" y="527364"/>
                  <a:pt x="1930990" y="527364"/>
                </a:cubicBezTo>
                <a:cubicBezTo>
                  <a:pt x="1930990" y="526573"/>
                  <a:pt x="1932860" y="525783"/>
                  <a:pt x="1932860" y="525783"/>
                </a:cubicBezTo>
                <a:cubicBezTo>
                  <a:pt x="1932860" y="524993"/>
                  <a:pt x="1930990" y="524199"/>
                  <a:pt x="1930990" y="524199"/>
                </a:cubicBezTo>
                <a:cubicBezTo>
                  <a:pt x="1930054" y="524199"/>
                  <a:pt x="1930054" y="525783"/>
                  <a:pt x="1929119" y="525783"/>
                </a:cubicBezTo>
                <a:cubicBezTo>
                  <a:pt x="1929119" y="526573"/>
                  <a:pt x="1930990" y="526573"/>
                  <a:pt x="1930990" y="527364"/>
                </a:cubicBezTo>
                <a:lnTo>
                  <a:pt x="1930054" y="528948"/>
                </a:lnTo>
                <a:cubicBezTo>
                  <a:pt x="1929119" y="529738"/>
                  <a:pt x="1928187" y="530529"/>
                  <a:pt x="1928187" y="530529"/>
                </a:cubicBezTo>
                <a:lnTo>
                  <a:pt x="1926317" y="529738"/>
                </a:lnTo>
                <a:cubicBezTo>
                  <a:pt x="1926317" y="528948"/>
                  <a:pt x="1928187" y="528154"/>
                  <a:pt x="1927252" y="527364"/>
                </a:cubicBezTo>
                <a:lnTo>
                  <a:pt x="1925381" y="526573"/>
                </a:lnTo>
                <a:cubicBezTo>
                  <a:pt x="1925381" y="525783"/>
                  <a:pt x="1923511" y="524993"/>
                  <a:pt x="1923511" y="524993"/>
                </a:cubicBezTo>
                <a:cubicBezTo>
                  <a:pt x="1923511" y="524993"/>
                  <a:pt x="1922579" y="526573"/>
                  <a:pt x="1921644" y="526573"/>
                </a:cubicBezTo>
                <a:cubicBezTo>
                  <a:pt x="1921644" y="527364"/>
                  <a:pt x="1920708" y="528154"/>
                  <a:pt x="1920708" y="528154"/>
                </a:cubicBezTo>
                <a:cubicBezTo>
                  <a:pt x="1919773" y="528948"/>
                  <a:pt x="1918838" y="529738"/>
                  <a:pt x="1918838" y="530529"/>
                </a:cubicBezTo>
                <a:cubicBezTo>
                  <a:pt x="1918838" y="530529"/>
                  <a:pt x="1917906" y="532109"/>
                  <a:pt x="1916970" y="532109"/>
                </a:cubicBezTo>
                <a:lnTo>
                  <a:pt x="1915100" y="530529"/>
                </a:lnTo>
                <a:cubicBezTo>
                  <a:pt x="1914165" y="530529"/>
                  <a:pt x="1914165" y="532109"/>
                  <a:pt x="1913229" y="532109"/>
                </a:cubicBezTo>
                <a:lnTo>
                  <a:pt x="1911362" y="531319"/>
                </a:lnTo>
                <a:cubicBezTo>
                  <a:pt x="1911362" y="530529"/>
                  <a:pt x="1913229" y="529738"/>
                  <a:pt x="1913229" y="528948"/>
                </a:cubicBezTo>
                <a:cubicBezTo>
                  <a:pt x="1913229" y="528948"/>
                  <a:pt x="1911362" y="528154"/>
                  <a:pt x="1910427" y="528154"/>
                </a:cubicBezTo>
                <a:cubicBezTo>
                  <a:pt x="1910427" y="528154"/>
                  <a:pt x="1909491" y="526573"/>
                  <a:pt x="1908556" y="526573"/>
                </a:cubicBezTo>
                <a:cubicBezTo>
                  <a:pt x="1908556" y="527364"/>
                  <a:pt x="1906689" y="528154"/>
                  <a:pt x="1906689" y="528154"/>
                </a:cubicBezTo>
                <a:cubicBezTo>
                  <a:pt x="1907624" y="528948"/>
                  <a:pt x="1909491" y="528948"/>
                  <a:pt x="1909491" y="529738"/>
                </a:cubicBezTo>
                <a:cubicBezTo>
                  <a:pt x="1909491" y="530529"/>
                  <a:pt x="1907624" y="530529"/>
                  <a:pt x="1907624" y="531319"/>
                </a:cubicBezTo>
                <a:cubicBezTo>
                  <a:pt x="1907624" y="532109"/>
                  <a:pt x="1909491" y="532109"/>
                  <a:pt x="1909491" y="532900"/>
                </a:cubicBezTo>
                <a:lnTo>
                  <a:pt x="1908556" y="534484"/>
                </a:lnTo>
                <a:cubicBezTo>
                  <a:pt x="1907624" y="535274"/>
                  <a:pt x="1906689" y="536065"/>
                  <a:pt x="1906689" y="536065"/>
                </a:cubicBezTo>
                <a:cubicBezTo>
                  <a:pt x="1904818" y="535274"/>
                  <a:pt x="1903886" y="534484"/>
                  <a:pt x="1902015" y="533693"/>
                </a:cubicBezTo>
                <a:cubicBezTo>
                  <a:pt x="1902015" y="532900"/>
                  <a:pt x="1903886" y="532109"/>
                  <a:pt x="1903886" y="532109"/>
                </a:cubicBezTo>
                <a:cubicBezTo>
                  <a:pt x="1903886" y="531319"/>
                  <a:pt x="1902015" y="531319"/>
                  <a:pt x="1902015" y="530529"/>
                </a:cubicBezTo>
                <a:lnTo>
                  <a:pt x="1903886" y="528948"/>
                </a:lnTo>
                <a:cubicBezTo>
                  <a:pt x="1902951" y="528154"/>
                  <a:pt x="1902015" y="528154"/>
                  <a:pt x="1901080" y="527364"/>
                </a:cubicBezTo>
                <a:cubicBezTo>
                  <a:pt x="1901080" y="527364"/>
                  <a:pt x="1900145" y="526573"/>
                  <a:pt x="1899210" y="525783"/>
                </a:cubicBezTo>
                <a:cubicBezTo>
                  <a:pt x="1898277" y="527364"/>
                  <a:pt x="1897342" y="528154"/>
                  <a:pt x="1896407" y="529738"/>
                </a:cubicBezTo>
                <a:cubicBezTo>
                  <a:pt x="1896407" y="530529"/>
                  <a:pt x="1898277" y="530529"/>
                  <a:pt x="1898277" y="531319"/>
                </a:cubicBezTo>
                <a:cubicBezTo>
                  <a:pt x="1898277" y="531319"/>
                  <a:pt x="1896407" y="532109"/>
                  <a:pt x="1896407" y="532900"/>
                </a:cubicBezTo>
                <a:cubicBezTo>
                  <a:pt x="1896407" y="533693"/>
                  <a:pt x="1898277" y="533693"/>
                  <a:pt x="1898277" y="534484"/>
                </a:cubicBezTo>
                <a:cubicBezTo>
                  <a:pt x="1899210" y="534484"/>
                  <a:pt x="1897342" y="535274"/>
                  <a:pt x="1897342" y="536065"/>
                </a:cubicBezTo>
                <a:lnTo>
                  <a:pt x="1899210" y="536855"/>
                </a:lnTo>
                <a:cubicBezTo>
                  <a:pt x="1898277" y="537649"/>
                  <a:pt x="1898277" y="538439"/>
                  <a:pt x="1897342" y="539229"/>
                </a:cubicBezTo>
                <a:lnTo>
                  <a:pt x="1896407" y="540810"/>
                </a:lnTo>
                <a:cubicBezTo>
                  <a:pt x="1895472" y="540810"/>
                  <a:pt x="1893601" y="539229"/>
                  <a:pt x="1893601" y="539229"/>
                </a:cubicBezTo>
                <a:cubicBezTo>
                  <a:pt x="1893601" y="539229"/>
                  <a:pt x="1895472" y="538439"/>
                  <a:pt x="1895472" y="537649"/>
                </a:cubicBezTo>
                <a:cubicBezTo>
                  <a:pt x="1894536" y="536855"/>
                  <a:pt x="1894536" y="536855"/>
                  <a:pt x="1893601" y="536065"/>
                </a:cubicBezTo>
                <a:cubicBezTo>
                  <a:pt x="1892669" y="536065"/>
                  <a:pt x="1891734" y="535274"/>
                  <a:pt x="1891734" y="535274"/>
                </a:cubicBezTo>
                <a:cubicBezTo>
                  <a:pt x="1890798" y="534484"/>
                  <a:pt x="1892669" y="533693"/>
                  <a:pt x="1892669" y="532900"/>
                </a:cubicBezTo>
                <a:cubicBezTo>
                  <a:pt x="1893601" y="532900"/>
                  <a:pt x="1894536" y="531319"/>
                  <a:pt x="1894536" y="531319"/>
                </a:cubicBezTo>
                <a:cubicBezTo>
                  <a:pt x="1894536" y="531319"/>
                  <a:pt x="1892669" y="530529"/>
                  <a:pt x="1892669" y="529738"/>
                </a:cubicBezTo>
                <a:cubicBezTo>
                  <a:pt x="1891734" y="529738"/>
                  <a:pt x="1890798" y="528948"/>
                  <a:pt x="1890798" y="528948"/>
                </a:cubicBezTo>
                <a:cubicBezTo>
                  <a:pt x="1889863" y="528154"/>
                  <a:pt x="1891734" y="527364"/>
                  <a:pt x="1891734" y="526573"/>
                </a:cubicBezTo>
                <a:cubicBezTo>
                  <a:pt x="1891734" y="526573"/>
                  <a:pt x="1893601" y="525783"/>
                  <a:pt x="1893601" y="524993"/>
                </a:cubicBezTo>
                <a:lnTo>
                  <a:pt x="1891734" y="524199"/>
                </a:lnTo>
                <a:cubicBezTo>
                  <a:pt x="1891734" y="523409"/>
                  <a:pt x="1889863" y="522618"/>
                  <a:pt x="1888928" y="522618"/>
                </a:cubicBezTo>
                <a:cubicBezTo>
                  <a:pt x="1888928" y="523409"/>
                  <a:pt x="1887996" y="523409"/>
                  <a:pt x="1887996" y="524199"/>
                </a:cubicBezTo>
                <a:cubicBezTo>
                  <a:pt x="1887996" y="524199"/>
                  <a:pt x="1889863" y="524993"/>
                  <a:pt x="1889863" y="525783"/>
                </a:cubicBezTo>
                <a:cubicBezTo>
                  <a:pt x="1889863" y="525783"/>
                  <a:pt x="1888928" y="526573"/>
                  <a:pt x="1887996" y="527364"/>
                </a:cubicBezTo>
                <a:cubicBezTo>
                  <a:pt x="1887996" y="528154"/>
                  <a:pt x="1887061" y="528948"/>
                  <a:pt x="1887061" y="528948"/>
                </a:cubicBezTo>
                <a:cubicBezTo>
                  <a:pt x="1886125" y="528948"/>
                  <a:pt x="1885190" y="527364"/>
                  <a:pt x="1884255" y="528154"/>
                </a:cubicBezTo>
                <a:cubicBezTo>
                  <a:pt x="1884255" y="528154"/>
                  <a:pt x="1883320" y="528948"/>
                  <a:pt x="1883320" y="529738"/>
                </a:cubicBezTo>
                <a:cubicBezTo>
                  <a:pt x="1882388" y="529738"/>
                  <a:pt x="1881452" y="530529"/>
                  <a:pt x="1881452" y="531319"/>
                </a:cubicBezTo>
                <a:cubicBezTo>
                  <a:pt x="1880517" y="532109"/>
                  <a:pt x="1880517" y="532109"/>
                  <a:pt x="1879582" y="532900"/>
                </a:cubicBezTo>
                <a:cubicBezTo>
                  <a:pt x="1879582" y="533693"/>
                  <a:pt x="1877714" y="534484"/>
                  <a:pt x="1878647" y="534484"/>
                </a:cubicBezTo>
                <a:cubicBezTo>
                  <a:pt x="1878647" y="535274"/>
                  <a:pt x="1879582" y="536065"/>
                  <a:pt x="1880517" y="536065"/>
                </a:cubicBezTo>
                <a:lnTo>
                  <a:pt x="1882388" y="537649"/>
                </a:lnTo>
                <a:cubicBezTo>
                  <a:pt x="1882388" y="537649"/>
                  <a:pt x="1881452" y="539229"/>
                  <a:pt x="1880517" y="539229"/>
                </a:cubicBezTo>
                <a:cubicBezTo>
                  <a:pt x="1880517" y="539229"/>
                  <a:pt x="1879582" y="537649"/>
                  <a:pt x="1878647" y="537649"/>
                </a:cubicBezTo>
                <a:cubicBezTo>
                  <a:pt x="1878647" y="538439"/>
                  <a:pt x="1877714" y="540020"/>
                  <a:pt x="1876779" y="540020"/>
                </a:cubicBezTo>
                <a:cubicBezTo>
                  <a:pt x="1876779" y="539229"/>
                  <a:pt x="1875844" y="538439"/>
                  <a:pt x="1874909" y="538439"/>
                </a:cubicBezTo>
                <a:lnTo>
                  <a:pt x="1873041" y="536855"/>
                </a:lnTo>
                <a:cubicBezTo>
                  <a:pt x="1872106" y="536855"/>
                  <a:pt x="1871171" y="535274"/>
                  <a:pt x="1871171" y="536065"/>
                </a:cubicBezTo>
                <a:cubicBezTo>
                  <a:pt x="1870235" y="536065"/>
                  <a:pt x="1869300" y="536855"/>
                  <a:pt x="1869300" y="537649"/>
                </a:cubicBezTo>
                <a:cubicBezTo>
                  <a:pt x="1868368" y="537649"/>
                  <a:pt x="1868368" y="538439"/>
                  <a:pt x="1867433" y="539229"/>
                </a:cubicBezTo>
                <a:cubicBezTo>
                  <a:pt x="1867433" y="540020"/>
                  <a:pt x="1866497" y="540020"/>
                  <a:pt x="1866497" y="540810"/>
                </a:cubicBezTo>
                <a:cubicBezTo>
                  <a:pt x="1865562" y="540810"/>
                  <a:pt x="1863695" y="540020"/>
                  <a:pt x="1863695" y="540020"/>
                </a:cubicBezTo>
                <a:cubicBezTo>
                  <a:pt x="1863695" y="539229"/>
                  <a:pt x="1865562" y="538439"/>
                  <a:pt x="1865562" y="537649"/>
                </a:cubicBezTo>
                <a:lnTo>
                  <a:pt x="1863695" y="536855"/>
                </a:lnTo>
                <a:cubicBezTo>
                  <a:pt x="1863695" y="536065"/>
                  <a:pt x="1864627" y="535274"/>
                  <a:pt x="1864627" y="534484"/>
                </a:cubicBezTo>
                <a:cubicBezTo>
                  <a:pt x="1865562" y="534484"/>
                  <a:pt x="1866497" y="533693"/>
                  <a:pt x="1866497" y="532900"/>
                </a:cubicBezTo>
                <a:lnTo>
                  <a:pt x="1868368" y="531319"/>
                </a:lnTo>
                <a:lnTo>
                  <a:pt x="1866497" y="529738"/>
                </a:lnTo>
                <a:cubicBezTo>
                  <a:pt x="1865562" y="529738"/>
                  <a:pt x="1864627" y="528948"/>
                  <a:pt x="1863695" y="528154"/>
                </a:cubicBezTo>
                <a:lnTo>
                  <a:pt x="1861824" y="527364"/>
                </a:lnTo>
                <a:lnTo>
                  <a:pt x="1863695" y="525783"/>
                </a:lnTo>
                <a:cubicBezTo>
                  <a:pt x="1863695" y="524993"/>
                  <a:pt x="1865562" y="524199"/>
                  <a:pt x="1865562" y="523409"/>
                </a:cubicBezTo>
                <a:cubicBezTo>
                  <a:pt x="1864627" y="523409"/>
                  <a:pt x="1863695" y="522618"/>
                  <a:pt x="1862759" y="522618"/>
                </a:cubicBezTo>
                <a:cubicBezTo>
                  <a:pt x="1862759" y="521828"/>
                  <a:pt x="1861824" y="521828"/>
                  <a:pt x="1860889" y="521037"/>
                </a:cubicBezTo>
                <a:cubicBezTo>
                  <a:pt x="1860889" y="521828"/>
                  <a:pt x="1859954" y="521828"/>
                  <a:pt x="1859018" y="522618"/>
                </a:cubicBezTo>
                <a:cubicBezTo>
                  <a:pt x="1859018" y="523409"/>
                  <a:pt x="1858086" y="524199"/>
                  <a:pt x="1858086" y="524199"/>
                </a:cubicBezTo>
                <a:cubicBezTo>
                  <a:pt x="1858086" y="524993"/>
                  <a:pt x="1856216" y="525783"/>
                  <a:pt x="1856216" y="526573"/>
                </a:cubicBezTo>
                <a:lnTo>
                  <a:pt x="1858086" y="527364"/>
                </a:lnTo>
                <a:cubicBezTo>
                  <a:pt x="1858086" y="528154"/>
                  <a:pt x="1857151" y="528948"/>
                  <a:pt x="1857151" y="529738"/>
                </a:cubicBezTo>
                <a:cubicBezTo>
                  <a:pt x="1856216" y="529738"/>
                  <a:pt x="1855280" y="530529"/>
                  <a:pt x="1855280" y="531319"/>
                </a:cubicBezTo>
                <a:lnTo>
                  <a:pt x="1857151" y="532109"/>
                </a:lnTo>
                <a:cubicBezTo>
                  <a:pt x="1857151" y="532900"/>
                  <a:pt x="1856216" y="534484"/>
                  <a:pt x="1855280" y="534484"/>
                </a:cubicBezTo>
                <a:cubicBezTo>
                  <a:pt x="1855280" y="534484"/>
                  <a:pt x="1854345" y="532900"/>
                  <a:pt x="1853413" y="532900"/>
                </a:cubicBezTo>
                <a:cubicBezTo>
                  <a:pt x="1853413" y="532900"/>
                  <a:pt x="1852478" y="534484"/>
                  <a:pt x="1851543" y="534484"/>
                </a:cubicBezTo>
                <a:cubicBezTo>
                  <a:pt x="1851543" y="535274"/>
                  <a:pt x="1850607" y="536065"/>
                  <a:pt x="1850607" y="536065"/>
                </a:cubicBezTo>
                <a:cubicBezTo>
                  <a:pt x="1850607" y="536855"/>
                  <a:pt x="1852478" y="537649"/>
                  <a:pt x="1852478" y="537649"/>
                </a:cubicBezTo>
                <a:cubicBezTo>
                  <a:pt x="1851543" y="539229"/>
                  <a:pt x="1850607" y="540020"/>
                  <a:pt x="1849672" y="541601"/>
                </a:cubicBezTo>
                <a:cubicBezTo>
                  <a:pt x="1847805" y="540020"/>
                  <a:pt x="1846870" y="539229"/>
                  <a:pt x="1844999" y="538439"/>
                </a:cubicBezTo>
                <a:lnTo>
                  <a:pt x="1843132" y="537649"/>
                </a:lnTo>
                <a:cubicBezTo>
                  <a:pt x="1843132" y="536855"/>
                  <a:pt x="1844999" y="536065"/>
                  <a:pt x="1844999" y="535274"/>
                </a:cubicBezTo>
                <a:cubicBezTo>
                  <a:pt x="1844067" y="535274"/>
                  <a:pt x="1843132" y="534484"/>
                  <a:pt x="1842196" y="534484"/>
                </a:cubicBezTo>
                <a:cubicBezTo>
                  <a:pt x="1842196" y="533693"/>
                  <a:pt x="1844067" y="532900"/>
                  <a:pt x="1844067" y="532109"/>
                </a:cubicBezTo>
                <a:lnTo>
                  <a:pt x="1842196" y="531319"/>
                </a:lnTo>
                <a:cubicBezTo>
                  <a:pt x="1842196" y="530529"/>
                  <a:pt x="1844067" y="529738"/>
                  <a:pt x="1844067" y="528948"/>
                </a:cubicBezTo>
                <a:cubicBezTo>
                  <a:pt x="1843132" y="528948"/>
                  <a:pt x="1841261" y="528154"/>
                  <a:pt x="1841261" y="528154"/>
                </a:cubicBezTo>
                <a:cubicBezTo>
                  <a:pt x="1841261" y="527364"/>
                  <a:pt x="1843132" y="526573"/>
                  <a:pt x="1843132" y="525783"/>
                </a:cubicBezTo>
                <a:lnTo>
                  <a:pt x="1841261" y="524993"/>
                </a:lnTo>
                <a:cubicBezTo>
                  <a:pt x="1840326" y="524199"/>
                  <a:pt x="1839391" y="524199"/>
                  <a:pt x="1839391" y="523409"/>
                </a:cubicBezTo>
                <a:cubicBezTo>
                  <a:pt x="1838458" y="524199"/>
                  <a:pt x="1837523" y="524993"/>
                  <a:pt x="1837523" y="524993"/>
                </a:cubicBezTo>
                <a:cubicBezTo>
                  <a:pt x="1836588" y="525783"/>
                  <a:pt x="1835653" y="526573"/>
                  <a:pt x="1835653" y="527364"/>
                </a:cubicBezTo>
                <a:lnTo>
                  <a:pt x="1837523" y="528154"/>
                </a:lnTo>
                <a:cubicBezTo>
                  <a:pt x="1837523" y="528948"/>
                  <a:pt x="1836588" y="529738"/>
                  <a:pt x="1836588" y="529738"/>
                </a:cubicBezTo>
                <a:cubicBezTo>
                  <a:pt x="1835653" y="530529"/>
                  <a:pt x="1834717" y="531319"/>
                  <a:pt x="1834717" y="532109"/>
                </a:cubicBezTo>
                <a:cubicBezTo>
                  <a:pt x="1833785" y="532109"/>
                  <a:pt x="1833785" y="532900"/>
                  <a:pt x="1832850" y="533693"/>
                </a:cubicBezTo>
                <a:cubicBezTo>
                  <a:pt x="1831915" y="534484"/>
                  <a:pt x="1830979" y="536065"/>
                  <a:pt x="1830044" y="536855"/>
                </a:cubicBezTo>
                <a:cubicBezTo>
                  <a:pt x="1829109" y="536855"/>
                  <a:pt x="1828177" y="536065"/>
                  <a:pt x="1828177" y="536065"/>
                </a:cubicBezTo>
                <a:cubicBezTo>
                  <a:pt x="1827241" y="535274"/>
                  <a:pt x="1826306" y="535274"/>
                  <a:pt x="1825371" y="534484"/>
                </a:cubicBezTo>
                <a:cubicBezTo>
                  <a:pt x="1825371" y="533693"/>
                  <a:pt x="1824436" y="533693"/>
                  <a:pt x="1823503" y="532900"/>
                </a:cubicBezTo>
                <a:lnTo>
                  <a:pt x="1825371" y="531319"/>
                </a:lnTo>
                <a:lnTo>
                  <a:pt x="1823503" y="529738"/>
                </a:lnTo>
                <a:cubicBezTo>
                  <a:pt x="1823503" y="529738"/>
                  <a:pt x="1824436" y="528948"/>
                  <a:pt x="1824436" y="528154"/>
                </a:cubicBezTo>
                <a:cubicBezTo>
                  <a:pt x="1825371" y="527364"/>
                  <a:pt x="1825371" y="527364"/>
                  <a:pt x="1826306" y="526573"/>
                </a:cubicBezTo>
                <a:cubicBezTo>
                  <a:pt x="1827241" y="525783"/>
                  <a:pt x="1827241" y="524993"/>
                  <a:pt x="1828177" y="524993"/>
                </a:cubicBezTo>
                <a:cubicBezTo>
                  <a:pt x="1828177" y="524199"/>
                  <a:pt x="1829109" y="523409"/>
                  <a:pt x="1829109" y="522618"/>
                </a:cubicBezTo>
                <a:cubicBezTo>
                  <a:pt x="1830044" y="522618"/>
                  <a:pt x="1827241" y="521828"/>
                  <a:pt x="1827241" y="521828"/>
                </a:cubicBezTo>
                <a:cubicBezTo>
                  <a:pt x="1826306" y="522618"/>
                  <a:pt x="1825371" y="524199"/>
                  <a:pt x="1824436" y="524993"/>
                </a:cubicBezTo>
                <a:cubicBezTo>
                  <a:pt x="1823503" y="525783"/>
                  <a:pt x="1823503" y="526573"/>
                  <a:pt x="1822568" y="526573"/>
                </a:cubicBezTo>
                <a:cubicBezTo>
                  <a:pt x="1822568" y="527364"/>
                  <a:pt x="1820698" y="525783"/>
                  <a:pt x="1820698" y="525783"/>
                </a:cubicBezTo>
                <a:cubicBezTo>
                  <a:pt x="1819762" y="525783"/>
                  <a:pt x="1818830" y="527364"/>
                  <a:pt x="1818830" y="527364"/>
                </a:cubicBezTo>
                <a:cubicBezTo>
                  <a:pt x="1818830" y="528154"/>
                  <a:pt x="1817895" y="528154"/>
                  <a:pt x="1816960" y="528948"/>
                </a:cubicBezTo>
                <a:cubicBezTo>
                  <a:pt x="1816960" y="529738"/>
                  <a:pt x="1816025" y="530529"/>
                  <a:pt x="1816025" y="530529"/>
                </a:cubicBezTo>
                <a:cubicBezTo>
                  <a:pt x="1816025" y="531319"/>
                  <a:pt x="1817895" y="532109"/>
                  <a:pt x="1817895" y="532109"/>
                </a:cubicBezTo>
                <a:cubicBezTo>
                  <a:pt x="1817895" y="532900"/>
                  <a:pt x="1816025" y="533693"/>
                  <a:pt x="1816025" y="533693"/>
                </a:cubicBezTo>
                <a:cubicBezTo>
                  <a:pt x="1816960" y="533693"/>
                  <a:pt x="1817895" y="535274"/>
                  <a:pt x="1817895" y="535274"/>
                </a:cubicBezTo>
                <a:lnTo>
                  <a:pt x="1816960" y="536855"/>
                </a:lnTo>
                <a:cubicBezTo>
                  <a:pt x="1816025" y="536855"/>
                  <a:pt x="1815089" y="536065"/>
                  <a:pt x="1815089" y="536065"/>
                </a:cubicBezTo>
                <a:cubicBezTo>
                  <a:pt x="1814157" y="535274"/>
                  <a:pt x="1812287" y="534484"/>
                  <a:pt x="1812287" y="534484"/>
                </a:cubicBezTo>
                <a:cubicBezTo>
                  <a:pt x="1812287" y="533693"/>
                  <a:pt x="1814157" y="532900"/>
                  <a:pt x="1814157" y="532900"/>
                </a:cubicBezTo>
                <a:cubicBezTo>
                  <a:pt x="1814157" y="532109"/>
                  <a:pt x="1812287" y="532109"/>
                  <a:pt x="1812287" y="531319"/>
                </a:cubicBezTo>
                <a:cubicBezTo>
                  <a:pt x="1812287" y="530529"/>
                  <a:pt x="1814157" y="529738"/>
                  <a:pt x="1814157" y="529738"/>
                </a:cubicBezTo>
                <a:cubicBezTo>
                  <a:pt x="1813222" y="528948"/>
                  <a:pt x="1811351" y="528948"/>
                  <a:pt x="1811351" y="528154"/>
                </a:cubicBezTo>
                <a:cubicBezTo>
                  <a:pt x="1811351" y="527364"/>
                  <a:pt x="1809481" y="527364"/>
                  <a:pt x="1809481" y="526573"/>
                </a:cubicBezTo>
                <a:cubicBezTo>
                  <a:pt x="1809481" y="527364"/>
                  <a:pt x="1807614" y="528154"/>
                  <a:pt x="1807614" y="528948"/>
                </a:cubicBezTo>
                <a:lnTo>
                  <a:pt x="1810416" y="529738"/>
                </a:lnTo>
                <a:cubicBezTo>
                  <a:pt x="1810416" y="530529"/>
                  <a:pt x="1808549" y="531319"/>
                  <a:pt x="1808549" y="531319"/>
                </a:cubicBezTo>
                <a:cubicBezTo>
                  <a:pt x="1808549" y="532109"/>
                  <a:pt x="1807614" y="533693"/>
                  <a:pt x="1806678" y="533693"/>
                </a:cubicBezTo>
                <a:lnTo>
                  <a:pt x="1804808" y="532109"/>
                </a:lnTo>
                <a:cubicBezTo>
                  <a:pt x="1803876" y="532109"/>
                  <a:pt x="1803876" y="533693"/>
                  <a:pt x="1802940" y="533693"/>
                </a:cubicBezTo>
                <a:cubicBezTo>
                  <a:pt x="1802005" y="533693"/>
                  <a:pt x="1802005" y="532900"/>
                  <a:pt x="1801070" y="532900"/>
                </a:cubicBezTo>
                <a:cubicBezTo>
                  <a:pt x="1800135" y="532109"/>
                  <a:pt x="1799202" y="531319"/>
                  <a:pt x="1799202" y="531319"/>
                </a:cubicBezTo>
                <a:cubicBezTo>
                  <a:pt x="1799202" y="530529"/>
                  <a:pt x="1801070" y="529738"/>
                  <a:pt x="1800135" y="529738"/>
                </a:cubicBezTo>
                <a:cubicBezTo>
                  <a:pt x="1800135" y="528948"/>
                  <a:pt x="1798267" y="528154"/>
                  <a:pt x="1798267" y="528154"/>
                </a:cubicBezTo>
                <a:cubicBezTo>
                  <a:pt x="1798267" y="528154"/>
                  <a:pt x="1797332" y="526573"/>
                  <a:pt x="1796397" y="526573"/>
                </a:cubicBezTo>
                <a:cubicBezTo>
                  <a:pt x="1796397" y="526573"/>
                  <a:pt x="1795461" y="528154"/>
                  <a:pt x="1794526" y="528154"/>
                </a:cubicBezTo>
                <a:cubicBezTo>
                  <a:pt x="1794526" y="528948"/>
                  <a:pt x="1793594" y="529738"/>
                  <a:pt x="1793594" y="530529"/>
                </a:cubicBezTo>
                <a:lnTo>
                  <a:pt x="1795461" y="531319"/>
                </a:lnTo>
                <a:cubicBezTo>
                  <a:pt x="1794526" y="532109"/>
                  <a:pt x="1794526" y="532900"/>
                  <a:pt x="1793594" y="533693"/>
                </a:cubicBezTo>
                <a:lnTo>
                  <a:pt x="1791723" y="532109"/>
                </a:lnTo>
                <a:cubicBezTo>
                  <a:pt x="1790788" y="531319"/>
                  <a:pt x="1789853" y="530529"/>
                  <a:pt x="1789853" y="530529"/>
                </a:cubicBezTo>
                <a:cubicBezTo>
                  <a:pt x="1788921" y="530529"/>
                  <a:pt x="1787985" y="528948"/>
                  <a:pt x="1787050" y="528948"/>
                </a:cubicBezTo>
                <a:lnTo>
                  <a:pt x="1786115" y="531319"/>
                </a:lnTo>
                <a:cubicBezTo>
                  <a:pt x="1785180" y="530529"/>
                  <a:pt x="1784248" y="529738"/>
                  <a:pt x="1783312" y="529738"/>
                </a:cubicBezTo>
                <a:cubicBezTo>
                  <a:pt x="1783312" y="528948"/>
                  <a:pt x="1785180" y="528154"/>
                  <a:pt x="1785180" y="528154"/>
                </a:cubicBezTo>
                <a:cubicBezTo>
                  <a:pt x="1785180" y="527364"/>
                  <a:pt x="1787050" y="526573"/>
                  <a:pt x="1787050" y="526573"/>
                </a:cubicBezTo>
                <a:cubicBezTo>
                  <a:pt x="1787050" y="525783"/>
                  <a:pt x="1785180" y="524993"/>
                  <a:pt x="1785180" y="524993"/>
                </a:cubicBezTo>
                <a:cubicBezTo>
                  <a:pt x="1784248" y="524199"/>
                  <a:pt x="1783312" y="524199"/>
                  <a:pt x="1782377" y="523409"/>
                </a:cubicBezTo>
                <a:cubicBezTo>
                  <a:pt x="1781442" y="524993"/>
                  <a:pt x="1780506" y="525783"/>
                  <a:pt x="1779571" y="527364"/>
                </a:cubicBezTo>
                <a:cubicBezTo>
                  <a:pt x="1778639" y="527364"/>
                  <a:pt x="1778639" y="528154"/>
                  <a:pt x="1777704" y="528948"/>
                </a:cubicBezTo>
                <a:cubicBezTo>
                  <a:pt x="1776769" y="529738"/>
                  <a:pt x="1775833" y="531319"/>
                  <a:pt x="1774898" y="532109"/>
                </a:cubicBezTo>
                <a:cubicBezTo>
                  <a:pt x="1773966" y="532900"/>
                  <a:pt x="1773966" y="533693"/>
                  <a:pt x="1773031" y="533693"/>
                </a:cubicBezTo>
                <a:cubicBezTo>
                  <a:pt x="1772096" y="533693"/>
                  <a:pt x="1772096" y="532900"/>
                  <a:pt x="1771160" y="532900"/>
                </a:cubicBezTo>
                <a:cubicBezTo>
                  <a:pt x="1770225" y="532109"/>
                  <a:pt x="1769290" y="532109"/>
                  <a:pt x="1769290" y="531319"/>
                </a:cubicBezTo>
                <a:cubicBezTo>
                  <a:pt x="1769290" y="531319"/>
                  <a:pt x="1771160" y="529738"/>
                  <a:pt x="1770225" y="529738"/>
                </a:cubicBezTo>
                <a:lnTo>
                  <a:pt x="1768358" y="528154"/>
                </a:lnTo>
                <a:lnTo>
                  <a:pt x="1767422" y="529738"/>
                </a:lnTo>
                <a:cubicBezTo>
                  <a:pt x="1766487" y="530529"/>
                  <a:pt x="1765552" y="531319"/>
                  <a:pt x="1765552" y="532109"/>
                </a:cubicBezTo>
                <a:lnTo>
                  <a:pt x="1767422" y="532900"/>
                </a:lnTo>
                <a:cubicBezTo>
                  <a:pt x="1767422" y="533693"/>
                  <a:pt x="1766487" y="534484"/>
                  <a:pt x="1765552" y="535274"/>
                </a:cubicBezTo>
                <a:cubicBezTo>
                  <a:pt x="1765552" y="535274"/>
                  <a:pt x="1764617" y="536065"/>
                  <a:pt x="1764617" y="536855"/>
                </a:cubicBezTo>
                <a:cubicBezTo>
                  <a:pt x="1763684" y="537649"/>
                  <a:pt x="1762749" y="537649"/>
                  <a:pt x="1762749" y="538439"/>
                </a:cubicBezTo>
                <a:cubicBezTo>
                  <a:pt x="1762749" y="538439"/>
                  <a:pt x="1761814" y="540020"/>
                  <a:pt x="1760879" y="540020"/>
                </a:cubicBezTo>
                <a:lnTo>
                  <a:pt x="1759011" y="539229"/>
                </a:lnTo>
                <a:cubicBezTo>
                  <a:pt x="1759011" y="538439"/>
                  <a:pt x="1759946" y="537649"/>
                  <a:pt x="1760879" y="536855"/>
                </a:cubicBezTo>
                <a:lnTo>
                  <a:pt x="1761814" y="535274"/>
                </a:lnTo>
                <a:lnTo>
                  <a:pt x="1759946" y="533693"/>
                </a:lnTo>
                <a:cubicBezTo>
                  <a:pt x="1759946" y="533693"/>
                  <a:pt x="1759011" y="536065"/>
                  <a:pt x="1758076" y="536065"/>
                </a:cubicBezTo>
                <a:cubicBezTo>
                  <a:pt x="1758076" y="536065"/>
                  <a:pt x="1757141" y="534484"/>
                  <a:pt x="1756205" y="534484"/>
                </a:cubicBezTo>
                <a:cubicBezTo>
                  <a:pt x="1757141" y="533693"/>
                  <a:pt x="1757141" y="532900"/>
                  <a:pt x="1758076" y="532900"/>
                </a:cubicBezTo>
                <a:cubicBezTo>
                  <a:pt x="1758076" y="532109"/>
                  <a:pt x="1759011" y="531319"/>
                  <a:pt x="1759946" y="530529"/>
                </a:cubicBezTo>
                <a:lnTo>
                  <a:pt x="1757141" y="529738"/>
                </a:lnTo>
                <a:cubicBezTo>
                  <a:pt x="1757141" y="528948"/>
                  <a:pt x="1759011" y="528154"/>
                  <a:pt x="1759011" y="528154"/>
                </a:cubicBezTo>
                <a:cubicBezTo>
                  <a:pt x="1759011" y="527364"/>
                  <a:pt x="1759946" y="526573"/>
                  <a:pt x="1760879" y="525783"/>
                </a:cubicBezTo>
                <a:cubicBezTo>
                  <a:pt x="1760879" y="525783"/>
                  <a:pt x="1761814" y="524993"/>
                  <a:pt x="1762749" y="524199"/>
                </a:cubicBezTo>
                <a:cubicBezTo>
                  <a:pt x="1761814" y="524199"/>
                  <a:pt x="1760879" y="522618"/>
                  <a:pt x="1759946" y="522618"/>
                </a:cubicBezTo>
                <a:cubicBezTo>
                  <a:pt x="1759946" y="523409"/>
                  <a:pt x="1759011" y="524199"/>
                  <a:pt x="1759011" y="524993"/>
                </a:cubicBezTo>
                <a:cubicBezTo>
                  <a:pt x="1758076" y="524993"/>
                  <a:pt x="1757141" y="525783"/>
                  <a:pt x="1757141" y="526573"/>
                </a:cubicBezTo>
                <a:cubicBezTo>
                  <a:pt x="1756205" y="527364"/>
                  <a:pt x="1756205" y="527364"/>
                  <a:pt x="1755270" y="528154"/>
                </a:cubicBezTo>
                <a:cubicBezTo>
                  <a:pt x="1754338" y="529738"/>
                  <a:pt x="1753403" y="530529"/>
                  <a:pt x="1752467" y="532109"/>
                </a:cubicBezTo>
                <a:cubicBezTo>
                  <a:pt x="1752467" y="531319"/>
                  <a:pt x="1749665" y="530529"/>
                  <a:pt x="1750597" y="530529"/>
                </a:cubicBezTo>
                <a:cubicBezTo>
                  <a:pt x="1750597" y="529738"/>
                  <a:pt x="1751532" y="528948"/>
                  <a:pt x="1751532" y="528948"/>
                </a:cubicBezTo>
                <a:cubicBezTo>
                  <a:pt x="1752467" y="528154"/>
                  <a:pt x="1753403" y="527364"/>
                  <a:pt x="1753403" y="526573"/>
                </a:cubicBezTo>
                <a:lnTo>
                  <a:pt x="1751532" y="525783"/>
                </a:lnTo>
                <a:cubicBezTo>
                  <a:pt x="1751532" y="524993"/>
                  <a:pt x="1752467" y="524199"/>
                  <a:pt x="1752467" y="523409"/>
                </a:cubicBezTo>
                <a:cubicBezTo>
                  <a:pt x="1753403" y="523409"/>
                  <a:pt x="1754338" y="522618"/>
                  <a:pt x="1754338" y="521828"/>
                </a:cubicBezTo>
                <a:cubicBezTo>
                  <a:pt x="1753403" y="521828"/>
                  <a:pt x="1753403" y="520247"/>
                  <a:pt x="1752467" y="520247"/>
                </a:cubicBezTo>
                <a:cubicBezTo>
                  <a:pt x="1752467" y="521037"/>
                  <a:pt x="1750597" y="521828"/>
                  <a:pt x="1750597" y="522618"/>
                </a:cubicBezTo>
                <a:cubicBezTo>
                  <a:pt x="1750597" y="522618"/>
                  <a:pt x="1749665" y="523409"/>
                  <a:pt x="1748729" y="524199"/>
                </a:cubicBezTo>
                <a:cubicBezTo>
                  <a:pt x="1748729" y="524993"/>
                  <a:pt x="1747794" y="524993"/>
                  <a:pt x="1747794" y="525783"/>
                </a:cubicBezTo>
                <a:cubicBezTo>
                  <a:pt x="1746859" y="526573"/>
                  <a:pt x="1746859" y="527364"/>
                  <a:pt x="1745924" y="527364"/>
                </a:cubicBezTo>
                <a:cubicBezTo>
                  <a:pt x="1745924" y="528154"/>
                  <a:pt x="1744056" y="528948"/>
                  <a:pt x="1744056" y="529738"/>
                </a:cubicBezTo>
                <a:lnTo>
                  <a:pt x="1746859" y="530529"/>
                </a:lnTo>
                <a:cubicBezTo>
                  <a:pt x="1745924" y="531319"/>
                  <a:pt x="1744988" y="532109"/>
                  <a:pt x="1744988" y="532900"/>
                </a:cubicBezTo>
                <a:cubicBezTo>
                  <a:pt x="1744056" y="532900"/>
                  <a:pt x="1744056" y="533693"/>
                  <a:pt x="1743121" y="534484"/>
                </a:cubicBezTo>
                <a:lnTo>
                  <a:pt x="1741251" y="532900"/>
                </a:lnTo>
                <a:cubicBezTo>
                  <a:pt x="1740315" y="534484"/>
                  <a:pt x="1739383" y="535274"/>
                  <a:pt x="1738448" y="536855"/>
                </a:cubicBezTo>
                <a:cubicBezTo>
                  <a:pt x="1737513" y="536065"/>
                  <a:pt x="1735642" y="535274"/>
                  <a:pt x="1735642" y="535274"/>
                </a:cubicBezTo>
                <a:cubicBezTo>
                  <a:pt x="1735642" y="534484"/>
                  <a:pt x="1737513" y="533693"/>
                  <a:pt x="1737513" y="533693"/>
                </a:cubicBezTo>
                <a:cubicBezTo>
                  <a:pt x="1737513" y="532900"/>
                  <a:pt x="1735642" y="532109"/>
                  <a:pt x="1735642" y="532109"/>
                </a:cubicBezTo>
                <a:lnTo>
                  <a:pt x="1733775" y="533693"/>
                </a:lnTo>
                <a:cubicBezTo>
                  <a:pt x="1733775" y="533693"/>
                  <a:pt x="1731904" y="532900"/>
                  <a:pt x="1731904" y="532109"/>
                </a:cubicBezTo>
                <a:lnTo>
                  <a:pt x="1733775" y="530529"/>
                </a:lnTo>
                <a:cubicBezTo>
                  <a:pt x="1732840" y="530529"/>
                  <a:pt x="1731904" y="529738"/>
                  <a:pt x="1730969" y="529738"/>
                </a:cubicBezTo>
                <a:cubicBezTo>
                  <a:pt x="1730969" y="528948"/>
                  <a:pt x="1730037" y="531319"/>
                  <a:pt x="1730037" y="531319"/>
                </a:cubicBezTo>
                <a:cubicBezTo>
                  <a:pt x="1729102" y="531319"/>
                  <a:pt x="1728166" y="529738"/>
                  <a:pt x="1727231" y="529738"/>
                </a:cubicBezTo>
                <a:cubicBezTo>
                  <a:pt x="1726296" y="531319"/>
                  <a:pt x="1725361" y="532109"/>
                  <a:pt x="1724428" y="532900"/>
                </a:cubicBezTo>
                <a:cubicBezTo>
                  <a:pt x="1723493" y="533693"/>
                  <a:pt x="1723493" y="534484"/>
                  <a:pt x="1722558" y="535274"/>
                </a:cubicBezTo>
                <a:cubicBezTo>
                  <a:pt x="1722558" y="535274"/>
                  <a:pt x="1721623" y="536065"/>
                  <a:pt x="1721623" y="536855"/>
                </a:cubicBezTo>
                <a:cubicBezTo>
                  <a:pt x="1720687" y="536855"/>
                  <a:pt x="1719755" y="538439"/>
                  <a:pt x="1719755" y="538439"/>
                </a:cubicBezTo>
                <a:cubicBezTo>
                  <a:pt x="1719755" y="539229"/>
                  <a:pt x="1721623" y="540020"/>
                  <a:pt x="1721623" y="540020"/>
                </a:cubicBezTo>
                <a:cubicBezTo>
                  <a:pt x="1721623" y="540810"/>
                  <a:pt x="1720687" y="541601"/>
                  <a:pt x="1719755" y="541601"/>
                </a:cubicBezTo>
                <a:cubicBezTo>
                  <a:pt x="1719755" y="542394"/>
                  <a:pt x="1718820" y="543185"/>
                  <a:pt x="1718820" y="543185"/>
                </a:cubicBezTo>
                <a:cubicBezTo>
                  <a:pt x="1716949" y="542394"/>
                  <a:pt x="1716014" y="541601"/>
                  <a:pt x="1714147" y="540810"/>
                </a:cubicBezTo>
                <a:cubicBezTo>
                  <a:pt x="1714147" y="540020"/>
                  <a:pt x="1716014" y="539229"/>
                  <a:pt x="1716014" y="539229"/>
                </a:cubicBezTo>
                <a:cubicBezTo>
                  <a:pt x="1716014" y="538439"/>
                  <a:pt x="1714147" y="537649"/>
                  <a:pt x="1714147" y="537649"/>
                </a:cubicBezTo>
                <a:cubicBezTo>
                  <a:pt x="1713211" y="536855"/>
                  <a:pt x="1712276" y="536855"/>
                  <a:pt x="1711341" y="536065"/>
                </a:cubicBezTo>
                <a:cubicBezTo>
                  <a:pt x="1711341" y="536065"/>
                  <a:pt x="1710406" y="535274"/>
                  <a:pt x="1709474" y="535274"/>
                </a:cubicBezTo>
                <a:cubicBezTo>
                  <a:pt x="1708538" y="534484"/>
                  <a:pt x="1708538" y="533693"/>
                  <a:pt x="1707603" y="533693"/>
                </a:cubicBezTo>
                <a:lnTo>
                  <a:pt x="1705733" y="532109"/>
                </a:lnTo>
                <a:lnTo>
                  <a:pt x="1706668" y="530529"/>
                </a:lnTo>
                <a:cubicBezTo>
                  <a:pt x="1707603" y="529738"/>
                  <a:pt x="1708538" y="528948"/>
                  <a:pt x="1708538" y="528948"/>
                </a:cubicBezTo>
                <a:cubicBezTo>
                  <a:pt x="1709474" y="528948"/>
                  <a:pt x="1710406" y="529738"/>
                  <a:pt x="1710406" y="529738"/>
                </a:cubicBezTo>
                <a:cubicBezTo>
                  <a:pt x="1711341" y="529738"/>
                  <a:pt x="1711341" y="528154"/>
                  <a:pt x="1712276" y="528154"/>
                </a:cubicBezTo>
                <a:cubicBezTo>
                  <a:pt x="1711341" y="527364"/>
                  <a:pt x="1709474" y="526573"/>
                  <a:pt x="1708538" y="525783"/>
                </a:cubicBezTo>
                <a:cubicBezTo>
                  <a:pt x="1707603" y="525783"/>
                  <a:pt x="1707603" y="527364"/>
                  <a:pt x="1706668" y="527364"/>
                </a:cubicBezTo>
                <a:lnTo>
                  <a:pt x="1704800" y="525783"/>
                </a:lnTo>
                <a:cubicBezTo>
                  <a:pt x="1703865" y="526573"/>
                  <a:pt x="1702930" y="527364"/>
                  <a:pt x="1702930" y="528154"/>
                </a:cubicBezTo>
                <a:cubicBezTo>
                  <a:pt x="1701995" y="528154"/>
                  <a:pt x="1701995" y="528948"/>
                  <a:pt x="1701059" y="529738"/>
                </a:cubicBezTo>
                <a:cubicBezTo>
                  <a:pt x="1701059" y="530529"/>
                  <a:pt x="1700127" y="530529"/>
                  <a:pt x="1700127" y="531319"/>
                </a:cubicBezTo>
                <a:cubicBezTo>
                  <a:pt x="1699192" y="532109"/>
                  <a:pt x="1698257" y="532900"/>
                  <a:pt x="1698257" y="532900"/>
                </a:cubicBezTo>
                <a:cubicBezTo>
                  <a:pt x="1698257" y="533693"/>
                  <a:pt x="1696386" y="534484"/>
                  <a:pt x="1696386" y="534484"/>
                </a:cubicBezTo>
                <a:cubicBezTo>
                  <a:pt x="1696386" y="535274"/>
                  <a:pt x="1698257" y="536065"/>
                  <a:pt x="1698257" y="536065"/>
                </a:cubicBezTo>
                <a:cubicBezTo>
                  <a:pt x="1699192" y="536065"/>
                  <a:pt x="1701059" y="537649"/>
                  <a:pt x="1701059" y="537649"/>
                </a:cubicBezTo>
                <a:cubicBezTo>
                  <a:pt x="1700127" y="537649"/>
                  <a:pt x="1699192" y="539229"/>
                  <a:pt x="1699192" y="539229"/>
                </a:cubicBezTo>
                <a:cubicBezTo>
                  <a:pt x="1698257" y="539229"/>
                  <a:pt x="1697321" y="538439"/>
                  <a:pt x="1697321" y="537649"/>
                </a:cubicBezTo>
                <a:cubicBezTo>
                  <a:pt x="1696386" y="537649"/>
                  <a:pt x="1695451" y="536855"/>
                  <a:pt x="1694519" y="536855"/>
                </a:cubicBezTo>
                <a:cubicBezTo>
                  <a:pt x="1694519" y="536065"/>
                  <a:pt x="1693584" y="535274"/>
                  <a:pt x="1692648" y="535274"/>
                </a:cubicBezTo>
                <a:cubicBezTo>
                  <a:pt x="1692648" y="535274"/>
                  <a:pt x="1691713" y="533693"/>
                  <a:pt x="1690778" y="533693"/>
                </a:cubicBezTo>
                <a:cubicBezTo>
                  <a:pt x="1690778" y="533693"/>
                  <a:pt x="1689846" y="535274"/>
                  <a:pt x="1688910" y="536065"/>
                </a:cubicBezTo>
                <a:lnTo>
                  <a:pt x="1687975" y="537649"/>
                </a:lnTo>
                <a:cubicBezTo>
                  <a:pt x="1687040" y="537649"/>
                  <a:pt x="1686105" y="536065"/>
                  <a:pt x="1685169" y="536065"/>
                </a:cubicBezTo>
                <a:cubicBezTo>
                  <a:pt x="1685169" y="536065"/>
                  <a:pt x="1684237" y="534484"/>
                  <a:pt x="1683302" y="534484"/>
                </a:cubicBezTo>
                <a:cubicBezTo>
                  <a:pt x="1683302" y="534484"/>
                  <a:pt x="1682367" y="536065"/>
                  <a:pt x="1681431" y="536855"/>
                </a:cubicBezTo>
                <a:lnTo>
                  <a:pt x="1680496" y="538439"/>
                </a:lnTo>
                <a:cubicBezTo>
                  <a:pt x="1679564" y="538439"/>
                  <a:pt x="1678629" y="537649"/>
                  <a:pt x="1678629" y="536855"/>
                </a:cubicBezTo>
                <a:cubicBezTo>
                  <a:pt x="1677693" y="536855"/>
                  <a:pt x="1679564" y="535274"/>
                  <a:pt x="1679564" y="535274"/>
                </a:cubicBezTo>
                <a:cubicBezTo>
                  <a:pt x="1680496" y="534484"/>
                  <a:pt x="1681431" y="533693"/>
                  <a:pt x="1681431" y="533693"/>
                </a:cubicBezTo>
                <a:cubicBezTo>
                  <a:pt x="1681431" y="532900"/>
                  <a:pt x="1679564" y="532109"/>
                  <a:pt x="1679564" y="532109"/>
                </a:cubicBezTo>
                <a:cubicBezTo>
                  <a:pt x="1679564" y="531319"/>
                  <a:pt x="1680496" y="530529"/>
                  <a:pt x="1680496" y="530529"/>
                </a:cubicBezTo>
                <a:cubicBezTo>
                  <a:pt x="1680496" y="529738"/>
                  <a:pt x="1678629" y="529738"/>
                  <a:pt x="1678629" y="528948"/>
                </a:cubicBezTo>
                <a:cubicBezTo>
                  <a:pt x="1678629" y="528154"/>
                  <a:pt x="1680496" y="527364"/>
                  <a:pt x="1680496" y="527364"/>
                </a:cubicBezTo>
                <a:cubicBezTo>
                  <a:pt x="1680496" y="526573"/>
                  <a:pt x="1678629" y="526573"/>
                  <a:pt x="1678629" y="525783"/>
                </a:cubicBezTo>
                <a:cubicBezTo>
                  <a:pt x="1678629" y="524993"/>
                  <a:pt x="1679564" y="524199"/>
                  <a:pt x="1679564" y="524199"/>
                </a:cubicBezTo>
                <a:cubicBezTo>
                  <a:pt x="1679564" y="523409"/>
                  <a:pt x="1677693" y="523409"/>
                  <a:pt x="1677693" y="522618"/>
                </a:cubicBezTo>
                <a:cubicBezTo>
                  <a:pt x="1677693" y="523409"/>
                  <a:pt x="1676758" y="524199"/>
                  <a:pt x="1675823" y="524199"/>
                </a:cubicBezTo>
                <a:cubicBezTo>
                  <a:pt x="1675823" y="524993"/>
                  <a:pt x="1674891" y="525783"/>
                  <a:pt x="1674891" y="526573"/>
                </a:cubicBezTo>
                <a:cubicBezTo>
                  <a:pt x="1673956" y="526573"/>
                  <a:pt x="1673020" y="527364"/>
                  <a:pt x="1673020" y="528154"/>
                </a:cubicBezTo>
                <a:cubicBezTo>
                  <a:pt x="1673020" y="528154"/>
                  <a:pt x="1674891" y="528948"/>
                  <a:pt x="1674891" y="529738"/>
                </a:cubicBezTo>
                <a:cubicBezTo>
                  <a:pt x="1674891" y="529738"/>
                  <a:pt x="1673020" y="530529"/>
                  <a:pt x="1673956" y="531319"/>
                </a:cubicBezTo>
                <a:lnTo>
                  <a:pt x="1675823" y="532109"/>
                </a:lnTo>
                <a:cubicBezTo>
                  <a:pt x="1675823" y="532900"/>
                  <a:pt x="1673956" y="533693"/>
                  <a:pt x="1673956" y="534484"/>
                </a:cubicBezTo>
                <a:lnTo>
                  <a:pt x="1675823" y="535274"/>
                </a:lnTo>
                <a:cubicBezTo>
                  <a:pt x="1675823" y="536065"/>
                  <a:pt x="1674891" y="537649"/>
                  <a:pt x="1674891" y="537649"/>
                </a:cubicBezTo>
                <a:cubicBezTo>
                  <a:pt x="1673956" y="537649"/>
                  <a:pt x="1673020" y="536065"/>
                  <a:pt x="1672085" y="536065"/>
                </a:cubicBezTo>
                <a:cubicBezTo>
                  <a:pt x="1672085" y="536065"/>
                  <a:pt x="1671150" y="534484"/>
                  <a:pt x="1670218" y="534484"/>
                </a:cubicBezTo>
                <a:cubicBezTo>
                  <a:pt x="1670218" y="534484"/>
                  <a:pt x="1669282" y="536855"/>
                  <a:pt x="1668347" y="536065"/>
                </a:cubicBezTo>
                <a:cubicBezTo>
                  <a:pt x="1668347" y="536065"/>
                  <a:pt x="1667412" y="535274"/>
                  <a:pt x="1666477" y="535274"/>
                </a:cubicBezTo>
                <a:cubicBezTo>
                  <a:pt x="1665545" y="534484"/>
                  <a:pt x="1665545" y="534484"/>
                  <a:pt x="1664609" y="533693"/>
                </a:cubicBezTo>
                <a:cubicBezTo>
                  <a:pt x="1663674" y="533693"/>
                  <a:pt x="1662739" y="532900"/>
                  <a:pt x="1662739" y="532109"/>
                </a:cubicBezTo>
                <a:cubicBezTo>
                  <a:pt x="1661803" y="532109"/>
                  <a:pt x="1660868" y="531319"/>
                  <a:pt x="1659936" y="531319"/>
                </a:cubicBezTo>
                <a:lnTo>
                  <a:pt x="1659001" y="532900"/>
                </a:lnTo>
                <a:cubicBezTo>
                  <a:pt x="1658066" y="532900"/>
                  <a:pt x="1657130" y="531319"/>
                  <a:pt x="1657130" y="531319"/>
                </a:cubicBezTo>
                <a:cubicBezTo>
                  <a:pt x="1656195" y="531319"/>
                  <a:pt x="1655263" y="532900"/>
                  <a:pt x="1655263" y="532900"/>
                </a:cubicBezTo>
                <a:cubicBezTo>
                  <a:pt x="1655263" y="533693"/>
                  <a:pt x="1657130" y="534484"/>
                  <a:pt x="1657130" y="534484"/>
                </a:cubicBezTo>
                <a:cubicBezTo>
                  <a:pt x="1657130" y="535274"/>
                  <a:pt x="1656195" y="536065"/>
                  <a:pt x="1655263" y="536065"/>
                </a:cubicBezTo>
                <a:cubicBezTo>
                  <a:pt x="1655263" y="536855"/>
                  <a:pt x="1654328" y="537649"/>
                  <a:pt x="1654328" y="538439"/>
                </a:cubicBezTo>
                <a:cubicBezTo>
                  <a:pt x="1652457" y="536855"/>
                  <a:pt x="1651522" y="536065"/>
                  <a:pt x="1649654" y="535274"/>
                </a:cubicBezTo>
                <a:cubicBezTo>
                  <a:pt x="1650587" y="534484"/>
                  <a:pt x="1650587" y="534484"/>
                  <a:pt x="1651522" y="533693"/>
                </a:cubicBezTo>
                <a:lnTo>
                  <a:pt x="1653392" y="532109"/>
                </a:lnTo>
                <a:cubicBezTo>
                  <a:pt x="1653392" y="531319"/>
                  <a:pt x="1651522" y="530529"/>
                  <a:pt x="1650587" y="530529"/>
                </a:cubicBezTo>
                <a:cubicBezTo>
                  <a:pt x="1650587" y="530529"/>
                  <a:pt x="1648719" y="529738"/>
                  <a:pt x="1648719" y="528948"/>
                </a:cubicBezTo>
                <a:cubicBezTo>
                  <a:pt x="1648719" y="528948"/>
                  <a:pt x="1650587" y="528154"/>
                  <a:pt x="1650587" y="527364"/>
                </a:cubicBezTo>
                <a:cubicBezTo>
                  <a:pt x="1650587" y="527364"/>
                  <a:pt x="1648719" y="526573"/>
                  <a:pt x="1648719" y="525783"/>
                </a:cubicBezTo>
                <a:cubicBezTo>
                  <a:pt x="1648719" y="525783"/>
                  <a:pt x="1649654" y="524993"/>
                  <a:pt x="1649654" y="524199"/>
                </a:cubicBezTo>
                <a:cubicBezTo>
                  <a:pt x="1650587" y="524199"/>
                  <a:pt x="1651522" y="522618"/>
                  <a:pt x="1651522" y="522618"/>
                </a:cubicBezTo>
                <a:cubicBezTo>
                  <a:pt x="1651522" y="521828"/>
                  <a:pt x="1649654" y="521828"/>
                  <a:pt x="1649654" y="521037"/>
                </a:cubicBezTo>
                <a:cubicBezTo>
                  <a:pt x="1648719" y="522618"/>
                  <a:pt x="1647784" y="523409"/>
                  <a:pt x="1645913" y="524993"/>
                </a:cubicBezTo>
                <a:lnTo>
                  <a:pt x="1644981" y="526573"/>
                </a:lnTo>
                <a:cubicBezTo>
                  <a:pt x="1644981" y="526573"/>
                  <a:pt x="1646849" y="527364"/>
                  <a:pt x="1646849" y="528154"/>
                </a:cubicBezTo>
                <a:lnTo>
                  <a:pt x="1648719" y="528948"/>
                </a:lnTo>
                <a:cubicBezTo>
                  <a:pt x="1648719" y="529738"/>
                  <a:pt x="1647784" y="530529"/>
                  <a:pt x="1646849" y="531319"/>
                </a:cubicBezTo>
                <a:cubicBezTo>
                  <a:pt x="1646849" y="531319"/>
                  <a:pt x="1645913" y="532109"/>
                  <a:pt x="1645913" y="532900"/>
                </a:cubicBezTo>
                <a:cubicBezTo>
                  <a:pt x="1644046" y="532109"/>
                  <a:pt x="1643111" y="531319"/>
                  <a:pt x="1641240" y="529738"/>
                </a:cubicBezTo>
                <a:cubicBezTo>
                  <a:pt x="1641240" y="530529"/>
                  <a:pt x="1640308" y="531319"/>
                  <a:pt x="1640308" y="532109"/>
                </a:cubicBezTo>
                <a:cubicBezTo>
                  <a:pt x="1639373" y="532109"/>
                  <a:pt x="1639373" y="532900"/>
                  <a:pt x="1638437" y="533693"/>
                </a:cubicBezTo>
                <a:cubicBezTo>
                  <a:pt x="1637502" y="533693"/>
                  <a:pt x="1637502" y="535274"/>
                  <a:pt x="1636567" y="535274"/>
                </a:cubicBezTo>
                <a:lnTo>
                  <a:pt x="1634700" y="533693"/>
                </a:lnTo>
                <a:lnTo>
                  <a:pt x="1636567" y="532109"/>
                </a:lnTo>
                <a:cubicBezTo>
                  <a:pt x="1636567" y="532109"/>
                  <a:pt x="1633764" y="531319"/>
                  <a:pt x="1633764" y="530529"/>
                </a:cubicBezTo>
                <a:cubicBezTo>
                  <a:pt x="1633764" y="530529"/>
                  <a:pt x="1635635" y="529738"/>
                  <a:pt x="1635635" y="528948"/>
                </a:cubicBezTo>
                <a:cubicBezTo>
                  <a:pt x="1634700" y="528948"/>
                  <a:pt x="1634700" y="528154"/>
                  <a:pt x="1633764" y="527364"/>
                </a:cubicBezTo>
                <a:cubicBezTo>
                  <a:pt x="1632829" y="527364"/>
                  <a:pt x="1631894" y="526573"/>
                  <a:pt x="1631894" y="526573"/>
                </a:cubicBezTo>
                <a:cubicBezTo>
                  <a:pt x="1630959" y="526573"/>
                  <a:pt x="1630026" y="528154"/>
                  <a:pt x="1630026" y="528154"/>
                </a:cubicBezTo>
                <a:cubicBezTo>
                  <a:pt x="1629091" y="528948"/>
                  <a:pt x="1629091" y="529738"/>
                  <a:pt x="1628156" y="529738"/>
                </a:cubicBezTo>
                <a:cubicBezTo>
                  <a:pt x="1628156" y="530529"/>
                  <a:pt x="1627221" y="531319"/>
                  <a:pt x="1627221" y="531319"/>
                </a:cubicBezTo>
                <a:cubicBezTo>
                  <a:pt x="1626285" y="532109"/>
                  <a:pt x="1625353" y="533693"/>
                  <a:pt x="1625353" y="533693"/>
                </a:cubicBezTo>
                <a:cubicBezTo>
                  <a:pt x="1624418" y="533693"/>
                  <a:pt x="1623483" y="532109"/>
                  <a:pt x="1623483" y="532109"/>
                </a:cubicBezTo>
                <a:cubicBezTo>
                  <a:pt x="1622547" y="532109"/>
                  <a:pt x="1621612" y="531319"/>
                  <a:pt x="1620677" y="530529"/>
                </a:cubicBezTo>
                <a:lnTo>
                  <a:pt x="1622547" y="528948"/>
                </a:lnTo>
                <a:lnTo>
                  <a:pt x="1620677" y="527364"/>
                </a:lnTo>
                <a:cubicBezTo>
                  <a:pt x="1620677" y="528154"/>
                  <a:pt x="1618810" y="528948"/>
                  <a:pt x="1618810" y="529738"/>
                </a:cubicBezTo>
                <a:lnTo>
                  <a:pt x="1620677" y="530529"/>
                </a:lnTo>
                <a:cubicBezTo>
                  <a:pt x="1620677" y="531319"/>
                  <a:pt x="1619745" y="532109"/>
                  <a:pt x="1619745" y="532900"/>
                </a:cubicBezTo>
                <a:cubicBezTo>
                  <a:pt x="1618810" y="532900"/>
                  <a:pt x="1617874" y="533693"/>
                  <a:pt x="1617874" y="534484"/>
                </a:cubicBezTo>
                <a:cubicBezTo>
                  <a:pt x="1617874" y="534484"/>
                  <a:pt x="1616007" y="535274"/>
                  <a:pt x="1616007" y="536065"/>
                </a:cubicBezTo>
                <a:cubicBezTo>
                  <a:pt x="1616007" y="536065"/>
                  <a:pt x="1618810" y="536855"/>
                  <a:pt x="1617874" y="537649"/>
                </a:cubicBezTo>
                <a:cubicBezTo>
                  <a:pt x="1617874" y="537649"/>
                  <a:pt x="1616939" y="538439"/>
                  <a:pt x="1616939" y="539229"/>
                </a:cubicBezTo>
                <a:cubicBezTo>
                  <a:pt x="1616007" y="540020"/>
                  <a:pt x="1616007" y="540810"/>
                  <a:pt x="1615072" y="540810"/>
                </a:cubicBezTo>
                <a:lnTo>
                  <a:pt x="1613201" y="539229"/>
                </a:lnTo>
                <a:cubicBezTo>
                  <a:pt x="1612266" y="540020"/>
                  <a:pt x="1612266" y="540810"/>
                  <a:pt x="1611334" y="541601"/>
                </a:cubicBezTo>
                <a:cubicBezTo>
                  <a:pt x="1610398" y="540810"/>
                  <a:pt x="1610398" y="540810"/>
                  <a:pt x="1609463" y="540020"/>
                </a:cubicBezTo>
                <a:cubicBezTo>
                  <a:pt x="1608528" y="539229"/>
                  <a:pt x="1607593" y="539229"/>
                  <a:pt x="1607593" y="538439"/>
                </a:cubicBezTo>
                <a:cubicBezTo>
                  <a:pt x="1606657" y="538439"/>
                  <a:pt x="1605725" y="537649"/>
                  <a:pt x="1604790" y="537649"/>
                </a:cubicBezTo>
                <a:cubicBezTo>
                  <a:pt x="1604790" y="536855"/>
                  <a:pt x="1606657" y="536065"/>
                  <a:pt x="1606657" y="535274"/>
                </a:cubicBezTo>
                <a:lnTo>
                  <a:pt x="1604790" y="534484"/>
                </a:lnTo>
                <a:cubicBezTo>
                  <a:pt x="1604790" y="533693"/>
                  <a:pt x="1602919" y="532900"/>
                  <a:pt x="1602919" y="532900"/>
                </a:cubicBezTo>
                <a:cubicBezTo>
                  <a:pt x="1602919" y="532900"/>
                  <a:pt x="1604790" y="531319"/>
                  <a:pt x="1603855" y="531319"/>
                </a:cubicBezTo>
                <a:cubicBezTo>
                  <a:pt x="1603855" y="530529"/>
                  <a:pt x="1602919" y="529738"/>
                  <a:pt x="1601984" y="529738"/>
                </a:cubicBezTo>
                <a:cubicBezTo>
                  <a:pt x="1601984" y="529738"/>
                  <a:pt x="1601049" y="531319"/>
                  <a:pt x="1600117" y="531319"/>
                </a:cubicBezTo>
                <a:cubicBezTo>
                  <a:pt x="1600117" y="531319"/>
                  <a:pt x="1599182" y="530529"/>
                  <a:pt x="1598246" y="530529"/>
                </a:cubicBezTo>
                <a:lnTo>
                  <a:pt x="1596376" y="528948"/>
                </a:lnTo>
                <a:cubicBezTo>
                  <a:pt x="1595444" y="528948"/>
                  <a:pt x="1595444" y="529738"/>
                  <a:pt x="1594508" y="530529"/>
                </a:cubicBezTo>
                <a:cubicBezTo>
                  <a:pt x="1594508" y="531319"/>
                  <a:pt x="1593573" y="532109"/>
                  <a:pt x="1593573" y="532109"/>
                </a:cubicBezTo>
                <a:cubicBezTo>
                  <a:pt x="1592638" y="532900"/>
                  <a:pt x="1591703" y="533693"/>
                  <a:pt x="1591703" y="534484"/>
                </a:cubicBezTo>
                <a:cubicBezTo>
                  <a:pt x="1590767" y="534484"/>
                  <a:pt x="1590767" y="535274"/>
                  <a:pt x="1589835" y="536065"/>
                </a:cubicBezTo>
                <a:lnTo>
                  <a:pt x="1587965" y="534484"/>
                </a:lnTo>
                <a:cubicBezTo>
                  <a:pt x="1587029" y="534484"/>
                  <a:pt x="1587029" y="536065"/>
                  <a:pt x="1586097" y="536065"/>
                </a:cubicBezTo>
                <a:cubicBezTo>
                  <a:pt x="1586097" y="536065"/>
                  <a:pt x="1584227" y="534484"/>
                  <a:pt x="1584227" y="535274"/>
                </a:cubicBezTo>
                <a:cubicBezTo>
                  <a:pt x="1583291" y="535274"/>
                  <a:pt x="1583291" y="536065"/>
                  <a:pt x="1582356" y="536855"/>
                </a:cubicBezTo>
                <a:lnTo>
                  <a:pt x="1581424" y="538439"/>
                </a:lnTo>
                <a:cubicBezTo>
                  <a:pt x="1580489" y="538439"/>
                  <a:pt x="1579554" y="537649"/>
                  <a:pt x="1578618" y="536855"/>
                </a:cubicBezTo>
                <a:cubicBezTo>
                  <a:pt x="1578618" y="536855"/>
                  <a:pt x="1577683" y="536065"/>
                  <a:pt x="1576748" y="536065"/>
                </a:cubicBezTo>
                <a:cubicBezTo>
                  <a:pt x="1577683" y="536065"/>
                  <a:pt x="1578618" y="534484"/>
                  <a:pt x="1578618" y="533693"/>
                </a:cubicBezTo>
                <a:cubicBezTo>
                  <a:pt x="1578618" y="533693"/>
                  <a:pt x="1579554" y="532900"/>
                  <a:pt x="1580489" y="532109"/>
                </a:cubicBezTo>
                <a:cubicBezTo>
                  <a:pt x="1580489" y="531319"/>
                  <a:pt x="1581424" y="531319"/>
                  <a:pt x="1581424" y="530529"/>
                </a:cubicBezTo>
                <a:cubicBezTo>
                  <a:pt x="1582356" y="529738"/>
                  <a:pt x="1582356" y="528948"/>
                  <a:pt x="1583291" y="528948"/>
                </a:cubicBezTo>
                <a:cubicBezTo>
                  <a:pt x="1581424" y="528154"/>
                  <a:pt x="1580489" y="526573"/>
                  <a:pt x="1578618" y="525783"/>
                </a:cubicBezTo>
                <a:cubicBezTo>
                  <a:pt x="1578618" y="526573"/>
                  <a:pt x="1577683" y="527364"/>
                  <a:pt x="1577683" y="528154"/>
                </a:cubicBezTo>
                <a:lnTo>
                  <a:pt x="1575816" y="529738"/>
                </a:lnTo>
                <a:cubicBezTo>
                  <a:pt x="1574880" y="529738"/>
                  <a:pt x="1573945" y="528154"/>
                  <a:pt x="1573945" y="528154"/>
                </a:cubicBezTo>
                <a:cubicBezTo>
                  <a:pt x="1573010" y="528154"/>
                  <a:pt x="1573010" y="529738"/>
                  <a:pt x="1572075" y="529738"/>
                </a:cubicBezTo>
                <a:cubicBezTo>
                  <a:pt x="1572075" y="529738"/>
                  <a:pt x="1570207" y="528154"/>
                  <a:pt x="1570207" y="528948"/>
                </a:cubicBezTo>
                <a:cubicBezTo>
                  <a:pt x="1569272" y="528948"/>
                  <a:pt x="1569272" y="529738"/>
                  <a:pt x="1568337" y="530529"/>
                </a:cubicBezTo>
                <a:cubicBezTo>
                  <a:pt x="1568337" y="531319"/>
                  <a:pt x="1567401" y="531319"/>
                  <a:pt x="1566466" y="532109"/>
                </a:cubicBezTo>
                <a:cubicBezTo>
                  <a:pt x="1566466" y="532900"/>
                  <a:pt x="1565534" y="533693"/>
                  <a:pt x="1565534" y="533693"/>
                </a:cubicBezTo>
                <a:cubicBezTo>
                  <a:pt x="1564599" y="534484"/>
                  <a:pt x="1564599" y="535274"/>
                  <a:pt x="1563663" y="536065"/>
                </a:cubicBezTo>
                <a:lnTo>
                  <a:pt x="1561793" y="534484"/>
                </a:lnTo>
                <a:cubicBezTo>
                  <a:pt x="1560861" y="534484"/>
                  <a:pt x="1560861" y="536065"/>
                  <a:pt x="1559926" y="536065"/>
                </a:cubicBezTo>
                <a:cubicBezTo>
                  <a:pt x="1558990" y="535274"/>
                  <a:pt x="1558990" y="535274"/>
                  <a:pt x="1558055" y="534484"/>
                </a:cubicBezTo>
                <a:lnTo>
                  <a:pt x="1556188" y="533693"/>
                </a:lnTo>
                <a:cubicBezTo>
                  <a:pt x="1556188" y="532900"/>
                  <a:pt x="1558055" y="532109"/>
                  <a:pt x="1557120" y="531319"/>
                </a:cubicBezTo>
                <a:cubicBezTo>
                  <a:pt x="1557120" y="531319"/>
                  <a:pt x="1556188" y="530529"/>
                  <a:pt x="1555252" y="530529"/>
                </a:cubicBezTo>
                <a:cubicBezTo>
                  <a:pt x="1554317" y="529738"/>
                  <a:pt x="1554317" y="529738"/>
                  <a:pt x="1553382" y="528948"/>
                </a:cubicBezTo>
                <a:cubicBezTo>
                  <a:pt x="1552447" y="528948"/>
                  <a:pt x="1552447" y="530529"/>
                  <a:pt x="1551514" y="530529"/>
                </a:cubicBezTo>
                <a:cubicBezTo>
                  <a:pt x="1551514" y="530529"/>
                  <a:pt x="1549644" y="528948"/>
                  <a:pt x="1549644" y="529738"/>
                </a:cubicBezTo>
                <a:lnTo>
                  <a:pt x="1547773" y="531319"/>
                </a:lnTo>
                <a:cubicBezTo>
                  <a:pt x="1547773" y="531319"/>
                  <a:pt x="1549644" y="532900"/>
                  <a:pt x="1550579" y="532109"/>
                </a:cubicBezTo>
                <a:lnTo>
                  <a:pt x="1551514" y="530529"/>
                </a:lnTo>
                <a:cubicBezTo>
                  <a:pt x="1552447" y="531319"/>
                  <a:pt x="1553382" y="532109"/>
                  <a:pt x="1553382" y="532109"/>
                </a:cubicBezTo>
                <a:lnTo>
                  <a:pt x="1552447" y="533693"/>
                </a:lnTo>
                <a:cubicBezTo>
                  <a:pt x="1551514" y="534484"/>
                  <a:pt x="1551514" y="535274"/>
                  <a:pt x="1550579" y="535274"/>
                </a:cubicBezTo>
                <a:cubicBezTo>
                  <a:pt x="1550579" y="536065"/>
                  <a:pt x="1549644" y="537649"/>
                  <a:pt x="1548709" y="537649"/>
                </a:cubicBezTo>
                <a:cubicBezTo>
                  <a:pt x="1548709" y="537649"/>
                  <a:pt x="1547773" y="536065"/>
                  <a:pt x="1546838" y="536065"/>
                </a:cubicBezTo>
                <a:lnTo>
                  <a:pt x="1548709" y="534484"/>
                </a:lnTo>
                <a:cubicBezTo>
                  <a:pt x="1548709" y="533693"/>
                  <a:pt x="1546838" y="532900"/>
                  <a:pt x="1546838" y="532900"/>
                </a:cubicBezTo>
                <a:cubicBezTo>
                  <a:pt x="1545906" y="532109"/>
                  <a:pt x="1544971" y="532109"/>
                  <a:pt x="1544036" y="531319"/>
                </a:cubicBezTo>
                <a:cubicBezTo>
                  <a:pt x="1544036" y="532109"/>
                  <a:pt x="1543100" y="532900"/>
                  <a:pt x="1543100" y="533693"/>
                </a:cubicBezTo>
                <a:cubicBezTo>
                  <a:pt x="1542165" y="533693"/>
                  <a:pt x="1541233" y="534484"/>
                  <a:pt x="1541233" y="535274"/>
                </a:cubicBezTo>
                <a:lnTo>
                  <a:pt x="1543100" y="536065"/>
                </a:lnTo>
                <a:cubicBezTo>
                  <a:pt x="1543100" y="536855"/>
                  <a:pt x="1542165" y="537649"/>
                  <a:pt x="1541233" y="538439"/>
                </a:cubicBezTo>
                <a:cubicBezTo>
                  <a:pt x="1541233" y="538439"/>
                  <a:pt x="1540298" y="539229"/>
                  <a:pt x="1540298" y="540020"/>
                </a:cubicBezTo>
                <a:cubicBezTo>
                  <a:pt x="1540298" y="540810"/>
                  <a:pt x="1538427" y="541601"/>
                  <a:pt x="1538427" y="541601"/>
                </a:cubicBezTo>
                <a:cubicBezTo>
                  <a:pt x="1538427" y="540810"/>
                  <a:pt x="1536557" y="540810"/>
                  <a:pt x="1536557" y="540020"/>
                </a:cubicBezTo>
                <a:cubicBezTo>
                  <a:pt x="1536557" y="540020"/>
                  <a:pt x="1538427" y="539229"/>
                  <a:pt x="1538427" y="538439"/>
                </a:cubicBezTo>
                <a:cubicBezTo>
                  <a:pt x="1537492" y="538439"/>
                  <a:pt x="1535624" y="537649"/>
                  <a:pt x="1535624" y="537649"/>
                </a:cubicBezTo>
                <a:cubicBezTo>
                  <a:pt x="1535624" y="536855"/>
                  <a:pt x="1537492" y="536065"/>
                  <a:pt x="1537492" y="535274"/>
                </a:cubicBezTo>
                <a:cubicBezTo>
                  <a:pt x="1538427" y="535274"/>
                  <a:pt x="1538427" y="534484"/>
                  <a:pt x="1539362" y="533693"/>
                </a:cubicBezTo>
                <a:lnTo>
                  <a:pt x="1540298" y="532109"/>
                </a:lnTo>
                <a:lnTo>
                  <a:pt x="1538427" y="530529"/>
                </a:lnTo>
                <a:cubicBezTo>
                  <a:pt x="1538427" y="530529"/>
                  <a:pt x="1537492" y="532109"/>
                  <a:pt x="1536557" y="532109"/>
                </a:cubicBezTo>
                <a:cubicBezTo>
                  <a:pt x="1536557" y="532109"/>
                  <a:pt x="1535624" y="531319"/>
                  <a:pt x="1534689" y="531319"/>
                </a:cubicBezTo>
                <a:cubicBezTo>
                  <a:pt x="1534689" y="530529"/>
                  <a:pt x="1533754" y="530529"/>
                  <a:pt x="1532819" y="529738"/>
                </a:cubicBezTo>
                <a:lnTo>
                  <a:pt x="1534689" y="528154"/>
                </a:lnTo>
                <a:cubicBezTo>
                  <a:pt x="1534689" y="527364"/>
                  <a:pt x="1531883" y="527364"/>
                  <a:pt x="1531883" y="526573"/>
                </a:cubicBezTo>
                <a:cubicBezTo>
                  <a:pt x="1532819" y="525783"/>
                  <a:pt x="1533754" y="525783"/>
                  <a:pt x="1533754" y="524993"/>
                </a:cubicBezTo>
                <a:cubicBezTo>
                  <a:pt x="1533754" y="524199"/>
                  <a:pt x="1531883" y="524199"/>
                  <a:pt x="1531883" y="523409"/>
                </a:cubicBezTo>
                <a:cubicBezTo>
                  <a:pt x="1531883" y="523409"/>
                  <a:pt x="1532819" y="521828"/>
                  <a:pt x="1533754" y="521828"/>
                </a:cubicBezTo>
                <a:lnTo>
                  <a:pt x="1534689" y="520247"/>
                </a:lnTo>
                <a:cubicBezTo>
                  <a:pt x="1534689" y="519453"/>
                  <a:pt x="1532819" y="519453"/>
                  <a:pt x="1532819" y="518663"/>
                </a:cubicBezTo>
                <a:cubicBezTo>
                  <a:pt x="1532819" y="519453"/>
                  <a:pt x="1531883" y="519453"/>
                  <a:pt x="1530951" y="520247"/>
                </a:cubicBezTo>
                <a:cubicBezTo>
                  <a:pt x="1530951" y="521037"/>
                  <a:pt x="1530016" y="521828"/>
                  <a:pt x="1530016" y="521828"/>
                </a:cubicBezTo>
                <a:cubicBezTo>
                  <a:pt x="1530016" y="522618"/>
                  <a:pt x="1528145" y="523409"/>
                  <a:pt x="1528145" y="524199"/>
                </a:cubicBezTo>
                <a:lnTo>
                  <a:pt x="1530016" y="524993"/>
                </a:lnTo>
                <a:cubicBezTo>
                  <a:pt x="1530016" y="525783"/>
                  <a:pt x="1529081" y="526573"/>
                  <a:pt x="1529081" y="527364"/>
                </a:cubicBezTo>
                <a:cubicBezTo>
                  <a:pt x="1528145" y="527364"/>
                  <a:pt x="1527210" y="528948"/>
                  <a:pt x="1527210" y="528948"/>
                </a:cubicBezTo>
                <a:lnTo>
                  <a:pt x="1525343" y="527364"/>
                </a:lnTo>
                <a:cubicBezTo>
                  <a:pt x="1524408" y="528154"/>
                  <a:pt x="1523472" y="528948"/>
                  <a:pt x="1523472" y="528948"/>
                </a:cubicBezTo>
                <a:cubicBezTo>
                  <a:pt x="1523472" y="529738"/>
                  <a:pt x="1525343" y="529738"/>
                  <a:pt x="1525343" y="530529"/>
                </a:cubicBezTo>
                <a:cubicBezTo>
                  <a:pt x="1525343" y="531319"/>
                  <a:pt x="1523472" y="532109"/>
                  <a:pt x="1523472" y="532109"/>
                </a:cubicBezTo>
                <a:cubicBezTo>
                  <a:pt x="1524408" y="532900"/>
                  <a:pt x="1526278" y="532900"/>
                  <a:pt x="1526278" y="533693"/>
                </a:cubicBezTo>
                <a:lnTo>
                  <a:pt x="1524408" y="535274"/>
                </a:lnTo>
                <a:lnTo>
                  <a:pt x="1522537" y="536855"/>
                </a:lnTo>
                <a:cubicBezTo>
                  <a:pt x="1522537" y="537649"/>
                  <a:pt x="1524408" y="537649"/>
                  <a:pt x="1524408" y="538439"/>
                </a:cubicBezTo>
                <a:cubicBezTo>
                  <a:pt x="1523472" y="540020"/>
                  <a:pt x="1522537" y="540810"/>
                  <a:pt x="1521605" y="542394"/>
                </a:cubicBezTo>
                <a:cubicBezTo>
                  <a:pt x="1520670" y="540810"/>
                  <a:pt x="1518799" y="540020"/>
                  <a:pt x="1517864" y="539229"/>
                </a:cubicBezTo>
                <a:cubicBezTo>
                  <a:pt x="1517864" y="538439"/>
                  <a:pt x="1518799" y="538439"/>
                  <a:pt x="1518799" y="537649"/>
                </a:cubicBezTo>
                <a:cubicBezTo>
                  <a:pt x="1518799" y="536855"/>
                  <a:pt x="1516929" y="536855"/>
                  <a:pt x="1516929" y="536065"/>
                </a:cubicBezTo>
                <a:lnTo>
                  <a:pt x="1518799" y="534484"/>
                </a:lnTo>
                <a:cubicBezTo>
                  <a:pt x="1518799" y="533693"/>
                  <a:pt x="1516929" y="533693"/>
                  <a:pt x="1516929" y="532900"/>
                </a:cubicBezTo>
                <a:cubicBezTo>
                  <a:pt x="1515996" y="532900"/>
                  <a:pt x="1515061" y="532109"/>
                  <a:pt x="1514126" y="532109"/>
                </a:cubicBezTo>
                <a:cubicBezTo>
                  <a:pt x="1514126" y="531319"/>
                  <a:pt x="1512255" y="530529"/>
                  <a:pt x="1512255" y="530529"/>
                </a:cubicBezTo>
                <a:lnTo>
                  <a:pt x="1514126" y="528948"/>
                </a:lnTo>
                <a:cubicBezTo>
                  <a:pt x="1514126" y="528154"/>
                  <a:pt x="1515996" y="527364"/>
                  <a:pt x="1515996" y="526573"/>
                </a:cubicBezTo>
                <a:cubicBezTo>
                  <a:pt x="1515061" y="526573"/>
                  <a:pt x="1514126" y="525783"/>
                  <a:pt x="1513191" y="525783"/>
                </a:cubicBezTo>
                <a:cubicBezTo>
                  <a:pt x="1513191" y="525783"/>
                  <a:pt x="1512255" y="526573"/>
                  <a:pt x="1512255" y="527364"/>
                </a:cubicBezTo>
                <a:cubicBezTo>
                  <a:pt x="1511323" y="527364"/>
                  <a:pt x="1510388" y="528948"/>
                  <a:pt x="1510388" y="528948"/>
                </a:cubicBezTo>
                <a:cubicBezTo>
                  <a:pt x="1510388" y="529738"/>
                  <a:pt x="1512255" y="529738"/>
                  <a:pt x="1512255" y="530529"/>
                </a:cubicBezTo>
                <a:cubicBezTo>
                  <a:pt x="1512255" y="531319"/>
                  <a:pt x="1510388" y="531319"/>
                  <a:pt x="1510388" y="532109"/>
                </a:cubicBezTo>
                <a:lnTo>
                  <a:pt x="1508517" y="530529"/>
                </a:lnTo>
                <a:cubicBezTo>
                  <a:pt x="1508517" y="530529"/>
                  <a:pt x="1507582" y="532109"/>
                  <a:pt x="1506647" y="532900"/>
                </a:cubicBezTo>
                <a:lnTo>
                  <a:pt x="1505715" y="534484"/>
                </a:lnTo>
                <a:lnTo>
                  <a:pt x="1503844" y="532900"/>
                </a:lnTo>
                <a:cubicBezTo>
                  <a:pt x="1502909" y="532900"/>
                  <a:pt x="1504780" y="531319"/>
                  <a:pt x="1504780" y="531319"/>
                </a:cubicBezTo>
                <a:cubicBezTo>
                  <a:pt x="1504780" y="530529"/>
                  <a:pt x="1502909" y="530529"/>
                  <a:pt x="1502909" y="529738"/>
                </a:cubicBezTo>
                <a:cubicBezTo>
                  <a:pt x="1502909" y="529738"/>
                  <a:pt x="1504780" y="528948"/>
                  <a:pt x="1504780" y="528154"/>
                </a:cubicBezTo>
                <a:cubicBezTo>
                  <a:pt x="1504780" y="528154"/>
                  <a:pt x="1502909" y="527364"/>
                  <a:pt x="1501974" y="526573"/>
                </a:cubicBezTo>
                <a:cubicBezTo>
                  <a:pt x="1501974" y="526573"/>
                  <a:pt x="1501042" y="525783"/>
                  <a:pt x="1500106" y="525783"/>
                </a:cubicBezTo>
                <a:cubicBezTo>
                  <a:pt x="1499171" y="526573"/>
                  <a:pt x="1498236" y="528154"/>
                  <a:pt x="1497304" y="528948"/>
                </a:cubicBezTo>
                <a:cubicBezTo>
                  <a:pt x="1496368" y="529738"/>
                  <a:pt x="1496368" y="530529"/>
                  <a:pt x="1495433" y="530529"/>
                </a:cubicBezTo>
                <a:cubicBezTo>
                  <a:pt x="1494498" y="532109"/>
                  <a:pt x="1493563" y="532900"/>
                  <a:pt x="1492627" y="534484"/>
                </a:cubicBezTo>
                <a:cubicBezTo>
                  <a:pt x="1491695" y="535274"/>
                  <a:pt x="1491695" y="535274"/>
                  <a:pt x="1490760" y="536065"/>
                </a:cubicBezTo>
                <a:cubicBezTo>
                  <a:pt x="1489825" y="535274"/>
                  <a:pt x="1487954" y="534484"/>
                  <a:pt x="1487019" y="533693"/>
                </a:cubicBezTo>
                <a:cubicBezTo>
                  <a:pt x="1487019" y="532900"/>
                  <a:pt x="1487954" y="532109"/>
                  <a:pt x="1487954" y="531319"/>
                </a:cubicBezTo>
                <a:lnTo>
                  <a:pt x="1489825" y="529738"/>
                </a:lnTo>
                <a:cubicBezTo>
                  <a:pt x="1489825" y="529738"/>
                  <a:pt x="1487954" y="528948"/>
                  <a:pt x="1487954" y="528154"/>
                </a:cubicBezTo>
                <a:cubicBezTo>
                  <a:pt x="1487019" y="528154"/>
                  <a:pt x="1486087" y="527364"/>
                  <a:pt x="1485152" y="527364"/>
                </a:cubicBezTo>
                <a:lnTo>
                  <a:pt x="1484216" y="528948"/>
                </a:lnTo>
                <a:lnTo>
                  <a:pt x="1482346" y="527364"/>
                </a:lnTo>
                <a:cubicBezTo>
                  <a:pt x="1481414" y="528154"/>
                  <a:pt x="1480478" y="528948"/>
                  <a:pt x="1480478" y="528948"/>
                </a:cubicBezTo>
                <a:cubicBezTo>
                  <a:pt x="1480478" y="529738"/>
                  <a:pt x="1482346" y="530529"/>
                  <a:pt x="1482346" y="530529"/>
                </a:cubicBezTo>
                <a:cubicBezTo>
                  <a:pt x="1482346" y="531319"/>
                  <a:pt x="1480478" y="532109"/>
                  <a:pt x="1480478" y="532109"/>
                </a:cubicBezTo>
                <a:cubicBezTo>
                  <a:pt x="1480478" y="532900"/>
                  <a:pt x="1483281" y="533693"/>
                  <a:pt x="1483281" y="533693"/>
                </a:cubicBezTo>
                <a:lnTo>
                  <a:pt x="1481414" y="535274"/>
                </a:lnTo>
                <a:cubicBezTo>
                  <a:pt x="1480478" y="536065"/>
                  <a:pt x="1480478" y="536855"/>
                  <a:pt x="1479543" y="537649"/>
                </a:cubicBezTo>
                <a:cubicBezTo>
                  <a:pt x="1479543" y="536855"/>
                  <a:pt x="1477673" y="536065"/>
                  <a:pt x="1477673" y="536065"/>
                </a:cubicBezTo>
                <a:cubicBezTo>
                  <a:pt x="1477673" y="535274"/>
                  <a:pt x="1479543" y="534484"/>
                  <a:pt x="1479543" y="534484"/>
                </a:cubicBezTo>
                <a:cubicBezTo>
                  <a:pt x="1478608" y="533693"/>
                  <a:pt x="1477673" y="533693"/>
                  <a:pt x="1476737" y="532900"/>
                </a:cubicBezTo>
                <a:lnTo>
                  <a:pt x="1478608" y="531319"/>
                </a:lnTo>
                <a:lnTo>
                  <a:pt x="1476737" y="529738"/>
                </a:lnTo>
                <a:lnTo>
                  <a:pt x="1474870" y="531319"/>
                </a:lnTo>
                <a:lnTo>
                  <a:pt x="1473935" y="532900"/>
                </a:lnTo>
                <a:cubicBezTo>
                  <a:pt x="1472999" y="532900"/>
                  <a:pt x="1472067" y="532109"/>
                  <a:pt x="1471132" y="532109"/>
                </a:cubicBezTo>
                <a:cubicBezTo>
                  <a:pt x="1471132" y="531319"/>
                  <a:pt x="1469262" y="531319"/>
                  <a:pt x="1469262" y="530529"/>
                </a:cubicBezTo>
                <a:lnTo>
                  <a:pt x="1471132" y="528948"/>
                </a:lnTo>
                <a:lnTo>
                  <a:pt x="1469262" y="527364"/>
                </a:lnTo>
                <a:cubicBezTo>
                  <a:pt x="1468326" y="527364"/>
                  <a:pt x="1467394" y="528948"/>
                  <a:pt x="1467394" y="528948"/>
                </a:cubicBezTo>
                <a:cubicBezTo>
                  <a:pt x="1467394" y="529738"/>
                  <a:pt x="1465524" y="530529"/>
                  <a:pt x="1465524" y="531319"/>
                </a:cubicBezTo>
                <a:lnTo>
                  <a:pt x="1467394" y="532109"/>
                </a:lnTo>
                <a:cubicBezTo>
                  <a:pt x="1467394" y="532900"/>
                  <a:pt x="1466459" y="533693"/>
                  <a:pt x="1466459" y="534484"/>
                </a:cubicBezTo>
                <a:cubicBezTo>
                  <a:pt x="1465524" y="533693"/>
                  <a:pt x="1464588" y="532900"/>
                  <a:pt x="1463653" y="532900"/>
                </a:cubicBezTo>
                <a:lnTo>
                  <a:pt x="1461786" y="531319"/>
                </a:lnTo>
                <a:cubicBezTo>
                  <a:pt x="1461786" y="530529"/>
                  <a:pt x="1463653" y="530529"/>
                  <a:pt x="1463653" y="529738"/>
                </a:cubicBezTo>
                <a:cubicBezTo>
                  <a:pt x="1463653" y="528948"/>
                  <a:pt x="1461786" y="528948"/>
                  <a:pt x="1461786" y="528154"/>
                </a:cubicBezTo>
                <a:cubicBezTo>
                  <a:pt x="1461786" y="528154"/>
                  <a:pt x="1462718" y="527364"/>
                  <a:pt x="1462718" y="526573"/>
                </a:cubicBezTo>
                <a:cubicBezTo>
                  <a:pt x="1462718" y="525783"/>
                  <a:pt x="1460850" y="525783"/>
                  <a:pt x="1460850" y="524993"/>
                </a:cubicBezTo>
                <a:cubicBezTo>
                  <a:pt x="1459915" y="526573"/>
                  <a:pt x="1458980" y="527364"/>
                  <a:pt x="1458045" y="528948"/>
                </a:cubicBezTo>
                <a:cubicBezTo>
                  <a:pt x="1457113" y="528948"/>
                  <a:pt x="1457113" y="529738"/>
                  <a:pt x="1456177" y="530529"/>
                </a:cubicBezTo>
                <a:cubicBezTo>
                  <a:pt x="1455242" y="531319"/>
                  <a:pt x="1455242" y="531319"/>
                  <a:pt x="1454307" y="532109"/>
                </a:cubicBezTo>
                <a:lnTo>
                  <a:pt x="1457113" y="533693"/>
                </a:lnTo>
                <a:lnTo>
                  <a:pt x="1455242" y="535274"/>
                </a:lnTo>
                <a:cubicBezTo>
                  <a:pt x="1454307" y="535274"/>
                  <a:pt x="1453371" y="534484"/>
                  <a:pt x="1453371" y="533693"/>
                </a:cubicBezTo>
                <a:cubicBezTo>
                  <a:pt x="1453371" y="534484"/>
                  <a:pt x="1451504" y="535274"/>
                  <a:pt x="1451504" y="536065"/>
                </a:cubicBezTo>
                <a:cubicBezTo>
                  <a:pt x="1451504" y="535274"/>
                  <a:pt x="1449634" y="535274"/>
                  <a:pt x="1449634" y="534484"/>
                </a:cubicBezTo>
                <a:lnTo>
                  <a:pt x="1450569" y="532900"/>
                </a:lnTo>
                <a:cubicBezTo>
                  <a:pt x="1451504" y="532109"/>
                  <a:pt x="1452436" y="531319"/>
                  <a:pt x="1452436" y="530529"/>
                </a:cubicBezTo>
                <a:lnTo>
                  <a:pt x="1450569" y="529738"/>
                </a:lnTo>
                <a:cubicBezTo>
                  <a:pt x="1450569" y="528948"/>
                  <a:pt x="1451504" y="528154"/>
                  <a:pt x="1452436" y="528154"/>
                </a:cubicBezTo>
                <a:cubicBezTo>
                  <a:pt x="1452436" y="527364"/>
                  <a:pt x="1453371" y="526573"/>
                  <a:pt x="1453371" y="525783"/>
                </a:cubicBezTo>
                <a:lnTo>
                  <a:pt x="1451504" y="524993"/>
                </a:lnTo>
                <a:cubicBezTo>
                  <a:pt x="1450569" y="524993"/>
                  <a:pt x="1450569" y="525783"/>
                  <a:pt x="1449634" y="526573"/>
                </a:cubicBezTo>
                <a:lnTo>
                  <a:pt x="1448698" y="528154"/>
                </a:lnTo>
                <a:cubicBezTo>
                  <a:pt x="1447763" y="528154"/>
                  <a:pt x="1446831" y="527364"/>
                  <a:pt x="1445896" y="526573"/>
                </a:cubicBezTo>
                <a:cubicBezTo>
                  <a:pt x="1445896" y="526573"/>
                  <a:pt x="1444960" y="525783"/>
                  <a:pt x="1444025" y="525783"/>
                </a:cubicBezTo>
                <a:cubicBezTo>
                  <a:pt x="1444025" y="525783"/>
                  <a:pt x="1443090" y="527364"/>
                  <a:pt x="1442158" y="527364"/>
                </a:cubicBezTo>
                <a:cubicBezTo>
                  <a:pt x="1442158" y="527364"/>
                  <a:pt x="1441222" y="525783"/>
                  <a:pt x="1440287" y="525783"/>
                </a:cubicBezTo>
                <a:cubicBezTo>
                  <a:pt x="1440287" y="525783"/>
                  <a:pt x="1438417" y="527364"/>
                  <a:pt x="1439352" y="527364"/>
                </a:cubicBezTo>
                <a:cubicBezTo>
                  <a:pt x="1439352" y="528154"/>
                  <a:pt x="1441222" y="528948"/>
                  <a:pt x="1441222" y="528948"/>
                </a:cubicBezTo>
                <a:cubicBezTo>
                  <a:pt x="1441222" y="529738"/>
                  <a:pt x="1439352" y="530529"/>
                  <a:pt x="1439352" y="530529"/>
                </a:cubicBezTo>
                <a:cubicBezTo>
                  <a:pt x="1439352" y="531319"/>
                  <a:pt x="1438417" y="532109"/>
                  <a:pt x="1437485" y="532900"/>
                </a:cubicBezTo>
                <a:cubicBezTo>
                  <a:pt x="1437485" y="532900"/>
                  <a:pt x="1436549" y="531319"/>
                  <a:pt x="1435614" y="531319"/>
                </a:cubicBezTo>
                <a:cubicBezTo>
                  <a:pt x="1435614" y="531319"/>
                  <a:pt x="1434679" y="532900"/>
                  <a:pt x="1433744" y="532900"/>
                </a:cubicBezTo>
                <a:cubicBezTo>
                  <a:pt x="1433744" y="532900"/>
                  <a:pt x="1432808" y="532109"/>
                  <a:pt x="1431876" y="531319"/>
                </a:cubicBezTo>
                <a:cubicBezTo>
                  <a:pt x="1431876" y="532109"/>
                  <a:pt x="1430006" y="533693"/>
                  <a:pt x="1430006" y="533693"/>
                </a:cubicBezTo>
                <a:cubicBezTo>
                  <a:pt x="1430006" y="532900"/>
                  <a:pt x="1428135" y="532109"/>
                  <a:pt x="1428135" y="532109"/>
                </a:cubicBezTo>
                <a:lnTo>
                  <a:pt x="1430006" y="530529"/>
                </a:lnTo>
                <a:cubicBezTo>
                  <a:pt x="1430006" y="529738"/>
                  <a:pt x="1430941" y="528948"/>
                  <a:pt x="1431876" y="528154"/>
                </a:cubicBezTo>
                <a:lnTo>
                  <a:pt x="1433744" y="529738"/>
                </a:lnTo>
                <a:cubicBezTo>
                  <a:pt x="1433744" y="529738"/>
                  <a:pt x="1434679" y="528154"/>
                  <a:pt x="1435614" y="528154"/>
                </a:cubicBezTo>
                <a:cubicBezTo>
                  <a:pt x="1435614" y="527364"/>
                  <a:pt x="1436549" y="526573"/>
                  <a:pt x="1436549" y="526573"/>
                </a:cubicBezTo>
                <a:cubicBezTo>
                  <a:pt x="1436549" y="526573"/>
                  <a:pt x="1435614" y="524993"/>
                  <a:pt x="1434679" y="524993"/>
                </a:cubicBezTo>
                <a:cubicBezTo>
                  <a:pt x="1434679" y="524993"/>
                  <a:pt x="1433744" y="526573"/>
                  <a:pt x="1432808" y="526573"/>
                </a:cubicBezTo>
                <a:cubicBezTo>
                  <a:pt x="1432808" y="527364"/>
                  <a:pt x="1431876" y="528154"/>
                  <a:pt x="1431876" y="528154"/>
                </a:cubicBezTo>
                <a:cubicBezTo>
                  <a:pt x="1430941" y="528948"/>
                  <a:pt x="1430006" y="527364"/>
                  <a:pt x="1429070" y="527364"/>
                </a:cubicBezTo>
                <a:lnTo>
                  <a:pt x="1428135" y="528948"/>
                </a:lnTo>
                <a:cubicBezTo>
                  <a:pt x="1427203" y="528948"/>
                  <a:pt x="1426268" y="527364"/>
                  <a:pt x="1425332" y="527364"/>
                </a:cubicBezTo>
                <a:cubicBezTo>
                  <a:pt x="1425332" y="527364"/>
                  <a:pt x="1424397" y="528948"/>
                  <a:pt x="1424397" y="529738"/>
                </a:cubicBezTo>
                <a:cubicBezTo>
                  <a:pt x="1423462" y="529738"/>
                  <a:pt x="1422527" y="528154"/>
                  <a:pt x="1422527" y="528154"/>
                </a:cubicBezTo>
                <a:cubicBezTo>
                  <a:pt x="1421594" y="528154"/>
                  <a:pt x="1420659" y="529738"/>
                  <a:pt x="1420659" y="529738"/>
                </a:cubicBezTo>
                <a:cubicBezTo>
                  <a:pt x="1419724" y="529738"/>
                  <a:pt x="1418789" y="528154"/>
                  <a:pt x="1418789" y="528154"/>
                </a:cubicBezTo>
                <a:cubicBezTo>
                  <a:pt x="1417853" y="528154"/>
                  <a:pt x="1416921" y="530529"/>
                  <a:pt x="1416921" y="530529"/>
                </a:cubicBezTo>
                <a:lnTo>
                  <a:pt x="1415051" y="528948"/>
                </a:lnTo>
                <a:cubicBezTo>
                  <a:pt x="1414116" y="528948"/>
                  <a:pt x="1413180" y="530529"/>
                  <a:pt x="1413180" y="530529"/>
                </a:cubicBezTo>
                <a:cubicBezTo>
                  <a:pt x="1412248" y="531319"/>
                  <a:pt x="1412248" y="532109"/>
                  <a:pt x="1411313" y="532109"/>
                </a:cubicBezTo>
                <a:cubicBezTo>
                  <a:pt x="1411313" y="532900"/>
                  <a:pt x="1409442" y="533693"/>
                  <a:pt x="1410378" y="534484"/>
                </a:cubicBezTo>
                <a:lnTo>
                  <a:pt x="1412248" y="535274"/>
                </a:lnTo>
                <a:cubicBezTo>
                  <a:pt x="1411313" y="536065"/>
                  <a:pt x="1410378" y="536855"/>
                  <a:pt x="1410378" y="537649"/>
                </a:cubicBezTo>
                <a:cubicBezTo>
                  <a:pt x="1409442" y="537649"/>
                  <a:pt x="1409442" y="536065"/>
                  <a:pt x="1408507" y="536065"/>
                </a:cubicBezTo>
                <a:cubicBezTo>
                  <a:pt x="1408507" y="535274"/>
                  <a:pt x="1406640" y="535274"/>
                  <a:pt x="1406640" y="534484"/>
                </a:cubicBezTo>
                <a:lnTo>
                  <a:pt x="1407575" y="532900"/>
                </a:lnTo>
                <a:cubicBezTo>
                  <a:pt x="1408507" y="532109"/>
                  <a:pt x="1409442" y="531319"/>
                  <a:pt x="1409442" y="531319"/>
                </a:cubicBezTo>
                <a:cubicBezTo>
                  <a:pt x="1409442" y="530529"/>
                  <a:pt x="1410378" y="529738"/>
                  <a:pt x="1411313" y="528948"/>
                </a:cubicBezTo>
                <a:cubicBezTo>
                  <a:pt x="1411313" y="528948"/>
                  <a:pt x="1412248" y="528154"/>
                  <a:pt x="1412248" y="527364"/>
                </a:cubicBezTo>
                <a:cubicBezTo>
                  <a:pt x="1412248" y="527364"/>
                  <a:pt x="1410378" y="526573"/>
                  <a:pt x="1410378" y="525783"/>
                </a:cubicBezTo>
                <a:cubicBezTo>
                  <a:pt x="1410378" y="525783"/>
                  <a:pt x="1412248" y="524993"/>
                  <a:pt x="1412248" y="524199"/>
                </a:cubicBezTo>
                <a:lnTo>
                  <a:pt x="1410378" y="523409"/>
                </a:lnTo>
                <a:cubicBezTo>
                  <a:pt x="1409442" y="524199"/>
                  <a:pt x="1407575" y="525783"/>
                  <a:pt x="1406640" y="526573"/>
                </a:cubicBezTo>
                <a:cubicBezTo>
                  <a:pt x="1406640" y="527364"/>
                  <a:pt x="1405704" y="527364"/>
                  <a:pt x="1405704" y="528154"/>
                </a:cubicBezTo>
                <a:cubicBezTo>
                  <a:pt x="1403834" y="529738"/>
                  <a:pt x="1402899" y="530529"/>
                  <a:pt x="1401967" y="532109"/>
                </a:cubicBezTo>
                <a:cubicBezTo>
                  <a:pt x="1401031" y="531319"/>
                  <a:pt x="1399161" y="529738"/>
                  <a:pt x="1398225" y="528948"/>
                </a:cubicBezTo>
                <a:cubicBezTo>
                  <a:pt x="1398225" y="528948"/>
                  <a:pt x="1399161" y="528154"/>
                  <a:pt x="1399161" y="527364"/>
                </a:cubicBezTo>
                <a:cubicBezTo>
                  <a:pt x="1399161" y="527364"/>
                  <a:pt x="1397293" y="526573"/>
                  <a:pt x="1397293" y="525783"/>
                </a:cubicBezTo>
                <a:lnTo>
                  <a:pt x="1399161" y="524199"/>
                </a:lnTo>
                <a:lnTo>
                  <a:pt x="1401031" y="525783"/>
                </a:lnTo>
                <a:lnTo>
                  <a:pt x="1402899" y="524199"/>
                </a:lnTo>
                <a:cubicBezTo>
                  <a:pt x="1402899" y="523409"/>
                  <a:pt x="1403834" y="522618"/>
                  <a:pt x="1403834" y="521828"/>
                </a:cubicBezTo>
                <a:cubicBezTo>
                  <a:pt x="1402899" y="521037"/>
                  <a:pt x="1401967" y="520247"/>
                  <a:pt x="1400096" y="519453"/>
                </a:cubicBezTo>
                <a:cubicBezTo>
                  <a:pt x="1399161" y="518663"/>
                  <a:pt x="1399161" y="518663"/>
                  <a:pt x="1398225" y="517873"/>
                </a:cubicBezTo>
                <a:cubicBezTo>
                  <a:pt x="1397293" y="519453"/>
                  <a:pt x="1396358" y="520247"/>
                  <a:pt x="1394488" y="521828"/>
                </a:cubicBezTo>
                <a:cubicBezTo>
                  <a:pt x="1394488" y="521828"/>
                  <a:pt x="1393552" y="522618"/>
                  <a:pt x="1393552" y="523409"/>
                </a:cubicBezTo>
                <a:cubicBezTo>
                  <a:pt x="1392617" y="523409"/>
                  <a:pt x="1391685" y="524993"/>
                  <a:pt x="1391685" y="524993"/>
                </a:cubicBezTo>
                <a:lnTo>
                  <a:pt x="1393552" y="526573"/>
                </a:lnTo>
                <a:lnTo>
                  <a:pt x="1392617" y="528154"/>
                </a:lnTo>
                <a:cubicBezTo>
                  <a:pt x="1391685" y="528154"/>
                  <a:pt x="1390750" y="526573"/>
                  <a:pt x="1389814" y="526573"/>
                </a:cubicBezTo>
                <a:cubicBezTo>
                  <a:pt x="1389814" y="527364"/>
                  <a:pt x="1388879" y="528154"/>
                  <a:pt x="1388879" y="528948"/>
                </a:cubicBezTo>
                <a:cubicBezTo>
                  <a:pt x="1387012" y="529738"/>
                  <a:pt x="1386076" y="531319"/>
                  <a:pt x="1385141" y="532109"/>
                </a:cubicBezTo>
                <a:cubicBezTo>
                  <a:pt x="1385141" y="532900"/>
                  <a:pt x="1384206" y="533693"/>
                  <a:pt x="1383274" y="533693"/>
                </a:cubicBezTo>
                <a:cubicBezTo>
                  <a:pt x="1383274" y="534484"/>
                  <a:pt x="1382339" y="535274"/>
                  <a:pt x="1382339" y="536065"/>
                </a:cubicBezTo>
                <a:cubicBezTo>
                  <a:pt x="1382339" y="535274"/>
                  <a:pt x="1380468" y="535274"/>
                  <a:pt x="1380468" y="534484"/>
                </a:cubicBezTo>
                <a:cubicBezTo>
                  <a:pt x="1379533" y="533693"/>
                  <a:pt x="1381403" y="532900"/>
                  <a:pt x="1381403" y="532900"/>
                </a:cubicBezTo>
                <a:cubicBezTo>
                  <a:pt x="1382339" y="532109"/>
                  <a:pt x="1382339" y="531319"/>
                  <a:pt x="1383274" y="530529"/>
                </a:cubicBezTo>
                <a:cubicBezTo>
                  <a:pt x="1383274" y="530529"/>
                  <a:pt x="1384206" y="529738"/>
                  <a:pt x="1385141" y="528948"/>
                </a:cubicBezTo>
                <a:cubicBezTo>
                  <a:pt x="1385141" y="528154"/>
                  <a:pt x="1386076" y="528154"/>
                  <a:pt x="1386076" y="527364"/>
                </a:cubicBezTo>
                <a:cubicBezTo>
                  <a:pt x="1387012" y="526573"/>
                  <a:pt x="1387944" y="525783"/>
                  <a:pt x="1387944" y="525783"/>
                </a:cubicBezTo>
                <a:cubicBezTo>
                  <a:pt x="1387944" y="524993"/>
                  <a:pt x="1386076" y="524199"/>
                  <a:pt x="1386076" y="524199"/>
                </a:cubicBezTo>
                <a:lnTo>
                  <a:pt x="1387944" y="522618"/>
                </a:lnTo>
                <a:cubicBezTo>
                  <a:pt x="1387012" y="522618"/>
                  <a:pt x="1386076" y="521037"/>
                  <a:pt x="1385141" y="521037"/>
                </a:cubicBezTo>
                <a:lnTo>
                  <a:pt x="1384206" y="522618"/>
                </a:lnTo>
                <a:cubicBezTo>
                  <a:pt x="1383274" y="522618"/>
                  <a:pt x="1382339" y="521828"/>
                  <a:pt x="1381403" y="521828"/>
                </a:cubicBezTo>
                <a:cubicBezTo>
                  <a:pt x="1381403" y="521037"/>
                  <a:pt x="1380468" y="520247"/>
                  <a:pt x="1379533" y="520247"/>
                </a:cubicBezTo>
                <a:cubicBezTo>
                  <a:pt x="1379533" y="521037"/>
                  <a:pt x="1378597" y="521037"/>
                  <a:pt x="1377665" y="521828"/>
                </a:cubicBezTo>
                <a:lnTo>
                  <a:pt x="1376730" y="523409"/>
                </a:lnTo>
                <a:cubicBezTo>
                  <a:pt x="1375795" y="523409"/>
                  <a:pt x="1374860" y="522618"/>
                  <a:pt x="1373924" y="522618"/>
                </a:cubicBezTo>
                <a:cubicBezTo>
                  <a:pt x="1373924" y="521828"/>
                  <a:pt x="1372057" y="521037"/>
                  <a:pt x="1372057" y="521037"/>
                </a:cubicBezTo>
                <a:cubicBezTo>
                  <a:pt x="1372057" y="520247"/>
                  <a:pt x="1373924" y="519453"/>
                  <a:pt x="1373924" y="519453"/>
                </a:cubicBezTo>
                <a:cubicBezTo>
                  <a:pt x="1373924" y="518663"/>
                  <a:pt x="1372057" y="518663"/>
                  <a:pt x="1372057" y="517873"/>
                </a:cubicBezTo>
                <a:cubicBezTo>
                  <a:pt x="1372057" y="517082"/>
                  <a:pt x="1373924" y="516292"/>
                  <a:pt x="1372989" y="516292"/>
                </a:cubicBezTo>
                <a:cubicBezTo>
                  <a:pt x="1372989" y="515498"/>
                  <a:pt x="1371122" y="515498"/>
                  <a:pt x="1371122" y="514708"/>
                </a:cubicBezTo>
                <a:cubicBezTo>
                  <a:pt x="1371122" y="515498"/>
                  <a:pt x="1370186" y="516292"/>
                  <a:pt x="1369251" y="516292"/>
                </a:cubicBezTo>
                <a:cubicBezTo>
                  <a:pt x="1369251" y="517082"/>
                  <a:pt x="1368316" y="517873"/>
                  <a:pt x="1368316" y="518663"/>
                </a:cubicBezTo>
                <a:lnTo>
                  <a:pt x="1370186" y="519453"/>
                </a:lnTo>
                <a:cubicBezTo>
                  <a:pt x="1370186" y="520247"/>
                  <a:pt x="1372057" y="520247"/>
                  <a:pt x="1372057" y="521037"/>
                </a:cubicBezTo>
                <a:lnTo>
                  <a:pt x="1371122" y="522618"/>
                </a:lnTo>
                <a:cubicBezTo>
                  <a:pt x="1370186" y="523409"/>
                  <a:pt x="1369251" y="524199"/>
                  <a:pt x="1369251" y="524199"/>
                </a:cubicBezTo>
                <a:cubicBezTo>
                  <a:pt x="1368316" y="524199"/>
                  <a:pt x="1367384" y="523409"/>
                  <a:pt x="1367384" y="523409"/>
                </a:cubicBezTo>
                <a:cubicBezTo>
                  <a:pt x="1366448" y="522618"/>
                  <a:pt x="1365513" y="521828"/>
                  <a:pt x="1364578" y="521828"/>
                </a:cubicBezTo>
                <a:cubicBezTo>
                  <a:pt x="1364578" y="521828"/>
                  <a:pt x="1363643" y="520247"/>
                  <a:pt x="1362711" y="520247"/>
                </a:cubicBezTo>
                <a:cubicBezTo>
                  <a:pt x="1362711" y="520247"/>
                  <a:pt x="1361775" y="521828"/>
                  <a:pt x="1360840" y="522618"/>
                </a:cubicBezTo>
                <a:cubicBezTo>
                  <a:pt x="1360840" y="522618"/>
                  <a:pt x="1359905" y="523409"/>
                  <a:pt x="1359905" y="524199"/>
                </a:cubicBezTo>
                <a:cubicBezTo>
                  <a:pt x="1358969" y="524199"/>
                  <a:pt x="1358034" y="522618"/>
                  <a:pt x="1357102" y="522618"/>
                </a:cubicBezTo>
                <a:lnTo>
                  <a:pt x="1356167" y="524199"/>
                </a:lnTo>
                <a:lnTo>
                  <a:pt x="1354296" y="526573"/>
                </a:lnTo>
                <a:cubicBezTo>
                  <a:pt x="1354296" y="525783"/>
                  <a:pt x="1352429" y="524993"/>
                  <a:pt x="1352429" y="524993"/>
                </a:cubicBezTo>
                <a:cubicBezTo>
                  <a:pt x="1352429" y="524199"/>
                  <a:pt x="1354296" y="523409"/>
                  <a:pt x="1354296" y="523409"/>
                </a:cubicBezTo>
                <a:cubicBezTo>
                  <a:pt x="1353364" y="522618"/>
                  <a:pt x="1351494" y="522618"/>
                  <a:pt x="1351494" y="521828"/>
                </a:cubicBezTo>
                <a:cubicBezTo>
                  <a:pt x="1351494" y="521037"/>
                  <a:pt x="1353364" y="520247"/>
                  <a:pt x="1353364" y="520247"/>
                </a:cubicBezTo>
                <a:cubicBezTo>
                  <a:pt x="1353364" y="519453"/>
                  <a:pt x="1351494" y="519453"/>
                  <a:pt x="1351494" y="518663"/>
                </a:cubicBezTo>
                <a:cubicBezTo>
                  <a:pt x="1350558" y="519453"/>
                  <a:pt x="1350558" y="519453"/>
                  <a:pt x="1349623" y="520247"/>
                </a:cubicBezTo>
                <a:cubicBezTo>
                  <a:pt x="1349623" y="520247"/>
                  <a:pt x="1348688" y="521828"/>
                  <a:pt x="1347756" y="521828"/>
                </a:cubicBezTo>
                <a:lnTo>
                  <a:pt x="1345885" y="521037"/>
                </a:lnTo>
                <a:cubicBezTo>
                  <a:pt x="1345885" y="521037"/>
                  <a:pt x="1344950" y="521828"/>
                  <a:pt x="1344015" y="522618"/>
                </a:cubicBezTo>
                <a:cubicBezTo>
                  <a:pt x="1344015" y="523409"/>
                  <a:pt x="1343083" y="523409"/>
                  <a:pt x="1343083" y="524199"/>
                </a:cubicBezTo>
                <a:cubicBezTo>
                  <a:pt x="1342147" y="524993"/>
                  <a:pt x="1342147" y="525783"/>
                  <a:pt x="1341212" y="525783"/>
                </a:cubicBezTo>
                <a:cubicBezTo>
                  <a:pt x="1341212" y="526573"/>
                  <a:pt x="1340277" y="528154"/>
                  <a:pt x="1339341" y="528154"/>
                </a:cubicBezTo>
                <a:cubicBezTo>
                  <a:pt x="1339341" y="528154"/>
                  <a:pt x="1338406" y="526573"/>
                  <a:pt x="1337474" y="526573"/>
                </a:cubicBezTo>
                <a:cubicBezTo>
                  <a:pt x="1337474" y="525783"/>
                  <a:pt x="1335604" y="525783"/>
                  <a:pt x="1335604" y="524993"/>
                </a:cubicBezTo>
                <a:cubicBezTo>
                  <a:pt x="1335604" y="524993"/>
                  <a:pt x="1336539" y="523409"/>
                  <a:pt x="1337474" y="523409"/>
                </a:cubicBezTo>
                <a:cubicBezTo>
                  <a:pt x="1337474" y="522618"/>
                  <a:pt x="1338406" y="522618"/>
                  <a:pt x="1338406" y="521828"/>
                </a:cubicBezTo>
                <a:cubicBezTo>
                  <a:pt x="1339341" y="521828"/>
                  <a:pt x="1340277" y="523409"/>
                  <a:pt x="1341212" y="522618"/>
                </a:cubicBezTo>
                <a:cubicBezTo>
                  <a:pt x="1341212" y="522618"/>
                  <a:pt x="1342147" y="521828"/>
                  <a:pt x="1342147" y="521037"/>
                </a:cubicBezTo>
                <a:cubicBezTo>
                  <a:pt x="1343083" y="521037"/>
                  <a:pt x="1344015" y="519453"/>
                  <a:pt x="1344015" y="519453"/>
                </a:cubicBezTo>
                <a:cubicBezTo>
                  <a:pt x="1344015" y="518663"/>
                  <a:pt x="1342147" y="518663"/>
                  <a:pt x="1342147" y="517873"/>
                </a:cubicBezTo>
                <a:lnTo>
                  <a:pt x="1343083" y="516292"/>
                </a:lnTo>
                <a:cubicBezTo>
                  <a:pt x="1344015" y="515498"/>
                  <a:pt x="1344950" y="515498"/>
                  <a:pt x="1344950" y="514708"/>
                </a:cubicBezTo>
                <a:cubicBezTo>
                  <a:pt x="1344638" y="514708"/>
                  <a:pt x="1344433" y="514525"/>
                  <a:pt x="1344260" y="514289"/>
                </a:cubicBezTo>
                <a:cubicBezTo>
                  <a:pt x="1343262" y="514957"/>
                  <a:pt x="1341895" y="515624"/>
                  <a:pt x="1341105" y="516292"/>
                </a:cubicBezTo>
                <a:cubicBezTo>
                  <a:pt x="1340970" y="516175"/>
                  <a:pt x="1340881" y="516062"/>
                  <a:pt x="1340777" y="515948"/>
                </a:cubicBezTo>
                <a:cubicBezTo>
                  <a:pt x="1340418" y="516547"/>
                  <a:pt x="1339883" y="517082"/>
                  <a:pt x="1339341" y="517082"/>
                </a:cubicBezTo>
                <a:cubicBezTo>
                  <a:pt x="1339341" y="517082"/>
                  <a:pt x="1338406" y="515498"/>
                  <a:pt x="1337474" y="515498"/>
                </a:cubicBezTo>
                <a:cubicBezTo>
                  <a:pt x="1337474" y="514708"/>
                  <a:pt x="1336539" y="513917"/>
                  <a:pt x="1335604" y="513917"/>
                </a:cubicBezTo>
                <a:lnTo>
                  <a:pt x="1335550" y="513873"/>
                </a:lnTo>
                <a:lnTo>
                  <a:pt x="1335497" y="513917"/>
                </a:lnTo>
                <a:cubicBezTo>
                  <a:pt x="1334564" y="513917"/>
                  <a:pt x="1333629" y="514708"/>
                  <a:pt x="1333629" y="515498"/>
                </a:cubicBezTo>
                <a:cubicBezTo>
                  <a:pt x="1332694" y="515498"/>
                  <a:pt x="1331759" y="517082"/>
                  <a:pt x="1331759" y="517082"/>
                </a:cubicBezTo>
                <a:cubicBezTo>
                  <a:pt x="1331217" y="517082"/>
                  <a:pt x="1330682" y="516547"/>
                  <a:pt x="1330323" y="515948"/>
                </a:cubicBezTo>
                <a:cubicBezTo>
                  <a:pt x="1330219" y="516062"/>
                  <a:pt x="1330134" y="516175"/>
                  <a:pt x="1329995" y="516292"/>
                </a:cubicBezTo>
                <a:cubicBezTo>
                  <a:pt x="1329208" y="515624"/>
                  <a:pt x="1327838" y="514957"/>
                  <a:pt x="1326843" y="514289"/>
                </a:cubicBezTo>
                <a:cubicBezTo>
                  <a:pt x="1326670" y="514525"/>
                  <a:pt x="1326465" y="514708"/>
                  <a:pt x="1326150" y="514708"/>
                </a:cubicBezTo>
                <a:cubicBezTo>
                  <a:pt x="1326150" y="515498"/>
                  <a:pt x="1327085" y="515498"/>
                  <a:pt x="1328021" y="516292"/>
                </a:cubicBezTo>
                <a:lnTo>
                  <a:pt x="1328956" y="517873"/>
                </a:lnTo>
                <a:cubicBezTo>
                  <a:pt x="1328956" y="518663"/>
                  <a:pt x="1327085" y="518663"/>
                  <a:pt x="1327085" y="519453"/>
                </a:cubicBezTo>
                <a:cubicBezTo>
                  <a:pt x="1327085" y="519453"/>
                  <a:pt x="1328021" y="521037"/>
                  <a:pt x="1328956" y="521037"/>
                </a:cubicBezTo>
                <a:cubicBezTo>
                  <a:pt x="1328956" y="521828"/>
                  <a:pt x="1329891" y="522618"/>
                  <a:pt x="1329891" y="522618"/>
                </a:cubicBezTo>
                <a:cubicBezTo>
                  <a:pt x="1330823" y="523409"/>
                  <a:pt x="1331759" y="521828"/>
                  <a:pt x="1332694" y="521828"/>
                </a:cubicBezTo>
                <a:cubicBezTo>
                  <a:pt x="1332694" y="522618"/>
                  <a:pt x="1333629" y="522618"/>
                  <a:pt x="1333629" y="523409"/>
                </a:cubicBezTo>
                <a:cubicBezTo>
                  <a:pt x="1334564" y="523409"/>
                  <a:pt x="1335497" y="524993"/>
                  <a:pt x="1335497" y="524993"/>
                </a:cubicBezTo>
                <a:cubicBezTo>
                  <a:pt x="1335497" y="525783"/>
                  <a:pt x="1333629" y="525783"/>
                  <a:pt x="1333629" y="526573"/>
                </a:cubicBezTo>
                <a:cubicBezTo>
                  <a:pt x="1332694" y="526573"/>
                  <a:pt x="1331759" y="528154"/>
                  <a:pt x="1331759" y="528154"/>
                </a:cubicBezTo>
                <a:cubicBezTo>
                  <a:pt x="1330823" y="528154"/>
                  <a:pt x="1329891" y="526573"/>
                  <a:pt x="1329891" y="525783"/>
                </a:cubicBezTo>
                <a:cubicBezTo>
                  <a:pt x="1328956" y="525783"/>
                  <a:pt x="1328956" y="524993"/>
                  <a:pt x="1328021" y="524199"/>
                </a:cubicBezTo>
                <a:cubicBezTo>
                  <a:pt x="1328021" y="523409"/>
                  <a:pt x="1327085" y="523409"/>
                  <a:pt x="1327085" y="522618"/>
                </a:cubicBezTo>
                <a:cubicBezTo>
                  <a:pt x="1326150" y="521828"/>
                  <a:pt x="1325218" y="521037"/>
                  <a:pt x="1325218" y="521037"/>
                </a:cubicBezTo>
                <a:lnTo>
                  <a:pt x="1323348" y="521828"/>
                </a:lnTo>
                <a:cubicBezTo>
                  <a:pt x="1322412" y="521828"/>
                  <a:pt x="1321477" y="520247"/>
                  <a:pt x="1321477" y="520247"/>
                </a:cubicBezTo>
                <a:cubicBezTo>
                  <a:pt x="1320545" y="519453"/>
                  <a:pt x="1320545" y="519453"/>
                  <a:pt x="1319610" y="518663"/>
                </a:cubicBezTo>
                <a:cubicBezTo>
                  <a:pt x="1319610" y="519453"/>
                  <a:pt x="1317739" y="519453"/>
                  <a:pt x="1317739" y="520247"/>
                </a:cubicBezTo>
                <a:cubicBezTo>
                  <a:pt x="1317739" y="520247"/>
                  <a:pt x="1319610" y="521037"/>
                  <a:pt x="1319610" y="521828"/>
                </a:cubicBezTo>
                <a:cubicBezTo>
                  <a:pt x="1319610" y="522618"/>
                  <a:pt x="1317739" y="522618"/>
                  <a:pt x="1316804" y="523409"/>
                </a:cubicBezTo>
                <a:cubicBezTo>
                  <a:pt x="1316804" y="523409"/>
                  <a:pt x="1318674" y="524199"/>
                  <a:pt x="1318674" y="524993"/>
                </a:cubicBezTo>
                <a:cubicBezTo>
                  <a:pt x="1318674" y="524993"/>
                  <a:pt x="1316804" y="525783"/>
                  <a:pt x="1316804" y="526573"/>
                </a:cubicBezTo>
                <a:lnTo>
                  <a:pt x="1314936" y="524199"/>
                </a:lnTo>
                <a:lnTo>
                  <a:pt x="1314001" y="522618"/>
                </a:lnTo>
                <a:cubicBezTo>
                  <a:pt x="1313066" y="522618"/>
                  <a:pt x="1312131" y="524199"/>
                  <a:pt x="1311195" y="524199"/>
                </a:cubicBezTo>
                <a:cubicBezTo>
                  <a:pt x="1311195" y="523409"/>
                  <a:pt x="1310263" y="522618"/>
                  <a:pt x="1310263" y="522618"/>
                </a:cubicBezTo>
                <a:cubicBezTo>
                  <a:pt x="1309328" y="521828"/>
                  <a:pt x="1308393" y="520247"/>
                  <a:pt x="1308393" y="520247"/>
                </a:cubicBezTo>
                <a:cubicBezTo>
                  <a:pt x="1307457" y="520247"/>
                  <a:pt x="1306522" y="521828"/>
                  <a:pt x="1306522" y="521828"/>
                </a:cubicBezTo>
                <a:cubicBezTo>
                  <a:pt x="1305587" y="521828"/>
                  <a:pt x="1304655" y="522618"/>
                  <a:pt x="1303720" y="523409"/>
                </a:cubicBezTo>
                <a:cubicBezTo>
                  <a:pt x="1303720" y="523409"/>
                  <a:pt x="1302784" y="524199"/>
                  <a:pt x="1301849" y="524199"/>
                </a:cubicBezTo>
                <a:cubicBezTo>
                  <a:pt x="1301849" y="524199"/>
                  <a:pt x="1300914" y="523409"/>
                  <a:pt x="1299982" y="522618"/>
                </a:cubicBezTo>
                <a:lnTo>
                  <a:pt x="1299046" y="521037"/>
                </a:lnTo>
                <a:cubicBezTo>
                  <a:pt x="1299046" y="520247"/>
                  <a:pt x="1300914" y="520247"/>
                  <a:pt x="1300914" y="519453"/>
                </a:cubicBezTo>
                <a:lnTo>
                  <a:pt x="1302784" y="518663"/>
                </a:lnTo>
                <a:cubicBezTo>
                  <a:pt x="1302784" y="517873"/>
                  <a:pt x="1301849" y="517082"/>
                  <a:pt x="1301849" y="516292"/>
                </a:cubicBezTo>
                <a:cubicBezTo>
                  <a:pt x="1300914" y="516292"/>
                  <a:pt x="1299982" y="515498"/>
                  <a:pt x="1299982" y="514708"/>
                </a:cubicBezTo>
                <a:cubicBezTo>
                  <a:pt x="1299982" y="515498"/>
                  <a:pt x="1298111" y="515498"/>
                  <a:pt x="1298111" y="516292"/>
                </a:cubicBezTo>
                <a:cubicBezTo>
                  <a:pt x="1297176" y="516292"/>
                  <a:pt x="1299046" y="517082"/>
                  <a:pt x="1299046" y="517873"/>
                </a:cubicBezTo>
                <a:cubicBezTo>
                  <a:pt x="1299046" y="518663"/>
                  <a:pt x="1297176" y="518663"/>
                  <a:pt x="1297176" y="519453"/>
                </a:cubicBezTo>
                <a:cubicBezTo>
                  <a:pt x="1297176" y="519453"/>
                  <a:pt x="1299046" y="520247"/>
                  <a:pt x="1299046" y="521037"/>
                </a:cubicBezTo>
                <a:cubicBezTo>
                  <a:pt x="1299046" y="521037"/>
                  <a:pt x="1297176" y="521828"/>
                  <a:pt x="1297176" y="522618"/>
                </a:cubicBezTo>
                <a:cubicBezTo>
                  <a:pt x="1296241" y="522618"/>
                  <a:pt x="1295308" y="523409"/>
                  <a:pt x="1294373" y="523409"/>
                </a:cubicBezTo>
                <a:lnTo>
                  <a:pt x="1293438" y="521828"/>
                </a:lnTo>
                <a:cubicBezTo>
                  <a:pt x="1292503" y="521037"/>
                  <a:pt x="1291567" y="521037"/>
                  <a:pt x="1291567" y="520247"/>
                </a:cubicBezTo>
                <a:cubicBezTo>
                  <a:pt x="1290635" y="520247"/>
                  <a:pt x="1289700" y="521037"/>
                  <a:pt x="1289700" y="521828"/>
                </a:cubicBezTo>
                <a:cubicBezTo>
                  <a:pt x="1288765" y="521828"/>
                  <a:pt x="1287829" y="522618"/>
                  <a:pt x="1286894" y="522618"/>
                </a:cubicBezTo>
                <a:lnTo>
                  <a:pt x="1285959" y="521037"/>
                </a:lnTo>
                <a:cubicBezTo>
                  <a:pt x="1285027" y="521037"/>
                  <a:pt x="1284092" y="522618"/>
                  <a:pt x="1283156" y="522618"/>
                </a:cubicBezTo>
                <a:lnTo>
                  <a:pt x="1285027" y="524199"/>
                </a:lnTo>
                <a:cubicBezTo>
                  <a:pt x="1285027" y="524199"/>
                  <a:pt x="1283156" y="524993"/>
                  <a:pt x="1283156" y="525783"/>
                </a:cubicBezTo>
                <a:cubicBezTo>
                  <a:pt x="1283156" y="525783"/>
                  <a:pt x="1284092" y="526573"/>
                  <a:pt x="1285027" y="527364"/>
                </a:cubicBezTo>
                <a:cubicBezTo>
                  <a:pt x="1285027" y="528154"/>
                  <a:pt x="1285959" y="528154"/>
                  <a:pt x="1285959" y="528948"/>
                </a:cubicBezTo>
                <a:cubicBezTo>
                  <a:pt x="1286894" y="529738"/>
                  <a:pt x="1287829" y="530529"/>
                  <a:pt x="1287829" y="530529"/>
                </a:cubicBezTo>
                <a:cubicBezTo>
                  <a:pt x="1288765" y="531319"/>
                  <a:pt x="1288765" y="532109"/>
                  <a:pt x="1289700" y="532900"/>
                </a:cubicBezTo>
                <a:cubicBezTo>
                  <a:pt x="1289700" y="532900"/>
                  <a:pt x="1291567" y="533693"/>
                  <a:pt x="1290635" y="534484"/>
                </a:cubicBezTo>
                <a:cubicBezTo>
                  <a:pt x="1290635" y="535274"/>
                  <a:pt x="1288765" y="535274"/>
                  <a:pt x="1288765" y="536065"/>
                </a:cubicBezTo>
                <a:cubicBezTo>
                  <a:pt x="1288765" y="535274"/>
                  <a:pt x="1287829" y="534484"/>
                  <a:pt x="1287829" y="533693"/>
                </a:cubicBezTo>
                <a:cubicBezTo>
                  <a:pt x="1286894" y="533693"/>
                  <a:pt x="1285959" y="532900"/>
                  <a:pt x="1285959" y="532109"/>
                </a:cubicBezTo>
                <a:cubicBezTo>
                  <a:pt x="1285027" y="531319"/>
                  <a:pt x="1284092" y="529738"/>
                  <a:pt x="1282221" y="528948"/>
                </a:cubicBezTo>
                <a:cubicBezTo>
                  <a:pt x="1282221" y="528154"/>
                  <a:pt x="1281286" y="527364"/>
                  <a:pt x="1281286" y="526573"/>
                </a:cubicBezTo>
                <a:cubicBezTo>
                  <a:pt x="1280354" y="526573"/>
                  <a:pt x="1279418" y="528154"/>
                  <a:pt x="1278483" y="528154"/>
                </a:cubicBezTo>
                <a:lnTo>
                  <a:pt x="1277548" y="526573"/>
                </a:lnTo>
                <a:lnTo>
                  <a:pt x="1279418" y="524993"/>
                </a:lnTo>
                <a:cubicBezTo>
                  <a:pt x="1279418" y="524993"/>
                  <a:pt x="1278483" y="523409"/>
                  <a:pt x="1277548" y="523409"/>
                </a:cubicBezTo>
                <a:cubicBezTo>
                  <a:pt x="1277548" y="522618"/>
                  <a:pt x="1276613" y="521828"/>
                  <a:pt x="1276613" y="521828"/>
                </a:cubicBezTo>
                <a:cubicBezTo>
                  <a:pt x="1274745" y="520247"/>
                  <a:pt x="1273810" y="519453"/>
                  <a:pt x="1272875" y="517873"/>
                </a:cubicBezTo>
                <a:cubicBezTo>
                  <a:pt x="1271939" y="518663"/>
                  <a:pt x="1271939" y="518663"/>
                  <a:pt x="1271004" y="519453"/>
                </a:cubicBezTo>
                <a:cubicBezTo>
                  <a:pt x="1269137" y="520247"/>
                  <a:pt x="1268202" y="521037"/>
                  <a:pt x="1267266" y="521828"/>
                </a:cubicBezTo>
                <a:cubicBezTo>
                  <a:pt x="1267266" y="522618"/>
                  <a:pt x="1268202" y="523409"/>
                  <a:pt x="1268202" y="524199"/>
                </a:cubicBezTo>
                <a:lnTo>
                  <a:pt x="1270072" y="525783"/>
                </a:lnTo>
                <a:lnTo>
                  <a:pt x="1271939" y="524199"/>
                </a:lnTo>
                <a:lnTo>
                  <a:pt x="1273810" y="525783"/>
                </a:lnTo>
                <a:cubicBezTo>
                  <a:pt x="1273810" y="526573"/>
                  <a:pt x="1271939" y="527364"/>
                  <a:pt x="1271939" y="527364"/>
                </a:cubicBezTo>
                <a:cubicBezTo>
                  <a:pt x="1271939" y="528154"/>
                  <a:pt x="1272875" y="528948"/>
                  <a:pt x="1272875" y="528948"/>
                </a:cubicBezTo>
                <a:cubicBezTo>
                  <a:pt x="1271939" y="529738"/>
                  <a:pt x="1270072" y="531319"/>
                  <a:pt x="1269137" y="532109"/>
                </a:cubicBezTo>
                <a:cubicBezTo>
                  <a:pt x="1268202" y="530529"/>
                  <a:pt x="1267266" y="529738"/>
                  <a:pt x="1265399" y="528154"/>
                </a:cubicBezTo>
                <a:cubicBezTo>
                  <a:pt x="1265399" y="527364"/>
                  <a:pt x="1264464" y="527364"/>
                  <a:pt x="1264464" y="526573"/>
                </a:cubicBezTo>
                <a:cubicBezTo>
                  <a:pt x="1263528" y="525783"/>
                  <a:pt x="1261658" y="524199"/>
                  <a:pt x="1260726" y="523409"/>
                </a:cubicBezTo>
                <a:lnTo>
                  <a:pt x="1258855" y="524199"/>
                </a:lnTo>
                <a:cubicBezTo>
                  <a:pt x="1258855" y="524993"/>
                  <a:pt x="1260726" y="525783"/>
                  <a:pt x="1260726" y="525783"/>
                </a:cubicBezTo>
                <a:cubicBezTo>
                  <a:pt x="1260726" y="526573"/>
                  <a:pt x="1258855" y="527364"/>
                  <a:pt x="1258855" y="527364"/>
                </a:cubicBezTo>
                <a:cubicBezTo>
                  <a:pt x="1258855" y="528154"/>
                  <a:pt x="1259790" y="528948"/>
                  <a:pt x="1259790" y="528948"/>
                </a:cubicBezTo>
                <a:cubicBezTo>
                  <a:pt x="1260726" y="529738"/>
                  <a:pt x="1261658" y="530529"/>
                  <a:pt x="1261658" y="531319"/>
                </a:cubicBezTo>
                <a:cubicBezTo>
                  <a:pt x="1261658" y="531319"/>
                  <a:pt x="1262593" y="532109"/>
                  <a:pt x="1263528" y="532900"/>
                </a:cubicBezTo>
                <a:lnTo>
                  <a:pt x="1264464" y="534484"/>
                </a:lnTo>
                <a:cubicBezTo>
                  <a:pt x="1264464" y="535274"/>
                  <a:pt x="1262593" y="535274"/>
                  <a:pt x="1262593" y="536065"/>
                </a:cubicBezTo>
                <a:cubicBezTo>
                  <a:pt x="1261658" y="536065"/>
                  <a:pt x="1261658" y="537649"/>
                  <a:pt x="1260726" y="537649"/>
                </a:cubicBezTo>
                <a:cubicBezTo>
                  <a:pt x="1260726" y="536855"/>
                  <a:pt x="1259790" y="536065"/>
                  <a:pt x="1258855" y="535274"/>
                </a:cubicBezTo>
                <a:lnTo>
                  <a:pt x="1260726" y="534484"/>
                </a:lnTo>
                <a:cubicBezTo>
                  <a:pt x="1261658" y="533693"/>
                  <a:pt x="1259790" y="532900"/>
                  <a:pt x="1259790" y="532109"/>
                </a:cubicBezTo>
                <a:cubicBezTo>
                  <a:pt x="1258855" y="532109"/>
                  <a:pt x="1258855" y="531319"/>
                  <a:pt x="1257920" y="530529"/>
                </a:cubicBezTo>
                <a:cubicBezTo>
                  <a:pt x="1257920" y="530529"/>
                  <a:pt x="1256985" y="528948"/>
                  <a:pt x="1256053" y="528948"/>
                </a:cubicBezTo>
                <a:lnTo>
                  <a:pt x="1254182" y="530529"/>
                </a:lnTo>
                <a:cubicBezTo>
                  <a:pt x="1254182" y="530529"/>
                  <a:pt x="1253247" y="528154"/>
                  <a:pt x="1252311" y="528154"/>
                </a:cubicBezTo>
                <a:cubicBezTo>
                  <a:pt x="1252311" y="528154"/>
                  <a:pt x="1251376" y="529738"/>
                  <a:pt x="1250444" y="529738"/>
                </a:cubicBezTo>
                <a:cubicBezTo>
                  <a:pt x="1250444" y="529738"/>
                  <a:pt x="1249509" y="528154"/>
                  <a:pt x="1248574" y="528154"/>
                </a:cubicBezTo>
                <a:cubicBezTo>
                  <a:pt x="1248574" y="528154"/>
                  <a:pt x="1247638" y="529738"/>
                  <a:pt x="1246703" y="529738"/>
                </a:cubicBezTo>
                <a:cubicBezTo>
                  <a:pt x="1246703" y="528948"/>
                  <a:pt x="1245768" y="527364"/>
                  <a:pt x="1245768" y="527364"/>
                </a:cubicBezTo>
                <a:cubicBezTo>
                  <a:pt x="1244836" y="527364"/>
                  <a:pt x="1243900" y="528948"/>
                  <a:pt x="1242965" y="528948"/>
                </a:cubicBezTo>
                <a:lnTo>
                  <a:pt x="1242030" y="527364"/>
                </a:lnTo>
                <a:cubicBezTo>
                  <a:pt x="1241095" y="527364"/>
                  <a:pt x="1240162" y="528948"/>
                  <a:pt x="1239227" y="528154"/>
                </a:cubicBezTo>
                <a:cubicBezTo>
                  <a:pt x="1239227" y="528154"/>
                  <a:pt x="1238292" y="527364"/>
                  <a:pt x="1238292" y="526573"/>
                </a:cubicBezTo>
                <a:cubicBezTo>
                  <a:pt x="1237357" y="526573"/>
                  <a:pt x="1236425" y="524993"/>
                  <a:pt x="1236425" y="524993"/>
                </a:cubicBezTo>
                <a:cubicBezTo>
                  <a:pt x="1235489" y="524993"/>
                  <a:pt x="1234554" y="526573"/>
                  <a:pt x="1234554" y="526573"/>
                </a:cubicBezTo>
                <a:cubicBezTo>
                  <a:pt x="1234554" y="526573"/>
                  <a:pt x="1235489" y="527364"/>
                  <a:pt x="1235489" y="528154"/>
                </a:cubicBezTo>
                <a:cubicBezTo>
                  <a:pt x="1236425" y="528154"/>
                  <a:pt x="1237357" y="529738"/>
                  <a:pt x="1237357" y="529738"/>
                </a:cubicBezTo>
                <a:lnTo>
                  <a:pt x="1239227" y="528154"/>
                </a:lnTo>
                <a:cubicBezTo>
                  <a:pt x="1240162" y="528948"/>
                  <a:pt x="1241095" y="529738"/>
                  <a:pt x="1241095" y="530529"/>
                </a:cubicBezTo>
                <a:lnTo>
                  <a:pt x="1242965" y="532109"/>
                </a:lnTo>
                <a:cubicBezTo>
                  <a:pt x="1242965" y="532109"/>
                  <a:pt x="1241095" y="532900"/>
                  <a:pt x="1241095" y="533693"/>
                </a:cubicBezTo>
                <a:cubicBezTo>
                  <a:pt x="1241095" y="533693"/>
                  <a:pt x="1239227" y="532109"/>
                  <a:pt x="1239227" y="531319"/>
                </a:cubicBezTo>
                <a:cubicBezTo>
                  <a:pt x="1238292" y="532109"/>
                  <a:pt x="1237357" y="532900"/>
                  <a:pt x="1237357" y="532900"/>
                </a:cubicBezTo>
                <a:cubicBezTo>
                  <a:pt x="1236425" y="532900"/>
                  <a:pt x="1235489" y="531319"/>
                  <a:pt x="1235489" y="531319"/>
                </a:cubicBezTo>
                <a:cubicBezTo>
                  <a:pt x="1234554" y="531319"/>
                  <a:pt x="1233619" y="532900"/>
                  <a:pt x="1233619" y="532900"/>
                </a:cubicBezTo>
                <a:cubicBezTo>
                  <a:pt x="1232683" y="532109"/>
                  <a:pt x="1231748" y="531319"/>
                  <a:pt x="1231748" y="530529"/>
                </a:cubicBezTo>
                <a:cubicBezTo>
                  <a:pt x="1231748" y="530529"/>
                  <a:pt x="1229881" y="529738"/>
                  <a:pt x="1229881" y="528948"/>
                </a:cubicBezTo>
                <a:cubicBezTo>
                  <a:pt x="1229881" y="528948"/>
                  <a:pt x="1231748" y="528154"/>
                  <a:pt x="1231748" y="527364"/>
                </a:cubicBezTo>
                <a:cubicBezTo>
                  <a:pt x="1232683" y="527364"/>
                  <a:pt x="1230816" y="525783"/>
                  <a:pt x="1230816" y="525783"/>
                </a:cubicBezTo>
                <a:cubicBezTo>
                  <a:pt x="1229881" y="525783"/>
                  <a:pt x="1228946" y="527364"/>
                  <a:pt x="1228946" y="527364"/>
                </a:cubicBezTo>
                <a:cubicBezTo>
                  <a:pt x="1228010" y="527364"/>
                  <a:pt x="1227075" y="525783"/>
                  <a:pt x="1227075" y="525783"/>
                </a:cubicBezTo>
                <a:cubicBezTo>
                  <a:pt x="1226143" y="525783"/>
                  <a:pt x="1225208" y="526573"/>
                  <a:pt x="1225208" y="526573"/>
                </a:cubicBezTo>
                <a:cubicBezTo>
                  <a:pt x="1224272" y="527364"/>
                  <a:pt x="1223337" y="528154"/>
                  <a:pt x="1222402" y="528154"/>
                </a:cubicBezTo>
                <a:lnTo>
                  <a:pt x="1221467" y="526573"/>
                </a:lnTo>
                <a:cubicBezTo>
                  <a:pt x="1220534" y="525783"/>
                  <a:pt x="1220534" y="524993"/>
                  <a:pt x="1219599" y="524993"/>
                </a:cubicBezTo>
                <a:lnTo>
                  <a:pt x="1217729" y="525783"/>
                </a:lnTo>
                <a:cubicBezTo>
                  <a:pt x="1217729" y="526573"/>
                  <a:pt x="1218664" y="527364"/>
                  <a:pt x="1218664" y="528154"/>
                </a:cubicBezTo>
                <a:cubicBezTo>
                  <a:pt x="1219599" y="528154"/>
                  <a:pt x="1220534" y="528948"/>
                  <a:pt x="1220534" y="529738"/>
                </a:cubicBezTo>
                <a:lnTo>
                  <a:pt x="1218664" y="530529"/>
                </a:lnTo>
                <a:cubicBezTo>
                  <a:pt x="1218664" y="531319"/>
                  <a:pt x="1219599" y="532109"/>
                  <a:pt x="1220534" y="532900"/>
                </a:cubicBezTo>
                <a:lnTo>
                  <a:pt x="1221467" y="534484"/>
                </a:lnTo>
                <a:cubicBezTo>
                  <a:pt x="1221467" y="535274"/>
                  <a:pt x="1219599" y="535274"/>
                  <a:pt x="1219599" y="536065"/>
                </a:cubicBezTo>
                <a:cubicBezTo>
                  <a:pt x="1219599" y="535274"/>
                  <a:pt x="1217729" y="534484"/>
                  <a:pt x="1217729" y="533693"/>
                </a:cubicBezTo>
                <a:cubicBezTo>
                  <a:pt x="1217729" y="534484"/>
                  <a:pt x="1216793" y="535274"/>
                  <a:pt x="1215861" y="535274"/>
                </a:cubicBezTo>
                <a:lnTo>
                  <a:pt x="1213991" y="533693"/>
                </a:lnTo>
                <a:lnTo>
                  <a:pt x="1216793" y="532109"/>
                </a:lnTo>
                <a:cubicBezTo>
                  <a:pt x="1215861" y="531319"/>
                  <a:pt x="1215861" y="531319"/>
                  <a:pt x="1214926" y="530529"/>
                </a:cubicBezTo>
                <a:cubicBezTo>
                  <a:pt x="1213991" y="529738"/>
                  <a:pt x="1213991" y="528948"/>
                  <a:pt x="1213055" y="528948"/>
                </a:cubicBezTo>
                <a:cubicBezTo>
                  <a:pt x="1212120" y="527364"/>
                  <a:pt x="1211188" y="526573"/>
                  <a:pt x="1210253" y="524993"/>
                </a:cubicBezTo>
                <a:cubicBezTo>
                  <a:pt x="1210253" y="525783"/>
                  <a:pt x="1208382" y="525783"/>
                  <a:pt x="1208382" y="526573"/>
                </a:cubicBezTo>
                <a:cubicBezTo>
                  <a:pt x="1208382" y="527364"/>
                  <a:pt x="1209318" y="528154"/>
                  <a:pt x="1209318" y="528154"/>
                </a:cubicBezTo>
                <a:cubicBezTo>
                  <a:pt x="1209318" y="528948"/>
                  <a:pt x="1207447" y="528948"/>
                  <a:pt x="1207447" y="529738"/>
                </a:cubicBezTo>
                <a:cubicBezTo>
                  <a:pt x="1207447" y="530529"/>
                  <a:pt x="1209318" y="530529"/>
                  <a:pt x="1209318" y="531319"/>
                </a:cubicBezTo>
                <a:lnTo>
                  <a:pt x="1207447" y="532900"/>
                </a:lnTo>
                <a:cubicBezTo>
                  <a:pt x="1206515" y="532900"/>
                  <a:pt x="1205580" y="533693"/>
                  <a:pt x="1204644" y="534484"/>
                </a:cubicBezTo>
                <a:cubicBezTo>
                  <a:pt x="1204644" y="533693"/>
                  <a:pt x="1203709" y="532900"/>
                  <a:pt x="1203709" y="532109"/>
                </a:cubicBezTo>
                <a:lnTo>
                  <a:pt x="1205580" y="531319"/>
                </a:lnTo>
                <a:cubicBezTo>
                  <a:pt x="1205580" y="530529"/>
                  <a:pt x="1203709" y="529738"/>
                  <a:pt x="1203709" y="528948"/>
                </a:cubicBezTo>
                <a:cubicBezTo>
                  <a:pt x="1203709" y="528948"/>
                  <a:pt x="1202774" y="527364"/>
                  <a:pt x="1201839" y="527364"/>
                </a:cubicBezTo>
                <a:lnTo>
                  <a:pt x="1199971" y="528948"/>
                </a:lnTo>
                <a:lnTo>
                  <a:pt x="1201839" y="530529"/>
                </a:lnTo>
                <a:cubicBezTo>
                  <a:pt x="1201839" y="531319"/>
                  <a:pt x="1199971" y="531319"/>
                  <a:pt x="1199971" y="532109"/>
                </a:cubicBezTo>
                <a:cubicBezTo>
                  <a:pt x="1199036" y="532109"/>
                  <a:pt x="1198101" y="532900"/>
                  <a:pt x="1197165" y="532900"/>
                </a:cubicBezTo>
                <a:lnTo>
                  <a:pt x="1196233" y="531319"/>
                </a:lnTo>
                <a:lnTo>
                  <a:pt x="1194363" y="529738"/>
                </a:lnTo>
                <a:lnTo>
                  <a:pt x="1192492" y="531319"/>
                </a:lnTo>
                <a:lnTo>
                  <a:pt x="1194363" y="532900"/>
                </a:lnTo>
                <a:cubicBezTo>
                  <a:pt x="1193427" y="533693"/>
                  <a:pt x="1192492" y="533693"/>
                  <a:pt x="1191557" y="534484"/>
                </a:cubicBezTo>
                <a:cubicBezTo>
                  <a:pt x="1191557" y="534484"/>
                  <a:pt x="1193427" y="535274"/>
                  <a:pt x="1193427" y="536065"/>
                </a:cubicBezTo>
                <a:cubicBezTo>
                  <a:pt x="1193427" y="536065"/>
                  <a:pt x="1191557" y="536855"/>
                  <a:pt x="1191557" y="537649"/>
                </a:cubicBezTo>
                <a:cubicBezTo>
                  <a:pt x="1190625" y="536855"/>
                  <a:pt x="1190625" y="536065"/>
                  <a:pt x="1189690" y="535274"/>
                </a:cubicBezTo>
                <a:lnTo>
                  <a:pt x="1187819" y="533693"/>
                </a:lnTo>
                <a:cubicBezTo>
                  <a:pt x="1187819" y="533693"/>
                  <a:pt x="1190625" y="532900"/>
                  <a:pt x="1190625" y="532109"/>
                </a:cubicBezTo>
                <a:cubicBezTo>
                  <a:pt x="1190625" y="532109"/>
                  <a:pt x="1188754" y="531319"/>
                  <a:pt x="1188754" y="530529"/>
                </a:cubicBezTo>
                <a:cubicBezTo>
                  <a:pt x="1188754" y="530529"/>
                  <a:pt x="1190625" y="529738"/>
                  <a:pt x="1190625" y="528948"/>
                </a:cubicBezTo>
                <a:cubicBezTo>
                  <a:pt x="1190625" y="528948"/>
                  <a:pt x="1189690" y="528154"/>
                  <a:pt x="1188754" y="527364"/>
                </a:cubicBezTo>
                <a:lnTo>
                  <a:pt x="1186884" y="528948"/>
                </a:lnTo>
                <a:lnTo>
                  <a:pt x="1185952" y="527364"/>
                </a:lnTo>
                <a:cubicBezTo>
                  <a:pt x="1185016" y="527364"/>
                  <a:pt x="1184081" y="528154"/>
                  <a:pt x="1183146" y="528154"/>
                </a:cubicBezTo>
                <a:cubicBezTo>
                  <a:pt x="1183146" y="528948"/>
                  <a:pt x="1181278" y="529738"/>
                  <a:pt x="1181278" y="529738"/>
                </a:cubicBezTo>
                <a:lnTo>
                  <a:pt x="1183146" y="531319"/>
                </a:lnTo>
                <a:cubicBezTo>
                  <a:pt x="1183146" y="532109"/>
                  <a:pt x="1184081" y="532900"/>
                  <a:pt x="1184081" y="533693"/>
                </a:cubicBezTo>
                <a:cubicBezTo>
                  <a:pt x="1183146" y="534484"/>
                  <a:pt x="1181278" y="535274"/>
                  <a:pt x="1180343" y="536065"/>
                </a:cubicBezTo>
                <a:cubicBezTo>
                  <a:pt x="1179408" y="535274"/>
                  <a:pt x="1179408" y="535274"/>
                  <a:pt x="1178473" y="534484"/>
                </a:cubicBezTo>
                <a:cubicBezTo>
                  <a:pt x="1177537" y="532900"/>
                  <a:pt x="1176605" y="532109"/>
                  <a:pt x="1175670" y="530529"/>
                </a:cubicBezTo>
                <a:cubicBezTo>
                  <a:pt x="1174735" y="530529"/>
                  <a:pt x="1174735" y="529738"/>
                  <a:pt x="1173799" y="528948"/>
                </a:cubicBezTo>
                <a:cubicBezTo>
                  <a:pt x="1172864" y="528154"/>
                  <a:pt x="1171929" y="526573"/>
                  <a:pt x="1170997" y="525783"/>
                </a:cubicBezTo>
                <a:cubicBezTo>
                  <a:pt x="1170062" y="525783"/>
                  <a:pt x="1169126" y="526573"/>
                  <a:pt x="1169126" y="526573"/>
                </a:cubicBezTo>
                <a:cubicBezTo>
                  <a:pt x="1168191" y="527364"/>
                  <a:pt x="1166324" y="528154"/>
                  <a:pt x="1166324" y="528154"/>
                </a:cubicBezTo>
                <a:cubicBezTo>
                  <a:pt x="1166324" y="528948"/>
                  <a:pt x="1168191" y="529738"/>
                  <a:pt x="1168191" y="529738"/>
                </a:cubicBezTo>
                <a:cubicBezTo>
                  <a:pt x="1168191" y="530529"/>
                  <a:pt x="1166324" y="530529"/>
                  <a:pt x="1166324" y="531319"/>
                </a:cubicBezTo>
                <a:cubicBezTo>
                  <a:pt x="1166324" y="531319"/>
                  <a:pt x="1168191" y="532900"/>
                  <a:pt x="1167256" y="532900"/>
                </a:cubicBezTo>
                <a:lnTo>
                  <a:pt x="1165388" y="534484"/>
                </a:lnTo>
                <a:lnTo>
                  <a:pt x="1164453" y="532900"/>
                </a:lnTo>
                <a:cubicBezTo>
                  <a:pt x="1163518" y="532109"/>
                  <a:pt x="1162583" y="530529"/>
                  <a:pt x="1162583" y="530529"/>
                </a:cubicBezTo>
                <a:lnTo>
                  <a:pt x="1160715" y="532109"/>
                </a:lnTo>
                <a:cubicBezTo>
                  <a:pt x="1160715" y="531319"/>
                  <a:pt x="1158845" y="531319"/>
                  <a:pt x="1158845" y="530529"/>
                </a:cubicBezTo>
                <a:cubicBezTo>
                  <a:pt x="1158845" y="529738"/>
                  <a:pt x="1160715" y="529738"/>
                  <a:pt x="1160715" y="528948"/>
                </a:cubicBezTo>
                <a:cubicBezTo>
                  <a:pt x="1160715" y="528948"/>
                  <a:pt x="1159780" y="527364"/>
                  <a:pt x="1158845" y="527364"/>
                </a:cubicBezTo>
                <a:cubicBezTo>
                  <a:pt x="1158845" y="526573"/>
                  <a:pt x="1157909" y="525783"/>
                  <a:pt x="1157909" y="525783"/>
                </a:cubicBezTo>
                <a:cubicBezTo>
                  <a:pt x="1156974" y="525783"/>
                  <a:pt x="1156042" y="526573"/>
                  <a:pt x="1155107" y="526573"/>
                </a:cubicBezTo>
                <a:cubicBezTo>
                  <a:pt x="1155107" y="527364"/>
                  <a:pt x="1156974" y="528154"/>
                  <a:pt x="1156974" y="528948"/>
                </a:cubicBezTo>
                <a:lnTo>
                  <a:pt x="1158845" y="530529"/>
                </a:lnTo>
                <a:cubicBezTo>
                  <a:pt x="1158845" y="530529"/>
                  <a:pt x="1156974" y="531319"/>
                  <a:pt x="1156974" y="532109"/>
                </a:cubicBezTo>
                <a:cubicBezTo>
                  <a:pt x="1156042" y="532109"/>
                  <a:pt x="1155107" y="532900"/>
                  <a:pt x="1154172" y="532900"/>
                </a:cubicBezTo>
                <a:cubicBezTo>
                  <a:pt x="1154172" y="533693"/>
                  <a:pt x="1152301" y="533693"/>
                  <a:pt x="1152301" y="534484"/>
                </a:cubicBezTo>
                <a:lnTo>
                  <a:pt x="1154172" y="536065"/>
                </a:lnTo>
                <a:cubicBezTo>
                  <a:pt x="1154172" y="536855"/>
                  <a:pt x="1152301" y="536855"/>
                  <a:pt x="1152301" y="537649"/>
                </a:cubicBezTo>
                <a:cubicBezTo>
                  <a:pt x="1152301" y="538439"/>
                  <a:pt x="1153236" y="538439"/>
                  <a:pt x="1153236" y="539229"/>
                </a:cubicBezTo>
                <a:cubicBezTo>
                  <a:pt x="1152301" y="540020"/>
                  <a:pt x="1150434" y="540810"/>
                  <a:pt x="1149498" y="542394"/>
                </a:cubicBezTo>
                <a:cubicBezTo>
                  <a:pt x="1148563" y="540810"/>
                  <a:pt x="1147628" y="540020"/>
                  <a:pt x="1146696" y="538439"/>
                </a:cubicBezTo>
                <a:cubicBezTo>
                  <a:pt x="1146696" y="537649"/>
                  <a:pt x="1148563" y="537649"/>
                  <a:pt x="1148563" y="536855"/>
                </a:cubicBezTo>
                <a:lnTo>
                  <a:pt x="1146696" y="535274"/>
                </a:lnTo>
                <a:lnTo>
                  <a:pt x="1144825" y="533693"/>
                </a:lnTo>
                <a:cubicBezTo>
                  <a:pt x="1144825" y="532900"/>
                  <a:pt x="1146696" y="532900"/>
                  <a:pt x="1147628" y="532109"/>
                </a:cubicBezTo>
                <a:cubicBezTo>
                  <a:pt x="1147628" y="532109"/>
                  <a:pt x="1145760" y="531319"/>
                  <a:pt x="1145760" y="530529"/>
                </a:cubicBezTo>
                <a:cubicBezTo>
                  <a:pt x="1145760" y="529738"/>
                  <a:pt x="1147628" y="529738"/>
                  <a:pt x="1147628" y="528948"/>
                </a:cubicBezTo>
                <a:cubicBezTo>
                  <a:pt x="1147628" y="528948"/>
                  <a:pt x="1146696" y="528154"/>
                  <a:pt x="1145760" y="527364"/>
                </a:cubicBezTo>
                <a:lnTo>
                  <a:pt x="1143890" y="528948"/>
                </a:lnTo>
                <a:cubicBezTo>
                  <a:pt x="1143890" y="528948"/>
                  <a:pt x="1142955" y="527364"/>
                  <a:pt x="1142023" y="527364"/>
                </a:cubicBezTo>
                <a:cubicBezTo>
                  <a:pt x="1142023" y="526573"/>
                  <a:pt x="1141087" y="525783"/>
                  <a:pt x="1141087" y="524993"/>
                </a:cubicBezTo>
                <a:lnTo>
                  <a:pt x="1142955" y="524199"/>
                </a:lnTo>
                <a:cubicBezTo>
                  <a:pt x="1142955" y="523409"/>
                  <a:pt x="1141087" y="522618"/>
                  <a:pt x="1141087" y="521828"/>
                </a:cubicBezTo>
                <a:cubicBezTo>
                  <a:pt x="1141087" y="521828"/>
                  <a:pt x="1140152" y="521037"/>
                  <a:pt x="1140152" y="520247"/>
                </a:cubicBezTo>
                <a:cubicBezTo>
                  <a:pt x="1139217" y="519453"/>
                  <a:pt x="1138281" y="519453"/>
                  <a:pt x="1138281" y="518663"/>
                </a:cubicBezTo>
                <a:cubicBezTo>
                  <a:pt x="1138281" y="519453"/>
                  <a:pt x="1136414" y="519453"/>
                  <a:pt x="1136414" y="520247"/>
                </a:cubicBezTo>
                <a:lnTo>
                  <a:pt x="1137346" y="521828"/>
                </a:lnTo>
                <a:cubicBezTo>
                  <a:pt x="1138281" y="521828"/>
                  <a:pt x="1139217" y="523409"/>
                  <a:pt x="1139217" y="523409"/>
                </a:cubicBezTo>
                <a:cubicBezTo>
                  <a:pt x="1139217" y="524199"/>
                  <a:pt x="1137346" y="524199"/>
                  <a:pt x="1137346" y="524993"/>
                </a:cubicBezTo>
                <a:cubicBezTo>
                  <a:pt x="1137346" y="525783"/>
                  <a:pt x="1138281" y="525783"/>
                  <a:pt x="1139217" y="526573"/>
                </a:cubicBezTo>
                <a:cubicBezTo>
                  <a:pt x="1139217" y="527364"/>
                  <a:pt x="1136414" y="527364"/>
                  <a:pt x="1136414" y="528154"/>
                </a:cubicBezTo>
                <a:lnTo>
                  <a:pt x="1138281" y="529738"/>
                </a:lnTo>
                <a:cubicBezTo>
                  <a:pt x="1137346" y="530529"/>
                  <a:pt x="1136414" y="530529"/>
                  <a:pt x="1136414" y="531319"/>
                </a:cubicBezTo>
                <a:cubicBezTo>
                  <a:pt x="1135479" y="531319"/>
                  <a:pt x="1134544" y="532109"/>
                  <a:pt x="1134544" y="532109"/>
                </a:cubicBezTo>
                <a:cubicBezTo>
                  <a:pt x="1133608" y="532109"/>
                  <a:pt x="1132673" y="530529"/>
                  <a:pt x="1132673" y="530529"/>
                </a:cubicBezTo>
                <a:lnTo>
                  <a:pt x="1130806" y="532109"/>
                </a:lnTo>
                <a:lnTo>
                  <a:pt x="1131738" y="533693"/>
                </a:lnTo>
                <a:cubicBezTo>
                  <a:pt x="1132673" y="534484"/>
                  <a:pt x="1132673" y="535274"/>
                  <a:pt x="1133608" y="535274"/>
                </a:cubicBezTo>
                <a:cubicBezTo>
                  <a:pt x="1133608" y="536065"/>
                  <a:pt x="1135479" y="536855"/>
                  <a:pt x="1135479" y="537649"/>
                </a:cubicBezTo>
                <a:cubicBezTo>
                  <a:pt x="1135479" y="537649"/>
                  <a:pt x="1133608" y="538439"/>
                  <a:pt x="1132673" y="538439"/>
                </a:cubicBezTo>
                <a:cubicBezTo>
                  <a:pt x="1132673" y="539229"/>
                  <a:pt x="1134544" y="540020"/>
                  <a:pt x="1134544" y="540020"/>
                </a:cubicBezTo>
                <a:cubicBezTo>
                  <a:pt x="1134544" y="540810"/>
                  <a:pt x="1132673" y="540810"/>
                  <a:pt x="1132673" y="541601"/>
                </a:cubicBezTo>
                <a:cubicBezTo>
                  <a:pt x="1132673" y="541601"/>
                  <a:pt x="1130806" y="540810"/>
                  <a:pt x="1130806" y="540020"/>
                </a:cubicBezTo>
                <a:cubicBezTo>
                  <a:pt x="1130806" y="539229"/>
                  <a:pt x="1129870" y="538439"/>
                  <a:pt x="1129870" y="538439"/>
                </a:cubicBezTo>
                <a:cubicBezTo>
                  <a:pt x="1128935" y="537649"/>
                  <a:pt x="1128000" y="536855"/>
                  <a:pt x="1128000" y="536065"/>
                </a:cubicBezTo>
                <a:lnTo>
                  <a:pt x="1129870" y="535274"/>
                </a:lnTo>
                <a:cubicBezTo>
                  <a:pt x="1129870" y="534484"/>
                  <a:pt x="1128935" y="533693"/>
                  <a:pt x="1128000" y="533693"/>
                </a:cubicBezTo>
                <a:cubicBezTo>
                  <a:pt x="1128000" y="532900"/>
                  <a:pt x="1127065" y="532109"/>
                  <a:pt x="1127065" y="531319"/>
                </a:cubicBezTo>
                <a:cubicBezTo>
                  <a:pt x="1126132" y="532109"/>
                  <a:pt x="1125197" y="532109"/>
                  <a:pt x="1124262" y="532900"/>
                </a:cubicBezTo>
                <a:cubicBezTo>
                  <a:pt x="1124262" y="532900"/>
                  <a:pt x="1122395" y="533693"/>
                  <a:pt x="1122395" y="534484"/>
                </a:cubicBezTo>
                <a:lnTo>
                  <a:pt x="1124262" y="536065"/>
                </a:lnTo>
                <a:cubicBezTo>
                  <a:pt x="1123327" y="536065"/>
                  <a:pt x="1122395" y="537649"/>
                  <a:pt x="1122395" y="537649"/>
                </a:cubicBezTo>
                <a:cubicBezTo>
                  <a:pt x="1121459" y="537649"/>
                  <a:pt x="1120524" y="536065"/>
                  <a:pt x="1120524" y="535274"/>
                </a:cubicBezTo>
                <a:cubicBezTo>
                  <a:pt x="1119589" y="535274"/>
                  <a:pt x="1119589" y="534484"/>
                  <a:pt x="1118653" y="533693"/>
                </a:cubicBezTo>
                <a:lnTo>
                  <a:pt x="1117718" y="532109"/>
                </a:lnTo>
                <a:cubicBezTo>
                  <a:pt x="1117718" y="532109"/>
                  <a:pt x="1118653" y="531319"/>
                  <a:pt x="1119589" y="530529"/>
                </a:cubicBezTo>
                <a:lnTo>
                  <a:pt x="1120524" y="532109"/>
                </a:lnTo>
                <a:cubicBezTo>
                  <a:pt x="1121459" y="532900"/>
                  <a:pt x="1123327" y="531319"/>
                  <a:pt x="1123327" y="531319"/>
                </a:cubicBezTo>
                <a:lnTo>
                  <a:pt x="1121459" y="529738"/>
                </a:lnTo>
                <a:cubicBezTo>
                  <a:pt x="1121459" y="528948"/>
                  <a:pt x="1119589" y="530529"/>
                  <a:pt x="1119589" y="530529"/>
                </a:cubicBezTo>
                <a:cubicBezTo>
                  <a:pt x="1118653" y="530529"/>
                  <a:pt x="1118653" y="528948"/>
                  <a:pt x="1117718" y="528948"/>
                </a:cubicBezTo>
                <a:cubicBezTo>
                  <a:pt x="1116786" y="529738"/>
                  <a:pt x="1116786" y="529738"/>
                  <a:pt x="1115851" y="530529"/>
                </a:cubicBezTo>
                <a:cubicBezTo>
                  <a:pt x="1114916" y="530529"/>
                  <a:pt x="1113980" y="531319"/>
                  <a:pt x="1113980" y="531319"/>
                </a:cubicBezTo>
                <a:cubicBezTo>
                  <a:pt x="1113045" y="532109"/>
                  <a:pt x="1114916" y="532900"/>
                  <a:pt x="1114916" y="533693"/>
                </a:cubicBezTo>
                <a:lnTo>
                  <a:pt x="1113045" y="534484"/>
                </a:lnTo>
                <a:cubicBezTo>
                  <a:pt x="1112113" y="535274"/>
                  <a:pt x="1112113" y="535274"/>
                  <a:pt x="1111178" y="536065"/>
                </a:cubicBezTo>
                <a:cubicBezTo>
                  <a:pt x="1110242" y="536065"/>
                  <a:pt x="1110242" y="534484"/>
                  <a:pt x="1109307" y="534484"/>
                </a:cubicBezTo>
                <a:lnTo>
                  <a:pt x="1107437" y="536065"/>
                </a:lnTo>
                <a:cubicBezTo>
                  <a:pt x="1106504" y="535274"/>
                  <a:pt x="1106504" y="534484"/>
                  <a:pt x="1105569" y="533693"/>
                </a:cubicBezTo>
                <a:cubicBezTo>
                  <a:pt x="1105569" y="533693"/>
                  <a:pt x="1104634" y="532900"/>
                  <a:pt x="1104634" y="532109"/>
                </a:cubicBezTo>
                <a:cubicBezTo>
                  <a:pt x="1103699" y="531319"/>
                  <a:pt x="1102763" y="531319"/>
                  <a:pt x="1102763" y="530529"/>
                </a:cubicBezTo>
                <a:cubicBezTo>
                  <a:pt x="1101828" y="529738"/>
                  <a:pt x="1101828" y="528948"/>
                  <a:pt x="1100896" y="528948"/>
                </a:cubicBezTo>
                <a:cubicBezTo>
                  <a:pt x="1100896" y="528154"/>
                  <a:pt x="1099025" y="529738"/>
                  <a:pt x="1099025" y="529738"/>
                </a:cubicBezTo>
                <a:cubicBezTo>
                  <a:pt x="1098090" y="529738"/>
                  <a:pt x="1098090" y="528154"/>
                  <a:pt x="1097155" y="528154"/>
                </a:cubicBezTo>
                <a:cubicBezTo>
                  <a:pt x="1097155" y="528154"/>
                  <a:pt x="1096223" y="529738"/>
                  <a:pt x="1095288" y="529738"/>
                </a:cubicBezTo>
                <a:lnTo>
                  <a:pt x="1093417" y="528154"/>
                </a:lnTo>
                <a:cubicBezTo>
                  <a:pt x="1093417" y="527364"/>
                  <a:pt x="1092485" y="526573"/>
                  <a:pt x="1092485" y="525783"/>
                </a:cubicBezTo>
                <a:cubicBezTo>
                  <a:pt x="1090614" y="526573"/>
                  <a:pt x="1089679" y="528154"/>
                  <a:pt x="1087809" y="528948"/>
                </a:cubicBezTo>
                <a:cubicBezTo>
                  <a:pt x="1088744" y="528948"/>
                  <a:pt x="1088744" y="529738"/>
                  <a:pt x="1089679" y="530529"/>
                </a:cubicBezTo>
                <a:cubicBezTo>
                  <a:pt x="1089679" y="531319"/>
                  <a:pt x="1090614" y="531319"/>
                  <a:pt x="1090614" y="532109"/>
                </a:cubicBezTo>
                <a:cubicBezTo>
                  <a:pt x="1091550" y="532900"/>
                  <a:pt x="1092485" y="533693"/>
                  <a:pt x="1092485" y="533693"/>
                </a:cubicBezTo>
                <a:cubicBezTo>
                  <a:pt x="1092485" y="534484"/>
                  <a:pt x="1093417" y="536065"/>
                  <a:pt x="1094352" y="536065"/>
                </a:cubicBezTo>
                <a:cubicBezTo>
                  <a:pt x="1093417" y="536065"/>
                  <a:pt x="1092485" y="536855"/>
                  <a:pt x="1092485" y="536855"/>
                </a:cubicBezTo>
                <a:cubicBezTo>
                  <a:pt x="1091550" y="537649"/>
                  <a:pt x="1090614" y="538439"/>
                  <a:pt x="1089679" y="538439"/>
                </a:cubicBezTo>
                <a:lnTo>
                  <a:pt x="1088744" y="536855"/>
                </a:lnTo>
                <a:cubicBezTo>
                  <a:pt x="1087809" y="536065"/>
                  <a:pt x="1087809" y="535274"/>
                  <a:pt x="1086876" y="535274"/>
                </a:cubicBezTo>
                <a:cubicBezTo>
                  <a:pt x="1086876" y="534484"/>
                  <a:pt x="1085006" y="536065"/>
                  <a:pt x="1085006" y="536065"/>
                </a:cubicBezTo>
                <a:cubicBezTo>
                  <a:pt x="1084071" y="536065"/>
                  <a:pt x="1084071" y="534484"/>
                  <a:pt x="1083135" y="534484"/>
                </a:cubicBezTo>
                <a:lnTo>
                  <a:pt x="1081268" y="536065"/>
                </a:lnTo>
                <a:cubicBezTo>
                  <a:pt x="1080333" y="535274"/>
                  <a:pt x="1080333" y="534484"/>
                  <a:pt x="1079397" y="534484"/>
                </a:cubicBezTo>
                <a:cubicBezTo>
                  <a:pt x="1079397" y="533693"/>
                  <a:pt x="1078462" y="532900"/>
                  <a:pt x="1077527" y="532109"/>
                </a:cubicBezTo>
                <a:cubicBezTo>
                  <a:pt x="1077527" y="532109"/>
                  <a:pt x="1076595" y="531319"/>
                  <a:pt x="1076595" y="530529"/>
                </a:cubicBezTo>
                <a:cubicBezTo>
                  <a:pt x="1075660" y="529738"/>
                  <a:pt x="1075660" y="528948"/>
                  <a:pt x="1074724" y="528948"/>
                </a:cubicBezTo>
                <a:lnTo>
                  <a:pt x="1072854" y="530529"/>
                </a:lnTo>
                <a:cubicBezTo>
                  <a:pt x="1071922" y="530529"/>
                  <a:pt x="1070986" y="531319"/>
                  <a:pt x="1070986" y="531319"/>
                </a:cubicBezTo>
                <a:cubicBezTo>
                  <a:pt x="1070051" y="531319"/>
                  <a:pt x="1069116" y="529738"/>
                  <a:pt x="1069116" y="529738"/>
                </a:cubicBezTo>
                <a:cubicBezTo>
                  <a:pt x="1068181" y="529738"/>
                  <a:pt x="1067248" y="530529"/>
                  <a:pt x="1067248" y="531319"/>
                </a:cubicBezTo>
                <a:cubicBezTo>
                  <a:pt x="1066313" y="531319"/>
                  <a:pt x="1068181" y="532900"/>
                  <a:pt x="1068181" y="532900"/>
                </a:cubicBezTo>
                <a:cubicBezTo>
                  <a:pt x="1068181" y="532900"/>
                  <a:pt x="1066313" y="533693"/>
                  <a:pt x="1066313" y="534484"/>
                </a:cubicBezTo>
                <a:lnTo>
                  <a:pt x="1064443" y="535274"/>
                </a:lnTo>
                <a:cubicBezTo>
                  <a:pt x="1064443" y="536065"/>
                  <a:pt x="1066313" y="536855"/>
                  <a:pt x="1066313" y="537649"/>
                </a:cubicBezTo>
                <a:cubicBezTo>
                  <a:pt x="1065378" y="537649"/>
                  <a:pt x="1064443" y="538439"/>
                  <a:pt x="1063507" y="538439"/>
                </a:cubicBezTo>
                <a:cubicBezTo>
                  <a:pt x="1063507" y="539229"/>
                  <a:pt x="1062575" y="539229"/>
                  <a:pt x="1061640" y="540020"/>
                </a:cubicBezTo>
                <a:cubicBezTo>
                  <a:pt x="1060705" y="540810"/>
                  <a:pt x="1060705" y="540810"/>
                  <a:pt x="1059769" y="541601"/>
                </a:cubicBezTo>
                <a:cubicBezTo>
                  <a:pt x="1058834" y="540810"/>
                  <a:pt x="1058834" y="540020"/>
                  <a:pt x="1057899" y="539229"/>
                </a:cubicBezTo>
                <a:lnTo>
                  <a:pt x="1056032" y="540810"/>
                </a:lnTo>
                <a:cubicBezTo>
                  <a:pt x="1055096" y="540810"/>
                  <a:pt x="1055096" y="540020"/>
                  <a:pt x="1054161" y="539229"/>
                </a:cubicBezTo>
                <a:cubicBezTo>
                  <a:pt x="1054161" y="538439"/>
                  <a:pt x="1053226" y="537649"/>
                  <a:pt x="1053226" y="537649"/>
                </a:cubicBezTo>
                <a:cubicBezTo>
                  <a:pt x="1052294" y="536855"/>
                  <a:pt x="1055096" y="536065"/>
                  <a:pt x="1055096" y="536065"/>
                </a:cubicBezTo>
                <a:cubicBezTo>
                  <a:pt x="1055096" y="535274"/>
                  <a:pt x="1053226" y="534484"/>
                  <a:pt x="1053226" y="534484"/>
                </a:cubicBezTo>
                <a:cubicBezTo>
                  <a:pt x="1053226" y="533693"/>
                  <a:pt x="1052294" y="532900"/>
                  <a:pt x="1051358" y="532900"/>
                </a:cubicBezTo>
                <a:cubicBezTo>
                  <a:pt x="1051358" y="532109"/>
                  <a:pt x="1050423" y="531319"/>
                  <a:pt x="1050423" y="530529"/>
                </a:cubicBezTo>
                <a:lnTo>
                  <a:pt x="1052294" y="529738"/>
                </a:lnTo>
                <a:cubicBezTo>
                  <a:pt x="1052294" y="528948"/>
                  <a:pt x="1050423" y="528154"/>
                  <a:pt x="1050423" y="527364"/>
                </a:cubicBezTo>
                <a:lnTo>
                  <a:pt x="1048553" y="528948"/>
                </a:lnTo>
                <a:lnTo>
                  <a:pt x="1050423" y="530529"/>
                </a:lnTo>
                <a:cubicBezTo>
                  <a:pt x="1049488" y="531319"/>
                  <a:pt x="1048553" y="532109"/>
                  <a:pt x="1047617" y="532109"/>
                </a:cubicBezTo>
                <a:cubicBezTo>
                  <a:pt x="1047617" y="532109"/>
                  <a:pt x="1046685" y="533693"/>
                  <a:pt x="1045750" y="533693"/>
                </a:cubicBezTo>
                <a:cubicBezTo>
                  <a:pt x="1045750" y="533693"/>
                  <a:pt x="1044815" y="532109"/>
                  <a:pt x="1043879" y="531319"/>
                </a:cubicBezTo>
                <a:cubicBezTo>
                  <a:pt x="1043879" y="531319"/>
                  <a:pt x="1042944" y="530529"/>
                  <a:pt x="1042944" y="529738"/>
                </a:cubicBezTo>
                <a:cubicBezTo>
                  <a:pt x="1042012" y="529738"/>
                  <a:pt x="1042012" y="528948"/>
                  <a:pt x="1041077" y="528154"/>
                </a:cubicBezTo>
                <a:cubicBezTo>
                  <a:pt x="1041077" y="528154"/>
                  <a:pt x="1040142" y="526573"/>
                  <a:pt x="1039206" y="526573"/>
                </a:cubicBezTo>
                <a:cubicBezTo>
                  <a:pt x="1039206" y="526573"/>
                  <a:pt x="1038271" y="527364"/>
                  <a:pt x="1037339" y="527364"/>
                </a:cubicBezTo>
                <a:cubicBezTo>
                  <a:pt x="1036404" y="528154"/>
                  <a:pt x="1036404" y="528948"/>
                  <a:pt x="1035468" y="528948"/>
                </a:cubicBezTo>
                <a:cubicBezTo>
                  <a:pt x="1035468" y="529738"/>
                  <a:pt x="1037339" y="530529"/>
                  <a:pt x="1037339" y="530529"/>
                </a:cubicBezTo>
                <a:cubicBezTo>
                  <a:pt x="1037339" y="531319"/>
                  <a:pt x="1034533" y="532109"/>
                  <a:pt x="1034533" y="532109"/>
                </a:cubicBezTo>
                <a:lnTo>
                  <a:pt x="1036404" y="533693"/>
                </a:lnTo>
                <a:lnTo>
                  <a:pt x="1034533" y="535274"/>
                </a:lnTo>
                <a:cubicBezTo>
                  <a:pt x="1033598" y="535274"/>
                  <a:pt x="1033598" y="533693"/>
                  <a:pt x="1032666" y="533693"/>
                </a:cubicBezTo>
                <a:cubicBezTo>
                  <a:pt x="1031730" y="532900"/>
                  <a:pt x="1031730" y="532109"/>
                  <a:pt x="1030795" y="532109"/>
                </a:cubicBezTo>
                <a:cubicBezTo>
                  <a:pt x="1030795" y="531319"/>
                  <a:pt x="1029860" y="530529"/>
                  <a:pt x="1029860" y="529738"/>
                </a:cubicBezTo>
                <a:cubicBezTo>
                  <a:pt x="1027993" y="531319"/>
                  <a:pt x="1027057" y="532109"/>
                  <a:pt x="1025187" y="532900"/>
                </a:cubicBezTo>
                <a:cubicBezTo>
                  <a:pt x="1025187" y="532109"/>
                  <a:pt x="1024251" y="531319"/>
                  <a:pt x="1024251" y="531319"/>
                </a:cubicBezTo>
                <a:cubicBezTo>
                  <a:pt x="1023316" y="530529"/>
                  <a:pt x="1022384" y="529738"/>
                  <a:pt x="1022384" y="528948"/>
                </a:cubicBezTo>
                <a:lnTo>
                  <a:pt x="1024251" y="528154"/>
                </a:lnTo>
                <a:cubicBezTo>
                  <a:pt x="1024251" y="527364"/>
                  <a:pt x="1026122" y="526573"/>
                  <a:pt x="1026122" y="526573"/>
                </a:cubicBezTo>
                <a:lnTo>
                  <a:pt x="1025187" y="524993"/>
                </a:lnTo>
                <a:cubicBezTo>
                  <a:pt x="1023316" y="523409"/>
                  <a:pt x="1022384" y="522618"/>
                  <a:pt x="1021449" y="521037"/>
                </a:cubicBezTo>
                <a:cubicBezTo>
                  <a:pt x="1021449" y="521828"/>
                  <a:pt x="1019578" y="521828"/>
                  <a:pt x="1019578" y="522618"/>
                </a:cubicBezTo>
                <a:cubicBezTo>
                  <a:pt x="1019578" y="522618"/>
                  <a:pt x="1020514" y="524199"/>
                  <a:pt x="1021449" y="524199"/>
                </a:cubicBezTo>
                <a:cubicBezTo>
                  <a:pt x="1021449" y="524993"/>
                  <a:pt x="1022384" y="525783"/>
                  <a:pt x="1022384" y="525783"/>
                </a:cubicBezTo>
                <a:cubicBezTo>
                  <a:pt x="1022384" y="526573"/>
                  <a:pt x="1020514" y="527364"/>
                  <a:pt x="1020514" y="527364"/>
                </a:cubicBezTo>
                <a:cubicBezTo>
                  <a:pt x="1020514" y="528154"/>
                  <a:pt x="1022384" y="528948"/>
                  <a:pt x="1022384" y="528948"/>
                </a:cubicBezTo>
                <a:cubicBezTo>
                  <a:pt x="1022384" y="529738"/>
                  <a:pt x="1020514" y="530529"/>
                  <a:pt x="1020514" y="530529"/>
                </a:cubicBezTo>
                <a:cubicBezTo>
                  <a:pt x="1019578" y="530529"/>
                  <a:pt x="1017708" y="531319"/>
                  <a:pt x="1017708" y="532109"/>
                </a:cubicBezTo>
                <a:lnTo>
                  <a:pt x="1019578" y="533693"/>
                </a:lnTo>
                <a:cubicBezTo>
                  <a:pt x="1020514" y="534484"/>
                  <a:pt x="1020514" y="534484"/>
                  <a:pt x="1021449" y="535274"/>
                </a:cubicBezTo>
                <a:cubicBezTo>
                  <a:pt x="1019578" y="536065"/>
                  <a:pt x="1018643" y="536855"/>
                  <a:pt x="1016776" y="538439"/>
                </a:cubicBezTo>
                <a:cubicBezTo>
                  <a:pt x="1016776" y="537649"/>
                  <a:pt x="1015840" y="536855"/>
                  <a:pt x="1015840" y="536065"/>
                </a:cubicBezTo>
                <a:cubicBezTo>
                  <a:pt x="1014905" y="536065"/>
                  <a:pt x="1013970" y="535274"/>
                  <a:pt x="1013970" y="534484"/>
                </a:cubicBezTo>
                <a:cubicBezTo>
                  <a:pt x="1013970" y="534484"/>
                  <a:pt x="1015840" y="533693"/>
                  <a:pt x="1015840" y="532900"/>
                </a:cubicBezTo>
                <a:cubicBezTo>
                  <a:pt x="1015840" y="532900"/>
                  <a:pt x="1014905" y="531319"/>
                  <a:pt x="1013970" y="531319"/>
                </a:cubicBezTo>
                <a:cubicBezTo>
                  <a:pt x="1013970" y="531319"/>
                  <a:pt x="1013035" y="532900"/>
                  <a:pt x="1012102" y="532900"/>
                </a:cubicBezTo>
                <a:lnTo>
                  <a:pt x="1011167" y="531319"/>
                </a:lnTo>
                <a:cubicBezTo>
                  <a:pt x="1010232" y="531319"/>
                  <a:pt x="1009297" y="532109"/>
                  <a:pt x="1008361" y="532109"/>
                </a:cubicBezTo>
                <a:cubicBezTo>
                  <a:pt x="1008361" y="532900"/>
                  <a:pt x="1007429" y="533693"/>
                  <a:pt x="1006494" y="533693"/>
                </a:cubicBezTo>
                <a:cubicBezTo>
                  <a:pt x="1005559" y="534484"/>
                  <a:pt x="1005559" y="534484"/>
                  <a:pt x="1004623" y="535274"/>
                </a:cubicBezTo>
                <a:cubicBezTo>
                  <a:pt x="1003688" y="535274"/>
                  <a:pt x="1002756" y="536065"/>
                  <a:pt x="1002756" y="536065"/>
                </a:cubicBezTo>
                <a:cubicBezTo>
                  <a:pt x="1001821" y="536855"/>
                  <a:pt x="1000886" y="534484"/>
                  <a:pt x="1000886" y="534484"/>
                </a:cubicBezTo>
                <a:cubicBezTo>
                  <a:pt x="999950" y="534484"/>
                  <a:pt x="999015" y="536065"/>
                  <a:pt x="999015" y="536065"/>
                </a:cubicBezTo>
                <a:cubicBezTo>
                  <a:pt x="998083" y="536065"/>
                  <a:pt x="997148" y="537649"/>
                  <a:pt x="996212" y="537649"/>
                </a:cubicBezTo>
                <a:cubicBezTo>
                  <a:pt x="996212" y="537649"/>
                  <a:pt x="995277" y="536065"/>
                  <a:pt x="995277" y="535274"/>
                </a:cubicBezTo>
                <a:lnTo>
                  <a:pt x="997148" y="534484"/>
                </a:lnTo>
                <a:cubicBezTo>
                  <a:pt x="997148" y="533693"/>
                  <a:pt x="995277" y="532900"/>
                  <a:pt x="995277" y="532109"/>
                </a:cubicBezTo>
                <a:lnTo>
                  <a:pt x="997148" y="531319"/>
                </a:lnTo>
                <a:cubicBezTo>
                  <a:pt x="998083" y="530529"/>
                  <a:pt x="996212" y="529738"/>
                  <a:pt x="996212" y="529738"/>
                </a:cubicBezTo>
                <a:cubicBezTo>
                  <a:pt x="996212" y="528948"/>
                  <a:pt x="998083" y="528154"/>
                  <a:pt x="998083" y="528154"/>
                </a:cubicBezTo>
                <a:cubicBezTo>
                  <a:pt x="998083" y="527364"/>
                  <a:pt x="997148" y="526573"/>
                  <a:pt x="996212" y="526573"/>
                </a:cubicBezTo>
                <a:cubicBezTo>
                  <a:pt x="996212" y="525783"/>
                  <a:pt x="995277" y="524993"/>
                  <a:pt x="995277" y="524199"/>
                </a:cubicBezTo>
                <a:cubicBezTo>
                  <a:pt x="994342" y="524199"/>
                  <a:pt x="993407" y="523409"/>
                  <a:pt x="993407" y="522618"/>
                </a:cubicBezTo>
                <a:cubicBezTo>
                  <a:pt x="993407" y="523409"/>
                  <a:pt x="991539" y="523409"/>
                  <a:pt x="991539" y="524199"/>
                </a:cubicBezTo>
                <a:cubicBezTo>
                  <a:pt x="991539" y="524199"/>
                  <a:pt x="992474" y="524993"/>
                  <a:pt x="992474" y="525783"/>
                </a:cubicBezTo>
                <a:cubicBezTo>
                  <a:pt x="992474" y="526573"/>
                  <a:pt x="990604" y="526573"/>
                  <a:pt x="990604" y="527364"/>
                </a:cubicBezTo>
                <a:cubicBezTo>
                  <a:pt x="990604" y="527364"/>
                  <a:pt x="992474" y="528154"/>
                  <a:pt x="992474" y="528948"/>
                </a:cubicBezTo>
                <a:cubicBezTo>
                  <a:pt x="992474" y="529738"/>
                  <a:pt x="990604" y="529738"/>
                  <a:pt x="990604" y="530529"/>
                </a:cubicBezTo>
                <a:cubicBezTo>
                  <a:pt x="990604" y="530529"/>
                  <a:pt x="991539" y="531319"/>
                  <a:pt x="991539" y="532109"/>
                </a:cubicBezTo>
                <a:cubicBezTo>
                  <a:pt x="991539" y="532109"/>
                  <a:pt x="989669" y="532900"/>
                  <a:pt x="989669" y="533693"/>
                </a:cubicBezTo>
                <a:cubicBezTo>
                  <a:pt x="989669" y="533693"/>
                  <a:pt x="990604" y="534484"/>
                  <a:pt x="991539" y="535274"/>
                </a:cubicBezTo>
                <a:cubicBezTo>
                  <a:pt x="991539" y="535274"/>
                  <a:pt x="993407" y="536855"/>
                  <a:pt x="992474" y="536855"/>
                </a:cubicBezTo>
                <a:cubicBezTo>
                  <a:pt x="992474" y="537649"/>
                  <a:pt x="991539" y="538439"/>
                  <a:pt x="990604" y="538439"/>
                </a:cubicBezTo>
                <a:lnTo>
                  <a:pt x="989669" y="536855"/>
                </a:lnTo>
                <a:cubicBezTo>
                  <a:pt x="988733" y="536065"/>
                  <a:pt x="987801" y="534484"/>
                  <a:pt x="987801" y="534484"/>
                </a:cubicBezTo>
                <a:cubicBezTo>
                  <a:pt x="986866" y="534484"/>
                  <a:pt x="985931" y="536065"/>
                  <a:pt x="985931" y="536065"/>
                </a:cubicBezTo>
                <a:cubicBezTo>
                  <a:pt x="984996" y="536065"/>
                  <a:pt x="984060" y="537649"/>
                  <a:pt x="983125" y="537649"/>
                </a:cubicBezTo>
                <a:lnTo>
                  <a:pt x="982193" y="536065"/>
                </a:lnTo>
                <a:cubicBezTo>
                  <a:pt x="981258" y="535274"/>
                  <a:pt x="980322" y="533693"/>
                  <a:pt x="980322" y="533693"/>
                </a:cubicBezTo>
                <a:cubicBezTo>
                  <a:pt x="979387" y="533693"/>
                  <a:pt x="978455" y="535274"/>
                  <a:pt x="978455" y="535274"/>
                </a:cubicBezTo>
                <a:cubicBezTo>
                  <a:pt x="977520" y="535274"/>
                  <a:pt x="976584" y="536065"/>
                  <a:pt x="976584" y="536855"/>
                </a:cubicBezTo>
                <a:cubicBezTo>
                  <a:pt x="975649" y="536855"/>
                  <a:pt x="974714" y="537649"/>
                  <a:pt x="973779" y="537649"/>
                </a:cubicBezTo>
                <a:cubicBezTo>
                  <a:pt x="973779" y="538439"/>
                  <a:pt x="972846" y="539229"/>
                  <a:pt x="971911" y="539229"/>
                </a:cubicBezTo>
                <a:cubicBezTo>
                  <a:pt x="971911" y="539229"/>
                  <a:pt x="970976" y="537649"/>
                  <a:pt x="970041" y="537649"/>
                </a:cubicBezTo>
                <a:cubicBezTo>
                  <a:pt x="970041" y="537649"/>
                  <a:pt x="971911" y="536065"/>
                  <a:pt x="972846" y="536065"/>
                </a:cubicBezTo>
                <a:cubicBezTo>
                  <a:pt x="972846" y="536065"/>
                  <a:pt x="974714" y="535274"/>
                  <a:pt x="974714" y="534484"/>
                </a:cubicBezTo>
                <a:cubicBezTo>
                  <a:pt x="974714" y="534484"/>
                  <a:pt x="972846" y="533693"/>
                  <a:pt x="972846" y="532900"/>
                </a:cubicBezTo>
                <a:cubicBezTo>
                  <a:pt x="972846" y="532900"/>
                  <a:pt x="971911" y="532109"/>
                  <a:pt x="970976" y="531319"/>
                </a:cubicBezTo>
                <a:cubicBezTo>
                  <a:pt x="970976" y="530529"/>
                  <a:pt x="970041" y="530529"/>
                  <a:pt x="970041" y="529738"/>
                </a:cubicBezTo>
                <a:cubicBezTo>
                  <a:pt x="969105" y="528948"/>
                  <a:pt x="969105" y="528154"/>
                  <a:pt x="968173" y="528154"/>
                </a:cubicBezTo>
                <a:cubicBezTo>
                  <a:pt x="968173" y="527364"/>
                  <a:pt x="967238" y="526573"/>
                  <a:pt x="966303" y="525783"/>
                </a:cubicBezTo>
                <a:lnTo>
                  <a:pt x="964432" y="527364"/>
                </a:lnTo>
                <a:cubicBezTo>
                  <a:pt x="963497" y="527364"/>
                  <a:pt x="963497" y="525783"/>
                  <a:pt x="962565" y="525783"/>
                </a:cubicBezTo>
                <a:cubicBezTo>
                  <a:pt x="961630" y="526573"/>
                  <a:pt x="959759" y="527364"/>
                  <a:pt x="958824" y="528154"/>
                </a:cubicBezTo>
                <a:cubicBezTo>
                  <a:pt x="959759" y="528154"/>
                  <a:pt x="959759" y="529738"/>
                  <a:pt x="960694" y="529738"/>
                </a:cubicBezTo>
                <a:cubicBezTo>
                  <a:pt x="960694" y="529738"/>
                  <a:pt x="961630" y="528948"/>
                  <a:pt x="962565" y="528948"/>
                </a:cubicBezTo>
                <a:cubicBezTo>
                  <a:pt x="962565" y="528948"/>
                  <a:pt x="963497" y="529738"/>
                  <a:pt x="964432" y="530529"/>
                </a:cubicBezTo>
                <a:lnTo>
                  <a:pt x="965368" y="532109"/>
                </a:lnTo>
                <a:lnTo>
                  <a:pt x="963497" y="533693"/>
                </a:lnTo>
                <a:cubicBezTo>
                  <a:pt x="962565" y="533693"/>
                  <a:pt x="962565" y="534484"/>
                  <a:pt x="961630" y="535274"/>
                </a:cubicBezTo>
                <a:cubicBezTo>
                  <a:pt x="960694" y="535274"/>
                  <a:pt x="959759" y="536065"/>
                  <a:pt x="959759" y="536065"/>
                </a:cubicBezTo>
                <a:cubicBezTo>
                  <a:pt x="958824" y="536855"/>
                  <a:pt x="957892" y="536855"/>
                  <a:pt x="956956" y="537649"/>
                </a:cubicBezTo>
                <a:cubicBezTo>
                  <a:pt x="956956" y="537649"/>
                  <a:pt x="955086" y="538439"/>
                  <a:pt x="955086" y="539229"/>
                </a:cubicBezTo>
                <a:cubicBezTo>
                  <a:pt x="955086" y="539229"/>
                  <a:pt x="956956" y="540020"/>
                  <a:pt x="956956" y="540810"/>
                </a:cubicBezTo>
                <a:cubicBezTo>
                  <a:pt x="955086" y="541601"/>
                  <a:pt x="954151" y="542394"/>
                  <a:pt x="952283" y="543185"/>
                </a:cubicBezTo>
                <a:cubicBezTo>
                  <a:pt x="952283" y="543185"/>
                  <a:pt x="951348" y="542394"/>
                  <a:pt x="951348" y="541601"/>
                </a:cubicBezTo>
                <a:cubicBezTo>
                  <a:pt x="950413" y="541601"/>
                  <a:pt x="949477" y="540810"/>
                  <a:pt x="949477" y="540020"/>
                </a:cubicBezTo>
                <a:cubicBezTo>
                  <a:pt x="949477" y="540020"/>
                  <a:pt x="951348" y="539229"/>
                  <a:pt x="951348" y="538439"/>
                </a:cubicBezTo>
                <a:cubicBezTo>
                  <a:pt x="951348" y="538439"/>
                  <a:pt x="950413" y="536855"/>
                  <a:pt x="949477" y="536855"/>
                </a:cubicBezTo>
                <a:cubicBezTo>
                  <a:pt x="949477" y="536065"/>
                  <a:pt x="948545" y="535274"/>
                  <a:pt x="948545" y="535274"/>
                </a:cubicBezTo>
                <a:cubicBezTo>
                  <a:pt x="947610" y="534484"/>
                  <a:pt x="947610" y="533693"/>
                  <a:pt x="946675" y="532900"/>
                </a:cubicBezTo>
                <a:cubicBezTo>
                  <a:pt x="945740" y="532109"/>
                  <a:pt x="944804" y="531319"/>
                  <a:pt x="943872" y="529738"/>
                </a:cubicBezTo>
                <a:cubicBezTo>
                  <a:pt x="942937" y="529738"/>
                  <a:pt x="942002" y="531319"/>
                  <a:pt x="941066" y="531319"/>
                </a:cubicBezTo>
                <a:cubicBezTo>
                  <a:pt x="941066" y="531319"/>
                  <a:pt x="940131" y="528948"/>
                  <a:pt x="940131" y="529738"/>
                </a:cubicBezTo>
                <a:cubicBezTo>
                  <a:pt x="939196" y="529738"/>
                  <a:pt x="938264" y="530529"/>
                  <a:pt x="937328" y="530529"/>
                </a:cubicBezTo>
                <a:lnTo>
                  <a:pt x="939196" y="532109"/>
                </a:lnTo>
                <a:cubicBezTo>
                  <a:pt x="939196" y="532900"/>
                  <a:pt x="937328" y="533693"/>
                  <a:pt x="937328" y="533693"/>
                </a:cubicBezTo>
                <a:lnTo>
                  <a:pt x="935458" y="532109"/>
                </a:lnTo>
                <a:cubicBezTo>
                  <a:pt x="935458" y="532109"/>
                  <a:pt x="933587" y="532900"/>
                  <a:pt x="933587" y="533693"/>
                </a:cubicBezTo>
                <a:cubicBezTo>
                  <a:pt x="933587" y="533693"/>
                  <a:pt x="935458" y="534484"/>
                  <a:pt x="935458" y="535274"/>
                </a:cubicBezTo>
                <a:cubicBezTo>
                  <a:pt x="935458" y="535274"/>
                  <a:pt x="933587" y="536065"/>
                  <a:pt x="932655" y="536855"/>
                </a:cubicBezTo>
                <a:cubicBezTo>
                  <a:pt x="931720" y="535274"/>
                  <a:pt x="930785" y="534484"/>
                  <a:pt x="929849" y="532900"/>
                </a:cubicBezTo>
                <a:lnTo>
                  <a:pt x="927982" y="534484"/>
                </a:lnTo>
                <a:cubicBezTo>
                  <a:pt x="927047" y="533693"/>
                  <a:pt x="927047" y="532900"/>
                  <a:pt x="926112" y="532900"/>
                </a:cubicBezTo>
                <a:cubicBezTo>
                  <a:pt x="926112" y="532109"/>
                  <a:pt x="925176" y="531319"/>
                  <a:pt x="924241" y="530529"/>
                </a:cubicBezTo>
                <a:lnTo>
                  <a:pt x="927047" y="529738"/>
                </a:lnTo>
                <a:cubicBezTo>
                  <a:pt x="927047" y="528948"/>
                  <a:pt x="925176" y="528154"/>
                  <a:pt x="925176" y="527364"/>
                </a:cubicBezTo>
                <a:cubicBezTo>
                  <a:pt x="924241" y="527364"/>
                  <a:pt x="924241" y="526573"/>
                  <a:pt x="923309" y="525783"/>
                </a:cubicBezTo>
                <a:cubicBezTo>
                  <a:pt x="923309" y="524993"/>
                  <a:pt x="922374" y="524993"/>
                  <a:pt x="922374" y="524199"/>
                </a:cubicBezTo>
                <a:cubicBezTo>
                  <a:pt x="921438" y="523409"/>
                  <a:pt x="920503" y="522618"/>
                  <a:pt x="920503" y="522618"/>
                </a:cubicBezTo>
                <a:cubicBezTo>
                  <a:pt x="920503" y="521828"/>
                  <a:pt x="918636" y="521037"/>
                  <a:pt x="918636" y="520247"/>
                </a:cubicBezTo>
                <a:cubicBezTo>
                  <a:pt x="917700" y="520247"/>
                  <a:pt x="917700" y="521828"/>
                  <a:pt x="916765" y="521828"/>
                </a:cubicBezTo>
                <a:cubicBezTo>
                  <a:pt x="916765" y="522618"/>
                  <a:pt x="917700" y="523409"/>
                  <a:pt x="918636" y="523409"/>
                </a:cubicBezTo>
                <a:cubicBezTo>
                  <a:pt x="918636" y="524199"/>
                  <a:pt x="919568" y="524993"/>
                  <a:pt x="919568" y="525783"/>
                </a:cubicBezTo>
                <a:lnTo>
                  <a:pt x="917700" y="526573"/>
                </a:lnTo>
                <a:cubicBezTo>
                  <a:pt x="917700" y="527364"/>
                  <a:pt x="918636" y="528154"/>
                  <a:pt x="919568" y="528948"/>
                </a:cubicBezTo>
                <a:cubicBezTo>
                  <a:pt x="919568" y="528948"/>
                  <a:pt x="920503" y="529738"/>
                  <a:pt x="920503" y="530529"/>
                </a:cubicBezTo>
                <a:cubicBezTo>
                  <a:pt x="921438" y="530529"/>
                  <a:pt x="918636" y="531319"/>
                  <a:pt x="918636" y="532109"/>
                </a:cubicBezTo>
                <a:cubicBezTo>
                  <a:pt x="917700" y="530529"/>
                  <a:pt x="916765" y="529738"/>
                  <a:pt x="915830" y="528154"/>
                </a:cubicBezTo>
                <a:cubicBezTo>
                  <a:pt x="914895" y="527364"/>
                  <a:pt x="914895" y="527364"/>
                  <a:pt x="913963" y="526573"/>
                </a:cubicBezTo>
                <a:cubicBezTo>
                  <a:pt x="913963" y="525783"/>
                  <a:pt x="913027" y="524993"/>
                  <a:pt x="912092" y="524993"/>
                </a:cubicBezTo>
                <a:cubicBezTo>
                  <a:pt x="912092" y="524199"/>
                  <a:pt x="911157" y="523409"/>
                  <a:pt x="911157" y="522618"/>
                </a:cubicBezTo>
                <a:cubicBezTo>
                  <a:pt x="910222" y="522618"/>
                  <a:pt x="909286" y="524199"/>
                  <a:pt x="908354" y="524199"/>
                </a:cubicBezTo>
                <a:cubicBezTo>
                  <a:pt x="909286" y="524993"/>
                  <a:pt x="910222" y="525783"/>
                  <a:pt x="910222" y="525783"/>
                </a:cubicBezTo>
                <a:cubicBezTo>
                  <a:pt x="911157" y="526573"/>
                  <a:pt x="912092" y="527364"/>
                  <a:pt x="912092" y="528154"/>
                </a:cubicBezTo>
                <a:cubicBezTo>
                  <a:pt x="912092" y="528154"/>
                  <a:pt x="913963" y="528948"/>
                  <a:pt x="913963" y="529738"/>
                </a:cubicBezTo>
                <a:lnTo>
                  <a:pt x="911157" y="530529"/>
                </a:lnTo>
                <a:cubicBezTo>
                  <a:pt x="912092" y="531319"/>
                  <a:pt x="913027" y="532109"/>
                  <a:pt x="913027" y="532900"/>
                </a:cubicBezTo>
                <a:cubicBezTo>
                  <a:pt x="913963" y="532900"/>
                  <a:pt x="913963" y="533693"/>
                  <a:pt x="914895" y="534484"/>
                </a:cubicBezTo>
                <a:cubicBezTo>
                  <a:pt x="913963" y="534484"/>
                  <a:pt x="913027" y="536065"/>
                  <a:pt x="913027" y="536065"/>
                </a:cubicBezTo>
                <a:cubicBezTo>
                  <a:pt x="912092" y="536065"/>
                  <a:pt x="911157" y="533693"/>
                  <a:pt x="911157" y="533693"/>
                </a:cubicBezTo>
                <a:lnTo>
                  <a:pt x="909286" y="535274"/>
                </a:lnTo>
                <a:lnTo>
                  <a:pt x="910222" y="536855"/>
                </a:lnTo>
                <a:cubicBezTo>
                  <a:pt x="911157" y="537649"/>
                  <a:pt x="912092" y="538439"/>
                  <a:pt x="912092" y="539229"/>
                </a:cubicBezTo>
                <a:lnTo>
                  <a:pt x="910222" y="540020"/>
                </a:lnTo>
                <a:cubicBezTo>
                  <a:pt x="909286" y="540020"/>
                  <a:pt x="908354" y="538439"/>
                  <a:pt x="908354" y="538439"/>
                </a:cubicBezTo>
                <a:cubicBezTo>
                  <a:pt x="908354" y="537649"/>
                  <a:pt x="907419" y="537649"/>
                  <a:pt x="906484" y="536855"/>
                </a:cubicBezTo>
                <a:cubicBezTo>
                  <a:pt x="906484" y="536065"/>
                  <a:pt x="905548" y="535274"/>
                  <a:pt x="905548" y="535274"/>
                </a:cubicBezTo>
                <a:cubicBezTo>
                  <a:pt x="904613" y="534484"/>
                  <a:pt x="903681" y="533693"/>
                  <a:pt x="903681" y="532900"/>
                </a:cubicBezTo>
                <a:lnTo>
                  <a:pt x="905548" y="532109"/>
                </a:lnTo>
                <a:cubicBezTo>
                  <a:pt x="905548" y="531319"/>
                  <a:pt x="904613" y="530529"/>
                  <a:pt x="903681" y="529738"/>
                </a:cubicBezTo>
                <a:lnTo>
                  <a:pt x="902746" y="528154"/>
                </a:lnTo>
                <a:lnTo>
                  <a:pt x="900875" y="529738"/>
                </a:lnTo>
                <a:cubicBezTo>
                  <a:pt x="899940" y="529738"/>
                  <a:pt x="901810" y="531319"/>
                  <a:pt x="901810" y="531319"/>
                </a:cubicBezTo>
                <a:cubicBezTo>
                  <a:pt x="901810" y="532109"/>
                  <a:pt x="900875" y="532109"/>
                  <a:pt x="899940" y="532900"/>
                </a:cubicBezTo>
                <a:cubicBezTo>
                  <a:pt x="899005" y="532900"/>
                  <a:pt x="899005" y="533693"/>
                  <a:pt x="898073" y="533693"/>
                </a:cubicBezTo>
                <a:cubicBezTo>
                  <a:pt x="897137" y="533693"/>
                  <a:pt x="897137" y="532900"/>
                  <a:pt x="896202" y="532109"/>
                </a:cubicBezTo>
                <a:cubicBezTo>
                  <a:pt x="895267" y="531319"/>
                  <a:pt x="894331" y="529738"/>
                  <a:pt x="893399" y="528948"/>
                </a:cubicBezTo>
                <a:cubicBezTo>
                  <a:pt x="892464" y="528154"/>
                  <a:pt x="892464" y="527364"/>
                  <a:pt x="891529" y="527364"/>
                </a:cubicBezTo>
                <a:cubicBezTo>
                  <a:pt x="890594" y="525783"/>
                  <a:pt x="889658" y="524993"/>
                  <a:pt x="888726" y="523409"/>
                </a:cubicBezTo>
                <a:cubicBezTo>
                  <a:pt x="887791" y="524199"/>
                  <a:pt x="886856" y="524199"/>
                  <a:pt x="885920" y="524993"/>
                </a:cubicBezTo>
                <a:cubicBezTo>
                  <a:pt x="885920" y="524993"/>
                  <a:pt x="884053" y="525783"/>
                  <a:pt x="884053" y="526573"/>
                </a:cubicBezTo>
                <a:cubicBezTo>
                  <a:pt x="884053" y="526573"/>
                  <a:pt x="885920" y="527364"/>
                  <a:pt x="885920" y="528154"/>
                </a:cubicBezTo>
                <a:cubicBezTo>
                  <a:pt x="885920" y="528154"/>
                  <a:pt x="887791" y="528948"/>
                  <a:pt x="887791" y="529738"/>
                </a:cubicBezTo>
                <a:cubicBezTo>
                  <a:pt x="886856" y="529738"/>
                  <a:pt x="885920" y="530529"/>
                  <a:pt x="884985" y="531319"/>
                </a:cubicBezTo>
                <a:lnTo>
                  <a:pt x="884053" y="528948"/>
                </a:lnTo>
                <a:cubicBezTo>
                  <a:pt x="883118" y="528948"/>
                  <a:pt x="882182" y="530529"/>
                  <a:pt x="881247" y="530529"/>
                </a:cubicBezTo>
                <a:cubicBezTo>
                  <a:pt x="881247" y="530529"/>
                  <a:pt x="880312" y="531319"/>
                  <a:pt x="879377" y="532109"/>
                </a:cubicBezTo>
                <a:lnTo>
                  <a:pt x="877509" y="533693"/>
                </a:lnTo>
                <a:cubicBezTo>
                  <a:pt x="876574" y="532900"/>
                  <a:pt x="876574" y="532109"/>
                  <a:pt x="875639" y="531319"/>
                </a:cubicBezTo>
                <a:lnTo>
                  <a:pt x="877509" y="530529"/>
                </a:lnTo>
                <a:cubicBezTo>
                  <a:pt x="877509" y="529738"/>
                  <a:pt x="876574" y="528948"/>
                  <a:pt x="876574" y="528154"/>
                </a:cubicBezTo>
                <a:cubicBezTo>
                  <a:pt x="875639" y="528154"/>
                  <a:pt x="874703" y="526573"/>
                  <a:pt x="874703" y="526573"/>
                </a:cubicBezTo>
                <a:cubicBezTo>
                  <a:pt x="873771" y="526573"/>
                  <a:pt x="872836" y="528154"/>
                  <a:pt x="872836" y="528154"/>
                </a:cubicBezTo>
                <a:cubicBezTo>
                  <a:pt x="872836" y="528154"/>
                  <a:pt x="870966" y="528948"/>
                  <a:pt x="870966" y="529738"/>
                </a:cubicBezTo>
                <a:cubicBezTo>
                  <a:pt x="870030" y="529738"/>
                  <a:pt x="871901" y="530529"/>
                  <a:pt x="871901" y="531319"/>
                </a:cubicBezTo>
                <a:cubicBezTo>
                  <a:pt x="871901" y="531319"/>
                  <a:pt x="870966" y="532109"/>
                  <a:pt x="870030" y="532900"/>
                </a:cubicBezTo>
                <a:cubicBezTo>
                  <a:pt x="869095" y="532900"/>
                  <a:pt x="869095" y="533693"/>
                  <a:pt x="868163" y="533693"/>
                </a:cubicBezTo>
                <a:cubicBezTo>
                  <a:pt x="867228" y="533693"/>
                  <a:pt x="867228" y="532109"/>
                  <a:pt x="866292" y="532109"/>
                </a:cubicBezTo>
                <a:lnTo>
                  <a:pt x="864422" y="533693"/>
                </a:lnTo>
                <a:cubicBezTo>
                  <a:pt x="863490" y="533693"/>
                  <a:pt x="862554" y="532109"/>
                  <a:pt x="862554" y="531319"/>
                </a:cubicBezTo>
                <a:cubicBezTo>
                  <a:pt x="862554" y="531319"/>
                  <a:pt x="860684" y="530529"/>
                  <a:pt x="860684" y="529738"/>
                </a:cubicBezTo>
                <a:lnTo>
                  <a:pt x="863490" y="528948"/>
                </a:lnTo>
                <a:cubicBezTo>
                  <a:pt x="863490" y="528154"/>
                  <a:pt x="861619" y="527364"/>
                  <a:pt x="861619" y="526573"/>
                </a:cubicBezTo>
                <a:cubicBezTo>
                  <a:pt x="861619" y="527364"/>
                  <a:pt x="859752" y="527364"/>
                  <a:pt x="859752" y="528154"/>
                </a:cubicBezTo>
                <a:cubicBezTo>
                  <a:pt x="859752" y="528948"/>
                  <a:pt x="857881" y="528948"/>
                  <a:pt x="856946" y="529738"/>
                </a:cubicBezTo>
                <a:cubicBezTo>
                  <a:pt x="856946" y="529738"/>
                  <a:pt x="858817" y="530529"/>
                  <a:pt x="858817" y="531319"/>
                </a:cubicBezTo>
                <a:cubicBezTo>
                  <a:pt x="858817" y="532109"/>
                  <a:pt x="856946" y="532109"/>
                  <a:pt x="856946" y="532900"/>
                </a:cubicBezTo>
                <a:cubicBezTo>
                  <a:pt x="856946" y="532900"/>
                  <a:pt x="858817" y="533693"/>
                  <a:pt x="858817" y="534484"/>
                </a:cubicBezTo>
                <a:cubicBezTo>
                  <a:pt x="858817" y="534484"/>
                  <a:pt x="856946" y="535274"/>
                  <a:pt x="856011" y="536065"/>
                </a:cubicBezTo>
                <a:cubicBezTo>
                  <a:pt x="856011" y="536065"/>
                  <a:pt x="855076" y="536855"/>
                  <a:pt x="854143" y="536855"/>
                </a:cubicBezTo>
                <a:lnTo>
                  <a:pt x="853208" y="535274"/>
                </a:lnTo>
                <a:cubicBezTo>
                  <a:pt x="853208" y="535274"/>
                  <a:pt x="854143" y="533693"/>
                  <a:pt x="855076" y="533693"/>
                </a:cubicBezTo>
                <a:cubicBezTo>
                  <a:pt x="855076" y="533693"/>
                  <a:pt x="853208" y="532900"/>
                  <a:pt x="853208" y="532109"/>
                </a:cubicBezTo>
                <a:cubicBezTo>
                  <a:pt x="853208" y="532109"/>
                  <a:pt x="855076" y="531319"/>
                  <a:pt x="855076" y="530529"/>
                </a:cubicBezTo>
                <a:cubicBezTo>
                  <a:pt x="855076" y="530529"/>
                  <a:pt x="854143" y="529738"/>
                  <a:pt x="854143" y="528948"/>
                </a:cubicBezTo>
                <a:cubicBezTo>
                  <a:pt x="853208" y="528154"/>
                  <a:pt x="852273" y="528154"/>
                  <a:pt x="852273" y="527364"/>
                </a:cubicBezTo>
                <a:cubicBezTo>
                  <a:pt x="852273" y="527364"/>
                  <a:pt x="851338" y="525783"/>
                  <a:pt x="850402" y="525783"/>
                </a:cubicBezTo>
                <a:cubicBezTo>
                  <a:pt x="850402" y="525783"/>
                  <a:pt x="848535" y="527364"/>
                  <a:pt x="848535" y="526573"/>
                </a:cubicBezTo>
                <a:cubicBezTo>
                  <a:pt x="847600" y="526573"/>
                  <a:pt x="847600" y="525783"/>
                  <a:pt x="846664" y="524993"/>
                </a:cubicBezTo>
                <a:cubicBezTo>
                  <a:pt x="845729" y="524199"/>
                  <a:pt x="844794" y="522618"/>
                  <a:pt x="843862" y="521828"/>
                </a:cubicBezTo>
                <a:cubicBezTo>
                  <a:pt x="843862" y="521828"/>
                  <a:pt x="841056" y="522618"/>
                  <a:pt x="841991" y="522618"/>
                </a:cubicBezTo>
                <a:cubicBezTo>
                  <a:pt x="841991" y="523409"/>
                  <a:pt x="842926" y="524199"/>
                  <a:pt x="842926" y="524993"/>
                </a:cubicBezTo>
                <a:cubicBezTo>
                  <a:pt x="843862" y="524993"/>
                  <a:pt x="843862" y="525783"/>
                  <a:pt x="844794" y="526573"/>
                </a:cubicBezTo>
                <a:cubicBezTo>
                  <a:pt x="845729" y="527364"/>
                  <a:pt x="845729" y="527364"/>
                  <a:pt x="846664" y="528154"/>
                </a:cubicBezTo>
                <a:cubicBezTo>
                  <a:pt x="846664" y="528948"/>
                  <a:pt x="847600" y="529738"/>
                  <a:pt x="847600" y="529738"/>
                </a:cubicBezTo>
                <a:lnTo>
                  <a:pt x="845729" y="531319"/>
                </a:lnTo>
                <a:lnTo>
                  <a:pt x="847600" y="532900"/>
                </a:lnTo>
                <a:cubicBezTo>
                  <a:pt x="846664" y="533693"/>
                  <a:pt x="845729" y="533693"/>
                  <a:pt x="845729" y="534484"/>
                </a:cubicBezTo>
                <a:cubicBezTo>
                  <a:pt x="844794" y="535274"/>
                  <a:pt x="843862" y="535274"/>
                  <a:pt x="842926" y="536065"/>
                </a:cubicBezTo>
                <a:cubicBezTo>
                  <a:pt x="842926" y="536065"/>
                  <a:pt x="841991" y="536855"/>
                  <a:pt x="841056" y="536855"/>
                </a:cubicBezTo>
                <a:cubicBezTo>
                  <a:pt x="840121" y="536065"/>
                  <a:pt x="839185" y="534484"/>
                  <a:pt x="838253" y="533693"/>
                </a:cubicBezTo>
                <a:cubicBezTo>
                  <a:pt x="837318" y="532900"/>
                  <a:pt x="837318" y="532109"/>
                  <a:pt x="836383" y="532109"/>
                </a:cubicBezTo>
                <a:cubicBezTo>
                  <a:pt x="836383" y="531319"/>
                  <a:pt x="835448" y="530529"/>
                  <a:pt x="834515" y="529738"/>
                </a:cubicBezTo>
                <a:cubicBezTo>
                  <a:pt x="834515" y="529738"/>
                  <a:pt x="833580" y="528948"/>
                  <a:pt x="833580" y="528154"/>
                </a:cubicBezTo>
                <a:lnTo>
                  <a:pt x="835448" y="527364"/>
                </a:lnTo>
                <a:cubicBezTo>
                  <a:pt x="835448" y="526573"/>
                  <a:pt x="834515" y="525783"/>
                  <a:pt x="833580" y="524993"/>
                </a:cubicBezTo>
                <a:cubicBezTo>
                  <a:pt x="833580" y="524993"/>
                  <a:pt x="832645" y="524199"/>
                  <a:pt x="831710" y="523409"/>
                </a:cubicBezTo>
                <a:cubicBezTo>
                  <a:pt x="831710" y="524199"/>
                  <a:pt x="830774" y="524199"/>
                  <a:pt x="829842" y="524993"/>
                </a:cubicBezTo>
                <a:lnTo>
                  <a:pt x="827972" y="525783"/>
                </a:lnTo>
                <a:cubicBezTo>
                  <a:pt x="827972" y="526573"/>
                  <a:pt x="829842" y="527364"/>
                  <a:pt x="829842" y="528154"/>
                </a:cubicBezTo>
                <a:cubicBezTo>
                  <a:pt x="829842" y="528154"/>
                  <a:pt x="827972" y="528948"/>
                  <a:pt x="827036" y="528948"/>
                </a:cubicBezTo>
                <a:cubicBezTo>
                  <a:pt x="827036" y="529738"/>
                  <a:pt x="828907" y="530529"/>
                  <a:pt x="828907" y="531319"/>
                </a:cubicBezTo>
                <a:lnTo>
                  <a:pt x="827036" y="532109"/>
                </a:lnTo>
                <a:cubicBezTo>
                  <a:pt x="827036" y="532900"/>
                  <a:pt x="828907" y="533693"/>
                  <a:pt x="828907" y="534484"/>
                </a:cubicBezTo>
                <a:cubicBezTo>
                  <a:pt x="827972" y="534484"/>
                  <a:pt x="827036" y="535274"/>
                  <a:pt x="826101" y="535274"/>
                </a:cubicBezTo>
                <a:cubicBezTo>
                  <a:pt x="826101" y="536065"/>
                  <a:pt x="827972" y="536855"/>
                  <a:pt x="827972" y="537649"/>
                </a:cubicBezTo>
                <a:lnTo>
                  <a:pt x="826101" y="538439"/>
                </a:lnTo>
                <a:cubicBezTo>
                  <a:pt x="824234" y="539229"/>
                  <a:pt x="823299" y="540020"/>
                  <a:pt x="821428" y="541601"/>
                </a:cubicBezTo>
                <a:cubicBezTo>
                  <a:pt x="820493" y="540020"/>
                  <a:pt x="819561" y="539229"/>
                  <a:pt x="818625" y="537649"/>
                </a:cubicBezTo>
                <a:cubicBezTo>
                  <a:pt x="818625" y="537649"/>
                  <a:pt x="820493" y="536855"/>
                  <a:pt x="820493" y="536065"/>
                </a:cubicBezTo>
                <a:cubicBezTo>
                  <a:pt x="820493" y="536065"/>
                  <a:pt x="819561" y="535274"/>
                  <a:pt x="819561" y="534484"/>
                </a:cubicBezTo>
                <a:cubicBezTo>
                  <a:pt x="818625" y="534484"/>
                  <a:pt x="817690" y="532900"/>
                  <a:pt x="817690" y="532900"/>
                </a:cubicBezTo>
                <a:cubicBezTo>
                  <a:pt x="816755" y="532900"/>
                  <a:pt x="815820" y="534484"/>
                  <a:pt x="815820" y="534484"/>
                </a:cubicBezTo>
                <a:cubicBezTo>
                  <a:pt x="814884" y="534484"/>
                  <a:pt x="813952" y="532900"/>
                  <a:pt x="813952" y="532109"/>
                </a:cubicBezTo>
                <a:lnTo>
                  <a:pt x="815820" y="531319"/>
                </a:lnTo>
                <a:cubicBezTo>
                  <a:pt x="815820" y="530529"/>
                  <a:pt x="814884" y="529738"/>
                  <a:pt x="813952" y="529738"/>
                </a:cubicBezTo>
                <a:cubicBezTo>
                  <a:pt x="813952" y="528948"/>
                  <a:pt x="813017" y="528154"/>
                  <a:pt x="813017" y="527364"/>
                </a:cubicBezTo>
                <a:lnTo>
                  <a:pt x="814884" y="526573"/>
                </a:lnTo>
                <a:cubicBezTo>
                  <a:pt x="814884" y="525783"/>
                  <a:pt x="813017" y="524993"/>
                  <a:pt x="813017" y="524199"/>
                </a:cubicBezTo>
                <a:cubicBezTo>
                  <a:pt x="813017" y="524199"/>
                  <a:pt x="812082" y="523409"/>
                  <a:pt x="812082" y="522618"/>
                </a:cubicBezTo>
                <a:cubicBezTo>
                  <a:pt x="811146" y="521828"/>
                  <a:pt x="810211" y="521828"/>
                  <a:pt x="810211" y="521037"/>
                </a:cubicBezTo>
                <a:cubicBezTo>
                  <a:pt x="809279" y="521828"/>
                  <a:pt x="808344" y="521828"/>
                  <a:pt x="808344" y="522618"/>
                </a:cubicBezTo>
                <a:cubicBezTo>
                  <a:pt x="807408" y="522618"/>
                  <a:pt x="806473" y="523409"/>
                  <a:pt x="805538" y="523409"/>
                </a:cubicBezTo>
                <a:cubicBezTo>
                  <a:pt x="805538" y="524199"/>
                  <a:pt x="807408" y="524993"/>
                  <a:pt x="807408" y="525783"/>
                </a:cubicBezTo>
                <a:lnTo>
                  <a:pt x="809279" y="527364"/>
                </a:lnTo>
                <a:lnTo>
                  <a:pt x="807408" y="528154"/>
                </a:lnTo>
                <a:cubicBezTo>
                  <a:pt x="806473" y="528948"/>
                  <a:pt x="805538" y="529738"/>
                  <a:pt x="804606" y="529738"/>
                </a:cubicBezTo>
                <a:lnTo>
                  <a:pt x="802735" y="531319"/>
                </a:lnTo>
                <a:lnTo>
                  <a:pt x="804606" y="532900"/>
                </a:lnTo>
                <a:cubicBezTo>
                  <a:pt x="804606" y="533693"/>
                  <a:pt x="805538" y="534484"/>
                  <a:pt x="806473" y="534484"/>
                </a:cubicBezTo>
                <a:cubicBezTo>
                  <a:pt x="806473" y="535274"/>
                  <a:pt x="807408" y="536065"/>
                  <a:pt x="807408" y="536855"/>
                </a:cubicBezTo>
                <a:lnTo>
                  <a:pt x="805538" y="537649"/>
                </a:lnTo>
                <a:cubicBezTo>
                  <a:pt x="805538" y="538439"/>
                  <a:pt x="807408" y="539229"/>
                  <a:pt x="807408" y="540020"/>
                </a:cubicBezTo>
                <a:cubicBezTo>
                  <a:pt x="807408" y="540020"/>
                  <a:pt x="805538" y="540810"/>
                  <a:pt x="804606" y="540810"/>
                </a:cubicBezTo>
                <a:cubicBezTo>
                  <a:pt x="804606" y="540020"/>
                  <a:pt x="803671" y="540020"/>
                  <a:pt x="803671" y="539229"/>
                </a:cubicBezTo>
                <a:cubicBezTo>
                  <a:pt x="802735" y="538439"/>
                  <a:pt x="802735" y="537649"/>
                  <a:pt x="801800" y="537649"/>
                </a:cubicBezTo>
                <a:cubicBezTo>
                  <a:pt x="801800" y="536855"/>
                  <a:pt x="800865" y="536065"/>
                  <a:pt x="799933" y="536065"/>
                </a:cubicBezTo>
                <a:cubicBezTo>
                  <a:pt x="799933" y="535274"/>
                  <a:pt x="798997" y="536855"/>
                  <a:pt x="798062" y="536855"/>
                </a:cubicBezTo>
                <a:lnTo>
                  <a:pt x="796192" y="538439"/>
                </a:lnTo>
                <a:cubicBezTo>
                  <a:pt x="795256" y="538439"/>
                  <a:pt x="794324" y="539229"/>
                  <a:pt x="794324" y="540020"/>
                </a:cubicBezTo>
                <a:cubicBezTo>
                  <a:pt x="793389" y="540020"/>
                  <a:pt x="792454" y="538439"/>
                  <a:pt x="792454" y="537649"/>
                </a:cubicBezTo>
                <a:cubicBezTo>
                  <a:pt x="791518" y="537649"/>
                  <a:pt x="790583" y="539229"/>
                  <a:pt x="790583" y="539229"/>
                </a:cubicBezTo>
                <a:cubicBezTo>
                  <a:pt x="789651" y="539229"/>
                  <a:pt x="788716" y="537649"/>
                  <a:pt x="788716" y="537649"/>
                </a:cubicBezTo>
                <a:lnTo>
                  <a:pt x="790583" y="536065"/>
                </a:lnTo>
                <a:cubicBezTo>
                  <a:pt x="791518" y="536065"/>
                  <a:pt x="792454" y="535274"/>
                  <a:pt x="792454" y="534484"/>
                </a:cubicBezTo>
                <a:cubicBezTo>
                  <a:pt x="793389" y="534484"/>
                  <a:pt x="791518" y="533693"/>
                  <a:pt x="791518" y="532900"/>
                </a:cubicBezTo>
                <a:cubicBezTo>
                  <a:pt x="790583" y="532109"/>
                  <a:pt x="790583" y="532109"/>
                  <a:pt x="789651" y="531319"/>
                </a:cubicBezTo>
                <a:cubicBezTo>
                  <a:pt x="789651" y="530529"/>
                  <a:pt x="788716" y="529738"/>
                  <a:pt x="787780" y="529738"/>
                </a:cubicBezTo>
                <a:cubicBezTo>
                  <a:pt x="787780" y="528948"/>
                  <a:pt x="786845" y="528154"/>
                  <a:pt x="786845" y="528154"/>
                </a:cubicBezTo>
                <a:cubicBezTo>
                  <a:pt x="785910" y="527364"/>
                  <a:pt x="784975" y="528948"/>
                  <a:pt x="784043" y="528948"/>
                </a:cubicBezTo>
                <a:cubicBezTo>
                  <a:pt x="784043" y="528948"/>
                  <a:pt x="783107" y="528154"/>
                  <a:pt x="783107" y="527364"/>
                </a:cubicBezTo>
                <a:cubicBezTo>
                  <a:pt x="782172" y="526573"/>
                  <a:pt x="781237" y="525783"/>
                  <a:pt x="781237" y="525783"/>
                </a:cubicBezTo>
                <a:cubicBezTo>
                  <a:pt x="781237" y="524993"/>
                  <a:pt x="783107" y="524199"/>
                  <a:pt x="783107" y="524199"/>
                </a:cubicBezTo>
                <a:cubicBezTo>
                  <a:pt x="783107" y="523409"/>
                  <a:pt x="782172" y="523409"/>
                  <a:pt x="782172" y="522618"/>
                </a:cubicBezTo>
                <a:cubicBezTo>
                  <a:pt x="781237" y="522618"/>
                  <a:pt x="779369" y="523409"/>
                  <a:pt x="779369" y="524199"/>
                </a:cubicBezTo>
                <a:lnTo>
                  <a:pt x="777499" y="524993"/>
                </a:lnTo>
                <a:cubicBezTo>
                  <a:pt x="777499" y="525783"/>
                  <a:pt x="779369" y="526573"/>
                  <a:pt x="779369" y="526573"/>
                </a:cubicBezTo>
                <a:cubicBezTo>
                  <a:pt x="779369" y="527364"/>
                  <a:pt x="781237" y="528154"/>
                  <a:pt x="780301" y="528948"/>
                </a:cubicBezTo>
                <a:cubicBezTo>
                  <a:pt x="780301" y="528948"/>
                  <a:pt x="779369" y="529738"/>
                  <a:pt x="778434" y="529738"/>
                </a:cubicBezTo>
                <a:cubicBezTo>
                  <a:pt x="778434" y="530529"/>
                  <a:pt x="776564" y="531319"/>
                  <a:pt x="776564" y="531319"/>
                </a:cubicBezTo>
                <a:cubicBezTo>
                  <a:pt x="776564" y="531319"/>
                  <a:pt x="777499" y="532900"/>
                  <a:pt x="778434" y="532900"/>
                </a:cubicBezTo>
                <a:cubicBezTo>
                  <a:pt x="778434" y="533693"/>
                  <a:pt x="780301" y="534484"/>
                  <a:pt x="779369" y="535274"/>
                </a:cubicBezTo>
                <a:cubicBezTo>
                  <a:pt x="779369" y="535274"/>
                  <a:pt x="778434" y="536065"/>
                  <a:pt x="777499" y="536065"/>
                </a:cubicBezTo>
                <a:cubicBezTo>
                  <a:pt x="776564" y="536855"/>
                  <a:pt x="776564" y="536855"/>
                  <a:pt x="775628" y="537649"/>
                </a:cubicBezTo>
                <a:cubicBezTo>
                  <a:pt x="775628" y="538439"/>
                  <a:pt x="777499" y="539229"/>
                  <a:pt x="777499" y="539229"/>
                </a:cubicBezTo>
                <a:cubicBezTo>
                  <a:pt x="777499" y="539229"/>
                  <a:pt x="775628" y="540810"/>
                  <a:pt x="774696" y="540810"/>
                </a:cubicBezTo>
                <a:lnTo>
                  <a:pt x="773761" y="539229"/>
                </a:lnTo>
                <a:cubicBezTo>
                  <a:pt x="772826" y="538439"/>
                  <a:pt x="772826" y="537649"/>
                  <a:pt x="771890" y="536855"/>
                </a:cubicBezTo>
                <a:lnTo>
                  <a:pt x="773761" y="536065"/>
                </a:lnTo>
                <a:cubicBezTo>
                  <a:pt x="773761" y="535274"/>
                  <a:pt x="771890" y="534484"/>
                  <a:pt x="772826" y="534484"/>
                </a:cubicBezTo>
                <a:cubicBezTo>
                  <a:pt x="772826" y="533693"/>
                  <a:pt x="774696" y="533693"/>
                  <a:pt x="774696" y="532900"/>
                </a:cubicBezTo>
                <a:cubicBezTo>
                  <a:pt x="774696" y="532109"/>
                  <a:pt x="772826" y="531319"/>
                  <a:pt x="772826" y="531319"/>
                </a:cubicBezTo>
                <a:cubicBezTo>
                  <a:pt x="772826" y="530529"/>
                  <a:pt x="774696" y="530529"/>
                  <a:pt x="774696" y="529738"/>
                </a:cubicBezTo>
                <a:cubicBezTo>
                  <a:pt x="773761" y="528154"/>
                  <a:pt x="772826" y="527364"/>
                  <a:pt x="771890" y="525783"/>
                </a:cubicBezTo>
                <a:cubicBezTo>
                  <a:pt x="770955" y="526573"/>
                  <a:pt x="770023" y="527364"/>
                  <a:pt x="770023" y="527364"/>
                </a:cubicBezTo>
                <a:cubicBezTo>
                  <a:pt x="769088" y="528154"/>
                  <a:pt x="768153" y="528154"/>
                  <a:pt x="767217" y="528948"/>
                </a:cubicBezTo>
                <a:lnTo>
                  <a:pt x="769088" y="530529"/>
                </a:lnTo>
                <a:cubicBezTo>
                  <a:pt x="769088" y="531319"/>
                  <a:pt x="767217" y="531319"/>
                  <a:pt x="767217" y="532109"/>
                </a:cubicBezTo>
                <a:cubicBezTo>
                  <a:pt x="767217" y="532109"/>
                  <a:pt x="769088" y="532900"/>
                  <a:pt x="769088" y="533693"/>
                </a:cubicBezTo>
                <a:cubicBezTo>
                  <a:pt x="767217" y="534484"/>
                  <a:pt x="766282" y="535274"/>
                  <a:pt x="764415" y="536065"/>
                </a:cubicBezTo>
                <a:cubicBezTo>
                  <a:pt x="764415" y="536065"/>
                  <a:pt x="763479" y="535274"/>
                  <a:pt x="762544" y="534484"/>
                </a:cubicBezTo>
                <a:lnTo>
                  <a:pt x="761609" y="532900"/>
                </a:lnTo>
                <a:cubicBezTo>
                  <a:pt x="761609" y="532109"/>
                  <a:pt x="763479" y="532109"/>
                  <a:pt x="763479" y="531319"/>
                </a:cubicBezTo>
                <a:cubicBezTo>
                  <a:pt x="763479" y="530529"/>
                  <a:pt x="761609" y="530529"/>
                  <a:pt x="761609" y="529738"/>
                </a:cubicBezTo>
                <a:cubicBezTo>
                  <a:pt x="761609" y="528948"/>
                  <a:pt x="763479" y="528948"/>
                  <a:pt x="764415" y="528154"/>
                </a:cubicBezTo>
                <a:cubicBezTo>
                  <a:pt x="764415" y="528154"/>
                  <a:pt x="762544" y="527364"/>
                  <a:pt x="762544" y="526573"/>
                </a:cubicBezTo>
                <a:cubicBezTo>
                  <a:pt x="761609" y="526573"/>
                  <a:pt x="760674" y="528154"/>
                  <a:pt x="760674" y="528154"/>
                </a:cubicBezTo>
                <a:cubicBezTo>
                  <a:pt x="759741" y="528154"/>
                  <a:pt x="757871" y="528948"/>
                  <a:pt x="757871" y="528948"/>
                </a:cubicBezTo>
                <a:cubicBezTo>
                  <a:pt x="757871" y="529738"/>
                  <a:pt x="759741" y="530529"/>
                  <a:pt x="759741" y="531319"/>
                </a:cubicBezTo>
                <a:lnTo>
                  <a:pt x="757871" y="532109"/>
                </a:lnTo>
                <a:cubicBezTo>
                  <a:pt x="756936" y="532109"/>
                  <a:pt x="756936" y="530529"/>
                  <a:pt x="756000" y="530529"/>
                </a:cubicBezTo>
                <a:lnTo>
                  <a:pt x="754133" y="532109"/>
                </a:lnTo>
                <a:cubicBezTo>
                  <a:pt x="753198" y="532109"/>
                  <a:pt x="752262" y="530529"/>
                  <a:pt x="752262" y="530529"/>
                </a:cubicBezTo>
                <a:cubicBezTo>
                  <a:pt x="752262" y="529738"/>
                  <a:pt x="751327" y="528948"/>
                  <a:pt x="750392" y="528154"/>
                </a:cubicBezTo>
                <a:cubicBezTo>
                  <a:pt x="750392" y="528154"/>
                  <a:pt x="749460" y="527364"/>
                  <a:pt x="749460" y="526573"/>
                </a:cubicBezTo>
                <a:cubicBezTo>
                  <a:pt x="748525" y="526573"/>
                  <a:pt x="747589" y="524993"/>
                  <a:pt x="747589" y="524993"/>
                </a:cubicBezTo>
                <a:cubicBezTo>
                  <a:pt x="747589" y="524993"/>
                  <a:pt x="745722" y="525783"/>
                  <a:pt x="745722" y="526573"/>
                </a:cubicBezTo>
                <a:lnTo>
                  <a:pt x="743851" y="527364"/>
                </a:lnTo>
                <a:cubicBezTo>
                  <a:pt x="742916" y="528154"/>
                  <a:pt x="744787" y="528948"/>
                  <a:pt x="744787" y="529738"/>
                </a:cubicBezTo>
                <a:lnTo>
                  <a:pt x="742916" y="530529"/>
                </a:lnTo>
                <a:cubicBezTo>
                  <a:pt x="742916" y="530529"/>
                  <a:pt x="741981" y="529738"/>
                  <a:pt x="741046" y="528948"/>
                </a:cubicBezTo>
                <a:lnTo>
                  <a:pt x="740113" y="527364"/>
                </a:lnTo>
                <a:cubicBezTo>
                  <a:pt x="740113" y="526573"/>
                  <a:pt x="741981" y="526573"/>
                  <a:pt x="741981" y="525783"/>
                </a:cubicBezTo>
                <a:cubicBezTo>
                  <a:pt x="741046" y="525783"/>
                  <a:pt x="741046" y="524199"/>
                  <a:pt x="740113" y="524199"/>
                </a:cubicBezTo>
                <a:cubicBezTo>
                  <a:pt x="740113" y="524199"/>
                  <a:pt x="738243" y="524993"/>
                  <a:pt x="738243" y="525783"/>
                </a:cubicBezTo>
                <a:cubicBezTo>
                  <a:pt x="738243" y="525783"/>
                  <a:pt x="740113" y="526573"/>
                  <a:pt x="740113" y="527364"/>
                </a:cubicBezTo>
                <a:cubicBezTo>
                  <a:pt x="740113" y="527364"/>
                  <a:pt x="738243" y="528154"/>
                  <a:pt x="737308" y="528948"/>
                </a:cubicBezTo>
                <a:cubicBezTo>
                  <a:pt x="737308" y="528948"/>
                  <a:pt x="739178" y="529738"/>
                  <a:pt x="739178" y="530529"/>
                </a:cubicBezTo>
                <a:lnTo>
                  <a:pt x="737308" y="531319"/>
                </a:lnTo>
                <a:lnTo>
                  <a:pt x="735440" y="529738"/>
                </a:lnTo>
                <a:cubicBezTo>
                  <a:pt x="735440" y="528948"/>
                  <a:pt x="734505" y="528948"/>
                  <a:pt x="733570" y="528154"/>
                </a:cubicBezTo>
                <a:cubicBezTo>
                  <a:pt x="733570" y="527364"/>
                  <a:pt x="732634" y="526573"/>
                  <a:pt x="732634" y="526573"/>
                </a:cubicBezTo>
                <a:cubicBezTo>
                  <a:pt x="731699" y="526573"/>
                  <a:pt x="730764" y="528154"/>
                  <a:pt x="730764" y="527364"/>
                </a:cubicBezTo>
                <a:cubicBezTo>
                  <a:pt x="729832" y="527364"/>
                  <a:pt x="728897" y="525783"/>
                  <a:pt x="728897" y="525783"/>
                </a:cubicBezTo>
                <a:cubicBezTo>
                  <a:pt x="727961" y="525783"/>
                  <a:pt x="727026" y="527364"/>
                  <a:pt x="727026" y="527364"/>
                </a:cubicBezTo>
                <a:cubicBezTo>
                  <a:pt x="726091" y="527364"/>
                  <a:pt x="725155" y="525783"/>
                  <a:pt x="725155" y="525783"/>
                </a:cubicBezTo>
                <a:cubicBezTo>
                  <a:pt x="724223" y="525783"/>
                  <a:pt x="723288" y="526573"/>
                  <a:pt x="723288" y="526573"/>
                </a:cubicBezTo>
                <a:cubicBezTo>
                  <a:pt x="723288" y="527364"/>
                  <a:pt x="724223" y="528154"/>
                  <a:pt x="724223" y="528948"/>
                </a:cubicBezTo>
                <a:cubicBezTo>
                  <a:pt x="725155" y="528948"/>
                  <a:pt x="726091" y="530529"/>
                  <a:pt x="726091" y="530529"/>
                </a:cubicBezTo>
                <a:lnTo>
                  <a:pt x="727961" y="528948"/>
                </a:lnTo>
                <a:cubicBezTo>
                  <a:pt x="728897" y="529738"/>
                  <a:pt x="729832" y="530529"/>
                  <a:pt x="729832" y="530529"/>
                </a:cubicBezTo>
                <a:cubicBezTo>
                  <a:pt x="729832" y="531319"/>
                  <a:pt x="727961" y="531319"/>
                  <a:pt x="727961" y="532109"/>
                </a:cubicBezTo>
                <a:cubicBezTo>
                  <a:pt x="727961" y="532900"/>
                  <a:pt x="726091" y="532900"/>
                  <a:pt x="726091" y="533693"/>
                </a:cubicBezTo>
                <a:lnTo>
                  <a:pt x="724223" y="532109"/>
                </a:lnTo>
                <a:cubicBezTo>
                  <a:pt x="724223" y="531319"/>
                  <a:pt x="722353" y="532900"/>
                  <a:pt x="722353" y="532900"/>
                </a:cubicBezTo>
                <a:cubicBezTo>
                  <a:pt x="721418" y="532900"/>
                  <a:pt x="720482" y="531319"/>
                  <a:pt x="720482" y="531319"/>
                </a:cubicBezTo>
                <a:cubicBezTo>
                  <a:pt x="720482" y="531319"/>
                  <a:pt x="722353" y="530529"/>
                  <a:pt x="722353" y="529738"/>
                </a:cubicBezTo>
                <a:cubicBezTo>
                  <a:pt x="722353" y="529738"/>
                  <a:pt x="721418" y="528948"/>
                  <a:pt x="720482" y="528154"/>
                </a:cubicBezTo>
                <a:cubicBezTo>
                  <a:pt x="720482" y="527364"/>
                  <a:pt x="719550" y="527364"/>
                  <a:pt x="719550" y="526573"/>
                </a:cubicBezTo>
                <a:cubicBezTo>
                  <a:pt x="719550" y="525783"/>
                  <a:pt x="721418" y="525783"/>
                  <a:pt x="721418" y="524993"/>
                </a:cubicBezTo>
                <a:cubicBezTo>
                  <a:pt x="721418" y="524993"/>
                  <a:pt x="719550" y="524199"/>
                  <a:pt x="719550" y="523409"/>
                </a:cubicBezTo>
                <a:cubicBezTo>
                  <a:pt x="719550" y="523409"/>
                  <a:pt x="718615" y="524993"/>
                  <a:pt x="717680" y="524993"/>
                </a:cubicBezTo>
                <a:cubicBezTo>
                  <a:pt x="716744" y="524993"/>
                  <a:pt x="716744" y="522618"/>
                  <a:pt x="715812" y="522618"/>
                </a:cubicBezTo>
                <a:cubicBezTo>
                  <a:pt x="715812" y="522618"/>
                  <a:pt x="714877" y="524199"/>
                  <a:pt x="713942" y="524199"/>
                </a:cubicBezTo>
                <a:cubicBezTo>
                  <a:pt x="713942" y="524199"/>
                  <a:pt x="713006" y="522618"/>
                  <a:pt x="712071" y="522618"/>
                </a:cubicBezTo>
                <a:cubicBezTo>
                  <a:pt x="712071" y="522618"/>
                  <a:pt x="711136" y="524199"/>
                  <a:pt x="710204" y="524199"/>
                </a:cubicBezTo>
                <a:cubicBezTo>
                  <a:pt x="710204" y="524199"/>
                  <a:pt x="712071" y="524993"/>
                  <a:pt x="712071" y="525783"/>
                </a:cubicBezTo>
                <a:cubicBezTo>
                  <a:pt x="712071" y="525783"/>
                  <a:pt x="710204" y="526573"/>
                  <a:pt x="710204" y="527364"/>
                </a:cubicBezTo>
                <a:lnTo>
                  <a:pt x="711136" y="528948"/>
                </a:lnTo>
                <a:cubicBezTo>
                  <a:pt x="712071" y="528948"/>
                  <a:pt x="713006" y="527364"/>
                  <a:pt x="713942" y="527364"/>
                </a:cubicBezTo>
                <a:lnTo>
                  <a:pt x="714877" y="528948"/>
                </a:lnTo>
                <a:cubicBezTo>
                  <a:pt x="715812" y="528948"/>
                  <a:pt x="716744" y="527364"/>
                  <a:pt x="717680" y="528154"/>
                </a:cubicBezTo>
                <a:cubicBezTo>
                  <a:pt x="717680" y="528154"/>
                  <a:pt x="718615" y="528948"/>
                  <a:pt x="718615" y="529738"/>
                </a:cubicBezTo>
                <a:cubicBezTo>
                  <a:pt x="719550" y="530529"/>
                  <a:pt x="719550" y="530529"/>
                  <a:pt x="720482" y="531319"/>
                </a:cubicBezTo>
                <a:lnTo>
                  <a:pt x="718615" y="532900"/>
                </a:lnTo>
                <a:lnTo>
                  <a:pt x="719550" y="534484"/>
                </a:lnTo>
                <a:cubicBezTo>
                  <a:pt x="720482" y="535274"/>
                  <a:pt x="721418" y="535274"/>
                  <a:pt x="721418" y="536065"/>
                </a:cubicBezTo>
                <a:lnTo>
                  <a:pt x="719550" y="537649"/>
                </a:lnTo>
                <a:cubicBezTo>
                  <a:pt x="718615" y="537649"/>
                  <a:pt x="718615" y="536065"/>
                  <a:pt x="717680" y="536065"/>
                </a:cubicBezTo>
                <a:cubicBezTo>
                  <a:pt x="717680" y="535274"/>
                  <a:pt x="716744" y="534484"/>
                  <a:pt x="715812" y="533693"/>
                </a:cubicBezTo>
                <a:cubicBezTo>
                  <a:pt x="715812" y="533693"/>
                  <a:pt x="714877" y="535274"/>
                  <a:pt x="713942" y="535274"/>
                </a:cubicBezTo>
                <a:lnTo>
                  <a:pt x="713006" y="533693"/>
                </a:lnTo>
                <a:cubicBezTo>
                  <a:pt x="712071" y="533693"/>
                  <a:pt x="711136" y="532109"/>
                  <a:pt x="711136" y="532109"/>
                </a:cubicBezTo>
                <a:cubicBezTo>
                  <a:pt x="710204" y="532109"/>
                  <a:pt x="709269" y="532900"/>
                  <a:pt x="709269" y="532900"/>
                </a:cubicBezTo>
                <a:cubicBezTo>
                  <a:pt x="708333" y="532900"/>
                  <a:pt x="707398" y="531319"/>
                  <a:pt x="707398" y="531319"/>
                </a:cubicBezTo>
                <a:cubicBezTo>
                  <a:pt x="706463" y="531319"/>
                  <a:pt x="705531" y="532900"/>
                  <a:pt x="705531" y="532900"/>
                </a:cubicBezTo>
                <a:cubicBezTo>
                  <a:pt x="704595" y="532900"/>
                  <a:pt x="704595" y="531319"/>
                  <a:pt x="703660" y="531319"/>
                </a:cubicBezTo>
                <a:cubicBezTo>
                  <a:pt x="702725" y="531319"/>
                  <a:pt x="701790" y="532109"/>
                  <a:pt x="701790" y="532109"/>
                </a:cubicBezTo>
                <a:cubicBezTo>
                  <a:pt x="700854" y="532109"/>
                  <a:pt x="700854" y="530529"/>
                  <a:pt x="699922" y="530529"/>
                </a:cubicBezTo>
                <a:cubicBezTo>
                  <a:pt x="699922" y="530529"/>
                  <a:pt x="701790" y="529738"/>
                  <a:pt x="701790" y="528948"/>
                </a:cubicBezTo>
                <a:cubicBezTo>
                  <a:pt x="702725" y="528948"/>
                  <a:pt x="703660" y="528154"/>
                  <a:pt x="703660" y="528154"/>
                </a:cubicBezTo>
                <a:lnTo>
                  <a:pt x="702725" y="525783"/>
                </a:lnTo>
                <a:cubicBezTo>
                  <a:pt x="701790" y="525783"/>
                  <a:pt x="700854" y="527364"/>
                  <a:pt x="700854" y="527364"/>
                </a:cubicBezTo>
                <a:cubicBezTo>
                  <a:pt x="698987" y="526573"/>
                  <a:pt x="698052" y="524993"/>
                  <a:pt x="697116" y="524199"/>
                </a:cubicBezTo>
                <a:cubicBezTo>
                  <a:pt x="697116" y="523409"/>
                  <a:pt x="696181" y="522618"/>
                  <a:pt x="695249" y="521828"/>
                </a:cubicBezTo>
                <a:lnTo>
                  <a:pt x="693378" y="523409"/>
                </a:lnTo>
                <a:cubicBezTo>
                  <a:pt x="693378" y="524199"/>
                  <a:pt x="695249" y="524993"/>
                  <a:pt x="695249" y="524993"/>
                </a:cubicBezTo>
                <a:cubicBezTo>
                  <a:pt x="695249" y="525783"/>
                  <a:pt x="696181" y="526573"/>
                  <a:pt x="697116" y="527364"/>
                </a:cubicBezTo>
                <a:cubicBezTo>
                  <a:pt x="697116" y="527364"/>
                  <a:pt x="698052" y="528154"/>
                  <a:pt x="698052" y="528948"/>
                </a:cubicBezTo>
                <a:cubicBezTo>
                  <a:pt x="698987" y="528948"/>
                  <a:pt x="699922" y="530529"/>
                  <a:pt x="699922" y="530529"/>
                </a:cubicBezTo>
                <a:lnTo>
                  <a:pt x="698052" y="532109"/>
                </a:lnTo>
                <a:lnTo>
                  <a:pt x="696181" y="530529"/>
                </a:lnTo>
                <a:cubicBezTo>
                  <a:pt x="696181" y="529738"/>
                  <a:pt x="695249" y="528948"/>
                  <a:pt x="694314" y="528154"/>
                </a:cubicBezTo>
                <a:cubicBezTo>
                  <a:pt x="694314" y="528948"/>
                  <a:pt x="692443" y="528948"/>
                  <a:pt x="692443" y="529738"/>
                </a:cubicBezTo>
                <a:cubicBezTo>
                  <a:pt x="692443" y="530529"/>
                  <a:pt x="694314" y="531319"/>
                  <a:pt x="694314" y="531319"/>
                </a:cubicBezTo>
                <a:cubicBezTo>
                  <a:pt x="694314" y="532109"/>
                  <a:pt x="692443" y="532109"/>
                  <a:pt x="692443" y="532900"/>
                </a:cubicBezTo>
                <a:cubicBezTo>
                  <a:pt x="691508" y="533693"/>
                  <a:pt x="693378" y="534484"/>
                  <a:pt x="693378" y="534484"/>
                </a:cubicBezTo>
                <a:cubicBezTo>
                  <a:pt x="693378" y="535274"/>
                  <a:pt x="691508" y="535274"/>
                  <a:pt x="691508" y="536065"/>
                </a:cubicBezTo>
                <a:cubicBezTo>
                  <a:pt x="690576" y="536065"/>
                  <a:pt x="690576" y="534484"/>
                  <a:pt x="689641" y="534484"/>
                </a:cubicBezTo>
                <a:cubicBezTo>
                  <a:pt x="689641" y="534484"/>
                  <a:pt x="688705" y="535274"/>
                  <a:pt x="687770" y="535274"/>
                </a:cubicBezTo>
                <a:cubicBezTo>
                  <a:pt x="687770" y="535274"/>
                  <a:pt x="686835" y="533693"/>
                  <a:pt x="685903" y="533693"/>
                </a:cubicBezTo>
                <a:cubicBezTo>
                  <a:pt x="685903" y="533693"/>
                  <a:pt x="684967" y="532900"/>
                  <a:pt x="684967" y="532109"/>
                </a:cubicBezTo>
                <a:cubicBezTo>
                  <a:pt x="684032" y="532109"/>
                  <a:pt x="683097" y="530529"/>
                  <a:pt x="683097" y="530529"/>
                </a:cubicBezTo>
                <a:cubicBezTo>
                  <a:pt x="682162" y="530529"/>
                  <a:pt x="681226" y="531319"/>
                  <a:pt x="681226" y="531319"/>
                </a:cubicBezTo>
                <a:cubicBezTo>
                  <a:pt x="680294" y="531319"/>
                  <a:pt x="679359" y="532900"/>
                  <a:pt x="679359" y="532900"/>
                </a:cubicBezTo>
                <a:cubicBezTo>
                  <a:pt x="678424" y="533693"/>
                  <a:pt x="677488" y="534484"/>
                  <a:pt x="676553" y="534484"/>
                </a:cubicBezTo>
                <a:lnTo>
                  <a:pt x="675621" y="532900"/>
                </a:lnTo>
                <a:cubicBezTo>
                  <a:pt x="674686" y="532900"/>
                  <a:pt x="673750" y="533693"/>
                  <a:pt x="672815" y="533693"/>
                </a:cubicBezTo>
                <a:cubicBezTo>
                  <a:pt x="672815" y="533693"/>
                  <a:pt x="674686" y="535274"/>
                  <a:pt x="674686" y="536065"/>
                </a:cubicBezTo>
                <a:lnTo>
                  <a:pt x="672815" y="536855"/>
                </a:lnTo>
                <a:lnTo>
                  <a:pt x="670945" y="535274"/>
                </a:lnTo>
                <a:lnTo>
                  <a:pt x="669077" y="536855"/>
                </a:lnTo>
                <a:lnTo>
                  <a:pt x="667207" y="534484"/>
                </a:lnTo>
                <a:cubicBezTo>
                  <a:pt x="668142" y="534484"/>
                  <a:pt x="669077" y="533693"/>
                  <a:pt x="669077" y="533693"/>
                </a:cubicBezTo>
                <a:cubicBezTo>
                  <a:pt x="669077" y="532900"/>
                  <a:pt x="668142" y="532109"/>
                  <a:pt x="668142" y="532109"/>
                </a:cubicBezTo>
                <a:cubicBezTo>
                  <a:pt x="668142" y="531319"/>
                  <a:pt x="666272" y="530529"/>
                  <a:pt x="666272" y="529738"/>
                </a:cubicBezTo>
                <a:lnTo>
                  <a:pt x="668142" y="528948"/>
                </a:lnTo>
                <a:cubicBezTo>
                  <a:pt x="668142" y="528154"/>
                  <a:pt x="667207" y="527364"/>
                  <a:pt x="667207" y="526573"/>
                </a:cubicBezTo>
                <a:lnTo>
                  <a:pt x="669077" y="525783"/>
                </a:lnTo>
                <a:cubicBezTo>
                  <a:pt x="669077" y="524993"/>
                  <a:pt x="667207" y="524199"/>
                  <a:pt x="667207" y="523409"/>
                </a:cubicBezTo>
                <a:cubicBezTo>
                  <a:pt x="666272" y="524199"/>
                  <a:pt x="666272" y="524993"/>
                  <a:pt x="665339" y="524993"/>
                </a:cubicBezTo>
                <a:lnTo>
                  <a:pt x="663469" y="526573"/>
                </a:lnTo>
                <a:cubicBezTo>
                  <a:pt x="662534" y="526573"/>
                  <a:pt x="662534" y="524993"/>
                  <a:pt x="661598" y="524993"/>
                </a:cubicBezTo>
                <a:lnTo>
                  <a:pt x="659731" y="525783"/>
                </a:lnTo>
                <a:cubicBezTo>
                  <a:pt x="659731" y="525783"/>
                  <a:pt x="660666" y="527364"/>
                  <a:pt x="660666" y="528154"/>
                </a:cubicBezTo>
                <a:cubicBezTo>
                  <a:pt x="661598" y="528154"/>
                  <a:pt x="662534" y="528948"/>
                  <a:pt x="662534" y="529738"/>
                </a:cubicBezTo>
                <a:lnTo>
                  <a:pt x="660666" y="530529"/>
                </a:lnTo>
                <a:cubicBezTo>
                  <a:pt x="660666" y="531319"/>
                  <a:pt x="662534" y="532109"/>
                  <a:pt x="662534" y="532900"/>
                </a:cubicBezTo>
                <a:lnTo>
                  <a:pt x="659731" y="533693"/>
                </a:lnTo>
                <a:cubicBezTo>
                  <a:pt x="659731" y="533693"/>
                  <a:pt x="658796" y="532900"/>
                  <a:pt x="658796" y="532109"/>
                </a:cubicBezTo>
                <a:cubicBezTo>
                  <a:pt x="658796" y="532109"/>
                  <a:pt x="656925" y="531319"/>
                  <a:pt x="656925" y="530529"/>
                </a:cubicBezTo>
                <a:cubicBezTo>
                  <a:pt x="656925" y="530529"/>
                  <a:pt x="658796" y="529738"/>
                  <a:pt x="658796" y="528948"/>
                </a:cubicBezTo>
                <a:cubicBezTo>
                  <a:pt x="658796" y="528948"/>
                  <a:pt x="657860" y="528154"/>
                  <a:pt x="656925" y="527364"/>
                </a:cubicBezTo>
                <a:cubicBezTo>
                  <a:pt x="656925" y="526573"/>
                  <a:pt x="655993" y="526573"/>
                  <a:pt x="655993" y="525783"/>
                </a:cubicBezTo>
                <a:cubicBezTo>
                  <a:pt x="655058" y="525783"/>
                  <a:pt x="654123" y="526573"/>
                  <a:pt x="654123" y="526573"/>
                </a:cubicBezTo>
                <a:cubicBezTo>
                  <a:pt x="653187" y="527364"/>
                  <a:pt x="655058" y="528948"/>
                  <a:pt x="655058" y="528948"/>
                </a:cubicBezTo>
                <a:lnTo>
                  <a:pt x="656925" y="530529"/>
                </a:lnTo>
                <a:cubicBezTo>
                  <a:pt x="656925" y="530529"/>
                  <a:pt x="655058" y="531319"/>
                  <a:pt x="655058" y="532109"/>
                </a:cubicBezTo>
                <a:cubicBezTo>
                  <a:pt x="654123" y="532109"/>
                  <a:pt x="653187" y="532900"/>
                  <a:pt x="652252" y="532900"/>
                </a:cubicBezTo>
                <a:lnTo>
                  <a:pt x="651320" y="531319"/>
                </a:lnTo>
                <a:cubicBezTo>
                  <a:pt x="650385" y="530529"/>
                  <a:pt x="650385" y="529738"/>
                  <a:pt x="649449" y="529738"/>
                </a:cubicBezTo>
                <a:cubicBezTo>
                  <a:pt x="649449" y="529738"/>
                  <a:pt x="648514" y="528154"/>
                  <a:pt x="647579" y="528154"/>
                </a:cubicBezTo>
                <a:cubicBezTo>
                  <a:pt x="647579" y="528154"/>
                  <a:pt x="646644" y="528948"/>
                  <a:pt x="645711" y="528948"/>
                </a:cubicBezTo>
                <a:cubicBezTo>
                  <a:pt x="645711" y="528948"/>
                  <a:pt x="647579" y="530529"/>
                  <a:pt x="647579" y="531319"/>
                </a:cubicBezTo>
                <a:lnTo>
                  <a:pt x="645711" y="532109"/>
                </a:lnTo>
                <a:cubicBezTo>
                  <a:pt x="645711" y="532900"/>
                  <a:pt x="646644" y="533693"/>
                  <a:pt x="646644" y="534484"/>
                </a:cubicBezTo>
                <a:lnTo>
                  <a:pt x="644776" y="535274"/>
                </a:lnTo>
                <a:cubicBezTo>
                  <a:pt x="644776" y="535274"/>
                  <a:pt x="643841" y="533693"/>
                  <a:pt x="642906" y="533693"/>
                </a:cubicBezTo>
                <a:cubicBezTo>
                  <a:pt x="642906" y="532900"/>
                  <a:pt x="641970" y="532900"/>
                  <a:pt x="641970" y="532109"/>
                </a:cubicBezTo>
                <a:cubicBezTo>
                  <a:pt x="641035" y="531319"/>
                  <a:pt x="641035" y="530529"/>
                  <a:pt x="640103" y="530529"/>
                </a:cubicBezTo>
                <a:cubicBezTo>
                  <a:pt x="640103" y="529738"/>
                  <a:pt x="639168" y="528948"/>
                  <a:pt x="638232" y="528154"/>
                </a:cubicBezTo>
                <a:lnTo>
                  <a:pt x="636362" y="529738"/>
                </a:lnTo>
                <a:cubicBezTo>
                  <a:pt x="635430" y="529738"/>
                  <a:pt x="635430" y="528154"/>
                  <a:pt x="634495" y="528154"/>
                </a:cubicBezTo>
                <a:lnTo>
                  <a:pt x="632624" y="528948"/>
                </a:lnTo>
                <a:cubicBezTo>
                  <a:pt x="632624" y="529738"/>
                  <a:pt x="634495" y="530529"/>
                  <a:pt x="634495" y="531319"/>
                </a:cubicBezTo>
                <a:lnTo>
                  <a:pt x="632624" y="532109"/>
                </a:lnTo>
                <a:cubicBezTo>
                  <a:pt x="631689" y="532109"/>
                  <a:pt x="631689" y="530529"/>
                  <a:pt x="630757" y="530529"/>
                </a:cubicBezTo>
                <a:cubicBezTo>
                  <a:pt x="629821" y="530529"/>
                  <a:pt x="628886" y="532109"/>
                  <a:pt x="628886" y="532109"/>
                </a:cubicBezTo>
                <a:cubicBezTo>
                  <a:pt x="627951" y="532109"/>
                  <a:pt x="627951" y="530529"/>
                  <a:pt x="627016" y="530529"/>
                </a:cubicBezTo>
                <a:cubicBezTo>
                  <a:pt x="626083" y="529738"/>
                  <a:pt x="626083" y="528948"/>
                  <a:pt x="625148" y="528154"/>
                </a:cubicBezTo>
                <a:cubicBezTo>
                  <a:pt x="625148" y="528154"/>
                  <a:pt x="624213" y="529738"/>
                  <a:pt x="623278" y="529738"/>
                </a:cubicBezTo>
                <a:cubicBezTo>
                  <a:pt x="622342" y="529738"/>
                  <a:pt x="622342" y="528154"/>
                  <a:pt x="621410" y="528154"/>
                </a:cubicBezTo>
                <a:cubicBezTo>
                  <a:pt x="621410" y="528154"/>
                  <a:pt x="620475" y="528948"/>
                  <a:pt x="619540" y="529738"/>
                </a:cubicBezTo>
                <a:lnTo>
                  <a:pt x="621410" y="531319"/>
                </a:lnTo>
                <a:cubicBezTo>
                  <a:pt x="621410" y="531319"/>
                  <a:pt x="619540" y="532109"/>
                  <a:pt x="619540" y="532900"/>
                </a:cubicBezTo>
                <a:cubicBezTo>
                  <a:pt x="619540" y="532900"/>
                  <a:pt x="620475" y="533693"/>
                  <a:pt x="620475" y="534484"/>
                </a:cubicBezTo>
                <a:cubicBezTo>
                  <a:pt x="621410" y="534484"/>
                  <a:pt x="622342" y="536065"/>
                  <a:pt x="622342" y="536065"/>
                </a:cubicBezTo>
                <a:cubicBezTo>
                  <a:pt x="621410" y="536065"/>
                  <a:pt x="620475" y="537649"/>
                  <a:pt x="620475" y="537649"/>
                </a:cubicBezTo>
                <a:cubicBezTo>
                  <a:pt x="619540" y="536855"/>
                  <a:pt x="619540" y="536065"/>
                  <a:pt x="618604" y="535274"/>
                </a:cubicBezTo>
                <a:cubicBezTo>
                  <a:pt x="617669" y="535274"/>
                  <a:pt x="616734" y="536855"/>
                  <a:pt x="616734" y="536855"/>
                </a:cubicBezTo>
                <a:cubicBezTo>
                  <a:pt x="615802" y="536855"/>
                  <a:pt x="614867" y="535274"/>
                  <a:pt x="614867" y="535274"/>
                </a:cubicBezTo>
                <a:lnTo>
                  <a:pt x="616734" y="533693"/>
                </a:lnTo>
                <a:lnTo>
                  <a:pt x="615802" y="532109"/>
                </a:lnTo>
                <a:cubicBezTo>
                  <a:pt x="614867" y="532109"/>
                  <a:pt x="613931" y="533693"/>
                  <a:pt x="612996" y="533693"/>
                </a:cubicBezTo>
                <a:cubicBezTo>
                  <a:pt x="612996" y="533693"/>
                  <a:pt x="612061" y="532109"/>
                  <a:pt x="612061" y="531319"/>
                </a:cubicBezTo>
                <a:cubicBezTo>
                  <a:pt x="611129" y="531319"/>
                  <a:pt x="610193" y="532900"/>
                  <a:pt x="609258" y="532900"/>
                </a:cubicBezTo>
                <a:cubicBezTo>
                  <a:pt x="609258" y="532900"/>
                  <a:pt x="608323" y="532109"/>
                  <a:pt x="608323" y="531319"/>
                </a:cubicBezTo>
                <a:cubicBezTo>
                  <a:pt x="607388" y="530529"/>
                  <a:pt x="606452" y="529738"/>
                  <a:pt x="606452" y="529738"/>
                </a:cubicBezTo>
                <a:cubicBezTo>
                  <a:pt x="606452" y="528948"/>
                  <a:pt x="604585" y="528154"/>
                  <a:pt x="604585" y="527364"/>
                </a:cubicBezTo>
                <a:cubicBezTo>
                  <a:pt x="604585" y="527364"/>
                  <a:pt x="606452" y="526573"/>
                  <a:pt x="607388" y="526573"/>
                </a:cubicBezTo>
                <a:lnTo>
                  <a:pt x="605520" y="524993"/>
                </a:lnTo>
                <a:cubicBezTo>
                  <a:pt x="605520" y="524199"/>
                  <a:pt x="603650" y="525783"/>
                  <a:pt x="603650" y="525783"/>
                </a:cubicBezTo>
                <a:cubicBezTo>
                  <a:pt x="602714" y="525783"/>
                  <a:pt x="601782" y="527364"/>
                  <a:pt x="600847" y="527364"/>
                </a:cubicBezTo>
                <a:lnTo>
                  <a:pt x="599912" y="525783"/>
                </a:lnTo>
                <a:cubicBezTo>
                  <a:pt x="598977" y="525783"/>
                  <a:pt x="598041" y="526573"/>
                  <a:pt x="597106" y="526573"/>
                </a:cubicBezTo>
                <a:cubicBezTo>
                  <a:pt x="596174" y="528154"/>
                  <a:pt x="594303" y="528948"/>
                  <a:pt x="593368" y="529738"/>
                </a:cubicBezTo>
                <a:cubicBezTo>
                  <a:pt x="594303" y="529738"/>
                  <a:pt x="594303" y="531319"/>
                  <a:pt x="595239" y="531319"/>
                </a:cubicBezTo>
                <a:cubicBezTo>
                  <a:pt x="595239" y="531319"/>
                  <a:pt x="593368" y="532900"/>
                  <a:pt x="592433" y="532900"/>
                </a:cubicBezTo>
                <a:lnTo>
                  <a:pt x="591501" y="531319"/>
                </a:lnTo>
                <a:cubicBezTo>
                  <a:pt x="590565" y="530529"/>
                  <a:pt x="590565" y="529738"/>
                  <a:pt x="589630" y="528948"/>
                </a:cubicBezTo>
                <a:cubicBezTo>
                  <a:pt x="589630" y="529738"/>
                  <a:pt x="587760" y="530529"/>
                  <a:pt x="587760" y="530529"/>
                </a:cubicBezTo>
                <a:cubicBezTo>
                  <a:pt x="587760" y="531319"/>
                  <a:pt x="588695" y="532109"/>
                  <a:pt x="589630" y="532109"/>
                </a:cubicBezTo>
                <a:cubicBezTo>
                  <a:pt x="589630" y="532900"/>
                  <a:pt x="590565" y="533693"/>
                  <a:pt x="590565" y="533693"/>
                </a:cubicBezTo>
                <a:cubicBezTo>
                  <a:pt x="590565" y="534484"/>
                  <a:pt x="588695" y="535274"/>
                  <a:pt x="588695" y="535274"/>
                </a:cubicBezTo>
                <a:lnTo>
                  <a:pt x="586824" y="536855"/>
                </a:lnTo>
                <a:cubicBezTo>
                  <a:pt x="585892" y="536855"/>
                  <a:pt x="584957" y="535274"/>
                  <a:pt x="584957" y="535274"/>
                </a:cubicBezTo>
                <a:lnTo>
                  <a:pt x="586824" y="533693"/>
                </a:lnTo>
                <a:lnTo>
                  <a:pt x="585892" y="532109"/>
                </a:lnTo>
                <a:cubicBezTo>
                  <a:pt x="584957" y="531319"/>
                  <a:pt x="584022" y="530529"/>
                  <a:pt x="584022" y="529738"/>
                </a:cubicBezTo>
                <a:lnTo>
                  <a:pt x="582151" y="531319"/>
                </a:lnTo>
                <a:cubicBezTo>
                  <a:pt x="581219" y="532109"/>
                  <a:pt x="580284" y="532900"/>
                  <a:pt x="579349" y="532900"/>
                </a:cubicBezTo>
                <a:lnTo>
                  <a:pt x="578413" y="531319"/>
                </a:lnTo>
                <a:cubicBezTo>
                  <a:pt x="577478" y="531319"/>
                  <a:pt x="576543" y="532109"/>
                  <a:pt x="575611" y="532109"/>
                </a:cubicBezTo>
                <a:cubicBezTo>
                  <a:pt x="575611" y="532900"/>
                  <a:pt x="574675" y="533693"/>
                  <a:pt x="573740" y="533693"/>
                </a:cubicBezTo>
                <a:lnTo>
                  <a:pt x="571873" y="535274"/>
                </a:lnTo>
                <a:cubicBezTo>
                  <a:pt x="571873" y="535274"/>
                  <a:pt x="570937" y="533693"/>
                  <a:pt x="570002" y="533693"/>
                </a:cubicBezTo>
                <a:cubicBezTo>
                  <a:pt x="570002" y="532900"/>
                  <a:pt x="569067" y="532109"/>
                  <a:pt x="569067" y="531319"/>
                </a:cubicBezTo>
                <a:lnTo>
                  <a:pt x="570937" y="530529"/>
                </a:lnTo>
                <a:cubicBezTo>
                  <a:pt x="570937" y="529738"/>
                  <a:pt x="569067" y="528948"/>
                  <a:pt x="569067" y="528154"/>
                </a:cubicBezTo>
                <a:lnTo>
                  <a:pt x="567200" y="529738"/>
                </a:lnTo>
                <a:lnTo>
                  <a:pt x="565329" y="528154"/>
                </a:lnTo>
                <a:cubicBezTo>
                  <a:pt x="565329" y="528154"/>
                  <a:pt x="564394" y="526573"/>
                  <a:pt x="563458" y="526573"/>
                </a:cubicBezTo>
                <a:cubicBezTo>
                  <a:pt x="563458" y="526573"/>
                  <a:pt x="562523" y="527364"/>
                  <a:pt x="561591" y="527364"/>
                </a:cubicBezTo>
                <a:cubicBezTo>
                  <a:pt x="561591" y="528154"/>
                  <a:pt x="559721" y="528948"/>
                  <a:pt x="559721" y="528948"/>
                </a:cubicBezTo>
                <a:cubicBezTo>
                  <a:pt x="559721" y="528948"/>
                  <a:pt x="558785" y="527364"/>
                  <a:pt x="557850" y="527364"/>
                </a:cubicBezTo>
                <a:lnTo>
                  <a:pt x="560656" y="525783"/>
                </a:lnTo>
                <a:lnTo>
                  <a:pt x="558785" y="524199"/>
                </a:lnTo>
                <a:cubicBezTo>
                  <a:pt x="558785" y="523409"/>
                  <a:pt x="557850" y="522618"/>
                  <a:pt x="556915" y="522618"/>
                </a:cubicBezTo>
                <a:cubicBezTo>
                  <a:pt x="556915" y="521828"/>
                  <a:pt x="555983" y="521037"/>
                  <a:pt x="555047" y="520247"/>
                </a:cubicBezTo>
                <a:cubicBezTo>
                  <a:pt x="555047" y="521037"/>
                  <a:pt x="553177" y="521828"/>
                  <a:pt x="553177" y="521828"/>
                </a:cubicBezTo>
                <a:cubicBezTo>
                  <a:pt x="553177" y="522618"/>
                  <a:pt x="554112" y="523409"/>
                  <a:pt x="555047" y="523409"/>
                </a:cubicBezTo>
                <a:cubicBezTo>
                  <a:pt x="555047" y="524199"/>
                  <a:pt x="555983" y="524993"/>
                  <a:pt x="556915" y="525783"/>
                </a:cubicBezTo>
                <a:cubicBezTo>
                  <a:pt x="556915" y="525783"/>
                  <a:pt x="557850" y="526573"/>
                  <a:pt x="557850" y="527364"/>
                </a:cubicBezTo>
                <a:lnTo>
                  <a:pt x="555983" y="528154"/>
                </a:lnTo>
                <a:cubicBezTo>
                  <a:pt x="555983" y="528154"/>
                  <a:pt x="555047" y="527364"/>
                  <a:pt x="554112" y="526573"/>
                </a:cubicBezTo>
                <a:cubicBezTo>
                  <a:pt x="553177" y="525783"/>
                  <a:pt x="552242" y="524199"/>
                  <a:pt x="551309" y="523409"/>
                </a:cubicBezTo>
                <a:lnTo>
                  <a:pt x="549439" y="524199"/>
                </a:lnTo>
                <a:cubicBezTo>
                  <a:pt x="549439" y="524993"/>
                  <a:pt x="550374" y="525783"/>
                  <a:pt x="550374" y="526573"/>
                </a:cubicBezTo>
                <a:cubicBezTo>
                  <a:pt x="551309" y="526573"/>
                  <a:pt x="552242" y="527364"/>
                  <a:pt x="552242" y="528154"/>
                </a:cubicBezTo>
                <a:cubicBezTo>
                  <a:pt x="552242" y="528154"/>
                  <a:pt x="550374" y="528948"/>
                  <a:pt x="550374" y="529738"/>
                </a:cubicBezTo>
                <a:cubicBezTo>
                  <a:pt x="550374" y="529738"/>
                  <a:pt x="552242" y="530529"/>
                  <a:pt x="552242" y="531319"/>
                </a:cubicBezTo>
                <a:cubicBezTo>
                  <a:pt x="552242" y="531319"/>
                  <a:pt x="550374" y="532109"/>
                  <a:pt x="549439" y="532900"/>
                </a:cubicBezTo>
                <a:lnTo>
                  <a:pt x="548504" y="530529"/>
                </a:lnTo>
                <a:cubicBezTo>
                  <a:pt x="547568" y="530529"/>
                  <a:pt x="546636" y="532109"/>
                  <a:pt x="545701" y="532109"/>
                </a:cubicBezTo>
                <a:cubicBezTo>
                  <a:pt x="545701" y="532900"/>
                  <a:pt x="544766" y="532900"/>
                  <a:pt x="543830" y="533693"/>
                </a:cubicBezTo>
                <a:cubicBezTo>
                  <a:pt x="543830" y="533693"/>
                  <a:pt x="542895" y="534484"/>
                  <a:pt x="541963" y="534484"/>
                </a:cubicBezTo>
                <a:cubicBezTo>
                  <a:pt x="541963" y="535274"/>
                  <a:pt x="541028" y="532900"/>
                  <a:pt x="540093" y="532900"/>
                </a:cubicBezTo>
                <a:cubicBezTo>
                  <a:pt x="540093" y="532900"/>
                  <a:pt x="539157" y="534484"/>
                  <a:pt x="538222" y="534484"/>
                </a:cubicBezTo>
                <a:cubicBezTo>
                  <a:pt x="537290" y="534484"/>
                  <a:pt x="537290" y="532900"/>
                  <a:pt x="536355" y="532900"/>
                </a:cubicBezTo>
                <a:cubicBezTo>
                  <a:pt x="536355" y="532900"/>
                  <a:pt x="535419" y="533693"/>
                  <a:pt x="534484" y="533693"/>
                </a:cubicBezTo>
                <a:cubicBezTo>
                  <a:pt x="534484" y="534484"/>
                  <a:pt x="533549" y="535274"/>
                  <a:pt x="532614" y="535274"/>
                </a:cubicBezTo>
                <a:cubicBezTo>
                  <a:pt x="532614" y="535274"/>
                  <a:pt x="531681" y="533693"/>
                  <a:pt x="530746" y="533693"/>
                </a:cubicBezTo>
                <a:cubicBezTo>
                  <a:pt x="530746" y="533693"/>
                  <a:pt x="529811" y="534484"/>
                  <a:pt x="528876" y="535274"/>
                </a:cubicBezTo>
                <a:lnTo>
                  <a:pt x="530746" y="536855"/>
                </a:lnTo>
                <a:lnTo>
                  <a:pt x="531681" y="538439"/>
                </a:lnTo>
                <a:lnTo>
                  <a:pt x="529811" y="540020"/>
                </a:lnTo>
                <a:cubicBezTo>
                  <a:pt x="529811" y="540020"/>
                  <a:pt x="528876" y="538439"/>
                  <a:pt x="527940" y="538439"/>
                </a:cubicBezTo>
                <a:cubicBezTo>
                  <a:pt x="527940" y="537649"/>
                  <a:pt x="527008" y="536855"/>
                  <a:pt x="527008" y="536065"/>
                </a:cubicBezTo>
                <a:cubicBezTo>
                  <a:pt x="526073" y="536065"/>
                  <a:pt x="526073" y="535274"/>
                  <a:pt x="525138" y="534484"/>
                </a:cubicBezTo>
                <a:cubicBezTo>
                  <a:pt x="524203" y="533693"/>
                  <a:pt x="524203" y="533693"/>
                  <a:pt x="523267" y="532900"/>
                </a:cubicBezTo>
                <a:cubicBezTo>
                  <a:pt x="523267" y="532109"/>
                  <a:pt x="522332" y="531319"/>
                  <a:pt x="522332" y="531319"/>
                </a:cubicBezTo>
                <a:cubicBezTo>
                  <a:pt x="522332" y="530529"/>
                  <a:pt x="524203" y="529738"/>
                  <a:pt x="524203" y="529738"/>
                </a:cubicBezTo>
                <a:cubicBezTo>
                  <a:pt x="524203" y="528948"/>
                  <a:pt x="522332" y="528154"/>
                  <a:pt x="522332" y="528154"/>
                </a:cubicBezTo>
                <a:cubicBezTo>
                  <a:pt x="521400" y="528154"/>
                  <a:pt x="521400" y="528948"/>
                  <a:pt x="520465" y="528948"/>
                </a:cubicBezTo>
                <a:cubicBezTo>
                  <a:pt x="519529" y="528948"/>
                  <a:pt x="519529" y="527364"/>
                  <a:pt x="518594" y="527364"/>
                </a:cubicBezTo>
                <a:lnTo>
                  <a:pt x="516727" y="528948"/>
                </a:lnTo>
                <a:lnTo>
                  <a:pt x="518594" y="530529"/>
                </a:lnTo>
                <a:cubicBezTo>
                  <a:pt x="518594" y="531319"/>
                  <a:pt x="516727" y="531319"/>
                  <a:pt x="515791" y="532109"/>
                </a:cubicBezTo>
                <a:cubicBezTo>
                  <a:pt x="515791" y="532109"/>
                  <a:pt x="517659" y="532900"/>
                  <a:pt x="517659" y="533693"/>
                </a:cubicBezTo>
                <a:cubicBezTo>
                  <a:pt x="517659" y="534484"/>
                  <a:pt x="518594" y="535274"/>
                  <a:pt x="519529" y="535274"/>
                </a:cubicBezTo>
                <a:cubicBezTo>
                  <a:pt x="519529" y="536065"/>
                  <a:pt x="521400" y="536855"/>
                  <a:pt x="521400" y="536855"/>
                </a:cubicBezTo>
                <a:cubicBezTo>
                  <a:pt x="520465" y="537649"/>
                  <a:pt x="519529" y="538439"/>
                  <a:pt x="518594" y="538439"/>
                </a:cubicBezTo>
                <a:cubicBezTo>
                  <a:pt x="517659" y="537649"/>
                  <a:pt x="516727" y="536065"/>
                  <a:pt x="515791" y="535274"/>
                </a:cubicBezTo>
                <a:cubicBezTo>
                  <a:pt x="514856" y="535274"/>
                  <a:pt x="513921" y="536065"/>
                  <a:pt x="513921" y="536065"/>
                </a:cubicBezTo>
                <a:cubicBezTo>
                  <a:pt x="512986" y="536065"/>
                  <a:pt x="512986" y="534484"/>
                  <a:pt x="512054" y="534484"/>
                </a:cubicBezTo>
                <a:lnTo>
                  <a:pt x="513921" y="532900"/>
                </a:lnTo>
                <a:cubicBezTo>
                  <a:pt x="513921" y="532900"/>
                  <a:pt x="512054" y="532109"/>
                  <a:pt x="512986" y="531319"/>
                </a:cubicBezTo>
                <a:lnTo>
                  <a:pt x="514856" y="530529"/>
                </a:lnTo>
                <a:cubicBezTo>
                  <a:pt x="513921" y="529738"/>
                  <a:pt x="513921" y="528948"/>
                  <a:pt x="512986" y="528154"/>
                </a:cubicBezTo>
                <a:cubicBezTo>
                  <a:pt x="512986" y="528154"/>
                  <a:pt x="512054" y="526573"/>
                  <a:pt x="511118" y="526573"/>
                </a:cubicBezTo>
                <a:lnTo>
                  <a:pt x="509248" y="528154"/>
                </a:lnTo>
                <a:lnTo>
                  <a:pt x="511118" y="529738"/>
                </a:lnTo>
                <a:cubicBezTo>
                  <a:pt x="511118" y="529738"/>
                  <a:pt x="508312" y="530529"/>
                  <a:pt x="509248" y="531319"/>
                </a:cubicBezTo>
                <a:cubicBezTo>
                  <a:pt x="509248" y="531319"/>
                  <a:pt x="510183" y="532109"/>
                  <a:pt x="510183" y="532900"/>
                </a:cubicBezTo>
                <a:cubicBezTo>
                  <a:pt x="511118" y="532900"/>
                  <a:pt x="512054" y="534484"/>
                  <a:pt x="512054" y="534484"/>
                </a:cubicBezTo>
                <a:cubicBezTo>
                  <a:pt x="511118" y="534484"/>
                  <a:pt x="510183" y="536065"/>
                  <a:pt x="510183" y="536065"/>
                </a:cubicBezTo>
                <a:cubicBezTo>
                  <a:pt x="509248" y="536065"/>
                  <a:pt x="509248" y="534484"/>
                  <a:pt x="508312" y="534484"/>
                </a:cubicBezTo>
                <a:cubicBezTo>
                  <a:pt x="508312" y="534484"/>
                  <a:pt x="506445" y="536065"/>
                  <a:pt x="506445" y="535274"/>
                </a:cubicBezTo>
                <a:cubicBezTo>
                  <a:pt x="505510" y="535274"/>
                  <a:pt x="505510" y="534484"/>
                  <a:pt x="504575" y="533693"/>
                </a:cubicBezTo>
                <a:cubicBezTo>
                  <a:pt x="504575" y="532900"/>
                  <a:pt x="503639" y="532900"/>
                  <a:pt x="502704" y="532109"/>
                </a:cubicBezTo>
                <a:lnTo>
                  <a:pt x="505510" y="530529"/>
                </a:lnTo>
                <a:lnTo>
                  <a:pt x="503639" y="528948"/>
                </a:lnTo>
                <a:cubicBezTo>
                  <a:pt x="502704" y="528154"/>
                  <a:pt x="501772" y="527364"/>
                  <a:pt x="501772" y="527364"/>
                </a:cubicBezTo>
                <a:cubicBezTo>
                  <a:pt x="501772" y="526573"/>
                  <a:pt x="499901" y="525783"/>
                  <a:pt x="500837" y="525783"/>
                </a:cubicBezTo>
                <a:cubicBezTo>
                  <a:pt x="500837" y="524993"/>
                  <a:pt x="502704" y="524199"/>
                  <a:pt x="502704" y="524199"/>
                </a:cubicBezTo>
                <a:cubicBezTo>
                  <a:pt x="502704" y="523409"/>
                  <a:pt x="500837" y="522618"/>
                  <a:pt x="500837" y="522618"/>
                </a:cubicBezTo>
                <a:cubicBezTo>
                  <a:pt x="499901" y="521828"/>
                  <a:pt x="499901" y="521037"/>
                  <a:pt x="498966" y="520247"/>
                </a:cubicBezTo>
                <a:cubicBezTo>
                  <a:pt x="498966" y="520247"/>
                  <a:pt x="498031" y="521828"/>
                  <a:pt x="497099" y="521828"/>
                </a:cubicBezTo>
                <a:cubicBezTo>
                  <a:pt x="497099" y="521828"/>
                  <a:pt x="496163" y="520247"/>
                  <a:pt x="495228" y="520247"/>
                </a:cubicBezTo>
                <a:cubicBezTo>
                  <a:pt x="495228" y="520247"/>
                  <a:pt x="493358" y="521037"/>
                  <a:pt x="493358" y="521828"/>
                </a:cubicBezTo>
                <a:cubicBezTo>
                  <a:pt x="493358" y="521828"/>
                  <a:pt x="495228" y="522618"/>
                  <a:pt x="495228" y="523409"/>
                </a:cubicBezTo>
                <a:lnTo>
                  <a:pt x="493358" y="524199"/>
                </a:lnTo>
                <a:cubicBezTo>
                  <a:pt x="493358" y="524993"/>
                  <a:pt x="494293" y="525783"/>
                  <a:pt x="494293" y="526573"/>
                </a:cubicBezTo>
                <a:cubicBezTo>
                  <a:pt x="495228" y="526573"/>
                  <a:pt x="496163" y="527364"/>
                  <a:pt x="496163" y="528154"/>
                </a:cubicBezTo>
                <a:lnTo>
                  <a:pt x="498031" y="529738"/>
                </a:lnTo>
                <a:cubicBezTo>
                  <a:pt x="498031" y="530529"/>
                  <a:pt x="496163" y="531319"/>
                  <a:pt x="496163" y="531319"/>
                </a:cubicBezTo>
                <a:lnTo>
                  <a:pt x="494293" y="529738"/>
                </a:lnTo>
                <a:cubicBezTo>
                  <a:pt x="494293" y="528948"/>
                  <a:pt x="492422" y="527364"/>
                  <a:pt x="492422" y="527364"/>
                </a:cubicBezTo>
                <a:lnTo>
                  <a:pt x="490555" y="528948"/>
                </a:lnTo>
                <a:cubicBezTo>
                  <a:pt x="489620" y="528948"/>
                  <a:pt x="488684" y="529738"/>
                  <a:pt x="488684" y="530529"/>
                </a:cubicBezTo>
                <a:cubicBezTo>
                  <a:pt x="487749" y="530529"/>
                  <a:pt x="486817" y="531319"/>
                  <a:pt x="485882" y="531319"/>
                </a:cubicBezTo>
                <a:cubicBezTo>
                  <a:pt x="485882" y="532109"/>
                  <a:pt x="487749" y="532900"/>
                  <a:pt x="487749" y="533693"/>
                </a:cubicBezTo>
                <a:lnTo>
                  <a:pt x="485882" y="534484"/>
                </a:lnTo>
                <a:cubicBezTo>
                  <a:pt x="484947" y="534484"/>
                  <a:pt x="484947" y="533693"/>
                  <a:pt x="484011" y="532900"/>
                </a:cubicBezTo>
                <a:cubicBezTo>
                  <a:pt x="484011" y="532900"/>
                  <a:pt x="483076" y="531319"/>
                  <a:pt x="482144" y="531319"/>
                </a:cubicBezTo>
                <a:lnTo>
                  <a:pt x="480273" y="532900"/>
                </a:lnTo>
                <a:cubicBezTo>
                  <a:pt x="480273" y="532109"/>
                  <a:pt x="479338" y="531319"/>
                  <a:pt x="479338" y="530529"/>
                </a:cubicBezTo>
                <a:lnTo>
                  <a:pt x="481209" y="529738"/>
                </a:lnTo>
                <a:cubicBezTo>
                  <a:pt x="481209" y="528948"/>
                  <a:pt x="480273" y="528154"/>
                  <a:pt x="479338" y="527364"/>
                </a:cubicBezTo>
                <a:cubicBezTo>
                  <a:pt x="479338" y="527364"/>
                  <a:pt x="478403" y="525783"/>
                  <a:pt x="477471" y="525783"/>
                </a:cubicBezTo>
                <a:lnTo>
                  <a:pt x="475600" y="527364"/>
                </a:lnTo>
                <a:lnTo>
                  <a:pt x="473730" y="528948"/>
                </a:lnTo>
                <a:cubicBezTo>
                  <a:pt x="472794" y="528948"/>
                  <a:pt x="472794" y="527364"/>
                  <a:pt x="471862" y="526573"/>
                </a:cubicBezTo>
                <a:cubicBezTo>
                  <a:pt x="470927" y="527364"/>
                  <a:pt x="470927" y="528154"/>
                  <a:pt x="469992" y="528154"/>
                </a:cubicBezTo>
                <a:cubicBezTo>
                  <a:pt x="468121" y="528948"/>
                  <a:pt x="467189" y="529738"/>
                  <a:pt x="466254" y="531319"/>
                </a:cubicBezTo>
                <a:cubicBezTo>
                  <a:pt x="467189" y="532109"/>
                  <a:pt x="468121" y="533693"/>
                  <a:pt x="469056" y="534484"/>
                </a:cubicBezTo>
                <a:cubicBezTo>
                  <a:pt x="469992" y="536065"/>
                  <a:pt x="470927" y="536855"/>
                  <a:pt x="471862" y="537649"/>
                </a:cubicBezTo>
                <a:cubicBezTo>
                  <a:pt x="471862" y="538439"/>
                  <a:pt x="469992" y="538439"/>
                  <a:pt x="469992" y="539229"/>
                </a:cubicBezTo>
                <a:cubicBezTo>
                  <a:pt x="469992" y="540020"/>
                  <a:pt x="471862" y="540810"/>
                  <a:pt x="471862" y="540810"/>
                </a:cubicBezTo>
                <a:cubicBezTo>
                  <a:pt x="471862" y="541601"/>
                  <a:pt x="469992" y="542394"/>
                  <a:pt x="469992" y="542394"/>
                </a:cubicBezTo>
                <a:cubicBezTo>
                  <a:pt x="469056" y="542394"/>
                  <a:pt x="468121" y="540810"/>
                  <a:pt x="468121" y="540810"/>
                </a:cubicBezTo>
                <a:cubicBezTo>
                  <a:pt x="467189" y="540020"/>
                  <a:pt x="466254" y="539229"/>
                  <a:pt x="466254" y="539229"/>
                </a:cubicBezTo>
                <a:cubicBezTo>
                  <a:pt x="466254" y="538439"/>
                  <a:pt x="468121" y="537649"/>
                  <a:pt x="468121" y="537649"/>
                </a:cubicBezTo>
                <a:lnTo>
                  <a:pt x="467189" y="536065"/>
                </a:lnTo>
                <a:cubicBezTo>
                  <a:pt x="466254" y="536065"/>
                  <a:pt x="465319" y="536855"/>
                  <a:pt x="464383" y="536855"/>
                </a:cubicBezTo>
                <a:cubicBezTo>
                  <a:pt x="465319" y="537649"/>
                  <a:pt x="466254" y="538439"/>
                  <a:pt x="466254" y="539229"/>
                </a:cubicBezTo>
                <a:lnTo>
                  <a:pt x="464383" y="540020"/>
                </a:lnTo>
                <a:cubicBezTo>
                  <a:pt x="463448" y="540810"/>
                  <a:pt x="462513" y="540810"/>
                  <a:pt x="462513" y="541601"/>
                </a:cubicBezTo>
                <a:cubicBezTo>
                  <a:pt x="461581" y="540810"/>
                  <a:pt x="460645" y="540810"/>
                  <a:pt x="460645" y="540020"/>
                </a:cubicBezTo>
                <a:cubicBezTo>
                  <a:pt x="460645" y="539229"/>
                  <a:pt x="458775" y="538439"/>
                  <a:pt x="458775" y="538439"/>
                </a:cubicBezTo>
                <a:cubicBezTo>
                  <a:pt x="458775" y="537649"/>
                  <a:pt x="461581" y="536855"/>
                  <a:pt x="461581" y="536855"/>
                </a:cubicBezTo>
                <a:cubicBezTo>
                  <a:pt x="460645" y="536065"/>
                  <a:pt x="459710" y="535274"/>
                  <a:pt x="459710" y="535274"/>
                </a:cubicBezTo>
                <a:cubicBezTo>
                  <a:pt x="459710" y="534484"/>
                  <a:pt x="457843" y="533693"/>
                  <a:pt x="457843" y="532900"/>
                </a:cubicBezTo>
                <a:lnTo>
                  <a:pt x="459710" y="532109"/>
                </a:lnTo>
                <a:lnTo>
                  <a:pt x="461581" y="533693"/>
                </a:lnTo>
                <a:lnTo>
                  <a:pt x="463448" y="532109"/>
                </a:lnTo>
                <a:cubicBezTo>
                  <a:pt x="463448" y="532109"/>
                  <a:pt x="462513" y="531319"/>
                  <a:pt x="462513" y="530529"/>
                </a:cubicBezTo>
                <a:lnTo>
                  <a:pt x="460645" y="528948"/>
                </a:lnTo>
                <a:cubicBezTo>
                  <a:pt x="459710" y="528948"/>
                  <a:pt x="458775" y="530529"/>
                  <a:pt x="458775" y="529738"/>
                </a:cubicBezTo>
                <a:cubicBezTo>
                  <a:pt x="457843" y="529738"/>
                  <a:pt x="456907" y="528948"/>
                  <a:pt x="456907" y="528154"/>
                </a:cubicBezTo>
                <a:cubicBezTo>
                  <a:pt x="455972" y="528154"/>
                  <a:pt x="455972" y="527364"/>
                  <a:pt x="455037" y="526573"/>
                </a:cubicBezTo>
                <a:cubicBezTo>
                  <a:pt x="455037" y="525783"/>
                  <a:pt x="454102" y="525783"/>
                  <a:pt x="454102" y="524993"/>
                </a:cubicBezTo>
                <a:lnTo>
                  <a:pt x="455972" y="523409"/>
                </a:lnTo>
                <a:cubicBezTo>
                  <a:pt x="455972" y="523409"/>
                  <a:pt x="457843" y="522618"/>
                  <a:pt x="457843" y="521828"/>
                </a:cubicBezTo>
                <a:cubicBezTo>
                  <a:pt x="457843" y="521828"/>
                  <a:pt x="455972" y="521037"/>
                  <a:pt x="455972" y="520247"/>
                </a:cubicBezTo>
                <a:lnTo>
                  <a:pt x="454102" y="521828"/>
                </a:lnTo>
                <a:cubicBezTo>
                  <a:pt x="454102" y="521828"/>
                  <a:pt x="453170" y="520247"/>
                  <a:pt x="452234" y="520247"/>
                </a:cubicBezTo>
                <a:cubicBezTo>
                  <a:pt x="452234" y="519453"/>
                  <a:pt x="451299" y="518663"/>
                  <a:pt x="451299" y="517873"/>
                </a:cubicBezTo>
                <a:cubicBezTo>
                  <a:pt x="450452" y="517873"/>
                  <a:pt x="449639" y="517218"/>
                  <a:pt x="449488" y="516506"/>
                </a:cubicBezTo>
                <a:lnTo>
                  <a:pt x="445536" y="516096"/>
                </a:lnTo>
                <a:cubicBezTo>
                  <a:pt x="445602" y="516163"/>
                  <a:pt x="445615" y="516226"/>
                  <a:pt x="445691" y="516292"/>
                </a:cubicBezTo>
                <a:cubicBezTo>
                  <a:pt x="446626" y="516292"/>
                  <a:pt x="446626" y="517082"/>
                  <a:pt x="447561" y="517873"/>
                </a:cubicBezTo>
                <a:cubicBezTo>
                  <a:pt x="447561" y="517873"/>
                  <a:pt x="448493" y="518663"/>
                  <a:pt x="448493" y="519453"/>
                </a:cubicBezTo>
                <a:cubicBezTo>
                  <a:pt x="449428" y="519453"/>
                  <a:pt x="446626" y="520247"/>
                  <a:pt x="446626" y="521037"/>
                </a:cubicBezTo>
                <a:cubicBezTo>
                  <a:pt x="446626" y="521037"/>
                  <a:pt x="448493" y="521828"/>
                  <a:pt x="448493" y="522618"/>
                </a:cubicBezTo>
                <a:cubicBezTo>
                  <a:pt x="448493" y="523409"/>
                  <a:pt x="446626" y="523409"/>
                  <a:pt x="446626" y="524199"/>
                </a:cubicBezTo>
                <a:lnTo>
                  <a:pt x="447561" y="525783"/>
                </a:lnTo>
                <a:cubicBezTo>
                  <a:pt x="447561" y="525783"/>
                  <a:pt x="449428" y="524199"/>
                  <a:pt x="450364" y="524199"/>
                </a:cubicBezTo>
                <a:cubicBezTo>
                  <a:pt x="450364" y="524199"/>
                  <a:pt x="451299" y="523409"/>
                  <a:pt x="452234" y="523409"/>
                </a:cubicBezTo>
                <a:cubicBezTo>
                  <a:pt x="452234" y="523409"/>
                  <a:pt x="453170" y="524993"/>
                  <a:pt x="454102" y="524993"/>
                </a:cubicBezTo>
                <a:cubicBezTo>
                  <a:pt x="454102" y="524993"/>
                  <a:pt x="451299" y="525783"/>
                  <a:pt x="451299" y="526573"/>
                </a:cubicBezTo>
                <a:cubicBezTo>
                  <a:pt x="451299" y="526573"/>
                  <a:pt x="453170" y="527364"/>
                  <a:pt x="453170" y="528154"/>
                </a:cubicBezTo>
                <a:cubicBezTo>
                  <a:pt x="454102" y="528948"/>
                  <a:pt x="455037" y="530529"/>
                  <a:pt x="455972" y="531319"/>
                </a:cubicBezTo>
                <a:cubicBezTo>
                  <a:pt x="455972" y="532109"/>
                  <a:pt x="455037" y="532109"/>
                  <a:pt x="454102" y="532900"/>
                </a:cubicBezTo>
                <a:lnTo>
                  <a:pt x="452234" y="534484"/>
                </a:lnTo>
                <a:cubicBezTo>
                  <a:pt x="451299" y="534484"/>
                  <a:pt x="451299" y="532109"/>
                  <a:pt x="450364" y="532109"/>
                </a:cubicBezTo>
                <a:cubicBezTo>
                  <a:pt x="450364" y="532109"/>
                  <a:pt x="449428" y="533693"/>
                  <a:pt x="448493" y="533693"/>
                </a:cubicBezTo>
                <a:cubicBezTo>
                  <a:pt x="448493" y="533693"/>
                  <a:pt x="447561" y="532109"/>
                  <a:pt x="446626" y="532109"/>
                </a:cubicBezTo>
                <a:cubicBezTo>
                  <a:pt x="446626" y="531319"/>
                  <a:pt x="445691" y="530529"/>
                  <a:pt x="445691" y="530529"/>
                </a:cubicBezTo>
                <a:cubicBezTo>
                  <a:pt x="444755" y="529738"/>
                  <a:pt x="444755" y="528948"/>
                  <a:pt x="443820" y="528154"/>
                </a:cubicBezTo>
                <a:cubicBezTo>
                  <a:pt x="442885" y="528154"/>
                  <a:pt x="441953" y="529738"/>
                  <a:pt x="441953" y="529738"/>
                </a:cubicBezTo>
                <a:cubicBezTo>
                  <a:pt x="441017" y="529738"/>
                  <a:pt x="440082" y="528154"/>
                  <a:pt x="440082" y="528154"/>
                </a:cubicBezTo>
                <a:cubicBezTo>
                  <a:pt x="439147" y="527364"/>
                  <a:pt x="439147" y="526573"/>
                  <a:pt x="438212" y="526573"/>
                </a:cubicBezTo>
                <a:cubicBezTo>
                  <a:pt x="438212" y="525783"/>
                  <a:pt x="437279" y="524199"/>
                  <a:pt x="437279" y="524199"/>
                </a:cubicBezTo>
                <a:cubicBezTo>
                  <a:pt x="436344" y="524199"/>
                  <a:pt x="435409" y="525783"/>
                  <a:pt x="434474" y="525783"/>
                </a:cubicBezTo>
                <a:cubicBezTo>
                  <a:pt x="434474" y="526573"/>
                  <a:pt x="432603" y="526573"/>
                  <a:pt x="432603" y="527364"/>
                </a:cubicBezTo>
                <a:cubicBezTo>
                  <a:pt x="432603" y="527364"/>
                  <a:pt x="434474" y="528154"/>
                  <a:pt x="434474" y="528948"/>
                </a:cubicBezTo>
                <a:cubicBezTo>
                  <a:pt x="434474" y="528948"/>
                  <a:pt x="431671" y="529738"/>
                  <a:pt x="432603" y="530529"/>
                </a:cubicBezTo>
                <a:cubicBezTo>
                  <a:pt x="432603" y="530529"/>
                  <a:pt x="433538" y="531319"/>
                  <a:pt x="433538" y="532109"/>
                </a:cubicBezTo>
                <a:cubicBezTo>
                  <a:pt x="434474" y="532109"/>
                  <a:pt x="434474" y="533693"/>
                  <a:pt x="435409" y="533693"/>
                </a:cubicBezTo>
                <a:cubicBezTo>
                  <a:pt x="434474" y="533693"/>
                  <a:pt x="433538" y="535274"/>
                  <a:pt x="433538" y="535274"/>
                </a:cubicBezTo>
                <a:cubicBezTo>
                  <a:pt x="432603" y="535274"/>
                  <a:pt x="432603" y="533693"/>
                  <a:pt x="431671" y="533693"/>
                </a:cubicBezTo>
                <a:cubicBezTo>
                  <a:pt x="431671" y="532900"/>
                  <a:pt x="429800" y="534484"/>
                  <a:pt x="429800" y="534484"/>
                </a:cubicBezTo>
                <a:cubicBezTo>
                  <a:pt x="428865" y="534484"/>
                  <a:pt x="427933" y="532900"/>
                  <a:pt x="427933" y="532900"/>
                </a:cubicBezTo>
                <a:cubicBezTo>
                  <a:pt x="427933" y="532900"/>
                  <a:pt x="429800" y="532109"/>
                  <a:pt x="429800" y="531319"/>
                </a:cubicBezTo>
                <a:lnTo>
                  <a:pt x="428865" y="529738"/>
                </a:lnTo>
                <a:cubicBezTo>
                  <a:pt x="427933" y="529738"/>
                  <a:pt x="426998" y="531319"/>
                  <a:pt x="426063" y="531319"/>
                </a:cubicBezTo>
                <a:cubicBezTo>
                  <a:pt x="426063" y="531319"/>
                  <a:pt x="425127" y="532109"/>
                  <a:pt x="424192" y="532900"/>
                </a:cubicBezTo>
                <a:lnTo>
                  <a:pt x="422325" y="533693"/>
                </a:lnTo>
                <a:lnTo>
                  <a:pt x="420454" y="532109"/>
                </a:lnTo>
                <a:cubicBezTo>
                  <a:pt x="420454" y="532109"/>
                  <a:pt x="422325" y="531319"/>
                  <a:pt x="422325" y="530529"/>
                </a:cubicBezTo>
                <a:cubicBezTo>
                  <a:pt x="423260" y="530529"/>
                  <a:pt x="421389" y="529738"/>
                  <a:pt x="421389" y="528948"/>
                </a:cubicBezTo>
                <a:cubicBezTo>
                  <a:pt x="421389" y="528154"/>
                  <a:pt x="423260" y="528154"/>
                  <a:pt x="423260" y="527364"/>
                </a:cubicBezTo>
                <a:cubicBezTo>
                  <a:pt x="423260" y="527364"/>
                  <a:pt x="421389" y="526573"/>
                  <a:pt x="421389" y="525783"/>
                </a:cubicBezTo>
                <a:cubicBezTo>
                  <a:pt x="421389" y="526573"/>
                  <a:pt x="419519" y="526573"/>
                  <a:pt x="419519" y="527364"/>
                </a:cubicBezTo>
                <a:lnTo>
                  <a:pt x="421389" y="528948"/>
                </a:lnTo>
                <a:cubicBezTo>
                  <a:pt x="420454" y="529738"/>
                  <a:pt x="419519" y="529738"/>
                  <a:pt x="419519" y="530529"/>
                </a:cubicBezTo>
                <a:cubicBezTo>
                  <a:pt x="418584" y="530529"/>
                  <a:pt x="417652" y="531319"/>
                  <a:pt x="416716" y="532109"/>
                </a:cubicBezTo>
                <a:cubicBezTo>
                  <a:pt x="416716" y="532109"/>
                  <a:pt x="415781" y="532900"/>
                  <a:pt x="414846" y="532900"/>
                </a:cubicBezTo>
                <a:cubicBezTo>
                  <a:pt x="414846" y="532900"/>
                  <a:pt x="413910" y="531319"/>
                  <a:pt x="412978" y="531319"/>
                </a:cubicBezTo>
                <a:lnTo>
                  <a:pt x="412043" y="529738"/>
                </a:lnTo>
                <a:cubicBezTo>
                  <a:pt x="411108" y="529738"/>
                  <a:pt x="410173" y="531319"/>
                  <a:pt x="409237" y="531319"/>
                </a:cubicBezTo>
                <a:cubicBezTo>
                  <a:pt x="409237" y="530529"/>
                  <a:pt x="408302" y="528948"/>
                  <a:pt x="408302" y="528948"/>
                </a:cubicBezTo>
                <a:cubicBezTo>
                  <a:pt x="407370" y="528948"/>
                  <a:pt x="406435" y="530529"/>
                  <a:pt x="405499" y="530529"/>
                </a:cubicBezTo>
                <a:cubicBezTo>
                  <a:pt x="405499" y="530529"/>
                  <a:pt x="404564" y="532109"/>
                  <a:pt x="403629" y="532109"/>
                </a:cubicBezTo>
                <a:cubicBezTo>
                  <a:pt x="403629" y="532109"/>
                  <a:pt x="402697" y="530529"/>
                  <a:pt x="402697" y="529738"/>
                </a:cubicBezTo>
                <a:lnTo>
                  <a:pt x="404564" y="528948"/>
                </a:lnTo>
                <a:cubicBezTo>
                  <a:pt x="404564" y="528154"/>
                  <a:pt x="402697" y="527364"/>
                  <a:pt x="402697" y="527364"/>
                </a:cubicBezTo>
                <a:cubicBezTo>
                  <a:pt x="402697" y="526573"/>
                  <a:pt x="401761" y="525783"/>
                  <a:pt x="400826" y="524993"/>
                </a:cubicBezTo>
                <a:cubicBezTo>
                  <a:pt x="400826" y="524993"/>
                  <a:pt x="399891" y="524199"/>
                  <a:pt x="399891" y="523409"/>
                </a:cubicBezTo>
                <a:cubicBezTo>
                  <a:pt x="398956" y="524199"/>
                  <a:pt x="398024" y="524199"/>
                  <a:pt x="397088" y="524993"/>
                </a:cubicBezTo>
                <a:lnTo>
                  <a:pt x="398956" y="526573"/>
                </a:lnTo>
                <a:cubicBezTo>
                  <a:pt x="398956" y="526573"/>
                  <a:pt x="397088" y="527364"/>
                  <a:pt x="397088" y="528154"/>
                </a:cubicBezTo>
                <a:lnTo>
                  <a:pt x="395218" y="528948"/>
                </a:lnTo>
                <a:cubicBezTo>
                  <a:pt x="395218" y="529738"/>
                  <a:pt x="396153" y="530529"/>
                  <a:pt x="396153" y="531319"/>
                </a:cubicBezTo>
                <a:cubicBezTo>
                  <a:pt x="397088" y="531319"/>
                  <a:pt x="398024" y="532109"/>
                  <a:pt x="398024" y="532900"/>
                </a:cubicBezTo>
                <a:cubicBezTo>
                  <a:pt x="398024" y="532900"/>
                  <a:pt x="396153" y="533693"/>
                  <a:pt x="396153" y="534484"/>
                </a:cubicBezTo>
                <a:lnTo>
                  <a:pt x="394282" y="532109"/>
                </a:lnTo>
                <a:cubicBezTo>
                  <a:pt x="394282" y="532109"/>
                  <a:pt x="393350" y="530529"/>
                  <a:pt x="392415" y="530529"/>
                </a:cubicBezTo>
                <a:cubicBezTo>
                  <a:pt x="392415" y="530529"/>
                  <a:pt x="391480" y="532109"/>
                  <a:pt x="390545" y="532109"/>
                </a:cubicBezTo>
                <a:cubicBezTo>
                  <a:pt x="390545" y="532109"/>
                  <a:pt x="392415" y="532900"/>
                  <a:pt x="392415" y="533693"/>
                </a:cubicBezTo>
                <a:lnTo>
                  <a:pt x="390545" y="535274"/>
                </a:lnTo>
                <a:cubicBezTo>
                  <a:pt x="389609" y="534484"/>
                  <a:pt x="389609" y="533693"/>
                  <a:pt x="388674" y="533693"/>
                </a:cubicBezTo>
                <a:cubicBezTo>
                  <a:pt x="387742" y="532900"/>
                  <a:pt x="387742" y="532109"/>
                  <a:pt x="386807" y="531319"/>
                </a:cubicBezTo>
                <a:cubicBezTo>
                  <a:pt x="386807" y="531319"/>
                  <a:pt x="385871" y="530529"/>
                  <a:pt x="385871" y="529738"/>
                </a:cubicBezTo>
                <a:cubicBezTo>
                  <a:pt x="384936" y="528948"/>
                  <a:pt x="384001" y="528948"/>
                  <a:pt x="384001" y="528154"/>
                </a:cubicBezTo>
                <a:cubicBezTo>
                  <a:pt x="383069" y="527364"/>
                  <a:pt x="383069" y="526573"/>
                  <a:pt x="382133" y="526573"/>
                </a:cubicBezTo>
                <a:cubicBezTo>
                  <a:pt x="382133" y="525783"/>
                  <a:pt x="380263" y="527364"/>
                  <a:pt x="380263" y="527364"/>
                </a:cubicBezTo>
                <a:cubicBezTo>
                  <a:pt x="379328" y="527364"/>
                  <a:pt x="379328" y="525783"/>
                  <a:pt x="378392" y="525783"/>
                </a:cubicBezTo>
                <a:lnTo>
                  <a:pt x="377460" y="524199"/>
                </a:lnTo>
                <a:cubicBezTo>
                  <a:pt x="376525" y="524199"/>
                  <a:pt x="375590" y="522618"/>
                  <a:pt x="375590" y="522618"/>
                </a:cubicBezTo>
                <a:cubicBezTo>
                  <a:pt x="374654" y="522618"/>
                  <a:pt x="373719" y="523409"/>
                  <a:pt x="373719" y="523409"/>
                </a:cubicBezTo>
                <a:cubicBezTo>
                  <a:pt x="372787" y="524199"/>
                  <a:pt x="371852" y="524199"/>
                  <a:pt x="370917" y="524993"/>
                </a:cubicBezTo>
                <a:lnTo>
                  <a:pt x="369049" y="526573"/>
                </a:lnTo>
                <a:cubicBezTo>
                  <a:pt x="368114" y="525783"/>
                  <a:pt x="368114" y="524993"/>
                  <a:pt x="367179" y="524199"/>
                </a:cubicBezTo>
                <a:cubicBezTo>
                  <a:pt x="367179" y="524199"/>
                  <a:pt x="366243" y="523409"/>
                  <a:pt x="366243" y="522618"/>
                </a:cubicBezTo>
                <a:lnTo>
                  <a:pt x="368114" y="521828"/>
                </a:lnTo>
                <a:cubicBezTo>
                  <a:pt x="368114" y="521037"/>
                  <a:pt x="366243" y="520247"/>
                  <a:pt x="366243" y="519453"/>
                </a:cubicBezTo>
                <a:lnTo>
                  <a:pt x="368114" y="518663"/>
                </a:lnTo>
                <a:cubicBezTo>
                  <a:pt x="369049" y="517873"/>
                  <a:pt x="367179" y="517082"/>
                  <a:pt x="367179" y="516292"/>
                </a:cubicBezTo>
                <a:lnTo>
                  <a:pt x="369049" y="515498"/>
                </a:lnTo>
                <a:cubicBezTo>
                  <a:pt x="369049" y="514708"/>
                  <a:pt x="368114" y="513917"/>
                  <a:pt x="367179" y="513127"/>
                </a:cubicBezTo>
                <a:lnTo>
                  <a:pt x="365308" y="514708"/>
                </a:lnTo>
                <a:lnTo>
                  <a:pt x="363441" y="516292"/>
                </a:lnTo>
                <a:lnTo>
                  <a:pt x="361570" y="514708"/>
                </a:lnTo>
                <a:cubicBezTo>
                  <a:pt x="361570" y="513917"/>
                  <a:pt x="363441" y="513127"/>
                  <a:pt x="363441" y="513127"/>
                </a:cubicBezTo>
                <a:cubicBezTo>
                  <a:pt x="363441" y="512337"/>
                  <a:pt x="362505" y="511546"/>
                  <a:pt x="362505" y="511546"/>
                </a:cubicBezTo>
                <a:cubicBezTo>
                  <a:pt x="362505" y="510753"/>
                  <a:pt x="360635" y="509962"/>
                  <a:pt x="360635" y="509172"/>
                </a:cubicBezTo>
                <a:lnTo>
                  <a:pt x="362505" y="508381"/>
                </a:lnTo>
                <a:cubicBezTo>
                  <a:pt x="362505" y="507591"/>
                  <a:pt x="361570" y="506797"/>
                  <a:pt x="360635" y="506007"/>
                </a:cubicBezTo>
                <a:cubicBezTo>
                  <a:pt x="360635" y="506007"/>
                  <a:pt x="359700" y="505217"/>
                  <a:pt x="359700" y="504426"/>
                </a:cubicBezTo>
                <a:lnTo>
                  <a:pt x="361570" y="503636"/>
                </a:lnTo>
                <a:cubicBezTo>
                  <a:pt x="361570" y="502845"/>
                  <a:pt x="359700" y="502052"/>
                  <a:pt x="359700" y="501261"/>
                </a:cubicBezTo>
                <a:cubicBezTo>
                  <a:pt x="361570" y="500471"/>
                  <a:pt x="362505" y="499681"/>
                  <a:pt x="364373" y="498890"/>
                </a:cubicBezTo>
                <a:cubicBezTo>
                  <a:pt x="365308" y="499681"/>
                  <a:pt x="366243" y="501261"/>
                  <a:pt x="367179" y="502052"/>
                </a:cubicBezTo>
                <a:cubicBezTo>
                  <a:pt x="368114" y="502845"/>
                  <a:pt x="368114" y="503636"/>
                  <a:pt x="369049" y="504426"/>
                </a:cubicBezTo>
                <a:cubicBezTo>
                  <a:pt x="369049" y="504426"/>
                  <a:pt x="369981" y="505217"/>
                  <a:pt x="370917" y="506007"/>
                </a:cubicBezTo>
                <a:lnTo>
                  <a:pt x="372787" y="504426"/>
                </a:lnTo>
                <a:cubicBezTo>
                  <a:pt x="372787" y="504426"/>
                  <a:pt x="373719" y="506007"/>
                  <a:pt x="374654" y="506007"/>
                </a:cubicBezTo>
                <a:cubicBezTo>
                  <a:pt x="374654" y="506797"/>
                  <a:pt x="375590" y="507591"/>
                  <a:pt x="375590" y="508381"/>
                </a:cubicBezTo>
                <a:cubicBezTo>
                  <a:pt x="376525" y="508381"/>
                  <a:pt x="377460" y="506797"/>
                  <a:pt x="377460" y="506797"/>
                </a:cubicBezTo>
                <a:cubicBezTo>
                  <a:pt x="378392" y="506797"/>
                  <a:pt x="379328" y="508381"/>
                  <a:pt x="379328" y="508381"/>
                </a:cubicBezTo>
                <a:cubicBezTo>
                  <a:pt x="380263" y="509172"/>
                  <a:pt x="380263" y="509962"/>
                  <a:pt x="381198" y="509962"/>
                </a:cubicBezTo>
                <a:lnTo>
                  <a:pt x="383069" y="509172"/>
                </a:lnTo>
                <a:cubicBezTo>
                  <a:pt x="383069" y="508381"/>
                  <a:pt x="381198" y="507591"/>
                  <a:pt x="381198" y="506797"/>
                </a:cubicBezTo>
                <a:lnTo>
                  <a:pt x="384001" y="506007"/>
                </a:lnTo>
                <a:cubicBezTo>
                  <a:pt x="384001" y="505217"/>
                  <a:pt x="382133" y="504426"/>
                  <a:pt x="382133" y="503636"/>
                </a:cubicBezTo>
                <a:lnTo>
                  <a:pt x="383415" y="503091"/>
                </a:lnTo>
                <a:lnTo>
                  <a:pt x="369093" y="499803"/>
                </a:lnTo>
                <a:lnTo>
                  <a:pt x="359819" y="497671"/>
                </a:lnTo>
                <a:lnTo>
                  <a:pt x="350127" y="495968"/>
                </a:lnTo>
                <a:lnTo>
                  <a:pt x="345069" y="495114"/>
                </a:lnTo>
                <a:lnTo>
                  <a:pt x="340856" y="493411"/>
                </a:lnTo>
                <a:lnTo>
                  <a:pt x="332426" y="490854"/>
                </a:lnTo>
                <a:lnTo>
                  <a:pt x="326946" y="488725"/>
                </a:lnTo>
                <a:lnTo>
                  <a:pt x="321045" y="487021"/>
                </a:lnTo>
                <a:lnTo>
                  <a:pt x="318938" y="486593"/>
                </a:lnTo>
                <a:lnTo>
                  <a:pt x="317676" y="485743"/>
                </a:lnTo>
                <a:lnTo>
                  <a:pt x="317254" y="485315"/>
                </a:lnTo>
                <a:lnTo>
                  <a:pt x="316832" y="484889"/>
                </a:lnTo>
                <a:lnTo>
                  <a:pt x="315147" y="484464"/>
                </a:lnTo>
                <a:lnTo>
                  <a:pt x="313037" y="482758"/>
                </a:lnTo>
                <a:lnTo>
                  <a:pt x="310930" y="480629"/>
                </a:lnTo>
                <a:lnTo>
                  <a:pt x="307980" y="476368"/>
                </a:lnTo>
                <a:lnTo>
                  <a:pt x="305873" y="474239"/>
                </a:lnTo>
                <a:lnTo>
                  <a:pt x="304607" y="472961"/>
                </a:lnTo>
                <a:lnTo>
                  <a:pt x="304188" y="472533"/>
                </a:lnTo>
                <a:lnTo>
                  <a:pt x="302079" y="471257"/>
                </a:lnTo>
                <a:lnTo>
                  <a:pt x="300816" y="469979"/>
                </a:lnTo>
                <a:lnTo>
                  <a:pt x="299550" y="467422"/>
                </a:lnTo>
                <a:lnTo>
                  <a:pt x="299550" y="465290"/>
                </a:lnTo>
                <a:lnTo>
                  <a:pt x="299550" y="464440"/>
                </a:lnTo>
                <a:lnTo>
                  <a:pt x="298709" y="463586"/>
                </a:lnTo>
                <a:lnTo>
                  <a:pt x="292386" y="457197"/>
                </a:lnTo>
                <a:lnTo>
                  <a:pt x="286484" y="449951"/>
                </a:lnTo>
                <a:lnTo>
                  <a:pt x="279742" y="442708"/>
                </a:lnTo>
                <a:lnTo>
                  <a:pt x="273419" y="435465"/>
                </a:lnTo>
                <a:lnTo>
                  <a:pt x="266255" y="428648"/>
                </a:lnTo>
                <a:lnTo>
                  <a:pt x="259513" y="422258"/>
                </a:lnTo>
                <a:lnTo>
                  <a:pt x="249817" y="414590"/>
                </a:lnTo>
                <a:lnTo>
                  <a:pt x="240968" y="406494"/>
                </a:lnTo>
                <a:lnTo>
                  <a:pt x="223686" y="390305"/>
                </a:lnTo>
                <a:lnTo>
                  <a:pt x="218629" y="385191"/>
                </a:lnTo>
                <a:lnTo>
                  <a:pt x="213150" y="380930"/>
                </a:lnTo>
                <a:lnTo>
                  <a:pt x="202613" y="371555"/>
                </a:lnTo>
                <a:lnTo>
                  <a:pt x="193342" y="364741"/>
                </a:lnTo>
                <a:lnTo>
                  <a:pt x="184912" y="357070"/>
                </a:lnTo>
                <a:lnTo>
                  <a:pt x="176904" y="349402"/>
                </a:lnTo>
                <a:lnTo>
                  <a:pt x="172691" y="345141"/>
                </a:lnTo>
                <a:lnTo>
                  <a:pt x="169318" y="340881"/>
                </a:lnTo>
                <a:lnTo>
                  <a:pt x="157515" y="325967"/>
                </a:lnTo>
                <a:lnTo>
                  <a:pt x="143609" y="308074"/>
                </a:lnTo>
                <a:lnTo>
                  <a:pt x="136864" y="298699"/>
                </a:lnTo>
                <a:lnTo>
                  <a:pt x="130544" y="289325"/>
                </a:lnTo>
                <a:lnTo>
                  <a:pt x="125065" y="281657"/>
                </a:lnTo>
                <a:lnTo>
                  <a:pt x="118319" y="273135"/>
                </a:lnTo>
                <a:lnTo>
                  <a:pt x="110733" y="264189"/>
                </a:lnTo>
                <a:lnTo>
                  <a:pt x="101881" y="255239"/>
                </a:lnTo>
                <a:lnTo>
                  <a:pt x="97246" y="250554"/>
                </a:lnTo>
                <a:lnTo>
                  <a:pt x="91767" y="247146"/>
                </a:lnTo>
                <a:lnTo>
                  <a:pt x="86709" y="243311"/>
                </a:lnTo>
                <a:lnTo>
                  <a:pt x="84181" y="241179"/>
                </a:lnTo>
                <a:lnTo>
                  <a:pt x="82074" y="238625"/>
                </a:lnTo>
                <a:lnTo>
                  <a:pt x="74488" y="230529"/>
                </a:lnTo>
                <a:lnTo>
                  <a:pt x="67324" y="221582"/>
                </a:lnTo>
                <a:lnTo>
                  <a:pt x="56365" y="207522"/>
                </a:lnTo>
                <a:lnTo>
                  <a:pt x="50042" y="201129"/>
                </a:lnTo>
                <a:lnTo>
                  <a:pt x="48748" y="199634"/>
                </a:lnTo>
                <a:lnTo>
                  <a:pt x="48618" y="199634"/>
                </a:lnTo>
                <a:lnTo>
                  <a:pt x="46915" y="199634"/>
                </a:lnTo>
                <a:lnTo>
                  <a:pt x="45208" y="199202"/>
                </a:lnTo>
                <a:lnTo>
                  <a:pt x="43501" y="198771"/>
                </a:lnTo>
                <a:lnTo>
                  <a:pt x="41794" y="197480"/>
                </a:lnTo>
                <a:lnTo>
                  <a:pt x="40944" y="196185"/>
                </a:lnTo>
                <a:lnTo>
                  <a:pt x="40091" y="195322"/>
                </a:lnTo>
                <a:lnTo>
                  <a:pt x="40091" y="194891"/>
                </a:lnTo>
                <a:lnTo>
                  <a:pt x="38809" y="194028"/>
                </a:lnTo>
                <a:lnTo>
                  <a:pt x="36252" y="190580"/>
                </a:lnTo>
                <a:lnTo>
                  <a:pt x="34120" y="187560"/>
                </a:lnTo>
                <a:lnTo>
                  <a:pt x="32413" y="185406"/>
                </a:lnTo>
                <a:lnTo>
                  <a:pt x="27721" y="181527"/>
                </a:lnTo>
                <a:lnTo>
                  <a:pt x="22604" y="177212"/>
                </a:lnTo>
                <a:lnTo>
                  <a:pt x="18766" y="172038"/>
                </a:lnTo>
                <a:lnTo>
                  <a:pt x="14927" y="166433"/>
                </a:lnTo>
                <a:lnTo>
                  <a:pt x="11516" y="159534"/>
                </a:lnTo>
                <a:lnTo>
                  <a:pt x="8956" y="153065"/>
                </a:lnTo>
                <a:lnTo>
                  <a:pt x="6399" y="146169"/>
                </a:lnTo>
                <a:lnTo>
                  <a:pt x="4692" y="140132"/>
                </a:lnTo>
                <a:lnTo>
                  <a:pt x="2132" y="128922"/>
                </a:lnTo>
                <a:lnTo>
                  <a:pt x="1282" y="122885"/>
                </a:lnTo>
                <a:lnTo>
                  <a:pt x="0" y="115985"/>
                </a:lnTo>
                <a:lnTo>
                  <a:pt x="0" y="109086"/>
                </a:lnTo>
                <a:lnTo>
                  <a:pt x="0" y="101327"/>
                </a:lnTo>
                <a:lnTo>
                  <a:pt x="0" y="93996"/>
                </a:lnTo>
                <a:lnTo>
                  <a:pt x="1282" y="87096"/>
                </a:lnTo>
                <a:lnTo>
                  <a:pt x="2132" y="80200"/>
                </a:lnTo>
                <a:lnTo>
                  <a:pt x="3414" y="74163"/>
                </a:lnTo>
                <a:lnTo>
                  <a:pt x="5546" y="66401"/>
                </a:lnTo>
                <a:lnTo>
                  <a:pt x="7678" y="59933"/>
                </a:lnTo>
                <a:lnTo>
                  <a:pt x="10238" y="53464"/>
                </a:lnTo>
                <a:lnTo>
                  <a:pt x="13223" y="47428"/>
                </a:lnTo>
                <a:lnTo>
                  <a:pt x="16634" y="42254"/>
                </a:lnTo>
                <a:lnTo>
                  <a:pt x="20472" y="36649"/>
                </a:lnTo>
                <a:lnTo>
                  <a:pt x="24311" y="31906"/>
                </a:lnTo>
                <a:lnTo>
                  <a:pt x="29003" y="27595"/>
                </a:lnTo>
                <a:lnTo>
                  <a:pt x="36252" y="21127"/>
                </a:lnTo>
                <a:lnTo>
                  <a:pt x="44780" y="15522"/>
                </a:lnTo>
                <a:lnTo>
                  <a:pt x="52885" y="10779"/>
                </a:lnTo>
                <a:lnTo>
                  <a:pt x="62266" y="6900"/>
                </a:lnTo>
                <a:lnTo>
                  <a:pt x="72076" y="3880"/>
                </a:lnTo>
                <a:lnTo>
                  <a:pt x="82310" y="1723"/>
                </a:lnTo>
                <a:lnTo>
                  <a:pt x="92119" y="431"/>
                </a:lnTo>
                <a:lnTo>
                  <a:pt x="102782" y="0"/>
                </a:lnTo>
                <a:lnTo>
                  <a:pt x="110884" y="431"/>
                </a:lnTo>
                <a:lnTo>
                  <a:pt x="118987" y="863"/>
                </a:lnTo>
                <a:lnTo>
                  <a:pt x="127089" y="2157"/>
                </a:lnTo>
                <a:lnTo>
                  <a:pt x="134767" y="3880"/>
                </a:lnTo>
                <a:lnTo>
                  <a:pt x="142444" y="6037"/>
                </a:lnTo>
                <a:lnTo>
                  <a:pt x="150121" y="8622"/>
                </a:lnTo>
                <a:lnTo>
                  <a:pt x="156942" y="11642"/>
                </a:lnTo>
                <a:lnTo>
                  <a:pt x="164195" y="15090"/>
                </a:lnTo>
                <a:lnTo>
                  <a:pt x="171019" y="18973"/>
                </a:lnTo>
                <a:lnTo>
                  <a:pt x="177414" y="23284"/>
                </a:lnTo>
                <a:lnTo>
                  <a:pt x="183385" y="28026"/>
                </a:lnTo>
                <a:lnTo>
                  <a:pt x="189781" y="32769"/>
                </a:lnTo>
                <a:lnTo>
                  <a:pt x="194901" y="37943"/>
                </a:lnTo>
                <a:lnTo>
                  <a:pt x="200018" y="43979"/>
                </a:lnTo>
                <a:lnTo>
                  <a:pt x="204710" y="49585"/>
                </a:lnTo>
                <a:lnTo>
                  <a:pt x="208974" y="56053"/>
                </a:lnTo>
                <a:lnTo>
                  <a:pt x="209824" y="58210"/>
                </a:lnTo>
                <a:lnTo>
                  <a:pt x="209824" y="59933"/>
                </a:lnTo>
                <a:lnTo>
                  <a:pt x="209824" y="61658"/>
                </a:lnTo>
                <a:lnTo>
                  <a:pt x="209494" y="62666"/>
                </a:lnTo>
                <a:lnTo>
                  <a:pt x="225793" y="81406"/>
                </a:lnTo>
                <a:lnTo>
                  <a:pt x="252346" y="111230"/>
                </a:lnTo>
                <a:lnTo>
                  <a:pt x="264243" y="125193"/>
                </a:lnTo>
                <a:lnTo>
                  <a:pt x="264781" y="125193"/>
                </a:lnTo>
                <a:lnTo>
                  <a:pt x="265890" y="125618"/>
                </a:lnTo>
                <a:lnTo>
                  <a:pt x="266444" y="126040"/>
                </a:lnTo>
                <a:lnTo>
                  <a:pt x="266444" y="126887"/>
                </a:lnTo>
                <a:lnTo>
                  <a:pt x="266444" y="127731"/>
                </a:lnTo>
                <a:lnTo>
                  <a:pt x="266431" y="127798"/>
                </a:lnTo>
                <a:lnTo>
                  <a:pt x="278476" y="142334"/>
                </a:lnTo>
                <a:lnTo>
                  <a:pt x="289857" y="155966"/>
                </a:lnTo>
                <a:lnTo>
                  <a:pt x="302079" y="170454"/>
                </a:lnTo>
                <a:lnTo>
                  <a:pt x="309246" y="177697"/>
                </a:lnTo>
                <a:lnTo>
                  <a:pt x="315988" y="184940"/>
                </a:lnTo>
                <a:lnTo>
                  <a:pt x="323574" y="192183"/>
                </a:lnTo>
                <a:lnTo>
                  <a:pt x="331160" y="199426"/>
                </a:lnTo>
                <a:lnTo>
                  <a:pt x="350549" y="216043"/>
                </a:lnTo>
                <a:lnTo>
                  <a:pt x="365721" y="229250"/>
                </a:lnTo>
                <a:lnTo>
                  <a:pt x="380896" y="243311"/>
                </a:lnTo>
                <a:lnTo>
                  <a:pt x="395646" y="257371"/>
                </a:lnTo>
                <a:lnTo>
                  <a:pt x="409555" y="271857"/>
                </a:lnTo>
                <a:lnTo>
                  <a:pt x="422621" y="286771"/>
                </a:lnTo>
                <a:lnTo>
                  <a:pt x="435264" y="301681"/>
                </a:lnTo>
                <a:lnTo>
                  <a:pt x="442006" y="309778"/>
                </a:lnTo>
                <a:lnTo>
                  <a:pt x="448751" y="318299"/>
                </a:lnTo>
                <a:lnTo>
                  <a:pt x="456337" y="327245"/>
                </a:lnTo>
                <a:lnTo>
                  <a:pt x="463924" y="335767"/>
                </a:lnTo>
                <a:lnTo>
                  <a:pt x="468137" y="339174"/>
                </a:lnTo>
                <a:lnTo>
                  <a:pt x="472353" y="342584"/>
                </a:lnTo>
                <a:lnTo>
                  <a:pt x="472775" y="343009"/>
                </a:lnTo>
                <a:lnTo>
                  <a:pt x="473194" y="343009"/>
                </a:lnTo>
                <a:lnTo>
                  <a:pt x="475304" y="343863"/>
                </a:lnTo>
                <a:lnTo>
                  <a:pt x="476989" y="345566"/>
                </a:lnTo>
                <a:lnTo>
                  <a:pt x="476989" y="345992"/>
                </a:lnTo>
                <a:lnTo>
                  <a:pt x="477411" y="346420"/>
                </a:lnTo>
                <a:lnTo>
                  <a:pt x="478255" y="347695"/>
                </a:lnTo>
                <a:lnTo>
                  <a:pt x="479518" y="348974"/>
                </a:lnTo>
                <a:lnTo>
                  <a:pt x="479940" y="350252"/>
                </a:lnTo>
                <a:lnTo>
                  <a:pt x="480362" y="351531"/>
                </a:lnTo>
                <a:lnTo>
                  <a:pt x="480362" y="351956"/>
                </a:lnTo>
                <a:lnTo>
                  <a:pt x="480362" y="352384"/>
                </a:lnTo>
                <a:lnTo>
                  <a:pt x="482046" y="357070"/>
                </a:lnTo>
                <a:lnTo>
                  <a:pt x="483734" y="362184"/>
                </a:lnTo>
                <a:lnTo>
                  <a:pt x="484575" y="367295"/>
                </a:lnTo>
                <a:lnTo>
                  <a:pt x="485419" y="372834"/>
                </a:lnTo>
                <a:lnTo>
                  <a:pt x="486263" y="383912"/>
                </a:lnTo>
                <a:lnTo>
                  <a:pt x="486263" y="394991"/>
                </a:lnTo>
                <a:lnTo>
                  <a:pt x="485841" y="406069"/>
                </a:lnTo>
                <a:lnTo>
                  <a:pt x="484575" y="416719"/>
                </a:lnTo>
                <a:lnTo>
                  <a:pt x="483312" y="425665"/>
                </a:lnTo>
                <a:lnTo>
                  <a:pt x="481624" y="434187"/>
                </a:lnTo>
                <a:lnTo>
                  <a:pt x="480362" y="442283"/>
                </a:lnTo>
                <a:lnTo>
                  <a:pt x="479518" y="449951"/>
                </a:lnTo>
                <a:lnTo>
                  <a:pt x="477411" y="466143"/>
                </a:lnTo>
                <a:lnTo>
                  <a:pt x="477411" y="468700"/>
                </a:lnTo>
                <a:lnTo>
                  <a:pt x="476989" y="476368"/>
                </a:lnTo>
                <a:lnTo>
                  <a:pt x="476989" y="484036"/>
                </a:lnTo>
                <a:lnTo>
                  <a:pt x="476567" y="487447"/>
                </a:lnTo>
                <a:lnTo>
                  <a:pt x="475726" y="490429"/>
                </a:lnTo>
                <a:lnTo>
                  <a:pt x="474882" y="493411"/>
                </a:lnTo>
                <a:lnTo>
                  <a:pt x="474460" y="496821"/>
                </a:lnTo>
                <a:lnTo>
                  <a:pt x="474460" y="501932"/>
                </a:lnTo>
                <a:lnTo>
                  <a:pt x="474460" y="503015"/>
                </a:lnTo>
                <a:lnTo>
                  <a:pt x="475600" y="502052"/>
                </a:lnTo>
                <a:cubicBezTo>
                  <a:pt x="476535" y="502052"/>
                  <a:pt x="477471" y="503636"/>
                  <a:pt x="477471" y="503636"/>
                </a:cubicBezTo>
                <a:cubicBezTo>
                  <a:pt x="478403" y="504426"/>
                  <a:pt x="478403" y="505217"/>
                  <a:pt x="479338" y="505217"/>
                </a:cubicBezTo>
                <a:cubicBezTo>
                  <a:pt x="479338" y="506007"/>
                  <a:pt x="480273" y="506797"/>
                  <a:pt x="481209" y="507591"/>
                </a:cubicBezTo>
                <a:cubicBezTo>
                  <a:pt x="481209" y="507591"/>
                  <a:pt x="482144" y="508381"/>
                  <a:pt x="482144" y="509172"/>
                </a:cubicBezTo>
                <a:lnTo>
                  <a:pt x="484011" y="507591"/>
                </a:lnTo>
                <a:cubicBezTo>
                  <a:pt x="484947" y="507591"/>
                  <a:pt x="485882" y="509172"/>
                  <a:pt x="485882" y="509172"/>
                </a:cubicBezTo>
                <a:cubicBezTo>
                  <a:pt x="485882" y="509962"/>
                  <a:pt x="484011" y="510753"/>
                  <a:pt x="484011" y="510753"/>
                </a:cubicBezTo>
                <a:cubicBezTo>
                  <a:pt x="484011" y="511546"/>
                  <a:pt x="484947" y="512337"/>
                  <a:pt x="485882" y="512337"/>
                </a:cubicBezTo>
                <a:cubicBezTo>
                  <a:pt x="485882" y="513127"/>
                  <a:pt x="486817" y="511546"/>
                  <a:pt x="487749" y="511546"/>
                </a:cubicBezTo>
                <a:cubicBezTo>
                  <a:pt x="488684" y="511546"/>
                  <a:pt x="488684" y="513127"/>
                  <a:pt x="489620" y="513127"/>
                </a:cubicBezTo>
                <a:lnTo>
                  <a:pt x="491490" y="511546"/>
                </a:lnTo>
                <a:cubicBezTo>
                  <a:pt x="490555" y="510753"/>
                  <a:pt x="490555" y="510753"/>
                  <a:pt x="489620" y="509962"/>
                </a:cubicBezTo>
                <a:cubicBezTo>
                  <a:pt x="489620" y="509172"/>
                  <a:pt x="488684" y="508381"/>
                  <a:pt x="487749" y="508381"/>
                </a:cubicBezTo>
                <a:cubicBezTo>
                  <a:pt x="487749" y="507591"/>
                  <a:pt x="486817" y="506797"/>
                  <a:pt x="486817" y="506007"/>
                </a:cubicBezTo>
                <a:cubicBezTo>
                  <a:pt x="485882" y="506007"/>
                  <a:pt x="485882" y="505217"/>
                  <a:pt x="484947" y="504426"/>
                </a:cubicBezTo>
                <a:cubicBezTo>
                  <a:pt x="484947" y="504426"/>
                  <a:pt x="484011" y="502845"/>
                  <a:pt x="483076" y="502845"/>
                </a:cubicBezTo>
                <a:lnTo>
                  <a:pt x="481209" y="504426"/>
                </a:lnTo>
                <a:cubicBezTo>
                  <a:pt x="481209" y="504426"/>
                  <a:pt x="480273" y="502845"/>
                  <a:pt x="479338" y="502052"/>
                </a:cubicBezTo>
                <a:lnTo>
                  <a:pt x="482144" y="501261"/>
                </a:lnTo>
                <a:cubicBezTo>
                  <a:pt x="482144" y="500471"/>
                  <a:pt x="480273" y="499681"/>
                  <a:pt x="480273" y="499681"/>
                </a:cubicBezTo>
                <a:cubicBezTo>
                  <a:pt x="479338" y="498890"/>
                  <a:pt x="479338" y="498100"/>
                  <a:pt x="478403" y="497306"/>
                </a:cubicBezTo>
                <a:cubicBezTo>
                  <a:pt x="480273" y="496516"/>
                  <a:pt x="481209" y="495725"/>
                  <a:pt x="483076" y="494935"/>
                </a:cubicBezTo>
                <a:cubicBezTo>
                  <a:pt x="484011" y="495725"/>
                  <a:pt x="484947" y="497306"/>
                  <a:pt x="485882" y="498100"/>
                </a:cubicBezTo>
                <a:cubicBezTo>
                  <a:pt x="486817" y="498890"/>
                  <a:pt x="486817" y="499681"/>
                  <a:pt x="487749" y="500471"/>
                </a:cubicBezTo>
                <a:lnTo>
                  <a:pt x="488684" y="502052"/>
                </a:lnTo>
                <a:cubicBezTo>
                  <a:pt x="489620" y="502052"/>
                  <a:pt x="490555" y="500471"/>
                  <a:pt x="491490" y="500471"/>
                </a:cubicBezTo>
                <a:lnTo>
                  <a:pt x="492422" y="502052"/>
                </a:lnTo>
                <a:cubicBezTo>
                  <a:pt x="493358" y="502052"/>
                  <a:pt x="494293" y="501261"/>
                  <a:pt x="495228" y="501261"/>
                </a:cubicBezTo>
                <a:cubicBezTo>
                  <a:pt x="495228" y="500471"/>
                  <a:pt x="493358" y="499681"/>
                  <a:pt x="493358" y="498890"/>
                </a:cubicBezTo>
                <a:lnTo>
                  <a:pt x="495228" y="498100"/>
                </a:lnTo>
                <a:cubicBezTo>
                  <a:pt x="496163" y="498100"/>
                  <a:pt x="496163" y="498890"/>
                  <a:pt x="497099" y="499681"/>
                </a:cubicBezTo>
                <a:cubicBezTo>
                  <a:pt x="497099" y="500471"/>
                  <a:pt x="498031" y="500471"/>
                  <a:pt x="498966" y="501261"/>
                </a:cubicBezTo>
                <a:cubicBezTo>
                  <a:pt x="498966" y="502052"/>
                  <a:pt x="499901" y="502845"/>
                  <a:pt x="499901" y="502845"/>
                </a:cubicBezTo>
                <a:cubicBezTo>
                  <a:pt x="499901" y="503636"/>
                  <a:pt x="498031" y="504426"/>
                  <a:pt x="498031" y="504426"/>
                </a:cubicBezTo>
                <a:lnTo>
                  <a:pt x="499901" y="506007"/>
                </a:lnTo>
                <a:cubicBezTo>
                  <a:pt x="499901" y="506797"/>
                  <a:pt x="500837" y="507591"/>
                  <a:pt x="500837" y="508381"/>
                </a:cubicBezTo>
                <a:cubicBezTo>
                  <a:pt x="501772" y="507591"/>
                  <a:pt x="503639" y="506797"/>
                  <a:pt x="503639" y="506797"/>
                </a:cubicBezTo>
                <a:cubicBezTo>
                  <a:pt x="503639" y="506007"/>
                  <a:pt x="505510" y="506007"/>
                  <a:pt x="505510" y="505217"/>
                </a:cubicBezTo>
                <a:lnTo>
                  <a:pt x="503639" y="503636"/>
                </a:lnTo>
                <a:cubicBezTo>
                  <a:pt x="503639" y="502845"/>
                  <a:pt x="502704" y="502052"/>
                  <a:pt x="502704" y="502052"/>
                </a:cubicBezTo>
                <a:cubicBezTo>
                  <a:pt x="501772" y="501261"/>
                  <a:pt x="500837" y="500471"/>
                  <a:pt x="500837" y="499681"/>
                </a:cubicBezTo>
                <a:lnTo>
                  <a:pt x="502704" y="498890"/>
                </a:lnTo>
                <a:cubicBezTo>
                  <a:pt x="503639" y="498100"/>
                  <a:pt x="504575" y="498100"/>
                  <a:pt x="504575" y="497306"/>
                </a:cubicBezTo>
                <a:lnTo>
                  <a:pt x="503639" y="495725"/>
                </a:lnTo>
                <a:cubicBezTo>
                  <a:pt x="503639" y="494935"/>
                  <a:pt x="505510" y="494935"/>
                  <a:pt x="505510" y="494145"/>
                </a:cubicBezTo>
                <a:cubicBezTo>
                  <a:pt x="505510" y="493351"/>
                  <a:pt x="503639" y="493351"/>
                  <a:pt x="503639" y="492561"/>
                </a:cubicBezTo>
                <a:lnTo>
                  <a:pt x="505510" y="490980"/>
                </a:lnTo>
                <a:cubicBezTo>
                  <a:pt x="506445" y="491770"/>
                  <a:pt x="507380" y="492561"/>
                  <a:pt x="507380" y="492561"/>
                </a:cubicBezTo>
                <a:cubicBezTo>
                  <a:pt x="507380" y="493351"/>
                  <a:pt x="509248" y="494145"/>
                  <a:pt x="509248" y="494935"/>
                </a:cubicBezTo>
                <a:cubicBezTo>
                  <a:pt x="509248" y="494935"/>
                  <a:pt x="506445" y="495725"/>
                  <a:pt x="507380" y="495725"/>
                </a:cubicBezTo>
                <a:cubicBezTo>
                  <a:pt x="507380" y="496516"/>
                  <a:pt x="508312" y="497306"/>
                  <a:pt x="508312" y="498100"/>
                </a:cubicBezTo>
                <a:lnTo>
                  <a:pt x="506445" y="498890"/>
                </a:lnTo>
                <a:cubicBezTo>
                  <a:pt x="506445" y="499681"/>
                  <a:pt x="507380" y="500471"/>
                  <a:pt x="508312" y="501261"/>
                </a:cubicBezTo>
                <a:cubicBezTo>
                  <a:pt x="508312" y="501261"/>
                  <a:pt x="509248" y="502052"/>
                  <a:pt x="509248" y="502845"/>
                </a:cubicBezTo>
                <a:cubicBezTo>
                  <a:pt x="510183" y="502845"/>
                  <a:pt x="511118" y="504426"/>
                  <a:pt x="511118" y="504426"/>
                </a:cubicBezTo>
                <a:cubicBezTo>
                  <a:pt x="512054" y="504426"/>
                  <a:pt x="512986" y="502845"/>
                  <a:pt x="512986" y="502845"/>
                </a:cubicBezTo>
                <a:cubicBezTo>
                  <a:pt x="513921" y="502845"/>
                  <a:pt x="514856" y="504426"/>
                  <a:pt x="514856" y="505217"/>
                </a:cubicBezTo>
                <a:lnTo>
                  <a:pt x="512986" y="506007"/>
                </a:lnTo>
                <a:cubicBezTo>
                  <a:pt x="512986" y="506797"/>
                  <a:pt x="513921" y="507591"/>
                  <a:pt x="514856" y="507591"/>
                </a:cubicBezTo>
                <a:cubicBezTo>
                  <a:pt x="514856" y="508381"/>
                  <a:pt x="515791" y="509172"/>
                  <a:pt x="515791" y="509962"/>
                </a:cubicBezTo>
                <a:lnTo>
                  <a:pt x="513921" y="510753"/>
                </a:lnTo>
                <a:cubicBezTo>
                  <a:pt x="513921" y="511546"/>
                  <a:pt x="515791" y="512337"/>
                  <a:pt x="515791" y="513127"/>
                </a:cubicBezTo>
                <a:cubicBezTo>
                  <a:pt x="515791" y="513127"/>
                  <a:pt x="513921" y="513917"/>
                  <a:pt x="512986" y="513917"/>
                </a:cubicBezTo>
                <a:cubicBezTo>
                  <a:pt x="512986" y="514708"/>
                  <a:pt x="511118" y="514708"/>
                  <a:pt x="511118" y="515498"/>
                </a:cubicBezTo>
                <a:cubicBezTo>
                  <a:pt x="511118" y="516292"/>
                  <a:pt x="512986" y="517082"/>
                  <a:pt x="512986" y="517082"/>
                </a:cubicBezTo>
                <a:cubicBezTo>
                  <a:pt x="512986" y="517873"/>
                  <a:pt x="511118" y="517873"/>
                  <a:pt x="511118" y="518663"/>
                </a:cubicBezTo>
                <a:cubicBezTo>
                  <a:pt x="511118" y="519453"/>
                  <a:pt x="512054" y="520247"/>
                  <a:pt x="512054" y="520247"/>
                </a:cubicBezTo>
                <a:cubicBezTo>
                  <a:pt x="512986" y="520247"/>
                  <a:pt x="513921" y="519453"/>
                  <a:pt x="514856" y="519453"/>
                </a:cubicBezTo>
                <a:cubicBezTo>
                  <a:pt x="514856" y="518663"/>
                  <a:pt x="516727" y="517873"/>
                  <a:pt x="516727" y="517873"/>
                </a:cubicBezTo>
                <a:cubicBezTo>
                  <a:pt x="516727" y="517082"/>
                  <a:pt x="514856" y="516292"/>
                  <a:pt x="514856" y="516292"/>
                </a:cubicBezTo>
                <a:cubicBezTo>
                  <a:pt x="514856" y="515498"/>
                  <a:pt x="516727" y="514708"/>
                  <a:pt x="516727" y="514708"/>
                </a:cubicBezTo>
                <a:cubicBezTo>
                  <a:pt x="517659" y="513917"/>
                  <a:pt x="515791" y="513127"/>
                  <a:pt x="515791" y="513127"/>
                </a:cubicBezTo>
                <a:cubicBezTo>
                  <a:pt x="515791" y="512337"/>
                  <a:pt x="517659" y="512337"/>
                  <a:pt x="517659" y="511546"/>
                </a:cubicBezTo>
                <a:cubicBezTo>
                  <a:pt x="517659" y="510753"/>
                  <a:pt x="519529" y="510753"/>
                  <a:pt x="519529" y="509962"/>
                </a:cubicBezTo>
                <a:cubicBezTo>
                  <a:pt x="519529" y="509962"/>
                  <a:pt x="517659" y="509172"/>
                  <a:pt x="517659" y="508381"/>
                </a:cubicBezTo>
                <a:cubicBezTo>
                  <a:pt x="517659" y="507591"/>
                  <a:pt x="516727" y="507591"/>
                  <a:pt x="516727" y="506797"/>
                </a:cubicBezTo>
                <a:cubicBezTo>
                  <a:pt x="516727" y="506007"/>
                  <a:pt x="518594" y="506007"/>
                  <a:pt x="518594" y="505217"/>
                </a:cubicBezTo>
                <a:cubicBezTo>
                  <a:pt x="518594" y="504426"/>
                  <a:pt x="516727" y="503636"/>
                  <a:pt x="516727" y="503636"/>
                </a:cubicBezTo>
                <a:cubicBezTo>
                  <a:pt x="516727" y="502845"/>
                  <a:pt x="515791" y="502052"/>
                  <a:pt x="515791" y="502052"/>
                </a:cubicBezTo>
                <a:cubicBezTo>
                  <a:pt x="515791" y="501261"/>
                  <a:pt x="517659" y="500471"/>
                  <a:pt x="517659" y="500471"/>
                </a:cubicBezTo>
                <a:lnTo>
                  <a:pt x="515791" y="498890"/>
                </a:lnTo>
                <a:lnTo>
                  <a:pt x="513921" y="499681"/>
                </a:lnTo>
                <a:lnTo>
                  <a:pt x="512054" y="498100"/>
                </a:lnTo>
                <a:cubicBezTo>
                  <a:pt x="512054" y="497306"/>
                  <a:pt x="511118" y="497306"/>
                  <a:pt x="510183" y="496516"/>
                </a:cubicBezTo>
                <a:cubicBezTo>
                  <a:pt x="512054" y="495725"/>
                  <a:pt x="512986" y="494935"/>
                  <a:pt x="514856" y="493351"/>
                </a:cubicBezTo>
                <a:cubicBezTo>
                  <a:pt x="515791" y="494145"/>
                  <a:pt x="515791" y="495725"/>
                  <a:pt x="516727" y="495725"/>
                </a:cubicBezTo>
                <a:cubicBezTo>
                  <a:pt x="516727" y="495725"/>
                  <a:pt x="517659" y="494145"/>
                  <a:pt x="518594" y="494145"/>
                </a:cubicBezTo>
                <a:cubicBezTo>
                  <a:pt x="519529" y="494145"/>
                  <a:pt x="519529" y="495725"/>
                  <a:pt x="520465" y="495725"/>
                </a:cubicBezTo>
                <a:cubicBezTo>
                  <a:pt x="520465" y="495725"/>
                  <a:pt x="522332" y="494145"/>
                  <a:pt x="522332" y="494935"/>
                </a:cubicBezTo>
                <a:cubicBezTo>
                  <a:pt x="522332" y="494935"/>
                  <a:pt x="523267" y="495725"/>
                  <a:pt x="523267" y="496516"/>
                </a:cubicBezTo>
                <a:cubicBezTo>
                  <a:pt x="524203" y="496516"/>
                  <a:pt x="525138" y="497306"/>
                  <a:pt x="525138" y="498100"/>
                </a:cubicBezTo>
                <a:cubicBezTo>
                  <a:pt x="525138" y="498890"/>
                  <a:pt x="527008" y="499681"/>
                  <a:pt x="527008" y="499681"/>
                </a:cubicBezTo>
                <a:cubicBezTo>
                  <a:pt x="527008" y="500471"/>
                  <a:pt x="525138" y="500471"/>
                  <a:pt x="525138" y="501261"/>
                </a:cubicBezTo>
                <a:lnTo>
                  <a:pt x="526073" y="502845"/>
                </a:lnTo>
                <a:cubicBezTo>
                  <a:pt x="526073" y="502845"/>
                  <a:pt x="527940" y="501261"/>
                  <a:pt x="528876" y="501261"/>
                </a:cubicBezTo>
                <a:lnTo>
                  <a:pt x="529811" y="503636"/>
                </a:lnTo>
                <a:cubicBezTo>
                  <a:pt x="530746" y="503636"/>
                  <a:pt x="531681" y="502052"/>
                  <a:pt x="532614" y="502052"/>
                </a:cubicBezTo>
                <a:lnTo>
                  <a:pt x="533549" y="503636"/>
                </a:lnTo>
                <a:cubicBezTo>
                  <a:pt x="534484" y="505217"/>
                  <a:pt x="536355" y="506007"/>
                  <a:pt x="537290" y="507591"/>
                </a:cubicBezTo>
                <a:cubicBezTo>
                  <a:pt x="537290" y="506797"/>
                  <a:pt x="539157" y="506007"/>
                  <a:pt x="539157" y="506007"/>
                </a:cubicBezTo>
                <a:cubicBezTo>
                  <a:pt x="539157" y="505217"/>
                  <a:pt x="537290" y="504426"/>
                  <a:pt x="537290" y="504426"/>
                </a:cubicBezTo>
                <a:cubicBezTo>
                  <a:pt x="537290" y="503636"/>
                  <a:pt x="539157" y="503636"/>
                  <a:pt x="539157" y="502845"/>
                </a:cubicBezTo>
                <a:lnTo>
                  <a:pt x="538222" y="501261"/>
                </a:lnTo>
                <a:cubicBezTo>
                  <a:pt x="537290" y="500471"/>
                  <a:pt x="537290" y="499681"/>
                  <a:pt x="536355" y="499681"/>
                </a:cubicBezTo>
                <a:cubicBezTo>
                  <a:pt x="536355" y="498890"/>
                  <a:pt x="535419" y="497306"/>
                  <a:pt x="534484" y="497306"/>
                </a:cubicBezTo>
                <a:cubicBezTo>
                  <a:pt x="535419" y="497306"/>
                  <a:pt x="536355" y="496516"/>
                  <a:pt x="537290" y="496516"/>
                </a:cubicBezTo>
                <a:lnTo>
                  <a:pt x="539157" y="494935"/>
                </a:lnTo>
                <a:lnTo>
                  <a:pt x="540093" y="496516"/>
                </a:lnTo>
                <a:cubicBezTo>
                  <a:pt x="541028" y="497306"/>
                  <a:pt x="541963" y="498100"/>
                  <a:pt x="541963" y="498100"/>
                </a:cubicBezTo>
                <a:cubicBezTo>
                  <a:pt x="542895" y="498890"/>
                  <a:pt x="542895" y="499681"/>
                  <a:pt x="543830" y="500471"/>
                </a:cubicBezTo>
                <a:lnTo>
                  <a:pt x="545701" y="502052"/>
                </a:lnTo>
                <a:cubicBezTo>
                  <a:pt x="544766" y="502845"/>
                  <a:pt x="543830" y="502845"/>
                  <a:pt x="542895" y="503636"/>
                </a:cubicBezTo>
                <a:cubicBezTo>
                  <a:pt x="543830" y="504426"/>
                  <a:pt x="545701" y="506007"/>
                  <a:pt x="546636" y="506797"/>
                </a:cubicBezTo>
                <a:cubicBezTo>
                  <a:pt x="546636" y="506007"/>
                  <a:pt x="548504" y="506007"/>
                  <a:pt x="548504" y="505217"/>
                </a:cubicBezTo>
                <a:cubicBezTo>
                  <a:pt x="548504" y="505217"/>
                  <a:pt x="546636" y="504426"/>
                  <a:pt x="546636" y="503636"/>
                </a:cubicBezTo>
                <a:cubicBezTo>
                  <a:pt x="546636" y="502845"/>
                  <a:pt x="548504" y="502845"/>
                  <a:pt x="549439" y="502052"/>
                </a:cubicBezTo>
                <a:cubicBezTo>
                  <a:pt x="549439" y="502052"/>
                  <a:pt x="547568" y="501261"/>
                  <a:pt x="547568" y="500471"/>
                </a:cubicBezTo>
                <a:cubicBezTo>
                  <a:pt x="547568" y="500471"/>
                  <a:pt x="545701" y="499681"/>
                  <a:pt x="545701" y="498890"/>
                </a:cubicBezTo>
                <a:lnTo>
                  <a:pt x="547568" y="497306"/>
                </a:lnTo>
                <a:cubicBezTo>
                  <a:pt x="548504" y="497306"/>
                  <a:pt x="549439" y="495725"/>
                  <a:pt x="550374" y="496516"/>
                </a:cubicBezTo>
                <a:lnTo>
                  <a:pt x="551309" y="498100"/>
                </a:lnTo>
                <a:lnTo>
                  <a:pt x="549439" y="498890"/>
                </a:lnTo>
                <a:cubicBezTo>
                  <a:pt x="549439" y="499681"/>
                  <a:pt x="551309" y="500471"/>
                  <a:pt x="551309" y="501261"/>
                </a:cubicBezTo>
                <a:cubicBezTo>
                  <a:pt x="551309" y="501261"/>
                  <a:pt x="552242" y="502052"/>
                  <a:pt x="552242" y="502845"/>
                </a:cubicBezTo>
                <a:cubicBezTo>
                  <a:pt x="553177" y="503636"/>
                  <a:pt x="554112" y="504426"/>
                  <a:pt x="554112" y="504426"/>
                </a:cubicBezTo>
                <a:lnTo>
                  <a:pt x="555983" y="502845"/>
                </a:lnTo>
                <a:cubicBezTo>
                  <a:pt x="556915" y="502845"/>
                  <a:pt x="557850" y="504426"/>
                  <a:pt x="557850" y="505217"/>
                </a:cubicBezTo>
                <a:cubicBezTo>
                  <a:pt x="558785" y="505217"/>
                  <a:pt x="558785" y="506007"/>
                  <a:pt x="559721" y="506797"/>
                </a:cubicBezTo>
                <a:cubicBezTo>
                  <a:pt x="560656" y="506007"/>
                  <a:pt x="562523" y="505217"/>
                  <a:pt x="563458" y="504426"/>
                </a:cubicBezTo>
                <a:cubicBezTo>
                  <a:pt x="563458" y="503636"/>
                  <a:pt x="562523" y="502845"/>
                  <a:pt x="562523" y="502052"/>
                </a:cubicBezTo>
                <a:cubicBezTo>
                  <a:pt x="561591" y="502052"/>
                  <a:pt x="560656" y="503636"/>
                  <a:pt x="559721" y="503636"/>
                </a:cubicBezTo>
                <a:lnTo>
                  <a:pt x="558785" y="502052"/>
                </a:lnTo>
                <a:cubicBezTo>
                  <a:pt x="558785" y="501261"/>
                  <a:pt x="559721" y="500471"/>
                  <a:pt x="560656" y="500471"/>
                </a:cubicBezTo>
                <a:cubicBezTo>
                  <a:pt x="561591" y="499681"/>
                  <a:pt x="561591" y="499681"/>
                  <a:pt x="562523" y="498890"/>
                </a:cubicBezTo>
                <a:cubicBezTo>
                  <a:pt x="563458" y="499681"/>
                  <a:pt x="563458" y="501261"/>
                  <a:pt x="564394" y="501261"/>
                </a:cubicBezTo>
                <a:cubicBezTo>
                  <a:pt x="564394" y="501261"/>
                  <a:pt x="565329" y="499681"/>
                  <a:pt x="566264" y="499681"/>
                </a:cubicBezTo>
                <a:cubicBezTo>
                  <a:pt x="567200" y="499681"/>
                  <a:pt x="567200" y="498100"/>
                  <a:pt x="568132" y="498100"/>
                </a:cubicBezTo>
                <a:cubicBezTo>
                  <a:pt x="569067" y="498100"/>
                  <a:pt x="569067" y="499681"/>
                  <a:pt x="570002" y="499681"/>
                </a:cubicBezTo>
                <a:lnTo>
                  <a:pt x="571873" y="498890"/>
                </a:lnTo>
                <a:cubicBezTo>
                  <a:pt x="572805" y="498890"/>
                  <a:pt x="572805" y="499681"/>
                  <a:pt x="573740" y="500471"/>
                </a:cubicBezTo>
                <a:cubicBezTo>
                  <a:pt x="574675" y="501261"/>
                  <a:pt x="575611" y="502845"/>
                  <a:pt x="576543" y="503636"/>
                </a:cubicBezTo>
                <a:cubicBezTo>
                  <a:pt x="577478" y="503636"/>
                  <a:pt x="578413" y="502845"/>
                  <a:pt x="579349" y="502845"/>
                </a:cubicBezTo>
                <a:cubicBezTo>
                  <a:pt x="579349" y="502052"/>
                  <a:pt x="580284" y="502052"/>
                  <a:pt x="581219" y="501261"/>
                </a:cubicBezTo>
                <a:cubicBezTo>
                  <a:pt x="581219" y="501261"/>
                  <a:pt x="583086" y="500471"/>
                  <a:pt x="583086" y="499681"/>
                </a:cubicBezTo>
                <a:cubicBezTo>
                  <a:pt x="584022" y="500471"/>
                  <a:pt x="584022" y="501261"/>
                  <a:pt x="584957" y="502052"/>
                </a:cubicBezTo>
                <a:lnTo>
                  <a:pt x="586824" y="500471"/>
                </a:lnTo>
                <a:cubicBezTo>
                  <a:pt x="587760" y="500471"/>
                  <a:pt x="587760" y="501261"/>
                  <a:pt x="588695" y="502052"/>
                </a:cubicBezTo>
                <a:cubicBezTo>
                  <a:pt x="588695" y="502845"/>
                  <a:pt x="589630" y="503636"/>
                  <a:pt x="589630" y="503636"/>
                </a:cubicBezTo>
                <a:cubicBezTo>
                  <a:pt x="590565" y="504426"/>
                  <a:pt x="591501" y="505217"/>
                  <a:pt x="591501" y="506007"/>
                </a:cubicBezTo>
                <a:lnTo>
                  <a:pt x="589630" y="506797"/>
                </a:lnTo>
                <a:cubicBezTo>
                  <a:pt x="589630" y="507591"/>
                  <a:pt x="590565" y="508381"/>
                  <a:pt x="591501" y="508381"/>
                </a:cubicBezTo>
                <a:cubicBezTo>
                  <a:pt x="590565" y="508381"/>
                  <a:pt x="593368" y="507591"/>
                  <a:pt x="593368" y="507591"/>
                </a:cubicBezTo>
                <a:cubicBezTo>
                  <a:pt x="593368" y="506797"/>
                  <a:pt x="591501" y="506007"/>
                  <a:pt x="591501" y="506007"/>
                </a:cubicBezTo>
                <a:cubicBezTo>
                  <a:pt x="592433" y="505217"/>
                  <a:pt x="593368" y="504426"/>
                  <a:pt x="593368" y="504426"/>
                </a:cubicBezTo>
                <a:cubicBezTo>
                  <a:pt x="594303" y="504426"/>
                  <a:pt x="595239" y="506007"/>
                  <a:pt x="595239" y="506007"/>
                </a:cubicBezTo>
                <a:cubicBezTo>
                  <a:pt x="595239" y="506007"/>
                  <a:pt x="597106" y="505217"/>
                  <a:pt x="597106" y="504426"/>
                </a:cubicBezTo>
                <a:cubicBezTo>
                  <a:pt x="597106" y="504426"/>
                  <a:pt x="595239" y="503636"/>
                  <a:pt x="596174" y="502845"/>
                </a:cubicBezTo>
                <a:cubicBezTo>
                  <a:pt x="596174" y="502052"/>
                  <a:pt x="598041" y="502052"/>
                  <a:pt x="598041" y="501261"/>
                </a:cubicBezTo>
                <a:cubicBezTo>
                  <a:pt x="598041" y="501261"/>
                  <a:pt x="596174" y="500471"/>
                  <a:pt x="596174" y="499681"/>
                </a:cubicBezTo>
                <a:lnTo>
                  <a:pt x="594303" y="501261"/>
                </a:lnTo>
                <a:cubicBezTo>
                  <a:pt x="593368" y="501261"/>
                  <a:pt x="592433" y="502845"/>
                  <a:pt x="592433" y="502845"/>
                </a:cubicBezTo>
                <a:cubicBezTo>
                  <a:pt x="591501" y="502845"/>
                  <a:pt x="590565" y="501261"/>
                  <a:pt x="590565" y="500471"/>
                </a:cubicBezTo>
                <a:cubicBezTo>
                  <a:pt x="590565" y="500471"/>
                  <a:pt x="588695" y="499681"/>
                  <a:pt x="588695" y="498890"/>
                </a:cubicBezTo>
                <a:cubicBezTo>
                  <a:pt x="588695" y="498890"/>
                  <a:pt x="590565" y="498100"/>
                  <a:pt x="590565" y="497306"/>
                </a:cubicBezTo>
                <a:cubicBezTo>
                  <a:pt x="590565" y="497306"/>
                  <a:pt x="589630" y="496516"/>
                  <a:pt x="589630" y="495725"/>
                </a:cubicBezTo>
                <a:cubicBezTo>
                  <a:pt x="590565" y="494935"/>
                  <a:pt x="592433" y="494145"/>
                  <a:pt x="593368" y="493351"/>
                </a:cubicBezTo>
                <a:cubicBezTo>
                  <a:pt x="594303" y="494145"/>
                  <a:pt x="594303" y="494145"/>
                  <a:pt x="595239" y="494935"/>
                </a:cubicBezTo>
                <a:cubicBezTo>
                  <a:pt x="596174" y="495725"/>
                  <a:pt x="597106" y="497306"/>
                  <a:pt x="598041" y="498100"/>
                </a:cubicBezTo>
                <a:cubicBezTo>
                  <a:pt x="598977" y="498100"/>
                  <a:pt x="599912" y="497306"/>
                  <a:pt x="599912" y="497306"/>
                </a:cubicBezTo>
                <a:cubicBezTo>
                  <a:pt x="600847" y="497306"/>
                  <a:pt x="601782" y="498890"/>
                  <a:pt x="601782" y="498890"/>
                </a:cubicBezTo>
                <a:cubicBezTo>
                  <a:pt x="601782" y="498890"/>
                  <a:pt x="603650" y="498100"/>
                  <a:pt x="603650" y="497306"/>
                </a:cubicBezTo>
                <a:cubicBezTo>
                  <a:pt x="604585" y="497306"/>
                  <a:pt x="602714" y="495725"/>
                  <a:pt x="602714" y="495725"/>
                </a:cubicBezTo>
                <a:cubicBezTo>
                  <a:pt x="602714" y="494935"/>
                  <a:pt x="604585" y="494935"/>
                  <a:pt x="604585" y="494145"/>
                </a:cubicBezTo>
                <a:cubicBezTo>
                  <a:pt x="604585" y="494145"/>
                  <a:pt x="602714" y="493351"/>
                  <a:pt x="602714" y="492561"/>
                </a:cubicBezTo>
                <a:cubicBezTo>
                  <a:pt x="602714" y="491770"/>
                  <a:pt x="604585" y="491770"/>
                  <a:pt x="604585" y="490980"/>
                </a:cubicBezTo>
                <a:cubicBezTo>
                  <a:pt x="604585" y="491770"/>
                  <a:pt x="606452" y="492561"/>
                  <a:pt x="606452" y="493351"/>
                </a:cubicBezTo>
                <a:cubicBezTo>
                  <a:pt x="606452" y="493351"/>
                  <a:pt x="608323" y="494145"/>
                  <a:pt x="608323" y="494935"/>
                </a:cubicBezTo>
                <a:cubicBezTo>
                  <a:pt x="608323" y="494935"/>
                  <a:pt x="606452" y="495725"/>
                  <a:pt x="606452" y="496516"/>
                </a:cubicBezTo>
                <a:cubicBezTo>
                  <a:pt x="606452" y="496516"/>
                  <a:pt x="607388" y="497306"/>
                  <a:pt x="607388" y="498100"/>
                </a:cubicBezTo>
                <a:cubicBezTo>
                  <a:pt x="607388" y="498100"/>
                  <a:pt x="605520" y="498890"/>
                  <a:pt x="605520" y="499681"/>
                </a:cubicBezTo>
                <a:cubicBezTo>
                  <a:pt x="605520" y="499681"/>
                  <a:pt x="607388" y="500471"/>
                  <a:pt x="607388" y="501261"/>
                </a:cubicBezTo>
                <a:cubicBezTo>
                  <a:pt x="607388" y="502052"/>
                  <a:pt x="608323" y="502052"/>
                  <a:pt x="609258" y="502845"/>
                </a:cubicBezTo>
                <a:cubicBezTo>
                  <a:pt x="609258" y="502845"/>
                  <a:pt x="610193" y="501261"/>
                  <a:pt x="611129" y="501261"/>
                </a:cubicBezTo>
                <a:cubicBezTo>
                  <a:pt x="611129" y="501261"/>
                  <a:pt x="612061" y="502845"/>
                  <a:pt x="612061" y="503636"/>
                </a:cubicBezTo>
                <a:cubicBezTo>
                  <a:pt x="612996" y="503636"/>
                  <a:pt x="613931" y="502052"/>
                  <a:pt x="614867" y="502052"/>
                </a:cubicBezTo>
                <a:lnTo>
                  <a:pt x="615802" y="503636"/>
                </a:lnTo>
                <a:cubicBezTo>
                  <a:pt x="615802" y="503636"/>
                  <a:pt x="617669" y="502052"/>
                  <a:pt x="618604" y="502052"/>
                </a:cubicBezTo>
                <a:lnTo>
                  <a:pt x="619540" y="504426"/>
                </a:lnTo>
                <a:cubicBezTo>
                  <a:pt x="620475" y="504426"/>
                  <a:pt x="621410" y="502845"/>
                  <a:pt x="622342" y="502845"/>
                </a:cubicBezTo>
                <a:lnTo>
                  <a:pt x="623278" y="504426"/>
                </a:lnTo>
                <a:cubicBezTo>
                  <a:pt x="623278" y="504426"/>
                  <a:pt x="626083" y="503636"/>
                  <a:pt x="626083" y="502845"/>
                </a:cubicBezTo>
                <a:lnTo>
                  <a:pt x="624213" y="501261"/>
                </a:lnTo>
                <a:cubicBezTo>
                  <a:pt x="623278" y="502052"/>
                  <a:pt x="622342" y="502052"/>
                  <a:pt x="622342" y="502845"/>
                </a:cubicBezTo>
                <a:cubicBezTo>
                  <a:pt x="621410" y="502052"/>
                  <a:pt x="620475" y="501261"/>
                  <a:pt x="620475" y="501261"/>
                </a:cubicBezTo>
                <a:cubicBezTo>
                  <a:pt x="619540" y="500471"/>
                  <a:pt x="619540" y="499681"/>
                  <a:pt x="618604" y="498890"/>
                </a:cubicBezTo>
                <a:cubicBezTo>
                  <a:pt x="618604" y="498890"/>
                  <a:pt x="617669" y="498100"/>
                  <a:pt x="616734" y="497306"/>
                </a:cubicBezTo>
                <a:lnTo>
                  <a:pt x="615802" y="495725"/>
                </a:lnTo>
                <a:cubicBezTo>
                  <a:pt x="615802" y="495725"/>
                  <a:pt x="617669" y="494935"/>
                  <a:pt x="617669" y="494145"/>
                </a:cubicBezTo>
                <a:cubicBezTo>
                  <a:pt x="617669" y="494145"/>
                  <a:pt x="616734" y="493351"/>
                  <a:pt x="615802" y="492561"/>
                </a:cubicBezTo>
                <a:cubicBezTo>
                  <a:pt x="615802" y="491770"/>
                  <a:pt x="614867" y="491770"/>
                  <a:pt x="614867" y="490980"/>
                </a:cubicBezTo>
                <a:lnTo>
                  <a:pt x="616734" y="489396"/>
                </a:lnTo>
                <a:cubicBezTo>
                  <a:pt x="616734" y="489396"/>
                  <a:pt x="617669" y="490980"/>
                  <a:pt x="618604" y="490980"/>
                </a:cubicBezTo>
                <a:cubicBezTo>
                  <a:pt x="618604" y="490980"/>
                  <a:pt x="619540" y="490189"/>
                  <a:pt x="620475" y="490189"/>
                </a:cubicBezTo>
                <a:lnTo>
                  <a:pt x="621410" y="491770"/>
                </a:lnTo>
                <a:cubicBezTo>
                  <a:pt x="622342" y="491770"/>
                  <a:pt x="623278" y="493351"/>
                  <a:pt x="623278" y="493351"/>
                </a:cubicBezTo>
                <a:cubicBezTo>
                  <a:pt x="623278" y="493351"/>
                  <a:pt x="621410" y="494145"/>
                  <a:pt x="621410" y="494935"/>
                </a:cubicBezTo>
                <a:cubicBezTo>
                  <a:pt x="621410" y="494935"/>
                  <a:pt x="622342" y="495725"/>
                  <a:pt x="623278" y="496516"/>
                </a:cubicBezTo>
                <a:cubicBezTo>
                  <a:pt x="623278" y="497306"/>
                  <a:pt x="624213" y="497306"/>
                  <a:pt x="624213" y="498100"/>
                </a:cubicBezTo>
                <a:cubicBezTo>
                  <a:pt x="625148" y="498890"/>
                  <a:pt x="625148" y="499681"/>
                  <a:pt x="626083" y="499681"/>
                </a:cubicBezTo>
                <a:cubicBezTo>
                  <a:pt x="627016" y="500471"/>
                  <a:pt x="627016" y="501261"/>
                  <a:pt x="627951" y="502052"/>
                </a:cubicBezTo>
                <a:cubicBezTo>
                  <a:pt x="627951" y="502052"/>
                  <a:pt x="628886" y="502845"/>
                  <a:pt x="628886" y="503636"/>
                </a:cubicBezTo>
                <a:cubicBezTo>
                  <a:pt x="629821" y="504426"/>
                  <a:pt x="630757" y="505217"/>
                  <a:pt x="630757" y="505217"/>
                </a:cubicBezTo>
                <a:lnTo>
                  <a:pt x="632624" y="503636"/>
                </a:lnTo>
                <a:cubicBezTo>
                  <a:pt x="633559" y="503636"/>
                  <a:pt x="634495" y="506007"/>
                  <a:pt x="634495" y="506007"/>
                </a:cubicBezTo>
                <a:cubicBezTo>
                  <a:pt x="635430" y="506007"/>
                  <a:pt x="636362" y="504426"/>
                  <a:pt x="636362" y="504426"/>
                </a:cubicBezTo>
                <a:cubicBezTo>
                  <a:pt x="637297" y="504426"/>
                  <a:pt x="638232" y="506007"/>
                  <a:pt x="638232" y="506007"/>
                </a:cubicBezTo>
                <a:cubicBezTo>
                  <a:pt x="639168" y="506797"/>
                  <a:pt x="639168" y="507591"/>
                  <a:pt x="640103" y="507591"/>
                </a:cubicBezTo>
                <a:cubicBezTo>
                  <a:pt x="640103" y="508381"/>
                  <a:pt x="641035" y="509172"/>
                  <a:pt x="641035" y="509962"/>
                </a:cubicBezTo>
                <a:cubicBezTo>
                  <a:pt x="641970" y="509962"/>
                  <a:pt x="642906" y="511546"/>
                  <a:pt x="642906" y="511546"/>
                </a:cubicBezTo>
                <a:cubicBezTo>
                  <a:pt x="643841" y="511546"/>
                  <a:pt x="644776" y="509962"/>
                  <a:pt x="644776" y="509962"/>
                </a:cubicBezTo>
                <a:cubicBezTo>
                  <a:pt x="644776" y="509172"/>
                  <a:pt x="643841" y="509172"/>
                  <a:pt x="643841" y="508381"/>
                </a:cubicBezTo>
                <a:cubicBezTo>
                  <a:pt x="642906" y="507591"/>
                  <a:pt x="642906" y="506797"/>
                  <a:pt x="641970" y="506797"/>
                </a:cubicBezTo>
                <a:cubicBezTo>
                  <a:pt x="641970" y="506007"/>
                  <a:pt x="640103" y="505217"/>
                  <a:pt x="640103" y="505217"/>
                </a:cubicBezTo>
                <a:cubicBezTo>
                  <a:pt x="640103" y="504426"/>
                  <a:pt x="641970" y="503636"/>
                  <a:pt x="642906" y="503636"/>
                </a:cubicBezTo>
                <a:cubicBezTo>
                  <a:pt x="642906" y="502845"/>
                  <a:pt x="643841" y="502845"/>
                  <a:pt x="644776" y="502052"/>
                </a:cubicBezTo>
                <a:cubicBezTo>
                  <a:pt x="643841" y="502052"/>
                  <a:pt x="643841" y="500471"/>
                  <a:pt x="642906" y="500471"/>
                </a:cubicBezTo>
                <a:cubicBezTo>
                  <a:pt x="643841" y="500471"/>
                  <a:pt x="644776" y="498890"/>
                  <a:pt x="644776" y="498890"/>
                </a:cubicBezTo>
                <a:cubicBezTo>
                  <a:pt x="645711" y="498890"/>
                  <a:pt x="645711" y="500471"/>
                  <a:pt x="646644" y="500471"/>
                </a:cubicBezTo>
                <a:cubicBezTo>
                  <a:pt x="647579" y="500471"/>
                  <a:pt x="648514" y="499681"/>
                  <a:pt x="648514" y="499681"/>
                </a:cubicBezTo>
                <a:cubicBezTo>
                  <a:pt x="649449" y="499681"/>
                  <a:pt x="649449" y="501261"/>
                  <a:pt x="650385" y="501261"/>
                </a:cubicBezTo>
                <a:lnTo>
                  <a:pt x="652252" y="499681"/>
                </a:lnTo>
                <a:cubicBezTo>
                  <a:pt x="653187" y="499681"/>
                  <a:pt x="654123" y="501261"/>
                  <a:pt x="654123" y="501261"/>
                </a:cubicBezTo>
                <a:cubicBezTo>
                  <a:pt x="654123" y="502052"/>
                  <a:pt x="655058" y="502845"/>
                  <a:pt x="655993" y="503636"/>
                </a:cubicBezTo>
                <a:lnTo>
                  <a:pt x="656925" y="505217"/>
                </a:lnTo>
                <a:cubicBezTo>
                  <a:pt x="657860" y="505217"/>
                  <a:pt x="658796" y="503636"/>
                  <a:pt x="658796" y="503636"/>
                </a:cubicBezTo>
                <a:cubicBezTo>
                  <a:pt x="659731" y="503636"/>
                  <a:pt x="660666" y="505217"/>
                  <a:pt x="660666" y="505217"/>
                </a:cubicBezTo>
                <a:cubicBezTo>
                  <a:pt x="661598" y="506007"/>
                  <a:pt x="662534" y="504426"/>
                  <a:pt x="662534" y="504426"/>
                </a:cubicBezTo>
                <a:cubicBezTo>
                  <a:pt x="662534" y="503636"/>
                  <a:pt x="661598" y="502845"/>
                  <a:pt x="661598" y="502845"/>
                </a:cubicBezTo>
                <a:cubicBezTo>
                  <a:pt x="660666" y="502052"/>
                  <a:pt x="660666" y="501261"/>
                  <a:pt x="659731" y="500471"/>
                </a:cubicBezTo>
                <a:cubicBezTo>
                  <a:pt x="658796" y="500471"/>
                  <a:pt x="658796" y="499681"/>
                  <a:pt x="657860" y="498890"/>
                </a:cubicBezTo>
                <a:lnTo>
                  <a:pt x="656925" y="497306"/>
                </a:lnTo>
                <a:cubicBezTo>
                  <a:pt x="656925" y="496516"/>
                  <a:pt x="658796" y="496516"/>
                  <a:pt x="658796" y="495725"/>
                </a:cubicBezTo>
                <a:cubicBezTo>
                  <a:pt x="658796" y="496516"/>
                  <a:pt x="659731" y="497306"/>
                  <a:pt x="660666" y="497306"/>
                </a:cubicBezTo>
                <a:cubicBezTo>
                  <a:pt x="660666" y="498100"/>
                  <a:pt x="661598" y="499681"/>
                  <a:pt x="661598" y="499681"/>
                </a:cubicBezTo>
                <a:cubicBezTo>
                  <a:pt x="662534" y="499681"/>
                  <a:pt x="663469" y="498100"/>
                  <a:pt x="663469" y="498100"/>
                </a:cubicBezTo>
                <a:cubicBezTo>
                  <a:pt x="664404" y="497306"/>
                  <a:pt x="665339" y="497306"/>
                  <a:pt x="666272" y="496516"/>
                </a:cubicBezTo>
                <a:cubicBezTo>
                  <a:pt x="666272" y="497306"/>
                  <a:pt x="668142" y="498100"/>
                  <a:pt x="667207" y="498100"/>
                </a:cubicBezTo>
                <a:cubicBezTo>
                  <a:pt x="667207" y="498890"/>
                  <a:pt x="666272" y="499681"/>
                  <a:pt x="665339" y="499681"/>
                </a:cubicBezTo>
                <a:cubicBezTo>
                  <a:pt x="665339" y="499681"/>
                  <a:pt x="663469" y="500471"/>
                  <a:pt x="663469" y="501261"/>
                </a:cubicBezTo>
                <a:cubicBezTo>
                  <a:pt x="663469" y="501261"/>
                  <a:pt x="664404" y="502052"/>
                  <a:pt x="665339" y="502845"/>
                </a:cubicBezTo>
                <a:cubicBezTo>
                  <a:pt x="665339" y="503636"/>
                  <a:pt x="666272" y="504426"/>
                  <a:pt x="666272" y="504426"/>
                </a:cubicBezTo>
                <a:cubicBezTo>
                  <a:pt x="667207" y="505217"/>
                  <a:pt x="667207" y="506007"/>
                  <a:pt x="668142" y="506797"/>
                </a:cubicBezTo>
                <a:cubicBezTo>
                  <a:pt x="669077" y="506797"/>
                  <a:pt x="669077" y="507591"/>
                  <a:pt x="670013" y="508381"/>
                </a:cubicBezTo>
                <a:lnTo>
                  <a:pt x="670945" y="509962"/>
                </a:lnTo>
                <a:cubicBezTo>
                  <a:pt x="671880" y="509962"/>
                  <a:pt x="673750" y="508381"/>
                  <a:pt x="673750" y="508381"/>
                </a:cubicBezTo>
                <a:lnTo>
                  <a:pt x="671880" y="506797"/>
                </a:lnTo>
                <a:cubicBezTo>
                  <a:pt x="670945" y="506007"/>
                  <a:pt x="670945" y="506007"/>
                  <a:pt x="670013" y="505217"/>
                </a:cubicBezTo>
                <a:cubicBezTo>
                  <a:pt x="669077" y="503636"/>
                  <a:pt x="668142" y="502845"/>
                  <a:pt x="667207" y="501261"/>
                </a:cubicBezTo>
                <a:cubicBezTo>
                  <a:pt x="668142" y="500471"/>
                  <a:pt x="670013" y="499681"/>
                  <a:pt x="670945" y="498890"/>
                </a:cubicBezTo>
                <a:cubicBezTo>
                  <a:pt x="671880" y="498890"/>
                  <a:pt x="671880" y="500471"/>
                  <a:pt x="672815" y="500471"/>
                </a:cubicBezTo>
                <a:cubicBezTo>
                  <a:pt x="673750" y="500471"/>
                  <a:pt x="674686" y="498890"/>
                  <a:pt x="674686" y="498890"/>
                </a:cubicBezTo>
                <a:cubicBezTo>
                  <a:pt x="675621" y="499681"/>
                  <a:pt x="675621" y="501261"/>
                  <a:pt x="676553" y="501261"/>
                </a:cubicBezTo>
                <a:cubicBezTo>
                  <a:pt x="677488" y="501261"/>
                  <a:pt x="678424" y="499681"/>
                  <a:pt x="678424" y="499681"/>
                </a:cubicBezTo>
                <a:cubicBezTo>
                  <a:pt x="679359" y="499681"/>
                  <a:pt x="679359" y="501261"/>
                  <a:pt x="680294" y="501261"/>
                </a:cubicBezTo>
                <a:lnTo>
                  <a:pt x="682162" y="500471"/>
                </a:lnTo>
                <a:cubicBezTo>
                  <a:pt x="682162" y="499681"/>
                  <a:pt x="680294" y="498890"/>
                  <a:pt x="680294" y="498100"/>
                </a:cubicBezTo>
                <a:lnTo>
                  <a:pt x="683097" y="497306"/>
                </a:lnTo>
                <a:cubicBezTo>
                  <a:pt x="683097" y="497306"/>
                  <a:pt x="684032" y="498100"/>
                  <a:pt x="684032" y="498890"/>
                </a:cubicBezTo>
                <a:cubicBezTo>
                  <a:pt x="684967" y="498890"/>
                  <a:pt x="684967" y="500471"/>
                  <a:pt x="685903" y="500471"/>
                </a:cubicBezTo>
                <a:cubicBezTo>
                  <a:pt x="684967" y="501261"/>
                  <a:pt x="683097" y="502052"/>
                  <a:pt x="682162" y="502845"/>
                </a:cubicBezTo>
                <a:cubicBezTo>
                  <a:pt x="683097" y="504426"/>
                  <a:pt x="684032" y="505217"/>
                  <a:pt x="684967" y="506797"/>
                </a:cubicBezTo>
                <a:cubicBezTo>
                  <a:pt x="686835" y="506007"/>
                  <a:pt x="687770" y="505217"/>
                  <a:pt x="688705" y="504426"/>
                </a:cubicBezTo>
                <a:cubicBezTo>
                  <a:pt x="687770" y="502845"/>
                  <a:pt x="686835" y="502052"/>
                  <a:pt x="685903" y="500471"/>
                </a:cubicBezTo>
                <a:lnTo>
                  <a:pt x="687770" y="498890"/>
                </a:lnTo>
                <a:cubicBezTo>
                  <a:pt x="688705" y="498890"/>
                  <a:pt x="689641" y="500471"/>
                  <a:pt x="689641" y="501261"/>
                </a:cubicBezTo>
                <a:cubicBezTo>
                  <a:pt x="690576" y="501261"/>
                  <a:pt x="690576" y="502052"/>
                  <a:pt x="691508" y="502845"/>
                </a:cubicBezTo>
                <a:lnTo>
                  <a:pt x="692443" y="504426"/>
                </a:lnTo>
                <a:cubicBezTo>
                  <a:pt x="693378" y="504426"/>
                  <a:pt x="694314" y="502845"/>
                  <a:pt x="695249" y="502845"/>
                </a:cubicBezTo>
                <a:cubicBezTo>
                  <a:pt x="695249" y="502845"/>
                  <a:pt x="696181" y="504426"/>
                  <a:pt x="696181" y="505217"/>
                </a:cubicBezTo>
                <a:lnTo>
                  <a:pt x="694314" y="506007"/>
                </a:lnTo>
                <a:cubicBezTo>
                  <a:pt x="694314" y="506797"/>
                  <a:pt x="696181" y="507591"/>
                  <a:pt x="696181" y="508381"/>
                </a:cubicBezTo>
                <a:cubicBezTo>
                  <a:pt x="696181" y="508381"/>
                  <a:pt x="697116" y="509962"/>
                  <a:pt x="698052" y="509962"/>
                </a:cubicBezTo>
                <a:cubicBezTo>
                  <a:pt x="698052" y="509962"/>
                  <a:pt x="698987" y="508381"/>
                  <a:pt x="699922" y="508381"/>
                </a:cubicBezTo>
                <a:cubicBezTo>
                  <a:pt x="699922" y="507591"/>
                  <a:pt x="698052" y="506797"/>
                  <a:pt x="698052" y="506797"/>
                </a:cubicBezTo>
                <a:cubicBezTo>
                  <a:pt x="698052" y="506007"/>
                  <a:pt x="699922" y="506007"/>
                  <a:pt x="699922" y="505217"/>
                </a:cubicBezTo>
                <a:cubicBezTo>
                  <a:pt x="700854" y="504426"/>
                  <a:pt x="701790" y="504426"/>
                  <a:pt x="702725" y="503636"/>
                </a:cubicBezTo>
                <a:cubicBezTo>
                  <a:pt x="702725" y="503636"/>
                  <a:pt x="700854" y="502845"/>
                  <a:pt x="700854" y="502052"/>
                </a:cubicBezTo>
                <a:lnTo>
                  <a:pt x="698987" y="503636"/>
                </a:lnTo>
                <a:cubicBezTo>
                  <a:pt x="698052" y="503636"/>
                  <a:pt x="697116" y="502052"/>
                  <a:pt x="697116" y="502052"/>
                </a:cubicBezTo>
                <a:cubicBezTo>
                  <a:pt x="696181" y="501261"/>
                  <a:pt x="696181" y="500471"/>
                  <a:pt x="695249" y="499681"/>
                </a:cubicBezTo>
                <a:cubicBezTo>
                  <a:pt x="695249" y="499681"/>
                  <a:pt x="694314" y="498890"/>
                  <a:pt x="693378" y="498100"/>
                </a:cubicBezTo>
                <a:cubicBezTo>
                  <a:pt x="693378" y="498100"/>
                  <a:pt x="692443" y="497306"/>
                  <a:pt x="692443" y="496516"/>
                </a:cubicBezTo>
                <a:cubicBezTo>
                  <a:pt x="692443" y="495725"/>
                  <a:pt x="690576" y="494935"/>
                  <a:pt x="690576" y="494935"/>
                </a:cubicBezTo>
                <a:cubicBezTo>
                  <a:pt x="690576" y="494145"/>
                  <a:pt x="692443" y="493351"/>
                  <a:pt x="692443" y="493351"/>
                </a:cubicBezTo>
                <a:lnTo>
                  <a:pt x="694314" y="494935"/>
                </a:lnTo>
                <a:cubicBezTo>
                  <a:pt x="695249" y="494935"/>
                  <a:pt x="696181" y="494145"/>
                  <a:pt x="696181" y="494145"/>
                </a:cubicBezTo>
                <a:cubicBezTo>
                  <a:pt x="697116" y="494145"/>
                  <a:pt x="697116" y="495725"/>
                  <a:pt x="698052" y="495725"/>
                </a:cubicBezTo>
                <a:lnTo>
                  <a:pt x="699922" y="494145"/>
                </a:lnTo>
                <a:lnTo>
                  <a:pt x="701790" y="492561"/>
                </a:lnTo>
                <a:cubicBezTo>
                  <a:pt x="702725" y="493351"/>
                  <a:pt x="703660" y="494145"/>
                  <a:pt x="703660" y="494935"/>
                </a:cubicBezTo>
                <a:cubicBezTo>
                  <a:pt x="704595" y="494935"/>
                  <a:pt x="704595" y="495725"/>
                  <a:pt x="705531" y="496516"/>
                </a:cubicBezTo>
                <a:cubicBezTo>
                  <a:pt x="706463" y="497306"/>
                  <a:pt x="707398" y="498890"/>
                  <a:pt x="708333" y="499681"/>
                </a:cubicBezTo>
                <a:cubicBezTo>
                  <a:pt x="709269" y="501261"/>
                  <a:pt x="711136" y="502052"/>
                  <a:pt x="712071" y="503636"/>
                </a:cubicBezTo>
                <a:cubicBezTo>
                  <a:pt x="712071" y="503636"/>
                  <a:pt x="713006" y="504426"/>
                  <a:pt x="713006" y="505217"/>
                </a:cubicBezTo>
                <a:cubicBezTo>
                  <a:pt x="713942" y="506007"/>
                  <a:pt x="714877" y="506007"/>
                  <a:pt x="714877" y="506797"/>
                </a:cubicBezTo>
                <a:cubicBezTo>
                  <a:pt x="714877" y="507591"/>
                  <a:pt x="716744" y="508381"/>
                  <a:pt x="716744" y="508381"/>
                </a:cubicBezTo>
                <a:cubicBezTo>
                  <a:pt x="716744" y="509172"/>
                  <a:pt x="714877" y="509962"/>
                  <a:pt x="714877" y="509962"/>
                </a:cubicBezTo>
                <a:cubicBezTo>
                  <a:pt x="713942" y="510753"/>
                  <a:pt x="715812" y="511546"/>
                  <a:pt x="715812" y="511546"/>
                </a:cubicBezTo>
                <a:cubicBezTo>
                  <a:pt x="715812" y="511546"/>
                  <a:pt x="718615" y="510753"/>
                  <a:pt x="717680" y="510753"/>
                </a:cubicBezTo>
                <a:cubicBezTo>
                  <a:pt x="717680" y="509962"/>
                  <a:pt x="716744" y="509172"/>
                  <a:pt x="716744" y="508381"/>
                </a:cubicBezTo>
                <a:lnTo>
                  <a:pt x="718615" y="507591"/>
                </a:lnTo>
                <a:cubicBezTo>
                  <a:pt x="718615" y="506797"/>
                  <a:pt x="717680" y="506007"/>
                  <a:pt x="716744" y="506007"/>
                </a:cubicBezTo>
                <a:cubicBezTo>
                  <a:pt x="716744" y="505217"/>
                  <a:pt x="715812" y="504426"/>
                  <a:pt x="715812" y="503636"/>
                </a:cubicBezTo>
                <a:cubicBezTo>
                  <a:pt x="715812" y="503636"/>
                  <a:pt x="716744" y="502845"/>
                  <a:pt x="717680" y="502845"/>
                </a:cubicBezTo>
                <a:cubicBezTo>
                  <a:pt x="717680" y="502052"/>
                  <a:pt x="719550" y="501261"/>
                  <a:pt x="719550" y="501261"/>
                </a:cubicBezTo>
                <a:lnTo>
                  <a:pt x="717680" y="499681"/>
                </a:lnTo>
                <a:cubicBezTo>
                  <a:pt x="717680" y="498890"/>
                  <a:pt x="719550" y="498100"/>
                  <a:pt x="720482" y="498100"/>
                </a:cubicBezTo>
                <a:cubicBezTo>
                  <a:pt x="720482" y="497306"/>
                  <a:pt x="721418" y="497306"/>
                  <a:pt x="722353" y="496516"/>
                </a:cubicBezTo>
                <a:cubicBezTo>
                  <a:pt x="722353" y="496516"/>
                  <a:pt x="720482" y="495725"/>
                  <a:pt x="720482" y="494935"/>
                </a:cubicBezTo>
                <a:lnTo>
                  <a:pt x="722353" y="493351"/>
                </a:lnTo>
                <a:cubicBezTo>
                  <a:pt x="723288" y="493351"/>
                  <a:pt x="724223" y="494935"/>
                  <a:pt x="724223" y="495725"/>
                </a:cubicBezTo>
                <a:cubicBezTo>
                  <a:pt x="724223" y="495725"/>
                  <a:pt x="726091" y="496516"/>
                  <a:pt x="726091" y="497306"/>
                </a:cubicBezTo>
                <a:cubicBezTo>
                  <a:pt x="726091" y="497306"/>
                  <a:pt x="723288" y="498100"/>
                  <a:pt x="724223" y="498100"/>
                </a:cubicBezTo>
                <a:cubicBezTo>
                  <a:pt x="724223" y="498890"/>
                  <a:pt x="725155" y="499681"/>
                  <a:pt x="725155" y="500471"/>
                </a:cubicBezTo>
                <a:cubicBezTo>
                  <a:pt x="726091" y="501261"/>
                  <a:pt x="727026" y="502845"/>
                  <a:pt x="728897" y="503636"/>
                </a:cubicBezTo>
                <a:cubicBezTo>
                  <a:pt x="728897" y="502845"/>
                  <a:pt x="730764" y="502845"/>
                  <a:pt x="730764" y="502052"/>
                </a:cubicBezTo>
                <a:cubicBezTo>
                  <a:pt x="730764" y="502052"/>
                  <a:pt x="728897" y="501261"/>
                  <a:pt x="728897" y="500471"/>
                </a:cubicBezTo>
                <a:lnTo>
                  <a:pt x="730764" y="499681"/>
                </a:lnTo>
                <a:cubicBezTo>
                  <a:pt x="731699" y="498890"/>
                  <a:pt x="732634" y="501261"/>
                  <a:pt x="732634" y="501261"/>
                </a:cubicBezTo>
                <a:cubicBezTo>
                  <a:pt x="732634" y="501261"/>
                  <a:pt x="733570" y="502845"/>
                  <a:pt x="734505" y="502845"/>
                </a:cubicBezTo>
                <a:cubicBezTo>
                  <a:pt x="734505" y="502845"/>
                  <a:pt x="736372" y="502052"/>
                  <a:pt x="736372" y="501261"/>
                </a:cubicBezTo>
                <a:lnTo>
                  <a:pt x="734505" y="499681"/>
                </a:lnTo>
                <a:cubicBezTo>
                  <a:pt x="734505" y="498890"/>
                  <a:pt x="736372" y="498890"/>
                  <a:pt x="737308" y="498100"/>
                </a:cubicBezTo>
                <a:cubicBezTo>
                  <a:pt x="737308" y="498100"/>
                  <a:pt x="735440" y="497306"/>
                  <a:pt x="735440" y="496516"/>
                </a:cubicBezTo>
                <a:cubicBezTo>
                  <a:pt x="735440" y="495725"/>
                  <a:pt x="737308" y="495725"/>
                  <a:pt x="737308" y="494935"/>
                </a:cubicBezTo>
                <a:cubicBezTo>
                  <a:pt x="739178" y="494145"/>
                  <a:pt x="740113" y="493351"/>
                  <a:pt x="741981" y="492561"/>
                </a:cubicBezTo>
                <a:cubicBezTo>
                  <a:pt x="742916" y="493351"/>
                  <a:pt x="743851" y="494935"/>
                  <a:pt x="744787" y="495725"/>
                </a:cubicBezTo>
                <a:cubicBezTo>
                  <a:pt x="745722" y="496516"/>
                  <a:pt x="745722" y="497306"/>
                  <a:pt x="746654" y="498100"/>
                </a:cubicBezTo>
                <a:cubicBezTo>
                  <a:pt x="746654" y="498100"/>
                  <a:pt x="747589" y="498890"/>
                  <a:pt x="747589" y="499681"/>
                </a:cubicBezTo>
                <a:cubicBezTo>
                  <a:pt x="747589" y="499681"/>
                  <a:pt x="745722" y="500471"/>
                  <a:pt x="745722" y="501261"/>
                </a:cubicBezTo>
                <a:cubicBezTo>
                  <a:pt x="745722" y="501261"/>
                  <a:pt x="747589" y="502052"/>
                  <a:pt x="747589" y="502845"/>
                </a:cubicBezTo>
                <a:cubicBezTo>
                  <a:pt x="747589" y="503636"/>
                  <a:pt x="748525" y="504426"/>
                  <a:pt x="749460" y="504426"/>
                </a:cubicBezTo>
                <a:cubicBezTo>
                  <a:pt x="749460" y="505217"/>
                  <a:pt x="750392" y="506007"/>
                  <a:pt x="750392" y="506007"/>
                </a:cubicBezTo>
                <a:cubicBezTo>
                  <a:pt x="750392" y="506797"/>
                  <a:pt x="748525" y="507591"/>
                  <a:pt x="748525" y="507591"/>
                </a:cubicBezTo>
                <a:cubicBezTo>
                  <a:pt x="748525" y="507591"/>
                  <a:pt x="749460" y="509172"/>
                  <a:pt x="750392" y="509172"/>
                </a:cubicBezTo>
                <a:lnTo>
                  <a:pt x="752262" y="508381"/>
                </a:lnTo>
                <a:cubicBezTo>
                  <a:pt x="752262" y="507591"/>
                  <a:pt x="750392" y="506797"/>
                  <a:pt x="750392" y="506007"/>
                </a:cubicBezTo>
                <a:lnTo>
                  <a:pt x="752262" y="505217"/>
                </a:lnTo>
                <a:cubicBezTo>
                  <a:pt x="753198" y="504426"/>
                  <a:pt x="754133" y="503636"/>
                  <a:pt x="755065" y="503636"/>
                </a:cubicBezTo>
                <a:cubicBezTo>
                  <a:pt x="755065" y="503636"/>
                  <a:pt x="756936" y="502845"/>
                  <a:pt x="756936" y="502052"/>
                </a:cubicBezTo>
                <a:lnTo>
                  <a:pt x="755065" y="500471"/>
                </a:lnTo>
                <a:lnTo>
                  <a:pt x="756936" y="498890"/>
                </a:lnTo>
                <a:cubicBezTo>
                  <a:pt x="757871" y="498890"/>
                  <a:pt x="759741" y="498100"/>
                  <a:pt x="759741" y="498100"/>
                </a:cubicBezTo>
                <a:cubicBezTo>
                  <a:pt x="759741" y="497306"/>
                  <a:pt x="757871" y="496516"/>
                  <a:pt x="757871" y="495725"/>
                </a:cubicBezTo>
                <a:lnTo>
                  <a:pt x="759741" y="494935"/>
                </a:lnTo>
                <a:cubicBezTo>
                  <a:pt x="759741" y="494145"/>
                  <a:pt x="757871" y="493351"/>
                  <a:pt x="758806" y="492561"/>
                </a:cubicBezTo>
                <a:lnTo>
                  <a:pt x="760674" y="491770"/>
                </a:lnTo>
                <a:cubicBezTo>
                  <a:pt x="760674" y="491770"/>
                  <a:pt x="761609" y="490189"/>
                  <a:pt x="762544" y="490189"/>
                </a:cubicBezTo>
                <a:cubicBezTo>
                  <a:pt x="763479" y="490189"/>
                  <a:pt x="763479" y="491770"/>
                  <a:pt x="764415" y="491770"/>
                </a:cubicBezTo>
                <a:lnTo>
                  <a:pt x="761609" y="493351"/>
                </a:lnTo>
                <a:cubicBezTo>
                  <a:pt x="761609" y="494145"/>
                  <a:pt x="763479" y="494935"/>
                  <a:pt x="763479" y="494935"/>
                </a:cubicBezTo>
                <a:cubicBezTo>
                  <a:pt x="763479" y="495725"/>
                  <a:pt x="761609" y="495725"/>
                  <a:pt x="761609" y="496516"/>
                </a:cubicBezTo>
                <a:lnTo>
                  <a:pt x="763479" y="498100"/>
                </a:lnTo>
                <a:cubicBezTo>
                  <a:pt x="763479" y="498100"/>
                  <a:pt x="765350" y="497306"/>
                  <a:pt x="765350" y="496516"/>
                </a:cubicBezTo>
                <a:lnTo>
                  <a:pt x="763479" y="494935"/>
                </a:lnTo>
                <a:lnTo>
                  <a:pt x="765350" y="493351"/>
                </a:lnTo>
                <a:cubicBezTo>
                  <a:pt x="766282" y="494145"/>
                  <a:pt x="767217" y="495725"/>
                  <a:pt x="767217" y="495725"/>
                </a:cubicBezTo>
                <a:cubicBezTo>
                  <a:pt x="768153" y="495725"/>
                  <a:pt x="769088" y="494145"/>
                  <a:pt x="769088" y="494145"/>
                </a:cubicBezTo>
                <a:cubicBezTo>
                  <a:pt x="770023" y="494145"/>
                  <a:pt x="770023" y="495725"/>
                  <a:pt x="770955" y="495725"/>
                </a:cubicBezTo>
                <a:cubicBezTo>
                  <a:pt x="771890" y="495725"/>
                  <a:pt x="772826" y="494145"/>
                  <a:pt x="772826" y="494935"/>
                </a:cubicBezTo>
                <a:cubicBezTo>
                  <a:pt x="773761" y="494935"/>
                  <a:pt x="774696" y="495725"/>
                  <a:pt x="774696" y="496516"/>
                </a:cubicBezTo>
                <a:lnTo>
                  <a:pt x="772826" y="497306"/>
                </a:lnTo>
                <a:cubicBezTo>
                  <a:pt x="772826" y="498100"/>
                  <a:pt x="774696" y="498890"/>
                  <a:pt x="773761" y="499681"/>
                </a:cubicBezTo>
                <a:lnTo>
                  <a:pt x="771890" y="500471"/>
                </a:lnTo>
                <a:cubicBezTo>
                  <a:pt x="771890" y="501261"/>
                  <a:pt x="773761" y="502052"/>
                  <a:pt x="773761" y="502845"/>
                </a:cubicBezTo>
                <a:lnTo>
                  <a:pt x="775628" y="501261"/>
                </a:lnTo>
                <a:lnTo>
                  <a:pt x="777499" y="502845"/>
                </a:lnTo>
                <a:cubicBezTo>
                  <a:pt x="777499" y="503636"/>
                  <a:pt x="778434" y="504426"/>
                  <a:pt x="779369" y="504426"/>
                </a:cubicBezTo>
                <a:cubicBezTo>
                  <a:pt x="779369" y="505217"/>
                  <a:pt x="776564" y="506007"/>
                  <a:pt x="776564" y="506007"/>
                </a:cubicBezTo>
                <a:lnTo>
                  <a:pt x="778434" y="507591"/>
                </a:lnTo>
                <a:lnTo>
                  <a:pt x="780301" y="506797"/>
                </a:lnTo>
                <a:cubicBezTo>
                  <a:pt x="781237" y="506797"/>
                  <a:pt x="782172" y="508381"/>
                  <a:pt x="782172" y="508381"/>
                </a:cubicBezTo>
                <a:cubicBezTo>
                  <a:pt x="783107" y="509172"/>
                  <a:pt x="783107" y="509172"/>
                  <a:pt x="784043" y="509962"/>
                </a:cubicBezTo>
                <a:cubicBezTo>
                  <a:pt x="784043" y="510753"/>
                  <a:pt x="784975" y="511546"/>
                  <a:pt x="784975" y="511546"/>
                </a:cubicBezTo>
                <a:cubicBezTo>
                  <a:pt x="784975" y="512337"/>
                  <a:pt x="783107" y="512337"/>
                  <a:pt x="783107" y="513127"/>
                </a:cubicBezTo>
                <a:cubicBezTo>
                  <a:pt x="783107" y="513917"/>
                  <a:pt x="784975" y="514708"/>
                  <a:pt x="784975" y="514708"/>
                </a:cubicBezTo>
                <a:lnTo>
                  <a:pt x="786845" y="513917"/>
                </a:lnTo>
                <a:cubicBezTo>
                  <a:pt x="786845" y="513127"/>
                  <a:pt x="784975" y="512337"/>
                  <a:pt x="784975" y="511546"/>
                </a:cubicBezTo>
                <a:lnTo>
                  <a:pt x="787780" y="510753"/>
                </a:lnTo>
                <a:cubicBezTo>
                  <a:pt x="786845" y="509962"/>
                  <a:pt x="785910" y="509172"/>
                  <a:pt x="785910" y="508381"/>
                </a:cubicBezTo>
                <a:cubicBezTo>
                  <a:pt x="784975" y="508381"/>
                  <a:pt x="784975" y="507591"/>
                  <a:pt x="784043" y="506797"/>
                </a:cubicBezTo>
                <a:lnTo>
                  <a:pt x="782172" y="505217"/>
                </a:lnTo>
                <a:cubicBezTo>
                  <a:pt x="783107" y="505217"/>
                  <a:pt x="784043" y="503636"/>
                  <a:pt x="784975" y="503636"/>
                </a:cubicBezTo>
                <a:cubicBezTo>
                  <a:pt x="784975" y="503636"/>
                  <a:pt x="785910" y="502845"/>
                  <a:pt x="786845" y="502845"/>
                </a:cubicBezTo>
                <a:cubicBezTo>
                  <a:pt x="785910" y="502052"/>
                  <a:pt x="785910" y="501261"/>
                  <a:pt x="784975" y="500471"/>
                </a:cubicBezTo>
                <a:cubicBezTo>
                  <a:pt x="784975" y="500471"/>
                  <a:pt x="784043" y="499681"/>
                  <a:pt x="784043" y="498890"/>
                </a:cubicBezTo>
                <a:cubicBezTo>
                  <a:pt x="783107" y="498890"/>
                  <a:pt x="782172" y="497306"/>
                  <a:pt x="782172" y="497306"/>
                </a:cubicBezTo>
                <a:lnTo>
                  <a:pt x="784043" y="495725"/>
                </a:lnTo>
                <a:cubicBezTo>
                  <a:pt x="784043" y="495725"/>
                  <a:pt x="784975" y="497306"/>
                  <a:pt x="785910" y="497306"/>
                </a:cubicBezTo>
                <a:cubicBezTo>
                  <a:pt x="786845" y="498890"/>
                  <a:pt x="787780" y="499681"/>
                  <a:pt x="788716" y="501261"/>
                </a:cubicBezTo>
                <a:cubicBezTo>
                  <a:pt x="788716" y="502052"/>
                  <a:pt x="790583" y="502052"/>
                  <a:pt x="790583" y="502845"/>
                </a:cubicBezTo>
                <a:cubicBezTo>
                  <a:pt x="790583" y="503636"/>
                  <a:pt x="788716" y="503636"/>
                  <a:pt x="788716" y="504426"/>
                </a:cubicBezTo>
                <a:lnTo>
                  <a:pt x="789651" y="506007"/>
                </a:lnTo>
                <a:cubicBezTo>
                  <a:pt x="789651" y="506007"/>
                  <a:pt x="791518" y="504426"/>
                  <a:pt x="792454" y="504426"/>
                </a:cubicBezTo>
                <a:lnTo>
                  <a:pt x="793389" y="506007"/>
                </a:lnTo>
                <a:cubicBezTo>
                  <a:pt x="793389" y="506797"/>
                  <a:pt x="791518" y="507591"/>
                  <a:pt x="791518" y="507591"/>
                </a:cubicBezTo>
                <a:cubicBezTo>
                  <a:pt x="791518" y="508381"/>
                  <a:pt x="793389" y="509172"/>
                  <a:pt x="793389" y="509172"/>
                </a:cubicBezTo>
                <a:cubicBezTo>
                  <a:pt x="793389" y="509172"/>
                  <a:pt x="794324" y="508381"/>
                  <a:pt x="795256" y="508381"/>
                </a:cubicBezTo>
                <a:cubicBezTo>
                  <a:pt x="795256" y="507591"/>
                  <a:pt x="797127" y="506797"/>
                  <a:pt x="797127" y="506797"/>
                </a:cubicBezTo>
                <a:lnTo>
                  <a:pt x="796192" y="505217"/>
                </a:lnTo>
                <a:cubicBezTo>
                  <a:pt x="795256" y="504426"/>
                  <a:pt x="794324" y="503636"/>
                  <a:pt x="794324" y="503636"/>
                </a:cubicBezTo>
                <a:cubicBezTo>
                  <a:pt x="793389" y="502845"/>
                  <a:pt x="793389" y="502052"/>
                  <a:pt x="792454" y="501261"/>
                </a:cubicBezTo>
                <a:lnTo>
                  <a:pt x="794324" y="500471"/>
                </a:lnTo>
                <a:cubicBezTo>
                  <a:pt x="795256" y="499681"/>
                  <a:pt x="793389" y="498890"/>
                  <a:pt x="793389" y="498100"/>
                </a:cubicBezTo>
                <a:lnTo>
                  <a:pt x="795256" y="497306"/>
                </a:lnTo>
                <a:cubicBezTo>
                  <a:pt x="795256" y="497306"/>
                  <a:pt x="796192" y="498890"/>
                  <a:pt x="797127" y="498890"/>
                </a:cubicBezTo>
                <a:cubicBezTo>
                  <a:pt x="797127" y="499681"/>
                  <a:pt x="798062" y="499681"/>
                  <a:pt x="798062" y="500471"/>
                </a:cubicBezTo>
                <a:cubicBezTo>
                  <a:pt x="798997" y="501261"/>
                  <a:pt x="798997" y="502052"/>
                  <a:pt x="799933" y="502052"/>
                </a:cubicBezTo>
                <a:cubicBezTo>
                  <a:pt x="799933" y="502845"/>
                  <a:pt x="801800" y="503636"/>
                  <a:pt x="801800" y="504426"/>
                </a:cubicBezTo>
                <a:lnTo>
                  <a:pt x="798997" y="505217"/>
                </a:lnTo>
                <a:cubicBezTo>
                  <a:pt x="799933" y="506007"/>
                  <a:pt x="800865" y="506797"/>
                  <a:pt x="800865" y="507591"/>
                </a:cubicBezTo>
                <a:cubicBezTo>
                  <a:pt x="801800" y="507591"/>
                  <a:pt x="801800" y="508381"/>
                  <a:pt x="802735" y="509172"/>
                </a:cubicBezTo>
                <a:cubicBezTo>
                  <a:pt x="802735" y="509172"/>
                  <a:pt x="803671" y="510753"/>
                  <a:pt x="804606" y="510753"/>
                </a:cubicBezTo>
                <a:lnTo>
                  <a:pt x="806473" y="509172"/>
                </a:lnTo>
                <a:lnTo>
                  <a:pt x="808344" y="508381"/>
                </a:lnTo>
                <a:cubicBezTo>
                  <a:pt x="808344" y="508381"/>
                  <a:pt x="809279" y="509962"/>
                  <a:pt x="810211" y="509962"/>
                </a:cubicBezTo>
                <a:cubicBezTo>
                  <a:pt x="810211" y="510753"/>
                  <a:pt x="811146" y="510753"/>
                  <a:pt x="811146" y="511546"/>
                </a:cubicBezTo>
                <a:cubicBezTo>
                  <a:pt x="812082" y="511546"/>
                  <a:pt x="813952" y="510753"/>
                  <a:pt x="813952" y="509962"/>
                </a:cubicBezTo>
                <a:cubicBezTo>
                  <a:pt x="813952" y="509962"/>
                  <a:pt x="812082" y="509172"/>
                  <a:pt x="812082" y="508381"/>
                </a:cubicBezTo>
                <a:cubicBezTo>
                  <a:pt x="811146" y="507591"/>
                  <a:pt x="811146" y="507591"/>
                  <a:pt x="810211" y="506797"/>
                </a:cubicBezTo>
                <a:lnTo>
                  <a:pt x="809279" y="505217"/>
                </a:lnTo>
                <a:cubicBezTo>
                  <a:pt x="809279" y="504426"/>
                  <a:pt x="810211" y="503636"/>
                  <a:pt x="811146" y="503636"/>
                </a:cubicBezTo>
                <a:cubicBezTo>
                  <a:pt x="811146" y="503636"/>
                  <a:pt x="812082" y="502052"/>
                  <a:pt x="813017" y="502052"/>
                </a:cubicBezTo>
                <a:cubicBezTo>
                  <a:pt x="813017" y="502052"/>
                  <a:pt x="813952" y="503636"/>
                  <a:pt x="814884" y="503636"/>
                </a:cubicBezTo>
                <a:cubicBezTo>
                  <a:pt x="814884" y="504426"/>
                  <a:pt x="816755" y="502845"/>
                  <a:pt x="816755" y="502845"/>
                </a:cubicBezTo>
                <a:cubicBezTo>
                  <a:pt x="817690" y="502052"/>
                  <a:pt x="818625" y="502052"/>
                  <a:pt x="818625" y="501261"/>
                </a:cubicBezTo>
                <a:lnTo>
                  <a:pt x="816755" y="499681"/>
                </a:lnTo>
                <a:cubicBezTo>
                  <a:pt x="817690" y="498890"/>
                  <a:pt x="819561" y="498890"/>
                  <a:pt x="819561" y="498100"/>
                </a:cubicBezTo>
                <a:cubicBezTo>
                  <a:pt x="819561" y="498100"/>
                  <a:pt x="820493" y="496516"/>
                  <a:pt x="821428" y="496516"/>
                </a:cubicBezTo>
                <a:cubicBezTo>
                  <a:pt x="821428" y="496516"/>
                  <a:pt x="823299" y="498100"/>
                  <a:pt x="823299" y="498890"/>
                </a:cubicBezTo>
                <a:lnTo>
                  <a:pt x="820493" y="499681"/>
                </a:lnTo>
                <a:cubicBezTo>
                  <a:pt x="820493" y="500471"/>
                  <a:pt x="822363" y="501261"/>
                  <a:pt x="822363" y="502052"/>
                </a:cubicBezTo>
                <a:lnTo>
                  <a:pt x="820493" y="502845"/>
                </a:lnTo>
                <a:cubicBezTo>
                  <a:pt x="819561" y="503636"/>
                  <a:pt x="818625" y="503636"/>
                  <a:pt x="818625" y="504426"/>
                </a:cubicBezTo>
                <a:cubicBezTo>
                  <a:pt x="819561" y="506007"/>
                  <a:pt x="820493" y="506797"/>
                  <a:pt x="821428" y="507591"/>
                </a:cubicBezTo>
                <a:cubicBezTo>
                  <a:pt x="821428" y="507591"/>
                  <a:pt x="823299" y="507591"/>
                  <a:pt x="823299" y="506797"/>
                </a:cubicBezTo>
                <a:cubicBezTo>
                  <a:pt x="823299" y="506007"/>
                  <a:pt x="822363" y="505217"/>
                  <a:pt x="822363" y="505217"/>
                </a:cubicBezTo>
                <a:cubicBezTo>
                  <a:pt x="822363" y="504426"/>
                  <a:pt x="824234" y="503636"/>
                  <a:pt x="824234" y="503636"/>
                </a:cubicBezTo>
                <a:cubicBezTo>
                  <a:pt x="824234" y="502845"/>
                  <a:pt x="822363" y="502052"/>
                  <a:pt x="822363" y="502052"/>
                </a:cubicBezTo>
                <a:cubicBezTo>
                  <a:pt x="822363" y="501261"/>
                  <a:pt x="824234" y="500471"/>
                  <a:pt x="824234" y="500471"/>
                </a:cubicBezTo>
                <a:cubicBezTo>
                  <a:pt x="825166" y="499681"/>
                  <a:pt x="826101" y="499681"/>
                  <a:pt x="827036" y="498890"/>
                </a:cubicBezTo>
                <a:cubicBezTo>
                  <a:pt x="827036" y="499681"/>
                  <a:pt x="827972" y="500471"/>
                  <a:pt x="827972" y="500471"/>
                </a:cubicBezTo>
                <a:cubicBezTo>
                  <a:pt x="828907" y="501261"/>
                  <a:pt x="828907" y="502052"/>
                  <a:pt x="829842" y="502845"/>
                </a:cubicBezTo>
                <a:lnTo>
                  <a:pt x="831710" y="501261"/>
                </a:lnTo>
                <a:cubicBezTo>
                  <a:pt x="832645" y="501261"/>
                  <a:pt x="832645" y="502845"/>
                  <a:pt x="833580" y="502845"/>
                </a:cubicBezTo>
                <a:cubicBezTo>
                  <a:pt x="834515" y="502845"/>
                  <a:pt x="835448" y="501261"/>
                  <a:pt x="835448" y="502052"/>
                </a:cubicBezTo>
                <a:cubicBezTo>
                  <a:pt x="836383" y="502052"/>
                  <a:pt x="836383" y="503636"/>
                  <a:pt x="837318" y="503636"/>
                </a:cubicBezTo>
                <a:cubicBezTo>
                  <a:pt x="838253" y="503636"/>
                  <a:pt x="838253" y="502052"/>
                  <a:pt x="839185" y="502052"/>
                </a:cubicBezTo>
                <a:cubicBezTo>
                  <a:pt x="840121" y="502052"/>
                  <a:pt x="840121" y="503636"/>
                  <a:pt x="841056" y="503636"/>
                </a:cubicBezTo>
                <a:cubicBezTo>
                  <a:pt x="841056" y="503636"/>
                  <a:pt x="841991" y="502845"/>
                  <a:pt x="842926" y="502845"/>
                </a:cubicBezTo>
                <a:cubicBezTo>
                  <a:pt x="841991" y="501261"/>
                  <a:pt x="841056" y="500471"/>
                  <a:pt x="840121" y="498890"/>
                </a:cubicBezTo>
                <a:cubicBezTo>
                  <a:pt x="838253" y="498100"/>
                  <a:pt x="837318" y="496516"/>
                  <a:pt x="836383" y="495725"/>
                </a:cubicBezTo>
                <a:cubicBezTo>
                  <a:pt x="838253" y="494145"/>
                  <a:pt x="839185" y="493351"/>
                  <a:pt x="841056" y="492561"/>
                </a:cubicBezTo>
                <a:cubicBezTo>
                  <a:pt x="841991" y="494145"/>
                  <a:pt x="842926" y="494935"/>
                  <a:pt x="843862" y="496516"/>
                </a:cubicBezTo>
                <a:cubicBezTo>
                  <a:pt x="844794" y="496516"/>
                  <a:pt x="844794" y="497306"/>
                  <a:pt x="845729" y="498100"/>
                </a:cubicBezTo>
                <a:cubicBezTo>
                  <a:pt x="845729" y="498100"/>
                  <a:pt x="846664" y="499681"/>
                  <a:pt x="847600" y="499681"/>
                </a:cubicBezTo>
                <a:cubicBezTo>
                  <a:pt x="847600" y="499681"/>
                  <a:pt x="848535" y="498890"/>
                  <a:pt x="849470" y="498100"/>
                </a:cubicBezTo>
                <a:lnTo>
                  <a:pt x="851338" y="497306"/>
                </a:lnTo>
                <a:cubicBezTo>
                  <a:pt x="851338" y="496516"/>
                  <a:pt x="849470" y="495725"/>
                  <a:pt x="849470" y="495725"/>
                </a:cubicBezTo>
                <a:cubicBezTo>
                  <a:pt x="849470" y="494935"/>
                  <a:pt x="847600" y="494145"/>
                  <a:pt x="848535" y="493351"/>
                </a:cubicBezTo>
                <a:lnTo>
                  <a:pt x="850402" y="492561"/>
                </a:lnTo>
                <a:lnTo>
                  <a:pt x="851338" y="494145"/>
                </a:lnTo>
                <a:cubicBezTo>
                  <a:pt x="852273" y="494935"/>
                  <a:pt x="853208" y="494935"/>
                  <a:pt x="853208" y="495725"/>
                </a:cubicBezTo>
                <a:cubicBezTo>
                  <a:pt x="854143" y="496516"/>
                  <a:pt x="855076" y="497306"/>
                  <a:pt x="855076" y="497306"/>
                </a:cubicBezTo>
                <a:cubicBezTo>
                  <a:pt x="855076" y="498100"/>
                  <a:pt x="856946" y="498890"/>
                  <a:pt x="856946" y="499681"/>
                </a:cubicBezTo>
                <a:lnTo>
                  <a:pt x="854143" y="500471"/>
                </a:lnTo>
                <a:lnTo>
                  <a:pt x="856011" y="502052"/>
                </a:lnTo>
                <a:cubicBezTo>
                  <a:pt x="856011" y="502845"/>
                  <a:pt x="857881" y="501261"/>
                  <a:pt x="857881" y="501261"/>
                </a:cubicBezTo>
                <a:cubicBezTo>
                  <a:pt x="858817" y="500471"/>
                  <a:pt x="859752" y="500471"/>
                  <a:pt x="860684" y="499681"/>
                </a:cubicBezTo>
                <a:cubicBezTo>
                  <a:pt x="860684" y="499681"/>
                  <a:pt x="861619" y="498890"/>
                  <a:pt x="862554" y="498100"/>
                </a:cubicBezTo>
                <a:lnTo>
                  <a:pt x="864422" y="497306"/>
                </a:lnTo>
                <a:lnTo>
                  <a:pt x="866292" y="498890"/>
                </a:lnTo>
                <a:cubicBezTo>
                  <a:pt x="865357" y="498890"/>
                  <a:pt x="864422" y="499681"/>
                  <a:pt x="863490" y="500471"/>
                </a:cubicBezTo>
                <a:cubicBezTo>
                  <a:pt x="864422" y="500471"/>
                  <a:pt x="865357" y="501261"/>
                  <a:pt x="865357" y="502052"/>
                </a:cubicBezTo>
                <a:lnTo>
                  <a:pt x="863490" y="502845"/>
                </a:lnTo>
                <a:cubicBezTo>
                  <a:pt x="863490" y="503636"/>
                  <a:pt x="861619" y="504426"/>
                  <a:pt x="861619" y="504426"/>
                </a:cubicBezTo>
                <a:cubicBezTo>
                  <a:pt x="861619" y="505217"/>
                  <a:pt x="862554" y="506007"/>
                  <a:pt x="862554" y="506007"/>
                </a:cubicBezTo>
                <a:cubicBezTo>
                  <a:pt x="864422" y="505217"/>
                  <a:pt x="865357" y="504426"/>
                  <a:pt x="867228" y="503636"/>
                </a:cubicBezTo>
                <a:cubicBezTo>
                  <a:pt x="868163" y="503636"/>
                  <a:pt x="868163" y="502052"/>
                  <a:pt x="869095" y="502052"/>
                </a:cubicBezTo>
                <a:cubicBezTo>
                  <a:pt x="870030" y="502052"/>
                  <a:pt x="870030" y="504426"/>
                  <a:pt x="870966" y="504426"/>
                </a:cubicBezTo>
                <a:lnTo>
                  <a:pt x="872836" y="502845"/>
                </a:lnTo>
                <a:cubicBezTo>
                  <a:pt x="872836" y="503636"/>
                  <a:pt x="874703" y="503636"/>
                  <a:pt x="874703" y="504426"/>
                </a:cubicBezTo>
                <a:cubicBezTo>
                  <a:pt x="874703" y="505217"/>
                  <a:pt x="871901" y="505217"/>
                  <a:pt x="872836" y="506007"/>
                </a:cubicBezTo>
                <a:cubicBezTo>
                  <a:pt x="872836" y="506007"/>
                  <a:pt x="873771" y="506797"/>
                  <a:pt x="873771" y="507591"/>
                </a:cubicBezTo>
                <a:cubicBezTo>
                  <a:pt x="874703" y="508381"/>
                  <a:pt x="874703" y="509172"/>
                  <a:pt x="875639" y="509172"/>
                </a:cubicBezTo>
                <a:cubicBezTo>
                  <a:pt x="876574" y="509962"/>
                  <a:pt x="876574" y="510753"/>
                  <a:pt x="877509" y="510753"/>
                </a:cubicBezTo>
                <a:lnTo>
                  <a:pt x="879377" y="509962"/>
                </a:lnTo>
                <a:cubicBezTo>
                  <a:pt x="879377" y="509172"/>
                  <a:pt x="877509" y="508381"/>
                  <a:pt x="877509" y="508381"/>
                </a:cubicBezTo>
                <a:cubicBezTo>
                  <a:pt x="877509" y="507591"/>
                  <a:pt x="875639" y="506797"/>
                  <a:pt x="875639" y="506007"/>
                </a:cubicBezTo>
                <a:cubicBezTo>
                  <a:pt x="876574" y="506007"/>
                  <a:pt x="878445" y="505217"/>
                  <a:pt x="878445" y="505217"/>
                </a:cubicBezTo>
                <a:cubicBezTo>
                  <a:pt x="878445" y="504426"/>
                  <a:pt x="876574" y="503636"/>
                  <a:pt x="876574" y="502845"/>
                </a:cubicBezTo>
                <a:lnTo>
                  <a:pt x="878445" y="502052"/>
                </a:lnTo>
                <a:cubicBezTo>
                  <a:pt x="878445" y="501261"/>
                  <a:pt x="877509" y="500471"/>
                  <a:pt x="877509" y="499681"/>
                </a:cubicBezTo>
                <a:cubicBezTo>
                  <a:pt x="876574" y="499681"/>
                  <a:pt x="875639" y="498890"/>
                  <a:pt x="875639" y="498100"/>
                </a:cubicBezTo>
                <a:cubicBezTo>
                  <a:pt x="876574" y="498100"/>
                  <a:pt x="876574" y="497306"/>
                  <a:pt x="877509" y="497306"/>
                </a:cubicBezTo>
                <a:cubicBezTo>
                  <a:pt x="878445" y="496516"/>
                  <a:pt x="878445" y="498890"/>
                  <a:pt x="879377" y="498890"/>
                </a:cubicBezTo>
                <a:cubicBezTo>
                  <a:pt x="879377" y="498890"/>
                  <a:pt x="880312" y="497306"/>
                  <a:pt x="881247" y="497306"/>
                </a:cubicBezTo>
                <a:cubicBezTo>
                  <a:pt x="882182" y="497306"/>
                  <a:pt x="882182" y="496516"/>
                  <a:pt x="883118" y="495725"/>
                </a:cubicBezTo>
                <a:cubicBezTo>
                  <a:pt x="883118" y="495725"/>
                  <a:pt x="881247" y="494935"/>
                  <a:pt x="882182" y="494145"/>
                </a:cubicBezTo>
                <a:lnTo>
                  <a:pt x="884053" y="492561"/>
                </a:lnTo>
                <a:cubicBezTo>
                  <a:pt x="884053" y="493351"/>
                  <a:pt x="884985" y="494145"/>
                  <a:pt x="884985" y="494935"/>
                </a:cubicBezTo>
                <a:cubicBezTo>
                  <a:pt x="885920" y="494935"/>
                  <a:pt x="886856" y="495725"/>
                  <a:pt x="886856" y="496516"/>
                </a:cubicBezTo>
                <a:cubicBezTo>
                  <a:pt x="887791" y="497306"/>
                  <a:pt x="888726" y="498890"/>
                  <a:pt x="890594" y="499681"/>
                </a:cubicBezTo>
                <a:cubicBezTo>
                  <a:pt x="891529" y="501261"/>
                  <a:pt x="892464" y="502052"/>
                  <a:pt x="893399" y="503636"/>
                </a:cubicBezTo>
                <a:cubicBezTo>
                  <a:pt x="894331" y="504426"/>
                  <a:pt x="895267" y="506007"/>
                  <a:pt x="896202" y="506797"/>
                </a:cubicBezTo>
                <a:cubicBezTo>
                  <a:pt x="897137" y="506797"/>
                  <a:pt x="898073" y="506007"/>
                  <a:pt x="899005" y="506007"/>
                </a:cubicBezTo>
                <a:cubicBezTo>
                  <a:pt x="899005" y="505217"/>
                  <a:pt x="900875" y="505217"/>
                  <a:pt x="900875" y="504426"/>
                </a:cubicBezTo>
                <a:lnTo>
                  <a:pt x="899005" y="502845"/>
                </a:lnTo>
                <a:cubicBezTo>
                  <a:pt x="899005" y="502052"/>
                  <a:pt x="897137" y="501261"/>
                  <a:pt x="897137" y="500471"/>
                </a:cubicBezTo>
                <a:cubicBezTo>
                  <a:pt x="898073" y="500471"/>
                  <a:pt x="899005" y="499681"/>
                  <a:pt x="899940" y="499681"/>
                </a:cubicBezTo>
                <a:cubicBezTo>
                  <a:pt x="899940" y="498890"/>
                  <a:pt x="900875" y="498100"/>
                  <a:pt x="901810" y="498100"/>
                </a:cubicBezTo>
                <a:cubicBezTo>
                  <a:pt x="901810" y="498100"/>
                  <a:pt x="902746" y="499681"/>
                  <a:pt x="903681" y="499681"/>
                </a:cubicBezTo>
                <a:cubicBezTo>
                  <a:pt x="903681" y="499681"/>
                  <a:pt x="905548" y="498890"/>
                  <a:pt x="905548" y="498100"/>
                </a:cubicBezTo>
                <a:lnTo>
                  <a:pt x="903681" y="496516"/>
                </a:lnTo>
                <a:lnTo>
                  <a:pt x="901810" y="494935"/>
                </a:lnTo>
                <a:cubicBezTo>
                  <a:pt x="901810" y="494935"/>
                  <a:pt x="903681" y="494145"/>
                  <a:pt x="904613" y="493351"/>
                </a:cubicBezTo>
                <a:cubicBezTo>
                  <a:pt x="904613" y="493351"/>
                  <a:pt x="905548" y="492561"/>
                  <a:pt x="906484" y="492561"/>
                </a:cubicBezTo>
                <a:cubicBezTo>
                  <a:pt x="907419" y="492561"/>
                  <a:pt x="907419" y="494145"/>
                  <a:pt x="908354" y="494145"/>
                </a:cubicBezTo>
                <a:cubicBezTo>
                  <a:pt x="907419" y="494145"/>
                  <a:pt x="905548" y="495725"/>
                  <a:pt x="905548" y="495725"/>
                </a:cubicBezTo>
                <a:cubicBezTo>
                  <a:pt x="906484" y="495725"/>
                  <a:pt x="907419" y="496516"/>
                  <a:pt x="907419" y="497306"/>
                </a:cubicBezTo>
                <a:cubicBezTo>
                  <a:pt x="908354" y="498100"/>
                  <a:pt x="908354" y="498100"/>
                  <a:pt x="909286" y="498890"/>
                </a:cubicBezTo>
                <a:cubicBezTo>
                  <a:pt x="909286" y="499681"/>
                  <a:pt x="910222" y="500471"/>
                  <a:pt x="910222" y="500471"/>
                </a:cubicBezTo>
                <a:cubicBezTo>
                  <a:pt x="911157" y="501261"/>
                  <a:pt x="912092" y="502052"/>
                  <a:pt x="912092" y="502052"/>
                </a:cubicBezTo>
                <a:cubicBezTo>
                  <a:pt x="912092" y="502845"/>
                  <a:pt x="913963" y="501261"/>
                  <a:pt x="913963" y="501261"/>
                </a:cubicBezTo>
                <a:cubicBezTo>
                  <a:pt x="914895" y="501261"/>
                  <a:pt x="914895" y="502845"/>
                  <a:pt x="915830" y="502845"/>
                </a:cubicBezTo>
                <a:cubicBezTo>
                  <a:pt x="916765" y="502845"/>
                  <a:pt x="916765" y="504426"/>
                  <a:pt x="917700" y="504426"/>
                </a:cubicBezTo>
                <a:cubicBezTo>
                  <a:pt x="917700" y="504426"/>
                  <a:pt x="919568" y="502845"/>
                  <a:pt x="919568" y="503636"/>
                </a:cubicBezTo>
                <a:cubicBezTo>
                  <a:pt x="920503" y="503636"/>
                  <a:pt x="920503" y="504426"/>
                  <a:pt x="921438" y="505217"/>
                </a:cubicBezTo>
                <a:cubicBezTo>
                  <a:pt x="921438" y="505217"/>
                  <a:pt x="922374" y="506007"/>
                  <a:pt x="922374" y="506797"/>
                </a:cubicBezTo>
                <a:cubicBezTo>
                  <a:pt x="923309" y="506797"/>
                  <a:pt x="924241" y="508381"/>
                  <a:pt x="924241" y="508381"/>
                </a:cubicBezTo>
                <a:lnTo>
                  <a:pt x="922374" y="509962"/>
                </a:lnTo>
                <a:cubicBezTo>
                  <a:pt x="922374" y="509962"/>
                  <a:pt x="923309" y="511546"/>
                  <a:pt x="924241" y="511546"/>
                </a:cubicBezTo>
                <a:cubicBezTo>
                  <a:pt x="924241" y="511546"/>
                  <a:pt x="925176" y="509962"/>
                  <a:pt x="926112" y="509962"/>
                </a:cubicBezTo>
                <a:cubicBezTo>
                  <a:pt x="927047" y="510753"/>
                  <a:pt x="927047" y="512337"/>
                  <a:pt x="927982" y="512337"/>
                </a:cubicBezTo>
                <a:cubicBezTo>
                  <a:pt x="927982" y="512337"/>
                  <a:pt x="928914" y="510753"/>
                  <a:pt x="929849" y="510753"/>
                </a:cubicBezTo>
                <a:cubicBezTo>
                  <a:pt x="928914" y="509962"/>
                  <a:pt x="928914" y="509962"/>
                  <a:pt x="927982" y="509172"/>
                </a:cubicBezTo>
                <a:cubicBezTo>
                  <a:pt x="927982" y="508381"/>
                  <a:pt x="927047" y="507591"/>
                  <a:pt x="926112" y="507591"/>
                </a:cubicBezTo>
                <a:cubicBezTo>
                  <a:pt x="926112" y="506797"/>
                  <a:pt x="928914" y="506007"/>
                  <a:pt x="928914" y="506007"/>
                </a:cubicBezTo>
                <a:lnTo>
                  <a:pt x="927047" y="504426"/>
                </a:lnTo>
                <a:cubicBezTo>
                  <a:pt x="927047" y="503636"/>
                  <a:pt x="925176" y="502845"/>
                  <a:pt x="925176" y="502052"/>
                </a:cubicBezTo>
                <a:lnTo>
                  <a:pt x="927047" y="501261"/>
                </a:lnTo>
                <a:cubicBezTo>
                  <a:pt x="927982" y="500471"/>
                  <a:pt x="926112" y="499681"/>
                  <a:pt x="926112" y="498890"/>
                </a:cubicBezTo>
                <a:lnTo>
                  <a:pt x="927982" y="498100"/>
                </a:lnTo>
                <a:cubicBezTo>
                  <a:pt x="927982" y="497306"/>
                  <a:pt x="926112" y="496516"/>
                  <a:pt x="926112" y="495725"/>
                </a:cubicBezTo>
                <a:cubicBezTo>
                  <a:pt x="926112" y="495725"/>
                  <a:pt x="927982" y="494935"/>
                  <a:pt x="928914" y="494935"/>
                </a:cubicBezTo>
                <a:cubicBezTo>
                  <a:pt x="928914" y="494145"/>
                  <a:pt x="929849" y="494145"/>
                  <a:pt x="930785" y="493351"/>
                </a:cubicBezTo>
                <a:lnTo>
                  <a:pt x="931720" y="494935"/>
                </a:lnTo>
                <a:cubicBezTo>
                  <a:pt x="932655" y="495725"/>
                  <a:pt x="933587" y="494145"/>
                  <a:pt x="934523" y="494145"/>
                </a:cubicBezTo>
                <a:lnTo>
                  <a:pt x="935458" y="495725"/>
                </a:lnTo>
                <a:cubicBezTo>
                  <a:pt x="935458" y="495725"/>
                  <a:pt x="933587" y="496516"/>
                  <a:pt x="933587" y="497306"/>
                </a:cubicBezTo>
                <a:lnTo>
                  <a:pt x="931720" y="498100"/>
                </a:lnTo>
                <a:cubicBezTo>
                  <a:pt x="931720" y="498890"/>
                  <a:pt x="932655" y="499681"/>
                  <a:pt x="933587" y="499681"/>
                </a:cubicBezTo>
                <a:cubicBezTo>
                  <a:pt x="933587" y="500471"/>
                  <a:pt x="934523" y="502052"/>
                  <a:pt x="934523" y="502052"/>
                </a:cubicBezTo>
                <a:cubicBezTo>
                  <a:pt x="935458" y="502052"/>
                  <a:pt x="936393" y="500471"/>
                  <a:pt x="937328" y="500471"/>
                </a:cubicBezTo>
                <a:cubicBezTo>
                  <a:pt x="937328" y="500471"/>
                  <a:pt x="938264" y="499681"/>
                  <a:pt x="939196" y="498890"/>
                </a:cubicBezTo>
                <a:lnTo>
                  <a:pt x="937328" y="497306"/>
                </a:lnTo>
                <a:lnTo>
                  <a:pt x="939196" y="495725"/>
                </a:lnTo>
                <a:cubicBezTo>
                  <a:pt x="940131" y="496516"/>
                  <a:pt x="941066" y="497306"/>
                  <a:pt x="941066" y="498100"/>
                </a:cubicBezTo>
                <a:cubicBezTo>
                  <a:pt x="941066" y="498100"/>
                  <a:pt x="942937" y="498890"/>
                  <a:pt x="942937" y="499681"/>
                </a:cubicBezTo>
                <a:cubicBezTo>
                  <a:pt x="942937" y="499681"/>
                  <a:pt x="940131" y="500471"/>
                  <a:pt x="940131" y="501261"/>
                </a:cubicBezTo>
                <a:cubicBezTo>
                  <a:pt x="941066" y="501261"/>
                  <a:pt x="942002" y="502052"/>
                  <a:pt x="942002" y="502845"/>
                </a:cubicBezTo>
                <a:cubicBezTo>
                  <a:pt x="942937" y="502845"/>
                  <a:pt x="943872" y="503636"/>
                  <a:pt x="943872" y="504426"/>
                </a:cubicBezTo>
                <a:cubicBezTo>
                  <a:pt x="943872" y="504426"/>
                  <a:pt x="942002" y="505217"/>
                  <a:pt x="942002" y="506007"/>
                </a:cubicBezTo>
                <a:cubicBezTo>
                  <a:pt x="942002" y="506007"/>
                  <a:pt x="942937" y="506797"/>
                  <a:pt x="942937" y="507591"/>
                </a:cubicBezTo>
                <a:cubicBezTo>
                  <a:pt x="943872" y="506797"/>
                  <a:pt x="944804" y="506797"/>
                  <a:pt x="945740" y="506007"/>
                </a:cubicBezTo>
                <a:lnTo>
                  <a:pt x="947610" y="505217"/>
                </a:lnTo>
                <a:cubicBezTo>
                  <a:pt x="947610" y="504426"/>
                  <a:pt x="945740" y="503636"/>
                  <a:pt x="945740" y="502845"/>
                </a:cubicBezTo>
                <a:lnTo>
                  <a:pt x="947610" y="502052"/>
                </a:lnTo>
                <a:cubicBezTo>
                  <a:pt x="947610" y="501261"/>
                  <a:pt x="946675" y="500471"/>
                  <a:pt x="946675" y="499681"/>
                </a:cubicBezTo>
                <a:cubicBezTo>
                  <a:pt x="946675" y="499681"/>
                  <a:pt x="944804" y="498890"/>
                  <a:pt x="944804" y="498100"/>
                </a:cubicBezTo>
                <a:cubicBezTo>
                  <a:pt x="944804" y="497306"/>
                  <a:pt x="946675" y="497306"/>
                  <a:pt x="946675" y="496516"/>
                </a:cubicBezTo>
                <a:lnTo>
                  <a:pt x="948545" y="495725"/>
                </a:lnTo>
                <a:cubicBezTo>
                  <a:pt x="949477" y="494935"/>
                  <a:pt x="947610" y="494145"/>
                  <a:pt x="947610" y="494145"/>
                </a:cubicBezTo>
                <a:cubicBezTo>
                  <a:pt x="947610" y="493351"/>
                  <a:pt x="949477" y="492561"/>
                  <a:pt x="949477" y="492561"/>
                </a:cubicBezTo>
                <a:cubicBezTo>
                  <a:pt x="949477" y="493351"/>
                  <a:pt x="950413" y="493351"/>
                  <a:pt x="951348" y="494145"/>
                </a:cubicBezTo>
                <a:lnTo>
                  <a:pt x="952283" y="495725"/>
                </a:lnTo>
                <a:cubicBezTo>
                  <a:pt x="952283" y="496516"/>
                  <a:pt x="950413" y="497306"/>
                  <a:pt x="950413" y="497306"/>
                </a:cubicBezTo>
                <a:cubicBezTo>
                  <a:pt x="950413" y="498100"/>
                  <a:pt x="951348" y="498890"/>
                  <a:pt x="952283" y="498890"/>
                </a:cubicBezTo>
                <a:cubicBezTo>
                  <a:pt x="952283" y="499681"/>
                  <a:pt x="954151" y="500471"/>
                  <a:pt x="954151" y="500471"/>
                </a:cubicBezTo>
                <a:cubicBezTo>
                  <a:pt x="953215" y="501261"/>
                  <a:pt x="952283" y="501261"/>
                  <a:pt x="951348" y="502052"/>
                </a:cubicBezTo>
                <a:cubicBezTo>
                  <a:pt x="952283" y="502052"/>
                  <a:pt x="952283" y="503636"/>
                  <a:pt x="953215" y="503636"/>
                </a:cubicBezTo>
                <a:cubicBezTo>
                  <a:pt x="954151" y="504426"/>
                  <a:pt x="955086" y="502845"/>
                  <a:pt x="955086" y="502845"/>
                </a:cubicBezTo>
                <a:cubicBezTo>
                  <a:pt x="956021" y="502845"/>
                  <a:pt x="956021" y="504426"/>
                  <a:pt x="956956" y="504426"/>
                </a:cubicBezTo>
                <a:lnTo>
                  <a:pt x="958824" y="502845"/>
                </a:lnTo>
                <a:cubicBezTo>
                  <a:pt x="959759" y="502845"/>
                  <a:pt x="960694" y="502052"/>
                  <a:pt x="960694" y="501261"/>
                </a:cubicBezTo>
                <a:cubicBezTo>
                  <a:pt x="961630" y="501261"/>
                  <a:pt x="962565" y="500471"/>
                  <a:pt x="963497" y="500471"/>
                </a:cubicBezTo>
                <a:lnTo>
                  <a:pt x="964432" y="502052"/>
                </a:lnTo>
                <a:cubicBezTo>
                  <a:pt x="965368" y="502845"/>
                  <a:pt x="966303" y="503636"/>
                  <a:pt x="966303" y="503636"/>
                </a:cubicBezTo>
                <a:cubicBezTo>
                  <a:pt x="966303" y="504426"/>
                  <a:pt x="964432" y="505217"/>
                  <a:pt x="964432" y="505217"/>
                </a:cubicBezTo>
                <a:cubicBezTo>
                  <a:pt x="964432" y="505217"/>
                  <a:pt x="965368" y="506797"/>
                  <a:pt x="966303" y="506797"/>
                </a:cubicBezTo>
                <a:cubicBezTo>
                  <a:pt x="966303" y="507591"/>
                  <a:pt x="967238" y="508381"/>
                  <a:pt x="967238" y="508381"/>
                </a:cubicBezTo>
                <a:cubicBezTo>
                  <a:pt x="968173" y="508381"/>
                  <a:pt x="969105" y="507591"/>
                  <a:pt x="969105" y="507591"/>
                </a:cubicBezTo>
                <a:cubicBezTo>
                  <a:pt x="970041" y="506797"/>
                  <a:pt x="970976" y="506797"/>
                  <a:pt x="971911" y="506007"/>
                </a:cubicBezTo>
                <a:cubicBezTo>
                  <a:pt x="971911" y="505217"/>
                  <a:pt x="970041" y="504426"/>
                  <a:pt x="970041" y="504426"/>
                </a:cubicBezTo>
                <a:cubicBezTo>
                  <a:pt x="970041" y="503636"/>
                  <a:pt x="971911" y="502845"/>
                  <a:pt x="971911" y="502845"/>
                </a:cubicBezTo>
                <a:cubicBezTo>
                  <a:pt x="971911" y="502845"/>
                  <a:pt x="973779" y="502052"/>
                  <a:pt x="973779" y="501261"/>
                </a:cubicBezTo>
                <a:cubicBezTo>
                  <a:pt x="973779" y="501261"/>
                  <a:pt x="972846" y="500471"/>
                  <a:pt x="972846" y="499681"/>
                </a:cubicBezTo>
                <a:cubicBezTo>
                  <a:pt x="971911" y="498890"/>
                  <a:pt x="971911" y="498890"/>
                  <a:pt x="970976" y="498100"/>
                </a:cubicBezTo>
                <a:cubicBezTo>
                  <a:pt x="972846" y="497306"/>
                  <a:pt x="973779" y="496516"/>
                  <a:pt x="975649" y="494935"/>
                </a:cubicBezTo>
                <a:cubicBezTo>
                  <a:pt x="975649" y="495725"/>
                  <a:pt x="976584" y="496516"/>
                  <a:pt x="976584" y="497306"/>
                </a:cubicBezTo>
                <a:cubicBezTo>
                  <a:pt x="977520" y="498100"/>
                  <a:pt x="978455" y="499681"/>
                  <a:pt x="980322" y="500471"/>
                </a:cubicBezTo>
                <a:cubicBezTo>
                  <a:pt x="979387" y="501261"/>
                  <a:pt x="977520" y="501261"/>
                  <a:pt x="977520" y="502052"/>
                </a:cubicBezTo>
                <a:cubicBezTo>
                  <a:pt x="977520" y="502845"/>
                  <a:pt x="979387" y="502845"/>
                  <a:pt x="979387" y="503636"/>
                </a:cubicBezTo>
                <a:cubicBezTo>
                  <a:pt x="979387" y="504426"/>
                  <a:pt x="981258" y="505217"/>
                  <a:pt x="981258" y="505217"/>
                </a:cubicBezTo>
                <a:cubicBezTo>
                  <a:pt x="981258" y="506007"/>
                  <a:pt x="978455" y="506797"/>
                  <a:pt x="979387" y="506797"/>
                </a:cubicBezTo>
                <a:cubicBezTo>
                  <a:pt x="979387" y="507591"/>
                  <a:pt x="980322" y="508381"/>
                  <a:pt x="980322" y="508381"/>
                </a:cubicBezTo>
                <a:cubicBezTo>
                  <a:pt x="981258" y="509172"/>
                  <a:pt x="982193" y="509962"/>
                  <a:pt x="982193" y="510753"/>
                </a:cubicBezTo>
                <a:lnTo>
                  <a:pt x="980322" y="511546"/>
                </a:lnTo>
                <a:cubicBezTo>
                  <a:pt x="980322" y="512337"/>
                  <a:pt x="981258" y="513127"/>
                  <a:pt x="981258" y="513127"/>
                </a:cubicBezTo>
                <a:cubicBezTo>
                  <a:pt x="982193" y="513127"/>
                  <a:pt x="984060" y="512337"/>
                  <a:pt x="984060" y="512337"/>
                </a:cubicBezTo>
                <a:cubicBezTo>
                  <a:pt x="984060" y="511546"/>
                  <a:pt x="985931" y="511546"/>
                  <a:pt x="985931" y="510753"/>
                </a:cubicBezTo>
                <a:lnTo>
                  <a:pt x="984060" y="509172"/>
                </a:lnTo>
                <a:cubicBezTo>
                  <a:pt x="984060" y="508381"/>
                  <a:pt x="985931" y="508381"/>
                  <a:pt x="985931" y="507591"/>
                </a:cubicBezTo>
                <a:lnTo>
                  <a:pt x="984996" y="506007"/>
                </a:lnTo>
                <a:cubicBezTo>
                  <a:pt x="984060" y="505217"/>
                  <a:pt x="983125" y="504426"/>
                  <a:pt x="983125" y="504426"/>
                </a:cubicBezTo>
                <a:cubicBezTo>
                  <a:pt x="983125" y="503636"/>
                  <a:pt x="981258" y="502845"/>
                  <a:pt x="981258" y="502052"/>
                </a:cubicBezTo>
                <a:lnTo>
                  <a:pt x="984060" y="501261"/>
                </a:lnTo>
                <a:cubicBezTo>
                  <a:pt x="984060" y="501261"/>
                  <a:pt x="984996" y="502052"/>
                  <a:pt x="984996" y="502845"/>
                </a:cubicBezTo>
                <a:cubicBezTo>
                  <a:pt x="985931" y="502845"/>
                  <a:pt x="986866" y="501261"/>
                  <a:pt x="986866" y="501261"/>
                </a:cubicBezTo>
                <a:cubicBezTo>
                  <a:pt x="987801" y="501261"/>
                  <a:pt x="988733" y="503636"/>
                  <a:pt x="988733" y="502845"/>
                </a:cubicBezTo>
                <a:cubicBezTo>
                  <a:pt x="989669" y="502845"/>
                  <a:pt x="990604" y="502052"/>
                  <a:pt x="990604" y="502052"/>
                </a:cubicBezTo>
                <a:cubicBezTo>
                  <a:pt x="991539" y="502052"/>
                  <a:pt x="992474" y="500471"/>
                  <a:pt x="993407" y="500471"/>
                </a:cubicBezTo>
                <a:lnTo>
                  <a:pt x="994342" y="502052"/>
                </a:lnTo>
                <a:cubicBezTo>
                  <a:pt x="995277" y="502845"/>
                  <a:pt x="995277" y="503636"/>
                  <a:pt x="996212" y="504426"/>
                </a:cubicBezTo>
                <a:cubicBezTo>
                  <a:pt x="996212" y="504426"/>
                  <a:pt x="997148" y="506007"/>
                  <a:pt x="998083" y="506007"/>
                </a:cubicBezTo>
                <a:lnTo>
                  <a:pt x="999950" y="504426"/>
                </a:lnTo>
                <a:cubicBezTo>
                  <a:pt x="1000886" y="504426"/>
                  <a:pt x="1000886" y="503636"/>
                  <a:pt x="1001821" y="502845"/>
                </a:cubicBezTo>
                <a:cubicBezTo>
                  <a:pt x="1002756" y="502845"/>
                  <a:pt x="1003688" y="502052"/>
                  <a:pt x="1003688" y="502052"/>
                </a:cubicBezTo>
                <a:cubicBezTo>
                  <a:pt x="1004623" y="502052"/>
                  <a:pt x="1005559" y="503636"/>
                  <a:pt x="1005559" y="503636"/>
                </a:cubicBezTo>
                <a:cubicBezTo>
                  <a:pt x="1005559" y="503636"/>
                  <a:pt x="1003688" y="504426"/>
                  <a:pt x="1003688" y="505217"/>
                </a:cubicBezTo>
                <a:cubicBezTo>
                  <a:pt x="1003688" y="505217"/>
                  <a:pt x="1004623" y="506797"/>
                  <a:pt x="1005559" y="506797"/>
                </a:cubicBezTo>
                <a:cubicBezTo>
                  <a:pt x="1005559" y="507591"/>
                  <a:pt x="1006494" y="507591"/>
                  <a:pt x="1006494" y="508381"/>
                </a:cubicBezTo>
                <a:cubicBezTo>
                  <a:pt x="1007429" y="507591"/>
                  <a:pt x="1008361" y="507591"/>
                  <a:pt x="1009297" y="506797"/>
                </a:cubicBezTo>
                <a:cubicBezTo>
                  <a:pt x="1009297" y="506797"/>
                  <a:pt x="1010232" y="506007"/>
                  <a:pt x="1011167" y="506007"/>
                </a:cubicBezTo>
                <a:cubicBezTo>
                  <a:pt x="1011167" y="505217"/>
                  <a:pt x="1013035" y="505217"/>
                  <a:pt x="1013035" y="504426"/>
                </a:cubicBezTo>
                <a:cubicBezTo>
                  <a:pt x="1013035" y="504426"/>
                  <a:pt x="1014905" y="503636"/>
                  <a:pt x="1014905" y="502845"/>
                </a:cubicBezTo>
                <a:cubicBezTo>
                  <a:pt x="1014905" y="502845"/>
                  <a:pt x="1013970" y="502052"/>
                  <a:pt x="1013970" y="501261"/>
                </a:cubicBezTo>
                <a:cubicBezTo>
                  <a:pt x="1013970" y="501261"/>
                  <a:pt x="1015840" y="500471"/>
                  <a:pt x="1015840" y="499681"/>
                </a:cubicBezTo>
                <a:lnTo>
                  <a:pt x="1017708" y="498890"/>
                </a:lnTo>
                <a:cubicBezTo>
                  <a:pt x="1018643" y="498890"/>
                  <a:pt x="1018643" y="499681"/>
                  <a:pt x="1019578" y="500471"/>
                </a:cubicBezTo>
                <a:cubicBezTo>
                  <a:pt x="1020514" y="501261"/>
                  <a:pt x="1021449" y="502845"/>
                  <a:pt x="1022384" y="503636"/>
                </a:cubicBezTo>
                <a:cubicBezTo>
                  <a:pt x="1023316" y="503636"/>
                  <a:pt x="1024251" y="502845"/>
                  <a:pt x="1024251" y="502845"/>
                </a:cubicBezTo>
                <a:cubicBezTo>
                  <a:pt x="1025187" y="502052"/>
                  <a:pt x="1027057" y="501261"/>
                  <a:pt x="1027057" y="501261"/>
                </a:cubicBezTo>
                <a:cubicBezTo>
                  <a:pt x="1027057" y="500471"/>
                  <a:pt x="1025187" y="499681"/>
                  <a:pt x="1025187" y="499681"/>
                </a:cubicBezTo>
                <a:cubicBezTo>
                  <a:pt x="1026122" y="498890"/>
                  <a:pt x="1027993" y="497306"/>
                  <a:pt x="1028925" y="496516"/>
                </a:cubicBezTo>
                <a:cubicBezTo>
                  <a:pt x="1029860" y="498100"/>
                  <a:pt x="1031730" y="498890"/>
                  <a:pt x="1032666" y="500471"/>
                </a:cubicBezTo>
                <a:cubicBezTo>
                  <a:pt x="1031730" y="500471"/>
                  <a:pt x="1030795" y="501261"/>
                  <a:pt x="1030795" y="501261"/>
                </a:cubicBezTo>
                <a:cubicBezTo>
                  <a:pt x="1028925" y="502845"/>
                  <a:pt x="1027993" y="503636"/>
                  <a:pt x="1026122" y="504426"/>
                </a:cubicBezTo>
                <a:cubicBezTo>
                  <a:pt x="1026122" y="505217"/>
                  <a:pt x="1027993" y="505217"/>
                  <a:pt x="1027993" y="506007"/>
                </a:cubicBezTo>
                <a:cubicBezTo>
                  <a:pt x="1027993" y="506797"/>
                  <a:pt x="1026122" y="506797"/>
                  <a:pt x="1026122" y="507591"/>
                </a:cubicBezTo>
                <a:lnTo>
                  <a:pt x="1027057" y="509172"/>
                </a:lnTo>
                <a:cubicBezTo>
                  <a:pt x="1027993" y="509172"/>
                  <a:pt x="1028925" y="507591"/>
                  <a:pt x="1028925" y="507591"/>
                </a:cubicBezTo>
                <a:cubicBezTo>
                  <a:pt x="1029860" y="507591"/>
                  <a:pt x="1030795" y="509172"/>
                  <a:pt x="1030795" y="509962"/>
                </a:cubicBezTo>
                <a:cubicBezTo>
                  <a:pt x="1031730" y="509962"/>
                  <a:pt x="1032666" y="508381"/>
                  <a:pt x="1032666" y="508381"/>
                </a:cubicBezTo>
                <a:cubicBezTo>
                  <a:pt x="1033598" y="508381"/>
                  <a:pt x="1034533" y="509962"/>
                  <a:pt x="1034533" y="509962"/>
                </a:cubicBezTo>
                <a:cubicBezTo>
                  <a:pt x="1035468" y="509962"/>
                  <a:pt x="1036404" y="508381"/>
                  <a:pt x="1036404" y="508381"/>
                </a:cubicBezTo>
                <a:cubicBezTo>
                  <a:pt x="1037339" y="508381"/>
                  <a:pt x="1038271" y="507591"/>
                  <a:pt x="1039206" y="507591"/>
                </a:cubicBezTo>
                <a:lnTo>
                  <a:pt x="1040142" y="509172"/>
                </a:lnTo>
                <a:cubicBezTo>
                  <a:pt x="1041077" y="509172"/>
                  <a:pt x="1042012" y="507591"/>
                  <a:pt x="1042944" y="507591"/>
                </a:cubicBezTo>
                <a:lnTo>
                  <a:pt x="1041077" y="506007"/>
                </a:lnTo>
                <a:lnTo>
                  <a:pt x="1042944" y="504426"/>
                </a:lnTo>
                <a:lnTo>
                  <a:pt x="1044815" y="506007"/>
                </a:lnTo>
                <a:cubicBezTo>
                  <a:pt x="1044815" y="506797"/>
                  <a:pt x="1045750" y="507591"/>
                  <a:pt x="1045750" y="508381"/>
                </a:cubicBezTo>
                <a:cubicBezTo>
                  <a:pt x="1046685" y="507591"/>
                  <a:pt x="1048553" y="506797"/>
                  <a:pt x="1048553" y="506797"/>
                </a:cubicBezTo>
                <a:cubicBezTo>
                  <a:pt x="1048553" y="506007"/>
                  <a:pt x="1046685" y="505217"/>
                  <a:pt x="1046685" y="505217"/>
                </a:cubicBezTo>
                <a:cubicBezTo>
                  <a:pt x="1045750" y="504426"/>
                  <a:pt x="1045750" y="503636"/>
                  <a:pt x="1044815" y="503636"/>
                </a:cubicBezTo>
                <a:cubicBezTo>
                  <a:pt x="1044815" y="502845"/>
                  <a:pt x="1043879" y="502052"/>
                  <a:pt x="1043879" y="501261"/>
                </a:cubicBezTo>
                <a:cubicBezTo>
                  <a:pt x="1042944" y="501261"/>
                  <a:pt x="1042012" y="499681"/>
                  <a:pt x="1042012" y="499681"/>
                </a:cubicBezTo>
                <a:cubicBezTo>
                  <a:pt x="1041077" y="499681"/>
                  <a:pt x="1040142" y="501261"/>
                  <a:pt x="1040142" y="501261"/>
                </a:cubicBezTo>
                <a:cubicBezTo>
                  <a:pt x="1039206" y="501261"/>
                  <a:pt x="1039206" y="499681"/>
                  <a:pt x="1038271" y="499681"/>
                </a:cubicBezTo>
                <a:cubicBezTo>
                  <a:pt x="1041077" y="497306"/>
                  <a:pt x="1043879" y="495725"/>
                  <a:pt x="1046685" y="494145"/>
                </a:cubicBezTo>
                <a:cubicBezTo>
                  <a:pt x="1046685" y="494145"/>
                  <a:pt x="1047617" y="494935"/>
                  <a:pt x="1048553" y="495725"/>
                </a:cubicBezTo>
                <a:lnTo>
                  <a:pt x="1049488" y="497306"/>
                </a:lnTo>
                <a:cubicBezTo>
                  <a:pt x="1049488" y="498100"/>
                  <a:pt x="1047617" y="498890"/>
                  <a:pt x="1047617" y="498890"/>
                </a:cubicBezTo>
                <a:cubicBezTo>
                  <a:pt x="1047617" y="499681"/>
                  <a:pt x="1048553" y="499681"/>
                  <a:pt x="1049488" y="500471"/>
                </a:cubicBezTo>
                <a:cubicBezTo>
                  <a:pt x="1050423" y="502052"/>
                  <a:pt x="1051358" y="502845"/>
                  <a:pt x="1052294" y="504426"/>
                </a:cubicBezTo>
                <a:cubicBezTo>
                  <a:pt x="1053226" y="503636"/>
                  <a:pt x="1054161" y="503636"/>
                  <a:pt x="1054161" y="502845"/>
                </a:cubicBezTo>
                <a:cubicBezTo>
                  <a:pt x="1055096" y="502052"/>
                  <a:pt x="1053226" y="501261"/>
                  <a:pt x="1053226" y="501261"/>
                </a:cubicBezTo>
                <a:cubicBezTo>
                  <a:pt x="1053226" y="500471"/>
                  <a:pt x="1055096" y="500471"/>
                  <a:pt x="1055096" y="499681"/>
                </a:cubicBezTo>
                <a:cubicBezTo>
                  <a:pt x="1055096" y="498890"/>
                  <a:pt x="1053226" y="498100"/>
                  <a:pt x="1053226" y="498100"/>
                </a:cubicBezTo>
                <a:cubicBezTo>
                  <a:pt x="1053226" y="497306"/>
                  <a:pt x="1055096" y="496516"/>
                  <a:pt x="1055096" y="496516"/>
                </a:cubicBezTo>
                <a:cubicBezTo>
                  <a:pt x="1056032" y="496516"/>
                  <a:pt x="1056967" y="494935"/>
                  <a:pt x="1057899" y="494935"/>
                </a:cubicBezTo>
                <a:cubicBezTo>
                  <a:pt x="1057899" y="494935"/>
                  <a:pt x="1058834" y="496516"/>
                  <a:pt x="1058834" y="497306"/>
                </a:cubicBezTo>
                <a:cubicBezTo>
                  <a:pt x="1058834" y="496516"/>
                  <a:pt x="1057899" y="498100"/>
                  <a:pt x="1056967" y="498100"/>
                </a:cubicBezTo>
                <a:cubicBezTo>
                  <a:pt x="1057899" y="498100"/>
                  <a:pt x="1057899" y="499681"/>
                  <a:pt x="1058834" y="499681"/>
                </a:cubicBezTo>
                <a:cubicBezTo>
                  <a:pt x="1058834" y="500471"/>
                  <a:pt x="1060705" y="498890"/>
                  <a:pt x="1060705" y="498890"/>
                </a:cubicBezTo>
                <a:lnTo>
                  <a:pt x="1062575" y="500471"/>
                </a:lnTo>
                <a:cubicBezTo>
                  <a:pt x="1062575" y="501261"/>
                  <a:pt x="1060705" y="501261"/>
                  <a:pt x="1060705" y="502052"/>
                </a:cubicBezTo>
                <a:cubicBezTo>
                  <a:pt x="1059769" y="502052"/>
                  <a:pt x="1061640" y="502845"/>
                  <a:pt x="1061640" y="503636"/>
                </a:cubicBezTo>
                <a:cubicBezTo>
                  <a:pt x="1062575" y="502845"/>
                  <a:pt x="1063507" y="502845"/>
                  <a:pt x="1063507" y="502052"/>
                </a:cubicBezTo>
                <a:cubicBezTo>
                  <a:pt x="1064443" y="502052"/>
                  <a:pt x="1066313" y="501261"/>
                  <a:pt x="1066313" y="501261"/>
                </a:cubicBezTo>
                <a:cubicBezTo>
                  <a:pt x="1066313" y="500471"/>
                  <a:pt x="1064443" y="499681"/>
                  <a:pt x="1064443" y="498890"/>
                </a:cubicBezTo>
                <a:lnTo>
                  <a:pt x="1066313" y="498100"/>
                </a:lnTo>
                <a:cubicBezTo>
                  <a:pt x="1066313" y="498100"/>
                  <a:pt x="1068181" y="498890"/>
                  <a:pt x="1068181" y="499681"/>
                </a:cubicBezTo>
                <a:cubicBezTo>
                  <a:pt x="1068181" y="499681"/>
                  <a:pt x="1069116" y="501261"/>
                  <a:pt x="1070051" y="501261"/>
                </a:cubicBezTo>
                <a:lnTo>
                  <a:pt x="1071922" y="499681"/>
                </a:lnTo>
                <a:cubicBezTo>
                  <a:pt x="1072854" y="500471"/>
                  <a:pt x="1072854" y="501261"/>
                  <a:pt x="1073789" y="502052"/>
                </a:cubicBezTo>
                <a:cubicBezTo>
                  <a:pt x="1073789" y="502052"/>
                  <a:pt x="1074724" y="502845"/>
                  <a:pt x="1074724" y="503636"/>
                </a:cubicBezTo>
                <a:cubicBezTo>
                  <a:pt x="1074724" y="503636"/>
                  <a:pt x="1072854" y="504426"/>
                  <a:pt x="1072854" y="505217"/>
                </a:cubicBezTo>
                <a:lnTo>
                  <a:pt x="1074724" y="506797"/>
                </a:lnTo>
                <a:lnTo>
                  <a:pt x="1076595" y="505217"/>
                </a:lnTo>
                <a:lnTo>
                  <a:pt x="1078462" y="503636"/>
                </a:lnTo>
                <a:cubicBezTo>
                  <a:pt x="1079397" y="503636"/>
                  <a:pt x="1080333" y="505217"/>
                  <a:pt x="1080333" y="506007"/>
                </a:cubicBezTo>
                <a:cubicBezTo>
                  <a:pt x="1080333" y="506007"/>
                  <a:pt x="1081268" y="507591"/>
                  <a:pt x="1082203" y="507591"/>
                </a:cubicBezTo>
                <a:lnTo>
                  <a:pt x="1084071" y="506007"/>
                </a:lnTo>
                <a:cubicBezTo>
                  <a:pt x="1085006" y="506797"/>
                  <a:pt x="1085006" y="507591"/>
                  <a:pt x="1085941" y="507591"/>
                </a:cubicBezTo>
                <a:cubicBezTo>
                  <a:pt x="1086876" y="509172"/>
                  <a:pt x="1087809" y="509962"/>
                  <a:pt x="1088744" y="511546"/>
                </a:cubicBezTo>
                <a:cubicBezTo>
                  <a:pt x="1088744" y="510753"/>
                  <a:pt x="1090614" y="510753"/>
                  <a:pt x="1090614" y="509962"/>
                </a:cubicBezTo>
                <a:cubicBezTo>
                  <a:pt x="1090614" y="509962"/>
                  <a:pt x="1088744" y="508381"/>
                  <a:pt x="1089679" y="508381"/>
                </a:cubicBezTo>
                <a:lnTo>
                  <a:pt x="1091550" y="506797"/>
                </a:lnTo>
                <a:lnTo>
                  <a:pt x="1089679" y="505217"/>
                </a:lnTo>
                <a:cubicBezTo>
                  <a:pt x="1088744" y="505217"/>
                  <a:pt x="1087809" y="506797"/>
                  <a:pt x="1087809" y="506797"/>
                </a:cubicBezTo>
                <a:cubicBezTo>
                  <a:pt x="1086876" y="505217"/>
                  <a:pt x="1085941" y="504426"/>
                  <a:pt x="1084071" y="502845"/>
                </a:cubicBezTo>
                <a:cubicBezTo>
                  <a:pt x="1085941" y="502052"/>
                  <a:pt x="1086876" y="501261"/>
                  <a:pt x="1088744" y="500471"/>
                </a:cubicBezTo>
                <a:cubicBezTo>
                  <a:pt x="1089679" y="501261"/>
                  <a:pt x="1090614" y="502845"/>
                  <a:pt x="1091550" y="503636"/>
                </a:cubicBezTo>
                <a:cubicBezTo>
                  <a:pt x="1092485" y="503636"/>
                  <a:pt x="1093417" y="502052"/>
                  <a:pt x="1094352" y="502845"/>
                </a:cubicBezTo>
                <a:cubicBezTo>
                  <a:pt x="1094352" y="502845"/>
                  <a:pt x="1095288" y="503636"/>
                  <a:pt x="1095288" y="504426"/>
                </a:cubicBezTo>
                <a:lnTo>
                  <a:pt x="1093417" y="505217"/>
                </a:lnTo>
                <a:cubicBezTo>
                  <a:pt x="1093417" y="506007"/>
                  <a:pt x="1094352" y="506797"/>
                  <a:pt x="1095288" y="507591"/>
                </a:cubicBezTo>
                <a:cubicBezTo>
                  <a:pt x="1095288" y="507591"/>
                  <a:pt x="1096223" y="508381"/>
                  <a:pt x="1096223" y="509172"/>
                </a:cubicBezTo>
                <a:cubicBezTo>
                  <a:pt x="1096223" y="508381"/>
                  <a:pt x="1099025" y="508381"/>
                  <a:pt x="1099025" y="507591"/>
                </a:cubicBezTo>
                <a:cubicBezTo>
                  <a:pt x="1099025" y="507591"/>
                  <a:pt x="1097155" y="506797"/>
                  <a:pt x="1097155" y="506007"/>
                </a:cubicBezTo>
                <a:cubicBezTo>
                  <a:pt x="1097155" y="506007"/>
                  <a:pt x="1099025" y="505217"/>
                  <a:pt x="1099025" y="504426"/>
                </a:cubicBezTo>
                <a:cubicBezTo>
                  <a:pt x="1099961" y="505217"/>
                  <a:pt x="1099961" y="506007"/>
                  <a:pt x="1100896" y="506797"/>
                </a:cubicBezTo>
                <a:lnTo>
                  <a:pt x="1102763" y="505217"/>
                </a:lnTo>
                <a:cubicBezTo>
                  <a:pt x="1103699" y="504426"/>
                  <a:pt x="1104634" y="504426"/>
                  <a:pt x="1104634" y="503636"/>
                </a:cubicBezTo>
                <a:cubicBezTo>
                  <a:pt x="1105569" y="504426"/>
                  <a:pt x="1105569" y="505217"/>
                  <a:pt x="1106504" y="505217"/>
                </a:cubicBezTo>
                <a:cubicBezTo>
                  <a:pt x="1107437" y="506007"/>
                  <a:pt x="1107437" y="506797"/>
                  <a:pt x="1108372" y="507591"/>
                </a:cubicBezTo>
                <a:lnTo>
                  <a:pt x="1109307" y="509172"/>
                </a:lnTo>
                <a:cubicBezTo>
                  <a:pt x="1110242" y="509172"/>
                  <a:pt x="1111178" y="507591"/>
                  <a:pt x="1112113" y="507591"/>
                </a:cubicBezTo>
                <a:lnTo>
                  <a:pt x="1113045" y="509172"/>
                </a:lnTo>
                <a:cubicBezTo>
                  <a:pt x="1113980" y="509172"/>
                  <a:pt x="1114916" y="508381"/>
                  <a:pt x="1115851" y="508381"/>
                </a:cubicBezTo>
                <a:cubicBezTo>
                  <a:pt x="1114916" y="507591"/>
                  <a:pt x="1113980" y="506797"/>
                  <a:pt x="1113980" y="506007"/>
                </a:cubicBezTo>
                <a:cubicBezTo>
                  <a:pt x="1113045" y="506007"/>
                  <a:pt x="1113045" y="505217"/>
                  <a:pt x="1112113" y="504426"/>
                </a:cubicBezTo>
                <a:lnTo>
                  <a:pt x="1110242" y="502845"/>
                </a:lnTo>
                <a:cubicBezTo>
                  <a:pt x="1111178" y="502845"/>
                  <a:pt x="1112113" y="501261"/>
                  <a:pt x="1113045" y="501261"/>
                </a:cubicBezTo>
                <a:cubicBezTo>
                  <a:pt x="1113045" y="501261"/>
                  <a:pt x="1114916" y="499681"/>
                  <a:pt x="1114916" y="500471"/>
                </a:cubicBezTo>
                <a:cubicBezTo>
                  <a:pt x="1115851" y="500471"/>
                  <a:pt x="1115851" y="502052"/>
                  <a:pt x="1116786" y="502052"/>
                </a:cubicBezTo>
                <a:cubicBezTo>
                  <a:pt x="1116786" y="502052"/>
                  <a:pt x="1117718" y="500471"/>
                  <a:pt x="1118653" y="500471"/>
                </a:cubicBezTo>
                <a:cubicBezTo>
                  <a:pt x="1118653" y="500471"/>
                  <a:pt x="1119589" y="502052"/>
                  <a:pt x="1120524" y="502052"/>
                </a:cubicBezTo>
                <a:cubicBezTo>
                  <a:pt x="1120524" y="502845"/>
                  <a:pt x="1121459" y="503636"/>
                  <a:pt x="1121459" y="504426"/>
                </a:cubicBezTo>
                <a:cubicBezTo>
                  <a:pt x="1122395" y="504426"/>
                  <a:pt x="1122395" y="505217"/>
                  <a:pt x="1123327" y="506007"/>
                </a:cubicBezTo>
                <a:cubicBezTo>
                  <a:pt x="1123327" y="506007"/>
                  <a:pt x="1124262" y="507591"/>
                  <a:pt x="1125197" y="507591"/>
                </a:cubicBezTo>
                <a:lnTo>
                  <a:pt x="1127065" y="506007"/>
                </a:lnTo>
                <a:cubicBezTo>
                  <a:pt x="1127065" y="506007"/>
                  <a:pt x="1128000" y="507591"/>
                  <a:pt x="1128935" y="508381"/>
                </a:cubicBezTo>
                <a:lnTo>
                  <a:pt x="1129870" y="509962"/>
                </a:lnTo>
                <a:cubicBezTo>
                  <a:pt x="1130806" y="509962"/>
                  <a:pt x="1131738" y="508381"/>
                  <a:pt x="1132673" y="508381"/>
                </a:cubicBezTo>
                <a:lnTo>
                  <a:pt x="1133608" y="509962"/>
                </a:lnTo>
                <a:cubicBezTo>
                  <a:pt x="1134544" y="509962"/>
                  <a:pt x="1135479" y="509172"/>
                  <a:pt x="1136414" y="509172"/>
                </a:cubicBezTo>
                <a:cubicBezTo>
                  <a:pt x="1136414" y="508381"/>
                  <a:pt x="1137346" y="507591"/>
                  <a:pt x="1138281" y="507591"/>
                </a:cubicBezTo>
                <a:lnTo>
                  <a:pt x="1139217" y="509172"/>
                </a:lnTo>
                <a:lnTo>
                  <a:pt x="1137346" y="510753"/>
                </a:lnTo>
                <a:cubicBezTo>
                  <a:pt x="1137346" y="510753"/>
                  <a:pt x="1139217" y="511546"/>
                  <a:pt x="1139217" y="512337"/>
                </a:cubicBezTo>
                <a:cubicBezTo>
                  <a:pt x="1139217" y="513127"/>
                  <a:pt x="1137346" y="513127"/>
                  <a:pt x="1137346" y="513917"/>
                </a:cubicBezTo>
                <a:cubicBezTo>
                  <a:pt x="1137346" y="513917"/>
                  <a:pt x="1138281" y="514708"/>
                  <a:pt x="1138281" y="515498"/>
                </a:cubicBezTo>
                <a:cubicBezTo>
                  <a:pt x="1139217" y="514708"/>
                  <a:pt x="1140152" y="514708"/>
                  <a:pt x="1141087" y="513917"/>
                </a:cubicBezTo>
                <a:cubicBezTo>
                  <a:pt x="1142023" y="513127"/>
                  <a:pt x="1143890" y="512337"/>
                  <a:pt x="1144825" y="511546"/>
                </a:cubicBezTo>
                <a:cubicBezTo>
                  <a:pt x="1144825" y="510753"/>
                  <a:pt x="1143890" y="509962"/>
                  <a:pt x="1142955" y="509962"/>
                </a:cubicBezTo>
                <a:cubicBezTo>
                  <a:pt x="1142955" y="509172"/>
                  <a:pt x="1142023" y="508381"/>
                  <a:pt x="1142023" y="507591"/>
                </a:cubicBezTo>
                <a:cubicBezTo>
                  <a:pt x="1141087" y="507591"/>
                  <a:pt x="1140152" y="506797"/>
                  <a:pt x="1140152" y="506007"/>
                </a:cubicBezTo>
                <a:cubicBezTo>
                  <a:pt x="1140152" y="506007"/>
                  <a:pt x="1142023" y="505217"/>
                  <a:pt x="1142023" y="504426"/>
                </a:cubicBezTo>
                <a:lnTo>
                  <a:pt x="1141087" y="502845"/>
                </a:lnTo>
                <a:cubicBezTo>
                  <a:pt x="1140152" y="502845"/>
                  <a:pt x="1139217" y="502052"/>
                  <a:pt x="1139217" y="501261"/>
                </a:cubicBezTo>
                <a:lnTo>
                  <a:pt x="1137346" y="502845"/>
                </a:lnTo>
                <a:cubicBezTo>
                  <a:pt x="1136414" y="502845"/>
                  <a:pt x="1135479" y="503636"/>
                  <a:pt x="1134544" y="503636"/>
                </a:cubicBezTo>
                <a:cubicBezTo>
                  <a:pt x="1134544" y="503636"/>
                  <a:pt x="1133608" y="502845"/>
                  <a:pt x="1133608" y="502052"/>
                </a:cubicBezTo>
                <a:cubicBezTo>
                  <a:pt x="1132673" y="501261"/>
                  <a:pt x="1131738" y="501261"/>
                  <a:pt x="1131738" y="500471"/>
                </a:cubicBezTo>
                <a:cubicBezTo>
                  <a:pt x="1130806" y="499681"/>
                  <a:pt x="1130806" y="498890"/>
                  <a:pt x="1129870" y="498890"/>
                </a:cubicBezTo>
                <a:cubicBezTo>
                  <a:pt x="1129870" y="498163"/>
                  <a:pt x="1129146" y="497438"/>
                  <a:pt x="1129014" y="496714"/>
                </a:cubicBezTo>
                <a:cubicBezTo>
                  <a:pt x="1129247" y="496818"/>
                  <a:pt x="1130022" y="495725"/>
                  <a:pt x="1130806" y="495725"/>
                </a:cubicBezTo>
                <a:lnTo>
                  <a:pt x="1131738" y="497306"/>
                </a:lnTo>
                <a:cubicBezTo>
                  <a:pt x="1132673" y="497306"/>
                  <a:pt x="1133608" y="495725"/>
                  <a:pt x="1134544" y="495725"/>
                </a:cubicBezTo>
                <a:cubicBezTo>
                  <a:pt x="1134544" y="495725"/>
                  <a:pt x="1135479" y="497306"/>
                  <a:pt x="1135479" y="498100"/>
                </a:cubicBezTo>
                <a:cubicBezTo>
                  <a:pt x="1136414" y="498100"/>
                  <a:pt x="1137346" y="499681"/>
                  <a:pt x="1137346" y="499681"/>
                </a:cubicBezTo>
                <a:cubicBezTo>
                  <a:pt x="1138281" y="499681"/>
                  <a:pt x="1139217" y="498100"/>
                  <a:pt x="1139217" y="498100"/>
                </a:cubicBezTo>
                <a:cubicBezTo>
                  <a:pt x="1140152" y="498100"/>
                  <a:pt x="1140152" y="499681"/>
                  <a:pt x="1141087" y="499681"/>
                </a:cubicBezTo>
                <a:cubicBezTo>
                  <a:pt x="1142023" y="499681"/>
                  <a:pt x="1142955" y="498100"/>
                  <a:pt x="1142955" y="498890"/>
                </a:cubicBezTo>
                <a:cubicBezTo>
                  <a:pt x="1143890" y="498890"/>
                  <a:pt x="1144825" y="499681"/>
                  <a:pt x="1144825" y="500471"/>
                </a:cubicBezTo>
                <a:cubicBezTo>
                  <a:pt x="1144825" y="500471"/>
                  <a:pt x="1145760" y="502052"/>
                  <a:pt x="1146696" y="502052"/>
                </a:cubicBezTo>
                <a:cubicBezTo>
                  <a:pt x="1146696" y="502052"/>
                  <a:pt x="1147628" y="500471"/>
                  <a:pt x="1148563" y="500471"/>
                </a:cubicBezTo>
                <a:lnTo>
                  <a:pt x="1150434" y="499681"/>
                </a:lnTo>
                <a:cubicBezTo>
                  <a:pt x="1151369" y="498890"/>
                  <a:pt x="1152301" y="498890"/>
                  <a:pt x="1152301" y="498100"/>
                </a:cubicBezTo>
                <a:cubicBezTo>
                  <a:pt x="1153236" y="498100"/>
                  <a:pt x="1154172" y="496516"/>
                  <a:pt x="1155107" y="496516"/>
                </a:cubicBezTo>
                <a:lnTo>
                  <a:pt x="1156042" y="498100"/>
                </a:lnTo>
                <a:cubicBezTo>
                  <a:pt x="1156974" y="498890"/>
                  <a:pt x="1156974" y="499681"/>
                  <a:pt x="1157909" y="500471"/>
                </a:cubicBezTo>
                <a:cubicBezTo>
                  <a:pt x="1158845" y="500471"/>
                  <a:pt x="1158845" y="501261"/>
                  <a:pt x="1159780" y="502052"/>
                </a:cubicBezTo>
                <a:cubicBezTo>
                  <a:pt x="1159780" y="502845"/>
                  <a:pt x="1160715" y="502845"/>
                  <a:pt x="1160715" y="503636"/>
                </a:cubicBezTo>
                <a:cubicBezTo>
                  <a:pt x="1161647" y="504426"/>
                  <a:pt x="1162583" y="505217"/>
                  <a:pt x="1162583" y="505217"/>
                </a:cubicBezTo>
                <a:lnTo>
                  <a:pt x="1164453" y="504426"/>
                </a:lnTo>
                <a:cubicBezTo>
                  <a:pt x="1165388" y="503636"/>
                  <a:pt x="1166324" y="503636"/>
                  <a:pt x="1167256" y="502845"/>
                </a:cubicBezTo>
                <a:cubicBezTo>
                  <a:pt x="1167256" y="502845"/>
                  <a:pt x="1168191" y="501261"/>
                  <a:pt x="1169126" y="501261"/>
                </a:cubicBezTo>
                <a:cubicBezTo>
                  <a:pt x="1169126" y="501261"/>
                  <a:pt x="1170062" y="502845"/>
                  <a:pt x="1170997" y="503636"/>
                </a:cubicBezTo>
                <a:cubicBezTo>
                  <a:pt x="1170997" y="503636"/>
                  <a:pt x="1171929" y="504426"/>
                  <a:pt x="1171929" y="505217"/>
                </a:cubicBezTo>
                <a:cubicBezTo>
                  <a:pt x="1172864" y="505217"/>
                  <a:pt x="1173799" y="503636"/>
                  <a:pt x="1173799" y="503636"/>
                </a:cubicBezTo>
                <a:cubicBezTo>
                  <a:pt x="1174735" y="503636"/>
                  <a:pt x="1175670" y="505217"/>
                  <a:pt x="1175670" y="505217"/>
                </a:cubicBezTo>
                <a:cubicBezTo>
                  <a:pt x="1176605" y="505217"/>
                  <a:pt x="1177537" y="504426"/>
                  <a:pt x="1177537" y="504426"/>
                </a:cubicBezTo>
                <a:cubicBezTo>
                  <a:pt x="1178473" y="503636"/>
                  <a:pt x="1176605" y="502845"/>
                  <a:pt x="1176605" y="502052"/>
                </a:cubicBezTo>
                <a:lnTo>
                  <a:pt x="1178473" y="501261"/>
                </a:lnTo>
                <a:cubicBezTo>
                  <a:pt x="1178473" y="500471"/>
                  <a:pt x="1176605" y="499681"/>
                  <a:pt x="1176605" y="498890"/>
                </a:cubicBezTo>
                <a:lnTo>
                  <a:pt x="1178473" y="498100"/>
                </a:lnTo>
                <a:lnTo>
                  <a:pt x="1180343" y="499681"/>
                </a:lnTo>
                <a:lnTo>
                  <a:pt x="1182211" y="498100"/>
                </a:lnTo>
                <a:cubicBezTo>
                  <a:pt x="1183146" y="498100"/>
                  <a:pt x="1184081" y="499681"/>
                  <a:pt x="1184081" y="499681"/>
                </a:cubicBezTo>
                <a:cubicBezTo>
                  <a:pt x="1185016" y="500471"/>
                  <a:pt x="1185016" y="501261"/>
                  <a:pt x="1185952" y="502052"/>
                </a:cubicBezTo>
                <a:lnTo>
                  <a:pt x="1186884" y="503636"/>
                </a:lnTo>
                <a:cubicBezTo>
                  <a:pt x="1187819" y="503636"/>
                  <a:pt x="1188754" y="502052"/>
                  <a:pt x="1189690" y="502052"/>
                </a:cubicBezTo>
                <a:lnTo>
                  <a:pt x="1187819" y="500471"/>
                </a:lnTo>
                <a:lnTo>
                  <a:pt x="1189690" y="498890"/>
                </a:lnTo>
                <a:cubicBezTo>
                  <a:pt x="1190625" y="498890"/>
                  <a:pt x="1191557" y="498100"/>
                  <a:pt x="1191557" y="498100"/>
                </a:cubicBezTo>
                <a:cubicBezTo>
                  <a:pt x="1192492" y="498100"/>
                  <a:pt x="1193427" y="498890"/>
                  <a:pt x="1193427" y="499681"/>
                </a:cubicBezTo>
                <a:cubicBezTo>
                  <a:pt x="1194363" y="500471"/>
                  <a:pt x="1194363" y="500471"/>
                  <a:pt x="1195298" y="501261"/>
                </a:cubicBezTo>
                <a:cubicBezTo>
                  <a:pt x="1196233" y="502052"/>
                  <a:pt x="1196233" y="502845"/>
                  <a:pt x="1197165" y="502845"/>
                </a:cubicBezTo>
                <a:cubicBezTo>
                  <a:pt x="1197165" y="503636"/>
                  <a:pt x="1198101" y="504426"/>
                  <a:pt x="1198101" y="505217"/>
                </a:cubicBezTo>
                <a:cubicBezTo>
                  <a:pt x="1199036" y="505217"/>
                  <a:pt x="1199971" y="503636"/>
                  <a:pt x="1200906" y="503636"/>
                </a:cubicBezTo>
                <a:cubicBezTo>
                  <a:pt x="1199971" y="503636"/>
                  <a:pt x="1199036" y="502052"/>
                  <a:pt x="1199036" y="502052"/>
                </a:cubicBezTo>
                <a:cubicBezTo>
                  <a:pt x="1199036" y="501261"/>
                  <a:pt x="1200906" y="500471"/>
                  <a:pt x="1200906" y="500471"/>
                </a:cubicBezTo>
                <a:cubicBezTo>
                  <a:pt x="1201839" y="499681"/>
                  <a:pt x="1202774" y="499681"/>
                  <a:pt x="1202774" y="498890"/>
                </a:cubicBezTo>
                <a:cubicBezTo>
                  <a:pt x="1203709" y="498890"/>
                  <a:pt x="1204644" y="498100"/>
                  <a:pt x="1205580" y="497306"/>
                </a:cubicBezTo>
                <a:lnTo>
                  <a:pt x="1206515" y="499681"/>
                </a:lnTo>
                <a:lnTo>
                  <a:pt x="1208382" y="501261"/>
                </a:lnTo>
                <a:lnTo>
                  <a:pt x="1210253" y="499681"/>
                </a:lnTo>
                <a:cubicBezTo>
                  <a:pt x="1210253" y="499681"/>
                  <a:pt x="1212120" y="498100"/>
                  <a:pt x="1212120" y="498890"/>
                </a:cubicBezTo>
                <a:cubicBezTo>
                  <a:pt x="1213055" y="498890"/>
                  <a:pt x="1213991" y="499681"/>
                  <a:pt x="1213991" y="500471"/>
                </a:cubicBezTo>
                <a:cubicBezTo>
                  <a:pt x="1213991" y="500471"/>
                  <a:pt x="1214926" y="502052"/>
                  <a:pt x="1215861" y="502052"/>
                </a:cubicBezTo>
                <a:lnTo>
                  <a:pt x="1217729" y="500471"/>
                </a:lnTo>
                <a:cubicBezTo>
                  <a:pt x="1218664" y="500471"/>
                  <a:pt x="1219599" y="499681"/>
                  <a:pt x="1219599" y="499681"/>
                </a:cubicBezTo>
                <a:cubicBezTo>
                  <a:pt x="1219599" y="498890"/>
                  <a:pt x="1221467" y="498100"/>
                  <a:pt x="1222402" y="498100"/>
                </a:cubicBezTo>
                <a:lnTo>
                  <a:pt x="1223337" y="499681"/>
                </a:lnTo>
                <a:cubicBezTo>
                  <a:pt x="1224272" y="500471"/>
                  <a:pt x="1225208" y="501261"/>
                  <a:pt x="1225208" y="501261"/>
                </a:cubicBezTo>
                <a:cubicBezTo>
                  <a:pt x="1225208" y="502052"/>
                  <a:pt x="1223337" y="502845"/>
                  <a:pt x="1223337" y="502845"/>
                </a:cubicBezTo>
                <a:cubicBezTo>
                  <a:pt x="1223337" y="503636"/>
                  <a:pt x="1224272" y="504426"/>
                  <a:pt x="1224272" y="504426"/>
                </a:cubicBezTo>
                <a:cubicBezTo>
                  <a:pt x="1224272" y="505217"/>
                  <a:pt x="1222402" y="505217"/>
                  <a:pt x="1222402" y="506007"/>
                </a:cubicBezTo>
                <a:cubicBezTo>
                  <a:pt x="1222402" y="506797"/>
                  <a:pt x="1224272" y="507591"/>
                  <a:pt x="1224272" y="507591"/>
                </a:cubicBezTo>
                <a:cubicBezTo>
                  <a:pt x="1224272" y="508381"/>
                  <a:pt x="1222402" y="508381"/>
                  <a:pt x="1222402" y="509172"/>
                </a:cubicBezTo>
                <a:lnTo>
                  <a:pt x="1223337" y="510753"/>
                </a:lnTo>
                <a:cubicBezTo>
                  <a:pt x="1223337" y="510753"/>
                  <a:pt x="1225208" y="509172"/>
                  <a:pt x="1226143" y="509172"/>
                </a:cubicBezTo>
                <a:cubicBezTo>
                  <a:pt x="1226143" y="509962"/>
                  <a:pt x="1227075" y="511546"/>
                  <a:pt x="1227075" y="511546"/>
                </a:cubicBezTo>
                <a:cubicBezTo>
                  <a:pt x="1228010" y="511546"/>
                  <a:pt x="1228946" y="509962"/>
                  <a:pt x="1228946" y="509962"/>
                </a:cubicBezTo>
                <a:lnTo>
                  <a:pt x="1228010" y="508381"/>
                </a:lnTo>
                <a:cubicBezTo>
                  <a:pt x="1227075" y="507591"/>
                  <a:pt x="1227075" y="506797"/>
                  <a:pt x="1226143" y="506797"/>
                </a:cubicBezTo>
                <a:cubicBezTo>
                  <a:pt x="1226143" y="506007"/>
                  <a:pt x="1225208" y="505217"/>
                  <a:pt x="1224272" y="504426"/>
                </a:cubicBezTo>
                <a:lnTo>
                  <a:pt x="1227075" y="503636"/>
                </a:lnTo>
                <a:cubicBezTo>
                  <a:pt x="1227075" y="502845"/>
                  <a:pt x="1225208" y="502052"/>
                  <a:pt x="1225208" y="501261"/>
                </a:cubicBezTo>
                <a:lnTo>
                  <a:pt x="1227075" y="500471"/>
                </a:lnTo>
                <a:cubicBezTo>
                  <a:pt x="1227075" y="499681"/>
                  <a:pt x="1226143" y="498890"/>
                  <a:pt x="1225208" y="498100"/>
                </a:cubicBezTo>
                <a:cubicBezTo>
                  <a:pt x="1225208" y="498100"/>
                  <a:pt x="1224272" y="497306"/>
                  <a:pt x="1224272" y="496516"/>
                </a:cubicBezTo>
                <a:lnTo>
                  <a:pt x="1222402" y="494935"/>
                </a:lnTo>
                <a:cubicBezTo>
                  <a:pt x="1222402" y="494145"/>
                  <a:pt x="1224272" y="494145"/>
                  <a:pt x="1224272" y="493351"/>
                </a:cubicBezTo>
                <a:cubicBezTo>
                  <a:pt x="1225208" y="493351"/>
                  <a:pt x="1225208" y="494935"/>
                  <a:pt x="1226143" y="494935"/>
                </a:cubicBezTo>
                <a:cubicBezTo>
                  <a:pt x="1226143" y="495725"/>
                  <a:pt x="1228010" y="494145"/>
                  <a:pt x="1228010" y="494145"/>
                </a:cubicBezTo>
                <a:lnTo>
                  <a:pt x="1229881" y="495725"/>
                </a:lnTo>
                <a:cubicBezTo>
                  <a:pt x="1229881" y="496516"/>
                  <a:pt x="1228010" y="496516"/>
                  <a:pt x="1228010" y="497306"/>
                </a:cubicBezTo>
                <a:lnTo>
                  <a:pt x="1228946" y="498890"/>
                </a:lnTo>
                <a:cubicBezTo>
                  <a:pt x="1229881" y="498890"/>
                  <a:pt x="1230816" y="497306"/>
                  <a:pt x="1231748" y="497306"/>
                </a:cubicBezTo>
                <a:lnTo>
                  <a:pt x="1232683" y="498890"/>
                </a:lnTo>
                <a:cubicBezTo>
                  <a:pt x="1233619" y="499681"/>
                  <a:pt x="1234554" y="498100"/>
                  <a:pt x="1235489" y="498100"/>
                </a:cubicBezTo>
                <a:lnTo>
                  <a:pt x="1236425" y="499681"/>
                </a:lnTo>
                <a:cubicBezTo>
                  <a:pt x="1237357" y="499681"/>
                  <a:pt x="1238292" y="498100"/>
                  <a:pt x="1238292" y="498100"/>
                </a:cubicBezTo>
                <a:cubicBezTo>
                  <a:pt x="1239227" y="498100"/>
                  <a:pt x="1240162" y="499681"/>
                  <a:pt x="1240162" y="500471"/>
                </a:cubicBezTo>
                <a:cubicBezTo>
                  <a:pt x="1241095" y="500471"/>
                  <a:pt x="1242030" y="498890"/>
                  <a:pt x="1242030" y="498890"/>
                </a:cubicBezTo>
                <a:cubicBezTo>
                  <a:pt x="1242965" y="498890"/>
                  <a:pt x="1243900" y="500471"/>
                  <a:pt x="1243900" y="500471"/>
                </a:cubicBezTo>
                <a:cubicBezTo>
                  <a:pt x="1244836" y="500471"/>
                  <a:pt x="1245768" y="498890"/>
                  <a:pt x="1245768" y="498890"/>
                </a:cubicBezTo>
                <a:cubicBezTo>
                  <a:pt x="1246703" y="498890"/>
                  <a:pt x="1247638" y="498100"/>
                  <a:pt x="1248574" y="498100"/>
                </a:cubicBezTo>
                <a:cubicBezTo>
                  <a:pt x="1248574" y="497306"/>
                  <a:pt x="1249509" y="496516"/>
                  <a:pt x="1250444" y="496516"/>
                </a:cubicBezTo>
                <a:cubicBezTo>
                  <a:pt x="1250444" y="496516"/>
                  <a:pt x="1251376" y="498100"/>
                  <a:pt x="1252311" y="498100"/>
                </a:cubicBezTo>
                <a:cubicBezTo>
                  <a:pt x="1252311" y="498100"/>
                  <a:pt x="1253247" y="496516"/>
                  <a:pt x="1254182" y="496516"/>
                </a:cubicBezTo>
                <a:cubicBezTo>
                  <a:pt x="1254182" y="497306"/>
                  <a:pt x="1255117" y="498890"/>
                  <a:pt x="1255117" y="498890"/>
                </a:cubicBezTo>
                <a:cubicBezTo>
                  <a:pt x="1256053" y="498890"/>
                  <a:pt x="1256985" y="497306"/>
                  <a:pt x="1257920" y="497306"/>
                </a:cubicBezTo>
                <a:cubicBezTo>
                  <a:pt x="1257920" y="496516"/>
                  <a:pt x="1258855" y="496516"/>
                  <a:pt x="1259790" y="495725"/>
                </a:cubicBezTo>
                <a:cubicBezTo>
                  <a:pt x="1258855" y="495725"/>
                  <a:pt x="1258855" y="494935"/>
                  <a:pt x="1257920" y="494145"/>
                </a:cubicBezTo>
                <a:cubicBezTo>
                  <a:pt x="1257920" y="493351"/>
                  <a:pt x="1256985" y="493351"/>
                  <a:pt x="1256985" y="492561"/>
                </a:cubicBezTo>
                <a:cubicBezTo>
                  <a:pt x="1256053" y="491770"/>
                  <a:pt x="1255117" y="490980"/>
                  <a:pt x="1255117" y="490980"/>
                </a:cubicBezTo>
                <a:cubicBezTo>
                  <a:pt x="1255117" y="490189"/>
                  <a:pt x="1256985" y="489396"/>
                  <a:pt x="1256985" y="489396"/>
                </a:cubicBezTo>
                <a:cubicBezTo>
                  <a:pt x="1257920" y="489396"/>
                  <a:pt x="1257920" y="490980"/>
                  <a:pt x="1258855" y="490980"/>
                </a:cubicBezTo>
                <a:lnTo>
                  <a:pt x="1259790" y="492561"/>
                </a:lnTo>
                <a:cubicBezTo>
                  <a:pt x="1260726" y="493351"/>
                  <a:pt x="1261658" y="494145"/>
                  <a:pt x="1261658" y="494935"/>
                </a:cubicBezTo>
                <a:cubicBezTo>
                  <a:pt x="1262593" y="494935"/>
                  <a:pt x="1262593" y="495725"/>
                  <a:pt x="1263528" y="496516"/>
                </a:cubicBezTo>
                <a:cubicBezTo>
                  <a:pt x="1263528" y="497306"/>
                  <a:pt x="1264464" y="497306"/>
                  <a:pt x="1265399" y="498100"/>
                </a:cubicBezTo>
                <a:cubicBezTo>
                  <a:pt x="1265399" y="498890"/>
                  <a:pt x="1266334" y="499681"/>
                  <a:pt x="1266334" y="499681"/>
                </a:cubicBezTo>
                <a:cubicBezTo>
                  <a:pt x="1267266" y="499681"/>
                  <a:pt x="1268202" y="498890"/>
                  <a:pt x="1268202" y="498890"/>
                </a:cubicBezTo>
                <a:cubicBezTo>
                  <a:pt x="1269137" y="498890"/>
                  <a:pt x="1270072" y="500471"/>
                  <a:pt x="1270072" y="500471"/>
                </a:cubicBezTo>
                <a:cubicBezTo>
                  <a:pt x="1271004" y="500471"/>
                  <a:pt x="1271939" y="498890"/>
                  <a:pt x="1271939" y="498890"/>
                </a:cubicBezTo>
                <a:cubicBezTo>
                  <a:pt x="1272875" y="498890"/>
                  <a:pt x="1273810" y="498100"/>
                  <a:pt x="1274745" y="497306"/>
                </a:cubicBezTo>
                <a:cubicBezTo>
                  <a:pt x="1274745" y="497306"/>
                  <a:pt x="1275677" y="496516"/>
                  <a:pt x="1276613" y="496516"/>
                </a:cubicBezTo>
                <a:cubicBezTo>
                  <a:pt x="1276613" y="496516"/>
                  <a:pt x="1277548" y="498100"/>
                  <a:pt x="1278483" y="498100"/>
                </a:cubicBezTo>
                <a:lnTo>
                  <a:pt x="1280354" y="496516"/>
                </a:lnTo>
                <a:lnTo>
                  <a:pt x="1278483" y="494935"/>
                </a:lnTo>
                <a:cubicBezTo>
                  <a:pt x="1278483" y="494145"/>
                  <a:pt x="1277548" y="494145"/>
                  <a:pt x="1276613" y="493351"/>
                </a:cubicBezTo>
                <a:cubicBezTo>
                  <a:pt x="1276613" y="492561"/>
                  <a:pt x="1275677" y="491770"/>
                  <a:pt x="1275677" y="491770"/>
                </a:cubicBezTo>
                <a:cubicBezTo>
                  <a:pt x="1275677" y="490980"/>
                  <a:pt x="1273810" y="492561"/>
                  <a:pt x="1272875" y="492561"/>
                </a:cubicBezTo>
                <a:lnTo>
                  <a:pt x="1271939" y="490980"/>
                </a:lnTo>
                <a:lnTo>
                  <a:pt x="1270072" y="489396"/>
                </a:lnTo>
                <a:lnTo>
                  <a:pt x="1271939" y="487815"/>
                </a:lnTo>
                <a:cubicBezTo>
                  <a:pt x="1272875" y="488605"/>
                  <a:pt x="1272875" y="489396"/>
                  <a:pt x="1273810" y="489396"/>
                </a:cubicBezTo>
                <a:cubicBezTo>
                  <a:pt x="1274745" y="489396"/>
                  <a:pt x="1274745" y="488605"/>
                  <a:pt x="1275677" y="488605"/>
                </a:cubicBezTo>
                <a:cubicBezTo>
                  <a:pt x="1276613" y="488605"/>
                  <a:pt x="1276613" y="490189"/>
                  <a:pt x="1277548" y="490189"/>
                </a:cubicBezTo>
                <a:lnTo>
                  <a:pt x="1279418" y="488605"/>
                </a:lnTo>
                <a:cubicBezTo>
                  <a:pt x="1280354" y="489396"/>
                  <a:pt x="1280354" y="490189"/>
                  <a:pt x="1281286" y="490189"/>
                </a:cubicBezTo>
                <a:cubicBezTo>
                  <a:pt x="1281286" y="490980"/>
                  <a:pt x="1282221" y="491770"/>
                  <a:pt x="1283156" y="492561"/>
                </a:cubicBezTo>
                <a:lnTo>
                  <a:pt x="1280354" y="493351"/>
                </a:lnTo>
                <a:cubicBezTo>
                  <a:pt x="1280354" y="494145"/>
                  <a:pt x="1282221" y="494935"/>
                  <a:pt x="1282221" y="495725"/>
                </a:cubicBezTo>
                <a:cubicBezTo>
                  <a:pt x="1282221" y="495725"/>
                  <a:pt x="1283156" y="496516"/>
                  <a:pt x="1284092" y="497306"/>
                </a:cubicBezTo>
                <a:cubicBezTo>
                  <a:pt x="1284092" y="497306"/>
                  <a:pt x="1285027" y="498100"/>
                  <a:pt x="1285027" y="498890"/>
                </a:cubicBezTo>
                <a:cubicBezTo>
                  <a:pt x="1285959" y="498100"/>
                  <a:pt x="1287829" y="498100"/>
                  <a:pt x="1287829" y="497306"/>
                </a:cubicBezTo>
                <a:cubicBezTo>
                  <a:pt x="1287829" y="497306"/>
                  <a:pt x="1285959" y="496516"/>
                  <a:pt x="1285959" y="495725"/>
                </a:cubicBezTo>
                <a:cubicBezTo>
                  <a:pt x="1285959" y="495725"/>
                  <a:pt x="1287829" y="494935"/>
                  <a:pt x="1287829" y="494145"/>
                </a:cubicBezTo>
                <a:cubicBezTo>
                  <a:pt x="1288765" y="494145"/>
                  <a:pt x="1289700" y="493351"/>
                  <a:pt x="1289700" y="493351"/>
                </a:cubicBezTo>
                <a:cubicBezTo>
                  <a:pt x="1290635" y="492561"/>
                  <a:pt x="1288765" y="491770"/>
                  <a:pt x="1288765" y="490980"/>
                </a:cubicBezTo>
                <a:lnTo>
                  <a:pt x="1290635" y="490189"/>
                </a:lnTo>
                <a:cubicBezTo>
                  <a:pt x="1291567" y="489396"/>
                  <a:pt x="1291567" y="489396"/>
                  <a:pt x="1292503" y="488605"/>
                </a:cubicBezTo>
                <a:cubicBezTo>
                  <a:pt x="1292503" y="489396"/>
                  <a:pt x="1294373" y="489396"/>
                  <a:pt x="1294373" y="490189"/>
                </a:cubicBezTo>
                <a:cubicBezTo>
                  <a:pt x="1294373" y="490980"/>
                  <a:pt x="1292503" y="490980"/>
                  <a:pt x="1292503" y="491770"/>
                </a:cubicBezTo>
                <a:lnTo>
                  <a:pt x="1293438" y="493351"/>
                </a:lnTo>
                <a:cubicBezTo>
                  <a:pt x="1294373" y="494145"/>
                  <a:pt x="1295308" y="494935"/>
                  <a:pt x="1295308" y="494935"/>
                </a:cubicBezTo>
                <a:cubicBezTo>
                  <a:pt x="1296241" y="496516"/>
                  <a:pt x="1297176" y="497306"/>
                  <a:pt x="1299046" y="498890"/>
                </a:cubicBezTo>
                <a:cubicBezTo>
                  <a:pt x="1299046" y="498100"/>
                  <a:pt x="1300914" y="498100"/>
                  <a:pt x="1300914" y="497306"/>
                </a:cubicBezTo>
                <a:cubicBezTo>
                  <a:pt x="1300914" y="497306"/>
                  <a:pt x="1302784" y="496516"/>
                  <a:pt x="1302784" y="495725"/>
                </a:cubicBezTo>
                <a:cubicBezTo>
                  <a:pt x="1302784" y="495725"/>
                  <a:pt x="1300914" y="494935"/>
                  <a:pt x="1300914" y="494145"/>
                </a:cubicBezTo>
                <a:cubicBezTo>
                  <a:pt x="1300914" y="494145"/>
                  <a:pt x="1299046" y="493351"/>
                  <a:pt x="1299982" y="492561"/>
                </a:cubicBezTo>
                <a:cubicBezTo>
                  <a:pt x="1299982" y="491770"/>
                  <a:pt x="1301849" y="491770"/>
                  <a:pt x="1301849" y="490980"/>
                </a:cubicBezTo>
                <a:lnTo>
                  <a:pt x="1299982" y="489396"/>
                </a:lnTo>
                <a:lnTo>
                  <a:pt x="1298111" y="487815"/>
                </a:lnTo>
                <a:cubicBezTo>
                  <a:pt x="1298111" y="487815"/>
                  <a:pt x="1299982" y="486234"/>
                  <a:pt x="1300914" y="486234"/>
                </a:cubicBezTo>
                <a:cubicBezTo>
                  <a:pt x="1300914" y="486234"/>
                  <a:pt x="1301849" y="484650"/>
                  <a:pt x="1302784" y="484650"/>
                </a:cubicBezTo>
                <a:cubicBezTo>
                  <a:pt x="1302784" y="484650"/>
                  <a:pt x="1303720" y="487025"/>
                  <a:pt x="1304655" y="487025"/>
                </a:cubicBezTo>
                <a:cubicBezTo>
                  <a:pt x="1303720" y="487025"/>
                  <a:pt x="1302784" y="487815"/>
                  <a:pt x="1301849" y="487815"/>
                </a:cubicBezTo>
                <a:cubicBezTo>
                  <a:pt x="1302784" y="488605"/>
                  <a:pt x="1302784" y="489396"/>
                  <a:pt x="1303720" y="490189"/>
                </a:cubicBezTo>
                <a:lnTo>
                  <a:pt x="1305587" y="488605"/>
                </a:lnTo>
                <a:cubicBezTo>
                  <a:pt x="1306522" y="488605"/>
                  <a:pt x="1307457" y="490189"/>
                  <a:pt x="1307457" y="490189"/>
                </a:cubicBezTo>
                <a:cubicBezTo>
                  <a:pt x="1307457" y="490980"/>
                  <a:pt x="1309328" y="491770"/>
                  <a:pt x="1309328" y="491770"/>
                </a:cubicBezTo>
                <a:cubicBezTo>
                  <a:pt x="1309328" y="492561"/>
                  <a:pt x="1307457" y="493351"/>
                  <a:pt x="1306522" y="493351"/>
                </a:cubicBezTo>
                <a:cubicBezTo>
                  <a:pt x="1306522" y="493351"/>
                  <a:pt x="1304655" y="494145"/>
                  <a:pt x="1304655" y="494935"/>
                </a:cubicBezTo>
                <a:cubicBezTo>
                  <a:pt x="1304655" y="494935"/>
                  <a:pt x="1306522" y="495725"/>
                  <a:pt x="1306522" y="496516"/>
                </a:cubicBezTo>
                <a:cubicBezTo>
                  <a:pt x="1307457" y="495725"/>
                  <a:pt x="1307457" y="495725"/>
                  <a:pt x="1308393" y="494935"/>
                </a:cubicBezTo>
                <a:cubicBezTo>
                  <a:pt x="1309328" y="494935"/>
                  <a:pt x="1310263" y="494145"/>
                  <a:pt x="1310263" y="494145"/>
                </a:cubicBezTo>
                <a:cubicBezTo>
                  <a:pt x="1311195" y="493351"/>
                  <a:pt x="1309328" y="492561"/>
                  <a:pt x="1309328" y="491770"/>
                </a:cubicBezTo>
                <a:lnTo>
                  <a:pt x="1311195" y="490980"/>
                </a:lnTo>
                <a:cubicBezTo>
                  <a:pt x="1311195" y="490189"/>
                  <a:pt x="1313066" y="489396"/>
                  <a:pt x="1313066" y="489396"/>
                </a:cubicBezTo>
                <a:lnTo>
                  <a:pt x="1314936" y="490980"/>
                </a:lnTo>
                <a:cubicBezTo>
                  <a:pt x="1314936" y="490980"/>
                  <a:pt x="1315869" y="492561"/>
                  <a:pt x="1316804" y="492561"/>
                </a:cubicBezTo>
                <a:cubicBezTo>
                  <a:pt x="1316804" y="492561"/>
                  <a:pt x="1317739" y="491770"/>
                  <a:pt x="1318674" y="491770"/>
                </a:cubicBezTo>
                <a:cubicBezTo>
                  <a:pt x="1318674" y="490980"/>
                  <a:pt x="1320545" y="490189"/>
                  <a:pt x="1320545" y="490189"/>
                </a:cubicBezTo>
                <a:cubicBezTo>
                  <a:pt x="1320545" y="490189"/>
                  <a:pt x="1319610" y="488605"/>
                  <a:pt x="1318674" y="488605"/>
                </a:cubicBezTo>
                <a:cubicBezTo>
                  <a:pt x="1318674" y="487815"/>
                  <a:pt x="1317739" y="487025"/>
                  <a:pt x="1317739" y="487025"/>
                </a:cubicBezTo>
                <a:cubicBezTo>
                  <a:pt x="1318674" y="485444"/>
                  <a:pt x="1320545" y="484650"/>
                  <a:pt x="1321477" y="483860"/>
                </a:cubicBezTo>
                <a:cubicBezTo>
                  <a:pt x="1322412" y="484650"/>
                  <a:pt x="1322412" y="485444"/>
                  <a:pt x="1323348" y="485444"/>
                </a:cubicBezTo>
                <a:cubicBezTo>
                  <a:pt x="1323348" y="486234"/>
                  <a:pt x="1324283" y="487025"/>
                  <a:pt x="1324283" y="487815"/>
                </a:cubicBezTo>
                <a:cubicBezTo>
                  <a:pt x="1325218" y="487815"/>
                  <a:pt x="1326150" y="488605"/>
                  <a:pt x="1326150" y="489396"/>
                </a:cubicBezTo>
                <a:cubicBezTo>
                  <a:pt x="1326150" y="489396"/>
                  <a:pt x="1324283" y="490189"/>
                  <a:pt x="1324283" y="490980"/>
                </a:cubicBezTo>
                <a:cubicBezTo>
                  <a:pt x="1324283" y="490980"/>
                  <a:pt x="1325218" y="491770"/>
                  <a:pt x="1326150" y="492561"/>
                </a:cubicBezTo>
                <a:lnTo>
                  <a:pt x="1326956" y="491880"/>
                </a:lnTo>
                <a:cubicBezTo>
                  <a:pt x="1326588" y="491613"/>
                  <a:pt x="1326257" y="491301"/>
                  <a:pt x="1326257" y="490980"/>
                </a:cubicBezTo>
                <a:lnTo>
                  <a:pt x="1328128" y="489396"/>
                </a:lnTo>
                <a:lnTo>
                  <a:pt x="1329995" y="490980"/>
                </a:lnTo>
                <a:cubicBezTo>
                  <a:pt x="1330930" y="490980"/>
                  <a:pt x="1330930" y="489396"/>
                  <a:pt x="1331866" y="489396"/>
                </a:cubicBezTo>
                <a:cubicBezTo>
                  <a:pt x="1331866" y="488605"/>
                  <a:pt x="1332801" y="487815"/>
                  <a:pt x="1332801" y="487025"/>
                </a:cubicBezTo>
                <a:cubicBezTo>
                  <a:pt x="1333695" y="487780"/>
                  <a:pt x="1335402" y="488517"/>
                  <a:pt x="1335550" y="488583"/>
                </a:cubicBezTo>
                <a:cubicBezTo>
                  <a:pt x="1335701" y="488517"/>
                  <a:pt x="1337408" y="487780"/>
                  <a:pt x="1338302" y="487025"/>
                </a:cubicBezTo>
                <a:cubicBezTo>
                  <a:pt x="1338302" y="487815"/>
                  <a:pt x="1339238" y="488605"/>
                  <a:pt x="1339238" y="489396"/>
                </a:cubicBezTo>
                <a:cubicBezTo>
                  <a:pt x="1340173" y="489396"/>
                  <a:pt x="1340173" y="490980"/>
                  <a:pt x="1341105" y="490980"/>
                </a:cubicBezTo>
                <a:lnTo>
                  <a:pt x="1342976" y="489396"/>
                </a:lnTo>
                <a:lnTo>
                  <a:pt x="1344846" y="490980"/>
                </a:lnTo>
                <a:cubicBezTo>
                  <a:pt x="1344846" y="491301"/>
                  <a:pt x="1344515" y="491613"/>
                  <a:pt x="1344147" y="491880"/>
                </a:cubicBezTo>
                <a:lnTo>
                  <a:pt x="1344950" y="492561"/>
                </a:lnTo>
                <a:cubicBezTo>
                  <a:pt x="1345885" y="491770"/>
                  <a:pt x="1346820" y="490980"/>
                  <a:pt x="1346820" y="490980"/>
                </a:cubicBezTo>
                <a:cubicBezTo>
                  <a:pt x="1346820" y="490189"/>
                  <a:pt x="1344950" y="489396"/>
                  <a:pt x="1344950" y="489396"/>
                </a:cubicBezTo>
                <a:cubicBezTo>
                  <a:pt x="1344950" y="488605"/>
                  <a:pt x="1345885" y="487815"/>
                  <a:pt x="1346820" y="487815"/>
                </a:cubicBezTo>
                <a:cubicBezTo>
                  <a:pt x="1346820" y="487025"/>
                  <a:pt x="1347756" y="486234"/>
                  <a:pt x="1347756" y="485444"/>
                </a:cubicBezTo>
                <a:cubicBezTo>
                  <a:pt x="1348688" y="485444"/>
                  <a:pt x="1348688" y="484650"/>
                  <a:pt x="1349623" y="483860"/>
                </a:cubicBezTo>
                <a:cubicBezTo>
                  <a:pt x="1350558" y="484650"/>
                  <a:pt x="1352429" y="485444"/>
                  <a:pt x="1353364" y="487025"/>
                </a:cubicBezTo>
                <a:cubicBezTo>
                  <a:pt x="1353364" y="487025"/>
                  <a:pt x="1352429" y="487815"/>
                  <a:pt x="1352429" y="488605"/>
                </a:cubicBezTo>
                <a:cubicBezTo>
                  <a:pt x="1351494" y="488605"/>
                  <a:pt x="1350558" y="490189"/>
                  <a:pt x="1350558" y="490189"/>
                </a:cubicBezTo>
                <a:cubicBezTo>
                  <a:pt x="1350558" y="490189"/>
                  <a:pt x="1352429" y="490980"/>
                  <a:pt x="1352429" y="491770"/>
                </a:cubicBezTo>
                <a:cubicBezTo>
                  <a:pt x="1353364" y="491770"/>
                  <a:pt x="1354296" y="492561"/>
                  <a:pt x="1354296" y="492561"/>
                </a:cubicBezTo>
                <a:cubicBezTo>
                  <a:pt x="1355232" y="492561"/>
                  <a:pt x="1356167" y="490980"/>
                  <a:pt x="1356167" y="490980"/>
                </a:cubicBezTo>
                <a:lnTo>
                  <a:pt x="1358034" y="489396"/>
                </a:lnTo>
                <a:cubicBezTo>
                  <a:pt x="1358034" y="489396"/>
                  <a:pt x="1359905" y="490189"/>
                  <a:pt x="1359905" y="490980"/>
                </a:cubicBezTo>
                <a:lnTo>
                  <a:pt x="1361775" y="491770"/>
                </a:lnTo>
                <a:cubicBezTo>
                  <a:pt x="1361775" y="492561"/>
                  <a:pt x="1359905" y="493351"/>
                  <a:pt x="1360840" y="494145"/>
                </a:cubicBezTo>
                <a:cubicBezTo>
                  <a:pt x="1360840" y="494145"/>
                  <a:pt x="1361775" y="494935"/>
                  <a:pt x="1362711" y="494935"/>
                </a:cubicBezTo>
                <a:cubicBezTo>
                  <a:pt x="1363643" y="495725"/>
                  <a:pt x="1363643" y="495725"/>
                  <a:pt x="1364578" y="496516"/>
                </a:cubicBezTo>
                <a:cubicBezTo>
                  <a:pt x="1364578" y="495725"/>
                  <a:pt x="1366448" y="494935"/>
                  <a:pt x="1366448" y="494935"/>
                </a:cubicBezTo>
                <a:cubicBezTo>
                  <a:pt x="1366448" y="494145"/>
                  <a:pt x="1364578" y="493351"/>
                  <a:pt x="1364578" y="493351"/>
                </a:cubicBezTo>
                <a:cubicBezTo>
                  <a:pt x="1363643" y="493351"/>
                  <a:pt x="1361775" y="492561"/>
                  <a:pt x="1361775" y="491770"/>
                </a:cubicBezTo>
                <a:cubicBezTo>
                  <a:pt x="1361775" y="491770"/>
                  <a:pt x="1363643" y="490980"/>
                  <a:pt x="1363643" y="490189"/>
                </a:cubicBezTo>
                <a:cubicBezTo>
                  <a:pt x="1363643" y="490189"/>
                  <a:pt x="1364578" y="488605"/>
                  <a:pt x="1365513" y="488605"/>
                </a:cubicBezTo>
                <a:lnTo>
                  <a:pt x="1367384" y="490189"/>
                </a:lnTo>
                <a:cubicBezTo>
                  <a:pt x="1368316" y="489396"/>
                  <a:pt x="1368316" y="488605"/>
                  <a:pt x="1369251" y="487815"/>
                </a:cubicBezTo>
                <a:cubicBezTo>
                  <a:pt x="1368316" y="487815"/>
                  <a:pt x="1367384" y="487025"/>
                  <a:pt x="1366448" y="487025"/>
                </a:cubicBezTo>
                <a:cubicBezTo>
                  <a:pt x="1367384" y="487025"/>
                  <a:pt x="1368316" y="484650"/>
                  <a:pt x="1368316" y="484650"/>
                </a:cubicBezTo>
                <a:cubicBezTo>
                  <a:pt x="1369251" y="484650"/>
                  <a:pt x="1370186" y="486234"/>
                  <a:pt x="1370186" y="486234"/>
                </a:cubicBezTo>
                <a:cubicBezTo>
                  <a:pt x="1371122" y="486234"/>
                  <a:pt x="1372989" y="487815"/>
                  <a:pt x="1372989" y="487815"/>
                </a:cubicBezTo>
                <a:lnTo>
                  <a:pt x="1371122" y="489396"/>
                </a:lnTo>
                <a:lnTo>
                  <a:pt x="1369251" y="490980"/>
                </a:lnTo>
                <a:cubicBezTo>
                  <a:pt x="1369251" y="491770"/>
                  <a:pt x="1371122" y="491770"/>
                  <a:pt x="1371122" y="492561"/>
                </a:cubicBezTo>
                <a:cubicBezTo>
                  <a:pt x="1372057" y="493351"/>
                  <a:pt x="1370186" y="494145"/>
                  <a:pt x="1370186" y="494145"/>
                </a:cubicBezTo>
                <a:cubicBezTo>
                  <a:pt x="1370186" y="494935"/>
                  <a:pt x="1368316" y="495725"/>
                  <a:pt x="1368316" y="495725"/>
                </a:cubicBezTo>
                <a:cubicBezTo>
                  <a:pt x="1368316" y="496516"/>
                  <a:pt x="1370186" y="497306"/>
                  <a:pt x="1370186" y="497306"/>
                </a:cubicBezTo>
                <a:cubicBezTo>
                  <a:pt x="1370186" y="498100"/>
                  <a:pt x="1372057" y="498100"/>
                  <a:pt x="1372057" y="498890"/>
                </a:cubicBezTo>
                <a:cubicBezTo>
                  <a:pt x="1373924" y="497306"/>
                  <a:pt x="1374860" y="496516"/>
                  <a:pt x="1375795" y="494935"/>
                </a:cubicBezTo>
                <a:cubicBezTo>
                  <a:pt x="1375795" y="494935"/>
                  <a:pt x="1376730" y="494145"/>
                  <a:pt x="1377665" y="493351"/>
                </a:cubicBezTo>
                <a:lnTo>
                  <a:pt x="1378597" y="491770"/>
                </a:lnTo>
                <a:cubicBezTo>
                  <a:pt x="1378597" y="490980"/>
                  <a:pt x="1376730" y="490980"/>
                  <a:pt x="1376730" y="490189"/>
                </a:cubicBezTo>
                <a:cubicBezTo>
                  <a:pt x="1376730" y="489396"/>
                  <a:pt x="1378597" y="489396"/>
                  <a:pt x="1378597" y="488605"/>
                </a:cubicBezTo>
                <a:cubicBezTo>
                  <a:pt x="1379533" y="489396"/>
                  <a:pt x="1379533" y="489396"/>
                  <a:pt x="1380468" y="490189"/>
                </a:cubicBezTo>
                <a:lnTo>
                  <a:pt x="1382339" y="490980"/>
                </a:lnTo>
                <a:cubicBezTo>
                  <a:pt x="1382339" y="491770"/>
                  <a:pt x="1380468" y="492561"/>
                  <a:pt x="1381403" y="493351"/>
                </a:cubicBezTo>
                <a:cubicBezTo>
                  <a:pt x="1381403" y="493351"/>
                  <a:pt x="1382339" y="494145"/>
                  <a:pt x="1383274" y="494145"/>
                </a:cubicBezTo>
                <a:cubicBezTo>
                  <a:pt x="1383274" y="494935"/>
                  <a:pt x="1385141" y="495725"/>
                  <a:pt x="1385141" y="495725"/>
                </a:cubicBezTo>
                <a:cubicBezTo>
                  <a:pt x="1385141" y="496516"/>
                  <a:pt x="1383274" y="497306"/>
                  <a:pt x="1383274" y="497306"/>
                </a:cubicBezTo>
                <a:cubicBezTo>
                  <a:pt x="1383274" y="498100"/>
                  <a:pt x="1385141" y="498100"/>
                  <a:pt x="1386076" y="498890"/>
                </a:cubicBezTo>
                <a:cubicBezTo>
                  <a:pt x="1386076" y="498100"/>
                  <a:pt x="1387012" y="497306"/>
                  <a:pt x="1387012" y="497306"/>
                </a:cubicBezTo>
                <a:cubicBezTo>
                  <a:pt x="1387944" y="496516"/>
                  <a:pt x="1388879" y="495725"/>
                  <a:pt x="1388879" y="495725"/>
                </a:cubicBezTo>
                <a:cubicBezTo>
                  <a:pt x="1388879" y="494935"/>
                  <a:pt x="1390750" y="494145"/>
                  <a:pt x="1390750" y="493351"/>
                </a:cubicBezTo>
                <a:lnTo>
                  <a:pt x="1387944" y="492561"/>
                </a:lnTo>
                <a:cubicBezTo>
                  <a:pt x="1388879" y="491770"/>
                  <a:pt x="1389814" y="490980"/>
                  <a:pt x="1389814" y="490189"/>
                </a:cubicBezTo>
                <a:cubicBezTo>
                  <a:pt x="1390750" y="490189"/>
                  <a:pt x="1390750" y="489396"/>
                  <a:pt x="1391685" y="488605"/>
                </a:cubicBezTo>
                <a:lnTo>
                  <a:pt x="1393552" y="490189"/>
                </a:lnTo>
                <a:cubicBezTo>
                  <a:pt x="1394488" y="490189"/>
                  <a:pt x="1394488" y="488605"/>
                  <a:pt x="1395423" y="488605"/>
                </a:cubicBezTo>
                <a:cubicBezTo>
                  <a:pt x="1396358" y="488605"/>
                  <a:pt x="1396358" y="489396"/>
                  <a:pt x="1397293" y="489396"/>
                </a:cubicBezTo>
                <a:cubicBezTo>
                  <a:pt x="1398225" y="489396"/>
                  <a:pt x="1398225" y="488605"/>
                  <a:pt x="1399161" y="487815"/>
                </a:cubicBezTo>
                <a:lnTo>
                  <a:pt x="1401031" y="489396"/>
                </a:lnTo>
                <a:lnTo>
                  <a:pt x="1399161" y="490980"/>
                </a:lnTo>
                <a:lnTo>
                  <a:pt x="1398225" y="492561"/>
                </a:lnTo>
                <a:cubicBezTo>
                  <a:pt x="1397293" y="492561"/>
                  <a:pt x="1395423" y="490980"/>
                  <a:pt x="1395423" y="491770"/>
                </a:cubicBezTo>
                <a:cubicBezTo>
                  <a:pt x="1395423" y="491770"/>
                  <a:pt x="1394488" y="492561"/>
                  <a:pt x="1394488" y="493351"/>
                </a:cubicBezTo>
                <a:cubicBezTo>
                  <a:pt x="1393552" y="494145"/>
                  <a:pt x="1392617" y="494145"/>
                  <a:pt x="1392617" y="494935"/>
                </a:cubicBezTo>
                <a:lnTo>
                  <a:pt x="1390750" y="496516"/>
                </a:lnTo>
                <a:lnTo>
                  <a:pt x="1392617" y="498100"/>
                </a:lnTo>
                <a:cubicBezTo>
                  <a:pt x="1393552" y="498100"/>
                  <a:pt x="1394488" y="496516"/>
                  <a:pt x="1394488" y="496516"/>
                </a:cubicBezTo>
                <a:cubicBezTo>
                  <a:pt x="1395423" y="496516"/>
                  <a:pt x="1396358" y="497306"/>
                  <a:pt x="1396358" y="497306"/>
                </a:cubicBezTo>
                <a:cubicBezTo>
                  <a:pt x="1397293" y="498100"/>
                  <a:pt x="1398225" y="498890"/>
                  <a:pt x="1399161" y="498890"/>
                </a:cubicBezTo>
                <a:cubicBezTo>
                  <a:pt x="1399161" y="498890"/>
                  <a:pt x="1400096" y="500471"/>
                  <a:pt x="1401031" y="500471"/>
                </a:cubicBezTo>
                <a:cubicBezTo>
                  <a:pt x="1401031" y="500471"/>
                  <a:pt x="1401967" y="498890"/>
                  <a:pt x="1402899" y="498890"/>
                </a:cubicBezTo>
                <a:cubicBezTo>
                  <a:pt x="1402899" y="498890"/>
                  <a:pt x="1403834" y="499681"/>
                  <a:pt x="1404769" y="499681"/>
                </a:cubicBezTo>
                <a:cubicBezTo>
                  <a:pt x="1404769" y="499681"/>
                  <a:pt x="1405704" y="498890"/>
                  <a:pt x="1405704" y="498100"/>
                </a:cubicBezTo>
                <a:cubicBezTo>
                  <a:pt x="1406640" y="497306"/>
                  <a:pt x="1407575" y="497306"/>
                  <a:pt x="1407575" y="496516"/>
                </a:cubicBezTo>
                <a:cubicBezTo>
                  <a:pt x="1408507" y="495725"/>
                  <a:pt x="1408507" y="494935"/>
                  <a:pt x="1409442" y="494935"/>
                </a:cubicBezTo>
                <a:cubicBezTo>
                  <a:pt x="1409442" y="494145"/>
                  <a:pt x="1410378" y="493351"/>
                  <a:pt x="1411313" y="492561"/>
                </a:cubicBezTo>
                <a:lnTo>
                  <a:pt x="1412248" y="490980"/>
                </a:lnTo>
                <a:cubicBezTo>
                  <a:pt x="1413180" y="490980"/>
                  <a:pt x="1413180" y="489396"/>
                  <a:pt x="1414116" y="489396"/>
                </a:cubicBezTo>
                <a:cubicBezTo>
                  <a:pt x="1414116" y="489396"/>
                  <a:pt x="1415986" y="490189"/>
                  <a:pt x="1415986" y="490980"/>
                </a:cubicBezTo>
                <a:cubicBezTo>
                  <a:pt x="1415986" y="490980"/>
                  <a:pt x="1415051" y="491770"/>
                  <a:pt x="1414116" y="492561"/>
                </a:cubicBezTo>
                <a:cubicBezTo>
                  <a:pt x="1414116" y="493351"/>
                  <a:pt x="1413180" y="493351"/>
                  <a:pt x="1413180" y="494145"/>
                </a:cubicBezTo>
                <a:cubicBezTo>
                  <a:pt x="1412248" y="494935"/>
                  <a:pt x="1412248" y="495725"/>
                  <a:pt x="1411313" y="495725"/>
                </a:cubicBezTo>
                <a:cubicBezTo>
                  <a:pt x="1412248" y="496516"/>
                  <a:pt x="1413180" y="496516"/>
                  <a:pt x="1413180" y="497306"/>
                </a:cubicBezTo>
                <a:cubicBezTo>
                  <a:pt x="1414116" y="497306"/>
                  <a:pt x="1415051" y="498890"/>
                  <a:pt x="1415986" y="498890"/>
                </a:cubicBezTo>
                <a:cubicBezTo>
                  <a:pt x="1415986" y="498890"/>
                  <a:pt x="1416921" y="497306"/>
                  <a:pt x="1416921" y="496516"/>
                </a:cubicBezTo>
                <a:cubicBezTo>
                  <a:pt x="1417853" y="496516"/>
                  <a:pt x="1418789" y="498100"/>
                  <a:pt x="1418789" y="498100"/>
                </a:cubicBezTo>
                <a:cubicBezTo>
                  <a:pt x="1419724" y="498100"/>
                  <a:pt x="1420659" y="496516"/>
                  <a:pt x="1420659" y="496516"/>
                </a:cubicBezTo>
                <a:cubicBezTo>
                  <a:pt x="1421594" y="496516"/>
                  <a:pt x="1422527" y="497306"/>
                  <a:pt x="1422527" y="498100"/>
                </a:cubicBezTo>
                <a:cubicBezTo>
                  <a:pt x="1423462" y="498100"/>
                  <a:pt x="1424397" y="498890"/>
                  <a:pt x="1425332" y="498890"/>
                </a:cubicBezTo>
                <a:cubicBezTo>
                  <a:pt x="1425332" y="498890"/>
                  <a:pt x="1426268" y="500471"/>
                  <a:pt x="1427203" y="500471"/>
                </a:cubicBezTo>
                <a:cubicBezTo>
                  <a:pt x="1427203" y="500471"/>
                  <a:pt x="1428135" y="498890"/>
                  <a:pt x="1429070" y="498890"/>
                </a:cubicBezTo>
                <a:cubicBezTo>
                  <a:pt x="1429070" y="498890"/>
                  <a:pt x="1430006" y="500471"/>
                  <a:pt x="1430941" y="500471"/>
                </a:cubicBezTo>
                <a:cubicBezTo>
                  <a:pt x="1430941" y="499681"/>
                  <a:pt x="1431876" y="498100"/>
                  <a:pt x="1432808" y="498100"/>
                </a:cubicBezTo>
                <a:cubicBezTo>
                  <a:pt x="1432808" y="498100"/>
                  <a:pt x="1433744" y="499681"/>
                  <a:pt x="1434679" y="499681"/>
                </a:cubicBezTo>
                <a:lnTo>
                  <a:pt x="1435614" y="498100"/>
                </a:lnTo>
                <a:cubicBezTo>
                  <a:pt x="1436549" y="498100"/>
                  <a:pt x="1437485" y="499681"/>
                  <a:pt x="1438417" y="498890"/>
                </a:cubicBezTo>
                <a:lnTo>
                  <a:pt x="1439352" y="497306"/>
                </a:lnTo>
                <a:cubicBezTo>
                  <a:pt x="1440287" y="497306"/>
                  <a:pt x="1441222" y="498890"/>
                  <a:pt x="1442158" y="498890"/>
                </a:cubicBezTo>
                <a:lnTo>
                  <a:pt x="1443090" y="497306"/>
                </a:lnTo>
                <a:cubicBezTo>
                  <a:pt x="1443090" y="496516"/>
                  <a:pt x="1441222" y="496516"/>
                  <a:pt x="1441222" y="495725"/>
                </a:cubicBezTo>
                <a:lnTo>
                  <a:pt x="1443090" y="494145"/>
                </a:lnTo>
                <a:cubicBezTo>
                  <a:pt x="1443090" y="494145"/>
                  <a:pt x="1444960" y="495725"/>
                  <a:pt x="1444960" y="494935"/>
                </a:cubicBezTo>
                <a:cubicBezTo>
                  <a:pt x="1445896" y="494935"/>
                  <a:pt x="1445896" y="493351"/>
                  <a:pt x="1446831" y="493351"/>
                </a:cubicBezTo>
                <a:cubicBezTo>
                  <a:pt x="1446831" y="494145"/>
                  <a:pt x="1448698" y="494145"/>
                  <a:pt x="1448698" y="494935"/>
                </a:cubicBezTo>
                <a:lnTo>
                  <a:pt x="1446831" y="496516"/>
                </a:lnTo>
                <a:cubicBezTo>
                  <a:pt x="1446831" y="497306"/>
                  <a:pt x="1445896" y="498100"/>
                  <a:pt x="1445896" y="498100"/>
                </a:cubicBezTo>
                <a:cubicBezTo>
                  <a:pt x="1444960" y="498890"/>
                  <a:pt x="1444025" y="499681"/>
                  <a:pt x="1444025" y="500471"/>
                </a:cubicBezTo>
                <a:lnTo>
                  <a:pt x="1445896" y="501261"/>
                </a:lnTo>
                <a:cubicBezTo>
                  <a:pt x="1445896" y="502052"/>
                  <a:pt x="1444025" y="502845"/>
                  <a:pt x="1444025" y="503636"/>
                </a:cubicBezTo>
                <a:lnTo>
                  <a:pt x="1446831" y="504426"/>
                </a:lnTo>
                <a:cubicBezTo>
                  <a:pt x="1445896" y="505217"/>
                  <a:pt x="1444960" y="506007"/>
                  <a:pt x="1444960" y="506797"/>
                </a:cubicBezTo>
                <a:cubicBezTo>
                  <a:pt x="1444025" y="506797"/>
                  <a:pt x="1444025" y="507591"/>
                  <a:pt x="1443090" y="508381"/>
                </a:cubicBezTo>
                <a:lnTo>
                  <a:pt x="1442158" y="509962"/>
                </a:lnTo>
                <a:cubicBezTo>
                  <a:pt x="1442158" y="509962"/>
                  <a:pt x="1443090" y="511546"/>
                  <a:pt x="1444025" y="511546"/>
                </a:cubicBezTo>
                <a:cubicBezTo>
                  <a:pt x="1444025" y="511546"/>
                  <a:pt x="1444960" y="509962"/>
                  <a:pt x="1444960" y="509172"/>
                </a:cubicBezTo>
                <a:cubicBezTo>
                  <a:pt x="1445896" y="509172"/>
                  <a:pt x="1447763" y="510753"/>
                  <a:pt x="1447763" y="510753"/>
                </a:cubicBezTo>
                <a:lnTo>
                  <a:pt x="1448698" y="509172"/>
                </a:lnTo>
                <a:cubicBezTo>
                  <a:pt x="1448698" y="508381"/>
                  <a:pt x="1446831" y="508381"/>
                  <a:pt x="1446831" y="507591"/>
                </a:cubicBezTo>
                <a:cubicBezTo>
                  <a:pt x="1446831" y="507591"/>
                  <a:pt x="1448698" y="506797"/>
                  <a:pt x="1448698" y="506007"/>
                </a:cubicBezTo>
                <a:cubicBezTo>
                  <a:pt x="1448698" y="505217"/>
                  <a:pt x="1446831" y="505217"/>
                  <a:pt x="1446831" y="504426"/>
                </a:cubicBezTo>
                <a:cubicBezTo>
                  <a:pt x="1446831" y="504426"/>
                  <a:pt x="1447763" y="503636"/>
                  <a:pt x="1447763" y="502845"/>
                </a:cubicBezTo>
                <a:cubicBezTo>
                  <a:pt x="1447763" y="502845"/>
                  <a:pt x="1445896" y="502052"/>
                  <a:pt x="1445896" y="501261"/>
                </a:cubicBezTo>
                <a:cubicBezTo>
                  <a:pt x="1445896" y="501261"/>
                  <a:pt x="1446831" y="500471"/>
                  <a:pt x="1447763" y="499681"/>
                </a:cubicBezTo>
                <a:lnTo>
                  <a:pt x="1448698" y="498100"/>
                </a:lnTo>
                <a:cubicBezTo>
                  <a:pt x="1449634" y="498100"/>
                  <a:pt x="1451504" y="498890"/>
                  <a:pt x="1451504" y="499681"/>
                </a:cubicBezTo>
                <a:cubicBezTo>
                  <a:pt x="1451504" y="499681"/>
                  <a:pt x="1452436" y="500471"/>
                  <a:pt x="1453371" y="500471"/>
                </a:cubicBezTo>
                <a:lnTo>
                  <a:pt x="1455242" y="502052"/>
                </a:lnTo>
                <a:cubicBezTo>
                  <a:pt x="1456177" y="502052"/>
                  <a:pt x="1457113" y="500471"/>
                  <a:pt x="1457113" y="500471"/>
                </a:cubicBezTo>
                <a:cubicBezTo>
                  <a:pt x="1457113" y="499681"/>
                  <a:pt x="1458045" y="498890"/>
                  <a:pt x="1458980" y="498890"/>
                </a:cubicBezTo>
                <a:cubicBezTo>
                  <a:pt x="1458980" y="498100"/>
                  <a:pt x="1460850" y="499681"/>
                  <a:pt x="1460850" y="499681"/>
                </a:cubicBezTo>
                <a:lnTo>
                  <a:pt x="1462718" y="501261"/>
                </a:lnTo>
                <a:lnTo>
                  <a:pt x="1464588" y="499681"/>
                </a:lnTo>
                <a:lnTo>
                  <a:pt x="1465524" y="497306"/>
                </a:lnTo>
                <a:cubicBezTo>
                  <a:pt x="1466459" y="498100"/>
                  <a:pt x="1467394" y="498890"/>
                  <a:pt x="1468326" y="498890"/>
                </a:cubicBezTo>
                <a:cubicBezTo>
                  <a:pt x="1468326" y="499681"/>
                  <a:pt x="1469262" y="499681"/>
                  <a:pt x="1470197" y="500471"/>
                </a:cubicBezTo>
                <a:cubicBezTo>
                  <a:pt x="1470197" y="500471"/>
                  <a:pt x="1472067" y="501261"/>
                  <a:pt x="1472067" y="502052"/>
                </a:cubicBezTo>
                <a:cubicBezTo>
                  <a:pt x="1472067" y="502052"/>
                  <a:pt x="1471132" y="503636"/>
                  <a:pt x="1470197" y="503636"/>
                </a:cubicBezTo>
                <a:cubicBezTo>
                  <a:pt x="1471132" y="503636"/>
                  <a:pt x="1472067" y="505217"/>
                  <a:pt x="1472999" y="505217"/>
                </a:cubicBezTo>
                <a:cubicBezTo>
                  <a:pt x="1472999" y="504426"/>
                  <a:pt x="1473935" y="503636"/>
                  <a:pt x="1473935" y="502845"/>
                </a:cubicBezTo>
                <a:cubicBezTo>
                  <a:pt x="1474870" y="502845"/>
                  <a:pt x="1474870" y="502052"/>
                  <a:pt x="1475805" y="501261"/>
                </a:cubicBezTo>
                <a:cubicBezTo>
                  <a:pt x="1476737" y="500471"/>
                  <a:pt x="1476737" y="500471"/>
                  <a:pt x="1477673" y="499681"/>
                </a:cubicBezTo>
                <a:cubicBezTo>
                  <a:pt x="1477673" y="498890"/>
                  <a:pt x="1478608" y="498100"/>
                  <a:pt x="1479543" y="498100"/>
                </a:cubicBezTo>
                <a:cubicBezTo>
                  <a:pt x="1479543" y="498100"/>
                  <a:pt x="1480478" y="498890"/>
                  <a:pt x="1481414" y="498890"/>
                </a:cubicBezTo>
                <a:lnTo>
                  <a:pt x="1483281" y="500471"/>
                </a:lnTo>
                <a:lnTo>
                  <a:pt x="1481414" y="502052"/>
                </a:lnTo>
                <a:cubicBezTo>
                  <a:pt x="1482346" y="502052"/>
                  <a:pt x="1483281" y="503636"/>
                  <a:pt x="1484216" y="503636"/>
                </a:cubicBezTo>
                <a:lnTo>
                  <a:pt x="1485152" y="502052"/>
                </a:lnTo>
                <a:cubicBezTo>
                  <a:pt x="1486087" y="501261"/>
                  <a:pt x="1486087" y="500471"/>
                  <a:pt x="1487019" y="499681"/>
                </a:cubicBezTo>
                <a:cubicBezTo>
                  <a:pt x="1487019" y="499681"/>
                  <a:pt x="1487954" y="498100"/>
                  <a:pt x="1488890" y="498100"/>
                </a:cubicBezTo>
                <a:lnTo>
                  <a:pt x="1490760" y="499681"/>
                </a:lnTo>
                <a:lnTo>
                  <a:pt x="1492627" y="498100"/>
                </a:lnTo>
                <a:lnTo>
                  <a:pt x="1494498" y="498890"/>
                </a:lnTo>
                <a:cubicBezTo>
                  <a:pt x="1494498" y="499681"/>
                  <a:pt x="1492627" y="500471"/>
                  <a:pt x="1492627" y="501261"/>
                </a:cubicBezTo>
                <a:lnTo>
                  <a:pt x="1494498" y="502052"/>
                </a:lnTo>
                <a:cubicBezTo>
                  <a:pt x="1494498" y="502845"/>
                  <a:pt x="1492627" y="503636"/>
                  <a:pt x="1493563" y="504426"/>
                </a:cubicBezTo>
                <a:cubicBezTo>
                  <a:pt x="1493563" y="504426"/>
                  <a:pt x="1494498" y="505217"/>
                  <a:pt x="1495433" y="505217"/>
                </a:cubicBezTo>
                <a:cubicBezTo>
                  <a:pt x="1495433" y="505217"/>
                  <a:pt x="1496368" y="503636"/>
                  <a:pt x="1497304" y="503636"/>
                </a:cubicBezTo>
                <a:cubicBezTo>
                  <a:pt x="1497304" y="503636"/>
                  <a:pt x="1498236" y="505217"/>
                  <a:pt x="1499171" y="505217"/>
                </a:cubicBezTo>
                <a:cubicBezTo>
                  <a:pt x="1499171" y="504426"/>
                  <a:pt x="1500106" y="503636"/>
                  <a:pt x="1500106" y="503636"/>
                </a:cubicBezTo>
                <a:cubicBezTo>
                  <a:pt x="1501042" y="502845"/>
                  <a:pt x="1501974" y="501261"/>
                  <a:pt x="1501974" y="501261"/>
                </a:cubicBezTo>
                <a:cubicBezTo>
                  <a:pt x="1502909" y="501261"/>
                  <a:pt x="1503844" y="502845"/>
                  <a:pt x="1503844" y="502845"/>
                </a:cubicBezTo>
                <a:cubicBezTo>
                  <a:pt x="1504780" y="503636"/>
                  <a:pt x="1505715" y="503636"/>
                  <a:pt x="1506647" y="504426"/>
                </a:cubicBezTo>
                <a:lnTo>
                  <a:pt x="1508517" y="505217"/>
                </a:lnTo>
                <a:cubicBezTo>
                  <a:pt x="1508517" y="505217"/>
                  <a:pt x="1509453" y="504426"/>
                  <a:pt x="1510388" y="503636"/>
                </a:cubicBezTo>
                <a:cubicBezTo>
                  <a:pt x="1510388" y="502845"/>
                  <a:pt x="1511323" y="502845"/>
                  <a:pt x="1511323" y="502052"/>
                </a:cubicBezTo>
                <a:cubicBezTo>
                  <a:pt x="1512255" y="501261"/>
                  <a:pt x="1512255" y="500471"/>
                  <a:pt x="1513191" y="500471"/>
                </a:cubicBezTo>
                <a:cubicBezTo>
                  <a:pt x="1514126" y="499681"/>
                  <a:pt x="1514126" y="498890"/>
                  <a:pt x="1515061" y="498100"/>
                </a:cubicBezTo>
                <a:lnTo>
                  <a:pt x="1515996" y="496516"/>
                </a:lnTo>
                <a:cubicBezTo>
                  <a:pt x="1516929" y="496516"/>
                  <a:pt x="1517864" y="498100"/>
                  <a:pt x="1518799" y="498100"/>
                </a:cubicBezTo>
                <a:cubicBezTo>
                  <a:pt x="1518799" y="498890"/>
                  <a:pt x="1519734" y="498890"/>
                  <a:pt x="1520670" y="499681"/>
                </a:cubicBezTo>
                <a:lnTo>
                  <a:pt x="1522537" y="500471"/>
                </a:lnTo>
                <a:cubicBezTo>
                  <a:pt x="1523472" y="500471"/>
                  <a:pt x="1524408" y="502052"/>
                  <a:pt x="1524408" y="502052"/>
                </a:cubicBezTo>
                <a:cubicBezTo>
                  <a:pt x="1525343" y="502052"/>
                  <a:pt x="1526278" y="500471"/>
                  <a:pt x="1526278" y="500471"/>
                </a:cubicBezTo>
                <a:cubicBezTo>
                  <a:pt x="1526278" y="499681"/>
                  <a:pt x="1527210" y="498890"/>
                  <a:pt x="1528145" y="498890"/>
                </a:cubicBezTo>
                <a:cubicBezTo>
                  <a:pt x="1528145" y="498100"/>
                  <a:pt x="1529081" y="499681"/>
                  <a:pt x="1530016" y="499681"/>
                </a:cubicBezTo>
                <a:cubicBezTo>
                  <a:pt x="1530951" y="499681"/>
                  <a:pt x="1530951" y="498100"/>
                  <a:pt x="1531883" y="498100"/>
                </a:cubicBezTo>
                <a:cubicBezTo>
                  <a:pt x="1531883" y="498100"/>
                  <a:pt x="1532819" y="499681"/>
                  <a:pt x="1533754" y="499681"/>
                </a:cubicBezTo>
                <a:cubicBezTo>
                  <a:pt x="1533754" y="499681"/>
                  <a:pt x="1534689" y="498100"/>
                  <a:pt x="1535624" y="498100"/>
                </a:cubicBezTo>
                <a:cubicBezTo>
                  <a:pt x="1535624" y="497306"/>
                  <a:pt x="1536557" y="495725"/>
                  <a:pt x="1536557" y="495725"/>
                </a:cubicBezTo>
                <a:cubicBezTo>
                  <a:pt x="1537492" y="495725"/>
                  <a:pt x="1538427" y="497306"/>
                  <a:pt x="1539362" y="497306"/>
                </a:cubicBezTo>
                <a:lnTo>
                  <a:pt x="1540298" y="495725"/>
                </a:lnTo>
                <a:cubicBezTo>
                  <a:pt x="1541079" y="495725"/>
                  <a:pt x="1541853" y="496818"/>
                  <a:pt x="1542089" y="496714"/>
                </a:cubicBezTo>
                <a:cubicBezTo>
                  <a:pt x="1541957" y="497438"/>
                  <a:pt x="1541233" y="498163"/>
                  <a:pt x="1541233" y="498890"/>
                </a:cubicBezTo>
                <a:cubicBezTo>
                  <a:pt x="1540298" y="498890"/>
                  <a:pt x="1540298" y="499681"/>
                  <a:pt x="1539362" y="500471"/>
                </a:cubicBezTo>
                <a:cubicBezTo>
                  <a:pt x="1539362" y="501261"/>
                  <a:pt x="1538427" y="501261"/>
                  <a:pt x="1537492" y="502052"/>
                </a:cubicBezTo>
                <a:cubicBezTo>
                  <a:pt x="1537492" y="502845"/>
                  <a:pt x="1536557" y="503636"/>
                  <a:pt x="1536557" y="503636"/>
                </a:cubicBezTo>
                <a:cubicBezTo>
                  <a:pt x="1535624" y="503636"/>
                  <a:pt x="1534689" y="502845"/>
                  <a:pt x="1533754" y="502845"/>
                </a:cubicBezTo>
                <a:lnTo>
                  <a:pt x="1531883" y="501261"/>
                </a:lnTo>
                <a:cubicBezTo>
                  <a:pt x="1531883" y="502052"/>
                  <a:pt x="1530951" y="502845"/>
                  <a:pt x="1530016" y="502845"/>
                </a:cubicBezTo>
                <a:lnTo>
                  <a:pt x="1529081" y="504426"/>
                </a:lnTo>
                <a:cubicBezTo>
                  <a:pt x="1529081" y="505217"/>
                  <a:pt x="1530951" y="506007"/>
                  <a:pt x="1530951" y="506007"/>
                </a:cubicBezTo>
                <a:cubicBezTo>
                  <a:pt x="1530951" y="506797"/>
                  <a:pt x="1530016" y="507591"/>
                  <a:pt x="1529081" y="507591"/>
                </a:cubicBezTo>
                <a:cubicBezTo>
                  <a:pt x="1529081" y="508381"/>
                  <a:pt x="1528145" y="509172"/>
                  <a:pt x="1528145" y="509962"/>
                </a:cubicBezTo>
                <a:cubicBezTo>
                  <a:pt x="1527210" y="509962"/>
                  <a:pt x="1526278" y="510753"/>
                  <a:pt x="1526278" y="511546"/>
                </a:cubicBezTo>
                <a:cubicBezTo>
                  <a:pt x="1527210" y="512337"/>
                  <a:pt x="1529081" y="513127"/>
                  <a:pt x="1530016" y="513917"/>
                </a:cubicBezTo>
                <a:cubicBezTo>
                  <a:pt x="1530951" y="514708"/>
                  <a:pt x="1531883" y="514708"/>
                  <a:pt x="1532819" y="515498"/>
                </a:cubicBezTo>
                <a:cubicBezTo>
                  <a:pt x="1532819" y="514708"/>
                  <a:pt x="1533754" y="513917"/>
                  <a:pt x="1533754" y="513917"/>
                </a:cubicBezTo>
                <a:cubicBezTo>
                  <a:pt x="1533754" y="513127"/>
                  <a:pt x="1531883" y="513127"/>
                  <a:pt x="1531883" y="512337"/>
                </a:cubicBezTo>
                <a:cubicBezTo>
                  <a:pt x="1531883" y="511546"/>
                  <a:pt x="1533754" y="510753"/>
                  <a:pt x="1533754" y="510753"/>
                </a:cubicBezTo>
                <a:lnTo>
                  <a:pt x="1531883" y="509172"/>
                </a:lnTo>
                <a:lnTo>
                  <a:pt x="1532819" y="507591"/>
                </a:lnTo>
                <a:cubicBezTo>
                  <a:pt x="1533754" y="507591"/>
                  <a:pt x="1534689" y="508381"/>
                  <a:pt x="1534689" y="509172"/>
                </a:cubicBezTo>
                <a:cubicBezTo>
                  <a:pt x="1535624" y="509172"/>
                  <a:pt x="1536557" y="509962"/>
                  <a:pt x="1537492" y="509962"/>
                </a:cubicBezTo>
                <a:lnTo>
                  <a:pt x="1538427" y="508381"/>
                </a:lnTo>
                <a:cubicBezTo>
                  <a:pt x="1539362" y="508381"/>
                  <a:pt x="1540298" y="509962"/>
                  <a:pt x="1541233" y="509962"/>
                </a:cubicBezTo>
                <a:lnTo>
                  <a:pt x="1542165" y="508381"/>
                </a:lnTo>
                <a:cubicBezTo>
                  <a:pt x="1543100" y="507591"/>
                  <a:pt x="1544036" y="506007"/>
                  <a:pt x="1544036" y="506007"/>
                </a:cubicBezTo>
                <a:lnTo>
                  <a:pt x="1545906" y="507591"/>
                </a:lnTo>
                <a:cubicBezTo>
                  <a:pt x="1546838" y="507591"/>
                  <a:pt x="1547773" y="506007"/>
                  <a:pt x="1547773" y="506007"/>
                </a:cubicBezTo>
                <a:cubicBezTo>
                  <a:pt x="1548709" y="505217"/>
                  <a:pt x="1548709" y="504426"/>
                  <a:pt x="1549644" y="504426"/>
                </a:cubicBezTo>
                <a:cubicBezTo>
                  <a:pt x="1549644" y="503636"/>
                  <a:pt x="1550579" y="502845"/>
                  <a:pt x="1550579" y="502052"/>
                </a:cubicBezTo>
                <a:cubicBezTo>
                  <a:pt x="1551514" y="502052"/>
                  <a:pt x="1552447" y="500471"/>
                  <a:pt x="1552447" y="500471"/>
                </a:cubicBezTo>
                <a:cubicBezTo>
                  <a:pt x="1553382" y="500471"/>
                  <a:pt x="1554317" y="502052"/>
                  <a:pt x="1554317" y="502052"/>
                </a:cubicBezTo>
                <a:cubicBezTo>
                  <a:pt x="1555252" y="502052"/>
                  <a:pt x="1555252" y="500471"/>
                  <a:pt x="1556188" y="500471"/>
                </a:cubicBezTo>
                <a:cubicBezTo>
                  <a:pt x="1556188" y="499681"/>
                  <a:pt x="1558055" y="501261"/>
                  <a:pt x="1558055" y="501261"/>
                </a:cubicBezTo>
                <a:cubicBezTo>
                  <a:pt x="1558990" y="501261"/>
                  <a:pt x="1559926" y="502845"/>
                  <a:pt x="1560861" y="502845"/>
                </a:cubicBezTo>
                <a:lnTo>
                  <a:pt x="1558990" y="504426"/>
                </a:lnTo>
                <a:cubicBezTo>
                  <a:pt x="1558055" y="505217"/>
                  <a:pt x="1558055" y="506007"/>
                  <a:pt x="1557120" y="506007"/>
                </a:cubicBezTo>
                <a:cubicBezTo>
                  <a:pt x="1557120" y="506797"/>
                  <a:pt x="1556188" y="507591"/>
                  <a:pt x="1555252" y="508381"/>
                </a:cubicBezTo>
                <a:cubicBezTo>
                  <a:pt x="1556188" y="508381"/>
                  <a:pt x="1557120" y="509172"/>
                  <a:pt x="1558055" y="509172"/>
                </a:cubicBezTo>
                <a:lnTo>
                  <a:pt x="1558990" y="507591"/>
                </a:lnTo>
                <a:cubicBezTo>
                  <a:pt x="1559926" y="507591"/>
                  <a:pt x="1560861" y="509172"/>
                  <a:pt x="1561793" y="509172"/>
                </a:cubicBezTo>
                <a:lnTo>
                  <a:pt x="1562728" y="507591"/>
                </a:lnTo>
                <a:cubicBezTo>
                  <a:pt x="1563663" y="506797"/>
                  <a:pt x="1563663" y="506007"/>
                  <a:pt x="1564599" y="505217"/>
                </a:cubicBezTo>
                <a:cubicBezTo>
                  <a:pt x="1565534" y="505217"/>
                  <a:pt x="1565534" y="504426"/>
                  <a:pt x="1566466" y="503636"/>
                </a:cubicBezTo>
                <a:cubicBezTo>
                  <a:pt x="1566466" y="504426"/>
                  <a:pt x="1567401" y="504426"/>
                  <a:pt x="1568337" y="505217"/>
                </a:cubicBezTo>
                <a:lnTo>
                  <a:pt x="1570207" y="506797"/>
                </a:lnTo>
                <a:cubicBezTo>
                  <a:pt x="1571142" y="506007"/>
                  <a:pt x="1571142" y="505217"/>
                  <a:pt x="1572075" y="504426"/>
                </a:cubicBezTo>
                <a:cubicBezTo>
                  <a:pt x="1572075" y="505217"/>
                  <a:pt x="1573945" y="506007"/>
                  <a:pt x="1573945" y="506007"/>
                </a:cubicBezTo>
                <a:cubicBezTo>
                  <a:pt x="1573945" y="506797"/>
                  <a:pt x="1572075" y="507591"/>
                  <a:pt x="1572075" y="507591"/>
                </a:cubicBezTo>
                <a:cubicBezTo>
                  <a:pt x="1572075" y="508381"/>
                  <a:pt x="1574880" y="508381"/>
                  <a:pt x="1574880" y="509172"/>
                </a:cubicBezTo>
                <a:cubicBezTo>
                  <a:pt x="1574880" y="508381"/>
                  <a:pt x="1575816" y="507591"/>
                  <a:pt x="1575816" y="507591"/>
                </a:cubicBezTo>
                <a:cubicBezTo>
                  <a:pt x="1576748" y="506797"/>
                  <a:pt x="1577683" y="506007"/>
                  <a:pt x="1577683" y="505217"/>
                </a:cubicBezTo>
                <a:lnTo>
                  <a:pt x="1575816" y="504426"/>
                </a:lnTo>
                <a:cubicBezTo>
                  <a:pt x="1575816" y="503636"/>
                  <a:pt x="1576748" y="502845"/>
                  <a:pt x="1576748" y="502845"/>
                </a:cubicBezTo>
                <a:cubicBezTo>
                  <a:pt x="1577683" y="502052"/>
                  <a:pt x="1578618" y="503636"/>
                  <a:pt x="1579554" y="503636"/>
                </a:cubicBezTo>
                <a:cubicBezTo>
                  <a:pt x="1580489" y="502845"/>
                  <a:pt x="1581424" y="501261"/>
                  <a:pt x="1582356" y="500471"/>
                </a:cubicBezTo>
                <a:cubicBezTo>
                  <a:pt x="1584227" y="501261"/>
                  <a:pt x="1585162" y="502052"/>
                  <a:pt x="1587029" y="502845"/>
                </a:cubicBezTo>
                <a:cubicBezTo>
                  <a:pt x="1585162" y="504426"/>
                  <a:pt x="1584227" y="505217"/>
                  <a:pt x="1583291" y="506797"/>
                </a:cubicBezTo>
                <a:cubicBezTo>
                  <a:pt x="1583291" y="506797"/>
                  <a:pt x="1582356" y="505217"/>
                  <a:pt x="1581424" y="505217"/>
                </a:cubicBezTo>
                <a:lnTo>
                  <a:pt x="1579554" y="506797"/>
                </a:lnTo>
                <a:lnTo>
                  <a:pt x="1581424" y="508381"/>
                </a:lnTo>
                <a:cubicBezTo>
                  <a:pt x="1582356" y="508381"/>
                  <a:pt x="1580489" y="509962"/>
                  <a:pt x="1580489" y="509962"/>
                </a:cubicBezTo>
                <a:cubicBezTo>
                  <a:pt x="1580489" y="510753"/>
                  <a:pt x="1582356" y="510753"/>
                  <a:pt x="1582356" y="511546"/>
                </a:cubicBezTo>
                <a:cubicBezTo>
                  <a:pt x="1583291" y="509962"/>
                  <a:pt x="1584227" y="509172"/>
                  <a:pt x="1585162" y="507591"/>
                </a:cubicBezTo>
                <a:cubicBezTo>
                  <a:pt x="1586097" y="507591"/>
                  <a:pt x="1586097" y="506797"/>
                  <a:pt x="1587029" y="506007"/>
                </a:cubicBezTo>
                <a:lnTo>
                  <a:pt x="1588900" y="507591"/>
                </a:lnTo>
                <a:cubicBezTo>
                  <a:pt x="1589835" y="507591"/>
                  <a:pt x="1590767" y="506007"/>
                  <a:pt x="1590767" y="506007"/>
                </a:cubicBezTo>
                <a:cubicBezTo>
                  <a:pt x="1590767" y="505217"/>
                  <a:pt x="1591703" y="503636"/>
                  <a:pt x="1592638" y="503636"/>
                </a:cubicBezTo>
                <a:lnTo>
                  <a:pt x="1594508" y="505217"/>
                </a:lnTo>
                <a:lnTo>
                  <a:pt x="1596376" y="506797"/>
                </a:lnTo>
                <a:lnTo>
                  <a:pt x="1598246" y="505217"/>
                </a:lnTo>
                <a:cubicBezTo>
                  <a:pt x="1598246" y="504426"/>
                  <a:pt x="1596376" y="503636"/>
                  <a:pt x="1596376" y="503636"/>
                </a:cubicBezTo>
                <a:cubicBezTo>
                  <a:pt x="1596376" y="502845"/>
                  <a:pt x="1597311" y="502052"/>
                  <a:pt x="1597311" y="502052"/>
                </a:cubicBezTo>
                <a:cubicBezTo>
                  <a:pt x="1598246" y="501261"/>
                  <a:pt x="1598246" y="500471"/>
                  <a:pt x="1599182" y="499681"/>
                </a:cubicBezTo>
                <a:lnTo>
                  <a:pt x="1601049" y="501261"/>
                </a:lnTo>
                <a:cubicBezTo>
                  <a:pt x="1601984" y="501261"/>
                  <a:pt x="1602919" y="499681"/>
                  <a:pt x="1602919" y="499681"/>
                </a:cubicBezTo>
                <a:cubicBezTo>
                  <a:pt x="1602919" y="498890"/>
                  <a:pt x="1604790" y="498100"/>
                  <a:pt x="1604790" y="498100"/>
                </a:cubicBezTo>
                <a:lnTo>
                  <a:pt x="1606657" y="498890"/>
                </a:lnTo>
                <a:cubicBezTo>
                  <a:pt x="1606657" y="499681"/>
                  <a:pt x="1604790" y="500471"/>
                  <a:pt x="1604790" y="501261"/>
                </a:cubicBezTo>
                <a:cubicBezTo>
                  <a:pt x="1604790" y="501261"/>
                  <a:pt x="1606657" y="502052"/>
                  <a:pt x="1607593" y="502052"/>
                </a:cubicBezTo>
                <a:cubicBezTo>
                  <a:pt x="1607593" y="502845"/>
                  <a:pt x="1608528" y="502845"/>
                  <a:pt x="1609463" y="503636"/>
                </a:cubicBezTo>
                <a:cubicBezTo>
                  <a:pt x="1609463" y="502845"/>
                  <a:pt x="1611334" y="502052"/>
                  <a:pt x="1610398" y="502052"/>
                </a:cubicBezTo>
                <a:cubicBezTo>
                  <a:pt x="1610398" y="501261"/>
                  <a:pt x="1608528" y="501261"/>
                  <a:pt x="1608528" y="500471"/>
                </a:cubicBezTo>
                <a:lnTo>
                  <a:pt x="1610398" y="498890"/>
                </a:lnTo>
                <a:cubicBezTo>
                  <a:pt x="1610398" y="498890"/>
                  <a:pt x="1612266" y="500471"/>
                  <a:pt x="1612266" y="499681"/>
                </a:cubicBezTo>
                <a:cubicBezTo>
                  <a:pt x="1613201" y="499681"/>
                  <a:pt x="1613201" y="498100"/>
                  <a:pt x="1614136" y="498100"/>
                </a:cubicBezTo>
                <a:cubicBezTo>
                  <a:pt x="1613201" y="498100"/>
                  <a:pt x="1612266" y="496516"/>
                  <a:pt x="1612266" y="497306"/>
                </a:cubicBezTo>
                <a:cubicBezTo>
                  <a:pt x="1612266" y="496516"/>
                  <a:pt x="1613201" y="494935"/>
                  <a:pt x="1613201" y="494935"/>
                </a:cubicBezTo>
                <a:cubicBezTo>
                  <a:pt x="1614136" y="494935"/>
                  <a:pt x="1615072" y="496516"/>
                  <a:pt x="1616007" y="496516"/>
                </a:cubicBezTo>
                <a:cubicBezTo>
                  <a:pt x="1616007" y="496516"/>
                  <a:pt x="1617874" y="497306"/>
                  <a:pt x="1617874" y="498100"/>
                </a:cubicBezTo>
                <a:cubicBezTo>
                  <a:pt x="1617874" y="498100"/>
                  <a:pt x="1616007" y="498890"/>
                  <a:pt x="1616007" y="499681"/>
                </a:cubicBezTo>
                <a:cubicBezTo>
                  <a:pt x="1616007" y="500471"/>
                  <a:pt x="1617874" y="500471"/>
                  <a:pt x="1617874" y="501261"/>
                </a:cubicBezTo>
                <a:cubicBezTo>
                  <a:pt x="1617874" y="501261"/>
                  <a:pt x="1616007" y="502052"/>
                  <a:pt x="1616939" y="502845"/>
                </a:cubicBezTo>
                <a:cubicBezTo>
                  <a:pt x="1616939" y="503636"/>
                  <a:pt x="1617874" y="503636"/>
                  <a:pt x="1618810" y="504426"/>
                </a:cubicBezTo>
                <a:cubicBezTo>
                  <a:pt x="1619745" y="502845"/>
                  <a:pt x="1620677" y="502052"/>
                  <a:pt x="1621612" y="500471"/>
                </a:cubicBezTo>
                <a:cubicBezTo>
                  <a:pt x="1622547" y="499681"/>
                  <a:pt x="1623483" y="499681"/>
                  <a:pt x="1623483" y="498890"/>
                </a:cubicBezTo>
                <a:cubicBezTo>
                  <a:pt x="1623483" y="498890"/>
                  <a:pt x="1621612" y="498100"/>
                  <a:pt x="1621612" y="497306"/>
                </a:cubicBezTo>
                <a:lnTo>
                  <a:pt x="1622547" y="495725"/>
                </a:lnTo>
                <a:cubicBezTo>
                  <a:pt x="1623483" y="494935"/>
                  <a:pt x="1624418" y="494145"/>
                  <a:pt x="1624418" y="494145"/>
                </a:cubicBezTo>
                <a:cubicBezTo>
                  <a:pt x="1627221" y="495725"/>
                  <a:pt x="1630026" y="497306"/>
                  <a:pt x="1632829" y="499681"/>
                </a:cubicBezTo>
                <a:cubicBezTo>
                  <a:pt x="1631894" y="499681"/>
                  <a:pt x="1631894" y="501261"/>
                  <a:pt x="1630959" y="501261"/>
                </a:cubicBezTo>
                <a:cubicBezTo>
                  <a:pt x="1630959" y="501261"/>
                  <a:pt x="1630026" y="499681"/>
                  <a:pt x="1629091" y="499681"/>
                </a:cubicBezTo>
                <a:cubicBezTo>
                  <a:pt x="1629091" y="499681"/>
                  <a:pt x="1628156" y="501261"/>
                  <a:pt x="1627221" y="501261"/>
                </a:cubicBezTo>
                <a:cubicBezTo>
                  <a:pt x="1627221" y="502052"/>
                  <a:pt x="1626285" y="502845"/>
                  <a:pt x="1626285" y="503636"/>
                </a:cubicBezTo>
                <a:cubicBezTo>
                  <a:pt x="1625353" y="503636"/>
                  <a:pt x="1625353" y="504426"/>
                  <a:pt x="1624418" y="505217"/>
                </a:cubicBezTo>
                <a:cubicBezTo>
                  <a:pt x="1624418" y="505217"/>
                  <a:pt x="1622547" y="506007"/>
                  <a:pt x="1622547" y="506797"/>
                </a:cubicBezTo>
                <a:cubicBezTo>
                  <a:pt x="1622547" y="506797"/>
                  <a:pt x="1624418" y="507591"/>
                  <a:pt x="1625353" y="508381"/>
                </a:cubicBezTo>
                <a:cubicBezTo>
                  <a:pt x="1625353" y="507591"/>
                  <a:pt x="1626285" y="506797"/>
                  <a:pt x="1626285" y="506007"/>
                </a:cubicBezTo>
                <a:lnTo>
                  <a:pt x="1628156" y="504426"/>
                </a:lnTo>
                <a:lnTo>
                  <a:pt x="1630026" y="506007"/>
                </a:lnTo>
                <a:lnTo>
                  <a:pt x="1628156" y="507591"/>
                </a:lnTo>
                <a:cubicBezTo>
                  <a:pt x="1629091" y="507591"/>
                  <a:pt x="1630026" y="509172"/>
                  <a:pt x="1630959" y="509172"/>
                </a:cubicBezTo>
                <a:lnTo>
                  <a:pt x="1631894" y="507591"/>
                </a:lnTo>
                <a:cubicBezTo>
                  <a:pt x="1632829" y="507591"/>
                  <a:pt x="1633764" y="508381"/>
                  <a:pt x="1634700" y="508381"/>
                </a:cubicBezTo>
                <a:cubicBezTo>
                  <a:pt x="1634700" y="508381"/>
                  <a:pt x="1635635" y="509962"/>
                  <a:pt x="1636567" y="509962"/>
                </a:cubicBezTo>
                <a:cubicBezTo>
                  <a:pt x="1636567" y="509962"/>
                  <a:pt x="1637502" y="508381"/>
                  <a:pt x="1638437" y="508381"/>
                </a:cubicBezTo>
                <a:cubicBezTo>
                  <a:pt x="1638437" y="508381"/>
                  <a:pt x="1639373" y="509962"/>
                  <a:pt x="1640308" y="509962"/>
                </a:cubicBezTo>
                <a:cubicBezTo>
                  <a:pt x="1640308" y="509172"/>
                  <a:pt x="1641240" y="507591"/>
                  <a:pt x="1642175" y="507591"/>
                </a:cubicBezTo>
                <a:cubicBezTo>
                  <a:pt x="1642175" y="507591"/>
                  <a:pt x="1643111" y="509172"/>
                  <a:pt x="1644046" y="509172"/>
                </a:cubicBezTo>
                <a:lnTo>
                  <a:pt x="1644981" y="507591"/>
                </a:lnTo>
                <a:cubicBezTo>
                  <a:pt x="1644981" y="506797"/>
                  <a:pt x="1643111" y="506797"/>
                  <a:pt x="1643111" y="506007"/>
                </a:cubicBezTo>
                <a:cubicBezTo>
                  <a:pt x="1643111" y="505217"/>
                  <a:pt x="1644981" y="505217"/>
                  <a:pt x="1644981" y="504426"/>
                </a:cubicBezTo>
                <a:cubicBezTo>
                  <a:pt x="1643111" y="503636"/>
                  <a:pt x="1642175" y="502845"/>
                  <a:pt x="1640308" y="501261"/>
                </a:cubicBezTo>
                <a:cubicBezTo>
                  <a:pt x="1640308" y="501261"/>
                  <a:pt x="1639373" y="500471"/>
                  <a:pt x="1638437" y="500471"/>
                </a:cubicBezTo>
                <a:cubicBezTo>
                  <a:pt x="1639373" y="498890"/>
                  <a:pt x="1641240" y="498100"/>
                  <a:pt x="1642175" y="496516"/>
                </a:cubicBezTo>
                <a:cubicBezTo>
                  <a:pt x="1643111" y="497306"/>
                  <a:pt x="1644981" y="498890"/>
                  <a:pt x="1645913" y="499681"/>
                </a:cubicBezTo>
                <a:cubicBezTo>
                  <a:pt x="1645913" y="499681"/>
                  <a:pt x="1644046" y="500471"/>
                  <a:pt x="1644046" y="501261"/>
                </a:cubicBezTo>
                <a:cubicBezTo>
                  <a:pt x="1644046" y="501261"/>
                  <a:pt x="1645913" y="502052"/>
                  <a:pt x="1646849" y="502845"/>
                </a:cubicBezTo>
                <a:cubicBezTo>
                  <a:pt x="1646849" y="502845"/>
                  <a:pt x="1647784" y="503636"/>
                  <a:pt x="1648719" y="503636"/>
                </a:cubicBezTo>
                <a:cubicBezTo>
                  <a:pt x="1649654" y="502845"/>
                  <a:pt x="1650587" y="501261"/>
                  <a:pt x="1651522" y="500471"/>
                </a:cubicBezTo>
                <a:cubicBezTo>
                  <a:pt x="1652457" y="499681"/>
                  <a:pt x="1652457" y="498890"/>
                  <a:pt x="1653392" y="498890"/>
                </a:cubicBezTo>
                <a:lnTo>
                  <a:pt x="1655263" y="499681"/>
                </a:lnTo>
                <a:cubicBezTo>
                  <a:pt x="1655263" y="500471"/>
                  <a:pt x="1657130" y="501261"/>
                  <a:pt x="1657130" y="501261"/>
                </a:cubicBezTo>
                <a:cubicBezTo>
                  <a:pt x="1657130" y="502052"/>
                  <a:pt x="1656195" y="502845"/>
                  <a:pt x="1656195" y="502845"/>
                </a:cubicBezTo>
                <a:cubicBezTo>
                  <a:pt x="1656195" y="503636"/>
                  <a:pt x="1658066" y="504426"/>
                  <a:pt x="1658066" y="504426"/>
                </a:cubicBezTo>
                <a:cubicBezTo>
                  <a:pt x="1658066" y="505217"/>
                  <a:pt x="1659936" y="505217"/>
                  <a:pt x="1659936" y="506007"/>
                </a:cubicBezTo>
                <a:cubicBezTo>
                  <a:pt x="1660868" y="506007"/>
                  <a:pt x="1661803" y="506797"/>
                  <a:pt x="1661803" y="506797"/>
                </a:cubicBezTo>
                <a:cubicBezTo>
                  <a:pt x="1662739" y="507591"/>
                  <a:pt x="1663674" y="507591"/>
                  <a:pt x="1664609" y="508381"/>
                </a:cubicBezTo>
                <a:cubicBezTo>
                  <a:pt x="1664609" y="507591"/>
                  <a:pt x="1665545" y="507591"/>
                  <a:pt x="1665545" y="506797"/>
                </a:cubicBezTo>
                <a:cubicBezTo>
                  <a:pt x="1666477" y="506797"/>
                  <a:pt x="1667412" y="505217"/>
                  <a:pt x="1667412" y="505217"/>
                </a:cubicBezTo>
                <a:cubicBezTo>
                  <a:pt x="1667412" y="504426"/>
                  <a:pt x="1665545" y="503636"/>
                  <a:pt x="1665545" y="503636"/>
                </a:cubicBezTo>
                <a:cubicBezTo>
                  <a:pt x="1665545" y="503636"/>
                  <a:pt x="1666477" y="502052"/>
                  <a:pt x="1667412" y="502052"/>
                </a:cubicBezTo>
                <a:cubicBezTo>
                  <a:pt x="1667412" y="502052"/>
                  <a:pt x="1668347" y="502845"/>
                  <a:pt x="1669282" y="502845"/>
                </a:cubicBezTo>
                <a:cubicBezTo>
                  <a:pt x="1670218" y="503636"/>
                  <a:pt x="1670218" y="504426"/>
                  <a:pt x="1671150" y="504426"/>
                </a:cubicBezTo>
                <a:lnTo>
                  <a:pt x="1673020" y="506007"/>
                </a:lnTo>
                <a:cubicBezTo>
                  <a:pt x="1673956" y="506007"/>
                  <a:pt x="1674891" y="504426"/>
                  <a:pt x="1674891" y="504426"/>
                </a:cubicBezTo>
                <a:cubicBezTo>
                  <a:pt x="1675823" y="503636"/>
                  <a:pt x="1675823" y="502845"/>
                  <a:pt x="1676758" y="502052"/>
                </a:cubicBezTo>
                <a:lnTo>
                  <a:pt x="1677693" y="500471"/>
                </a:lnTo>
                <a:cubicBezTo>
                  <a:pt x="1678629" y="500471"/>
                  <a:pt x="1679564" y="502052"/>
                  <a:pt x="1680496" y="502052"/>
                </a:cubicBezTo>
                <a:cubicBezTo>
                  <a:pt x="1680496" y="502052"/>
                  <a:pt x="1681431" y="502845"/>
                  <a:pt x="1682367" y="502845"/>
                </a:cubicBezTo>
                <a:cubicBezTo>
                  <a:pt x="1682367" y="503636"/>
                  <a:pt x="1683302" y="501261"/>
                  <a:pt x="1684237" y="501261"/>
                </a:cubicBezTo>
                <a:cubicBezTo>
                  <a:pt x="1684237" y="501261"/>
                  <a:pt x="1685169" y="502845"/>
                  <a:pt x="1686105" y="502845"/>
                </a:cubicBezTo>
                <a:cubicBezTo>
                  <a:pt x="1686105" y="502052"/>
                  <a:pt x="1687040" y="501261"/>
                  <a:pt x="1687040" y="501261"/>
                </a:cubicBezTo>
                <a:lnTo>
                  <a:pt x="1689846" y="502052"/>
                </a:lnTo>
                <a:cubicBezTo>
                  <a:pt x="1689846" y="502845"/>
                  <a:pt x="1687975" y="503636"/>
                  <a:pt x="1687975" y="504426"/>
                </a:cubicBezTo>
                <a:cubicBezTo>
                  <a:pt x="1687975" y="504426"/>
                  <a:pt x="1687040" y="505217"/>
                  <a:pt x="1686105" y="506007"/>
                </a:cubicBezTo>
                <a:lnTo>
                  <a:pt x="1685169" y="507591"/>
                </a:lnTo>
                <a:cubicBezTo>
                  <a:pt x="1685169" y="508381"/>
                  <a:pt x="1687040" y="508381"/>
                  <a:pt x="1687040" y="509172"/>
                </a:cubicBezTo>
                <a:lnTo>
                  <a:pt x="1685169" y="510753"/>
                </a:lnTo>
                <a:cubicBezTo>
                  <a:pt x="1685169" y="511546"/>
                  <a:pt x="1687040" y="511546"/>
                  <a:pt x="1687040" y="512337"/>
                </a:cubicBezTo>
                <a:cubicBezTo>
                  <a:pt x="1687040" y="512337"/>
                  <a:pt x="1688910" y="513127"/>
                  <a:pt x="1689846" y="513127"/>
                </a:cubicBezTo>
                <a:cubicBezTo>
                  <a:pt x="1689846" y="513127"/>
                  <a:pt x="1690778" y="512337"/>
                  <a:pt x="1690778" y="511546"/>
                </a:cubicBezTo>
                <a:lnTo>
                  <a:pt x="1688910" y="510753"/>
                </a:lnTo>
                <a:cubicBezTo>
                  <a:pt x="1688910" y="509962"/>
                  <a:pt x="1689846" y="509172"/>
                  <a:pt x="1690778" y="508381"/>
                </a:cubicBezTo>
                <a:cubicBezTo>
                  <a:pt x="1690778" y="508381"/>
                  <a:pt x="1691713" y="507591"/>
                  <a:pt x="1691713" y="506797"/>
                </a:cubicBezTo>
                <a:cubicBezTo>
                  <a:pt x="1692648" y="506797"/>
                  <a:pt x="1689846" y="506007"/>
                  <a:pt x="1689846" y="505217"/>
                </a:cubicBezTo>
                <a:cubicBezTo>
                  <a:pt x="1689846" y="505217"/>
                  <a:pt x="1691713" y="504426"/>
                  <a:pt x="1691713" y="503636"/>
                </a:cubicBezTo>
                <a:cubicBezTo>
                  <a:pt x="1691713" y="502845"/>
                  <a:pt x="1693584" y="502845"/>
                  <a:pt x="1693584" y="502052"/>
                </a:cubicBezTo>
                <a:cubicBezTo>
                  <a:pt x="1693584" y="501261"/>
                  <a:pt x="1691713" y="501261"/>
                  <a:pt x="1690778" y="500471"/>
                </a:cubicBezTo>
                <a:cubicBezTo>
                  <a:pt x="1692648" y="499681"/>
                  <a:pt x="1693584" y="498100"/>
                  <a:pt x="1694519" y="497306"/>
                </a:cubicBezTo>
                <a:cubicBezTo>
                  <a:pt x="1694519" y="496516"/>
                  <a:pt x="1695451" y="495725"/>
                  <a:pt x="1695451" y="494935"/>
                </a:cubicBezTo>
                <a:cubicBezTo>
                  <a:pt x="1697321" y="496516"/>
                  <a:pt x="1698257" y="497306"/>
                  <a:pt x="1700127" y="498100"/>
                </a:cubicBezTo>
                <a:cubicBezTo>
                  <a:pt x="1699192" y="498890"/>
                  <a:pt x="1699192" y="498890"/>
                  <a:pt x="1698257" y="499681"/>
                </a:cubicBezTo>
                <a:cubicBezTo>
                  <a:pt x="1698257" y="500471"/>
                  <a:pt x="1697321" y="501261"/>
                  <a:pt x="1697321" y="501261"/>
                </a:cubicBezTo>
                <a:cubicBezTo>
                  <a:pt x="1697321" y="502052"/>
                  <a:pt x="1699192" y="502845"/>
                  <a:pt x="1699192" y="502845"/>
                </a:cubicBezTo>
                <a:cubicBezTo>
                  <a:pt x="1699192" y="502845"/>
                  <a:pt x="1701059" y="503636"/>
                  <a:pt x="1701059" y="504426"/>
                </a:cubicBezTo>
                <a:cubicBezTo>
                  <a:pt x="1701059" y="504426"/>
                  <a:pt x="1699192" y="505217"/>
                  <a:pt x="1699192" y="506007"/>
                </a:cubicBezTo>
                <a:cubicBezTo>
                  <a:pt x="1700127" y="506797"/>
                  <a:pt x="1701059" y="506797"/>
                  <a:pt x="1701995" y="507591"/>
                </a:cubicBezTo>
                <a:cubicBezTo>
                  <a:pt x="1701995" y="507591"/>
                  <a:pt x="1702930" y="508381"/>
                  <a:pt x="1703865" y="508381"/>
                </a:cubicBezTo>
                <a:cubicBezTo>
                  <a:pt x="1703865" y="508381"/>
                  <a:pt x="1704800" y="507591"/>
                  <a:pt x="1704800" y="506797"/>
                </a:cubicBezTo>
                <a:cubicBezTo>
                  <a:pt x="1705733" y="506797"/>
                  <a:pt x="1706668" y="505217"/>
                  <a:pt x="1706668" y="505217"/>
                </a:cubicBezTo>
                <a:cubicBezTo>
                  <a:pt x="1706668" y="505217"/>
                  <a:pt x="1704800" y="504426"/>
                  <a:pt x="1704800" y="503636"/>
                </a:cubicBezTo>
                <a:cubicBezTo>
                  <a:pt x="1704800" y="503636"/>
                  <a:pt x="1705733" y="502845"/>
                  <a:pt x="1706668" y="502052"/>
                </a:cubicBezTo>
                <a:lnTo>
                  <a:pt x="1707603" y="500471"/>
                </a:lnTo>
                <a:cubicBezTo>
                  <a:pt x="1708538" y="500471"/>
                  <a:pt x="1709474" y="501261"/>
                  <a:pt x="1710406" y="501261"/>
                </a:cubicBezTo>
                <a:cubicBezTo>
                  <a:pt x="1710406" y="502052"/>
                  <a:pt x="1711341" y="502845"/>
                  <a:pt x="1712276" y="502845"/>
                </a:cubicBezTo>
                <a:lnTo>
                  <a:pt x="1714147" y="504426"/>
                </a:lnTo>
                <a:cubicBezTo>
                  <a:pt x="1715079" y="504426"/>
                  <a:pt x="1715079" y="502845"/>
                  <a:pt x="1716014" y="502845"/>
                </a:cubicBezTo>
                <a:cubicBezTo>
                  <a:pt x="1716014" y="502845"/>
                  <a:pt x="1716949" y="504426"/>
                  <a:pt x="1717885" y="503636"/>
                </a:cubicBezTo>
                <a:cubicBezTo>
                  <a:pt x="1718820" y="503636"/>
                  <a:pt x="1718820" y="502052"/>
                  <a:pt x="1719755" y="502052"/>
                </a:cubicBezTo>
                <a:cubicBezTo>
                  <a:pt x="1718820" y="501261"/>
                  <a:pt x="1717885" y="501261"/>
                  <a:pt x="1716949" y="500471"/>
                </a:cubicBezTo>
                <a:cubicBezTo>
                  <a:pt x="1716949" y="500471"/>
                  <a:pt x="1718820" y="499681"/>
                  <a:pt x="1718820" y="498890"/>
                </a:cubicBezTo>
                <a:cubicBezTo>
                  <a:pt x="1719755" y="498890"/>
                  <a:pt x="1720687" y="498100"/>
                  <a:pt x="1720687" y="497306"/>
                </a:cubicBezTo>
                <a:cubicBezTo>
                  <a:pt x="1720687" y="497306"/>
                  <a:pt x="1718820" y="496516"/>
                  <a:pt x="1718820" y="495725"/>
                </a:cubicBezTo>
                <a:lnTo>
                  <a:pt x="1719755" y="494145"/>
                </a:lnTo>
                <a:cubicBezTo>
                  <a:pt x="1720687" y="493351"/>
                  <a:pt x="1721623" y="493351"/>
                  <a:pt x="1721623" y="492561"/>
                </a:cubicBezTo>
                <a:cubicBezTo>
                  <a:pt x="1721623" y="492561"/>
                  <a:pt x="1723493" y="493351"/>
                  <a:pt x="1723493" y="494145"/>
                </a:cubicBezTo>
                <a:cubicBezTo>
                  <a:pt x="1723493" y="494145"/>
                  <a:pt x="1721623" y="494935"/>
                  <a:pt x="1722558" y="495725"/>
                </a:cubicBezTo>
                <a:lnTo>
                  <a:pt x="1724428" y="496516"/>
                </a:lnTo>
                <a:cubicBezTo>
                  <a:pt x="1724428" y="497306"/>
                  <a:pt x="1726296" y="497306"/>
                  <a:pt x="1726296" y="498100"/>
                </a:cubicBezTo>
                <a:cubicBezTo>
                  <a:pt x="1726296" y="498890"/>
                  <a:pt x="1724428" y="499681"/>
                  <a:pt x="1724428" y="499681"/>
                </a:cubicBezTo>
                <a:cubicBezTo>
                  <a:pt x="1724428" y="500471"/>
                  <a:pt x="1723493" y="501261"/>
                  <a:pt x="1723493" y="502052"/>
                </a:cubicBezTo>
                <a:lnTo>
                  <a:pt x="1725361" y="502845"/>
                </a:lnTo>
                <a:cubicBezTo>
                  <a:pt x="1725361" y="503636"/>
                  <a:pt x="1723493" y="504426"/>
                  <a:pt x="1723493" y="505217"/>
                </a:cubicBezTo>
                <a:lnTo>
                  <a:pt x="1725361" y="506007"/>
                </a:lnTo>
                <a:cubicBezTo>
                  <a:pt x="1726296" y="506797"/>
                  <a:pt x="1727231" y="506797"/>
                  <a:pt x="1728166" y="507591"/>
                </a:cubicBezTo>
                <a:cubicBezTo>
                  <a:pt x="1728166" y="506797"/>
                  <a:pt x="1729102" y="506007"/>
                  <a:pt x="1729102" y="506007"/>
                </a:cubicBezTo>
                <a:cubicBezTo>
                  <a:pt x="1729102" y="505217"/>
                  <a:pt x="1727231" y="504426"/>
                  <a:pt x="1727231" y="504426"/>
                </a:cubicBezTo>
                <a:cubicBezTo>
                  <a:pt x="1727231" y="503636"/>
                  <a:pt x="1728166" y="502845"/>
                  <a:pt x="1729102" y="502845"/>
                </a:cubicBezTo>
                <a:cubicBezTo>
                  <a:pt x="1729102" y="502052"/>
                  <a:pt x="1730037" y="501261"/>
                  <a:pt x="1730969" y="501261"/>
                </a:cubicBezTo>
                <a:cubicBezTo>
                  <a:pt x="1730969" y="500471"/>
                  <a:pt x="1728166" y="499681"/>
                  <a:pt x="1728166" y="499681"/>
                </a:cubicBezTo>
                <a:cubicBezTo>
                  <a:pt x="1728166" y="498890"/>
                  <a:pt x="1730037" y="498100"/>
                  <a:pt x="1730037" y="498100"/>
                </a:cubicBezTo>
                <a:cubicBezTo>
                  <a:pt x="1730037" y="497306"/>
                  <a:pt x="1730969" y="496516"/>
                  <a:pt x="1731904" y="495725"/>
                </a:cubicBezTo>
                <a:lnTo>
                  <a:pt x="1733775" y="497306"/>
                </a:lnTo>
                <a:lnTo>
                  <a:pt x="1731904" y="498890"/>
                </a:lnTo>
                <a:cubicBezTo>
                  <a:pt x="1732840" y="499681"/>
                  <a:pt x="1733775" y="500471"/>
                  <a:pt x="1733775" y="500471"/>
                </a:cubicBezTo>
                <a:cubicBezTo>
                  <a:pt x="1734707" y="500471"/>
                  <a:pt x="1735642" y="502052"/>
                  <a:pt x="1736577" y="502052"/>
                </a:cubicBezTo>
                <a:cubicBezTo>
                  <a:pt x="1736577" y="502052"/>
                  <a:pt x="1737513" y="500471"/>
                  <a:pt x="1737513" y="499681"/>
                </a:cubicBezTo>
                <a:cubicBezTo>
                  <a:pt x="1738448" y="499681"/>
                  <a:pt x="1739383" y="498890"/>
                  <a:pt x="1739383" y="498100"/>
                </a:cubicBezTo>
                <a:lnTo>
                  <a:pt x="1737513" y="497306"/>
                </a:lnTo>
                <a:cubicBezTo>
                  <a:pt x="1737513" y="496516"/>
                  <a:pt x="1735642" y="495725"/>
                  <a:pt x="1735642" y="495725"/>
                </a:cubicBezTo>
                <a:lnTo>
                  <a:pt x="1736577" y="494145"/>
                </a:lnTo>
                <a:cubicBezTo>
                  <a:pt x="1737513" y="494145"/>
                  <a:pt x="1738448" y="495725"/>
                  <a:pt x="1739383" y="494935"/>
                </a:cubicBezTo>
                <a:lnTo>
                  <a:pt x="1740315" y="493351"/>
                </a:lnTo>
                <a:cubicBezTo>
                  <a:pt x="1741251" y="494145"/>
                  <a:pt x="1742186" y="494145"/>
                  <a:pt x="1742186" y="494935"/>
                </a:cubicBezTo>
                <a:cubicBezTo>
                  <a:pt x="1743121" y="494935"/>
                  <a:pt x="1744988" y="495725"/>
                  <a:pt x="1744988" y="495725"/>
                </a:cubicBezTo>
                <a:cubicBezTo>
                  <a:pt x="1744988" y="496516"/>
                  <a:pt x="1743121" y="497306"/>
                  <a:pt x="1743121" y="498100"/>
                </a:cubicBezTo>
                <a:lnTo>
                  <a:pt x="1744988" y="498890"/>
                </a:lnTo>
                <a:cubicBezTo>
                  <a:pt x="1744988" y="499681"/>
                  <a:pt x="1743121" y="500471"/>
                  <a:pt x="1744056" y="501261"/>
                </a:cubicBezTo>
                <a:lnTo>
                  <a:pt x="1745924" y="502052"/>
                </a:lnTo>
                <a:cubicBezTo>
                  <a:pt x="1745924" y="502845"/>
                  <a:pt x="1744056" y="503636"/>
                  <a:pt x="1744056" y="504426"/>
                </a:cubicBezTo>
                <a:lnTo>
                  <a:pt x="1742186" y="506007"/>
                </a:lnTo>
                <a:cubicBezTo>
                  <a:pt x="1742186" y="506007"/>
                  <a:pt x="1744988" y="506797"/>
                  <a:pt x="1744988" y="507591"/>
                </a:cubicBezTo>
                <a:cubicBezTo>
                  <a:pt x="1744056" y="507591"/>
                  <a:pt x="1743121" y="508381"/>
                  <a:pt x="1743121" y="509172"/>
                </a:cubicBezTo>
                <a:cubicBezTo>
                  <a:pt x="1742186" y="509962"/>
                  <a:pt x="1742186" y="509962"/>
                  <a:pt x="1741251" y="510753"/>
                </a:cubicBezTo>
                <a:cubicBezTo>
                  <a:pt x="1742186" y="510753"/>
                  <a:pt x="1743121" y="512337"/>
                  <a:pt x="1743121" y="512337"/>
                </a:cubicBezTo>
                <a:cubicBezTo>
                  <a:pt x="1744056" y="512337"/>
                  <a:pt x="1744056" y="510753"/>
                  <a:pt x="1744988" y="509962"/>
                </a:cubicBezTo>
                <a:cubicBezTo>
                  <a:pt x="1745924" y="509962"/>
                  <a:pt x="1746859" y="511546"/>
                  <a:pt x="1746859" y="511546"/>
                </a:cubicBezTo>
                <a:cubicBezTo>
                  <a:pt x="1747794" y="511546"/>
                  <a:pt x="1748729" y="509962"/>
                  <a:pt x="1748729" y="509962"/>
                </a:cubicBezTo>
                <a:lnTo>
                  <a:pt x="1746859" y="508381"/>
                </a:lnTo>
                <a:cubicBezTo>
                  <a:pt x="1746859" y="508381"/>
                  <a:pt x="1747794" y="506797"/>
                  <a:pt x="1748729" y="506797"/>
                </a:cubicBezTo>
                <a:cubicBezTo>
                  <a:pt x="1748729" y="506007"/>
                  <a:pt x="1749665" y="505217"/>
                  <a:pt x="1749665" y="505217"/>
                </a:cubicBezTo>
                <a:cubicBezTo>
                  <a:pt x="1750597" y="504426"/>
                  <a:pt x="1750597" y="503636"/>
                  <a:pt x="1751532" y="503636"/>
                </a:cubicBezTo>
                <a:cubicBezTo>
                  <a:pt x="1751532" y="502845"/>
                  <a:pt x="1753403" y="504426"/>
                  <a:pt x="1753403" y="504426"/>
                </a:cubicBezTo>
                <a:cubicBezTo>
                  <a:pt x="1754338" y="504426"/>
                  <a:pt x="1754338" y="502845"/>
                  <a:pt x="1755270" y="502845"/>
                </a:cubicBezTo>
                <a:cubicBezTo>
                  <a:pt x="1756205" y="502845"/>
                  <a:pt x="1756205" y="501261"/>
                  <a:pt x="1757141" y="501261"/>
                </a:cubicBezTo>
                <a:cubicBezTo>
                  <a:pt x="1757141" y="501261"/>
                  <a:pt x="1759011" y="502845"/>
                  <a:pt x="1759011" y="502052"/>
                </a:cubicBezTo>
                <a:cubicBezTo>
                  <a:pt x="1759011" y="502052"/>
                  <a:pt x="1759946" y="501261"/>
                  <a:pt x="1760879" y="500471"/>
                </a:cubicBezTo>
                <a:cubicBezTo>
                  <a:pt x="1760879" y="500471"/>
                  <a:pt x="1761814" y="499681"/>
                  <a:pt x="1761814" y="498890"/>
                </a:cubicBezTo>
                <a:cubicBezTo>
                  <a:pt x="1762749" y="498100"/>
                  <a:pt x="1762749" y="498100"/>
                  <a:pt x="1763684" y="497306"/>
                </a:cubicBezTo>
                <a:cubicBezTo>
                  <a:pt x="1763684" y="496516"/>
                  <a:pt x="1764617" y="495725"/>
                  <a:pt x="1765552" y="495725"/>
                </a:cubicBezTo>
                <a:cubicBezTo>
                  <a:pt x="1765552" y="495725"/>
                  <a:pt x="1763684" y="494145"/>
                  <a:pt x="1762749" y="494145"/>
                </a:cubicBezTo>
                <a:cubicBezTo>
                  <a:pt x="1763684" y="494145"/>
                  <a:pt x="1763684" y="492561"/>
                  <a:pt x="1764617" y="492561"/>
                </a:cubicBezTo>
                <a:cubicBezTo>
                  <a:pt x="1765552" y="492561"/>
                  <a:pt x="1766487" y="493351"/>
                  <a:pt x="1766487" y="493351"/>
                </a:cubicBezTo>
                <a:cubicBezTo>
                  <a:pt x="1767422" y="494145"/>
                  <a:pt x="1769290" y="494935"/>
                  <a:pt x="1769290" y="494935"/>
                </a:cubicBezTo>
                <a:lnTo>
                  <a:pt x="1767422" y="496516"/>
                </a:lnTo>
                <a:lnTo>
                  <a:pt x="1765552" y="498100"/>
                </a:lnTo>
                <a:cubicBezTo>
                  <a:pt x="1765552" y="498890"/>
                  <a:pt x="1767422" y="499681"/>
                  <a:pt x="1767422" y="499681"/>
                </a:cubicBezTo>
                <a:cubicBezTo>
                  <a:pt x="1768358" y="499681"/>
                  <a:pt x="1769290" y="498100"/>
                  <a:pt x="1769290" y="498100"/>
                </a:cubicBezTo>
                <a:cubicBezTo>
                  <a:pt x="1770225" y="498100"/>
                  <a:pt x="1771160" y="498890"/>
                  <a:pt x="1771160" y="499681"/>
                </a:cubicBezTo>
                <a:cubicBezTo>
                  <a:pt x="1772096" y="499681"/>
                  <a:pt x="1773031" y="500471"/>
                  <a:pt x="1773966" y="500471"/>
                </a:cubicBezTo>
                <a:cubicBezTo>
                  <a:pt x="1773966" y="501261"/>
                  <a:pt x="1772096" y="502052"/>
                  <a:pt x="1772096" y="502845"/>
                </a:cubicBezTo>
                <a:lnTo>
                  <a:pt x="1770225" y="504426"/>
                </a:lnTo>
                <a:cubicBezTo>
                  <a:pt x="1770225" y="505217"/>
                  <a:pt x="1772096" y="505217"/>
                  <a:pt x="1772096" y="506007"/>
                </a:cubicBezTo>
                <a:cubicBezTo>
                  <a:pt x="1773031" y="506007"/>
                  <a:pt x="1773966" y="506797"/>
                  <a:pt x="1774898" y="506797"/>
                </a:cubicBezTo>
                <a:cubicBezTo>
                  <a:pt x="1775833" y="506007"/>
                  <a:pt x="1776769" y="504426"/>
                  <a:pt x="1777704" y="503636"/>
                </a:cubicBezTo>
                <a:cubicBezTo>
                  <a:pt x="1778639" y="502052"/>
                  <a:pt x="1779571" y="501261"/>
                  <a:pt x="1780506" y="499681"/>
                </a:cubicBezTo>
                <a:cubicBezTo>
                  <a:pt x="1782377" y="498890"/>
                  <a:pt x="1783312" y="497306"/>
                  <a:pt x="1784248" y="496516"/>
                </a:cubicBezTo>
                <a:cubicBezTo>
                  <a:pt x="1784248" y="495725"/>
                  <a:pt x="1785180" y="494935"/>
                  <a:pt x="1786115" y="494935"/>
                </a:cubicBezTo>
                <a:cubicBezTo>
                  <a:pt x="1786115" y="494145"/>
                  <a:pt x="1787050" y="493351"/>
                  <a:pt x="1787050" y="492561"/>
                </a:cubicBezTo>
                <a:lnTo>
                  <a:pt x="1788921" y="494145"/>
                </a:lnTo>
                <a:cubicBezTo>
                  <a:pt x="1789853" y="494935"/>
                  <a:pt x="1787985" y="495725"/>
                  <a:pt x="1787985" y="495725"/>
                </a:cubicBezTo>
                <a:cubicBezTo>
                  <a:pt x="1788921" y="496516"/>
                  <a:pt x="1788921" y="497306"/>
                  <a:pt x="1789853" y="497306"/>
                </a:cubicBezTo>
                <a:cubicBezTo>
                  <a:pt x="1790788" y="497306"/>
                  <a:pt x="1791723" y="498890"/>
                  <a:pt x="1791723" y="498890"/>
                </a:cubicBezTo>
                <a:cubicBezTo>
                  <a:pt x="1792659" y="498890"/>
                  <a:pt x="1792659" y="496516"/>
                  <a:pt x="1793594" y="497306"/>
                </a:cubicBezTo>
                <a:cubicBezTo>
                  <a:pt x="1794526" y="497306"/>
                  <a:pt x="1794526" y="498100"/>
                  <a:pt x="1795461" y="498100"/>
                </a:cubicBezTo>
                <a:cubicBezTo>
                  <a:pt x="1795461" y="498890"/>
                  <a:pt x="1794526" y="499681"/>
                  <a:pt x="1793594" y="499681"/>
                </a:cubicBezTo>
                <a:cubicBezTo>
                  <a:pt x="1793594" y="500471"/>
                  <a:pt x="1792659" y="501261"/>
                  <a:pt x="1792659" y="502052"/>
                </a:cubicBezTo>
                <a:lnTo>
                  <a:pt x="1794526" y="502845"/>
                </a:lnTo>
                <a:cubicBezTo>
                  <a:pt x="1794526" y="503636"/>
                  <a:pt x="1792659" y="504426"/>
                  <a:pt x="1792659" y="505217"/>
                </a:cubicBezTo>
                <a:cubicBezTo>
                  <a:pt x="1792659" y="505217"/>
                  <a:pt x="1794526" y="506007"/>
                  <a:pt x="1795461" y="506007"/>
                </a:cubicBezTo>
                <a:cubicBezTo>
                  <a:pt x="1795461" y="506797"/>
                  <a:pt x="1793594" y="507591"/>
                  <a:pt x="1793594" y="508381"/>
                </a:cubicBezTo>
                <a:cubicBezTo>
                  <a:pt x="1793594" y="508381"/>
                  <a:pt x="1791723" y="509172"/>
                  <a:pt x="1791723" y="509962"/>
                </a:cubicBezTo>
                <a:lnTo>
                  <a:pt x="1793594" y="510753"/>
                </a:lnTo>
                <a:cubicBezTo>
                  <a:pt x="1794526" y="510753"/>
                  <a:pt x="1794526" y="509962"/>
                  <a:pt x="1795461" y="509172"/>
                </a:cubicBezTo>
                <a:cubicBezTo>
                  <a:pt x="1796397" y="509172"/>
                  <a:pt x="1796397" y="508381"/>
                  <a:pt x="1797332" y="507591"/>
                </a:cubicBezTo>
                <a:cubicBezTo>
                  <a:pt x="1797332" y="506797"/>
                  <a:pt x="1798267" y="506007"/>
                  <a:pt x="1798267" y="506007"/>
                </a:cubicBezTo>
                <a:cubicBezTo>
                  <a:pt x="1799202" y="505217"/>
                  <a:pt x="1796397" y="505217"/>
                  <a:pt x="1796397" y="504426"/>
                </a:cubicBezTo>
                <a:cubicBezTo>
                  <a:pt x="1796397" y="503636"/>
                  <a:pt x="1798267" y="503636"/>
                  <a:pt x="1798267" y="502845"/>
                </a:cubicBezTo>
                <a:lnTo>
                  <a:pt x="1800135" y="504426"/>
                </a:lnTo>
                <a:cubicBezTo>
                  <a:pt x="1801070" y="504426"/>
                  <a:pt x="1801070" y="502052"/>
                  <a:pt x="1802005" y="502052"/>
                </a:cubicBezTo>
                <a:cubicBezTo>
                  <a:pt x="1802940" y="502052"/>
                  <a:pt x="1802940" y="503636"/>
                  <a:pt x="1803876" y="503636"/>
                </a:cubicBezTo>
                <a:cubicBezTo>
                  <a:pt x="1805743" y="504426"/>
                  <a:pt x="1806678" y="505217"/>
                  <a:pt x="1808549" y="506007"/>
                </a:cubicBezTo>
                <a:cubicBezTo>
                  <a:pt x="1808549" y="506007"/>
                  <a:pt x="1809481" y="505217"/>
                  <a:pt x="1809481" y="504426"/>
                </a:cubicBezTo>
                <a:cubicBezTo>
                  <a:pt x="1809481" y="504426"/>
                  <a:pt x="1807614" y="503636"/>
                  <a:pt x="1807614" y="502845"/>
                </a:cubicBezTo>
                <a:lnTo>
                  <a:pt x="1805743" y="502052"/>
                </a:lnTo>
                <a:cubicBezTo>
                  <a:pt x="1805743" y="501261"/>
                  <a:pt x="1806678" y="500471"/>
                  <a:pt x="1807614" y="500471"/>
                </a:cubicBezTo>
                <a:cubicBezTo>
                  <a:pt x="1806678" y="499681"/>
                  <a:pt x="1805743" y="498890"/>
                  <a:pt x="1804808" y="498890"/>
                </a:cubicBezTo>
                <a:lnTo>
                  <a:pt x="1806678" y="497306"/>
                </a:lnTo>
                <a:lnTo>
                  <a:pt x="1808549" y="498100"/>
                </a:lnTo>
                <a:cubicBezTo>
                  <a:pt x="1809481" y="498890"/>
                  <a:pt x="1810416" y="499681"/>
                  <a:pt x="1810416" y="499681"/>
                </a:cubicBezTo>
                <a:cubicBezTo>
                  <a:pt x="1811351" y="500471"/>
                  <a:pt x="1812287" y="500471"/>
                  <a:pt x="1813222" y="501261"/>
                </a:cubicBezTo>
                <a:cubicBezTo>
                  <a:pt x="1813222" y="501261"/>
                  <a:pt x="1815089" y="502845"/>
                  <a:pt x="1815089" y="502052"/>
                </a:cubicBezTo>
                <a:lnTo>
                  <a:pt x="1816960" y="500471"/>
                </a:lnTo>
                <a:lnTo>
                  <a:pt x="1814157" y="499681"/>
                </a:lnTo>
                <a:cubicBezTo>
                  <a:pt x="1814157" y="498890"/>
                  <a:pt x="1816025" y="498100"/>
                  <a:pt x="1816025" y="497306"/>
                </a:cubicBezTo>
                <a:cubicBezTo>
                  <a:pt x="1816025" y="497306"/>
                  <a:pt x="1816960" y="496516"/>
                  <a:pt x="1817895" y="495725"/>
                </a:cubicBezTo>
                <a:cubicBezTo>
                  <a:pt x="1817895" y="494935"/>
                  <a:pt x="1818830" y="494935"/>
                  <a:pt x="1819762" y="494145"/>
                </a:cubicBezTo>
                <a:lnTo>
                  <a:pt x="1820698" y="492561"/>
                </a:lnTo>
                <a:lnTo>
                  <a:pt x="1822568" y="493351"/>
                </a:lnTo>
                <a:cubicBezTo>
                  <a:pt x="1823503" y="494145"/>
                  <a:pt x="1821633" y="494935"/>
                  <a:pt x="1821633" y="495725"/>
                </a:cubicBezTo>
                <a:cubicBezTo>
                  <a:pt x="1821633" y="495725"/>
                  <a:pt x="1819762" y="496516"/>
                  <a:pt x="1819762" y="497306"/>
                </a:cubicBezTo>
                <a:lnTo>
                  <a:pt x="1821633" y="498100"/>
                </a:lnTo>
                <a:cubicBezTo>
                  <a:pt x="1822568" y="498890"/>
                  <a:pt x="1823503" y="499681"/>
                  <a:pt x="1823503" y="499681"/>
                </a:cubicBezTo>
                <a:cubicBezTo>
                  <a:pt x="1824436" y="499681"/>
                  <a:pt x="1825371" y="498100"/>
                  <a:pt x="1825371" y="498100"/>
                </a:cubicBezTo>
                <a:cubicBezTo>
                  <a:pt x="1826306" y="497306"/>
                  <a:pt x="1826306" y="496516"/>
                  <a:pt x="1827241" y="496516"/>
                </a:cubicBezTo>
                <a:cubicBezTo>
                  <a:pt x="1828177" y="494935"/>
                  <a:pt x="1829109" y="494145"/>
                  <a:pt x="1830044" y="492561"/>
                </a:cubicBezTo>
                <a:cubicBezTo>
                  <a:pt x="1831915" y="493351"/>
                  <a:pt x="1832850" y="494145"/>
                  <a:pt x="1834717" y="495725"/>
                </a:cubicBezTo>
                <a:cubicBezTo>
                  <a:pt x="1833785" y="496516"/>
                  <a:pt x="1832850" y="498100"/>
                  <a:pt x="1830979" y="498890"/>
                </a:cubicBezTo>
                <a:cubicBezTo>
                  <a:pt x="1830044" y="500471"/>
                  <a:pt x="1829109" y="501261"/>
                  <a:pt x="1828177" y="502845"/>
                </a:cubicBezTo>
                <a:cubicBezTo>
                  <a:pt x="1829109" y="502845"/>
                  <a:pt x="1830044" y="503636"/>
                  <a:pt x="1830044" y="503636"/>
                </a:cubicBezTo>
                <a:cubicBezTo>
                  <a:pt x="1830979" y="503636"/>
                  <a:pt x="1830979" y="502052"/>
                  <a:pt x="1831915" y="502052"/>
                </a:cubicBezTo>
                <a:cubicBezTo>
                  <a:pt x="1832850" y="502052"/>
                  <a:pt x="1832850" y="503636"/>
                  <a:pt x="1833785" y="503636"/>
                </a:cubicBezTo>
                <a:cubicBezTo>
                  <a:pt x="1834717" y="503636"/>
                  <a:pt x="1834717" y="502052"/>
                  <a:pt x="1835653" y="502052"/>
                </a:cubicBezTo>
                <a:cubicBezTo>
                  <a:pt x="1835653" y="501261"/>
                  <a:pt x="1836588" y="502845"/>
                  <a:pt x="1837523" y="502845"/>
                </a:cubicBezTo>
                <a:cubicBezTo>
                  <a:pt x="1838458" y="502845"/>
                  <a:pt x="1838458" y="501261"/>
                  <a:pt x="1839391" y="501261"/>
                </a:cubicBezTo>
                <a:lnTo>
                  <a:pt x="1841261" y="502845"/>
                </a:lnTo>
                <a:cubicBezTo>
                  <a:pt x="1842196" y="502052"/>
                  <a:pt x="1842196" y="501261"/>
                  <a:pt x="1843132" y="500471"/>
                </a:cubicBezTo>
                <a:cubicBezTo>
                  <a:pt x="1843132" y="500471"/>
                  <a:pt x="1844067" y="499681"/>
                  <a:pt x="1844067" y="498890"/>
                </a:cubicBezTo>
                <a:cubicBezTo>
                  <a:pt x="1844999" y="499681"/>
                  <a:pt x="1845934" y="499681"/>
                  <a:pt x="1846870" y="500471"/>
                </a:cubicBezTo>
                <a:cubicBezTo>
                  <a:pt x="1846870" y="500471"/>
                  <a:pt x="1848740" y="501261"/>
                  <a:pt x="1848740" y="502052"/>
                </a:cubicBezTo>
                <a:cubicBezTo>
                  <a:pt x="1848740" y="502052"/>
                  <a:pt x="1846870" y="502845"/>
                  <a:pt x="1846870" y="503636"/>
                </a:cubicBezTo>
                <a:cubicBezTo>
                  <a:pt x="1846870" y="503636"/>
                  <a:pt x="1848740" y="504426"/>
                  <a:pt x="1848740" y="505217"/>
                </a:cubicBezTo>
                <a:cubicBezTo>
                  <a:pt x="1848740" y="505217"/>
                  <a:pt x="1847805" y="506007"/>
                  <a:pt x="1847805" y="506797"/>
                </a:cubicBezTo>
                <a:cubicBezTo>
                  <a:pt x="1847805" y="507591"/>
                  <a:pt x="1849672" y="507591"/>
                  <a:pt x="1849672" y="507591"/>
                </a:cubicBezTo>
                <a:cubicBezTo>
                  <a:pt x="1850607" y="506797"/>
                  <a:pt x="1851543" y="506007"/>
                  <a:pt x="1852478" y="504426"/>
                </a:cubicBezTo>
                <a:cubicBezTo>
                  <a:pt x="1852478" y="503636"/>
                  <a:pt x="1851543" y="503636"/>
                  <a:pt x="1850607" y="502845"/>
                </a:cubicBezTo>
                <a:lnTo>
                  <a:pt x="1848740" y="502052"/>
                </a:lnTo>
                <a:cubicBezTo>
                  <a:pt x="1848740" y="501261"/>
                  <a:pt x="1850607" y="500471"/>
                  <a:pt x="1850607" y="499681"/>
                </a:cubicBezTo>
                <a:lnTo>
                  <a:pt x="1847805" y="498890"/>
                </a:lnTo>
                <a:cubicBezTo>
                  <a:pt x="1847805" y="498100"/>
                  <a:pt x="1849672" y="496516"/>
                  <a:pt x="1849672" y="496516"/>
                </a:cubicBezTo>
                <a:cubicBezTo>
                  <a:pt x="1850607" y="496516"/>
                  <a:pt x="1851543" y="498100"/>
                  <a:pt x="1851543" y="498100"/>
                </a:cubicBezTo>
                <a:cubicBezTo>
                  <a:pt x="1851543" y="498890"/>
                  <a:pt x="1853413" y="498890"/>
                  <a:pt x="1854345" y="499681"/>
                </a:cubicBezTo>
                <a:lnTo>
                  <a:pt x="1852478" y="501261"/>
                </a:lnTo>
                <a:cubicBezTo>
                  <a:pt x="1852478" y="502052"/>
                  <a:pt x="1853413" y="502052"/>
                  <a:pt x="1854345" y="502845"/>
                </a:cubicBezTo>
                <a:cubicBezTo>
                  <a:pt x="1854345" y="502845"/>
                  <a:pt x="1856216" y="504426"/>
                  <a:pt x="1856216" y="503636"/>
                </a:cubicBezTo>
                <a:cubicBezTo>
                  <a:pt x="1857151" y="503636"/>
                  <a:pt x="1858086" y="502052"/>
                  <a:pt x="1858086" y="502052"/>
                </a:cubicBezTo>
                <a:cubicBezTo>
                  <a:pt x="1859018" y="502052"/>
                  <a:pt x="1859954" y="503636"/>
                  <a:pt x="1859954" y="503636"/>
                </a:cubicBezTo>
                <a:cubicBezTo>
                  <a:pt x="1860889" y="503636"/>
                  <a:pt x="1861824" y="504426"/>
                  <a:pt x="1861824" y="505217"/>
                </a:cubicBezTo>
                <a:lnTo>
                  <a:pt x="1860889" y="506797"/>
                </a:lnTo>
                <a:cubicBezTo>
                  <a:pt x="1859954" y="507591"/>
                  <a:pt x="1859954" y="507591"/>
                  <a:pt x="1859018" y="508381"/>
                </a:cubicBezTo>
                <a:cubicBezTo>
                  <a:pt x="1859018" y="509172"/>
                  <a:pt x="1857151" y="509962"/>
                  <a:pt x="1857151" y="509962"/>
                </a:cubicBezTo>
                <a:cubicBezTo>
                  <a:pt x="1857151" y="510753"/>
                  <a:pt x="1859018" y="511546"/>
                  <a:pt x="1859954" y="511546"/>
                </a:cubicBezTo>
                <a:cubicBezTo>
                  <a:pt x="1859954" y="510753"/>
                  <a:pt x="1860889" y="510753"/>
                  <a:pt x="1860889" y="509962"/>
                </a:cubicBezTo>
                <a:cubicBezTo>
                  <a:pt x="1861824" y="509962"/>
                  <a:pt x="1862759" y="508381"/>
                  <a:pt x="1862759" y="508381"/>
                </a:cubicBezTo>
                <a:lnTo>
                  <a:pt x="1864627" y="509172"/>
                </a:lnTo>
                <a:lnTo>
                  <a:pt x="1866497" y="510753"/>
                </a:lnTo>
                <a:cubicBezTo>
                  <a:pt x="1867433" y="510753"/>
                  <a:pt x="1868368" y="509172"/>
                  <a:pt x="1868368" y="509172"/>
                </a:cubicBezTo>
                <a:cubicBezTo>
                  <a:pt x="1869300" y="508381"/>
                  <a:pt x="1869300" y="507591"/>
                  <a:pt x="1870235" y="507591"/>
                </a:cubicBezTo>
                <a:cubicBezTo>
                  <a:pt x="1870235" y="506797"/>
                  <a:pt x="1871171" y="506007"/>
                  <a:pt x="1872106" y="505217"/>
                </a:cubicBezTo>
                <a:lnTo>
                  <a:pt x="1869300" y="504426"/>
                </a:lnTo>
                <a:cubicBezTo>
                  <a:pt x="1869300" y="503636"/>
                  <a:pt x="1871171" y="502845"/>
                  <a:pt x="1871171" y="502052"/>
                </a:cubicBezTo>
                <a:cubicBezTo>
                  <a:pt x="1872106" y="502052"/>
                  <a:pt x="1872106" y="501261"/>
                  <a:pt x="1873041" y="500471"/>
                </a:cubicBezTo>
                <a:cubicBezTo>
                  <a:pt x="1873041" y="499681"/>
                  <a:pt x="1873976" y="499681"/>
                  <a:pt x="1873976" y="498890"/>
                </a:cubicBezTo>
                <a:cubicBezTo>
                  <a:pt x="1874909" y="498890"/>
                  <a:pt x="1875844" y="497306"/>
                  <a:pt x="1875844" y="497306"/>
                </a:cubicBezTo>
                <a:lnTo>
                  <a:pt x="1877714" y="498100"/>
                </a:lnTo>
                <a:cubicBezTo>
                  <a:pt x="1877714" y="498890"/>
                  <a:pt x="1875844" y="499681"/>
                  <a:pt x="1876779" y="500471"/>
                </a:cubicBezTo>
                <a:lnTo>
                  <a:pt x="1878647" y="501261"/>
                </a:lnTo>
                <a:cubicBezTo>
                  <a:pt x="1877714" y="502052"/>
                  <a:pt x="1877714" y="502845"/>
                  <a:pt x="1876779" y="503636"/>
                </a:cubicBezTo>
                <a:cubicBezTo>
                  <a:pt x="1876779" y="503636"/>
                  <a:pt x="1875844" y="504426"/>
                  <a:pt x="1874909" y="505217"/>
                </a:cubicBezTo>
                <a:lnTo>
                  <a:pt x="1873976" y="506797"/>
                </a:lnTo>
                <a:cubicBezTo>
                  <a:pt x="1873976" y="506797"/>
                  <a:pt x="1875844" y="507591"/>
                  <a:pt x="1875844" y="508381"/>
                </a:cubicBezTo>
                <a:cubicBezTo>
                  <a:pt x="1876779" y="508381"/>
                  <a:pt x="1877714" y="509172"/>
                  <a:pt x="1877714" y="509172"/>
                </a:cubicBezTo>
                <a:cubicBezTo>
                  <a:pt x="1877714" y="509172"/>
                  <a:pt x="1879582" y="508381"/>
                  <a:pt x="1879582" y="507591"/>
                </a:cubicBezTo>
                <a:cubicBezTo>
                  <a:pt x="1879582" y="507591"/>
                  <a:pt x="1877714" y="506797"/>
                  <a:pt x="1877714" y="506007"/>
                </a:cubicBezTo>
                <a:lnTo>
                  <a:pt x="1878647" y="504426"/>
                </a:lnTo>
                <a:cubicBezTo>
                  <a:pt x="1879582" y="504426"/>
                  <a:pt x="1881452" y="506007"/>
                  <a:pt x="1881452" y="506007"/>
                </a:cubicBezTo>
                <a:lnTo>
                  <a:pt x="1882388" y="504426"/>
                </a:lnTo>
                <a:cubicBezTo>
                  <a:pt x="1882388" y="503636"/>
                  <a:pt x="1880517" y="503636"/>
                  <a:pt x="1880517" y="502845"/>
                </a:cubicBezTo>
                <a:cubicBezTo>
                  <a:pt x="1880517" y="502052"/>
                  <a:pt x="1882388" y="502052"/>
                  <a:pt x="1882388" y="501261"/>
                </a:cubicBezTo>
                <a:cubicBezTo>
                  <a:pt x="1883320" y="499681"/>
                  <a:pt x="1884255" y="498890"/>
                  <a:pt x="1885190" y="497306"/>
                </a:cubicBezTo>
                <a:cubicBezTo>
                  <a:pt x="1886125" y="497306"/>
                  <a:pt x="1887061" y="495725"/>
                  <a:pt x="1887061" y="495725"/>
                </a:cubicBezTo>
                <a:lnTo>
                  <a:pt x="1888928" y="497306"/>
                </a:lnTo>
                <a:cubicBezTo>
                  <a:pt x="1888928" y="497306"/>
                  <a:pt x="1887996" y="498890"/>
                  <a:pt x="1887061" y="498890"/>
                </a:cubicBezTo>
                <a:cubicBezTo>
                  <a:pt x="1887061" y="499681"/>
                  <a:pt x="1886125" y="500471"/>
                  <a:pt x="1886125" y="500471"/>
                </a:cubicBezTo>
                <a:cubicBezTo>
                  <a:pt x="1885190" y="501261"/>
                  <a:pt x="1885190" y="502052"/>
                  <a:pt x="1884255" y="502845"/>
                </a:cubicBezTo>
                <a:cubicBezTo>
                  <a:pt x="1885190" y="502845"/>
                  <a:pt x="1886125" y="503636"/>
                  <a:pt x="1886125" y="503636"/>
                </a:cubicBezTo>
                <a:cubicBezTo>
                  <a:pt x="1887061" y="503636"/>
                  <a:pt x="1887996" y="505217"/>
                  <a:pt x="1888928" y="505217"/>
                </a:cubicBezTo>
                <a:lnTo>
                  <a:pt x="1887061" y="506797"/>
                </a:lnTo>
                <a:cubicBezTo>
                  <a:pt x="1886125" y="507591"/>
                  <a:pt x="1886125" y="508381"/>
                  <a:pt x="1885190" y="508381"/>
                </a:cubicBezTo>
                <a:cubicBezTo>
                  <a:pt x="1885190" y="509172"/>
                  <a:pt x="1884255" y="509962"/>
                  <a:pt x="1883320" y="510753"/>
                </a:cubicBezTo>
                <a:lnTo>
                  <a:pt x="1886125" y="511546"/>
                </a:lnTo>
                <a:cubicBezTo>
                  <a:pt x="1886125" y="512337"/>
                  <a:pt x="1884255" y="513127"/>
                  <a:pt x="1884255" y="513917"/>
                </a:cubicBezTo>
                <a:lnTo>
                  <a:pt x="1886125" y="514708"/>
                </a:lnTo>
                <a:cubicBezTo>
                  <a:pt x="1886125" y="514708"/>
                  <a:pt x="1887996" y="513917"/>
                  <a:pt x="1887996" y="513127"/>
                </a:cubicBezTo>
                <a:cubicBezTo>
                  <a:pt x="1887996" y="512337"/>
                  <a:pt x="1886125" y="512337"/>
                  <a:pt x="1886125" y="511546"/>
                </a:cubicBezTo>
                <a:cubicBezTo>
                  <a:pt x="1886125" y="511546"/>
                  <a:pt x="1887061" y="510753"/>
                  <a:pt x="1887061" y="509962"/>
                </a:cubicBezTo>
                <a:cubicBezTo>
                  <a:pt x="1887996" y="509172"/>
                  <a:pt x="1887996" y="509172"/>
                  <a:pt x="1888928" y="508381"/>
                </a:cubicBezTo>
                <a:cubicBezTo>
                  <a:pt x="1888928" y="508381"/>
                  <a:pt x="1889863" y="506797"/>
                  <a:pt x="1890798" y="506797"/>
                </a:cubicBezTo>
                <a:lnTo>
                  <a:pt x="1892669" y="507591"/>
                </a:lnTo>
                <a:lnTo>
                  <a:pt x="1894536" y="506007"/>
                </a:lnTo>
                <a:cubicBezTo>
                  <a:pt x="1894536" y="506007"/>
                  <a:pt x="1891734" y="505217"/>
                  <a:pt x="1891734" y="504426"/>
                </a:cubicBezTo>
                <a:cubicBezTo>
                  <a:pt x="1892669" y="504426"/>
                  <a:pt x="1893601" y="503636"/>
                  <a:pt x="1893601" y="502845"/>
                </a:cubicBezTo>
                <a:lnTo>
                  <a:pt x="1895472" y="501261"/>
                </a:lnTo>
                <a:lnTo>
                  <a:pt x="1897342" y="502845"/>
                </a:lnTo>
                <a:cubicBezTo>
                  <a:pt x="1897342" y="502052"/>
                  <a:pt x="1899210" y="501261"/>
                  <a:pt x="1899210" y="500471"/>
                </a:cubicBezTo>
                <a:lnTo>
                  <a:pt x="1897342" y="499681"/>
                </a:lnTo>
                <a:cubicBezTo>
                  <a:pt x="1896407" y="498890"/>
                  <a:pt x="1898277" y="498100"/>
                  <a:pt x="1898277" y="497306"/>
                </a:cubicBezTo>
                <a:lnTo>
                  <a:pt x="1896407" y="496516"/>
                </a:lnTo>
                <a:cubicBezTo>
                  <a:pt x="1896407" y="495725"/>
                  <a:pt x="1897342" y="494935"/>
                  <a:pt x="1898277" y="494935"/>
                </a:cubicBezTo>
                <a:cubicBezTo>
                  <a:pt x="1898277" y="494145"/>
                  <a:pt x="1899210" y="495725"/>
                  <a:pt x="1900145" y="495725"/>
                </a:cubicBezTo>
                <a:cubicBezTo>
                  <a:pt x="1901080" y="495725"/>
                  <a:pt x="1901080" y="494145"/>
                  <a:pt x="1902015" y="494145"/>
                </a:cubicBezTo>
                <a:cubicBezTo>
                  <a:pt x="1902015" y="494145"/>
                  <a:pt x="1902951" y="495725"/>
                  <a:pt x="1903886" y="495725"/>
                </a:cubicBezTo>
                <a:cubicBezTo>
                  <a:pt x="1903886" y="495725"/>
                  <a:pt x="1904818" y="494145"/>
                  <a:pt x="1905753" y="493351"/>
                </a:cubicBezTo>
                <a:lnTo>
                  <a:pt x="1907624" y="494935"/>
                </a:lnTo>
                <a:lnTo>
                  <a:pt x="1905753" y="496516"/>
                </a:lnTo>
                <a:cubicBezTo>
                  <a:pt x="1905753" y="497306"/>
                  <a:pt x="1907624" y="498100"/>
                  <a:pt x="1907624" y="498100"/>
                </a:cubicBezTo>
                <a:lnTo>
                  <a:pt x="1909491" y="496516"/>
                </a:lnTo>
                <a:cubicBezTo>
                  <a:pt x="1909491" y="495725"/>
                  <a:pt x="1907624" y="495725"/>
                  <a:pt x="1907624" y="494935"/>
                </a:cubicBezTo>
                <a:cubicBezTo>
                  <a:pt x="1907624" y="494935"/>
                  <a:pt x="1909491" y="494145"/>
                  <a:pt x="1909491" y="493351"/>
                </a:cubicBezTo>
                <a:lnTo>
                  <a:pt x="1906689" y="491770"/>
                </a:lnTo>
                <a:cubicBezTo>
                  <a:pt x="1907624" y="491770"/>
                  <a:pt x="1907624" y="490189"/>
                  <a:pt x="1908556" y="490189"/>
                </a:cubicBezTo>
                <a:cubicBezTo>
                  <a:pt x="1909491" y="490189"/>
                  <a:pt x="1910427" y="491770"/>
                  <a:pt x="1910427" y="491770"/>
                </a:cubicBezTo>
                <a:lnTo>
                  <a:pt x="1912297" y="492561"/>
                </a:lnTo>
                <a:cubicBezTo>
                  <a:pt x="1913229" y="493351"/>
                  <a:pt x="1911362" y="494145"/>
                  <a:pt x="1911362" y="494935"/>
                </a:cubicBezTo>
                <a:lnTo>
                  <a:pt x="1913229" y="495725"/>
                </a:lnTo>
                <a:cubicBezTo>
                  <a:pt x="1913229" y="496516"/>
                  <a:pt x="1911362" y="497306"/>
                  <a:pt x="1911362" y="498100"/>
                </a:cubicBezTo>
                <a:cubicBezTo>
                  <a:pt x="1911362" y="498100"/>
                  <a:pt x="1913229" y="498890"/>
                  <a:pt x="1914165" y="498890"/>
                </a:cubicBezTo>
                <a:lnTo>
                  <a:pt x="1916035" y="500471"/>
                </a:lnTo>
                <a:lnTo>
                  <a:pt x="1914165" y="502052"/>
                </a:lnTo>
                <a:cubicBezTo>
                  <a:pt x="1914165" y="502845"/>
                  <a:pt x="1916035" y="503636"/>
                  <a:pt x="1916035" y="503636"/>
                </a:cubicBezTo>
                <a:cubicBezTo>
                  <a:pt x="1916970" y="503636"/>
                  <a:pt x="1917906" y="504426"/>
                  <a:pt x="1918838" y="505217"/>
                </a:cubicBezTo>
                <a:lnTo>
                  <a:pt x="1920708" y="506007"/>
                </a:lnTo>
                <a:cubicBezTo>
                  <a:pt x="1920708" y="506797"/>
                  <a:pt x="1918838" y="507591"/>
                  <a:pt x="1918838" y="508381"/>
                </a:cubicBezTo>
                <a:lnTo>
                  <a:pt x="1920708" y="509172"/>
                </a:lnTo>
                <a:cubicBezTo>
                  <a:pt x="1921644" y="509172"/>
                  <a:pt x="1922579" y="507591"/>
                  <a:pt x="1922579" y="507591"/>
                </a:cubicBezTo>
                <a:cubicBezTo>
                  <a:pt x="1922579" y="507591"/>
                  <a:pt x="1920708" y="506797"/>
                  <a:pt x="1920708" y="506007"/>
                </a:cubicBezTo>
                <a:cubicBezTo>
                  <a:pt x="1920708" y="506007"/>
                  <a:pt x="1921644" y="505217"/>
                  <a:pt x="1921644" y="504426"/>
                </a:cubicBezTo>
                <a:cubicBezTo>
                  <a:pt x="1922579" y="504426"/>
                  <a:pt x="1923511" y="503636"/>
                  <a:pt x="1923511" y="502845"/>
                </a:cubicBezTo>
                <a:cubicBezTo>
                  <a:pt x="1923511" y="502052"/>
                  <a:pt x="1925381" y="501261"/>
                  <a:pt x="1925381" y="501261"/>
                </a:cubicBezTo>
                <a:cubicBezTo>
                  <a:pt x="1925381" y="500471"/>
                  <a:pt x="1923511" y="499681"/>
                  <a:pt x="1923511" y="499681"/>
                </a:cubicBezTo>
                <a:cubicBezTo>
                  <a:pt x="1923511" y="498890"/>
                  <a:pt x="1924446" y="498100"/>
                  <a:pt x="1924446" y="498100"/>
                </a:cubicBezTo>
                <a:cubicBezTo>
                  <a:pt x="1925381" y="497306"/>
                  <a:pt x="1925381" y="496516"/>
                  <a:pt x="1926317" y="495725"/>
                </a:cubicBezTo>
                <a:cubicBezTo>
                  <a:pt x="1927252" y="494935"/>
                  <a:pt x="1928187" y="493351"/>
                  <a:pt x="1929119" y="492561"/>
                </a:cubicBezTo>
                <a:cubicBezTo>
                  <a:pt x="1930990" y="493351"/>
                  <a:pt x="1931925" y="494145"/>
                  <a:pt x="1933792" y="494935"/>
                </a:cubicBezTo>
                <a:cubicBezTo>
                  <a:pt x="1933792" y="495725"/>
                  <a:pt x="1935663" y="495725"/>
                  <a:pt x="1935663" y="496516"/>
                </a:cubicBezTo>
                <a:cubicBezTo>
                  <a:pt x="1935663" y="497306"/>
                  <a:pt x="1933792" y="498100"/>
                  <a:pt x="1933792" y="498100"/>
                </a:cubicBezTo>
                <a:cubicBezTo>
                  <a:pt x="1934728" y="498890"/>
                  <a:pt x="1936598" y="498890"/>
                  <a:pt x="1936598" y="499681"/>
                </a:cubicBezTo>
                <a:lnTo>
                  <a:pt x="1934728" y="501261"/>
                </a:lnTo>
                <a:cubicBezTo>
                  <a:pt x="1934728" y="502052"/>
                  <a:pt x="1936598" y="502845"/>
                  <a:pt x="1936598" y="502845"/>
                </a:cubicBezTo>
                <a:cubicBezTo>
                  <a:pt x="1937533" y="502845"/>
                  <a:pt x="1938466" y="501261"/>
                  <a:pt x="1938466" y="501261"/>
                </a:cubicBezTo>
                <a:cubicBezTo>
                  <a:pt x="1938466" y="501261"/>
                  <a:pt x="1939401" y="498890"/>
                  <a:pt x="1940336" y="499681"/>
                </a:cubicBezTo>
                <a:lnTo>
                  <a:pt x="1942207" y="500471"/>
                </a:lnTo>
                <a:cubicBezTo>
                  <a:pt x="1942207" y="501261"/>
                  <a:pt x="1940336" y="502052"/>
                  <a:pt x="1940336" y="502052"/>
                </a:cubicBezTo>
                <a:cubicBezTo>
                  <a:pt x="1940336" y="502845"/>
                  <a:pt x="1942207" y="502845"/>
                  <a:pt x="1942207" y="503636"/>
                </a:cubicBezTo>
                <a:cubicBezTo>
                  <a:pt x="1944074" y="502845"/>
                  <a:pt x="1945009" y="501261"/>
                  <a:pt x="1945945" y="500471"/>
                </a:cubicBezTo>
                <a:cubicBezTo>
                  <a:pt x="1945945" y="499681"/>
                  <a:pt x="1946880" y="498890"/>
                  <a:pt x="1946880" y="498100"/>
                </a:cubicBezTo>
                <a:cubicBezTo>
                  <a:pt x="1947812" y="498100"/>
                  <a:pt x="1945009" y="497306"/>
                  <a:pt x="1945009" y="497306"/>
                </a:cubicBezTo>
                <a:cubicBezTo>
                  <a:pt x="1945009" y="496516"/>
                  <a:pt x="1946880" y="495725"/>
                  <a:pt x="1946880" y="495725"/>
                </a:cubicBezTo>
                <a:cubicBezTo>
                  <a:pt x="1946880" y="494935"/>
                  <a:pt x="1947812" y="493351"/>
                  <a:pt x="1948747" y="493351"/>
                </a:cubicBezTo>
                <a:lnTo>
                  <a:pt x="1950618" y="494935"/>
                </a:lnTo>
                <a:cubicBezTo>
                  <a:pt x="1950618" y="495725"/>
                  <a:pt x="1948747" y="496516"/>
                  <a:pt x="1948747" y="496516"/>
                </a:cubicBezTo>
                <a:cubicBezTo>
                  <a:pt x="1949683" y="497306"/>
                  <a:pt x="1950618" y="497306"/>
                  <a:pt x="1950618" y="498100"/>
                </a:cubicBezTo>
                <a:cubicBezTo>
                  <a:pt x="1951553" y="498100"/>
                  <a:pt x="1953420" y="498890"/>
                  <a:pt x="1953420" y="499681"/>
                </a:cubicBezTo>
                <a:lnTo>
                  <a:pt x="1951553" y="501261"/>
                </a:lnTo>
                <a:cubicBezTo>
                  <a:pt x="1951553" y="501261"/>
                  <a:pt x="1953420" y="502052"/>
                  <a:pt x="1953420" y="502845"/>
                </a:cubicBezTo>
                <a:cubicBezTo>
                  <a:pt x="1954356" y="502845"/>
                  <a:pt x="1955291" y="503636"/>
                  <a:pt x="1955291" y="503636"/>
                </a:cubicBezTo>
                <a:cubicBezTo>
                  <a:pt x="1955291" y="504426"/>
                  <a:pt x="1954356" y="505217"/>
                  <a:pt x="1954356" y="506007"/>
                </a:cubicBezTo>
                <a:cubicBezTo>
                  <a:pt x="1953420" y="506007"/>
                  <a:pt x="1952488" y="506797"/>
                  <a:pt x="1952488" y="507591"/>
                </a:cubicBezTo>
                <a:lnTo>
                  <a:pt x="1954356" y="508381"/>
                </a:lnTo>
                <a:cubicBezTo>
                  <a:pt x="1954356" y="509172"/>
                  <a:pt x="1953420" y="509962"/>
                  <a:pt x="1953420" y="510753"/>
                </a:cubicBezTo>
                <a:cubicBezTo>
                  <a:pt x="1952488" y="510753"/>
                  <a:pt x="1955291" y="511546"/>
                  <a:pt x="1955291" y="511546"/>
                </a:cubicBezTo>
                <a:cubicBezTo>
                  <a:pt x="1955291" y="511546"/>
                  <a:pt x="1957162" y="510753"/>
                  <a:pt x="1956226" y="509962"/>
                </a:cubicBezTo>
                <a:cubicBezTo>
                  <a:pt x="1956226" y="509962"/>
                  <a:pt x="1954356" y="509172"/>
                  <a:pt x="1954356" y="508381"/>
                </a:cubicBezTo>
                <a:cubicBezTo>
                  <a:pt x="1954356" y="508381"/>
                  <a:pt x="1956226" y="507591"/>
                  <a:pt x="1956226" y="506797"/>
                </a:cubicBezTo>
                <a:cubicBezTo>
                  <a:pt x="1956226" y="506007"/>
                  <a:pt x="1957162" y="506007"/>
                  <a:pt x="1958097" y="505217"/>
                </a:cubicBezTo>
                <a:cubicBezTo>
                  <a:pt x="1958097" y="504426"/>
                  <a:pt x="1959029" y="503636"/>
                  <a:pt x="1959029" y="503636"/>
                </a:cubicBezTo>
                <a:cubicBezTo>
                  <a:pt x="1959964" y="502052"/>
                  <a:pt x="1961835" y="501261"/>
                  <a:pt x="1962770" y="499681"/>
                </a:cubicBezTo>
                <a:cubicBezTo>
                  <a:pt x="1963702" y="498890"/>
                  <a:pt x="1964637" y="497306"/>
                  <a:pt x="1965573" y="496516"/>
                </a:cubicBezTo>
                <a:cubicBezTo>
                  <a:pt x="1966508" y="495725"/>
                  <a:pt x="1966508" y="494935"/>
                  <a:pt x="1967443" y="494935"/>
                </a:cubicBezTo>
                <a:cubicBezTo>
                  <a:pt x="1967443" y="494145"/>
                  <a:pt x="1968375" y="493351"/>
                  <a:pt x="1969310" y="492561"/>
                </a:cubicBezTo>
                <a:lnTo>
                  <a:pt x="1971181" y="494145"/>
                </a:lnTo>
                <a:lnTo>
                  <a:pt x="1973048" y="495725"/>
                </a:lnTo>
                <a:cubicBezTo>
                  <a:pt x="1973984" y="495725"/>
                  <a:pt x="1973984" y="494145"/>
                  <a:pt x="1974919" y="494145"/>
                </a:cubicBezTo>
                <a:cubicBezTo>
                  <a:pt x="1974919" y="494145"/>
                  <a:pt x="1975854" y="494935"/>
                  <a:pt x="1976789" y="494935"/>
                </a:cubicBezTo>
                <a:lnTo>
                  <a:pt x="1978657" y="493351"/>
                </a:lnTo>
                <a:cubicBezTo>
                  <a:pt x="1978657" y="493351"/>
                  <a:pt x="1980527" y="494145"/>
                  <a:pt x="1980527" y="494935"/>
                </a:cubicBezTo>
                <a:cubicBezTo>
                  <a:pt x="1980527" y="494935"/>
                  <a:pt x="1978657" y="495725"/>
                  <a:pt x="1978657" y="496516"/>
                </a:cubicBezTo>
                <a:cubicBezTo>
                  <a:pt x="1978657" y="497306"/>
                  <a:pt x="1977725" y="498100"/>
                  <a:pt x="1977725" y="498100"/>
                </a:cubicBezTo>
                <a:cubicBezTo>
                  <a:pt x="1976789" y="498890"/>
                  <a:pt x="1975854" y="499681"/>
                  <a:pt x="1975854" y="499681"/>
                </a:cubicBezTo>
                <a:cubicBezTo>
                  <a:pt x="1974919" y="500471"/>
                  <a:pt x="1974919" y="501261"/>
                  <a:pt x="1973984" y="502052"/>
                </a:cubicBezTo>
                <a:cubicBezTo>
                  <a:pt x="1973984" y="502052"/>
                  <a:pt x="1973048" y="503636"/>
                  <a:pt x="1972116" y="503636"/>
                </a:cubicBezTo>
                <a:lnTo>
                  <a:pt x="1970246" y="502052"/>
                </a:lnTo>
                <a:cubicBezTo>
                  <a:pt x="1970246" y="502845"/>
                  <a:pt x="1968375" y="503636"/>
                  <a:pt x="1968375" y="503636"/>
                </a:cubicBezTo>
                <a:cubicBezTo>
                  <a:pt x="1969310" y="504426"/>
                  <a:pt x="1970246" y="504426"/>
                  <a:pt x="1971181" y="505217"/>
                </a:cubicBezTo>
                <a:cubicBezTo>
                  <a:pt x="1971181" y="506007"/>
                  <a:pt x="1973048" y="506007"/>
                  <a:pt x="1973048" y="506797"/>
                </a:cubicBezTo>
                <a:cubicBezTo>
                  <a:pt x="1973048" y="506797"/>
                  <a:pt x="1971181" y="507591"/>
                  <a:pt x="1971181" y="508381"/>
                </a:cubicBezTo>
                <a:cubicBezTo>
                  <a:pt x="1972116" y="508381"/>
                  <a:pt x="1973048" y="509962"/>
                  <a:pt x="1973048" y="509962"/>
                </a:cubicBezTo>
                <a:cubicBezTo>
                  <a:pt x="1973984" y="509962"/>
                  <a:pt x="1974919" y="508381"/>
                  <a:pt x="1974919" y="508381"/>
                </a:cubicBezTo>
                <a:cubicBezTo>
                  <a:pt x="1974919" y="507591"/>
                  <a:pt x="1976789" y="506797"/>
                  <a:pt x="1976789" y="506007"/>
                </a:cubicBezTo>
                <a:lnTo>
                  <a:pt x="1974919" y="505217"/>
                </a:lnTo>
                <a:cubicBezTo>
                  <a:pt x="1974919" y="504426"/>
                  <a:pt x="1975854" y="502845"/>
                  <a:pt x="1975854" y="502845"/>
                </a:cubicBezTo>
                <a:cubicBezTo>
                  <a:pt x="1976789" y="502845"/>
                  <a:pt x="1977725" y="504426"/>
                  <a:pt x="1978657" y="504426"/>
                </a:cubicBezTo>
                <a:lnTo>
                  <a:pt x="1979592" y="502845"/>
                </a:lnTo>
                <a:cubicBezTo>
                  <a:pt x="1980527" y="502052"/>
                  <a:pt x="1980527" y="501261"/>
                  <a:pt x="1981463" y="501261"/>
                </a:cubicBezTo>
                <a:cubicBezTo>
                  <a:pt x="1981463" y="500471"/>
                  <a:pt x="1982398" y="498890"/>
                  <a:pt x="1983330" y="498890"/>
                </a:cubicBezTo>
                <a:lnTo>
                  <a:pt x="1985201" y="500471"/>
                </a:lnTo>
                <a:cubicBezTo>
                  <a:pt x="1984265" y="502052"/>
                  <a:pt x="1983330" y="502845"/>
                  <a:pt x="1982398" y="504426"/>
                </a:cubicBezTo>
                <a:cubicBezTo>
                  <a:pt x="1983330" y="505217"/>
                  <a:pt x="1984265" y="506007"/>
                  <a:pt x="1986136" y="506797"/>
                </a:cubicBezTo>
                <a:cubicBezTo>
                  <a:pt x="1987071" y="505217"/>
                  <a:pt x="1988003" y="504426"/>
                  <a:pt x="1988939" y="502845"/>
                </a:cubicBezTo>
                <a:cubicBezTo>
                  <a:pt x="1988003" y="502052"/>
                  <a:pt x="1986136" y="501261"/>
                  <a:pt x="1985201" y="500471"/>
                </a:cubicBezTo>
                <a:cubicBezTo>
                  <a:pt x="1986136" y="500471"/>
                  <a:pt x="1986136" y="498890"/>
                  <a:pt x="1987071" y="498890"/>
                </a:cubicBezTo>
                <a:cubicBezTo>
                  <a:pt x="1987071" y="498100"/>
                  <a:pt x="1988003" y="497306"/>
                  <a:pt x="1988003" y="497306"/>
                </a:cubicBezTo>
                <a:lnTo>
                  <a:pt x="1990809" y="498100"/>
                </a:lnTo>
                <a:cubicBezTo>
                  <a:pt x="1990809" y="498890"/>
                  <a:pt x="1988939" y="499681"/>
                  <a:pt x="1988939" y="500471"/>
                </a:cubicBezTo>
                <a:lnTo>
                  <a:pt x="1990809" y="501261"/>
                </a:lnTo>
                <a:cubicBezTo>
                  <a:pt x="1991744" y="501261"/>
                  <a:pt x="1991744" y="499681"/>
                  <a:pt x="1992680" y="499681"/>
                </a:cubicBezTo>
                <a:cubicBezTo>
                  <a:pt x="1992680" y="499681"/>
                  <a:pt x="1993612" y="501261"/>
                  <a:pt x="1994547" y="501261"/>
                </a:cubicBezTo>
                <a:cubicBezTo>
                  <a:pt x="1995482" y="501261"/>
                  <a:pt x="1995482" y="499681"/>
                  <a:pt x="1996417" y="498890"/>
                </a:cubicBezTo>
                <a:cubicBezTo>
                  <a:pt x="1996417" y="498890"/>
                  <a:pt x="1997349" y="500471"/>
                  <a:pt x="1998285" y="500471"/>
                </a:cubicBezTo>
                <a:cubicBezTo>
                  <a:pt x="1999220" y="500471"/>
                  <a:pt x="1999220" y="498890"/>
                  <a:pt x="2000155" y="498890"/>
                </a:cubicBezTo>
                <a:cubicBezTo>
                  <a:pt x="2001091" y="499681"/>
                  <a:pt x="2002958" y="500471"/>
                  <a:pt x="2003893" y="501261"/>
                </a:cubicBezTo>
                <a:cubicBezTo>
                  <a:pt x="2002958" y="502845"/>
                  <a:pt x="2002026" y="503636"/>
                  <a:pt x="2001091" y="505217"/>
                </a:cubicBezTo>
                <a:cubicBezTo>
                  <a:pt x="2000155" y="506007"/>
                  <a:pt x="2000155" y="506007"/>
                  <a:pt x="1999220" y="506797"/>
                </a:cubicBezTo>
                <a:lnTo>
                  <a:pt x="1997349" y="508381"/>
                </a:lnTo>
                <a:cubicBezTo>
                  <a:pt x="1997349" y="508381"/>
                  <a:pt x="1999220" y="509962"/>
                  <a:pt x="2000155" y="509962"/>
                </a:cubicBezTo>
                <a:lnTo>
                  <a:pt x="2001091" y="508381"/>
                </a:lnTo>
                <a:cubicBezTo>
                  <a:pt x="2002026" y="507591"/>
                  <a:pt x="2002026" y="506797"/>
                  <a:pt x="2002958" y="506797"/>
                </a:cubicBezTo>
                <a:cubicBezTo>
                  <a:pt x="2003893" y="506007"/>
                  <a:pt x="2003893" y="505217"/>
                  <a:pt x="2004828" y="504426"/>
                </a:cubicBezTo>
                <a:cubicBezTo>
                  <a:pt x="2004828" y="504426"/>
                  <a:pt x="2005764" y="503636"/>
                  <a:pt x="2005764" y="502845"/>
                </a:cubicBezTo>
                <a:cubicBezTo>
                  <a:pt x="2006699" y="502052"/>
                  <a:pt x="2007631" y="501261"/>
                  <a:pt x="2007631" y="501261"/>
                </a:cubicBezTo>
                <a:cubicBezTo>
                  <a:pt x="2007631" y="500471"/>
                  <a:pt x="2005764" y="499681"/>
                  <a:pt x="2005764" y="499681"/>
                </a:cubicBezTo>
                <a:cubicBezTo>
                  <a:pt x="2004828" y="499681"/>
                  <a:pt x="2003893" y="498890"/>
                  <a:pt x="2003893" y="498100"/>
                </a:cubicBezTo>
                <a:cubicBezTo>
                  <a:pt x="2002958" y="498100"/>
                  <a:pt x="2004828" y="497306"/>
                  <a:pt x="2004828" y="496516"/>
                </a:cubicBezTo>
                <a:cubicBezTo>
                  <a:pt x="2005764" y="497306"/>
                  <a:pt x="2006699" y="497306"/>
                  <a:pt x="2007631" y="498100"/>
                </a:cubicBezTo>
                <a:cubicBezTo>
                  <a:pt x="2007631" y="498100"/>
                  <a:pt x="2008566" y="499681"/>
                  <a:pt x="2009502" y="499681"/>
                </a:cubicBezTo>
                <a:cubicBezTo>
                  <a:pt x="2009502" y="499681"/>
                  <a:pt x="2010437" y="498100"/>
                  <a:pt x="2010437" y="497306"/>
                </a:cubicBezTo>
                <a:cubicBezTo>
                  <a:pt x="2011372" y="497306"/>
                  <a:pt x="2012307" y="496516"/>
                  <a:pt x="2012307" y="495725"/>
                </a:cubicBezTo>
                <a:cubicBezTo>
                  <a:pt x="2012307" y="496516"/>
                  <a:pt x="2014175" y="496516"/>
                  <a:pt x="2014175" y="497306"/>
                </a:cubicBezTo>
                <a:lnTo>
                  <a:pt x="2013240" y="498890"/>
                </a:lnTo>
                <a:cubicBezTo>
                  <a:pt x="2012307" y="499681"/>
                  <a:pt x="2012307" y="500471"/>
                  <a:pt x="2011372" y="500471"/>
                </a:cubicBezTo>
                <a:cubicBezTo>
                  <a:pt x="2010437" y="501261"/>
                  <a:pt x="2010437" y="502052"/>
                  <a:pt x="2009502" y="502845"/>
                </a:cubicBezTo>
                <a:cubicBezTo>
                  <a:pt x="2009502" y="502845"/>
                  <a:pt x="2008566" y="503636"/>
                  <a:pt x="2008566" y="504426"/>
                </a:cubicBezTo>
                <a:cubicBezTo>
                  <a:pt x="2008566" y="504426"/>
                  <a:pt x="2009502" y="506007"/>
                  <a:pt x="2010437" y="505217"/>
                </a:cubicBezTo>
                <a:cubicBezTo>
                  <a:pt x="2010437" y="505217"/>
                  <a:pt x="2011372" y="503636"/>
                  <a:pt x="2012307" y="503636"/>
                </a:cubicBezTo>
                <a:cubicBezTo>
                  <a:pt x="2012307" y="503636"/>
                  <a:pt x="2013240" y="505217"/>
                  <a:pt x="2014175" y="505217"/>
                </a:cubicBezTo>
                <a:lnTo>
                  <a:pt x="2015110" y="503636"/>
                </a:lnTo>
                <a:cubicBezTo>
                  <a:pt x="2016045" y="502845"/>
                  <a:pt x="2016981" y="502052"/>
                  <a:pt x="2016981" y="501261"/>
                </a:cubicBezTo>
                <a:cubicBezTo>
                  <a:pt x="2016981" y="501261"/>
                  <a:pt x="2017916" y="499681"/>
                  <a:pt x="2018848" y="499681"/>
                </a:cubicBezTo>
                <a:lnTo>
                  <a:pt x="2020719" y="501261"/>
                </a:lnTo>
                <a:cubicBezTo>
                  <a:pt x="2021654" y="501261"/>
                  <a:pt x="2021654" y="499681"/>
                  <a:pt x="2022586" y="499681"/>
                </a:cubicBezTo>
                <a:cubicBezTo>
                  <a:pt x="2022586" y="499681"/>
                  <a:pt x="2023521" y="500471"/>
                  <a:pt x="2024457" y="500471"/>
                </a:cubicBezTo>
                <a:cubicBezTo>
                  <a:pt x="2025392" y="500471"/>
                  <a:pt x="2025392" y="498890"/>
                  <a:pt x="2026327" y="498890"/>
                </a:cubicBezTo>
                <a:cubicBezTo>
                  <a:pt x="2026327" y="498890"/>
                  <a:pt x="2027259" y="500471"/>
                  <a:pt x="2028194" y="500471"/>
                </a:cubicBezTo>
                <a:cubicBezTo>
                  <a:pt x="2027259" y="500471"/>
                  <a:pt x="2027259" y="502052"/>
                  <a:pt x="2026327" y="502052"/>
                </a:cubicBezTo>
                <a:cubicBezTo>
                  <a:pt x="2027259" y="502845"/>
                  <a:pt x="2028194" y="502845"/>
                  <a:pt x="2028194" y="503636"/>
                </a:cubicBezTo>
                <a:cubicBezTo>
                  <a:pt x="2029130" y="503636"/>
                  <a:pt x="2031000" y="504426"/>
                  <a:pt x="2031000" y="505217"/>
                </a:cubicBezTo>
                <a:cubicBezTo>
                  <a:pt x="2031000" y="505217"/>
                  <a:pt x="2029130" y="506007"/>
                  <a:pt x="2029130" y="506797"/>
                </a:cubicBezTo>
                <a:cubicBezTo>
                  <a:pt x="2028194" y="506797"/>
                  <a:pt x="2028194" y="507591"/>
                  <a:pt x="2027259" y="508381"/>
                </a:cubicBezTo>
                <a:cubicBezTo>
                  <a:pt x="2027259" y="509172"/>
                  <a:pt x="2026327" y="509172"/>
                  <a:pt x="2026327" y="509962"/>
                </a:cubicBezTo>
                <a:cubicBezTo>
                  <a:pt x="2026327" y="509962"/>
                  <a:pt x="2027259" y="511546"/>
                  <a:pt x="2028194" y="511546"/>
                </a:cubicBezTo>
                <a:cubicBezTo>
                  <a:pt x="2028194" y="511546"/>
                  <a:pt x="2029130" y="509962"/>
                  <a:pt x="2030065" y="509962"/>
                </a:cubicBezTo>
                <a:cubicBezTo>
                  <a:pt x="2030065" y="509172"/>
                  <a:pt x="2031000" y="508381"/>
                  <a:pt x="2031000" y="507591"/>
                </a:cubicBezTo>
                <a:cubicBezTo>
                  <a:pt x="2031936" y="507591"/>
                  <a:pt x="2031936" y="506797"/>
                  <a:pt x="2032868" y="506007"/>
                </a:cubicBezTo>
                <a:cubicBezTo>
                  <a:pt x="2032868" y="506007"/>
                  <a:pt x="2033803" y="504426"/>
                  <a:pt x="2034738" y="504426"/>
                </a:cubicBezTo>
                <a:cubicBezTo>
                  <a:pt x="2034738" y="504426"/>
                  <a:pt x="2035673" y="506007"/>
                  <a:pt x="2036609" y="506007"/>
                </a:cubicBezTo>
                <a:cubicBezTo>
                  <a:pt x="2036609" y="506007"/>
                  <a:pt x="2037541" y="503636"/>
                  <a:pt x="2038476" y="503636"/>
                </a:cubicBezTo>
                <a:lnTo>
                  <a:pt x="2040347" y="505217"/>
                </a:lnTo>
                <a:cubicBezTo>
                  <a:pt x="2040347" y="505217"/>
                  <a:pt x="2041282" y="504426"/>
                  <a:pt x="2042217" y="503636"/>
                </a:cubicBezTo>
                <a:cubicBezTo>
                  <a:pt x="2042217" y="502845"/>
                  <a:pt x="2043149" y="502052"/>
                  <a:pt x="2043149" y="502052"/>
                </a:cubicBezTo>
                <a:cubicBezTo>
                  <a:pt x="2044084" y="501261"/>
                  <a:pt x="2044084" y="500471"/>
                  <a:pt x="2045020" y="499681"/>
                </a:cubicBezTo>
                <a:cubicBezTo>
                  <a:pt x="2045955" y="499681"/>
                  <a:pt x="2045955" y="498890"/>
                  <a:pt x="2046890" y="498100"/>
                </a:cubicBezTo>
                <a:cubicBezTo>
                  <a:pt x="2046890" y="497306"/>
                  <a:pt x="2047822" y="497306"/>
                  <a:pt x="2047822" y="496516"/>
                </a:cubicBezTo>
                <a:cubicBezTo>
                  <a:pt x="2048758" y="495725"/>
                  <a:pt x="2049693" y="494935"/>
                  <a:pt x="2049693" y="494935"/>
                </a:cubicBezTo>
                <a:cubicBezTo>
                  <a:pt x="2049693" y="494145"/>
                  <a:pt x="2047822" y="493351"/>
                  <a:pt x="2047822" y="493351"/>
                </a:cubicBezTo>
                <a:cubicBezTo>
                  <a:pt x="2047822" y="493351"/>
                  <a:pt x="2048758" y="491770"/>
                  <a:pt x="2049693" y="491770"/>
                </a:cubicBezTo>
                <a:lnTo>
                  <a:pt x="2050628" y="490189"/>
                </a:lnTo>
                <a:cubicBezTo>
                  <a:pt x="2051563" y="490189"/>
                  <a:pt x="2052496" y="490980"/>
                  <a:pt x="2052496" y="490980"/>
                </a:cubicBezTo>
                <a:cubicBezTo>
                  <a:pt x="2053431" y="490980"/>
                  <a:pt x="2054366" y="489396"/>
                  <a:pt x="2054366" y="489396"/>
                </a:cubicBezTo>
                <a:lnTo>
                  <a:pt x="2056237" y="490980"/>
                </a:lnTo>
                <a:cubicBezTo>
                  <a:pt x="2056237" y="491770"/>
                  <a:pt x="2055301" y="491770"/>
                  <a:pt x="2055301" y="492561"/>
                </a:cubicBezTo>
                <a:cubicBezTo>
                  <a:pt x="2054366" y="493351"/>
                  <a:pt x="2053431" y="494145"/>
                  <a:pt x="2053431" y="494145"/>
                </a:cubicBezTo>
                <a:cubicBezTo>
                  <a:pt x="2053431" y="494935"/>
                  <a:pt x="2055301" y="495725"/>
                  <a:pt x="2055301" y="495725"/>
                </a:cubicBezTo>
                <a:lnTo>
                  <a:pt x="2054366" y="497306"/>
                </a:lnTo>
                <a:cubicBezTo>
                  <a:pt x="2053431" y="498100"/>
                  <a:pt x="2052496" y="498890"/>
                  <a:pt x="2052496" y="498890"/>
                </a:cubicBezTo>
                <a:cubicBezTo>
                  <a:pt x="2051563" y="499681"/>
                  <a:pt x="2051563" y="500471"/>
                  <a:pt x="2050628" y="501261"/>
                </a:cubicBezTo>
                <a:cubicBezTo>
                  <a:pt x="2050628" y="501261"/>
                  <a:pt x="2049693" y="502052"/>
                  <a:pt x="2048758" y="502845"/>
                </a:cubicBezTo>
                <a:cubicBezTo>
                  <a:pt x="2048758" y="502052"/>
                  <a:pt x="2047822" y="502052"/>
                  <a:pt x="2046890" y="501261"/>
                </a:cubicBezTo>
                <a:lnTo>
                  <a:pt x="2045020" y="502845"/>
                </a:lnTo>
                <a:cubicBezTo>
                  <a:pt x="2045020" y="503636"/>
                  <a:pt x="2047822" y="504426"/>
                  <a:pt x="2047822" y="504426"/>
                </a:cubicBezTo>
                <a:lnTo>
                  <a:pt x="2048758" y="502845"/>
                </a:lnTo>
                <a:cubicBezTo>
                  <a:pt x="2049693" y="502845"/>
                  <a:pt x="2050628" y="504426"/>
                  <a:pt x="2051563" y="504426"/>
                </a:cubicBezTo>
                <a:lnTo>
                  <a:pt x="2052496" y="502052"/>
                </a:lnTo>
                <a:cubicBezTo>
                  <a:pt x="2053431" y="502052"/>
                  <a:pt x="2055301" y="503636"/>
                  <a:pt x="2055301" y="503636"/>
                </a:cubicBezTo>
                <a:lnTo>
                  <a:pt x="2056237" y="502052"/>
                </a:lnTo>
                <a:cubicBezTo>
                  <a:pt x="2057169" y="502052"/>
                  <a:pt x="2058104" y="503636"/>
                  <a:pt x="2059039" y="503636"/>
                </a:cubicBezTo>
                <a:cubicBezTo>
                  <a:pt x="2059039" y="502845"/>
                  <a:pt x="2059975" y="501261"/>
                  <a:pt x="2059975" y="501261"/>
                </a:cubicBezTo>
                <a:cubicBezTo>
                  <a:pt x="2060910" y="501261"/>
                  <a:pt x="2061842" y="502845"/>
                  <a:pt x="2061842" y="502845"/>
                </a:cubicBezTo>
                <a:cubicBezTo>
                  <a:pt x="2062777" y="502052"/>
                  <a:pt x="2063713" y="502052"/>
                  <a:pt x="2063713" y="501261"/>
                </a:cubicBezTo>
                <a:cubicBezTo>
                  <a:pt x="2063713" y="500471"/>
                  <a:pt x="2065583" y="499681"/>
                  <a:pt x="2065583" y="499681"/>
                </a:cubicBezTo>
                <a:cubicBezTo>
                  <a:pt x="2065583" y="498890"/>
                  <a:pt x="2063713" y="498100"/>
                  <a:pt x="2063713" y="498100"/>
                </a:cubicBezTo>
                <a:cubicBezTo>
                  <a:pt x="2063713" y="497306"/>
                  <a:pt x="2064648" y="496516"/>
                  <a:pt x="2064648" y="496516"/>
                </a:cubicBezTo>
                <a:cubicBezTo>
                  <a:pt x="2064648" y="495725"/>
                  <a:pt x="2062777" y="494935"/>
                  <a:pt x="2062777" y="494935"/>
                </a:cubicBezTo>
                <a:cubicBezTo>
                  <a:pt x="2062777" y="494145"/>
                  <a:pt x="2064648" y="493351"/>
                  <a:pt x="2064648" y="493351"/>
                </a:cubicBezTo>
                <a:cubicBezTo>
                  <a:pt x="2064648" y="492561"/>
                  <a:pt x="2066518" y="491770"/>
                  <a:pt x="2066518" y="490980"/>
                </a:cubicBezTo>
                <a:cubicBezTo>
                  <a:pt x="2066518" y="491770"/>
                  <a:pt x="2068386" y="491770"/>
                  <a:pt x="2068386" y="492561"/>
                </a:cubicBezTo>
                <a:cubicBezTo>
                  <a:pt x="2068386" y="493351"/>
                  <a:pt x="2066518" y="494145"/>
                  <a:pt x="2066518" y="494145"/>
                </a:cubicBezTo>
                <a:cubicBezTo>
                  <a:pt x="2066518" y="494935"/>
                  <a:pt x="2068386" y="494935"/>
                  <a:pt x="2068386" y="495725"/>
                </a:cubicBezTo>
                <a:cubicBezTo>
                  <a:pt x="2068386" y="495725"/>
                  <a:pt x="2066518" y="497306"/>
                  <a:pt x="2067450" y="497306"/>
                </a:cubicBezTo>
                <a:cubicBezTo>
                  <a:pt x="2067450" y="498100"/>
                  <a:pt x="2069321" y="498890"/>
                  <a:pt x="2069321" y="498890"/>
                </a:cubicBezTo>
                <a:cubicBezTo>
                  <a:pt x="2069321" y="498890"/>
                  <a:pt x="2070256" y="497306"/>
                  <a:pt x="2071191" y="497306"/>
                </a:cubicBezTo>
                <a:cubicBezTo>
                  <a:pt x="2071191" y="497306"/>
                  <a:pt x="2072127" y="498100"/>
                  <a:pt x="2073059" y="498100"/>
                </a:cubicBezTo>
                <a:cubicBezTo>
                  <a:pt x="2073994" y="497306"/>
                  <a:pt x="2074929" y="495725"/>
                  <a:pt x="2075865" y="494935"/>
                </a:cubicBezTo>
                <a:cubicBezTo>
                  <a:pt x="2076800" y="494145"/>
                  <a:pt x="2076800" y="494145"/>
                  <a:pt x="2077732" y="493351"/>
                </a:cubicBezTo>
                <a:cubicBezTo>
                  <a:pt x="2078667" y="494145"/>
                  <a:pt x="2080538" y="494935"/>
                  <a:pt x="2081473" y="495725"/>
                </a:cubicBezTo>
                <a:cubicBezTo>
                  <a:pt x="2081473" y="496516"/>
                  <a:pt x="2080538" y="497306"/>
                  <a:pt x="2080538" y="497306"/>
                </a:cubicBezTo>
                <a:cubicBezTo>
                  <a:pt x="2080538" y="498100"/>
                  <a:pt x="2082405" y="498890"/>
                  <a:pt x="2082405" y="498890"/>
                </a:cubicBezTo>
                <a:cubicBezTo>
                  <a:pt x="2082405" y="499681"/>
                  <a:pt x="2080538" y="500471"/>
                  <a:pt x="2080538" y="500471"/>
                </a:cubicBezTo>
                <a:cubicBezTo>
                  <a:pt x="2080538" y="501261"/>
                  <a:pt x="2079603" y="502845"/>
                  <a:pt x="2078667" y="502845"/>
                </a:cubicBezTo>
                <a:cubicBezTo>
                  <a:pt x="2078667" y="502845"/>
                  <a:pt x="2077732" y="501261"/>
                  <a:pt x="2076800" y="501261"/>
                </a:cubicBezTo>
                <a:lnTo>
                  <a:pt x="2074929" y="499681"/>
                </a:lnTo>
                <a:cubicBezTo>
                  <a:pt x="2074929" y="500471"/>
                  <a:pt x="2073059" y="501261"/>
                  <a:pt x="2073059" y="501261"/>
                </a:cubicBezTo>
                <a:cubicBezTo>
                  <a:pt x="2073059" y="502052"/>
                  <a:pt x="2074929" y="502052"/>
                  <a:pt x="2074929" y="502845"/>
                </a:cubicBezTo>
                <a:cubicBezTo>
                  <a:pt x="2075865" y="503636"/>
                  <a:pt x="2073994" y="504426"/>
                  <a:pt x="2073994" y="504426"/>
                </a:cubicBezTo>
                <a:cubicBezTo>
                  <a:pt x="2073994" y="505217"/>
                  <a:pt x="2075865" y="506007"/>
                  <a:pt x="2075865" y="506007"/>
                </a:cubicBezTo>
                <a:cubicBezTo>
                  <a:pt x="2075865" y="506007"/>
                  <a:pt x="2076800" y="504426"/>
                  <a:pt x="2077732" y="504426"/>
                </a:cubicBezTo>
                <a:cubicBezTo>
                  <a:pt x="2077732" y="504426"/>
                  <a:pt x="2078667" y="505217"/>
                  <a:pt x="2079603" y="506007"/>
                </a:cubicBezTo>
                <a:cubicBezTo>
                  <a:pt x="2079603" y="506007"/>
                  <a:pt x="2077732" y="506797"/>
                  <a:pt x="2077732" y="507591"/>
                </a:cubicBezTo>
                <a:cubicBezTo>
                  <a:pt x="2077732" y="507591"/>
                  <a:pt x="2080538" y="508381"/>
                  <a:pt x="2079603" y="508381"/>
                </a:cubicBezTo>
                <a:cubicBezTo>
                  <a:pt x="2080538" y="508381"/>
                  <a:pt x="2081473" y="507591"/>
                  <a:pt x="2081473" y="506797"/>
                </a:cubicBezTo>
                <a:lnTo>
                  <a:pt x="2079603" y="506007"/>
                </a:lnTo>
                <a:cubicBezTo>
                  <a:pt x="2079603" y="505217"/>
                  <a:pt x="2080538" y="504426"/>
                  <a:pt x="2081473" y="503636"/>
                </a:cubicBezTo>
                <a:cubicBezTo>
                  <a:pt x="2081473" y="503636"/>
                  <a:pt x="2082405" y="502845"/>
                  <a:pt x="2082405" y="502052"/>
                </a:cubicBezTo>
                <a:cubicBezTo>
                  <a:pt x="2083340" y="501261"/>
                  <a:pt x="2083340" y="500471"/>
                  <a:pt x="2084276" y="500471"/>
                </a:cubicBezTo>
                <a:lnTo>
                  <a:pt x="2086146" y="502052"/>
                </a:lnTo>
                <a:cubicBezTo>
                  <a:pt x="2087078" y="501261"/>
                  <a:pt x="2087078" y="500471"/>
                  <a:pt x="2088014" y="499681"/>
                </a:cubicBezTo>
                <a:cubicBezTo>
                  <a:pt x="2088014" y="500471"/>
                  <a:pt x="2089884" y="501261"/>
                  <a:pt x="2089884" y="501261"/>
                </a:cubicBezTo>
                <a:cubicBezTo>
                  <a:pt x="2090819" y="502052"/>
                  <a:pt x="2091752" y="502052"/>
                  <a:pt x="2091752" y="502845"/>
                </a:cubicBezTo>
                <a:cubicBezTo>
                  <a:pt x="2092687" y="502845"/>
                  <a:pt x="2093622" y="503636"/>
                  <a:pt x="2094557" y="503636"/>
                </a:cubicBezTo>
                <a:cubicBezTo>
                  <a:pt x="2095493" y="502845"/>
                  <a:pt x="2096428" y="501261"/>
                  <a:pt x="2097360" y="500471"/>
                </a:cubicBezTo>
                <a:cubicBezTo>
                  <a:pt x="2098295" y="499681"/>
                  <a:pt x="2098295" y="498890"/>
                  <a:pt x="2099231" y="498890"/>
                </a:cubicBezTo>
                <a:lnTo>
                  <a:pt x="2101101" y="499681"/>
                </a:lnTo>
                <a:cubicBezTo>
                  <a:pt x="2102033" y="499681"/>
                  <a:pt x="2102033" y="498100"/>
                  <a:pt x="2102968" y="498100"/>
                </a:cubicBezTo>
                <a:cubicBezTo>
                  <a:pt x="2103904" y="498100"/>
                  <a:pt x="2103904" y="499681"/>
                  <a:pt x="2104839" y="499681"/>
                </a:cubicBezTo>
                <a:cubicBezTo>
                  <a:pt x="2105774" y="499681"/>
                  <a:pt x="2106709" y="501261"/>
                  <a:pt x="2106709" y="501261"/>
                </a:cubicBezTo>
                <a:cubicBezTo>
                  <a:pt x="2107642" y="501261"/>
                  <a:pt x="2107642" y="499681"/>
                  <a:pt x="2108577" y="498890"/>
                </a:cubicBezTo>
                <a:cubicBezTo>
                  <a:pt x="2109512" y="499681"/>
                  <a:pt x="2109512" y="499681"/>
                  <a:pt x="2110447" y="500471"/>
                </a:cubicBezTo>
                <a:cubicBezTo>
                  <a:pt x="2111379" y="500471"/>
                  <a:pt x="2112315" y="501261"/>
                  <a:pt x="2112315" y="502052"/>
                </a:cubicBezTo>
                <a:lnTo>
                  <a:pt x="2111379" y="503636"/>
                </a:lnTo>
                <a:cubicBezTo>
                  <a:pt x="2110447" y="503636"/>
                  <a:pt x="2109512" y="502052"/>
                  <a:pt x="2108577" y="502052"/>
                </a:cubicBezTo>
                <a:cubicBezTo>
                  <a:pt x="2108577" y="502845"/>
                  <a:pt x="2107642" y="503636"/>
                  <a:pt x="2107642" y="504426"/>
                </a:cubicBezTo>
                <a:cubicBezTo>
                  <a:pt x="2108577" y="505217"/>
                  <a:pt x="2110447" y="506007"/>
                  <a:pt x="2111379" y="506797"/>
                </a:cubicBezTo>
                <a:cubicBezTo>
                  <a:pt x="2112315" y="506007"/>
                  <a:pt x="2112315" y="505217"/>
                  <a:pt x="2113250" y="505217"/>
                </a:cubicBezTo>
                <a:cubicBezTo>
                  <a:pt x="2113250" y="504426"/>
                  <a:pt x="2114185" y="502845"/>
                  <a:pt x="2115121" y="502845"/>
                </a:cubicBezTo>
                <a:lnTo>
                  <a:pt x="2116988" y="504426"/>
                </a:lnTo>
                <a:cubicBezTo>
                  <a:pt x="2116988" y="504426"/>
                  <a:pt x="2117923" y="503636"/>
                  <a:pt x="2118858" y="502845"/>
                </a:cubicBezTo>
                <a:cubicBezTo>
                  <a:pt x="2118858" y="502052"/>
                  <a:pt x="2119794" y="501261"/>
                  <a:pt x="2119794" y="501261"/>
                </a:cubicBezTo>
                <a:cubicBezTo>
                  <a:pt x="2119794" y="500471"/>
                  <a:pt x="2121661" y="499681"/>
                  <a:pt x="2121661" y="498890"/>
                </a:cubicBezTo>
                <a:lnTo>
                  <a:pt x="2119794" y="498100"/>
                </a:lnTo>
                <a:lnTo>
                  <a:pt x="2120729" y="496516"/>
                </a:lnTo>
                <a:cubicBezTo>
                  <a:pt x="2121661" y="495725"/>
                  <a:pt x="2122596" y="497306"/>
                  <a:pt x="2123532" y="497306"/>
                </a:cubicBezTo>
                <a:lnTo>
                  <a:pt x="2125402" y="498890"/>
                </a:lnTo>
                <a:cubicBezTo>
                  <a:pt x="2125402" y="499681"/>
                  <a:pt x="2123532" y="500471"/>
                  <a:pt x="2123532" y="500471"/>
                </a:cubicBezTo>
                <a:cubicBezTo>
                  <a:pt x="2123532" y="501261"/>
                  <a:pt x="2121661" y="502052"/>
                  <a:pt x="2121661" y="502052"/>
                </a:cubicBezTo>
                <a:cubicBezTo>
                  <a:pt x="2122596" y="502845"/>
                  <a:pt x="2124467" y="502845"/>
                  <a:pt x="2124467" y="503636"/>
                </a:cubicBezTo>
                <a:cubicBezTo>
                  <a:pt x="2124467" y="504426"/>
                  <a:pt x="2122596" y="505217"/>
                  <a:pt x="2122596" y="505217"/>
                </a:cubicBezTo>
                <a:cubicBezTo>
                  <a:pt x="2122596" y="506007"/>
                  <a:pt x="2124467" y="506007"/>
                  <a:pt x="2124467" y="506797"/>
                </a:cubicBezTo>
                <a:cubicBezTo>
                  <a:pt x="2125402" y="506007"/>
                  <a:pt x="2127270" y="504426"/>
                  <a:pt x="2128205" y="503636"/>
                </a:cubicBezTo>
                <a:cubicBezTo>
                  <a:pt x="2127270" y="502845"/>
                  <a:pt x="2126337" y="502845"/>
                  <a:pt x="2125402" y="502052"/>
                </a:cubicBezTo>
                <a:lnTo>
                  <a:pt x="2127270" y="500471"/>
                </a:lnTo>
                <a:cubicBezTo>
                  <a:pt x="2128205" y="499681"/>
                  <a:pt x="2128205" y="498890"/>
                  <a:pt x="2129140" y="498100"/>
                </a:cubicBezTo>
                <a:cubicBezTo>
                  <a:pt x="2129140" y="498100"/>
                  <a:pt x="2130075" y="497306"/>
                  <a:pt x="2131011" y="496516"/>
                </a:cubicBezTo>
                <a:lnTo>
                  <a:pt x="2131946" y="494935"/>
                </a:lnTo>
                <a:lnTo>
                  <a:pt x="2133813" y="496516"/>
                </a:lnTo>
                <a:cubicBezTo>
                  <a:pt x="2134749" y="496516"/>
                  <a:pt x="2135684" y="497306"/>
                  <a:pt x="2136619" y="497306"/>
                </a:cubicBezTo>
                <a:cubicBezTo>
                  <a:pt x="2135684" y="497306"/>
                  <a:pt x="2134749" y="498890"/>
                  <a:pt x="2134749" y="499681"/>
                </a:cubicBezTo>
                <a:cubicBezTo>
                  <a:pt x="2133813" y="499681"/>
                  <a:pt x="2133813" y="500471"/>
                  <a:pt x="2132878" y="501261"/>
                </a:cubicBezTo>
                <a:lnTo>
                  <a:pt x="2131946" y="502845"/>
                </a:lnTo>
                <a:cubicBezTo>
                  <a:pt x="2131946" y="503636"/>
                  <a:pt x="2133813" y="503636"/>
                  <a:pt x="2133813" y="504426"/>
                </a:cubicBezTo>
                <a:cubicBezTo>
                  <a:pt x="2133813" y="504426"/>
                  <a:pt x="2131946" y="505217"/>
                  <a:pt x="2131946" y="506007"/>
                </a:cubicBezTo>
                <a:cubicBezTo>
                  <a:pt x="2131946" y="506007"/>
                  <a:pt x="2133813" y="506797"/>
                  <a:pt x="2133813" y="507591"/>
                </a:cubicBezTo>
                <a:cubicBezTo>
                  <a:pt x="2134749" y="506007"/>
                  <a:pt x="2136619" y="505217"/>
                  <a:pt x="2137551" y="503636"/>
                </a:cubicBezTo>
                <a:lnTo>
                  <a:pt x="2138486" y="502052"/>
                </a:lnTo>
                <a:cubicBezTo>
                  <a:pt x="2139422" y="502052"/>
                  <a:pt x="2140357" y="503636"/>
                  <a:pt x="2141289" y="503636"/>
                </a:cubicBezTo>
                <a:lnTo>
                  <a:pt x="2142224" y="501261"/>
                </a:lnTo>
                <a:cubicBezTo>
                  <a:pt x="2143160" y="501261"/>
                  <a:pt x="2145030" y="502845"/>
                  <a:pt x="2145030" y="502845"/>
                </a:cubicBezTo>
                <a:lnTo>
                  <a:pt x="2145965" y="501261"/>
                </a:lnTo>
                <a:cubicBezTo>
                  <a:pt x="2145965" y="500471"/>
                  <a:pt x="2144095" y="500471"/>
                  <a:pt x="2144095" y="499681"/>
                </a:cubicBezTo>
                <a:cubicBezTo>
                  <a:pt x="2144095" y="499681"/>
                  <a:pt x="2145965" y="498890"/>
                  <a:pt x="2145965" y="498100"/>
                </a:cubicBezTo>
                <a:cubicBezTo>
                  <a:pt x="2145965" y="497306"/>
                  <a:pt x="2146898" y="496516"/>
                  <a:pt x="2147833" y="496516"/>
                </a:cubicBezTo>
                <a:cubicBezTo>
                  <a:pt x="2147833" y="495725"/>
                  <a:pt x="2148768" y="494935"/>
                  <a:pt x="2148768" y="494935"/>
                </a:cubicBezTo>
                <a:cubicBezTo>
                  <a:pt x="2148768" y="494145"/>
                  <a:pt x="2150639" y="495725"/>
                  <a:pt x="2150639" y="495725"/>
                </a:cubicBezTo>
                <a:cubicBezTo>
                  <a:pt x="2151571" y="495725"/>
                  <a:pt x="2151571" y="494145"/>
                  <a:pt x="2152506" y="494145"/>
                </a:cubicBezTo>
                <a:cubicBezTo>
                  <a:pt x="2153441" y="494145"/>
                  <a:pt x="2154377" y="495725"/>
                  <a:pt x="2154377" y="495725"/>
                </a:cubicBezTo>
                <a:cubicBezTo>
                  <a:pt x="2155312" y="495725"/>
                  <a:pt x="2155312" y="494145"/>
                  <a:pt x="2156247" y="493351"/>
                </a:cubicBezTo>
                <a:cubicBezTo>
                  <a:pt x="2158114" y="494935"/>
                  <a:pt x="2159050" y="495725"/>
                  <a:pt x="2160920" y="496516"/>
                </a:cubicBezTo>
                <a:cubicBezTo>
                  <a:pt x="2159985" y="497306"/>
                  <a:pt x="2159050" y="497306"/>
                  <a:pt x="2159050" y="498100"/>
                </a:cubicBezTo>
                <a:lnTo>
                  <a:pt x="2157179" y="499681"/>
                </a:lnTo>
                <a:lnTo>
                  <a:pt x="2155312" y="498890"/>
                </a:lnTo>
                <a:lnTo>
                  <a:pt x="2153441" y="500471"/>
                </a:lnTo>
                <a:cubicBezTo>
                  <a:pt x="2153441" y="500471"/>
                  <a:pt x="2155312" y="501261"/>
                  <a:pt x="2155312" y="502052"/>
                </a:cubicBezTo>
                <a:cubicBezTo>
                  <a:pt x="2155312" y="502052"/>
                  <a:pt x="2154377" y="502845"/>
                  <a:pt x="2154377" y="503636"/>
                </a:cubicBezTo>
                <a:cubicBezTo>
                  <a:pt x="2154377" y="503636"/>
                  <a:pt x="2152506" y="504426"/>
                  <a:pt x="2152506" y="505217"/>
                </a:cubicBezTo>
                <a:cubicBezTo>
                  <a:pt x="2152506" y="506007"/>
                  <a:pt x="2154377" y="506007"/>
                  <a:pt x="2154377" y="506797"/>
                </a:cubicBezTo>
                <a:cubicBezTo>
                  <a:pt x="2154377" y="507591"/>
                  <a:pt x="2153441" y="507591"/>
                  <a:pt x="2153441" y="508381"/>
                </a:cubicBezTo>
                <a:cubicBezTo>
                  <a:pt x="2153441" y="509172"/>
                  <a:pt x="2151571" y="509962"/>
                  <a:pt x="2151571" y="509962"/>
                </a:cubicBezTo>
                <a:cubicBezTo>
                  <a:pt x="2151571" y="510753"/>
                  <a:pt x="2153441" y="510753"/>
                  <a:pt x="2153441" y="511546"/>
                </a:cubicBezTo>
                <a:cubicBezTo>
                  <a:pt x="2153441" y="512337"/>
                  <a:pt x="2155312" y="512337"/>
                  <a:pt x="2155312" y="513127"/>
                </a:cubicBezTo>
                <a:cubicBezTo>
                  <a:pt x="2155312" y="513127"/>
                  <a:pt x="2153441" y="513917"/>
                  <a:pt x="2154377" y="514708"/>
                </a:cubicBezTo>
                <a:cubicBezTo>
                  <a:pt x="2154377" y="514708"/>
                  <a:pt x="2156247" y="515498"/>
                  <a:pt x="2156247" y="516292"/>
                </a:cubicBezTo>
                <a:cubicBezTo>
                  <a:pt x="2156247" y="516292"/>
                  <a:pt x="2154377" y="517082"/>
                  <a:pt x="2154377" y="517873"/>
                </a:cubicBezTo>
                <a:cubicBezTo>
                  <a:pt x="2154377" y="517873"/>
                  <a:pt x="2156247" y="518663"/>
                  <a:pt x="2156247" y="519453"/>
                </a:cubicBezTo>
                <a:cubicBezTo>
                  <a:pt x="2157179" y="519453"/>
                  <a:pt x="2158114" y="520247"/>
                  <a:pt x="2159050" y="520247"/>
                </a:cubicBezTo>
                <a:cubicBezTo>
                  <a:pt x="2159050" y="520247"/>
                  <a:pt x="2159985" y="519453"/>
                  <a:pt x="2159985" y="518663"/>
                </a:cubicBezTo>
                <a:cubicBezTo>
                  <a:pt x="2159985" y="517873"/>
                  <a:pt x="2158114" y="517873"/>
                  <a:pt x="2158114" y="517082"/>
                </a:cubicBezTo>
                <a:cubicBezTo>
                  <a:pt x="2158114" y="517082"/>
                  <a:pt x="2159985" y="516292"/>
                  <a:pt x="2159985" y="515498"/>
                </a:cubicBezTo>
                <a:cubicBezTo>
                  <a:pt x="2159985" y="514708"/>
                  <a:pt x="2158114" y="514708"/>
                  <a:pt x="2158114" y="513917"/>
                </a:cubicBezTo>
                <a:cubicBezTo>
                  <a:pt x="2157179" y="513917"/>
                  <a:pt x="2155312" y="513127"/>
                  <a:pt x="2155312" y="513127"/>
                </a:cubicBezTo>
                <a:cubicBezTo>
                  <a:pt x="2155312" y="512337"/>
                  <a:pt x="2157179" y="511546"/>
                  <a:pt x="2157179" y="510753"/>
                </a:cubicBezTo>
                <a:lnTo>
                  <a:pt x="2155312" y="509962"/>
                </a:lnTo>
                <a:cubicBezTo>
                  <a:pt x="2155312" y="509172"/>
                  <a:pt x="2156247" y="508381"/>
                  <a:pt x="2156247" y="507591"/>
                </a:cubicBezTo>
                <a:cubicBezTo>
                  <a:pt x="2157179" y="507591"/>
                  <a:pt x="2158114" y="506797"/>
                  <a:pt x="2158114" y="506007"/>
                </a:cubicBezTo>
                <a:lnTo>
                  <a:pt x="2156247" y="505217"/>
                </a:lnTo>
                <a:cubicBezTo>
                  <a:pt x="2156247" y="504426"/>
                  <a:pt x="2157179" y="502845"/>
                  <a:pt x="2158114" y="502845"/>
                </a:cubicBezTo>
                <a:cubicBezTo>
                  <a:pt x="2158114" y="502845"/>
                  <a:pt x="2159050" y="504426"/>
                  <a:pt x="2159985" y="504426"/>
                </a:cubicBezTo>
                <a:cubicBezTo>
                  <a:pt x="2159985" y="504426"/>
                  <a:pt x="2160920" y="502845"/>
                  <a:pt x="2161852" y="502845"/>
                </a:cubicBezTo>
                <a:cubicBezTo>
                  <a:pt x="2161852" y="502052"/>
                  <a:pt x="2162788" y="501261"/>
                  <a:pt x="2162788" y="501261"/>
                </a:cubicBezTo>
                <a:cubicBezTo>
                  <a:pt x="2163723" y="500471"/>
                  <a:pt x="2164658" y="499681"/>
                  <a:pt x="2164658" y="498890"/>
                </a:cubicBezTo>
                <a:lnTo>
                  <a:pt x="2162788" y="498100"/>
                </a:lnTo>
                <a:cubicBezTo>
                  <a:pt x="2162788" y="497306"/>
                  <a:pt x="2163723" y="496516"/>
                  <a:pt x="2163723" y="495725"/>
                </a:cubicBezTo>
                <a:cubicBezTo>
                  <a:pt x="2164658" y="495725"/>
                  <a:pt x="2161852" y="494935"/>
                  <a:pt x="2161852" y="494935"/>
                </a:cubicBezTo>
                <a:cubicBezTo>
                  <a:pt x="2161852" y="494145"/>
                  <a:pt x="2163723" y="493351"/>
                  <a:pt x="2163723" y="492561"/>
                </a:cubicBezTo>
                <a:cubicBezTo>
                  <a:pt x="2163723" y="492561"/>
                  <a:pt x="2164658" y="491770"/>
                  <a:pt x="2165593" y="490980"/>
                </a:cubicBezTo>
                <a:lnTo>
                  <a:pt x="2167461" y="492561"/>
                </a:lnTo>
                <a:cubicBezTo>
                  <a:pt x="2167461" y="493351"/>
                  <a:pt x="2165593" y="493351"/>
                  <a:pt x="2165593" y="494145"/>
                </a:cubicBezTo>
                <a:cubicBezTo>
                  <a:pt x="2165593" y="494935"/>
                  <a:pt x="2167461" y="494935"/>
                  <a:pt x="2167461" y="495725"/>
                </a:cubicBezTo>
                <a:lnTo>
                  <a:pt x="2166526" y="497306"/>
                </a:lnTo>
                <a:cubicBezTo>
                  <a:pt x="2166526" y="498100"/>
                  <a:pt x="2167461" y="498100"/>
                  <a:pt x="2168396" y="498890"/>
                </a:cubicBezTo>
                <a:lnTo>
                  <a:pt x="2170267" y="499681"/>
                </a:lnTo>
                <a:cubicBezTo>
                  <a:pt x="2170267" y="500471"/>
                  <a:pt x="2169331" y="501261"/>
                  <a:pt x="2168396" y="502052"/>
                </a:cubicBezTo>
                <a:cubicBezTo>
                  <a:pt x="2168396" y="502052"/>
                  <a:pt x="2167461" y="502845"/>
                  <a:pt x="2167461" y="503636"/>
                </a:cubicBezTo>
                <a:lnTo>
                  <a:pt x="2165593" y="505217"/>
                </a:lnTo>
                <a:cubicBezTo>
                  <a:pt x="2165593" y="506007"/>
                  <a:pt x="2167461" y="506007"/>
                  <a:pt x="2167461" y="506797"/>
                </a:cubicBezTo>
                <a:cubicBezTo>
                  <a:pt x="2167461" y="506797"/>
                  <a:pt x="2169331" y="507591"/>
                  <a:pt x="2170267" y="508381"/>
                </a:cubicBezTo>
                <a:cubicBezTo>
                  <a:pt x="2170267" y="507591"/>
                  <a:pt x="2171199" y="506797"/>
                  <a:pt x="2171199" y="506007"/>
                </a:cubicBezTo>
                <a:lnTo>
                  <a:pt x="2173069" y="504426"/>
                </a:lnTo>
                <a:cubicBezTo>
                  <a:pt x="2173069" y="504426"/>
                  <a:pt x="2171199" y="503636"/>
                  <a:pt x="2171199" y="502845"/>
                </a:cubicBezTo>
                <a:cubicBezTo>
                  <a:pt x="2171199" y="502845"/>
                  <a:pt x="2172134" y="502052"/>
                  <a:pt x="2172134" y="501261"/>
                </a:cubicBezTo>
                <a:cubicBezTo>
                  <a:pt x="2173069" y="500471"/>
                  <a:pt x="2174005" y="500471"/>
                  <a:pt x="2174005" y="499681"/>
                </a:cubicBezTo>
                <a:cubicBezTo>
                  <a:pt x="2174940" y="498890"/>
                  <a:pt x="2174940" y="498100"/>
                  <a:pt x="2175872" y="498100"/>
                </a:cubicBezTo>
                <a:lnTo>
                  <a:pt x="2177742" y="498890"/>
                </a:lnTo>
                <a:cubicBezTo>
                  <a:pt x="2177742" y="499681"/>
                  <a:pt x="2175872" y="500471"/>
                  <a:pt x="2175872" y="501261"/>
                </a:cubicBezTo>
                <a:cubicBezTo>
                  <a:pt x="2176807" y="501261"/>
                  <a:pt x="2177742" y="502052"/>
                  <a:pt x="2178678" y="502052"/>
                </a:cubicBezTo>
                <a:lnTo>
                  <a:pt x="2179613" y="500471"/>
                </a:lnTo>
                <a:cubicBezTo>
                  <a:pt x="2180548" y="500471"/>
                  <a:pt x="2181480" y="502052"/>
                  <a:pt x="2182416" y="502052"/>
                </a:cubicBezTo>
                <a:lnTo>
                  <a:pt x="2183351" y="500471"/>
                </a:lnTo>
                <a:cubicBezTo>
                  <a:pt x="2184286" y="499681"/>
                  <a:pt x="2184286" y="498890"/>
                  <a:pt x="2185221" y="498100"/>
                </a:cubicBezTo>
                <a:cubicBezTo>
                  <a:pt x="2186157" y="497306"/>
                  <a:pt x="2187089" y="495725"/>
                  <a:pt x="2188024" y="494935"/>
                </a:cubicBezTo>
                <a:cubicBezTo>
                  <a:pt x="2189895" y="495725"/>
                  <a:pt x="2190830" y="496516"/>
                  <a:pt x="2192697" y="497306"/>
                </a:cubicBezTo>
                <a:cubicBezTo>
                  <a:pt x="2191762" y="498100"/>
                  <a:pt x="2191762" y="498890"/>
                  <a:pt x="2190830" y="499681"/>
                </a:cubicBezTo>
                <a:cubicBezTo>
                  <a:pt x="2190830" y="499681"/>
                  <a:pt x="2188959" y="500471"/>
                  <a:pt x="2188959" y="501261"/>
                </a:cubicBezTo>
                <a:lnTo>
                  <a:pt x="2191762" y="502052"/>
                </a:lnTo>
                <a:cubicBezTo>
                  <a:pt x="2190830" y="502845"/>
                  <a:pt x="2189895" y="504426"/>
                  <a:pt x="2189895" y="504426"/>
                </a:cubicBezTo>
                <a:lnTo>
                  <a:pt x="2188024" y="502845"/>
                </a:lnTo>
                <a:cubicBezTo>
                  <a:pt x="2187089" y="502845"/>
                  <a:pt x="2186157" y="504426"/>
                  <a:pt x="2186157" y="504426"/>
                </a:cubicBezTo>
                <a:cubicBezTo>
                  <a:pt x="2185221" y="505217"/>
                  <a:pt x="2185221" y="506007"/>
                  <a:pt x="2184286" y="506007"/>
                </a:cubicBezTo>
                <a:cubicBezTo>
                  <a:pt x="2184286" y="506797"/>
                  <a:pt x="2183351" y="507591"/>
                  <a:pt x="2183351" y="508381"/>
                </a:cubicBezTo>
                <a:cubicBezTo>
                  <a:pt x="2182416" y="508381"/>
                  <a:pt x="2181480" y="509172"/>
                  <a:pt x="2181480" y="509962"/>
                </a:cubicBezTo>
                <a:cubicBezTo>
                  <a:pt x="2180548" y="510753"/>
                  <a:pt x="2180548" y="510753"/>
                  <a:pt x="2179613" y="511546"/>
                </a:cubicBezTo>
                <a:lnTo>
                  <a:pt x="2181480" y="513127"/>
                </a:lnTo>
                <a:cubicBezTo>
                  <a:pt x="2182416" y="513127"/>
                  <a:pt x="2182416" y="511546"/>
                  <a:pt x="2183351" y="511546"/>
                </a:cubicBezTo>
                <a:cubicBezTo>
                  <a:pt x="2184286" y="511546"/>
                  <a:pt x="2185221" y="513127"/>
                  <a:pt x="2185221" y="512337"/>
                </a:cubicBezTo>
                <a:cubicBezTo>
                  <a:pt x="2186157" y="512337"/>
                  <a:pt x="2187089" y="511546"/>
                  <a:pt x="2187089" y="510753"/>
                </a:cubicBezTo>
                <a:cubicBezTo>
                  <a:pt x="2187089" y="510753"/>
                  <a:pt x="2185221" y="509962"/>
                  <a:pt x="2185221" y="509172"/>
                </a:cubicBezTo>
                <a:cubicBezTo>
                  <a:pt x="2185221" y="509172"/>
                  <a:pt x="2186157" y="507591"/>
                  <a:pt x="2187089" y="507591"/>
                </a:cubicBezTo>
                <a:lnTo>
                  <a:pt x="2188959" y="509172"/>
                </a:lnTo>
                <a:cubicBezTo>
                  <a:pt x="2188959" y="508381"/>
                  <a:pt x="2189895" y="507591"/>
                  <a:pt x="2189895" y="507591"/>
                </a:cubicBezTo>
                <a:cubicBezTo>
                  <a:pt x="2190830" y="506797"/>
                  <a:pt x="2191762" y="506007"/>
                  <a:pt x="2191762" y="505217"/>
                </a:cubicBezTo>
                <a:cubicBezTo>
                  <a:pt x="2192697" y="505217"/>
                  <a:pt x="2192697" y="504426"/>
                  <a:pt x="2193633" y="503636"/>
                </a:cubicBezTo>
                <a:cubicBezTo>
                  <a:pt x="2193633" y="503636"/>
                  <a:pt x="2194568" y="502052"/>
                  <a:pt x="2195503" y="502052"/>
                </a:cubicBezTo>
                <a:lnTo>
                  <a:pt x="2197370" y="503636"/>
                </a:lnTo>
                <a:cubicBezTo>
                  <a:pt x="2197370" y="503636"/>
                  <a:pt x="2198306" y="502052"/>
                  <a:pt x="2198306" y="501261"/>
                </a:cubicBezTo>
                <a:cubicBezTo>
                  <a:pt x="2199241" y="501261"/>
                  <a:pt x="2200176" y="500471"/>
                  <a:pt x="2200176" y="499681"/>
                </a:cubicBezTo>
                <a:cubicBezTo>
                  <a:pt x="2201108" y="499681"/>
                  <a:pt x="2201108" y="498100"/>
                  <a:pt x="2202044" y="498100"/>
                </a:cubicBezTo>
                <a:lnTo>
                  <a:pt x="2203914" y="499681"/>
                </a:lnTo>
                <a:cubicBezTo>
                  <a:pt x="2204849" y="499681"/>
                  <a:pt x="2204849" y="498100"/>
                  <a:pt x="2205782" y="497306"/>
                </a:cubicBezTo>
                <a:cubicBezTo>
                  <a:pt x="2205782" y="497306"/>
                  <a:pt x="2206717" y="498890"/>
                  <a:pt x="2207652" y="498890"/>
                </a:cubicBezTo>
                <a:cubicBezTo>
                  <a:pt x="2207652" y="498890"/>
                  <a:pt x="2208587" y="497306"/>
                  <a:pt x="2209523" y="497306"/>
                </a:cubicBezTo>
                <a:cubicBezTo>
                  <a:pt x="2209523" y="497306"/>
                  <a:pt x="2210458" y="498100"/>
                  <a:pt x="2211390" y="498890"/>
                </a:cubicBezTo>
                <a:cubicBezTo>
                  <a:pt x="2212325" y="498890"/>
                  <a:pt x="2212325" y="499681"/>
                  <a:pt x="2213260" y="499681"/>
                </a:cubicBezTo>
                <a:cubicBezTo>
                  <a:pt x="2214196" y="500471"/>
                  <a:pt x="2215131" y="501261"/>
                  <a:pt x="2215131" y="501261"/>
                </a:cubicBezTo>
                <a:cubicBezTo>
                  <a:pt x="2216063" y="501261"/>
                  <a:pt x="2216998" y="499681"/>
                  <a:pt x="2216998" y="499681"/>
                </a:cubicBezTo>
                <a:lnTo>
                  <a:pt x="2218869" y="500471"/>
                </a:lnTo>
                <a:cubicBezTo>
                  <a:pt x="2219804" y="501261"/>
                  <a:pt x="2220739" y="502052"/>
                  <a:pt x="2221672" y="502052"/>
                </a:cubicBezTo>
                <a:cubicBezTo>
                  <a:pt x="2221672" y="502845"/>
                  <a:pt x="2222607" y="502845"/>
                  <a:pt x="2223542" y="503636"/>
                </a:cubicBezTo>
                <a:cubicBezTo>
                  <a:pt x="2224477" y="503636"/>
                  <a:pt x="2224477" y="504426"/>
                  <a:pt x="2225413" y="505217"/>
                </a:cubicBezTo>
                <a:cubicBezTo>
                  <a:pt x="2226345" y="505217"/>
                  <a:pt x="2227280" y="506007"/>
                  <a:pt x="2227280" y="506007"/>
                </a:cubicBezTo>
                <a:cubicBezTo>
                  <a:pt x="2228215" y="506007"/>
                  <a:pt x="2228215" y="505217"/>
                  <a:pt x="2229151" y="504426"/>
                </a:cubicBezTo>
                <a:cubicBezTo>
                  <a:pt x="2229151" y="504426"/>
                  <a:pt x="2230083" y="502845"/>
                  <a:pt x="2231018" y="502845"/>
                </a:cubicBezTo>
                <a:lnTo>
                  <a:pt x="2232888" y="504426"/>
                </a:lnTo>
                <a:cubicBezTo>
                  <a:pt x="2233824" y="503636"/>
                  <a:pt x="2233824" y="502845"/>
                  <a:pt x="2234759" y="502052"/>
                </a:cubicBezTo>
                <a:cubicBezTo>
                  <a:pt x="2234759" y="502052"/>
                  <a:pt x="2235691" y="501261"/>
                  <a:pt x="2235691" y="500471"/>
                </a:cubicBezTo>
                <a:cubicBezTo>
                  <a:pt x="2236626" y="499681"/>
                  <a:pt x="2237562" y="499681"/>
                  <a:pt x="2237562" y="498890"/>
                </a:cubicBezTo>
                <a:cubicBezTo>
                  <a:pt x="2238497" y="498100"/>
                  <a:pt x="2238497" y="497306"/>
                  <a:pt x="2239432" y="497306"/>
                </a:cubicBezTo>
                <a:cubicBezTo>
                  <a:pt x="2239432" y="496516"/>
                  <a:pt x="2240367" y="494935"/>
                  <a:pt x="2240367" y="494935"/>
                </a:cubicBezTo>
                <a:cubicBezTo>
                  <a:pt x="2241300" y="494935"/>
                  <a:pt x="2243170" y="496516"/>
                  <a:pt x="2243170" y="496516"/>
                </a:cubicBezTo>
                <a:lnTo>
                  <a:pt x="2241300" y="498100"/>
                </a:lnTo>
                <a:cubicBezTo>
                  <a:pt x="2241300" y="498890"/>
                  <a:pt x="2243170" y="499681"/>
                  <a:pt x="2243170" y="499681"/>
                </a:cubicBezTo>
                <a:cubicBezTo>
                  <a:pt x="2244105" y="499681"/>
                  <a:pt x="2245041" y="498100"/>
                  <a:pt x="2245041" y="498100"/>
                </a:cubicBezTo>
                <a:cubicBezTo>
                  <a:pt x="2245973" y="498100"/>
                  <a:pt x="2246908" y="498890"/>
                  <a:pt x="2246908" y="498890"/>
                </a:cubicBezTo>
                <a:cubicBezTo>
                  <a:pt x="2247843" y="499681"/>
                  <a:pt x="2248778" y="500471"/>
                  <a:pt x="2248778" y="500471"/>
                </a:cubicBezTo>
                <a:cubicBezTo>
                  <a:pt x="2249714" y="501261"/>
                  <a:pt x="2250649" y="501261"/>
                  <a:pt x="2251581" y="502052"/>
                </a:cubicBezTo>
                <a:cubicBezTo>
                  <a:pt x="2250649" y="502052"/>
                  <a:pt x="2249714" y="503636"/>
                  <a:pt x="2249714" y="503636"/>
                </a:cubicBezTo>
                <a:cubicBezTo>
                  <a:pt x="2249714" y="503636"/>
                  <a:pt x="2248778" y="505217"/>
                  <a:pt x="2247843" y="505217"/>
                </a:cubicBezTo>
                <a:lnTo>
                  <a:pt x="2245973" y="504426"/>
                </a:lnTo>
                <a:lnTo>
                  <a:pt x="2244105" y="502845"/>
                </a:lnTo>
                <a:lnTo>
                  <a:pt x="2242235" y="504426"/>
                </a:lnTo>
                <a:cubicBezTo>
                  <a:pt x="2242235" y="505217"/>
                  <a:pt x="2244105" y="505217"/>
                  <a:pt x="2244105" y="506007"/>
                </a:cubicBezTo>
                <a:lnTo>
                  <a:pt x="2243170" y="507591"/>
                </a:lnTo>
                <a:lnTo>
                  <a:pt x="2245041" y="509172"/>
                </a:lnTo>
                <a:cubicBezTo>
                  <a:pt x="2245041" y="508381"/>
                  <a:pt x="2245973" y="507591"/>
                  <a:pt x="2246908" y="507591"/>
                </a:cubicBezTo>
                <a:cubicBezTo>
                  <a:pt x="2246908" y="506797"/>
                  <a:pt x="2247843" y="505217"/>
                  <a:pt x="2247843" y="505217"/>
                </a:cubicBezTo>
                <a:cubicBezTo>
                  <a:pt x="2248778" y="505217"/>
                  <a:pt x="2249714" y="506797"/>
                  <a:pt x="2249714" y="506797"/>
                </a:cubicBezTo>
                <a:cubicBezTo>
                  <a:pt x="2250649" y="506797"/>
                  <a:pt x="2251581" y="505217"/>
                  <a:pt x="2251581" y="505217"/>
                </a:cubicBezTo>
                <a:cubicBezTo>
                  <a:pt x="2252516" y="504426"/>
                  <a:pt x="2252516" y="503636"/>
                  <a:pt x="2253452" y="503636"/>
                </a:cubicBezTo>
                <a:lnTo>
                  <a:pt x="2253609" y="503434"/>
                </a:lnTo>
                <a:cubicBezTo>
                  <a:pt x="2254047" y="503355"/>
                  <a:pt x="2255319" y="504426"/>
                  <a:pt x="2255319" y="504426"/>
                </a:cubicBezTo>
                <a:lnTo>
                  <a:pt x="2257190" y="502845"/>
                </a:lnTo>
                <a:cubicBezTo>
                  <a:pt x="2257190" y="502845"/>
                  <a:pt x="2258125" y="501261"/>
                  <a:pt x="2259060" y="501261"/>
                </a:cubicBezTo>
                <a:cubicBezTo>
                  <a:pt x="2259060" y="501261"/>
                  <a:pt x="2259995" y="502052"/>
                  <a:pt x="2260928" y="502845"/>
                </a:cubicBezTo>
                <a:lnTo>
                  <a:pt x="2262798" y="503636"/>
                </a:lnTo>
                <a:cubicBezTo>
                  <a:pt x="2262798" y="503636"/>
                  <a:pt x="2263733" y="502052"/>
                  <a:pt x="2264669" y="502052"/>
                </a:cubicBezTo>
                <a:lnTo>
                  <a:pt x="2265601" y="500471"/>
                </a:lnTo>
                <a:cubicBezTo>
                  <a:pt x="2266536" y="500471"/>
                  <a:pt x="2267471" y="502052"/>
                  <a:pt x="2268407" y="501261"/>
                </a:cubicBezTo>
                <a:cubicBezTo>
                  <a:pt x="2268407" y="501261"/>
                  <a:pt x="2269342" y="500471"/>
                  <a:pt x="2269342" y="499681"/>
                </a:cubicBezTo>
                <a:cubicBezTo>
                  <a:pt x="2270277" y="499681"/>
                  <a:pt x="2271209" y="498100"/>
                  <a:pt x="2271209" y="498100"/>
                </a:cubicBezTo>
                <a:cubicBezTo>
                  <a:pt x="2272144" y="498100"/>
                  <a:pt x="2273080" y="499681"/>
                  <a:pt x="2273080" y="499681"/>
                </a:cubicBezTo>
                <a:cubicBezTo>
                  <a:pt x="2274015" y="499681"/>
                  <a:pt x="2274950" y="497306"/>
                  <a:pt x="2274950" y="497306"/>
                </a:cubicBezTo>
                <a:cubicBezTo>
                  <a:pt x="2275882" y="498100"/>
                  <a:pt x="2276818" y="498890"/>
                  <a:pt x="2276818" y="498890"/>
                </a:cubicBezTo>
                <a:lnTo>
                  <a:pt x="2278688" y="500471"/>
                </a:lnTo>
                <a:cubicBezTo>
                  <a:pt x="2279623" y="500471"/>
                  <a:pt x="2280555" y="498890"/>
                  <a:pt x="2280555" y="498890"/>
                </a:cubicBezTo>
                <a:cubicBezTo>
                  <a:pt x="2281491" y="498100"/>
                  <a:pt x="2281491" y="497306"/>
                  <a:pt x="2282426" y="496516"/>
                </a:cubicBezTo>
                <a:cubicBezTo>
                  <a:pt x="2282426" y="496516"/>
                  <a:pt x="2283361" y="494935"/>
                  <a:pt x="2284297" y="494935"/>
                </a:cubicBezTo>
                <a:lnTo>
                  <a:pt x="2286164" y="496516"/>
                </a:lnTo>
                <a:lnTo>
                  <a:pt x="2288034" y="498100"/>
                </a:lnTo>
                <a:cubicBezTo>
                  <a:pt x="2288034" y="498100"/>
                  <a:pt x="2288970" y="496516"/>
                  <a:pt x="2289902" y="495725"/>
                </a:cubicBezTo>
                <a:cubicBezTo>
                  <a:pt x="2289902" y="495725"/>
                  <a:pt x="2290837" y="494935"/>
                  <a:pt x="2290837" y="494145"/>
                </a:cubicBezTo>
                <a:cubicBezTo>
                  <a:pt x="2292708" y="494935"/>
                  <a:pt x="2293643" y="495725"/>
                  <a:pt x="2295510" y="497306"/>
                </a:cubicBezTo>
                <a:cubicBezTo>
                  <a:pt x="2294578" y="497306"/>
                  <a:pt x="2294578" y="498890"/>
                  <a:pt x="2293643" y="498890"/>
                </a:cubicBezTo>
                <a:lnTo>
                  <a:pt x="2291772" y="497306"/>
                </a:lnTo>
                <a:cubicBezTo>
                  <a:pt x="2290837" y="497306"/>
                  <a:pt x="2290837" y="498890"/>
                  <a:pt x="2289902" y="498890"/>
                </a:cubicBezTo>
                <a:cubicBezTo>
                  <a:pt x="2289902" y="499681"/>
                  <a:pt x="2288970" y="500471"/>
                  <a:pt x="2288970" y="501261"/>
                </a:cubicBezTo>
                <a:cubicBezTo>
                  <a:pt x="2288034" y="501261"/>
                  <a:pt x="2287099" y="499681"/>
                  <a:pt x="2286164" y="499681"/>
                </a:cubicBezTo>
                <a:lnTo>
                  <a:pt x="2285229" y="501261"/>
                </a:lnTo>
                <a:cubicBezTo>
                  <a:pt x="2284297" y="502052"/>
                  <a:pt x="2283361" y="502845"/>
                  <a:pt x="2283361" y="502845"/>
                </a:cubicBezTo>
                <a:cubicBezTo>
                  <a:pt x="2282426" y="503636"/>
                  <a:pt x="2282426" y="504426"/>
                  <a:pt x="2281491" y="505217"/>
                </a:cubicBezTo>
                <a:cubicBezTo>
                  <a:pt x="2282426" y="505217"/>
                  <a:pt x="2283361" y="506007"/>
                  <a:pt x="2283361" y="506007"/>
                </a:cubicBezTo>
                <a:cubicBezTo>
                  <a:pt x="2284297" y="506007"/>
                  <a:pt x="2285229" y="504426"/>
                  <a:pt x="2285229" y="504426"/>
                </a:cubicBezTo>
                <a:lnTo>
                  <a:pt x="2287099" y="502845"/>
                </a:lnTo>
                <a:lnTo>
                  <a:pt x="2288970" y="503636"/>
                </a:lnTo>
                <a:cubicBezTo>
                  <a:pt x="2288970" y="504426"/>
                  <a:pt x="2287099" y="505217"/>
                  <a:pt x="2287099" y="506007"/>
                </a:cubicBezTo>
                <a:lnTo>
                  <a:pt x="2289902" y="506797"/>
                </a:lnTo>
                <a:cubicBezTo>
                  <a:pt x="2289902" y="507591"/>
                  <a:pt x="2288034" y="508381"/>
                  <a:pt x="2288034" y="509172"/>
                </a:cubicBezTo>
                <a:lnTo>
                  <a:pt x="2289902" y="509962"/>
                </a:lnTo>
                <a:cubicBezTo>
                  <a:pt x="2290837" y="509962"/>
                  <a:pt x="2290837" y="509172"/>
                  <a:pt x="2291772" y="508381"/>
                </a:cubicBezTo>
                <a:cubicBezTo>
                  <a:pt x="2291772" y="508381"/>
                  <a:pt x="2292708" y="506797"/>
                  <a:pt x="2293643" y="506797"/>
                </a:cubicBezTo>
                <a:cubicBezTo>
                  <a:pt x="2293643" y="506797"/>
                  <a:pt x="2294578" y="508381"/>
                  <a:pt x="2295510" y="508381"/>
                </a:cubicBezTo>
                <a:cubicBezTo>
                  <a:pt x="2295510" y="507591"/>
                  <a:pt x="2296446" y="506797"/>
                  <a:pt x="2296446" y="506007"/>
                </a:cubicBezTo>
                <a:cubicBezTo>
                  <a:pt x="2297381" y="506007"/>
                  <a:pt x="2298316" y="504426"/>
                  <a:pt x="2298316" y="504426"/>
                </a:cubicBezTo>
                <a:lnTo>
                  <a:pt x="2300184" y="506007"/>
                </a:lnTo>
                <a:cubicBezTo>
                  <a:pt x="2301119" y="505217"/>
                  <a:pt x="2302054" y="504426"/>
                  <a:pt x="2302054" y="504426"/>
                </a:cubicBezTo>
                <a:cubicBezTo>
                  <a:pt x="2302989" y="503636"/>
                  <a:pt x="2302989" y="502845"/>
                  <a:pt x="2303925" y="502052"/>
                </a:cubicBezTo>
                <a:cubicBezTo>
                  <a:pt x="2304860" y="501261"/>
                  <a:pt x="2305792" y="499681"/>
                  <a:pt x="2306727" y="498890"/>
                </a:cubicBezTo>
                <a:cubicBezTo>
                  <a:pt x="2308598" y="499681"/>
                  <a:pt x="2309533" y="500471"/>
                  <a:pt x="2311400" y="501261"/>
                </a:cubicBezTo>
                <a:cubicBezTo>
                  <a:pt x="2311400" y="502052"/>
                  <a:pt x="2309533" y="502845"/>
                  <a:pt x="2309533" y="503636"/>
                </a:cubicBezTo>
                <a:lnTo>
                  <a:pt x="2311400" y="504426"/>
                </a:lnTo>
                <a:close/>
                <a:moveTo>
                  <a:pt x="371852" y="507591"/>
                </a:moveTo>
                <a:lnTo>
                  <a:pt x="369981" y="509172"/>
                </a:lnTo>
                <a:cubicBezTo>
                  <a:pt x="369049" y="509172"/>
                  <a:pt x="369049" y="507591"/>
                  <a:pt x="368114" y="507591"/>
                </a:cubicBezTo>
                <a:lnTo>
                  <a:pt x="366243" y="508381"/>
                </a:lnTo>
                <a:cubicBezTo>
                  <a:pt x="366243" y="509172"/>
                  <a:pt x="368114" y="509962"/>
                  <a:pt x="368114" y="509962"/>
                </a:cubicBezTo>
                <a:cubicBezTo>
                  <a:pt x="368114" y="510753"/>
                  <a:pt x="369049" y="512337"/>
                  <a:pt x="369981" y="512337"/>
                </a:cubicBezTo>
                <a:cubicBezTo>
                  <a:pt x="369981" y="512337"/>
                  <a:pt x="370917" y="510753"/>
                  <a:pt x="371852" y="510753"/>
                </a:cubicBezTo>
                <a:cubicBezTo>
                  <a:pt x="371852" y="510753"/>
                  <a:pt x="373719" y="509962"/>
                  <a:pt x="373719" y="509172"/>
                </a:cubicBezTo>
                <a:cubicBezTo>
                  <a:pt x="373719" y="509172"/>
                  <a:pt x="372787" y="507591"/>
                  <a:pt x="371852" y="507591"/>
                </a:cubicBezTo>
                <a:close/>
                <a:moveTo>
                  <a:pt x="412978" y="523409"/>
                </a:moveTo>
                <a:lnTo>
                  <a:pt x="413910" y="524993"/>
                </a:lnTo>
                <a:cubicBezTo>
                  <a:pt x="414846" y="524993"/>
                  <a:pt x="415781" y="524199"/>
                  <a:pt x="416716" y="523409"/>
                </a:cubicBezTo>
                <a:lnTo>
                  <a:pt x="418584" y="522618"/>
                </a:lnTo>
                <a:cubicBezTo>
                  <a:pt x="418584" y="521828"/>
                  <a:pt x="416716" y="521037"/>
                  <a:pt x="416716" y="521037"/>
                </a:cubicBezTo>
                <a:cubicBezTo>
                  <a:pt x="416716" y="520247"/>
                  <a:pt x="415781" y="518663"/>
                  <a:pt x="414846" y="518663"/>
                </a:cubicBezTo>
                <a:cubicBezTo>
                  <a:pt x="414846" y="518663"/>
                  <a:pt x="413910" y="520247"/>
                  <a:pt x="412978" y="520247"/>
                </a:cubicBezTo>
                <a:cubicBezTo>
                  <a:pt x="412978" y="520247"/>
                  <a:pt x="411108" y="521037"/>
                  <a:pt x="411108" y="521828"/>
                </a:cubicBezTo>
                <a:cubicBezTo>
                  <a:pt x="411108" y="521828"/>
                  <a:pt x="412043" y="523409"/>
                  <a:pt x="412978" y="523409"/>
                </a:cubicBezTo>
                <a:close/>
                <a:moveTo>
                  <a:pt x="406435" y="513127"/>
                </a:moveTo>
                <a:cubicBezTo>
                  <a:pt x="407370" y="513917"/>
                  <a:pt x="408302" y="514708"/>
                  <a:pt x="408302" y="514708"/>
                </a:cubicBezTo>
                <a:lnTo>
                  <a:pt x="410173" y="513917"/>
                </a:lnTo>
                <a:cubicBezTo>
                  <a:pt x="411108" y="513917"/>
                  <a:pt x="412043" y="515498"/>
                  <a:pt x="412043" y="515498"/>
                </a:cubicBezTo>
                <a:cubicBezTo>
                  <a:pt x="412978" y="515498"/>
                  <a:pt x="412978" y="513917"/>
                  <a:pt x="413910" y="513917"/>
                </a:cubicBezTo>
                <a:cubicBezTo>
                  <a:pt x="413910" y="513127"/>
                  <a:pt x="412978" y="513127"/>
                  <a:pt x="412978" y="512337"/>
                </a:cubicBezTo>
                <a:cubicBezTo>
                  <a:pt x="412043" y="511546"/>
                  <a:pt x="411108" y="510753"/>
                  <a:pt x="411108" y="510753"/>
                </a:cubicBezTo>
                <a:cubicBezTo>
                  <a:pt x="411108" y="509962"/>
                  <a:pt x="409237" y="511546"/>
                  <a:pt x="409237" y="511546"/>
                </a:cubicBezTo>
                <a:cubicBezTo>
                  <a:pt x="408302" y="511546"/>
                  <a:pt x="407370" y="509962"/>
                  <a:pt x="407370" y="509962"/>
                </a:cubicBezTo>
                <a:cubicBezTo>
                  <a:pt x="406435" y="509962"/>
                  <a:pt x="406435" y="511546"/>
                  <a:pt x="405499" y="511546"/>
                </a:cubicBezTo>
                <a:cubicBezTo>
                  <a:pt x="405499" y="512337"/>
                  <a:pt x="406435" y="512337"/>
                  <a:pt x="406435" y="513127"/>
                </a:cubicBezTo>
                <a:close/>
                <a:moveTo>
                  <a:pt x="385871" y="504426"/>
                </a:moveTo>
                <a:cubicBezTo>
                  <a:pt x="385871" y="504426"/>
                  <a:pt x="386807" y="506007"/>
                  <a:pt x="387742" y="506007"/>
                </a:cubicBezTo>
                <a:cubicBezTo>
                  <a:pt x="387742" y="506007"/>
                  <a:pt x="388674" y="505217"/>
                  <a:pt x="389609" y="505217"/>
                </a:cubicBezTo>
                <a:cubicBezTo>
                  <a:pt x="389298" y="504952"/>
                  <a:pt x="389159" y="504687"/>
                  <a:pt x="388986" y="504423"/>
                </a:cubicBezTo>
                <a:lnTo>
                  <a:pt x="387638" y="504061"/>
                </a:lnTo>
                <a:lnTo>
                  <a:pt x="384624" y="503371"/>
                </a:lnTo>
                <a:lnTo>
                  <a:pt x="385871" y="504426"/>
                </a:lnTo>
                <a:close/>
                <a:moveTo>
                  <a:pt x="302129" y="423165"/>
                </a:moveTo>
                <a:lnTo>
                  <a:pt x="302604" y="434064"/>
                </a:lnTo>
                <a:lnTo>
                  <a:pt x="303080" y="444963"/>
                </a:lnTo>
                <a:lnTo>
                  <a:pt x="303080" y="445800"/>
                </a:lnTo>
                <a:lnTo>
                  <a:pt x="302844" y="446222"/>
                </a:lnTo>
                <a:lnTo>
                  <a:pt x="302756" y="446374"/>
                </a:lnTo>
                <a:lnTo>
                  <a:pt x="312196" y="455918"/>
                </a:lnTo>
                <a:lnTo>
                  <a:pt x="314303" y="458047"/>
                </a:lnTo>
                <a:lnTo>
                  <a:pt x="315566" y="455918"/>
                </a:lnTo>
                <a:lnTo>
                  <a:pt x="320623" y="449951"/>
                </a:lnTo>
                <a:lnTo>
                  <a:pt x="325262" y="444840"/>
                </a:lnTo>
                <a:lnTo>
                  <a:pt x="330288" y="439761"/>
                </a:lnTo>
                <a:lnTo>
                  <a:pt x="328367" y="438570"/>
                </a:lnTo>
                <a:lnTo>
                  <a:pt x="326266" y="437270"/>
                </a:lnTo>
                <a:lnTo>
                  <a:pt x="325426" y="435969"/>
                </a:lnTo>
                <a:lnTo>
                  <a:pt x="325004" y="434669"/>
                </a:lnTo>
                <a:lnTo>
                  <a:pt x="322903" y="430329"/>
                </a:lnTo>
                <a:lnTo>
                  <a:pt x="320800" y="427294"/>
                </a:lnTo>
                <a:lnTo>
                  <a:pt x="317858" y="424689"/>
                </a:lnTo>
                <a:lnTo>
                  <a:pt x="315336" y="422088"/>
                </a:lnTo>
                <a:lnTo>
                  <a:pt x="312395" y="419049"/>
                </a:lnTo>
                <a:lnTo>
                  <a:pt x="309872" y="415579"/>
                </a:lnTo>
                <a:lnTo>
                  <a:pt x="306509" y="410808"/>
                </a:lnTo>
                <a:lnTo>
                  <a:pt x="302129" y="405467"/>
                </a:lnTo>
                <a:lnTo>
                  <a:pt x="302129" y="423165"/>
                </a:lnTo>
                <a:close/>
                <a:moveTo>
                  <a:pt x="93398" y="14659"/>
                </a:moveTo>
                <a:lnTo>
                  <a:pt x="88281" y="15090"/>
                </a:lnTo>
                <a:lnTo>
                  <a:pt x="83163" y="15953"/>
                </a:lnTo>
                <a:lnTo>
                  <a:pt x="77618" y="17247"/>
                </a:lnTo>
                <a:lnTo>
                  <a:pt x="72076" y="18973"/>
                </a:lnTo>
                <a:lnTo>
                  <a:pt x="66530" y="20695"/>
                </a:lnTo>
                <a:lnTo>
                  <a:pt x="61413" y="22853"/>
                </a:lnTo>
                <a:lnTo>
                  <a:pt x="56721" y="25438"/>
                </a:lnTo>
                <a:lnTo>
                  <a:pt x="56620" y="25495"/>
                </a:lnTo>
                <a:lnTo>
                  <a:pt x="56620" y="25857"/>
                </a:lnTo>
                <a:lnTo>
                  <a:pt x="56211" y="27160"/>
                </a:lnTo>
                <a:lnTo>
                  <a:pt x="54567" y="30634"/>
                </a:lnTo>
                <a:lnTo>
                  <a:pt x="52926" y="34545"/>
                </a:lnTo>
                <a:lnTo>
                  <a:pt x="50461" y="43233"/>
                </a:lnTo>
                <a:lnTo>
                  <a:pt x="46354" y="59740"/>
                </a:lnTo>
                <a:lnTo>
                  <a:pt x="42248" y="75379"/>
                </a:lnTo>
                <a:lnTo>
                  <a:pt x="38554" y="91014"/>
                </a:lnTo>
                <a:lnTo>
                  <a:pt x="35270" y="107521"/>
                </a:lnTo>
                <a:lnTo>
                  <a:pt x="33626" y="115775"/>
                </a:lnTo>
                <a:lnTo>
                  <a:pt x="32395" y="124463"/>
                </a:lnTo>
                <a:lnTo>
                  <a:pt x="32395" y="136190"/>
                </a:lnTo>
                <a:lnTo>
                  <a:pt x="31573" y="143574"/>
                </a:lnTo>
                <a:lnTo>
                  <a:pt x="31163" y="146182"/>
                </a:lnTo>
                <a:lnTo>
                  <a:pt x="30341" y="147485"/>
                </a:lnTo>
                <a:lnTo>
                  <a:pt x="31163" y="147051"/>
                </a:lnTo>
                <a:lnTo>
                  <a:pt x="31573" y="147485"/>
                </a:lnTo>
                <a:lnTo>
                  <a:pt x="32395" y="147485"/>
                </a:lnTo>
                <a:lnTo>
                  <a:pt x="32804" y="148354"/>
                </a:lnTo>
                <a:lnTo>
                  <a:pt x="33216" y="150093"/>
                </a:lnTo>
                <a:lnTo>
                  <a:pt x="32804" y="150959"/>
                </a:lnTo>
                <a:lnTo>
                  <a:pt x="32395" y="151393"/>
                </a:lnTo>
                <a:lnTo>
                  <a:pt x="31163" y="152262"/>
                </a:lnTo>
                <a:lnTo>
                  <a:pt x="29932" y="152262"/>
                </a:lnTo>
                <a:lnTo>
                  <a:pt x="29110" y="152262"/>
                </a:lnTo>
                <a:lnTo>
                  <a:pt x="27879" y="151393"/>
                </a:lnTo>
                <a:lnTo>
                  <a:pt x="27466" y="150527"/>
                </a:lnTo>
                <a:lnTo>
                  <a:pt x="27057" y="149658"/>
                </a:lnTo>
                <a:lnTo>
                  <a:pt x="26648" y="146616"/>
                </a:lnTo>
                <a:lnTo>
                  <a:pt x="27057" y="137928"/>
                </a:lnTo>
                <a:lnTo>
                  <a:pt x="27879" y="129240"/>
                </a:lnTo>
                <a:lnTo>
                  <a:pt x="29110" y="120117"/>
                </a:lnTo>
                <a:lnTo>
                  <a:pt x="30751" y="111867"/>
                </a:lnTo>
                <a:lnTo>
                  <a:pt x="35270" y="88409"/>
                </a:lnTo>
                <a:lnTo>
                  <a:pt x="37732" y="76679"/>
                </a:lnTo>
                <a:lnTo>
                  <a:pt x="40607" y="65387"/>
                </a:lnTo>
                <a:lnTo>
                  <a:pt x="45945" y="44968"/>
                </a:lnTo>
                <a:lnTo>
                  <a:pt x="48820" y="34545"/>
                </a:lnTo>
                <a:lnTo>
                  <a:pt x="50461" y="29765"/>
                </a:lnTo>
                <a:lnTo>
                  <a:pt x="50895" y="28666"/>
                </a:lnTo>
                <a:lnTo>
                  <a:pt x="46487" y="31906"/>
                </a:lnTo>
                <a:lnTo>
                  <a:pt x="42223" y="35357"/>
                </a:lnTo>
                <a:lnTo>
                  <a:pt x="37959" y="38806"/>
                </a:lnTo>
                <a:lnTo>
                  <a:pt x="34120" y="43117"/>
                </a:lnTo>
                <a:lnTo>
                  <a:pt x="30707" y="47428"/>
                </a:lnTo>
                <a:lnTo>
                  <a:pt x="28150" y="52173"/>
                </a:lnTo>
                <a:lnTo>
                  <a:pt x="25164" y="57347"/>
                </a:lnTo>
                <a:lnTo>
                  <a:pt x="22604" y="63384"/>
                </a:lnTo>
                <a:lnTo>
                  <a:pt x="20472" y="70280"/>
                </a:lnTo>
                <a:lnTo>
                  <a:pt x="18766" y="76748"/>
                </a:lnTo>
                <a:lnTo>
                  <a:pt x="17487" y="84079"/>
                </a:lnTo>
                <a:lnTo>
                  <a:pt x="16634" y="90548"/>
                </a:lnTo>
                <a:lnTo>
                  <a:pt x="16208" y="97875"/>
                </a:lnTo>
                <a:lnTo>
                  <a:pt x="15780" y="104343"/>
                </a:lnTo>
                <a:lnTo>
                  <a:pt x="16208" y="111674"/>
                </a:lnTo>
                <a:lnTo>
                  <a:pt x="16634" y="118143"/>
                </a:lnTo>
                <a:lnTo>
                  <a:pt x="17912" y="125039"/>
                </a:lnTo>
                <a:lnTo>
                  <a:pt x="19194" y="131076"/>
                </a:lnTo>
                <a:lnTo>
                  <a:pt x="20897" y="137975"/>
                </a:lnTo>
                <a:lnTo>
                  <a:pt x="23029" y="144012"/>
                </a:lnTo>
                <a:lnTo>
                  <a:pt x="25589" y="150049"/>
                </a:lnTo>
                <a:lnTo>
                  <a:pt x="29003" y="155654"/>
                </a:lnTo>
                <a:lnTo>
                  <a:pt x="32413" y="160828"/>
                </a:lnTo>
                <a:lnTo>
                  <a:pt x="37106" y="167727"/>
                </a:lnTo>
                <a:lnTo>
                  <a:pt x="43076" y="173333"/>
                </a:lnTo>
                <a:lnTo>
                  <a:pt x="44210" y="174794"/>
                </a:lnTo>
                <a:lnTo>
                  <a:pt x="44997" y="173204"/>
                </a:lnTo>
                <a:lnTo>
                  <a:pt x="45844" y="172344"/>
                </a:lnTo>
                <a:lnTo>
                  <a:pt x="47116" y="171484"/>
                </a:lnTo>
                <a:lnTo>
                  <a:pt x="48389" y="171056"/>
                </a:lnTo>
                <a:lnTo>
                  <a:pt x="50933" y="169765"/>
                </a:lnTo>
                <a:lnTo>
                  <a:pt x="53481" y="168045"/>
                </a:lnTo>
                <a:lnTo>
                  <a:pt x="56025" y="165466"/>
                </a:lnTo>
                <a:lnTo>
                  <a:pt x="58569" y="162887"/>
                </a:lnTo>
                <a:lnTo>
                  <a:pt x="60046" y="161020"/>
                </a:lnTo>
                <a:lnTo>
                  <a:pt x="59952" y="160349"/>
                </a:lnTo>
                <a:lnTo>
                  <a:pt x="59952" y="156561"/>
                </a:lnTo>
                <a:lnTo>
                  <a:pt x="60361" y="149409"/>
                </a:lnTo>
                <a:lnTo>
                  <a:pt x="61177" y="143099"/>
                </a:lnTo>
                <a:lnTo>
                  <a:pt x="62402" y="132584"/>
                </a:lnTo>
                <a:lnTo>
                  <a:pt x="63627" y="122488"/>
                </a:lnTo>
                <a:lnTo>
                  <a:pt x="65670" y="111970"/>
                </a:lnTo>
                <a:lnTo>
                  <a:pt x="68530" y="101453"/>
                </a:lnTo>
                <a:lnTo>
                  <a:pt x="70980" y="90097"/>
                </a:lnTo>
                <a:lnTo>
                  <a:pt x="73839" y="78739"/>
                </a:lnTo>
                <a:lnTo>
                  <a:pt x="77108" y="67380"/>
                </a:lnTo>
                <a:lnTo>
                  <a:pt x="80783" y="56862"/>
                </a:lnTo>
                <a:lnTo>
                  <a:pt x="84867" y="45926"/>
                </a:lnTo>
                <a:lnTo>
                  <a:pt x="88951" y="34989"/>
                </a:lnTo>
                <a:lnTo>
                  <a:pt x="94264" y="24471"/>
                </a:lnTo>
                <a:lnTo>
                  <a:pt x="99982" y="14375"/>
                </a:lnTo>
                <a:lnTo>
                  <a:pt x="100017" y="14300"/>
                </a:lnTo>
                <a:lnTo>
                  <a:pt x="98943" y="14227"/>
                </a:lnTo>
                <a:lnTo>
                  <a:pt x="93398" y="14659"/>
                </a:lnTo>
                <a:close/>
                <a:moveTo>
                  <a:pt x="105339" y="14659"/>
                </a:moveTo>
                <a:lnTo>
                  <a:pt x="102961" y="14498"/>
                </a:lnTo>
                <a:lnTo>
                  <a:pt x="103248" y="14797"/>
                </a:lnTo>
                <a:lnTo>
                  <a:pt x="103248" y="16057"/>
                </a:lnTo>
                <a:lnTo>
                  <a:pt x="103248" y="16898"/>
                </a:lnTo>
                <a:lnTo>
                  <a:pt x="97939" y="26153"/>
                </a:lnTo>
                <a:lnTo>
                  <a:pt x="92629" y="35830"/>
                </a:lnTo>
                <a:lnTo>
                  <a:pt x="88545" y="45926"/>
                </a:lnTo>
                <a:lnTo>
                  <a:pt x="84867" y="56443"/>
                </a:lnTo>
                <a:lnTo>
                  <a:pt x="79148" y="73691"/>
                </a:lnTo>
                <a:lnTo>
                  <a:pt x="74248" y="91357"/>
                </a:lnTo>
                <a:lnTo>
                  <a:pt x="69755" y="112392"/>
                </a:lnTo>
                <a:lnTo>
                  <a:pt x="67711" y="122488"/>
                </a:lnTo>
                <a:lnTo>
                  <a:pt x="65670" y="132584"/>
                </a:lnTo>
                <a:lnTo>
                  <a:pt x="64852" y="141417"/>
                </a:lnTo>
                <a:lnTo>
                  <a:pt x="64446" y="149831"/>
                </a:lnTo>
                <a:lnTo>
                  <a:pt x="64055" y="155862"/>
                </a:lnTo>
                <a:lnTo>
                  <a:pt x="68328" y="149564"/>
                </a:lnTo>
                <a:lnTo>
                  <a:pt x="72145" y="144406"/>
                </a:lnTo>
                <a:lnTo>
                  <a:pt x="75114" y="140535"/>
                </a:lnTo>
                <a:lnTo>
                  <a:pt x="83176" y="131510"/>
                </a:lnTo>
                <a:lnTo>
                  <a:pt x="86596" y="128390"/>
                </a:lnTo>
                <a:lnTo>
                  <a:pt x="86596" y="128072"/>
                </a:lnTo>
                <a:lnTo>
                  <a:pt x="87040" y="127206"/>
                </a:lnTo>
                <a:lnTo>
                  <a:pt x="87928" y="118996"/>
                </a:lnTo>
                <a:lnTo>
                  <a:pt x="89704" y="111646"/>
                </a:lnTo>
                <a:lnTo>
                  <a:pt x="92812" y="96087"/>
                </a:lnTo>
                <a:lnTo>
                  <a:pt x="100804" y="65399"/>
                </a:lnTo>
                <a:lnTo>
                  <a:pt x="103028" y="57190"/>
                </a:lnTo>
                <a:lnTo>
                  <a:pt x="105248" y="48111"/>
                </a:lnTo>
                <a:lnTo>
                  <a:pt x="108356" y="39467"/>
                </a:lnTo>
                <a:lnTo>
                  <a:pt x="109244" y="35578"/>
                </a:lnTo>
                <a:lnTo>
                  <a:pt x="110132" y="31254"/>
                </a:lnTo>
                <a:lnTo>
                  <a:pt x="110576" y="26934"/>
                </a:lnTo>
                <a:lnTo>
                  <a:pt x="111908" y="22179"/>
                </a:lnTo>
                <a:lnTo>
                  <a:pt x="114128" y="17855"/>
                </a:lnTo>
                <a:lnTo>
                  <a:pt x="115353" y="16265"/>
                </a:lnTo>
                <a:lnTo>
                  <a:pt x="112163" y="15522"/>
                </a:lnTo>
                <a:lnTo>
                  <a:pt x="105339" y="14659"/>
                </a:lnTo>
                <a:close/>
                <a:moveTo>
                  <a:pt x="123251" y="18110"/>
                </a:moveTo>
                <a:lnTo>
                  <a:pt x="119321" y="17191"/>
                </a:lnTo>
                <a:lnTo>
                  <a:pt x="117680" y="19587"/>
                </a:lnTo>
                <a:lnTo>
                  <a:pt x="115904" y="23042"/>
                </a:lnTo>
                <a:lnTo>
                  <a:pt x="115016" y="26934"/>
                </a:lnTo>
                <a:lnTo>
                  <a:pt x="113684" y="30391"/>
                </a:lnTo>
                <a:lnTo>
                  <a:pt x="112352" y="37738"/>
                </a:lnTo>
                <a:lnTo>
                  <a:pt x="110576" y="45085"/>
                </a:lnTo>
                <a:lnTo>
                  <a:pt x="106580" y="59350"/>
                </a:lnTo>
                <a:lnTo>
                  <a:pt x="103028" y="73612"/>
                </a:lnTo>
                <a:lnTo>
                  <a:pt x="96364" y="101708"/>
                </a:lnTo>
                <a:lnTo>
                  <a:pt x="92812" y="115970"/>
                </a:lnTo>
                <a:lnTo>
                  <a:pt x="91480" y="123316"/>
                </a:lnTo>
                <a:lnTo>
                  <a:pt x="91392" y="124019"/>
                </a:lnTo>
                <a:lnTo>
                  <a:pt x="91660" y="123773"/>
                </a:lnTo>
                <a:lnTo>
                  <a:pt x="100993" y="115604"/>
                </a:lnTo>
                <a:lnTo>
                  <a:pt x="109899" y="108299"/>
                </a:lnTo>
                <a:lnTo>
                  <a:pt x="111174" y="107439"/>
                </a:lnTo>
                <a:lnTo>
                  <a:pt x="113315" y="105578"/>
                </a:lnTo>
                <a:lnTo>
                  <a:pt x="113678" y="100949"/>
                </a:lnTo>
                <a:lnTo>
                  <a:pt x="114550" y="94918"/>
                </a:lnTo>
                <a:lnTo>
                  <a:pt x="117608" y="84142"/>
                </a:lnTo>
                <a:lnTo>
                  <a:pt x="121538" y="72510"/>
                </a:lnTo>
                <a:lnTo>
                  <a:pt x="123285" y="66908"/>
                </a:lnTo>
                <a:lnTo>
                  <a:pt x="124161" y="61306"/>
                </a:lnTo>
                <a:lnTo>
                  <a:pt x="128091" y="40188"/>
                </a:lnTo>
                <a:lnTo>
                  <a:pt x="128963" y="37171"/>
                </a:lnTo>
                <a:lnTo>
                  <a:pt x="129839" y="34586"/>
                </a:lnTo>
                <a:lnTo>
                  <a:pt x="132024" y="29415"/>
                </a:lnTo>
                <a:lnTo>
                  <a:pt x="134206" y="23813"/>
                </a:lnTo>
                <a:lnTo>
                  <a:pt x="135261" y="21732"/>
                </a:lnTo>
                <a:lnTo>
                  <a:pt x="134767" y="21558"/>
                </a:lnTo>
                <a:lnTo>
                  <a:pt x="123251" y="18110"/>
                </a:lnTo>
                <a:close/>
                <a:moveTo>
                  <a:pt x="145855" y="25438"/>
                </a:moveTo>
                <a:lnTo>
                  <a:pt x="138974" y="23032"/>
                </a:lnTo>
                <a:lnTo>
                  <a:pt x="137264" y="26830"/>
                </a:lnTo>
                <a:lnTo>
                  <a:pt x="135079" y="31138"/>
                </a:lnTo>
                <a:lnTo>
                  <a:pt x="133334" y="35017"/>
                </a:lnTo>
                <a:lnTo>
                  <a:pt x="131149" y="45790"/>
                </a:lnTo>
                <a:lnTo>
                  <a:pt x="129401" y="56132"/>
                </a:lnTo>
                <a:lnTo>
                  <a:pt x="127219" y="67336"/>
                </a:lnTo>
                <a:lnTo>
                  <a:pt x="125909" y="73370"/>
                </a:lnTo>
                <a:lnTo>
                  <a:pt x="124599" y="78972"/>
                </a:lnTo>
                <a:lnTo>
                  <a:pt x="119793" y="92761"/>
                </a:lnTo>
                <a:lnTo>
                  <a:pt x="118045" y="99658"/>
                </a:lnTo>
                <a:lnTo>
                  <a:pt x="117765" y="101865"/>
                </a:lnTo>
                <a:lnTo>
                  <a:pt x="123899" y="97982"/>
                </a:lnTo>
                <a:lnTo>
                  <a:pt x="130919" y="94008"/>
                </a:lnTo>
                <a:lnTo>
                  <a:pt x="130286" y="92664"/>
                </a:lnTo>
                <a:lnTo>
                  <a:pt x="129892" y="91832"/>
                </a:lnTo>
                <a:lnTo>
                  <a:pt x="129892" y="88507"/>
                </a:lnTo>
                <a:lnTo>
                  <a:pt x="131070" y="84769"/>
                </a:lnTo>
                <a:lnTo>
                  <a:pt x="132244" y="79781"/>
                </a:lnTo>
                <a:lnTo>
                  <a:pt x="135771" y="71471"/>
                </a:lnTo>
                <a:lnTo>
                  <a:pt x="137730" y="65239"/>
                </a:lnTo>
                <a:lnTo>
                  <a:pt x="139689" y="54850"/>
                </a:lnTo>
                <a:lnTo>
                  <a:pt x="141257" y="49034"/>
                </a:lnTo>
                <a:lnTo>
                  <a:pt x="142822" y="43630"/>
                </a:lnTo>
                <a:lnTo>
                  <a:pt x="144390" y="37814"/>
                </a:lnTo>
                <a:lnTo>
                  <a:pt x="146743" y="32826"/>
                </a:lnTo>
                <a:lnTo>
                  <a:pt x="149876" y="27841"/>
                </a:lnTo>
                <a:lnTo>
                  <a:pt x="150317" y="27371"/>
                </a:lnTo>
                <a:lnTo>
                  <a:pt x="145855" y="25438"/>
                </a:lnTo>
                <a:close/>
                <a:moveTo>
                  <a:pt x="163341" y="33200"/>
                </a:moveTo>
                <a:lnTo>
                  <a:pt x="157371" y="30612"/>
                </a:lnTo>
                <a:lnTo>
                  <a:pt x="153932" y="29009"/>
                </a:lnTo>
                <a:lnTo>
                  <a:pt x="152619" y="30750"/>
                </a:lnTo>
                <a:lnTo>
                  <a:pt x="150270" y="34904"/>
                </a:lnTo>
                <a:lnTo>
                  <a:pt x="148308" y="39476"/>
                </a:lnTo>
                <a:lnTo>
                  <a:pt x="145958" y="44877"/>
                </a:lnTo>
                <a:lnTo>
                  <a:pt x="144784" y="49862"/>
                </a:lnTo>
                <a:lnTo>
                  <a:pt x="143216" y="55266"/>
                </a:lnTo>
                <a:lnTo>
                  <a:pt x="141257" y="65239"/>
                </a:lnTo>
                <a:lnTo>
                  <a:pt x="139298" y="73133"/>
                </a:lnTo>
                <a:lnTo>
                  <a:pt x="136946" y="81028"/>
                </a:lnTo>
                <a:lnTo>
                  <a:pt x="135378" y="86847"/>
                </a:lnTo>
                <a:lnTo>
                  <a:pt x="133813" y="89754"/>
                </a:lnTo>
                <a:lnTo>
                  <a:pt x="133419" y="91001"/>
                </a:lnTo>
                <a:lnTo>
                  <a:pt x="133813" y="91832"/>
                </a:lnTo>
                <a:lnTo>
                  <a:pt x="134140" y="92182"/>
                </a:lnTo>
                <a:lnTo>
                  <a:pt x="138322" y="89814"/>
                </a:lnTo>
                <a:lnTo>
                  <a:pt x="145533" y="85515"/>
                </a:lnTo>
                <a:lnTo>
                  <a:pt x="153170" y="81217"/>
                </a:lnTo>
                <a:lnTo>
                  <a:pt x="163351" y="74339"/>
                </a:lnTo>
                <a:lnTo>
                  <a:pt x="169220" y="70287"/>
                </a:lnTo>
                <a:lnTo>
                  <a:pt x="170565" y="64051"/>
                </a:lnTo>
                <a:lnTo>
                  <a:pt x="171374" y="57013"/>
                </a:lnTo>
                <a:lnTo>
                  <a:pt x="172181" y="49097"/>
                </a:lnTo>
                <a:lnTo>
                  <a:pt x="172584" y="46017"/>
                </a:lnTo>
                <a:lnTo>
                  <a:pt x="173393" y="42499"/>
                </a:lnTo>
                <a:lnTo>
                  <a:pt x="174448" y="41117"/>
                </a:lnTo>
                <a:lnTo>
                  <a:pt x="173576" y="40531"/>
                </a:lnTo>
                <a:lnTo>
                  <a:pt x="169734" y="37615"/>
                </a:lnTo>
                <a:lnTo>
                  <a:pt x="169646" y="37703"/>
                </a:lnTo>
                <a:lnTo>
                  <a:pt x="167926" y="39835"/>
                </a:lnTo>
                <a:lnTo>
                  <a:pt x="166635" y="42821"/>
                </a:lnTo>
                <a:lnTo>
                  <a:pt x="164487" y="48366"/>
                </a:lnTo>
                <a:lnTo>
                  <a:pt x="162768" y="54337"/>
                </a:lnTo>
                <a:lnTo>
                  <a:pt x="159761" y="60307"/>
                </a:lnTo>
                <a:lnTo>
                  <a:pt x="157182" y="66278"/>
                </a:lnTo>
                <a:lnTo>
                  <a:pt x="155462" y="73105"/>
                </a:lnTo>
                <a:lnTo>
                  <a:pt x="153743" y="79076"/>
                </a:lnTo>
                <a:lnTo>
                  <a:pt x="153315" y="79929"/>
                </a:lnTo>
                <a:lnTo>
                  <a:pt x="152883" y="80779"/>
                </a:lnTo>
                <a:lnTo>
                  <a:pt x="152455" y="81207"/>
                </a:lnTo>
                <a:lnTo>
                  <a:pt x="151595" y="80779"/>
                </a:lnTo>
                <a:lnTo>
                  <a:pt x="150736" y="80779"/>
                </a:lnTo>
                <a:lnTo>
                  <a:pt x="150304" y="79929"/>
                </a:lnTo>
                <a:lnTo>
                  <a:pt x="149876" y="79076"/>
                </a:lnTo>
                <a:lnTo>
                  <a:pt x="149876" y="78222"/>
                </a:lnTo>
                <a:lnTo>
                  <a:pt x="152455" y="69263"/>
                </a:lnTo>
                <a:lnTo>
                  <a:pt x="155462" y="60307"/>
                </a:lnTo>
                <a:lnTo>
                  <a:pt x="162340" y="43246"/>
                </a:lnTo>
                <a:lnTo>
                  <a:pt x="164059" y="38557"/>
                </a:lnTo>
                <a:lnTo>
                  <a:pt x="166497" y="35329"/>
                </a:lnTo>
                <a:lnTo>
                  <a:pt x="163341" y="33200"/>
                </a:lnTo>
                <a:close/>
                <a:moveTo>
                  <a:pt x="182960" y="48291"/>
                </a:moveTo>
                <a:lnTo>
                  <a:pt x="178693" y="43979"/>
                </a:lnTo>
                <a:lnTo>
                  <a:pt x="177364" y="43082"/>
                </a:lnTo>
                <a:lnTo>
                  <a:pt x="176621" y="44697"/>
                </a:lnTo>
                <a:lnTo>
                  <a:pt x="176218" y="46896"/>
                </a:lnTo>
                <a:lnTo>
                  <a:pt x="175815" y="49534"/>
                </a:lnTo>
                <a:lnTo>
                  <a:pt x="175411" y="58774"/>
                </a:lnTo>
                <a:lnTo>
                  <a:pt x="175008" y="64492"/>
                </a:lnTo>
                <a:lnTo>
                  <a:pt x="175008" y="66187"/>
                </a:lnTo>
                <a:lnTo>
                  <a:pt x="189497" y="55543"/>
                </a:lnTo>
                <a:lnTo>
                  <a:pt x="187224" y="53036"/>
                </a:lnTo>
                <a:lnTo>
                  <a:pt x="182960" y="48291"/>
                </a:lnTo>
                <a:close/>
                <a:moveTo>
                  <a:pt x="207248" y="82684"/>
                </a:moveTo>
                <a:lnTo>
                  <a:pt x="202613" y="77145"/>
                </a:lnTo>
                <a:lnTo>
                  <a:pt x="197556" y="72885"/>
                </a:lnTo>
                <a:lnTo>
                  <a:pt x="195115" y="70416"/>
                </a:lnTo>
                <a:lnTo>
                  <a:pt x="187107" y="76059"/>
                </a:lnTo>
                <a:lnTo>
                  <a:pt x="177776" y="82936"/>
                </a:lnTo>
                <a:lnTo>
                  <a:pt x="157837" y="95403"/>
                </a:lnTo>
                <a:lnTo>
                  <a:pt x="145111" y="103569"/>
                </a:lnTo>
                <a:lnTo>
                  <a:pt x="132383" y="112166"/>
                </a:lnTo>
                <a:lnTo>
                  <a:pt x="119658" y="121622"/>
                </a:lnTo>
                <a:lnTo>
                  <a:pt x="107354" y="131079"/>
                </a:lnTo>
                <a:lnTo>
                  <a:pt x="98871" y="139247"/>
                </a:lnTo>
                <a:lnTo>
                  <a:pt x="89537" y="147844"/>
                </a:lnTo>
                <a:lnTo>
                  <a:pt x="80628" y="156870"/>
                </a:lnTo>
                <a:lnTo>
                  <a:pt x="76387" y="162459"/>
                </a:lnTo>
                <a:lnTo>
                  <a:pt x="72570" y="167617"/>
                </a:lnTo>
                <a:lnTo>
                  <a:pt x="68328" y="173204"/>
                </a:lnTo>
                <a:lnTo>
                  <a:pt x="63236" y="178793"/>
                </a:lnTo>
                <a:lnTo>
                  <a:pt x="61117" y="180941"/>
                </a:lnTo>
                <a:lnTo>
                  <a:pt x="58147" y="183092"/>
                </a:lnTo>
                <a:lnTo>
                  <a:pt x="56497" y="184203"/>
                </a:lnTo>
                <a:lnTo>
                  <a:pt x="62266" y="191329"/>
                </a:lnTo>
                <a:lnTo>
                  <a:pt x="71959" y="203686"/>
                </a:lnTo>
                <a:lnTo>
                  <a:pt x="72731" y="204659"/>
                </a:lnTo>
                <a:lnTo>
                  <a:pt x="72913" y="204474"/>
                </a:lnTo>
                <a:lnTo>
                  <a:pt x="74611" y="202757"/>
                </a:lnTo>
                <a:lnTo>
                  <a:pt x="76308" y="200178"/>
                </a:lnTo>
                <a:lnTo>
                  <a:pt x="78427" y="195455"/>
                </a:lnTo>
                <a:lnTo>
                  <a:pt x="80125" y="192447"/>
                </a:lnTo>
                <a:lnTo>
                  <a:pt x="82244" y="189871"/>
                </a:lnTo>
                <a:lnTo>
                  <a:pt x="90305" y="179993"/>
                </a:lnTo>
                <a:lnTo>
                  <a:pt x="94972" y="176126"/>
                </a:lnTo>
                <a:lnTo>
                  <a:pt x="98789" y="171831"/>
                </a:lnTo>
                <a:lnTo>
                  <a:pt x="109820" y="162812"/>
                </a:lnTo>
                <a:lnTo>
                  <a:pt x="123396" y="150786"/>
                </a:lnTo>
                <a:lnTo>
                  <a:pt x="137393" y="139191"/>
                </a:lnTo>
                <a:lnTo>
                  <a:pt x="149271" y="128881"/>
                </a:lnTo>
                <a:lnTo>
                  <a:pt x="163272" y="117714"/>
                </a:lnTo>
                <a:lnTo>
                  <a:pt x="170058" y="112559"/>
                </a:lnTo>
                <a:lnTo>
                  <a:pt x="177695" y="107408"/>
                </a:lnTo>
                <a:lnTo>
                  <a:pt x="189573" y="98817"/>
                </a:lnTo>
                <a:lnTo>
                  <a:pt x="201873" y="91086"/>
                </a:lnTo>
                <a:lnTo>
                  <a:pt x="209934" y="86139"/>
                </a:lnTo>
                <a:lnTo>
                  <a:pt x="207248" y="82684"/>
                </a:lnTo>
                <a:close/>
                <a:moveTo>
                  <a:pt x="299751" y="189308"/>
                </a:moveTo>
                <a:lnTo>
                  <a:pt x="297865" y="187497"/>
                </a:lnTo>
                <a:lnTo>
                  <a:pt x="289013" y="178122"/>
                </a:lnTo>
                <a:lnTo>
                  <a:pt x="282554" y="170562"/>
                </a:lnTo>
                <a:lnTo>
                  <a:pt x="282208" y="181026"/>
                </a:lnTo>
                <a:lnTo>
                  <a:pt x="281323" y="194557"/>
                </a:lnTo>
                <a:lnTo>
                  <a:pt x="280879" y="208095"/>
                </a:lnTo>
                <a:lnTo>
                  <a:pt x="280879" y="208939"/>
                </a:lnTo>
                <a:lnTo>
                  <a:pt x="280435" y="209361"/>
                </a:lnTo>
                <a:lnTo>
                  <a:pt x="279903" y="209616"/>
                </a:lnTo>
                <a:lnTo>
                  <a:pt x="286072" y="217000"/>
                </a:lnTo>
                <a:lnTo>
                  <a:pt x="299751" y="232437"/>
                </a:lnTo>
                <a:lnTo>
                  <a:pt x="299751" y="189308"/>
                </a:lnTo>
                <a:close/>
                <a:moveTo>
                  <a:pt x="293608" y="247493"/>
                </a:moveTo>
                <a:lnTo>
                  <a:pt x="284397" y="237186"/>
                </a:lnTo>
                <a:lnTo>
                  <a:pt x="269744" y="221296"/>
                </a:lnTo>
                <a:lnTo>
                  <a:pt x="262627" y="213133"/>
                </a:lnTo>
                <a:lnTo>
                  <a:pt x="255929" y="204974"/>
                </a:lnTo>
                <a:lnTo>
                  <a:pt x="250488" y="197672"/>
                </a:lnTo>
                <a:lnTo>
                  <a:pt x="239605" y="183929"/>
                </a:lnTo>
                <a:lnTo>
                  <a:pt x="228718" y="170615"/>
                </a:lnTo>
                <a:lnTo>
                  <a:pt x="222439" y="164604"/>
                </a:lnTo>
                <a:lnTo>
                  <a:pt x="216579" y="158161"/>
                </a:lnTo>
                <a:lnTo>
                  <a:pt x="209881" y="152577"/>
                </a:lnTo>
                <a:lnTo>
                  <a:pt x="203183" y="147422"/>
                </a:lnTo>
                <a:lnTo>
                  <a:pt x="201926" y="145706"/>
                </a:lnTo>
                <a:lnTo>
                  <a:pt x="201089" y="144415"/>
                </a:lnTo>
                <a:lnTo>
                  <a:pt x="199835" y="142699"/>
                </a:lnTo>
                <a:lnTo>
                  <a:pt x="199835" y="141411"/>
                </a:lnTo>
                <a:lnTo>
                  <a:pt x="199835" y="139263"/>
                </a:lnTo>
                <a:lnTo>
                  <a:pt x="200254" y="137544"/>
                </a:lnTo>
                <a:lnTo>
                  <a:pt x="201508" y="135396"/>
                </a:lnTo>
                <a:lnTo>
                  <a:pt x="202764" y="133252"/>
                </a:lnTo>
                <a:lnTo>
                  <a:pt x="204858" y="132392"/>
                </a:lnTo>
                <a:lnTo>
                  <a:pt x="206533" y="131961"/>
                </a:lnTo>
                <a:lnTo>
                  <a:pt x="208624" y="131961"/>
                </a:lnTo>
                <a:lnTo>
                  <a:pt x="210300" y="133252"/>
                </a:lnTo>
                <a:lnTo>
                  <a:pt x="216998" y="138404"/>
                </a:lnTo>
                <a:lnTo>
                  <a:pt x="222858" y="143987"/>
                </a:lnTo>
                <a:lnTo>
                  <a:pt x="229137" y="149570"/>
                </a:lnTo>
                <a:lnTo>
                  <a:pt x="234579" y="155582"/>
                </a:lnTo>
                <a:lnTo>
                  <a:pt x="245884" y="168039"/>
                </a:lnTo>
                <a:lnTo>
                  <a:pt x="256767" y="181353"/>
                </a:lnTo>
                <a:lnTo>
                  <a:pt x="271001" y="198960"/>
                </a:lnTo>
                <a:lnTo>
                  <a:pt x="276521" y="205566"/>
                </a:lnTo>
                <a:lnTo>
                  <a:pt x="276880" y="194557"/>
                </a:lnTo>
                <a:lnTo>
                  <a:pt x="277768" y="181026"/>
                </a:lnTo>
                <a:lnTo>
                  <a:pt x="278212" y="167488"/>
                </a:lnTo>
                <a:lnTo>
                  <a:pt x="278275" y="165577"/>
                </a:lnTo>
                <a:lnTo>
                  <a:pt x="272578" y="158951"/>
                </a:lnTo>
                <a:lnTo>
                  <a:pt x="263304" y="148298"/>
                </a:lnTo>
                <a:lnTo>
                  <a:pt x="262552" y="147353"/>
                </a:lnTo>
                <a:lnTo>
                  <a:pt x="262004" y="156917"/>
                </a:lnTo>
                <a:lnTo>
                  <a:pt x="261450" y="167066"/>
                </a:lnTo>
                <a:lnTo>
                  <a:pt x="261450" y="167913"/>
                </a:lnTo>
                <a:lnTo>
                  <a:pt x="260895" y="168335"/>
                </a:lnTo>
                <a:lnTo>
                  <a:pt x="259784" y="168757"/>
                </a:lnTo>
                <a:lnTo>
                  <a:pt x="259230" y="169182"/>
                </a:lnTo>
                <a:lnTo>
                  <a:pt x="258118" y="168757"/>
                </a:lnTo>
                <a:lnTo>
                  <a:pt x="257009" y="168335"/>
                </a:lnTo>
                <a:lnTo>
                  <a:pt x="256455" y="167913"/>
                </a:lnTo>
                <a:lnTo>
                  <a:pt x="256455" y="167066"/>
                </a:lnTo>
                <a:lnTo>
                  <a:pt x="256455" y="156917"/>
                </a:lnTo>
                <a:lnTo>
                  <a:pt x="257564" y="146342"/>
                </a:lnTo>
                <a:lnTo>
                  <a:pt x="258086" y="141767"/>
                </a:lnTo>
                <a:lnTo>
                  <a:pt x="254456" y="137219"/>
                </a:lnTo>
                <a:lnTo>
                  <a:pt x="243497" y="124438"/>
                </a:lnTo>
                <a:lnTo>
                  <a:pt x="232960" y="111656"/>
                </a:lnTo>
                <a:lnTo>
                  <a:pt x="230699" y="109121"/>
                </a:lnTo>
                <a:lnTo>
                  <a:pt x="230822" y="112625"/>
                </a:lnTo>
                <a:lnTo>
                  <a:pt x="230387" y="125423"/>
                </a:lnTo>
                <a:lnTo>
                  <a:pt x="230387" y="130540"/>
                </a:lnTo>
                <a:lnTo>
                  <a:pt x="230387" y="136086"/>
                </a:lnTo>
                <a:lnTo>
                  <a:pt x="231257" y="138643"/>
                </a:lnTo>
                <a:lnTo>
                  <a:pt x="232126" y="141203"/>
                </a:lnTo>
                <a:lnTo>
                  <a:pt x="233429" y="142910"/>
                </a:lnTo>
                <a:lnTo>
                  <a:pt x="235602" y="144613"/>
                </a:lnTo>
                <a:lnTo>
                  <a:pt x="236037" y="145467"/>
                </a:lnTo>
                <a:lnTo>
                  <a:pt x="236471" y="145895"/>
                </a:lnTo>
                <a:lnTo>
                  <a:pt x="236471" y="147174"/>
                </a:lnTo>
                <a:lnTo>
                  <a:pt x="236037" y="148027"/>
                </a:lnTo>
                <a:lnTo>
                  <a:pt x="235602" y="148452"/>
                </a:lnTo>
                <a:lnTo>
                  <a:pt x="235168" y="148880"/>
                </a:lnTo>
                <a:lnTo>
                  <a:pt x="234299" y="148880"/>
                </a:lnTo>
                <a:lnTo>
                  <a:pt x="233429" y="148452"/>
                </a:lnTo>
                <a:lnTo>
                  <a:pt x="231691" y="147174"/>
                </a:lnTo>
                <a:lnTo>
                  <a:pt x="229953" y="145042"/>
                </a:lnTo>
                <a:lnTo>
                  <a:pt x="228649" y="142910"/>
                </a:lnTo>
                <a:lnTo>
                  <a:pt x="227783" y="140775"/>
                </a:lnTo>
                <a:lnTo>
                  <a:pt x="226914" y="138643"/>
                </a:lnTo>
                <a:lnTo>
                  <a:pt x="226479" y="136086"/>
                </a:lnTo>
                <a:lnTo>
                  <a:pt x="226479" y="130965"/>
                </a:lnTo>
                <a:lnTo>
                  <a:pt x="226479" y="104951"/>
                </a:lnTo>
                <a:lnTo>
                  <a:pt x="224952" y="103563"/>
                </a:lnTo>
                <a:lnTo>
                  <a:pt x="221158" y="99727"/>
                </a:lnTo>
                <a:lnTo>
                  <a:pt x="219750" y="98304"/>
                </a:lnTo>
                <a:lnTo>
                  <a:pt x="207812" y="105688"/>
                </a:lnTo>
                <a:lnTo>
                  <a:pt x="184906" y="120722"/>
                </a:lnTo>
                <a:lnTo>
                  <a:pt x="175997" y="127165"/>
                </a:lnTo>
                <a:lnTo>
                  <a:pt x="167089" y="134036"/>
                </a:lnTo>
                <a:lnTo>
                  <a:pt x="150543" y="148638"/>
                </a:lnTo>
                <a:lnTo>
                  <a:pt x="139516" y="158088"/>
                </a:lnTo>
                <a:lnTo>
                  <a:pt x="126787" y="168395"/>
                </a:lnTo>
                <a:lnTo>
                  <a:pt x="113215" y="179565"/>
                </a:lnTo>
                <a:lnTo>
                  <a:pt x="106425" y="185148"/>
                </a:lnTo>
                <a:lnTo>
                  <a:pt x="100486" y="192019"/>
                </a:lnTo>
                <a:lnTo>
                  <a:pt x="97942" y="194595"/>
                </a:lnTo>
                <a:lnTo>
                  <a:pt x="95819" y="197602"/>
                </a:lnTo>
                <a:lnTo>
                  <a:pt x="91578" y="204045"/>
                </a:lnTo>
                <a:lnTo>
                  <a:pt x="89458" y="207909"/>
                </a:lnTo>
                <a:lnTo>
                  <a:pt x="86911" y="211348"/>
                </a:lnTo>
                <a:lnTo>
                  <a:pt x="83941" y="215212"/>
                </a:lnTo>
                <a:lnTo>
                  <a:pt x="82329" y="216484"/>
                </a:lnTo>
                <a:lnTo>
                  <a:pt x="86287" y="221154"/>
                </a:lnTo>
                <a:lnTo>
                  <a:pt x="90082" y="224990"/>
                </a:lnTo>
                <a:lnTo>
                  <a:pt x="93876" y="229250"/>
                </a:lnTo>
                <a:lnTo>
                  <a:pt x="98512" y="232661"/>
                </a:lnTo>
                <a:lnTo>
                  <a:pt x="102725" y="235643"/>
                </a:lnTo>
                <a:lnTo>
                  <a:pt x="106939" y="239050"/>
                </a:lnTo>
                <a:lnTo>
                  <a:pt x="111999" y="243311"/>
                </a:lnTo>
                <a:lnTo>
                  <a:pt x="116635" y="247571"/>
                </a:lnTo>
                <a:lnTo>
                  <a:pt x="121692" y="252257"/>
                </a:lnTo>
                <a:lnTo>
                  <a:pt x="126327" y="257796"/>
                </a:lnTo>
                <a:lnTo>
                  <a:pt x="130963" y="263335"/>
                </a:lnTo>
                <a:lnTo>
                  <a:pt x="135601" y="269728"/>
                </a:lnTo>
                <a:lnTo>
                  <a:pt x="139815" y="276117"/>
                </a:lnTo>
                <a:lnTo>
                  <a:pt x="153302" y="295717"/>
                </a:lnTo>
                <a:lnTo>
                  <a:pt x="165945" y="312760"/>
                </a:lnTo>
                <a:lnTo>
                  <a:pt x="171847" y="320002"/>
                </a:lnTo>
                <a:lnTo>
                  <a:pt x="177748" y="326820"/>
                </a:lnTo>
                <a:lnTo>
                  <a:pt x="183227" y="332784"/>
                </a:lnTo>
                <a:lnTo>
                  <a:pt x="189126" y="338749"/>
                </a:lnTo>
                <a:lnTo>
                  <a:pt x="199662" y="348974"/>
                </a:lnTo>
                <a:lnTo>
                  <a:pt x="211043" y="358348"/>
                </a:lnTo>
                <a:lnTo>
                  <a:pt x="224108" y="369852"/>
                </a:lnTo>
                <a:lnTo>
                  <a:pt x="230853" y="375816"/>
                </a:lnTo>
                <a:lnTo>
                  <a:pt x="236752" y="381784"/>
                </a:lnTo>
                <a:lnTo>
                  <a:pt x="246026" y="390730"/>
                </a:lnTo>
                <a:lnTo>
                  <a:pt x="255718" y="398823"/>
                </a:lnTo>
                <a:lnTo>
                  <a:pt x="264992" y="406919"/>
                </a:lnTo>
                <a:lnTo>
                  <a:pt x="274263" y="415869"/>
                </a:lnTo>
                <a:lnTo>
                  <a:pt x="283956" y="425665"/>
                </a:lnTo>
                <a:lnTo>
                  <a:pt x="293652" y="435894"/>
                </a:lnTo>
                <a:lnTo>
                  <a:pt x="300894" y="444261"/>
                </a:lnTo>
                <a:lnTo>
                  <a:pt x="300227" y="434064"/>
                </a:lnTo>
                <a:lnTo>
                  <a:pt x="299988" y="423165"/>
                </a:lnTo>
                <a:lnTo>
                  <a:pt x="299764" y="402252"/>
                </a:lnTo>
                <a:lnTo>
                  <a:pt x="299364" y="401698"/>
                </a:lnTo>
                <a:lnTo>
                  <a:pt x="296001" y="399097"/>
                </a:lnTo>
                <a:lnTo>
                  <a:pt x="294319" y="397362"/>
                </a:lnTo>
                <a:lnTo>
                  <a:pt x="292216" y="395192"/>
                </a:lnTo>
                <a:lnTo>
                  <a:pt x="289275" y="390853"/>
                </a:lnTo>
                <a:lnTo>
                  <a:pt x="286302" y="385868"/>
                </a:lnTo>
                <a:lnTo>
                  <a:pt x="285823" y="403109"/>
                </a:lnTo>
                <a:lnTo>
                  <a:pt x="285823" y="413129"/>
                </a:lnTo>
                <a:lnTo>
                  <a:pt x="286428" y="424059"/>
                </a:lnTo>
                <a:lnTo>
                  <a:pt x="286428" y="424973"/>
                </a:lnTo>
                <a:lnTo>
                  <a:pt x="286125" y="425883"/>
                </a:lnTo>
                <a:lnTo>
                  <a:pt x="285823" y="426339"/>
                </a:lnTo>
                <a:lnTo>
                  <a:pt x="285219" y="426339"/>
                </a:lnTo>
                <a:lnTo>
                  <a:pt x="284308" y="425883"/>
                </a:lnTo>
                <a:lnTo>
                  <a:pt x="283704" y="424973"/>
                </a:lnTo>
                <a:lnTo>
                  <a:pt x="283704" y="424059"/>
                </a:lnTo>
                <a:lnTo>
                  <a:pt x="283099" y="413129"/>
                </a:lnTo>
                <a:lnTo>
                  <a:pt x="283099" y="403109"/>
                </a:lnTo>
                <a:lnTo>
                  <a:pt x="283657" y="382914"/>
                </a:lnTo>
                <a:lnTo>
                  <a:pt x="281289" y="380877"/>
                </a:lnTo>
                <a:lnTo>
                  <a:pt x="277503" y="378272"/>
                </a:lnTo>
                <a:lnTo>
                  <a:pt x="274562" y="374368"/>
                </a:lnTo>
                <a:lnTo>
                  <a:pt x="271769" y="371102"/>
                </a:lnTo>
                <a:lnTo>
                  <a:pt x="271331" y="373621"/>
                </a:lnTo>
                <a:lnTo>
                  <a:pt x="271331" y="379592"/>
                </a:lnTo>
                <a:lnTo>
                  <a:pt x="271331" y="403906"/>
                </a:lnTo>
                <a:lnTo>
                  <a:pt x="270887" y="404756"/>
                </a:lnTo>
                <a:lnTo>
                  <a:pt x="270440" y="405184"/>
                </a:lnTo>
                <a:lnTo>
                  <a:pt x="269999" y="405609"/>
                </a:lnTo>
                <a:lnTo>
                  <a:pt x="269111" y="406037"/>
                </a:lnTo>
                <a:lnTo>
                  <a:pt x="267776" y="405609"/>
                </a:lnTo>
                <a:lnTo>
                  <a:pt x="267332" y="405184"/>
                </a:lnTo>
                <a:lnTo>
                  <a:pt x="266888" y="404756"/>
                </a:lnTo>
                <a:lnTo>
                  <a:pt x="266444" y="403906"/>
                </a:lnTo>
                <a:lnTo>
                  <a:pt x="266444" y="391961"/>
                </a:lnTo>
                <a:lnTo>
                  <a:pt x="266444" y="379592"/>
                </a:lnTo>
                <a:lnTo>
                  <a:pt x="266888" y="373621"/>
                </a:lnTo>
                <a:lnTo>
                  <a:pt x="267776" y="368504"/>
                </a:lnTo>
                <a:lnTo>
                  <a:pt x="268056" y="366756"/>
                </a:lnTo>
                <a:lnTo>
                  <a:pt x="263213" y="360921"/>
                </a:lnTo>
                <a:lnTo>
                  <a:pt x="258168" y="355716"/>
                </a:lnTo>
                <a:lnTo>
                  <a:pt x="248920" y="347040"/>
                </a:lnTo>
                <a:lnTo>
                  <a:pt x="240934" y="338796"/>
                </a:lnTo>
                <a:lnTo>
                  <a:pt x="229808" y="327318"/>
                </a:lnTo>
                <a:lnTo>
                  <a:pt x="229808" y="363740"/>
                </a:lnTo>
                <a:lnTo>
                  <a:pt x="229477" y="364587"/>
                </a:lnTo>
                <a:lnTo>
                  <a:pt x="229144" y="365009"/>
                </a:lnTo>
                <a:lnTo>
                  <a:pt x="228810" y="365434"/>
                </a:lnTo>
                <a:lnTo>
                  <a:pt x="228145" y="365434"/>
                </a:lnTo>
                <a:lnTo>
                  <a:pt x="227812" y="365434"/>
                </a:lnTo>
                <a:lnTo>
                  <a:pt x="226813" y="365009"/>
                </a:lnTo>
                <a:lnTo>
                  <a:pt x="226479" y="364587"/>
                </a:lnTo>
                <a:lnTo>
                  <a:pt x="226479" y="363740"/>
                </a:lnTo>
                <a:lnTo>
                  <a:pt x="226479" y="324087"/>
                </a:lnTo>
                <a:lnTo>
                  <a:pt x="217813" y="315805"/>
                </a:lnTo>
                <a:lnTo>
                  <a:pt x="208873" y="306213"/>
                </a:lnTo>
                <a:lnTo>
                  <a:pt x="208398" y="311003"/>
                </a:lnTo>
                <a:lnTo>
                  <a:pt x="207922" y="317745"/>
                </a:lnTo>
                <a:lnTo>
                  <a:pt x="207447" y="325384"/>
                </a:lnTo>
                <a:lnTo>
                  <a:pt x="207447" y="350101"/>
                </a:lnTo>
                <a:lnTo>
                  <a:pt x="207447" y="350998"/>
                </a:lnTo>
                <a:lnTo>
                  <a:pt x="206971" y="351449"/>
                </a:lnTo>
                <a:lnTo>
                  <a:pt x="206020" y="351899"/>
                </a:lnTo>
                <a:lnTo>
                  <a:pt x="205545" y="351899"/>
                </a:lnTo>
                <a:lnTo>
                  <a:pt x="204594" y="351899"/>
                </a:lnTo>
                <a:lnTo>
                  <a:pt x="204115" y="351449"/>
                </a:lnTo>
                <a:lnTo>
                  <a:pt x="203639" y="350998"/>
                </a:lnTo>
                <a:lnTo>
                  <a:pt x="203164" y="350101"/>
                </a:lnTo>
                <a:lnTo>
                  <a:pt x="203164" y="322238"/>
                </a:lnTo>
                <a:lnTo>
                  <a:pt x="203639" y="315496"/>
                </a:lnTo>
                <a:lnTo>
                  <a:pt x="204115" y="309208"/>
                </a:lnTo>
                <a:lnTo>
                  <a:pt x="204937" y="301984"/>
                </a:lnTo>
                <a:lnTo>
                  <a:pt x="186707" y="282403"/>
                </a:lnTo>
                <a:lnTo>
                  <a:pt x="186512" y="282195"/>
                </a:lnTo>
                <a:lnTo>
                  <a:pt x="186512" y="329497"/>
                </a:lnTo>
                <a:lnTo>
                  <a:pt x="186143" y="330338"/>
                </a:lnTo>
                <a:lnTo>
                  <a:pt x="185772" y="331175"/>
                </a:lnTo>
                <a:lnTo>
                  <a:pt x="185400" y="331175"/>
                </a:lnTo>
                <a:lnTo>
                  <a:pt x="184663" y="331597"/>
                </a:lnTo>
                <a:lnTo>
                  <a:pt x="184292" y="331175"/>
                </a:lnTo>
                <a:lnTo>
                  <a:pt x="183552" y="331175"/>
                </a:lnTo>
                <a:lnTo>
                  <a:pt x="183183" y="330338"/>
                </a:lnTo>
                <a:lnTo>
                  <a:pt x="183183" y="329497"/>
                </a:lnTo>
                <a:lnTo>
                  <a:pt x="183183" y="278605"/>
                </a:lnTo>
                <a:lnTo>
                  <a:pt x="167791" y="262016"/>
                </a:lnTo>
                <a:lnTo>
                  <a:pt x="166185" y="260271"/>
                </a:lnTo>
                <a:lnTo>
                  <a:pt x="166084" y="262539"/>
                </a:lnTo>
                <a:lnTo>
                  <a:pt x="165640" y="272591"/>
                </a:lnTo>
                <a:lnTo>
                  <a:pt x="164752" y="282645"/>
                </a:lnTo>
                <a:lnTo>
                  <a:pt x="164308" y="292281"/>
                </a:lnTo>
                <a:lnTo>
                  <a:pt x="164308" y="293119"/>
                </a:lnTo>
                <a:lnTo>
                  <a:pt x="163864" y="293957"/>
                </a:lnTo>
                <a:lnTo>
                  <a:pt x="162976" y="294376"/>
                </a:lnTo>
                <a:lnTo>
                  <a:pt x="162532" y="294376"/>
                </a:lnTo>
                <a:lnTo>
                  <a:pt x="161644" y="294376"/>
                </a:lnTo>
                <a:lnTo>
                  <a:pt x="160756" y="293957"/>
                </a:lnTo>
                <a:lnTo>
                  <a:pt x="160312" y="293119"/>
                </a:lnTo>
                <a:lnTo>
                  <a:pt x="159868" y="292281"/>
                </a:lnTo>
                <a:lnTo>
                  <a:pt x="160312" y="282645"/>
                </a:lnTo>
                <a:lnTo>
                  <a:pt x="160756" y="272591"/>
                </a:lnTo>
                <a:lnTo>
                  <a:pt x="162088" y="262539"/>
                </a:lnTo>
                <a:lnTo>
                  <a:pt x="162371" y="256127"/>
                </a:lnTo>
                <a:lnTo>
                  <a:pt x="159805" y="253340"/>
                </a:lnTo>
                <a:lnTo>
                  <a:pt x="150134" y="242927"/>
                </a:lnTo>
                <a:lnTo>
                  <a:pt x="144141" y="236225"/>
                </a:lnTo>
                <a:lnTo>
                  <a:pt x="143518" y="239907"/>
                </a:lnTo>
                <a:lnTo>
                  <a:pt x="142913" y="246098"/>
                </a:lnTo>
                <a:lnTo>
                  <a:pt x="142913" y="251873"/>
                </a:lnTo>
                <a:lnTo>
                  <a:pt x="142913" y="264255"/>
                </a:lnTo>
                <a:lnTo>
                  <a:pt x="143216" y="275393"/>
                </a:lnTo>
                <a:lnTo>
                  <a:pt x="143216" y="276221"/>
                </a:lnTo>
                <a:lnTo>
                  <a:pt x="142913" y="277046"/>
                </a:lnTo>
                <a:lnTo>
                  <a:pt x="142608" y="277459"/>
                </a:lnTo>
                <a:lnTo>
                  <a:pt x="142003" y="277459"/>
                </a:lnTo>
                <a:lnTo>
                  <a:pt x="141399" y="277459"/>
                </a:lnTo>
                <a:lnTo>
                  <a:pt x="141096" y="277046"/>
                </a:lnTo>
                <a:lnTo>
                  <a:pt x="140794" y="276221"/>
                </a:lnTo>
                <a:lnTo>
                  <a:pt x="140489" y="275393"/>
                </a:lnTo>
                <a:lnTo>
                  <a:pt x="140186" y="263839"/>
                </a:lnTo>
                <a:lnTo>
                  <a:pt x="139884" y="251048"/>
                </a:lnTo>
                <a:lnTo>
                  <a:pt x="140186" y="244860"/>
                </a:lnTo>
                <a:lnTo>
                  <a:pt x="140794" y="238669"/>
                </a:lnTo>
                <a:lnTo>
                  <a:pt x="141843" y="233659"/>
                </a:lnTo>
                <a:lnTo>
                  <a:pt x="140045" y="231650"/>
                </a:lnTo>
                <a:lnTo>
                  <a:pt x="137103" y="228180"/>
                </a:lnTo>
                <a:lnTo>
                  <a:pt x="133321" y="224709"/>
                </a:lnTo>
                <a:lnTo>
                  <a:pt x="128695" y="219935"/>
                </a:lnTo>
                <a:lnTo>
                  <a:pt x="126595" y="217334"/>
                </a:lnTo>
                <a:lnTo>
                  <a:pt x="124491" y="214295"/>
                </a:lnTo>
                <a:lnTo>
                  <a:pt x="123651" y="212560"/>
                </a:lnTo>
                <a:lnTo>
                  <a:pt x="123232" y="210825"/>
                </a:lnTo>
                <a:lnTo>
                  <a:pt x="123232" y="209090"/>
                </a:lnTo>
                <a:lnTo>
                  <a:pt x="124073" y="207355"/>
                </a:lnTo>
                <a:lnTo>
                  <a:pt x="125332" y="205620"/>
                </a:lnTo>
                <a:lnTo>
                  <a:pt x="127014" y="204319"/>
                </a:lnTo>
                <a:lnTo>
                  <a:pt x="129117" y="203453"/>
                </a:lnTo>
                <a:lnTo>
                  <a:pt x="131218" y="203019"/>
                </a:lnTo>
                <a:lnTo>
                  <a:pt x="132481" y="203453"/>
                </a:lnTo>
                <a:lnTo>
                  <a:pt x="134162" y="203885"/>
                </a:lnTo>
                <a:lnTo>
                  <a:pt x="136263" y="204754"/>
                </a:lnTo>
                <a:lnTo>
                  <a:pt x="137525" y="206489"/>
                </a:lnTo>
                <a:lnTo>
                  <a:pt x="140885" y="210825"/>
                </a:lnTo>
                <a:lnTo>
                  <a:pt x="144671" y="215599"/>
                </a:lnTo>
                <a:lnTo>
                  <a:pt x="153497" y="223406"/>
                </a:lnTo>
                <a:lnTo>
                  <a:pt x="158123" y="227745"/>
                </a:lnTo>
                <a:lnTo>
                  <a:pt x="162746" y="232081"/>
                </a:lnTo>
                <a:lnTo>
                  <a:pt x="175358" y="246400"/>
                </a:lnTo>
                <a:lnTo>
                  <a:pt x="186707" y="260712"/>
                </a:lnTo>
                <a:lnTo>
                  <a:pt x="192171" y="266352"/>
                </a:lnTo>
                <a:lnTo>
                  <a:pt x="203520" y="279367"/>
                </a:lnTo>
                <a:lnTo>
                  <a:pt x="215291" y="291948"/>
                </a:lnTo>
                <a:lnTo>
                  <a:pt x="227062" y="303659"/>
                </a:lnTo>
                <a:lnTo>
                  <a:pt x="238830" y="315805"/>
                </a:lnTo>
                <a:lnTo>
                  <a:pt x="253964" y="330120"/>
                </a:lnTo>
                <a:lnTo>
                  <a:pt x="266995" y="342269"/>
                </a:lnTo>
                <a:lnTo>
                  <a:pt x="276244" y="351811"/>
                </a:lnTo>
                <a:lnTo>
                  <a:pt x="285493" y="360487"/>
                </a:lnTo>
                <a:lnTo>
                  <a:pt x="289693" y="365692"/>
                </a:lnTo>
                <a:lnTo>
                  <a:pt x="294319" y="370897"/>
                </a:lnTo>
                <a:lnTo>
                  <a:pt x="297682" y="375671"/>
                </a:lnTo>
                <a:lnTo>
                  <a:pt x="301046" y="381308"/>
                </a:lnTo>
                <a:lnTo>
                  <a:pt x="302305" y="383478"/>
                </a:lnTo>
                <a:lnTo>
                  <a:pt x="303987" y="385647"/>
                </a:lnTo>
                <a:lnTo>
                  <a:pt x="308191" y="389118"/>
                </a:lnTo>
                <a:lnTo>
                  <a:pt x="310713" y="391722"/>
                </a:lnTo>
                <a:lnTo>
                  <a:pt x="313236" y="393888"/>
                </a:lnTo>
                <a:lnTo>
                  <a:pt x="316599" y="399097"/>
                </a:lnTo>
                <a:lnTo>
                  <a:pt x="320800" y="405168"/>
                </a:lnTo>
                <a:lnTo>
                  <a:pt x="322903" y="407773"/>
                </a:lnTo>
                <a:lnTo>
                  <a:pt x="325426" y="410374"/>
                </a:lnTo>
                <a:lnTo>
                  <a:pt x="328789" y="413844"/>
                </a:lnTo>
                <a:lnTo>
                  <a:pt x="331730" y="416883"/>
                </a:lnTo>
                <a:lnTo>
                  <a:pt x="334252" y="420353"/>
                </a:lnTo>
                <a:lnTo>
                  <a:pt x="336356" y="423823"/>
                </a:lnTo>
                <a:lnTo>
                  <a:pt x="336775" y="424255"/>
                </a:lnTo>
                <a:lnTo>
                  <a:pt x="337193" y="424689"/>
                </a:lnTo>
                <a:lnTo>
                  <a:pt x="338456" y="425558"/>
                </a:lnTo>
                <a:lnTo>
                  <a:pt x="339297" y="426859"/>
                </a:lnTo>
                <a:lnTo>
                  <a:pt x="339716" y="428594"/>
                </a:lnTo>
                <a:lnTo>
                  <a:pt x="339716" y="430329"/>
                </a:lnTo>
                <a:lnTo>
                  <a:pt x="339716" y="432171"/>
                </a:lnTo>
                <a:lnTo>
                  <a:pt x="348442" y="425240"/>
                </a:lnTo>
                <a:lnTo>
                  <a:pt x="360663" y="416719"/>
                </a:lnTo>
                <a:lnTo>
                  <a:pt x="373729" y="407344"/>
                </a:lnTo>
                <a:lnTo>
                  <a:pt x="385531" y="397973"/>
                </a:lnTo>
                <a:lnTo>
                  <a:pt x="398597" y="389451"/>
                </a:lnTo>
                <a:lnTo>
                  <a:pt x="413759" y="379963"/>
                </a:lnTo>
                <a:lnTo>
                  <a:pt x="409568" y="377195"/>
                </a:lnTo>
                <a:lnTo>
                  <a:pt x="404123" y="372472"/>
                </a:lnTo>
                <a:lnTo>
                  <a:pt x="399101" y="367748"/>
                </a:lnTo>
                <a:lnTo>
                  <a:pt x="393240" y="363025"/>
                </a:lnTo>
                <a:lnTo>
                  <a:pt x="382776" y="352286"/>
                </a:lnTo>
                <a:lnTo>
                  <a:pt x="373146" y="341551"/>
                </a:lnTo>
                <a:lnTo>
                  <a:pt x="362263" y="329525"/>
                </a:lnTo>
                <a:lnTo>
                  <a:pt x="352633" y="319647"/>
                </a:lnTo>
                <a:lnTo>
                  <a:pt x="341750" y="307620"/>
                </a:lnTo>
                <a:lnTo>
                  <a:pt x="330864" y="293878"/>
                </a:lnTo>
                <a:lnTo>
                  <a:pt x="325422" y="287004"/>
                </a:lnTo>
                <a:lnTo>
                  <a:pt x="320400" y="279704"/>
                </a:lnTo>
                <a:lnTo>
                  <a:pt x="312026" y="268966"/>
                </a:lnTo>
                <a:lnTo>
                  <a:pt x="309743" y="266198"/>
                </a:lnTo>
                <a:lnTo>
                  <a:pt x="309743" y="266494"/>
                </a:lnTo>
                <a:lnTo>
                  <a:pt x="307473" y="273775"/>
                </a:lnTo>
                <a:lnTo>
                  <a:pt x="306109" y="281055"/>
                </a:lnTo>
                <a:lnTo>
                  <a:pt x="305199" y="288767"/>
                </a:lnTo>
                <a:lnTo>
                  <a:pt x="303839" y="296476"/>
                </a:lnTo>
                <a:lnTo>
                  <a:pt x="303385" y="297333"/>
                </a:lnTo>
                <a:lnTo>
                  <a:pt x="302929" y="297761"/>
                </a:lnTo>
                <a:lnTo>
                  <a:pt x="302022" y="297761"/>
                </a:lnTo>
                <a:lnTo>
                  <a:pt x="301112" y="297761"/>
                </a:lnTo>
                <a:lnTo>
                  <a:pt x="300658" y="297333"/>
                </a:lnTo>
                <a:lnTo>
                  <a:pt x="300205" y="296904"/>
                </a:lnTo>
                <a:lnTo>
                  <a:pt x="299751" y="296476"/>
                </a:lnTo>
                <a:lnTo>
                  <a:pt x="299751" y="295191"/>
                </a:lnTo>
                <a:lnTo>
                  <a:pt x="301112" y="287911"/>
                </a:lnTo>
                <a:lnTo>
                  <a:pt x="302475" y="280199"/>
                </a:lnTo>
                <a:lnTo>
                  <a:pt x="303385" y="272918"/>
                </a:lnTo>
                <a:lnTo>
                  <a:pt x="305199" y="265209"/>
                </a:lnTo>
                <a:lnTo>
                  <a:pt x="305656" y="264353"/>
                </a:lnTo>
                <a:lnTo>
                  <a:pt x="306563" y="263924"/>
                </a:lnTo>
                <a:lnTo>
                  <a:pt x="307016" y="263924"/>
                </a:lnTo>
                <a:lnTo>
                  <a:pt x="307866" y="263924"/>
                </a:lnTo>
                <a:lnTo>
                  <a:pt x="302815" y="257799"/>
                </a:lnTo>
                <a:lnTo>
                  <a:pt x="293608" y="247493"/>
                </a:lnTo>
                <a:close/>
                <a:moveTo>
                  <a:pt x="431051" y="320002"/>
                </a:moveTo>
                <a:lnTo>
                  <a:pt x="429785" y="318299"/>
                </a:lnTo>
                <a:lnTo>
                  <a:pt x="429243" y="317656"/>
                </a:lnTo>
                <a:lnTo>
                  <a:pt x="427540" y="333512"/>
                </a:lnTo>
                <a:lnTo>
                  <a:pt x="426837" y="343287"/>
                </a:lnTo>
                <a:lnTo>
                  <a:pt x="426488" y="353505"/>
                </a:lnTo>
                <a:lnTo>
                  <a:pt x="426488" y="354393"/>
                </a:lnTo>
                <a:lnTo>
                  <a:pt x="426135" y="354837"/>
                </a:lnTo>
                <a:lnTo>
                  <a:pt x="425436" y="355281"/>
                </a:lnTo>
                <a:lnTo>
                  <a:pt x="425083" y="355281"/>
                </a:lnTo>
                <a:lnTo>
                  <a:pt x="424031" y="355281"/>
                </a:lnTo>
                <a:lnTo>
                  <a:pt x="423332" y="354837"/>
                </a:lnTo>
                <a:lnTo>
                  <a:pt x="422980" y="354393"/>
                </a:lnTo>
                <a:lnTo>
                  <a:pt x="422980" y="353505"/>
                </a:lnTo>
                <a:lnTo>
                  <a:pt x="423332" y="343287"/>
                </a:lnTo>
                <a:lnTo>
                  <a:pt x="424031" y="332621"/>
                </a:lnTo>
                <a:lnTo>
                  <a:pt x="426299" y="314170"/>
                </a:lnTo>
                <a:lnTo>
                  <a:pt x="415032" y="300831"/>
                </a:lnTo>
                <a:lnTo>
                  <a:pt x="409382" y="294404"/>
                </a:lnTo>
                <a:lnTo>
                  <a:pt x="408327" y="299606"/>
                </a:lnTo>
                <a:lnTo>
                  <a:pt x="407439" y="305756"/>
                </a:lnTo>
                <a:lnTo>
                  <a:pt x="406995" y="311909"/>
                </a:lnTo>
                <a:lnTo>
                  <a:pt x="406995" y="318063"/>
                </a:lnTo>
                <a:lnTo>
                  <a:pt x="407439" y="330775"/>
                </a:lnTo>
                <a:lnTo>
                  <a:pt x="407439" y="343082"/>
                </a:lnTo>
                <a:lnTo>
                  <a:pt x="407439" y="343901"/>
                </a:lnTo>
                <a:lnTo>
                  <a:pt x="406995" y="344719"/>
                </a:lnTo>
                <a:lnTo>
                  <a:pt x="406107" y="345132"/>
                </a:lnTo>
                <a:lnTo>
                  <a:pt x="405663" y="345132"/>
                </a:lnTo>
                <a:lnTo>
                  <a:pt x="404775" y="345132"/>
                </a:lnTo>
                <a:lnTo>
                  <a:pt x="404331" y="344719"/>
                </a:lnTo>
                <a:lnTo>
                  <a:pt x="403887" y="343901"/>
                </a:lnTo>
                <a:lnTo>
                  <a:pt x="403443" y="343082"/>
                </a:lnTo>
                <a:lnTo>
                  <a:pt x="403443" y="330366"/>
                </a:lnTo>
                <a:lnTo>
                  <a:pt x="402999" y="317650"/>
                </a:lnTo>
                <a:lnTo>
                  <a:pt x="402999" y="311500"/>
                </a:lnTo>
                <a:lnTo>
                  <a:pt x="403443" y="304937"/>
                </a:lnTo>
                <a:lnTo>
                  <a:pt x="404331" y="298784"/>
                </a:lnTo>
                <a:lnTo>
                  <a:pt x="405663" y="292225"/>
                </a:lnTo>
                <a:lnTo>
                  <a:pt x="406107" y="291403"/>
                </a:lnTo>
                <a:lnTo>
                  <a:pt x="406460" y="291079"/>
                </a:lnTo>
                <a:lnTo>
                  <a:pt x="401547" y="285492"/>
                </a:lnTo>
                <a:lnTo>
                  <a:pt x="393007" y="276300"/>
                </a:lnTo>
                <a:lnTo>
                  <a:pt x="393007" y="326074"/>
                </a:lnTo>
                <a:lnTo>
                  <a:pt x="393007" y="326927"/>
                </a:lnTo>
                <a:lnTo>
                  <a:pt x="392636" y="327356"/>
                </a:lnTo>
                <a:lnTo>
                  <a:pt x="391895" y="327784"/>
                </a:lnTo>
                <a:lnTo>
                  <a:pt x="391527" y="328212"/>
                </a:lnTo>
                <a:lnTo>
                  <a:pt x="390787" y="327784"/>
                </a:lnTo>
                <a:lnTo>
                  <a:pt x="390047" y="327356"/>
                </a:lnTo>
                <a:lnTo>
                  <a:pt x="389675" y="326927"/>
                </a:lnTo>
                <a:lnTo>
                  <a:pt x="389675" y="326074"/>
                </a:lnTo>
                <a:lnTo>
                  <a:pt x="389675" y="272716"/>
                </a:lnTo>
                <a:lnTo>
                  <a:pt x="388482" y="271432"/>
                </a:lnTo>
                <a:lnTo>
                  <a:pt x="375835" y="258650"/>
                </a:lnTo>
                <a:lnTo>
                  <a:pt x="368885" y="252361"/>
                </a:lnTo>
                <a:lnTo>
                  <a:pt x="368265" y="257478"/>
                </a:lnTo>
                <a:lnTo>
                  <a:pt x="367790" y="263354"/>
                </a:lnTo>
                <a:lnTo>
                  <a:pt x="367790" y="269652"/>
                </a:lnTo>
                <a:lnTo>
                  <a:pt x="367790" y="299042"/>
                </a:lnTo>
                <a:lnTo>
                  <a:pt x="367314" y="299883"/>
                </a:lnTo>
                <a:lnTo>
                  <a:pt x="366839" y="300724"/>
                </a:lnTo>
                <a:lnTo>
                  <a:pt x="366363" y="301143"/>
                </a:lnTo>
                <a:lnTo>
                  <a:pt x="365409" y="301143"/>
                </a:lnTo>
                <a:lnTo>
                  <a:pt x="364458" y="301143"/>
                </a:lnTo>
                <a:lnTo>
                  <a:pt x="363982" y="300724"/>
                </a:lnTo>
                <a:lnTo>
                  <a:pt x="363507" y="299883"/>
                </a:lnTo>
                <a:lnTo>
                  <a:pt x="363031" y="299042"/>
                </a:lnTo>
                <a:lnTo>
                  <a:pt x="363031" y="266714"/>
                </a:lnTo>
                <a:lnTo>
                  <a:pt x="363507" y="261257"/>
                </a:lnTo>
                <a:lnTo>
                  <a:pt x="363982" y="256219"/>
                </a:lnTo>
                <a:lnTo>
                  <a:pt x="364987" y="248834"/>
                </a:lnTo>
                <a:lnTo>
                  <a:pt x="359819" y="244164"/>
                </a:lnTo>
                <a:lnTo>
                  <a:pt x="346379" y="232317"/>
                </a:lnTo>
                <a:lnTo>
                  <a:pt x="346379" y="272424"/>
                </a:lnTo>
                <a:lnTo>
                  <a:pt x="346379" y="273249"/>
                </a:lnTo>
                <a:lnTo>
                  <a:pt x="345639" y="273661"/>
                </a:lnTo>
                <a:lnTo>
                  <a:pt x="344159" y="274074"/>
                </a:lnTo>
                <a:lnTo>
                  <a:pt x="342679" y="274074"/>
                </a:lnTo>
                <a:lnTo>
                  <a:pt x="341939" y="274074"/>
                </a:lnTo>
                <a:lnTo>
                  <a:pt x="340459" y="273661"/>
                </a:lnTo>
                <a:lnTo>
                  <a:pt x="339716" y="273249"/>
                </a:lnTo>
                <a:lnTo>
                  <a:pt x="339716" y="272424"/>
                </a:lnTo>
                <a:lnTo>
                  <a:pt x="339716" y="226306"/>
                </a:lnTo>
                <a:lnTo>
                  <a:pt x="326395" y="214062"/>
                </a:lnTo>
                <a:lnTo>
                  <a:pt x="326395" y="251709"/>
                </a:lnTo>
                <a:lnTo>
                  <a:pt x="326024" y="252534"/>
                </a:lnTo>
                <a:lnTo>
                  <a:pt x="325655" y="252947"/>
                </a:lnTo>
                <a:lnTo>
                  <a:pt x="325284" y="253772"/>
                </a:lnTo>
                <a:lnTo>
                  <a:pt x="324544" y="253772"/>
                </a:lnTo>
                <a:lnTo>
                  <a:pt x="323804" y="253772"/>
                </a:lnTo>
                <a:lnTo>
                  <a:pt x="323435" y="252947"/>
                </a:lnTo>
                <a:lnTo>
                  <a:pt x="323064" y="252534"/>
                </a:lnTo>
                <a:lnTo>
                  <a:pt x="323064" y="251709"/>
                </a:lnTo>
                <a:lnTo>
                  <a:pt x="323064" y="211005"/>
                </a:lnTo>
                <a:lnTo>
                  <a:pt x="306295" y="195590"/>
                </a:lnTo>
                <a:lnTo>
                  <a:pt x="303080" y="192507"/>
                </a:lnTo>
                <a:lnTo>
                  <a:pt x="303080" y="236197"/>
                </a:lnTo>
                <a:lnTo>
                  <a:pt x="321237" y="256943"/>
                </a:lnTo>
                <a:lnTo>
                  <a:pt x="326679" y="263383"/>
                </a:lnTo>
                <a:lnTo>
                  <a:pt x="332539" y="270257"/>
                </a:lnTo>
                <a:lnTo>
                  <a:pt x="342585" y="283568"/>
                </a:lnTo>
                <a:lnTo>
                  <a:pt x="355146" y="299461"/>
                </a:lnTo>
                <a:lnTo>
                  <a:pt x="361844" y="306761"/>
                </a:lnTo>
                <a:lnTo>
                  <a:pt x="368542" y="314492"/>
                </a:lnTo>
                <a:lnTo>
                  <a:pt x="381101" y="328237"/>
                </a:lnTo>
                <a:lnTo>
                  <a:pt x="391146" y="338972"/>
                </a:lnTo>
                <a:lnTo>
                  <a:pt x="401195" y="349711"/>
                </a:lnTo>
                <a:lnTo>
                  <a:pt x="406217" y="354434"/>
                </a:lnTo>
                <a:lnTo>
                  <a:pt x="412078" y="359158"/>
                </a:lnTo>
                <a:lnTo>
                  <a:pt x="417104" y="363884"/>
                </a:lnTo>
                <a:lnTo>
                  <a:pt x="422545" y="367748"/>
                </a:lnTo>
                <a:lnTo>
                  <a:pt x="424636" y="369036"/>
                </a:lnTo>
                <a:lnTo>
                  <a:pt x="425474" y="369896"/>
                </a:lnTo>
                <a:lnTo>
                  <a:pt x="425893" y="371184"/>
                </a:lnTo>
                <a:lnTo>
                  <a:pt x="426217" y="372182"/>
                </a:lnTo>
                <a:lnTo>
                  <a:pt x="439635" y="363973"/>
                </a:lnTo>
                <a:lnTo>
                  <a:pt x="439635" y="333597"/>
                </a:lnTo>
                <a:lnTo>
                  <a:pt x="439635" y="332797"/>
                </a:lnTo>
                <a:lnTo>
                  <a:pt x="440003" y="332397"/>
                </a:lnTo>
                <a:lnTo>
                  <a:pt x="440649" y="332048"/>
                </a:lnTo>
                <a:lnTo>
                  <a:pt x="431051" y="320002"/>
                </a:lnTo>
                <a:close/>
                <a:moveTo>
                  <a:pt x="456759" y="349402"/>
                </a:moveTo>
                <a:lnTo>
                  <a:pt x="449592" y="342159"/>
                </a:lnTo>
                <a:lnTo>
                  <a:pt x="443272" y="335341"/>
                </a:lnTo>
                <a:lnTo>
                  <a:pt x="442964" y="334954"/>
                </a:lnTo>
                <a:lnTo>
                  <a:pt x="442964" y="361872"/>
                </a:lnTo>
                <a:lnTo>
                  <a:pt x="456337" y="353234"/>
                </a:lnTo>
                <a:lnTo>
                  <a:pt x="458866" y="351531"/>
                </a:lnTo>
                <a:lnTo>
                  <a:pt x="456759" y="349402"/>
                </a:lnTo>
                <a:close/>
                <a:moveTo>
                  <a:pt x="471088" y="383059"/>
                </a:moveTo>
                <a:lnTo>
                  <a:pt x="470666" y="374966"/>
                </a:lnTo>
                <a:lnTo>
                  <a:pt x="468981" y="366870"/>
                </a:lnTo>
                <a:lnTo>
                  <a:pt x="468137" y="363462"/>
                </a:lnTo>
                <a:lnTo>
                  <a:pt x="465608" y="365591"/>
                </a:lnTo>
                <a:lnTo>
                  <a:pt x="445379" y="378373"/>
                </a:lnTo>
                <a:lnTo>
                  <a:pt x="430207" y="388173"/>
                </a:lnTo>
                <a:lnTo>
                  <a:pt x="422558" y="392626"/>
                </a:lnTo>
                <a:lnTo>
                  <a:pt x="422029" y="398691"/>
                </a:lnTo>
                <a:lnTo>
                  <a:pt x="420127" y="409621"/>
                </a:lnTo>
                <a:lnTo>
                  <a:pt x="418222" y="420555"/>
                </a:lnTo>
                <a:lnTo>
                  <a:pt x="417270" y="431485"/>
                </a:lnTo>
                <a:lnTo>
                  <a:pt x="417270" y="432297"/>
                </a:lnTo>
                <a:lnTo>
                  <a:pt x="416795" y="432700"/>
                </a:lnTo>
                <a:lnTo>
                  <a:pt x="415844" y="433107"/>
                </a:lnTo>
                <a:lnTo>
                  <a:pt x="414893" y="433107"/>
                </a:lnTo>
                <a:lnTo>
                  <a:pt x="414417" y="433107"/>
                </a:lnTo>
                <a:lnTo>
                  <a:pt x="413466" y="432700"/>
                </a:lnTo>
                <a:lnTo>
                  <a:pt x="412991" y="432297"/>
                </a:lnTo>
                <a:lnTo>
                  <a:pt x="412991" y="431485"/>
                </a:lnTo>
                <a:lnTo>
                  <a:pt x="413942" y="420555"/>
                </a:lnTo>
                <a:lnTo>
                  <a:pt x="415844" y="409621"/>
                </a:lnTo>
                <a:lnTo>
                  <a:pt x="417746" y="398691"/>
                </a:lnTo>
                <a:lnTo>
                  <a:pt x="418048" y="395252"/>
                </a:lnTo>
                <a:lnTo>
                  <a:pt x="416297" y="396269"/>
                </a:lnTo>
                <a:lnTo>
                  <a:pt x="404076" y="403937"/>
                </a:lnTo>
                <a:lnTo>
                  <a:pt x="401110" y="405864"/>
                </a:lnTo>
                <a:lnTo>
                  <a:pt x="400587" y="408692"/>
                </a:lnTo>
                <a:lnTo>
                  <a:pt x="399208" y="416130"/>
                </a:lnTo>
                <a:lnTo>
                  <a:pt x="398864" y="419629"/>
                </a:lnTo>
                <a:lnTo>
                  <a:pt x="398175" y="423130"/>
                </a:lnTo>
                <a:lnTo>
                  <a:pt x="398175" y="427504"/>
                </a:lnTo>
                <a:lnTo>
                  <a:pt x="397831" y="432757"/>
                </a:lnTo>
                <a:lnTo>
                  <a:pt x="397142" y="437131"/>
                </a:lnTo>
                <a:lnTo>
                  <a:pt x="396106" y="441505"/>
                </a:lnTo>
                <a:lnTo>
                  <a:pt x="395763" y="442381"/>
                </a:lnTo>
                <a:lnTo>
                  <a:pt x="395073" y="443256"/>
                </a:lnTo>
                <a:lnTo>
                  <a:pt x="394040" y="443256"/>
                </a:lnTo>
                <a:lnTo>
                  <a:pt x="393350" y="443256"/>
                </a:lnTo>
                <a:lnTo>
                  <a:pt x="393007" y="441943"/>
                </a:lnTo>
                <a:lnTo>
                  <a:pt x="393007" y="441505"/>
                </a:lnTo>
                <a:lnTo>
                  <a:pt x="393007" y="440630"/>
                </a:lnTo>
                <a:lnTo>
                  <a:pt x="394383" y="435818"/>
                </a:lnTo>
                <a:lnTo>
                  <a:pt x="394730" y="431444"/>
                </a:lnTo>
                <a:lnTo>
                  <a:pt x="395073" y="425754"/>
                </a:lnTo>
                <a:lnTo>
                  <a:pt x="395073" y="420942"/>
                </a:lnTo>
                <a:lnTo>
                  <a:pt x="395419" y="417878"/>
                </a:lnTo>
                <a:lnTo>
                  <a:pt x="395763" y="414379"/>
                </a:lnTo>
                <a:lnTo>
                  <a:pt x="396972" y="408613"/>
                </a:lnTo>
                <a:lnTo>
                  <a:pt x="392695" y="411608"/>
                </a:lnTo>
                <a:lnTo>
                  <a:pt x="388482" y="415015"/>
                </a:lnTo>
                <a:lnTo>
                  <a:pt x="369093" y="429501"/>
                </a:lnTo>
                <a:lnTo>
                  <a:pt x="350549" y="444840"/>
                </a:lnTo>
                <a:lnTo>
                  <a:pt x="345491" y="448247"/>
                </a:lnTo>
                <a:lnTo>
                  <a:pt x="340012" y="452933"/>
                </a:lnTo>
                <a:lnTo>
                  <a:pt x="334533" y="458047"/>
                </a:lnTo>
                <a:lnTo>
                  <a:pt x="329053" y="463161"/>
                </a:lnTo>
                <a:lnTo>
                  <a:pt x="326525" y="466143"/>
                </a:lnTo>
                <a:lnTo>
                  <a:pt x="324840" y="469125"/>
                </a:lnTo>
                <a:lnTo>
                  <a:pt x="323152" y="471682"/>
                </a:lnTo>
                <a:lnTo>
                  <a:pt x="326103" y="472533"/>
                </a:lnTo>
                <a:lnTo>
                  <a:pt x="337905" y="476368"/>
                </a:lnTo>
                <a:lnTo>
                  <a:pt x="345913" y="478500"/>
                </a:lnTo>
                <a:lnTo>
                  <a:pt x="354343" y="481482"/>
                </a:lnTo>
                <a:lnTo>
                  <a:pt x="361929" y="483186"/>
                </a:lnTo>
                <a:lnTo>
                  <a:pt x="368671" y="484464"/>
                </a:lnTo>
                <a:lnTo>
                  <a:pt x="377101" y="486168"/>
                </a:lnTo>
                <a:lnTo>
                  <a:pt x="385109" y="487872"/>
                </a:lnTo>
                <a:lnTo>
                  <a:pt x="403232" y="492132"/>
                </a:lnTo>
                <a:lnTo>
                  <a:pt x="409902" y="493858"/>
                </a:lnTo>
                <a:lnTo>
                  <a:pt x="410065" y="493345"/>
                </a:lnTo>
                <a:lnTo>
                  <a:pt x="410469" y="492057"/>
                </a:lnTo>
                <a:lnTo>
                  <a:pt x="410875" y="490772"/>
                </a:lnTo>
                <a:lnTo>
                  <a:pt x="411231" y="490318"/>
                </a:lnTo>
                <a:lnTo>
                  <a:pt x="410711" y="486209"/>
                </a:lnTo>
                <a:lnTo>
                  <a:pt x="410009" y="477451"/>
                </a:lnTo>
                <a:lnTo>
                  <a:pt x="409659" y="468694"/>
                </a:lnTo>
                <a:lnTo>
                  <a:pt x="409659" y="467819"/>
                </a:lnTo>
                <a:lnTo>
                  <a:pt x="410009" y="467381"/>
                </a:lnTo>
                <a:lnTo>
                  <a:pt x="410711" y="466943"/>
                </a:lnTo>
                <a:lnTo>
                  <a:pt x="411061" y="466943"/>
                </a:lnTo>
                <a:lnTo>
                  <a:pt x="411763" y="466943"/>
                </a:lnTo>
                <a:lnTo>
                  <a:pt x="412815" y="467381"/>
                </a:lnTo>
                <a:lnTo>
                  <a:pt x="413164" y="467819"/>
                </a:lnTo>
                <a:lnTo>
                  <a:pt x="413164" y="468694"/>
                </a:lnTo>
                <a:lnTo>
                  <a:pt x="413517" y="477451"/>
                </a:lnTo>
                <a:lnTo>
                  <a:pt x="414216" y="485771"/>
                </a:lnTo>
                <a:lnTo>
                  <a:pt x="414301" y="486414"/>
                </a:lnTo>
                <a:lnTo>
                  <a:pt x="414924" y="485623"/>
                </a:lnTo>
                <a:lnTo>
                  <a:pt x="418571" y="480906"/>
                </a:lnTo>
                <a:lnTo>
                  <a:pt x="422214" y="476617"/>
                </a:lnTo>
                <a:lnTo>
                  <a:pt x="426670" y="472328"/>
                </a:lnTo>
                <a:lnTo>
                  <a:pt x="435179" y="464606"/>
                </a:lnTo>
                <a:lnTo>
                  <a:pt x="444900" y="457316"/>
                </a:lnTo>
                <a:lnTo>
                  <a:pt x="446925" y="455600"/>
                </a:lnTo>
                <a:lnTo>
                  <a:pt x="449356" y="453456"/>
                </a:lnTo>
                <a:lnTo>
                  <a:pt x="452190" y="451740"/>
                </a:lnTo>
                <a:lnTo>
                  <a:pt x="455431" y="450452"/>
                </a:lnTo>
                <a:lnTo>
                  <a:pt x="458671" y="450023"/>
                </a:lnTo>
                <a:lnTo>
                  <a:pt x="460696" y="450452"/>
                </a:lnTo>
                <a:lnTo>
                  <a:pt x="462724" y="450883"/>
                </a:lnTo>
                <a:lnTo>
                  <a:pt x="463634" y="451365"/>
                </a:lnTo>
                <a:lnTo>
                  <a:pt x="463924" y="448247"/>
                </a:lnTo>
                <a:lnTo>
                  <a:pt x="464767" y="441858"/>
                </a:lnTo>
                <a:lnTo>
                  <a:pt x="466452" y="434615"/>
                </a:lnTo>
                <a:lnTo>
                  <a:pt x="468981" y="418851"/>
                </a:lnTo>
                <a:lnTo>
                  <a:pt x="470247" y="409901"/>
                </a:lnTo>
                <a:lnTo>
                  <a:pt x="471088" y="400530"/>
                </a:lnTo>
                <a:lnTo>
                  <a:pt x="471510" y="392008"/>
                </a:lnTo>
                <a:lnTo>
                  <a:pt x="471088" y="383059"/>
                </a:lnTo>
                <a:close/>
                <a:moveTo>
                  <a:pt x="539157" y="528154"/>
                </a:moveTo>
                <a:cubicBezTo>
                  <a:pt x="538222" y="528154"/>
                  <a:pt x="538222" y="529738"/>
                  <a:pt x="537290" y="529738"/>
                </a:cubicBezTo>
                <a:cubicBezTo>
                  <a:pt x="536355" y="528154"/>
                  <a:pt x="535419" y="527364"/>
                  <a:pt x="533549" y="525783"/>
                </a:cubicBezTo>
                <a:cubicBezTo>
                  <a:pt x="533549" y="525783"/>
                  <a:pt x="532614" y="524993"/>
                  <a:pt x="532614" y="524199"/>
                </a:cubicBezTo>
                <a:lnTo>
                  <a:pt x="530746" y="525783"/>
                </a:lnTo>
                <a:cubicBezTo>
                  <a:pt x="529811" y="525783"/>
                  <a:pt x="528876" y="524199"/>
                  <a:pt x="528876" y="524199"/>
                </a:cubicBezTo>
                <a:cubicBezTo>
                  <a:pt x="527940" y="523409"/>
                  <a:pt x="527940" y="521828"/>
                  <a:pt x="527008" y="521828"/>
                </a:cubicBezTo>
                <a:cubicBezTo>
                  <a:pt x="526073" y="521828"/>
                  <a:pt x="526073" y="523409"/>
                  <a:pt x="525138" y="523409"/>
                </a:cubicBezTo>
                <a:cubicBezTo>
                  <a:pt x="524203" y="522618"/>
                  <a:pt x="524203" y="522618"/>
                  <a:pt x="523267" y="521828"/>
                </a:cubicBezTo>
                <a:cubicBezTo>
                  <a:pt x="523267" y="521828"/>
                  <a:pt x="521400" y="522618"/>
                  <a:pt x="521400" y="523409"/>
                </a:cubicBezTo>
                <a:cubicBezTo>
                  <a:pt x="521400" y="523409"/>
                  <a:pt x="522332" y="524199"/>
                  <a:pt x="523267" y="524993"/>
                </a:cubicBezTo>
                <a:cubicBezTo>
                  <a:pt x="523267" y="524993"/>
                  <a:pt x="524203" y="525783"/>
                  <a:pt x="524203" y="526573"/>
                </a:cubicBezTo>
                <a:cubicBezTo>
                  <a:pt x="525138" y="527364"/>
                  <a:pt x="526073" y="527364"/>
                  <a:pt x="526073" y="528154"/>
                </a:cubicBezTo>
                <a:cubicBezTo>
                  <a:pt x="527008" y="528948"/>
                  <a:pt x="527008" y="529738"/>
                  <a:pt x="527940" y="529738"/>
                </a:cubicBezTo>
                <a:cubicBezTo>
                  <a:pt x="527940" y="530529"/>
                  <a:pt x="528876" y="531319"/>
                  <a:pt x="528876" y="532109"/>
                </a:cubicBezTo>
                <a:cubicBezTo>
                  <a:pt x="529811" y="532109"/>
                  <a:pt x="530746" y="530529"/>
                  <a:pt x="531681" y="530529"/>
                </a:cubicBezTo>
                <a:cubicBezTo>
                  <a:pt x="531681" y="530529"/>
                  <a:pt x="532614" y="528948"/>
                  <a:pt x="533549" y="528948"/>
                </a:cubicBezTo>
                <a:cubicBezTo>
                  <a:pt x="533549" y="528948"/>
                  <a:pt x="534484" y="530529"/>
                  <a:pt x="535419" y="530529"/>
                </a:cubicBezTo>
                <a:cubicBezTo>
                  <a:pt x="535419" y="531319"/>
                  <a:pt x="536355" y="529738"/>
                  <a:pt x="537290" y="529738"/>
                </a:cubicBezTo>
                <a:cubicBezTo>
                  <a:pt x="537290" y="529738"/>
                  <a:pt x="538222" y="531319"/>
                  <a:pt x="539157" y="531319"/>
                </a:cubicBezTo>
                <a:lnTo>
                  <a:pt x="541028" y="529738"/>
                </a:lnTo>
                <a:lnTo>
                  <a:pt x="539157" y="528154"/>
                </a:lnTo>
                <a:close/>
                <a:moveTo>
                  <a:pt x="555047" y="512337"/>
                </a:moveTo>
                <a:cubicBezTo>
                  <a:pt x="554112" y="512337"/>
                  <a:pt x="553177" y="511546"/>
                  <a:pt x="553177" y="510753"/>
                </a:cubicBezTo>
                <a:cubicBezTo>
                  <a:pt x="553177" y="509962"/>
                  <a:pt x="551309" y="509172"/>
                  <a:pt x="551309" y="509172"/>
                </a:cubicBezTo>
                <a:lnTo>
                  <a:pt x="554112" y="507591"/>
                </a:lnTo>
                <a:cubicBezTo>
                  <a:pt x="553177" y="507591"/>
                  <a:pt x="552242" y="506007"/>
                  <a:pt x="552242" y="506007"/>
                </a:cubicBezTo>
                <a:cubicBezTo>
                  <a:pt x="551309" y="506007"/>
                  <a:pt x="550374" y="507591"/>
                  <a:pt x="550374" y="507591"/>
                </a:cubicBezTo>
                <a:cubicBezTo>
                  <a:pt x="549439" y="507591"/>
                  <a:pt x="548504" y="508381"/>
                  <a:pt x="547568" y="508381"/>
                </a:cubicBezTo>
                <a:cubicBezTo>
                  <a:pt x="547568" y="509172"/>
                  <a:pt x="549439" y="509962"/>
                  <a:pt x="549439" y="510753"/>
                </a:cubicBezTo>
                <a:cubicBezTo>
                  <a:pt x="549439" y="510753"/>
                  <a:pt x="550374" y="511546"/>
                  <a:pt x="551309" y="512337"/>
                </a:cubicBezTo>
                <a:cubicBezTo>
                  <a:pt x="551309" y="512337"/>
                  <a:pt x="552242" y="513127"/>
                  <a:pt x="553177" y="513917"/>
                </a:cubicBezTo>
                <a:cubicBezTo>
                  <a:pt x="553177" y="513917"/>
                  <a:pt x="550374" y="514708"/>
                  <a:pt x="550374" y="515498"/>
                </a:cubicBezTo>
                <a:lnTo>
                  <a:pt x="552242" y="517082"/>
                </a:lnTo>
                <a:cubicBezTo>
                  <a:pt x="553177" y="517873"/>
                  <a:pt x="553177" y="518663"/>
                  <a:pt x="554112" y="518663"/>
                </a:cubicBezTo>
                <a:lnTo>
                  <a:pt x="555983" y="517082"/>
                </a:lnTo>
                <a:cubicBezTo>
                  <a:pt x="555983" y="517082"/>
                  <a:pt x="554112" y="516292"/>
                  <a:pt x="554112" y="515498"/>
                </a:cubicBezTo>
                <a:lnTo>
                  <a:pt x="556915" y="514708"/>
                </a:lnTo>
                <a:cubicBezTo>
                  <a:pt x="555983" y="513917"/>
                  <a:pt x="555047" y="513127"/>
                  <a:pt x="555047" y="512337"/>
                </a:cubicBezTo>
                <a:close/>
                <a:moveTo>
                  <a:pt x="579349" y="510753"/>
                </a:moveTo>
                <a:cubicBezTo>
                  <a:pt x="579349" y="510753"/>
                  <a:pt x="578413" y="508381"/>
                  <a:pt x="577478" y="509172"/>
                </a:cubicBezTo>
                <a:cubicBezTo>
                  <a:pt x="577478" y="509172"/>
                  <a:pt x="576543" y="509962"/>
                  <a:pt x="575611" y="509962"/>
                </a:cubicBezTo>
                <a:cubicBezTo>
                  <a:pt x="576543" y="510753"/>
                  <a:pt x="576543" y="511546"/>
                  <a:pt x="577478" y="512337"/>
                </a:cubicBezTo>
                <a:cubicBezTo>
                  <a:pt x="577478" y="512337"/>
                  <a:pt x="578413" y="513127"/>
                  <a:pt x="579349" y="513917"/>
                </a:cubicBezTo>
                <a:cubicBezTo>
                  <a:pt x="579349" y="513917"/>
                  <a:pt x="580284" y="512337"/>
                  <a:pt x="581219" y="512337"/>
                </a:cubicBezTo>
                <a:cubicBezTo>
                  <a:pt x="581219" y="512337"/>
                  <a:pt x="582151" y="513917"/>
                  <a:pt x="583086" y="513917"/>
                </a:cubicBezTo>
                <a:cubicBezTo>
                  <a:pt x="583086" y="513917"/>
                  <a:pt x="584022" y="513127"/>
                  <a:pt x="584957" y="513127"/>
                </a:cubicBezTo>
                <a:cubicBezTo>
                  <a:pt x="584022" y="512337"/>
                  <a:pt x="584022" y="511546"/>
                  <a:pt x="583086" y="510753"/>
                </a:cubicBezTo>
                <a:cubicBezTo>
                  <a:pt x="583086" y="510753"/>
                  <a:pt x="582151" y="509172"/>
                  <a:pt x="581219" y="509172"/>
                </a:cubicBezTo>
                <a:cubicBezTo>
                  <a:pt x="581219" y="509172"/>
                  <a:pt x="580284" y="510753"/>
                  <a:pt x="579349" y="510753"/>
                </a:cubicBezTo>
                <a:close/>
                <a:moveTo>
                  <a:pt x="585892" y="503636"/>
                </a:moveTo>
                <a:cubicBezTo>
                  <a:pt x="585892" y="503636"/>
                  <a:pt x="584022" y="505217"/>
                  <a:pt x="584022" y="504426"/>
                </a:cubicBezTo>
                <a:cubicBezTo>
                  <a:pt x="584022" y="504426"/>
                  <a:pt x="583086" y="502845"/>
                  <a:pt x="582151" y="502845"/>
                </a:cubicBezTo>
                <a:cubicBezTo>
                  <a:pt x="582151" y="503636"/>
                  <a:pt x="580284" y="503636"/>
                  <a:pt x="580284" y="504426"/>
                </a:cubicBezTo>
                <a:lnTo>
                  <a:pt x="582151" y="506007"/>
                </a:lnTo>
                <a:cubicBezTo>
                  <a:pt x="582151" y="506007"/>
                  <a:pt x="583086" y="507591"/>
                  <a:pt x="584022" y="507591"/>
                </a:cubicBezTo>
                <a:cubicBezTo>
                  <a:pt x="584022" y="507591"/>
                  <a:pt x="584957" y="506797"/>
                  <a:pt x="585892" y="506797"/>
                </a:cubicBezTo>
                <a:lnTo>
                  <a:pt x="587760" y="505217"/>
                </a:lnTo>
                <a:cubicBezTo>
                  <a:pt x="587760" y="505217"/>
                  <a:pt x="586824" y="503636"/>
                  <a:pt x="585892" y="503636"/>
                </a:cubicBezTo>
                <a:close/>
                <a:moveTo>
                  <a:pt x="591501" y="519453"/>
                </a:moveTo>
                <a:cubicBezTo>
                  <a:pt x="590565" y="519453"/>
                  <a:pt x="589630" y="521037"/>
                  <a:pt x="588695" y="521037"/>
                </a:cubicBezTo>
                <a:lnTo>
                  <a:pt x="587760" y="519453"/>
                </a:lnTo>
                <a:cubicBezTo>
                  <a:pt x="586824" y="519453"/>
                  <a:pt x="585892" y="521037"/>
                  <a:pt x="584957" y="521037"/>
                </a:cubicBezTo>
                <a:cubicBezTo>
                  <a:pt x="584957" y="521037"/>
                  <a:pt x="584022" y="519453"/>
                  <a:pt x="584022" y="518663"/>
                </a:cubicBezTo>
                <a:cubicBezTo>
                  <a:pt x="584022" y="519453"/>
                  <a:pt x="582151" y="519453"/>
                  <a:pt x="582151" y="520247"/>
                </a:cubicBezTo>
                <a:cubicBezTo>
                  <a:pt x="581219" y="521037"/>
                  <a:pt x="583086" y="521828"/>
                  <a:pt x="583086" y="521828"/>
                </a:cubicBezTo>
                <a:cubicBezTo>
                  <a:pt x="584022" y="522618"/>
                  <a:pt x="584022" y="523409"/>
                  <a:pt x="584957" y="524199"/>
                </a:cubicBezTo>
                <a:cubicBezTo>
                  <a:pt x="585892" y="524199"/>
                  <a:pt x="585892" y="524993"/>
                  <a:pt x="586824" y="525783"/>
                </a:cubicBezTo>
                <a:cubicBezTo>
                  <a:pt x="586824" y="524993"/>
                  <a:pt x="587760" y="524993"/>
                  <a:pt x="588695" y="524199"/>
                </a:cubicBezTo>
                <a:cubicBezTo>
                  <a:pt x="589630" y="523409"/>
                  <a:pt x="591501" y="522618"/>
                  <a:pt x="592433" y="521828"/>
                </a:cubicBezTo>
                <a:cubicBezTo>
                  <a:pt x="592433" y="521828"/>
                  <a:pt x="591501" y="520247"/>
                  <a:pt x="591501" y="519453"/>
                </a:cubicBezTo>
                <a:close/>
                <a:moveTo>
                  <a:pt x="615877" y="503784"/>
                </a:moveTo>
                <a:cubicBezTo>
                  <a:pt x="615455" y="504048"/>
                  <a:pt x="613931" y="504631"/>
                  <a:pt x="613931" y="505217"/>
                </a:cubicBezTo>
                <a:lnTo>
                  <a:pt x="615802" y="506797"/>
                </a:lnTo>
                <a:lnTo>
                  <a:pt x="617669" y="505217"/>
                </a:lnTo>
                <a:cubicBezTo>
                  <a:pt x="617669" y="505217"/>
                  <a:pt x="616088" y="504521"/>
                  <a:pt x="615877" y="503784"/>
                </a:cubicBezTo>
                <a:close/>
                <a:moveTo>
                  <a:pt x="617669" y="519453"/>
                </a:moveTo>
                <a:cubicBezTo>
                  <a:pt x="616734" y="519453"/>
                  <a:pt x="616734" y="517873"/>
                  <a:pt x="615802" y="517873"/>
                </a:cubicBezTo>
                <a:lnTo>
                  <a:pt x="613931" y="519453"/>
                </a:lnTo>
                <a:cubicBezTo>
                  <a:pt x="612996" y="519453"/>
                  <a:pt x="612061" y="517082"/>
                  <a:pt x="612061" y="517873"/>
                </a:cubicBezTo>
                <a:cubicBezTo>
                  <a:pt x="611129" y="517873"/>
                  <a:pt x="611129" y="518663"/>
                  <a:pt x="610193" y="518663"/>
                </a:cubicBezTo>
                <a:cubicBezTo>
                  <a:pt x="610193" y="519453"/>
                  <a:pt x="611129" y="520247"/>
                  <a:pt x="612061" y="520247"/>
                </a:cubicBezTo>
                <a:cubicBezTo>
                  <a:pt x="612061" y="521037"/>
                  <a:pt x="612996" y="521828"/>
                  <a:pt x="612996" y="522618"/>
                </a:cubicBezTo>
                <a:lnTo>
                  <a:pt x="614867" y="524199"/>
                </a:lnTo>
                <a:lnTo>
                  <a:pt x="616734" y="522618"/>
                </a:lnTo>
                <a:cubicBezTo>
                  <a:pt x="617669" y="522618"/>
                  <a:pt x="618604" y="521828"/>
                  <a:pt x="618604" y="521037"/>
                </a:cubicBezTo>
                <a:cubicBezTo>
                  <a:pt x="618604" y="521037"/>
                  <a:pt x="617669" y="520247"/>
                  <a:pt x="617669" y="519453"/>
                </a:cubicBezTo>
                <a:close/>
                <a:moveTo>
                  <a:pt x="628886" y="521037"/>
                </a:moveTo>
                <a:cubicBezTo>
                  <a:pt x="627951" y="520247"/>
                  <a:pt x="627016" y="519453"/>
                  <a:pt x="627016" y="519453"/>
                </a:cubicBezTo>
                <a:cubicBezTo>
                  <a:pt x="627016" y="518663"/>
                  <a:pt x="625148" y="517873"/>
                  <a:pt x="625148" y="517082"/>
                </a:cubicBezTo>
                <a:lnTo>
                  <a:pt x="627016" y="516292"/>
                </a:lnTo>
                <a:cubicBezTo>
                  <a:pt x="627016" y="515498"/>
                  <a:pt x="626083" y="514708"/>
                  <a:pt x="626083" y="513917"/>
                </a:cubicBezTo>
                <a:cubicBezTo>
                  <a:pt x="625148" y="513917"/>
                  <a:pt x="625148" y="513127"/>
                  <a:pt x="624213" y="512337"/>
                </a:cubicBezTo>
                <a:cubicBezTo>
                  <a:pt x="623278" y="511546"/>
                  <a:pt x="623278" y="511546"/>
                  <a:pt x="622342" y="510753"/>
                </a:cubicBezTo>
                <a:cubicBezTo>
                  <a:pt x="622342" y="511546"/>
                  <a:pt x="620475" y="511546"/>
                  <a:pt x="620475" y="512337"/>
                </a:cubicBezTo>
                <a:cubicBezTo>
                  <a:pt x="620475" y="512337"/>
                  <a:pt x="622342" y="513127"/>
                  <a:pt x="622342" y="513917"/>
                </a:cubicBezTo>
                <a:cubicBezTo>
                  <a:pt x="622342" y="514708"/>
                  <a:pt x="623278" y="515498"/>
                  <a:pt x="623278" y="515498"/>
                </a:cubicBezTo>
                <a:cubicBezTo>
                  <a:pt x="624213" y="515498"/>
                  <a:pt x="625148" y="517082"/>
                  <a:pt x="625148" y="517082"/>
                </a:cubicBezTo>
                <a:cubicBezTo>
                  <a:pt x="625148" y="517873"/>
                  <a:pt x="623278" y="518663"/>
                  <a:pt x="623278" y="518663"/>
                </a:cubicBezTo>
                <a:cubicBezTo>
                  <a:pt x="623278" y="519453"/>
                  <a:pt x="624213" y="520247"/>
                  <a:pt x="625148" y="520247"/>
                </a:cubicBezTo>
                <a:cubicBezTo>
                  <a:pt x="625148" y="521037"/>
                  <a:pt x="626083" y="521828"/>
                  <a:pt x="626083" y="522618"/>
                </a:cubicBezTo>
                <a:lnTo>
                  <a:pt x="624213" y="523409"/>
                </a:lnTo>
                <a:cubicBezTo>
                  <a:pt x="624213" y="524199"/>
                  <a:pt x="626083" y="524993"/>
                  <a:pt x="626083" y="524993"/>
                </a:cubicBezTo>
                <a:cubicBezTo>
                  <a:pt x="626083" y="525783"/>
                  <a:pt x="627016" y="526573"/>
                  <a:pt x="627016" y="527364"/>
                </a:cubicBezTo>
                <a:cubicBezTo>
                  <a:pt x="627951" y="526573"/>
                  <a:pt x="629821" y="526573"/>
                  <a:pt x="629821" y="525783"/>
                </a:cubicBezTo>
                <a:cubicBezTo>
                  <a:pt x="629821" y="524993"/>
                  <a:pt x="627951" y="524199"/>
                  <a:pt x="627951" y="524199"/>
                </a:cubicBezTo>
                <a:cubicBezTo>
                  <a:pt x="627951" y="523409"/>
                  <a:pt x="626083" y="522618"/>
                  <a:pt x="626083" y="522618"/>
                </a:cubicBezTo>
                <a:cubicBezTo>
                  <a:pt x="626083" y="521828"/>
                  <a:pt x="628886" y="521037"/>
                  <a:pt x="628886" y="521037"/>
                </a:cubicBezTo>
                <a:close/>
                <a:moveTo>
                  <a:pt x="641035" y="524199"/>
                </a:moveTo>
                <a:cubicBezTo>
                  <a:pt x="641035" y="523409"/>
                  <a:pt x="640103" y="522618"/>
                  <a:pt x="639168" y="521828"/>
                </a:cubicBezTo>
                <a:lnTo>
                  <a:pt x="638232" y="520247"/>
                </a:lnTo>
                <a:cubicBezTo>
                  <a:pt x="637297" y="520247"/>
                  <a:pt x="636362" y="521828"/>
                  <a:pt x="635430" y="521828"/>
                </a:cubicBezTo>
                <a:cubicBezTo>
                  <a:pt x="635430" y="521828"/>
                  <a:pt x="633559" y="522618"/>
                  <a:pt x="633559" y="523409"/>
                </a:cubicBezTo>
                <a:lnTo>
                  <a:pt x="635430" y="524993"/>
                </a:lnTo>
                <a:cubicBezTo>
                  <a:pt x="636362" y="524993"/>
                  <a:pt x="636362" y="523409"/>
                  <a:pt x="637297" y="523409"/>
                </a:cubicBezTo>
                <a:cubicBezTo>
                  <a:pt x="638232" y="524993"/>
                  <a:pt x="639168" y="525783"/>
                  <a:pt x="641035" y="527364"/>
                </a:cubicBezTo>
                <a:cubicBezTo>
                  <a:pt x="641035" y="526573"/>
                  <a:pt x="642906" y="526573"/>
                  <a:pt x="642906" y="525783"/>
                </a:cubicBezTo>
                <a:cubicBezTo>
                  <a:pt x="642906" y="524993"/>
                  <a:pt x="641035" y="524199"/>
                  <a:pt x="641035" y="524199"/>
                </a:cubicBezTo>
                <a:close/>
                <a:moveTo>
                  <a:pt x="717680" y="513917"/>
                </a:moveTo>
                <a:lnTo>
                  <a:pt x="715812" y="514708"/>
                </a:lnTo>
                <a:cubicBezTo>
                  <a:pt x="714877" y="515498"/>
                  <a:pt x="713942" y="516292"/>
                  <a:pt x="713006" y="516292"/>
                </a:cubicBezTo>
                <a:lnTo>
                  <a:pt x="712071" y="514708"/>
                </a:lnTo>
                <a:cubicBezTo>
                  <a:pt x="711136" y="514708"/>
                  <a:pt x="710204" y="516292"/>
                  <a:pt x="710204" y="515498"/>
                </a:cubicBezTo>
                <a:cubicBezTo>
                  <a:pt x="709269" y="515498"/>
                  <a:pt x="708333" y="514708"/>
                  <a:pt x="708333" y="513917"/>
                </a:cubicBezTo>
                <a:cubicBezTo>
                  <a:pt x="707398" y="513917"/>
                  <a:pt x="707398" y="513127"/>
                  <a:pt x="706463" y="512337"/>
                </a:cubicBezTo>
                <a:cubicBezTo>
                  <a:pt x="706463" y="513127"/>
                  <a:pt x="704595" y="513127"/>
                  <a:pt x="704595" y="513917"/>
                </a:cubicBezTo>
                <a:cubicBezTo>
                  <a:pt x="704595" y="513917"/>
                  <a:pt x="705531" y="514708"/>
                  <a:pt x="706463" y="515498"/>
                </a:cubicBezTo>
                <a:cubicBezTo>
                  <a:pt x="706463" y="516292"/>
                  <a:pt x="707398" y="517082"/>
                  <a:pt x="707398" y="517082"/>
                </a:cubicBezTo>
                <a:cubicBezTo>
                  <a:pt x="708333" y="517873"/>
                  <a:pt x="708333" y="518663"/>
                  <a:pt x="709269" y="518663"/>
                </a:cubicBezTo>
                <a:cubicBezTo>
                  <a:pt x="709269" y="519453"/>
                  <a:pt x="711136" y="517873"/>
                  <a:pt x="711136" y="517873"/>
                </a:cubicBezTo>
                <a:cubicBezTo>
                  <a:pt x="712071" y="517873"/>
                  <a:pt x="713006" y="519453"/>
                  <a:pt x="713006" y="519453"/>
                </a:cubicBezTo>
                <a:cubicBezTo>
                  <a:pt x="713942" y="519453"/>
                  <a:pt x="714877" y="518663"/>
                  <a:pt x="714877" y="517873"/>
                </a:cubicBezTo>
                <a:cubicBezTo>
                  <a:pt x="715812" y="517873"/>
                  <a:pt x="716744" y="517082"/>
                  <a:pt x="716744" y="517082"/>
                </a:cubicBezTo>
                <a:cubicBezTo>
                  <a:pt x="717680" y="516292"/>
                  <a:pt x="718615" y="515498"/>
                  <a:pt x="719550" y="515498"/>
                </a:cubicBezTo>
                <a:cubicBezTo>
                  <a:pt x="718615" y="515498"/>
                  <a:pt x="718615" y="513917"/>
                  <a:pt x="717680" y="513917"/>
                </a:cubicBezTo>
                <a:close/>
                <a:moveTo>
                  <a:pt x="732634" y="512337"/>
                </a:moveTo>
                <a:cubicBezTo>
                  <a:pt x="731699" y="510753"/>
                  <a:pt x="730764" y="509962"/>
                  <a:pt x="729832" y="508381"/>
                </a:cubicBezTo>
                <a:cubicBezTo>
                  <a:pt x="727961" y="509172"/>
                  <a:pt x="727026" y="510753"/>
                  <a:pt x="725155" y="511546"/>
                </a:cubicBezTo>
                <a:cubicBezTo>
                  <a:pt x="726091" y="512337"/>
                  <a:pt x="727961" y="513917"/>
                  <a:pt x="728897" y="514708"/>
                </a:cubicBezTo>
                <a:cubicBezTo>
                  <a:pt x="729832" y="516292"/>
                  <a:pt x="730764" y="517082"/>
                  <a:pt x="731699" y="518663"/>
                </a:cubicBezTo>
                <a:cubicBezTo>
                  <a:pt x="732634" y="518663"/>
                  <a:pt x="732634" y="519453"/>
                  <a:pt x="733570" y="520247"/>
                </a:cubicBezTo>
                <a:cubicBezTo>
                  <a:pt x="734505" y="519453"/>
                  <a:pt x="736372" y="518663"/>
                  <a:pt x="737308" y="517082"/>
                </a:cubicBezTo>
                <a:cubicBezTo>
                  <a:pt x="736372" y="516292"/>
                  <a:pt x="735440" y="515498"/>
                  <a:pt x="734505" y="513917"/>
                </a:cubicBezTo>
                <a:cubicBezTo>
                  <a:pt x="733570" y="513127"/>
                  <a:pt x="733570" y="513127"/>
                  <a:pt x="732634" y="512337"/>
                </a:cubicBezTo>
                <a:close/>
                <a:moveTo>
                  <a:pt x="742916" y="505217"/>
                </a:moveTo>
                <a:cubicBezTo>
                  <a:pt x="741981" y="504426"/>
                  <a:pt x="741046" y="502845"/>
                  <a:pt x="740113" y="502052"/>
                </a:cubicBezTo>
                <a:cubicBezTo>
                  <a:pt x="739178" y="502052"/>
                  <a:pt x="738243" y="502845"/>
                  <a:pt x="738243" y="503636"/>
                </a:cubicBezTo>
                <a:cubicBezTo>
                  <a:pt x="737308" y="503636"/>
                  <a:pt x="735440" y="504426"/>
                  <a:pt x="735440" y="504426"/>
                </a:cubicBezTo>
                <a:cubicBezTo>
                  <a:pt x="735440" y="505217"/>
                  <a:pt x="737308" y="506007"/>
                  <a:pt x="737308" y="506007"/>
                </a:cubicBezTo>
                <a:cubicBezTo>
                  <a:pt x="738243" y="506797"/>
                  <a:pt x="738243" y="507591"/>
                  <a:pt x="739178" y="508381"/>
                </a:cubicBezTo>
                <a:cubicBezTo>
                  <a:pt x="739178" y="508381"/>
                  <a:pt x="740113" y="509962"/>
                  <a:pt x="741046" y="509962"/>
                </a:cubicBezTo>
                <a:lnTo>
                  <a:pt x="742916" y="508381"/>
                </a:lnTo>
                <a:lnTo>
                  <a:pt x="744787" y="507591"/>
                </a:lnTo>
                <a:cubicBezTo>
                  <a:pt x="744787" y="506797"/>
                  <a:pt x="743851" y="506007"/>
                  <a:pt x="742916" y="505217"/>
                </a:cubicBezTo>
                <a:close/>
                <a:moveTo>
                  <a:pt x="771890" y="503636"/>
                </a:moveTo>
                <a:cubicBezTo>
                  <a:pt x="770955" y="503636"/>
                  <a:pt x="770955" y="502845"/>
                  <a:pt x="770023" y="502052"/>
                </a:cubicBezTo>
                <a:cubicBezTo>
                  <a:pt x="770023" y="502052"/>
                  <a:pt x="769088" y="500471"/>
                  <a:pt x="768153" y="500471"/>
                </a:cubicBezTo>
                <a:cubicBezTo>
                  <a:pt x="768153" y="500471"/>
                  <a:pt x="767217" y="501261"/>
                  <a:pt x="766282" y="502052"/>
                </a:cubicBezTo>
                <a:cubicBezTo>
                  <a:pt x="765350" y="502052"/>
                  <a:pt x="765350" y="502845"/>
                  <a:pt x="764415" y="502845"/>
                </a:cubicBezTo>
                <a:cubicBezTo>
                  <a:pt x="763479" y="502845"/>
                  <a:pt x="763479" y="502052"/>
                  <a:pt x="762544" y="501261"/>
                </a:cubicBezTo>
                <a:cubicBezTo>
                  <a:pt x="762544" y="502052"/>
                  <a:pt x="760674" y="502052"/>
                  <a:pt x="760674" y="502845"/>
                </a:cubicBezTo>
                <a:cubicBezTo>
                  <a:pt x="760674" y="502845"/>
                  <a:pt x="761609" y="504426"/>
                  <a:pt x="762544" y="504426"/>
                </a:cubicBezTo>
                <a:cubicBezTo>
                  <a:pt x="762544" y="505217"/>
                  <a:pt x="763479" y="506007"/>
                  <a:pt x="763479" y="506007"/>
                </a:cubicBezTo>
                <a:cubicBezTo>
                  <a:pt x="764415" y="506797"/>
                  <a:pt x="764415" y="507591"/>
                  <a:pt x="765350" y="507591"/>
                </a:cubicBezTo>
                <a:cubicBezTo>
                  <a:pt x="766282" y="508381"/>
                  <a:pt x="767217" y="506797"/>
                  <a:pt x="767217" y="506797"/>
                </a:cubicBezTo>
                <a:cubicBezTo>
                  <a:pt x="768153" y="506797"/>
                  <a:pt x="769088" y="505217"/>
                  <a:pt x="769088" y="505217"/>
                </a:cubicBezTo>
                <a:cubicBezTo>
                  <a:pt x="770023" y="505217"/>
                  <a:pt x="770955" y="506797"/>
                  <a:pt x="770955" y="506797"/>
                </a:cubicBezTo>
                <a:lnTo>
                  <a:pt x="772826" y="506007"/>
                </a:lnTo>
                <a:cubicBezTo>
                  <a:pt x="772826" y="505217"/>
                  <a:pt x="771890" y="504426"/>
                  <a:pt x="771890" y="503636"/>
                </a:cubicBezTo>
                <a:close/>
                <a:moveTo>
                  <a:pt x="795256" y="522618"/>
                </a:moveTo>
                <a:lnTo>
                  <a:pt x="797127" y="521037"/>
                </a:lnTo>
                <a:lnTo>
                  <a:pt x="795256" y="519453"/>
                </a:lnTo>
                <a:cubicBezTo>
                  <a:pt x="795256" y="519453"/>
                  <a:pt x="793389" y="521037"/>
                  <a:pt x="793389" y="520247"/>
                </a:cubicBezTo>
                <a:cubicBezTo>
                  <a:pt x="792454" y="520247"/>
                  <a:pt x="792454" y="519453"/>
                  <a:pt x="791518" y="518663"/>
                </a:cubicBezTo>
                <a:cubicBezTo>
                  <a:pt x="791518" y="519453"/>
                  <a:pt x="789651" y="519453"/>
                  <a:pt x="789651" y="520247"/>
                </a:cubicBezTo>
                <a:cubicBezTo>
                  <a:pt x="789651" y="521037"/>
                  <a:pt x="791518" y="521828"/>
                  <a:pt x="791518" y="521828"/>
                </a:cubicBezTo>
                <a:cubicBezTo>
                  <a:pt x="791518" y="522618"/>
                  <a:pt x="792454" y="523409"/>
                  <a:pt x="792454" y="523409"/>
                </a:cubicBezTo>
                <a:cubicBezTo>
                  <a:pt x="792454" y="524199"/>
                  <a:pt x="790583" y="524993"/>
                  <a:pt x="790583" y="524993"/>
                </a:cubicBezTo>
                <a:cubicBezTo>
                  <a:pt x="790583" y="525783"/>
                  <a:pt x="792454" y="526573"/>
                  <a:pt x="792454" y="526573"/>
                </a:cubicBezTo>
                <a:cubicBezTo>
                  <a:pt x="792454" y="527364"/>
                  <a:pt x="790583" y="528154"/>
                  <a:pt x="790583" y="528154"/>
                </a:cubicBezTo>
                <a:cubicBezTo>
                  <a:pt x="790583" y="528948"/>
                  <a:pt x="791518" y="529738"/>
                  <a:pt x="791518" y="529738"/>
                </a:cubicBezTo>
                <a:cubicBezTo>
                  <a:pt x="792454" y="529738"/>
                  <a:pt x="793389" y="528154"/>
                  <a:pt x="794324" y="528948"/>
                </a:cubicBezTo>
                <a:lnTo>
                  <a:pt x="795256" y="530529"/>
                </a:lnTo>
                <a:cubicBezTo>
                  <a:pt x="796192" y="529738"/>
                  <a:pt x="797127" y="529738"/>
                  <a:pt x="797127" y="528948"/>
                </a:cubicBezTo>
                <a:cubicBezTo>
                  <a:pt x="798062" y="528948"/>
                  <a:pt x="796192" y="527364"/>
                  <a:pt x="796192" y="527364"/>
                </a:cubicBezTo>
                <a:cubicBezTo>
                  <a:pt x="795256" y="526573"/>
                  <a:pt x="794324" y="525783"/>
                  <a:pt x="794324" y="525783"/>
                </a:cubicBezTo>
                <a:cubicBezTo>
                  <a:pt x="794324" y="524993"/>
                  <a:pt x="792454" y="524199"/>
                  <a:pt x="792454" y="523409"/>
                </a:cubicBezTo>
                <a:cubicBezTo>
                  <a:pt x="792454" y="523409"/>
                  <a:pt x="794324" y="522618"/>
                  <a:pt x="795256" y="522618"/>
                </a:cubicBezTo>
                <a:close/>
                <a:moveTo>
                  <a:pt x="813017" y="513127"/>
                </a:moveTo>
                <a:lnTo>
                  <a:pt x="811146" y="514708"/>
                </a:lnTo>
                <a:cubicBezTo>
                  <a:pt x="810211" y="514708"/>
                  <a:pt x="810211" y="513127"/>
                  <a:pt x="809279" y="513127"/>
                </a:cubicBezTo>
                <a:lnTo>
                  <a:pt x="807408" y="513917"/>
                </a:lnTo>
                <a:cubicBezTo>
                  <a:pt x="807408" y="514708"/>
                  <a:pt x="808344" y="515498"/>
                  <a:pt x="809279" y="516292"/>
                </a:cubicBezTo>
                <a:lnTo>
                  <a:pt x="810211" y="517873"/>
                </a:lnTo>
                <a:cubicBezTo>
                  <a:pt x="811146" y="517873"/>
                  <a:pt x="812082" y="516292"/>
                  <a:pt x="813017" y="516292"/>
                </a:cubicBezTo>
                <a:lnTo>
                  <a:pt x="814884" y="515498"/>
                </a:lnTo>
                <a:cubicBezTo>
                  <a:pt x="814884" y="514708"/>
                  <a:pt x="813017" y="513917"/>
                  <a:pt x="813017" y="513127"/>
                </a:cubicBezTo>
                <a:close/>
                <a:moveTo>
                  <a:pt x="828907" y="520247"/>
                </a:moveTo>
                <a:cubicBezTo>
                  <a:pt x="828907" y="519453"/>
                  <a:pt x="827972" y="517873"/>
                  <a:pt x="827036" y="517873"/>
                </a:cubicBezTo>
                <a:cubicBezTo>
                  <a:pt x="827036" y="517873"/>
                  <a:pt x="826101" y="519453"/>
                  <a:pt x="825166" y="519453"/>
                </a:cubicBezTo>
                <a:cubicBezTo>
                  <a:pt x="824234" y="519453"/>
                  <a:pt x="824234" y="517873"/>
                  <a:pt x="823299" y="517873"/>
                </a:cubicBezTo>
                <a:cubicBezTo>
                  <a:pt x="823299" y="517873"/>
                  <a:pt x="821428" y="518663"/>
                  <a:pt x="821428" y="519453"/>
                </a:cubicBezTo>
                <a:cubicBezTo>
                  <a:pt x="821428" y="519453"/>
                  <a:pt x="823299" y="520247"/>
                  <a:pt x="823299" y="521037"/>
                </a:cubicBezTo>
                <a:cubicBezTo>
                  <a:pt x="823299" y="521828"/>
                  <a:pt x="824234" y="521828"/>
                  <a:pt x="825166" y="522618"/>
                </a:cubicBezTo>
                <a:lnTo>
                  <a:pt x="826101" y="524199"/>
                </a:lnTo>
                <a:cubicBezTo>
                  <a:pt x="827036" y="524199"/>
                  <a:pt x="827972" y="523409"/>
                  <a:pt x="828907" y="523409"/>
                </a:cubicBezTo>
                <a:cubicBezTo>
                  <a:pt x="827972" y="522618"/>
                  <a:pt x="827036" y="521828"/>
                  <a:pt x="827036" y="521037"/>
                </a:cubicBezTo>
                <a:lnTo>
                  <a:pt x="828907" y="520247"/>
                </a:lnTo>
                <a:close/>
                <a:moveTo>
                  <a:pt x="854143" y="514708"/>
                </a:moveTo>
                <a:cubicBezTo>
                  <a:pt x="854143" y="514708"/>
                  <a:pt x="853208" y="513127"/>
                  <a:pt x="852273" y="513127"/>
                </a:cubicBezTo>
                <a:cubicBezTo>
                  <a:pt x="852273" y="513127"/>
                  <a:pt x="850402" y="513917"/>
                  <a:pt x="850402" y="514708"/>
                </a:cubicBezTo>
                <a:lnTo>
                  <a:pt x="848535" y="515498"/>
                </a:lnTo>
                <a:cubicBezTo>
                  <a:pt x="848535" y="516292"/>
                  <a:pt x="849470" y="517873"/>
                  <a:pt x="850402" y="517873"/>
                </a:cubicBezTo>
                <a:cubicBezTo>
                  <a:pt x="850402" y="517873"/>
                  <a:pt x="851338" y="516292"/>
                  <a:pt x="852273" y="516292"/>
                </a:cubicBezTo>
                <a:lnTo>
                  <a:pt x="853208" y="517873"/>
                </a:lnTo>
                <a:cubicBezTo>
                  <a:pt x="853208" y="518663"/>
                  <a:pt x="851338" y="518663"/>
                  <a:pt x="851338" y="519453"/>
                </a:cubicBezTo>
                <a:lnTo>
                  <a:pt x="853208" y="521037"/>
                </a:lnTo>
                <a:cubicBezTo>
                  <a:pt x="853208" y="521037"/>
                  <a:pt x="855076" y="520247"/>
                  <a:pt x="855076" y="519453"/>
                </a:cubicBezTo>
                <a:lnTo>
                  <a:pt x="853208" y="517873"/>
                </a:lnTo>
                <a:cubicBezTo>
                  <a:pt x="854143" y="517082"/>
                  <a:pt x="855076" y="517082"/>
                  <a:pt x="856011" y="516292"/>
                </a:cubicBezTo>
                <a:cubicBezTo>
                  <a:pt x="855076" y="516292"/>
                  <a:pt x="855076" y="515498"/>
                  <a:pt x="854143" y="514708"/>
                </a:cubicBezTo>
                <a:close/>
                <a:moveTo>
                  <a:pt x="892464" y="509962"/>
                </a:moveTo>
                <a:cubicBezTo>
                  <a:pt x="891529" y="509172"/>
                  <a:pt x="891529" y="508381"/>
                  <a:pt x="890594" y="507591"/>
                </a:cubicBezTo>
                <a:lnTo>
                  <a:pt x="889658" y="506007"/>
                </a:lnTo>
                <a:cubicBezTo>
                  <a:pt x="888726" y="506007"/>
                  <a:pt x="887791" y="507591"/>
                  <a:pt x="886856" y="507591"/>
                </a:cubicBezTo>
                <a:cubicBezTo>
                  <a:pt x="887791" y="508381"/>
                  <a:pt x="889658" y="509962"/>
                  <a:pt x="890594" y="510753"/>
                </a:cubicBezTo>
                <a:cubicBezTo>
                  <a:pt x="890594" y="511546"/>
                  <a:pt x="891529" y="512337"/>
                  <a:pt x="891529" y="513127"/>
                </a:cubicBezTo>
                <a:cubicBezTo>
                  <a:pt x="892464" y="513127"/>
                  <a:pt x="893399" y="514708"/>
                  <a:pt x="893399" y="514708"/>
                </a:cubicBezTo>
                <a:cubicBezTo>
                  <a:pt x="894331" y="514708"/>
                  <a:pt x="895267" y="513127"/>
                  <a:pt x="895267" y="513127"/>
                </a:cubicBezTo>
                <a:cubicBezTo>
                  <a:pt x="894331" y="512337"/>
                  <a:pt x="893399" y="510753"/>
                  <a:pt x="892464" y="509962"/>
                </a:cubicBezTo>
                <a:close/>
                <a:moveTo>
                  <a:pt x="939196" y="521037"/>
                </a:moveTo>
                <a:lnTo>
                  <a:pt x="937328" y="522618"/>
                </a:lnTo>
                <a:lnTo>
                  <a:pt x="935458" y="524199"/>
                </a:lnTo>
                <a:cubicBezTo>
                  <a:pt x="934523" y="524199"/>
                  <a:pt x="933587" y="522618"/>
                  <a:pt x="933587" y="522618"/>
                </a:cubicBezTo>
                <a:cubicBezTo>
                  <a:pt x="932655" y="521828"/>
                  <a:pt x="932655" y="521037"/>
                  <a:pt x="931720" y="520247"/>
                </a:cubicBezTo>
                <a:cubicBezTo>
                  <a:pt x="931720" y="521037"/>
                  <a:pt x="929849" y="521037"/>
                  <a:pt x="929849" y="521828"/>
                </a:cubicBezTo>
                <a:cubicBezTo>
                  <a:pt x="929849" y="522618"/>
                  <a:pt x="930785" y="523409"/>
                  <a:pt x="931720" y="523409"/>
                </a:cubicBezTo>
                <a:cubicBezTo>
                  <a:pt x="931720" y="524199"/>
                  <a:pt x="932655" y="524993"/>
                  <a:pt x="932655" y="525783"/>
                </a:cubicBezTo>
                <a:cubicBezTo>
                  <a:pt x="933587" y="525783"/>
                  <a:pt x="934523" y="527364"/>
                  <a:pt x="934523" y="527364"/>
                </a:cubicBezTo>
                <a:cubicBezTo>
                  <a:pt x="935458" y="527364"/>
                  <a:pt x="936393" y="525783"/>
                  <a:pt x="936393" y="525783"/>
                </a:cubicBezTo>
                <a:cubicBezTo>
                  <a:pt x="937328" y="525783"/>
                  <a:pt x="937328" y="527364"/>
                  <a:pt x="938264" y="527364"/>
                </a:cubicBezTo>
                <a:cubicBezTo>
                  <a:pt x="939196" y="527364"/>
                  <a:pt x="940131" y="526573"/>
                  <a:pt x="940131" y="526573"/>
                </a:cubicBezTo>
                <a:cubicBezTo>
                  <a:pt x="940131" y="525783"/>
                  <a:pt x="938264" y="524993"/>
                  <a:pt x="938264" y="524199"/>
                </a:cubicBezTo>
                <a:cubicBezTo>
                  <a:pt x="939196" y="524199"/>
                  <a:pt x="941066" y="523409"/>
                  <a:pt x="941066" y="523409"/>
                </a:cubicBezTo>
                <a:cubicBezTo>
                  <a:pt x="941066" y="522618"/>
                  <a:pt x="939196" y="521037"/>
                  <a:pt x="939196" y="521037"/>
                </a:cubicBezTo>
                <a:close/>
                <a:moveTo>
                  <a:pt x="946675" y="521828"/>
                </a:moveTo>
                <a:cubicBezTo>
                  <a:pt x="945740" y="521828"/>
                  <a:pt x="945740" y="521037"/>
                  <a:pt x="944804" y="520247"/>
                </a:cubicBezTo>
                <a:cubicBezTo>
                  <a:pt x="944804" y="521037"/>
                  <a:pt x="942937" y="521037"/>
                  <a:pt x="942937" y="521828"/>
                </a:cubicBezTo>
                <a:cubicBezTo>
                  <a:pt x="942937" y="521828"/>
                  <a:pt x="943872" y="523409"/>
                  <a:pt x="944804" y="523409"/>
                </a:cubicBezTo>
                <a:cubicBezTo>
                  <a:pt x="944804" y="524199"/>
                  <a:pt x="945740" y="524993"/>
                  <a:pt x="945740" y="524993"/>
                </a:cubicBezTo>
                <a:cubicBezTo>
                  <a:pt x="946675" y="525783"/>
                  <a:pt x="947610" y="527364"/>
                  <a:pt x="947610" y="527364"/>
                </a:cubicBezTo>
                <a:cubicBezTo>
                  <a:pt x="948545" y="527364"/>
                  <a:pt x="949477" y="525783"/>
                  <a:pt x="949477" y="525783"/>
                </a:cubicBezTo>
                <a:cubicBezTo>
                  <a:pt x="948545" y="524199"/>
                  <a:pt x="947610" y="523409"/>
                  <a:pt x="946675" y="521828"/>
                </a:cubicBezTo>
                <a:close/>
                <a:moveTo>
                  <a:pt x="976584" y="522618"/>
                </a:moveTo>
                <a:cubicBezTo>
                  <a:pt x="976584" y="521828"/>
                  <a:pt x="975649" y="521037"/>
                  <a:pt x="974714" y="521037"/>
                </a:cubicBezTo>
                <a:cubicBezTo>
                  <a:pt x="974714" y="520247"/>
                  <a:pt x="972846" y="521828"/>
                  <a:pt x="972846" y="521828"/>
                </a:cubicBezTo>
                <a:cubicBezTo>
                  <a:pt x="971911" y="521828"/>
                  <a:pt x="971911" y="520247"/>
                  <a:pt x="970976" y="520247"/>
                </a:cubicBezTo>
                <a:lnTo>
                  <a:pt x="970041" y="518663"/>
                </a:lnTo>
                <a:cubicBezTo>
                  <a:pt x="969105" y="518663"/>
                  <a:pt x="968173" y="519453"/>
                  <a:pt x="967238" y="519453"/>
                </a:cubicBezTo>
                <a:cubicBezTo>
                  <a:pt x="967238" y="520247"/>
                  <a:pt x="966303" y="521037"/>
                  <a:pt x="965368" y="521037"/>
                </a:cubicBezTo>
                <a:cubicBezTo>
                  <a:pt x="966303" y="521828"/>
                  <a:pt x="966303" y="522618"/>
                  <a:pt x="967238" y="522618"/>
                </a:cubicBezTo>
                <a:cubicBezTo>
                  <a:pt x="967238" y="523409"/>
                  <a:pt x="968173" y="524199"/>
                  <a:pt x="969105" y="524993"/>
                </a:cubicBezTo>
                <a:lnTo>
                  <a:pt x="970041" y="526573"/>
                </a:lnTo>
                <a:lnTo>
                  <a:pt x="971911" y="524993"/>
                </a:lnTo>
                <a:cubicBezTo>
                  <a:pt x="972846" y="524993"/>
                  <a:pt x="973779" y="523409"/>
                  <a:pt x="974714" y="523409"/>
                </a:cubicBezTo>
                <a:cubicBezTo>
                  <a:pt x="974714" y="524199"/>
                  <a:pt x="975649" y="524993"/>
                  <a:pt x="975649" y="525783"/>
                </a:cubicBezTo>
                <a:cubicBezTo>
                  <a:pt x="976584" y="524993"/>
                  <a:pt x="978455" y="524993"/>
                  <a:pt x="978455" y="524199"/>
                </a:cubicBezTo>
                <a:lnTo>
                  <a:pt x="976584" y="522618"/>
                </a:lnTo>
                <a:close/>
                <a:moveTo>
                  <a:pt x="1011167" y="517082"/>
                </a:moveTo>
                <a:cubicBezTo>
                  <a:pt x="1010232" y="516292"/>
                  <a:pt x="1010232" y="515498"/>
                  <a:pt x="1009297" y="514708"/>
                </a:cubicBezTo>
                <a:cubicBezTo>
                  <a:pt x="1009297" y="514708"/>
                  <a:pt x="1008361" y="516292"/>
                  <a:pt x="1007429" y="516292"/>
                </a:cubicBezTo>
                <a:cubicBezTo>
                  <a:pt x="1007429" y="517082"/>
                  <a:pt x="1009297" y="517873"/>
                  <a:pt x="1009297" y="517873"/>
                </a:cubicBezTo>
                <a:cubicBezTo>
                  <a:pt x="1009297" y="518663"/>
                  <a:pt x="1007429" y="518663"/>
                  <a:pt x="1006494" y="519453"/>
                </a:cubicBezTo>
                <a:cubicBezTo>
                  <a:pt x="1007429" y="520247"/>
                  <a:pt x="1008361" y="521037"/>
                  <a:pt x="1008361" y="521037"/>
                </a:cubicBezTo>
                <a:cubicBezTo>
                  <a:pt x="1008361" y="521828"/>
                  <a:pt x="1009297" y="522618"/>
                  <a:pt x="1010232" y="523409"/>
                </a:cubicBezTo>
                <a:lnTo>
                  <a:pt x="1012102" y="521828"/>
                </a:lnTo>
                <a:cubicBezTo>
                  <a:pt x="1012102" y="521037"/>
                  <a:pt x="1010232" y="520247"/>
                  <a:pt x="1010232" y="520247"/>
                </a:cubicBezTo>
                <a:cubicBezTo>
                  <a:pt x="1011167" y="519453"/>
                  <a:pt x="1013035" y="518663"/>
                  <a:pt x="1013035" y="518663"/>
                </a:cubicBezTo>
                <a:cubicBezTo>
                  <a:pt x="1013035" y="517873"/>
                  <a:pt x="1011167" y="517082"/>
                  <a:pt x="1011167" y="517082"/>
                </a:cubicBezTo>
                <a:close/>
                <a:moveTo>
                  <a:pt x="1032666" y="522618"/>
                </a:moveTo>
                <a:cubicBezTo>
                  <a:pt x="1031730" y="521037"/>
                  <a:pt x="1030795" y="520247"/>
                  <a:pt x="1029860" y="518663"/>
                </a:cubicBezTo>
                <a:cubicBezTo>
                  <a:pt x="1028925" y="519453"/>
                  <a:pt x="1027057" y="519453"/>
                  <a:pt x="1027057" y="520247"/>
                </a:cubicBezTo>
                <a:cubicBezTo>
                  <a:pt x="1027057" y="521037"/>
                  <a:pt x="1028925" y="521828"/>
                  <a:pt x="1028925" y="521828"/>
                </a:cubicBezTo>
                <a:cubicBezTo>
                  <a:pt x="1028925" y="522618"/>
                  <a:pt x="1030795" y="523409"/>
                  <a:pt x="1030795" y="524199"/>
                </a:cubicBezTo>
                <a:cubicBezTo>
                  <a:pt x="1030795" y="524199"/>
                  <a:pt x="1027993" y="524993"/>
                  <a:pt x="1028925" y="524993"/>
                </a:cubicBezTo>
                <a:cubicBezTo>
                  <a:pt x="1028925" y="525783"/>
                  <a:pt x="1029860" y="526573"/>
                  <a:pt x="1029860" y="526573"/>
                </a:cubicBezTo>
                <a:cubicBezTo>
                  <a:pt x="1031730" y="525783"/>
                  <a:pt x="1032666" y="524993"/>
                  <a:pt x="1034533" y="524199"/>
                </a:cubicBezTo>
                <a:cubicBezTo>
                  <a:pt x="1033598" y="523409"/>
                  <a:pt x="1033598" y="523409"/>
                  <a:pt x="1032666" y="522618"/>
                </a:cubicBezTo>
                <a:close/>
                <a:moveTo>
                  <a:pt x="1056967" y="512337"/>
                </a:moveTo>
                <a:cubicBezTo>
                  <a:pt x="1056032" y="512337"/>
                  <a:pt x="1056032" y="510753"/>
                  <a:pt x="1055096" y="510753"/>
                </a:cubicBezTo>
                <a:cubicBezTo>
                  <a:pt x="1054161" y="510753"/>
                  <a:pt x="1053226" y="512337"/>
                  <a:pt x="1053226" y="512337"/>
                </a:cubicBezTo>
                <a:cubicBezTo>
                  <a:pt x="1052294" y="511546"/>
                  <a:pt x="1052294" y="510753"/>
                  <a:pt x="1051358" y="509962"/>
                </a:cubicBezTo>
                <a:cubicBezTo>
                  <a:pt x="1050423" y="509962"/>
                  <a:pt x="1050423" y="508381"/>
                  <a:pt x="1049488" y="508381"/>
                </a:cubicBezTo>
                <a:cubicBezTo>
                  <a:pt x="1049488" y="508381"/>
                  <a:pt x="1048553" y="509962"/>
                  <a:pt x="1047617" y="509962"/>
                </a:cubicBezTo>
                <a:cubicBezTo>
                  <a:pt x="1046685" y="509962"/>
                  <a:pt x="1046685" y="510753"/>
                  <a:pt x="1045750" y="511546"/>
                </a:cubicBezTo>
                <a:cubicBezTo>
                  <a:pt x="1046685" y="511546"/>
                  <a:pt x="1046685" y="513127"/>
                  <a:pt x="1047617" y="513127"/>
                </a:cubicBezTo>
                <a:cubicBezTo>
                  <a:pt x="1047617" y="513127"/>
                  <a:pt x="1048553" y="511546"/>
                  <a:pt x="1049488" y="511546"/>
                </a:cubicBezTo>
                <a:cubicBezTo>
                  <a:pt x="1050423" y="511546"/>
                  <a:pt x="1050423" y="513127"/>
                  <a:pt x="1051358" y="513127"/>
                </a:cubicBezTo>
                <a:cubicBezTo>
                  <a:pt x="1051358" y="513917"/>
                  <a:pt x="1052294" y="515498"/>
                  <a:pt x="1052294" y="515498"/>
                </a:cubicBezTo>
                <a:cubicBezTo>
                  <a:pt x="1053226" y="515498"/>
                  <a:pt x="1054161" y="513917"/>
                  <a:pt x="1055096" y="513917"/>
                </a:cubicBezTo>
                <a:lnTo>
                  <a:pt x="1056032" y="515498"/>
                </a:lnTo>
                <a:cubicBezTo>
                  <a:pt x="1056032" y="515498"/>
                  <a:pt x="1057899" y="514708"/>
                  <a:pt x="1057899" y="513917"/>
                </a:cubicBezTo>
                <a:cubicBezTo>
                  <a:pt x="1058834" y="513917"/>
                  <a:pt x="1056967" y="513127"/>
                  <a:pt x="1056967" y="512337"/>
                </a:cubicBezTo>
                <a:close/>
                <a:moveTo>
                  <a:pt x="1061640" y="517873"/>
                </a:moveTo>
                <a:cubicBezTo>
                  <a:pt x="1061640" y="517873"/>
                  <a:pt x="1059769" y="518663"/>
                  <a:pt x="1059769" y="519453"/>
                </a:cubicBezTo>
                <a:cubicBezTo>
                  <a:pt x="1058834" y="519453"/>
                  <a:pt x="1056967" y="520247"/>
                  <a:pt x="1056967" y="520247"/>
                </a:cubicBezTo>
                <a:cubicBezTo>
                  <a:pt x="1056967" y="521037"/>
                  <a:pt x="1058834" y="521828"/>
                  <a:pt x="1058834" y="522618"/>
                </a:cubicBezTo>
                <a:cubicBezTo>
                  <a:pt x="1059769" y="522618"/>
                  <a:pt x="1059769" y="524199"/>
                  <a:pt x="1060705" y="524199"/>
                </a:cubicBezTo>
                <a:lnTo>
                  <a:pt x="1062575" y="522618"/>
                </a:lnTo>
                <a:lnTo>
                  <a:pt x="1060705" y="521037"/>
                </a:lnTo>
                <a:cubicBezTo>
                  <a:pt x="1060705" y="520247"/>
                  <a:pt x="1062575" y="520247"/>
                  <a:pt x="1063507" y="519453"/>
                </a:cubicBezTo>
                <a:cubicBezTo>
                  <a:pt x="1062575" y="519453"/>
                  <a:pt x="1062575" y="517873"/>
                  <a:pt x="1061640" y="517873"/>
                </a:cubicBezTo>
                <a:close/>
                <a:moveTo>
                  <a:pt x="1076595" y="519453"/>
                </a:moveTo>
                <a:cubicBezTo>
                  <a:pt x="1075660" y="519453"/>
                  <a:pt x="1074724" y="517873"/>
                  <a:pt x="1074724" y="517873"/>
                </a:cubicBezTo>
                <a:lnTo>
                  <a:pt x="1072854" y="519453"/>
                </a:lnTo>
                <a:cubicBezTo>
                  <a:pt x="1071922" y="518663"/>
                  <a:pt x="1070986" y="517873"/>
                  <a:pt x="1070986" y="517082"/>
                </a:cubicBezTo>
                <a:lnTo>
                  <a:pt x="1072854" y="516292"/>
                </a:lnTo>
                <a:cubicBezTo>
                  <a:pt x="1072854" y="515498"/>
                  <a:pt x="1071922" y="514708"/>
                  <a:pt x="1070986" y="513917"/>
                </a:cubicBezTo>
                <a:cubicBezTo>
                  <a:pt x="1070986" y="513917"/>
                  <a:pt x="1070051" y="513127"/>
                  <a:pt x="1070051" y="512337"/>
                </a:cubicBezTo>
                <a:lnTo>
                  <a:pt x="1068181" y="510753"/>
                </a:lnTo>
                <a:cubicBezTo>
                  <a:pt x="1067248" y="510753"/>
                  <a:pt x="1067248" y="511546"/>
                  <a:pt x="1066313" y="512337"/>
                </a:cubicBezTo>
                <a:cubicBezTo>
                  <a:pt x="1066313" y="512337"/>
                  <a:pt x="1067248" y="513127"/>
                  <a:pt x="1068181" y="513917"/>
                </a:cubicBezTo>
                <a:lnTo>
                  <a:pt x="1069116" y="515498"/>
                </a:lnTo>
                <a:cubicBezTo>
                  <a:pt x="1070051" y="516292"/>
                  <a:pt x="1070986" y="517082"/>
                  <a:pt x="1070986" y="517082"/>
                </a:cubicBezTo>
                <a:cubicBezTo>
                  <a:pt x="1070986" y="517873"/>
                  <a:pt x="1069116" y="518663"/>
                  <a:pt x="1069116" y="518663"/>
                </a:cubicBezTo>
                <a:cubicBezTo>
                  <a:pt x="1069116" y="519453"/>
                  <a:pt x="1070051" y="520247"/>
                  <a:pt x="1070051" y="520247"/>
                </a:cubicBezTo>
                <a:cubicBezTo>
                  <a:pt x="1070986" y="521037"/>
                  <a:pt x="1068181" y="521828"/>
                  <a:pt x="1068181" y="521828"/>
                </a:cubicBezTo>
                <a:lnTo>
                  <a:pt x="1070051" y="523409"/>
                </a:lnTo>
                <a:lnTo>
                  <a:pt x="1071922" y="521828"/>
                </a:lnTo>
                <a:cubicBezTo>
                  <a:pt x="1072854" y="522618"/>
                  <a:pt x="1072854" y="523409"/>
                  <a:pt x="1073789" y="524199"/>
                </a:cubicBezTo>
                <a:cubicBezTo>
                  <a:pt x="1074724" y="523409"/>
                  <a:pt x="1076595" y="521828"/>
                  <a:pt x="1077527" y="521037"/>
                </a:cubicBezTo>
                <a:cubicBezTo>
                  <a:pt x="1077527" y="521037"/>
                  <a:pt x="1076595" y="520247"/>
                  <a:pt x="1076595" y="519453"/>
                </a:cubicBezTo>
                <a:close/>
                <a:moveTo>
                  <a:pt x="1084071" y="528154"/>
                </a:moveTo>
                <a:cubicBezTo>
                  <a:pt x="1084071" y="528154"/>
                  <a:pt x="1083135" y="526573"/>
                  <a:pt x="1082203" y="526573"/>
                </a:cubicBezTo>
                <a:lnTo>
                  <a:pt x="1081268" y="524993"/>
                </a:lnTo>
                <a:cubicBezTo>
                  <a:pt x="1080333" y="524993"/>
                  <a:pt x="1079397" y="525783"/>
                  <a:pt x="1078462" y="525783"/>
                </a:cubicBezTo>
                <a:cubicBezTo>
                  <a:pt x="1080333" y="527364"/>
                  <a:pt x="1081268" y="528154"/>
                  <a:pt x="1082203" y="529738"/>
                </a:cubicBezTo>
                <a:cubicBezTo>
                  <a:pt x="1082203" y="530529"/>
                  <a:pt x="1083135" y="531319"/>
                  <a:pt x="1084071" y="531319"/>
                </a:cubicBezTo>
                <a:lnTo>
                  <a:pt x="1085006" y="532900"/>
                </a:lnTo>
                <a:cubicBezTo>
                  <a:pt x="1085941" y="532900"/>
                  <a:pt x="1086876" y="532109"/>
                  <a:pt x="1087809" y="532109"/>
                </a:cubicBezTo>
                <a:cubicBezTo>
                  <a:pt x="1085941" y="530529"/>
                  <a:pt x="1085006" y="529738"/>
                  <a:pt x="1084071" y="528154"/>
                </a:cubicBezTo>
                <a:close/>
                <a:moveTo>
                  <a:pt x="1097155" y="520247"/>
                </a:moveTo>
                <a:cubicBezTo>
                  <a:pt x="1096223" y="519453"/>
                  <a:pt x="1095288" y="518663"/>
                  <a:pt x="1095288" y="518663"/>
                </a:cubicBezTo>
                <a:cubicBezTo>
                  <a:pt x="1095288" y="517873"/>
                  <a:pt x="1097155" y="517082"/>
                  <a:pt x="1097155" y="517082"/>
                </a:cubicBezTo>
                <a:cubicBezTo>
                  <a:pt x="1097155" y="516292"/>
                  <a:pt x="1095288" y="515498"/>
                  <a:pt x="1095288" y="515498"/>
                </a:cubicBezTo>
                <a:cubicBezTo>
                  <a:pt x="1095288" y="514708"/>
                  <a:pt x="1094352" y="513917"/>
                  <a:pt x="1094352" y="513917"/>
                </a:cubicBezTo>
                <a:cubicBezTo>
                  <a:pt x="1093417" y="513917"/>
                  <a:pt x="1091550" y="514708"/>
                  <a:pt x="1091550" y="514708"/>
                </a:cubicBezTo>
                <a:cubicBezTo>
                  <a:pt x="1091550" y="515498"/>
                  <a:pt x="1093417" y="516292"/>
                  <a:pt x="1093417" y="517082"/>
                </a:cubicBezTo>
                <a:cubicBezTo>
                  <a:pt x="1094352" y="517082"/>
                  <a:pt x="1094352" y="517873"/>
                  <a:pt x="1095288" y="518663"/>
                </a:cubicBezTo>
                <a:cubicBezTo>
                  <a:pt x="1094352" y="518663"/>
                  <a:pt x="1093417" y="519453"/>
                  <a:pt x="1093417" y="519453"/>
                </a:cubicBezTo>
                <a:cubicBezTo>
                  <a:pt x="1092485" y="520247"/>
                  <a:pt x="1091550" y="521037"/>
                  <a:pt x="1090614" y="521037"/>
                </a:cubicBezTo>
                <a:lnTo>
                  <a:pt x="1089679" y="519453"/>
                </a:lnTo>
                <a:cubicBezTo>
                  <a:pt x="1088744" y="519453"/>
                  <a:pt x="1086876" y="520247"/>
                  <a:pt x="1086876" y="521037"/>
                </a:cubicBezTo>
                <a:cubicBezTo>
                  <a:pt x="1086876" y="521037"/>
                  <a:pt x="1088744" y="521828"/>
                  <a:pt x="1088744" y="522618"/>
                </a:cubicBezTo>
                <a:cubicBezTo>
                  <a:pt x="1089679" y="522618"/>
                  <a:pt x="1089679" y="524199"/>
                  <a:pt x="1090614" y="524199"/>
                </a:cubicBezTo>
                <a:lnTo>
                  <a:pt x="1092485" y="522618"/>
                </a:lnTo>
                <a:cubicBezTo>
                  <a:pt x="1092485" y="523409"/>
                  <a:pt x="1093417" y="524993"/>
                  <a:pt x="1094352" y="524993"/>
                </a:cubicBezTo>
                <a:cubicBezTo>
                  <a:pt x="1094352" y="524199"/>
                  <a:pt x="1095288" y="523409"/>
                  <a:pt x="1096223" y="523409"/>
                </a:cubicBezTo>
                <a:cubicBezTo>
                  <a:pt x="1096223" y="523409"/>
                  <a:pt x="1098090" y="522618"/>
                  <a:pt x="1098090" y="521828"/>
                </a:cubicBezTo>
                <a:lnTo>
                  <a:pt x="1097155" y="520247"/>
                </a:lnTo>
                <a:close/>
                <a:moveTo>
                  <a:pt x="1124262" y="524993"/>
                </a:moveTo>
                <a:lnTo>
                  <a:pt x="1122395" y="523409"/>
                </a:lnTo>
                <a:cubicBezTo>
                  <a:pt x="1122395" y="523409"/>
                  <a:pt x="1120524" y="524993"/>
                  <a:pt x="1120524" y="524199"/>
                </a:cubicBezTo>
                <a:cubicBezTo>
                  <a:pt x="1119589" y="524199"/>
                  <a:pt x="1119589" y="522618"/>
                  <a:pt x="1118653" y="522618"/>
                </a:cubicBezTo>
                <a:lnTo>
                  <a:pt x="1116786" y="524199"/>
                </a:lnTo>
                <a:cubicBezTo>
                  <a:pt x="1115851" y="524199"/>
                  <a:pt x="1115851" y="522618"/>
                  <a:pt x="1114916" y="522618"/>
                </a:cubicBezTo>
                <a:cubicBezTo>
                  <a:pt x="1114916" y="521828"/>
                  <a:pt x="1113980" y="521037"/>
                  <a:pt x="1113045" y="520247"/>
                </a:cubicBezTo>
                <a:cubicBezTo>
                  <a:pt x="1113045" y="520247"/>
                  <a:pt x="1112113" y="519453"/>
                  <a:pt x="1112113" y="518663"/>
                </a:cubicBezTo>
                <a:cubicBezTo>
                  <a:pt x="1112113" y="518663"/>
                  <a:pt x="1113980" y="517873"/>
                  <a:pt x="1113980" y="517082"/>
                </a:cubicBezTo>
                <a:cubicBezTo>
                  <a:pt x="1113980" y="517082"/>
                  <a:pt x="1112113" y="516292"/>
                  <a:pt x="1112113" y="515498"/>
                </a:cubicBezTo>
                <a:lnTo>
                  <a:pt x="1111178" y="513917"/>
                </a:lnTo>
                <a:lnTo>
                  <a:pt x="1108372" y="515498"/>
                </a:lnTo>
                <a:cubicBezTo>
                  <a:pt x="1108372" y="515498"/>
                  <a:pt x="1110242" y="516292"/>
                  <a:pt x="1110242" y="517082"/>
                </a:cubicBezTo>
                <a:cubicBezTo>
                  <a:pt x="1109307" y="517082"/>
                  <a:pt x="1109307" y="517873"/>
                  <a:pt x="1108372" y="518663"/>
                </a:cubicBezTo>
                <a:lnTo>
                  <a:pt x="1106504" y="519453"/>
                </a:lnTo>
                <a:cubicBezTo>
                  <a:pt x="1106504" y="520247"/>
                  <a:pt x="1107437" y="521828"/>
                  <a:pt x="1107437" y="521828"/>
                </a:cubicBezTo>
                <a:cubicBezTo>
                  <a:pt x="1108372" y="521828"/>
                  <a:pt x="1109307" y="520247"/>
                  <a:pt x="1110242" y="520247"/>
                </a:cubicBezTo>
                <a:lnTo>
                  <a:pt x="1111178" y="521828"/>
                </a:lnTo>
                <a:cubicBezTo>
                  <a:pt x="1112113" y="522618"/>
                  <a:pt x="1112113" y="523409"/>
                  <a:pt x="1113045" y="523409"/>
                </a:cubicBezTo>
                <a:cubicBezTo>
                  <a:pt x="1113045" y="524199"/>
                  <a:pt x="1113980" y="524993"/>
                  <a:pt x="1114916" y="525783"/>
                </a:cubicBezTo>
                <a:lnTo>
                  <a:pt x="1115851" y="527364"/>
                </a:lnTo>
                <a:cubicBezTo>
                  <a:pt x="1116786" y="527364"/>
                  <a:pt x="1117718" y="525783"/>
                  <a:pt x="1118653" y="525783"/>
                </a:cubicBezTo>
                <a:lnTo>
                  <a:pt x="1119589" y="527364"/>
                </a:lnTo>
                <a:cubicBezTo>
                  <a:pt x="1120524" y="527364"/>
                  <a:pt x="1121459" y="526573"/>
                  <a:pt x="1122395" y="526573"/>
                </a:cubicBezTo>
                <a:lnTo>
                  <a:pt x="1123327" y="528154"/>
                </a:lnTo>
                <a:cubicBezTo>
                  <a:pt x="1123327" y="527364"/>
                  <a:pt x="1125197" y="527364"/>
                  <a:pt x="1125197" y="526573"/>
                </a:cubicBezTo>
                <a:cubicBezTo>
                  <a:pt x="1126132" y="526573"/>
                  <a:pt x="1124262" y="524993"/>
                  <a:pt x="1124262" y="524993"/>
                </a:cubicBezTo>
                <a:close/>
                <a:moveTo>
                  <a:pt x="1156042" y="501261"/>
                </a:moveTo>
                <a:lnTo>
                  <a:pt x="1154172" y="499681"/>
                </a:lnTo>
                <a:lnTo>
                  <a:pt x="1152301" y="501261"/>
                </a:lnTo>
                <a:cubicBezTo>
                  <a:pt x="1151369" y="501261"/>
                  <a:pt x="1150434" y="502052"/>
                  <a:pt x="1150434" y="502845"/>
                </a:cubicBezTo>
                <a:lnTo>
                  <a:pt x="1151369" y="504426"/>
                </a:lnTo>
                <a:cubicBezTo>
                  <a:pt x="1152301" y="504426"/>
                  <a:pt x="1153236" y="506007"/>
                  <a:pt x="1153236" y="506007"/>
                </a:cubicBezTo>
                <a:cubicBezTo>
                  <a:pt x="1153236" y="506007"/>
                  <a:pt x="1155107" y="505217"/>
                  <a:pt x="1155107" y="504426"/>
                </a:cubicBezTo>
                <a:cubicBezTo>
                  <a:pt x="1156042" y="504426"/>
                  <a:pt x="1156974" y="503636"/>
                  <a:pt x="1156974" y="503636"/>
                </a:cubicBezTo>
                <a:cubicBezTo>
                  <a:pt x="1156974" y="502845"/>
                  <a:pt x="1156042" y="502052"/>
                  <a:pt x="1156042" y="501261"/>
                </a:cubicBezTo>
                <a:close/>
                <a:moveTo>
                  <a:pt x="1179408" y="520247"/>
                </a:moveTo>
                <a:cubicBezTo>
                  <a:pt x="1179408" y="521037"/>
                  <a:pt x="1180343" y="521037"/>
                  <a:pt x="1180343" y="521828"/>
                </a:cubicBezTo>
                <a:cubicBezTo>
                  <a:pt x="1180343" y="522618"/>
                  <a:pt x="1178473" y="522618"/>
                  <a:pt x="1178473" y="523409"/>
                </a:cubicBezTo>
                <a:lnTo>
                  <a:pt x="1180343" y="524993"/>
                </a:lnTo>
                <a:cubicBezTo>
                  <a:pt x="1180343" y="524993"/>
                  <a:pt x="1181278" y="526573"/>
                  <a:pt x="1182211" y="526573"/>
                </a:cubicBezTo>
                <a:cubicBezTo>
                  <a:pt x="1182211" y="526573"/>
                  <a:pt x="1183146" y="525783"/>
                  <a:pt x="1184081" y="524993"/>
                </a:cubicBezTo>
                <a:cubicBezTo>
                  <a:pt x="1184081" y="524993"/>
                  <a:pt x="1182211" y="524199"/>
                  <a:pt x="1182211" y="523409"/>
                </a:cubicBezTo>
                <a:lnTo>
                  <a:pt x="1184081" y="522618"/>
                </a:lnTo>
                <a:cubicBezTo>
                  <a:pt x="1185016" y="521828"/>
                  <a:pt x="1185952" y="521037"/>
                  <a:pt x="1186884" y="521037"/>
                </a:cubicBezTo>
                <a:cubicBezTo>
                  <a:pt x="1185952" y="520247"/>
                  <a:pt x="1185016" y="519453"/>
                  <a:pt x="1185016" y="519453"/>
                </a:cubicBezTo>
                <a:cubicBezTo>
                  <a:pt x="1184081" y="518663"/>
                  <a:pt x="1184081" y="517873"/>
                  <a:pt x="1183146" y="517082"/>
                </a:cubicBezTo>
                <a:cubicBezTo>
                  <a:pt x="1182211" y="517873"/>
                  <a:pt x="1182211" y="518663"/>
                  <a:pt x="1181278" y="518663"/>
                </a:cubicBezTo>
                <a:cubicBezTo>
                  <a:pt x="1181278" y="518663"/>
                  <a:pt x="1179408" y="519453"/>
                  <a:pt x="1179408" y="520247"/>
                </a:cubicBezTo>
                <a:close/>
                <a:moveTo>
                  <a:pt x="1185952" y="509962"/>
                </a:moveTo>
                <a:cubicBezTo>
                  <a:pt x="1185952" y="509172"/>
                  <a:pt x="1185016" y="508381"/>
                  <a:pt x="1185016" y="508381"/>
                </a:cubicBezTo>
                <a:cubicBezTo>
                  <a:pt x="1185016" y="507591"/>
                  <a:pt x="1186884" y="507591"/>
                  <a:pt x="1186884" y="506797"/>
                </a:cubicBezTo>
                <a:cubicBezTo>
                  <a:pt x="1185952" y="506797"/>
                  <a:pt x="1185952" y="505217"/>
                  <a:pt x="1185016" y="505217"/>
                </a:cubicBezTo>
                <a:lnTo>
                  <a:pt x="1183146" y="506007"/>
                </a:lnTo>
                <a:cubicBezTo>
                  <a:pt x="1183146" y="506797"/>
                  <a:pt x="1181278" y="507591"/>
                  <a:pt x="1181278" y="507591"/>
                </a:cubicBezTo>
                <a:cubicBezTo>
                  <a:pt x="1181278" y="508381"/>
                  <a:pt x="1182211" y="509172"/>
                  <a:pt x="1183146" y="509172"/>
                </a:cubicBezTo>
                <a:cubicBezTo>
                  <a:pt x="1182211" y="509962"/>
                  <a:pt x="1180343" y="509962"/>
                  <a:pt x="1180343" y="510753"/>
                </a:cubicBezTo>
                <a:lnTo>
                  <a:pt x="1182211" y="512337"/>
                </a:lnTo>
                <a:cubicBezTo>
                  <a:pt x="1182211" y="512337"/>
                  <a:pt x="1184081" y="510753"/>
                  <a:pt x="1184081" y="511546"/>
                </a:cubicBezTo>
                <a:cubicBezTo>
                  <a:pt x="1185016" y="511546"/>
                  <a:pt x="1185016" y="513127"/>
                  <a:pt x="1185952" y="513127"/>
                </a:cubicBezTo>
                <a:cubicBezTo>
                  <a:pt x="1185952" y="512337"/>
                  <a:pt x="1187819" y="512337"/>
                  <a:pt x="1187819" y="511546"/>
                </a:cubicBezTo>
                <a:cubicBezTo>
                  <a:pt x="1187819" y="510753"/>
                  <a:pt x="1185952" y="509962"/>
                  <a:pt x="1185952" y="509962"/>
                </a:cubicBezTo>
                <a:close/>
                <a:moveTo>
                  <a:pt x="1202774" y="513127"/>
                </a:moveTo>
                <a:cubicBezTo>
                  <a:pt x="1201839" y="513127"/>
                  <a:pt x="1201839" y="511546"/>
                  <a:pt x="1200906" y="511546"/>
                </a:cubicBezTo>
                <a:lnTo>
                  <a:pt x="1199036" y="513127"/>
                </a:lnTo>
                <a:cubicBezTo>
                  <a:pt x="1199036" y="512976"/>
                  <a:pt x="1198954" y="512932"/>
                  <a:pt x="1198844" y="512925"/>
                </a:cubicBezTo>
                <a:cubicBezTo>
                  <a:pt x="1198104" y="512094"/>
                  <a:pt x="1198028" y="510753"/>
                  <a:pt x="1197165" y="510753"/>
                </a:cubicBezTo>
                <a:lnTo>
                  <a:pt x="1195298" y="512337"/>
                </a:lnTo>
                <a:lnTo>
                  <a:pt x="1197165" y="513917"/>
                </a:lnTo>
                <a:cubicBezTo>
                  <a:pt x="1197165" y="513917"/>
                  <a:pt x="1198378" y="512900"/>
                  <a:pt x="1198844" y="512925"/>
                </a:cubicBezTo>
                <a:cubicBezTo>
                  <a:pt x="1198907" y="512995"/>
                  <a:pt x="1198964" y="513067"/>
                  <a:pt x="1199036" y="513127"/>
                </a:cubicBezTo>
                <a:cubicBezTo>
                  <a:pt x="1199971" y="513127"/>
                  <a:pt x="1199971" y="513917"/>
                  <a:pt x="1200906" y="514708"/>
                </a:cubicBezTo>
                <a:lnTo>
                  <a:pt x="1201839" y="516292"/>
                </a:lnTo>
                <a:cubicBezTo>
                  <a:pt x="1202774" y="516292"/>
                  <a:pt x="1204644" y="514708"/>
                  <a:pt x="1204644" y="514708"/>
                </a:cubicBezTo>
                <a:cubicBezTo>
                  <a:pt x="1204644" y="514708"/>
                  <a:pt x="1202774" y="513917"/>
                  <a:pt x="1202774" y="513127"/>
                </a:cubicBezTo>
                <a:close/>
                <a:moveTo>
                  <a:pt x="1207447" y="518663"/>
                </a:moveTo>
                <a:cubicBezTo>
                  <a:pt x="1206515" y="518663"/>
                  <a:pt x="1205580" y="520247"/>
                  <a:pt x="1205580" y="520247"/>
                </a:cubicBezTo>
                <a:cubicBezTo>
                  <a:pt x="1204644" y="519453"/>
                  <a:pt x="1204644" y="518663"/>
                  <a:pt x="1203709" y="517873"/>
                </a:cubicBezTo>
                <a:cubicBezTo>
                  <a:pt x="1202774" y="518663"/>
                  <a:pt x="1200906" y="520247"/>
                  <a:pt x="1199971" y="521037"/>
                </a:cubicBezTo>
                <a:cubicBezTo>
                  <a:pt x="1199971" y="521037"/>
                  <a:pt x="1200906" y="521828"/>
                  <a:pt x="1200906" y="522618"/>
                </a:cubicBezTo>
                <a:cubicBezTo>
                  <a:pt x="1201839" y="523409"/>
                  <a:pt x="1203709" y="524993"/>
                  <a:pt x="1204644" y="525783"/>
                </a:cubicBezTo>
                <a:cubicBezTo>
                  <a:pt x="1205580" y="524993"/>
                  <a:pt x="1207447" y="524199"/>
                  <a:pt x="1208382" y="523409"/>
                </a:cubicBezTo>
                <a:cubicBezTo>
                  <a:pt x="1208382" y="522618"/>
                  <a:pt x="1206515" y="521828"/>
                  <a:pt x="1206515" y="521828"/>
                </a:cubicBezTo>
                <a:cubicBezTo>
                  <a:pt x="1207447" y="521037"/>
                  <a:pt x="1209318" y="521037"/>
                  <a:pt x="1209318" y="520247"/>
                </a:cubicBezTo>
                <a:cubicBezTo>
                  <a:pt x="1209318" y="519453"/>
                  <a:pt x="1207447" y="519453"/>
                  <a:pt x="1207447" y="518663"/>
                </a:cubicBezTo>
                <a:close/>
                <a:moveTo>
                  <a:pt x="1252311" y="517082"/>
                </a:moveTo>
                <a:lnTo>
                  <a:pt x="1250444" y="518663"/>
                </a:lnTo>
                <a:cubicBezTo>
                  <a:pt x="1249509" y="519453"/>
                  <a:pt x="1249509" y="519453"/>
                  <a:pt x="1248574" y="520247"/>
                </a:cubicBezTo>
                <a:cubicBezTo>
                  <a:pt x="1247638" y="519453"/>
                  <a:pt x="1247638" y="518663"/>
                  <a:pt x="1246703" y="517873"/>
                </a:cubicBezTo>
                <a:cubicBezTo>
                  <a:pt x="1246703" y="518663"/>
                  <a:pt x="1244836" y="519453"/>
                  <a:pt x="1244836" y="519453"/>
                </a:cubicBezTo>
                <a:cubicBezTo>
                  <a:pt x="1244836" y="520247"/>
                  <a:pt x="1245768" y="521037"/>
                  <a:pt x="1246703" y="521037"/>
                </a:cubicBezTo>
                <a:cubicBezTo>
                  <a:pt x="1246703" y="521828"/>
                  <a:pt x="1247638" y="523409"/>
                  <a:pt x="1247638" y="523409"/>
                </a:cubicBezTo>
                <a:cubicBezTo>
                  <a:pt x="1248574" y="523409"/>
                  <a:pt x="1249509" y="521828"/>
                  <a:pt x="1250444" y="521828"/>
                </a:cubicBezTo>
                <a:cubicBezTo>
                  <a:pt x="1250444" y="522618"/>
                  <a:pt x="1251376" y="522618"/>
                  <a:pt x="1251376" y="523409"/>
                </a:cubicBezTo>
                <a:cubicBezTo>
                  <a:pt x="1252311" y="524199"/>
                  <a:pt x="1252311" y="524993"/>
                  <a:pt x="1253247" y="524993"/>
                </a:cubicBezTo>
                <a:cubicBezTo>
                  <a:pt x="1254182" y="525783"/>
                  <a:pt x="1254182" y="526573"/>
                  <a:pt x="1255117" y="527364"/>
                </a:cubicBezTo>
                <a:cubicBezTo>
                  <a:pt x="1255117" y="526573"/>
                  <a:pt x="1256985" y="526573"/>
                  <a:pt x="1256985" y="525783"/>
                </a:cubicBezTo>
                <a:lnTo>
                  <a:pt x="1255117" y="524199"/>
                </a:lnTo>
                <a:cubicBezTo>
                  <a:pt x="1255117" y="523409"/>
                  <a:pt x="1254182" y="522618"/>
                  <a:pt x="1253247" y="521828"/>
                </a:cubicBezTo>
                <a:cubicBezTo>
                  <a:pt x="1253247" y="521828"/>
                  <a:pt x="1252311" y="521037"/>
                  <a:pt x="1252311" y="520247"/>
                </a:cubicBezTo>
                <a:lnTo>
                  <a:pt x="1254182" y="519453"/>
                </a:lnTo>
                <a:cubicBezTo>
                  <a:pt x="1254182" y="518663"/>
                  <a:pt x="1253247" y="517082"/>
                  <a:pt x="1252311" y="517082"/>
                </a:cubicBezTo>
                <a:close/>
                <a:moveTo>
                  <a:pt x="1257920" y="505217"/>
                </a:moveTo>
                <a:cubicBezTo>
                  <a:pt x="1257920" y="504426"/>
                  <a:pt x="1256985" y="504426"/>
                  <a:pt x="1256985" y="503636"/>
                </a:cubicBezTo>
                <a:cubicBezTo>
                  <a:pt x="1256053" y="503636"/>
                  <a:pt x="1254182" y="504426"/>
                  <a:pt x="1254182" y="505217"/>
                </a:cubicBezTo>
                <a:cubicBezTo>
                  <a:pt x="1254182" y="505217"/>
                  <a:pt x="1256053" y="506007"/>
                  <a:pt x="1256053" y="506797"/>
                </a:cubicBezTo>
                <a:cubicBezTo>
                  <a:pt x="1256985" y="506797"/>
                  <a:pt x="1256985" y="508381"/>
                  <a:pt x="1257920" y="508381"/>
                </a:cubicBezTo>
                <a:cubicBezTo>
                  <a:pt x="1257920" y="508381"/>
                  <a:pt x="1258855" y="509962"/>
                  <a:pt x="1259790" y="509962"/>
                </a:cubicBezTo>
                <a:cubicBezTo>
                  <a:pt x="1259790" y="509962"/>
                  <a:pt x="1260726" y="509172"/>
                  <a:pt x="1261658" y="509172"/>
                </a:cubicBezTo>
                <a:cubicBezTo>
                  <a:pt x="1260726" y="507591"/>
                  <a:pt x="1258855" y="506797"/>
                  <a:pt x="1257920" y="505217"/>
                </a:cubicBezTo>
                <a:close/>
                <a:moveTo>
                  <a:pt x="1277548" y="512337"/>
                </a:moveTo>
                <a:cubicBezTo>
                  <a:pt x="1277548" y="511546"/>
                  <a:pt x="1276613" y="510753"/>
                  <a:pt x="1275677" y="510753"/>
                </a:cubicBezTo>
                <a:cubicBezTo>
                  <a:pt x="1275677" y="509962"/>
                  <a:pt x="1274745" y="509172"/>
                  <a:pt x="1274745" y="508381"/>
                </a:cubicBezTo>
                <a:lnTo>
                  <a:pt x="1276613" y="507591"/>
                </a:lnTo>
                <a:cubicBezTo>
                  <a:pt x="1276613" y="506797"/>
                  <a:pt x="1275677" y="506007"/>
                  <a:pt x="1274745" y="506007"/>
                </a:cubicBezTo>
                <a:cubicBezTo>
                  <a:pt x="1274745" y="505217"/>
                  <a:pt x="1272875" y="506797"/>
                  <a:pt x="1272875" y="506797"/>
                </a:cubicBezTo>
                <a:cubicBezTo>
                  <a:pt x="1271939" y="506797"/>
                  <a:pt x="1271939" y="506007"/>
                  <a:pt x="1271004" y="505217"/>
                </a:cubicBezTo>
                <a:cubicBezTo>
                  <a:pt x="1271004" y="504426"/>
                  <a:pt x="1270072" y="503636"/>
                  <a:pt x="1270072" y="503636"/>
                </a:cubicBezTo>
                <a:cubicBezTo>
                  <a:pt x="1269137" y="503636"/>
                  <a:pt x="1268202" y="504426"/>
                  <a:pt x="1267266" y="504426"/>
                </a:cubicBezTo>
                <a:cubicBezTo>
                  <a:pt x="1267266" y="504426"/>
                  <a:pt x="1266334" y="503636"/>
                  <a:pt x="1266334" y="502845"/>
                </a:cubicBezTo>
                <a:cubicBezTo>
                  <a:pt x="1266334" y="503636"/>
                  <a:pt x="1264464" y="503636"/>
                  <a:pt x="1264464" y="504426"/>
                </a:cubicBezTo>
                <a:cubicBezTo>
                  <a:pt x="1263528" y="504426"/>
                  <a:pt x="1265399" y="506007"/>
                  <a:pt x="1265399" y="506007"/>
                </a:cubicBezTo>
                <a:cubicBezTo>
                  <a:pt x="1266334" y="506797"/>
                  <a:pt x="1266334" y="507591"/>
                  <a:pt x="1267266" y="507591"/>
                </a:cubicBezTo>
                <a:cubicBezTo>
                  <a:pt x="1267266" y="508381"/>
                  <a:pt x="1268202" y="509962"/>
                  <a:pt x="1269137" y="509962"/>
                </a:cubicBezTo>
                <a:cubicBezTo>
                  <a:pt x="1269137" y="509962"/>
                  <a:pt x="1270072" y="508381"/>
                  <a:pt x="1271004" y="508381"/>
                </a:cubicBezTo>
                <a:cubicBezTo>
                  <a:pt x="1271004" y="508381"/>
                  <a:pt x="1271939" y="509962"/>
                  <a:pt x="1272875" y="509962"/>
                </a:cubicBezTo>
                <a:lnTo>
                  <a:pt x="1273810" y="511546"/>
                </a:lnTo>
                <a:cubicBezTo>
                  <a:pt x="1273810" y="512337"/>
                  <a:pt x="1271939" y="513127"/>
                  <a:pt x="1271939" y="513127"/>
                </a:cubicBezTo>
                <a:cubicBezTo>
                  <a:pt x="1271939" y="513917"/>
                  <a:pt x="1272875" y="514708"/>
                  <a:pt x="1273810" y="514708"/>
                </a:cubicBezTo>
                <a:cubicBezTo>
                  <a:pt x="1273810" y="515498"/>
                  <a:pt x="1274745" y="516292"/>
                  <a:pt x="1274745" y="517082"/>
                </a:cubicBezTo>
                <a:lnTo>
                  <a:pt x="1277548" y="515498"/>
                </a:lnTo>
                <a:cubicBezTo>
                  <a:pt x="1277548" y="514708"/>
                  <a:pt x="1275677" y="513917"/>
                  <a:pt x="1275677" y="513917"/>
                </a:cubicBezTo>
                <a:cubicBezTo>
                  <a:pt x="1275677" y="513127"/>
                  <a:pt x="1277548" y="513127"/>
                  <a:pt x="1277548" y="512337"/>
                </a:cubicBezTo>
                <a:close/>
                <a:moveTo>
                  <a:pt x="1285102" y="499038"/>
                </a:moveTo>
                <a:cubicBezTo>
                  <a:pt x="1284680" y="499303"/>
                  <a:pt x="1283156" y="499885"/>
                  <a:pt x="1283156" y="500471"/>
                </a:cubicBezTo>
                <a:cubicBezTo>
                  <a:pt x="1283156" y="500471"/>
                  <a:pt x="1285027" y="501261"/>
                  <a:pt x="1285027" y="502052"/>
                </a:cubicBezTo>
                <a:cubicBezTo>
                  <a:pt x="1285027" y="501261"/>
                  <a:pt x="1286894" y="501261"/>
                  <a:pt x="1286894" y="500471"/>
                </a:cubicBezTo>
                <a:cubicBezTo>
                  <a:pt x="1286894" y="500471"/>
                  <a:pt x="1285313" y="499775"/>
                  <a:pt x="1285102" y="499038"/>
                </a:cubicBezTo>
                <a:close/>
                <a:moveTo>
                  <a:pt x="1300914" y="505217"/>
                </a:moveTo>
                <a:cubicBezTo>
                  <a:pt x="1300914" y="506007"/>
                  <a:pt x="1299982" y="506007"/>
                  <a:pt x="1299046" y="506797"/>
                </a:cubicBezTo>
                <a:cubicBezTo>
                  <a:pt x="1299046" y="506007"/>
                  <a:pt x="1298111" y="505217"/>
                  <a:pt x="1297176" y="505217"/>
                </a:cubicBezTo>
                <a:cubicBezTo>
                  <a:pt x="1297176" y="504426"/>
                  <a:pt x="1296241" y="503636"/>
                  <a:pt x="1296241" y="503636"/>
                </a:cubicBezTo>
                <a:cubicBezTo>
                  <a:pt x="1295308" y="502845"/>
                  <a:pt x="1295308" y="501261"/>
                  <a:pt x="1294373" y="501261"/>
                </a:cubicBezTo>
                <a:cubicBezTo>
                  <a:pt x="1293438" y="501261"/>
                  <a:pt x="1292503" y="502845"/>
                  <a:pt x="1292503" y="502845"/>
                </a:cubicBezTo>
                <a:cubicBezTo>
                  <a:pt x="1291567" y="502845"/>
                  <a:pt x="1291567" y="501261"/>
                  <a:pt x="1290635" y="501261"/>
                </a:cubicBezTo>
                <a:lnTo>
                  <a:pt x="1288765" y="502052"/>
                </a:lnTo>
                <a:cubicBezTo>
                  <a:pt x="1288765" y="502845"/>
                  <a:pt x="1290635" y="503636"/>
                  <a:pt x="1290635" y="504426"/>
                </a:cubicBezTo>
                <a:lnTo>
                  <a:pt x="1291567" y="506007"/>
                </a:lnTo>
                <a:cubicBezTo>
                  <a:pt x="1292503" y="506007"/>
                  <a:pt x="1293438" y="504426"/>
                  <a:pt x="1294373" y="504426"/>
                </a:cubicBezTo>
                <a:lnTo>
                  <a:pt x="1295308" y="506007"/>
                </a:lnTo>
                <a:cubicBezTo>
                  <a:pt x="1296241" y="506797"/>
                  <a:pt x="1296241" y="508381"/>
                  <a:pt x="1297176" y="508381"/>
                </a:cubicBezTo>
                <a:lnTo>
                  <a:pt x="1299046" y="506797"/>
                </a:lnTo>
                <a:cubicBezTo>
                  <a:pt x="1299982" y="506797"/>
                  <a:pt x="1300914" y="508381"/>
                  <a:pt x="1300914" y="508381"/>
                </a:cubicBezTo>
                <a:cubicBezTo>
                  <a:pt x="1300914" y="508381"/>
                  <a:pt x="1302784" y="507591"/>
                  <a:pt x="1302784" y="506797"/>
                </a:cubicBezTo>
                <a:cubicBezTo>
                  <a:pt x="1302784" y="506797"/>
                  <a:pt x="1300914" y="506007"/>
                  <a:pt x="1300914" y="505217"/>
                </a:cubicBezTo>
                <a:close/>
                <a:moveTo>
                  <a:pt x="1313066" y="511546"/>
                </a:moveTo>
                <a:lnTo>
                  <a:pt x="1312131" y="509962"/>
                </a:lnTo>
                <a:cubicBezTo>
                  <a:pt x="1311195" y="509962"/>
                  <a:pt x="1310263" y="511546"/>
                  <a:pt x="1309328" y="510753"/>
                </a:cubicBezTo>
                <a:cubicBezTo>
                  <a:pt x="1309328" y="510753"/>
                  <a:pt x="1308393" y="512337"/>
                  <a:pt x="1307457" y="512337"/>
                </a:cubicBezTo>
                <a:lnTo>
                  <a:pt x="1306522" y="510753"/>
                </a:lnTo>
                <a:cubicBezTo>
                  <a:pt x="1305587" y="510753"/>
                  <a:pt x="1304655" y="511546"/>
                  <a:pt x="1303720" y="512337"/>
                </a:cubicBezTo>
                <a:cubicBezTo>
                  <a:pt x="1304655" y="512337"/>
                  <a:pt x="1304655" y="513917"/>
                  <a:pt x="1305587" y="513917"/>
                </a:cubicBezTo>
                <a:cubicBezTo>
                  <a:pt x="1306522" y="513917"/>
                  <a:pt x="1307457" y="512337"/>
                  <a:pt x="1307457" y="512337"/>
                </a:cubicBezTo>
                <a:cubicBezTo>
                  <a:pt x="1308393" y="512337"/>
                  <a:pt x="1308393" y="513917"/>
                  <a:pt x="1309328" y="513917"/>
                </a:cubicBezTo>
                <a:cubicBezTo>
                  <a:pt x="1310263" y="514708"/>
                  <a:pt x="1311195" y="513127"/>
                  <a:pt x="1311195" y="513127"/>
                </a:cubicBezTo>
                <a:cubicBezTo>
                  <a:pt x="1312131" y="513127"/>
                  <a:pt x="1312131" y="514708"/>
                  <a:pt x="1313066" y="514708"/>
                </a:cubicBezTo>
                <a:cubicBezTo>
                  <a:pt x="1314001" y="514708"/>
                  <a:pt x="1314001" y="513127"/>
                  <a:pt x="1314936" y="513127"/>
                </a:cubicBezTo>
                <a:cubicBezTo>
                  <a:pt x="1314936" y="513127"/>
                  <a:pt x="1314001" y="512337"/>
                  <a:pt x="1313066" y="511546"/>
                </a:cubicBezTo>
                <a:close/>
                <a:moveTo>
                  <a:pt x="1330329" y="493672"/>
                </a:moveTo>
                <a:cubicBezTo>
                  <a:pt x="1330471" y="493918"/>
                  <a:pt x="1330518" y="494163"/>
                  <a:pt x="1330619" y="494409"/>
                </a:cubicBezTo>
                <a:lnTo>
                  <a:pt x="1330930" y="494145"/>
                </a:lnTo>
                <a:cubicBezTo>
                  <a:pt x="1330930" y="494145"/>
                  <a:pt x="1330682" y="493934"/>
                  <a:pt x="1330329" y="493672"/>
                </a:cubicBezTo>
                <a:close/>
                <a:moveTo>
                  <a:pt x="1335550" y="488712"/>
                </a:moveTo>
                <a:cubicBezTo>
                  <a:pt x="1335396" y="489465"/>
                  <a:pt x="1333733" y="490189"/>
                  <a:pt x="1333733" y="490189"/>
                </a:cubicBezTo>
                <a:cubicBezTo>
                  <a:pt x="1333733" y="490942"/>
                  <a:pt x="1335396" y="490995"/>
                  <a:pt x="1335550" y="491685"/>
                </a:cubicBezTo>
                <a:cubicBezTo>
                  <a:pt x="1335704" y="490995"/>
                  <a:pt x="1337367" y="490942"/>
                  <a:pt x="1337367" y="490189"/>
                </a:cubicBezTo>
                <a:cubicBezTo>
                  <a:pt x="1337367" y="490189"/>
                  <a:pt x="1335704" y="489465"/>
                  <a:pt x="1335550" y="488712"/>
                </a:cubicBezTo>
                <a:close/>
                <a:moveTo>
                  <a:pt x="1335550" y="494116"/>
                </a:moveTo>
                <a:cubicBezTo>
                  <a:pt x="1335997" y="493927"/>
                  <a:pt x="1336432" y="493732"/>
                  <a:pt x="1336432" y="493351"/>
                </a:cubicBezTo>
                <a:cubicBezTo>
                  <a:pt x="1337323" y="493351"/>
                  <a:pt x="1335711" y="492633"/>
                  <a:pt x="1335550" y="491880"/>
                </a:cubicBezTo>
                <a:cubicBezTo>
                  <a:pt x="1335389" y="492633"/>
                  <a:pt x="1333780" y="493351"/>
                  <a:pt x="1334668" y="493351"/>
                </a:cubicBezTo>
                <a:cubicBezTo>
                  <a:pt x="1334668" y="493732"/>
                  <a:pt x="1335103" y="493927"/>
                  <a:pt x="1335550" y="494116"/>
                </a:cubicBezTo>
                <a:close/>
                <a:moveTo>
                  <a:pt x="1334668" y="496516"/>
                </a:moveTo>
                <a:cubicBezTo>
                  <a:pt x="1334668" y="496894"/>
                  <a:pt x="1335103" y="497089"/>
                  <a:pt x="1335550" y="497281"/>
                </a:cubicBezTo>
                <a:cubicBezTo>
                  <a:pt x="1335997" y="497089"/>
                  <a:pt x="1336432" y="496894"/>
                  <a:pt x="1336432" y="496516"/>
                </a:cubicBezTo>
                <a:cubicBezTo>
                  <a:pt x="1336432" y="496516"/>
                  <a:pt x="1335997" y="496327"/>
                  <a:pt x="1335550" y="496050"/>
                </a:cubicBezTo>
                <a:cubicBezTo>
                  <a:pt x="1335103" y="496327"/>
                  <a:pt x="1334668" y="496516"/>
                  <a:pt x="1334668" y="496516"/>
                </a:cubicBezTo>
                <a:close/>
                <a:moveTo>
                  <a:pt x="1336539" y="506007"/>
                </a:moveTo>
                <a:cubicBezTo>
                  <a:pt x="1336539" y="506007"/>
                  <a:pt x="1338406" y="504426"/>
                  <a:pt x="1337474" y="504426"/>
                </a:cubicBezTo>
                <a:lnTo>
                  <a:pt x="1337424" y="504382"/>
                </a:lnTo>
                <a:cubicBezTo>
                  <a:pt x="1337408" y="504395"/>
                  <a:pt x="1337367" y="504426"/>
                  <a:pt x="1337367" y="504426"/>
                </a:cubicBezTo>
                <a:cubicBezTo>
                  <a:pt x="1336561" y="504426"/>
                  <a:pt x="1335758" y="503252"/>
                  <a:pt x="1335550" y="502927"/>
                </a:cubicBezTo>
                <a:cubicBezTo>
                  <a:pt x="1335345" y="503252"/>
                  <a:pt x="1334542" y="504426"/>
                  <a:pt x="1333733" y="504426"/>
                </a:cubicBezTo>
                <a:cubicBezTo>
                  <a:pt x="1333733" y="504426"/>
                  <a:pt x="1333692" y="504395"/>
                  <a:pt x="1333680" y="504382"/>
                </a:cubicBezTo>
                <a:lnTo>
                  <a:pt x="1333629" y="504426"/>
                </a:lnTo>
                <a:cubicBezTo>
                  <a:pt x="1332694" y="504426"/>
                  <a:pt x="1334564" y="506007"/>
                  <a:pt x="1334564" y="506007"/>
                </a:cubicBezTo>
                <a:cubicBezTo>
                  <a:pt x="1334564" y="506797"/>
                  <a:pt x="1332694" y="506797"/>
                  <a:pt x="1332694" y="507591"/>
                </a:cubicBezTo>
                <a:cubicBezTo>
                  <a:pt x="1333217" y="507591"/>
                  <a:pt x="1333450" y="508085"/>
                  <a:pt x="1333714" y="508520"/>
                </a:cubicBezTo>
                <a:cubicBezTo>
                  <a:pt x="1333957" y="508007"/>
                  <a:pt x="1334190" y="507591"/>
                  <a:pt x="1334668" y="507591"/>
                </a:cubicBezTo>
                <a:cubicBezTo>
                  <a:pt x="1334974" y="507591"/>
                  <a:pt x="1335279" y="507764"/>
                  <a:pt x="1335550" y="507994"/>
                </a:cubicBezTo>
                <a:cubicBezTo>
                  <a:pt x="1335824" y="507764"/>
                  <a:pt x="1336126" y="507591"/>
                  <a:pt x="1336432" y="507591"/>
                </a:cubicBezTo>
                <a:cubicBezTo>
                  <a:pt x="1336914" y="507591"/>
                  <a:pt x="1337147" y="508007"/>
                  <a:pt x="1337386" y="508520"/>
                </a:cubicBezTo>
                <a:cubicBezTo>
                  <a:pt x="1337654" y="508085"/>
                  <a:pt x="1337883" y="507591"/>
                  <a:pt x="1338406" y="507591"/>
                </a:cubicBezTo>
                <a:cubicBezTo>
                  <a:pt x="1338406" y="506797"/>
                  <a:pt x="1336539" y="506797"/>
                  <a:pt x="1336539" y="506007"/>
                </a:cubicBezTo>
                <a:close/>
                <a:moveTo>
                  <a:pt x="1340173" y="494145"/>
                </a:moveTo>
                <a:lnTo>
                  <a:pt x="1340485" y="494409"/>
                </a:lnTo>
                <a:cubicBezTo>
                  <a:pt x="1340585" y="494163"/>
                  <a:pt x="1340629" y="493918"/>
                  <a:pt x="1340774" y="493672"/>
                </a:cubicBezTo>
                <a:cubicBezTo>
                  <a:pt x="1340418" y="493934"/>
                  <a:pt x="1340173" y="494145"/>
                  <a:pt x="1340173" y="494145"/>
                </a:cubicBezTo>
                <a:close/>
                <a:moveTo>
                  <a:pt x="1364578" y="510753"/>
                </a:moveTo>
                <a:lnTo>
                  <a:pt x="1363643" y="512337"/>
                </a:lnTo>
                <a:cubicBezTo>
                  <a:pt x="1362711" y="512337"/>
                  <a:pt x="1361775" y="510753"/>
                  <a:pt x="1361775" y="510753"/>
                </a:cubicBezTo>
                <a:cubicBezTo>
                  <a:pt x="1360840" y="511546"/>
                  <a:pt x="1359905" y="509962"/>
                  <a:pt x="1358969" y="509962"/>
                </a:cubicBezTo>
                <a:lnTo>
                  <a:pt x="1358034" y="511546"/>
                </a:lnTo>
                <a:cubicBezTo>
                  <a:pt x="1357102" y="512337"/>
                  <a:pt x="1356167" y="513127"/>
                  <a:pt x="1356167" y="513127"/>
                </a:cubicBezTo>
                <a:cubicBezTo>
                  <a:pt x="1357102" y="513127"/>
                  <a:pt x="1357102" y="514708"/>
                  <a:pt x="1358034" y="514708"/>
                </a:cubicBezTo>
                <a:cubicBezTo>
                  <a:pt x="1358969" y="514708"/>
                  <a:pt x="1358969" y="513127"/>
                  <a:pt x="1359905" y="513127"/>
                </a:cubicBezTo>
                <a:cubicBezTo>
                  <a:pt x="1359905" y="513127"/>
                  <a:pt x="1360840" y="514708"/>
                  <a:pt x="1361775" y="513917"/>
                </a:cubicBezTo>
                <a:cubicBezTo>
                  <a:pt x="1362711" y="513917"/>
                  <a:pt x="1362711" y="512337"/>
                  <a:pt x="1363643" y="512337"/>
                </a:cubicBezTo>
                <a:cubicBezTo>
                  <a:pt x="1363643" y="512337"/>
                  <a:pt x="1364578" y="513917"/>
                  <a:pt x="1365513" y="513917"/>
                </a:cubicBezTo>
                <a:cubicBezTo>
                  <a:pt x="1366448" y="513917"/>
                  <a:pt x="1366448" y="512337"/>
                  <a:pt x="1367384" y="512337"/>
                </a:cubicBezTo>
                <a:cubicBezTo>
                  <a:pt x="1366448" y="511546"/>
                  <a:pt x="1365513" y="510753"/>
                  <a:pt x="1364578" y="510753"/>
                </a:cubicBezTo>
                <a:close/>
                <a:moveTo>
                  <a:pt x="1380468" y="501261"/>
                </a:moveTo>
                <a:cubicBezTo>
                  <a:pt x="1379533" y="501261"/>
                  <a:pt x="1379533" y="502845"/>
                  <a:pt x="1378597" y="502845"/>
                </a:cubicBezTo>
                <a:cubicBezTo>
                  <a:pt x="1378597" y="502845"/>
                  <a:pt x="1377665" y="501261"/>
                  <a:pt x="1376730" y="501261"/>
                </a:cubicBezTo>
                <a:cubicBezTo>
                  <a:pt x="1375795" y="501261"/>
                  <a:pt x="1375795" y="502845"/>
                  <a:pt x="1374860" y="503636"/>
                </a:cubicBezTo>
                <a:cubicBezTo>
                  <a:pt x="1374860" y="503636"/>
                  <a:pt x="1373924" y="504426"/>
                  <a:pt x="1373924" y="505217"/>
                </a:cubicBezTo>
                <a:cubicBezTo>
                  <a:pt x="1372989" y="505217"/>
                  <a:pt x="1372057" y="506007"/>
                  <a:pt x="1372057" y="506797"/>
                </a:cubicBezTo>
                <a:cubicBezTo>
                  <a:pt x="1371122" y="506007"/>
                  <a:pt x="1370186" y="506007"/>
                  <a:pt x="1370186" y="505217"/>
                </a:cubicBezTo>
                <a:cubicBezTo>
                  <a:pt x="1370186" y="506007"/>
                  <a:pt x="1368316" y="506797"/>
                  <a:pt x="1368316" y="506797"/>
                </a:cubicBezTo>
                <a:cubicBezTo>
                  <a:pt x="1368316" y="507591"/>
                  <a:pt x="1370186" y="508381"/>
                  <a:pt x="1370186" y="508381"/>
                </a:cubicBezTo>
                <a:cubicBezTo>
                  <a:pt x="1370186" y="508381"/>
                  <a:pt x="1371122" y="506797"/>
                  <a:pt x="1372057" y="506797"/>
                </a:cubicBezTo>
                <a:lnTo>
                  <a:pt x="1373924" y="508381"/>
                </a:lnTo>
                <a:cubicBezTo>
                  <a:pt x="1374860" y="508381"/>
                  <a:pt x="1374860" y="506797"/>
                  <a:pt x="1375795" y="506007"/>
                </a:cubicBezTo>
                <a:lnTo>
                  <a:pt x="1376730" y="504426"/>
                </a:lnTo>
                <a:cubicBezTo>
                  <a:pt x="1377665" y="504426"/>
                  <a:pt x="1378597" y="506007"/>
                  <a:pt x="1379533" y="506007"/>
                </a:cubicBezTo>
                <a:lnTo>
                  <a:pt x="1380468" y="504426"/>
                </a:lnTo>
                <a:cubicBezTo>
                  <a:pt x="1380468" y="503636"/>
                  <a:pt x="1382339" y="502845"/>
                  <a:pt x="1382339" y="502052"/>
                </a:cubicBezTo>
                <a:lnTo>
                  <a:pt x="1380468" y="501261"/>
                </a:lnTo>
                <a:close/>
                <a:moveTo>
                  <a:pt x="1386001" y="499038"/>
                </a:moveTo>
                <a:cubicBezTo>
                  <a:pt x="1385790" y="499775"/>
                  <a:pt x="1384206" y="500471"/>
                  <a:pt x="1384206" y="500471"/>
                </a:cubicBezTo>
                <a:cubicBezTo>
                  <a:pt x="1384206" y="501261"/>
                  <a:pt x="1386076" y="501261"/>
                  <a:pt x="1386076" y="502052"/>
                </a:cubicBezTo>
                <a:cubicBezTo>
                  <a:pt x="1386076" y="501261"/>
                  <a:pt x="1387944" y="500471"/>
                  <a:pt x="1387944" y="500471"/>
                </a:cubicBezTo>
                <a:cubicBezTo>
                  <a:pt x="1387944" y="499885"/>
                  <a:pt x="1386420" y="499303"/>
                  <a:pt x="1386001" y="499038"/>
                </a:cubicBezTo>
                <a:close/>
                <a:moveTo>
                  <a:pt x="1406640" y="504426"/>
                </a:moveTo>
                <a:cubicBezTo>
                  <a:pt x="1406640" y="503636"/>
                  <a:pt x="1404769" y="503636"/>
                  <a:pt x="1404769" y="502845"/>
                </a:cubicBezTo>
                <a:cubicBezTo>
                  <a:pt x="1404769" y="503636"/>
                  <a:pt x="1403834" y="504426"/>
                  <a:pt x="1403834" y="504426"/>
                </a:cubicBezTo>
                <a:cubicBezTo>
                  <a:pt x="1402899" y="504426"/>
                  <a:pt x="1401967" y="503636"/>
                  <a:pt x="1401031" y="503636"/>
                </a:cubicBezTo>
                <a:cubicBezTo>
                  <a:pt x="1401031" y="503636"/>
                  <a:pt x="1400096" y="504426"/>
                  <a:pt x="1400096" y="505217"/>
                </a:cubicBezTo>
                <a:cubicBezTo>
                  <a:pt x="1399161" y="506007"/>
                  <a:pt x="1399161" y="506797"/>
                  <a:pt x="1398225" y="506797"/>
                </a:cubicBezTo>
                <a:cubicBezTo>
                  <a:pt x="1398225" y="506797"/>
                  <a:pt x="1396358" y="505217"/>
                  <a:pt x="1396358" y="506007"/>
                </a:cubicBezTo>
                <a:cubicBezTo>
                  <a:pt x="1395423" y="506007"/>
                  <a:pt x="1394488" y="506797"/>
                  <a:pt x="1394488" y="507591"/>
                </a:cubicBezTo>
                <a:lnTo>
                  <a:pt x="1396358" y="508381"/>
                </a:lnTo>
                <a:cubicBezTo>
                  <a:pt x="1396358" y="509172"/>
                  <a:pt x="1395423" y="509962"/>
                  <a:pt x="1395423" y="510753"/>
                </a:cubicBezTo>
                <a:cubicBezTo>
                  <a:pt x="1394488" y="510753"/>
                  <a:pt x="1393552" y="511546"/>
                  <a:pt x="1393552" y="512337"/>
                </a:cubicBezTo>
                <a:cubicBezTo>
                  <a:pt x="1393552" y="513127"/>
                  <a:pt x="1395423" y="513127"/>
                  <a:pt x="1395423" y="513917"/>
                </a:cubicBezTo>
                <a:cubicBezTo>
                  <a:pt x="1395423" y="513917"/>
                  <a:pt x="1393552" y="514708"/>
                  <a:pt x="1393552" y="515498"/>
                </a:cubicBezTo>
                <a:lnTo>
                  <a:pt x="1396358" y="517082"/>
                </a:lnTo>
                <a:cubicBezTo>
                  <a:pt x="1396358" y="516292"/>
                  <a:pt x="1397293" y="515498"/>
                  <a:pt x="1397293" y="514708"/>
                </a:cubicBezTo>
                <a:cubicBezTo>
                  <a:pt x="1398225" y="514708"/>
                  <a:pt x="1399161" y="513917"/>
                  <a:pt x="1399161" y="513127"/>
                </a:cubicBezTo>
                <a:cubicBezTo>
                  <a:pt x="1399161" y="513127"/>
                  <a:pt x="1397293" y="512337"/>
                  <a:pt x="1397293" y="511546"/>
                </a:cubicBezTo>
                <a:lnTo>
                  <a:pt x="1398225" y="509962"/>
                </a:lnTo>
                <a:cubicBezTo>
                  <a:pt x="1399161" y="509962"/>
                  <a:pt x="1400096" y="508381"/>
                  <a:pt x="1400096" y="508381"/>
                </a:cubicBezTo>
                <a:cubicBezTo>
                  <a:pt x="1401031" y="508381"/>
                  <a:pt x="1401967" y="509962"/>
                  <a:pt x="1401967" y="509962"/>
                </a:cubicBezTo>
                <a:cubicBezTo>
                  <a:pt x="1402899" y="509962"/>
                  <a:pt x="1403834" y="508381"/>
                  <a:pt x="1403834" y="507591"/>
                </a:cubicBezTo>
                <a:cubicBezTo>
                  <a:pt x="1404769" y="507591"/>
                  <a:pt x="1404769" y="506797"/>
                  <a:pt x="1405704" y="506007"/>
                </a:cubicBezTo>
                <a:cubicBezTo>
                  <a:pt x="1405704" y="506007"/>
                  <a:pt x="1407575" y="504426"/>
                  <a:pt x="1406640" y="504426"/>
                </a:cubicBezTo>
                <a:close/>
                <a:moveTo>
                  <a:pt x="1414116" y="503636"/>
                </a:moveTo>
                <a:cubicBezTo>
                  <a:pt x="1414116" y="504426"/>
                  <a:pt x="1413180" y="504426"/>
                  <a:pt x="1413180" y="505217"/>
                </a:cubicBezTo>
                <a:cubicBezTo>
                  <a:pt x="1412248" y="506797"/>
                  <a:pt x="1410378" y="507591"/>
                  <a:pt x="1409442" y="509172"/>
                </a:cubicBezTo>
                <a:cubicBezTo>
                  <a:pt x="1410378" y="509172"/>
                  <a:pt x="1411313" y="509962"/>
                  <a:pt x="1411313" y="509962"/>
                </a:cubicBezTo>
                <a:cubicBezTo>
                  <a:pt x="1412248" y="509962"/>
                  <a:pt x="1413180" y="508381"/>
                  <a:pt x="1413180" y="508381"/>
                </a:cubicBezTo>
                <a:cubicBezTo>
                  <a:pt x="1414116" y="508381"/>
                  <a:pt x="1414116" y="506797"/>
                  <a:pt x="1415051" y="506797"/>
                </a:cubicBezTo>
                <a:cubicBezTo>
                  <a:pt x="1415051" y="506007"/>
                  <a:pt x="1416921" y="505217"/>
                  <a:pt x="1416921" y="505217"/>
                </a:cubicBezTo>
                <a:cubicBezTo>
                  <a:pt x="1416921" y="504426"/>
                  <a:pt x="1415051" y="503636"/>
                  <a:pt x="1414116" y="503636"/>
                </a:cubicBezTo>
                <a:close/>
                <a:moveTo>
                  <a:pt x="1424397" y="517873"/>
                </a:moveTo>
                <a:cubicBezTo>
                  <a:pt x="1423462" y="518663"/>
                  <a:pt x="1423462" y="519453"/>
                  <a:pt x="1422527" y="520247"/>
                </a:cubicBezTo>
                <a:cubicBezTo>
                  <a:pt x="1421594" y="519453"/>
                  <a:pt x="1421594" y="519453"/>
                  <a:pt x="1420659" y="518663"/>
                </a:cubicBezTo>
                <a:lnTo>
                  <a:pt x="1418789" y="517082"/>
                </a:lnTo>
                <a:cubicBezTo>
                  <a:pt x="1417853" y="517082"/>
                  <a:pt x="1416921" y="518663"/>
                  <a:pt x="1416921" y="519453"/>
                </a:cubicBezTo>
                <a:lnTo>
                  <a:pt x="1418789" y="520247"/>
                </a:lnTo>
                <a:cubicBezTo>
                  <a:pt x="1418789" y="521037"/>
                  <a:pt x="1417853" y="521828"/>
                  <a:pt x="1417853" y="521828"/>
                </a:cubicBezTo>
                <a:cubicBezTo>
                  <a:pt x="1416921" y="522618"/>
                  <a:pt x="1415986" y="523409"/>
                  <a:pt x="1415986" y="524199"/>
                </a:cubicBezTo>
                <a:lnTo>
                  <a:pt x="1414116" y="525783"/>
                </a:lnTo>
                <a:cubicBezTo>
                  <a:pt x="1414116" y="526573"/>
                  <a:pt x="1415986" y="526573"/>
                  <a:pt x="1415986" y="527364"/>
                </a:cubicBezTo>
                <a:cubicBezTo>
                  <a:pt x="1416921" y="526573"/>
                  <a:pt x="1416921" y="525783"/>
                  <a:pt x="1417853" y="524993"/>
                </a:cubicBezTo>
                <a:cubicBezTo>
                  <a:pt x="1418789" y="524993"/>
                  <a:pt x="1418789" y="524199"/>
                  <a:pt x="1419724" y="523409"/>
                </a:cubicBezTo>
                <a:cubicBezTo>
                  <a:pt x="1419724" y="522618"/>
                  <a:pt x="1420659" y="522618"/>
                  <a:pt x="1420659" y="521828"/>
                </a:cubicBezTo>
                <a:cubicBezTo>
                  <a:pt x="1421594" y="521828"/>
                  <a:pt x="1422527" y="523409"/>
                  <a:pt x="1423462" y="523409"/>
                </a:cubicBezTo>
                <a:cubicBezTo>
                  <a:pt x="1423462" y="523409"/>
                  <a:pt x="1424397" y="521828"/>
                  <a:pt x="1424397" y="521037"/>
                </a:cubicBezTo>
                <a:cubicBezTo>
                  <a:pt x="1425332" y="521037"/>
                  <a:pt x="1426268" y="520247"/>
                  <a:pt x="1426268" y="519453"/>
                </a:cubicBezTo>
                <a:cubicBezTo>
                  <a:pt x="1426268" y="519453"/>
                  <a:pt x="1424397" y="518663"/>
                  <a:pt x="1424397" y="517873"/>
                </a:cubicBezTo>
                <a:close/>
                <a:moveTo>
                  <a:pt x="1463653" y="518663"/>
                </a:moveTo>
                <a:cubicBezTo>
                  <a:pt x="1463653" y="519453"/>
                  <a:pt x="1461786" y="519453"/>
                  <a:pt x="1461786" y="520247"/>
                </a:cubicBezTo>
                <a:cubicBezTo>
                  <a:pt x="1461786" y="521037"/>
                  <a:pt x="1463653" y="521037"/>
                  <a:pt x="1464588" y="521828"/>
                </a:cubicBezTo>
                <a:cubicBezTo>
                  <a:pt x="1464588" y="521828"/>
                  <a:pt x="1462718" y="522618"/>
                  <a:pt x="1462718" y="523409"/>
                </a:cubicBezTo>
                <a:cubicBezTo>
                  <a:pt x="1463653" y="524199"/>
                  <a:pt x="1465524" y="524993"/>
                  <a:pt x="1466459" y="525783"/>
                </a:cubicBezTo>
                <a:cubicBezTo>
                  <a:pt x="1467394" y="524993"/>
                  <a:pt x="1469262" y="523409"/>
                  <a:pt x="1470197" y="522618"/>
                </a:cubicBezTo>
                <a:cubicBezTo>
                  <a:pt x="1470197" y="521828"/>
                  <a:pt x="1471132" y="521037"/>
                  <a:pt x="1471132" y="521037"/>
                </a:cubicBezTo>
                <a:cubicBezTo>
                  <a:pt x="1470197" y="520247"/>
                  <a:pt x="1468326" y="518663"/>
                  <a:pt x="1467394" y="517873"/>
                </a:cubicBezTo>
                <a:cubicBezTo>
                  <a:pt x="1466459" y="518663"/>
                  <a:pt x="1466459" y="519453"/>
                  <a:pt x="1465524" y="520247"/>
                </a:cubicBezTo>
                <a:cubicBezTo>
                  <a:pt x="1465524" y="520247"/>
                  <a:pt x="1464588" y="518663"/>
                  <a:pt x="1463653" y="518663"/>
                </a:cubicBezTo>
                <a:close/>
                <a:moveTo>
                  <a:pt x="1473935" y="510753"/>
                </a:moveTo>
                <a:cubicBezTo>
                  <a:pt x="1473072" y="510753"/>
                  <a:pt x="1472996" y="512094"/>
                  <a:pt x="1472256" y="512925"/>
                </a:cubicBezTo>
                <a:cubicBezTo>
                  <a:pt x="1472146" y="512932"/>
                  <a:pt x="1472067" y="512976"/>
                  <a:pt x="1472067" y="513127"/>
                </a:cubicBezTo>
                <a:lnTo>
                  <a:pt x="1470197" y="511546"/>
                </a:lnTo>
                <a:cubicBezTo>
                  <a:pt x="1469262" y="511546"/>
                  <a:pt x="1469262" y="513127"/>
                  <a:pt x="1468326" y="513127"/>
                </a:cubicBezTo>
                <a:cubicBezTo>
                  <a:pt x="1468326" y="513917"/>
                  <a:pt x="1466459" y="514708"/>
                  <a:pt x="1466459" y="514708"/>
                </a:cubicBezTo>
                <a:cubicBezTo>
                  <a:pt x="1466459" y="514708"/>
                  <a:pt x="1468326" y="516292"/>
                  <a:pt x="1469262" y="516292"/>
                </a:cubicBezTo>
                <a:lnTo>
                  <a:pt x="1470197" y="514708"/>
                </a:lnTo>
                <a:cubicBezTo>
                  <a:pt x="1471132" y="513917"/>
                  <a:pt x="1471132" y="513127"/>
                  <a:pt x="1472067" y="513127"/>
                </a:cubicBezTo>
                <a:cubicBezTo>
                  <a:pt x="1472137" y="513067"/>
                  <a:pt x="1472193" y="512995"/>
                  <a:pt x="1472256" y="512925"/>
                </a:cubicBezTo>
                <a:cubicBezTo>
                  <a:pt x="1472722" y="512897"/>
                  <a:pt x="1473935" y="513917"/>
                  <a:pt x="1473935" y="513917"/>
                </a:cubicBezTo>
                <a:lnTo>
                  <a:pt x="1475805" y="512337"/>
                </a:lnTo>
                <a:lnTo>
                  <a:pt x="1473935" y="510753"/>
                </a:lnTo>
                <a:close/>
                <a:moveTo>
                  <a:pt x="1487954" y="509172"/>
                </a:moveTo>
                <a:cubicBezTo>
                  <a:pt x="1488890" y="509172"/>
                  <a:pt x="1489825" y="508381"/>
                  <a:pt x="1489825" y="507591"/>
                </a:cubicBezTo>
                <a:cubicBezTo>
                  <a:pt x="1489825" y="507591"/>
                  <a:pt x="1487954" y="506797"/>
                  <a:pt x="1487954" y="506007"/>
                </a:cubicBezTo>
                <a:lnTo>
                  <a:pt x="1486087" y="505217"/>
                </a:lnTo>
                <a:cubicBezTo>
                  <a:pt x="1485152" y="505217"/>
                  <a:pt x="1485152" y="506797"/>
                  <a:pt x="1484216" y="506797"/>
                </a:cubicBezTo>
                <a:cubicBezTo>
                  <a:pt x="1484216" y="507591"/>
                  <a:pt x="1486087" y="507591"/>
                  <a:pt x="1486087" y="508381"/>
                </a:cubicBezTo>
                <a:cubicBezTo>
                  <a:pt x="1486087" y="508381"/>
                  <a:pt x="1485152" y="509172"/>
                  <a:pt x="1485152" y="509962"/>
                </a:cubicBezTo>
                <a:cubicBezTo>
                  <a:pt x="1485152" y="509962"/>
                  <a:pt x="1483281" y="510753"/>
                  <a:pt x="1483281" y="511546"/>
                </a:cubicBezTo>
                <a:cubicBezTo>
                  <a:pt x="1483281" y="512337"/>
                  <a:pt x="1485152" y="512337"/>
                  <a:pt x="1485152" y="513127"/>
                </a:cubicBezTo>
                <a:cubicBezTo>
                  <a:pt x="1486087" y="513127"/>
                  <a:pt x="1486087" y="511546"/>
                  <a:pt x="1487019" y="511546"/>
                </a:cubicBezTo>
                <a:cubicBezTo>
                  <a:pt x="1487019" y="510753"/>
                  <a:pt x="1488890" y="512337"/>
                  <a:pt x="1488890" y="512337"/>
                </a:cubicBezTo>
                <a:lnTo>
                  <a:pt x="1490760" y="510753"/>
                </a:lnTo>
                <a:cubicBezTo>
                  <a:pt x="1490760" y="509962"/>
                  <a:pt x="1488890" y="509962"/>
                  <a:pt x="1487954" y="509172"/>
                </a:cubicBezTo>
                <a:close/>
                <a:moveTo>
                  <a:pt x="1490760" y="521828"/>
                </a:moveTo>
                <a:cubicBezTo>
                  <a:pt x="1490760" y="521037"/>
                  <a:pt x="1491695" y="521037"/>
                  <a:pt x="1491695" y="520247"/>
                </a:cubicBezTo>
                <a:cubicBezTo>
                  <a:pt x="1491695" y="519453"/>
                  <a:pt x="1489825" y="518663"/>
                  <a:pt x="1489825" y="518663"/>
                </a:cubicBezTo>
                <a:cubicBezTo>
                  <a:pt x="1488890" y="518663"/>
                  <a:pt x="1488890" y="517873"/>
                  <a:pt x="1487954" y="517082"/>
                </a:cubicBezTo>
                <a:cubicBezTo>
                  <a:pt x="1487019" y="517873"/>
                  <a:pt x="1487019" y="518663"/>
                  <a:pt x="1486087" y="519453"/>
                </a:cubicBezTo>
                <a:cubicBezTo>
                  <a:pt x="1486087" y="519453"/>
                  <a:pt x="1485152" y="520247"/>
                  <a:pt x="1484216" y="521037"/>
                </a:cubicBezTo>
                <a:cubicBezTo>
                  <a:pt x="1485152" y="521037"/>
                  <a:pt x="1486087" y="521828"/>
                  <a:pt x="1487019" y="522618"/>
                </a:cubicBezTo>
                <a:lnTo>
                  <a:pt x="1488890" y="523409"/>
                </a:lnTo>
                <a:cubicBezTo>
                  <a:pt x="1488890" y="524199"/>
                  <a:pt x="1487019" y="524993"/>
                  <a:pt x="1487019" y="524993"/>
                </a:cubicBezTo>
                <a:cubicBezTo>
                  <a:pt x="1487954" y="525783"/>
                  <a:pt x="1488890" y="526573"/>
                  <a:pt x="1488890" y="526573"/>
                </a:cubicBezTo>
                <a:cubicBezTo>
                  <a:pt x="1489825" y="526573"/>
                  <a:pt x="1490760" y="524993"/>
                  <a:pt x="1490760" y="524993"/>
                </a:cubicBezTo>
                <a:lnTo>
                  <a:pt x="1492627" y="523409"/>
                </a:lnTo>
                <a:cubicBezTo>
                  <a:pt x="1492627" y="522618"/>
                  <a:pt x="1490760" y="522618"/>
                  <a:pt x="1490760" y="521828"/>
                </a:cubicBezTo>
                <a:close/>
                <a:moveTo>
                  <a:pt x="1518799" y="501261"/>
                </a:moveTo>
                <a:lnTo>
                  <a:pt x="1516929" y="499681"/>
                </a:lnTo>
                <a:lnTo>
                  <a:pt x="1515061" y="501261"/>
                </a:lnTo>
                <a:cubicBezTo>
                  <a:pt x="1515061" y="502052"/>
                  <a:pt x="1514126" y="502845"/>
                  <a:pt x="1514126" y="503636"/>
                </a:cubicBezTo>
                <a:cubicBezTo>
                  <a:pt x="1514126" y="503636"/>
                  <a:pt x="1515061" y="504426"/>
                  <a:pt x="1515996" y="504426"/>
                </a:cubicBezTo>
                <a:cubicBezTo>
                  <a:pt x="1515996" y="505217"/>
                  <a:pt x="1517864" y="506007"/>
                  <a:pt x="1517864" y="506007"/>
                </a:cubicBezTo>
                <a:cubicBezTo>
                  <a:pt x="1517864" y="506007"/>
                  <a:pt x="1518799" y="504426"/>
                  <a:pt x="1519734" y="504426"/>
                </a:cubicBezTo>
                <a:lnTo>
                  <a:pt x="1520670" y="502845"/>
                </a:lnTo>
                <a:cubicBezTo>
                  <a:pt x="1520670" y="502052"/>
                  <a:pt x="1519734" y="501261"/>
                  <a:pt x="1518799" y="501261"/>
                </a:cubicBezTo>
                <a:close/>
                <a:moveTo>
                  <a:pt x="1562728" y="518663"/>
                </a:moveTo>
                <a:cubicBezTo>
                  <a:pt x="1561793" y="517873"/>
                  <a:pt x="1561793" y="517082"/>
                  <a:pt x="1560861" y="517082"/>
                </a:cubicBezTo>
                <a:cubicBezTo>
                  <a:pt x="1560861" y="516292"/>
                  <a:pt x="1562728" y="515498"/>
                  <a:pt x="1562728" y="515498"/>
                </a:cubicBezTo>
                <a:lnTo>
                  <a:pt x="1559926" y="513917"/>
                </a:lnTo>
                <a:lnTo>
                  <a:pt x="1558990" y="515498"/>
                </a:lnTo>
                <a:cubicBezTo>
                  <a:pt x="1558990" y="516292"/>
                  <a:pt x="1557120" y="517082"/>
                  <a:pt x="1557120" y="517082"/>
                </a:cubicBezTo>
                <a:cubicBezTo>
                  <a:pt x="1557120" y="517873"/>
                  <a:pt x="1558990" y="518663"/>
                  <a:pt x="1558990" y="518663"/>
                </a:cubicBezTo>
                <a:cubicBezTo>
                  <a:pt x="1558990" y="519453"/>
                  <a:pt x="1558055" y="520247"/>
                  <a:pt x="1558055" y="520247"/>
                </a:cubicBezTo>
                <a:cubicBezTo>
                  <a:pt x="1557120" y="521037"/>
                  <a:pt x="1556188" y="521828"/>
                  <a:pt x="1556188" y="522618"/>
                </a:cubicBezTo>
                <a:cubicBezTo>
                  <a:pt x="1555252" y="522618"/>
                  <a:pt x="1555252" y="524199"/>
                  <a:pt x="1554317" y="524199"/>
                </a:cubicBezTo>
                <a:lnTo>
                  <a:pt x="1552447" y="522618"/>
                </a:lnTo>
                <a:cubicBezTo>
                  <a:pt x="1551514" y="522618"/>
                  <a:pt x="1551514" y="524199"/>
                  <a:pt x="1550579" y="524199"/>
                </a:cubicBezTo>
                <a:cubicBezTo>
                  <a:pt x="1550579" y="524993"/>
                  <a:pt x="1548709" y="523409"/>
                  <a:pt x="1548709" y="523409"/>
                </a:cubicBezTo>
                <a:lnTo>
                  <a:pt x="1546838" y="524993"/>
                </a:lnTo>
                <a:cubicBezTo>
                  <a:pt x="1546838" y="524993"/>
                  <a:pt x="1544971" y="526573"/>
                  <a:pt x="1545906" y="526573"/>
                </a:cubicBezTo>
                <a:cubicBezTo>
                  <a:pt x="1545906" y="527364"/>
                  <a:pt x="1547773" y="527364"/>
                  <a:pt x="1547773" y="528154"/>
                </a:cubicBezTo>
                <a:lnTo>
                  <a:pt x="1548709" y="526573"/>
                </a:lnTo>
                <a:cubicBezTo>
                  <a:pt x="1549644" y="526573"/>
                  <a:pt x="1550579" y="527364"/>
                  <a:pt x="1551514" y="527364"/>
                </a:cubicBezTo>
                <a:lnTo>
                  <a:pt x="1552447" y="525783"/>
                </a:lnTo>
                <a:cubicBezTo>
                  <a:pt x="1553382" y="525783"/>
                  <a:pt x="1554317" y="527364"/>
                  <a:pt x="1555252" y="527364"/>
                </a:cubicBezTo>
                <a:lnTo>
                  <a:pt x="1556188" y="525783"/>
                </a:lnTo>
                <a:cubicBezTo>
                  <a:pt x="1557120" y="524993"/>
                  <a:pt x="1558055" y="524199"/>
                  <a:pt x="1558055" y="523409"/>
                </a:cubicBezTo>
                <a:cubicBezTo>
                  <a:pt x="1558990" y="523409"/>
                  <a:pt x="1558990" y="522618"/>
                  <a:pt x="1559926" y="521828"/>
                </a:cubicBezTo>
                <a:lnTo>
                  <a:pt x="1560861" y="520247"/>
                </a:lnTo>
                <a:cubicBezTo>
                  <a:pt x="1561793" y="520247"/>
                  <a:pt x="1562728" y="521828"/>
                  <a:pt x="1563663" y="521828"/>
                </a:cubicBezTo>
                <a:cubicBezTo>
                  <a:pt x="1563663" y="521828"/>
                  <a:pt x="1564599" y="520247"/>
                  <a:pt x="1564599" y="519453"/>
                </a:cubicBezTo>
                <a:lnTo>
                  <a:pt x="1562728" y="518663"/>
                </a:lnTo>
                <a:close/>
                <a:moveTo>
                  <a:pt x="1581424" y="519453"/>
                </a:moveTo>
                <a:lnTo>
                  <a:pt x="1580489" y="521037"/>
                </a:lnTo>
                <a:cubicBezTo>
                  <a:pt x="1579554" y="521037"/>
                  <a:pt x="1578618" y="520247"/>
                  <a:pt x="1577683" y="519453"/>
                </a:cubicBezTo>
                <a:cubicBezTo>
                  <a:pt x="1577683" y="519453"/>
                  <a:pt x="1576748" y="518663"/>
                  <a:pt x="1575816" y="518663"/>
                </a:cubicBezTo>
                <a:cubicBezTo>
                  <a:pt x="1576748" y="517873"/>
                  <a:pt x="1576748" y="517082"/>
                  <a:pt x="1577683" y="517082"/>
                </a:cubicBezTo>
                <a:cubicBezTo>
                  <a:pt x="1577683" y="516292"/>
                  <a:pt x="1579554" y="515498"/>
                  <a:pt x="1579554" y="514708"/>
                </a:cubicBezTo>
                <a:cubicBezTo>
                  <a:pt x="1579554" y="514708"/>
                  <a:pt x="1577683" y="513917"/>
                  <a:pt x="1576748" y="513917"/>
                </a:cubicBezTo>
                <a:cubicBezTo>
                  <a:pt x="1576748" y="513917"/>
                  <a:pt x="1575816" y="514708"/>
                  <a:pt x="1575816" y="515498"/>
                </a:cubicBezTo>
                <a:cubicBezTo>
                  <a:pt x="1575816" y="515498"/>
                  <a:pt x="1573945" y="516292"/>
                  <a:pt x="1573945" y="517082"/>
                </a:cubicBezTo>
                <a:cubicBezTo>
                  <a:pt x="1573945" y="517082"/>
                  <a:pt x="1575816" y="517873"/>
                  <a:pt x="1575816" y="518663"/>
                </a:cubicBezTo>
                <a:cubicBezTo>
                  <a:pt x="1575816" y="518663"/>
                  <a:pt x="1574880" y="519453"/>
                  <a:pt x="1573945" y="520247"/>
                </a:cubicBezTo>
                <a:lnTo>
                  <a:pt x="1573010" y="521828"/>
                </a:lnTo>
                <a:cubicBezTo>
                  <a:pt x="1573010" y="522618"/>
                  <a:pt x="1574880" y="523409"/>
                  <a:pt x="1574880" y="523409"/>
                </a:cubicBezTo>
                <a:cubicBezTo>
                  <a:pt x="1575816" y="523409"/>
                  <a:pt x="1576748" y="524199"/>
                  <a:pt x="1576748" y="524993"/>
                </a:cubicBezTo>
                <a:cubicBezTo>
                  <a:pt x="1577683" y="524993"/>
                  <a:pt x="1578618" y="523409"/>
                  <a:pt x="1578618" y="522618"/>
                </a:cubicBezTo>
                <a:lnTo>
                  <a:pt x="1580489" y="524199"/>
                </a:lnTo>
                <a:cubicBezTo>
                  <a:pt x="1581424" y="524199"/>
                  <a:pt x="1581424" y="522618"/>
                  <a:pt x="1582356" y="522618"/>
                </a:cubicBezTo>
                <a:cubicBezTo>
                  <a:pt x="1582356" y="521828"/>
                  <a:pt x="1584227" y="521037"/>
                  <a:pt x="1584227" y="521037"/>
                </a:cubicBezTo>
                <a:cubicBezTo>
                  <a:pt x="1584227" y="520247"/>
                  <a:pt x="1582356" y="519453"/>
                  <a:pt x="1581424" y="519453"/>
                </a:cubicBezTo>
                <a:close/>
                <a:moveTo>
                  <a:pt x="1589835" y="524993"/>
                </a:moveTo>
                <a:lnTo>
                  <a:pt x="1588900" y="526573"/>
                </a:lnTo>
                <a:cubicBezTo>
                  <a:pt x="1587965" y="526573"/>
                  <a:pt x="1587029" y="528154"/>
                  <a:pt x="1587029" y="528154"/>
                </a:cubicBezTo>
                <a:cubicBezTo>
                  <a:pt x="1586097" y="529738"/>
                  <a:pt x="1585162" y="530529"/>
                  <a:pt x="1583291" y="532109"/>
                </a:cubicBezTo>
                <a:cubicBezTo>
                  <a:pt x="1584227" y="532109"/>
                  <a:pt x="1585162" y="532900"/>
                  <a:pt x="1586097" y="532900"/>
                </a:cubicBezTo>
                <a:lnTo>
                  <a:pt x="1587029" y="531319"/>
                </a:lnTo>
                <a:cubicBezTo>
                  <a:pt x="1587965" y="531319"/>
                  <a:pt x="1588900" y="530529"/>
                  <a:pt x="1588900" y="529738"/>
                </a:cubicBezTo>
                <a:cubicBezTo>
                  <a:pt x="1589835" y="528154"/>
                  <a:pt x="1590767" y="527364"/>
                  <a:pt x="1592638" y="525783"/>
                </a:cubicBezTo>
                <a:cubicBezTo>
                  <a:pt x="1591703" y="525783"/>
                  <a:pt x="1590767" y="524993"/>
                  <a:pt x="1589835" y="524993"/>
                </a:cubicBezTo>
                <a:close/>
                <a:moveTo>
                  <a:pt x="1602919" y="510753"/>
                </a:moveTo>
                <a:lnTo>
                  <a:pt x="1601049" y="512337"/>
                </a:lnTo>
                <a:cubicBezTo>
                  <a:pt x="1601049" y="513127"/>
                  <a:pt x="1600117" y="513917"/>
                  <a:pt x="1600117" y="513917"/>
                </a:cubicBezTo>
                <a:cubicBezTo>
                  <a:pt x="1599182" y="514708"/>
                  <a:pt x="1598246" y="515498"/>
                  <a:pt x="1598246" y="516292"/>
                </a:cubicBezTo>
                <a:lnTo>
                  <a:pt x="1600117" y="517082"/>
                </a:lnTo>
                <a:cubicBezTo>
                  <a:pt x="1600117" y="517873"/>
                  <a:pt x="1599182" y="518663"/>
                  <a:pt x="1598246" y="519453"/>
                </a:cubicBezTo>
                <a:lnTo>
                  <a:pt x="1596376" y="517873"/>
                </a:lnTo>
                <a:cubicBezTo>
                  <a:pt x="1596376" y="517873"/>
                  <a:pt x="1595444" y="519453"/>
                  <a:pt x="1594508" y="519453"/>
                </a:cubicBezTo>
                <a:cubicBezTo>
                  <a:pt x="1594508" y="520247"/>
                  <a:pt x="1593573" y="521037"/>
                  <a:pt x="1593573" y="521037"/>
                </a:cubicBezTo>
                <a:cubicBezTo>
                  <a:pt x="1594508" y="521828"/>
                  <a:pt x="1596376" y="523409"/>
                  <a:pt x="1597311" y="524199"/>
                </a:cubicBezTo>
                <a:cubicBezTo>
                  <a:pt x="1598246" y="523409"/>
                  <a:pt x="1598246" y="522618"/>
                  <a:pt x="1599182" y="521828"/>
                </a:cubicBezTo>
                <a:lnTo>
                  <a:pt x="1601049" y="523409"/>
                </a:lnTo>
                <a:lnTo>
                  <a:pt x="1602919" y="521828"/>
                </a:lnTo>
                <a:cubicBezTo>
                  <a:pt x="1602919" y="521828"/>
                  <a:pt x="1600117" y="521037"/>
                  <a:pt x="1601049" y="520247"/>
                </a:cubicBezTo>
                <a:cubicBezTo>
                  <a:pt x="1601049" y="520247"/>
                  <a:pt x="1601984" y="519453"/>
                  <a:pt x="1601984" y="518663"/>
                </a:cubicBezTo>
                <a:cubicBezTo>
                  <a:pt x="1601984" y="518663"/>
                  <a:pt x="1600117" y="517873"/>
                  <a:pt x="1600117" y="517082"/>
                </a:cubicBezTo>
                <a:cubicBezTo>
                  <a:pt x="1600117" y="517082"/>
                  <a:pt x="1601049" y="516292"/>
                  <a:pt x="1601984" y="515498"/>
                </a:cubicBezTo>
                <a:lnTo>
                  <a:pt x="1602919" y="513917"/>
                </a:lnTo>
                <a:cubicBezTo>
                  <a:pt x="1603855" y="513127"/>
                  <a:pt x="1604790" y="512337"/>
                  <a:pt x="1604790" y="512337"/>
                </a:cubicBezTo>
                <a:cubicBezTo>
                  <a:pt x="1603855" y="511546"/>
                  <a:pt x="1603855" y="510753"/>
                  <a:pt x="1602919" y="510753"/>
                </a:cubicBezTo>
                <a:close/>
                <a:moveTo>
                  <a:pt x="1611334" y="519453"/>
                </a:moveTo>
                <a:cubicBezTo>
                  <a:pt x="1611334" y="518663"/>
                  <a:pt x="1609463" y="517873"/>
                  <a:pt x="1609463" y="517873"/>
                </a:cubicBezTo>
                <a:cubicBezTo>
                  <a:pt x="1608528" y="517873"/>
                  <a:pt x="1608528" y="519453"/>
                  <a:pt x="1607593" y="519453"/>
                </a:cubicBezTo>
                <a:cubicBezTo>
                  <a:pt x="1608528" y="520247"/>
                  <a:pt x="1610398" y="520247"/>
                  <a:pt x="1610398" y="521037"/>
                </a:cubicBezTo>
                <a:lnTo>
                  <a:pt x="1608528" y="522618"/>
                </a:lnTo>
                <a:lnTo>
                  <a:pt x="1610398" y="524199"/>
                </a:lnTo>
                <a:cubicBezTo>
                  <a:pt x="1611334" y="524199"/>
                  <a:pt x="1611334" y="522618"/>
                  <a:pt x="1612266" y="522618"/>
                </a:cubicBezTo>
                <a:cubicBezTo>
                  <a:pt x="1612266" y="521828"/>
                  <a:pt x="1614136" y="521037"/>
                  <a:pt x="1614136" y="520247"/>
                </a:cubicBezTo>
                <a:cubicBezTo>
                  <a:pt x="1614136" y="520247"/>
                  <a:pt x="1612266" y="519453"/>
                  <a:pt x="1611334" y="519453"/>
                </a:cubicBezTo>
                <a:close/>
                <a:moveTo>
                  <a:pt x="1623483" y="509962"/>
                </a:moveTo>
                <a:cubicBezTo>
                  <a:pt x="1622547" y="509962"/>
                  <a:pt x="1621612" y="508381"/>
                  <a:pt x="1621612" y="508381"/>
                </a:cubicBezTo>
                <a:cubicBezTo>
                  <a:pt x="1620677" y="508381"/>
                  <a:pt x="1620677" y="509962"/>
                  <a:pt x="1619745" y="509962"/>
                </a:cubicBezTo>
                <a:cubicBezTo>
                  <a:pt x="1618810" y="510753"/>
                  <a:pt x="1618810" y="511546"/>
                  <a:pt x="1617874" y="512337"/>
                </a:cubicBezTo>
                <a:cubicBezTo>
                  <a:pt x="1617874" y="512337"/>
                  <a:pt x="1616939" y="510753"/>
                  <a:pt x="1616007" y="510753"/>
                </a:cubicBezTo>
                <a:cubicBezTo>
                  <a:pt x="1615072" y="510753"/>
                  <a:pt x="1615072" y="512337"/>
                  <a:pt x="1614136" y="512337"/>
                </a:cubicBezTo>
                <a:cubicBezTo>
                  <a:pt x="1614136" y="513127"/>
                  <a:pt x="1612266" y="513917"/>
                  <a:pt x="1613201" y="513917"/>
                </a:cubicBezTo>
                <a:cubicBezTo>
                  <a:pt x="1613201" y="514708"/>
                  <a:pt x="1615072" y="515498"/>
                  <a:pt x="1615072" y="515498"/>
                </a:cubicBezTo>
                <a:lnTo>
                  <a:pt x="1616007" y="513917"/>
                </a:lnTo>
                <a:cubicBezTo>
                  <a:pt x="1616939" y="513917"/>
                  <a:pt x="1617874" y="515498"/>
                  <a:pt x="1618810" y="515498"/>
                </a:cubicBezTo>
                <a:cubicBezTo>
                  <a:pt x="1618810" y="515498"/>
                  <a:pt x="1619745" y="513917"/>
                  <a:pt x="1619745" y="513127"/>
                </a:cubicBezTo>
                <a:cubicBezTo>
                  <a:pt x="1620677" y="513127"/>
                  <a:pt x="1620677" y="511546"/>
                  <a:pt x="1621612" y="511546"/>
                </a:cubicBezTo>
                <a:cubicBezTo>
                  <a:pt x="1622547" y="511546"/>
                  <a:pt x="1623483" y="513127"/>
                  <a:pt x="1623483" y="513127"/>
                </a:cubicBezTo>
                <a:cubicBezTo>
                  <a:pt x="1624418" y="513127"/>
                  <a:pt x="1624418" y="511546"/>
                  <a:pt x="1625353" y="511546"/>
                </a:cubicBezTo>
                <a:cubicBezTo>
                  <a:pt x="1624418" y="510753"/>
                  <a:pt x="1624418" y="509962"/>
                  <a:pt x="1623483" y="509962"/>
                </a:cubicBezTo>
                <a:close/>
                <a:moveTo>
                  <a:pt x="1641240" y="518663"/>
                </a:moveTo>
                <a:cubicBezTo>
                  <a:pt x="1640308" y="520247"/>
                  <a:pt x="1639373" y="521037"/>
                  <a:pt x="1638437" y="522618"/>
                </a:cubicBezTo>
                <a:cubicBezTo>
                  <a:pt x="1637502" y="523409"/>
                  <a:pt x="1637502" y="523409"/>
                  <a:pt x="1636567" y="524199"/>
                </a:cubicBezTo>
                <a:cubicBezTo>
                  <a:pt x="1638437" y="524993"/>
                  <a:pt x="1639373" y="525783"/>
                  <a:pt x="1641240" y="526573"/>
                </a:cubicBezTo>
                <a:cubicBezTo>
                  <a:pt x="1641240" y="526573"/>
                  <a:pt x="1642175" y="525783"/>
                  <a:pt x="1642175" y="524993"/>
                </a:cubicBezTo>
                <a:cubicBezTo>
                  <a:pt x="1643111" y="524993"/>
                  <a:pt x="1640308" y="524199"/>
                  <a:pt x="1640308" y="524199"/>
                </a:cubicBezTo>
                <a:cubicBezTo>
                  <a:pt x="1640308" y="523409"/>
                  <a:pt x="1642175" y="522618"/>
                  <a:pt x="1642175" y="521828"/>
                </a:cubicBezTo>
                <a:cubicBezTo>
                  <a:pt x="1642175" y="521828"/>
                  <a:pt x="1644046" y="521037"/>
                  <a:pt x="1644046" y="520247"/>
                </a:cubicBezTo>
                <a:cubicBezTo>
                  <a:pt x="1644046" y="519453"/>
                  <a:pt x="1642175" y="519453"/>
                  <a:pt x="1641240" y="518663"/>
                </a:cubicBezTo>
                <a:close/>
                <a:moveTo>
                  <a:pt x="1661803" y="517873"/>
                </a:moveTo>
                <a:cubicBezTo>
                  <a:pt x="1661803" y="517873"/>
                  <a:pt x="1663674" y="517082"/>
                  <a:pt x="1663674" y="516292"/>
                </a:cubicBezTo>
                <a:cubicBezTo>
                  <a:pt x="1662739" y="516292"/>
                  <a:pt x="1661803" y="514708"/>
                  <a:pt x="1661803" y="514708"/>
                </a:cubicBezTo>
                <a:cubicBezTo>
                  <a:pt x="1660868" y="515498"/>
                  <a:pt x="1660868" y="516292"/>
                  <a:pt x="1659936" y="517082"/>
                </a:cubicBezTo>
                <a:cubicBezTo>
                  <a:pt x="1659936" y="517082"/>
                  <a:pt x="1658066" y="517873"/>
                  <a:pt x="1658066" y="518663"/>
                </a:cubicBezTo>
                <a:cubicBezTo>
                  <a:pt x="1658066" y="518663"/>
                  <a:pt x="1659936" y="519453"/>
                  <a:pt x="1660868" y="520247"/>
                </a:cubicBezTo>
                <a:cubicBezTo>
                  <a:pt x="1660868" y="520247"/>
                  <a:pt x="1659001" y="521037"/>
                  <a:pt x="1659001" y="521828"/>
                </a:cubicBezTo>
                <a:lnTo>
                  <a:pt x="1660868" y="523409"/>
                </a:lnTo>
                <a:cubicBezTo>
                  <a:pt x="1661803" y="522618"/>
                  <a:pt x="1662739" y="521828"/>
                  <a:pt x="1662739" y="521037"/>
                </a:cubicBezTo>
                <a:cubicBezTo>
                  <a:pt x="1662739" y="521037"/>
                  <a:pt x="1663674" y="520247"/>
                  <a:pt x="1664609" y="519453"/>
                </a:cubicBezTo>
                <a:cubicBezTo>
                  <a:pt x="1663674" y="518663"/>
                  <a:pt x="1661803" y="518663"/>
                  <a:pt x="1661803" y="517873"/>
                </a:cubicBezTo>
                <a:close/>
                <a:moveTo>
                  <a:pt x="1703865" y="519453"/>
                </a:moveTo>
                <a:cubicBezTo>
                  <a:pt x="1702930" y="519453"/>
                  <a:pt x="1701995" y="518663"/>
                  <a:pt x="1701059" y="518663"/>
                </a:cubicBezTo>
                <a:lnTo>
                  <a:pt x="1700127" y="520247"/>
                </a:lnTo>
                <a:cubicBezTo>
                  <a:pt x="1699192" y="520247"/>
                  <a:pt x="1699192" y="521828"/>
                  <a:pt x="1698257" y="521828"/>
                </a:cubicBezTo>
                <a:cubicBezTo>
                  <a:pt x="1698257" y="521828"/>
                  <a:pt x="1696386" y="520247"/>
                  <a:pt x="1696386" y="521037"/>
                </a:cubicBezTo>
                <a:cubicBezTo>
                  <a:pt x="1695451" y="521037"/>
                  <a:pt x="1694519" y="521828"/>
                  <a:pt x="1694519" y="522618"/>
                </a:cubicBezTo>
                <a:lnTo>
                  <a:pt x="1692648" y="524199"/>
                </a:lnTo>
                <a:cubicBezTo>
                  <a:pt x="1692648" y="524993"/>
                  <a:pt x="1694519" y="524993"/>
                  <a:pt x="1695451" y="525783"/>
                </a:cubicBezTo>
                <a:cubicBezTo>
                  <a:pt x="1695451" y="524993"/>
                  <a:pt x="1696386" y="524199"/>
                  <a:pt x="1696386" y="523409"/>
                </a:cubicBezTo>
                <a:cubicBezTo>
                  <a:pt x="1697321" y="523409"/>
                  <a:pt x="1698257" y="524993"/>
                  <a:pt x="1699192" y="524993"/>
                </a:cubicBezTo>
                <a:lnTo>
                  <a:pt x="1701059" y="526573"/>
                </a:lnTo>
                <a:lnTo>
                  <a:pt x="1701995" y="524993"/>
                </a:lnTo>
                <a:cubicBezTo>
                  <a:pt x="1702930" y="524199"/>
                  <a:pt x="1703865" y="523409"/>
                  <a:pt x="1703865" y="522618"/>
                </a:cubicBezTo>
                <a:cubicBezTo>
                  <a:pt x="1704800" y="522618"/>
                  <a:pt x="1704800" y="521828"/>
                  <a:pt x="1705733" y="521037"/>
                </a:cubicBezTo>
                <a:cubicBezTo>
                  <a:pt x="1704800" y="521037"/>
                  <a:pt x="1703865" y="520247"/>
                  <a:pt x="1703865" y="519453"/>
                </a:cubicBezTo>
                <a:close/>
                <a:moveTo>
                  <a:pt x="1726296" y="520247"/>
                </a:moveTo>
                <a:cubicBezTo>
                  <a:pt x="1725361" y="521037"/>
                  <a:pt x="1725361" y="521828"/>
                  <a:pt x="1724428" y="521828"/>
                </a:cubicBezTo>
                <a:cubicBezTo>
                  <a:pt x="1723493" y="523409"/>
                  <a:pt x="1722558" y="524199"/>
                  <a:pt x="1721623" y="525783"/>
                </a:cubicBezTo>
                <a:cubicBezTo>
                  <a:pt x="1721623" y="525783"/>
                  <a:pt x="1722558" y="527364"/>
                  <a:pt x="1723493" y="527364"/>
                </a:cubicBezTo>
                <a:cubicBezTo>
                  <a:pt x="1723493" y="527364"/>
                  <a:pt x="1724428" y="525783"/>
                  <a:pt x="1725361" y="524993"/>
                </a:cubicBezTo>
                <a:cubicBezTo>
                  <a:pt x="1725361" y="524993"/>
                  <a:pt x="1726296" y="524199"/>
                  <a:pt x="1726296" y="523409"/>
                </a:cubicBezTo>
                <a:cubicBezTo>
                  <a:pt x="1727231" y="523409"/>
                  <a:pt x="1728166" y="521828"/>
                  <a:pt x="1728166" y="521828"/>
                </a:cubicBezTo>
                <a:cubicBezTo>
                  <a:pt x="1728166" y="521037"/>
                  <a:pt x="1726296" y="521037"/>
                  <a:pt x="1726296" y="520247"/>
                </a:cubicBezTo>
                <a:close/>
                <a:moveTo>
                  <a:pt x="1739383" y="520247"/>
                </a:moveTo>
                <a:cubicBezTo>
                  <a:pt x="1738448" y="521037"/>
                  <a:pt x="1738448" y="521828"/>
                  <a:pt x="1737513" y="522618"/>
                </a:cubicBezTo>
                <a:cubicBezTo>
                  <a:pt x="1737513" y="522618"/>
                  <a:pt x="1736577" y="524199"/>
                  <a:pt x="1735642" y="524199"/>
                </a:cubicBezTo>
                <a:lnTo>
                  <a:pt x="1733775" y="522618"/>
                </a:lnTo>
                <a:lnTo>
                  <a:pt x="1731904" y="521037"/>
                </a:lnTo>
                <a:cubicBezTo>
                  <a:pt x="1731904" y="521037"/>
                  <a:pt x="1730037" y="522618"/>
                  <a:pt x="1730037" y="523409"/>
                </a:cubicBezTo>
                <a:cubicBezTo>
                  <a:pt x="1730037" y="523409"/>
                  <a:pt x="1731904" y="524199"/>
                  <a:pt x="1732840" y="524199"/>
                </a:cubicBezTo>
                <a:cubicBezTo>
                  <a:pt x="1732840" y="524993"/>
                  <a:pt x="1730969" y="525783"/>
                  <a:pt x="1730969" y="526573"/>
                </a:cubicBezTo>
                <a:cubicBezTo>
                  <a:pt x="1730969" y="526573"/>
                  <a:pt x="1731904" y="527364"/>
                  <a:pt x="1732840" y="527364"/>
                </a:cubicBezTo>
                <a:cubicBezTo>
                  <a:pt x="1733775" y="527364"/>
                  <a:pt x="1733775" y="525783"/>
                  <a:pt x="1734707" y="525783"/>
                </a:cubicBezTo>
                <a:cubicBezTo>
                  <a:pt x="1734707" y="525783"/>
                  <a:pt x="1735642" y="527364"/>
                  <a:pt x="1736577" y="527364"/>
                </a:cubicBezTo>
                <a:cubicBezTo>
                  <a:pt x="1736577" y="527364"/>
                  <a:pt x="1737513" y="525783"/>
                  <a:pt x="1738448" y="525783"/>
                </a:cubicBezTo>
                <a:cubicBezTo>
                  <a:pt x="1738448" y="524993"/>
                  <a:pt x="1739383" y="524199"/>
                  <a:pt x="1739383" y="523409"/>
                </a:cubicBezTo>
                <a:cubicBezTo>
                  <a:pt x="1740315" y="523409"/>
                  <a:pt x="1741251" y="522618"/>
                  <a:pt x="1741251" y="521828"/>
                </a:cubicBezTo>
                <a:cubicBezTo>
                  <a:pt x="1741251" y="521037"/>
                  <a:pt x="1739383" y="521037"/>
                  <a:pt x="1739383" y="520247"/>
                </a:cubicBezTo>
                <a:close/>
                <a:moveTo>
                  <a:pt x="1781442" y="506007"/>
                </a:moveTo>
                <a:lnTo>
                  <a:pt x="1780506" y="507591"/>
                </a:lnTo>
                <a:cubicBezTo>
                  <a:pt x="1779571" y="508381"/>
                  <a:pt x="1779571" y="509172"/>
                  <a:pt x="1778639" y="509962"/>
                </a:cubicBezTo>
                <a:cubicBezTo>
                  <a:pt x="1777704" y="510753"/>
                  <a:pt x="1776769" y="512337"/>
                  <a:pt x="1775833" y="513127"/>
                </a:cubicBezTo>
                <a:cubicBezTo>
                  <a:pt x="1775833" y="513127"/>
                  <a:pt x="1776769" y="514708"/>
                  <a:pt x="1777704" y="514708"/>
                </a:cubicBezTo>
                <a:cubicBezTo>
                  <a:pt x="1777704" y="514708"/>
                  <a:pt x="1778639" y="513127"/>
                  <a:pt x="1779571" y="513127"/>
                </a:cubicBezTo>
                <a:cubicBezTo>
                  <a:pt x="1779571" y="512337"/>
                  <a:pt x="1780506" y="511546"/>
                  <a:pt x="1780506" y="510753"/>
                </a:cubicBezTo>
                <a:cubicBezTo>
                  <a:pt x="1781442" y="509962"/>
                  <a:pt x="1783312" y="508381"/>
                  <a:pt x="1784248" y="507591"/>
                </a:cubicBezTo>
                <a:cubicBezTo>
                  <a:pt x="1783312" y="507591"/>
                  <a:pt x="1782377" y="506007"/>
                  <a:pt x="1781442" y="506007"/>
                </a:cubicBezTo>
                <a:close/>
                <a:moveTo>
                  <a:pt x="1820698" y="514708"/>
                </a:moveTo>
                <a:cubicBezTo>
                  <a:pt x="1820698" y="513917"/>
                  <a:pt x="1818830" y="513127"/>
                  <a:pt x="1818830" y="513127"/>
                </a:cubicBezTo>
                <a:cubicBezTo>
                  <a:pt x="1817895" y="513127"/>
                  <a:pt x="1816960" y="514708"/>
                  <a:pt x="1816960" y="514708"/>
                </a:cubicBezTo>
                <a:cubicBezTo>
                  <a:pt x="1816025" y="515498"/>
                  <a:pt x="1816025" y="516292"/>
                  <a:pt x="1815089" y="516292"/>
                </a:cubicBezTo>
                <a:cubicBezTo>
                  <a:pt x="1816025" y="517082"/>
                  <a:pt x="1816960" y="517082"/>
                  <a:pt x="1817895" y="517873"/>
                </a:cubicBezTo>
                <a:lnTo>
                  <a:pt x="1816025" y="519453"/>
                </a:lnTo>
                <a:cubicBezTo>
                  <a:pt x="1816025" y="520247"/>
                  <a:pt x="1817895" y="521037"/>
                  <a:pt x="1817895" y="521037"/>
                </a:cubicBezTo>
                <a:lnTo>
                  <a:pt x="1819762" y="519453"/>
                </a:lnTo>
                <a:cubicBezTo>
                  <a:pt x="1819762" y="518663"/>
                  <a:pt x="1817895" y="518663"/>
                  <a:pt x="1817895" y="517873"/>
                </a:cubicBezTo>
                <a:lnTo>
                  <a:pt x="1818830" y="516292"/>
                </a:lnTo>
                <a:cubicBezTo>
                  <a:pt x="1819762" y="516292"/>
                  <a:pt x="1820698" y="517873"/>
                  <a:pt x="1820698" y="517873"/>
                </a:cubicBezTo>
                <a:cubicBezTo>
                  <a:pt x="1821633" y="517873"/>
                  <a:pt x="1822568" y="516292"/>
                  <a:pt x="1822568" y="515498"/>
                </a:cubicBezTo>
                <a:lnTo>
                  <a:pt x="1820698" y="514708"/>
                </a:lnTo>
                <a:close/>
                <a:moveTo>
                  <a:pt x="1847805" y="517873"/>
                </a:moveTo>
                <a:cubicBezTo>
                  <a:pt x="1846870" y="517873"/>
                  <a:pt x="1846870" y="519453"/>
                  <a:pt x="1845934" y="519453"/>
                </a:cubicBezTo>
                <a:cubicBezTo>
                  <a:pt x="1844999" y="519453"/>
                  <a:pt x="1844067" y="517873"/>
                  <a:pt x="1844067" y="517873"/>
                </a:cubicBezTo>
                <a:cubicBezTo>
                  <a:pt x="1843132" y="517873"/>
                  <a:pt x="1842196" y="519453"/>
                  <a:pt x="1842196" y="520247"/>
                </a:cubicBezTo>
                <a:lnTo>
                  <a:pt x="1844067" y="521037"/>
                </a:lnTo>
                <a:cubicBezTo>
                  <a:pt x="1844067" y="521828"/>
                  <a:pt x="1843132" y="522618"/>
                  <a:pt x="1842196" y="523409"/>
                </a:cubicBezTo>
                <a:cubicBezTo>
                  <a:pt x="1843132" y="523409"/>
                  <a:pt x="1844067" y="524199"/>
                  <a:pt x="1844999" y="524199"/>
                </a:cubicBezTo>
                <a:lnTo>
                  <a:pt x="1845934" y="522618"/>
                </a:lnTo>
                <a:cubicBezTo>
                  <a:pt x="1846870" y="521828"/>
                  <a:pt x="1847805" y="521828"/>
                  <a:pt x="1847805" y="521037"/>
                </a:cubicBezTo>
                <a:cubicBezTo>
                  <a:pt x="1847805" y="520247"/>
                  <a:pt x="1849672" y="519453"/>
                  <a:pt x="1849672" y="519453"/>
                </a:cubicBezTo>
                <a:cubicBezTo>
                  <a:pt x="1849672" y="518663"/>
                  <a:pt x="1847805" y="517873"/>
                  <a:pt x="1847805" y="517873"/>
                </a:cubicBezTo>
                <a:close/>
                <a:moveTo>
                  <a:pt x="1861824" y="513127"/>
                </a:moveTo>
                <a:cubicBezTo>
                  <a:pt x="1860889" y="513127"/>
                  <a:pt x="1860889" y="514708"/>
                  <a:pt x="1859954" y="514708"/>
                </a:cubicBezTo>
                <a:lnTo>
                  <a:pt x="1858086" y="513127"/>
                </a:lnTo>
                <a:cubicBezTo>
                  <a:pt x="1858086" y="513917"/>
                  <a:pt x="1856216" y="514708"/>
                  <a:pt x="1856216" y="515498"/>
                </a:cubicBezTo>
                <a:lnTo>
                  <a:pt x="1858086" y="516292"/>
                </a:lnTo>
                <a:cubicBezTo>
                  <a:pt x="1859018" y="516292"/>
                  <a:pt x="1859954" y="517873"/>
                  <a:pt x="1860889" y="517873"/>
                </a:cubicBezTo>
                <a:lnTo>
                  <a:pt x="1861824" y="516292"/>
                </a:lnTo>
                <a:cubicBezTo>
                  <a:pt x="1862759" y="515498"/>
                  <a:pt x="1863695" y="514708"/>
                  <a:pt x="1863695" y="513917"/>
                </a:cubicBezTo>
                <a:lnTo>
                  <a:pt x="1861824" y="513127"/>
                </a:lnTo>
                <a:close/>
                <a:moveTo>
                  <a:pt x="1879582" y="518663"/>
                </a:moveTo>
                <a:cubicBezTo>
                  <a:pt x="1878647" y="519453"/>
                  <a:pt x="1878647" y="520247"/>
                  <a:pt x="1877714" y="520247"/>
                </a:cubicBezTo>
                <a:cubicBezTo>
                  <a:pt x="1877714" y="521037"/>
                  <a:pt x="1875844" y="519453"/>
                  <a:pt x="1875844" y="519453"/>
                </a:cubicBezTo>
                <a:lnTo>
                  <a:pt x="1873976" y="521037"/>
                </a:lnTo>
                <a:lnTo>
                  <a:pt x="1875844" y="522618"/>
                </a:lnTo>
                <a:cubicBezTo>
                  <a:pt x="1876779" y="522618"/>
                  <a:pt x="1878647" y="523409"/>
                  <a:pt x="1878647" y="523409"/>
                </a:cubicBezTo>
                <a:cubicBezTo>
                  <a:pt x="1878647" y="524199"/>
                  <a:pt x="1876779" y="524993"/>
                  <a:pt x="1876779" y="525783"/>
                </a:cubicBezTo>
                <a:cubicBezTo>
                  <a:pt x="1876779" y="525783"/>
                  <a:pt x="1875844" y="526573"/>
                  <a:pt x="1874909" y="527364"/>
                </a:cubicBezTo>
                <a:cubicBezTo>
                  <a:pt x="1874909" y="527364"/>
                  <a:pt x="1873041" y="528948"/>
                  <a:pt x="1873976" y="528948"/>
                </a:cubicBezTo>
                <a:cubicBezTo>
                  <a:pt x="1873976" y="529738"/>
                  <a:pt x="1874909" y="529738"/>
                  <a:pt x="1875844" y="530529"/>
                </a:cubicBezTo>
                <a:lnTo>
                  <a:pt x="1876779" y="528948"/>
                </a:lnTo>
                <a:cubicBezTo>
                  <a:pt x="1877714" y="528154"/>
                  <a:pt x="1878647" y="529738"/>
                  <a:pt x="1879582" y="529738"/>
                </a:cubicBezTo>
                <a:cubicBezTo>
                  <a:pt x="1879582" y="529738"/>
                  <a:pt x="1880517" y="528948"/>
                  <a:pt x="1880517" y="528154"/>
                </a:cubicBezTo>
                <a:cubicBezTo>
                  <a:pt x="1880517" y="528154"/>
                  <a:pt x="1878647" y="527364"/>
                  <a:pt x="1878647" y="526573"/>
                </a:cubicBezTo>
                <a:cubicBezTo>
                  <a:pt x="1878647" y="526573"/>
                  <a:pt x="1880517" y="525783"/>
                  <a:pt x="1880517" y="524993"/>
                </a:cubicBezTo>
                <a:cubicBezTo>
                  <a:pt x="1880517" y="524993"/>
                  <a:pt x="1878647" y="524199"/>
                  <a:pt x="1878647" y="523409"/>
                </a:cubicBezTo>
                <a:cubicBezTo>
                  <a:pt x="1878647" y="523409"/>
                  <a:pt x="1879582" y="522618"/>
                  <a:pt x="1879582" y="521828"/>
                </a:cubicBezTo>
                <a:cubicBezTo>
                  <a:pt x="1879582" y="521828"/>
                  <a:pt x="1881452" y="521037"/>
                  <a:pt x="1881452" y="520247"/>
                </a:cubicBezTo>
                <a:cubicBezTo>
                  <a:pt x="1881452" y="519453"/>
                  <a:pt x="1879582" y="519453"/>
                  <a:pt x="1879582" y="518663"/>
                </a:cubicBezTo>
                <a:close/>
                <a:moveTo>
                  <a:pt x="1908556" y="501261"/>
                </a:moveTo>
                <a:cubicBezTo>
                  <a:pt x="1907624" y="502052"/>
                  <a:pt x="1907624" y="502845"/>
                  <a:pt x="1906689" y="502845"/>
                </a:cubicBezTo>
                <a:cubicBezTo>
                  <a:pt x="1905753" y="502845"/>
                  <a:pt x="1905753" y="502052"/>
                  <a:pt x="1904818" y="502052"/>
                </a:cubicBezTo>
                <a:cubicBezTo>
                  <a:pt x="1903886" y="501261"/>
                  <a:pt x="1902951" y="500471"/>
                  <a:pt x="1902951" y="500471"/>
                </a:cubicBezTo>
                <a:cubicBezTo>
                  <a:pt x="1902015" y="500471"/>
                  <a:pt x="1901080" y="502052"/>
                  <a:pt x="1901080" y="502052"/>
                </a:cubicBezTo>
                <a:cubicBezTo>
                  <a:pt x="1900145" y="502845"/>
                  <a:pt x="1900145" y="503636"/>
                  <a:pt x="1899210" y="503636"/>
                </a:cubicBezTo>
                <a:cubicBezTo>
                  <a:pt x="1899210" y="504426"/>
                  <a:pt x="1898277" y="505217"/>
                  <a:pt x="1898277" y="506007"/>
                </a:cubicBezTo>
                <a:lnTo>
                  <a:pt x="1900145" y="506797"/>
                </a:lnTo>
                <a:cubicBezTo>
                  <a:pt x="1900145" y="506797"/>
                  <a:pt x="1901080" y="505217"/>
                  <a:pt x="1902015" y="505217"/>
                </a:cubicBezTo>
                <a:cubicBezTo>
                  <a:pt x="1902015" y="505217"/>
                  <a:pt x="1902951" y="506797"/>
                  <a:pt x="1903886" y="506797"/>
                </a:cubicBezTo>
                <a:cubicBezTo>
                  <a:pt x="1903886" y="506797"/>
                  <a:pt x="1904818" y="508381"/>
                  <a:pt x="1905753" y="507591"/>
                </a:cubicBezTo>
                <a:cubicBezTo>
                  <a:pt x="1906689" y="507591"/>
                  <a:pt x="1906689" y="506797"/>
                  <a:pt x="1907624" y="506007"/>
                </a:cubicBezTo>
                <a:cubicBezTo>
                  <a:pt x="1907624" y="506007"/>
                  <a:pt x="1908556" y="505217"/>
                  <a:pt x="1908556" y="504426"/>
                </a:cubicBezTo>
                <a:cubicBezTo>
                  <a:pt x="1909491" y="504426"/>
                  <a:pt x="1910427" y="502845"/>
                  <a:pt x="1910427" y="502845"/>
                </a:cubicBezTo>
                <a:cubicBezTo>
                  <a:pt x="1910427" y="502052"/>
                  <a:pt x="1908556" y="502052"/>
                  <a:pt x="1908556" y="501261"/>
                </a:cubicBezTo>
                <a:close/>
                <a:moveTo>
                  <a:pt x="1932860" y="503636"/>
                </a:moveTo>
                <a:cubicBezTo>
                  <a:pt x="1932860" y="502845"/>
                  <a:pt x="1931925" y="502052"/>
                  <a:pt x="1930990" y="502052"/>
                </a:cubicBezTo>
                <a:cubicBezTo>
                  <a:pt x="1930054" y="502845"/>
                  <a:pt x="1929119" y="504426"/>
                  <a:pt x="1928187" y="505217"/>
                </a:cubicBezTo>
                <a:cubicBezTo>
                  <a:pt x="1927252" y="506007"/>
                  <a:pt x="1926317" y="506797"/>
                  <a:pt x="1926317" y="507591"/>
                </a:cubicBezTo>
                <a:lnTo>
                  <a:pt x="1928187" y="508381"/>
                </a:lnTo>
                <a:lnTo>
                  <a:pt x="1930054" y="509962"/>
                </a:lnTo>
                <a:cubicBezTo>
                  <a:pt x="1930990" y="509962"/>
                  <a:pt x="1931925" y="508381"/>
                  <a:pt x="1931925" y="508381"/>
                </a:cubicBezTo>
                <a:cubicBezTo>
                  <a:pt x="1932860" y="507591"/>
                  <a:pt x="1932860" y="506797"/>
                  <a:pt x="1933792" y="506007"/>
                </a:cubicBezTo>
                <a:cubicBezTo>
                  <a:pt x="1933792" y="506007"/>
                  <a:pt x="1935663" y="505217"/>
                  <a:pt x="1935663" y="504426"/>
                </a:cubicBezTo>
                <a:cubicBezTo>
                  <a:pt x="1935663" y="504426"/>
                  <a:pt x="1933792" y="503636"/>
                  <a:pt x="1932860" y="503636"/>
                </a:cubicBezTo>
                <a:close/>
                <a:moveTo>
                  <a:pt x="1941271" y="508381"/>
                </a:moveTo>
                <a:cubicBezTo>
                  <a:pt x="1940336" y="509962"/>
                  <a:pt x="1939401" y="510753"/>
                  <a:pt x="1938466" y="512337"/>
                </a:cubicBezTo>
                <a:cubicBezTo>
                  <a:pt x="1937533" y="513127"/>
                  <a:pt x="1937533" y="513127"/>
                  <a:pt x="1936598" y="513917"/>
                </a:cubicBezTo>
                <a:cubicBezTo>
                  <a:pt x="1935663" y="515498"/>
                  <a:pt x="1934728" y="516292"/>
                  <a:pt x="1933792" y="517082"/>
                </a:cubicBezTo>
                <a:cubicBezTo>
                  <a:pt x="1934728" y="518663"/>
                  <a:pt x="1936598" y="519453"/>
                  <a:pt x="1937533" y="520247"/>
                </a:cubicBezTo>
                <a:cubicBezTo>
                  <a:pt x="1938466" y="519453"/>
                  <a:pt x="1938466" y="518663"/>
                  <a:pt x="1939401" y="518663"/>
                </a:cubicBezTo>
                <a:cubicBezTo>
                  <a:pt x="1940336" y="517082"/>
                  <a:pt x="1941271" y="516292"/>
                  <a:pt x="1942207" y="514708"/>
                </a:cubicBezTo>
                <a:cubicBezTo>
                  <a:pt x="1943139" y="513917"/>
                  <a:pt x="1945009" y="512337"/>
                  <a:pt x="1945945" y="511546"/>
                </a:cubicBezTo>
                <a:cubicBezTo>
                  <a:pt x="1944074" y="510753"/>
                  <a:pt x="1943139" y="509172"/>
                  <a:pt x="1941271" y="508381"/>
                </a:cubicBezTo>
                <a:close/>
                <a:moveTo>
                  <a:pt x="1964637" y="512337"/>
                </a:moveTo>
                <a:cubicBezTo>
                  <a:pt x="1963702" y="513127"/>
                  <a:pt x="1963702" y="513917"/>
                  <a:pt x="1962770" y="513917"/>
                </a:cubicBezTo>
                <a:cubicBezTo>
                  <a:pt x="1962770" y="514708"/>
                  <a:pt x="1961835" y="515498"/>
                  <a:pt x="1960899" y="515498"/>
                </a:cubicBezTo>
                <a:cubicBezTo>
                  <a:pt x="1960899" y="516292"/>
                  <a:pt x="1959964" y="514708"/>
                  <a:pt x="1959029" y="514708"/>
                </a:cubicBezTo>
                <a:lnTo>
                  <a:pt x="1958097" y="516292"/>
                </a:lnTo>
                <a:cubicBezTo>
                  <a:pt x="1957162" y="516292"/>
                  <a:pt x="1956226" y="515498"/>
                  <a:pt x="1955291" y="514708"/>
                </a:cubicBezTo>
                <a:lnTo>
                  <a:pt x="1953420" y="513917"/>
                </a:lnTo>
                <a:cubicBezTo>
                  <a:pt x="1952488" y="513917"/>
                  <a:pt x="1952488" y="515498"/>
                  <a:pt x="1951553" y="515498"/>
                </a:cubicBezTo>
                <a:cubicBezTo>
                  <a:pt x="1952488" y="515498"/>
                  <a:pt x="1953420" y="516292"/>
                  <a:pt x="1954356" y="517082"/>
                </a:cubicBezTo>
                <a:cubicBezTo>
                  <a:pt x="1954356" y="517082"/>
                  <a:pt x="1955291" y="517873"/>
                  <a:pt x="1956226" y="517873"/>
                </a:cubicBezTo>
                <a:cubicBezTo>
                  <a:pt x="1956226" y="518663"/>
                  <a:pt x="1957162" y="519453"/>
                  <a:pt x="1958097" y="519453"/>
                </a:cubicBezTo>
                <a:cubicBezTo>
                  <a:pt x="1958097" y="519453"/>
                  <a:pt x="1959029" y="517873"/>
                  <a:pt x="1959964" y="517873"/>
                </a:cubicBezTo>
                <a:cubicBezTo>
                  <a:pt x="1959964" y="517873"/>
                  <a:pt x="1961835" y="519453"/>
                  <a:pt x="1961835" y="518663"/>
                </a:cubicBezTo>
                <a:cubicBezTo>
                  <a:pt x="1962770" y="518663"/>
                  <a:pt x="1962770" y="517873"/>
                  <a:pt x="1963702" y="517082"/>
                </a:cubicBezTo>
                <a:cubicBezTo>
                  <a:pt x="1963702" y="517082"/>
                  <a:pt x="1964637" y="516292"/>
                  <a:pt x="1964637" y="515498"/>
                </a:cubicBezTo>
                <a:cubicBezTo>
                  <a:pt x="1965573" y="514708"/>
                  <a:pt x="1966508" y="513917"/>
                  <a:pt x="1966508" y="513917"/>
                </a:cubicBezTo>
                <a:cubicBezTo>
                  <a:pt x="1966508" y="513127"/>
                  <a:pt x="1964637" y="513127"/>
                  <a:pt x="1964637" y="512337"/>
                </a:cubicBezTo>
                <a:close/>
                <a:moveTo>
                  <a:pt x="2035673" y="521828"/>
                </a:moveTo>
                <a:cubicBezTo>
                  <a:pt x="2034738" y="521828"/>
                  <a:pt x="2033803" y="520247"/>
                  <a:pt x="2032868" y="520247"/>
                </a:cubicBezTo>
                <a:lnTo>
                  <a:pt x="2031936" y="521828"/>
                </a:lnTo>
                <a:cubicBezTo>
                  <a:pt x="2031000" y="522618"/>
                  <a:pt x="2030065" y="523409"/>
                  <a:pt x="2030065" y="524199"/>
                </a:cubicBezTo>
                <a:cubicBezTo>
                  <a:pt x="2030065" y="524199"/>
                  <a:pt x="2028194" y="524993"/>
                  <a:pt x="2028194" y="525783"/>
                </a:cubicBezTo>
                <a:cubicBezTo>
                  <a:pt x="2028194" y="526573"/>
                  <a:pt x="2030065" y="526573"/>
                  <a:pt x="2030065" y="527364"/>
                </a:cubicBezTo>
                <a:cubicBezTo>
                  <a:pt x="2031936" y="525783"/>
                  <a:pt x="2032868" y="524993"/>
                  <a:pt x="2033803" y="523409"/>
                </a:cubicBezTo>
                <a:cubicBezTo>
                  <a:pt x="2034738" y="523409"/>
                  <a:pt x="2034738" y="524993"/>
                  <a:pt x="2035673" y="524993"/>
                </a:cubicBezTo>
                <a:lnTo>
                  <a:pt x="2037541" y="523409"/>
                </a:lnTo>
                <a:cubicBezTo>
                  <a:pt x="2037541" y="522618"/>
                  <a:pt x="2035673" y="521828"/>
                  <a:pt x="2035673" y="521828"/>
                </a:cubicBezTo>
                <a:close/>
                <a:moveTo>
                  <a:pt x="2048758" y="510753"/>
                </a:moveTo>
                <a:cubicBezTo>
                  <a:pt x="2047822" y="511546"/>
                  <a:pt x="2047822" y="511546"/>
                  <a:pt x="2046890" y="512337"/>
                </a:cubicBezTo>
                <a:cubicBezTo>
                  <a:pt x="2045955" y="513127"/>
                  <a:pt x="2045955" y="513917"/>
                  <a:pt x="2045020" y="513917"/>
                </a:cubicBezTo>
                <a:cubicBezTo>
                  <a:pt x="2045020" y="514708"/>
                  <a:pt x="2044084" y="515498"/>
                  <a:pt x="2044084" y="516292"/>
                </a:cubicBezTo>
                <a:lnTo>
                  <a:pt x="2045955" y="517082"/>
                </a:lnTo>
                <a:cubicBezTo>
                  <a:pt x="2045955" y="517873"/>
                  <a:pt x="2044084" y="518663"/>
                  <a:pt x="2044084" y="519453"/>
                </a:cubicBezTo>
                <a:cubicBezTo>
                  <a:pt x="2044084" y="519453"/>
                  <a:pt x="2043149" y="520247"/>
                  <a:pt x="2042217" y="521037"/>
                </a:cubicBezTo>
                <a:cubicBezTo>
                  <a:pt x="2042217" y="521037"/>
                  <a:pt x="2045020" y="521828"/>
                  <a:pt x="2045020" y="522618"/>
                </a:cubicBezTo>
                <a:cubicBezTo>
                  <a:pt x="2045020" y="522618"/>
                  <a:pt x="2043149" y="523409"/>
                  <a:pt x="2043149" y="524199"/>
                </a:cubicBezTo>
                <a:cubicBezTo>
                  <a:pt x="2043149" y="524199"/>
                  <a:pt x="2041282" y="524993"/>
                  <a:pt x="2041282" y="525783"/>
                </a:cubicBezTo>
                <a:cubicBezTo>
                  <a:pt x="2041282" y="526573"/>
                  <a:pt x="2043149" y="526573"/>
                  <a:pt x="2044084" y="527364"/>
                </a:cubicBezTo>
                <a:cubicBezTo>
                  <a:pt x="2044084" y="526573"/>
                  <a:pt x="2045020" y="525783"/>
                  <a:pt x="2045020" y="524993"/>
                </a:cubicBezTo>
                <a:cubicBezTo>
                  <a:pt x="2045020" y="524993"/>
                  <a:pt x="2046890" y="524199"/>
                  <a:pt x="2046890" y="523409"/>
                </a:cubicBezTo>
                <a:lnTo>
                  <a:pt x="2045020" y="522618"/>
                </a:lnTo>
                <a:cubicBezTo>
                  <a:pt x="2045020" y="521828"/>
                  <a:pt x="2045955" y="521037"/>
                  <a:pt x="2045955" y="520247"/>
                </a:cubicBezTo>
                <a:cubicBezTo>
                  <a:pt x="2046890" y="520247"/>
                  <a:pt x="2047822" y="519453"/>
                  <a:pt x="2047822" y="518663"/>
                </a:cubicBezTo>
                <a:cubicBezTo>
                  <a:pt x="2047822" y="518663"/>
                  <a:pt x="2045955" y="517873"/>
                  <a:pt x="2045955" y="517082"/>
                </a:cubicBezTo>
                <a:cubicBezTo>
                  <a:pt x="2045955" y="517082"/>
                  <a:pt x="2046890" y="515498"/>
                  <a:pt x="2047822" y="515498"/>
                </a:cubicBezTo>
                <a:cubicBezTo>
                  <a:pt x="2047822" y="515498"/>
                  <a:pt x="2048758" y="514708"/>
                  <a:pt x="2048758" y="513917"/>
                </a:cubicBezTo>
                <a:cubicBezTo>
                  <a:pt x="2048758" y="513127"/>
                  <a:pt x="2050628" y="512337"/>
                  <a:pt x="2050628" y="512337"/>
                </a:cubicBezTo>
                <a:cubicBezTo>
                  <a:pt x="2050628" y="511546"/>
                  <a:pt x="2048758" y="511546"/>
                  <a:pt x="2048758" y="510753"/>
                </a:cubicBezTo>
                <a:close/>
                <a:moveTo>
                  <a:pt x="2055226" y="503784"/>
                </a:moveTo>
                <a:cubicBezTo>
                  <a:pt x="2055015" y="504521"/>
                  <a:pt x="2053431" y="505217"/>
                  <a:pt x="2053431" y="505217"/>
                </a:cubicBezTo>
                <a:lnTo>
                  <a:pt x="2055301" y="506797"/>
                </a:lnTo>
                <a:lnTo>
                  <a:pt x="2057169" y="505217"/>
                </a:lnTo>
                <a:cubicBezTo>
                  <a:pt x="2057169" y="504631"/>
                  <a:pt x="2055645" y="504048"/>
                  <a:pt x="2055226" y="503784"/>
                </a:cubicBezTo>
                <a:close/>
                <a:moveTo>
                  <a:pt x="2059039" y="517873"/>
                </a:moveTo>
                <a:cubicBezTo>
                  <a:pt x="2059039" y="517082"/>
                  <a:pt x="2058104" y="519453"/>
                  <a:pt x="2057169" y="519453"/>
                </a:cubicBezTo>
                <a:lnTo>
                  <a:pt x="2055301" y="517873"/>
                </a:lnTo>
                <a:cubicBezTo>
                  <a:pt x="2054366" y="517873"/>
                  <a:pt x="2054366" y="519453"/>
                  <a:pt x="2053431" y="519453"/>
                </a:cubicBezTo>
                <a:cubicBezTo>
                  <a:pt x="2053431" y="520247"/>
                  <a:pt x="2052496" y="521037"/>
                  <a:pt x="2052496" y="521037"/>
                </a:cubicBezTo>
                <a:cubicBezTo>
                  <a:pt x="2052496" y="521828"/>
                  <a:pt x="2053431" y="522618"/>
                  <a:pt x="2054366" y="522618"/>
                </a:cubicBezTo>
                <a:lnTo>
                  <a:pt x="2056237" y="524199"/>
                </a:lnTo>
                <a:lnTo>
                  <a:pt x="2058104" y="522618"/>
                </a:lnTo>
                <a:cubicBezTo>
                  <a:pt x="2058104" y="521828"/>
                  <a:pt x="2059039" y="521037"/>
                  <a:pt x="2059039" y="520247"/>
                </a:cubicBezTo>
                <a:cubicBezTo>
                  <a:pt x="2059975" y="520247"/>
                  <a:pt x="2060910" y="519453"/>
                  <a:pt x="2060910" y="518663"/>
                </a:cubicBezTo>
                <a:cubicBezTo>
                  <a:pt x="2059975" y="518663"/>
                  <a:pt x="2059975" y="517873"/>
                  <a:pt x="2059039" y="517873"/>
                </a:cubicBezTo>
                <a:close/>
                <a:moveTo>
                  <a:pt x="2079603" y="519453"/>
                </a:moveTo>
                <a:cubicBezTo>
                  <a:pt x="2079603" y="520247"/>
                  <a:pt x="2078667" y="521828"/>
                  <a:pt x="2078667" y="521828"/>
                </a:cubicBezTo>
                <a:cubicBezTo>
                  <a:pt x="2079603" y="522618"/>
                  <a:pt x="2081473" y="523409"/>
                  <a:pt x="2082405" y="524199"/>
                </a:cubicBezTo>
                <a:cubicBezTo>
                  <a:pt x="2083340" y="524993"/>
                  <a:pt x="2084276" y="524993"/>
                  <a:pt x="2084276" y="525783"/>
                </a:cubicBezTo>
                <a:cubicBezTo>
                  <a:pt x="2085211" y="524993"/>
                  <a:pt x="2085211" y="524199"/>
                  <a:pt x="2086146" y="524199"/>
                </a:cubicBezTo>
                <a:cubicBezTo>
                  <a:pt x="2087078" y="523409"/>
                  <a:pt x="2087078" y="522618"/>
                  <a:pt x="2088014" y="521828"/>
                </a:cubicBezTo>
                <a:cubicBezTo>
                  <a:pt x="2088014" y="521828"/>
                  <a:pt x="2089884" y="521037"/>
                  <a:pt x="2088949" y="520247"/>
                </a:cubicBezTo>
                <a:cubicBezTo>
                  <a:pt x="2088949" y="519453"/>
                  <a:pt x="2087078" y="519453"/>
                  <a:pt x="2087078" y="518663"/>
                </a:cubicBezTo>
                <a:cubicBezTo>
                  <a:pt x="2087078" y="519453"/>
                  <a:pt x="2086146" y="521037"/>
                  <a:pt x="2086146" y="521037"/>
                </a:cubicBezTo>
                <a:cubicBezTo>
                  <a:pt x="2085211" y="521037"/>
                  <a:pt x="2084276" y="519453"/>
                  <a:pt x="2083340" y="519453"/>
                </a:cubicBezTo>
                <a:lnTo>
                  <a:pt x="2082405" y="521037"/>
                </a:lnTo>
                <a:cubicBezTo>
                  <a:pt x="2081473" y="521037"/>
                  <a:pt x="2080538" y="519453"/>
                  <a:pt x="2079603" y="519453"/>
                </a:cubicBezTo>
                <a:close/>
                <a:moveTo>
                  <a:pt x="2088949" y="502845"/>
                </a:moveTo>
                <a:cubicBezTo>
                  <a:pt x="2088014" y="502845"/>
                  <a:pt x="2087078" y="504426"/>
                  <a:pt x="2087078" y="504426"/>
                </a:cubicBezTo>
                <a:cubicBezTo>
                  <a:pt x="2087078" y="505217"/>
                  <a:pt x="2085211" y="503636"/>
                  <a:pt x="2085211" y="503636"/>
                </a:cubicBezTo>
                <a:cubicBezTo>
                  <a:pt x="2084276" y="503636"/>
                  <a:pt x="2083340" y="505217"/>
                  <a:pt x="2083340" y="505217"/>
                </a:cubicBezTo>
                <a:lnTo>
                  <a:pt x="2085211" y="506797"/>
                </a:lnTo>
                <a:cubicBezTo>
                  <a:pt x="2086146" y="506797"/>
                  <a:pt x="2087078" y="507591"/>
                  <a:pt x="2087078" y="507591"/>
                </a:cubicBezTo>
                <a:cubicBezTo>
                  <a:pt x="2088014" y="507591"/>
                  <a:pt x="2088949" y="506007"/>
                  <a:pt x="2088949" y="506007"/>
                </a:cubicBezTo>
                <a:lnTo>
                  <a:pt x="2090819" y="504426"/>
                </a:lnTo>
                <a:cubicBezTo>
                  <a:pt x="2090819" y="503636"/>
                  <a:pt x="2088949" y="503636"/>
                  <a:pt x="2088949" y="502845"/>
                </a:cubicBezTo>
                <a:close/>
                <a:moveTo>
                  <a:pt x="2093622" y="509172"/>
                </a:moveTo>
                <a:cubicBezTo>
                  <a:pt x="2092687" y="508381"/>
                  <a:pt x="2091752" y="510753"/>
                  <a:pt x="2091752" y="510753"/>
                </a:cubicBezTo>
                <a:cubicBezTo>
                  <a:pt x="2090819" y="510753"/>
                  <a:pt x="2089884" y="509172"/>
                  <a:pt x="2089884" y="509172"/>
                </a:cubicBezTo>
                <a:cubicBezTo>
                  <a:pt x="2088949" y="509172"/>
                  <a:pt x="2088014" y="510753"/>
                  <a:pt x="2088014" y="510753"/>
                </a:cubicBezTo>
                <a:cubicBezTo>
                  <a:pt x="2087078" y="511546"/>
                  <a:pt x="2087078" y="512337"/>
                  <a:pt x="2086146" y="513127"/>
                </a:cubicBezTo>
                <a:cubicBezTo>
                  <a:pt x="2087078" y="513127"/>
                  <a:pt x="2088014" y="513917"/>
                  <a:pt x="2088014" y="513917"/>
                </a:cubicBezTo>
                <a:cubicBezTo>
                  <a:pt x="2088949" y="513917"/>
                  <a:pt x="2089884" y="512337"/>
                  <a:pt x="2089884" y="512337"/>
                </a:cubicBezTo>
                <a:cubicBezTo>
                  <a:pt x="2090819" y="512337"/>
                  <a:pt x="2091752" y="513917"/>
                  <a:pt x="2091752" y="513917"/>
                </a:cubicBezTo>
                <a:cubicBezTo>
                  <a:pt x="2092687" y="513127"/>
                  <a:pt x="2093622" y="512337"/>
                  <a:pt x="2093622" y="512337"/>
                </a:cubicBezTo>
                <a:cubicBezTo>
                  <a:pt x="2094557" y="511546"/>
                  <a:pt x="2094557" y="510753"/>
                  <a:pt x="2095493" y="509962"/>
                </a:cubicBezTo>
                <a:cubicBezTo>
                  <a:pt x="2094557" y="509962"/>
                  <a:pt x="2093622" y="509172"/>
                  <a:pt x="2093622" y="509172"/>
                </a:cubicBezTo>
                <a:close/>
                <a:moveTo>
                  <a:pt x="2120729" y="507591"/>
                </a:moveTo>
                <a:cubicBezTo>
                  <a:pt x="2120729" y="507591"/>
                  <a:pt x="2119794" y="506007"/>
                  <a:pt x="2118858" y="506007"/>
                </a:cubicBezTo>
                <a:cubicBezTo>
                  <a:pt x="2118858" y="506007"/>
                  <a:pt x="2117923" y="507591"/>
                  <a:pt x="2116988" y="507591"/>
                </a:cubicBezTo>
                <a:lnTo>
                  <a:pt x="2119794" y="509172"/>
                </a:lnTo>
                <a:cubicBezTo>
                  <a:pt x="2119794" y="509172"/>
                  <a:pt x="2117923" y="509962"/>
                  <a:pt x="2117923" y="510753"/>
                </a:cubicBezTo>
                <a:cubicBezTo>
                  <a:pt x="2117923" y="511546"/>
                  <a:pt x="2116988" y="512337"/>
                  <a:pt x="2116056" y="512337"/>
                </a:cubicBezTo>
                <a:cubicBezTo>
                  <a:pt x="2116056" y="513127"/>
                  <a:pt x="2115121" y="513917"/>
                  <a:pt x="2114185" y="514708"/>
                </a:cubicBezTo>
                <a:lnTo>
                  <a:pt x="2116988" y="515498"/>
                </a:lnTo>
                <a:cubicBezTo>
                  <a:pt x="2116988" y="516292"/>
                  <a:pt x="2115121" y="517082"/>
                  <a:pt x="2115121" y="517082"/>
                </a:cubicBezTo>
                <a:lnTo>
                  <a:pt x="2116988" y="518663"/>
                </a:lnTo>
                <a:cubicBezTo>
                  <a:pt x="2117923" y="518663"/>
                  <a:pt x="2117923" y="517873"/>
                  <a:pt x="2118858" y="517082"/>
                </a:cubicBezTo>
                <a:lnTo>
                  <a:pt x="2120729" y="515498"/>
                </a:lnTo>
                <a:cubicBezTo>
                  <a:pt x="2120729" y="514708"/>
                  <a:pt x="2117923" y="513917"/>
                  <a:pt x="2117923" y="513917"/>
                </a:cubicBezTo>
                <a:cubicBezTo>
                  <a:pt x="2118858" y="513127"/>
                  <a:pt x="2119794" y="512337"/>
                  <a:pt x="2119794" y="512337"/>
                </a:cubicBezTo>
                <a:cubicBezTo>
                  <a:pt x="2120729" y="511546"/>
                  <a:pt x="2121661" y="510753"/>
                  <a:pt x="2121661" y="510753"/>
                </a:cubicBezTo>
                <a:cubicBezTo>
                  <a:pt x="2121661" y="509962"/>
                  <a:pt x="2123532" y="509172"/>
                  <a:pt x="2123532" y="508381"/>
                </a:cubicBezTo>
                <a:cubicBezTo>
                  <a:pt x="2122596" y="508381"/>
                  <a:pt x="2121661" y="507591"/>
                  <a:pt x="2120729" y="507591"/>
                </a:cubicBezTo>
                <a:close/>
                <a:moveTo>
                  <a:pt x="2147833" y="521828"/>
                </a:moveTo>
                <a:cubicBezTo>
                  <a:pt x="2146898" y="522618"/>
                  <a:pt x="2146898" y="522618"/>
                  <a:pt x="2145965" y="523409"/>
                </a:cubicBezTo>
                <a:cubicBezTo>
                  <a:pt x="2145030" y="523409"/>
                  <a:pt x="2145030" y="521828"/>
                  <a:pt x="2144095" y="521828"/>
                </a:cubicBezTo>
                <a:cubicBezTo>
                  <a:pt x="2143160" y="521828"/>
                  <a:pt x="2143160" y="523409"/>
                  <a:pt x="2142224" y="524199"/>
                </a:cubicBezTo>
                <a:cubicBezTo>
                  <a:pt x="2142224" y="524199"/>
                  <a:pt x="2141289" y="525783"/>
                  <a:pt x="2140357" y="525783"/>
                </a:cubicBezTo>
                <a:lnTo>
                  <a:pt x="2138486" y="524199"/>
                </a:lnTo>
                <a:cubicBezTo>
                  <a:pt x="2138486" y="524993"/>
                  <a:pt x="2137551" y="525783"/>
                  <a:pt x="2137551" y="525783"/>
                </a:cubicBezTo>
                <a:cubicBezTo>
                  <a:pt x="2135684" y="527364"/>
                  <a:pt x="2134749" y="528154"/>
                  <a:pt x="2133813" y="529738"/>
                </a:cubicBezTo>
                <a:cubicBezTo>
                  <a:pt x="2132878" y="529738"/>
                  <a:pt x="2132878" y="528154"/>
                  <a:pt x="2131946" y="528154"/>
                </a:cubicBezTo>
                <a:lnTo>
                  <a:pt x="2130075" y="529738"/>
                </a:lnTo>
                <a:lnTo>
                  <a:pt x="2131946" y="531319"/>
                </a:lnTo>
                <a:cubicBezTo>
                  <a:pt x="2132878" y="531319"/>
                  <a:pt x="2133813" y="529738"/>
                  <a:pt x="2133813" y="529738"/>
                </a:cubicBezTo>
                <a:cubicBezTo>
                  <a:pt x="2134749" y="529738"/>
                  <a:pt x="2135684" y="531319"/>
                  <a:pt x="2135684" y="530529"/>
                </a:cubicBezTo>
                <a:cubicBezTo>
                  <a:pt x="2136619" y="530529"/>
                  <a:pt x="2137551" y="528948"/>
                  <a:pt x="2137551" y="528948"/>
                </a:cubicBezTo>
                <a:cubicBezTo>
                  <a:pt x="2138486" y="528948"/>
                  <a:pt x="2139422" y="530529"/>
                  <a:pt x="2139422" y="530529"/>
                </a:cubicBezTo>
                <a:cubicBezTo>
                  <a:pt x="2140357" y="530529"/>
                  <a:pt x="2141289" y="532109"/>
                  <a:pt x="2142224" y="532109"/>
                </a:cubicBezTo>
                <a:cubicBezTo>
                  <a:pt x="2142224" y="531319"/>
                  <a:pt x="2143160" y="530529"/>
                  <a:pt x="2143160" y="529738"/>
                </a:cubicBezTo>
                <a:cubicBezTo>
                  <a:pt x="2144095" y="529738"/>
                  <a:pt x="2144095" y="528948"/>
                  <a:pt x="2145030" y="528154"/>
                </a:cubicBezTo>
                <a:cubicBezTo>
                  <a:pt x="2145030" y="527364"/>
                  <a:pt x="2145965" y="527364"/>
                  <a:pt x="2146898" y="526573"/>
                </a:cubicBezTo>
                <a:cubicBezTo>
                  <a:pt x="2146898" y="525783"/>
                  <a:pt x="2147833" y="524993"/>
                  <a:pt x="2147833" y="524993"/>
                </a:cubicBezTo>
                <a:cubicBezTo>
                  <a:pt x="2148768" y="524199"/>
                  <a:pt x="2149703" y="523409"/>
                  <a:pt x="2149703" y="523409"/>
                </a:cubicBezTo>
                <a:cubicBezTo>
                  <a:pt x="2149703" y="522618"/>
                  <a:pt x="2147833" y="521828"/>
                  <a:pt x="2147833" y="521828"/>
                </a:cubicBezTo>
                <a:close/>
                <a:moveTo>
                  <a:pt x="2202979" y="507591"/>
                </a:moveTo>
                <a:cubicBezTo>
                  <a:pt x="2202979" y="506797"/>
                  <a:pt x="2204849" y="506007"/>
                  <a:pt x="2204849" y="506007"/>
                </a:cubicBezTo>
                <a:lnTo>
                  <a:pt x="2202979" y="504426"/>
                </a:lnTo>
                <a:cubicBezTo>
                  <a:pt x="2202979" y="504426"/>
                  <a:pt x="2202044" y="506007"/>
                  <a:pt x="2201108" y="506007"/>
                </a:cubicBezTo>
                <a:cubicBezTo>
                  <a:pt x="2201108" y="506797"/>
                  <a:pt x="2200176" y="507591"/>
                  <a:pt x="2200176" y="507591"/>
                </a:cubicBezTo>
                <a:cubicBezTo>
                  <a:pt x="2199241" y="508381"/>
                  <a:pt x="2198306" y="509172"/>
                  <a:pt x="2198306" y="509962"/>
                </a:cubicBezTo>
                <a:lnTo>
                  <a:pt x="2200176" y="510753"/>
                </a:lnTo>
                <a:lnTo>
                  <a:pt x="2202044" y="512337"/>
                </a:lnTo>
                <a:cubicBezTo>
                  <a:pt x="2202979" y="512337"/>
                  <a:pt x="2203914" y="510753"/>
                  <a:pt x="2203914" y="510753"/>
                </a:cubicBezTo>
                <a:cubicBezTo>
                  <a:pt x="2204849" y="509962"/>
                  <a:pt x="2204849" y="509172"/>
                  <a:pt x="2205782" y="508381"/>
                </a:cubicBezTo>
                <a:cubicBezTo>
                  <a:pt x="2205782" y="508381"/>
                  <a:pt x="2203914" y="507591"/>
                  <a:pt x="2202979" y="507591"/>
                </a:cubicBezTo>
                <a:close/>
                <a:moveTo>
                  <a:pt x="2216063" y="504426"/>
                </a:moveTo>
                <a:lnTo>
                  <a:pt x="2214196" y="502845"/>
                </a:lnTo>
                <a:cubicBezTo>
                  <a:pt x="2213260" y="502845"/>
                  <a:pt x="2212325" y="504426"/>
                  <a:pt x="2212325" y="504426"/>
                </a:cubicBezTo>
                <a:cubicBezTo>
                  <a:pt x="2212325" y="505217"/>
                  <a:pt x="2210458" y="506007"/>
                  <a:pt x="2210458" y="506797"/>
                </a:cubicBezTo>
                <a:cubicBezTo>
                  <a:pt x="2210458" y="506797"/>
                  <a:pt x="2212325" y="507591"/>
                  <a:pt x="2213260" y="507591"/>
                </a:cubicBezTo>
                <a:cubicBezTo>
                  <a:pt x="2213260" y="508381"/>
                  <a:pt x="2215131" y="509172"/>
                  <a:pt x="2215131" y="509172"/>
                </a:cubicBezTo>
                <a:cubicBezTo>
                  <a:pt x="2215131" y="509172"/>
                  <a:pt x="2216063" y="507591"/>
                  <a:pt x="2216998" y="507591"/>
                </a:cubicBezTo>
                <a:lnTo>
                  <a:pt x="2217934" y="506007"/>
                </a:lnTo>
                <a:cubicBezTo>
                  <a:pt x="2217934" y="505217"/>
                  <a:pt x="2216063" y="504426"/>
                  <a:pt x="2216063" y="504426"/>
                </a:cubicBezTo>
                <a:close/>
                <a:moveTo>
                  <a:pt x="2256254" y="518663"/>
                </a:moveTo>
                <a:cubicBezTo>
                  <a:pt x="2255319" y="518663"/>
                  <a:pt x="2254387" y="520247"/>
                  <a:pt x="2254387" y="521037"/>
                </a:cubicBezTo>
                <a:cubicBezTo>
                  <a:pt x="2254387" y="521037"/>
                  <a:pt x="2252516" y="521828"/>
                  <a:pt x="2252516" y="522618"/>
                </a:cubicBezTo>
                <a:lnTo>
                  <a:pt x="2254387" y="523409"/>
                </a:lnTo>
                <a:cubicBezTo>
                  <a:pt x="2255319" y="524199"/>
                  <a:pt x="2256254" y="524993"/>
                  <a:pt x="2257190" y="524993"/>
                </a:cubicBezTo>
                <a:lnTo>
                  <a:pt x="2258125" y="523409"/>
                </a:lnTo>
                <a:cubicBezTo>
                  <a:pt x="2259060" y="523409"/>
                  <a:pt x="2259995" y="521828"/>
                  <a:pt x="2259995" y="521828"/>
                </a:cubicBezTo>
                <a:cubicBezTo>
                  <a:pt x="2259995" y="521037"/>
                  <a:pt x="2258125" y="520247"/>
                  <a:pt x="2258125" y="520247"/>
                </a:cubicBezTo>
                <a:cubicBezTo>
                  <a:pt x="2257190" y="520247"/>
                  <a:pt x="2256254" y="518663"/>
                  <a:pt x="2256254" y="518663"/>
                </a:cubicBezTo>
                <a:close/>
                <a:moveTo>
                  <a:pt x="2263733" y="509962"/>
                </a:moveTo>
                <a:cubicBezTo>
                  <a:pt x="2263733" y="509962"/>
                  <a:pt x="2262798" y="511546"/>
                  <a:pt x="2261863" y="511546"/>
                </a:cubicBezTo>
                <a:cubicBezTo>
                  <a:pt x="2261863" y="511546"/>
                  <a:pt x="2259995" y="509962"/>
                  <a:pt x="2259995" y="510753"/>
                </a:cubicBezTo>
                <a:cubicBezTo>
                  <a:pt x="2259995" y="510753"/>
                  <a:pt x="2259060" y="511546"/>
                  <a:pt x="2258125" y="512337"/>
                </a:cubicBezTo>
                <a:cubicBezTo>
                  <a:pt x="2258125" y="513127"/>
                  <a:pt x="2257190" y="513127"/>
                  <a:pt x="2257190" y="513917"/>
                </a:cubicBezTo>
                <a:cubicBezTo>
                  <a:pt x="2258125" y="513917"/>
                  <a:pt x="2258125" y="515498"/>
                  <a:pt x="2259060" y="515498"/>
                </a:cubicBezTo>
                <a:cubicBezTo>
                  <a:pt x="2259060" y="515498"/>
                  <a:pt x="2259995" y="513917"/>
                  <a:pt x="2260928" y="513917"/>
                </a:cubicBezTo>
                <a:lnTo>
                  <a:pt x="2262798" y="514708"/>
                </a:lnTo>
                <a:cubicBezTo>
                  <a:pt x="2262798" y="514708"/>
                  <a:pt x="2263733" y="513917"/>
                  <a:pt x="2264669" y="513127"/>
                </a:cubicBezTo>
                <a:cubicBezTo>
                  <a:pt x="2264669" y="512337"/>
                  <a:pt x="2265601" y="512337"/>
                  <a:pt x="2265601" y="511546"/>
                </a:cubicBezTo>
                <a:cubicBezTo>
                  <a:pt x="2264669" y="511546"/>
                  <a:pt x="2264669" y="509962"/>
                  <a:pt x="2263733" y="509962"/>
                </a:cubicBezTo>
                <a:close/>
                <a:moveTo>
                  <a:pt x="2302989" y="507591"/>
                </a:moveTo>
                <a:cubicBezTo>
                  <a:pt x="2302054" y="507591"/>
                  <a:pt x="2302054" y="509172"/>
                  <a:pt x="2301119" y="509172"/>
                </a:cubicBezTo>
                <a:lnTo>
                  <a:pt x="2299251" y="507591"/>
                </a:lnTo>
                <a:cubicBezTo>
                  <a:pt x="2298316" y="507591"/>
                  <a:pt x="2297381" y="509172"/>
                  <a:pt x="2297381" y="509172"/>
                </a:cubicBezTo>
                <a:cubicBezTo>
                  <a:pt x="2297381" y="509962"/>
                  <a:pt x="2299251" y="510753"/>
                  <a:pt x="2299251" y="510753"/>
                </a:cubicBezTo>
                <a:cubicBezTo>
                  <a:pt x="2300184" y="510753"/>
                  <a:pt x="2301119" y="512337"/>
                  <a:pt x="2301119" y="512337"/>
                </a:cubicBezTo>
                <a:cubicBezTo>
                  <a:pt x="2302054" y="512337"/>
                  <a:pt x="2302989" y="510753"/>
                  <a:pt x="2302989" y="509962"/>
                </a:cubicBezTo>
                <a:cubicBezTo>
                  <a:pt x="2302989" y="509962"/>
                  <a:pt x="2304860" y="509172"/>
                  <a:pt x="2304860" y="508381"/>
                </a:cubicBezTo>
                <a:lnTo>
                  <a:pt x="2302989" y="507591"/>
                </a:lnTo>
                <a:close/>
                <a:moveTo>
                  <a:pt x="392173" y="486832"/>
                </a:moveTo>
                <a:lnTo>
                  <a:pt x="391757" y="487245"/>
                </a:lnTo>
                <a:lnTo>
                  <a:pt x="390926" y="487245"/>
                </a:lnTo>
                <a:lnTo>
                  <a:pt x="390507" y="487245"/>
                </a:lnTo>
                <a:lnTo>
                  <a:pt x="389675" y="486832"/>
                </a:lnTo>
                <a:lnTo>
                  <a:pt x="389260" y="486423"/>
                </a:lnTo>
                <a:lnTo>
                  <a:pt x="388844" y="485604"/>
                </a:lnTo>
                <a:lnTo>
                  <a:pt x="388425" y="482323"/>
                </a:lnTo>
                <a:lnTo>
                  <a:pt x="386763" y="478632"/>
                </a:lnTo>
                <a:lnTo>
                  <a:pt x="385512" y="475760"/>
                </a:lnTo>
                <a:lnTo>
                  <a:pt x="384262" y="472479"/>
                </a:lnTo>
                <a:lnTo>
                  <a:pt x="383431" y="470020"/>
                </a:lnTo>
                <a:lnTo>
                  <a:pt x="383015" y="467148"/>
                </a:lnTo>
                <a:lnTo>
                  <a:pt x="383015" y="462226"/>
                </a:lnTo>
                <a:lnTo>
                  <a:pt x="383015" y="461404"/>
                </a:lnTo>
                <a:lnTo>
                  <a:pt x="383431" y="460585"/>
                </a:lnTo>
                <a:lnTo>
                  <a:pt x="384262" y="460585"/>
                </a:lnTo>
                <a:lnTo>
                  <a:pt x="384681" y="460176"/>
                </a:lnTo>
                <a:lnTo>
                  <a:pt x="385512" y="460585"/>
                </a:lnTo>
                <a:lnTo>
                  <a:pt x="385928" y="460585"/>
                </a:lnTo>
                <a:lnTo>
                  <a:pt x="386344" y="461404"/>
                </a:lnTo>
                <a:lnTo>
                  <a:pt x="386763" y="462226"/>
                </a:lnTo>
                <a:lnTo>
                  <a:pt x="386763" y="465507"/>
                </a:lnTo>
                <a:lnTo>
                  <a:pt x="388010" y="469607"/>
                </a:lnTo>
                <a:lnTo>
                  <a:pt x="388844" y="472888"/>
                </a:lnTo>
                <a:lnTo>
                  <a:pt x="390507" y="476170"/>
                </a:lnTo>
                <a:lnTo>
                  <a:pt x="392173" y="480273"/>
                </a:lnTo>
                <a:lnTo>
                  <a:pt x="392588" y="483142"/>
                </a:lnTo>
                <a:lnTo>
                  <a:pt x="393007" y="485604"/>
                </a:lnTo>
                <a:lnTo>
                  <a:pt x="392588" y="486423"/>
                </a:lnTo>
                <a:lnTo>
                  <a:pt x="392173" y="486832"/>
                </a:lnTo>
                <a:close/>
                <a:moveTo>
                  <a:pt x="362143" y="480478"/>
                </a:moveTo>
                <a:lnTo>
                  <a:pt x="361255" y="480478"/>
                </a:lnTo>
                <a:lnTo>
                  <a:pt x="360811" y="480478"/>
                </a:lnTo>
                <a:lnTo>
                  <a:pt x="359479" y="480478"/>
                </a:lnTo>
                <a:lnTo>
                  <a:pt x="359035" y="480078"/>
                </a:lnTo>
                <a:lnTo>
                  <a:pt x="358591" y="479284"/>
                </a:lnTo>
                <a:lnTo>
                  <a:pt x="357259" y="475301"/>
                </a:lnTo>
                <a:lnTo>
                  <a:pt x="356815" y="470923"/>
                </a:lnTo>
                <a:lnTo>
                  <a:pt x="356371" y="462166"/>
                </a:lnTo>
                <a:lnTo>
                  <a:pt x="356371" y="461369"/>
                </a:lnTo>
                <a:lnTo>
                  <a:pt x="356815" y="460573"/>
                </a:lnTo>
                <a:lnTo>
                  <a:pt x="357703" y="460573"/>
                </a:lnTo>
                <a:lnTo>
                  <a:pt x="358591" y="460176"/>
                </a:lnTo>
                <a:lnTo>
                  <a:pt x="359035" y="460573"/>
                </a:lnTo>
                <a:lnTo>
                  <a:pt x="359923" y="460573"/>
                </a:lnTo>
                <a:lnTo>
                  <a:pt x="360811" y="461369"/>
                </a:lnTo>
                <a:lnTo>
                  <a:pt x="360811" y="462166"/>
                </a:lnTo>
                <a:lnTo>
                  <a:pt x="361255" y="470524"/>
                </a:lnTo>
                <a:lnTo>
                  <a:pt x="361699" y="474504"/>
                </a:lnTo>
                <a:lnTo>
                  <a:pt x="363031" y="478487"/>
                </a:lnTo>
                <a:lnTo>
                  <a:pt x="363031" y="479284"/>
                </a:lnTo>
                <a:lnTo>
                  <a:pt x="362587" y="479681"/>
                </a:lnTo>
                <a:lnTo>
                  <a:pt x="362143" y="480478"/>
                </a:lnTo>
                <a:close/>
                <a:moveTo>
                  <a:pt x="271964" y="264491"/>
                </a:moveTo>
                <a:lnTo>
                  <a:pt x="270443" y="273620"/>
                </a:lnTo>
                <a:lnTo>
                  <a:pt x="268919" y="283187"/>
                </a:lnTo>
                <a:lnTo>
                  <a:pt x="266636" y="291882"/>
                </a:lnTo>
                <a:lnTo>
                  <a:pt x="265493" y="301445"/>
                </a:lnTo>
                <a:lnTo>
                  <a:pt x="264353" y="311012"/>
                </a:lnTo>
                <a:lnTo>
                  <a:pt x="263210" y="320141"/>
                </a:lnTo>
                <a:lnTo>
                  <a:pt x="262829" y="321010"/>
                </a:lnTo>
                <a:lnTo>
                  <a:pt x="262448" y="321445"/>
                </a:lnTo>
                <a:lnTo>
                  <a:pt x="262067" y="321445"/>
                </a:lnTo>
                <a:lnTo>
                  <a:pt x="261308" y="321445"/>
                </a:lnTo>
                <a:lnTo>
                  <a:pt x="260165" y="320576"/>
                </a:lnTo>
                <a:lnTo>
                  <a:pt x="259784" y="320141"/>
                </a:lnTo>
                <a:lnTo>
                  <a:pt x="259784" y="319272"/>
                </a:lnTo>
                <a:lnTo>
                  <a:pt x="260927" y="310143"/>
                </a:lnTo>
                <a:lnTo>
                  <a:pt x="262067" y="300576"/>
                </a:lnTo>
                <a:lnTo>
                  <a:pt x="263210" y="291012"/>
                </a:lnTo>
                <a:lnTo>
                  <a:pt x="263972" y="286229"/>
                </a:lnTo>
                <a:lnTo>
                  <a:pt x="265112" y="281880"/>
                </a:lnTo>
                <a:lnTo>
                  <a:pt x="267398" y="272751"/>
                </a:lnTo>
                <a:lnTo>
                  <a:pt x="268538" y="263622"/>
                </a:lnTo>
                <a:lnTo>
                  <a:pt x="269300" y="254924"/>
                </a:lnTo>
                <a:lnTo>
                  <a:pt x="269681" y="245795"/>
                </a:lnTo>
                <a:lnTo>
                  <a:pt x="269681" y="244926"/>
                </a:lnTo>
                <a:lnTo>
                  <a:pt x="270062" y="244057"/>
                </a:lnTo>
                <a:lnTo>
                  <a:pt x="270443" y="243622"/>
                </a:lnTo>
                <a:lnTo>
                  <a:pt x="271202" y="243622"/>
                </a:lnTo>
                <a:lnTo>
                  <a:pt x="271964" y="243622"/>
                </a:lnTo>
                <a:lnTo>
                  <a:pt x="272345" y="244057"/>
                </a:lnTo>
                <a:lnTo>
                  <a:pt x="272726" y="244926"/>
                </a:lnTo>
                <a:lnTo>
                  <a:pt x="273107" y="245795"/>
                </a:lnTo>
                <a:lnTo>
                  <a:pt x="272726" y="255362"/>
                </a:lnTo>
                <a:lnTo>
                  <a:pt x="271964" y="264491"/>
                </a:lnTo>
                <a:close/>
                <a:moveTo>
                  <a:pt x="222408" y="231993"/>
                </a:moveTo>
                <a:lnTo>
                  <a:pt x="220096" y="248585"/>
                </a:lnTo>
                <a:lnTo>
                  <a:pt x="217782" y="265181"/>
                </a:lnTo>
                <a:lnTo>
                  <a:pt x="217782" y="266031"/>
                </a:lnTo>
                <a:lnTo>
                  <a:pt x="216856" y="266881"/>
                </a:lnTo>
                <a:lnTo>
                  <a:pt x="215470" y="267306"/>
                </a:lnTo>
                <a:lnTo>
                  <a:pt x="214545" y="267306"/>
                </a:lnTo>
                <a:lnTo>
                  <a:pt x="214082" y="266881"/>
                </a:lnTo>
                <a:lnTo>
                  <a:pt x="213156" y="266031"/>
                </a:lnTo>
                <a:lnTo>
                  <a:pt x="213156" y="265181"/>
                </a:lnTo>
                <a:lnTo>
                  <a:pt x="215930" y="248585"/>
                </a:lnTo>
                <a:lnTo>
                  <a:pt x="218245" y="231565"/>
                </a:lnTo>
                <a:lnTo>
                  <a:pt x="221482" y="214122"/>
                </a:lnTo>
                <a:lnTo>
                  <a:pt x="225182" y="197527"/>
                </a:lnTo>
                <a:lnTo>
                  <a:pt x="225182" y="196677"/>
                </a:lnTo>
                <a:lnTo>
                  <a:pt x="226108" y="196251"/>
                </a:lnTo>
                <a:lnTo>
                  <a:pt x="226571" y="196251"/>
                </a:lnTo>
                <a:lnTo>
                  <a:pt x="227497" y="196251"/>
                </a:lnTo>
                <a:lnTo>
                  <a:pt x="228885" y="196677"/>
                </a:lnTo>
                <a:lnTo>
                  <a:pt x="229348" y="197102"/>
                </a:lnTo>
                <a:lnTo>
                  <a:pt x="229808" y="197952"/>
                </a:lnTo>
                <a:lnTo>
                  <a:pt x="229808" y="198802"/>
                </a:lnTo>
                <a:lnTo>
                  <a:pt x="225182" y="215398"/>
                </a:lnTo>
                <a:lnTo>
                  <a:pt x="222408" y="231993"/>
                </a:lnTo>
                <a:close/>
                <a:moveTo>
                  <a:pt x="187085" y="165441"/>
                </a:moveTo>
                <a:lnTo>
                  <a:pt x="186628" y="175644"/>
                </a:lnTo>
                <a:lnTo>
                  <a:pt x="186628" y="186269"/>
                </a:lnTo>
                <a:lnTo>
                  <a:pt x="186628" y="196897"/>
                </a:lnTo>
                <a:lnTo>
                  <a:pt x="186628" y="205399"/>
                </a:lnTo>
                <a:lnTo>
                  <a:pt x="186628" y="209647"/>
                </a:lnTo>
                <a:lnTo>
                  <a:pt x="185709" y="213474"/>
                </a:lnTo>
                <a:lnTo>
                  <a:pt x="182950" y="224102"/>
                </a:lnTo>
                <a:lnTo>
                  <a:pt x="181574" y="229628"/>
                </a:lnTo>
                <a:lnTo>
                  <a:pt x="181114" y="234730"/>
                </a:lnTo>
                <a:lnTo>
                  <a:pt x="180655" y="235580"/>
                </a:lnTo>
                <a:lnTo>
                  <a:pt x="180195" y="236005"/>
                </a:lnTo>
                <a:lnTo>
                  <a:pt x="179275" y="236430"/>
                </a:lnTo>
                <a:lnTo>
                  <a:pt x="178819" y="236855"/>
                </a:lnTo>
                <a:lnTo>
                  <a:pt x="177899" y="236430"/>
                </a:lnTo>
                <a:lnTo>
                  <a:pt x="177439" y="236005"/>
                </a:lnTo>
                <a:lnTo>
                  <a:pt x="176980" y="235580"/>
                </a:lnTo>
                <a:lnTo>
                  <a:pt x="176520" y="234730"/>
                </a:lnTo>
                <a:lnTo>
                  <a:pt x="177439" y="230053"/>
                </a:lnTo>
                <a:lnTo>
                  <a:pt x="178359" y="224952"/>
                </a:lnTo>
                <a:lnTo>
                  <a:pt x="181114" y="215599"/>
                </a:lnTo>
                <a:lnTo>
                  <a:pt x="182034" y="210073"/>
                </a:lnTo>
                <a:lnTo>
                  <a:pt x="182494" y="204974"/>
                </a:lnTo>
                <a:lnTo>
                  <a:pt x="182494" y="193921"/>
                </a:lnTo>
                <a:lnTo>
                  <a:pt x="182494" y="171393"/>
                </a:lnTo>
                <a:lnTo>
                  <a:pt x="182494" y="166717"/>
                </a:lnTo>
                <a:lnTo>
                  <a:pt x="182950" y="162465"/>
                </a:lnTo>
                <a:lnTo>
                  <a:pt x="185249" y="153538"/>
                </a:lnTo>
                <a:lnTo>
                  <a:pt x="185709" y="153113"/>
                </a:lnTo>
                <a:lnTo>
                  <a:pt x="186169" y="152262"/>
                </a:lnTo>
                <a:lnTo>
                  <a:pt x="187085" y="152262"/>
                </a:lnTo>
                <a:lnTo>
                  <a:pt x="187545" y="152262"/>
                </a:lnTo>
                <a:lnTo>
                  <a:pt x="188924" y="152688"/>
                </a:lnTo>
                <a:lnTo>
                  <a:pt x="189384" y="153113"/>
                </a:lnTo>
                <a:lnTo>
                  <a:pt x="189844" y="153963"/>
                </a:lnTo>
                <a:lnTo>
                  <a:pt x="189844" y="154813"/>
                </a:lnTo>
                <a:lnTo>
                  <a:pt x="188004" y="159915"/>
                </a:lnTo>
                <a:lnTo>
                  <a:pt x="187085" y="165441"/>
                </a:lnTo>
                <a:close/>
                <a:moveTo>
                  <a:pt x="118792" y="240237"/>
                </a:moveTo>
                <a:lnTo>
                  <a:pt x="118420" y="240237"/>
                </a:lnTo>
                <a:lnTo>
                  <a:pt x="117680" y="240237"/>
                </a:lnTo>
                <a:lnTo>
                  <a:pt x="117312" y="239815"/>
                </a:lnTo>
                <a:lnTo>
                  <a:pt x="116940" y="239393"/>
                </a:lnTo>
                <a:lnTo>
                  <a:pt x="116572" y="238546"/>
                </a:lnTo>
                <a:lnTo>
                  <a:pt x="116572" y="208517"/>
                </a:lnTo>
                <a:lnTo>
                  <a:pt x="116940" y="207670"/>
                </a:lnTo>
                <a:lnTo>
                  <a:pt x="117312" y="207248"/>
                </a:lnTo>
                <a:lnTo>
                  <a:pt x="117680" y="206826"/>
                </a:lnTo>
                <a:lnTo>
                  <a:pt x="118420" y="206401"/>
                </a:lnTo>
                <a:lnTo>
                  <a:pt x="118792" y="206826"/>
                </a:lnTo>
                <a:lnTo>
                  <a:pt x="119532" y="207248"/>
                </a:lnTo>
                <a:lnTo>
                  <a:pt x="119900" y="207670"/>
                </a:lnTo>
                <a:lnTo>
                  <a:pt x="119900" y="208517"/>
                </a:lnTo>
                <a:lnTo>
                  <a:pt x="119900" y="238546"/>
                </a:lnTo>
                <a:lnTo>
                  <a:pt x="119900" y="239393"/>
                </a:lnTo>
                <a:lnTo>
                  <a:pt x="119532" y="239815"/>
                </a:lnTo>
                <a:lnTo>
                  <a:pt x="118792" y="240237"/>
                </a:lnTo>
                <a:close/>
                <a:moveTo>
                  <a:pt x="243576" y="345995"/>
                </a:moveTo>
                <a:lnTo>
                  <a:pt x="244020" y="345563"/>
                </a:lnTo>
                <a:lnTo>
                  <a:pt x="244908" y="345132"/>
                </a:lnTo>
                <a:lnTo>
                  <a:pt x="245796" y="345132"/>
                </a:lnTo>
                <a:lnTo>
                  <a:pt x="246240" y="345132"/>
                </a:lnTo>
                <a:lnTo>
                  <a:pt x="247128" y="345563"/>
                </a:lnTo>
                <a:lnTo>
                  <a:pt x="247572" y="345995"/>
                </a:lnTo>
                <a:lnTo>
                  <a:pt x="247572" y="346858"/>
                </a:lnTo>
                <a:lnTo>
                  <a:pt x="247128" y="355930"/>
                </a:lnTo>
                <a:lnTo>
                  <a:pt x="247128" y="365434"/>
                </a:lnTo>
                <a:lnTo>
                  <a:pt x="247128" y="369751"/>
                </a:lnTo>
                <a:lnTo>
                  <a:pt x="247572" y="374503"/>
                </a:lnTo>
                <a:lnTo>
                  <a:pt x="248460" y="379255"/>
                </a:lnTo>
                <a:lnTo>
                  <a:pt x="249792" y="383144"/>
                </a:lnTo>
                <a:lnTo>
                  <a:pt x="249792" y="384007"/>
                </a:lnTo>
                <a:lnTo>
                  <a:pt x="249348" y="384870"/>
                </a:lnTo>
                <a:lnTo>
                  <a:pt x="248904" y="385301"/>
                </a:lnTo>
                <a:lnTo>
                  <a:pt x="248460" y="385736"/>
                </a:lnTo>
                <a:lnTo>
                  <a:pt x="247572" y="385736"/>
                </a:lnTo>
                <a:lnTo>
                  <a:pt x="246684" y="385736"/>
                </a:lnTo>
                <a:lnTo>
                  <a:pt x="246240" y="385301"/>
                </a:lnTo>
                <a:lnTo>
                  <a:pt x="245796" y="384438"/>
                </a:lnTo>
                <a:lnTo>
                  <a:pt x="244464" y="380121"/>
                </a:lnTo>
                <a:lnTo>
                  <a:pt x="243576" y="374934"/>
                </a:lnTo>
                <a:lnTo>
                  <a:pt x="243132" y="370617"/>
                </a:lnTo>
                <a:lnTo>
                  <a:pt x="243132" y="365865"/>
                </a:lnTo>
                <a:lnTo>
                  <a:pt x="243132" y="356361"/>
                </a:lnTo>
                <a:lnTo>
                  <a:pt x="243576" y="346858"/>
                </a:lnTo>
                <a:lnTo>
                  <a:pt x="243576" y="345995"/>
                </a:lnTo>
                <a:close/>
                <a:moveTo>
                  <a:pt x="333286" y="304966"/>
                </a:moveTo>
                <a:lnTo>
                  <a:pt x="333975" y="304528"/>
                </a:lnTo>
                <a:lnTo>
                  <a:pt x="334318" y="304528"/>
                </a:lnTo>
                <a:lnTo>
                  <a:pt x="335008" y="304528"/>
                </a:lnTo>
                <a:lnTo>
                  <a:pt x="335698" y="304966"/>
                </a:lnTo>
                <a:lnTo>
                  <a:pt x="336041" y="305404"/>
                </a:lnTo>
                <a:lnTo>
                  <a:pt x="336387" y="305841"/>
                </a:lnTo>
                <a:lnTo>
                  <a:pt x="336041" y="306717"/>
                </a:lnTo>
                <a:lnTo>
                  <a:pt x="329497" y="340433"/>
                </a:lnTo>
                <a:lnTo>
                  <a:pt x="329151" y="341309"/>
                </a:lnTo>
                <a:lnTo>
                  <a:pt x="328808" y="341747"/>
                </a:lnTo>
                <a:lnTo>
                  <a:pt x="328118" y="341747"/>
                </a:lnTo>
                <a:lnTo>
                  <a:pt x="327775" y="341747"/>
                </a:lnTo>
                <a:lnTo>
                  <a:pt x="327085" y="341309"/>
                </a:lnTo>
                <a:lnTo>
                  <a:pt x="326739" y="340871"/>
                </a:lnTo>
                <a:lnTo>
                  <a:pt x="326395" y="339996"/>
                </a:lnTo>
                <a:lnTo>
                  <a:pt x="326395" y="339120"/>
                </a:lnTo>
                <a:lnTo>
                  <a:pt x="333286" y="305841"/>
                </a:lnTo>
                <a:lnTo>
                  <a:pt x="333286" y="304966"/>
                </a:lnTo>
                <a:close/>
                <a:moveTo>
                  <a:pt x="69594" y="38434"/>
                </a:moveTo>
                <a:lnTo>
                  <a:pt x="66086" y="46026"/>
                </a:lnTo>
                <a:lnTo>
                  <a:pt x="63894" y="54460"/>
                </a:lnTo>
                <a:lnTo>
                  <a:pt x="60390" y="71748"/>
                </a:lnTo>
                <a:lnTo>
                  <a:pt x="57322" y="89461"/>
                </a:lnTo>
                <a:lnTo>
                  <a:pt x="50309" y="123197"/>
                </a:lnTo>
                <a:lnTo>
                  <a:pt x="48559" y="132052"/>
                </a:lnTo>
                <a:lnTo>
                  <a:pt x="47680" y="141751"/>
                </a:lnTo>
                <a:lnTo>
                  <a:pt x="47242" y="151028"/>
                </a:lnTo>
                <a:lnTo>
                  <a:pt x="47242" y="160305"/>
                </a:lnTo>
                <a:lnTo>
                  <a:pt x="47242" y="161149"/>
                </a:lnTo>
                <a:lnTo>
                  <a:pt x="46805" y="161993"/>
                </a:lnTo>
                <a:lnTo>
                  <a:pt x="45929" y="161993"/>
                </a:lnTo>
                <a:lnTo>
                  <a:pt x="45491" y="162415"/>
                </a:lnTo>
                <a:lnTo>
                  <a:pt x="44613" y="161993"/>
                </a:lnTo>
                <a:lnTo>
                  <a:pt x="43737" y="161993"/>
                </a:lnTo>
                <a:lnTo>
                  <a:pt x="43300" y="161149"/>
                </a:lnTo>
                <a:lnTo>
                  <a:pt x="43300" y="160305"/>
                </a:lnTo>
                <a:lnTo>
                  <a:pt x="43300" y="151450"/>
                </a:lnTo>
                <a:lnTo>
                  <a:pt x="43737" y="142595"/>
                </a:lnTo>
                <a:lnTo>
                  <a:pt x="44175" y="134159"/>
                </a:lnTo>
                <a:lnTo>
                  <a:pt x="45491" y="125304"/>
                </a:lnTo>
                <a:lnTo>
                  <a:pt x="52063" y="91990"/>
                </a:lnTo>
                <a:lnTo>
                  <a:pt x="56006" y="72592"/>
                </a:lnTo>
                <a:lnTo>
                  <a:pt x="57760" y="62893"/>
                </a:lnTo>
                <a:lnTo>
                  <a:pt x="59952" y="53194"/>
                </a:lnTo>
                <a:lnTo>
                  <a:pt x="62581" y="45182"/>
                </a:lnTo>
                <a:lnTo>
                  <a:pt x="65648" y="37168"/>
                </a:lnTo>
                <a:lnTo>
                  <a:pt x="72220" y="21568"/>
                </a:lnTo>
                <a:lnTo>
                  <a:pt x="72661" y="21146"/>
                </a:lnTo>
                <a:lnTo>
                  <a:pt x="73537" y="20724"/>
                </a:lnTo>
                <a:lnTo>
                  <a:pt x="74850" y="20302"/>
                </a:lnTo>
                <a:lnTo>
                  <a:pt x="75729" y="20724"/>
                </a:lnTo>
                <a:lnTo>
                  <a:pt x="76166" y="21146"/>
                </a:lnTo>
                <a:lnTo>
                  <a:pt x="76604" y="21990"/>
                </a:lnTo>
                <a:lnTo>
                  <a:pt x="76166" y="22831"/>
                </a:lnTo>
                <a:lnTo>
                  <a:pt x="69594" y="38434"/>
                </a:lnTo>
                <a:close/>
                <a:moveTo>
                  <a:pt x="2251581" y="502052"/>
                </a:moveTo>
                <a:cubicBezTo>
                  <a:pt x="2251581" y="501261"/>
                  <a:pt x="2252516" y="500471"/>
                  <a:pt x="2252516" y="500471"/>
                </a:cubicBezTo>
                <a:cubicBezTo>
                  <a:pt x="2253452" y="500471"/>
                  <a:pt x="2255319" y="501261"/>
                  <a:pt x="2255319" y="501261"/>
                </a:cubicBezTo>
                <a:lnTo>
                  <a:pt x="2253609" y="503434"/>
                </a:lnTo>
                <a:cubicBezTo>
                  <a:pt x="2253518" y="503453"/>
                  <a:pt x="2253452" y="503500"/>
                  <a:pt x="2253452" y="503636"/>
                </a:cubicBezTo>
                <a:lnTo>
                  <a:pt x="2251581" y="502052"/>
                </a:lnTo>
                <a:close/>
                <a:moveTo>
                  <a:pt x="1797332" y="499681"/>
                </a:moveTo>
                <a:cubicBezTo>
                  <a:pt x="1797332" y="498890"/>
                  <a:pt x="1795461" y="498890"/>
                  <a:pt x="1795461" y="498100"/>
                </a:cubicBezTo>
                <a:cubicBezTo>
                  <a:pt x="1796397" y="498100"/>
                  <a:pt x="1796397" y="496516"/>
                  <a:pt x="1797332" y="496516"/>
                </a:cubicBezTo>
                <a:cubicBezTo>
                  <a:pt x="1797332" y="496516"/>
                  <a:pt x="1799202" y="497306"/>
                  <a:pt x="1799202" y="498100"/>
                </a:cubicBezTo>
                <a:cubicBezTo>
                  <a:pt x="1800135" y="498100"/>
                  <a:pt x="1801070" y="498890"/>
                  <a:pt x="1801070" y="498890"/>
                </a:cubicBezTo>
                <a:cubicBezTo>
                  <a:pt x="1801070" y="498890"/>
                  <a:pt x="1800135" y="500471"/>
                  <a:pt x="1800135" y="501261"/>
                </a:cubicBezTo>
                <a:cubicBezTo>
                  <a:pt x="1799202" y="501261"/>
                  <a:pt x="1798267" y="502052"/>
                  <a:pt x="1798267" y="502845"/>
                </a:cubicBezTo>
                <a:cubicBezTo>
                  <a:pt x="1798267" y="502052"/>
                  <a:pt x="1796397" y="502052"/>
                  <a:pt x="1796397" y="501261"/>
                </a:cubicBezTo>
                <a:lnTo>
                  <a:pt x="1797332" y="499681"/>
                </a:lnTo>
                <a:close/>
                <a:moveTo>
                  <a:pt x="874703" y="501261"/>
                </a:moveTo>
                <a:cubicBezTo>
                  <a:pt x="874703" y="502052"/>
                  <a:pt x="872836" y="502052"/>
                  <a:pt x="872836" y="502845"/>
                </a:cubicBezTo>
                <a:cubicBezTo>
                  <a:pt x="872836" y="502052"/>
                  <a:pt x="871901" y="501261"/>
                  <a:pt x="870966" y="501261"/>
                </a:cubicBezTo>
                <a:cubicBezTo>
                  <a:pt x="870966" y="500471"/>
                  <a:pt x="870030" y="498890"/>
                  <a:pt x="870030" y="498890"/>
                </a:cubicBezTo>
                <a:cubicBezTo>
                  <a:pt x="870030" y="498890"/>
                  <a:pt x="870966" y="498100"/>
                  <a:pt x="871901" y="498100"/>
                </a:cubicBezTo>
                <a:cubicBezTo>
                  <a:pt x="871901" y="497306"/>
                  <a:pt x="873771" y="496516"/>
                  <a:pt x="873771" y="496516"/>
                </a:cubicBezTo>
                <a:cubicBezTo>
                  <a:pt x="874703" y="496516"/>
                  <a:pt x="874703" y="498100"/>
                  <a:pt x="875639" y="498100"/>
                </a:cubicBezTo>
                <a:cubicBezTo>
                  <a:pt x="875639" y="498890"/>
                  <a:pt x="873771" y="498890"/>
                  <a:pt x="873771" y="499681"/>
                </a:cubicBezTo>
                <a:lnTo>
                  <a:pt x="874703" y="501261"/>
                </a:lnTo>
                <a:close/>
                <a:moveTo>
                  <a:pt x="2233824" y="535274"/>
                </a:moveTo>
                <a:cubicBezTo>
                  <a:pt x="2233824" y="535274"/>
                  <a:pt x="2232888" y="534484"/>
                  <a:pt x="2231953" y="534484"/>
                </a:cubicBezTo>
                <a:lnTo>
                  <a:pt x="2230083" y="532900"/>
                </a:lnTo>
                <a:cubicBezTo>
                  <a:pt x="2230083" y="532900"/>
                  <a:pt x="2231018" y="531319"/>
                  <a:pt x="2231953" y="531319"/>
                </a:cubicBezTo>
                <a:cubicBezTo>
                  <a:pt x="2231953" y="531319"/>
                  <a:pt x="2232888" y="532109"/>
                  <a:pt x="2233824" y="532109"/>
                </a:cubicBezTo>
                <a:lnTo>
                  <a:pt x="2235691" y="533693"/>
                </a:lnTo>
                <a:cubicBezTo>
                  <a:pt x="2234759" y="533693"/>
                  <a:pt x="2234759" y="535274"/>
                  <a:pt x="2233824" y="535274"/>
                </a:cubicBezTo>
                <a:close/>
                <a:moveTo>
                  <a:pt x="2209523" y="544765"/>
                </a:moveTo>
                <a:lnTo>
                  <a:pt x="2207652" y="543185"/>
                </a:lnTo>
                <a:lnTo>
                  <a:pt x="2208587" y="541601"/>
                </a:lnTo>
                <a:lnTo>
                  <a:pt x="2211390" y="543185"/>
                </a:lnTo>
                <a:cubicBezTo>
                  <a:pt x="2210458" y="543185"/>
                  <a:pt x="2209523" y="544765"/>
                  <a:pt x="2209523" y="544765"/>
                </a:cubicBezTo>
                <a:close/>
                <a:moveTo>
                  <a:pt x="2115121" y="531319"/>
                </a:moveTo>
                <a:cubicBezTo>
                  <a:pt x="2115121" y="532109"/>
                  <a:pt x="2114185" y="533693"/>
                  <a:pt x="2114185" y="533693"/>
                </a:cubicBezTo>
                <a:cubicBezTo>
                  <a:pt x="2113250" y="533693"/>
                  <a:pt x="2112315" y="532109"/>
                  <a:pt x="2111379" y="532109"/>
                </a:cubicBezTo>
                <a:cubicBezTo>
                  <a:pt x="2113250" y="530529"/>
                  <a:pt x="2114185" y="529738"/>
                  <a:pt x="2115121" y="528154"/>
                </a:cubicBezTo>
                <a:cubicBezTo>
                  <a:pt x="2115121" y="528948"/>
                  <a:pt x="2116988" y="529738"/>
                  <a:pt x="2116988" y="529738"/>
                </a:cubicBezTo>
                <a:cubicBezTo>
                  <a:pt x="2116988" y="530529"/>
                  <a:pt x="2116056" y="531319"/>
                  <a:pt x="2115121" y="531319"/>
                </a:cubicBezTo>
                <a:close/>
                <a:moveTo>
                  <a:pt x="2076800" y="534484"/>
                </a:moveTo>
                <a:cubicBezTo>
                  <a:pt x="2076800" y="535274"/>
                  <a:pt x="2074929" y="536065"/>
                  <a:pt x="2074929" y="536065"/>
                </a:cubicBezTo>
                <a:cubicBezTo>
                  <a:pt x="2074929" y="536855"/>
                  <a:pt x="2073994" y="537649"/>
                  <a:pt x="2073059" y="537649"/>
                </a:cubicBezTo>
                <a:cubicBezTo>
                  <a:pt x="2073059" y="538439"/>
                  <a:pt x="2072127" y="536855"/>
                  <a:pt x="2071191" y="536855"/>
                </a:cubicBezTo>
                <a:cubicBezTo>
                  <a:pt x="2070256" y="536855"/>
                  <a:pt x="2070256" y="538439"/>
                  <a:pt x="2070256" y="538439"/>
                </a:cubicBezTo>
                <a:cubicBezTo>
                  <a:pt x="2069321" y="538439"/>
                  <a:pt x="2068386" y="536855"/>
                  <a:pt x="2067450" y="536855"/>
                </a:cubicBezTo>
                <a:cubicBezTo>
                  <a:pt x="2067450" y="536855"/>
                  <a:pt x="2069321" y="536065"/>
                  <a:pt x="2069321" y="535274"/>
                </a:cubicBezTo>
                <a:cubicBezTo>
                  <a:pt x="2069321" y="535274"/>
                  <a:pt x="2067450" y="534484"/>
                  <a:pt x="2067450" y="533693"/>
                </a:cubicBezTo>
                <a:cubicBezTo>
                  <a:pt x="2067450" y="533693"/>
                  <a:pt x="2068386" y="532900"/>
                  <a:pt x="2068386" y="532109"/>
                </a:cubicBezTo>
                <a:cubicBezTo>
                  <a:pt x="2069321" y="531319"/>
                  <a:pt x="2070256" y="530529"/>
                  <a:pt x="2070256" y="530529"/>
                </a:cubicBezTo>
                <a:lnTo>
                  <a:pt x="2072127" y="532109"/>
                </a:lnTo>
                <a:cubicBezTo>
                  <a:pt x="2073059" y="532109"/>
                  <a:pt x="2073059" y="529738"/>
                  <a:pt x="2073994" y="529738"/>
                </a:cubicBezTo>
                <a:cubicBezTo>
                  <a:pt x="2074929" y="529738"/>
                  <a:pt x="2075865" y="531319"/>
                  <a:pt x="2075865" y="531319"/>
                </a:cubicBezTo>
                <a:lnTo>
                  <a:pt x="2074929" y="532900"/>
                </a:lnTo>
                <a:cubicBezTo>
                  <a:pt x="2074929" y="533693"/>
                  <a:pt x="2076800" y="533693"/>
                  <a:pt x="2076800" y="534484"/>
                </a:cubicBezTo>
                <a:close/>
                <a:moveTo>
                  <a:pt x="2046890" y="537649"/>
                </a:moveTo>
                <a:cubicBezTo>
                  <a:pt x="2046890" y="538439"/>
                  <a:pt x="2045955" y="539229"/>
                  <a:pt x="2045955" y="539229"/>
                </a:cubicBezTo>
                <a:cubicBezTo>
                  <a:pt x="2045020" y="539229"/>
                  <a:pt x="2044084" y="538439"/>
                  <a:pt x="2043149" y="538439"/>
                </a:cubicBezTo>
                <a:cubicBezTo>
                  <a:pt x="2043149" y="537649"/>
                  <a:pt x="2045020" y="536855"/>
                  <a:pt x="2045020" y="536855"/>
                </a:cubicBezTo>
                <a:cubicBezTo>
                  <a:pt x="2045955" y="536065"/>
                  <a:pt x="2045955" y="535274"/>
                  <a:pt x="2046890" y="534484"/>
                </a:cubicBezTo>
                <a:lnTo>
                  <a:pt x="2048758" y="536065"/>
                </a:lnTo>
                <a:cubicBezTo>
                  <a:pt x="2048758" y="536065"/>
                  <a:pt x="2047822" y="537649"/>
                  <a:pt x="2046890" y="537649"/>
                </a:cubicBezTo>
                <a:close/>
                <a:moveTo>
                  <a:pt x="1973984" y="535274"/>
                </a:moveTo>
                <a:lnTo>
                  <a:pt x="1972116" y="533693"/>
                </a:lnTo>
                <a:lnTo>
                  <a:pt x="1973048" y="532109"/>
                </a:lnTo>
                <a:lnTo>
                  <a:pt x="1974919" y="533693"/>
                </a:lnTo>
                <a:lnTo>
                  <a:pt x="1973984" y="535274"/>
                </a:lnTo>
                <a:close/>
                <a:moveTo>
                  <a:pt x="1928187" y="533693"/>
                </a:moveTo>
                <a:lnTo>
                  <a:pt x="1926317" y="532900"/>
                </a:lnTo>
                <a:cubicBezTo>
                  <a:pt x="1926317" y="532109"/>
                  <a:pt x="1928187" y="531319"/>
                  <a:pt x="1928187" y="530529"/>
                </a:cubicBezTo>
                <a:cubicBezTo>
                  <a:pt x="1928187" y="531319"/>
                  <a:pt x="1930054" y="531319"/>
                  <a:pt x="1930054" y="532109"/>
                </a:cubicBezTo>
                <a:cubicBezTo>
                  <a:pt x="1930054" y="532109"/>
                  <a:pt x="1929119" y="533693"/>
                  <a:pt x="1928187" y="533693"/>
                </a:cubicBezTo>
                <a:close/>
                <a:moveTo>
                  <a:pt x="1819762" y="533693"/>
                </a:moveTo>
                <a:lnTo>
                  <a:pt x="1821633" y="532109"/>
                </a:lnTo>
                <a:lnTo>
                  <a:pt x="1823503" y="532900"/>
                </a:lnTo>
                <a:cubicBezTo>
                  <a:pt x="1823503" y="533693"/>
                  <a:pt x="1822568" y="534484"/>
                  <a:pt x="1821633" y="535274"/>
                </a:cubicBezTo>
                <a:cubicBezTo>
                  <a:pt x="1822568" y="534484"/>
                  <a:pt x="1819762" y="533693"/>
                  <a:pt x="1819762" y="533693"/>
                </a:cubicBezTo>
                <a:close/>
                <a:moveTo>
                  <a:pt x="1755270" y="536065"/>
                </a:moveTo>
                <a:cubicBezTo>
                  <a:pt x="1754338" y="536065"/>
                  <a:pt x="1753403" y="534484"/>
                  <a:pt x="1752467" y="534484"/>
                </a:cubicBezTo>
                <a:cubicBezTo>
                  <a:pt x="1752467" y="535274"/>
                  <a:pt x="1751532" y="536065"/>
                  <a:pt x="1751532" y="536855"/>
                </a:cubicBezTo>
                <a:cubicBezTo>
                  <a:pt x="1750597" y="536855"/>
                  <a:pt x="1749665" y="537649"/>
                  <a:pt x="1749665" y="538439"/>
                </a:cubicBezTo>
                <a:lnTo>
                  <a:pt x="1747794" y="540020"/>
                </a:lnTo>
                <a:lnTo>
                  <a:pt x="1749665" y="541601"/>
                </a:lnTo>
                <a:lnTo>
                  <a:pt x="1748729" y="543185"/>
                </a:lnTo>
                <a:cubicBezTo>
                  <a:pt x="1747794" y="543185"/>
                  <a:pt x="1746859" y="541601"/>
                  <a:pt x="1745924" y="541601"/>
                </a:cubicBezTo>
                <a:lnTo>
                  <a:pt x="1744056" y="540810"/>
                </a:lnTo>
                <a:cubicBezTo>
                  <a:pt x="1744056" y="540020"/>
                  <a:pt x="1745924" y="539229"/>
                  <a:pt x="1745924" y="538439"/>
                </a:cubicBezTo>
                <a:cubicBezTo>
                  <a:pt x="1745924" y="538439"/>
                  <a:pt x="1747794" y="537649"/>
                  <a:pt x="1747794" y="536855"/>
                </a:cubicBezTo>
                <a:cubicBezTo>
                  <a:pt x="1747794" y="536855"/>
                  <a:pt x="1744988" y="536065"/>
                  <a:pt x="1744988" y="535274"/>
                </a:cubicBezTo>
                <a:cubicBezTo>
                  <a:pt x="1745924" y="535274"/>
                  <a:pt x="1746859" y="533693"/>
                  <a:pt x="1746859" y="533693"/>
                </a:cubicBezTo>
                <a:cubicBezTo>
                  <a:pt x="1747794" y="533693"/>
                  <a:pt x="1748729" y="535274"/>
                  <a:pt x="1748729" y="535274"/>
                </a:cubicBezTo>
                <a:cubicBezTo>
                  <a:pt x="1749665" y="535274"/>
                  <a:pt x="1750597" y="533693"/>
                  <a:pt x="1750597" y="533693"/>
                </a:cubicBezTo>
                <a:cubicBezTo>
                  <a:pt x="1750597" y="532900"/>
                  <a:pt x="1752467" y="532109"/>
                  <a:pt x="1752467" y="532109"/>
                </a:cubicBezTo>
                <a:cubicBezTo>
                  <a:pt x="1753403" y="532900"/>
                  <a:pt x="1755270" y="533693"/>
                  <a:pt x="1756205" y="534484"/>
                </a:cubicBezTo>
                <a:lnTo>
                  <a:pt x="1755270" y="536065"/>
                </a:lnTo>
                <a:close/>
                <a:moveTo>
                  <a:pt x="1644981" y="537649"/>
                </a:moveTo>
                <a:cubicBezTo>
                  <a:pt x="1644046" y="536855"/>
                  <a:pt x="1643111" y="536855"/>
                  <a:pt x="1642175" y="536065"/>
                </a:cubicBezTo>
                <a:lnTo>
                  <a:pt x="1640308" y="535274"/>
                </a:lnTo>
                <a:cubicBezTo>
                  <a:pt x="1640308" y="534484"/>
                  <a:pt x="1642175" y="533693"/>
                  <a:pt x="1642175" y="532900"/>
                </a:cubicBezTo>
                <a:lnTo>
                  <a:pt x="1644046" y="534484"/>
                </a:lnTo>
                <a:cubicBezTo>
                  <a:pt x="1644981" y="534484"/>
                  <a:pt x="1644981" y="532900"/>
                  <a:pt x="1645913" y="532900"/>
                </a:cubicBezTo>
                <a:lnTo>
                  <a:pt x="1647784" y="533693"/>
                </a:lnTo>
                <a:cubicBezTo>
                  <a:pt x="1646849" y="535274"/>
                  <a:pt x="1645913" y="536065"/>
                  <a:pt x="1644981" y="537649"/>
                </a:cubicBezTo>
                <a:close/>
                <a:moveTo>
                  <a:pt x="1634700" y="536855"/>
                </a:moveTo>
                <a:cubicBezTo>
                  <a:pt x="1634700" y="537649"/>
                  <a:pt x="1633764" y="538439"/>
                  <a:pt x="1633764" y="539229"/>
                </a:cubicBezTo>
                <a:cubicBezTo>
                  <a:pt x="1632829" y="539229"/>
                  <a:pt x="1631894" y="537649"/>
                  <a:pt x="1631894" y="537649"/>
                </a:cubicBezTo>
                <a:cubicBezTo>
                  <a:pt x="1630959" y="536855"/>
                  <a:pt x="1629091" y="536855"/>
                  <a:pt x="1629091" y="536065"/>
                </a:cubicBezTo>
                <a:lnTo>
                  <a:pt x="1630959" y="534484"/>
                </a:lnTo>
                <a:cubicBezTo>
                  <a:pt x="1631894" y="533693"/>
                  <a:pt x="1631894" y="532900"/>
                  <a:pt x="1632829" y="532900"/>
                </a:cubicBezTo>
                <a:cubicBezTo>
                  <a:pt x="1632829" y="532900"/>
                  <a:pt x="1633764" y="533693"/>
                  <a:pt x="1634700" y="533693"/>
                </a:cubicBezTo>
                <a:cubicBezTo>
                  <a:pt x="1634700" y="534484"/>
                  <a:pt x="1632829" y="535274"/>
                  <a:pt x="1632829" y="536065"/>
                </a:cubicBezTo>
                <a:cubicBezTo>
                  <a:pt x="1632829" y="536065"/>
                  <a:pt x="1635635" y="536855"/>
                  <a:pt x="1634700" y="536855"/>
                </a:cubicBezTo>
                <a:close/>
                <a:moveTo>
                  <a:pt x="1574880" y="537649"/>
                </a:moveTo>
                <a:lnTo>
                  <a:pt x="1573010" y="536065"/>
                </a:lnTo>
                <a:lnTo>
                  <a:pt x="1574880" y="534484"/>
                </a:lnTo>
                <a:lnTo>
                  <a:pt x="1576748" y="536065"/>
                </a:lnTo>
                <a:cubicBezTo>
                  <a:pt x="1576748" y="536065"/>
                  <a:pt x="1575816" y="537649"/>
                  <a:pt x="1574880" y="537649"/>
                </a:cubicBezTo>
                <a:close/>
                <a:moveTo>
                  <a:pt x="1511323" y="535274"/>
                </a:moveTo>
                <a:cubicBezTo>
                  <a:pt x="1511323" y="536065"/>
                  <a:pt x="1513191" y="536065"/>
                  <a:pt x="1513191" y="536855"/>
                </a:cubicBezTo>
                <a:cubicBezTo>
                  <a:pt x="1513191" y="536855"/>
                  <a:pt x="1511323" y="537649"/>
                  <a:pt x="1511323" y="538439"/>
                </a:cubicBezTo>
                <a:cubicBezTo>
                  <a:pt x="1512255" y="539229"/>
                  <a:pt x="1514126" y="539229"/>
                  <a:pt x="1514126" y="540020"/>
                </a:cubicBezTo>
                <a:lnTo>
                  <a:pt x="1512255" y="541601"/>
                </a:lnTo>
                <a:cubicBezTo>
                  <a:pt x="1511323" y="541601"/>
                  <a:pt x="1510388" y="540020"/>
                  <a:pt x="1510388" y="540020"/>
                </a:cubicBezTo>
                <a:lnTo>
                  <a:pt x="1508517" y="539229"/>
                </a:lnTo>
                <a:cubicBezTo>
                  <a:pt x="1507582" y="538439"/>
                  <a:pt x="1509453" y="537649"/>
                  <a:pt x="1509453" y="536855"/>
                </a:cubicBezTo>
                <a:lnTo>
                  <a:pt x="1507582" y="536065"/>
                </a:lnTo>
                <a:cubicBezTo>
                  <a:pt x="1507582" y="535274"/>
                  <a:pt x="1508517" y="534484"/>
                  <a:pt x="1509453" y="533693"/>
                </a:cubicBezTo>
                <a:lnTo>
                  <a:pt x="1510388" y="532109"/>
                </a:lnTo>
                <a:cubicBezTo>
                  <a:pt x="1510388" y="532900"/>
                  <a:pt x="1513191" y="532900"/>
                  <a:pt x="1513191" y="533693"/>
                </a:cubicBezTo>
                <a:cubicBezTo>
                  <a:pt x="1513191" y="533693"/>
                  <a:pt x="1511323" y="534484"/>
                  <a:pt x="1511323" y="535274"/>
                </a:cubicBezTo>
                <a:close/>
                <a:moveTo>
                  <a:pt x="1380468" y="526573"/>
                </a:moveTo>
                <a:cubicBezTo>
                  <a:pt x="1379533" y="527364"/>
                  <a:pt x="1378597" y="528948"/>
                  <a:pt x="1377665" y="529738"/>
                </a:cubicBezTo>
                <a:cubicBezTo>
                  <a:pt x="1376730" y="530529"/>
                  <a:pt x="1376730" y="531319"/>
                  <a:pt x="1375795" y="531319"/>
                </a:cubicBezTo>
                <a:cubicBezTo>
                  <a:pt x="1375795" y="532109"/>
                  <a:pt x="1374860" y="533693"/>
                  <a:pt x="1373924" y="533693"/>
                </a:cubicBezTo>
                <a:lnTo>
                  <a:pt x="1372057" y="532109"/>
                </a:lnTo>
                <a:lnTo>
                  <a:pt x="1373924" y="530529"/>
                </a:lnTo>
                <a:cubicBezTo>
                  <a:pt x="1373924" y="529738"/>
                  <a:pt x="1374860" y="528948"/>
                  <a:pt x="1375795" y="528948"/>
                </a:cubicBezTo>
                <a:cubicBezTo>
                  <a:pt x="1375795" y="528154"/>
                  <a:pt x="1376730" y="527364"/>
                  <a:pt x="1376730" y="526573"/>
                </a:cubicBezTo>
                <a:lnTo>
                  <a:pt x="1374860" y="525783"/>
                </a:lnTo>
                <a:cubicBezTo>
                  <a:pt x="1374860" y="524993"/>
                  <a:pt x="1376730" y="524199"/>
                  <a:pt x="1376730" y="523409"/>
                </a:cubicBezTo>
                <a:cubicBezTo>
                  <a:pt x="1376730" y="524199"/>
                  <a:pt x="1378597" y="524993"/>
                  <a:pt x="1378597" y="524993"/>
                </a:cubicBezTo>
                <a:cubicBezTo>
                  <a:pt x="1379533" y="525783"/>
                  <a:pt x="1379533" y="525783"/>
                  <a:pt x="1380468" y="526573"/>
                </a:cubicBezTo>
                <a:close/>
                <a:moveTo>
                  <a:pt x="1294373" y="526573"/>
                </a:moveTo>
                <a:cubicBezTo>
                  <a:pt x="1294373" y="527364"/>
                  <a:pt x="1295308" y="528154"/>
                  <a:pt x="1295308" y="528948"/>
                </a:cubicBezTo>
                <a:cubicBezTo>
                  <a:pt x="1296241" y="528948"/>
                  <a:pt x="1297176" y="529738"/>
                  <a:pt x="1297176" y="530529"/>
                </a:cubicBezTo>
                <a:lnTo>
                  <a:pt x="1299046" y="532109"/>
                </a:lnTo>
                <a:lnTo>
                  <a:pt x="1297176" y="533693"/>
                </a:lnTo>
                <a:cubicBezTo>
                  <a:pt x="1296241" y="533693"/>
                  <a:pt x="1295308" y="532109"/>
                  <a:pt x="1295308" y="531319"/>
                </a:cubicBezTo>
                <a:cubicBezTo>
                  <a:pt x="1294373" y="531319"/>
                  <a:pt x="1294373" y="530529"/>
                  <a:pt x="1293438" y="529738"/>
                </a:cubicBezTo>
                <a:cubicBezTo>
                  <a:pt x="1292503" y="528948"/>
                  <a:pt x="1291567" y="527364"/>
                  <a:pt x="1290635" y="526573"/>
                </a:cubicBezTo>
                <a:cubicBezTo>
                  <a:pt x="1291567" y="525783"/>
                  <a:pt x="1291567" y="525783"/>
                  <a:pt x="1292503" y="524993"/>
                </a:cubicBezTo>
                <a:cubicBezTo>
                  <a:pt x="1292503" y="524993"/>
                  <a:pt x="1294373" y="524199"/>
                  <a:pt x="1294373" y="523409"/>
                </a:cubicBezTo>
                <a:cubicBezTo>
                  <a:pt x="1294373" y="524199"/>
                  <a:pt x="1296241" y="524993"/>
                  <a:pt x="1296241" y="525783"/>
                </a:cubicBezTo>
                <a:lnTo>
                  <a:pt x="1294373" y="526573"/>
                </a:lnTo>
                <a:close/>
                <a:moveTo>
                  <a:pt x="1163518" y="536065"/>
                </a:moveTo>
                <a:lnTo>
                  <a:pt x="1161647" y="536855"/>
                </a:lnTo>
                <a:cubicBezTo>
                  <a:pt x="1161647" y="537649"/>
                  <a:pt x="1163518" y="538439"/>
                  <a:pt x="1162583" y="539229"/>
                </a:cubicBezTo>
                <a:lnTo>
                  <a:pt x="1160715" y="540020"/>
                </a:lnTo>
                <a:cubicBezTo>
                  <a:pt x="1160715" y="540020"/>
                  <a:pt x="1159780" y="541601"/>
                  <a:pt x="1158845" y="541601"/>
                </a:cubicBezTo>
                <a:lnTo>
                  <a:pt x="1156974" y="540020"/>
                </a:lnTo>
                <a:cubicBezTo>
                  <a:pt x="1156974" y="539229"/>
                  <a:pt x="1158845" y="539229"/>
                  <a:pt x="1159780" y="538439"/>
                </a:cubicBezTo>
                <a:cubicBezTo>
                  <a:pt x="1159780" y="537649"/>
                  <a:pt x="1157909" y="536855"/>
                  <a:pt x="1157909" y="536855"/>
                </a:cubicBezTo>
                <a:cubicBezTo>
                  <a:pt x="1157909" y="536065"/>
                  <a:pt x="1159780" y="536065"/>
                  <a:pt x="1159780" y="535274"/>
                </a:cubicBezTo>
                <a:cubicBezTo>
                  <a:pt x="1159780" y="534484"/>
                  <a:pt x="1157909" y="533693"/>
                  <a:pt x="1157909" y="533693"/>
                </a:cubicBezTo>
                <a:cubicBezTo>
                  <a:pt x="1157909" y="532900"/>
                  <a:pt x="1160715" y="532900"/>
                  <a:pt x="1160715" y="532109"/>
                </a:cubicBezTo>
                <a:lnTo>
                  <a:pt x="1161647" y="533693"/>
                </a:lnTo>
                <a:cubicBezTo>
                  <a:pt x="1162583" y="534484"/>
                  <a:pt x="1163518" y="535274"/>
                  <a:pt x="1163518" y="536065"/>
                </a:cubicBezTo>
                <a:close/>
                <a:moveTo>
                  <a:pt x="1098090" y="536065"/>
                </a:moveTo>
                <a:lnTo>
                  <a:pt x="1096223" y="537649"/>
                </a:lnTo>
                <a:cubicBezTo>
                  <a:pt x="1095288" y="537649"/>
                  <a:pt x="1094352" y="536065"/>
                  <a:pt x="1094352" y="536065"/>
                </a:cubicBezTo>
                <a:lnTo>
                  <a:pt x="1096223" y="534484"/>
                </a:lnTo>
                <a:lnTo>
                  <a:pt x="1098090" y="536065"/>
                </a:lnTo>
                <a:close/>
                <a:moveTo>
                  <a:pt x="1038271" y="532900"/>
                </a:moveTo>
                <a:cubicBezTo>
                  <a:pt x="1039206" y="532900"/>
                  <a:pt x="1039206" y="533693"/>
                  <a:pt x="1040142" y="534484"/>
                </a:cubicBezTo>
                <a:lnTo>
                  <a:pt x="1042012" y="536065"/>
                </a:lnTo>
                <a:cubicBezTo>
                  <a:pt x="1042012" y="536855"/>
                  <a:pt x="1040142" y="536855"/>
                  <a:pt x="1039206" y="537649"/>
                </a:cubicBezTo>
                <a:cubicBezTo>
                  <a:pt x="1039206" y="537649"/>
                  <a:pt x="1038271" y="539229"/>
                  <a:pt x="1037339" y="539229"/>
                </a:cubicBezTo>
                <a:cubicBezTo>
                  <a:pt x="1037339" y="538439"/>
                  <a:pt x="1036404" y="537649"/>
                  <a:pt x="1036404" y="536855"/>
                </a:cubicBezTo>
                <a:cubicBezTo>
                  <a:pt x="1035468" y="536855"/>
                  <a:pt x="1038271" y="536065"/>
                  <a:pt x="1038271" y="536065"/>
                </a:cubicBezTo>
                <a:cubicBezTo>
                  <a:pt x="1038271" y="535274"/>
                  <a:pt x="1036404" y="534484"/>
                  <a:pt x="1036404" y="533693"/>
                </a:cubicBezTo>
                <a:cubicBezTo>
                  <a:pt x="1037339" y="533693"/>
                  <a:pt x="1038271" y="532900"/>
                  <a:pt x="1038271" y="532900"/>
                </a:cubicBezTo>
                <a:close/>
                <a:moveTo>
                  <a:pt x="1027057" y="534484"/>
                </a:moveTo>
                <a:lnTo>
                  <a:pt x="1028925" y="532900"/>
                </a:lnTo>
                <a:cubicBezTo>
                  <a:pt x="1028925" y="533693"/>
                  <a:pt x="1030795" y="534484"/>
                  <a:pt x="1030795" y="535274"/>
                </a:cubicBezTo>
                <a:lnTo>
                  <a:pt x="1028925" y="536065"/>
                </a:lnTo>
                <a:cubicBezTo>
                  <a:pt x="1027993" y="536855"/>
                  <a:pt x="1027057" y="536855"/>
                  <a:pt x="1026122" y="537649"/>
                </a:cubicBezTo>
                <a:cubicBezTo>
                  <a:pt x="1025187" y="536065"/>
                  <a:pt x="1024251" y="535274"/>
                  <a:pt x="1023316" y="533693"/>
                </a:cubicBezTo>
                <a:lnTo>
                  <a:pt x="1025187" y="532900"/>
                </a:lnTo>
                <a:cubicBezTo>
                  <a:pt x="1026122" y="532900"/>
                  <a:pt x="1026122" y="534484"/>
                  <a:pt x="1027057" y="534484"/>
                </a:cubicBezTo>
                <a:close/>
                <a:moveTo>
                  <a:pt x="920503" y="533693"/>
                </a:moveTo>
                <a:cubicBezTo>
                  <a:pt x="920503" y="533693"/>
                  <a:pt x="921438" y="535274"/>
                  <a:pt x="922374" y="535274"/>
                </a:cubicBezTo>
                <a:cubicBezTo>
                  <a:pt x="922374" y="535274"/>
                  <a:pt x="923309" y="533693"/>
                  <a:pt x="924241" y="533693"/>
                </a:cubicBezTo>
                <a:cubicBezTo>
                  <a:pt x="924241" y="533693"/>
                  <a:pt x="925176" y="535274"/>
                  <a:pt x="926112" y="535274"/>
                </a:cubicBezTo>
                <a:cubicBezTo>
                  <a:pt x="926112" y="536065"/>
                  <a:pt x="923309" y="536855"/>
                  <a:pt x="923309" y="536855"/>
                </a:cubicBezTo>
                <a:cubicBezTo>
                  <a:pt x="923309" y="537649"/>
                  <a:pt x="925176" y="538439"/>
                  <a:pt x="925176" y="538439"/>
                </a:cubicBezTo>
                <a:cubicBezTo>
                  <a:pt x="925176" y="539229"/>
                  <a:pt x="927047" y="540020"/>
                  <a:pt x="927047" y="540810"/>
                </a:cubicBezTo>
                <a:lnTo>
                  <a:pt x="925176" y="541601"/>
                </a:lnTo>
                <a:cubicBezTo>
                  <a:pt x="924241" y="541601"/>
                  <a:pt x="923309" y="543185"/>
                  <a:pt x="922374" y="543185"/>
                </a:cubicBezTo>
                <a:lnTo>
                  <a:pt x="921438" y="541601"/>
                </a:lnTo>
                <a:lnTo>
                  <a:pt x="923309" y="540020"/>
                </a:lnTo>
                <a:lnTo>
                  <a:pt x="921438" y="538439"/>
                </a:lnTo>
                <a:cubicBezTo>
                  <a:pt x="921438" y="537649"/>
                  <a:pt x="920503" y="536855"/>
                  <a:pt x="919568" y="536855"/>
                </a:cubicBezTo>
                <a:cubicBezTo>
                  <a:pt x="919568" y="536065"/>
                  <a:pt x="918636" y="535274"/>
                  <a:pt x="918636" y="534484"/>
                </a:cubicBezTo>
                <a:cubicBezTo>
                  <a:pt x="917700" y="534484"/>
                  <a:pt x="916765" y="536065"/>
                  <a:pt x="915830" y="536065"/>
                </a:cubicBezTo>
                <a:lnTo>
                  <a:pt x="914895" y="534484"/>
                </a:lnTo>
                <a:cubicBezTo>
                  <a:pt x="915830" y="533693"/>
                  <a:pt x="917700" y="532900"/>
                  <a:pt x="918636" y="532109"/>
                </a:cubicBezTo>
                <a:cubicBezTo>
                  <a:pt x="918636" y="532109"/>
                  <a:pt x="920503" y="532900"/>
                  <a:pt x="920503" y="533693"/>
                </a:cubicBezTo>
                <a:close/>
                <a:moveTo>
                  <a:pt x="851338" y="533693"/>
                </a:moveTo>
                <a:cubicBezTo>
                  <a:pt x="851338" y="533693"/>
                  <a:pt x="848535" y="534484"/>
                  <a:pt x="849470" y="535274"/>
                </a:cubicBezTo>
                <a:cubicBezTo>
                  <a:pt x="848535" y="534484"/>
                  <a:pt x="847600" y="533693"/>
                  <a:pt x="847600" y="532900"/>
                </a:cubicBezTo>
                <a:lnTo>
                  <a:pt x="849470" y="532109"/>
                </a:lnTo>
                <a:lnTo>
                  <a:pt x="851338" y="533693"/>
                </a:lnTo>
                <a:close/>
                <a:moveTo>
                  <a:pt x="742916" y="533693"/>
                </a:moveTo>
                <a:cubicBezTo>
                  <a:pt x="741981" y="533693"/>
                  <a:pt x="741046" y="532109"/>
                  <a:pt x="741046" y="532109"/>
                </a:cubicBezTo>
                <a:cubicBezTo>
                  <a:pt x="741046" y="531319"/>
                  <a:pt x="742916" y="531319"/>
                  <a:pt x="742916" y="530529"/>
                </a:cubicBezTo>
                <a:cubicBezTo>
                  <a:pt x="742916" y="531319"/>
                  <a:pt x="744787" y="532109"/>
                  <a:pt x="744787" y="532900"/>
                </a:cubicBezTo>
                <a:lnTo>
                  <a:pt x="742916" y="533693"/>
                </a:lnTo>
                <a:close/>
                <a:moveTo>
                  <a:pt x="697116" y="535274"/>
                </a:moveTo>
                <a:lnTo>
                  <a:pt x="696181" y="533693"/>
                </a:lnTo>
                <a:lnTo>
                  <a:pt x="698052" y="532109"/>
                </a:lnTo>
                <a:lnTo>
                  <a:pt x="698987" y="533693"/>
                </a:lnTo>
                <a:lnTo>
                  <a:pt x="697116" y="535274"/>
                </a:lnTo>
                <a:close/>
                <a:moveTo>
                  <a:pt x="626083" y="536855"/>
                </a:moveTo>
                <a:cubicBezTo>
                  <a:pt x="626083" y="536855"/>
                  <a:pt x="627951" y="537649"/>
                  <a:pt x="627951" y="538439"/>
                </a:cubicBezTo>
                <a:cubicBezTo>
                  <a:pt x="627016" y="538439"/>
                  <a:pt x="626083" y="539229"/>
                  <a:pt x="625148" y="539229"/>
                </a:cubicBezTo>
                <a:cubicBezTo>
                  <a:pt x="625148" y="539229"/>
                  <a:pt x="624213" y="538439"/>
                  <a:pt x="624213" y="537649"/>
                </a:cubicBezTo>
                <a:cubicBezTo>
                  <a:pt x="623278" y="537649"/>
                  <a:pt x="622342" y="536065"/>
                  <a:pt x="622342" y="536065"/>
                </a:cubicBezTo>
                <a:lnTo>
                  <a:pt x="624213" y="534484"/>
                </a:lnTo>
                <a:cubicBezTo>
                  <a:pt x="625148" y="535274"/>
                  <a:pt x="625148" y="536065"/>
                  <a:pt x="626083" y="536855"/>
                </a:cubicBezTo>
                <a:close/>
                <a:moveTo>
                  <a:pt x="597106" y="529738"/>
                </a:moveTo>
                <a:cubicBezTo>
                  <a:pt x="598041" y="529738"/>
                  <a:pt x="598041" y="532109"/>
                  <a:pt x="598977" y="532109"/>
                </a:cubicBezTo>
                <a:lnTo>
                  <a:pt x="600847" y="530529"/>
                </a:lnTo>
                <a:cubicBezTo>
                  <a:pt x="600847" y="530529"/>
                  <a:pt x="601782" y="531319"/>
                  <a:pt x="602714" y="532109"/>
                </a:cubicBezTo>
                <a:cubicBezTo>
                  <a:pt x="602714" y="532900"/>
                  <a:pt x="603650" y="533693"/>
                  <a:pt x="603650" y="533693"/>
                </a:cubicBezTo>
                <a:cubicBezTo>
                  <a:pt x="603650" y="534484"/>
                  <a:pt x="601782" y="535274"/>
                  <a:pt x="601782" y="535274"/>
                </a:cubicBezTo>
                <a:cubicBezTo>
                  <a:pt x="601782" y="536065"/>
                  <a:pt x="603650" y="536855"/>
                  <a:pt x="603650" y="536855"/>
                </a:cubicBezTo>
                <a:cubicBezTo>
                  <a:pt x="602714" y="536855"/>
                  <a:pt x="601782" y="538439"/>
                  <a:pt x="600847" y="538439"/>
                </a:cubicBezTo>
                <a:cubicBezTo>
                  <a:pt x="600847" y="538439"/>
                  <a:pt x="600847" y="536855"/>
                  <a:pt x="599912" y="536855"/>
                </a:cubicBezTo>
                <a:cubicBezTo>
                  <a:pt x="598977" y="536855"/>
                  <a:pt x="598041" y="538439"/>
                  <a:pt x="598041" y="537649"/>
                </a:cubicBezTo>
                <a:cubicBezTo>
                  <a:pt x="597106" y="537649"/>
                  <a:pt x="596174" y="536855"/>
                  <a:pt x="596174" y="536065"/>
                </a:cubicBezTo>
                <a:cubicBezTo>
                  <a:pt x="596174" y="536065"/>
                  <a:pt x="594303" y="535274"/>
                  <a:pt x="594303" y="534484"/>
                </a:cubicBezTo>
                <a:cubicBezTo>
                  <a:pt x="594303" y="533693"/>
                  <a:pt x="596174" y="533693"/>
                  <a:pt x="596174" y="532900"/>
                </a:cubicBezTo>
                <a:lnTo>
                  <a:pt x="595239" y="531319"/>
                </a:lnTo>
                <a:cubicBezTo>
                  <a:pt x="595239" y="531319"/>
                  <a:pt x="596174" y="529738"/>
                  <a:pt x="597106" y="529738"/>
                </a:cubicBezTo>
                <a:close/>
                <a:moveTo>
                  <a:pt x="556915" y="533693"/>
                </a:moveTo>
                <a:cubicBezTo>
                  <a:pt x="556915" y="533693"/>
                  <a:pt x="555983" y="532109"/>
                  <a:pt x="555983" y="531319"/>
                </a:cubicBezTo>
                <a:cubicBezTo>
                  <a:pt x="555047" y="531319"/>
                  <a:pt x="554112" y="530529"/>
                  <a:pt x="554112" y="529738"/>
                </a:cubicBezTo>
                <a:cubicBezTo>
                  <a:pt x="554112" y="529738"/>
                  <a:pt x="555983" y="528948"/>
                  <a:pt x="555983" y="528154"/>
                </a:cubicBezTo>
                <a:cubicBezTo>
                  <a:pt x="556915" y="529738"/>
                  <a:pt x="557850" y="530529"/>
                  <a:pt x="559721" y="532109"/>
                </a:cubicBezTo>
                <a:cubicBezTo>
                  <a:pt x="558785" y="532109"/>
                  <a:pt x="557850" y="533693"/>
                  <a:pt x="556915" y="533693"/>
                </a:cubicBezTo>
                <a:close/>
                <a:moveTo>
                  <a:pt x="461581" y="544765"/>
                </a:moveTo>
                <a:cubicBezTo>
                  <a:pt x="461581" y="544765"/>
                  <a:pt x="460645" y="543185"/>
                  <a:pt x="459710" y="543185"/>
                </a:cubicBezTo>
                <a:lnTo>
                  <a:pt x="462513" y="541601"/>
                </a:lnTo>
                <a:lnTo>
                  <a:pt x="463448" y="543185"/>
                </a:lnTo>
                <a:lnTo>
                  <a:pt x="461581" y="544765"/>
                </a:lnTo>
                <a:close/>
                <a:moveTo>
                  <a:pt x="439147" y="531319"/>
                </a:moveTo>
                <a:cubicBezTo>
                  <a:pt x="440082" y="531319"/>
                  <a:pt x="441017" y="532900"/>
                  <a:pt x="441017" y="532900"/>
                </a:cubicBezTo>
                <a:lnTo>
                  <a:pt x="439147" y="534484"/>
                </a:lnTo>
                <a:cubicBezTo>
                  <a:pt x="438212" y="534484"/>
                  <a:pt x="437279" y="535274"/>
                  <a:pt x="437279" y="535274"/>
                </a:cubicBezTo>
                <a:cubicBezTo>
                  <a:pt x="436344" y="535274"/>
                  <a:pt x="436344" y="533693"/>
                  <a:pt x="435409" y="533693"/>
                </a:cubicBezTo>
                <a:lnTo>
                  <a:pt x="437279" y="532109"/>
                </a:lnTo>
                <a:cubicBezTo>
                  <a:pt x="438212" y="532109"/>
                  <a:pt x="439147" y="531319"/>
                  <a:pt x="439147" y="531319"/>
                </a:cubicBezTo>
                <a:close/>
                <a:moveTo>
                  <a:pt x="530746" y="497306"/>
                </a:moveTo>
                <a:cubicBezTo>
                  <a:pt x="530746" y="496516"/>
                  <a:pt x="529811" y="495725"/>
                  <a:pt x="529811" y="495725"/>
                </a:cubicBezTo>
                <a:cubicBezTo>
                  <a:pt x="528876" y="494935"/>
                  <a:pt x="528876" y="494145"/>
                  <a:pt x="527940" y="493351"/>
                </a:cubicBezTo>
                <a:cubicBezTo>
                  <a:pt x="527008" y="493351"/>
                  <a:pt x="527008" y="492561"/>
                  <a:pt x="526073" y="491770"/>
                </a:cubicBezTo>
                <a:cubicBezTo>
                  <a:pt x="527008" y="491770"/>
                  <a:pt x="527940" y="490189"/>
                  <a:pt x="527940" y="490189"/>
                </a:cubicBezTo>
                <a:cubicBezTo>
                  <a:pt x="528876" y="490980"/>
                  <a:pt x="529811" y="491770"/>
                  <a:pt x="529811" y="492561"/>
                </a:cubicBezTo>
                <a:cubicBezTo>
                  <a:pt x="530746" y="492561"/>
                  <a:pt x="530746" y="493351"/>
                  <a:pt x="531681" y="494145"/>
                </a:cubicBezTo>
                <a:cubicBezTo>
                  <a:pt x="531681" y="494935"/>
                  <a:pt x="532614" y="494935"/>
                  <a:pt x="533549" y="495725"/>
                </a:cubicBezTo>
                <a:lnTo>
                  <a:pt x="534484" y="497306"/>
                </a:lnTo>
                <a:lnTo>
                  <a:pt x="532614" y="498890"/>
                </a:lnTo>
                <a:cubicBezTo>
                  <a:pt x="531681" y="498100"/>
                  <a:pt x="531681" y="498100"/>
                  <a:pt x="530746" y="497306"/>
                </a:cubicBezTo>
                <a:close/>
                <a:moveTo>
                  <a:pt x="522332" y="491770"/>
                </a:moveTo>
                <a:cubicBezTo>
                  <a:pt x="522332" y="490980"/>
                  <a:pt x="524203" y="490189"/>
                  <a:pt x="525138" y="490189"/>
                </a:cubicBezTo>
                <a:lnTo>
                  <a:pt x="526073" y="491770"/>
                </a:lnTo>
                <a:lnTo>
                  <a:pt x="524203" y="493351"/>
                </a:lnTo>
                <a:lnTo>
                  <a:pt x="522332" y="491770"/>
                </a:lnTo>
                <a:close/>
                <a:moveTo>
                  <a:pt x="584022" y="496516"/>
                </a:moveTo>
                <a:cubicBezTo>
                  <a:pt x="584022" y="496516"/>
                  <a:pt x="584957" y="498100"/>
                  <a:pt x="584957" y="498890"/>
                </a:cubicBezTo>
                <a:lnTo>
                  <a:pt x="583086" y="499681"/>
                </a:lnTo>
                <a:lnTo>
                  <a:pt x="581219" y="498100"/>
                </a:lnTo>
                <a:cubicBezTo>
                  <a:pt x="581219" y="498100"/>
                  <a:pt x="583086" y="496516"/>
                  <a:pt x="584022" y="496516"/>
                </a:cubicBezTo>
                <a:close/>
                <a:moveTo>
                  <a:pt x="639168" y="499681"/>
                </a:moveTo>
                <a:cubicBezTo>
                  <a:pt x="640103" y="499681"/>
                  <a:pt x="641035" y="498890"/>
                  <a:pt x="641035" y="498890"/>
                </a:cubicBezTo>
                <a:cubicBezTo>
                  <a:pt x="641970" y="498890"/>
                  <a:pt x="641970" y="500471"/>
                  <a:pt x="642906" y="500471"/>
                </a:cubicBezTo>
                <a:lnTo>
                  <a:pt x="641035" y="502052"/>
                </a:lnTo>
                <a:cubicBezTo>
                  <a:pt x="640103" y="502052"/>
                  <a:pt x="640103" y="499681"/>
                  <a:pt x="639168" y="499681"/>
                </a:cubicBezTo>
                <a:close/>
                <a:moveTo>
                  <a:pt x="637297" y="501261"/>
                </a:moveTo>
                <a:cubicBezTo>
                  <a:pt x="636362" y="501261"/>
                  <a:pt x="636362" y="499681"/>
                  <a:pt x="635430" y="499681"/>
                </a:cubicBezTo>
                <a:lnTo>
                  <a:pt x="637297" y="498100"/>
                </a:lnTo>
                <a:cubicBezTo>
                  <a:pt x="638232" y="498100"/>
                  <a:pt x="639168" y="499681"/>
                  <a:pt x="639168" y="499681"/>
                </a:cubicBezTo>
                <a:cubicBezTo>
                  <a:pt x="638232" y="499681"/>
                  <a:pt x="638232" y="501261"/>
                  <a:pt x="637297" y="501261"/>
                </a:cubicBezTo>
                <a:close/>
                <a:moveTo>
                  <a:pt x="631689" y="502052"/>
                </a:moveTo>
                <a:cubicBezTo>
                  <a:pt x="630757" y="501261"/>
                  <a:pt x="630757" y="501261"/>
                  <a:pt x="629821" y="500471"/>
                </a:cubicBezTo>
                <a:lnTo>
                  <a:pt x="627951" y="498890"/>
                </a:lnTo>
                <a:cubicBezTo>
                  <a:pt x="627951" y="498100"/>
                  <a:pt x="629821" y="497306"/>
                  <a:pt x="630757" y="497306"/>
                </a:cubicBezTo>
                <a:cubicBezTo>
                  <a:pt x="630757" y="496516"/>
                  <a:pt x="631689" y="496516"/>
                  <a:pt x="632624" y="495725"/>
                </a:cubicBezTo>
                <a:cubicBezTo>
                  <a:pt x="632624" y="496516"/>
                  <a:pt x="633559" y="497306"/>
                  <a:pt x="633559" y="498100"/>
                </a:cubicBezTo>
                <a:cubicBezTo>
                  <a:pt x="634495" y="498100"/>
                  <a:pt x="635430" y="499681"/>
                  <a:pt x="635430" y="499681"/>
                </a:cubicBezTo>
                <a:cubicBezTo>
                  <a:pt x="635430" y="499681"/>
                  <a:pt x="633559" y="500471"/>
                  <a:pt x="633559" y="501261"/>
                </a:cubicBezTo>
                <a:cubicBezTo>
                  <a:pt x="632624" y="501261"/>
                  <a:pt x="631689" y="502052"/>
                  <a:pt x="631689" y="502052"/>
                </a:cubicBezTo>
                <a:close/>
                <a:moveTo>
                  <a:pt x="912092" y="494145"/>
                </a:moveTo>
                <a:cubicBezTo>
                  <a:pt x="911157" y="494935"/>
                  <a:pt x="909286" y="495725"/>
                  <a:pt x="909286" y="495725"/>
                </a:cubicBezTo>
                <a:lnTo>
                  <a:pt x="908354" y="494145"/>
                </a:lnTo>
                <a:lnTo>
                  <a:pt x="910222" y="492561"/>
                </a:lnTo>
                <a:lnTo>
                  <a:pt x="912092" y="494145"/>
                </a:lnTo>
                <a:close/>
                <a:moveTo>
                  <a:pt x="963497" y="497306"/>
                </a:moveTo>
                <a:cubicBezTo>
                  <a:pt x="963497" y="498100"/>
                  <a:pt x="965368" y="498100"/>
                  <a:pt x="965368" y="498890"/>
                </a:cubicBezTo>
                <a:cubicBezTo>
                  <a:pt x="965368" y="499681"/>
                  <a:pt x="963497" y="499681"/>
                  <a:pt x="963497" y="500471"/>
                </a:cubicBezTo>
                <a:cubicBezTo>
                  <a:pt x="963497" y="499681"/>
                  <a:pt x="961630" y="498890"/>
                  <a:pt x="961630" y="498890"/>
                </a:cubicBezTo>
                <a:cubicBezTo>
                  <a:pt x="961630" y="498100"/>
                  <a:pt x="963497" y="497306"/>
                  <a:pt x="963497" y="497306"/>
                </a:cubicBezTo>
                <a:close/>
                <a:moveTo>
                  <a:pt x="1011167" y="502845"/>
                </a:moveTo>
                <a:cubicBezTo>
                  <a:pt x="1011167" y="502845"/>
                  <a:pt x="1010232" y="501261"/>
                  <a:pt x="1010232" y="500471"/>
                </a:cubicBezTo>
                <a:lnTo>
                  <a:pt x="1012102" y="499681"/>
                </a:lnTo>
                <a:cubicBezTo>
                  <a:pt x="1012102" y="499681"/>
                  <a:pt x="1013035" y="501261"/>
                  <a:pt x="1013970" y="501261"/>
                </a:cubicBezTo>
                <a:cubicBezTo>
                  <a:pt x="1013035" y="501261"/>
                  <a:pt x="1012102" y="502845"/>
                  <a:pt x="1011167" y="502845"/>
                </a:cubicBezTo>
                <a:close/>
                <a:moveTo>
                  <a:pt x="1063507" y="494145"/>
                </a:moveTo>
                <a:lnTo>
                  <a:pt x="1065378" y="492561"/>
                </a:lnTo>
                <a:cubicBezTo>
                  <a:pt x="1066313" y="493351"/>
                  <a:pt x="1066313" y="494145"/>
                  <a:pt x="1067248" y="494935"/>
                </a:cubicBezTo>
                <a:cubicBezTo>
                  <a:pt x="1067248" y="494935"/>
                  <a:pt x="1068181" y="495725"/>
                  <a:pt x="1068181" y="496516"/>
                </a:cubicBezTo>
                <a:cubicBezTo>
                  <a:pt x="1069116" y="496516"/>
                  <a:pt x="1066313" y="497306"/>
                  <a:pt x="1066313" y="498100"/>
                </a:cubicBezTo>
                <a:cubicBezTo>
                  <a:pt x="1066313" y="497306"/>
                  <a:pt x="1065378" y="496516"/>
                  <a:pt x="1065378" y="495725"/>
                </a:cubicBezTo>
                <a:cubicBezTo>
                  <a:pt x="1064443" y="495725"/>
                  <a:pt x="1063507" y="494145"/>
                  <a:pt x="1063507" y="494145"/>
                </a:cubicBezTo>
                <a:close/>
                <a:moveTo>
                  <a:pt x="1096223" y="501261"/>
                </a:moveTo>
                <a:lnTo>
                  <a:pt x="1094352" y="499681"/>
                </a:lnTo>
                <a:cubicBezTo>
                  <a:pt x="1094352" y="498890"/>
                  <a:pt x="1096223" y="498100"/>
                  <a:pt x="1096223" y="498100"/>
                </a:cubicBezTo>
                <a:cubicBezTo>
                  <a:pt x="1097155" y="497306"/>
                  <a:pt x="1098090" y="496516"/>
                  <a:pt x="1099025" y="496516"/>
                </a:cubicBezTo>
                <a:lnTo>
                  <a:pt x="1099961" y="498100"/>
                </a:lnTo>
                <a:lnTo>
                  <a:pt x="1101828" y="497306"/>
                </a:lnTo>
                <a:cubicBezTo>
                  <a:pt x="1102763" y="497306"/>
                  <a:pt x="1100896" y="495725"/>
                  <a:pt x="1100896" y="494935"/>
                </a:cubicBezTo>
                <a:cubicBezTo>
                  <a:pt x="1100896" y="494935"/>
                  <a:pt x="1099025" y="494145"/>
                  <a:pt x="1099025" y="493351"/>
                </a:cubicBezTo>
                <a:lnTo>
                  <a:pt x="1100896" y="492561"/>
                </a:lnTo>
                <a:cubicBezTo>
                  <a:pt x="1100896" y="491770"/>
                  <a:pt x="1102763" y="494145"/>
                  <a:pt x="1102763" y="494145"/>
                </a:cubicBezTo>
                <a:cubicBezTo>
                  <a:pt x="1103699" y="494145"/>
                  <a:pt x="1103699" y="492561"/>
                  <a:pt x="1104634" y="492561"/>
                </a:cubicBezTo>
                <a:lnTo>
                  <a:pt x="1106504" y="494145"/>
                </a:lnTo>
                <a:cubicBezTo>
                  <a:pt x="1106504" y="494935"/>
                  <a:pt x="1107437" y="495725"/>
                  <a:pt x="1108372" y="496516"/>
                </a:cubicBezTo>
                <a:cubicBezTo>
                  <a:pt x="1108372" y="495725"/>
                  <a:pt x="1109307" y="494935"/>
                  <a:pt x="1110242" y="494935"/>
                </a:cubicBezTo>
                <a:cubicBezTo>
                  <a:pt x="1110242" y="494935"/>
                  <a:pt x="1111178" y="496516"/>
                  <a:pt x="1112113" y="496516"/>
                </a:cubicBezTo>
                <a:lnTo>
                  <a:pt x="1113045" y="498100"/>
                </a:lnTo>
                <a:cubicBezTo>
                  <a:pt x="1113045" y="498890"/>
                  <a:pt x="1111178" y="499681"/>
                  <a:pt x="1111178" y="499681"/>
                </a:cubicBezTo>
                <a:lnTo>
                  <a:pt x="1109307" y="498100"/>
                </a:lnTo>
                <a:lnTo>
                  <a:pt x="1107437" y="498890"/>
                </a:lnTo>
                <a:cubicBezTo>
                  <a:pt x="1106504" y="499681"/>
                  <a:pt x="1106504" y="500471"/>
                  <a:pt x="1105569" y="500471"/>
                </a:cubicBezTo>
                <a:cubicBezTo>
                  <a:pt x="1104634" y="501261"/>
                  <a:pt x="1103699" y="501261"/>
                  <a:pt x="1103699" y="502052"/>
                </a:cubicBezTo>
                <a:cubicBezTo>
                  <a:pt x="1101828" y="502845"/>
                  <a:pt x="1100896" y="503636"/>
                  <a:pt x="1099025" y="504426"/>
                </a:cubicBezTo>
                <a:cubicBezTo>
                  <a:pt x="1099025" y="504426"/>
                  <a:pt x="1098090" y="503636"/>
                  <a:pt x="1097155" y="502845"/>
                </a:cubicBezTo>
                <a:cubicBezTo>
                  <a:pt x="1097155" y="502052"/>
                  <a:pt x="1096223" y="502052"/>
                  <a:pt x="1096223" y="501261"/>
                </a:cubicBezTo>
                <a:close/>
                <a:moveTo>
                  <a:pt x="1126132" y="498100"/>
                </a:moveTo>
                <a:lnTo>
                  <a:pt x="1125197" y="496516"/>
                </a:lnTo>
                <a:cubicBezTo>
                  <a:pt x="1124262" y="496516"/>
                  <a:pt x="1123327" y="494935"/>
                  <a:pt x="1123327" y="494935"/>
                </a:cubicBezTo>
                <a:lnTo>
                  <a:pt x="1125197" y="493351"/>
                </a:lnTo>
                <a:cubicBezTo>
                  <a:pt x="1126132" y="494145"/>
                  <a:pt x="1126132" y="494935"/>
                  <a:pt x="1127065" y="494935"/>
                </a:cubicBezTo>
                <a:cubicBezTo>
                  <a:pt x="1128000" y="495725"/>
                  <a:pt x="1128000" y="496516"/>
                  <a:pt x="1128935" y="496516"/>
                </a:cubicBezTo>
                <a:cubicBezTo>
                  <a:pt x="1128000" y="496516"/>
                  <a:pt x="1127065" y="498100"/>
                  <a:pt x="1126132" y="498100"/>
                </a:cubicBezTo>
                <a:close/>
                <a:moveTo>
                  <a:pt x="1129014" y="496714"/>
                </a:moveTo>
                <a:cubicBezTo>
                  <a:pt x="1128967" y="496695"/>
                  <a:pt x="1128935" y="496645"/>
                  <a:pt x="1128935" y="496516"/>
                </a:cubicBezTo>
                <a:cubicBezTo>
                  <a:pt x="1128935" y="496582"/>
                  <a:pt x="1129001" y="496648"/>
                  <a:pt x="1129014" y="496714"/>
                </a:cubicBezTo>
                <a:close/>
                <a:moveTo>
                  <a:pt x="1177537" y="495725"/>
                </a:moveTo>
                <a:cubicBezTo>
                  <a:pt x="1176605" y="496516"/>
                  <a:pt x="1175670" y="497306"/>
                  <a:pt x="1175670" y="497306"/>
                </a:cubicBezTo>
                <a:cubicBezTo>
                  <a:pt x="1174735" y="498100"/>
                  <a:pt x="1173799" y="498890"/>
                  <a:pt x="1172864" y="498890"/>
                </a:cubicBezTo>
                <a:cubicBezTo>
                  <a:pt x="1172864" y="498890"/>
                  <a:pt x="1171929" y="500471"/>
                  <a:pt x="1170997" y="500471"/>
                </a:cubicBezTo>
                <a:cubicBezTo>
                  <a:pt x="1170997" y="500471"/>
                  <a:pt x="1170062" y="498890"/>
                  <a:pt x="1169126" y="498100"/>
                </a:cubicBezTo>
                <a:lnTo>
                  <a:pt x="1171929" y="497306"/>
                </a:lnTo>
                <a:cubicBezTo>
                  <a:pt x="1171929" y="496516"/>
                  <a:pt x="1170062" y="495725"/>
                  <a:pt x="1170062" y="494935"/>
                </a:cubicBezTo>
                <a:cubicBezTo>
                  <a:pt x="1169126" y="494935"/>
                  <a:pt x="1169126" y="494145"/>
                  <a:pt x="1168191" y="493351"/>
                </a:cubicBezTo>
                <a:cubicBezTo>
                  <a:pt x="1170062" y="492561"/>
                  <a:pt x="1170997" y="491770"/>
                  <a:pt x="1172864" y="490980"/>
                </a:cubicBezTo>
                <a:lnTo>
                  <a:pt x="1173799" y="492561"/>
                </a:lnTo>
                <a:cubicBezTo>
                  <a:pt x="1174735" y="492561"/>
                  <a:pt x="1175670" y="490980"/>
                  <a:pt x="1176605" y="490980"/>
                </a:cubicBezTo>
                <a:cubicBezTo>
                  <a:pt x="1176605" y="490980"/>
                  <a:pt x="1177537" y="492561"/>
                  <a:pt x="1177537" y="493351"/>
                </a:cubicBezTo>
                <a:cubicBezTo>
                  <a:pt x="1178473" y="493351"/>
                  <a:pt x="1178473" y="494145"/>
                  <a:pt x="1179408" y="494935"/>
                </a:cubicBezTo>
                <a:cubicBezTo>
                  <a:pt x="1179408" y="494935"/>
                  <a:pt x="1181278" y="495725"/>
                  <a:pt x="1181278" y="496516"/>
                </a:cubicBezTo>
                <a:cubicBezTo>
                  <a:pt x="1181278" y="496516"/>
                  <a:pt x="1179408" y="497306"/>
                  <a:pt x="1178473" y="498100"/>
                </a:cubicBezTo>
                <a:cubicBezTo>
                  <a:pt x="1179408" y="497306"/>
                  <a:pt x="1177537" y="496516"/>
                  <a:pt x="1177537" y="495725"/>
                </a:cubicBezTo>
                <a:close/>
                <a:moveTo>
                  <a:pt x="1330930" y="486234"/>
                </a:moveTo>
                <a:lnTo>
                  <a:pt x="1332801" y="484650"/>
                </a:lnTo>
                <a:lnTo>
                  <a:pt x="1334668" y="485444"/>
                </a:lnTo>
                <a:cubicBezTo>
                  <a:pt x="1334668" y="486234"/>
                  <a:pt x="1332801" y="487025"/>
                  <a:pt x="1332801" y="487025"/>
                </a:cubicBezTo>
                <a:cubicBezTo>
                  <a:pt x="1332801" y="487025"/>
                  <a:pt x="1331866" y="486234"/>
                  <a:pt x="1330930" y="486234"/>
                </a:cubicBezTo>
                <a:close/>
                <a:moveTo>
                  <a:pt x="1338302" y="484650"/>
                </a:moveTo>
                <a:lnTo>
                  <a:pt x="1340173" y="486234"/>
                </a:lnTo>
                <a:cubicBezTo>
                  <a:pt x="1339238" y="486234"/>
                  <a:pt x="1338302" y="487025"/>
                  <a:pt x="1338302" y="487025"/>
                </a:cubicBezTo>
                <a:cubicBezTo>
                  <a:pt x="1338302" y="487025"/>
                  <a:pt x="1336432" y="486234"/>
                  <a:pt x="1336432" y="485444"/>
                </a:cubicBezTo>
                <a:lnTo>
                  <a:pt x="1338302" y="484650"/>
                </a:lnTo>
                <a:close/>
                <a:moveTo>
                  <a:pt x="1491695" y="494935"/>
                </a:moveTo>
                <a:cubicBezTo>
                  <a:pt x="1492627" y="494145"/>
                  <a:pt x="1492627" y="493351"/>
                  <a:pt x="1493563" y="493351"/>
                </a:cubicBezTo>
                <a:cubicBezTo>
                  <a:pt x="1493563" y="492561"/>
                  <a:pt x="1494498" y="490980"/>
                  <a:pt x="1494498" y="490980"/>
                </a:cubicBezTo>
                <a:cubicBezTo>
                  <a:pt x="1495433" y="490980"/>
                  <a:pt x="1496368" y="492561"/>
                  <a:pt x="1497304" y="492561"/>
                </a:cubicBezTo>
                <a:lnTo>
                  <a:pt x="1498236" y="490980"/>
                </a:lnTo>
                <a:cubicBezTo>
                  <a:pt x="1500106" y="491770"/>
                  <a:pt x="1501042" y="492561"/>
                  <a:pt x="1502909" y="493351"/>
                </a:cubicBezTo>
                <a:cubicBezTo>
                  <a:pt x="1501974" y="494145"/>
                  <a:pt x="1501974" y="494935"/>
                  <a:pt x="1501042" y="494935"/>
                </a:cubicBezTo>
                <a:cubicBezTo>
                  <a:pt x="1501042" y="495725"/>
                  <a:pt x="1499171" y="496516"/>
                  <a:pt x="1499171" y="497306"/>
                </a:cubicBezTo>
                <a:lnTo>
                  <a:pt x="1501974" y="498100"/>
                </a:lnTo>
                <a:cubicBezTo>
                  <a:pt x="1501042" y="498890"/>
                  <a:pt x="1500106" y="500471"/>
                  <a:pt x="1500106" y="500471"/>
                </a:cubicBezTo>
                <a:cubicBezTo>
                  <a:pt x="1499171" y="500471"/>
                  <a:pt x="1498236" y="498890"/>
                  <a:pt x="1498236" y="498890"/>
                </a:cubicBezTo>
                <a:cubicBezTo>
                  <a:pt x="1497304" y="498890"/>
                  <a:pt x="1496368" y="498100"/>
                  <a:pt x="1495433" y="497306"/>
                </a:cubicBezTo>
                <a:cubicBezTo>
                  <a:pt x="1495433" y="497306"/>
                  <a:pt x="1494498" y="496516"/>
                  <a:pt x="1493563" y="495725"/>
                </a:cubicBezTo>
                <a:cubicBezTo>
                  <a:pt x="1493563" y="496516"/>
                  <a:pt x="1491695" y="497306"/>
                  <a:pt x="1492627" y="498100"/>
                </a:cubicBezTo>
                <a:cubicBezTo>
                  <a:pt x="1491695" y="497306"/>
                  <a:pt x="1489825" y="496516"/>
                  <a:pt x="1489825" y="496516"/>
                </a:cubicBezTo>
                <a:cubicBezTo>
                  <a:pt x="1489825" y="495725"/>
                  <a:pt x="1491695" y="494935"/>
                  <a:pt x="1491695" y="494935"/>
                </a:cubicBezTo>
                <a:close/>
                <a:moveTo>
                  <a:pt x="1545906" y="493351"/>
                </a:moveTo>
                <a:lnTo>
                  <a:pt x="1547773" y="494935"/>
                </a:lnTo>
                <a:cubicBezTo>
                  <a:pt x="1547773" y="494935"/>
                  <a:pt x="1546838" y="496516"/>
                  <a:pt x="1545906" y="496516"/>
                </a:cubicBezTo>
                <a:lnTo>
                  <a:pt x="1544971" y="498100"/>
                </a:lnTo>
                <a:cubicBezTo>
                  <a:pt x="1544036" y="498100"/>
                  <a:pt x="1543100" y="496516"/>
                  <a:pt x="1542165" y="496516"/>
                </a:cubicBezTo>
                <a:cubicBezTo>
                  <a:pt x="1543100" y="496516"/>
                  <a:pt x="1543100" y="495725"/>
                  <a:pt x="1544036" y="494935"/>
                </a:cubicBezTo>
                <a:cubicBezTo>
                  <a:pt x="1544971" y="494935"/>
                  <a:pt x="1544971" y="494145"/>
                  <a:pt x="1545906" y="493351"/>
                </a:cubicBezTo>
                <a:close/>
                <a:moveTo>
                  <a:pt x="1542089" y="496714"/>
                </a:moveTo>
                <a:cubicBezTo>
                  <a:pt x="1542099" y="496648"/>
                  <a:pt x="1542165" y="496582"/>
                  <a:pt x="1542165" y="496516"/>
                </a:cubicBezTo>
                <a:cubicBezTo>
                  <a:pt x="1542165" y="496645"/>
                  <a:pt x="1542133" y="496695"/>
                  <a:pt x="1542089" y="496714"/>
                </a:cubicBezTo>
                <a:close/>
                <a:moveTo>
                  <a:pt x="1565534" y="500471"/>
                </a:moveTo>
                <a:cubicBezTo>
                  <a:pt x="1564599" y="500471"/>
                  <a:pt x="1564599" y="499681"/>
                  <a:pt x="1563663" y="498890"/>
                </a:cubicBezTo>
                <a:lnTo>
                  <a:pt x="1561793" y="498100"/>
                </a:lnTo>
                <a:lnTo>
                  <a:pt x="1559926" y="499681"/>
                </a:lnTo>
                <a:cubicBezTo>
                  <a:pt x="1559926" y="499681"/>
                  <a:pt x="1558055" y="498890"/>
                  <a:pt x="1558055" y="498100"/>
                </a:cubicBezTo>
                <a:lnTo>
                  <a:pt x="1558990" y="496516"/>
                </a:lnTo>
                <a:cubicBezTo>
                  <a:pt x="1559926" y="496516"/>
                  <a:pt x="1560861" y="494935"/>
                  <a:pt x="1560861" y="494935"/>
                </a:cubicBezTo>
                <a:cubicBezTo>
                  <a:pt x="1561793" y="494935"/>
                  <a:pt x="1562728" y="495725"/>
                  <a:pt x="1562728" y="496516"/>
                </a:cubicBezTo>
                <a:cubicBezTo>
                  <a:pt x="1563663" y="495725"/>
                  <a:pt x="1564599" y="494935"/>
                  <a:pt x="1564599" y="494145"/>
                </a:cubicBezTo>
                <a:lnTo>
                  <a:pt x="1566466" y="492561"/>
                </a:lnTo>
                <a:cubicBezTo>
                  <a:pt x="1567401" y="492561"/>
                  <a:pt x="1567401" y="494145"/>
                  <a:pt x="1568337" y="494145"/>
                </a:cubicBezTo>
                <a:cubicBezTo>
                  <a:pt x="1568337" y="494145"/>
                  <a:pt x="1570207" y="491770"/>
                  <a:pt x="1570207" y="492561"/>
                </a:cubicBezTo>
                <a:lnTo>
                  <a:pt x="1572075" y="493351"/>
                </a:lnTo>
                <a:cubicBezTo>
                  <a:pt x="1572075" y="494145"/>
                  <a:pt x="1570207" y="494935"/>
                  <a:pt x="1570207" y="494935"/>
                </a:cubicBezTo>
                <a:cubicBezTo>
                  <a:pt x="1570207" y="495725"/>
                  <a:pt x="1568337" y="497306"/>
                  <a:pt x="1569272" y="497306"/>
                </a:cubicBezTo>
                <a:lnTo>
                  <a:pt x="1571142" y="498100"/>
                </a:lnTo>
                <a:lnTo>
                  <a:pt x="1572075" y="496516"/>
                </a:lnTo>
                <a:cubicBezTo>
                  <a:pt x="1573010" y="496516"/>
                  <a:pt x="1573945" y="497306"/>
                  <a:pt x="1574880" y="498100"/>
                </a:cubicBezTo>
                <a:cubicBezTo>
                  <a:pt x="1574880" y="498100"/>
                  <a:pt x="1576748" y="498890"/>
                  <a:pt x="1576748" y="499681"/>
                </a:cubicBezTo>
                <a:lnTo>
                  <a:pt x="1574880" y="501261"/>
                </a:lnTo>
                <a:cubicBezTo>
                  <a:pt x="1574880" y="502052"/>
                  <a:pt x="1573945" y="502052"/>
                  <a:pt x="1573945" y="502845"/>
                </a:cubicBezTo>
                <a:cubicBezTo>
                  <a:pt x="1573010" y="503636"/>
                  <a:pt x="1572075" y="504426"/>
                  <a:pt x="1572075" y="504426"/>
                </a:cubicBezTo>
                <a:cubicBezTo>
                  <a:pt x="1570207" y="503636"/>
                  <a:pt x="1569272" y="502845"/>
                  <a:pt x="1567401" y="502052"/>
                </a:cubicBezTo>
                <a:cubicBezTo>
                  <a:pt x="1567401" y="501261"/>
                  <a:pt x="1566466" y="501261"/>
                  <a:pt x="1565534" y="500471"/>
                </a:cubicBezTo>
                <a:close/>
                <a:moveTo>
                  <a:pt x="1602919" y="496516"/>
                </a:moveTo>
                <a:cubicBezTo>
                  <a:pt x="1602919" y="495725"/>
                  <a:pt x="1603855" y="494935"/>
                  <a:pt x="1603855" y="494935"/>
                </a:cubicBezTo>
                <a:cubicBezTo>
                  <a:pt x="1604790" y="494145"/>
                  <a:pt x="1604790" y="493351"/>
                  <a:pt x="1605725" y="492561"/>
                </a:cubicBezTo>
                <a:lnTo>
                  <a:pt x="1607593" y="494145"/>
                </a:lnTo>
                <a:cubicBezTo>
                  <a:pt x="1607593" y="494145"/>
                  <a:pt x="1606657" y="495725"/>
                  <a:pt x="1605725" y="495725"/>
                </a:cubicBezTo>
                <a:cubicBezTo>
                  <a:pt x="1605725" y="496516"/>
                  <a:pt x="1604790" y="497306"/>
                  <a:pt x="1604790" y="498100"/>
                </a:cubicBezTo>
                <a:cubicBezTo>
                  <a:pt x="1604790" y="497306"/>
                  <a:pt x="1601984" y="496516"/>
                  <a:pt x="1602919" y="496516"/>
                </a:cubicBezTo>
                <a:close/>
                <a:moveTo>
                  <a:pt x="1659001" y="499681"/>
                </a:moveTo>
                <a:lnTo>
                  <a:pt x="1660868" y="500471"/>
                </a:lnTo>
                <a:cubicBezTo>
                  <a:pt x="1660868" y="501261"/>
                  <a:pt x="1659936" y="502845"/>
                  <a:pt x="1659936" y="502845"/>
                </a:cubicBezTo>
                <a:cubicBezTo>
                  <a:pt x="1659001" y="502845"/>
                  <a:pt x="1658066" y="501261"/>
                  <a:pt x="1657130" y="501261"/>
                </a:cubicBezTo>
                <a:cubicBezTo>
                  <a:pt x="1658066" y="501261"/>
                  <a:pt x="1659001" y="499681"/>
                  <a:pt x="1659001" y="499681"/>
                </a:cubicBezTo>
                <a:close/>
                <a:moveTo>
                  <a:pt x="1707603" y="497306"/>
                </a:moveTo>
                <a:cubicBezTo>
                  <a:pt x="1707603" y="497306"/>
                  <a:pt x="1709474" y="498100"/>
                  <a:pt x="1709474" y="498890"/>
                </a:cubicBezTo>
                <a:cubicBezTo>
                  <a:pt x="1709474" y="498890"/>
                  <a:pt x="1707603" y="499681"/>
                  <a:pt x="1707603" y="500471"/>
                </a:cubicBezTo>
                <a:cubicBezTo>
                  <a:pt x="1707603" y="499681"/>
                  <a:pt x="1705733" y="499681"/>
                  <a:pt x="1705733" y="498890"/>
                </a:cubicBezTo>
                <a:cubicBezTo>
                  <a:pt x="1705733" y="498100"/>
                  <a:pt x="1707603" y="498100"/>
                  <a:pt x="1707603" y="497306"/>
                </a:cubicBezTo>
                <a:close/>
                <a:moveTo>
                  <a:pt x="1759011" y="494145"/>
                </a:moveTo>
                <a:lnTo>
                  <a:pt x="1760879" y="492561"/>
                </a:lnTo>
                <a:lnTo>
                  <a:pt x="1762749" y="494145"/>
                </a:lnTo>
                <a:lnTo>
                  <a:pt x="1761814" y="495725"/>
                </a:lnTo>
                <a:cubicBezTo>
                  <a:pt x="1761814" y="495725"/>
                  <a:pt x="1759946" y="494935"/>
                  <a:pt x="1759011" y="494145"/>
                </a:cubicBezTo>
                <a:close/>
                <a:moveTo>
                  <a:pt x="2030065" y="498890"/>
                </a:moveTo>
                <a:cubicBezTo>
                  <a:pt x="2030065" y="498890"/>
                  <a:pt x="2031000" y="499681"/>
                  <a:pt x="2031936" y="499681"/>
                </a:cubicBezTo>
                <a:cubicBezTo>
                  <a:pt x="2031000" y="499681"/>
                  <a:pt x="2031000" y="502052"/>
                  <a:pt x="2030065" y="502052"/>
                </a:cubicBezTo>
                <a:lnTo>
                  <a:pt x="2028194" y="500471"/>
                </a:lnTo>
                <a:cubicBezTo>
                  <a:pt x="2029130" y="500471"/>
                  <a:pt x="2029130" y="498890"/>
                  <a:pt x="2030065" y="498890"/>
                </a:cubicBezTo>
                <a:close/>
                <a:moveTo>
                  <a:pt x="2033803" y="498100"/>
                </a:moveTo>
                <a:lnTo>
                  <a:pt x="2035673" y="499681"/>
                </a:lnTo>
                <a:cubicBezTo>
                  <a:pt x="2034738" y="499681"/>
                  <a:pt x="2034738" y="501261"/>
                  <a:pt x="2033803" y="501261"/>
                </a:cubicBezTo>
                <a:cubicBezTo>
                  <a:pt x="2032868" y="501261"/>
                  <a:pt x="2032868" y="499681"/>
                  <a:pt x="2031936" y="499681"/>
                </a:cubicBezTo>
                <a:cubicBezTo>
                  <a:pt x="2031936" y="499681"/>
                  <a:pt x="2032868" y="498100"/>
                  <a:pt x="2033803" y="498100"/>
                </a:cubicBezTo>
                <a:close/>
                <a:moveTo>
                  <a:pt x="2037541" y="498100"/>
                </a:moveTo>
                <a:cubicBezTo>
                  <a:pt x="2037541" y="497306"/>
                  <a:pt x="2038476" y="496516"/>
                  <a:pt x="2038476" y="495725"/>
                </a:cubicBezTo>
                <a:cubicBezTo>
                  <a:pt x="2039411" y="496516"/>
                  <a:pt x="2040347" y="496516"/>
                  <a:pt x="2040347" y="497306"/>
                </a:cubicBezTo>
                <a:cubicBezTo>
                  <a:pt x="2041282" y="497306"/>
                  <a:pt x="2043149" y="498100"/>
                  <a:pt x="2043149" y="498890"/>
                </a:cubicBezTo>
                <a:lnTo>
                  <a:pt x="2041282" y="500471"/>
                </a:lnTo>
                <a:cubicBezTo>
                  <a:pt x="2040347" y="501261"/>
                  <a:pt x="2040347" y="501261"/>
                  <a:pt x="2039411" y="502052"/>
                </a:cubicBezTo>
                <a:cubicBezTo>
                  <a:pt x="2039411" y="502052"/>
                  <a:pt x="2038476" y="501261"/>
                  <a:pt x="2037541" y="501261"/>
                </a:cubicBezTo>
                <a:cubicBezTo>
                  <a:pt x="2037541" y="500471"/>
                  <a:pt x="2035673" y="499681"/>
                  <a:pt x="2035673" y="499681"/>
                </a:cubicBezTo>
                <a:cubicBezTo>
                  <a:pt x="2035673" y="499681"/>
                  <a:pt x="2036609" y="498100"/>
                  <a:pt x="2037541" y="498100"/>
                </a:cubicBezTo>
                <a:close/>
                <a:moveTo>
                  <a:pt x="2087078" y="496516"/>
                </a:moveTo>
                <a:cubicBezTo>
                  <a:pt x="2088014" y="496516"/>
                  <a:pt x="2089884" y="498100"/>
                  <a:pt x="2089884" y="498100"/>
                </a:cubicBezTo>
                <a:lnTo>
                  <a:pt x="2088014" y="499681"/>
                </a:lnTo>
                <a:lnTo>
                  <a:pt x="2086146" y="498890"/>
                </a:lnTo>
                <a:cubicBezTo>
                  <a:pt x="2086146" y="498100"/>
                  <a:pt x="2087078" y="496516"/>
                  <a:pt x="2087078" y="496516"/>
                </a:cubicBezTo>
                <a:close/>
                <a:moveTo>
                  <a:pt x="2139422" y="494145"/>
                </a:moveTo>
                <a:cubicBezTo>
                  <a:pt x="2140357" y="493351"/>
                  <a:pt x="2140357" y="492561"/>
                  <a:pt x="2141289" y="492561"/>
                </a:cubicBezTo>
                <a:cubicBezTo>
                  <a:pt x="2141289" y="491770"/>
                  <a:pt x="2142224" y="490980"/>
                  <a:pt x="2143160" y="490189"/>
                </a:cubicBezTo>
                <a:cubicBezTo>
                  <a:pt x="2143160" y="490189"/>
                  <a:pt x="2144095" y="491770"/>
                  <a:pt x="2145030" y="491770"/>
                </a:cubicBezTo>
                <a:cubicBezTo>
                  <a:pt x="2144095" y="492561"/>
                  <a:pt x="2144095" y="493351"/>
                  <a:pt x="2143160" y="493351"/>
                </a:cubicBezTo>
                <a:cubicBezTo>
                  <a:pt x="2142224" y="494145"/>
                  <a:pt x="2142224" y="494935"/>
                  <a:pt x="2141289" y="495725"/>
                </a:cubicBezTo>
                <a:cubicBezTo>
                  <a:pt x="2141289" y="495725"/>
                  <a:pt x="2140357" y="496516"/>
                  <a:pt x="2140357" y="497306"/>
                </a:cubicBezTo>
                <a:cubicBezTo>
                  <a:pt x="2139422" y="498100"/>
                  <a:pt x="2139422" y="498100"/>
                  <a:pt x="2138486" y="498890"/>
                </a:cubicBezTo>
                <a:lnTo>
                  <a:pt x="2136619" y="497306"/>
                </a:lnTo>
                <a:lnTo>
                  <a:pt x="2137551" y="495725"/>
                </a:lnTo>
                <a:cubicBezTo>
                  <a:pt x="2138486" y="494935"/>
                  <a:pt x="2139422" y="494935"/>
                  <a:pt x="2139422" y="494145"/>
                </a:cubicBezTo>
                <a:close/>
                <a:moveTo>
                  <a:pt x="2148768" y="491770"/>
                </a:moveTo>
                <a:lnTo>
                  <a:pt x="2146898" y="493351"/>
                </a:lnTo>
                <a:lnTo>
                  <a:pt x="2145030" y="491770"/>
                </a:lnTo>
                <a:lnTo>
                  <a:pt x="2145965" y="490189"/>
                </a:lnTo>
                <a:cubicBezTo>
                  <a:pt x="2146898" y="490189"/>
                  <a:pt x="2148768" y="490980"/>
                  <a:pt x="2148768" y="491770"/>
                </a:cubicBezTo>
                <a:close/>
                <a:moveTo>
                  <a:pt x="2216998" y="496516"/>
                </a:moveTo>
                <a:cubicBezTo>
                  <a:pt x="2216998" y="496516"/>
                  <a:pt x="2218869" y="497306"/>
                  <a:pt x="2218869" y="498100"/>
                </a:cubicBezTo>
                <a:lnTo>
                  <a:pt x="2216998" y="499681"/>
                </a:lnTo>
                <a:lnTo>
                  <a:pt x="2215131" y="498100"/>
                </a:lnTo>
                <a:cubicBezTo>
                  <a:pt x="2215131" y="498100"/>
                  <a:pt x="2216063" y="496516"/>
                  <a:pt x="2216998" y="496516"/>
                </a:cubicBezTo>
                <a:close/>
                <a:moveTo>
                  <a:pt x="727026" y="535274"/>
                </a:moveTo>
                <a:cubicBezTo>
                  <a:pt x="727026" y="535274"/>
                  <a:pt x="726091" y="536855"/>
                  <a:pt x="725155" y="536855"/>
                </a:cubicBezTo>
                <a:cubicBezTo>
                  <a:pt x="725155" y="536855"/>
                  <a:pt x="724223" y="535274"/>
                  <a:pt x="723288" y="535274"/>
                </a:cubicBezTo>
                <a:lnTo>
                  <a:pt x="725845" y="533832"/>
                </a:lnTo>
                <a:cubicBezTo>
                  <a:pt x="725980" y="534090"/>
                  <a:pt x="727026" y="534682"/>
                  <a:pt x="727026" y="535274"/>
                </a:cubicBezTo>
                <a:close/>
                <a:moveTo>
                  <a:pt x="1947812" y="535274"/>
                </a:moveTo>
                <a:cubicBezTo>
                  <a:pt x="1946880" y="535274"/>
                  <a:pt x="1945945" y="536855"/>
                  <a:pt x="1945945" y="536855"/>
                </a:cubicBezTo>
                <a:cubicBezTo>
                  <a:pt x="1945009" y="536855"/>
                  <a:pt x="1944074" y="535274"/>
                  <a:pt x="1944074" y="535274"/>
                </a:cubicBezTo>
                <a:cubicBezTo>
                  <a:pt x="1944074" y="534682"/>
                  <a:pt x="1945119" y="534090"/>
                  <a:pt x="1945255" y="533832"/>
                </a:cubicBezTo>
                <a:lnTo>
                  <a:pt x="1947812" y="535274"/>
                </a:ln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00DAF57-7CDB-43C4-072D-F92B04B58268}"/>
              </a:ext>
            </a:extLst>
          </p:cNvPr>
          <p:cNvSpPr txBox="1"/>
          <p:nvPr/>
        </p:nvSpPr>
        <p:spPr>
          <a:xfrm>
            <a:off x="737863" y="122291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总结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7736C5B-45D1-80BC-C817-6C64F5ACDB11}"/>
              </a:ext>
            </a:extLst>
          </p:cNvPr>
          <p:cNvSpPr txBox="1"/>
          <p:nvPr/>
        </p:nvSpPr>
        <p:spPr>
          <a:xfrm>
            <a:off x="922788" y="2197916"/>
            <a:ext cx="7457813" cy="212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    详情页是运用零代码组件和自定义组件交互比较多的一个页面，通过这个页面，熟悉了建模在开发复杂页面的应用，引入了自定义事件来解决组件通信问题。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</a:t>
            </a:r>
            <a:r>
              <a:rPr lang="zh-CN" altLang="en-US" dirty="0"/>
              <a:t>基于这个页面的开发，为了后续方便的使用，建模团队也扩展了内置组件，例如</a:t>
            </a:r>
            <a:r>
              <a:rPr lang="en-US" altLang="zh-CN" dirty="0"/>
              <a:t>tab</a:t>
            </a:r>
            <a:r>
              <a:rPr lang="zh-CN" altLang="en-US" dirty="0"/>
              <a:t>组件、网格容器组件，达到共建的目的。</a:t>
            </a:r>
          </a:p>
        </p:txBody>
      </p:sp>
    </p:spTree>
    <p:extLst>
      <p:ext uri="{BB962C8B-B14F-4D97-AF65-F5344CB8AC3E}">
        <p14:creationId xmlns:p14="http://schemas.microsoft.com/office/powerpoint/2010/main" val="95096606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 animBg="1"/>
      <p:bldP spid="94" grpId="0" animBg="1"/>
      <p:bldP spid="2" grpId="0" animBg="1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Freeform 2"/>
          <p:cNvSpPr/>
          <p:nvPr/>
        </p:nvSpPr>
        <p:spPr>
          <a:xfrm>
            <a:off x="160874" y="162367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94" name="TextBox 3"/>
          <p:cNvSpPr txBox="1"/>
          <p:nvPr/>
        </p:nvSpPr>
        <p:spPr>
          <a:xfrm>
            <a:off x="57920" y="60061"/>
            <a:ext cx="3186801" cy="446301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33945" tIns="66973" rIns="133945" bIns="66973" rtlCol="0" anchor="t">
            <a:spAutoFit/>
          </a:bodyPr>
          <a:lstStyle/>
          <a:p>
            <a:pPr latinLnBrk="1">
              <a:lnSpc>
                <a:spcPct val="113000"/>
              </a:lnSpc>
            </a:pPr>
            <a:r>
              <a:rPr 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02.</a:t>
            </a:r>
            <a:r>
              <a:rPr lang="zh-CN" alt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应用行为数据推送</a:t>
            </a:r>
            <a:endParaRPr lang="en-US" sz="1160" dirty="0"/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A613FBA6-4A33-DE99-EFE0-2249731249B5}"/>
              </a:ext>
            </a:extLst>
          </p:cNvPr>
          <p:cNvSpPr txBox="1"/>
          <p:nvPr/>
        </p:nvSpPr>
        <p:spPr>
          <a:xfrm>
            <a:off x="1172450" y="3725371"/>
            <a:ext cx="5284124" cy="264809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33486" tIns="13395" rIns="33486" bIns="13395" rtlCol="0" anchor="t">
            <a:spAutoFit/>
          </a:bodyPr>
          <a:lstStyle/>
          <a:p>
            <a:pPr algn="l" latinLnBrk="1">
              <a:lnSpc>
                <a:spcPct val="113000"/>
              </a:lnSpc>
            </a:pPr>
            <a:r>
              <a:rPr lang="en-US" altLang="zh-CN" sz="1477" dirty="0">
                <a:solidFill>
                  <a:srgbClr val="42464B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1477" dirty="0">
              <a:solidFill>
                <a:srgbClr val="42464B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AEDB12E7-2051-F352-8A5A-DEAB8D2CFB88}"/>
              </a:ext>
            </a:extLst>
          </p:cNvPr>
          <p:cNvSpPr/>
          <p:nvPr/>
        </p:nvSpPr>
        <p:spPr>
          <a:xfrm>
            <a:off x="553673" y="900367"/>
            <a:ext cx="1235367" cy="515467"/>
          </a:xfrm>
          <a:custGeom>
            <a:avLst/>
            <a:gdLst/>
            <a:ahLst/>
            <a:cxnLst/>
            <a:rect l="l" t="t" r="r" b="b"/>
            <a:pathLst>
              <a:path w="925767" h="245633">
                <a:moveTo>
                  <a:pt x="878534" y="0"/>
                </a:moveTo>
                <a:cubicBezTo>
                  <a:pt x="904607" y="31"/>
                  <a:pt x="925736" y="21162"/>
                  <a:pt x="925767" y="47237"/>
                </a:cubicBezTo>
                <a:lnTo>
                  <a:pt x="925767" y="198396"/>
                </a:lnTo>
                <a:cubicBezTo>
                  <a:pt x="925736" y="224471"/>
                  <a:pt x="904607" y="245602"/>
                  <a:pt x="878534" y="245633"/>
                </a:cubicBezTo>
                <a:lnTo>
                  <a:pt x="47233" y="245633"/>
                </a:lnTo>
                <a:cubicBezTo>
                  <a:pt x="21160" y="245602"/>
                  <a:pt x="31" y="224471"/>
                  <a:pt x="0" y="198396"/>
                </a:cubicBezTo>
                <a:lnTo>
                  <a:pt x="0" y="47237"/>
                </a:lnTo>
                <a:cubicBezTo>
                  <a:pt x="31" y="21162"/>
                  <a:pt x="21160" y="31"/>
                  <a:pt x="47233" y="0"/>
                </a:cubicBezTo>
              </a:path>
            </a:pathLst>
          </a:custGeom>
          <a:solidFill>
            <a:srgbClr val="6C63FF"/>
          </a:solidFill>
        </p:spPr>
        <p:txBody>
          <a:bodyPr lIns="133945" rIns="133945" rtlCol="0" anchor="ctr"/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开发背景</a:t>
            </a:r>
            <a:endParaRPr lang="en-US" sz="1160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 bldLvl="0" animBg="1"/>
      <p:bldP spid="94" grpId="0" bldLvl="0" animBg="1"/>
      <p:bldP spid="5" grpId="0" bldLvl="0" animBg="1"/>
      <p:bldP spid="9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Freeform 2"/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94" name="TextBox 3"/>
          <p:cNvSpPr txBox="1"/>
          <p:nvPr/>
        </p:nvSpPr>
        <p:spPr>
          <a:xfrm>
            <a:off x="57920" y="60061"/>
            <a:ext cx="3186801" cy="446301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33945" tIns="66973" rIns="133945" bIns="66973" rtlCol="0" anchor="t">
            <a:spAutoFit/>
          </a:bodyPr>
          <a:lstStyle/>
          <a:p>
            <a:pPr latinLnBrk="1">
              <a:lnSpc>
                <a:spcPct val="113000"/>
              </a:lnSpc>
            </a:pPr>
            <a:r>
              <a:rPr 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03.</a:t>
            </a:r>
            <a:r>
              <a:rPr lang="zh-CN" alt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应用行为数据推送</a:t>
            </a:r>
            <a:endParaRPr lang="en-US" sz="1160" dirty="0"/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A613FBA6-4A33-DE99-EFE0-2249731249B5}"/>
              </a:ext>
            </a:extLst>
          </p:cNvPr>
          <p:cNvSpPr txBox="1"/>
          <p:nvPr/>
        </p:nvSpPr>
        <p:spPr>
          <a:xfrm>
            <a:off x="1172450" y="3725371"/>
            <a:ext cx="5284124" cy="264809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33486" tIns="13395" rIns="33486" bIns="13395" rtlCol="0" anchor="t">
            <a:spAutoFit/>
          </a:bodyPr>
          <a:lstStyle/>
          <a:p>
            <a:pPr algn="l" latinLnBrk="1">
              <a:lnSpc>
                <a:spcPct val="113000"/>
              </a:lnSpc>
            </a:pPr>
            <a:r>
              <a:rPr lang="en-US" altLang="zh-CN" sz="1477" dirty="0">
                <a:solidFill>
                  <a:srgbClr val="42464B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1477" dirty="0">
              <a:solidFill>
                <a:srgbClr val="42464B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AEDB12E7-2051-F352-8A5A-DEAB8D2CFB88}"/>
              </a:ext>
            </a:extLst>
          </p:cNvPr>
          <p:cNvSpPr/>
          <p:nvPr/>
        </p:nvSpPr>
        <p:spPr>
          <a:xfrm>
            <a:off x="555859" y="834636"/>
            <a:ext cx="1233181" cy="421807"/>
          </a:xfrm>
          <a:custGeom>
            <a:avLst/>
            <a:gdLst/>
            <a:ahLst/>
            <a:cxnLst/>
            <a:rect l="l" t="t" r="r" b="b"/>
            <a:pathLst>
              <a:path w="925767" h="245633">
                <a:moveTo>
                  <a:pt x="878534" y="0"/>
                </a:moveTo>
                <a:cubicBezTo>
                  <a:pt x="904607" y="31"/>
                  <a:pt x="925736" y="21162"/>
                  <a:pt x="925767" y="47237"/>
                </a:cubicBezTo>
                <a:lnTo>
                  <a:pt x="925767" y="198396"/>
                </a:lnTo>
                <a:cubicBezTo>
                  <a:pt x="925736" y="224471"/>
                  <a:pt x="904607" y="245602"/>
                  <a:pt x="878534" y="245633"/>
                </a:cubicBezTo>
                <a:lnTo>
                  <a:pt x="47233" y="245633"/>
                </a:lnTo>
                <a:cubicBezTo>
                  <a:pt x="21160" y="245602"/>
                  <a:pt x="31" y="224471"/>
                  <a:pt x="0" y="198396"/>
                </a:cubicBezTo>
                <a:lnTo>
                  <a:pt x="0" y="47237"/>
                </a:lnTo>
                <a:cubicBezTo>
                  <a:pt x="31" y="21162"/>
                  <a:pt x="21160" y="31"/>
                  <a:pt x="47233" y="0"/>
                </a:cubicBezTo>
              </a:path>
            </a:pathLst>
          </a:custGeom>
          <a:solidFill>
            <a:srgbClr val="6C63FF"/>
          </a:solidFill>
        </p:spPr>
        <p:txBody>
          <a:bodyPr lIns="133945" rIns="133945" rtlCol="0" anchor="ctr"/>
          <a:lstStyle/>
          <a:p>
            <a:pPr algn="ctr"/>
            <a:endParaRPr lang="en-US" altLang="zh-CN" sz="1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技术预研</a:t>
            </a:r>
          </a:p>
          <a:p>
            <a:pPr algn="ctr"/>
            <a:endParaRPr lang="en-US" sz="116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39FFDC3-2756-4A8B-6747-132CB0F6D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859" y="1706731"/>
            <a:ext cx="7559695" cy="3444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02153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 bldLvl="0" animBg="1"/>
      <p:bldP spid="94" grpId="0" bldLvl="0" animBg="1"/>
      <p:bldP spid="5" grpId="0" bldLvl="0" animBg="1"/>
      <p:bldP spid="9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Freeform 1"/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102" name="TextBox 2"/>
          <p:cNvSpPr txBox="1"/>
          <p:nvPr/>
        </p:nvSpPr>
        <p:spPr>
          <a:xfrm>
            <a:off x="57920" y="60061"/>
            <a:ext cx="3186801" cy="446301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33945" tIns="66973" rIns="133945" bIns="66973" rtlCol="0" anchor="t">
            <a:spAutoFit/>
          </a:bodyPr>
          <a:lstStyle/>
          <a:p>
            <a:pPr algn="l" latinLnBrk="1">
              <a:lnSpc>
                <a:spcPct val="113000"/>
              </a:lnSpc>
            </a:pPr>
            <a:r>
              <a:rPr 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03. </a:t>
            </a:r>
            <a:r>
              <a:rPr lang="zh-CN" alt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应用行为数据推送</a:t>
            </a:r>
            <a:endParaRPr lang="en-US" sz="1160" dirty="0"/>
          </a:p>
        </p:txBody>
      </p:sp>
      <p:sp>
        <p:nvSpPr>
          <p:cNvPr id="8" name="Freeform 9">
            <a:extLst>
              <a:ext uri="{FF2B5EF4-FFF2-40B4-BE49-F238E27FC236}">
                <a16:creationId xmlns:a16="http://schemas.microsoft.com/office/drawing/2014/main" id="{4720D9BF-B9FE-DA24-D673-F37B274E2817}"/>
              </a:ext>
            </a:extLst>
          </p:cNvPr>
          <p:cNvSpPr/>
          <p:nvPr/>
        </p:nvSpPr>
        <p:spPr>
          <a:xfrm>
            <a:off x="555859" y="834636"/>
            <a:ext cx="1233181" cy="421807"/>
          </a:xfrm>
          <a:custGeom>
            <a:avLst/>
            <a:gdLst/>
            <a:ahLst/>
            <a:cxnLst/>
            <a:rect l="l" t="t" r="r" b="b"/>
            <a:pathLst>
              <a:path w="925767" h="245633">
                <a:moveTo>
                  <a:pt x="878534" y="0"/>
                </a:moveTo>
                <a:cubicBezTo>
                  <a:pt x="904607" y="31"/>
                  <a:pt x="925736" y="21162"/>
                  <a:pt x="925767" y="47237"/>
                </a:cubicBezTo>
                <a:lnTo>
                  <a:pt x="925767" y="198396"/>
                </a:lnTo>
                <a:cubicBezTo>
                  <a:pt x="925736" y="224471"/>
                  <a:pt x="904607" y="245602"/>
                  <a:pt x="878534" y="245633"/>
                </a:cubicBezTo>
                <a:lnTo>
                  <a:pt x="47233" y="245633"/>
                </a:lnTo>
                <a:cubicBezTo>
                  <a:pt x="21160" y="245602"/>
                  <a:pt x="31" y="224471"/>
                  <a:pt x="0" y="198396"/>
                </a:cubicBezTo>
                <a:lnTo>
                  <a:pt x="0" y="47237"/>
                </a:lnTo>
                <a:cubicBezTo>
                  <a:pt x="31" y="21162"/>
                  <a:pt x="21160" y="31"/>
                  <a:pt x="47233" y="0"/>
                </a:cubicBezTo>
              </a:path>
            </a:pathLst>
          </a:custGeom>
          <a:solidFill>
            <a:srgbClr val="6C63FF"/>
          </a:solidFill>
        </p:spPr>
        <p:txBody>
          <a:bodyPr lIns="133945" rIns="133945" rtlCol="0" anchor="ctr"/>
          <a:lstStyle/>
          <a:p>
            <a:pPr algn="ctr"/>
            <a:endParaRPr lang="en-US" altLang="zh-CN" sz="1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技术方案</a:t>
            </a:r>
          </a:p>
          <a:p>
            <a:pPr algn="ctr"/>
            <a:endParaRPr lang="en-US" sz="116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4BE6E66-36DA-0555-AA2D-AD1BDDEE3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344" y="1335102"/>
            <a:ext cx="4930567" cy="526587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D490C2F-3E94-7B74-9B88-774C8C1C2F5C}"/>
              </a:ext>
            </a:extLst>
          </p:cNvPr>
          <p:cNvSpPr txBox="1"/>
          <p:nvPr/>
        </p:nvSpPr>
        <p:spPr>
          <a:xfrm>
            <a:off x="6744749" y="1098958"/>
            <a:ext cx="5216493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重置天眼</a:t>
            </a:r>
            <a:r>
              <a:rPr lang="en-US" altLang="zh-CN" dirty="0"/>
              <a:t>SDK</a:t>
            </a:r>
            <a:r>
              <a:rPr lang="zh-CN" altLang="en-US" dirty="0"/>
              <a:t>引入，获取上报内容。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2. </a:t>
            </a:r>
            <a:r>
              <a:rPr lang="zh-CN" altLang="en-US" dirty="0"/>
              <a:t>将天眼事件日志库，</a:t>
            </a:r>
            <a:r>
              <a:rPr lang="zh-CN" altLang="en-US" b="1" dirty="0"/>
              <a:t>清洗到数芯</a:t>
            </a:r>
            <a:endParaRPr lang="en-US" altLang="zh-CN" b="1" dirty="0"/>
          </a:p>
          <a:p>
            <a:endParaRPr lang="en-US" altLang="zh-CN" dirty="0"/>
          </a:p>
          <a:p>
            <a:r>
              <a:rPr lang="en-US" altLang="zh-CN" dirty="0"/>
              <a:t>3.  </a:t>
            </a:r>
            <a:r>
              <a:rPr lang="zh-CN" altLang="en-US" dirty="0"/>
              <a:t>编写数据集用于</a:t>
            </a:r>
            <a:r>
              <a:rPr lang="en-US" altLang="zh-CN" dirty="0" err="1"/>
              <a:t>dmp</a:t>
            </a:r>
            <a:r>
              <a:rPr lang="zh-CN" altLang="en-US" dirty="0"/>
              <a:t>图表制作</a:t>
            </a:r>
            <a:endParaRPr lang="en-US" altLang="zh-CN" dirty="0"/>
          </a:p>
          <a:p>
            <a:endParaRPr lang="en-US" altLang="zh-CN" dirty="0"/>
          </a:p>
          <a:p>
            <a:pPr marL="342900" indent="-342900">
              <a:buAutoNum type="arabicPeriod" startAt="4"/>
            </a:pPr>
            <a:r>
              <a:rPr lang="zh-CN" altLang="en-US" dirty="0"/>
              <a:t>通过数芯</a:t>
            </a:r>
            <a:r>
              <a:rPr lang="en-US" altLang="zh-CN" dirty="0" err="1"/>
              <a:t>api</a:t>
            </a:r>
            <a:r>
              <a:rPr lang="zh-CN" altLang="en-US" dirty="0"/>
              <a:t>能力，获取时间范围内的数据内容</a:t>
            </a:r>
            <a:endParaRPr lang="en-US" altLang="zh-CN" dirty="0"/>
          </a:p>
          <a:p>
            <a:pPr marL="342900" indent="-342900">
              <a:buAutoNum type="arabicPeriod" startAt="4"/>
            </a:pPr>
            <a:endParaRPr lang="en-US" altLang="zh-CN" dirty="0"/>
          </a:p>
          <a:p>
            <a:pPr marL="342900" indent="-342900">
              <a:buAutoNum type="arabicPeriod" startAt="4"/>
            </a:pPr>
            <a:r>
              <a:rPr lang="zh-CN" altLang="en-US" dirty="0"/>
              <a:t>编写</a:t>
            </a:r>
            <a:r>
              <a:rPr lang="en-US" altLang="zh-CN" dirty="0"/>
              <a:t>python</a:t>
            </a:r>
            <a:r>
              <a:rPr lang="zh-CN" altLang="en-US" dirty="0"/>
              <a:t>脚本提取数据</a:t>
            </a:r>
            <a:endParaRPr lang="en-US" altLang="zh-CN" dirty="0"/>
          </a:p>
          <a:p>
            <a:pPr marL="342900" indent="-342900">
              <a:buAutoNum type="arabicPeriod" startAt="4"/>
            </a:pPr>
            <a:endParaRPr lang="en-US" altLang="zh-CN" dirty="0"/>
          </a:p>
          <a:p>
            <a:pPr marL="342900" indent="-342900">
              <a:buAutoNum type="arabicPeriod" startAt="4"/>
            </a:pPr>
            <a:r>
              <a:rPr lang="zh-CN" altLang="en-US" dirty="0"/>
              <a:t>数芯周期调用脚本推送数据到企微</a:t>
            </a:r>
          </a:p>
        </p:txBody>
      </p:sp>
    </p:spTree>
    <p:extLst>
      <p:ext uri="{BB962C8B-B14F-4D97-AF65-F5344CB8AC3E}">
        <p14:creationId xmlns:p14="http://schemas.microsoft.com/office/powerpoint/2010/main" val="248224462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 animBg="1"/>
      <p:bldP spid="102" grpId="0" animBg="1"/>
      <p:bldP spid="8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Freeform 1"/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462CAC19-A013-CD27-6656-E9D67C60BBDE}"/>
              </a:ext>
            </a:extLst>
          </p:cNvPr>
          <p:cNvSpPr txBox="1"/>
          <p:nvPr/>
        </p:nvSpPr>
        <p:spPr>
          <a:xfrm>
            <a:off x="183754" y="25188"/>
            <a:ext cx="3186801" cy="446301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33945" tIns="66973" rIns="133945" bIns="66973" rtlCol="0" anchor="t">
            <a:spAutoFit/>
          </a:bodyPr>
          <a:lstStyle/>
          <a:p>
            <a:pPr algn="l" latinLnBrk="1">
              <a:lnSpc>
                <a:spcPct val="113000"/>
              </a:lnSpc>
            </a:pPr>
            <a:r>
              <a:rPr 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03. </a:t>
            </a:r>
            <a:r>
              <a:rPr lang="zh-CN" alt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应用行为数据推送</a:t>
            </a:r>
            <a:endParaRPr lang="en-US" sz="116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89E4DED-5382-736E-7AB2-5C85E9E6CC82}"/>
              </a:ext>
            </a:extLst>
          </p:cNvPr>
          <p:cNvSpPr txBox="1"/>
          <p:nvPr/>
        </p:nvSpPr>
        <p:spPr>
          <a:xfrm>
            <a:off x="560156" y="1090569"/>
            <a:ext cx="128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数据上报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11EF70B-721A-01C1-4474-666DBD4605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47" y="1712876"/>
            <a:ext cx="7678113" cy="458725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animBg="1"/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D31F6E97-06A5-4585-BE76-119D8EA2D328}"/>
              </a:ext>
            </a:extLst>
          </p:cNvPr>
          <p:cNvSpPr/>
          <p:nvPr/>
        </p:nvSpPr>
        <p:spPr>
          <a:xfrm>
            <a:off x="355455" y="248338"/>
            <a:ext cx="3835717" cy="437383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11" name="TextBox 5">
            <a:extLst>
              <a:ext uri="{FF2B5EF4-FFF2-40B4-BE49-F238E27FC236}">
                <a16:creationId xmlns:a16="http://schemas.microsoft.com/office/drawing/2014/main" id="{D8BA724E-4F55-438F-B157-330966F31CC4}"/>
              </a:ext>
            </a:extLst>
          </p:cNvPr>
          <p:cNvSpPr txBox="1"/>
          <p:nvPr/>
        </p:nvSpPr>
        <p:spPr>
          <a:xfrm>
            <a:off x="448421" y="1086970"/>
            <a:ext cx="1824893" cy="20678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31750" tIns="12700" rIns="31750" bIns="1270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latinLnBrk="1">
              <a:lnSpc>
                <a:spcPct val="113000"/>
              </a:lnSpc>
            </a:pPr>
            <a:endParaRPr lang="en-US" sz="1100" dirty="0"/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35D1303E-E5D3-D5B7-AAC1-CA2B9F4F7BC6}"/>
              </a:ext>
            </a:extLst>
          </p:cNvPr>
          <p:cNvSpPr txBox="1"/>
          <p:nvPr/>
        </p:nvSpPr>
        <p:spPr>
          <a:xfrm>
            <a:off x="183754" y="25188"/>
            <a:ext cx="3186801" cy="446301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33945" tIns="66973" rIns="133945" bIns="66973" rtlCol="0" anchor="t">
            <a:spAutoFit/>
          </a:bodyPr>
          <a:lstStyle/>
          <a:p>
            <a:pPr algn="l" latinLnBrk="1">
              <a:lnSpc>
                <a:spcPct val="113000"/>
              </a:lnSpc>
            </a:pPr>
            <a:r>
              <a:rPr 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03. </a:t>
            </a:r>
            <a:r>
              <a:rPr lang="zh-CN" alt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应用行为数据推送</a:t>
            </a:r>
            <a:endParaRPr lang="en-US" sz="116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00ECEF1-B222-1A25-AF7F-F0C67F3C12AB}"/>
              </a:ext>
            </a:extLst>
          </p:cNvPr>
          <p:cNvSpPr txBox="1"/>
          <p:nvPr/>
        </p:nvSpPr>
        <p:spPr>
          <a:xfrm>
            <a:off x="560156" y="1090569"/>
            <a:ext cx="128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2.</a:t>
            </a:r>
            <a:r>
              <a:rPr lang="zh-CN" altLang="en-US" dirty="0"/>
              <a:t>数据采集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417B479-5467-99F6-E6BD-B8663750F562}"/>
              </a:ext>
            </a:extLst>
          </p:cNvPr>
          <p:cNvSpPr txBox="1"/>
          <p:nvPr/>
        </p:nvSpPr>
        <p:spPr>
          <a:xfrm>
            <a:off x="645444" y="1635411"/>
            <a:ext cx="55194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/>
              <a:t>数据在天眼上，那么如何使用这份数据源？，介绍采集流程</a:t>
            </a:r>
          </a:p>
        </p:txBody>
      </p:sp>
    </p:spTree>
    <p:extLst>
      <p:ext uri="{BB962C8B-B14F-4D97-AF65-F5344CB8AC3E}">
        <p14:creationId xmlns:p14="http://schemas.microsoft.com/office/powerpoint/2010/main" val="1057102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Freeform 1"/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130" name="TextBox 2"/>
          <p:cNvSpPr txBox="1"/>
          <p:nvPr/>
        </p:nvSpPr>
        <p:spPr>
          <a:xfrm>
            <a:off x="57920" y="60061"/>
            <a:ext cx="3186801" cy="446301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33945" tIns="66973" rIns="133945" bIns="66973" rtlCol="0" anchor="t">
            <a:spAutoFit/>
          </a:bodyPr>
          <a:lstStyle/>
          <a:p>
            <a:pPr latinLnBrk="1">
              <a:lnSpc>
                <a:spcPct val="113000"/>
              </a:lnSpc>
            </a:pPr>
            <a:r>
              <a:rPr 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03.</a:t>
            </a:r>
            <a:r>
              <a:rPr lang="zh-CN" alt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应用行为数据推送</a:t>
            </a:r>
            <a:endParaRPr lang="en-US" sz="116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7C68A2B-1001-44F1-704B-E759025250FD}"/>
              </a:ext>
            </a:extLst>
          </p:cNvPr>
          <p:cNvSpPr txBox="1"/>
          <p:nvPr/>
        </p:nvSpPr>
        <p:spPr>
          <a:xfrm>
            <a:off x="476266" y="1090569"/>
            <a:ext cx="128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3.</a:t>
            </a:r>
            <a:r>
              <a:rPr lang="zh-CN" altLang="en-US" dirty="0"/>
              <a:t>数据推送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6563C39-4175-2DBB-1162-AE0647DAF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181" y="1871662"/>
            <a:ext cx="5937812" cy="2356389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" grpId="0" animBg="1"/>
      <p:bldP spid="13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reeform 1"/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7933CFBC-3EFD-1AC8-C1BE-A7BE62D04110}"/>
              </a:ext>
            </a:extLst>
          </p:cNvPr>
          <p:cNvSpPr txBox="1"/>
          <p:nvPr/>
        </p:nvSpPr>
        <p:spPr>
          <a:xfrm>
            <a:off x="183754" y="25188"/>
            <a:ext cx="3186801" cy="446301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33945" tIns="66973" rIns="133945" bIns="66973" rtlCol="0" anchor="t">
            <a:spAutoFit/>
          </a:bodyPr>
          <a:lstStyle/>
          <a:p>
            <a:pPr algn="l" latinLnBrk="1">
              <a:lnSpc>
                <a:spcPct val="113000"/>
              </a:lnSpc>
            </a:pPr>
            <a:r>
              <a:rPr 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03. </a:t>
            </a:r>
            <a:r>
              <a:rPr lang="zh-CN" alt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应用行为数据推送</a:t>
            </a:r>
            <a:endParaRPr lang="en-US" sz="116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75252F0-36C1-113F-B5E1-63FA7C4260F7}"/>
              </a:ext>
            </a:extLst>
          </p:cNvPr>
          <p:cNvSpPr txBox="1"/>
          <p:nvPr/>
        </p:nvSpPr>
        <p:spPr>
          <a:xfrm>
            <a:off x="560156" y="1090569"/>
            <a:ext cx="1792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4.</a:t>
            </a:r>
            <a:r>
              <a:rPr lang="zh-CN" altLang="en-US" dirty="0"/>
              <a:t>数据应用</a:t>
            </a:r>
            <a:r>
              <a:rPr lang="en-US" altLang="zh-CN" dirty="0"/>
              <a:t>:</a:t>
            </a:r>
            <a:r>
              <a:rPr lang="en-US" altLang="zh-CN" dirty="0" err="1"/>
              <a:t>dmp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0" animBg="1"/>
      <p:bldP spid="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Freeform 1"/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B1577543-F978-B591-997A-E788F4FA7641}"/>
              </a:ext>
            </a:extLst>
          </p:cNvPr>
          <p:cNvSpPr txBox="1"/>
          <p:nvPr/>
        </p:nvSpPr>
        <p:spPr>
          <a:xfrm>
            <a:off x="57920" y="60061"/>
            <a:ext cx="3186801" cy="446301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33945" tIns="66973" rIns="133945" bIns="66973" rtlCol="0" anchor="t">
            <a:spAutoFit/>
          </a:bodyPr>
          <a:lstStyle/>
          <a:p>
            <a:pPr latinLnBrk="1">
              <a:lnSpc>
                <a:spcPct val="113000"/>
              </a:lnSpc>
            </a:pPr>
            <a:r>
              <a:rPr 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03.</a:t>
            </a:r>
            <a:r>
              <a:rPr lang="zh-CN" alt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应用行为数据推送</a:t>
            </a:r>
            <a:endParaRPr lang="en-US" sz="116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935DE6-BFFD-52AE-36D6-14C221E3F790}"/>
              </a:ext>
            </a:extLst>
          </p:cNvPr>
          <p:cNvSpPr txBox="1"/>
          <p:nvPr/>
        </p:nvSpPr>
        <p:spPr>
          <a:xfrm>
            <a:off x="476266" y="1090569"/>
            <a:ext cx="128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4.</a:t>
            </a:r>
            <a:r>
              <a:rPr lang="zh-CN" altLang="en-US" dirty="0"/>
              <a:t>效果展示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" grpId="0" bldLvl="0" animBg="1"/>
      <p:bldP spid="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Freeform 1"/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B1577543-F978-B591-997A-E788F4FA7641}"/>
              </a:ext>
            </a:extLst>
          </p:cNvPr>
          <p:cNvSpPr txBox="1"/>
          <p:nvPr/>
        </p:nvSpPr>
        <p:spPr>
          <a:xfrm>
            <a:off x="57920" y="60061"/>
            <a:ext cx="3186801" cy="446301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33945" tIns="66973" rIns="133945" bIns="66973" rtlCol="0" anchor="t">
            <a:spAutoFit/>
          </a:bodyPr>
          <a:lstStyle/>
          <a:p>
            <a:pPr latinLnBrk="1">
              <a:lnSpc>
                <a:spcPct val="113000"/>
              </a:lnSpc>
            </a:pPr>
            <a:r>
              <a:rPr 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02.</a:t>
            </a:r>
            <a:r>
              <a:rPr lang="zh-CN" alt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应用行为数据推送</a:t>
            </a:r>
            <a:endParaRPr lang="en-US" sz="116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935DE6-BFFD-52AE-36D6-14C221E3F790}"/>
              </a:ext>
            </a:extLst>
          </p:cNvPr>
          <p:cNvSpPr txBox="1"/>
          <p:nvPr/>
        </p:nvSpPr>
        <p:spPr>
          <a:xfrm>
            <a:off x="476266" y="1090569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5.</a:t>
            </a:r>
            <a:r>
              <a:rPr lang="zh-CN" altLang="en-US" dirty="0"/>
              <a:t>总结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3F465DA-0B8A-8D60-8991-5DA7107FC4DC}"/>
              </a:ext>
            </a:extLst>
          </p:cNvPr>
          <p:cNvSpPr txBox="1"/>
          <p:nvPr/>
        </p:nvSpPr>
        <p:spPr>
          <a:xfrm>
            <a:off x="713064" y="1693825"/>
            <a:ext cx="9897261" cy="8811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    基于以上埋点数据，</a:t>
            </a:r>
            <a:r>
              <a:rPr lang="en-US" altLang="zh-CN" dirty="0" err="1"/>
              <a:t>dmp</a:t>
            </a:r>
            <a:r>
              <a:rPr lang="zh-CN" altLang="en-US" dirty="0"/>
              <a:t>的报表方便产品对平台应用情况做进一步分析，数据应用推送能够让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更多的人快速了解租户使用情况，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8868521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" grpId="0" bldLvl="0" animBg="1"/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8">
            <a:extLst>
              <a:ext uri="{FF2B5EF4-FFF2-40B4-BE49-F238E27FC236}">
                <a16:creationId xmlns:a16="http://schemas.microsoft.com/office/drawing/2014/main" id="{ECF30814-6544-4D96-99E2-839253CE6037}"/>
              </a:ext>
            </a:extLst>
          </p:cNvPr>
          <p:cNvSpPr txBox="1"/>
          <p:nvPr/>
        </p:nvSpPr>
        <p:spPr>
          <a:xfrm>
            <a:off x="250387" y="219864"/>
            <a:ext cx="3439780" cy="456022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127000" tIns="63500" rIns="127000" bIns="6350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latinLnBrk="1">
              <a:lnSpc>
                <a:spcPct val="113000"/>
              </a:lnSpc>
            </a:pPr>
            <a:r>
              <a:rPr lang="en-US" sz="2000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01. </a:t>
            </a:r>
            <a:r>
              <a:rPr lang="zh-CN" altLang="en-US" sz="2000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目录</a:t>
            </a:r>
            <a:endParaRPr lang="en-US" sz="1100" dirty="0"/>
          </a:p>
        </p:txBody>
      </p:sp>
      <p:sp>
        <p:nvSpPr>
          <p:cNvPr id="12" name="Freeform 2">
            <a:extLst>
              <a:ext uri="{FF2B5EF4-FFF2-40B4-BE49-F238E27FC236}">
                <a16:creationId xmlns:a16="http://schemas.microsoft.com/office/drawing/2014/main" id="{2D31FD6E-50CB-C3C9-0AFA-1B2D3754AED6}"/>
              </a:ext>
            </a:extLst>
          </p:cNvPr>
          <p:cNvSpPr/>
          <p:nvPr/>
        </p:nvSpPr>
        <p:spPr>
          <a:xfrm>
            <a:off x="317498" y="457195"/>
            <a:ext cx="3835717" cy="437383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2" name="Freeform 17">
            <a:extLst>
              <a:ext uri="{FF2B5EF4-FFF2-40B4-BE49-F238E27FC236}">
                <a16:creationId xmlns:a16="http://schemas.microsoft.com/office/drawing/2014/main" id="{1686CFC4-5CFB-49C2-0D07-AB0B6D97E93A}"/>
              </a:ext>
            </a:extLst>
          </p:cNvPr>
          <p:cNvSpPr/>
          <p:nvPr/>
        </p:nvSpPr>
        <p:spPr>
          <a:xfrm>
            <a:off x="1310575" y="2174040"/>
            <a:ext cx="1864349" cy="544765"/>
          </a:xfrm>
          <a:custGeom>
            <a:avLst/>
            <a:gdLst/>
            <a:ahLst/>
            <a:cxnLst/>
            <a:rect l="l" t="t" r="r" b="b"/>
            <a:pathLst>
              <a:path w="2311400" h="544765">
                <a:moveTo>
                  <a:pt x="2311400" y="504426"/>
                </a:moveTo>
                <a:cubicBezTo>
                  <a:pt x="2311400" y="505217"/>
                  <a:pt x="2310465" y="506007"/>
                  <a:pt x="2310465" y="506007"/>
                </a:cubicBezTo>
                <a:cubicBezTo>
                  <a:pt x="2309533" y="506797"/>
                  <a:pt x="2308598" y="507591"/>
                  <a:pt x="2308598" y="508381"/>
                </a:cubicBezTo>
                <a:lnTo>
                  <a:pt x="2310465" y="509172"/>
                </a:lnTo>
                <a:cubicBezTo>
                  <a:pt x="2310465" y="509962"/>
                  <a:pt x="2308598" y="510753"/>
                  <a:pt x="2308598" y="511546"/>
                </a:cubicBezTo>
                <a:cubicBezTo>
                  <a:pt x="2308598" y="511546"/>
                  <a:pt x="2307663" y="512337"/>
                  <a:pt x="2307663" y="513127"/>
                </a:cubicBezTo>
                <a:cubicBezTo>
                  <a:pt x="2307663" y="513127"/>
                  <a:pt x="2309533" y="513917"/>
                  <a:pt x="2309533" y="514708"/>
                </a:cubicBezTo>
                <a:lnTo>
                  <a:pt x="2307663" y="516292"/>
                </a:lnTo>
                <a:lnTo>
                  <a:pt x="2305792" y="514708"/>
                </a:lnTo>
                <a:lnTo>
                  <a:pt x="2303925" y="513127"/>
                </a:lnTo>
                <a:cubicBezTo>
                  <a:pt x="2302989" y="513917"/>
                  <a:pt x="2302054" y="514708"/>
                  <a:pt x="2302054" y="515498"/>
                </a:cubicBezTo>
                <a:lnTo>
                  <a:pt x="2303925" y="516292"/>
                </a:lnTo>
                <a:cubicBezTo>
                  <a:pt x="2303925" y="517082"/>
                  <a:pt x="2302054" y="517873"/>
                  <a:pt x="2302989" y="518663"/>
                </a:cubicBezTo>
                <a:lnTo>
                  <a:pt x="2304860" y="519453"/>
                </a:lnTo>
                <a:cubicBezTo>
                  <a:pt x="2304860" y="520247"/>
                  <a:pt x="2302989" y="521037"/>
                  <a:pt x="2302989" y="521828"/>
                </a:cubicBezTo>
                <a:lnTo>
                  <a:pt x="2304860" y="522618"/>
                </a:lnTo>
                <a:cubicBezTo>
                  <a:pt x="2304860" y="523409"/>
                  <a:pt x="2303925" y="524199"/>
                  <a:pt x="2303925" y="524199"/>
                </a:cubicBezTo>
                <a:cubicBezTo>
                  <a:pt x="2302989" y="524993"/>
                  <a:pt x="2302989" y="525783"/>
                  <a:pt x="2302054" y="526573"/>
                </a:cubicBezTo>
                <a:lnTo>
                  <a:pt x="2300184" y="524993"/>
                </a:lnTo>
                <a:cubicBezTo>
                  <a:pt x="2299251" y="524199"/>
                  <a:pt x="2298316" y="524199"/>
                  <a:pt x="2297381" y="523409"/>
                </a:cubicBezTo>
                <a:cubicBezTo>
                  <a:pt x="2297381" y="523409"/>
                  <a:pt x="2296446" y="522618"/>
                  <a:pt x="2295510" y="522618"/>
                </a:cubicBezTo>
                <a:cubicBezTo>
                  <a:pt x="2295510" y="522618"/>
                  <a:pt x="2294578" y="524199"/>
                  <a:pt x="2293643" y="524199"/>
                </a:cubicBezTo>
                <a:lnTo>
                  <a:pt x="2292708" y="525783"/>
                </a:lnTo>
                <a:cubicBezTo>
                  <a:pt x="2291772" y="525783"/>
                  <a:pt x="2291772" y="527364"/>
                  <a:pt x="2290837" y="527364"/>
                </a:cubicBezTo>
                <a:cubicBezTo>
                  <a:pt x="2290837" y="527364"/>
                  <a:pt x="2288970" y="525783"/>
                  <a:pt x="2288970" y="526573"/>
                </a:cubicBezTo>
                <a:cubicBezTo>
                  <a:pt x="2288034" y="526573"/>
                  <a:pt x="2288034" y="527364"/>
                  <a:pt x="2287099" y="528154"/>
                </a:cubicBezTo>
                <a:cubicBezTo>
                  <a:pt x="2287099" y="528948"/>
                  <a:pt x="2286164" y="528948"/>
                  <a:pt x="2285229" y="529738"/>
                </a:cubicBezTo>
                <a:cubicBezTo>
                  <a:pt x="2285229" y="530529"/>
                  <a:pt x="2284297" y="531319"/>
                  <a:pt x="2284297" y="531319"/>
                </a:cubicBezTo>
                <a:cubicBezTo>
                  <a:pt x="2283361" y="532109"/>
                  <a:pt x="2283361" y="532900"/>
                  <a:pt x="2282426" y="533693"/>
                </a:cubicBezTo>
                <a:cubicBezTo>
                  <a:pt x="2281491" y="533693"/>
                  <a:pt x="2281491" y="534484"/>
                  <a:pt x="2280555" y="535274"/>
                </a:cubicBezTo>
                <a:lnTo>
                  <a:pt x="2278688" y="533693"/>
                </a:lnTo>
                <a:cubicBezTo>
                  <a:pt x="2278688" y="532900"/>
                  <a:pt x="2280555" y="532109"/>
                  <a:pt x="2280555" y="532109"/>
                </a:cubicBezTo>
                <a:cubicBezTo>
                  <a:pt x="2279623" y="532109"/>
                  <a:pt x="2278688" y="530529"/>
                  <a:pt x="2278688" y="530529"/>
                </a:cubicBezTo>
                <a:cubicBezTo>
                  <a:pt x="2277753" y="530529"/>
                  <a:pt x="2276818" y="532109"/>
                  <a:pt x="2276818" y="532109"/>
                </a:cubicBezTo>
                <a:lnTo>
                  <a:pt x="2274950" y="534484"/>
                </a:lnTo>
                <a:cubicBezTo>
                  <a:pt x="2274950" y="533693"/>
                  <a:pt x="2273080" y="532900"/>
                  <a:pt x="2273080" y="532900"/>
                </a:cubicBezTo>
                <a:cubicBezTo>
                  <a:pt x="2273080" y="532109"/>
                  <a:pt x="2274015" y="531319"/>
                  <a:pt x="2274950" y="531319"/>
                </a:cubicBezTo>
                <a:cubicBezTo>
                  <a:pt x="2274950" y="530529"/>
                  <a:pt x="2275882" y="529738"/>
                  <a:pt x="2275882" y="528948"/>
                </a:cubicBezTo>
                <a:lnTo>
                  <a:pt x="2274015" y="528154"/>
                </a:lnTo>
                <a:cubicBezTo>
                  <a:pt x="2274015" y="527364"/>
                  <a:pt x="2272144" y="526573"/>
                  <a:pt x="2272144" y="526573"/>
                </a:cubicBezTo>
                <a:lnTo>
                  <a:pt x="2274015" y="524993"/>
                </a:lnTo>
                <a:cubicBezTo>
                  <a:pt x="2273080" y="524199"/>
                  <a:pt x="2272144" y="524199"/>
                  <a:pt x="2271209" y="523409"/>
                </a:cubicBezTo>
                <a:cubicBezTo>
                  <a:pt x="2271209" y="524199"/>
                  <a:pt x="2270277" y="524993"/>
                  <a:pt x="2270277" y="524993"/>
                </a:cubicBezTo>
                <a:cubicBezTo>
                  <a:pt x="2269342" y="525783"/>
                  <a:pt x="2268407" y="526573"/>
                  <a:pt x="2268407" y="527364"/>
                </a:cubicBezTo>
                <a:cubicBezTo>
                  <a:pt x="2268407" y="527364"/>
                  <a:pt x="2266536" y="528154"/>
                  <a:pt x="2266536" y="528948"/>
                </a:cubicBezTo>
                <a:lnTo>
                  <a:pt x="2268407" y="529738"/>
                </a:lnTo>
                <a:cubicBezTo>
                  <a:pt x="2268407" y="530529"/>
                  <a:pt x="2267471" y="532109"/>
                  <a:pt x="2267471" y="532109"/>
                </a:cubicBezTo>
                <a:cubicBezTo>
                  <a:pt x="2266536" y="532109"/>
                  <a:pt x="2265601" y="530529"/>
                  <a:pt x="2265601" y="530529"/>
                </a:cubicBezTo>
                <a:cubicBezTo>
                  <a:pt x="2264669" y="530529"/>
                  <a:pt x="2263733" y="528948"/>
                  <a:pt x="2262798" y="528948"/>
                </a:cubicBezTo>
                <a:cubicBezTo>
                  <a:pt x="2262798" y="528948"/>
                  <a:pt x="2261863" y="530529"/>
                  <a:pt x="2261863" y="531319"/>
                </a:cubicBezTo>
                <a:cubicBezTo>
                  <a:pt x="2260928" y="531319"/>
                  <a:pt x="2259995" y="529738"/>
                  <a:pt x="2259060" y="529738"/>
                </a:cubicBezTo>
                <a:lnTo>
                  <a:pt x="2258125" y="531319"/>
                </a:lnTo>
                <a:cubicBezTo>
                  <a:pt x="2257190" y="531319"/>
                  <a:pt x="2256254" y="532900"/>
                  <a:pt x="2256254" y="532900"/>
                </a:cubicBezTo>
                <a:cubicBezTo>
                  <a:pt x="2255319" y="532900"/>
                  <a:pt x="2254387" y="532109"/>
                  <a:pt x="2254387" y="532109"/>
                </a:cubicBezTo>
                <a:cubicBezTo>
                  <a:pt x="2253452" y="531319"/>
                  <a:pt x="2252516" y="530529"/>
                  <a:pt x="2251581" y="530529"/>
                </a:cubicBezTo>
                <a:cubicBezTo>
                  <a:pt x="2251581" y="529738"/>
                  <a:pt x="2250649" y="529738"/>
                  <a:pt x="2249714" y="528948"/>
                </a:cubicBezTo>
                <a:lnTo>
                  <a:pt x="2251581" y="527364"/>
                </a:lnTo>
                <a:cubicBezTo>
                  <a:pt x="2251581" y="526573"/>
                  <a:pt x="2249714" y="526573"/>
                  <a:pt x="2249714" y="525783"/>
                </a:cubicBezTo>
                <a:cubicBezTo>
                  <a:pt x="2249714" y="526573"/>
                  <a:pt x="2247843" y="527364"/>
                  <a:pt x="2247843" y="527364"/>
                </a:cubicBezTo>
                <a:cubicBezTo>
                  <a:pt x="2247843" y="528154"/>
                  <a:pt x="2249714" y="528154"/>
                  <a:pt x="2249714" y="528948"/>
                </a:cubicBezTo>
                <a:cubicBezTo>
                  <a:pt x="2249714" y="529738"/>
                  <a:pt x="2247843" y="530529"/>
                  <a:pt x="2248778" y="530529"/>
                </a:cubicBezTo>
                <a:cubicBezTo>
                  <a:pt x="2248778" y="531319"/>
                  <a:pt x="2250649" y="532109"/>
                  <a:pt x="2250649" y="532109"/>
                </a:cubicBezTo>
                <a:lnTo>
                  <a:pt x="2248778" y="533693"/>
                </a:lnTo>
                <a:lnTo>
                  <a:pt x="2246908" y="532900"/>
                </a:lnTo>
                <a:cubicBezTo>
                  <a:pt x="2245973" y="532109"/>
                  <a:pt x="2245041" y="531319"/>
                  <a:pt x="2245041" y="531319"/>
                </a:cubicBezTo>
                <a:cubicBezTo>
                  <a:pt x="2244105" y="531319"/>
                  <a:pt x="2243170" y="529738"/>
                  <a:pt x="2242235" y="529738"/>
                </a:cubicBezTo>
                <a:lnTo>
                  <a:pt x="2241300" y="531319"/>
                </a:lnTo>
                <a:cubicBezTo>
                  <a:pt x="2241300" y="532109"/>
                  <a:pt x="2243170" y="532900"/>
                  <a:pt x="2243170" y="532900"/>
                </a:cubicBezTo>
                <a:cubicBezTo>
                  <a:pt x="2243170" y="532900"/>
                  <a:pt x="2242235" y="534484"/>
                  <a:pt x="2241300" y="534484"/>
                </a:cubicBezTo>
                <a:cubicBezTo>
                  <a:pt x="2241300" y="534484"/>
                  <a:pt x="2239432" y="532900"/>
                  <a:pt x="2239432" y="533693"/>
                </a:cubicBezTo>
                <a:cubicBezTo>
                  <a:pt x="2238497" y="533693"/>
                  <a:pt x="2238497" y="535274"/>
                  <a:pt x="2237562" y="535274"/>
                </a:cubicBezTo>
                <a:cubicBezTo>
                  <a:pt x="2237562" y="535274"/>
                  <a:pt x="2236626" y="533693"/>
                  <a:pt x="2235691" y="533693"/>
                </a:cubicBezTo>
                <a:cubicBezTo>
                  <a:pt x="2236626" y="533693"/>
                  <a:pt x="2236626" y="532109"/>
                  <a:pt x="2237562" y="532109"/>
                </a:cubicBezTo>
                <a:cubicBezTo>
                  <a:pt x="2237562" y="531319"/>
                  <a:pt x="2238497" y="530529"/>
                  <a:pt x="2238497" y="530529"/>
                </a:cubicBezTo>
                <a:cubicBezTo>
                  <a:pt x="2239432" y="529738"/>
                  <a:pt x="2236626" y="528948"/>
                  <a:pt x="2236626" y="528948"/>
                </a:cubicBezTo>
                <a:cubicBezTo>
                  <a:pt x="2236626" y="528154"/>
                  <a:pt x="2238497" y="527364"/>
                  <a:pt x="2238497" y="527364"/>
                </a:cubicBezTo>
                <a:cubicBezTo>
                  <a:pt x="2238497" y="526573"/>
                  <a:pt x="2236626" y="526573"/>
                  <a:pt x="2236626" y="525783"/>
                </a:cubicBezTo>
                <a:cubicBezTo>
                  <a:pt x="2235691" y="525783"/>
                  <a:pt x="2234759" y="524199"/>
                  <a:pt x="2233824" y="524199"/>
                </a:cubicBezTo>
                <a:cubicBezTo>
                  <a:pt x="2233824" y="524199"/>
                  <a:pt x="2232888" y="525783"/>
                  <a:pt x="2232888" y="526573"/>
                </a:cubicBezTo>
                <a:cubicBezTo>
                  <a:pt x="2231953" y="526573"/>
                  <a:pt x="2231953" y="527364"/>
                  <a:pt x="2231018" y="528154"/>
                </a:cubicBezTo>
                <a:cubicBezTo>
                  <a:pt x="2231018" y="528154"/>
                  <a:pt x="2230083" y="529738"/>
                  <a:pt x="2229151" y="529738"/>
                </a:cubicBezTo>
                <a:cubicBezTo>
                  <a:pt x="2229151" y="529738"/>
                  <a:pt x="2228215" y="528154"/>
                  <a:pt x="2227280" y="528154"/>
                </a:cubicBezTo>
                <a:cubicBezTo>
                  <a:pt x="2226345" y="528948"/>
                  <a:pt x="2226345" y="529738"/>
                  <a:pt x="2225413" y="530529"/>
                </a:cubicBezTo>
                <a:cubicBezTo>
                  <a:pt x="2225413" y="530529"/>
                  <a:pt x="2224477" y="531319"/>
                  <a:pt x="2224477" y="532109"/>
                </a:cubicBezTo>
                <a:cubicBezTo>
                  <a:pt x="2223542" y="532109"/>
                  <a:pt x="2222607" y="533693"/>
                  <a:pt x="2222607" y="533693"/>
                </a:cubicBezTo>
                <a:cubicBezTo>
                  <a:pt x="2221672" y="533693"/>
                  <a:pt x="2220739" y="532109"/>
                  <a:pt x="2220739" y="532109"/>
                </a:cubicBezTo>
                <a:cubicBezTo>
                  <a:pt x="2219804" y="532109"/>
                  <a:pt x="2219804" y="534484"/>
                  <a:pt x="2218869" y="534484"/>
                </a:cubicBezTo>
                <a:lnTo>
                  <a:pt x="2216998" y="532900"/>
                </a:lnTo>
                <a:cubicBezTo>
                  <a:pt x="2216063" y="532109"/>
                  <a:pt x="2215131" y="532109"/>
                  <a:pt x="2215131" y="531319"/>
                </a:cubicBezTo>
                <a:cubicBezTo>
                  <a:pt x="2216063" y="530529"/>
                  <a:pt x="2216998" y="528948"/>
                  <a:pt x="2217934" y="528154"/>
                </a:cubicBezTo>
                <a:cubicBezTo>
                  <a:pt x="2217934" y="527364"/>
                  <a:pt x="2219804" y="526573"/>
                  <a:pt x="2219804" y="526573"/>
                </a:cubicBezTo>
                <a:cubicBezTo>
                  <a:pt x="2219804" y="525783"/>
                  <a:pt x="2216998" y="524993"/>
                  <a:pt x="2216998" y="524993"/>
                </a:cubicBezTo>
                <a:cubicBezTo>
                  <a:pt x="2217934" y="524993"/>
                  <a:pt x="2218869" y="523409"/>
                  <a:pt x="2218869" y="523409"/>
                </a:cubicBezTo>
                <a:cubicBezTo>
                  <a:pt x="2219804" y="523409"/>
                  <a:pt x="2220739" y="524199"/>
                  <a:pt x="2220739" y="524199"/>
                </a:cubicBezTo>
                <a:cubicBezTo>
                  <a:pt x="2221672" y="524199"/>
                  <a:pt x="2223542" y="525783"/>
                  <a:pt x="2223542" y="525783"/>
                </a:cubicBezTo>
                <a:lnTo>
                  <a:pt x="2224477" y="524199"/>
                </a:lnTo>
                <a:cubicBezTo>
                  <a:pt x="2224477" y="523409"/>
                  <a:pt x="2222607" y="523409"/>
                  <a:pt x="2222607" y="522618"/>
                </a:cubicBezTo>
                <a:cubicBezTo>
                  <a:pt x="2222607" y="521828"/>
                  <a:pt x="2224477" y="521037"/>
                  <a:pt x="2224477" y="521037"/>
                </a:cubicBezTo>
                <a:cubicBezTo>
                  <a:pt x="2224477" y="520247"/>
                  <a:pt x="2221672" y="519453"/>
                  <a:pt x="2222607" y="519453"/>
                </a:cubicBezTo>
                <a:cubicBezTo>
                  <a:pt x="2222607" y="518663"/>
                  <a:pt x="2223542" y="517873"/>
                  <a:pt x="2223542" y="517873"/>
                </a:cubicBezTo>
                <a:cubicBezTo>
                  <a:pt x="2224477" y="517082"/>
                  <a:pt x="2224477" y="516292"/>
                  <a:pt x="2225413" y="516292"/>
                </a:cubicBezTo>
                <a:cubicBezTo>
                  <a:pt x="2226345" y="515498"/>
                  <a:pt x="2226345" y="514708"/>
                  <a:pt x="2227280" y="513917"/>
                </a:cubicBezTo>
                <a:cubicBezTo>
                  <a:pt x="2226345" y="513917"/>
                  <a:pt x="2225413" y="513127"/>
                  <a:pt x="2224477" y="513127"/>
                </a:cubicBezTo>
                <a:lnTo>
                  <a:pt x="2223542" y="514708"/>
                </a:lnTo>
                <a:cubicBezTo>
                  <a:pt x="2222607" y="514708"/>
                  <a:pt x="2222607" y="516292"/>
                  <a:pt x="2221672" y="516292"/>
                </a:cubicBezTo>
                <a:cubicBezTo>
                  <a:pt x="2221672" y="517082"/>
                  <a:pt x="2220739" y="517873"/>
                  <a:pt x="2219804" y="517873"/>
                </a:cubicBezTo>
                <a:cubicBezTo>
                  <a:pt x="2219804" y="518663"/>
                  <a:pt x="2218869" y="519453"/>
                  <a:pt x="2218869" y="520247"/>
                </a:cubicBezTo>
                <a:cubicBezTo>
                  <a:pt x="2217934" y="520247"/>
                  <a:pt x="2216998" y="521828"/>
                  <a:pt x="2216998" y="521828"/>
                </a:cubicBezTo>
                <a:lnTo>
                  <a:pt x="2215131" y="520247"/>
                </a:lnTo>
                <a:cubicBezTo>
                  <a:pt x="2215131" y="521037"/>
                  <a:pt x="2213260" y="521828"/>
                  <a:pt x="2213260" y="521828"/>
                </a:cubicBezTo>
                <a:cubicBezTo>
                  <a:pt x="2213260" y="522618"/>
                  <a:pt x="2215131" y="523409"/>
                  <a:pt x="2215131" y="523409"/>
                </a:cubicBezTo>
                <a:lnTo>
                  <a:pt x="2216998" y="524993"/>
                </a:lnTo>
                <a:cubicBezTo>
                  <a:pt x="2216998" y="525783"/>
                  <a:pt x="2216063" y="525783"/>
                  <a:pt x="2216063" y="526573"/>
                </a:cubicBezTo>
                <a:cubicBezTo>
                  <a:pt x="2215131" y="527364"/>
                  <a:pt x="2215131" y="528154"/>
                  <a:pt x="2214196" y="528154"/>
                </a:cubicBezTo>
                <a:cubicBezTo>
                  <a:pt x="2214196" y="528948"/>
                  <a:pt x="2213260" y="529738"/>
                  <a:pt x="2212325" y="529738"/>
                </a:cubicBezTo>
                <a:cubicBezTo>
                  <a:pt x="2212325" y="530529"/>
                  <a:pt x="2211390" y="528948"/>
                  <a:pt x="2210458" y="528948"/>
                </a:cubicBezTo>
                <a:lnTo>
                  <a:pt x="2208587" y="530529"/>
                </a:lnTo>
                <a:cubicBezTo>
                  <a:pt x="2208587" y="531319"/>
                  <a:pt x="2207652" y="532109"/>
                  <a:pt x="2207652" y="532109"/>
                </a:cubicBezTo>
                <a:lnTo>
                  <a:pt x="2209523" y="533693"/>
                </a:lnTo>
                <a:lnTo>
                  <a:pt x="2211390" y="532109"/>
                </a:lnTo>
                <a:lnTo>
                  <a:pt x="2213260" y="532900"/>
                </a:lnTo>
                <a:cubicBezTo>
                  <a:pt x="2213260" y="533693"/>
                  <a:pt x="2211390" y="534484"/>
                  <a:pt x="2211390" y="535274"/>
                </a:cubicBezTo>
                <a:cubicBezTo>
                  <a:pt x="2211390" y="535274"/>
                  <a:pt x="2210458" y="536065"/>
                  <a:pt x="2209523" y="536855"/>
                </a:cubicBezTo>
                <a:cubicBezTo>
                  <a:pt x="2209523" y="536855"/>
                  <a:pt x="2212325" y="537649"/>
                  <a:pt x="2212325" y="538439"/>
                </a:cubicBezTo>
                <a:cubicBezTo>
                  <a:pt x="2212325" y="538439"/>
                  <a:pt x="2210458" y="539229"/>
                  <a:pt x="2210458" y="540020"/>
                </a:cubicBezTo>
                <a:cubicBezTo>
                  <a:pt x="2210458" y="540810"/>
                  <a:pt x="2209523" y="540810"/>
                  <a:pt x="2208587" y="541601"/>
                </a:cubicBezTo>
                <a:cubicBezTo>
                  <a:pt x="2208587" y="540810"/>
                  <a:pt x="2207652" y="540810"/>
                  <a:pt x="2206717" y="540020"/>
                </a:cubicBezTo>
                <a:lnTo>
                  <a:pt x="2204849" y="539229"/>
                </a:lnTo>
                <a:cubicBezTo>
                  <a:pt x="2204849" y="538439"/>
                  <a:pt x="2205782" y="537649"/>
                  <a:pt x="2206717" y="536855"/>
                </a:cubicBezTo>
                <a:cubicBezTo>
                  <a:pt x="2205782" y="536855"/>
                  <a:pt x="2204849" y="536065"/>
                  <a:pt x="2203914" y="536065"/>
                </a:cubicBezTo>
                <a:lnTo>
                  <a:pt x="2202979" y="537649"/>
                </a:lnTo>
                <a:cubicBezTo>
                  <a:pt x="2202979" y="537649"/>
                  <a:pt x="2204849" y="538439"/>
                  <a:pt x="2204849" y="539229"/>
                </a:cubicBezTo>
                <a:cubicBezTo>
                  <a:pt x="2204849" y="539229"/>
                  <a:pt x="2203914" y="540020"/>
                  <a:pt x="2202979" y="540810"/>
                </a:cubicBezTo>
                <a:cubicBezTo>
                  <a:pt x="2202979" y="540810"/>
                  <a:pt x="2202044" y="542394"/>
                  <a:pt x="2201108" y="542394"/>
                </a:cubicBezTo>
                <a:cubicBezTo>
                  <a:pt x="2201108" y="542394"/>
                  <a:pt x="2199241" y="541601"/>
                  <a:pt x="2199241" y="540810"/>
                </a:cubicBezTo>
                <a:cubicBezTo>
                  <a:pt x="2199241" y="540810"/>
                  <a:pt x="2201108" y="540020"/>
                  <a:pt x="2201108" y="539229"/>
                </a:cubicBezTo>
                <a:cubicBezTo>
                  <a:pt x="2201108" y="538439"/>
                  <a:pt x="2199241" y="538439"/>
                  <a:pt x="2199241" y="537649"/>
                </a:cubicBezTo>
                <a:cubicBezTo>
                  <a:pt x="2200176" y="536855"/>
                  <a:pt x="2201108" y="536065"/>
                  <a:pt x="2202044" y="534484"/>
                </a:cubicBezTo>
                <a:cubicBezTo>
                  <a:pt x="2202979" y="533693"/>
                  <a:pt x="2203914" y="532109"/>
                  <a:pt x="2204849" y="531319"/>
                </a:cubicBezTo>
                <a:cubicBezTo>
                  <a:pt x="2203914" y="529738"/>
                  <a:pt x="2202979" y="528948"/>
                  <a:pt x="2201108" y="528154"/>
                </a:cubicBezTo>
                <a:cubicBezTo>
                  <a:pt x="2200176" y="528154"/>
                  <a:pt x="2200176" y="527364"/>
                  <a:pt x="2199241" y="526573"/>
                </a:cubicBezTo>
                <a:cubicBezTo>
                  <a:pt x="2198306" y="527364"/>
                  <a:pt x="2198306" y="528948"/>
                  <a:pt x="2197370" y="528948"/>
                </a:cubicBezTo>
                <a:lnTo>
                  <a:pt x="2195503" y="527364"/>
                </a:lnTo>
                <a:lnTo>
                  <a:pt x="2193633" y="525783"/>
                </a:lnTo>
                <a:cubicBezTo>
                  <a:pt x="2192697" y="525783"/>
                  <a:pt x="2191762" y="527364"/>
                  <a:pt x="2191762" y="527364"/>
                </a:cubicBezTo>
                <a:cubicBezTo>
                  <a:pt x="2190830" y="528154"/>
                  <a:pt x="2189895" y="528948"/>
                  <a:pt x="2189895" y="529738"/>
                </a:cubicBezTo>
                <a:lnTo>
                  <a:pt x="2191762" y="530529"/>
                </a:lnTo>
                <a:cubicBezTo>
                  <a:pt x="2191762" y="531319"/>
                  <a:pt x="2190830" y="532109"/>
                  <a:pt x="2190830" y="532900"/>
                </a:cubicBezTo>
                <a:lnTo>
                  <a:pt x="2188959" y="531319"/>
                </a:lnTo>
                <a:cubicBezTo>
                  <a:pt x="2188024" y="531319"/>
                  <a:pt x="2187089" y="532900"/>
                  <a:pt x="2187089" y="532900"/>
                </a:cubicBezTo>
                <a:cubicBezTo>
                  <a:pt x="2186157" y="533693"/>
                  <a:pt x="2186157" y="534484"/>
                  <a:pt x="2185221" y="534484"/>
                </a:cubicBezTo>
                <a:lnTo>
                  <a:pt x="2183351" y="533693"/>
                </a:lnTo>
                <a:cubicBezTo>
                  <a:pt x="2183351" y="532900"/>
                  <a:pt x="2185221" y="532109"/>
                  <a:pt x="2185221" y="531319"/>
                </a:cubicBezTo>
                <a:cubicBezTo>
                  <a:pt x="2184286" y="531319"/>
                  <a:pt x="2183351" y="530529"/>
                  <a:pt x="2182416" y="530529"/>
                </a:cubicBezTo>
                <a:cubicBezTo>
                  <a:pt x="2182416" y="529738"/>
                  <a:pt x="2181480" y="528948"/>
                  <a:pt x="2180548" y="528948"/>
                </a:cubicBezTo>
                <a:lnTo>
                  <a:pt x="2178678" y="527364"/>
                </a:lnTo>
                <a:cubicBezTo>
                  <a:pt x="2178678" y="527364"/>
                  <a:pt x="2176807" y="528948"/>
                  <a:pt x="2176807" y="529738"/>
                </a:cubicBezTo>
                <a:lnTo>
                  <a:pt x="2174940" y="531319"/>
                </a:lnTo>
                <a:cubicBezTo>
                  <a:pt x="2174940" y="531319"/>
                  <a:pt x="2173069" y="530529"/>
                  <a:pt x="2173069" y="529738"/>
                </a:cubicBezTo>
                <a:lnTo>
                  <a:pt x="2174940" y="528154"/>
                </a:lnTo>
                <a:cubicBezTo>
                  <a:pt x="2174940" y="527364"/>
                  <a:pt x="2175872" y="526573"/>
                  <a:pt x="2176807" y="526573"/>
                </a:cubicBezTo>
                <a:cubicBezTo>
                  <a:pt x="2176807" y="525783"/>
                  <a:pt x="2177742" y="524993"/>
                  <a:pt x="2177742" y="524199"/>
                </a:cubicBezTo>
                <a:lnTo>
                  <a:pt x="2175872" y="523409"/>
                </a:lnTo>
                <a:cubicBezTo>
                  <a:pt x="2175872" y="522618"/>
                  <a:pt x="2177742" y="521828"/>
                  <a:pt x="2177742" y="521828"/>
                </a:cubicBezTo>
                <a:cubicBezTo>
                  <a:pt x="2177742" y="521037"/>
                  <a:pt x="2175872" y="520247"/>
                  <a:pt x="2175872" y="520247"/>
                </a:cubicBezTo>
                <a:cubicBezTo>
                  <a:pt x="2174940" y="520247"/>
                  <a:pt x="2174005" y="521828"/>
                  <a:pt x="2174005" y="521828"/>
                </a:cubicBezTo>
                <a:cubicBezTo>
                  <a:pt x="2173069" y="521828"/>
                  <a:pt x="2172134" y="520247"/>
                  <a:pt x="2172134" y="520247"/>
                </a:cubicBezTo>
                <a:cubicBezTo>
                  <a:pt x="2171199" y="521037"/>
                  <a:pt x="2171199" y="521828"/>
                  <a:pt x="2170267" y="522618"/>
                </a:cubicBezTo>
                <a:cubicBezTo>
                  <a:pt x="2170267" y="522618"/>
                  <a:pt x="2168396" y="523409"/>
                  <a:pt x="2168396" y="524199"/>
                </a:cubicBezTo>
                <a:cubicBezTo>
                  <a:pt x="2168396" y="524199"/>
                  <a:pt x="2170267" y="524993"/>
                  <a:pt x="2170267" y="525783"/>
                </a:cubicBezTo>
                <a:cubicBezTo>
                  <a:pt x="2171199" y="525783"/>
                  <a:pt x="2169331" y="526573"/>
                  <a:pt x="2169331" y="527364"/>
                </a:cubicBezTo>
                <a:cubicBezTo>
                  <a:pt x="2169331" y="527364"/>
                  <a:pt x="2168396" y="528154"/>
                  <a:pt x="2167461" y="528948"/>
                </a:cubicBezTo>
                <a:lnTo>
                  <a:pt x="2165593" y="530529"/>
                </a:lnTo>
                <a:lnTo>
                  <a:pt x="2168396" y="532109"/>
                </a:lnTo>
                <a:cubicBezTo>
                  <a:pt x="2167461" y="532900"/>
                  <a:pt x="2166526" y="532900"/>
                  <a:pt x="2166526" y="533693"/>
                </a:cubicBezTo>
                <a:cubicBezTo>
                  <a:pt x="2165593" y="534484"/>
                  <a:pt x="2165593" y="535274"/>
                  <a:pt x="2164658" y="535274"/>
                </a:cubicBezTo>
                <a:cubicBezTo>
                  <a:pt x="2164658" y="536065"/>
                  <a:pt x="2162788" y="534484"/>
                  <a:pt x="2162788" y="534484"/>
                </a:cubicBezTo>
                <a:cubicBezTo>
                  <a:pt x="2161852" y="534484"/>
                  <a:pt x="2161852" y="536065"/>
                  <a:pt x="2160920" y="536065"/>
                </a:cubicBezTo>
                <a:cubicBezTo>
                  <a:pt x="2160920" y="536065"/>
                  <a:pt x="2159985" y="534484"/>
                  <a:pt x="2159050" y="534484"/>
                </a:cubicBezTo>
                <a:cubicBezTo>
                  <a:pt x="2159050" y="534484"/>
                  <a:pt x="2159985" y="532900"/>
                  <a:pt x="2160920" y="532900"/>
                </a:cubicBezTo>
                <a:cubicBezTo>
                  <a:pt x="2160920" y="532109"/>
                  <a:pt x="2161852" y="531319"/>
                  <a:pt x="2161852" y="531319"/>
                </a:cubicBezTo>
                <a:cubicBezTo>
                  <a:pt x="2162788" y="530529"/>
                  <a:pt x="2159985" y="529738"/>
                  <a:pt x="2159985" y="529738"/>
                </a:cubicBezTo>
                <a:lnTo>
                  <a:pt x="2161852" y="528154"/>
                </a:lnTo>
                <a:lnTo>
                  <a:pt x="2159985" y="526573"/>
                </a:lnTo>
                <a:cubicBezTo>
                  <a:pt x="2159050" y="526573"/>
                  <a:pt x="2158114" y="528154"/>
                  <a:pt x="2158114" y="528154"/>
                </a:cubicBezTo>
                <a:cubicBezTo>
                  <a:pt x="2157179" y="528948"/>
                  <a:pt x="2157179" y="529738"/>
                  <a:pt x="2156247" y="530529"/>
                </a:cubicBezTo>
                <a:lnTo>
                  <a:pt x="2158114" y="531319"/>
                </a:lnTo>
                <a:cubicBezTo>
                  <a:pt x="2159050" y="532109"/>
                  <a:pt x="2157179" y="532900"/>
                  <a:pt x="2157179" y="532900"/>
                </a:cubicBezTo>
                <a:lnTo>
                  <a:pt x="2159050" y="534484"/>
                </a:lnTo>
                <a:cubicBezTo>
                  <a:pt x="2158114" y="534484"/>
                  <a:pt x="2158114" y="536065"/>
                  <a:pt x="2157179" y="536065"/>
                </a:cubicBezTo>
                <a:cubicBezTo>
                  <a:pt x="2157179" y="536065"/>
                  <a:pt x="2156247" y="535274"/>
                  <a:pt x="2155312" y="535274"/>
                </a:cubicBezTo>
                <a:cubicBezTo>
                  <a:pt x="2154377" y="536065"/>
                  <a:pt x="2153441" y="537649"/>
                  <a:pt x="2152506" y="538439"/>
                </a:cubicBezTo>
                <a:cubicBezTo>
                  <a:pt x="2151571" y="538439"/>
                  <a:pt x="2150639" y="537649"/>
                  <a:pt x="2149703" y="536855"/>
                </a:cubicBezTo>
                <a:cubicBezTo>
                  <a:pt x="2149703" y="536855"/>
                  <a:pt x="2151571" y="536065"/>
                  <a:pt x="2151571" y="535274"/>
                </a:cubicBezTo>
                <a:cubicBezTo>
                  <a:pt x="2152506" y="535274"/>
                  <a:pt x="2153441" y="534484"/>
                  <a:pt x="2153441" y="533693"/>
                </a:cubicBezTo>
                <a:cubicBezTo>
                  <a:pt x="2153441" y="532900"/>
                  <a:pt x="2155312" y="532109"/>
                  <a:pt x="2155312" y="532109"/>
                </a:cubicBezTo>
                <a:cubicBezTo>
                  <a:pt x="2154377" y="531319"/>
                  <a:pt x="2152506" y="531319"/>
                  <a:pt x="2152506" y="530529"/>
                </a:cubicBezTo>
                <a:lnTo>
                  <a:pt x="2154377" y="528948"/>
                </a:lnTo>
                <a:lnTo>
                  <a:pt x="2152506" y="527364"/>
                </a:lnTo>
                <a:cubicBezTo>
                  <a:pt x="2151571" y="527364"/>
                  <a:pt x="2151571" y="528948"/>
                  <a:pt x="2150639" y="528948"/>
                </a:cubicBezTo>
                <a:cubicBezTo>
                  <a:pt x="2149703" y="528948"/>
                  <a:pt x="2149703" y="528154"/>
                  <a:pt x="2148768" y="528154"/>
                </a:cubicBezTo>
                <a:cubicBezTo>
                  <a:pt x="2148768" y="528154"/>
                  <a:pt x="2146898" y="528948"/>
                  <a:pt x="2146898" y="529738"/>
                </a:cubicBezTo>
                <a:cubicBezTo>
                  <a:pt x="2146898" y="529738"/>
                  <a:pt x="2148768" y="530529"/>
                  <a:pt x="2148768" y="531319"/>
                </a:cubicBezTo>
                <a:cubicBezTo>
                  <a:pt x="2148768" y="531319"/>
                  <a:pt x="2147833" y="532109"/>
                  <a:pt x="2147833" y="532900"/>
                </a:cubicBezTo>
                <a:cubicBezTo>
                  <a:pt x="2146898" y="533693"/>
                  <a:pt x="2146898" y="533693"/>
                  <a:pt x="2145965" y="534484"/>
                </a:cubicBezTo>
                <a:cubicBezTo>
                  <a:pt x="2145030" y="535274"/>
                  <a:pt x="2145030" y="536065"/>
                  <a:pt x="2144095" y="536065"/>
                </a:cubicBezTo>
                <a:cubicBezTo>
                  <a:pt x="2144095" y="536855"/>
                  <a:pt x="2143160" y="537649"/>
                  <a:pt x="2143160" y="538439"/>
                </a:cubicBezTo>
                <a:cubicBezTo>
                  <a:pt x="2142224" y="538439"/>
                  <a:pt x="2141289" y="540020"/>
                  <a:pt x="2141289" y="540020"/>
                </a:cubicBezTo>
                <a:lnTo>
                  <a:pt x="2139422" y="538439"/>
                </a:lnTo>
                <a:lnTo>
                  <a:pt x="2140357" y="536855"/>
                </a:lnTo>
                <a:lnTo>
                  <a:pt x="2142224" y="535274"/>
                </a:lnTo>
                <a:cubicBezTo>
                  <a:pt x="2141289" y="534484"/>
                  <a:pt x="2140357" y="533693"/>
                  <a:pt x="2140357" y="533693"/>
                </a:cubicBezTo>
                <a:cubicBezTo>
                  <a:pt x="2139422" y="533693"/>
                  <a:pt x="2138486" y="535274"/>
                  <a:pt x="2138486" y="535274"/>
                </a:cubicBezTo>
                <a:cubicBezTo>
                  <a:pt x="2137551" y="535274"/>
                  <a:pt x="2136619" y="534484"/>
                  <a:pt x="2136619" y="533693"/>
                </a:cubicBezTo>
                <a:cubicBezTo>
                  <a:pt x="2135684" y="533693"/>
                  <a:pt x="2134749" y="532900"/>
                  <a:pt x="2134749" y="532900"/>
                </a:cubicBezTo>
                <a:cubicBezTo>
                  <a:pt x="2133813" y="532900"/>
                  <a:pt x="2133813" y="534484"/>
                  <a:pt x="2132878" y="534484"/>
                </a:cubicBezTo>
                <a:cubicBezTo>
                  <a:pt x="2131946" y="534484"/>
                  <a:pt x="2131011" y="532900"/>
                  <a:pt x="2131011" y="532900"/>
                </a:cubicBezTo>
                <a:cubicBezTo>
                  <a:pt x="2130075" y="532900"/>
                  <a:pt x="2129140" y="535274"/>
                  <a:pt x="2129140" y="534484"/>
                </a:cubicBezTo>
                <a:cubicBezTo>
                  <a:pt x="2128205" y="534484"/>
                  <a:pt x="2127270" y="533693"/>
                  <a:pt x="2127270" y="533693"/>
                </a:cubicBezTo>
                <a:cubicBezTo>
                  <a:pt x="2126337" y="532900"/>
                  <a:pt x="2125402" y="532900"/>
                  <a:pt x="2125402" y="532109"/>
                </a:cubicBezTo>
                <a:cubicBezTo>
                  <a:pt x="2124467" y="532109"/>
                  <a:pt x="2123532" y="530529"/>
                  <a:pt x="2122596" y="530529"/>
                </a:cubicBezTo>
                <a:lnTo>
                  <a:pt x="2121661" y="532900"/>
                </a:lnTo>
                <a:cubicBezTo>
                  <a:pt x="2120729" y="532109"/>
                  <a:pt x="2118858" y="531319"/>
                  <a:pt x="2118858" y="531319"/>
                </a:cubicBezTo>
                <a:cubicBezTo>
                  <a:pt x="2118858" y="530529"/>
                  <a:pt x="2120729" y="529738"/>
                  <a:pt x="2120729" y="529738"/>
                </a:cubicBezTo>
                <a:cubicBezTo>
                  <a:pt x="2120729" y="528948"/>
                  <a:pt x="2118858" y="528154"/>
                  <a:pt x="2118858" y="528154"/>
                </a:cubicBezTo>
                <a:cubicBezTo>
                  <a:pt x="2118858" y="527364"/>
                  <a:pt x="2119794" y="526573"/>
                  <a:pt x="2120729" y="526573"/>
                </a:cubicBezTo>
                <a:cubicBezTo>
                  <a:pt x="2120729" y="525783"/>
                  <a:pt x="2121661" y="524993"/>
                  <a:pt x="2121661" y="524199"/>
                </a:cubicBezTo>
                <a:lnTo>
                  <a:pt x="2119794" y="523409"/>
                </a:lnTo>
                <a:cubicBezTo>
                  <a:pt x="2118858" y="524199"/>
                  <a:pt x="2117923" y="525783"/>
                  <a:pt x="2116988" y="526573"/>
                </a:cubicBezTo>
                <a:cubicBezTo>
                  <a:pt x="2116056" y="527364"/>
                  <a:pt x="2115121" y="528154"/>
                  <a:pt x="2115121" y="528154"/>
                </a:cubicBezTo>
                <a:lnTo>
                  <a:pt x="2113250" y="527364"/>
                </a:lnTo>
                <a:cubicBezTo>
                  <a:pt x="2113250" y="526573"/>
                  <a:pt x="2114185" y="525783"/>
                  <a:pt x="2114185" y="525783"/>
                </a:cubicBezTo>
                <a:cubicBezTo>
                  <a:pt x="2115121" y="524993"/>
                  <a:pt x="2116056" y="524199"/>
                  <a:pt x="2116056" y="523409"/>
                </a:cubicBezTo>
                <a:cubicBezTo>
                  <a:pt x="2116988" y="523409"/>
                  <a:pt x="2117923" y="522618"/>
                  <a:pt x="2117923" y="521828"/>
                </a:cubicBezTo>
                <a:cubicBezTo>
                  <a:pt x="2117923" y="521828"/>
                  <a:pt x="2116056" y="521037"/>
                  <a:pt x="2116056" y="520247"/>
                </a:cubicBezTo>
                <a:cubicBezTo>
                  <a:pt x="2115121" y="521037"/>
                  <a:pt x="2114185" y="521828"/>
                  <a:pt x="2114185" y="522618"/>
                </a:cubicBezTo>
                <a:cubicBezTo>
                  <a:pt x="2113250" y="522618"/>
                  <a:pt x="2112315" y="523409"/>
                  <a:pt x="2112315" y="524199"/>
                </a:cubicBezTo>
                <a:lnTo>
                  <a:pt x="2110447" y="525783"/>
                </a:lnTo>
                <a:lnTo>
                  <a:pt x="2113250" y="527364"/>
                </a:lnTo>
                <a:cubicBezTo>
                  <a:pt x="2112315" y="527364"/>
                  <a:pt x="2111379" y="528948"/>
                  <a:pt x="2111379" y="528948"/>
                </a:cubicBezTo>
                <a:cubicBezTo>
                  <a:pt x="2111379" y="528948"/>
                  <a:pt x="2109512" y="528154"/>
                  <a:pt x="2109512" y="527364"/>
                </a:cubicBezTo>
                <a:cubicBezTo>
                  <a:pt x="2108577" y="527364"/>
                  <a:pt x="2107642" y="526573"/>
                  <a:pt x="2107642" y="526573"/>
                </a:cubicBezTo>
                <a:cubicBezTo>
                  <a:pt x="2106709" y="526573"/>
                  <a:pt x="2105774" y="528154"/>
                  <a:pt x="2105774" y="528154"/>
                </a:cubicBezTo>
                <a:lnTo>
                  <a:pt x="2103904" y="529738"/>
                </a:lnTo>
                <a:lnTo>
                  <a:pt x="2102033" y="528154"/>
                </a:lnTo>
                <a:cubicBezTo>
                  <a:pt x="2102033" y="528948"/>
                  <a:pt x="2100166" y="529738"/>
                  <a:pt x="2100166" y="530529"/>
                </a:cubicBezTo>
                <a:lnTo>
                  <a:pt x="2102033" y="531319"/>
                </a:lnTo>
                <a:cubicBezTo>
                  <a:pt x="2102033" y="532109"/>
                  <a:pt x="2101101" y="532900"/>
                  <a:pt x="2101101" y="533693"/>
                </a:cubicBezTo>
                <a:cubicBezTo>
                  <a:pt x="2100166" y="533693"/>
                  <a:pt x="2099231" y="535274"/>
                  <a:pt x="2099231" y="535274"/>
                </a:cubicBezTo>
                <a:lnTo>
                  <a:pt x="2097360" y="533693"/>
                </a:lnTo>
                <a:cubicBezTo>
                  <a:pt x="2096428" y="533693"/>
                  <a:pt x="2095493" y="532900"/>
                  <a:pt x="2095493" y="532109"/>
                </a:cubicBezTo>
                <a:cubicBezTo>
                  <a:pt x="2094557" y="532109"/>
                  <a:pt x="2093622" y="531319"/>
                  <a:pt x="2092687" y="531319"/>
                </a:cubicBezTo>
                <a:lnTo>
                  <a:pt x="2091752" y="532900"/>
                </a:lnTo>
                <a:cubicBezTo>
                  <a:pt x="2090819" y="532900"/>
                  <a:pt x="2089884" y="532109"/>
                  <a:pt x="2088949" y="531319"/>
                </a:cubicBezTo>
                <a:lnTo>
                  <a:pt x="2087078" y="529738"/>
                </a:lnTo>
                <a:cubicBezTo>
                  <a:pt x="2087078" y="530529"/>
                  <a:pt x="2086146" y="531319"/>
                  <a:pt x="2085211" y="532109"/>
                </a:cubicBezTo>
                <a:lnTo>
                  <a:pt x="2084276" y="533693"/>
                </a:lnTo>
                <a:lnTo>
                  <a:pt x="2086146" y="535274"/>
                </a:lnTo>
                <a:cubicBezTo>
                  <a:pt x="2086146" y="535274"/>
                  <a:pt x="2085211" y="536855"/>
                  <a:pt x="2084276" y="536855"/>
                </a:cubicBezTo>
                <a:lnTo>
                  <a:pt x="2082405" y="535274"/>
                </a:lnTo>
                <a:cubicBezTo>
                  <a:pt x="2082405" y="535274"/>
                  <a:pt x="2080538" y="534484"/>
                  <a:pt x="2080538" y="533693"/>
                </a:cubicBezTo>
                <a:cubicBezTo>
                  <a:pt x="2080538" y="533693"/>
                  <a:pt x="2081473" y="532900"/>
                  <a:pt x="2081473" y="532109"/>
                </a:cubicBezTo>
                <a:cubicBezTo>
                  <a:pt x="2082405" y="532109"/>
                  <a:pt x="2083340" y="531319"/>
                  <a:pt x="2083340" y="530529"/>
                </a:cubicBezTo>
                <a:cubicBezTo>
                  <a:pt x="2083340" y="530529"/>
                  <a:pt x="2081473" y="529738"/>
                  <a:pt x="2081473" y="528948"/>
                </a:cubicBezTo>
                <a:cubicBezTo>
                  <a:pt x="2080538" y="529738"/>
                  <a:pt x="2080538" y="530529"/>
                  <a:pt x="2079603" y="531319"/>
                </a:cubicBezTo>
                <a:lnTo>
                  <a:pt x="2078667" y="532900"/>
                </a:lnTo>
                <a:cubicBezTo>
                  <a:pt x="2077732" y="532900"/>
                  <a:pt x="2075865" y="531319"/>
                  <a:pt x="2075865" y="531319"/>
                </a:cubicBezTo>
                <a:cubicBezTo>
                  <a:pt x="2076800" y="531319"/>
                  <a:pt x="2076800" y="529738"/>
                  <a:pt x="2077732" y="529738"/>
                </a:cubicBezTo>
                <a:cubicBezTo>
                  <a:pt x="2076800" y="528948"/>
                  <a:pt x="2074929" y="528154"/>
                  <a:pt x="2073994" y="526573"/>
                </a:cubicBezTo>
                <a:cubicBezTo>
                  <a:pt x="2073059" y="526573"/>
                  <a:pt x="2072127" y="525783"/>
                  <a:pt x="2071191" y="525783"/>
                </a:cubicBezTo>
                <a:lnTo>
                  <a:pt x="2070256" y="527364"/>
                </a:lnTo>
                <a:cubicBezTo>
                  <a:pt x="2069321" y="527364"/>
                  <a:pt x="2068386" y="525783"/>
                  <a:pt x="2067450" y="525783"/>
                </a:cubicBezTo>
                <a:cubicBezTo>
                  <a:pt x="2067450" y="525783"/>
                  <a:pt x="2065583" y="524199"/>
                  <a:pt x="2065583" y="524993"/>
                </a:cubicBezTo>
                <a:lnTo>
                  <a:pt x="2063713" y="526573"/>
                </a:lnTo>
                <a:cubicBezTo>
                  <a:pt x="2064648" y="526573"/>
                  <a:pt x="2066518" y="527364"/>
                  <a:pt x="2066518" y="527364"/>
                </a:cubicBezTo>
                <a:cubicBezTo>
                  <a:pt x="2066518" y="528154"/>
                  <a:pt x="2064648" y="528948"/>
                  <a:pt x="2064648" y="529738"/>
                </a:cubicBezTo>
                <a:cubicBezTo>
                  <a:pt x="2064648" y="529738"/>
                  <a:pt x="2063713" y="530529"/>
                  <a:pt x="2062777" y="531319"/>
                </a:cubicBezTo>
                <a:cubicBezTo>
                  <a:pt x="2062777" y="532109"/>
                  <a:pt x="2061842" y="532900"/>
                  <a:pt x="2061842" y="532900"/>
                </a:cubicBezTo>
                <a:cubicBezTo>
                  <a:pt x="2060910" y="532900"/>
                  <a:pt x="2059975" y="531319"/>
                  <a:pt x="2059039" y="531319"/>
                </a:cubicBezTo>
                <a:cubicBezTo>
                  <a:pt x="2059039" y="532109"/>
                  <a:pt x="2058104" y="533693"/>
                  <a:pt x="2058104" y="533693"/>
                </a:cubicBezTo>
                <a:cubicBezTo>
                  <a:pt x="2057169" y="533693"/>
                  <a:pt x="2056237" y="532109"/>
                  <a:pt x="2055301" y="532109"/>
                </a:cubicBezTo>
                <a:lnTo>
                  <a:pt x="2054366" y="533693"/>
                </a:lnTo>
                <a:lnTo>
                  <a:pt x="2056237" y="535274"/>
                </a:lnTo>
                <a:cubicBezTo>
                  <a:pt x="2056237" y="535274"/>
                  <a:pt x="2055301" y="536855"/>
                  <a:pt x="2054366" y="536855"/>
                </a:cubicBezTo>
                <a:cubicBezTo>
                  <a:pt x="2054366" y="536855"/>
                  <a:pt x="2053431" y="535274"/>
                  <a:pt x="2052496" y="535274"/>
                </a:cubicBezTo>
                <a:cubicBezTo>
                  <a:pt x="2051563" y="536065"/>
                  <a:pt x="2051563" y="536855"/>
                  <a:pt x="2050628" y="537649"/>
                </a:cubicBezTo>
                <a:cubicBezTo>
                  <a:pt x="2050628" y="537649"/>
                  <a:pt x="2049693" y="536065"/>
                  <a:pt x="2048758" y="536065"/>
                </a:cubicBezTo>
                <a:cubicBezTo>
                  <a:pt x="2048758" y="536065"/>
                  <a:pt x="2049693" y="534484"/>
                  <a:pt x="2050628" y="534484"/>
                </a:cubicBezTo>
                <a:cubicBezTo>
                  <a:pt x="2050628" y="533693"/>
                  <a:pt x="2051563" y="532900"/>
                  <a:pt x="2051563" y="532900"/>
                </a:cubicBezTo>
                <a:cubicBezTo>
                  <a:pt x="2051563" y="532109"/>
                  <a:pt x="2049693" y="531319"/>
                  <a:pt x="2049693" y="531319"/>
                </a:cubicBezTo>
                <a:lnTo>
                  <a:pt x="2051563" y="529738"/>
                </a:lnTo>
                <a:cubicBezTo>
                  <a:pt x="2050628" y="528948"/>
                  <a:pt x="2049693" y="528154"/>
                  <a:pt x="2049693" y="528154"/>
                </a:cubicBezTo>
                <a:cubicBezTo>
                  <a:pt x="2048758" y="528154"/>
                  <a:pt x="2048758" y="529738"/>
                  <a:pt x="2047822" y="529738"/>
                </a:cubicBezTo>
                <a:cubicBezTo>
                  <a:pt x="2046890" y="529738"/>
                  <a:pt x="2045955" y="528154"/>
                  <a:pt x="2045955" y="528154"/>
                </a:cubicBezTo>
                <a:cubicBezTo>
                  <a:pt x="2045020" y="528948"/>
                  <a:pt x="2045020" y="529738"/>
                  <a:pt x="2044084" y="530529"/>
                </a:cubicBezTo>
                <a:cubicBezTo>
                  <a:pt x="2043149" y="530529"/>
                  <a:pt x="2043149" y="532109"/>
                  <a:pt x="2042217" y="532109"/>
                </a:cubicBezTo>
                <a:cubicBezTo>
                  <a:pt x="2042217" y="532109"/>
                  <a:pt x="2041282" y="530529"/>
                  <a:pt x="2040347" y="530529"/>
                </a:cubicBezTo>
                <a:cubicBezTo>
                  <a:pt x="2039411" y="530529"/>
                  <a:pt x="2039411" y="532109"/>
                  <a:pt x="2038476" y="532109"/>
                </a:cubicBezTo>
                <a:lnTo>
                  <a:pt x="2036609" y="531319"/>
                </a:lnTo>
                <a:cubicBezTo>
                  <a:pt x="2036609" y="530529"/>
                  <a:pt x="2038476" y="529738"/>
                  <a:pt x="2038476" y="528948"/>
                </a:cubicBezTo>
                <a:lnTo>
                  <a:pt x="2036609" y="528154"/>
                </a:lnTo>
                <a:cubicBezTo>
                  <a:pt x="2035673" y="528154"/>
                  <a:pt x="2035673" y="529738"/>
                  <a:pt x="2034738" y="529738"/>
                </a:cubicBezTo>
                <a:lnTo>
                  <a:pt x="2032868" y="528154"/>
                </a:lnTo>
                <a:cubicBezTo>
                  <a:pt x="2031936" y="528948"/>
                  <a:pt x="2031000" y="529738"/>
                  <a:pt x="2031000" y="530529"/>
                </a:cubicBezTo>
                <a:cubicBezTo>
                  <a:pt x="2030065" y="530529"/>
                  <a:pt x="2030065" y="531319"/>
                  <a:pt x="2029130" y="532109"/>
                </a:cubicBezTo>
                <a:cubicBezTo>
                  <a:pt x="2029130" y="532900"/>
                  <a:pt x="2028194" y="532900"/>
                  <a:pt x="2028194" y="533693"/>
                </a:cubicBezTo>
                <a:cubicBezTo>
                  <a:pt x="2027259" y="533693"/>
                  <a:pt x="2026327" y="535274"/>
                  <a:pt x="2026327" y="535274"/>
                </a:cubicBezTo>
                <a:lnTo>
                  <a:pt x="2024457" y="534484"/>
                </a:lnTo>
                <a:cubicBezTo>
                  <a:pt x="2024457" y="533693"/>
                  <a:pt x="2025392" y="532900"/>
                  <a:pt x="2025392" y="532109"/>
                </a:cubicBezTo>
                <a:lnTo>
                  <a:pt x="2023521" y="531319"/>
                </a:lnTo>
                <a:cubicBezTo>
                  <a:pt x="2023521" y="530529"/>
                  <a:pt x="2025392" y="528948"/>
                  <a:pt x="2025392" y="528948"/>
                </a:cubicBezTo>
                <a:cubicBezTo>
                  <a:pt x="2024457" y="528948"/>
                  <a:pt x="2023521" y="528154"/>
                  <a:pt x="2023521" y="528154"/>
                </a:cubicBezTo>
                <a:cubicBezTo>
                  <a:pt x="2022586" y="528154"/>
                  <a:pt x="2021654" y="529738"/>
                  <a:pt x="2021654" y="529738"/>
                </a:cubicBezTo>
                <a:cubicBezTo>
                  <a:pt x="2020719" y="529738"/>
                  <a:pt x="2020719" y="530529"/>
                  <a:pt x="2019783" y="531319"/>
                </a:cubicBezTo>
                <a:lnTo>
                  <a:pt x="2018848" y="532900"/>
                </a:lnTo>
                <a:cubicBezTo>
                  <a:pt x="2017916" y="532900"/>
                  <a:pt x="2016981" y="532109"/>
                  <a:pt x="2016045" y="532109"/>
                </a:cubicBezTo>
                <a:cubicBezTo>
                  <a:pt x="2016045" y="531319"/>
                  <a:pt x="2014175" y="530529"/>
                  <a:pt x="2014175" y="530529"/>
                </a:cubicBezTo>
                <a:lnTo>
                  <a:pt x="2016045" y="528948"/>
                </a:lnTo>
                <a:cubicBezTo>
                  <a:pt x="2016045" y="528948"/>
                  <a:pt x="2017916" y="527364"/>
                  <a:pt x="2016981" y="526573"/>
                </a:cubicBezTo>
                <a:cubicBezTo>
                  <a:pt x="2016981" y="526573"/>
                  <a:pt x="2016045" y="525783"/>
                  <a:pt x="2015110" y="525783"/>
                </a:cubicBezTo>
                <a:cubicBezTo>
                  <a:pt x="2015110" y="526573"/>
                  <a:pt x="2014175" y="526573"/>
                  <a:pt x="2014175" y="527364"/>
                </a:cubicBezTo>
                <a:cubicBezTo>
                  <a:pt x="2013240" y="528154"/>
                  <a:pt x="2012307" y="528948"/>
                  <a:pt x="2012307" y="528948"/>
                </a:cubicBezTo>
                <a:cubicBezTo>
                  <a:pt x="2012307" y="529738"/>
                  <a:pt x="2014175" y="530529"/>
                  <a:pt x="2014175" y="530529"/>
                </a:cubicBezTo>
                <a:cubicBezTo>
                  <a:pt x="2014175" y="531319"/>
                  <a:pt x="2012307" y="532109"/>
                  <a:pt x="2012307" y="532109"/>
                </a:cubicBezTo>
                <a:cubicBezTo>
                  <a:pt x="2012307" y="532900"/>
                  <a:pt x="2011372" y="533693"/>
                  <a:pt x="2011372" y="533693"/>
                </a:cubicBezTo>
                <a:lnTo>
                  <a:pt x="2008566" y="532900"/>
                </a:lnTo>
                <a:cubicBezTo>
                  <a:pt x="2008566" y="532109"/>
                  <a:pt x="2010437" y="531319"/>
                  <a:pt x="2010437" y="530529"/>
                </a:cubicBezTo>
                <a:lnTo>
                  <a:pt x="2008566" y="529738"/>
                </a:lnTo>
                <a:cubicBezTo>
                  <a:pt x="2008566" y="528948"/>
                  <a:pt x="2009502" y="528154"/>
                  <a:pt x="2010437" y="528154"/>
                </a:cubicBezTo>
                <a:cubicBezTo>
                  <a:pt x="2010437" y="527364"/>
                  <a:pt x="2011372" y="525783"/>
                  <a:pt x="2011372" y="525783"/>
                </a:cubicBezTo>
                <a:lnTo>
                  <a:pt x="2009502" y="524993"/>
                </a:lnTo>
                <a:cubicBezTo>
                  <a:pt x="2008566" y="524993"/>
                  <a:pt x="2008566" y="526573"/>
                  <a:pt x="2007631" y="526573"/>
                </a:cubicBezTo>
                <a:lnTo>
                  <a:pt x="2005764" y="524993"/>
                </a:lnTo>
                <a:cubicBezTo>
                  <a:pt x="2004828" y="524993"/>
                  <a:pt x="2004828" y="524199"/>
                  <a:pt x="2003893" y="523409"/>
                </a:cubicBezTo>
                <a:cubicBezTo>
                  <a:pt x="2003893" y="524199"/>
                  <a:pt x="2002026" y="524993"/>
                  <a:pt x="2002026" y="525783"/>
                </a:cubicBezTo>
                <a:lnTo>
                  <a:pt x="2003893" y="526573"/>
                </a:lnTo>
                <a:cubicBezTo>
                  <a:pt x="2003893" y="527364"/>
                  <a:pt x="2002958" y="528154"/>
                  <a:pt x="2002958" y="528948"/>
                </a:cubicBezTo>
                <a:lnTo>
                  <a:pt x="2004828" y="529738"/>
                </a:lnTo>
                <a:cubicBezTo>
                  <a:pt x="2004828" y="530529"/>
                  <a:pt x="2002958" y="531319"/>
                  <a:pt x="2002958" y="532109"/>
                </a:cubicBezTo>
                <a:cubicBezTo>
                  <a:pt x="2002958" y="532109"/>
                  <a:pt x="2002026" y="532900"/>
                  <a:pt x="2002026" y="533693"/>
                </a:cubicBezTo>
                <a:cubicBezTo>
                  <a:pt x="2002026" y="533693"/>
                  <a:pt x="2002958" y="534484"/>
                  <a:pt x="2003893" y="534484"/>
                </a:cubicBezTo>
                <a:lnTo>
                  <a:pt x="2002026" y="536855"/>
                </a:lnTo>
                <a:lnTo>
                  <a:pt x="2000155" y="535274"/>
                </a:lnTo>
                <a:lnTo>
                  <a:pt x="1998285" y="536855"/>
                </a:lnTo>
                <a:lnTo>
                  <a:pt x="1996417" y="536065"/>
                </a:lnTo>
                <a:cubicBezTo>
                  <a:pt x="1996417" y="535274"/>
                  <a:pt x="1998285" y="533693"/>
                  <a:pt x="1998285" y="533693"/>
                </a:cubicBezTo>
                <a:cubicBezTo>
                  <a:pt x="1997349" y="533693"/>
                  <a:pt x="1996417" y="532900"/>
                  <a:pt x="1995482" y="532900"/>
                </a:cubicBezTo>
                <a:lnTo>
                  <a:pt x="1994547" y="534484"/>
                </a:lnTo>
                <a:cubicBezTo>
                  <a:pt x="1993612" y="534484"/>
                  <a:pt x="1992680" y="533693"/>
                  <a:pt x="1991744" y="532900"/>
                </a:cubicBezTo>
                <a:cubicBezTo>
                  <a:pt x="1991744" y="532900"/>
                  <a:pt x="1990809" y="531319"/>
                  <a:pt x="1989874" y="531319"/>
                </a:cubicBezTo>
                <a:cubicBezTo>
                  <a:pt x="1989874" y="531319"/>
                  <a:pt x="1988939" y="530529"/>
                  <a:pt x="1988003" y="530529"/>
                </a:cubicBezTo>
                <a:cubicBezTo>
                  <a:pt x="1988003" y="530529"/>
                  <a:pt x="1987071" y="532109"/>
                  <a:pt x="1986136" y="532109"/>
                </a:cubicBezTo>
                <a:cubicBezTo>
                  <a:pt x="1986136" y="532900"/>
                  <a:pt x="1985201" y="533693"/>
                  <a:pt x="1985201" y="533693"/>
                </a:cubicBezTo>
                <a:cubicBezTo>
                  <a:pt x="1984265" y="533693"/>
                  <a:pt x="1983330" y="535274"/>
                  <a:pt x="1983330" y="535274"/>
                </a:cubicBezTo>
                <a:cubicBezTo>
                  <a:pt x="1982398" y="535274"/>
                  <a:pt x="1981463" y="534484"/>
                  <a:pt x="1981463" y="534484"/>
                </a:cubicBezTo>
                <a:cubicBezTo>
                  <a:pt x="1980527" y="534484"/>
                  <a:pt x="1980527" y="536065"/>
                  <a:pt x="1979592" y="536065"/>
                </a:cubicBezTo>
                <a:cubicBezTo>
                  <a:pt x="1979592" y="535274"/>
                  <a:pt x="1977725" y="535274"/>
                  <a:pt x="1977725" y="534484"/>
                </a:cubicBezTo>
                <a:cubicBezTo>
                  <a:pt x="1977725" y="534484"/>
                  <a:pt x="1979592" y="533693"/>
                  <a:pt x="1978657" y="532900"/>
                </a:cubicBezTo>
                <a:cubicBezTo>
                  <a:pt x="1978657" y="532109"/>
                  <a:pt x="1976789" y="532109"/>
                  <a:pt x="1976789" y="531319"/>
                </a:cubicBezTo>
                <a:cubicBezTo>
                  <a:pt x="1976789" y="531319"/>
                  <a:pt x="1978657" y="530529"/>
                  <a:pt x="1978657" y="529738"/>
                </a:cubicBezTo>
                <a:cubicBezTo>
                  <a:pt x="1978657" y="528948"/>
                  <a:pt x="1976789" y="528948"/>
                  <a:pt x="1976789" y="528154"/>
                </a:cubicBezTo>
                <a:cubicBezTo>
                  <a:pt x="1975854" y="528948"/>
                  <a:pt x="1974919" y="529738"/>
                  <a:pt x="1974919" y="530529"/>
                </a:cubicBezTo>
                <a:lnTo>
                  <a:pt x="1973048" y="532109"/>
                </a:lnTo>
                <a:lnTo>
                  <a:pt x="1971181" y="530529"/>
                </a:lnTo>
                <a:cubicBezTo>
                  <a:pt x="1971181" y="530529"/>
                  <a:pt x="1972116" y="528948"/>
                  <a:pt x="1973048" y="528948"/>
                </a:cubicBezTo>
                <a:cubicBezTo>
                  <a:pt x="1973048" y="528154"/>
                  <a:pt x="1973984" y="527364"/>
                  <a:pt x="1973984" y="527364"/>
                </a:cubicBezTo>
                <a:cubicBezTo>
                  <a:pt x="1974919" y="526573"/>
                  <a:pt x="1975854" y="525783"/>
                  <a:pt x="1975854" y="524993"/>
                </a:cubicBezTo>
                <a:cubicBezTo>
                  <a:pt x="1975854" y="524993"/>
                  <a:pt x="1977725" y="524199"/>
                  <a:pt x="1977725" y="523409"/>
                </a:cubicBezTo>
                <a:lnTo>
                  <a:pt x="1975854" y="521828"/>
                </a:lnTo>
                <a:cubicBezTo>
                  <a:pt x="1974919" y="522618"/>
                  <a:pt x="1973984" y="523409"/>
                  <a:pt x="1973984" y="524199"/>
                </a:cubicBezTo>
                <a:cubicBezTo>
                  <a:pt x="1973048" y="524993"/>
                  <a:pt x="1972116" y="526573"/>
                  <a:pt x="1970246" y="527364"/>
                </a:cubicBezTo>
                <a:cubicBezTo>
                  <a:pt x="1970246" y="527364"/>
                  <a:pt x="1969310" y="525783"/>
                  <a:pt x="1968375" y="525783"/>
                </a:cubicBezTo>
                <a:lnTo>
                  <a:pt x="1967443" y="528154"/>
                </a:lnTo>
                <a:cubicBezTo>
                  <a:pt x="1967443" y="528154"/>
                  <a:pt x="1968375" y="528948"/>
                  <a:pt x="1969310" y="528948"/>
                </a:cubicBezTo>
                <a:cubicBezTo>
                  <a:pt x="1969310" y="529738"/>
                  <a:pt x="1971181" y="530529"/>
                  <a:pt x="1971181" y="530529"/>
                </a:cubicBezTo>
                <a:cubicBezTo>
                  <a:pt x="1970246" y="530529"/>
                  <a:pt x="1970246" y="532109"/>
                  <a:pt x="1969310" y="532109"/>
                </a:cubicBezTo>
                <a:cubicBezTo>
                  <a:pt x="1969310" y="532109"/>
                  <a:pt x="1968375" y="531319"/>
                  <a:pt x="1967443" y="531319"/>
                </a:cubicBezTo>
                <a:cubicBezTo>
                  <a:pt x="1966508" y="531319"/>
                  <a:pt x="1966508" y="532900"/>
                  <a:pt x="1965573" y="532900"/>
                </a:cubicBezTo>
                <a:cubicBezTo>
                  <a:pt x="1965573" y="532900"/>
                  <a:pt x="1964637" y="531319"/>
                  <a:pt x="1963702" y="531319"/>
                </a:cubicBezTo>
                <a:cubicBezTo>
                  <a:pt x="1963702" y="531319"/>
                  <a:pt x="1962770" y="532900"/>
                  <a:pt x="1961835" y="532900"/>
                </a:cubicBezTo>
                <a:cubicBezTo>
                  <a:pt x="1961835" y="532900"/>
                  <a:pt x="1960899" y="532109"/>
                  <a:pt x="1959964" y="532109"/>
                </a:cubicBezTo>
                <a:cubicBezTo>
                  <a:pt x="1959964" y="532109"/>
                  <a:pt x="1959029" y="533693"/>
                  <a:pt x="1958097" y="533693"/>
                </a:cubicBezTo>
                <a:lnTo>
                  <a:pt x="1957162" y="535274"/>
                </a:lnTo>
                <a:cubicBezTo>
                  <a:pt x="1956226" y="535274"/>
                  <a:pt x="1955291" y="533693"/>
                  <a:pt x="1955291" y="533693"/>
                </a:cubicBezTo>
                <a:cubicBezTo>
                  <a:pt x="1954356" y="534484"/>
                  <a:pt x="1953420" y="535274"/>
                  <a:pt x="1953420" y="536065"/>
                </a:cubicBezTo>
                <a:cubicBezTo>
                  <a:pt x="1952488" y="536065"/>
                  <a:pt x="1952488" y="537649"/>
                  <a:pt x="1951553" y="537649"/>
                </a:cubicBezTo>
                <a:lnTo>
                  <a:pt x="1949683" y="536065"/>
                </a:lnTo>
                <a:cubicBezTo>
                  <a:pt x="1949683" y="535274"/>
                  <a:pt x="1950618" y="535274"/>
                  <a:pt x="1951553" y="534484"/>
                </a:cubicBezTo>
                <a:lnTo>
                  <a:pt x="1952488" y="532900"/>
                </a:lnTo>
                <a:lnTo>
                  <a:pt x="1950618" y="531319"/>
                </a:lnTo>
                <a:cubicBezTo>
                  <a:pt x="1951553" y="530529"/>
                  <a:pt x="1951553" y="530529"/>
                  <a:pt x="1952488" y="529738"/>
                </a:cubicBezTo>
                <a:cubicBezTo>
                  <a:pt x="1952488" y="528948"/>
                  <a:pt x="1953420" y="528154"/>
                  <a:pt x="1953420" y="528154"/>
                </a:cubicBezTo>
                <a:cubicBezTo>
                  <a:pt x="1954356" y="527364"/>
                  <a:pt x="1955291" y="528948"/>
                  <a:pt x="1956226" y="528948"/>
                </a:cubicBezTo>
                <a:lnTo>
                  <a:pt x="1957162" y="527364"/>
                </a:lnTo>
                <a:cubicBezTo>
                  <a:pt x="1958097" y="527364"/>
                  <a:pt x="1959029" y="528948"/>
                  <a:pt x="1959964" y="528948"/>
                </a:cubicBezTo>
                <a:lnTo>
                  <a:pt x="1960899" y="527364"/>
                </a:lnTo>
                <a:cubicBezTo>
                  <a:pt x="1960899" y="526573"/>
                  <a:pt x="1959029" y="525783"/>
                  <a:pt x="1959029" y="525783"/>
                </a:cubicBezTo>
                <a:cubicBezTo>
                  <a:pt x="1959029" y="524993"/>
                  <a:pt x="1960899" y="524199"/>
                  <a:pt x="1960899" y="524199"/>
                </a:cubicBezTo>
                <a:cubicBezTo>
                  <a:pt x="1959964" y="524199"/>
                  <a:pt x="1959029" y="522618"/>
                  <a:pt x="1959029" y="522618"/>
                </a:cubicBezTo>
                <a:cubicBezTo>
                  <a:pt x="1958097" y="522618"/>
                  <a:pt x="1957162" y="524199"/>
                  <a:pt x="1957162" y="524199"/>
                </a:cubicBezTo>
                <a:cubicBezTo>
                  <a:pt x="1956226" y="524199"/>
                  <a:pt x="1955291" y="522618"/>
                  <a:pt x="1955291" y="522618"/>
                </a:cubicBezTo>
                <a:cubicBezTo>
                  <a:pt x="1954356" y="522618"/>
                  <a:pt x="1954356" y="524993"/>
                  <a:pt x="1953420" y="524993"/>
                </a:cubicBezTo>
                <a:cubicBezTo>
                  <a:pt x="1952488" y="524993"/>
                  <a:pt x="1951553" y="523409"/>
                  <a:pt x="1951553" y="523409"/>
                </a:cubicBezTo>
                <a:cubicBezTo>
                  <a:pt x="1951553" y="524199"/>
                  <a:pt x="1949683" y="524993"/>
                  <a:pt x="1949683" y="524993"/>
                </a:cubicBezTo>
                <a:cubicBezTo>
                  <a:pt x="1949683" y="525783"/>
                  <a:pt x="1951553" y="525783"/>
                  <a:pt x="1951553" y="526573"/>
                </a:cubicBezTo>
                <a:cubicBezTo>
                  <a:pt x="1951553" y="527364"/>
                  <a:pt x="1950618" y="527364"/>
                  <a:pt x="1950618" y="528154"/>
                </a:cubicBezTo>
                <a:cubicBezTo>
                  <a:pt x="1949683" y="528948"/>
                  <a:pt x="1948747" y="529738"/>
                  <a:pt x="1948747" y="529738"/>
                </a:cubicBezTo>
                <a:cubicBezTo>
                  <a:pt x="1948747" y="530529"/>
                  <a:pt x="1950618" y="531319"/>
                  <a:pt x="1950618" y="531319"/>
                </a:cubicBezTo>
                <a:cubicBezTo>
                  <a:pt x="1950618" y="531319"/>
                  <a:pt x="1949683" y="532900"/>
                  <a:pt x="1948747" y="532900"/>
                </a:cubicBezTo>
                <a:cubicBezTo>
                  <a:pt x="1948747" y="532900"/>
                  <a:pt x="1946880" y="531319"/>
                  <a:pt x="1946880" y="532109"/>
                </a:cubicBezTo>
                <a:lnTo>
                  <a:pt x="1945009" y="533693"/>
                </a:lnTo>
                <a:cubicBezTo>
                  <a:pt x="1945009" y="532900"/>
                  <a:pt x="1943139" y="532900"/>
                  <a:pt x="1943139" y="532109"/>
                </a:cubicBezTo>
                <a:cubicBezTo>
                  <a:pt x="1943139" y="531319"/>
                  <a:pt x="1941271" y="531319"/>
                  <a:pt x="1941271" y="530529"/>
                </a:cubicBezTo>
                <a:cubicBezTo>
                  <a:pt x="1941271" y="530529"/>
                  <a:pt x="1942207" y="529738"/>
                  <a:pt x="1943139" y="528948"/>
                </a:cubicBezTo>
                <a:lnTo>
                  <a:pt x="1945009" y="530529"/>
                </a:lnTo>
                <a:cubicBezTo>
                  <a:pt x="1945009" y="530529"/>
                  <a:pt x="1945945" y="528948"/>
                  <a:pt x="1946880" y="528948"/>
                </a:cubicBezTo>
                <a:cubicBezTo>
                  <a:pt x="1946880" y="528154"/>
                  <a:pt x="1947812" y="527364"/>
                  <a:pt x="1947812" y="526573"/>
                </a:cubicBezTo>
                <a:cubicBezTo>
                  <a:pt x="1947812" y="526573"/>
                  <a:pt x="1946880" y="525783"/>
                  <a:pt x="1945945" y="525783"/>
                </a:cubicBezTo>
                <a:cubicBezTo>
                  <a:pt x="1945945" y="525783"/>
                  <a:pt x="1945009" y="527364"/>
                  <a:pt x="1944074" y="527364"/>
                </a:cubicBezTo>
                <a:cubicBezTo>
                  <a:pt x="1944074" y="527364"/>
                  <a:pt x="1943139" y="525783"/>
                  <a:pt x="1942207" y="525783"/>
                </a:cubicBezTo>
                <a:cubicBezTo>
                  <a:pt x="1942207" y="525783"/>
                  <a:pt x="1941271" y="527364"/>
                  <a:pt x="1940336" y="527364"/>
                </a:cubicBezTo>
                <a:cubicBezTo>
                  <a:pt x="1940336" y="528154"/>
                  <a:pt x="1939401" y="526573"/>
                  <a:pt x="1938466" y="526573"/>
                </a:cubicBezTo>
                <a:cubicBezTo>
                  <a:pt x="1938466" y="526573"/>
                  <a:pt x="1937533" y="527364"/>
                  <a:pt x="1937533" y="528154"/>
                </a:cubicBezTo>
                <a:cubicBezTo>
                  <a:pt x="1936598" y="528948"/>
                  <a:pt x="1935663" y="528948"/>
                  <a:pt x="1935663" y="529738"/>
                </a:cubicBezTo>
                <a:lnTo>
                  <a:pt x="1933792" y="531319"/>
                </a:lnTo>
                <a:lnTo>
                  <a:pt x="1931925" y="530529"/>
                </a:lnTo>
                <a:cubicBezTo>
                  <a:pt x="1931925" y="529738"/>
                  <a:pt x="1933792" y="528948"/>
                  <a:pt x="1933792" y="528948"/>
                </a:cubicBezTo>
                <a:cubicBezTo>
                  <a:pt x="1932860" y="528154"/>
                  <a:pt x="1930990" y="527364"/>
                  <a:pt x="1930990" y="527364"/>
                </a:cubicBezTo>
                <a:cubicBezTo>
                  <a:pt x="1930990" y="526573"/>
                  <a:pt x="1932860" y="525783"/>
                  <a:pt x="1932860" y="525783"/>
                </a:cubicBezTo>
                <a:cubicBezTo>
                  <a:pt x="1932860" y="524993"/>
                  <a:pt x="1930990" y="524199"/>
                  <a:pt x="1930990" y="524199"/>
                </a:cubicBezTo>
                <a:cubicBezTo>
                  <a:pt x="1930054" y="524199"/>
                  <a:pt x="1930054" y="525783"/>
                  <a:pt x="1929119" y="525783"/>
                </a:cubicBezTo>
                <a:cubicBezTo>
                  <a:pt x="1929119" y="526573"/>
                  <a:pt x="1930990" y="526573"/>
                  <a:pt x="1930990" y="527364"/>
                </a:cubicBezTo>
                <a:lnTo>
                  <a:pt x="1930054" y="528948"/>
                </a:lnTo>
                <a:cubicBezTo>
                  <a:pt x="1929119" y="529738"/>
                  <a:pt x="1928187" y="530529"/>
                  <a:pt x="1928187" y="530529"/>
                </a:cubicBezTo>
                <a:lnTo>
                  <a:pt x="1926317" y="529738"/>
                </a:lnTo>
                <a:cubicBezTo>
                  <a:pt x="1926317" y="528948"/>
                  <a:pt x="1928187" y="528154"/>
                  <a:pt x="1927252" y="527364"/>
                </a:cubicBezTo>
                <a:lnTo>
                  <a:pt x="1925381" y="526573"/>
                </a:lnTo>
                <a:cubicBezTo>
                  <a:pt x="1925381" y="525783"/>
                  <a:pt x="1923511" y="524993"/>
                  <a:pt x="1923511" y="524993"/>
                </a:cubicBezTo>
                <a:cubicBezTo>
                  <a:pt x="1923511" y="524993"/>
                  <a:pt x="1922579" y="526573"/>
                  <a:pt x="1921644" y="526573"/>
                </a:cubicBezTo>
                <a:cubicBezTo>
                  <a:pt x="1921644" y="527364"/>
                  <a:pt x="1920708" y="528154"/>
                  <a:pt x="1920708" y="528154"/>
                </a:cubicBezTo>
                <a:cubicBezTo>
                  <a:pt x="1919773" y="528948"/>
                  <a:pt x="1918838" y="529738"/>
                  <a:pt x="1918838" y="530529"/>
                </a:cubicBezTo>
                <a:cubicBezTo>
                  <a:pt x="1918838" y="530529"/>
                  <a:pt x="1917906" y="532109"/>
                  <a:pt x="1916970" y="532109"/>
                </a:cubicBezTo>
                <a:lnTo>
                  <a:pt x="1915100" y="530529"/>
                </a:lnTo>
                <a:cubicBezTo>
                  <a:pt x="1914165" y="530529"/>
                  <a:pt x="1914165" y="532109"/>
                  <a:pt x="1913229" y="532109"/>
                </a:cubicBezTo>
                <a:lnTo>
                  <a:pt x="1911362" y="531319"/>
                </a:lnTo>
                <a:cubicBezTo>
                  <a:pt x="1911362" y="530529"/>
                  <a:pt x="1913229" y="529738"/>
                  <a:pt x="1913229" y="528948"/>
                </a:cubicBezTo>
                <a:cubicBezTo>
                  <a:pt x="1913229" y="528948"/>
                  <a:pt x="1911362" y="528154"/>
                  <a:pt x="1910427" y="528154"/>
                </a:cubicBezTo>
                <a:cubicBezTo>
                  <a:pt x="1910427" y="528154"/>
                  <a:pt x="1909491" y="526573"/>
                  <a:pt x="1908556" y="526573"/>
                </a:cubicBezTo>
                <a:cubicBezTo>
                  <a:pt x="1908556" y="527364"/>
                  <a:pt x="1906689" y="528154"/>
                  <a:pt x="1906689" y="528154"/>
                </a:cubicBezTo>
                <a:cubicBezTo>
                  <a:pt x="1907624" y="528948"/>
                  <a:pt x="1909491" y="528948"/>
                  <a:pt x="1909491" y="529738"/>
                </a:cubicBezTo>
                <a:cubicBezTo>
                  <a:pt x="1909491" y="530529"/>
                  <a:pt x="1907624" y="530529"/>
                  <a:pt x="1907624" y="531319"/>
                </a:cubicBezTo>
                <a:cubicBezTo>
                  <a:pt x="1907624" y="532109"/>
                  <a:pt x="1909491" y="532109"/>
                  <a:pt x="1909491" y="532900"/>
                </a:cubicBezTo>
                <a:lnTo>
                  <a:pt x="1908556" y="534484"/>
                </a:lnTo>
                <a:cubicBezTo>
                  <a:pt x="1907624" y="535274"/>
                  <a:pt x="1906689" y="536065"/>
                  <a:pt x="1906689" y="536065"/>
                </a:cubicBezTo>
                <a:cubicBezTo>
                  <a:pt x="1904818" y="535274"/>
                  <a:pt x="1903886" y="534484"/>
                  <a:pt x="1902015" y="533693"/>
                </a:cubicBezTo>
                <a:cubicBezTo>
                  <a:pt x="1902015" y="532900"/>
                  <a:pt x="1903886" y="532109"/>
                  <a:pt x="1903886" y="532109"/>
                </a:cubicBezTo>
                <a:cubicBezTo>
                  <a:pt x="1903886" y="531319"/>
                  <a:pt x="1902015" y="531319"/>
                  <a:pt x="1902015" y="530529"/>
                </a:cubicBezTo>
                <a:lnTo>
                  <a:pt x="1903886" y="528948"/>
                </a:lnTo>
                <a:cubicBezTo>
                  <a:pt x="1902951" y="528154"/>
                  <a:pt x="1902015" y="528154"/>
                  <a:pt x="1901080" y="527364"/>
                </a:cubicBezTo>
                <a:cubicBezTo>
                  <a:pt x="1901080" y="527364"/>
                  <a:pt x="1900145" y="526573"/>
                  <a:pt x="1899210" y="525783"/>
                </a:cubicBezTo>
                <a:cubicBezTo>
                  <a:pt x="1898277" y="527364"/>
                  <a:pt x="1897342" y="528154"/>
                  <a:pt x="1896407" y="529738"/>
                </a:cubicBezTo>
                <a:cubicBezTo>
                  <a:pt x="1896407" y="530529"/>
                  <a:pt x="1898277" y="530529"/>
                  <a:pt x="1898277" y="531319"/>
                </a:cubicBezTo>
                <a:cubicBezTo>
                  <a:pt x="1898277" y="531319"/>
                  <a:pt x="1896407" y="532109"/>
                  <a:pt x="1896407" y="532900"/>
                </a:cubicBezTo>
                <a:cubicBezTo>
                  <a:pt x="1896407" y="533693"/>
                  <a:pt x="1898277" y="533693"/>
                  <a:pt x="1898277" y="534484"/>
                </a:cubicBezTo>
                <a:cubicBezTo>
                  <a:pt x="1899210" y="534484"/>
                  <a:pt x="1897342" y="535274"/>
                  <a:pt x="1897342" y="536065"/>
                </a:cubicBezTo>
                <a:lnTo>
                  <a:pt x="1899210" y="536855"/>
                </a:lnTo>
                <a:cubicBezTo>
                  <a:pt x="1898277" y="537649"/>
                  <a:pt x="1898277" y="538439"/>
                  <a:pt x="1897342" y="539229"/>
                </a:cubicBezTo>
                <a:lnTo>
                  <a:pt x="1896407" y="540810"/>
                </a:lnTo>
                <a:cubicBezTo>
                  <a:pt x="1895472" y="540810"/>
                  <a:pt x="1893601" y="539229"/>
                  <a:pt x="1893601" y="539229"/>
                </a:cubicBezTo>
                <a:cubicBezTo>
                  <a:pt x="1893601" y="539229"/>
                  <a:pt x="1895472" y="538439"/>
                  <a:pt x="1895472" y="537649"/>
                </a:cubicBezTo>
                <a:cubicBezTo>
                  <a:pt x="1894536" y="536855"/>
                  <a:pt x="1894536" y="536855"/>
                  <a:pt x="1893601" y="536065"/>
                </a:cubicBezTo>
                <a:cubicBezTo>
                  <a:pt x="1892669" y="536065"/>
                  <a:pt x="1891734" y="535274"/>
                  <a:pt x="1891734" y="535274"/>
                </a:cubicBezTo>
                <a:cubicBezTo>
                  <a:pt x="1890798" y="534484"/>
                  <a:pt x="1892669" y="533693"/>
                  <a:pt x="1892669" y="532900"/>
                </a:cubicBezTo>
                <a:cubicBezTo>
                  <a:pt x="1893601" y="532900"/>
                  <a:pt x="1894536" y="531319"/>
                  <a:pt x="1894536" y="531319"/>
                </a:cubicBezTo>
                <a:cubicBezTo>
                  <a:pt x="1894536" y="531319"/>
                  <a:pt x="1892669" y="530529"/>
                  <a:pt x="1892669" y="529738"/>
                </a:cubicBezTo>
                <a:cubicBezTo>
                  <a:pt x="1891734" y="529738"/>
                  <a:pt x="1890798" y="528948"/>
                  <a:pt x="1890798" y="528948"/>
                </a:cubicBezTo>
                <a:cubicBezTo>
                  <a:pt x="1889863" y="528154"/>
                  <a:pt x="1891734" y="527364"/>
                  <a:pt x="1891734" y="526573"/>
                </a:cubicBezTo>
                <a:cubicBezTo>
                  <a:pt x="1891734" y="526573"/>
                  <a:pt x="1893601" y="525783"/>
                  <a:pt x="1893601" y="524993"/>
                </a:cubicBezTo>
                <a:lnTo>
                  <a:pt x="1891734" y="524199"/>
                </a:lnTo>
                <a:cubicBezTo>
                  <a:pt x="1891734" y="523409"/>
                  <a:pt x="1889863" y="522618"/>
                  <a:pt x="1888928" y="522618"/>
                </a:cubicBezTo>
                <a:cubicBezTo>
                  <a:pt x="1888928" y="523409"/>
                  <a:pt x="1887996" y="523409"/>
                  <a:pt x="1887996" y="524199"/>
                </a:cubicBezTo>
                <a:cubicBezTo>
                  <a:pt x="1887996" y="524199"/>
                  <a:pt x="1889863" y="524993"/>
                  <a:pt x="1889863" y="525783"/>
                </a:cubicBezTo>
                <a:cubicBezTo>
                  <a:pt x="1889863" y="525783"/>
                  <a:pt x="1888928" y="526573"/>
                  <a:pt x="1887996" y="527364"/>
                </a:cubicBezTo>
                <a:cubicBezTo>
                  <a:pt x="1887996" y="528154"/>
                  <a:pt x="1887061" y="528948"/>
                  <a:pt x="1887061" y="528948"/>
                </a:cubicBezTo>
                <a:cubicBezTo>
                  <a:pt x="1886125" y="528948"/>
                  <a:pt x="1885190" y="527364"/>
                  <a:pt x="1884255" y="528154"/>
                </a:cubicBezTo>
                <a:cubicBezTo>
                  <a:pt x="1884255" y="528154"/>
                  <a:pt x="1883320" y="528948"/>
                  <a:pt x="1883320" y="529738"/>
                </a:cubicBezTo>
                <a:cubicBezTo>
                  <a:pt x="1882388" y="529738"/>
                  <a:pt x="1881452" y="530529"/>
                  <a:pt x="1881452" y="531319"/>
                </a:cubicBezTo>
                <a:cubicBezTo>
                  <a:pt x="1880517" y="532109"/>
                  <a:pt x="1880517" y="532109"/>
                  <a:pt x="1879582" y="532900"/>
                </a:cubicBezTo>
                <a:cubicBezTo>
                  <a:pt x="1879582" y="533693"/>
                  <a:pt x="1877714" y="534484"/>
                  <a:pt x="1878647" y="534484"/>
                </a:cubicBezTo>
                <a:cubicBezTo>
                  <a:pt x="1878647" y="535274"/>
                  <a:pt x="1879582" y="536065"/>
                  <a:pt x="1880517" y="536065"/>
                </a:cubicBezTo>
                <a:lnTo>
                  <a:pt x="1882388" y="537649"/>
                </a:lnTo>
                <a:cubicBezTo>
                  <a:pt x="1882388" y="537649"/>
                  <a:pt x="1881452" y="539229"/>
                  <a:pt x="1880517" y="539229"/>
                </a:cubicBezTo>
                <a:cubicBezTo>
                  <a:pt x="1880517" y="539229"/>
                  <a:pt x="1879582" y="537649"/>
                  <a:pt x="1878647" y="537649"/>
                </a:cubicBezTo>
                <a:cubicBezTo>
                  <a:pt x="1878647" y="538439"/>
                  <a:pt x="1877714" y="540020"/>
                  <a:pt x="1876779" y="540020"/>
                </a:cubicBezTo>
                <a:cubicBezTo>
                  <a:pt x="1876779" y="539229"/>
                  <a:pt x="1875844" y="538439"/>
                  <a:pt x="1874909" y="538439"/>
                </a:cubicBezTo>
                <a:lnTo>
                  <a:pt x="1873041" y="536855"/>
                </a:lnTo>
                <a:cubicBezTo>
                  <a:pt x="1872106" y="536855"/>
                  <a:pt x="1871171" y="535274"/>
                  <a:pt x="1871171" y="536065"/>
                </a:cubicBezTo>
                <a:cubicBezTo>
                  <a:pt x="1870235" y="536065"/>
                  <a:pt x="1869300" y="536855"/>
                  <a:pt x="1869300" y="537649"/>
                </a:cubicBezTo>
                <a:cubicBezTo>
                  <a:pt x="1868368" y="537649"/>
                  <a:pt x="1868368" y="538439"/>
                  <a:pt x="1867433" y="539229"/>
                </a:cubicBezTo>
                <a:cubicBezTo>
                  <a:pt x="1867433" y="540020"/>
                  <a:pt x="1866497" y="540020"/>
                  <a:pt x="1866497" y="540810"/>
                </a:cubicBezTo>
                <a:cubicBezTo>
                  <a:pt x="1865562" y="540810"/>
                  <a:pt x="1863695" y="540020"/>
                  <a:pt x="1863695" y="540020"/>
                </a:cubicBezTo>
                <a:cubicBezTo>
                  <a:pt x="1863695" y="539229"/>
                  <a:pt x="1865562" y="538439"/>
                  <a:pt x="1865562" y="537649"/>
                </a:cubicBezTo>
                <a:lnTo>
                  <a:pt x="1863695" y="536855"/>
                </a:lnTo>
                <a:cubicBezTo>
                  <a:pt x="1863695" y="536065"/>
                  <a:pt x="1864627" y="535274"/>
                  <a:pt x="1864627" y="534484"/>
                </a:cubicBezTo>
                <a:cubicBezTo>
                  <a:pt x="1865562" y="534484"/>
                  <a:pt x="1866497" y="533693"/>
                  <a:pt x="1866497" y="532900"/>
                </a:cubicBezTo>
                <a:lnTo>
                  <a:pt x="1868368" y="531319"/>
                </a:lnTo>
                <a:lnTo>
                  <a:pt x="1866497" y="529738"/>
                </a:lnTo>
                <a:cubicBezTo>
                  <a:pt x="1865562" y="529738"/>
                  <a:pt x="1864627" y="528948"/>
                  <a:pt x="1863695" y="528154"/>
                </a:cubicBezTo>
                <a:lnTo>
                  <a:pt x="1861824" y="527364"/>
                </a:lnTo>
                <a:lnTo>
                  <a:pt x="1863695" y="525783"/>
                </a:lnTo>
                <a:cubicBezTo>
                  <a:pt x="1863695" y="524993"/>
                  <a:pt x="1865562" y="524199"/>
                  <a:pt x="1865562" y="523409"/>
                </a:cubicBezTo>
                <a:cubicBezTo>
                  <a:pt x="1864627" y="523409"/>
                  <a:pt x="1863695" y="522618"/>
                  <a:pt x="1862759" y="522618"/>
                </a:cubicBezTo>
                <a:cubicBezTo>
                  <a:pt x="1862759" y="521828"/>
                  <a:pt x="1861824" y="521828"/>
                  <a:pt x="1860889" y="521037"/>
                </a:cubicBezTo>
                <a:cubicBezTo>
                  <a:pt x="1860889" y="521828"/>
                  <a:pt x="1859954" y="521828"/>
                  <a:pt x="1859018" y="522618"/>
                </a:cubicBezTo>
                <a:cubicBezTo>
                  <a:pt x="1859018" y="523409"/>
                  <a:pt x="1858086" y="524199"/>
                  <a:pt x="1858086" y="524199"/>
                </a:cubicBezTo>
                <a:cubicBezTo>
                  <a:pt x="1858086" y="524993"/>
                  <a:pt x="1856216" y="525783"/>
                  <a:pt x="1856216" y="526573"/>
                </a:cubicBezTo>
                <a:lnTo>
                  <a:pt x="1858086" y="527364"/>
                </a:lnTo>
                <a:cubicBezTo>
                  <a:pt x="1858086" y="528154"/>
                  <a:pt x="1857151" y="528948"/>
                  <a:pt x="1857151" y="529738"/>
                </a:cubicBezTo>
                <a:cubicBezTo>
                  <a:pt x="1856216" y="529738"/>
                  <a:pt x="1855280" y="530529"/>
                  <a:pt x="1855280" y="531319"/>
                </a:cubicBezTo>
                <a:lnTo>
                  <a:pt x="1857151" y="532109"/>
                </a:lnTo>
                <a:cubicBezTo>
                  <a:pt x="1857151" y="532900"/>
                  <a:pt x="1856216" y="534484"/>
                  <a:pt x="1855280" y="534484"/>
                </a:cubicBezTo>
                <a:cubicBezTo>
                  <a:pt x="1855280" y="534484"/>
                  <a:pt x="1854345" y="532900"/>
                  <a:pt x="1853413" y="532900"/>
                </a:cubicBezTo>
                <a:cubicBezTo>
                  <a:pt x="1853413" y="532900"/>
                  <a:pt x="1852478" y="534484"/>
                  <a:pt x="1851543" y="534484"/>
                </a:cubicBezTo>
                <a:cubicBezTo>
                  <a:pt x="1851543" y="535274"/>
                  <a:pt x="1850607" y="536065"/>
                  <a:pt x="1850607" y="536065"/>
                </a:cubicBezTo>
                <a:cubicBezTo>
                  <a:pt x="1850607" y="536855"/>
                  <a:pt x="1852478" y="537649"/>
                  <a:pt x="1852478" y="537649"/>
                </a:cubicBezTo>
                <a:cubicBezTo>
                  <a:pt x="1851543" y="539229"/>
                  <a:pt x="1850607" y="540020"/>
                  <a:pt x="1849672" y="541601"/>
                </a:cubicBezTo>
                <a:cubicBezTo>
                  <a:pt x="1847805" y="540020"/>
                  <a:pt x="1846870" y="539229"/>
                  <a:pt x="1844999" y="538439"/>
                </a:cubicBezTo>
                <a:lnTo>
                  <a:pt x="1843132" y="537649"/>
                </a:lnTo>
                <a:cubicBezTo>
                  <a:pt x="1843132" y="536855"/>
                  <a:pt x="1844999" y="536065"/>
                  <a:pt x="1844999" y="535274"/>
                </a:cubicBezTo>
                <a:cubicBezTo>
                  <a:pt x="1844067" y="535274"/>
                  <a:pt x="1843132" y="534484"/>
                  <a:pt x="1842196" y="534484"/>
                </a:cubicBezTo>
                <a:cubicBezTo>
                  <a:pt x="1842196" y="533693"/>
                  <a:pt x="1844067" y="532900"/>
                  <a:pt x="1844067" y="532109"/>
                </a:cubicBezTo>
                <a:lnTo>
                  <a:pt x="1842196" y="531319"/>
                </a:lnTo>
                <a:cubicBezTo>
                  <a:pt x="1842196" y="530529"/>
                  <a:pt x="1844067" y="529738"/>
                  <a:pt x="1844067" y="528948"/>
                </a:cubicBezTo>
                <a:cubicBezTo>
                  <a:pt x="1843132" y="528948"/>
                  <a:pt x="1841261" y="528154"/>
                  <a:pt x="1841261" y="528154"/>
                </a:cubicBezTo>
                <a:cubicBezTo>
                  <a:pt x="1841261" y="527364"/>
                  <a:pt x="1843132" y="526573"/>
                  <a:pt x="1843132" y="525783"/>
                </a:cubicBezTo>
                <a:lnTo>
                  <a:pt x="1841261" y="524993"/>
                </a:lnTo>
                <a:cubicBezTo>
                  <a:pt x="1840326" y="524199"/>
                  <a:pt x="1839391" y="524199"/>
                  <a:pt x="1839391" y="523409"/>
                </a:cubicBezTo>
                <a:cubicBezTo>
                  <a:pt x="1838458" y="524199"/>
                  <a:pt x="1837523" y="524993"/>
                  <a:pt x="1837523" y="524993"/>
                </a:cubicBezTo>
                <a:cubicBezTo>
                  <a:pt x="1836588" y="525783"/>
                  <a:pt x="1835653" y="526573"/>
                  <a:pt x="1835653" y="527364"/>
                </a:cubicBezTo>
                <a:lnTo>
                  <a:pt x="1837523" y="528154"/>
                </a:lnTo>
                <a:cubicBezTo>
                  <a:pt x="1837523" y="528948"/>
                  <a:pt x="1836588" y="529738"/>
                  <a:pt x="1836588" y="529738"/>
                </a:cubicBezTo>
                <a:cubicBezTo>
                  <a:pt x="1835653" y="530529"/>
                  <a:pt x="1834717" y="531319"/>
                  <a:pt x="1834717" y="532109"/>
                </a:cubicBezTo>
                <a:cubicBezTo>
                  <a:pt x="1833785" y="532109"/>
                  <a:pt x="1833785" y="532900"/>
                  <a:pt x="1832850" y="533693"/>
                </a:cubicBezTo>
                <a:cubicBezTo>
                  <a:pt x="1831915" y="534484"/>
                  <a:pt x="1830979" y="536065"/>
                  <a:pt x="1830044" y="536855"/>
                </a:cubicBezTo>
                <a:cubicBezTo>
                  <a:pt x="1829109" y="536855"/>
                  <a:pt x="1828177" y="536065"/>
                  <a:pt x="1828177" y="536065"/>
                </a:cubicBezTo>
                <a:cubicBezTo>
                  <a:pt x="1827241" y="535274"/>
                  <a:pt x="1826306" y="535274"/>
                  <a:pt x="1825371" y="534484"/>
                </a:cubicBezTo>
                <a:cubicBezTo>
                  <a:pt x="1825371" y="533693"/>
                  <a:pt x="1824436" y="533693"/>
                  <a:pt x="1823503" y="532900"/>
                </a:cubicBezTo>
                <a:lnTo>
                  <a:pt x="1825371" y="531319"/>
                </a:lnTo>
                <a:lnTo>
                  <a:pt x="1823503" y="529738"/>
                </a:lnTo>
                <a:cubicBezTo>
                  <a:pt x="1823503" y="529738"/>
                  <a:pt x="1824436" y="528948"/>
                  <a:pt x="1824436" y="528154"/>
                </a:cubicBezTo>
                <a:cubicBezTo>
                  <a:pt x="1825371" y="527364"/>
                  <a:pt x="1825371" y="527364"/>
                  <a:pt x="1826306" y="526573"/>
                </a:cubicBezTo>
                <a:cubicBezTo>
                  <a:pt x="1827241" y="525783"/>
                  <a:pt x="1827241" y="524993"/>
                  <a:pt x="1828177" y="524993"/>
                </a:cubicBezTo>
                <a:cubicBezTo>
                  <a:pt x="1828177" y="524199"/>
                  <a:pt x="1829109" y="523409"/>
                  <a:pt x="1829109" y="522618"/>
                </a:cubicBezTo>
                <a:cubicBezTo>
                  <a:pt x="1830044" y="522618"/>
                  <a:pt x="1827241" y="521828"/>
                  <a:pt x="1827241" y="521828"/>
                </a:cubicBezTo>
                <a:cubicBezTo>
                  <a:pt x="1826306" y="522618"/>
                  <a:pt x="1825371" y="524199"/>
                  <a:pt x="1824436" y="524993"/>
                </a:cubicBezTo>
                <a:cubicBezTo>
                  <a:pt x="1823503" y="525783"/>
                  <a:pt x="1823503" y="526573"/>
                  <a:pt x="1822568" y="526573"/>
                </a:cubicBezTo>
                <a:cubicBezTo>
                  <a:pt x="1822568" y="527364"/>
                  <a:pt x="1820698" y="525783"/>
                  <a:pt x="1820698" y="525783"/>
                </a:cubicBezTo>
                <a:cubicBezTo>
                  <a:pt x="1819762" y="525783"/>
                  <a:pt x="1818830" y="527364"/>
                  <a:pt x="1818830" y="527364"/>
                </a:cubicBezTo>
                <a:cubicBezTo>
                  <a:pt x="1818830" y="528154"/>
                  <a:pt x="1817895" y="528154"/>
                  <a:pt x="1816960" y="528948"/>
                </a:cubicBezTo>
                <a:cubicBezTo>
                  <a:pt x="1816960" y="529738"/>
                  <a:pt x="1816025" y="530529"/>
                  <a:pt x="1816025" y="530529"/>
                </a:cubicBezTo>
                <a:cubicBezTo>
                  <a:pt x="1816025" y="531319"/>
                  <a:pt x="1817895" y="532109"/>
                  <a:pt x="1817895" y="532109"/>
                </a:cubicBezTo>
                <a:cubicBezTo>
                  <a:pt x="1817895" y="532900"/>
                  <a:pt x="1816025" y="533693"/>
                  <a:pt x="1816025" y="533693"/>
                </a:cubicBezTo>
                <a:cubicBezTo>
                  <a:pt x="1816960" y="533693"/>
                  <a:pt x="1817895" y="535274"/>
                  <a:pt x="1817895" y="535274"/>
                </a:cubicBezTo>
                <a:lnTo>
                  <a:pt x="1816960" y="536855"/>
                </a:lnTo>
                <a:cubicBezTo>
                  <a:pt x="1816025" y="536855"/>
                  <a:pt x="1815089" y="536065"/>
                  <a:pt x="1815089" y="536065"/>
                </a:cubicBezTo>
                <a:cubicBezTo>
                  <a:pt x="1814157" y="535274"/>
                  <a:pt x="1812287" y="534484"/>
                  <a:pt x="1812287" y="534484"/>
                </a:cubicBezTo>
                <a:cubicBezTo>
                  <a:pt x="1812287" y="533693"/>
                  <a:pt x="1814157" y="532900"/>
                  <a:pt x="1814157" y="532900"/>
                </a:cubicBezTo>
                <a:cubicBezTo>
                  <a:pt x="1814157" y="532109"/>
                  <a:pt x="1812287" y="532109"/>
                  <a:pt x="1812287" y="531319"/>
                </a:cubicBezTo>
                <a:cubicBezTo>
                  <a:pt x="1812287" y="530529"/>
                  <a:pt x="1814157" y="529738"/>
                  <a:pt x="1814157" y="529738"/>
                </a:cubicBezTo>
                <a:cubicBezTo>
                  <a:pt x="1813222" y="528948"/>
                  <a:pt x="1811351" y="528948"/>
                  <a:pt x="1811351" y="528154"/>
                </a:cubicBezTo>
                <a:cubicBezTo>
                  <a:pt x="1811351" y="527364"/>
                  <a:pt x="1809481" y="527364"/>
                  <a:pt x="1809481" y="526573"/>
                </a:cubicBezTo>
                <a:cubicBezTo>
                  <a:pt x="1809481" y="527364"/>
                  <a:pt x="1807614" y="528154"/>
                  <a:pt x="1807614" y="528948"/>
                </a:cubicBezTo>
                <a:lnTo>
                  <a:pt x="1810416" y="529738"/>
                </a:lnTo>
                <a:cubicBezTo>
                  <a:pt x="1810416" y="530529"/>
                  <a:pt x="1808549" y="531319"/>
                  <a:pt x="1808549" y="531319"/>
                </a:cubicBezTo>
                <a:cubicBezTo>
                  <a:pt x="1808549" y="532109"/>
                  <a:pt x="1807614" y="533693"/>
                  <a:pt x="1806678" y="533693"/>
                </a:cubicBezTo>
                <a:lnTo>
                  <a:pt x="1804808" y="532109"/>
                </a:lnTo>
                <a:cubicBezTo>
                  <a:pt x="1803876" y="532109"/>
                  <a:pt x="1803876" y="533693"/>
                  <a:pt x="1802940" y="533693"/>
                </a:cubicBezTo>
                <a:cubicBezTo>
                  <a:pt x="1802005" y="533693"/>
                  <a:pt x="1802005" y="532900"/>
                  <a:pt x="1801070" y="532900"/>
                </a:cubicBezTo>
                <a:cubicBezTo>
                  <a:pt x="1800135" y="532109"/>
                  <a:pt x="1799202" y="531319"/>
                  <a:pt x="1799202" y="531319"/>
                </a:cubicBezTo>
                <a:cubicBezTo>
                  <a:pt x="1799202" y="530529"/>
                  <a:pt x="1801070" y="529738"/>
                  <a:pt x="1800135" y="529738"/>
                </a:cubicBezTo>
                <a:cubicBezTo>
                  <a:pt x="1800135" y="528948"/>
                  <a:pt x="1798267" y="528154"/>
                  <a:pt x="1798267" y="528154"/>
                </a:cubicBezTo>
                <a:cubicBezTo>
                  <a:pt x="1798267" y="528154"/>
                  <a:pt x="1797332" y="526573"/>
                  <a:pt x="1796397" y="526573"/>
                </a:cubicBezTo>
                <a:cubicBezTo>
                  <a:pt x="1796397" y="526573"/>
                  <a:pt x="1795461" y="528154"/>
                  <a:pt x="1794526" y="528154"/>
                </a:cubicBezTo>
                <a:cubicBezTo>
                  <a:pt x="1794526" y="528948"/>
                  <a:pt x="1793594" y="529738"/>
                  <a:pt x="1793594" y="530529"/>
                </a:cubicBezTo>
                <a:lnTo>
                  <a:pt x="1795461" y="531319"/>
                </a:lnTo>
                <a:cubicBezTo>
                  <a:pt x="1794526" y="532109"/>
                  <a:pt x="1794526" y="532900"/>
                  <a:pt x="1793594" y="533693"/>
                </a:cubicBezTo>
                <a:lnTo>
                  <a:pt x="1791723" y="532109"/>
                </a:lnTo>
                <a:cubicBezTo>
                  <a:pt x="1790788" y="531319"/>
                  <a:pt x="1789853" y="530529"/>
                  <a:pt x="1789853" y="530529"/>
                </a:cubicBezTo>
                <a:cubicBezTo>
                  <a:pt x="1788921" y="530529"/>
                  <a:pt x="1787985" y="528948"/>
                  <a:pt x="1787050" y="528948"/>
                </a:cubicBezTo>
                <a:lnTo>
                  <a:pt x="1786115" y="531319"/>
                </a:lnTo>
                <a:cubicBezTo>
                  <a:pt x="1785180" y="530529"/>
                  <a:pt x="1784248" y="529738"/>
                  <a:pt x="1783312" y="529738"/>
                </a:cubicBezTo>
                <a:cubicBezTo>
                  <a:pt x="1783312" y="528948"/>
                  <a:pt x="1785180" y="528154"/>
                  <a:pt x="1785180" y="528154"/>
                </a:cubicBezTo>
                <a:cubicBezTo>
                  <a:pt x="1785180" y="527364"/>
                  <a:pt x="1787050" y="526573"/>
                  <a:pt x="1787050" y="526573"/>
                </a:cubicBezTo>
                <a:cubicBezTo>
                  <a:pt x="1787050" y="525783"/>
                  <a:pt x="1785180" y="524993"/>
                  <a:pt x="1785180" y="524993"/>
                </a:cubicBezTo>
                <a:cubicBezTo>
                  <a:pt x="1784248" y="524199"/>
                  <a:pt x="1783312" y="524199"/>
                  <a:pt x="1782377" y="523409"/>
                </a:cubicBezTo>
                <a:cubicBezTo>
                  <a:pt x="1781442" y="524993"/>
                  <a:pt x="1780506" y="525783"/>
                  <a:pt x="1779571" y="527364"/>
                </a:cubicBezTo>
                <a:cubicBezTo>
                  <a:pt x="1778639" y="527364"/>
                  <a:pt x="1778639" y="528154"/>
                  <a:pt x="1777704" y="528948"/>
                </a:cubicBezTo>
                <a:cubicBezTo>
                  <a:pt x="1776769" y="529738"/>
                  <a:pt x="1775833" y="531319"/>
                  <a:pt x="1774898" y="532109"/>
                </a:cubicBezTo>
                <a:cubicBezTo>
                  <a:pt x="1773966" y="532900"/>
                  <a:pt x="1773966" y="533693"/>
                  <a:pt x="1773031" y="533693"/>
                </a:cubicBezTo>
                <a:cubicBezTo>
                  <a:pt x="1772096" y="533693"/>
                  <a:pt x="1772096" y="532900"/>
                  <a:pt x="1771160" y="532900"/>
                </a:cubicBezTo>
                <a:cubicBezTo>
                  <a:pt x="1770225" y="532109"/>
                  <a:pt x="1769290" y="532109"/>
                  <a:pt x="1769290" y="531319"/>
                </a:cubicBezTo>
                <a:cubicBezTo>
                  <a:pt x="1769290" y="531319"/>
                  <a:pt x="1771160" y="529738"/>
                  <a:pt x="1770225" y="529738"/>
                </a:cubicBezTo>
                <a:lnTo>
                  <a:pt x="1768358" y="528154"/>
                </a:lnTo>
                <a:lnTo>
                  <a:pt x="1767422" y="529738"/>
                </a:lnTo>
                <a:cubicBezTo>
                  <a:pt x="1766487" y="530529"/>
                  <a:pt x="1765552" y="531319"/>
                  <a:pt x="1765552" y="532109"/>
                </a:cubicBezTo>
                <a:lnTo>
                  <a:pt x="1767422" y="532900"/>
                </a:lnTo>
                <a:cubicBezTo>
                  <a:pt x="1767422" y="533693"/>
                  <a:pt x="1766487" y="534484"/>
                  <a:pt x="1765552" y="535274"/>
                </a:cubicBezTo>
                <a:cubicBezTo>
                  <a:pt x="1765552" y="535274"/>
                  <a:pt x="1764617" y="536065"/>
                  <a:pt x="1764617" y="536855"/>
                </a:cubicBezTo>
                <a:cubicBezTo>
                  <a:pt x="1763684" y="537649"/>
                  <a:pt x="1762749" y="537649"/>
                  <a:pt x="1762749" y="538439"/>
                </a:cubicBezTo>
                <a:cubicBezTo>
                  <a:pt x="1762749" y="538439"/>
                  <a:pt x="1761814" y="540020"/>
                  <a:pt x="1760879" y="540020"/>
                </a:cubicBezTo>
                <a:lnTo>
                  <a:pt x="1759011" y="539229"/>
                </a:lnTo>
                <a:cubicBezTo>
                  <a:pt x="1759011" y="538439"/>
                  <a:pt x="1759946" y="537649"/>
                  <a:pt x="1760879" y="536855"/>
                </a:cubicBezTo>
                <a:lnTo>
                  <a:pt x="1761814" y="535274"/>
                </a:lnTo>
                <a:lnTo>
                  <a:pt x="1759946" y="533693"/>
                </a:lnTo>
                <a:cubicBezTo>
                  <a:pt x="1759946" y="533693"/>
                  <a:pt x="1759011" y="536065"/>
                  <a:pt x="1758076" y="536065"/>
                </a:cubicBezTo>
                <a:cubicBezTo>
                  <a:pt x="1758076" y="536065"/>
                  <a:pt x="1757141" y="534484"/>
                  <a:pt x="1756205" y="534484"/>
                </a:cubicBezTo>
                <a:cubicBezTo>
                  <a:pt x="1757141" y="533693"/>
                  <a:pt x="1757141" y="532900"/>
                  <a:pt x="1758076" y="532900"/>
                </a:cubicBezTo>
                <a:cubicBezTo>
                  <a:pt x="1758076" y="532109"/>
                  <a:pt x="1759011" y="531319"/>
                  <a:pt x="1759946" y="530529"/>
                </a:cubicBezTo>
                <a:lnTo>
                  <a:pt x="1757141" y="529738"/>
                </a:lnTo>
                <a:cubicBezTo>
                  <a:pt x="1757141" y="528948"/>
                  <a:pt x="1759011" y="528154"/>
                  <a:pt x="1759011" y="528154"/>
                </a:cubicBezTo>
                <a:cubicBezTo>
                  <a:pt x="1759011" y="527364"/>
                  <a:pt x="1759946" y="526573"/>
                  <a:pt x="1760879" y="525783"/>
                </a:cubicBezTo>
                <a:cubicBezTo>
                  <a:pt x="1760879" y="525783"/>
                  <a:pt x="1761814" y="524993"/>
                  <a:pt x="1762749" y="524199"/>
                </a:cubicBezTo>
                <a:cubicBezTo>
                  <a:pt x="1761814" y="524199"/>
                  <a:pt x="1760879" y="522618"/>
                  <a:pt x="1759946" y="522618"/>
                </a:cubicBezTo>
                <a:cubicBezTo>
                  <a:pt x="1759946" y="523409"/>
                  <a:pt x="1759011" y="524199"/>
                  <a:pt x="1759011" y="524993"/>
                </a:cubicBezTo>
                <a:cubicBezTo>
                  <a:pt x="1758076" y="524993"/>
                  <a:pt x="1757141" y="525783"/>
                  <a:pt x="1757141" y="526573"/>
                </a:cubicBezTo>
                <a:cubicBezTo>
                  <a:pt x="1756205" y="527364"/>
                  <a:pt x="1756205" y="527364"/>
                  <a:pt x="1755270" y="528154"/>
                </a:cubicBezTo>
                <a:cubicBezTo>
                  <a:pt x="1754338" y="529738"/>
                  <a:pt x="1753403" y="530529"/>
                  <a:pt x="1752467" y="532109"/>
                </a:cubicBezTo>
                <a:cubicBezTo>
                  <a:pt x="1752467" y="531319"/>
                  <a:pt x="1749665" y="530529"/>
                  <a:pt x="1750597" y="530529"/>
                </a:cubicBezTo>
                <a:cubicBezTo>
                  <a:pt x="1750597" y="529738"/>
                  <a:pt x="1751532" y="528948"/>
                  <a:pt x="1751532" y="528948"/>
                </a:cubicBezTo>
                <a:cubicBezTo>
                  <a:pt x="1752467" y="528154"/>
                  <a:pt x="1753403" y="527364"/>
                  <a:pt x="1753403" y="526573"/>
                </a:cubicBezTo>
                <a:lnTo>
                  <a:pt x="1751532" y="525783"/>
                </a:lnTo>
                <a:cubicBezTo>
                  <a:pt x="1751532" y="524993"/>
                  <a:pt x="1752467" y="524199"/>
                  <a:pt x="1752467" y="523409"/>
                </a:cubicBezTo>
                <a:cubicBezTo>
                  <a:pt x="1753403" y="523409"/>
                  <a:pt x="1754338" y="522618"/>
                  <a:pt x="1754338" y="521828"/>
                </a:cubicBezTo>
                <a:cubicBezTo>
                  <a:pt x="1753403" y="521828"/>
                  <a:pt x="1753403" y="520247"/>
                  <a:pt x="1752467" y="520247"/>
                </a:cubicBezTo>
                <a:cubicBezTo>
                  <a:pt x="1752467" y="521037"/>
                  <a:pt x="1750597" y="521828"/>
                  <a:pt x="1750597" y="522618"/>
                </a:cubicBezTo>
                <a:cubicBezTo>
                  <a:pt x="1750597" y="522618"/>
                  <a:pt x="1749665" y="523409"/>
                  <a:pt x="1748729" y="524199"/>
                </a:cubicBezTo>
                <a:cubicBezTo>
                  <a:pt x="1748729" y="524993"/>
                  <a:pt x="1747794" y="524993"/>
                  <a:pt x="1747794" y="525783"/>
                </a:cubicBezTo>
                <a:cubicBezTo>
                  <a:pt x="1746859" y="526573"/>
                  <a:pt x="1746859" y="527364"/>
                  <a:pt x="1745924" y="527364"/>
                </a:cubicBezTo>
                <a:cubicBezTo>
                  <a:pt x="1745924" y="528154"/>
                  <a:pt x="1744056" y="528948"/>
                  <a:pt x="1744056" y="529738"/>
                </a:cubicBezTo>
                <a:lnTo>
                  <a:pt x="1746859" y="530529"/>
                </a:lnTo>
                <a:cubicBezTo>
                  <a:pt x="1745924" y="531319"/>
                  <a:pt x="1744988" y="532109"/>
                  <a:pt x="1744988" y="532900"/>
                </a:cubicBezTo>
                <a:cubicBezTo>
                  <a:pt x="1744056" y="532900"/>
                  <a:pt x="1744056" y="533693"/>
                  <a:pt x="1743121" y="534484"/>
                </a:cubicBezTo>
                <a:lnTo>
                  <a:pt x="1741251" y="532900"/>
                </a:lnTo>
                <a:cubicBezTo>
                  <a:pt x="1740315" y="534484"/>
                  <a:pt x="1739383" y="535274"/>
                  <a:pt x="1738448" y="536855"/>
                </a:cubicBezTo>
                <a:cubicBezTo>
                  <a:pt x="1737513" y="536065"/>
                  <a:pt x="1735642" y="535274"/>
                  <a:pt x="1735642" y="535274"/>
                </a:cubicBezTo>
                <a:cubicBezTo>
                  <a:pt x="1735642" y="534484"/>
                  <a:pt x="1737513" y="533693"/>
                  <a:pt x="1737513" y="533693"/>
                </a:cubicBezTo>
                <a:cubicBezTo>
                  <a:pt x="1737513" y="532900"/>
                  <a:pt x="1735642" y="532109"/>
                  <a:pt x="1735642" y="532109"/>
                </a:cubicBezTo>
                <a:lnTo>
                  <a:pt x="1733775" y="533693"/>
                </a:lnTo>
                <a:cubicBezTo>
                  <a:pt x="1733775" y="533693"/>
                  <a:pt x="1731904" y="532900"/>
                  <a:pt x="1731904" y="532109"/>
                </a:cubicBezTo>
                <a:lnTo>
                  <a:pt x="1733775" y="530529"/>
                </a:lnTo>
                <a:cubicBezTo>
                  <a:pt x="1732840" y="530529"/>
                  <a:pt x="1731904" y="529738"/>
                  <a:pt x="1730969" y="529738"/>
                </a:cubicBezTo>
                <a:cubicBezTo>
                  <a:pt x="1730969" y="528948"/>
                  <a:pt x="1730037" y="531319"/>
                  <a:pt x="1730037" y="531319"/>
                </a:cubicBezTo>
                <a:cubicBezTo>
                  <a:pt x="1729102" y="531319"/>
                  <a:pt x="1728166" y="529738"/>
                  <a:pt x="1727231" y="529738"/>
                </a:cubicBezTo>
                <a:cubicBezTo>
                  <a:pt x="1726296" y="531319"/>
                  <a:pt x="1725361" y="532109"/>
                  <a:pt x="1724428" y="532900"/>
                </a:cubicBezTo>
                <a:cubicBezTo>
                  <a:pt x="1723493" y="533693"/>
                  <a:pt x="1723493" y="534484"/>
                  <a:pt x="1722558" y="535274"/>
                </a:cubicBezTo>
                <a:cubicBezTo>
                  <a:pt x="1722558" y="535274"/>
                  <a:pt x="1721623" y="536065"/>
                  <a:pt x="1721623" y="536855"/>
                </a:cubicBezTo>
                <a:cubicBezTo>
                  <a:pt x="1720687" y="536855"/>
                  <a:pt x="1719755" y="538439"/>
                  <a:pt x="1719755" y="538439"/>
                </a:cubicBezTo>
                <a:cubicBezTo>
                  <a:pt x="1719755" y="539229"/>
                  <a:pt x="1721623" y="540020"/>
                  <a:pt x="1721623" y="540020"/>
                </a:cubicBezTo>
                <a:cubicBezTo>
                  <a:pt x="1721623" y="540810"/>
                  <a:pt x="1720687" y="541601"/>
                  <a:pt x="1719755" y="541601"/>
                </a:cubicBezTo>
                <a:cubicBezTo>
                  <a:pt x="1719755" y="542394"/>
                  <a:pt x="1718820" y="543185"/>
                  <a:pt x="1718820" y="543185"/>
                </a:cubicBezTo>
                <a:cubicBezTo>
                  <a:pt x="1716949" y="542394"/>
                  <a:pt x="1716014" y="541601"/>
                  <a:pt x="1714147" y="540810"/>
                </a:cubicBezTo>
                <a:cubicBezTo>
                  <a:pt x="1714147" y="540020"/>
                  <a:pt x="1716014" y="539229"/>
                  <a:pt x="1716014" y="539229"/>
                </a:cubicBezTo>
                <a:cubicBezTo>
                  <a:pt x="1716014" y="538439"/>
                  <a:pt x="1714147" y="537649"/>
                  <a:pt x="1714147" y="537649"/>
                </a:cubicBezTo>
                <a:cubicBezTo>
                  <a:pt x="1713211" y="536855"/>
                  <a:pt x="1712276" y="536855"/>
                  <a:pt x="1711341" y="536065"/>
                </a:cubicBezTo>
                <a:cubicBezTo>
                  <a:pt x="1711341" y="536065"/>
                  <a:pt x="1710406" y="535274"/>
                  <a:pt x="1709474" y="535274"/>
                </a:cubicBezTo>
                <a:cubicBezTo>
                  <a:pt x="1708538" y="534484"/>
                  <a:pt x="1708538" y="533693"/>
                  <a:pt x="1707603" y="533693"/>
                </a:cubicBezTo>
                <a:lnTo>
                  <a:pt x="1705733" y="532109"/>
                </a:lnTo>
                <a:lnTo>
                  <a:pt x="1706668" y="530529"/>
                </a:lnTo>
                <a:cubicBezTo>
                  <a:pt x="1707603" y="529738"/>
                  <a:pt x="1708538" y="528948"/>
                  <a:pt x="1708538" y="528948"/>
                </a:cubicBezTo>
                <a:cubicBezTo>
                  <a:pt x="1709474" y="528948"/>
                  <a:pt x="1710406" y="529738"/>
                  <a:pt x="1710406" y="529738"/>
                </a:cubicBezTo>
                <a:cubicBezTo>
                  <a:pt x="1711341" y="529738"/>
                  <a:pt x="1711341" y="528154"/>
                  <a:pt x="1712276" y="528154"/>
                </a:cubicBezTo>
                <a:cubicBezTo>
                  <a:pt x="1711341" y="527364"/>
                  <a:pt x="1709474" y="526573"/>
                  <a:pt x="1708538" y="525783"/>
                </a:cubicBezTo>
                <a:cubicBezTo>
                  <a:pt x="1707603" y="525783"/>
                  <a:pt x="1707603" y="527364"/>
                  <a:pt x="1706668" y="527364"/>
                </a:cubicBezTo>
                <a:lnTo>
                  <a:pt x="1704800" y="525783"/>
                </a:lnTo>
                <a:cubicBezTo>
                  <a:pt x="1703865" y="526573"/>
                  <a:pt x="1702930" y="527364"/>
                  <a:pt x="1702930" y="528154"/>
                </a:cubicBezTo>
                <a:cubicBezTo>
                  <a:pt x="1701995" y="528154"/>
                  <a:pt x="1701995" y="528948"/>
                  <a:pt x="1701059" y="529738"/>
                </a:cubicBezTo>
                <a:cubicBezTo>
                  <a:pt x="1701059" y="530529"/>
                  <a:pt x="1700127" y="530529"/>
                  <a:pt x="1700127" y="531319"/>
                </a:cubicBezTo>
                <a:cubicBezTo>
                  <a:pt x="1699192" y="532109"/>
                  <a:pt x="1698257" y="532900"/>
                  <a:pt x="1698257" y="532900"/>
                </a:cubicBezTo>
                <a:cubicBezTo>
                  <a:pt x="1698257" y="533693"/>
                  <a:pt x="1696386" y="534484"/>
                  <a:pt x="1696386" y="534484"/>
                </a:cubicBezTo>
                <a:cubicBezTo>
                  <a:pt x="1696386" y="535274"/>
                  <a:pt x="1698257" y="536065"/>
                  <a:pt x="1698257" y="536065"/>
                </a:cubicBezTo>
                <a:cubicBezTo>
                  <a:pt x="1699192" y="536065"/>
                  <a:pt x="1701059" y="537649"/>
                  <a:pt x="1701059" y="537649"/>
                </a:cubicBezTo>
                <a:cubicBezTo>
                  <a:pt x="1700127" y="537649"/>
                  <a:pt x="1699192" y="539229"/>
                  <a:pt x="1699192" y="539229"/>
                </a:cubicBezTo>
                <a:cubicBezTo>
                  <a:pt x="1698257" y="539229"/>
                  <a:pt x="1697321" y="538439"/>
                  <a:pt x="1697321" y="537649"/>
                </a:cubicBezTo>
                <a:cubicBezTo>
                  <a:pt x="1696386" y="537649"/>
                  <a:pt x="1695451" y="536855"/>
                  <a:pt x="1694519" y="536855"/>
                </a:cubicBezTo>
                <a:cubicBezTo>
                  <a:pt x="1694519" y="536065"/>
                  <a:pt x="1693584" y="535274"/>
                  <a:pt x="1692648" y="535274"/>
                </a:cubicBezTo>
                <a:cubicBezTo>
                  <a:pt x="1692648" y="535274"/>
                  <a:pt x="1691713" y="533693"/>
                  <a:pt x="1690778" y="533693"/>
                </a:cubicBezTo>
                <a:cubicBezTo>
                  <a:pt x="1690778" y="533693"/>
                  <a:pt x="1689846" y="535274"/>
                  <a:pt x="1688910" y="536065"/>
                </a:cubicBezTo>
                <a:lnTo>
                  <a:pt x="1687975" y="537649"/>
                </a:lnTo>
                <a:cubicBezTo>
                  <a:pt x="1687040" y="537649"/>
                  <a:pt x="1686105" y="536065"/>
                  <a:pt x="1685169" y="536065"/>
                </a:cubicBezTo>
                <a:cubicBezTo>
                  <a:pt x="1685169" y="536065"/>
                  <a:pt x="1684237" y="534484"/>
                  <a:pt x="1683302" y="534484"/>
                </a:cubicBezTo>
                <a:cubicBezTo>
                  <a:pt x="1683302" y="534484"/>
                  <a:pt x="1682367" y="536065"/>
                  <a:pt x="1681431" y="536855"/>
                </a:cubicBezTo>
                <a:lnTo>
                  <a:pt x="1680496" y="538439"/>
                </a:lnTo>
                <a:cubicBezTo>
                  <a:pt x="1679564" y="538439"/>
                  <a:pt x="1678629" y="537649"/>
                  <a:pt x="1678629" y="536855"/>
                </a:cubicBezTo>
                <a:cubicBezTo>
                  <a:pt x="1677693" y="536855"/>
                  <a:pt x="1679564" y="535274"/>
                  <a:pt x="1679564" y="535274"/>
                </a:cubicBezTo>
                <a:cubicBezTo>
                  <a:pt x="1680496" y="534484"/>
                  <a:pt x="1681431" y="533693"/>
                  <a:pt x="1681431" y="533693"/>
                </a:cubicBezTo>
                <a:cubicBezTo>
                  <a:pt x="1681431" y="532900"/>
                  <a:pt x="1679564" y="532109"/>
                  <a:pt x="1679564" y="532109"/>
                </a:cubicBezTo>
                <a:cubicBezTo>
                  <a:pt x="1679564" y="531319"/>
                  <a:pt x="1680496" y="530529"/>
                  <a:pt x="1680496" y="530529"/>
                </a:cubicBezTo>
                <a:cubicBezTo>
                  <a:pt x="1680496" y="529738"/>
                  <a:pt x="1678629" y="529738"/>
                  <a:pt x="1678629" y="528948"/>
                </a:cubicBezTo>
                <a:cubicBezTo>
                  <a:pt x="1678629" y="528154"/>
                  <a:pt x="1680496" y="527364"/>
                  <a:pt x="1680496" y="527364"/>
                </a:cubicBezTo>
                <a:cubicBezTo>
                  <a:pt x="1680496" y="526573"/>
                  <a:pt x="1678629" y="526573"/>
                  <a:pt x="1678629" y="525783"/>
                </a:cubicBezTo>
                <a:cubicBezTo>
                  <a:pt x="1678629" y="524993"/>
                  <a:pt x="1679564" y="524199"/>
                  <a:pt x="1679564" y="524199"/>
                </a:cubicBezTo>
                <a:cubicBezTo>
                  <a:pt x="1679564" y="523409"/>
                  <a:pt x="1677693" y="523409"/>
                  <a:pt x="1677693" y="522618"/>
                </a:cubicBezTo>
                <a:cubicBezTo>
                  <a:pt x="1677693" y="523409"/>
                  <a:pt x="1676758" y="524199"/>
                  <a:pt x="1675823" y="524199"/>
                </a:cubicBezTo>
                <a:cubicBezTo>
                  <a:pt x="1675823" y="524993"/>
                  <a:pt x="1674891" y="525783"/>
                  <a:pt x="1674891" y="526573"/>
                </a:cubicBezTo>
                <a:cubicBezTo>
                  <a:pt x="1673956" y="526573"/>
                  <a:pt x="1673020" y="527364"/>
                  <a:pt x="1673020" y="528154"/>
                </a:cubicBezTo>
                <a:cubicBezTo>
                  <a:pt x="1673020" y="528154"/>
                  <a:pt x="1674891" y="528948"/>
                  <a:pt x="1674891" y="529738"/>
                </a:cubicBezTo>
                <a:cubicBezTo>
                  <a:pt x="1674891" y="529738"/>
                  <a:pt x="1673020" y="530529"/>
                  <a:pt x="1673956" y="531319"/>
                </a:cubicBezTo>
                <a:lnTo>
                  <a:pt x="1675823" y="532109"/>
                </a:lnTo>
                <a:cubicBezTo>
                  <a:pt x="1675823" y="532900"/>
                  <a:pt x="1673956" y="533693"/>
                  <a:pt x="1673956" y="534484"/>
                </a:cubicBezTo>
                <a:lnTo>
                  <a:pt x="1675823" y="535274"/>
                </a:lnTo>
                <a:cubicBezTo>
                  <a:pt x="1675823" y="536065"/>
                  <a:pt x="1674891" y="537649"/>
                  <a:pt x="1674891" y="537649"/>
                </a:cubicBezTo>
                <a:cubicBezTo>
                  <a:pt x="1673956" y="537649"/>
                  <a:pt x="1673020" y="536065"/>
                  <a:pt x="1672085" y="536065"/>
                </a:cubicBezTo>
                <a:cubicBezTo>
                  <a:pt x="1672085" y="536065"/>
                  <a:pt x="1671150" y="534484"/>
                  <a:pt x="1670218" y="534484"/>
                </a:cubicBezTo>
                <a:cubicBezTo>
                  <a:pt x="1670218" y="534484"/>
                  <a:pt x="1669282" y="536855"/>
                  <a:pt x="1668347" y="536065"/>
                </a:cubicBezTo>
                <a:cubicBezTo>
                  <a:pt x="1668347" y="536065"/>
                  <a:pt x="1667412" y="535274"/>
                  <a:pt x="1666477" y="535274"/>
                </a:cubicBezTo>
                <a:cubicBezTo>
                  <a:pt x="1665545" y="534484"/>
                  <a:pt x="1665545" y="534484"/>
                  <a:pt x="1664609" y="533693"/>
                </a:cubicBezTo>
                <a:cubicBezTo>
                  <a:pt x="1663674" y="533693"/>
                  <a:pt x="1662739" y="532900"/>
                  <a:pt x="1662739" y="532109"/>
                </a:cubicBezTo>
                <a:cubicBezTo>
                  <a:pt x="1661803" y="532109"/>
                  <a:pt x="1660868" y="531319"/>
                  <a:pt x="1659936" y="531319"/>
                </a:cubicBezTo>
                <a:lnTo>
                  <a:pt x="1659001" y="532900"/>
                </a:lnTo>
                <a:cubicBezTo>
                  <a:pt x="1658066" y="532900"/>
                  <a:pt x="1657130" y="531319"/>
                  <a:pt x="1657130" y="531319"/>
                </a:cubicBezTo>
                <a:cubicBezTo>
                  <a:pt x="1656195" y="531319"/>
                  <a:pt x="1655263" y="532900"/>
                  <a:pt x="1655263" y="532900"/>
                </a:cubicBezTo>
                <a:cubicBezTo>
                  <a:pt x="1655263" y="533693"/>
                  <a:pt x="1657130" y="534484"/>
                  <a:pt x="1657130" y="534484"/>
                </a:cubicBezTo>
                <a:cubicBezTo>
                  <a:pt x="1657130" y="535274"/>
                  <a:pt x="1656195" y="536065"/>
                  <a:pt x="1655263" y="536065"/>
                </a:cubicBezTo>
                <a:cubicBezTo>
                  <a:pt x="1655263" y="536855"/>
                  <a:pt x="1654328" y="537649"/>
                  <a:pt x="1654328" y="538439"/>
                </a:cubicBezTo>
                <a:cubicBezTo>
                  <a:pt x="1652457" y="536855"/>
                  <a:pt x="1651522" y="536065"/>
                  <a:pt x="1649654" y="535274"/>
                </a:cubicBezTo>
                <a:cubicBezTo>
                  <a:pt x="1650587" y="534484"/>
                  <a:pt x="1650587" y="534484"/>
                  <a:pt x="1651522" y="533693"/>
                </a:cubicBezTo>
                <a:lnTo>
                  <a:pt x="1653392" y="532109"/>
                </a:lnTo>
                <a:cubicBezTo>
                  <a:pt x="1653392" y="531319"/>
                  <a:pt x="1651522" y="530529"/>
                  <a:pt x="1650587" y="530529"/>
                </a:cubicBezTo>
                <a:cubicBezTo>
                  <a:pt x="1650587" y="530529"/>
                  <a:pt x="1648719" y="529738"/>
                  <a:pt x="1648719" y="528948"/>
                </a:cubicBezTo>
                <a:cubicBezTo>
                  <a:pt x="1648719" y="528948"/>
                  <a:pt x="1650587" y="528154"/>
                  <a:pt x="1650587" y="527364"/>
                </a:cubicBezTo>
                <a:cubicBezTo>
                  <a:pt x="1650587" y="527364"/>
                  <a:pt x="1648719" y="526573"/>
                  <a:pt x="1648719" y="525783"/>
                </a:cubicBezTo>
                <a:cubicBezTo>
                  <a:pt x="1648719" y="525783"/>
                  <a:pt x="1649654" y="524993"/>
                  <a:pt x="1649654" y="524199"/>
                </a:cubicBezTo>
                <a:cubicBezTo>
                  <a:pt x="1650587" y="524199"/>
                  <a:pt x="1651522" y="522618"/>
                  <a:pt x="1651522" y="522618"/>
                </a:cubicBezTo>
                <a:cubicBezTo>
                  <a:pt x="1651522" y="521828"/>
                  <a:pt x="1649654" y="521828"/>
                  <a:pt x="1649654" y="521037"/>
                </a:cubicBezTo>
                <a:cubicBezTo>
                  <a:pt x="1648719" y="522618"/>
                  <a:pt x="1647784" y="523409"/>
                  <a:pt x="1645913" y="524993"/>
                </a:cubicBezTo>
                <a:lnTo>
                  <a:pt x="1644981" y="526573"/>
                </a:lnTo>
                <a:cubicBezTo>
                  <a:pt x="1644981" y="526573"/>
                  <a:pt x="1646849" y="527364"/>
                  <a:pt x="1646849" y="528154"/>
                </a:cubicBezTo>
                <a:lnTo>
                  <a:pt x="1648719" y="528948"/>
                </a:lnTo>
                <a:cubicBezTo>
                  <a:pt x="1648719" y="529738"/>
                  <a:pt x="1647784" y="530529"/>
                  <a:pt x="1646849" y="531319"/>
                </a:cubicBezTo>
                <a:cubicBezTo>
                  <a:pt x="1646849" y="531319"/>
                  <a:pt x="1645913" y="532109"/>
                  <a:pt x="1645913" y="532900"/>
                </a:cubicBezTo>
                <a:cubicBezTo>
                  <a:pt x="1644046" y="532109"/>
                  <a:pt x="1643111" y="531319"/>
                  <a:pt x="1641240" y="529738"/>
                </a:cubicBezTo>
                <a:cubicBezTo>
                  <a:pt x="1641240" y="530529"/>
                  <a:pt x="1640308" y="531319"/>
                  <a:pt x="1640308" y="532109"/>
                </a:cubicBezTo>
                <a:cubicBezTo>
                  <a:pt x="1639373" y="532109"/>
                  <a:pt x="1639373" y="532900"/>
                  <a:pt x="1638437" y="533693"/>
                </a:cubicBezTo>
                <a:cubicBezTo>
                  <a:pt x="1637502" y="533693"/>
                  <a:pt x="1637502" y="535274"/>
                  <a:pt x="1636567" y="535274"/>
                </a:cubicBezTo>
                <a:lnTo>
                  <a:pt x="1634700" y="533693"/>
                </a:lnTo>
                <a:lnTo>
                  <a:pt x="1636567" y="532109"/>
                </a:lnTo>
                <a:cubicBezTo>
                  <a:pt x="1636567" y="532109"/>
                  <a:pt x="1633764" y="531319"/>
                  <a:pt x="1633764" y="530529"/>
                </a:cubicBezTo>
                <a:cubicBezTo>
                  <a:pt x="1633764" y="530529"/>
                  <a:pt x="1635635" y="529738"/>
                  <a:pt x="1635635" y="528948"/>
                </a:cubicBezTo>
                <a:cubicBezTo>
                  <a:pt x="1634700" y="528948"/>
                  <a:pt x="1634700" y="528154"/>
                  <a:pt x="1633764" y="527364"/>
                </a:cubicBezTo>
                <a:cubicBezTo>
                  <a:pt x="1632829" y="527364"/>
                  <a:pt x="1631894" y="526573"/>
                  <a:pt x="1631894" y="526573"/>
                </a:cubicBezTo>
                <a:cubicBezTo>
                  <a:pt x="1630959" y="526573"/>
                  <a:pt x="1630026" y="528154"/>
                  <a:pt x="1630026" y="528154"/>
                </a:cubicBezTo>
                <a:cubicBezTo>
                  <a:pt x="1629091" y="528948"/>
                  <a:pt x="1629091" y="529738"/>
                  <a:pt x="1628156" y="529738"/>
                </a:cubicBezTo>
                <a:cubicBezTo>
                  <a:pt x="1628156" y="530529"/>
                  <a:pt x="1627221" y="531319"/>
                  <a:pt x="1627221" y="531319"/>
                </a:cubicBezTo>
                <a:cubicBezTo>
                  <a:pt x="1626285" y="532109"/>
                  <a:pt x="1625353" y="533693"/>
                  <a:pt x="1625353" y="533693"/>
                </a:cubicBezTo>
                <a:cubicBezTo>
                  <a:pt x="1624418" y="533693"/>
                  <a:pt x="1623483" y="532109"/>
                  <a:pt x="1623483" y="532109"/>
                </a:cubicBezTo>
                <a:cubicBezTo>
                  <a:pt x="1622547" y="532109"/>
                  <a:pt x="1621612" y="531319"/>
                  <a:pt x="1620677" y="530529"/>
                </a:cubicBezTo>
                <a:lnTo>
                  <a:pt x="1622547" y="528948"/>
                </a:lnTo>
                <a:lnTo>
                  <a:pt x="1620677" y="527364"/>
                </a:lnTo>
                <a:cubicBezTo>
                  <a:pt x="1620677" y="528154"/>
                  <a:pt x="1618810" y="528948"/>
                  <a:pt x="1618810" y="529738"/>
                </a:cubicBezTo>
                <a:lnTo>
                  <a:pt x="1620677" y="530529"/>
                </a:lnTo>
                <a:cubicBezTo>
                  <a:pt x="1620677" y="531319"/>
                  <a:pt x="1619745" y="532109"/>
                  <a:pt x="1619745" y="532900"/>
                </a:cubicBezTo>
                <a:cubicBezTo>
                  <a:pt x="1618810" y="532900"/>
                  <a:pt x="1617874" y="533693"/>
                  <a:pt x="1617874" y="534484"/>
                </a:cubicBezTo>
                <a:cubicBezTo>
                  <a:pt x="1617874" y="534484"/>
                  <a:pt x="1616007" y="535274"/>
                  <a:pt x="1616007" y="536065"/>
                </a:cubicBezTo>
                <a:cubicBezTo>
                  <a:pt x="1616007" y="536065"/>
                  <a:pt x="1618810" y="536855"/>
                  <a:pt x="1617874" y="537649"/>
                </a:cubicBezTo>
                <a:cubicBezTo>
                  <a:pt x="1617874" y="537649"/>
                  <a:pt x="1616939" y="538439"/>
                  <a:pt x="1616939" y="539229"/>
                </a:cubicBezTo>
                <a:cubicBezTo>
                  <a:pt x="1616007" y="540020"/>
                  <a:pt x="1616007" y="540810"/>
                  <a:pt x="1615072" y="540810"/>
                </a:cubicBezTo>
                <a:lnTo>
                  <a:pt x="1613201" y="539229"/>
                </a:lnTo>
                <a:cubicBezTo>
                  <a:pt x="1612266" y="540020"/>
                  <a:pt x="1612266" y="540810"/>
                  <a:pt x="1611334" y="541601"/>
                </a:cubicBezTo>
                <a:cubicBezTo>
                  <a:pt x="1610398" y="540810"/>
                  <a:pt x="1610398" y="540810"/>
                  <a:pt x="1609463" y="540020"/>
                </a:cubicBezTo>
                <a:cubicBezTo>
                  <a:pt x="1608528" y="539229"/>
                  <a:pt x="1607593" y="539229"/>
                  <a:pt x="1607593" y="538439"/>
                </a:cubicBezTo>
                <a:cubicBezTo>
                  <a:pt x="1606657" y="538439"/>
                  <a:pt x="1605725" y="537649"/>
                  <a:pt x="1604790" y="537649"/>
                </a:cubicBezTo>
                <a:cubicBezTo>
                  <a:pt x="1604790" y="536855"/>
                  <a:pt x="1606657" y="536065"/>
                  <a:pt x="1606657" y="535274"/>
                </a:cubicBezTo>
                <a:lnTo>
                  <a:pt x="1604790" y="534484"/>
                </a:lnTo>
                <a:cubicBezTo>
                  <a:pt x="1604790" y="533693"/>
                  <a:pt x="1602919" y="532900"/>
                  <a:pt x="1602919" y="532900"/>
                </a:cubicBezTo>
                <a:cubicBezTo>
                  <a:pt x="1602919" y="532900"/>
                  <a:pt x="1604790" y="531319"/>
                  <a:pt x="1603855" y="531319"/>
                </a:cubicBezTo>
                <a:cubicBezTo>
                  <a:pt x="1603855" y="530529"/>
                  <a:pt x="1602919" y="529738"/>
                  <a:pt x="1601984" y="529738"/>
                </a:cubicBezTo>
                <a:cubicBezTo>
                  <a:pt x="1601984" y="529738"/>
                  <a:pt x="1601049" y="531319"/>
                  <a:pt x="1600117" y="531319"/>
                </a:cubicBezTo>
                <a:cubicBezTo>
                  <a:pt x="1600117" y="531319"/>
                  <a:pt x="1599182" y="530529"/>
                  <a:pt x="1598246" y="530529"/>
                </a:cubicBezTo>
                <a:lnTo>
                  <a:pt x="1596376" y="528948"/>
                </a:lnTo>
                <a:cubicBezTo>
                  <a:pt x="1595444" y="528948"/>
                  <a:pt x="1595444" y="529738"/>
                  <a:pt x="1594508" y="530529"/>
                </a:cubicBezTo>
                <a:cubicBezTo>
                  <a:pt x="1594508" y="531319"/>
                  <a:pt x="1593573" y="532109"/>
                  <a:pt x="1593573" y="532109"/>
                </a:cubicBezTo>
                <a:cubicBezTo>
                  <a:pt x="1592638" y="532900"/>
                  <a:pt x="1591703" y="533693"/>
                  <a:pt x="1591703" y="534484"/>
                </a:cubicBezTo>
                <a:cubicBezTo>
                  <a:pt x="1590767" y="534484"/>
                  <a:pt x="1590767" y="535274"/>
                  <a:pt x="1589835" y="536065"/>
                </a:cubicBezTo>
                <a:lnTo>
                  <a:pt x="1587965" y="534484"/>
                </a:lnTo>
                <a:cubicBezTo>
                  <a:pt x="1587029" y="534484"/>
                  <a:pt x="1587029" y="536065"/>
                  <a:pt x="1586097" y="536065"/>
                </a:cubicBezTo>
                <a:cubicBezTo>
                  <a:pt x="1586097" y="536065"/>
                  <a:pt x="1584227" y="534484"/>
                  <a:pt x="1584227" y="535274"/>
                </a:cubicBezTo>
                <a:cubicBezTo>
                  <a:pt x="1583291" y="535274"/>
                  <a:pt x="1583291" y="536065"/>
                  <a:pt x="1582356" y="536855"/>
                </a:cubicBezTo>
                <a:lnTo>
                  <a:pt x="1581424" y="538439"/>
                </a:lnTo>
                <a:cubicBezTo>
                  <a:pt x="1580489" y="538439"/>
                  <a:pt x="1579554" y="537649"/>
                  <a:pt x="1578618" y="536855"/>
                </a:cubicBezTo>
                <a:cubicBezTo>
                  <a:pt x="1578618" y="536855"/>
                  <a:pt x="1577683" y="536065"/>
                  <a:pt x="1576748" y="536065"/>
                </a:cubicBezTo>
                <a:cubicBezTo>
                  <a:pt x="1577683" y="536065"/>
                  <a:pt x="1578618" y="534484"/>
                  <a:pt x="1578618" y="533693"/>
                </a:cubicBezTo>
                <a:cubicBezTo>
                  <a:pt x="1578618" y="533693"/>
                  <a:pt x="1579554" y="532900"/>
                  <a:pt x="1580489" y="532109"/>
                </a:cubicBezTo>
                <a:cubicBezTo>
                  <a:pt x="1580489" y="531319"/>
                  <a:pt x="1581424" y="531319"/>
                  <a:pt x="1581424" y="530529"/>
                </a:cubicBezTo>
                <a:cubicBezTo>
                  <a:pt x="1582356" y="529738"/>
                  <a:pt x="1582356" y="528948"/>
                  <a:pt x="1583291" y="528948"/>
                </a:cubicBezTo>
                <a:cubicBezTo>
                  <a:pt x="1581424" y="528154"/>
                  <a:pt x="1580489" y="526573"/>
                  <a:pt x="1578618" y="525783"/>
                </a:cubicBezTo>
                <a:cubicBezTo>
                  <a:pt x="1578618" y="526573"/>
                  <a:pt x="1577683" y="527364"/>
                  <a:pt x="1577683" y="528154"/>
                </a:cubicBezTo>
                <a:lnTo>
                  <a:pt x="1575816" y="529738"/>
                </a:lnTo>
                <a:cubicBezTo>
                  <a:pt x="1574880" y="529738"/>
                  <a:pt x="1573945" y="528154"/>
                  <a:pt x="1573945" y="528154"/>
                </a:cubicBezTo>
                <a:cubicBezTo>
                  <a:pt x="1573010" y="528154"/>
                  <a:pt x="1573010" y="529738"/>
                  <a:pt x="1572075" y="529738"/>
                </a:cubicBezTo>
                <a:cubicBezTo>
                  <a:pt x="1572075" y="529738"/>
                  <a:pt x="1570207" y="528154"/>
                  <a:pt x="1570207" y="528948"/>
                </a:cubicBezTo>
                <a:cubicBezTo>
                  <a:pt x="1569272" y="528948"/>
                  <a:pt x="1569272" y="529738"/>
                  <a:pt x="1568337" y="530529"/>
                </a:cubicBezTo>
                <a:cubicBezTo>
                  <a:pt x="1568337" y="531319"/>
                  <a:pt x="1567401" y="531319"/>
                  <a:pt x="1566466" y="532109"/>
                </a:cubicBezTo>
                <a:cubicBezTo>
                  <a:pt x="1566466" y="532900"/>
                  <a:pt x="1565534" y="533693"/>
                  <a:pt x="1565534" y="533693"/>
                </a:cubicBezTo>
                <a:cubicBezTo>
                  <a:pt x="1564599" y="534484"/>
                  <a:pt x="1564599" y="535274"/>
                  <a:pt x="1563663" y="536065"/>
                </a:cubicBezTo>
                <a:lnTo>
                  <a:pt x="1561793" y="534484"/>
                </a:lnTo>
                <a:cubicBezTo>
                  <a:pt x="1560861" y="534484"/>
                  <a:pt x="1560861" y="536065"/>
                  <a:pt x="1559926" y="536065"/>
                </a:cubicBezTo>
                <a:cubicBezTo>
                  <a:pt x="1558990" y="535274"/>
                  <a:pt x="1558990" y="535274"/>
                  <a:pt x="1558055" y="534484"/>
                </a:cubicBezTo>
                <a:lnTo>
                  <a:pt x="1556188" y="533693"/>
                </a:lnTo>
                <a:cubicBezTo>
                  <a:pt x="1556188" y="532900"/>
                  <a:pt x="1558055" y="532109"/>
                  <a:pt x="1557120" y="531319"/>
                </a:cubicBezTo>
                <a:cubicBezTo>
                  <a:pt x="1557120" y="531319"/>
                  <a:pt x="1556188" y="530529"/>
                  <a:pt x="1555252" y="530529"/>
                </a:cubicBezTo>
                <a:cubicBezTo>
                  <a:pt x="1554317" y="529738"/>
                  <a:pt x="1554317" y="529738"/>
                  <a:pt x="1553382" y="528948"/>
                </a:cubicBezTo>
                <a:cubicBezTo>
                  <a:pt x="1552447" y="528948"/>
                  <a:pt x="1552447" y="530529"/>
                  <a:pt x="1551514" y="530529"/>
                </a:cubicBezTo>
                <a:cubicBezTo>
                  <a:pt x="1551514" y="530529"/>
                  <a:pt x="1549644" y="528948"/>
                  <a:pt x="1549644" y="529738"/>
                </a:cubicBezTo>
                <a:lnTo>
                  <a:pt x="1547773" y="531319"/>
                </a:lnTo>
                <a:cubicBezTo>
                  <a:pt x="1547773" y="531319"/>
                  <a:pt x="1549644" y="532900"/>
                  <a:pt x="1550579" y="532109"/>
                </a:cubicBezTo>
                <a:lnTo>
                  <a:pt x="1551514" y="530529"/>
                </a:lnTo>
                <a:cubicBezTo>
                  <a:pt x="1552447" y="531319"/>
                  <a:pt x="1553382" y="532109"/>
                  <a:pt x="1553382" y="532109"/>
                </a:cubicBezTo>
                <a:lnTo>
                  <a:pt x="1552447" y="533693"/>
                </a:lnTo>
                <a:cubicBezTo>
                  <a:pt x="1551514" y="534484"/>
                  <a:pt x="1551514" y="535274"/>
                  <a:pt x="1550579" y="535274"/>
                </a:cubicBezTo>
                <a:cubicBezTo>
                  <a:pt x="1550579" y="536065"/>
                  <a:pt x="1549644" y="537649"/>
                  <a:pt x="1548709" y="537649"/>
                </a:cubicBezTo>
                <a:cubicBezTo>
                  <a:pt x="1548709" y="537649"/>
                  <a:pt x="1547773" y="536065"/>
                  <a:pt x="1546838" y="536065"/>
                </a:cubicBezTo>
                <a:lnTo>
                  <a:pt x="1548709" y="534484"/>
                </a:lnTo>
                <a:cubicBezTo>
                  <a:pt x="1548709" y="533693"/>
                  <a:pt x="1546838" y="532900"/>
                  <a:pt x="1546838" y="532900"/>
                </a:cubicBezTo>
                <a:cubicBezTo>
                  <a:pt x="1545906" y="532109"/>
                  <a:pt x="1544971" y="532109"/>
                  <a:pt x="1544036" y="531319"/>
                </a:cubicBezTo>
                <a:cubicBezTo>
                  <a:pt x="1544036" y="532109"/>
                  <a:pt x="1543100" y="532900"/>
                  <a:pt x="1543100" y="533693"/>
                </a:cubicBezTo>
                <a:cubicBezTo>
                  <a:pt x="1542165" y="533693"/>
                  <a:pt x="1541233" y="534484"/>
                  <a:pt x="1541233" y="535274"/>
                </a:cubicBezTo>
                <a:lnTo>
                  <a:pt x="1543100" y="536065"/>
                </a:lnTo>
                <a:cubicBezTo>
                  <a:pt x="1543100" y="536855"/>
                  <a:pt x="1542165" y="537649"/>
                  <a:pt x="1541233" y="538439"/>
                </a:cubicBezTo>
                <a:cubicBezTo>
                  <a:pt x="1541233" y="538439"/>
                  <a:pt x="1540298" y="539229"/>
                  <a:pt x="1540298" y="540020"/>
                </a:cubicBezTo>
                <a:cubicBezTo>
                  <a:pt x="1540298" y="540810"/>
                  <a:pt x="1538427" y="541601"/>
                  <a:pt x="1538427" y="541601"/>
                </a:cubicBezTo>
                <a:cubicBezTo>
                  <a:pt x="1538427" y="540810"/>
                  <a:pt x="1536557" y="540810"/>
                  <a:pt x="1536557" y="540020"/>
                </a:cubicBezTo>
                <a:cubicBezTo>
                  <a:pt x="1536557" y="540020"/>
                  <a:pt x="1538427" y="539229"/>
                  <a:pt x="1538427" y="538439"/>
                </a:cubicBezTo>
                <a:cubicBezTo>
                  <a:pt x="1537492" y="538439"/>
                  <a:pt x="1535624" y="537649"/>
                  <a:pt x="1535624" y="537649"/>
                </a:cubicBezTo>
                <a:cubicBezTo>
                  <a:pt x="1535624" y="536855"/>
                  <a:pt x="1537492" y="536065"/>
                  <a:pt x="1537492" y="535274"/>
                </a:cubicBezTo>
                <a:cubicBezTo>
                  <a:pt x="1538427" y="535274"/>
                  <a:pt x="1538427" y="534484"/>
                  <a:pt x="1539362" y="533693"/>
                </a:cubicBezTo>
                <a:lnTo>
                  <a:pt x="1540298" y="532109"/>
                </a:lnTo>
                <a:lnTo>
                  <a:pt x="1538427" y="530529"/>
                </a:lnTo>
                <a:cubicBezTo>
                  <a:pt x="1538427" y="530529"/>
                  <a:pt x="1537492" y="532109"/>
                  <a:pt x="1536557" y="532109"/>
                </a:cubicBezTo>
                <a:cubicBezTo>
                  <a:pt x="1536557" y="532109"/>
                  <a:pt x="1535624" y="531319"/>
                  <a:pt x="1534689" y="531319"/>
                </a:cubicBezTo>
                <a:cubicBezTo>
                  <a:pt x="1534689" y="530529"/>
                  <a:pt x="1533754" y="530529"/>
                  <a:pt x="1532819" y="529738"/>
                </a:cubicBezTo>
                <a:lnTo>
                  <a:pt x="1534689" y="528154"/>
                </a:lnTo>
                <a:cubicBezTo>
                  <a:pt x="1534689" y="527364"/>
                  <a:pt x="1531883" y="527364"/>
                  <a:pt x="1531883" y="526573"/>
                </a:cubicBezTo>
                <a:cubicBezTo>
                  <a:pt x="1532819" y="525783"/>
                  <a:pt x="1533754" y="525783"/>
                  <a:pt x="1533754" y="524993"/>
                </a:cubicBezTo>
                <a:cubicBezTo>
                  <a:pt x="1533754" y="524199"/>
                  <a:pt x="1531883" y="524199"/>
                  <a:pt x="1531883" y="523409"/>
                </a:cubicBezTo>
                <a:cubicBezTo>
                  <a:pt x="1531883" y="523409"/>
                  <a:pt x="1532819" y="521828"/>
                  <a:pt x="1533754" y="521828"/>
                </a:cubicBezTo>
                <a:lnTo>
                  <a:pt x="1534689" y="520247"/>
                </a:lnTo>
                <a:cubicBezTo>
                  <a:pt x="1534689" y="519453"/>
                  <a:pt x="1532819" y="519453"/>
                  <a:pt x="1532819" y="518663"/>
                </a:cubicBezTo>
                <a:cubicBezTo>
                  <a:pt x="1532819" y="519453"/>
                  <a:pt x="1531883" y="519453"/>
                  <a:pt x="1530951" y="520247"/>
                </a:cubicBezTo>
                <a:cubicBezTo>
                  <a:pt x="1530951" y="521037"/>
                  <a:pt x="1530016" y="521828"/>
                  <a:pt x="1530016" y="521828"/>
                </a:cubicBezTo>
                <a:cubicBezTo>
                  <a:pt x="1530016" y="522618"/>
                  <a:pt x="1528145" y="523409"/>
                  <a:pt x="1528145" y="524199"/>
                </a:cubicBezTo>
                <a:lnTo>
                  <a:pt x="1530016" y="524993"/>
                </a:lnTo>
                <a:cubicBezTo>
                  <a:pt x="1530016" y="525783"/>
                  <a:pt x="1529081" y="526573"/>
                  <a:pt x="1529081" y="527364"/>
                </a:cubicBezTo>
                <a:cubicBezTo>
                  <a:pt x="1528145" y="527364"/>
                  <a:pt x="1527210" y="528948"/>
                  <a:pt x="1527210" y="528948"/>
                </a:cubicBezTo>
                <a:lnTo>
                  <a:pt x="1525343" y="527364"/>
                </a:lnTo>
                <a:cubicBezTo>
                  <a:pt x="1524408" y="528154"/>
                  <a:pt x="1523472" y="528948"/>
                  <a:pt x="1523472" y="528948"/>
                </a:cubicBezTo>
                <a:cubicBezTo>
                  <a:pt x="1523472" y="529738"/>
                  <a:pt x="1525343" y="529738"/>
                  <a:pt x="1525343" y="530529"/>
                </a:cubicBezTo>
                <a:cubicBezTo>
                  <a:pt x="1525343" y="531319"/>
                  <a:pt x="1523472" y="532109"/>
                  <a:pt x="1523472" y="532109"/>
                </a:cubicBezTo>
                <a:cubicBezTo>
                  <a:pt x="1524408" y="532900"/>
                  <a:pt x="1526278" y="532900"/>
                  <a:pt x="1526278" y="533693"/>
                </a:cubicBezTo>
                <a:lnTo>
                  <a:pt x="1524408" y="535274"/>
                </a:lnTo>
                <a:lnTo>
                  <a:pt x="1522537" y="536855"/>
                </a:lnTo>
                <a:cubicBezTo>
                  <a:pt x="1522537" y="537649"/>
                  <a:pt x="1524408" y="537649"/>
                  <a:pt x="1524408" y="538439"/>
                </a:cubicBezTo>
                <a:cubicBezTo>
                  <a:pt x="1523472" y="540020"/>
                  <a:pt x="1522537" y="540810"/>
                  <a:pt x="1521605" y="542394"/>
                </a:cubicBezTo>
                <a:cubicBezTo>
                  <a:pt x="1520670" y="540810"/>
                  <a:pt x="1518799" y="540020"/>
                  <a:pt x="1517864" y="539229"/>
                </a:cubicBezTo>
                <a:cubicBezTo>
                  <a:pt x="1517864" y="538439"/>
                  <a:pt x="1518799" y="538439"/>
                  <a:pt x="1518799" y="537649"/>
                </a:cubicBezTo>
                <a:cubicBezTo>
                  <a:pt x="1518799" y="536855"/>
                  <a:pt x="1516929" y="536855"/>
                  <a:pt x="1516929" y="536065"/>
                </a:cubicBezTo>
                <a:lnTo>
                  <a:pt x="1518799" y="534484"/>
                </a:lnTo>
                <a:cubicBezTo>
                  <a:pt x="1518799" y="533693"/>
                  <a:pt x="1516929" y="533693"/>
                  <a:pt x="1516929" y="532900"/>
                </a:cubicBezTo>
                <a:cubicBezTo>
                  <a:pt x="1515996" y="532900"/>
                  <a:pt x="1515061" y="532109"/>
                  <a:pt x="1514126" y="532109"/>
                </a:cubicBezTo>
                <a:cubicBezTo>
                  <a:pt x="1514126" y="531319"/>
                  <a:pt x="1512255" y="530529"/>
                  <a:pt x="1512255" y="530529"/>
                </a:cubicBezTo>
                <a:lnTo>
                  <a:pt x="1514126" y="528948"/>
                </a:lnTo>
                <a:cubicBezTo>
                  <a:pt x="1514126" y="528154"/>
                  <a:pt x="1515996" y="527364"/>
                  <a:pt x="1515996" y="526573"/>
                </a:cubicBezTo>
                <a:cubicBezTo>
                  <a:pt x="1515061" y="526573"/>
                  <a:pt x="1514126" y="525783"/>
                  <a:pt x="1513191" y="525783"/>
                </a:cubicBezTo>
                <a:cubicBezTo>
                  <a:pt x="1513191" y="525783"/>
                  <a:pt x="1512255" y="526573"/>
                  <a:pt x="1512255" y="527364"/>
                </a:cubicBezTo>
                <a:cubicBezTo>
                  <a:pt x="1511323" y="527364"/>
                  <a:pt x="1510388" y="528948"/>
                  <a:pt x="1510388" y="528948"/>
                </a:cubicBezTo>
                <a:cubicBezTo>
                  <a:pt x="1510388" y="529738"/>
                  <a:pt x="1512255" y="529738"/>
                  <a:pt x="1512255" y="530529"/>
                </a:cubicBezTo>
                <a:cubicBezTo>
                  <a:pt x="1512255" y="531319"/>
                  <a:pt x="1510388" y="531319"/>
                  <a:pt x="1510388" y="532109"/>
                </a:cubicBezTo>
                <a:lnTo>
                  <a:pt x="1508517" y="530529"/>
                </a:lnTo>
                <a:cubicBezTo>
                  <a:pt x="1508517" y="530529"/>
                  <a:pt x="1507582" y="532109"/>
                  <a:pt x="1506647" y="532900"/>
                </a:cubicBezTo>
                <a:lnTo>
                  <a:pt x="1505715" y="534484"/>
                </a:lnTo>
                <a:lnTo>
                  <a:pt x="1503844" y="532900"/>
                </a:lnTo>
                <a:cubicBezTo>
                  <a:pt x="1502909" y="532900"/>
                  <a:pt x="1504780" y="531319"/>
                  <a:pt x="1504780" y="531319"/>
                </a:cubicBezTo>
                <a:cubicBezTo>
                  <a:pt x="1504780" y="530529"/>
                  <a:pt x="1502909" y="530529"/>
                  <a:pt x="1502909" y="529738"/>
                </a:cubicBezTo>
                <a:cubicBezTo>
                  <a:pt x="1502909" y="529738"/>
                  <a:pt x="1504780" y="528948"/>
                  <a:pt x="1504780" y="528154"/>
                </a:cubicBezTo>
                <a:cubicBezTo>
                  <a:pt x="1504780" y="528154"/>
                  <a:pt x="1502909" y="527364"/>
                  <a:pt x="1501974" y="526573"/>
                </a:cubicBezTo>
                <a:cubicBezTo>
                  <a:pt x="1501974" y="526573"/>
                  <a:pt x="1501042" y="525783"/>
                  <a:pt x="1500106" y="525783"/>
                </a:cubicBezTo>
                <a:cubicBezTo>
                  <a:pt x="1499171" y="526573"/>
                  <a:pt x="1498236" y="528154"/>
                  <a:pt x="1497304" y="528948"/>
                </a:cubicBezTo>
                <a:cubicBezTo>
                  <a:pt x="1496368" y="529738"/>
                  <a:pt x="1496368" y="530529"/>
                  <a:pt x="1495433" y="530529"/>
                </a:cubicBezTo>
                <a:cubicBezTo>
                  <a:pt x="1494498" y="532109"/>
                  <a:pt x="1493563" y="532900"/>
                  <a:pt x="1492627" y="534484"/>
                </a:cubicBezTo>
                <a:cubicBezTo>
                  <a:pt x="1491695" y="535274"/>
                  <a:pt x="1491695" y="535274"/>
                  <a:pt x="1490760" y="536065"/>
                </a:cubicBezTo>
                <a:cubicBezTo>
                  <a:pt x="1489825" y="535274"/>
                  <a:pt x="1487954" y="534484"/>
                  <a:pt x="1487019" y="533693"/>
                </a:cubicBezTo>
                <a:cubicBezTo>
                  <a:pt x="1487019" y="532900"/>
                  <a:pt x="1487954" y="532109"/>
                  <a:pt x="1487954" y="531319"/>
                </a:cubicBezTo>
                <a:lnTo>
                  <a:pt x="1489825" y="529738"/>
                </a:lnTo>
                <a:cubicBezTo>
                  <a:pt x="1489825" y="529738"/>
                  <a:pt x="1487954" y="528948"/>
                  <a:pt x="1487954" y="528154"/>
                </a:cubicBezTo>
                <a:cubicBezTo>
                  <a:pt x="1487019" y="528154"/>
                  <a:pt x="1486087" y="527364"/>
                  <a:pt x="1485152" y="527364"/>
                </a:cubicBezTo>
                <a:lnTo>
                  <a:pt x="1484216" y="528948"/>
                </a:lnTo>
                <a:lnTo>
                  <a:pt x="1482346" y="527364"/>
                </a:lnTo>
                <a:cubicBezTo>
                  <a:pt x="1481414" y="528154"/>
                  <a:pt x="1480478" y="528948"/>
                  <a:pt x="1480478" y="528948"/>
                </a:cubicBezTo>
                <a:cubicBezTo>
                  <a:pt x="1480478" y="529738"/>
                  <a:pt x="1482346" y="530529"/>
                  <a:pt x="1482346" y="530529"/>
                </a:cubicBezTo>
                <a:cubicBezTo>
                  <a:pt x="1482346" y="531319"/>
                  <a:pt x="1480478" y="532109"/>
                  <a:pt x="1480478" y="532109"/>
                </a:cubicBezTo>
                <a:cubicBezTo>
                  <a:pt x="1480478" y="532900"/>
                  <a:pt x="1483281" y="533693"/>
                  <a:pt x="1483281" y="533693"/>
                </a:cubicBezTo>
                <a:lnTo>
                  <a:pt x="1481414" y="535274"/>
                </a:lnTo>
                <a:cubicBezTo>
                  <a:pt x="1480478" y="536065"/>
                  <a:pt x="1480478" y="536855"/>
                  <a:pt x="1479543" y="537649"/>
                </a:cubicBezTo>
                <a:cubicBezTo>
                  <a:pt x="1479543" y="536855"/>
                  <a:pt x="1477673" y="536065"/>
                  <a:pt x="1477673" y="536065"/>
                </a:cubicBezTo>
                <a:cubicBezTo>
                  <a:pt x="1477673" y="535274"/>
                  <a:pt x="1479543" y="534484"/>
                  <a:pt x="1479543" y="534484"/>
                </a:cubicBezTo>
                <a:cubicBezTo>
                  <a:pt x="1478608" y="533693"/>
                  <a:pt x="1477673" y="533693"/>
                  <a:pt x="1476737" y="532900"/>
                </a:cubicBezTo>
                <a:lnTo>
                  <a:pt x="1478608" y="531319"/>
                </a:lnTo>
                <a:lnTo>
                  <a:pt x="1476737" y="529738"/>
                </a:lnTo>
                <a:lnTo>
                  <a:pt x="1474870" y="531319"/>
                </a:lnTo>
                <a:lnTo>
                  <a:pt x="1473935" y="532900"/>
                </a:lnTo>
                <a:cubicBezTo>
                  <a:pt x="1472999" y="532900"/>
                  <a:pt x="1472067" y="532109"/>
                  <a:pt x="1471132" y="532109"/>
                </a:cubicBezTo>
                <a:cubicBezTo>
                  <a:pt x="1471132" y="531319"/>
                  <a:pt x="1469262" y="531319"/>
                  <a:pt x="1469262" y="530529"/>
                </a:cubicBezTo>
                <a:lnTo>
                  <a:pt x="1471132" y="528948"/>
                </a:lnTo>
                <a:lnTo>
                  <a:pt x="1469262" y="527364"/>
                </a:lnTo>
                <a:cubicBezTo>
                  <a:pt x="1468326" y="527364"/>
                  <a:pt x="1467394" y="528948"/>
                  <a:pt x="1467394" y="528948"/>
                </a:cubicBezTo>
                <a:cubicBezTo>
                  <a:pt x="1467394" y="529738"/>
                  <a:pt x="1465524" y="530529"/>
                  <a:pt x="1465524" y="531319"/>
                </a:cubicBezTo>
                <a:lnTo>
                  <a:pt x="1467394" y="532109"/>
                </a:lnTo>
                <a:cubicBezTo>
                  <a:pt x="1467394" y="532900"/>
                  <a:pt x="1466459" y="533693"/>
                  <a:pt x="1466459" y="534484"/>
                </a:cubicBezTo>
                <a:cubicBezTo>
                  <a:pt x="1465524" y="533693"/>
                  <a:pt x="1464588" y="532900"/>
                  <a:pt x="1463653" y="532900"/>
                </a:cubicBezTo>
                <a:lnTo>
                  <a:pt x="1461786" y="531319"/>
                </a:lnTo>
                <a:cubicBezTo>
                  <a:pt x="1461786" y="530529"/>
                  <a:pt x="1463653" y="530529"/>
                  <a:pt x="1463653" y="529738"/>
                </a:cubicBezTo>
                <a:cubicBezTo>
                  <a:pt x="1463653" y="528948"/>
                  <a:pt x="1461786" y="528948"/>
                  <a:pt x="1461786" y="528154"/>
                </a:cubicBezTo>
                <a:cubicBezTo>
                  <a:pt x="1461786" y="528154"/>
                  <a:pt x="1462718" y="527364"/>
                  <a:pt x="1462718" y="526573"/>
                </a:cubicBezTo>
                <a:cubicBezTo>
                  <a:pt x="1462718" y="525783"/>
                  <a:pt x="1460850" y="525783"/>
                  <a:pt x="1460850" y="524993"/>
                </a:cubicBezTo>
                <a:cubicBezTo>
                  <a:pt x="1459915" y="526573"/>
                  <a:pt x="1458980" y="527364"/>
                  <a:pt x="1458045" y="528948"/>
                </a:cubicBezTo>
                <a:cubicBezTo>
                  <a:pt x="1457113" y="528948"/>
                  <a:pt x="1457113" y="529738"/>
                  <a:pt x="1456177" y="530529"/>
                </a:cubicBezTo>
                <a:cubicBezTo>
                  <a:pt x="1455242" y="531319"/>
                  <a:pt x="1455242" y="531319"/>
                  <a:pt x="1454307" y="532109"/>
                </a:cubicBezTo>
                <a:lnTo>
                  <a:pt x="1457113" y="533693"/>
                </a:lnTo>
                <a:lnTo>
                  <a:pt x="1455242" y="535274"/>
                </a:lnTo>
                <a:cubicBezTo>
                  <a:pt x="1454307" y="535274"/>
                  <a:pt x="1453371" y="534484"/>
                  <a:pt x="1453371" y="533693"/>
                </a:cubicBezTo>
                <a:cubicBezTo>
                  <a:pt x="1453371" y="534484"/>
                  <a:pt x="1451504" y="535274"/>
                  <a:pt x="1451504" y="536065"/>
                </a:cubicBezTo>
                <a:cubicBezTo>
                  <a:pt x="1451504" y="535274"/>
                  <a:pt x="1449634" y="535274"/>
                  <a:pt x="1449634" y="534484"/>
                </a:cubicBezTo>
                <a:lnTo>
                  <a:pt x="1450569" y="532900"/>
                </a:lnTo>
                <a:cubicBezTo>
                  <a:pt x="1451504" y="532109"/>
                  <a:pt x="1452436" y="531319"/>
                  <a:pt x="1452436" y="530529"/>
                </a:cubicBezTo>
                <a:lnTo>
                  <a:pt x="1450569" y="529738"/>
                </a:lnTo>
                <a:cubicBezTo>
                  <a:pt x="1450569" y="528948"/>
                  <a:pt x="1451504" y="528154"/>
                  <a:pt x="1452436" y="528154"/>
                </a:cubicBezTo>
                <a:cubicBezTo>
                  <a:pt x="1452436" y="527364"/>
                  <a:pt x="1453371" y="526573"/>
                  <a:pt x="1453371" y="525783"/>
                </a:cubicBezTo>
                <a:lnTo>
                  <a:pt x="1451504" y="524993"/>
                </a:lnTo>
                <a:cubicBezTo>
                  <a:pt x="1450569" y="524993"/>
                  <a:pt x="1450569" y="525783"/>
                  <a:pt x="1449634" y="526573"/>
                </a:cubicBezTo>
                <a:lnTo>
                  <a:pt x="1448698" y="528154"/>
                </a:lnTo>
                <a:cubicBezTo>
                  <a:pt x="1447763" y="528154"/>
                  <a:pt x="1446831" y="527364"/>
                  <a:pt x="1445896" y="526573"/>
                </a:cubicBezTo>
                <a:cubicBezTo>
                  <a:pt x="1445896" y="526573"/>
                  <a:pt x="1444960" y="525783"/>
                  <a:pt x="1444025" y="525783"/>
                </a:cubicBezTo>
                <a:cubicBezTo>
                  <a:pt x="1444025" y="525783"/>
                  <a:pt x="1443090" y="527364"/>
                  <a:pt x="1442158" y="527364"/>
                </a:cubicBezTo>
                <a:cubicBezTo>
                  <a:pt x="1442158" y="527364"/>
                  <a:pt x="1441222" y="525783"/>
                  <a:pt x="1440287" y="525783"/>
                </a:cubicBezTo>
                <a:cubicBezTo>
                  <a:pt x="1440287" y="525783"/>
                  <a:pt x="1438417" y="527364"/>
                  <a:pt x="1439352" y="527364"/>
                </a:cubicBezTo>
                <a:cubicBezTo>
                  <a:pt x="1439352" y="528154"/>
                  <a:pt x="1441222" y="528948"/>
                  <a:pt x="1441222" y="528948"/>
                </a:cubicBezTo>
                <a:cubicBezTo>
                  <a:pt x="1441222" y="529738"/>
                  <a:pt x="1439352" y="530529"/>
                  <a:pt x="1439352" y="530529"/>
                </a:cubicBezTo>
                <a:cubicBezTo>
                  <a:pt x="1439352" y="531319"/>
                  <a:pt x="1438417" y="532109"/>
                  <a:pt x="1437485" y="532900"/>
                </a:cubicBezTo>
                <a:cubicBezTo>
                  <a:pt x="1437485" y="532900"/>
                  <a:pt x="1436549" y="531319"/>
                  <a:pt x="1435614" y="531319"/>
                </a:cubicBezTo>
                <a:cubicBezTo>
                  <a:pt x="1435614" y="531319"/>
                  <a:pt x="1434679" y="532900"/>
                  <a:pt x="1433744" y="532900"/>
                </a:cubicBezTo>
                <a:cubicBezTo>
                  <a:pt x="1433744" y="532900"/>
                  <a:pt x="1432808" y="532109"/>
                  <a:pt x="1431876" y="531319"/>
                </a:cubicBezTo>
                <a:cubicBezTo>
                  <a:pt x="1431876" y="532109"/>
                  <a:pt x="1430006" y="533693"/>
                  <a:pt x="1430006" y="533693"/>
                </a:cubicBezTo>
                <a:cubicBezTo>
                  <a:pt x="1430006" y="532900"/>
                  <a:pt x="1428135" y="532109"/>
                  <a:pt x="1428135" y="532109"/>
                </a:cubicBezTo>
                <a:lnTo>
                  <a:pt x="1430006" y="530529"/>
                </a:lnTo>
                <a:cubicBezTo>
                  <a:pt x="1430006" y="529738"/>
                  <a:pt x="1430941" y="528948"/>
                  <a:pt x="1431876" y="528154"/>
                </a:cubicBezTo>
                <a:lnTo>
                  <a:pt x="1433744" y="529738"/>
                </a:lnTo>
                <a:cubicBezTo>
                  <a:pt x="1433744" y="529738"/>
                  <a:pt x="1434679" y="528154"/>
                  <a:pt x="1435614" y="528154"/>
                </a:cubicBezTo>
                <a:cubicBezTo>
                  <a:pt x="1435614" y="527364"/>
                  <a:pt x="1436549" y="526573"/>
                  <a:pt x="1436549" y="526573"/>
                </a:cubicBezTo>
                <a:cubicBezTo>
                  <a:pt x="1436549" y="526573"/>
                  <a:pt x="1435614" y="524993"/>
                  <a:pt x="1434679" y="524993"/>
                </a:cubicBezTo>
                <a:cubicBezTo>
                  <a:pt x="1434679" y="524993"/>
                  <a:pt x="1433744" y="526573"/>
                  <a:pt x="1432808" y="526573"/>
                </a:cubicBezTo>
                <a:cubicBezTo>
                  <a:pt x="1432808" y="527364"/>
                  <a:pt x="1431876" y="528154"/>
                  <a:pt x="1431876" y="528154"/>
                </a:cubicBezTo>
                <a:cubicBezTo>
                  <a:pt x="1430941" y="528948"/>
                  <a:pt x="1430006" y="527364"/>
                  <a:pt x="1429070" y="527364"/>
                </a:cubicBezTo>
                <a:lnTo>
                  <a:pt x="1428135" y="528948"/>
                </a:lnTo>
                <a:cubicBezTo>
                  <a:pt x="1427203" y="528948"/>
                  <a:pt x="1426268" y="527364"/>
                  <a:pt x="1425332" y="527364"/>
                </a:cubicBezTo>
                <a:cubicBezTo>
                  <a:pt x="1425332" y="527364"/>
                  <a:pt x="1424397" y="528948"/>
                  <a:pt x="1424397" y="529738"/>
                </a:cubicBezTo>
                <a:cubicBezTo>
                  <a:pt x="1423462" y="529738"/>
                  <a:pt x="1422527" y="528154"/>
                  <a:pt x="1422527" y="528154"/>
                </a:cubicBezTo>
                <a:cubicBezTo>
                  <a:pt x="1421594" y="528154"/>
                  <a:pt x="1420659" y="529738"/>
                  <a:pt x="1420659" y="529738"/>
                </a:cubicBezTo>
                <a:cubicBezTo>
                  <a:pt x="1419724" y="529738"/>
                  <a:pt x="1418789" y="528154"/>
                  <a:pt x="1418789" y="528154"/>
                </a:cubicBezTo>
                <a:cubicBezTo>
                  <a:pt x="1417853" y="528154"/>
                  <a:pt x="1416921" y="530529"/>
                  <a:pt x="1416921" y="530529"/>
                </a:cubicBezTo>
                <a:lnTo>
                  <a:pt x="1415051" y="528948"/>
                </a:lnTo>
                <a:cubicBezTo>
                  <a:pt x="1414116" y="528948"/>
                  <a:pt x="1413180" y="530529"/>
                  <a:pt x="1413180" y="530529"/>
                </a:cubicBezTo>
                <a:cubicBezTo>
                  <a:pt x="1412248" y="531319"/>
                  <a:pt x="1412248" y="532109"/>
                  <a:pt x="1411313" y="532109"/>
                </a:cubicBezTo>
                <a:cubicBezTo>
                  <a:pt x="1411313" y="532900"/>
                  <a:pt x="1409442" y="533693"/>
                  <a:pt x="1410378" y="534484"/>
                </a:cubicBezTo>
                <a:lnTo>
                  <a:pt x="1412248" y="535274"/>
                </a:lnTo>
                <a:cubicBezTo>
                  <a:pt x="1411313" y="536065"/>
                  <a:pt x="1410378" y="536855"/>
                  <a:pt x="1410378" y="537649"/>
                </a:cubicBezTo>
                <a:cubicBezTo>
                  <a:pt x="1409442" y="537649"/>
                  <a:pt x="1409442" y="536065"/>
                  <a:pt x="1408507" y="536065"/>
                </a:cubicBezTo>
                <a:cubicBezTo>
                  <a:pt x="1408507" y="535274"/>
                  <a:pt x="1406640" y="535274"/>
                  <a:pt x="1406640" y="534484"/>
                </a:cubicBezTo>
                <a:lnTo>
                  <a:pt x="1407575" y="532900"/>
                </a:lnTo>
                <a:cubicBezTo>
                  <a:pt x="1408507" y="532109"/>
                  <a:pt x="1409442" y="531319"/>
                  <a:pt x="1409442" y="531319"/>
                </a:cubicBezTo>
                <a:cubicBezTo>
                  <a:pt x="1409442" y="530529"/>
                  <a:pt x="1410378" y="529738"/>
                  <a:pt x="1411313" y="528948"/>
                </a:cubicBezTo>
                <a:cubicBezTo>
                  <a:pt x="1411313" y="528948"/>
                  <a:pt x="1412248" y="528154"/>
                  <a:pt x="1412248" y="527364"/>
                </a:cubicBezTo>
                <a:cubicBezTo>
                  <a:pt x="1412248" y="527364"/>
                  <a:pt x="1410378" y="526573"/>
                  <a:pt x="1410378" y="525783"/>
                </a:cubicBezTo>
                <a:cubicBezTo>
                  <a:pt x="1410378" y="525783"/>
                  <a:pt x="1412248" y="524993"/>
                  <a:pt x="1412248" y="524199"/>
                </a:cubicBezTo>
                <a:lnTo>
                  <a:pt x="1410378" y="523409"/>
                </a:lnTo>
                <a:cubicBezTo>
                  <a:pt x="1409442" y="524199"/>
                  <a:pt x="1407575" y="525783"/>
                  <a:pt x="1406640" y="526573"/>
                </a:cubicBezTo>
                <a:cubicBezTo>
                  <a:pt x="1406640" y="527364"/>
                  <a:pt x="1405704" y="527364"/>
                  <a:pt x="1405704" y="528154"/>
                </a:cubicBezTo>
                <a:cubicBezTo>
                  <a:pt x="1403834" y="529738"/>
                  <a:pt x="1402899" y="530529"/>
                  <a:pt x="1401967" y="532109"/>
                </a:cubicBezTo>
                <a:cubicBezTo>
                  <a:pt x="1401031" y="531319"/>
                  <a:pt x="1399161" y="529738"/>
                  <a:pt x="1398225" y="528948"/>
                </a:cubicBezTo>
                <a:cubicBezTo>
                  <a:pt x="1398225" y="528948"/>
                  <a:pt x="1399161" y="528154"/>
                  <a:pt x="1399161" y="527364"/>
                </a:cubicBezTo>
                <a:cubicBezTo>
                  <a:pt x="1399161" y="527364"/>
                  <a:pt x="1397293" y="526573"/>
                  <a:pt x="1397293" y="525783"/>
                </a:cubicBezTo>
                <a:lnTo>
                  <a:pt x="1399161" y="524199"/>
                </a:lnTo>
                <a:lnTo>
                  <a:pt x="1401031" y="525783"/>
                </a:lnTo>
                <a:lnTo>
                  <a:pt x="1402899" y="524199"/>
                </a:lnTo>
                <a:cubicBezTo>
                  <a:pt x="1402899" y="523409"/>
                  <a:pt x="1403834" y="522618"/>
                  <a:pt x="1403834" y="521828"/>
                </a:cubicBezTo>
                <a:cubicBezTo>
                  <a:pt x="1402899" y="521037"/>
                  <a:pt x="1401967" y="520247"/>
                  <a:pt x="1400096" y="519453"/>
                </a:cubicBezTo>
                <a:cubicBezTo>
                  <a:pt x="1399161" y="518663"/>
                  <a:pt x="1399161" y="518663"/>
                  <a:pt x="1398225" y="517873"/>
                </a:cubicBezTo>
                <a:cubicBezTo>
                  <a:pt x="1397293" y="519453"/>
                  <a:pt x="1396358" y="520247"/>
                  <a:pt x="1394488" y="521828"/>
                </a:cubicBezTo>
                <a:cubicBezTo>
                  <a:pt x="1394488" y="521828"/>
                  <a:pt x="1393552" y="522618"/>
                  <a:pt x="1393552" y="523409"/>
                </a:cubicBezTo>
                <a:cubicBezTo>
                  <a:pt x="1392617" y="523409"/>
                  <a:pt x="1391685" y="524993"/>
                  <a:pt x="1391685" y="524993"/>
                </a:cubicBezTo>
                <a:lnTo>
                  <a:pt x="1393552" y="526573"/>
                </a:lnTo>
                <a:lnTo>
                  <a:pt x="1392617" y="528154"/>
                </a:lnTo>
                <a:cubicBezTo>
                  <a:pt x="1391685" y="528154"/>
                  <a:pt x="1390750" y="526573"/>
                  <a:pt x="1389814" y="526573"/>
                </a:cubicBezTo>
                <a:cubicBezTo>
                  <a:pt x="1389814" y="527364"/>
                  <a:pt x="1388879" y="528154"/>
                  <a:pt x="1388879" y="528948"/>
                </a:cubicBezTo>
                <a:cubicBezTo>
                  <a:pt x="1387012" y="529738"/>
                  <a:pt x="1386076" y="531319"/>
                  <a:pt x="1385141" y="532109"/>
                </a:cubicBezTo>
                <a:cubicBezTo>
                  <a:pt x="1385141" y="532900"/>
                  <a:pt x="1384206" y="533693"/>
                  <a:pt x="1383274" y="533693"/>
                </a:cubicBezTo>
                <a:cubicBezTo>
                  <a:pt x="1383274" y="534484"/>
                  <a:pt x="1382339" y="535274"/>
                  <a:pt x="1382339" y="536065"/>
                </a:cubicBezTo>
                <a:cubicBezTo>
                  <a:pt x="1382339" y="535274"/>
                  <a:pt x="1380468" y="535274"/>
                  <a:pt x="1380468" y="534484"/>
                </a:cubicBezTo>
                <a:cubicBezTo>
                  <a:pt x="1379533" y="533693"/>
                  <a:pt x="1381403" y="532900"/>
                  <a:pt x="1381403" y="532900"/>
                </a:cubicBezTo>
                <a:cubicBezTo>
                  <a:pt x="1382339" y="532109"/>
                  <a:pt x="1382339" y="531319"/>
                  <a:pt x="1383274" y="530529"/>
                </a:cubicBezTo>
                <a:cubicBezTo>
                  <a:pt x="1383274" y="530529"/>
                  <a:pt x="1384206" y="529738"/>
                  <a:pt x="1385141" y="528948"/>
                </a:cubicBezTo>
                <a:cubicBezTo>
                  <a:pt x="1385141" y="528154"/>
                  <a:pt x="1386076" y="528154"/>
                  <a:pt x="1386076" y="527364"/>
                </a:cubicBezTo>
                <a:cubicBezTo>
                  <a:pt x="1387012" y="526573"/>
                  <a:pt x="1387944" y="525783"/>
                  <a:pt x="1387944" y="525783"/>
                </a:cubicBezTo>
                <a:cubicBezTo>
                  <a:pt x="1387944" y="524993"/>
                  <a:pt x="1386076" y="524199"/>
                  <a:pt x="1386076" y="524199"/>
                </a:cubicBezTo>
                <a:lnTo>
                  <a:pt x="1387944" y="522618"/>
                </a:lnTo>
                <a:cubicBezTo>
                  <a:pt x="1387012" y="522618"/>
                  <a:pt x="1386076" y="521037"/>
                  <a:pt x="1385141" y="521037"/>
                </a:cubicBezTo>
                <a:lnTo>
                  <a:pt x="1384206" y="522618"/>
                </a:lnTo>
                <a:cubicBezTo>
                  <a:pt x="1383274" y="522618"/>
                  <a:pt x="1382339" y="521828"/>
                  <a:pt x="1381403" y="521828"/>
                </a:cubicBezTo>
                <a:cubicBezTo>
                  <a:pt x="1381403" y="521037"/>
                  <a:pt x="1380468" y="520247"/>
                  <a:pt x="1379533" y="520247"/>
                </a:cubicBezTo>
                <a:cubicBezTo>
                  <a:pt x="1379533" y="521037"/>
                  <a:pt x="1378597" y="521037"/>
                  <a:pt x="1377665" y="521828"/>
                </a:cubicBezTo>
                <a:lnTo>
                  <a:pt x="1376730" y="523409"/>
                </a:lnTo>
                <a:cubicBezTo>
                  <a:pt x="1375795" y="523409"/>
                  <a:pt x="1374860" y="522618"/>
                  <a:pt x="1373924" y="522618"/>
                </a:cubicBezTo>
                <a:cubicBezTo>
                  <a:pt x="1373924" y="521828"/>
                  <a:pt x="1372057" y="521037"/>
                  <a:pt x="1372057" y="521037"/>
                </a:cubicBezTo>
                <a:cubicBezTo>
                  <a:pt x="1372057" y="520247"/>
                  <a:pt x="1373924" y="519453"/>
                  <a:pt x="1373924" y="519453"/>
                </a:cubicBezTo>
                <a:cubicBezTo>
                  <a:pt x="1373924" y="518663"/>
                  <a:pt x="1372057" y="518663"/>
                  <a:pt x="1372057" y="517873"/>
                </a:cubicBezTo>
                <a:cubicBezTo>
                  <a:pt x="1372057" y="517082"/>
                  <a:pt x="1373924" y="516292"/>
                  <a:pt x="1372989" y="516292"/>
                </a:cubicBezTo>
                <a:cubicBezTo>
                  <a:pt x="1372989" y="515498"/>
                  <a:pt x="1371122" y="515498"/>
                  <a:pt x="1371122" y="514708"/>
                </a:cubicBezTo>
                <a:cubicBezTo>
                  <a:pt x="1371122" y="515498"/>
                  <a:pt x="1370186" y="516292"/>
                  <a:pt x="1369251" y="516292"/>
                </a:cubicBezTo>
                <a:cubicBezTo>
                  <a:pt x="1369251" y="517082"/>
                  <a:pt x="1368316" y="517873"/>
                  <a:pt x="1368316" y="518663"/>
                </a:cubicBezTo>
                <a:lnTo>
                  <a:pt x="1370186" y="519453"/>
                </a:lnTo>
                <a:cubicBezTo>
                  <a:pt x="1370186" y="520247"/>
                  <a:pt x="1372057" y="520247"/>
                  <a:pt x="1372057" y="521037"/>
                </a:cubicBezTo>
                <a:lnTo>
                  <a:pt x="1371122" y="522618"/>
                </a:lnTo>
                <a:cubicBezTo>
                  <a:pt x="1370186" y="523409"/>
                  <a:pt x="1369251" y="524199"/>
                  <a:pt x="1369251" y="524199"/>
                </a:cubicBezTo>
                <a:cubicBezTo>
                  <a:pt x="1368316" y="524199"/>
                  <a:pt x="1367384" y="523409"/>
                  <a:pt x="1367384" y="523409"/>
                </a:cubicBezTo>
                <a:cubicBezTo>
                  <a:pt x="1366448" y="522618"/>
                  <a:pt x="1365513" y="521828"/>
                  <a:pt x="1364578" y="521828"/>
                </a:cubicBezTo>
                <a:cubicBezTo>
                  <a:pt x="1364578" y="521828"/>
                  <a:pt x="1363643" y="520247"/>
                  <a:pt x="1362711" y="520247"/>
                </a:cubicBezTo>
                <a:cubicBezTo>
                  <a:pt x="1362711" y="520247"/>
                  <a:pt x="1361775" y="521828"/>
                  <a:pt x="1360840" y="522618"/>
                </a:cubicBezTo>
                <a:cubicBezTo>
                  <a:pt x="1360840" y="522618"/>
                  <a:pt x="1359905" y="523409"/>
                  <a:pt x="1359905" y="524199"/>
                </a:cubicBezTo>
                <a:cubicBezTo>
                  <a:pt x="1358969" y="524199"/>
                  <a:pt x="1358034" y="522618"/>
                  <a:pt x="1357102" y="522618"/>
                </a:cubicBezTo>
                <a:lnTo>
                  <a:pt x="1356167" y="524199"/>
                </a:lnTo>
                <a:lnTo>
                  <a:pt x="1354296" y="526573"/>
                </a:lnTo>
                <a:cubicBezTo>
                  <a:pt x="1354296" y="525783"/>
                  <a:pt x="1352429" y="524993"/>
                  <a:pt x="1352429" y="524993"/>
                </a:cubicBezTo>
                <a:cubicBezTo>
                  <a:pt x="1352429" y="524199"/>
                  <a:pt x="1354296" y="523409"/>
                  <a:pt x="1354296" y="523409"/>
                </a:cubicBezTo>
                <a:cubicBezTo>
                  <a:pt x="1353364" y="522618"/>
                  <a:pt x="1351494" y="522618"/>
                  <a:pt x="1351494" y="521828"/>
                </a:cubicBezTo>
                <a:cubicBezTo>
                  <a:pt x="1351494" y="521037"/>
                  <a:pt x="1353364" y="520247"/>
                  <a:pt x="1353364" y="520247"/>
                </a:cubicBezTo>
                <a:cubicBezTo>
                  <a:pt x="1353364" y="519453"/>
                  <a:pt x="1351494" y="519453"/>
                  <a:pt x="1351494" y="518663"/>
                </a:cubicBezTo>
                <a:cubicBezTo>
                  <a:pt x="1350558" y="519453"/>
                  <a:pt x="1350558" y="519453"/>
                  <a:pt x="1349623" y="520247"/>
                </a:cubicBezTo>
                <a:cubicBezTo>
                  <a:pt x="1349623" y="520247"/>
                  <a:pt x="1348688" y="521828"/>
                  <a:pt x="1347756" y="521828"/>
                </a:cubicBezTo>
                <a:lnTo>
                  <a:pt x="1345885" y="521037"/>
                </a:lnTo>
                <a:cubicBezTo>
                  <a:pt x="1345885" y="521037"/>
                  <a:pt x="1344950" y="521828"/>
                  <a:pt x="1344015" y="522618"/>
                </a:cubicBezTo>
                <a:cubicBezTo>
                  <a:pt x="1344015" y="523409"/>
                  <a:pt x="1343083" y="523409"/>
                  <a:pt x="1343083" y="524199"/>
                </a:cubicBezTo>
                <a:cubicBezTo>
                  <a:pt x="1342147" y="524993"/>
                  <a:pt x="1342147" y="525783"/>
                  <a:pt x="1341212" y="525783"/>
                </a:cubicBezTo>
                <a:cubicBezTo>
                  <a:pt x="1341212" y="526573"/>
                  <a:pt x="1340277" y="528154"/>
                  <a:pt x="1339341" y="528154"/>
                </a:cubicBezTo>
                <a:cubicBezTo>
                  <a:pt x="1339341" y="528154"/>
                  <a:pt x="1338406" y="526573"/>
                  <a:pt x="1337474" y="526573"/>
                </a:cubicBezTo>
                <a:cubicBezTo>
                  <a:pt x="1337474" y="525783"/>
                  <a:pt x="1335604" y="525783"/>
                  <a:pt x="1335604" y="524993"/>
                </a:cubicBezTo>
                <a:cubicBezTo>
                  <a:pt x="1335604" y="524993"/>
                  <a:pt x="1336539" y="523409"/>
                  <a:pt x="1337474" y="523409"/>
                </a:cubicBezTo>
                <a:cubicBezTo>
                  <a:pt x="1337474" y="522618"/>
                  <a:pt x="1338406" y="522618"/>
                  <a:pt x="1338406" y="521828"/>
                </a:cubicBezTo>
                <a:cubicBezTo>
                  <a:pt x="1339341" y="521828"/>
                  <a:pt x="1340277" y="523409"/>
                  <a:pt x="1341212" y="522618"/>
                </a:cubicBezTo>
                <a:cubicBezTo>
                  <a:pt x="1341212" y="522618"/>
                  <a:pt x="1342147" y="521828"/>
                  <a:pt x="1342147" y="521037"/>
                </a:cubicBezTo>
                <a:cubicBezTo>
                  <a:pt x="1343083" y="521037"/>
                  <a:pt x="1344015" y="519453"/>
                  <a:pt x="1344015" y="519453"/>
                </a:cubicBezTo>
                <a:cubicBezTo>
                  <a:pt x="1344015" y="518663"/>
                  <a:pt x="1342147" y="518663"/>
                  <a:pt x="1342147" y="517873"/>
                </a:cubicBezTo>
                <a:lnTo>
                  <a:pt x="1343083" y="516292"/>
                </a:lnTo>
                <a:cubicBezTo>
                  <a:pt x="1344015" y="515498"/>
                  <a:pt x="1344950" y="515498"/>
                  <a:pt x="1344950" y="514708"/>
                </a:cubicBezTo>
                <a:cubicBezTo>
                  <a:pt x="1344638" y="514708"/>
                  <a:pt x="1344433" y="514525"/>
                  <a:pt x="1344260" y="514289"/>
                </a:cubicBezTo>
                <a:cubicBezTo>
                  <a:pt x="1343262" y="514957"/>
                  <a:pt x="1341895" y="515624"/>
                  <a:pt x="1341105" y="516292"/>
                </a:cubicBezTo>
                <a:cubicBezTo>
                  <a:pt x="1340970" y="516175"/>
                  <a:pt x="1340881" y="516062"/>
                  <a:pt x="1340777" y="515948"/>
                </a:cubicBezTo>
                <a:cubicBezTo>
                  <a:pt x="1340418" y="516547"/>
                  <a:pt x="1339883" y="517082"/>
                  <a:pt x="1339341" y="517082"/>
                </a:cubicBezTo>
                <a:cubicBezTo>
                  <a:pt x="1339341" y="517082"/>
                  <a:pt x="1338406" y="515498"/>
                  <a:pt x="1337474" y="515498"/>
                </a:cubicBezTo>
                <a:cubicBezTo>
                  <a:pt x="1337474" y="514708"/>
                  <a:pt x="1336539" y="513917"/>
                  <a:pt x="1335604" y="513917"/>
                </a:cubicBezTo>
                <a:lnTo>
                  <a:pt x="1335550" y="513873"/>
                </a:lnTo>
                <a:lnTo>
                  <a:pt x="1335497" y="513917"/>
                </a:lnTo>
                <a:cubicBezTo>
                  <a:pt x="1334564" y="513917"/>
                  <a:pt x="1333629" y="514708"/>
                  <a:pt x="1333629" y="515498"/>
                </a:cubicBezTo>
                <a:cubicBezTo>
                  <a:pt x="1332694" y="515498"/>
                  <a:pt x="1331759" y="517082"/>
                  <a:pt x="1331759" y="517082"/>
                </a:cubicBezTo>
                <a:cubicBezTo>
                  <a:pt x="1331217" y="517082"/>
                  <a:pt x="1330682" y="516547"/>
                  <a:pt x="1330323" y="515948"/>
                </a:cubicBezTo>
                <a:cubicBezTo>
                  <a:pt x="1330219" y="516062"/>
                  <a:pt x="1330134" y="516175"/>
                  <a:pt x="1329995" y="516292"/>
                </a:cubicBezTo>
                <a:cubicBezTo>
                  <a:pt x="1329208" y="515624"/>
                  <a:pt x="1327838" y="514957"/>
                  <a:pt x="1326843" y="514289"/>
                </a:cubicBezTo>
                <a:cubicBezTo>
                  <a:pt x="1326670" y="514525"/>
                  <a:pt x="1326465" y="514708"/>
                  <a:pt x="1326150" y="514708"/>
                </a:cubicBezTo>
                <a:cubicBezTo>
                  <a:pt x="1326150" y="515498"/>
                  <a:pt x="1327085" y="515498"/>
                  <a:pt x="1328021" y="516292"/>
                </a:cubicBezTo>
                <a:lnTo>
                  <a:pt x="1328956" y="517873"/>
                </a:lnTo>
                <a:cubicBezTo>
                  <a:pt x="1328956" y="518663"/>
                  <a:pt x="1327085" y="518663"/>
                  <a:pt x="1327085" y="519453"/>
                </a:cubicBezTo>
                <a:cubicBezTo>
                  <a:pt x="1327085" y="519453"/>
                  <a:pt x="1328021" y="521037"/>
                  <a:pt x="1328956" y="521037"/>
                </a:cubicBezTo>
                <a:cubicBezTo>
                  <a:pt x="1328956" y="521828"/>
                  <a:pt x="1329891" y="522618"/>
                  <a:pt x="1329891" y="522618"/>
                </a:cubicBezTo>
                <a:cubicBezTo>
                  <a:pt x="1330823" y="523409"/>
                  <a:pt x="1331759" y="521828"/>
                  <a:pt x="1332694" y="521828"/>
                </a:cubicBezTo>
                <a:cubicBezTo>
                  <a:pt x="1332694" y="522618"/>
                  <a:pt x="1333629" y="522618"/>
                  <a:pt x="1333629" y="523409"/>
                </a:cubicBezTo>
                <a:cubicBezTo>
                  <a:pt x="1334564" y="523409"/>
                  <a:pt x="1335497" y="524993"/>
                  <a:pt x="1335497" y="524993"/>
                </a:cubicBezTo>
                <a:cubicBezTo>
                  <a:pt x="1335497" y="525783"/>
                  <a:pt x="1333629" y="525783"/>
                  <a:pt x="1333629" y="526573"/>
                </a:cubicBezTo>
                <a:cubicBezTo>
                  <a:pt x="1332694" y="526573"/>
                  <a:pt x="1331759" y="528154"/>
                  <a:pt x="1331759" y="528154"/>
                </a:cubicBezTo>
                <a:cubicBezTo>
                  <a:pt x="1330823" y="528154"/>
                  <a:pt x="1329891" y="526573"/>
                  <a:pt x="1329891" y="525783"/>
                </a:cubicBezTo>
                <a:cubicBezTo>
                  <a:pt x="1328956" y="525783"/>
                  <a:pt x="1328956" y="524993"/>
                  <a:pt x="1328021" y="524199"/>
                </a:cubicBezTo>
                <a:cubicBezTo>
                  <a:pt x="1328021" y="523409"/>
                  <a:pt x="1327085" y="523409"/>
                  <a:pt x="1327085" y="522618"/>
                </a:cubicBezTo>
                <a:cubicBezTo>
                  <a:pt x="1326150" y="521828"/>
                  <a:pt x="1325218" y="521037"/>
                  <a:pt x="1325218" y="521037"/>
                </a:cubicBezTo>
                <a:lnTo>
                  <a:pt x="1323348" y="521828"/>
                </a:lnTo>
                <a:cubicBezTo>
                  <a:pt x="1322412" y="521828"/>
                  <a:pt x="1321477" y="520247"/>
                  <a:pt x="1321477" y="520247"/>
                </a:cubicBezTo>
                <a:cubicBezTo>
                  <a:pt x="1320545" y="519453"/>
                  <a:pt x="1320545" y="519453"/>
                  <a:pt x="1319610" y="518663"/>
                </a:cubicBezTo>
                <a:cubicBezTo>
                  <a:pt x="1319610" y="519453"/>
                  <a:pt x="1317739" y="519453"/>
                  <a:pt x="1317739" y="520247"/>
                </a:cubicBezTo>
                <a:cubicBezTo>
                  <a:pt x="1317739" y="520247"/>
                  <a:pt x="1319610" y="521037"/>
                  <a:pt x="1319610" y="521828"/>
                </a:cubicBezTo>
                <a:cubicBezTo>
                  <a:pt x="1319610" y="522618"/>
                  <a:pt x="1317739" y="522618"/>
                  <a:pt x="1316804" y="523409"/>
                </a:cubicBezTo>
                <a:cubicBezTo>
                  <a:pt x="1316804" y="523409"/>
                  <a:pt x="1318674" y="524199"/>
                  <a:pt x="1318674" y="524993"/>
                </a:cubicBezTo>
                <a:cubicBezTo>
                  <a:pt x="1318674" y="524993"/>
                  <a:pt x="1316804" y="525783"/>
                  <a:pt x="1316804" y="526573"/>
                </a:cubicBezTo>
                <a:lnTo>
                  <a:pt x="1314936" y="524199"/>
                </a:lnTo>
                <a:lnTo>
                  <a:pt x="1314001" y="522618"/>
                </a:lnTo>
                <a:cubicBezTo>
                  <a:pt x="1313066" y="522618"/>
                  <a:pt x="1312131" y="524199"/>
                  <a:pt x="1311195" y="524199"/>
                </a:cubicBezTo>
                <a:cubicBezTo>
                  <a:pt x="1311195" y="523409"/>
                  <a:pt x="1310263" y="522618"/>
                  <a:pt x="1310263" y="522618"/>
                </a:cubicBezTo>
                <a:cubicBezTo>
                  <a:pt x="1309328" y="521828"/>
                  <a:pt x="1308393" y="520247"/>
                  <a:pt x="1308393" y="520247"/>
                </a:cubicBezTo>
                <a:cubicBezTo>
                  <a:pt x="1307457" y="520247"/>
                  <a:pt x="1306522" y="521828"/>
                  <a:pt x="1306522" y="521828"/>
                </a:cubicBezTo>
                <a:cubicBezTo>
                  <a:pt x="1305587" y="521828"/>
                  <a:pt x="1304655" y="522618"/>
                  <a:pt x="1303720" y="523409"/>
                </a:cubicBezTo>
                <a:cubicBezTo>
                  <a:pt x="1303720" y="523409"/>
                  <a:pt x="1302784" y="524199"/>
                  <a:pt x="1301849" y="524199"/>
                </a:cubicBezTo>
                <a:cubicBezTo>
                  <a:pt x="1301849" y="524199"/>
                  <a:pt x="1300914" y="523409"/>
                  <a:pt x="1299982" y="522618"/>
                </a:cubicBezTo>
                <a:lnTo>
                  <a:pt x="1299046" y="521037"/>
                </a:lnTo>
                <a:cubicBezTo>
                  <a:pt x="1299046" y="520247"/>
                  <a:pt x="1300914" y="520247"/>
                  <a:pt x="1300914" y="519453"/>
                </a:cubicBezTo>
                <a:lnTo>
                  <a:pt x="1302784" y="518663"/>
                </a:lnTo>
                <a:cubicBezTo>
                  <a:pt x="1302784" y="517873"/>
                  <a:pt x="1301849" y="517082"/>
                  <a:pt x="1301849" y="516292"/>
                </a:cubicBezTo>
                <a:cubicBezTo>
                  <a:pt x="1300914" y="516292"/>
                  <a:pt x="1299982" y="515498"/>
                  <a:pt x="1299982" y="514708"/>
                </a:cubicBezTo>
                <a:cubicBezTo>
                  <a:pt x="1299982" y="515498"/>
                  <a:pt x="1298111" y="515498"/>
                  <a:pt x="1298111" y="516292"/>
                </a:cubicBezTo>
                <a:cubicBezTo>
                  <a:pt x="1297176" y="516292"/>
                  <a:pt x="1299046" y="517082"/>
                  <a:pt x="1299046" y="517873"/>
                </a:cubicBezTo>
                <a:cubicBezTo>
                  <a:pt x="1299046" y="518663"/>
                  <a:pt x="1297176" y="518663"/>
                  <a:pt x="1297176" y="519453"/>
                </a:cubicBezTo>
                <a:cubicBezTo>
                  <a:pt x="1297176" y="519453"/>
                  <a:pt x="1299046" y="520247"/>
                  <a:pt x="1299046" y="521037"/>
                </a:cubicBezTo>
                <a:cubicBezTo>
                  <a:pt x="1299046" y="521037"/>
                  <a:pt x="1297176" y="521828"/>
                  <a:pt x="1297176" y="522618"/>
                </a:cubicBezTo>
                <a:cubicBezTo>
                  <a:pt x="1296241" y="522618"/>
                  <a:pt x="1295308" y="523409"/>
                  <a:pt x="1294373" y="523409"/>
                </a:cubicBezTo>
                <a:lnTo>
                  <a:pt x="1293438" y="521828"/>
                </a:lnTo>
                <a:cubicBezTo>
                  <a:pt x="1292503" y="521037"/>
                  <a:pt x="1291567" y="521037"/>
                  <a:pt x="1291567" y="520247"/>
                </a:cubicBezTo>
                <a:cubicBezTo>
                  <a:pt x="1290635" y="520247"/>
                  <a:pt x="1289700" y="521037"/>
                  <a:pt x="1289700" y="521828"/>
                </a:cubicBezTo>
                <a:cubicBezTo>
                  <a:pt x="1288765" y="521828"/>
                  <a:pt x="1287829" y="522618"/>
                  <a:pt x="1286894" y="522618"/>
                </a:cubicBezTo>
                <a:lnTo>
                  <a:pt x="1285959" y="521037"/>
                </a:lnTo>
                <a:cubicBezTo>
                  <a:pt x="1285027" y="521037"/>
                  <a:pt x="1284092" y="522618"/>
                  <a:pt x="1283156" y="522618"/>
                </a:cubicBezTo>
                <a:lnTo>
                  <a:pt x="1285027" y="524199"/>
                </a:lnTo>
                <a:cubicBezTo>
                  <a:pt x="1285027" y="524199"/>
                  <a:pt x="1283156" y="524993"/>
                  <a:pt x="1283156" y="525783"/>
                </a:cubicBezTo>
                <a:cubicBezTo>
                  <a:pt x="1283156" y="525783"/>
                  <a:pt x="1284092" y="526573"/>
                  <a:pt x="1285027" y="527364"/>
                </a:cubicBezTo>
                <a:cubicBezTo>
                  <a:pt x="1285027" y="528154"/>
                  <a:pt x="1285959" y="528154"/>
                  <a:pt x="1285959" y="528948"/>
                </a:cubicBezTo>
                <a:cubicBezTo>
                  <a:pt x="1286894" y="529738"/>
                  <a:pt x="1287829" y="530529"/>
                  <a:pt x="1287829" y="530529"/>
                </a:cubicBezTo>
                <a:cubicBezTo>
                  <a:pt x="1288765" y="531319"/>
                  <a:pt x="1288765" y="532109"/>
                  <a:pt x="1289700" y="532900"/>
                </a:cubicBezTo>
                <a:cubicBezTo>
                  <a:pt x="1289700" y="532900"/>
                  <a:pt x="1291567" y="533693"/>
                  <a:pt x="1290635" y="534484"/>
                </a:cubicBezTo>
                <a:cubicBezTo>
                  <a:pt x="1290635" y="535274"/>
                  <a:pt x="1288765" y="535274"/>
                  <a:pt x="1288765" y="536065"/>
                </a:cubicBezTo>
                <a:cubicBezTo>
                  <a:pt x="1288765" y="535274"/>
                  <a:pt x="1287829" y="534484"/>
                  <a:pt x="1287829" y="533693"/>
                </a:cubicBezTo>
                <a:cubicBezTo>
                  <a:pt x="1286894" y="533693"/>
                  <a:pt x="1285959" y="532900"/>
                  <a:pt x="1285959" y="532109"/>
                </a:cubicBezTo>
                <a:cubicBezTo>
                  <a:pt x="1285027" y="531319"/>
                  <a:pt x="1284092" y="529738"/>
                  <a:pt x="1282221" y="528948"/>
                </a:cubicBezTo>
                <a:cubicBezTo>
                  <a:pt x="1282221" y="528154"/>
                  <a:pt x="1281286" y="527364"/>
                  <a:pt x="1281286" y="526573"/>
                </a:cubicBezTo>
                <a:cubicBezTo>
                  <a:pt x="1280354" y="526573"/>
                  <a:pt x="1279418" y="528154"/>
                  <a:pt x="1278483" y="528154"/>
                </a:cubicBezTo>
                <a:lnTo>
                  <a:pt x="1277548" y="526573"/>
                </a:lnTo>
                <a:lnTo>
                  <a:pt x="1279418" y="524993"/>
                </a:lnTo>
                <a:cubicBezTo>
                  <a:pt x="1279418" y="524993"/>
                  <a:pt x="1278483" y="523409"/>
                  <a:pt x="1277548" y="523409"/>
                </a:cubicBezTo>
                <a:cubicBezTo>
                  <a:pt x="1277548" y="522618"/>
                  <a:pt x="1276613" y="521828"/>
                  <a:pt x="1276613" y="521828"/>
                </a:cubicBezTo>
                <a:cubicBezTo>
                  <a:pt x="1274745" y="520247"/>
                  <a:pt x="1273810" y="519453"/>
                  <a:pt x="1272875" y="517873"/>
                </a:cubicBezTo>
                <a:cubicBezTo>
                  <a:pt x="1271939" y="518663"/>
                  <a:pt x="1271939" y="518663"/>
                  <a:pt x="1271004" y="519453"/>
                </a:cubicBezTo>
                <a:cubicBezTo>
                  <a:pt x="1269137" y="520247"/>
                  <a:pt x="1268202" y="521037"/>
                  <a:pt x="1267266" y="521828"/>
                </a:cubicBezTo>
                <a:cubicBezTo>
                  <a:pt x="1267266" y="522618"/>
                  <a:pt x="1268202" y="523409"/>
                  <a:pt x="1268202" y="524199"/>
                </a:cubicBezTo>
                <a:lnTo>
                  <a:pt x="1270072" y="525783"/>
                </a:lnTo>
                <a:lnTo>
                  <a:pt x="1271939" y="524199"/>
                </a:lnTo>
                <a:lnTo>
                  <a:pt x="1273810" y="525783"/>
                </a:lnTo>
                <a:cubicBezTo>
                  <a:pt x="1273810" y="526573"/>
                  <a:pt x="1271939" y="527364"/>
                  <a:pt x="1271939" y="527364"/>
                </a:cubicBezTo>
                <a:cubicBezTo>
                  <a:pt x="1271939" y="528154"/>
                  <a:pt x="1272875" y="528948"/>
                  <a:pt x="1272875" y="528948"/>
                </a:cubicBezTo>
                <a:cubicBezTo>
                  <a:pt x="1271939" y="529738"/>
                  <a:pt x="1270072" y="531319"/>
                  <a:pt x="1269137" y="532109"/>
                </a:cubicBezTo>
                <a:cubicBezTo>
                  <a:pt x="1268202" y="530529"/>
                  <a:pt x="1267266" y="529738"/>
                  <a:pt x="1265399" y="528154"/>
                </a:cubicBezTo>
                <a:cubicBezTo>
                  <a:pt x="1265399" y="527364"/>
                  <a:pt x="1264464" y="527364"/>
                  <a:pt x="1264464" y="526573"/>
                </a:cubicBezTo>
                <a:cubicBezTo>
                  <a:pt x="1263528" y="525783"/>
                  <a:pt x="1261658" y="524199"/>
                  <a:pt x="1260726" y="523409"/>
                </a:cubicBezTo>
                <a:lnTo>
                  <a:pt x="1258855" y="524199"/>
                </a:lnTo>
                <a:cubicBezTo>
                  <a:pt x="1258855" y="524993"/>
                  <a:pt x="1260726" y="525783"/>
                  <a:pt x="1260726" y="525783"/>
                </a:cubicBezTo>
                <a:cubicBezTo>
                  <a:pt x="1260726" y="526573"/>
                  <a:pt x="1258855" y="527364"/>
                  <a:pt x="1258855" y="527364"/>
                </a:cubicBezTo>
                <a:cubicBezTo>
                  <a:pt x="1258855" y="528154"/>
                  <a:pt x="1259790" y="528948"/>
                  <a:pt x="1259790" y="528948"/>
                </a:cubicBezTo>
                <a:cubicBezTo>
                  <a:pt x="1260726" y="529738"/>
                  <a:pt x="1261658" y="530529"/>
                  <a:pt x="1261658" y="531319"/>
                </a:cubicBezTo>
                <a:cubicBezTo>
                  <a:pt x="1261658" y="531319"/>
                  <a:pt x="1262593" y="532109"/>
                  <a:pt x="1263528" y="532900"/>
                </a:cubicBezTo>
                <a:lnTo>
                  <a:pt x="1264464" y="534484"/>
                </a:lnTo>
                <a:cubicBezTo>
                  <a:pt x="1264464" y="535274"/>
                  <a:pt x="1262593" y="535274"/>
                  <a:pt x="1262593" y="536065"/>
                </a:cubicBezTo>
                <a:cubicBezTo>
                  <a:pt x="1261658" y="536065"/>
                  <a:pt x="1261658" y="537649"/>
                  <a:pt x="1260726" y="537649"/>
                </a:cubicBezTo>
                <a:cubicBezTo>
                  <a:pt x="1260726" y="536855"/>
                  <a:pt x="1259790" y="536065"/>
                  <a:pt x="1258855" y="535274"/>
                </a:cubicBezTo>
                <a:lnTo>
                  <a:pt x="1260726" y="534484"/>
                </a:lnTo>
                <a:cubicBezTo>
                  <a:pt x="1261658" y="533693"/>
                  <a:pt x="1259790" y="532900"/>
                  <a:pt x="1259790" y="532109"/>
                </a:cubicBezTo>
                <a:cubicBezTo>
                  <a:pt x="1258855" y="532109"/>
                  <a:pt x="1258855" y="531319"/>
                  <a:pt x="1257920" y="530529"/>
                </a:cubicBezTo>
                <a:cubicBezTo>
                  <a:pt x="1257920" y="530529"/>
                  <a:pt x="1256985" y="528948"/>
                  <a:pt x="1256053" y="528948"/>
                </a:cubicBezTo>
                <a:lnTo>
                  <a:pt x="1254182" y="530529"/>
                </a:lnTo>
                <a:cubicBezTo>
                  <a:pt x="1254182" y="530529"/>
                  <a:pt x="1253247" y="528154"/>
                  <a:pt x="1252311" y="528154"/>
                </a:cubicBezTo>
                <a:cubicBezTo>
                  <a:pt x="1252311" y="528154"/>
                  <a:pt x="1251376" y="529738"/>
                  <a:pt x="1250444" y="529738"/>
                </a:cubicBezTo>
                <a:cubicBezTo>
                  <a:pt x="1250444" y="529738"/>
                  <a:pt x="1249509" y="528154"/>
                  <a:pt x="1248574" y="528154"/>
                </a:cubicBezTo>
                <a:cubicBezTo>
                  <a:pt x="1248574" y="528154"/>
                  <a:pt x="1247638" y="529738"/>
                  <a:pt x="1246703" y="529738"/>
                </a:cubicBezTo>
                <a:cubicBezTo>
                  <a:pt x="1246703" y="528948"/>
                  <a:pt x="1245768" y="527364"/>
                  <a:pt x="1245768" y="527364"/>
                </a:cubicBezTo>
                <a:cubicBezTo>
                  <a:pt x="1244836" y="527364"/>
                  <a:pt x="1243900" y="528948"/>
                  <a:pt x="1242965" y="528948"/>
                </a:cubicBezTo>
                <a:lnTo>
                  <a:pt x="1242030" y="527364"/>
                </a:lnTo>
                <a:cubicBezTo>
                  <a:pt x="1241095" y="527364"/>
                  <a:pt x="1240162" y="528948"/>
                  <a:pt x="1239227" y="528154"/>
                </a:cubicBezTo>
                <a:cubicBezTo>
                  <a:pt x="1239227" y="528154"/>
                  <a:pt x="1238292" y="527364"/>
                  <a:pt x="1238292" y="526573"/>
                </a:cubicBezTo>
                <a:cubicBezTo>
                  <a:pt x="1237357" y="526573"/>
                  <a:pt x="1236425" y="524993"/>
                  <a:pt x="1236425" y="524993"/>
                </a:cubicBezTo>
                <a:cubicBezTo>
                  <a:pt x="1235489" y="524993"/>
                  <a:pt x="1234554" y="526573"/>
                  <a:pt x="1234554" y="526573"/>
                </a:cubicBezTo>
                <a:cubicBezTo>
                  <a:pt x="1234554" y="526573"/>
                  <a:pt x="1235489" y="527364"/>
                  <a:pt x="1235489" y="528154"/>
                </a:cubicBezTo>
                <a:cubicBezTo>
                  <a:pt x="1236425" y="528154"/>
                  <a:pt x="1237357" y="529738"/>
                  <a:pt x="1237357" y="529738"/>
                </a:cubicBezTo>
                <a:lnTo>
                  <a:pt x="1239227" y="528154"/>
                </a:lnTo>
                <a:cubicBezTo>
                  <a:pt x="1240162" y="528948"/>
                  <a:pt x="1241095" y="529738"/>
                  <a:pt x="1241095" y="530529"/>
                </a:cubicBezTo>
                <a:lnTo>
                  <a:pt x="1242965" y="532109"/>
                </a:lnTo>
                <a:cubicBezTo>
                  <a:pt x="1242965" y="532109"/>
                  <a:pt x="1241095" y="532900"/>
                  <a:pt x="1241095" y="533693"/>
                </a:cubicBezTo>
                <a:cubicBezTo>
                  <a:pt x="1241095" y="533693"/>
                  <a:pt x="1239227" y="532109"/>
                  <a:pt x="1239227" y="531319"/>
                </a:cubicBezTo>
                <a:cubicBezTo>
                  <a:pt x="1238292" y="532109"/>
                  <a:pt x="1237357" y="532900"/>
                  <a:pt x="1237357" y="532900"/>
                </a:cubicBezTo>
                <a:cubicBezTo>
                  <a:pt x="1236425" y="532900"/>
                  <a:pt x="1235489" y="531319"/>
                  <a:pt x="1235489" y="531319"/>
                </a:cubicBezTo>
                <a:cubicBezTo>
                  <a:pt x="1234554" y="531319"/>
                  <a:pt x="1233619" y="532900"/>
                  <a:pt x="1233619" y="532900"/>
                </a:cubicBezTo>
                <a:cubicBezTo>
                  <a:pt x="1232683" y="532109"/>
                  <a:pt x="1231748" y="531319"/>
                  <a:pt x="1231748" y="530529"/>
                </a:cubicBezTo>
                <a:cubicBezTo>
                  <a:pt x="1231748" y="530529"/>
                  <a:pt x="1229881" y="529738"/>
                  <a:pt x="1229881" y="528948"/>
                </a:cubicBezTo>
                <a:cubicBezTo>
                  <a:pt x="1229881" y="528948"/>
                  <a:pt x="1231748" y="528154"/>
                  <a:pt x="1231748" y="527364"/>
                </a:cubicBezTo>
                <a:cubicBezTo>
                  <a:pt x="1232683" y="527364"/>
                  <a:pt x="1230816" y="525783"/>
                  <a:pt x="1230816" y="525783"/>
                </a:cubicBezTo>
                <a:cubicBezTo>
                  <a:pt x="1229881" y="525783"/>
                  <a:pt x="1228946" y="527364"/>
                  <a:pt x="1228946" y="527364"/>
                </a:cubicBezTo>
                <a:cubicBezTo>
                  <a:pt x="1228010" y="527364"/>
                  <a:pt x="1227075" y="525783"/>
                  <a:pt x="1227075" y="525783"/>
                </a:cubicBezTo>
                <a:cubicBezTo>
                  <a:pt x="1226143" y="525783"/>
                  <a:pt x="1225208" y="526573"/>
                  <a:pt x="1225208" y="526573"/>
                </a:cubicBezTo>
                <a:cubicBezTo>
                  <a:pt x="1224272" y="527364"/>
                  <a:pt x="1223337" y="528154"/>
                  <a:pt x="1222402" y="528154"/>
                </a:cubicBezTo>
                <a:lnTo>
                  <a:pt x="1221467" y="526573"/>
                </a:lnTo>
                <a:cubicBezTo>
                  <a:pt x="1220534" y="525783"/>
                  <a:pt x="1220534" y="524993"/>
                  <a:pt x="1219599" y="524993"/>
                </a:cubicBezTo>
                <a:lnTo>
                  <a:pt x="1217729" y="525783"/>
                </a:lnTo>
                <a:cubicBezTo>
                  <a:pt x="1217729" y="526573"/>
                  <a:pt x="1218664" y="527364"/>
                  <a:pt x="1218664" y="528154"/>
                </a:cubicBezTo>
                <a:cubicBezTo>
                  <a:pt x="1219599" y="528154"/>
                  <a:pt x="1220534" y="528948"/>
                  <a:pt x="1220534" y="529738"/>
                </a:cubicBezTo>
                <a:lnTo>
                  <a:pt x="1218664" y="530529"/>
                </a:lnTo>
                <a:cubicBezTo>
                  <a:pt x="1218664" y="531319"/>
                  <a:pt x="1219599" y="532109"/>
                  <a:pt x="1220534" y="532900"/>
                </a:cubicBezTo>
                <a:lnTo>
                  <a:pt x="1221467" y="534484"/>
                </a:lnTo>
                <a:cubicBezTo>
                  <a:pt x="1221467" y="535274"/>
                  <a:pt x="1219599" y="535274"/>
                  <a:pt x="1219599" y="536065"/>
                </a:cubicBezTo>
                <a:cubicBezTo>
                  <a:pt x="1219599" y="535274"/>
                  <a:pt x="1217729" y="534484"/>
                  <a:pt x="1217729" y="533693"/>
                </a:cubicBezTo>
                <a:cubicBezTo>
                  <a:pt x="1217729" y="534484"/>
                  <a:pt x="1216793" y="535274"/>
                  <a:pt x="1215861" y="535274"/>
                </a:cubicBezTo>
                <a:lnTo>
                  <a:pt x="1213991" y="533693"/>
                </a:lnTo>
                <a:lnTo>
                  <a:pt x="1216793" y="532109"/>
                </a:lnTo>
                <a:cubicBezTo>
                  <a:pt x="1215861" y="531319"/>
                  <a:pt x="1215861" y="531319"/>
                  <a:pt x="1214926" y="530529"/>
                </a:cubicBezTo>
                <a:cubicBezTo>
                  <a:pt x="1213991" y="529738"/>
                  <a:pt x="1213991" y="528948"/>
                  <a:pt x="1213055" y="528948"/>
                </a:cubicBezTo>
                <a:cubicBezTo>
                  <a:pt x="1212120" y="527364"/>
                  <a:pt x="1211188" y="526573"/>
                  <a:pt x="1210253" y="524993"/>
                </a:cubicBezTo>
                <a:cubicBezTo>
                  <a:pt x="1210253" y="525783"/>
                  <a:pt x="1208382" y="525783"/>
                  <a:pt x="1208382" y="526573"/>
                </a:cubicBezTo>
                <a:cubicBezTo>
                  <a:pt x="1208382" y="527364"/>
                  <a:pt x="1209318" y="528154"/>
                  <a:pt x="1209318" y="528154"/>
                </a:cubicBezTo>
                <a:cubicBezTo>
                  <a:pt x="1209318" y="528948"/>
                  <a:pt x="1207447" y="528948"/>
                  <a:pt x="1207447" y="529738"/>
                </a:cubicBezTo>
                <a:cubicBezTo>
                  <a:pt x="1207447" y="530529"/>
                  <a:pt x="1209318" y="530529"/>
                  <a:pt x="1209318" y="531319"/>
                </a:cubicBezTo>
                <a:lnTo>
                  <a:pt x="1207447" y="532900"/>
                </a:lnTo>
                <a:cubicBezTo>
                  <a:pt x="1206515" y="532900"/>
                  <a:pt x="1205580" y="533693"/>
                  <a:pt x="1204644" y="534484"/>
                </a:cubicBezTo>
                <a:cubicBezTo>
                  <a:pt x="1204644" y="533693"/>
                  <a:pt x="1203709" y="532900"/>
                  <a:pt x="1203709" y="532109"/>
                </a:cubicBezTo>
                <a:lnTo>
                  <a:pt x="1205580" y="531319"/>
                </a:lnTo>
                <a:cubicBezTo>
                  <a:pt x="1205580" y="530529"/>
                  <a:pt x="1203709" y="529738"/>
                  <a:pt x="1203709" y="528948"/>
                </a:cubicBezTo>
                <a:cubicBezTo>
                  <a:pt x="1203709" y="528948"/>
                  <a:pt x="1202774" y="527364"/>
                  <a:pt x="1201839" y="527364"/>
                </a:cubicBezTo>
                <a:lnTo>
                  <a:pt x="1199971" y="528948"/>
                </a:lnTo>
                <a:lnTo>
                  <a:pt x="1201839" y="530529"/>
                </a:lnTo>
                <a:cubicBezTo>
                  <a:pt x="1201839" y="531319"/>
                  <a:pt x="1199971" y="531319"/>
                  <a:pt x="1199971" y="532109"/>
                </a:cubicBezTo>
                <a:cubicBezTo>
                  <a:pt x="1199036" y="532109"/>
                  <a:pt x="1198101" y="532900"/>
                  <a:pt x="1197165" y="532900"/>
                </a:cubicBezTo>
                <a:lnTo>
                  <a:pt x="1196233" y="531319"/>
                </a:lnTo>
                <a:lnTo>
                  <a:pt x="1194363" y="529738"/>
                </a:lnTo>
                <a:lnTo>
                  <a:pt x="1192492" y="531319"/>
                </a:lnTo>
                <a:lnTo>
                  <a:pt x="1194363" y="532900"/>
                </a:lnTo>
                <a:cubicBezTo>
                  <a:pt x="1193427" y="533693"/>
                  <a:pt x="1192492" y="533693"/>
                  <a:pt x="1191557" y="534484"/>
                </a:cubicBezTo>
                <a:cubicBezTo>
                  <a:pt x="1191557" y="534484"/>
                  <a:pt x="1193427" y="535274"/>
                  <a:pt x="1193427" y="536065"/>
                </a:cubicBezTo>
                <a:cubicBezTo>
                  <a:pt x="1193427" y="536065"/>
                  <a:pt x="1191557" y="536855"/>
                  <a:pt x="1191557" y="537649"/>
                </a:cubicBezTo>
                <a:cubicBezTo>
                  <a:pt x="1190625" y="536855"/>
                  <a:pt x="1190625" y="536065"/>
                  <a:pt x="1189690" y="535274"/>
                </a:cubicBezTo>
                <a:lnTo>
                  <a:pt x="1187819" y="533693"/>
                </a:lnTo>
                <a:cubicBezTo>
                  <a:pt x="1187819" y="533693"/>
                  <a:pt x="1190625" y="532900"/>
                  <a:pt x="1190625" y="532109"/>
                </a:cubicBezTo>
                <a:cubicBezTo>
                  <a:pt x="1190625" y="532109"/>
                  <a:pt x="1188754" y="531319"/>
                  <a:pt x="1188754" y="530529"/>
                </a:cubicBezTo>
                <a:cubicBezTo>
                  <a:pt x="1188754" y="530529"/>
                  <a:pt x="1190625" y="529738"/>
                  <a:pt x="1190625" y="528948"/>
                </a:cubicBezTo>
                <a:cubicBezTo>
                  <a:pt x="1190625" y="528948"/>
                  <a:pt x="1189690" y="528154"/>
                  <a:pt x="1188754" y="527364"/>
                </a:cubicBezTo>
                <a:lnTo>
                  <a:pt x="1186884" y="528948"/>
                </a:lnTo>
                <a:lnTo>
                  <a:pt x="1185952" y="527364"/>
                </a:lnTo>
                <a:cubicBezTo>
                  <a:pt x="1185016" y="527364"/>
                  <a:pt x="1184081" y="528154"/>
                  <a:pt x="1183146" y="528154"/>
                </a:cubicBezTo>
                <a:cubicBezTo>
                  <a:pt x="1183146" y="528948"/>
                  <a:pt x="1181278" y="529738"/>
                  <a:pt x="1181278" y="529738"/>
                </a:cubicBezTo>
                <a:lnTo>
                  <a:pt x="1183146" y="531319"/>
                </a:lnTo>
                <a:cubicBezTo>
                  <a:pt x="1183146" y="532109"/>
                  <a:pt x="1184081" y="532900"/>
                  <a:pt x="1184081" y="533693"/>
                </a:cubicBezTo>
                <a:cubicBezTo>
                  <a:pt x="1183146" y="534484"/>
                  <a:pt x="1181278" y="535274"/>
                  <a:pt x="1180343" y="536065"/>
                </a:cubicBezTo>
                <a:cubicBezTo>
                  <a:pt x="1179408" y="535274"/>
                  <a:pt x="1179408" y="535274"/>
                  <a:pt x="1178473" y="534484"/>
                </a:cubicBezTo>
                <a:cubicBezTo>
                  <a:pt x="1177537" y="532900"/>
                  <a:pt x="1176605" y="532109"/>
                  <a:pt x="1175670" y="530529"/>
                </a:cubicBezTo>
                <a:cubicBezTo>
                  <a:pt x="1174735" y="530529"/>
                  <a:pt x="1174735" y="529738"/>
                  <a:pt x="1173799" y="528948"/>
                </a:cubicBezTo>
                <a:cubicBezTo>
                  <a:pt x="1172864" y="528154"/>
                  <a:pt x="1171929" y="526573"/>
                  <a:pt x="1170997" y="525783"/>
                </a:cubicBezTo>
                <a:cubicBezTo>
                  <a:pt x="1170062" y="525783"/>
                  <a:pt x="1169126" y="526573"/>
                  <a:pt x="1169126" y="526573"/>
                </a:cubicBezTo>
                <a:cubicBezTo>
                  <a:pt x="1168191" y="527364"/>
                  <a:pt x="1166324" y="528154"/>
                  <a:pt x="1166324" y="528154"/>
                </a:cubicBezTo>
                <a:cubicBezTo>
                  <a:pt x="1166324" y="528948"/>
                  <a:pt x="1168191" y="529738"/>
                  <a:pt x="1168191" y="529738"/>
                </a:cubicBezTo>
                <a:cubicBezTo>
                  <a:pt x="1168191" y="530529"/>
                  <a:pt x="1166324" y="530529"/>
                  <a:pt x="1166324" y="531319"/>
                </a:cubicBezTo>
                <a:cubicBezTo>
                  <a:pt x="1166324" y="531319"/>
                  <a:pt x="1168191" y="532900"/>
                  <a:pt x="1167256" y="532900"/>
                </a:cubicBezTo>
                <a:lnTo>
                  <a:pt x="1165388" y="534484"/>
                </a:lnTo>
                <a:lnTo>
                  <a:pt x="1164453" y="532900"/>
                </a:lnTo>
                <a:cubicBezTo>
                  <a:pt x="1163518" y="532109"/>
                  <a:pt x="1162583" y="530529"/>
                  <a:pt x="1162583" y="530529"/>
                </a:cubicBezTo>
                <a:lnTo>
                  <a:pt x="1160715" y="532109"/>
                </a:lnTo>
                <a:cubicBezTo>
                  <a:pt x="1160715" y="531319"/>
                  <a:pt x="1158845" y="531319"/>
                  <a:pt x="1158845" y="530529"/>
                </a:cubicBezTo>
                <a:cubicBezTo>
                  <a:pt x="1158845" y="529738"/>
                  <a:pt x="1160715" y="529738"/>
                  <a:pt x="1160715" y="528948"/>
                </a:cubicBezTo>
                <a:cubicBezTo>
                  <a:pt x="1160715" y="528948"/>
                  <a:pt x="1159780" y="527364"/>
                  <a:pt x="1158845" y="527364"/>
                </a:cubicBezTo>
                <a:cubicBezTo>
                  <a:pt x="1158845" y="526573"/>
                  <a:pt x="1157909" y="525783"/>
                  <a:pt x="1157909" y="525783"/>
                </a:cubicBezTo>
                <a:cubicBezTo>
                  <a:pt x="1156974" y="525783"/>
                  <a:pt x="1156042" y="526573"/>
                  <a:pt x="1155107" y="526573"/>
                </a:cubicBezTo>
                <a:cubicBezTo>
                  <a:pt x="1155107" y="527364"/>
                  <a:pt x="1156974" y="528154"/>
                  <a:pt x="1156974" y="528948"/>
                </a:cubicBezTo>
                <a:lnTo>
                  <a:pt x="1158845" y="530529"/>
                </a:lnTo>
                <a:cubicBezTo>
                  <a:pt x="1158845" y="530529"/>
                  <a:pt x="1156974" y="531319"/>
                  <a:pt x="1156974" y="532109"/>
                </a:cubicBezTo>
                <a:cubicBezTo>
                  <a:pt x="1156042" y="532109"/>
                  <a:pt x="1155107" y="532900"/>
                  <a:pt x="1154172" y="532900"/>
                </a:cubicBezTo>
                <a:cubicBezTo>
                  <a:pt x="1154172" y="533693"/>
                  <a:pt x="1152301" y="533693"/>
                  <a:pt x="1152301" y="534484"/>
                </a:cubicBezTo>
                <a:lnTo>
                  <a:pt x="1154172" y="536065"/>
                </a:lnTo>
                <a:cubicBezTo>
                  <a:pt x="1154172" y="536855"/>
                  <a:pt x="1152301" y="536855"/>
                  <a:pt x="1152301" y="537649"/>
                </a:cubicBezTo>
                <a:cubicBezTo>
                  <a:pt x="1152301" y="538439"/>
                  <a:pt x="1153236" y="538439"/>
                  <a:pt x="1153236" y="539229"/>
                </a:cubicBezTo>
                <a:cubicBezTo>
                  <a:pt x="1152301" y="540020"/>
                  <a:pt x="1150434" y="540810"/>
                  <a:pt x="1149498" y="542394"/>
                </a:cubicBezTo>
                <a:cubicBezTo>
                  <a:pt x="1148563" y="540810"/>
                  <a:pt x="1147628" y="540020"/>
                  <a:pt x="1146696" y="538439"/>
                </a:cubicBezTo>
                <a:cubicBezTo>
                  <a:pt x="1146696" y="537649"/>
                  <a:pt x="1148563" y="537649"/>
                  <a:pt x="1148563" y="536855"/>
                </a:cubicBezTo>
                <a:lnTo>
                  <a:pt x="1146696" y="535274"/>
                </a:lnTo>
                <a:lnTo>
                  <a:pt x="1144825" y="533693"/>
                </a:lnTo>
                <a:cubicBezTo>
                  <a:pt x="1144825" y="532900"/>
                  <a:pt x="1146696" y="532900"/>
                  <a:pt x="1147628" y="532109"/>
                </a:cubicBezTo>
                <a:cubicBezTo>
                  <a:pt x="1147628" y="532109"/>
                  <a:pt x="1145760" y="531319"/>
                  <a:pt x="1145760" y="530529"/>
                </a:cubicBezTo>
                <a:cubicBezTo>
                  <a:pt x="1145760" y="529738"/>
                  <a:pt x="1147628" y="529738"/>
                  <a:pt x="1147628" y="528948"/>
                </a:cubicBezTo>
                <a:cubicBezTo>
                  <a:pt x="1147628" y="528948"/>
                  <a:pt x="1146696" y="528154"/>
                  <a:pt x="1145760" y="527364"/>
                </a:cubicBezTo>
                <a:lnTo>
                  <a:pt x="1143890" y="528948"/>
                </a:lnTo>
                <a:cubicBezTo>
                  <a:pt x="1143890" y="528948"/>
                  <a:pt x="1142955" y="527364"/>
                  <a:pt x="1142023" y="527364"/>
                </a:cubicBezTo>
                <a:cubicBezTo>
                  <a:pt x="1142023" y="526573"/>
                  <a:pt x="1141087" y="525783"/>
                  <a:pt x="1141087" y="524993"/>
                </a:cubicBezTo>
                <a:lnTo>
                  <a:pt x="1142955" y="524199"/>
                </a:lnTo>
                <a:cubicBezTo>
                  <a:pt x="1142955" y="523409"/>
                  <a:pt x="1141087" y="522618"/>
                  <a:pt x="1141087" y="521828"/>
                </a:cubicBezTo>
                <a:cubicBezTo>
                  <a:pt x="1141087" y="521828"/>
                  <a:pt x="1140152" y="521037"/>
                  <a:pt x="1140152" y="520247"/>
                </a:cubicBezTo>
                <a:cubicBezTo>
                  <a:pt x="1139217" y="519453"/>
                  <a:pt x="1138281" y="519453"/>
                  <a:pt x="1138281" y="518663"/>
                </a:cubicBezTo>
                <a:cubicBezTo>
                  <a:pt x="1138281" y="519453"/>
                  <a:pt x="1136414" y="519453"/>
                  <a:pt x="1136414" y="520247"/>
                </a:cubicBezTo>
                <a:lnTo>
                  <a:pt x="1137346" y="521828"/>
                </a:lnTo>
                <a:cubicBezTo>
                  <a:pt x="1138281" y="521828"/>
                  <a:pt x="1139217" y="523409"/>
                  <a:pt x="1139217" y="523409"/>
                </a:cubicBezTo>
                <a:cubicBezTo>
                  <a:pt x="1139217" y="524199"/>
                  <a:pt x="1137346" y="524199"/>
                  <a:pt x="1137346" y="524993"/>
                </a:cubicBezTo>
                <a:cubicBezTo>
                  <a:pt x="1137346" y="525783"/>
                  <a:pt x="1138281" y="525783"/>
                  <a:pt x="1139217" y="526573"/>
                </a:cubicBezTo>
                <a:cubicBezTo>
                  <a:pt x="1139217" y="527364"/>
                  <a:pt x="1136414" y="527364"/>
                  <a:pt x="1136414" y="528154"/>
                </a:cubicBezTo>
                <a:lnTo>
                  <a:pt x="1138281" y="529738"/>
                </a:lnTo>
                <a:cubicBezTo>
                  <a:pt x="1137346" y="530529"/>
                  <a:pt x="1136414" y="530529"/>
                  <a:pt x="1136414" y="531319"/>
                </a:cubicBezTo>
                <a:cubicBezTo>
                  <a:pt x="1135479" y="531319"/>
                  <a:pt x="1134544" y="532109"/>
                  <a:pt x="1134544" y="532109"/>
                </a:cubicBezTo>
                <a:cubicBezTo>
                  <a:pt x="1133608" y="532109"/>
                  <a:pt x="1132673" y="530529"/>
                  <a:pt x="1132673" y="530529"/>
                </a:cubicBezTo>
                <a:lnTo>
                  <a:pt x="1130806" y="532109"/>
                </a:lnTo>
                <a:lnTo>
                  <a:pt x="1131738" y="533693"/>
                </a:lnTo>
                <a:cubicBezTo>
                  <a:pt x="1132673" y="534484"/>
                  <a:pt x="1132673" y="535274"/>
                  <a:pt x="1133608" y="535274"/>
                </a:cubicBezTo>
                <a:cubicBezTo>
                  <a:pt x="1133608" y="536065"/>
                  <a:pt x="1135479" y="536855"/>
                  <a:pt x="1135479" y="537649"/>
                </a:cubicBezTo>
                <a:cubicBezTo>
                  <a:pt x="1135479" y="537649"/>
                  <a:pt x="1133608" y="538439"/>
                  <a:pt x="1132673" y="538439"/>
                </a:cubicBezTo>
                <a:cubicBezTo>
                  <a:pt x="1132673" y="539229"/>
                  <a:pt x="1134544" y="540020"/>
                  <a:pt x="1134544" y="540020"/>
                </a:cubicBezTo>
                <a:cubicBezTo>
                  <a:pt x="1134544" y="540810"/>
                  <a:pt x="1132673" y="540810"/>
                  <a:pt x="1132673" y="541601"/>
                </a:cubicBezTo>
                <a:cubicBezTo>
                  <a:pt x="1132673" y="541601"/>
                  <a:pt x="1130806" y="540810"/>
                  <a:pt x="1130806" y="540020"/>
                </a:cubicBezTo>
                <a:cubicBezTo>
                  <a:pt x="1130806" y="539229"/>
                  <a:pt x="1129870" y="538439"/>
                  <a:pt x="1129870" y="538439"/>
                </a:cubicBezTo>
                <a:cubicBezTo>
                  <a:pt x="1128935" y="537649"/>
                  <a:pt x="1128000" y="536855"/>
                  <a:pt x="1128000" y="536065"/>
                </a:cubicBezTo>
                <a:lnTo>
                  <a:pt x="1129870" y="535274"/>
                </a:lnTo>
                <a:cubicBezTo>
                  <a:pt x="1129870" y="534484"/>
                  <a:pt x="1128935" y="533693"/>
                  <a:pt x="1128000" y="533693"/>
                </a:cubicBezTo>
                <a:cubicBezTo>
                  <a:pt x="1128000" y="532900"/>
                  <a:pt x="1127065" y="532109"/>
                  <a:pt x="1127065" y="531319"/>
                </a:cubicBezTo>
                <a:cubicBezTo>
                  <a:pt x="1126132" y="532109"/>
                  <a:pt x="1125197" y="532109"/>
                  <a:pt x="1124262" y="532900"/>
                </a:cubicBezTo>
                <a:cubicBezTo>
                  <a:pt x="1124262" y="532900"/>
                  <a:pt x="1122395" y="533693"/>
                  <a:pt x="1122395" y="534484"/>
                </a:cubicBezTo>
                <a:lnTo>
                  <a:pt x="1124262" y="536065"/>
                </a:lnTo>
                <a:cubicBezTo>
                  <a:pt x="1123327" y="536065"/>
                  <a:pt x="1122395" y="537649"/>
                  <a:pt x="1122395" y="537649"/>
                </a:cubicBezTo>
                <a:cubicBezTo>
                  <a:pt x="1121459" y="537649"/>
                  <a:pt x="1120524" y="536065"/>
                  <a:pt x="1120524" y="535274"/>
                </a:cubicBezTo>
                <a:cubicBezTo>
                  <a:pt x="1119589" y="535274"/>
                  <a:pt x="1119589" y="534484"/>
                  <a:pt x="1118653" y="533693"/>
                </a:cubicBezTo>
                <a:lnTo>
                  <a:pt x="1117718" y="532109"/>
                </a:lnTo>
                <a:cubicBezTo>
                  <a:pt x="1117718" y="532109"/>
                  <a:pt x="1118653" y="531319"/>
                  <a:pt x="1119589" y="530529"/>
                </a:cubicBezTo>
                <a:lnTo>
                  <a:pt x="1120524" y="532109"/>
                </a:lnTo>
                <a:cubicBezTo>
                  <a:pt x="1121459" y="532900"/>
                  <a:pt x="1123327" y="531319"/>
                  <a:pt x="1123327" y="531319"/>
                </a:cubicBezTo>
                <a:lnTo>
                  <a:pt x="1121459" y="529738"/>
                </a:lnTo>
                <a:cubicBezTo>
                  <a:pt x="1121459" y="528948"/>
                  <a:pt x="1119589" y="530529"/>
                  <a:pt x="1119589" y="530529"/>
                </a:cubicBezTo>
                <a:cubicBezTo>
                  <a:pt x="1118653" y="530529"/>
                  <a:pt x="1118653" y="528948"/>
                  <a:pt x="1117718" y="528948"/>
                </a:cubicBezTo>
                <a:cubicBezTo>
                  <a:pt x="1116786" y="529738"/>
                  <a:pt x="1116786" y="529738"/>
                  <a:pt x="1115851" y="530529"/>
                </a:cubicBezTo>
                <a:cubicBezTo>
                  <a:pt x="1114916" y="530529"/>
                  <a:pt x="1113980" y="531319"/>
                  <a:pt x="1113980" y="531319"/>
                </a:cubicBezTo>
                <a:cubicBezTo>
                  <a:pt x="1113045" y="532109"/>
                  <a:pt x="1114916" y="532900"/>
                  <a:pt x="1114916" y="533693"/>
                </a:cubicBezTo>
                <a:lnTo>
                  <a:pt x="1113045" y="534484"/>
                </a:lnTo>
                <a:cubicBezTo>
                  <a:pt x="1112113" y="535274"/>
                  <a:pt x="1112113" y="535274"/>
                  <a:pt x="1111178" y="536065"/>
                </a:cubicBezTo>
                <a:cubicBezTo>
                  <a:pt x="1110242" y="536065"/>
                  <a:pt x="1110242" y="534484"/>
                  <a:pt x="1109307" y="534484"/>
                </a:cubicBezTo>
                <a:lnTo>
                  <a:pt x="1107437" y="536065"/>
                </a:lnTo>
                <a:cubicBezTo>
                  <a:pt x="1106504" y="535274"/>
                  <a:pt x="1106504" y="534484"/>
                  <a:pt x="1105569" y="533693"/>
                </a:cubicBezTo>
                <a:cubicBezTo>
                  <a:pt x="1105569" y="533693"/>
                  <a:pt x="1104634" y="532900"/>
                  <a:pt x="1104634" y="532109"/>
                </a:cubicBezTo>
                <a:cubicBezTo>
                  <a:pt x="1103699" y="531319"/>
                  <a:pt x="1102763" y="531319"/>
                  <a:pt x="1102763" y="530529"/>
                </a:cubicBezTo>
                <a:cubicBezTo>
                  <a:pt x="1101828" y="529738"/>
                  <a:pt x="1101828" y="528948"/>
                  <a:pt x="1100896" y="528948"/>
                </a:cubicBezTo>
                <a:cubicBezTo>
                  <a:pt x="1100896" y="528154"/>
                  <a:pt x="1099025" y="529738"/>
                  <a:pt x="1099025" y="529738"/>
                </a:cubicBezTo>
                <a:cubicBezTo>
                  <a:pt x="1098090" y="529738"/>
                  <a:pt x="1098090" y="528154"/>
                  <a:pt x="1097155" y="528154"/>
                </a:cubicBezTo>
                <a:cubicBezTo>
                  <a:pt x="1097155" y="528154"/>
                  <a:pt x="1096223" y="529738"/>
                  <a:pt x="1095288" y="529738"/>
                </a:cubicBezTo>
                <a:lnTo>
                  <a:pt x="1093417" y="528154"/>
                </a:lnTo>
                <a:cubicBezTo>
                  <a:pt x="1093417" y="527364"/>
                  <a:pt x="1092485" y="526573"/>
                  <a:pt x="1092485" y="525783"/>
                </a:cubicBezTo>
                <a:cubicBezTo>
                  <a:pt x="1090614" y="526573"/>
                  <a:pt x="1089679" y="528154"/>
                  <a:pt x="1087809" y="528948"/>
                </a:cubicBezTo>
                <a:cubicBezTo>
                  <a:pt x="1088744" y="528948"/>
                  <a:pt x="1088744" y="529738"/>
                  <a:pt x="1089679" y="530529"/>
                </a:cubicBezTo>
                <a:cubicBezTo>
                  <a:pt x="1089679" y="531319"/>
                  <a:pt x="1090614" y="531319"/>
                  <a:pt x="1090614" y="532109"/>
                </a:cubicBezTo>
                <a:cubicBezTo>
                  <a:pt x="1091550" y="532900"/>
                  <a:pt x="1092485" y="533693"/>
                  <a:pt x="1092485" y="533693"/>
                </a:cubicBezTo>
                <a:cubicBezTo>
                  <a:pt x="1092485" y="534484"/>
                  <a:pt x="1093417" y="536065"/>
                  <a:pt x="1094352" y="536065"/>
                </a:cubicBezTo>
                <a:cubicBezTo>
                  <a:pt x="1093417" y="536065"/>
                  <a:pt x="1092485" y="536855"/>
                  <a:pt x="1092485" y="536855"/>
                </a:cubicBezTo>
                <a:cubicBezTo>
                  <a:pt x="1091550" y="537649"/>
                  <a:pt x="1090614" y="538439"/>
                  <a:pt x="1089679" y="538439"/>
                </a:cubicBezTo>
                <a:lnTo>
                  <a:pt x="1088744" y="536855"/>
                </a:lnTo>
                <a:cubicBezTo>
                  <a:pt x="1087809" y="536065"/>
                  <a:pt x="1087809" y="535274"/>
                  <a:pt x="1086876" y="535274"/>
                </a:cubicBezTo>
                <a:cubicBezTo>
                  <a:pt x="1086876" y="534484"/>
                  <a:pt x="1085006" y="536065"/>
                  <a:pt x="1085006" y="536065"/>
                </a:cubicBezTo>
                <a:cubicBezTo>
                  <a:pt x="1084071" y="536065"/>
                  <a:pt x="1084071" y="534484"/>
                  <a:pt x="1083135" y="534484"/>
                </a:cubicBezTo>
                <a:lnTo>
                  <a:pt x="1081268" y="536065"/>
                </a:lnTo>
                <a:cubicBezTo>
                  <a:pt x="1080333" y="535274"/>
                  <a:pt x="1080333" y="534484"/>
                  <a:pt x="1079397" y="534484"/>
                </a:cubicBezTo>
                <a:cubicBezTo>
                  <a:pt x="1079397" y="533693"/>
                  <a:pt x="1078462" y="532900"/>
                  <a:pt x="1077527" y="532109"/>
                </a:cubicBezTo>
                <a:cubicBezTo>
                  <a:pt x="1077527" y="532109"/>
                  <a:pt x="1076595" y="531319"/>
                  <a:pt x="1076595" y="530529"/>
                </a:cubicBezTo>
                <a:cubicBezTo>
                  <a:pt x="1075660" y="529738"/>
                  <a:pt x="1075660" y="528948"/>
                  <a:pt x="1074724" y="528948"/>
                </a:cubicBezTo>
                <a:lnTo>
                  <a:pt x="1072854" y="530529"/>
                </a:lnTo>
                <a:cubicBezTo>
                  <a:pt x="1071922" y="530529"/>
                  <a:pt x="1070986" y="531319"/>
                  <a:pt x="1070986" y="531319"/>
                </a:cubicBezTo>
                <a:cubicBezTo>
                  <a:pt x="1070051" y="531319"/>
                  <a:pt x="1069116" y="529738"/>
                  <a:pt x="1069116" y="529738"/>
                </a:cubicBezTo>
                <a:cubicBezTo>
                  <a:pt x="1068181" y="529738"/>
                  <a:pt x="1067248" y="530529"/>
                  <a:pt x="1067248" y="531319"/>
                </a:cubicBezTo>
                <a:cubicBezTo>
                  <a:pt x="1066313" y="531319"/>
                  <a:pt x="1068181" y="532900"/>
                  <a:pt x="1068181" y="532900"/>
                </a:cubicBezTo>
                <a:cubicBezTo>
                  <a:pt x="1068181" y="532900"/>
                  <a:pt x="1066313" y="533693"/>
                  <a:pt x="1066313" y="534484"/>
                </a:cubicBezTo>
                <a:lnTo>
                  <a:pt x="1064443" y="535274"/>
                </a:lnTo>
                <a:cubicBezTo>
                  <a:pt x="1064443" y="536065"/>
                  <a:pt x="1066313" y="536855"/>
                  <a:pt x="1066313" y="537649"/>
                </a:cubicBezTo>
                <a:cubicBezTo>
                  <a:pt x="1065378" y="537649"/>
                  <a:pt x="1064443" y="538439"/>
                  <a:pt x="1063507" y="538439"/>
                </a:cubicBezTo>
                <a:cubicBezTo>
                  <a:pt x="1063507" y="539229"/>
                  <a:pt x="1062575" y="539229"/>
                  <a:pt x="1061640" y="540020"/>
                </a:cubicBezTo>
                <a:cubicBezTo>
                  <a:pt x="1060705" y="540810"/>
                  <a:pt x="1060705" y="540810"/>
                  <a:pt x="1059769" y="541601"/>
                </a:cubicBezTo>
                <a:cubicBezTo>
                  <a:pt x="1058834" y="540810"/>
                  <a:pt x="1058834" y="540020"/>
                  <a:pt x="1057899" y="539229"/>
                </a:cubicBezTo>
                <a:lnTo>
                  <a:pt x="1056032" y="540810"/>
                </a:lnTo>
                <a:cubicBezTo>
                  <a:pt x="1055096" y="540810"/>
                  <a:pt x="1055096" y="540020"/>
                  <a:pt x="1054161" y="539229"/>
                </a:cubicBezTo>
                <a:cubicBezTo>
                  <a:pt x="1054161" y="538439"/>
                  <a:pt x="1053226" y="537649"/>
                  <a:pt x="1053226" y="537649"/>
                </a:cubicBezTo>
                <a:cubicBezTo>
                  <a:pt x="1052294" y="536855"/>
                  <a:pt x="1055096" y="536065"/>
                  <a:pt x="1055096" y="536065"/>
                </a:cubicBezTo>
                <a:cubicBezTo>
                  <a:pt x="1055096" y="535274"/>
                  <a:pt x="1053226" y="534484"/>
                  <a:pt x="1053226" y="534484"/>
                </a:cubicBezTo>
                <a:cubicBezTo>
                  <a:pt x="1053226" y="533693"/>
                  <a:pt x="1052294" y="532900"/>
                  <a:pt x="1051358" y="532900"/>
                </a:cubicBezTo>
                <a:cubicBezTo>
                  <a:pt x="1051358" y="532109"/>
                  <a:pt x="1050423" y="531319"/>
                  <a:pt x="1050423" y="530529"/>
                </a:cubicBezTo>
                <a:lnTo>
                  <a:pt x="1052294" y="529738"/>
                </a:lnTo>
                <a:cubicBezTo>
                  <a:pt x="1052294" y="528948"/>
                  <a:pt x="1050423" y="528154"/>
                  <a:pt x="1050423" y="527364"/>
                </a:cubicBezTo>
                <a:lnTo>
                  <a:pt x="1048553" y="528948"/>
                </a:lnTo>
                <a:lnTo>
                  <a:pt x="1050423" y="530529"/>
                </a:lnTo>
                <a:cubicBezTo>
                  <a:pt x="1049488" y="531319"/>
                  <a:pt x="1048553" y="532109"/>
                  <a:pt x="1047617" y="532109"/>
                </a:cubicBezTo>
                <a:cubicBezTo>
                  <a:pt x="1047617" y="532109"/>
                  <a:pt x="1046685" y="533693"/>
                  <a:pt x="1045750" y="533693"/>
                </a:cubicBezTo>
                <a:cubicBezTo>
                  <a:pt x="1045750" y="533693"/>
                  <a:pt x="1044815" y="532109"/>
                  <a:pt x="1043879" y="531319"/>
                </a:cubicBezTo>
                <a:cubicBezTo>
                  <a:pt x="1043879" y="531319"/>
                  <a:pt x="1042944" y="530529"/>
                  <a:pt x="1042944" y="529738"/>
                </a:cubicBezTo>
                <a:cubicBezTo>
                  <a:pt x="1042012" y="529738"/>
                  <a:pt x="1042012" y="528948"/>
                  <a:pt x="1041077" y="528154"/>
                </a:cubicBezTo>
                <a:cubicBezTo>
                  <a:pt x="1041077" y="528154"/>
                  <a:pt x="1040142" y="526573"/>
                  <a:pt x="1039206" y="526573"/>
                </a:cubicBezTo>
                <a:cubicBezTo>
                  <a:pt x="1039206" y="526573"/>
                  <a:pt x="1038271" y="527364"/>
                  <a:pt x="1037339" y="527364"/>
                </a:cubicBezTo>
                <a:cubicBezTo>
                  <a:pt x="1036404" y="528154"/>
                  <a:pt x="1036404" y="528948"/>
                  <a:pt x="1035468" y="528948"/>
                </a:cubicBezTo>
                <a:cubicBezTo>
                  <a:pt x="1035468" y="529738"/>
                  <a:pt x="1037339" y="530529"/>
                  <a:pt x="1037339" y="530529"/>
                </a:cubicBezTo>
                <a:cubicBezTo>
                  <a:pt x="1037339" y="531319"/>
                  <a:pt x="1034533" y="532109"/>
                  <a:pt x="1034533" y="532109"/>
                </a:cubicBezTo>
                <a:lnTo>
                  <a:pt x="1036404" y="533693"/>
                </a:lnTo>
                <a:lnTo>
                  <a:pt x="1034533" y="535274"/>
                </a:lnTo>
                <a:cubicBezTo>
                  <a:pt x="1033598" y="535274"/>
                  <a:pt x="1033598" y="533693"/>
                  <a:pt x="1032666" y="533693"/>
                </a:cubicBezTo>
                <a:cubicBezTo>
                  <a:pt x="1031730" y="532900"/>
                  <a:pt x="1031730" y="532109"/>
                  <a:pt x="1030795" y="532109"/>
                </a:cubicBezTo>
                <a:cubicBezTo>
                  <a:pt x="1030795" y="531319"/>
                  <a:pt x="1029860" y="530529"/>
                  <a:pt x="1029860" y="529738"/>
                </a:cubicBezTo>
                <a:cubicBezTo>
                  <a:pt x="1027993" y="531319"/>
                  <a:pt x="1027057" y="532109"/>
                  <a:pt x="1025187" y="532900"/>
                </a:cubicBezTo>
                <a:cubicBezTo>
                  <a:pt x="1025187" y="532109"/>
                  <a:pt x="1024251" y="531319"/>
                  <a:pt x="1024251" y="531319"/>
                </a:cubicBezTo>
                <a:cubicBezTo>
                  <a:pt x="1023316" y="530529"/>
                  <a:pt x="1022384" y="529738"/>
                  <a:pt x="1022384" y="528948"/>
                </a:cubicBezTo>
                <a:lnTo>
                  <a:pt x="1024251" y="528154"/>
                </a:lnTo>
                <a:cubicBezTo>
                  <a:pt x="1024251" y="527364"/>
                  <a:pt x="1026122" y="526573"/>
                  <a:pt x="1026122" y="526573"/>
                </a:cubicBezTo>
                <a:lnTo>
                  <a:pt x="1025187" y="524993"/>
                </a:lnTo>
                <a:cubicBezTo>
                  <a:pt x="1023316" y="523409"/>
                  <a:pt x="1022384" y="522618"/>
                  <a:pt x="1021449" y="521037"/>
                </a:cubicBezTo>
                <a:cubicBezTo>
                  <a:pt x="1021449" y="521828"/>
                  <a:pt x="1019578" y="521828"/>
                  <a:pt x="1019578" y="522618"/>
                </a:cubicBezTo>
                <a:cubicBezTo>
                  <a:pt x="1019578" y="522618"/>
                  <a:pt x="1020514" y="524199"/>
                  <a:pt x="1021449" y="524199"/>
                </a:cubicBezTo>
                <a:cubicBezTo>
                  <a:pt x="1021449" y="524993"/>
                  <a:pt x="1022384" y="525783"/>
                  <a:pt x="1022384" y="525783"/>
                </a:cubicBezTo>
                <a:cubicBezTo>
                  <a:pt x="1022384" y="526573"/>
                  <a:pt x="1020514" y="527364"/>
                  <a:pt x="1020514" y="527364"/>
                </a:cubicBezTo>
                <a:cubicBezTo>
                  <a:pt x="1020514" y="528154"/>
                  <a:pt x="1022384" y="528948"/>
                  <a:pt x="1022384" y="528948"/>
                </a:cubicBezTo>
                <a:cubicBezTo>
                  <a:pt x="1022384" y="529738"/>
                  <a:pt x="1020514" y="530529"/>
                  <a:pt x="1020514" y="530529"/>
                </a:cubicBezTo>
                <a:cubicBezTo>
                  <a:pt x="1019578" y="530529"/>
                  <a:pt x="1017708" y="531319"/>
                  <a:pt x="1017708" y="532109"/>
                </a:cubicBezTo>
                <a:lnTo>
                  <a:pt x="1019578" y="533693"/>
                </a:lnTo>
                <a:cubicBezTo>
                  <a:pt x="1020514" y="534484"/>
                  <a:pt x="1020514" y="534484"/>
                  <a:pt x="1021449" y="535274"/>
                </a:cubicBezTo>
                <a:cubicBezTo>
                  <a:pt x="1019578" y="536065"/>
                  <a:pt x="1018643" y="536855"/>
                  <a:pt x="1016776" y="538439"/>
                </a:cubicBezTo>
                <a:cubicBezTo>
                  <a:pt x="1016776" y="537649"/>
                  <a:pt x="1015840" y="536855"/>
                  <a:pt x="1015840" y="536065"/>
                </a:cubicBezTo>
                <a:cubicBezTo>
                  <a:pt x="1014905" y="536065"/>
                  <a:pt x="1013970" y="535274"/>
                  <a:pt x="1013970" y="534484"/>
                </a:cubicBezTo>
                <a:cubicBezTo>
                  <a:pt x="1013970" y="534484"/>
                  <a:pt x="1015840" y="533693"/>
                  <a:pt x="1015840" y="532900"/>
                </a:cubicBezTo>
                <a:cubicBezTo>
                  <a:pt x="1015840" y="532900"/>
                  <a:pt x="1014905" y="531319"/>
                  <a:pt x="1013970" y="531319"/>
                </a:cubicBezTo>
                <a:cubicBezTo>
                  <a:pt x="1013970" y="531319"/>
                  <a:pt x="1013035" y="532900"/>
                  <a:pt x="1012102" y="532900"/>
                </a:cubicBezTo>
                <a:lnTo>
                  <a:pt x="1011167" y="531319"/>
                </a:lnTo>
                <a:cubicBezTo>
                  <a:pt x="1010232" y="531319"/>
                  <a:pt x="1009297" y="532109"/>
                  <a:pt x="1008361" y="532109"/>
                </a:cubicBezTo>
                <a:cubicBezTo>
                  <a:pt x="1008361" y="532900"/>
                  <a:pt x="1007429" y="533693"/>
                  <a:pt x="1006494" y="533693"/>
                </a:cubicBezTo>
                <a:cubicBezTo>
                  <a:pt x="1005559" y="534484"/>
                  <a:pt x="1005559" y="534484"/>
                  <a:pt x="1004623" y="535274"/>
                </a:cubicBezTo>
                <a:cubicBezTo>
                  <a:pt x="1003688" y="535274"/>
                  <a:pt x="1002756" y="536065"/>
                  <a:pt x="1002756" y="536065"/>
                </a:cubicBezTo>
                <a:cubicBezTo>
                  <a:pt x="1001821" y="536855"/>
                  <a:pt x="1000886" y="534484"/>
                  <a:pt x="1000886" y="534484"/>
                </a:cubicBezTo>
                <a:cubicBezTo>
                  <a:pt x="999950" y="534484"/>
                  <a:pt x="999015" y="536065"/>
                  <a:pt x="999015" y="536065"/>
                </a:cubicBezTo>
                <a:cubicBezTo>
                  <a:pt x="998083" y="536065"/>
                  <a:pt x="997148" y="537649"/>
                  <a:pt x="996212" y="537649"/>
                </a:cubicBezTo>
                <a:cubicBezTo>
                  <a:pt x="996212" y="537649"/>
                  <a:pt x="995277" y="536065"/>
                  <a:pt x="995277" y="535274"/>
                </a:cubicBezTo>
                <a:lnTo>
                  <a:pt x="997148" y="534484"/>
                </a:lnTo>
                <a:cubicBezTo>
                  <a:pt x="997148" y="533693"/>
                  <a:pt x="995277" y="532900"/>
                  <a:pt x="995277" y="532109"/>
                </a:cubicBezTo>
                <a:lnTo>
                  <a:pt x="997148" y="531319"/>
                </a:lnTo>
                <a:cubicBezTo>
                  <a:pt x="998083" y="530529"/>
                  <a:pt x="996212" y="529738"/>
                  <a:pt x="996212" y="529738"/>
                </a:cubicBezTo>
                <a:cubicBezTo>
                  <a:pt x="996212" y="528948"/>
                  <a:pt x="998083" y="528154"/>
                  <a:pt x="998083" y="528154"/>
                </a:cubicBezTo>
                <a:cubicBezTo>
                  <a:pt x="998083" y="527364"/>
                  <a:pt x="997148" y="526573"/>
                  <a:pt x="996212" y="526573"/>
                </a:cubicBezTo>
                <a:cubicBezTo>
                  <a:pt x="996212" y="525783"/>
                  <a:pt x="995277" y="524993"/>
                  <a:pt x="995277" y="524199"/>
                </a:cubicBezTo>
                <a:cubicBezTo>
                  <a:pt x="994342" y="524199"/>
                  <a:pt x="993407" y="523409"/>
                  <a:pt x="993407" y="522618"/>
                </a:cubicBezTo>
                <a:cubicBezTo>
                  <a:pt x="993407" y="523409"/>
                  <a:pt x="991539" y="523409"/>
                  <a:pt x="991539" y="524199"/>
                </a:cubicBezTo>
                <a:cubicBezTo>
                  <a:pt x="991539" y="524199"/>
                  <a:pt x="992474" y="524993"/>
                  <a:pt x="992474" y="525783"/>
                </a:cubicBezTo>
                <a:cubicBezTo>
                  <a:pt x="992474" y="526573"/>
                  <a:pt x="990604" y="526573"/>
                  <a:pt x="990604" y="527364"/>
                </a:cubicBezTo>
                <a:cubicBezTo>
                  <a:pt x="990604" y="527364"/>
                  <a:pt x="992474" y="528154"/>
                  <a:pt x="992474" y="528948"/>
                </a:cubicBezTo>
                <a:cubicBezTo>
                  <a:pt x="992474" y="529738"/>
                  <a:pt x="990604" y="529738"/>
                  <a:pt x="990604" y="530529"/>
                </a:cubicBezTo>
                <a:cubicBezTo>
                  <a:pt x="990604" y="530529"/>
                  <a:pt x="991539" y="531319"/>
                  <a:pt x="991539" y="532109"/>
                </a:cubicBezTo>
                <a:cubicBezTo>
                  <a:pt x="991539" y="532109"/>
                  <a:pt x="989669" y="532900"/>
                  <a:pt x="989669" y="533693"/>
                </a:cubicBezTo>
                <a:cubicBezTo>
                  <a:pt x="989669" y="533693"/>
                  <a:pt x="990604" y="534484"/>
                  <a:pt x="991539" y="535274"/>
                </a:cubicBezTo>
                <a:cubicBezTo>
                  <a:pt x="991539" y="535274"/>
                  <a:pt x="993407" y="536855"/>
                  <a:pt x="992474" y="536855"/>
                </a:cubicBezTo>
                <a:cubicBezTo>
                  <a:pt x="992474" y="537649"/>
                  <a:pt x="991539" y="538439"/>
                  <a:pt x="990604" y="538439"/>
                </a:cubicBezTo>
                <a:lnTo>
                  <a:pt x="989669" y="536855"/>
                </a:lnTo>
                <a:cubicBezTo>
                  <a:pt x="988733" y="536065"/>
                  <a:pt x="987801" y="534484"/>
                  <a:pt x="987801" y="534484"/>
                </a:cubicBezTo>
                <a:cubicBezTo>
                  <a:pt x="986866" y="534484"/>
                  <a:pt x="985931" y="536065"/>
                  <a:pt x="985931" y="536065"/>
                </a:cubicBezTo>
                <a:cubicBezTo>
                  <a:pt x="984996" y="536065"/>
                  <a:pt x="984060" y="537649"/>
                  <a:pt x="983125" y="537649"/>
                </a:cubicBezTo>
                <a:lnTo>
                  <a:pt x="982193" y="536065"/>
                </a:lnTo>
                <a:cubicBezTo>
                  <a:pt x="981258" y="535274"/>
                  <a:pt x="980322" y="533693"/>
                  <a:pt x="980322" y="533693"/>
                </a:cubicBezTo>
                <a:cubicBezTo>
                  <a:pt x="979387" y="533693"/>
                  <a:pt x="978455" y="535274"/>
                  <a:pt x="978455" y="535274"/>
                </a:cubicBezTo>
                <a:cubicBezTo>
                  <a:pt x="977520" y="535274"/>
                  <a:pt x="976584" y="536065"/>
                  <a:pt x="976584" y="536855"/>
                </a:cubicBezTo>
                <a:cubicBezTo>
                  <a:pt x="975649" y="536855"/>
                  <a:pt x="974714" y="537649"/>
                  <a:pt x="973779" y="537649"/>
                </a:cubicBezTo>
                <a:cubicBezTo>
                  <a:pt x="973779" y="538439"/>
                  <a:pt x="972846" y="539229"/>
                  <a:pt x="971911" y="539229"/>
                </a:cubicBezTo>
                <a:cubicBezTo>
                  <a:pt x="971911" y="539229"/>
                  <a:pt x="970976" y="537649"/>
                  <a:pt x="970041" y="537649"/>
                </a:cubicBezTo>
                <a:cubicBezTo>
                  <a:pt x="970041" y="537649"/>
                  <a:pt x="971911" y="536065"/>
                  <a:pt x="972846" y="536065"/>
                </a:cubicBezTo>
                <a:cubicBezTo>
                  <a:pt x="972846" y="536065"/>
                  <a:pt x="974714" y="535274"/>
                  <a:pt x="974714" y="534484"/>
                </a:cubicBezTo>
                <a:cubicBezTo>
                  <a:pt x="974714" y="534484"/>
                  <a:pt x="972846" y="533693"/>
                  <a:pt x="972846" y="532900"/>
                </a:cubicBezTo>
                <a:cubicBezTo>
                  <a:pt x="972846" y="532900"/>
                  <a:pt x="971911" y="532109"/>
                  <a:pt x="970976" y="531319"/>
                </a:cubicBezTo>
                <a:cubicBezTo>
                  <a:pt x="970976" y="530529"/>
                  <a:pt x="970041" y="530529"/>
                  <a:pt x="970041" y="529738"/>
                </a:cubicBezTo>
                <a:cubicBezTo>
                  <a:pt x="969105" y="528948"/>
                  <a:pt x="969105" y="528154"/>
                  <a:pt x="968173" y="528154"/>
                </a:cubicBezTo>
                <a:cubicBezTo>
                  <a:pt x="968173" y="527364"/>
                  <a:pt x="967238" y="526573"/>
                  <a:pt x="966303" y="525783"/>
                </a:cubicBezTo>
                <a:lnTo>
                  <a:pt x="964432" y="527364"/>
                </a:lnTo>
                <a:cubicBezTo>
                  <a:pt x="963497" y="527364"/>
                  <a:pt x="963497" y="525783"/>
                  <a:pt x="962565" y="525783"/>
                </a:cubicBezTo>
                <a:cubicBezTo>
                  <a:pt x="961630" y="526573"/>
                  <a:pt x="959759" y="527364"/>
                  <a:pt x="958824" y="528154"/>
                </a:cubicBezTo>
                <a:cubicBezTo>
                  <a:pt x="959759" y="528154"/>
                  <a:pt x="959759" y="529738"/>
                  <a:pt x="960694" y="529738"/>
                </a:cubicBezTo>
                <a:cubicBezTo>
                  <a:pt x="960694" y="529738"/>
                  <a:pt x="961630" y="528948"/>
                  <a:pt x="962565" y="528948"/>
                </a:cubicBezTo>
                <a:cubicBezTo>
                  <a:pt x="962565" y="528948"/>
                  <a:pt x="963497" y="529738"/>
                  <a:pt x="964432" y="530529"/>
                </a:cubicBezTo>
                <a:lnTo>
                  <a:pt x="965368" y="532109"/>
                </a:lnTo>
                <a:lnTo>
                  <a:pt x="963497" y="533693"/>
                </a:lnTo>
                <a:cubicBezTo>
                  <a:pt x="962565" y="533693"/>
                  <a:pt x="962565" y="534484"/>
                  <a:pt x="961630" y="535274"/>
                </a:cubicBezTo>
                <a:cubicBezTo>
                  <a:pt x="960694" y="535274"/>
                  <a:pt x="959759" y="536065"/>
                  <a:pt x="959759" y="536065"/>
                </a:cubicBezTo>
                <a:cubicBezTo>
                  <a:pt x="958824" y="536855"/>
                  <a:pt x="957892" y="536855"/>
                  <a:pt x="956956" y="537649"/>
                </a:cubicBezTo>
                <a:cubicBezTo>
                  <a:pt x="956956" y="537649"/>
                  <a:pt x="955086" y="538439"/>
                  <a:pt x="955086" y="539229"/>
                </a:cubicBezTo>
                <a:cubicBezTo>
                  <a:pt x="955086" y="539229"/>
                  <a:pt x="956956" y="540020"/>
                  <a:pt x="956956" y="540810"/>
                </a:cubicBezTo>
                <a:cubicBezTo>
                  <a:pt x="955086" y="541601"/>
                  <a:pt x="954151" y="542394"/>
                  <a:pt x="952283" y="543185"/>
                </a:cubicBezTo>
                <a:cubicBezTo>
                  <a:pt x="952283" y="543185"/>
                  <a:pt x="951348" y="542394"/>
                  <a:pt x="951348" y="541601"/>
                </a:cubicBezTo>
                <a:cubicBezTo>
                  <a:pt x="950413" y="541601"/>
                  <a:pt x="949477" y="540810"/>
                  <a:pt x="949477" y="540020"/>
                </a:cubicBezTo>
                <a:cubicBezTo>
                  <a:pt x="949477" y="540020"/>
                  <a:pt x="951348" y="539229"/>
                  <a:pt x="951348" y="538439"/>
                </a:cubicBezTo>
                <a:cubicBezTo>
                  <a:pt x="951348" y="538439"/>
                  <a:pt x="950413" y="536855"/>
                  <a:pt x="949477" y="536855"/>
                </a:cubicBezTo>
                <a:cubicBezTo>
                  <a:pt x="949477" y="536065"/>
                  <a:pt x="948545" y="535274"/>
                  <a:pt x="948545" y="535274"/>
                </a:cubicBezTo>
                <a:cubicBezTo>
                  <a:pt x="947610" y="534484"/>
                  <a:pt x="947610" y="533693"/>
                  <a:pt x="946675" y="532900"/>
                </a:cubicBezTo>
                <a:cubicBezTo>
                  <a:pt x="945740" y="532109"/>
                  <a:pt x="944804" y="531319"/>
                  <a:pt x="943872" y="529738"/>
                </a:cubicBezTo>
                <a:cubicBezTo>
                  <a:pt x="942937" y="529738"/>
                  <a:pt x="942002" y="531319"/>
                  <a:pt x="941066" y="531319"/>
                </a:cubicBezTo>
                <a:cubicBezTo>
                  <a:pt x="941066" y="531319"/>
                  <a:pt x="940131" y="528948"/>
                  <a:pt x="940131" y="529738"/>
                </a:cubicBezTo>
                <a:cubicBezTo>
                  <a:pt x="939196" y="529738"/>
                  <a:pt x="938264" y="530529"/>
                  <a:pt x="937328" y="530529"/>
                </a:cubicBezTo>
                <a:lnTo>
                  <a:pt x="939196" y="532109"/>
                </a:lnTo>
                <a:cubicBezTo>
                  <a:pt x="939196" y="532900"/>
                  <a:pt x="937328" y="533693"/>
                  <a:pt x="937328" y="533693"/>
                </a:cubicBezTo>
                <a:lnTo>
                  <a:pt x="935458" y="532109"/>
                </a:lnTo>
                <a:cubicBezTo>
                  <a:pt x="935458" y="532109"/>
                  <a:pt x="933587" y="532900"/>
                  <a:pt x="933587" y="533693"/>
                </a:cubicBezTo>
                <a:cubicBezTo>
                  <a:pt x="933587" y="533693"/>
                  <a:pt x="935458" y="534484"/>
                  <a:pt x="935458" y="535274"/>
                </a:cubicBezTo>
                <a:cubicBezTo>
                  <a:pt x="935458" y="535274"/>
                  <a:pt x="933587" y="536065"/>
                  <a:pt x="932655" y="536855"/>
                </a:cubicBezTo>
                <a:cubicBezTo>
                  <a:pt x="931720" y="535274"/>
                  <a:pt x="930785" y="534484"/>
                  <a:pt x="929849" y="532900"/>
                </a:cubicBezTo>
                <a:lnTo>
                  <a:pt x="927982" y="534484"/>
                </a:lnTo>
                <a:cubicBezTo>
                  <a:pt x="927047" y="533693"/>
                  <a:pt x="927047" y="532900"/>
                  <a:pt x="926112" y="532900"/>
                </a:cubicBezTo>
                <a:cubicBezTo>
                  <a:pt x="926112" y="532109"/>
                  <a:pt x="925176" y="531319"/>
                  <a:pt x="924241" y="530529"/>
                </a:cubicBezTo>
                <a:lnTo>
                  <a:pt x="927047" y="529738"/>
                </a:lnTo>
                <a:cubicBezTo>
                  <a:pt x="927047" y="528948"/>
                  <a:pt x="925176" y="528154"/>
                  <a:pt x="925176" y="527364"/>
                </a:cubicBezTo>
                <a:cubicBezTo>
                  <a:pt x="924241" y="527364"/>
                  <a:pt x="924241" y="526573"/>
                  <a:pt x="923309" y="525783"/>
                </a:cubicBezTo>
                <a:cubicBezTo>
                  <a:pt x="923309" y="524993"/>
                  <a:pt x="922374" y="524993"/>
                  <a:pt x="922374" y="524199"/>
                </a:cubicBezTo>
                <a:cubicBezTo>
                  <a:pt x="921438" y="523409"/>
                  <a:pt x="920503" y="522618"/>
                  <a:pt x="920503" y="522618"/>
                </a:cubicBezTo>
                <a:cubicBezTo>
                  <a:pt x="920503" y="521828"/>
                  <a:pt x="918636" y="521037"/>
                  <a:pt x="918636" y="520247"/>
                </a:cubicBezTo>
                <a:cubicBezTo>
                  <a:pt x="917700" y="520247"/>
                  <a:pt x="917700" y="521828"/>
                  <a:pt x="916765" y="521828"/>
                </a:cubicBezTo>
                <a:cubicBezTo>
                  <a:pt x="916765" y="522618"/>
                  <a:pt x="917700" y="523409"/>
                  <a:pt x="918636" y="523409"/>
                </a:cubicBezTo>
                <a:cubicBezTo>
                  <a:pt x="918636" y="524199"/>
                  <a:pt x="919568" y="524993"/>
                  <a:pt x="919568" y="525783"/>
                </a:cubicBezTo>
                <a:lnTo>
                  <a:pt x="917700" y="526573"/>
                </a:lnTo>
                <a:cubicBezTo>
                  <a:pt x="917700" y="527364"/>
                  <a:pt x="918636" y="528154"/>
                  <a:pt x="919568" y="528948"/>
                </a:cubicBezTo>
                <a:cubicBezTo>
                  <a:pt x="919568" y="528948"/>
                  <a:pt x="920503" y="529738"/>
                  <a:pt x="920503" y="530529"/>
                </a:cubicBezTo>
                <a:cubicBezTo>
                  <a:pt x="921438" y="530529"/>
                  <a:pt x="918636" y="531319"/>
                  <a:pt x="918636" y="532109"/>
                </a:cubicBezTo>
                <a:cubicBezTo>
                  <a:pt x="917700" y="530529"/>
                  <a:pt x="916765" y="529738"/>
                  <a:pt x="915830" y="528154"/>
                </a:cubicBezTo>
                <a:cubicBezTo>
                  <a:pt x="914895" y="527364"/>
                  <a:pt x="914895" y="527364"/>
                  <a:pt x="913963" y="526573"/>
                </a:cubicBezTo>
                <a:cubicBezTo>
                  <a:pt x="913963" y="525783"/>
                  <a:pt x="913027" y="524993"/>
                  <a:pt x="912092" y="524993"/>
                </a:cubicBezTo>
                <a:cubicBezTo>
                  <a:pt x="912092" y="524199"/>
                  <a:pt x="911157" y="523409"/>
                  <a:pt x="911157" y="522618"/>
                </a:cubicBezTo>
                <a:cubicBezTo>
                  <a:pt x="910222" y="522618"/>
                  <a:pt x="909286" y="524199"/>
                  <a:pt x="908354" y="524199"/>
                </a:cubicBezTo>
                <a:cubicBezTo>
                  <a:pt x="909286" y="524993"/>
                  <a:pt x="910222" y="525783"/>
                  <a:pt x="910222" y="525783"/>
                </a:cubicBezTo>
                <a:cubicBezTo>
                  <a:pt x="911157" y="526573"/>
                  <a:pt x="912092" y="527364"/>
                  <a:pt x="912092" y="528154"/>
                </a:cubicBezTo>
                <a:cubicBezTo>
                  <a:pt x="912092" y="528154"/>
                  <a:pt x="913963" y="528948"/>
                  <a:pt x="913963" y="529738"/>
                </a:cubicBezTo>
                <a:lnTo>
                  <a:pt x="911157" y="530529"/>
                </a:lnTo>
                <a:cubicBezTo>
                  <a:pt x="912092" y="531319"/>
                  <a:pt x="913027" y="532109"/>
                  <a:pt x="913027" y="532900"/>
                </a:cubicBezTo>
                <a:cubicBezTo>
                  <a:pt x="913963" y="532900"/>
                  <a:pt x="913963" y="533693"/>
                  <a:pt x="914895" y="534484"/>
                </a:cubicBezTo>
                <a:cubicBezTo>
                  <a:pt x="913963" y="534484"/>
                  <a:pt x="913027" y="536065"/>
                  <a:pt x="913027" y="536065"/>
                </a:cubicBezTo>
                <a:cubicBezTo>
                  <a:pt x="912092" y="536065"/>
                  <a:pt x="911157" y="533693"/>
                  <a:pt x="911157" y="533693"/>
                </a:cubicBezTo>
                <a:lnTo>
                  <a:pt x="909286" y="535274"/>
                </a:lnTo>
                <a:lnTo>
                  <a:pt x="910222" y="536855"/>
                </a:lnTo>
                <a:cubicBezTo>
                  <a:pt x="911157" y="537649"/>
                  <a:pt x="912092" y="538439"/>
                  <a:pt x="912092" y="539229"/>
                </a:cubicBezTo>
                <a:lnTo>
                  <a:pt x="910222" y="540020"/>
                </a:lnTo>
                <a:cubicBezTo>
                  <a:pt x="909286" y="540020"/>
                  <a:pt x="908354" y="538439"/>
                  <a:pt x="908354" y="538439"/>
                </a:cubicBezTo>
                <a:cubicBezTo>
                  <a:pt x="908354" y="537649"/>
                  <a:pt x="907419" y="537649"/>
                  <a:pt x="906484" y="536855"/>
                </a:cubicBezTo>
                <a:cubicBezTo>
                  <a:pt x="906484" y="536065"/>
                  <a:pt x="905548" y="535274"/>
                  <a:pt x="905548" y="535274"/>
                </a:cubicBezTo>
                <a:cubicBezTo>
                  <a:pt x="904613" y="534484"/>
                  <a:pt x="903681" y="533693"/>
                  <a:pt x="903681" y="532900"/>
                </a:cubicBezTo>
                <a:lnTo>
                  <a:pt x="905548" y="532109"/>
                </a:lnTo>
                <a:cubicBezTo>
                  <a:pt x="905548" y="531319"/>
                  <a:pt x="904613" y="530529"/>
                  <a:pt x="903681" y="529738"/>
                </a:cubicBezTo>
                <a:lnTo>
                  <a:pt x="902746" y="528154"/>
                </a:lnTo>
                <a:lnTo>
                  <a:pt x="900875" y="529738"/>
                </a:lnTo>
                <a:cubicBezTo>
                  <a:pt x="899940" y="529738"/>
                  <a:pt x="901810" y="531319"/>
                  <a:pt x="901810" y="531319"/>
                </a:cubicBezTo>
                <a:cubicBezTo>
                  <a:pt x="901810" y="532109"/>
                  <a:pt x="900875" y="532109"/>
                  <a:pt x="899940" y="532900"/>
                </a:cubicBezTo>
                <a:cubicBezTo>
                  <a:pt x="899005" y="532900"/>
                  <a:pt x="899005" y="533693"/>
                  <a:pt x="898073" y="533693"/>
                </a:cubicBezTo>
                <a:cubicBezTo>
                  <a:pt x="897137" y="533693"/>
                  <a:pt x="897137" y="532900"/>
                  <a:pt x="896202" y="532109"/>
                </a:cubicBezTo>
                <a:cubicBezTo>
                  <a:pt x="895267" y="531319"/>
                  <a:pt x="894331" y="529738"/>
                  <a:pt x="893399" y="528948"/>
                </a:cubicBezTo>
                <a:cubicBezTo>
                  <a:pt x="892464" y="528154"/>
                  <a:pt x="892464" y="527364"/>
                  <a:pt x="891529" y="527364"/>
                </a:cubicBezTo>
                <a:cubicBezTo>
                  <a:pt x="890594" y="525783"/>
                  <a:pt x="889658" y="524993"/>
                  <a:pt x="888726" y="523409"/>
                </a:cubicBezTo>
                <a:cubicBezTo>
                  <a:pt x="887791" y="524199"/>
                  <a:pt x="886856" y="524199"/>
                  <a:pt x="885920" y="524993"/>
                </a:cubicBezTo>
                <a:cubicBezTo>
                  <a:pt x="885920" y="524993"/>
                  <a:pt x="884053" y="525783"/>
                  <a:pt x="884053" y="526573"/>
                </a:cubicBezTo>
                <a:cubicBezTo>
                  <a:pt x="884053" y="526573"/>
                  <a:pt x="885920" y="527364"/>
                  <a:pt x="885920" y="528154"/>
                </a:cubicBezTo>
                <a:cubicBezTo>
                  <a:pt x="885920" y="528154"/>
                  <a:pt x="887791" y="528948"/>
                  <a:pt x="887791" y="529738"/>
                </a:cubicBezTo>
                <a:cubicBezTo>
                  <a:pt x="886856" y="529738"/>
                  <a:pt x="885920" y="530529"/>
                  <a:pt x="884985" y="531319"/>
                </a:cubicBezTo>
                <a:lnTo>
                  <a:pt x="884053" y="528948"/>
                </a:lnTo>
                <a:cubicBezTo>
                  <a:pt x="883118" y="528948"/>
                  <a:pt x="882182" y="530529"/>
                  <a:pt x="881247" y="530529"/>
                </a:cubicBezTo>
                <a:cubicBezTo>
                  <a:pt x="881247" y="530529"/>
                  <a:pt x="880312" y="531319"/>
                  <a:pt x="879377" y="532109"/>
                </a:cubicBezTo>
                <a:lnTo>
                  <a:pt x="877509" y="533693"/>
                </a:lnTo>
                <a:cubicBezTo>
                  <a:pt x="876574" y="532900"/>
                  <a:pt x="876574" y="532109"/>
                  <a:pt x="875639" y="531319"/>
                </a:cubicBezTo>
                <a:lnTo>
                  <a:pt x="877509" y="530529"/>
                </a:lnTo>
                <a:cubicBezTo>
                  <a:pt x="877509" y="529738"/>
                  <a:pt x="876574" y="528948"/>
                  <a:pt x="876574" y="528154"/>
                </a:cubicBezTo>
                <a:cubicBezTo>
                  <a:pt x="875639" y="528154"/>
                  <a:pt x="874703" y="526573"/>
                  <a:pt x="874703" y="526573"/>
                </a:cubicBezTo>
                <a:cubicBezTo>
                  <a:pt x="873771" y="526573"/>
                  <a:pt x="872836" y="528154"/>
                  <a:pt x="872836" y="528154"/>
                </a:cubicBezTo>
                <a:cubicBezTo>
                  <a:pt x="872836" y="528154"/>
                  <a:pt x="870966" y="528948"/>
                  <a:pt x="870966" y="529738"/>
                </a:cubicBezTo>
                <a:cubicBezTo>
                  <a:pt x="870030" y="529738"/>
                  <a:pt x="871901" y="530529"/>
                  <a:pt x="871901" y="531319"/>
                </a:cubicBezTo>
                <a:cubicBezTo>
                  <a:pt x="871901" y="531319"/>
                  <a:pt x="870966" y="532109"/>
                  <a:pt x="870030" y="532900"/>
                </a:cubicBezTo>
                <a:cubicBezTo>
                  <a:pt x="869095" y="532900"/>
                  <a:pt x="869095" y="533693"/>
                  <a:pt x="868163" y="533693"/>
                </a:cubicBezTo>
                <a:cubicBezTo>
                  <a:pt x="867228" y="533693"/>
                  <a:pt x="867228" y="532109"/>
                  <a:pt x="866292" y="532109"/>
                </a:cubicBezTo>
                <a:lnTo>
                  <a:pt x="864422" y="533693"/>
                </a:lnTo>
                <a:cubicBezTo>
                  <a:pt x="863490" y="533693"/>
                  <a:pt x="862554" y="532109"/>
                  <a:pt x="862554" y="531319"/>
                </a:cubicBezTo>
                <a:cubicBezTo>
                  <a:pt x="862554" y="531319"/>
                  <a:pt x="860684" y="530529"/>
                  <a:pt x="860684" y="529738"/>
                </a:cubicBezTo>
                <a:lnTo>
                  <a:pt x="863490" y="528948"/>
                </a:lnTo>
                <a:cubicBezTo>
                  <a:pt x="863490" y="528154"/>
                  <a:pt x="861619" y="527364"/>
                  <a:pt x="861619" y="526573"/>
                </a:cubicBezTo>
                <a:cubicBezTo>
                  <a:pt x="861619" y="527364"/>
                  <a:pt x="859752" y="527364"/>
                  <a:pt x="859752" y="528154"/>
                </a:cubicBezTo>
                <a:cubicBezTo>
                  <a:pt x="859752" y="528948"/>
                  <a:pt x="857881" y="528948"/>
                  <a:pt x="856946" y="529738"/>
                </a:cubicBezTo>
                <a:cubicBezTo>
                  <a:pt x="856946" y="529738"/>
                  <a:pt x="858817" y="530529"/>
                  <a:pt x="858817" y="531319"/>
                </a:cubicBezTo>
                <a:cubicBezTo>
                  <a:pt x="858817" y="532109"/>
                  <a:pt x="856946" y="532109"/>
                  <a:pt x="856946" y="532900"/>
                </a:cubicBezTo>
                <a:cubicBezTo>
                  <a:pt x="856946" y="532900"/>
                  <a:pt x="858817" y="533693"/>
                  <a:pt x="858817" y="534484"/>
                </a:cubicBezTo>
                <a:cubicBezTo>
                  <a:pt x="858817" y="534484"/>
                  <a:pt x="856946" y="535274"/>
                  <a:pt x="856011" y="536065"/>
                </a:cubicBezTo>
                <a:cubicBezTo>
                  <a:pt x="856011" y="536065"/>
                  <a:pt x="855076" y="536855"/>
                  <a:pt x="854143" y="536855"/>
                </a:cubicBezTo>
                <a:lnTo>
                  <a:pt x="853208" y="535274"/>
                </a:lnTo>
                <a:cubicBezTo>
                  <a:pt x="853208" y="535274"/>
                  <a:pt x="854143" y="533693"/>
                  <a:pt x="855076" y="533693"/>
                </a:cubicBezTo>
                <a:cubicBezTo>
                  <a:pt x="855076" y="533693"/>
                  <a:pt x="853208" y="532900"/>
                  <a:pt x="853208" y="532109"/>
                </a:cubicBezTo>
                <a:cubicBezTo>
                  <a:pt x="853208" y="532109"/>
                  <a:pt x="855076" y="531319"/>
                  <a:pt x="855076" y="530529"/>
                </a:cubicBezTo>
                <a:cubicBezTo>
                  <a:pt x="855076" y="530529"/>
                  <a:pt x="854143" y="529738"/>
                  <a:pt x="854143" y="528948"/>
                </a:cubicBezTo>
                <a:cubicBezTo>
                  <a:pt x="853208" y="528154"/>
                  <a:pt x="852273" y="528154"/>
                  <a:pt x="852273" y="527364"/>
                </a:cubicBezTo>
                <a:cubicBezTo>
                  <a:pt x="852273" y="527364"/>
                  <a:pt x="851338" y="525783"/>
                  <a:pt x="850402" y="525783"/>
                </a:cubicBezTo>
                <a:cubicBezTo>
                  <a:pt x="850402" y="525783"/>
                  <a:pt x="848535" y="527364"/>
                  <a:pt x="848535" y="526573"/>
                </a:cubicBezTo>
                <a:cubicBezTo>
                  <a:pt x="847600" y="526573"/>
                  <a:pt x="847600" y="525783"/>
                  <a:pt x="846664" y="524993"/>
                </a:cubicBezTo>
                <a:cubicBezTo>
                  <a:pt x="845729" y="524199"/>
                  <a:pt x="844794" y="522618"/>
                  <a:pt x="843862" y="521828"/>
                </a:cubicBezTo>
                <a:cubicBezTo>
                  <a:pt x="843862" y="521828"/>
                  <a:pt x="841056" y="522618"/>
                  <a:pt x="841991" y="522618"/>
                </a:cubicBezTo>
                <a:cubicBezTo>
                  <a:pt x="841991" y="523409"/>
                  <a:pt x="842926" y="524199"/>
                  <a:pt x="842926" y="524993"/>
                </a:cubicBezTo>
                <a:cubicBezTo>
                  <a:pt x="843862" y="524993"/>
                  <a:pt x="843862" y="525783"/>
                  <a:pt x="844794" y="526573"/>
                </a:cubicBezTo>
                <a:cubicBezTo>
                  <a:pt x="845729" y="527364"/>
                  <a:pt x="845729" y="527364"/>
                  <a:pt x="846664" y="528154"/>
                </a:cubicBezTo>
                <a:cubicBezTo>
                  <a:pt x="846664" y="528948"/>
                  <a:pt x="847600" y="529738"/>
                  <a:pt x="847600" y="529738"/>
                </a:cubicBezTo>
                <a:lnTo>
                  <a:pt x="845729" y="531319"/>
                </a:lnTo>
                <a:lnTo>
                  <a:pt x="847600" y="532900"/>
                </a:lnTo>
                <a:cubicBezTo>
                  <a:pt x="846664" y="533693"/>
                  <a:pt x="845729" y="533693"/>
                  <a:pt x="845729" y="534484"/>
                </a:cubicBezTo>
                <a:cubicBezTo>
                  <a:pt x="844794" y="535274"/>
                  <a:pt x="843862" y="535274"/>
                  <a:pt x="842926" y="536065"/>
                </a:cubicBezTo>
                <a:cubicBezTo>
                  <a:pt x="842926" y="536065"/>
                  <a:pt x="841991" y="536855"/>
                  <a:pt x="841056" y="536855"/>
                </a:cubicBezTo>
                <a:cubicBezTo>
                  <a:pt x="840121" y="536065"/>
                  <a:pt x="839185" y="534484"/>
                  <a:pt x="838253" y="533693"/>
                </a:cubicBezTo>
                <a:cubicBezTo>
                  <a:pt x="837318" y="532900"/>
                  <a:pt x="837318" y="532109"/>
                  <a:pt x="836383" y="532109"/>
                </a:cubicBezTo>
                <a:cubicBezTo>
                  <a:pt x="836383" y="531319"/>
                  <a:pt x="835448" y="530529"/>
                  <a:pt x="834515" y="529738"/>
                </a:cubicBezTo>
                <a:cubicBezTo>
                  <a:pt x="834515" y="529738"/>
                  <a:pt x="833580" y="528948"/>
                  <a:pt x="833580" y="528154"/>
                </a:cubicBezTo>
                <a:lnTo>
                  <a:pt x="835448" y="527364"/>
                </a:lnTo>
                <a:cubicBezTo>
                  <a:pt x="835448" y="526573"/>
                  <a:pt x="834515" y="525783"/>
                  <a:pt x="833580" y="524993"/>
                </a:cubicBezTo>
                <a:cubicBezTo>
                  <a:pt x="833580" y="524993"/>
                  <a:pt x="832645" y="524199"/>
                  <a:pt x="831710" y="523409"/>
                </a:cubicBezTo>
                <a:cubicBezTo>
                  <a:pt x="831710" y="524199"/>
                  <a:pt x="830774" y="524199"/>
                  <a:pt x="829842" y="524993"/>
                </a:cubicBezTo>
                <a:lnTo>
                  <a:pt x="827972" y="525783"/>
                </a:lnTo>
                <a:cubicBezTo>
                  <a:pt x="827972" y="526573"/>
                  <a:pt x="829842" y="527364"/>
                  <a:pt x="829842" y="528154"/>
                </a:cubicBezTo>
                <a:cubicBezTo>
                  <a:pt x="829842" y="528154"/>
                  <a:pt x="827972" y="528948"/>
                  <a:pt x="827036" y="528948"/>
                </a:cubicBezTo>
                <a:cubicBezTo>
                  <a:pt x="827036" y="529738"/>
                  <a:pt x="828907" y="530529"/>
                  <a:pt x="828907" y="531319"/>
                </a:cubicBezTo>
                <a:lnTo>
                  <a:pt x="827036" y="532109"/>
                </a:lnTo>
                <a:cubicBezTo>
                  <a:pt x="827036" y="532900"/>
                  <a:pt x="828907" y="533693"/>
                  <a:pt x="828907" y="534484"/>
                </a:cubicBezTo>
                <a:cubicBezTo>
                  <a:pt x="827972" y="534484"/>
                  <a:pt x="827036" y="535274"/>
                  <a:pt x="826101" y="535274"/>
                </a:cubicBezTo>
                <a:cubicBezTo>
                  <a:pt x="826101" y="536065"/>
                  <a:pt x="827972" y="536855"/>
                  <a:pt x="827972" y="537649"/>
                </a:cubicBezTo>
                <a:lnTo>
                  <a:pt x="826101" y="538439"/>
                </a:lnTo>
                <a:cubicBezTo>
                  <a:pt x="824234" y="539229"/>
                  <a:pt x="823299" y="540020"/>
                  <a:pt x="821428" y="541601"/>
                </a:cubicBezTo>
                <a:cubicBezTo>
                  <a:pt x="820493" y="540020"/>
                  <a:pt x="819561" y="539229"/>
                  <a:pt x="818625" y="537649"/>
                </a:cubicBezTo>
                <a:cubicBezTo>
                  <a:pt x="818625" y="537649"/>
                  <a:pt x="820493" y="536855"/>
                  <a:pt x="820493" y="536065"/>
                </a:cubicBezTo>
                <a:cubicBezTo>
                  <a:pt x="820493" y="536065"/>
                  <a:pt x="819561" y="535274"/>
                  <a:pt x="819561" y="534484"/>
                </a:cubicBezTo>
                <a:cubicBezTo>
                  <a:pt x="818625" y="534484"/>
                  <a:pt x="817690" y="532900"/>
                  <a:pt x="817690" y="532900"/>
                </a:cubicBezTo>
                <a:cubicBezTo>
                  <a:pt x="816755" y="532900"/>
                  <a:pt x="815820" y="534484"/>
                  <a:pt x="815820" y="534484"/>
                </a:cubicBezTo>
                <a:cubicBezTo>
                  <a:pt x="814884" y="534484"/>
                  <a:pt x="813952" y="532900"/>
                  <a:pt x="813952" y="532109"/>
                </a:cubicBezTo>
                <a:lnTo>
                  <a:pt x="815820" y="531319"/>
                </a:lnTo>
                <a:cubicBezTo>
                  <a:pt x="815820" y="530529"/>
                  <a:pt x="814884" y="529738"/>
                  <a:pt x="813952" y="529738"/>
                </a:cubicBezTo>
                <a:cubicBezTo>
                  <a:pt x="813952" y="528948"/>
                  <a:pt x="813017" y="528154"/>
                  <a:pt x="813017" y="527364"/>
                </a:cubicBezTo>
                <a:lnTo>
                  <a:pt x="814884" y="526573"/>
                </a:lnTo>
                <a:cubicBezTo>
                  <a:pt x="814884" y="525783"/>
                  <a:pt x="813017" y="524993"/>
                  <a:pt x="813017" y="524199"/>
                </a:cubicBezTo>
                <a:cubicBezTo>
                  <a:pt x="813017" y="524199"/>
                  <a:pt x="812082" y="523409"/>
                  <a:pt x="812082" y="522618"/>
                </a:cubicBezTo>
                <a:cubicBezTo>
                  <a:pt x="811146" y="521828"/>
                  <a:pt x="810211" y="521828"/>
                  <a:pt x="810211" y="521037"/>
                </a:cubicBezTo>
                <a:cubicBezTo>
                  <a:pt x="809279" y="521828"/>
                  <a:pt x="808344" y="521828"/>
                  <a:pt x="808344" y="522618"/>
                </a:cubicBezTo>
                <a:cubicBezTo>
                  <a:pt x="807408" y="522618"/>
                  <a:pt x="806473" y="523409"/>
                  <a:pt x="805538" y="523409"/>
                </a:cubicBezTo>
                <a:cubicBezTo>
                  <a:pt x="805538" y="524199"/>
                  <a:pt x="807408" y="524993"/>
                  <a:pt x="807408" y="525783"/>
                </a:cubicBezTo>
                <a:lnTo>
                  <a:pt x="809279" y="527364"/>
                </a:lnTo>
                <a:lnTo>
                  <a:pt x="807408" y="528154"/>
                </a:lnTo>
                <a:cubicBezTo>
                  <a:pt x="806473" y="528948"/>
                  <a:pt x="805538" y="529738"/>
                  <a:pt x="804606" y="529738"/>
                </a:cubicBezTo>
                <a:lnTo>
                  <a:pt x="802735" y="531319"/>
                </a:lnTo>
                <a:lnTo>
                  <a:pt x="804606" y="532900"/>
                </a:lnTo>
                <a:cubicBezTo>
                  <a:pt x="804606" y="533693"/>
                  <a:pt x="805538" y="534484"/>
                  <a:pt x="806473" y="534484"/>
                </a:cubicBezTo>
                <a:cubicBezTo>
                  <a:pt x="806473" y="535274"/>
                  <a:pt x="807408" y="536065"/>
                  <a:pt x="807408" y="536855"/>
                </a:cubicBezTo>
                <a:lnTo>
                  <a:pt x="805538" y="537649"/>
                </a:lnTo>
                <a:cubicBezTo>
                  <a:pt x="805538" y="538439"/>
                  <a:pt x="807408" y="539229"/>
                  <a:pt x="807408" y="540020"/>
                </a:cubicBezTo>
                <a:cubicBezTo>
                  <a:pt x="807408" y="540020"/>
                  <a:pt x="805538" y="540810"/>
                  <a:pt x="804606" y="540810"/>
                </a:cubicBezTo>
                <a:cubicBezTo>
                  <a:pt x="804606" y="540020"/>
                  <a:pt x="803671" y="540020"/>
                  <a:pt x="803671" y="539229"/>
                </a:cubicBezTo>
                <a:cubicBezTo>
                  <a:pt x="802735" y="538439"/>
                  <a:pt x="802735" y="537649"/>
                  <a:pt x="801800" y="537649"/>
                </a:cubicBezTo>
                <a:cubicBezTo>
                  <a:pt x="801800" y="536855"/>
                  <a:pt x="800865" y="536065"/>
                  <a:pt x="799933" y="536065"/>
                </a:cubicBezTo>
                <a:cubicBezTo>
                  <a:pt x="799933" y="535274"/>
                  <a:pt x="798997" y="536855"/>
                  <a:pt x="798062" y="536855"/>
                </a:cubicBezTo>
                <a:lnTo>
                  <a:pt x="796192" y="538439"/>
                </a:lnTo>
                <a:cubicBezTo>
                  <a:pt x="795256" y="538439"/>
                  <a:pt x="794324" y="539229"/>
                  <a:pt x="794324" y="540020"/>
                </a:cubicBezTo>
                <a:cubicBezTo>
                  <a:pt x="793389" y="540020"/>
                  <a:pt x="792454" y="538439"/>
                  <a:pt x="792454" y="537649"/>
                </a:cubicBezTo>
                <a:cubicBezTo>
                  <a:pt x="791518" y="537649"/>
                  <a:pt x="790583" y="539229"/>
                  <a:pt x="790583" y="539229"/>
                </a:cubicBezTo>
                <a:cubicBezTo>
                  <a:pt x="789651" y="539229"/>
                  <a:pt x="788716" y="537649"/>
                  <a:pt x="788716" y="537649"/>
                </a:cubicBezTo>
                <a:lnTo>
                  <a:pt x="790583" y="536065"/>
                </a:lnTo>
                <a:cubicBezTo>
                  <a:pt x="791518" y="536065"/>
                  <a:pt x="792454" y="535274"/>
                  <a:pt x="792454" y="534484"/>
                </a:cubicBezTo>
                <a:cubicBezTo>
                  <a:pt x="793389" y="534484"/>
                  <a:pt x="791518" y="533693"/>
                  <a:pt x="791518" y="532900"/>
                </a:cubicBezTo>
                <a:cubicBezTo>
                  <a:pt x="790583" y="532109"/>
                  <a:pt x="790583" y="532109"/>
                  <a:pt x="789651" y="531319"/>
                </a:cubicBezTo>
                <a:cubicBezTo>
                  <a:pt x="789651" y="530529"/>
                  <a:pt x="788716" y="529738"/>
                  <a:pt x="787780" y="529738"/>
                </a:cubicBezTo>
                <a:cubicBezTo>
                  <a:pt x="787780" y="528948"/>
                  <a:pt x="786845" y="528154"/>
                  <a:pt x="786845" y="528154"/>
                </a:cubicBezTo>
                <a:cubicBezTo>
                  <a:pt x="785910" y="527364"/>
                  <a:pt x="784975" y="528948"/>
                  <a:pt x="784043" y="528948"/>
                </a:cubicBezTo>
                <a:cubicBezTo>
                  <a:pt x="784043" y="528948"/>
                  <a:pt x="783107" y="528154"/>
                  <a:pt x="783107" y="527364"/>
                </a:cubicBezTo>
                <a:cubicBezTo>
                  <a:pt x="782172" y="526573"/>
                  <a:pt x="781237" y="525783"/>
                  <a:pt x="781237" y="525783"/>
                </a:cubicBezTo>
                <a:cubicBezTo>
                  <a:pt x="781237" y="524993"/>
                  <a:pt x="783107" y="524199"/>
                  <a:pt x="783107" y="524199"/>
                </a:cubicBezTo>
                <a:cubicBezTo>
                  <a:pt x="783107" y="523409"/>
                  <a:pt x="782172" y="523409"/>
                  <a:pt x="782172" y="522618"/>
                </a:cubicBezTo>
                <a:cubicBezTo>
                  <a:pt x="781237" y="522618"/>
                  <a:pt x="779369" y="523409"/>
                  <a:pt x="779369" y="524199"/>
                </a:cubicBezTo>
                <a:lnTo>
                  <a:pt x="777499" y="524993"/>
                </a:lnTo>
                <a:cubicBezTo>
                  <a:pt x="777499" y="525783"/>
                  <a:pt x="779369" y="526573"/>
                  <a:pt x="779369" y="526573"/>
                </a:cubicBezTo>
                <a:cubicBezTo>
                  <a:pt x="779369" y="527364"/>
                  <a:pt x="781237" y="528154"/>
                  <a:pt x="780301" y="528948"/>
                </a:cubicBezTo>
                <a:cubicBezTo>
                  <a:pt x="780301" y="528948"/>
                  <a:pt x="779369" y="529738"/>
                  <a:pt x="778434" y="529738"/>
                </a:cubicBezTo>
                <a:cubicBezTo>
                  <a:pt x="778434" y="530529"/>
                  <a:pt x="776564" y="531319"/>
                  <a:pt x="776564" y="531319"/>
                </a:cubicBezTo>
                <a:cubicBezTo>
                  <a:pt x="776564" y="531319"/>
                  <a:pt x="777499" y="532900"/>
                  <a:pt x="778434" y="532900"/>
                </a:cubicBezTo>
                <a:cubicBezTo>
                  <a:pt x="778434" y="533693"/>
                  <a:pt x="780301" y="534484"/>
                  <a:pt x="779369" y="535274"/>
                </a:cubicBezTo>
                <a:cubicBezTo>
                  <a:pt x="779369" y="535274"/>
                  <a:pt x="778434" y="536065"/>
                  <a:pt x="777499" y="536065"/>
                </a:cubicBezTo>
                <a:cubicBezTo>
                  <a:pt x="776564" y="536855"/>
                  <a:pt x="776564" y="536855"/>
                  <a:pt x="775628" y="537649"/>
                </a:cubicBezTo>
                <a:cubicBezTo>
                  <a:pt x="775628" y="538439"/>
                  <a:pt x="777499" y="539229"/>
                  <a:pt x="777499" y="539229"/>
                </a:cubicBezTo>
                <a:cubicBezTo>
                  <a:pt x="777499" y="539229"/>
                  <a:pt x="775628" y="540810"/>
                  <a:pt x="774696" y="540810"/>
                </a:cubicBezTo>
                <a:lnTo>
                  <a:pt x="773761" y="539229"/>
                </a:lnTo>
                <a:cubicBezTo>
                  <a:pt x="772826" y="538439"/>
                  <a:pt x="772826" y="537649"/>
                  <a:pt x="771890" y="536855"/>
                </a:cubicBezTo>
                <a:lnTo>
                  <a:pt x="773761" y="536065"/>
                </a:lnTo>
                <a:cubicBezTo>
                  <a:pt x="773761" y="535274"/>
                  <a:pt x="771890" y="534484"/>
                  <a:pt x="772826" y="534484"/>
                </a:cubicBezTo>
                <a:cubicBezTo>
                  <a:pt x="772826" y="533693"/>
                  <a:pt x="774696" y="533693"/>
                  <a:pt x="774696" y="532900"/>
                </a:cubicBezTo>
                <a:cubicBezTo>
                  <a:pt x="774696" y="532109"/>
                  <a:pt x="772826" y="531319"/>
                  <a:pt x="772826" y="531319"/>
                </a:cubicBezTo>
                <a:cubicBezTo>
                  <a:pt x="772826" y="530529"/>
                  <a:pt x="774696" y="530529"/>
                  <a:pt x="774696" y="529738"/>
                </a:cubicBezTo>
                <a:cubicBezTo>
                  <a:pt x="773761" y="528154"/>
                  <a:pt x="772826" y="527364"/>
                  <a:pt x="771890" y="525783"/>
                </a:cubicBezTo>
                <a:cubicBezTo>
                  <a:pt x="770955" y="526573"/>
                  <a:pt x="770023" y="527364"/>
                  <a:pt x="770023" y="527364"/>
                </a:cubicBezTo>
                <a:cubicBezTo>
                  <a:pt x="769088" y="528154"/>
                  <a:pt x="768153" y="528154"/>
                  <a:pt x="767217" y="528948"/>
                </a:cubicBezTo>
                <a:lnTo>
                  <a:pt x="769088" y="530529"/>
                </a:lnTo>
                <a:cubicBezTo>
                  <a:pt x="769088" y="531319"/>
                  <a:pt x="767217" y="531319"/>
                  <a:pt x="767217" y="532109"/>
                </a:cubicBezTo>
                <a:cubicBezTo>
                  <a:pt x="767217" y="532109"/>
                  <a:pt x="769088" y="532900"/>
                  <a:pt x="769088" y="533693"/>
                </a:cubicBezTo>
                <a:cubicBezTo>
                  <a:pt x="767217" y="534484"/>
                  <a:pt x="766282" y="535274"/>
                  <a:pt x="764415" y="536065"/>
                </a:cubicBezTo>
                <a:cubicBezTo>
                  <a:pt x="764415" y="536065"/>
                  <a:pt x="763479" y="535274"/>
                  <a:pt x="762544" y="534484"/>
                </a:cubicBezTo>
                <a:lnTo>
                  <a:pt x="761609" y="532900"/>
                </a:lnTo>
                <a:cubicBezTo>
                  <a:pt x="761609" y="532109"/>
                  <a:pt x="763479" y="532109"/>
                  <a:pt x="763479" y="531319"/>
                </a:cubicBezTo>
                <a:cubicBezTo>
                  <a:pt x="763479" y="530529"/>
                  <a:pt x="761609" y="530529"/>
                  <a:pt x="761609" y="529738"/>
                </a:cubicBezTo>
                <a:cubicBezTo>
                  <a:pt x="761609" y="528948"/>
                  <a:pt x="763479" y="528948"/>
                  <a:pt x="764415" y="528154"/>
                </a:cubicBezTo>
                <a:cubicBezTo>
                  <a:pt x="764415" y="528154"/>
                  <a:pt x="762544" y="527364"/>
                  <a:pt x="762544" y="526573"/>
                </a:cubicBezTo>
                <a:cubicBezTo>
                  <a:pt x="761609" y="526573"/>
                  <a:pt x="760674" y="528154"/>
                  <a:pt x="760674" y="528154"/>
                </a:cubicBezTo>
                <a:cubicBezTo>
                  <a:pt x="759741" y="528154"/>
                  <a:pt x="757871" y="528948"/>
                  <a:pt x="757871" y="528948"/>
                </a:cubicBezTo>
                <a:cubicBezTo>
                  <a:pt x="757871" y="529738"/>
                  <a:pt x="759741" y="530529"/>
                  <a:pt x="759741" y="531319"/>
                </a:cubicBezTo>
                <a:lnTo>
                  <a:pt x="757871" y="532109"/>
                </a:lnTo>
                <a:cubicBezTo>
                  <a:pt x="756936" y="532109"/>
                  <a:pt x="756936" y="530529"/>
                  <a:pt x="756000" y="530529"/>
                </a:cubicBezTo>
                <a:lnTo>
                  <a:pt x="754133" y="532109"/>
                </a:lnTo>
                <a:cubicBezTo>
                  <a:pt x="753198" y="532109"/>
                  <a:pt x="752262" y="530529"/>
                  <a:pt x="752262" y="530529"/>
                </a:cubicBezTo>
                <a:cubicBezTo>
                  <a:pt x="752262" y="529738"/>
                  <a:pt x="751327" y="528948"/>
                  <a:pt x="750392" y="528154"/>
                </a:cubicBezTo>
                <a:cubicBezTo>
                  <a:pt x="750392" y="528154"/>
                  <a:pt x="749460" y="527364"/>
                  <a:pt x="749460" y="526573"/>
                </a:cubicBezTo>
                <a:cubicBezTo>
                  <a:pt x="748525" y="526573"/>
                  <a:pt x="747589" y="524993"/>
                  <a:pt x="747589" y="524993"/>
                </a:cubicBezTo>
                <a:cubicBezTo>
                  <a:pt x="747589" y="524993"/>
                  <a:pt x="745722" y="525783"/>
                  <a:pt x="745722" y="526573"/>
                </a:cubicBezTo>
                <a:lnTo>
                  <a:pt x="743851" y="527364"/>
                </a:lnTo>
                <a:cubicBezTo>
                  <a:pt x="742916" y="528154"/>
                  <a:pt x="744787" y="528948"/>
                  <a:pt x="744787" y="529738"/>
                </a:cubicBezTo>
                <a:lnTo>
                  <a:pt x="742916" y="530529"/>
                </a:lnTo>
                <a:cubicBezTo>
                  <a:pt x="742916" y="530529"/>
                  <a:pt x="741981" y="529738"/>
                  <a:pt x="741046" y="528948"/>
                </a:cubicBezTo>
                <a:lnTo>
                  <a:pt x="740113" y="527364"/>
                </a:lnTo>
                <a:cubicBezTo>
                  <a:pt x="740113" y="526573"/>
                  <a:pt x="741981" y="526573"/>
                  <a:pt x="741981" y="525783"/>
                </a:cubicBezTo>
                <a:cubicBezTo>
                  <a:pt x="741046" y="525783"/>
                  <a:pt x="741046" y="524199"/>
                  <a:pt x="740113" y="524199"/>
                </a:cubicBezTo>
                <a:cubicBezTo>
                  <a:pt x="740113" y="524199"/>
                  <a:pt x="738243" y="524993"/>
                  <a:pt x="738243" y="525783"/>
                </a:cubicBezTo>
                <a:cubicBezTo>
                  <a:pt x="738243" y="525783"/>
                  <a:pt x="740113" y="526573"/>
                  <a:pt x="740113" y="527364"/>
                </a:cubicBezTo>
                <a:cubicBezTo>
                  <a:pt x="740113" y="527364"/>
                  <a:pt x="738243" y="528154"/>
                  <a:pt x="737308" y="528948"/>
                </a:cubicBezTo>
                <a:cubicBezTo>
                  <a:pt x="737308" y="528948"/>
                  <a:pt x="739178" y="529738"/>
                  <a:pt x="739178" y="530529"/>
                </a:cubicBezTo>
                <a:lnTo>
                  <a:pt x="737308" y="531319"/>
                </a:lnTo>
                <a:lnTo>
                  <a:pt x="735440" y="529738"/>
                </a:lnTo>
                <a:cubicBezTo>
                  <a:pt x="735440" y="528948"/>
                  <a:pt x="734505" y="528948"/>
                  <a:pt x="733570" y="528154"/>
                </a:cubicBezTo>
                <a:cubicBezTo>
                  <a:pt x="733570" y="527364"/>
                  <a:pt x="732634" y="526573"/>
                  <a:pt x="732634" y="526573"/>
                </a:cubicBezTo>
                <a:cubicBezTo>
                  <a:pt x="731699" y="526573"/>
                  <a:pt x="730764" y="528154"/>
                  <a:pt x="730764" y="527364"/>
                </a:cubicBezTo>
                <a:cubicBezTo>
                  <a:pt x="729832" y="527364"/>
                  <a:pt x="728897" y="525783"/>
                  <a:pt x="728897" y="525783"/>
                </a:cubicBezTo>
                <a:cubicBezTo>
                  <a:pt x="727961" y="525783"/>
                  <a:pt x="727026" y="527364"/>
                  <a:pt x="727026" y="527364"/>
                </a:cubicBezTo>
                <a:cubicBezTo>
                  <a:pt x="726091" y="527364"/>
                  <a:pt x="725155" y="525783"/>
                  <a:pt x="725155" y="525783"/>
                </a:cubicBezTo>
                <a:cubicBezTo>
                  <a:pt x="724223" y="525783"/>
                  <a:pt x="723288" y="526573"/>
                  <a:pt x="723288" y="526573"/>
                </a:cubicBezTo>
                <a:cubicBezTo>
                  <a:pt x="723288" y="527364"/>
                  <a:pt x="724223" y="528154"/>
                  <a:pt x="724223" y="528948"/>
                </a:cubicBezTo>
                <a:cubicBezTo>
                  <a:pt x="725155" y="528948"/>
                  <a:pt x="726091" y="530529"/>
                  <a:pt x="726091" y="530529"/>
                </a:cubicBezTo>
                <a:lnTo>
                  <a:pt x="727961" y="528948"/>
                </a:lnTo>
                <a:cubicBezTo>
                  <a:pt x="728897" y="529738"/>
                  <a:pt x="729832" y="530529"/>
                  <a:pt x="729832" y="530529"/>
                </a:cubicBezTo>
                <a:cubicBezTo>
                  <a:pt x="729832" y="531319"/>
                  <a:pt x="727961" y="531319"/>
                  <a:pt x="727961" y="532109"/>
                </a:cubicBezTo>
                <a:cubicBezTo>
                  <a:pt x="727961" y="532900"/>
                  <a:pt x="726091" y="532900"/>
                  <a:pt x="726091" y="533693"/>
                </a:cubicBezTo>
                <a:lnTo>
                  <a:pt x="724223" y="532109"/>
                </a:lnTo>
                <a:cubicBezTo>
                  <a:pt x="724223" y="531319"/>
                  <a:pt x="722353" y="532900"/>
                  <a:pt x="722353" y="532900"/>
                </a:cubicBezTo>
                <a:cubicBezTo>
                  <a:pt x="721418" y="532900"/>
                  <a:pt x="720482" y="531319"/>
                  <a:pt x="720482" y="531319"/>
                </a:cubicBezTo>
                <a:cubicBezTo>
                  <a:pt x="720482" y="531319"/>
                  <a:pt x="722353" y="530529"/>
                  <a:pt x="722353" y="529738"/>
                </a:cubicBezTo>
                <a:cubicBezTo>
                  <a:pt x="722353" y="529738"/>
                  <a:pt x="721418" y="528948"/>
                  <a:pt x="720482" y="528154"/>
                </a:cubicBezTo>
                <a:cubicBezTo>
                  <a:pt x="720482" y="527364"/>
                  <a:pt x="719550" y="527364"/>
                  <a:pt x="719550" y="526573"/>
                </a:cubicBezTo>
                <a:cubicBezTo>
                  <a:pt x="719550" y="525783"/>
                  <a:pt x="721418" y="525783"/>
                  <a:pt x="721418" y="524993"/>
                </a:cubicBezTo>
                <a:cubicBezTo>
                  <a:pt x="721418" y="524993"/>
                  <a:pt x="719550" y="524199"/>
                  <a:pt x="719550" y="523409"/>
                </a:cubicBezTo>
                <a:cubicBezTo>
                  <a:pt x="719550" y="523409"/>
                  <a:pt x="718615" y="524993"/>
                  <a:pt x="717680" y="524993"/>
                </a:cubicBezTo>
                <a:cubicBezTo>
                  <a:pt x="716744" y="524993"/>
                  <a:pt x="716744" y="522618"/>
                  <a:pt x="715812" y="522618"/>
                </a:cubicBezTo>
                <a:cubicBezTo>
                  <a:pt x="715812" y="522618"/>
                  <a:pt x="714877" y="524199"/>
                  <a:pt x="713942" y="524199"/>
                </a:cubicBezTo>
                <a:cubicBezTo>
                  <a:pt x="713942" y="524199"/>
                  <a:pt x="713006" y="522618"/>
                  <a:pt x="712071" y="522618"/>
                </a:cubicBezTo>
                <a:cubicBezTo>
                  <a:pt x="712071" y="522618"/>
                  <a:pt x="711136" y="524199"/>
                  <a:pt x="710204" y="524199"/>
                </a:cubicBezTo>
                <a:cubicBezTo>
                  <a:pt x="710204" y="524199"/>
                  <a:pt x="712071" y="524993"/>
                  <a:pt x="712071" y="525783"/>
                </a:cubicBezTo>
                <a:cubicBezTo>
                  <a:pt x="712071" y="525783"/>
                  <a:pt x="710204" y="526573"/>
                  <a:pt x="710204" y="527364"/>
                </a:cubicBezTo>
                <a:lnTo>
                  <a:pt x="711136" y="528948"/>
                </a:lnTo>
                <a:cubicBezTo>
                  <a:pt x="712071" y="528948"/>
                  <a:pt x="713006" y="527364"/>
                  <a:pt x="713942" y="527364"/>
                </a:cubicBezTo>
                <a:lnTo>
                  <a:pt x="714877" y="528948"/>
                </a:lnTo>
                <a:cubicBezTo>
                  <a:pt x="715812" y="528948"/>
                  <a:pt x="716744" y="527364"/>
                  <a:pt x="717680" y="528154"/>
                </a:cubicBezTo>
                <a:cubicBezTo>
                  <a:pt x="717680" y="528154"/>
                  <a:pt x="718615" y="528948"/>
                  <a:pt x="718615" y="529738"/>
                </a:cubicBezTo>
                <a:cubicBezTo>
                  <a:pt x="719550" y="530529"/>
                  <a:pt x="719550" y="530529"/>
                  <a:pt x="720482" y="531319"/>
                </a:cubicBezTo>
                <a:lnTo>
                  <a:pt x="718615" y="532900"/>
                </a:lnTo>
                <a:lnTo>
                  <a:pt x="719550" y="534484"/>
                </a:lnTo>
                <a:cubicBezTo>
                  <a:pt x="720482" y="535274"/>
                  <a:pt x="721418" y="535274"/>
                  <a:pt x="721418" y="536065"/>
                </a:cubicBezTo>
                <a:lnTo>
                  <a:pt x="719550" y="537649"/>
                </a:lnTo>
                <a:cubicBezTo>
                  <a:pt x="718615" y="537649"/>
                  <a:pt x="718615" y="536065"/>
                  <a:pt x="717680" y="536065"/>
                </a:cubicBezTo>
                <a:cubicBezTo>
                  <a:pt x="717680" y="535274"/>
                  <a:pt x="716744" y="534484"/>
                  <a:pt x="715812" y="533693"/>
                </a:cubicBezTo>
                <a:cubicBezTo>
                  <a:pt x="715812" y="533693"/>
                  <a:pt x="714877" y="535274"/>
                  <a:pt x="713942" y="535274"/>
                </a:cubicBezTo>
                <a:lnTo>
                  <a:pt x="713006" y="533693"/>
                </a:lnTo>
                <a:cubicBezTo>
                  <a:pt x="712071" y="533693"/>
                  <a:pt x="711136" y="532109"/>
                  <a:pt x="711136" y="532109"/>
                </a:cubicBezTo>
                <a:cubicBezTo>
                  <a:pt x="710204" y="532109"/>
                  <a:pt x="709269" y="532900"/>
                  <a:pt x="709269" y="532900"/>
                </a:cubicBezTo>
                <a:cubicBezTo>
                  <a:pt x="708333" y="532900"/>
                  <a:pt x="707398" y="531319"/>
                  <a:pt x="707398" y="531319"/>
                </a:cubicBezTo>
                <a:cubicBezTo>
                  <a:pt x="706463" y="531319"/>
                  <a:pt x="705531" y="532900"/>
                  <a:pt x="705531" y="532900"/>
                </a:cubicBezTo>
                <a:cubicBezTo>
                  <a:pt x="704595" y="532900"/>
                  <a:pt x="704595" y="531319"/>
                  <a:pt x="703660" y="531319"/>
                </a:cubicBezTo>
                <a:cubicBezTo>
                  <a:pt x="702725" y="531319"/>
                  <a:pt x="701790" y="532109"/>
                  <a:pt x="701790" y="532109"/>
                </a:cubicBezTo>
                <a:cubicBezTo>
                  <a:pt x="700854" y="532109"/>
                  <a:pt x="700854" y="530529"/>
                  <a:pt x="699922" y="530529"/>
                </a:cubicBezTo>
                <a:cubicBezTo>
                  <a:pt x="699922" y="530529"/>
                  <a:pt x="701790" y="529738"/>
                  <a:pt x="701790" y="528948"/>
                </a:cubicBezTo>
                <a:cubicBezTo>
                  <a:pt x="702725" y="528948"/>
                  <a:pt x="703660" y="528154"/>
                  <a:pt x="703660" y="528154"/>
                </a:cubicBezTo>
                <a:lnTo>
                  <a:pt x="702725" y="525783"/>
                </a:lnTo>
                <a:cubicBezTo>
                  <a:pt x="701790" y="525783"/>
                  <a:pt x="700854" y="527364"/>
                  <a:pt x="700854" y="527364"/>
                </a:cubicBezTo>
                <a:cubicBezTo>
                  <a:pt x="698987" y="526573"/>
                  <a:pt x="698052" y="524993"/>
                  <a:pt x="697116" y="524199"/>
                </a:cubicBezTo>
                <a:cubicBezTo>
                  <a:pt x="697116" y="523409"/>
                  <a:pt x="696181" y="522618"/>
                  <a:pt x="695249" y="521828"/>
                </a:cubicBezTo>
                <a:lnTo>
                  <a:pt x="693378" y="523409"/>
                </a:lnTo>
                <a:cubicBezTo>
                  <a:pt x="693378" y="524199"/>
                  <a:pt x="695249" y="524993"/>
                  <a:pt x="695249" y="524993"/>
                </a:cubicBezTo>
                <a:cubicBezTo>
                  <a:pt x="695249" y="525783"/>
                  <a:pt x="696181" y="526573"/>
                  <a:pt x="697116" y="527364"/>
                </a:cubicBezTo>
                <a:cubicBezTo>
                  <a:pt x="697116" y="527364"/>
                  <a:pt x="698052" y="528154"/>
                  <a:pt x="698052" y="528948"/>
                </a:cubicBezTo>
                <a:cubicBezTo>
                  <a:pt x="698987" y="528948"/>
                  <a:pt x="699922" y="530529"/>
                  <a:pt x="699922" y="530529"/>
                </a:cubicBezTo>
                <a:lnTo>
                  <a:pt x="698052" y="532109"/>
                </a:lnTo>
                <a:lnTo>
                  <a:pt x="696181" y="530529"/>
                </a:lnTo>
                <a:cubicBezTo>
                  <a:pt x="696181" y="529738"/>
                  <a:pt x="695249" y="528948"/>
                  <a:pt x="694314" y="528154"/>
                </a:cubicBezTo>
                <a:cubicBezTo>
                  <a:pt x="694314" y="528948"/>
                  <a:pt x="692443" y="528948"/>
                  <a:pt x="692443" y="529738"/>
                </a:cubicBezTo>
                <a:cubicBezTo>
                  <a:pt x="692443" y="530529"/>
                  <a:pt x="694314" y="531319"/>
                  <a:pt x="694314" y="531319"/>
                </a:cubicBezTo>
                <a:cubicBezTo>
                  <a:pt x="694314" y="532109"/>
                  <a:pt x="692443" y="532109"/>
                  <a:pt x="692443" y="532900"/>
                </a:cubicBezTo>
                <a:cubicBezTo>
                  <a:pt x="691508" y="533693"/>
                  <a:pt x="693378" y="534484"/>
                  <a:pt x="693378" y="534484"/>
                </a:cubicBezTo>
                <a:cubicBezTo>
                  <a:pt x="693378" y="535274"/>
                  <a:pt x="691508" y="535274"/>
                  <a:pt x="691508" y="536065"/>
                </a:cubicBezTo>
                <a:cubicBezTo>
                  <a:pt x="690576" y="536065"/>
                  <a:pt x="690576" y="534484"/>
                  <a:pt x="689641" y="534484"/>
                </a:cubicBezTo>
                <a:cubicBezTo>
                  <a:pt x="689641" y="534484"/>
                  <a:pt x="688705" y="535274"/>
                  <a:pt x="687770" y="535274"/>
                </a:cubicBezTo>
                <a:cubicBezTo>
                  <a:pt x="687770" y="535274"/>
                  <a:pt x="686835" y="533693"/>
                  <a:pt x="685903" y="533693"/>
                </a:cubicBezTo>
                <a:cubicBezTo>
                  <a:pt x="685903" y="533693"/>
                  <a:pt x="684967" y="532900"/>
                  <a:pt x="684967" y="532109"/>
                </a:cubicBezTo>
                <a:cubicBezTo>
                  <a:pt x="684032" y="532109"/>
                  <a:pt x="683097" y="530529"/>
                  <a:pt x="683097" y="530529"/>
                </a:cubicBezTo>
                <a:cubicBezTo>
                  <a:pt x="682162" y="530529"/>
                  <a:pt x="681226" y="531319"/>
                  <a:pt x="681226" y="531319"/>
                </a:cubicBezTo>
                <a:cubicBezTo>
                  <a:pt x="680294" y="531319"/>
                  <a:pt x="679359" y="532900"/>
                  <a:pt x="679359" y="532900"/>
                </a:cubicBezTo>
                <a:cubicBezTo>
                  <a:pt x="678424" y="533693"/>
                  <a:pt x="677488" y="534484"/>
                  <a:pt x="676553" y="534484"/>
                </a:cubicBezTo>
                <a:lnTo>
                  <a:pt x="675621" y="532900"/>
                </a:lnTo>
                <a:cubicBezTo>
                  <a:pt x="674686" y="532900"/>
                  <a:pt x="673750" y="533693"/>
                  <a:pt x="672815" y="533693"/>
                </a:cubicBezTo>
                <a:cubicBezTo>
                  <a:pt x="672815" y="533693"/>
                  <a:pt x="674686" y="535274"/>
                  <a:pt x="674686" y="536065"/>
                </a:cubicBezTo>
                <a:lnTo>
                  <a:pt x="672815" y="536855"/>
                </a:lnTo>
                <a:lnTo>
                  <a:pt x="670945" y="535274"/>
                </a:lnTo>
                <a:lnTo>
                  <a:pt x="669077" y="536855"/>
                </a:lnTo>
                <a:lnTo>
                  <a:pt x="667207" y="534484"/>
                </a:lnTo>
                <a:cubicBezTo>
                  <a:pt x="668142" y="534484"/>
                  <a:pt x="669077" y="533693"/>
                  <a:pt x="669077" y="533693"/>
                </a:cubicBezTo>
                <a:cubicBezTo>
                  <a:pt x="669077" y="532900"/>
                  <a:pt x="668142" y="532109"/>
                  <a:pt x="668142" y="532109"/>
                </a:cubicBezTo>
                <a:cubicBezTo>
                  <a:pt x="668142" y="531319"/>
                  <a:pt x="666272" y="530529"/>
                  <a:pt x="666272" y="529738"/>
                </a:cubicBezTo>
                <a:lnTo>
                  <a:pt x="668142" y="528948"/>
                </a:lnTo>
                <a:cubicBezTo>
                  <a:pt x="668142" y="528154"/>
                  <a:pt x="667207" y="527364"/>
                  <a:pt x="667207" y="526573"/>
                </a:cubicBezTo>
                <a:lnTo>
                  <a:pt x="669077" y="525783"/>
                </a:lnTo>
                <a:cubicBezTo>
                  <a:pt x="669077" y="524993"/>
                  <a:pt x="667207" y="524199"/>
                  <a:pt x="667207" y="523409"/>
                </a:cubicBezTo>
                <a:cubicBezTo>
                  <a:pt x="666272" y="524199"/>
                  <a:pt x="666272" y="524993"/>
                  <a:pt x="665339" y="524993"/>
                </a:cubicBezTo>
                <a:lnTo>
                  <a:pt x="663469" y="526573"/>
                </a:lnTo>
                <a:cubicBezTo>
                  <a:pt x="662534" y="526573"/>
                  <a:pt x="662534" y="524993"/>
                  <a:pt x="661598" y="524993"/>
                </a:cubicBezTo>
                <a:lnTo>
                  <a:pt x="659731" y="525783"/>
                </a:lnTo>
                <a:cubicBezTo>
                  <a:pt x="659731" y="525783"/>
                  <a:pt x="660666" y="527364"/>
                  <a:pt x="660666" y="528154"/>
                </a:cubicBezTo>
                <a:cubicBezTo>
                  <a:pt x="661598" y="528154"/>
                  <a:pt x="662534" y="528948"/>
                  <a:pt x="662534" y="529738"/>
                </a:cubicBezTo>
                <a:lnTo>
                  <a:pt x="660666" y="530529"/>
                </a:lnTo>
                <a:cubicBezTo>
                  <a:pt x="660666" y="531319"/>
                  <a:pt x="662534" y="532109"/>
                  <a:pt x="662534" y="532900"/>
                </a:cubicBezTo>
                <a:lnTo>
                  <a:pt x="659731" y="533693"/>
                </a:lnTo>
                <a:cubicBezTo>
                  <a:pt x="659731" y="533693"/>
                  <a:pt x="658796" y="532900"/>
                  <a:pt x="658796" y="532109"/>
                </a:cubicBezTo>
                <a:cubicBezTo>
                  <a:pt x="658796" y="532109"/>
                  <a:pt x="656925" y="531319"/>
                  <a:pt x="656925" y="530529"/>
                </a:cubicBezTo>
                <a:cubicBezTo>
                  <a:pt x="656925" y="530529"/>
                  <a:pt x="658796" y="529738"/>
                  <a:pt x="658796" y="528948"/>
                </a:cubicBezTo>
                <a:cubicBezTo>
                  <a:pt x="658796" y="528948"/>
                  <a:pt x="657860" y="528154"/>
                  <a:pt x="656925" y="527364"/>
                </a:cubicBezTo>
                <a:cubicBezTo>
                  <a:pt x="656925" y="526573"/>
                  <a:pt x="655993" y="526573"/>
                  <a:pt x="655993" y="525783"/>
                </a:cubicBezTo>
                <a:cubicBezTo>
                  <a:pt x="655058" y="525783"/>
                  <a:pt x="654123" y="526573"/>
                  <a:pt x="654123" y="526573"/>
                </a:cubicBezTo>
                <a:cubicBezTo>
                  <a:pt x="653187" y="527364"/>
                  <a:pt x="655058" y="528948"/>
                  <a:pt x="655058" y="528948"/>
                </a:cubicBezTo>
                <a:lnTo>
                  <a:pt x="656925" y="530529"/>
                </a:lnTo>
                <a:cubicBezTo>
                  <a:pt x="656925" y="530529"/>
                  <a:pt x="655058" y="531319"/>
                  <a:pt x="655058" y="532109"/>
                </a:cubicBezTo>
                <a:cubicBezTo>
                  <a:pt x="654123" y="532109"/>
                  <a:pt x="653187" y="532900"/>
                  <a:pt x="652252" y="532900"/>
                </a:cubicBezTo>
                <a:lnTo>
                  <a:pt x="651320" y="531319"/>
                </a:lnTo>
                <a:cubicBezTo>
                  <a:pt x="650385" y="530529"/>
                  <a:pt x="650385" y="529738"/>
                  <a:pt x="649449" y="529738"/>
                </a:cubicBezTo>
                <a:cubicBezTo>
                  <a:pt x="649449" y="529738"/>
                  <a:pt x="648514" y="528154"/>
                  <a:pt x="647579" y="528154"/>
                </a:cubicBezTo>
                <a:cubicBezTo>
                  <a:pt x="647579" y="528154"/>
                  <a:pt x="646644" y="528948"/>
                  <a:pt x="645711" y="528948"/>
                </a:cubicBezTo>
                <a:cubicBezTo>
                  <a:pt x="645711" y="528948"/>
                  <a:pt x="647579" y="530529"/>
                  <a:pt x="647579" y="531319"/>
                </a:cubicBezTo>
                <a:lnTo>
                  <a:pt x="645711" y="532109"/>
                </a:lnTo>
                <a:cubicBezTo>
                  <a:pt x="645711" y="532900"/>
                  <a:pt x="646644" y="533693"/>
                  <a:pt x="646644" y="534484"/>
                </a:cubicBezTo>
                <a:lnTo>
                  <a:pt x="644776" y="535274"/>
                </a:lnTo>
                <a:cubicBezTo>
                  <a:pt x="644776" y="535274"/>
                  <a:pt x="643841" y="533693"/>
                  <a:pt x="642906" y="533693"/>
                </a:cubicBezTo>
                <a:cubicBezTo>
                  <a:pt x="642906" y="532900"/>
                  <a:pt x="641970" y="532900"/>
                  <a:pt x="641970" y="532109"/>
                </a:cubicBezTo>
                <a:cubicBezTo>
                  <a:pt x="641035" y="531319"/>
                  <a:pt x="641035" y="530529"/>
                  <a:pt x="640103" y="530529"/>
                </a:cubicBezTo>
                <a:cubicBezTo>
                  <a:pt x="640103" y="529738"/>
                  <a:pt x="639168" y="528948"/>
                  <a:pt x="638232" y="528154"/>
                </a:cubicBezTo>
                <a:lnTo>
                  <a:pt x="636362" y="529738"/>
                </a:lnTo>
                <a:cubicBezTo>
                  <a:pt x="635430" y="529738"/>
                  <a:pt x="635430" y="528154"/>
                  <a:pt x="634495" y="528154"/>
                </a:cubicBezTo>
                <a:lnTo>
                  <a:pt x="632624" y="528948"/>
                </a:lnTo>
                <a:cubicBezTo>
                  <a:pt x="632624" y="529738"/>
                  <a:pt x="634495" y="530529"/>
                  <a:pt x="634495" y="531319"/>
                </a:cubicBezTo>
                <a:lnTo>
                  <a:pt x="632624" y="532109"/>
                </a:lnTo>
                <a:cubicBezTo>
                  <a:pt x="631689" y="532109"/>
                  <a:pt x="631689" y="530529"/>
                  <a:pt x="630757" y="530529"/>
                </a:cubicBezTo>
                <a:cubicBezTo>
                  <a:pt x="629821" y="530529"/>
                  <a:pt x="628886" y="532109"/>
                  <a:pt x="628886" y="532109"/>
                </a:cubicBezTo>
                <a:cubicBezTo>
                  <a:pt x="627951" y="532109"/>
                  <a:pt x="627951" y="530529"/>
                  <a:pt x="627016" y="530529"/>
                </a:cubicBezTo>
                <a:cubicBezTo>
                  <a:pt x="626083" y="529738"/>
                  <a:pt x="626083" y="528948"/>
                  <a:pt x="625148" y="528154"/>
                </a:cubicBezTo>
                <a:cubicBezTo>
                  <a:pt x="625148" y="528154"/>
                  <a:pt x="624213" y="529738"/>
                  <a:pt x="623278" y="529738"/>
                </a:cubicBezTo>
                <a:cubicBezTo>
                  <a:pt x="622342" y="529738"/>
                  <a:pt x="622342" y="528154"/>
                  <a:pt x="621410" y="528154"/>
                </a:cubicBezTo>
                <a:cubicBezTo>
                  <a:pt x="621410" y="528154"/>
                  <a:pt x="620475" y="528948"/>
                  <a:pt x="619540" y="529738"/>
                </a:cubicBezTo>
                <a:lnTo>
                  <a:pt x="621410" y="531319"/>
                </a:lnTo>
                <a:cubicBezTo>
                  <a:pt x="621410" y="531319"/>
                  <a:pt x="619540" y="532109"/>
                  <a:pt x="619540" y="532900"/>
                </a:cubicBezTo>
                <a:cubicBezTo>
                  <a:pt x="619540" y="532900"/>
                  <a:pt x="620475" y="533693"/>
                  <a:pt x="620475" y="534484"/>
                </a:cubicBezTo>
                <a:cubicBezTo>
                  <a:pt x="621410" y="534484"/>
                  <a:pt x="622342" y="536065"/>
                  <a:pt x="622342" y="536065"/>
                </a:cubicBezTo>
                <a:cubicBezTo>
                  <a:pt x="621410" y="536065"/>
                  <a:pt x="620475" y="537649"/>
                  <a:pt x="620475" y="537649"/>
                </a:cubicBezTo>
                <a:cubicBezTo>
                  <a:pt x="619540" y="536855"/>
                  <a:pt x="619540" y="536065"/>
                  <a:pt x="618604" y="535274"/>
                </a:cubicBezTo>
                <a:cubicBezTo>
                  <a:pt x="617669" y="535274"/>
                  <a:pt x="616734" y="536855"/>
                  <a:pt x="616734" y="536855"/>
                </a:cubicBezTo>
                <a:cubicBezTo>
                  <a:pt x="615802" y="536855"/>
                  <a:pt x="614867" y="535274"/>
                  <a:pt x="614867" y="535274"/>
                </a:cubicBezTo>
                <a:lnTo>
                  <a:pt x="616734" y="533693"/>
                </a:lnTo>
                <a:lnTo>
                  <a:pt x="615802" y="532109"/>
                </a:lnTo>
                <a:cubicBezTo>
                  <a:pt x="614867" y="532109"/>
                  <a:pt x="613931" y="533693"/>
                  <a:pt x="612996" y="533693"/>
                </a:cubicBezTo>
                <a:cubicBezTo>
                  <a:pt x="612996" y="533693"/>
                  <a:pt x="612061" y="532109"/>
                  <a:pt x="612061" y="531319"/>
                </a:cubicBezTo>
                <a:cubicBezTo>
                  <a:pt x="611129" y="531319"/>
                  <a:pt x="610193" y="532900"/>
                  <a:pt x="609258" y="532900"/>
                </a:cubicBezTo>
                <a:cubicBezTo>
                  <a:pt x="609258" y="532900"/>
                  <a:pt x="608323" y="532109"/>
                  <a:pt x="608323" y="531319"/>
                </a:cubicBezTo>
                <a:cubicBezTo>
                  <a:pt x="607388" y="530529"/>
                  <a:pt x="606452" y="529738"/>
                  <a:pt x="606452" y="529738"/>
                </a:cubicBezTo>
                <a:cubicBezTo>
                  <a:pt x="606452" y="528948"/>
                  <a:pt x="604585" y="528154"/>
                  <a:pt x="604585" y="527364"/>
                </a:cubicBezTo>
                <a:cubicBezTo>
                  <a:pt x="604585" y="527364"/>
                  <a:pt x="606452" y="526573"/>
                  <a:pt x="607388" y="526573"/>
                </a:cubicBezTo>
                <a:lnTo>
                  <a:pt x="605520" y="524993"/>
                </a:lnTo>
                <a:cubicBezTo>
                  <a:pt x="605520" y="524199"/>
                  <a:pt x="603650" y="525783"/>
                  <a:pt x="603650" y="525783"/>
                </a:cubicBezTo>
                <a:cubicBezTo>
                  <a:pt x="602714" y="525783"/>
                  <a:pt x="601782" y="527364"/>
                  <a:pt x="600847" y="527364"/>
                </a:cubicBezTo>
                <a:lnTo>
                  <a:pt x="599912" y="525783"/>
                </a:lnTo>
                <a:cubicBezTo>
                  <a:pt x="598977" y="525783"/>
                  <a:pt x="598041" y="526573"/>
                  <a:pt x="597106" y="526573"/>
                </a:cubicBezTo>
                <a:cubicBezTo>
                  <a:pt x="596174" y="528154"/>
                  <a:pt x="594303" y="528948"/>
                  <a:pt x="593368" y="529738"/>
                </a:cubicBezTo>
                <a:cubicBezTo>
                  <a:pt x="594303" y="529738"/>
                  <a:pt x="594303" y="531319"/>
                  <a:pt x="595239" y="531319"/>
                </a:cubicBezTo>
                <a:cubicBezTo>
                  <a:pt x="595239" y="531319"/>
                  <a:pt x="593368" y="532900"/>
                  <a:pt x="592433" y="532900"/>
                </a:cubicBezTo>
                <a:lnTo>
                  <a:pt x="591501" y="531319"/>
                </a:lnTo>
                <a:cubicBezTo>
                  <a:pt x="590565" y="530529"/>
                  <a:pt x="590565" y="529738"/>
                  <a:pt x="589630" y="528948"/>
                </a:cubicBezTo>
                <a:cubicBezTo>
                  <a:pt x="589630" y="529738"/>
                  <a:pt x="587760" y="530529"/>
                  <a:pt x="587760" y="530529"/>
                </a:cubicBezTo>
                <a:cubicBezTo>
                  <a:pt x="587760" y="531319"/>
                  <a:pt x="588695" y="532109"/>
                  <a:pt x="589630" y="532109"/>
                </a:cubicBezTo>
                <a:cubicBezTo>
                  <a:pt x="589630" y="532900"/>
                  <a:pt x="590565" y="533693"/>
                  <a:pt x="590565" y="533693"/>
                </a:cubicBezTo>
                <a:cubicBezTo>
                  <a:pt x="590565" y="534484"/>
                  <a:pt x="588695" y="535274"/>
                  <a:pt x="588695" y="535274"/>
                </a:cubicBezTo>
                <a:lnTo>
                  <a:pt x="586824" y="536855"/>
                </a:lnTo>
                <a:cubicBezTo>
                  <a:pt x="585892" y="536855"/>
                  <a:pt x="584957" y="535274"/>
                  <a:pt x="584957" y="535274"/>
                </a:cubicBezTo>
                <a:lnTo>
                  <a:pt x="586824" y="533693"/>
                </a:lnTo>
                <a:lnTo>
                  <a:pt x="585892" y="532109"/>
                </a:lnTo>
                <a:cubicBezTo>
                  <a:pt x="584957" y="531319"/>
                  <a:pt x="584022" y="530529"/>
                  <a:pt x="584022" y="529738"/>
                </a:cubicBezTo>
                <a:lnTo>
                  <a:pt x="582151" y="531319"/>
                </a:lnTo>
                <a:cubicBezTo>
                  <a:pt x="581219" y="532109"/>
                  <a:pt x="580284" y="532900"/>
                  <a:pt x="579349" y="532900"/>
                </a:cubicBezTo>
                <a:lnTo>
                  <a:pt x="578413" y="531319"/>
                </a:lnTo>
                <a:cubicBezTo>
                  <a:pt x="577478" y="531319"/>
                  <a:pt x="576543" y="532109"/>
                  <a:pt x="575611" y="532109"/>
                </a:cubicBezTo>
                <a:cubicBezTo>
                  <a:pt x="575611" y="532900"/>
                  <a:pt x="574675" y="533693"/>
                  <a:pt x="573740" y="533693"/>
                </a:cubicBezTo>
                <a:lnTo>
                  <a:pt x="571873" y="535274"/>
                </a:lnTo>
                <a:cubicBezTo>
                  <a:pt x="571873" y="535274"/>
                  <a:pt x="570937" y="533693"/>
                  <a:pt x="570002" y="533693"/>
                </a:cubicBezTo>
                <a:cubicBezTo>
                  <a:pt x="570002" y="532900"/>
                  <a:pt x="569067" y="532109"/>
                  <a:pt x="569067" y="531319"/>
                </a:cubicBezTo>
                <a:lnTo>
                  <a:pt x="570937" y="530529"/>
                </a:lnTo>
                <a:cubicBezTo>
                  <a:pt x="570937" y="529738"/>
                  <a:pt x="569067" y="528948"/>
                  <a:pt x="569067" y="528154"/>
                </a:cubicBezTo>
                <a:lnTo>
                  <a:pt x="567200" y="529738"/>
                </a:lnTo>
                <a:lnTo>
                  <a:pt x="565329" y="528154"/>
                </a:lnTo>
                <a:cubicBezTo>
                  <a:pt x="565329" y="528154"/>
                  <a:pt x="564394" y="526573"/>
                  <a:pt x="563458" y="526573"/>
                </a:cubicBezTo>
                <a:cubicBezTo>
                  <a:pt x="563458" y="526573"/>
                  <a:pt x="562523" y="527364"/>
                  <a:pt x="561591" y="527364"/>
                </a:cubicBezTo>
                <a:cubicBezTo>
                  <a:pt x="561591" y="528154"/>
                  <a:pt x="559721" y="528948"/>
                  <a:pt x="559721" y="528948"/>
                </a:cubicBezTo>
                <a:cubicBezTo>
                  <a:pt x="559721" y="528948"/>
                  <a:pt x="558785" y="527364"/>
                  <a:pt x="557850" y="527364"/>
                </a:cubicBezTo>
                <a:lnTo>
                  <a:pt x="560656" y="525783"/>
                </a:lnTo>
                <a:lnTo>
                  <a:pt x="558785" y="524199"/>
                </a:lnTo>
                <a:cubicBezTo>
                  <a:pt x="558785" y="523409"/>
                  <a:pt x="557850" y="522618"/>
                  <a:pt x="556915" y="522618"/>
                </a:cubicBezTo>
                <a:cubicBezTo>
                  <a:pt x="556915" y="521828"/>
                  <a:pt x="555983" y="521037"/>
                  <a:pt x="555047" y="520247"/>
                </a:cubicBezTo>
                <a:cubicBezTo>
                  <a:pt x="555047" y="521037"/>
                  <a:pt x="553177" y="521828"/>
                  <a:pt x="553177" y="521828"/>
                </a:cubicBezTo>
                <a:cubicBezTo>
                  <a:pt x="553177" y="522618"/>
                  <a:pt x="554112" y="523409"/>
                  <a:pt x="555047" y="523409"/>
                </a:cubicBezTo>
                <a:cubicBezTo>
                  <a:pt x="555047" y="524199"/>
                  <a:pt x="555983" y="524993"/>
                  <a:pt x="556915" y="525783"/>
                </a:cubicBezTo>
                <a:cubicBezTo>
                  <a:pt x="556915" y="525783"/>
                  <a:pt x="557850" y="526573"/>
                  <a:pt x="557850" y="527364"/>
                </a:cubicBezTo>
                <a:lnTo>
                  <a:pt x="555983" y="528154"/>
                </a:lnTo>
                <a:cubicBezTo>
                  <a:pt x="555983" y="528154"/>
                  <a:pt x="555047" y="527364"/>
                  <a:pt x="554112" y="526573"/>
                </a:cubicBezTo>
                <a:cubicBezTo>
                  <a:pt x="553177" y="525783"/>
                  <a:pt x="552242" y="524199"/>
                  <a:pt x="551309" y="523409"/>
                </a:cubicBezTo>
                <a:lnTo>
                  <a:pt x="549439" y="524199"/>
                </a:lnTo>
                <a:cubicBezTo>
                  <a:pt x="549439" y="524993"/>
                  <a:pt x="550374" y="525783"/>
                  <a:pt x="550374" y="526573"/>
                </a:cubicBezTo>
                <a:cubicBezTo>
                  <a:pt x="551309" y="526573"/>
                  <a:pt x="552242" y="527364"/>
                  <a:pt x="552242" y="528154"/>
                </a:cubicBezTo>
                <a:cubicBezTo>
                  <a:pt x="552242" y="528154"/>
                  <a:pt x="550374" y="528948"/>
                  <a:pt x="550374" y="529738"/>
                </a:cubicBezTo>
                <a:cubicBezTo>
                  <a:pt x="550374" y="529738"/>
                  <a:pt x="552242" y="530529"/>
                  <a:pt x="552242" y="531319"/>
                </a:cubicBezTo>
                <a:cubicBezTo>
                  <a:pt x="552242" y="531319"/>
                  <a:pt x="550374" y="532109"/>
                  <a:pt x="549439" y="532900"/>
                </a:cubicBezTo>
                <a:lnTo>
                  <a:pt x="548504" y="530529"/>
                </a:lnTo>
                <a:cubicBezTo>
                  <a:pt x="547568" y="530529"/>
                  <a:pt x="546636" y="532109"/>
                  <a:pt x="545701" y="532109"/>
                </a:cubicBezTo>
                <a:cubicBezTo>
                  <a:pt x="545701" y="532900"/>
                  <a:pt x="544766" y="532900"/>
                  <a:pt x="543830" y="533693"/>
                </a:cubicBezTo>
                <a:cubicBezTo>
                  <a:pt x="543830" y="533693"/>
                  <a:pt x="542895" y="534484"/>
                  <a:pt x="541963" y="534484"/>
                </a:cubicBezTo>
                <a:cubicBezTo>
                  <a:pt x="541963" y="535274"/>
                  <a:pt x="541028" y="532900"/>
                  <a:pt x="540093" y="532900"/>
                </a:cubicBezTo>
                <a:cubicBezTo>
                  <a:pt x="540093" y="532900"/>
                  <a:pt x="539157" y="534484"/>
                  <a:pt x="538222" y="534484"/>
                </a:cubicBezTo>
                <a:cubicBezTo>
                  <a:pt x="537290" y="534484"/>
                  <a:pt x="537290" y="532900"/>
                  <a:pt x="536355" y="532900"/>
                </a:cubicBezTo>
                <a:cubicBezTo>
                  <a:pt x="536355" y="532900"/>
                  <a:pt x="535419" y="533693"/>
                  <a:pt x="534484" y="533693"/>
                </a:cubicBezTo>
                <a:cubicBezTo>
                  <a:pt x="534484" y="534484"/>
                  <a:pt x="533549" y="535274"/>
                  <a:pt x="532614" y="535274"/>
                </a:cubicBezTo>
                <a:cubicBezTo>
                  <a:pt x="532614" y="535274"/>
                  <a:pt x="531681" y="533693"/>
                  <a:pt x="530746" y="533693"/>
                </a:cubicBezTo>
                <a:cubicBezTo>
                  <a:pt x="530746" y="533693"/>
                  <a:pt x="529811" y="534484"/>
                  <a:pt x="528876" y="535274"/>
                </a:cubicBezTo>
                <a:lnTo>
                  <a:pt x="530746" y="536855"/>
                </a:lnTo>
                <a:lnTo>
                  <a:pt x="531681" y="538439"/>
                </a:lnTo>
                <a:lnTo>
                  <a:pt x="529811" y="540020"/>
                </a:lnTo>
                <a:cubicBezTo>
                  <a:pt x="529811" y="540020"/>
                  <a:pt x="528876" y="538439"/>
                  <a:pt x="527940" y="538439"/>
                </a:cubicBezTo>
                <a:cubicBezTo>
                  <a:pt x="527940" y="537649"/>
                  <a:pt x="527008" y="536855"/>
                  <a:pt x="527008" y="536065"/>
                </a:cubicBezTo>
                <a:cubicBezTo>
                  <a:pt x="526073" y="536065"/>
                  <a:pt x="526073" y="535274"/>
                  <a:pt x="525138" y="534484"/>
                </a:cubicBezTo>
                <a:cubicBezTo>
                  <a:pt x="524203" y="533693"/>
                  <a:pt x="524203" y="533693"/>
                  <a:pt x="523267" y="532900"/>
                </a:cubicBezTo>
                <a:cubicBezTo>
                  <a:pt x="523267" y="532109"/>
                  <a:pt x="522332" y="531319"/>
                  <a:pt x="522332" y="531319"/>
                </a:cubicBezTo>
                <a:cubicBezTo>
                  <a:pt x="522332" y="530529"/>
                  <a:pt x="524203" y="529738"/>
                  <a:pt x="524203" y="529738"/>
                </a:cubicBezTo>
                <a:cubicBezTo>
                  <a:pt x="524203" y="528948"/>
                  <a:pt x="522332" y="528154"/>
                  <a:pt x="522332" y="528154"/>
                </a:cubicBezTo>
                <a:cubicBezTo>
                  <a:pt x="521400" y="528154"/>
                  <a:pt x="521400" y="528948"/>
                  <a:pt x="520465" y="528948"/>
                </a:cubicBezTo>
                <a:cubicBezTo>
                  <a:pt x="519529" y="528948"/>
                  <a:pt x="519529" y="527364"/>
                  <a:pt x="518594" y="527364"/>
                </a:cubicBezTo>
                <a:lnTo>
                  <a:pt x="516727" y="528948"/>
                </a:lnTo>
                <a:lnTo>
                  <a:pt x="518594" y="530529"/>
                </a:lnTo>
                <a:cubicBezTo>
                  <a:pt x="518594" y="531319"/>
                  <a:pt x="516727" y="531319"/>
                  <a:pt x="515791" y="532109"/>
                </a:cubicBezTo>
                <a:cubicBezTo>
                  <a:pt x="515791" y="532109"/>
                  <a:pt x="517659" y="532900"/>
                  <a:pt x="517659" y="533693"/>
                </a:cubicBezTo>
                <a:cubicBezTo>
                  <a:pt x="517659" y="534484"/>
                  <a:pt x="518594" y="535274"/>
                  <a:pt x="519529" y="535274"/>
                </a:cubicBezTo>
                <a:cubicBezTo>
                  <a:pt x="519529" y="536065"/>
                  <a:pt x="521400" y="536855"/>
                  <a:pt x="521400" y="536855"/>
                </a:cubicBezTo>
                <a:cubicBezTo>
                  <a:pt x="520465" y="537649"/>
                  <a:pt x="519529" y="538439"/>
                  <a:pt x="518594" y="538439"/>
                </a:cubicBezTo>
                <a:cubicBezTo>
                  <a:pt x="517659" y="537649"/>
                  <a:pt x="516727" y="536065"/>
                  <a:pt x="515791" y="535274"/>
                </a:cubicBezTo>
                <a:cubicBezTo>
                  <a:pt x="514856" y="535274"/>
                  <a:pt x="513921" y="536065"/>
                  <a:pt x="513921" y="536065"/>
                </a:cubicBezTo>
                <a:cubicBezTo>
                  <a:pt x="512986" y="536065"/>
                  <a:pt x="512986" y="534484"/>
                  <a:pt x="512054" y="534484"/>
                </a:cubicBezTo>
                <a:lnTo>
                  <a:pt x="513921" y="532900"/>
                </a:lnTo>
                <a:cubicBezTo>
                  <a:pt x="513921" y="532900"/>
                  <a:pt x="512054" y="532109"/>
                  <a:pt x="512986" y="531319"/>
                </a:cubicBezTo>
                <a:lnTo>
                  <a:pt x="514856" y="530529"/>
                </a:lnTo>
                <a:cubicBezTo>
                  <a:pt x="513921" y="529738"/>
                  <a:pt x="513921" y="528948"/>
                  <a:pt x="512986" y="528154"/>
                </a:cubicBezTo>
                <a:cubicBezTo>
                  <a:pt x="512986" y="528154"/>
                  <a:pt x="512054" y="526573"/>
                  <a:pt x="511118" y="526573"/>
                </a:cubicBezTo>
                <a:lnTo>
                  <a:pt x="509248" y="528154"/>
                </a:lnTo>
                <a:lnTo>
                  <a:pt x="511118" y="529738"/>
                </a:lnTo>
                <a:cubicBezTo>
                  <a:pt x="511118" y="529738"/>
                  <a:pt x="508312" y="530529"/>
                  <a:pt x="509248" y="531319"/>
                </a:cubicBezTo>
                <a:cubicBezTo>
                  <a:pt x="509248" y="531319"/>
                  <a:pt x="510183" y="532109"/>
                  <a:pt x="510183" y="532900"/>
                </a:cubicBezTo>
                <a:cubicBezTo>
                  <a:pt x="511118" y="532900"/>
                  <a:pt x="512054" y="534484"/>
                  <a:pt x="512054" y="534484"/>
                </a:cubicBezTo>
                <a:cubicBezTo>
                  <a:pt x="511118" y="534484"/>
                  <a:pt x="510183" y="536065"/>
                  <a:pt x="510183" y="536065"/>
                </a:cubicBezTo>
                <a:cubicBezTo>
                  <a:pt x="509248" y="536065"/>
                  <a:pt x="509248" y="534484"/>
                  <a:pt x="508312" y="534484"/>
                </a:cubicBezTo>
                <a:cubicBezTo>
                  <a:pt x="508312" y="534484"/>
                  <a:pt x="506445" y="536065"/>
                  <a:pt x="506445" y="535274"/>
                </a:cubicBezTo>
                <a:cubicBezTo>
                  <a:pt x="505510" y="535274"/>
                  <a:pt x="505510" y="534484"/>
                  <a:pt x="504575" y="533693"/>
                </a:cubicBezTo>
                <a:cubicBezTo>
                  <a:pt x="504575" y="532900"/>
                  <a:pt x="503639" y="532900"/>
                  <a:pt x="502704" y="532109"/>
                </a:cubicBezTo>
                <a:lnTo>
                  <a:pt x="505510" y="530529"/>
                </a:lnTo>
                <a:lnTo>
                  <a:pt x="503639" y="528948"/>
                </a:lnTo>
                <a:cubicBezTo>
                  <a:pt x="502704" y="528154"/>
                  <a:pt x="501772" y="527364"/>
                  <a:pt x="501772" y="527364"/>
                </a:cubicBezTo>
                <a:cubicBezTo>
                  <a:pt x="501772" y="526573"/>
                  <a:pt x="499901" y="525783"/>
                  <a:pt x="500837" y="525783"/>
                </a:cubicBezTo>
                <a:cubicBezTo>
                  <a:pt x="500837" y="524993"/>
                  <a:pt x="502704" y="524199"/>
                  <a:pt x="502704" y="524199"/>
                </a:cubicBezTo>
                <a:cubicBezTo>
                  <a:pt x="502704" y="523409"/>
                  <a:pt x="500837" y="522618"/>
                  <a:pt x="500837" y="522618"/>
                </a:cubicBezTo>
                <a:cubicBezTo>
                  <a:pt x="499901" y="521828"/>
                  <a:pt x="499901" y="521037"/>
                  <a:pt x="498966" y="520247"/>
                </a:cubicBezTo>
                <a:cubicBezTo>
                  <a:pt x="498966" y="520247"/>
                  <a:pt x="498031" y="521828"/>
                  <a:pt x="497099" y="521828"/>
                </a:cubicBezTo>
                <a:cubicBezTo>
                  <a:pt x="497099" y="521828"/>
                  <a:pt x="496163" y="520247"/>
                  <a:pt x="495228" y="520247"/>
                </a:cubicBezTo>
                <a:cubicBezTo>
                  <a:pt x="495228" y="520247"/>
                  <a:pt x="493358" y="521037"/>
                  <a:pt x="493358" y="521828"/>
                </a:cubicBezTo>
                <a:cubicBezTo>
                  <a:pt x="493358" y="521828"/>
                  <a:pt x="495228" y="522618"/>
                  <a:pt x="495228" y="523409"/>
                </a:cubicBezTo>
                <a:lnTo>
                  <a:pt x="493358" y="524199"/>
                </a:lnTo>
                <a:cubicBezTo>
                  <a:pt x="493358" y="524993"/>
                  <a:pt x="494293" y="525783"/>
                  <a:pt x="494293" y="526573"/>
                </a:cubicBezTo>
                <a:cubicBezTo>
                  <a:pt x="495228" y="526573"/>
                  <a:pt x="496163" y="527364"/>
                  <a:pt x="496163" y="528154"/>
                </a:cubicBezTo>
                <a:lnTo>
                  <a:pt x="498031" y="529738"/>
                </a:lnTo>
                <a:cubicBezTo>
                  <a:pt x="498031" y="530529"/>
                  <a:pt x="496163" y="531319"/>
                  <a:pt x="496163" y="531319"/>
                </a:cubicBezTo>
                <a:lnTo>
                  <a:pt x="494293" y="529738"/>
                </a:lnTo>
                <a:cubicBezTo>
                  <a:pt x="494293" y="528948"/>
                  <a:pt x="492422" y="527364"/>
                  <a:pt x="492422" y="527364"/>
                </a:cubicBezTo>
                <a:lnTo>
                  <a:pt x="490555" y="528948"/>
                </a:lnTo>
                <a:cubicBezTo>
                  <a:pt x="489620" y="528948"/>
                  <a:pt x="488684" y="529738"/>
                  <a:pt x="488684" y="530529"/>
                </a:cubicBezTo>
                <a:cubicBezTo>
                  <a:pt x="487749" y="530529"/>
                  <a:pt x="486817" y="531319"/>
                  <a:pt x="485882" y="531319"/>
                </a:cubicBezTo>
                <a:cubicBezTo>
                  <a:pt x="485882" y="532109"/>
                  <a:pt x="487749" y="532900"/>
                  <a:pt x="487749" y="533693"/>
                </a:cubicBezTo>
                <a:lnTo>
                  <a:pt x="485882" y="534484"/>
                </a:lnTo>
                <a:cubicBezTo>
                  <a:pt x="484947" y="534484"/>
                  <a:pt x="484947" y="533693"/>
                  <a:pt x="484011" y="532900"/>
                </a:cubicBezTo>
                <a:cubicBezTo>
                  <a:pt x="484011" y="532900"/>
                  <a:pt x="483076" y="531319"/>
                  <a:pt x="482144" y="531319"/>
                </a:cubicBezTo>
                <a:lnTo>
                  <a:pt x="480273" y="532900"/>
                </a:lnTo>
                <a:cubicBezTo>
                  <a:pt x="480273" y="532109"/>
                  <a:pt x="479338" y="531319"/>
                  <a:pt x="479338" y="530529"/>
                </a:cubicBezTo>
                <a:lnTo>
                  <a:pt x="481209" y="529738"/>
                </a:lnTo>
                <a:cubicBezTo>
                  <a:pt x="481209" y="528948"/>
                  <a:pt x="480273" y="528154"/>
                  <a:pt x="479338" y="527364"/>
                </a:cubicBezTo>
                <a:cubicBezTo>
                  <a:pt x="479338" y="527364"/>
                  <a:pt x="478403" y="525783"/>
                  <a:pt x="477471" y="525783"/>
                </a:cubicBezTo>
                <a:lnTo>
                  <a:pt x="475600" y="527364"/>
                </a:lnTo>
                <a:lnTo>
                  <a:pt x="473730" y="528948"/>
                </a:lnTo>
                <a:cubicBezTo>
                  <a:pt x="472794" y="528948"/>
                  <a:pt x="472794" y="527364"/>
                  <a:pt x="471862" y="526573"/>
                </a:cubicBezTo>
                <a:cubicBezTo>
                  <a:pt x="470927" y="527364"/>
                  <a:pt x="470927" y="528154"/>
                  <a:pt x="469992" y="528154"/>
                </a:cubicBezTo>
                <a:cubicBezTo>
                  <a:pt x="468121" y="528948"/>
                  <a:pt x="467189" y="529738"/>
                  <a:pt x="466254" y="531319"/>
                </a:cubicBezTo>
                <a:cubicBezTo>
                  <a:pt x="467189" y="532109"/>
                  <a:pt x="468121" y="533693"/>
                  <a:pt x="469056" y="534484"/>
                </a:cubicBezTo>
                <a:cubicBezTo>
                  <a:pt x="469992" y="536065"/>
                  <a:pt x="470927" y="536855"/>
                  <a:pt x="471862" y="537649"/>
                </a:cubicBezTo>
                <a:cubicBezTo>
                  <a:pt x="471862" y="538439"/>
                  <a:pt x="469992" y="538439"/>
                  <a:pt x="469992" y="539229"/>
                </a:cubicBezTo>
                <a:cubicBezTo>
                  <a:pt x="469992" y="540020"/>
                  <a:pt x="471862" y="540810"/>
                  <a:pt x="471862" y="540810"/>
                </a:cubicBezTo>
                <a:cubicBezTo>
                  <a:pt x="471862" y="541601"/>
                  <a:pt x="469992" y="542394"/>
                  <a:pt x="469992" y="542394"/>
                </a:cubicBezTo>
                <a:cubicBezTo>
                  <a:pt x="469056" y="542394"/>
                  <a:pt x="468121" y="540810"/>
                  <a:pt x="468121" y="540810"/>
                </a:cubicBezTo>
                <a:cubicBezTo>
                  <a:pt x="467189" y="540020"/>
                  <a:pt x="466254" y="539229"/>
                  <a:pt x="466254" y="539229"/>
                </a:cubicBezTo>
                <a:cubicBezTo>
                  <a:pt x="466254" y="538439"/>
                  <a:pt x="468121" y="537649"/>
                  <a:pt x="468121" y="537649"/>
                </a:cubicBezTo>
                <a:lnTo>
                  <a:pt x="467189" y="536065"/>
                </a:lnTo>
                <a:cubicBezTo>
                  <a:pt x="466254" y="536065"/>
                  <a:pt x="465319" y="536855"/>
                  <a:pt x="464383" y="536855"/>
                </a:cubicBezTo>
                <a:cubicBezTo>
                  <a:pt x="465319" y="537649"/>
                  <a:pt x="466254" y="538439"/>
                  <a:pt x="466254" y="539229"/>
                </a:cubicBezTo>
                <a:lnTo>
                  <a:pt x="464383" y="540020"/>
                </a:lnTo>
                <a:cubicBezTo>
                  <a:pt x="463448" y="540810"/>
                  <a:pt x="462513" y="540810"/>
                  <a:pt x="462513" y="541601"/>
                </a:cubicBezTo>
                <a:cubicBezTo>
                  <a:pt x="461581" y="540810"/>
                  <a:pt x="460645" y="540810"/>
                  <a:pt x="460645" y="540020"/>
                </a:cubicBezTo>
                <a:cubicBezTo>
                  <a:pt x="460645" y="539229"/>
                  <a:pt x="458775" y="538439"/>
                  <a:pt x="458775" y="538439"/>
                </a:cubicBezTo>
                <a:cubicBezTo>
                  <a:pt x="458775" y="537649"/>
                  <a:pt x="461581" y="536855"/>
                  <a:pt x="461581" y="536855"/>
                </a:cubicBezTo>
                <a:cubicBezTo>
                  <a:pt x="460645" y="536065"/>
                  <a:pt x="459710" y="535274"/>
                  <a:pt x="459710" y="535274"/>
                </a:cubicBezTo>
                <a:cubicBezTo>
                  <a:pt x="459710" y="534484"/>
                  <a:pt x="457843" y="533693"/>
                  <a:pt x="457843" y="532900"/>
                </a:cubicBezTo>
                <a:lnTo>
                  <a:pt x="459710" y="532109"/>
                </a:lnTo>
                <a:lnTo>
                  <a:pt x="461581" y="533693"/>
                </a:lnTo>
                <a:lnTo>
                  <a:pt x="463448" y="532109"/>
                </a:lnTo>
                <a:cubicBezTo>
                  <a:pt x="463448" y="532109"/>
                  <a:pt x="462513" y="531319"/>
                  <a:pt x="462513" y="530529"/>
                </a:cubicBezTo>
                <a:lnTo>
                  <a:pt x="460645" y="528948"/>
                </a:lnTo>
                <a:cubicBezTo>
                  <a:pt x="459710" y="528948"/>
                  <a:pt x="458775" y="530529"/>
                  <a:pt x="458775" y="529738"/>
                </a:cubicBezTo>
                <a:cubicBezTo>
                  <a:pt x="457843" y="529738"/>
                  <a:pt x="456907" y="528948"/>
                  <a:pt x="456907" y="528154"/>
                </a:cubicBezTo>
                <a:cubicBezTo>
                  <a:pt x="455972" y="528154"/>
                  <a:pt x="455972" y="527364"/>
                  <a:pt x="455037" y="526573"/>
                </a:cubicBezTo>
                <a:cubicBezTo>
                  <a:pt x="455037" y="525783"/>
                  <a:pt x="454102" y="525783"/>
                  <a:pt x="454102" y="524993"/>
                </a:cubicBezTo>
                <a:lnTo>
                  <a:pt x="455972" y="523409"/>
                </a:lnTo>
                <a:cubicBezTo>
                  <a:pt x="455972" y="523409"/>
                  <a:pt x="457843" y="522618"/>
                  <a:pt x="457843" y="521828"/>
                </a:cubicBezTo>
                <a:cubicBezTo>
                  <a:pt x="457843" y="521828"/>
                  <a:pt x="455972" y="521037"/>
                  <a:pt x="455972" y="520247"/>
                </a:cubicBezTo>
                <a:lnTo>
                  <a:pt x="454102" y="521828"/>
                </a:lnTo>
                <a:cubicBezTo>
                  <a:pt x="454102" y="521828"/>
                  <a:pt x="453170" y="520247"/>
                  <a:pt x="452234" y="520247"/>
                </a:cubicBezTo>
                <a:cubicBezTo>
                  <a:pt x="452234" y="519453"/>
                  <a:pt x="451299" y="518663"/>
                  <a:pt x="451299" y="517873"/>
                </a:cubicBezTo>
                <a:cubicBezTo>
                  <a:pt x="450452" y="517873"/>
                  <a:pt x="449639" y="517218"/>
                  <a:pt x="449488" y="516506"/>
                </a:cubicBezTo>
                <a:lnTo>
                  <a:pt x="445536" y="516096"/>
                </a:lnTo>
                <a:cubicBezTo>
                  <a:pt x="445602" y="516163"/>
                  <a:pt x="445615" y="516226"/>
                  <a:pt x="445691" y="516292"/>
                </a:cubicBezTo>
                <a:cubicBezTo>
                  <a:pt x="446626" y="516292"/>
                  <a:pt x="446626" y="517082"/>
                  <a:pt x="447561" y="517873"/>
                </a:cubicBezTo>
                <a:cubicBezTo>
                  <a:pt x="447561" y="517873"/>
                  <a:pt x="448493" y="518663"/>
                  <a:pt x="448493" y="519453"/>
                </a:cubicBezTo>
                <a:cubicBezTo>
                  <a:pt x="449428" y="519453"/>
                  <a:pt x="446626" y="520247"/>
                  <a:pt x="446626" y="521037"/>
                </a:cubicBezTo>
                <a:cubicBezTo>
                  <a:pt x="446626" y="521037"/>
                  <a:pt x="448493" y="521828"/>
                  <a:pt x="448493" y="522618"/>
                </a:cubicBezTo>
                <a:cubicBezTo>
                  <a:pt x="448493" y="523409"/>
                  <a:pt x="446626" y="523409"/>
                  <a:pt x="446626" y="524199"/>
                </a:cubicBezTo>
                <a:lnTo>
                  <a:pt x="447561" y="525783"/>
                </a:lnTo>
                <a:cubicBezTo>
                  <a:pt x="447561" y="525783"/>
                  <a:pt x="449428" y="524199"/>
                  <a:pt x="450364" y="524199"/>
                </a:cubicBezTo>
                <a:cubicBezTo>
                  <a:pt x="450364" y="524199"/>
                  <a:pt x="451299" y="523409"/>
                  <a:pt x="452234" y="523409"/>
                </a:cubicBezTo>
                <a:cubicBezTo>
                  <a:pt x="452234" y="523409"/>
                  <a:pt x="453170" y="524993"/>
                  <a:pt x="454102" y="524993"/>
                </a:cubicBezTo>
                <a:cubicBezTo>
                  <a:pt x="454102" y="524993"/>
                  <a:pt x="451299" y="525783"/>
                  <a:pt x="451299" y="526573"/>
                </a:cubicBezTo>
                <a:cubicBezTo>
                  <a:pt x="451299" y="526573"/>
                  <a:pt x="453170" y="527364"/>
                  <a:pt x="453170" y="528154"/>
                </a:cubicBezTo>
                <a:cubicBezTo>
                  <a:pt x="454102" y="528948"/>
                  <a:pt x="455037" y="530529"/>
                  <a:pt x="455972" y="531319"/>
                </a:cubicBezTo>
                <a:cubicBezTo>
                  <a:pt x="455972" y="532109"/>
                  <a:pt x="455037" y="532109"/>
                  <a:pt x="454102" y="532900"/>
                </a:cubicBezTo>
                <a:lnTo>
                  <a:pt x="452234" y="534484"/>
                </a:lnTo>
                <a:cubicBezTo>
                  <a:pt x="451299" y="534484"/>
                  <a:pt x="451299" y="532109"/>
                  <a:pt x="450364" y="532109"/>
                </a:cubicBezTo>
                <a:cubicBezTo>
                  <a:pt x="450364" y="532109"/>
                  <a:pt x="449428" y="533693"/>
                  <a:pt x="448493" y="533693"/>
                </a:cubicBezTo>
                <a:cubicBezTo>
                  <a:pt x="448493" y="533693"/>
                  <a:pt x="447561" y="532109"/>
                  <a:pt x="446626" y="532109"/>
                </a:cubicBezTo>
                <a:cubicBezTo>
                  <a:pt x="446626" y="531319"/>
                  <a:pt x="445691" y="530529"/>
                  <a:pt x="445691" y="530529"/>
                </a:cubicBezTo>
                <a:cubicBezTo>
                  <a:pt x="444755" y="529738"/>
                  <a:pt x="444755" y="528948"/>
                  <a:pt x="443820" y="528154"/>
                </a:cubicBezTo>
                <a:cubicBezTo>
                  <a:pt x="442885" y="528154"/>
                  <a:pt x="441953" y="529738"/>
                  <a:pt x="441953" y="529738"/>
                </a:cubicBezTo>
                <a:cubicBezTo>
                  <a:pt x="441017" y="529738"/>
                  <a:pt x="440082" y="528154"/>
                  <a:pt x="440082" y="528154"/>
                </a:cubicBezTo>
                <a:cubicBezTo>
                  <a:pt x="439147" y="527364"/>
                  <a:pt x="439147" y="526573"/>
                  <a:pt x="438212" y="526573"/>
                </a:cubicBezTo>
                <a:cubicBezTo>
                  <a:pt x="438212" y="525783"/>
                  <a:pt x="437279" y="524199"/>
                  <a:pt x="437279" y="524199"/>
                </a:cubicBezTo>
                <a:cubicBezTo>
                  <a:pt x="436344" y="524199"/>
                  <a:pt x="435409" y="525783"/>
                  <a:pt x="434474" y="525783"/>
                </a:cubicBezTo>
                <a:cubicBezTo>
                  <a:pt x="434474" y="526573"/>
                  <a:pt x="432603" y="526573"/>
                  <a:pt x="432603" y="527364"/>
                </a:cubicBezTo>
                <a:cubicBezTo>
                  <a:pt x="432603" y="527364"/>
                  <a:pt x="434474" y="528154"/>
                  <a:pt x="434474" y="528948"/>
                </a:cubicBezTo>
                <a:cubicBezTo>
                  <a:pt x="434474" y="528948"/>
                  <a:pt x="431671" y="529738"/>
                  <a:pt x="432603" y="530529"/>
                </a:cubicBezTo>
                <a:cubicBezTo>
                  <a:pt x="432603" y="530529"/>
                  <a:pt x="433538" y="531319"/>
                  <a:pt x="433538" y="532109"/>
                </a:cubicBezTo>
                <a:cubicBezTo>
                  <a:pt x="434474" y="532109"/>
                  <a:pt x="434474" y="533693"/>
                  <a:pt x="435409" y="533693"/>
                </a:cubicBezTo>
                <a:cubicBezTo>
                  <a:pt x="434474" y="533693"/>
                  <a:pt x="433538" y="535274"/>
                  <a:pt x="433538" y="535274"/>
                </a:cubicBezTo>
                <a:cubicBezTo>
                  <a:pt x="432603" y="535274"/>
                  <a:pt x="432603" y="533693"/>
                  <a:pt x="431671" y="533693"/>
                </a:cubicBezTo>
                <a:cubicBezTo>
                  <a:pt x="431671" y="532900"/>
                  <a:pt x="429800" y="534484"/>
                  <a:pt x="429800" y="534484"/>
                </a:cubicBezTo>
                <a:cubicBezTo>
                  <a:pt x="428865" y="534484"/>
                  <a:pt x="427933" y="532900"/>
                  <a:pt x="427933" y="532900"/>
                </a:cubicBezTo>
                <a:cubicBezTo>
                  <a:pt x="427933" y="532900"/>
                  <a:pt x="429800" y="532109"/>
                  <a:pt x="429800" y="531319"/>
                </a:cubicBezTo>
                <a:lnTo>
                  <a:pt x="428865" y="529738"/>
                </a:lnTo>
                <a:cubicBezTo>
                  <a:pt x="427933" y="529738"/>
                  <a:pt x="426998" y="531319"/>
                  <a:pt x="426063" y="531319"/>
                </a:cubicBezTo>
                <a:cubicBezTo>
                  <a:pt x="426063" y="531319"/>
                  <a:pt x="425127" y="532109"/>
                  <a:pt x="424192" y="532900"/>
                </a:cubicBezTo>
                <a:lnTo>
                  <a:pt x="422325" y="533693"/>
                </a:lnTo>
                <a:lnTo>
                  <a:pt x="420454" y="532109"/>
                </a:lnTo>
                <a:cubicBezTo>
                  <a:pt x="420454" y="532109"/>
                  <a:pt x="422325" y="531319"/>
                  <a:pt x="422325" y="530529"/>
                </a:cubicBezTo>
                <a:cubicBezTo>
                  <a:pt x="423260" y="530529"/>
                  <a:pt x="421389" y="529738"/>
                  <a:pt x="421389" y="528948"/>
                </a:cubicBezTo>
                <a:cubicBezTo>
                  <a:pt x="421389" y="528154"/>
                  <a:pt x="423260" y="528154"/>
                  <a:pt x="423260" y="527364"/>
                </a:cubicBezTo>
                <a:cubicBezTo>
                  <a:pt x="423260" y="527364"/>
                  <a:pt x="421389" y="526573"/>
                  <a:pt x="421389" y="525783"/>
                </a:cubicBezTo>
                <a:cubicBezTo>
                  <a:pt x="421389" y="526573"/>
                  <a:pt x="419519" y="526573"/>
                  <a:pt x="419519" y="527364"/>
                </a:cubicBezTo>
                <a:lnTo>
                  <a:pt x="421389" y="528948"/>
                </a:lnTo>
                <a:cubicBezTo>
                  <a:pt x="420454" y="529738"/>
                  <a:pt x="419519" y="529738"/>
                  <a:pt x="419519" y="530529"/>
                </a:cubicBezTo>
                <a:cubicBezTo>
                  <a:pt x="418584" y="530529"/>
                  <a:pt x="417652" y="531319"/>
                  <a:pt x="416716" y="532109"/>
                </a:cubicBezTo>
                <a:cubicBezTo>
                  <a:pt x="416716" y="532109"/>
                  <a:pt x="415781" y="532900"/>
                  <a:pt x="414846" y="532900"/>
                </a:cubicBezTo>
                <a:cubicBezTo>
                  <a:pt x="414846" y="532900"/>
                  <a:pt x="413910" y="531319"/>
                  <a:pt x="412978" y="531319"/>
                </a:cubicBezTo>
                <a:lnTo>
                  <a:pt x="412043" y="529738"/>
                </a:lnTo>
                <a:cubicBezTo>
                  <a:pt x="411108" y="529738"/>
                  <a:pt x="410173" y="531319"/>
                  <a:pt x="409237" y="531319"/>
                </a:cubicBezTo>
                <a:cubicBezTo>
                  <a:pt x="409237" y="530529"/>
                  <a:pt x="408302" y="528948"/>
                  <a:pt x="408302" y="528948"/>
                </a:cubicBezTo>
                <a:cubicBezTo>
                  <a:pt x="407370" y="528948"/>
                  <a:pt x="406435" y="530529"/>
                  <a:pt x="405499" y="530529"/>
                </a:cubicBezTo>
                <a:cubicBezTo>
                  <a:pt x="405499" y="530529"/>
                  <a:pt x="404564" y="532109"/>
                  <a:pt x="403629" y="532109"/>
                </a:cubicBezTo>
                <a:cubicBezTo>
                  <a:pt x="403629" y="532109"/>
                  <a:pt x="402697" y="530529"/>
                  <a:pt x="402697" y="529738"/>
                </a:cubicBezTo>
                <a:lnTo>
                  <a:pt x="404564" y="528948"/>
                </a:lnTo>
                <a:cubicBezTo>
                  <a:pt x="404564" y="528154"/>
                  <a:pt x="402697" y="527364"/>
                  <a:pt x="402697" y="527364"/>
                </a:cubicBezTo>
                <a:cubicBezTo>
                  <a:pt x="402697" y="526573"/>
                  <a:pt x="401761" y="525783"/>
                  <a:pt x="400826" y="524993"/>
                </a:cubicBezTo>
                <a:cubicBezTo>
                  <a:pt x="400826" y="524993"/>
                  <a:pt x="399891" y="524199"/>
                  <a:pt x="399891" y="523409"/>
                </a:cubicBezTo>
                <a:cubicBezTo>
                  <a:pt x="398956" y="524199"/>
                  <a:pt x="398024" y="524199"/>
                  <a:pt x="397088" y="524993"/>
                </a:cubicBezTo>
                <a:lnTo>
                  <a:pt x="398956" y="526573"/>
                </a:lnTo>
                <a:cubicBezTo>
                  <a:pt x="398956" y="526573"/>
                  <a:pt x="397088" y="527364"/>
                  <a:pt x="397088" y="528154"/>
                </a:cubicBezTo>
                <a:lnTo>
                  <a:pt x="395218" y="528948"/>
                </a:lnTo>
                <a:cubicBezTo>
                  <a:pt x="395218" y="529738"/>
                  <a:pt x="396153" y="530529"/>
                  <a:pt x="396153" y="531319"/>
                </a:cubicBezTo>
                <a:cubicBezTo>
                  <a:pt x="397088" y="531319"/>
                  <a:pt x="398024" y="532109"/>
                  <a:pt x="398024" y="532900"/>
                </a:cubicBezTo>
                <a:cubicBezTo>
                  <a:pt x="398024" y="532900"/>
                  <a:pt x="396153" y="533693"/>
                  <a:pt x="396153" y="534484"/>
                </a:cubicBezTo>
                <a:lnTo>
                  <a:pt x="394282" y="532109"/>
                </a:lnTo>
                <a:cubicBezTo>
                  <a:pt x="394282" y="532109"/>
                  <a:pt x="393350" y="530529"/>
                  <a:pt x="392415" y="530529"/>
                </a:cubicBezTo>
                <a:cubicBezTo>
                  <a:pt x="392415" y="530529"/>
                  <a:pt x="391480" y="532109"/>
                  <a:pt x="390545" y="532109"/>
                </a:cubicBezTo>
                <a:cubicBezTo>
                  <a:pt x="390545" y="532109"/>
                  <a:pt x="392415" y="532900"/>
                  <a:pt x="392415" y="533693"/>
                </a:cubicBezTo>
                <a:lnTo>
                  <a:pt x="390545" y="535274"/>
                </a:lnTo>
                <a:cubicBezTo>
                  <a:pt x="389609" y="534484"/>
                  <a:pt x="389609" y="533693"/>
                  <a:pt x="388674" y="533693"/>
                </a:cubicBezTo>
                <a:cubicBezTo>
                  <a:pt x="387742" y="532900"/>
                  <a:pt x="387742" y="532109"/>
                  <a:pt x="386807" y="531319"/>
                </a:cubicBezTo>
                <a:cubicBezTo>
                  <a:pt x="386807" y="531319"/>
                  <a:pt x="385871" y="530529"/>
                  <a:pt x="385871" y="529738"/>
                </a:cubicBezTo>
                <a:cubicBezTo>
                  <a:pt x="384936" y="528948"/>
                  <a:pt x="384001" y="528948"/>
                  <a:pt x="384001" y="528154"/>
                </a:cubicBezTo>
                <a:cubicBezTo>
                  <a:pt x="383069" y="527364"/>
                  <a:pt x="383069" y="526573"/>
                  <a:pt x="382133" y="526573"/>
                </a:cubicBezTo>
                <a:cubicBezTo>
                  <a:pt x="382133" y="525783"/>
                  <a:pt x="380263" y="527364"/>
                  <a:pt x="380263" y="527364"/>
                </a:cubicBezTo>
                <a:cubicBezTo>
                  <a:pt x="379328" y="527364"/>
                  <a:pt x="379328" y="525783"/>
                  <a:pt x="378392" y="525783"/>
                </a:cubicBezTo>
                <a:lnTo>
                  <a:pt x="377460" y="524199"/>
                </a:lnTo>
                <a:cubicBezTo>
                  <a:pt x="376525" y="524199"/>
                  <a:pt x="375590" y="522618"/>
                  <a:pt x="375590" y="522618"/>
                </a:cubicBezTo>
                <a:cubicBezTo>
                  <a:pt x="374654" y="522618"/>
                  <a:pt x="373719" y="523409"/>
                  <a:pt x="373719" y="523409"/>
                </a:cubicBezTo>
                <a:cubicBezTo>
                  <a:pt x="372787" y="524199"/>
                  <a:pt x="371852" y="524199"/>
                  <a:pt x="370917" y="524993"/>
                </a:cubicBezTo>
                <a:lnTo>
                  <a:pt x="369049" y="526573"/>
                </a:lnTo>
                <a:cubicBezTo>
                  <a:pt x="368114" y="525783"/>
                  <a:pt x="368114" y="524993"/>
                  <a:pt x="367179" y="524199"/>
                </a:cubicBezTo>
                <a:cubicBezTo>
                  <a:pt x="367179" y="524199"/>
                  <a:pt x="366243" y="523409"/>
                  <a:pt x="366243" y="522618"/>
                </a:cubicBezTo>
                <a:lnTo>
                  <a:pt x="368114" y="521828"/>
                </a:lnTo>
                <a:cubicBezTo>
                  <a:pt x="368114" y="521037"/>
                  <a:pt x="366243" y="520247"/>
                  <a:pt x="366243" y="519453"/>
                </a:cubicBezTo>
                <a:lnTo>
                  <a:pt x="368114" y="518663"/>
                </a:lnTo>
                <a:cubicBezTo>
                  <a:pt x="369049" y="517873"/>
                  <a:pt x="367179" y="517082"/>
                  <a:pt x="367179" y="516292"/>
                </a:cubicBezTo>
                <a:lnTo>
                  <a:pt x="369049" y="515498"/>
                </a:lnTo>
                <a:cubicBezTo>
                  <a:pt x="369049" y="514708"/>
                  <a:pt x="368114" y="513917"/>
                  <a:pt x="367179" y="513127"/>
                </a:cubicBezTo>
                <a:lnTo>
                  <a:pt x="365308" y="514708"/>
                </a:lnTo>
                <a:lnTo>
                  <a:pt x="363441" y="516292"/>
                </a:lnTo>
                <a:lnTo>
                  <a:pt x="361570" y="514708"/>
                </a:lnTo>
                <a:cubicBezTo>
                  <a:pt x="361570" y="513917"/>
                  <a:pt x="363441" y="513127"/>
                  <a:pt x="363441" y="513127"/>
                </a:cubicBezTo>
                <a:cubicBezTo>
                  <a:pt x="363441" y="512337"/>
                  <a:pt x="362505" y="511546"/>
                  <a:pt x="362505" y="511546"/>
                </a:cubicBezTo>
                <a:cubicBezTo>
                  <a:pt x="362505" y="510753"/>
                  <a:pt x="360635" y="509962"/>
                  <a:pt x="360635" y="509172"/>
                </a:cubicBezTo>
                <a:lnTo>
                  <a:pt x="362505" y="508381"/>
                </a:lnTo>
                <a:cubicBezTo>
                  <a:pt x="362505" y="507591"/>
                  <a:pt x="361570" y="506797"/>
                  <a:pt x="360635" y="506007"/>
                </a:cubicBezTo>
                <a:cubicBezTo>
                  <a:pt x="360635" y="506007"/>
                  <a:pt x="359700" y="505217"/>
                  <a:pt x="359700" y="504426"/>
                </a:cubicBezTo>
                <a:lnTo>
                  <a:pt x="361570" y="503636"/>
                </a:lnTo>
                <a:cubicBezTo>
                  <a:pt x="361570" y="502845"/>
                  <a:pt x="359700" y="502052"/>
                  <a:pt x="359700" y="501261"/>
                </a:cubicBezTo>
                <a:cubicBezTo>
                  <a:pt x="361570" y="500471"/>
                  <a:pt x="362505" y="499681"/>
                  <a:pt x="364373" y="498890"/>
                </a:cubicBezTo>
                <a:cubicBezTo>
                  <a:pt x="365308" y="499681"/>
                  <a:pt x="366243" y="501261"/>
                  <a:pt x="367179" y="502052"/>
                </a:cubicBezTo>
                <a:cubicBezTo>
                  <a:pt x="368114" y="502845"/>
                  <a:pt x="368114" y="503636"/>
                  <a:pt x="369049" y="504426"/>
                </a:cubicBezTo>
                <a:cubicBezTo>
                  <a:pt x="369049" y="504426"/>
                  <a:pt x="369981" y="505217"/>
                  <a:pt x="370917" y="506007"/>
                </a:cubicBezTo>
                <a:lnTo>
                  <a:pt x="372787" y="504426"/>
                </a:lnTo>
                <a:cubicBezTo>
                  <a:pt x="372787" y="504426"/>
                  <a:pt x="373719" y="506007"/>
                  <a:pt x="374654" y="506007"/>
                </a:cubicBezTo>
                <a:cubicBezTo>
                  <a:pt x="374654" y="506797"/>
                  <a:pt x="375590" y="507591"/>
                  <a:pt x="375590" y="508381"/>
                </a:cubicBezTo>
                <a:cubicBezTo>
                  <a:pt x="376525" y="508381"/>
                  <a:pt x="377460" y="506797"/>
                  <a:pt x="377460" y="506797"/>
                </a:cubicBezTo>
                <a:cubicBezTo>
                  <a:pt x="378392" y="506797"/>
                  <a:pt x="379328" y="508381"/>
                  <a:pt x="379328" y="508381"/>
                </a:cubicBezTo>
                <a:cubicBezTo>
                  <a:pt x="380263" y="509172"/>
                  <a:pt x="380263" y="509962"/>
                  <a:pt x="381198" y="509962"/>
                </a:cubicBezTo>
                <a:lnTo>
                  <a:pt x="383069" y="509172"/>
                </a:lnTo>
                <a:cubicBezTo>
                  <a:pt x="383069" y="508381"/>
                  <a:pt x="381198" y="507591"/>
                  <a:pt x="381198" y="506797"/>
                </a:cubicBezTo>
                <a:lnTo>
                  <a:pt x="384001" y="506007"/>
                </a:lnTo>
                <a:cubicBezTo>
                  <a:pt x="384001" y="505217"/>
                  <a:pt x="382133" y="504426"/>
                  <a:pt x="382133" y="503636"/>
                </a:cubicBezTo>
                <a:lnTo>
                  <a:pt x="383415" y="503091"/>
                </a:lnTo>
                <a:lnTo>
                  <a:pt x="369093" y="499803"/>
                </a:lnTo>
                <a:lnTo>
                  <a:pt x="359819" y="497671"/>
                </a:lnTo>
                <a:lnTo>
                  <a:pt x="350127" y="495968"/>
                </a:lnTo>
                <a:lnTo>
                  <a:pt x="345069" y="495114"/>
                </a:lnTo>
                <a:lnTo>
                  <a:pt x="340856" y="493411"/>
                </a:lnTo>
                <a:lnTo>
                  <a:pt x="332426" y="490854"/>
                </a:lnTo>
                <a:lnTo>
                  <a:pt x="326946" y="488725"/>
                </a:lnTo>
                <a:lnTo>
                  <a:pt x="321045" y="487021"/>
                </a:lnTo>
                <a:lnTo>
                  <a:pt x="318938" y="486593"/>
                </a:lnTo>
                <a:lnTo>
                  <a:pt x="317676" y="485743"/>
                </a:lnTo>
                <a:lnTo>
                  <a:pt x="317254" y="485315"/>
                </a:lnTo>
                <a:lnTo>
                  <a:pt x="316832" y="484889"/>
                </a:lnTo>
                <a:lnTo>
                  <a:pt x="315147" y="484464"/>
                </a:lnTo>
                <a:lnTo>
                  <a:pt x="313037" y="482758"/>
                </a:lnTo>
                <a:lnTo>
                  <a:pt x="310930" y="480629"/>
                </a:lnTo>
                <a:lnTo>
                  <a:pt x="307980" y="476368"/>
                </a:lnTo>
                <a:lnTo>
                  <a:pt x="305873" y="474239"/>
                </a:lnTo>
                <a:lnTo>
                  <a:pt x="304607" y="472961"/>
                </a:lnTo>
                <a:lnTo>
                  <a:pt x="304188" y="472533"/>
                </a:lnTo>
                <a:lnTo>
                  <a:pt x="302079" y="471257"/>
                </a:lnTo>
                <a:lnTo>
                  <a:pt x="300816" y="469979"/>
                </a:lnTo>
                <a:lnTo>
                  <a:pt x="299550" y="467422"/>
                </a:lnTo>
                <a:lnTo>
                  <a:pt x="299550" y="465290"/>
                </a:lnTo>
                <a:lnTo>
                  <a:pt x="299550" y="464440"/>
                </a:lnTo>
                <a:lnTo>
                  <a:pt x="298709" y="463586"/>
                </a:lnTo>
                <a:lnTo>
                  <a:pt x="292386" y="457197"/>
                </a:lnTo>
                <a:lnTo>
                  <a:pt x="286484" y="449951"/>
                </a:lnTo>
                <a:lnTo>
                  <a:pt x="279742" y="442708"/>
                </a:lnTo>
                <a:lnTo>
                  <a:pt x="273419" y="435465"/>
                </a:lnTo>
                <a:lnTo>
                  <a:pt x="266255" y="428648"/>
                </a:lnTo>
                <a:lnTo>
                  <a:pt x="259513" y="422258"/>
                </a:lnTo>
                <a:lnTo>
                  <a:pt x="249817" y="414590"/>
                </a:lnTo>
                <a:lnTo>
                  <a:pt x="240968" y="406494"/>
                </a:lnTo>
                <a:lnTo>
                  <a:pt x="223686" y="390305"/>
                </a:lnTo>
                <a:lnTo>
                  <a:pt x="218629" y="385191"/>
                </a:lnTo>
                <a:lnTo>
                  <a:pt x="213150" y="380930"/>
                </a:lnTo>
                <a:lnTo>
                  <a:pt x="202613" y="371555"/>
                </a:lnTo>
                <a:lnTo>
                  <a:pt x="193342" y="364741"/>
                </a:lnTo>
                <a:lnTo>
                  <a:pt x="184912" y="357070"/>
                </a:lnTo>
                <a:lnTo>
                  <a:pt x="176904" y="349402"/>
                </a:lnTo>
                <a:lnTo>
                  <a:pt x="172691" y="345141"/>
                </a:lnTo>
                <a:lnTo>
                  <a:pt x="169318" y="340881"/>
                </a:lnTo>
                <a:lnTo>
                  <a:pt x="157515" y="325967"/>
                </a:lnTo>
                <a:lnTo>
                  <a:pt x="143609" y="308074"/>
                </a:lnTo>
                <a:lnTo>
                  <a:pt x="136864" y="298699"/>
                </a:lnTo>
                <a:lnTo>
                  <a:pt x="130544" y="289325"/>
                </a:lnTo>
                <a:lnTo>
                  <a:pt x="125065" y="281657"/>
                </a:lnTo>
                <a:lnTo>
                  <a:pt x="118319" y="273135"/>
                </a:lnTo>
                <a:lnTo>
                  <a:pt x="110733" y="264189"/>
                </a:lnTo>
                <a:lnTo>
                  <a:pt x="101881" y="255239"/>
                </a:lnTo>
                <a:lnTo>
                  <a:pt x="97246" y="250554"/>
                </a:lnTo>
                <a:lnTo>
                  <a:pt x="91767" y="247146"/>
                </a:lnTo>
                <a:lnTo>
                  <a:pt x="86709" y="243311"/>
                </a:lnTo>
                <a:lnTo>
                  <a:pt x="84181" y="241179"/>
                </a:lnTo>
                <a:lnTo>
                  <a:pt x="82074" y="238625"/>
                </a:lnTo>
                <a:lnTo>
                  <a:pt x="74488" y="230529"/>
                </a:lnTo>
                <a:lnTo>
                  <a:pt x="67324" y="221582"/>
                </a:lnTo>
                <a:lnTo>
                  <a:pt x="56365" y="207522"/>
                </a:lnTo>
                <a:lnTo>
                  <a:pt x="50042" y="201129"/>
                </a:lnTo>
                <a:lnTo>
                  <a:pt x="48748" y="199634"/>
                </a:lnTo>
                <a:lnTo>
                  <a:pt x="48618" y="199634"/>
                </a:lnTo>
                <a:lnTo>
                  <a:pt x="46915" y="199634"/>
                </a:lnTo>
                <a:lnTo>
                  <a:pt x="45208" y="199202"/>
                </a:lnTo>
                <a:lnTo>
                  <a:pt x="43501" y="198771"/>
                </a:lnTo>
                <a:lnTo>
                  <a:pt x="41794" y="197480"/>
                </a:lnTo>
                <a:lnTo>
                  <a:pt x="40944" y="196185"/>
                </a:lnTo>
                <a:lnTo>
                  <a:pt x="40091" y="195322"/>
                </a:lnTo>
                <a:lnTo>
                  <a:pt x="40091" y="194891"/>
                </a:lnTo>
                <a:lnTo>
                  <a:pt x="38809" y="194028"/>
                </a:lnTo>
                <a:lnTo>
                  <a:pt x="36252" y="190580"/>
                </a:lnTo>
                <a:lnTo>
                  <a:pt x="34120" y="187560"/>
                </a:lnTo>
                <a:lnTo>
                  <a:pt x="32413" y="185406"/>
                </a:lnTo>
                <a:lnTo>
                  <a:pt x="27721" y="181527"/>
                </a:lnTo>
                <a:lnTo>
                  <a:pt x="22604" y="177212"/>
                </a:lnTo>
                <a:lnTo>
                  <a:pt x="18766" y="172038"/>
                </a:lnTo>
                <a:lnTo>
                  <a:pt x="14927" y="166433"/>
                </a:lnTo>
                <a:lnTo>
                  <a:pt x="11516" y="159534"/>
                </a:lnTo>
                <a:lnTo>
                  <a:pt x="8956" y="153065"/>
                </a:lnTo>
                <a:lnTo>
                  <a:pt x="6399" y="146169"/>
                </a:lnTo>
                <a:lnTo>
                  <a:pt x="4692" y="140132"/>
                </a:lnTo>
                <a:lnTo>
                  <a:pt x="2132" y="128922"/>
                </a:lnTo>
                <a:lnTo>
                  <a:pt x="1282" y="122885"/>
                </a:lnTo>
                <a:lnTo>
                  <a:pt x="0" y="115985"/>
                </a:lnTo>
                <a:lnTo>
                  <a:pt x="0" y="109086"/>
                </a:lnTo>
                <a:lnTo>
                  <a:pt x="0" y="101327"/>
                </a:lnTo>
                <a:lnTo>
                  <a:pt x="0" y="93996"/>
                </a:lnTo>
                <a:lnTo>
                  <a:pt x="1282" y="87096"/>
                </a:lnTo>
                <a:lnTo>
                  <a:pt x="2132" y="80200"/>
                </a:lnTo>
                <a:lnTo>
                  <a:pt x="3414" y="74163"/>
                </a:lnTo>
                <a:lnTo>
                  <a:pt x="5546" y="66401"/>
                </a:lnTo>
                <a:lnTo>
                  <a:pt x="7678" y="59933"/>
                </a:lnTo>
                <a:lnTo>
                  <a:pt x="10238" y="53464"/>
                </a:lnTo>
                <a:lnTo>
                  <a:pt x="13223" y="47428"/>
                </a:lnTo>
                <a:lnTo>
                  <a:pt x="16634" y="42254"/>
                </a:lnTo>
                <a:lnTo>
                  <a:pt x="20472" y="36649"/>
                </a:lnTo>
                <a:lnTo>
                  <a:pt x="24311" y="31906"/>
                </a:lnTo>
                <a:lnTo>
                  <a:pt x="29003" y="27595"/>
                </a:lnTo>
                <a:lnTo>
                  <a:pt x="36252" y="21127"/>
                </a:lnTo>
                <a:lnTo>
                  <a:pt x="44780" y="15522"/>
                </a:lnTo>
                <a:lnTo>
                  <a:pt x="52885" y="10779"/>
                </a:lnTo>
                <a:lnTo>
                  <a:pt x="62266" y="6900"/>
                </a:lnTo>
                <a:lnTo>
                  <a:pt x="72076" y="3880"/>
                </a:lnTo>
                <a:lnTo>
                  <a:pt x="82310" y="1723"/>
                </a:lnTo>
                <a:lnTo>
                  <a:pt x="92119" y="431"/>
                </a:lnTo>
                <a:lnTo>
                  <a:pt x="102782" y="0"/>
                </a:lnTo>
                <a:lnTo>
                  <a:pt x="110884" y="431"/>
                </a:lnTo>
                <a:lnTo>
                  <a:pt x="118987" y="863"/>
                </a:lnTo>
                <a:lnTo>
                  <a:pt x="127089" y="2157"/>
                </a:lnTo>
                <a:lnTo>
                  <a:pt x="134767" y="3880"/>
                </a:lnTo>
                <a:lnTo>
                  <a:pt x="142444" y="6037"/>
                </a:lnTo>
                <a:lnTo>
                  <a:pt x="150121" y="8622"/>
                </a:lnTo>
                <a:lnTo>
                  <a:pt x="156942" y="11642"/>
                </a:lnTo>
                <a:lnTo>
                  <a:pt x="164195" y="15090"/>
                </a:lnTo>
                <a:lnTo>
                  <a:pt x="171019" y="18973"/>
                </a:lnTo>
                <a:lnTo>
                  <a:pt x="177414" y="23284"/>
                </a:lnTo>
                <a:lnTo>
                  <a:pt x="183385" y="28026"/>
                </a:lnTo>
                <a:lnTo>
                  <a:pt x="189781" y="32769"/>
                </a:lnTo>
                <a:lnTo>
                  <a:pt x="194901" y="37943"/>
                </a:lnTo>
                <a:lnTo>
                  <a:pt x="200018" y="43979"/>
                </a:lnTo>
                <a:lnTo>
                  <a:pt x="204710" y="49585"/>
                </a:lnTo>
                <a:lnTo>
                  <a:pt x="208974" y="56053"/>
                </a:lnTo>
                <a:lnTo>
                  <a:pt x="209824" y="58210"/>
                </a:lnTo>
                <a:lnTo>
                  <a:pt x="209824" y="59933"/>
                </a:lnTo>
                <a:lnTo>
                  <a:pt x="209824" y="61658"/>
                </a:lnTo>
                <a:lnTo>
                  <a:pt x="209494" y="62666"/>
                </a:lnTo>
                <a:lnTo>
                  <a:pt x="225793" y="81406"/>
                </a:lnTo>
                <a:lnTo>
                  <a:pt x="252346" y="111230"/>
                </a:lnTo>
                <a:lnTo>
                  <a:pt x="264243" y="125193"/>
                </a:lnTo>
                <a:lnTo>
                  <a:pt x="264781" y="125193"/>
                </a:lnTo>
                <a:lnTo>
                  <a:pt x="265890" y="125618"/>
                </a:lnTo>
                <a:lnTo>
                  <a:pt x="266444" y="126040"/>
                </a:lnTo>
                <a:lnTo>
                  <a:pt x="266444" y="126887"/>
                </a:lnTo>
                <a:lnTo>
                  <a:pt x="266444" y="127731"/>
                </a:lnTo>
                <a:lnTo>
                  <a:pt x="266431" y="127798"/>
                </a:lnTo>
                <a:lnTo>
                  <a:pt x="278476" y="142334"/>
                </a:lnTo>
                <a:lnTo>
                  <a:pt x="289857" y="155966"/>
                </a:lnTo>
                <a:lnTo>
                  <a:pt x="302079" y="170454"/>
                </a:lnTo>
                <a:lnTo>
                  <a:pt x="309246" y="177697"/>
                </a:lnTo>
                <a:lnTo>
                  <a:pt x="315988" y="184940"/>
                </a:lnTo>
                <a:lnTo>
                  <a:pt x="323574" y="192183"/>
                </a:lnTo>
                <a:lnTo>
                  <a:pt x="331160" y="199426"/>
                </a:lnTo>
                <a:lnTo>
                  <a:pt x="350549" y="216043"/>
                </a:lnTo>
                <a:lnTo>
                  <a:pt x="365721" y="229250"/>
                </a:lnTo>
                <a:lnTo>
                  <a:pt x="380896" y="243311"/>
                </a:lnTo>
                <a:lnTo>
                  <a:pt x="395646" y="257371"/>
                </a:lnTo>
                <a:lnTo>
                  <a:pt x="409555" y="271857"/>
                </a:lnTo>
                <a:lnTo>
                  <a:pt x="422621" y="286771"/>
                </a:lnTo>
                <a:lnTo>
                  <a:pt x="435264" y="301681"/>
                </a:lnTo>
                <a:lnTo>
                  <a:pt x="442006" y="309778"/>
                </a:lnTo>
                <a:lnTo>
                  <a:pt x="448751" y="318299"/>
                </a:lnTo>
                <a:lnTo>
                  <a:pt x="456337" y="327245"/>
                </a:lnTo>
                <a:lnTo>
                  <a:pt x="463924" y="335767"/>
                </a:lnTo>
                <a:lnTo>
                  <a:pt x="468137" y="339174"/>
                </a:lnTo>
                <a:lnTo>
                  <a:pt x="472353" y="342584"/>
                </a:lnTo>
                <a:lnTo>
                  <a:pt x="472775" y="343009"/>
                </a:lnTo>
                <a:lnTo>
                  <a:pt x="473194" y="343009"/>
                </a:lnTo>
                <a:lnTo>
                  <a:pt x="475304" y="343863"/>
                </a:lnTo>
                <a:lnTo>
                  <a:pt x="476989" y="345566"/>
                </a:lnTo>
                <a:lnTo>
                  <a:pt x="476989" y="345992"/>
                </a:lnTo>
                <a:lnTo>
                  <a:pt x="477411" y="346420"/>
                </a:lnTo>
                <a:lnTo>
                  <a:pt x="478255" y="347695"/>
                </a:lnTo>
                <a:lnTo>
                  <a:pt x="479518" y="348974"/>
                </a:lnTo>
                <a:lnTo>
                  <a:pt x="479940" y="350252"/>
                </a:lnTo>
                <a:lnTo>
                  <a:pt x="480362" y="351531"/>
                </a:lnTo>
                <a:lnTo>
                  <a:pt x="480362" y="351956"/>
                </a:lnTo>
                <a:lnTo>
                  <a:pt x="480362" y="352384"/>
                </a:lnTo>
                <a:lnTo>
                  <a:pt x="482046" y="357070"/>
                </a:lnTo>
                <a:lnTo>
                  <a:pt x="483734" y="362184"/>
                </a:lnTo>
                <a:lnTo>
                  <a:pt x="484575" y="367295"/>
                </a:lnTo>
                <a:lnTo>
                  <a:pt x="485419" y="372834"/>
                </a:lnTo>
                <a:lnTo>
                  <a:pt x="486263" y="383912"/>
                </a:lnTo>
                <a:lnTo>
                  <a:pt x="486263" y="394991"/>
                </a:lnTo>
                <a:lnTo>
                  <a:pt x="485841" y="406069"/>
                </a:lnTo>
                <a:lnTo>
                  <a:pt x="484575" y="416719"/>
                </a:lnTo>
                <a:lnTo>
                  <a:pt x="483312" y="425665"/>
                </a:lnTo>
                <a:lnTo>
                  <a:pt x="481624" y="434187"/>
                </a:lnTo>
                <a:lnTo>
                  <a:pt x="480362" y="442283"/>
                </a:lnTo>
                <a:lnTo>
                  <a:pt x="479518" y="449951"/>
                </a:lnTo>
                <a:lnTo>
                  <a:pt x="477411" y="466143"/>
                </a:lnTo>
                <a:lnTo>
                  <a:pt x="477411" y="468700"/>
                </a:lnTo>
                <a:lnTo>
                  <a:pt x="476989" y="476368"/>
                </a:lnTo>
                <a:lnTo>
                  <a:pt x="476989" y="484036"/>
                </a:lnTo>
                <a:lnTo>
                  <a:pt x="476567" y="487447"/>
                </a:lnTo>
                <a:lnTo>
                  <a:pt x="475726" y="490429"/>
                </a:lnTo>
                <a:lnTo>
                  <a:pt x="474882" y="493411"/>
                </a:lnTo>
                <a:lnTo>
                  <a:pt x="474460" y="496821"/>
                </a:lnTo>
                <a:lnTo>
                  <a:pt x="474460" y="501932"/>
                </a:lnTo>
                <a:lnTo>
                  <a:pt x="474460" y="503015"/>
                </a:lnTo>
                <a:lnTo>
                  <a:pt x="475600" y="502052"/>
                </a:lnTo>
                <a:cubicBezTo>
                  <a:pt x="476535" y="502052"/>
                  <a:pt x="477471" y="503636"/>
                  <a:pt x="477471" y="503636"/>
                </a:cubicBezTo>
                <a:cubicBezTo>
                  <a:pt x="478403" y="504426"/>
                  <a:pt x="478403" y="505217"/>
                  <a:pt x="479338" y="505217"/>
                </a:cubicBezTo>
                <a:cubicBezTo>
                  <a:pt x="479338" y="506007"/>
                  <a:pt x="480273" y="506797"/>
                  <a:pt x="481209" y="507591"/>
                </a:cubicBezTo>
                <a:cubicBezTo>
                  <a:pt x="481209" y="507591"/>
                  <a:pt x="482144" y="508381"/>
                  <a:pt x="482144" y="509172"/>
                </a:cubicBezTo>
                <a:lnTo>
                  <a:pt x="484011" y="507591"/>
                </a:lnTo>
                <a:cubicBezTo>
                  <a:pt x="484947" y="507591"/>
                  <a:pt x="485882" y="509172"/>
                  <a:pt x="485882" y="509172"/>
                </a:cubicBezTo>
                <a:cubicBezTo>
                  <a:pt x="485882" y="509962"/>
                  <a:pt x="484011" y="510753"/>
                  <a:pt x="484011" y="510753"/>
                </a:cubicBezTo>
                <a:cubicBezTo>
                  <a:pt x="484011" y="511546"/>
                  <a:pt x="484947" y="512337"/>
                  <a:pt x="485882" y="512337"/>
                </a:cubicBezTo>
                <a:cubicBezTo>
                  <a:pt x="485882" y="513127"/>
                  <a:pt x="486817" y="511546"/>
                  <a:pt x="487749" y="511546"/>
                </a:cubicBezTo>
                <a:cubicBezTo>
                  <a:pt x="488684" y="511546"/>
                  <a:pt x="488684" y="513127"/>
                  <a:pt x="489620" y="513127"/>
                </a:cubicBezTo>
                <a:lnTo>
                  <a:pt x="491490" y="511546"/>
                </a:lnTo>
                <a:cubicBezTo>
                  <a:pt x="490555" y="510753"/>
                  <a:pt x="490555" y="510753"/>
                  <a:pt x="489620" y="509962"/>
                </a:cubicBezTo>
                <a:cubicBezTo>
                  <a:pt x="489620" y="509172"/>
                  <a:pt x="488684" y="508381"/>
                  <a:pt x="487749" y="508381"/>
                </a:cubicBezTo>
                <a:cubicBezTo>
                  <a:pt x="487749" y="507591"/>
                  <a:pt x="486817" y="506797"/>
                  <a:pt x="486817" y="506007"/>
                </a:cubicBezTo>
                <a:cubicBezTo>
                  <a:pt x="485882" y="506007"/>
                  <a:pt x="485882" y="505217"/>
                  <a:pt x="484947" y="504426"/>
                </a:cubicBezTo>
                <a:cubicBezTo>
                  <a:pt x="484947" y="504426"/>
                  <a:pt x="484011" y="502845"/>
                  <a:pt x="483076" y="502845"/>
                </a:cubicBezTo>
                <a:lnTo>
                  <a:pt x="481209" y="504426"/>
                </a:lnTo>
                <a:cubicBezTo>
                  <a:pt x="481209" y="504426"/>
                  <a:pt x="480273" y="502845"/>
                  <a:pt x="479338" y="502052"/>
                </a:cubicBezTo>
                <a:lnTo>
                  <a:pt x="482144" y="501261"/>
                </a:lnTo>
                <a:cubicBezTo>
                  <a:pt x="482144" y="500471"/>
                  <a:pt x="480273" y="499681"/>
                  <a:pt x="480273" y="499681"/>
                </a:cubicBezTo>
                <a:cubicBezTo>
                  <a:pt x="479338" y="498890"/>
                  <a:pt x="479338" y="498100"/>
                  <a:pt x="478403" y="497306"/>
                </a:cubicBezTo>
                <a:cubicBezTo>
                  <a:pt x="480273" y="496516"/>
                  <a:pt x="481209" y="495725"/>
                  <a:pt x="483076" y="494935"/>
                </a:cubicBezTo>
                <a:cubicBezTo>
                  <a:pt x="484011" y="495725"/>
                  <a:pt x="484947" y="497306"/>
                  <a:pt x="485882" y="498100"/>
                </a:cubicBezTo>
                <a:cubicBezTo>
                  <a:pt x="486817" y="498890"/>
                  <a:pt x="486817" y="499681"/>
                  <a:pt x="487749" y="500471"/>
                </a:cubicBezTo>
                <a:lnTo>
                  <a:pt x="488684" y="502052"/>
                </a:lnTo>
                <a:cubicBezTo>
                  <a:pt x="489620" y="502052"/>
                  <a:pt x="490555" y="500471"/>
                  <a:pt x="491490" y="500471"/>
                </a:cubicBezTo>
                <a:lnTo>
                  <a:pt x="492422" y="502052"/>
                </a:lnTo>
                <a:cubicBezTo>
                  <a:pt x="493358" y="502052"/>
                  <a:pt x="494293" y="501261"/>
                  <a:pt x="495228" y="501261"/>
                </a:cubicBezTo>
                <a:cubicBezTo>
                  <a:pt x="495228" y="500471"/>
                  <a:pt x="493358" y="499681"/>
                  <a:pt x="493358" y="498890"/>
                </a:cubicBezTo>
                <a:lnTo>
                  <a:pt x="495228" y="498100"/>
                </a:lnTo>
                <a:cubicBezTo>
                  <a:pt x="496163" y="498100"/>
                  <a:pt x="496163" y="498890"/>
                  <a:pt x="497099" y="499681"/>
                </a:cubicBezTo>
                <a:cubicBezTo>
                  <a:pt x="497099" y="500471"/>
                  <a:pt x="498031" y="500471"/>
                  <a:pt x="498966" y="501261"/>
                </a:cubicBezTo>
                <a:cubicBezTo>
                  <a:pt x="498966" y="502052"/>
                  <a:pt x="499901" y="502845"/>
                  <a:pt x="499901" y="502845"/>
                </a:cubicBezTo>
                <a:cubicBezTo>
                  <a:pt x="499901" y="503636"/>
                  <a:pt x="498031" y="504426"/>
                  <a:pt x="498031" y="504426"/>
                </a:cubicBezTo>
                <a:lnTo>
                  <a:pt x="499901" y="506007"/>
                </a:lnTo>
                <a:cubicBezTo>
                  <a:pt x="499901" y="506797"/>
                  <a:pt x="500837" y="507591"/>
                  <a:pt x="500837" y="508381"/>
                </a:cubicBezTo>
                <a:cubicBezTo>
                  <a:pt x="501772" y="507591"/>
                  <a:pt x="503639" y="506797"/>
                  <a:pt x="503639" y="506797"/>
                </a:cubicBezTo>
                <a:cubicBezTo>
                  <a:pt x="503639" y="506007"/>
                  <a:pt x="505510" y="506007"/>
                  <a:pt x="505510" y="505217"/>
                </a:cubicBezTo>
                <a:lnTo>
                  <a:pt x="503639" y="503636"/>
                </a:lnTo>
                <a:cubicBezTo>
                  <a:pt x="503639" y="502845"/>
                  <a:pt x="502704" y="502052"/>
                  <a:pt x="502704" y="502052"/>
                </a:cubicBezTo>
                <a:cubicBezTo>
                  <a:pt x="501772" y="501261"/>
                  <a:pt x="500837" y="500471"/>
                  <a:pt x="500837" y="499681"/>
                </a:cubicBezTo>
                <a:lnTo>
                  <a:pt x="502704" y="498890"/>
                </a:lnTo>
                <a:cubicBezTo>
                  <a:pt x="503639" y="498100"/>
                  <a:pt x="504575" y="498100"/>
                  <a:pt x="504575" y="497306"/>
                </a:cubicBezTo>
                <a:lnTo>
                  <a:pt x="503639" y="495725"/>
                </a:lnTo>
                <a:cubicBezTo>
                  <a:pt x="503639" y="494935"/>
                  <a:pt x="505510" y="494935"/>
                  <a:pt x="505510" y="494145"/>
                </a:cubicBezTo>
                <a:cubicBezTo>
                  <a:pt x="505510" y="493351"/>
                  <a:pt x="503639" y="493351"/>
                  <a:pt x="503639" y="492561"/>
                </a:cubicBezTo>
                <a:lnTo>
                  <a:pt x="505510" y="490980"/>
                </a:lnTo>
                <a:cubicBezTo>
                  <a:pt x="506445" y="491770"/>
                  <a:pt x="507380" y="492561"/>
                  <a:pt x="507380" y="492561"/>
                </a:cubicBezTo>
                <a:cubicBezTo>
                  <a:pt x="507380" y="493351"/>
                  <a:pt x="509248" y="494145"/>
                  <a:pt x="509248" y="494935"/>
                </a:cubicBezTo>
                <a:cubicBezTo>
                  <a:pt x="509248" y="494935"/>
                  <a:pt x="506445" y="495725"/>
                  <a:pt x="507380" y="495725"/>
                </a:cubicBezTo>
                <a:cubicBezTo>
                  <a:pt x="507380" y="496516"/>
                  <a:pt x="508312" y="497306"/>
                  <a:pt x="508312" y="498100"/>
                </a:cubicBezTo>
                <a:lnTo>
                  <a:pt x="506445" y="498890"/>
                </a:lnTo>
                <a:cubicBezTo>
                  <a:pt x="506445" y="499681"/>
                  <a:pt x="507380" y="500471"/>
                  <a:pt x="508312" y="501261"/>
                </a:cubicBezTo>
                <a:cubicBezTo>
                  <a:pt x="508312" y="501261"/>
                  <a:pt x="509248" y="502052"/>
                  <a:pt x="509248" y="502845"/>
                </a:cubicBezTo>
                <a:cubicBezTo>
                  <a:pt x="510183" y="502845"/>
                  <a:pt x="511118" y="504426"/>
                  <a:pt x="511118" y="504426"/>
                </a:cubicBezTo>
                <a:cubicBezTo>
                  <a:pt x="512054" y="504426"/>
                  <a:pt x="512986" y="502845"/>
                  <a:pt x="512986" y="502845"/>
                </a:cubicBezTo>
                <a:cubicBezTo>
                  <a:pt x="513921" y="502845"/>
                  <a:pt x="514856" y="504426"/>
                  <a:pt x="514856" y="505217"/>
                </a:cubicBezTo>
                <a:lnTo>
                  <a:pt x="512986" y="506007"/>
                </a:lnTo>
                <a:cubicBezTo>
                  <a:pt x="512986" y="506797"/>
                  <a:pt x="513921" y="507591"/>
                  <a:pt x="514856" y="507591"/>
                </a:cubicBezTo>
                <a:cubicBezTo>
                  <a:pt x="514856" y="508381"/>
                  <a:pt x="515791" y="509172"/>
                  <a:pt x="515791" y="509962"/>
                </a:cubicBezTo>
                <a:lnTo>
                  <a:pt x="513921" y="510753"/>
                </a:lnTo>
                <a:cubicBezTo>
                  <a:pt x="513921" y="511546"/>
                  <a:pt x="515791" y="512337"/>
                  <a:pt x="515791" y="513127"/>
                </a:cubicBezTo>
                <a:cubicBezTo>
                  <a:pt x="515791" y="513127"/>
                  <a:pt x="513921" y="513917"/>
                  <a:pt x="512986" y="513917"/>
                </a:cubicBezTo>
                <a:cubicBezTo>
                  <a:pt x="512986" y="514708"/>
                  <a:pt x="511118" y="514708"/>
                  <a:pt x="511118" y="515498"/>
                </a:cubicBezTo>
                <a:cubicBezTo>
                  <a:pt x="511118" y="516292"/>
                  <a:pt x="512986" y="517082"/>
                  <a:pt x="512986" y="517082"/>
                </a:cubicBezTo>
                <a:cubicBezTo>
                  <a:pt x="512986" y="517873"/>
                  <a:pt x="511118" y="517873"/>
                  <a:pt x="511118" y="518663"/>
                </a:cubicBezTo>
                <a:cubicBezTo>
                  <a:pt x="511118" y="519453"/>
                  <a:pt x="512054" y="520247"/>
                  <a:pt x="512054" y="520247"/>
                </a:cubicBezTo>
                <a:cubicBezTo>
                  <a:pt x="512986" y="520247"/>
                  <a:pt x="513921" y="519453"/>
                  <a:pt x="514856" y="519453"/>
                </a:cubicBezTo>
                <a:cubicBezTo>
                  <a:pt x="514856" y="518663"/>
                  <a:pt x="516727" y="517873"/>
                  <a:pt x="516727" y="517873"/>
                </a:cubicBezTo>
                <a:cubicBezTo>
                  <a:pt x="516727" y="517082"/>
                  <a:pt x="514856" y="516292"/>
                  <a:pt x="514856" y="516292"/>
                </a:cubicBezTo>
                <a:cubicBezTo>
                  <a:pt x="514856" y="515498"/>
                  <a:pt x="516727" y="514708"/>
                  <a:pt x="516727" y="514708"/>
                </a:cubicBezTo>
                <a:cubicBezTo>
                  <a:pt x="517659" y="513917"/>
                  <a:pt x="515791" y="513127"/>
                  <a:pt x="515791" y="513127"/>
                </a:cubicBezTo>
                <a:cubicBezTo>
                  <a:pt x="515791" y="512337"/>
                  <a:pt x="517659" y="512337"/>
                  <a:pt x="517659" y="511546"/>
                </a:cubicBezTo>
                <a:cubicBezTo>
                  <a:pt x="517659" y="510753"/>
                  <a:pt x="519529" y="510753"/>
                  <a:pt x="519529" y="509962"/>
                </a:cubicBezTo>
                <a:cubicBezTo>
                  <a:pt x="519529" y="509962"/>
                  <a:pt x="517659" y="509172"/>
                  <a:pt x="517659" y="508381"/>
                </a:cubicBezTo>
                <a:cubicBezTo>
                  <a:pt x="517659" y="507591"/>
                  <a:pt x="516727" y="507591"/>
                  <a:pt x="516727" y="506797"/>
                </a:cubicBezTo>
                <a:cubicBezTo>
                  <a:pt x="516727" y="506007"/>
                  <a:pt x="518594" y="506007"/>
                  <a:pt x="518594" y="505217"/>
                </a:cubicBezTo>
                <a:cubicBezTo>
                  <a:pt x="518594" y="504426"/>
                  <a:pt x="516727" y="503636"/>
                  <a:pt x="516727" y="503636"/>
                </a:cubicBezTo>
                <a:cubicBezTo>
                  <a:pt x="516727" y="502845"/>
                  <a:pt x="515791" y="502052"/>
                  <a:pt x="515791" y="502052"/>
                </a:cubicBezTo>
                <a:cubicBezTo>
                  <a:pt x="515791" y="501261"/>
                  <a:pt x="517659" y="500471"/>
                  <a:pt x="517659" y="500471"/>
                </a:cubicBezTo>
                <a:lnTo>
                  <a:pt x="515791" y="498890"/>
                </a:lnTo>
                <a:lnTo>
                  <a:pt x="513921" y="499681"/>
                </a:lnTo>
                <a:lnTo>
                  <a:pt x="512054" y="498100"/>
                </a:lnTo>
                <a:cubicBezTo>
                  <a:pt x="512054" y="497306"/>
                  <a:pt x="511118" y="497306"/>
                  <a:pt x="510183" y="496516"/>
                </a:cubicBezTo>
                <a:cubicBezTo>
                  <a:pt x="512054" y="495725"/>
                  <a:pt x="512986" y="494935"/>
                  <a:pt x="514856" y="493351"/>
                </a:cubicBezTo>
                <a:cubicBezTo>
                  <a:pt x="515791" y="494145"/>
                  <a:pt x="515791" y="495725"/>
                  <a:pt x="516727" y="495725"/>
                </a:cubicBezTo>
                <a:cubicBezTo>
                  <a:pt x="516727" y="495725"/>
                  <a:pt x="517659" y="494145"/>
                  <a:pt x="518594" y="494145"/>
                </a:cubicBezTo>
                <a:cubicBezTo>
                  <a:pt x="519529" y="494145"/>
                  <a:pt x="519529" y="495725"/>
                  <a:pt x="520465" y="495725"/>
                </a:cubicBezTo>
                <a:cubicBezTo>
                  <a:pt x="520465" y="495725"/>
                  <a:pt x="522332" y="494145"/>
                  <a:pt x="522332" y="494935"/>
                </a:cubicBezTo>
                <a:cubicBezTo>
                  <a:pt x="522332" y="494935"/>
                  <a:pt x="523267" y="495725"/>
                  <a:pt x="523267" y="496516"/>
                </a:cubicBezTo>
                <a:cubicBezTo>
                  <a:pt x="524203" y="496516"/>
                  <a:pt x="525138" y="497306"/>
                  <a:pt x="525138" y="498100"/>
                </a:cubicBezTo>
                <a:cubicBezTo>
                  <a:pt x="525138" y="498890"/>
                  <a:pt x="527008" y="499681"/>
                  <a:pt x="527008" y="499681"/>
                </a:cubicBezTo>
                <a:cubicBezTo>
                  <a:pt x="527008" y="500471"/>
                  <a:pt x="525138" y="500471"/>
                  <a:pt x="525138" y="501261"/>
                </a:cubicBezTo>
                <a:lnTo>
                  <a:pt x="526073" y="502845"/>
                </a:lnTo>
                <a:cubicBezTo>
                  <a:pt x="526073" y="502845"/>
                  <a:pt x="527940" y="501261"/>
                  <a:pt x="528876" y="501261"/>
                </a:cubicBezTo>
                <a:lnTo>
                  <a:pt x="529811" y="503636"/>
                </a:lnTo>
                <a:cubicBezTo>
                  <a:pt x="530746" y="503636"/>
                  <a:pt x="531681" y="502052"/>
                  <a:pt x="532614" y="502052"/>
                </a:cubicBezTo>
                <a:lnTo>
                  <a:pt x="533549" y="503636"/>
                </a:lnTo>
                <a:cubicBezTo>
                  <a:pt x="534484" y="505217"/>
                  <a:pt x="536355" y="506007"/>
                  <a:pt x="537290" y="507591"/>
                </a:cubicBezTo>
                <a:cubicBezTo>
                  <a:pt x="537290" y="506797"/>
                  <a:pt x="539157" y="506007"/>
                  <a:pt x="539157" y="506007"/>
                </a:cubicBezTo>
                <a:cubicBezTo>
                  <a:pt x="539157" y="505217"/>
                  <a:pt x="537290" y="504426"/>
                  <a:pt x="537290" y="504426"/>
                </a:cubicBezTo>
                <a:cubicBezTo>
                  <a:pt x="537290" y="503636"/>
                  <a:pt x="539157" y="503636"/>
                  <a:pt x="539157" y="502845"/>
                </a:cubicBezTo>
                <a:lnTo>
                  <a:pt x="538222" y="501261"/>
                </a:lnTo>
                <a:cubicBezTo>
                  <a:pt x="537290" y="500471"/>
                  <a:pt x="537290" y="499681"/>
                  <a:pt x="536355" y="499681"/>
                </a:cubicBezTo>
                <a:cubicBezTo>
                  <a:pt x="536355" y="498890"/>
                  <a:pt x="535419" y="497306"/>
                  <a:pt x="534484" y="497306"/>
                </a:cubicBezTo>
                <a:cubicBezTo>
                  <a:pt x="535419" y="497306"/>
                  <a:pt x="536355" y="496516"/>
                  <a:pt x="537290" y="496516"/>
                </a:cubicBezTo>
                <a:lnTo>
                  <a:pt x="539157" y="494935"/>
                </a:lnTo>
                <a:lnTo>
                  <a:pt x="540093" y="496516"/>
                </a:lnTo>
                <a:cubicBezTo>
                  <a:pt x="541028" y="497306"/>
                  <a:pt x="541963" y="498100"/>
                  <a:pt x="541963" y="498100"/>
                </a:cubicBezTo>
                <a:cubicBezTo>
                  <a:pt x="542895" y="498890"/>
                  <a:pt x="542895" y="499681"/>
                  <a:pt x="543830" y="500471"/>
                </a:cubicBezTo>
                <a:lnTo>
                  <a:pt x="545701" y="502052"/>
                </a:lnTo>
                <a:cubicBezTo>
                  <a:pt x="544766" y="502845"/>
                  <a:pt x="543830" y="502845"/>
                  <a:pt x="542895" y="503636"/>
                </a:cubicBezTo>
                <a:cubicBezTo>
                  <a:pt x="543830" y="504426"/>
                  <a:pt x="545701" y="506007"/>
                  <a:pt x="546636" y="506797"/>
                </a:cubicBezTo>
                <a:cubicBezTo>
                  <a:pt x="546636" y="506007"/>
                  <a:pt x="548504" y="506007"/>
                  <a:pt x="548504" y="505217"/>
                </a:cubicBezTo>
                <a:cubicBezTo>
                  <a:pt x="548504" y="505217"/>
                  <a:pt x="546636" y="504426"/>
                  <a:pt x="546636" y="503636"/>
                </a:cubicBezTo>
                <a:cubicBezTo>
                  <a:pt x="546636" y="502845"/>
                  <a:pt x="548504" y="502845"/>
                  <a:pt x="549439" y="502052"/>
                </a:cubicBezTo>
                <a:cubicBezTo>
                  <a:pt x="549439" y="502052"/>
                  <a:pt x="547568" y="501261"/>
                  <a:pt x="547568" y="500471"/>
                </a:cubicBezTo>
                <a:cubicBezTo>
                  <a:pt x="547568" y="500471"/>
                  <a:pt x="545701" y="499681"/>
                  <a:pt x="545701" y="498890"/>
                </a:cubicBezTo>
                <a:lnTo>
                  <a:pt x="547568" y="497306"/>
                </a:lnTo>
                <a:cubicBezTo>
                  <a:pt x="548504" y="497306"/>
                  <a:pt x="549439" y="495725"/>
                  <a:pt x="550374" y="496516"/>
                </a:cubicBezTo>
                <a:lnTo>
                  <a:pt x="551309" y="498100"/>
                </a:lnTo>
                <a:lnTo>
                  <a:pt x="549439" y="498890"/>
                </a:lnTo>
                <a:cubicBezTo>
                  <a:pt x="549439" y="499681"/>
                  <a:pt x="551309" y="500471"/>
                  <a:pt x="551309" y="501261"/>
                </a:cubicBezTo>
                <a:cubicBezTo>
                  <a:pt x="551309" y="501261"/>
                  <a:pt x="552242" y="502052"/>
                  <a:pt x="552242" y="502845"/>
                </a:cubicBezTo>
                <a:cubicBezTo>
                  <a:pt x="553177" y="503636"/>
                  <a:pt x="554112" y="504426"/>
                  <a:pt x="554112" y="504426"/>
                </a:cubicBezTo>
                <a:lnTo>
                  <a:pt x="555983" y="502845"/>
                </a:lnTo>
                <a:cubicBezTo>
                  <a:pt x="556915" y="502845"/>
                  <a:pt x="557850" y="504426"/>
                  <a:pt x="557850" y="505217"/>
                </a:cubicBezTo>
                <a:cubicBezTo>
                  <a:pt x="558785" y="505217"/>
                  <a:pt x="558785" y="506007"/>
                  <a:pt x="559721" y="506797"/>
                </a:cubicBezTo>
                <a:cubicBezTo>
                  <a:pt x="560656" y="506007"/>
                  <a:pt x="562523" y="505217"/>
                  <a:pt x="563458" y="504426"/>
                </a:cubicBezTo>
                <a:cubicBezTo>
                  <a:pt x="563458" y="503636"/>
                  <a:pt x="562523" y="502845"/>
                  <a:pt x="562523" y="502052"/>
                </a:cubicBezTo>
                <a:cubicBezTo>
                  <a:pt x="561591" y="502052"/>
                  <a:pt x="560656" y="503636"/>
                  <a:pt x="559721" y="503636"/>
                </a:cubicBezTo>
                <a:lnTo>
                  <a:pt x="558785" y="502052"/>
                </a:lnTo>
                <a:cubicBezTo>
                  <a:pt x="558785" y="501261"/>
                  <a:pt x="559721" y="500471"/>
                  <a:pt x="560656" y="500471"/>
                </a:cubicBezTo>
                <a:cubicBezTo>
                  <a:pt x="561591" y="499681"/>
                  <a:pt x="561591" y="499681"/>
                  <a:pt x="562523" y="498890"/>
                </a:cubicBezTo>
                <a:cubicBezTo>
                  <a:pt x="563458" y="499681"/>
                  <a:pt x="563458" y="501261"/>
                  <a:pt x="564394" y="501261"/>
                </a:cubicBezTo>
                <a:cubicBezTo>
                  <a:pt x="564394" y="501261"/>
                  <a:pt x="565329" y="499681"/>
                  <a:pt x="566264" y="499681"/>
                </a:cubicBezTo>
                <a:cubicBezTo>
                  <a:pt x="567200" y="499681"/>
                  <a:pt x="567200" y="498100"/>
                  <a:pt x="568132" y="498100"/>
                </a:cubicBezTo>
                <a:cubicBezTo>
                  <a:pt x="569067" y="498100"/>
                  <a:pt x="569067" y="499681"/>
                  <a:pt x="570002" y="499681"/>
                </a:cubicBezTo>
                <a:lnTo>
                  <a:pt x="571873" y="498890"/>
                </a:lnTo>
                <a:cubicBezTo>
                  <a:pt x="572805" y="498890"/>
                  <a:pt x="572805" y="499681"/>
                  <a:pt x="573740" y="500471"/>
                </a:cubicBezTo>
                <a:cubicBezTo>
                  <a:pt x="574675" y="501261"/>
                  <a:pt x="575611" y="502845"/>
                  <a:pt x="576543" y="503636"/>
                </a:cubicBezTo>
                <a:cubicBezTo>
                  <a:pt x="577478" y="503636"/>
                  <a:pt x="578413" y="502845"/>
                  <a:pt x="579349" y="502845"/>
                </a:cubicBezTo>
                <a:cubicBezTo>
                  <a:pt x="579349" y="502052"/>
                  <a:pt x="580284" y="502052"/>
                  <a:pt x="581219" y="501261"/>
                </a:cubicBezTo>
                <a:cubicBezTo>
                  <a:pt x="581219" y="501261"/>
                  <a:pt x="583086" y="500471"/>
                  <a:pt x="583086" y="499681"/>
                </a:cubicBezTo>
                <a:cubicBezTo>
                  <a:pt x="584022" y="500471"/>
                  <a:pt x="584022" y="501261"/>
                  <a:pt x="584957" y="502052"/>
                </a:cubicBezTo>
                <a:lnTo>
                  <a:pt x="586824" y="500471"/>
                </a:lnTo>
                <a:cubicBezTo>
                  <a:pt x="587760" y="500471"/>
                  <a:pt x="587760" y="501261"/>
                  <a:pt x="588695" y="502052"/>
                </a:cubicBezTo>
                <a:cubicBezTo>
                  <a:pt x="588695" y="502845"/>
                  <a:pt x="589630" y="503636"/>
                  <a:pt x="589630" y="503636"/>
                </a:cubicBezTo>
                <a:cubicBezTo>
                  <a:pt x="590565" y="504426"/>
                  <a:pt x="591501" y="505217"/>
                  <a:pt x="591501" y="506007"/>
                </a:cubicBezTo>
                <a:lnTo>
                  <a:pt x="589630" y="506797"/>
                </a:lnTo>
                <a:cubicBezTo>
                  <a:pt x="589630" y="507591"/>
                  <a:pt x="590565" y="508381"/>
                  <a:pt x="591501" y="508381"/>
                </a:cubicBezTo>
                <a:cubicBezTo>
                  <a:pt x="590565" y="508381"/>
                  <a:pt x="593368" y="507591"/>
                  <a:pt x="593368" y="507591"/>
                </a:cubicBezTo>
                <a:cubicBezTo>
                  <a:pt x="593368" y="506797"/>
                  <a:pt x="591501" y="506007"/>
                  <a:pt x="591501" y="506007"/>
                </a:cubicBezTo>
                <a:cubicBezTo>
                  <a:pt x="592433" y="505217"/>
                  <a:pt x="593368" y="504426"/>
                  <a:pt x="593368" y="504426"/>
                </a:cubicBezTo>
                <a:cubicBezTo>
                  <a:pt x="594303" y="504426"/>
                  <a:pt x="595239" y="506007"/>
                  <a:pt x="595239" y="506007"/>
                </a:cubicBezTo>
                <a:cubicBezTo>
                  <a:pt x="595239" y="506007"/>
                  <a:pt x="597106" y="505217"/>
                  <a:pt x="597106" y="504426"/>
                </a:cubicBezTo>
                <a:cubicBezTo>
                  <a:pt x="597106" y="504426"/>
                  <a:pt x="595239" y="503636"/>
                  <a:pt x="596174" y="502845"/>
                </a:cubicBezTo>
                <a:cubicBezTo>
                  <a:pt x="596174" y="502052"/>
                  <a:pt x="598041" y="502052"/>
                  <a:pt x="598041" y="501261"/>
                </a:cubicBezTo>
                <a:cubicBezTo>
                  <a:pt x="598041" y="501261"/>
                  <a:pt x="596174" y="500471"/>
                  <a:pt x="596174" y="499681"/>
                </a:cubicBezTo>
                <a:lnTo>
                  <a:pt x="594303" y="501261"/>
                </a:lnTo>
                <a:cubicBezTo>
                  <a:pt x="593368" y="501261"/>
                  <a:pt x="592433" y="502845"/>
                  <a:pt x="592433" y="502845"/>
                </a:cubicBezTo>
                <a:cubicBezTo>
                  <a:pt x="591501" y="502845"/>
                  <a:pt x="590565" y="501261"/>
                  <a:pt x="590565" y="500471"/>
                </a:cubicBezTo>
                <a:cubicBezTo>
                  <a:pt x="590565" y="500471"/>
                  <a:pt x="588695" y="499681"/>
                  <a:pt x="588695" y="498890"/>
                </a:cubicBezTo>
                <a:cubicBezTo>
                  <a:pt x="588695" y="498890"/>
                  <a:pt x="590565" y="498100"/>
                  <a:pt x="590565" y="497306"/>
                </a:cubicBezTo>
                <a:cubicBezTo>
                  <a:pt x="590565" y="497306"/>
                  <a:pt x="589630" y="496516"/>
                  <a:pt x="589630" y="495725"/>
                </a:cubicBezTo>
                <a:cubicBezTo>
                  <a:pt x="590565" y="494935"/>
                  <a:pt x="592433" y="494145"/>
                  <a:pt x="593368" y="493351"/>
                </a:cubicBezTo>
                <a:cubicBezTo>
                  <a:pt x="594303" y="494145"/>
                  <a:pt x="594303" y="494145"/>
                  <a:pt x="595239" y="494935"/>
                </a:cubicBezTo>
                <a:cubicBezTo>
                  <a:pt x="596174" y="495725"/>
                  <a:pt x="597106" y="497306"/>
                  <a:pt x="598041" y="498100"/>
                </a:cubicBezTo>
                <a:cubicBezTo>
                  <a:pt x="598977" y="498100"/>
                  <a:pt x="599912" y="497306"/>
                  <a:pt x="599912" y="497306"/>
                </a:cubicBezTo>
                <a:cubicBezTo>
                  <a:pt x="600847" y="497306"/>
                  <a:pt x="601782" y="498890"/>
                  <a:pt x="601782" y="498890"/>
                </a:cubicBezTo>
                <a:cubicBezTo>
                  <a:pt x="601782" y="498890"/>
                  <a:pt x="603650" y="498100"/>
                  <a:pt x="603650" y="497306"/>
                </a:cubicBezTo>
                <a:cubicBezTo>
                  <a:pt x="604585" y="497306"/>
                  <a:pt x="602714" y="495725"/>
                  <a:pt x="602714" y="495725"/>
                </a:cubicBezTo>
                <a:cubicBezTo>
                  <a:pt x="602714" y="494935"/>
                  <a:pt x="604585" y="494935"/>
                  <a:pt x="604585" y="494145"/>
                </a:cubicBezTo>
                <a:cubicBezTo>
                  <a:pt x="604585" y="494145"/>
                  <a:pt x="602714" y="493351"/>
                  <a:pt x="602714" y="492561"/>
                </a:cubicBezTo>
                <a:cubicBezTo>
                  <a:pt x="602714" y="491770"/>
                  <a:pt x="604585" y="491770"/>
                  <a:pt x="604585" y="490980"/>
                </a:cubicBezTo>
                <a:cubicBezTo>
                  <a:pt x="604585" y="491770"/>
                  <a:pt x="606452" y="492561"/>
                  <a:pt x="606452" y="493351"/>
                </a:cubicBezTo>
                <a:cubicBezTo>
                  <a:pt x="606452" y="493351"/>
                  <a:pt x="608323" y="494145"/>
                  <a:pt x="608323" y="494935"/>
                </a:cubicBezTo>
                <a:cubicBezTo>
                  <a:pt x="608323" y="494935"/>
                  <a:pt x="606452" y="495725"/>
                  <a:pt x="606452" y="496516"/>
                </a:cubicBezTo>
                <a:cubicBezTo>
                  <a:pt x="606452" y="496516"/>
                  <a:pt x="607388" y="497306"/>
                  <a:pt x="607388" y="498100"/>
                </a:cubicBezTo>
                <a:cubicBezTo>
                  <a:pt x="607388" y="498100"/>
                  <a:pt x="605520" y="498890"/>
                  <a:pt x="605520" y="499681"/>
                </a:cubicBezTo>
                <a:cubicBezTo>
                  <a:pt x="605520" y="499681"/>
                  <a:pt x="607388" y="500471"/>
                  <a:pt x="607388" y="501261"/>
                </a:cubicBezTo>
                <a:cubicBezTo>
                  <a:pt x="607388" y="502052"/>
                  <a:pt x="608323" y="502052"/>
                  <a:pt x="609258" y="502845"/>
                </a:cubicBezTo>
                <a:cubicBezTo>
                  <a:pt x="609258" y="502845"/>
                  <a:pt x="610193" y="501261"/>
                  <a:pt x="611129" y="501261"/>
                </a:cubicBezTo>
                <a:cubicBezTo>
                  <a:pt x="611129" y="501261"/>
                  <a:pt x="612061" y="502845"/>
                  <a:pt x="612061" y="503636"/>
                </a:cubicBezTo>
                <a:cubicBezTo>
                  <a:pt x="612996" y="503636"/>
                  <a:pt x="613931" y="502052"/>
                  <a:pt x="614867" y="502052"/>
                </a:cubicBezTo>
                <a:lnTo>
                  <a:pt x="615802" y="503636"/>
                </a:lnTo>
                <a:cubicBezTo>
                  <a:pt x="615802" y="503636"/>
                  <a:pt x="617669" y="502052"/>
                  <a:pt x="618604" y="502052"/>
                </a:cubicBezTo>
                <a:lnTo>
                  <a:pt x="619540" y="504426"/>
                </a:lnTo>
                <a:cubicBezTo>
                  <a:pt x="620475" y="504426"/>
                  <a:pt x="621410" y="502845"/>
                  <a:pt x="622342" y="502845"/>
                </a:cubicBezTo>
                <a:lnTo>
                  <a:pt x="623278" y="504426"/>
                </a:lnTo>
                <a:cubicBezTo>
                  <a:pt x="623278" y="504426"/>
                  <a:pt x="626083" y="503636"/>
                  <a:pt x="626083" y="502845"/>
                </a:cubicBezTo>
                <a:lnTo>
                  <a:pt x="624213" y="501261"/>
                </a:lnTo>
                <a:cubicBezTo>
                  <a:pt x="623278" y="502052"/>
                  <a:pt x="622342" y="502052"/>
                  <a:pt x="622342" y="502845"/>
                </a:cubicBezTo>
                <a:cubicBezTo>
                  <a:pt x="621410" y="502052"/>
                  <a:pt x="620475" y="501261"/>
                  <a:pt x="620475" y="501261"/>
                </a:cubicBezTo>
                <a:cubicBezTo>
                  <a:pt x="619540" y="500471"/>
                  <a:pt x="619540" y="499681"/>
                  <a:pt x="618604" y="498890"/>
                </a:cubicBezTo>
                <a:cubicBezTo>
                  <a:pt x="618604" y="498890"/>
                  <a:pt x="617669" y="498100"/>
                  <a:pt x="616734" y="497306"/>
                </a:cubicBezTo>
                <a:lnTo>
                  <a:pt x="615802" y="495725"/>
                </a:lnTo>
                <a:cubicBezTo>
                  <a:pt x="615802" y="495725"/>
                  <a:pt x="617669" y="494935"/>
                  <a:pt x="617669" y="494145"/>
                </a:cubicBezTo>
                <a:cubicBezTo>
                  <a:pt x="617669" y="494145"/>
                  <a:pt x="616734" y="493351"/>
                  <a:pt x="615802" y="492561"/>
                </a:cubicBezTo>
                <a:cubicBezTo>
                  <a:pt x="615802" y="491770"/>
                  <a:pt x="614867" y="491770"/>
                  <a:pt x="614867" y="490980"/>
                </a:cubicBezTo>
                <a:lnTo>
                  <a:pt x="616734" y="489396"/>
                </a:lnTo>
                <a:cubicBezTo>
                  <a:pt x="616734" y="489396"/>
                  <a:pt x="617669" y="490980"/>
                  <a:pt x="618604" y="490980"/>
                </a:cubicBezTo>
                <a:cubicBezTo>
                  <a:pt x="618604" y="490980"/>
                  <a:pt x="619540" y="490189"/>
                  <a:pt x="620475" y="490189"/>
                </a:cubicBezTo>
                <a:lnTo>
                  <a:pt x="621410" y="491770"/>
                </a:lnTo>
                <a:cubicBezTo>
                  <a:pt x="622342" y="491770"/>
                  <a:pt x="623278" y="493351"/>
                  <a:pt x="623278" y="493351"/>
                </a:cubicBezTo>
                <a:cubicBezTo>
                  <a:pt x="623278" y="493351"/>
                  <a:pt x="621410" y="494145"/>
                  <a:pt x="621410" y="494935"/>
                </a:cubicBezTo>
                <a:cubicBezTo>
                  <a:pt x="621410" y="494935"/>
                  <a:pt x="622342" y="495725"/>
                  <a:pt x="623278" y="496516"/>
                </a:cubicBezTo>
                <a:cubicBezTo>
                  <a:pt x="623278" y="497306"/>
                  <a:pt x="624213" y="497306"/>
                  <a:pt x="624213" y="498100"/>
                </a:cubicBezTo>
                <a:cubicBezTo>
                  <a:pt x="625148" y="498890"/>
                  <a:pt x="625148" y="499681"/>
                  <a:pt x="626083" y="499681"/>
                </a:cubicBezTo>
                <a:cubicBezTo>
                  <a:pt x="627016" y="500471"/>
                  <a:pt x="627016" y="501261"/>
                  <a:pt x="627951" y="502052"/>
                </a:cubicBezTo>
                <a:cubicBezTo>
                  <a:pt x="627951" y="502052"/>
                  <a:pt x="628886" y="502845"/>
                  <a:pt x="628886" y="503636"/>
                </a:cubicBezTo>
                <a:cubicBezTo>
                  <a:pt x="629821" y="504426"/>
                  <a:pt x="630757" y="505217"/>
                  <a:pt x="630757" y="505217"/>
                </a:cubicBezTo>
                <a:lnTo>
                  <a:pt x="632624" y="503636"/>
                </a:lnTo>
                <a:cubicBezTo>
                  <a:pt x="633559" y="503636"/>
                  <a:pt x="634495" y="506007"/>
                  <a:pt x="634495" y="506007"/>
                </a:cubicBezTo>
                <a:cubicBezTo>
                  <a:pt x="635430" y="506007"/>
                  <a:pt x="636362" y="504426"/>
                  <a:pt x="636362" y="504426"/>
                </a:cubicBezTo>
                <a:cubicBezTo>
                  <a:pt x="637297" y="504426"/>
                  <a:pt x="638232" y="506007"/>
                  <a:pt x="638232" y="506007"/>
                </a:cubicBezTo>
                <a:cubicBezTo>
                  <a:pt x="639168" y="506797"/>
                  <a:pt x="639168" y="507591"/>
                  <a:pt x="640103" y="507591"/>
                </a:cubicBezTo>
                <a:cubicBezTo>
                  <a:pt x="640103" y="508381"/>
                  <a:pt x="641035" y="509172"/>
                  <a:pt x="641035" y="509962"/>
                </a:cubicBezTo>
                <a:cubicBezTo>
                  <a:pt x="641970" y="509962"/>
                  <a:pt x="642906" y="511546"/>
                  <a:pt x="642906" y="511546"/>
                </a:cubicBezTo>
                <a:cubicBezTo>
                  <a:pt x="643841" y="511546"/>
                  <a:pt x="644776" y="509962"/>
                  <a:pt x="644776" y="509962"/>
                </a:cubicBezTo>
                <a:cubicBezTo>
                  <a:pt x="644776" y="509172"/>
                  <a:pt x="643841" y="509172"/>
                  <a:pt x="643841" y="508381"/>
                </a:cubicBezTo>
                <a:cubicBezTo>
                  <a:pt x="642906" y="507591"/>
                  <a:pt x="642906" y="506797"/>
                  <a:pt x="641970" y="506797"/>
                </a:cubicBezTo>
                <a:cubicBezTo>
                  <a:pt x="641970" y="506007"/>
                  <a:pt x="640103" y="505217"/>
                  <a:pt x="640103" y="505217"/>
                </a:cubicBezTo>
                <a:cubicBezTo>
                  <a:pt x="640103" y="504426"/>
                  <a:pt x="641970" y="503636"/>
                  <a:pt x="642906" y="503636"/>
                </a:cubicBezTo>
                <a:cubicBezTo>
                  <a:pt x="642906" y="502845"/>
                  <a:pt x="643841" y="502845"/>
                  <a:pt x="644776" y="502052"/>
                </a:cubicBezTo>
                <a:cubicBezTo>
                  <a:pt x="643841" y="502052"/>
                  <a:pt x="643841" y="500471"/>
                  <a:pt x="642906" y="500471"/>
                </a:cubicBezTo>
                <a:cubicBezTo>
                  <a:pt x="643841" y="500471"/>
                  <a:pt x="644776" y="498890"/>
                  <a:pt x="644776" y="498890"/>
                </a:cubicBezTo>
                <a:cubicBezTo>
                  <a:pt x="645711" y="498890"/>
                  <a:pt x="645711" y="500471"/>
                  <a:pt x="646644" y="500471"/>
                </a:cubicBezTo>
                <a:cubicBezTo>
                  <a:pt x="647579" y="500471"/>
                  <a:pt x="648514" y="499681"/>
                  <a:pt x="648514" y="499681"/>
                </a:cubicBezTo>
                <a:cubicBezTo>
                  <a:pt x="649449" y="499681"/>
                  <a:pt x="649449" y="501261"/>
                  <a:pt x="650385" y="501261"/>
                </a:cubicBezTo>
                <a:lnTo>
                  <a:pt x="652252" y="499681"/>
                </a:lnTo>
                <a:cubicBezTo>
                  <a:pt x="653187" y="499681"/>
                  <a:pt x="654123" y="501261"/>
                  <a:pt x="654123" y="501261"/>
                </a:cubicBezTo>
                <a:cubicBezTo>
                  <a:pt x="654123" y="502052"/>
                  <a:pt x="655058" y="502845"/>
                  <a:pt x="655993" y="503636"/>
                </a:cubicBezTo>
                <a:lnTo>
                  <a:pt x="656925" y="505217"/>
                </a:lnTo>
                <a:cubicBezTo>
                  <a:pt x="657860" y="505217"/>
                  <a:pt x="658796" y="503636"/>
                  <a:pt x="658796" y="503636"/>
                </a:cubicBezTo>
                <a:cubicBezTo>
                  <a:pt x="659731" y="503636"/>
                  <a:pt x="660666" y="505217"/>
                  <a:pt x="660666" y="505217"/>
                </a:cubicBezTo>
                <a:cubicBezTo>
                  <a:pt x="661598" y="506007"/>
                  <a:pt x="662534" y="504426"/>
                  <a:pt x="662534" y="504426"/>
                </a:cubicBezTo>
                <a:cubicBezTo>
                  <a:pt x="662534" y="503636"/>
                  <a:pt x="661598" y="502845"/>
                  <a:pt x="661598" y="502845"/>
                </a:cubicBezTo>
                <a:cubicBezTo>
                  <a:pt x="660666" y="502052"/>
                  <a:pt x="660666" y="501261"/>
                  <a:pt x="659731" y="500471"/>
                </a:cubicBezTo>
                <a:cubicBezTo>
                  <a:pt x="658796" y="500471"/>
                  <a:pt x="658796" y="499681"/>
                  <a:pt x="657860" y="498890"/>
                </a:cubicBezTo>
                <a:lnTo>
                  <a:pt x="656925" y="497306"/>
                </a:lnTo>
                <a:cubicBezTo>
                  <a:pt x="656925" y="496516"/>
                  <a:pt x="658796" y="496516"/>
                  <a:pt x="658796" y="495725"/>
                </a:cubicBezTo>
                <a:cubicBezTo>
                  <a:pt x="658796" y="496516"/>
                  <a:pt x="659731" y="497306"/>
                  <a:pt x="660666" y="497306"/>
                </a:cubicBezTo>
                <a:cubicBezTo>
                  <a:pt x="660666" y="498100"/>
                  <a:pt x="661598" y="499681"/>
                  <a:pt x="661598" y="499681"/>
                </a:cubicBezTo>
                <a:cubicBezTo>
                  <a:pt x="662534" y="499681"/>
                  <a:pt x="663469" y="498100"/>
                  <a:pt x="663469" y="498100"/>
                </a:cubicBezTo>
                <a:cubicBezTo>
                  <a:pt x="664404" y="497306"/>
                  <a:pt x="665339" y="497306"/>
                  <a:pt x="666272" y="496516"/>
                </a:cubicBezTo>
                <a:cubicBezTo>
                  <a:pt x="666272" y="497306"/>
                  <a:pt x="668142" y="498100"/>
                  <a:pt x="667207" y="498100"/>
                </a:cubicBezTo>
                <a:cubicBezTo>
                  <a:pt x="667207" y="498890"/>
                  <a:pt x="666272" y="499681"/>
                  <a:pt x="665339" y="499681"/>
                </a:cubicBezTo>
                <a:cubicBezTo>
                  <a:pt x="665339" y="499681"/>
                  <a:pt x="663469" y="500471"/>
                  <a:pt x="663469" y="501261"/>
                </a:cubicBezTo>
                <a:cubicBezTo>
                  <a:pt x="663469" y="501261"/>
                  <a:pt x="664404" y="502052"/>
                  <a:pt x="665339" y="502845"/>
                </a:cubicBezTo>
                <a:cubicBezTo>
                  <a:pt x="665339" y="503636"/>
                  <a:pt x="666272" y="504426"/>
                  <a:pt x="666272" y="504426"/>
                </a:cubicBezTo>
                <a:cubicBezTo>
                  <a:pt x="667207" y="505217"/>
                  <a:pt x="667207" y="506007"/>
                  <a:pt x="668142" y="506797"/>
                </a:cubicBezTo>
                <a:cubicBezTo>
                  <a:pt x="669077" y="506797"/>
                  <a:pt x="669077" y="507591"/>
                  <a:pt x="670013" y="508381"/>
                </a:cubicBezTo>
                <a:lnTo>
                  <a:pt x="670945" y="509962"/>
                </a:lnTo>
                <a:cubicBezTo>
                  <a:pt x="671880" y="509962"/>
                  <a:pt x="673750" y="508381"/>
                  <a:pt x="673750" y="508381"/>
                </a:cubicBezTo>
                <a:lnTo>
                  <a:pt x="671880" y="506797"/>
                </a:lnTo>
                <a:cubicBezTo>
                  <a:pt x="670945" y="506007"/>
                  <a:pt x="670945" y="506007"/>
                  <a:pt x="670013" y="505217"/>
                </a:cubicBezTo>
                <a:cubicBezTo>
                  <a:pt x="669077" y="503636"/>
                  <a:pt x="668142" y="502845"/>
                  <a:pt x="667207" y="501261"/>
                </a:cubicBezTo>
                <a:cubicBezTo>
                  <a:pt x="668142" y="500471"/>
                  <a:pt x="670013" y="499681"/>
                  <a:pt x="670945" y="498890"/>
                </a:cubicBezTo>
                <a:cubicBezTo>
                  <a:pt x="671880" y="498890"/>
                  <a:pt x="671880" y="500471"/>
                  <a:pt x="672815" y="500471"/>
                </a:cubicBezTo>
                <a:cubicBezTo>
                  <a:pt x="673750" y="500471"/>
                  <a:pt x="674686" y="498890"/>
                  <a:pt x="674686" y="498890"/>
                </a:cubicBezTo>
                <a:cubicBezTo>
                  <a:pt x="675621" y="499681"/>
                  <a:pt x="675621" y="501261"/>
                  <a:pt x="676553" y="501261"/>
                </a:cubicBezTo>
                <a:cubicBezTo>
                  <a:pt x="677488" y="501261"/>
                  <a:pt x="678424" y="499681"/>
                  <a:pt x="678424" y="499681"/>
                </a:cubicBezTo>
                <a:cubicBezTo>
                  <a:pt x="679359" y="499681"/>
                  <a:pt x="679359" y="501261"/>
                  <a:pt x="680294" y="501261"/>
                </a:cubicBezTo>
                <a:lnTo>
                  <a:pt x="682162" y="500471"/>
                </a:lnTo>
                <a:cubicBezTo>
                  <a:pt x="682162" y="499681"/>
                  <a:pt x="680294" y="498890"/>
                  <a:pt x="680294" y="498100"/>
                </a:cubicBezTo>
                <a:lnTo>
                  <a:pt x="683097" y="497306"/>
                </a:lnTo>
                <a:cubicBezTo>
                  <a:pt x="683097" y="497306"/>
                  <a:pt x="684032" y="498100"/>
                  <a:pt x="684032" y="498890"/>
                </a:cubicBezTo>
                <a:cubicBezTo>
                  <a:pt x="684967" y="498890"/>
                  <a:pt x="684967" y="500471"/>
                  <a:pt x="685903" y="500471"/>
                </a:cubicBezTo>
                <a:cubicBezTo>
                  <a:pt x="684967" y="501261"/>
                  <a:pt x="683097" y="502052"/>
                  <a:pt x="682162" y="502845"/>
                </a:cubicBezTo>
                <a:cubicBezTo>
                  <a:pt x="683097" y="504426"/>
                  <a:pt x="684032" y="505217"/>
                  <a:pt x="684967" y="506797"/>
                </a:cubicBezTo>
                <a:cubicBezTo>
                  <a:pt x="686835" y="506007"/>
                  <a:pt x="687770" y="505217"/>
                  <a:pt x="688705" y="504426"/>
                </a:cubicBezTo>
                <a:cubicBezTo>
                  <a:pt x="687770" y="502845"/>
                  <a:pt x="686835" y="502052"/>
                  <a:pt x="685903" y="500471"/>
                </a:cubicBezTo>
                <a:lnTo>
                  <a:pt x="687770" y="498890"/>
                </a:lnTo>
                <a:cubicBezTo>
                  <a:pt x="688705" y="498890"/>
                  <a:pt x="689641" y="500471"/>
                  <a:pt x="689641" y="501261"/>
                </a:cubicBezTo>
                <a:cubicBezTo>
                  <a:pt x="690576" y="501261"/>
                  <a:pt x="690576" y="502052"/>
                  <a:pt x="691508" y="502845"/>
                </a:cubicBezTo>
                <a:lnTo>
                  <a:pt x="692443" y="504426"/>
                </a:lnTo>
                <a:cubicBezTo>
                  <a:pt x="693378" y="504426"/>
                  <a:pt x="694314" y="502845"/>
                  <a:pt x="695249" y="502845"/>
                </a:cubicBezTo>
                <a:cubicBezTo>
                  <a:pt x="695249" y="502845"/>
                  <a:pt x="696181" y="504426"/>
                  <a:pt x="696181" y="505217"/>
                </a:cubicBezTo>
                <a:lnTo>
                  <a:pt x="694314" y="506007"/>
                </a:lnTo>
                <a:cubicBezTo>
                  <a:pt x="694314" y="506797"/>
                  <a:pt x="696181" y="507591"/>
                  <a:pt x="696181" y="508381"/>
                </a:cubicBezTo>
                <a:cubicBezTo>
                  <a:pt x="696181" y="508381"/>
                  <a:pt x="697116" y="509962"/>
                  <a:pt x="698052" y="509962"/>
                </a:cubicBezTo>
                <a:cubicBezTo>
                  <a:pt x="698052" y="509962"/>
                  <a:pt x="698987" y="508381"/>
                  <a:pt x="699922" y="508381"/>
                </a:cubicBezTo>
                <a:cubicBezTo>
                  <a:pt x="699922" y="507591"/>
                  <a:pt x="698052" y="506797"/>
                  <a:pt x="698052" y="506797"/>
                </a:cubicBezTo>
                <a:cubicBezTo>
                  <a:pt x="698052" y="506007"/>
                  <a:pt x="699922" y="506007"/>
                  <a:pt x="699922" y="505217"/>
                </a:cubicBezTo>
                <a:cubicBezTo>
                  <a:pt x="700854" y="504426"/>
                  <a:pt x="701790" y="504426"/>
                  <a:pt x="702725" y="503636"/>
                </a:cubicBezTo>
                <a:cubicBezTo>
                  <a:pt x="702725" y="503636"/>
                  <a:pt x="700854" y="502845"/>
                  <a:pt x="700854" y="502052"/>
                </a:cubicBezTo>
                <a:lnTo>
                  <a:pt x="698987" y="503636"/>
                </a:lnTo>
                <a:cubicBezTo>
                  <a:pt x="698052" y="503636"/>
                  <a:pt x="697116" y="502052"/>
                  <a:pt x="697116" y="502052"/>
                </a:cubicBezTo>
                <a:cubicBezTo>
                  <a:pt x="696181" y="501261"/>
                  <a:pt x="696181" y="500471"/>
                  <a:pt x="695249" y="499681"/>
                </a:cubicBezTo>
                <a:cubicBezTo>
                  <a:pt x="695249" y="499681"/>
                  <a:pt x="694314" y="498890"/>
                  <a:pt x="693378" y="498100"/>
                </a:cubicBezTo>
                <a:cubicBezTo>
                  <a:pt x="693378" y="498100"/>
                  <a:pt x="692443" y="497306"/>
                  <a:pt x="692443" y="496516"/>
                </a:cubicBezTo>
                <a:cubicBezTo>
                  <a:pt x="692443" y="495725"/>
                  <a:pt x="690576" y="494935"/>
                  <a:pt x="690576" y="494935"/>
                </a:cubicBezTo>
                <a:cubicBezTo>
                  <a:pt x="690576" y="494145"/>
                  <a:pt x="692443" y="493351"/>
                  <a:pt x="692443" y="493351"/>
                </a:cubicBezTo>
                <a:lnTo>
                  <a:pt x="694314" y="494935"/>
                </a:lnTo>
                <a:cubicBezTo>
                  <a:pt x="695249" y="494935"/>
                  <a:pt x="696181" y="494145"/>
                  <a:pt x="696181" y="494145"/>
                </a:cubicBezTo>
                <a:cubicBezTo>
                  <a:pt x="697116" y="494145"/>
                  <a:pt x="697116" y="495725"/>
                  <a:pt x="698052" y="495725"/>
                </a:cubicBezTo>
                <a:lnTo>
                  <a:pt x="699922" y="494145"/>
                </a:lnTo>
                <a:lnTo>
                  <a:pt x="701790" y="492561"/>
                </a:lnTo>
                <a:cubicBezTo>
                  <a:pt x="702725" y="493351"/>
                  <a:pt x="703660" y="494145"/>
                  <a:pt x="703660" y="494935"/>
                </a:cubicBezTo>
                <a:cubicBezTo>
                  <a:pt x="704595" y="494935"/>
                  <a:pt x="704595" y="495725"/>
                  <a:pt x="705531" y="496516"/>
                </a:cubicBezTo>
                <a:cubicBezTo>
                  <a:pt x="706463" y="497306"/>
                  <a:pt x="707398" y="498890"/>
                  <a:pt x="708333" y="499681"/>
                </a:cubicBezTo>
                <a:cubicBezTo>
                  <a:pt x="709269" y="501261"/>
                  <a:pt x="711136" y="502052"/>
                  <a:pt x="712071" y="503636"/>
                </a:cubicBezTo>
                <a:cubicBezTo>
                  <a:pt x="712071" y="503636"/>
                  <a:pt x="713006" y="504426"/>
                  <a:pt x="713006" y="505217"/>
                </a:cubicBezTo>
                <a:cubicBezTo>
                  <a:pt x="713942" y="506007"/>
                  <a:pt x="714877" y="506007"/>
                  <a:pt x="714877" y="506797"/>
                </a:cubicBezTo>
                <a:cubicBezTo>
                  <a:pt x="714877" y="507591"/>
                  <a:pt x="716744" y="508381"/>
                  <a:pt x="716744" y="508381"/>
                </a:cubicBezTo>
                <a:cubicBezTo>
                  <a:pt x="716744" y="509172"/>
                  <a:pt x="714877" y="509962"/>
                  <a:pt x="714877" y="509962"/>
                </a:cubicBezTo>
                <a:cubicBezTo>
                  <a:pt x="713942" y="510753"/>
                  <a:pt x="715812" y="511546"/>
                  <a:pt x="715812" y="511546"/>
                </a:cubicBezTo>
                <a:cubicBezTo>
                  <a:pt x="715812" y="511546"/>
                  <a:pt x="718615" y="510753"/>
                  <a:pt x="717680" y="510753"/>
                </a:cubicBezTo>
                <a:cubicBezTo>
                  <a:pt x="717680" y="509962"/>
                  <a:pt x="716744" y="509172"/>
                  <a:pt x="716744" y="508381"/>
                </a:cubicBezTo>
                <a:lnTo>
                  <a:pt x="718615" y="507591"/>
                </a:lnTo>
                <a:cubicBezTo>
                  <a:pt x="718615" y="506797"/>
                  <a:pt x="717680" y="506007"/>
                  <a:pt x="716744" y="506007"/>
                </a:cubicBezTo>
                <a:cubicBezTo>
                  <a:pt x="716744" y="505217"/>
                  <a:pt x="715812" y="504426"/>
                  <a:pt x="715812" y="503636"/>
                </a:cubicBezTo>
                <a:cubicBezTo>
                  <a:pt x="715812" y="503636"/>
                  <a:pt x="716744" y="502845"/>
                  <a:pt x="717680" y="502845"/>
                </a:cubicBezTo>
                <a:cubicBezTo>
                  <a:pt x="717680" y="502052"/>
                  <a:pt x="719550" y="501261"/>
                  <a:pt x="719550" y="501261"/>
                </a:cubicBezTo>
                <a:lnTo>
                  <a:pt x="717680" y="499681"/>
                </a:lnTo>
                <a:cubicBezTo>
                  <a:pt x="717680" y="498890"/>
                  <a:pt x="719550" y="498100"/>
                  <a:pt x="720482" y="498100"/>
                </a:cubicBezTo>
                <a:cubicBezTo>
                  <a:pt x="720482" y="497306"/>
                  <a:pt x="721418" y="497306"/>
                  <a:pt x="722353" y="496516"/>
                </a:cubicBezTo>
                <a:cubicBezTo>
                  <a:pt x="722353" y="496516"/>
                  <a:pt x="720482" y="495725"/>
                  <a:pt x="720482" y="494935"/>
                </a:cubicBezTo>
                <a:lnTo>
                  <a:pt x="722353" y="493351"/>
                </a:lnTo>
                <a:cubicBezTo>
                  <a:pt x="723288" y="493351"/>
                  <a:pt x="724223" y="494935"/>
                  <a:pt x="724223" y="495725"/>
                </a:cubicBezTo>
                <a:cubicBezTo>
                  <a:pt x="724223" y="495725"/>
                  <a:pt x="726091" y="496516"/>
                  <a:pt x="726091" y="497306"/>
                </a:cubicBezTo>
                <a:cubicBezTo>
                  <a:pt x="726091" y="497306"/>
                  <a:pt x="723288" y="498100"/>
                  <a:pt x="724223" y="498100"/>
                </a:cubicBezTo>
                <a:cubicBezTo>
                  <a:pt x="724223" y="498890"/>
                  <a:pt x="725155" y="499681"/>
                  <a:pt x="725155" y="500471"/>
                </a:cubicBezTo>
                <a:cubicBezTo>
                  <a:pt x="726091" y="501261"/>
                  <a:pt x="727026" y="502845"/>
                  <a:pt x="728897" y="503636"/>
                </a:cubicBezTo>
                <a:cubicBezTo>
                  <a:pt x="728897" y="502845"/>
                  <a:pt x="730764" y="502845"/>
                  <a:pt x="730764" y="502052"/>
                </a:cubicBezTo>
                <a:cubicBezTo>
                  <a:pt x="730764" y="502052"/>
                  <a:pt x="728897" y="501261"/>
                  <a:pt x="728897" y="500471"/>
                </a:cubicBezTo>
                <a:lnTo>
                  <a:pt x="730764" y="499681"/>
                </a:lnTo>
                <a:cubicBezTo>
                  <a:pt x="731699" y="498890"/>
                  <a:pt x="732634" y="501261"/>
                  <a:pt x="732634" y="501261"/>
                </a:cubicBezTo>
                <a:cubicBezTo>
                  <a:pt x="732634" y="501261"/>
                  <a:pt x="733570" y="502845"/>
                  <a:pt x="734505" y="502845"/>
                </a:cubicBezTo>
                <a:cubicBezTo>
                  <a:pt x="734505" y="502845"/>
                  <a:pt x="736372" y="502052"/>
                  <a:pt x="736372" y="501261"/>
                </a:cubicBezTo>
                <a:lnTo>
                  <a:pt x="734505" y="499681"/>
                </a:lnTo>
                <a:cubicBezTo>
                  <a:pt x="734505" y="498890"/>
                  <a:pt x="736372" y="498890"/>
                  <a:pt x="737308" y="498100"/>
                </a:cubicBezTo>
                <a:cubicBezTo>
                  <a:pt x="737308" y="498100"/>
                  <a:pt x="735440" y="497306"/>
                  <a:pt x="735440" y="496516"/>
                </a:cubicBezTo>
                <a:cubicBezTo>
                  <a:pt x="735440" y="495725"/>
                  <a:pt x="737308" y="495725"/>
                  <a:pt x="737308" y="494935"/>
                </a:cubicBezTo>
                <a:cubicBezTo>
                  <a:pt x="739178" y="494145"/>
                  <a:pt x="740113" y="493351"/>
                  <a:pt x="741981" y="492561"/>
                </a:cubicBezTo>
                <a:cubicBezTo>
                  <a:pt x="742916" y="493351"/>
                  <a:pt x="743851" y="494935"/>
                  <a:pt x="744787" y="495725"/>
                </a:cubicBezTo>
                <a:cubicBezTo>
                  <a:pt x="745722" y="496516"/>
                  <a:pt x="745722" y="497306"/>
                  <a:pt x="746654" y="498100"/>
                </a:cubicBezTo>
                <a:cubicBezTo>
                  <a:pt x="746654" y="498100"/>
                  <a:pt x="747589" y="498890"/>
                  <a:pt x="747589" y="499681"/>
                </a:cubicBezTo>
                <a:cubicBezTo>
                  <a:pt x="747589" y="499681"/>
                  <a:pt x="745722" y="500471"/>
                  <a:pt x="745722" y="501261"/>
                </a:cubicBezTo>
                <a:cubicBezTo>
                  <a:pt x="745722" y="501261"/>
                  <a:pt x="747589" y="502052"/>
                  <a:pt x="747589" y="502845"/>
                </a:cubicBezTo>
                <a:cubicBezTo>
                  <a:pt x="747589" y="503636"/>
                  <a:pt x="748525" y="504426"/>
                  <a:pt x="749460" y="504426"/>
                </a:cubicBezTo>
                <a:cubicBezTo>
                  <a:pt x="749460" y="505217"/>
                  <a:pt x="750392" y="506007"/>
                  <a:pt x="750392" y="506007"/>
                </a:cubicBezTo>
                <a:cubicBezTo>
                  <a:pt x="750392" y="506797"/>
                  <a:pt x="748525" y="507591"/>
                  <a:pt x="748525" y="507591"/>
                </a:cubicBezTo>
                <a:cubicBezTo>
                  <a:pt x="748525" y="507591"/>
                  <a:pt x="749460" y="509172"/>
                  <a:pt x="750392" y="509172"/>
                </a:cubicBezTo>
                <a:lnTo>
                  <a:pt x="752262" y="508381"/>
                </a:lnTo>
                <a:cubicBezTo>
                  <a:pt x="752262" y="507591"/>
                  <a:pt x="750392" y="506797"/>
                  <a:pt x="750392" y="506007"/>
                </a:cubicBezTo>
                <a:lnTo>
                  <a:pt x="752262" y="505217"/>
                </a:lnTo>
                <a:cubicBezTo>
                  <a:pt x="753198" y="504426"/>
                  <a:pt x="754133" y="503636"/>
                  <a:pt x="755065" y="503636"/>
                </a:cubicBezTo>
                <a:cubicBezTo>
                  <a:pt x="755065" y="503636"/>
                  <a:pt x="756936" y="502845"/>
                  <a:pt x="756936" y="502052"/>
                </a:cubicBezTo>
                <a:lnTo>
                  <a:pt x="755065" y="500471"/>
                </a:lnTo>
                <a:lnTo>
                  <a:pt x="756936" y="498890"/>
                </a:lnTo>
                <a:cubicBezTo>
                  <a:pt x="757871" y="498890"/>
                  <a:pt x="759741" y="498100"/>
                  <a:pt x="759741" y="498100"/>
                </a:cubicBezTo>
                <a:cubicBezTo>
                  <a:pt x="759741" y="497306"/>
                  <a:pt x="757871" y="496516"/>
                  <a:pt x="757871" y="495725"/>
                </a:cubicBezTo>
                <a:lnTo>
                  <a:pt x="759741" y="494935"/>
                </a:lnTo>
                <a:cubicBezTo>
                  <a:pt x="759741" y="494145"/>
                  <a:pt x="757871" y="493351"/>
                  <a:pt x="758806" y="492561"/>
                </a:cubicBezTo>
                <a:lnTo>
                  <a:pt x="760674" y="491770"/>
                </a:lnTo>
                <a:cubicBezTo>
                  <a:pt x="760674" y="491770"/>
                  <a:pt x="761609" y="490189"/>
                  <a:pt x="762544" y="490189"/>
                </a:cubicBezTo>
                <a:cubicBezTo>
                  <a:pt x="763479" y="490189"/>
                  <a:pt x="763479" y="491770"/>
                  <a:pt x="764415" y="491770"/>
                </a:cubicBezTo>
                <a:lnTo>
                  <a:pt x="761609" y="493351"/>
                </a:lnTo>
                <a:cubicBezTo>
                  <a:pt x="761609" y="494145"/>
                  <a:pt x="763479" y="494935"/>
                  <a:pt x="763479" y="494935"/>
                </a:cubicBezTo>
                <a:cubicBezTo>
                  <a:pt x="763479" y="495725"/>
                  <a:pt x="761609" y="495725"/>
                  <a:pt x="761609" y="496516"/>
                </a:cubicBezTo>
                <a:lnTo>
                  <a:pt x="763479" y="498100"/>
                </a:lnTo>
                <a:cubicBezTo>
                  <a:pt x="763479" y="498100"/>
                  <a:pt x="765350" y="497306"/>
                  <a:pt x="765350" y="496516"/>
                </a:cubicBezTo>
                <a:lnTo>
                  <a:pt x="763479" y="494935"/>
                </a:lnTo>
                <a:lnTo>
                  <a:pt x="765350" y="493351"/>
                </a:lnTo>
                <a:cubicBezTo>
                  <a:pt x="766282" y="494145"/>
                  <a:pt x="767217" y="495725"/>
                  <a:pt x="767217" y="495725"/>
                </a:cubicBezTo>
                <a:cubicBezTo>
                  <a:pt x="768153" y="495725"/>
                  <a:pt x="769088" y="494145"/>
                  <a:pt x="769088" y="494145"/>
                </a:cubicBezTo>
                <a:cubicBezTo>
                  <a:pt x="770023" y="494145"/>
                  <a:pt x="770023" y="495725"/>
                  <a:pt x="770955" y="495725"/>
                </a:cubicBezTo>
                <a:cubicBezTo>
                  <a:pt x="771890" y="495725"/>
                  <a:pt x="772826" y="494145"/>
                  <a:pt x="772826" y="494935"/>
                </a:cubicBezTo>
                <a:cubicBezTo>
                  <a:pt x="773761" y="494935"/>
                  <a:pt x="774696" y="495725"/>
                  <a:pt x="774696" y="496516"/>
                </a:cubicBezTo>
                <a:lnTo>
                  <a:pt x="772826" y="497306"/>
                </a:lnTo>
                <a:cubicBezTo>
                  <a:pt x="772826" y="498100"/>
                  <a:pt x="774696" y="498890"/>
                  <a:pt x="773761" y="499681"/>
                </a:cubicBezTo>
                <a:lnTo>
                  <a:pt x="771890" y="500471"/>
                </a:lnTo>
                <a:cubicBezTo>
                  <a:pt x="771890" y="501261"/>
                  <a:pt x="773761" y="502052"/>
                  <a:pt x="773761" y="502845"/>
                </a:cubicBezTo>
                <a:lnTo>
                  <a:pt x="775628" y="501261"/>
                </a:lnTo>
                <a:lnTo>
                  <a:pt x="777499" y="502845"/>
                </a:lnTo>
                <a:cubicBezTo>
                  <a:pt x="777499" y="503636"/>
                  <a:pt x="778434" y="504426"/>
                  <a:pt x="779369" y="504426"/>
                </a:cubicBezTo>
                <a:cubicBezTo>
                  <a:pt x="779369" y="505217"/>
                  <a:pt x="776564" y="506007"/>
                  <a:pt x="776564" y="506007"/>
                </a:cubicBezTo>
                <a:lnTo>
                  <a:pt x="778434" y="507591"/>
                </a:lnTo>
                <a:lnTo>
                  <a:pt x="780301" y="506797"/>
                </a:lnTo>
                <a:cubicBezTo>
                  <a:pt x="781237" y="506797"/>
                  <a:pt x="782172" y="508381"/>
                  <a:pt x="782172" y="508381"/>
                </a:cubicBezTo>
                <a:cubicBezTo>
                  <a:pt x="783107" y="509172"/>
                  <a:pt x="783107" y="509172"/>
                  <a:pt x="784043" y="509962"/>
                </a:cubicBezTo>
                <a:cubicBezTo>
                  <a:pt x="784043" y="510753"/>
                  <a:pt x="784975" y="511546"/>
                  <a:pt x="784975" y="511546"/>
                </a:cubicBezTo>
                <a:cubicBezTo>
                  <a:pt x="784975" y="512337"/>
                  <a:pt x="783107" y="512337"/>
                  <a:pt x="783107" y="513127"/>
                </a:cubicBezTo>
                <a:cubicBezTo>
                  <a:pt x="783107" y="513917"/>
                  <a:pt x="784975" y="514708"/>
                  <a:pt x="784975" y="514708"/>
                </a:cubicBezTo>
                <a:lnTo>
                  <a:pt x="786845" y="513917"/>
                </a:lnTo>
                <a:cubicBezTo>
                  <a:pt x="786845" y="513127"/>
                  <a:pt x="784975" y="512337"/>
                  <a:pt x="784975" y="511546"/>
                </a:cubicBezTo>
                <a:lnTo>
                  <a:pt x="787780" y="510753"/>
                </a:lnTo>
                <a:cubicBezTo>
                  <a:pt x="786845" y="509962"/>
                  <a:pt x="785910" y="509172"/>
                  <a:pt x="785910" y="508381"/>
                </a:cubicBezTo>
                <a:cubicBezTo>
                  <a:pt x="784975" y="508381"/>
                  <a:pt x="784975" y="507591"/>
                  <a:pt x="784043" y="506797"/>
                </a:cubicBezTo>
                <a:lnTo>
                  <a:pt x="782172" y="505217"/>
                </a:lnTo>
                <a:cubicBezTo>
                  <a:pt x="783107" y="505217"/>
                  <a:pt x="784043" y="503636"/>
                  <a:pt x="784975" y="503636"/>
                </a:cubicBezTo>
                <a:cubicBezTo>
                  <a:pt x="784975" y="503636"/>
                  <a:pt x="785910" y="502845"/>
                  <a:pt x="786845" y="502845"/>
                </a:cubicBezTo>
                <a:cubicBezTo>
                  <a:pt x="785910" y="502052"/>
                  <a:pt x="785910" y="501261"/>
                  <a:pt x="784975" y="500471"/>
                </a:cubicBezTo>
                <a:cubicBezTo>
                  <a:pt x="784975" y="500471"/>
                  <a:pt x="784043" y="499681"/>
                  <a:pt x="784043" y="498890"/>
                </a:cubicBezTo>
                <a:cubicBezTo>
                  <a:pt x="783107" y="498890"/>
                  <a:pt x="782172" y="497306"/>
                  <a:pt x="782172" y="497306"/>
                </a:cubicBezTo>
                <a:lnTo>
                  <a:pt x="784043" y="495725"/>
                </a:lnTo>
                <a:cubicBezTo>
                  <a:pt x="784043" y="495725"/>
                  <a:pt x="784975" y="497306"/>
                  <a:pt x="785910" y="497306"/>
                </a:cubicBezTo>
                <a:cubicBezTo>
                  <a:pt x="786845" y="498890"/>
                  <a:pt x="787780" y="499681"/>
                  <a:pt x="788716" y="501261"/>
                </a:cubicBezTo>
                <a:cubicBezTo>
                  <a:pt x="788716" y="502052"/>
                  <a:pt x="790583" y="502052"/>
                  <a:pt x="790583" y="502845"/>
                </a:cubicBezTo>
                <a:cubicBezTo>
                  <a:pt x="790583" y="503636"/>
                  <a:pt x="788716" y="503636"/>
                  <a:pt x="788716" y="504426"/>
                </a:cubicBezTo>
                <a:lnTo>
                  <a:pt x="789651" y="506007"/>
                </a:lnTo>
                <a:cubicBezTo>
                  <a:pt x="789651" y="506007"/>
                  <a:pt x="791518" y="504426"/>
                  <a:pt x="792454" y="504426"/>
                </a:cubicBezTo>
                <a:lnTo>
                  <a:pt x="793389" y="506007"/>
                </a:lnTo>
                <a:cubicBezTo>
                  <a:pt x="793389" y="506797"/>
                  <a:pt x="791518" y="507591"/>
                  <a:pt x="791518" y="507591"/>
                </a:cubicBezTo>
                <a:cubicBezTo>
                  <a:pt x="791518" y="508381"/>
                  <a:pt x="793389" y="509172"/>
                  <a:pt x="793389" y="509172"/>
                </a:cubicBezTo>
                <a:cubicBezTo>
                  <a:pt x="793389" y="509172"/>
                  <a:pt x="794324" y="508381"/>
                  <a:pt x="795256" y="508381"/>
                </a:cubicBezTo>
                <a:cubicBezTo>
                  <a:pt x="795256" y="507591"/>
                  <a:pt x="797127" y="506797"/>
                  <a:pt x="797127" y="506797"/>
                </a:cubicBezTo>
                <a:lnTo>
                  <a:pt x="796192" y="505217"/>
                </a:lnTo>
                <a:cubicBezTo>
                  <a:pt x="795256" y="504426"/>
                  <a:pt x="794324" y="503636"/>
                  <a:pt x="794324" y="503636"/>
                </a:cubicBezTo>
                <a:cubicBezTo>
                  <a:pt x="793389" y="502845"/>
                  <a:pt x="793389" y="502052"/>
                  <a:pt x="792454" y="501261"/>
                </a:cubicBezTo>
                <a:lnTo>
                  <a:pt x="794324" y="500471"/>
                </a:lnTo>
                <a:cubicBezTo>
                  <a:pt x="795256" y="499681"/>
                  <a:pt x="793389" y="498890"/>
                  <a:pt x="793389" y="498100"/>
                </a:cubicBezTo>
                <a:lnTo>
                  <a:pt x="795256" y="497306"/>
                </a:lnTo>
                <a:cubicBezTo>
                  <a:pt x="795256" y="497306"/>
                  <a:pt x="796192" y="498890"/>
                  <a:pt x="797127" y="498890"/>
                </a:cubicBezTo>
                <a:cubicBezTo>
                  <a:pt x="797127" y="499681"/>
                  <a:pt x="798062" y="499681"/>
                  <a:pt x="798062" y="500471"/>
                </a:cubicBezTo>
                <a:cubicBezTo>
                  <a:pt x="798997" y="501261"/>
                  <a:pt x="798997" y="502052"/>
                  <a:pt x="799933" y="502052"/>
                </a:cubicBezTo>
                <a:cubicBezTo>
                  <a:pt x="799933" y="502845"/>
                  <a:pt x="801800" y="503636"/>
                  <a:pt x="801800" y="504426"/>
                </a:cubicBezTo>
                <a:lnTo>
                  <a:pt x="798997" y="505217"/>
                </a:lnTo>
                <a:cubicBezTo>
                  <a:pt x="799933" y="506007"/>
                  <a:pt x="800865" y="506797"/>
                  <a:pt x="800865" y="507591"/>
                </a:cubicBezTo>
                <a:cubicBezTo>
                  <a:pt x="801800" y="507591"/>
                  <a:pt x="801800" y="508381"/>
                  <a:pt x="802735" y="509172"/>
                </a:cubicBezTo>
                <a:cubicBezTo>
                  <a:pt x="802735" y="509172"/>
                  <a:pt x="803671" y="510753"/>
                  <a:pt x="804606" y="510753"/>
                </a:cubicBezTo>
                <a:lnTo>
                  <a:pt x="806473" y="509172"/>
                </a:lnTo>
                <a:lnTo>
                  <a:pt x="808344" y="508381"/>
                </a:lnTo>
                <a:cubicBezTo>
                  <a:pt x="808344" y="508381"/>
                  <a:pt x="809279" y="509962"/>
                  <a:pt x="810211" y="509962"/>
                </a:cubicBezTo>
                <a:cubicBezTo>
                  <a:pt x="810211" y="510753"/>
                  <a:pt x="811146" y="510753"/>
                  <a:pt x="811146" y="511546"/>
                </a:cubicBezTo>
                <a:cubicBezTo>
                  <a:pt x="812082" y="511546"/>
                  <a:pt x="813952" y="510753"/>
                  <a:pt x="813952" y="509962"/>
                </a:cubicBezTo>
                <a:cubicBezTo>
                  <a:pt x="813952" y="509962"/>
                  <a:pt x="812082" y="509172"/>
                  <a:pt x="812082" y="508381"/>
                </a:cubicBezTo>
                <a:cubicBezTo>
                  <a:pt x="811146" y="507591"/>
                  <a:pt x="811146" y="507591"/>
                  <a:pt x="810211" y="506797"/>
                </a:cubicBezTo>
                <a:lnTo>
                  <a:pt x="809279" y="505217"/>
                </a:lnTo>
                <a:cubicBezTo>
                  <a:pt x="809279" y="504426"/>
                  <a:pt x="810211" y="503636"/>
                  <a:pt x="811146" y="503636"/>
                </a:cubicBezTo>
                <a:cubicBezTo>
                  <a:pt x="811146" y="503636"/>
                  <a:pt x="812082" y="502052"/>
                  <a:pt x="813017" y="502052"/>
                </a:cubicBezTo>
                <a:cubicBezTo>
                  <a:pt x="813017" y="502052"/>
                  <a:pt x="813952" y="503636"/>
                  <a:pt x="814884" y="503636"/>
                </a:cubicBezTo>
                <a:cubicBezTo>
                  <a:pt x="814884" y="504426"/>
                  <a:pt x="816755" y="502845"/>
                  <a:pt x="816755" y="502845"/>
                </a:cubicBezTo>
                <a:cubicBezTo>
                  <a:pt x="817690" y="502052"/>
                  <a:pt x="818625" y="502052"/>
                  <a:pt x="818625" y="501261"/>
                </a:cubicBezTo>
                <a:lnTo>
                  <a:pt x="816755" y="499681"/>
                </a:lnTo>
                <a:cubicBezTo>
                  <a:pt x="817690" y="498890"/>
                  <a:pt x="819561" y="498890"/>
                  <a:pt x="819561" y="498100"/>
                </a:cubicBezTo>
                <a:cubicBezTo>
                  <a:pt x="819561" y="498100"/>
                  <a:pt x="820493" y="496516"/>
                  <a:pt x="821428" y="496516"/>
                </a:cubicBezTo>
                <a:cubicBezTo>
                  <a:pt x="821428" y="496516"/>
                  <a:pt x="823299" y="498100"/>
                  <a:pt x="823299" y="498890"/>
                </a:cubicBezTo>
                <a:lnTo>
                  <a:pt x="820493" y="499681"/>
                </a:lnTo>
                <a:cubicBezTo>
                  <a:pt x="820493" y="500471"/>
                  <a:pt x="822363" y="501261"/>
                  <a:pt x="822363" y="502052"/>
                </a:cubicBezTo>
                <a:lnTo>
                  <a:pt x="820493" y="502845"/>
                </a:lnTo>
                <a:cubicBezTo>
                  <a:pt x="819561" y="503636"/>
                  <a:pt x="818625" y="503636"/>
                  <a:pt x="818625" y="504426"/>
                </a:cubicBezTo>
                <a:cubicBezTo>
                  <a:pt x="819561" y="506007"/>
                  <a:pt x="820493" y="506797"/>
                  <a:pt x="821428" y="507591"/>
                </a:cubicBezTo>
                <a:cubicBezTo>
                  <a:pt x="821428" y="507591"/>
                  <a:pt x="823299" y="507591"/>
                  <a:pt x="823299" y="506797"/>
                </a:cubicBezTo>
                <a:cubicBezTo>
                  <a:pt x="823299" y="506007"/>
                  <a:pt x="822363" y="505217"/>
                  <a:pt x="822363" y="505217"/>
                </a:cubicBezTo>
                <a:cubicBezTo>
                  <a:pt x="822363" y="504426"/>
                  <a:pt x="824234" y="503636"/>
                  <a:pt x="824234" y="503636"/>
                </a:cubicBezTo>
                <a:cubicBezTo>
                  <a:pt x="824234" y="502845"/>
                  <a:pt x="822363" y="502052"/>
                  <a:pt x="822363" y="502052"/>
                </a:cubicBezTo>
                <a:cubicBezTo>
                  <a:pt x="822363" y="501261"/>
                  <a:pt x="824234" y="500471"/>
                  <a:pt x="824234" y="500471"/>
                </a:cubicBezTo>
                <a:cubicBezTo>
                  <a:pt x="825166" y="499681"/>
                  <a:pt x="826101" y="499681"/>
                  <a:pt x="827036" y="498890"/>
                </a:cubicBezTo>
                <a:cubicBezTo>
                  <a:pt x="827036" y="499681"/>
                  <a:pt x="827972" y="500471"/>
                  <a:pt x="827972" y="500471"/>
                </a:cubicBezTo>
                <a:cubicBezTo>
                  <a:pt x="828907" y="501261"/>
                  <a:pt x="828907" y="502052"/>
                  <a:pt x="829842" y="502845"/>
                </a:cubicBezTo>
                <a:lnTo>
                  <a:pt x="831710" y="501261"/>
                </a:lnTo>
                <a:cubicBezTo>
                  <a:pt x="832645" y="501261"/>
                  <a:pt x="832645" y="502845"/>
                  <a:pt x="833580" y="502845"/>
                </a:cubicBezTo>
                <a:cubicBezTo>
                  <a:pt x="834515" y="502845"/>
                  <a:pt x="835448" y="501261"/>
                  <a:pt x="835448" y="502052"/>
                </a:cubicBezTo>
                <a:cubicBezTo>
                  <a:pt x="836383" y="502052"/>
                  <a:pt x="836383" y="503636"/>
                  <a:pt x="837318" y="503636"/>
                </a:cubicBezTo>
                <a:cubicBezTo>
                  <a:pt x="838253" y="503636"/>
                  <a:pt x="838253" y="502052"/>
                  <a:pt x="839185" y="502052"/>
                </a:cubicBezTo>
                <a:cubicBezTo>
                  <a:pt x="840121" y="502052"/>
                  <a:pt x="840121" y="503636"/>
                  <a:pt x="841056" y="503636"/>
                </a:cubicBezTo>
                <a:cubicBezTo>
                  <a:pt x="841056" y="503636"/>
                  <a:pt x="841991" y="502845"/>
                  <a:pt x="842926" y="502845"/>
                </a:cubicBezTo>
                <a:cubicBezTo>
                  <a:pt x="841991" y="501261"/>
                  <a:pt x="841056" y="500471"/>
                  <a:pt x="840121" y="498890"/>
                </a:cubicBezTo>
                <a:cubicBezTo>
                  <a:pt x="838253" y="498100"/>
                  <a:pt x="837318" y="496516"/>
                  <a:pt x="836383" y="495725"/>
                </a:cubicBezTo>
                <a:cubicBezTo>
                  <a:pt x="838253" y="494145"/>
                  <a:pt x="839185" y="493351"/>
                  <a:pt x="841056" y="492561"/>
                </a:cubicBezTo>
                <a:cubicBezTo>
                  <a:pt x="841991" y="494145"/>
                  <a:pt x="842926" y="494935"/>
                  <a:pt x="843862" y="496516"/>
                </a:cubicBezTo>
                <a:cubicBezTo>
                  <a:pt x="844794" y="496516"/>
                  <a:pt x="844794" y="497306"/>
                  <a:pt x="845729" y="498100"/>
                </a:cubicBezTo>
                <a:cubicBezTo>
                  <a:pt x="845729" y="498100"/>
                  <a:pt x="846664" y="499681"/>
                  <a:pt x="847600" y="499681"/>
                </a:cubicBezTo>
                <a:cubicBezTo>
                  <a:pt x="847600" y="499681"/>
                  <a:pt x="848535" y="498890"/>
                  <a:pt x="849470" y="498100"/>
                </a:cubicBezTo>
                <a:lnTo>
                  <a:pt x="851338" y="497306"/>
                </a:lnTo>
                <a:cubicBezTo>
                  <a:pt x="851338" y="496516"/>
                  <a:pt x="849470" y="495725"/>
                  <a:pt x="849470" y="495725"/>
                </a:cubicBezTo>
                <a:cubicBezTo>
                  <a:pt x="849470" y="494935"/>
                  <a:pt x="847600" y="494145"/>
                  <a:pt x="848535" y="493351"/>
                </a:cubicBezTo>
                <a:lnTo>
                  <a:pt x="850402" y="492561"/>
                </a:lnTo>
                <a:lnTo>
                  <a:pt x="851338" y="494145"/>
                </a:lnTo>
                <a:cubicBezTo>
                  <a:pt x="852273" y="494935"/>
                  <a:pt x="853208" y="494935"/>
                  <a:pt x="853208" y="495725"/>
                </a:cubicBezTo>
                <a:cubicBezTo>
                  <a:pt x="854143" y="496516"/>
                  <a:pt x="855076" y="497306"/>
                  <a:pt x="855076" y="497306"/>
                </a:cubicBezTo>
                <a:cubicBezTo>
                  <a:pt x="855076" y="498100"/>
                  <a:pt x="856946" y="498890"/>
                  <a:pt x="856946" y="499681"/>
                </a:cubicBezTo>
                <a:lnTo>
                  <a:pt x="854143" y="500471"/>
                </a:lnTo>
                <a:lnTo>
                  <a:pt x="856011" y="502052"/>
                </a:lnTo>
                <a:cubicBezTo>
                  <a:pt x="856011" y="502845"/>
                  <a:pt x="857881" y="501261"/>
                  <a:pt x="857881" y="501261"/>
                </a:cubicBezTo>
                <a:cubicBezTo>
                  <a:pt x="858817" y="500471"/>
                  <a:pt x="859752" y="500471"/>
                  <a:pt x="860684" y="499681"/>
                </a:cubicBezTo>
                <a:cubicBezTo>
                  <a:pt x="860684" y="499681"/>
                  <a:pt x="861619" y="498890"/>
                  <a:pt x="862554" y="498100"/>
                </a:cubicBezTo>
                <a:lnTo>
                  <a:pt x="864422" y="497306"/>
                </a:lnTo>
                <a:lnTo>
                  <a:pt x="866292" y="498890"/>
                </a:lnTo>
                <a:cubicBezTo>
                  <a:pt x="865357" y="498890"/>
                  <a:pt x="864422" y="499681"/>
                  <a:pt x="863490" y="500471"/>
                </a:cubicBezTo>
                <a:cubicBezTo>
                  <a:pt x="864422" y="500471"/>
                  <a:pt x="865357" y="501261"/>
                  <a:pt x="865357" y="502052"/>
                </a:cubicBezTo>
                <a:lnTo>
                  <a:pt x="863490" y="502845"/>
                </a:lnTo>
                <a:cubicBezTo>
                  <a:pt x="863490" y="503636"/>
                  <a:pt x="861619" y="504426"/>
                  <a:pt x="861619" y="504426"/>
                </a:cubicBezTo>
                <a:cubicBezTo>
                  <a:pt x="861619" y="505217"/>
                  <a:pt x="862554" y="506007"/>
                  <a:pt x="862554" y="506007"/>
                </a:cubicBezTo>
                <a:cubicBezTo>
                  <a:pt x="864422" y="505217"/>
                  <a:pt x="865357" y="504426"/>
                  <a:pt x="867228" y="503636"/>
                </a:cubicBezTo>
                <a:cubicBezTo>
                  <a:pt x="868163" y="503636"/>
                  <a:pt x="868163" y="502052"/>
                  <a:pt x="869095" y="502052"/>
                </a:cubicBezTo>
                <a:cubicBezTo>
                  <a:pt x="870030" y="502052"/>
                  <a:pt x="870030" y="504426"/>
                  <a:pt x="870966" y="504426"/>
                </a:cubicBezTo>
                <a:lnTo>
                  <a:pt x="872836" y="502845"/>
                </a:lnTo>
                <a:cubicBezTo>
                  <a:pt x="872836" y="503636"/>
                  <a:pt x="874703" y="503636"/>
                  <a:pt x="874703" y="504426"/>
                </a:cubicBezTo>
                <a:cubicBezTo>
                  <a:pt x="874703" y="505217"/>
                  <a:pt x="871901" y="505217"/>
                  <a:pt x="872836" y="506007"/>
                </a:cubicBezTo>
                <a:cubicBezTo>
                  <a:pt x="872836" y="506007"/>
                  <a:pt x="873771" y="506797"/>
                  <a:pt x="873771" y="507591"/>
                </a:cubicBezTo>
                <a:cubicBezTo>
                  <a:pt x="874703" y="508381"/>
                  <a:pt x="874703" y="509172"/>
                  <a:pt x="875639" y="509172"/>
                </a:cubicBezTo>
                <a:cubicBezTo>
                  <a:pt x="876574" y="509962"/>
                  <a:pt x="876574" y="510753"/>
                  <a:pt x="877509" y="510753"/>
                </a:cubicBezTo>
                <a:lnTo>
                  <a:pt x="879377" y="509962"/>
                </a:lnTo>
                <a:cubicBezTo>
                  <a:pt x="879377" y="509172"/>
                  <a:pt x="877509" y="508381"/>
                  <a:pt x="877509" y="508381"/>
                </a:cubicBezTo>
                <a:cubicBezTo>
                  <a:pt x="877509" y="507591"/>
                  <a:pt x="875639" y="506797"/>
                  <a:pt x="875639" y="506007"/>
                </a:cubicBezTo>
                <a:cubicBezTo>
                  <a:pt x="876574" y="506007"/>
                  <a:pt x="878445" y="505217"/>
                  <a:pt x="878445" y="505217"/>
                </a:cubicBezTo>
                <a:cubicBezTo>
                  <a:pt x="878445" y="504426"/>
                  <a:pt x="876574" y="503636"/>
                  <a:pt x="876574" y="502845"/>
                </a:cubicBezTo>
                <a:lnTo>
                  <a:pt x="878445" y="502052"/>
                </a:lnTo>
                <a:cubicBezTo>
                  <a:pt x="878445" y="501261"/>
                  <a:pt x="877509" y="500471"/>
                  <a:pt x="877509" y="499681"/>
                </a:cubicBezTo>
                <a:cubicBezTo>
                  <a:pt x="876574" y="499681"/>
                  <a:pt x="875639" y="498890"/>
                  <a:pt x="875639" y="498100"/>
                </a:cubicBezTo>
                <a:cubicBezTo>
                  <a:pt x="876574" y="498100"/>
                  <a:pt x="876574" y="497306"/>
                  <a:pt x="877509" y="497306"/>
                </a:cubicBezTo>
                <a:cubicBezTo>
                  <a:pt x="878445" y="496516"/>
                  <a:pt x="878445" y="498890"/>
                  <a:pt x="879377" y="498890"/>
                </a:cubicBezTo>
                <a:cubicBezTo>
                  <a:pt x="879377" y="498890"/>
                  <a:pt x="880312" y="497306"/>
                  <a:pt x="881247" y="497306"/>
                </a:cubicBezTo>
                <a:cubicBezTo>
                  <a:pt x="882182" y="497306"/>
                  <a:pt x="882182" y="496516"/>
                  <a:pt x="883118" y="495725"/>
                </a:cubicBezTo>
                <a:cubicBezTo>
                  <a:pt x="883118" y="495725"/>
                  <a:pt x="881247" y="494935"/>
                  <a:pt x="882182" y="494145"/>
                </a:cubicBezTo>
                <a:lnTo>
                  <a:pt x="884053" y="492561"/>
                </a:lnTo>
                <a:cubicBezTo>
                  <a:pt x="884053" y="493351"/>
                  <a:pt x="884985" y="494145"/>
                  <a:pt x="884985" y="494935"/>
                </a:cubicBezTo>
                <a:cubicBezTo>
                  <a:pt x="885920" y="494935"/>
                  <a:pt x="886856" y="495725"/>
                  <a:pt x="886856" y="496516"/>
                </a:cubicBezTo>
                <a:cubicBezTo>
                  <a:pt x="887791" y="497306"/>
                  <a:pt x="888726" y="498890"/>
                  <a:pt x="890594" y="499681"/>
                </a:cubicBezTo>
                <a:cubicBezTo>
                  <a:pt x="891529" y="501261"/>
                  <a:pt x="892464" y="502052"/>
                  <a:pt x="893399" y="503636"/>
                </a:cubicBezTo>
                <a:cubicBezTo>
                  <a:pt x="894331" y="504426"/>
                  <a:pt x="895267" y="506007"/>
                  <a:pt x="896202" y="506797"/>
                </a:cubicBezTo>
                <a:cubicBezTo>
                  <a:pt x="897137" y="506797"/>
                  <a:pt x="898073" y="506007"/>
                  <a:pt x="899005" y="506007"/>
                </a:cubicBezTo>
                <a:cubicBezTo>
                  <a:pt x="899005" y="505217"/>
                  <a:pt x="900875" y="505217"/>
                  <a:pt x="900875" y="504426"/>
                </a:cubicBezTo>
                <a:lnTo>
                  <a:pt x="899005" y="502845"/>
                </a:lnTo>
                <a:cubicBezTo>
                  <a:pt x="899005" y="502052"/>
                  <a:pt x="897137" y="501261"/>
                  <a:pt x="897137" y="500471"/>
                </a:cubicBezTo>
                <a:cubicBezTo>
                  <a:pt x="898073" y="500471"/>
                  <a:pt x="899005" y="499681"/>
                  <a:pt x="899940" y="499681"/>
                </a:cubicBezTo>
                <a:cubicBezTo>
                  <a:pt x="899940" y="498890"/>
                  <a:pt x="900875" y="498100"/>
                  <a:pt x="901810" y="498100"/>
                </a:cubicBezTo>
                <a:cubicBezTo>
                  <a:pt x="901810" y="498100"/>
                  <a:pt x="902746" y="499681"/>
                  <a:pt x="903681" y="499681"/>
                </a:cubicBezTo>
                <a:cubicBezTo>
                  <a:pt x="903681" y="499681"/>
                  <a:pt x="905548" y="498890"/>
                  <a:pt x="905548" y="498100"/>
                </a:cubicBezTo>
                <a:lnTo>
                  <a:pt x="903681" y="496516"/>
                </a:lnTo>
                <a:lnTo>
                  <a:pt x="901810" y="494935"/>
                </a:lnTo>
                <a:cubicBezTo>
                  <a:pt x="901810" y="494935"/>
                  <a:pt x="903681" y="494145"/>
                  <a:pt x="904613" y="493351"/>
                </a:cubicBezTo>
                <a:cubicBezTo>
                  <a:pt x="904613" y="493351"/>
                  <a:pt x="905548" y="492561"/>
                  <a:pt x="906484" y="492561"/>
                </a:cubicBezTo>
                <a:cubicBezTo>
                  <a:pt x="907419" y="492561"/>
                  <a:pt x="907419" y="494145"/>
                  <a:pt x="908354" y="494145"/>
                </a:cubicBezTo>
                <a:cubicBezTo>
                  <a:pt x="907419" y="494145"/>
                  <a:pt x="905548" y="495725"/>
                  <a:pt x="905548" y="495725"/>
                </a:cubicBezTo>
                <a:cubicBezTo>
                  <a:pt x="906484" y="495725"/>
                  <a:pt x="907419" y="496516"/>
                  <a:pt x="907419" y="497306"/>
                </a:cubicBezTo>
                <a:cubicBezTo>
                  <a:pt x="908354" y="498100"/>
                  <a:pt x="908354" y="498100"/>
                  <a:pt x="909286" y="498890"/>
                </a:cubicBezTo>
                <a:cubicBezTo>
                  <a:pt x="909286" y="499681"/>
                  <a:pt x="910222" y="500471"/>
                  <a:pt x="910222" y="500471"/>
                </a:cubicBezTo>
                <a:cubicBezTo>
                  <a:pt x="911157" y="501261"/>
                  <a:pt x="912092" y="502052"/>
                  <a:pt x="912092" y="502052"/>
                </a:cubicBezTo>
                <a:cubicBezTo>
                  <a:pt x="912092" y="502845"/>
                  <a:pt x="913963" y="501261"/>
                  <a:pt x="913963" y="501261"/>
                </a:cubicBezTo>
                <a:cubicBezTo>
                  <a:pt x="914895" y="501261"/>
                  <a:pt x="914895" y="502845"/>
                  <a:pt x="915830" y="502845"/>
                </a:cubicBezTo>
                <a:cubicBezTo>
                  <a:pt x="916765" y="502845"/>
                  <a:pt x="916765" y="504426"/>
                  <a:pt x="917700" y="504426"/>
                </a:cubicBezTo>
                <a:cubicBezTo>
                  <a:pt x="917700" y="504426"/>
                  <a:pt x="919568" y="502845"/>
                  <a:pt x="919568" y="503636"/>
                </a:cubicBezTo>
                <a:cubicBezTo>
                  <a:pt x="920503" y="503636"/>
                  <a:pt x="920503" y="504426"/>
                  <a:pt x="921438" y="505217"/>
                </a:cubicBezTo>
                <a:cubicBezTo>
                  <a:pt x="921438" y="505217"/>
                  <a:pt x="922374" y="506007"/>
                  <a:pt x="922374" y="506797"/>
                </a:cubicBezTo>
                <a:cubicBezTo>
                  <a:pt x="923309" y="506797"/>
                  <a:pt x="924241" y="508381"/>
                  <a:pt x="924241" y="508381"/>
                </a:cubicBezTo>
                <a:lnTo>
                  <a:pt x="922374" y="509962"/>
                </a:lnTo>
                <a:cubicBezTo>
                  <a:pt x="922374" y="509962"/>
                  <a:pt x="923309" y="511546"/>
                  <a:pt x="924241" y="511546"/>
                </a:cubicBezTo>
                <a:cubicBezTo>
                  <a:pt x="924241" y="511546"/>
                  <a:pt x="925176" y="509962"/>
                  <a:pt x="926112" y="509962"/>
                </a:cubicBezTo>
                <a:cubicBezTo>
                  <a:pt x="927047" y="510753"/>
                  <a:pt x="927047" y="512337"/>
                  <a:pt x="927982" y="512337"/>
                </a:cubicBezTo>
                <a:cubicBezTo>
                  <a:pt x="927982" y="512337"/>
                  <a:pt x="928914" y="510753"/>
                  <a:pt x="929849" y="510753"/>
                </a:cubicBezTo>
                <a:cubicBezTo>
                  <a:pt x="928914" y="509962"/>
                  <a:pt x="928914" y="509962"/>
                  <a:pt x="927982" y="509172"/>
                </a:cubicBezTo>
                <a:cubicBezTo>
                  <a:pt x="927982" y="508381"/>
                  <a:pt x="927047" y="507591"/>
                  <a:pt x="926112" y="507591"/>
                </a:cubicBezTo>
                <a:cubicBezTo>
                  <a:pt x="926112" y="506797"/>
                  <a:pt x="928914" y="506007"/>
                  <a:pt x="928914" y="506007"/>
                </a:cubicBezTo>
                <a:lnTo>
                  <a:pt x="927047" y="504426"/>
                </a:lnTo>
                <a:cubicBezTo>
                  <a:pt x="927047" y="503636"/>
                  <a:pt x="925176" y="502845"/>
                  <a:pt x="925176" y="502052"/>
                </a:cubicBezTo>
                <a:lnTo>
                  <a:pt x="927047" y="501261"/>
                </a:lnTo>
                <a:cubicBezTo>
                  <a:pt x="927982" y="500471"/>
                  <a:pt x="926112" y="499681"/>
                  <a:pt x="926112" y="498890"/>
                </a:cubicBezTo>
                <a:lnTo>
                  <a:pt x="927982" y="498100"/>
                </a:lnTo>
                <a:cubicBezTo>
                  <a:pt x="927982" y="497306"/>
                  <a:pt x="926112" y="496516"/>
                  <a:pt x="926112" y="495725"/>
                </a:cubicBezTo>
                <a:cubicBezTo>
                  <a:pt x="926112" y="495725"/>
                  <a:pt x="927982" y="494935"/>
                  <a:pt x="928914" y="494935"/>
                </a:cubicBezTo>
                <a:cubicBezTo>
                  <a:pt x="928914" y="494145"/>
                  <a:pt x="929849" y="494145"/>
                  <a:pt x="930785" y="493351"/>
                </a:cubicBezTo>
                <a:lnTo>
                  <a:pt x="931720" y="494935"/>
                </a:lnTo>
                <a:cubicBezTo>
                  <a:pt x="932655" y="495725"/>
                  <a:pt x="933587" y="494145"/>
                  <a:pt x="934523" y="494145"/>
                </a:cubicBezTo>
                <a:lnTo>
                  <a:pt x="935458" y="495725"/>
                </a:lnTo>
                <a:cubicBezTo>
                  <a:pt x="935458" y="495725"/>
                  <a:pt x="933587" y="496516"/>
                  <a:pt x="933587" y="497306"/>
                </a:cubicBezTo>
                <a:lnTo>
                  <a:pt x="931720" y="498100"/>
                </a:lnTo>
                <a:cubicBezTo>
                  <a:pt x="931720" y="498890"/>
                  <a:pt x="932655" y="499681"/>
                  <a:pt x="933587" y="499681"/>
                </a:cubicBezTo>
                <a:cubicBezTo>
                  <a:pt x="933587" y="500471"/>
                  <a:pt x="934523" y="502052"/>
                  <a:pt x="934523" y="502052"/>
                </a:cubicBezTo>
                <a:cubicBezTo>
                  <a:pt x="935458" y="502052"/>
                  <a:pt x="936393" y="500471"/>
                  <a:pt x="937328" y="500471"/>
                </a:cubicBezTo>
                <a:cubicBezTo>
                  <a:pt x="937328" y="500471"/>
                  <a:pt x="938264" y="499681"/>
                  <a:pt x="939196" y="498890"/>
                </a:cubicBezTo>
                <a:lnTo>
                  <a:pt x="937328" y="497306"/>
                </a:lnTo>
                <a:lnTo>
                  <a:pt x="939196" y="495725"/>
                </a:lnTo>
                <a:cubicBezTo>
                  <a:pt x="940131" y="496516"/>
                  <a:pt x="941066" y="497306"/>
                  <a:pt x="941066" y="498100"/>
                </a:cubicBezTo>
                <a:cubicBezTo>
                  <a:pt x="941066" y="498100"/>
                  <a:pt x="942937" y="498890"/>
                  <a:pt x="942937" y="499681"/>
                </a:cubicBezTo>
                <a:cubicBezTo>
                  <a:pt x="942937" y="499681"/>
                  <a:pt x="940131" y="500471"/>
                  <a:pt x="940131" y="501261"/>
                </a:cubicBezTo>
                <a:cubicBezTo>
                  <a:pt x="941066" y="501261"/>
                  <a:pt x="942002" y="502052"/>
                  <a:pt x="942002" y="502845"/>
                </a:cubicBezTo>
                <a:cubicBezTo>
                  <a:pt x="942937" y="502845"/>
                  <a:pt x="943872" y="503636"/>
                  <a:pt x="943872" y="504426"/>
                </a:cubicBezTo>
                <a:cubicBezTo>
                  <a:pt x="943872" y="504426"/>
                  <a:pt x="942002" y="505217"/>
                  <a:pt x="942002" y="506007"/>
                </a:cubicBezTo>
                <a:cubicBezTo>
                  <a:pt x="942002" y="506007"/>
                  <a:pt x="942937" y="506797"/>
                  <a:pt x="942937" y="507591"/>
                </a:cubicBezTo>
                <a:cubicBezTo>
                  <a:pt x="943872" y="506797"/>
                  <a:pt x="944804" y="506797"/>
                  <a:pt x="945740" y="506007"/>
                </a:cubicBezTo>
                <a:lnTo>
                  <a:pt x="947610" y="505217"/>
                </a:lnTo>
                <a:cubicBezTo>
                  <a:pt x="947610" y="504426"/>
                  <a:pt x="945740" y="503636"/>
                  <a:pt x="945740" y="502845"/>
                </a:cubicBezTo>
                <a:lnTo>
                  <a:pt x="947610" y="502052"/>
                </a:lnTo>
                <a:cubicBezTo>
                  <a:pt x="947610" y="501261"/>
                  <a:pt x="946675" y="500471"/>
                  <a:pt x="946675" y="499681"/>
                </a:cubicBezTo>
                <a:cubicBezTo>
                  <a:pt x="946675" y="499681"/>
                  <a:pt x="944804" y="498890"/>
                  <a:pt x="944804" y="498100"/>
                </a:cubicBezTo>
                <a:cubicBezTo>
                  <a:pt x="944804" y="497306"/>
                  <a:pt x="946675" y="497306"/>
                  <a:pt x="946675" y="496516"/>
                </a:cubicBezTo>
                <a:lnTo>
                  <a:pt x="948545" y="495725"/>
                </a:lnTo>
                <a:cubicBezTo>
                  <a:pt x="949477" y="494935"/>
                  <a:pt x="947610" y="494145"/>
                  <a:pt x="947610" y="494145"/>
                </a:cubicBezTo>
                <a:cubicBezTo>
                  <a:pt x="947610" y="493351"/>
                  <a:pt x="949477" y="492561"/>
                  <a:pt x="949477" y="492561"/>
                </a:cubicBezTo>
                <a:cubicBezTo>
                  <a:pt x="949477" y="493351"/>
                  <a:pt x="950413" y="493351"/>
                  <a:pt x="951348" y="494145"/>
                </a:cubicBezTo>
                <a:lnTo>
                  <a:pt x="952283" y="495725"/>
                </a:lnTo>
                <a:cubicBezTo>
                  <a:pt x="952283" y="496516"/>
                  <a:pt x="950413" y="497306"/>
                  <a:pt x="950413" y="497306"/>
                </a:cubicBezTo>
                <a:cubicBezTo>
                  <a:pt x="950413" y="498100"/>
                  <a:pt x="951348" y="498890"/>
                  <a:pt x="952283" y="498890"/>
                </a:cubicBezTo>
                <a:cubicBezTo>
                  <a:pt x="952283" y="499681"/>
                  <a:pt x="954151" y="500471"/>
                  <a:pt x="954151" y="500471"/>
                </a:cubicBezTo>
                <a:cubicBezTo>
                  <a:pt x="953215" y="501261"/>
                  <a:pt x="952283" y="501261"/>
                  <a:pt x="951348" y="502052"/>
                </a:cubicBezTo>
                <a:cubicBezTo>
                  <a:pt x="952283" y="502052"/>
                  <a:pt x="952283" y="503636"/>
                  <a:pt x="953215" y="503636"/>
                </a:cubicBezTo>
                <a:cubicBezTo>
                  <a:pt x="954151" y="504426"/>
                  <a:pt x="955086" y="502845"/>
                  <a:pt x="955086" y="502845"/>
                </a:cubicBezTo>
                <a:cubicBezTo>
                  <a:pt x="956021" y="502845"/>
                  <a:pt x="956021" y="504426"/>
                  <a:pt x="956956" y="504426"/>
                </a:cubicBezTo>
                <a:lnTo>
                  <a:pt x="958824" y="502845"/>
                </a:lnTo>
                <a:cubicBezTo>
                  <a:pt x="959759" y="502845"/>
                  <a:pt x="960694" y="502052"/>
                  <a:pt x="960694" y="501261"/>
                </a:cubicBezTo>
                <a:cubicBezTo>
                  <a:pt x="961630" y="501261"/>
                  <a:pt x="962565" y="500471"/>
                  <a:pt x="963497" y="500471"/>
                </a:cubicBezTo>
                <a:lnTo>
                  <a:pt x="964432" y="502052"/>
                </a:lnTo>
                <a:cubicBezTo>
                  <a:pt x="965368" y="502845"/>
                  <a:pt x="966303" y="503636"/>
                  <a:pt x="966303" y="503636"/>
                </a:cubicBezTo>
                <a:cubicBezTo>
                  <a:pt x="966303" y="504426"/>
                  <a:pt x="964432" y="505217"/>
                  <a:pt x="964432" y="505217"/>
                </a:cubicBezTo>
                <a:cubicBezTo>
                  <a:pt x="964432" y="505217"/>
                  <a:pt x="965368" y="506797"/>
                  <a:pt x="966303" y="506797"/>
                </a:cubicBezTo>
                <a:cubicBezTo>
                  <a:pt x="966303" y="507591"/>
                  <a:pt x="967238" y="508381"/>
                  <a:pt x="967238" y="508381"/>
                </a:cubicBezTo>
                <a:cubicBezTo>
                  <a:pt x="968173" y="508381"/>
                  <a:pt x="969105" y="507591"/>
                  <a:pt x="969105" y="507591"/>
                </a:cubicBezTo>
                <a:cubicBezTo>
                  <a:pt x="970041" y="506797"/>
                  <a:pt x="970976" y="506797"/>
                  <a:pt x="971911" y="506007"/>
                </a:cubicBezTo>
                <a:cubicBezTo>
                  <a:pt x="971911" y="505217"/>
                  <a:pt x="970041" y="504426"/>
                  <a:pt x="970041" y="504426"/>
                </a:cubicBezTo>
                <a:cubicBezTo>
                  <a:pt x="970041" y="503636"/>
                  <a:pt x="971911" y="502845"/>
                  <a:pt x="971911" y="502845"/>
                </a:cubicBezTo>
                <a:cubicBezTo>
                  <a:pt x="971911" y="502845"/>
                  <a:pt x="973779" y="502052"/>
                  <a:pt x="973779" y="501261"/>
                </a:cubicBezTo>
                <a:cubicBezTo>
                  <a:pt x="973779" y="501261"/>
                  <a:pt x="972846" y="500471"/>
                  <a:pt x="972846" y="499681"/>
                </a:cubicBezTo>
                <a:cubicBezTo>
                  <a:pt x="971911" y="498890"/>
                  <a:pt x="971911" y="498890"/>
                  <a:pt x="970976" y="498100"/>
                </a:cubicBezTo>
                <a:cubicBezTo>
                  <a:pt x="972846" y="497306"/>
                  <a:pt x="973779" y="496516"/>
                  <a:pt x="975649" y="494935"/>
                </a:cubicBezTo>
                <a:cubicBezTo>
                  <a:pt x="975649" y="495725"/>
                  <a:pt x="976584" y="496516"/>
                  <a:pt x="976584" y="497306"/>
                </a:cubicBezTo>
                <a:cubicBezTo>
                  <a:pt x="977520" y="498100"/>
                  <a:pt x="978455" y="499681"/>
                  <a:pt x="980322" y="500471"/>
                </a:cubicBezTo>
                <a:cubicBezTo>
                  <a:pt x="979387" y="501261"/>
                  <a:pt x="977520" y="501261"/>
                  <a:pt x="977520" y="502052"/>
                </a:cubicBezTo>
                <a:cubicBezTo>
                  <a:pt x="977520" y="502845"/>
                  <a:pt x="979387" y="502845"/>
                  <a:pt x="979387" y="503636"/>
                </a:cubicBezTo>
                <a:cubicBezTo>
                  <a:pt x="979387" y="504426"/>
                  <a:pt x="981258" y="505217"/>
                  <a:pt x="981258" y="505217"/>
                </a:cubicBezTo>
                <a:cubicBezTo>
                  <a:pt x="981258" y="506007"/>
                  <a:pt x="978455" y="506797"/>
                  <a:pt x="979387" y="506797"/>
                </a:cubicBezTo>
                <a:cubicBezTo>
                  <a:pt x="979387" y="507591"/>
                  <a:pt x="980322" y="508381"/>
                  <a:pt x="980322" y="508381"/>
                </a:cubicBezTo>
                <a:cubicBezTo>
                  <a:pt x="981258" y="509172"/>
                  <a:pt x="982193" y="509962"/>
                  <a:pt x="982193" y="510753"/>
                </a:cubicBezTo>
                <a:lnTo>
                  <a:pt x="980322" y="511546"/>
                </a:lnTo>
                <a:cubicBezTo>
                  <a:pt x="980322" y="512337"/>
                  <a:pt x="981258" y="513127"/>
                  <a:pt x="981258" y="513127"/>
                </a:cubicBezTo>
                <a:cubicBezTo>
                  <a:pt x="982193" y="513127"/>
                  <a:pt x="984060" y="512337"/>
                  <a:pt x="984060" y="512337"/>
                </a:cubicBezTo>
                <a:cubicBezTo>
                  <a:pt x="984060" y="511546"/>
                  <a:pt x="985931" y="511546"/>
                  <a:pt x="985931" y="510753"/>
                </a:cubicBezTo>
                <a:lnTo>
                  <a:pt x="984060" y="509172"/>
                </a:lnTo>
                <a:cubicBezTo>
                  <a:pt x="984060" y="508381"/>
                  <a:pt x="985931" y="508381"/>
                  <a:pt x="985931" y="507591"/>
                </a:cubicBezTo>
                <a:lnTo>
                  <a:pt x="984996" y="506007"/>
                </a:lnTo>
                <a:cubicBezTo>
                  <a:pt x="984060" y="505217"/>
                  <a:pt x="983125" y="504426"/>
                  <a:pt x="983125" y="504426"/>
                </a:cubicBezTo>
                <a:cubicBezTo>
                  <a:pt x="983125" y="503636"/>
                  <a:pt x="981258" y="502845"/>
                  <a:pt x="981258" y="502052"/>
                </a:cubicBezTo>
                <a:lnTo>
                  <a:pt x="984060" y="501261"/>
                </a:lnTo>
                <a:cubicBezTo>
                  <a:pt x="984060" y="501261"/>
                  <a:pt x="984996" y="502052"/>
                  <a:pt x="984996" y="502845"/>
                </a:cubicBezTo>
                <a:cubicBezTo>
                  <a:pt x="985931" y="502845"/>
                  <a:pt x="986866" y="501261"/>
                  <a:pt x="986866" y="501261"/>
                </a:cubicBezTo>
                <a:cubicBezTo>
                  <a:pt x="987801" y="501261"/>
                  <a:pt x="988733" y="503636"/>
                  <a:pt x="988733" y="502845"/>
                </a:cubicBezTo>
                <a:cubicBezTo>
                  <a:pt x="989669" y="502845"/>
                  <a:pt x="990604" y="502052"/>
                  <a:pt x="990604" y="502052"/>
                </a:cubicBezTo>
                <a:cubicBezTo>
                  <a:pt x="991539" y="502052"/>
                  <a:pt x="992474" y="500471"/>
                  <a:pt x="993407" y="500471"/>
                </a:cubicBezTo>
                <a:lnTo>
                  <a:pt x="994342" y="502052"/>
                </a:lnTo>
                <a:cubicBezTo>
                  <a:pt x="995277" y="502845"/>
                  <a:pt x="995277" y="503636"/>
                  <a:pt x="996212" y="504426"/>
                </a:cubicBezTo>
                <a:cubicBezTo>
                  <a:pt x="996212" y="504426"/>
                  <a:pt x="997148" y="506007"/>
                  <a:pt x="998083" y="506007"/>
                </a:cubicBezTo>
                <a:lnTo>
                  <a:pt x="999950" y="504426"/>
                </a:lnTo>
                <a:cubicBezTo>
                  <a:pt x="1000886" y="504426"/>
                  <a:pt x="1000886" y="503636"/>
                  <a:pt x="1001821" y="502845"/>
                </a:cubicBezTo>
                <a:cubicBezTo>
                  <a:pt x="1002756" y="502845"/>
                  <a:pt x="1003688" y="502052"/>
                  <a:pt x="1003688" y="502052"/>
                </a:cubicBezTo>
                <a:cubicBezTo>
                  <a:pt x="1004623" y="502052"/>
                  <a:pt x="1005559" y="503636"/>
                  <a:pt x="1005559" y="503636"/>
                </a:cubicBezTo>
                <a:cubicBezTo>
                  <a:pt x="1005559" y="503636"/>
                  <a:pt x="1003688" y="504426"/>
                  <a:pt x="1003688" y="505217"/>
                </a:cubicBezTo>
                <a:cubicBezTo>
                  <a:pt x="1003688" y="505217"/>
                  <a:pt x="1004623" y="506797"/>
                  <a:pt x="1005559" y="506797"/>
                </a:cubicBezTo>
                <a:cubicBezTo>
                  <a:pt x="1005559" y="507591"/>
                  <a:pt x="1006494" y="507591"/>
                  <a:pt x="1006494" y="508381"/>
                </a:cubicBezTo>
                <a:cubicBezTo>
                  <a:pt x="1007429" y="507591"/>
                  <a:pt x="1008361" y="507591"/>
                  <a:pt x="1009297" y="506797"/>
                </a:cubicBezTo>
                <a:cubicBezTo>
                  <a:pt x="1009297" y="506797"/>
                  <a:pt x="1010232" y="506007"/>
                  <a:pt x="1011167" y="506007"/>
                </a:cubicBezTo>
                <a:cubicBezTo>
                  <a:pt x="1011167" y="505217"/>
                  <a:pt x="1013035" y="505217"/>
                  <a:pt x="1013035" y="504426"/>
                </a:cubicBezTo>
                <a:cubicBezTo>
                  <a:pt x="1013035" y="504426"/>
                  <a:pt x="1014905" y="503636"/>
                  <a:pt x="1014905" y="502845"/>
                </a:cubicBezTo>
                <a:cubicBezTo>
                  <a:pt x="1014905" y="502845"/>
                  <a:pt x="1013970" y="502052"/>
                  <a:pt x="1013970" y="501261"/>
                </a:cubicBezTo>
                <a:cubicBezTo>
                  <a:pt x="1013970" y="501261"/>
                  <a:pt x="1015840" y="500471"/>
                  <a:pt x="1015840" y="499681"/>
                </a:cubicBezTo>
                <a:lnTo>
                  <a:pt x="1017708" y="498890"/>
                </a:lnTo>
                <a:cubicBezTo>
                  <a:pt x="1018643" y="498890"/>
                  <a:pt x="1018643" y="499681"/>
                  <a:pt x="1019578" y="500471"/>
                </a:cubicBezTo>
                <a:cubicBezTo>
                  <a:pt x="1020514" y="501261"/>
                  <a:pt x="1021449" y="502845"/>
                  <a:pt x="1022384" y="503636"/>
                </a:cubicBezTo>
                <a:cubicBezTo>
                  <a:pt x="1023316" y="503636"/>
                  <a:pt x="1024251" y="502845"/>
                  <a:pt x="1024251" y="502845"/>
                </a:cubicBezTo>
                <a:cubicBezTo>
                  <a:pt x="1025187" y="502052"/>
                  <a:pt x="1027057" y="501261"/>
                  <a:pt x="1027057" y="501261"/>
                </a:cubicBezTo>
                <a:cubicBezTo>
                  <a:pt x="1027057" y="500471"/>
                  <a:pt x="1025187" y="499681"/>
                  <a:pt x="1025187" y="499681"/>
                </a:cubicBezTo>
                <a:cubicBezTo>
                  <a:pt x="1026122" y="498890"/>
                  <a:pt x="1027993" y="497306"/>
                  <a:pt x="1028925" y="496516"/>
                </a:cubicBezTo>
                <a:cubicBezTo>
                  <a:pt x="1029860" y="498100"/>
                  <a:pt x="1031730" y="498890"/>
                  <a:pt x="1032666" y="500471"/>
                </a:cubicBezTo>
                <a:cubicBezTo>
                  <a:pt x="1031730" y="500471"/>
                  <a:pt x="1030795" y="501261"/>
                  <a:pt x="1030795" y="501261"/>
                </a:cubicBezTo>
                <a:cubicBezTo>
                  <a:pt x="1028925" y="502845"/>
                  <a:pt x="1027993" y="503636"/>
                  <a:pt x="1026122" y="504426"/>
                </a:cubicBezTo>
                <a:cubicBezTo>
                  <a:pt x="1026122" y="505217"/>
                  <a:pt x="1027993" y="505217"/>
                  <a:pt x="1027993" y="506007"/>
                </a:cubicBezTo>
                <a:cubicBezTo>
                  <a:pt x="1027993" y="506797"/>
                  <a:pt x="1026122" y="506797"/>
                  <a:pt x="1026122" y="507591"/>
                </a:cubicBezTo>
                <a:lnTo>
                  <a:pt x="1027057" y="509172"/>
                </a:lnTo>
                <a:cubicBezTo>
                  <a:pt x="1027993" y="509172"/>
                  <a:pt x="1028925" y="507591"/>
                  <a:pt x="1028925" y="507591"/>
                </a:cubicBezTo>
                <a:cubicBezTo>
                  <a:pt x="1029860" y="507591"/>
                  <a:pt x="1030795" y="509172"/>
                  <a:pt x="1030795" y="509962"/>
                </a:cubicBezTo>
                <a:cubicBezTo>
                  <a:pt x="1031730" y="509962"/>
                  <a:pt x="1032666" y="508381"/>
                  <a:pt x="1032666" y="508381"/>
                </a:cubicBezTo>
                <a:cubicBezTo>
                  <a:pt x="1033598" y="508381"/>
                  <a:pt x="1034533" y="509962"/>
                  <a:pt x="1034533" y="509962"/>
                </a:cubicBezTo>
                <a:cubicBezTo>
                  <a:pt x="1035468" y="509962"/>
                  <a:pt x="1036404" y="508381"/>
                  <a:pt x="1036404" y="508381"/>
                </a:cubicBezTo>
                <a:cubicBezTo>
                  <a:pt x="1037339" y="508381"/>
                  <a:pt x="1038271" y="507591"/>
                  <a:pt x="1039206" y="507591"/>
                </a:cubicBezTo>
                <a:lnTo>
                  <a:pt x="1040142" y="509172"/>
                </a:lnTo>
                <a:cubicBezTo>
                  <a:pt x="1041077" y="509172"/>
                  <a:pt x="1042012" y="507591"/>
                  <a:pt x="1042944" y="507591"/>
                </a:cubicBezTo>
                <a:lnTo>
                  <a:pt x="1041077" y="506007"/>
                </a:lnTo>
                <a:lnTo>
                  <a:pt x="1042944" y="504426"/>
                </a:lnTo>
                <a:lnTo>
                  <a:pt x="1044815" y="506007"/>
                </a:lnTo>
                <a:cubicBezTo>
                  <a:pt x="1044815" y="506797"/>
                  <a:pt x="1045750" y="507591"/>
                  <a:pt x="1045750" y="508381"/>
                </a:cubicBezTo>
                <a:cubicBezTo>
                  <a:pt x="1046685" y="507591"/>
                  <a:pt x="1048553" y="506797"/>
                  <a:pt x="1048553" y="506797"/>
                </a:cubicBezTo>
                <a:cubicBezTo>
                  <a:pt x="1048553" y="506007"/>
                  <a:pt x="1046685" y="505217"/>
                  <a:pt x="1046685" y="505217"/>
                </a:cubicBezTo>
                <a:cubicBezTo>
                  <a:pt x="1045750" y="504426"/>
                  <a:pt x="1045750" y="503636"/>
                  <a:pt x="1044815" y="503636"/>
                </a:cubicBezTo>
                <a:cubicBezTo>
                  <a:pt x="1044815" y="502845"/>
                  <a:pt x="1043879" y="502052"/>
                  <a:pt x="1043879" y="501261"/>
                </a:cubicBezTo>
                <a:cubicBezTo>
                  <a:pt x="1042944" y="501261"/>
                  <a:pt x="1042012" y="499681"/>
                  <a:pt x="1042012" y="499681"/>
                </a:cubicBezTo>
                <a:cubicBezTo>
                  <a:pt x="1041077" y="499681"/>
                  <a:pt x="1040142" y="501261"/>
                  <a:pt x="1040142" y="501261"/>
                </a:cubicBezTo>
                <a:cubicBezTo>
                  <a:pt x="1039206" y="501261"/>
                  <a:pt x="1039206" y="499681"/>
                  <a:pt x="1038271" y="499681"/>
                </a:cubicBezTo>
                <a:cubicBezTo>
                  <a:pt x="1041077" y="497306"/>
                  <a:pt x="1043879" y="495725"/>
                  <a:pt x="1046685" y="494145"/>
                </a:cubicBezTo>
                <a:cubicBezTo>
                  <a:pt x="1046685" y="494145"/>
                  <a:pt x="1047617" y="494935"/>
                  <a:pt x="1048553" y="495725"/>
                </a:cubicBezTo>
                <a:lnTo>
                  <a:pt x="1049488" y="497306"/>
                </a:lnTo>
                <a:cubicBezTo>
                  <a:pt x="1049488" y="498100"/>
                  <a:pt x="1047617" y="498890"/>
                  <a:pt x="1047617" y="498890"/>
                </a:cubicBezTo>
                <a:cubicBezTo>
                  <a:pt x="1047617" y="499681"/>
                  <a:pt x="1048553" y="499681"/>
                  <a:pt x="1049488" y="500471"/>
                </a:cubicBezTo>
                <a:cubicBezTo>
                  <a:pt x="1050423" y="502052"/>
                  <a:pt x="1051358" y="502845"/>
                  <a:pt x="1052294" y="504426"/>
                </a:cubicBezTo>
                <a:cubicBezTo>
                  <a:pt x="1053226" y="503636"/>
                  <a:pt x="1054161" y="503636"/>
                  <a:pt x="1054161" y="502845"/>
                </a:cubicBezTo>
                <a:cubicBezTo>
                  <a:pt x="1055096" y="502052"/>
                  <a:pt x="1053226" y="501261"/>
                  <a:pt x="1053226" y="501261"/>
                </a:cubicBezTo>
                <a:cubicBezTo>
                  <a:pt x="1053226" y="500471"/>
                  <a:pt x="1055096" y="500471"/>
                  <a:pt x="1055096" y="499681"/>
                </a:cubicBezTo>
                <a:cubicBezTo>
                  <a:pt x="1055096" y="498890"/>
                  <a:pt x="1053226" y="498100"/>
                  <a:pt x="1053226" y="498100"/>
                </a:cubicBezTo>
                <a:cubicBezTo>
                  <a:pt x="1053226" y="497306"/>
                  <a:pt x="1055096" y="496516"/>
                  <a:pt x="1055096" y="496516"/>
                </a:cubicBezTo>
                <a:cubicBezTo>
                  <a:pt x="1056032" y="496516"/>
                  <a:pt x="1056967" y="494935"/>
                  <a:pt x="1057899" y="494935"/>
                </a:cubicBezTo>
                <a:cubicBezTo>
                  <a:pt x="1057899" y="494935"/>
                  <a:pt x="1058834" y="496516"/>
                  <a:pt x="1058834" y="497306"/>
                </a:cubicBezTo>
                <a:cubicBezTo>
                  <a:pt x="1058834" y="496516"/>
                  <a:pt x="1057899" y="498100"/>
                  <a:pt x="1056967" y="498100"/>
                </a:cubicBezTo>
                <a:cubicBezTo>
                  <a:pt x="1057899" y="498100"/>
                  <a:pt x="1057899" y="499681"/>
                  <a:pt x="1058834" y="499681"/>
                </a:cubicBezTo>
                <a:cubicBezTo>
                  <a:pt x="1058834" y="500471"/>
                  <a:pt x="1060705" y="498890"/>
                  <a:pt x="1060705" y="498890"/>
                </a:cubicBezTo>
                <a:lnTo>
                  <a:pt x="1062575" y="500471"/>
                </a:lnTo>
                <a:cubicBezTo>
                  <a:pt x="1062575" y="501261"/>
                  <a:pt x="1060705" y="501261"/>
                  <a:pt x="1060705" y="502052"/>
                </a:cubicBezTo>
                <a:cubicBezTo>
                  <a:pt x="1059769" y="502052"/>
                  <a:pt x="1061640" y="502845"/>
                  <a:pt x="1061640" y="503636"/>
                </a:cubicBezTo>
                <a:cubicBezTo>
                  <a:pt x="1062575" y="502845"/>
                  <a:pt x="1063507" y="502845"/>
                  <a:pt x="1063507" y="502052"/>
                </a:cubicBezTo>
                <a:cubicBezTo>
                  <a:pt x="1064443" y="502052"/>
                  <a:pt x="1066313" y="501261"/>
                  <a:pt x="1066313" y="501261"/>
                </a:cubicBezTo>
                <a:cubicBezTo>
                  <a:pt x="1066313" y="500471"/>
                  <a:pt x="1064443" y="499681"/>
                  <a:pt x="1064443" y="498890"/>
                </a:cubicBezTo>
                <a:lnTo>
                  <a:pt x="1066313" y="498100"/>
                </a:lnTo>
                <a:cubicBezTo>
                  <a:pt x="1066313" y="498100"/>
                  <a:pt x="1068181" y="498890"/>
                  <a:pt x="1068181" y="499681"/>
                </a:cubicBezTo>
                <a:cubicBezTo>
                  <a:pt x="1068181" y="499681"/>
                  <a:pt x="1069116" y="501261"/>
                  <a:pt x="1070051" y="501261"/>
                </a:cubicBezTo>
                <a:lnTo>
                  <a:pt x="1071922" y="499681"/>
                </a:lnTo>
                <a:cubicBezTo>
                  <a:pt x="1072854" y="500471"/>
                  <a:pt x="1072854" y="501261"/>
                  <a:pt x="1073789" y="502052"/>
                </a:cubicBezTo>
                <a:cubicBezTo>
                  <a:pt x="1073789" y="502052"/>
                  <a:pt x="1074724" y="502845"/>
                  <a:pt x="1074724" y="503636"/>
                </a:cubicBezTo>
                <a:cubicBezTo>
                  <a:pt x="1074724" y="503636"/>
                  <a:pt x="1072854" y="504426"/>
                  <a:pt x="1072854" y="505217"/>
                </a:cubicBezTo>
                <a:lnTo>
                  <a:pt x="1074724" y="506797"/>
                </a:lnTo>
                <a:lnTo>
                  <a:pt x="1076595" y="505217"/>
                </a:lnTo>
                <a:lnTo>
                  <a:pt x="1078462" y="503636"/>
                </a:lnTo>
                <a:cubicBezTo>
                  <a:pt x="1079397" y="503636"/>
                  <a:pt x="1080333" y="505217"/>
                  <a:pt x="1080333" y="506007"/>
                </a:cubicBezTo>
                <a:cubicBezTo>
                  <a:pt x="1080333" y="506007"/>
                  <a:pt x="1081268" y="507591"/>
                  <a:pt x="1082203" y="507591"/>
                </a:cubicBezTo>
                <a:lnTo>
                  <a:pt x="1084071" y="506007"/>
                </a:lnTo>
                <a:cubicBezTo>
                  <a:pt x="1085006" y="506797"/>
                  <a:pt x="1085006" y="507591"/>
                  <a:pt x="1085941" y="507591"/>
                </a:cubicBezTo>
                <a:cubicBezTo>
                  <a:pt x="1086876" y="509172"/>
                  <a:pt x="1087809" y="509962"/>
                  <a:pt x="1088744" y="511546"/>
                </a:cubicBezTo>
                <a:cubicBezTo>
                  <a:pt x="1088744" y="510753"/>
                  <a:pt x="1090614" y="510753"/>
                  <a:pt x="1090614" y="509962"/>
                </a:cubicBezTo>
                <a:cubicBezTo>
                  <a:pt x="1090614" y="509962"/>
                  <a:pt x="1088744" y="508381"/>
                  <a:pt x="1089679" y="508381"/>
                </a:cubicBezTo>
                <a:lnTo>
                  <a:pt x="1091550" y="506797"/>
                </a:lnTo>
                <a:lnTo>
                  <a:pt x="1089679" y="505217"/>
                </a:lnTo>
                <a:cubicBezTo>
                  <a:pt x="1088744" y="505217"/>
                  <a:pt x="1087809" y="506797"/>
                  <a:pt x="1087809" y="506797"/>
                </a:cubicBezTo>
                <a:cubicBezTo>
                  <a:pt x="1086876" y="505217"/>
                  <a:pt x="1085941" y="504426"/>
                  <a:pt x="1084071" y="502845"/>
                </a:cubicBezTo>
                <a:cubicBezTo>
                  <a:pt x="1085941" y="502052"/>
                  <a:pt x="1086876" y="501261"/>
                  <a:pt x="1088744" y="500471"/>
                </a:cubicBezTo>
                <a:cubicBezTo>
                  <a:pt x="1089679" y="501261"/>
                  <a:pt x="1090614" y="502845"/>
                  <a:pt x="1091550" y="503636"/>
                </a:cubicBezTo>
                <a:cubicBezTo>
                  <a:pt x="1092485" y="503636"/>
                  <a:pt x="1093417" y="502052"/>
                  <a:pt x="1094352" y="502845"/>
                </a:cubicBezTo>
                <a:cubicBezTo>
                  <a:pt x="1094352" y="502845"/>
                  <a:pt x="1095288" y="503636"/>
                  <a:pt x="1095288" y="504426"/>
                </a:cubicBezTo>
                <a:lnTo>
                  <a:pt x="1093417" y="505217"/>
                </a:lnTo>
                <a:cubicBezTo>
                  <a:pt x="1093417" y="506007"/>
                  <a:pt x="1094352" y="506797"/>
                  <a:pt x="1095288" y="507591"/>
                </a:cubicBezTo>
                <a:cubicBezTo>
                  <a:pt x="1095288" y="507591"/>
                  <a:pt x="1096223" y="508381"/>
                  <a:pt x="1096223" y="509172"/>
                </a:cubicBezTo>
                <a:cubicBezTo>
                  <a:pt x="1096223" y="508381"/>
                  <a:pt x="1099025" y="508381"/>
                  <a:pt x="1099025" y="507591"/>
                </a:cubicBezTo>
                <a:cubicBezTo>
                  <a:pt x="1099025" y="507591"/>
                  <a:pt x="1097155" y="506797"/>
                  <a:pt x="1097155" y="506007"/>
                </a:cubicBezTo>
                <a:cubicBezTo>
                  <a:pt x="1097155" y="506007"/>
                  <a:pt x="1099025" y="505217"/>
                  <a:pt x="1099025" y="504426"/>
                </a:cubicBezTo>
                <a:cubicBezTo>
                  <a:pt x="1099961" y="505217"/>
                  <a:pt x="1099961" y="506007"/>
                  <a:pt x="1100896" y="506797"/>
                </a:cubicBezTo>
                <a:lnTo>
                  <a:pt x="1102763" y="505217"/>
                </a:lnTo>
                <a:cubicBezTo>
                  <a:pt x="1103699" y="504426"/>
                  <a:pt x="1104634" y="504426"/>
                  <a:pt x="1104634" y="503636"/>
                </a:cubicBezTo>
                <a:cubicBezTo>
                  <a:pt x="1105569" y="504426"/>
                  <a:pt x="1105569" y="505217"/>
                  <a:pt x="1106504" y="505217"/>
                </a:cubicBezTo>
                <a:cubicBezTo>
                  <a:pt x="1107437" y="506007"/>
                  <a:pt x="1107437" y="506797"/>
                  <a:pt x="1108372" y="507591"/>
                </a:cubicBezTo>
                <a:lnTo>
                  <a:pt x="1109307" y="509172"/>
                </a:lnTo>
                <a:cubicBezTo>
                  <a:pt x="1110242" y="509172"/>
                  <a:pt x="1111178" y="507591"/>
                  <a:pt x="1112113" y="507591"/>
                </a:cubicBezTo>
                <a:lnTo>
                  <a:pt x="1113045" y="509172"/>
                </a:lnTo>
                <a:cubicBezTo>
                  <a:pt x="1113980" y="509172"/>
                  <a:pt x="1114916" y="508381"/>
                  <a:pt x="1115851" y="508381"/>
                </a:cubicBezTo>
                <a:cubicBezTo>
                  <a:pt x="1114916" y="507591"/>
                  <a:pt x="1113980" y="506797"/>
                  <a:pt x="1113980" y="506007"/>
                </a:cubicBezTo>
                <a:cubicBezTo>
                  <a:pt x="1113045" y="506007"/>
                  <a:pt x="1113045" y="505217"/>
                  <a:pt x="1112113" y="504426"/>
                </a:cubicBezTo>
                <a:lnTo>
                  <a:pt x="1110242" y="502845"/>
                </a:lnTo>
                <a:cubicBezTo>
                  <a:pt x="1111178" y="502845"/>
                  <a:pt x="1112113" y="501261"/>
                  <a:pt x="1113045" y="501261"/>
                </a:cubicBezTo>
                <a:cubicBezTo>
                  <a:pt x="1113045" y="501261"/>
                  <a:pt x="1114916" y="499681"/>
                  <a:pt x="1114916" y="500471"/>
                </a:cubicBezTo>
                <a:cubicBezTo>
                  <a:pt x="1115851" y="500471"/>
                  <a:pt x="1115851" y="502052"/>
                  <a:pt x="1116786" y="502052"/>
                </a:cubicBezTo>
                <a:cubicBezTo>
                  <a:pt x="1116786" y="502052"/>
                  <a:pt x="1117718" y="500471"/>
                  <a:pt x="1118653" y="500471"/>
                </a:cubicBezTo>
                <a:cubicBezTo>
                  <a:pt x="1118653" y="500471"/>
                  <a:pt x="1119589" y="502052"/>
                  <a:pt x="1120524" y="502052"/>
                </a:cubicBezTo>
                <a:cubicBezTo>
                  <a:pt x="1120524" y="502845"/>
                  <a:pt x="1121459" y="503636"/>
                  <a:pt x="1121459" y="504426"/>
                </a:cubicBezTo>
                <a:cubicBezTo>
                  <a:pt x="1122395" y="504426"/>
                  <a:pt x="1122395" y="505217"/>
                  <a:pt x="1123327" y="506007"/>
                </a:cubicBezTo>
                <a:cubicBezTo>
                  <a:pt x="1123327" y="506007"/>
                  <a:pt x="1124262" y="507591"/>
                  <a:pt x="1125197" y="507591"/>
                </a:cubicBezTo>
                <a:lnTo>
                  <a:pt x="1127065" y="506007"/>
                </a:lnTo>
                <a:cubicBezTo>
                  <a:pt x="1127065" y="506007"/>
                  <a:pt x="1128000" y="507591"/>
                  <a:pt x="1128935" y="508381"/>
                </a:cubicBezTo>
                <a:lnTo>
                  <a:pt x="1129870" y="509962"/>
                </a:lnTo>
                <a:cubicBezTo>
                  <a:pt x="1130806" y="509962"/>
                  <a:pt x="1131738" y="508381"/>
                  <a:pt x="1132673" y="508381"/>
                </a:cubicBezTo>
                <a:lnTo>
                  <a:pt x="1133608" y="509962"/>
                </a:lnTo>
                <a:cubicBezTo>
                  <a:pt x="1134544" y="509962"/>
                  <a:pt x="1135479" y="509172"/>
                  <a:pt x="1136414" y="509172"/>
                </a:cubicBezTo>
                <a:cubicBezTo>
                  <a:pt x="1136414" y="508381"/>
                  <a:pt x="1137346" y="507591"/>
                  <a:pt x="1138281" y="507591"/>
                </a:cubicBezTo>
                <a:lnTo>
                  <a:pt x="1139217" y="509172"/>
                </a:lnTo>
                <a:lnTo>
                  <a:pt x="1137346" y="510753"/>
                </a:lnTo>
                <a:cubicBezTo>
                  <a:pt x="1137346" y="510753"/>
                  <a:pt x="1139217" y="511546"/>
                  <a:pt x="1139217" y="512337"/>
                </a:cubicBezTo>
                <a:cubicBezTo>
                  <a:pt x="1139217" y="513127"/>
                  <a:pt x="1137346" y="513127"/>
                  <a:pt x="1137346" y="513917"/>
                </a:cubicBezTo>
                <a:cubicBezTo>
                  <a:pt x="1137346" y="513917"/>
                  <a:pt x="1138281" y="514708"/>
                  <a:pt x="1138281" y="515498"/>
                </a:cubicBezTo>
                <a:cubicBezTo>
                  <a:pt x="1139217" y="514708"/>
                  <a:pt x="1140152" y="514708"/>
                  <a:pt x="1141087" y="513917"/>
                </a:cubicBezTo>
                <a:cubicBezTo>
                  <a:pt x="1142023" y="513127"/>
                  <a:pt x="1143890" y="512337"/>
                  <a:pt x="1144825" y="511546"/>
                </a:cubicBezTo>
                <a:cubicBezTo>
                  <a:pt x="1144825" y="510753"/>
                  <a:pt x="1143890" y="509962"/>
                  <a:pt x="1142955" y="509962"/>
                </a:cubicBezTo>
                <a:cubicBezTo>
                  <a:pt x="1142955" y="509172"/>
                  <a:pt x="1142023" y="508381"/>
                  <a:pt x="1142023" y="507591"/>
                </a:cubicBezTo>
                <a:cubicBezTo>
                  <a:pt x="1141087" y="507591"/>
                  <a:pt x="1140152" y="506797"/>
                  <a:pt x="1140152" y="506007"/>
                </a:cubicBezTo>
                <a:cubicBezTo>
                  <a:pt x="1140152" y="506007"/>
                  <a:pt x="1142023" y="505217"/>
                  <a:pt x="1142023" y="504426"/>
                </a:cubicBezTo>
                <a:lnTo>
                  <a:pt x="1141087" y="502845"/>
                </a:lnTo>
                <a:cubicBezTo>
                  <a:pt x="1140152" y="502845"/>
                  <a:pt x="1139217" y="502052"/>
                  <a:pt x="1139217" y="501261"/>
                </a:cubicBezTo>
                <a:lnTo>
                  <a:pt x="1137346" y="502845"/>
                </a:lnTo>
                <a:cubicBezTo>
                  <a:pt x="1136414" y="502845"/>
                  <a:pt x="1135479" y="503636"/>
                  <a:pt x="1134544" y="503636"/>
                </a:cubicBezTo>
                <a:cubicBezTo>
                  <a:pt x="1134544" y="503636"/>
                  <a:pt x="1133608" y="502845"/>
                  <a:pt x="1133608" y="502052"/>
                </a:cubicBezTo>
                <a:cubicBezTo>
                  <a:pt x="1132673" y="501261"/>
                  <a:pt x="1131738" y="501261"/>
                  <a:pt x="1131738" y="500471"/>
                </a:cubicBezTo>
                <a:cubicBezTo>
                  <a:pt x="1130806" y="499681"/>
                  <a:pt x="1130806" y="498890"/>
                  <a:pt x="1129870" y="498890"/>
                </a:cubicBezTo>
                <a:cubicBezTo>
                  <a:pt x="1129870" y="498163"/>
                  <a:pt x="1129146" y="497438"/>
                  <a:pt x="1129014" y="496714"/>
                </a:cubicBezTo>
                <a:cubicBezTo>
                  <a:pt x="1129247" y="496818"/>
                  <a:pt x="1130022" y="495725"/>
                  <a:pt x="1130806" y="495725"/>
                </a:cubicBezTo>
                <a:lnTo>
                  <a:pt x="1131738" y="497306"/>
                </a:lnTo>
                <a:cubicBezTo>
                  <a:pt x="1132673" y="497306"/>
                  <a:pt x="1133608" y="495725"/>
                  <a:pt x="1134544" y="495725"/>
                </a:cubicBezTo>
                <a:cubicBezTo>
                  <a:pt x="1134544" y="495725"/>
                  <a:pt x="1135479" y="497306"/>
                  <a:pt x="1135479" y="498100"/>
                </a:cubicBezTo>
                <a:cubicBezTo>
                  <a:pt x="1136414" y="498100"/>
                  <a:pt x="1137346" y="499681"/>
                  <a:pt x="1137346" y="499681"/>
                </a:cubicBezTo>
                <a:cubicBezTo>
                  <a:pt x="1138281" y="499681"/>
                  <a:pt x="1139217" y="498100"/>
                  <a:pt x="1139217" y="498100"/>
                </a:cubicBezTo>
                <a:cubicBezTo>
                  <a:pt x="1140152" y="498100"/>
                  <a:pt x="1140152" y="499681"/>
                  <a:pt x="1141087" y="499681"/>
                </a:cubicBezTo>
                <a:cubicBezTo>
                  <a:pt x="1142023" y="499681"/>
                  <a:pt x="1142955" y="498100"/>
                  <a:pt x="1142955" y="498890"/>
                </a:cubicBezTo>
                <a:cubicBezTo>
                  <a:pt x="1143890" y="498890"/>
                  <a:pt x="1144825" y="499681"/>
                  <a:pt x="1144825" y="500471"/>
                </a:cubicBezTo>
                <a:cubicBezTo>
                  <a:pt x="1144825" y="500471"/>
                  <a:pt x="1145760" y="502052"/>
                  <a:pt x="1146696" y="502052"/>
                </a:cubicBezTo>
                <a:cubicBezTo>
                  <a:pt x="1146696" y="502052"/>
                  <a:pt x="1147628" y="500471"/>
                  <a:pt x="1148563" y="500471"/>
                </a:cubicBezTo>
                <a:lnTo>
                  <a:pt x="1150434" y="499681"/>
                </a:lnTo>
                <a:cubicBezTo>
                  <a:pt x="1151369" y="498890"/>
                  <a:pt x="1152301" y="498890"/>
                  <a:pt x="1152301" y="498100"/>
                </a:cubicBezTo>
                <a:cubicBezTo>
                  <a:pt x="1153236" y="498100"/>
                  <a:pt x="1154172" y="496516"/>
                  <a:pt x="1155107" y="496516"/>
                </a:cubicBezTo>
                <a:lnTo>
                  <a:pt x="1156042" y="498100"/>
                </a:lnTo>
                <a:cubicBezTo>
                  <a:pt x="1156974" y="498890"/>
                  <a:pt x="1156974" y="499681"/>
                  <a:pt x="1157909" y="500471"/>
                </a:cubicBezTo>
                <a:cubicBezTo>
                  <a:pt x="1158845" y="500471"/>
                  <a:pt x="1158845" y="501261"/>
                  <a:pt x="1159780" y="502052"/>
                </a:cubicBezTo>
                <a:cubicBezTo>
                  <a:pt x="1159780" y="502845"/>
                  <a:pt x="1160715" y="502845"/>
                  <a:pt x="1160715" y="503636"/>
                </a:cubicBezTo>
                <a:cubicBezTo>
                  <a:pt x="1161647" y="504426"/>
                  <a:pt x="1162583" y="505217"/>
                  <a:pt x="1162583" y="505217"/>
                </a:cubicBezTo>
                <a:lnTo>
                  <a:pt x="1164453" y="504426"/>
                </a:lnTo>
                <a:cubicBezTo>
                  <a:pt x="1165388" y="503636"/>
                  <a:pt x="1166324" y="503636"/>
                  <a:pt x="1167256" y="502845"/>
                </a:cubicBezTo>
                <a:cubicBezTo>
                  <a:pt x="1167256" y="502845"/>
                  <a:pt x="1168191" y="501261"/>
                  <a:pt x="1169126" y="501261"/>
                </a:cubicBezTo>
                <a:cubicBezTo>
                  <a:pt x="1169126" y="501261"/>
                  <a:pt x="1170062" y="502845"/>
                  <a:pt x="1170997" y="503636"/>
                </a:cubicBezTo>
                <a:cubicBezTo>
                  <a:pt x="1170997" y="503636"/>
                  <a:pt x="1171929" y="504426"/>
                  <a:pt x="1171929" y="505217"/>
                </a:cubicBezTo>
                <a:cubicBezTo>
                  <a:pt x="1172864" y="505217"/>
                  <a:pt x="1173799" y="503636"/>
                  <a:pt x="1173799" y="503636"/>
                </a:cubicBezTo>
                <a:cubicBezTo>
                  <a:pt x="1174735" y="503636"/>
                  <a:pt x="1175670" y="505217"/>
                  <a:pt x="1175670" y="505217"/>
                </a:cubicBezTo>
                <a:cubicBezTo>
                  <a:pt x="1176605" y="505217"/>
                  <a:pt x="1177537" y="504426"/>
                  <a:pt x="1177537" y="504426"/>
                </a:cubicBezTo>
                <a:cubicBezTo>
                  <a:pt x="1178473" y="503636"/>
                  <a:pt x="1176605" y="502845"/>
                  <a:pt x="1176605" y="502052"/>
                </a:cubicBezTo>
                <a:lnTo>
                  <a:pt x="1178473" y="501261"/>
                </a:lnTo>
                <a:cubicBezTo>
                  <a:pt x="1178473" y="500471"/>
                  <a:pt x="1176605" y="499681"/>
                  <a:pt x="1176605" y="498890"/>
                </a:cubicBezTo>
                <a:lnTo>
                  <a:pt x="1178473" y="498100"/>
                </a:lnTo>
                <a:lnTo>
                  <a:pt x="1180343" y="499681"/>
                </a:lnTo>
                <a:lnTo>
                  <a:pt x="1182211" y="498100"/>
                </a:lnTo>
                <a:cubicBezTo>
                  <a:pt x="1183146" y="498100"/>
                  <a:pt x="1184081" y="499681"/>
                  <a:pt x="1184081" y="499681"/>
                </a:cubicBezTo>
                <a:cubicBezTo>
                  <a:pt x="1185016" y="500471"/>
                  <a:pt x="1185016" y="501261"/>
                  <a:pt x="1185952" y="502052"/>
                </a:cubicBezTo>
                <a:lnTo>
                  <a:pt x="1186884" y="503636"/>
                </a:lnTo>
                <a:cubicBezTo>
                  <a:pt x="1187819" y="503636"/>
                  <a:pt x="1188754" y="502052"/>
                  <a:pt x="1189690" y="502052"/>
                </a:cubicBezTo>
                <a:lnTo>
                  <a:pt x="1187819" y="500471"/>
                </a:lnTo>
                <a:lnTo>
                  <a:pt x="1189690" y="498890"/>
                </a:lnTo>
                <a:cubicBezTo>
                  <a:pt x="1190625" y="498890"/>
                  <a:pt x="1191557" y="498100"/>
                  <a:pt x="1191557" y="498100"/>
                </a:cubicBezTo>
                <a:cubicBezTo>
                  <a:pt x="1192492" y="498100"/>
                  <a:pt x="1193427" y="498890"/>
                  <a:pt x="1193427" y="499681"/>
                </a:cubicBezTo>
                <a:cubicBezTo>
                  <a:pt x="1194363" y="500471"/>
                  <a:pt x="1194363" y="500471"/>
                  <a:pt x="1195298" y="501261"/>
                </a:cubicBezTo>
                <a:cubicBezTo>
                  <a:pt x="1196233" y="502052"/>
                  <a:pt x="1196233" y="502845"/>
                  <a:pt x="1197165" y="502845"/>
                </a:cubicBezTo>
                <a:cubicBezTo>
                  <a:pt x="1197165" y="503636"/>
                  <a:pt x="1198101" y="504426"/>
                  <a:pt x="1198101" y="505217"/>
                </a:cubicBezTo>
                <a:cubicBezTo>
                  <a:pt x="1199036" y="505217"/>
                  <a:pt x="1199971" y="503636"/>
                  <a:pt x="1200906" y="503636"/>
                </a:cubicBezTo>
                <a:cubicBezTo>
                  <a:pt x="1199971" y="503636"/>
                  <a:pt x="1199036" y="502052"/>
                  <a:pt x="1199036" y="502052"/>
                </a:cubicBezTo>
                <a:cubicBezTo>
                  <a:pt x="1199036" y="501261"/>
                  <a:pt x="1200906" y="500471"/>
                  <a:pt x="1200906" y="500471"/>
                </a:cubicBezTo>
                <a:cubicBezTo>
                  <a:pt x="1201839" y="499681"/>
                  <a:pt x="1202774" y="499681"/>
                  <a:pt x="1202774" y="498890"/>
                </a:cubicBezTo>
                <a:cubicBezTo>
                  <a:pt x="1203709" y="498890"/>
                  <a:pt x="1204644" y="498100"/>
                  <a:pt x="1205580" y="497306"/>
                </a:cubicBezTo>
                <a:lnTo>
                  <a:pt x="1206515" y="499681"/>
                </a:lnTo>
                <a:lnTo>
                  <a:pt x="1208382" y="501261"/>
                </a:lnTo>
                <a:lnTo>
                  <a:pt x="1210253" y="499681"/>
                </a:lnTo>
                <a:cubicBezTo>
                  <a:pt x="1210253" y="499681"/>
                  <a:pt x="1212120" y="498100"/>
                  <a:pt x="1212120" y="498890"/>
                </a:cubicBezTo>
                <a:cubicBezTo>
                  <a:pt x="1213055" y="498890"/>
                  <a:pt x="1213991" y="499681"/>
                  <a:pt x="1213991" y="500471"/>
                </a:cubicBezTo>
                <a:cubicBezTo>
                  <a:pt x="1213991" y="500471"/>
                  <a:pt x="1214926" y="502052"/>
                  <a:pt x="1215861" y="502052"/>
                </a:cubicBezTo>
                <a:lnTo>
                  <a:pt x="1217729" y="500471"/>
                </a:lnTo>
                <a:cubicBezTo>
                  <a:pt x="1218664" y="500471"/>
                  <a:pt x="1219599" y="499681"/>
                  <a:pt x="1219599" y="499681"/>
                </a:cubicBezTo>
                <a:cubicBezTo>
                  <a:pt x="1219599" y="498890"/>
                  <a:pt x="1221467" y="498100"/>
                  <a:pt x="1222402" y="498100"/>
                </a:cubicBezTo>
                <a:lnTo>
                  <a:pt x="1223337" y="499681"/>
                </a:lnTo>
                <a:cubicBezTo>
                  <a:pt x="1224272" y="500471"/>
                  <a:pt x="1225208" y="501261"/>
                  <a:pt x="1225208" y="501261"/>
                </a:cubicBezTo>
                <a:cubicBezTo>
                  <a:pt x="1225208" y="502052"/>
                  <a:pt x="1223337" y="502845"/>
                  <a:pt x="1223337" y="502845"/>
                </a:cubicBezTo>
                <a:cubicBezTo>
                  <a:pt x="1223337" y="503636"/>
                  <a:pt x="1224272" y="504426"/>
                  <a:pt x="1224272" y="504426"/>
                </a:cubicBezTo>
                <a:cubicBezTo>
                  <a:pt x="1224272" y="505217"/>
                  <a:pt x="1222402" y="505217"/>
                  <a:pt x="1222402" y="506007"/>
                </a:cubicBezTo>
                <a:cubicBezTo>
                  <a:pt x="1222402" y="506797"/>
                  <a:pt x="1224272" y="507591"/>
                  <a:pt x="1224272" y="507591"/>
                </a:cubicBezTo>
                <a:cubicBezTo>
                  <a:pt x="1224272" y="508381"/>
                  <a:pt x="1222402" y="508381"/>
                  <a:pt x="1222402" y="509172"/>
                </a:cubicBezTo>
                <a:lnTo>
                  <a:pt x="1223337" y="510753"/>
                </a:lnTo>
                <a:cubicBezTo>
                  <a:pt x="1223337" y="510753"/>
                  <a:pt x="1225208" y="509172"/>
                  <a:pt x="1226143" y="509172"/>
                </a:cubicBezTo>
                <a:cubicBezTo>
                  <a:pt x="1226143" y="509962"/>
                  <a:pt x="1227075" y="511546"/>
                  <a:pt x="1227075" y="511546"/>
                </a:cubicBezTo>
                <a:cubicBezTo>
                  <a:pt x="1228010" y="511546"/>
                  <a:pt x="1228946" y="509962"/>
                  <a:pt x="1228946" y="509962"/>
                </a:cubicBezTo>
                <a:lnTo>
                  <a:pt x="1228010" y="508381"/>
                </a:lnTo>
                <a:cubicBezTo>
                  <a:pt x="1227075" y="507591"/>
                  <a:pt x="1227075" y="506797"/>
                  <a:pt x="1226143" y="506797"/>
                </a:cubicBezTo>
                <a:cubicBezTo>
                  <a:pt x="1226143" y="506007"/>
                  <a:pt x="1225208" y="505217"/>
                  <a:pt x="1224272" y="504426"/>
                </a:cubicBezTo>
                <a:lnTo>
                  <a:pt x="1227075" y="503636"/>
                </a:lnTo>
                <a:cubicBezTo>
                  <a:pt x="1227075" y="502845"/>
                  <a:pt x="1225208" y="502052"/>
                  <a:pt x="1225208" y="501261"/>
                </a:cubicBezTo>
                <a:lnTo>
                  <a:pt x="1227075" y="500471"/>
                </a:lnTo>
                <a:cubicBezTo>
                  <a:pt x="1227075" y="499681"/>
                  <a:pt x="1226143" y="498890"/>
                  <a:pt x="1225208" y="498100"/>
                </a:cubicBezTo>
                <a:cubicBezTo>
                  <a:pt x="1225208" y="498100"/>
                  <a:pt x="1224272" y="497306"/>
                  <a:pt x="1224272" y="496516"/>
                </a:cubicBezTo>
                <a:lnTo>
                  <a:pt x="1222402" y="494935"/>
                </a:lnTo>
                <a:cubicBezTo>
                  <a:pt x="1222402" y="494145"/>
                  <a:pt x="1224272" y="494145"/>
                  <a:pt x="1224272" y="493351"/>
                </a:cubicBezTo>
                <a:cubicBezTo>
                  <a:pt x="1225208" y="493351"/>
                  <a:pt x="1225208" y="494935"/>
                  <a:pt x="1226143" y="494935"/>
                </a:cubicBezTo>
                <a:cubicBezTo>
                  <a:pt x="1226143" y="495725"/>
                  <a:pt x="1228010" y="494145"/>
                  <a:pt x="1228010" y="494145"/>
                </a:cubicBezTo>
                <a:lnTo>
                  <a:pt x="1229881" y="495725"/>
                </a:lnTo>
                <a:cubicBezTo>
                  <a:pt x="1229881" y="496516"/>
                  <a:pt x="1228010" y="496516"/>
                  <a:pt x="1228010" y="497306"/>
                </a:cubicBezTo>
                <a:lnTo>
                  <a:pt x="1228946" y="498890"/>
                </a:lnTo>
                <a:cubicBezTo>
                  <a:pt x="1229881" y="498890"/>
                  <a:pt x="1230816" y="497306"/>
                  <a:pt x="1231748" y="497306"/>
                </a:cubicBezTo>
                <a:lnTo>
                  <a:pt x="1232683" y="498890"/>
                </a:lnTo>
                <a:cubicBezTo>
                  <a:pt x="1233619" y="499681"/>
                  <a:pt x="1234554" y="498100"/>
                  <a:pt x="1235489" y="498100"/>
                </a:cubicBezTo>
                <a:lnTo>
                  <a:pt x="1236425" y="499681"/>
                </a:lnTo>
                <a:cubicBezTo>
                  <a:pt x="1237357" y="499681"/>
                  <a:pt x="1238292" y="498100"/>
                  <a:pt x="1238292" y="498100"/>
                </a:cubicBezTo>
                <a:cubicBezTo>
                  <a:pt x="1239227" y="498100"/>
                  <a:pt x="1240162" y="499681"/>
                  <a:pt x="1240162" y="500471"/>
                </a:cubicBezTo>
                <a:cubicBezTo>
                  <a:pt x="1241095" y="500471"/>
                  <a:pt x="1242030" y="498890"/>
                  <a:pt x="1242030" y="498890"/>
                </a:cubicBezTo>
                <a:cubicBezTo>
                  <a:pt x="1242965" y="498890"/>
                  <a:pt x="1243900" y="500471"/>
                  <a:pt x="1243900" y="500471"/>
                </a:cubicBezTo>
                <a:cubicBezTo>
                  <a:pt x="1244836" y="500471"/>
                  <a:pt x="1245768" y="498890"/>
                  <a:pt x="1245768" y="498890"/>
                </a:cubicBezTo>
                <a:cubicBezTo>
                  <a:pt x="1246703" y="498890"/>
                  <a:pt x="1247638" y="498100"/>
                  <a:pt x="1248574" y="498100"/>
                </a:cubicBezTo>
                <a:cubicBezTo>
                  <a:pt x="1248574" y="497306"/>
                  <a:pt x="1249509" y="496516"/>
                  <a:pt x="1250444" y="496516"/>
                </a:cubicBezTo>
                <a:cubicBezTo>
                  <a:pt x="1250444" y="496516"/>
                  <a:pt x="1251376" y="498100"/>
                  <a:pt x="1252311" y="498100"/>
                </a:cubicBezTo>
                <a:cubicBezTo>
                  <a:pt x="1252311" y="498100"/>
                  <a:pt x="1253247" y="496516"/>
                  <a:pt x="1254182" y="496516"/>
                </a:cubicBezTo>
                <a:cubicBezTo>
                  <a:pt x="1254182" y="497306"/>
                  <a:pt x="1255117" y="498890"/>
                  <a:pt x="1255117" y="498890"/>
                </a:cubicBezTo>
                <a:cubicBezTo>
                  <a:pt x="1256053" y="498890"/>
                  <a:pt x="1256985" y="497306"/>
                  <a:pt x="1257920" y="497306"/>
                </a:cubicBezTo>
                <a:cubicBezTo>
                  <a:pt x="1257920" y="496516"/>
                  <a:pt x="1258855" y="496516"/>
                  <a:pt x="1259790" y="495725"/>
                </a:cubicBezTo>
                <a:cubicBezTo>
                  <a:pt x="1258855" y="495725"/>
                  <a:pt x="1258855" y="494935"/>
                  <a:pt x="1257920" y="494145"/>
                </a:cubicBezTo>
                <a:cubicBezTo>
                  <a:pt x="1257920" y="493351"/>
                  <a:pt x="1256985" y="493351"/>
                  <a:pt x="1256985" y="492561"/>
                </a:cubicBezTo>
                <a:cubicBezTo>
                  <a:pt x="1256053" y="491770"/>
                  <a:pt x="1255117" y="490980"/>
                  <a:pt x="1255117" y="490980"/>
                </a:cubicBezTo>
                <a:cubicBezTo>
                  <a:pt x="1255117" y="490189"/>
                  <a:pt x="1256985" y="489396"/>
                  <a:pt x="1256985" y="489396"/>
                </a:cubicBezTo>
                <a:cubicBezTo>
                  <a:pt x="1257920" y="489396"/>
                  <a:pt x="1257920" y="490980"/>
                  <a:pt x="1258855" y="490980"/>
                </a:cubicBezTo>
                <a:lnTo>
                  <a:pt x="1259790" y="492561"/>
                </a:lnTo>
                <a:cubicBezTo>
                  <a:pt x="1260726" y="493351"/>
                  <a:pt x="1261658" y="494145"/>
                  <a:pt x="1261658" y="494935"/>
                </a:cubicBezTo>
                <a:cubicBezTo>
                  <a:pt x="1262593" y="494935"/>
                  <a:pt x="1262593" y="495725"/>
                  <a:pt x="1263528" y="496516"/>
                </a:cubicBezTo>
                <a:cubicBezTo>
                  <a:pt x="1263528" y="497306"/>
                  <a:pt x="1264464" y="497306"/>
                  <a:pt x="1265399" y="498100"/>
                </a:cubicBezTo>
                <a:cubicBezTo>
                  <a:pt x="1265399" y="498890"/>
                  <a:pt x="1266334" y="499681"/>
                  <a:pt x="1266334" y="499681"/>
                </a:cubicBezTo>
                <a:cubicBezTo>
                  <a:pt x="1267266" y="499681"/>
                  <a:pt x="1268202" y="498890"/>
                  <a:pt x="1268202" y="498890"/>
                </a:cubicBezTo>
                <a:cubicBezTo>
                  <a:pt x="1269137" y="498890"/>
                  <a:pt x="1270072" y="500471"/>
                  <a:pt x="1270072" y="500471"/>
                </a:cubicBezTo>
                <a:cubicBezTo>
                  <a:pt x="1271004" y="500471"/>
                  <a:pt x="1271939" y="498890"/>
                  <a:pt x="1271939" y="498890"/>
                </a:cubicBezTo>
                <a:cubicBezTo>
                  <a:pt x="1272875" y="498890"/>
                  <a:pt x="1273810" y="498100"/>
                  <a:pt x="1274745" y="497306"/>
                </a:cubicBezTo>
                <a:cubicBezTo>
                  <a:pt x="1274745" y="497306"/>
                  <a:pt x="1275677" y="496516"/>
                  <a:pt x="1276613" y="496516"/>
                </a:cubicBezTo>
                <a:cubicBezTo>
                  <a:pt x="1276613" y="496516"/>
                  <a:pt x="1277548" y="498100"/>
                  <a:pt x="1278483" y="498100"/>
                </a:cubicBezTo>
                <a:lnTo>
                  <a:pt x="1280354" y="496516"/>
                </a:lnTo>
                <a:lnTo>
                  <a:pt x="1278483" y="494935"/>
                </a:lnTo>
                <a:cubicBezTo>
                  <a:pt x="1278483" y="494145"/>
                  <a:pt x="1277548" y="494145"/>
                  <a:pt x="1276613" y="493351"/>
                </a:cubicBezTo>
                <a:cubicBezTo>
                  <a:pt x="1276613" y="492561"/>
                  <a:pt x="1275677" y="491770"/>
                  <a:pt x="1275677" y="491770"/>
                </a:cubicBezTo>
                <a:cubicBezTo>
                  <a:pt x="1275677" y="490980"/>
                  <a:pt x="1273810" y="492561"/>
                  <a:pt x="1272875" y="492561"/>
                </a:cubicBezTo>
                <a:lnTo>
                  <a:pt x="1271939" y="490980"/>
                </a:lnTo>
                <a:lnTo>
                  <a:pt x="1270072" y="489396"/>
                </a:lnTo>
                <a:lnTo>
                  <a:pt x="1271939" y="487815"/>
                </a:lnTo>
                <a:cubicBezTo>
                  <a:pt x="1272875" y="488605"/>
                  <a:pt x="1272875" y="489396"/>
                  <a:pt x="1273810" y="489396"/>
                </a:cubicBezTo>
                <a:cubicBezTo>
                  <a:pt x="1274745" y="489396"/>
                  <a:pt x="1274745" y="488605"/>
                  <a:pt x="1275677" y="488605"/>
                </a:cubicBezTo>
                <a:cubicBezTo>
                  <a:pt x="1276613" y="488605"/>
                  <a:pt x="1276613" y="490189"/>
                  <a:pt x="1277548" y="490189"/>
                </a:cubicBezTo>
                <a:lnTo>
                  <a:pt x="1279418" y="488605"/>
                </a:lnTo>
                <a:cubicBezTo>
                  <a:pt x="1280354" y="489396"/>
                  <a:pt x="1280354" y="490189"/>
                  <a:pt x="1281286" y="490189"/>
                </a:cubicBezTo>
                <a:cubicBezTo>
                  <a:pt x="1281286" y="490980"/>
                  <a:pt x="1282221" y="491770"/>
                  <a:pt x="1283156" y="492561"/>
                </a:cubicBezTo>
                <a:lnTo>
                  <a:pt x="1280354" y="493351"/>
                </a:lnTo>
                <a:cubicBezTo>
                  <a:pt x="1280354" y="494145"/>
                  <a:pt x="1282221" y="494935"/>
                  <a:pt x="1282221" y="495725"/>
                </a:cubicBezTo>
                <a:cubicBezTo>
                  <a:pt x="1282221" y="495725"/>
                  <a:pt x="1283156" y="496516"/>
                  <a:pt x="1284092" y="497306"/>
                </a:cubicBezTo>
                <a:cubicBezTo>
                  <a:pt x="1284092" y="497306"/>
                  <a:pt x="1285027" y="498100"/>
                  <a:pt x="1285027" y="498890"/>
                </a:cubicBezTo>
                <a:cubicBezTo>
                  <a:pt x="1285959" y="498100"/>
                  <a:pt x="1287829" y="498100"/>
                  <a:pt x="1287829" y="497306"/>
                </a:cubicBezTo>
                <a:cubicBezTo>
                  <a:pt x="1287829" y="497306"/>
                  <a:pt x="1285959" y="496516"/>
                  <a:pt x="1285959" y="495725"/>
                </a:cubicBezTo>
                <a:cubicBezTo>
                  <a:pt x="1285959" y="495725"/>
                  <a:pt x="1287829" y="494935"/>
                  <a:pt x="1287829" y="494145"/>
                </a:cubicBezTo>
                <a:cubicBezTo>
                  <a:pt x="1288765" y="494145"/>
                  <a:pt x="1289700" y="493351"/>
                  <a:pt x="1289700" y="493351"/>
                </a:cubicBezTo>
                <a:cubicBezTo>
                  <a:pt x="1290635" y="492561"/>
                  <a:pt x="1288765" y="491770"/>
                  <a:pt x="1288765" y="490980"/>
                </a:cubicBezTo>
                <a:lnTo>
                  <a:pt x="1290635" y="490189"/>
                </a:lnTo>
                <a:cubicBezTo>
                  <a:pt x="1291567" y="489396"/>
                  <a:pt x="1291567" y="489396"/>
                  <a:pt x="1292503" y="488605"/>
                </a:cubicBezTo>
                <a:cubicBezTo>
                  <a:pt x="1292503" y="489396"/>
                  <a:pt x="1294373" y="489396"/>
                  <a:pt x="1294373" y="490189"/>
                </a:cubicBezTo>
                <a:cubicBezTo>
                  <a:pt x="1294373" y="490980"/>
                  <a:pt x="1292503" y="490980"/>
                  <a:pt x="1292503" y="491770"/>
                </a:cubicBezTo>
                <a:lnTo>
                  <a:pt x="1293438" y="493351"/>
                </a:lnTo>
                <a:cubicBezTo>
                  <a:pt x="1294373" y="494145"/>
                  <a:pt x="1295308" y="494935"/>
                  <a:pt x="1295308" y="494935"/>
                </a:cubicBezTo>
                <a:cubicBezTo>
                  <a:pt x="1296241" y="496516"/>
                  <a:pt x="1297176" y="497306"/>
                  <a:pt x="1299046" y="498890"/>
                </a:cubicBezTo>
                <a:cubicBezTo>
                  <a:pt x="1299046" y="498100"/>
                  <a:pt x="1300914" y="498100"/>
                  <a:pt x="1300914" y="497306"/>
                </a:cubicBezTo>
                <a:cubicBezTo>
                  <a:pt x="1300914" y="497306"/>
                  <a:pt x="1302784" y="496516"/>
                  <a:pt x="1302784" y="495725"/>
                </a:cubicBezTo>
                <a:cubicBezTo>
                  <a:pt x="1302784" y="495725"/>
                  <a:pt x="1300914" y="494935"/>
                  <a:pt x="1300914" y="494145"/>
                </a:cubicBezTo>
                <a:cubicBezTo>
                  <a:pt x="1300914" y="494145"/>
                  <a:pt x="1299046" y="493351"/>
                  <a:pt x="1299982" y="492561"/>
                </a:cubicBezTo>
                <a:cubicBezTo>
                  <a:pt x="1299982" y="491770"/>
                  <a:pt x="1301849" y="491770"/>
                  <a:pt x="1301849" y="490980"/>
                </a:cubicBezTo>
                <a:lnTo>
                  <a:pt x="1299982" y="489396"/>
                </a:lnTo>
                <a:lnTo>
                  <a:pt x="1298111" y="487815"/>
                </a:lnTo>
                <a:cubicBezTo>
                  <a:pt x="1298111" y="487815"/>
                  <a:pt x="1299982" y="486234"/>
                  <a:pt x="1300914" y="486234"/>
                </a:cubicBezTo>
                <a:cubicBezTo>
                  <a:pt x="1300914" y="486234"/>
                  <a:pt x="1301849" y="484650"/>
                  <a:pt x="1302784" y="484650"/>
                </a:cubicBezTo>
                <a:cubicBezTo>
                  <a:pt x="1302784" y="484650"/>
                  <a:pt x="1303720" y="487025"/>
                  <a:pt x="1304655" y="487025"/>
                </a:cubicBezTo>
                <a:cubicBezTo>
                  <a:pt x="1303720" y="487025"/>
                  <a:pt x="1302784" y="487815"/>
                  <a:pt x="1301849" y="487815"/>
                </a:cubicBezTo>
                <a:cubicBezTo>
                  <a:pt x="1302784" y="488605"/>
                  <a:pt x="1302784" y="489396"/>
                  <a:pt x="1303720" y="490189"/>
                </a:cubicBezTo>
                <a:lnTo>
                  <a:pt x="1305587" y="488605"/>
                </a:lnTo>
                <a:cubicBezTo>
                  <a:pt x="1306522" y="488605"/>
                  <a:pt x="1307457" y="490189"/>
                  <a:pt x="1307457" y="490189"/>
                </a:cubicBezTo>
                <a:cubicBezTo>
                  <a:pt x="1307457" y="490980"/>
                  <a:pt x="1309328" y="491770"/>
                  <a:pt x="1309328" y="491770"/>
                </a:cubicBezTo>
                <a:cubicBezTo>
                  <a:pt x="1309328" y="492561"/>
                  <a:pt x="1307457" y="493351"/>
                  <a:pt x="1306522" y="493351"/>
                </a:cubicBezTo>
                <a:cubicBezTo>
                  <a:pt x="1306522" y="493351"/>
                  <a:pt x="1304655" y="494145"/>
                  <a:pt x="1304655" y="494935"/>
                </a:cubicBezTo>
                <a:cubicBezTo>
                  <a:pt x="1304655" y="494935"/>
                  <a:pt x="1306522" y="495725"/>
                  <a:pt x="1306522" y="496516"/>
                </a:cubicBezTo>
                <a:cubicBezTo>
                  <a:pt x="1307457" y="495725"/>
                  <a:pt x="1307457" y="495725"/>
                  <a:pt x="1308393" y="494935"/>
                </a:cubicBezTo>
                <a:cubicBezTo>
                  <a:pt x="1309328" y="494935"/>
                  <a:pt x="1310263" y="494145"/>
                  <a:pt x="1310263" y="494145"/>
                </a:cubicBezTo>
                <a:cubicBezTo>
                  <a:pt x="1311195" y="493351"/>
                  <a:pt x="1309328" y="492561"/>
                  <a:pt x="1309328" y="491770"/>
                </a:cubicBezTo>
                <a:lnTo>
                  <a:pt x="1311195" y="490980"/>
                </a:lnTo>
                <a:cubicBezTo>
                  <a:pt x="1311195" y="490189"/>
                  <a:pt x="1313066" y="489396"/>
                  <a:pt x="1313066" y="489396"/>
                </a:cubicBezTo>
                <a:lnTo>
                  <a:pt x="1314936" y="490980"/>
                </a:lnTo>
                <a:cubicBezTo>
                  <a:pt x="1314936" y="490980"/>
                  <a:pt x="1315869" y="492561"/>
                  <a:pt x="1316804" y="492561"/>
                </a:cubicBezTo>
                <a:cubicBezTo>
                  <a:pt x="1316804" y="492561"/>
                  <a:pt x="1317739" y="491770"/>
                  <a:pt x="1318674" y="491770"/>
                </a:cubicBezTo>
                <a:cubicBezTo>
                  <a:pt x="1318674" y="490980"/>
                  <a:pt x="1320545" y="490189"/>
                  <a:pt x="1320545" y="490189"/>
                </a:cubicBezTo>
                <a:cubicBezTo>
                  <a:pt x="1320545" y="490189"/>
                  <a:pt x="1319610" y="488605"/>
                  <a:pt x="1318674" y="488605"/>
                </a:cubicBezTo>
                <a:cubicBezTo>
                  <a:pt x="1318674" y="487815"/>
                  <a:pt x="1317739" y="487025"/>
                  <a:pt x="1317739" y="487025"/>
                </a:cubicBezTo>
                <a:cubicBezTo>
                  <a:pt x="1318674" y="485444"/>
                  <a:pt x="1320545" y="484650"/>
                  <a:pt x="1321477" y="483860"/>
                </a:cubicBezTo>
                <a:cubicBezTo>
                  <a:pt x="1322412" y="484650"/>
                  <a:pt x="1322412" y="485444"/>
                  <a:pt x="1323348" y="485444"/>
                </a:cubicBezTo>
                <a:cubicBezTo>
                  <a:pt x="1323348" y="486234"/>
                  <a:pt x="1324283" y="487025"/>
                  <a:pt x="1324283" y="487815"/>
                </a:cubicBezTo>
                <a:cubicBezTo>
                  <a:pt x="1325218" y="487815"/>
                  <a:pt x="1326150" y="488605"/>
                  <a:pt x="1326150" y="489396"/>
                </a:cubicBezTo>
                <a:cubicBezTo>
                  <a:pt x="1326150" y="489396"/>
                  <a:pt x="1324283" y="490189"/>
                  <a:pt x="1324283" y="490980"/>
                </a:cubicBezTo>
                <a:cubicBezTo>
                  <a:pt x="1324283" y="490980"/>
                  <a:pt x="1325218" y="491770"/>
                  <a:pt x="1326150" y="492561"/>
                </a:cubicBezTo>
                <a:lnTo>
                  <a:pt x="1326956" y="491880"/>
                </a:lnTo>
                <a:cubicBezTo>
                  <a:pt x="1326588" y="491613"/>
                  <a:pt x="1326257" y="491301"/>
                  <a:pt x="1326257" y="490980"/>
                </a:cubicBezTo>
                <a:lnTo>
                  <a:pt x="1328128" y="489396"/>
                </a:lnTo>
                <a:lnTo>
                  <a:pt x="1329995" y="490980"/>
                </a:lnTo>
                <a:cubicBezTo>
                  <a:pt x="1330930" y="490980"/>
                  <a:pt x="1330930" y="489396"/>
                  <a:pt x="1331866" y="489396"/>
                </a:cubicBezTo>
                <a:cubicBezTo>
                  <a:pt x="1331866" y="488605"/>
                  <a:pt x="1332801" y="487815"/>
                  <a:pt x="1332801" y="487025"/>
                </a:cubicBezTo>
                <a:cubicBezTo>
                  <a:pt x="1333695" y="487780"/>
                  <a:pt x="1335402" y="488517"/>
                  <a:pt x="1335550" y="488583"/>
                </a:cubicBezTo>
                <a:cubicBezTo>
                  <a:pt x="1335701" y="488517"/>
                  <a:pt x="1337408" y="487780"/>
                  <a:pt x="1338302" y="487025"/>
                </a:cubicBezTo>
                <a:cubicBezTo>
                  <a:pt x="1338302" y="487815"/>
                  <a:pt x="1339238" y="488605"/>
                  <a:pt x="1339238" y="489396"/>
                </a:cubicBezTo>
                <a:cubicBezTo>
                  <a:pt x="1340173" y="489396"/>
                  <a:pt x="1340173" y="490980"/>
                  <a:pt x="1341105" y="490980"/>
                </a:cubicBezTo>
                <a:lnTo>
                  <a:pt x="1342976" y="489396"/>
                </a:lnTo>
                <a:lnTo>
                  <a:pt x="1344846" y="490980"/>
                </a:lnTo>
                <a:cubicBezTo>
                  <a:pt x="1344846" y="491301"/>
                  <a:pt x="1344515" y="491613"/>
                  <a:pt x="1344147" y="491880"/>
                </a:cubicBezTo>
                <a:lnTo>
                  <a:pt x="1344950" y="492561"/>
                </a:lnTo>
                <a:cubicBezTo>
                  <a:pt x="1345885" y="491770"/>
                  <a:pt x="1346820" y="490980"/>
                  <a:pt x="1346820" y="490980"/>
                </a:cubicBezTo>
                <a:cubicBezTo>
                  <a:pt x="1346820" y="490189"/>
                  <a:pt x="1344950" y="489396"/>
                  <a:pt x="1344950" y="489396"/>
                </a:cubicBezTo>
                <a:cubicBezTo>
                  <a:pt x="1344950" y="488605"/>
                  <a:pt x="1345885" y="487815"/>
                  <a:pt x="1346820" y="487815"/>
                </a:cubicBezTo>
                <a:cubicBezTo>
                  <a:pt x="1346820" y="487025"/>
                  <a:pt x="1347756" y="486234"/>
                  <a:pt x="1347756" y="485444"/>
                </a:cubicBezTo>
                <a:cubicBezTo>
                  <a:pt x="1348688" y="485444"/>
                  <a:pt x="1348688" y="484650"/>
                  <a:pt x="1349623" y="483860"/>
                </a:cubicBezTo>
                <a:cubicBezTo>
                  <a:pt x="1350558" y="484650"/>
                  <a:pt x="1352429" y="485444"/>
                  <a:pt x="1353364" y="487025"/>
                </a:cubicBezTo>
                <a:cubicBezTo>
                  <a:pt x="1353364" y="487025"/>
                  <a:pt x="1352429" y="487815"/>
                  <a:pt x="1352429" y="488605"/>
                </a:cubicBezTo>
                <a:cubicBezTo>
                  <a:pt x="1351494" y="488605"/>
                  <a:pt x="1350558" y="490189"/>
                  <a:pt x="1350558" y="490189"/>
                </a:cubicBezTo>
                <a:cubicBezTo>
                  <a:pt x="1350558" y="490189"/>
                  <a:pt x="1352429" y="490980"/>
                  <a:pt x="1352429" y="491770"/>
                </a:cubicBezTo>
                <a:cubicBezTo>
                  <a:pt x="1353364" y="491770"/>
                  <a:pt x="1354296" y="492561"/>
                  <a:pt x="1354296" y="492561"/>
                </a:cubicBezTo>
                <a:cubicBezTo>
                  <a:pt x="1355232" y="492561"/>
                  <a:pt x="1356167" y="490980"/>
                  <a:pt x="1356167" y="490980"/>
                </a:cubicBezTo>
                <a:lnTo>
                  <a:pt x="1358034" y="489396"/>
                </a:lnTo>
                <a:cubicBezTo>
                  <a:pt x="1358034" y="489396"/>
                  <a:pt x="1359905" y="490189"/>
                  <a:pt x="1359905" y="490980"/>
                </a:cubicBezTo>
                <a:lnTo>
                  <a:pt x="1361775" y="491770"/>
                </a:lnTo>
                <a:cubicBezTo>
                  <a:pt x="1361775" y="492561"/>
                  <a:pt x="1359905" y="493351"/>
                  <a:pt x="1360840" y="494145"/>
                </a:cubicBezTo>
                <a:cubicBezTo>
                  <a:pt x="1360840" y="494145"/>
                  <a:pt x="1361775" y="494935"/>
                  <a:pt x="1362711" y="494935"/>
                </a:cubicBezTo>
                <a:cubicBezTo>
                  <a:pt x="1363643" y="495725"/>
                  <a:pt x="1363643" y="495725"/>
                  <a:pt x="1364578" y="496516"/>
                </a:cubicBezTo>
                <a:cubicBezTo>
                  <a:pt x="1364578" y="495725"/>
                  <a:pt x="1366448" y="494935"/>
                  <a:pt x="1366448" y="494935"/>
                </a:cubicBezTo>
                <a:cubicBezTo>
                  <a:pt x="1366448" y="494145"/>
                  <a:pt x="1364578" y="493351"/>
                  <a:pt x="1364578" y="493351"/>
                </a:cubicBezTo>
                <a:cubicBezTo>
                  <a:pt x="1363643" y="493351"/>
                  <a:pt x="1361775" y="492561"/>
                  <a:pt x="1361775" y="491770"/>
                </a:cubicBezTo>
                <a:cubicBezTo>
                  <a:pt x="1361775" y="491770"/>
                  <a:pt x="1363643" y="490980"/>
                  <a:pt x="1363643" y="490189"/>
                </a:cubicBezTo>
                <a:cubicBezTo>
                  <a:pt x="1363643" y="490189"/>
                  <a:pt x="1364578" y="488605"/>
                  <a:pt x="1365513" y="488605"/>
                </a:cubicBezTo>
                <a:lnTo>
                  <a:pt x="1367384" y="490189"/>
                </a:lnTo>
                <a:cubicBezTo>
                  <a:pt x="1368316" y="489396"/>
                  <a:pt x="1368316" y="488605"/>
                  <a:pt x="1369251" y="487815"/>
                </a:cubicBezTo>
                <a:cubicBezTo>
                  <a:pt x="1368316" y="487815"/>
                  <a:pt x="1367384" y="487025"/>
                  <a:pt x="1366448" y="487025"/>
                </a:cubicBezTo>
                <a:cubicBezTo>
                  <a:pt x="1367384" y="487025"/>
                  <a:pt x="1368316" y="484650"/>
                  <a:pt x="1368316" y="484650"/>
                </a:cubicBezTo>
                <a:cubicBezTo>
                  <a:pt x="1369251" y="484650"/>
                  <a:pt x="1370186" y="486234"/>
                  <a:pt x="1370186" y="486234"/>
                </a:cubicBezTo>
                <a:cubicBezTo>
                  <a:pt x="1371122" y="486234"/>
                  <a:pt x="1372989" y="487815"/>
                  <a:pt x="1372989" y="487815"/>
                </a:cubicBezTo>
                <a:lnTo>
                  <a:pt x="1371122" y="489396"/>
                </a:lnTo>
                <a:lnTo>
                  <a:pt x="1369251" y="490980"/>
                </a:lnTo>
                <a:cubicBezTo>
                  <a:pt x="1369251" y="491770"/>
                  <a:pt x="1371122" y="491770"/>
                  <a:pt x="1371122" y="492561"/>
                </a:cubicBezTo>
                <a:cubicBezTo>
                  <a:pt x="1372057" y="493351"/>
                  <a:pt x="1370186" y="494145"/>
                  <a:pt x="1370186" y="494145"/>
                </a:cubicBezTo>
                <a:cubicBezTo>
                  <a:pt x="1370186" y="494935"/>
                  <a:pt x="1368316" y="495725"/>
                  <a:pt x="1368316" y="495725"/>
                </a:cubicBezTo>
                <a:cubicBezTo>
                  <a:pt x="1368316" y="496516"/>
                  <a:pt x="1370186" y="497306"/>
                  <a:pt x="1370186" y="497306"/>
                </a:cubicBezTo>
                <a:cubicBezTo>
                  <a:pt x="1370186" y="498100"/>
                  <a:pt x="1372057" y="498100"/>
                  <a:pt x="1372057" y="498890"/>
                </a:cubicBezTo>
                <a:cubicBezTo>
                  <a:pt x="1373924" y="497306"/>
                  <a:pt x="1374860" y="496516"/>
                  <a:pt x="1375795" y="494935"/>
                </a:cubicBezTo>
                <a:cubicBezTo>
                  <a:pt x="1375795" y="494935"/>
                  <a:pt x="1376730" y="494145"/>
                  <a:pt x="1377665" y="493351"/>
                </a:cubicBezTo>
                <a:lnTo>
                  <a:pt x="1378597" y="491770"/>
                </a:lnTo>
                <a:cubicBezTo>
                  <a:pt x="1378597" y="490980"/>
                  <a:pt x="1376730" y="490980"/>
                  <a:pt x="1376730" y="490189"/>
                </a:cubicBezTo>
                <a:cubicBezTo>
                  <a:pt x="1376730" y="489396"/>
                  <a:pt x="1378597" y="489396"/>
                  <a:pt x="1378597" y="488605"/>
                </a:cubicBezTo>
                <a:cubicBezTo>
                  <a:pt x="1379533" y="489396"/>
                  <a:pt x="1379533" y="489396"/>
                  <a:pt x="1380468" y="490189"/>
                </a:cubicBezTo>
                <a:lnTo>
                  <a:pt x="1382339" y="490980"/>
                </a:lnTo>
                <a:cubicBezTo>
                  <a:pt x="1382339" y="491770"/>
                  <a:pt x="1380468" y="492561"/>
                  <a:pt x="1381403" y="493351"/>
                </a:cubicBezTo>
                <a:cubicBezTo>
                  <a:pt x="1381403" y="493351"/>
                  <a:pt x="1382339" y="494145"/>
                  <a:pt x="1383274" y="494145"/>
                </a:cubicBezTo>
                <a:cubicBezTo>
                  <a:pt x="1383274" y="494935"/>
                  <a:pt x="1385141" y="495725"/>
                  <a:pt x="1385141" y="495725"/>
                </a:cubicBezTo>
                <a:cubicBezTo>
                  <a:pt x="1385141" y="496516"/>
                  <a:pt x="1383274" y="497306"/>
                  <a:pt x="1383274" y="497306"/>
                </a:cubicBezTo>
                <a:cubicBezTo>
                  <a:pt x="1383274" y="498100"/>
                  <a:pt x="1385141" y="498100"/>
                  <a:pt x="1386076" y="498890"/>
                </a:cubicBezTo>
                <a:cubicBezTo>
                  <a:pt x="1386076" y="498100"/>
                  <a:pt x="1387012" y="497306"/>
                  <a:pt x="1387012" y="497306"/>
                </a:cubicBezTo>
                <a:cubicBezTo>
                  <a:pt x="1387944" y="496516"/>
                  <a:pt x="1388879" y="495725"/>
                  <a:pt x="1388879" y="495725"/>
                </a:cubicBezTo>
                <a:cubicBezTo>
                  <a:pt x="1388879" y="494935"/>
                  <a:pt x="1390750" y="494145"/>
                  <a:pt x="1390750" y="493351"/>
                </a:cubicBezTo>
                <a:lnTo>
                  <a:pt x="1387944" y="492561"/>
                </a:lnTo>
                <a:cubicBezTo>
                  <a:pt x="1388879" y="491770"/>
                  <a:pt x="1389814" y="490980"/>
                  <a:pt x="1389814" y="490189"/>
                </a:cubicBezTo>
                <a:cubicBezTo>
                  <a:pt x="1390750" y="490189"/>
                  <a:pt x="1390750" y="489396"/>
                  <a:pt x="1391685" y="488605"/>
                </a:cubicBezTo>
                <a:lnTo>
                  <a:pt x="1393552" y="490189"/>
                </a:lnTo>
                <a:cubicBezTo>
                  <a:pt x="1394488" y="490189"/>
                  <a:pt x="1394488" y="488605"/>
                  <a:pt x="1395423" y="488605"/>
                </a:cubicBezTo>
                <a:cubicBezTo>
                  <a:pt x="1396358" y="488605"/>
                  <a:pt x="1396358" y="489396"/>
                  <a:pt x="1397293" y="489396"/>
                </a:cubicBezTo>
                <a:cubicBezTo>
                  <a:pt x="1398225" y="489396"/>
                  <a:pt x="1398225" y="488605"/>
                  <a:pt x="1399161" y="487815"/>
                </a:cubicBezTo>
                <a:lnTo>
                  <a:pt x="1401031" y="489396"/>
                </a:lnTo>
                <a:lnTo>
                  <a:pt x="1399161" y="490980"/>
                </a:lnTo>
                <a:lnTo>
                  <a:pt x="1398225" y="492561"/>
                </a:lnTo>
                <a:cubicBezTo>
                  <a:pt x="1397293" y="492561"/>
                  <a:pt x="1395423" y="490980"/>
                  <a:pt x="1395423" y="491770"/>
                </a:cubicBezTo>
                <a:cubicBezTo>
                  <a:pt x="1395423" y="491770"/>
                  <a:pt x="1394488" y="492561"/>
                  <a:pt x="1394488" y="493351"/>
                </a:cubicBezTo>
                <a:cubicBezTo>
                  <a:pt x="1393552" y="494145"/>
                  <a:pt x="1392617" y="494145"/>
                  <a:pt x="1392617" y="494935"/>
                </a:cubicBezTo>
                <a:lnTo>
                  <a:pt x="1390750" y="496516"/>
                </a:lnTo>
                <a:lnTo>
                  <a:pt x="1392617" y="498100"/>
                </a:lnTo>
                <a:cubicBezTo>
                  <a:pt x="1393552" y="498100"/>
                  <a:pt x="1394488" y="496516"/>
                  <a:pt x="1394488" y="496516"/>
                </a:cubicBezTo>
                <a:cubicBezTo>
                  <a:pt x="1395423" y="496516"/>
                  <a:pt x="1396358" y="497306"/>
                  <a:pt x="1396358" y="497306"/>
                </a:cubicBezTo>
                <a:cubicBezTo>
                  <a:pt x="1397293" y="498100"/>
                  <a:pt x="1398225" y="498890"/>
                  <a:pt x="1399161" y="498890"/>
                </a:cubicBezTo>
                <a:cubicBezTo>
                  <a:pt x="1399161" y="498890"/>
                  <a:pt x="1400096" y="500471"/>
                  <a:pt x="1401031" y="500471"/>
                </a:cubicBezTo>
                <a:cubicBezTo>
                  <a:pt x="1401031" y="500471"/>
                  <a:pt x="1401967" y="498890"/>
                  <a:pt x="1402899" y="498890"/>
                </a:cubicBezTo>
                <a:cubicBezTo>
                  <a:pt x="1402899" y="498890"/>
                  <a:pt x="1403834" y="499681"/>
                  <a:pt x="1404769" y="499681"/>
                </a:cubicBezTo>
                <a:cubicBezTo>
                  <a:pt x="1404769" y="499681"/>
                  <a:pt x="1405704" y="498890"/>
                  <a:pt x="1405704" y="498100"/>
                </a:cubicBezTo>
                <a:cubicBezTo>
                  <a:pt x="1406640" y="497306"/>
                  <a:pt x="1407575" y="497306"/>
                  <a:pt x="1407575" y="496516"/>
                </a:cubicBezTo>
                <a:cubicBezTo>
                  <a:pt x="1408507" y="495725"/>
                  <a:pt x="1408507" y="494935"/>
                  <a:pt x="1409442" y="494935"/>
                </a:cubicBezTo>
                <a:cubicBezTo>
                  <a:pt x="1409442" y="494145"/>
                  <a:pt x="1410378" y="493351"/>
                  <a:pt x="1411313" y="492561"/>
                </a:cubicBezTo>
                <a:lnTo>
                  <a:pt x="1412248" y="490980"/>
                </a:lnTo>
                <a:cubicBezTo>
                  <a:pt x="1413180" y="490980"/>
                  <a:pt x="1413180" y="489396"/>
                  <a:pt x="1414116" y="489396"/>
                </a:cubicBezTo>
                <a:cubicBezTo>
                  <a:pt x="1414116" y="489396"/>
                  <a:pt x="1415986" y="490189"/>
                  <a:pt x="1415986" y="490980"/>
                </a:cubicBezTo>
                <a:cubicBezTo>
                  <a:pt x="1415986" y="490980"/>
                  <a:pt x="1415051" y="491770"/>
                  <a:pt x="1414116" y="492561"/>
                </a:cubicBezTo>
                <a:cubicBezTo>
                  <a:pt x="1414116" y="493351"/>
                  <a:pt x="1413180" y="493351"/>
                  <a:pt x="1413180" y="494145"/>
                </a:cubicBezTo>
                <a:cubicBezTo>
                  <a:pt x="1412248" y="494935"/>
                  <a:pt x="1412248" y="495725"/>
                  <a:pt x="1411313" y="495725"/>
                </a:cubicBezTo>
                <a:cubicBezTo>
                  <a:pt x="1412248" y="496516"/>
                  <a:pt x="1413180" y="496516"/>
                  <a:pt x="1413180" y="497306"/>
                </a:cubicBezTo>
                <a:cubicBezTo>
                  <a:pt x="1414116" y="497306"/>
                  <a:pt x="1415051" y="498890"/>
                  <a:pt x="1415986" y="498890"/>
                </a:cubicBezTo>
                <a:cubicBezTo>
                  <a:pt x="1415986" y="498890"/>
                  <a:pt x="1416921" y="497306"/>
                  <a:pt x="1416921" y="496516"/>
                </a:cubicBezTo>
                <a:cubicBezTo>
                  <a:pt x="1417853" y="496516"/>
                  <a:pt x="1418789" y="498100"/>
                  <a:pt x="1418789" y="498100"/>
                </a:cubicBezTo>
                <a:cubicBezTo>
                  <a:pt x="1419724" y="498100"/>
                  <a:pt x="1420659" y="496516"/>
                  <a:pt x="1420659" y="496516"/>
                </a:cubicBezTo>
                <a:cubicBezTo>
                  <a:pt x="1421594" y="496516"/>
                  <a:pt x="1422527" y="497306"/>
                  <a:pt x="1422527" y="498100"/>
                </a:cubicBezTo>
                <a:cubicBezTo>
                  <a:pt x="1423462" y="498100"/>
                  <a:pt x="1424397" y="498890"/>
                  <a:pt x="1425332" y="498890"/>
                </a:cubicBezTo>
                <a:cubicBezTo>
                  <a:pt x="1425332" y="498890"/>
                  <a:pt x="1426268" y="500471"/>
                  <a:pt x="1427203" y="500471"/>
                </a:cubicBezTo>
                <a:cubicBezTo>
                  <a:pt x="1427203" y="500471"/>
                  <a:pt x="1428135" y="498890"/>
                  <a:pt x="1429070" y="498890"/>
                </a:cubicBezTo>
                <a:cubicBezTo>
                  <a:pt x="1429070" y="498890"/>
                  <a:pt x="1430006" y="500471"/>
                  <a:pt x="1430941" y="500471"/>
                </a:cubicBezTo>
                <a:cubicBezTo>
                  <a:pt x="1430941" y="499681"/>
                  <a:pt x="1431876" y="498100"/>
                  <a:pt x="1432808" y="498100"/>
                </a:cubicBezTo>
                <a:cubicBezTo>
                  <a:pt x="1432808" y="498100"/>
                  <a:pt x="1433744" y="499681"/>
                  <a:pt x="1434679" y="499681"/>
                </a:cubicBezTo>
                <a:lnTo>
                  <a:pt x="1435614" y="498100"/>
                </a:lnTo>
                <a:cubicBezTo>
                  <a:pt x="1436549" y="498100"/>
                  <a:pt x="1437485" y="499681"/>
                  <a:pt x="1438417" y="498890"/>
                </a:cubicBezTo>
                <a:lnTo>
                  <a:pt x="1439352" y="497306"/>
                </a:lnTo>
                <a:cubicBezTo>
                  <a:pt x="1440287" y="497306"/>
                  <a:pt x="1441222" y="498890"/>
                  <a:pt x="1442158" y="498890"/>
                </a:cubicBezTo>
                <a:lnTo>
                  <a:pt x="1443090" y="497306"/>
                </a:lnTo>
                <a:cubicBezTo>
                  <a:pt x="1443090" y="496516"/>
                  <a:pt x="1441222" y="496516"/>
                  <a:pt x="1441222" y="495725"/>
                </a:cubicBezTo>
                <a:lnTo>
                  <a:pt x="1443090" y="494145"/>
                </a:lnTo>
                <a:cubicBezTo>
                  <a:pt x="1443090" y="494145"/>
                  <a:pt x="1444960" y="495725"/>
                  <a:pt x="1444960" y="494935"/>
                </a:cubicBezTo>
                <a:cubicBezTo>
                  <a:pt x="1445896" y="494935"/>
                  <a:pt x="1445896" y="493351"/>
                  <a:pt x="1446831" y="493351"/>
                </a:cubicBezTo>
                <a:cubicBezTo>
                  <a:pt x="1446831" y="494145"/>
                  <a:pt x="1448698" y="494145"/>
                  <a:pt x="1448698" y="494935"/>
                </a:cubicBezTo>
                <a:lnTo>
                  <a:pt x="1446831" y="496516"/>
                </a:lnTo>
                <a:cubicBezTo>
                  <a:pt x="1446831" y="497306"/>
                  <a:pt x="1445896" y="498100"/>
                  <a:pt x="1445896" y="498100"/>
                </a:cubicBezTo>
                <a:cubicBezTo>
                  <a:pt x="1444960" y="498890"/>
                  <a:pt x="1444025" y="499681"/>
                  <a:pt x="1444025" y="500471"/>
                </a:cubicBezTo>
                <a:lnTo>
                  <a:pt x="1445896" y="501261"/>
                </a:lnTo>
                <a:cubicBezTo>
                  <a:pt x="1445896" y="502052"/>
                  <a:pt x="1444025" y="502845"/>
                  <a:pt x="1444025" y="503636"/>
                </a:cubicBezTo>
                <a:lnTo>
                  <a:pt x="1446831" y="504426"/>
                </a:lnTo>
                <a:cubicBezTo>
                  <a:pt x="1445896" y="505217"/>
                  <a:pt x="1444960" y="506007"/>
                  <a:pt x="1444960" y="506797"/>
                </a:cubicBezTo>
                <a:cubicBezTo>
                  <a:pt x="1444025" y="506797"/>
                  <a:pt x="1444025" y="507591"/>
                  <a:pt x="1443090" y="508381"/>
                </a:cubicBezTo>
                <a:lnTo>
                  <a:pt x="1442158" y="509962"/>
                </a:lnTo>
                <a:cubicBezTo>
                  <a:pt x="1442158" y="509962"/>
                  <a:pt x="1443090" y="511546"/>
                  <a:pt x="1444025" y="511546"/>
                </a:cubicBezTo>
                <a:cubicBezTo>
                  <a:pt x="1444025" y="511546"/>
                  <a:pt x="1444960" y="509962"/>
                  <a:pt x="1444960" y="509172"/>
                </a:cubicBezTo>
                <a:cubicBezTo>
                  <a:pt x="1445896" y="509172"/>
                  <a:pt x="1447763" y="510753"/>
                  <a:pt x="1447763" y="510753"/>
                </a:cubicBezTo>
                <a:lnTo>
                  <a:pt x="1448698" y="509172"/>
                </a:lnTo>
                <a:cubicBezTo>
                  <a:pt x="1448698" y="508381"/>
                  <a:pt x="1446831" y="508381"/>
                  <a:pt x="1446831" y="507591"/>
                </a:cubicBezTo>
                <a:cubicBezTo>
                  <a:pt x="1446831" y="507591"/>
                  <a:pt x="1448698" y="506797"/>
                  <a:pt x="1448698" y="506007"/>
                </a:cubicBezTo>
                <a:cubicBezTo>
                  <a:pt x="1448698" y="505217"/>
                  <a:pt x="1446831" y="505217"/>
                  <a:pt x="1446831" y="504426"/>
                </a:cubicBezTo>
                <a:cubicBezTo>
                  <a:pt x="1446831" y="504426"/>
                  <a:pt x="1447763" y="503636"/>
                  <a:pt x="1447763" y="502845"/>
                </a:cubicBezTo>
                <a:cubicBezTo>
                  <a:pt x="1447763" y="502845"/>
                  <a:pt x="1445896" y="502052"/>
                  <a:pt x="1445896" y="501261"/>
                </a:cubicBezTo>
                <a:cubicBezTo>
                  <a:pt x="1445896" y="501261"/>
                  <a:pt x="1446831" y="500471"/>
                  <a:pt x="1447763" y="499681"/>
                </a:cubicBezTo>
                <a:lnTo>
                  <a:pt x="1448698" y="498100"/>
                </a:lnTo>
                <a:cubicBezTo>
                  <a:pt x="1449634" y="498100"/>
                  <a:pt x="1451504" y="498890"/>
                  <a:pt x="1451504" y="499681"/>
                </a:cubicBezTo>
                <a:cubicBezTo>
                  <a:pt x="1451504" y="499681"/>
                  <a:pt x="1452436" y="500471"/>
                  <a:pt x="1453371" y="500471"/>
                </a:cubicBezTo>
                <a:lnTo>
                  <a:pt x="1455242" y="502052"/>
                </a:lnTo>
                <a:cubicBezTo>
                  <a:pt x="1456177" y="502052"/>
                  <a:pt x="1457113" y="500471"/>
                  <a:pt x="1457113" y="500471"/>
                </a:cubicBezTo>
                <a:cubicBezTo>
                  <a:pt x="1457113" y="499681"/>
                  <a:pt x="1458045" y="498890"/>
                  <a:pt x="1458980" y="498890"/>
                </a:cubicBezTo>
                <a:cubicBezTo>
                  <a:pt x="1458980" y="498100"/>
                  <a:pt x="1460850" y="499681"/>
                  <a:pt x="1460850" y="499681"/>
                </a:cubicBezTo>
                <a:lnTo>
                  <a:pt x="1462718" y="501261"/>
                </a:lnTo>
                <a:lnTo>
                  <a:pt x="1464588" y="499681"/>
                </a:lnTo>
                <a:lnTo>
                  <a:pt x="1465524" y="497306"/>
                </a:lnTo>
                <a:cubicBezTo>
                  <a:pt x="1466459" y="498100"/>
                  <a:pt x="1467394" y="498890"/>
                  <a:pt x="1468326" y="498890"/>
                </a:cubicBezTo>
                <a:cubicBezTo>
                  <a:pt x="1468326" y="499681"/>
                  <a:pt x="1469262" y="499681"/>
                  <a:pt x="1470197" y="500471"/>
                </a:cubicBezTo>
                <a:cubicBezTo>
                  <a:pt x="1470197" y="500471"/>
                  <a:pt x="1472067" y="501261"/>
                  <a:pt x="1472067" y="502052"/>
                </a:cubicBezTo>
                <a:cubicBezTo>
                  <a:pt x="1472067" y="502052"/>
                  <a:pt x="1471132" y="503636"/>
                  <a:pt x="1470197" y="503636"/>
                </a:cubicBezTo>
                <a:cubicBezTo>
                  <a:pt x="1471132" y="503636"/>
                  <a:pt x="1472067" y="505217"/>
                  <a:pt x="1472999" y="505217"/>
                </a:cubicBezTo>
                <a:cubicBezTo>
                  <a:pt x="1472999" y="504426"/>
                  <a:pt x="1473935" y="503636"/>
                  <a:pt x="1473935" y="502845"/>
                </a:cubicBezTo>
                <a:cubicBezTo>
                  <a:pt x="1474870" y="502845"/>
                  <a:pt x="1474870" y="502052"/>
                  <a:pt x="1475805" y="501261"/>
                </a:cubicBezTo>
                <a:cubicBezTo>
                  <a:pt x="1476737" y="500471"/>
                  <a:pt x="1476737" y="500471"/>
                  <a:pt x="1477673" y="499681"/>
                </a:cubicBezTo>
                <a:cubicBezTo>
                  <a:pt x="1477673" y="498890"/>
                  <a:pt x="1478608" y="498100"/>
                  <a:pt x="1479543" y="498100"/>
                </a:cubicBezTo>
                <a:cubicBezTo>
                  <a:pt x="1479543" y="498100"/>
                  <a:pt x="1480478" y="498890"/>
                  <a:pt x="1481414" y="498890"/>
                </a:cubicBezTo>
                <a:lnTo>
                  <a:pt x="1483281" y="500471"/>
                </a:lnTo>
                <a:lnTo>
                  <a:pt x="1481414" y="502052"/>
                </a:lnTo>
                <a:cubicBezTo>
                  <a:pt x="1482346" y="502052"/>
                  <a:pt x="1483281" y="503636"/>
                  <a:pt x="1484216" y="503636"/>
                </a:cubicBezTo>
                <a:lnTo>
                  <a:pt x="1485152" y="502052"/>
                </a:lnTo>
                <a:cubicBezTo>
                  <a:pt x="1486087" y="501261"/>
                  <a:pt x="1486087" y="500471"/>
                  <a:pt x="1487019" y="499681"/>
                </a:cubicBezTo>
                <a:cubicBezTo>
                  <a:pt x="1487019" y="499681"/>
                  <a:pt x="1487954" y="498100"/>
                  <a:pt x="1488890" y="498100"/>
                </a:cubicBezTo>
                <a:lnTo>
                  <a:pt x="1490760" y="499681"/>
                </a:lnTo>
                <a:lnTo>
                  <a:pt x="1492627" y="498100"/>
                </a:lnTo>
                <a:lnTo>
                  <a:pt x="1494498" y="498890"/>
                </a:lnTo>
                <a:cubicBezTo>
                  <a:pt x="1494498" y="499681"/>
                  <a:pt x="1492627" y="500471"/>
                  <a:pt x="1492627" y="501261"/>
                </a:cubicBezTo>
                <a:lnTo>
                  <a:pt x="1494498" y="502052"/>
                </a:lnTo>
                <a:cubicBezTo>
                  <a:pt x="1494498" y="502845"/>
                  <a:pt x="1492627" y="503636"/>
                  <a:pt x="1493563" y="504426"/>
                </a:cubicBezTo>
                <a:cubicBezTo>
                  <a:pt x="1493563" y="504426"/>
                  <a:pt x="1494498" y="505217"/>
                  <a:pt x="1495433" y="505217"/>
                </a:cubicBezTo>
                <a:cubicBezTo>
                  <a:pt x="1495433" y="505217"/>
                  <a:pt x="1496368" y="503636"/>
                  <a:pt x="1497304" y="503636"/>
                </a:cubicBezTo>
                <a:cubicBezTo>
                  <a:pt x="1497304" y="503636"/>
                  <a:pt x="1498236" y="505217"/>
                  <a:pt x="1499171" y="505217"/>
                </a:cubicBezTo>
                <a:cubicBezTo>
                  <a:pt x="1499171" y="504426"/>
                  <a:pt x="1500106" y="503636"/>
                  <a:pt x="1500106" y="503636"/>
                </a:cubicBezTo>
                <a:cubicBezTo>
                  <a:pt x="1501042" y="502845"/>
                  <a:pt x="1501974" y="501261"/>
                  <a:pt x="1501974" y="501261"/>
                </a:cubicBezTo>
                <a:cubicBezTo>
                  <a:pt x="1502909" y="501261"/>
                  <a:pt x="1503844" y="502845"/>
                  <a:pt x="1503844" y="502845"/>
                </a:cubicBezTo>
                <a:cubicBezTo>
                  <a:pt x="1504780" y="503636"/>
                  <a:pt x="1505715" y="503636"/>
                  <a:pt x="1506647" y="504426"/>
                </a:cubicBezTo>
                <a:lnTo>
                  <a:pt x="1508517" y="505217"/>
                </a:lnTo>
                <a:cubicBezTo>
                  <a:pt x="1508517" y="505217"/>
                  <a:pt x="1509453" y="504426"/>
                  <a:pt x="1510388" y="503636"/>
                </a:cubicBezTo>
                <a:cubicBezTo>
                  <a:pt x="1510388" y="502845"/>
                  <a:pt x="1511323" y="502845"/>
                  <a:pt x="1511323" y="502052"/>
                </a:cubicBezTo>
                <a:cubicBezTo>
                  <a:pt x="1512255" y="501261"/>
                  <a:pt x="1512255" y="500471"/>
                  <a:pt x="1513191" y="500471"/>
                </a:cubicBezTo>
                <a:cubicBezTo>
                  <a:pt x="1514126" y="499681"/>
                  <a:pt x="1514126" y="498890"/>
                  <a:pt x="1515061" y="498100"/>
                </a:cubicBezTo>
                <a:lnTo>
                  <a:pt x="1515996" y="496516"/>
                </a:lnTo>
                <a:cubicBezTo>
                  <a:pt x="1516929" y="496516"/>
                  <a:pt x="1517864" y="498100"/>
                  <a:pt x="1518799" y="498100"/>
                </a:cubicBezTo>
                <a:cubicBezTo>
                  <a:pt x="1518799" y="498890"/>
                  <a:pt x="1519734" y="498890"/>
                  <a:pt x="1520670" y="499681"/>
                </a:cubicBezTo>
                <a:lnTo>
                  <a:pt x="1522537" y="500471"/>
                </a:lnTo>
                <a:cubicBezTo>
                  <a:pt x="1523472" y="500471"/>
                  <a:pt x="1524408" y="502052"/>
                  <a:pt x="1524408" y="502052"/>
                </a:cubicBezTo>
                <a:cubicBezTo>
                  <a:pt x="1525343" y="502052"/>
                  <a:pt x="1526278" y="500471"/>
                  <a:pt x="1526278" y="500471"/>
                </a:cubicBezTo>
                <a:cubicBezTo>
                  <a:pt x="1526278" y="499681"/>
                  <a:pt x="1527210" y="498890"/>
                  <a:pt x="1528145" y="498890"/>
                </a:cubicBezTo>
                <a:cubicBezTo>
                  <a:pt x="1528145" y="498100"/>
                  <a:pt x="1529081" y="499681"/>
                  <a:pt x="1530016" y="499681"/>
                </a:cubicBezTo>
                <a:cubicBezTo>
                  <a:pt x="1530951" y="499681"/>
                  <a:pt x="1530951" y="498100"/>
                  <a:pt x="1531883" y="498100"/>
                </a:cubicBezTo>
                <a:cubicBezTo>
                  <a:pt x="1531883" y="498100"/>
                  <a:pt x="1532819" y="499681"/>
                  <a:pt x="1533754" y="499681"/>
                </a:cubicBezTo>
                <a:cubicBezTo>
                  <a:pt x="1533754" y="499681"/>
                  <a:pt x="1534689" y="498100"/>
                  <a:pt x="1535624" y="498100"/>
                </a:cubicBezTo>
                <a:cubicBezTo>
                  <a:pt x="1535624" y="497306"/>
                  <a:pt x="1536557" y="495725"/>
                  <a:pt x="1536557" y="495725"/>
                </a:cubicBezTo>
                <a:cubicBezTo>
                  <a:pt x="1537492" y="495725"/>
                  <a:pt x="1538427" y="497306"/>
                  <a:pt x="1539362" y="497306"/>
                </a:cubicBezTo>
                <a:lnTo>
                  <a:pt x="1540298" y="495725"/>
                </a:lnTo>
                <a:cubicBezTo>
                  <a:pt x="1541079" y="495725"/>
                  <a:pt x="1541853" y="496818"/>
                  <a:pt x="1542089" y="496714"/>
                </a:cubicBezTo>
                <a:cubicBezTo>
                  <a:pt x="1541957" y="497438"/>
                  <a:pt x="1541233" y="498163"/>
                  <a:pt x="1541233" y="498890"/>
                </a:cubicBezTo>
                <a:cubicBezTo>
                  <a:pt x="1540298" y="498890"/>
                  <a:pt x="1540298" y="499681"/>
                  <a:pt x="1539362" y="500471"/>
                </a:cubicBezTo>
                <a:cubicBezTo>
                  <a:pt x="1539362" y="501261"/>
                  <a:pt x="1538427" y="501261"/>
                  <a:pt x="1537492" y="502052"/>
                </a:cubicBezTo>
                <a:cubicBezTo>
                  <a:pt x="1537492" y="502845"/>
                  <a:pt x="1536557" y="503636"/>
                  <a:pt x="1536557" y="503636"/>
                </a:cubicBezTo>
                <a:cubicBezTo>
                  <a:pt x="1535624" y="503636"/>
                  <a:pt x="1534689" y="502845"/>
                  <a:pt x="1533754" y="502845"/>
                </a:cubicBezTo>
                <a:lnTo>
                  <a:pt x="1531883" y="501261"/>
                </a:lnTo>
                <a:cubicBezTo>
                  <a:pt x="1531883" y="502052"/>
                  <a:pt x="1530951" y="502845"/>
                  <a:pt x="1530016" y="502845"/>
                </a:cubicBezTo>
                <a:lnTo>
                  <a:pt x="1529081" y="504426"/>
                </a:lnTo>
                <a:cubicBezTo>
                  <a:pt x="1529081" y="505217"/>
                  <a:pt x="1530951" y="506007"/>
                  <a:pt x="1530951" y="506007"/>
                </a:cubicBezTo>
                <a:cubicBezTo>
                  <a:pt x="1530951" y="506797"/>
                  <a:pt x="1530016" y="507591"/>
                  <a:pt x="1529081" y="507591"/>
                </a:cubicBezTo>
                <a:cubicBezTo>
                  <a:pt x="1529081" y="508381"/>
                  <a:pt x="1528145" y="509172"/>
                  <a:pt x="1528145" y="509962"/>
                </a:cubicBezTo>
                <a:cubicBezTo>
                  <a:pt x="1527210" y="509962"/>
                  <a:pt x="1526278" y="510753"/>
                  <a:pt x="1526278" y="511546"/>
                </a:cubicBezTo>
                <a:cubicBezTo>
                  <a:pt x="1527210" y="512337"/>
                  <a:pt x="1529081" y="513127"/>
                  <a:pt x="1530016" y="513917"/>
                </a:cubicBezTo>
                <a:cubicBezTo>
                  <a:pt x="1530951" y="514708"/>
                  <a:pt x="1531883" y="514708"/>
                  <a:pt x="1532819" y="515498"/>
                </a:cubicBezTo>
                <a:cubicBezTo>
                  <a:pt x="1532819" y="514708"/>
                  <a:pt x="1533754" y="513917"/>
                  <a:pt x="1533754" y="513917"/>
                </a:cubicBezTo>
                <a:cubicBezTo>
                  <a:pt x="1533754" y="513127"/>
                  <a:pt x="1531883" y="513127"/>
                  <a:pt x="1531883" y="512337"/>
                </a:cubicBezTo>
                <a:cubicBezTo>
                  <a:pt x="1531883" y="511546"/>
                  <a:pt x="1533754" y="510753"/>
                  <a:pt x="1533754" y="510753"/>
                </a:cubicBezTo>
                <a:lnTo>
                  <a:pt x="1531883" y="509172"/>
                </a:lnTo>
                <a:lnTo>
                  <a:pt x="1532819" y="507591"/>
                </a:lnTo>
                <a:cubicBezTo>
                  <a:pt x="1533754" y="507591"/>
                  <a:pt x="1534689" y="508381"/>
                  <a:pt x="1534689" y="509172"/>
                </a:cubicBezTo>
                <a:cubicBezTo>
                  <a:pt x="1535624" y="509172"/>
                  <a:pt x="1536557" y="509962"/>
                  <a:pt x="1537492" y="509962"/>
                </a:cubicBezTo>
                <a:lnTo>
                  <a:pt x="1538427" y="508381"/>
                </a:lnTo>
                <a:cubicBezTo>
                  <a:pt x="1539362" y="508381"/>
                  <a:pt x="1540298" y="509962"/>
                  <a:pt x="1541233" y="509962"/>
                </a:cubicBezTo>
                <a:lnTo>
                  <a:pt x="1542165" y="508381"/>
                </a:lnTo>
                <a:cubicBezTo>
                  <a:pt x="1543100" y="507591"/>
                  <a:pt x="1544036" y="506007"/>
                  <a:pt x="1544036" y="506007"/>
                </a:cubicBezTo>
                <a:lnTo>
                  <a:pt x="1545906" y="507591"/>
                </a:lnTo>
                <a:cubicBezTo>
                  <a:pt x="1546838" y="507591"/>
                  <a:pt x="1547773" y="506007"/>
                  <a:pt x="1547773" y="506007"/>
                </a:cubicBezTo>
                <a:cubicBezTo>
                  <a:pt x="1548709" y="505217"/>
                  <a:pt x="1548709" y="504426"/>
                  <a:pt x="1549644" y="504426"/>
                </a:cubicBezTo>
                <a:cubicBezTo>
                  <a:pt x="1549644" y="503636"/>
                  <a:pt x="1550579" y="502845"/>
                  <a:pt x="1550579" y="502052"/>
                </a:cubicBezTo>
                <a:cubicBezTo>
                  <a:pt x="1551514" y="502052"/>
                  <a:pt x="1552447" y="500471"/>
                  <a:pt x="1552447" y="500471"/>
                </a:cubicBezTo>
                <a:cubicBezTo>
                  <a:pt x="1553382" y="500471"/>
                  <a:pt x="1554317" y="502052"/>
                  <a:pt x="1554317" y="502052"/>
                </a:cubicBezTo>
                <a:cubicBezTo>
                  <a:pt x="1555252" y="502052"/>
                  <a:pt x="1555252" y="500471"/>
                  <a:pt x="1556188" y="500471"/>
                </a:cubicBezTo>
                <a:cubicBezTo>
                  <a:pt x="1556188" y="499681"/>
                  <a:pt x="1558055" y="501261"/>
                  <a:pt x="1558055" y="501261"/>
                </a:cubicBezTo>
                <a:cubicBezTo>
                  <a:pt x="1558990" y="501261"/>
                  <a:pt x="1559926" y="502845"/>
                  <a:pt x="1560861" y="502845"/>
                </a:cubicBezTo>
                <a:lnTo>
                  <a:pt x="1558990" y="504426"/>
                </a:lnTo>
                <a:cubicBezTo>
                  <a:pt x="1558055" y="505217"/>
                  <a:pt x="1558055" y="506007"/>
                  <a:pt x="1557120" y="506007"/>
                </a:cubicBezTo>
                <a:cubicBezTo>
                  <a:pt x="1557120" y="506797"/>
                  <a:pt x="1556188" y="507591"/>
                  <a:pt x="1555252" y="508381"/>
                </a:cubicBezTo>
                <a:cubicBezTo>
                  <a:pt x="1556188" y="508381"/>
                  <a:pt x="1557120" y="509172"/>
                  <a:pt x="1558055" y="509172"/>
                </a:cubicBezTo>
                <a:lnTo>
                  <a:pt x="1558990" y="507591"/>
                </a:lnTo>
                <a:cubicBezTo>
                  <a:pt x="1559926" y="507591"/>
                  <a:pt x="1560861" y="509172"/>
                  <a:pt x="1561793" y="509172"/>
                </a:cubicBezTo>
                <a:lnTo>
                  <a:pt x="1562728" y="507591"/>
                </a:lnTo>
                <a:cubicBezTo>
                  <a:pt x="1563663" y="506797"/>
                  <a:pt x="1563663" y="506007"/>
                  <a:pt x="1564599" y="505217"/>
                </a:cubicBezTo>
                <a:cubicBezTo>
                  <a:pt x="1565534" y="505217"/>
                  <a:pt x="1565534" y="504426"/>
                  <a:pt x="1566466" y="503636"/>
                </a:cubicBezTo>
                <a:cubicBezTo>
                  <a:pt x="1566466" y="504426"/>
                  <a:pt x="1567401" y="504426"/>
                  <a:pt x="1568337" y="505217"/>
                </a:cubicBezTo>
                <a:lnTo>
                  <a:pt x="1570207" y="506797"/>
                </a:lnTo>
                <a:cubicBezTo>
                  <a:pt x="1571142" y="506007"/>
                  <a:pt x="1571142" y="505217"/>
                  <a:pt x="1572075" y="504426"/>
                </a:cubicBezTo>
                <a:cubicBezTo>
                  <a:pt x="1572075" y="505217"/>
                  <a:pt x="1573945" y="506007"/>
                  <a:pt x="1573945" y="506007"/>
                </a:cubicBezTo>
                <a:cubicBezTo>
                  <a:pt x="1573945" y="506797"/>
                  <a:pt x="1572075" y="507591"/>
                  <a:pt x="1572075" y="507591"/>
                </a:cubicBezTo>
                <a:cubicBezTo>
                  <a:pt x="1572075" y="508381"/>
                  <a:pt x="1574880" y="508381"/>
                  <a:pt x="1574880" y="509172"/>
                </a:cubicBezTo>
                <a:cubicBezTo>
                  <a:pt x="1574880" y="508381"/>
                  <a:pt x="1575816" y="507591"/>
                  <a:pt x="1575816" y="507591"/>
                </a:cubicBezTo>
                <a:cubicBezTo>
                  <a:pt x="1576748" y="506797"/>
                  <a:pt x="1577683" y="506007"/>
                  <a:pt x="1577683" y="505217"/>
                </a:cubicBezTo>
                <a:lnTo>
                  <a:pt x="1575816" y="504426"/>
                </a:lnTo>
                <a:cubicBezTo>
                  <a:pt x="1575816" y="503636"/>
                  <a:pt x="1576748" y="502845"/>
                  <a:pt x="1576748" y="502845"/>
                </a:cubicBezTo>
                <a:cubicBezTo>
                  <a:pt x="1577683" y="502052"/>
                  <a:pt x="1578618" y="503636"/>
                  <a:pt x="1579554" y="503636"/>
                </a:cubicBezTo>
                <a:cubicBezTo>
                  <a:pt x="1580489" y="502845"/>
                  <a:pt x="1581424" y="501261"/>
                  <a:pt x="1582356" y="500471"/>
                </a:cubicBezTo>
                <a:cubicBezTo>
                  <a:pt x="1584227" y="501261"/>
                  <a:pt x="1585162" y="502052"/>
                  <a:pt x="1587029" y="502845"/>
                </a:cubicBezTo>
                <a:cubicBezTo>
                  <a:pt x="1585162" y="504426"/>
                  <a:pt x="1584227" y="505217"/>
                  <a:pt x="1583291" y="506797"/>
                </a:cubicBezTo>
                <a:cubicBezTo>
                  <a:pt x="1583291" y="506797"/>
                  <a:pt x="1582356" y="505217"/>
                  <a:pt x="1581424" y="505217"/>
                </a:cubicBezTo>
                <a:lnTo>
                  <a:pt x="1579554" y="506797"/>
                </a:lnTo>
                <a:lnTo>
                  <a:pt x="1581424" y="508381"/>
                </a:lnTo>
                <a:cubicBezTo>
                  <a:pt x="1582356" y="508381"/>
                  <a:pt x="1580489" y="509962"/>
                  <a:pt x="1580489" y="509962"/>
                </a:cubicBezTo>
                <a:cubicBezTo>
                  <a:pt x="1580489" y="510753"/>
                  <a:pt x="1582356" y="510753"/>
                  <a:pt x="1582356" y="511546"/>
                </a:cubicBezTo>
                <a:cubicBezTo>
                  <a:pt x="1583291" y="509962"/>
                  <a:pt x="1584227" y="509172"/>
                  <a:pt x="1585162" y="507591"/>
                </a:cubicBezTo>
                <a:cubicBezTo>
                  <a:pt x="1586097" y="507591"/>
                  <a:pt x="1586097" y="506797"/>
                  <a:pt x="1587029" y="506007"/>
                </a:cubicBezTo>
                <a:lnTo>
                  <a:pt x="1588900" y="507591"/>
                </a:lnTo>
                <a:cubicBezTo>
                  <a:pt x="1589835" y="507591"/>
                  <a:pt x="1590767" y="506007"/>
                  <a:pt x="1590767" y="506007"/>
                </a:cubicBezTo>
                <a:cubicBezTo>
                  <a:pt x="1590767" y="505217"/>
                  <a:pt x="1591703" y="503636"/>
                  <a:pt x="1592638" y="503636"/>
                </a:cubicBezTo>
                <a:lnTo>
                  <a:pt x="1594508" y="505217"/>
                </a:lnTo>
                <a:lnTo>
                  <a:pt x="1596376" y="506797"/>
                </a:lnTo>
                <a:lnTo>
                  <a:pt x="1598246" y="505217"/>
                </a:lnTo>
                <a:cubicBezTo>
                  <a:pt x="1598246" y="504426"/>
                  <a:pt x="1596376" y="503636"/>
                  <a:pt x="1596376" y="503636"/>
                </a:cubicBezTo>
                <a:cubicBezTo>
                  <a:pt x="1596376" y="502845"/>
                  <a:pt x="1597311" y="502052"/>
                  <a:pt x="1597311" y="502052"/>
                </a:cubicBezTo>
                <a:cubicBezTo>
                  <a:pt x="1598246" y="501261"/>
                  <a:pt x="1598246" y="500471"/>
                  <a:pt x="1599182" y="499681"/>
                </a:cubicBezTo>
                <a:lnTo>
                  <a:pt x="1601049" y="501261"/>
                </a:lnTo>
                <a:cubicBezTo>
                  <a:pt x="1601984" y="501261"/>
                  <a:pt x="1602919" y="499681"/>
                  <a:pt x="1602919" y="499681"/>
                </a:cubicBezTo>
                <a:cubicBezTo>
                  <a:pt x="1602919" y="498890"/>
                  <a:pt x="1604790" y="498100"/>
                  <a:pt x="1604790" y="498100"/>
                </a:cubicBezTo>
                <a:lnTo>
                  <a:pt x="1606657" y="498890"/>
                </a:lnTo>
                <a:cubicBezTo>
                  <a:pt x="1606657" y="499681"/>
                  <a:pt x="1604790" y="500471"/>
                  <a:pt x="1604790" y="501261"/>
                </a:cubicBezTo>
                <a:cubicBezTo>
                  <a:pt x="1604790" y="501261"/>
                  <a:pt x="1606657" y="502052"/>
                  <a:pt x="1607593" y="502052"/>
                </a:cubicBezTo>
                <a:cubicBezTo>
                  <a:pt x="1607593" y="502845"/>
                  <a:pt x="1608528" y="502845"/>
                  <a:pt x="1609463" y="503636"/>
                </a:cubicBezTo>
                <a:cubicBezTo>
                  <a:pt x="1609463" y="502845"/>
                  <a:pt x="1611334" y="502052"/>
                  <a:pt x="1610398" y="502052"/>
                </a:cubicBezTo>
                <a:cubicBezTo>
                  <a:pt x="1610398" y="501261"/>
                  <a:pt x="1608528" y="501261"/>
                  <a:pt x="1608528" y="500471"/>
                </a:cubicBezTo>
                <a:lnTo>
                  <a:pt x="1610398" y="498890"/>
                </a:lnTo>
                <a:cubicBezTo>
                  <a:pt x="1610398" y="498890"/>
                  <a:pt x="1612266" y="500471"/>
                  <a:pt x="1612266" y="499681"/>
                </a:cubicBezTo>
                <a:cubicBezTo>
                  <a:pt x="1613201" y="499681"/>
                  <a:pt x="1613201" y="498100"/>
                  <a:pt x="1614136" y="498100"/>
                </a:cubicBezTo>
                <a:cubicBezTo>
                  <a:pt x="1613201" y="498100"/>
                  <a:pt x="1612266" y="496516"/>
                  <a:pt x="1612266" y="497306"/>
                </a:cubicBezTo>
                <a:cubicBezTo>
                  <a:pt x="1612266" y="496516"/>
                  <a:pt x="1613201" y="494935"/>
                  <a:pt x="1613201" y="494935"/>
                </a:cubicBezTo>
                <a:cubicBezTo>
                  <a:pt x="1614136" y="494935"/>
                  <a:pt x="1615072" y="496516"/>
                  <a:pt x="1616007" y="496516"/>
                </a:cubicBezTo>
                <a:cubicBezTo>
                  <a:pt x="1616007" y="496516"/>
                  <a:pt x="1617874" y="497306"/>
                  <a:pt x="1617874" y="498100"/>
                </a:cubicBezTo>
                <a:cubicBezTo>
                  <a:pt x="1617874" y="498100"/>
                  <a:pt x="1616007" y="498890"/>
                  <a:pt x="1616007" y="499681"/>
                </a:cubicBezTo>
                <a:cubicBezTo>
                  <a:pt x="1616007" y="500471"/>
                  <a:pt x="1617874" y="500471"/>
                  <a:pt x="1617874" y="501261"/>
                </a:cubicBezTo>
                <a:cubicBezTo>
                  <a:pt x="1617874" y="501261"/>
                  <a:pt x="1616007" y="502052"/>
                  <a:pt x="1616939" y="502845"/>
                </a:cubicBezTo>
                <a:cubicBezTo>
                  <a:pt x="1616939" y="503636"/>
                  <a:pt x="1617874" y="503636"/>
                  <a:pt x="1618810" y="504426"/>
                </a:cubicBezTo>
                <a:cubicBezTo>
                  <a:pt x="1619745" y="502845"/>
                  <a:pt x="1620677" y="502052"/>
                  <a:pt x="1621612" y="500471"/>
                </a:cubicBezTo>
                <a:cubicBezTo>
                  <a:pt x="1622547" y="499681"/>
                  <a:pt x="1623483" y="499681"/>
                  <a:pt x="1623483" y="498890"/>
                </a:cubicBezTo>
                <a:cubicBezTo>
                  <a:pt x="1623483" y="498890"/>
                  <a:pt x="1621612" y="498100"/>
                  <a:pt x="1621612" y="497306"/>
                </a:cubicBezTo>
                <a:lnTo>
                  <a:pt x="1622547" y="495725"/>
                </a:lnTo>
                <a:cubicBezTo>
                  <a:pt x="1623483" y="494935"/>
                  <a:pt x="1624418" y="494145"/>
                  <a:pt x="1624418" y="494145"/>
                </a:cubicBezTo>
                <a:cubicBezTo>
                  <a:pt x="1627221" y="495725"/>
                  <a:pt x="1630026" y="497306"/>
                  <a:pt x="1632829" y="499681"/>
                </a:cubicBezTo>
                <a:cubicBezTo>
                  <a:pt x="1631894" y="499681"/>
                  <a:pt x="1631894" y="501261"/>
                  <a:pt x="1630959" y="501261"/>
                </a:cubicBezTo>
                <a:cubicBezTo>
                  <a:pt x="1630959" y="501261"/>
                  <a:pt x="1630026" y="499681"/>
                  <a:pt x="1629091" y="499681"/>
                </a:cubicBezTo>
                <a:cubicBezTo>
                  <a:pt x="1629091" y="499681"/>
                  <a:pt x="1628156" y="501261"/>
                  <a:pt x="1627221" y="501261"/>
                </a:cubicBezTo>
                <a:cubicBezTo>
                  <a:pt x="1627221" y="502052"/>
                  <a:pt x="1626285" y="502845"/>
                  <a:pt x="1626285" y="503636"/>
                </a:cubicBezTo>
                <a:cubicBezTo>
                  <a:pt x="1625353" y="503636"/>
                  <a:pt x="1625353" y="504426"/>
                  <a:pt x="1624418" y="505217"/>
                </a:cubicBezTo>
                <a:cubicBezTo>
                  <a:pt x="1624418" y="505217"/>
                  <a:pt x="1622547" y="506007"/>
                  <a:pt x="1622547" y="506797"/>
                </a:cubicBezTo>
                <a:cubicBezTo>
                  <a:pt x="1622547" y="506797"/>
                  <a:pt x="1624418" y="507591"/>
                  <a:pt x="1625353" y="508381"/>
                </a:cubicBezTo>
                <a:cubicBezTo>
                  <a:pt x="1625353" y="507591"/>
                  <a:pt x="1626285" y="506797"/>
                  <a:pt x="1626285" y="506007"/>
                </a:cubicBezTo>
                <a:lnTo>
                  <a:pt x="1628156" y="504426"/>
                </a:lnTo>
                <a:lnTo>
                  <a:pt x="1630026" y="506007"/>
                </a:lnTo>
                <a:lnTo>
                  <a:pt x="1628156" y="507591"/>
                </a:lnTo>
                <a:cubicBezTo>
                  <a:pt x="1629091" y="507591"/>
                  <a:pt x="1630026" y="509172"/>
                  <a:pt x="1630959" y="509172"/>
                </a:cubicBezTo>
                <a:lnTo>
                  <a:pt x="1631894" y="507591"/>
                </a:lnTo>
                <a:cubicBezTo>
                  <a:pt x="1632829" y="507591"/>
                  <a:pt x="1633764" y="508381"/>
                  <a:pt x="1634700" y="508381"/>
                </a:cubicBezTo>
                <a:cubicBezTo>
                  <a:pt x="1634700" y="508381"/>
                  <a:pt x="1635635" y="509962"/>
                  <a:pt x="1636567" y="509962"/>
                </a:cubicBezTo>
                <a:cubicBezTo>
                  <a:pt x="1636567" y="509962"/>
                  <a:pt x="1637502" y="508381"/>
                  <a:pt x="1638437" y="508381"/>
                </a:cubicBezTo>
                <a:cubicBezTo>
                  <a:pt x="1638437" y="508381"/>
                  <a:pt x="1639373" y="509962"/>
                  <a:pt x="1640308" y="509962"/>
                </a:cubicBezTo>
                <a:cubicBezTo>
                  <a:pt x="1640308" y="509172"/>
                  <a:pt x="1641240" y="507591"/>
                  <a:pt x="1642175" y="507591"/>
                </a:cubicBezTo>
                <a:cubicBezTo>
                  <a:pt x="1642175" y="507591"/>
                  <a:pt x="1643111" y="509172"/>
                  <a:pt x="1644046" y="509172"/>
                </a:cubicBezTo>
                <a:lnTo>
                  <a:pt x="1644981" y="507591"/>
                </a:lnTo>
                <a:cubicBezTo>
                  <a:pt x="1644981" y="506797"/>
                  <a:pt x="1643111" y="506797"/>
                  <a:pt x="1643111" y="506007"/>
                </a:cubicBezTo>
                <a:cubicBezTo>
                  <a:pt x="1643111" y="505217"/>
                  <a:pt x="1644981" y="505217"/>
                  <a:pt x="1644981" y="504426"/>
                </a:cubicBezTo>
                <a:cubicBezTo>
                  <a:pt x="1643111" y="503636"/>
                  <a:pt x="1642175" y="502845"/>
                  <a:pt x="1640308" y="501261"/>
                </a:cubicBezTo>
                <a:cubicBezTo>
                  <a:pt x="1640308" y="501261"/>
                  <a:pt x="1639373" y="500471"/>
                  <a:pt x="1638437" y="500471"/>
                </a:cubicBezTo>
                <a:cubicBezTo>
                  <a:pt x="1639373" y="498890"/>
                  <a:pt x="1641240" y="498100"/>
                  <a:pt x="1642175" y="496516"/>
                </a:cubicBezTo>
                <a:cubicBezTo>
                  <a:pt x="1643111" y="497306"/>
                  <a:pt x="1644981" y="498890"/>
                  <a:pt x="1645913" y="499681"/>
                </a:cubicBezTo>
                <a:cubicBezTo>
                  <a:pt x="1645913" y="499681"/>
                  <a:pt x="1644046" y="500471"/>
                  <a:pt x="1644046" y="501261"/>
                </a:cubicBezTo>
                <a:cubicBezTo>
                  <a:pt x="1644046" y="501261"/>
                  <a:pt x="1645913" y="502052"/>
                  <a:pt x="1646849" y="502845"/>
                </a:cubicBezTo>
                <a:cubicBezTo>
                  <a:pt x="1646849" y="502845"/>
                  <a:pt x="1647784" y="503636"/>
                  <a:pt x="1648719" y="503636"/>
                </a:cubicBezTo>
                <a:cubicBezTo>
                  <a:pt x="1649654" y="502845"/>
                  <a:pt x="1650587" y="501261"/>
                  <a:pt x="1651522" y="500471"/>
                </a:cubicBezTo>
                <a:cubicBezTo>
                  <a:pt x="1652457" y="499681"/>
                  <a:pt x="1652457" y="498890"/>
                  <a:pt x="1653392" y="498890"/>
                </a:cubicBezTo>
                <a:lnTo>
                  <a:pt x="1655263" y="499681"/>
                </a:lnTo>
                <a:cubicBezTo>
                  <a:pt x="1655263" y="500471"/>
                  <a:pt x="1657130" y="501261"/>
                  <a:pt x="1657130" y="501261"/>
                </a:cubicBezTo>
                <a:cubicBezTo>
                  <a:pt x="1657130" y="502052"/>
                  <a:pt x="1656195" y="502845"/>
                  <a:pt x="1656195" y="502845"/>
                </a:cubicBezTo>
                <a:cubicBezTo>
                  <a:pt x="1656195" y="503636"/>
                  <a:pt x="1658066" y="504426"/>
                  <a:pt x="1658066" y="504426"/>
                </a:cubicBezTo>
                <a:cubicBezTo>
                  <a:pt x="1658066" y="505217"/>
                  <a:pt x="1659936" y="505217"/>
                  <a:pt x="1659936" y="506007"/>
                </a:cubicBezTo>
                <a:cubicBezTo>
                  <a:pt x="1660868" y="506007"/>
                  <a:pt x="1661803" y="506797"/>
                  <a:pt x="1661803" y="506797"/>
                </a:cubicBezTo>
                <a:cubicBezTo>
                  <a:pt x="1662739" y="507591"/>
                  <a:pt x="1663674" y="507591"/>
                  <a:pt x="1664609" y="508381"/>
                </a:cubicBezTo>
                <a:cubicBezTo>
                  <a:pt x="1664609" y="507591"/>
                  <a:pt x="1665545" y="507591"/>
                  <a:pt x="1665545" y="506797"/>
                </a:cubicBezTo>
                <a:cubicBezTo>
                  <a:pt x="1666477" y="506797"/>
                  <a:pt x="1667412" y="505217"/>
                  <a:pt x="1667412" y="505217"/>
                </a:cubicBezTo>
                <a:cubicBezTo>
                  <a:pt x="1667412" y="504426"/>
                  <a:pt x="1665545" y="503636"/>
                  <a:pt x="1665545" y="503636"/>
                </a:cubicBezTo>
                <a:cubicBezTo>
                  <a:pt x="1665545" y="503636"/>
                  <a:pt x="1666477" y="502052"/>
                  <a:pt x="1667412" y="502052"/>
                </a:cubicBezTo>
                <a:cubicBezTo>
                  <a:pt x="1667412" y="502052"/>
                  <a:pt x="1668347" y="502845"/>
                  <a:pt x="1669282" y="502845"/>
                </a:cubicBezTo>
                <a:cubicBezTo>
                  <a:pt x="1670218" y="503636"/>
                  <a:pt x="1670218" y="504426"/>
                  <a:pt x="1671150" y="504426"/>
                </a:cubicBezTo>
                <a:lnTo>
                  <a:pt x="1673020" y="506007"/>
                </a:lnTo>
                <a:cubicBezTo>
                  <a:pt x="1673956" y="506007"/>
                  <a:pt x="1674891" y="504426"/>
                  <a:pt x="1674891" y="504426"/>
                </a:cubicBezTo>
                <a:cubicBezTo>
                  <a:pt x="1675823" y="503636"/>
                  <a:pt x="1675823" y="502845"/>
                  <a:pt x="1676758" y="502052"/>
                </a:cubicBezTo>
                <a:lnTo>
                  <a:pt x="1677693" y="500471"/>
                </a:lnTo>
                <a:cubicBezTo>
                  <a:pt x="1678629" y="500471"/>
                  <a:pt x="1679564" y="502052"/>
                  <a:pt x="1680496" y="502052"/>
                </a:cubicBezTo>
                <a:cubicBezTo>
                  <a:pt x="1680496" y="502052"/>
                  <a:pt x="1681431" y="502845"/>
                  <a:pt x="1682367" y="502845"/>
                </a:cubicBezTo>
                <a:cubicBezTo>
                  <a:pt x="1682367" y="503636"/>
                  <a:pt x="1683302" y="501261"/>
                  <a:pt x="1684237" y="501261"/>
                </a:cubicBezTo>
                <a:cubicBezTo>
                  <a:pt x="1684237" y="501261"/>
                  <a:pt x="1685169" y="502845"/>
                  <a:pt x="1686105" y="502845"/>
                </a:cubicBezTo>
                <a:cubicBezTo>
                  <a:pt x="1686105" y="502052"/>
                  <a:pt x="1687040" y="501261"/>
                  <a:pt x="1687040" y="501261"/>
                </a:cubicBezTo>
                <a:lnTo>
                  <a:pt x="1689846" y="502052"/>
                </a:lnTo>
                <a:cubicBezTo>
                  <a:pt x="1689846" y="502845"/>
                  <a:pt x="1687975" y="503636"/>
                  <a:pt x="1687975" y="504426"/>
                </a:cubicBezTo>
                <a:cubicBezTo>
                  <a:pt x="1687975" y="504426"/>
                  <a:pt x="1687040" y="505217"/>
                  <a:pt x="1686105" y="506007"/>
                </a:cubicBezTo>
                <a:lnTo>
                  <a:pt x="1685169" y="507591"/>
                </a:lnTo>
                <a:cubicBezTo>
                  <a:pt x="1685169" y="508381"/>
                  <a:pt x="1687040" y="508381"/>
                  <a:pt x="1687040" y="509172"/>
                </a:cubicBezTo>
                <a:lnTo>
                  <a:pt x="1685169" y="510753"/>
                </a:lnTo>
                <a:cubicBezTo>
                  <a:pt x="1685169" y="511546"/>
                  <a:pt x="1687040" y="511546"/>
                  <a:pt x="1687040" y="512337"/>
                </a:cubicBezTo>
                <a:cubicBezTo>
                  <a:pt x="1687040" y="512337"/>
                  <a:pt x="1688910" y="513127"/>
                  <a:pt x="1689846" y="513127"/>
                </a:cubicBezTo>
                <a:cubicBezTo>
                  <a:pt x="1689846" y="513127"/>
                  <a:pt x="1690778" y="512337"/>
                  <a:pt x="1690778" y="511546"/>
                </a:cubicBezTo>
                <a:lnTo>
                  <a:pt x="1688910" y="510753"/>
                </a:lnTo>
                <a:cubicBezTo>
                  <a:pt x="1688910" y="509962"/>
                  <a:pt x="1689846" y="509172"/>
                  <a:pt x="1690778" y="508381"/>
                </a:cubicBezTo>
                <a:cubicBezTo>
                  <a:pt x="1690778" y="508381"/>
                  <a:pt x="1691713" y="507591"/>
                  <a:pt x="1691713" y="506797"/>
                </a:cubicBezTo>
                <a:cubicBezTo>
                  <a:pt x="1692648" y="506797"/>
                  <a:pt x="1689846" y="506007"/>
                  <a:pt x="1689846" y="505217"/>
                </a:cubicBezTo>
                <a:cubicBezTo>
                  <a:pt x="1689846" y="505217"/>
                  <a:pt x="1691713" y="504426"/>
                  <a:pt x="1691713" y="503636"/>
                </a:cubicBezTo>
                <a:cubicBezTo>
                  <a:pt x="1691713" y="502845"/>
                  <a:pt x="1693584" y="502845"/>
                  <a:pt x="1693584" y="502052"/>
                </a:cubicBezTo>
                <a:cubicBezTo>
                  <a:pt x="1693584" y="501261"/>
                  <a:pt x="1691713" y="501261"/>
                  <a:pt x="1690778" y="500471"/>
                </a:cubicBezTo>
                <a:cubicBezTo>
                  <a:pt x="1692648" y="499681"/>
                  <a:pt x="1693584" y="498100"/>
                  <a:pt x="1694519" y="497306"/>
                </a:cubicBezTo>
                <a:cubicBezTo>
                  <a:pt x="1694519" y="496516"/>
                  <a:pt x="1695451" y="495725"/>
                  <a:pt x="1695451" y="494935"/>
                </a:cubicBezTo>
                <a:cubicBezTo>
                  <a:pt x="1697321" y="496516"/>
                  <a:pt x="1698257" y="497306"/>
                  <a:pt x="1700127" y="498100"/>
                </a:cubicBezTo>
                <a:cubicBezTo>
                  <a:pt x="1699192" y="498890"/>
                  <a:pt x="1699192" y="498890"/>
                  <a:pt x="1698257" y="499681"/>
                </a:cubicBezTo>
                <a:cubicBezTo>
                  <a:pt x="1698257" y="500471"/>
                  <a:pt x="1697321" y="501261"/>
                  <a:pt x="1697321" y="501261"/>
                </a:cubicBezTo>
                <a:cubicBezTo>
                  <a:pt x="1697321" y="502052"/>
                  <a:pt x="1699192" y="502845"/>
                  <a:pt x="1699192" y="502845"/>
                </a:cubicBezTo>
                <a:cubicBezTo>
                  <a:pt x="1699192" y="502845"/>
                  <a:pt x="1701059" y="503636"/>
                  <a:pt x="1701059" y="504426"/>
                </a:cubicBezTo>
                <a:cubicBezTo>
                  <a:pt x="1701059" y="504426"/>
                  <a:pt x="1699192" y="505217"/>
                  <a:pt x="1699192" y="506007"/>
                </a:cubicBezTo>
                <a:cubicBezTo>
                  <a:pt x="1700127" y="506797"/>
                  <a:pt x="1701059" y="506797"/>
                  <a:pt x="1701995" y="507591"/>
                </a:cubicBezTo>
                <a:cubicBezTo>
                  <a:pt x="1701995" y="507591"/>
                  <a:pt x="1702930" y="508381"/>
                  <a:pt x="1703865" y="508381"/>
                </a:cubicBezTo>
                <a:cubicBezTo>
                  <a:pt x="1703865" y="508381"/>
                  <a:pt x="1704800" y="507591"/>
                  <a:pt x="1704800" y="506797"/>
                </a:cubicBezTo>
                <a:cubicBezTo>
                  <a:pt x="1705733" y="506797"/>
                  <a:pt x="1706668" y="505217"/>
                  <a:pt x="1706668" y="505217"/>
                </a:cubicBezTo>
                <a:cubicBezTo>
                  <a:pt x="1706668" y="505217"/>
                  <a:pt x="1704800" y="504426"/>
                  <a:pt x="1704800" y="503636"/>
                </a:cubicBezTo>
                <a:cubicBezTo>
                  <a:pt x="1704800" y="503636"/>
                  <a:pt x="1705733" y="502845"/>
                  <a:pt x="1706668" y="502052"/>
                </a:cubicBezTo>
                <a:lnTo>
                  <a:pt x="1707603" y="500471"/>
                </a:lnTo>
                <a:cubicBezTo>
                  <a:pt x="1708538" y="500471"/>
                  <a:pt x="1709474" y="501261"/>
                  <a:pt x="1710406" y="501261"/>
                </a:cubicBezTo>
                <a:cubicBezTo>
                  <a:pt x="1710406" y="502052"/>
                  <a:pt x="1711341" y="502845"/>
                  <a:pt x="1712276" y="502845"/>
                </a:cubicBezTo>
                <a:lnTo>
                  <a:pt x="1714147" y="504426"/>
                </a:lnTo>
                <a:cubicBezTo>
                  <a:pt x="1715079" y="504426"/>
                  <a:pt x="1715079" y="502845"/>
                  <a:pt x="1716014" y="502845"/>
                </a:cubicBezTo>
                <a:cubicBezTo>
                  <a:pt x="1716014" y="502845"/>
                  <a:pt x="1716949" y="504426"/>
                  <a:pt x="1717885" y="503636"/>
                </a:cubicBezTo>
                <a:cubicBezTo>
                  <a:pt x="1718820" y="503636"/>
                  <a:pt x="1718820" y="502052"/>
                  <a:pt x="1719755" y="502052"/>
                </a:cubicBezTo>
                <a:cubicBezTo>
                  <a:pt x="1718820" y="501261"/>
                  <a:pt x="1717885" y="501261"/>
                  <a:pt x="1716949" y="500471"/>
                </a:cubicBezTo>
                <a:cubicBezTo>
                  <a:pt x="1716949" y="500471"/>
                  <a:pt x="1718820" y="499681"/>
                  <a:pt x="1718820" y="498890"/>
                </a:cubicBezTo>
                <a:cubicBezTo>
                  <a:pt x="1719755" y="498890"/>
                  <a:pt x="1720687" y="498100"/>
                  <a:pt x="1720687" y="497306"/>
                </a:cubicBezTo>
                <a:cubicBezTo>
                  <a:pt x="1720687" y="497306"/>
                  <a:pt x="1718820" y="496516"/>
                  <a:pt x="1718820" y="495725"/>
                </a:cubicBezTo>
                <a:lnTo>
                  <a:pt x="1719755" y="494145"/>
                </a:lnTo>
                <a:cubicBezTo>
                  <a:pt x="1720687" y="493351"/>
                  <a:pt x="1721623" y="493351"/>
                  <a:pt x="1721623" y="492561"/>
                </a:cubicBezTo>
                <a:cubicBezTo>
                  <a:pt x="1721623" y="492561"/>
                  <a:pt x="1723493" y="493351"/>
                  <a:pt x="1723493" y="494145"/>
                </a:cubicBezTo>
                <a:cubicBezTo>
                  <a:pt x="1723493" y="494145"/>
                  <a:pt x="1721623" y="494935"/>
                  <a:pt x="1722558" y="495725"/>
                </a:cubicBezTo>
                <a:lnTo>
                  <a:pt x="1724428" y="496516"/>
                </a:lnTo>
                <a:cubicBezTo>
                  <a:pt x="1724428" y="497306"/>
                  <a:pt x="1726296" y="497306"/>
                  <a:pt x="1726296" y="498100"/>
                </a:cubicBezTo>
                <a:cubicBezTo>
                  <a:pt x="1726296" y="498890"/>
                  <a:pt x="1724428" y="499681"/>
                  <a:pt x="1724428" y="499681"/>
                </a:cubicBezTo>
                <a:cubicBezTo>
                  <a:pt x="1724428" y="500471"/>
                  <a:pt x="1723493" y="501261"/>
                  <a:pt x="1723493" y="502052"/>
                </a:cubicBezTo>
                <a:lnTo>
                  <a:pt x="1725361" y="502845"/>
                </a:lnTo>
                <a:cubicBezTo>
                  <a:pt x="1725361" y="503636"/>
                  <a:pt x="1723493" y="504426"/>
                  <a:pt x="1723493" y="505217"/>
                </a:cubicBezTo>
                <a:lnTo>
                  <a:pt x="1725361" y="506007"/>
                </a:lnTo>
                <a:cubicBezTo>
                  <a:pt x="1726296" y="506797"/>
                  <a:pt x="1727231" y="506797"/>
                  <a:pt x="1728166" y="507591"/>
                </a:cubicBezTo>
                <a:cubicBezTo>
                  <a:pt x="1728166" y="506797"/>
                  <a:pt x="1729102" y="506007"/>
                  <a:pt x="1729102" y="506007"/>
                </a:cubicBezTo>
                <a:cubicBezTo>
                  <a:pt x="1729102" y="505217"/>
                  <a:pt x="1727231" y="504426"/>
                  <a:pt x="1727231" y="504426"/>
                </a:cubicBezTo>
                <a:cubicBezTo>
                  <a:pt x="1727231" y="503636"/>
                  <a:pt x="1728166" y="502845"/>
                  <a:pt x="1729102" y="502845"/>
                </a:cubicBezTo>
                <a:cubicBezTo>
                  <a:pt x="1729102" y="502052"/>
                  <a:pt x="1730037" y="501261"/>
                  <a:pt x="1730969" y="501261"/>
                </a:cubicBezTo>
                <a:cubicBezTo>
                  <a:pt x="1730969" y="500471"/>
                  <a:pt x="1728166" y="499681"/>
                  <a:pt x="1728166" y="499681"/>
                </a:cubicBezTo>
                <a:cubicBezTo>
                  <a:pt x="1728166" y="498890"/>
                  <a:pt x="1730037" y="498100"/>
                  <a:pt x="1730037" y="498100"/>
                </a:cubicBezTo>
                <a:cubicBezTo>
                  <a:pt x="1730037" y="497306"/>
                  <a:pt x="1730969" y="496516"/>
                  <a:pt x="1731904" y="495725"/>
                </a:cubicBezTo>
                <a:lnTo>
                  <a:pt x="1733775" y="497306"/>
                </a:lnTo>
                <a:lnTo>
                  <a:pt x="1731904" y="498890"/>
                </a:lnTo>
                <a:cubicBezTo>
                  <a:pt x="1732840" y="499681"/>
                  <a:pt x="1733775" y="500471"/>
                  <a:pt x="1733775" y="500471"/>
                </a:cubicBezTo>
                <a:cubicBezTo>
                  <a:pt x="1734707" y="500471"/>
                  <a:pt x="1735642" y="502052"/>
                  <a:pt x="1736577" y="502052"/>
                </a:cubicBezTo>
                <a:cubicBezTo>
                  <a:pt x="1736577" y="502052"/>
                  <a:pt x="1737513" y="500471"/>
                  <a:pt x="1737513" y="499681"/>
                </a:cubicBezTo>
                <a:cubicBezTo>
                  <a:pt x="1738448" y="499681"/>
                  <a:pt x="1739383" y="498890"/>
                  <a:pt x="1739383" y="498100"/>
                </a:cubicBezTo>
                <a:lnTo>
                  <a:pt x="1737513" y="497306"/>
                </a:lnTo>
                <a:cubicBezTo>
                  <a:pt x="1737513" y="496516"/>
                  <a:pt x="1735642" y="495725"/>
                  <a:pt x="1735642" y="495725"/>
                </a:cubicBezTo>
                <a:lnTo>
                  <a:pt x="1736577" y="494145"/>
                </a:lnTo>
                <a:cubicBezTo>
                  <a:pt x="1737513" y="494145"/>
                  <a:pt x="1738448" y="495725"/>
                  <a:pt x="1739383" y="494935"/>
                </a:cubicBezTo>
                <a:lnTo>
                  <a:pt x="1740315" y="493351"/>
                </a:lnTo>
                <a:cubicBezTo>
                  <a:pt x="1741251" y="494145"/>
                  <a:pt x="1742186" y="494145"/>
                  <a:pt x="1742186" y="494935"/>
                </a:cubicBezTo>
                <a:cubicBezTo>
                  <a:pt x="1743121" y="494935"/>
                  <a:pt x="1744988" y="495725"/>
                  <a:pt x="1744988" y="495725"/>
                </a:cubicBezTo>
                <a:cubicBezTo>
                  <a:pt x="1744988" y="496516"/>
                  <a:pt x="1743121" y="497306"/>
                  <a:pt x="1743121" y="498100"/>
                </a:cubicBezTo>
                <a:lnTo>
                  <a:pt x="1744988" y="498890"/>
                </a:lnTo>
                <a:cubicBezTo>
                  <a:pt x="1744988" y="499681"/>
                  <a:pt x="1743121" y="500471"/>
                  <a:pt x="1744056" y="501261"/>
                </a:cubicBezTo>
                <a:lnTo>
                  <a:pt x="1745924" y="502052"/>
                </a:lnTo>
                <a:cubicBezTo>
                  <a:pt x="1745924" y="502845"/>
                  <a:pt x="1744056" y="503636"/>
                  <a:pt x="1744056" y="504426"/>
                </a:cubicBezTo>
                <a:lnTo>
                  <a:pt x="1742186" y="506007"/>
                </a:lnTo>
                <a:cubicBezTo>
                  <a:pt x="1742186" y="506007"/>
                  <a:pt x="1744988" y="506797"/>
                  <a:pt x="1744988" y="507591"/>
                </a:cubicBezTo>
                <a:cubicBezTo>
                  <a:pt x="1744056" y="507591"/>
                  <a:pt x="1743121" y="508381"/>
                  <a:pt x="1743121" y="509172"/>
                </a:cubicBezTo>
                <a:cubicBezTo>
                  <a:pt x="1742186" y="509962"/>
                  <a:pt x="1742186" y="509962"/>
                  <a:pt x="1741251" y="510753"/>
                </a:cubicBezTo>
                <a:cubicBezTo>
                  <a:pt x="1742186" y="510753"/>
                  <a:pt x="1743121" y="512337"/>
                  <a:pt x="1743121" y="512337"/>
                </a:cubicBezTo>
                <a:cubicBezTo>
                  <a:pt x="1744056" y="512337"/>
                  <a:pt x="1744056" y="510753"/>
                  <a:pt x="1744988" y="509962"/>
                </a:cubicBezTo>
                <a:cubicBezTo>
                  <a:pt x="1745924" y="509962"/>
                  <a:pt x="1746859" y="511546"/>
                  <a:pt x="1746859" y="511546"/>
                </a:cubicBezTo>
                <a:cubicBezTo>
                  <a:pt x="1747794" y="511546"/>
                  <a:pt x="1748729" y="509962"/>
                  <a:pt x="1748729" y="509962"/>
                </a:cubicBezTo>
                <a:lnTo>
                  <a:pt x="1746859" y="508381"/>
                </a:lnTo>
                <a:cubicBezTo>
                  <a:pt x="1746859" y="508381"/>
                  <a:pt x="1747794" y="506797"/>
                  <a:pt x="1748729" y="506797"/>
                </a:cubicBezTo>
                <a:cubicBezTo>
                  <a:pt x="1748729" y="506007"/>
                  <a:pt x="1749665" y="505217"/>
                  <a:pt x="1749665" y="505217"/>
                </a:cubicBezTo>
                <a:cubicBezTo>
                  <a:pt x="1750597" y="504426"/>
                  <a:pt x="1750597" y="503636"/>
                  <a:pt x="1751532" y="503636"/>
                </a:cubicBezTo>
                <a:cubicBezTo>
                  <a:pt x="1751532" y="502845"/>
                  <a:pt x="1753403" y="504426"/>
                  <a:pt x="1753403" y="504426"/>
                </a:cubicBezTo>
                <a:cubicBezTo>
                  <a:pt x="1754338" y="504426"/>
                  <a:pt x="1754338" y="502845"/>
                  <a:pt x="1755270" y="502845"/>
                </a:cubicBezTo>
                <a:cubicBezTo>
                  <a:pt x="1756205" y="502845"/>
                  <a:pt x="1756205" y="501261"/>
                  <a:pt x="1757141" y="501261"/>
                </a:cubicBezTo>
                <a:cubicBezTo>
                  <a:pt x="1757141" y="501261"/>
                  <a:pt x="1759011" y="502845"/>
                  <a:pt x="1759011" y="502052"/>
                </a:cubicBezTo>
                <a:cubicBezTo>
                  <a:pt x="1759011" y="502052"/>
                  <a:pt x="1759946" y="501261"/>
                  <a:pt x="1760879" y="500471"/>
                </a:cubicBezTo>
                <a:cubicBezTo>
                  <a:pt x="1760879" y="500471"/>
                  <a:pt x="1761814" y="499681"/>
                  <a:pt x="1761814" y="498890"/>
                </a:cubicBezTo>
                <a:cubicBezTo>
                  <a:pt x="1762749" y="498100"/>
                  <a:pt x="1762749" y="498100"/>
                  <a:pt x="1763684" y="497306"/>
                </a:cubicBezTo>
                <a:cubicBezTo>
                  <a:pt x="1763684" y="496516"/>
                  <a:pt x="1764617" y="495725"/>
                  <a:pt x="1765552" y="495725"/>
                </a:cubicBezTo>
                <a:cubicBezTo>
                  <a:pt x="1765552" y="495725"/>
                  <a:pt x="1763684" y="494145"/>
                  <a:pt x="1762749" y="494145"/>
                </a:cubicBezTo>
                <a:cubicBezTo>
                  <a:pt x="1763684" y="494145"/>
                  <a:pt x="1763684" y="492561"/>
                  <a:pt x="1764617" y="492561"/>
                </a:cubicBezTo>
                <a:cubicBezTo>
                  <a:pt x="1765552" y="492561"/>
                  <a:pt x="1766487" y="493351"/>
                  <a:pt x="1766487" y="493351"/>
                </a:cubicBezTo>
                <a:cubicBezTo>
                  <a:pt x="1767422" y="494145"/>
                  <a:pt x="1769290" y="494935"/>
                  <a:pt x="1769290" y="494935"/>
                </a:cubicBezTo>
                <a:lnTo>
                  <a:pt x="1767422" y="496516"/>
                </a:lnTo>
                <a:lnTo>
                  <a:pt x="1765552" y="498100"/>
                </a:lnTo>
                <a:cubicBezTo>
                  <a:pt x="1765552" y="498890"/>
                  <a:pt x="1767422" y="499681"/>
                  <a:pt x="1767422" y="499681"/>
                </a:cubicBezTo>
                <a:cubicBezTo>
                  <a:pt x="1768358" y="499681"/>
                  <a:pt x="1769290" y="498100"/>
                  <a:pt x="1769290" y="498100"/>
                </a:cubicBezTo>
                <a:cubicBezTo>
                  <a:pt x="1770225" y="498100"/>
                  <a:pt x="1771160" y="498890"/>
                  <a:pt x="1771160" y="499681"/>
                </a:cubicBezTo>
                <a:cubicBezTo>
                  <a:pt x="1772096" y="499681"/>
                  <a:pt x="1773031" y="500471"/>
                  <a:pt x="1773966" y="500471"/>
                </a:cubicBezTo>
                <a:cubicBezTo>
                  <a:pt x="1773966" y="501261"/>
                  <a:pt x="1772096" y="502052"/>
                  <a:pt x="1772096" y="502845"/>
                </a:cubicBezTo>
                <a:lnTo>
                  <a:pt x="1770225" y="504426"/>
                </a:lnTo>
                <a:cubicBezTo>
                  <a:pt x="1770225" y="505217"/>
                  <a:pt x="1772096" y="505217"/>
                  <a:pt x="1772096" y="506007"/>
                </a:cubicBezTo>
                <a:cubicBezTo>
                  <a:pt x="1773031" y="506007"/>
                  <a:pt x="1773966" y="506797"/>
                  <a:pt x="1774898" y="506797"/>
                </a:cubicBezTo>
                <a:cubicBezTo>
                  <a:pt x="1775833" y="506007"/>
                  <a:pt x="1776769" y="504426"/>
                  <a:pt x="1777704" y="503636"/>
                </a:cubicBezTo>
                <a:cubicBezTo>
                  <a:pt x="1778639" y="502052"/>
                  <a:pt x="1779571" y="501261"/>
                  <a:pt x="1780506" y="499681"/>
                </a:cubicBezTo>
                <a:cubicBezTo>
                  <a:pt x="1782377" y="498890"/>
                  <a:pt x="1783312" y="497306"/>
                  <a:pt x="1784248" y="496516"/>
                </a:cubicBezTo>
                <a:cubicBezTo>
                  <a:pt x="1784248" y="495725"/>
                  <a:pt x="1785180" y="494935"/>
                  <a:pt x="1786115" y="494935"/>
                </a:cubicBezTo>
                <a:cubicBezTo>
                  <a:pt x="1786115" y="494145"/>
                  <a:pt x="1787050" y="493351"/>
                  <a:pt x="1787050" y="492561"/>
                </a:cubicBezTo>
                <a:lnTo>
                  <a:pt x="1788921" y="494145"/>
                </a:lnTo>
                <a:cubicBezTo>
                  <a:pt x="1789853" y="494935"/>
                  <a:pt x="1787985" y="495725"/>
                  <a:pt x="1787985" y="495725"/>
                </a:cubicBezTo>
                <a:cubicBezTo>
                  <a:pt x="1788921" y="496516"/>
                  <a:pt x="1788921" y="497306"/>
                  <a:pt x="1789853" y="497306"/>
                </a:cubicBezTo>
                <a:cubicBezTo>
                  <a:pt x="1790788" y="497306"/>
                  <a:pt x="1791723" y="498890"/>
                  <a:pt x="1791723" y="498890"/>
                </a:cubicBezTo>
                <a:cubicBezTo>
                  <a:pt x="1792659" y="498890"/>
                  <a:pt x="1792659" y="496516"/>
                  <a:pt x="1793594" y="497306"/>
                </a:cubicBezTo>
                <a:cubicBezTo>
                  <a:pt x="1794526" y="497306"/>
                  <a:pt x="1794526" y="498100"/>
                  <a:pt x="1795461" y="498100"/>
                </a:cubicBezTo>
                <a:cubicBezTo>
                  <a:pt x="1795461" y="498890"/>
                  <a:pt x="1794526" y="499681"/>
                  <a:pt x="1793594" y="499681"/>
                </a:cubicBezTo>
                <a:cubicBezTo>
                  <a:pt x="1793594" y="500471"/>
                  <a:pt x="1792659" y="501261"/>
                  <a:pt x="1792659" y="502052"/>
                </a:cubicBezTo>
                <a:lnTo>
                  <a:pt x="1794526" y="502845"/>
                </a:lnTo>
                <a:cubicBezTo>
                  <a:pt x="1794526" y="503636"/>
                  <a:pt x="1792659" y="504426"/>
                  <a:pt x="1792659" y="505217"/>
                </a:cubicBezTo>
                <a:cubicBezTo>
                  <a:pt x="1792659" y="505217"/>
                  <a:pt x="1794526" y="506007"/>
                  <a:pt x="1795461" y="506007"/>
                </a:cubicBezTo>
                <a:cubicBezTo>
                  <a:pt x="1795461" y="506797"/>
                  <a:pt x="1793594" y="507591"/>
                  <a:pt x="1793594" y="508381"/>
                </a:cubicBezTo>
                <a:cubicBezTo>
                  <a:pt x="1793594" y="508381"/>
                  <a:pt x="1791723" y="509172"/>
                  <a:pt x="1791723" y="509962"/>
                </a:cubicBezTo>
                <a:lnTo>
                  <a:pt x="1793594" y="510753"/>
                </a:lnTo>
                <a:cubicBezTo>
                  <a:pt x="1794526" y="510753"/>
                  <a:pt x="1794526" y="509962"/>
                  <a:pt x="1795461" y="509172"/>
                </a:cubicBezTo>
                <a:cubicBezTo>
                  <a:pt x="1796397" y="509172"/>
                  <a:pt x="1796397" y="508381"/>
                  <a:pt x="1797332" y="507591"/>
                </a:cubicBezTo>
                <a:cubicBezTo>
                  <a:pt x="1797332" y="506797"/>
                  <a:pt x="1798267" y="506007"/>
                  <a:pt x="1798267" y="506007"/>
                </a:cubicBezTo>
                <a:cubicBezTo>
                  <a:pt x="1799202" y="505217"/>
                  <a:pt x="1796397" y="505217"/>
                  <a:pt x="1796397" y="504426"/>
                </a:cubicBezTo>
                <a:cubicBezTo>
                  <a:pt x="1796397" y="503636"/>
                  <a:pt x="1798267" y="503636"/>
                  <a:pt x="1798267" y="502845"/>
                </a:cubicBezTo>
                <a:lnTo>
                  <a:pt x="1800135" y="504426"/>
                </a:lnTo>
                <a:cubicBezTo>
                  <a:pt x="1801070" y="504426"/>
                  <a:pt x="1801070" y="502052"/>
                  <a:pt x="1802005" y="502052"/>
                </a:cubicBezTo>
                <a:cubicBezTo>
                  <a:pt x="1802940" y="502052"/>
                  <a:pt x="1802940" y="503636"/>
                  <a:pt x="1803876" y="503636"/>
                </a:cubicBezTo>
                <a:cubicBezTo>
                  <a:pt x="1805743" y="504426"/>
                  <a:pt x="1806678" y="505217"/>
                  <a:pt x="1808549" y="506007"/>
                </a:cubicBezTo>
                <a:cubicBezTo>
                  <a:pt x="1808549" y="506007"/>
                  <a:pt x="1809481" y="505217"/>
                  <a:pt x="1809481" y="504426"/>
                </a:cubicBezTo>
                <a:cubicBezTo>
                  <a:pt x="1809481" y="504426"/>
                  <a:pt x="1807614" y="503636"/>
                  <a:pt x="1807614" y="502845"/>
                </a:cubicBezTo>
                <a:lnTo>
                  <a:pt x="1805743" y="502052"/>
                </a:lnTo>
                <a:cubicBezTo>
                  <a:pt x="1805743" y="501261"/>
                  <a:pt x="1806678" y="500471"/>
                  <a:pt x="1807614" y="500471"/>
                </a:cubicBezTo>
                <a:cubicBezTo>
                  <a:pt x="1806678" y="499681"/>
                  <a:pt x="1805743" y="498890"/>
                  <a:pt x="1804808" y="498890"/>
                </a:cubicBezTo>
                <a:lnTo>
                  <a:pt x="1806678" y="497306"/>
                </a:lnTo>
                <a:lnTo>
                  <a:pt x="1808549" y="498100"/>
                </a:lnTo>
                <a:cubicBezTo>
                  <a:pt x="1809481" y="498890"/>
                  <a:pt x="1810416" y="499681"/>
                  <a:pt x="1810416" y="499681"/>
                </a:cubicBezTo>
                <a:cubicBezTo>
                  <a:pt x="1811351" y="500471"/>
                  <a:pt x="1812287" y="500471"/>
                  <a:pt x="1813222" y="501261"/>
                </a:cubicBezTo>
                <a:cubicBezTo>
                  <a:pt x="1813222" y="501261"/>
                  <a:pt x="1815089" y="502845"/>
                  <a:pt x="1815089" y="502052"/>
                </a:cubicBezTo>
                <a:lnTo>
                  <a:pt x="1816960" y="500471"/>
                </a:lnTo>
                <a:lnTo>
                  <a:pt x="1814157" y="499681"/>
                </a:lnTo>
                <a:cubicBezTo>
                  <a:pt x="1814157" y="498890"/>
                  <a:pt x="1816025" y="498100"/>
                  <a:pt x="1816025" y="497306"/>
                </a:cubicBezTo>
                <a:cubicBezTo>
                  <a:pt x="1816025" y="497306"/>
                  <a:pt x="1816960" y="496516"/>
                  <a:pt x="1817895" y="495725"/>
                </a:cubicBezTo>
                <a:cubicBezTo>
                  <a:pt x="1817895" y="494935"/>
                  <a:pt x="1818830" y="494935"/>
                  <a:pt x="1819762" y="494145"/>
                </a:cubicBezTo>
                <a:lnTo>
                  <a:pt x="1820698" y="492561"/>
                </a:lnTo>
                <a:lnTo>
                  <a:pt x="1822568" y="493351"/>
                </a:lnTo>
                <a:cubicBezTo>
                  <a:pt x="1823503" y="494145"/>
                  <a:pt x="1821633" y="494935"/>
                  <a:pt x="1821633" y="495725"/>
                </a:cubicBezTo>
                <a:cubicBezTo>
                  <a:pt x="1821633" y="495725"/>
                  <a:pt x="1819762" y="496516"/>
                  <a:pt x="1819762" y="497306"/>
                </a:cubicBezTo>
                <a:lnTo>
                  <a:pt x="1821633" y="498100"/>
                </a:lnTo>
                <a:cubicBezTo>
                  <a:pt x="1822568" y="498890"/>
                  <a:pt x="1823503" y="499681"/>
                  <a:pt x="1823503" y="499681"/>
                </a:cubicBezTo>
                <a:cubicBezTo>
                  <a:pt x="1824436" y="499681"/>
                  <a:pt x="1825371" y="498100"/>
                  <a:pt x="1825371" y="498100"/>
                </a:cubicBezTo>
                <a:cubicBezTo>
                  <a:pt x="1826306" y="497306"/>
                  <a:pt x="1826306" y="496516"/>
                  <a:pt x="1827241" y="496516"/>
                </a:cubicBezTo>
                <a:cubicBezTo>
                  <a:pt x="1828177" y="494935"/>
                  <a:pt x="1829109" y="494145"/>
                  <a:pt x="1830044" y="492561"/>
                </a:cubicBezTo>
                <a:cubicBezTo>
                  <a:pt x="1831915" y="493351"/>
                  <a:pt x="1832850" y="494145"/>
                  <a:pt x="1834717" y="495725"/>
                </a:cubicBezTo>
                <a:cubicBezTo>
                  <a:pt x="1833785" y="496516"/>
                  <a:pt x="1832850" y="498100"/>
                  <a:pt x="1830979" y="498890"/>
                </a:cubicBezTo>
                <a:cubicBezTo>
                  <a:pt x="1830044" y="500471"/>
                  <a:pt x="1829109" y="501261"/>
                  <a:pt x="1828177" y="502845"/>
                </a:cubicBezTo>
                <a:cubicBezTo>
                  <a:pt x="1829109" y="502845"/>
                  <a:pt x="1830044" y="503636"/>
                  <a:pt x="1830044" y="503636"/>
                </a:cubicBezTo>
                <a:cubicBezTo>
                  <a:pt x="1830979" y="503636"/>
                  <a:pt x="1830979" y="502052"/>
                  <a:pt x="1831915" y="502052"/>
                </a:cubicBezTo>
                <a:cubicBezTo>
                  <a:pt x="1832850" y="502052"/>
                  <a:pt x="1832850" y="503636"/>
                  <a:pt x="1833785" y="503636"/>
                </a:cubicBezTo>
                <a:cubicBezTo>
                  <a:pt x="1834717" y="503636"/>
                  <a:pt x="1834717" y="502052"/>
                  <a:pt x="1835653" y="502052"/>
                </a:cubicBezTo>
                <a:cubicBezTo>
                  <a:pt x="1835653" y="501261"/>
                  <a:pt x="1836588" y="502845"/>
                  <a:pt x="1837523" y="502845"/>
                </a:cubicBezTo>
                <a:cubicBezTo>
                  <a:pt x="1838458" y="502845"/>
                  <a:pt x="1838458" y="501261"/>
                  <a:pt x="1839391" y="501261"/>
                </a:cubicBezTo>
                <a:lnTo>
                  <a:pt x="1841261" y="502845"/>
                </a:lnTo>
                <a:cubicBezTo>
                  <a:pt x="1842196" y="502052"/>
                  <a:pt x="1842196" y="501261"/>
                  <a:pt x="1843132" y="500471"/>
                </a:cubicBezTo>
                <a:cubicBezTo>
                  <a:pt x="1843132" y="500471"/>
                  <a:pt x="1844067" y="499681"/>
                  <a:pt x="1844067" y="498890"/>
                </a:cubicBezTo>
                <a:cubicBezTo>
                  <a:pt x="1844999" y="499681"/>
                  <a:pt x="1845934" y="499681"/>
                  <a:pt x="1846870" y="500471"/>
                </a:cubicBezTo>
                <a:cubicBezTo>
                  <a:pt x="1846870" y="500471"/>
                  <a:pt x="1848740" y="501261"/>
                  <a:pt x="1848740" y="502052"/>
                </a:cubicBezTo>
                <a:cubicBezTo>
                  <a:pt x="1848740" y="502052"/>
                  <a:pt x="1846870" y="502845"/>
                  <a:pt x="1846870" y="503636"/>
                </a:cubicBezTo>
                <a:cubicBezTo>
                  <a:pt x="1846870" y="503636"/>
                  <a:pt x="1848740" y="504426"/>
                  <a:pt x="1848740" y="505217"/>
                </a:cubicBezTo>
                <a:cubicBezTo>
                  <a:pt x="1848740" y="505217"/>
                  <a:pt x="1847805" y="506007"/>
                  <a:pt x="1847805" y="506797"/>
                </a:cubicBezTo>
                <a:cubicBezTo>
                  <a:pt x="1847805" y="507591"/>
                  <a:pt x="1849672" y="507591"/>
                  <a:pt x="1849672" y="507591"/>
                </a:cubicBezTo>
                <a:cubicBezTo>
                  <a:pt x="1850607" y="506797"/>
                  <a:pt x="1851543" y="506007"/>
                  <a:pt x="1852478" y="504426"/>
                </a:cubicBezTo>
                <a:cubicBezTo>
                  <a:pt x="1852478" y="503636"/>
                  <a:pt x="1851543" y="503636"/>
                  <a:pt x="1850607" y="502845"/>
                </a:cubicBezTo>
                <a:lnTo>
                  <a:pt x="1848740" y="502052"/>
                </a:lnTo>
                <a:cubicBezTo>
                  <a:pt x="1848740" y="501261"/>
                  <a:pt x="1850607" y="500471"/>
                  <a:pt x="1850607" y="499681"/>
                </a:cubicBezTo>
                <a:lnTo>
                  <a:pt x="1847805" y="498890"/>
                </a:lnTo>
                <a:cubicBezTo>
                  <a:pt x="1847805" y="498100"/>
                  <a:pt x="1849672" y="496516"/>
                  <a:pt x="1849672" y="496516"/>
                </a:cubicBezTo>
                <a:cubicBezTo>
                  <a:pt x="1850607" y="496516"/>
                  <a:pt x="1851543" y="498100"/>
                  <a:pt x="1851543" y="498100"/>
                </a:cubicBezTo>
                <a:cubicBezTo>
                  <a:pt x="1851543" y="498890"/>
                  <a:pt x="1853413" y="498890"/>
                  <a:pt x="1854345" y="499681"/>
                </a:cubicBezTo>
                <a:lnTo>
                  <a:pt x="1852478" y="501261"/>
                </a:lnTo>
                <a:cubicBezTo>
                  <a:pt x="1852478" y="502052"/>
                  <a:pt x="1853413" y="502052"/>
                  <a:pt x="1854345" y="502845"/>
                </a:cubicBezTo>
                <a:cubicBezTo>
                  <a:pt x="1854345" y="502845"/>
                  <a:pt x="1856216" y="504426"/>
                  <a:pt x="1856216" y="503636"/>
                </a:cubicBezTo>
                <a:cubicBezTo>
                  <a:pt x="1857151" y="503636"/>
                  <a:pt x="1858086" y="502052"/>
                  <a:pt x="1858086" y="502052"/>
                </a:cubicBezTo>
                <a:cubicBezTo>
                  <a:pt x="1859018" y="502052"/>
                  <a:pt x="1859954" y="503636"/>
                  <a:pt x="1859954" y="503636"/>
                </a:cubicBezTo>
                <a:cubicBezTo>
                  <a:pt x="1860889" y="503636"/>
                  <a:pt x="1861824" y="504426"/>
                  <a:pt x="1861824" y="505217"/>
                </a:cubicBezTo>
                <a:lnTo>
                  <a:pt x="1860889" y="506797"/>
                </a:lnTo>
                <a:cubicBezTo>
                  <a:pt x="1859954" y="507591"/>
                  <a:pt x="1859954" y="507591"/>
                  <a:pt x="1859018" y="508381"/>
                </a:cubicBezTo>
                <a:cubicBezTo>
                  <a:pt x="1859018" y="509172"/>
                  <a:pt x="1857151" y="509962"/>
                  <a:pt x="1857151" y="509962"/>
                </a:cubicBezTo>
                <a:cubicBezTo>
                  <a:pt x="1857151" y="510753"/>
                  <a:pt x="1859018" y="511546"/>
                  <a:pt x="1859954" y="511546"/>
                </a:cubicBezTo>
                <a:cubicBezTo>
                  <a:pt x="1859954" y="510753"/>
                  <a:pt x="1860889" y="510753"/>
                  <a:pt x="1860889" y="509962"/>
                </a:cubicBezTo>
                <a:cubicBezTo>
                  <a:pt x="1861824" y="509962"/>
                  <a:pt x="1862759" y="508381"/>
                  <a:pt x="1862759" y="508381"/>
                </a:cubicBezTo>
                <a:lnTo>
                  <a:pt x="1864627" y="509172"/>
                </a:lnTo>
                <a:lnTo>
                  <a:pt x="1866497" y="510753"/>
                </a:lnTo>
                <a:cubicBezTo>
                  <a:pt x="1867433" y="510753"/>
                  <a:pt x="1868368" y="509172"/>
                  <a:pt x="1868368" y="509172"/>
                </a:cubicBezTo>
                <a:cubicBezTo>
                  <a:pt x="1869300" y="508381"/>
                  <a:pt x="1869300" y="507591"/>
                  <a:pt x="1870235" y="507591"/>
                </a:cubicBezTo>
                <a:cubicBezTo>
                  <a:pt x="1870235" y="506797"/>
                  <a:pt x="1871171" y="506007"/>
                  <a:pt x="1872106" y="505217"/>
                </a:cubicBezTo>
                <a:lnTo>
                  <a:pt x="1869300" y="504426"/>
                </a:lnTo>
                <a:cubicBezTo>
                  <a:pt x="1869300" y="503636"/>
                  <a:pt x="1871171" y="502845"/>
                  <a:pt x="1871171" y="502052"/>
                </a:cubicBezTo>
                <a:cubicBezTo>
                  <a:pt x="1872106" y="502052"/>
                  <a:pt x="1872106" y="501261"/>
                  <a:pt x="1873041" y="500471"/>
                </a:cubicBezTo>
                <a:cubicBezTo>
                  <a:pt x="1873041" y="499681"/>
                  <a:pt x="1873976" y="499681"/>
                  <a:pt x="1873976" y="498890"/>
                </a:cubicBezTo>
                <a:cubicBezTo>
                  <a:pt x="1874909" y="498890"/>
                  <a:pt x="1875844" y="497306"/>
                  <a:pt x="1875844" y="497306"/>
                </a:cubicBezTo>
                <a:lnTo>
                  <a:pt x="1877714" y="498100"/>
                </a:lnTo>
                <a:cubicBezTo>
                  <a:pt x="1877714" y="498890"/>
                  <a:pt x="1875844" y="499681"/>
                  <a:pt x="1876779" y="500471"/>
                </a:cubicBezTo>
                <a:lnTo>
                  <a:pt x="1878647" y="501261"/>
                </a:lnTo>
                <a:cubicBezTo>
                  <a:pt x="1877714" y="502052"/>
                  <a:pt x="1877714" y="502845"/>
                  <a:pt x="1876779" y="503636"/>
                </a:cubicBezTo>
                <a:cubicBezTo>
                  <a:pt x="1876779" y="503636"/>
                  <a:pt x="1875844" y="504426"/>
                  <a:pt x="1874909" y="505217"/>
                </a:cubicBezTo>
                <a:lnTo>
                  <a:pt x="1873976" y="506797"/>
                </a:lnTo>
                <a:cubicBezTo>
                  <a:pt x="1873976" y="506797"/>
                  <a:pt x="1875844" y="507591"/>
                  <a:pt x="1875844" y="508381"/>
                </a:cubicBezTo>
                <a:cubicBezTo>
                  <a:pt x="1876779" y="508381"/>
                  <a:pt x="1877714" y="509172"/>
                  <a:pt x="1877714" y="509172"/>
                </a:cubicBezTo>
                <a:cubicBezTo>
                  <a:pt x="1877714" y="509172"/>
                  <a:pt x="1879582" y="508381"/>
                  <a:pt x="1879582" y="507591"/>
                </a:cubicBezTo>
                <a:cubicBezTo>
                  <a:pt x="1879582" y="507591"/>
                  <a:pt x="1877714" y="506797"/>
                  <a:pt x="1877714" y="506007"/>
                </a:cubicBezTo>
                <a:lnTo>
                  <a:pt x="1878647" y="504426"/>
                </a:lnTo>
                <a:cubicBezTo>
                  <a:pt x="1879582" y="504426"/>
                  <a:pt x="1881452" y="506007"/>
                  <a:pt x="1881452" y="506007"/>
                </a:cubicBezTo>
                <a:lnTo>
                  <a:pt x="1882388" y="504426"/>
                </a:lnTo>
                <a:cubicBezTo>
                  <a:pt x="1882388" y="503636"/>
                  <a:pt x="1880517" y="503636"/>
                  <a:pt x="1880517" y="502845"/>
                </a:cubicBezTo>
                <a:cubicBezTo>
                  <a:pt x="1880517" y="502052"/>
                  <a:pt x="1882388" y="502052"/>
                  <a:pt x="1882388" y="501261"/>
                </a:cubicBezTo>
                <a:cubicBezTo>
                  <a:pt x="1883320" y="499681"/>
                  <a:pt x="1884255" y="498890"/>
                  <a:pt x="1885190" y="497306"/>
                </a:cubicBezTo>
                <a:cubicBezTo>
                  <a:pt x="1886125" y="497306"/>
                  <a:pt x="1887061" y="495725"/>
                  <a:pt x="1887061" y="495725"/>
                </a:cubicBezTo>
                <a:lnTo>
                  <a:pt x="1888928" y="497306"/>
                </a:lnTo>
                <a:cubicBezTo>
                  <a:pt x="1888928" y="497306"/>
                  <a:pt x="1887996" y="498890"/>
                  <a:pt x="1887061" y="498890"/>
                </a:cubicBezTo>
                <a:cubicBezTo>
                  <a:pt x="1887061" y="499681"/>
                  <a:pt x="1886125" y="500471"/>
                  <a:pt x="1886125" y="500471"/>
                </a:cubicBezTo>
                <a:cubicBezTo>
                  <a:pt x="1885190" y="501261"/>
                  <a:pt x="1885190" y="502052"/>
                  <a:pt x="1884255" y="502845"/>
                </a:cubicBezTo>
                <a:cubicBezTo>
                  <a:pt x="1885190" y="502845"/>
                  <a:pt x="1886125" y="503636"/>
                  <a:pt x="1886125" y="503636"/>
                </a:cubicBezTo>
                <a:cubicBezTo>
                  <a:pt x="1887061" y="503636"/>
                  <a:pt x="1887996" y="505217"/>
                  <a:pt x="1888928" y="505217"/>
                </a:cubicBezTo>
                <a:lnTo>
                  <a:pt x="1887061" y="506797"/>
                </a:lnTo>
                <a:cubicBezTo>
                  <a:pt x="1886125" y="507591"/>
                  <a:pt x="1886125" y="508381"/>
                  <a:pt x="1885190" y="508381"/>
                </a:cubicBezTo>
                <a:cubicBezTo>
                  <a:pt x="1885190" y="509172"/>
                  <a:pt x="1884255" y="509962"/>
                  <a:pt x="1883320" y="510753"/>
                </a:cubicBezTo>
                <a:lnTo>
                  <a:pt x="1886125" y="511546"/>
                </a:lnTo>
                <a:cubicBezTo>
                  <a:pt x="1886125" y="512337"/>
                  <a:pt x="1884255" y="513127"/>
                  <a:pt x="1884255" y="513917"/>
                </a:cubicBezTo>
                <a:lnTo>
                  <a:pt x="1886125" y="514708"/>
                </a:lnTo>
                <a:cubicBezTo>
                  <a:pt x="1886125" y="514708"/>
                  <a:pt x="1887996" y="513917"/>
                  <a:pt x="1887996" y="513127"/>
                </a:cubicBezTo>
                <a:cubicBezTo>
                  <a:pt x="1887996" y="512337"/>
                  <a:pt x="1886125" y="512337"/>
                  <a:pt x="1886125" y="511546"/>
                </a:cubicBezTo>
                <a:cubicBezTo>
                  <a:pt x="1886125" y="511546"/>
                  <a:pt x="1887061" y="510753"/>
                  <a:pt x="1887061" y="509962"/>
                </a:cubicBezTo>
                <a:cubicBezTo>
                  <a:pt x="1887996" y="509172"/>
                  <a:pt x="1887996" y="509172"/>
                  <a:pt x="1888928" y="508381"/>
                </a:cubicBezTo>
                <a:cubicBezTo>
                  <a:pt x="1888928" y="508381"/>
                  <a:pt x="1889863" y="506797"/>
                  <a:pt x="1890798" y="506797"/>
                </a:cubicBezTo>
                <a:lnTo>
                  <a:pt x="1892669" y="507591"/>
                </a:lnTo>
                <a:lnTo>
                  <a:pt x="1894536" y="506007"/>
                </a:lnTo>
                <a:cubicBezTo>
                  <a:pt x="1894536" y="506007"/>
                  <a:pt x="1891734" y="505217"/>
                  <a:pt x="1891734" y="504426"/>
                </a:cubicBezTo>
                <a:cubicBezTo>
                  <a:pt x="1892669" y="504426"/>
                  <a:pt x="1893601" y="503636"/>
                  <a:pt x="1893601" y="502845"/>
                </a:cubicBezTo>
                <a:lnTo>
                  <a:pt x="1895472" y="501261"/>
                </a:lnTo>
                <a:lnTo>
                  <a:pt x="1897342" y="502845"/>
                </a:lnTo>
                <a:cubicBezTo>
                  <a:pt x="1897342" y="502052"/>
                  <a:pt x="1899210" y="501261"/>
                  <a:pt x="1899210" y="500471"/>
                </a:cubicBezTo>
                <a:lnTo>
                  <a:pt x="1897342" y="499681"/>
                </a:lnTo>
                <a:cubicBezTo>
                  <a:pt x="1896407" y="498890"/>
                  <a:pt x="1898277" y="498100"/>
                  <a:pt x="1898277" y="497306"/>
                </a:cubicBezTo>
                <a:lnTo>
                  <a:pt x="1896407" y="496516"/>
                </a:lnTo>
                <a:cubicBezTo>
                  <a:pt x="1896407" y="495725"/>
                  <a:pt x="1897342" y="494935"/>
                  <a:pt x="1898277" y="494935"/>
                </a:cubicBezTo>
                <a:cubicBezTo>
                  <a:pt x="1898277" y="494145"/>
                  <a:pt x="1899210" y="495725"/>
                  <a:pt x="1900145" y="495725"/>
                </a:cubicBezTo>
                <a:cubicBezTo>
                  <a:pt x="1901080" y="495725"/>
                  <a:pt x="1901080" y="494145"/>
                  <a:pt x="1902015" y="494145"/>
                </a:cubicBezTo>
                <a:cubicBezTo>
                  <a:pt x="1902015" y="494145"/>
                  <a:pt x="1902951" y="495725"/>
                  <a:pt x="1903886" y="495725"/>
                </a:cubicBezTo>
                <a:cubicBezTo>
                  <a:pt x="1903886" y="495725"/>
                  <a:pt x="1904818" y="494145"/>
                  <a:pt x="1905753" y="493351"/>
                </a:cubicBezTo>
                <a:lnTo>
                  <a:pt x="1907624" y="494935"/>
                </a:lnTo>
                <a:lnTo>
                  <a:pt x="1905753" y="496516"/>
                </a:lnTo>
                <a:cubicBezTo>
                  <a:pt x="1905753" y="497306"/>
                  <a:pt x="1907624" y="498100"/>
                  <a:pt x="1907624" y="498100"/>
                </a:cubicBezTo>
                <a:lnTo>
                  <a:pt x="1909491" y="496516"/>
                </a:lnTo>
                <a:cubicBezTo>
                  <a:pt x="1909491" y="495725"/>
                  <a:pt x="1907624" y="495725"/>
                  <a:pt x="1907624" y="494935"/>
                </a:cubicBezTo>
                <a:cubicBezTo>
                  <a:pt x="1907624" y="494935"/>
                  <a:pt x="1909491" y="494145"/>
                  <a:pt x="1909491" y="493351"/>
                </a:cubicBezTo>
                <a:lnTo>
                  <a:pt x="1906689" y="491770"/>
                </a:lnTo>
                <a:cubicBezTo>
                  <a:pt x="1907624" y="491770"/>
                  <a:pt x="1907624" y="490189"/>
                  <a:pt x="1908556" y="490189"/>
                </a:cubicBezTo>
                <a:cubicBezTo>
                  <a:pt x="1909491" y="490189"/>
                  <a:pt x="1910427" y="491770"/>
                  <a:pt x="1910427" y="491770"/>
                </a:cubicBezTo>
                <a:lnTo>
                  <a:pt x="1912297" y="492561"/>
                </a:lnTo>
                <a:cubicBezTo>
                  <a:pt x="1913229" y="493351"/>
                  <a:pt x="1911362" y="494145"/>
                  <a:pt x="1911362" y="494935"/>
                </a:cubicBezTo>
                <a:lnTo>
                  <a:pt x="1913229" y="495725"/>
                </a:lnTo>
                <a:cubicBezTo>
                  <a:pt x="1913229" y="496516"/>
                  <a:pt x="1911362" y="497306"/>
                  <a:pt x="1911362" y="498100"/>
                </a:cubicBezTo>
                <a:cubicBezTo>
                  <a:pt x="1911362" y="498100"/>
                  <a:pt x="1913229" y="498890"/>
                  <a:pt x="1914165" y="498890"/>
                </a:cubicBezTo>
                <a:lnTo>
                  <a:pt x="1916035" y="500471"/>
                </a:lnTo>
                <a:lnTo>
                  <a:pt x="1914165" y="502052"/>
                </a:lnTo>
                <a:cubicBezTo>
                  <a:pt x="1914165" y="502845"/>
                  <a:pt x="1916035" y="503636"/>
                  <a:pt x="1916035" y="503636"/>
                </a:cubicBezTo>
                <a:cubicBezTo>
                  <a:pt x="1916970" y="503636"/>
                  <a:pt x="1917906" y="504426"/>
                  <a:pt x="1918838" y="505217"/>
                </a:cubicBezTo>
                <a:lnTo>
                  <a:pt x="1920708" y="506007"/>
                </a:lnTo>
                <a:cubicBezTo>
                  <a:pt x="1920708" y="506797"/>
                  <a:pt x="1918838" y="507591"/>
                  <a:pt x="1918838" y="508381"/>
                </a:cubicBezTo>
                <a:lnTo>
                  <a:pt x="1920708" y="509172"/>
                </a:lnTo>
                <a:cubicBezTo>
                  <a:pt x="1921644" y="509172"/>
                  <a:pt x="1922579" y="507591"/>
                  <a:pt x="1922579" y="507591"/>
                </a:cubicBezTo>
                <a:cubicBezTo>
                  <a:pt x="1922579" y="507591"/>
                  <a:pt x="1920708" y="506797"/>
                  <a:pt x="1920708" y="506007"/>
                </a:cubicBezTo>
                <a:cubicBezTo>
                  <a:pt x="1920708" y="506007"/>
                  <a:pt x="1921644" y="505217"/>
                  <a:pt x="1921644" y="504426"/>
                </a:cubicBezTo>
                <a:cubicBezTo>
                  <a:pt x="1922579" y="504426"/>
                  <a:pt x="1923511" y="503636"/>
                  <a:pt x="1923511" y="502845"/>
                </a:cubicBezTo>
                <a:cubicBezTo>
                  <a:pt x="1923511" y="502052"/>
                  <a:pt x="1925381" y="501261"/>
                  <a:pt x="1925381" y="501261"/>
                </a:cubicBezTo>
                <a:cubicBezTo>
                  <a:pt x="1925381" y="500471"/>
                  <a:pt x="1923511" y="499681"/>
                  <a:pt x="1923511" y="499681"/>
                </a:cubicBezTo>
                <a:cubicBezTo>
                  <a:pt x="1923511" y="498890"/>
                  <a:pt x="1924446" y="498100"/>
                  <a:pt x="1924446" y="498100"/>
                </a:cubicBezTo>
                <a:cubicBezTo>
                  <a:pt x="1925381" y="497306"/>
                  <a:pt x="1925381" y="496516"/>
                  <a:pt x="1926317" y="495725"/>
                </a:cubicBezTo>
                <a:cubicBezTo>
                  <a:pt x="1927252" y="494935"/>
                  <a:pt x="1928187" y="493351"/>
                  <a:pt x="1929119" y="492561"/>
                </a:cubicBezTo>
                <a:cubicBezTo>
                  <a:pt x="1930990" y="493351"/>
                  <a:pt x="1931925" y="494145"/>
                  <a:pt x="1933792" y="494935"/>
                </a:cubicBezTo>
                <a:cubicBezTo>
                  <a:pt x="1933792" y="495725"/>
                  <a:pt x="1935663" y="495725"/>
                  <a:pt x="1935663" y="496516"/>
                </a:cubicBezTo>
                <a:cubicBezTo>
                  <a:pt x="1935663" y="497306"/>
                  <a:pt x="1933792" y="498100"/>
                  <a:pt x="1933792" y="498100"/>
                </a:cubicBezTo>
                <a:cubicBezTo>
                  <a:pt x="1934728" y="498890"/>
                  <a:pt x="1936598" y="498890"/>
                  <a:pt x="1936598" y="499681"/>
                </a:cubicBezTo>
                <a:lnTo>
                  <a:pt x="1934728" y="501261"/>
                </a:lnTo>
                <a:cubicBezTo>
                  <a:pt x="1934728" y="502052"/>
                  <a:pt x="1936598" y="502845"/>
                  <a:pt x="1936598" y="502845"/>
                </a:cubicBezTo>
                <a:cubicBezTo>
                  <a:pt x="1937533" y="502845"/>
                  <a:pt x="1938466" y="501261"/>
                  <a:pt x="1938466" y="501261"/>
                </a:cubicBezTo>
                <a:cubicBezTo>
                  <a:pt x="1938466" y="501261"/>
                  <a:pt x="1939401" y="498890"/>
                  <a:pt x="1940336" y="499681"/>
                </a:cubicBezTo>
                <a:lnTo>
                  <a:pt x="1942207" y="500471"/>
                </a:lnTo>
                <a:cubicBezTo>
                  <a:pt x="1942207" y="501261"/>
                  <a:pt x="1940336" y="502052"/>
                  <a:pt x="1940336" y="502052"/>
                </a:cubicBezTo>
                <a:cubicBezTo>
                  <a:pt x="1940336" y="502845"/>
                  <a:pt x="1942207" y="502845"/>
                  <a:pt x="1942207" y="503636"/>
                </a:cubicBezTo>
                <a:cubicBezTo>
                  <a:pt x="1944074" y="502845"/>
                  <a:pt x="1945009" y="501261"/>
                  <a:pt x="1945945" y="500471"/>
                </a:cubicBezTo>
                <a:cubicBezTo>
                  <a:pt x="1945945" y="499681"/>
                  <a:pt x="1946880" y="498890"/>
                  <a:pt x="1946880" y="498100"/>
                </a:cubicBezTo>
                <a:cubicBezTo>
                  <a:pt x="1947812" y="498100"/>
                  <a:pt x="1945009" y="497306"/>
                  <a:pt x="1945009" y="497306"/>
                </a:cubicBezTo>
                <a:cubicBezTo>
                  <a:pt x="1945009" y="496516"/>
                  <a:pt x="1946880" y="495725"/>
                  <a:pt x="1946880" y="495725"/>
                </a:cubicBezTo>
                <a:cubicBezTo>
                  <a:pt x="1946880" y="494935"/>
                  <a:pt x="1947812" y="493351"/>
                  <a:pt x="1948747" y="493351"/>
                </a:cubicBezTo>
                <a:lnTo>
                  <a:pt x="1950618" y="494935"/>
                </a:lnTo>
                <a:cubicBezTo>
                  <a:pt x="1950618" y="495725"/>
                  <a:pt x="1948747" y="496516"/>
                  <a:pt x="1948747" y="496516"/>
                </a:cubicBezTo>
                <a:cubicBezTo>
                  <a:pt x="1949683" y="497306"/>
                  <a:pt x="1950618" y="497306"/>
                  <a:pt x="1950618" y="498100"/>
                </a:cubicBezTo>
                <a:cubicBezTo>
                  <a:pt x="1951553" y="498100"/>
                  <a:pt x="1953420" y="498890"/>
                  <a:pt x="1953420" y="499681"/>
                </a:cubicBezTo>
                <a:lnTo>
                  <a:pt x="1951553" y="501261"/>
                </a:lnTo>
                <a:cubicBezTo>
                  <a:pt x="1951553" y="501261"/>
                  <a:pt x="1953420" y="502052"/>
                  <a:pt x="1953420" y="502845"/>
                </a:cubicBezTo>
                <a:cubicBezTo>
                  <a:pt x="1954356" y="502845"/>
                  <a:pt x="1955291" y="503636"/>
                  <a:pt x="1955291" y="503636"/>
                </a:cubicBezTo>
                <a:cubicBezTo>
                  <a:pt x="1955291" y="504426"/>
                  <a:pt x="1954356" y="505217"/>
                  <a:pt x="1954356" y="506007"/>
                </a:cubicBezTo>
                <a:cubicBezTo>
                  <a:pt x="1953420" y="506007"/>
                  <a:pt x="1952488" y="506797"/>
                  <a:pt x="1952488" y="507591"/>
                </a:cubicBezTo>
                <a:lnTo>
                  <a:pt x="1954356" y="508381"/>
                </a:lnTo>
                <a:cubicBezTo>
                  <a:pt x="1954356" y="509172"/>
                  <a:pt x="1953420" y="509962"/>
                  <a:pt x="1953420" y="510753"/>
                </a:cubicBezTo>
                <a:cubicBezTo>
                  <a:pt x="1952488" y="510753"/>
                  <a:pt x="1955291" y="511546"/>
                  <a:pt x="1955291" y="511546"/>
                </a:cubicBezTo>
                <a:cubicBezTo>
                  <a:pt x="1955291" y="511546"/>
                  <a:pt x="1957162" y="510753"/>
                  <a:pt x="1956226" y="509962"/>
                </a:cubicBezTo>
                <a:cubicBezTo>
                  <a:pt x="1956226" y="509962"/>
                  <a:pt x="1954356" y="509172"/>
                  <a:pt x="1954356" y="508381"/>
                </a:cubicBezTo>
                <a:cubicBezTo>
                  <a:pt x="1954356" y="508381"/>
                  <a:pt x="1956226" y="507591"/>
                  <a:pt x="1956226" y="506797"/>
                </a:cubicBezTo>
                <a:cubicBezTo>
                  <a:pt x="1956226" y="506007"/>
                  <a:pt x="1957162" y="506007"/>
                  <a:pt x="1958097" y="505217"/>
                </a:cubicBezTo>
                <a:cubicBezTo>
                  <a:pt x="1958097" y="504426"/>
                  <a:pt x="1959029" y="503636"/>
                  <a:pt x="1959029" y="503636"/>
                </a:cubicBezTo>
                <a:cubicBezTo>
                  <a:pt x="1959964" y="502052"/>
                  <a:pt x="1961835" y="501261"/>
                  <a:pt x="1962770" y="499681"/>
                </a:cubicBezTo>
                <a:cubicBezTo>
                  <a:pt x="1963702" y="498890"/>
                  <a:pt x="1964637" y="497306"/>
                  <a:pt x="1965573" y="496516"/>
                </a:cubicBezTo>
                <a:cubicBezTo>
                  <a:pt x="1966508" y="495725"/>
                  <a:pt x="1966508" y="494935"/>
                  <a:pt x="1967443" y="494935"/>
                </a:cubicBezTo>
                <a:cubicBezTo>
                  <a:pt x="1967443" y="494145"/>
                  <a:pt x="1968375" y="493351"/>
                  <a:pt x="1969310" y="492561"/>
                </a:cubicBezTo>
                <a:lnTo>
                  <a:pt x="1971181" y="494145"/>
                </a:lnTo>
                <a:lnTo>
                  <a:pt x="1973048" y="495725"/>
                </a:lnTo>
                <a:cubicBezTo>
                  <a:pt x="1973984" y="495725"/>
                  <a:pt x="1973984" y="494145"/>
                  <a:pt x="1974919" y="494145"/>
                </a:cubicBezTo>
                <a:cubicBezTo>
                  <a:pt x="1974919" y="494145"/>
                  <a:pt x="1975854" y="494935"/>
                  <a:pt x="1976789" y="494935"/>
                </a:cubicBezTo>
                <a:lnTo>
                  <a:pt x="1978657" y="493351"/>
                </a:lnTo>
                <a:cubicBezTo>
                  <a:pt x="1978657" y="493351"/>
                  <a:pt x="1980527" y="494145"/>
                  <a:pt x="1980527" y="494935"/>
                </a:cubicBezTo>
                <a:cubicBezTo>
                  <a:pt x="1980527" y="494935"/>
                  <a:pt x="1978657" y="495725"/>
                  <a:pt x="1978657" y="496516"/>
                </a:cubicBezTo>
                <a:cubicBezTo>
                  <a:pt x="1978657" y="497306"/>
                  <a:pt x="1977725" y="498100"/>
                  <a:pt x="1977725" y="498100"/>
                </a:cubicBezTo>
                <a:cubicBezTo>
                  <a:pt x="1976789" y="498890"/>
                  <a:pt x="1975854" y="499681"/>
                  <a:pt x="1975854" y="499681"/>
                </a:cubicBezTo>
                <a:cubicBezTo>
                  <a:pt x="1974919" y="500471"/>
                  <a:pt x="1974919" y="501261"/>
                  <a:pt x="1973984" y="502052"/>
                </a:cubicBezTo>
                <a:cubicBezTo>
                  <a:pt x="1973984" y="502052"/>
                  <a:pt x="1973048" y="503636"/>
                  <a:pt x="1972116" y="503636"/>
                </a:cubicBezTo>
                <a:lnTo>
                  <a:pt x="1970246" y="502052"/>
                </a:lnTo>
                <a:cubicBezTo>
                  <a:pt x="1970246" y="502845"/>
                  <a:pt x="1968375" y="503636"/>
                  <a:pt x="1968375" y="503636"/>
                </a:cubicBezTo>
                <a:cubicBezTo>
                  <a:pt x="1969310" y="504426"/>
                  <a:pt x="1970246" y="504426"/>
                  <a:pt x="1971181" y="505217"/>
                </a:cubicBezTo>
                <a:cubicBezTo>
                  <a:pt x="1971181" y="506007"/>
                  <a:pt x="1973048" y="506007"/>
                  <a:pt x="1973048" y="506797"/>
                </a:cubicBezTo>
                <a:cubicBezTo>
                  <a:pt x="1973048" y="506797"/>
                  <a:pt x="1971181" y="507591"/>
                  <a:pt x="1971181" y="508381"/>
                </a:cubicBezTo>
                <a:cubicBezTo>
                  <a:pt x="1972116" y="508381"/>
                  <a:pt x="1973048" y="509962"/>
                  <a:pt x="1973048" y="509962"/>
                </a:cubicBezTo>
                <a:cubicBezTo>
                  <a:pt x="1973984" y="509962"/>
                  <a:pt x="1974919" y="508381"/>
                  <a:pt x="1974919" y="508381"/>
                </a:cubicBezTo>
                <a:cubicBezTo>
                  <a:pt x="1974919" y="507591"/>
                  <a:pt x="1976789" y="506797"/>
                  <a:pt x="1976789" y="506007"/>
                </a:cubicBezTo>
                <a:lnTo>
                  <a:pt x="1974919" y="505217"/>
                </a:lnTo>
                <a:cubicBezTo>
                  <a:pt x="1974919" y="504426"/>
                  <a:pt x="1975854" y="502845"/>
                  <a:pt x="1975854" y="502845"/>
                </a:cubicBezTo>
                <a:cubicBezTo>
                  <a:pt x="1976789" y="502845"/>
                  <a:pt x="1977725" y="504426"/>
                  <a:pt x="1978657" y="504426"/>
                </a:cubicBezTo>
                <a:lnTo>
                  <a:pt x="1979592" y="502845"/>
                </a:lnTo>
                <a:cubicBezTo>
                  <a:pt x="1980527" y="502052"/>
                  <a:pt x="1980527" y="501261"/>
                  <a:pt x="1981463" y="501261"/>
                </a:cubicBezTo>
                <a:cubicBezTo>
                  <a:pt x="1981463" y="500471"/>
                  <a:pt x="1982398" y="498890"/>
                  <a:pt x="1983330" y="498890"/>
                </a:cubicBezTo>
                <a:lnTo>
                  <a:pt x="1985201" y="500471"/>
                </a:lnTo>
                <a:cubicBezTo>
                  <a:pt x="1984265" y="502052"/>
                  <a:pt x="1983330" y="502845"/>
                  <a:pt x="1982398" y="504426"/>
                </a:cubicBezTo>
                <a:cubicBezTo>
                  <a:pt x="1983330" y="505217"/>
                  <a:pt x="1984265" y="506007"/>
                  <a:pt x="1986136" y="506797"/>
                </a:cubicBezTo>
                <a:cubicBezTo>
                  <a:pt x="1987071" y="505217"/>
                  <a:pt x="1988003" y="504426"/>
                  <a:pt x="1988939" y="502845"/>
                </a:cubicBezTo>
                <a:cubicBezTo>
                  <a:pt x="1988003" y="502052"/>
                  <a:pt x="1986136" y="501261"/>
                  <a:pt x="1985201" y="500471"/>
                </a:cubicBezTo>
                <a:cubicBezTo>
                  <a:pt x="1986136" y="500471"/>
                  <a:pt x="1986136" y="498890"/>
                  <a:pt x="1987071" y="498890"/>
                </a:cubicBezTo>
                <a:cubicBezTo>
                  <a:pt x="1987071" y="498100"/>
                  <a:pt x="1988003" y="497306"/>
                  <a:pt x="1988003" y="497306"/>
                </a:cubicBezTo>
                <a:lnTo>
                  <a:pt x="1990809" y="498100"/>
                </a:lnTo>
                <a:cubicBezTo>
                  <a:pt x="1990809" y="498890"/>
                  <a:pt x="1988939" y="499681"/>
                  <a:pt x="1988939" y="500471"/>
                </a:cubicBezTo>
                <a:lnTo>
                  <a:pt x="1990809" y="501261"/>
                </a:lnTo>
                <a:cubicBezTo>
                  <a:pt x="1991744" y="501261"/>
                  <a:pt x="1991744" y="499681"/>
                  <a:pt x="1992680" y="499681"/>
                </a:cubicBezTo>
                <a:cubicBezTo>
                  <a:pt x="1992680" y="499681"/>
                  <a:pt x="1993612" y="501261"/>
                  <a:pt x="1994547" y="501261"/>
                </a:cubicBezTo>
                <a:cubicBezTo>
                  <a:pt x="1995482" y="501261"/>
                  <a:pt x="1995482" y="499681"/>
                  <a:pt x="1996417" y="498890"/>
                </a:cubicBezTo>
                <a:cubicBezTo>
                  <a:pt x="1996417" y="498890"/>
                  <a:pt x="1997349" y="500471"/>
                  <a:pt x="1998285" y="500471"/>
                </a:cubicBezTo>
                <a:cubicBezTo>
                  <a:pt x="1999220" y="500471"/>
                  <a:pt x="1999220" y="498890"/>
                  <a:pt x="2000155" y="498890"/>
                </a:cubicBezTo>
                <a:cubicBezTo>
                  <a:pt x="2001091" y="499681"/>
                  <a:pt x="2002958" y="500471"/>
                  <a:pt x="2003893" y="501261"/>
                </a:cubicBezTo>
                <a:cubicBezTo>
                  <a:pt x="2002958" y="502845"/>
                  <a:pt x="2002026" y="503636"/>
                  <a:pt x="2001091" y="505217"/>
                </a:cubicBezTo>
                <a:cubicBezTo>
                  <a:pt x="2000155" y="506007"/>
                  <a:pt x="2000155" y="506007"/>
                  <a:pt x="1999220" y="506797"/>
                </a:cubicBezTo>
                <a:lnTo>
                  <a:pt x="1997349" y="508381"/>
                </a:lnTo>
                <a:cubicBezTo>
                  <a:pt x="1997349" y="508381"/>
                  <a:pt x="1999220" y="509962"/>
                  <a:pt x="2000155" y="509962"/>
                </a:cubicBezTo>
                <a:lnTo>
                  <a:pt x="2001091" y="508381"/>
                </a:lnTo>
                <a:cubicBezTo>
                  <a:pt x="2002026" y="507591"/>
                  <a:pt x="2002026" y="506797"/>
                  <a:pt x="2002958" y="506797"/>
                </a:cubicBezTo>
                <a:cubicBezTo>
                  <a:pt x="2003893" y="506007"/>
                  <a:pt x="2003893" y="505217"/>
                  <a:pt x="2004828" y="504426"/>
                </a:cubicBezTo>
                <a:cubicBezTo>
                  <a:pt x="2004828" y="504426"/>
                  <a:pt x="2005764" y="503636"/>
                  <a:pt x="2005764" y="502845"/>
                </a:cubicBezTo>
                <a:cubicBezTo>
                  <a:pt x="2006699" y="502052"/>
                  <a:pt x="2007631" y="501261"/>
                  <a:pt x="2007631" y="501261"/>
                </a:cubicBezTo>
                <a:cubicBezTo>
                  <a:pt x="2007631" y="500471"/>
                  <a:pt x="2005764" y="499681"/>
                  <a:pt x="2005764" y="499681"/>
                </a:cubicBezTo>
                <a:cubicBezTo>
                  <a:pt x="2004828" y="499681"/>
                  <a:pt x="2003893" y="498890"/>
                  <a:pt x="2003893" y="498100"/>
                </a:cubicBezTo>
                <a:cubicBezTo>
                  <a:pt x="2002958" y="498100"/>
                  <a:pt x="2004828" y="497306"/>
                  <a:pt x="2004828" y="496516"/>
                </a:cubicBezTo>
                <a:cubicBezTo>
                  <a:pt x="2005764" y="497306"/>
                  <a:pt x="2006699" y="497306"/>
                  <a:pt x="2007631" y="498100"/>
                </a:cubicBezTo>
                <a:cubicBezTo>
                  <a:pt x="2007631" y="498100"/>
                  <a:pt x="2008566" y="499681"/>
                  <a:pt x="2009502" y="499681"/>
                </a:cubicBezTo>
                <a:cubicBezTo>
                  <a:pt x="2009502" y="499681"/>
                  <a:pt x="2010437" y="498100"/>
                  <a:pt x="2010437" y="497306"/>
                </a:cubicBezTo>
                <a:cubicBezTo>
                  <a:pt x="2011372" y="497306"/>
                  <a:pt x="2012307" y="496516"/>
                  <a:pt x="2012307" y="495725"/>
                </a:cubicBezTo>
                <a:cubicBezTo>
                  <a:pt x="2012307" y="496516"/>
                  <a:pt x="2014175" y="496516"/>
                  <a:pt x="2014175" y="497306"/>
                </a:cubicBezTo>
                <a:lnTo>
                  <a:pt x="2013240" y="498890"/>
                </a:lnTo>
                <a:cubicBezTo>
                  <a:pt x="2012307" y="499681"/>
                  <a:pt x="2012307" y="500471"/>
                  <a:pt x="2011372" y="500471"/>
                </a:cubicBezTo>
                <a:cubicBezTo>
                  <a:pt x="2010437" y="501261"/>
                  <a:pt x="2010437" y="502052"/>
                  <a:pt x="2009502" y="502845"/>
                </a:cubicBezTo>
                <a:cubicBezTo>
                  <a:pt x="2009502" y="502845"/>
                  <a:pt x="2008566" y="503636"/>
                  <a:pt x="2008566" y="504426"/>
                </a:cubicBezTo>
                <a:cubicBezTo>
                  <a:pt x="2008566" y="504426"/>
                  <a:pt x="2009502" y="506007"/>
                  <a:pt x="2010437" y="505217"/>
                </a:cubicBezTo>
                <a:cubicBezTo>
                  <a:pt x="2010437" y="505217"/>
                  <a:pt x="2011372" y="503636"/>
                  <a:pt x="2012307" y="503636"/>
                </a:cubicBezTo>
                <a:cubicBezTo>
                  <a:pt x="2012307" y="503636"/>
                  <a:pt x="2013240" y="505217"/>
                  <a:pt x="2014175" y="505217"/>
                </a:cubicBezTo>
                <a:lnTo>
                  <a:pt x="2015110" y="503636"/>
                </a:lnTo>
                <a:cubicBezTo>
                  <a:pt x="2016045" y="502845"/>
                  <a:pt x="2016981" y="502052"/>
                  <a:pt x="2016981" y="501261"/>
                </a:cubicBezTo>
                <a:cubicBezTo>
                  <a:pt x="2016981" y="501261"/>
                  <a:pt x="2017916" y="499681"/>
                  <a:pt x="2018848" y="499681"/>
                </a:cubicBezTo>
                <a:lnTo>
                  <a:pt x="2020719" y="501261"/>
                </a:lnTo>
                <a:cubicBezTo>
                  <a:pt x="2021654" y="501261"/>
                  <a:pt x="2021654" y="499681"/>
                  <a:pt x="2022586" y="499681"/>
                </a:cubicBezTo>
                <a:cubicBezTo>
                  <a:pt x="2022586" y="499681"/>
                  <a:pt x="2023521" y="500471"/>
                  <a:pt x="2024457" y="500471"/>
                </a:cubicBezTo>
                <a:cubicBezTo>
                  <a:pt x="2025392" y="500471"/>
                  <a:pt x="2025392" y="498890"/>
                  <a:pt x="2026327" y="498890"/>
                </a:cubicBezTo>
                <a:cubicBezTo>
                  <a:pt x="2026327" y="498890"/>
                  <a:pt x="2027259" y="500471"/>
                  <a:pt x="2028194" y="500471"/>
                </a:cubicBezTo>
                <a:cubicBezTo>
                  <a:pt x="2027259" y="500471"/>
                  <a:pt x="2027259" y="502052"/>
                  <a:pt x="2026327" y="502052"/>
                </a:cubicBezTo>
                <a:cubicBezTo>
                  <a:pt x="2027259" y="502845"/>
                  <a:pt x="2028194" y="502845"/>
                  <a:pt x="2028194" y="503636"/>
                </a:cubicBezTo>
                <a:cubicBezTo>
                  <a:pt x="2029130" y="503636"/>
                  <a:pt x="2031000" y="504426"/>
                  <a:pt x="2031000" y="505217"/>
                </a:cubicBezTo>
                <a:cubicBezTo>
                  <a:pt x="2031000" y="505217"/>
                  <a:pt x="2029130" y="506007"/>
                  <a:pt x="2029130" y="506797"/>
                </a:cubicBezTo>
                <a:cubicBezTo>
                  <a:pt x="2028194" y="506797"/>
                  <a:pt x="2028194" y="507591"/>
                  <a:pt x="2027259" y="508381"/>
                </a:cubicBezTo>
                <a:cubicBezTo>
                  <a:pt x="2027259" y="509172"/>
                  <a:pt x="2026327" y="509172"/>
                  <a:pt x="2026327" y="509962"/>
                </a:cubicBezTo>
                <a:cubicBezTo>
                  <a:pt x="2026327" y="509962"/>
                  <a:pt x="2027259" y="511546"/>
                  <a:pt x="2028194" y="511546"/>
                </a:cubicBezTo>
                <a:cubicBezTo>
                  <a:pt x="2028194" y="511546"/>
                  <a:pt x="2029130" y="509962"/>
                  <a:pt x="2030065" y="509962"/>
                </a:cubicBezTo>
                <a:cubicBezTo>
                  <a:pt x="2030065" y="509172"/>
                  <a:pt x="2031000" y="508381"/>
                  <a:pt x="2031000" y="507591"/>
                </a:cubicBezTo>
                <a:cubicBezTo>
                  <a:pt x="2031936" y="507591"/>
                  <a:pt x="2031936" y="506797"/>
                  <a:pt x="2032868" y="506007"/>
                </a:cubicBezTo>
                <a:cubicBezTo>
                  <a:pt x="2032868" y="506007"/>
                  <a:pt x="2033803" y="504426"/>
                  <a:pt x="2034738" y="504426"/>
                </a:cubicBezTo>
                <a:cubicBezTo>
                  <a:pt x="2034738" y="504426"/>
                  <a:pt x="2035673" y="506007"/>
                  <a:pt x="2036609" y="506007"/>
                </a:cubicBezTo>
                <a:cubicBezTo>
                  <a:pt x="2036609" y="506007"/>
                  <a:pt x="2037541" y="503636"/>
                  <a:pt x="2038476" y="503636"/>
                </a:cubicBezTo>
                <a:lnTo>
                  <a:pt x="2040347" y="505217"/>
                </a:lnTo>
                <a:cubicBezTo>
                  <a:pt x="2040347" y="505217"/>
                  <a:pt x="2041282" y="504426"/>
                  <a:pt x="2042217" y="503636"/>
                </a:cubicBezTo>
                <a:cubicBezTo>
                  <a:pt x="2042217" y="502845"/>
                  <a:pt x="2043149" y="502052"/>
                  <a:pt x="2043149" y="502052"/>
                </a:cubicBezTo>
                <a:cubicBezTo>
                  <a:pt x="2044084" y="501261"/>
                  <a:pt x="2044084" y="500471"/>
                  <a:pt x="2045020" y="499681"/>
                </a:cubicBezTo>
                <a:cubicBezTo>
                  <a:pt x="2045955" y="499681"/>
                  <a:pt x="2045955" y="498890"/>
                  <a:pt x="2046890" y="498100"/>
                </a:cubicBezTo>
                <a:cubicBezTo>
                  <a:pt x="2046890" y="497306"/>
                  <a:pt x="2047822" y="497306"/>
                  <a:pt x="2047822" y="496516"/>
                </a:cubicBezTo>
                <a:cubicBezTo>
                  <a:pt x="2048758" y="495725"/>
                  <a:pt x="2049693" y="494935"/>
                  <a:pt x="2049693" y="494935"/>
                </a:cubicBezTo>
                <a:cubicBezTo>
                  <a:pt x="2049693" y="494145"/>
                  <a:pt x="2047822" y="493351"/>
                  <a:pt x="2047822" y="493351"/>
                </a:cubicBezTo>
                <a:cubicBezTo>
                  <a:pt x="2047822" y="493351"/>
                  <a:pt x="2048758" y="491770"/>
                  <a:pt x="2049693" y="491770"/>
                </a:cubicBezTo>
                <a:lnTo>
                  <a:pt x="2050628" y="490189"/>
                </a:lnTo>
                <a:cubicBezTo>
                  <a:pt x="2051563" y="490189"/>
                  <a:pt x="2052496" y="490980"/>
                  <a:pt x="2052496" y="490980"/>
                </a:cubicBezTo>
                <a:cubicBezTo>
                  <a:pt x="2053431" y="490980"/>
                  <a:pt x="2054366" y="489396"/>
                  <a:pt x="2054366" y="489396"/>
                </a:cubicBezTo>
                <a:lnTo>
                  <a:pt x="2056237" y="490980"/>
                </a:lnTo>
                <a:cubicBezTo>
                  <a:pt x="2056237" y="491770"/>
                  <a:pt x="2055301" y="491770"/>
                  <a:pt x="2055301" y="492561"/>
                </a:cubicBezTo>
                <a:cubicBezTo>
                  <a:pt x="2054366" y="493351"/>
                  <a:pt x="2053431" y="494145"/>
                  <a:pt x="2053431" y="494145"/>
                </a:cubicBezTo>
                <a:cubicBezTo>
                  <a:pt x="2053431" y="494935"/>
                  <a:pt x="2055301" y="495725"/>
                  <a:pt x="2055301" y="495725"/>
                </a:cubicBezTo>
                <a:lnTo>
                  <a:pt x="2054366" y="497306"/>
                </a:lnTo>
                <a:cubicBezTo>
                  <a:pt x="2053431" y="498100"/>
                  <a:pt x="2052496" y="498890"/>
                  <a:pt x="2052496" y="498890"/>
                </a:cubicBezTo>
                <a:cubicBezTo>
                  <a:pt x="2051563" y="499681"/>
                  <a:pt x="2051563" y="500471"/>
                  <a:pt x="2050628" y="501261"/>
                </a:cubicBezTo>
                <a:cubicBezTo>
                  <a:pt x="2050628" y="501261"/>
                  <a:pt x="2049693" y="502052"/>
                  <a:pt x="2048758" y="502845"/>
                </a:cubicBezTo>
                <a:cubicBezTo>
                  <a:pt x="2048758" y="502052"/>
                  <a:pt x="2047822" y="502052"/>
                  <a:pt x="2046890" y="501261"/>
                </a:cubicBezTo>
                <a:lnTo>
                  <a:pt x="2045020" y="502845"/>
                </a:lnTo>
                <a:cubicBezTo>
                  <a:pt x="2045020" y="503636"/>
                  <a:pt x="2047822" y="504426"/>
                  <a:pt x="2047822" y="504426"/>
                </a:cubicBezTo>
                <a:lnTo>
                  <a:pt x="2048758" y="502845"/>
                </a:lnTo>
                <a:cubicBezTo>
                  <a:pt x="2049693" y="502845"/>
                  <a:pt x="2050628" y="504426"/>
                  <a:pt x="2051563" y="504426"/>
                </a:cubicBezTo>
                <a:lnTo>
                  <a:pt x="2052496" y="502052"/>
                </a:lnTo>
                <a:cubicBezTo>
                  <a:pt x="2053431" y="502052"/>
                  <a:pt x="2055301" y="503636"/>
                  <a:pt x="2055301" y="503636"/>
                </a:cubicBezTo>
                <a:lnTo>
                  <a:pt x="2056237" y="502052"/>
                </a:lnTo>
                <a:cubicBezTo>
                  <a:pt x="2057169" y="502052"/>
                  <a:pt x="2058104" y="503636"/>
                  <a:pt x="2059039" y="503636"/>
                </a:cubicBezTo>
                <a:cubicBezTo>
                  <a:pt x="2059039" y="502845"/>
                  <a:pt x="2059975" y="501261"/>
                  <a:pt x="2059975" y="501261"/>
                </a:cubicBezTo>
                <a:cubicBezTo>
                  <a:pt x="2060910" y="501261"/>
                  <a:pt x="2061842" y="502845"/>
                  <a:pt x="2061842" y="502845"/>
                </a:cubicBezTo>
                <a:cubicBezTo>
                  <a:pt x="2062777" y="502052"/>
                  <a:pt x="2063713" y="502052"/>
                  <a:pt x="2063713" y="501261"/>
                </a:cubicBezTo>
                <a:cubicBezTo>
                  <a:pt x="2063713" y="500471"/>
                  <a:pt x="2065583" y="499681"/>
                  <a:pt x="2065583" y="499681"/>
                </a:cubicBezTo>
                <a:cubicBezTo>
                  <a:pt x="2065583" y="498890"/>
                  <a:pt x="2063713" y="498100"/>
                  <a:pt x="2063713" y="498100"/>
                </a:cubicBezTo>
                <a:cubicBezTo>
                  <a:pt x="2063713" y="497306"/>
                  <a:pt x="2064648" y="496516"/>
                  <a:pt x="2064648" y="496516"/>
                </a:cubicBezTo>
                <a:cubicBezTo>
                  <a:pt x="2064648" y="495725"/>
                  <a:pt x="2062777" y="494935"/>
                  <a:pt x="2062777" y="494935"/>
                </a:cubicBezTo>
                <a:cubicBezTo>
                  <a:pt x="2062777" y="494145"/>
                  <a:pt x="2064648" y="493351"/>
                  <a:pt x="2064648" y="493351"/>
                </a:cubicBezTo>
                <a:cubicBezTo>
                  <a:pt x="2064648" y="492561"/>
                  <a:pt x="2066518" y="491770"/>
                  <a:pt x="2066518" y="490980"/>
                </a:cubicBezTo>
                <a:cubicBezTo>
                  <a:pt x="2066518" y="491770"/>
                  <a:pt x="2068386" y="491770"/>
                  <a:pt x="2068386" y="492561"/>
                </a:cubicBezTo>
                <a:cubicBezTo>
                  <a:pt x="2068386" y="493351"/>
                  <a:pt x="2066518" y="494145"/>
                  <a:pt x="2066518" y="494145"/>
                </a:cubicBezTo>
                <a:cubicBezTo>
                  <a:pt x="2066518" y="494935"/>
                  <a:pt x="2068386" y="494935"/>
                  <a:pt x="2068386" y="495725"/>
                </a:cubicBezTo>
                <a:cubicBezTo>
                  <a:pt x="2068386" y="495725"/>
                  <a:pt x="2066518" y="497306"/>
                  <a:pt x="2067450" y="497306"/>
                </a:cubicBezTo>
                <a:cubicBezTo>
                  <a:pt x="2067450" y="498100"/>
                  <a:pt x="2069321" y="498890"/>
                  <a:pt x="2069321" y="498890"/>
                </a:cubicBezTo>
                <a:cubicBezTo>
                  <a:pt x="2069321" y="498890"/>
                  <a:pt x="2070256" y="497306"/>
                  <a:pt x="2071191" y="497306"/>
                </a:cubicBezTo>
                <a:cubicBezTo>
                  <a:pt x="2071191" y="497306"/>
                  <a:pt x="2072127" y="498100"/>
                  <a:pt x="2073059" y="498100"/>
                </a:cubicBezTo>
                <a:cubicBezTo>
                  <a:pt x="2073994" y="497306"/>
                  <a:pt x="2074929" y="495725"/>
                  <a:pt x="2075865" y="494935"/>
                </a:cubicBezTo>
                <a:cubicBezTo>
                  <a:pt x="2076800" y="494145"/>
                  <a:pt x="2076800" y="494145"/>
                  <a:pt x="2077732" y="493351"/>
                </a:cubicBezTo>
                <a:cubicBezTo>
                  <a:pt x="2078667" y="494145"/>
                  <a:pt x="2080538" y="494935"/>
                  <a:pt x="2081473" y="495725"/>
                </a:cubicBezTo>
                <a:cubicBezTo>
                  <a:pt x="2081473" y="496516"/>
                  <a:pt x="2080538" y="497306"/>
                  <a:pt x="2080538" y="497306"/>
                </a:cubicBezTo>
                <a:cubicBezTo>
                  <a:pt x="2080538" y="498100"/>
                  <a:pt x="2082405" y="498890"/>
                  <a:pt x="2082405" y="498890"/>
                </a:cubicBezTo>
                <a:cubicBezTo>
                  <a:pt x="2082405" y="499681"/>
                  <a:pt x="2080538" y="500471"/>
                  <a:pt x="2080538" y="500471"/>
                </a:cubicBezTo>
                <a:cubicBezTo>
                  <a:pt x="2080538" y="501261"/>
                  <a:pt x="2079603" y="502845"/>
                  <a:pt x="2078667" y="502845"/>
                </a:cubicBezTo>
                <a:cubicBezTo>
                  <a:pt x="2078667" y="502845"/>
                  <a:pt x="2077732" y="501261"/>
                  <a:pt x="2076800" y="501261"/>
                </a:cubicBezTo>
                <a:lnTo>
                  <a:pt x="2074929" y="499681"/>
                </a:lnTo>
                <a:cubicBezTo>
                  <a:pt x="2074929" y="500471"/>
                  <a:pt x="2073059" y="501261"/>
                  <a:pt x="2073059" y="501261"/>
                </a:cubicBezTo>
                <a:cubicBezTo>
                  <a:pt x="2073059" y="502052"/>
                  <a:pt x="2074929" y="502052"/>
                  <a:pt x="2074929" y="502845"/>
                </a:cubicBezTo>
                <a:cubicBezTo>
                  <a:pt x="2075865" y="503636"/>
                  <a:pt x="2073994" y="504426"/>
                  <a:pt x="2073994" y="504426"/>
                </a:cubicBezTo>
                <a:cubicBezTo>
                  <a:pt x="2073994" y="505217"/>
                  <a:pt x="2075865" y="506007"/>
                  <a:pt x="2075865" y="506007"/>
                </a:cubicBezTo>
                <a:cubicBezTo>
                  <a:pt x="2075865" y="506007"/>
                  <a:pt x="2076800" y="504426"/>
                  <a:pt x="2077732" y="504426"/>
                </a:cubicBezTo>
                <a:cubicBezTo>
                  <a:pt x="2077732" y="504426"/>
                  <a:pt x="2078667" y="505217"/>
                  <a:pt x="2079603" y="506007"/>
                </a:cubicBezTo>
                <a:cubicBezTo>
                  <a:pt x="2079603" y="506007"/>
                  <a:pt x="2077732" y="506797"/>
                  <a:pt x="2077732" y="507591"/>
                </a:cubicBezTo>
                <a:cubicBezTo>
                  <a:pt x="2077732" y="507591"/>
                  <a:pt x="2080538" y="508381"/>
                  <a:pt x="2079603" y="508381"/>
                </a:cubicBezTo>
                <a:cubicBezTo>
                  <a:pt x="2080538" y="508381"/>
                  <a:pt x="2081473" y="507591"/>
                  <a:pt x="2081473" y="506797"/>
                </a:cubicBezTo>
                <a:lnTo>
                  <a:pt x="2079603" y="506007"/>
                </a:lnTo>
                <a:cubicBezTo>
                  <a:pt x="2079603" y="505217"/>
                  <a:pt x="2080538" y="504426"/>
                  <a:pt x="2081473" y="503636"/>
                </a:cubicBezTo>
                <a:cubicBezTo>
                  <a:pt x="2081473" y="503636"/>
                  <a:pt x="2082405" y="502845"/>
                  <a:pt x="2082405" y="502052"/>
                </a:cubicBezTo>
                <a:cubicBezTo>
                  <a:pt x="2083340" y="501261"/>
                  <a:pt x="2083340" y="500471"/>
                  <a:pt x="2084276" y="500471"/>
                </a:cubicBezTo>
                <a:lnTo>
                  <a:pt x="2086146" y="502052"/>
                </a:lnTo>
                <a:cubicBezTo>
                  <a:pt x="2087078" y="501261"/>
                  <a:pt x="2087078" y="500471"/>
                  <a:pt x="2088014" y="499681"/>
                </a:cubicBezTo>
                <a:cubicBezTo>
                  <a:pt x="2088014" y="500471"/>
                  <a:pt x="2089884" y="501261"/>
                  <a:pt x="2089884" y="501261"/>
                </a:cubicBezTo>
                <a:cubicBezTo>
                  <a:pt x="2090819" y="502052"/>
                  <a:pt x="2091752" y="502052"/>
                  <a:pt x="2091752" y="502845"/>
                </a:cubicBezTo>
                <a:cubicBezTo>
                  <a:pt x="2092687" y="502845"/>
                  <a:pt x="2093622" y="503636"/>
                  <a:pt x="2094557" y="503636"/>
                </a:cubicBezTo>
                <a:cubicBezTo>
                  <a:pt x="2095493" y="502845"/>
                  <a:pt x="2096428" y="501261"/>
                  <a:pt x="2097360" y="500471"/>
                </a:cubicBezTo>
                <a:cubicBezTo>
                  <a:pt x="2098295" y="499681"/>
                  <a:pt x="2098295" y="498890"/>
                  <a:pt x="2099231" y="498890"/>
                </a:cubicBezTo>
                <a:lnTo>
                  <a:pt x="2101101" y="499681"/>
                </a:lnTo>
                <a:cubicBezTo>
                  <a:pt x="2102033" y="499681"/>
                  <a:pt x="2102033" y="498100"/>
                  <a:pt x="2102968" y="498100"/>
                </a:cubicBezTo>
                <a:cubicBezTo>
                  <a:pt x="2103904" y="498100"/>
                  <a:pt x="2103904" y="499681"/>
                  <a:pt x="2104839" y="499681"/>
                </a:cubicBezTo>
                <a:cubicBezTo>
                  <a:pt x="2105774" y="499681"/>
                  <a:pt x="2106709" y="501261"/>
                  <a:pt x="2106709" y="501261"/>
                </a:cubicBezTo>
                <a:cubicBezTo>
                  <a:pt x="2107642" y="501261"/>
                  <a:pt x="2107642" y="499681"/>
                  <a:pt x="2108577" y="498890"/>
                </a:cubicBezTo>
                <a:cubicBezTo>
                  <a:pt x="2109512" y="499681"/>
                  <a:pt x="2109512" y="499681"/>
                  <a:pt x="2110447" y="500471"/>
                </a:cubicBezTo>
                <a:cubicBezTo>
                  <a:pt x="2111379" y="500471"/>
                  <a:pt x="2112315" y="501261"/>
                  <a:pt x="2112315" y="502052"/>
                </a:cubicBezTo>
                <a:lnTo>
                  <a:pt x="2111379" y="503636"/>
                </a:lnTo>
                <a:cubicBezTo>
                  <a:pt x="2110447" y="503636"/>
                  <a:pt x="2109512" y="502052"/>
                  <a:pt x="2108577" y="502052"/>
                </a:cubicBezTo>
                <a:cubicBezTo>
                  <a:pt x="2108577" y="502845"/>
                  <a:pt x="2107642" y="503636"/>
                  <a:pt x="2107642" y="504426"/>
                </a:cubicBezTo>
                <a:cubicBezTo>
                  <a:pt x="2108577" y="505217"/>
                  <a:pt x="2110447" y="506007"/>
                  <a:pt x="2111379" y="506797"/>
                </a:cubicBezTo>
                <a:cubicBezTo>
                  <a:pt x="2112315" y="506007"/>
                  <a:pt x="2112315" y="505217"/>
                  <a:pt x="2113250" y="505217"/>
                </a:cubicBezTo>
                <a:cubicBezTo>
                  <a:pt x="2113250" y="504426"/>
                  <a:pt x="2114185" y="502845"/>
                  <a:pt x="2115121" y="502845"/>
                </a:cubicBezTo>
                <a:lnTo>
                  <a:pt x="2116988" y="504426"/>
                </a:lnTo>
                <a:cubicBezTo>
                  <a:pt x="2116988" y="504426"/>
                  <a:pt x="2117923" y="503636"/>
                  <a:pt x="2118858" y="502845"/>
                </a:cubicBezTo>
                <a:cubicBezTo>
                  <a:pt x="2118858" y="502052"/>
                  <a:pt x="2119794" y="501261"/>
                  <a:pt x="2119794" y="501261"/>
                </a:cubicBezTo>
                <a:cubicBezTo>
                  <a:pt x="2119794" y="500471"/>
                  <a:pt x="2121661" y="499681"/>
                  <a:pt x="2121661" y="498890"/>
                </a:cubicBezTo>
                <a:lnTo>
                  <a:pt x="2119794" y="498100"/>
                </a:lnTo>
                <a:lnTo>
                  <a:pt x="2120729" y="496516"/>
                </a:lnTo>
                <a:cubicBezTo>
                  <a:pt x="2121661" y="495725"/>
                  <a:pt x="2122596" y="497306"/>
                  <a:pt x="2123532" y="497306"/>
                </a:cubicBezTo>
                <a:lnTo>
                  <a:pt x="2125402" y="498890"/>
                </a:lnTo>
                <a:cubicBezTo>
                  <a:pt x="2125402" y="499681"/>
                  <a:pt x="2123532" y="500471"/>
                  <a:pt x="2123532" y="500471"/>
                </a:cubicBezTo>
                <a:cubicBezTo>
                  <a:pt x="2123532" y="501261"/>
                  <a:pt x="2121661" y="502052"/>
                  <a:pt x="2121661" y="502052"/>
                </a:cubicBezTo>
                <a:cubicBezTo>
                  <a:pt x="2122596" y="502845"/>
                  <a:pt x="2124467" y="502845"/>
                  <a:pt x="2124467" y="503636"/>
                </a:cubicBezTo>
                <a:cubicBezTo>
                  <a:pt x="2124467" y="504426"/>
                  <a:pt x="2122596" y="505217"/>
                  <a:pt x="2122596" y="505217"/>
                </a:cubicBezTo>
                <a:cubicBezTo>
                  <a:pt x="2122596" y="506007"/>
                  <a:pt x="2124467" y="506007"/>
                  <a:pt x="2124467" y="506797"/>
                </a:cubicBezTo>
                <a:cubicBezTo>
                  <a:pt x="2125402" y="506007"/>
                  <a:pt x="2127270" y="504426"/>
                  <a:pt x="2128205" y="503636"/>
                </a:cubicBezTo>
                <a:cubicBezTo>
                  <a:pt x="2127270" y="502845"/>
                  <a:pt x="2126337" y="502845"/>
                  <a:pt x="2125402" y="502052"/>
                </a:cubicBezTo>
                <a:lnTo>
                  <a:pt x="2127270" y="500471"/>
                </a:lnTo>
                <a:cubicBezTo>
                  <a:pt x="2128205" y="499681"/>
                  <a:pt x="2128205" y="498890"/>
                  <a:pt x="2129140" y="498100"/>
                </a:cubicBezTo>
                <a:cubicBezTo>
                  <a:pt x="2129140" y="498100"/>
                  <a:pt x="2130075" y="497306"/>
                  <a:pt x="2131011" y="496516"/>
                </a:cubicBezTo>
                <a:lnTo>
                  <a:pt x="2131946" y="494935"/>
                </a:lnTo>
                <a:lnTo>
                  <a:pt x="2133813" y="496516"/>
                </a:lnTo>
                <a:cubicBezTo>
                  <a:pt x="2134749" y="496516"/>
                  <a:pt x="2135684" y="497306"/>
                  <a:pt x="2136619" y="497306"/>
                </a:cubicBezTo>
                <a:cubicBezTo>
                  <a:pt x="2135684" y="497306"/>
                  <a:pt x="2134749" y="498890"/>
                  <a:pt x="2134749" y="499681"/>
                </a:cubicBezTo>
                <a:cubicBezTo>
                  <a:pt x="2133813" y="499681"/>
                  <a:pt x="2133813" y="500471"/>
                  <a:pt x="2132878" y="501261"/>
                </a:cubicBezTo>
                <a:lnTo>
                  <a:pt x="2131946" y="502845"/>
                </a:lnTo>
                <a:cubicBezTo>
                  <a:pt x="2131946" y="503636"/>
                  <a:pt x="2133813" y="503636"/>
                  <a:pt x="2133813" y="504426"/>
                </a:cubicBezTo>
                <a:cubicBezTo>
                  <a:pt x="2133813" y="504426"/>
                  <a:pt x="2131946" y="505217"/>
                  <a:pt x="2131946" y="506007"/>
                </a:cubicBezTo>
                <a:cubicBezTo>
                  <a:pt x="2131946" y="506007"/>
                  <a:pt x="2133813" y="506797"/>
                  <a:pt x="2133813" y="507591"/>
                </a:cubicBezTo>
                <a:cubicBezTo>
                  <a:pt x="2134749" y="506007"/>
                  <a:pt x="2136619" y="505217"/>
                  <a:pt x="2137551" y="503636"/>
                </a:cubicBezTo>
                <a:lnTo>
                  <a:pt x="2138486" y="502052"/>
                </a:lnTo>
                <a:cubicBezTo>
                  <a:pt x="2139422" y="502052"/>
                  <a:pt x="2140357" y="503636"/>
                  <a:pt x="2141289" y="503636"/>
                </a:cubicBezTo>
                <a:lnTo>
                  <a:pt x="2142224" y="501261"/>
                </a:lnTo>
                <a:cubicBezTo>
                  <a:pt x="2143160" y="501261"/>
                  <a:pt x="2145030" y="502845"/>
                  <a:pt x="2145030" y="502845"/>
                </a:cubicBezTo>
                <a:lnTo>
                  <a:pt x="2145965" y="501261"/>
                </a:lnTo>
                <a:cubicBezTo>
                  <a:pt x="2145965" y="500471"/>
                  <a:pt x="2144095" y="500471"/>
                  <a:pt x="2144095" y="499681"/>
                </a:cubicBezTo>
                <a:cubicBezTo>
                  <a:pt x="2144095" y="499681"/>
                  <a:pt x="2145965" y="498890"/>
                  <a:pt x="2145965" y="498100"/>
                </a:cubicBezTo>
                <a:cubicBezTo>
                  <a:pt x="2145965" y="497306"/>
                  <a:pt x="2146898" y="496516"/>
                  <a:pt x="2147833" y="496516"/>
                </a:cubicBezTo>
                <a:cubicBezTo>
                  <a:pt x="2147833" y="495725"/>
                  <a:pt x="2148768" y="494935"/>
                  <a:pt x="2148768" y="494935"/>
                </a:cubicBezTo>
                <a:cubicBezTo>
                  <a:pt x="2148768" y="494145"/>
                  <a:pt x="2150639" y="495725"/>
                  <a:pt x="2150639" y="495725"/>
                </a:cubicBezTo>
                <a:cubicBezTo>
                  <a:pt x="2151571" y="495725"/>
                  <a:pt x="2151571" y="494145"/>
                  <a:pt x="2152506" y="494145"/>
                </a:cubicBezTo>
                <a:cubicBezTo>
                  <a:pt x="2153441" y="494145"/>
                  <a:pt x="2154377" y="495725"/>
                  <a:pt x="2154377" y="495725"/>
                </a:cubicBezTo>
                <a:cubicBezTo>
                  <a:pt x="2155312" y="495725"/>
                  <a:pt x="2155312" y="494145"/>
                  <a:pt x="2156247" y="493351"/>
                </a:cubicBezTo>
                <a:cubicBezTo>
                  <a:pt x="2158114" y="494935"/>
                  <a:pt x="2159050" y="495725"/>
                  <a:pt x="2160920" y="496516"/>
                </a:cubicBezTo>
                <a:cubicBezTo>
                  <a:pt x="2159985" y="497306"/>
                  <a:pt x="2159050" y="497306"/>
                  <a:pt x="2159050" y="498100"/>
                </a:cubicBezTo>
                <a:lnTo>
                  <a:pt x="2157179" y="499681"/>
                </a:lnTo>
                <a:lnTo>
                  <a:pt x="2155312" y="498890"/>
                </a:lnTo>
                <a:lnTo>
                  <a:pt x="2153441" y="500471"/>
                </a:lnTo>
                <a:cubicBezTo>
                  <a:pt x="2153441" y="500471"/>
                  <a:pt x="2155312" y="501261"/>
                  <a:pt x="2155312" y="502052"/>
                </a:cubicBezTo>
                <a:cubicBezTo>
                  <a:pt x="2155312" y="502052"/>
                  <a:pt x="2154377" y="502845"/>
                  <a:pt x="2154377" y="503636"/>
                </a:cubicBezTo>
                <a:cubicBezTo>
                  <a:pt x="2154377" y="503636"/>
                  <a:pt x="2152506" y="504426"/>
                  <a:pt x="2152506" y="505217"/>
                </a:cubicBezTo>
                <a:cubicBezTo>
                  <a:pt x="2152506" y="506007"/>
                  <a:pt x="2154377" y="506007"/>
                  <a:pt x="2154377" y="506797"/>
                </a:cubicBezTo>
                <a:cubicBezTo>
                  <a:pt x="2154377" y="507591"/>
                  <a:pt x="2153441" y="507591"/>
                  <a:pt x="2153441" y="508381"/>
                </a:cubicBezTo>
                <a:cubicBezTo>
                  <a:pt x="2153441" y="509172"/>
                  <a:pt x="2151571" y="509962"/>
                  <a:pt x="2151571" y="509962"/>
                </a:cubicBezTo>
                <a:cubicBezTo>
                  <a:pt x="2151571" y="510753"/>
                  <a:pt x="2153441" y="510753"/>
                  <a:pt x="2153441" y="511546"/>
                </a:cubicBezTo>
                <a:cubicBezTo>
                  <a:pt x="2153441" y="512337"/>
                  <a:pt x="2155312" y="512337"/>
                  <a:pt x="2155312" y="513127"/>
                </a:cubicBezTo>
                <a:cubicBezTo>
                  <a:pt x="2155312" y="513127"/>
                  <a:pt x="2153441" y="513917"/>
                  <a:pt x="2154377" y="514708"/>
                </a:cubicBezTo>
                <a:cubicBezTo>
                  <a:pt x="2154377" y="514708"/>
                  <a:pt x="2156247" y="515498"/>
                  <a:pt x="2156247" y="516292"/>
                </a:cubicBezTo>
                <a:cubicBezTo>
                  <a:pt x="2156247" y="516292"/>
                  <a:pt x="2154377" y="517082"/>
                  <a:pt x="2154377" y="517873"/>
                </a:cubicBezTo>
                <a:cubicBezTo>
                  <a:pt x="2154377" y="517873"/>
                  <a:pt x="2156247" y="518663"/>
                  <a:pt x="2156247" y="519453"/>
                </a:cubicBezTo>
                <a:cubicBezTo>
                  <a:pt x="2157179" y="519453"/>
                  <a:pt x="2158114" y="520247"/>
                  <a:pt x="2159050" y="520247"/>
                </a:cubicBezTo>
                <a:cubicBezTo>
                  <a:pt x="2159050" y="520247"/>
                  <a:pt x="2159985" y="519453"/>
                  <a:pt x="2159985" y="518663"/>
                </a:cubicBezTo>
                <a:cubicBezTo>
                  <a:pt x="2159985" y="517873"/>
                  <a:pt x="2158114" y="517873"/>
                  <a:pt x="2158114" y="517082"/>
                </a:cubicBezTo>
                <a:cubicBezTo>
                  <a:pt x="2158114" y="517082"/>
                  <a:pt x="2159985" y="516292"/>
                  <a:pt x="2159985" y="515498"/>
                </a:cubicBezTo>
                <a:cubicBezTo>
                  <a:pt x="2159985" y="514708"/>
                  <a:pt x="2158114" y="514708"/>
                  <a:pt x="2158114" y="513917"/>
                </a:cubicBezTo>
                <a:cubicBezTo>
                  <a:pt x="2157179" y="513917"/>
                  <a:pt x="2155312" y="513127"/>
                  <a:pt x="2155312" y="513127"/>
                </a:cubicBezTo>
                <a:cubicBezTo>
                  <a:pt x="2155312" y="512337"/>
                  <a:pt x="2157179" y="511546"/>
                  <a:pt x="2157179" y="510753"/>
                </a:cubicBezTo>
                <a:lnTo>
                  <a:pt x="2155312" y="509962"/>
                </a:lnTo>
                <a:cubicBezTo>
                  <a:pt x="2155312" y="509172"/>
                  <a:pt x="2156247" y="508381"/>
                  <a:pt x="2156247" y="507591"/>
                </a:cubicBezTo>
                <a:cubicBezTo>
                  <a:pt x="2157179" y="507591"/>
                  <a:pt x="2158114" y="506797"/>
                  <a:pt x="2158114" y="506007"/>
                </a:cubicBezTo>
                <a:lnTo>
                  <a:pt x="2156247" y="505217"/>
                </a:lnTo>
                <a:cubicBezTo>
                  <a:pt x="2156247" y="504426"/>
                  <a:pt x="2157179" y="502845"/>
                  <a:pt x="2158114" y="502845"/>
                </a:cubicBezTo>
                <a:cubicBezTo>
                  <a:pt x="2158114" y="502845"/>
                  <a:pt x="2159050" y="504426"/>
                  <a:pt x="2159985" y="504426"/>
                </a:cubicBezTo>
                <a:cubicBezTo>
                  <a:pt x="2159985" y="504426"/>
                  <a:pt x="2160920" y="502845"/>
                  <a:pt x="2161852" y="502845"/>
                </a:cubicBezTo>
                <a:cubicBezTo>
                  <a:pt x="2161852" y="502052"/>
                  <a:pt x="2162788" y="501261"/>
                  <a:pt x="2162788" y="501261"/>
                </a:cubicBezTo>
                <a:cubicBezTo>
                  <a:pt x="2163723" y="500471"/>
                  <a:pt x="2164658" y="499681"/>
                  <a:pt x="2164658" y="498890"/>
                </a:cubicBezTo>
                <a:lnTo>
                  <a:pt x="2162788" y="498100"/>
                </a:lnTo>
                <a:cubicBezTo>
                  <a:pt x="2162788" y="497306"/>
                  <a:pt x="2163723" y="496516"/>
                  <a:pt x="2163723" y="495725"/>
                </a:cubicBezTo>
                <a:cubicBezTo>
                  <a:pt x="2164658" y="495725"/>
                  <a:pt x="2161852" y="494935"/>
                  <a:pt x="2161852" y="494935"/>
                </a:cubicBezTo>
                <a:cubicBezTo>
                  <a:pt x="2161852" y="494145"/>
                  <a:pt x="2163723" y="493351"/>
                  <a:pt x="2163723" y="492561"/>
                </a:cubicBezTo>
                <a:cubicBezTo>
                  <a:pt x="2163723" y="492561"/>
                  <a:pt x="2164658" y="491770"/>
                  <a:pt x="2165593" y="490980"/>
                </a:cubicBezTo>
                <a:lnTo>
                  <a:pt x="2167461" y="492561"/>
                </a:lnTo>
                <a:cubicBezTo>
                  <a:pt x="2167461" y="493351"/>
                  <a:pt x="2165593" y="493351"/>
                  <a:pt x="2165593" y="494145"/>
                </a:cubicBezTo>
                <a:cubicBezTo>
                  <a:pt x="2165593" y="494935"/>
                  <a:pt x="2167461" y="494935"/>
                  <a:pt x="2167461" y="495725"/>
                </a:cubicBezTo>
                <a:lnTo>
                  <a:pt x="2166526" y="497306"/>
                </a:lnTo>
                <a:cubicBezTo>
                  <a:pt x="2166526" y="498100"/>
                  <a:pt x="2167461" y="498100"/>
                  <a:pt x="2168396" y="498890"/>
                </a:cubicBezTo>
                <a:lnTo>
                  <a:pt x="2170267" y="499681"/>
                </a:lnTo>
                <a:cubicBezTo>
                  <a:pt x="2170267" y="500471"/>
                  <a:pt x="2169331" y="501261"/>
                  <a:pt x="2168396" y="502052"/>
                </a:cubicBezTo>
                <a:cubicBezTo>
                  <a:pt x="2168396" y="502052"/>
                  <a:pt x="2167461" y="502845"/>
                  <a:pt x="2167461" y="503636"/>
                </a:cubicBezTo>
                <a:lnTo>
                  <a:pt x="2165593" y="505217"/>
                </a:lnTo>
                <a:cubicBezTo>
                  <a:pt x="2165593" y="506007"/>
                  <a:pt x="2167461" y="506007"/>
                  <a:pt x="2167461" y="506797"/>
                </a:cubicBezTo>
                <a:cubicBezTo>
                  <a:pt x="2167461" y="506797"/>
                  <a:pt x="2169331" y="507591"/>
                  <a:pt x="2170267" y="508381"/>
                </a:cubicBezTo>
                <a:cubicBezTo>
                  <a:pt x="2170267" y="507591"/>
                  <a:pt x="2171199" y="506797"/>
                  <a:pt x="2171199" y="506007"/>
                </a:cubicBezTo>
                <a:lnTo>
                  <a:pt x="2173069" y="504426"/>
                </a:lnTo>
                <a:cubicBezTo>
                  <a:pt x="2173069" y="504426"/>
                  <a:pt x="2171199" y="503636"/>
                  <a:pt x="2171199" y="502845"/>
                </a:cubicBezTo>
                <a:cubicBezTo>
                  <a:pt x="2171199" y="502845"/>
                  <a:pt x="2172134" y="502052"/>
                  <a:pt x="2172134" y="501261"/>
                </a:cubicBezTo>
                <a:cubicBezTo>
                  <a:pt x="2173069" y="500471"/>
                  <a:pt x="2174005" y="500471"/>
                  <a:pt x="2174005" y="499681"/>
                </a:cubicBezTo>
                <a:cubicBezTo>
                  <a:pt x="2174940" y="498890"/>
                  <a:pt x="2174940" y="498100"/>
                  <a:pt x="2175872" y="498100"/>
                </a:cubicBezTo>
                <a:lnTo>
                  <a:pt x="2177742" y="498890"/>
                </a:lnTo>
                <a:cubicBezTo>
                  <a:pt x="2177742" y="499681"/>
                  <a:pt x="2175872" y="500471"/>
                  <a:pt x="2175872" y="501261"/>
                </a:cubicBezTo>
                <a:cubicBezTo>
                  <a:pt x="2176807" y="501261"/>
                  <a:pt x="2177742" y="502052"/>
                  <a:pt x="2178678" y="502052"/>
                </a:cubicBezTo>
                <a:lnTo>
                  <a:pt x="2179613" y="500471"/>
                </a:lnTo>
                <a:cubicBezTo>
                  <a:pt x="2180548" y="500471"/>
                  <a:pt x="2181480" y="502052"/>
                  <a:pt x="2182416" y="502052"/>
                </a:cubicBezTo>
                <a:lnTo>
                  <a:pt x="2183351" y="500471"/>
                </a:lnTo>
                <a:cubicBezTo>
                  <a:pt x="2184286" y="499681"/>
                  <a:pt x="2184286" y="498890"/>
                  <a:pt x="2185221" y="498100"/>
                </a:cubicBezTo>
                <a:cubicBezTo>
                  <a:pt x="2186157" y="497306"/>
                  <a:pt x="2187089" y="495725"/>
                  <a:pt x="2188024" y="494935"/>
                </a:cubicBezTo>
                <a:cubicBezTo>
                  <a:pt x="2189895" y="495725"/>
                  <a:pt x="2190830" y="496516"/>
                  <a:pt x="2192697" y="497306"/>
                </a:cubicBezTo>
                <a:cubicBezTo>
                  <a:pt x="2191762" y="498100"/>
                  <a:pt x="2191762" y="498890"/>
                  <a:pt x="2190830" y="499681"/>
                </a:cubicBezTo>
                <a:cubicBezTo>
                  <a:pt x="2190830" y="499681"/>
                  <a:pt x="2188959" y="500471"/>
                  <a:pt x="2188959" y="501261"/>
                </a:cubicBezTo>
                <a:lnTo>
                  <a:pt x="2191762" y="502052"/>
                </a:lnTo>
                <a:cubicBezTo>
                  <a:pt x="2190830" y="502845"/>
                  <a:pt x="2189895" y="504426"/>
                  <a:pt x="2189895" y="504426"/>
                </a:cubicBezTo>
                <a:lnTo>
                  <a:pt x="2188024" y="502845"/>
                </a:lnTo>
                <a:cubicBezTo>
                  <a:pt x="2187089" y="502845"/>
                  <a:pt x="2186157" y="504426"/>
                  <a:pt x="2186157" y="504426"/>
                </a:cubicBezTo>
                <a:cubicBezTo>
                  <a:pt x="2185221" y="505217"/>
                  <a:pt x="2185221" y="506007"/>
                  <a:pt x="2184286" y="506007"/>
                </a:cubicBezTo>
                <a:cubicBezTo>
                  <a:pt x="2184286" y="506797"/>
                  <a:pt x="2183351" y="507591"/>
                  <a:pt x="2183351" y="508381"/>
                </a:cubicBezTo>
                <a:cubicBezTo>
                  <a:pt x="2182416" y="508381"/>
                  <a:pt x="2181480" y="509172"/>
                  <a:pt x="2181480" y="509962"/>
                </a:cubicBezTo>
                <a:cubicBezTo>
                  <a:pt x="2180548" y="510753"/>
                  <a:pt x="2180548" y="510753"/>
                  <a:pt x="2179613" y="511546"/>
                </a:cubicBezTo>
                <a:lnTo>
                  <a:pt x="2181480" y="513127"/>
                </a:lnTo>
                <a:cubicBezTo>
                  <a:pt x="2182416" y="513127"/>
                  <a:pt x="2182416" y="511546"/>
                  <a:pt x="2183351" y="511546"/>
                </a:cubicBezTo>
                <a:cubicBezTo>
                  <a:pt x="2184286" y="511546"/>
                  <a:pt x="2185221" y="513127"/>
                  <a:pt x="2185221" y="512337"/>
                </a:cubicBezTo>
                <a:cubicBezTo>
                  <a:pt x="2186157" y="512337"/>
                  <a:pt x="2187089" y="511546"/>
                  <a:pt x="2187089" y="510753"/>
                </a:cubicBezTo>
                <a:cubicBezTo>
                  <a:pt x="2187089" y="510753"/>
                  <a:pt x="2185221" y="509962"/>
                  <a:pt x="2185221" y="509172"/>
                </a:cubicBezTo>
                <a:cubicBezTo>
                  <a:pt x="2185221" y="509172"/>
                  <a:pt x="2186157" y="507591"/>
                  <a:pt x="2187089" y="507591"/>
                </a:cubicBezTo>
                <a:lnTo>
                  <a:pt x="2188959" y="509172"/>
                </a:lnTo>
                <a:cubicBezTo>
                  <a:pt x="2188959" y="508381"/>
                  <a:pt x="2189895" y="507591"/>
                  <a:pt x="2189895" y="507591"/>
                </a:cubicBezTo>
                <a:cubicBezTo>
                  <a:pt x="2190830" y="506797"/>
                  <a:pt x="2191762" y="506007"/>
                  <a:pt x="2191762" y="505217"/>
                </a:cubicBezTo>
                <a:cubicBezTo>
                  <a:pt x="2192697" y="505217"/>
                  <a:pt x="2192697" y="504426"/>
                  <a:pt x="2193633" y="503636"/>
                </a:cubicBezTo>
                <a:cubicBezTo>
                  <a:pt x="2193633" y="503636"/>
                  <a:pt x="2194568" y="502052"/>
                  <a:pt x="2195503" y="502052"/>
                </a:cubicBezTo>
                <a:lnTo>
                  <a:pt x="2197370" y="503636"/>
                </a:lnTo>
                <a:cubicBezTo>
                  <a:pt x="2197370" y="503636"/>
                  <a:pt x="2198306" y="502052"/>
                  <a:pt x="2198306" y="501261"/>
                </a:cubicBezTo>
                <a:cubicBezTo>
                  <a:pt x="2199241" y="501261"/>
                  <a:pt x="2200176" y="500471"/>
                  <a:pt x="2200176" y="499681"/>
                </a:cubicBezTo>
                <a:cubicBezTo>
                  <a:pt x="2201108" y="499681"/>
                  <a:pt x="2201108" y="498100"/>
                  <a:pt x="2202044" y="498100"/>
                </a:cubicBezTo>
                <a:lnTo>
                  <a:pt x="2203914" y="499681"/>
                </a:lnTo>
                <a:cubicBezTo>
                  <a:pt x="2204849" y="499681"/>
                  <a:pt x="2204849" y="498100"/>
                  <a:pt x="2205782" y="497306"/>
                </a:cubicBezTo>
                <a:cubicBezTo>
                  <a:pt x="2205782" y="497306"/>
                  <a:pt x="2206717" y="498890"/>
                  <a:pt x="2207652" y="498890"/>
                </a:cubicBezTo>
                <a:cubicBezTo>
                  <a:pt x="2207652" y="498890"/>
                  <a:pt x="2208587" y="497306"/>
                  <a:pt x="2209523" y="497306"/>
                </a:cubicBezTo>
                <a:cubicBezTo>
                  <a:pt x="2209523" y="497306"/>
                  <a:pt x="2210458" y="498100"/>
                  <a:pt x="2211390" y="498890"/>
                </a:cubicBezTo>
                <a:cubicBezTo>
                  <a:pt x="2212325" y="498890"/>
                  <a:pt x="2212325" y="499681"/>
                  <a:pt x="2213260" y="499681"/>
                </a:cubicBezTo>
                <a:cubicBezTo>
                  <a:pt x="2214196" y="500471"/>
                  <a:pt x="2215131" y="501261"/>
                  <a:pt x="2215131" y="501261"/>
                </a:cubicBezTo>
                <a:cubicBezTo>
                  <a:pt x="2216063" y="501261"/>
                  <a:pt x="2216998" y="499681"/>
                  <a:pt x="2216998" y="499681"/>
                </a:cubicBezTo>
                <a:lnTo>
                  <a:pt x="2218869" y="500471"/>
                </a:lnTo>
                <a:cubicBezTo>
                  <a:pt x="2219804" y="501261"/>
                  <a:pt x="2220739" y="502052"/>
                  <a:pt x="2221672" y="502052"/>
                </a:cubicBezTo>
                <a:cubicBezTo>
                  <a:pt x="2221672" y="502845"/>
                  <a:pt x="2222607" y="502845"/>
                  <a:pt x="2223542" y="503636"/>
                </a:cubicBezTo>
                <a:cubicBezTo>
                  <a:pt x="2224477" y="503636"/>
                  <a:pt x="2224477" y="504426"/>
                  <a:pt x="2225413" y="505217"/>
                </a:cubicBezTo>
                <a:cubicBezTo>
                  <a:pt x="2226345" y="505217"/>
                  <a:pt x="2227280" y="506007"/>
                  <a:pt x="2227280" y="506007"/>
                </a:cubicBezTo>
                <a:cubicBezTo>
                  <a:pt x="2228215" y="506007"/>
                  <a:pt x="2228215" y="505217"/>
                  <a:pt x="2229151" y="504426"/>
                </a:cubicBezTo>
                <a:cubicBezTo>
                  <a:pt x="2229151" y="504426"/>
                  <a:pt x="2230083" y="502845"/>
                  <a:pt x="2231018" y="502845"/>
                </a:cubicBezTo>
                <a:lnTo>
                  <a:pt x="2232888" y="504426"/>
                </a:lnTo>
                <a:cubicBezTo>
                  <a:pt x="2233824" y="503636"/>
                  <a:pt x="2233824" y="502845"/>
                  <a:pt x="2234759" y="502052"/>
                </a:cubicBezTo>
                <a:cubicBezTo>
                  <a:pt x="2234759" y="502052"/>
                  <a:pt x="2235691" y="501261"/>
                  <a:pt x="2235691" y="500471"/>
                </a:cubicBezTo>
                <a:cubicBezTo>
                  <a:pt x="2236626" y="499681"/>
                  <a:pt x="2237562" y="499681"/>
                  <a:pt x="2237562" y="498890"/>
                </a:cubicBezTo>
                <a:cubicBezTo>
                  <a:pt x="2238497" y="498100"/>
                  <a:pt x="2238497" y="497306"/>
                  <a:pt x="2239432" y="497306"/>
                </a:cubicBezTo>
                <a:cubicBezTo>
                  <a:pt x="2239432" y="496516"/>
                  <a:pt x="2240367" y="494935"/>
                  <a:pt x="2240367" y="494935"/>
                </a:cubicBezTo>
                <a:cubicBezTo>
                  <a:pt x="2241300" y="494935"/>
                  <a:pt x="2243170" y="496516"/>
                  <a:pt x="2243170" y="496516"/>
                </a:cubicBezTo>
                <a:lnTo>
                  <a:pt x="2241300" y="498100"/>
                </a:lnTo>
                <a:cubicBezTo>
                  <a:pt x="2241300" y="498890"/>
                  <a:pt x="2243170" y="499681"/>
                  <a:pt x="2243170" y="499681"/>
                </a:cubicBezTo>
                <a:cubicBezTo>
                  <a:pt x="2244105" y="499681"/>
                  <a:pt x="2245041" y="498100"/>
                  <a:pt x="2245041" y="498100"/>
                </a:cubicBezTo>
                <a:cubicBezTo>
                  <a:pt x="2245973" y="498100"/>
                  <a:pt x="2246908" y="498890"/>
                  <a:pt x="2246908" y="498890"/>
                </a:cubicBezTo>
                <a:cubicBezTo>
                  <a:pt x="2247843" y="499681"/>
                  <a:pt x="2248778" y="500471"/>
                  <a:pt x="2248778" y="500471"/>
                </a:cubicBezTo>
                <a:cubicBezTo>
                  <a:pt x="2249714" y="501261"/>
                  <a:pt x="2250649" y="501261"/>
                  <a:pt x="2251581" y="502052"/>
                </a:cubicBezTo>
                <a:cubicBezTo>
                  <a:pt x="2250649" y="502052"/>
                  <a:pt x="2249714" y="503636"/>
                  <a:pt x="2249714" y="503636"/>
                </a:cubicBezTo>
                <a:cubicBezTo>
                  <a:pt x="2249714" y="503636"/>
                  <a:pt x="2248778" y="505217"/>
                  <a:pt x="2247843" y="505217"/>
                </a:cubicBezTo>
                <a:lnTo>
                  <a:pt x="2245973" y="504426"/>
                </a:lnTo>
                <a:lnTo>
                  <a:pt x="2244105" y="502845"/>
                </a:lnTo>
                <a:lnTo>
                  <a:pt x="2242235" y="504426"/>
                </a:lnTo>
                <a:cubicBezTo>
                  <a:pt x="2242235" y="505217"/>
                  <a:pt x="2244105" y="505217"/>
                  <a:pt x="2244105" y="506007"/>
                </a:cubicBezTo>
                <a:lnTo>
                  <a:pt x="2243170" y="507591"/>
                </a:lnTo>
                <a:lnTo>
                  <a:pt x="2245041" y="509172"/>
                </a:lnTo>
                <a:cubicBezTo>
                  <a:pt x="2245041" y="508381"/>
                  <a:pt x="2245973" y="507591"/>
                  <a:pt x="2246908" y="507591"/>
                </a:cubicBezTo>
                <a:cubicBezTo>
                  <a:pt x="2246908" y="506797"/>
                  <a:pt x="2247843" y="505217"/>
                  <a:pt x="2247843" y="505217"/>
                </a:cubicBezTo>
                <a:cubicBezTo>
                  <a:pt x="2248778" y="505217"/>
                  <a:pt x="2249714" y="506797"/>
                  <a:pt x="2249714" y="506797"/>
                </a:cubicBezTo>
                <a:cubicBezTo>
                  <a:pt x="2250649" y="506797"/>
                  <a:pt x="2251581" y="505217"/>
                  <a:pt x="2251581" y="505217"/>
                </a:cubicBezTo>
                <a:cubicBezTo>
                  <a:pt x="2252516" y="504426"/>
                  <a:pt x="2252516" y="503636"/>
                  <a:pt x="2253452" y="503636"/>
                </a:cubicBezTo>
                <a:lnTo>
                  <a:pt x="2253609" y="503434"/>
                </a:lnTo>
                <a:cubicBezTo>
                  <a:pt x="2254047" y="503355"/>
                  <a:pt x="2255319" y="504426"/>
                  <a:pt x="2255319" y="504426"/>
                </a:cubicBezTo>
                <a:lnTo>
                  <a:pt x="2257190" y="502845"/>
                </a:lnTo>
                <a:cubicBezTo>
                  <a:pt x="2257190" y="502845"/>
                  <a:pt x="2258125" y="501261"/>
                  <a:pt x="2259060" y="501261"/>
                </a:cubicBezTo>
                <a:cubicBezTo>
                  <a:pt x="2259060" y="501261"/>
                  <a:pt x="2259995" y="502052"/>
                  <a:pt x="2260928" y="502845"/>
                </a:cubicBezTo>
                <a:lnTo>
                  <a:pt x="2262798" y="503636"/>
                </a:lnTo>
                <a:cubicBezTo>
                  <a:pt x="2262798" y="503636"/>
                  <a:pt x="2263733" y="502052"/>
                  <a:pt x="2264669" y="502052"/>
                </a:cubicBezTo>
                <a:lnTo>
                  <a:pt x="2265601" y="500471"/>
                </a:lnTo>
                <a:cubicBezTo>
                  <a:pt x="2266536" y="500471"/>
                  <a:pt x="2267471" y="502052"/>
                  <a:pt x="2268407" y="501261"/>
                </a:cubicBezTo>
                <a:cubicBezTo>
                  <a:pt x="2268407" y="501261"/>
                  <a:pt x="2269342" y="500471"/>
                  <a:pt x="2269342" y="499681"/>
                </a:cubicBezTo>
                <a:cubicBezTo>
                  <a:pt x="2270277" y="499681"/>
                  <a:pt x="2271209" y="498100"/>
                  <a:pt x="2271209" y="498100"/>
                </a:cubicBezTo>
                <a:cubicBezTo>
                  <a:pt x="2272144" y="498100"/>
                  <a:pt x="2273080" y="499681"/>
                  <a:pt x="2273080" y="499681"/>
                </a:cubicBezTo>
                <a:cubicBezTo>
                  <a:pt x="2274015" y="499681"/>
                  <a:pt x="2274950" y="497306"/>
                  <a:pt x="2274950" y="497306"/>
                </a:cubicBezTo>
                <a:cubicBezTo>
                  <a:pt x="2275882" y="498100"/>
                  <a:pt x="2276818" y="498890"/>
                  <a:pt x="2276818" y="498890"/>
                </a:cubicBezTo>
                <a:lnTo>
                  <a:pt x="2278688" y="500471"/>
                </a:lnTo>
                <a:cubicBezTo>
                  <a:pt x="2279623" y="500471"/>
                  <a:pt x="2280555" y="498890"/>
                  <a:pt x="2280555" y="498890"/>
                </a:cubicBezTo>
                <a:cubicBezTo>
                  <a:pt x="2281491" y="498100"/>
                  <a:pt x="2281491" y="497306"/>
                  <a:pt x="2282426" y="496516"/>
                </a:cubicBezTo>
                <a:cubicBezTo>
                  <a:pt x="2282426" y="496516"/>
                  <a:pt x="2283361" y="494935"/>
                  <a:pt x="2284297" y="494935"/>
                </a:cubicBezTo>
                <a:lnTo>
                  <a:pt x="2286164" y="496516"/>
                </a:lnTo>
                <a:lnTo>
                  <a:pt x="2288034" y="498100"/>
                </a:lnTo>
                <a:cubicBezTo>
                  <a:pt x="2288034" y="498100"/>
                  <a:pt x="2288970" y="496516"/>
                  <a:pt x="2289902" y="495725"/>
                </a:cubicBezTo>
                <a:cubicBezTo>
                  <a:pt x="2289902" y="495725"/>
                  <a:pt x="2290837" y="494935"/>
                  <a:pt x="2290837" y="494145"/>
                </a:cubicBezTo>
                <a:cubicBezTo>
                  <a:pt x="2292708" y="494935"/>
                  <a:pt x="2293643" y="495725"/>
                  <a:pt x="2295510" y="497306"/>
                </a:cubicBezTo>
                <a:cubicBezTo>
                  <a:pt x="2294578" y="497306"/>
                  <a:pt x="2294578" y="498890"/>
                  <a:pt x="2293643" y="498890"/>
                </a:cubicBezTo>
                <a:lnTo>
                  <a:pt x="2291772" y="497306"/>
                </a:lnTo>
                <a:cubicBezTo>
                  <a:pt x="2290837" y="497306"/>
                  <a:pt x="2290837" y="498890"/>
                  <a:pt x="2289902" y="498890"/>
                </a:cubicBezTo>
                <a:cubicBezTo>
                  <a:pt x="2289902" y="499681"/>
                  <a:pt x="2288970" y="500471"/>
                  <a:pt x="2288970" y="501261"/>
                </a:cubicBezTo>
                <a:cubicBezTo>
                  <a:pt x="2288034" y="501261"/>
                  <a:pt x="2287099" y="499681"/>
                  <a:pt x="2286164" y="499681"/>
                </a:cubicBezTo>
                <a:lnTo>
                  <a:pt x="2285229" y="501261"/>
                </a:lnTo>
                <a:cubicBezTo>
                  <a:pt x="2284297" y="502052"/>
                  <a:pt x="2283361" y="502845"/>
                  <a:pt x="2283361" y="502845"/>
                </a:cubicBezTo>
                <a:cubicBezTo>
                  <a:pt x="2282426" y="503636"/>
                  <a:pt x="2282426" y="504426"/>
                  <a:pt x="2281491" y="505217"/>
                </a:cubicBezTo>
                <a:cubicBezTo>
                  <a:pt x="2282426" y="505217"/>
                  <a:pt x="2283361" y="506007"/>
                  <a:pt x="2283361" y="506007"/>
                </a:cubicBezTo>
                <a:cubicBezTo>
                  <a:pt x="2284297" y="506007"/>
                  <a:pt x="2285229" y="504426"/>
                  <a:pt x="2285229" y="504426"/>
                </a:cubicBezTo>
                <a:lnTo>
                  <a:pt x="2287099" y="502845"/>
                </a:lnTo>
                <a:lnTo>
                  <a:pt x="2288970" y="503636"/>
                </a:lnTo>
                <a:cubicBezTo>
                  <a:pt x="2288970" y="504426"/>
                  <a:pt x="2287099" y="505217"/>
                  <a:pt x="2287099" y="506007"/>
                </a:cubicBezTo>
                <a:lnTo>
                  <a:pt x="2289902" y="506797"/>
                </a:lnTo>
                <a:cubicBezTo>
                  <a:pt x="2289902" y="507591"/>
                  <a:pt x="2288034" y="508381"/>
                  <a:pt x="2288034" y="509172"/>
                </a:cubicBezTo>
                <a:lnTo>
                  <a:pt x="2289902" y="509962"/>
                </a:lnTo>
                <a:cubicBezTo>
                  <a:pt x="2290837" y="509962"/>
                  <a:pt x="2290837" y="509172"/>
                  <a:pt x="2291772" y="508381"/>
                </a:cubicBezTo>
                <a:cubicBezTo>
                  <a:pt x="2291772" y="508381"/>
                  <a:pt x="2292708" y="506797"/>
                  <a:pt x="2293643" y="506797"/>
                </a:cubicBezTo>
                <a:cubicBezTo>
                  <a:pt x="2293643" y="506797"/>
                  <a:pt x="2294578" y="508381"/>
                  <a:pt x="2295510" y="508381"/>
                </a:cubicBezTo>
                <a:cubicBezTo>
                  <a:pt x="2295510" y="507591"/>
                  <a:pt x="2296446" y="506797"/>
                  <a:pt x="2296446" y="506007"/>
                </a:cubicBezTo>
                <a:cubicBezTo>
                  <a:pt x="2297381" y="506007"/>
                  <a:pt x="2298316" y="504426"/>
                  <a:pt x="2298316" y="504426"/>
                </a:cubicBezTo>
                <a:lnTo>
                  <a:pt x="2300184" y="506007"/>
                </a:lnTo>
                <a:cubicBezTo>
                  <a:pt x="2301119" y="505217"/>
                  <a:pt x="2302054" y="504426"/>
                  <a:pt x="2302054" y="504426"/>
                </a:cubicBezTo>
                <a:cubicBezTo>
                  <a:pt x="2302989" y="503636"/>
                  <a:pt x="2302989" y="502845"/>
                  <a:pt x="2303925" y="502052"/>
                </a:cubicBezTo>
                <a:cubicBezTo>
                  <a:pt x="2304860" y="501261"/>
                  <a:pt x="2305792" y="499681"/>
                  <a:pt x="2306727" y="498890"/>
                </a:cubicBezTo>
                <a:cubicBezTo>
                  <a:pt x="2308598" y="499681"/>
                  <a:pt x="2309533" y="500471"/>
                  <a:pt x="2311400" y="501261"/>
                </a:cubicBezTo>
                <a:cubicBezTo>
                  <a:pt x="2311400" y="502052"/>
                  <a:pt x="2309533" y="502845"/>
                  <a:pt x="2309533" y="503636"/>
                </a:cubicBezTo>
                <a:lnTo>
                  <a:pt x="2311400" y="504426"/>
                </a:lnTo>
                <a:close/>
                <a:moveTo>
                  <a:pt x="371852" y="507591"/>
                </a:moveTo>
                <a:lnTo>
                  <a:pt x="369981" y="509172"/>
                </a:lnTo>
                <a:cubicBezTo>
                  <a:pt x="369049" y="509172"/>
                  <a:pt x="369049" y="507591"/>
                  <a:pt x="368114" y="507591"/>
                </a:cubicBezTo>
                <a:lnTo>
                  <a:pt x="366243" y="508381"/>
                </a:lnTo>
                <a:cubicBezTo>
                  <a:pt x="366243" y="509172"/>
                  <a:pt x="368114" y="509962"/>
                  <a:pt x="368114" y="509962"/>
                </a:cubicBezTo>
                <a:cubicBezTo>
                  <a:pt x="368114" y="510753"/>
                  <a:pt x="369049" y="512337"/>
                  <a:pt x="369981" y="512337"/>
                </a:cubicBezTo>
                <a:cubicBezTo>
                  <a:pt x="369981" y="512337"/>
                  <a:pt x="370917" y="510753"/>
                  <a:pt x="371852" y="510753"/>
                </a:cubicBezTo>
                <a:cubicBezTo>
                  <a:pt x="371852" y="510753"/>
                  <a:pt x="373719" y="509962"/>
                  <a:pt x="373719" y="509172"/>
                </a:cubicBezTo>
                <a:cubicBezTo>
                  <a:pt x="373719" y="509172"/>
                  <a:pt x="372787" y="507591"/>
                  <a:pt x="371852" y="507591"/>
                </a:cubicBezTo>
                <a:close/>
                <a:moveTo>
                  <a:pt x="412978" y="523409"/>
                </a:moveTo>
                <a:lnTo>
                  <a:pt x="413910" y="524993"/>
                </a:lnTo>
                <a:cubicBezTo>
                  <a:pt x="414846" y="524993"/>
                  <a:pt x="415781" y="524199"/>
                  <a:pt x="416716" y="523409"/>
                </a:cubicBezTo>
                <a:lnTo>
                  <a:pt x="418584" y="522618"/>
                </a:lnTo>
                <a:cubicBezTo>
                  <a:pt x="418584" y="521828"/>
                  <a:pt x="416716" y="521037"/>
                  <a:pt x="416716" y="521037"/>
                </a:cubicBezTo>
                <a:cubicBezTo>
                  <a:pt x="416716" y="520247"/>
                  <a:pt x="415781" y="518663"/>
                  <a:pt x="414846" y="518663"/>
                </a:cubicBezTo>
                <a:cubicBezTo>
                  <a:pt x="414846" y="518663"/>
                  <a:pt x="413910" y="520247"/>
                  <a:pt x="412978" y="520247"/>
                </a:cubicBezTo>
                <a:cubicBezTo>
                  <a:pt x="412978" y="520247"/>
                  <a:pt x="411108" y="521037"/>
                  <a:pt x="411108" y="521828"/>
                </a:cubicBezTo>
                <a:cubicBezTo>
                  <a:pt x="411108" y="521828"/>
                  <a:pt x="412043" y="523409"/>
                  <a:pt x="412978" y="523409"/>
                </a:cubicBezTo>
                <a:close/>
                <a:moveTo>
                  <a:pt x="406435" y="513127"/>
                </a:moveTo>
                <a:cubicBezTo>
                  <a:pt x="407370" y="513917"/>
                  <a:pt x="408302" y="514708"/>
                  <a:pt x="408302" y="514708"/>
                </a:cubicBezTo>
                <a:lnTo>
                  <a:pt x="410173" y="513917"/>
                </a:lnTo>
                <a:cubicBezTo>
                  <a:pt x="411108" y="513917"/>
                  <a:pt x="412043" y="515498"/>
                  <a:pt x="412043" y="515498"/>
                </a:cubicBezTo>
                <a:cubicBezTo>
                  <a:pt x="412978" y="515498"/>
                  <a:pt x="412978" y="513917"/>
                  <a:pt x="413910" y="513917"/>
                </a:cubicBezTo>
                <a:cubicBezTo>
                  <a:pt x="413910" y="513127"/>
                  <a:pt x="412978" y="513127"/>
                  <a:pt x="412978" y="512337"/>
                </a:cubicBezTo>
                <a:cubicBezTo>
                  <a:pt x="412043" y="511546"/>
                  <a:pt x="411108" y="510753"/>
                  <a:pt x="411108" y="510753"/>
                </a:cubicBezTo>
                <a:cubicBezTo>
                  <a:pt x="411108" y="509962"/>
                  <a:pt x="409237" y="511546"/>
                  <a:pt x="409237" y="511546"/>
                </a:cubicBezTo>
                <a:cubicBezTo>
                  <a:pt x="408302" y="511546"/>
                  <a:pt x="407370" y="509962"/>
                  <a:pt x="407370" y="509962"/>
                </a:cubicBezTo>
                <a:cubicBezTo>
                  <a:pt x="406435" y="509962"/>
                  <a:pt x="406435" y="511546"/>
                  <a:pt x="405499" y="511546"/>
                </a:cubicBezTo>
                <a:cubicBezTo>
                  <a:pt x="405499" y="512337"/>
                  <a:pt x="406435" y="512337"/>
                  <a:pt x="406435" y="513127"/>
                </a:cubicBezTo>
                <a:close/>
                <a:moveTo>
                  <a:pt x="385871" y="504426"/>
                </a:moveTo>
                <a:cubicBezTo>
                  <a:pt x="385871" y="504426"/>
                  <a:pt x="386807" y="506007"/>
                  <a:pt x="387742" y="506007"/>
                </a:cubicBezTo>
                <a:cubicBezTo>
                  <a:pt x="387742" y="506007"/>
                  <a:pt x="388674" y="505217"/>
                  <a:pt x="389609" y="505217"/>
                </a:cubicBezTo>
                <a:cubicBezTo>
                  <a:pt x="389298" y="504952"/>
                  <a:pt x="389159" y="504687"/>
                  <a:pt x="388986" y="504423"/>
                </a:cubicBezTo>
                <a:lnTo>
                  <a:pt x="387638" y="504061"/>
                </a:lnTo>
                <a:lnTo>
                  <a:pt x="384624" y="503371"/>
                </a:lnTo>
                <a:lnTo>
                  <a:pt x="385871" y="504426"/>
                </a:lnTo>
                <a:close/>
                <a:moveTo>
                  <a:pt x="302129" y="423165"/>
                </a:moveTo>
                <a:lnTo>
                  <a:pt x="302604" y="434064"/>
                </a:lnTo>
                <a:lnTo>
                  <a:pt x="303080" y="444963"/>
                </a:lnTo>
                <a:lnTo>
                  <a:pt x="303080" y="445800"/>
                </a:lnTo>
                <a:lnTo>
                  <a:pt x="302844" y="446222"/>
                </a:lnTo>
                <a:lnTo>
                  <a:pt x="302756" y="446374"/>
                </a:lnTo>
                <a:lnTo>
                  <a:pt x="312196" y="455918"/>
                </a:lnTo>
                <a:lnTo>
                  <a:pt x="314303" y="458047"/>
                </a:lnTo>
                <a:lnTo>
                  <a:pt x="315566" y="455918"/>
                </a:lnTo>
                <a:lnTo>
                  <a:pt x="320623" y="449951"/>
                </a:lnTo>
                <a:lnTo>
                  <a:pt x="325262" y="444840"/>
                </a:lnTo>
                <a:lnTo>
                  <a:pt x="330288" y="439761"/>
                </a:lnTo>
                <a:lnTo>
                  <a:pt x="328367" y="438570"/>
                </a:lnTo>
                <a:lnTo>
                  <a:pt x="326266" y="437270"/>
                </a:lnTo>
                <a:lnTo>
                  <a:pt x="325426" y="435969"/>
                </a:lnTo>
                <a:lnTo>
                  <a:pt x="325004" y="434669"/>
                </a:lnTo>
                <a:lnTo>
                  <a:pt x="322903" y="430329"/>
                </a:lnTo>
                <a:lnTo>
                  <a:pt x="320800" y="427294"/>
                </a:lnTo>
                <a:lnTo>
                  <a:pt x="317858" y="424689"/>
                </a:lnTo>
                <a:lnTo>
                  <a:pt x="315336" y="422088"/>
                </a:lnTo>
                <a:lnTo>
                  <a:pt x="312395" y="419049"/>
                </a:lnTo>
                <a:lnTo>
                  <a:pt x="309872" y="415579"/>
                </a:lnTo>
                <a:lnTo>
                  <a:pt x="306509" y="410808"/>
                </a:lnTo>
                <a:lnTo>
                  <a:pt x="302129" y="405467"/>
                </a:lnTo>
                <a:lnTo>
                  <a:pt x="302129" y="423165"/>
                </a:lnTo>
                <a:close/>
                <a:moveTo>
                  <a:pt x="93398" y="14659"/>
                </a:moveTo>
                <a:lnTo>
                  <a:pt x="88281" y="15090"/>
                </a:lnTo>
                <a:lnTo>
                  <a:pt x="83163" y="15953"/>
                </a:lnTo>
                <a:lnTo>
                  <a:pt x="77618" y="17247"/>
                </a:lnTo>
                <a:lnTo>
                  <a:pt x="72076" y="18973"/>
                </a:lnTo>
                <a:lnTo>
                  <a:pt x="66530" y="20695"/>
                </a:lnTo>
                <a:lnTo>
                  <a:pt x="61413" y="22853"/>
                </a:lnTo>
                <a:lnTo>
                  <a:pt x="56721" y="25438"/>
                </a:lnTo>
                <a:lnTo>
                  <a:pt x="56620" y="25495"/>
                </a:lnTo>
                <a:lnTo>
                  <a:pt x="56620" y="25857"/>
                </a:lnTo>
                <a:lnTo>
                  <a:pt x="56211" y="27160"/>
                </a:lnTo>
                <a:lnTo>
                  <a:pt x="54567" y="30634"/>
                </a:lnTo>
                <a:lnTo>
                  <a:pt x="52926" y="34545"/>
                </a:lnTo>
                <a:lnTo>
                  <a:pt x="50461" y="43233"/>
                </a:lnTo>
                <a:lnTo>
                  <a:pt x="46354" y="59740"/>
                </a:lnTo>
                <a:lnTo>
                  <a:pt x="42248" y="75379"/>
                </a:lnTo>
                <a:lnTo>
                  <a:pt x="38554" y="91014"/>
                </a:lnTo>
                <a:lnTo>
                  <a:pt x="35270" y="107521"/>
                </a:lnTo>
                <a:lnTo>
                  <a:pt x="33626" y="115775"/>
                </a:lnTo>
                <a:lnTo>
                  <a:pt x="32395" y="124463"/>
                </a:lnTo>
                <a:lnTo>
                  <a:pt x="32395" y="136190"/>
                </a:lnTo>
                <a:lnTo>
                  <a:pt x="31573" y="143574"/>
                </a:lnTo>
                <a:lnTo>
                  <a:pt x="31163" y="146182"/>
                </a:lnTo>
                <a:lnTo>
                  <a:pt x="30341" y="147485"/>
                </a:lnTo>
                <a:lnTo>
                  <a:pt x="31163" y="147051"/>
                </a:lnTo>
                <a:lnTo>
                  <a:pt x="31573" y="147485"/>
                </a:lnTo>
                <a:lnTo>
                  <a:pt x="32395" y="147485"/>
                </a:lnTo>
                <a:lnTo>
                  <a:pt x="32804" y="148354"/>
                </a:lnTo>
                <a:lnTo>
                  <a:pt x="33216" y="150093"/>
                </a:lnTo>
                <a:lnTo>
                  <a:pt x="32804" y="150959"/>
                </a:lnTo>
                <a:lnTo>
                  <a:pt x="32395" y="151393"/>
                </a:lnTo>
                <a:lnTo>
                  <a:pt x="31163" y="152262"/>
                </a:lnTo>
                <a:lnTo>
                  <a:pt x="29932" y="152262"/>
                </a:lnTo>
                <a:lnTo>
                  <a:pt x="29110" y="152262"/>
                </a:lnTo>
                <a:lnTo>
                  <a:pt x="27879" y="151393"/>
                </a:lnTo>
                <a:lnTo>
                  <a:pt x="27466" y="150527"/>
                </a:lnTo>
                <a:lnTo>
                  <a:pt x="27057" y="149658"/>
                </a:lnTo>
                <a:lnTo>
                  <a:pt x="26648" y="146616"/>
                </a:lnTo>
                <a:lnTo>
                  <a:pt x="27057" y="137928"/>
                </a:lnTo>
                <a:lnTo>
                  <a:pt x="27879" y="129240"/>
                </a:lnTo>
                <a:lnTo>
                  <a:pt x="29110" y="120117"/>
                </a:lnTo>
                <a:lnTo>
                  <a:pt x="30751" y="111867"/>
                </a:lnTo>
                <a:lnTo>
                  <a:pt x="35270" y="88409"/>
                </a:lnTo>
                <a:lnTo>
                  <a:pt x="37732" y="76679"/>
                </a:lnTo>
                <a:lnTo>
                  <a:pt x="40607" y="65387"/>
                </a:lnTo>
                <a:lnTo>
                  <a:pt x="45945" y="44968"/>
                </a:lnTo>
                <a:lnTo>
                  <a:pt x="48820" y="34545"/>
                </a:lnTo>
                <a:lnTo>
                  <a:pt x="50461" y="29765"/>
                </a:lnTo>
                <a:lnTo>
                  <a:pt x="50895" y="28666"/>
                </a:lnTo>
                <a:lnTo>
                  <a:pt x="46487" y="31906"/>
                </a:lnTo>
                <a:lnTo>
                  <a:pt x="42223" y="35357"/>
                </a:lnTo>
                <a:lnTo>
                  <a:pt x="37959" y="38806"/>
                </a:lnTo>
                <a:lnTo>
                  <a:pt x="34120" y="43117"/>
                </a:lnTo>
                <a:lnTo>
                  <a:pt x="30707" y="47428"/>
                </a:lnTo>
                <a:lnTo>
                  <a:pt x="28150" y="52173"/>
                </a:lnTo>
                <a:lnTo>
                  <a:pt x="25164" y="57347"/>
                </a:lnTo>
                <a:lnTo>
                  <a:pt x="22604" y="63384"/>
                </a:lnTo>
                <a:lnTo>
                  <a:pt x="20472" y="70280"/>
                </a:lnTo>
                <a:lnTo>
                  <a:pt x="18766" y="76748"/>
                </a:lnTo>
                <a:lnTo>
                  <a:pt x="17487" y="84079"/>
                </a:lnTo>
                <a:lnTo>
                  <a:pt x="16634" y="90548"/>
                </a:lnTo>
                <a:lnTo>
                  <a:pt x="16208" y="97875"/>
                </a:lnTo>
                <a:lnTo>
                  <a:pt x="15780" y="104343"/>
                </a:lnTo>
                <a:lnTo>
                  <a:pt x="16208" y="111674"/>
                </a:lnTo>
                <a:lnTo>
                  <a:pt x="16634" y="118143"/>
                </a:lnTo>
                <a:lnTo>
                  <a:pt x="17912" y="125039"/>
                </a:lnTo>
                <a:lnTo>
                  <a:pt x="19194" y="131076"/>
                </a:lnTo>
                <a:lnTo>
                  <a:pt x="20897" y="137975"/>
                </a:lnTo>
                <a:lnTo>
                  <a:pt x="23029" y="144012"/>
                </a:lnTo>
                <a:lnTo>
                  <a:pt x="25589" y="150049"/>
                </a:lnTo>
                <a:lnTo>
                  <a:pt x="29003" y="155654"/>
                </a:lnTo>
                <a:lnTo>
                  <a:pt x="32413" y="160828"/>
                </a:lnTo>
                <a:lnTo>
                  <a:pt x="37106" y="167727"/>
                </a:lnTo>
                <a:lnTo>
                  <a:pt x="43076" y="173333"/>
                </a:lnTo>
                <a:lnTo>
                  <a:pt x="44210" y="174794"/>
                </a:lnTo>
                <a:lnTo>
                  <a:pt x="44997" y="173204"/>
                </a:lnTo>
                <a:lnTo>
                  <a:pt x="45844" y="172344"/>
                </a:lnTo>
                <a:lnTo>
                  <a:pt x="47116" y="171484"/>
                </a:lnTo>
                <a:lnTo>
                  <a:pt x="48389" y="171056"/>
                </a:lnTo>
                <a:lnTo>
                  <a:pt x="50933" y="169765"/>
                </a:lnTo>
                <a:lnTo>
                  <a:pt x="53481" y="168045"/>
                </a:lnTo>
                <a:lnTo>
                  <a:pt x="56025" y="165466"/>
                </a:lnTo>
                <a:lnTo>
                  <a:pt x="58569" y="162887"/>
                </a:lnTo>
                <a:lnTo>
                  <a:pt x="60046" y="161020"/>
                </a:lnTo>
                <a:lnTo>
                  <a:pt x="59952" y="160349"/>
                </a:lnTo>
                <a:lnTo>
                  <a:pt x="59952" y="156561"/>
                </a:lnTo>
                <a:lnTo>
                  <a:pt x="60361" y="149409"/>
                </a:lnTo>
                <a:lnTo>
                  <a:pt x="61177" y="143099"/>
                </a:lnTo>
                <a:lnTo>
                  <a:pt x="62402" y="132584"/>
                </a:lnTo>
                <a:lnTo>
                  <a:pt x="63627" y="122488"/>
                </a:lnTo>
                <a:lnTo>
                  <a:pt x="65670" y="111970"/>
                </a:lnTo>
                <a:lnTo>
                  <a:pt x="68530" y="101453"/>
                </a:lnTo>
                <a:lnTo>
                  <a:pt x="70980" y="90097"/>
                </a:lnTo>
                <a:lnTo>
                  <a:pt x="73839" y="78739"/>
                </a:lnTo>
                <a:lnTo>
                  <a:pt x="77108" y="67380"/>
                </a:lnTo>
                <a:lnTo>
                  <a:pt x="80783" y="56862"/>
                </a:lnTo>
                <a:lnTo>
                  <a:pt x="84867" y="45926"/>
                </a:lnTo>
                <a:lnTo>
                  <a:pt x="88951" y="34989"/>
                </a:lnTo>
                <a:lnTo>
                  <a:pt x="94264" y="24471"/>
                </a:lnTo>
                <a:lnTo>
                  <a:pt x="99982" y="14375"/>
                </a:lnTo>
                <a:lnTo>
                  <a:pt x="100017" y="14300"/>
                </a:lnTo>
                <a:lnTo>
                  <a:pt x="98943" y="14227"/>
                </a:lnTo>
                <a:lnTo>
                  <a:pt x="93398" y="14659"/>
                </a:lnTo>
                <a:close/>
                <a:moveTo>
                  <a:pt x="105339" y="14659"/>
                </a:moveTo>
                <a:lnTo>
                  <a:pt x="102961" y="14498"/>
                </a:lnTo>
                <a:lnTo>
                  <a:pt x="103248" y="14797"/>
                </a:lnTo>
                <a:lnTo>
                  <a:pt x="103248" y="16057"/>
                </a:lnTo>
                <a:lnTo>
                  <a:pt x="103248" y="16898"/>
                </a:lnTo>
                <a:lnTo>
                  <a:pt x="97939" y="26153"/>
                </a:lnTo>
                <a:lnTo>
                  <a:pt x="92629" y="35830"/>
                </a:lnTo>
                <a:lnTo>
                  <a:pt x="88545" y="45926"/>
                </a:lnTo>
                <a:lnTo>
                  <a:pt x="84867" y="56443"/>
                </a:lnTo>
                <a:lnTo>
                  <a:pt x="79148" y="73691"/>
                </a:lnTo>
                <a:lnTo>
                  <a:pt x="74248" y="91357"/>
                </a:lnTo>
                <a:lnTo>
                  <a:pt x="69755" y="112392"/>
                </a:lnTo>
                <a:lnTo>
                  <a:pt x="67711" y="122488"/>
                </a:lnTo>
                <a:lnTo>
                  <a:pt x="65670" y="132584"/>
                </a:lnTo>
                <a:lnTo>
                  <a:pt x="64852" y="141417"/>
                </a:lnTo>
                <a:lnTo>
                  <a:pt x="64446" y="149831"/>
                </a:lnTo>
                <a:lnTo>
                  <a:pt x="64055" y="155862"/>
                </a:lnTo>
                <a:lnTo>
                  <a:pt x="68328" y="149564"/>
                </a:lnTo>
                <a:lnTo>
                  <a:pt x="72145" y="144406"/>
                </a:lnTo>
                <a:lnTo>
                  <a:pt x="75114" y="140535"/>
                </a:lnTo>
                <a:lnTo>
                  <a:pt x="83176" y="131510"/>
                </a:lnTo>
                <a:lnTo>
                  <a:pt x="86596" y="128390"/>
                </a:lnTo>
                <a:lnTo>
                  <a:pt x="86596" y="128072"/>
                </a:lnTo>
                <a:lnTo>
                  <a:pt x="87040" y="127206"/>
                </a:lnTo>
                <a:lnTo>
                  <a:pt x="87928" y="118996"/>
                </a:lnTo>
                <a:lnTo>
                  <a:pt x="89704" y="111646"/>
                </a:lnTo>
                <a:lnTo>
                  <a:pt x="92812" y="96087"/>
                </a:lnTo>
                <a:lnTo>
                  <a:pt x="100804" y="65399"/>
                </a:lnTo>
                <a:lnTo>
                  <a:pt x="103028" y="57190"/>
                </a:lnTo>
                <a:lnTo>
                  <a:pt x="105248" y="48111"/>
                </a:lnTo>
                <a:lnTo>
                  <a:pt x="108356" y="39467"/>
                </a:lnTo>
                <a:lnTo>
                  <a:pt x="109244" y="35578"/>
                </a:lnTo>
                <a:lnTo>
                  <a:pt x="110132" y="31254"/>
                </a:lnTo>
                <a:lnTo>
                  <a:pt x="110576" y="26934"/>
                </a:lnTo>
                <a:lnTo>
                  <a:pt x="111908" y="22179"/>
                </a:lnTo>
                <a:lnTo>
                  <a:pt x="114128" y="17855"/>
                </a:lnTo>
                <a:lnTo>
                  <a:pt x="115353" y="16265"/>
                </a:lnTo>
                <a:lnTo>
                  <a:pt x="112163" y="15522"/>
                </a:lnTo>
                <a:lnTo>
                  <a:pt x="105339" y="14659"/>
                </a:lnTo>
                <a:close/>
                <a:moveTo>
                  <a:pt x="123251" y="18110"/>
                </a:moveTo>
                <a:lnTo>
                  <a:pt x="119321" y="17191"/>
                </a:lnTo>
                <a:lnTo>
                  <a:pt x="117680" y="19587"/>
                </a:lnTo>
                <a:lnTo>
                  <a:pt x="115904" y="23042"/>
                </a:lnTo>
                <a:lnTo>
                  <a:pt x="115016" y="26934"/>
                </a:lnTo>
                <a:lnTo>
                  <a:pt x="113684" y="30391"/>
                </a:lnTo>
                <a:lnTo>
                  <a:pt x="112352" y="37738"/>
                </a:lnTo>
                <a:lnTo>
                  <a:pt x="110576" y="45085"/>
                </a:lnTo>
                <a:lnTo>
                  <a:pt x="106580" y="59350"/>
                </a:lnTo>
                <a:lnTo>
                  <a:pt x="103028" y="73612"/>
                </a:lnTo>
                <a:lnTo>
                  <a:pt x="96364" y="101708"/>
                </a:lnTo>
                <a:lnTo>
                  <a:pt x="92812" y="115970"/>
                </a:lnTo>
                <a:lnTo>
                  <a:pt x="91480" y="123316"/>
                </a:lnTo>
                <a:lnTo>
                  <a:pt x="91392" y="124019"/>
                </a:lnTo>
                <a:lnTo>
                  <a:pt x="91660" y="123773"/>
                </a:lnTo>
                <a:lnTo>
                  <a:pt x="100993" y="115604"/>
                </a:lnTo>
                <a:lnTo>
                  <a:pt x="109899" y="108299"/>
                </a:lnTo>
                <a:lnTo>
                  <a:pt x="111174" y="107439"/>
                </a:lnTo>
                <a:lnTo>
                  <a:pt x="113315" y="105578"/>
                </a:lnTo>
                <a:lnTo>
                  <a:pt x="113678" y="100949"/>
                </a:lnTo>
                <a:lnTo>
                  <a:pt x="114550" y="94918"/>
                </a:lnTo>
                <a:lnTo>
                  <a:pt x="117608" y="84142"/>
                </a:lnTo>
                <a:lnTo>
                  <a:pt x="121538" y="72510"/>
                </a:lnTo>
                <a:lnTo>
                  <a:pt x="123285" y="66908"/>
                </a:lnTo>
                <a:lnTo>
                  <a:pt x="124161" y="61306"/>
                </a:lnTo>
                <a:lnTo>
                  <a:pt x="128091" y="40188"/>
                </a:lnTo>
                <a:lnTo>
                  <a:pt x="128963" y="37171"/>
                </a:lnTo>
                <a:lnTo>
                  <a:pt x="129839" y="34586"/>
                </a:lnTo>
                <a:lnTo>
                  <a:pt x="132024" y="29415"/>
                </a:lnTo>
                <a:lnTo>
                  <a:pt x="134206" y="23813"/>
                </a:lnTo>
                <a:lnTo>
                  <a:pt x="135261" y="21732"/>
                </a:lnTo>
                <a:lnTo>
                  <a:pt x="134767" y="21558"/>
                </a:lnTo>
                <a:lnTo>
                  <a:pt x="123251" y="18110"/>
                </a:lnTo>
                <a:close/>
                <a:moveTo>
                  <a:pt x="145855" y="25438"/>
                </a:moveTo>
                <a:lnTo>
                  <a:pt x="138974" y="23032"/>
                </a:lnTo>
                <a:lnTo>
                  <a:pt x="137264" y="26830"/>
                </a:lnTo>
                <a:lnTo>
                  <a:pt x="135079" y="31138"/>
                </a:lnTo>
                <a:lnTo>
                  <a:pt x="133334" y="35017"/>
                </a:lnTo>
                <a:lnTo>
                  <a:pt x="131149" y="45790"/>
                </a:lnTo>
                <a:lnTo>
                  <a:pt x="129401" y="56132"/>
                </a:lnTo>
                <a:lnTo>
                  <a:pt x="127219" y="67336"/>
                </a:lnTo>
                <a:lnTo>
                  <a:pt x="125909" y="73370"/>
                </a:lnTo>
                <a:lnTo>
                  <a:pt x="124599" y="78972"/>
                </a:lnTo>
                <a:lnTo>
                  <a:pt x="119793" y="92761"/>
                </a:lnTo>
                <a:lnTo>
                  <a:pt x="118045" y="99658"/>
                </a:lnTo>
                <a:lnTo>
                  <a:pt x="117765" y="101865"/>
                </a:lnTo>
                <a:lnTo>
                  <a:pt x="123899" y="97982"/>
                </a:lnTo>
                <a:lnTo>
                  <a:pt x="130919" y="94008"/>
                </a:lnTo>
                <a:lnTo>
                  <a:pt x="130286" y="92664"/>
                </a:lnTo>
                <a:lnTo>
                  <a:pt x="129892" y="91832"/>
                </a:lnTo>
                <a:lnTo>
                  <a:pt x="129892" y="88507"/>
                </a:lnTo>
                <a:lnTo>
                  <a:pt x="131070" y="84769"/>
                </a:lnTo>
                <a:lnTo>
                  <a:pt x="132244" y="79781"/>
                </a:lnTo>
                <a:lnTo>
                  <a:pt x="135771" y="71471"/>
                </a:lnTo>
                <a:lnTo>
                  <a:pt x="137730" y="65239"/>
                </a:lnTo>
                <a:lnTo>
                  <a:pt x="139689" y="54850"/>
                </a:lnTo>
                <a:lnTo>
                  <a:pt x="141257" y="49034"/>
                </a:lnTo>
                <a:lnTo>
                  <a:pt x="142822" y="43630"/>
                </a:lnTo>
                <a:lnTo>
                  <a:pt x="144390" y="37814"/>
                </a:lnTo>
                <a:lnTo>
                  <a:pt x="146743" y="32826"/>
                </a:lnTo>
                <a:lnTo>
                  <a:pt x="149876" y="27841"/>
                </a:lnTo>
                <a:lnTo>
                  <a:pt x="150317" y="27371"/>
                </a:lnTo>
                <a:lnTo>
                  <a:pt x="145855" y="25438"/>
                </a:lnTo>
                <a:close/>
                <a:moveTo>
                  <a:pt x="163341" y="33200"/>
                </a:moveTo>
                <a:lnTo>
                  <a:pt x="157371" y="30612"/>
                </a:lnTo>
                <a:lnTo>
                  <a:pt x="153932" y="29009"/>
                </a:lnTo>
                <a:lnTo>
                  <a:pt x="152619" y="30750"/>
                </a:lnTo>
                <a:lnTo>
                  <a:pt x="150270" y="34904"/>
                </a:lnTo>
                <a:lnTo>
                  <a:pt x="148308" y="39476"/>
                </a:lnTo>
                <a:lnTo>
                  <a:pt x="145958" y="44877"/>
                </a:lnTo>
                <a:lnTo>
                  <a:pt x="144784" y="49862"/>
                </a:lnTo>
                <a:lnTo>
                  <a:pt x="143216" y="55266"/>
                </a:lnTo>
                <a:lnTo>
                  <a:pt x="141257" y="65239"/>
                </a:lnTo>
                <a:lnTo>
                  <a:pt x="139298" y="73133"/>
                </a:lnTo>
                <a:lnTo>
                  <a:pt x="136946" y="81028"/>
                </a:lnTo>
                <a:lnTo>
                  <a:pt x="135378" y="86847"/>
                </a:lnTo>
                <a:lnTo>
                  <a:pt x="133813" y="89754"/>
                </a:lnTo>
                <a:lnTo>
                  <a:pt x="133419" y="91001"/>
                </a:lnTo>
                <a:lnTo>
                  <a:pt x="133813" y="91832"/>
                </a:lnTo>
                <a:lnTo>
                  <a:pt x="134140" y="92182"/>
                </a:lnTo>
                <a:lnTo>
                  <a:pt x="138322" y="89814"/>
                </a:lnTo>
                <a:lnTo>
                  <a:pt x="145533" y="85515"/>
                </a:lnTo>
                <a:lnTo>
                  <a:pt x="153170" y="81217"/>
                </a:lnTo>
                <a:lnTo>
                  <a:pt x="163351" y="74339"/>
                </a:lnTo>
                <a:lnTo>
                  <a:pt x="169220" y="70287"/>
                </a:lnTo>
                <a:lnTo>
                  <a:pt x="170565" y="64051"/>
                </a:lnTo>
                <a:lnTo>
                  <a:pt x="171374" y="57013"/>
                </a:lnTo>
                <a:lnTo>
                  <a:pt x="172181" y="49097"/>
                </a:lnTo>
                <a:lnTo>
                  <a:pt x="172584" y="46017"/>
                </a:lnTo>
                <a:lnTo>
                  <a:pt x="173393" y="42499"/>
                </a:lnTo>
                <a:lnTo>
                  <a:pt x="174448" y="41117"/>
                </a:lnTo>
                <a:lnTo>
                  <a:pt x="173576" y="40531"/>
                </a:lnTo>
                <a:lnTo>
                  <a:pt x="169734" y="37615"/>
                </a:lnTo>
                <a:lnTo>
                  <a:pt x="169646" y="37703"/>
                </a:lnTo>
                <a:lnTo>
                  <a:pt x="167926" y="39835"/>
                </a:lnTo>
                <a:lnTo>
                  <a:pt x="166635" y="42821"/>
                </a:lnTo>
                <a:lnTo>
                  <a:pt x="164487" y="48366"/>
                </a:lnTo>
                <a:lnTo>
                  <a:pt x="162768" y="54337"/>
                </a:lnTo>
                <a:lnTo>
                  <a:pt x="159761" y="60307"/>
                </a:lnTo>
                <a:lnTo>
                  <a:pt x="157182" y="66278"/>
                </a:lnTo>
                <a:lnTo>
                  <a:pt x="155462" y="73105"/>
                </a:lnTo>
                <a:lnTo>
                  <a:pt x="153743" y="79076"/>
                </a:lnTo>
                <a:lnTo>
                  <a:pt x="153315" y="79929"/>
                </a:lnTo>
                <a:lnTo>
                  <a:pt x="152883" y="80779"/>
                </a:lnTo>
                <a:lnTo>
                  <a:pt x="152455" y="81207"/>
                </a:lnTo>
                <a:lnTo>
                  <a:pt x="151595" y="80779"/>
                </a:lnTo>
                <a:lnTo>
                  <a:pt x="150736" y="80779"/>
                </a:lnTo>
                <a:lnTo>
                  <a:pt x="150304" y="79929"/>
                </a:lnTo>
                <a:lnTo>
                  <a:pt x="149876" y="79076"/>
                </a:lnTo>
                <a:lnTo>
                  <a:pt x="149876" y="78222"/>
                </a:lnTo>
                <a:lnTo>
                  <a:pt x="152455" y="69263"/>
                </a:lnTo>
                <a:lnTo>
                  <a:pt x="155462" y="60307"/>
                </a:lnTo>
                <a:lnTo>
                  <a:pt x="162340" y="43246"/>
                </a:lnTo>
                <a:lnTo>
                  <a:pt x="164059" y="38557"/>
                </a:lnTo>
                <a:lnTo>
                  <a:pt x="166497" y="35329"/>
                </a:lnTo>
                <a:lnTo>
                  <a:pt x="163341" y="33200"/>
                </a:lnTo>
                <a:close/>
                <a:moveTo>
                  <a:pt x="182960" y="48291"/>
                </a:moveTo>
                <a:lnTo>
                  <a:pt x="178693" y="43979"/>
                </a:lnTo>
                <a:lnTo>
                  <a:pt x="177364" y="43082"/>
                </a:lnTo>
                <a:lnTo>
                  <a:pt x="176621" y="44697"/>
                </a:lnTo>
                <a:lnTo>
                  <a:pt x="176218" y="46896"/>
                </a:lnTo>
                <a:lnTo>
                  <a:pt x="175815" y="49534"/>
                </a:lnTo>
                <a:lnTo>
                  <a:pt x="175411" y="58774"/>
                </a:lnTo>
                <a:lnTo>
                  <a:pt x="175008" y="64492"/>
                </a:lnTo>
                <a:lnTo>
                  <a:pt x="175008" y="66187"/>
                </a:lnTo>
                <a:lnTo>
                  <a:pt x="189497" y="55543"/>
                </a:lnTo>
                <a:lnTo>
                  <a:pt x="187224" y="53036"/>
                </a:lnTo>
                <a:lnTo>
                  <a:pt x="182960" y="48291"/>
                </a:lnTo>
                <a:close/>
                <a:moveTo>
                  <a:pt x="207248" y="82684"/>
                </a:moveTo>
                <a:lnTo>
                  <a:pt x="202613" y="77145"/>
                </a:lnTo>
                <a:lnTo>
                  <a:pt x="197556" y="72885"/>
                </a:lnTo>
                <a:lnTo>
                  <a:pt x="195115" y="70416"/>
                </a:lnTo>
                <a:lnTo>
                  <a:pt x="187107" y="76059"/>
                </a:lnTo>
                <a:lnTo>
                  <a:pt x="177776" y="82936"/>
                </a:lnTo>
                <a:lnTo>
                  <a:pt x="157837" y="95403"/>
                </a:lnTo>
                <a:lnTo>
                  <a:pt x="145111" y="103569"/>
                </a:lnTo>
                <a:lnTo>
                  <a:pt x="132383" y="112166"/>
                </a:lnTo>
                <a:lnTo>
                  <a:pt x="119658" y="121622"/>
                </a:lnTo>
                <a:lnTo>
                  <a:pt x="107354" y="131079"/>
                </a:lnTo>
                <a:lnTo>
                  <a:pt x="98871" y="139247"/>
                </a:lnTo>
                <a:lnTo>
                  <a:pt x="89537" y="147844"/>
                </a:lnTo>
                <a:lnTo>
                  <a:pt x="80628" y="156870"/>
                </a:lnTo>
                <a:lnTo>
                  <a:pt x="76387" y="162459"/>
                </a:lnTo>
                <a:lnTo>
                  <a:pt x="72570" y="167617"/>
                </a:lnTo>
                <a:lnTo>
                  <a:pt x="68328" y="173204"/>
                </a:lnTo>
                <a:lnTo>
                  <a:pt x="63236" y="178793"/>
                </a:lnTo>
                <a:lnTo>
                  <a:pt x="61117" y="180941"/>
                </a:lnTo>
                <a:lnTo>
                  <a:pt x="58147" y="183092"/>
                </a:lnTo>
                <a:lnTo>
                  <a:pt x="56497" y="184203"/>
                </a:lnTo>
                <a:lnTo>
                  <a:pt x="62266" y="191329"/>
                </a:lnTo>
                <a:lnTo>
                  <a:pt x="71959" y="203686"/>
                </a:lnTo>
                <a:lnTo>
                  <a:pt x="72731" y="204659"/>
                </a:lnTo>
                <a:lnTo>
                  <a:pt x="72913" y="204474"/>
                </a:lnTo>
                <a:lnTo>
                  <a:pt x="74611" y="202757"/>
                </a:lnTo>
                <a:lnTo>
                  <a:pt x="76308" y="200178"/>
                </a:lnTo>
                <a:lnTo>
                  <a:pt x="78427" y="195455"/>
                </a:lnTo>
                <a:lnTo>
                  <a:pt x="80125" y="192447"/>
                </a:lnTo>
                <a:lnTo>
                  <a:pt x="82244" y="189871"/>
                </a:lnTo>
                <a:lnTo>
                  <a:pt x="90305" y="179993"/>
                </a:lnTo>
                <a:lnTo>
                  <a:pt x="94972" y="176126"/>
                </a:lnTo>
                <a:lnTo>
                  <a:pt x="98789" y="171831"/>
                </a:lnTo>
                <a:lnTo>
                  <a:pt x="109820" y="162812"/>
                </a:lnTo>
                <a:lnTo>
                  <a:pt x="123396" y="150786"/>
                </a:lnTo>
                <a:lnTo>
                  <a:pt x="137393" y="139191"/>
                </a:lnTo>
                <a:lnTo>
                  <a:pt x="149271" y="128881"/>
                </a:lnTo>
                <a:lnTo>
                  <a:pt x="163272" y="117714"/>
                </a:lnTo>
                <a:lnTo>
                  <a:pt x="170058" y="112559"/>
                </a:lnTo>
                <a:lnTo>
                  <a:pt x="177695" y="107408"/>
                </a:lnTo>
                <a:lnTo>
                  <a:pt x="189573" y="98817"/>
                </a:lnTo>
                <a:lnTo>
                  <a:pt x="201873" y="91086"/>
                </a:lnTo>
                <a:lnTo>
                  <a:pt x="209934" y="86139"/>
                </a:lnTo>
                <a:lnTo>
                  <a:pt x="207248" y="82684"/>
                </a:lnTo>
                <a:close/>
                <a:moveTo>
                  <a:pt x="299751" y="189308"/>
                </a:moveTo>
                <a:lnTo>
                  <a:pt x="297865" y="187497"/>
                </a:lnTo>
                <a:lnTo>
                  <a:pt x="289013" y="178122"/>
                </a:lnTo>
                <a:lnTo>
                  <a:pt x="282554" y="170562"/>
                </a:lnTo>
                <a:lnTo>
                  <a:pt x="282208" y="181026"/>
                </a:lnTo>
                <a:lnTo>
                  <a:pt x="281323" y="194557"/>
                </a:lnTo>
                <a:lnTo>
                  <a:pt x="280879" y="208095"/>
                </a:lnTo>
                <a:lnTo>
                  <a:pt x="280879" y="208939"/>
                </a:lnTo>
                <a:lnTo>
                  <a:pt x="280435" y="209361"/>
                </a:lnTo>
                <a:lnTo>
                  <a:pt x="279903" y="209616"/>
                </a:lnTo>
                <a:lnTo>
                  <a:pt x="286072" y="217000"/>
                </a:lnTo>
                <a:lnTo>
                  <a:pt x="299751" y="232437"/>
                </a:lnTo>
                <a:lnTo>
                  <a:pt x="299751" y="189308"/>
                </a:lnTo>
                <a:close/>
                <a:moveTo>
                  <a:pt x="293608" y="247493"/>
                </a:moveTo>
                <a:lnTo>
                  <a:pt x="284397" y="237186"/>
                </a:lnTo>
                <a:lnTo>
                  <a:pt x="269744" y="221296"/>
                </a:lnTo>
                <a:lnTo>
                  <a:pt x="262627" y="213133"/>
                </a:lnTo>
                <a:lnTo>
                  <a:pt x="255929" y="204974"/>
                </a:lnTo>
                <a:lnTo>
                  <a:pt x="250488" y="197672"/>
                </a:lnTo>
                <a:lnTo>
                  <a:pt x="239605" y="183929"/>
                </a:lnTo>
                <a:lnTo>
                  <a:pt x="228718" y="170615"/>
                </a:lnTo>
                <a:lnTo>
                  <a:pt x="222439" y="164604"/>
                </a:lnTo>
                <a:lnTo>
                  <a:pt x="216579" y="158161"/>
                </a:lnTo>
                <a:lnTo>
                  <a:pt x="209881" y="152577"/>
                </a:lnTo>
                <a:lnTo>
                  <a:pt x="203183" y="147422"/>
                </a:lnTo>
                <a:lnTo>
                  <a:pt x="201926" y="145706"/>
                </a:lnTo>
                <a:lnTo>
                  <a:pt x="201089" y="144415"/>
                </a:lnTo>
                <a:lnTo>
                  <a:pt x="199835" y="142699"/>
                </a:lnTo>
                <a:lnTo>
                  <a:pt x="199835" y="141411"/>
                </a:lnTo>
                <a:lnTo>
                  <a:pt x="199835" y="139263"/>
                </a:lnTo>
                <a:lnTo>
                  <a:pt x="200254" y="137544"/>
                </a:lnTo>
                <a:lnTo>
                  <a:pt x="201508" y="135396"/>
                </a:lnTo>
                <a:lnTo>
                  <a:pt x="202764" y="133252"/>
                </a:lnTo>
                <a:lnTo>
                  <a:pt x="204858" y="132392"/>
                </a:lnTo>
                <a:lnTo>
                  <a:pt x="206533" y="131961"/>
                </a:lnTo>
                <a:lnTo>
                  <a:pt x="208624" y="131961"/>
                </a:lnTo>
                <a:lnTo>
                  <a:pt x="210300" y="133252"/>
                </a:lnTo>
                <a:lnTo>
                  <a:pt x="216998" y="138404"/>
                </a:lnTo>
                <a:lnTo>
                  <a:pt x="222858" y="143987"/>
                </a:lnTo>
                <a:lnTo>
                  <a:pt x="229137" y="149570"/>
                </a:lnTo>
                <a:lnTo>
                  <a:pt x="234579" y="155582"/>
                </a:lnTo>
                <a:lnTo>
                  <a:pt x="245884" y="168039"/>
                </a:lnTo>
                <a:lnTo>
                  <a:pt x="256767" y="181353"/>
                </a:lnTo>
                <a:lnTo>
                  <a:pt x="271001" y="198960"/>
                </a:lnTo>
                <a:lnTo>
                  <a:pt x="276521" y="205566"/>
                </a:lnTo>
                <a:lnTo>
                  <a:pt x="276880" y="194557"/>
                </a:lnTo>
                <a:lnTo>
                  <a:pt x="277768" y="181026"/>
                </a:lnTo>
                <a:lnTo>
                  <a:pt x="278212" y="167488"/>
                </a:lnTo>
                <a:lnTo>
                  <a:pt x="278275" y="165577"/>
                </a:lnTo>
                <a:lnTo>
                  <a:pt x="272578" y="158951"/>
                </a:lnTo>
                <a:lnTo>
                  <a:pt x="263304" y="148298"/>
                </a:lnTo>
                <a:lnTo>
                  <a:pt x="262552" y="147353"/>
                </a:lnTo>
                <a:lnTo>
                  <a:pt x="262004" y="156917"/>
                </a:lnTo>
                <a:lnTo>
                  <a:pt x="261450" y="167066"/>
                </a:lnTo>
                <a:lnTo>
                  <a:pt x="261450" y="167913"/>
                </a:lnTo>
                <a:lnTo>
                  <a:pt x="260895" y="168335"/>
                </a:lnTo>
                <a:lnTo>
                  <a:pt x="259784" y="168757"/>
                </a:lnTo>
                <a:lnTo>
                  <a:pt x="259230" y="169182"/>
                </a:lnTo>
                <a:lnTo>
                  <a:pt x="258118" y="168757"/>
                </a:lnTo>
                <a:lnTo>
                  <a:pt x="257009" y="168335"/>
                </a:lnTo>
                <a:lnTo>
                  <a:pt x="256455" y="167913"/>
                </a:lnTo>
                <a:lnTo>
                  <a:pt x="256455" y="167066"/>
                </a:lnTo>
                <a:lnTo>
                  <a:pt x="256455" y="156917"/>
                </a:lnTo>
                <a:lnTo>
                  <a:pt x="257564" y="146342"/>
                </a:lnTo>
                <a:lnTo>
                  <a:pt x="258086" y="141767"/>
                </a:lnTo>
                <a:lnTo>
                  <a:pt x="254456" y="137219"/>
                </a:lnTo>
                <a:lnTo>
                  <a:pt x="243497" y="124438"/>
                </a:lnTo>
                <a:lnTo>
                  <a:pt x="232960" y="111656"/>
                </a:lnTo>
                <a:lnTo>
                  <a:pt x="230699" y="109121"/>
                </a:lnTo>
                <a:lnTo>
                  <a:pt x="230822" y="112625"/>
                </a:lnTo>
                <a:lnTo>
                  <a:pt x="230387" y="125423"/>
                </a:lnTo>
                <a:lnTo>
                  <a:pt x="230387" y="130540"/>
                </a:lnTo>
                <a:lnTo>
                  <a:pt x="230387" y="136086"/>
                </a:lnTo>
                <a:lnTo>
                  <a:pt x="231257" y="138643"/>
                </a:lnTo>
                <a:lnTo>
                  <a:pt x="232126" y="141203"/>
                </a:lnTo>
                <a:lnTo>
                  <a:pt x="233429" y="142910"/>
                </a:lnTo>
                <a:lnTo>
                  <a:pt x="235602" y="144613"/>
                </a:lnTo>
                <a:lnTo>
                  <a:pt x="236037" y="145467"/>
                </a:lnTo>
                <a:lnTo>
                  <a:pt x="236471" y="145895"/>
                </a:lnTo>
                <a:lnTo>
                  <a:pt x="236471" y="147174"/>
                </a:lnTo>
                <a:lnTo>
                  <a:pt x="236037" y="148027"/>
                </a:lnTo>
                <a:lnTo>
                  <a:pt x="235602" y="148452"/>
                </a:lnTo>
                <a:lnTo>
                  <a:pt x="235168" y="148880"/>
                </a:lnTo>
                <a:lnTo>
                  <a:pt x="234299" y="148880"/>
                </a:lnTo>
                <a:lnTo>
                  <a:pt x="233429" y="148452"/>
                </a:lnTo>
                <a:lnTo>
                  <a:pt x="231691" y="147174"/>
                </a:lnTo>
                <a:lnTo>
                  <a:pt x="229953" y="145042"/>
                </a:lnTo>
                <a:lnTo>
                  <a:pt x="228649" y="142910"/>
                </a:lnTo>
                <a:lnTo>
                  <a:pt x="227783" y="140775"/>
                </a:lnTo>
                <a:lnTo>
                  <a:pt x="226914" y="138643"/>
                </a:lnTo>
                <a:lnTo>
                  <a:pt x="226479" y="136086"/>
                </a:lnTo>
                <a:lnTo>
                  <a:pt x="226479" y="130965"/>
                </a:lnTo>
                <a:lnTo>
                  <a:pt x="226479" y="104951"/>
                </a:lnTo>
                <a:lnTo>
                  <a:pt x="224952" y="103563"/>
                </a:lnTo>
                <a:lnTo>
                  <a:pt x="221158" y="99727"/>
                </a:lnTo>
                <a:lnTo>
                  <a:pt x="219750" y="98304"/>
                </a:lnTo>
                <a:lnTo>
                  <a:pt x="207812" y="105688"/>
                </a:lnTo>
                <a:lnTo>
                  <a:pt x="184906" y="120722"/>
                </a:lnTo>
                <a:lnTo>
                  <a:pt x="175997" y="127165"/>
                </a:lnTo>
                <a:lnTo>
                  <a:pt x="167089" y="134036"/>
                </a:lnTo>
                <a:lnTo>
                  <a:pt x="150543" y="148638"/>
                </a:lnTo>
                <a:lnTo>
                  <a:pt x="139516" y="158088"/>
                </a:lnTo>
                <a:lnTo>
                  <a:pt x="126787" y="168395"/>
                </a:lnTo>
                <a:lnTo>
                  <a:pt x="113215" y="179565"/>
                </a:lnTo>
                <a:lnTo>
                  <a:pt x="106425" y="185148"/>
                </a:lnTo>
                <a:lnTo>
                  <a:pt x="100486" y="192019"/>
                </a:lnTo>
                <a:lnTo>
                  <a:pt x="97942" y="194595"/>
                </a:lnTo>
                <a:lnTo>
                  <a:pt x="95819" y="197602"/>
                </a:lnTo>
                <a:lnTo>
                  <a:pt x="91578" y="204045"/>
                </a:lnTo>
                <a:lnTo>
                  <a:pt x="89458" y="207909"/>
                </a:lnTo>
                <a:lnTo>
                  <a:pt x="86911" y="211348"/>
                </a:lnTo>
                <a:lnTo>
                  <a:pt x="83941" y="215212"/>
                </a:lnTo>
                <a:lnTo>
                  <a:pt x="82329" y="216484"/>
                </a:lnTo>
                <a:lnTo>
                  <a:pt x="86287" y="221154"/>
                </a:lnTo>
                <a:lnTo>
                  <a:pt x="90082" y="224990"/>
                </a:lnTo>
                <a:lnTo>
                  <a:pt x="93876" y="229250"/>
                </a:lnTo>
                <a:lnTo>
                  <a:pt x="98512" y="232661"/>
                </a:lnTo>
                <a:lnTo>
                  <a:pt x="102725" y="235643"/>
                </a:lnTo>
                <a:lnTo>
                  <a:pt x="106939" y="239050"/>
                </a:lnTo>
                <a:lnTo>
                  <a:pt x="111999" y="243311"/>
                </a:lnTo>
                <a:lnTo>
                  <a:pt x="116635" y="247571"/>
                </a:lnTo>
                <a:lnTo>
                  <a:pt x="121692" y="252257"/>
                </a:lnTo>
                <a:lnTo>
                  <a:pt x="126327" y="257796"/>
                </a:lnTo>
                <a:lnTo>
                  <a:pt x="130963" y="263335"/>
                </a:lnTo>
                <a:lnTo>
                  <a:pt x="135601" y="269728"/>
                </a:lnTo>
                <a:lnTo>
                  <a:pt x="139815" y="276117"/>
                </a:lnTo>
                <a:lnTo>
                  <a:pt x="153302" y="295717"/>
                </a:lnTo>
                <a:lnTo>
                  <a:pt x="165945" y="312760"/>
                </a:lnTo>
                <a:lnTo>
                  <a:pt x="171847" y="320002"/>
                </a:lnTo>
                <a:lnTo>
                  <a:pt x="177748" y="326820"/>
                </a:lnTo>
                <a:lnTo>
                  <a:pt x="183227" y="332784"/>
                </a:lnTo>
                <a:lnTo>
                  <a:pt x="189126" y="338749"/>
                </a:lnTo>
                <a:lnTo>
                  <a:pt x="199662" y="348974"/>
                </a:lnTo>
                <a:lnTo>
                  <a:pt x="211043" y="358348"/>
                </a:lnTo>
                <a:lnTo>
                  <a:pt x="224108" y="369852"/>
                </a:lnTo>
                <a:lnTo>
                  <a:pt x="230853" y="375816"/>
                </a:lnTo>
                <a:lnTo>
                  <a:pt x="236752" y="381784"/>
                </a:lnTo>
                <a:lnTo>
                  <a:pt x="246026" y="390730"/>
                </a:lnTo>
                <a:lnTo>
                  <a:pt x="255718" y="398823"/>
                </a:lnTo>
                <a:lnTo>
                  <a:pt x="264992" y="406919"/>
                </a:lnTo>
                <a:lnTo>
                  <a:pt x="274263" y="415869"/>
                </a:lnTo>
                <a:lnTo>
                  <a:pt x="283956" y="425665"/>
                </a:lnTo>
                <a:lnTo>
                  <a:pt x="293652" y="435894"/>
                </a:lnTo>
                <a:lnTo>
                  <a:pt x="300894" y="444261"/>
                </a:lnTo>
                <a:lnTo>
                  <a:pt x="300227" y="434064"/>
                </a:lnTo>
                <a:lnTo>
                  <a:pt x="299988" y="423165"/>
                </a:lnTo>
                <a:lnTo>
                  <a:pt x="299764" y="402252"/>
                </a:lnTo>
                <a:lnTo>
                  <a:pt x="299364" y="401698"/>
                </a:lnTo>
                <a:lnTo>
                  <a:pt x="296001" y="399097"/>
                </a:lnTo>
                <a:lnTo>
                  <a:pt x="294319" y="397362"/>
                </a:lnTo>
                <a:lnTo>
                  <a:pt x="292216" y="395192"/>
                </a:lnTo>
                <a:lnTo>
                  <a:pt x="289275" y="390853"/>
                </a:lnTo>
                <a:lnTo>
                  <a:pt x="286302" y="385868"/>
                </a:lnTo>
                <a:lnTo>
                  <a:pt x="285823" y="403109"/>
                </a:lnTo>
                <a:lnTo>
                  <a:pt x="285823" y="413129"/>
                </a:lnTo>
                <a:lnTo>
                  <a:pt x="286428" y="424059"/>
                </a:lnTo>
                <a:lnTo>
                  <a:pt x="286428" y="424973"/>
                </a:lnTo>
                <a:lnTo>
                  <a:pt x="286125" y="425883"/>
                </a:lnTo>
                <a:lnTo>
                  <a:pt x="285823" y="426339"/>
                </a:lnTo>
                <a:lnTo>
                  <a:pt x="285219" y="426339"/>
                </a:lnTo>
                <a:lnTo>
                  <a:pt x="284308" y="425883"/>
                </a:lnTo>
                <a:lnTo>
                  <a:pt x="283704" y="424973"/>
                </a:lnTo>
                <a:lnTo>
                  <a:pt x="283704" y="424059"/>
                </a:lnTo>
                <a:lnTo>
                  <a:pt x="283099" y="413129"/>
                </a:lnTo>
                <a:lnTo>
                  <a:pt x="283099" y="403109"/>
                </a:lnTo>
                <a:lnTo>
                  <a:pt x="283657" y="382914"/>
                </a:lnTo>
                <a:lnTo>
                  <a:pt x="281289" y="380877"/>
                </a:lnTo>
                <a:lnTo>
                  <a:pt x="277503" y="378272"/>
                </a:lnTo>
                <a:lnTo>
                  <a:pt x="274562" y="374368"/>
                </a:lnTo>
                <a:lnTo>
                  <a:pt x="271769" y="371102"/>
                </a:lnTo>
                <a:lnTo>
                  <a:pt x="271331" y="373621"/>
                </a:lnTo>
                <a:lnTo>
                  <a:pt x="271331" y="379592"/>
                </a:lnTo>
                <a:lnTo>
                  <a:pt x="271331" y="403906"/>
                </a:lnTo>
                <a:lnTo>
                  <a:pt x="270887" y="404756"/>
                </a:lnTo>
                <a:lnTo>
                  <a:pt x="270440" y="405184"/>
                </a:lnTo>
                <a:lnTo>
                  <a:pt x="269999" y="405609"/>
                </a:lnTo>
                <a:lnTo>
                  <a:pt x="269111" y="406037"/>
                </a:lnTo>
                <a:lnTo>
                  <a:pt x="267776" y="405609"/>
                </a:lnTo>
                <a:lnTo>
                  <a:pt x="267332" y="405184"/>
                </a:lnTo>
                <a:lnTo>
                  <a:pt x="266888" y="404756"/>
                </a:lnTo>
                <a:lnTo>
                  <a:pt x="266444" y="403906"/>
                </a:lnTo>
                <a:lnTo>
                  <a:pt x="266444" y="391961"/>
                </a:lnTo>
                <a:lnTo>
                  <a:pt x="266444" y="379592"/>
                </a:lnTo>
                <a:lnTo>
                  <a:pt x="266888" y="373621"/>
                </a:lnTo>
                <a:lnTo>
                  <a:pt x="267776" y="368504"/>
                </a:lnTo>
                <a:lnTo>
                  <a:pt x="268056" y="366756"/>
                </a:lnTo>
                <a:lnTo>
                  <a:pt x="263213" y="360921"/>
                </a:lnTo>
                <a:lnTo>
                  <a:pt x="258168" y="355716"/>
                </a:lnTo>
                <a:lnTo>
                  <a:pt x="248920" y="347040"/>
                </a:lnTo>
                <a:lnTo>
                  <a:pt x="240934" y="338796"/>
                </a:lnTo>
                <a:lnTo>
                  <a:pt x="229808" y="327318"/>
                </a:lnTo>
                <a:lnTo>
                  <a:pt x="229808" y="363740"/>
                </a:lnTo>
                <a:lnTo>
                  <a:pt x="229477" y="364587"/>
                </a:lnTo>
                <a:lnTo>
                  <a:pt x="229144" y="365009"/>
                </a:lnTo>
                <a:lnTo>
                  <a:pt x="228810" y="365434"/>
                </a:lnTo>
                <a:lnTo>
                  <a:pt x="228145" y="365434"/>
                </a:lnTo>
                <a:lnTo>
                  <a:pt x="227812" y="365434"/>
                </a:lnTo>
                <a:lnTo>
                  <a:pt x="226813" y="365009"/>
                </a:lnTo>
                <a:lnTo>
                  <a:pt x="226479" y="364587"/>
                </a:lnTo>
                <a:lnTo>
                  <a:pt x="226479" y="363740"/>
                </a:lnTo>
                <a:lnTo>
                  <a:pt x="226479" y="324087"/>
                </a:lnTo>
                <a:lnTo>
                  <a:pt x="217813" y="315805"/>
                </a:lnTo>
                <a:lnTo>
                  <a:pt x="208873" y="306213"/>
                </a:lnTo>
                <a:lnTo>
                  <a:pt x="208398" y="311003"/>
                </a:lnTo>
                <a:lnTo>
                  <a:pt x="207922" y="317745"/>
                </a:lnTo>
                <a:lnTo>
                  <a:pt x="207447" y="325384"/>
                </a:lnTo>
                <a:lnTo>
                  <a:pt x="207447" y="350101"/>
                </a:lnTo>
                <a:lnTo>
                  <a:pt x="207447" y="350998"/>
                </a:lnTo>
                <a:lnTo>
                  <a:pt x="206971" y="351449"/>
                </a:lnTo>
                <a:lnTo>
                  <a:pt x="206020" y="351899"/>
                </a:lnTo>
                <a:lnTo>
                  <a:pt x="205545" y="351899"/>
                </a:lnTo>
                <a:lnTo>
                  <a:pt x="204594" y="351899"/>
                </a:lnTo>
                <a:lnTo>
                  <a:pt x="204115" y="351449"/>
                </a:lnTo>
                <a:lnTo>
                  <a:pt x="203639" y="350998"/>
                </a:lnTo>
                <a:lnTo>
                  <a:pt x="203164" y="350101"/>
                </a:lnTo>
                <a:lnTo>
                  <a:pt x="203164" y="322238"/>
                </a:lnTo>
                <a:lnTo>
                  <a:pt x="203639" y="315496"/>
                </a:lnTo>
                <a:lnTo>
                  <a:pt x="204115" y="309208"/>
                </a:lnTo>
                <a:lnTo>
                  <a:pt x="204937" y="301984"/>
                </a:lnTo>
                <a:lnTo>
                  <a:pt x="186707" y="282403"/>
                </a:lnTo>
                <a:lnTo>
                  <a:pt x="186512" y="282195"/>
                </a:lnTo>
                <a:lnTo>
                  <a:pt x="186512" y="329497"/>
                </a:lnTo>
                <a:lnTo>
                  <a:pt x="186143" y="330338"/>
                </a:lnTo>
                <a:lnTo>
                  <a:pt x="185772" y="331175"/>
                </a:lnTo>
                <a:lnTo>
                  <a:pt x="185400" y="331175"/>
                </a:lnTo>
                <a:lnTo>
                  <a:pt x="184663" y="331597"/>
                </a:lnTo>
                <a:lnTo>
                  <a:pt x="184292" y="331175"/>
                </a:lnTo>
                <a:lnTo>
                  <a:pt x="183552" y="331175"/>
                </a:lnTo>
                <a:lnTo>
                  <a:pt x="183183" y="330338"/>
                </a:lnTo>
                <a:lnTo>
                  <a:pt x="183183" y="329497"/>
                </a:lnTo>
                <a:lnTo>
                  <a:pt x="183183" y="278605"/>
                </a:lnTo>
                <a:lnTo>
                  <a:pt x="167791" y="262016"/>
                </a:lnTo>
                <a:lnTo>
                  <a:pt x="166185" y="260271"/>
                </a:lnTo>
                <a:lnTo>
                  <a:pt x="166084" y="262539"/>
                </a:lnTo>
                <a:lnTo>
                  <a:pt x="165640" y="272591"/>
                </a:lnTo>
                <a:lnTo>
                  <a:pt x="164752" y="282645"/>
                </a:lnTo>
                <a:lnTo>
                  <a:pt x="164308" y="292281"/>
                </a:lnTo>
                <a:lnTo>
                  <a:pt x="164308" y="293119"/>
                </a:lnTo>
                <a:lnTo>
                  <a:pt x="163864" y="293957"/>
                </a:lnTo>
                <a:lnTo>
                  <a:pt x="162976" y="294376"/>
                </a:lnTo>
                <a:lnTo>
                  <a:pt x="162532" y="294376"/>
                </a:lnTo>
                <a:lnTo>
                  <a:pt x="161644" y="294376"/>
                </a:lnTo>
                <a:lnTo>
                  <a:pt x="160756" y="293957"/>
                </a:lnTo>
                <a:lnTo>
                  <a:pt x="160312" y="293119"/>
                </a:lnTo>
                <a:lnTo>
                  <a:pt x="159868" y="292281"/>
                </a:lnTo>
                <a:lnTo>
                  <a:pt x="160312" y="282645"/>
                </a:lnTo>
                <a:lnTo>
                  <a:pt x="160756" y="272591"/>
                </a:lnTo>
                <a:lnTo>
                  <a:pt x="162088" y="262539"/>
                </a:lnTo>
                <a:lnTo>
                  <a:pt x="162371" y="256127"/>
                </a:lnTo>
                <a:lnTo>
                  <a:pt x="159805" y="253340"/>
                </a:lnTo>
                <a:lnTo>
                  <a:pt x="150134" y="242927"/>
                </a:lnTo>
                <a:lnTo>
                  <a:pt x="144141" y="236225"/>
                </a:lnTo>
                <a:lnTo>
                  <a:pt x="143518" y="239907"/>
                </a:lnTo>
                <a:lnTo>
                  <a:pt x="142913" y="246098"/>
                </a:lnTo>
                <a:lnTo>
                  <a:pt x="142913" y="251873"/>
                </a:lnTo>
                <a:lnTo>
                  <a:pt x="142913" y="264255"/>
                </a:lnTo>
                <a:lnTo>
                  <a:pt x="143216" y="275393"/>
                </a:lnTo>
                <a:lnTo>
                  <a:pt x="143216" y="276221"/>
                </a:lnTo>
                <a:lnTo>
                  <a:pt x="142913" y="277046"/>
                </a:lnTo>
                <a:lnTo>
                  <a:pt x="142608" y="277459"/>
                </a:lnTo>
                <a:lnTo>
                  <a:pt x="142003" y="277459"/>
                </a:lnTo>
                <a:lnTo>
                  <a:pt x="141399" y="277459"/>
                </a:lnTo>
                <a:lnTo>
                  <a:pt x="141096" y="277046"/>
                </a:lnTo>
                <a:lnTo>
                  <a:pt x="140794" y="276221"/>
                </a:lnTo>
                <a:lnTo>
                  <a:pt x="140489" y="275393"/>
                </a:lnTo>
                <a:lnTo>
                  <a:pt x="140186" y="263839"/>
                </a:lnTo>
                <a:lnTo>
                  <a:pt x="139884" y="251048"/>
                </a:lnTo>
                <a:lnTo>
                  <a:pt x="140186" y="244860"/>
                </a:lnTo>
                <a:lnTo>
                  <a:pt x="140794" y="238669"/>
                </a:lnTo>
                <a:lnTo>
                  <a:pt x="141843" y="233659"/>
                </a:lnTo>
                <a:lnTo>
                  <a:pt x="140045" y="231650"/>
                </a:lnTo>
                <a:lnTo>
                  <a:pt x="137103" y="228180"/>
                </a:lnTo>
                <a:lnTo>
                  <a:pt x="133321" y="224709"/>
                </a:lnTo>
                <a:lnTo>
                  <a:pt x="128695" y="219935"/>
                </a:lnTo>
                <a:lnTo>
                  <a:pt x="126595" y="217334"/>
                </a:lnTo>
                <a:lnTo>
                  <a:pt x="124491" y="214295"/>
                </a:lnTo>
                <a:lnTo>
                  <a:pt x="123651" y="212560"/>
                </a:lnTo>
                <a:lnTo>
                  <a:pt x="123232" y="210825"/>
                </a:lnTo>
                <a:lnTo>
                  <a:pt x="123232" y="209090"/>
                </a:lnTo>
                <a:lnTo>
                  <a:pt x="124073" y="207355"/>
                </a:lnTo>
                <a:lnTo>
                  <a:pt x="125332" y="205620"/>
                </a:lnTo>
                <a:lnTo>
                  <a:pt x="127014" y="204319"/>
                </a:lnTo>
                <a:lnTo>
                  <a:pt x="129117" y="203453"/>
                </a:lnTo>
                <a:lnTo>
                  <a:pt x="131218" y="203019"/>
                </a:lnTo>
                <a:lnTo>
                  <a:pt x="132481" y="203453"/>
                </a:lnTo>
                <a:lnTo>
                  <a:pt x="134162" y="203885"/>
                </a:lnTo>
                <a:lnTo>
                  <a:pt x="136263" y="204754"/>
                </a:lnTo>
                <a:lnTo>
                  <a:pt x="137525" y="206489"/>
                </a:lnTo>
                <a:lnTo>
                  <a:pt x="140885" y="210825"/>
                </a:lnTo>
                <a:lnTo>
                  <a:pt x="144671" y="215599"/>
                </a:lnTo>
                <a:lnTo>
                  <a:pt x="153497" y="223406"/>
                </a:lnTo>
                <a:lnTo>
                  <a:pt x="158123" y="227745"/>
                </a:lnTo>
                <a:lnTo>
                  <a:pt x="162746" y="232081"/>
                </a:lnTo>
                <a:lnTo>
                  <a:pt x="175358" y="246400"/>
                </a:lnTo>
                <a:lnTo>
                  <a:pt x="186707" y="260712"/>
                </a:lnTo>
                <a:lnTo>
                  <a:pt x="192171" y="266352"/>
                </a:lnTo>
                <a:lnTo>
                  <a:pt x="203520" y="279367"/>
                </a:lnTo>
                <a:lnTo>
                  <a:pt x="215291" y="291948"/>
                </a:lnTo>
                <a:lnTo>
                  <a:pt x="227062" y="303659"/>
                </a:lnTo>
                <a:lnTo>
                  <a:pt x="238830" y="315805"/>
                </a:lnTo>
                <a:lnTo>
                  <a:pt x="253964" y="330120"/>
                </a:lnTo>
                <a:lnTo>
                  <a:pt x="266995" y="342269"/>
                </a:lnTo>
                <a:lnTo>
                  <a:pt x="276244" y="351811"/>
                </a:lnTo>
                <a:lnTo>
                  <a:pt x="285493" y="360487"/>
                </a:lnTo>
                <a:lnTo>
                  <a:pt x="289693" y="365692"/>
                </a:lnTo>
                <a:lnTo>
                  <a:pt x="294319" y="370897"/>
                </a:lnTo>
                <a:lnTo>
                  <a:pt x="297682" y="375671"/>
                </a:lnTo>
                <a:lnTo>
                  <a:pt x="301046" y="381308"/>
                </a:lnTo>
                <a:lnTo>
                  <a:pt x="302305" y="383478"/>
                </a:lnTo>
                <a:lnTo>
                  <a:pt x="303987" y="385647"/>
                </a:lnTo>
                <a:lnTo>
                  <a:pt x="308191" y="389118"/>
                </a:lnTo>
                <a:lnTo>
                  <a:pt x="310713" y="391722"/>
                </a:lnTo>
                <a:lnTo>
                  <a:pt x="313236" y="393888"/>
                </a:lnTo>
                <a:lnTo>
                  <a:pt x="316599" y="399097"/>
                </a:lnTo>
                <a:lnTo>
                  <a:pt x="320800" y="405168"/>
                </a:lnTo>
                <a:lnTo>
                  <a:pt x="322903" y="407773"/>
                </a:lnTo>
                <a:lnTo>
                  <a:pt x="325426" y="410374"/>
                </a:lnTo>
                <a:lnTo>
                  <a:pt x="328789" y="413844"/>
                </a:lnTo>
                <a:lnTo>
                  <a:pt x="331730" y="416883"/>
                </a:lnTo>
                <a:lnTo>
                  <a:pt x="334252" y="420353"/>
                </a:lnTo>
                <a:lnTo>
                  <a:pt x="336356" y="423823"/>
                </a:lnTo>
                <a:lnTo>
                  <a:pt x="336775" y="424255"/>
                </a:lnTo>
                <a:lnTo>
                  <a:pt x="337193" y="424689"/>
                </a:lnTo>
                <a:lnTo>
                  <a:pt x="338456" y="425558"/>
                </a:lnTo>
                <a:lnTo>
                  <a:pt x="339297" y="426859"/>
                </a:lnTo>
                <a:lnTo>
                  <a:pt x="339716" y="428594"/>
                </a:lnTo>
                <a:lnTo>
                  <a:pt x="339716" y="430329"/>
                </a:lnTo>
                <a:lnTo>
                  <a:pt x="339716" y="432171"/>
                </a:lnTo>
                <a:lnTo>
                  <a:pt x="348442" y="425240"/>
                </a:lnTo>
                <a:lnTo>
                  <a:pt x="360663" y="416719"/>
                </a:lnTo>
                <a:lnTo>
                  <a:pt x="373729" y="407344"/>
                </a:lnTo>
                <a:lnTo>
                  <a:pt x="385531" y="397973"/>
                </a:lnTo>
                <a:lnTo>
                  <a:pt x="398597" y="389451"/>
                </a:lnTo>
                <a:lnTo>
                  <a:pt x="413759" y="379963"/>
                </a:lnTo>
                <a:lnTo>
                  <a:pt x="409568" y="377195"/>
                </a:lnTo>
                <a:lnTo>
                  <a:pt x="404123" y="372472"/>
                </a:lnTo>
                <a:lnTo>
                  <a:pt x="399101" y="367748"/>
                </a:lnTo>
                <a:lnTo>
                  <a:pt x="393240" y="363025"/>
                </a:lnTo>
                <a:lnTo>
                  <a:pt x="382776" y="352286"/>
                </a:lnTo>
                <a:lnTo>
                  <a:pt x="373146" y="341551"/>
                </a:lnTo>
                <a:lnTo>
                  <a:pt x="362263" y="329525"/>
                </a:lnTo>
                <a:lnTo>
                  <a:pt x="352633" y="319647"/>
                </a:lnTo>
                <a:lnTo>
                  <a:pt x="341750" y="307620"/>
                </a:lnTo>
                <a:lnTo>
                  <a:pt x="330864" y="293878"/>
                </a:lnTo>
                <a:lnTo>
                  <a:pt x="325422" y="287004"/>
                </a:lnTo>
                <a:lnTo>
                  <a:pt x="320400" y="279704"/>
                </a:lnTo>
                <a:lnTo>
                  <a:pt x="312026" y="268966"/>
                </a:lnTo>
                <a:lnTo>
                  <a:pt x="309743" y="266198"/>
                </a:lnTo>
                <a:lnTo>
                  <a:pt x="309743" y="266494"/>
                </a:lnTo>
                <a:lnTo>
                  <a:pt x="307473" y="273775"/>
                </a:lnTo>
                <a:lnTo>
                  <a:pt x="306109" y="281055"/>
                </a:lnTo>
                <a:lnTo>
                  <a:pt x="305199" y="288767"/>
                </a:lnTo>
                <a:lnTo>
                  <a:pt x="303839" y="296476"/>
                </a:lnTo>
                <a:lnTo>
                  <a:pt x="303385" y="297333"/>
                </a:lnTo>
                <a:lnTo>
                  <a:pt x="302929" y="297761"/>
                </a:lnTo>
                <a:lnTo>
                  <a:pt x="302022" y="297761"/>
                </a:lnTo>
                <a:lnTo>
                  <a:pt x="301112" y="297761"/>
                </a:lnTo>
                <a:lnTo>
                  <a:pt x="300658" y="297333"/>
                </a:lnTo>
                <a:lnTo>
                  <a:pt x="300205" y="296904"/>
                </a:lnTo>
                <a:lnTo>
                  <a:pt x="299751" y="296476"/>
                </a:lnTo>
                <a:lnTo>
                  <a:pt x="299751" y="295191"/>
                </a:lnTo>
                <a:lnTo>
                  <a:pt x="301112" y="287911"/>
                </a:lnTo>
                <a:lnTo>
                  <a:pt x="302475" y="280199"/>
                </a:lnTo>
                <a:lnTo>
                  <a:pt x="303385" y="272918"/>
                </a:lnTo>
                <a:lnTo>
                  <a:pt x="305199" y="265209"/>
                </a:lnTo>
                <a:lnTo>
                  <a:pt x="305656" y="264353"/>
                </a:lnTo>
                <a:lnTo>
                  <a:pt x="306563" y="263924"/>
                </a:lnTo>
                <a:lnTo>
                  <a:pt x="307016" y="263924"/>
                </a:lnTo>
                <a:lnTo>
                  <a:pt x="307866" y="263924"/>
                </a:lnTo>
                <a:lnTo>
                  <a:pt x="302815" y="257799"/>
                </a:lnTo>
                <a:lnTo>
                  <a:pt x="293608" y="247493"/>
                </a:lnTo>
                <a:close/>
                <a:moveTo>
                  <a:pt x="431051" y="320002"/>
                </a:moveTo>
                <a:lnTo>
                  <a:pt x="429785" y="318299"/>
                </a:lnTo>
                <a:lnTo>
                  <a:pt x="429243" y="317656"/>
                </a:lnTo>
                <a:lnTo>
                  <a:pt x="427540" y="333512"/>
                </a:lnTo>
                <a:lnTo>
                  <a:pt x="426837" y="343287"/>
                </a:lnTo>
                <a:lnTo>
                  <a:pt x="426488" y="353505"/>
                </a:lnTo>
                <a:lnTo>
                  <a:pt x="426488" y="354393"/>
                </a:lnTo>
                <a:lnTo>
                  <a:pt x="426135" y="354837"/>
                </a:lnTo>
                <a:lnTo>
                  <a:pt x="425436" y="355281"/>
                </a:lnTo>
                <a:lnTo>
                  <a:pt x="425083" y="355281"/>
                </a:lnTo>
                <a:lnTo>
                  <a:pt x="424031" y="355281"/>
                </a:lnTo>
                <a:lnTo>
                  <a:pt x="423332" y="354837"/>
                </a:lnTo>
                <a:lnTo>
                  <a:pt x="422980" y="354393"/>
                </a:lnTo>
                <a:lnTo>
                  <a:pt x="422980" y="353505"/>
                </a:lnTo>
                <a:lnTo>
                  <a:pt x="423332" y="343287"/>
                </a:lnTo>
                <a:lnTo>
                  <a:pt x="424031" y="332621"/>
                </a:lnTo>
                <a:lnTo>
                  <a:pt x="426299" y="314170"/>
                </a:lnTo>
                <a:lnTo>
                  <a:pt x="415032" y="300831"/>
                </a:lnTo>
                <a:lnTo>
                  <a:pt x="409382" y="294404"/>
                </a:lnTo>
                <a:lnTo>
                  <a:pt x="408327" y="299606"/>
                </a:lnTo>
                <a:lnTo>
                  <a:pt x="407439" y="305756"/>
                </a:lnTo>
                <a:lnTo>
                  <a:pt x="406995" y="311909"/>
                </a:lnTo>
                <a:lnTo>
                  <a:pt x="406995" y="318063"/>
                </a:lnTo>
                <a:lnTo>
                  <a:pt x="407439" y="330775"/>
                </a:lnTo>
                <a:lnTo>
                  <a:pt x="407439" y="343082"/>
                </a:lnTo>
                <a:lnTo>
                  <a:pt x="407439" y="343901"/>
                </a:lnTo>
                <a:lnTo>
                  <a:pt x="406995" y="344719"/>
                </a:lnTo>
                <a:lnTo>
                  <a:pt x="406107" y="345132"/>
                </a:lnTo>
                <a:lnTo>
                  <a:pt x="405663" y="345132"/>
                </a:lnTo>
                <a:lnTo>
                  <a:pt x="404775" y="345132"/>
                </a:lnTo>
                <a:lnTo>
                  <a:pt x="404331" y="344719"/>
                </a:lnTo>
                <a:lnTo>
                  <a:pt x="403887" y="343901"/>
                </a:lnTo>
                <a:lnTo>
                  <a:pt x="403443" y="343082"/>
                </a:lnTo>
                <a:lnTo>
                  <a:pt x="403443" y="330366"/>
                </a:lnTo>
                <a:lnTo>
                  <a:pt x="402999" y="317650"/>
                </a:lnTo>
                <a:lnTo>
                  <a:pt x="402999" y="311500"/>
                </a:lnTo>
                <a:lnTo>
                  <a:pt x="403443" y="304937"/>
                </a:lnTo>
                <a:lnTo>
                  <a:pt x="404331" y="298784"/>
                </a:lnTo>
                <a:lnTo>
                  <a:pt x="405663" y="292225"/>
                </a:lnTo>
                <a:lnTo>
                  <a:pt x="406107" y="291403"/>
                </a:lnTo>
                <a:lnTo>
                  <a:pt x="406460" y="291079"/>
                </a:lnTo>
                <a:lnTo>
                  <a:pt x="401547" y="285492"/>
                </a:lnTo>
                <a:lnTo>
                  <a:pt x="393007" y="276300"/>
                </a:lnTo>
                <a:lnTo>
                  <a:pt x="393007" y="326074"/>
                </a:lnTo>
                <a:lnTo>
                  <a:pt x="393007" y="326927"/>
                </a:lnTo>
                <a:lnTo>
                  <a:pt x="392636" y="327356"/>
                </a:lnTo>
                <a:lnTo>
                  <a:pt x="391895" y="327784"/>
                </a:lnTo>
                <a:lnTo>
                  <a:pt x="391527" y="328212"/>
                </a:lnTo>
                <a:lnTo>
                  <a:pt x="390787" y="327784"/>
                </a:lnTo>
                <a:lnTo>
                  <a:pt x="390047" y="327356"/>
                </a:lnTo>
                <a:lnTo>
                  <a:pt x="389675" y="326927"/>
                </a:lnTo>
                <a:lnTo>
                  <a:pt x="389675" y="326074"/>
                </a:lnTo>
                <a:lnTo>
                  <a:pt x="389675" y="272716"/>
                </a:lnTo>
                <a:lnTo>
                  <a:pt x="388482" y="271432"/>
                </a:lnTo>
                <a:lnTo>
                  <a:pt x="375835" y="258650"/>
                </a:lnTo>
                <a:lnTo>
                  <a:pt x="368885" y="252361"/>
                </a:lnTo>
                <a:lnTo>
                  <a:pt x="368265" y="257478"/>
                </a:lnTo>
                <a:lnTo>
                  <a:pt x="367790" y="263354"/>
                </a:lnTo>
                <a:lnTo>
                  <a:pt x="367790" y="269652"/>
                </a:lnTo>
                <a:lnTo>
                  <a:pt x="367790" y="299042"/>
                </a:lnTo>
                <a:lnTo>
                  <a:pt x="367314" y="299883"/>
                </a:lnTo>
                <a:lnTo>
                  <a:pt x="366839" y="300724"/>
                </a:lnTo>
                <a:lnTo>
                  <a:pt x="366363" y="301143"/>
                </a:lnTo>
                <a:lnTo>
                  <a:pt x="365409" y="301143"/>
                </a:lnTo>
                <a:lnTo>
                  <a:pt x="364458" y="301143"/>
                </a:lnTo>
                <a:lnTo>
                  <a:pt x="363982" y="300724"/>
                </a:lnTo>
                <a:lnTo>
                  <a:pt x="363507" y="299883"/>
                </a:lnTo>
                <a:lnTo>
                  <a:pt x="363031" y="299042"/>
                </a:lnTo>
                <a:lnTo>
                  <a:pt x="363031" y="266714"/>
                </a:lnTo>
                <a:lnTo>
                  <a:pt x="363507" y="261257"/>
                </a:lnTo>
                <a:lnTo>
                  <a:pt x="363982" y="256219"/>
                </a:lnTo>
                <a:lnTo>
                  <a:pt x="364987" y="248834"/>
                </a:lnTo>
                <a:lnTo>
                  <a:pt x="359819" y="244164"/>
                </a:lnTo>
                <a:lnTo>
                  <a:pt x="346379" y="232317"/>
                </a:lnTo>
                <a:lnTo>
                  <a:pt x="346379" y="272424"/>
                </a:lnTo>
                <a:lnTo>
                  <a:pt x="346379" y="273249"/>
                </a:lnTo>
                <a:lnTo>
                  <a:pt x="345639" y="273661"/>
                </a:lnTo>
                <a:lnTo>
                  <a:pt x="344159" y="274074"/>
                </a:lnTo>
                <a:lnTo>
                  <a:pt x="342679" y="274074"/>
                </a:lnTo>
                <a:lnTo>
                  <a:pt x="341939" y="274074"/>
                </a:lnTo>
                <a:lnTo>
                  <a:pt x="340459" y="273661"/>
                </a:lnTo>
                <a:lnTo>
                  <a:pt x="339716" y="273249"/>
                </a:lnTo>
                <a:lnTo>
                  <a:pt x="339716" y="272424"/>
                </a:lnTo>
                <a:lnTo>
                  <a:pt x="339716" y="226306"/>
                </a:lnTo>
                <a:lnTo>
                  <a:pt x="326395" y="214062"/>
                </a:lnTo>
                <a:lnTo>
                  <a:pt x="326395" y="251709"/>
                </a:lnTo>
                <a:lnTo>
                  <a:pt x="326024" y="252534"/>
                </a:lnTo>
                <a:lnTo>
                  <a:pt x="325655" y="252947"/>
                </a:lnTo>
                <a:lnTo>
                  <a:pt x="325284" y="253772"/>
                </a:lnTo>
                <a:lnTo>
                  <a:pt x="324544" y="253772"/>
                </a:lnTo>
                <a:lnTo>
                  <a:pt x="323804" y="253772"/>
                </a:lnTo>
                <a:lnTo>
                  <a:pt x="323435" y="252947"/>
                </a:lnTo>
                <a:lnTo>
                  <a:pt x="323064" y="252534"/>
                </a:lnTo>
                <a:lnTo>
                  <a:pt x="323064" y="251709"/>
                </a:lnTo>
                <a:lnTo>
                  <a:pt x="323064" y="211005"/>
                </a:lnTo>
                <a:lnTo>
                  <a:pt x="306295" y="195590"/>
                </a:lnTo>
                <a:lnTo>
                  <a:pt x="303080" y="192507"/>
                </a:lnTo>
                <a:lnTo>
                  <a:pt x="303080" y="236197"/>
                </a:lnTo>
                <a:lnTo>
                  <a:pt x="321237" y="256943"/>
                </a:lnTo>
                <a:lnTo>
                  <a:pt x="326679" y="263383"/>
                </a:lnTo>
                <a:lnTo>
                  <a:pt x="332539" y="270257"/>
                </a:lnTo>
                <a:lnTo>
                  <a:pt x="342585" y="283568"/>
                </a:lnTo>
                <a:lnTo>
                  <a:pt x="355146" y="299461"/>
                </a:lnTo>
                <a:lnTo>
                  <a:pt x="361844" y="306761"/>
                </a:lnTo>
                <a:lnTo>
                  <a:pt x="368542" y="314492"/>
                </a:lnTo>
                <a:lnTo>
                  <a:pt x="381101" y="328237"/>
                </a:lnTo>
                <a:lnTo>
                  <a:pt x="391146" y="338972"/>
                </a:lnTo>
                <a:lnTo>
                  <a:pt x="401195" y="349711"/>
                </a:lnTo>
                <a:lnTo>
                  <a:pt x="406217" y="354434"/>
                </a:lnTo>
                <a:lnTo>
                  <a:pt x="412078" y="359158"/>
                </a:lnTo>
                <a:lnTo>
                  <a:pt x="417104" y="363884"/>
                </a:lnTo>
                <a:lnTo>
                  <a:pt x="422545" y="367748"/>
                </a:lnTo>
                <a:lnTo>
                  <a:pt x="424636" y="369036"/>
                </a:lnTo>
                <a:lnTo>
                  <a:pt x="425474" y="369896"/>
                </a:lnTo>
                <a:lnTo>
                  <a:pt x="425893" y="371184"/>
                </a:lnTo>
                <a:lnTo>
                  <a:pt x="426217" y="372182"/>
                </a:lnTo>
                <a:lnTo>
                  <a:pt x="439635" y="363973"/>
                </a:lnTo>
                <a:lnTo>
                  <a:pt x="439635" y="333597"/>
                </a:lnTo>
                <a:lnTo>
                  <a:pt x="439635" y="332797"/>
                </a:lnTo>
                <a:lnTo>
                  <a:pt x="440003" y="332397"/>
                </a:lnTo>
                <a:lnTo>
                  <a:pt x="440649" y="332048"/>
                </a:lnTo>
                <a:lnTo>
                  <a:pt x="431051" y="320002"/>
                </a:lnTo>
                <a:close/>
                <a:moveTo>
                  <a:pt x="456759" y="349402"/>
                </a:moveTo>
                <a:lnTo>
                  <a:pt x="449592" y="342159"/>
                </a:lnTo>
                <a:lnTo>
                  <a:pt x="443272" y="335341"/>
                </a:lnTo>
                <a:lnTo>
                  <a:pt x="442964" y="334954"/>
                </a:lnTo>
                <a:lnTo>
                  <a:pt x="442964" y="361872"/>
                </a:lnTo>
                <a:lnTo>
                  <a:pt x="456337" y="353234"/>
                </a:lnTo>
                <a:lnTo>
                  <a:pt x="458866" y="351531"/>
                </a:lnTo>
                <a:lnTo>
                  <a:pt x="456759" y="349402"/>
                </a:lnTo>
                <a:close/>
                <a:moveTo>
                  <a:pt x="471088" y="383059"/>
                </a:moveTo>
                <a:lnTo>
                  <a:pt x="470666" y="374966"/>
                </a:lnTo>
                <a:lnTo>
                  <a:pt x="468981" y="366870"/>
                </a:lnTo>
                <a:lnTo>
                  <a:pt x="468137" y="363462"/>
                </a:lnTo>
                <a:lnTo>
                  <a:pt x="465608" y="365591"/>
                </a:lnTo>
                <a:lnTo>
                  <a:pt x="445379" y="378373"/>
                </a:lnTo>
                <a:lnTo>
                  <a:pt x="430207" y="388173"/>
                </a:lnTo>
                <a:lnTo>
                  <a:pt x="422558" y="392626"/>
                </a:lnTo>
                <a:lnTo>
                  <a:pt x="422029" y="398691"/>
                </a:lnTo>
                <a:lnTo>
                  <a:pt x="420127" y="409621"/>
                </a:lnTo>
                <a:lnTo>
                  <a:pt x="418222" y="420555"/>
                </a:lnTo>
                <a:lnTo>
                  <a:pt x="417270" y="431485"/>
                </a:lnTo>
                <a:lnTo>
                  <a:pt x="417270" y="432297"/>
                </a:lnTo>
                <a:lnTo>
                  <a:pt x="416795" y="432700"/>
                </a:lnTo>
                <a:lnTo>
                  <a:pt x="415844" y="433107"/>
                </a:lnTo>
                <a:lnTo>
                  <a:pt x="414893" y="433107"/>
                </a:lnTo>
                <a:lnTo>
                  <a:pt x="414417" y="433107"/>
                </a:lnTo>
                <a:lnTo>
                  <a:pt x="413466" y="432700"/>
                </a:lnTo>
                <a:lnTo>
                  <a:pt x="412991" y="432297"/>
                </a:lnTo>
                <a:lnTo>
                  <a:pt x="412991" y="431485"/>
                </a:lnTo>
                <a:lnTo>
                  <a:pt x="413942" y="420555"/>
                </a:lnTo>
                <a:lnTo>
                  <a:pt x="415844" y="409621"/>
                </a:lnTo>
                <a:lnTo>
                  <a:pt x="417746" y="398691"/>
                </a:lnTo>
                <a:lnTo>
                  <a:pt x="418048" y="395252"/>
                </a:lnTo>
                <a:lnTo>
                  <a:pt x="416297" y="396269"/>
                </a:lnTo>
                <a:lnTo>
                  <a:pt x="404076" y="403937"/>
                </a:lnTo>
                <a:lnTo>
                  <a:pt x="401110" y="405864"/>
                </a:lnTo>
                <a:lnTo>
                  <a:pt x="400587" y="408692"/>
                </a:lnTo>
                <a:lnTo>
                  <a:pt x="399208" y="416130"/>
                </a:lnTo>
                <a:lnTo>
                  <a:pt x="398864" y="419629"/>
                </a:lnTo>
                <a:lnTo>
                  <a:pt x="398175" y="423130"/>
                </a:lnTo>
                <a:lnTo>
                  <a:pt x="398175" y="427504"/>
                </a:lnTo>
                <a:lnTo>
                  <a:pt x="397831" y="432757"/>
                </a:lnTo>
                <a:lnTo>
                  <a:pt x="397142" y="437131"/>
                </a:lnTo>
                <a:lnTo>
                  <a:pt x="396106" y="441505"/>
                </a:lnTo>
                <a:lnTo>
                  <a:pt x="395763" y="442381"/>
                </a:lnTo>
                <a:lnTo>
                  <a:pt x="395073" y="443256"/>
                </a:lnTo>
                <a:lnTo>
                  <a:pt x="394040" y="443256"/>
                </a:lnTo>
                <a:lnTo>
                  <a:pt x="393350" y="443256"/>
                </a:lnTo>
                <a:lnTo>
                  <a:pt x="393007" y="441943"/>
                </a:lnTo>
                <a:lnTo>
                  <a:pt x="393007" y="441505"/>
                </a:lnTo>
                <a:lnTo>
                  <a:pt x="393007" y="440630"/>
                </a:lnTo>
                <a:lnTo>
                  <a:pt x="394383" y="435818"/>
                </a:lnTo>
                <a:lnTo>
                  <a:pt x="394730" y="431444"/>
                </a:lnTo>
                <a:lnTo>
                  <a:pt x="395073" y="425754"/>
                </a:lnTo>
                <a:lnTo>
                  <a:pt x="395073" y="420942"/>
                </a:lnTo>
                <a:lnTo>
                  <a:pt x="395419" y="417878"/>
                </a:lnTo>
                <a:lnTo>
                  <a:pt x="395763" y="414379"/>
                </a:lnTo>
                <a:lnTo>
                  <a:pt x="396972" y="408613"/>
                </a:lnTo>
                <a:lnTo>
                  <a:pt x="392695" y="411608"/>
                </a:lnTo>
                <a:lnTo>
                  <a:pt x="388482" y="415015"/>
                </a:lnTo>
                <a:lnTo>
                  <a:pt x="369093" y="429501"/>
                </a:lnTo>
                <a:lnTo>
                  <a:pt x="350549" y="444840"/>
                </a:lnTo>
                <a:lnTo>
                  <a:pt x="345491" y="448247"/>
                </a:lnTo>
                <a:lnTo>
                  <a:pt x="340012" y="452933"/>
                </a:lnTo>
                <a:lnTo>
                  <a:pt x="334533" y="458047"/>
                </a:lnTo>
                <a:lnTo>
                  <a:pt x="329053" y="463161"/>
                </a:lnTo>
                <a:lnTo>
                  <a:pt x="326525" y="466143"/>
                </a:lnTo>
                <a:lnTo>
                  <a:pt x="324840" y="469125"/>
                </a:lnTo>
                <a:lnTo>
                  <a:pt x="323152" y="471682"/>
                </a:lnTo>
                <a:lnTo>
                  <a:pt x="326103" y="472533"/>
                </a:lnTo>
                <a:lnTo>
                  <a:pt x="337905" y="476368"/>
                </a:lnTo>
                <a:lnTo>
                  <a:pt x="345913" y="478500"/>
                </a:lnTo>
                <a:lnTo>
                  <a:pt x="354343" y="481482"/>
                </a:lnTo>
                <a:lnTo>
                  <a:pt x="361929" y="483186"/>
                </a:lnTo>
                <a:lnTo>
                  <a:pt x="368671" y="484464"/>
                </a:lnTo>
                <a:lnTo>
                  <a:pt x="377101" y="486168"/>
                </a:lnTo>
                <a:lnTo>
                  <a:pt x="385109" y="487872"/>
                </a:lnTo>
                <a:lnTo>
                  <a:pt x="403232" y="492132"/>
                </a:lnTo>
                <a:lnTo>
                  <a:pt x="409902" y="493858"/>
                </a:lnTo>
                <a:lnTo>
                  <a:pt x="410065" y="493345"/>
                </a:lnTo>
                <a:lnTo>
                  <a:pt x="410469" y="492057"/>
                </a:lnTo>
                <a:lnTo>
                  <a:pt x="410875" y="490772"/>
                </a:lnTo>
                <a:lnTo>
                  <a:pt x="411231" y="490318"/>
                </a:lnTo>
                <a:lnTo>
                  <a:pt x="410711" y="486209"/>
                </a:lnTo>
                <a:lnTo>
                  <a:pt x="410009" y="477451"/>
                </a:lnTo>
                <a:lnTo>
                  <a:pt x="409659" y="468694"/>
                </a:lnTo>
                <a:lnTo>
                  <a:pt x="409659" y="467819"/>
                </a:lnTo>
                <a:lnTo>
                  <a:pt x="410009" y="467381"/>
                </a:lnTo>
                <a:lnTo>
                  <a:pt x="410711" y="466943"/>
                </a:lnTo>
                <a:lnTo>
                  <a:pt x="411061" y="466943"/>
                </a:lnTo>
                <a:lnTo>
                  <a:pt x="411763" y="466943"/>
                </a:lnTo>
                <a:lnTo>
                  <a:pt x="412815" y="467381"/>
                </a:lnTo>
                <a:lnTo>
                  <a:pt x="413164" y="467819"/>
                </a:lnTo>
                <a:lnTo>
                  <a:pt x="413164" y="468694"/>
                </a:lnTo>
                <a:lnTo>
                  <a:pt x="413517" y="477451"/>
                </a:lnTo>
                <a:lnTo>
                  <a:pt x="414216" y="485771"/>
                </a:lnTo>
                <a:lnTo>
                  <a:pt x="414301" y="486414"/>
                </a:lnTo>
                <a:lnTo>
                  <a:pt x="414924" y="485623"/>
                </a:lnTo>
                <a:lnTo>
                  <a:pt x="418571" y="480906"/>
                </a:lnTo>
                <a:lnTo>
                  <a:pt x="422214" y="476617"/>
                </a:lnTo>
                <a:lnTo>
                  <a:pt x="426670" y="472328"/>
                </a:lnTo>
                <a:lnTo>
                  <a:pt x="435179" y="464606"/>
                </a:lnTo>
                <a:lnTo>
                  <a:pt x="444900" y="457316"/>
                </a:lnTo>
                <a:lnTo>
                  <a:pt x="446925" y="455600"/>
                </a:lnTo>
                <a:lnTo>
                  <a:pt x="449356" y="453456"/>
                </a:lnTo>
                <a:lnTo>
                  <a:pt x="452190" y="451740"/>
                </a:lnTo>
                <a:lnTo>
                  <a:pt x="455431" y="450452"/>
                </a:lnTo>
                <a:lnTo>
                  <a:pt x="458671" y="450023"/>
                </a:lnTo>
                <a:lnTo>
                  <a:pt x="460696" y="450452"/>
                </a:lnTo>
                <a:lnTo>
                  <a:pt x="462724" y="450883"/>
                </a:lnTo>
                <a:lnTo>
                  <a:pt x="463634" y="451365"/>
                </a:lnTo>
                <a:lnTo>
                  <a:pt x="463924" y="448247"/>
                </a:lnTo>
                <a:lnTo>
                  <a:pt x="464767" y="441858"/>
                </a:lnTo>
                <a:lnTo>
                  <a:pt x="466452" y="434615"/>
                </a:lnTo>
                <a:lnTo>
                  <a:pt x="468981" y="418851"/>
                </a:lnTo>
                <a:lnTo>
                  <a:pt x="470247" y="409901"/>
                </a:lnTo>
                <a:lnTo>
                  <a:pt x="471088" y="400530"/>
                </a:lnTo>
                <a:lnTo>
                  <a:pt x="471510" y="392008"/>
                </a:lnTo>
                <a:lnTo>
                  <a:pt x="471088" y="383059"/>
                </a:lnTo>
                <a:close/>
                <a:moveTo>
                  <a:pt x="539157" y="528154"/>
                </a:moveTo>
                <a:cubicBezTo>
                  <a:pt x="538222" y="528154"/>
                  <a:pt x="538222" y="529738"/>
                  <a:pt x="537290" y="529738"/>
                </a:cubicBezTo>
                <a:cubicBezTo>
                  <a:pt x="536355" y="528154"/>
                  <a:pt x="535419" y="527364"/>
                  <a:pt x="533549" y="525783"/>
                </a:cubicBezTo>
                <a:cubicBezTo>
                  <a:pt x="533549" y="525783"/>
                  <a:pt x="532614" y="524993"/>
                  <a:pt x="532614" y="524199"/>
                </a:cubicBezTo>
                <a:lnTo>
                  <a:pt x="530746" y="525783"/>
                </a:lnTo>
                <a:cubicBezTo>
                  <a:pt x="529811" y="525783"/>
                  <a:pt x="528876" y="524199"/>
                  <a:pt x="528876" y="524199"/>
                </a:cubicBezTo>
                <a:cubicBezTo>
                  <a:pt x="527940" y="523409"/>
                  <a:pt x="527940" y="521828"/>
                  <a:pt x="527008" y="521828"/>
                </a:cubicBezTo>
                <a:cubicBezTo>
                  <a:pt x="526073" y="521828"/>
                  <a:pt x="526073" y="523409"/>
                  <a:pt x="525138" y="523409"/>
                </a:cubicBezTo>
                <a:cubicBezTo>
                  <a:pt x="524203" y="522618"/>
                  <a:pt x="524203" y="522618"/>
                  <a:pt x="523267" y="521828"/>
                </a:cubicBezTo>
                <a:cubicBezTo>
                  <a:pt x="523267" y="521828"/>
                  <a:pt x="521400" y="522618"/>
                  <a:pt x="521400" y="523409"/>
                </a:cubicBezTo>
                <a:cubicBezTo>
                  <a:pt x="521400" y="523409"/>
                  <a:pt x="522332" y="524199"/>
                  <a:pt x="523267" y="524993"/>
                </a:cubicBezTo>
                <a:cubicBezTo>
                  <a:pt x="523267" y="524993"/>
                  <a:pt x="524203" y="525783"/>
                  <a:pt x="524203" y="526573"/>
                </a:cubicBezTo>
                <a:cubicBezTo>
                  <a:pt x="525138" y="527364"/>
                  <a:pt x="526073" y="527364"/>
                  <a:pt x="526073" y="528154"/>
                </a:cubicBezTo>
                <a:cubicBezTo>
                  <a:pt x="527008" y="528948"/>
                  <a:pt x="527008" y="529738"/>
                  <a:pt x="527940" y="529738"/>
                </a:cubicBezTo>
                <a:cubicBezTo>
                  <a:pt x="527940" y="530529"/>
                  <a:pt x="528876" y="531319"/>
                  <a:pt x="528876" y="532109"/>
                </a:cubicBezTo>
                <a:cubicBezTo>
                  <a:pt x="529811" y="532109"/>
                  <a:pt x="530746" y="530529"/>
                  <a:pt x="531681" y="530529"/>
                </a:cubicBezTo>
                <a:cubicBezTo>
                  <a:pt x="531681" y="530529"/>
                  <a:pt x="532614" y="528948"/>
                  <a:pt x="533549" y="528948"/>
                </a:cubicBezTo>
                <a:cubicBezTo>
                  <a:pt x="533549" y="528948"/>
                  <a:pt x="534484" y="530529"/>
                  <a:pt x="535419" y="530529"/>
                </a:cubicBezTo>
                <a:cubicBezTo>
                  <a:pt x="535419" y="531319"/>
                  <a:pt x="536355" y="529738"/>
                  <a:pt x="537290" y="529738"/>
                </a:cubicBezTo>
                <a:cubicBezTo>
                  <a:pt x="537290" y="529738"/>
                  <a:pt x="538222" y="531319"/>
                  <a:pt x="539157" y="531319"/>
                </a:cubicBezTo>
                <a:lnTo>
                  <a:pt x="541028" y="529738"/>
                </a:lnTo>
                <a:lnTo>
                  <a:pt x="539157" y="528154"/>
                </a:lnTo>
                <a:close/>
                <a:moveTo>
                  <a:pt x="555047" y="512337"/>
                </a:moveTo>
                <a:cubicBezTo>
                  <a:pt x="554112" y="512337"/>
                  <a:pt x="553177" y="511546"/>
                  <a:pt x="553177" y="510753"/>
                </a:cubicBezTo>
                <a:cubicBezTo>
                  <a:pt x="553177" y="509962"/>
                  <a:pt x="551309" y="509172"/>
                  <a:pt x="551309" y="509172"/>
                </a:cubicBezTo>
                <a:lnTo>
                  <a:pt x="554112" y="507591"/>
                </a:lnTo>
                <a:cubicBezTo>
                  <a:pt x="553177" y="507591"/>
                  <a:pt x="552242" y="506007"/>
                  <a:pt x="552242" y="506007"/>
                </a:cubicBezTo>
                <a:cubicBezTo>
                  <a:pt x="551309" y="506007"/>
                  <a:pt x="550374" y="507591"/>
                  <a:pt x="550374" y="507591"/>
                </a:cubicBezTo>
                <a:cubicBezTo>
                  <a:pt x="549439" y="507591"/>
                  <a:pt x="548504" y="508381"/>
                  <a:pt x="547568" y="508381"/>
                </a:cubicBezTo>
                <a:cubicBezTo>
                  <a:pt x="547568" y="509172"/>
                  <a:pt x="549439" y="509962"/>
                  <a:pt x="549439" y="510753"/>
                </a:cubicBezTo>
                <a:cubicBezTo>
                  <a:pt x="549439" y="510753"/>
                  <a:pt x="550374" y="511546"/>
                  <a:pt x="551309" y="512337"/>
                </a:cubicBezTo>
                <a:cubicBezTo>
                  <a:pt x="551309" y="512337"/>
                  <a:pt x="552242" y="513127"/>
                  <a:pt x="553177" y="513917"/>
                </a:cubicBezTo>
                <a:cubicBezTo>
                  <a:pt x="553177" y="513917"/>
                  <a:pt x="550374" y="514708"/>
                  <a:pt x="550374" y="515498"/>
                </a:cubicBezTo>
                <a:lnTo>
                  <a:pt x="552242" y="517082"/>
                </a:lnTo>
                <a:cubicBezTo>
                  <a:pt x="553177" y="517873"/>
                  <a:pt x="553177" y="518663"/>
                  <a:pt x="554112" y="518663"/>
                </a:cubicBezTo>
                <a:lnTo>
                  <a:pt x="555983" y="517082"/>
                </a:lnTo>
                <a:cubicBezTo>
                  <a:pt x="555983" y="517082"/>
                  <a:pt x="554112" y="516292"/>
                  <a:pt x="554112" y="515498"/>
                </a:cubicBezTo>
                <a:lnTo>
                  <a:pt x="556915" y="514708"/>
                </a:lnTo>
                <a:cubicBezTo>
                  <a:pt x="555983" y="513917"/>
                  <a:pt x="555047" y="513127"/>
                  <a:pt x="555047" y="512337"/>
                </a:cubicBezTo>
                <a:close/>
                <a:moveTo>
                  <a:pt x="579349" y="510753"/>
                </a:moveTo>
                <a:cubicBezTo>
                  <a:pt x="579349" y="510753"/>
                  <a:pt x="578413" y="508381"/>
                  <a:pt x="577478" y="509172"/>
                </a:cubicBezTo>
                <a:cubicBezTo>
                  <a:pt x="577478" y="509172"/>
                  <a:pt x="576543" y="509962"/>
                  <a:pt x="575611" y="509962"/>
                </a:cubicBezTo>
                <a:cubicBezTo>
                  <a:pt x="576543" y="510753"/>
                  <a:pt x="576543" y="511546"/>
                  <a:pt x="577478" y="512337"/>
                </a:cubicBezTo>
                <a:cubicBezTo>
                  <a:pt x="577478" y="512337"/>
                  <a:pt x="578413" y="513127"/>
                  <a:pt x="579349" y="513917"/>
                </a:cubicBezTo>
                <a:cubicBezTo>
                  <a:pt x="579349" y="513917"/>
                  <a:pt x="580284" y="512337"/>
                  <a:pt x="581219" y="512337"/>
                </a:cubicBezTo>
                <a:cubicBezTo>
                  <a:pt x="581219" y="512337"/>
                  <a:pt x="582151" y="513917"/>
                  <a:pt x="583086" y="513917"/>
                </a:cubicBezTo>
                <a:cubicBezTo>
                  <a:pt x="583086" y="513917"/>
                  <a:pt x="584022" y="513127"/>
                  <a:pt x="584957" y="513127"/>
                </a:cubicBezTo>
                <a:cubicBezTo>
                  <a:pt x="584022" y="512337"/>
                  <a:pt x="584022" y="511546"/>
                  <a:pt x="583086" y="510753"/>
                </a:cubicBezTo>
                <a:cubicBezTo>
                  <a:pt x="583086" y="510753"/>
                  <a:pt x="582151" y="509172"/>
                  <a:pt x="581219" y="509172"/>
                </a:cubicBezTo>
                <a:cubicBezTo>
                  <a:pt x="581219" y="509172"/>
                  <a:pt x="580284" y="510753"/>
                  <a:pt x="579349" y="510753"/>
                </a:cubicBezTo>
                <a:close/>
                <a:moveTo>
                  <a:pt x="585892" y="503636"/>
                </a:moveTo>
                <a:cubicBezTo>
                  <a:pt x="585892" y="503636"/>
                  <a:pt x="584022" y="505217"/>
                  <a:pt x="584022" y="504426"/>
                </a:cubicBezTo>
                <a:cubicBezTo>
                  <a:pt x="584022" y="504426"/>
                  <a:pt x="583086" y="502845"/>
                  <a:pt x="582151" y="502845"/>
                </a:cubicBezTo>
                <a:cubicBezTo>
                  <a:pt x="582151" y="503636"/>
                  <a:pt x="580284" y="503636"/>
                  <a:pt x="580284" y="504426"/>
                </a:cubicBezTo>
                <a:lnTo>
                  <a:pt x="582151" y="506007"/>
                </a:lnTo>
                <a:cubicBezTo>
                  <a:pt x="582151" y="506007"/>
                  <a:pt x="583086" y="507591"/>
                  <a:pt x="584022" y="507591"/>
                </a:cubicBezTo>
                <a:cubicBezTo>
                  <a:pt x="584022" y="507591"/>
                  <a:pt x="584957" y="506797"/>
                  <a:pt x="585892" y="506797"/>
                </a:cubicBezTo>
                <a:lnTo>
                  <a:pt x="587760" y="505217"/>
                </a:lnTo>
                <a:cubicBezTo>
                  <a:pt x="587760" y="505217"/>
                  <a:pt x="586824" y="503636"/>
                  <a:pt x="585892" y="503636"/>
                </a:cubicBezTo>
                <a:close/>
                <a:moveTo>
                  <a:pt x="591501" y="519453"/>
                </a:moveTo>
                <a:cubicBezTo>
                  <a:pt x="590565" y="519453"/>
                  <a:pt x="589630" y="521037"/>
                  <a:pt x="588695" y="521037"/>
                </a:cubicBezTo>
                <a:lnTo>
                  <a:pt x="587760" y="519453"/>
                </a:lnTo>
                <a:cubicBezTo>
                  <a:pt x="586824" y="519453"/>
                  <a:pt x="585892" y="521037"/>
                  <a:pt x="584957" y="521037"/>
                </a:cubicBezTo>
                <a:cubicBezTo>
                  <a:pt x="584957" y="521037"/>
                  <a:pt x="584022" y="519453"/>
                  <a:pt x="584022" y="518663"/>
                </a:cubicBezTo>
                <a:cubicBezTo>
                  <a:pt x="584022" y="519453"/>
                  <a:pt x="582151" y="519453"/>
                  <a:pt x="582151" y="520247"/>
                </a:cubicBezTo>
                <a:cubicBezTo>
                  <a:pt x="581219" y="521037"/>
                  <a:pt x="583086" y="521828"/>
                  <a:pt x="583086" y="521828"/>
                </a:cubicBezTo>
                <a:cubicBezTo>
                  <a:pt x="584022" y="522618"/>
                  <a:pt x="584022" y="523409"/>
                  <a:pt x="584957" y="524199"/>
                </a:cubicBezTo>
                <a:cubicBezTo>
                  <a:pt x="585892" y="524199"/>
                  <a:pt x="585892" y="524993"/>
                  <a:pt x="586824" y="525783"/>
                </a:cubicBezTo>
                <a:cubicBezTo>
                  <a:pt x="586824" y="524993"/>
                  <a:pt x="587760" y="524993"/>
                  <a:pt x="588695" y="524199"/>
                </a:cubicBezTo>
                <a:cubicBezTo>
                  <a:pt x="589630" y="523409"/>
                  <a:pt x="591501" y="522618"/>
                  <a:pt x="592433" y="521828"/>
                </a:cubicBezTo>
                <a:cubicBezTo>
                  <a:pt x="592433" y="521828"/>
                  <a:pt x="591501" y="520247"/>
                  <a:pt x="591501" y="519453"/>
                </a:cubicBezTo>
                <a:close/>
                <a:moveTo>
                  <a:pt x="615877" y="503784"/>
                </a:moveTo>
                <a:cubicBezTo>
                  <a:pt x="615455" y="504048"/>
                  <a:pt x="613931" y="504631"/>
                  <a:pt x="613931" y="505217"/>
                </a:cubicBezTo>
                <a:lnTo>
                  <a:pt x="615802" y="506797"/>
                </a:lnTo>
                <a:lnTo>
                  <a:pt x="617669" y="505217"/>
                </a:lnTo>
                <a:cubicBezTo>
                  <a:pt x="617669" y="505217"/>
                  <a:pt x="616088" y="504521"/>
                  <a:pt x="615877" y="503784"/>
                </a:cubicBezTo>
                <a:close/>
                <a:moveTo>
                  <a:pt x="617669" y="519453"/>
                </a:moveTo>
                <a:cubicBezTo>
                  <a:pt x="616734" y="519453"/>
                  <a:pt x="616734" y="517873"/>
                  <a:pt x="615802" y="517873"/>
                </a:cubicBezTo>
                <a:lnTo>
                  <a:pt x="613931" y="519453"/>
                </a:lnTo>
                <a:cubicBezTo>
                  <a:pt x="612996" y="519453"/>
                  <a:pt x="612061" y="517082"/>
                  <a:pt x="612061" y="517873"/>
                </a:cubicBezTo>
                <a:cubicBezTo>
                  <a:pt x="611129" y="517873"/>
                  <a:pt x="611129" y="518663"/>
                  <a:pt x="610193" y="518663"/>
                </a:cubicBezTo>
                <a:cubicBezTo>
                  <a:pt x="610193" y="519453"/>
                  <a:pt x="611129" y="520247"/>
                  <a:pt x="612061" y="520247"/>
                </a:cubicBezTo>
                <a:cubicBezTo>
                  <a:pt x="612061" y="521037"/>
                  <a:pt x="612996" y="521828"/>
                  <a:pt x="612996" y="522618"/>
                </a:cubicBezTo>
                <a:lnTo>
                  <a:pt x="614867" y="524199"/>
                </a:lnTo>
                <a:lnTo>
                  <a:pt x="616734" y="522618"/>
                </a:lnTo>
                <a:cubicBezTo>
                  <a:pt x="617669" y="522618"/>
                  <a:pt x="618604" y="521828"/>
                  <a:pt x="618604" y="521037"/>
                </a:cubicBezTo>
                <a:cubicBezTo>
                  <a:pt x="618604" y="521037"/>
                  <a:pt x="617669" y="520247"/>
                  <a:pt x="617669" y="519453"/>
                </a:cubicBezTo>
                <a:close/>
                <a:moveTo>
                  <a:pt x="628886" y="521037"/>
                </a:moveTo>
                <a:cubicBezTo>
                  <a:pt x="627951" y="520247"/>
                  <a:pt x="627016" y="519453"/>
                  <a:pt x="627016" y="519453"/>
                </a:cubicBezTo>
                <a:cubicBezTo>
                  <a:pt x="627016" y="518663"/>
                  <a:pt x="625148" y="517873"/>
                  <a:pt x="625148" y="517082"/>
                </a:cubicBezTo>
                <a:lnTo>
                  <a:pt x="627016" y="516292"/>
                </a:lnTo>
                <a:cubicBezTo>
                  <a:pt x="627016" y="515498"/>
                  <a:pt x="626083" y="514708"/>
                  <a:pt x="626083" y="513917"/>
                </a:cubicBezTo>
                <a:cubicBezTo>
                  <a:pt x="625148" y="513917"/>
                  <a:pt x="625148" y="513127"/>
                  <a:pt x="624213" y="512337"/>
                </a:cubicBezTo>
                <a:cubicBezTo>
                  <a:pt x="623278" y="511546"/>
                  <a:pt x="623278" y="511546"/>
                  <a:pt x="622342" y="510753"/>
                </a:cubicBezTo>
                <a:cubicBezTo>
                  <a:pt x="622342" y="511546"/>
                  <a:pt x="620475" y="511546"/>
                  <a:pt x="620475" y="512337"/>
                </a:cubicBezTo>
                <a:cubicBezTo>
                  <a:pt x="620475" y="512337"/>
                  <a:pt x="622342" y="513127"/>
                  <a:pt x="622342" y="513917"/>
                </a:cubicBezTo>
                <a:cubicBezTo>
                  <a:pt x="622342" y="514708"/>
                  <a:pt x="623278" y="515498"/>
                  <a:pt x="623278" y="515498"/>
                </a:cubicBezTo>
                <a:cubicBezTo>
                  <a:pt x="624213" y="515498"/>
                  <a:pt x="625148" y="517082"/>
                  <a:pt x="625148" y="517082"/>
                </a:cubicBezTo>
                <a:cubicBezTo>
                  <a:pt x="625148" y="517873"/>
                  <a:pt x="623278" y="518663"/>
                  <a:pt x="623278" y="518663"/>
                </a:cubicBezTo>
                <a:cubicBezTo>
                  <a:pt x="623278" y="519453"/>
                  <a:pt x="624213" y="520247"/>
                  <a:pt x="625148" y="520247"/>
                </a:cubicBezTo>
                <a:cubicBezTo>
                  <a:pt x="625148" y="521037"/>
                  <a:pt x="626083" y="521828"/>
                  <a:pt x="626083" y="522618"/>
                </a:cubicBezTo>
                <a:lnTo>
                  <a:pt x="624213" y="523409"/>
                </a:lnTo>
                <a:cubicBezTo>
                  <a:pt x="624213" y="524199"/>
                  <a:pt x="626083" y="524993"/>
                  <a:pt x="626083" y="524993"/>
                </a:cubicBezTo>
                <a:cubicBezTo>
                  <a:pt x="626083" y="525783"/>
                  <a:pt x="627016" y="526573"/>
                  <a:pt x="627016" y="527364"/>
                </a:cubicBezTo>
                <a:cubicBezTo>
                  <a:pt x="627951" y="526573"/>
                  <a:pt x="629821" y="526573"/>
                  <a:pt x="629821" y="525783"/>
                </a:cubicBezTo>
                <a:cubicBezTo>
                  <a:pt x="629821" y="524993"/>
                  <a:pt x="627951" y="524199"/>
                  <a:pt x="627951" y="524199"/>
                </a:cubicBezTo>
                <a:cubicBezTo>
                  <a:pt x="627951" y="523409"/>
                  <a:pt x="626083" y="522618"/>
                  <a:pt x="626083" y="522618"/>
                </a:cubicBezTo>
                <a:cubicBezTo>
                  <a:pt x="626083" y="521828"/>
                  <a:pt x="628886" y="521037"/>
                  <a:pt x="628886" y="521037"/>
                </a:cubicBezTo>
                <a:close/>
                <a:moveTo>
                  <a:pt x="641035" y="524199"/>
                </a:moveTo>
                <a:cubicBezTo>
                  <a:pt x="641035" y="523409"/>
                  <a:pt x="640103" y="522618"/>
                  <a:pt x="639168" y="521828"/>
                </a:cubicBezTo>
                <a:lnTo>
                  <a:pt x="638232" y="520247"/>
                </a:lnTo>
                <a:cubicBezTo>
                  <a:pt x="637297" y="520247"/>
                  <a:pt x="636362" y="521828"/>
                  <a:pt x="635430" y="521828"/>
                </a:cubicBezTo>
                <a:cubicBezTo>
                  <a:pt x="635430" y="521828"/>
                  <a:pt x="633559" y="522618"/>
                  <a:pt x="633559" y="523409"/>
                </a:cubicBezTo>
                <a:lnTo>
                  <a:pt x="635430" y="524993"/>
                </a:lnTo>
                <a:cubicBezTo>
                  <a:pt x="636362" y="524993"/>
                  <a:pt x="636362" y="523409"/>
                  <a:pt x="637297" y="523409"/>
                </a:cubicBezTo>
                <a:cubicBezTo>
                  <a:pt x="638232" y="524993"/>
                  <a:pt x="639168" y="525783"/>
                  <a:pt x="641035" y="527364"/>
                </a:cubicBezTo>
                <a:cubicBezTo>
                  <a:pt x="641035" y="526573"/>
                  <a:pt x="642906" y="526573"/>
                  <a:pt x="642906" y="525783"/>
                </a:cubicBezTo>
                <a:cubicBezTo>
                  <a:pt x="642906" y="524993"/>
                  <a:pt x="641035" y="524199"/>
                  <a:pt x="641035" y="524199"/>
                </a:cubicBezTo>
                <a:close/>
                <a:moveTo>
                  <a:pt x="717680" y="513917"/>
                </a:moveTo>
                <a:lnTo>
                  <a:pt x="715812" y="514708"/>
                </a:lnTo>
                <a:cubicBezTo>
                  <a:pt x="714877" y="515498"/>
                  <a:pt x="713942" y="516292"/>
                  <a:pt x="713006" y="516292"/>
                </a:cubicBezTo>
                <a:lnTo>
                  <a:pt x="712071" y="514708"/>
                </a:lnTo>
                <a:cubicBezTo>
                  <a:pt x="711136" y="514708"/>
                  <a:pt x="710204" y="516292"/>
                  <a:pt x="710204" y="515498"/>
                </a:cubicBezTo>
                <a:cubicBezTo>
                  <a:pt x="709269" y="515498"/>
                  <a:pt x="708333" y="514708"/>
                  <a:pt x="708333" y="513917"/>
                </a:cubicBezTo>
                <a:cubicBezTo>
                  <a:pt x="707398" y="513917"/>
                  <a:pt x="707398" y="513127"/>
                  <a:pt x="706463" y="512337"/>
                </a:cubicBezTo>
                <a:cubicBezTo>
                  <a:pt x="706463" y="513127"/>
                  <a:pt x="704595" y="513127"/>
                  <a:pt x="704595" y="513917"/>
                </a:cubicBezTo>
                <a:cubicBezTo>
                  <a:pt x="704595" y="513917"/>
                  <a:pt x="705531" y="514708"/>
                  <a:pt x="706463" y="515498"/>
                </a:cubicBezTo>
                <a:cubicBezTo>
                  <a:pt x="706463" y="516292"/>
                  <a:pt x="707398" y="517082"/>
                  <a:pt x="707398" y="517082"/>
                </a:cubicBezTo>
                <a:cubicBezTo>
                  <a:pt x="708333" y="517873"/>
                  <a:pt x="708333" y="518663"/>
                  <a:pt x="709269" y="518663"/>
                </a:cubicBezTo>
                <a:cubicBezTo>
                  <a:pt x="709269" y="519453"/>
                  <a:pt x="711136" y="517873"/>
                  <a:pt x="711136" y="517873"/>
                </a:cubicBezTo>
                <a:cubicBezTo>
                  <a:pt x="712071" y="517873"/>
                  <a:pt x="713006" y="519453"/>
                  <a:pt x="713006" y="519453"/>
                </a:cubicBezTo>
                <a:cubicBezTo>
                  <a:pt x="713942" y="519453"/>
                  <a:pt x="714877" y="518663"/>
                  <a:pt x="714877" y="517873"/>
                </a:cubicBezTo>
                <a:cubicBezTo>
                  <a:pt x="715812" y="517873"/>
                  <a:pt x="716744" y="517082"/>
                  <a:pt x="716744" y="517082"/>
                </a:cubicBezTo>
                <a:cubicBezTo>
                  <a:pt x="717680" y="516292"/>
                  <a:pt x="718615" y="515498"/>
                  <a:pt x="719550" y="515498"/>
                </a:cubicBezTo>
                <a:cubicBezTo>
                  <a:pt x="718615" y="515498"/>
                  <a:pt x="718615" y="513917"/>
                  <a:pt x="717680" y="513917"/>
                </a:cubicBezTo>
                <a:close/>
                <a:moveTo>
                  <a:pt x="732634" y="512337"/>
                </a:moveTo>
                <a:cubicBezTo>
                  <a:pt x="731699" y="510753"/>
                  <a:pt x="730764" y="509962"/>
                  <a:pt x="729832" y="508381"/>
                </a:cubicBezTo>
                <a:cubicBezTo>
                  <a:pt x="727961" y="509172"/>
                  <a:pt x="727026" y="510753"/>
                  <a:pt x="725155" y="511546"/>
                </a:cubicBezTo>
                <a:cubicBezTo>
                  <a:pt x="726091" y="512337"/>
                  <a:pt x="727961" y="513917"/>
                  <a:pt x="728897" y="514708"/>
                </a:cubicBezTo>
                <a:cubicBezTo>
                  <a:pt x="729832" y="516292"/>
                  <a:pt x="730764" y="517082"/>
                  <a:pt x="731699" y="518663"/>
                </a:cubicBezTo>
                <a:cubicBezTo>
                  <a:pt x="732634" y="518663"/>
                  <a:pt x="732634" y="519453"/>
                  <a:pt x="733570" y="520247"/>
                </a:cubicBezTo>
                <a:cubicBezTo>
                  <a:pt x="734505" y="519453"/>
                  <a:pt x="736372" y="518663"/>
                  <a:pt x="737308" y="517082"/>
                </a:cubicBezTo>
                <a:cubicBezTo>
                  <a:pt x="736372" y="516292"/>
                  <a:pt x="735440" y="515498"/>
                  <a:pt x="734505" y="513917"/>
                </a:cubicBezTo>
                <a:cubicBezTo>
                  <a:pt x="733570" y="513127"/>
                  <a:pt x="733570" y="513127"/>
                  <a:pt x="732634" y="512337"/>
                </a:cubicBezTo>
                <a:close/>
                <a:moveTo>
                  <a:pt x="742916" y="505217"/>
                </a:moveTo>
                <a:cubicBezTo>
                  <a:pt x="741981" y="504426"/>
                  <a:pt x="741046" y="502845"/>
                  <a:pt x="740113" y="502052"/>
                </a:cubicBezTo>
                <a:cubicBezTo>
                  <a:pt x="739178" y="502052"/>
                  <a:pt x="738243" y="502845"/>
                  <a:pt x="738243" y="503636"/>
                </a:cubicBezTo>
                <a:cubicBezTo>
                  <a:pt x="737308" y="503636"/>
                  <a:pt x="735440" y="504426"/>
                  <a:pt x="735440" y="504426"/>
                </a:cubicBezTo>
                <a:cubicBezTo>
                  <a:pt x="735440" y="505217"/>
                  <a:pt x="737308" y="506007"/>
                  <a:pt x="737308" y="506007"/>
                </a:cubicBezTo>
                <a:cubicBezTo>
                  <a:pt x="738243" y="506797"/>
                  <a:pt x="738243" y="507591"/>
                  <a:pt x="739178" y="508381"/>
                </a:cubicBezTo>
                <a:cubicBezTo>
                  <a:pt x="739178" y="508381"/>
                  <a:pt x="740113" y="509962"/>
                  <a:pt x="741046" y="509962"/>
                </a:cubicBezTo>
                <a:lnTo>
                  <a:pt x="742916" y="508381"/>
                </a:lnTo>
                <a:lnTo>
                  <a:pt x="744787" y="507591"/>
                </a:lnTo>
                <a:cubicBezTo>
                  <a:pt x="744787" y="506797"/>
                  <a:pt x="743851" y="506007"/>
                  <a:pt x="742916" y="505217"/>
                </a:cubicBezTo>
                <a:close/>
                <a:moveTo>
                  <a:pt x="771890" y="503636"/>
                </a:moveTo>
                <a:cubicBezTo>
                  <a:pt x="770955" y="503636"/>
                  <a:pt x="770955" y="502845"/>
                  <a:pt x="770023" y="502052"/>
                </a:cubicBezTo>
                <a:cubicBezTo>
                  <a:pt x="770023" y="502052"/>
                  <a:pt x="769088" y="500471"/>
                  <a:pt x="768153" y="500471"/>
                </a:cubicBezTo>
                <a:cubicBezTo>
                  <a:pt x="768153" y="500471"/>
                  <a:pt x="767217" y="501261"/>
                  <a:pt x="766282" y="502052"/>
                </a:cubicBezTo>
                <a:cubicBezTo>
                  <a:pt x="765350" y="502052"/>
                  <a:pt x="765350" y="502845"/>
                  <a:pt x="764415" y="502845"/>
                </a:cubicBezTo>
                <a:cubicBezTo>
                  <a:pt x="763479" y="502845"/>
                  <a:pt x="763479" y="502052"/>
                  <a:pt x="762544" y="501261"/>
                </a:cubicBezTo>
                <a:cubicBezTo>
                  <a:pt x="762544" y="502052"/>
                  <a:pt x="760674" y="502052"/>
                  <a:pt x="760674" y="502845"/>
                </a:cubicBezTo>
                <a:cubicBezTo>
                  <a:pt x="760674" y="502845"/>
                  <a:pt x="761609" y="504426"/>
                  <a:pt x="762544" y="504426"/>
                </a:cubicBezTo>
                <a:cubicBezTo>
                  <a:pt x="762544" y="505217"/>
                  <a:pt x="763479" y="506007"/>
                  <a:pt x="763479" y="506007"/>
                </a:cubicBezTo>
                <a:cubicBezTo>
                  <a:pt x="764415" y="506797"/>
                  <a:pt x="764415" y="507591"/>
                  <a:pt x="765350" y="507591"/>
                </a:cubicBezTo>
                <a:cubicBezTo>
                  <a:pt x="766282" y="508381"/>
                  <a:pt x="767217" y="506797"/>
                  <a:pt x="767217" y="506797"/>
                </a:cubicBezTo>
                <a:cubicBezTo>
                  <a:pt x="768153" y="506797"/>
                  <a:pt x="769088" y="505217"/>
                  <a:pt x="769088" y="505217"/>
                </a:cubicBezTo>
                <a:cubicBezTo>
                  <a:pt x="770023" y="505217"/>
                  <a:pt x="770955" y="506797"/>
                  <a:pt x="770955" y="506797"/>
                </a:cubicBezTo>
                <a:lnTo>
                  <a:pt x="772826" y="506007"/>
                </a:lnTo>
                <a:cubicBezTo>
                  <a:pt x="772826" y="505217"/>
                  <a:pt x="771890" y="504426"/>
                  <a:pt x="771890" y="503636"/>
                </a:cubicBezTo>
                <a:close/>
                <a:moveTo>
                  <a:pt x="795256" y="522618"/>
                </a:moveTo>
                <a:lnTo>
                  <a:pt x="797127" y="521037"/>
                </a:lnTo>
                <a:lnTo>
                  <a:pt x="795256" y="519453"/>
                </a:lnTo>
                <a:cubicBezTo>
                  <a:pt x="795256" y="519453"/>
                  <a:pt x="793389" y="521037"/>
                  <a:pt x="793389" y="520247"/>
                </a:cubicBezTo>
                <a:cubicBezTo>
                  <a:pt x="792454" y="520247"/>
                  <a:pt x="792454" y="519453"/>
                  <a:pt x="791518" y="518663"/>
                </a:cubicBezTo>
                <a:cubicBezTo>
                  <a:pt x="791518" y="519453"/>
                  <a:pt x="789651" y="519453"/>
                  <a:pt x="789651" y="520247"/>
                </a:cubicBezTo>
                <a:cubicBezTo>
                  <a:pt x="789651" y="521037"/>
                  <a:pt x="791518" y="521828"/>
                  <a:pt x="791518" y="521828"/>
                </a:cubicBezTo>
                <a:cubicBezTo>
                  <a:pt x="791518" y="522618"/>
                  <a:pt x="792454" y="523409"/>
                  <a:pt x="792454" y="523409"/>
                </a:cubicBezTo>
                <a:cubicBezTo>
                  <a:pt x="792454" y="524199"/>
                  <a:pt x="790583" y="524993"/>
                  <a:pt x="790583" y="524993"/>
                </a:cubicBezTo>
                <a:cubicBezTo>
                  <a:pt x="790583" y="525783"/>
                  <a:pt x="792454" y="526573"/>
                  <a:pt x="792454" y="526573"/>
                </a:cubicBezTo>
                <a:cubicBezTo>
                  <a:pt x="792454" y="527364"/>
                  <a:pt x="790583" y="528154"/>
                  <a:pt x="790583" y="528154"/>
                </a:cubicBezTo>
                <a:cubicBezTo>
                  <a:pt x="790583" y="528948"/>
                  <a:pt x="791518" y="529738"/>
                  <a:pt x="791518" y="529738"/>
                </a:cubicBezTo>
                <a:cubicBezTo>
                  <a:pt x="792454" y="529738"/>
                  <a:pt x="793389" y="528154"/>
                  <a:pt x="794324" y="528948"/>
                </a:cubicBezTo>
                <a:lnTo>
                  <a:pt x="795256" y="530529"/>
                </a:lnTo>
                <a:cubicBezTo>
                  <a:pt x="796192" y="529738"/>
                  <a:pt x="797127" y="529738"/>
                  <a:pt x="797127" y="528948"/>
                </a:cubicBezTo>
                <a:cubicBezTo>
                  <a:pt x="798062" y="528948"/>
                  <a:pt x="796192" y="527364"/>
                  <a:pt x="796192" y="527364"/>
                </a:cubicBezTo>
                <a:cubicBezTo>
                  <a:pt x="795256" y="526573"/>
                  <a:pt x="794324" y="525783"/>
                  <a:pt x="794324" y="525783"/>
                </a:cubicBezTo>
                <a:cubicBezTo>
                  <a:pt x="794324" y="524993"/>
                  <a:pt x="792454" y="524199"/>
                  <a:pt x="792454" y="523409"/>
                </a:cubicBezTo>
                <a:cubicBezTo>
                  <a:pt x="792454" y="523409"/>
                  <a:pt x="794324" y="522618"/>
                  <a:pt x="795256" y="522618"/>
                </a:cubicBezTo>
                <a:close/>
                <a:moveTo>
                  <a:pt x="813017" y="513127"/>
                </a:moveTo>
                <a:lnTo>
                  <a:pt x="811146" y="514708"/>
                </a:lnTo>
                <a:cubicBezTo>
                  <a:pt x="810211" y="514708"/>
                  <a:pt x="810211" y="513127"/>
                  <a:pt x="809279" y="513127"/>
                </a:cubicBezTo>
                <a:lnTo>
                  <a:pt x="807408" y="513917"/>
                </a:lnTo>
                <a:cubicBezTo>
                  <a:pt x="807408" y="514708"/>
                  <a:pt x="808344" y="515498"/>
                  <a:pt x="809279" y="516292"/>
                </a:cubicBezTo>
                <a:lnTo>
                  <a:pt x="810211" y="517873"/>
                </a:lnTo>
                <a:cubicBezTo>
                  <a:pt x="811146" y="517873"/>
                  <a:pt x="812082" y="516292"/>
                  <a:pt x="813017" y="516292"/>
                </a:cubicBezTo>
                <a:lnTo>
                  <a:pt x="814884" y="515498"/>
                </a:lnTo>
                <a:cubicBezTo>
                  <a:pt x="814884" y="514708"/>
                  <a:pt x="813017" y="513917"/>
                  <a:pt x="813017" y="513127"/>
                </a:cubicBezTo>
                <a:close/>
                <a:moveTo>
                  <a:pt x="828907" y="520247"/>
                </a:moveTo>
                <a:cubicBezTo>
                  <a:pt x="828907" y="519453"/>
                  <a:pt x="827972" y="517873"/>
                  <a:pt x="827036" y="517873"/>
                </a:cubicBezTo>
                <a:cubicBezTo>
                  <a:pt x="827036" y="517873"/>
                  <a:pt x="826101" y="519453"/>
                  <a:pt x="825166" y="519453"/>
                </a:cubicBezTo>
                <a:cubicBezTo>
                  <a:pt x="824234" y="519453"/>
                  <a:pt x="824234" y="517873"/>
                  <a:pt x="823299" y="517873"/>
                </a:cubicBezTo>
                <a:cubicBezTo>
                  <a:pt x="823299" y="517873"/>
                  <a:pt x="821428" y="518663"/>
                  <a:pt x="821428" y="519453"/>
                </a:cubicBezTo>
                <a:cubicBezTo>
                  <a:pt x="821428" y="519453"/>
                  <a:pt x="823299" y="520247"/>
                  <a:pt x="823299" y="521037"/>
                </a:cubicBezTo>
                <a:cubicBezTo>
                  <a:pt x="823299" y="521828"/>
                  <a:pt x="824234" y="521828"/>
                  <a:pt x="825166" y="522618"/>
                </a:cubicBezTo>
                <a:lnTo>
                  <a:pt x="826101" y="524199"/>
                </a:lnTo>
                <a:cubicBezTo>
                  <a:pt x="827036" y="524199"/>
                  <a:pt x="827972" y="523409"/>
                  <a:pt x="828907" y="523409"/>
                </a:cubicBezTo>
                <a:cubicBezTo>
                  <a:pt x="827972" y="522618"/>
                  <a:pt x="827036" y="521828"/>
                  <a:pt x="827036" y="521037"/>
                </a:cubicBezTo>
                <a:lnTo>
                  <a:pt x="828907" y="520247"/>
                </a:lnTo>
                <a:close/>
                <a:moveTo>
                  <a:pt x="854143" y="514708"/>
                </a:moveTo>
                <a:cubicBezTo>
                  <a:pt x="854143" y="514708"/>
                  <a:pt x="853208" y="513127"/>
                  <a:pt x="852273" y="513127"/>
                </a:cubicBezTo>
                <a:cubicBezTo>
                  <a:pt x="852273" y="513127"/>
                  <a:pt x="850402" y="513917"/>
                  <a:pt x="850402" y="514708"/>
                </a:cubicBezTo>
                <a:lnTo>
                  <a:pt x="848535" y="515498"/>
                </a:lnTo>
                <a:cubicBezTo>
                  <a:pt x="848535" y="516292"/>
                  <a:pt x="849470" y="517873"/>
                  <a:pt x="850402" y="517873"/>
                </a:cubicBezTo>
                <a:cubicBezTo>
                  <a:pt x="850402" y="517873"/>
                  <a:pt x="851338" y="516292"/>
                  <a:pt x="852273" y="516292"/>
                </a:cubicBezTo>
                <a:lnTo>
                  <a:pt x="853208" y="517873"/>
                </a:lnTo>
                <a:cubicBezTo>
                  <a:pt x="853208" y="518663"/>
                  <a:pt x="851338" y="518663"/>
                  <a:pt x="851338" y="519453"/>
                </a:cubicBezTo>
                <a:lnTo>
                  <a:pt x="853208" y="521037"/>
                </a:lnTo>
                <a:cubicBezTo>
                  <a:pt x="853208" y="521037"/>
                  <a:pt x="855076" y="520247"/>
                  <a:pt x="855076" y="519453"/>
                </a:cubicBezTo>
                <a:lnTo>
                  <a:pt x="853208" y="517873"/>
                </a:lnTo>
                <a:cubicBezTo>
                  <a:pt x="854143" y="517082"/>
                  <a:pt x="855076" y="517082"/>
                  <a:pt x="856011" y="516292"/>
                </a:cubicBezTo>
                <a:cubicBezTo>
                  <a:pt x="855076" y="516292"/>
                  <a:pt x="855076" y="515498"/>
                  <a:pt x="854143" y="514708"/>
                </a:cubicBezTo>
                <a:close/>
                <a:moveTo>
                  <a:pt x="892464" y="509962"/>
                </a:moveTo>
                <a:cubicBezTo>
                  <a:pt x="891529" y="509172"/>
                  <a:pt x="891529" y="508381"/>
                  <a:pt x="890594" y="507591"/>
                </a:cubicBezTo>
                <a:lnTo>
                  <a:pt x="889658" y="506007"/>
                </a:lnTo>
                <a:cubicBezTo>
                  <a:pt x="888726" y="506007"/>
                  <a:pt x="887791" y="507591"/>
                  <a:pt x="886856" y="507591"/>
                </a:cubicBezTo>
                <a:cubicBezTo>
                  <a:pt x="887791" y="508381"/>
                  <a:pt x="889658" y="509962"/>
                  <a:pt x="890594" y="510753"/>
                </a:cubicBezTo>
                <a:cubicBezTo>
                  <a:pt x="890594" y="511546"/>
                  <a:pt x="891529" y="512337"/>
                  <a:pt x="891529" y="513127"/>
                </a:cubicBezTo>
                <a:cubicBezTo>
                  <a:pt x="892464" y="513127"/>
                  <a:pt x="893399" y="514708"/>
                  <a:pt x="893399" y="514708"/>
                </a:cubicBezTo>
                <a:cubicBezTo>
                  <a:pt x="894331" y="514708"/>
                  <a:pt x="895267" y="513127"/>
                  <a:pt x="895267" y="513127"/>
                </a:cubicBezTo>
                <a:cubicBezTo>
                  <a:pt x="894331" y="512337"/>
                  <a:pt x="893399" y="510753"/>
                  <a:pt x="892464" y="509962"/>
                </a:cubicBezTo>
                <a:close/>
                <a:moveTo>
                  <a:pt x="939196" y="521037"/>
                </a:moveTo>
                <a:lnTo>
                  <a:pt x="937328" y="522618"/>
                </a:lnTo>
                <a:lnTo>
                  <a:pt x="935458" y="524199"/>
                </a:lnTo>
                <a:cubicBezTo>
                  <a:pt x="934523" y="524199"/>
                  <a:pt x="933587" y="522618"/>
                  <a:pt x="933587" y="522618"/>
                </a:cubicBezTo>
                <a:cubicBezTo>
                  <a:pt x="932655" y="521828"/>
                  <a:pt x="932655" y="521037"/>
                  <a:pt x="931720" y="520247"/>
                </a:cubicBezTo>
                <a:cubicBezTo>
                  <a:pt x="931720" y="521037"/>
                  <a:pt x="929849" y="521037"/>
                  <a:pt x="929849" y="521828"/>
                </a:cubicBezTo>
                <a:cubicBezTo>
                  <a:pt x="929849" y="522618"/>
                  <a:pt x="930785" y="523409"/>
                  <a:pt x="931720" y="523409"/>
                </a:cubicBezTo>
                <a:cubicBezTo>
                  <a:pt x="931720" y="524199"/>
                  <a:pt x="932655" y="524993"/>
                  <a:pt x="932655" y="525783"/>
                </a:cubicBezTo>
                <a:cubicBezTo>
                  <a:pt x="933587" y="525783"/>
                  <a:pt x="934523" y="527364"/>
                  <a:pt x="934523" y="527364"/>
                </a:cubicBezTo>
                <a:cubicBezTo>
                  <a:pt x="935458" y="527364"/>
                  <a:pt x="936393" y="525783"/>
                  <a:pt x="936393" y="525783"/>
                </a:cubicBezTo>
                <a:cubicBezTo>
                  <a:pt x="937328" y="525783"/>
                  <a:pt x="937328" y="527364"/>
                  <a:pt x="938264" y="527364"/>
                </a:cubicBezTo>
                <a:cubicBezTo>
                  <a:pt x="939196" y="527364"/>
                  <a:pt x="940131" y="526573"/>
                  <a:pt x="940131" y="526573"/>
                </a:cubicBezTo>
                <a:cubicBezTo>
                  <a:pt x="940131" y="525783"/>
                  <a:pt x="938264" y="524993"/>
                  <a:pt x="938264" y="524199"/>
                </a:cubicBezTo>
                <a:cubicBezTo>
                  <a:pt x="939196" y="524199"/>
                  <a:pt x="941066" y="523409"/>
                  <a:pt x="941066" y="523409"/>
                </a:cubicBezTo>
                <a:cubicBezTo>
                  <a:pt x="941066" y="522618"/>
                  <a:pt x="939196" y="521037"/>
                  <a:pt x="939196" y="521037"/>
                </a:cubicBezTo>
                <a:close/>
                <a:moveTo>
                  <a:pt x="946675" y="521828"/>
                </a:moveTo>
                <a:cubicBezTo>
                  <a:pt x="945740" y="521828"/>
                  <a:pt x="945740" y="521037"/>
                  <a:pt x="944804" y="520247"/>
                </a:cubicBezTo>
                <a:cubicBezTo>
                  <a:pt x="944804" y="521037"/>
                  <a:pt x="942937" y="521037"/>
                  <a:pt x="942937" y="521828"/>
                </a:cubicBezTo>
                <a:cubicBezTo>
                  <a:pt x="942937" y="521828"/>
                  <a:pt x="943872" y="523409"/>
                  <a:pt x="944804" y="523409"/>
                </a:cubicBezTo>
                <a:cubicBezTo>
                  <a:pt x="944804" y="524199"/>
                  <a:pt x="945740" y="524993"/>
                  <a:pt x="945740" y="524993"/>
                </a:cubicBezTo>
                <a:cubicBezTo>
                  <a:pt x="946675" y="525783"/>
                  <a:pt x="947610" y="527364"/>
                  <a:pt x="947610" y="527364"/>
                </a:cubicBezTo>
                <a:cubicBezTo>
                  <a:pt x="948545" y="527364"/>
                  <a:pt x="949477" y="525783"/>
                  <a:pt x="949477" y="525783"/>
                </a:cubicBezTo>
                <a:cubicBezTo>
                  <a:pt x="948545" y="524199"/>
                  <a:pt x="947610" y="523409"/>
                  <a:pt x="946675" y="521828"/>
                </a:cubicBezTo>
                <a:close/>
                <a:moveTo>
                  <a:pt x="976584" y="522618"/>
                </a:moveTo>
                <a:cubicBezTo>
                  <a:pt x="976584" y="521828"/>
                  <a:pt x="975649" y="521037"/>
                  <a:pt x="974714" y="521037"/>
                </a:cubicBezTo>
                <a:cubicBezTo>
                  <a:pt x="974714" y="520247"/>
                  <a:pt x="972846" y="521828"/>
                  <a:pt x="972846" y="521828"/>
                </a:cubicBezTo>
                <a:cubicBezTo>
                  <a:pt x="971911" y="521828"/>
                  <a:pt x="971911" y="520247"/>
                  <a:pt x="970976" y="520247"/>
                </a:cubicBezTo>
                <a:lnTo>
                  <a:pt x="970041" y="518663"/>
                </a:lnTo>
                <a:cubicBezTo>
                  <a:pt x="969105" y="518663"/>
                  <a:pt x="968173" y="519453"/>
                  <a:pt x="967238" y="519453"/>
                </a:cubicBezTo>
                <a:cubicBezTo>
                  <a:pt x="967238" y="520247"/>
                  <a:pt x="966303" y="521037"/>
                  <a:pt x="965368" y="521037"/>
                </a:cubicBezTo>
                <a:cubicBezTo>
                  <a:pt x="966303" y="521828"/>
                  <a:pt x="966303" y="522618"/>
                  <a:pt x="967238" y="522618"/>
                </a:cubicBezTo>
                <a:cubicBezTo>
                  <a:pt x="967238" y="523409"/>
                  <a:pt x="968173" y="524199"/>
                  <a:pt x="969105" y="524993"/>
                </a:cubicBezTo>
                <a:lnTo>
                  <a:pt x="970041" y="526573"/>
                </a:lnTo>
                <a:lnTo>
                  <a:pt x="971911" y="524993"/>
                </a:lnTo>
                <a:cubicBezTo>
                  <a:pt x="972846" y="524993"/>
                  <a:pt x="973779" y="523409"/>
                  <a:pt x="974714" y="523409"/>
                </a:cubicBezTo>
                <a:cubicBezTo>
                  <a:pt x="974714" y="524199"/>
                  <a:pt x="975649" y="524993"/>
                  <a:pt x="975649" y="525783"/>
                </a:cubicBezTo>
                <a:cubicBezTo>
                  <a:pt x="976584" y="524993"/>
                  <a:pt x="978455" y="524993"/>
                  <a:pt x="978455" y="524199"/>
                </a:cubicBezTo>
                <a:lnTo>
                  <a:pt x="976584" y="522618"/>
                </a:lnTo>
                <a:close/>
                <a:moveTo>
                  <a:pt x="1011167" y="517082"/>
                </a:moveTo>
                <a:cubicBezTo>
                  <a:pt x="1010232" y="516292"/>
                  <a:pt x="1010232" y="515498"/>
                  <a:pt x="1009297" y="514708"/>
                </a:cubicBezTo>
                <a:cubicBezTo>
                  <a:pt x="1009297" y="514708"/>
                  <a:pt x="1008361" y="516292"/>
                  <a:pt x="1007429" y="516292"/>
                </a:cubicBezTo>
                <a:cubicBezTo>
                  <a:pt x="1007429" y="517082"/>
                  <a:pt x="1009297" y="517873"/>
                  <a:pt x="1009297" y="517873"/>
                </a:cubicBezTo>
                <a:cubicBezTo>
                  <a:pt x="1009297" y="518663"/>
                  <a:pt x="1007429" y="518663"/>
                  <a:pt x="1006494" y="519453"/>
                </a:cubicBezTo>
                <a:cubicBezTo>
                  <a:pt x="1007429" y="520247"/>
                  <a:pt x="1008361" y="521037"/>
                  <a:pt x="1008361" y="521037"/>
                </a:cubicBezTo>
                <a:cubicBezTo>
                  <a:pt x="1008361" y="521828"/>
                  <a:pt x="1009297" y="522618"/>
                  <a:pt x="1010232" y="523409"/>
                </a:cubicBezTo>
                <a:lnTo>
                  <a:pt x="1012102" y="521828"/>
                </a:lnTo>
                <a:cubicBezTo>
                  <a:pt x="1012102" y="521037"/>
                  <a:pt x="1010232" y="520247"/>
                  <a:pt x="1010232" y="520247"/>
                </a:cubicBezTo>
                <a:cubicBezTo>
                  <a:pt x="1011167" y="519453"/>
                  <a:pt x="1013035" y="518663"/>
                  <a:pt x="1013035" y="518663"/>
                </a:cubicBezTo>
                <a:cubicBezTo>
                  <a:pt x="1013035" y="517873"/>
                  <a:pt x="1011167" y="517082"/>
                  <a:pt x="1011167" y="517082"/>
                </a:cubicBezTo>
                <a:close/>
                <a:moveTo>
                  <a:pt x="1032666" y="522618"/>
                </a:moveTo>
                <a:cubicBezTo>
                  <a:pt x="1031730" y="521037"/>
                  <a:pt x="1030795" y="520247"/>
                  <a:pt x="1029860" y="518663"/>
                </a:cubicBezTo>
                <a:cubicBezTo>
                  <a:pt x="1028925" y="519453"/>
                  <a:pt x="1027057" y="519453"/>
                  <a:pt x="1027057" y="520247"/>
                </a:cubicBezTo>
                <a:cubicBezTo>
                  <a:pt x="1027057" y="521037"/>
                  <a:pt x="1028925" y="521828"/>
                  <a:pt x="1028925" y="521828"/>
                </a:cubicBezTo>
                <a:cubicBezTo>
                  <a:pt x="1028925" y="522618"/>
                  <a:pt x="1030795" y="523409"/>
                  <a:pt x="1030795" y="524199"/>
                </a:cubicBezTo>
                <a:cubicBezTo>
                  <a:pt x="1030795" y="524199"/>
                  <a:pt x="1027993" y="524993"/>
                  <a:pt x="1028925" y="524993"/>
                </a:cubicBezTo>
                <a:cubicBezTo>
                  <a:pt x="1028925" y="525783"/>
                  <a:pt x="1029860" y="526573"/>
                  <a:pt x="1029860" y="526573"/>
                </a:cubicBezTo>
                <a:cubicBezTo>
                  <a:pt x="1031730" y="525783"/>
                  <a:pt x="1032666" y="524993"/>
                  <a:pt x="1034533" y="524199"/>
                </a:cubicBezTo>
                <a:cubicBezTo>
                  <a:pt x="1033598" y="523409"/>
                  <a:pt x="1033598" y="523409"/>
                  <a:pt x="1032666" y="522618"/>
                </a:cubicBezTo>
                <a:close/>
                <a:moveTo>
                  <a:pt x="1056967" y="512337"/>
                </a:moveTo>
                <a:cubicBezTo>
                  <a:pt x="1056032" y="512337"/>
                  <a:pt x="1056032" y="510753"/>
                  <a:pt x="1055096" y="510753"/>
                </a:cubicBezTo>
                <a:cubicBezTo>
                  <a:pt x="1054161" y="510753"/>
                  <a:pt x="1053226" y="512337"/>
                  <a:pt x="1053226" y="512337"/>
                </a:cubicBezTo>
                <a:cubicBezTo>
                  <a:pt x="1052294" y="511546"/>
                  <a:pt x="1052294" y="510753"/>
                  <a:pt x="1051358" y="509962"/>
                </a:cubicBezTo>
                <a:cubicBezTo>
                  <a:pt x="1050423" y="509962"/>
                  <a:pt x="1050423" y="508381"/>
                  <a:pt x="1049488" y="508381"/>
                </a:cubicBezTo>
                <a:cubicBezTo>
                  <a:pt x="1049488" y="508381"/>
                  <a:pt x="1048553" y="509962"/>
                  <a:pt x="1047617" y="509962"/>
                </a:cubicBezTo>
                <a:cubicBezTo>
                  <a:pt x="1046685" y="509962"/>
                  <a:pt x="1046685" y="510753"/>
                  <a:pt x="1045750" y="511546"/>
                </a:cubicBezTo>
                <a:cubicBezTo>
                  <a:pt x="1046685" y="511546"/>
                  <a:pt x="1046685" y="513127"/>
                  <a:pt x="1047617" y="513127"/>
                </a:cubicBezTo>
                <a:cubicBezTo>
                  <a:pt x="1047617" y="513127"/>
                  <a:pt x="1048553" y="511546"/>
                  <a:pt x="1049488" y="511546"/>
                </a:cubicBezTo>
                <a:cubicBezTo>
                  <a:pt x="1050423" y="511546"/>
                  <a:pt x="1050423" y="513127"/>
                  <a:pt x="1051358" y="513127"/>
                </a:cubicBezTo>
                <a:cubicBezTo>
                  <a:pt x="1051358" y="513917"/>
                  <a:pt x="1052294" y="515498"/>
                  <a:pt x="1052294" y="515498"/>
                </a:cubicBezTo>
                <a:cubicBezTo>
                  <a:pt x="1053226" y="515498"/>
                  <a:pt x="1054161" y="513917"/>
                  <a:pt x="1055096" y="513917"/>
                </a:cubicBezTo>
                <a:lnTo>
                  <a:pt x="1056032" y="515498"/>
                </a:lnTo>
                <a:cubicBezTo>
                  <a:pt x="1056032" y="515498"/>
                  <a:pt x="1057899" y="514708"/>
                  <a:pt x="1057899" y="513917"/>
                </a:cubicBezTo>
                <a:cubicBezTo>
                  <a:pt x="1058834" y="513917"/>
                  <a:pt x="1056967" y="513127"/>
                  <a:pt x="1056967" y="512337"/>
                </a:cubicBezTo>
                <a:close/>
                <a:moveTo>
                  <a:pt x="1061640" y="517873"/>
                </a:moveTo>
                <a:cubicBezTo>
                  <a:pt x="1061640" y="517873"/>
                  <a:pt x="1059769" y="518663"/>
                  <a:pt x="1059769" y="519453"/>
                </a:cubicBezTo>
                <a:cubicBezTo>
                  <a:pt x="1058834" y="519453"/>
                  <a:pt x="1056967" y="520247"/>
                  <a:pt x="1056967" y="520247"/>
                </a:cubicBezTo>
                <a:cubicBezTo>
                  <a:pt x="1056967" y="521037"/>
                  <a:pt x="1058834" y="521828"/>
                  <a:pt x="1058834" y="522618"/>
                </a:cubicBezTo>
                <a:cubicBezTo>
                  <a:pt x="1059769" y="522618"/>
                  <a:pt x="1059769" y="524199"/>
                  <a:pt x="1060705" y="524199"/>
                </a:cubicBezTo>
                <a:lnTo>
                  <a:pt x="1062575" y="522618"/>
                </a:lnTo>
                <a:lnTo>
                  <a:pt x="1060705" y="521037"/>
                </a:lnTo>
                <a:cubicBezTo>
                  <a:pt x="1060705" y="520247"/>
                  <a:pt x="1062575" y="520247"/>
                  <a:pt x="1063507" y="519453"/>
                </a:cubicBezTo>
                <a:cubicBezTo>
                  <a:pt x="1062575" y="519453"/>
                  <a:pt x="1062575" y="517873"/>
                  <a:pt x="1061640" y="517873"/>
                </a:cubicBezTo>
                <a:close/>
                <a:moveTo>
                  <a:pt x="1076595" y="519453"/>
                </a:moveTo>
                <a:cubicBezTo>
                  <a:pt x="1075660" y="519453"/>
                  <a:pt x="1074724" y="517873"/>
                  <a:pt x="1074724" y="517873"/>
                </a:cubicBezTo>
                <a:lnTo>
                  <a:pt x="1072854" y="519453"/>
                </a:lnTo>
                <a:cubicBezTo>
                  <a:pt x="1071922" y="518663"/>
                  <a:pt x="1070986" y="517873"/>
                  <a:pt x="1070986" y="517082"/>
                </a:cubicBezTo>
                <a:lnTo>
                  <a:pt x="1072854" y="516292"/>
                </a:lnTo>
                <a:cubicBezTo>
                  <a:pt x="1072854" y="515498"/>
                  <a:pt x="1071922" y="514708"/>
                  <a:pt x="1070986" y="513917"/>
                </a:cubicBezTo>
                <a:cubicBezTo>
                  <a:pt x="1070986" y="513917"/>
                  <a:pt x="1070051" y="513127"/>
                  <a:pt x="1070051" y="512337"/>
                </a:cubicBezTo>
                <a:lnTo>
                  <a:pt x="1068181" y="510753"/>
                </a:lnTo>
                <a:cubicBezTo>
                  <a:pt x="1067248" y="510753"/>
                  <a:pt x="1067248" y="511546"/>
                  <a:pt x="1066313" y="512337"/>
                </a:cubicBezTo>
                <a:cubicBezTo>
                  <a:pt x="1066313" y="512337"/>
                  <a:pt x="1067248" y="513127"/>
                  <a:pt x="1068181" y="513917"/>
                </a:cubicBezTo>
                <a:lnTo>
                  <a:pt x="1069116" y="515498"/>
                </a:lnTo>
                <a:cubicBezTo>
                  <a:pt x="1070051" y="516292"/>
                  <a:pt x="1070986" y="517082"/>
                  <a:pt x="1070986" y="517082"/>
                </a:cubicBezTo>
                <a:cubicBezTo>
                  <a:pt x="1070986" y="517873"/>
                  <a:pt x="1069116" y="518663"/>
                  <a:pt x="1069116" y="518663"/>
                </a:cubicBezTo>
                <a:cubicBezTo>
                  <a:pt x="1069116" y="519453"/>
                  <a:pt x="1070051" y="520247"/>
                  <a:pt x="1070051" y="520247"/>
                </a:cubicBezTo>
                <a:cubicBezTo>
                  <a:pt x="1070986" y="521037"/>
                  <a:pt x="1068181" y="521828"/>
                  <a:pt x="1068181" y="521828"/>
                </a:cubicBezTo>
                <a:lnTo>
                  <a:pt x="1070051" y="523409"/>
                </a:lnTo>
                <a:lnTo>
                  <a:pt x="1071922" y="521828"/>
                </a:lnTo>
                <a:cubicBezTo>
                  <a:pt x="1072854" y="522618"/>
                  <a:pt x="1072854" y="523409"/>
                  <a:pt x="1073789" y="524199"/>
                </a:cubicBezTo>
                <a:cubicBezTo>
                  <a:pt x="1074724" y="523409"/>
                  <a:pt x="1076595" y="521828"/>
                  <a:pt x="1077527" y="521037"/>
                </a:cubicBezTo>
                <a:cubicBezTo>
                  <a:pt x="1077527" y="521037"/>
                  <a:pt x="1076595" y="520247"/>
                  <a:pt x="1076595" y="519453"/>
                </a:cubicBezTo>
                <a:close/>
                <a:moveTo>
                  <a:pt x="1084071" y="528154"/>
                </a:moveTo>
                <a:cubicBezTo>
                  <a:pt x="1084071" y="528154"/>
                  <a:pt x="1083135" y="526573"/>
                  <a:pt x="1082203" y="526573"/>
                </a:cubicBezTo>
                <a:lnTo>
                  <a:pt x="1081268" y="524993"/>
                </a:lnTo>
                <a:cubicBezTo>
                  <a:pt x="1080333" y="524993"/>
                  <a:pt x="1079397" y="525783"/>
                  <a:pt x="1078462" y="525783"/>
                </a:cubicBezTo>
                <a:cubicBezTo>
                  <a:pt x="1080333" y="527364"/>
                  <a:pt x="1081268" y="528154"/>
                  <a:pt x="1082203" y="529738"/>
                </a:cubicBezTo>
                <a:cubicBezTo>
                  <a:pt x="1082203" y="530529"/>
                  <a:pt x="1083135" y="531319"/>
                  <a:pt x="1084071" y="531319"/>
                </a:cubicBezTo>
                <a:lnTo>
                  <a:pt x="1085006" y="532900"/>
                </a:lnTo>
                <a:cubicBezTo>
                  <a:pt x="1085941" y="532900"/>
                  <a:pt x="1086876" y="532109"/>
                  <a:pt x="1087809" y="532109"/>
                </a:cubicBezTo>
                <a:cubicBezTo>
                  <a:pt x="1085941" y="530529"/>
                  <a:pt x="1085006" y="529738"/>
                  <a:pt x="1084071" y="528154"/>
                </a:cubicBezTo>
                <a:close/>
                <a:moveTo>
                  <a:pt x="1097155" y="520247"/>
                </a:moveTo>
                <a:cubicBezTo>
                  <a:pt x="1096223" y="519453"/>
                  <a:pt x="1095288" y="518663"/>
                  <a:pt x="1095288" y="518663"/>
                </a:cubicBezTo>
                <a:cubicBezTo>
                  <a:pt x="1095288" y="517873"/>
                  <a:pt x="1097155" y="517082"/>
                  <a:pt x="1097155" y="517082"/>
                </a:cubicBezTo>
                <a:cubicBezTo>
                  <a:pt x="1097155" y="516292"/>
                  <a:pt x="1095288" y="515498"/>
                  <a:pt x="1095288" y="515498"/>
                </a:cubicBezTo>
                <a:cubicBezTo>
                  <a:pt x="1095288" y="514708"/>
                  <a:pt x="1094352" y="513917"/>
                  <a:pt x="1094352" y="513917"/>
                </a:cubicBezTo>
                <a:cubicBezTo>
                  <a:pt x="1093417" y="513917"/>
                  <a:pt x="1091550" y="514708"/>
                  <a:pt x="1091550" y="514708"/>
                </a:cubicBezTo>
                <a:cubicBezTo>
                  <a:pt x="1091550" y="515498"/>
                  <a:pt x="1093417" y="516292"/>
                  <a:pt x="1093417" y="517082"/>
                </a:cubicBezTo>
                <a:cubicBezTo>
                  <a:pt x="1094352" y="517082"/>
                  <a:pt x="1094352" y="517873"/>
                  <a:pt x="1095288" y="518663"/>
                </a:cubicBezTo>
                <a:cubicBezTo>
                  <a:pt x="1094352" y="518663"/>
                  <a:pt x="1093417" y="519453"/>
                  <a:pt x="1093417" y="519453"/>
                </a:cubicBezTo>
                <a:cubicBezTo>
                  <a:pt x="1092485" y="520247"/>
                  <a:pt x="1091550" y="521037"/>
                  <a:pt x="1090614" y="521037"/>
                </a:cubicBezTo>
                <a:lnTo>
                  <a:pt x="1089679" y="519453"/>
                </a:lnTo>
                <a:cubicBezTo>
                  <a:pt x="1088744" y="519453"/>
                  <a:pt x="1086876" y="520247"/>
                  <a:pt x="1086876" y="521037"/>
                </a:cubicBezTo>
                <a:cubicBezTo>
                  <a:pt x="1086876" y="521037"/>
                  <a:pt x="1088744" y="521828"/>
                  <a:pt x="1088744" y="522618"/>
                </a:cubicBezTo>
                <a:cubicBezTo>
                  <a:pt x="1089679" y="522618"/>
                  <a:pt x="1089679" y="524199"/>
                  <a:pt x="1090614" y="524199"/>
                </a:cubicBezTo>
                <a:lnTo>
                  <a:pt x="1092485" y="522618"/>
                </a:lnTo>
                <a:cubicBezTo>
                  <a:pt x="1092485" y="523409"/>
                  <a:pt x="1093417" y="524993"/>
                  <a:pt x="1094352" y="524993"/>
                </a:cubicBezTo>
                <a:cubicBezTo>
                  <a:pt x="1094352" y="524199"/>
                  <a:pt x="1095288" y="523409"/>
                  <a:pt x="1096223" y="523409"/>
                </a:cubicBezTo>
                <a:cubicBezTo>
                  <a:pt x="1096223" y="523409"/>
                  <a:pt x="1098090" y="522618"/>
                  <a:pt x="1098090" y="521828"/>
                </a:cubicBezTo>
                <a:lnTo>
                  <a:pt x="1097155" y="520247"/>
                </a:lnTo>
                <a:close/>
                <a:moveTo>
                  <a:pt x="1124262" y="524993"/>
                </a:moveTo>
                <a:lnTo>
                  <a:pt x="1122395" y="523409"/>
                </a:lnTo>
                <a:cubicBezTo>
                  <a:pt x="1122395" y="523409"/>
                  <a:pt x="1120524" y="524993"/>
                  <a:pt x="1120524" y="524199"/>
                </a:cubicBezTo>
                <a:cubicBezTo>
                  <a:pt x="1119589" y="524199"/>
                  <a:pt x="1119589" y="522618"/>
                  <a:pt x="1118653" y="522618"/>
                </a:cubicBezTo>
                <a:lnTo>
                  <a:pt x="1116786" y="524199"/>
                </a:lnTo>
                <a:cubicBezTo>
                  <a:pt x="1115851" y="524199"/>
                  <a:pt x="1115851" y="522618"/>
                  <a:pt x="1114916" y="522618"/>
                </a:cubicBezTo>
                <a:cubicBezTo>
                  <a:pt x="1114916" y="521828"/>
                  <a:pt x="1113980" y="521037"/>
                  <a:pt x="1113045" y="520247"/>
                </a:cubicBezTo>
                <a:cubicBezTo>
                  <a:pt x="1113045" y="520247"/>
                  <a:pt x="1112113" y="519453"/>
                  <a:pt x="1112113" y="518663"/>
                </a:cubicBezTo>
                <a:cubicBezTo>
                  <a:pt x="1112113" y="518663"/>
                  <a:pt x="1113980" y="517873"/>
                  <a:pt x="1113980" y="517082"/>
                </a:cubicBezTo>
                <a:cubicBezTo>
                  <a:pt x="1113980" y="517082"/>
                  <a:pt x="1112113" y="516292"/>
                  <a:pt x="1112113" y="515498"/>
                </a:cubicBezTo>
                <a:lnTo>
                  <a:pt x="1111178" y="513917"/>
                </a:lnTo>
                <a:lnTo>
                  <a:pt x="1108372" y="515498"/>
                </a:lnTo>
                <a:cubicBezTo>
                  <a:pt x="1108372" y="515498"/>
                  <a:pt x="1110242" y="516292"/>
                  <a:pt x="1110242" y="517082"/>
                </a:cubicBezTo>
                <a:cubicBezTo>
                  <a:pt x="1109307" y="517082"/>
                  <a:pt x="1109307" y="517873"/>
                  <a:pt x="1108372" y="518663"/>
                </a:cubicBezTo>
                <a:lnTo>
                  <a:pt x="1106504" y="519453"/>
                </a:lnTo>
                <a:cubicBezTo>
                  <a:pt x="1106504" y="520247"/>
                  <a:pt x="1107437" y="521828"/>
                  <a:pt x="1107437" y="521828"/>
                </a:cubicBezTo>
                <a:cubicBezTo>
                  <a:pt x="1108372" y="521828"/>
                  <a:pt x="1109307" y="520247"/>
                  <a:pt x="1110242" y="520247"/>
                </a:cubicBezTo>
                <a:lnTo>
                  <a:pt x="1111178" y="521828"/>
                </a:lnTo>
                <a:cubicBezTo>
                  <a:pt x="1112113" y="522618"/>
                  <a:pt x="1112113" y="523409"/>
                  <a:pt x="1113045" y="523409"/>
                </a:cubicBezTo>
                <a:cubicBezTo>
                  <a:pt x="1113045" y="524199"/>
                  <a:pt x="1113980" y="524993"/>
                  <a:pt x="1114916" y="525783"/>
                </a:cubicBezTo>
                <a:lnTo>
                  <a:pt x="1115851" y="527364"/>
                </a:lnTo>
                <a:cubicBezTo>
                  <a:pt x="1116786" y="527364"/>
                  <a:pt x="1117718" y="525783"/>
                  <a:pt x="1118653" y="525783"/>
                </a:cubicBezTo>
                <a:lnTo>
                  <a:pt x="1119589" y="527364"/>
                </a:lnTo>
                <a:cubicBezTo>
                  <a:pt x="1120524" y="527364"/>
                  <a:pt x="1121459" y="526573"/>
                  <a:pt x="1122395" y="526573"/>
                </a:cubicBezTo>
                <a:lnTo>
                  <a:pt x="1123327" y="528154"/>
                </a:lnTo>
                <a:cubicBezTo>
                  <a:pt x="1123327" y="527364"/>
                  <a:pt x="1125197" y="527364"/>
                  <a:pt x="1125197" y="526573"/>
                </a:cubicBezTo>
                <a:cubicBezTo>
                  <a:pt x="1126132" y="526573"/>
                  <a:pt x="1124262" y="524993"/>
                  <a:pt x="1124262" y="524993"/>
                </a:cubicBezTo>
                <a:close/>
                <a:moveTo>
                  <a:pt x="1156042" y="501261"/>
                </a:moveTo>
                <a:lnTo>
                  <a:pt x="1154172" y="499681"/>
                </a:lnTo>
                <a:lnTo>
                  <a:pt x="1152301" y="501261"/>
                </a:lnTo>
                <a:cubicBezTo>
                  <a:pt x="1151369" y="501261"/>
                  <a:pt x="1150434" y="502052"/>
                  <a:pt x="1150434" y="502845"/>
                </a:cubicBezTo>
                <a:lnTo>
                  <a:pt x="1151369" y="504426"/>
                </a:lnTo>
                <a:cubicBezTo>
                  <a:pt x="1152301" y="504426"/>
                  <a:pt x="1153236" y="506007"/>
                  <a:pt x="1153236" y="506007"/>
                </a:cubicBezTo>
                <a:cubicBezTo>
                  <a:pt x="1153236" y="506007"/>
                  <a:pt x="1155107" y="505217"/>
                  <a:pt x="1155107" y="504426"/>
                </a:cubicBezTo>
                <a:cubicBezTo>
                  <a:pt x="1156042" y="504426"/>
                  <a:pt x="1156974" y="503636"/>
                  <a:pt x="1156974" y="503636"/>
                </a:cubicBezTo>
                <a:cubicBezTo>
                  <a:pt x="1156974" y="502845"/>
                  <a:pt x="1156042" y="502052"/>
                  <a:pt x="1156042" y="501261"/>
                </a:cubicBezTo>
                <a:close/>
                <a:moveTo>
                  <a:pt x="1179408" y="520247"/>
                </a:moveTo>
                <a:cubicBezTo>
                  <a:pt x="1179408" y="521037"/>
                  <a:pt x="1180343" y="521037"/>
                  <a:pt x="1180343" y="521828"/>
                </a:cubicBezTo>
                <a:cubicBezTo>
                  <a:pt x="1180343" y="522618"/>
                  <a:pt x="1178473" y="522618"/>
                  <a:pt x="1178473" y="523409"/>
                </a:cubicBezTo>
                <a:lnTo>
                  <a:pt x="1180343" y="524993"/>
                </a:lnTo>
                <a:cubicBezTo>
                  <a:pt x="1180343" y="524993"/>
                  <a:pt x="1181278" y="526573"/>
                  <a:pt x="1182211" y="526573"/>
                </a:cubicBezTo>
                <a:cubicBezTo>
                  <a:pt x="1182211" y="526573"/>
                  <a:pt x="1183146" y="525783"/>
                  <a:pt x="1184081" y="524993"/>
                </a:cubicBezTo>
                <a:cubicBezTo>
                  <a:pt x="1184081" y="524993"/>
                  <a:pt x="1182211" y="524199"/>
                  <a:pt x="1182211" y="523409"/>
                </a:cubicBezTo>
                <a:lnTo>
                  <a:pt x="1184081" y="522618"/>
                </a:lnTo>
                <a:cubicBezTo>
                  <a:pt x="1185016" y="521828"/>
                  <a:pt x="1185952" y="521037"/>
                  <a:pt x="1186884" y="521037"/>
                </a:cubicBezTo>
                <a:cubicBezTo>
                  <a:pt x="1185952" y="520247"/>
                  <a:pt x="1185016" y="519453"/>
                  <a:pt x="1185016" y="519453"/>
                </a:cubicBezTo>
                <a:cubicBezTo>
                  <a:pt x="1184081" y="518663"/>
                  <a:pt x="1184081" y="517873"/>
                  <a:pt x="1183146" y="517082"/>
                </a:cubicBezTo>
                <a:cubicBezTo>
                  <a:pt x="1182211" y="517873"/>
                  <a:pt x="1182211" y="518663"/>
                  <a:pt x="1181278" y="518663"/>
                </a:cubicBezTo>
                <a:cubicBezTo>
                  <a:pt x="1181278" y="518663"/>
                  <a:pt x="1179408" y="519453"/>
                  <a:pt x="1179408" y="520247"/>
                </a:cubicBezTo>
                <a:close/>
                <a:moveTo>
                  <a:pt x="1185952" y="509962"/>
                </a:moveTo>
                <a:cubicBezTo>
                  <a:pt x="1185952" y="509172"/>
                  <a:pt x="1185016" y="508381"/>
                  <a:pt x="1185016" y="508381"/>
                </a:cubicBezTo>
                <a:cubicBezTo>
                  <a:pt x="1185016" y="507591"/>
                  <a:pt x="1186884" y="507591"/>
                  <a:pt x="1186884" y="506797"/>
                </a:cubicBezTo>
                <a:cubicBezTo>
                  <a:pt x="1185952" y="506797"/>
                  <a:pt x="1185952" y="505217"/>
                  <a:pt x="1185016" y="505217"/>
                </a:cubicBezTo>
                <a:lnTo>
                  <a:pt x="1183146" y="506007"/>
                </a:lnTo>
                <a:cubicBezTo>
                  <a:pt x="1183146" y="506797"/>
                  <a:pt x="1181278" y="507591"/>
                  <a:pt x="1181278" y="507591"/>
                </a:cubicBezTo>
                <a:cubicBezTo>
                  <a:pt x="1181278" y="508381"/>
                  <a:pt x="1182211" y="509172"/>
                  <a:pt x="1183146" y="509172"/>
                </a:cubicBezTo>
                <a:cubicBezTo>
                  <a:pt x="1182211" y="509962"/>
                  <a:pt x="1180343" y="509962"/>
                  <a:pt x="1180343" y="510753"/>
                </a:cubicBezTo>
                <a:lnTo>
                  <a:pt x="1182211" y="512337"/>
                </a:lnTo>
                <a:cubicBezTo>
                  <a:pt x="1182211" y="512337"/>
                  <a:pt x="1184081" y="510753"/>
                  <a:pt x="1184081" y="511546"/>
                </a:cubicBezTo>
                <a:cubicBezTo>
                  <a:pt x="1185016" y="511546"/>
                  <a:pt x="1185016" y="513127"/>
                  <a:pt x="1185952" y="513127"/>
                </a:cubicBezTo>
                <a:cubicBezTo>
                  <a:pt x="1185952" y="512337"/>
                  <a:pt x="1187819" y="512337"/>
                  <a:pt x="1187819" y="511546"/>
                </a:cubicBezTo>
                <a:cubicBezTo>
                  <a:pt x="1187819" y="510753"/>
                  <a:pt x="1185952" y="509962"/>
                  <a:pt x="1185952" y="509962"/>
                </a:cubicBezTo>
                <a:close/>
                <a:moveTo>
                  <a:pt x="1202774" y="513127"/>
                </a:moveTo>
                <a:cubicBezTo>
                  <a:pt x="1201839" y="513127"/>
                  <a:pt x="1201839" y="511546"/>
                  <a:pt x="1200906" y="511546"/>
                </a:cubicBezTo>
                <a:lnTo>
                  <a:pt x="1199036" y="513127"/>
                </a:lnTo>
                <a:cubicBezTo>
                  <a:pt x="1199036" y="512976"/>
                  <a:pt x="1198954" y="512932"/>
                  <a:pt x="1198844" y="512925"/>
                </a:cubicBezTo>
                <a:cubicBezTo>
                  <a:pt x="1198104" y="512094"/>
                  <a:pt x="1198028" y="510753"/>
                  <a:pt x="1197165" y="510753"/>
                </a:cubicBezTo>
                <a:lnTo>
                  <a:pt x="1195298" y="512337"/>
                </a:lnTo>
                <a:lnTo>
                  <a:pt x="1197165" y="513917"/>
                </a:lnTo>
                <a:cubicBezTo>
                  <a:pt x="1197165" y="513917"/>
                  <a:pt x="1198378" y="512900"/>
                  <a:pt x="1198844" y="512925"/>
                </a:cubicBezTo>
                <a:cubicBezTo>
                  <a:pt x="1198907" y="512995"/>
                  <a:pt x="1198964" y="513067"/>
                  <a:pt x="1199036" y="513127"/>
                </a:cubicBezTo>
                <a:cubicBezTo>
                  <a:pt x="1199971" y="513127"/>
                  <a:pt x="1199971" y="513917"/>
                  <a:pt x="1200906" y="514708"/>
                </a:cubicBezTo>
                <a:lnTo>
                  <a:pt x="1201839" y="516292"/>
                </a:lnTo>
                <a:cubicBezTo>
                  <a:pt x="1202774" y="516292"/>
                  <a:pt x="1204644" y="514708"/>
                  <a:pt x="1204644" y="514708"/>
                </a:cubicBezTo>
                <a:cubicBezTo>
                  <a:pt x="1204644" y="514708"/>
                  <a:pt x="1202774" y="513917"/>
                  <a:pt x="1202774" y="513127"/>
                </a:cubicBezTo>
                <a:close/>
                <a:moveTo>
                  <a:pt x="1207447" y="518663"/>
                </a:moveTo>
                <a:cubicBezTo>
                  <a:pt x="1206515" y="518663"/>
                  <a:pt x="1205580" y="520247"/>
                  <a:pt x="1205580" y="520247"/>
                </a:cubicBezTo>
                <a:cubicBezTo>
                  <a:pt x="1204644" y="519453"/>
                  <a:pt x="1204644" y="518663"/>
                  <a:pt x="1203709" y="517873"/>
                </a:cubicBezTo>
                <a:cubicBezTo>
                  <a:pt x="1202774" y="518663"/>
                  <a:pt x="1200906" y="520247"/>
                  <a:pt x="1199971" y="521037"/>
                </a:cubicBezTo>
                <a:cubicBezTo>
                  <a:pt x="1199971" y="521037"/>
                  <a:pt x="1200906" y="521828"/>
                  <a:pt x="1200906" y="522618"/>
                </a:cubicBezTo>
                <a:cubicBezTo>
                  <a:pt x="1201839" y="523409"/>
                  <a:pt x="1203709" y="524993"/>
                  <a:pt x="1204644" y="525783"/>
                </a:cubicBezTo>
                <a:cubicBezTo>
                  <a:pt x="1205580" y="524993"/>
                  <a:pt x="1207447" y="524199"/>
                  <a:pt x="1208382" y="523409"/>
                </a:cubicBezTo>
                <a:cubicBezTo>
                  <a:pt x="1208382" y="522618"/>
                  <a:pt x="1206515" y="521828"/>
                  <a:pt x="1206515" y="521828"/>
                </a:cubicBezTo>
                <a:cubicBezTo>
                  <a:pt x="1207447" y="521037"/>
                  <a:pt x="1209318" y="521037"/>
                  <a:pt x="1209318" y="520247"/>
                </a:cubicBezTo>
                <a:cubicBezTo>
                  <a:pt x="1209318" y="519453"/>
                  <a:pt x="1207447" y="519453"/>
                  <a:pt x="1207447" y="518663"/>
                </a:cubicBezTo>
                <a:close/>
                <a:moveTo>
                  <a:pt x="1252311" y="517082"/>
                </a:moveTo>
                <a:lnTo>
                  <a:pt x="1250444" y="518663"/>
                </a:lnTo>
                <a:cubicBezTo>
                  <a:pt x="1249509" y="519453"/>
                  <a:pt x="1249509" y="519453"/>
                  <a:pt x="1248574" y="520247"/>
                </a:cubicBezTo>
                <a:cubicBezTo>
                  <a:pt x="1247638" y="519453"/>
                  <a:pt x="1247638" y="518663"/>
                  <a:pt x="1246703" y="517873"/>
                </a:cubicBezTo>
                <a:cubicBezTo>
                  <a:pt x="1246703" y="518663"/>
                  <a:pt x="1244836" y="519453"/>
                  <a:pt x="1244836" y="519453"/>
                </a:cubicBezTo>
                <a:cubicBezTo>
                  <a:pt x="1244836" y="520247"/>
                  <a:pt x="1245768" y="521037"/>
                  <a:pt x="1246703" y="521037"/>
                </a:cubicBezTo>
                <a:cubicBezTo>
                  <a:pt x="1246703" y="521828"/>
                  <a:pt x="1247638" y="523409"/>
                  <a:pt x="1247638" y="523409"/>
                </a:cubicBezTo>
                <a:cubicBezTo>
                  <a:pt x="1248574" y="523409"/>
                  <a:pt x="1249509" y="521828"/>
                  <a:pt x="1250444" y="521828"/>
                </a:cubicBezTo>
                <a:cubicBezTo>
                  <a:pt x="1250444" y="522618"/>
                  <a:pt x="1251376" y="522618"/>
                  <a:pt x="1251376" y="523409"/>
                </a:cubicBezTo>
                <a:cubicBezTo>
                  <a:pt x="1252311" y="524199"/>
                  <a:pt x="1252311" y="524993"/>
                  <a:pt x="1253247" y="524993"/>
                </a:cubicBezTo>
                <a:cubicBezTo>
                  <a:pt x="1254182" y="525783"/>
                  <a:pt x="1254182" y="526573"/>
                  <a:pt x="1255117" y="527364"/>
                </a:cubicBezTo>
                <a:cubicBezTo>
                  <a:pt x="1255117" y="526573"/>
                  <a:pt x="1256985" y="526573"/>
                  <a:pt x="1256985" y="525783"/>
                </a:cubicBezTo>
                <a:lnTo>
                  <a:pt x="1255117" y="524199"/>
                </a:lnTo>
                <a:cubicBezTo>
                  <a:pt x="1255117" y="523409"/>
                  <a:pt x="1254182" y="522618"/>
                  <a:pt x="1253247" y="521828"/>
                </a:cubicBezTo>
                <a:cubicBezTo>
                  <a:pt x="1253247" y="521828"/>
                  <a:pt x="1252311" y="521037"/>
                  <a:pt x="1252311" y="520247"/>
                </a:cubicBezTo>
                <a:lnTo>
                  <a:pt x="1254182" y="519453"/>
                </a:lnTo>
                <a:cubicBezTo>
                  <a:pt x="1254182" y="518663"/>
                  <a:pt x="1253247" y="517082"/>
                  <a:pt x="1252311" y="517082"/>
                </a:cubicBezTo>
                <a:close/>
                <a:moveTo>
                  <a:pt x="1257920" y="505217"/>
                </a:moveTo>
                <a:cubicBezTo>
                  <a:pt x="1257920" y="504426"/>
                  <a:pt x="1256985" y="504426"/>
                  <a:pt x="1256985" y="503636"/>
                </a:cubicBezTo>
                <a:cubicBezTo>
                  <a:pt x="1256053" y="503636"/>
                  <a:pt x="1254182" y="504426"/>
                  <a:pt x="1254182" y="505217"/>
                </a:cubicBezTo>
                <a:cubicBezTo>
                  <a:pt x="1254182" y="505217"/>
                  <a:pt x="1256053" y="506007"/>
                  <a:pt x="1256053" y="506797"/>
                </a:cubicBezTo>
                <a:cubicBezTo>
                  <a:pt x="1256985" y="506797"/>
                  <a:pt x="1256985" y="508381"/>
                  <a:pt x="1257920" y="508381"/>
                </a:cubicBezTo>
                <a:cubicBezTo>
                  <a:pt x="1257920" y="508381"/>
                  <a:pt x="1258855" y="509962"/>
                  <a:pt x="1259790" y="509962"/>
                </a:cubicBezTo>
                <a:cubicBezTo>
                  <a:pt x="1259790" y="509962"/>
                  <a:pt x="1260726" y="509172"/>
                  <a:pt x="1261658" y="509172"/>
                </a:cubicBezTo>
                <a:cubicBezTo>
                  <a:pt x="1260726" y="507591"/>
                  <a:pt x="1258855" y="506797"/>
                  <a:pt x="1257920" y="505217"/>
                </a:cubicBezTo>
                <a:close/>
                <a:moveTo>
                  <a:pt x="1277548" y="512337"/>
                </a:moveTo>
                <a:cubicBezTo>
                  <a:pt x="1277548" y="511546"/>
                  <a:pt x="1276613" y="510753"/>
                  <a:pt x="1275677" y="510753"/>
                </a:cubicBezTo>
                <a:cubicBezTo>
                  <a:pt x="1275677" y="509962"/>
                  <a:pt x="1274745" y="509172"/>
                  <a:pt x="1274745" y="508381"/>
                </a:cubicBezTo>
                <a:lnTo>
                  <a:pt x="1276613" y="507591"/>
                </a:lnTo>
                <a:cubicBezTo>
                  <a:pt x="1276613" y="506797"/>
                  <a:pt x="1275677" y="506007"/>
                  <a:pt x="1274745" y="506007"/>
                </a:cubicBezTo>
                <a:cubicBezTo>
                  <a:pt x="1274745" y="505217"/>
                  <a:pt x="1272875" y="506797"/>
                  <a:pt x="1272875" y="506797"/>
                </a:cubicBezTo>
                <a:cubicBezTo>
                  <a:pt x="1271939" y="506797"/>
                  <a:pt x="1271939" y="506007"/>
                  <a:pt x="1271004" y="505217"/>
                </a:cubicBezTo>
                <a:cubicBezTo>
                  <a:pt x="1271004" y="504426"/>
                  <a:pt x="1270072" y="503636"/>
                  <a:pt x="1270072" y="503636"/>
                </a:cubicBezTo>
                <a:cubicBezTo>
                  <a:pt x="1269137" y="503636"/>
                  <a:pt x="1268202" y="504426"/>
                  <a:pt x="1267266" y="504426"/>
                </a:cubicBezTo>
                <a:cubicBezTo>
                  <a:pt x="1267266" y="504426"/>
                  <a:pt x="1266334" y="503636"/>
                  <a:pt x="1266334" y="502845"/>
                </a:cubicBezTo>
                <a:cubicBezTo>
                  <a:pt x="1266334" y="503636"/>
                  <a:pt x="1264464" y="503636"/>
                  <a:pt x="1264464" y="504426"/>
                </a:cubicBezTo>
                <a:cubicBezTo>
                  <a:pt x="1263528" y="504426"/>
                  <a:pt x="1265399" y="506007"/>
                  <a:pt x="1265399" y="506007"/>
                </a:cubicBezTo>
                <a:cubicBezTo>
                  <a:pt x="1266334" y="506797"/>
                  <a:pt x="1266334" y="507591"/>
                  <a:pt x="1267266" y="507591"/>
                </a:cubicBezTo>
                <a:cubicBezTo>
                  <a:pt x="1267266" y="508381"/>
                  <a:pt x="1268202" y="509962"/>
                  <a:pt x="1269137" y="509962"/>
                </a:cubicBezTo>
                <a:cubicBezTo>
                  <a:pt x="1269137" y="509962"/>
                  <a:pt x="1270072" y="508381"/>
                  <a:pt x="1271004" y="508381"/>
                </a:cubicBezTo>
                <a:cubicBezTo>
                  <a:pt x="1271004" y="508381"/>
                  <a:pt x="1271939" y="509962"/>
                  <a:pt x="1272875" y="509962"/>
                </a:cubicBezTo>
                <a:lnTo>
                  <a:pt x="1273810" y="511546"/>
                </a:lnTo>
                <a:cubicBezTo>
                  <a:pt x="1273810" y="512337"/>
                  <a:pt x="1271939" y="513127"/>
                  <a:pt x="1271939" y="513127"/>
                </a:cubicBezTo>
                <a:cubicBezTo>
                  <a:pt x="1271939" y="513917"/>
                  <a:pt x="1272875" y="514708"/>
                  <a:pt x="1273810" y="514708"/>
                </a:cubicBezTo>
                <a:cubicBezTo>
                  <a:pt x="1273810" y="515498"/>
                  <a:pt x="1274745" y="516292"/>
                  <a:pt x="1274745" y="517082"/>
                </a:cubicBezTo>
                <a:lnTo>
                  <a:pt x="1277548" y="515498"/>
                </a:lnTo>
                <a:cubicBezTo>
                  <a:pt x="1277548" y="514708"/>
                  <a:pt x="1275677" y="513917"/>
                  <a:pt x="1275677" y="513917"/>
                </a:cubicBezTo>
                <a:cubicBezTo>
                  <a:pt x="1275677" y="513127"/>
                  <a:pt x="1277548" y="513127"/>
                  <a:pt x="1277548" y="512337"/>
                </a:cubicBezTo>
                <a:close/>
                <a:moveTo>
                  <a:pt x="1285102" y="499038"/>
                </a:moveTo>
                <a:cubicBezTo>
                  <a:pt x="1284680" y="499303"/>
                  <a:pt x="1283156" y="499885"/>
                  <a:pt x="1283156" y="500471"/>
                </a:cubicBezTo>
                <a:cubicBezTo>
                  <a:pt x="1283156" y="500471"/>
                  <a:pt x="1285027" y="501261"/>
                  <a:pt x="1285027" y="502052"/>
                </a:cubicBezTo>
                <a:cubicBezTo>
                  <a:pt x="1285027" y="501261"/>
                  <a:pt x="1286894" y="501261"/>
                  <a:pt x="1286894" y="500471"/>
                </a:cubicBezTo>
                <a:cubicBezTo>
                  <a:pt x="1286894" y="500471"/>
                  <a:pt x="1285313" y="499775"/>
                  <a:pt x="1285102" y="499038"/>
                </a:cubicBezTo>
                <a:close/>
                <a:moveTo>
                  <a:pt x="1300914" y="505217"/>
                </a:moveTo>
                <a:cubicBezTo>
                  <a:pt x="1300914" y="506007"/>
                  <a:pt x="1299982" y="506007"/>
                  <a:pt x="1299046" y="506797"/>
                </a:cubicBezTo>
                <a:cubicBezTo>
                  <a:pt x="1299046" y="506007"/>
                  <a:pt x="1298111" y="505217"/>
                  <a:pt x="1297176" y="505217"/>
                </a:cubicBezTo>
                <a:cubicBezTo>
                  <a:pt x="1297176" y="504426"/>
                  <a:pt x="1296241" y="503636"/>
                  <a:pt x="1296241" y="503636"/>
                </a:cubicBezTo>
                <a:cubicBezTo>
                  <a:pt x="1295308" y="502845"/>
                  <a:pt x="1295308" y="501261"/>
                  <a:pt x="1294373" y="501261"/>
                </a:cubicBezTo>
                <a:cubicBezTo>
                  <a:pt x="1293438" y="501261"/>
                  <a:pt x="1292503" y="502845"/>
                  <a:pt x="1292503" y="502845"/>
                </a:cubicBezTo>
                <a:cubicBezTo>
                  <a:pt x="1291567" y="502845"/>
                  <a:pt x="1291567" y="501261"/>
                  <a:pt x="1290635" y="501261"/>
                </a:cubicBezTo>
                <a:lnTo>
                  <a:pt x="1288765" y="502052"/>
                </a:lnTo>
                <a:cubicBezTo>
                  <a:pt x="1288765" y="502845"/>
                  <a:pt x="1290635" y="503636"/>
                  <a:pt x="1290635" y="504426"/>
                </a:cubicBezTo>
                <a:lnTo>
                  <a:pt x="1291567" y="506007"/>
                </a:lnTo>
                <a:cubicBezTo>
                  <a:pt x="1292503" y="506007"/>
                  <a:pt x="1293438" y="504426"/>
                  <a:pt x="1294373" y="504426"/>
                </a:cubicBezTo>
                <a:lnTo>
                  <a:pt x="1295308" y="506007"/>
                </a:lnTo>
                <a:cubicBezTo>
                  <a:pt x="1296241" y="506797"/>
                  <a:pt x="1296241" y="508381"/>
                  <a:pt x="1297176" y="508381"/>
                </a:cubicBezTo>
                <a:lnTo>
                  <a:pt x="1299046" y="506797"/>
                </a:lnTo>
                <a:cubicBezTo>
                  <a:pt x="1299982" y="506797"/>
                  <a:pt x="1300914" y="508381"/>
                  <a:pt x="1300914" y="508381"/>
                </a:cubicBezTo>
                <a:cubicBezTo>
                  <a:pt x="1300914" y="508381"/>
                  <a:pt x="1302784" y="507591"/>
                  <a:pt x="1302784" y="506797"/>
                </a:cubicBezTo>
                <a:cubicBezTo>
                  <a:pt x="1302784" y="506797"/>
                  <a:pt x="1300914" y="506007"/>
                  <a:pt x="1300914" y="505217"/>
                </a:cubicBezTo>
                <a:close/>
                <a:moveTo>
                  <a:pt x="1313066" y="511546"/>
                </a:moveTo>
                <a:lnTo>
                  <a:pt x="1312131" y="509962"/>
                </a:lnTo>
                <a:cubicBezTo>
                  <a:pt x="1311195" y="509962"/>
                  <a:pt x="1310263" y="511546"/>
                  <a:pt x="1309328" y="510753"/>
                </a:cubicBezTo>
                <a:cubicBezTo>
                  <a:pt x="1309328" y="510753"/>
                  <a:pt x="1308393" y="512337"/>
                  <a:pt x="1307457" y="512337"/>
                </a:cubicBezTo>
                <a:lnTo>
                  <a:pt x="1306522" y="510753"/>
                </a:lnTo>
                <a:cubicBezTo>
                  <a:pt x="1305587" y="510753"/>
                  <a:pt x="1304655" y="511546"/>
                  <a:pt x="1303720" y="512337"/>
                </a:cubicBezTo>
                <a:cubicBezTo>
                  <a:pt x="1304655" y="512337"/>
                  <a:pt x="1304655" y="513917"/>
                  <a:pt x="1305587" y="513917"/>
                </a:cubicBezTo>
                <a:cubicBezTo>
                  <a:pt x="1306522" y="513917"/>
                  <a:pt x="1307457" y="512337"/>
                  <a:pt x="1307457" y="512337"/>
                </a:cubicBezTo>
                <a:cubicBezTo>
                  <a:pt x="1308393" y="512337"/>
                  <a:pt x="1308393" y="513917"/>
                  <a:pt x="1309328" y="513917"/>
                </a:cubicBezTo>
                <a:cubicBezTo>
                  <a:pt x="1310263" y="514708"/>
                  <a:pt x="1311195" y="513127"/>
                  <a:pt x="1311195" y="513127"/>
                </a:cubicBezTo>
                <a:cubicBezTo>
                  <a:pt x="1312131" y="513127"/>
                  <a:pt x="1312131" y="514708"/>
                  <a:pt x="1313066" y="514708"/>
                </a:cubicBezTo>
                <a:cubicBezTo>
                  <a:pt x="1314001" y="514708"/>
                  <a:pt x="1314001" y="513127"/>
                  <a:pt x="1314936" y="513127"/>
                </a:cubicBezTo>
                <a:cubicBezTo>
                  <a:pt x="1314936" y="513127"/>
                  <a:pt x="1314001" y="512337"/>
                  <a:pt x="1313066" y="511546"/>
                </a:cubicBezTo>
                <a:close/>
                <a:moveTo>
                  <a:pt x="1330329" y="493672"/>
                </a:moveTo>
                <a:cubicBezTo>
                  <a:pt x="1330471" y="493918"/>
                  <a:pt x="1330518" y="494163"/>
                  <a:pt x="1330619" y="494409"/>
                </a:cubicBezTo>
                <a:lnTo>
                  <a:pt x="1330930" y="494145"/>
                </a:lnTo>
                <a:cubicBezTo>
                  <a:pt x="1330930" y="494145"/>
                  <a:pt x="1330682" y="493934"/>
                  <a:pt x="1330329" y="493672"/>
                </a:cubicBezTo>
                <a:close/>
                <a:moveTo>
                  <a:pt x="1335550" y="488712"/>
                </a:moveTo>
                <a:cubicBezTo>
                  <a:pt x="1335396" y="489465"/>
                  <a:pt x="1333733" y="490189"/>
                  <a:pt x="1333733" y="490189"/>
                </a:cubicBezTo>
                <a:cubicBezTo>
                  <a:pt x="1333733" y="490942"/>
                  <a:pt x="1335396" y="490995"/>
                  <a:pt x="1335550" y="491685"/>
                </a:cubicBezTo>
                <a:cubicBezTo>
                  <a:pt x="1335704" y="490995"/>
                  <a:pt x="1337367" y="490942"/>
                  <a:pt x="1337367" y="490189"/>
                </a:cubicBezTo>
                <a:cubicBezTo>
                  <a:pt x="1337367" y="490189"/>
                  <a:pt x="1335704" y="489465"/>
                  <a:pt x="1335550" y="488712"/>
                </a:cubicBezTo>
                <a:close/>
                <a:moveTo>
                  <a:pt x="1335550" y="494116"/>
                </a:moveTo>
                <a:cubicBezTo>
                  <a:pt x="1335997" y="493927"/>
                  <a:pt x="1336432" y="493732"/>
                  <a:pt x="1336432" y="493351"/>
                </a:cubicBezTo>
                <a:cubicBezTo>
                  <a:pt x="1337323" y="493351"/>
                  <a:pt x="1335711" y="492633"/>
                  <a:pt x="1335550" y="491880"/>
                </a:cubicBezTo>
                <a:cubicBezTo>
                  <a:pt x="1335389" y="492633"/>
                  <a:pt x="1333780" y="493351"/>
                  <a:pt x="1334668" y="493351"/>
                </a:cubicBezTo>
                <a:cubicBezTo>
                  <a:pt x="1334668" y="493732"/>
                  <a:pt x="1335103" y="493927"/>
                  <a:pt x="1335550" y="494116"/>
                </a:cubicBezTo>
                <a:close/>
                <a:moveTo>
                  <a:pt x="1334668" y="496516"/>
                </a:moveTo>
                <a:cubicBezTo>
                  <a:pt x="1334668" y="496894"/>
                  <a:pt x="1335103" y="497089"/>
                  <a:pt x="1335550" y="497281"/>
                </a:cubicBezTo>
                <a:cubicBezTo>
                  <a:pt x="1335997" y="497089"/>
                  <a:pt x="1336432" y="496894"/>
                  <a:pt x="1336432" y="496516"/>
                </a:cubicBezTo>
                <a:cubicBezTo>
                  <a:pt x="1336432" y="496516"/>
                  <a:pt x="1335997" y="496327"/>
                  <a:pt x="1335550" y="496050"/>
                </a:cubicBezTo>
                <a:cubicBezTo>
                  <a:pt x="1335103" y="496327"/>
                  <a:pt x="1334668" y="496516"/>
                  <a:pt x="1334668" y="496516"/>
                </a:cubicBezTo>
                <a:close/>
                <a:moveTo>
                  <a:pt x="1336539" y="506007"/>
                </a:moveTo>
                <a:cubicBezTo>
                  <a:pt x="1336539" y="506007"/>
                  <a:pt x="1338406" y="504426"/>
                  <a:pt x="1337474" y="504426"/>
                </a:cubicBezTo>
                <a:lnTo>
                  <a:pt x="1337424" y="504382"/>
                </a:lnTo>
                <a:cubicBezTo>
                  <a:pt x="1337408" y="504395"/>
                  <a:pt x="1337367" y="504426"/>
                  <a:pt x="1337367" y="504426"/>
                </a:cubicBezTo>
                <a:cubicBezTo>
                  <a:pt x="1336561" y="504426"/>
                  <a:pt x="1335758" y="503252"/>
                  <a:pt x="1335550" y="502927"/>
                </a:cubicBezTo>
                <a:cubicBezTo>
                  <a:pt x="1335345" y="503252"/>
                  <a:pt x="1334542" y="504426"/>
                  <a:pt x="1333733" y="504426"/>
                </a:cubicBezTo>
                <a:cubicBezTo>
                  <a:pt x="1333733" y="504426"/>
                  <a:pt x="1333692" y="504395"/>
                  <a:pt x="1333680" y="504382"/>
                </a:cubicBezTo>
                <a:lnTo>
                  <a:pt x="1333629" y="504426"/>
                </a:lnTo>
                <a:cubicBezTo>
                  <a:pt x="1332694" y="504426"/>
                  <a:pt x="1334564" y="506007"/>
                  <a:pt x="1334564" y="506007"/>
                </a:cubicBezTo>
                <a:cubicBezTo>
                  <a:pt x="1334564" y="506797"/>
                  <a:pt x="1332694" y="506797"/>
                  <a:pt x="1332694" y="507591"/>
                </a:cubicBezTo>
                <a:cubicBezTo>
                  <a:pt x="1333217" y="507591"/>
                  <a:pt x="1333450" y="508085"/>
                  <a:pt x="1333714" y="508520"/>
                </a:cubicBezTo>
                <a:cubicBezTo>
                  <a:pt x="1333957" y="508007"/>
                  <a:pt x="1334190" y="507591"/>
                  <a:pt x="1334668" y="507591"/>
                </a:cubicBezTo>
                <a:cubicBezTo>
                  <a:pt x="1334974" y="507591"/>
                  <a:pt x="1335279" y="507764"/>
                  <a:pt x="1335550" y="507994"/>
                </a:cubicBezTo>
                <a:cubicBezTo>
                  <a:pt x="1335824" y="507764"/>
                  <a:pt x="1336126" y="507591"/>
                  <a:pt x="1336432" y="507591"/>
                </a:cubicBezTo>
                <a:cubicBezTo>
                  <a:pt x="1336914" y="507591"/>
                  <a:pt x="1337147" y="508007"/>
                  <a:pt x="1337386" y="508520"/>
                </a:cubicBezTo>
                <a:cubicBezTo>
                  <a:pt x="1337654" y="508085"/>
                  <a:pt x="1337883" y="507591"/>
                  <a:pt x="1338406" y="507591"/>
                </a:cubicBezTo>
                <a:cubicBezTo>
                  <a:pt x="1338406" y="506797"/>
                  <a:pt x="1336539" y="506797"/>
                  <a:pt x="1336539" y="506007"/>
                </a:cubicBezTo>
                <a:close/>
                <a:moveTo>
                  <a:pt x="1340173" y="494145"/>
                </a:moveTo>
                <a:lnTo>
                  <a:pt x="1340485" y="494409"/>
                </a:lnTo>
                <a:cubicBezTo>
                  <a:pt x="1340585" y="494163"/>
                  <a:pt x="1340629" y="493918"/>
                  <a:pt x="1340774" y="493672"/>
                </a:cubicBezTo>
                <a:cubicBezTo>
                  <a:pt x="1340418" y="493934"/>
                  <a:pt x="1340173" y="494145"/>
                  <a:pt x="1340173" y="494145"/>
                </a:cubicBezTo>
                <a:close/>
                <a:moveTo>
                  <a:pt x="1364578" y="510753"/>
                </a:moveTo>
                <a:lnTo>
                  <a:pt x="1363643" y="512337"/>
                </a:lnTo>
                <a:cubicBezTo>
                  <a:pt x="1362711" y="512337"/>
                  <a:pt x="1361775" y="510753"/>
                  <a:pt x="1361775" y="510753"/>
                </a:cubicBezTo>
                <a:cubicBezTo>
                  <a:pt x="1360840" y="511546"/>
                  <a:pt x="1359905" y="509962"/>
                  <a:pt x="1358969" y="509962"/>
                </a:cubicBezTo>
                <a:lnTo>
                  <a:pt x="1358034" y="511546"/>
                </a:lnTo>
                <a:cubicBezTo>
                  <a:pt x="1357102" y="512337"/>
                  <a:pt x="1356167" y="513127"/>
                  <a:pt x="1356167" y="513127"/>
                </a:cubicBezTo>
                <a:cubicBezTo>
                  <a:pt x="1357102" y="513127"/>
                  <a:pt x="1357102" y="514708"/>
                  <a:pt x="1358034" y="514708"/>
                </a:cubicBezTo>
                <a:cubicBezTo>
                  <a:pt x="1358969" y="514708"/>
                  <a:pt x="1358969" y="513127"/>
                  <a:pt x="1359905" y="513127"/>
                </a:cubicBezTo>
                <a:cubicBezTo>
                  <a:pt x="1359905" y="513127"/>
                  <a:pt x="1360840" y="514708"/>
                  <a:pt x="1361775" y="513917"/>
                </a:cubicBezTo>
                <a:cubicBezTo>
                  <a:pt x="1362711" y="513917"/>
                  <a:pt x="1362711" y="512337"/>
                  <a:pt x="1363643" y="512337"/>
                </a:cubicBezTo>
                <a:cubicBezTo>
                  <a:pt x="1363643" y="512337"/>
                  <a:pt x="1364578" y="513917"/>
                  <a:pt x="1365513" y="513917"/>
                </a:cubicBezTo>
                <a:cubicBezTo>
                  <a:pt x="1366448" y="513917"/>
                  <a:pt x="1366448" y="512337"/>
                  <a:pt x="1367384" y="512337"/>
                </a:cubicBezTo>
                <a:cubicBezTo>
                  <a:pt x="1366448" y="511546"/>
                  <a:pt x="1365513" y="510753"/>
                  <a:pt x="1364578" y="510753"/>
                </a:cubicBezTo>
                <a:close/>
                <a:moveTo>
                  <a:pt x="1380468" y="501261"/>
                </a:moveTo>
                <a:cubicBezTo>
                  <a:pt x="1379533" y="501261"/>
                  <a:pt x="1379533" y="502845"/>
                  <a:pt x="1378597" y="502845"/>
                </a:cubicBezTo>
                <a:cubicBezTo>
                  <a:pt x="1378597" y="502845"/>
                  <a:pt x="1377665" y="501261"/>
                  <a:pt x="1376730" y="501261"/>
                </a:cubicBezTo>
                <a:cubicBezTo>
                  <a:pt x="1375795" y="501261"/>
                  <a:pt x="1375795" y="502845"/>
                  <a:pt x="1374860" y="503636"/>
                </a:cubicBezTo>
                <a:cubicBezTo>
                  <a:pt x="1374860" y="503636"/>
                  <a:pt x="1373924" y="504426"/>
                  <a:pt x="1373924" y="505217"/>
                </a:cubicBezTo>
                <a:cubicBezTo>
                  <a:pt x="1372989" y="505217"/>
                  <a:pt x="1372057" y="506007"/>
                  <a:pt x="1372057" y="506797"/>
                </a:cubicBezTo>
                <a:cubicBezTo>
                  <a:pt x="1371122" y="506007"/>
                  <a:pt x="1370186" y="506007"/>
                  <a:pt x="1370186" y="505217"/>
                </a:cubicBezTo>
                <a:cubicBezTo>
                  <a:pt x="1370186" y="506007"/>
                  <a:pt x="1368316" y="506797"/>
                  <a:pt x="1368316" y="506797"/>
                </a:cubicBezTo>
                <a:cubicBezTo>
                  <a:pt x="1368316" y="507591"/>
                  <a:pt x="1370186" y="508381"/>
                  <a:pt x="1370186" y="508381"/>
                </a:cubicBezTo>
                <a:cubicBezTo>
                  <a:pt x="1370186" y="508381"/>
                  <a:pt x="1371122" y="506797"/>
                  <a:pt x="1372057" y="506797"/>
                </a:cubicBezTo>
                <a:lnTo>
                  <a:pt x="1373924" y="508381"/>
                </a:lnTo>
                <a:cubicBezTo>
                  <a:pt x="1374860" y="508381"/>
                  <a:pt x="1374860" y="506797"/>
                  <a:pt x="1375795" y="506007"/>
                </a:cubicBezTo>
                <a:lnTo>
                  <a:pt x="1376730" y="504426"/>
                </a:lnTo>
                <a:cubicBezTo>
                  <a:pt x="1377665" y="504426"/>
                  <a:pt x="1378597" y="506007"/>
                  <a:pt x="1379533" y="506007"/>
                </a:cubicBezTo>
                <a:lnTo>
                  <a:pt x="1380468" y="504426"/>
                </a:lnTo>
                <a:cubicBezTo>
                  <a:pt x="1380468" y="503636"/>
                  <a:pt x="1382339" y="502845"/>
                  <a:pt x="1382339" y="502052"/>
                </a:cubicBezTo>
                <a:lnTo>
                  <a:pt x="1380468" y="501261"/>
                </a:lnTo>
                <a:close/>
                <a:moveTo>
                  <a:pt x="1386001" y="499038"/>
                </a:moveTo>
                <a:cubicBezTo>
                  <a:pt x="1385790" y="499775"/>
                  <a:pt x="1384206" y="500471"/>
                  <a:pt x="1384206" y="500471"/>
                </a:cubicBezTo>
                <a:cubicBezTo>
                  <a:pt x="1384206" y="501261"/>
                  <a:pt x="1386076" y="501261"/>
                  <a:pt x="1386076" y="502052"/>
                </a:cubicBezTo>
                <a:cubicBezTo>
                  <a:pt x="1386076" y="501261"/>
                  <a:pt x="1387944" y="500471"/>
                  <a:pt x="1387944" y="500471"/>
                </a:cubicBezTo>
                <a:cubicBezTo>
                  <a:pt x="1387944" y="499885"/>
                  <a:pt x="1386420" y="499303"/>
                  <a:pt x="1386001" y="499038"/>
                </a:cubicBezTo>
                <a:close/>
                <a:moveTo>
                  <a:pt x="1406640" y="504426"/>
                </a:moveTo>
                <a:cubicBezTo>
                  <a:pt x="1406640" y="503636"/>
                  <a:pt x="1404769" y="503636"/>
                  <a:pt x="1404769" y="502845"/>
                </a:cubicBezTo>
                <a:cubicBezTo>
                  <a:pt x="1404769" y="503636"/>
                  <a:pt x="1403834" y="504426"/>
                  <a:pt x="1403834" y="504426"/>
                </a:cubicBezTo>
                <a:cubicBezTo>
                  <a:pt x="1402899" y="504426"/>
                  <a:pt x="1401967" y="503636"/>
                  <a:pt x="1401031" y="503636"/>
                </a:cubicBezTo>
                <a:cubicBezTo>
                  <a:pt x="1401031" y="503636"/>
                  <a:pt x="1400096" y="504426"/>
                  <a:pt x="1400096" y="505217"/>
                </a:cubicBezTo>
                <a:cubicBezTo>
                  <a:pt x="1399161" y="506007"/>
                  <a:pt x="1399161" y="506797"/>
                  <a:pt x="1398225" y="506797"/>
                </a:cubicBezTo>
                <a:cubicBezTo>
                  <a:pt x="1398225" y="506797"/>
                  <a:pt x="1396358" y="505217"/>
                  <a:pt x="1396358" y="506007"/>
                </a:cubicBezTo>
                <a:cubicBezTo>
                  <a:pt x="1395423" y="506007"/>
                  <a:pt x="1394488" y="506797"/>
                  <a:pt x="1394488" y="507591"/>
                </a:cubicBezTo>
                <a:lnTo>
                  <a:pt x="1396358" y="508381"/>
                </a:lnTo>
                <a:cubicBezTo>
                  <a:pt x="1396358" y="509172"/>
                  <a:pt x="1395423" y="509962"/>
                  <a:pt x="1395423" y="510753"/>
                </a:cubicBezTo>
                <a:cubicBezTo>
                  <a:pt x="1394488" y="510753"/>
                  <a:pt x="1393552" y="511546"/>
                  <a:pt x="1393552" y="512337"/>
                </a:cubicBezTo>
                <a:cubicBezTo>
                  <a:pt x="1393552" y="513127"/>
                  <a:pt x="1395423" y="513127"/>
                  <a:pt x="1395423" y="513917"/>
                </a:cubicBezTo>
                <a:cubicBezTo>
                  <a:pt x="1395423" y="513917"/>
                  <a:pt x="1393552" y="514708"/>
                  <a:pt x="1393552" y="515498"/>
                </a:cubicBezTo>
                <a:lnTo>
                  <a:pt x="1396358" y="517082"/>
                </a:lnTo>
                <a:cubicBezTo>
                  <a:pt x="1396358" y="516292"/>
                  <a:pt x="1397293" y="515498"/>
                  <a:pt x="1397293" y="514708"/>
                </a:cubicBezTo>
                <a:cubicBezTo>
                  <a:pt x="1398225" y="514708"/>
                  <a:pt x="1399161" y="513917"/>
                  <a:pt x="1399161" y="513127"/>
                </a:cubicBezTo>
                <a:cubicBezTo>
                  <a:pt x="1399161" y="513127"/>
                  <a:pt x="1397293" y="512337"/>
                  <a:pt x="1397293" y="511546"/>
                </a:cubicBezTo>
                <a:lnTo>
                  <a:pt x="1398225" y="509962"/>
                </a:lnTo>
                <a:cubicBezTo>
                  <a:pt x="1399161" y="509962"/>
                  <a:pt x="1400096" y="508381"/>
                  <a:pt x="1400096" y="508381"/>
                </a:cubicBezTo>
                <a:cubicBezTo>
                  <a:pt x="1401031" y="508381"/>
                  <a:pt x="1401967" y="509962"/>
                  <a:pt x="1401967" y="509962"/>
                </a:cubicBezTo>
                <a:cubicBezTo>
                  <a:pt x="1402899" y="509962"/>
                  <a:pt x="1403834" y="508381"/>
                  <a:pt x="1403834" y="507591"/>
                </a:cubicBezTo>
                <a:cubicBezTo>
                  <a:pt x="1404769" y="507591"/>
                  <a:pt x="1404769" y="506797"/>
                  <a:pt x="1405704" y="506007"/>
                </a:cubicBezTo>
                <a:cubicBezTo>
                  <a:pt x="1405704" y="506007"/>
                  <a:pt x="1407575" y="504426"/>
                  <a:pt x="1406640" y="504426"/>
                </a:cubicBezTo>
                <a:close/>
                <a:moveTo>
                  <a:pt x="1414116" y="503636"/>
                </a:moveTo>
                <a:cubicBezTo>
                  <a:pt x="1414116" y="504426"/>
                  <a:pt x="1413180" y="504426"/>
                  <a:pt x="1413180" y="505217"/>
                </a:cubicBezTo>
                <a:cubicBezTo>
                  <a:pt x="1412248" y="506797"/>
                  <a:pt x="1410378" y="507591"/>
                  <a:pt x="1409442" y="509172"/>
                </a:cubicBezTo>
                <a:cubicBezTo>
                  <a:pt x="1410378" y="509172"/>
                  <a:pt x="1411313" y="509962"/>
                  <a:pt x="1411313" y="509962"/>
                </a:cubicBezTo>
                <a:cubicBezTo>
                  <a:pt x="1412248" y="509962"/>
                  <a:pt x="1413180" y="508381"/>
                  <a:pt x="1413180" y="508381"/>
                </a:cubicBezTo>
                <a:cubicBezTo>
                  <a:pt x="1414116" y="508381"/>
                  <a:pt x="1414116" y="506797"/>
                  <a:pt x="1415051" y="506797"/>
                </a:cubicBezTo>
                <a:cubicBezTo>
                  <a:pt x="1415051" y="506007"/>
                  <a:pt x="1416921" y="505217"/>
                  <a:pt x="1416921" y="505217"/>
                </a:cubicBezTo>
                <a:cubicBezTo>
                  <a:pt x="1416921" y="504426"/>
                  <a:pt x="1415051" y="503636"/>
                  <a:pt x="1414116" y="503636"/>
                </a:cubicBezTo>
                <a:close/>
                <a:moveTo>
                  <a:pt x="1424397" y="517873"/>
                </a:moveTo>
                <a:cubicBezTo>
                  <a:pt x="1423462" y="518663"/>
                  <a:pt x="1423462" y="519453"/>
                  <a:pt x="1422527" y="520247"/>
                </a:cubicBezTo>
                <a:cubicBezTo>
                  <a:pt x="1421594" y="519453"/>
                  <a:pt x="1421594" y="519453"/>
                  <a:pt x="1420659" y="518663"/>
                </a:cubicBezTo>
                <a:lnTo>
                  <a:pt x="1418789" y="517082"/>
                </a:lnTo>
                <a:cubicBezTo>
                  <a:pt x="1417853" y="517082"/>
                  <a:pt x="1416921" y="518663"/>
                  <a:pt x="1416921" y="519453"/>
                </a:cubicBezTo>
                <a:lnTo>
                  <a:pt x="1418789" y="520247"/>
                </a:lnTo>
                <a:cubicBezTo>
                  <a:pt x="1418789" y="521037"/>
                  <a:pt x="1417853" y="521828"/>
                  <a:pt x="1417853" y="521828"/>
                </a:cubicBezTo>
                <a:cubicBezTo>
                  <a:pt x="1416921" y="522618"/>
                  <a:pt x="1415986" y="523409"/>
                  <a:pt x="1415986" y="524199"/>
                </a:cubicBezTo>
                <a:lnTo>
                  <a:pt x="1414116" y="525783"/>
                </a:lnTo>
                <a:cubicBezTo>
                  <a:pt x="1414116" y="526573"/>
                  <a:pt x="1415986" y="526573"/>
                  <a:pt x="1415986" y="527364"/>
                </a:cubicBezTo>
                <a:cubicBezTo>
                  <a:pt x="1416921" y="526573"/>
                  <a:pt x="1416921" y="525783"/>
                  <a:pt x="1417853" y="524993"/>
                </a:cubicBezTo>
                <a:cubicBezTo>
                  <a:pt x="1418789" y="524993"/>
                  <a:pt x="1418789" y="524199"/>
                  <a:pt x="1419724" y="523409"/>
                </a:cubicBezTo>
                <a:cubicBezTo>
                  <a:pt x="1419724" y="522618"/>
                  <a:pt x="1420659" y="522618"/>
                  <a:pt x="1420659" y="521828"/>
                </a:cubicBezTo>
                <a:cubicBezTo>
                  <a:pt x="1421594" y="521828"/>
                  <a:pt x="1422527" y="523409"/>
                  <a:pt x="1423462" y="523409"/>
                </a:cubicBezTo>
                <a:cubicBezTo>
                  <a:pt x="1423462" y="523409"/>
                  <a:pt x="1424397" y="521828"/>
                  <a:pt x="1424397" y="521037"/>
                </a:cubicBezTo>
                <a:cubicBezTo>
                  <a:pt x="1425332" y="521037"/>
                  <a:pt x="1426268" y="520247"/>
                  <a:pt x="1426268" y="519453"/>
                </a:cubicBezTo>
                <a:cubicBezTo>
                  <a:pt x="1426268" y="519453"/>
                  <a:pt x="1424397" y="518663"/>
                  <a:pt x="1424397" y="517873"/>
                </a:cubicBezTo>
                <a:close/>
                <a:moveTo>
                  <a:pt x="1463653" y="518663"/>
                </a:moveTo>
                <a:cubicBezTo>
                  <a:pt x="1463653" y="519453"/>
                  <a:pt x="1461786" y="519453"/>
                  <a:pt x="1461786" y="520247"/>
                </a:cubicBezTo>
                <a:cubicBezTo>
                  <a:pt x="1461786" y="521037"/>
                  <a:pt x="1463653" y="521037"/>
                  <a:pt x="1464588" y="521828"/>
                </a:cubicBezTo>
                <a:cubicBezTo>
                  <a:pt x="1464588" y="521828"/>
                  <a:pt x="1462718" y="522618"/>
                  <a:pt x="1462718" y="523409"/>
                </a:cubicBezTo>
                <a:cubicBezTo>
                  <a:pt x="1463653" y="524199"/>
                  <a:pt x="1465524" y="524993"/>
                  <a:pt x="1466459" y="525783"/>
                </a:cubicBezTo>
                <a:cubicBezTo>
                  <a:pt x="1467394" y="524993"/>
                  <a:pt x="1469262" y="523409"/>
                  <a:pt x="1470197" y="522618"/>
                </a:cubicBezTo>
                <a:cubicBezTo>
                  <a:pt x="1470197" y="521828"/>
                  <a:pt x="1471132" y="521037"/>
                  <a:pt x="1471132" y="521037"/>
                </a:cubicBezTo>
                <a:cubicBezTo>
                  <a:pt x="1470197" y="520247"/>
                  <a:pt x="1468326" y="518663"/>
                  <a:pt x="1467394" y="517873"/>
                </a:cubicBezTo>
                <a:cubicBezTo>
                  <a:pt x="1466459" y="518663"/>
                  <a:pt x="1466459" y="519453"/>
                  <a:pt x="1465524" y="520247"/>
                </a:cubicBezTo>
                <a:cubicBezTo>
                  <a:pt x="1465524" y="520247"/>
                  <a:pt x="1464588" y="518663"/>
                  <a:pt x="1463653" y="518663"/>
                </a:cubicBezTo>
                <a:close/>
                <a:moveTo>
                  <a:pt x="1473935" y="510753"/>
                </a:moveTo>
                <a:cubicBezTo>
                  <a:pt x="1473072" y="510753"/>
                  <a:pt x="1472996" y="512094"/>
                  <a:pt x="1472256" y="512925"/>
                </a:cubicBezTo>
                <a:cubicBezTo>
                  <a:pt x="1472146" y="512932"/>
                  <a:pt x="1472067" y="512976"/>
                  <a:pt x="1472067" y="513127"/>
                </a:cubicBezTo>
                <a:lnTo>
                  <a:pt x="1470197" y="511546"/>
                </a:lnTo>
                <a:cubicBezTo>
                  <a:pt x="1469262" y="511546"/>
                  <a:pt x="1469262" y="513127"/>
                  <a:pt x="1468326" y="513127"/>
                </a:cubicBezTo>
                <a:cubicBezTo>
                  <a:pt x="1468326" y="513917"/>
                  <a:pt x="1466459" y="514708"/>
                  <a:pt x="1466459" y="514708"/>
                </a:cubicBezTo>
                <a:cubicBezTo>
                  <a:pt x="1466459" y="514708"/>
                  <a:pt x="1468326" y="516292"/>
                  <a:pt x="1469262" y="516292"/>
                </a:cubicBezTo>
                <a:lnTo>
                  <a:pt x="1470197" y="514708"/>
                </a:lnTo>
                <a:cubicBezTo>
                  <a:pt x="1471132" y="513917"/>
                  <a:pt x="1471132" y="513127"/>
                  <a:pt x="1472067" y="513127"/>
                </a:cubicBezTo>
                <a:cubicBezTo>
                  <a:pt x="1472137" y="513067"/>
                  <a:pt x="1472193" y="512995"/>
                  <a:pt x="1472256" y="512925"/>
                </a:cubicBezTo>
                <a:cubicBezTo>
                  <a:pt x="1472722" y="512897"/>
                  <a:pt x="1473935" y="513917"/>
                  <a:pt x="1473935" y="513917"/>
                </a:cubicBezTo>
                <a:lnTo>
                  <a:pt x="1475805" y="512337"/>
                </a:lnTo>
                <a:lnTo>
                  <a:pt x="1473935" y="510753"/>
                </a:lnTo>
                <a:close/>
                <a:moveTo>
                  <a:pt x="1487954" y="509172"/>
                </a:moveTo>
                <a:cubicBezTo>
                  <a:pt x="1488890" y="509172"/>
                  <a:pt x="1489825" y="508381"/>
                  <a:pt x="1489825" y="507591"/>
                </a:cubicBezTo>
                <a:cubicBezTo>
                  <a:pt x="1489825" y="507591"/>
                  <a:pt x="1487954" y="506797"/>
                  <a:pt x="1487954" y="506007"/>
                </a:cubicBezTo>
                <a:lnTo>
                  <a:pt x="1486087" y="505217"/>
                </a:lnTo>
                <a:cubicBezTo>
                  <a:pt x="1485152" y="505217"/>
                  <a:pt x="1485152" y="506797"/>
                  <a:pt x="1484216" y="506797"/>
                </a:cubicBezTo>
                <a:cubicBezTo>
                  <a:pt x="1484216" y="507591"/>
                  <a:pt x="1486087" y="507591"/>
                  <a:pt x="1486087" y="508381"/>
                </a:cubicBezTo>
                <a:cubicBezTo>
                  <a:pt x="1486087" y="508381"/>
                  <a:pt x="1485152" y="509172"/>
                  <a:pt x="1485152" y="509962"/>
                </a:cubicBezTo>
                <a:cubicBezTo>
                  <a:pt x="1485152" y="509962"/>
                  <a:pt x="1483281" y="510753"/>
                  <a:pt x="1483281" y="511546"/>
                </a:cubicBezTo>
                <a:cubicBezTo>
                  <a:pt x="1483281" y="512337"/>
                  <a:pt x="1485152" y="512337"/>
                  <a:pt x="1485152" y="513127"/>
                </a:cubicBezTo>
                <a:cubicBezTo>
                  <a:pt x="1486087" y="513127"/>
                  <a:pt x="1486087" y="511546"/>
                  <a:pt x="1487019" y="511546"/>
                </a:cubicBezTo>
                <a:cubicBezTo>
                  <a:pt x="1487019" y="510753"/>
                  <a:pt x="1488890" y="512337"/>
                  <a:pt x="1488890" y="512337"/>
                </a:cubicBezTo>
                <a:lnTo>
                  <a:pt x="1490760" y="510753"/>
                </a:lnTo>
                <a:cubicBezTo>
                  <a:pt x="1490760" y="509962"/>
                  <a:pt x="1488890" y="509962"/>
                  <a:pt x="1487954" y="509172"/>
                </a:cubicBezTo>
                <a:close/>
                <a:moveTo>
                  <a:pt x="1490760" y="521828"/>
                </a:moveTo>
                <a:cubicBezTo>
                  <a:pt x="1490760" y="521037"/>
                  <a:pt x="1491695" y="521037"/>
                  <a:pt x="1491695" y="520247"/>
                </a:cubicBezTo>
                <a:cubicBezTo>
                  <a:pt x="1491695" y="519453"/>
                  <a:pt x="1489825" y="518663"/>
                  <a:pt x="1489825" y="518663"/>
                </a:cubicBezTo>
                <a:cubicBezTo>
                  <a:pt x="1488890" y="518663"/>
                  <a:pt x="1488890" y="517873"/>
                  <a:pt x="1487954" y="517082"/>
                </a:cubicBezTo>
                <a:cubicBezTo>
                  <a:pt x="1487019" y="517873"/>
                  <a:pt x="1487019" y="518663"/>
                  <a:pt x="1486087" y="519453"/>
                </a:cubicBezTo>
                <a:cubicBezTo>
                  <a:pt x="1486087" y="519453"/>
                  <a:pt x="1485152" y="520247"/>
                  <a:pt x="1484216" y="521037"/>
                </a:cubicBezTo>
                <a:cubicBezTo>
                  <a:pt x="1485152" y="521037"/>
                  <a:pt x="1486087" y="521828"/>
                  <a:pt x="1487019" y="522618"/>
                </a:cubicBezTo>
                <a:lnTo>
                  <a:pt x="1488890" y="523409"/>
                </a:lnTo>
                <a:cubicBezTo>
                  <a:pt x="1488890" y="524199"/>
                  <a:pt x="1487019" y="524993"/>
                  <a:pt x="1487019" y="524993"/>
                </a:cubicBezTo>
                <a:cubicBezTo>
                  <a:pt x="1487954" y="525783"/>
                  <a:pt x="1488890" y="526573"/>
                  <a:pt x="1488890" y="526573"/>
                </a:cubicBezTo>
                <a:cubicBezTo>
                  <a:pt x="1489825" y="526573"/>
                  <a:pt x="1490760" y="524993"/>
                  <a:pt x="1490760" y="524993"/>
                </a:cubicBezTo>
                <a:lnTo>
                  <a:pt x="1492627" y="523409"/>
                </a:lnTo>
                <a:cubicBezTo>
                  <a:pt x="1492627" y="522618"/>
                  <a:pt x="1490760" y="522618"/>
                  <a:pt x="1490760" y="521828"/>
                </a:cubicBezTo>
                <a:close/>
                <a:moveTo>
                  <a:pt x="1518799" y="501261"/>
                </a:moveTo>
                <a:lnTo>
                  <a:pt x="1516929" y="499681"/>
                </a:lnTo>
                <a:lnTo>
                  <a:pt x="1515061" y="501261"/>
                </a:lnTo>
                <a:cubicBezTo>
                  <a:pt x="1515061" y="502052"/>
                  <a:pt x="1514126" y="502845"/>
                  <a:pt x="1514126" y="503636"/>
                </a:cubicBezTo>
                <a:cubicBezTo>
                  <a:pt x="1514126" y="503636"/>
                  <a:pt x="1515061" y="504426"/>
                  <a:pt x="1515996" y="504426"/>
                </a:cubicBezTo>
                <a:cubicBezTo>
                  <a:pt x="1515996" y="505217"/>
                  <a:pt x="1517864" y="506007"/>
                  <a:pt x="1517864" y="506007"/>
                </a:cubicBezTo>
                <a:cubicBezTo>
                  <a:pt x="1517864" y="506007"/>
                  <a:pt x="1518799" y="504426"/>
                  <a:pt x="1519734" y="504426"/>
                </a:cubicBezTo>
                <a:lnTo>
                  <a:pt x="1520670" y="502845"/>
                </a:lnTo>
                <a:cubicBezTo>
                  <a:pt x="1520670" y="502052"/>
                  <a:pt x="1519734" y="501261"/>
                  <a:pt x="1518799" y="501261"/>
                </a:cubicBezTo>
                <a:close/>
                <a:moveTo>
                  <a:pt x="1562728" y="518663"/>
                </a:moveTo>
                <a:cubicBezTo>
                  <a:pt x="1561793" y="517873"/>
                  <a:pt x="1561793" y="517082"/>
                  <a:pt x="1560861" y="517082"/>
                </a:cubicBezTo>
                <a:cubicBezTo>
                  <a:pt x="1560861" y="516292"/>
                  <a:pt x="1562728" y="515498"/>
                  <a:pt x="1562728" y="515498"/>
                </a:cubicBezTo>
                <a:lnTo>
                  <a:pt x="1559926" y="513917"/>
                </a:lnTo>
                <a:lnTo>
                  <a:pt x="1558990" y="515498"/>
                </a:lnTo>
                <a:cubicBezTo>
                  <a:pt x="1558990" y="516292"/>
                  <a:pt x="1557120" y="517082"/>
                  <a:pt x="1557120" y="517082"/>
                </a:cubicBezTo>
                <a:cubicBezTo>
                  <a:pt x="1557120" y="517873"/>
                  <a:pt x="1558990" y="518663"/>
                  <a:pt x="1558990" y="518663"/>
                </a:cubicBezTo>
                <a:cubicBezTo>
                  <a:pt x="1558990" y="519453"/>
                  <a:pt x="1558055" y="520247"/>
                  <a:pt x="1558055" y="520247"/>
                </a:cubicBezTo>
                <a:cubicBezTo>
                  <a:pt x="1557120" y="521037"/>
                  <a:pt x="1556188" y="521828"/>
                  <a:pt x="1556188" y="522618"/>
                </a:cubicBezTo>
                <a:cubicBezTo>
                  <a:pt x="1555252" y="522618"/>
                  <a:pt x="1555252" y="524199"/>
                  <a:pt x="1554317" y="524199"/>
                </a:cubicBezTo>
                <a:lnTo>
                  <a:pt x="1552447" y="522618"/>
                </a:lnTo>
                <a:cubicBezTo>
                  <a:pt x="1551514" y="522618"/>
                  <a:pt x="1551514" y="524199"/>
                  <a:pt x="1550579" y="524199"/>
                </a:cubicBezTo>
                <a:cubicBezTo>
                  <a:pt x="1550579" y="524993"/>
                  <a:pt x="1548709" y="523409"/>
                  <a:pt x="1548709" y="523409"/>
                </a:cubicBezTo>
                <a:lnTo>
                  <a:pt x="1546838" y="524993"/>
                </a:lnTo>
                <a:cubicBezTo>
                  <a:pt x="1546838" y="524993"/>
                  <a:pt x="1544971" y="526573"/>
                  <a:pt x="1545906" y="526573"/>
                </a:cubicBezTo>
                <a:cubicBezTo>
                  <a:pt x="1545906" y="527364"/>
                  <a:pt x="1547773" y="527364"/>
                  <a:pt x="1547773" y="528154"/>
                </a:cubicBezTo>
                <a:lnTo>
                  <a:pt x="1548709" y="526573"/>
                </a:lnTo>
                <a:cubicBezTo>
                  <a:pt x="1549644" y="526573"/>
                  <a:pt x="1550579" y="527364"/>
                  <a:pt x="1551514" y="527364"/>
                </a:cubicBezTo>
                <a:lnTo>
                  <a:pt x="1552447" y="525783"/>
                </a:lnTo>
                <a:cubicBezTo>
                  <a:pt x="1553382" y="525783"/>
                  <a:pt x="1554317" y="527364"/>
                  <a:pt x="1555252" y="527364"/>
                </a:cubicBezTo>
                <a:lnTo>
                  <a:pt x="1556188" y="525783"/>
                </a:lnTo>
                <a:cubicBezTo>
                  <a:pt x="1557120" y="524993"/>
                  <a:pt x="1558055" y="524199"/>
                  <a:pt x="1558055" y="523409"/>
                </a:cubicBezTo>
                <a:cubicBezTo>
                  <a:pt x="1558990" y="523409"/>
                  <a:pt x="1558990" y="522618"/>
                  <a:pt x="1559926" y="521828"/>
                </a:cubicBezTo>
                <a:lnTo>
                  <a:pt x="1560861" y="520247"/>
                </a:lnTo>
                <a:cubicBezTo>
                  <a:pt x="1561793" y="520247"/>
                  <a:pt x="1562728" y="521828"/>
                  <a:pt x="1563663" y="521828"/>
                </a:cubicBezTo>
                <a:cubicBezTo>
                  <a:pt x="1563663" y="521828"/>
                  <a:pt x="1564599" y="520247"/>
                  <a:pt x="1564599" y="519453"/>
                </a:cubicBezTo>
                <a:lnTo>
                  <a:pt x="1562728" y="518663"/>
                </a:lnTo>
                <a:close/>
                <a:moveTo>
                  <a:pt x="1581424" y="519453"/>
                </a:moveTo>
                <a:lnTo>
                  <a:pt x="1580489" y="521037"/>
                </a:lnTo>
                <a:cubicBezTo>
                  <a:pt x="1579554" y="521037"/>
                  <a:pt x="1578618" y="520247"/>
                  <a:pt x="1577683" y="519453"/>
                </a:cubicBezTo>
                <a:cubicBezTo>
                  <a:pt x="1577683" y="519453"/>
                  <a:pt x="1576748" y="518663"/>
                  <a:pt x="1575816" y="518663"/>
                </a:cubicBezTo>
                <a:cubicBezTo>
                  <a:pt x="1576748" y="517873"/>
                  <a:pt x="1576748" y="517082"/>
                  <a:pt x="1577683" y="517082"/>
                </a:cubicBezTo>
                <a:cubicBezTo>
                  <a:pt x="1577683" y="516292"/>
                  <a:pt x="1579554" y="515498"/>
                  <a:pt x="1579554" y="514708"/>
                </a:cubicBezTo>
                <a:cubicBezTo>
                  <a:pt x="1579554" y="514708"/>
                  <a:pt x="1577683" y="513917"/>
                  <a:pt x="1576748" y="513917"/>
                </a:cubicBezTo>
                <a:cubicBezTo>
                  <a:pt x="1576748" y="513917"/>
                  <a:pt x="1575816" y="514708"/>
                  <a:pt x="1575816" y="515498"/>
                </a:cubicBezTo>
                <a:cubicBezTo>
                  <a:pt x="1575816" y="515498"/>
                  <a:pt x="1573945" y="516292"/>
                  <a:pt x="1573945" y="517082"/>
                </a:cubicBezTo>
                <a:cubicBezTo>
                  <a:pt x="1573945" y="517082"/>
                  <a:pt x="1575816" y="517873"/>
                  <a:pt x="1575816" y="518663"/>
                </a:cubicBezTo>
                <a:cubicBezTo>
                  <a:pt x="1575816" y="518663"/>
                  <a:pt x="1574880" y="519453"/>
                  <a:pt x="1573945" y="520247"/>
                </a:cubicBezTo>
                <a:lnTo>
                  <a:pt x="1573010" y="521828"/>
                </a:lnTo>
                <a:cubicBezTo>
                  <a:pt x="1573010" y="522618"/>
                  <a:pt x="1574880" y="523409"/>
                  <a:pt x="1574880" y="523409"/>
                </a:cubicBezTo>
                <a:cubicBezTo>
                  <a:pt x="1575816" y="523409"/>
                  <a:pt x="1576748" y="524199"/>
                  <a:pt x="1576748" y="524993"/>
                </a:cubicBezTo>
                <a:cubicBezTo>
                  <a:pt x="1577683" y="524993"/>
                  <a:pt x="1578618" y="523409"/>
                  <a:pt x="1578618" y="522618"/>
                </a:cubicBezTo>
                <a:lnTo>
                  <a:pt x="1580489" y="524199"/>
                </a:lnTo>
                <a:cubicBezTo>
                  <a:pt x="1581424" y="524199"/>
                  <a:pt x="1581424" y="522618"/>
                  <a:pt x="1582356" y="522618"/>
                </a:cubicBezTo>
                <a:cubicBezTo>
                  <a:pt x="1582356" y="521828"/>
                  <a:pt x="1584227" y="521037"/>
                  <a:pt x="1584227" y="521037"/>
                </a:cubicBezTo>
                <a:cubicBezTo>
                  <a:pt x="1584227" y="520247"/>
                  <a:pt x="1582356" y="519453"/>
                  <a:pt x="1581424" y="519453"/>
                </a:cubicBezTo>
                <a:close/>
                <a:moveTo>
                  <a:pt x="1589835" y="524993"/>
                </a:moveTo>
                <a:lnTo>
                  <a:pt x="1588900" y="526573"/>
                </a:lnTo>
                <a:cubicBezTo>
                  <a:pt x="1587965" y="526573"/>
                  <a:pt x="1587029" y="528154"/>
                  <a:pt x="1587029" y="528154"/>
                </a:cubicBezTo>
                <a:cubicBezTo>
                  <a:pt x="1586097" y="529738"/>
                  <a:pt x="1585162" y="530529"/>
                  <a:pt x="1583291" y="532109"/>
                </a:cubicBezTo>
                <a:cubicBezTo>
                  <a:pt x="1584227" y="532109"/>
                  <a:pt x="1585162" y="532900"/>
                  <a:pt x="1586097" y="532900"/>
                </a:cubicBezTo>
                <a:lnTo>
                  <a:pt x="1587029" y="531319"/>
                </a:lnTo>
                <a:cubicBezTo>
                  <a:pt x="1587965" y="531319"/>
                  <a:pt x="1588900" y="530529"/>
                  <a:pt x="1588900" y="529738"/>
                </a:cubicBezTo>
                <a:cubicBezTo>
                  <a:pt x="1589835" y="528154"/>
                  <a:pt x="1590767" y="527364"/>
                  <a:pt x="1592638" y="525783"/>
                </a:cubicBezTo>
                <a:cubicBezTo>
                  <a:pt x="1591703" y="525783"/>
                  <a:pt x="1590767" y="524993"/>
                  <a:pt x="1589835" y="524993"/>
                </a:cubicBezTo>
                <a:close/>
                <a:moveTo>
                  <a:pt x="1602919" y="510753"/>
                </a:moveTo>
                <a:lnTo>
                  <a:pt x="1601049" y="512337"/>
                </a:lnTo>
                <a:cubicBezTo>
                  <a:pt x="1601049" y="513127"/>
                  <a:pt x="1600117" y="513917"/>
                  <a:pt x="1600117" y="513917"/>
                </a:cubicBezTo>
                <a:cubicBezTo>
                  <a:pt x="1599182" y="514708"/>
                  <a:pt x="1598246" y="515498"/>
                  <a:pt x="1598246" y="516292"/>
                </a:cubicBezTo>
                <a:lnTo>
                  <a:pt x="1600117" y="517082"/>
                </a:lnTo>
                <a:cubicBezTo>
                  <a:pt x="1600117" y="517873"/>
                  <a:pt x="1599182" y="518663"/>
                  <a:pt x="1598246" y="519453"/>
                </a:cubicBezTo>
                <a:lnTo>
                  <a:pt x="1596376" y="517873"/>
                </a:lnTo>
                <a:cubicBezTo>
                  <a:pt x="1596376" y="517873"/>
                  <a:pt x="1595444" y="519453"/>
                  <a:pt x="1594508" y="519453"/>
                </a:cubicBezTo>
                <a:cubicBezTo>
                  <a:pt x="1594508" y="520247"/>
                  <a:pt x="1593573" y="521037"/>
                  <a:pt x="1593573" y="521037"/>
                </a:cubicBezTo>
                <a:cubicBezTo>
                  <a:pt x="1594508" y="521828"/>
                  <a:pt x="1596376" y="523409"/>
                  <a:pt x="1597311" y="524199"/>
                </a:cubicBezTo>
                <a:cubicBezTo>
                  <a:pt x="1598246" y="523409"/>
                  <a:pt x="1598246" y="522618"/>
                  <a:pt x="1599182" y="521828"/>
                </a:cubicBezTo>
                <a:lnTo>
                  <a:pt x="1601049" y="523409"/>
                </a:lnTo>
                <a:lnTo>
                  <a:pt x="1602919" y="521828"/>
                </a:lnTo>
                <a:cubicBezTo>
                  <a:pt x="1602919" y="521828"/>
                  <a:pt x="1600117" y="521037"/>
                  <a:pt x="1601049" y="520247"/>
                </a:cubicBezTo>
                <a:cubicBezTo>
                  <a:pt x="1601049" y="520247"/>
                  <a:pt x="1601984" y="519453"/>
                  <a:pt x="1601984" y="518663"/>
                </a:cubicBezTo>
                <a:cubicBezTo>
                  <a:pt x="1601984" y="518663"/>
                  <a:pt x="1600117" y="517873"/>
                  <a:pt x="1600117" y="517082"/>
                </a:cubicBezTo>
                <a:cubicBezTo>
                  <a:pt x="1600117" y="517082"/>
                  <a:pt x="1601049" y="516292"/>
                  <a:pt x="1601984" y="515498"/>
                </a:cubicBezTo>
                <a:lnTo>
                  <a:pt x="1602919" y="513917"/>
                </a:lnTo>
                <a:cubicBezTo>
                  <a:pt x="1603855" y="513127"/>
                  <a:pt x="1604790" y="512337"/>
                  <a:pt x="1604790" y="512337"/>
                </a:cubicBezTo>
                <a:cubicBezTo>
                  <a:pt x="1603855" y="511546"/>
                  <a:pt x="1603855" y="510753"/>
                  <a:pt x="1602919" y="510753"/>
                </a:cubicBezTo>
                <a:close/>
                <a:moveTo>
                  <a:pt x="1611334" y="519453"/>
                </a:moveTo>
                <a:cubicBezTo>
                  <a:pt x="1611334" y="518663"/>
                  <a:pt x="1609463" y="517873"/>
                  <a:pt x="1609463" y="517873"/>
                </a:cubicBezTo>
                <a:cubicBezTo>
                  <a:pt x="1608528" y="517873"/>
                  <a:pt x="1608528" y="519453"/>
                  <a:pt x="1607593" y="519453"/>
                </a:cubicBezTo>
                <a:cubicBezTo>
                  <a:pt x="1608528" y="520247"/>
                  <a:pt x="1610398" y="520247"/>
                  <a:pt x="1610398" y="521037"/>
                </a:cubicBezTo>
                <a:lnTo>
                  <a:pt x="1608528" y="522618"/>
                </a:lnTo>
                <a:lnTo>
                  <a:pt x="1610398" y="524199"/>
                </a:lnTo>
                <a:cubicBezTo>
                  <a:pt x="1611334" y="524199"/>
                  <a:pt x="1611334" y="522618"/>
                  <a:pt x="1612266" y="522618"/>
                </a:cubicBezTo>
                <a:cubicBezTo>
                  <a:pt x="1612266" y="521828"/>
                  <a:pt x="1614136" y="521037"/>
                  <a:pt x="1614136" y="520247"/>
                </a:cubicBezTo>
                <a:cubicBezTo>
                  <a:pt x="1614136" y="520247"/>
                  <a:pt x="1612266" y="519453"/>
                  <a:pt x="1611334" y="519453"/>
                </a:cubicBezTo>
                <a:close/>
                <a:moveTo>
                  <a:pt x="1623483" y="509962"/>
                </a:moveTo>
                <a:cubicBezTo>
                  <a:pt x="1622547" y="509962"/>
                  <a:pt x="1621612" y="508381"/>
                  <a:pt x="1621612" y="508381"/>
                </a:cubicBezTo>
                <a:cubicBezTo>
                  <a:pt x="1620677" y="508381"/>
                  <a:pt x="1620677" y="509962"/>
                  <a:pt x="1619745" y="509962"/>
                </a:cubicBezTo>
                <a:cubicBezTo>
                  <a:pt x="1618810" y="510753"/>
                  <a:pt x="1618810" y="511546"/>
                  <a:pt x="1617874" y="512337"/>
                </a:cubicBezTo>
                <a:cubicBezTo>
                  <a:pt x="1617874" y="512337"/>
                  <a:pt x="1616939" y="510753"/>
                  <a:pt x="1616007" y="510753"/>
                </a:cubicBezTo>
                <a:cubicBezTo>
                  <a:pt x="1615072" y="510753"/>
                  <a:pt x="1615072" y="512337"/>
                  <a:pt x="1614136" y="512337"/>
                </a:cubicBezTo>
                <a:cubicBezTo>
                  <a:pt x="1614136" y="513127"/>
                  <a:pt x="1612266" y="513917"/>
                  <a:pt x="1613201" y="513917"/>
                </a:cubicBezTo>
                <a:cubicBezTo>
                  <a:pt x="1613201" y="514708"/>
                  <a:pt x="1615072" y="515498"/>
                  <a:pt x="1615072" y="515498"/>
                </a:cubicBezTo>
                <a:lnTo>
                  <a:pt x="1616007" y="513917"/>
                </a:lnTo>
                <a:cubicBezTo>
                  <a:pt x="1616939" y="513917"/>
                  <a:pt x="1617874" y="515498"/>
                  <a:pt x="1618810" y="515498"/>
                </a:cubicBezTo>
                <a:cubicBezTo>
                  <a:pt x="1618810" y="515498"/>
                  <a:pt x="1619745" y="513917"/>
                  <a:pt x="1619745" y="513127"/>
                </a:cubicBezTo>
                <a:cubicBezTo>
                  <a:pt x="1620677" y="513127"/>
                  <a:pt x="1620677" y="511546"/>
                  <a:pt x="1621612" y="511546"/>
                </a:cubicBezTo>
                <a:cubicBezTo>
                  <a:pt x="1622547" y="511546"/>
                  <a:pt x="1623483" y="513127"/>
                  <a:pt x="1623483" y="513127"/>
                </a:cubicBezTo>
                <a:cubicBezTo>
                  <a:pt x="1624418" y="513127"/>
                  <a:pt x="1624418" y="511546"/>
                  <a:pt x="1625353" y="511546"/>
                </a:cubicBezTo>
                <a:cubicBezTo>
                  <a:pt x="1624418" y="510753"/>
                  <a:pt x="1624418" y="509962"/>
                  <a:pt x="1623483" y="509962"/>
                </a:cubicBezTo>
                <a:close/>
                <a:moveTo>
                  <a:pt x="1641240" y="518663"/>
                </a:moveTo>
                <a:cubicBezTo>
                  <a:pt x="1640308" y="520247"/>
                  <a:pt x="1639373" y="521037"/>
                  <a:pt x="1638437" y="522618"/>
                </a:cubicBezTo>
                <a:cubicBezTo>
                  <a:pt x="1637502" y="523409"/>
                  <a:pt x="1637502" y="523409"/>
                  <a:pt x="1636567" y="524199"/>
                </a:cubicBezTo>
                <a:cubicBezTo>
                  <a:pt x="1638437" y="524993"/>
                  <a:pt x="1639373" y="525783"/>
                  <a:pt x="1641240" y="526573"/>
                </a:cubicBezTo>
                <a:cubicBezTo>
                  <a:pt x="1641240" y="526573"/>
                  <a:pt x="1642175" y="525783"/>
                  <a:pt x="1642175" y="524993"/>
                </a:cubicBezTo>
                <a:cubicBezTo>
                  <a:pt x="1643111" y="524993"/>
                  <a:pt x="1640308" y="524199"/>
                  <a:pt x="1640308" y="524199"/>
                </a:cubicBezTo>
                <a:cubicBezTo>
                  <a:pt x="1640308" y="523409"/>
                  <a:pt x="1642175" y="522618"/>
                  <a:pt x="1642175" y="521828"/>
                </a:cubicBezTo>
                <a:cubicBezTo>
                  <a:pt x="1642175" y="521828"/>
                  <a:pt x="1644046" y="521037"/>
                  <a:pt x="1644046" y="520247"/>
                </a:cubicBezTo>
                <a:cubicBezTo>
                  <a:pt x="1644046" y="519453"/>
                  <a:pt x="1642175" y="519453"/>
                  <a:pt x="1641240" y="518663"/>
                </a:cubicBezTo>
                <a:close/>
                <a:moveTo>
                  <a:pt x="1661803" y="517873"/>
                </a:moveTo>
                <a:cubicBezTo>
                  <a:pt x="1661803" y="517873"/>
                  <a:pt x="1663674" y="517082"/>
                  <a:pt x="1663674" y="516292"/>
                </a:cubicBezTo>
                <a:cubicBezTo>
                  <a:pt x="1662739" y="516292"/>
                  <a:pt x="1661803" y="514708"/>
                  <a:pt x="1661803" y="514708"/>
                </a:cubicBezTo>
                <a:cubicBezTo>
                  <a:pt x="1660868" y="515498"/>
                  <a:pt x="1660868" y="516292"/>
                  <a:pt x="1659936" y="517082"/>
                </a:cubicBezTo>
                <a:cubicBezTo>
                  <a:pt x="1659936" y="517082"/>
                  <a:pt x="1658066" y="517873"/>
                  <a:pt x="1658066" y="518663"/>
                </a:cubicBezTo>
                <a:cubicBezTo>
                  <a:pt x="1658066" y="518663"/>
                  <a:pt x="1659936" y="519453"/>
                  <a:pt x="1660868" y="520247"/>
                </a:cubicBezTo>
                <a:cubicBezTo>
                  <a:pt x="1660868" y="520247"/>
                  <a:pt x="1659001" y="521037"/>
                  <a:pt x="1659001" y="521828"/>
                </a:cubicBezTo>
                <a:lnTo>
                  <a:pt x="1660868" y="523409"/>
                </a:lnTo>
                <a:cubicBezTo>
                  <a:pt x="1661803" y="522618"/>
                  <a:pt x="1662739" y="521828"/>
                  <a:pt x="1662739" y="521037"/>
                </a:cubicBezTo>
                <a:cubicBezTo>
                  <a:pt x="1662739" y="521037"/>
                  <a:pt x="1663674" y="520247"/>
                  <a:pt x="1664609" y="519453"/>
                </a:cubicBezTo>
                <a:cubicBezTo>
                  <a:pt x="1663674" y="518663"/>
                  <a:pt x="1661803" y="518663"/>
                  <a:pt x="1661803" y="517873"/>
                </a:cubicBezTo>
                <a:close/>
                <a:moveTo>
                  <a:pt x="1703865" y="519453"/>
                </a:moveTo>
                <a:cubicBezTo>
                  <a:pt x="1702930" y="519453"/>
                  <a:pt x="1701995" y="518663"/>
                  <a:pt x="1701059" y="518663"/>
                </a:cubicBezTo>
                <a:lnTo>
                  <a:pt x="1700127" y="520247"/>
                </a:lnTo>
                <a:cubicBezTo>
                  <a:pt x="1699192" y="520247"/>
                  <a:pt x="1699192" y="521828"/>
                  <a:pt x="1698257" y="521828"/>
                </a:cubicBezTo>
                <a:cubicBezTo>
                  <a:pt x="1698257" y="521828"/>
                  <a:pt x="1696386" y="520247"/>
                  <a:pt x="1696386" y="521037"/>
                </a:cubicBezTo>
                <a:cubicBezTo>
                  <a:pt x="1695451" y="521037"/>
                  <a:pt x="1694519" y="521828"/>
                  <a:pt x="1694519" y="522618"/>
                </a:cubicBezTo>
                <a:lnTo>
                  <a:pt x="1692648" y="524199"/>
                </a:lnTo>
                <a:cubicBezTo>
                  <a:pt x="1692648" y="524993"/>
                  <a:pt x="1694519" y="524993"/>
                  <a:pt x="1695451" y="525783"/>
                </a:cubicBezTo>
                <a:cubicBezTo>
                  <a:pt x="1695451" y="524993"/>
                  <a:pt x="1696386" y="524199"/>
                  <a:pt x="1696386" y="523409"/>
                </a:cubicBezTo>
                <a:cubicBezTo>
                  <a:pt x="1697321" y="523409"/>
                  <a:pt x="1698257" y="524993"/>
                  <a:pt x="1699192" y="524993"/>
                </a:cubicBezTo>
                <a:lnTo>
                  <a:pt x="1701059" y="526573"/>
                </a:lnTo>
                <a:lnTo>
                  <a:pt x="1701995" y="524993"/>
                </a:lnTo>
                <a:cubicBezTo>
                  <a:pt x="1702930" y="524199"/>
                  <a:pt x="1703865" y="523409"/>
                  <a:pt x="1703865" y="522618"/>
                </a:cubicBezTo>
                <a:cubicBezTo>
                  <a:pt x="1704800" y="522618"/>
                  <a:pt x="1704800" y="521828"/>
                  <a:pt x="1705733" y="521037"/>
                </a:cubicBezTo>
                <a:cubicBezTo>
                  <a:pt x="1704800" y="521037"/>
                  <a:pt x="1703865" y="520247"/>
                  <a:pt x="1703865" y="519453"/>
                </a:cubicBezTo>
                <a:close/>
                <a:moveTo>
                  <a:pt x="1726296" y="520247"/>
                </a:moveTo>
                <a:cubicBezTo>
                  <a:pt x="1725361" y="521037"/>
                  <a:pt x="1725361" y="521828"/>
                  <a:pt x="1724428" y="521828"/>
                </a:cubicBezTo>
                <a:cubicBezTo>
                  <a:pt x="1723493" y="523409"/>
                  <a:pt x="1722558" y="524199"/>
                  <a:pt x="1721623" y="525783"/>
                </a:cubicBezTo>
                <a:cubicBezTo>
                  <a:pt x="1721623" y="525783"/>
                  <a:pt x="1722558" y="527364"/>
                  <a:pt x="1723493" y="527364"/>
                </a:cubicBezTo>
                <a:cubicBezTo>
                  <a:pt x="1723493" y="527364"/>
                  <a:pt x="1724428" y="525783"/>
                  <a:pt x="1725361" y="524993"/>
                </a:cubicBezTo>
                <a:cubicBezTo>
                  <a:pt x="1725361" y="524993"/>
                  <a:pt x="1726296" y="524199"/>
                  <a:pt x="1726296" y="523409"/>
                </a:cubicBezTo>
                <a:cubicBezTo>
                  <a:pt x="1727231" y="523409"/>
                  <a:pt x="1728166" y="521828"/>
                  <a:pt x="1728166" y="521828"/>
                </a:cubicBezTo>
                <a:cubicBezTo>
                  <a:pt x="1728166" y="521037"/>
                  <a:pt x="1726296" y="521037"/>
                  <a:pt x="1726296" y="520247"/>
                </a:cubicBezTo>
                <a:close/>
                <a:moveTo>
                  <a:pt x="1739383" y="520247"/>
                </a:moveTo>
                <a:cubicBezTo>
                  <a:pt x="1738448" y="521037"/>
                  <a:pt x="1738448" y="521828"/>
                  <a:pt x="1737513" y="522618"/>
                </a:cubicBezTo>
                <a:cubicBezTo>
                  <a:pt x="1737513" y="522618"/>
                  <a:pt x="1736577" y="524199"/>
                  <a:pt x="1735642" y="524199"/>
                </a:cubicBezTo>
                <a:lnTo>
                  <a:pt x="1733775" y="522618"/>
                </a:lnTo>
                <a:lnTo>
                  <a:pt x="1731904" y="521037"/>
                </a:lnTo>
                <a:cubicBezTo>
                  <a:pt x="1731904" y="521037"/>
                  <a:pt x="1730037" y="522618"/>
                  <a:pt x="1730037" y="523409"/>
                </a:cubicBezTo>
                <a:cubicBezTo>
                  <a:pt x="1730037" y="523409"/>
                  <a:pt x="1731904" y="524199"/>
                  <a:pt x="1732840" y="524199"/>
                </a:cubicBezTo>
                <a:cubicBezTo>
                  <a:pt x="1732840" y="524993"/>
                  <a:pt x="1730969" y="525783"/>
                  <a:pt x="1730969" y="526573"/>
                </a:cubicBezTo>
                <a:cubicBezTo>
                  <a:pt x="1730969" y="526573"/>
                  <a:pt x="1731904" y="527364"/>
                  <a:pt x="1732840" y="527364"/>
                </a:cubicBezTo>
                <a:cubicBezTo>
                  <a:pt x="1733775" y="527364"/>
                  <a:pt x="1733775" y="525783"/>
                  <a:pt x="1734707" y="525783"/>
                </a:cubicBezTo>
                <a:cubicBezTo>
                  <a:pt x="1734707" y="525783"/>
                  <a:pt x="1735642" y="527364"/>
                  <a:pt x="1736577" y="527364"/>
                </a:cubicBezTo>
                <a:cubicBezTo>
                  <a:pt x="1736577" y="527364"/>
                  <a:pt x="1737513" y="525783"/>
                  <a:pt x="1738448" y="525783"/>
                </a:cubicBezTo>
                <a:cubicBezTo>
                  <a:pt x="1738448" y="524993"/>
                  <a:pt x="1739383" y="524199"/>
                  <a:pt x="1739383" y="523409"/>
                </a:cubicBezTo>
                <a:cubicBezTo>
                  <a:pt x="1740315" y="523409"/>
                  <a:pt x="1741251" y="522618"/>
                  <a:pt x="1741251" y="521828"/>
                </a:cubicBezTo>
                <a:cubicBezTo>
                  <a:pt x="1741251" y="521037"/>
                  <a:pt x="1739383" y="521037"/>
                  <a:pt x="1739383" y="520247"/>
                </a:cubicBezTo>
                <a:close/>
                <a:moveTo>
                  <a:pt x="1781442" y="506007"/>
                </a:moveTo>
                <a:lnTo>
                  <a:pt x="1780506" y="507591"/>
                </a:lnTo>
                <a:cubicBezTo>
                  <a:pt x="1779571" y="508381"/>
                  <a:pt x="1779571" y="509172"/>
                  <a:pt x="1778639" y="509962"/>
                </a:cubicBezTo>
                <a:cubicBezTo>
                  <a:pt x="1777704" y="510753"/>
                  <a:pt x="1776769" y="512337"/>
                  <a:pt x="1775833" y="513127"/>
                </a:cubicBezTo>
                <a:cubicBezTo>
                  <a:pt x="1775833" y="513127"/>
                  <a:pt x="1776769" y="514708"/>
                  <a:pt x="1777704" y="514708"/>
                </a:cubicBezTo>
                <a:cubicBezTo>
                  <a:pt x="1777704" y="514708"/>
                  <a:pt x="1778639" y="513127"/>
                  <a:pt x="1779571" y="513127"/>
                </a:cubicBezTo>
                <a:cubicBezTo>
                  <a:pt x="1779571" y="512337"/>
                  <a:pt x="1780506" y="511546"/>
                  <a:pt x="1780506" y="510753"/>
                </a:cubicBezTo>
                <a:cubicBezTo>
                  <a:pt x="1781442" y="509962"/>
                  <a:pt x="1783312" y="508381"/>
                  <a:pt x="1784248" y="507591"/>
                </a:cubicBezTo>
                <a:cubicBezTo>
                  <a:pt x="1783312" y="507591"/>
                  <a:pt x="1782377" y="506007"/>
                  <a:pt x="1781442" y="506007"/>
                </a:cubicBezTo>
                <a:close/>
                <a:moveTo>
                  <a:pt x="1820698" y="514708"/>
                </a:moveTo>
                <a:cubicBezTo>
                  <a:pt x="1820698" y="513917"/>
                  <a:pt x="1818830" y="513127"/>
                  <a:pt x="1818830" y="513127"/>
                </a:cubicBezTo>
                <a:cubicBezTo>
                  <a:pt x="1817895" y="513127"/>
                  <a:pt x="1816960" y="514708"/>
                  <a:pt x="1816960" y="514708"/>
                </a:cubicBezTo>
                <a:cubicBezTo>
                  <a:pt x="1816025" y="515498"/>
                  <a:pt x="1816025" y="516292"/>
                  <a:pt x="1815089" y="516292"/>
                </a:cubicBezTo>
                <a:cubicBezTo>
                  <a:pt x="1816025" y="517082"/>
                  <a:pt x="1816960" y="517082"/>
                  <a:pt x="1817895" y="517873"/>
                </a:cubicBezTo>
                <a:lnTo>
                  <a:pt x="1816025" y="519453"/>
                </a:lnTo>
                <a:cubicBezTo>
                  <a:pt x="1816025" y="520247"/>
                  <a:pt x="1817895" y="521037"/>
                  <a:pt x="1817895" y="521037"/>
                </a:cubicBezTo>
                <a:lnTo>
                  <a:pt x="1819762" y="519453"/>
                </a:lnTo>
                <a:cubicBezTo>
                  <a:pt x="1819762" y="518663"/>
                  <a:pt x="1817895" y="518663"/>
                  <a:pt x="1817895" y="517873"/>
                </a:cubicBezTo>
                <a:lnTo>
                  <a:pt x="1818830" y="516292"/>
                </a:lnTo>
                <a:cubicBezTo>
                  <a:pt x="1819762" y="516292"/>
                  <a:pt x="1820698" y="517873"/>
                  <a:pt x="1820698" y="517873"/>
                </a:cubicBezTo>
                <a:cubicBezTo>
                  <a:pt x="1821633" y="517873"/>
                  <a:pt x="1822568" y="516292"/>
                  <a:pt x="1822568" y="515498"/>
                </a:cubicBezTo>
                <a:lnTo>
                  <a:pt x="1820698" y="514708"/>
                </a:lnTo>
                <a:close/>
                <a:moveTo>
                  <a:pt x="1847805" y="517873"/>
                </a:moveTo>
                <a:cubicBezTo>
                  <a:pt x="1846870" y="517873"/>
                  <a:pt x="1846870" y="519453"/>
                  <a:pt x="1845934" y="519453"/>
                </a:cubicBezTo>
                <a:cubicBezTo>
                  <a:pt x="1844999" y="519453"/>
                  <a:pt x="1844067" y="517873"/>
                  <a:pt x="1844067" y="517873"/>
                </a:cubicBezTo>
                <a:cubicBezTo>
                  <a:pt x="1843132" y="517873"/>
                  <a:pt x="1842196" y="519453"/>
                  <a:pt x="1842196" y="520247"/>
                </a:cubicBezTo>
                <a:lnTo>
                  <a:pt x="1844067" y="521037"/>
                </a:lnTo>
                <a:cubicBezTo>
                  <a:pt x="1844067" y="521828"/>
                  <a:pt x="1843132" y="522618"/>
                  <a:pt x="1842196" y="523409"/>
                </a:cubicBezTo>
                <a:cubicBezTo>
                  <a:pt x="1843132" y="523409"/>
                  <a:pt x="1844067" y="524199"/>
                  <a:pt x="1844999" y="524199"/>
                </a:cubicBezTo>
                <a:lnTo>
                  <a:pt x="1845934" y="522618"/>
                </a:lnTo>
                <a:cubicBezTo>
                  <a:pt x="1846870" y="521828"/>
                  <a:pt x="1847805" y="521828"/>
                  <a:pt x="1847805" y="521037"/>
                </a:cubicBezTo>
                <a:cubicBezTo>
                  <a:pt x="1847805" y="520247"/>
                  <a:pt x="1849672" y="519453"/>
                  <a:pt x="1849672" y="519453"/>
                </a:cubicBezTo>
                <a:cubicBezTo>
                  <a:pt x="1849672" y="518663"/>
                  <a:pt x="1847805" y="517873"/>
                  <a:pt x="1847805" y="517873"/>
                </a:cubicBezTo>
                <a:close/>
                <a:moveTo>
                  <a:pt x="1861824" y="513127"/>
                </a:moveTo>
                <a:cubicBezTo>
                  <a:pt x="1860889" y="513127"/>
                  <a:pt x="1860889" y="514708"/>
                  <a:pt x="1859954" y="514708"/>
                </a:cubicBezTo>
                <a:lnTo>
                  <a:pt x="1858086" y="513127"/>
                </a:lnTo>
                <a:cubicBezTo>
                  <a:pt x="1858086" y="513917"/>
                  <a:pt x="1856216" y="514708"/>
                  <a:pt x="1856216" y="515498"/>
                </a:cubicBezTo>
                <a:lnTo>
                  <a:pt x="1858086" y="516292"/>
                </a:lnTo>
                <a:cubicBezTo>
                  <a:pt x="1859018" y="516292"/>
                  <a:pt x="1859954" y="517873"/>
                  <a:pt x="1860889" y="517873"/>
                </a:cubicBezTo>
                <a:lnTo>
                  <a:pt x="1861824" y="516292"/>
                </a:lnTo>
                <a:cubicBezTo>
                  <a:pt x="1862759" y="515498"/>
                  <a:pt x="1863695" y="514708"/>
                  <a:pt x="1863695" y="513917"/>
                </a:cubicBezTo>
                <a:lnTo>
                  <a:pt x="1861824" y="513127"/>
                </a:lnTo>
                <a:close/>
                <a:moveTo>
                  <a:pt x="1879582" y="518663"/>
                </a:moveTo>
                <a:cubicBezTo>
                  <a:pt x="1878647" y="519453"/>
                  <a:pt x="1878647" y="520247"/>
                  <a:pt x="1877714" y="520247"/>
                </a:cubicBezTo>
                <a:cubicBezTo>
                  <a:pt x="1877714" y="521037"/>
                  <a:pt x="1875844" y="519453"/>
                  <a:pt x="1875844" y="519453"/>
                </a:cubicBezTo>
                <a:lnTo>
                  <a:pt x="1873976" y="521037"/>
                </a:lnTo>
                <a:lnTo>
                  <a:pt x="1875844" y="522618"/>
                </a:lnTo>
                <a:cubicBezTo>
                  <a:pt x="1876779" y="522618"/>
                  <a:pt x="1878647" y="523409"/>
                  <a:pt x="1878647" y="523409"/>
                </a:cubicBezTo>
                <a:cubicBezTo>
                  <a:pt x="1878647" y="524199"/>
                  <a:pt x="1876779" y="524993"/>
                  <a:pt x="1876779" y="525783"/>
                </a:cubicBezTo>
                <a:cubicBezTo>
                  <a:pt x="1876779" y="525783"/>
                  <a:pt x="1875844" y="526573"/>
                  <a:pt x="1874909" y="527364"/>
                </a:cubicBezTo>
                <a:cubicBezTo>
                  <a:pt x="1874909" y="527364"/>
                  <a:pt x="1873041" y="528948"/>
                  <a:pt x="1873976" y="528948"/>
                </a:cubicBezTo>
                <a:cubicBezTo>
                  <a:pt x="1873976" y="529738"/>
                  <a:pt x="1874909" y="529738"/>
                  <a:pt x="1875844" y="530529"/>
                </a:cubicBezTo>
                <a:lnTo>
                  <a:pt x="1876779" y="528948"/>
                </a:lnTo>
                <a:cubicBezTo>
                  <a:pt x="1877714" y="528154"/>
                  <a:pt x="1878647" y="529738"/>
                  <a:pt x="1879582" y="529738"/>
                </a:cubicBezTo>
                <a:cubicBezTo>
                  <a:pt x="1879582" y="529738"/>
                  <a:pt x="1880517" y="528948"/>
                  <a:pt x="1880517" y="528154"/>
                </a:cubicBezTo>
                <a:cubicBezTo>
                  <a:pt x="1880517" y="528154"/>
                  <a:pt x="1878647" y="527364"/>
                  <a:pt x="1878647" y="526573"/>
                </a:cubicBezTo>
                <a:cubicBezTo>
                  <a:pt x="1878647" y="526573"/>
                  <a:pt x="1880517" y="525783"/>
                  <a:pt x="1880517" y="524993"/>
                </a:cubicBezTo>
                <a:cubicBezTo>
                  <a:pt x="1880517" y="524993"/>
                  <a:pt x="1878647" y="524199"/>
                  <a:pt x="1878647" y="523409"/>
                </a:cubicBezTo>
                <a:cubicBezTo>
                  <a:pt x="1878647" y="523409"/>
                  <a:pt x="1879582" y="522618"/>
                  <a:pt x="1879582" y="521828"/>
                </a:cubicBezTo>
                <a:cubicBezTo>
                  <a:pt x="1879582" y="521828"/>
                  <a:pt x="1881452" y="521037"/>
                  <a:pt x="1881452" y="520247"/>
                </a:cubicBezTo>
                <a:cubicBezTo>
                  <a:pt x="1881452" y="519453"/>
                  <a:pt x="1879582" y="519453"/>
                  <a:pt x="1879582" y="518663"/>
                </a:cubicBezTo>
                <a:close/>
                <a:moveTo>
                  <a:pt x="1908556" y="501261"/>
                </a:moveTo>
                <a:cubicBezTo>
                  <a:pt x="1907624" y="502052"/>
                  <a:pt x="1907624" y="502845"/>
                  <a:pt x="1906689" y="502845"/>
                </a:cubicBezTo>
                <a:cubicBezTo>
                  <a:pt x="1905753" y="502845"/>
                  <a:pt x="1905753" y="502052"/>
                  <a:pt x="1904818" y="502052"/>
                </a:cubicBezTo>
                <a:cubicBezTo>
                  <a:pt x="1903886" y="501261"/>
                  <a:pt x="1902951" y="500471"/>
                  <a:pt x="1902951" y="500471"/>
                </a:cubicBezTo>
                <a:cubicBezTo>
                  <a:pt x="1902015" y="500471"/>
                  <a:pt x="1901080" y="502052"/>
                  <a:pt x="1901080" y="502052"/>
                </a:cubicBezTo>
                <a:cubicBezTo>
                  <a:pt x="1900145" y="502845"/>
                  <a:pt x="1900145" y="503636"/>
                  <a:pt x="1899210" y="503636"/>
                </a:cubicBezTo>
                <a:cubicBezTo>
                  <a:pt x="1899210" y="504426"/>
                  <a:pt x="1898277" y="505217"/>
                  <a:pt x="1898277" y="506007"/>
                </a:cubicBezTo>
                <a:lnTo>
                  <a:pt x="1900145" y="506797"/>
                </a:lnTo>
                <a:cubicBezTo>
                  <a:pt x="1900145" y="506797"/>
                  <a:pt x="1901080" y="505217"/>
                  <a:pt x="1902015" y="505217"/>
                </a:cubicBezTo>
                <a:cubicBezTo>
                  <a:pt x="1902015" y="505217"/>
                  <a:pt x="1902951" y="506797"/>
                  <a:pt x="1903886" y="506797"/>
                </a:cubicBezTo>
                <a:cubicBezTo>
                  <a:pt x="1903886" y="506797"/>
                  <a:pt x="1904818" y="508381"/>
                  <a:pt x="1905753" y="507591"/>
                </a:cubicBezTo>
                <a:cubicBezTo>
                  <a:pt x="1906689" y="507591"/>
                  <a:pt x="1906689" y="506797"/>
                  <a:pt x="1907624" y="506007"/>
                </a:cubicBezTo>
                <a:cubicBezTo>
                  <a:pt x="1907624" y="506007"/>
                  <a:pt x="1908556" y="505217"/>
                  <a:pt x="1908556" y="504426"/>
                </a:cubicBezTo>
                <a:cubicBezTo>
                  <a:pt x="1909491" y="504426"/>
                  <a:pt x="1910427" y="502845"/>
                  <a:pt x="1910427" y="502845"/>
                </a:cubicBezTo>
                <a:cubicBezTo>
                  <a:pt x="1910427" y="502052"/>
                  <a:pt x="1908556" y="502052"/>
                  <a:pt x="1908556" y="501261"/>
                </a:cubicBezTo>
                <a:close/>
                <a:moveTo>
                  <a:pt x="1932860" y="503636"/>
                </a:moveTo>
                <a:cubicBezTo>
                  <a:pt x="1932860" y="502845"/>
                  <a:pt x="1931925" y="502052"/>
                  <a:pt x="1930990" y="502052"/>
                </a:cubicBezTo>
                <a:cubicBezTo>
                  <a:pt x="1930054" y="502845"/>
                  <a:pt x="1929119" y="504426"/>
                  <a:pt x="1928187" y="505217"/>
                </a:cubicBezTo>
                <a:cubicBezTo>
                  <a:pt x="1927252" y="506007"/>
                  <a:pt x="1926317" y="506797"/>
                  <a:pt x="1926317" y="507591"/>
                </a:cubicBezTo>
                <a:lnTo>
                  <a:pt x="1928187" y="508381"/>
                </a:lnTo>
                <a:lnTo>
                  <a:pt x="1930054" y="509962"/>
                </a:lnTo>
                <a:cubicBezTo>
                  <a:pt x="1930990" y="509962"/>
                  <a:pt x="1931925" y="508381"/>
                  <a:pt x="1931925" y="508381"/>
                </a:cubicBezTo>
                <a:cubicBezTo>
                  <a:pt x="1932860" y="507591"/>
                  <a:pt x="1932860" y="506797"/>
                  <a:pt x="1933792" y="506007"/>
                </a:cubicBezTo>
                <a:cubicBezTo>
                  <a:pt x="1933792" y="506007"/>
                  <a:pt x="1935663" y="505217"/>
                  <a:pt x="1935663" y="504426"/>
                </a:cubicBezTo>
                <a:cubicBezTo>
                  <a:pt x="1935663" y="504426"/>
                  <a:pt x="1933792" y="503636"/>
                  <a:pt x="1932860" y="503636"/>
                </a:cubicBezTo>
                <a:close/>
                <a:moveTo>
                  <a:pt x="1941271" y="508381"/>
                </a:moveTo>
                <a:cubicBezTo>
                  <a:pt x="1940336" y="509962"/>
                  <a:pt x="1939401" y="510753"/>
                  <a:pt x="1938466" y="512337"/>
                </a:cubicBezTo>
                <a:cubicBezTo>
                  <a:pt x="1937533" y="513127"/>
                  <a:pt x="1937533" y="513127"/>
                  <a:pt x="1936598" y="513917"/>
                </a:cubicBezTo>
                <a:cubicBezTo>
                  <a:pt x="1935663" y="515498"/>
                  <a:pt x="1934728" y="516292"/>
                  <a:pt x="1933792" y="517082"/>
                </a:cubicBezTo>
                <a:cubicBezTo>
                  <a:pt x="1934728" y="518663"/>
                  <a:pt x="1936598" y="519453"/>
                  <a:pt x="1937533" y="520247"/>
                </a:cubicBezTo>
                <a:cubicBezTo>
                  <a:pt x="1938466" y="519453"/>
                  <a:pt x="1938466" y="518663"/>
                  <a:pt x="1939401" y="518663"/>
                </a:cubicBezTo>
                <a:cubicBezTo>
                  <a:pt x="1940336" y="517082"/>
                  <a:pt x="1941271" y="516292"/>
                  <a:pt x="1942207" y="514708"/>
                </a:cubicBezTo>
                <a:cubicBezTo>
                  <a:pt x="1943139" y="513917"/>
                  <a:pt x="1945009" y="512337"/>
                  <a:pt x="1945945" y="511546"/>
                </a:cubicBezTo>
                <a:cubicBezTo>
                  <a:pt x="1944074" y="510753"/>
                  <a:pt x="1943139" y="509172"/>
                  <a:pt x="1941271" y="508381"/>
                </a:cubicBezTo>
                <a:close/>
                <a:moveTo>
                  <a:pt x="1964637" y="512337"/>
                </a:moveTo>
                <a:cubicBezTo>
                  <a:pt x="1963702" y="513127"/>
                  <a:pt x="1963702" y="513917"/>
                  <a:pt x="1962770" y="513917"/>
                </a:cubicBezTo>
                <a:cubicBezTo>
                  <a:pt x="1962770" y="514708"/>
                  <a:pt x="1961835" y="515498"/>
                  <a:pt x="1960899" y="515498"/>
                </a:cubicBezTo>
                <a:cubicBezTo>
                  <a:pt x="1960899" y="516292"/>
                  <a:pt x="1959964" y="514708"/>
                  <a:pt x="1959029" y="514708"/>
                </a:cubicBezTo>
                <a:lnTo>
                  <a:pt x="1958097" y="516292"/>
                </a:lnTo>
                <a:cubicBezTo>
                  <a:pt x="1957162" y="516292"/>
                  <a:pt x="1956226" y="515498"/>
                  <a:pt x="1955291" y="514708"/>
                </a:cubicBezTo>
                <a:lnTo>
                  <a:pt x="1953420" y="513917"/>
                </a:lnTo>
                <a:cubicBezTo>
                  <a:pt x="1952488" y="513917"/>
                  <a:pt x="1952488" y="515498"/>
                  <a:pt x="1951553" y="515498"/>
                </a:cubicBezTo>
                <a:cubicBezTo>
                  <a:pt x="1952488" y="515498"/>
                  <a:pt x="1953420" y="516292"/>
                  <a:pt x="1954356" y="517082"/>
                </a:cubicBezTo>
                <a:cubicBezTo>
                  <a:pt x="1954356" y="517082"/>
                  <a:pt x="1955291" y="517873"/>
                  <a:pt x="1956226" y="517873"/>
                </a:cubicBezTo>
                <a:cubicBezTo>
                  <a:pt x="1956226" y="518663"/>
                  <a:pt x="1957162" y="519453"/>
                  <a:pt x="1958097" y="519453"/>
                </a:cubicBezTo>
                <a:cubicBezTo>
                  <a:pt x="1958097" y="519453"/>
                  <a:pt x="1959029" y="517873"/>
                  <a:pt x="1959964" y="517873"/>
                </a:cubicBezTo>
                <a:cubicBezTo>
                  <a:pt x="1959964" y="517873"/>
                  <a:pt x="1961835" y="519453"/>
                  <a:pt x="1961835" y="518663"/>
                </a:cubicBezTo>
                <a:cubicBezTo>
                  <a:pt x="1962770" y="518663"/>
                  <a:pt x="1962770" y="517873"/>
                  <a:pt x="1963702" y="517082"/>
                </a:cubicBezTo>
                <a:cubicBezTo>
                  <a:pt x="1963702" y="517082"/>
                  <a:pt x="1964637" y="516292"/>
                  <a:pt x="1964637" y="515498"/>
                </a:cubicBezTo>
                <a:cubicBezTo>
                  <a:pt x="1965573" y="514708"/>
                  <a:pt x="1966508" y="513917"/>
                  <a:pt x="1966508" y="513917"/>
                </a:cubicBezTo>
                <a:cubicBezTo>
                  <a:pt x="1966508" y="513127"/>
                  <a:pt x="1964637" y="513127"/>
                  <a:pt x="1964637" y="512337"/>
                </a:cubicBezTo>
                <a:close/>
                <a:moveTo>
                  <a:pt x="2035673" y="521828"/>
                </a:moveTo>
                <a:cubicBezTo>
                  <a:pt x="2034738" y="521828"/>
                  <a:pt x="2033803" y="520247"/>
                  <a:pt x="2032868" y="520247"/>
                </a:cubicBezTo>
                <a:lnTo>
                  <a:pt x="2031936" y="521828"/>
                </a:lnTo>
                <a:cubicBezTo>
                  <a:pt x="2031000" y="522618"/>
                  <a:pt x="2030065" y="523409"/>
                  <a:pt x="2030065" y="524199"/>
                </a:cubicBezTo>
                <a:cubicBezTo>
                  <a:pt x="2030065" y="524199"/>
                  <a:pt x="2028194" y="524993"/>
                  <a:pt x="2028194" y="525783"/>
                </a:cubicBezTo>
                <a:cubicBezTo>
                  <a:pt x="2028194" y="526573"/>
                  <a:pt x="2030065" y="526573"/>
                  <a:pt x="2030065" y="527364"/>
                </a:cubicBezTo>
                <a:cubicBezTo>
                  <a:pt x="2031936" y="525783"/>
                  <a:pt x="2032868" y="524993"/>
                  <a:pt x="2033803" y="523409"/>
                </a:cubicBezTo>
                <a:cubicBezTo>
                  <a:pt x="2034738" y="523409"/>
                  <a:pt x="2034738" y="524993"/>
                  <a:pt x="2035673" y="524993"/>
                </a:cubicBezTo>
                <a:lnTo>
                  <a:pt x="2037541" y="523409"/>
                </a:lnTo>
                <a:cubicBezTo>
                  <a:pt x="2037541" y="522618"/>
                  <a:pt x="2035673" y="521828"/>
                  <a:pt x="2035673" y="521828"/>
                </a:cubicBezTo>
                <a:close/>
                <a:moveTo>
                  <a:pt x="2048758" y="510753"/>
                </a:moveTo>
                <a:cubicBezTo>
                  <a:pt x="2047822" y="511546"/>
                  <a:pt x="2047822" y="511546"/>
                  <a:pt x="2046890" y="512337"/>
                </a:cubicBezTo>
                <a:cubicBezTo>
                  <a:pt x="2045955" y="513127"/>
                  <a:pt x="2045955" y="513917"/>
                  <a:pt x="2045020" y="513917"/>
                </a:cubicBezTo>
                <a:cubicBezTo>
                  <a:pt x="2045020" y="514708"/>
                  <a:pt x="2044084" y="515498"/>
                  <a:pt x="2044084" y="516292"/>
                </a:cubicBezTo>
                <a:lnTo>
                  <a:pt x="2045955" y="517082"/>
                </a:lnTo>
                <a:cubicBezTo>
                  <a:pt x="2045955" y="517873"/>
                  <a:pt x="2044084" y="518663"/>
                  <a:pt x="2044084" y="519453"/>
                </a:cubicBezTo>
                <a:cubicBezTo>
                  <a:pt x="2044084" y="519453"/>
                  <a:pt x="2043149" y="520247"/>
                  <a:pt x="2042217" y="521037"/>
                </a:cubicBezTo>
                <a:cubicBezTo>
                  <a:pt x="2042217" y="521037"/>
                  <a:pt x="2045020" y="521828"/>
                  <a:pt x="2045020" y="522618"/>
                </a:cubicBezTo>
                <a:cubicBezTo>
                  <a:pt x="2045020" y="522618"/>
                  <a:pt x="2043149" y="523409"/>
                  <a:pt x="2043149" y="524199"/>
                </a:cubicBezTo>
                <a:cubicBezTo>
                  <a:pt x="2043149" y="524199"/>
                  <a:pt x="2041282" y="524993"/>
                  <a:pt x="2041282" y="525783"/>
                </a:cubicBezTo>
                <a:cubicBezTo>
                  <a:pt x="2041282" y="526573"/>
                  <a:pt x="2043149" y="526573"/>
                  <a:pt x="2044084" y="527364"/>
                </a:cubicBezTo>
                <a:cubicBezTo>
                  <a:pt x="2044084" y="526573"/>
                  <a:pt x="2045020" y="525783"/>
                  <a:pt x="2045020" y="524993"/>
                </a:cubicBezTo>
                <a:cubicBezTo>
                  <a:pt x="2045020" y="524993"/>
                  <a:pt x="2046890" y="524199"/>
                  <a:pt x="2046890" y="523409"/>
                </a:cubicBezTo>
                <a:lnTo>
                  <a:pt x="2045020" y="522618"/>
                </a:lnTo>
                <a:cubicBezTo>
                  <a:pt x="2045020" y="521828"/>
                  <a:pt x="2045955" y="521037"/>
                  <a:pt x="2045955" y="520247"/>
                </a:cubicBezTo>
                <a:cubicBezTo>
                  <a:pt x="2046890" y="520247"/>
                  <a:pt x="2047822" y="519453"/>
                  <a:pt x="2047822" y="518663"/>
                </a:cubicBezTo>
                <a:cubicBezTo>
                  <a:pt x="2047822" y="518663"/>
                  <a:pt x="2045955" y="517873"/>
                  <a:pt x="2045955" y="517082"/>
                </a:cubicBezTo>
                <a:cubicBezTo>
                  <a:pt x="2045955" y="517082"/>
                  <a:pt x="2046890" y="515498"/>
                  <a:pt x="2047822" y="515498"/>
                </a:cubicBezTo>
                <a:cubicBezTo>
                  <a:pt x="2047822" y="515498"/>
                  <a:pt x="2048758" y="514708"/>
                  <a:pt x="2048758" y="513917"/>
                </a:cubicBezTo>
                <a:cubicBezTo>
                  <a:pt x="2048758" y="513127"/>
                  <a:pt x="2050628" y="512337"/>
                  <a:pt x="2050628" y="512337"/>
                </a:cubicBezTo>
                <a:cubicBezTo>
                  <a:pt x="2050628" y="511546"/>
                  <a:pt x="2048758" y="511546"/>
                  <a:pt x="2048758" y="510753"/>
                </a:cubicBezTo>
                <a:close/>
                <a:moveTo>
                  <a:pt x="2055226" y="503784"/>
                </a:moveTo>
                <a:cubicBezTo>
                  <a:pt x="2055015" y="504521"/>
                  <a:pt x="2053431" y="505217"/>
                  <a:pt x="2053431" y="505217"/>
                </a:cubicBezTo>
                <a:lnTo>
                  <a:pt x="2055301" y="506797"/>
                </a:lnTo>
                <a:lnTo>
                  <a:pt x="2057169" y="505217"/>
                </a:lnTo>
                <a:cubicBezTo>
                  <a:pt x="2057169" y="504631"/>
                  <a:pt x="2055645" y="504048"/>
                  <a:pt x="2055226" y="503784"/>
                </a:cubicBezTo>
                <a:close/>
                <a:moveTo>
                  <a:pt x="2059039" y="517873"/>
                </a:moveTo>
                <a:cubicBezTo>
                  <a:pt x="2059039" y="517082"/>
                  <a:pt x="2058104" y="519453"/>
                  <a:pt x="2057169" y="519453"/>
                </a:cubicBezTo>
                <a:lnTo>
                  <a:pt x="2055301" y="517873"/>
                </a:lnTo>
                <a:cubicBezTo>
                  <a:pt x="2054366" y="517873"/>
                  <a:pt x="2054366" y="519453"/>
                  <a:pt x="2053431" y="519453"/>
                </a:cubicBezTo>
                <a:cubicBezTo>
                  <a:pt x="2053431" y="520247"/>
                  <a:pt x="2052496" y="521037"/>
                  <a:pt x="2052496" y="521037"/>
                </a:cubicBezTo>
                <a:cubicBezTo>
                  <a:pt x="2052496" y="521828"/>
                  <a:pt x="2053431" y="522618"/>
                  <a:pt x="2054366" y="522618"/>
                </a:cubicBezTo>
                <a:lnTo>
                  <a:pt x="2056237" y="524199"/>
                </a:lnTo>
                <a:lnTo>
                  <a:pt x="2058104" y="522618"/>
                </a:lnTo>
                <a:cubicBezTo>
                  <a:pt x="2058104" y="521828"/>
                  <a:pt x="2059039" y="521037"/>
                  <a:pt x="2059039" y="520247"/>
                </a:cubicBezTo>
                <a:cubicBezTo>
                  <a:pt x="2059975" y="520247"/>
                  <a:pt x="2060910" y="519453"/>
                  <a:pt x="2060910" y="518663"/>
                </a:cubicBezTo>
                <a:cubicBezTo>
                  <a:pt x="2059975" y="518663"/>
                  <a:pt x="2059975" y="517873"/>
                  <a:pt x="2059039" y="517873"/>
                </a:cubicBezTo>
                <a:close/>
                <a:moveTo>
                  <a:pt x="2079603" y="519453"/>
                </a:moveTo>
                <a:cubicBezTo>
                  <a:pt x="2079603" y="520247"/>
                  <a:pt x="2078667" y="521828"/>
                  <a:pt x="2078667" y="521828"/>
                </a:cubicBezTo>
                <a:cubicBezTo>
                  <a:pt x="2079603" y="522618"/>
                  <a:pt x="2081473" y="523409"/>
                  <a:pt x="2082405" y="524199"/>
                </a:cubicBezTo>
                <a:cubicBezTo>
                  <a:pt x="2083340" y="524993"/>
                  <a:pt x="2084276" y="524993"/>
                  <a:pt x="2084276" y="525783"/>
                </a:cubicBezTo>
                <a:cubicBezTo>
                  <a:pt x="2085211" y="524993"/>
                  <a:pt x="2085211" y="524199"/>
                  <a:pt x="2086146" y="524199"/>
                </a:cubicBezTo>
                <a:cubicBezTo>
                  <a:pt x="2087078" y="523409"/>
                  <a:pt x="2087078" y="522618"/>
                  <a:pt x="2088014" y="521828"/>
                </a:cubicBezTo>
                <a:cubicBezTo>
                  <a:pt x="2088014" y="521828"/>
                  <a:pt x="2089884" y="521037"/>
                  <a:pt x="2088949" y="520247"/>
                </a:cubicBezTo>
                <a:cubicBezTo>
                  <a:pt x="2088949" y="519453"/>
                  <a:pt x="2087078" y="519453"/>
                  <a:pt x="2087078" y="518663"/>
                </a:cubicBezTo>
                <a:cubicBezTo>
                  <a:pt x="2087078" y="519453"/>
                  <a:pt x="2086146" y="521037"/>
                  <a:pt x="2086146" y="521037"/>
                </a:cubicBezTo>
                <a:cubicBezTo>
                  <a:pt x="2085211" y="521037"/>
                  <a:pt x="2084276" y="519453"/>
                  <a:pt x="2083340" y="519453"/>
                </a:cubicBezTo>
                <a:lnTo>
                  <a:pt x="2082405" y="521037"/>
                </a:lnTo>
                <a:cubicBezTo>
                  <a:pt x="2081473" y="521037"/>
                  <a:pt x="2080538" y="519453"/>
                  <a:pt x="2079603" y="519453"/>
                </a:cubicBezTo>
                <a:close/>
                <a:moveTo>
                  <a:pt x="2088949" y="502845"/>
                </a:moveTo>
                <a:cubicBezTo>
                  <a:pt x="2088014" y="502845"/>
                  <a:pt x="2087078" y="504426"/>
                  <a:pt x="2087078" y="504426"/>
                </a:cubicBezTo>
                <a:cubicBezTo>
                  <a:pt x="2087078" y="505217"/>
                  <a:pt x="2085211" y="503636"/>
                  <a:pt x="2085211" y="503636"/>
                </a:cubicBezTo>
                <a:cubicBezTo>
                  <a:pt x="2084276" y="503636"/>
                  <a:pt x="2083340" y="505217"/>
                  <a:pt x="2083340" y="505217"/>
                </a:cubicBezTo>
                <a:lnTo>
                  <a:pt x="2085211" y="506797"/>
                </a:lnTo>
                <a:cubicBezTo>
                  <a:pt x="2086146" y="506797"/>
                  <a:pt x="2087078" y="507591"/>
                  <a:pt x="2087078" y="507591"/>
                </a:cubicBezTo>
                <a:cubicBezTo>
                  <a:pt x="2088014" y="507591"/>
                  <a:pt x="2088949" y="506007"/>
                  <a:pt x="2088949" y="506007"/>
                </a:cubicBezTo>
                <a:lnTo>
                  <a:pt x="2090819" y="504426"/>
                </a:lnTo>
                <a:cubicBezTo>
                  <a:pt x="2090819" y="503636"/>
                  <a:pt x="2088949" y="503636"/>
                  <a:pt x="2088949" y="502845"/>
                </a:cubicBezTo>
                <a:close/>
                <a:moveTo>
                  <a:pt x="2093622" y="509172"/>
                </a:moveTo>
                <a:cubicBezTo>
                  <a:pt x="2092687" y="508381"/>
                  <a:pt x="2091752" y="510753"/>
                  <a:pt x="2091752" y="510753"/>
                </a:cubicBezTo>
                <a:cubicBezTo>
                  <a:pt x="2090819" y="510753"/>
                  <a:pt x="2089884" y="509172"/>
                  <a:pt x="2089884" y="509172"/>
                </a:cubicBezTo>
                <a:cubicBezTo>
                  <a:pt x="2088949" y="509172"/>
                  <a:pt x="2088014" y="510753"/>
                  <a:pt x="2088014" y="510753"/>
                </a:cubicBezTo>
                <a:cubicBezTo>
                  <a:pt x="2087078" y="511546"/>
                  <a:pt x="2087078" y="512337"/>
                  <a:pt x="2086146" y="513127"/>
                </a:cubicBezTo>
                <a:cubicBezTo>
                  <a:pt x="2087078" y="513127"/>
                  <a:pt x="2088014" y="513917"/>
                  <a:pt x="2088014" y="513917"/>
                </a:cubicBezTo>
                <a:cubicBezTo>
                  <a:pt x="2088949" y="513917"/>
                  <a:pt x="2089884" y="512337"/>
                  <a:pt x="2089884" y="512337"/>
                </a:cubicBezTo>
                <a:cubicBezTo>
                  <a:pt x="2090819" y="512337"/>
                  <a:pt x="2091752" y="513917"/>
                  <a:pt x="2091752" y="513917"/>
                </a:cubicBezTo>
                <a:cubicBezTo>
                  <a:pt x="2092687" y="513127"/>
                  <a:pt x="2093622" y="512337"/>
                  <a:pt x="2093622" y="512337"/>
                </a:cubicBezTo>
                <a:cubicBezTo>
                  <a:pt x="2094557" y="511546"/>
                  <a:pt x="2094557" y="510753"/>
                  <a:pt x="2095493" y="509962"/>
                </a:cubicBezTo>
                <a:cubicBezTo>
                  <a:pt x="2094557" y="509962"/>
                  <a:pt x="2093622" y="509172"/>
                  <a:pt x="2093622" y="509172"/>
                </a:cubicBezTo>
                <a:close/>
                <a:moveTo>
                  <a:pt x="2120729" y="507591"/>
                </a:moveTo>
                <a:cubicBezTo>
                  <a:pt x="2120729" y="507591"/>
                  <a:pt x="2119794" y="506007"/>
                  <a:pt x="2118858" y="506007"/>
                </a:cubicBezTo>
                <a:cubicBezTo>
                  <a:pt x="2118858" y="506007"/>
                  <a:pt x="2117923" y="507591"/>
                  <a:pt x="2116988" y="507591"/>
                </a:cubicBezTo>
                <a:lnTo>
                  <a:pt x="2119794" y="509172"/>
                </a:lnTo>
                <a:cubicBezTo>
                  <a:pt x="2119794" y="509172"/>
                  <a:pt x="2117923" y="509962"/>
                  <a:pt x="2117923" y="510753"/>
                </a:cubicBezTo>
                <a:cubicBezTo>
                  <a:pt x="2117923" y="511546"/>
                  <a:pt x="2116988" y="512337"/>
                  <a:pt x="2116056" y="512337"/>
                </a:cubicBezTo>
                <a:cubicBezTo>
                  <a:pt x="2116056" y="513127"/>
                  <a:pt x="2115121" y="513917"/>
                  <a:pt x="2114185" y="514708"/>
                </a:cubicBezTo>
                <a:lnTo>
                  <a:pt x="2116988" y="515498"/>
                </a:lnTo>
                <a:cubicBezTo>
                  <a:pt x="2116988" y="516292"/>
                  <a:pt x="2115121" y="517082"/>
                  <a:pt x="2115121" y="517082"/>
                </a:cubicBezTo>
                <a:lnTo>
                  <a:pt x="2116988" y="518663"/>
                </a:lnTo>
                <a:cubicBezTo>
                  <a:pt x="2117923" y="518663"/>
                  <a:pt x="2117923" y="517873"/>
                  <a:pt x="2118858" y="517082"/>
                </a:cubicBezTo>
                <a:lnTo>
                  <a:pt x="2120729" y="515498"/>
                </a:lnTo>
                <a:cubicBezTo>
                  <a:pt x="2120729" y="514708"/>
                  <a:pt x="2117923" y="513917"/>
                  <a:pt x="2117923" y="513917"/>
                </a:cubicBezTo>
                <a:cubicBezTo>
                  <a:pt x="2118858" y="513127"/>
                  <a:pt x="2119794" y="512337"/>
                  <a:pt x="2119794" y="512337"/>
                </a:cubicBezTo>
                <a:cubicBezTo>
                  <a:pt x="2120729" y="511546"/>
                  <a:pt x="2121661" y="510753"/>
                  <a:pt x="2121661" y="510753"/>
                </a:cubicBezTo>
                <a:cubicBezTo>
                  <a:pt x="2121661" y="509962"/>
                  <a:pt x="2123532" y="509172"/>
                  <a:pt x="2123532" y="508381"/>
                </a:cubicBezTo>
                <a:cubicBezTo>
                  <a:pt x="2122596" y="508381"/>
                  <a:pt x="2121661" y="507591"/>
                  <a:pt x="2120729" y="507591"/>
                </a:cubicBezTo>
                <a:close/>
                <a:moveTo>
                  <a:pt x="2147833" y="521828"/>
                </a:moveTo>
                <a:cubicBezTo>
                  <a:pt x="2146898" y="522618"/>
                  <a:pt x="2146898" y="522618"/>
                  <a:pt x="2145965" y="523409"/>
                </a:cubicBezTo>
                <a:cubicBezTo>
                  <a:pt x="2145030" y="523409"/>
                  <a:pt x="2145030" y="521828"/>
                  <a:pt x="2144095" y="521828"/>
                </a:cubicBezTo>
                <a:cubicBezTo>
                  <a:pt x="2143160" y="521828"/>
                  <a:pt x="2143160" y="523409"/>
                  <a:pt x="2142224" y="524199"/>
                </a:cubicBezTo>
                <a:cubicBezTo>
                  <a:pt x="2142224" y="524199"/>
                  <a:pt x="2141289" y="525783"/>
                  <a:pt x="2140357" y="525783"/>
                </a:cubicBezTo>
                <a:lnTo>
                  <a:pt x="2138486" y="524199"/>
                </a:lnTo>
                <a:cubicBezTo>
                  <a:pt x="2138486" y="524993"/>
                  <a:pt x="2137551" y="525783"/>
                  <a:pt x="2137551" y="525783"/>
                </a:cubicBezTo>
                <a:cubicBezTo>
                  <a:pt x="2135684" y="527364"/>
                  <a:pt x="2134749" y="528154"/>
                  <a:pt x="2133813" y="529738"/>
                </a:cubicBezTo>
                <a:cubicBezTo>
                  <a:pt x="2132878" y="529738"/>
                  <a:pt x="2132878" y="528154"/>
                  <a:pt x="2131946" y="528154"/>
                </a:cubicBezTo>
                <a:lnTo>
                  <a:pt x="2130075" y="529738"/>
                </a:lnTo>
                <a:lnTo>
                  <a:pt x="2131946" y="531319"/>
                </a:lnTo>
                <a:cubicBezTo>
                  <a:pt x="2132878" y="531319"/>
                  <a:pt x="2133813" y="529738"/>
                  <a:pt x="2133813" y="529738"/>
                </a:cubicBezTo>
                <a:cubicBezTo>
                  <a:pt x="2134749" y="529738"/>
                  <a:pt x="2135684" y="531319"/>
                  <a:pt x="2135684" y="530529"/>
                </a:cubicBezTo>
                <a:cubicBezTo>
                  <a:pt x="2136619" y="530529"/>
                  <a:pt x="2137551" y="528948"/>
                  <a:pt x="2137551" y="528948"/>
                </a:cubicBezTo>
                <a:cubicBezTo>
                  <a:pt x="2138486" y="528948"/>
                  <a:pt x="2139422" y="530529"/>
                  <a:pt x="2139422" y="530529"/>
                </a:cubicBezTo>
                <a:cubicBezTo>
                  <a:pt x="2140357" y="530529"/>
                  <a:pt x="2141289" y="532109"/>
                  <a:pt x="2142224" y="532109"/>
                </a:cubicBezTo>
                <a:cubicBezTo>
                  <a:pt x="2142224" y="531319"/>
                  <a:pt x="2143160" y="530529"/>
                  <a:pt x="2143160" y="529738"/>
                </a:cubicBezTo>
                <a:cubicBezTo>
                  <a:pt x="2144095" y="529738"/>
                  <a:pt x="2144095" y="528948"/>
                  <a:pt x="2145030" y="528154"/>
                </a:cubicBezTo>
                <a:cubicBezTo>
                  <a:pt x="2145030" y="527364"/>
                  <a:pt x="2145965" y="527364"/>
                  <a:pt x="2146898" y="526573"/>
                </a:cubicBezTo>
                <a:cubicBezTo>
                  <a:pt x="2146898" y="525783"/>
                  <a:pt x="2147833" y="524993"/>
                  <a:pt x="2147833" y="524993"/>
                </a:cubicBezTo>
                <a:cubicBezTo>
                  <a:pt x="2148768" y="524199"/>
                  <a:pt x="2149703" y="523409"/>
                  <a:pt x="2149703" y="523409"/>
                </a:cubicBezTo>
                <a:cubicBezTo>
                  <a:pt x="2149703" y="522618"/>
                  <a:pt x="2147833" y="521828"/>
                  <a:pt x="2147833" y="521828"/>
                </a:cubicBezTo>
                <a:close/>
                <a:moveTo>
                  <a:pt x="2202979" y="507591"/>
                </a:moveTo>
                <a:cubicBezTo>
                  <a:pt x="2202979" y="506797"/>
                  <a:pt x="2204849" y="506007"/>
                  <a:pt x="2204849" y="506007"/>
                </a:cubicBezTo>
                <a:lnTo>
                  <a:pt x="2202979" y="504426"/>
                </a:lnTo>
                <a:cubicBezTo>
                  <a:pt x="2202979" y="504426"/>
                  <a:pt x="2202044" y="506007"/>
                  <a:pt x="2201108" y="506007"/>
                </a:cubicBezTo>
                <a:cubicBezTo>
                  <a:pt x="2201108" y="506797"/>
                  <a:pt x="2200176" y="507591"/>
                  <a:pt x="2200176" y="507591"/>
                </a:cubicBezTo>
                <a:cubicBezTo>
                  <a:pt x="2199241" y="508381"/>
                  <a:pt x="2198306" y="509172"/>
                  <a:pt x="2198306" y="509962"/>
                </a:cubicBezTo>
                <a:lnTo>
                  <a:pt x="2200176" y="510753"/>
                </a:lnTo>
                <a:lnTo>
                  <a:pt x="2202044" y="512337"/>
                </a:lnTo>
                <a:cubicBezTo>
                  <a:pt x="2202979" y="512337"/>
                  <a:pt x="2203914" y="510753"/>
                  <a:pt x="2203914" y="510753"/>
                </a:cubicBezTo>
                <a:cubicBezTo>
                  <a:pt x="2204849" y="509962"/>
                  <a:pt x="2204849" y="509172"/>
                  <a:pt x="2205782" y="508381"/>
                </a:cubicBezTo>
                <a:cubicBezTo>
                  <a:pt x="2205782" y="508381"/>
                  <a:pt x="2203914" y="507591"/>
                  <a:pt x="2202979" y="507591"/>
                </a:cubicBezTo>
                <a:close/>
                <a:moveTo>
                  <a:pt x="2216063" y="504426"/>
                </a:moveTo>
                <a:lnTo>
                  <a:pt x="2214196" y="502845"/>
                </a:lnTo>
                <a:cubicBezTo>
                  <a:pt x="2213260" y="502845"/>
                  <a:pt x="2212325" y="504426"/>
                  <a:pt x="2212325" y="504426"/>
                </a:cubicBezTo>
                <a:cubicBezTo>
                  <a:pt x="2212325" y="505217"/>
                  <a:pt x="2210458" y="506007"/>
                  <a:pt x="2210458" y="506797"/>
                </a:cubicBezTo>
                <a:cubicBezTo>
                  <a:pt x="2210458" y="506797"/>
                  <a:pt x="2212325" y="507591"/>
                  <a:pt x="2213260" y="507591"/>
                </a:cubicBezTo>
                <a:cubicBezTo>
                  <a:pt x="2213260" y="508381"/>
                  <a:pt x="2215131" y="509172"/>
                  <a:pt x="2215131" y="509172"/>
                </a:cubicBezTo>
                <a:cubicBezTo>
                  <a:pt x="2215131" y="509172"/>
                  <a:pt x="2216063" y="507591"/>
                  <a:pt x="2216998" y="507591"/>
                </a:cubicBezTo>
                <a:lnTo>
                  <a:pt x="2217934" y="506007"/>
                </a:lnTo>
                <a:cubicBezTo>
                  <a:pt x="2217934" y="505217"/>
                  <a:pt x="2216063" y="504426"/>
                  <a:pt x="2216063" y="504426"/>
                </a:cubicBezTo>
                <a:close/>
                <a:moveTo>
                  <a:pt x="2256254" y="518663"/>
                </a:moveTo>
                <a:cubicBezTo>
                  <a:pt x="2255319" y="518663"/>
                  <a:pt x="2254387" y="520247"/>
                  <a:pt x="2254387" y="521037"/>
                </a:cubicBezTo>
                <a:cubicBezTo>
                  <a:pt x="2254387" y="521037"/>
                  <a:pt x="2252516" y="521828"/>
                  <a:pt x="2252516" y="522618"/>
                </a:cubicBezTo>
                <a:lnTo>
                  <a:pt x="2254387" y="523409"/>
                </a:lnTo>
                <a:cubicBezTo>
                  <a:pt x="2255319" y="524199"/>
                  <a:pt x="2256254" y="524993"/>
                  <a:pt x="2257190" y="524993"/>
                </a:cubicBezTo>
                <a:lnTo>
                  <a:pt x="2258125" y="523409"/>
                </a:lnTo>
                <a:cubicBezTo>
                  <a:pt x="2259060" y="523409"/>
                  <a:pt x="2259995" y="521828"/>
                  <a:pt x="2259995" y="521828"/>
                </a:cubicBezTo>
                <a:cubicBezTo>
                  <a:pt x="2259995" y="521037"/>
                  <a:pt x="2258125" y="520247"/>
                  <a:pt x="2258125" y="520247"/>
                </a:cubicBezTo>
                <a:cubicBezTo>
                  <a:pt x="2257190" y="520247"/>
                  <a:pt x="2256254" y="518663"/>
                  <a:pt x="2256254" y="518663"/>
                </a:cubicBezTo>
                <a:close/>
                <a:moveTo>
                  <a:pt x="2263733" y="509962"/>
                </a:moveTo>
                <a:cubicBezTo>
                  <a:pt x="2263733" y="509962"/>
                  <a:pt x="2262798" y="511546"/>
                  <a:pt x="2261863" y="511546"/>
                </a:cubicBezTo>
                <a:cubicBezTo>
                  <a:pt x="2261863" y="511546"/>
                  <a:pt x="2259995" y="509962"/>
                  <a:pt x="2259995" y="510753"/>
                </a:cubicBezTo>
                <a:cubicBezTo>
                  <a:pt x="2259995" y="510753"/>
                  <a:pt x="2259060" y="511546"/>
                  <a:pt x="2258125" y="512337"/>
                </a:cubicBezTo>
                <a:cubicBezTo>
                  <a:pt x="2258125" y="513127"/>
                  <a:pt x="2257190" y="513127"/>
                  <a:pt x="2257190" y="513917"/>
                </a:cubicBezTo>
                <a:cubicBezTo>
                  <a:pt x="2258125" y="513917"/>
                  <a:pt x="2258125" y="515498"/>
                  <a:pt x="2259060" y="515498"/>
                </a:cubicBezTo>
                <a:cubicBezTo>
                  <a:pt x="2259060" y="515498"/>
                  <a:pt x="2259995" y="513917"/>
                  <a:pt x="2260928" y="513917"/>
                </a:cubicBezTo>
                <a:lnTo>
                  <a:pt x="2262798" y="514708"/>
                </a:lnTo>
                <a:cubicBezTo>
                  <a:pt x="2262798" y="514708"/>
                  <a:pt x="2263733" y="513917"/>
                  <a:pt x="2264669" y="513127"/>
                </a:cubicBezTo>
                <a:cubicBezTo>
                  <a:pt x="2264669" y="512337"/>
                  <a:pt x="2265601" y="512337"/>
                  <a:pt x="2265601" y="511546"/>
                </a:cubicBezTo>
                <a:cubicBezTo>
                  <a:pt x="2264669" y="511546"/>
                  <a:pt x="2264669" y="509962"/>
                  <a:pt x="2263733" y="509962"/>
                </a:cubicBezTo>
                <a:close/>
                <a:moveTo>
                  <a:pt x="2302989" y="507591"/>
                </a:moveTo>
                <a:cubicBezTo>
                  <a:pt x="2302054" y="507591"/>
                  <a:pt x="2302054" y="509172"/>
                  <a:pt x="2301119" y="509172"/>
                </a:cubicBezTo>
                <a:lnTo>
                  <a:pt x="2299251" y="507591"/>
                </a:lnTo>
                <a:cubicBezTo>
                  <a:pt x="2298316" y="507591"/>
                  <a:pt x="2297381" y="509172"/>
                  <a:pt x="2297381" y="509172"/>
                </a:cubicBezTo>
                <a:cubicBezTo>
                  <a:pt x="2297381" y="509962"/>
                  <a:pt x="2299251" y="510753"/>
                  <a:pt x="2299251" y="510753"/>
                </a:cubicBezTo>
                <a:cubicBezTo>
                  <a:pt x="2300184" y="510753"/>
                  <a:pt x="2301119" y="512337"/>
                  <a:pt x="2301119" y="512337"/>
                </a:cubicBezTo>
                <a:cubicBezTo>
                  <a:pt x="2302054" y="512337"/>
                  <a:pt x="2302989" y="510753"/>
                  <a:pt x="2302989" y="509962"/>
                </a:cubicBezTo>
                <a:cubicBezTo>
                  <a:pt x="2302989" y="509962"/>
                  <a:pt x="2304860" y="509172"/>
                  <a:pt x="2304860" y="508381"/>
                </a:cubicBezTo>
                <a:lnTo>
                  <a:pt x="2302989" y="507591"/>
                </a:lnTo>
                <a:close/>
                <a:moveTo>
                  <a:pt x="392173" y="486832"/>
                </a:moveTo>
                <a:lnTo>
                  <a:pt x="391757" y="487245"/>
                </a:lnTo>
                <a:lnTo>
                  <a:pt x="390926" y="487245"/>
                </a:lnTo>
                <a:lnTo>
                  <a:pt x="390507" y="487245"/>
                </a:lnTo>
                <a:lnTo>
                  <a:pt x="389675" y="486832"/>
                </a:lnTo>
                <a:lnTo>
                  <a:pt x="389260" y="486423"/>
                </a:lnTo>
                <a:lnTo>
                  <a:pt x="388844" y="485604"/>
                </a:lnTo>
                <a:lnTo>
                  <a:pt x="388425" y="482323"/>
                </a:lnTo>
                <a:lnTo>
                  <a:pt x="386763" y="478632"/>
                </a:lnTo>
                <a:lnTo>
                  <a:pt x="385512" y="475760"/>
                </a:lnTo>
                <a:lnTo>
                  <a:pt x="384262" y="472479"/>
                </a:lnTo>
                <a:lnTo>
                  <a:pt x="383431" y="470020"/>
                </a:lnTo>
                <a:lnTo>
                  <a:pt x="383015" y="467148"/>
                </a:lnTo>
                <a:lnTo>
                  <a:pt x="383015" y="462226"/>
                </a:lnTo>
                <a:lnTo>
                  <a:pt x="383015" y="461404"/>
                </a:lnTo>
                <a:lnTo>
                  <a:pt x="383431" y="460585"/>
                </a:lnTo>
                <a:lnTo>
                  <a:pt x="384262" y="460585"/>
                </a:lnTo>
                <a:lnTo>
                  <a:pt x="384681" y="460176"/>
                </a:lnTo>
                <a:lnTo>
                  <a:pt x="385512" y="460585"/>
                </a:lnTo>
                <a:lnTo>
                  <a:pt x="385928" y="460585"/>
                </a:lnTo>
                <a:lnTo>
                  <a:pt x="386344" y="461404"/>
                </a:lnTo>
                <a:lnTo>
                  <a:pt x="386763" y="462226"/>
                </a:lnTo>
                <a:lnTo>
                  <a:pt x="386763" y="465507"/>
                </a:lnTo>
                <a:lnTo>
                  <a:pt x="388010" y="469607"/>
                </a:lnTo>
                <a:lnTo>
                  <a:pt x="388844" y="472888"/>
                </a:lnTo>
                <a:lnTo>
                  <a:pt x="390507" y="476170"/>
                </a:lnTo>
                <a:lnTo>
                  <a:pt x="392173" y="480273"/>
                </a:lnTo>
                <a:lnTo>
                  <a:pt x="392588" y="483142"/>
                </a:lnTo>
                <a:lnTo>
                  <a:pt x="393007" y="485604"/>
                </a:lnTo>
                <a:lnTo>
                  <a:pt x="392588" y="486423"/>
                </a:lnTo>
                <a:lnTo>
                  <a:pt x="392173" y="486832"/>
                </a:lnTo>
                <a:close/>
                <a:moveTo>
                  <a:pt x="362143" y="480478"/>
                </a:moveTo>
                <a:lnTo>
                  <a:pt x="361255" y="480478"/>
                </a:lnTo>
                <a:lnTo>
                  <a:pt x="360811" y="480478"/>
                </a:lnTo>
                <a:lnTo>
                  <a:pt x="359479" y="480478"/>
                </a:lnTo>
                <a:lnTo>
                  <a:pt x="359035" y="480078"/>
                </a:lnTo>
                <a:lnTo>
                  <a:pt x="358591" y="479284"/>
                </a:lnTo>
                <a:lnTo>
                  <a:pt x="357259" y="475301"/>
                </a:lnTo>
                <a:lnTo>
                  <a:pt x="356815" y="470923"/>
                </a:lnTo>
                <a:lnTo>
                  <a:pt x="356371" y="462166"/>
                </a:lnTo>
                <a:lnTo>
                  <a:pt x="356371" y="461369"/>
                </a:lnTo>
                <a:lnTo>
                  <a:pt x="356815" y="460573"/>
                </a:lnTo>
                <a:lnTo>
                  <a:pt x="357703" y="460573"/>
                </a:lnTo>
                <a:lnTo>
                  <a:pt x="358591" y="460176"/>
                </a:lnTo>
                <a:lnTo>
                  <a:pt x="359035" y="460573"/>
                </a:lnTo>
                <a:lnTo>
                  <a:pt x="359923" y="460573"/>
                </a:lnTo>
                <a:lnTo>
                  <a:pt x="360811" y="461369"/>
                </a:lnTo>
                <a:lnTo>
                  <a:pt x="360811" y="462166"/>
                </a:lnTo>
                <a:lnTo>
                  <a:pt x="361255" y="470524"/>
                </a:lnTo>
                <a:lnTo>
                  <a:pt x="361699" y="474504"/>
                </a:lnTo>
                <a:lnTo>
                  <a:pt x="363031" y="478487"/>
                </a:lnTo>
                <a:lnTo>
                  <a:pt x="363031" y="479284"/>
                </a:lnTo>
                <a:lnTo>
                  <a:pt x="362587" y="479681"/>
                </a:lnTo>
                <a:lnTo>
                  <a:pt x="362143" y="480478"/>
                </a:lnTo>
                <a:close/>
                <a:moveTo>
                  <a:pt x="271964" y="264491"/>
                </a:moveTo>
                <a:lnTo>
                  <a:pt x="270443" y="273620"/>
                </a:lnTo>
                <a:lnTo>
                  <a:pt x="268919" y="283187"/>
                </a:lnTo>
                <a:lnTo>
                  <a:pt x="266636" y="291882"/>
                </a:lnTo>
                <a:lnTo>
                  <a:pt x="265493" y="301445"/>
                </a:lnTo>
                <a:lnTo>
                  <a:pt x="264353" y="311012"/>
                </a:lnTo>
                <a:lnTo>
                  <a:pt x="263210" y="320141"/>
                </a:lnTo>
                <a:lnTo>
                  <a:pt x="262829" y="321010"/>
                </a:lnTo>
                <a:lnTo>
                  <a:pt x="262448" y="321445"/>
                </a:lnTo>
                <a:lnTo>
                  <a:pt x="262067" y="321445"/>
                </a:lnTo>
                <a:lnTo>
                  <a:pt x="261308" y="321445"/>
                </a:lnTo>
                <a:lnTo>
                  <a:pt x="260165" y="320576"/>
                </a:lnTo>
                <a:lnTo>
                  <a:pt x="259784" y="320141"/>
                </a:lnTo>
                <a:lnTo>
                  <a:pt x="259784" y="319272"/>
                </a:lnTo>
                <a:lnTo>
                  <a:pt x="260927" y="310143"/>
                </a:lnTo>
                <a:lnTo>
                  <a:pt x="262067" y="300576"/>
                </a:lnTo>
                <a:lnTo>
                  <a:pt x="263210" y="291012"/>
                </a:lnTo>
                <a:lnTo>
                  <a:pt x="263972" y="286229"/>
                </a:lnTo>
                <a:lnTo>
                  <a:pt x="265112" y="281880"/>
                </a:lnTo>
                <a:lnTo>
                  <a:pt x="267398" y="272751"/>
                </a:lnTo>
                <a:lnTo>
                  <a:pt x="268538" y="263622"/>
                </a:lnTo>
                <a:lnTo>
                  <a:pt x="269300" y="254924"/>
                </a:lnTo>
                <a:lnTo>
                  <a:pt x="269681" y="245795"/>
                </a:lnTo>
                <a:lnTo>
                  <a:pt x="269681" y="244926"/>
                </a:lnTo>
                <a:lnTo>
                  <a:pt x="270062" y="244057"/>
                </a:lnTo>
                <a:lnTo>
                  <a:pt x="270443" y="243622"/>
                </a:lnTo>
                <a:lnTo>
                  <a:pt x="271202" y="243622"/>
                </a:lnTo>
                <a:lnTo>
                  <a:pt x="271964" y="243622"/>
                </a:lnTo>
                <a:lnTo>
                  <a:pt x="272345" y="244057"/>
                </a:lnTo>
                <a:lnTo>
                  <a:pt x="272726" y="244926"/>
                </a:lnTo>
                <a:lnTo>
                  <a:pt x="273107" y="245795"/>
                </a:lnTo>
                <a:lnTo>
                  <a:pt x="272726" y="255362"/>
                </a:lnTo>
                <a:lnTo>
                  <a:pt x="271964" y="264491"/>
                </a:lnTo>
                <a:close/>
                <a:moveTo>
                  <a:pt x="222408" y="231993"/>
                </a:moveTo>
                <a:lnTo>
                  <a:pt x="220096" y="248585"/>
                </a:lnTo>
                <a:lnTo>
                  <a:pt x="217782" y="265181"/>
                </a:lnTo>
                <a:lnTo>
                  <a:pt x="217782" y="266031"/>
                </a:lnTo>
                <a:lnTo>
                  <a:pt x="216856" y="266881"/>
                </a:lnTo>
                <a:lnTo>
                  <a:pt x="215470" y="267306"/>
                </a:lnTo>
                <a:lnTo>
                  <a:pt x="214545" y="267306"/>
                </a:lnTo>
                <a:lnTo>
                  <a:pt x="214082" y="266881"/>
                </a:lnTo>
                <a:lnTo>
                  <a:pt x="213156" y="266031"/>
                </a:lnTo>
                <a:lnTo>
                  <a:pt x="213156" y="265181"/>
                </a:lnTo>
                <a:lnTo>
                  <a:pt x="215930" y="248585"/>
                </a:lnTo>
                <a:lnTo>
                  <a:pt x="218245" y="231565"/>
                </a:lnTo>
                <a:lnTo>
                  <a:pt x="221482" y="214122"/>
                </a:lnTo>
                <a:lnTo>
                  <a:pt x="225182" y="197527"/>
                </a:lnTo>
                <a:lnTo>
                  <a:pt x="225182" y="196677"/>
                </a:lnTo>
                <a:lnTo>
                  <a:pt x="226108" y="196251"/>
                </a:lnTo>
                <a:lnTo>
                  <a:pt x="226571" y="196251"/>
                </a:lnTo>
                <a:lnTo>
                  <a:pt x="227497" y="196251"/>
                </a:lnTo>
                <a:lnTo>
                  <a:pt x="228885" y="196677"/>
                </a:lnTo>
                <a:lnTo>
                  <a:pt x="229348" y="197102"/>
                </a:lnTo>
                <a:lnTo>
                  <a:pt x="229808" y="197952"/>
                </a:lnTo>
                <a:lnTo>
                  <a:pt x="229808" y="198802"/>
                </a:lnTo>
                <a:lnTo>
                  <a:pt x="225182" y="215398"/>
                </a:lnTo>
                <a:lnTo>
                  <a:pt x="222408" y="231993"/>
                </a:lnTo>
                <a:close/>
                <a:moveTo>
                  <a:pt x="187085" y="165441"/>
                </a:moveTo>
                <a:lnTo>
                  <a:pt x="186628" y="175644"/>
                </a:lnTo>
                <a:lnTo>
                  <a:pt x="186628" y="186269"/>
                </a:lnTo>
                <a:lnTo>
                  <a:pt x="186628" y="196897"/>
                </a:lnTo>
                <a:lnTo>
                  <a:pt x="186628" y="205399"/>
                </a:lnTo>
                <a:lnTo>
                  <a:pt x="186628" y="209647"/>
                </a:lnTo>
                <a:lnTo>
                  <a:pt x="185709" y="213474"/>
                </a:lnTo>
                <a:lnTo>
                  <a:pt x="182950" y="224102"/>
                </a:lnTo>
                <a:lnTo>
                  <a:pt x="181574" y="229628"/>
                </a:lnTo>
                <a:lnTo>
                  <a:pt x="181114" y="234730"/>
                </a:lnTo>
                <a:lnTo>
                  <a:pt x="180655" y="235580"/>
                </a:lnTo>
                <a:lnTo>
                  <a:pt x="180195" y="236005"/>
                </a:lnTo>
                <a:lnTo>
                  <a:pt x="179275" y="236430"/>
                </a:lnTo>
                <a:lnTo>
                  <a:pt x="178819" y="236855"/>
                </a:lnTo>
                <a:lnTo>
                  <a:pt x="177899" y="236430"/>
                </a:lnTo>
                <a:lnTo>
                  <a:pt x="177439" y="236005"/>
                </a:lnTo>
                <a:lnTo>
                  <a:pt x="176980" y="235580"/>
                </a:lnTo>
                <a:lnTo>
                  <a:pt x="176520" y="234730"/>
                </a:lnTo>
                <a:lnTo>
                  <a:pt x="177439" y="230053"/>
                </a:lnTo>
                <a:lnTo>
                  <a:pt x="178359" y="224952"/>
                </a:lnTo>
                <a:lnTo>
                  <a:pt x="181114" y="215599"/>
                </a:lnTo>
                <a:lnTo>
                  <a:pt x="182034" y="210073"/>
                </a:lnTo>
                <a:lnTo>
                  <a:pt x="182494" y="204974"/>
                </a:lnTo>
                <a:lnTo>
                  <a:pt x="182494" y="193921"/>
                </a:lnTo>
                <a:lnTo>
                  <a:pt x="182494" y="171393"/>
                </a:lnTo>
                <a:lnTo>
                  <a:pt x="182494" y="166717"/>
                </a:lnTo>
                <a:lnTo>
                  <a:pt x="182950" y="162465"/>
                </a:lnTo>
                <a:lnTo>
                  <a:pt x="185249" y="153538"/>
                </a:lnTo>
                <a:lnTo>
                  <a:pt x="185709" y="153113"/>
                </a:lnTo>
                <a:lnTo>
                  <a:pt x="186169" y="152262"/>
                </a:lnTo>
                <a:lnTo>
                  <a:pt x="187085" y="152262"/>
                </a:lnTo>
                <a:lnTo>
                  <a:pt x="187545" y="152262"/>
                </a:lnTo>
                <a:lnTo>
                  <a:pt x="188924" y="152688"/>
                </a:lnTo>
                <a:lnTo>
                  <a:pt x="189384" y="153113"/>
                </a:lnTo>
                <a:lnTo>
                  <a:pt x="189844" y="153963"/>
                </a:lnTo>
                <a:lnTo>
                  <a:pt x="189844" y="154813"/>
                </a:lnTo>
                <a:lnTo>
                  <a:pt x="188004" y="159915"/>
                </a:lnTo>
                <a:lnTo>
                  <a:pt x="187085" y="165441"/>
                </a:lnTo>
                <a:close/>
                <a:moveTo>
                  <a:pt x="118792" y="240237"/>
                </a:moveTo>
                <a:lnTo>
                  <a:pt x="118420" y="240237"/>
                </a:lnTo>
                <a:lnTo>
                  <a:pt x="117680" y="240237"/>
                </a:lnTo>
                <a:lnTo>
                  <a:pt x="117312" y="239815"/>
                </a:lnTo>
                <a:lnTo>
                  <a:pt x="116940" y="239393"/>
                </a:lnTo>
                <a:lnTo>
                  <a:pt x="116572" y="238546"/>
                </a:lnTo>
                <a:lnTo>
                  <a:pt x="116572" y="208517"/>
                </a:lnTo>
                <a:lnTo>
                  <a:pt x="116940" y="207670"/>
                </a:lnTo>
                <a:lnTo>
                  <a:pt x="117312" y="207248"/>
                </a:lnTo>
                <a:lnTo>
                  <a:pt x="117680" y="206826"/>
                </a:lnTo>
                <a:lnTo>
                  <a:pt x="118420" y="206401"/>
                </a:lnTo>
                <a:lnTo>
                  <a:pt x="118792" y="206826"/>
                </a:lnTo>
                <a:lnTo>
                  <a:pt x="119532" y="207248"/>
                </a:lnTo>
                <a:lnTo>
                  <a:pt x="119900" y="207670"/>
                </a:lnTo>
                <a:lnTo>
                  <a:pt x="119900" y="208517"/>
                </a:lnTo>
                <a:lnTo>
                  <a:pt x="119900" y="238546"/>
                </a:lnTo>
                <a:lnTo>
                  <a:pt x="119900" y="239393"/>
                </a:lnTo>
                <a:lnTo>
                  <a:pt x="119532" y="239815"/>
                </a:lnTo>
                <a:lnTo>
                  <a:pt x="118792" y="240237"/>
                </a:lnTo>
                <a:close/>
                <a:moveTo>
                  <a:pt x="243576" y="345995"/>
                </a:moveTo>
                <a:lnTo>
                  <a:pt x="244020" y="345563"/>
                </a:lnTo>
                <a:lnTo>
                  <a:pt x="244908" y="345132"/>
                </a:lnTo>
                <a:lnTo>
                  <a:pt x="245796" y="345132"/>
                </a:lnTo>
                <a:lnTo>
                  <a:pt x="246240" y="345132"/>
                </a:lnTo>
                <a:lnTo>
                  <a:pt x="247128" y="345563"/>
                </a:lnTo>
                <a:lnTo>
                  <a:pt x="247572" y="345995"/>
                </a:lnTo>
                <a:lnTo>
                  <a:pt x="247572" y="346858"/>
                </a:lnTo>
                <a:lnTo>
                  <a:pt x="247128" y="355930"/>
                </a:lnTo>
                <a:lnTo>
                  <a:pt x="247128" y="365434"/>
                </a:lnTo>
                <a:lnTo>
                  <a:pt x="247128" y="369751"/>
                </a:lnTo>
                <a:lnTo>
                  <a:pt x="247572" y="374503"/>
                </a:lnTo>
                <a:lnTo>
                  <a:pt x="248460" y="379255"/>
                </a:lnTo>
                <a:lnTo>
                  <a:pt x="249792" y="383144"/>
                </a:lnTo>
                <a:lnTo>
                  <a:pt x="249792" y="384007"/>
                </a:lnTo>
                <a:lnTo>
                  <a:pt x="249348" y="384870"/>
                </a:lnTo>
                <a:lnTo>
                  <a:pt x="248904" y="385301"/>
                </a:lnTo>
                <a:lnTo>
                  <a:pt x="248460" y="385736"/>
                </a:lnTo>
                <a:lnTo>
                  <a:pt x="247572" y="385736"/>
                </a:lnTo>
                <a:lnTo>
                  <a:pt x="246684" y="385736"/>
                </a:lnTo>
                <a:lnTo>
                  <a:pt x="246240" y="385301"/>
                </a:lnTo>
                <a:lnTo>
                  <a:pt x="245796" y="384438"/>
                </a:lnTo>
                <a:lnTo>
                  <a:pt x="244464" y="380121"/>
                </a:lnTo>
                <a:lnTo>
                  <a:pt x="243576" y="374934"/>
                </a:lnTo>
                <a:lnTo>
                  <a:pt x="243132" y="370617"/>
                </a:lnTo>
                <a:lnTo>
                  <a:pt x="243132" y="365865"/>
                </a:lnTo>
                <a:lnTo>
                  <a:pt x="243132" y="356361"/>
                </a:lnTo>
                <a:lnTo>
                  <a:pt x="243576" y="346858"/>
                </a:lnTo>
                <a:lnTo>
                  <a:pt x="243576" y="345995"/>
                </a:lnTo>
                <a:close/>
                <a:moveTo>
                  <a:pt x="333286" y="304966"/>
                </a:moveTo>
                <a:lnTo>
                  <a:pt x="333975" y="304528"/>
                </a:lnTo>
                <a:lnTo>
                  <a:pt x="334318" y="304528"/>
                </a:lnTo>
                <a:lnTo>
                  <a:pt x="335008" y="304528"/>
                </a:lnTo>
                <a:lnTo>
                  <a:pt x="335698" y="304966"/>
                </a:lnTo>
                <a:lnTo>
                  <a:pt x="336041" y="305404"/>
                </a:lnTo>
                <a:lnTo>
                  <a:pt x="336387" y="305841"/>
                </a:lnTo>
                <a:lnTo>
                  <a:pt x="336041" y="306717"/>
                </a:lnTo>
                <a:lnTo>
                  <a:pt x="329497" y="340433"/>
                </a:lnTo>
                <a:lnTo>
                  <a:pt x="329151" y="341309"/>
                </a:lnTo>
                <a:lnTo>
                  <a:pt x="328808" y="341747"/>
                </a:lnTo>
                <a:lnTo>
                  <a:pt x="328118" y="341747"/>
                </a:lnTo>
                <a:lnTo>
                  <a:pt x="327775" y="341747"/>
                </a:lnTo>
                <a:lnTo>
                  <a:pt x="327085" y="341309"/>
                </a:lnTo>
                <a:lnTo>
                  <a:pt x="326739" y="340871"/>
                </a:lnTo>
                <a:lnTo>
                  <a:pt x="326395" y="339996"/>
                </a:lnTo>
                <a:lnTo>
                  <a:pt x="326395" y="339120"/>
                </a:lnTo>
                <a:lnTo>
                  <a:pt x="333286" y="305841"/>
                </a:lnTo>
                <a:lnTo>
                  <a:pt x="333286" y="304966"/>
                </a:lnTo>
                <a:close/>
                <a:moveTo>
                  <a:pt x="69594" y="38434"/>
                </a:moveTo>
                <a:lnTo>
                  <a:pt x="66086" y="46026"/>
                </a:lnTo>
                <a:lnTo>
                  <a:pt x="63894" y="54460"/>
                </a:lnTo>
                <a:lnTo>
                  <a:pt x="60390" y="71748"/>
                </a:lnTo>
                <a:lnTo>
                  <a:pt x="57322" y="89461"/>
                </a:lnTo>
                <a:lnTo>
                  <a:pt x="50309" y="123197"/>
                </a:lnTo>
                <a:lnTo>
                  <a:pt x="48559" y="132052"/>
                </a:lnTo>
                <a:lnTo>
                  <a:pt x="47680" y="141751"/>
                </a:lnTo>
                <a:lnTo>
                  <a:pt x="47242" y="151028"/>
                </a:lnTo>
                <a:lnTo>
                  <a:pt x="47242" y="160305"/>
                </a:lnTo>
                <a:lnTo>
                  <a:pt x="47242" y="161149"/>
                </a:lnTo>
                <a:lnTo>
                  <a:pt x="46805" y="161993"/>
                </a:lnTo>
                <a:lnTo>
                  <a:pt x="45929" y="161993"/>
                </a:lnTo>
                <a:lnTo>
                  <a:pt x="45491" y="162415"/>
                </a:lnTo>
                <a:lnTo>
                  <a:pt x="44613" y="161993"/>
                </a:lnTo>
                <a:lnTo>
                  <a:pt x="43737" y="161993"/>
                </a:lnTo>
                <a:lnTo>
                  <a:pt x="43300" y="161149"/>
                </a:lnTo>
                <a:lnTo>
                  <a:pt x="43300" y="160305"/>
                </a:lnTo>
                <a:lnTo>
                  <a:pt x="43300" y="151450"/>
                </a:lnTo>
                <a:lnTo>
                  <a:pt x="43737" y="142595"/>
                </a:lnTo>
                <a:lnTo>
                  <a:pt x="44175" y="134159"/>
                </a:lnTo>
                <a:lnTo>
                  <a:pt x="45491" y="125304"/>
                </a:lnTo>
                <a:lnTo>
                  <a:pt x="52063" y="91990"/>
                </a:lnTo>
                <a:lnTo>
                  <a:pt x="56006" y="72592"/>
                </a:lnTo>
                <a:lnTo>
                  <a:pt x="57760" y="62893"/>
                </a:lnTo>
                <a:lnTo>
                  <a:pt x="59952" y="53194"/>
                </a:lnTo>
                <a:lnTo>
                  <a:pt x="62581" y="45182"/>
                </a:lnTo>
                <a:lnTo>
                  <a:pt x="65648" y="37168"/>
                </a:lnTo>
                <a:lnTo>
                  <a:pt x="72220" y="21568"/>
                </a:lnTo>
                <a:lnTo>
                  <a:pt x="72661" y="21146"/>
                </a:lnTo>
                <a:lnTo>
                  <a:pt x="73537" y="20724"/>
                </a:lnTo>
                <a:lnTo>
                  <a:pt x="74850" y="20302"/>
                </a:lnTo>
                <a:lnTo>
                  <a:pt x="75729" y="20724"/>
                </a:lnTo>
                <a:lnTo>
                  <a:pt x="76166" y="21146"/>
                </a:lnTo>
                <a:lnTo>
                  <a:pt x="76604" y="21990"/>
                </a:lnTo>
                <a:lnTo>
                  <a:pt x="76166" y="22831"/>
                </a:lnTo>
                <a:lnTo>
                  <a:pt x="69594" y="38434"/>
                </a:lnTo>
                <a:close/>
                <a:moveTo>
                  <a:pt x="2251581" y="502052"/>
                </a:moveTo>
                <a:cubicBezTo>
                  <a:pt x="2251581" y="501261"/>
                  <a:pt x="2252516" y="500471"/>
                  <a:pt x="2252516" y="500471"/>
                </a:cubicBezTo>
                <a:cubicBezTo>
                  <a:pt x="2253452" y="500471"/>
                  <a:pt x="2255319" y="501261"/>
                  <a:pt x="2255319" y="501261"/>
                </a:cubicBezTo>
                <a:lnTo>
                  <a:pt x="2253609" y="503434"/>
                </a:lnTo>
                <a:cubicBezTo>
                  <a:pt x="2253518" y="503453"/>
                  <a:pt x="2253452" y="503500"/>
                  <a:pt x="2253452" y="503636"/>
                </a:cubicBezTo>
                <a:lnTo>
                  <a:pt x="2251581" y="502052"/>
                </a:lnTo>
                <a:close/>
                <a:moveTo>
                  <a:pt x="1797332" y="499681"/>
                </a:moveTo>
                <a:cubicBezTo>
                  <a:pt x="1797332" y="498890"/>
                  <a:pt x="1795461" y="498890"/>
                  <a:pt x="1795461" y="498100"/>
                </a:cubicBezTo>
                <a:cubicBezTo>
                  <a:pt x="1796397" y="498100"/>
                  <a:pt x="1796397" y="496516"/>
                  <a:pt x="1797332" y="496516"/>
                </a:cubicBezTo>
                <a:cubicBezTo>
                  <a:pt x="1797332" y="496516"/>
                  <a:pt x="1799202" y="497306"/>
                  <a:pt x="1799202" y="498100"/>
                </a:cubicBezTo>
                <a:cubicBezTo>
                  <a:pt x="1800135" y="498100"/>
                  <a:pt x="1801070" y="498890"/>
                  <a:pt x="1801070" y="498890"/>
                </a:cubicBezTo>
                <a:cubicBezTo>
                  <a:pt x="1801070" y="498890"/>
                  <a:pt x="1800135" y="500471"/>
                  <a:pt x="1800135" y="501261"/>
                </a:cubicBezTo>
                <a:cubicBezTo>
                  <a:pt x="1799202" y="501261"/>
                  <a:pt x="1798267" y="502052"/>
                  <a:pt x="1798267" y="502845"/>
                </a:cubicBezTo>
                <a:cubicBezTo>
                  <a:pt x="1798267" y="502052"/>
                  <a:pt x="1796397" y="502052"/>
                  <a:pt x="1796397" y="501261"/>
                </a:cubicBezTo>
                <a:lnTo>
                  <a:pt x="1797332" y="499681"/>
                </a:lnTo>
                <a:close/>
                <a:moveTo>
                  <a:pt x="874703" y="501261"/>
                </a:moveTo>
                <a:cubicBezTo>
                  <a:pt x="874703" y="502052"/>
                  <a:pt x="872836" y="502052"/>
                  <a:pt x="872836" y="502845"/>
                </a:cubicBezTo>
                <a:cubicBezTo>
                  <a:pt x="872836" y="502052"/>
                  <a:pt x="871901" y="501261"/>
                  <a:pt x="870966" y="501261"/>
                </a:cubicBezTo>
                <a:cubicBezTo>
                  <a:pt x="870966" y="500471"/>
                  <a:pt x="870030" y="498890"/>
                  <a:pt x="870030" y="498890"/>
                </a:cubicBezTo>
                <a:cubicBezTo>
                  <a:pt x="870030" y="498890"/>
                  <a:pt x="870966" y="498100"/>
                  <a:pt x="871901" y="498100"/>
                </a:cubicBezTo>
                <a:cubicBezTo>
                  <a:pt x="871901" y="497306"/>
                  <a:pt x="873771" y="496516"/>
                  <a:pt x="873771" y="496516"/>
                </a:cubicBezTo>
                <a:cubicBezTo>
                  <a:pt x="874703" y="496516"/>
                  <a:pt x="874703" y="498100"/>
                  <a:pt x="875639" y="498100"/>
                </a:cubicBezTo>
                <a:cubicBezTo>
                  <a:pt x="875639" y="498890"/>
                  <a:pt x="873771" y="498890"/>
                  <a:pt x="873771" y="499681"/>
                </a:cubicBezTo>
                <a:lnTo>
                  <a:pt x="874703" y="501261"/>
                </a:lnTo>
                <a:close/>
                <a:moveTo>
                  <a:pt x="2233824" y="535274"/>
                </a:moveTo>
                <a:cubicBezTo>
                  <a:pt x="2233824" y="535274"/>
                  <a:pt x="2232888" y="534484"/>
                  <a:pt x="2231953" y="534484"/>
                </a:cubicBezTo>
                <a:lnTo>
                  <a:pt x="2230083" y="532900"/>
                </a:lnTo>
                <a:cubicBezTo>
                  <a:pt x="2230083" y="532900"/>
                  <a:pt x="2231018" y="531319"/>
                  <a:pt x="2231953" y="531319"/>
                </a:cubicBezTo>
                <a:cubicBezTo>
                  <a:pt x="2231953" y="531319"/>
                  <a:pt x="2232888" y="532109"/>
                  <a:pt x="2233824" y="532109"/>
                </a:cubicBezTo>
                <a:lnTo>
                  <a:pt x="2235691" y="533693"/>
                </a:lnTo>
                <a:cubicBezTo>
                  <a:pt x="2234759" y="533693"/>
                  <a:pt x="2234759" y="535274"/>
                  <a:pt x="2233824" y="535274"/>
                </a:cubicBezTo>
                <a:close/>
                <a:moveTo>
                  <a:pt x="2209523" y="544765"/>
                </a:moveTo>
                <a:lnTo>
                  <a:pt x="2207652" y="543185"/>
                </a:lnTo>
                <a:lnTo>
                  <a:pt x="2208587" y="541601"/>
                </a:lnTo>
                <a:lnTo>
                  <a:pt x="2211390" y="543185"/>
                </a:lnTo>
                <a:cubicBezTo>
                  <a:pt x="2210458" y="543185"/>
                  <a:pt x="2209523" y="544765"/>
                  <a:pt x="2209523" y="544765"/>
                </a:cubicBezTo>
                <a:close/>
                <a:moveTo>
                  <a:pt x="2115121" y="531319"/>
                </a:moveTo>
                <a:cubicBezTo>
                  <a:pt x="2115121" y="532109"/>
                  <a:pt x="2114185" y="533693"/>
                  <a:pt x="2114185" y="533693"/>
                </a:cubicBezTo>
                <a:cubicBezTo>
                  <a:pt x="2113250" y="533693"/>
                  <a:pt x="2112315" y="532109"/>
                  <a:pt x="2111379" y="532109"/>
                </a:cubicBezTo>
                <a:cubicBezTo>
                  <a:pt x="2113250" y="530529"/>
                  <a:pt x="2114185" y="529738"/>
                  <a:pt x="2115121" y="528154"/>
                </a:cubicBezTo>
                <a:cubicBezTo>
                  <a:pt x="2115121" y="528948"/>
                  <a:pt x="2116988" y="529738"/>
                  <a:pt x="2116988" y="529738"/>
                </a:cubicBezTo>
                <a:cubicBezTo>
                  <a:pt x="2116988" y="530529"/>
                  <a:pt x="2116056" y="531319"/>
                  <a:pt x="2115121" y="531319"/>
                </a:cubicBezTo>
                <a:close/>
                <a:moveTo>
                  <a:pt x="2076800" y="534484"/>
                </a:moveTo>
                <a:cubicBezTo>
                  <a:pt x="2076800" y="535274"/>
                  <a:pt x="2074929" y="536065"/>
                  <a:pt x="2074929" y="536065"/>
                </a:cubicBezTo>
                <a:cubicBezTo>
                  <a:pt x="2074929" y="536855"/>
                  <a:pt x="2073994" y="537649"/>
                  <a:pt x="2073059" y="537649"/>
                </a:cubicBezTo>
                <a:cubicBezTo>
                  <a:pt x="2073059" y="538439"/>
                  <a:pt x="2072127" y="536855"/>
                  <a:pt x="2071191" y="536855"/>
                </a:cubicBezTo>
                <a:cubicBezTo>
                  <a:pt x="2070256" y="536855"/>
                  <a:pt x="2070256" y="538439"/>
                  <a:pt x="2070256" y="538439"/>
                </a:cubicBezTo>
                <a:cubicBezTo>
                  <a:pt x="2069321" y="538439"/>
                  <a:pt x="2068386" y="536855"/>
                  <a:pt x="2067450" y="536855"/>
                </a:cubicBezTo>
                <a:cubicBezTo>
                  <a:pt x="2067450" y="536855"/>
                  <a:pt x="2069321" y="536065"/>
                  <a:pt x="2069321" y="535274"/>
                </a:cubicBezTo>
                <a:cubicBezTo>
                  <a:pt x="2069321" y="535274"/>
                  <a:pt x="2067450" y="534484"/>
                  <a:pt x="2067450" y="533693"/>
                </a:cubicBezTo>
                <a:cubicBezTo>
                  <a:pt x="2067450" y="533693"/>
                  <a:pt x="2068386" y="532900"/>
                  <a:pt x="2068386" y="532109"/>
                </a:cubicBezTo>
                <a:cubicBezTo>
                  <a:pt x="2069321" y="531319"/>
                  <a:pt x="2070256" y="530529"/>
                  <a:pt x="2070256" y="530529"/>
                </a:cubicBezTo>
                <a:lnTo>
                  <a:pt x="2072127" y="532109"/>
                </a:lnTo>
                <a:cubicBezTo>
                  <a:pt x="2073059" y="532109"/>
                  <a:pt x="2073059" y="529738"/>
                  <a:pt x="2073994" y="529738"/>
                </a:cubicBezTo>
                <a:cubicBezTo>
                  <a:pt x="2074929" y="529738"/>
                  <a:pt x="2075865" y="531319"/>
                  <a:pt x="2075865" y="531319"/>
                </a:cubicBezTo>
                <a:lnTo>
                  <a:pt x="2074929" y="532900"/>
                </a:lnTo>
                <a:cubicBezTo>
                  <a:pt x="2074929" y="533693"/>
                  <a:pt x="2076800" y="533693"/>
                  <a:pt x="2076800" y="534484"/>
                </a:cubicBezTo>
                <a:close/>
                <a:moveTo>
                  <a:pt x="2046890" y="537649"/>
                </a:moveTo>
                <a:cubicBezTo>
                  <a:pt x="2046890" y="538439"/>
                  <a:pt x="2045955" y="539229"/>
                  <a:pt x="2045955" y="539229"/>
                </a:cubicBezTo>
                <a:cubicBezTo>
                  <a:pt x="2045020" y="539229"/>
                  <a:pt x="2044084" y="538439"/>
                  <a:pt x="2043149" y="538439"/>
                </a:cubicBezTo>
                <a:cubicBezTo>
                  <a:pt x="2043149" y="537649"/>
                  <a:pt x="2045020" y="536855"/>
                  <a:pt x="2045020" y="536855"/>
                </a:cubicBezTo>
                <a:cubicBezTo>
                  <a:pt x="2045955" y="536065"/>
                  <a:pt x="2045955" y="535274"/>
                  <a:pt x="2046890" y="534484"/>
                </a:cubicBezTo>
                <a:lnTo>
                  <a:pt x="2048758" y="536065"/>
                </a:lnTo>
                <a:cubicBezTo>
                  <a:pt x="2048758" y="536065"/>
                  <a:pt x="2047822" y="537649"/>
                  <a:pt x="2046890" y="537649"/>
                </a:cubicBezTo>
                <a:close/>
                <a:moveTo>
                  <a:pt x="1973984" y="535274"/>
                </a:moveTo>
                <a:lnTo>
                  <a:pt x="1972116" y="533693"/>
                </a:lnTo>
                <a:lnTo>
                  <a:pt x="1973048" y="532109"/>
                </a:lnTo>
                <a:lnTo>
                  <a:pt x="1974919" y="533693"/>
                </a:lnTo>
                <a:lnTo>
                  <a:pt x="1973984" y="535274"/>
                </a:lnTo>
                <a:close/>
                <a:moveTo>
                  <a:pt x="1928187" y="533693"/>
                </a:moveTo>
                <a:lnTo>
                  <a:pt x="1926317" y="532900"/>
                </a:lnTo>
                <a:cubicBezTo>
                  <a:pt x="1926317" y="532109"/>
                  <a:pt x="1928187" y="531319"/>
                  <a:pt x="1928187" y="530529"/>
                </a:cubicBezTo>
                <a:cubicBezTo>
                  <a:pt x="1928187" y="531319"/>
                  <a:pt x="1930054" y="531319"/>
                  <a:pt x="1930054" y="532109"/>
                </a:cubicBezTo>
                <a:cubicBezTo>
                  <a:pt x="1930054" y="532109"/>
                  <a:pt x="1929119" y="533693"/>
                  <a:pt x="1928187" y="533693"/>
                </a:cubicBezTo>
                <a:close/>
                <a:moveTo>
                  <a:pt x="1819762" y="533693"/>
                </a:moveTo>
                <a:lnTo>
                  <a:pt x="1821633" y="532109"/>
                </a:lnTo>
                <a:lnTo>
                  <a:pt x="1823503" y="532900"/>
                </a:lnTo>
                <a:cubicBezTo>
                  <a:pt x="1823503" y="533693"/>
                  <a:pt x="1822568" y="534484"/>
                  <a:pt x="1821633" y="535274"/>
                </a:cubicBezTo>
                <a:cubicBezTo>
                  <a:pt x="1822568" y="534484"/>
                  <a:pt x="1819762" y="533693"/>
                  <a:pt x="1819762" y="533693"/>
                </a:cubicBezTo>
                <a:close/>
                <a:moveTo>
                  <a:pt x="1755270" y="536065"/>
                </a:moveTo>
                <a:cubicBezTo>
                  <a:pt x="1754338" y="536065"/>
                  <a:pt x="1753403" y="534484"/>
                  <a:pt x="1752467" y="534484"/>
                </a:cubicBezTo>
                <a:cubicBezTo>
                  <a:pt x="1752467" y="535274"/>
                  <a:pt x="1751532" y="536065"/>
                  <a:pt x="1751532" y="536855"/>
                </a:cubicBezTo>
                <a:cubicBezTo>
                  <a:pt x="1750597" y="536855"/>
                  <a:pt x="1749665" y="537649"/>
                  <a:pt x="1749665" y="538439"/>
                </a:cubicBezTo>
                <a:lnTo>
                  <a:pt x="1747794" y="540020"/>
                </a:lnTo>
                <a:lnTo>
                  <a:pt x="1749665" y="541601"/>
                </a:lnTo>
                <a:lnTo>
                  <a:pt x="1748729" y="543185"/>
                </a:lnTo>
                <a:cubicBezTo>
                  <a:pt x="1747794" y="543185"/>
                  <a:pt x="1746859" y="541601"/>
                  <a:pt x="1745924" y="541601"/>
                </a:cubicBezTo>
                <a:lnTo>
                  <a:pt x="1744056" y="540810"/>
                </a:lnTo>
                <a:cubicBezTo>
                  <a:pt x="1744056" y="540020"/>
                  <a:pt x="1745924" y="539229"/>
                  <a:pt x="1745924" y="538439"/>
                </a:cubicBezTo>
                <a:cubicBezTo>
                  <a:pt x="1745924" y="538439"/>
                  <a:pt x="1747794" y="537649"/>
                  <a:pt x="1747794" y="536855"/>
                </a:cubicBezTo>
                <a:cubicBezTo>
                  <a:pt x="1747794" y="536855"/>
                  <a:pt x="1744988" y="536065"/>
                  <a:pt x="1744988" y="535274"/>
                </a:cubicBezTo>
                <a:cubicBezTo>
                  <a:pt x="1745924" y="535274"/>
                  <a:pt x="1746859" y="533693"/>
                  <a:pt x="1746859" y="533693"/>
                </a:cubicBezTo>
                <a:cubicBezTo>
                  <a:pt x="1747794" y="533693"/>
                  <a:pt x="1748729" y="535274"/>
                  <a:pt x="1748729" y="535274"/>
                </a:cubicBezTo>
                <a:cubicBezTo>
                  <a:pt x="1749665" y="535274"/>
                  <a:pt x="1750597" y="533693"/>
                  <a:pt x="1750597" y="533693"/>
                </a:cubicBezTo>
                <a:cubicBezTo>
                  <a:pt x="1750597" y="532900"/>
                  <a:pt x="1752467" y="532109"/>
                  <a:pt x="1752467" y="532109"/>
                </a:cubicBezTo>
                <a:cubicBezTo>
                  <a:pt x="1753403" y="532900"/>
                  <a:pt x="1755270" y="533693"/>
                  <a:pt x="1756205" y="534484"/>
                </a:cubicBezTo>
                <a:lnTo>
                  <a:pt x="1755270" y="536065"/>
                </a:lnTo>
                <a:close/>
                <a:moveTo>
                  <a:pt x="1644981" y="537649"/>
                </a:moveTo>
                <a:cubicBezTo>
                  <a:pt x="1644046" y="536855"/>
                  <a:pt x="1643111" y="536855"/>
                  <a:pt x="1642175" y="536065"/>
                </a:cubicBezTo>
                <a:lnTo>
                  <a:pt x="1640308" y="535274"/>
                </a:lnTo>
                <a:cubicBezTo>
                  <a:pt x="1640308" y="534484"/>
                  <a:pt x="1642175" y="533693"/>
                  <a:pt x="1642175" y="532900"/>
                </a:cubicBezTo>
                <a:lnTo>
                  <a:pt x="1644046" y="534484"/>
                </a:lnTo>
                <a:cubicBezTo>
                  <a:pt x="1644981" y="534484"/>
                  <a:pt x="1644981" y="532900"/>
                  <a:pt x="1645913" y="532900"/>
                </a:cubicBezTo>
                <a:lnTo>
                  <a:pt x="1647784" y="533693"/>
                </a:lnTo>
                <a:cubicBezTo>
                  <a:pt x="1646849" y="535274"/>
                  <a:pt x="1645913" y="536065"/>
                  <a:pt x="1644981" y="537649"/>
                </a:cubicBezTo>
                <a:close/>
                <a:moveTo>
                  <a:pt x="1634700" y="536855"/>
                </a:moveTo>
                <a:cubicBezTo>
                  <a:pt x="1634700" y="537649"/>
                  <a:pt x="1633764" y="538439"/>
                  <a:pt x="1633764" y="539229"/>
                </a:cubicBezTo>
                <a:cubicBezTo>
                  <a:pt x="1632829" y="539229"/>
                  <a:pt x="1631894" y="537649"/>
                  <a:pt x="1631894" y="537649"/>
                </a:cubicBezTo>
                <a:cubicBezTo>
                  <a:pt x="1630959" y="536855"/>
                  <a:pt x="1629091" y="536855"/>
                  <a:pt x="1629091" y="536065"/>
                </a:cubicBezTo>
                <a:lnTo>
                  <a:pt x="1630959" y="534484"/>
                </a:lnTo>
                <a:cubicBezTo>
                  <a:pt x="1631894" y="533693"/>
                  <a:pt x="1631894" y="532900"/>
                  <a:pt x="1632829" y="532900"/>
                </a:cubicBezTo>
                <a:cubicBezTo>
                  <a:pt x="1632829" y="532900"/>
                  <a:pt x="1633764" y="533693"/>
                  <a:pt x="1634700" y="533693"/>
                </a:cubicBezTo>
                <a:cubicBezTo>
                  <a:pt x="1634700" y="534484"/>
                  <a:pt x="1632829" y="535274"/>
                  <a:pt x="1632829" y="536065"/>
                </a:cubicBezTo>
                <a:cubicBezTo>
                  <a:pt x="1632829" y="536065"/>
                  <a:pt x="1635635" y="536855"/>
                  <a:pt x="1634700" y="536855"/>
                </a:cubicBezTo>
                <a:close/>
                <a:moveTo>
                  <a:pt x="1574880" y="537649"/>
                </a:moveTo>
                <a:lnTo>
                  <a:pt x="1573010" y="536065"/>
                </a:lnTo>
                <a:lnTo>
                  <a:pt x="1574880" y="534484"/>
                </a:lnTo>
                <a:lnTo>
                  <a:pt x="1576748" y="536065"/>
                </a:lnTo>
                <a:cubicBezTo>
                  <a:pt x="1576748" y="536065"/>
                  <a:pt x="1575816" y="537649"/>
                  <a:pt x="1574880" y="537649"/>
                </a:cubicBezTo>
                <a:close/>
                <a:moveTo>
                  <a:pt x="1511323" y="535274"/>
                </a:moveTo>
                <a:cubicBezTo>
                  <a:pt x="1511323" y="536065"/>
                  <a:pt x="1513191" y="536065"/>
                  <a:pt x="1513191" y="536855"/>
                </a:cubicBezTo>
                <a:cubicBezTo>
                  <a:pt x="1513191" y="536855"/>
                  <a:pt x="1511323" y="537649"/>
                  <a:pt x="1511323" y="538439"/>
                </a:cubicBezTo>
                <a:cubicBezTo>
                  <a:pt x="1512255" y="539229"/>
                  <a:pt x="1514126" y="539229"/>
                  <a:pt x="1514126" y="540020"/>
                </a:cubicBezTo>
                <a:lnTo>
                  <a:pt x="1512255" y="541601"/>
                </a:lnTo>
                <a:cubicBezTo>
                  <a:pt x="1511323" y="541601"/>
                  <a:pt x="1510388" y="540020"/>
                  <a:pt x="1510388" y="540020"/>
                </a:cubicBezTo>
                <a:lnTo>
                  <a:pt x="1508517" y="539229"/>
                </a:lnTo>
                <a:cubicBezTo>
                  <a:pt x="1507582" y="538439"/>
                  <a:pt x="1509453" y="537649"/>
                  <a:pt x="1509453" y="536855"/>
                </a:cubicBezTo>
                <a:lnTo>
                  <a:pt x="1507582" y="536065"/>
                </a:lnTo>
                <a:cubicBezTo>
                  <a:pt x="1507582" y="535274"/>
                  <a:pt x="1508517" y="534484"/>
                  <a:pt x="1509453" y="533693"/>
                </a:cubicBezTo>
                <a:lnTo>
                  <a:pt x="1510388" y="532109"/>
                </a:lnTo>
                <a:cubicBezTo>
                  <a:pt x="1510388" y="532900"/>
                  <a:pt x="1513191" y="532900"/>
                  <a:pt x="1513191" y="533693"/>
                </a:cubicBezTo>
                <a:cubicBezTo>
                  <a:pt x="1513191" y="533693"/>
                  <a:pt x="1511323" y="534484"/>
                  <a:pt x="1511323" y="535274"/>
                </a:cubicBezTo>
                <a:close/>
                <a:moveTo>
                  <a:pt x="1380468" y="526573"/>
                </a:moveTo>
                <a:cubicBezTo>
                  <a:pt x="1379533" y="527364"/>
                  <a:pt x="1378597" y="528948"/>
                  <a:pt x="1377665" y="529738"/>
                </a:cubicBezTo>
                <a:cubicBezTo>
                  <a:pt x="1376730" y="530529"/>
                  <a:pt x="1376730" y="531319"/>
                  <a:pt x="1375795" y="531319"/>
                </a:cubicBezTo>
                <a:cubicBezTo>
                  <a:pt x="1375795" y="532109"/>
                  <a:pt x="1374860" y="533693"/>
                  <a:pt x="1373924" y="533693"/>
                </a:cubicBezTo>
                <a:lnTo>
                  <a:pt x="1372057" y="532109"/>
                </a:lnTo>
                <a:lnTo>
                  <a:pt x="1373924" y="530529"/>
                </a:lnTo>
                <a:cubicBezTo>
                  <a:pt x="1373924" y="529738"/>
                  <a:pt x="1374860" y="528948"/>
                  <a:pt x="1375795" y="528948"/>
                </a:cubicBezTo>
                <a:cubicBezTo>
                  <a:pt x="1375795" y="528154"/>
                  <a:pt x="1376730" y="527364"/>
                  <a:pt x="1376730" y="526573"/>
                </a:cubicBezTo>
                <a:lnTo>
                  <a:pt x="1374860" y="525783"/>
                </a:lnTo>
                <a:cubicBezTo>
                  <a:pt x="1374860" y="524993"/>
                  <a:pt x="1376730" y="524199"/>
                  <a:pt x="1376730" y="523409"/>
                </a:cubicBezTo>
                <a:cubicBezTo>
                  <a:pt x="1376730" y="524199"/>
                  <a:pt x="1378597" y="524993"/>
                  <a:pt x="1378597" y="524993"/>
                </a:cubicBezTo>
                <a:cubicBezTo>
                  <a:pt x="1379533" y="525783"/>
                  <a:pt x="1379533" y="525783"/>
                  <a:pt x="1380468" y="526573"/>
                </a:cubicBezTo>
                <a:close/>
                <a:moveTo>
                  <a:pt x="1294373" y="526573"/>
                </a:moveTo>
                <a:cubicBezTo>
                  <a:pt x="1294373" y="527364"/>
                  <a:pt x="1295308" y="528154"/>
                  <a:pt x="1295308" y="528948"/>
                </a:cubicBezTo>
                <a:cubicBezTo>
                  <a:pt x="1296241" y="528948"/>
                  <a:pt x="1297176" y="529738"/>
                  <a:pt x="1297176" y="530529"/>
                </a:cubicBezTo>
                <a:lnTo>
                  <a:pt x="1299046" y="532109"/>
                </a:lnTo>
                <a:lnTo>
                  <a:pt x="1297176" y="533693"/>
                </a:lnTo>
                <a:cubicBezTo>
                  <a:pt x="1296241" y="533693"/>
                  <a:pt x="1295308" y="532109"/>
                  <a:pt x="1295308" y="531319"/>
                </a:cubicBezTo>
                <a:cubicBezTo>
                  <a:pt x="1294373" y="531319"/>
                  <a:pt x="1294373" y="530529"/>
                  <a:pt x="1293438" y="529738"/>
                </a:cubicBezTo>
                <a:cubicBezTo>
                  <a:pt x="1292503" y="528948"/>
                  <a:pt x="1291567" y="527364"/>
                  <a:pt x="1290635" y="526573"/>
                </a:cubicBezTo>
                <a:cubicBezTo>
                  <a:pt x="1291567" y="525783"/>
                  <a:pt x="1291567" y="525783"/>
                  <a:pt x="1292503" y="524993"/>
                </a:cubicBezTo>
                <a:cubicBezTo>
                  <a:pt x="1292503" y="524993"/>
                  <a:pt x="1294373" y="524199"/>
                  <a:pt x="1294373" y="523409"/>
                </a:cubicBezTo>
                <a:cubicBezTo>
                  <a:pt x="1294373" y="524199"/>
                  <a:pt x="1296241" y="524993"/>
                  <a:pt x="1296241" y="525783"/>
                </a:cubicBezTo>
                <a:lnTo>
                  <a:pt x="1294373" y="526573"/>
                </a:lnTo>
                <a:close/>
                <a:moveTo>
                  <a:pt x="1163518" y="536065"/>
                </a:moveTo>
                <a:lnTo>
                  <a:pt x="1161647" y="536855"/>
                </a:lnTo>
                <a:cubicBezTo>
                  <a:pt x="1161647" y="537649"/>
                  <a:pt x="1163518" y="538439"/>
                  <a:pt x="1162583" y="539229"/>
                </a:cubicBezTo>
                <a:lnTo>
                  <a:pt x="1160715" y="540020"/>
                </a:lnTo>
                <a:cubicBezTo>
                  <a:pt x="1160715" y="540020"/>
                  <a:pt x="1159780" y="541601"/>
                  <a:pt x="1158845" y="541601"/>
                </a:cubicBezTo>
                <a:lnTo>
                  <a:pt x="1156974" y="540020"/>
                </a:lnTo>
                <a:cubicBezTo>
                  <a:pt x="1156974" y="539229"/>
                  <a:pt x="1158845" y="539229"/>
                  <a:pt x="1159780" y="538439"/>
                </a:cubicBezTo>
                <a:cubicBezTo>
                  <a:pt x="1159780" y="537649"/>
                  <a:pt x="1157909" y="536855"/>
                  <a:pt x="1157909" y="536855"/>
                </a:cubicBezTo>
                <a:cubicBezTo>
                  <a:pt x="1157909" y="536065"/>
                  <a:pt x="1159780" y="536065"/>
                  <a:pt x="1159780" y="535274"/>
                </a:cubicBezTo>
                <a:cubicBezTo>
                  <a:pt x="1159780" y="534484"/>
                  <a:pt x="1157909" y="533693"/>
                  <a:pt x="1157909" y="533693"/>
                </a:cubicBezTo>
                <a:cubicBezTo>
                  <a:pt x="1157909" y="532900"/>
                  <a:pt x="1160715" y="532900"/>
                  <a:pt x="1160715" y="532109"/>
                </a:cubicBezTo>
                <a:lnTo>
                  <a:pt x="1161647" y="533693"/>
                </a:lnTo>
                <a:cubicBezTo>
                  <a:pt x="1162583" y="534484"/>
                  <a:pt x="1163518" y="535274"/>
                  <a:pt x="1163518" y="536065"/>
                </a:cubicBezTo>
                <a:close/>
                <a:moveTo>
                  <a:pt x="1098090" y="536065"/>
                </a:moveTo>
                <a:lnTo>
                  <a:pt x="1096223" y="537649"/>
                </a:lnTo>
                <a:cubicBezTo>
                  <a:pt x="1095288" y="537649"/>
                  <a:pt x="1094352" y="536065"/>
                  <a:pt x="1094352" y="536065"/>
                </a:cubicBezTo>
                <a:lnTo>
                  <a:pt x="1096223" y="534484"/>
                </a:lnTo>
                <a:lnTo>
                  <a:pt x="1098090" y="536065"/>
                </a:lnTo>
                <a:close/>
                <a:moveTo>
                  <a:pt x="1038271" y="532900"/>
                </a:moveTo>
                <a:cubicBezTo>
                  <a:pt x="1039206" y="532900"/>
                  <a:pt x="1039206" y="533693"/>
                  <a:pt x="1040142" y="534484"/>
                </a:cubicBezTo>
                <a:lnTo>
                  <a:pt x="1042012" y="536065"/>
                </a:lnTo>
                <a:cubicBezTo>
                  <a:pt x="1042012" y="536855"/>
                  <a:pt x="1040142" y="536855"/>
                  <a:pt x="1039206" y="537649"/>
                </a:cubicBezTo>
                <a:cubicBezTo>
                  <a:pt x="1039206" y="537649"/>
                  <a:pt x="1038271" y="539229"/>
                  <a:pt x="1037339" y="539229"/>
                </a:cubicBezTo>
                <a:cubicBezTo>
                  <a:pt x="1037339" y="538439"/>
                  <a:pt x="1036404" y="537649"/>
                  <a:pt x="1036404" y="536855"/>
                </a:cubicBezTo>
                <a:cubicBezTo>
                  <a:pt x="1035468" y="536855"/>
                  <a:pt x="1038271" y="536065"/>
                  <a:pt x="1038271" y="536065"/>
                </a:cubicBezTo>
                <a:cubicBezTo>
                  <a:pt x="1038271" y="535274"/>
                  <a:pt x="1036404" y="534484"/>
                  <a:pt x="1036404" y="533693"/>
                </a:cubicBezTo>
                <a:cubicBezTo>
                  <a:pt x="1037339" y="533693"/>
                  <a:pt x="1038271" y="532900"/>
                  <a:pt x="1038271" y="532900"/>
                </a:cubicBezTo>
                <a:close/>
                <a:moveTo>
                  <a:pt x="1027057" y="534484"/>
                </a:moveTo>
                <a:lnTo>
                  <a:pt x="1028925" y="532900"/>
                </a:lnTo>
                <a:cubicBezTo>
                  <a:pt x="1028925" y="533693"/>
                  <a:pt x="1030795" y="534484"/>
                  <a:pt x="1030795" y="535274"/>
                </a:cubicBezTo>
                <a:lnTo>
                  <a:pt x="1028925" y="536065"/>
                </a:lnTo>
                <a:cubicBezTo>
                  <a:pt x="1027993" y="536855"/>
                  <a:pt x="1027057" y="536855"/>
                  <a:pt x="1026122" y="537649"/>
                </a:cubicBezTo>
                <a:cubicBezTo>
                  <a:pt x="1025187" y="536065"/>
                  <a:pt x="1024251" y="535274"/>
                  <a:pt x="1023316" y="533693"/>
                </a:cubicBezTo>
                <a:lnTo>
                  <a:pt x="1025187" y="532900"/>
                </a:lnTo>
                <a:cubicBezTo>
                  <a:pt x="1026122" y="532900"/>
                  <a:pt x="1026122" y="534484"/>
                  <a:pt x="1027057" y="534484"/>
                </a:cubicBezTo>
                <a:close/>
                <a:moveTo>
                  <a:pt x="920503" y="533693"/>
                </a:moveTo>
                <a:cubicBezTo>
                  <a:pt x="920503" y="533693"/>
                  <a:pt x="921438" y="535274"/>
                  <a:pt x="922374" y="535274"/>
                </a:cubicBezTo>
                <a:cubicBezTo>
                  <a:pt x="922374" y="535274"/>
                  <a:pt x="923309" y="533693"/>
                  <a:pt x="924241" y="533693"/>
                </a:cubicBezTo>
                <a:cubicBezTo>
                  <a:pt x="924241" y="533693"/>
                  <a:pt x="925176" y="535274"/>
                  <a:pt x="926112" y="535274"/>
                </a:cubicBezTo>
                <a:cubicBezTo>
                  <a:pt x="926112" y="536065"/>
                  <a:pt x="923309" y="536855"/>
                  <a:pt x="923309" y="536855"/>
                </a:cubicBezTo>
                <a:cubicBezTo>
                  <a:pt x="923309" y="537649"/>
                  <a:pt x="925176" y="538439"/>
                  <a:pt x="925176" y="538439"/>
                </a:cubicBezTo>
                <a:cubicBezTo>
                  <a:pt x="925176" y="539229"/>
                  <a:pt x="927047" y="540020"/>
                  <a:pt x="927047" y="540810"/>
                </a:cubicBezTo>
                <a:lnTo>
                  <a:pt x="925176" y="541601"/>
                </a:lnTo>
                <a:cubicBezTo>
                  <a:pt x="924241" y="541601"/>
                  <a:pt x="923309" y="543185"/>
                  <a:pt x="922374" y="543185"/>
                </a:cubicBezTo>
                <a:lnTo>
                  <a:pt x="921438" y="541601"/>
                </a:lnTo>
                <a:lnTo>
                  <a:pt x="923309" y="540020"/>
                </a:lnTo>
                <a:lnTo>
                  <a:pt x="921438" y="538439"/>
                </a:lnTo>
                <a:cubicBezTo>
                  <a:pt x="921438" y="537649"/>
                  <a:pt x="920503" y="536855"/>
                  <a:pt x="919568" y="536855"/>
                </a:cubicBezTo>
                <a:cubicBezTo>
                  <a:pt x="919568" y="536065"/>
                  <a:pt x="918636" y="535274"/>
                  <a:pt x="918636" y="534484"/>
                </a:cubicBezTo>
                <a:cubicBezTo>
                  <a:pt x="917700" y="534484"/>
                  <a:pt x="916765" y="536065"/>
                  <a:pt x="915830" y="536065"/>
                </a:cubicBezTo>
                <a:lnTo>
                  <a:pt x="914895" y="534484"/>
                </a:lnTo>
                <a:cubicBezTo>
                  <a:pt x="915830" y="533693"/>
                  <a:pt x="917700" y="532900"/>
                  <a:pt x="918636" y="532109"/>
                </a:cubicBezTo>
                <a:cubicBezTo>
                  <a:pt x="918636" y="532109"/>
                  <a:pt x="920503" y="532900"/>
                  <a:pt x="920503" y="533693"/>
                </a:cubicBezTo>
                <a:close/>
                <a:moveTo>
                  <a:pt x="851338" y="533693"/>
                </a:moveTo>
                <a:cubicBezTo>
                  <a:pt x="851338" y="533693"/>
                  <a:pt x="848535" y="534484"/>
                  <a:pt x="849470" y="535274"/>
                </a:cubicBezTo>
                <a:cubicBezTo>
                  <a:pt x="848535" y="534484"/>
                  <a:pt x="847600" y="533693"/>
                  <a:pt x="847600" y="532900"/>
                </a:cubicBezTo>
                <a:lnTo>
                  <a:pt x="849470" y="532109"/>
                </a:lnTo>
                <a:lnTo>
                  <a:pt x="851338" y="533693"/>
                </a:lnTo>
                <a:close/>
                <a:moveTo>
                  <a:pt x="742916" y="533693"/>
                </a:moveTo>
                <a:cubicBezTo>
                  <a:pt x="741981" y="533693"/>
                  <a:pt x="741046" y="532109"/>
                  <a:pt x="741046" y="532109"/>
                </a:cubicBezTo>
                <a:cubicBezTo>
                  <a:pt x="741046" y="531319"/>
                  <a:pt x="742916" y="531319"/>
                  <a:pt x="742916" y="530529"/>
                </a:cubicBezTo>
                <a:cubicBezTo>
                  <a:pt x="742916" y="531319"/>
                  <a:pt x="744787" y="532109"/>
                  <a:pt x="744787" y="532900"/>
                </a:cubicBezTo>
                <a:lnTo>
                  <a:pt x="742916" y="533693"/>
                </a:lnTo>
                <a:close/>
                <a:moveTo>
                  <a:pt x="697116" y="535274"/>
                </a:moveTo>
                <a:lnTo>
                  <a:pt x="696181" y="533693"/>
                </a:lnTo>
                <a:lnTo>
                  <a:pt x="698052" y="532109"/>
                </a:lnTo>
                <a:lnTo>
                  <a:pt x="698987" y="533693"/>
                </a:lnTo>
                <a:lnTo>
                  <a:pt x="697116" y="535274"/>
                </a:lnTo>
                <a:close/>
                <a:moveTo>
                  <a:pt x="626083" y="536855"/>
                </a:moveTo>
                <a:cubicBezTo>
                  <a:pt x="626083" y="536855"/>
                  <a:pt x="627951" y="537649"/>
                  <a:pt x="627951" y="538439"/>
                </a:cubicBezTo>
                <a:cubicBezTo>
                  <a:pt x="627016" y="538439"/>
                  <a:pt x="626083" y="539229"/>
                  <a:pt x="625148" y="539229"/>
                </a:cubicBezTo>
                <a:cubicBezTo>
                  <a:pt x="625148" y="539229"/>
                  <a:pt x="624213" y="538439"/>
                  <a:pt x="624213" y="537649"/>
                </a:cubicBezTo>
                <a:cubicBezTo>
                  <a:pt x="623278" y="537649"/>
                  <a:pt x="622342" y="536065"/>
                  <a:pt x="622342" y="536065"/>
                </a:cubicBezTo>
                <a:lnTo>
                  <a:pt x="624213" y="534484"/>
                </a:lnTo>
                <a:cubicBezTo>
                  <a:pt x="625148" y="535274"/>
                  <a:pt x="625148" y="536065"/>
                  <a:pt x="626083" y="536855"/>
                </a:cubicBezTo>
                <a:close/>
                <a:moveTo>
                  <a:pt x="597106" y="529738"/>
                </a:moveTo>
                <a:cubicBezTo>
                  <a:pt x="598041" y="529738"/>
                  <a:pt x="598041" y="532109"/>
                  <a:pt x="598977" y="532109"/>
                </a:cubicBezTo>
                <a:lnTo>
                  <a:pt x="600847" y="530529"/>
                </a:lnTo>
                <a:cubicBezTo>
                  <a:pt x="600847" y="530529"/>
                  <a:pt x="601782" y="531319"/>
                  <a:pt x="602714" y="532109"/>
                </a:cubicBezTo>
                <a:cubicBezTo>
                  <a:pt x="602714" y="532900"/>
                  <a:pt x="603650" y="533693"/>
                  <a:pt x="603650" y="533693"/>
                </a:cubicBezTo>
                <a:cubicBezTo>
                  <a:pt x="603650" y="534484"/>
                  <a:pt x="601782" y="535274"/>
                  <a:pt x="601782" y="535274"/>
                </a:cubicBezTo>
                <a:cubicBezTo>
                  <a:pt x="601782" y="536065"/>
                  <a:pt x="603650" y="536855"/>
                  <a:pt x="603650" y="536855"/>
                </a:cubicBezTo>
                <a:cubicBezTo>
                  <a:pt x="602714" y="536855"/>
                  <a:pt x="601782" y="538439"/>
                  <a:pt x="600847" y="538439"/>
                </a:cubicBezTo>
                <a:cubicBezTo>
                  <a:pt x="600847" y="538439"/>
                  <a:pt x="600847" y="536855"/>
                  <a:pt x="599912" y="536855"/>
                </a:cubicBezTo>
                <a:cubicBezTo>
                  <a:pt x="598977" y="536855"/>
                  <a:pt x="598041" y="538439"/>
                  <a:pt x="598041" y="537649"/>
                </a:cubicBezTo>
                <a:cubicBezTo>
                  <a:pt x="597106" y="537649"/>
                  <a:pt x="596174" y="536855"/>
                  <a:pt x="596174" y="536065"/>
                </a:cubicBezTo>
                <a:cubicBezTo>
                  <a:pt x="596174" y="536065"/>
                  <a:pt x="594303" y="535274"/>
                  <a:pt x="594303" y="534484"/>
                </a:cubicBezTo>
                <a:cubicBezTo>
                  <a:pt x="594303" y="533693"/>
                  <a:pt x="596174" y="533693"/>
                  <a:pt x="596174" y="532900"/>
                </a:cubicBezTo>
                <a:lnTo>
                  <a:pt x="595239" y="531319"/>
                </a:lnTo>
                <a:cubicBezTo>
                  <a:pt x="595239" y="531319"/>
                  <a:pt x="596174" y="529738"/>
                  <a:pt x="597106" y="529738"/>
                </a:cubicBezTo>
                <a:close/>
                <a:moveTo>
                  <a:pt x="556915" y="533693"/>
                </a:moveTo>
                <a:cubicBezTo>
                  <a:pt x="556915" y="533693"/>
                  <a:pt x="555983" y="532109"/>
                  <a:pt x="555983" y="531319"/>
                </a:cubicBezTo>
                <a:cubicBezTo>
                  <a:pt x="555047" y="531319"/>
                  <a:pt x="554112" y="530529"/>
                  <a:pt x="554112" y="529738"/>
                </a:cubicBezTo>
                <a:cubicBezTo>
                  <a:pt x="554112" y="529738"/>
                  <a:pt x="555983" y="528948"/>
                  <a:pt x="555983" y="528154"/>
                </a:cubicBezTo>
                <a:cubicBezTo>
                  <a:pt x="556915" y="529738"/>
                  <a:pt x="557850" y="530529"/>
                  <a:pt x="559721" y="532109"/>
                </a:cubicBezTo>
                <a:cubicBezTo>
                  <a:pt x="558785" y="532109"/>
                  <a:pt x="557850" y="533693"/>
                  <a:pt x="556915" y="533693"/>
                </a:cubicBezTo>
                <a:close/>
                <a:moveTo>
                  <a:pt x="461581" y="544765"/>
                </a:moveTo>
                <a:cubicBezTo>
                  <a:pt x="461581" y="544765"/>
                  <a:pt x="460645" y="543185"/>
                  <a:pt x="459710" y="543185"/>
                </a:cubicBezTo>
                <a:lnTo>
                  <a:pt x="462513" y="541601"/>
                </a:lnTo>
                <a:lnTo>
                  <a:pt x="463448" y="543185"/>
                </a:lnTo>
                <a:lnTo>
                  <a:pt x="461581" y="544765"/>
                </a:lnTo>
                <a:close/>
                <a:moveTo>
                  <a:pt x="439147" y="531319"/>
                </a:moveTo>
                <a:cubicBezTo>
                  <a:pt x="440082" y="531319"/>
                  <a:pt x="441017" y="532900"/>
                  <a:pt x="441017" y="532900"/>
                </a:cubicBezTo>
                <a:lnTo>
                  <a:pt x="439147" y="534484"/>
                </a:lnTo>
                <a:cubicBezTo>
                  <a:pt x="438212" y="534484"/>
                  <a:pt x="437279" y="535274"/>
                  <a:pt x="437279" y="535274"/>
                </a:cubicBezTo>
                <a:cubicBezTo>
                  <a:pt x="436344" y="535274"/>
                  <a:pt x="436344" y="533693"/>
                  <a:pt x="435409" y="533693"/>
                </a:cubicBezTo>
                <a:lnTo>
                  <a:pt x="437279" y="532109"/>
                </a:lnTo>
                <a:cubicBezTo>
                  <a:pt x="438212" y="532109"/>
                  <a:pt x="439147" y="531319"/>
                  <a:pt x="439147" y="531319"/>
                </a:cubicBezTo>
                <a:close/>
                <a:moveTo>
                  <a:pt x="530746" y="497306"/>
                </a:moveTo>
                <a:cubicBezTo>
                  <a:pt x="530746" y="496516"/>
                  <a:pt x="529811" y="495725"/>
                  <a:pt x="529811" y="495725"/>
                </a:cubicBezTo>
                <a:cubicBezTo>
                  <a:pt x="528876" y="494935"/>
                  <a:pt x="528876" y="494145"/>
                  <a:pt x="527940" y="493351"/>
                </a:cubicBezTo>
                <a:cubicBezTo>
                  <a:pt x="527008" y="493351"/>
                  <a:pt x="527008" y="492561"/>
                  <a:pt x="526073" y="491770"/>
                </a:cubicBezTo>
                <a:cubicBezTo>
                  <a:pt x="527008" y="491770"/>
                  <a:pt x="527940" y="490189"/>
                  <a:pt x="527940" y="490189"/>
                </a:cubicBezTo>
                <a:cubicBezTo>
                  <a:pt x="528876" y="490980"/>
                  <a:pt x="529811" y="491770"/>
                  <a:pt x="529811" y="492561"/>
                </a:cubicBezTo>
                <a:cubicBezTo>
                  <a:pt x="530746" y="492561"/>
                  <a:pt x="530746" y="493351"/>
                  <a:pt x="531681" y="494145"/>
                </a:cubicBezTo>
                <a:cubicBezTo>
                  <a:pt x="531681" y="494935"/>
                  <a:pt x="532614" y="494935"/>
                  <a:pt x="533549" y="495725"/>
                </a:cubicBezTo>
                <a:lnTo>
                  <a:pt x="534484" y="497306"/>
                </a:lnTo>
                <a:lnTo>
                  <a:pt x="532614" y="498890"/>
                </a:lnTo>
                <a:cubicBezTo>
                  <a:pt x="531681" y="498100"/>
                  <a:pt x="531681" y="498100"/>
                  <a:pt x="530746" y="497306"/>
                </a:cubicBezTo>
                <a:close/>
                <a:moveTo>
                  <a:pt x="522332" y="491770"/>
                </a:moveTo>
                <a:cubicBezTo>
                  <a:pt x="522332" y="490980"/>
                  <a:pt x="524203" y="490189"/>
                  <a:pt x="525138" y="490189"/>
                </a:cubicBezTo>
                <a:lnTo>
                  <a:pt x="526073" y="491770"/>
                </a:lnTo>
                <a:lnTo>
                  <a:pt x="524203" y="493351"/>
                </a:lnTo>
                <a:lnTo>
                  <a:pt x="522332" y="491770"/>
                </a:lnTo>
                <a:close/>
                <a:moveTo>
                  <a:pt x="584022" y="496516"/>
                </a:moveTo>
                <a:cubicBezTo>
                  <a:pt x="584022" y="496516"/>
                  <a:pt x="584957" y="498100"/>
                  <a:pt x="584957" y="498890"/>
                </a:cubicBezTo>
                <a:lnTo>
                  <a:pt x="583086" y="499681"/>
                </a:lnTo>
                <a:lnTo>
                  <a:pt x="581219" y="498100"/>
                </a:lnTo>
                <a:cubicBezTo>
                  <a:pt x="581219" y="498100"/>
                  <a:pt x="583086" y="496516"/>
                  <a:pt x="584022" y="496516"/>
                </a:cubicBezTo>
                <a:close/>
                <a:moveTo>
                  <a:pt x="639168" y="499681"/>
                </a:moveTo>
                <a:cubicBezTo>
                  <a:pt x="640103" y="499681"/>
                  <a:pt x="641035" y="498890"/>
                  <a:pt x="641035" y="498890"/>
                </a:cubicBezTo>
                <a:cubicBezTo>
                  <a:pt x="641970" y="498890"/>
                  <a:pt x="641970" y="500471"/>
                  <a:pt x="642906" y="500471"/>
                </a:cubicBezTo>
                <a:lnTo>
                  <a:pt x="641035" y="502052"/>
                </a:lnTo>
                <a:cubicBezTo>
                  <a:pt x="640103" y="502052"/>
                  <a:pt x="640103" y="499681"/>
                  <a:pt x="639168" y="499681"/>
                </a:cubicBezTo>
                <a:close/>
                <a:moveTo>
                  <a:pt x="637297" y="501261"/>
                </a:moveTo>
                <a:cubicBezTo>
                  <a:pt x="636362" y="501261"/>
                  <a:pt x="636362" y="499681"/>
                  <a:pt x="635430" y="499681"/>
                </a:cubicBezTo>
                <a:lnTo>
                  <a:pt x="637297" y="498100"/>
                </a:lnTo>
                <a:cubicBezTo>
                  <a:pt x="638232" y="498100"/>
                  <a:pt x="639168" y="499681"/>
                  <a:pt x="639168" y="499681"/>
                </a:cubicBezTo>
                <a:cubicBezTo>
                  <a:pt x="638232" y="499681"/>
                  <a:pt x="638232" y="501261"/>
                  <a:pt x="637297" y="501261"/>
                </a:cubicBezTo>
                <a:close/>
                <a:moveTo>
                  <a:pt x="631689" y="502052"/>
                </a:moveTo>
                <a:cubicBezTo>
                  <a:pt x="630757" y="501261"/>
                  <a:pt x="630757" y="501261"/>
                  <a:pt x="629821" y="500471"/>
                </a:cubicBezTo>
                <a:lnTo>
                  <a:pt x="627951" y="498890"/>
                </a:lnTo>
                <a:cubicBezTo>
                  <a:pt x="627951" y="498100"/>
                  <a:pt x="629821" y="497306"/>
                  <a:pt x="630757" y="497306"/>
                </a:cubicBezTo>
                <a:cubicBezTo>
                  <a:pt x="630757" y="496516"/>
                  <a:pt x="631689" y="496516"/>
                  <a:pt x="632624" y="495725"/>
                </a:cubicBezTo>
                <a:cubicBezTo>
                  <a:pt x="632624" y="496516"/>
                  <a:pt x="633559" y="497306"/>
                  <a:pt x="633559" y="498100"/>
                </a:cubicBezTo>
                <a:cubicBezTo>
                  <a:pt x="634495" y="498100"/>
                  <a:pt x="635430" y="499681"/>
                  <a:pt x="635430" y="499681"/>
                </a:cubicBezTo>
                <a:cubicBezTo>
                  <a:pt x="635430" y="499681"/>
                  <a:pt x="633559" y="500471"/>
                  <a:pt x="633559" y="501261"/>
                </a:cubicBezTo>
                <a:cubicBezTo>
                  <a:pt x="632624" y="501261"/>
                  <a:pt x="631689" y="502052"/>
                  <a:pt x="631689" y="502052"/>
                </a:cubicBezTo>
                <a:close/>
                <a:moveTo>
                  <a:pt x="912092" y="494145"/>
                </a:moveTo>
                <a:cubicBezTo>
                  <a:pt x="911157" y="494935"/>
                  <a:pt x="909286" y="495725"/>
                  <a:pt x="909286" y="495725"/>
                </a:cubicBezTo>
                <a:lnTo>
                  <a:pt x="908354" y="494145"/>
                </a:lnTo>
                <a:lnTo>
                  <a:pt x="910222" y="492561"/>
                </a:lnTo>
                <a:lnTo>
                  <a:pt x="912092" y="494145"/>
                </a:lnTo>
                <a:close/>
                <a:moveTo>
                  <a:pt x="963497" y="497306"/>
                </a:moveTo>
                <a:cubicBezTo>
                  <a:pt x="963497" y="498100"/>
                  <a:pt x="965368" y="498100"/>
                  <a:pt x="965368" y="498890"/>
                </a:cubicBezTo>
                <a:cubicBezTo>
                  <a:pt x="965368" y="499681"/>
                  <a:pt x="963497" y="499681"/>
                  <a:pt x="963497" y="500471"/>
                </a:cubicBezTo>
                <a:cubicBezTo>
                  <a:pt x="963497" y="499681"/>
                  <a:pt x="961630" y="498890"/>
                  <a:pt x="961630" y="498890"/>
                </a:cubicBezTo>
                <a:cubicBezTo>
                  <a:pt x="961630" y="498100"/>
                  <a:pt x="963497" y="497306"/>
                  <a:pt x="963497" y="497306"/>
                </a:cubicBezTo>
                <a:close/>
                <a:moveTo>
                  <a:pt x="1011167" y="502845"/>
                </a:moveTo>
                <a:cubicBezTo>
                  <a:pt x="1011167" y="502845"/>
                  <a:pt x="1010232" y="501261"/>
                  <a:pt x="1010232" y="500471"/>
                </a:cubicBezTo>
                <a:lnTo>
                  <a:pt x="1012102" y="499681"/>
                </a:lnTo>
                <a:cubicBezTo>
                  <a:pt x="1012102" y="499681"/>
                  <a:pt x="1013035" y="501261"/>
                  <a:pt x="1013970" y="501261"/>
                </a:cubicBezTo>
                <a:cubicBezTo>
                  <a:pt x="1013035" y="501261"/>
                  <a:pt x="1012102" y="502845"/>
                  <a:pt x="1011167" y="502845"/>
                </a:cubicBezTo>
                <a:close/>
                <a:moveTo>
                  <a:pt x="1063507" y="494145"/>
                </a:moveTo>
                <a:lnTo>
                  <a:pt x="1065378" y="492561"/>
                </a:lnTo>
                <a:cubicBezTo>
                  <a:pt x="1066313" y="493351"/>
                  <a:pt x="1066313" y="494145"/>
                  <a:pt x="1067248" y="494935"/>
                </a:cubicBezTo>
                <a:cubicBezTo>
                  <a:pt x="1067248" y="494935"/>
                  <a:pt x="1068181" y="495725"/>
                  <a:pt x="1068181" y="496516"/>
                </a:cubicBezTo>
                <a:cubicBezTo>
                  <a:pt x="1069116" y="496516"/>
                  <a:pt x="1066313" y="497306"/>
                  <a:pt x="1066313" y="498100"/>
                </a:cubicBezTo>
                <a:cubicBezTo>
                  <a:pt x="1066313" y="497306"/>
                  <a:pt x="1065378" y="496516"/>
                  <a:pt x="1065378" y="495725"/>
                </a:cubicBezTo>
                <a:cubicBezTo>
                  <a:pt x="1064443" y="495725"/>
                  <a:pt x="1063507" y="494145"/>
                  <a:pt x="1063507" y="494145"/>
                </a:cubicBezTo>
                <a:close/>
                <a:moveTo>
                  <a:pt x="1096223" y="501261"/>
                </a:moveTo>
                <a:lnTo>
                  <a:pt x="1094352" y="499681"/>
                </a:lnTo>
                <a:cubicBezTo>
                  <a:pt x="1094352" y="498890"/>
                  <a:pt x="1096223" y="498100"/>
                  <a:pt x="1096223" y="498100"/>
                </a:cubicBezTo>
                <a:cubicBezTo>
                  <a:pt x="1097155" y="497306"/>
                  <a:pt x="1098090" y="496516"/>
                  <a:pt x="1099025" y="496516"/>
                </a:cubicBezTo>
                <a:lnTo>
                  <a:pt x="1099961" y="498100"/>
                </a:lnTo>
                <a:lnTo>
                  <a:pt x="1101828" y="497306"/>
                </a:lnTo>
                <a:cubicBezTo>
                  <a:pt x="1102763" y="497306"/>
                  <a:pt x="1100896" y="495725"/>
                  <a:pt x="1100896" y="494935"/>
                </a:cubicBezTo>
                <a:cubicBezTo>
                  <a:pt x="1100896" y="494935"/>
                  <a:pt x="1099025" y="494145"/>
                  <a:pt x="1099025" y="493351"/>
                </a:cubicBezTo>
                <a:lnTo>
                  <a:pt x="1100896" y="492561"/>
                </a:lnTo>
                <a:cubicBezTo>
                  <a:pt x="1100896" y="491770"/>
                  <a:pt x="1102763" y="494145"/>
                  <a:pt x="1102763" y="494145"/>
                </a:cubicBezTo>
                <a:cubicBezTo>
                  <a:pt x="1103699" y="494145"/>
                  <a:pt x="1103699" y="492561"/>
                  <a:pt x="1104634" y="492561"/>
                </a:cubicBezTo>
                <a:lnTo>
                  <a:pt x="1106504" y="494145"/>
                </a:lnTo>
                <a:cubicBezTo>
                  <a:pt x="1106504" y="494935"/>
                  <a:pt x="1107437" y="495725"/>
                  <a:pt x="1108372" y="496516"/>
                </a:cubicBezTo>
                <a:cubicBezTo>
                  <a:pt x="1108372" y="495725"/>
                  <a:pt x="1109307" y="494935"/>
                  <a:pt x="1110242" y="494935"/>
                </a:cubicBezTo>
                <a:cubicBezTo>
                  <a:pt x="1110242" y="494935"/>
                  <a:pt x="1111178" y="496516"/>
                  <a:pt x="1112113" y="496516"/>
                </a:cubicBezTo>
                <a:lnTo>
                  <a:pt x="1113045" y="498100"/>
                </a:lnTo>
                <a:cubicBezTo>
                  <a:pt x="1113045" y="498890"/>
                  <a:pt x="1111178" y="499681"/>
                  <a:pt x="1111178" y="499681"/>
                </a:cubicBezTo>
                <a:lnTo>
                  <a:pt x="1109307" y="498100"/>
                </a:lnTo>
                <a:lnTo>
                  <a:pt x="1107437" y="498890"/>
                </a:lnTo>
                <a:cubicBezTo>
                  <a:pt x="1106504" y="499681"/>
                  <a:pt x="1106504" y="500471"/>
                  <a:pt x="1105569" y="500471"/>
                </a:cubicBezTo>
                <a:cubicBezTo>
                  <a:pt x="1104634" y="501261"/>
                  <a:pt x="1103699" y="501261"/>
                  <a:pt x="1103699" y="502052"/>
                </a:cubicBezTo>
                <a:cubicBezTo>
                  <a:pt x="1101828" y="502845"/>
                  <a:pt x="1100896" y="503636"/>
                  <a:pt x="1099025" y="504426"/>
                </a:cubicBezTo>
                <a:cubicBezTo>
                  <a:pt x="1099025" y="504426"/>
                  <a:pt x="1098090" y="503636"/>
                  <a:pt x="1097155" y="502845"/>
                </a:cubicBezTo>
                <a:cubicBezTo>
                  <a:pt x="1097155" y="502052"/>
                  <a:pt x="1096223" y="502052"/>
                  <a:pt x="1096223" y="501261"/>
                </a:cubicBezTo>
                <a:close/>
                <a:moveTo>
                  <a:pt x="1126132" y="498100"/>
                </a:moveTo>
                <a:lnTo>
                  <a:pt x="1125197" y="496516"/>
                </a:lnTo>
                <a:cubicBezTo>
                  <a:pt x="1124262" y="496516"/>
                  <a:pt x="1123327" y="494935"/>
                  <a:pt x="1123327" y="494935"/>
                </a:cubicBezTo>
                <a:lnTo>
                  <a:pt x="1125197" y="493351"/>
                </a:lnTo>
                <a:cubicBezTo>
                  <a:pt x="1126132" y="494145"/>
                  <a:pt x="1126132" y="494935"/>
                  <a:pt x="1127065" y="494935"/>
                </a:cubicBezTo>
                <a:cubicBezTo>
                  <a:pt x="1128000" y="495725"/>
                  <a:pt x="1128000" y="496516"/>
                  <a:pt x="1128935" y="496516"/>
                </a:cubicBezTo>
                <a:cubicBezTo>
                  <a:pt x="1128000" y="496516"/>
                  <a:pt x="1127065" y="498100"/>
                  <a:pt x="1126132" y="498100"/>
                </a:cubicBezTo>
                <a:close/>
                <a:moveTo>
                  <a:pt x="1129014" y="496714"/>
                </a:moveTo>
                <a:cubicBezTo>
                  <a:pt x="1128967" y="496695"/>
                  <a:pt x="1128935" y="496645"/>
                  <a:pt x="1128935" y="496516"/>
                </a:cubicBezTo>
                <a:cubicBezTo>
                  <a:pt x="1128935" y="496582"/>
                  <a:pt x="1129001" y="496648"/>
                  <a:pt x="1129014" y="496714"/>
                </a:cubicBezTo>
                <a:close/>
                <a:moveTo>
                  <a:pt x="1177537" y="495725"/>
                </a:moveTo>
                <a:cubicBezTo>
                  <a:pt x="1176605" y="496516"/>
                  <a:pt x="1175670" y="497306"/>
                  <a:pt x="1175670" y="497306"/>
                </a:cubicBezTo>
                <a:cubicBezTo>
                  <a:pt x="1174735" y="498100"/>
                  <a:pt x="1173799" y="498890"/>
                  <a:pt x="1172864" y="498890"/>
                </a:cubicBezTo>
                <a:cubicBezTo>
                  <a:pt x="1172864" y="498890"/>
                  <a:pt x="1171929" y="500471"/>
                  <a:pt x="1170997" y="500471"/>
                </a:cubicBezTo>
                <a:cubicBezTo>
                  <a:pt x="1170997" y="500471"/>
                  <a:pt x="1170062" y="498890"/>
                  <a:pt x="1169126" y="498100"/>
                </a:cubicBezTo>
                <a:lnTo>
                  <a:pt x="1171929" y="497306"/>
                </a:lnTo>
                <a:cubicBezTo>
                  <a:pt x="1171929" y="496516"/>
                  <a:pt x="1170062" y="495725"/>
                  <a:pt x="1170062" y="494935"/>
                </a:cubicBezTo>
                <a:cubicBezTo>
                  <a:pt x="1169126" y="494935"/>
                  <a:pt x="1169126" y="494145"/>
                  <a:pt x="1168191" y="493351"/>
                </a:cubicBezTo>
                <a:cubicBezTo>
                  <a:pt x="1170062" y="492561"/>
                  <a:pt x="1170997" y="491770"/>
                  <a:pt x="1172864" y="490980"/>
                </a:cubicBezTo>
                <a:lnTo>
                  <a:pt x="1173799" y="492561"/>
                </a:lnTo>
                <a:cubicBezTo>
                  <a:pt x="1174735" y="492561"/>
                  <a:pt x="1175670" y="490980"/>
                  <a:pt x="1176605" y="490980"/>
                </a:cubicBezTo>
                <a:cubicBezTo>
                  <a:pt x="1176605" y="490980"/>
                  <a:pt x="1177537" y="492561"/>
                  <a:pt x="1177537" y="493351"/>
                </a:cubicBezTo>
                <a:cubicBezTo>
                  <a:pt x="1178473" y="493351"/>
                  <a:pt x="1178473" y="494145"/>
                  <a:pt x="1179408" y="494935"/>
                </a:cubicBezTo>
                <a:cubicBezTo>
                  <a:pt x="1179408" y="494935"/>
                  <a:pt x="1181278" y="495725"/>
                  <a:pt x="1181278" y="496516"/>
                </a:cubicBezTo>
                <a:cubicBezTo>
                  <a:pt x="1181278" y="496516"/>
                  <a:pt x="1179408" y="497306"/>
                  <a:pt x="1178473" y="498100"/>
                </a:cubicBezTo>
                <a:cubicBezTo>
                  <a:pt x="1179408" y="497306"/>
                  <a:pt x="1177537" y="496516"/>
                  <a:pt x="1177537" y="495725"/>
                </a:cubicBezTo>
                <a:close/>
                <a:moveTo>
                  <a:pt x="1330930" y="486234"/>
                </a:moveTo>
                <a:lnTo>
                  <a:pt x="1332801" y="484650"/>
                </a:lnTo>
                <a:lnTo>
                  <a:pt x="1334668" y="485444"/>
                </a:lnTo>
                <a:cubicBezTo>
                  <a:pt x="1334668" y="486234"/>
                  <a:pt x="1332801" y="487025"/>
                  <a:pt x="1332801" y="487025"/>
                </a:cubicBezTo>
                <a:cubicBezTo>
                  <a:pt x="1332801" y="487025"/>
                  <a:pt x="1331866" y="486234"/>
                  <a:pt x="1330930" y="486234"/>
                </a:cubicBezTo>
                <a:close/>
                <a:moveTo>
                  <a:pt x="1338302" y="484650"/>
                </a:moveTo>
                <a:lnTo>
                  <a:pt x="1340173" y="486234"/>
                </a:lnTo>
                <a:cubicBezTo>
                  <a:pt x="1339238" y="486234"/>
                  <a:pt x="1338302" y="487025"/>
                  <a:pt x="1338302" y="487025"/>
                </a:cubicBezTo>
                <a:cubicBezTo>
                  <a:pt x="1338302" y="487025"/>
                  <a:pt x="1336432" y="486234"/>
                  <a:pt x="1336432" y="485444"/>
                </a:cubicBezTo>
                <a:lnTo>
                  <a:pt x="1338302" y="484650"/>
                </a:lnTo>
                <a:close/>
                <a:moveTo>
                  <a:pt x="1491695" y="494935"/>
                </a:moveTo>
                <a:cubicBezTo>
                  <a:pt x="1492627" y="494145"/>
                  <a:pt x="1492627" y="493351"/>
                  <a:pt x="1493563" y="493351"/>
                </a:cubicBezTo>
                <a:cubicBezTo>
                  <a:pt x="1493563" y="492561"/>
                  <a:pt x="1494498" y="490980"/>
                  <a:pt x="1494498" y="490980"/>
                </a:cubicBezTo>
                <a:cubicBezTo>
                  <a:pt x="1495433" y="490980"/>
                  <a:pt x="1496368" y="492561"/>
                  <a:pt x="1497304" y="492561"/>
                </a:cubicBezTo>
                <a:lnTo>
                  <a:pt x="1498236" y="490980"/>
                </a:lnTo>
                <a:cubicBezTo>
                  <a:pt x="1500106" y="491770"/>
                  <a:pt x="1501042" y="492561"/>
                  <a:pt x="1502909" y="493351"/>
                </a:cubicBezTo>
                <a:cubicBezTo>
                  <a:pt x="1501974" y="494145"/>
                  <a:pt x="1501974" y="494935"/>
                  <a:pt x="1501042" y="494935"/>
                </a:cubicBezTo>
                <a:cubicBezTo>
                  <a:pt x="1501042" y="495725"/>
                  <a:pt x="1499171" y="496516"/>
                  <a:pt x="1499171" y="497306"/>
                </a:cubicBezTo>
                <a:lnTo>
                  <a:pt x="1501974" y="498100"/>
                </a:lnTo>
                <a:cubicBezTo>
                  <a:pt x="1501042" y="498890"/>
                  <a:pt x="1500106" y="500471"/>
                  <a:pt x="1500106" y="500471"/>
                </a:cubicBezTo>
                <a:cubicBezTo>
                  <a:pt x="1499171" y="500471"/>
                  <a:pt x="1498236" y="498890"/>
                  <a:pt x="1498236" y="498890"/>
                </a:cubicBezTo>
                <a:cubicBezTo>
                  <a:pt x="1497304" y="498890"/>
                  <a:pt x="1496368" y="498100"/>
                  <a:pt x="1495433" y="497306"/>
                </a:cubicBezTo>
                <a:cubicBezTo>
                  <a:pt x="1495433" y="497306"/>
                  <a:pt x="1494498" y="496516"/>
                  <a:pt x="1493563" y="495725"/>
                </a:cubicBezTo>
                <a:cubicBezTo>
                  <a:pt x="1493563" y="496516"/>
                  <a:pt x="1491695" y="497306"/>
                  <a:pt x="1492627" y="498100"/>
                </a:cubicBezTo>
                <a:cubicBezTo>
                  <a:pt x="1491695" y="497306"/>
                  <a:pt x="1489825" y="496516"/>
                  <a:pt x="1489825" y="496516"/>
                </a:cubicBezTo>
                <a:cubicBezTo>
                  <a:pt x="1489825" y="495725"/>
                  <a:pt x="1491695" y="494935"/>
                  <a:pt x="1491695" y="494935"/>
                </a:cubicBezTo>
                <a:close/>
                <a:moveTo>
                  <a:pt x="1545906" y="493351"/>
                </a:moveTo>
                <a:lnTo>
                  <a:pt x="1547773" y="494935"/>
                </a:lnTo>
                <a:cubicBezTo>
                  <a:pt x="1547773" y="494935"/>
                  <a:pt x="1546838" y="496516"/>
                  <a:pt x="1545906" y="496516"/>
                </a:cubicBezTo>
                <a:lnTo>
                  <a:pt x="1544971" y="498100"/>
                </a:lnTo>
                <a:cubicBezTo>
                  <a:pt x="1544036" y="498100"/>
                  <a:pt x="1543100" y="496516"/>
                  <a:pt x="1542165" y="496516"/>
                </a:cubicBezTo>
                <a:cubicBezTo>
                  <a:pt x="1543100" y="496516"/>
                  <a:pt x="1543100" y="495725"/>
                  <a:pt x="1544036" y="494935"/>
                </a:cubicBezTo>
                <a:cubicBezTo>
                  <a:pt x="1544971" y="494935"/>
                  <a:pt x="1544971" y="494145"/>
                  <a:pt x="1545906" y="493351"/>
                </a:cubicBezTo>
                <a:close/>
                <a:moveTo>
                  <a:pt x="1542089" y="496714"/>
                </a:moveTo>
                <a:cubicBezTo>
                  <a:pt x="1542099" y="496648"/>
                  <a:pt x="1542165" y="496582"/>
                  <a:pt x="1542165" y="496516"/>
                </a:cubicBezTo>
                <a:cubicBezTo>
                  <a:pt x="1542165" y="496645"/>
                  <a:pt x="1542133" y="496695"/>
                  <a:pt x="1542089" y="496714"/>
                </a:cubicBezTo>
                <a:close/>
                <a:moveTo>
                  <a:pt x="1565534" y="500471"/>
                </a:moveTo>
                <a:cubicBezTo>
                  <a:pt x="1564599" y="500471"/>
                  <a:pt x="1564599" y="499681"/>
                  <a:pt x="1563663" y="498890"/>
                </a:cubicBezTo>
                <a:lnTo>
                  <a:pt x="1561793" y="498100"/>
                </a:lnTo>
                <a:lnTo>
                  <a:pt x="1559926" y="499681"/>
                </a:lnTo>
                <a:cubicBezTo>
                  <a:pt x="1559926" y="499681"/>
                  <a:pt x="1558055" y="498890"/>
                  <a:pt x="1558055" y="498100"/>
                </a:cubicBezTo>
                <a:lnTo>
                  <a:pt x="1558990" y="496516"/>
                </a:lnTo>
                <a:cubicBezTo>
                  <a:pt x="1559926" y="496516"/>
                  <a:pt x="1560861" y="494935"/>
                  <a:pt x="1560861" y="494935"/>
                </a:cubicBezTo>
                <a:cubicBezTo>
                  <a:pt x="1561793" y="494935"/>
                  <a:pt x="1562728" y="495725"/>
                  <a:pt x="1562728" y="496516"/>
                </a:cubicBezTo>
                <a:cubicBezTo>
                  <a:pt x="1563663" y="495725"/>
                  <a:pt x="1564599" y="494935"/>
                  <a:pt x="1564599" y="494145"/>
                </a:cubicBezTo>
                <a:lnTo>
                  <a:pt x="1566466" y="492561"/>
                </a:lnTo>
                <a:cubicBezTo>
                  <a:pt x="1567401" y="492561"/>
                  <a:pt x="1567401" y="494145"/>
                  <a:pt x="1568337" y="494145"/>
                </a:cubicBezTo>
                <a:cubicBezTo>
                  <a:pt x="1568337" y="494145"/>
                  <a:pt x="1570207" y="491770"/>
                  <a:pt x="1570207" y="492561"/>
                </a:cubicBezTo>
                <a:lnTo>
                  <a:pt x="1572075" y="493351"/>
                </a:lnTo>
                <a:cubicBezTo>
                  <a:pt x="1572075" y="494145"/>
                  <a:pt x="1570207" y="494935"/>
                  <a:pt x="1570207" y="494935"/>
                </a:cubicBezTo>
                <a:cubicBezTo>
                  <a:pt x="1570207" y="495725"/>
                  <a:pt x="1568337" y="497306"/>
                  <a:pt x="1569272" y="497306"/>
                </a:cubicBezTo>
                <a:lnTo>
                  <a:pt x="1571142" y="498100"/>
                </a:lnTo>
                <a:lnTo>
                  <a:pt x="1572075" y="496516"/>
                </a:lnTo>
                <a:cubicBezTo>
                  <a:pt x="1573010" y="496516"/>
                  <a:pt x="1573945" y="497306"/>
                  <a:pt x="1574880" y="498100"/>
                </a:cubicBezTo>
                <a:cubicBezTo>
                  <a:pt x="1574880" y="498100"/>
                  <a:pt x="1576748" y="498890"/>
                  <a:pt x="1576748" y="499681"/>
                </a:cubicBezTo>
                <a:lnTo>
                  <a:pt x="1574880" y="501261"/>
                </a:lnTo>
                <a:cubicBezTo>
                  <a:pt x="1574880" y="502052"/>
                  <a:pt x="1573945" y="502052"/>
                  <a:pt x="1573945" y="502845"/>
                </a:cubicBezTo>
                <a:cubicBezTo>
                  <a:pt x="1573010" y="503636"/>
                  <a:pt x="1572075" y="504426"/>
                  <a:pt x="1572075" y="504426"/>
                </a:cubicBezTo>
                <a:cubicBezTo>
                  <a:pt x="1570207" y="503636"/>
                  <a:pt x="1569272" y="502845"/>
                  <a:pt x="1567401" y="502052"/>
                </a:cubicBezTo>
                <a:cubicBezTo>
                  <a:pt x="1567401" y="501261"/>
                  <a:pt x="1566466" y="501261"/>
                  <a:pt x="1565534" y="500471"/>
                </a:cubicBezTo>
                <a:close/>
                <a:moveTo>
                  <a:pt x="1602919" y="496516"/>
                </a:moveTo>
                <a:cubicBezTo>
                  <a:pt x="1602919" y="495725"/>
                  <a:pt x="1603855" y="494935"/>
                  <a:pt x="1603855" y="494935"/>
                </a:cubicBezTo>
                <a:cubicBezTo>
                  <a:pt x="1604790" y="494145"/>
                  <a:pt x="1604790" y="493351"/>
                  <a:pt x="1605725" y="492561"/>
                </a:cubicBezTo>
                <a:lnTo>
                  <a:pt x="1607593" y="494145"/>
                </a:lnTo>
                <a:cubicBezTo>
                  <a:pt x="1607593" y="494145"/>
                  <a:pt x="1606657" y="495725"/>
                  <a:pt x="1605725" y="495725"/>
                </a:cubicBezTo>
                <a:cubicBezTo>
                  <a:pt x="1605725" y="496516"/>
                  <a:pt x="1604790" y="497306"/>
                  <a:pt x="1604790" y="498100"/>
                </a:cubicBezTo>
                <a:cubicBezTo>
                  <a:pt x="1604790" y="497306"/>
                  <a:pt x="1601984" y="496516"/>
                  <a:pt x="1602919" y="496516"/>
                </a:cubicBezTo>
                <a:close/>
                <a:moveTo>
                  <a:pt x="1659001" y="499681"/>
                </a:moveTo>
                <a:lnTo>
                  <a:pt x="1660868" y="500471"/>
                </a:lnTo>
                <a:cubicBezTo>
                  <a:pt x="1660868" y="501261"/>
                  <a:pt x="1659936" y="502845"/>
                  <a:pt x="1659936" y="502845"/>
                </a:cubicBezTo>
                <a:cubicBezTo>
                  <a:pt x="1659001" y="502845"/>
                  <a:pt x="1658066" y="501261"/>
                  <a:pt x="1657130" y="501261"/>
                </a:cubicBezTo>
                <a:cubicBezTo>
                  <a:pt x="1658066" y="501261"/>
                  <a:pt x="1659001" y="499681"/>
                  <a:pt x="1659001" y="499681"/>
                </a:cubicBezTo>
                <a:close/>
                <a:moveTo>
                  <a:pt x="1707603" y="497306"/>
                </a:moveTo>
                <a:cubicBezTo>
                  <a:pt x="1707603" y="497306"/>
                  <a:pt x="1709474" y="498100"/>
                  <a:pt x="1709474" y="498890"/>
                </a:cubicBezTo>
                <a:cubicBezTo>
                  <a:pt x="1709474" y="498890"/>
                  <a:pt x="1707603" y="499681"/>
                  <a:pt x="1707603" y="500471"/>
                </a:cubicBezTo>
                <a:cubicBezTo>
                  <a:pt x="1707603" y="499681"/>
                  <a:pt x="1705733" y="499681"/>
                  <a:pt x="1705733" y="498890"/>
                </a:cubicBezTo>
                <a:cubicBezTo>
                  <a:pt x="1705733" y="498100"/>
                  <a:pt x="1707603" y="498100"/>
                  <a:pt x="1707603" y="497306"/>
                </a:cubicBezTo>
                <a:close/>
                <a:moveTo>
                  <a:pt x="1759011" y="494145"/>
                </a:moveTo>
                <a:lnTo>
                  <a:pt x="1760879" y="492561"/>
                </a:lnTo>
                <a:lnTo>
                  <a:pt x="1762749" y="494145"/>
                </a:lnTo>
                <a:lnTo>
                  <a:pt x="1761814" y="495725"/>
                </a:lnTo>
                <a:cubicBezTo>
                  <a:pt x="1761814" y="495725"/>
                  <a:pt x="1759946" y="494935"/>
                  <a:pt x="1759011" y="494145"/>
                </a:cubicBezTo>
                <a:close/>
                <a:moveTo>
                  <a:pt x="2030065" y="498890"/>
                </a:moveTo>
                <a:cubicBezTo>
                  <a:pt x="2030065" y="498890"/>
                  <a:pt x="2031000" y="499681"/>
                  <a:pt x="2031936" y="499681"/>
                </a:cubicBezTo>
                <a:cubicBezTo>
                  <a:pt x="2031000" y="499681"/>
                  <a:pt x="2031000" y="502052"/>
                  <a:pt x="2030065" y="502052"/>
                </a:cubicBezTo>
                <a:lnTo>
                  <a:pt x="2028194" y="500471"/>
                </a:lnTo>
                <a:cubicBezTo>
                  <a:pt x="2029130" y="500471"/>
                  <a:pt x="2029130" y="498890"/>
                  <a:pt x="2030065" y="498890"/>
                </a:cubicBezTo>
                <a:close/>
                <a:moveTo>
                  <a:pt x="2033803" y="498100"/>
                </a:moveTo>
                <a:lnTo>
                  <a:pt x="2035673" y="499681"/>
                </a:lnTo>
                <a:cubicBezTo>
                  <a:pt x="2034738" y="499681"/>
                  <a:pt x="2034738" y="501261"/>
                  <a:pt x="2033803" y="501261"/>
                </a:cubicBezTo>
                <a:cubicBezTo>
                  <a:pt x="2032868" y="501261"/>
                  <a:pt x="2032868" y="499681"/>
                  <a:pt x="2031936" y="499681"/>
                </a:cubicBezTo>
                <a:cubicBezTo>
                  <a:pt x="2031936" y="499681"/>
                  <a:pt x="2032868" y="498100"/>
                  <a:pt x="2033803" y="498100"/>
                </a:cubicBezTo>
                <a:close/>
                <a:moveTo>
                  <a:pt x="2037541" y="498100"/>
                </a:moveTo>
                <a:cubicBezTo>
                  <a:pt x="2037541" y="497306"/>
                  <a:pt x="2038476" y="496516"/>
                  <a:pt x="2038476" y="495725"/>
                </a:cubicBezTo>
                <a:cubicBezTo>
                  <a:pt x="2039411" y="496516"/>
                  <a:pt x="2040347" y="496516"/>
                  <a:pt x="2040347" y="497306"/>
                </a:cubicBezTo>
                <a:cubicBezTo>
                  <a:pt x="2041282" y="497306"/>
                  <a:pt x="2043149" y="498100"/>
                  <a:pt x="2043149" y="498890"/>
                </a:cubicBezTo>
                <a:lnTo>
                  <a:pt x="2041282" y="500471"/>
                </a:lnTo>
                <a:cubicBezTo>
                  <a:pt x="2040347" y="501261"/>
                  <a:pt x="2040347" y="501261"/>
                  <a:pt x="2039411" y="502052"/>
                </a:cubicBezTo>
                <a:cubicBezTo>
                  <a:pt x="2039411" y="502052"/>
                  <a:pt x="2038476" y="501261"/>
                  <a:pt x="2037541" y="501261"/>
                </a:cubicBezTo>
                <a:cubicBezTo>
                  <a:pt x="2037541" y="500471"/>
                  <a:pt x="2035673" y="499681"/>
                  <a:pt x="2035673" y="499681"/>
                </a:cubicBezTo>
                <a:cubicBezTo>
                  <a:pt x="2035673" y="499681"/>
                  <a:pt x="2036609" y="498100"/>
                  <a:pt x="2037541" y="498100"/>
                </a:cubicBezTo>
                <a:close/>
                <a:moveTo>
                  <a:pt x="2087078" y="496516"/>
                </a:moveTo>
                <a:cubicBezTo>
                  <a:pt x="2088014" y="496516"/>
                  <a:pt x="2089884" y="498100"/>
                  <a:pt x="2089884" y="498100"/>
                </a:cubicBezTo>
                <a:lnTo>
                  <a:pt x="2088014" y="499681"/>
                </a:lnTo>
                <a:lnTo>
                  <a:pt x="2086146" y="498890"/>
                </a:lnTo>
                <a:cubicBezTo>
                  <a:pt x="2086146" y="498100"/>
                  <a:pt x="2087078" y="496516"/>
                  <a:pt x="2087078" y="496516"/>
                </a:cubicBezTo>
                <a:close/>
                <a:moveTo>
                  <a:pt x="2139422" y="494145"/>
                </a:moveTo>
                <a:cubicBezTo>
                  <a:pt x="2140357" y="493351"/>
                  <a:pt x="2140357" y="492561"/>
                  <a:pt x="2141289" y="492561"/>
                </a:cubicBezTo>
                <a:cubicBezTo>
                  <a:pt x="2141289" y="491770"/>
                  <a:pt x="2142224" y="490980"/>
                  <a:pt x="2143160" y="490189"/>
                </a:cubicBezTo>
                <a:cubicBezTo>
                  <a:pt x="2143160" y="490189"/>
                  <a:pt x="2144095" y="491770"/>
                  <a:pt x="2145030" y="491770"/>
                </a:cubicBezTo>
                <a:cubicBezTo>
                  <a:pt x="2144095" y="492561"/>
                  <a:pt x="2144095" y="493351"/>
                  <a:pt x="2143160" y="493351"/>
                </a:cubicBezTo>
                <a:cubicBezTo>
                  <a:pt x="2142224" y="494145"/>
                  <a:pt x="2142224" y="494935"/>
                  <a:pt x="2141289" y="495725"/>
                </a:cubicBezTo>
                <a:cubicBezTo>
                  <a:pt x="2141289" y="495725"/>
                  <a:pt x="2140357" y="496516"/>
                  <a:pt x="2140357" y="497306"/>
                </a:cubicBezTo>
                <a:cubicBezTo>
                  <a:pt x="2139422" y="498100"/>
                  <a:pt x="2139422" y="498100"/>
                  <a:pt x="2138486" y="498890"/>
                </a:cubicBezTo>
                <a:lnTo>
                  <a:pt x="2136619" y="497306"/>
                </a:lnTo>
                <a:lnTo>
                  <a:pt x="2137551" y="495725"/>
                </a:lnTo>
                <a:cubicBezTo>
                  <a:pt x="2138486" y="494935"/>
                  <a:pt x="2139422" y="494935"/>
                  <a:pt x="2139422" y="494145"/>
                </a:cubicBezTo>
                <a:close/>
                <a:moveTo>
                  <a:pt x="2148768" y="491770"/>
                </a:moveTo>
                <a:lnTo>
                  <a:pt x="2146898" y="493351"/>
                </a:lnTo>
                <a:lnTo>
                  <a:pt x="2145030" y="491770"/>
                </a:lnTo>
                <a:lnTo>
                  <a:pt x="2145965" y="490189"/>
                </a:lnTo>
                <a:cubicBezTo>
                  <a:pt x="2146898" y="490189"/>
                  <a:pt x="2148768" y="490980"/>
                  <a:pt x="2148768" y="491770"/>
                </a:cubicBezTo>
                <a:close/>
                <a:moveTo>
                  <a:pt x="2216998" y="496516"/>
                </a:moveTo>
                <a:cubicBezTo>
                  <a:pt x="2216998" y="496516"/>
                  <a:pt x="2218869" y="497306"/>
                  <a:pt x="2218869" y="498100"/>
                </a:cubicBezTo>
                <a:lnTo>
                  <a:pt x="2216998" y="499681"/>
                </a:lnTo>
                <a:lnTo>
                  <a:pt x="2215131" y="498100"/>
                </a:lnTo>
                <a:cubicBezTo>
                  <a:pt x="2215131" y="498100"/>
                  <a:pt x="2216063" y="496516"/>
                  <a:pt x="2216998" y="496516"/>
                </a:cubicBezTo>
                <a:close/>
                <a:moveTo>
                  <a:pt x="727026" y="535274"/>
                </a:moveTo>
                <a:cubicBezTo>
                  <a:pt x="727026" y="535274"/>
                  <a:pt x="726091" y="536855"/>
                  <a:pt x="725155" y="536855"/>
                </a:cubicBezTo>
                <a:cubicBezTo>
                  <a:pt x="725155" y="536855"/>
                  <a:pt x="724223" y="535274"/>
                  <a:pt x="723288" y="535274"/>
                </a:cubicBezTo>
                <a:lnTo>
                  <a:pt x="725845" y="533832"/>
                </a:lnTo>
                <a:cubicBezTo>
                  <a:pt x="725980" y="534090"/>
                  <a:pt x="727026" y="534682"/>
                  <a:pt x="727026" y="535274"/>
                </a:cubicBezTo>
                <a:close/>
                <a:moveTo>
                  <a:pt x="1947812" y="535274"/>
                </a:moveTo>
                <a:cubicBezTo>
                  <a:pt x="1946880" y="535274"/>
                  <a:pt x="1945945" y="536855"/>
                  <a:pt x="1945945" y="536855"/>
                </a:cubicBezTo>
                <a:cubicBezTo>
                  <a:pt x="1945009" y="536855"/>
                  <a:pt x="1944074" y="535274"/>
                  <a:pt x="1944074" y="535274"/>
                </a:cubicBezTo>
                <a:cubicBezTo>
                  <a:pt x="1944074" y="534682"/>
                  <a:pt x="1945119" y="534090"/>
                  <a:pt x="1945255" y="533832"/>
                </a:cubicBezTo>
                <a:lnTo>
                  <a:pt x="1947812" y="535274"/>
                </a:ln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730C31A-1EAA-8289-9BB4-CC4F74F41C76}"/>
              </a:ext>
            </a:extLst>
          </p:cNvPr>
          <p:cNvSpPr txBox="1"/>
          <p:nvPr/>
        </p:nvSpPr>
        <p:spPr>
          <a:xfrm>
            <a:off x="1697543" y="2261756"/>
            <a:ext cx="1414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01 </a:t>
            </a:r>
            <a:r>
              <a:rPr lang="zh-CN" altLang="en-US" dirty="0"/>
              <a:t>建模应用</a:t>
            </a:r>
          </a:p>
        </p:txBody>
      </p:sp>
      <p:sp>
        <p:nvSpPr>
          <p:cNvPr id="9" name="Freeform 17">
            <a:extLst>
              <a:ext uri="{FF2B5EF4-FFF2-40B4-BE49-F238E27FC236}">
                <a16:creationId xmlns:a16="http://schemas.microsoft.com/office/drawing/2014/main" id="{D0D03A54-A149-5169-DBB1-762BA9D9F481}"/>
              </a:ext>
            </a:extLst>
          </p:cNvPr>
          <p:cNvSpPr/>
          <p:nvPr/>
        </p:nvSpPr>
        <p:spPr>
          <a:xfrm>
            <a:off x="4231651" y="2161088"/>
            <a:ext cx="1864349" cy="544765"/>
          </a:xfrm>
          <a:custGeom>
            <a:avLst/>
            <a:gdLst/>
            <a:ahLst/>
            <a:cxnLst/>
            <a:rect l="l" t="t" r="r" b="b"/>
            <a:pathLst>
              <a:path w="2311400" h="544765">
                <a:moveTo>
                  <a:pt x="2311400" y="504426"/>
                </a:moveTo>
                <a:cubicBezTo>
                  <a:pt x="2311400" y="505217"/>
                  <a:pt x="2310465" y="506007"/>
                  <a:pt x="2310465" y="506007"/>
                </a:cubicBezTo>
                <a:cubicBezTo>
                  <a:pt x="2309533" y="506797"/>
                  <a:pt x="2308598" y="507591"/>
                  <a:pt x="2308598" y="508381"/>
                </a:cubicBezTo>
                <a:lnTo>
                  <a:pt x="2310465" y="509172"/>
                </a:lnTo>
                <a:cubicBezTo>
                  <a:pt x="2310465" y="509962"/>
                  <a:pt x="2308598" y="510753"/>
                  <a:pt x="2308598" y="511546"/>
                </a:cubicBezTo>
                <a:cubicBezTo>
                  <a:pt x="2308598" y="511546"/>
                  <a:pt x="2307663" y="512337"/>
                  <a:pt x="2307663" y="513127"/>
                </a:cubicBezTo>
                <a:cubicBezTo>
                  <a:pt x="2307663" y="513127"/>
                  <a:pt x="2309533" y="513917"/>
                  <a:pt x="2309533" y="514708"/>
                </a:cubicBezTo>
                <a:lnTo>
                  <a:pt x="2307663" y="516292"/>
                </a:lnTo>
                <a:lnTo>
                  <a:pt x="2305792" y="514708"/>
                </a:lnTo>
                <a:lnTo>
                  <a:pt x="2303925" y="513127"/>
                </a:lnTo>
                <a:cubicBezTo>
                  <a:pt x="2302989" y="513917"/>
                  <a:pt x="2302054" y="514708"/>
                  <a:pt x="2302054" y="515498"/>
                </a:cubicBezTo>
                <a:lnTo>
                  <a:pt x="2303925" y="516292"/>
                </a:lnTo>
                <a:cubicBezTo>
                  <a:pt x="2303925" y="517082"/>
                  <a:pt x="2302054" y="517873"/>
                  <a:pt x="2302989" y="518663"/>
                </a:cubicBezTo>
                <a:lnTo>
                  <a:pt x="2304860" y="519453"/>
                </a:lnTo>
                <a:cubicBezTo>
                  <a:pt x="2304860" y="520247"/>
                  <a:pt x="2302989" y="521037"/>
                  <a:pt x="2302989" y="521828"/>
                </a:cubicBezTo>
                <a:lnTo>
                  <a:pt x="2304860" y="522618"/>
                </a:lnTo>
                <a:cubicBezTo>
                  <a:pt x="2304860" y="523409"/>
                  <a:pt x="2303925" y="524199"/>
                  <a:pt x="2303925" y="524199"/>
                </a:cubicBezTo>
                <a:cubicBezTo>
                  <a:pt x="2302989" y="524993"/>
                  <a:pt x="2302989" y="525783"/>
                  <a:pt x="2302054" y="526573"/>
                </a:cubicBezTo>
                <a:lnTo>
                  <a:pt x="2300184" y="524993"/>
                </a:lnTo>
                <a:cubicBezTo>
                  <a:pt x="2299251" y="524199"/>
                  <a:pt x="2298316" y="524199"/>
                  <a:pt x="2297381" y="523409"/>
                </a:cubicBezTo>
                <a:cubicBezTo>
                  <a:pt x="2297381" y="523409"/>
                  <a:pt x="2296446" y="522618"/>
                  <a:pt x="2295510" y="522618"/>
                </a:cubicBezTo>
                <a:cubicBezTo>
                  <a:pt x="2295510" y="522618"/>
                  <a:pt x="2294578" y="524199"/>
                  <a:pt x="2293643" y="524199"/>
                </a:cubicBezTo>
                <a:lnTo>
                  <a:pt x="2292708" y="525783"/>
                </a:lnTo>
                <a:cubicBezTo>
                  <a:pt x="2291772" y="525783"/>
                  <a:pt x="2291772" y="527364"/>
                  <a:pt x="2290837" y="527364"/>
                </a:cubicBezTo>
                <a:cubicBezTo>
                  <a:pt x="2290837" y="527364"/>
                  <a:pt x="2288970" y="525783"/>
                  <a:pt x="2288970" y="526573"/>
                </a:cubicBezTo>
                <a:cubicBezTo>
                  <a:pt x="2288034" y="526573"/>
                  <a:pt x="2288034" y="527364"/>
                  <a:pt x="2287099" y="528154"/>
                </a:cubicBezTo>
                <a:cubicBezTo>
                  <a:pt x="2287099" y="528948"/>
                  <a:pt x="2286164" y="528948"/>
                  <a:pt x="2285229" y="529738"/>
                </a:cubicBezTo>
                <a:cubicBezTo>
                  <a:pt x="2285229" y="530529"/>
                  <a:pt x="2284297" y="531319"/>
                  <a:pt x="2284297" y="531319"/>
                </a:cubicBezTo>
                <a:cubicBezTo>
                  <a:pt x="2283361" y="532109"/>
                  <a:pt x="2283361" y="532900"/>
                  <a:pt x="2282426" y="533693"/>
                </a:cubicBezTo>
                <a:cubicBezTo>
                  <a:pt x="2281491" y="533693"/>
                  <a:pt x="2281491" y="534484"/>
                  <a:pt x="2280555" y="535274"/>
                </a:cubicBezTo>
                <a:lnTo>
                  <a:pt x="2278688" y="533693"/>
                </a:lnTo>
                <a:cubicBezTo>
                  <a:pt x="2278688" y="532900"/>
                  <a:pt x="2280555" y="532109"/>
                  <a:pt x="2280555" y="532109"/>
                </a:cubicBezTo>
                <a:cubicBezTo>
                  <a:pt x="2279623" y="532109"/>
                  <a:pt x="2278688" y="530529"/>
                  <a:pt x="2278688" y="530529"/>
                </a:cubicBezTo>
                <a:cubicBezTo>
                  <a:pt x="2277753" y="530529"/>
                  <a:pt x="2276818" y="532109"/>
                  <a:pt x="2276818" y="532109"/>
                </a:cubicBezTo>
                <a:lnTo>
                  <a:pt x="2274950" y="534484"/>
                </a:lnTo>
                <a:cubicBezTo>
                  <a:pt x="2274950" y="533693"/>
                  <a:pt x="2273080" y="532900"/>
                  <a:pt x="2273080" y="532900"/>
                </a:cubicBezTo>
                <a:cubicBezTo>
                  <a:pt x="2273080" y="532109"/>
                  <a:pt x="2274015" y="531319"/>
                  <a:pt x="2274950" y="531319"/>
                </a:cubicBezTo>
                <a:cubicBezTo>
                  <a:pt x="2274950" y="530529"/>
                  <a:pt x="2275882" y="529738"/>
                  <a:pt x="2275882" y="528948"/>
                </a:cubicBezTo>
                <a:lnTo>
                  <a:pt x="2274015" y="528154"/>
                </a:lnTo>
                <a:cubicBezTo>
                  <a:pt x="2274015" y="527364"/>
                  <a:pt x="2272144" y="526573"/>
                  <a:pt x="2272144" y="526573"/>
                </a:cubicBezTo>
                <a:lnTo>
                  <a:pt x="2274015" y="524993"/>
                </a:lnTo>
                <a:cubicBezTo>
                  <a:pt x="2273080" y="524199"/>
                  <a:pt x="2272144" y="524199"/>
                  <a:pt x="2271209" y="523409"/>
                </a:cubicBezTo>
                <a:cubicBezTo>
                  <a:pt x="2271209" y="524199"/>
                  <a:pt x="2270277" y="524993"/>
                  <a:pt x="2270277" y="524993"/>
                </a:cubicBezTo>
                <a:cubicBezTo>
                  <a:pt x="2269342" y="525783"/>
                  <a:pt x="2268407" y="526573"/>
                  <a:pt x="2268407" y="527364"/>
                </a:cubicBezTo>
                <a:cubicBezTo>
                  <a:pt x="2268407" y="527364"/>
                  <a:pt x="2266536" y="528154"/>
                  <a:pt x="2266536" y="528948"/>
                </a:cubicBezTo>
                <a:lnTo>
                  <a:pt x="2268407" y="529738"/>
                </a:lnTo>
                <a:cubicBezTo>
                  <a:pt x="2268407" y="530529"/>
                  <a:pt x="2267471" y="532109"/>
                  <a:pt x="2267471" y="532109"/>
                </a:cubicBezTo>
                <a:cubicBezTo>
                  <a:pt x="2266536" y="532109"/>
                  <a:pt x="2265601" y="530529"/>
                  <a:pt x="2265601" y="530529"/>
                </a:cubicBezTo>
                <a:cubicBezTo>
                  <a:pt x="2264669" y="530529"/>
                  <a:pt x="2263733" y="528948"/>
                  <a:pt x="2262798" y="528948"/>
                </a:cubicBezTo>
                <a:cubicBezTo>
                  <a:pt x="2262798" y="528948"/>
                  <a:pt x="2261863" y="530529"/>
                  <a:pt x="2261863" y="531319"/>
                </a:cubicBezTo>
                <a:cubicBezTo>
                  <a:pt x="2260928" y="531319"/>
                  <a:pt x="2259995" y="529738"/>
                  <a:pt x="2259060" y="529738"/>
                </a:cubicBezTo>
                <a:lnTo>
                  <a:pt x="2258125" y="531319"/>
                </a:lnTo>
                <a:cubicBezTo>
                  <a:pt x="2257190" y="531319"/>
                  <a:pt x="2256254" y="532900"/>
                  <a:pt x="2256254" y="532900"/>
                </a:cubicBezTo>
                <a:cubicBezTo>
                  <a:pt x="2255319" y="532900"/>
                  <a:pt x="2254387" y="532109"/>
                  <a:pt x="2254387" y="532109"/>
                </a:cubicBezTo>
                <a:cubicBezTo>
                  <a:pt x="2253452" y="531319"/>
                  <a:pt x="2252516" y="530529"/>
                  <a:pt x="2251581" y="530529"/>
                </a:cubicBezTo>
                <a:cubicBezTo>
                  <a:pt x="2251581" y="529738"/>
                  <a:pt x="2250649" y="529738"/>
                  <a:pt x="2249714" y="528948"/>
                </a:cubicBezTo>
                <a:lnTo>
                  <a:pt x="2251581" y="527364"/>
                </a:lnTo>
                <a:cubicBezTo>
                  <a:pt x="2251581" y="526573"/>
                  <a:pt x="2249714" y="526573"/>
                  <a:pt x="2249714" y="525783"/>
                </a:cubicBezTo>
                <a:cubicBezTo>
                  <a:pt x="2249714" y="526573"/>
                  <a:pt x="2247843" y="527364"/>
                  <a:pt x="2247843" y="527364"/>
                </a:cubicBezTo>
                <a:cubicBezTo>
                  <a:pt x="2247843" y="528154"/>
                  <a:pt x="2249714" y="528154"/>
                  <a:pt x="2249714" y="528948"/>
                </a:cubicBezTo>
                <a:cubicBezTo>
                  <a:pt x="2249714" y="529738"/>
                  <a:pt x="2247843" y="530529"/>
                  <a:pt x="2248778" y="530529"/>
                </a:cubicBezTo>
                <a:cubicBezTo>
                  <a:pt x="2248778" y="531319"/>
                  <a:pt x="2250649" y="532109"/>
                  <a:pt x="2250649" y="532109"/>
                </a:cubicBezTo>
                <a:lnTo>
                  <a:pt x="2248778" y="533693"/>
                </a:lnTo>
                <a:lnTo>
                  <a:pt x="2246908" y="532900"/>
                </a:lnTo>
                <a:cubicBezTo>
                  <a:pt x="2245973" y="532109"/>
                  <a:pt x="2245041" y="531319"/>
                  <a:pt x="2245041" y="531319"/>
                </a:cubicBezTo>
                <a:cubicBezTo>
                  <a:pt x="2244105" y="531319"/>
                  <a:pt x="2243170" y="529738"/>
                  <a:pt x="2242235" y="529738"/>
                </a:cubicBezTo>
                <a:lnTo>
                  <a:pt x="2241300" y="531319"/>
                </a:lnTo>
                <a:cubicBezTo>
                  <a:pt x="2241300" y="532109"/>
                  <a:pt x="2243170" y="532900"/>
                  <a:pt x="2243170" y="532900"/>
                </a:cubicBezTo>
                <a:cubicBezTo>
                  <a:pt x="2243170" y="532900"/>
                  <a:pt x="2242235" y="534484"/>
                  <a:pt x="2241300" y="534484"/>
                </a:cubicBezTo>
                <a:cubicBezTo>
                  <a:pt x="2241300" y="534484"/>
                  <a:pt x="2239432" y="532900"/>
                  <a:pt x="2239432" y="533693"/>
                </a:cubicBezTo>
                <a:cubicBezTo>
                  <a:pt x="2238497" y="533693"/>
                  <a:pt x="2238497" y="535274"/>
                  <a:pt x="2237562" y="535274"/>
                </a:cubicBezTo>
                <a:cubicBezTo>
                  <a:pt x="2237562" y="535274"/>
                  <a:pt x="2236626" y="533693"/>
                  <a:pt x="2235691" y="533693"/>
                </a:cubicBezTo>
                <a:cubicBezTo>
                  <a:pt x="2236626" y="533693"/>
                  <a:pt x="2236626" y="532109"/>
                  <a:pt x="2237562" y="532109"/>
                </a:cubicBezTo>
                <a:cubicBezTo>
                  <a:pt x="2237562" y="531319"/>
                  <a:pt x="2238497" y="530529"/>
                  <a:pt x="2238497" y="530529"/>
                </a:cubicBezTo>
                <a:cubicBezTo>
                  <a:pt x="2239432" y="529738"/>
                  <a:pt x="2236626" y="528948"/>
                  <a:pt x="2236626" y="528948"/>
                </a:cubicBezTo>
                <a:cubicBezTo>
                  <a:pt x="2236626" y="528154"/>
                  <a:pt x="2238497" y="527364"/>
                  <a:pt x="2238497" y="527364"/>
                </a:cubicBezTo>
                <a:cubicBezTo>
                  <a:pt x="2238497" y="526573"/>
                  <a:pt x="2236626" y="526573"/>
                  <a:pt x="2236626" y="525783"/>
                </a:cubicBezTo>
                <a:cubicBezTo>
                  <a:pt x="2235691" y="525783"/>
                  <a:pt x="2234759" y="524199"/>
                  <a:pt x="2233824" y="524199"/>
                </a:cubicBezTo>
                <a:cubicBezTo>
                  <a:pt x="2233824" y="524199"/>
                  <a:pt x="2232888" y="525783"/>
                  <a:pt x="2232888" y="526573"/>
                </a:cubicBezTo>
                <a:cubicBezTo>
                  <a:pt x="2231953" y="526573"/>
                  <a:pt x="2231953" y="527364"/>
                  <a:pt x="2231018" y="528154"/>
                </a:cubicBezTo>
                <a:cubicBezTo>
                  <a:pt x="2231018" y="528154"/>
                  <a:pt x="2230083" y="529738"/>
                  <a:pt x="2229151" y="529738"/>
                </a:cubicBezTo>
                <a:cubicBezTo>
                  <a:pt x="2229151" y="529738"/>
                  <a:pt x="2228215" y="528154"/>
                  <a:pt x="2227280" y="528154"/>
                </a:cubicBezTo>
                <a:cubicBezTo>
                  <a:pt x="2226345" y="528948"/>
                  <a:pt x="2226345" y="529738"/>
                  <a:pt x="2225413" y="530529"/>
                </a:cubicBezTo>
                <a:cubicBezTo>
                  <a:pt x="2225413" y="530529"/>
                  <a:pt x="2224477" y="531319"/>
                  <a:pt x="2224477" y="532109"/>
                </a:cubicBezTo>
                <a:cubicBezTo>
                  <a:pt x="2223542" y="532109"/>
                  <a:pt x="2222607" y="533693"/>
                  <a:pt x="2222607" y="533693"/>
                </a:cubicBezTo>
                <a:cubicBezTo>
                  <a:pt x="2221672" y="533693"/>
                  <a:pt x="2220739" y="532109"/>
                  <a:pt x="2220739" y="532109"/>
                </a:cubicBezTo>
                <a:cubicBezTo>
                  <a:pt x="2219804" y="532109"/>
                  <a:pt x="2219804" y="534484"/>
                  <a:pt x="2218869" y="534484"/>
                </a:cubicBezTo>
                <a:lnTo>
                  <a:pt x="2216998" y="532900"/>
                </a:lnTo>
                <a:cubicBezTo>
                  <a:pt x="2216063" y="532109"/>
                  <a:pt x="2215131" y="532109"/>
                  <a:pt x="2215131" y="531319"/>
                </a:cubicBezTo>
                <a:cubicBezTo>
                  <a:pt x="2216063" y="530529"/>
                  <a:pt x="2216998" y="528948"/>
                  <a:pt x="2217934" y="528154"/>
                </a:cubicBezTo>
                <a:cubicBezTo>
                  <a:pt x="2217934" y="527364"/>
                  <a:pt x="2219804" y="526573"/>
                  <a:pt x="2219804" y="526573"/>
                </a:cubicBezTo>
                <a:cubicBezTo>
                  <a:pt x="2219804" y="525783"/>
                  <a:pt x="2216998" y="524993"/>
                  <a:pt x="2216998" y="524993"/>
                </a:cubicBezTo>
                <a:cubicBezTo>
                  <a:pt x="2217934" y="524993"/>
                  <a:pt x="2218869" y="523409"/>
                  <a:pt x="2218869" y="523409"/>
                </a:cubicBezTo>
                <a:cubicBezTo>
                  <a:pt x="2219804" y="523409"/>
                  <a:pt x="2220739" y="524199"/>
                  <a:pt x="2220739" y="524199"/>
                </a:cubicBezTo>
                <a:cubicBezTo>
                  <a:pt x="2221672" y="524199"/>
                  <a:pt x="2223542" y="525783"/>
                  <a:pt x="2223542" y="525783"/>
                </a:cubicBezTo>
                <a:lnTo>
                  <a:pt x="2224477" y="524199"/>
                </a:lnTo>
                <a:cubicBezTo>
                  <a:pt x="2224477" y="523409"/>
                  <a:pt x="2222607" y="523409"/>
                  <a:pt x="2222607" y="522618"/>
                </a:cubicBezTo>
                <a:cubicBezTo>
                  <a:pt x="2222607" y="521828"/>
                  <a:pt x="2224477" y="521037"/>
                  <a:pt x="2224477" y="521037"/>
                </a:cubicBezTo>
                <a:cubicBezTo>
                  <a:pt x="2224477" y="520247"/>
                  <a:pt x="2221672" y="519453"/>
                  <a:pt x="2222607" y="519453"/>
                </a:cubicBezTo>
                <a:cubicBezTo>
                  <a:pt x="2222607" y="518663"/>
                  <a:pt x="2223542" y="517873"/>
                  <a:pt x="2223542" y="517873"/>
                </a:cubicBezTo>
                <a:cubicBezTo>
                  <a:pt x="2224477" y="517082"/>
                  <a:pt x="2224477" y="516292"/>
                  <a:pt x="2225413" y="516292"/>
                </a:cubicBezTo>
                <a:cubicBezTo>
                  <a:pt x="2226345" y="515498"/>
                  <a:pt x="2226345" y="514708"/>
                  <a:pt x="2227280" y="513917"/>
                </a:cubicBezTo>
                <a:cubicBezTo>
                  <a:pt x="2226345" y="513917"/>
                  <a:pt x="2225413" y="513127"/>
                  <a:pt x="2224477" y="513127"/>
                </a:cubicBezTo>
                <a:lnTo>
                  <a:pt x="2223542" y="514708"/>
                </a:lnTo>
                <a:cubicBezTo>
                  <a:pt x="2222607" y="514708"/>
                  <a:pt x="2222607" y="516292"/>
                  <a:pt x="2221672" y="516292"/>
                </a:cubicBezTo>
                <a:cubicBezTo>
                  <a:pt x="2221672" y="517082"/>
                  <a:pt x="2220739" y="517873"/>
                  <a:pt x="2219804" y="517873"/>
                </a:cubicBezTo>
                <a:cubicBezTo>
                  <a:pt x="2219804" y="518663"/>
                  <a:pt x="2218869" y="519453"/>
                  <a:pt x="2218869" y="520247"/>
                </a:cubicBezTo>
                <a:cubicBezTo>
                  <a:pt x="2217934" y="520247"/>
                  <a:pt x="2216998" y="521828"/>
                  <a:pt x="2216998" y="521828"/>
                </a:cubicBezTo>
                <a:lnTo>
                  <a:pt x="2215131" y="520247"/>
                </a:lnTo>
                <a:cubicBezTo>
                  <a:pt x="2215131" y="521037"/>
                  <a:pt x="2213260" y="521828"/>
                  <a:pt x="2213260" y="521828"/>
                </a:cubicBezTo>
                <a:cubicBezTo>
                  <a:pt x="2213260" y="522618"/>
                  <a:pt x="2215131" y="523409"/>
                  <a:pt x="2215131" y="523409"/>
                </a:cubicBezTo>
                <a:lnTo>
                  <a:pt x="2216998" y="524993"/>
                </a:lnTo>
                <a:cubicBezTo>
                  <a:pt x="2216998" y="525783"/>
                  <a:pt x="2216063" y="525783"/>
                  <a:pt x="2216063" y="526573"/>
                </a:cubicBezTo>
                <a:cubicBezTo>
                  <a:pt x="2215131" y="527364"/>
                  <a:pt x="2215131" y="528154"/>
                  <a:pt x="2214196" y="528154"/>
                </a:cubicBezTo>
                <a:cubicBezTo>
                  <a:pt x="2214196" y="528948"/>
                  <a:pt x="2213260" y="529738"/>
                  <a:pt x="2212325" y="529738"/>
                </a:cubicBezTo>
                <a:cubicBezTo>
                  <a:pt x="2212325" y="530529"/>
                  <a:pt x="2211390" y="528948"/>
                  <a:pt x="2210458" y="528948"/>
                </a:cubicBezTo>
                <a:lnTo>
                  <a:pt x="2208587" y="530529"/>
                </a:lnTo>
                <a:cubicBezTo>
                  <a:pt x="2208587" y="531319"/>
                  <a:pt x="2207652" y="532109"/>
                  <a:pt x="2207652" y="532109"/>
                </a:cubicBezTo>
                <a:lnTo>
                  <a:pt x="2209523" y="533693"/>
                </a:lnTo>
                <a:lnTo>
                  <a:pt x="2211390" y="532109"/>
                </a:lnTo>
                <a:lnTo>
                  <a:pt x="2213260" y="532900"/>
                </a:lnTo>
                <a:cubicBezTo>
                  <a:pt x="2213260" y="533693"/>
                  <a:pt x="2211390" y="534484"/>
                  <a:pt x="2211390" y="535274"/>
                </a:cubicBezTo>
                <a:cubicBezTo>
                  <a:pt x="2211390" y="535274"/>
                  <a:pt x="2210458" y="536065"/>
                  <a:pt x="2209523" y="536855"/>
                </a:cubicBezTo>
                <a:cubicBezTo>
                  <a:pt x="2209523" y="536855"/>
                  <a:pt x="2212325" y="537649"/>
                  <a:pt x="2212325" y="538439"/>
                </a:cubicBezTo>
                <a:cubicBezTo>
                  <a:pt x="2212325" y="538439"/>
                  <a:pt x="2210458" y="539229"/>
                  <a:pt x="2210458" y="540020"/>
                </a:cubicBezTo>
                <a:cubicBezTo>
                  <a:pt x="2210458" y="540810"/>
                  <a:pt x="2209523" y="540810"/>
                  <a:pt x="2208587" y="541601"/>
                </a:cubicBezTo>
                <a:cubicBezTo>
                  <a:pt x="2208587" y="540810"/>
                  <a:pt x="2207652" y="540810"/>
                  <a:pt x="2206717" y="540020"/>
                </a:cubicBezTo>
                <a:lnTo>
                  <a:pt x="2204849" y="539229"/>
                </a:lnTo>
                <a:cubicBezTo>
                  <a:pt x="2204849" y="538439"/>
                  <a:pt x="2205782" y="537649"/>
                  <a:pt x="2206717" y="536855"/>
                </a:cubicBezTo>
                <a:cubicBezTo>
                  <a:pt x="2205782" y="536855"/>
                  <a:pt x="2204849" y="536065"/>
                  <a:pt x="2203914" y="536065"/>
                </a:cubicBezTo>
                <a:lnTo>
                  <a:pt x="2202979" y="537649"/>
                </a:lnTo>
                <a:cubicBezTo>
                  <a:pt x="2202979" y="537649"/>
                  <a:pt x="2204849" y="538439"/>
                  <a:pt x="2204849" y="539229"/>
                </a:cubicBezTo>
                <a:cubicBezTo>
                  <a:pt x="2204849" y="539229"/>
                  <a:pt x="2203914" y="540020"/>
                  <a:pt x="2202979" y="540810"/>
                </a:cubicBezTo>
                <a:cubicBezTo>
                  <a:pt x="2202979" y="540810"/>
                  <a:pt x="2202044" y="542394"/>
                  <a:pt x="2201108" y="542394"/>
                </a:cubicBezTo>
                <a:cubicBezTo>
                  <a:pt x="2201108" y="542394"/>
                  <a:pt x="2199241" y="541601"/>
                  <a:pt x="2199241" y="540810"/>
                </a:cubicBezTo>
                <a:cubicBezTo>
                  <a:pt x="2199241" y="540810"/>
                  <a:pt x="2201108" y="540020"/>
                  <a:pt x="2201108" y="539229"/>
                </a:cubicBezTo>
                <a:cubicBezTo>
                  <a:pt x="2201108" y="538439"/>
                  <a:pt x="2199241" y="538439"/>
                  <a:pt x="2199241" y="537649"/>
                </a:cubicBezTo>
                <a:cubicBezTo>
                  <a:pt x="2200176" y="536855"/>
                  <a:pt x="2201108" y="536065"/>
                  <a:pt x="2202044" y="534484"/>
                </a:cubicBezTo>
                <a:cubicBezTo>
                  <a:pt x="2202979" y="533693"/>
                  <a:pt x="2203914" y="532109"/>
                  <a:pt x="2204849" y="531319"/>
                </a:cubicBezTo>
                <a:cubicBezTo>
                  <a:pt x="2203914" y="529738"/>
                  <a:pt x="2202979" y="528948"/>
                  <a:pt x="2201108" y="528154"/>
                </a:cubicBezTo>
                <a:cubicBezTo>
                  <a:pt x="2200176" y="528154"/>
                  <a:pt x="2200176" y="527364"/>
                  <a:pt x="2199241" y="526573"/>
                </a:cubicBezTo>
                <a:cubicBezTo>
                  <a:pt x="2198306" y="527364"/>
                  <a:pt x="2198306" y="528948"/>
                  <a:pt x="2197370" y="528948"/>
                </a:cubicBezTo>
                <a:lnTo>
                  <a:pt x="2195503" y="527364"/>
                </a:lnTo>
                <a:lnTo>
                  <a:pt x="2193633" y="525783"/>
                </a:lnTo>
                <a:cubicBezTo>
                  <a:pt x="2192697" y="525783"/>
                  <a:pt x="2191762" y="527364"/>
                  <a:pt x="2191762" y="527364"/>
                </a:cubicBezTo>
                <a:cubicBezTo>
                  <a:pt x="2190830" y="528154"/>
                  <a:pt x="2189895" y="528948"/>
                  <a:pt x="2189895" y="529738"/>
                </a:cubicBezTo>
                <a:lnTo>
                  <a:pt x="2191762" y="530529"/>
                </a:lnTo>
                <a:cubicBezTo>
                  <a:pt x="2191762" y="531319"/>
                  <a:pt x="2190830" y="532109"/>
                  <a:pt x="2190830" y="532900"/>
                </a:cubicBezTo>
                <a:lnTo>
                  <a:pt x="2188959" y="531319"/>
                </a:lnTo>
                <a:cubicBezTo>
                  <a:pt x="2188024" y="531319"/>
                  <a:pt x="2187089" y="532900"/>
                  <a:pt x="2187089" y="532900"/>
                </a:cubicBezTo>
                <a:cubicBezTo>
                  <a:pt x="2186157" y="533693"/>
                  <a:pt x="2186157" y="534484"/>
                  <a:pt x="2185221" y="534484"/>
                </a:cubicBezTo>
                <a:lnTo>
                  <a:pt x="2183351" y="533693"/>
                </a:lnTo>
                <a:cubicBezTo>
                  <a:pt x="2183351" y="532900"/>
                  <a:pt x="2185221" y="532109"/>
                  <a:pt x="2185221" y="531319"/>
                </a:cubicBezTo>
                <a:cubicBezTo>
                  <a:pt x="2184286" y="531319"/>
                  <a:pt x="2183351" y="530529"/>
                  <a:pt x="2182416" y="530529"/>
                </a:cubicBezTo>
                <a:cubicBezTo>
                  <a:pt x="2182416" y="529738"/>
                  <a:pt x="2181480" y="528948"/>
                  <a:pt x="2180548" y="528948"/>
                </a:cubicBezTo>
                <a:lnTo>
                  <a:pt x="2178678" y="527364"/>
                </a:lnTo>
                <a:cubicBezTo>
                  <a:pt x="2178678" y="527364"/>
                  <a:pt x="2176807" y="528948"/>
                  <a:pt x="2176807" y="529738"/>
                </a:cubicBezTo>
                <a:lnTo>
                  <a:pt x="2174940" y="531319"/>
                </a:lnTo>
                <a:cubicBezTo>
                  <a:pt x="2174940" y="531319"/>
                  <a:pt x="2173069" y="530529"/>
                  <a:pt x="2173069" y="529738"/>
                </a:cubicBezTo>
                <a:lnTo>
                  <a:pt x="2174940" y="528154"/>
                </a:lnTo>
                <a:cubicBezTo>
                  <a:pt x="2174940" y="527364"/>
                  <a:pt x="2175872" y="526573"/>
                  <a:pt x="2176807" y="526573"/>
                </a:cubicBezTo>
                <a:cubicBezTo>
                  <a:pt x="2176807" y="525783"/>
                  <a:pt x="2177742" y="524993"/>
                  <a:pt x="2177742" y="524199"/>
                </a:cubicBezTo>
                <a:lnTo>
                  <a:pt x="2175872" y="523409"/>
                </a:lnTo>
                <a:cubicBezTo>
                  <a:pt x="2175872" y="522618"/>
                  <a:pt x="2177742" y="521828"/>
                  <a:pt x="2177742" y="521828"/>
                </a:cubicBezTo>
                <a:cubicBezTo>
                  <a:pt x="2177742" y="521037"/>
                  <a:pt x="2175872" y="520247"/>
                  <a:pt x="2175872" y="520247"/>
                </a:cubicBezTo>
                <a:cubicBezTo>
                  <a:pt x="2174940" y="520247"/>
                  <a:pt x="2174005" y="521828"/>
                  <a:pt x="2174005" y="521828"/>
                </a:cubicBezTo>
                <a:cubicBezTo>
                  <a:pt x="2173069" y="521828"/>
                  <a:pt x="2172134" y="520247"/>
                  <a:pt x="2172134" y="520247"/>
                </a:cubicBezTo>
                <a:cubicBezTo>
                  <a:pt x="2171199" y="521037"/>
                  <a:pt x="2171199" y="521828"/>
                  <a:pt x="2170267" y="522618"/>
                </a:cubicBezTo>
                <a:cubicBezTo>
                  <a:pt x="2170267" y="522618"/>
                  <a:pt x="2168396" y="523409"/>
                  <a:pt x="2168396" y="524199"/>
                </a:cubicBezTo>
                <a:cubicBezTo>
                  <a:pt x="2168396" y="524199"/>
                  <a:pt x="2170267" y="524993"/>
                  <a:pt x="2170267" y="525783"/>
                </a:cubicBezTo>
                <a:cubicBezTo>
                  <a:pt x="2171199" y="525783"/>
                  <a:pt x="2169331" y="526573"/>
                  <a:pt x="2169331" y="527364"/>
                </a:cubicBezTo>
                <a:cubicBezTo>
                  <a:pt x="2169331" y="527364"/>
                  <a:pt x="2168396" y="528154"/>
                  <a:pt x="2167461" y="528948"/>
                </a:cubicBezTo>
                <a:lnTo>
                  <a:pt x="2165593" y="530529"/>
                </a:lnTo>
                <a:lnTo>
                  <a:pt x="2168396" y="532109"/>
                </a:lnTo>
                <a:cubicBezTo>
                  <a:pt x="2167461" y="532900"/>
                  <a:pt x="2166526" y="532900"/>
                  <a:pt x="2166526" y="533693"/>
                </a:cubicBezTo>
                <a:cubicBezTo>
                  <a:pt x="2165593" y="534484"/>
                  <a:pt x="2165593" y="535274"/>
                  <a:pt x="2164658" y="535274"/>
                </a:cubicBezTo>
                <a:cubicBezTo>
                  <a:pt x="2164658" y="536065"/>
                  <a:pt x="2162788" y="534484"/>
                  <a:pt x="2162788" y="534484"/>
                </a:cubicBezTo>
                <a:cubicBezTo>
                  <a:pt x="2161852" y="534484"/>
                  <a:pt x="2161852" y="536065"/>
                  <a:pt x="2160920" y="536065"/>
                </a:cubicBezTo>
                <a:cubicBezTo>
                  <a:pt x="2160920" y="536065"/>
                  <a:pt x="2159985" y="534484"/>
                  <a:pt x="2159050" y="534484"/>
                </a:cubicBezTo>
                <a:cubicBezTo>
                  <a:pt x="2159050" y="534484"/>
                  <a:pt x="2159985" y="532900"/>
                  <a:pt x="2160920" y="532900"/>
                </a:cubicBezTo>
                <a:cubicBezTo>
                  <a:pt x="2160920" y="532109"/>
                  <a:pt x="2161852" y="531319"/>
                  <a:pt x="2161852" y="531319"/>
                </a:cubicBezTo>
                <a:cubicBezTo>
                  <a:pt x="2162788" y="530529"/>
                  <a:pt x="2159985" y="529738"/>
                  <a:pt x="2159985" y="529738"/>
                </a:cubicBezTo>
                <a:lnTo>
                  <a:pt x="2161852" y="528154"/>
                </a:lnTo>
                <a:lnTo>
                  <a:pt x="2159985" y="526573"/>
                </a:lnTo>
                <a:cubicBezTo>
                  <a:pt x="2159050" y="526573"/>
                  <a:pt x="2158114" y="528154"/>
                  <a:pt x="2158114" y="528154"/>
                </a:cubicBezTo>
                <a:cubicBezTo>
                  <a:pt x="2157179" y="528948"/>
                  <a:pt x="2157179" y="529738"/>
                  <a:pt x="2156247" y="530529"/>
                </a:cubicBezTo>
                <a:lnTo>
                  <a:pt x="2158114" y="531319"/>
                </a:lnTo>
                <a:cubicBezTo>
                  <a:pt x="2159050" y="532109"/>
                  <a:pt x="2157179" y="532900"/>
                  <a:pt x="2157179" y="532900"/>
                </a:cubicBezTo>
                <a:lnTo>
                  <a:pt x="2159050" y="534484"/>
                </a:lnTo>
                <a:cubicBezTo>
                  <a:pt x="2158114" y="534484"/>
                  <a:pt x="2158114" y="536065"/>
                  <a:pt x="2157179" y="536065"/>
                </a:cubicBezTo>
                <a:cubicBezTo>
                  <a:pt x="2157179" y="536065"/>
                  <a:pt x="2156247" y="535274"/>
                  <a:pt x="2155312" y="535274"/>
                </a:cubicBezTo>
                <a:cubicBezTo>
                  <a:pt x="2154377" y="536065"/>
                  <a:pt x="2153441" y="537649"/>
                  <a:pt x="2152506" y="538439"/>
                </a:cubicBezTo>
                <a:cubicBezTo>
                  <a:pt x="2151571" y="538439"/>
                  <a:pt x="2150639" y="537649"/>
                  <a:pt x="2149703" y="536855"/>
                </a:cubicBezTo>
                <a:cubicBezTo>
                  <a:pt x="2149703" y="536855"/>
                  <a:pt x="2151571" y="536065"/>
                  <a:pt x="2151571" y="535274"/>
                </a:cubicBezTo>
                <a:cubicBezTo>
                  <a:pt x="2152506" y="535274"/>
                  <a:pt x="2153441" y="534484"/>
                  <a:pt x="2153441" y="533693"/>
                </a:cubicBezTo>
                <a:cubicBezTo>
                  <a:pt x="2153441" y="532900"/>
                  <a:pt x="2155312" y="532109"/>
                  <a:pt x="2155312" y="532109"/>
                </a:cubicBezTo>
                <a:cubicBezTo>
                  <a:pt x="2154377" y="531319"/>
                  <a:pt x="2152506" y="531319"/>
                  <a:pt x="2152506" y="530529"/>
                </a:cubicBezTo>
                <a:lnTo>
                  <a:pt x="2154377" y="528948"/>
                </a:lnTo>
                <a:lnTo>
                  <a:pt x="2152506" y="527364"/>
                </a:lnTo>
                <a:cubicBezTo>
                  <a:pt x="2151571" y="527364"/>
                  <a:pt x="2151571" y="528948"/>
                  <a:pt x="2150639" y="528948"/>
                </a:cubicBezTo>
                <a:cubicBezTo>
                  <a:pt x="2149703" y="528948"/>
                  <a:pt x="2149703" y="528154"/>
                  <a:pt x="2148768" y="528154"/>
                </a:cubicBezTo>
                <a:cubicBezTo>
                  <a:pt x="2148768" y="528154"/>
                  <a:pt x="2146898" y="528948"/>
                  <a:pt x="2146898" y="529738"/>
                </a:cubicBezTo>
                <a:cubicBezTo>
                  <a:pt x="2146898" y="529738"/>
                  <a:pt x="2148768" y="530529"/>
                  <a:pt x="2148768" y="531319"/>
                </a:cubicBezTo>
                <a:cubicBezTo>
                  <a:pt x="2148768" y="531319"/>
                  <a:pt x="2147833" y="532109"/>
                  <a:pt x="2147833" y="532900"/>
                </a:cubicBezTo>
                <a:cubicBezTo>
                  <a:pt x="2146898" y="533693"/>
                  <a:pt x="2146898" y="533693"/>
                  <a:pt x="2145965" y="534484"/>
                </a:cubicBezTo>
                <a:cubicBezTo>
                  <a:pt x="2145030" y="535274"/>
                  <a:pt x="2145030" y="536065"/>
                  <a:pt x="2144095" y="536065"/>
                </a:cubicBezTo>
                <a:cubicBezTo>
                  <a:pt x="2144095" y="536855"/>
                  <a:pt x="2143160" y="537649"/>
                  <a:pt x="2143160" y="538439"/>
                </a:cubicBezTo>
                <a:cubicBezTo>
                  <a:pt x="2142224" y="538439"/>
                  <a:pt x="2141289" y="540020"/>
                  <a:pt x="2141289" y="540020"/>
                </a:cubicBezTo>
                <a:lnTo>
                  <a:pt x="2139422" y="538439"/>
                </a:lnTo>
                <a:lnTo>
                  <a:pt x="2140357" y="536855"/>
                </a:lnTo>
                <a:lnTo>
                  <a:pt x="2142224" y="535274"/>
                </a:lnTo>
                <a:cubicBezTo>
                  <a:pt x="2141289" y="534484"/>
                  <a:pt x="2140357" y="533693"/>
                  <a:pt x="2140357" y="533693"/>
                </a:cubicBezTo>
                <a:cubicBezTo>
                  <a:pt x="2139422" y="533693"/>
                  <a:pt x="2138486" y="535274"/>
                  <a:pt x="2138486" y="535274"/>
                </a:cubicBezTo>
                <a:cubicBezTo>
                  <a:pt x="2137551" y="535274"/>
                  <a:pt x="2136619" y="534484"/>
                  <a:pt x="2136619" y="533693"/>
                </a:cubicBezTo>
                <a:cubicBezTo>
                  <a:pt x="2135684" y="533693"/>
                  <a:pt x="2134749" y="532900"/>
                  <a:pt x="2134749" y="532900"/>
                </a:cubicBezTo>
                <a:cubicBezTo>
                  <a:pt x="2133813" y="532900"/>
                  <a:pt x="2133813" y="534484"/>
                  <a:pt x="2132878" y="534484"/>
                </a:cubicBezTo>
                <a:cubicBezTo>
                  <a:pt x="2131946" y="534484"/>
                  <a:pt x="2131011" y="532900"/>
                  <a:pt x="2131011" y="532900"/>
                </a:cubicBezTo>
                <a:cubicBezTo>
                  <a:pt x="2130075" y="532900"/>
                  <a:pt x="2129140" y="535274"/>
                  <a:pt x="2129140" y="534484"/>
                </a:cubicBezTo>
                <a:cubicBezTo>
                  <a:pt x="2128205" y="534484"/>
                  <a:pt x="2127270" y="533693"/>
                  <a:pt x="2127270" y="533693"/>
                </a:cubicBezTo>
                <a:cubicBezTo>
                  <a:pt x="2126337" y="532900"/>
                  <a:pt x="2125402" y="532900"/>
                  <a:pt x="2125402" y="532109"/>
                </a:cubicBezTo>
                <a:cubicBezTo>
                  <a:pt x="2124467" y="532109"/>
                  <a:pt x="2123532" y="530529"/>
                  <a:pt x="2122596" y="530529"/>
                </a:cubicBezTo>
                <a:lnTo>
                  <a:pt x="2121661" y="532900"/>
                </a:lnTo>
                <a:cubicBezTo>
                  <a:pt x="2120729" y="532109"/>
                  <a:pt x="2118858" y="531319"/>
                  <a:pt x="2118858" y="531319"/>
                </a:cubicBezTo>
                <a:cubicBezTo>
                  <a:pt x="2118858" y="530529"/>
                  <a:pt x="2120729" y="529738"/>
                  <a:pt x="2120729" y="529738"/>
                </a:cubicBezTo>
                <a:cubicBezTo>
                  <a:pt x="2120729" y="528948"/>
                  <a:pt x="2118858" y="528154"/>
                  <a:pt x="2118858" y="528154"/>
                </a:cubicBezTo>
                <a:cubicBezTo>
                  <a:pt x="2118858" y="527364"/>
                  <a:pt x="2119794" y="526573"/>
                  <a:pt x="2120729" y="526573"/>
                </a:cubicBezTo>
                <a:cubicBezTo>
                  <a:pt x="2120729" y="525783"/>
                  <a:pt x="2121661" y="524993"/>
                  <a:pt x="2121661" y="524199"/>
                </a:cubicBezTo>
                <a:lnTo>
                  <a:pt x="2119794" y="523409"/>
                </a:lnTo>
                <a:cubicBezTo>
                  <a:pt x="2118858" y="524199"/>
                  <a:pt x="2117923" y="525783"/>
                  <a:pt x="2116988" y="526573"/>
                </a:cubicBezTo>
                <a:cubicBezTo>
                  <a:pt x="2116056" y="527364"/>
                  <a:pt x="2115121" y="528154"/>
                  <a:pt x="2115121" y="528154"/>
                </a:cubicBezTo>
                <a:lnTo>
                  <a:pt x="2113250" y="527364"/>
                </a:lnTo>
                <a:cubicBezTo>
                  <a:pt x="2113250" y="526573"/>
                  <a:pt x="2114185" y="525783"/>
                  <a:pt x="2114185" y="525783"/>
                </a:cubicBezTo>
                <a:cubicBezTo>
                  <a:pt x="2115121" y="524993"/>
                  <a:pt x="2116056" y="524199"/>
                  <a:pt x="2116056" y="523409"/>
                </a:cubicBezTo>
                <a:cubicBezTo>
                  <a:pt x="2116988" y="523409"/>
                  <a:pt x="2117923" y="522618"/>
                  <a:pt x="2117923" y="521828"/>
                </a:cubicBezTo>
                <a:cubicBezTo>
                  <a:pt x="2117923" y="521828"/>
                  <a:pt x="2116056" y="521037"/>
                  <a:pt x="2116056" y="520247"/>
                </a:cubicBezTo>
                <a:cubicBezTo>
                  <a:pt x="2115121" y="521037"/>
                  <a:pt x="2114185" y="521828"/>
                  <a:pt x="2114185" y="522618"/>
                </a:cubicBezTo>
                <a:cubicBezTo>
                  <a:pt x="2113250" y="522618"/>
                  <a:pt x="2112315" y="523409"/>
                  <a:pt x="2112315" y="524199"/>
                </a:cubicBezTo>
                <a:lnTo>
                  <a:pt x="2110447" y="525783"/>
                </a:lnTo>
                <a:lnTo>
                  <a:pt x="2113250" y="527364"/>
                </a:lnTo>
                <a:cubicBezTo>
                  <a:pt x="2112315" y="527364"/>
                  <a:pt x="2111379" y="528948"/>
                  <a:pt x="2111379" y="528948"/>
                </a:cubicBezTo>
                <a:cubicBezTo>
                  <a:pt x="2111379" y="528948"/>
                  <a:pt x="2109512" y="528154"/>
                  <a:pt x="2109512" y="527364"/>
                </a:cubicBezTo>
                <a:cubicBezTo>
                  <a:pt x="2108577" y="527364"/>
                  <a:pt x="2107642" y="526573"/>
                  <a:pt x="2107642" y="526573"/>
                </a:cubicBezTo>
                <a:cubicBezTo>
                  <a:pt x="2106709" y="526573"/>
                  <a:pt x="2105774" y="528154"/>
                  <a:pt x="2105774" y="528154"/>
                </a:cubicBezTo>
                <a:lnTo>
                  <a:pt x="2103904" y="529738"/>
                </a:lnTo>
                <a:lnTo>
                  <a:pt x="2102033" y="528154"/>
                </a:lnTo>
                <a:cubicBezTo>
                  <a:pt x="2102033" y="528948"/>
                  <a:pt x="2100166" y="529738"/>
                  <a:pt x="2100166" y="530529"/>
                </a:cubicBezTo>
                <a:lnTo>
                  <a:pt x="2102033" y="531319"/>
                </a:lnTo>
                <a:cubicBezTo>
                  <a:pt x="2102033" y="532109"/>
                  <a:pt x="2101101" y="532900"/>
                  <a:pt x="2101101" y="533693"/>
                </a:cubicBezTo>
                <a:cubicBezTo>
                  <a:pt x="2100166" y="533693"/>
                  <a:pt x="2099231" y="535274"/>
                  <a:pt x="2099231" y="535274"/>
                </a:cubicBezTo>
                <a:lnTo>
                  <a:pt x="2097360" y="533693"/>
                </a:lnTo>
                <a:cubicBezTo>
                  <a:pt x="2096428" y="533693"/>
                  <a:pt x="2095493" y="532900"/>
                  <a:pt x="2095493" y="532109"/>
                </a:cubicBezTo>
                <a:cubicBezTo>
                  <a:pt x="2094557" y="532109"/>
                  <a:pt x="2093622" y="531319"/>
                  <a:pt x="2092687" y="531319"/>
                </a:cubicBezTo>
                <a:lnTo>
                  <a:pt x="2091752" y="532900"/>
                </a:lnTo>
                <a:cubicBezTo>
                  <a:pt x="2090819" y="532900"/>
                  <a:pt x="2089884" y="532109"/>
                  <a:pt x="2088949" y="531319"/>
                </a:cubicBezTo>
                <a:lnTo>
                  <a:pt x="2087078" y="529738"/>
                </a:lnTo>
                <a:cubicBezTo>
                  <a:pt x="2087078" y="530529"/>
                  <a:pt x="2086146" y="531319"/>
                  <a:pt x="2085211" y="532109"/>
                </a:cubicBezTo>
                <a:lnTo>
                  <a:pt x="2084276" y="533693"/>
                </a:lnTo>
                <a:lnTo>
                  <a:pt x="2086146" y="535274"/>
                </a:lnTo>
                <a:cubicBezTo>
                  <a:pt x="2086146" y="535274"/>
                  <a:pt x="2085211" y="536855"/>
                  <a:pt x="2084276" y="536855"/>
                </a:cubicBezTo>
                <a:lnTo>
                  <a:pt x="2082405" y="535274"/>
                </a:lnTo>
                <a:cubicBezTo>
                  <a:pt x="2082405" y="535274"/>
                  <a:pt x="2080538" y="534484"/>
                  <a:pt x="2080538" y="533693"/>
                </a:cubicBezTo>
                <a:cubicBezTo>
                  <a:pt x="2080538" y="533693"/>
                  <a:pt x="2081473" y="532900"/>
                  <a:pt x="2081473" y="532109"/>
                </a:cubicBezTo>
                <a:cubicBezTo>
                  <a:pt x="2082405" y="532109"/>
                  <a:pt x="2083340" y="531319"/>
                  <a:pt x="2083340" y="530529"/>
                </a:cubicBezTo>
                <a:cubicBezTo>
                  <a:pt x="2083340" y="530529"/>
                  <a:pt x="2081473" y="529738"/>
                  <a:pt x="2081473" y="528948"/>
                </a:cubicBezTo>
                <a:cubicBezTo>
                  <a:pt x="2080538" y="529738"/>
                  <a:pt x="2080538" y="530529"/>
                  <a:pt x="2079603" y="531319"/>
                </a:cubicBezTo>
                <a:lnTo>
                  <a:pt x="2078667" y="532900"/>
                </a:lnTo>
                <a:cubicBezTo>
                  <a:pt x="2077732" y="532900"/>
                  <a:pt x="2075865" y="531319"/>
                  <a:pt x="2075865" y="531319"/>
                </a:cubicBezTo>
                <a:cubicBezTo>
                  <a:pt x="2076800" y="531319"/>
                  <a:pt x="2076800" y="529738"/>
                  <a:pt x="2077732" y="529738"/>
                </a:cubicBezTo>
                <a:cubicBezTo>
                  <a:pt x="2076800" y="528948"/>
                  <a:pt x="2074929" y="528154"/>
                  <a:pt x="2073994" y="526573"/>
                </a:cubicBezTo>
                <a:cubicBezTo>
                  <a:pt x="2073059" y="526573"/>
                  <a:pt x="2072127" y="525783"/>
                  <a:pt x="2071191" y="525783"/>
                </a:cubicBezTo>
                <a:lnTo>
                  <a:pt x="2070256" y="527364"/>
                </a:lnTo>
                <a:cubicBezTo>
                  <a:pt x="2069321" y="527364"/>
                  <a:pt x="2068386" y="525783"/>
                  <a:pt x="2067450" y="525783"/>
                </a:cubicBezTo>
                <a:cubicBezTo>
                  <a:pt x="2067450" y="525783"/>
                  <a:pt x="2065583" y="524199"/>
                  <a:pt x="2065583" y="524993"/>
                </a:cubicBezTo>
                <a:lnTo>
                  <a:pt x="2063713" y="526573"/>
                </a:lnTo>
                <a:cubicBezTo>
                  <a:pt x="2064648" y="526573"/>
                  <a:pt x="2066518" y="527364"/>
                  <a:pt x="2066518" y="527364"/>
                </a:cubicBezTo>
                <a:cubicBezTo>
                  <a:pt x="2066518" y="528154"/>
                  <a:pt x="2064648" y="528948"/>
                  <a:pt x="2064648" y="529738"/>
                </a:cubicBezTo>
                <a:cubicBezTo>
                  <a:pt x="2064648" y="529738"/>
                  <a:pt x="2063713" y="530529"/>
                  <a:pt x="2062777" y="531319"/>
                </a:cubicBezTo>
                <a:cubicBezTo>
                  <a:pt x="2062777" y="532109"/>
                  <a:pt x="2061842" y="532900"/>
                  <a:pt x="2061842" y="532900"/>
                </a:cubicBezTo>
                <a:cubicBezTo>
                  <a:pt x="2060910" y="532900"/>
                  <a:pt x="2059975" y="531319"/>
                  <a:pt x="2059039" y="531319"/>
                </a:cubicBezTo>
                <a:cubicBezTo>
                  <a:pt x="2059039" y="532109"/>
                  <a:pt x="2058104" y="533693"/>
                  <a:pt x="2058104" y="533693"/>
                </a:cubicBezTo>
                <a:cubicBezTo>
                  <a:pt x="2057169" y="533693"/>
                  <a:pt x="2056237" y="532109"/>
                  <a:pt x="2055301" y="532109"/>
                </a:cubicBezTo>
                <a:lnTo>
                  <a:pt x="2054366" y="533693"/>
                </a:lnTo>
                <a:lnTo>
                  <a:pt x="2056237" y="535274"/>
                </a:lnTo>
                <a:cubicBezTo>
                  <a:pt x="2056237" y="535274"/>
                  <a:pt x="2055301" y="536855"/>
                  <a:pt x="2054366" y="536855"/>
                </a:cubicBezTo>
                <a:cubicBezTo>
                  <a:pt x="2054366" y="536855"/>
                  <a:pt x="2053431" y="535274"/>
                  <a:pt x="2052496" y="535274"/>
                </a:cubicBezTo>
                <a:cubicBezTo>
                  <a:pt x="2051563" y="536065"/>
                  <a:pt x="2051563" y="536855"/>
                  <a:pt x="2050628" y="537649"/>
                </a:cubicBezTo>
                <a:cubicBezTo>
                  <a:pt x="2050628" y="537649"/>
                  <a:pt x="2049693" y="536065"/>
                  <a:pt x="2048758" y="536065"/>
                </a:cubicBezTo>
                <a:cubicBezTo>
                  <a:pt x="2048758" y="536065"/>
                  <a:pt x="2049693" y="534484"/>
                  <a:pt x="2050628" y="534484"/>
                </a:cubicBezTo>
                <a:cubicBezTo>
                  <a:pt x="2050628" y="533693"/>
                  <a:pt x="2051563" y="532900"/>
                  <a:pt x="2051563" y="532900"/>
                </a:cubicBezTo>
                <a:cubicBezTo>
                  <a:pt x="2051563" y="532109"/>
                  <a:pt x="2049693" y="531319"/>
                  <a:pt x="2049693" y="531319"/>
                </a:cubicBezTo>
                <a:lnTo>
                  <a:pt x="2051563" y="529738"/>
                </a:lnTo>
                <a:cubicBezTo>
                  <a:pt x="2050628" y="528948"/>
                  <a:pt x="2049693" y="528154"/>
                  <a:pt x="2049693" y="528154"/>
                </a:cubicBezTo>
                <a:cubicBezTo>
                  <a:pt x="2048758" y="528154"/>
                  <a:pt x="2048758" y="529738"/>
                  <a:pt x="2047822" y="529738"/>
                </a:cubicBezTo>
                <a:cubicBezTo>
                  <a:pt x="2046890" y="529738"/>
                  <a:pt x="2045955" y="528154"/>
                  <a:pt x="2045955" y="528154"/>
                </a:cubicBezTo>
                <a:cubicBezTo>
                  <a:pt x="2045020" y="528948"/>
                  <a:pt x="2045020" y="529738"/>
                  <a:pt x="2044084" y="530529"/>
                </a:cubicBezTo>
                <a:cubicBezTo>
                  <a:pt x="2043149" y="530529"/>
                  <a:pt x="2043149" y="532109"/>
                  <a:pt x="2042217" y="532109"/>
                </a:cubicBezTo>
                <a:cubicBezTo>
                  <a:pt x="2042217" y="532109"/>
                  <a:pt x="2041282" y="530529"/>
                  <a:pt x="2040347" y="530529"/>
                </a:cubicBezTo>
                <a:cubicBezTo>
                  <a:pt x="2039411" y="530529"/>
                  <a:pt x="2039411" y="532109"/>
                  <a:pt x="2038476" y="532109"/>
                </a:cubicBezTo>
                <a:lnTo>
                  <a:pt x="2036609" y="531319"/>
                </a:lnTo>
                <a:cubicBezTo>
                  <a:pt x="2036609" y="530529"/>
                  <a:pt x="2038476" y="529738"/>
                  <a:pt x="2038476" y="528948"/>
                </a:cubicBezTo>
                <a:lnTo>
                  <a:pt x="2036609" y="528154"/>
                </a:lnTo>
                <a:cubicBezTo>
                  <a:pt x="2035673" y="528154"/>
                  <a:pt x="2035673" y="529738"/>
                  <a:pt x="2034738" y="529738"/>
                </a:cubicBezTo>
                <a:lnTo>
                  <a:pt x="2032868" y="528154"/>
                </a:lnTo>
                <a:cubicBezTo>
                  <a:pt x="2031936" y="528948"/>
                  <a:pt x="2031000" y="529738"/>
                  <a:pt x="2031000" y="530529"/>
                </a:cubicBezTo>
                <a:cubicBezTo>
                  <a:pt x="2030065" y="530529"/>
                  <a:pt x="2030065" y="531319"/>
                  <a:pt x="2029130" y="532109"/>
                </a:cubicBezTo>
                <a:cubicBezTo>
                  <a:pt x="2029130" y="532900"/>
                  <a:pt x="2028194" y="532900"/>
                  <a:pt x="2028194" y="533693"/>
                </a:cubicBezTo>
                <a:cubicBezTo>
                  <a:pt x="2027259" y="533693"/>
                  <a:pt x="2026327" y="535274"/>
                  <a:pt x="2026327" y="535274"/>
                </a:cubicBezTo>
                <a:lnTo>
                  <a:pt x="2024457" y="534484"/>
                </a:lnTo>
                <a:cubicBezTo>
                  <a:pt x="2024457" y="533693"/>
                  <a:pt x="2025392" y="532900"/>
                  <a:pt x="2025392" y="532109"/>
                </a:cubicBezTo>
                <a:lnTo>
                  <a:pt x="2023521" y="531319"/>
                </a:lnTo>
                <a:cubicBezTo>
                  <a:pt x="2023521" y="530529"/>
                  <a:pt x="2025392" y="528948"/>
                  <a:pt x="2025392" y="528948"/>
                </a:cubicBezTo>
                <a:cubicBezTo>
                  <a:pt x="2024457" y="528948"/>
                  <a:pt x="2023521" y="528154"/>
                  <a:pt x="2023521" y="528154"/>
                </a:cubicBezTo>
                <a:cubicBezTo>
                  <a:pt x="2022586" y="528154"/>
                  <a:pt x="2021654" y="529738"/>
                  <a:pt x="2021654" y="529738"/>
                </a:cubicBezTo>
                <a:cubicBezTo>
                  <a:pt x="2020719" y="529738"/>
                  <a:pt x="2020719" y="530529"/>
                  <a:pt x="2019783" y="531319"/>
                </a:cubicBezTo>
                <a:lnTo>
                  <a:pt x="2018848" y="532900"/>
                </a:lnTo>
                <a:cubicBezTo>
                  <a:pt x="2017916" y="532900"/>
                  <a:pt x="2016981" y="532109"/>
                  <a:pt x="2016045" y="532109"/>
                </a:cubicBezTo>
                <a:cubicBezTo>
                  <a:pt x="2016045" y="531319"/>
                  <a:pt x="2014175" y="530529"/>
                  <a:pt x="2014175" y="530529"/>
                </a:cubicBezTo>
                <a:lnTo>
                  <a:pt x="2016045" y="528948"/>
                </a:lnTo>
                <a:cubicBezTo>
                  <a:pt x="2016045" y="528948"/>
                  <a:pt x="2017916" y="527364"/>
                  <a:pt x="2016981" y="526573"/>
                </a:cubicBezTo>
                <a:cubicBezTo>
                  <a:pt x="2016981" y="526573"/>
                  <a:pt x="2016045" y="525783"/>
                  <a:pt x="2015110" y="525783"/>
                </a:cubicBezTo>
                <a:cubicBezTo>
                  <a:pt x="2015110" y="526573"/>
                  <a:pt x="2014175" y="526573"/>
                  <a:pt x="2014175" y="527364"/>
                </a:cubicBezTo>
                <a:cubicBezTo>
                  <a:pt x="2013240" y="528154"/>
                  <a:pt x="2012307" y="528948"/>
                  <a:pt x="2012307" y="528948"/>
                </a:cubicBezTo>
                <a:cubicBezTo>
                  <a:pt x="2012307" y="529738"/>
                  <a:pt x="2014175" y="530529"/>
                  <a:pt x="2014175" y="530529"/>
                </a:cubicBezTo>
                <a:cubicBezTo>
                  <a:pt x="2014175" y="531319"/>
                  <a:pt x="2012307" y="532109"/>
                  <a:pt x="2012307" y="532109"/>
                </a:cubicBezTo>
                <a:cubicBezTo>
                  <a:pt x="2012307" y="532900"/>
                  <a:pt x="2011372" y="533693"/>
                  <a:pt x="2011372" y="533693"/>
                </a:cubicBezTo>
                <a:lnTo>
                  <a:pt x="2008566" y="532900"/>
                </a:lnTo>
                <a:cubicBezTo>
                  <a:pt x="2008566" y="532109"/>
                  <a:pt x="2010437" y="531319"/>
                  <a:pt x="2010437" y="530529"/>
                </a:cubicBezTo>
                <a:lnTo>
                  <a:pt x="2008566" y="529738"/>
                </a:lnTo>
                <a:cubicBezTo>
                  <a:pt x="2008566" y="528948"/>
                  <a:pt x="2009502" y="528154"/>
                  <a:pt x="2010437" y="528154"/>
                </a:cubicBezTo>
                <a:cubicBezTo>
                  <a:pt x="2010437" y="527364"/>
                  <a:pt x="2011372" y="525783"/>
                  <a:pt x="2011372" y="525783"/>
                </a:cubicBezTo>
                <a:lnTo>
                  <a:pt x="2009502" y="524993"/>
                </a:lnTo>
                <a:cubicBezTo>
                  <a:pt x="2008566" y="524993"/>
                  <a:pt x="2008566" y="526573"/>
                  <a:pt x="2007631" y="526573"/>
                </a:cubicBezTo>
                <a:lnTo>
                  <a:pt x="2005764" y="524993"/>
                </a:lnTo>
                <a:cubicBezTo>
                  <a:pt x="2004828" y="524993"/>
                  <a:pt x="2004828" y="524199"/>
                  <a:pt x="2003893" y="523409"/>
                </a:cubicBezTo>
                <a:cubicBezTo>
                  <a:pt x="2003893" y="524199"/>
                  <a:pt x="2002026" y="524993"/>
                  <a:pt x="2002026" y="525783"/>
                </a:cubicBezTo>
                <a:lnTo>
                  <a:pt x="2003893" y="526573"/>
                </a:lnTo>
                <a:cubicBezTo>
                  <a:pt x="2003893" y="527364"/>
                  <a:pt x="2002958" y="528154"/>
                  <a:pt x="2002958" y="528948"/>
                </a:cubicBezTo>
                <a:lnTo>
                  <a:pt x="2004828" y="529738"/>
                </a:lnTo>
                <a:cubicBezTo>
                  <a:pt x="2004828" y="530529"/>
                  <a:pt x="2002958" y="531319"/>
                  <a:pt x="2002958" y="532109"/>
                </a:cubicBezTo>
                <a:cubicBezTo>
                  <a:pt x="2002958" y="532109"/>
                  <a:pt x="2002026" y="532900"/>
                  <a:pt x="2002026" y="533693"/>
                </a:cubicBezTo>
                <a:cubicBezTo>
                  <a:pt x="2002026" y="533693"/>
                  <a:pt x="2002958" y="534484"/>
                  <a:pt x="2003893" y="534484"/>
                </a:cubicBezTo>
                <a:lnTo>
                  <a:pt x="2002026" y="536855"/>
                </a:lnTo>
                <a:lnTo>
                  <a:pt x="2000155" y="535274"/>
                </a:lnTo>
                <a:lnTo>
                  <a:pt x="1998285" y="536855"/>
                </a:lnTo>
                <a:lnTo>
                  <a:pt x="1996417" y="536065"/>
                </a:lnTo>
                <a:cubicBezTo>
                  <a:pt x="1996417" y="535274"/>
                  <a:pt x="1998285" y="533693"/>
                  <a:pt x="1998285" y="533693"/>
                </a:cubicBezTo>
                <a:cubicBezTo>
                  <a:pt x="1997349" y="533693"/>
                  <a:pt x="1996417" y="532900"/>
                  <a:pt x="1995482" y="532900"/>
                </a:cubicBezTo>
                <a:lnTo>
                  <a:pt x="1994547" y="534484"/>
                </a:lnTo>
                <a:cubicBezTo>
                  <a:pt x="1993612" y="534484"/>
                  <a:pt x="1992680" y="533693"/>
                  <a:pt x="1991744" y="532900"/>
                </a:cubicBezTo>
                <a:cubicBezTo>
                  <a:pt x="1991744" y="532900"/>
                  <a:pt x="1990809" y="531319"/>
                  <a:pt x="1989874" y="531319"/>
                </a:cubicBezTo>
                <a:cubicBezTo>
                  <a:pt x="1989874" y="531319"/>
                  <a:pt x="1988939" y="530529"/>
                  <a:pt x="1988003" y="530529"/>
                </a:cubicBezTo>
                <a:cubicBezTo>
                  <a:pt x="1988003" y="530529"/>
                  <a:pt x="1987071" y="532109"/>
                  <a:pt x="1986136" y="532109"/>
                </a:cubicBezTo>
                <a:cubicBezTo>
                  <a:pt x="1986136" y="532900"/>
                  <a:pt x="1985201" y="533693"/>
                  <a:pt x="1985201" y="533693"/>
                </a:cubicBezTo>
                <a:cubicBezTo>
                  <a:pt x="1984265" y="533693"/>
                  <a:pt x="1983330" y="535274"/>
                  <a:pt x="1983330" y="535274"/>
                </a:cubicBezTo>
                <a:cubicBezTo>
                  <a:pt x="1982398" y="535274"/>
                  <a:pt x="1981463" y="534484"/>
                  <a:pt x="1981463" y="534484"/>
                </a:cubicBezTo>
                <a:cubicBezTo>
                  <a:pt x="1980527" y="534484"/>
                  <a:pt x="1980527" y="536065"/>
                  <a:pt x="1979592" y="536065"/>
                </a:cubicBezTo>
                <a:cubicBezTo>
                  <a:pt x="1979592" y="535274"/>
                  <a:pt x="1977725" y="535274"/>
                  <a:pt x="1977725" y="534484"/>
                </a:cubicBezTo>
                <a:cubicBezTo>
                  <a:pt x="1977725" y="534484"/>
                  <a:pt x="1979592" y="533693"/>
                  <a:pt x="1978657" y="532900"/>
                </a:cubicBezTo>
                <a:cubicBezTo>
                  <a:pt x="1978657" y="532109"/>
                  <a:pt x="1976789" y="532109"/>
                  <a:pt x="1976789" y="531319"/>
                </a:cubicBezTo>
                <a:cubicBezTo>
                  <a:pt x="1976789" y="531319"/>
                  <a:pt x="1978657" y="530529"/>
                  <a:pt x="1978657" y="529738"/>
                </a:cubicBezTo>
                <a:cubicBezTo>
                  <a:pt x="1978657" y="528948"/>
                  <a:pt x="1976789" y="528948"/>
                  <a:pt x="1976789" y="528154"/>
                </a:cubicBezTo>
                <a:cubicBezTo>
                  <a:pt x="1975854" y="528948"/>
                  <a:pt x="1974919" y="529738"/>
                  <a:pt x="1974919" y="530529"/>
                </a:cubicBezTo>
                <a:lnTo>
                  <a:pt x="1973048" y="532109"/>
                </a:lnTo>
                <a:lnTo>
                  <a:pt x="1971181" y="530529"/>
                </a:lnTo>
                <a:cubicBezTo>
                  <a:pt x="1971181" y="530529"/>
                  <a:pt x="1972116" y="528948"/>
                  <a:pt x="1973048" y="528948"/>
                </a:cubicBezTo>
                <a:cubicBezTo>
                  <a:pt x="1973048" y="528154"/>
                  <a:pt x="1973984" y="527364"/>
                  <a:pt x="1973984" y="527364"/>
                </a:cubicBezTo>
                <a:cubicBezTo>
                  <a:pt x="1974919" y="526573"/>
                  <a:pt x="1975854" y="525783"/>
                  <a:pt x="1975854" y="524993"/>
                </a:cubicBezTo>
                <a:cubicBezTo>
                  <a:pt x="1975854" y="524993"/>
                  <a:pt x="1977725" y="524199"/>
                  <a:pt x="1977725" y="523409"/>
                </a:cubicBezTo>
                <a:lnTo>
                  <a:pt x="1975854" y="521828"/>
                </a:lnTo>
                <a:cubicBezTo>
                  <a:pt x="1974919" y="522618"/>
                  <a:pt x="1973984" y="523409"/>
                  <a:pt x="1973984" y="524199"/>
                </a:cubicBezTo>
                <a:cubicBezTo>
                  <a:pt x="1973048" y="524993"/>
                  <a:pt x="1972116" y="526573"/>
                  <a:pt x="1970246" y="527364"/>
                </a:cubicBezTo>
                <a:cubicBezTo>
                  <a:pt x="1970246" y="527364"/>
                  <a:pt x="1969310" y="525783"/>
                  <a:pt x="1968375" y="525783"/>
                </a:cubicBezTo>
                <a:lnTo>
                  <a:pt x="1967443" y="528154"/>
                </a:lnTo>
                <a:cubicBezTo>
                  <a:pt x="1967443" y="528154"/>
                  <a:pt x="1968375" y="528948"/>
                  <a:pt x="1969310" y="528948"/>
                </a:cubicBezTo>
                <a:cubicBezTo>
                  <a:pt x="1969310" y="529738"/>
                  <a:pt x="1971181" y="530529"/>
                  <a:pt x="1971181" y="530529"/>
                </a:cubicBezTo>
                <a:cubicBezTo>
                  <a:pt x="1970246" y="530529"/>
                  <a:pt x="1970246" y="532109"/>
                  <a:pt x="1969310" y="532109"/>
                </a:cubicBezTo>
                <a:cubicBezTo>
                  <a:pt x="1969310" y="532109"/>
                  <a:pt x="1968375" y="531319"/>
                  <a:pt x="1967443" y="531319"/>
                </a:cubicBezTo>
                <a:cubicBezTo>
                  <a:pt x="1966508" y="531319"/>
                  <a:pt x="1966508" y="532900"/>
                  <a:pt x="1965573" y="532900"/>
                </a:cubicBezTo>
                <a:cubicBezTo>
                  <a:pt x="1965573" y="532900"/>
                  <a:pt x="1964637" y="531319"/>
                  <a:pt x="1963702" y="531319"/>
                </a:cubicBezTo>
                <a:cubicBezTo>
                  <a:pt x="1963702" y="531319"/>
                  <a:pt x="1962770" y="532900"/>
                  <a:pt x="1961835" y="532900"/>
                </a:cubicBezTo>
                <a:cubicBezTo>
                  <a:pt x="1961835" y="532900"/>
                  <a:pt x="1960899" y="532109"/>
                  <a:pt x="1959964" y="532109"/>
                </a:cubicBezTo>
                <a:cubicBezTo>
                  <a:pt x="1959964" y="532109"/>
                  <a:pt x="1959029" y="533693"/>
                  <a:pt x="1958097" y="533693"/>
                </a:cubicBezTo>
                <a:lnTo>
                  <a:pt x="1957162" y="535274"/>
                </a:lnTo>
                <a:cubicBezTo>
                  <a:pt x="1956226" y="535274"/>
                  <a:pt x="1955291" y="533693"/>
                  <a:pt x="1955291" y="533693"/>
                </a:cubicBezTo>
                <a:cubicBezTo>
                  <a:pt x="1954356" y="534484"/>
                  <a:pt x="1953420" y="535274"/>
                  <a:pt x="1953420" y="536065"/>
                </a:cubicBezTo>
                <a:cubicBezTo>
                  <a:pt x="1952488" y="536065"/>
                  <a:pt x="1952488" y="537649"/>
                  <a:pt x="1951553" y="537649"/>
                </a:cubicBezTo>
                <a:lnTo>
                  <a:pt x="1949683" y="536065"/>
                </a:lnTo>
                <a:cubicBezTo>
                  <a:pt x="1949683" y="535274"/>
                  <a:pt x="1950618" y="535274"/>
                  <a:pt x="1951553" y="534484"/>
                </a:cubicBezTo>
                <a:lnTo>
                  <a:pt x="1952488" y="532900"/>
                </a:lnTo>
                <a:lnTo>
                  <a:pt x="1950618" y="531319"/>
                </a:lnTo>
                <a:cubicBezTo>
                  <a:pt x="1951553" y="530529"/>
                  <a:pt x="1951553" y="530529"/>
                  <a:pt x="1952488" y="529738"/>
                </a:cubicBezTo>
                <a:cubicBezTo>
                  <a:pt x="1952488" y="528948"/>
                  <a:pt x="1953420" y="528154"/>
                  <a:pt x="1953420" y="528154"/>
                </a:cubicBezTo>
                <a:cubicBezTo>
                  <a:pt x="1954356" y="527364"/>
                  <a:pt x="1955291" y="528948"/>
                  <a:pt x="1956226" y="528948"/>
                </a:cubicBezTo>
                <a:lnTo>
                  <a:pt x="1957162" y="527364"/>
                </a:lnTo>
                <a:cubicBezTo>
                  <a:pt x="1958097" y="527364"/>
                  <a:pt x="1959029" y="528948"/>
                  <a:pt x="1959964" y="528948"/>
                </a:cubicBezTo>
                <a:lnTo>
                  <a:pt x="1960899" y="527364"/>
                </a:lnTo>
                <a:cubicBezTo>
                  <a:pt x="1960899" y="526573"/>
                  <a:pt x="1959029" y="525783"/>
                  <a:pt x="1959029" y="525783"/>
                </a:cubicBezTo>
                <a:cubicBezTo>
                  <a:pt x="1959029" y="524993"/>
                  <a:pt x="1960899" y="524199"/>
                  <a:pt x="1960899" y="524199"/>
                </a:cubicBezTo>
                <a:cubicBezTo>
                  <a:pt x="1959964" y="524199"/>
                  <a:pt x="1959029" y="522618"/>
                  <a:pt x="1959029" y="522618"/>
                </a:cubicBezTo>
                <a:cubicBezTo>
                  <a:pt x="1958097" y="522618"/>
                  <a:pt x="1957162" y="524199"/>
                  <a:pt x="1957162" y="524199"/>
                </a:cubicBezTo>
                <a:cubicBezTo>
                  <a:pt x="1956226" y="524199"/>
                  <a:pt x="1955291" y="522618"/>
                  <a:pt x="1955291" y="522618"/>
                </a:cubicBezTo>
                <a:cubicBezTo>
                  <a:pt x="1954356" y="522618"/>
                  <a:pt x="1954356" y="524993"/>
                  <a:pt x="1953420" y="524993"/>
                </a:cubicBezTo>
                <a:cubicBezTo>
                  <a:pt x="1952488" y="524993"/>
                  <a:pt x="1951553" y="523409"/>
                  <a:pt x="1951553" y="523409"/>
                </a:cubicBezTo>
                <a:cubicBezTo>
                  <a:pt x="1951553" y="524199"/>
                  <a:pt x="1949683" y="524993"/>
                  <a:pt x="1949683" y="524993"/>
                </a:cubicBezTo>
                <a:cubicBezTo>
                  <a:pt x="1949683" y="525783"/>
                  <a:pt x="1951553" y="525783"/>
                  <a:pt x="1951553" y="526573"/>
                </a:cubicBezTo>
                <a:cubicBezTo>
                  <a:pt x="1951553" y="527364"/>
                  <a:pt x="1950618" y="527364"/>
                  <a:pt x="1950618" y="528154"/>
                </a:cubicBezTo>
                <a:cubicBezTo>
                  <a:pt x="1949683" y="528948"/>
                  <a:pt x="1948747" y="529738"/>
                  <a:pt x="1948747" y="529738"/>
                </a:cubicBezTo>
                <a:cubicBezTo>
                  <a:pt x="1948747" y="530529"/>
                  <a:pt x="1950618" y="531319"/>
                  <a:pt x="1950618" y="531319"/>
                </a:cubicBezTo>
                <a:cubicBezTo>
                  <a:pt x="1950618" y="531319"/>
                  <a:pt x="1949683" y="532900"/>
                  <a:pt x="1948747" y="532900"/>
                </a:cubicBezTo>
                <a:cubicBezTo>
                  <a:pt x="1948747" y="532900"/>
                  <a:pt x="1946880" y="531319"/>
                  <a:pt x="1946880" y="532109"/>
                </a:cubicBezTo>
                <a:lnTo>
                  <a:pt x="1945009" y="533693"/>
                </a:lnTo>
                <a:cubicBezTo>
                  <a:pt x="1945009" y="532900"/>
                  <a:pt x="1943139" y="532900"/>
                  <a:pt x="1943139" y="532109"/>
                </a:cubicBezTo>
                <a:cubicBezTo>
                  <a:pt x="1943139" y="531319"/>
                  <a:pt x="1941271" y="531319"/>
                  <a:pt x="1941271" y="530529"/>
                </a:cubicBezTo>
                <a:cubicBezTo>
                  <a:pt x="1941271" y="530529"/>
                  <a:pt x="1942207" y="529738"/>
                  <a:pt x="1943139" y="528948"/>
                </a:cubicBezTo>
                <a:lnTo>
                  <a:pt x="1945009" y="530529"/>
                </a:lnTo>
                <a:cubicBezTo>
                  <a:pt x="1945009" y="530529"/>
                  <a:pt x="1945945" y="528948"/>
                  <a:pt x="1946880" y="528948"/>
                </a:cubicBezTo>
                <a:cubicBezTo>
                  <a:pt x="1946880" y="528154"/>
                  <a:pt x="1947812" y="527364"/>
                  <a:pt x="1947812" y="526573"/>
                </a:cubicBezTo>
                <a:cubicBezTo>
                  <a:pt x="1947812" y="526573"/>
                  <a:pt x="1946880" y="525783"/>
                  <a:pt x="1945945" y="525783"/>
                </a:cubicBezTo>
                <a:cubicBezTo>
                  <a:pt x="1945945" y="525783"/>
                  <a:pt x="1945009" y="527364"/>
                  <a:pt x="1944074" y="527364"/>
                </a:cubicBezTo>
                <a:cubicBezTo>
                  <a:pt x="1944074" y="527364"/>
                  <a:pt x="1943139" y="525783"/>
                  <a:pt x="1942207" y="525783"/>
                </a:cubicBezTo>
                <a:cubicBezTo>
                  <a:pt x="1942207" y="525783"/>
                  <a:pt x="1941271" y="527364"/>
                  <a:pt x="1940336" y="527364"/>
                </a:cubicBezTo>
                <a:cubicBezTo>
                  <a:pt x="1940336" y="528154"/>
                  <a:pt x="1939401" y="526573"/>
                  <a:pt x="1938466" y="526573"/>
                </a:cubicBezTo>
                <a:cubicBezTo>
                  <a:pt x="1938466" y="526573"/>
                  <a:pt x="1937533" y="527364"/>
                  <a:pt x="1937533" y="528154"/>
                </a:cubicBezTo>
                <a:cubicBezTo>
                  <a:pt x="1936598" y="528948"/>
                  <a:pt x="1935663" y="528948"/>
                  <a:pt x="1935663" y="529738"/>
                </a:cubicBezTo>
                <a:lnTo>
                  <a:pt x="1933792" y="531319"/>
                </a:lnTo>
                <a:lnTo>
                  <a:pt x="1931925" y="530529"/>
                </a:lnTo>
                <a:cubicBezTo>
                  <a:pt x="1931925" y="529738"/>
                  <a:pt x="1933792" y="528948"/>
                  <a:pt x="1933792" y="528948"/>
                </a:cubicBezTo>
                <a:cubicBezTo>
                  <a:pt x="1932860" y="528154"/>
                  <a:pt x="1930990" y="527364"/>
                  <a:pt x="1930990" y="527364"/>
                </a:cubicBezTo>
                <a:cubicBezTo>
                  <a:pt x="1930990" y="526573"/>
                  <a:pt x="1932860" y="525783"/>
                  <a:pt x="1932860" y="525783"/>
                </a:cubicBezTo>
                <a:cubicBezTo>
                  <a:pt x="1932860" y="524993"/>
                  <a:pt x="1930990" y="524199"/>
                  <a:pt x="1930990" y="524199"/>
                </a:cubicBezTo>
                <a:cubicBezTo>
                  <a:pt x="1930054" y="524199"/>
                  <a:pt x="1930054" y="525783"/>
                  <a:pt x="1929119" y="525783"/>
                </a:cubicBezTo>
                <a:cubicBezTo>
                  <a:pt x="1929119" y="526573"/>
                  <a:pt x="1930990" y="526573"/>
                  <a:pt x="1930990" y="527364"/>
                </a:cubicBezTo>
                <a:lnTo>
                  <a:pt x="1930054" y="528948"/>
                </a:lnTo>
                <a:cubicBezTo>
                  <a:pt x="1929119" y="529738"/>
                  <a:pt x="1928187" y="530529"/>
                  <a:pt x="1928187" y="530529"/>
                </a:cubicBezTo>
                <a:lnTo>
                  <a:pt x="1926317" y="529738"/>
                </a:lnTo>
                <a:cubicBezTo>
                  <a:pt x="1926317" y="528948"/>
                  <a:pt x="1928187" y="528154"/>
                  <a:pt x="1927252" y="527364"/>
                </a:cubicBezTo>
                <a:lnTo>
                  <a:pt x="1925381" y="526573"/>
                </a:lnTo>
                <a:cubicBezTo>
                  <a:pt x="1925381" y="525783"/>
                  <a:pt x="1923511" y="524993"/>
                  <a:pt x="1923511" y="524993"/>
                </a:cubicBezTo>
                <a:cubicBezTo>
                  <a:pt x="1923511" y="524993"/>
                  <a:pt x="1922579" y="526573"/>
                  <a:pt x="1921644" y="526573"/>
                </a:cubicBezTo>
                <a:cubicBezTo>
                  <a:pt x="1921644" y="527364"/>
                  <a:pt x="1920708" y="528154"/>
                  <a:pt x="1920708" y="528154"/>
                </a:cubicBezTo>
                <a:cubicBezTo>
                  <a:pt x="1919773" y="528948"/>
                  <a:pt x="1918838" y="529738"/>
                  <a:pt x="1918838" y="530529"/>
                </a:cubicBezTo>
                <a:cubicBezTo>
                  <a:pt x="1918838" y="530529"/>
                  <a:pt x="1917906" y="532109"/>
                  <a:pt x="1916970" y="532109"/>
                </a:cubicBezTo>
                <a:lnTo>
                  <a:pt x="1915100" y="530529"/>
                </a:lnTo>
                <a:cubicBezTo>
                  <a:pt x="1914165" y="530529"/>
                  <a:pt x="1914165" y="532109"/>
                  <a:pt x="1913229" y="532109"/>
                </a:cubicBezTo>
                <a:lnTo>
                  <a:pt x="1911362" y="531319"/>
                </a:lnTo>
                <a:cubicBezTo>
                  <a:pt x="1911362" y="530529"/>
                  <a:pt x="1913229" y="529738"/>
                  <a:pt x="1913229" y="528948"/>
                </a:cubicBezTo>
                <a:cubicBezTo>
                  <a:pt x="1913229" y="528948"/>
                  <a:pt x="1911362" y="528154"/>
                  <a:pt x="1910427" y="528154"/>
                </a:cubicBezTo>
                <a:cubicBezTo>
                  <a:pt x="1910427" y="528154"/>
                  <a:pt x="1909491" y="526573"/>
                  <a:pt x="1908556" y="526573"/>
                </a:cubicBezTo>
                <a:cubicBezTo>
                  <a:pt x="1908556" y="527364"/>
                  <a:pt x="1906689" y="528154"/>
                  <a:pt x="1906689" y="528154"/>
                </a:cubicBezTo>
                <a:cubicBezTo>
                  <a:pt x="1907624" y="528948"/>
                  <a:pt x="1909491" y="528948"/>
                  <a:pt x="1909491" y="529738"/>
                </a:cubicBezTo>
                <a:cubicBezTo>
                  <a:pt x="1909491" y="530529"/>
                  <a:pt x="1907624" y="530529"/>
                  <a:pt x="1907624" y="531319"/>
                </a:cubicBezTo>
                <a:cubicBezTo>
                  <a:pt x="1907624" y="532109"/>
                  <a:pt x="1909491" y="532109"/>
                  <a:pt x="1909491" y="532900"/>
                </a:cubicBezTo>
                <a:lnTo>
                  <a:pt x="1908556" y="534484"/>
                </a:lnTo>
                <a:cubicBezTo>
                  <a:pt x="1907624" y="535274"/>
                  <a:pt x="1906689" y="536065"/>
                  <a:pt x="1906689" y="536065"/>
                </a:cubicBezTo>
                <a:cubicBezTo>
                  <a:pt x="1904818" y="535274"/>
                  <a:pt x="1903886" y="534484"/>
                  <a:pt x="1902015" y="533693"/>
                </a:cubicBezTo>
                <a:cubicBezTo>
                  <a:pt x="1902015" y="532900"/>
                  <a:pt x="1903886" y="532109"/>
                  <a:pt x="1903886" y="532109"/>
                </a:cubicBezTo>
                <a:cubicBezTo>
                  <a:pt x="1903886" y="531319"/>
                  <a:pt x="1902015" y="531319"/>
                  <a:pt x="1902015" y="530529"/>
                </a:cubicBezTo>
                <a:lnTo>
                  <a:pt x="1903886" y="528948"/>
                </a:lnTo>
                <a:cubicBezTo>
                  <a:pt x="1902951" y="528154"/>
                  <a:pt x="1902015" y="528154"/>
                  <a:pt x="1901080" y="527364"/>
                </a:cubicBezTo>
                <a:cubicBezTo>
                  <a:pt x="1901080" y="527364"/>
                  <a:pt x="1900145" y="526573"/>
                  <a:pt x="1899210" y="525783"/>
                </a:cubicBezTo>
                <a:cubicBezTo>
                  <a:pt x="1898277" y="527364"/>
                  <a:pt x="1897342" y="528154"/>
                  <a:pt x="1896407" y="529738"/>
                </a:cubicBezTo>
                <a:cubicBezTo>
                  <a:pt x="1896407" y="530529"/>
                  <a:pt x="1898277" y="530529"/>
                  <a:pt x="1898277" y="531319"/>
                </a:cubicBezTo>
                <a:cubicBezTo>
                  <a:pt x="1898277" y="531319"/>
                  <a:pt x="1896407" y="532109"/>
                  <a:pt x="1896407" y="532900"/>
                </a:cubicBezTo>
                <a:cubicBezTo>
                  <a:pt x="1896407" y="533693"/>
                  <a:pt x="1898277" y="533693"/>
                  <a:pt x="1898277" y="534484"/>
                </a:cubicBezTo>
                <a:cubicBezTo>
                  <a:pt x="1899210" y="534484"/>
                  <a:pt x="1897342" y="535274"/>
                  <a:pt x="1897342" y="536065"/>
                </a:cubicBezTo>
                <a:lnTo>
                  <a:pt x="1899210" y="536855"/>
                </a:lnTo>
                <a:cubicBezTo>
                  <a:pt x="1898277" y="537649"/>
                  <a:pt x="1898277" y="538439"/>
                  <a:pt x="1897342" y="539229"/>
                </a:cubicBezTo>
                <a:lnTo>
                  <a:pt x="1896407" y="540810"/>
                </a:lnTo>
                <a:cubicBezTo>
                  <a:pt x="1895472" y="540810"/>
                  <a:pt x="1893601" y="539229"/>
                  <a:pt x="1893601" y="539229"/>
                </a:cubicBezTo>
                <a:cubicBezTo>
                  <a:pt x="1893601" y="539229"/>
                  <a:pt x="1895472" y="538439"/>
                  <a:pt x="1895472" y="537649"/>
                </a:cubicBezTo>
                <a:cubicBezTo>
                  <a:pt x="1894536" y="536855"/>
                  <a:pt x="1894536" y="536855"/>
                  <a:pt x="1893601" y="536065"/>
                </a:cubicBezTo>
                <a:cubicBezTo>
                  <a:pt x="1892669" y="536065"/>
                  <a:pt x="1891734" y="535274"/>
                  <a:pt x="1891734" y="535274"/>
                </a:cubicBezTo>
                <a:cubicBezTo>
                  <a:pt x="1890798" y="534484"/>
                  <a:pt x="1892669" y="533693"/>
                  <a:pt x="1892669" y="532900"/>
                </a:cubicBezTo>
                <a:cubicBezTo>
                  <a:pt x="1893601" y="532900"/>
                  <a:pt x="1894536" y="531319"/>
                  <a:pt x="1894536" y="531319"/>
                </a:cubicBezTo>
                <a:cubicBezTo>
                  <a:pt x="1894536" y="531319"/>
                  <a:pt x="1892669" y="530529"/>
                  <a:pt x="1892669" y="529738"/>
                </a:cubicBezTo>
                <a:cubicBezTo>
                  <a:pt x="1891734" y="529738"/>
                  <a:pt x="1890798" y="528948"/>
                  <a:pt x="1890798" y="528948"/>
                </a:cubicBezTo>
                <a:cubicBezTo>
                  <a:pt x="1889863" y="528154"/>
                  <a:pt x="1891734" y="527364"/>
                  <a:pt x="1891734" y="526573"/>
                </a:cubicBezTo>
                <a:cubicBezTo>
                  <a:pt x="1891734" y="526573"/>
                  <a:pt x="1893601" y="525783"/>
                  <a:pt x="1893601" y="524993"/>
                </a:cubicBezTo>
                <a:lnTo>
                  <a:pt x="1891734" y="524199"/>
                </a:lnTo>
                <a:cubicBezTo>
                  <a:pt x="1891734" y="523409"/>
                  <a:pt x="1889863" y="522618"/>
                  <a:pt x="1888928" y="522618"/>
                </a:cubicBezTo>
                <a:cubicBezTo>
                  <a:pt x="1888928" y="523409"/>
                  <a:pt x="1887996" y="523409"/>
                  <a:pt x="1887996" y="524199"/>
                </a:cubicBezTo>
                <a:cubicBezTo>
                  <a:pt x="1887996" y="524199"/>
                  <a:pt x="1889863" y="524993"/>
                  <a:pt x="1889863" y="525783"/>
                </a:cubicBezTo>
                <a:cubicBezTo>
                  <a:pt x="1889863" y="525783"/>
                  <a:pt x="1888928" y="526573"/>
                  <a:pt x="1887996" y="527364"/>
                </a:cubicBezTo>
                <a:cubicBezTo>
                  <a:pt x="1887996" y="528154"/>
                  <a:pt x="1887061" y="528948"/>
                  <a:pt x="1887061" y="528948"/>
                </a:cubicBezTo>
                <a:cubicBezTo>
                  <a:pt x="1886125" y="528948"/>
                  <a:pt x="1885190" y="527364"/>
                  <a:pt x="1884255" y="528154"/>
                </a:cubicBezTo>
                <a:cubicBezTo>
                  <a:pt x="1884255" y="528154"/>
                  <a:pt x="1883320" y="528948"/>
                  <a:pt x="1883320" y="529738"/>
                </a:cubicBezTo>
                <a:cubicBezTo>
                  <a:pt x="1882388" y="529738"/>
                  <a:pt x="1881452" y="530529"/>
                  <a:pt x="1881452" y="531319"/>
                </a:cubicBezTo>
                <a:cubicBezTo>
                  <a:pt x="1880517" y="532109"/>
                  <a:pt x="1880517" y="532109"/>
                  <a:pt x="1879582" y="532900"/>
                </a:cubicBezTo>
                <a:cubicBezTo>
                  <a:pt x="1879582" y="533693"/>
                  <a:pt x="1877714" y="534484"/>
                  <a:pt x="1878647" y="534484"/>
                </a:cubicBezTo>
                <a:cubicBezTo>
                  <a:pt x="1878647" y="535274"/>
                  <a:pt x="1879582" y="536065"/>
                  <a:pt x="1880517" y="536065"/>
                </a:cubicBezTo>
                <a:lnTo>
                  <a:pt x="1882388" y="537649"/>
                </a:lnTo>
                <a:cubicBezTo>
                  <a:pt x="1882388" y="537649"/>
                  <a:pt x="1881452" y="539229"/>
                  <a:pt x="1880517" y="539229"/>
                </a:cubicBezTo>
                <a:cubicBezTo>
                  <a:pt x="1880517" y="539229"/>
                  <a:pt x="1879582" y="537649"/>
                  <a:pt x="1878647" y="537649"/>
                </a:cubicBezTo>
                <a:cubicBezTo>
                  <a:pt x="1878647" y="538439"/>
                  <a:pt x="1877714" y="540020"/>
                  <a:pt x="1876779" y="540020"/>
                </a:cubicBezTo>
                <a:cubicBezTo>
                  <a:pt x="1876779" y="539229"/>
                  <a:pt x="1875844" y="538439"/>
                  <a:pt x="1874909" y="538439"/>
                </a:cubicBezTo>
                <a:lnTo>
                  <a:pt x="1873041" y="536855"/>
                </a:lnTo>
                <a:cubicBezTo>
                  <a:pt x="1872106" y="536855"/>
                  <a:pt x="1871171" y="535274"/>
                  <a:pt x="1871171" y="536065"/>
                </a:cubicBezTo>
                <a:cubicBezTo>
                  <a:pt x="1870235" y="536065"/>
                  <a:pt x="1869300" y="536855"/>
                  <a:pt x="1869300" y="537649"/>
                </a:cubicBezTo>
                <a:cubicBezTo>
                  <a:pt x="1868368" y="537649"/>
                  <a:pt x="1868368" y="538439"/>
                  <a:pt x="1867433" y="539229"/>
                </a:cubicBezTo>
                <a:cubicBezTo>
                  <a:pt x="1867433" y="540020"/>
                  <a:pt x="1866497" y="540020"/>
                  <a:pt x="1866497" y="540810"/>
                </a:cubicBezTo>
                <a:cubicBezTo>
                  <a:pt x="1865562" y="540810"/>
                  <a:pt x="1863695" y="540020"/>
                  <a:pt x="1863695" y="540020"/>
                </a:cubicBezTo>
                <a:cubicBezTo>
                  <a:pt x="1863695" y="539229"/>
                  <a:pt x="1865562" y="538439"/>
                  <a:pt x="1865562" y="537649"/>
                </a:cubicBezTo>
                <a:lnTo>
                  <a:pt x="1863695" y="536855"/>
                </a:lnTo>
                <a:cubicBezTo>
                  <a:pt x="1863695" y="536065"/>
                  <a:pt x="1864627" y="535274"/>
                  <a:pt x="1864627" y="534484"/>
                </a:cubicBezTo>
                <a:cubicBezTo>
                  <a:pt x="1865562" y="534484"/>
                  <a:pt x="1866497" y="533693"/>
                  <a:pt x="1866497" y="532900"/>
                </a:cubicBezTo>
                <a:lnTo>
                  <a:pt x="1868368" y="531319"/>
                </a:lnTo>
                <a:lnTo>
                  <a:pt x="1866497" y="529738"/>
                </a:lnTo>
                <a:cubicBezTo>
                  <a:pt x="1865562" y="529738"/>
                  <a:pt x="1864627" y="528948"/>
                  <a:pt x="1863695" y="528154"/>
                </a:cubicBezTo>
                <a:lnTo>
                  <a:pt x="1861824" y="527364"/>
                </a:lnTo>
                <a:lnTo>
                  <a:pt x="1863695" y="525783"/>
                </a:lnTo>
                <a:cubicBezTo>
                  <a:pt x="1863695" y="524993"/>
                  <a:pt x="1865562" y="524199"/>
                  <a:pt x="1865562" y="523409"/>
                </a:cubicBezTo>
                <a:cubicBezTo>
                  <a:pt x="1864627" y="523409"/>
                  <a:pt x="1863695" y="522618"/>
                  <a:pt x="1862759" y="522618"/>
                </a:cubicBezTo>
                <a:cubicBezTo>
                  <a:pt x="1862759" y="521828"/>
                  <a:pt x="1861824" y="521828"/>
                  <a:pt x="1860889" y="521037"/>
                </a:cubicBezTo>
                <a:cubicBezTo>
                  <a:pt x="1860889" y="521828"/>
                  <a:pt x="1859954" y="521828"/>
                  <a:pt x="1859018" y="522618"/>
                </a:cubicBezTo>
                <a:cubicBezTo>
                  <a:pt x="1859018" y="523409"/>
                  <a:pt x="1858086" y="524199"/>
                  <a:pt x="1858086" y="524199"/>
                </a:cubicBezTo>
                <a:cubicBezTo>
                  <a:pt x="1858086" y="524993"/>
                  <a:pt x="1856216" y="525783"/>
                  <a:pt x="1856216" y="526573"/>
                </a:cubicBezTo>
                <a:lnTo>
                  <a:pt x="1858086" y="527364"/>
                </a:lnTo>
                <a:cubicBezTo>
                  <a:pt x="1858086" y="528154"/>
                  <a:pt x="1857151" y="528948"/>
                  <a:pt x="1857151" y="529738"/>
                </a:cubicBezTo>
                <a:cubicBezTo>
                  <a:pt x="1856216" y="529738"/>
                  <a:pt x="1855280" y="530529"/>
                  <a:pt x="1855280" y="531319"/>
                </a:cubicBezTo>
                <a:lnTo>
                  <a:pt x="1857151" y="532109"/>
                </a:lnTo>
                <a:cubicBezTo>
                  <a:pt x="1857151" y="532900"/>
                  <a:pt x="1856216" y="534484"/>
                  <a:pt x="1855280" y="534484"/>
                </a:cubicBezTo>
                <a:cubicBezTo>
                  <a:pt x="1855280" y="534484"/>
                  <a:pt x="1854345" y="532900"/>
                  <a:pt x="1853413" y="532900"/>
                </a:cubicBezTo>
                <a:cubicBezTo>
                  <a:pt x="1853413" y="532900"/>
                  <a:pt x="1852478" y="534484"/>
                  <a:pt x="1851543" y="534484"/>
                </a:cubicBezTo>
                <a:cubicBezTo>
                  <a:pt x="1851543" y="535274"/>
                  <a:pt x="1850607" y="536065"/>
                  <a:pt x="1850607" y="536065"/>
                </a:cubicBezTo>
                <a:cubicBezTo>
                  <a:pt x="1850607" y="536855"/>
                  <a:pt x="1852478" y="537649"/>
                  <a:pt x="1852478" y="537649"/>
                </a:cubicBezTo>
                <a:cubicBezTo>
                  <a:pt x="1851543" y="539229"/>
                  <a:pt x="1850607" y="540020"/>
                  <a:pt x="1849672" y="541601"/>
                </a:cubicBezTo>
                <a:cubicBezTo>
                  <a:pt x="1847805" y="540020"/>
                  <a:pt x="1846870" y="539229"/>
                  <a:pt x="1844999" y="538439"/>
                </a:cubicBezTo>
                <a:lnTo>
                  <a:pt x="1843132" y="537649"/>
                </a:lnTo>
                <a:cubicBezTo>
                  <a:pt x="1843132" y="536855"/>
                  <a:pt x="1844999" y="536065"/>
                  <a:pt x="1844999" y="535274"/>
                </a:cubicBezTo>
                <a:cubicBezTo>
                  <a:pt x="1844067" y="535274"/>
                  <a:pt x="1843132" y="534484"/>
                  <a:pt x="1842196" y="534484"/>
                </a:cubicBezTo>
                <a:cubicBezTo>
                  <a:pt x="1842196" y="533693"/>
                  <a:pt x="1844067" y="532900"/>
                  <a:pt x="1844067" y="532109"/>
                </a:cubicBezTo>
                <a:lnTo>
                  <a:pt x="1842196" y="531319"/>
                </a:lnTo>
                <a:cubicBezTo>
                  <a:pt x="1842196" y="530529"/>
                  <a:pt x="1844067" y="529738"/>
                  <a:pt x="1844067" y="528948"/>
                </a:cubicBezTo>
                <a:cubicBezTo>
                  <a:pt x="1843132" y="528948"/>
                  <a:pt x="1841261" y="528154"/>
                  <a:pt x="1841261" y="528154"/>
                </a:cubicBezTo>
                <a:cubicBezTo>
                  <a:pt x="1841261" y="527364"/>
                  <a:pt x="1843132" y="526573"/>
                  <a:pt x="1843132" y="525783"/>
                </a:cubicBezTo>
                <a:lnTo>
                  <a:pt x="1841261" y="524993"/>
                </a:lnTo>
                <a:cubicBezTo>
                  <a:pt x="1840326" y="524199"/>
                  <a:pt x="1839391" y="524199"/>
                  <a:pt x="1839391" y="523409"/>
                </a:cubicBezTo>
                <a:cubicBezTo>
                  <a:pt x="1838458" y="524199"/>
                  <a:pt x="1837523" y="524993"/>
                  <a:pt x="1837523" y="524993"/>
                </a:cubicBezTo>
                <a:cubicBezTo>
                  <a:pt x="1836588" y="525783"/>
                  <a:pt x="1835653" y="526573"/>
                  <a:pt x="1835653" y="527364"/>
                </a:cubicBezTo>
                <a:lnTo>
                  <a:pt x="1837523" y="528154"/>
                </a:lnTo>
                <a:cubicBezTo>
                  <a:pt x="1837523" y="528948"/>
                  <a:pt x="1836588" y="529738"/>
                  <a:pt x="1836588" y="529738"/>
                </a:cubicBezTo>
                <a:cubicBezTo>
                  <a:pt x="1835653" y="530529"/>
                  <a:pt x="1834717" y="531319"/>
                  <a:pt x="1834717" y="532109"/>
                </a:cubicBezTo>
                <a:cubicBezTo>
                  <a:pt x="1833785" y="532109"/>
                  <a:pt x="1833785" y="532900"/>
                  <a:pt x="1832850" y="533693"/>
                </a:cubicBezTo>
                <a:cubicBezTo>
                  <a:pt x="1831915" y="534484"/>
                  <a:pt x="1830979" y="536065"/>
                  <a:pt x="1830044" y="536855"/>
                </a:cubicBezTo>
                <a:cubicBezTo>
                  <a:pt x="1829109" y="536855"/>
                  <a:pt x="1828177" y="536065"/>
                  <a:pt x="1828177" y="536065"/>
                </a:cubicBezTo>
                <a:cubicBezTo>
                  <a:pt x="1827241" y="535274"/>
                  <a:pt x="1826306" y="535274"/>
                  <a:pt x="1825371" y="534484"/>
                </a:cubicBezTo>
                <a:cubicBezTo>
                  <a:pt x="1825371" y="533693"/>
                  <a:pt x="1824436" y="533693"/>
                  <a:pt x="1823503" y="532900"/>
                </a:cubicBezTo>
                <a:lnTo>
                  <a:pt x="1825371" y="531319"/>
                </a:lnTo>
                <a:lnTo>
                  <a:pt x="1823503" y="529738"/>
                </a:lnTo>
                <a:cubicBezTo>
                  <a:pt x="1823503" y="529738"/>
                  <a:pt x="1824436" y="528948"/>
                  <a:pt x="1824436" y="528154"/>
                </a:cubicBezTo>
                <a:cubicBezTo>
                  <a:pt x="1825371" y="527364"/>
                  <a:pt x="1825371" y="527364"/>
                  <a:pt x="1826306" y="526573"/>
                </a:cubicBezTo>
                <a:cubicBezTo>
                  <a:pt x="1827241" y="525783"/>
                  <a:pt x="1827241" y="524993"/>
                  <a:pt x="1828177" y="524993"/>
                </a:cubicBezTo>
                <a:cubicBezTo>
                  <a:pt x="1828177" y="524199"/>
                  <a:pt x="1829109" y="523409"/>
                  <a:pt x="1829109" y="522618"/>
                </a:cubicBezTo>
                <a:cubicBezTo>
                  <a:pt x="1830044" y="522618"/>
                  <a:pt x="1827241" y="521828"/>
                  <a:pt x="1827241" y="521828"/>
                </a:cubicBezTo>
                <a:cubicBezTo>
                  <a:pt x="1826306" y="522618"/>
                  <a:pt x="1825371" y="524199"/>
                  <a:pt x="1824436" y="524993"/>
                </a:cubicBezTo>
                <a:cubicBezTo>
                  <a:pt x="1823503" y="525783"/>
                  <a:pt x="1823503" y="526573"/>
                  <a:pt x="1822568" y="526573"/>
                </a:cubicBezTo>
                <a:cubicBezTo>
                  <a:pt x="1822568" y="527364"/>
                  <a:pt x="1820698" y="525783"/>
                  <a:pt x="1820698" y="525783"/>
                </a:cubicBezTo>
                <a:cubicBezTo>
                  <a:pt x="1819762" y="525783"/>
                  <a:pt x="1818830" y="527364"/>
                  <a:pt x="1818830" y="527364"/>
                </a:cubicBezTo>
                <a:cubicBezTo>
                  <a:pt x="1818830" y="528154"/>
                  <a:pt x="1817895" y="528154"/>
                  <a:pt x="1816960" y="528948"/>
                </a:cubicBezTo>
                <a:cubicBezTo>
                  <a:pt x="1816960" y="529738"/>
                  <a:pt x="1816025" y="530529"/>
                  <a:pt x="1816025" y="530529"/>
                </a:cubicBezTo>
                <a:cubicBezTo>
                  <a:pt x="1816025" y="531319"/>
                  <a:pt x="1817895" y="532109"/>
                  <a:pt x="1817895" y="532109"/>
                </a:cubicBezTo>
                <a:cubicBezTo>
                  <a:pt x="1817895" y="532900"/>
                  <a:pt x="1816025" y="533693"/>
                  <a:pt x="1816025" y="533693"/>
                </a:cubicBezTo>
                <a:cubicBezTo>
                  <a:pt x="1816960" y="533693"/>
                  <a:pt x="1817895" y="535274"/>
                  <a:pt x="1817895" y="535274"/>
                </a:cubicBezTo>
                <a:lnTo>
                  <a:pt x="1816960" y="536855"/>
                </a:lnTo>
                <a:cubicBezTo>
                  <a:pt x="1816025" y="536855"/>
                  <a:pt x="1815089" y="536065"/>
                  <a:pt x="1815089" y="536065"/>
                </a:cubicBezTo>
                <a:cubicBezTo>
                  <a:pt x="1814157" y="535274"/>
                  <a:pt x="1812287" y="534484"/>
                  <a:pt x="1812287" y="534484"/>
                </a:cubicBezTo>
                <a:cubicBezTo>
                  <a:pt x="1812287" y="533693"/>
                  <a:pt x="1814157" y="532900"/>
                  <a:pt x="1814157" y="532900"/>
                </a:cubicBezTo>
                <a:cubicBezTo>
                  <a:pt x="1814157" y="532109"/>
                  <a:pt x="1812287" y="532109"/>
                  <a:pt x="1812287" y="531319"/>
                </a:cubicBezTo>
                <a:cubicBezTo>
                  <a:pt x="1812287" y="530529"/>
                  <a:pt x="1814157" y="529738"/>
                  <a:pt x="1814157" y="529738"/>
                </a:cubicBezTo>
                <a:cubicBezTo>
                  <a:pt x="1813222" y="528948"/>
                  <a:pt x="1811351" y="528948"/>
                  <a:pt x="1811351" y="528154"/>
                </a:cubicBezTo>
                <a:cubicBezTo>
                  <a:pt x="1811351" y="527364"/>
                  <a:pt x="1809481" y="527364"/>
                  <a:pt x="1809481" y="526573"/>
                </a:cubicBezTo>
                <a:cubicBezTo>
                  <a:pt x="1809481" y="527364"/>
                  <a:pt x="1807614" y="528154"/>
                  <a:pt x="1807614" y="528948"/>
                </a:cubicBezTo>
                <a:lnTo>
                  <a:pt x="1810416" y="529738"/>
                </a:lnTo>
                <a:cubicBezTo>
                  <a:pt x="1810416" y="530529"/>
                  <a:pt x="1808549" y="531319"/>
                  <a:pt x="1808549" y="531319"/>
                </a:cubicBezTo>
                <a:cubicBezTo>
                  <a:pt x="1808549" y="532109"/>
                  <a:pt x="1807614" y="533693"/>
                  <a:pt x="1806678" y="533693"/>
                </a:cubicBezTo>
                <a:lnTo>
                  <a:pt x="1804808" y="532109"/>
                </a:lnTo>
                <a:cubicBezTo>
                  <a:pt x="1803876" y="532109"/>
                  <a:pt x="1803876" y="533693"/>
                  <a:pt x="1802940" y="533693"/>
                </a:cubicBezTo>
                <a:cubicBezTo>
                  <a:pt x="1802005" y="533693"/>
                  <a:pt x="1802005" y="532900"/>
                  <a:pt x="1801070" y="532900"/>
                </a:cubicBezTo>
                <a:cubicBezTo>
                  <a:pt x="1800135" y="532109"/>
                  <a:pt x="1799202" y="531319"/>
                  <a:pt x="1799202" y="531319"/>
                </a:cubicBezTo>
                <a:cubicBezTo>
                  <a:pt x="1799202" y="530529"/>
                  <a:pt x="1801070" y="529738"/>
                  <a:pt x="1800135" y="529738"/>
                </a:cubicBezTo>
                <a:cubicBezTo>
                  <a:pt x="1800135" y="528948"/>
                  <a:pt x="1798267" y="528154"/>
                  <a:pt x="1798267" y="528154"/>
                </a:cubicBezTo>
                <a:cubicBezTo>
                  <a:pt x="1798267" y="528154"/>
                  <a:pt x="1797332" y="526573"/>
                  <a:pt x="1796397" y="526573"/>
                </a:cubicBezTo>
                <a:cubicBezTo>
                  <a:pt x="1796397" y="526573"/>
                  <a:pt x="1795461" y="528154"/>
                  <a:pt x="1794526" y="528154"/>
                </a:cubicBezTo>
                <a:cubicBezTo>
                  <a:pt x="1794526" y="528948"/>
                  <a:pt x="1793594" y="529738"/>
                  <a:pt x="1793594" y="530529"/>
                </a:cubicBezTo>
                <a:lnTo>
                  <a:pt x="1795461" y="531319"/>
                </a:lnTo>
                <a:cubicBezTo>
                  <a:pt x="1794526" y="532109"/>
                  <a:pt x="1794526" y="532900"/>
                  <a:pt x="1793594" y="533693"/>
                </a:cubicBezTo>
                <a:lnTo>
                  <a:pt x="1791723" y="532109"/>
                </a:lnTo>
                <a:cubicBezTo>
                  <a:pt x="1790788" y="531319"/>
                  <a:pt x="1789853" y="530529"/>
                  <a:pt x="1789853" y="530529"/>
                </a:cubicBezTo>
                <a:cubicBezTo>
                  <a:pt x="1788921" y="530529"/>
                  <a:pt x="1787985" y="528948"/>
                  <a:pt x="1787050" y="528948"/>
                </a:cubicBezTo>
                <a:lnTo>
                  <a:pt x="1786115" y="531319"/>
                </a:lnTo>
                <a:cubicBezTo>
                  <a:pt x="1785180" y="530529"/>
                  <a:pt x="1784248" y="529738"/>
                  <a:pt x="1783312" y="529738"/>
                </a:cubicBezTo>
                <a:cubicBezTo>
                  <a:pt x="1783312" y="528948"/>
                  <a:pt x="1785180" y="528154"/>
                  <a:pt x="1785180" y="528154"/>
                </a:cubicBezTo>
                <a:cubicBezTo>
                  <a:pt x="1785180" y="527364"/>
                  <a:pt x="1787050" y="526573"/>
                  <a:pt x="1787050" y="526573"/>
                </a:cubicBezTo>
                <a:cubicBezTo>
                  <a:pt x="1787050" y="525783"/>
                  <a:pt x="1785180" y="524993"/>
                  <a:pt x="1785180" y="524993"/>
                </a:cubicBezTo>
                <a:cubicBezTo>
                  <a:pt x="1784248" y="524199"/>
                  <a:pt x="1783312" y="524199"/>
                  <a:pt x="1782377" y="523409"/>
                </a:cubicBezTo>
                <a:cubicBezTo>
                  <a:pt x="1781442" y="524993"/>
                  <a:pt x="1780506" y="525783"/>
                  <a:pt x="1779571" y="527364"/>
                </a:cubicBezTo>
                <a:cubicBezTo>
                  <a:pt x="1778639" y="527364"/>
                  <a:pt x="1778639" y="528154"/>
                  <a:pt x="1777704" y="528948"/>
                </a:cubicBezTo>
                <a:cubicBezTo>
                  <a:pt x="1776769" y="529738"/>
                  <a:pt x="1775833" y="531319"/>
                  <a:pt x="1774898" y="532109"/>
                </a:cubicBezTo>
                <a:cubicBezTo>
                  <a:pt x="1773966" y="532900"/>
                  <a:pt x="1773966" y="533693"/>
                  <a:pt x="1773031" y="533693"/>
                </a:cubicBezTo>
                <a:cubicBezTo>
                  <a:pt x="1772096" y="533693"/>
                  <a:pt x="1772096" y="532900"/>
                  <a:pt x="1771160" y="532900"/>
                </a:cubicBezTo>
                <a:cubicBezTo>
                  <a:pt x="1770225" y="532109"/>
                  <a:pt x="1769290" y="532109"/>
                  <a:pt x="1769290" y="531319"/>
                </a:cubicBezTo>
                <a:cubicBezTo>
                  <a:pt x="1769290" y="531319"/>
                  <a:pt x="1771160" y="529738"/>
                  <a:pt x="1770225" y="529738"/>
                </a:cubicBezTo>
                <a:lnTo>
                  <a:pt x="1768358" y="528154"/>
                </a:lnTo>
                <a:lnTo>
                  <a:pt x="1767422" y="529738"/>
                </a:lnTo>
                <a:cubicBezTo>
                  <a:pt x="1766487" y="530529"/>
                  <a:pt x="1765552" y="531319"/>
                  <a:pt x="1765552" y="532109"/>
                </a:cubicBezTo>
                <a:lnTo>
                  <a:pt x="1767422" y="532900"/>
                </a:lnTo>
                <a:cubicBezTo>
                  <a:pt x="1767422" y="533693"/>
                  <a:pt x="1766487" y="534484"/>
                  <a:pt x="1765552" y="535274"/>
                </a:cubicBezTo>
                <a:cubicBezTo>
                  <a:pt x="1765552" y="535274"/>
                  <a:pt x="1764617" y="536065"/>
                  <a:pt x="1764617" y="536855"/>
                </a:cubicBezTo>
                <a:cubicBezTo>
                  <a:pt x="1763684" y="537649"/>
                  <a:pt x="1762749" y="537649"/>
                  <a:pt x="1762749" y="538439"/>
                </a:cubicBezTo>
                <a:cubicBezTo>
                  <a:pt x="1762749" y="538439"/>
                  <a:pt x="1761814" y="540020"/>
                  <a:pt x="1760879" y="540020"/>
                </a:cubicBezTo>
                <a:lnTo>
                  <a:pt x="1759011" y="539229"/>
                </a:lnTo>
                <a:cubicBezTo>
                  <a:pt x="1759011" y="538439"/>
                  <a:pt x="1759946" y="537649"/>
                  <a:pt x="1760879" y="536855"/>
                </a:cubicBezTo>
                <a:lnTo>
                  <a:pt x="1761814" y="535274"/>
                </a:lnTo>
                <a:lnTo>
                  <a:pt x="1759946" y="533693"/>
                </a:lnTo>
                <a:cubicBezTo>
                  <a:pt x="1759946" y="533693"/>
                  <a:pt x="1759011" y="536065"/>
                  <a:pt x="1758076" y="536065"/>
                </a:cubicBezTo>
                <a:cubicBezTo>
                  <a:pt x="1758076" y="536065"/>
                  <a:pt x="1757141" y="534484"/>
                  <a:pt x="1756205" y="534484"/>
                </a:cubicBezTo>
                <a:cubicBezTo>
                  <a:pt x="1757141" y="533693"/>
                  <a:pt x="1757141" y="532900"/>
                  <a:pt x="1758076" y="532900"/>
                </a:cubicBezTo>
                <a:cubicBezTo>
                  <a:pt x="1758076" y="532109"/>
                  <a:pt x="1759011" y="531319"/>
                  <a:pt x="1759946" y="530529"/>
                </a:cubicBezTo>
                <a:lnTo>
                  <a:pt x="1757141" y="529738"/>
                </a:lnTo>
                <a:cubicBezTo>
                  <a:pt x="1757141" y="528948"/>
                  <a:pt x="1759011" y="528154"/>
                  <a:pt x="1759011" y="528154"/>
                </a:cubicBezTo>
                <a:cubicBezTo>
                  <a:pt x="1759011" y="527364"/>
                  <a:pt x="1759946" y="526573"/>
                  <a:pt x="1760879" y="525783"/>
                </a:cubicBezTo>
                <a:cubicBezTo>
                  <a:pt x="1760879" y="525783"/>
                  <a:pt x="1761814" y="524993"/>
                  <a:pt x="1762749" y="524199"/>
                </a:cubicBezTo>
                <a:cubicBezTo>
                  <a:pt x="1761814" y="524199"/>
                  <a:pt x="1760879" y="522618"/>
                  <a:pt x="1759946" y="522618"/>
                </a:cubicBezTo>
                <a:cubicBezTo>
                  <a:pt x="1759946" y="523409"/>
                  <a:pt x="1759011" y="524199"/>
                  <a:pt x="1759011" y="524993"/>
                </a:cubicBezTo>
                <a:cubicBezTo>
                  <a:pt x="1758076" y="524993"/>
                  <a:pt x="1757141" y="525783"/>
                  <a:pt x="1757141" y="526573"/>
                </a:cubicBezTo>
                <a:cubicBezTo>
                  <a:pt x="1756205" y="527364"/>
                  <a:pt x="1756205" y="527364"/>
                  <a:pt x="1755270" y="528154"/>
                </a:cubicBezTo>
                <a:cubicBezTo>
                  <a:pt x="1754338" y="529738"/>
                  <a:pt x="1753403" y="530529"/>
                  <a:pt x="1752467" y="532109"/>
                </a:cubicBezTo>
                <a:cubicBezTo>
                  <a:pt x="1752467" y="531319"/>
                  <a:pt x="1749665" y="530529"/>
                  <a:pt x="1750597" y="530529"/>
                </a:cubicBezTo>
                <a:cubicBezTo>
                  <a:pt x="1750597" y="529738"/>
                  <a:pt x="1751532" y="528948"/>
                  <a:pt x="1751532" y="528948"/>
                </a:cubicBezTo>
                <a:cubicBezTo>
                  <a:pt x="1752467" y="528154"/>
                  <a:pt x="1753403" y="527364"/>
                  <a:pt x="1753403" y="526573"/>
                </a:cubicBezTo>
                <a:lnTo>
                  <a:pt x="1751532" y="525783"/>
                </a:lnTo>
                <a:cubicBezTo>
                  <a:pt x="1751532" y="524993"/>
                  <a:pt x="1752467" y="524199"/>
                  <a:pt x="1752467" y="523409"/>
                </a:cubicBezTo>
                <a:cubicBezTo>
                  <a:pt x="1753403" y="523409"/>
                  <a:pt x="1754338" y="522618"/>
                  <a:pt x="1754338" y="521828"/>
                </a:cubicBezTo>
                <a:cubicBezTo>
                  <a:pt x="1753403" y="521828"/>
                  <a:pt x="1753403" y="520247"/>
                  <a:pt x="1752467" y="520247"/>
                </a:cubicBezTo>
                <a:cubicBezTo>
                  <a:pt x="1752467" y="521037"/>
                  <a:pt x="1750597" y="521828"/>
                  <a:pt x="1750597" y="522618"/>
                </a:cubicBezTo>
                <a:cubicBezTo>
                  <a:pt x="1750597" y="522618"/>
                  <a:pt x="1749665" y="523409"/>
                  <a:pt x="1748729" y="524199"/>
                </a:cubicBezTo>
                <a:cubicBezTo>
                  <a:pt x="1748729" y="524993"/>
                  <a:pt x="1747794" y="524993"/>
                  <a:pt x="1747794" y="525783"/>
                </a:cubicBezTo>
                <a:cubicBezTo>
                  <a:pt x="1746859" y="526573"/>
                  <a:pt x="1746859" y="527364"/>
                  <a:pt x="1745924" y="527364"/>
                </a:cubicBezTo>
                <a:cubicBezTo>
                  <a:pt x="1745924" y="528154"/>
                  <a:pt x="1744056" y="528948"/>
                  <a:pt x="1744056" y="529738"/>
                </a:cubicBezTo>
                <a:lnTo>
                  <a:pt x="1746859" y="530529"/>
                </a:lnTo>
                <a:cubicBezTo>
                  <a:pt x="1745924" y="531319"/>
                  <a:pt x="1744988" y="532109"/>
                  <a:pt x="1744988" y="532900"/>
                </a:cubicBezTo>
                <a:cubicBezTo>
                  <a:pt x="1744056" y="532900"/>
                  <a:pt x="1744056" y="533693"/>
                  <a:pt x="1743121" y="534484"/>
                </a:cubicBezTo>
                <a:lnTo>
                  <a:pt x="1741251" y="532900"/>
                </a:lnTo>
                <a:cubicBezTo>
                  <a:pt x="1740315" y="534484"/>
                  <a:pt x="1739383" y="535274"/>
                  <a:pt x="1738448" y="536855"/>
                </a:cubicBezTo>
                <a:cubicBezTo>
                  <a:pt x="1737513" y="536065"/>
                  <a:pt x="1735642" y="535274"/>
                  <a:pt x="1735642" y="535274"/>
                </a:cubicBezTo>
                <a:cubicBezTo>
                  <a:pt x="1735642" y="534484"/>
                  <a:pt x="1737513" y="533693"/>
                  <a:pt x="1737513" y="533693"/>
                </a:cubicBezTo>
                <a:cubicBezTo>
                  <a:pt x="1737513" y="532900"/>
                  <a:pt x="1735642" y="532109"/>
                  <a:pt x="1735642" y="532109"/>
                </a:cubicBezTo>
                <a:lnTo>
                  <a:pt x="1733775" y="533693"/>
                </a:lnTo>
                <a:cubicBezTo>
                  <a:pt x="1733775" y="533693"/>
                  <a:pt x="1731904" y="532900"/>
                  <a:pt x="1731904" y="532109"/>
                </a:cubicBezTo>
                <a:lnTo>
                  <a:pt x="1733775" y="530529"/>
                </a:lnTo>
                <a:cubicBezTo>
                  <a:pt x="1732840" y="530529"/>
                  <a:pt x="1731904" y="529738"/>
                  <a:pt x="1730969" y="529738"/>
                </a:cubicBezTo>
                <a:cubicBezTo>
                  <a:pt x="1730969" y="528948"/>
                  <a:pt x="1730037" y="531319"/>
                  <a:pt x="1730037" y="531319"/>
                </a:cubicBezTo>
                <a:cubicBezTo>
                  <a:pt x="1729102" y="531319"/>
                  <a:pt x="1728166" y="529738"/>
                  <a:pt x="1727231" y="529738"/>
                </a:cubicBezTo>
                <a:cubicBezTo>
                  <a:pt x="1726296" y="531319"/>
                  <a:pt x="1725361" y="532109"/>
                  <a:pt x="1724428" y="532900"/>
                </a:cubicBezTo>
                <a:cubicBezTo>
                  <a:pt x="1723493" y="533693"/>
                  <a:pt x="1723493" y="534484"/>
                  <a:pt x="1722558" y="535274"/>
                </a:cubicBezTo>
                <a:cubicBezTo>
                  <a:pt x="1722558" y="535274"/>
                  <a:pt x="1721623" y="536065"/>
                  <a:pt x="1721623" y="536855"/>
                </a:cubicBezTo>
                <a:cubicBezTo>
                  <a:pt x="1720687" y="536855"/>
                  <a:pt x="1719755" y="538439"/>
                  <a:pt x="1719755" y="538439"/>
                </a:cubicBezTo>
                <a:cubicBezTo>
                  <a:pt x="1719755" y="539229"/>
                  <a:pt x="1721623" y="540020"/>
                  <a:pt x="1721623" y="540020"/>
                </a:cubicBezTo>
                <a:cubicBezTo>
                  <a:pt x="1721623" y="540810"/>
                  <a:pt x="1720687" y="541601"/>
                  <a:pt x="1719755" y="541601"/>
                </a:cubicBezTo>
                <a:cubicBezTo>
                  <a:pt x="1719755" y="542394"/>
                  <a:pt x="1718820" y="543185"/>
                  <a:pt x="1718820" y="543185"/>
                </a:cubicBezTo>
                <a:cubicBezTo>
                  <a:pt x="1716949" y="542394"/>
                  <a:pt x="1716014" y="541601"/>
                  <a:pt x="1714147" y="540810"/>
                </a:cubicBezTo>
                <a:cubicBezTo>
                  <a:pt x="1714147" y="540020"/>
                  <a:pt x="1716014" y="539229"/>
                  <a:pt x="1716014" y="539229"/>
                </a:cubicBezTo>
                <a:cubicBezTo>
                  <a:pt x="1716014" y="538439"/>
                  <a:pt x="1714147" y="537649"/>
                  <a:pt x="1714147" y="537649"/>
                </a:cubicBezTo>
                <a:cubicBezTo>
                  <a:pt x="1713211" y="536855"/>
                  <a:pt x="1712276" y="536855"/>
                  <a:pt x="1711341" y="536065"/>
                </a:cubicBezTo>
                <a:cubicBezTo>
                  <a:pt x="1711341" y="536065"/>
                  <a:pt x="1710406" y="535274"/>
                  <a:pt x="1709474" y="535274"/>
                </a:cubicBezTo>
                <a:cubicBezTo>
                  <a:pt x="1708538" y="534484"/>
                  <a:pt x="1708538" y="533693"/>
                  <a:pt x="1707603" y="533693"/>
                </a:cubicBezTo>
                <a:lnTo>
                  <a:pt x="1705733" y="532109"/>
                </a:lnTo>
                <a:lnTo>
                  <a:pt x="1706668" y="530529"/>
                </a:lnTo>
                <a:cubicBezTo>
                  <a:pt x="1707603" y="529738"/>
                  <a:pt x="1708538" y="528948"/>
                  <a:pt x="1708538" y="528948"/>
                </a:cubicBezTo>
                <a:cubicBezTo>
                  <a:pt x="1709474" y="528948"/>
                  <a:pt x="1710406" y="529738"/>
                  <a:pt x="1710406" y="529738"/>
                </a:cubicBezTo>
                <a:cubicBezTo>
                  <a:pt x="1711341" y="529738"/>
                  <a:pt x="1711341" y="528154"/>
                  <a:pt x="1712276" y="528154"/>
                </a:cubicBezTo>
                <a:cubicBezTo>
                  <a:pt x="1711341" y="527364"/>
                  <a:pt x="1709474" y="526573"/>
                  <a:pt x="1708538" y="525783"/>
                </a:cubicBezTo>
                <a:cubicBezTo>
                  <a:pt x="1707603" y="525783"/>
                  <a:pt x="1707603" y="527364"/>
                  <a:pt x="1706668" y="527364"/>
                </a:cubicBezTo>
                <a:lnTo>
                  <a:pt x="1704800" y="525783"/>
                </a:lnTo>
                <a:cubicBezTo>
                  <a:pt x="1703865" y="526573"/>
                  <a:pt x="1702930" y="527364"/>
                  <a:pt x="1702930" y="528154"/>
                </a:cubicBezTo>
                <a:cubicBezTo>
                  <a:pt x="1701995" y="528154"/>
                  <a:pt x="1701995" y="528948"/>
                  <a:pt x="1701059" y="529738"/>
                </a:cubicBezTo>
                <a:cubicBezTo>
                  <a:pt x="1701059" y="530529"/>
                  <a:pt x="1700127" y="530529"/>
                  <a:pt x="1700127" y="531319"/>
                </a:cubicBezTo>
                <a:cubicBezTo>
                  <a:pt x="1699192" y="532109"/>
                  <a:pt x="1698257" y="532900"/>
                  <a:pt x="1698257" y="532900"/>
                </a:cubicBezTo>
                <a:cubicBezTo>
                  <a:pt x="1698257" y="533693"/>
                  <a:pt x="1696386" y="534484"/>
                  <a:pt x="1696386" y="534484"/>
                </a:cubicBezTo>
                <a:cubicBezTo>
                  <a:pt x="1696386" y="535274"/>
                  <a:pt x="1698257" y="536065"/>
                  <a:pt x="1698257" y="536065"/>
                </a:cubicBezTo>
                <a:cubicBezTo>
                  <a:pt x="1699192" y="536065"/>
                  <a:pt x="1701059" y="537649"/>
                  <a:pt x="1701059" y="537649"/>
                </a:cubicBezTo>
                <a:cubicBezTo>
                  <a:pt x="1700127" y="537649"/>
                  <a:pt x="1699192" y="539229"/>
                  <a:pt x="1699192" y="539229"/>
                </a:cubicBezTo>
                <a:cubicBezTo>
                  <a:pt x="1698257" y="539229"/>
                  <a:pt x="1697321" y="538439"/>
                  <a:pt x="1697321" y="537649"/>
                </a:cubicBezTo>
                <a:cubicBezTo>
                  <a:pt x="1696386" y="537649"/>
                  <a:pt x="1695451" y="536855"/>
                  <a:pt x="1694519" y="536855"/>
                </a:cubicBezTo>
                <a:cubicBezTo>
                  <a:pt x="1694519" y="536065"/>
                  <a:pt x="1693584" y="535274"/>
                  <a:pt x="1692648" y="535274"/>
                </a:cubicBezTo>
                <a:cubicBezTo>
                  <a:pt x="1692648" y="535274"/>
                  <a:pt x="1691713" y="533693"/>
                  <a:pt x="1690778" y="533693"/>
                </a:cubicBezTo>
                <a:cubicBezTo>
                  <a:pt x="1690778" y="533693"/>
                  <a:pt x="1689846" y="535274"/>
                  <a:pt x="1688910" y="536065"/>
                </a:cubicBezTo>
                <a:lnTo>
                  <a:pt x="1687975" y="537649"/>
                </a:lnTo>
                <a:cubicBezTo>
                  <a:pt x="1687040" y="537649"/>
                  <a:pt x="1686105" y="536065"/>
                  <a:pt x="1685169" y="536065"/>
                </a:cubicBezTo>
                <a:cubicBezTo>
                  <a:pt x="1685169" y="536065"/>
                  <a:pt x="1684237" y="534484"/>
                  <a:pt x="1683302" y="534484"/>
                </a:cubicBezTo>
                <a:cubicBezTo>
                  <a:pt x="1683302" y="534484"/>
                  <a:pt x="1682367" y="536065"/>
                  <a:pt x="1681431" y="536855"/>
                </a:cubicBezTo>
                <a:lnTo>
                  <a:pt x="1680496" y="538439"/>
                </a:lnTo>
                <a:cubicBezTo>
                  <a:pt x="1679564" y="538439"/>
                  <a:pt x="1678629" y="537649"/>
                  <a:pt x="1678629" y="536855"/>
                </a:cubicBezTo>
                <a:cubicBezTo>
                  <a:pt x="1677693" y="536855"/>
                  <a:pt x="1679564" y="535274"/>
                  <a:pt x="1679564" y="535274"/>
                </a:cubicBezTo>
                <a:cubicBezTo>
                  <a:pt x="1680496" y="534484"/>
                  <a:pt x="1681431" y="533693"/>
                  <a:pt x="1681431" y="533693"/>
                </a:cubicBezTo>
                <a:cubicBezTo>
                  <a:pt x="1681431" y="532900"/>
                  <a:pt x="1679564" y="532109"/>
                  <a:pt x="1679564" y="532109"/>
                </a:cubicBezTo>
                <a:cubicBezTo>
                  <a:pt x="1679564" y="531319"/>
                  <a:pt x="1680496" y="530529"/>
                  <a:pt x="1680496" y="530529"/>
                </a:cubicBezTo>
                <a:cubicBezTo>
                  <a:pt x="1680496" y="529738"/>
                  <a:pt x="1678629" y="529738"/>
                  <a:pt x="1678629" y="528948"/>
                </a:cubicBezTo>
                <a:cubicBezTo>
                  <a:pt x="1678629" y="528154"/>
                  <a:pt x="1680496" y="527364"/>
                  <a:pt x="1680496" y="527364"/>
                </a:cubicBezTo>
                <a:cubicBezTo>
                  <a:pt x="1680496" y="526573"/>
                  <a:pt x="1678629" y="526573"/>
                  <a:pt x="1678629" y="525783"/>
                </a:cubicBezTo>
                <a:cubicBezTo>
                  <a:pt x="1678629" y="524993"/>
                  <a:pt x="1679564" y="524199"/>
                  <a:pt x="1679564" y="524199"/>
                </a:cubicBezTo>
                <a:cubicBezTo>
                  <a:pt x="1679564" y="523409"/>
                  <a:pt x="1677693" y="523409"/>
                  <a:pt x="1677693" y="522618"/>
                </a:cubicBezTo>
                <a:cubicBezTo>
                  <a:pt x="1677693" y="523409"/>
                  <a:pt x="1676758" y="524199"/>
                  <a:pt x="1675823" y="524199"/>
                </a:cubicBezTo>
                <a:cubicBezTo>
                  <a:pt x="1675823" y="524993"/>
                  <a:pt x="1674891" y="525783"/>
                  <a:pt x="1674891" y="526573"/>
                </a:cubicBezTo>
                <a:cubicBezTo>
                  <a:pt x="1673956" y="526573"/>
                  <a:pt x="1673020" y="527364"/>
                  <a:pt x="1673020" y="528154"/>
                </a:cubicBezTo>
                <a:cubicBezTo>
                  <a:pt x="1673020" y="528154"/>
                  <a:pt x="1674891" y="528948"/>
                  <a:pt x="1674891" y="529738"/>
                </a:cubicBezTo>
                <a:cubicBezTo>
                  <a:pt x="1674891" y="529738"/>
                  <a:pt x="1673020" y="530529"/>
                  <a:pt x="1673956" y="531319"/>
                </a:cubicBezTo>
                <a:lnTo>
                  <a:pt x="1675823" y="532109"/>
                </a:lnTo>
                <a:cubicBezTo>
                  <a:pt x="1675823" y="532900"/>
                  <a:pt x="1673956" y="533693"/>
                  <a:pt x="1673956" y="534484"/>
                </a:cubicBezTo>
                <a:lnTo>
                  <a:pt x="1675823" y="535274"/>
                </a:lnTo>
                <a:cubicBezTo>
                  <a:pt x="1675823" y="536065"/>
                  <a:pt x="1674891" y="537649"/>
                  <a:pt x="1674891" y="537649"/>
                </a:cubicBezTo>
                <a:cubicBezTo>
                  <a:pt x="1673956" y="537649"/>
                  <a:pt x="1673020" y="536065"/>
                  <a:pt x="1672085" y="536065"/>
                </a:cubicBezTo>
                <a:cubicBezTo>
                  <a:pt x="1672085" y="536065"/>
                  <a:pt x="1671150" y="534484"/>
                  <a:pt x="1670218" y="534484"/>
                </a:cubicBezTo>
                <a:cubicBezTo>
                  <a:pt x="1670218" y="534484"/>
                  <a:pt x="1669282" y="536855"/>
                  <a:pt x="1668347" y="536065"/>
                </a:cubicBezTo>
                <a:cubicBezTo>
                  <a:pt x="1668347" y="536065"/>
                  <a:pt x="1667412" y="535274"/>
                  <a:pt x="1666477" y="535274"/>
                </a:cubicBezTo>
                <a:cubicBezTo>
                  <a:pt x="1665545" y="534484"/>
                  <a:pt x="1665545" y="534484"/>
                  <a:pt x="1664609" y="533693"/>
                </a:cubicBezTo>
                <a:cubicBezTo>
                  <a:pt x="1663674" y="533693"/>
                  <a:pt x="1662739" y="532900"/>
                  <a:pt x="1662739" y="532109"/>
                </a:cubicBezTo>
                <a:cubicBezTo>
                  <a:pt x="1661803" y="532109"/>
                  <a:pt x="1660868" y="531319"/>
                  <a:pt x="1659936" y="531319"/>
                </a:cubicBezTo>
                <a:lnTo>
                  <a:pt x="1659001" y="532900"/>
                </a:lnTo>
                <a:cubicBezTo>
                  <a:pt x="1658066" y="532900"/>
                  <a:pt x="1657130" y="531319"/>
                  <a:pt x="1657130" y="531319"/>
                </a:cubicBezTo>
                <a:cubicBezTo>
                  <a:pt x="1656195" y="531319"/>
                  <a:pt x="1655263" y="532900"/>
                  <a:pt x="1655263" y="532900"/>
                </a:cubicBezTo>
                <a:cubicBezTo>
                  <a:pt x="1655263" y="533693"/>
                  <a:pt x="1657130" y="534484"/>
                  <a:pt x="1657130" y="534484"/>
                </a:cubicBezTo>
                <a:cubicBezTo>
                  <a:pt x="1657130" y="535274"/>
                  <a:pt x="1656195" y="536065"/>
                  <a:pt x="1655263" y="536065"/>
                </a:cubicBezTo>
                <a:cubicBezTo>
                  <a:pt x="1655263" y="536855"/>
                  <a:pt x="1654328" y="537649"/>
                  <a:pt x="1654328" y="538439"/>
                </a:cubicBezTo>
                <a:cubicBezTo>
                  <a:pt x="1652457" y="536855"/>
                  <a:pt x="1651522" y="536065"/>
                  <a:pt x="1649654" y="535274"/>
                </a:cubicBezTo>
                <a:cubicBezTo>
                  <a:pt x="1650587" y="534484"/>
                  <a:pt x="1650587" y="534484"/>
                  <a:pt x="1651522" y="533693"/>
                </a:cubicBezTo>
                <a:lnTo>
                  <a:pt x="1653392" y="532109"/>
                </a:lnTo>
                <a:cubicBezTo>
                  <a:pt x="1653392" y="531319"/>
                  <a:pt x="1651522" y="530529"/>
                  <a:pt x="1650587" y="530529"/>
                </a:cubicBezTo>
                <a:cubicBezTo>
                  <a:pt x="1650587" y="530529"/>
                  <a:pt x="1648719" y="529738"/>
                  <a:pt x="1648719" y="528948"/>
                </a:cubicBezTo>
                <a:cubicBezTo>
                  <a:pt x="1648719" y="528948"/>
                  <a:pt x="1650587" y="528154"/>
                  <a:pt x="1650587" y="527364"/>
                </a:cubicBezTo>
                <a:cubicBezTo>
                  <a:pt x="1650587" y="527364"/>
                  <a:pt x="1648719" y="526573"/>
                  <a:pt x="1648719" y="525783"/>
                </a:cubicBezTo>
                <a:cubicBezTo>
                  <a:pt x="1648719" y="525783"/>
                  <a:pt x="1649654" y="524993"/>
                  <a:pt x="1649654" y="524199"/>
                </a:cubicBezTo>
                <a:cubicBezTo>
                  <a:pt x="1650587" y="524199"/>
                  <a:pt x="1651522" y="522618"/>
                  <a:pt x="1651522" y="522618"/>
                </a:cubicBezTo>
                <a:cubicBezTo>
                  <a:pt x="1651522" y="521828"/>
                  <a:pt x="1649654" y="521828"/>
                  <a:pt x="1649654" y="521037"/>
                </a:cubicBezTo>
                <a:cubicBezTo>
                  <a:pt x="1648719" y="522618"/>
                  <a:pt x="1647784" y="523409"/>
                  <a:pt x="1645913" y="524993"/>
                </a:cubicBezTo>
                <a:lnTo>
                  <a:pt x="1644981" y="526573"/>
                </a:lnTo>
                <a:cubicBezTo>
                  <a:pt x="1644981" y="526573"/>
                  <a:pt x="1646849" y="527364"/>
                  <a:pt x="1646849" y="528154"/>
                </a:cubicBezTo>
                <a:lnTo>
                  <a:pt x="1648719" y="528948"/>
                </a:lnTo>
                <a:cubicBezTo>
                  <a:pt x="1648719" y="529738"/>
                  <a:pt x="1647784" y="530529"/>
                  <a:pt x="1646849" y="531319"/>
                </a:cubicBezTo>
                <a:cubicBezTo>
                  <a:pt x="1646849" y="531319"/>
                  <a:pt x="1645913" y="532109"/>
                  <a:pt x="1645913" y="532900"/>
                </a:cubicBezTo>
                <a:cubicBezTo>
                  <a:pt x="1644046" y="532109"/>
                  <a:pt x="1643111" y="531319"/>
                  <a:pt x="1641240" y="529738"/>
                </a:cubicBezTo>
                <a:cubicBezTo>
                  <a:pt x="1641240" y="530529"/>
                  <a:pt x="1640308" y="531319"/>
                  <a:pt x="1640308" y="532109"/>
                </a:cubicBezTo>
                <a:cubicBezTo>
                  <a:pt x="1639373" y="532109"/>
                  <a:pt x="1639373" y="532900"/>
                  <a:pt x="1638437" y="533693"/>
                </a:cubicBezTo>
                <a:cubicBezTo>
                  <a:pt x="1637502" y="533693"/>
                  <a:pt x="1637502" y="535274"/>
                  <a:pt x="1636567" y="535274"/>
                </a:cubicBezTo>
                <a:lnTo>
                  <a:pt x="1634700" y="533693"/>
                </a:lnTo>
                <a:lnTo>
                  <a:pt x="1636567" y="532109"/>
                </a:lnTo>
                <a:cubicBezTo>
                  <a:pt x="1636567" y="532109"/>
                  <a:pt x="1633764" y="531319"/>
                  <a:pt x="1633764" y="530529"/>
                </a:cubicBezTo>
                <a:cubicBezTo>
                  <a:pt x="1633764" y="530529"/>
                  <a:pt x="1635635" y="529738"/>
                  <a:pt x="1635635" y="528948"/>
                </a:cubicBezTo>
                <a:cubicBezTo>
                  <a:pt x="1634700" y="528948"/>
                  <a:pt x="1634700" y="528154"/>
                  <a:pt x="1633764" y="527364"/>
                </a:cubicBezTo>
                <a:cubicBezTo>
                  <a:pt x="1632829" y="527364"/>
                  <a:pt x="1631894" y="526573"/>
                  <a:pt x="1631894" y="526573"/>
                </a:cubicBezTo>
                <a:cubicBezTo>
                  <a:pt x="1630959" y="526573"/>
                  <a:pt x="1630026" y="528154"/>
                  <a:pt x="1630026" y="528154"/>
                </a:cubicBezTo>
                <a:cubicBezTo>
                  <a:pt x="1629091" y="528948"/>
                  <a:pt x="1629091" y="529738"/>
                  <a:pt x="1628156" y="529738"/>
                </a:cubicBezTo>
                <a:cubicBezTo>
                  <a:pt x="1628156" y="530529"/>
                  <a:pt x="1627221" y="531319"/>
                  <a:pt x="1627221" y="531319"/>
                </a:cubicBezTo>
                <a:cubicBezTo>
                  <a:pt x="1626285" y="532109"/>
                  <a:pt x="1625353" y="533693"/>
                  <a:pt x="1625353" y="533693"/>
                </a:cubicBezTo>
                <a:cubicBezTo>
                  <a:pt x="1624418" y="533693"/>
                  <a:pt x="1623483" y="532109"/>
                  <a:pt x="1623483" y="532109"/>
                </a:cubicBezTo>
                <a:cubicBezTo>
                  <a:pt x="1622547" y="532109"/>
                  <a:pt x="1621612" y="531319"/>
                  <a:pt x="1620677" y="530529"/>
                </a:cubicBezTo>
                <a:lnTo>
                  <a:pt x="1622547" y="528948"/>
                </a:lnTo>
                <a:lnTo>
                  <a:pt x="1620677" y="527364"/>
                </a:lnTo>
                <a:cubicBezTo>
                  <a:pt x="1620677" y="528154"/>
                  <a:pt x="1618810" y="528948"/>
                  <a:pt x="1618810" y="529738"/>
                </a:cubicBezTo>
                <a:lnTo>
                  <a:pt x="1620677" y="530529"/>
                </a:lnTo>
                <a:cubicBezTo>
                  <a:pt x="1620677" y="531319"/>
                  <a:pt x="1619745" y="532109"/>
                  <a:pt x="1619745" y="532900"/>
                </a:cubicBezTo>
                <a:cubicBezTo>
                  <a:pt x="1618810" y="532900"/>
                  <a:pt x="1617874" y="533693"/>
                  <a:pt x="1617874" y="534484"/>
                </a:cubicBezTo>
                <a:cubicBezTo>
                  <a:pt x="1617874" y="534484"/>
                  <a:pt x="1616007" y="535274"/>
                  <a:pt x="1616007" y="536065"/>
                </a:cubicBezTo>
                <a:cubicBezTo>
                  <a:pt x="1616007" y="536065"/>
                  <a:pt x="1618810" y="536855"/>
                  <a:pt x="1617874" y="537649"/>
                </a:cubicBezTo>
                <a:cubicBezTo>
                  <a:pt x="1617874" y="537649"/>
                  <a:pt x="1616939" y="538439"/>
                  <a:pt x="1616939" y="539229"/>
                </a:cubicBezTo>
                <a:cubicBezTo>
                  <a:pt x="1616007" y="540020"/>
                  <a:pt x="1616007" y="540810"/>
                  <a:pt x="1615072" y="540810"/>
                </a:cubicBezTo>
                <a:lnTo>
                  <a:pt x="1613201" y="539229"/>
                </a:lnTo>
                <a:cubicBezTo>
                  <a:pt x="1612266" y="540020"/>
                  <a:pt x="1612266" y="540810"/>
                  <a:pt x="1611334" y="541601"/>
                </a:cubicBezTo>
                <a:cubicBezTo>
                  <a:pt x="1610398" y="540810"/>
                  <a:pt x="1610398" y="540810"/>
                  <a:pt x="1609463" y="540020"/>
                </a:cubicBezTo>
                <a:cubicBezTo>
                  <a:pt x="1608528" y="539229"/>
                  <a:pt x="1607593" y="539229"/>
                  <a:pt x="1607593" y="538439"/>
                </a:cubicBezTo>
                <a:cubicBezTo>
                  <a:pt x="1606657" y="538439"/>
                  <a:pt x="1605725" y="537649"/>
                  <a:pt x="1604790" y="537649"/>
                </a:cubicBezTo>
                <a:cubicBezTo>
                  <a:pt x="1604790" y="536855"/>
                  <a:pt x="1606657" y="536065"/>
                  <a:pt x="1606657" y="535274"/>
                </a:cubicBezTo>
                <a:lnTo>
                  <a:pt x="1604790" y="534484"/>
                </a:lnTo>
                <a:cubicBezTo>
                  <a:pt x="1604790" y="533693"/>
                  <a:pt x="1602919" y="532900"/>
                  <a:pt x="1602919" y="532900"/>
                </a:cubicBezTo>
                <a:cubicBezTo>
                  <a:pt x="1602919" y="532900"/>
                  <a:pt x="1604790" y="531319"/>
                  <a:pt x="1603855" y="531319"/>
                </a:cubicBezTo>
                <a:cubicBezTo>
                  <a:pt x="1603855" y="530529"/>
                  <a:pt x="1602919" y="529738"/>
                  <a:pt x="1601984" y="529738"/>
                </a:cubicBezTo>
                <a:cubicBezTo>
                  <a:pt x="1601984" y="529738"/>
                  <a:pt x="1601049" y="531319"/>
                  <a:pt x="1600117" y="531319"/>
                </a:cubicBezTo>
                <a:cubicBezTo>
                  <a:pt x="1600117" y="531319"/>
                  <a:pt x="1599182" y="530529"/>
                  <a:pt x="1598246" y="530529"/>
                </a:cubicBezTo>
                <a:lnTo>
                  <a:pt x="1596376" y="528948"/>
                </a:lnTo>
                <a:cubicBezTo>
                  <a:pt x="1595444" y="528948"/>
                  <a:pt x="1595444" y="529738"/>
                  <a:pt x="1594508" y="530529"/>
                </a:cubicBezTo>
                <a:cubicBezTo>
                  <a:pt x="1594508" y="531319"/>
                  <a:pt x="1593573" y="532109"/>
                  <a:pt x="1593573" y="532109"/>
                </a:cubicBezTo>
                <a:cubicBezTo>
                  <a:pt x="1592638" y="532900"/>
                  <a:pt x="1591703" y="533693"/>
                  <a:pt x="1591703" y="534484"/>
                </a:cubicBezTo>
                <a:cubicBezTo>
                  <a:pt x="1590767" y="534484"/>
                  <a:pt x="1590767" y="535274"/>
                  <a:pt x="1589835" y="536065"/>
                </a:cubicBezTo>
                <a:lnTo>
                  <a:pt x="1587965" y="534484"/>
                </a:lnTo>
                <a:cubicBezTo>
                  <a:pt x="1587029" y="534484"/>
                  <a:pt x="1587029" y="536065"/>
                  <a:pt x="1586097" y="536065"/>
                </a:cubicBezTo>
                <a:cubicBezTo>
                  <a:pt x="1586097" y="536065"/>
                  <a:pt x="1584227" y="534484"/>
                  <a:pt x="1584227" y="535274"/>
                </a:cubicBezTo>
                <a:cubicBezTo>
                  <a:pt x="1583291" y="535274"/>
                  <a:pt x="1583291" y="536065"/>
                  <a:pt x="1582356" y="536855"/>
                </a:cubicBezTo>
                <a:lnTo>
                  <a:pt x="1581424" y="538439"/>
                </a:lnTo>
                <a:cubicBezTo>
                  <a:pt x="1580489" y="538439"/>
                  <a:pt x="1579554" y="537649"/>
                  <a:pt x="1578618" y="536855"/>
                </a:cubicBezTo>
                <a:cubicBezTo>
                  <a:pt x="1578618" y="536855"/>
                  <a:pt x="1577683" y="536065"/>
                  <a:pt x="1576748" y="536065"/>
                </a:cubicBezTo>
                <a:cubicBezTo>
                  <a:pt x="1577683" y="536065"/>
                  <a:pt x="1578618" y="534484"/>
                  <a:pt x="1578618" y="533693"/>
                </a:cubicBezTo>
                <a:cubicBezTo>
                  <a:pt x="1578618" y="533693"/>
                  <a:pt x="1579554" y="532900"/>
                  <a:pt x="1580489" y="532109"/>
                </a:cubicBezTo>
                <a:cubicBezTo>
                  <a:pt x="1580489" y="531319"/>
                  <a:pt x="1581424" y="531319"/>
                  <a:pt x="1581424" y="530529"/>
                </a:cubicBezTo>
                <a:cubicBezTo>
                  <a:pt x="1582356" y="529738"/>
                  <a:pt x="1582356" y="528948"/>
                  <a:pt x="1583291" y="528948"/>
                </a:cubicBezTo>
                <a:cubicBezTo>
                  <a:pt x="1581424" y="528154"/>
                  <a:pt x="1580489" y="526573"/>
                  <a:pt x="1578618" y="525783"/>
                </a:cubicBezTo>
                <a:cubicBezTo>
                  <a:pt x="1578618" y="526573"/>
                  <a:pt x="1577683" y="527364"/>
                  <a:pt x="1577683" y="528154"/>
                </a:cubicBezTo>
                <a:lnTo>
                  <a:pt x="1575816" y="529738"/>
                </a:lnTo>
                <a:cubicBezTo>
                  <a:pt x="1574880" y="529738"/>
                  <a:pt x="1573945" y="528154"/>
                  <a:pt x="1573945" y="528154"/>
                </a:cubicBezTo>
                <a:cubicBezTo>
                  <a:pt x="1573010" y="528154"/>
                  <a:pt x="1573010" y="529738"/>
                  <a:pt x="1572075" y="529738"/>
                </a:cubicBezTo>
                <a:cubicBezTo>
                  <a:pt x="1572075" y="529738"/>
                  <a:pt x="1570207" y="528154"/>
                  <a:pt x="1570207" y="528948"/>
                </a:cubicBezTo>
                <a:cubicBezTo>
                  <a:pt x="1569272" y="528948"/>
                  <a:pt x="1569272" y="529738"/>
                  <a:pt x="1568337" y="530529"/>
                </a:cubicBezTo>
                <a:cubicBezTo>
                  <a:pt x="1568337" y="531319"/>
                  <a:pt x="1567401" y="531319"/>
                  <a:pt x="1566466" y="532109"/>
                </a:cubicBezTo>
                <a:cubicBezTo>
                  <a:pt x="1566466" y="532900"/>
                  <a:pt x="1565534" y="533693"/>
                  <a:pt x="1565534" y="533693"/>
                </a:cubicBezTo>
                <a:cubicBezTo>
                  <a:pt x="1564599" y="534484"/>
                  <a:pt x="1564599" y="535274"/>
                  <a:pt x="1563663" y="536065"/>
                </a:cubicBezTo>
                <a:lnTo>
                  <a:pt x="1561793" y="534484"/>
                </a:lnTo>
                <a:cubicBezTo>
                  <a:pt x="1560861" y="534484"/>
                  <a:pt x="1560861" y="536065"/>
                  <a:pt x="1559926" y="536065"/>
                </a:cubicBezTo>
                <a:cubicBezTo>
                  <a:pt x="1558990" y="535274"/>
                  <a:pt x="1558990" y="535274"/>
                  <a:pt x="1558055" y="534484"/>
                </a:cubicBezTo>
                <a:lnTo>
                  <a:pt x="1556188" y="533693"/>
                </a:lnTo>
                <a:cubicBezTo>
                  <a:pt x="1556188" y="532900"/>
                  <a:pt x="1558055" y="532109"/>
                  <a:pt x="1557120" y="531319"/>
                </a:cubicBezTo>
                <a:cubicBezTo>
                  <a:pt x="1557120" y="531319"/>
                  <a:pt x="1556188" y="530529"/>
                  <a:pt x="1555252" y="530529"/>
                </a:cubicBezTo>
                <a:cubicBezTo>
                  <a:pt x="1554317" y="529738"/>
                  <a:pt x="1554317" y="529738"/>
                  <a:pt x="1553382" y="528948"/>
                </a:cubicBezTo>
                <a:cubicBezTo>
                  <a:pt x="1552447" y="528948"/>
                  <a:pt x="1552447" y="530529"/>
                  <a:pt x="1551514" y="530529"/>
                </a:cubicBezTo>
                <a:cubicBezTo>
                  <a:pt x="1551514" y="530529"/>
                  <a:pt x="1549644" y="528948"/>
                  <a:pt x="1549644" y="529738"/>
                </a:cubicBezTo>
                <a:lnTo>
                  <a:pt x="1547773" y="531319"/>
                </a:lnTo>
                <a:cubicBezTo>
                  <a:pt x="1547773" y="531319"/>
                  <a:pt x="1549644" y="532900"/>
                  <a:pt x="1550579" y="532109"/>
                </a:cubicBezTo>
                <a:lnTo>
                  <a:pt x="1551514" y="530529"/>
                </a:lnTo>
                <a:cubicBezTo>
                  <a:pt x="1552447" y="531319"/>
                  <a:pt x="1553382" y="532109"/>
                  <a:pt x="1553382" y="532109"/>
                </a:cubicBezTo>
                <a:lnTo>
                  <a:pt x="1552447" y="533693"/>
                </a:lnTo>
                <a:cubicBezTo>
                  <a:pt x="1551514" y="534484"/>
                  <a:pt x="1551514" y="535274"/>
                  <a:pt x="1550579" y="535274"/>
                </a:cubicBezTo>
                <a:cubicBezTo>
                  <a:pt x="1550579" y="536065"/>
                  <a:pt x="1549644" y="537649"/>
                  <a:pt x="1548709" y="537649"/>
                </a:cubicBezTo>
                <a:cubicBezTo>
                  <a:pt x="1548709" y="537649"/>
                  <a:pt x="1547773" y="536065"/>
                  <a:pt x="1546838" y="536065"/>
                </a:cubicBezTo>
                <a:lnTo>
                  <a:pt x="1548709" y="534484"/>
                </a:lnTo>
                <a:cubicBezTo>
                  <a:pt x="1548709" y="533693"/>
                  <a:pt x="1546838" y="532900"/>
                  <a:pt x="1546838" y="532900"/>
                </a:cubicBezTo>
                <a:cubicBezTo>
                  <a:pt x="1545906" y="532109"/>
                  <a:pt x="1544971" y="532109"/>
                  <a:pt x="1544036" y="531319"/>
                </a:cubicBezTo>
                <a:cubicBezTo>
                  <a:pt x="1544036" y="532109"/>
                  <a:pt x="1543100" y="532900"/>
                  <a:pt x="1543100" y="533693"/>
                </a:cubicBezTo>
                <a:cubicBezTo>
                  <a:pt x="1542165" y="533693"/>
                  <a:pt x="1541233" y="534484"/>
                  <a:pt x="1541233" y="535274"/>
                </a:cubicBezTo>
                <a:lnTo>
                  <a:pt x="1543100" y="536065"/>
                </a:lnTo>
                <a:cubicBezTo>
                  <a:pt x="1543100" y="536855"/>
                  <a:pt x="1542165" y="537649"/>
                  <a:pt x="1541233" y="538439"/>
                </a:cubicBezTo>
                <a:cubicBezTo>
                  <a:pt x="1541233" y="538439"/>
                  <a:pt x="1540298" y="539229"/>
                  <a:pt x="1540298" y="540020"/>
                </a:cubicBezTo>
                <a:cubicBezTo>
                  <a:pt x="1540298" y="540810"/>
                  <a:pt x="1538427" y="541601"/>
                  <a:pt x="1538427" y="541601"/>
                </a:cubicBezTo>
                <a:cubicBezTo>
                  <a:pt x="1538427" y="540810"/>
                  <a:pt x="1536557" y="540810"/>
                  <a:pt x="1536557" y="540020"/>
                </a:cubicBezTo>
                <a:cubicBezTo>
                  <a:pt x="1536557" y="540020"/>
                  <a:pt x="1538427" y="539229"/>
                  <a:pt x="1538427" y="538439"/>
                </a:cubicBezTo>
                <a:cubicBezTo>
                  <a:pt x="1537492" y="538439"/>
                  <a:pt x="1535624" y="537649"/>
                  <a:pt x="1535624" y="537649"/>
                </a:cubicBezTo>
                <a:cubicBezTo>
                  <a:pt x="1535624" y="536855"/>
                  <a:pt x="1537492" y="536065"/>
                  <a:pt x="1537492" y="535274"/>
                </a:cubicBezTo>
                <a:cubicBezTo>
                  <a:pt x="1538427" y="535274"/>
                  <a:pt x="1538427" y="534484"/>
                  <a:pt x="1539362" y="533693"/>
                </a:cubicBezTo>
                <a:lnTo>
                  <a:pt x="1540298" y="532109"/>
                </a:lnTo>
                <a:lnTo>
                  <a:pt x="1538427" y="530529"/>
                </a:lnTo>
                <a:cubicBezTo>
                  <a:pt x="1538427" y="530529"/>
                  <a:pt x="1537492" y="532109"/>
                  <a:pt x="1536557" y="532109"/>
                </a:cubicBezTo>
                <a:cubicBezTo>
                  <a:pt x="1536557" y="532109"/>
                  <a:pt x="1535624" y="531319"/>
                  <a:pt x="1534689" y="531319"/>
                </a:cubicBezTo>
                <a:cubicBezTo>
                  <a:pt x="1534689" y="530529"/>
                  <a:pt x="1533754" y="530529"/>
                  <a:pt x="1532819" y="529738"/>
                </a:cubicBezTo>
                <a:lnTo>
                  <a:pt x="1534689" y="528154"/>
                </a:lnTo>
                <a:cubicBezTo>
                  <a:pt x="1534689" y="527364"/>
                  <a:pt x="1531883" y="527364"/>
                  <a:pt x="1531883" y="526573"/>
                </a:cubicBezTo>
                <a:cubicBezTo>
                  <a:pt x="1532819" y="525783"/>
                  <a:pt x="1533754" y="525783"/>
                  <a:pt x="1533754" y="524993"/>
                </a:cubicBezTo>
                <a:cubicBezTo>
                  <a:pt x="1533754" y="524199"/>
                  <a:pt x="1531883" y="524199"/>
                  <a:pt x="1531883" y="523409"/>
                </a:cubicBezTo>
                <a:cubicBezTo>
                  <a:pt x="1531883" y="523409"/>
                  <a:pt x="1532819" y="521828"/>
                  <a:pt x="1533754" y="521828"/>
                </a:cubicBezTo>
                <a:lnTo>
                  <a:pt x="1534689" y="520247"/>
                </a:lnTo>
                <a:cubicBezTo>
                  <a:pt x="1534689" y="519453"/>
                  <a:pt x="1532819" y="519453"/>
                  <a:pt x="1532819" y="518663"/>
                </a:cubicBezTo>
                <a:cubicBezTo>
                  <a:pt x="1532819" y="519453"/>
                  <a:pt x="1531883" y="519453"/>
                  <a:pt x="1530951" y="520247"/>
                </a:cubicBezTo>
                <a:cubicBezTo>
                  <a:pt x="1530951" y="521037"/>
                  <a:pt x="1530016" y="521828"/>
                  <a:pt x="1530016" y="521828"/>
                </a:cubicBezTo>
                <a:cubicBezTo>
                  <a:pt x="1530016" y="522618"/>
                  <a:pt x="1528145" y="523409"/>
                  <a:pt x="1528145" y="524199"/>
                </a:cubicBezTo>
                <a:lnTo>
                  <a:pt x="1530016" y="524993"/>
                </a:lnTo>
                <a:cubicBezTo>
                  <a:pt x="1530016" y="525783"/>
                  <a:pt x="1529081" y="526573"/>
                  <a:pt x="1529081" y="527364"/>
                </a:cubicBezTo>
                <a:cubicBezTo>
                  <a:pt x="1528145" y="527364"/>
                  <a:pt x="1527210" y="528948"/>
                  <a:pt x="1527210" y="528948"/>
                </a:cubicBezTo>
                <a:lnTo>
                  <a:pt x="1525343" y="527364"/>
                </a:lnTo>
                <a:cubicBezTo>
                  <a:pt x="1524408" y="528154"/>
                  <a:pt x="1523472" y="528948"/>
                  <a:pt x="1523472" y="528948"/>
                </a:cubicBezTo>
                <a:cubicBezTo>
                  <a:pt x="1523472" y="529738"/>
                  <a:pt x="1525343" y="529738"/>
                  <a:pt x="1525343" y="530529"/>
                </a:cubicBezTo>
                <a:cubicBezTo>
                  <a:pt x="1525343" y="531319"/>
                  <a:pt x="1523472" y="532109"/>
                  <a:pt x="1523472" y="532109"/>
                </a:cubicBezTo>
                <a:cubicBezTo>
                  <a:pt x="1524408" y="532900"/>
                  <a:pt x="1526278" y="532900"/>
                  <a:pt x="1526278" y="533693"/>
                </a:cubicBezTo>
                <a:lnTo>
                  <a:pt x="1524408" y="535274"/>
                </a:lnTo>
                <a:lnTo>
                  <a:pt x="1522537" y="536855"/>
                </a:lnTo>
                <a:cubicBezTo>
                  <a:pt x="1522537" y="537649"/>
                  <a:pt x="1524408" y="537649"/>
                  <a:pt x="1524408" y="538439"/>
                </a:cubicBezTo>
                <a:cubicBezTo>
                  <a:pt x="1523472" y="540020"/>
                  <a:pt x="1522537" y="540810"/>
                  <a:pt x="1521605" y="542394"/>
                </a:cubicBezTo>
                <a:cubicBezTo>
                  <a:pt x="1520670" y="540810"/>
                  <a:pt x="1518799" y="540020"/>
                  <a:pt x="1517864" y="539229"/>
                </a:cubicBezTo>
                <a:cubicBezTo>
                  <a:pt x="1517864" y="538439"/>
                  <a:pt x="1518799" y="538439"/>
                  <a:pt x="1518799" y="537649"/>
                </a:cubicBezTo>
                <a:cubicBezTo>
                  <a:pt x="1518799" y="536855"/>
                  <a:pt x="1516929" y="536855"/>
                  <a:pt x="1516929" y="536065"/>
                </a:cubicBezTo>
                <a:lnTo>
                  <a:pt x="1518799" y="534484"/>
                </a:lnTo>
                <a:cubicBezTo>
                  <a:pt x="1518799" y="533693"/>
                  <a:pt x="1516929" y="533693"/>
                  <a:pt x="1516929" y="532900"/>
                </a:cubicBezTo>
                <a:cubicBezTo>
                  <a:pt x="1515996" y="532900"/>
                  <a:pt x="1515061" y="532109"/>
                  <a:pt x="1514126" y="532109"/>
                </a:cubicBezTo>
                <a:cubicBezTo>
                  <a:pt x="1514126" y="531319"/>
                  <a:pt x="1512255" y="530529"/>
                  <a:pt x="1512255" y="530529"/>
                </a:cubicBezTo>
                <a:lnTo>
                  <a:pt x="1514126" y="528948"/>
                </a:lnTo>
                <a:cubicBezTo>
                  <a:pt x="1514126" y="528154"/>
                  <a:pt x="1515996" y="527364"/>
                  <a:pt x="1515996" y="526573"/>
                </a:cubicBezTo>
                <a:cubicBezTo>
                  <a:pt x="1515061" y="526573"/>
                  <a:pt x="1514126" y="525783"/>
                  <a:pt x="1513191" y="525783"/>
                </a:cubicBezTo>
                <a:cubicBezTo>
                  <a:pt x="1513191" y="525783"/>
                  <a:pt x="1512255" y="526573"/>
                  <a:pt x="1512255" y="527364"/>
                </a:cubicBezTo>
                <a:cubicBezTo>
                  <a:pt x="1511323" y="527364"/>
                  <a:pt x="1510388" y="528948"/>
                  <a:pt x="1510388" y="528948"/>
                </a:cubicBezTo>
                <a:cubicBezTo>
                  <a:pt x="1510388" y="529738"/>
                  <a:pt x="1512255" y="529738"/>
                  <a:pt x="1512255" y="530529"/>
                </a:cubicBezTo>
                <a:cubicBezTo>
                  <a:pt x="1512255" y="531319"/>
                  <a:pt x="1510388" y="531319"/>
                  <a:pt x="1510388" y="532109"/>
                </a:cubicBezTo>
                <a:lnTo>
                  <a:pt x="1508517" y="530529"/>
                </a:lnTo>
                <a:cubicBezTo>
                  <a:pt x="1508517" y="530529"/>
                  <a:pt x="1507582" y="532109"/>
                  <a:pt x="1506647" y="532900"/>
                </a:cubicBezTo>
                <a:lnTo>
                  <a:pt x="1505715" y="534484"/>
                </a:lnTo>
                <a:lnTo>
                  <a:pt x="1503844" y="532900"/>
                </a:lnTo>
                <a:cubicBezTo>
                  <a:pt x="1502909" y="532900"/>
                  <a:pt x="1504780" y="531319"/>
                  <a:pt x="1504780" y="531319"/>
                </a:cubicBezTo>
                <a:cubicBezTo>
                  <a:pt x="1504780" y="530529"/>
                  <a:pt x="1502909" y="530529"/>
                  <a:pt x="1502909" y="529738"/>
                </a:cubicBezTo>
                <a:cubicBezTo>
                  <a:pt x="1502909" y="529738"/>
                  <a:pt x="1504780" y="528948"/>
                  <a:pt x="1504780" y="528154"/>
                </a:cubicBezTo>
                <a:cubicBezTo>
                  <a:pt x="1504780" y="528154"/>
                  <a:pt x="1502909" y="527364"/>
                  <a:pt x="1501974" y="526573"/>
                </a:cubicBezTo>
                <a:cubicBezTo>
                  <a:pt x="1501974" y="526573"/>
                  <a:pt x="1501042" y="525783"/>
                  <a:pt x="1500106" y="525783"/>
                </a:cubicBezTo>
                <a:cubicBezTo>
                  <a:pt x="1499171" y="526573"/>
                  <a:pt x="1498236" y="528154"/>
                  <a:pt x="1497304" y="528948"/>
                </a:cubicBezTo>
                <a:cubicBezTo>
                  <a:pt x="1496368" y="529738"/>
                  <a:pt x="1496368" y="530529"/>
                  <a:pt x="1495433" y="530529"/>
                </a:cubicBezTo>
                <a:cubicBezTo>
                  <a:pt x="1494498" y="532109"/>
                  <a:pt x="1493563" y="532900"/>
                  <a:pt x="1492627" y="534484"/>
                </a:cubicBezTo>
                <a:cubicBezTo>
                  <a:pt x="1491695" y="535274"/>
                  <a:pt x="1491695" y="535274"/>
                  <a:pt x="1490760" y="536065"/>
                </a:cubicBezTo>
                <a:cubicBezTo>
                  <a:pt x="1489825" y="535274"/>
                  <a:pt x="1487954" y="534484"/>
                  <a:pt x="1487019" y="533693"/>
                </a:cubicBezTo>
                <a:cubicBezTo>
                  <a:pt x="1487019" y="532900"/>
                  <a:pt x="1487954" y="532109"/>
                  <a:pt x="1487954" y="531319"/>
                </a:cubicBezTo>
                <a:lnTo>
                  <a:pt x="1489825" y="529738"/>
                </a:lnTo>
                <a:cubicBezTo>
                  <a:pt x="1489825" y="529738"/>
                  <a:pt x="1487954" y="528948"/>
                  <a:pt x="1487954" y="528154"/>
                </a:cubicBezTo>
                <a:cubicBezTo>
                  <a:pt x="1487019" y="528154"/>
                  <a:pt x="1486087" y="527364"/>
                  <a:pt x="1485152" y="527364"/>
                </a:cubicBezTo>
                <a:lnTo>
                  <a:pt x="1484216" y="528948"/>
                </a:lnTo>
                <a:lnTo>
                  <a:pt x="1482346" y="527364"/>
                </a:lnTo>
                <a:cubicBezTo>
                  <a:pt x="1481414" y="528154"/>
                  <a:pt x="1480478" y="528948"/>
                  <a:pt x="1480478" y="528948"/>
                </a:cubicBezTo>
                <a:cubicBezTo>
                  <a:pt x="1480478" y="529738"/>
                  <a:pt x="1482346" y="530529"/>
                  <a:pt x="1482346" y="530529"/>
                </a:cubicBezTo>
                <a:cubicBezTo>
                  <a:pt x="1482346" y="531319"/>
                  <a:pt x="1480478" y="532109"/>
                  <a:pt x="1480478" y="532109"/>
                </a:cubicBezTo>
                <a:cubicBezTo>
                  <a:pt x="1480478" y="532900"/>
                  <a:pt x="1483281" y="533693"/>
                  <a:pt x="1483281" y="533693"/>
                </a:cubicBezTo>
                <a:lnTo>
                  <a:pt x="1481414" y="535274"/>
                </a:lnTo>
                <a:cubicBezTo>
                  <a:pt x="1480478" y="536065"/>
                  <a:pt x="1480478" y="536855"/>
                  <a:pt x="1479543" y="537649"/>
                </a:cubicBezTo>
                <a:cubicBezTo>
                  <a:pt x="1479543" y="536855"/>
                  <a:pt x="1477673" y="536065"/>
                  <a:pt x="1477673" y="536065"/>
                </a:cubicBezTo>
                <a:cubicBezTo>
                  <a:pt x="1477673" y="535274"/>
                  <a:pt x="1479543" y="534484"/>
                  <a:pt x="1479543" y="534484"/>
                </a:cubicBezTo>
                <a:cubicBezTo>
                  <a:pt x="1478608" y="533693"/>
                  <a:pt x="1477673" y="533693"/>
                  <a:pt x="1476737" y="532900"/>
                </a:cubicBezTo>
                <a:lnTo>
                  <a:pt x="1478608" y="531319"/>
                </a:lnTo>
                <a:lnTo>
                  <a:pt x="1476737" y="529738"/>
                </a:lnTo>
                <a:lnTo>
                  <a:pt x="1474870" y="531319"/>
                </a:lnTo>
                <a:lnTo>
                  <a:pt x="1473935" y="532900"/>
                </a:lnTo>
                <a:cubicBezTo>
                  <a:pt x="1472999" y="532900"/>
                  <a:pt x="1472067" y="532109"/>
                  <a:pt x="1471132" y="532109"/>
                </a:cubicBezTo>
                <a:cubicBezTo>
                  <a:pt x="1471132" y="531319"/>
                  <a:pt x="1469262" y="531319"/>
                  <a:pt x="1469262" y="530529"/>
                </a:cubicBezTo>
                <a:lnTo>
                  <a:pt x="1471132" y="528948"/>
                </a:lnTo>
                <a:lnTo>
                  <a:pt x="1469262" y="527364"/>
                </a:lnTo>
                <a:cubicBezTo>
                  <a:pt x="1468326" y="527364"/>
                  <a:pt x="1467394" y="528948"/>
                  <a:pt x="1467394" y="528948"/>
                </a:cubicBezTo>
                <a:cubicBezTo>
                  <a:pt x="1467394" y="529738"/>
                  <a:pt x="1465524" y="530529"/>
                  <a:pt x="1465524" y="531319"/>
                </a:cubicBezTo>
                <a:lnTo>
                  <a:pt x="1467394" y="532109"/>
                </a:lnTo>
                <a:cubicBezTo>
                  <a:pt x="1467394" y="532900"/>
                  <a:pt x="1466459" y="533693"/>
                  <a:pt x="1466459" y="534484"/>
                </a:cubicBezTo>
                <a:cubicBezTo>
                  <a:pt x="1465524" y="533693"/>
                  <a:pt x="1464588" y="532900"/>
                  <a:pt x="1463653" y="532900"/>
                </a:cubicBezTo>
                <a:lnTo>
                  <a:pt x="1461786" y="531319"/>
                </a:lnTo>
                <a:cubicBezTo>
                  <a:pt x="1461786" y="530529"/>
                  <a:pt x="1463653" y="530529"/>
                  <a:pt x="1463653" y="529738"/>
                </a:cubicBezTo>
                <a:cubicBezTo>
                  <a:pt x="1463653" y="528948"/>
                  <a:pt x="1461786" y="528948"/>
                  <a:pt x="1461786" y="528154"/>
                </a:cubicBezTo>
                <a:cubicBezTo>
                  <a:pt x="1461786" y="528154"/>
                  <a:pt x="1462718" y="527364"/>
                  <a:pt x="1462718" y="526573"/>
                </a:cubicBezTo>
                <a:cubicBezTo>
                  <a:pt x="1462718" y="525783"/>
                  <a:pt x="1460850" y="525783"/>
                  <a:pt x="1460850" y="524993"/>
                </a:cubicBezTo>
                <a:cubicBezTo>
                  <a:pt x="1459915" y="526573"/>
                  <a:pt x="1458980" y="527364"/>
                  <a:pt x="1458045" y="528948"/>
                </a:cubicBezTo>
                <a:cubicBezTo>
                  <a:pt x="1457113" y="528948"/>
                  <a:pt x="1457113" y="529738"/>
                  <a:pt x="1456177" y="530529"/>
                </a:cubicBezTo>
                <a:cubicBezTo>
                  <a:pt x="1455242" y="531319"/>
                  <a:pt x="1455242" y="531319"/>
                  <a:pt x="1454307" y="532109"/>
                </a:cubicBezTo>
                <a:lnTo>
                  <a:pt x="1457113" y="533693"/>
                </a:lnTo>
                <a:lnTo>
                  <a:pt x="1455242" y="535274"/>
                </a:lnTo>
                <a:cubicBezTo>
                  <a:pt x="1454307" y="535274"/>
                  <a:pt x="1453371" y="534484"/>
                  <a:pt x="1453371" y="533693"/>
                </a:cubicBezTo>
                <a:cubicBezTo>
                  <a:pt x="1453371" y="534484"/>
                  <a:pt x="1451504" y="535274"/>
                  <a:pt x="1451504" y="536065"/>
                </a:cubicBezTo>
                <a:cubicBezTo>
                  <a:pt x="1451504" y="535274"/>
                  <a:pt x="1449634" y="535274"/>
                  <a:pt x="1449634" y="534484"/>
                </a:cubicBezTo>
                <a:lnTo>
                  <a:pt x="1450569" y="532900"/>
                </a:lnTo>
                <a:cubicBezTo>
                  <a:pt x="1451504" y="532109"/>
                  <a:pt x="1452436" y="531319"/>
                  <a:pt x="1452436" y="530529"/>
                </a:cubicBezTo>
                <a:lnTo>
                  <a:pt x="1450569" y="529738"/>
                </a:lnTo>
                <a:cubicBezTo>
                  <a:pt x="1450569" y="528948"/>
                  <a:pt x="1451504" y="528154"/>
                  <a:pt x="1452436" y="528154"/>
                </a:cubicBezTo>
                <a:cubicBezTo>
                  <a:pt x="1452436" y="527364"/>
                  <a:pt x="1453371" y="526573"/>
                  <a:pt x="1453371" y="525783"/>
                </a:cubicBezTo>
                <a:lnTo>
                  <a:pt x="1451504" y="524993"/>
                </a:lnTo>
                <a:cubicBezTo>
                  <a:pt x="1450569" y="524993"/>
                  <a:pt x="1450569" y="525783"/>
                  <a:pt x="1449634" y="526573"/>
                </a:cubicBezTo>
                <a:lnTo>
                  <a:pt x="1448698" y="528154"/>
                </a:lnTo>
                <a:cubicBezTo>
                  <a:pt x="1447763" y="528154"/>
                  <a:pt x="1446831" y="527364"/>
                  <a:pt x="1445896" y="526573"/>
                </a:cubicBezTo>
                <a:cubicBezTo>
                  <a:pt x="1445896" y="526573"/>
                  <a:pt x="1444960" y="525783"/>
                  <a:pt x="1444025" y="525783"/>
                </a:cubicBezTo>
                <a:cubicBezTo>
                  <a:pt x="1444025" y="525783"/>
                  <a:pt x="1443090" y="527364"/>
                  <a:pt x="1442158" y="527364"/>
                </a:cubicBezTo>
                <a:cubicBezTo>
                  <a:pt x="1442158" y="527364"/>
                  <a:pt x="1441222" y="525783"/>
                  <a:pt x="1440287" y="525783"/>
                </a:cubicBezTo>
                <a:cubicBezTo>
                  <a:pt x="1440287" y="525783"/>
                  <a:pt x="1438417" y="527364"/>
                  <a:pt x="1439352" y="527364"/>
                </a:cubicBezTo>
                <a:cubicBezTo>
                  <a:pt x="1439352" y="528154"/>
                  <a:pt x="1441222" y="528948"/>
                  <a:pt x="1441222" y="528948"/>
                </a:cubicBezTo>
                <a:cubicBezTo>
                  <a:pt x="1441222" y="529738"/>
                  <a:pt x="1439352" y="530529"/>
                  <a:pt x="1439352" y="530529"/>
                </a:cubicBezTo>
                <a:cubicBezTo>
                  <a:pt x="1439352" y="531319"/>
                  <a:pt x="1438417" y="532109"/>
                  <a:pt x="1437485" y="532900"/>
                </a:cubicBezTo>
                <a:cubicBezTo>
                  <a:pt x="1437485" y="532900"/>
                  <a:pt x="1436549" y="531319"/>
                  <a:pt x="1435614" y="531319"/>
                </a:cubicBezTo>
                <a:cubicBezTo>
                  <a:pt x="1435614" y="531319"/>
                  <a:pt x="1434679" y="532900"/>
                  <a:pt x="1433744" y="532900"/>
                </a:cubicBezTo>
                <a:cubicBezTo>
                  <a:pt x="1433744" y="532900"/>
                  <a:pt x="1432808" y="532109"/>
                  <a:pt x="1431876" y="531319"/>
                </a:cubicBezTo>
                <a:cubicBezTo>
                  <a:pt x="1431876" y="532109"/>
                  <a:pt x="1430006" y="533693"/>
                  <a:pt x="1430006" y="533693"/>
                </a:cubicBezTo>
                <a:cubicBezTo>
                  <a:pt x="1430006" y="532900"/>
                  <a:pt x="1428135" y="532109"/>
                  <a:pt x="1428135" y="532109"/>
                </a:cubicBezTo>
                <a:lnTo>
                  <a:pt x="1430006" y="530529"/>
                </a:lnTo>
                <a:cubicBezTo>
                  <a:pt x="1430006" y="529738"/>
                  <a:pt x="1430941" y="528948"/>
                  <a:pt x="1431876" y="528154"/>
                </a:cubicBezTo>
                <a:lnTo>
                  <a:pt x="1433744" y="529738"/>
                </a:lnTo>
                <a:cubicBezTo>
                  <a:pt x="1433744" y="529738"/>
                  <a:pt x="1434679" y="528154"/>
                  <a:pt x="1435614" y="528154"/>
                </a:cubicBezTo>
                <a:cubicBezTo>
                  <a:pt x="1435614" y="527364"/>
                  <a:pt x="1436549" y="526573"/>
                  <a:pt x="1436549" y="526573"/>
                </a:cubicBezTo>
                <a:cubicBezTo>
                  <a:pt x="1436549" y="526573"/>
                  <a:pt x="1435614" y="524993"/>
                  <a:pt x="1434679" y="524993"/>
                </a:cubicBezTo>
                <a:cubicBezTo>
                  <a:pt x="1434679" y="524993"/>
                  <a:pt x="1433744" y="526573"/>
                  <a:pt x="1432808" y="526573"/>
                </a:cubicBezTo>
                <a:cubicBezTo>
                  <a:pt x="1432808" y="527364"/>
                  <a:pt x="1431876" y="528154"/>
                  <a:pt x="1431876" y="528154"/>
                </a:cubicBezTo>
                <a:cubicBezTo>
                  <a:pt x="1430941" y="528948"/>
                  <a:pt x="1430006" y="527364"/>
                  <a:pt x="1429070" y="527364"/>
                </a:cubicBezTo>
                <a:lnTo>
                  <a:pt x="1428135" y="528948"/>
                </a:lnTo>
                <a:cubicBezTo>
                  <a:pt x="1427203" y="528948"/>
                  <a:pt x="1426268" y="527364"/>
                  <a:pt x="1425332" y="527364"/>
                </a:cubicBezTo>
                <a:cubicBezTo>
                  <a:pt x="1425332" y="527364"/>
                  <a:pt x="1424397" y="528948"/>
                  <a:pt x="1424397" y="529738"/>
                </a:cubicBezTo>
                <a:cubicBezTo>
                  <a:pt x="1423462" y="529738"/>
                  <a:pt x="1422527" y="528154"/>
                  <a:pt x="1422527" y="528154"/>
                </a:cubicBezTo>
                <a:cubicBezTo>
                  <a:pt x="1421594" y="528154"/>
                  <a:pt x="1420659" y="529738"/>
                  <a:pt x="1420659" y="529738"/>
                </a:cubicBezTo>
                <a:cubicBezTo>
                  <a:pt x="1419724" y="529738"/>
                  <a:pt x="1418789" y="528154"/>
                  <a:pt x="1418789" y="528154"/>
                </a:cubicBezTo>
                <a:cubicBezTo>
                  <a:pt x="1417853" y="528154"/>
                  <a:pt x="1416921" y="530529"/>
                  <a:pt x="1416921" y="530529"/>
                </a:cubicBezTo>
                <a:lnTo>
                  <a:pt x="1415051" y="528948"/>
                </a:lnTo>
                <a:cubicBezTo>
                  <a:pt x="1414116" y="528948"/>
                  <a:pt x="1413180" y="530529"/>
                  <a:pt x="1413180" y="530529"/>
                </a:cubicBezTo>
                <a:cubicBezTo>
                  <a:pt x="1412248" y="531319"/>
                  <a:pt x="1412248" y="532109"/>
                  <a:pt x="1411313" y="532109"/>
                </a:cubicBezTo>
                <a:cubicBezTo>
                  <a:pt x="1411313" y="532900"/>
                  <a:pt x="1409442" y="533693"/>
                  <a:pt x="1410378" y="534484"/>
                </a:cubicBezTo>
                <a:lnTo>
                  <a:pt x="1412248" y="535274"/>
                </a:lnTo>
                <a:cubicBezTo>
                  <a:pt x="1411313" y="536065"/>
                  <a:pt x="1410378" y="536855"/>
                  <a:pt x="1410378" y="537649"/>
                </a:cubicBezTo>
                <a:cubicBezTo>
                  <a:pt x="1409442" y="537649"/>
                  <a:pt x="1409442" y="536065"/>
                  <a:pt x="1408507" y="536065"/>
                </a:cubicBezTo>
                <a:cubicBezTo>
                  <a:pt x="1408507" y="535274"/>
                  <a:pt x="1406640" y="535274"/>
                  <a:pt x="1406640" y="534484"/>
                </a:cubicBezTo>
                <a:lnTo>
                  <a:pt x="1407575" y="532900"/>
                </a:lnTo>
                <a:cubicBezTo>
                  <a:pt x="1408507" y="532109"/>
                  <a:pt x="1409442" y="531319"/>
                  <a:pt x="1409442" y="531319"/>
                </a:cubicBezTo>
                <a:cubicBezTo>
                  <a:pt x="1409442" y="530529"/>
                  <a:pt x="1410378" y="529738"/>
                  <a:pt x="1411313" y="528948"/>
                </a:cubicBezTo>
                <a:cubicBezTo>
                  <a:pt x="1411313" y="528948"/>
                  <a:pt x="1412248" y="528154"/>
                  <a:pt x="1412248" y="527364"/>
                </a:cubicBezTo>
                <a:cubicBezTo>
                  <a:pt x="1412248" y="527364"/>
                  <a:pt x="1410378" y="526573"/>
                  <a:pt x="1410378" y="525783"/>
                </a:cubicBezTo>
                <a:cubicBezTo>
                  <a:pt x="1410378" y="525783"/>
                  <a:pt x="1412248" y="524993"/>
                  <a:pt x="1412248" y="524199"/>
                </a:cubicBezTo>
                <a:lnTo>
                  <a:pt x="1410378" y="523409"/>
                </a:lnTo>
                <a:cubicBezTo>
                  <a:pt x="1409442" y="524199"/>
                  <a:pt x="1407575" y="525783"/>
                  <a:pt x="1406640" y="526573"/>
                </a:cubicBezTo>
                <a:cubicBezTo>
                  <a:pt x="1406640" y="527364"/>
                  <a:pt x="1405704" y="527364"/>
                  <a:pt x="1405704" y="528154"/>
                </a:cubicBezTo>
                <a:cubicBezTo>
                  <a:pt x="1403834" y="529738"/>
                  <a:pt x="1402899" y="530529"/>
                  <a:pt x="1401967" y="532109"/>
                </a:cubicBezTo>
                <a:cubicBezTo>
                  <a:pt x="1401031" y="531319"/>
                  <a:pt x="1399161" y="529738"/>
                  <a:pt x="1398225" y="528948"/>
                </a:cubicBezTo>
                <a:cubicBezTo>
                  <a:pt x="1398225" y="528948"/>
                  <a:pt x="1399161" y="528154"/>
                  <a:pt x="1399161" y="527364"/>
                </a:cubicBezTo>
                <a:cubicBezTo>
                  <a:pt x="1399161" y="527364"/>
                  <a:pt x="1397293" y="526573"/>
                  <a:pt x="1397293" y="525783"/>
                </a:cubicBezTo>
                <a:lnTo>
                  <a:pt x="1399161" y="524199"/>
                </a:lnTo>
                <a:lnTo>
                  <a:pt x="1401031" y="525783"/>
                </a:lnTo>
                <a:lnTo>
                  <a:pt x="1402899" y="524199"/>
                </a:lnTo>
                <a:cubicBezTo>
                  <a:pt x="1402899" y="523409"/>
                  <a:pt x="1403834" y="522618"/>
                  <a:pt x="1403834" y="521828"/>
                </a:cubicBezTo>
                <a:cubicBezTo>
                  <a:pt x="1402899" y="521037"/>
                  <a:pt x="1401967" y="520247"/>
                  <a:pt x="1400096" y="519453"/>
                </a:cubicBezTo>
                <a:cubicBezTo>
                  <a:pt x="1399161" y="518663"/>
                  <a:pt x="1399161" y="518663"/>
                  <a:pt x="1398225" y="517873"/>
                </a:cubicBezTo>
                <a:cubicBezTo>
                  <a:pt x="1397293" y="519453"/>
                  <a:pt x="1396358" y="520247"/>
                  <a:pt x="1394488" y="521828"/>
                </a:cubicBezTo>
                <a:cubicBezTo>
                  <a:pt x="1394488" y="521828"/>
                  <a:pt x="1393552" y="522618"/>
                  <a:pt x="1393552" y="523409"/>
                </a:cubicBezTo>
                <a:cubicBezTo>
                  <a:pt x="1392617" y="523409"/>
                  <a:pt x="1391685" y="524993"/>
                  <a:pt x="1391685" y="524993"/>
                </a:cubicBezTo>
                <a:lnTo>
                  <a:pt x="1393552" y="526573"/>
                </a:lnTo>
                <a:lnTo>
                  <a:pt x="1392617" y="528154"/>
                </a:lnTo>
                <a:cubicBezTo>
                  <a:pt x="1391685" y="528154"/>
                  <a:pt x="1390750" y="526573"/>
                  <a:pt x="1389814" y="526573"/>
                </a:cubicBezTo>
                <a:cubicBezTo>
                  <a:pt x="1389814" y="527364"/>
                  <a:pt x="1388879" y="528154"/>
                  <a:pt x="1388879" y="528948"/>
                </a:cubicBezTo>
                <a:cubicBezTo>
                  <a:pt x="1387012" y="529738"/>
                  <a:pt x="1386076" y="531319"/>
                  <a:pt x="1385141" y="532109"/>
                </a:cubicBezTo>
                <a:cubicBezTo>
                  <a:pt x="1385141" y="532900"/>
                  <a:pt x="1384206" y="533693"/>
                  <a:pt x="1383274" y="533693"/>
                </a:cubicBezTo>
                <a:cubicBezTo>
                  <a:pt x="1383274" y="534484"/>
                  <a:pt x="1382339" y="535274"/>
                  <a:pt x="1382339" y="536065"/>
                </a:cubicBezTo>
                <a:cubicBezTo>
                  <a:pt x="1382339" y="535274"/>
                  <a:pt x="1380468" y="535274"/>
                  <a:pt x="1380468" y="534484"/>
                </a:cubicBezTo>
                <a:cubicBezTo>
                  <a:pt x="1379533" y="533693"/>
                  <a:pt x="1381403" y="532900"/>
                  <a:pt x="1381403" y="532900"/>
                </a:cubicBezTo>
                <a:cubicBezTo>
                  <a:pt x="1382339" y="532109"/>
                  <a:pt x="1382339" y="531319"/>
                  <a:pt x="1383274" y="530529"/>
                </a:cubicBezTo>
                <a:cubicBezTo>
                  <a:pt x="1383274" y="530529"/>
                  <a:pt x="1384206" y="529738"/>
                  <a:pt x="1385141" y="528948"/>
                </a:cubicBezTo>
                <a:cubicBezTo>
                  <a:pt x="1385141" y="528154"/>
                  <a:pt x="1386076" y="528154"/>
                  <a:pt x="1386076" y="527364"/>
                </a:cubicBezTo>
                <a:cubicBezTo>
                  <a:pt x="1387012" y="526573"/>
                  <a:pt x="1387944" y="525783"/>
                  <a:pt x="1387944" y="525783"/>
                </a:cubicBezTo>
                <a:cubicBezTo>
                  <a:pt x="1387944" y="524993"/>
                  <a:pt x="1386076" y="524199"/>
                  <a:pt x="1386076" y="524199"/>
                </a:cubicBezTo>
                <a:lnTo>
                  <a:pt x="1387944" y="522618"/>
                </a:lnTo>
                <a:cubicBezTo>
                  <a:pt x="1387012" y="522618"/>
                  <a:pt x="1386076" y="521037"/>
                  <a:pt x="1385141" y="521037"/>
                </a:cubicBezTo>
                <a:lnTo>
                  <a:pt x="1384206" y="522618"/>
                </a:lnTo>
                <a:cubicBezTo>
                  <a:pt x="1383274" y="522618"/>
                  <a:pt x="1382339" y="521828"/>
                  <a:pt x="1381403" y="521828"/>
                </a:cubicBezTo>
                <a:cubicBezTo>
                  <a:pt x="1381403" y="521037"/>
                  <a:pt x="1380468" y="520247"/>
                  <a:pt x="1379533" y="520247"/>
                </a:cubicBezTo>
                <a:cubicBezTo>
                  <a:pt x="1379533" y="521037"/>
                  <a:pt x="1378597" y="521037"/>
                  <a:pt x="1377665" y="521828"/>
                </a:cubicBezTo>
                <a:lnTo>
                  <a:pt x="1376730" y="523409"/>
                </a:lnTo>
                <a:cubicBezTo>
                  <a:pt x="1375795" y="523409"/>
                  <a:pt x="1374860" y="522618"/>
                  <a:pt x="1373924" y="522618"/>
                </a:cubicBezTo>
                <a:cubicBezTo>
                  <a:pt x="1373924" y="521828"/>
                  <a:pt x="1372057" y="521037"/>
                  <a:pt x="1372057" y="521037"/>
                </a:cubicBezTo>
                <a:cubicBezTo>
                  <a:pt x="1372057" y="520247"/>
                  <a:pt x="1373924" y="519453"/>
                  <a:pt x="1373924" y="519453"/>
                </a:cubicBezTo>
                <a:cubicBezTo>
                  <a:pt x="1373924" y="518663"/>
                  <a:pt x="1372057" y="518663"/>
                  <a:pt x="1372057" y="517873"/>
                </a:cubicBezTo>
                <a:cubicBezTo>
                  <a:pt x="1372057" y="517082"/>
                  <a:pt x="1373924" y="516292"/>
                  <a:pt x="1372989" y="516292"/>
                </a:cubicBezTo>
                <a:cubicBezTo>
                  <a:pt x="1372989" y="515498"/>
                  <a:pt x="1371122" y="515498"/>
                  <a:pt x="1371122" y="514708"/>
                </a:cubicBezTo>
                <a:cubicBezTo>
                  <a:pt x="1371122" y="515498"/>
                  <a:pt x="1370186" y="516292"/>
                  <a:pt x="1369251" y="516292"/>
                </a:cubicBezTo>
                <a:cubicBezTo>
                  <a:pt x="1369251" y="517082"/>
                  <a:pt x="1368316" y="517873"/>
                  <a:pt x="1368316" y="518663"/>
                </a:cubicBezTo>
                <a:lnTo>
                  <a:pt x="1370186" y="519453"/>
                </a:lnTo>
                <a:cubicBezTo>
                  <a:pt x="1370186" y="520247"/>
                  <a:pt x="1372057" y="520247"/>
                  <a:pt x="1372057" y="521037"/>
                </a:cubicBezTo>
                <a:lnTo>
                  <a:pt x="1371122" y="522618"/>
                </a:lnTo>
                <a:cubicBezTo>
                  <a:pt x="1370186" y="523409"/>
                  <a:pt x="1369251" y="524199"/>
                  <a:pt x="1369251" y="524199"/>
                </a:cubicBezTo>
                <a:cubicBezTo>
                  <a:pt x="1368316" y="524199"/>
                  <a:pt x="1367384" y="523409"/>
                  <a:pt x="1367384" y="523409"/>
                </a:cubicBezTo>
                <a:cubicBezTo>
                  <a:pt x="1366448" y="522618"/>
                  <a:pt x="1365513" y="521828"/>
                  <a:pt x="1364578" y="521828"/>
                </a:cubicBezTo>
                <a:cubicBezTo>
                  <a:pt x="1364578" y="521828"/>
                  <a:pt x="1363643" y="520247"/>
                  <a:pt x="1362711" y="520247"/>
                </a:cubicBezTo>
                <a:cubicBezTo>
                  <a:pt x="1362711" y="520247"/>
                  <a:pt x="1361775" y="521828"/>
                  <a:pt x="1360840" y="522618"/>
                </a:cubicBezTo>
                <a:cubicBezTo>
                  <a:pt x="1360840" y="522618"/>
                  <a:pt x="1359905" y="523409"/>
                  <a:pt x="1359905" y="524199"/>
                </a:cubicBezTo>
                <a:cubicBezTo>
                  <a:pt x="1358969" y="524199"/>
                  <a:pt x="1358034" y="522618"/>
                  <a:pt x="1357102" y="522618"/>
                </a:cubicBezTo>
                <a:lnTo>
                  <a:pt x="1356167" y="524199"/>
                </a:lnTo>
                <a:lnTo>
                  <a:pt x="1354296" y="526573"/>
                </a:lnTo>
                <a:cubicBezTo>
                  <a:pt x="1354296" y="525783"/>
                  <a:pt x="1352429" y="524993"/>
                  <a:pt x="1352429" y="524993"/>
                </a:cubicBezTo>
                <a:cubicBezTo>
                  <a:pt x="1352429" y="524199"/>
                  <a:pt x="1354296" y="523409"/>
                  <a:pt x="1354296" y="523409"/>
                </a:cubicBezTo>
                <a:cubicBezTo>
                  <a:pt x="1353364" y="522618"/>
                  <a:pt x="1351494" y="522618"/>
                  <a:pt x="1351494" y="521828"/>
                </a:cubicBezTo>
                <a:cubicBezTo>
                  <a:pt x="1351494" y="521037"/>
                  <a:pt x="1353364" y="520247"/>
                  <a:pt x="1353364" y="520247"/>
                </a:cubicBezTo>
                <a:cubicBezTo>
                  <a:pt x="1353364" y="519453"/>
                  <a:pt x="1351494" y="519453"/>
                  <a:pt x="1351494" y="518663"/>
                </a:cubicBezTo>
                <a:cubicBezTo>
                  <a:pt x="1350558" y="519453"/>
                  <a:pt x="1350558" y="519453"/>
                  <a:pt x="1349623" y="520247"/>
                </a:cubicBezTo>
                <a:cubicBezTo>
                  <a:pt x="1349623" y="520247"/>
                  <a:pt x="1348688" y="521828"/>
                  <a:pt x="1347756" y="521828"/>
                </a:cubicBezTo>
                <a:lnTo>
                  <a:pt x="1345885" y="521037"/>
                </a:lnTo>
                <a:cubicBezTo>
                  <a:pt x="1345885" y="521037"/>
                  <a:pt x="1344950" y="521828"/>
                  <a:pt x="1344015" y="522618"/>
                </a:cubicBezTo>
                <a:cubicBezTo>
                  <a:pt x="1344015" y="523409"/>
                  <a:pt x="1343083" y="523409"/>
                  <a:pt x="1343083" y="524199"/>
                </a:cubicBezTo>
                <a:cubicBezTo>
                  <a:pt x="1342147" y="524993"/>
                  <a:pt x="1342147" y="525783"/>
                  <a:pt x="1341212" y="525783"/>
                </a:cubicBezTo>
                <a:cubicBezTo>
                  <a:pt x="1341212" y="526573"/>
                  <a:pt x="1340277" y="528154"/>
                  <a:pt x="1339341" y="528154"/>
                </a:cubicBezTo>
                <a:cubicBezTo>
                  <a:pt x="1339341" y="528154"/>
                  <a:pt x="1338406" y="526573"/>
                  <a:pt x="1337474" y="526573"/>
                </a:cubicBezTo>
                <a:cubicBezTo>
                  <a:pt x="1337474" y="525783"/>
                  <a:pt x="1335604" y="525783"/>
                  <a:pt x="1335604" y="524993"/>
                </a:cubicBezTo>
                <a:cubicBezTo>
                  <a:pt x="1335604" y="524993"/>
                  <a:pt x="1336539" y="523409"/>
                  <a:pt x="1337474" y="523409"/>
                </a:cubicBezTo>
                <a:cubicBezTo>
                  <a:pt x="1337474" y="522618"/>
                  <a:pt x="1338406" y="522618"/>
                  <a:pt x="1338406" y="521828"/>
                </a:cubicBezTo>
                <a:cubicBezTo>
                  <a:pt x="1339341" y="521828"/>
                  <a:pt x="1340277" y="523409"/>
                  <a:pt x="1341212" y="522618"/>
                </a:cubicBezTo>
                <a:cubicBezTo>
                  <a:pt x="1341212" y="522618"/>
                  <a:pt x="1342147" y="521828"/>
                  <a:pt x="1342147" y="521037"/>
                </a:cubicBezTo>
                <a:cubicBezTo>
                  <a:pt x="1343083" y="521037"/>
                  <a:pt x="1344015" y="519453"/>
                  <a:pt x="1344015" y="519453"/>
                </a:cubicBezTo>
                <a:cubicBezTo>
                  <a:pt x="1344015" y="518663"/>
                  <a:pt x="1342147" y="518663"/>
                  <a:pt x="1342147" y="517873"/>
                </a:cubicBezTo>
                <a:lnTo>
                  <a:pt x="1343083" y="516292"/>
                </a:lnTo>
                <a:cubicBezTo>
                  <a:pt x="1344015" y="515498"/>
                  <a:pt x="1344950" y="515498"/>
                  <a:pt x="1344950" y="514708"/>
                </a:cubicBezTo>
                <a:cubicBezTo>
                  <a:pt x="1344638" y="514708"/>
                  <a:pt x="1344433" y="514525"/>
                  <a:pt x="1344260" y="514289"/>
                </a:cubicBezTo>
                <a:cubicBezTo>
                  <a:pt x="1343262" y="514957"/>
                  <a:pt x="1341895" y="515624"/>
                  <a:pt x="1341105" y="516292"/>
                </a:cubicBezTo>
                <a:cubicBezTo>
                  <a:pt x="1340970" y="516175"/>
                  <a:pt x="1340881" y="516062"/>
                  <a:pt x="1340777" y="515948"/>
                </a:cubicBezTo>
                <a:cubicBezTo>
                  <a:pt x="1340418" y="516547"/>
                  <a:pt x="1339883" y="517082"/>
                  <a:pt x="1339341" y="517082"/>
                </a:cubicBezTo>
                <a:cubicBezTo>
                  <a:pt x="1339341" y="517082"/>
                  <a:pt x="1338406" y="515498"/>
                  <a:pt x="1337474" y="515498"/>
                </a:cubicBezTo>
                <a:cubicBezTo>
                  <a:pt x="1337474" y="514708"/>
                  <a:pt x="1336539" y="513917"/>
                  <a:pt x="1335604" y="513917"/>
                </a:cubicBezTo>
                <a:lnTo>
                  <a:pt x="1335550" y="513873"/>
                </a:lnTo>
                <a:lnTo>
                  <a:pt x="1335497" y="513917"/>
                </a:lnTo>
                <a:cubicBezTo>
                  <a:pt x="1334564" y="513917"/>
                  <a:pt x="1333629" y="514708"/>
                  <a:pt x="1333629" y="515498"/>
                </a:cubicBezTo>
                <a:cubicBezTo>
                  <a:pt x="1332694" y="515498"/>
                  <a:pt x="1331759" y="517082"/>
                  <a:pt x="1331759" y="517082"/>
                </a:cubicBezTo>
                <a:cubicBezTo>
                  <a:pt x="1331217" y="517082"/>
                  <a:pt x="1330682" y="516547"/>
                  <a:pt x="1330323" y="515948"/>
                </a:cubicBezTo>
                <a:cubicBezTo>
                  <a:pt x="1330219" y="516062"/>
                  <a:pt x="1330134" y="516175"/>
                  <a:pt x="1329995" y="516292"/>
                </a:cubicBezTo>
                <a:cubicBezTo>
                  <a:pt x="1329208" y="515624"/>
                  <a:pt x="1327838" y="514957"/>
                  <a:pt x="1326843" y="514289"/>
                </a:cubicBezTo>
                <a:cubicBezTo>
                  <a:pt x="1326670" y="514525"/>
                  <a:pt x="1326465" y="514708"/>
                  <a:pt x="1326150" y="514708"/>
                </a:cubicBezTo>
                <a:cubicBezTo>
                  <a:pt x="1326150" y="515498"/>
                  <a:pt x="1327085" y="515498"/>
                  <a:pt x="1328021" y="516292"/>
                </a:cubicBezTo>
                <a:lnTo>
                  <a:pt x="1328956" y="517873"/>
                </a:lnTo>
                <a:cubicBezTo>
                  <a:pt x="1328956" y="518663"/>
                  <a:pt x="1327085" y="518663"/>
                  <a:pt x="1327085" y="519453"/>
                </a:cubicBezTo>
                <a:cubicBezTo>
                  <a:pt x="1327085" y="519453"/>
                  <a:pt x="1328021" y="521037"/>
                  <a:pt x="1328956" y="521037"/>
                </a:cubicBezTo>
                <a:cubicBezTo>
                  <a:pt x="1328956" y="521828"/>
                  <a:pt x="1329891" y="522618"/>
                  <a:pt x="1329891" y="522618"/>
                </a:cubicBezTo>
                <a:cubicBezTo>
                  <a:pt x="1330823" y="523409"/>
                  <a:pt x="1331759" y="521828"/>
                  <a:pt x="1332694" y="521828"/>
                </a:cubicBezTo>
                <a:cubicBezTo>
                  <a:pt x="1332694" y="522618"/>
                  <a:pt x="1333629" y="522618"/>
                  <a:pt x="1333629" y="523409"/>
                </a:cubicBezTo>
                <a:cubicBezTo>
                  <a:pt x="1334564" y="523409"/>
                  <a:pt x="1335497" y="524993"/>
                  <a:pt x="1335497" y="524993"/>
                </a:cubicBezTo>
                <a:cubicBezTo>
                  <a:pt x="1335497" y="525783"/>
                  <a:pt x="1333629" y="525783"/>
                  <a:pt x="1333629" y="526573"/>
                </a:cubicBezTo>
                <a:cubicBezTo>
                  <a:pt x="1332694" y="526573"/>
                  <a:pt x="1331759" y="528154"/>
                  <a:pt x="1331759" y="528154"/>
                </a:cubicBezTo>
                <a:cubicBezTo>
                  <a:pt x="1330823" y="528154"/>
                  <a:pt x="1329891" y="526573"/>
                  <a:pt x="1329891" y="525783"/>
                </a:cubicBezTo>
                <a:cubicBezTo>
                  <a:pt x="1328956" y="525783"/>
                  <a:pt x="1328956" y="524993"/>
                  <a:pt x="1328021" y="524199"/>
                </a:cubicBezTo>
                <a:cubicBezTo>
                  <a:pt x="1328021" y="523409"/>
                  <a:pt x="1327085" y="523409"/>
                  <a:pt x="1327085" y="522618"/>
                </a:cubicBezTo>
                <a:cubicBezTo>
                  <a:pt x="1326150" y="521828"/>
                  <a:pt x="1325218" y="521037"/>
                  <a:pt x="1325218" y="521037"/>
                </a:cubicBezTo>
                <a:lnTo>
                  <a:pt x="1323348" y="521828"/>
                </a:lnTo>
                <a:cubicBezTo>
                  <a:pt x="1322412" y="521828"/>
                  <a:pt x="1321477" y="520247"/>
                  <a:pt x="1321477" y="520247"/>
                </a:cubicBezTo>
                <a:cubicBezTo>
                  <a:pt x="1320545" y="519453"/>
                  <a:pt x="1320545" y="519453"/>
                  <a:pt x="1319610" y="518663"/>
                </a:cubicBezTo>
                <a:cubicBezTo>
                  <a:pt x="1319610" y="519453"/>
                  <a:pt x="1317739" y="519453"/>
                  <a:pt x="1317739" y="520247"/>
                </a:cubicBezTo>
                <a:cubicBezTo>
                  <a:pt x="1317739" y="520247"/>
                  <a:pt x="1319610" y="521037"/>
                  <a:pt x="1319610" y="521828"/>
                </a:cubicBezTo>
                <a:cubicBezTo>
                  <a:pt x="1319610" y="522618"/>
                  <a:pt x="1317739" y="522618"/>
                  <a:pt x="1316804" y="523409"/>
                </a:cubicBezTo>
                <a:cubicBezTo>
                  <a:pt x="1316804" y="523409"/>
                  <a:pt x="1318674" y="524199"/>
                  <a:pt x="1318674" y="524993"/>
                </a:cubicBezTo>
                <a:cubicBezTo>
                  <a:pt x="1318674" y="524993"/>
                  <a:pt x="1316804" y="525783"/>
                  <a:pt x="1316804" y="526573"/>
                </a:cubicBezTo>
                <a:lnTo>
                  <a:pt x="1314936" y="524199"/>
                </a:lnTo>
                <a:lnTo>
                  <a:pt x="1314001" y="522618"/>
                </a:lnTo>
                <a:cubicBezTo>
                  <a:pt x="1313066" y="522618"/>
                  <a:pt x="1312131" y="524199"/>
                  <a:pt x="1311195" y="524199"/>
                </a:cubicBezTo>
                <a:cubicBezTo>
                  <a:pt x="1311195" y="523409"/>
                  <a:pt x="1310263" y="522618"/>
                  <a:pt x="1310263" y="522618"/>
                </a:cubicBezTo>
                <a:cubicBezTo>
                  <a:pt x="1309328" y="521828"/>
                  <a:pt x="1308393" y="520247"/>
                  <a:pt x="1308393" y="520247"/>
                </a:cubicBezTo>
                <a:cubicBezTo>
                  <a:pt x="1307457" y="520247"/>
                  <a:pt x="1306522" y="521828"/>
                  <a:pt x="1306522" y="521828"/>
                </a:cubicBezTo>
                <a:cubicBezTo>
                  <a:pt x="1305587" y="521828"/>
                  <a:pt x="1304655" y="522618"/>
                  <a:pt x="1303720" y="523409"/>
                </a:cubicBezTo>
                <a:cubicBezTo>
                  <a:pt x="1303720" y="523409"/>
                  <a:pt x="1302784" y="524199"/>
                  <a:pt x="1301849" y="524199"/>
                </a:cubicBezTo>
                <a:cubicBezTo>
                  <a:pt x="1301849" y="524199"/>
                  <a:pt x="1300914" y="523409"/>
                  <a:pt x="1299982" y="522618"/>
                </a:cubicBezTo>
                <a:lnTo>
                  <a:pt x="1299046" y="521037"/>
                </a:lnTo>
                <a:cubicBezTo>
                  <a:pt x="1299046" y="520247"/>
                  <a:pt x="1300914" y="520247"/>
                  <a:pt x="1300914" y="519453"/>
                </a:cubicBezTo>
                <a:lnTo>
                  <a:pt x="1302784" y="518663"/>
                </a:lnTo>
                <a:cubicBezTo>
                  <a:pt x="1302784" y="517873"/>
                  <a:pt x="1301849" y="517082"/>
                  <a:pt x="1301849" y="516292"/>
                </a:cubicBezTo>
                <a:cubicBezTo>
                  <a:pt x="1300914" y="516292"/>
                  <a:pt x="1299982" y="515498"/>
                  <a:pt x="1299982" y="514708"/>
                </a:cubicBezTo>
                <a:cubicBezTo>
                  <a:pt x="1299982" y="515498"/>
                  <a:pt x="1298111" y="515498"/>
                  <a:pt x="1298111" y="516292"/>
                </a:cubicBezTo>
                <a:cubicBezTo>
                  <a:pt x="1297176" y="516292"/>
                  <a:pt x="1299046" y="517082"/>
                  <a:pt x="1299046" y="517873"/>
                </a:cubicBezTo>
                <a:cubicBezTo>
                  <a:pt x="1299046" y="518663"/>
                  <a:pt x="1297176" y="518663"/>
                  <a:pt x="1297176" y="519453"/>
                </a:cubicBezTo>
                <a:cubicBezTo>
                  <a:pt x="1297176" y="519453"/>
                  <a:pt x="1299046" y="520247"/>
                  <a:pt x="1299046" y="521037"/>
                </a:cubicBezTo>
                <a:cubicBezTo>
                  <a:pt x="1299046" y="521037"/>
                  <a:pt x="1297176" y="521828"/>
                  <a:pt x="1297176" y="522618"/>
                </a:cubicBezTo>
                <a:cubicBezTo>
                  <a:pt x="1296241" y="522618"/>
                  <a:pt x="1295308" y="523409"/>
                  <a:pt x="1294373" y="523409"/>
                </a:cubicBezTo>
                <a:lnTo>
                  <a:pt x="1293438" y="521828"/>
                </a:lnTo>
                <a:cubicBezTo>
                  <a:pt x="1292503" y="521037"/>
                  <a:pt x="1291567" y="521037"/>
                  <a:pt x="1291567" y="520247"/>
                </a:cubicBezTo>
                <a:cubicBezTo>
                  <a:pt x="1290635" y="520247"/>
                  <a:pt x="1289700" y="521037"/>
                  <a:pt x="1289700" y="521828"/>
                </a:cubicBezTo>
                <a:cubicBezTo>
                  <a:pt x="1288765" y="521828"/>
                  <a:pt x="1287829" y="522618"/>
                  <a:pt x="1286894" y="522618"/>
                </a:cubicBezTo>
                <a:lnTo>
                  <a:pt x="1285959" y="521037"/>
                </a:lnTo>
                <a:cubicBezTo>
                  <a:pt x="1285027" y="521037"/>
                  <a:pt x="1284092" y="522618"/>
                  <a:pt x="1283156" y="522618"/>
                </a:cubicBezTo>
                <a:lnTo>
                  <a:pt x="1285027" y="524199"/>
                </a:lnTo>
                <a:cubicBezTo>
                  <a:pt x="1285027" y="524199"/>
                  <a:pt x="1283156" y="524993"/>
                  <a:pt x="1283156" y="525783"/>
                </a:cubicBezTo>
                <a:cubicBezTo>
                  <a:pt x="1283156" y="525783"/>
                  <a:pt x="1284092" y="526573"/>
                  <a:pt x="1285027" y="527364"/>
                </a:cubicBezTo>
                <a:cubicBezTo>
                  <a:pt x="1285027" y="528154"/>
                  <a:pt x="1285959" y="528154"/>
                  <a:pt x="1285959" y="528948"/>
                </a:cubicBezTo>
                <a:cubicBezTo>
                  <a:pt x="1286894" y="529738"/>
                  <a:pt x="1287829" y="530529"/>
                  <a:pt x="1287829" y="530529"/>
                </a:cubicBezTo>
                <a:cubicBezTo>
                  <a:pt x="1288765" y="531319"/>
                  <a:pt x="1288765" y="532109"/>
                  <a:pt x="1289700" y="532900"/>
                </a:cubicBezTo>
                <a:cubicBezTo>
                  <a:pt x="1289700" y="532900"/>
                  <a:pt x="1291567" y="533693"/>
                  <a:pt x="1290635" y="534484"/>
                </a:cubicBezTo>
                <a:cubicBezTo>
                  <a:pt x="1290635" y="535274"/>
                  <a:pt x="1288765" y="535274"/>
                  <a:pt x="1288765" y="536065"/>
                </a:cubicBezTo>
                <a:cubicBezTo>
                  <a:pt x="1288765" y="535274"/>
                  <a:pt x="1287829" y="534484"/>
                  <a:pt x="1287829" y="533693"/>
                </a:cubicBezTo>
                <a:cubicBezTo>
                  <a:pt x="1286894" y="533693"/>
                  <a:pt x="1285959" y="532900"/>
                  <a:pt x="1285959" y="532109"/>
                </a:cubicBezTo>
                <a:cubicBezTo>
                  <a:pt x="1285027" y="531319"/>
                  <a:pt x="1284092" y="529738"/>
                  <a:pt x="1282221" y="528948"/>
                </a:cubicBezTo>
                <a:cubicBezTo>
                  <a:pt x="1282221" y="528154"/>
                  <a:pt x="1281286" y="527364"/>
                  <a:pt x="1281286" y="526573"/>
                </a:cubicBezTo>
                <a:cubicBezTo>
                  <a:pt x="1280354" y="526573"/>
                  <a:pt x="1279418" y="528154"/>
                  <a:pt x="1278483" y="528154"/>
                </a:cubicBezTo>
                <a:lnTo>
                  <a:pt x="1277548" y="526573"/>
                </a:lnTo>
                <a:lnTo>
                  <a:pt x="1279418" y="524993"/>
                </a:lnTo>
                <a:cubicBezTo>
                  <a:pt x="1279418" y="524993"/>
                  <a:pt x="1278483" y="523409"/>
                  <a:pt x="1277548" y="523409"/>
                </a:cubicBezTo>
                <a:cubicBezTo>
                  <a:pt x="1277548" y="522618"/>
                  <a:pt x="1276613" y="521828"/>
                  <a:pt x="1276613" y="521828"/>
                </a:cubicBezTo>
                <a:cubicBezTo>
                  <a:pt x="1274745" y="520247"/>
                  <a:pt x="1273810" y="519453"/>
                  <a:pt x="1272875" y="517873"/>
                </a:cubicBezTo>
                <a:cubicBezTo>
                  <a:pt x="1271939" y="518663"/>
                  <a:pt x="1271939" y="518663"/>
                  <a:pt x="1271004" y="519453"/>
                </a:cubicBezTo>
                <a:cubicBezTo>
                  <a:pt x="1269137" y="520247"/>
                  <a:pt x="1268202" y="521037"/>
                  <a:pt x="1267266" y="521828"/>
                </a:cubicBezTo>
                <a:cubicBezTo>
                  <a:pt x="1267266" y="522618"/>
                  <a:pt x="1268202" y="523409"/>
                  <a:pt x="1268202" y="524199"/>
                </a:cubicBezTo>
                <a:lnTo>
                  <a:pt x="1270072" y="525783"/>
                </a:lnTo>
                <a:lnTo>
                  <a:pt x="1271939" y="524199"/>
                </a:lnTo>
                <a:lnTo>
                  <a:pt x="1273810" y="525783"/>
                </a:lnTo>
                <a:cubicBezTo>
                  <a:pt x="1273810" y="526573"/>
                  <a:pt x="1271939" y="527364"/>
                  <a:pt x="1271939" y="527364"/>
                </a:cubicBezTo>
                <a:cubicBezTo>
                  <a:pt x="1271939" y="528154"/>
                  <a:pt x="1272875" y="528948"/>
                  <a:pt x="1272875" y="528948"/>
                </a:cubicBezTo>
                <a:cubicBezTo>
                  <a:pt x="1271939" y="529738"/>
                  <a:pt x="1270072" y="531319"/>
                  <a:pt x="1269137" y="532109"/>
                </a:cubicBezTo>
                <a:cubicBezTo>
                  <a:pt x="1268202" y="530529"/>
                  <a:pt x="1267266" y="529738"/>
                  <a:pt x="1265399" y="528154"/>
                </a:cubicBezTo>
                <a:cubicBezTo>
                  <a:pt x="1265399" y="527364"/>
                  <a:pt x="1264464" y="527364"/>
                  <a:pt x="1264464" y="526573"/>
                </a:cubicBezTo>
                <a:cubicBezTo>
                  <a:pt x="1263528" y="525783"/>
                  <a:pt x="1261658" y="524199"/>
                  <a:pt x="1260726" y="523409"/>
                </a:cubicBezTo>
                <a:lnTo>
                  <a:pt x="1258855" y="524199"/>
                </a:lnTo>
                <a:cubicBezTo>
                  <a:pt x="1258855" y="524993"/>
                  <a:pt x="1260726" y="525783"/>
                  <a:pt x="1260726" y="525783"/>
                </a:cubicBezTo>
                <a:cubicBezTo>
                  <a:pt x="1260726" y="526573"/>
                  <a:pt x="1258855" y="527364"/>
                  <a:pt x="1258855" y="527364"/>
                </a:cubicBezTo>
                <a:cubicBezTo>
                  <a:pt x="1258855" y="528154"/>
                  <a:pt x="1259790" y="528948"/>
                  <a:pt x="1259790" y="528948"/>
                </a:cubicBezTo>
                <a:cubicBezTo>
                  <a:pt x="1260726" y="529738"/>
                  <a:pt x="1261658" y="530529"/>
                  <a:pt x="1261658" y="531319"/>
                </a:cubicBezTo>
                <a:cubicBezTo>
                  <a:pt x="1261658" y="531319"/>
                  <a:pt x="1262593" y="532109"/>
                  <a:pt x="1263528" y="532900"/>
                </a:cubicBezTo>
                <a:lnTo>
                  <a:pt x="1264464" y="534484"/>
                </a:lnTo>
                <a:cubicBezTo>
                  <a:pt x="1264464" y="535274"/>
                  <a:pt x="1262593" y="535274"/>
                  <a:pt x="1262593" y="536065"/>
                </a:cubicBezTo>
                <a:cubicBezTo>
                  <a:pt x="1261658" y="536065"/>
                  <a:pt x="1261658" y="537649"/>
                  <a:pt x="1260726" y="537649"/>
                </a:cubicBezTo>
                <a:cubicBezTo>
                  <a:pt x="1260726" y="536855"/>
                  <a:pt x="1259790" y="536065"/>
                  <a:pt x="1258855" y="535274"/>
                </a:cubicBezTo>
                <a:lnTo>
                  <a:pt x="1260726" y="534484"/>
                </a:lnTo>
                <a:cubicBezTo>
                  <a:pt x="1261658" y="533693"/>
                  <a:pt x="1259790" y="532900"/>
                  <a:pt x="1259790" y="532109"/>
                </a:cubicBezTo>
                <a:cubicBezTo>
                  <a:pt x="1258855" y="532109"/>
                  <a:pt x="1258855" y="531319"/>
                  <a:pt x="1257920" y="530529"/>
                </a:cubicBezTo>
                <a:cubicBezTo>
                  <a:pt x="1257920" y="530529"/>
                  <a:pt x="1256985" y="528948"/>
                  <a:pt x="1256053" y="528948"/>
                </a:cubicBezTo>
                <a:lnTo>
                  <a:pt x="1254182" y="530529"/>
                </a:lnTo>
                <a:cubicBezTo>
                  <a:pt x="1254182" y="530529"/>
                  <a:pt x="1253247" y="528154"/>
                  <a:pt x="1252311" y="528154"/>
                </a:cubicBezTo>
                <a:cubicBezTo>
                  <a:pt x="1252311" y="528154"/>
                  <a:pt x="1251376" y="529738"/>
                  <a:pt x="1250444" y="529738"/>
                </a:cubicBezTo>
                <a:cubicBezTo>
                  <a:pt x="1250444" y="529738"/>
                  <a:pt x="1249509" y="528154"/>
                  <a:pt x="1248574" y="528154"/>
                </a:cubicBezTo>
                <a:cubicBezTo>
                  <a:pt x="1248574" y="528154"/>
                  <a:pt x="1247638" y="529738"/>
                  <a:pt x="1246703" y="529738"/>
                </a:cubicBezTo>
                <a:cubicBezTo>
                  <a:pt x="1246703" y="528948"/>
                  <a:pt x="1245768" y="527364"/>
                  <a:pt x="1245768" y="527364"/>
                </a:cubicBezTo>
                <a:cubicBezTo>
                  <a:pt x="1244836" y="527364"/>
                  <a:pt x="1243900" y="528948"/>
                  <a:pt x="1242965" y="528948"/>
                </a:cubicBezTo>
                <a:lnTo>
                  <a:pt x="1242030" y="527364"/>
                </a:lnTo>
                <a:cubicBezTo>
                  <a:pt x="1241095" y="527364"/>
                  <a:pt x="1240162" y="528948"/>
                  <a:pt x="1239227" y="528154"/>
                </a:cubicBezTo>
                <a:cubicBezTo>
                  <a:pt x="1239227" y="528154"/>
                  <a:pt x="1238292" y="527364"/>
                  <a:pt x="1238292" y="526573"/>
                </a:cubicBezTo>
                <a:cubicBezTo>
                  <a:pt x="1237357" y="526573"/>
                  <a:pt x="1236425" y="524993"/>
                  <a:pt x="1236425" y="524993"/>
                </a:cubicBezTo>
                <a:cubicBezTo>
                  <a:pt x="1235489" y="524993"/>
                  <a:pt x="1234554" y="526573"/>
                  <a:pt x="1234554" y="526573"/>
                </a:cubicBezTo>
                <a:cubicBezTo>
                  <a:pt x="1234554" y="526573"/>
                  <a:pt x="1235489" y="527364"/>
                  <a:pt x="1235489" y="528154"/>
                </a:cubicBezTo>
                <a:cubicBezTo>
                  <a:pt x="1236425" y="528154"/>
                  <a:pt x="1237357" y="529738"/>
                  <a:pt x="1237357" y="529738"/>
                </a:cubicBezTo>
                <a:lnTo>
                  <a:pt x="1239227" y="528154"/>
                </a:lnTo>
                <a:cubicBezTo>
                  <a:pt x="1240162" y="528948"/>
                  <a:pt x="1241095" y="529738"/>
                  <a:pt x="1241095" y="530529"/>
                </a:cubicBezTo>
                <a:lnTo>
                  <a:pt x="1242965" y="532109"/>
                </a:lnTo>
                <a:cubicBezTo>
                  <a:pt x="1242965" y="532109"/>
                  <a:pt x="1241095" y="532900"/>
                  <a:pt x="1241095" y="533693"/>
                </a:cubicBezTo>
                <a:cubicBezTo>
                  <a:pt x="1241095" y="533693"/>
                  <a:pt x="1239227" y="532109"/>
                  <a:pt x="1239227" y="531319"/>
                </a:cubicBezTo>
                <a:cubicBezTo>
                  <a:pt x="1238292" y="532109"/>
                  <a:pt x="1237357" y="532900"/>
                  <a:pt x="1237357" y="532900"/>
                </a:cubicBezTo>
                <a:cubicBezTo>
                  <a:pt x="1236425" y="532900"/>
                  <a:pt x="1235489" y="531319"/>
                  <a:pt x="1235489" y="531319"/>
                </a:cubicBezTo>
                <a:cubicBezTo>
                  <a:pt x="1234554" y="531319"/>
                  <a:pt x="1233619" y="532900"/>
                  <a:pt x="1233619" y="532900"/>
                </a:cubicBezTo>
                <a:cubicBezTo>
                  <a:pt x="1232683" y="532109"/>
                  <a:pt x="1231748" y="531319"/>
                  <a:pt x="1231748" y="530529"/>
                </a:cubicBezTo>
                <a:cubicBezTo>
                  <a:pt x="1231748" y="530529"/>
                  <a:pt x="1229881" y="529738"/>
                  <a:pt x="1229881" y="528948"/>
                </a:cubicBezTo>
                <a:cubicBezTo>
                  <a:pt x="1229881" y="528948"/>
                  <a:pt x="1231748" y="528154"/>
                  <a:pt x="1231748" y="527364"/>
                </a:cubicBezTo>
                <a:cubicBezTo>
                  <a:pt x="1232683" y="527364"/>
                  <a:pt x="1230816" y="525783"/>
                  <a:pt x="1230816" y="525783"/>
                </a:cubicBezTo>
                <a:cubicBezTo>
                  <a:pt x="1229881" y="525783"/>
                  <a:pt x="1228946" y="527364"/>
                  <a:pt x="1228946" y="527364"/>
                </a:cubicBezTo>
                <a:cubicBezTo>
                  <a:pt x="1228010" y="527364"/>
                  <a:pt x="1227075" y="525783"/>
                  <a:pt x="1227075" y="525783"/>
                </a:cubicBezTo>
                <a:cubicBezTo>
                  <a:pt x="1226143" y="525783"/>
                  <a:pt x="1225208" y="526573"/>
                  <a:pt x="1225208" y="526573"/>
                </a:cubicBezTo>
                <a:cubicBezTo>
                  <a:pt x="1224272" y="527364"/>
                  <a:pt x="1223337" y="528154"/>
                  <a:pt x="1222402" y="528154"/>
                </a:cubicBezTo>
                <a:lnTo>
                  <a:pt x="1221467" y="526573"/>
                </a:lnTo>
                <a:cubicBezTo>
                  <a:pt x="1220534" y="525783"/>
                  <a:pt x="1220534" y="524993"/>
                  <a:pt x="1219599" y="524993"/>
                </a:cubicBezTo>
                <a:lnTo>
                  <a:pt x="1217729" y="525783"/>
                </a:lnTo>
                <a:cubicBezTo>
                  <a:pt x="1217729" y="526573"/>
                  <a:pt x="1218664" y="527364"/>
                  <a:pt x="1218664" y="528154"/>
                </a:cubicBezTo>
                <a:cubicBezTo>
                  <a:pt x="1219599" y="528154"/>
                  <a:pt x="1220534" y="528948"/>
                  <a:pt x="1220534" y="529738"/>
                </a:cubicBezTo>
                <a:lnTo>
                  <a:pt x="1218664" y="530529"/>
                </a:lnTo>
                <a:cubicBezTo>
                  <a:pt x="1218664" y="531319"/>
                  <a:pt x="1219599" y="532109"/>
                  <a:pt x="1220534" y="532900"/>
                </a:cubicBezTo>
                <a:lnTo>
                  <a:pt x="1221467" y="534484"/>
                </a:lnTo>
                <a:cubicBezTo>
                  <a:pt x="1221467" y="535274"/>
                  <a:pt x="1219599" y="535274"/>
                  <a:pt x="1219599" y="536065"/>
                </a:cubicBezTo>
                <a:cubicBezTo>
                  <a:pt x="1219599" y="535274"/>
                  <a:pt x="1217729" y="534484"/>
                  <a:pt x="1217729" y="533693"/>
                </a:cubicBezTo>
                <a:cubicBezTo>
                  <a:pt x="1217729" y="534484"/>
                  <a:pt x="1216793" y="535274"/>
                  <a:pt x="1215861" y="535274"/>
                </a:cubicBezTo>
                <a:lnTo>
                  <a:pt x="1213991" y="533693"/>
                </a:lnTo>
                <a:lnTo>
                  <a:pt x="1216793" y="532109"/>
                </a:lnTo>
                <a:cubicBezTo>
                  <a:pt x="1215861" y="531319"/>
                  <a:pt x="1215861" y="531319"/>
                  <a:pt x="1214926" y="530529"/>
                </a:cubicBezTo>
                <a:cubicBezTo>
                  <a:pt x="1213991" y="529738"/>
                  <a:pt x="1213991" y="528948"/>
                  <a:pt x="1213055" y="528948"/>
                </a:cubicBezTo>
                <a:cubicBezTo>
                  <a:pt x="1212120" y="527364"/>
                  <a:pt x="1211188" y="526573"/>
                  <a:pt x="1210253" y="524993"/>
                </a:cubicBezTo>
                <a:cubicBezTo>
                  <a:pt x="1210253" y="525783"/>
                  <a:pt x="1208382" y="525783"/>
                  <a:pt x="1208382" y="526573"/>
                </a:cubicBezTo>
                <a:cubicBezTo>
                  <a:pt x="1208382" y="527364"/>
                  <a:pt x="1209318" y="528154"/>
                  <a:pt x="1209318" y="528154"/>
                </a:cubicBezTo>
                <a:cubicBezTo>
                  <a:pt x="1209318" y="528948"/>
                  <a:pt x="1207447" y="528948"/>
                  <a:pt x="1207447" y="529738"/>
                </a:cubicBezTo>
                <a:cubicBezTo>
                  <a:pt x="1207447" y="530529"/>
                  <a:pt x="1209318" y="530529"/>
                  <a:pt x="1209318" y="531319"/>
                </a:cubicBezTo>
                <a:lnTo>
                  <a:pt x="1207447" y="532900"/>
                </a:lnTo>
                <a:cubicBezTo>
                  <a:pt x="1206515" y="532900"/>
                  <a:pt x="1205580" y="533693"/>
                  <a:pt x="1204644" y="534484"/>
                </a:cubicBezTo>
                <a:cubicBezTo>
                  <a:pt x="1204644" y="533693"/>
                  <a:pt x="1203709" y="532900"/>
                  <a:pt x="1203709" y="532109"/>
                </a:cubicBezTo>
                <a:lnTo>
                  <a:pt x="1205580" y="531319"/>
                </a:lnTo>
                <a:cubicBezTo>
                  <a:pt x="1205580" y="530529"/>
                  <a:pt x="1203709" y="529738"/>
                  <a:pt x="1203709" y="528948"/>
                </a:cubicBezTo>
                <a:cubicBezTo>
                  <a:pt x="1203709" y="528948"/>
                  <a:pt x="1202774" y="527364"/>
                  <a:pt x="1201839" y="527364"/>
                </a:cubicBezTo>
                <a:lnTo>
                  <a:pt x="1199971" y="528948"/>
                </a:lnTo>
                <a:lnTo>
                  <a:pt x="1201839" y="530529"/>
                </a:lnTo>
                <a:cubicBezTo>
                  <a:pt x="1201839" y="531319"/>
                  <a:pt x="1199971" y="531319"/>
                  <a:pt x="1199971" y="532109"/>
                </a:cubicBezTo>
                <a:cubicBezTo>
                  <a:pt x="1199036" y="532109"/>
                  <a:pt x="1198101" y="532900"/>
                  <a:pt x="1197165" y="532900"/>
                </a:cubicBezTo>
                <a:lnTo>
                  <a:pt x="1196233" y="531319"/>
                </a:lnTo>
                <a:lnTo>
                  <a:pt x="1194363" y="529738"/>
                </a:lnTo>
                <a:lnTo>
                  <a:pt x="1192492" y="531319"/>
                </a:lnTo>
                <a:lnTo>
                  <a:pt x="1194363" y="532900"/>
                </a:lnTo>
                <a:cubicBezTo>
                  <a:pt x="1193427" y="533693"/>
                  <a:pt x="1192492" y="533693"/>
                  <a:pt x="1191557" y="534484"/>
                </a:cubicBezTo>
                <a:cubicBezTo>
                  <a:pt x="1191557" y="534484"/>
                  <a:pt x="1193427" y="535274"/>
                  <a:pt x="1193427" y="536065"/>
                </a:cubicBezTo>
                <a:cubicBezTo>
                  <a:pt x="1193427" y="536065"/>
                  <a:pt x="1191557" y="536855"/>
                  <a:pt x="1191557" y="537649"/>
                </a:cubicBezTo>
                <a:cubicBezTo>
                  <a:pt x="1190625" y="536855"/>
                  <a:pt x="1190625" y="536065"/>
                  <a:pt x="1189690" y="535274"/>
                </a:cubicBezTo>
                <a:lnTo>
                  <a:pt x="1187819" y="533693"/>
                </a:lnTo>
                <a:cubicBezTo>
                  <a:pt x="1187819" y="533693"/>
                  <a:pt x="1190625" y="532900"/>
                  <a:pt x="1190625" y="532109"/>
                </a:cubicBezTo>
                <a:cubicBezTo>
                  <a:pt x="1190625" y="532109"/>
                  <a:pt x="1188754" y="531319"/>
                  <a:pt x="1188754" y="530529"/>
                </a:cubicBezTo>
                <a:cubicBezTo>
                  <a:pt x="1188754" y="530529"/>
                  <a:pt x="1190625" y="529738"/>
                  <a:pt x="1190625" y="528948"/>
                </a:cubicBezTo>
                <a:cubicBezTo>
                  <a:pt x="1190625" y="528948"/>
                  <a:pt x="1189690" y="528154"/>
                  <a:pt x="1188754" y="527364"/>
                </a:cubicBezTo>
                <a:lnTo>
                  <a:pt x="1186884" y="528948"/>
                </a:lnTo>
                <a:lnTo>
                  <a:pt x="1185952" y="527364"/>
                </a:lnTo>
                <a:cubicBezTo>
                  <a:pt x="1185016" y="527364"/>
                  <a:pt x="1184081" y="528154"/>
                  <a:pt x="1183146" y="528154"/>
                </a:cubicBezTo>
                <a:cubicBezTo>
                  <a:pt x="1183146" y="528948"/>
                  <a:pt x="1181278" y="529738"/>
                  <a:pt x="1181278" y="529738"/>
                </a:cubicBezTo>
                <a:lnTo>
                  <a:pt x="1183146" y="531319"/>
                </a:lnTo>
                <a:cubicBezTo>
                  <a:pt x="1183146" y="532109"/>
                  <a:pt x="1184081" y="532900"/>
                  <a:pt x="1184081" y="533693"/>
                </a:cubicBezTo>
                <a:cubicBezTo>
                  <a:pt x="1183146" y="534484"/>
                  <a:pt x="1181278" y="535274"/>
                  <a:pt x="1180343" y="536065"/>
                </a:cubicBezTo>
                <a:cubicBezTo>
                  <a:pt x="1179408" y="535274"/>
                  <a:pt x="1179408" y="535274"/>
                  <a:pt x="1178473" y="534484"/>
                </a:cubicBezTo>
                <a:cubicBezTo>
                  <a:pt x="1177537" y="532900"/>
                  <a:pt x="1176605" y="532109"/>
                  <a:pt x="1175670" y="530529"/>
                </a:cubicBezTo>
                <a:cubicBezTo>
                  <a:pt x="1174735" y="530529"/>
                  <a:pt x="1174735" y="529738"/>
                  <a:pt x="1173799" y="528948"/>
                </a:cubicBezTo>
                <a:cubicBezTo>
                  <a:pt x="1172864" y="528154"/>
                  <a:pt x="1171929" y="526573"/>
                  <a:pt x="1170997" y="525783"/>
                </a:cubicBezTo>
                <a:cubicBezTo>
                  <a:pt x="1170062" y="525783"/>
                  <a:pt x="1169126" y="526573"/>
                  <a:pt x="1169126" y="526573"/>
                </a:cubicBezTo>
                <a:cubicBezTo>
                  <a:pt x="1168191" y="527364"/>
                  <a:pt x="1166324" y="528154"/>
                  <a:pt x="1166324" y="528154"/>
                </a:cubicBezTo>
                <a:cubicBezTo>
                  <a:pt x="1166324" y="528948"/>
                  <a:pt x="1168191" y="529738"/>
                  <a:pt x="1168191" y="529738"/>
                </a:cubicBezTo>
                <a:cubicBezTo>
                  <a:pt x="1168191" y="530529"/>
                  <a:pt x="1166324" y="530529"/>
                  <a:pt x="1166324" y="531319"/>
                </a:cubicBezTo>
                <a:cubicBezTo>
                  <a:pt x="1166324" y="531319"/>
                  <a:pt x="1168191" y="532900"/>
                  <a:pt x="1167256" y="532900"/>
                </a:cubicBezTo>
                <a:lnTo>
                  <a:pt x="1165388" y="534484"/>
                </a:lnTo>
                <a:lnTo>
                  <a:pt x="1164453" y="532900"/>
                </a:lnTo>
                <a:cubicBezTo>
                  <a:pt x="1163518" y="532109"/>
                  <a:pt x="1162583" y="530529"/>
                  <a:pt x="1162583" y="530529"/>
                </a:cubicBezTo>
                <a:lnTo>
                  <a:pt x="1160715" y="532109"/>
                </a:lnTo>
                <a:cubicBezTo>
                  <a:pt x="1160715" y="531319"/>
                  <a:pt x="1158845" y="531319"/>
                  <a:pt x="1158845" y="530529"/>
                </a:cubicBezTo>
                <a:cubicBezTo>
                  <a:pt x="1158845" y="529738"/>
                  <a:pt x="1160715" y="529738"/>
                  <a:pt x="1160715" y="528948"/>
                </a:cubicBezTo>
                <a:cubicBezTo>
                  <a:pt x="1160715" y="528948"/>
                  <a:pt x="1159780" y="527364"/>
                  <a:pt x="1158845" y="527364"/>
                </a:cubicBezTo>
                <a:cubicBezTo>
                  <a:pt x="1158845" y="526573"/>
                  <a:pt x="1157909" y="525783"/>
                  <a:pt x="1157909" y="525783"/>
                </a:cubicBezTo>
                <a:cubicBezTo>
                  <a:pt x="1156974" y="525783"/>
                  <a:pt x="1156042" y="526573"/>
                  <a:pt x="1155107" y="526573"/>
                </a:cubicBezTo>
                <a:cubicBezTo>
                  <a:pt x="1155107" y="527364"/>
                  <a:pt x="1156974" y="528154"/>
                  <a:pt x="1156974" y="528948"/>
                </a:cubicBezTo>
                <a:lnTo>
                  <a:pt x="1158845" y="530529"/>
                </a:lnTo>
                <a:cubicBezTo>
                  <a:pt x="1158845" y="530529"/>
                  <a:pt x="1156974" y="531319"/>
                  <a:pt x="1156974" y="532109"/>
                </a:cubicBezTo>
                <a:cubicBezTo>
                  <a:pt x="1156042" y="532109"/>
                  <a:pt x="1155107" y="532900"/>
                  <a:pt x="1154172" y="532900"/>
                </a:cubicBezTo>
                <a:cubicBezTo>
                  <a:pt x="1154172" y="533693"/>
                  <a:pt x="1152301" y="533693"/>
                  <a:pt x="1152301" y="534484"/>
                </a:cubicBezTo>
                <a:lnTo>
                  <a:pt x="1154172" y="536065"/>
                </a:lnTo>
                <a:cubicBezTo>
                  <a:pt x="1154172" y="536855"/>
                  <a:pt x="1152301" y="536855"/>
                  <a:pt x="1152301" y="537649"/>
                </a:cubicBezTo>
                <a:cubicBezTo>
                  <a:pt x="1152301" y="538439"/>
                  <a:pt x="1153236" y="538439"/>
                  <a:pt x="1153236" y="539229"/>
                </a:cubicBezTo>
                <a:cubicBezTo>
                  <a:pt x="1152301" y="540020"/>
                  <a:pt x="1150434" y="540810"/>
                  <a:pt x="1149498" y="542394"/>
                </a:cubicBezTo>
                <a:cubicBezTo>
                  <a:pt x="1148563" y="540810"/>
                  <a:pt x="1147628" y="540020"/>
                  <a:pt x="1146696" y="538439"/>
                </a:cubicBezTo>
                <a:cubicBezTo>
                  <a:pt x="1146696" y="537649"/>
                  <a:pt x="1148563" y="537649"/>
                  <a:pt x="1148563" y="536855"/>
                </a:cubicBezTo>
                <a:lnTo>
                  <a:pt x="1146696" y="535274"/>
                </a:lnTo>
                <a:lnTo>
                  <a:pt x="1144825" y="533693"/>
                </a:lnTo>
                <a:cubicBezTo>
                  <a:pt x="1144825" y="532900"/>
                  <a:pt x="1146696" y="532900"/>
                  <a:pt x="1147628" y="532109"/>
                </a:cubicBezTo>
                <a:cubicBezTo>
                  <a:pt x="1147628" y="532109"/>
                  <a:pt x="1145760" y="531319"/>
                  <a:pt x="1145760" y="530529"/>
                </a:cubicBezTo>
                <a:cubicBezTo>
                  <a:pt x="1145760" y="529738"/>
                  <a:pt x="1147628" y="529738"/>
                  <a:pt x="1147628" y="528948"/>
                </a:cubicBezTo>
                <a:cubicBezTo>
                  <a:pt x="1147628" y="528948"/>
                  <a:pt x="1146696" y="528154"/>
                  <a:pt x="1145760" y="527364"/>
                </a:cubicBezTo>
                <a:lnTo>
                  <a:pt x="1143890" y="528948"/>
                </a:lnTo>
                <a:cubicBezTo>
                  <a:pt x="1143890" y="528948"/>
                  <a:pt x="1142955" y="527364"/>
                  <a:pt x="1142023" y="527364"/>
                </a:cubicBezTo>
                <a:cubicBezTo>
                  <a:pt x="1142023" y="526573"/>
                  <a:pt x="1141087" y="525783"/>
                  <a:pt x="1141087" y="524993"/>
                </a:cubicBezTo>
                <a:lnTo>
                  <a:pt x="1142955" y="524199"/>
                </a:lnTo>
                <a:cubicBezTo>
                  <a:pt x="1142955" y="523409"/>
                  <a:pt x="1141087" y="522618"/>
                  <a:pt x="1141087" y="521828"/>
                </a:cubicBezTo>
                <a:cubicBezTo>
                  <a:pt x="1141087" y="521828"/>
                  <a:pt x="1140152" y="521037"/>
                  <a:pt x="1140152" y="520247"/>
                </a:cubicBezTo>
                <a:cubicBezTo>
                  <a:pt x="1139217" y="519453"/>
                  <a:pt x="1138281" y="519453"/>
                  <a:pt x="1138281" y="518663"/>
                </a:cubicBezTo>
                <a:cubicBezTo>
                  <a:pt x="1138281" y="519453"/>
                  <a:pt x="1136414" y="519453"/>
                  <a:pt x="1136414" y="520247"/>
                </a:cubicBezTo>
                <a:lnTo>
                  <a:pt x="1137346" y="521828"/>
                </a:lnTo>
                <a:cubicBezTo>
                  <a:pt x="1138281" y="521828"/>
                  <a:pt x="1139217" y="523409"/>
                  <a:pt x="1139217" y="523409"/>
                </a:cubicBezTo>
                <a:cubicBezTo>
                  <a:pt x="1139217" y="524199"/>
                  <a:pt x="1137346" y="524199"/>
                  <a:pt x="1137346" y="524993"/>
                </a:cubicBezTo>
                <a:cubicBezTo>
                  <a:pt x="1137346" y="525783"/>
                  <a:pt x="1138281" y="525783"/>
                  <a:pt x="1139217" y="526573"/>
                </a:cubicBezTo>
                <a:cubicBezTo>
                  <a:pt x="1139217" y="527364"/>
                  <a:pt x="1136414" y="527364"/>
                  <a:pt x="1136414" y="528154"/>
                </a:cubicBezTo>
                <a:lnTo>
                  <a:pt x="1138281" y="529738"/>
                </a:lnTo>
                <a:cubicBezTo>
                  <a:pt x="1137346" y="530529"/>
                  <a:pt x="1136414" y="530529"/>
                  <a:pt x="1136414" y="531319"/>
                </a:cubicBezTo>
                <a:cubicBezTo>
                  <a:pt x="1135479" y="531319"/>
                  <a:pt x="1134544" y="532109"/>
                  <a:pt x="1134544" y="532109"/>
                </a:cubicBezTo>
                <a:cubicBezTo>
                  <a:pt x="1133608" y="532109"/>
                  <a:pt x="1132673" y="530529"/>
                  <a:pt x="1132673" y="530529"/>
                </a:cubicBezTo>
                <a:lnTo>
                  <a:pt x="1130806" y="532109"/>
                </a:lnTo>
                <a:lnTo>
                  <a:pt x="1131738" y="533693"/>
                </a:lnTo>
                <a:cubicBezTo>
                  <a:pt x="1132673" y="534484"/>
                  <a:pt x="1132673" y="535274"/>
                  <a:pt x="1133608" y="535274"/>
                </a:cubicBezTo>
                <a:cubicBezTo>
                  <a:pt x="1133608" y="536065"/>
                  <a:pt x="1135479" y="536855"/>
                  <a:pt x="1135479" y="537649"/>
                </a:cubicBezTo>
                <a:cubicBezTo>
                  <a:pt x="1135479" y="537649"/>
                  <a:pt x="1133608" y="538439"/>
                  <a:pt x="1132673" y="538439"/>
                </a:cubicBezTo>
                <a:cubicBezTo>
                  <a:pt x="1132673" y="539229"/>
                  <a:pt x="1134544" y="540020"/>
                  <a:pt x="1134544" y="540020"/>
                </a:cubicBezTo>
                <a:cubicBezTo>
                  <a:pt x="1134544" y="540810"/>
                  <a:pt x="1132673" y="540810"/>
                  <a:pt x="1132673" y="541601"/>
                </a:cubicBezTo>
                <a:cubicBezTo>
                  <a:pt x="1132673" y="541601"/>
                  <a:pt x="1130806" y="540810"/>
                  <a:pt x="1130806" y="540020"/>
                </a:cubicBezTo>
                <a:cubicBezTo>
                  <a:pt x="1130806" y="539229"/>
                  <a:pt x="1129870" y="538439"/>
                  <a:pt x="1129870" y="538439"/>
                </a:cubicBezTo>
                <a:cubicBezTo>
                  <a:pt x="1128935" y="537649"/>
                  <a:pt x="1128000" y="536855"/>
                  <a:pt x="1128000" y="536065"/>
                </a:cubicBezTo>
                <a:lnTo>
                  <a:pt x="1129870" y="535274"/>
                </a:lnTo>
                <a:cubicBezTo>
                  <a:pt x="1129870" y="534484"/>
                  <a:pt x="1128935" y="533693"/>
                  <a:pt x="1128000" y="533693"/>
                </a:cubicBezTo>
                <a:cubicBezTo>
                  <a:pt x="1128000" y="532900"/>
                  <a:pt x="1127065" y="532109"/>
                  <a:pt x="1127065" y="531319"/>
                </a:cubicBezTo>
                <a:cubicBezTo>
                  <a:pt x="1126132" y="532109"/>
                  <a:pt x="1125197" y="532109"/>
                  <a:pt x="1124262" y="532900"/>
                </a:cubicBezTo>
                <a:cubicBezTo>
                  <a:pt x="1124262" y="532900"/>
                  <a:pt x="1122395" y="533693"/>
                  <a:pt x="1122395" y="534484"/>
                </a:cubicBezTo>
                <a:lnTo>
                  <a:pt x="1124262" y="536065"/>
                </a:lnTo>
                <a:cubicBezTo>
                  <a:pt x="1123327" y="536065"/>
                  <a:pt x="1122395" y="537649"/>
                  <a:pt x="1122395" y="537649"/>
                </a:cubicBezTo>
                <a:cubicBezTo>
                  <a:pt x="1121459" y="537649"/>
                  <a:pt x="1120524" y="536065"/>
                  <a:pt x="1120524" y="535274"/>
                </a:cubicBezTo>
                <a:cubicBezTo>
                  <a:pt x="1119589" y="535274"/>
                  <a:pt x="1119589" y="534484"/>
                  <a:pt x="1118653" y="533693"/>
                </a:cubicBezTo>
                <a:lnTo>
                  <a:pt x="1117718" y="532109"/>
                </a:lnTo>
                <a:cubicBezTo>
                  <a:pt x="1117718" y="532109"/>
                  <a:pt x="1118653" y="531319"/>
                  <a:pt x="1119589" y="530529"/>
                </a:cubicBezTo>
                <a:lnTo>
                  <a:pt x="1120524" y="532109"/>
                </a:lnTo>
                <a:cubicBezTo>
                  <a:pt x="1121459" y="532900"/>
                  <a:pt x="1123327" y="531319"/>
                  <a:pt x="1123327" y="531319"/>
                </a:cubicBezTo>
                <a:lnTo>
                  <a:pt x="1121459" y="529738"/>
                </a:lnTo>
                <a:cubicBezTo>
                  <a:pt x="1121459" y="528948"/>
                  <a:pt x="1119589" y="530529"/>
                  <a:pt x="1119589" y="530529"/>
                </a:cubicBezTo>
                <a:cubicBezTo>
                  <a:pt x="1118653" y="530529"/>
                  <a:pt x="1118653" y="528948"/>
                  <a:pt x="1117718" y="528948"/>
                </a:cubicBezTo>
                <a:cubicBezTo>
                  <a:pt x="1116786" y="529738"/>
                  <a:pt x="1116786" y="529738"/>
                  <a:pt x="1115851" y="530529"/>
                </a:cubicBezTo>
                <a:cubicBezTo>
                  <a:pt x="1114916" y="530529"/>
                  <a:pt x="1113980" y="531319"/>
                  <a:pt x="1113980" y="531319"/>
                </a:cubicBezTo>
                <a:cubicBezTo>
                  <a:pt x="1113045" y="532109"/>
                  <a:pt x="1114916" y="532900"/>
                  <a:pt x="1114916" y="533693"/>
                </a:cubicBezTo>
                <a:lnTo>
                  <a:pt x="1113045" y="534484"/>
                </a:lnTo>
                <a:cubicBezTo>
                  <a:pt x="1112113" y="535274"/>
                  <a:pt x="1112113" y="535274"/>
                  <a:pt x="1111178" y="536065"/>
                </a:cubicBezTo>
                <a:cubicBezTo>
                  <a:pt x="1110242" y="536065"/>
                  <a:pt x="1110242" y="534484"/>
                  <a:pt x="1109307" y="534484"/>
                </a:cubicBezTo>
                <a:lnTo>
                  <a:pt x="1107437" y="536065"/>
                </a:lnTo>
                <a:cubicBezTo>
                  <a:pt x="1106504" y="535274"/>
                  <a:pt x="1106504" y="534484"/>
                  <a:pt x="1105569" y="533693"/>
                </a:cubicBezTo>
                <a:cubicBezTo>
                  <a:pt x="1105569" y="533693"/>
                  <a:pt x="1104634" y="532900"/>
                  <a:pt x="1104634" y="532109"/>
                </a:cubicBezTo>
                <a:cubicBezTo>
                  <a:pt x="1103699" y="531319"/>
                  <a:pt x="1102763" y="531319"/>
                  <a:pt x="1102763" y="530529"/>
                </a:cubicBezTo>
                <a:cubicBezTo>
                  <a:pt x="1101828" y="529738"/>
                  <a:pt x="1101828" y="528948"/>
                  <a:pt x="1100896" y="528948"/>
                </a:cubicBezTo>
                <a:cubicBezTo>
                  <a:pt x="1100896" y="528154"/>
                  <a:pt x="1099025" y="529738"/>
                  <a:pt x="1099025" y="529738"/>
                </a:cubicBezTo>
                <a:cubicBezTo>
                  <a:pt x="1098090" y="529738"/>
                  <a:pt x="1098090" y="528154"/>
                  <a:pt x="1097155" y="528154"/>
                </a:cubicBezTo>
                <a:cubicBezTo>
                  <a:pt x="1097155" y="528154"/>
                  <a:pt x="1096223" y="529738"/>
                  <a:pt x="1095288" y="529738"/>
                </a:cubicBezTo>
                <a:lnTo>
                  <a:pt x="1093417" y="528154"/>
                </a:lnTo>
                <a:cubicBezTo>
                  <a:pt x="1093417" y="527364"/>
                  <a:pt x="1092485" y="526573"/>
                  <a:pt x="1092485" y="525783"/>
                </a:cubicBezTo>
                <a:cubicBezTo>
                  <a:pt x="1090614" y="526573"/>
                  <a:pt x="1089679" y="528154"/>
                  <a:pt x="1087809" y="528948"/>
                </a:cubicBezTo>
                <a:cubicBezTo>
                  <a:pt x="1088744" y="528948"/>
                  <a:pt x="1088744" y="529738"/>
                  <a:pt x="1089679" y="530529"/>
                </a:cubicBezTo>
                <a:cubicBezTo>
                  <a:pt x="1089679" y="531319"/>
                  <a:pt x="1090614" y="531319"/>
                  <a:pt x="1090614" y="532109"/>
                </a:cubicBezTo>
                <a:cubicBezTo>
                  <a:pt x="1091550" y="532900"/>
                  <a:pt x="1092485" y="533693"/>
                  <a:pt x="1092485" y="533693"/>
                </a:cubicBezTo>
                <a:cubicBezTo>
                  <a:pt x="1092485" y="534484"/>
                  <a:pt x="1093417" y="536065"/>
                  <a:pt x="1094352" y="536065"/>
                </a:cubicBezTo>
                <a:cubicBezTo>
                  <a:pt x="1093417" y="536065"/>
                  <a:pt x="1092485" y="536855"/>
                  <a:pt x="1092485" y="536855"/>
                </a:cubicBezTo>
                <a:cubicBezTo>
                  <a:pt x="1091550" y="537649"/>
                  <a:pt x="1090614" y="538439"/>
                  <a:pt x="1089679" y="538439"/>
                </a:cubicBezTo>
                <a:lnTo>
                  <a:pt x="1088744" y="536855"/>
                </a:lnTo>
                <a:cubicBezTo>
                  <a:pt x="1087809" y="536065"/>
                  <a:pt x="1087809" y="535274"/>
                  <a:pt x="1086876" y="535274"/>
                </a:cubicBezTo>
                <a:cubicBezTo>
                  <a:pt x="1086876" y="534484"/>
                  <a:pt x="1085006" y="536065"/>
                  <a:pt x="1085006" y="536065"/>
                </a:cubicBezTo>
                <a:cubicBezTo>
                  <a:pt x="1084071" y="536065"/>
                  <a:pt x="1084071" y="534484"/>
                  <a:pt x="1083135" y="534484"/>
                </a:cubicBezTo>
                <a:lnTo>
                  <a:pt x="1081268" y="536065"/>
                </a:lnTo>
                <a:cubicBezTo>
                  <a:pt x="1080333" y="535274"/>
                  <a:pt x="1080333" y="534484"/>
                  <a:pt x="1079397" y="534484"/>
                </a:cubicBezTo>
                <a:cubicBezTo>
                  <a:pt x="1079397" y="533693"/>
                  <a:pt x="1078462" y="532900"/>
                  <a:pt x="1077527" y="532109"/>
                </a:cubicBezTo>
                <a:cubicBezTo>
                  <a:pt x="1077527" y="532109"/>
                  <a:pt x="1076595" y="531319"/>
                  <a:pt x="1076595" y="530529"/>
                </a:cubicBezTo>
                <a:cubicBezTo>
                  <a:pt x="1075660" y="529738"/>
                  <a:pt x="1075660" y="528948"/>
                  <a:pt x="1074724" y="528948"/>
                </a:cubicBezTo>
                <a:lnTo>
                  <a:pt x="1072854" y="530529"/>
                </a:lnTo>
                <a:cubicBezTo>
                  <a:pt x="1071922" y="530529"/>
                  <a:pt x="1070986" y="531319"/>
                  <a:pt x="1070986" y="531319"/>
                </a:cubicBezTo>
                <a:cubicBezTo>
                  <a:pt x="1070051" y="531319"/>
                  <a:pt x="1069116" y="529738"/>
                  <a:pt x="1069116" y="529738"/>
                </a:cubicBezTo>
                <a:cubicBezTo>
                  <a:pt x="1068181" y="529738"/>
                  <a:pt x="1067248" y="530529"/>
                  <a:pt x="1067248" y="531319"/>
                </a:cubicBezTo>
                <a:cubicBezTo>
                  <a:pt x="1066313" y="531319"/>
                  <a:pt x="1068181" y="532900"/>
                  <a:pt x="1068181" y="532900"/>
                </a:cubicBezTo>
                <a:cubicBezTo>
                  <a:pt x="1068181" y="532900"/>
                  <a:pt x="1066313" y="533693"/>
                  <a:pt x="1066313" y="534484"/>
                </a:cubicBezTo>
                <a:lnTo>
                  <a:pt x="1064443" y="535274"/>
                </a:lnTo>
                <a:cubicBezTo>
                  <a:pt x="1064443" y="536065"/>
                  <a:pt x="1066313" y="536855"/>
                  <a:pt x="1066313" y="537649"/>
                </a:cubicBezTo>
                <a:cubicBezTo>
                  <a:pt x="1065378" y="537649"/>
                  <a:pt x="1064443" y="538439"/>
                  <a:pt x="1063507" y="538439"/>
                </a:cubicBezTo>
                <a:cubicBezTo>
                  <a:pt x="1063507" y="539229"/>
                  <a:pt x="1062575" y="539229"/>
                  <a:pt x="1061640" y="540020"/>
                </a:cubicBezTo>
                <a:cubicBezTo>
                  <a:pt x="1060705" y="540810"/>
                  <a:pt x="1060705" y="540810"/>
                  <a:pt x="1059769" y="541601"/>
                </a:cubicBezTo>
                <a:cubicBezTo>
                  <a:pt x="1058834" y="540810"/>
                  <a:pt x="1058834" y="540020"/>
                  <a:pt x="1057899" y="539229"/>
                </a:cubicBezTo>
                <a:lnTo>
                  <a:pt x="1056032" y="540810"/>
                </a:lnTo>
                <a:cubicBezTo>
                  <a:pt x="1055096" y="540810"/>
                  <a:pt x="1055096" y="540020"/>
                  <a:pt x="1054161" y="539229"/>
                </a:cubicBezTo>
                <a:cubicBezTo>
                  <a:pt x="1054161" y="538439"/>
                  <a:pt x="1053226" y="537649"/>
                  <a:pt x="1053226" y="537649"/>
                </a:cubicBezTo>
                <a:cubicBezTo>
                  <a:pt x="1052294" y="536855"/>
                  <a:pt x="1055096" y="536065"/>
                  <a:pt x="1055096" y="536065"/>
                </a:cubicBezTo>
                <a:cubicBezTo>
                  <a:pt x="1055096" y="535274"/>
                  <a:pt x="1053226" y="534484"/>
                  <a:pt x="1053226" y="534484"/>
                </a:cubicBezTo>
                <a:cubicBezTo>
                  <a:pt x="1053226" y="533693"/>
                  <a:pt x="1052294" y="532900"/>
                  <a:pt x="1051358" y="532900"/>
                </a:cubicBezTo>
                <a:cubicBezTo>
                  <a:pt x="1051358" y="532109"/>
                  <a:pt x="1050423" y="531319"/>
                  <a:pt x="1050423" y="530529"/>
                </a:cubicBezTo>
                <a:lnTo>
                  <a:pt x="1052294" y="529738"/>
                </a:lnTo>
                <a:cubicBezTo>
                  <a:pt x="1052294" y="528948"/>
                  <a:pt x="1050423" y="528154"/>
                  <a:pt x="1050423" y="527364"/>
                </a:cubicBezTo>
                <a:lnTo>
                  <a:pt x="1048553" y="528948"/>
                </a:lnTo>
                <a:lnTo>
                  <a:pt x="1050423" y="530529"/>
                </a:lnTo>
                <a:cubicBezTo>
                  <a:pt x="1049488" y="531319"/>
                  <a:pt x="1048553" y="532109"/>
                  <a:pt x="1047617" y="532109"/>
                </a:cubicBezTo>
                <a:cubicBezTo>
                  <a:pt x="1047617" y="532109"/>
                  <a:pt x="1046685" y="533693"/>
                  <a:pt x="1045750" y="533693"/>
                </a:cubicBezTo>
                <a:cubicBezTo>
                  <a:pt x="1045750" y="533693"/>
                  <a:pt x="1044815" y="532109"/>
                  <a:pt x="1043879" y="531319"/>
                </a:cubicBezTo>
                <a:cubicBezTo>
                  <a:pt x="1043879" y="531319"/>
                  <a:pt x="1042944" y="530529"/>
                  <a:pt x="1042944" y="529738"/>
                </a:cubicBezTo>
                <a:cubicBezTo>
                  <a:pt x="1042012" y="529738"/>
                  <a:pt x="1042012" y="528948"/>
                  <a:pt x="1041077" y="528154"/>
                </a:cubicBezTo>
                <a:cubicBezTo>
                  <a:pt x="1041077" y="528154"/>
                  <a:pt x="1040142" y="526573"/>
                  <a:pt x="1039206" y="526573"/>
                </a:cubicBezTo>
                <a:cubicBezTo>
                  <a:pt x="1039206" y="526573"/>
                  <a:pt x="1038271" y="527364"/>
                  <a:pt x="1037339" y="527364"/>
                </a:cubicBezTo>
                <a:cubicBezTo>
                  <a:pt x="1036404" y="528154"/>
                  <a:pt x="1036404" y="528948"/>
                  <a:pt x="1035468" y="528948"/>
                </a:cubicBezTo>
                <a:cubicBezTo>
                  <a:pt x="1035468" y="529738"/>
                  <a:pt x="1037339" y="530529"/>
                  <a:pt x="1037339" y="530529"/>
                </a:cubicBezTo>
                <a:cubicBezTo>
                  <a:pt x="1037339" y="531319"/>
                  <a:pt x="1034533" y="532109"/>
                  <a:pt x="1034533" y="532109"/>
                </a:cubicBezTo>
                <a:lnTo>
                  <a:pt x="1036404" y="533693"/>
                </a:lnTo>
                <a:lnTo>
                  <a:pt x="1034533" y="535274"/>
                </a:lnTo>
                <a:cubicBezTo>
                  <a:pt x="1033598" y="535274"/>
                  <a:pt x="1033598" y="533693"/>
                  <a:pt x="1032666" y="533693"/>
                </a:cubicBezTo>
                <a:cubicBezTo>
                  <a:pt x="1031730" y="532900"/>
                  <a:pt x="1031730" y="532109"/>
                  <a:pt x="1030795" y="532109"/>
                </a:cubicBezTo>
                <a:cubicBezTo>
                  <a:pt x="1030795" y="531319"/>
                  <a:pt x="1029860" y="530529"/>
                  <a:pt x="1029860" y="529738"/>
                </a:cubicBezTo>
                <a:cubicBezTo>
                  <a:pt x="1027993" y="531319"/>
                  <a:pt x="1027057" y="532109"/>
                  <a:pt x="1025187" y="532900"/>
                </a:cubicBezTo>
                <a:cubicBezTo>
                  <a:pt x="1025187" y="532109"/>
                  <a:pt x="1024251" y="531319"/>
                  <a:pt x="1024251" y="531319"/>
                </a:cubicBezTo>
                <a:cubicBezTo>
                  <a:pt x="1023316" y="530529"/>
                  <a:pt x="1022384" y="529738"/>
                  <a:pt x="1022384" y="528948"/>
                </a:cubicBezTo>
                <a:lnTo>
                  <a:pt x="1024251" y="528154"/>
                </a:lnTo>
                <a:cubicBezTo>
                  <a:pt x="1024251" y="527364"/>
                  <a:pt x="1026122" y="526573"/>
                  <a:pt x="1026122" y="526573"/>
                </a:cubicBezTo>
                <a:lnTo>
                  <a:pt x="1025187" y="524993"/>
                </a:lnTo>
                <a:cubicBezTo>
                  <a:pt x="1023316" y="523409"/>
                  <a:pt x="1022384" y="522618"/>
                  <a:pt x="1021449" y="521037"/>
                </a:cubicBezTo>
                <a:cubicBezTo>
                  <a:pt x="1021449" y="521828"/>
                  <a:pt x="1019578" y="521828"/>
                  <a:pt x="1019578" y="522618"/>
                </a:cubicBezTo>
                <a:cubicBezTo>
                  <a:pt x="1019578" y="522618"/>
                  <a:pt x="1020514" y="524199"/>
                  <a:pt x="1021449" y="524199"/>
                </a:cubicBezTo>
                <a:cubicBezTo>
                  <a:pt x="1021449" y="524993"/>
                  <a:pt x="1022384" y="525783"/>
                  <a:pt x="1022384" y="525783"/>
                </a:cubicBezTo>
                <a:cubicBezTo>
                  <a:pt x="1022384" y="526573"/>
                  <a:pt x="1020514" y="527364"/>
                  <a:pt x="1020514" y="527364"/>
                </a:cubicBezTo>
                <a:cubicBezTo>
                  <a:pt x="1020514" y="528154"/>
                  <a:pt x="1022384" y="528948"/>
                  <a:pt x="1022384" y="528948"/>
                </a:cubicBezTo>
                <a:cubicBezTo>
                  <a:pt x="1022384" y="529738"/>
                  <a:pt x="1020514" y="530529"/>
                  <a:pt x="1020514" y="530529"/>
                </a:cubicBezTo>
                <a:cubicBezTo>
                  <a:pt x="1019578" y="530529"/>
                  <a:pt x="1017708" y="531319"/>
                  <a:pt x="1017708" y="532109"/>
                </a:cubicBezTo>
                <a:lnTo>
                  <a:pt x="1019578" y="533693"/>
                </a:lnTo>
                <a:cubicBezTo>
                  <a:pt x="1020514" y="534484"/>
                  <a:pt x="1020514" y="534484"/>
                  <a:pt x="1021449" y="535274"/>
                </a:cubicBezTo>
                <a:cubicBezTo>
                  <a:pt x="1019578" y="536065"/>
                  <a:pt x="1018643" y="536855"/>
                  <a:pt x="1016776" y="538439"/>
                </a:cubicBezTo>
                <a:cubicBezTo>
                  <a:pt x="1016776" y="537649"/>
                  <a:pt x="1015840" y="536855"/>
                  <a:pt x="1015840" y="536065"/>
                </a:cubicBezTo>
                <a:cubicBezTo>
                  <a:pt x="1014905" y="536065"/>
                  <a:pt x="1013970" y="535274"/>
                  <a:pt x="1013970" y="534484"/>
                </a:cubicBezTo>
                <a:cubicBezTo>
                  <a:pt x="1013970" y="534484"/>
                  <a:pt x="1015840" y="533693"/>
                  <a:pt x="1015840" y="532900"/>
                </a:cubicBezTo>
                <a:cubicBezTo>
                  <a:pt x="1015840" y="532900"/>
                  <a:pt x="1014905" y="531319"/>
                  <a:pt x="1013970" y="531319"/>
                </a:cubicBezTo>
                <a:cubicBezTo>
                  <a:pt x="1013970" y="531319"/>
                  <a:pt x="1013035" y="532900"/>
                  <a:pt x="1012102" y="532900"/>
                </a:cubicBezTo>
                <a:lnTo>
                  <a:pt x="1011167" y="531319"/>
                </a:lnTo>
                <a:cubicBezTo>
                  <a:pt x="1010232" y="531319"/>
                  <a:pt x="1009297" y="532109"/>
                  <a:pt x="1008361" y="532109"/>
                </a:cubicBezTo>
                <a:cubicBezTo>
                  <a:pt x="1008361" y="532900"/>
                  <a:pt x="1007429" y="533693"/>
                  <a:pt x="1006494" y="533693"/>
                </a:cubicBezTo>
                <a:cubicBezTo>
                  <a:pt x="1005559" y="534484"/>
                  <a:pt x="1005559" y="534484"/>
                  <a:pt x="1004623" y="535274"/>
                </a:cubicBezTo>
                <a:cubicBezTo>
                  <a:pt x="1003688" y="535274"/>
                  <a:pt x="1002756" y="536065"/>
                  <a:pt x="1002756" y="536065"/>
                </a:cubicBezTo>
                <a:cubicBezTo>
                  <a:pt x="1001821" y="536855"/>
                  <a:pt x="1000886" y="534484"/>
                  <a:pt x="1000886" y="534484"/>
                </a:cubicBezTo>
                <a:cubicBezTo>
                  <a:pt x="999950" y="534484"/>
                  <a:pt x="999015" y="536065"/>
                  <a:pt x="999015" y="536065"/>
                </a:cubicBezTo>
                <a:cubicBezTo>
                  <a:pt x="998083" y="536065"/>
                  <a:pt x="997148" y="537649"/>
                  <a:pt x="996212" y="537649"/>
                </a:cubicBezTo>
                <a:cubicBezTo>
                  <a:pt x="996212" y="537649"/>
                  <a:pt x="995277" y="536065"/>
                  <a:pt x="995277" y="535274"/>
                </a:cubicBezTo>
                <a:lnTo>
                  <a:pt x="997148" y="534484"/>
                </a:lnTo>
                <a:cubicBezTo>
                  <a:pt x="997148" y="533693"/>
                  <a:pt x="995277" y="532900"/>
                  <a:pt x="995277" y="532109"/>
                </a:cubicBezTo>
                <a:lnTo>
                  <a:pt x="997148" y="531319"/>
                </a:lnTo>
                <a:cubicBezTo>
                  <a:pt x="998083" y="530529"/>
                  <a:pt x="996212" y="529738"/>
                  <a:pt x="996212" y="529738"/>
                </a:cubicBezTo>
                <a:cubicBezTo>
                  <a:pt x="996212" y="528948"/>
                  <a:pt x="998083" y="528154"/>
                  <a:pt x="998083" y="528154"/>
                </a:cubicBezTo>
                <a:cubicBezTo>
                  <a:pt x="998083" y="527364"/>
                  <a:pt x="997148" y="526573"/>
                  <a:pt x="996212" y="526573"/>
                </a:cubicBezTo>
                <a:cubicBezTo>
                  <a:pt x="996212" y="525783"/>
                  <a:pt x="995277" y="524993"/>
                  <a:pt x="995277" y="524199"/>
                </a:cubicBezTo>
                <a:cubicBezTo>
                  <a:pt x="994342" y="524199"/>
                  <a:pt x="993407" y="523409"/>
                  <a:pt x="993407" y="522618"/>
                </a:cubicBezTo>
                <a:cubicBezTo>
                  <a:pt x="993407" y="523409"/>
                  <a:pt x="991539" y="523409"/>
                  <a:pt x="991539" y="524199"/>
                </a:cubicBezTo>
                <a:cubicBezTo>
                  <a:pt x="991539" y="524199"/>
                  <a:pt x="992474" y="524993"/>
                  <a:pt x="992474" y="525783"/>
                </a:cubicBezTo>
                <a:cubicBezTo>
                  <a:pt x="992474" y="526573"/>
                  <a:pt x="990604" y="526573"/>
                  <a:pt x="990604" y="527364"/>
                </a:cubicBezTo>
                <a:cubicBezTo>
                  <a:pt x="990604" y="527364"/>
                  <a:pt x="992474" y="528154"/>
                  <a:pt x="992474" y="528948"/>
                </a:cubicBezTo>
                <a:cubicBezTo>
                  <a:pt x="992474" y="529738"/>
                  <a:pt x="990604" y="529738"/>
                  <a:pt x="990604" y="530529"/>
                </a:cubicBezTo>
                <a:cubicBezTo>
                  <a:pt x="990604" y="530529"/>
                  <a:pt x="991539" y="531319"/>
                  <a:pt x="991539" y="532109"/>
                </a:cubicBezTo>
                <a:cubicBezTo>
                  <a:pt x="991539" y="532109"/>
                  <a:pt x="989669" y="532900"/>
                  <a:pt x="989669" y="533693"/>
                </a:cubicBezTo>
                <a:cubicBezTo>
                  <a:pt x="989669" y="533693"/>
                  <a:pt x="990604" y="534484"/>
                  <a:pt x="991539" y="535274"/>
                </a:cubicBezTo>
                <a:cubicBezTo>
                  <a:pt x="991539" y="535274"/>
                  <a:pt x="993407" y="536855"/>
                  <a:pt x="992474" y="536855"/>
                </a:cubicBezTo>
                <a:cubicBezTo>
                  <a:pt x="992474" y="537649"/>
                  <a:pt x="991539" y="538439"/>
                  <a:pt x="990604" y="538439"/>
                </a:cubicBezTo>
                <a:lnTo>
                  <a:pt x="989669" y="536855"/>
                </a:lnTo>
                <a:cubicBezTo>
                  <a:pt x="988733" y="536065"/>
                  <a:pt x="987801" y="534484"/>
                  <a:pt x="987801" y="534484"/>
                </a:cubicBezTo>
                <a:cubicBezTo>
                  <a:pt x="986866" y="534484"/>
                  <a:pt x="985931" y="536065"/>
                  <a:pt x="985931" y="536065"/>
                </a:cubicBezTo>
                <a:cubicBezTo>
                  <a:pt x="984996" y="536065"/>
                  <a:pt x="984060" y="537649"/>
                  <a:pt x="983125" y="537649"/>
                </a:cubicBezTo>
                <a:lnTo>
                  <a:pt x="982193" y="536065"/>
                </a:lnTo>
                <a:cubicBezTo>
                  <a:pt x="981258" y="535274"/>
                  <a:pt x="980322" y="533693"/>
                  <a:pt x="980322" y="533693"/>
                </a:cubicBezTo>
                <a:cubicBezTo>
                  <a:pt x="979387" y="533693"/>
                  <a:pt x="978455" y="535274"/>
                  <a:pt x="978455" y="535274"/>
                </a:cubicBezTo>
                <a:cubicBezTo>
                  <a:pt x="977520" y="535274"/>
                  <a:pt x="976584" y="536065"/>
                  <a:pt x="976584" y="536855"/>
                </a:cubicBezTo>
                <a:cubicBezTo>
                  <a:pt x="975649" y="536855"/>
                  <a:pt x="974714" y="537649"/>
                  <a:pt x="973779" y="537649"/>
                </a:cubicBezTo>
                <a:cubicBezTo>
                  <a:pt x="973779" y="538439"/>
                  <a:pt x="972846" y="539229"/>
                  <a:pt x="971911" y="539229"/>
                </a:cubicBezTo>
                <a:cubicBezTo>
                  <a:pt x="971911" y="539229"/>
                  <a:pt x="970976" y="537649"/>
                  <a:pt x="970041" y="537649"/>
                </a:cubicBezTo>
                <a:cubicBezTo>
                  <a:pt x="970041" y="537649"/>
                  <a:pt x="971911" y="536065"/>
                  <a:pt x="972846" y="536065"/>
                </a:cubicBezTo>
                <a:cubicBezTo>
                  <a:pt x="972846" y="536065"/>
                  <a:pt x="974714" y="535274"/>
                  <a:pt x="974714" y="534484"/>
                </a:cubicBezTo>
                <a:cubicBezTo>
                  <a:pt x="974714" y="534484"/>
                  <a:pt x="972846" y="533693"/>
                  <a:pt x="972846" y="532900"/>
                </a:cubicBezTo>
                <a:cubicBezTo>
                  <a:pt x="972846" y="532900"/>
                  <a:pt x="971911" y="532109"/>
                  <a:pt x="970976" y="531319"/>
                </a:cubicBezTo>
                <a:cubicBezTo>
                  <a:pt x="970976" y="530529"/>
                  <a:pt x="970041" y="530529"/>
                  <a:pt x="970041" y="529738"/>
                </a:cubicBezTo>
                <a:cubicBezTo>
                  <a:pt x="969105" y="528948"/>
                  <a:pt x="969105" y="528154"/>
                  <a:pt x="968173" y="528154"/>
                </a:cubicBezTo>
                <a:cubicBezTo>
                  <a:pt x="968173" y="527364"/>
                  <a:pt x="967238" y="526573"/>
                  <a:pt x="966303" y="525783"/>
                </a:cubicBezTo>
                <a:lnTo>
                  <a:pt x="964432" y="527364"/>
                </a:lnTo>
                <a:cubicBezTo>
                  <a:pt x="963497" y="527364"/>
                  <a:pt x="963497" y="525783"/>
                  <a:pt x="962565" y="525783"/>
                </a:cubicBezTo>
                <a:cubicBezTo>
                  <a:pt x="961630" y="526573"/>
                  <a:pt x="959759" y="527364"/>
                  <a:pt x="958824" y="528154"/>
                </a:cubicBezTo>
                <a:cubicBezTo>
                  <a:pt x="959759" y="528154"/>
                  <a:pt x="959759" y="529738"/>
                  <a:pt x="960694" y="529738"/>
                </a:cubicBezTo>
                <a:cubicBezTo>
                  <a:pt x="960694" y="529738"/>
                  <a:pt x="961630" y="528948"/>
                  <a:pt x="962565" y="528948"/>
                </a:cubicBezTo>
                <a:cubicBezTo>
                  <a:pt x="962565" y="528948"/>
                  <a:pt x="963497" y="529738"/>
                  <a:pt x="964432" y="530529"/>
                </a:cubicBezTo>
                <a:lnTo>
                  <a:pt x="965368" y="532109"/>
                </a:lnTo>
                <a:lnTo>
                  <a:pt x="963497" y="533693"/>
                </a:lnTo>
                <a:cubicBezTo>
                  <a:pt x="962565" y="533693"/>
                  <a:pt x="962565" y="534484"/>
                  <a:pt x="961630" y="535274"/>
                </a:cubicBezTo>
                <a:cubicBezTo>
                  <a:pt x="960694" y="535274"/>
                  <a:pt x="959759" y="536065"/>
                  <a:pt x="959759" y="536065"/>
                </a:cubicBezTo>
                <a:cubicBezTo>
                  <a:pt x="958824" y="536855"/>
                  <a:pt x="957892" y="536855"/>
                  <a:pt x="956956" y="537649"/>
                </a:cubicBezTo>
                <a:cubicBezTo>
                  <a:pt x="956956" y="537649"/>
                  <a:pt x="955086" y="538439"/>
                  <a:pt x="955086" y="539229"/>
                </a:cubicBezTo>
                <a:cubicBezTo>
                  <a:pt x="955086" y="539229"/>
                  <a:pt x="956956" y="540020"/>
                  <a:pt x="956956" y="540810"/>
                </a:cubicBezTo>
                <a:cubicBezTo>
                  <a:pt x="955086" y="541601"/>
                  <a:pt x="954151" y="542394"/>
                  <a:pt x="952283" y="543185"/>
                </a:cubicBezTo>
                <a:cubicBezTo>
                  <a:pt x="952283" y="543185"/>
                  <a:pt x="951348" y="542394"/>
                  <a:pt x="951348" y="541601"/>
                </a:cubicBezTo>
                <a:cubicBezTo>
                  <a:pt x="950413" y="541601"/>
                  <a:pt x="949477" y="540810"/>
                  <a:pt x="949477" y="540020"/>
                </a:cubicBezTo>
                <a:cubicBezTo>
                  <a:pt x="949477" y="540020"/>
                  <a:pt x="951348" y="539229"/>
                  <a:pt x="951348" y="538439"/>
                </a:cubicBezTo>
                <a:cubicBezTo>
                  <a:pt x="951348" y="538439"/>
                  <a:pt x="950413" y="536855"/>
                  <a:pt x="949477" y="536855"/>
                </a:cubicBezTo>
                <a:cubicBezTo>
                  <a:pt x="949477" y="536065"/>
                  <a:pt x="948545" y="535274"/>
                  <a:pt x="948545" y="535274"/>
                </a:cubicBezTo>
                <a:cubicBezTo>
                  <a:pt x="947610" y="534484"/>
                  <a:pt x="947610" y="533693"/>
                  <a:pt x="946675" y="532900"/>
                </a:cubicBezTo>
                <a:cubicBezTo>
                  <a:pt x="945740" y="532109"/>
                  <a:pt x="944804" y="531319"/>
                  <a:pt x="943872" y="529738"/>
                </a:cubicBezTo>
                <a:cubicBezTo>
                  <a:pt x="942937" y="529738"/>
                  <a:pt x="942002" y="531319"/>
                  <a:pt x="941066" y="531319"/>
                </a:cubicBezTo>
                <a:cubicBezTo>
                  <a:pt x="941066" y="531319"/>
                  <a:pt x="940131" y="528948"/>
                  <a:pt x="940131" y="529738"/>
                </a:cubicBezTo>
                <a:cubicBezTo>
                  <a:pt x="939196" y="529738"/>
                  <a:pt x="938264" y="530529"/>
                  <a:pt x="937328" y="530529"/>
                </a:cubicBezTo>
                <a:lnTo>
                  <a:pt x="939196" y="532109"/>
                </a:lnTo>
                <a:cubicBezTo>
                  <a:pt x="939196" y="532900"/>
                  <a:pt x="937328" y="533693"/>
                  <a:pt x="937328" y="533693"/>
                </a:cubicBezTo>
                <a:lnTo>
                  <a:pt x="935458" y="532109"/>
                </a:lnTo>
                <a:cubicBezTo>
                  <a:pt x="935458" y="532109"/>
                  <a:pt x="933587" y="532900"/>
                  <a:pt x="933587" y="533693"/>
                </a:cubicBezTo>
                <a:cubicBezTo>
                  <a:pt x="933587" y="533693"/>
                  <a:pt x="935458" y="534484"/>
                  <a:pt x="935458" y="535274"/>
                </a:cubicBezTo>
                <a:cubicBezTo>
                  <a:pt x="935458" y="535274"/>
                  <a:pt x="933587" y="536065"/>
                  <a:pt x="932655" y="536855"/>
                </a:cubicBezTo>
                <a:cubicBezTo>
                  <a:pt x="931720" y="535274"/>
                  <a:pt x="930785" y="534484"/>
                  <a:pt x="929849" y="532900"/>
                </a:cubicBezTo>
                <a:lnTo>
                  <a:pt x="927982" y="534484"/>
                </a:lnTo>
                <a:cubicBezTo>
                  <a:pt x="927047" y="533693"/>
                  <a:pt x="927047" y="532900"/>
                  <a:pt x="926112" y="532900"/>
                </a:cubicBezTo>
                <a:cubicBezTo>
                  <a:pt x="926112" y="532109"/>
                  <a:pt x="925176" y="531319"/>
                  <a:pt x="924241" y="530529"/>
                </a:cubicBezTo>
                <a:lnTo>
                  <a:pt x="927047" y="529738"/>
                </a:lnTo>
                <a:cubicBezTo>
                  <a:pt x="927047" y="528948"/>
                  <a:pt x="925176" y="528154"/>
                  <a:pt x="925176" y="527364"/>
                </a:cubicBezTo>
                <a:cubicBezTo>
                  <a:pt x="924241" y="527364"/>
                  <a:pt x="924241" y="526573"/>
                  <a:pt x="923309" y="525783"/>
                </a:cubicBezTo>
                <a:cubicBezTo>
                  <a:pt x="923309" y="524993"/>
                  <a:pt x="922374" y="524993"/>
                  <a:pt x="922374" y="524199"/>
                </a:cubicBezTo>
                <a:cubicBezTo>
                  <a:pt x="921438" y="523409"/>
                  <a:pt x="920503" y="522618"/>
                  <a:pt x="920503" y="522618"/>
                </a:cubicBezTo>
                <a:cubicBezTo>
                  <a:pt x="920503" y="521828"/>
                  <a:pt x="918636" y="521037"/>
                  <a:pt x="918636" y="520247"/>
                </a:cubicBezTo>
                <a:cubicBezTo>
                  <a:pt x="917700" y="520247"/>
                  <a:pt x="917700" y="521828"/>
                  <a:pt x="916765" y="521828"/>
                </a:cubicBezTo>
                <a:cubicBezTo>
                  <a:pt x="916765" y="522618"/>
                  <a:pt x="917700" y="523409"/>
                  <a:pt x="918636" y="523409"/>
                </a:cubicBezTo>
                <a:cubicBezTo>
                  <a:pt x="918636" y="524199"/>
                  <a:pt x="919568" y="524993"/>
                  <a:pt x="919568" y="525783"/>
                </a:cubicBezTo>
                <a:lnTo>
                  <a:pt x="917700" y="526573"/>
                </a:lnTo>
                <a:cubicBezTo>
                  <a:pt x="917700" y="527364"/>
                  <a:pt x="918636" y="528154"/>
                  <a:pt x="919568" y="528948"/>
                </a:cubicBezTo>
                <a:cubicBezTo>
                  <a:pt x="919568" y="528948"/>
                  <a:pt x="920503" y="529738"/>
                  <a:pt x="920503" y="530529"/>
                </a:cubicBezTo>
                <a:cubicBezTo>
                  <a:pt x="921438" y="530529"/>
                  <a:pt x="918636" y="531319"/>
                  <a:pt x="918636" y="532109"/>
                </a:cubicBezTo>
                <a:cubicBezTo>
                  <a:pt x="917700" y="530529"/>
                  <a:pt x="916765" y="529738"/>
                  <a:pt x="915830" y="528154"/>
                </a:cubicBezTo>
                <a:cubicBezTo>
                  <a:pt x="914895" y="527364"/>
                  <a:pt x="914895" y="527364"/>
                  <a:pt x="913963" y="526573"/>
                </a:cubicBezTo>
                <a:cubicBezTo>
                  <a:pt x="913963" y="525783"/>
                  <a:pt x="913027" y="524993"/>
                  <a:pt x="912092" y="524993"/>
                </a:cubicBezTo>
                <a:cubicBezTo>
                  <a:pt x="912092" y="524199"/>
                  <a:pt x="911157" y="523409"/>
                  <a:pt x="911157" y="522618"/>
                </a:cubicBezTo>
                <a:cubicBezTo>
                  <a:pt x="910222" y="522618"/>
                  <a:pt x="909286" y="524199"/>
                  <a:pt x="908354" y="524199"/>
                </a:cubicBezTo>
                <a:cubicBezTo>
                  <a:pt x="909286" y="524993"/>
                  <a:pt x="910222" y="525783"/>
                  <a:pt x="910222" y="525783"/>
                </a:cubicBezTo>
                <a:cubicBezTo>
                  <a:pt x="911157" y="526573"/>
                  <a:pt x="912092" y="527364"/>
                  <a:pt x="912092" y="528154"/>
                </a:cubicBezTo>
                <a:cubicBezTo>
                  <a:pt x="912092" y="528154"/>
                  <a:pt x="913963" y="528948"/>
                  <a:pt x="913963" y="529738"/>
                </a:cubicBezTo>
                <a:lnTo>
                  <a:pt x="911157" y="530529"/>
                </a:lnTo>
                <a:cubicBezTo>
                  <a:pt x="912092" y="531319"/>
                  <a:pt x="913027" y="532109"/>
                  <a:pt x="913027" y="532900"/>
                </a:cubicBezTo>
                <a:cubicBezTo>
                  <a:pt x="913963" y="532900"/>
                  <a:pt x="913963" y="533693"/>
                  <a:pt x="914895" y="534484"/>
                </a:cubicBezTo>
                <a:cubicBezTo>
                  <a:pt x="913963" y="534484"/>
                  <a:pt x="913027" y="536065"/>
                  <a:pt x="913027" y="536065"/>
                </a:cubicBezTo>
                <a:cubicBezTo>
                  <a:pt x="912092" y="536065"/>
                  <a:pt x="911157" y="533693"/>
                  <a:pt x="911157" y="533693"/>
                </a:cubicBezTo>
                <a:lnTo>
                  <a:pt x="909286" y="535274"/>
                </a:lnTo>
                <a:lnTo>
                  <a:pt x="910222" y="536855"/>
                </a:lnTo>
                <a:cubicBezTo>
                  <a:pt x="911157" y="537649"/>
                  <a:pt x="912092" y="538439"/>
                  <a:pt x="912092" y="539229"/>
                </a:cubicBezTo>
                <a:lnTo>
                  <a:pt x="910222" y="540020"/>
                </a:lnTo>
                <a:cubicBezTo>
                  <a:pt x="909286" y="540020"/>
                  <a:pt x="908354" y="538439"/>
                  <a:pt x="908354" y="538439"/>
                </a:cubicBezTo>
                <a:cubicBezTo>
                  <a:pt x="908354" y="537649"/>
                  <a:pt x="907419" y="537649"/>
                  <a:pt x="906484" y="536855"/>
                </a:cubicBezTo>
                <a:cubicBezTo>
                  <a:pt x="906484" y="536065"/>
                  <a:pt x="905548" y="535274"/>
                  <a:pt x="905548" y="535274"/>
                </a:cubicBezTo>
                <a:cubicBezTo>
                  <a:pt x="904613" y="534484"/>
                  <a:pt x="903681" y="533693"/>
                  <a:pt x="903681" y="532900"/>
                </a:cubicBezTo>
                <a:lnTo>
                  <a:pt x="905548" y="532109"/>
                </a:lnTo>
                <a:cubicBezTo>
                  <a:pt x="905548" y="531319"/>
                  <a:pt x="904613" y="530529"/>
                  <a:pt x="903681" y="529738"/>
                </a:cubicBezTo>
                <a:lnTo>
                  <a:pt x="902746" y="528154"/>
                </a:lnTo>
                <a:lnTo>
                  <a:pt x="900875" y="529738"/>
                </a:lnTo>
                <a:cubicBezTo>
                  <a:pt x="899940" y="529738"/>
                  <a:pt x="901810" y="531319"/>
                  <a:pt x="901810" y="531319"/>
                </a:cubicBezTo>
                <a:cubicBezTo>
                  <a:pt x="901810" y="532109"/>
                  <a:pt x="900875" y="532109"/>
                  <a:pt x="899940" y="532900"/>
                </a:cubicBezTo>
                <a:cubicBezTo>
                  <a:pt x="899005" y="532900"/>
                  <a:pt x="899005" y="533693"/>
                  <a:pt x="898073" y="533693"/>
                </a:cubicBezTo>
                <a:cubicBezTo>
                  <a:pt x="897137" y="533693"/>
                  <a:pt x="897137" y="532900"/>
                  <a:pt x="896202" y="532109"/>
                </a:cubicBezTo>
                <a:cubicBezTo>
                  <a:pt x="895267" y="531319"/>
                  <a:pt x="894331" y="529738"/>
                  <a:pt x="893399" y="528948"/>
                </a:cubicBezTo>
                <a:cubicBezTo>
                  <a:pt x="892464" y="528154"/>
                  <a:pt x="892464" y="527364"/>
                  <a:pt x="891529" y="527364"/>
                </a:cubicBezTo>
                <a:cubicBezTo>
                  <a:pt x="890594" y="525783"/>
                  <a:pt x="889658" y="524993"/>
                  <a:pt x="888726" y="523409"/>
                </a:cubicBezTo>
                <a:cubicBezTo>
                  <a:pt x="887791" y="524199"/>
                  <a:pt x="886856" y="524199"/>
                  <a:pt x="885920" y="524993"/>
                </a:cubicBezTo>
                <a:cubicBezTo>
                  <a:pt x="885920" y="524993"/>
                  <a:pt x="884053" y="525783"/>
                  <a:pt x="884053" y="526573"/>
                </a:cubicBezTo>
                <a:cubicBezTo>
                  <a:pt x="884053" y="526573"/>
                  <a:pt x="885920" y="527364"/>
                  <a:pt x="885920" y="528154"/>
                </a:cubicBezTo>
                <a:cubicBezTo>
                  <a:pt x="885920" y="528154"/>
                  <a:pt x="887791" y="528948"/>
                  <a:pt x="887791" y="529738"/>
                </a:cubicBezTo>
                <a:cubicBezTo>
                  <a:pt x="886856" y="529738"/>
                  <a:pt x="885920" y="530529"/>
                  <a:pt x="884985" y="531319"/>
                </a:cubicBezTo>
                <a:lnTo>
                  <a:pt x="884053" y="528948"/>
                </a:lnTo>
                <a:cubicBezTo>
                  <a:pt x="883118" y="528948"/>
                  <a:pt x="882182" y="530529"/>
                  <a:pt x="881247" y="530529"/>
                </a:cubicBezTo>
                <a:cubicBezTo>
                  <a:pt x="881247" y="530529"/>
                  <a:pt x="880312" y="531319"/>
                  <a:pt x="879377" y="532109"/>
                </a:cubicBezTo>
                <a:lnTo>
                  <a:pt x="877509" y="533693"/>
                </a:lnTo>
                <a:cubicBezTo>
                  <a:pt x="876574" y="532900"/>
                  <a:pt x="876574" y="532109"/>
                  <a:pt x="875639" y="531319"/>
                </a:cubicBezTo>
                <a:lnTo>
                  <a:pt x="877509" y="530529"/>
                </a:lnTo>
                <a:cubicBezTo>
                  <a:pt x="877509" y="529738"/>
                  <a:pt x="876574" y="528948"/>
                  <a:pt x="876574" y="528154"/>
                </a:cubicBezTo>
                <a:cubicBezTo>
                  <a:pt x="875639" y="528154"/>
                  <a:pt x="874703" y="526573"/>
                  <a:pt x="874703" y="526573"/>
                </a:cubicBezTo>
                <a:cubicBezTo>
                  <a:pt x="873771" y="526573"/>
                  <a:pt x="872836" y="528154"/>
                  <a:pt x="872836" y="528154"/>
                </a:cubicBezTo>
                <a:cubicBezTo>
                  <a:pt x="872836" y="528154"/>
                  <a:pt x="870966" y="528948"/>
                  <a:pt x="870966" y="529738"/>
                </a:cubicBezTo>
                <a:cubicBezTo>
                  <a:pt x="870030" y="529738"/>
                  <a:pt x="871901" y="530529"/>
                  <a:pt x="871901" y="531319"/>
                </a:cubicBezTo>
                <a:cubicBezTo>
                  <a:pt x="871901" y="531319"/>
                  <a:pt x="870966" y="532109"/>
                  <a:pt x="870030" y="532900"/>
                </a:cubicBezTo>
                <a:cubicBezTo>
                  <a:pt x="869095" y="532900"/>
                  <a:pt x="869095" y="533693"/>
                  <a:pt x="868163" y="533693"/>
                </a:cubicBezTo>
                <a:cubicBezTo>
                  <a:pt x="867228" y="533693"/>
                  <a:pt x="867228" y="532109"/>
                  <a:pt x="866292" y="532109"/>
                </a:cubicBezTo>
                <a:lnTo>
                  <a:pt x="864422" y="533693"/>
                </a:lnTo>
                <a:cubicBezTo>
                  <a:pt x="863490" y="533693"/>
                  <a:pt x="862554" y="532109"/>
                  <a:pt x="862554" y="531319"/>
                </a:cubicBezTo>
                <a:cubicBezTo>
                  <a:pt x="862554" y="531319"/>
                  <a:pt x="860684" y="530529"/>
                  <a:pt x="860684" y="529738"/>
                </a:cubicBezTo>
                <a:lnTo>
                  <a:pt x="863490" y="528948"/>
                </a:lnTo>
                <a:cubicBezTo>
                  <a:pt x="863490" y="528154"/>
                  <a:pt x="861619" y="527364"/>
                  <a:pt x="861619" y="526573"/>
                </a:cubicBezTo>
                <a:cubicBezTo>
                  <a:pt x="861619" y="527364"/>
                  <a:pt x="859752" y="527364"/>
                  <a:pt x="859752" y="528154"/>
                </a:cubicBezTo>
                <a:cubicBezTo>
                  <a:pt x="859752" y="528948"/>
                  <a:pt x="857881" y="528948"/>
                  <a:pt x="856946" y="529738"/>
                </a:cubicBezTo>
                <a:cubicBezTo>
                  <a:pt x="856946" y="529738"/>
                  <a:pt x="858817" y="530529"/>
                  <a:pt x="858817" y="531319"/>
                </a:cubicBezTo>
                <a:cubicBezTo>
                  <a:pt x="858817" y="532109"/>
                  <a:pt x="856946" y="532109"/>
                  <a:pt x="856946" y="532900"/>
                </a:cubicBezTo>
                <a:cubicBezTo>
                  <a:pt x="856946" y="532900"/>
                  <a:pt x="858817" y="533693"/>
                  <a:pt x="858817" y="534484"/>
                </a:cubicBezTo>
                <a:cubicBezTo>
                  <a:pt x="858817" y="534484"/>
                  <a:pt x="856946" y="535274"/>
                  <a:pt x="856011" y="536065"/>
                </a:cubicBezTo>
                <a:cubicBezTo>
                  <a:pt x="856011" y="536065"/>
                  <a:pt x="855076" y="536855"/>
                  <a:pt x="854143" y="536855"/>
                </a:cubicBezTo>
                <a:lnTo>
                  <a:pt x="853208" y="535274"/>
                </a:lnTo>
                <a:cubicBezTo>
                  <a:pt x="853208" y="535274"/>
                  <a:pt x="854143" y="533693"/>
                  <a:pt x="855076" y="533693"/>
                </a:cubicBezTo>
                <a:cubicBezTo>
                  <a:pt x="855076" y="533693"/>
                  <a:pt x="853208" y="532900"/>
                  <a:pt x="853208" y="532109"/>
                </a:cubicBezTo>
                <a:cubicBezTo>
                  <a:pt x="853208" y="532109"/>
                  <a:pt x="855076" y="531319"/>
                  <a:pt x="855076" y="530529"/>
                </a:cubicBezTo>
                <a:cubicBezTo>
                  <a:pt x="855076" y="530529"/>
                  <a:pt x="854143" y="529738"/>
                  <a:pt x="854143" y="528948"/>
                </a:cubicBezTo>
                <a:cubicBezTo>
                  <a:pt x="853208" y="528154"/>
                  <a:pt x="852273" y="528154"/>
                  <a:pt x="852273" y="527364"/>
                </a:cubicBezTo>
                <a:cubicBezTo>
                  <a:pt x="852273" y="527364"/>
                  <a:pt x="851338" y="525783"/>
                  <a:pt x="850402" y="525783"/>
                </a:cubicBezTo>
                <a:cubicBezTo>
                  <a:pt x="850402" y="525783"/>
                  <a:pt x="848535" y="527364"/>
                  <a:pt x="848535" y="526573"/>
                </a:cubicBezTo>
                <a:cubicBezTo>
                  <a:pt x="847600" y="526573"/>
                  <a:pt x="847600" y="525783"/>
                  <a:pt x="846664" y="524993"/>
                </a:cubicBezTo>
                <a:cubicBezTo>
                  <a:pt x="845729" y="524199"/>
                  <a:pt x="844794" y="522618"/>
                  <a:pt x="843862" y="521828"/>
                </a:cubicBezTo>
                <a:cubicBezTo>
                  <a:pt x="843862" y="521828"/>
                  <a:pt x="841056" y="522618"/>
                  <a:pt x="841991" y="522618"/>
                </a:cubicBezTo>
                <a:cubicBezTo>
                  <a:pt x="841991" y="523409"/>
                  <a:pt x="842926" y="524199"/>
                  <a:pt x="842926" y="524993"/>
                </a:cubicBezTo>
                <a:cubicBezTo>
                  <a:pt x="843862" y="524993"/>
                  <a:pt x="843862" y="525783"/>
                  <a:pt x="844794" y="526573"/>
                </a:cubicBezTo>
                <a:cubicBezTo>
                  <a:pt x="845729" y="527364"/>
                  <a:pt x="845729" y="527364"/>
                  <a:pt x="846664" y="528154"/>
                </a:cubicBezTo>
                <a:cubicBezTo>
                  <a:pt x="846664" y="528948"/>
                  <a:pt x="847600" y="529738"/>
                  <a:pt x="847600" y="529738"/>
                </a:cubicBezTo>
                <a:lnTo>
                  <a:pt x="845729" y="531319"/>
                </a:lnTo>
                <a:lnTo>
                  <a:pt x="847600" y="532900"/>
                </a:lnTo>
                <a:cubicBezTo>
                  <a:pt x="846664" y="533693"/>
                  <a:pt x="845729" y="533693"/>
                  <a:pt x="845729" y="534484"/>
                </a:cubicBezTo>
                <a:cubicBezTo>
                  <a:pt x="844794" y="535274"/>
                  <a:pt x="843862" y="535274"/>
                  <a:pt x="842926" y="536065"/>
                </a:cubicBezTo>
                <a:cubicBezTo>
                  <a:pt x="842926" y="536065"/>
                  <a:pt x="841991" y="536855"/>
                  <a:pt x="841056" y="536855"/>
                </a:cubicBezTo>
                <a:cubicBezTo>
                  <a:pt x="840121" y="536065"/>
                  <a:pt x="839185" y="534484"/>
                  <a:pt x="838253" y="533693"/>
                </a:cubicBezTo>
                <a:cubicBezTo>
                  <a:pt x="837318" y="532900"/>
                  <a:pt x="837318" y="532109"/>
                  <a:pt x="836383" y="532109"/>
                </a:cubicBezTo>
                <a:cubicBezTo>
                  <a:pt x="836383" y="531319"/>
                  <a:pt x="835448" y="530529"/>
                  <a:pt x="834515" y="529738"/>
                </a:cubicBezTo>
                <a:cubicBezTo>
                  <a:pt x="834515" y="529738"/>
                  <a:pt x="833580" y="528948"/>
                  <a:pt x="833580" y="528154"/>
                </a:cubicBezTo>
                <a:lnTo>
                  <a:pt x="835448" y="527364"/>
                </a:lnTo>
                <a:cubicBezTo>
                  <a:pt x="835448" y="526573"/>
                  <a:pt x="834515" y="525783"/>
                  <a:pt x="833580" y="524993"/>
                </a:cubicBezTo>
                <a:cubicBezTo>
                  <a:pt x="833580" y="524993"/>
                  <a:pt x="832645" y="524199"/>
                  <a:pt x="831710" y="523409"/>
                </a:cubicBezTo>
                <a:cubicBezTo>
                  <a:pt x="831710" y="524199"/>
                  <a:pt x="830774" y="524199"/>
                  <a:pt x="829842" y="524993"/>
                </a:cubicBezTo>
                <a:lnTo>
                  <a:pt x="827972" y="525783"/>
                </a:lnTo>
                <a:cubicBezTo>
                  <a:pt x="827972" y="526573"/>
                  <a:pt x="829842" y="527364"/>
                  <a:pt x="829842" y="528154"/>
                </a:cubicBezTo>
                <a:cubicBezTo>
                  <a:pt x="829842" y="528154"/>
                  <a:pt x="827972" y="528948"/>
                  <a:pt x="827036" y="528948"/>
                </a:cubicBezTo>
                <a:cubicBezTo>
                  <a:pt x="827036" y="529738"/>
                  <a:pt x="828907" y="530529"/>
                  <a:pt x="828907" y="531319"/>
                </a:cubicBezTo>
                <a:lnTo>
                  <a:pt x="827036" y="532109"/>
                </a:lnTo>
                <a:cubicBezTo>
                  <a:pt x="827036" y="532900"/>
                  <a:pt x="828907" y="533693"/>
                  <a:pt x="828907" y="534484"/>
                </a:cubicBezTo>
                <a:cubicBezTo>
                  <a:pt x="827972" y="534484"/>
                  <a:pt x="827036" y="535274"/>
                  <a:pt x="826101" y="535274"/>
                </a:cubicBezTo>
                <a:cubicBezTo>
                  <a:pt x="826101" y="536065"/>
                  <a:pt x="827972" y="536855"/>
                  <a:pt x="827972" y="537649"/>
                </a:cubicBezTo>
                <a:lnTo>
                  <a:pt x="826101" y="538439"/>
                </a:lnTo>
                <a:cubicBezTo>
                  <a:pt x="824234" y="539229"/>
                  <a:pt x="823299" y="540020"/>
                  <a:pt x="821428" y="541601"/>
                </a:cubicBezTo>
                <a:cubicBezTo>
                  <a:pt x="820493" y="540020"/>
                  <a:pt x="819561" y="539229"/>
                  <a:pt x="818625" y="537649"/>
                </a:cubicBezTo>
                <a:cubicBezTo>
                  <a:pt x="818625" y="537649"/>
                  <a:pt x="820493" y="536855"/>
                  <a:pt x="820493" y="536065"/>
                </a:cubicBezTo>
                <a:cubicBezTo>
                  <a:pt x="820493" y="536065"/>
                  <a:pt x="819561" y="535274"/>
                  <a:pt x="819561" y="534484"/>
                </a:cubicBezTo>
                <a:cubicBezTo>
                  <a:pt x="818625" y="534484"/>
                  <a:pt x="817690" y="532900"/>
                  <a:pt x="817690" y="532900"/>
                </a:cubicBezTo>
                <a:cubicBezTo>
                  <a:pt x="816755" y="532900"/>
                  <a:pt x="815820" y="534484"/>
                  <a:pt x="815820" y="534484"/>
                </a:cubicBezTo>
                <a:cubicBezTo>
                  <a:pt x="814884" y="534484"/>
                  <a:pt x="813952" y="532900"/>
                  <a:pt x="813952" y="532109"/>
                </a:cubicBezTo>
                <a:lnTo>
                  <a:pt x="815820" y="531319"/>
                </a:lnTo>
                <a:cubicBezTo>
                  <a:pt x="815820" y="530529"/>
                  <a:pt x="814884" y="529738"/>
                  <a:pt x="813952" y="529738"/>
                </a:cubicBezTo>
                <a:cubicBezTo>
                  <a:pt x="813952" y="528948"/>
                  <a:pt x="813017" y="528154"/>
                  <a:pt x="813017" y="527364"/>
                </a:cubicBezTo>
                <a:lnTo>
                  <a:pt x="814884" y="526573"/>
                </a:lnTo>
                <a:cubicBezTo>
                  <a:pt x="814884" y="525783"/>
                  <a:pt x="813017" y="524993"/>
                  <a:pt x="813017" y="524199"/>
                </a:cubicBezTo>
                <a:cubicBezTo>
                  <a:pt x="813017" y="524199"/>
                  <a:pt x="812082" y="523409"/>
                  <a:pt x="812082" y="522618"/>
                </a:cubicBezTo>
                <a:cubicBezTo>
                  <a:pt x="811146" y="521828"/>
                  <a:pt x="810211" y="521828"/>
                  <a:pt x="810211" y="521037"/>
                </a:cubicBezTo>
                <a:cubicBezTo>
                  <a:pt x="809279" y="521828"/>
                  <a:pt x="808344" y="521828"/>
                  <a:pt x="808344" y="522618"/>
                </a:cubicBezTo>
                <a:cubicBezTo>
                  <a:pt x="807408" y="522618"/>
                  <a:pt x="806473" y="523409"/>
                  <a:pt x="805538" y="523409"/>
                </a:cubicBezTo>
                <a:cubicBezTo>
                  <a:pt x="805538" y="524199"/>
                  <a:pt x="807408" y="524993"/>
                  <a:pt x="807408" y="525783"/>
                </a:cubicBezTo>
                <a:lnTo>
                  <a:pt x="809279" y="527364"/>
                </a:lnTo>
                <a:lnTo>
                  <a:pt x="807408" y="528154"/>
                </a:lnTo>
                <a:cubicBezTo>
                  <a:pt x="806473" y="528948"/>
                  <a:pt x="805538" y="529738"/>
                  <a:pt x="804606" y="529738"/>
                </a:cubicBezTo>
                <a:lnTo>
                  <a:pt x="802735" y="531319"/>
                </a:lnTo>
                <a:lnTo>
                  <a:pt x="804606" y="532900"/>
                </a:lnTo>
                <a:cubicBezTo>
                  <a:pt x="804606" y="533693"/>
                  <a:pt x="805538" y="534484"/>
                  <a:pt x="806473" y="534484"/>
                </a:cubicBezTo>
                <a:cubicBezTo>
                  <a:pt x="806473" y="535274"/>
                  <a:pt x="807408" y="536065"/>
                  <a:pt x="807408" y="536855"/>
                </a:cubicBezTo>
                <a:lnTo>
                  <a:pt x="805538" y="537649"/>
                </a:lnTo>
                <a:cubicBezTo>
                  <a:pt x="805538" y="538439"/>
                  <a:pt x="807408" y="539229"/>
                  <a:pt x="807408" y="540020"/>
                </a:cubicBezTo>
                <a:cubicBezTo>
                  <a:pt x="807408" y="540020"/>
                  <a:pt x="805538" y="540810"/>
                  <a:pt x="804606" y="540810"/>
                </a:cubicBezTo>
                <a:cubicBezTo>
                  <a:pt x="804606" y="540020"/>
                  <a:pt x="803671" y="540020"/>
                  <a:pt x="803671" y="539229"/>
                </a:cubicBezTo>
                <a:cubicBezTo>
                  <a:pt x="802735" y="538439"/>
                  <a:pt x="802735" y="537649"/>
                  <a:pt x="801800" y="537649"/>
                </a:cubicBezTo>
                <a:cubicBezTo>
                  <a:pt x="801800" y="536855"/>
                  <a:pt x="800865" y="536065"/>
                  <a:pt x="799933" y="536065"/>
                </a:cubicBezTo>
                <a:cubicBezTo>
                  <a:pt x="799933" y="535274"/>
                  <a:pt x="798997" y="536855"/>
                  <a:pt x="798062" y="536855"/>
                </a:cubicBezTo>
                <a:lnTo>
                  <a:pt x="796192" y="538439"/>
                </a:lnTo>
                <a:cubicBezTo>
                  <a:pt x="795256" y="538439"/>
                  <a:pt x="794324" y="539229"/>
                  <a:pt x="794324" y="540020"/>
                </a:cubicBezTo>
                <a:cubicBezTo>
                  <a:pt x="793389" y="540020"/>
                  <a:pt x="792454" y="538439"/>
                  <a:pt x="792454" y="537649"/>
                </a:cubicBezTo>
                <a:cubicBezTo>
                  <a:pt x="791518" y="537649"/>
                  <a:pt x="790583" y="539229"/>
                  <a:pt x="790583" y="539229"/>
                </a:cubicBezTo>
                <a:cubicBezTo>
                  <a:pt x="789651" y="539229"/>
                  <a:pt x="788716" y="537649"/>
                  <a:pt x="788716" y="537649"/>
                </a:cubicBezTo>
                <a:lnTo>
                  <a:pt x="790583" y="536065"/>
                </a:lnTo>
                <a:cubicBezTo>
                  <a:pt x="791518" y="536065"/>
                  <a:pt x="792454" y="535274"/>
                  <a:pt x="792454" y="534484"/>
                </a:cubicBezTo>
                <a:cubicBezTo>
                  <a:pt x="793389" y="534484"/>
                  <a:pt x="791518" y="533693"/>
                  <a:pt x="791518" y="532900"/>
                </a:cubicBezTo>
                <a:cubicBezTo>
                  <a:pt x="790583" y="532109"/>
                  <a:pt x="790583" y="532109"/>
                  <a:pt x="789651" y="531319"/>
                </a:cubicBezTo>
                <a:cubicBezTo>
                  <a:pt x="789651" y="530529"/>
                  <a:pt x="788716" y="529738"/>
                  <a:pt x="787780" y="529738"/>
                </a:cubicBezTo>
                <a:cubicBezTo>
                  <a:pt x="787780" y="528948"/>
                  <a:pt x="786845" y="528154"/>
                  <a:pt x="786845" y="528154"/>
                </a:cubicBezTo>
                <a:cubicBezTo>
                  <a:pt x="785910" y="527364"/>
                  <a:pt x="784975" y="528948"/>
                  <a:pt x="784043" y="528948"/>
                </a:cubicBezTo>
                <a:cubicBezTo>
                  <a:pt x="784043" y="528948"/>
                  <a:pt x="783107" y="528154"/>
                  <a:pt x="783107" y="527364"/>
                </a:cubicBezTo>
                <a:cubicBezTo>
                  <a:pt x="782172" y="526573"/>
                  <a:pt x="781237" y="525783"/>
                  <a:pt x="781237" y="525783"/>
                </a:cubicBezTo>
                <a:cubicBezTo>
                  <a:pt x="781237" y="524993"/>
                  <a:pt x="783107" y="524199"/>
                  <a:pt x="783107" y="524199"/>
                </a:cubicBezTo>
                <a:cubicBezTo>
                  <a:pt x="783107" y="523409"/>
                  <a:pt x="782172" y="523409"/>
                  <a:pt x="782172" y="522618"/>
                </a:cubicBezTo>
                <a:cubicBezTo>
                  <a:pt x="781237" y="522618"/>
                  <a:pt x="779369" y="523409"/>
                  <a:pt x="779369" y="524199"/>
                </a:cubicBezTo>
                <a:lnTo>
                  <a:pt x="777499" y="524993"/>
                </a:lnTo>
                <a:cubicBezTo>
                  <a:pt x="777499" y="525783"/>
                  <a:pt x="779369" y="526573"/>
                  <a:pt x="779369" y="526573"/>
                </a:cubicBezTo>
                <a:cubicBezTo>
                  <a:pt x="779369" y="527364"/>
                  <a:pt x="781237" y="528154"/>
                  <a:pt x="780301" y="528948"/>
                </a:cubicBezTo>
                <a:cubicBezTo>
                  <a:pt x="780301" y="528948"/>
                  <a:pt x="779369" y="529738"/>
                  <a:pt x="778434" y="529738"/>
                </a:cubicBezTo>
                <a:cubicBezTo>
                  <a:pt x="778434" y="530529"/>
                  <a:pt x="776564" y="531319"/>
                  <a:pt x="776564" y="531319"/>
                </a:cubicBezTo>
                <a:cubicBezTo>
                  <a:pt x="776564" y="531319"/>
                  <a:pt x="777499" y="532900"/>
                  <a:pt x="778434" y="532900"/>
                </a:cubicBezTo>
                <a:cubicBezTo>
                  <a:pt x="778434" y="533693"/>
                  <a:pt x="780301" y="534484"/>
                  <a:pt x="779369" y="535274"/>
                </a:cubicBezTo>
                <a:cubicBezTo>
                  <a:pt x="779369" y="535274"/>
                  <a:pt x="778434" y="536065"/>
                  <a:pt x="777499" y="536065"/>
                </a:cubicBezTo>
                <a:cubicBezTo>
                  <a:pt x="776564" y="536855"/>
                  <a:pt x="776564" y="536855"/>
                  <a:pt x="775628" y="537649"/>
                </a:cubicBezTo>
                <a:cubicBezTo>
                  <a:pt x="775628" y="538439"/>
                  <a:pt x="777499" y="539229"/>
                  <a:pt x="777499" y="539229"/>
                </a:cubicBezTo>
                <a:cubicBezTo>
                  <a:pt x="777499" y="539229"/>
                  <a:pt x="775628" y="540810"/>
                  <a:pt x="774696" y="540810"/>
                </a:cubicBezTo>
                <a:lnTo>
                  <a:pt x="773761" y="539229"/>
                </a:lnTo>
                <a:cubicBezTo>
                  <a:pt x="772826" y="538439"/>
                  <a:pt x="772826" y="537649"/>
                  <a:pt x="771890" y="536855"/>
                </a:cubicBezTo>
                <a:lnTo>
                  <a:pt x="773761" y="536065"/>
                </a:lnTo>
                <a:cubicBezTo>
                  <a:pt x="773761" y="535274"/>
                  <a:pt x="771890" y="534484"/>
                  <a:pt x="772826" y="534484"/>
                </a:cubicBezTo>
                <a:cubicBezTo>
                  <a:pt x="772826" y="533693"/>
                  <a:pt x="774696" y="533693"/>
                  <a:pt x="774696" y="532900"/>
                </a:cubicBezTo>
                <a:cubicBezTo>
                  <a:pt x="774696" y="532109"/>
                  <a:pt x="772826" y="531319"/>
                  <a:pt x="772826" y="531319"/>
                </a:cubicBezTo>
                <a:cubicBezTo>
                  <a:pt x="772826" y="530529"/>
                  <a:pt x="774696" y="530529"/>
                  <a:pt x="774696" y="529738"/>
                </a:cubicBezTo>
                <a:cubicBezTo>
                  <a:pt x="773761" y="528154"/>
                  <a:pt x="772826" y="527364"/>
                  <a:pt x="771890" y="525783"/>
                </a:cubicBezTo>
                <a:cubicBezTo>
                  <a:pt x="770955" y="526573"/>
                  <a:pt x="770023" y="527364"/>
                  <a:pt x="770023" y="527364"/>
                </a:cubicBezTo>
                <a:cubicBezTo>
                  <a:pt x="769088" y="528154"/>
                  <a:pt x="768153" y="528154"/>
                  <a:pt x="767217" y="528948"/>
                </a:cubicBezTo>
                <a:lnTo>
                  <a:pt x="769088" y="530529"/>
                </a:lnTo>
                <a:cubicBezTo>
                  <a:pt x="769088" y="531319"/>
                  <a:pt x="767217" y="531319"/>
                  <a:pt x="767217" y="532109"/>
                </a:cubicBezTo>
                <a:cubicBezTo>
                  <a:pt x="767217" y="532109"/>
                  <a:pt x="769088" y="532900"/>
                  <a:pt x="769088" y="533693"/>
                </a:cubicBezTo>
                <a:cubicBezTo>
                  <a:pt x="767217" y="534484"/>
                  <a:pt x="766282" y="535274"/>
                  <a:pt x="764415" y="536065"/>
                </a:cubicBezTo>
                <a:cubicBezTo>
                  <a:pt x="764415" y="536065"/>
                  <a:pt x="763479" y="535274"/>
                  <a:pt x="762544" y="534484"/>
                </a:cubicBezTo>
                <a:lnTo>
                  <a:pt x="761609" y="532900"/>
                </a:lnTo>
                <a:cubicBezTo>
                  <a:pt x="761609" y="532109"/>
                  <a:pt x="763479" y="532109"/>
                  <a:pt x="763479" y="531319"/>
                </a:cubicBezTo>
                <a:cubicBezTo>
                  <a:pt x="763479" y="530529"/>
                  <a:pt x="761609" y="530529"/>
                  <a:pt x="761609" y="529738"/>
                </a:cubicBezTo>
                <a:cubicBezTo>
                  <a:pt x="761609" y="528948"/>
                  <a:pt x="763479" y="528948"/>
                  <a:pt x="764415" y="528154"/>
                </a:cubicBezTo>
                <a:cubicBezTo>
                  <a:pt x="764415" y="528154"/>
                  <a:pt x="762544" y="527364"/>
                  <a:pt x="762544" y="526573"/>
                </a:cubicBezTo>
                <a:cubicBezTo>
                  <a:pt x="761609" y="526573"/>
                  <a:pt x="760674" y="528154"/>
                  <a:pt x="760674" y="528154"/>
                </a:cubicBezTo>
                <a:cubicBezTo>
                  <a:pt x="759741" y="528154"/>
                  <a:pt x="757871" y="528948"/>
                  <a:pt x="757871" y="528948"/>
                </a:cubicBezTo>
                <a:cubicBezTo>
                  <a:pt x="757871" y="529738"/>
                  <a:pt x="759741" y="530529"/>
                  <a:pt x="759741" y="531319"/>
                </a:cubicBezTo>
                <a:lnTo>
                  <a:pt x="757871" y="532109"/>
                </a:lnTo>
                <a:cubicBezTo>
                  <a:pt x="756936" y="532109"/>
                  <a:pt x="756936" y="530529"/>
                  <a:pt x="756000" y="530529"/>
                </a:cubicBezTo>
                <a:lnTo>
                  <a:pt x="754133" y="532109"/>
                </a:lnTo>
                <a:cubicBezTo>
                  <a:pt x="753198" y="532109"/>
                  <a:pt x="752262" y="530529"/>
                  <a:pt x="752262" y="530529"/>
                </a:cubicBezTo>
                <a:cubicBezTo>
                  <a:pt x="752262" y="529738"/>
                  <a:pt x="751327" y="528948"/>
                  <a:pt x="750392" y="528154"/>
                </a:cubicBezTo>
                <a:cubicBezTo>
                  <a:pt x="750392" y="528154"/>
                  <a:pt x="749460" y="527364"/>
                  <a:pt x="749460" y="526573"/>
                </a:cubicBezTo>
                <a:cubicBezTo>
                  <a:pt x="748525" y="526573"/>
                  <a:pt x="747589" y="524993"/>
                  <a:pt x="747589" y="524993"/>
                </a:cubicBezTo>
                <a:cubicBezTo>
                  <a:pt x="747589" y="524993"/>
                  <a:pt x="745722" y="525783"/>
                  <a:pt x="745722" y="526573"/>
                </a:cubicBezTo>
                <a:lnTo>
                  <a:pt x="743851" y="527364"/>
                </a:lnTo>
                <a:cubicBezTo>
                  <a:pt x="742916" y="528154"/>
                  <a:pt x="744787" y="528948"/>
                  <a:pt x="744787" y="529738"/>
                </a:cubicBezTo>
                <a:lnTo>
                  <a:pt x="742916" y="530529"/>
                </a:lnTo>
                <a:cubicBezTo>
                  <a:pt x="742916" y="530529"/>
                  <a:pt x="741981" y="529738"/>
                  <a:pt x="741046" y="528948"/>
                </a:cubicBezTo>
                <a:lnTo>
                  <a:pt x="740113" y="527364"/>
                </a:lnTo>
                <a:cubicBezTo>
                  <a:pt x="740113" y="526573"/>
                  <a:pt x="741981" y="526573"/>
                  <a:pt x="741981" y="525783"/>
                </a:cubicBezTo>
                <a:cubicBezTo>
                  <a:pt x="741046" y="525783"/>
                  <a:pt x="741046" y="524199"/>
                  <a:pt x="740113" y="524199"/>
                </a:cubicBezTo>
                <a:cubicBezTo>
                  <a:pt x="740113" y="524199"/>
                  <a:pt x="738243" y="524993"/>
                  <a:pt x="738243" y="525783"/>
                </a:cubicBezTo>
                <a:cubicBezTo>
                  <a:pt x="738243" y="525783"/>
                  <a:pt x="740113" y="526573"/>
                  <a:pt x="740113" y="527364"/>
                </a:cubicBezTo>
                <a:cubicBezTo>
                  <a:pt x="740113" y="527364"/>
                  <a:pt x="738243" y="528154"/>
                  <a:pt x="737308" y="528948"/>
                </a:cubicBezTo>
                <a:cubicBezTo>
                  <a:pt x="737308" y="528948"/>
                  <a:pt x="739178" y="529738"/>
                  <a:pt x="739178" y="530529"/>
                </a:cubicBezTo>
                <a:lnTo>
                  <a:pt x="737308" y="531319"/>
                </a:lnTo>
                <a:lnTo>
                  <a:pt x="735440" y="529738"/>
                </a:lnTo>
                <a:cubicBezTo>
                  <a:pt x="735440" y="528948"/>
                  <a:pt x="734505" y="528948"/>
                  <a:pt x="733570" y="528154"/>
                </a:cubicBezTo>
                <a:cubicBezTo>
                  <a:pt x="733570" y="527364"/>
                  <a:pt x="732634" y="526573"/>
                  <a:pt x="732634" y="526573"/>
                </a:cubicBezTo>
                <a:cubicBezTo>
                  <a:pt x="731699" y="526573"/>
                  <a:pt x="730764" y="528154"/>
                  <a:pt x="730764" y="527364"/>
                </a:cubicBezTo>
                <a:cubicBezTo>
                  <a:pt x="729832" y="527364"/>
                  <a:pt x="728897" y="525783"/>
                  <a:pt x="728897" y="525783"/>
                </a:cubicBezTo>
                <a:cubicBezTo>
                  <a:pt x="727961" y="525783"/>
                  <a:pt x="727026" y="527364"/>
                  <a:pt x="727026" y="527364"/>
                </a:cubicBezTo>
                <a:cubicBezTo>
                  <a:pt x="726091" y="527364"/>
                  <a:pt x="725155" y="525783"/>
                  <a:pt x="725155" y="525783"/>
                </a:cubicBezTo>
                <a:cubicBezTo>
                  <a:pt x="724223" y="525783"/>
                  <a:pt x="723288" y="526573"/>
                  <a:pt x="723288" y="526573"/>
                </a:cubicBezTo>
                <a:cubicBezTo>
                  <a:pt x="723288" y="527364"/>
                  <a:pt x="724223" y="528154"/>
                  <a:pt x="724223" y="528948"/>
                </a:cubicBezTo>
                <a:cubicBezTo>
                  <a:pt x="725155" y="528948"/>
                  <a:pt x="726091" y="530529"/>
                  <a:pt x="726091" y="530529"/>
                </a:cubicBezTo>
                <a:lnTo>
                  <a:pt x="727961" y="528948"/>
                </a:lnTo>
                <a:cubicBezTo>
                  <a:pt x="728897" y="529738"/>
                  <a:pt x="729832" y="530529"/>
                  <a:pt x="729832" y="530529"/>
                </a:cubicBezTo>
                <a:cubicBezTo>
                  <a:pt x="729832" y="531319"/>
                  <a:pt x="727961" y="531319"/>
                  <a:pt x="727961" y="532109"/>
                </a:cubicBezTo>
                <a:cubicBezTo>
                  <a:pt x="727961" y="532900"/>
                  <a:pt x="726091" y="532900"/>
                  <a:pt x="726091" y="533693"/>
                </a:cubicBezTo>
                <a:lnTo>
                  <a:pt x="724223" y="532109"/>
                </a:lnTo>
                <a:cubicBezTo>
                  <a:pt x="724223" y="531319"/>
                  <a:pt x="722353" y="532900"/>
                  <a:pt x="722353" y="532900"/>
                </a:cubicBezTo>
                <a:cubicBezTo>
                  <a:pt x="721418" y="532900"/>
                  <a:pt x="720482" y="531319"/>
                  <a:pt x="720482" y="531319"/>
                </a:cubicBezTo>
                <a:cubicBezTo>
                  <a:pt x="720482" y="531319"/>
                  <a:pt x="722353" y="530529"/>
                  <a:pt x="722353" y="529738"/>
                </a:cubicBezTo>
                <a:cubicBezTo>
                  <a:pt x="722353" y="529738"/>
                  <a:pt x="721418" y="528948"/>
                  <a:pt x="720482" y="528154"/>
                </a:cubicBezTo>
                <a:cubicBezTo>
                  <a:pt x="720482" y="527364"/>
                  <a:pt x="719550" y="527364"/>
                  <a:pt x="719550" y="526573"/>
                </a:cubicBezTo>
                <a:cubicBezTo>
                  <a:pt x="719550" y="525783"/>
                  <a:pt x="721418" y="525783"/>
                  <a:pt x="721418" y="524993"/>
                </a:cubicBezTo>
                <a:cubicBezTo>
                  <a:pt x="721418" y="524993"/>
                  <a:pt x="719550" y="524199"/>
                  <a:pt x="719550" y="523409"/>
                </a:cubicBezTo>
                <a:cubicBezTo>
                  <a:pt x="719550" y="523409"/>
                  <a:pt x="718615" y="524993"/>
                  <a:pt x="717680" y="524993"/>
                </a:cubicBezTo>
                <a:cubicBezTo>
                  <a:pt x="716744" y="524993"/>
                  <a:pt x="716744" y="522618"/>
                  <a:pt x="715812" y="522618"/>
                </a:cubicBezTo>
                <a:cubicBezTo>
                  <a:pt x="715812" y="522618"/>
                  <a:pt x="714877" y="524199"/>
                  <a:pt x="713942" y="524199"/>
                </a:cubicBezTo>
                <a:cubicBezTo>
                  <a:pt x="713942" y="524199"/>
                  <a:pt x="713006" y="522618"/>
                  <a:pt x="712071" y="522618"/>
                </a:cubicBezTo>
                <a:cubicBezTo>
                  <a:pt x="712071" y="522618"/>
                  <a:pt x="711136" y="524199"/>
                  <a:pt x="710204" y="524199"/>
                </a:cubicBezTo>
                <a:cubicBezTo>
                  <a:pt x="710204" y="524199"/>
                  <a:pt x="712071" y="524993"/>
                  <a:pt x="712071" y="525783"/>
                </a:cubicBezTo>
                <a:cubicBezTo>
                  <a:pt x="712071" y="525783"/>
                  <a:pt x="710204" y="526573"/>
                  <a:pt x="710204" y="527364"/>
                </a:cubicBezTo>
                <a:lnTo>
                  <a:pt x="711136" y="528948"/>
                </a:lnTo>
                <a:cubicBezTo>
                  <a:pt x="712071" y="528948"/>
                  <a:pt x="713006" y="527364"/>
                  <a:pt x="713942" y="527364"/>
                </a:cubicBezTo>
                <a:lnTo>
                  <a:pt x="714877" y="528948"/>
                </a:lnTo>
                <a:cubicBezTo>
                  <a:pt x="715812" y="528948"/>
                  <a:pt x="716744" y="527364"/>
                  <a:pt x="717680" y="528154"/>
                </a:cubicBezTo>
                <a:cubicBezTo>
                  <a:pt x="717680" y="528154"/>
                  <a:pt x="718615" y="528948"/>
                  <a:pt x="718615" y="529738"/>
                </a:cubicBezTo>
                <a:cubicBezTo>
                  <a:pt x="719550" y="530529"/>
                  <a:pt x="719550" y="530529"/>
                  <a:pt x="720482" y="531319"/>
                </a:cubicBezTo>
                <a:lnTo>
                  <a:pt x="718615" y="532900"/>
                </a:lnTo>
                <a:lnTo>
                  <a:pt x="719550" y="534484"/>
                </a:lnTo>
                <a:cubicBezTo>
                  <a:pt x="720482" y="535274"/>
                  <a:pt x="721418" y="535274"/>
                  <a:pt x="721418" y="536065"/>
                </a:cubicBezTo>
                <a:lnTo>
                  <a:pt x="719550" y="537649"/>
                </a:lnTo>
                <a:cubicBezTo>
                  <a:pt x="718615" y="537649"/>
                  <a:pt x="718615" y="536065"/>
                  <a:pt x="717680" y="536065"/>
                </a:cubicBezTo>
                <a:cubicBezTo>
                  <a:pt x="717680" y="535274"/>
                  <a:pt x="716744" y="534484"/>
                  <a:pt x="715812" y="533693"/>
                </a:cubicBezTo>
                <a:cubicBezTo>
                  <a:pt x="715812" y="533693"/>
                  <a:pt x="714877" y="535274"/>
                  <a:pt x="713942" y="535274"/>
                </a:cubicBezTo>
                <a:lnTo>
                  <a:pt x="713006" y="533693"/>
                </a:lnTo>
                <a:cubicBezTo>
                  <a:pt x="712071" y="533693"/>
                  <a:pt x="711136" y="532109"/>
                  <a:pt x="711136" y="532109"/>
                </a:cubicBezTo>
                <a:cubicBezTo>
                  <a:pt x="710204" y="532109"/>
                  <a:pt x="709269" y="532900"/>
                  <a:pt x="709269" y="532900"/>
                </a:cubicBezTo>
                <a:cubicBezTo>
                  <a:pt x="708333" y="532900"/>
                  <a:pt x="707398" y="531319"/>
                  <a:pt x="707398" y="531319"/>
                </a:cubicBezTo>
                <a:cubicBezTo>
                  <a:pt x="706463" y="531319"/>
                  <a:pt x="705531" y="532900"/>
                  <a:pt x="705531" y="532900"/>
                </a:cubicBezTo>
                <a:cubicBezTo>
                  <a:pt x="704595" y="532900"/>
                  <a:pt x="704595" y="531319"/>
                  <a:pt x="703660" y="531319"/>
                </a:cubicBezTo>
                <a:cubicBezTo>
                  <a:pt x="702725" y="531319"/>
                  <a:pt x="701790" y="532109"/>
                  <a:pt x="701790" y="532109"/>
                </a:cubicBezTo>
                <a:cubicBezTo>
                  <a:pt x="700854" y="532109"/>
                  <a:pt x="700854" y="530529"/>
                  <a:pt x="699922" y="530529"/>
                </a:cubicBezTo>
                <a:cubicBezTo>
                  <a:pt x="699922" y="530529"/>
                  <a:pt x="701790" y="529738"/>
                  <a:pt x="701790" y="528948"/>
                </a:cubicBezTo>
                <a:cubicBezTo>
                  <a:pt x="702725" y="528948"/>
                  <a:pt x="703660" y="528154"/>
                  <a:pt x="703660" y="528154"/>
                </a:cubicBezTo>
                <a:lnTo>
                  <a:pt x="702725" y="525783"/>
                </a:lnTo>
                <a:cubicBezTo>
                  <a:pt x="701790" y="525783"/>
                  <a:pt x="700854" y="527364"/>
                  <a:pt x="700854" y="527364"/>
                </a:cubicBezTo>
                <a:cubicBezTo>
                  <a:pt x="698987" y="526573"/>
                  <a:pt x="698052" y="524993"/>
                  <a:pt x="697116" y="524199"/>
                </a:cubicBezTo>
                <a:cubicBezTo>
                  <a:pt x="697116" y="523409"/>
                  <a:pt x="696181" y="522618"/>
                  <a:pt x="695249" y="521828"/>
                </a:cubicBezTo>
                <a:lnTo>
                  <a:pt x="693378" y="523409"/>
                </a:lnTo>
                <a:cubicBezTo>
                  <a:pt x="693378" y="524199"/>
                  <a:pt x="695249" y="524993"/>
                  <a:pt x="695249" y="524993"/>
                </a:cubicBezTo>
                <a:cubicBezTo>
                  <a:pt x="695249" y="525783"/>
                  <a:pt x="696181" y="526573"/>
                  <a:pt x="697116" y="527364"/>
                </a:cubicBezTo>
                <a:cubicBezTo>
                  <a:pt x="697116" y="527364"/>
                  <a:pt x="698052" y="528154"/>
                  <a:pt x="698052" y="528948"/>
                </a:cubicBezTo>
                <a:cubicBezTo>
                  <a:pt x="698987" y="528948"/>
                  <a:pt x="699922" y="530529"/>
                  <a:pt x="699922" y="530529"/>
                </a:cubicBezTo>
                <a:lnTo>
                  <a:pt x="698052" y="532109"/>
                </a:lnTo>
                <a:lnTo>
                  <a:pt x="696181" y="530529"/>
                </a:lnTo>
                <a:cubicBezTo>
                  <a:pt x="696181" y="529738"/>
                  <a:pt x="695249" y="528948"/>
                  <a:pt x="694314" y="528154"/>
                </a:cubicBezTo>
                <a:cubicBezTo>
                  <a:pt x="694314" y="528948"/>
                  <a:pt x="692443" y="528948"/>
                  <a:pt x="692443" y="529738"/>
                </a:cubicBezTo>
                <a:cubicBezTo>
                  <a:pt x="692443" y="530529"/>
                  <a:pt x="694314" y="531319"/>
                  <a:pt x="694314" y="531319"/>
                </a:cubicBezTo>
                <a:cubicBezTo>
                  <a:pt x="694314" y="532109"/>
                  <a:pt x="692443" y="532109"/>
                  <a:pt x="692443" y="532900"/>
                </a:cubicBezTo>
                <a:cubicBezTo>
                  <a:pt x="691508" y="533693"/>
                  <a:pt x="693378" y="534484"/>
                  <a:pt x="693378" y="534484"/>
                </a:cubicBezTo>
                <a:cubicBezTo>
                  <a:pt x="693378" y="535274"/>
                  <a:pt x="691508" y="535274"/>
                  <a:pt x="691508" y="536065"/>
                </a:cubicBezTo>
                <a:cubicBezTo>
                  <a:pt x="690576" y="536065"/>
                  <a:pt x="690576" y="534484"/>
                  <a:pt x="689641" y="534484"/>
                </a:cubicBezTo>
                <a:cubicBezTo>
                  <a:pt x="689641" y="534484"/>
                  <a:pt x="688705" y="535274"/>
                  <a:pt x="687770" y="535274"/>
                </a:cubicBezTo>
                <a:cubicBezTo>
                  <a:pt x="687770" y="535274"/>
                  <a:pt x="686835" y="533693"/>
                  <a:pt x="685903" y="533693"/>
                </a:cubicBezTo>
                <a:cubicBezTo>
                  <a:pt x="685903" y="533693"/>
                  <a:pt x="684967" y="532900"/>
                  <a:pt x="684967" y="532109"/>
                </a:cubicBezTo>
                <a:cubicBezTo>
                  <a:pt x="684032" y="532109"/>
                  <a:pt x="683097" y="530529"/>
                  <a:pt x="683097" y="530529"/>
                </a:cubicBezTo>
                <a:cubicBezTo>
                  <a:pt x="682162" y="530529"/>
                  <a:pt x="681226" y="531319"/>
                  <a:pt x="681226" y="531319"/>
                </a:cubicBezTo>
                <a:cubicBezTo>
                  <a:pt x="680294" y="531319"/>
                  <a:pt x="679359" y="532900"/>
                  <a:pt x="679359" y="532900"/>
                </a:cubicBezTo>
                <a:cubicBezTo>
                  <a:pt x="678424" y="533693"/>
                  <a:pt x="677488" y="534484"/>
                  <a:pt x="676553" y="534484"/>
                </a:cubicBezTo>
                <a:lnTo>
                  <a:pt x="675621" y="532900"/>
                </a:lnTo>
                <a:cubicBezTo>
                  <a:pt x="674686" y="532900"/>
                  <a:pt x="673750" y="533693"/>
                  <a:pt x="672815" y="533693"/>
                </a:cubicBezTo>
                <a:cubicBezTo>
                  <a:pt x="672815" y="533693"/>
                  <a:pt x="674686" y="535274"/>
                  <a:pt x="674686" y="536065"/>
                </a:cubicBezTo>
                <a:lnTo>
                  <a:pt x="672815" y="536855"/>
                </a:lnTo>
                <a:lnTo>
                  <a:pt x="670945" y="535274"/>
                </a:lnTo>
                <a:lnTo>
                  <a:pt x="669077" y="536855"/>
                </a:lnTo>
                <a:lnTo>
                  <a:pt x="667207" y="534484"/>
                </a:lnTo>
                <a:cubicBezTo>
                  <a:pt x="668142" y="534484"/>
                  <a:pt x="669077" y="533693"/>
                  <a:pt x="669077" y="533693"/>
                </a:cubicBezTo>
                <a:cubicBezTo>
                  <a:pt x="669077" y="532900"/>
                  <a:pt x="668142" y="532109"/>
                  <a:pt x="668142" y="532109"/>
                </a:cubicBezTo>
                <a:cubicBezTo>
                  <a:pt x="668142" y="531319"/>
                  <a:pt x="666272" y="530529"/>
                  <a:pt x="666272" y="529738"/>
                </a:cubicBezTo>
                <a:lnTo>
                  <a:pt x="668142" y="528948"/>
                </a:lnTo>
                <a:cubicBezTo>
                  <a:pt x="668142" y="528154"/>
                  <a:pt x="667207" y="527364"/>
                  <a:pt x="667207" y="526573"/>
                </a:cubicBezTo>
                <a:lnTo>
                  <a:pt x="669077" y="525783"/>
                </a:lnTo>
                <a:cubicBezTo>
                  <a:pt x="669077" y="524993"/>
                  <a:pt x="667207" y="524199"/>
                  <a:pt x="667207" y="523409"/>
                </a:cubicBezTo>
                <a:cubicBezTo>
                  <a:pt x="666272" y="524199"/>
                  <a:pt x="666272" y="524993"/>
                  <a:pt x="665339" y="524993"/>
                </a:cubicBezTo>
                <a:lnTo>
                  <a:pt x="663469" y="526573"/>
                </a:lnTo>
                <a:cubicBezTo>
                  <a:pt x="662534" y="526573"/>
                  <a:pt x="662534" y="524993"/>
                  <a:pt x="661598" y="524993"/>
                </a:cubicBezTo>
                <a:lnTo>
                  <a:pt x="659731" y="525783"/>
                </a:lnTo>
                <a:cubicBezTo>
                  <a:pt x="659731" y="525783"/>
                  <a:pt x="660666" y="527364"/>
                  <a:pt x="660666" y="528154"/>
                </a:cubicBezTo>
                <a:cubicBezTo>
                  <a:pt x="661598" y="528154"/>
                  <a:pt x="662534" y="528948"/>
                  <a:pt x="662534" y="529738"/>
                </a:cubicBezTo>
                <a:lnTo>
                  <a:pt x="660666" y="530529"/>
                </a:lnTo>
                <a:cubicBezTo>
                  <a:pt x="660666" y="531319"/>
                  <a:pt x="662534" y="532109"/>
                  <a:pt x="662534" y="532900"/>
                </a:cubicBezTo>
                <a:lnTo>
                  <a:pt x="659731" y="533693"/>
                </a:lnTo>
                <a:cubicBezTo>
                  <a:pt x="659731" y="533693"/>
                  <a:pt x="658796" y="532900"/>
                  <a:pt x="658796" y="532109"/>
                </a:cubicBezTo>
                <a:cubicBezTo>
                  <a:pt x="658796" y="532109"/>
                  <a:pt x="656925" y="531319"/>
                  <a:pt x="656925" y="530529"/>
                </a:cubicBezTo>
                <a:cubicBezTo>
                  <a:pt x="656925" y="530529"/>
                  <a:pt x="658796" y="529738"/>
                  <a:pt x="658796" y="528948"/>
                </a:cubicBezTo>
                <a:cubicBezTo>
                  <a:pt x="658796" y="528948"/>
                  <a:pt x="657860" y="528154"/>
                  <a:pt x="656925" y="527364"/>
                </a:cubicBezTo>
                <a:cubicBezTo>
                  <a:pt x="656925" y="526573"/>
                  <a:pt x="655993" y="526573"/>
                  <a:pt x="655993" y="525783"/>
                </a:cubicBezTo>
                <a:cubicBezTo>
                  <a:pt x="655058" y="525783"/>
                  <a:pt x="654123" y="526573"/>
                  <a:pt x="654123" y="526573"/>
                </a:cubicBezTo>
                <a:cubicBezTo>
                  <a:pt x="653187" y="527364"/>
                  <a:pt x="655058" y="528948"/>
                  <a:pt x="655058" y="528948"/>
                </a:cubicBezTo>
                <a:lnTo>
                  <a:pt x="656925" y="530529"/>
                </a:lnTo>
                <a:cubicBezTo>
                  <a:pt x="656925" y="530529"/>
                  <a:pt x="655058" y="531319"/>
                  <a:pt x="655058" y="532109"/>
                </a:cubicBezTo>
                <a:cubicBezTo>
                  <a:pt x="654123" y="532109"/>
                  <a:pt x="653187" y="532900"/>
                  <a:pt x="652252" y="532900"/>
                </a:cubicBezTo>
                <a:lnTo>
                  <a:pt x="651320" y="531319"/>
                </a:lnTo>
                <a:cubicBezTo>
                  <a:pt x="650385" y="530529"/>
                  <a:pt x="650385" y="529738"/>
                  <a:pt x="649449" y="529738"/>
                </a:cubicBezTo>
                <a:cubicBezTo>
                  <a:pt x="649449" y="529738"/>
                  <a:pt x="648514" y="528154"/>
                  <a:pt x="647579" y="528154"/>
                </a:cubicBezTo>
                <a:cubicBezTo>
                  <a:pt x="647579" y="528154"/>
                  <a:pt x="646644" y="528948"/>
                  <a:pt x="645711" y="528948"/>
                </a:cubicBezTo>
                <a:cubicBezTo>
                  <a:pt x="645711" y="528948"/>
                  <a:pt x="647579" y="530529"/>
                  <a:pt x="647579" y="531319"/>
                </a:cubicBezTo>
                <a:lnTo>
                  <a:pt x="645711" y="532109"/>
                </a:lnTo>
                <a:cubicBezTo>
                  <a:pt x="645711" y="532900"/>
                  <a:pt x="646644" y="533693"/>
                  <a:pt x="646644" y="534484"/>
                </a:cubicBezTo>
                <a:lnTo>
                  <a:pt x="644776" y="535274"/>
                </a:lnTo>
                <a:cubicBezTo>
                  <a:pt x="644776" y="535274"/>
                  <a:pt x="643841" y="533693"/>
                  <a:pt x="642906" y="533693"/>
                </a:cubicBezTo>
                <a:cubicBezTo>
                  <a:pt x="642906" y="532900"/>
                  <a:pt x="641970" y="532900"/>
                  <a:pt x="641970" y="532109"/>
                </a:cubicBezTo>
                <a:cubicBezTo>
                  <a:pt x="641035" y="531319"/>
                  <a:pt x="641035" y="530529"/>
                  <a:pt x="640103" y="530529"/>
                </a:cubicBezTo>
                <a:cubicBezTo>
                  <a:pt x="640103" y="529738"/>
                  <a:pt x="639168" y="528948"/>
                  <a:pt x="638232" y="528154"/>
                </a:cubicBezTo>
                <a:lnTo>
                  <a:pt x="636362" y="529738"/>
                </a:lnTo>
                <a:cubicBezTo>
                  <a:pt x="635430" y="529738"/>
                  <a:pt x="635430" y="528154"/>
                  <a:pt x="634495" y="528154"/>
                </a:cubicBezTo>
                <a:lnTo>
                  <a:pt x="632624" y="528948"/>
                </a:lnTo>
                <a:cubicBezTo>
                  <a:pt x="632624" y="529738"/>
                  <a:pt x="634495" y="530529"/>
                  <a:pt x="634495" y="531319"/>
                </a:cubicBezTo>
                <a:lnTo>
                  <a:pt x="632624" y="532109"/>
                </a:lnTo>
                <a:cubicBezTo>
                  <a:pt x="631689" y="532109"/>
                  <a:pt x="631689" y="530529"/>
                  <a:pt x="630757" y="530529"/>
                </a:cubicBezTo>
                <a:cubicBezTo>
                  <a:pt x="629821" y="530529"/>
                  <a:pt x="628886" y="532109"/>
                  <a:pt x="628886" y="532109"/>
                </a:cubicBezTo>
                <a:cubicBezTo>
                  <a:pt x="627951" y="532109"/>
                  <a:pt x="627951" y="530529"/>
                  <a:pt x="627016" y="530529"/>
                </a:cubicBezTo>
                <a:cubicBezTo>
                  <a:pt x="626083" y="529738"/>
                  <a:pt x="626083" y="528948"/>
                  <a:pt x="625148" y="528154"/>
                </a:cubicBezTo>
                <a:cubicBezTo>
                  <a:pt x="625148" y="528154"/>
                  <a:pt x="624213" y="529738"/>
                  <a:pt x="623278" y="529738"/>
                </a:cubicBezTo>
                <a:cubicBezTo>
                  <a:pt x="622342" y="529738"/>
                  <a:pt x="622342" y="528154"/>
                  <a:pt x="621410" y="528154"/>
                </a:cubicBezTo>
                <a:cubicBezTo>
                  <a:pt x="621410" y="528154"/>
                  <a:pt x="620475" y="528948"/>
                  <a:pt x="619540" y="529738"/>
                </a:cubicBezTo>
                <a:lnTo>
                  <a:pt x="621410" y="531319"/>
                </a:lnTo>
                <a:cubicBezTo>
                  <a:pt x="621410" y="531319"/>
                  <a:pt x="619540" y="532109"/>
                  <a:pt x="619540" y="532900"/>
                </a:cubicBezTo>
                <a:cubicBezTo>
                  <a:pt x="619540" y="532900"/>
                  <a:pt x="620475" y="533693"/>
                  <a:pt x="620475" y="534484"/>
                </a:cubicBezTo>
                <a:cubicBezTo>
                  <a:pt x="621410" y="534484"/>
                  <a:pt x="622342" y="536065"/>
                  <a:pt x="622342" y="536065"/>
                </a:cubicBezTo>
                <a:cubicBezTo>
                  <a:pt x="621410" y="536065"/>
                  <a:pt x="620475" y="537649"/>
                  <a:pt x="620475" y="537649"/>
                </a:cubicBezTo>
                <a:cubicBezTo>
                  <a:pt x="619540" y="536855"/>
                  <a:pt x="619540" y="536065"/>
                  <a:pt x="618604" y="535274"/>
                </a:cubicBezTo>
                <a:cubicBezTo>
                  <a:pt x="617669" y="535274"/>
                  <a:pt x="616734" y="536855"/>
                  <a:pt x="616734" y="536855"/>
                </a:cubicBezTo>
                <a:cubicBezTo>
                  <a:pt x="615802" y="536855"/>
                  <a:pt x="614867" y="535274"/>
                  <a:pt x="614867" y="535274"/>
                </a:cubicBezTo>
                <a:lnTo>
                  <a:pt x="616734" y="533693"/>
                </a:lnTo>
                <a:lnTo>
                  <a:pt x="615802" y="532109"/>
                </a:lnTo>
                <a:cubicBezTo>
                  <a:pt x="614867" y="532109"/>
                  <a:pt x="613931" y="533693"/>
                  <a:pt x="612996" y="533693"/>
                </a:cubicBezTo>
                <a:cubicBezTo>
                  <a:pt x="612996" y="533693"/>
                  <a:pt x="612061" y="532109"/>
                  <a:pt x="612061" y="531319"/>
                </a:cubicBezTo>
                <a:cubicBezTo>
                  <a:pt x="611129" y="531319"/>
                  <a:pt x="610193" y="532900"/>
                  <a:pt x="609258" y="532900"/>
                </a:cubicBezTo>
                <a:cubicBezTo>
                  <a:pt x="609258" y="532900"/>
                  <a:pt x="608323" y="532109"/>
                  <a:pt x="608323" y="531319"/>
                </a:cubicBezTo>
                <a:cubicBezTo>
                  <a:pt x="607388" y="530529"/>
                  <a:pt x="606452" y="529738"/>
                  <a:pt x="606452" y="529738"/>
                </a:cubicBezTo>
                <a:cubicBezTo>
                  <a:pt x="606452" y="528948"/>
                  <a:pt x="604585" y="528154"/>
                  <a:pt x="604585" y="527364"/>
                </a:cubicBezTo>
                <a:cubicBezTo>
                  <a:pt x="604585" y="527364"/>
                  <a:pt x="606452" y="526573"/>
                  <a:pt x="607388" y="526573"/>
                </a:cubicBezTo>
                <a:lnTo>
                  <a:pt x="605520" y="524993"/>
                </a:lnTo>
                <a:cubicBezTo>
                  <a:pt x="605520" y="524199"/>
                  <a:pt x="603650" y="525783"/>
                  <a:pt x="603650" y="525783"/>
                </a:cubicBezTo>
                <a:cubicBezTo>
                  <a:pt x="602714" y="525783"/>
                  <a:pt x="601782" y="527364"/>
                  <a:pt x="600847" y="527364"/>
                </a:cubicBezTo>
                <a:lnTo>
                  <a:pt x="599912" y="525783"/>
                </a:lnTo>
                <a:cubicBezTo>
                  <a:pt x="598977" y="525783"/>
                  <a:pt x="598041" y="526573"/>
                  <a:pt x="597106" y="526573"/>
                </a:cubicBezTo>
                <a:cubicBezTo>
                  <a:pt x="596174" y="528154"/>
                  <a:pt x="594303" y="528948"/>
                  <a:pt x="593368" y="529738"/>
                </a:cubicBezTo>
                <a:cubicBezTo>
                  <a:pt x="594303" y="529738"/>
                  <a:pt x="594303" y="531319"/>
                  <a:pt x="595239" y="531319"/>
                </a:cubicBezTo>
                <a:cubicBezTo>
                  <a:pt x="595239" y="531319"/>
                  <a:pt x="593368" y="532900"/>
                  <a:pt x="592433" y="532900"/>
                </a:cubicBezTo>
                <a:lnTo>
                  <a:pt x="591501" y="531319"/>
                </a:lnTo>
                <a:cubicBezTo>
                  <a:pt x="590565" y="530529"/>
                  <a:pt x="590565" y="529738"/>
                  <a:pt x="589630" y="528948"/>
                </a:cubicBezTo>
                <a:cubicBezTo>
                  <a:pt x="589630" y="529738"/>
                  <a:pt x="587760" y="530529"/>
                  <a:pt x="587760" y="530529"/>
                </a:cubicBezTo>
                <a:cubicBezTo>
                  <a:pt x="587760" y="531319"/>
                  <a:pt x="588695" y="532109"/>
                  <a:pt x="589630" y="532109"/>
                </a:cubicBezTo>
                <a:cubicBezTo>
                  <a:pt x="589630" y="532900"/>
                  <a:pt x="590565" y="533693"/>
                  <a:pt x="590565" y="533693"/>
                </a:cubicBezTo>
                <a:cubicBezTo>
                  <a:pt x="590565" y="534484"/>
                  <a:pt x="588695" y="535274"/>
                  <a:pt x="588695" y="535274"/>
                </a:cubicBezTo>
                <a:lnTo>
                  <a:pt x="586824" y="536855"/>
                </a:lnTo>
                <a:cubicBezTo>
                  <a:pt x="585892" y="536855"/>
                  <a:pt x="584957" y="535274"/>
                  <a:pt x="584957" y="535274"/>
                </a:cubicBezTo>
                <a:lnTo>
                  <a:pt x="586824" y="533693"/>
                </a:lnTo>
                <a:lnTo>
                  <a:pt x="585892" y="532109"/>
                </a:lnTo>
                <a:cubicBezTo>
                  <a:pt x="584957" y="531319"/>
                  <a:pt x="584022" y="530529"/>
                  <a:pt x="584022" y="529738"/>
                </a:cubicBezTo>
                <a:lnTo>
                  <a:pt x="582151" y="531319"/>
                </a:lnTo>
                <a:cubicBezTo>
                  <a:pt x="581219" y="532109"/>
                  <a:pt x="580284" y="532900"/>
                  <a:pt x="579349" y="532900"/>
                </a:cubicBezTo>
                <a:lnTo>
                  <a:pt x="578413" y="531319"/>
                </a:lnTo>
                <a:cubicBezTo>
                  <a:pt x="577478" y="531319"/>
                  <a:pt x="576543" y="532109"/>
                  <a:pt x="575611" y="532109"/>
                </a:cubicBezTo>
                <a:cubicBezTo>
                  <a:pt x="575611" y="532900"/>
                  <a:pt x="574675" y="533693"/>
                  <a:pt x="573740" y="533693"/>
                </a:cubicBezTo>
                <a:lnTo>
                  <a:pt x="571873" y="535274"/>
                </a:lnTo>
                <a:cubicBezTo>
                  <a:pt x="571873" y="535274"/>
                  <a:pt x="570937" y="533693"/>
                  <a:pt x="570002" y="533693"/>
                </a:cubicBezTo>
                <a:cubicBezTo>
                  <a:pt x="570002" y="532900"/>
                  <a:pt x="569067" y="532109"/>
                  <a:pt x="569067" y="531319"/>
                </a:cubicBezTo>
                <a:lnTo>
                  <a:pt x="570937" y="530529"/>
                </a:lnTo>
                <a:cubicBezTo>
                  <a:pt x="570937" y="529738"/>
                  <a:pt x="569067" y="528948"/>
                  <a:pt x="569067" y="528154"/>
                </a:cubicBezTo>
                <a:lnTo>
                  <a:pt x="567200" y="529738"/>
                </a:lnTo>
                <a:lnTo>
                  <a:pt x="565329" y="528154"/>
                </a:lnTo>
                <a:cubicBezTo>
                  <a:pt x="565329" y="528154"/>
                  <a:pt x="564394" y="526573"/>
                  <a:pt x="563458" y="526573"/>
                </a:cubicBezTo>
                <a:cubicBezTo>
                  <a:pt x="563458" y="526573"/>
                  <a:pt x="562523" y="527364"/>
                  <a:pt x="561591" y="527364"/>
                </a:cubicBezTo>
                <a:cubicBezTo>
                  <a:pt x="561591" y="528154"/>
                  <a:pt x="559721" y="528948"/>
                  <a:pt x="559721" y="528948"/>
                </a:cubicBezTo>
                <a:cubicBezTo>
                  <a:pt x="559721" y="528948"/>
                  <a:pt x="558785" y="527364"/>
                  <a:pt x="557850" y="527364"/>
                </a:cubicBezTo>
                <a:lnTo>
                  <a:pt x="560656" y="525783"/>
                </a:lnTo>
                <a:lnTo>
                  <a:pt x="558785" y="524199"/>
                </a:lnTo>
                <a:cubicBezTo>
                  <a:pt x="558785" y="523409"/>
                  <a:pt x="557850" y="522618"/>
                  <a:pt x="556915" y="522618"/>
                </a:cubicBezTo>
                <a:cubicBezTo>
                  <a:pt x="556915" y="521828"/>
                  <a:pt x="555983" y="521037"/>
                  <a:pt x="555047" y="520247"/>
                </a:cubicBezTo>
                <a:cubicBezTo>
                  <a:pt x="555047" y="521037"/>
                  <a:pt x="553177" y="521828"/>
                  <a:pt x="553177" y="521828"/>
                </a:cubicBezTo>
                <a:cubicBezTo>
                  <a:pt x="553177" y="522618"/>
                  <a:pt x="554112" y="523409"/>
                  <a:pt x="555047" y="523409"/>
                </a:cubicBezTo>
                <a:cubicBezTo>
                  <a:pt x="555047" y="524199"/>
                  <a:pt x="555983" y="524993"/>
                  <a:pt x="556915" y="525783"/>
                </a:cubicBezTo>
                <a:cubicBezTo>
                  <a:pt x="556915" y="525783"/>
                  <a:pt x="557850" y="526573"/>
                  <a:pt x="557850" y="527364"/>
                </a:cubicBezTo>
                <a:lnTo>
                  <a:pt x="555983" y="528154"/>
                </a:lnTo>
                <a:cubicBezTo>
                  <a:pt x="555983" y="528154"/>
                  <a:pt x="555047" y="527364"/>
                  <a:pt x="554112" y="526573"/>
                </a:cubicBezTo>
                <a:cubicBezTo>
                  <a:pt x="553177" y="525783"/>
                  <a:pt x="552242" y="524199"/>
                  <a:pt x="551309" y="523409"/>
                </a:cubicBezTo>
                <a:lnTo>
                  <a:pt x="549439" y="524199"/>
                </a:lnTo>
                <a:cubicBezTo>
                  <a:pt x="549439" y="524993"/>
                  <a:pt x="550374" y="525783"/>
                  <a:pt x="550374" y="526573"/>
                </a:cubicBezTo>
                <a:cubicBezTo>
                  <a:pt x="551309" y="526573"/>
                  <a:pt x="552242" y="527364"/>
                  <a:pt x="552242" y="528154"/>
                </a:cubicBezTo>
                <a:cubicBezTo>
                  <a:pt x="552242" y="528154"/>
                  <a:pt x="550374" y="528948"/>
                  <a:pt x="550374" y="529738"/>
                </a:cubicBezTo>
                <a:cubicBezTo>
                  <a:pt x="550374" y="529738"/>
                  <a:pt x="552242" y="530529"/>
                  <a:pt x="552242" y="531319"/>
                </a:cubicBezTo>
                <a:cubicBezTo>
                  <a:pt x="552242" y="531319"/>
                  <a:pt x="550374" y="532109"/>
                  <a:pt x="549439" y="532900"/>
                </a:cubicBezTo>
                <a:lnTo>
                  <a:pt x="548504" y="530529"/>
                </a:lnTo>
                <a:cubicBezTo>
                  <a:pt x="547568" y="530529"/>
                  <a:pt x="546636" y="532109"/>
                  <a:pt x="545701" y="532109"/>
                </a:cubicBezTo>
                <a:cubicBezTo>
                  <a:pt x="545701" y="532900"/>
                  <a:pt x="544766" y="532900"/>
                  <a:pt x="543830" y="533693"/>
                </a:cubicBezTo>
                <a:cubicBezTo>
                  <a:pt x="543830" y="533693"/>
                  <a:pt x="542895" y="534484"/>
                  <a:pt x="541963" y="534484"/>
                </a:cubicBezTo>
                <a:cubicBezTo>
                  <a:pt x="541963" y="535274"/>
                  <a:pt x="541028" y="532900"/>
                  <a:pt x="540093" y="532900"/>
                </a:cubicBezTo>
                <a:cubicBezTo>
                  <a:pt x="540093" y="532900"/>
                  <a:pt x="539157" y="534484"/>
                  <a:pt x="538222" y="534484"/>
                </a:cubicBezTo>
                <a:cubicBezTo>
                  <a:pt x="537290" y="534484"/>
                  <a:pt x="537290" y="532900"/>
                  <a:pt x="536355" y="532900"/>
                </a:cubicBezTo>
                <a:cubicBezTo>
                  <a:pt x="536355" y="532900"/>
                  <a:pt x="535419" y="533693"/>
                  <a:pt x="534484" y="533693"/>
                </a:cubicBezTo>
                <a:cubicBezTo>
                  <a:pt x="534484" y="534484"/>
                  <a:pt x="533549" y="535274"/>
                  <a:pt x="532614" y="535274"/>
                </a:cubicBezTo>
                <a:cubicBezTo>
                  <a:pt x="532614" y="535274"/>
                  <a:pt x="531681" y="533693"/>
                  <a:pt x="530746" y="533693"/>
                </a:cubicBezTo>
                <a:cubicBezTo>
                  <a:pt x="530746" y="533693"/>
                  <a:pt x="529811" y="534484"/>
                  <a:pt x="528876" y="535274"/>
                </a:cubicBezTo>
                <a:lnTo>
                  <a:pt x="530746" y="536855"/>
                </a:lnTo>
                <a:lnTo>
                  <a:pt x="531681" y="538439"/>
                </a:lnTo>
                <a:lnTo>
                  <a:pt x="529811" y="540020"/>
                </a:lnTo>
                <a:cubicBezTo>
                  <a:pt x="529811" y="540020"/>
                  <a:pt x="528876" y="538439"/>
                  <a:pt x="527940" y="538439"/>
                </a:cubicBezTo>
                <a:cubicBezTo>
                  <a:pt x="527940" y="537649"/>
                  <a:pt x="527008" y="536855"/>
                  <a:pt x="527008" y="536065"/>
                </a:cubicBezTo>
                <a:cubicBezTo>
                  <a:pt x="526073" y="536065"/>
                  <a:pt x="526073" y="535274"/>
                  <a:pt x="525138" y="534484"/>
                </a:cubicBezTo>
                <a:cubicBezTo>
                  <a:pt x="524203" y="533693"/>
                  <a:pt x="524203" y="533693"/>
                  <a:pt x="523267" y="532900"/>
                </a:cubicBezTo>
                <a:cubicBezTo>
                  <a:pt x="523267" y="532109"/>
                  <a:pt x="522332" y="531319"/>
                  <a:pt x="522332" y="531319"/>
                </a:cubicBezTo>
                <a:cubicBezTo>
                  <a:pt x="522332" y="530529"/>
                  <a:pt x="524203" y="529738"/>
                  <a:pt x="524203" y="529738"/>
                </a:cubicBezTo>
                <a:cubicBezTo>
                  <a:pt x="524203" y="528948"/>
                  <a:pt x="522332" y="528154"/>
                  <a:pt x="522332" y="528154"/>
                </a:cubicBezTo>
                <a:cubicBezTo>
                  <a:pt x="521400" y="528154"/>
                  <a:pt x="521400" y="528948"/>
                  <a:pt x="520465" y="528948"/>
                </a:cubicBezTo>
                <a:cubicBezTo>
                  <a:pt x="519529" y="528948"/>
                  <a:pt x="519529" y="527364"/>
                  <a:pt x="518594" y="527364"/>
                </a:cubicBezTo>
                <a:lnTo>
                  <a:pt x="516727" y="528948"/>
                </a:lnTo>
                <a:lnTo>
                  <a:pt x="518594" y="530529"/>
                </a:lnTo>
                <a:cubicBezTo>
                  <a:pt x="518594" y="531319"/>
                  <a:pt x="516727" y="531319"/>
                  <a:pt x="515791" y="532109"/>
                </a:cubicBezTo>
                <a:cubicBezTo>
                  <a:pt x="515791" y="532109"/>
                  <a:pt x="517659" y="532900"/>
                  <a:pt x="517659" y="533693"/>
                </a:cubicBezTo>
                <a:cubicBezTo>
                  <a:pt x="517659" y="534484"/>
                  <a:pt x="518594" y="535274"/>
                  <a:pt x="519529" y="535274"/>
                </a:cubicBezTo>
                <a:cubicBezTo>
                  <a:pt x="519529" y="536065"/>
                  <a:pt x="521400" y="536855"/>
                  <a:pt x="521400" y="536855"/>
                </a:cubicBezTo>
                <a:cubicBezTo>
                  <a:pt x="520465" y="537649"/>
                  <a:pt x="519529" y="538439"/>
                  <a:pt x="518594" y="538439"/>
                </a:cubicBezTo>
                <a:cubicBezTo>
                  <a:pt x="517659" y="537649"/>
                  <a:pt x="516727" y="536065"/>
                  <a:pt x="515791" y="535274"/>
                </a:cubicBezTo>
                <a:cubicBezTo>
                  <a:pt x="514856" y="535274"/>
                  <a:pt x="513921" y="536065"/>
                  <a:pt x="513921" y="536065"/>
                </a:cubicBezTo>
                <a:cubicBezTo>
                  <a:pt x="512986" y="536065"/>
                  <a:pt x="512986" y="534484"/>
                  <a:pt x="512054" y="534484"/>
                </a:cubicBezTo>
                <a:lnTo>
                  <a:pt x="513921" y="532900"/>
                </a:lnTo>
                <a:cubicBezTo>
                  <a:pt x="513921" y="532900"/>
                  <a:pt x="512054" y="532109"/>
                  <a:pt x="512986" y="531319"/>
                </a:cubicBezTo>
                <a:lnTo>
                  <a:pt x="514856" y="530529"/>
                </a:lnTo>
                <a:cubicBezTo>
                  <a:pt x="513921" y="529738"/>
                  <a:pt x="513921" y="528948"/>
                  <a:pt x="512986" y="528154"/>
                </a:cubicBezTo>
                <a:cubicBezTo>
                  <a:pt x="512986" y="528154"/>
                  <a:pt x="512054" y="526573"/>
                  <a:pt x="511118" y="526573"/>
                </a:cubicBezTo>
                <a:lnTo>
                  <a:pt x="509248" y="528154"/>
                </a:lnTo>
                <a:lnTo>
                  <a:pt x="511118" y="529738"/>
                </a:lnTo>
                <a:cubicBezTo>
                  <a:pt x="511118" y="529738"/>
                  <a:pt x="508312" y="530529"/>
                  <a:pt x="509248" y="531319"/>
                </a:cubicBezTo>
                <a:cubicBezTo>
                  <a:pt x="509248" y="531319"/>
                  <a:pt x="510183" y="532109"/>
                  <a:pt x="510183" y="532900"/>
                </a:cubicBezTo>
                <a:cubicBezTo>
                  <a:pt x="511118" y="532900"/>
                  <a:pt x="512054" y="534484"/>
                  <a:pt x="512054" y="534484"/>
                </a:cubicBezTo>
                <a:cubicBezTo>
                  <a:pt x="511118" y="534484"/>
                  <a:pt x="510183" y="536065"/>
                  <a:pt x="510183" y="536065"/>
                </a:cubicBezTo>
                <a:cubicBezTo>
                  <a:pt x="509248" y="536065"/>
                  <a:pt x="509248" y="534484"/>
                  <a:pt x="508312" y="534484"/>
                </a:cubicBezTo>
                <a:cubicBezTo>
                  <a:pt x="508312" y="534484"/>
                  <a:pt x="506445" y="536065"/>
                  <a:pt x="506445" y="535274"/>
                </a:cubicBezTo>
                <a:cubicBezTo>
                  <a:pt x="505510" y="535274"/>
                  <a:pt x="505510" y="534484"/>
                  <a:pt x="504575" y="533693"/>
                </a:cubicBezTo>
                <a:cubicBezTo>
                  <a:pt x="504575" y="532900"/>
                  <a:pt x="503639" y="532900"/>
                  <a:pt x="502704" y="532109"/>
                </a:cubicBezTo>
                <a:lnTo>
                  <a:pt x="505510" y="530529"/>
                </a:lnTo>
                <a:lnTo>
                  <a:pt x="503639" y="528948"/>
                </a:lnTo>
                <a:cubicBezTo>
                  <a:pt x="502704" y="528154"/>
                  <a:pt x="501772" y="527364"/>
                  <a:pt x="501772" y="527364"/>
                </a:cubicBezTo>
                <a:cubicBezTo>
                  <a:pt x="501772" y="526573"/>
                  <a:pt x="499901" y="525783"/>
                  <a:pt x="500837" y="525783"/>
                </a:cubicBezTo>
                <a:cubicBezTo>
                  <a:pt x="500837" y="524993"/>
                  <a:pt x="502704" y="524199"/>
                  <a:pt x="502704" y="524199"/>
                </a:cubicBezTo>
                <a:cubicBezTo>
                  <a:pt x="502704" y="523409"/>
                  <a:pt x="500837" y="522618"/>
                  <a:pt x="500837" y="522618"/>
                </a:cubicBezTo>
                <a:cubicBezTo>
                  <a:pt x="499901" y="521828"/>
                  <a:pt x="499901" y="521037"/>
                  <a:pt x="498966" y="520247"/>
                </a:cubicBezTo>
                <a:cubicBezTo>
                  <a:pt x="498966" y="520247"/>
                  <a:pt x="498031" y="521828"/>
                  <a:pt x="497099" y="521828"/>
                </a:cubicBezTo>
                <a:cubicBezTo>
                  <a:pt x="497099" y="521828"/>
                  <a:pt x="496163" y="520247"/>
                  <a:pt x="495228" y="520247"/>
                </a:cubicBezTo>
                <a:cubicBezTo>
                  <a:pt x="495228" y="520247"/>
                  <a:pt x="493358" y="521037"/>
                  <a:pt x="493358" y="521828"/>
                </a:cubicBezTo>
                <a:cubicBezTo>
                  <a:pt x="493358" y="521828"/>
                  <a:pt x="495228" y="522618"/>
                  <a:pt x="495228" y="523409"/>
                </a:cubicBezTo>
                <a:lnTo>
                  <a:pt x="493358" y="524199"/>
                </a:lnTo>
                <a:cubicBezTo>
                  <a:pt x="493358" y="524993"/>
                  <a:pt x="494293" y="525783"/>
                  <a:pt x="494293" y="526573"/>
                </a:cubicBezTo>
                <a:cubicBezTo>
                  <a:pt x="495228" y="526573"/>
                  <a:pt x="496163" y="527364"/>
                  <a:pt x="496163" y="528154"/>
                </a:cubicBezTo>
                <a:lnTo>
                  <a:pt x="498031" y="529738"/>
                </a:lnTo>
                <a:cubicBezTo>
                  <a:pt x="498031" y="530529"/>
                  <a:pt x="496163" y="531319"/>
                  <a:pt x="496163" y="531319"/>
                </a:cubicBezTo>
                <a:lnTo>
                  <a:pt x="494293" y="529738"/>
                </a:lnTo>
                <a:cubicBezTo>
                  <a:pt x="494293" y="528948"/>
                  <a:pt x="492422" y="527364"/>
                  <a:pt x="492422" y="527364"/>
                </a:cubicBezTo>
                <a:lnTo>
                  <a:pt x="490555" y="528948"/>
                </a:lnTo>
                <a:cubicBezTo>
                  <a:pt x="489620" y="528948"/>
                  <a:pt x="488684" y="529738"/>
                  <a:pt x="488684" y="530529"/>
                </a:cubicBezTo>
                <a:cubicBezTo>
                  <a:pt x="487749" y="530529"/>
                  <a:pt x="486817" y="531319"/>
                  <a:pt x="485882" y="531319"/>
                </a:cubicBezTo>
                <a:cubicBezTo>
                  <a:pt x="485882" y="532109"/>
                  <a:pt x="487749" y="532900"/>
                  <a:pt x="487749" y="533693"/>
                </a:cubicBezTo>
                <a:lnTo>
                  <a:pt x="485882" y="534484"/>
                </a:lnTo>
                <a:cubicBezTo>
                  <a:pt x="484947" y="534484"/>
                  <a:pt x="484947" y="533693"/>
                  <a:pt x="484011" y="532900"/>
                </a:cubicBezTo>
                <a:cubicBezTo>
                  <a:pt x="484011" y="532900"/>
                  <a:pt x="483076" y="531319"/>
                  <a:pt x="482144" y="531319"/>
                </a:cubicBezTo>
                <a:lnTo>
                  <a:pt x="480273" y="532900"/>
                </a:lnTo>
                <a:cubicBezTo>
                  <a:pt x="480273" y="532109"/>
                  <a:pt x="479338" y="531319"/>
                  <a:pt x="479338" y="530529"/>
                </a:cubicBezTo>
                <a:lnTo>
                  <a:pt x="481209" y="529738"/>
                </a:lnTo>
                <a:cubicBezTo>
                  <a:pt x="481209" y="528948"/>
                  <a:pt x="480273" y="528154"/>
                  <a:pt x="479338" y="527364"/>
                </a:cubicBezTo>
                <a:cubicBezTo>
                  <a:pt x="479338" y="527364"/>
                  <a:pt x="478403" y="525783"/>
                  <a:pt x="477471" y="525783"/>
                </a:cubicBezTo>
                <a:lnTo>
                  <a:pt x="475600" y="527364"/>
                </a:lnTo>
                <a:lnTo>
                  <a:pt x="473730" y="528948"/>
                </a:lnTo>
                <a:cubicBezTo>
                  <a:pt x="472794" y="528948"/>
                  <a:pt x="472794" y="527364"/>
                  <a:pt x="471862" y="526573"/>
                </a:cubicBezTo>
                <a:cubicBezTo>
                  <a:pt x="470927" y="527364"/>
                  <a:pt x="470927" y="528154"/>
                  <a:pt x="469992" y="528154"/>
                </a:cubicBezTo>
                <a:cubicBezTo>
                  <a:pt x="468121" y="528948"/>
                  <a:pt x="467189" y="529738"/>
                  <a:pt x="466254" y="531319"/>
                </a:cubicBezTo>
                <a:cubicBezTo>
                  <a:pt x="467189" y="532109"/>
                  <a:pt x="468121" y="533693"/>
                  <a:pt x="469056" y="534484"/>
                </a:cubicBezTo>
                <a:cubicBezTo>
                  <a:pt x="469992" y="536065"/>
                  <a:pt x="470927" y="536855"/>
                  <a:pt x="471862" y="537649"/>
                </a:cubicBezTo>
                <a:cubicBezTo>
                  <a:pt x="471862" y="538439"/>
                  <a:pt x="469992" y="538439"/>
                  <a:pt x="469992" y="539229"/>
                </a:cubicBezTo>
                <a:cubicBezTo>
                  <a:pt x="469992" y="540020"/>
                  <a:pt x="471862" y="540810"/>
                  <a:pt x="471862" y="540810"/>
                </a:cubicBezTo>
                <a:cubicBezTo>
                  <a:pt x="471862" y="541601"/>
                  <a:pt x="469992" y="542394"/>
                  <a:pt x="469992" y="542394"/>
                </a:cubicBezTo>
                <a:cubicBezTo>
                  <a:pt x="469056" y="542394"/>
                  <a:pt x="468121" y="540810"/>
                  <a:pt x="468121" y="540810"/>
                </a:cubicBezTo>
                <a:cubicBezTo>
                  <a:pt x="467189" y="540020"/>
                  <a:pt x="466254" y="539229"/>
                  <a:pt x="466254" y="539229"/>
                </a:cubicBezTo>
                <a:cubicBezTo>
                  <a:pt x="466254" y="538439"/>
                  <a:pt x="468121" y="537649"/>
                  <a:pt x="468121" y="537649"/>
                </a:cubicBezTo>
                <a:lnTo>
                  <a:pt x="467189" y="536065"/>
                </a:lnTo>
                <a:cubicBezTo>
                  <a:pt x="466254" y="536065"/>
                  <a:pt x="465319" y="536855"/>
                  <a:pt x="464383" y="536855"/>
                </a:cubicBezTo>
                <a:cubicBezTo>
                  <a:pt x="465319" y="537649"/>
                  <a:pt x="466254" y="538439"/>
                  <a:pt x="466254" y="539229"/>
                </a:cubicBezTo>
                <a:lnTo>
                  <a:pt x="464383" y="540020"/>
                </a:lnTo>
                <a:cubicBezTo>
                  <a:pt x="463448" y="540810"/>
                  <a:pt x="462513" y="540810"/>
                  <a:pt x="462513" y="541601"/>
                </a:cubicBezTo>
                <a:cubicBezTo>
                  <a:pt x="461581" y="540810"/>
                  <a:pt x="460645" y="540810"/>
                  <a:pt x="460645" y="540020"/>
                </a:cubicBezTo>
                <a:cubicBezTo>
                  <a:pt x="460645" y="539229"/>
                  <a:pt x="458775" y="538439"/>
                  <a:pt x="458775" y="538439"/>
                </a:cubicBezTo>
                <a:cubicBezTo>
                  <a:pt x="458775" y="537649"/>
                  <a:pt x="461581" y="536855"/>
                  <a:pt x="461581" y="536855"/>
                </a:cubicBezTo>
                <a:cubicBezTo>
                  <a:pt x="460645" y="536065"/>
                  <a:pt x="459710" y="535274"/>
                  <a:pt x="459710" y="535274"/>
                </a:cubicBezTo>
                <a:cubicBezTo>
                  <a:pt x="459710" y="534484"/>
                  <a:pt x="457843" y="533693"/>
                  <a:pt x="457843" y="532900"/>
                </a:cubicBezTo>
                <a:lnTo>
                  <a:pt x="459710" y="532109"/>
                </a:lnTo>
                <a:lnTo>
                  <a:pt x="461581" y="533693"/>
                </a:lnTo>
                <a:lnTo>
                  <a:pt x="463448" y="532109"/>
                </a:lnTo>
                <a:cubicBezTo>
                  <a:pt x="463448" y="532109"/>
                  <a:pt x="462513" y="531319"/>
                  <a:pt x="462513" y="530529"/>
                </a:cubicBezTo>
                <a:lnTo>
                  <a:pt x="460645" y="528948"/>
                </a:lnTo>
                <a:cubicBezTo>
                  <a:pt x="459710" y="528948"/>
                  <a:pt x="458775" y="530529"/>
                  <a:pt x="458775" y="529738"/>
                </a:cubicBezTo>
                <a:cubicBezTo>
                  <a:pt x="457843" y="529738"/>
                  <a:pt x="456907" y="528948"/>
                  <a:pt x="456907" y="528154"/>
                </a:cubicBezTo>
                <a:cubicBezTo>
                  <a:pt x="455972" y="528154"/>
                  <a:pt x="455972" y="527364"/>
                  <a:pt x="455037" y="526573"/>
                </a:cubicBezTo>
                <a:cubicBezTo>
                  <a:pt x="455037" y="525783"/>
                  <a:pt x="454102" y="525783"/>
                  <a:pt x="454102" y="524993"/>
                </a:cubicBezTo>
                <a:lnTo>
                  <a:pt x="455972" y="523409"/>
                </a:lnTo>
                <a:cubicBezTo>
                  <a:pt x="455972" y="523409"/>
                  <a:pt x="457843" y="522618"/>
                  <a:pt x="457843" y="521828"/>
                </a:cubicBezTo>
                <a:cubicBezTo>
                  <a:pt x="457843" y="521828"/>
                  <a:pt x="455972" y="521037"/>
                  <a:pt x="455972" y="520247"/>
                </a:cubicBezTo>
                <a:lnTo>
                  <a:pt x="454102" y="521828"/>
                </a:lnTo>
                <a:cubicBezTo>
                  <a:pt x="454102" y="521828"/>
                  <a:pt x="453170" y="520247"/>
                  <a:pt x="452234" y="520247"/>
                </a:cubicBezTo>
                <a:cubicBezTo>
                  <a:pt x="452234" y="519453"/>
                  <a:pt x="451299" y="518663"/>
                  <a:pt x="451299" y="517873"/>
                </a:cubicBezTo>
                <a:cubicBezTo>
                  <a:pt x="450452" y="517873"/>
                  <a:pt x="449639" y="517218"/>
                  <a:pt x="449488" y="516506"/>
                </a:cubicBezTo>
                <a:lnTo>
                  <a:pt x="445536" y="516096"/>
                </a:lnTo>
                <a:cubicBezTo>
                  <a:pt x="445602" y="516163"/>
                  <a:pt x="445615" y="516226"/>
                  <a:pt x="445691" y="516292"/>
                </a:cubicBezTo>
                <a:cubicBezTo>
                  <a:pt x="446626" y="516292"/>
                  <a:pt x="446626" y="517082"/>
                  <a:pt x="447561" y="517873"/>
                </a:cubicBezTo>
                <a:cubicBezTo>
                  <a:pt x="447561" y="517873"/>
                  <a:pt x="448493" y="518663"/>
                  <a:pt x="448493" y="519453"/>
                </a:cubicBezTo>
                <a:cubicBezTo>
                  <a:pt x="449428" y="519453"/>
                  <a:pt x="446626" y="520247"/>
                  <a:pt x="446626" y="521037"/>
                </a:cubicBezTo>
                <a:cubicBezTo>
                  <a:pt x="446626" y="521037"/>
                  <a:pt x="448493" y="521828"/>
                  <a:pt x="448493" y="522618"/>
                </a:cubicBezTo>
                <a:cubicBezTo>
                  <a:pt x="448493" y="523409"/>
                  <a:pt x="446626" y="523409"/>
                  <a:pt x="446626" y="524199"/>
                </a:cubicBezTo>
                <a:lnTo>
                  <a:pt x="447561" y="525783"/>
                </a:lnTo>
                <a:cubicBezTo>
                  <a:pt x="447561" y="525783"/>
                  <a:pt x="449428" y="524199"/>
                  <a:pt x="450364" y="524199"/>
                </a:cubicBezTo>
                <a:cubicBezTo>
                  <a:pt x="450364" y="524199"/>
                  <a:pt x="451299" y="523409"/>
                  <a:pt x="452234" y="523409"/>
                </a:cubicBezTo>
                <a:cubicBezTo>
                  <a:pt x="452234" y="523409"/>
                  <a:pt x="453170" y="524993"/>
                  <a:pt x="454102" y="524993"/>
                </a:cubicBezTo>
                <a:cubicBezTo>
                  <a:pt x="454102" y="524993"/>
                  <a:pt x="451299" y="525783"/>
                  <a:pt x="451299" y="526573"/>
                </a:cubicBezTo>
                <a:cubicBezTo>
                  <a:pt x="451299" y="526573"/>
                  <a:pt x="453170" y="527364"/>
                  <a:pt x="453170" y="528154"/>
                </a:cubicBezTo>
                <a:cubicBezTo>
                  <a:pt x="454102" y="528948"/>
                  <a:pt x="455037" y="530529"/>
                  <a:pt x="455972" y="531319"/>
                </a:cubicBezTo>
                <a:cubicBezTo>
                  <a:pt x="455972" y="532109"/>
                  <a:pt x="455037" y="532109"/>
                  <a:pt x="454102" y="532900"/>
                </a:cubicBezTo>
                <a:lnTo>
                  <a:pt x="452234" y="534484"/>
                </a:lnTo>
                <a:cubicBezTo>
                  <a:pt x="451299" y="534484"/>
                  <a:pt x="451299" y="532109"/>
                  <a:pt x="450364" y="532109"/>
                </a:cubicBezTo>
                <a:cubicBezTo>
                  <a:pt x="450364" y="532109"/>
                  <a:pt x="449428" y="533693"/>
                  <a:pt x="448493" y="533693"/>
                </a:cubicBezTo>
                <a:cubicBezTo>
                  <a:pt x="448493" y="533693"/>
                  <a:pt x="447561" y="532109"/>
                  <a:pt x="446626" y="532109"/>
                </a:cubicBezTo>
                <a:cubicBezTo>
                  <a:pt x="446626" y="531319"/>
                  <a:pt x="445691" y="530529"/>
                  <a:pt x="445691" y="530529"/>
                </a:cubicBezTo>
                <a:cubicBezTo>
                  <a:pt x="444755" y="529738"/>
                  <a:pt x="444755" y="528948"/>
                  <a:pt x="443820" y="528154"/>
                </a:cubicBezTo>
                <a:cubicBezTo>
                  <a:pt x="442885" y="528154"/>
                  <a:pt x="441953" y="529738"/>
                  <a:pt x="441953" y="529738"/>
                </a:cubicBezTo>
                <a:cubicBezTo>
                  <a:pt x="441017" y="529738"/>
                  <a:pt x="440082" y="528154"/>
                  <a:pt x="440082" y="528154"/>
                </a:cubicBezTo>
                <a:cubicBezTo>
                  <a:pt x="439147" y="527364"/>
                  <a:pt x="439147" y="526573"/>
                  <a:pt x="438212" y="526573"/>
                </a:cubicBezTo>
                <a:cubicBezTo>
                  <a:pt x="438212" y="525783"/>
                  <a:pt x="437279" y="524199"/>
                  <a:pt x="437279" y="524199"/>
                </a:cubicBezTo>
                <a:cubicBezTo>
                  <a:pt x="436344" y="524199"/>
                  <a:pt x="435409" y="525783"/>
                  <a:pt x="434474" y="525783"/>
                </a:cubicBezTo>
                <a:cubicBezTo>
                  <a:pt x="434474" y="526573"/>
                  <a:pt x="432603" y="526573"/>
                  <a:pt x="432603" y="527364"/>
                </a:cubicBezTo>
                <a:cubicBezTo>
                  <a:pt x="432603" y="527364"/>
                  <a:pt x="434474" y="528154"/>
                  <a:pt x="434474" y="528948"/>
                </a:cubicBezTo>
                <a:cubicBezTo>
                  <a:pt x="434474" y="528948"/>
                  <a:pt x="431671" y="529738"/>
                  <a:pt x="432603" y="530529"/>
                </a:cubicBezTo>
                <a:cubicBezTo>
                  <a:pt x="432603" y="530529"/>
                  <a:pt x="433538" y="531319"/>
                  <a:pt x="433538" y="532109"/>
                </a:cubicBezTo>
                <a:cubicBezTo>
                  <a:pt x="434474" y="532109"/>
                  <a:pt x="434474" y="533693"/>
                  <a:pt x="435409" y="533693"/>
                </a:cubicBezTo>
                <a:cubicBezTo>
                  <a:pt x="434474" y="533693"/>
                  <a:pt x="433538" y="535274"/>
                  <a:pt x="433538" y="535274"/>
                </a:cubicBezTo>
                <a:cubicBezTo>
                  <a:pt x="432603" y="535274"/>
                  <a:pt x="432603" y="533693"/>
                  <a:pt x="431671" y="533693"/>
                </a:cubicBezTo>
                <a:cubicBezTo>
                  <a:pt x="431671" y="532900"/>
                  <a:pt x="429800" y="534484"/>
                  <a:pt x="429800" y="534484"/>
                </a:cubicBezTo>
                <a:cubicBezTo>
                  <a:pt x="428865" y="534484"/>
                  <a:pt x="427933" y="532900"/>
                  <a:pt x="427933" y="532900"/>
                </a:cubicBezTo>
                <a:cubicBezTo>
                  <a:pt x="427933" y="532900"/>
                  <a:pt x="429800" y="532109"/>
                  <a:pt x="429800" y="531319"/>
                </a:cubicBezTo>
                <a:lnTo>
                  <a:pt x="428865" y="529738"/>
                </a:lnTo>
                <a:cubicBezTo>
                  <a:pt x="427933" y="529738"/>
                  <a:pt x="426998" y="531319"/>
                  <a:pt x="426063" y="531319"/>
                </a:cubicBezTo>
                <a:cubicBezTo>
                  <a:pt x="426063" y="531319"/>
                  <a:pt x="425127" y="532109"/>
                  <a:pt x="424192" y="532900"/>
                </a:cubicBezTo>
                <a:lnTo>
                  <a:pt x="422325" y="533693"/>
                </a:lnTo>
                <a:lnTo>
                  <a:pt x="420454" y="532109"/>
                </a:lnTo>
                <a:cubicBezTo>
                  <a:pt x="420454" y="532109"/>
                  <a:pt x="422325" y="531319"/>
                  <a:pt x="422325" y="530529"/>
                </a:cubicBezTo>
                <a:cubicBezTo>
                  <a:pt x="423260" y="530529"/>
                  <a:pt x="421389" y="529738"/>
                  <a:pt x="421389" y="528948"/>
                </a:cubicBezTo>
                <a:cubicBezTo>
                  <a:pt x="421389" y="528154"/>
                  <a:pt x="423260" y="528154"/>
                  <a:pt x="423260" y="527364"/>
                </a:cubicBezTo>
                <a:cubicBezTo>
                  <a:pt x="423260" y="527364"/>
                  <a:pt x="421389" y="526573"/>
                  <a:pt x="421389" y="525783"/>
                </a:cubicBezTo>
                <a:cubicBezTo>
                  <a:pt x="421389" y="526573"/>
                  <a:pt x="419519" y="526573"/>
                  <a:pt x="419519" y="527364"/>
                </a:cubicBezTo>
                <a:lnTo>
                  <a:pt x="421389" y="528948"/>
                </a:lnTo>
                <a:cubicBezTo>
                  <a:pt x="420454" y="529738"/>
                  <a:pt x="419519" y="529738"/>
                  <a:pt x="419519" y="530529"/>
                </a:cubicBezTo>
                <a:cubicBezTo>
                  <a:pt x="418584" y="530529"/>
                  <a:pt x="417652" y="531319"/>
                  <a:pt x="416716" y="532109"/>
                </a:cubicBezTo>
                <a:cubicBezTo>
                  <a:pt x="416716" y="532109"/>
                  <a:pt x="415781" y="532900"/>
                  <a:pt x="414846" y="532900"/>
                </a:cubicBezTo>
                <a:cubicBezTo>
                  <a:pt x="414846" y="532900"/>
                  <a:pt x="413910" y="531319"/>
                  <a:pt x="412978" y="531319"/>
                </a:cubicBezTo>
                <a:lnTo>
                  <a:pt x="412043" y="529738"/>
                </a:lnTo>
                <a:cubicBezTo>
                  <a:pt x="411108" y="529738"/>
                  <a:pt x="410173" y="531319"/>
                  <a:pt x="409237" y="531319"/>
                </a:cubicBezTo>
                <a:cubicBezTo>
                  <a:pt x="409237" y="530529"/>
                  <a:pt x="408302" y="528948"/>
                  <a:pt x="408302" y="528948"/>
                </a:cubicBezTo>
                <a:cubicBezTo>
                  <a:pt x="407370" y="528948"/>
                  <a:pt x="406435" y="530529"/>
                  <a:pt x="405499" y="530529"/>
                </a:cubicBezTo>
                <a:cubicBezTo>
                  <a:pt x="405499" y="530529"/>
                  <a:pt x="404564" y="532109"/>
                  <a:pt x="403629" y="532109"/>
                </a:cubicBezTo>
                <a:cubicBezTo>
                  <a:pt x="403629" y="532109"/>
                  <a:pt x="402697" y="530529"/>
                  <a:pt x="402697" y="529738"/>
                </a:cubicBezTo>
                <a:lnTo>
                  <a:pt x="404564" y="528948"/>
                </a:lnTo>
                <a:cubicBezTo>
                  <a:pt x="404564" y="528154"/>
                  <a:pt x="402697" y="527364"/>
                  <a:pt x="402697" y="527364"/>
                </a:cubicBezTo>
                <a:cubicBezTo>
                  <a:pt x="402697" y="526573"/>
                  <a:pt x="401761" y="525783"/>
                  <a:pt x="400826" y="524993"/>
                </a:cubicBezTo>
                <a:cubicBezTo>
                  <a:pt x="400826" y="524993"/>
                  <a:pt x="399891" y="524199"/>
                  <a:pt x="399891" y="523409"/>
                </a:cubicBezTo>
                <a:cubicBezTo>
                  <a:pt x="398956" y="524199"/>
                  <a:pt x="398024" y="524199"/>
                  <a:pt x="397088" y="524993"/>
                </a:cubicBezTo>
                <a:lnTo>
                  <a:pt x="398956" y="526573"/>
                </a:lnTo>
                <a:cubicBezTo>
                  <a:pt x="398956" y="526573"/>
                  <a:pt x="397088" y="527364"/>
                  <a:pt x="397088" y="528154"/>
                </a:cubicBezTo>
                <a:lnTo>
                  <a:pt x="395218" y="528948"/>
                </a:lnTo>
                <a:cubicBezTo>
                  <a:pt x="395218" y="529738"/>
                  <a:pt x="396153" y="530529"/>
                  <a:pt x="396153" y="531319"/>
                </a:cubicBezTo>
                <a:cubicBezTo>
                  <a:pt x="397088" y="531319"/>
                  <a:pt x="398024" y="532109"/>
                  <a:pt x="398024" y="532900"/>
                </a:cubicBezTo>
                <a:cubicBezTo>
                  <a:pt x="398024" y="532900"/>
                  <a:pt x="396153" y="533693"/>
                  <a:pt x="396153" y="534484"/>
                </a:cubicBezTo>
                <a:lnTo>
                  <a:pt x="394282" y="532109"/>
                </a:lnTo>
                <a:cubicBezTo>
                  <a:pt x="394282" y="532109"/>
                  <a:pt x="393350" y="530529"/>
                  <a:pt x="392415" y="530529"/>
                </a:cubicBezTo>
                <a:cubicBezTo>
                  <a:pt x="392415" y="530529"/>
                  <a:pt x="391480" y="532109"/>
                  <a:pt x="390545" y="532109"/>
                </a:cubicBezTo>
                <a:cubicBezTo>
                  <a:pt x="390545" y="532109"/>
                  <a:pt x="392415" y="532900"/>
                  <a:pt x="392415" y="533693"/>
                </a:cubicBezTo>
                <a:lnTo>
                  <a:pt x="390545" y="535274"/>
                </a:lnTo>
                <a:cubicBezTo>
                  <a:pt x="389609" y="534484"/>
                  <a:pt x="389609" y="533693"/>
                  <a:pt x="388674" y="533693"/>
                </a:cubicBezTo>
                <a:cubicBezTo>
                  <a:pt x="387742" y="532900"/>
                  <a:pt x="387742" y="532109"/>
                  <a:pt x="386807" y="531319"/>
                </a:cubicBezTo>
                <a:cubicBezTo>
                  <a:pt x="386807" y="531319"/>
                  <a:pt x="385871" y="530529"/>
                  <a:pt x="385871" y="529738"/>
                </a:cubicBezTo>
                <a:cubicBezTo>
                  <a:pt x="384936" y="528948"/>
                  <a:pt x="384001" y="528948"/>
                  <a:pt x="384001" y="528154"/>
                </a:cubicBezTo>
                <a:cubicBezTo>
                  <a:pt x="383069" y="527364"/>
                  <a:pt x="383069" y="526573"/>
                  <a:pt x="382133" y="526573"/>
                </a:cubicBezTo>
                <a:cubicBezTo>
                  <a:pt x="382133" y="525783"/>
                  <a:pt x="380263" y="527364"/>
                  <a:pt x="380263" y="527364"/>
                </a:cubicBezTo>
                <a:cubicBezTo>
                  <a:pt x="379328" y="527364"/>
                  <a:pt x="379328" y="525783"/>
                  <a:pt x="378392" y="525783"/>
                </a:cubicBezTo>
                <a:lnTo>
                  <a:pt x="377460" y="524199"/>
                </a:lnTo>
                <a:cubicBezTo>
                  <a:pt x="376525" y="524199"/>
                  <a:pt x="375590" y="522618"/>
                  <a:pt x="375590" y="522618"/>
                </a:cubicBezTo>
                <a:cubicBezTo>
                  <a:pt x="374654" y="522618"/>
                  <a:pt x="373719" y="523409"/>
                  <a:pt x="373719" y="523409"/>
                </a:cubicBezTo>
                <a:cubicBezTo>
                  <a:pt x="372787" y="524199"/>
                  <a:pt x="371852" y="524199"/>
                  <a:pt x="370917" y="524993"/>
                </a:cubicBezTo>
                <a:lnTo>
                  <a:pt x="369049" y="526573"/>
                </a:lnTo>
                <a:cubicBezTo>
                  <a:pt x="368114" y="525783"/>
                  <a:pt x="368114" y="524993"/>
                  <a:pt x="367179" y="524199"/>
                </a:cubicBezTo>
                <a:cubicBezTo>
                  <a:pt x="367179" y="524199"/>
                  <a:pt x="366243" y="523409"/>
                  <a:pt x="366243" y="522618"/>
                </a:cubicBezTo>
                <a:lnTo>
                  <a:pt x="368114" y="521828"/>
                </a:lnTo>
                <a:cubicBezTo>
                  <a:pt x="368114" y="521037"/>
                  <a:pt x="366243" y="520247"/>
                  <a:pt x="366243" y="519453"/>
                </a:cubicBezTo>
                <a:lnTo>
                  <a:pt x="368114" y="518663"/>
                </a:lnTo>
                <a:cubicBezTo>
                  <a:pt x="369049" y="517873"/>
                  <a:pt x="367179" y="517082"/>
                  <a:pt x="367179" y="516292"/>
                </a:cubicBezTo>
                <a:lnTo>
                  <a:pt x="369049" y="515498"/>
                </a:lnTo>
                <a:cubicBezTo>
                  <a:pt x="369049" y="514708"/>
                  <a:pt x="368114" y="513917"/>
                  <a:pt x="367179" y="513127"/>
                </a:cubicBezTo>
                <a:lnTo>
                  <a:pt x="365308" y="514708"/>
                </a:lnTo>
                <a:lnTo>
                  <a:pt x="363441" y="516292"/>
                </a:lnTo>
                <a:lnTo>
                  <a:pt x="361570" y="514708"/>
                </a:lnTo>
                <a:cubicBezTo>
                  <a:pt x="361570" y="513917"/>
                  <a:pt x="363441" y="513127"/>
                  <a:pt x="363441" y="513127"/>
                </a:cubicBezTo>
                <a:cubicBezTo>
                  <a:pt x="363441" y="512337"/>
                  <a:pt x="362505" y="511546"/>
                  <a:pt x="362505" y="511546"/>
                </a:cubicBezTo>
                <a:cubicBezTo>
                  <a:pt x="362505" y="510753"/>
                  <a:pt x="360635" y="509962"/>
                  <a:pt x="360635" y="509172"/>
                </a:cubicBezTo>
                <a:lnTo>
                  <a:pt x="362505" y="508381"/>
                </a:lnTo>
                <a:cubicBezTo>
                  <a:pt x="362505" y="507591"/>
                  <a:pt x="361570" y="506797"/>
                  <a:pt x="360635" y="506007"/>
                </a:cubicBezTo>
                <a:cubicBezTo>
                  <a:pt x="360635" y="506007"/>
                  <a:pt x="359700" y="505217"/>
                  <a:pt x="359700" y="504426"/>
                </a:cubicBezTo>
                <a:lnTo>
                  <a:pt x="361570" y="503636"/>
                </a:lnTo>
                <a:cubicBezTo>
                  <a:pt x="361570" y="502845"/>
                  <a:pt x="359700" y="502052"/>
                  <a:pt x="359700" y="501261"/>
                </a:cubicBezTo>
                <a:cubicBezTo>
                  <a:pt x="361570" y="500471"/>
                  <a:pt x="362505" y="499681"/>
                  <a:pt x="364373" y="498890"/>
                </a:cubicBezTo>
                <a:cubicBezTo>
                  <a:pt x="365308" y="499681"/>
                  <a:pt x="366243" y="501261"/>
                  <a:pt x="367179" y="502052"/>
                </a:cubicBezTo>
                <a:cubicBezTo>
                  <a:pt x="368114" y="502845"/>
                  <a:pt x="368114" y="503636"/>
                  <a:pt x="369049" y="504426"/>
                </a:cubicBezTo>
                <a:cubicBezTo>
                  <a:pt x="369049" y="504426"/>
                  <a:pt x="369981" y="505217"/>
                  <a:pt x="370917" y="506007"/>
                </a:cubicBezTo>
                <a:lnTo>
                  <a:pt x="372787" y="504426"/>
                </a:lnTo>
                <a:cubicBezTo>
                  <a:pt x="372787" y="504426"/>
                  <a:pt x="373719" y="506007"/>
                  <a:pt x="374654" y="506007"/>
                </a:cubicBezTo>
                <a:cubicBezTo>
                  <a:pt x="374654" y="506797"/>
                  <a:pt x="375590" y="507591"/>
                  <a:pt x="375590" y="508381"/>
                </a:cubicBezTo>
                <a:cubicBezTo>
                  <a:pt x="376525" y="508381"/>
                  <a:pt x="377460" y="506797"/>
                  <a:pt x="377460" y="506797"/>
                </a:cubicBezTo>
                <a:cubicBezTo>
                  <a:pt x="378392" y="506797"/>
                  <a:pt x="379328" y="508381"/>
                  <a:pt x="379328" y="508381"/>
                </a:cubicBezTo>
                <a:cubicBezTo>
                  <a:pt x="380263" y="509172"/>
                  <a:pt x="380263" y="509962"/>
                  <a:pt x="381198" y="509962"/>
                </a:cubicBezTo>
                <a:lnTo>
                  <a:pt x="383069" y="509172"/>
                </a:lnTo>
                <a:cubicBezTo>
                  <a:pt x="383069" y="508381"/>
                  <a:pt x="381198" y="507591"/>
                  <a:pt x="381198" y="506797"/>
                </a:cubicBezTo>
                <a:lnTo>
                  <a:pt x="384001" y="506007"/>
                </a:lnTo>
                <a:cubicBezTo>
                  <a:pt x="384001" y="505217"/>
                  <a:pt x="382133" y="504426"/>
                  <a:pt x="382133" y="503636"/>
                </a:cubicBezTo>
                <a:lnTo>
                  <a:pt x="383415" y="503091"/>
                </a:lnTo>
                <a:lnTo>
                  <a:pt x="369093" y="499803"/>
                </a:lnTo>
                <a:lnTo>
                  <a:pt x="359819" y="497671"/>
                </a:lnTo>
                <a:lnTo>
                  <a:pt x="350127" y="495968"/>
                </a:lnTo>
                <a:lnTo>
                  <a:pt x="345069" y="495114"/>
                </a:lnTo>
                <a:lnTo>
                  <a:pt x="340856" y="493411"/>
                </a:lnTo>
                <a:lnTo>
                  <a:pt x="332426" y="490854"/>
                </a:lnTo>
                <a:lnTo>
                  <a:pt x="326946" y="488725"/>
                </a:lnTo>
                <a:lnTo>
                  <a:pt x="321045" y="487021"/>
                </a:lnTo>
                <a:lnTo>
                  <a:pt x="318938" y="486593"/>
                </a:lnTo>
                <a:lnTo>
                  <a:pt x="317676" y="485743"/>
                </a:lnTo>
                <a:lnTo>
                  <a:pt x="317254" y="485315"/>
                </a:lnTo>
                <a:lnTo>
                  <a:pt x="316832" y="484889"/>
                </a:lnTo>
                <a:lnTo>
                  <a:pt x="315147" y="484464"/>
                </a:lnTo>
                <a:lnTo>
                  <a:pt x="313037" y="482758"/>
                </a:lnTo>
                <a:lnTo>
                  <a:pt x="310930" y="480629"/>
                </a:lnTo>
                <a:lnTo>
                  <a:pt x="307980" y="476368"/>
                </a:lnTo>
                <a:lnTo>
                  <a:pt x="305873" y="474239"/>
                </a:lnTo>
                <a:lnTo>
                  <a:pt x="304607" y="472961"/>
                </a:lnTo>
                <a:lnTo>
                  <a:pt x="304188" y="472533"/>
                </a:lnTo>
                <a:lnTo>
                  <a:pt x="302079" y="471257"/>
                </a:lnTo>
                <a:lnTo>
                  <a:pt x="300816" y="469979"/>
                </a:lnTo>
                <a:lnTo>
                  <a:pt x="299550" y="467422"/>
                </a:lnTo>
                <a:lnTo>
                  <a:pt x="299550" y="465290"/>
                </a:lnTo>
                <a:lnTo>
                  <a:pt x="299550" y="464440"/>
                </a:lnTo>
                <a:lnTo>
                  <a:pt x="298709" y="463586"/>
                </a:lnTo>
                <a:lnTo>
                  <a:pt x="292386" y="457197"/>
                </a:lnTo>
                <a:lnTo>
                  <a:pt x="286484" y="449951"/>
                </a:lnTo>
                <a:lnTo>
                  <a:pt x="279742" y="442708"/>
                </a:lnTo>
                <a:lnTo>
                  <a:pt x="273419" y="435465"/>
                </a:lnTo>
                <a:lnTo>
                  <a:pt x="266255" y="428648"/>
                </a:lnTo>
                <a:lnTo>
                  <a:pt x="259513" y="422258"/>
                </a:lnTo>
                <a:lnTo>
                  <a:pt x="249817" y="414590"/>
                </a:lnTo>
                <a:lnTo>
                  <a:pt x="240968" y="406494"/>
                </a:lnTo>
                <a:lnTo>
                  <a:pt x="223686" y="390305"/>
                </a:lnTo>
                <a:lnTo>
                  <a:pt x="218629" y="385191"/>
                </a:lnTo>
                <a:lnTo>
                  <a:pt x="213150" y="380930"/>
                </a:lnTo>
                <a:lnTo>
                  <a:pt x="202613" y="371555"/>
                </a:lnTo>
                <a:lnTo>
                  <a:pt x="193342" y="364741"/>
                </a:lnTo>
                <a:lnTo>
                  <a:pt x="184912" y="357070"/>
                </a:lnTo>
                <a:lnTo>
                  <a:pt x="176904" y="349402"/>
                </a:lnTo>
                <a:lnTo>
                  <a:pt x="172691" y="345141"/>
                </a:lnTo>
                <a:lnTo>
                  <a:pt x="169318" y="340881"/>
                </a:lnTo>
                <a:lnTo>
                  <a:pt x="157515" y="325967"/>
                </a:lnTo>
                <a:lnTo>
                  <a:pt x="143609" y="308074"/>
                </a:lnTo>
                <a:lnTo>
                  <a:pt x="136864" y="298699"/>
                </a:lnTo>
                <a:lnTo>
                  <a:pt x="130544" y="289325"/>
                </a:lnTo>
                <a:lnTo>
                  <a:pt x="125065" y="281657"/>
                </a:lnTo>
                <a:lnTo>
                  <a:pt x="118319" y="273135"/>
                </a:lnTo>
                <a:lnTo>
                  <a:pt x="110733" y="264189"/>
                </a:lnTo>
                <a:lnTo>
                  <a:pt x="101881" y="255239"/>
                </a:lnTo>
                <a:lnTo>
                  <a:pt x="97246" y="250554"/>
                </a:lnTo>
                <a:lnTo>
                  <a:pt x="91767" y="247146"/>
                </a:lnTo>
                <a:lnTo>
                  <a:pt x="86709" y="243311"/>
                </a:lnTo>
                <a:lnTo>
                  <a:pt x="84181" y="241179"/>
                </a:lnTo>
                <a:lnTo>
                  <a:pt x="82074" y="238625"/>
                </a:lnTo>
                <a:lnTo>
                  <a:pt x="74488" y="230529"/>
                </a:lnTo>
                <a:lnTo>
                  <a:pt x="67324" y="221582"/>
                </a:lnTo>
                <a:lnTo>
                  <a:pt x="56365" y="207522"/>
                </a:lnTo>
                <a:lnTo>
                  <a:pt x="50042" y="201129"/>
                </a:lnTo>
                <a:lnTo>
                  <a:pt x="48748" y="199634"/>
                </a:lnTo>
                <a:lnTo>
                  <a:pt x="48618" y="199634"/>
                </a:lnTo>
                <a:lnTo>
                  <a:pt x="46915" y="199634"/>
                </a:lnTo>
                <a:lnTo>
                  <a:pt x="45208" y="199202"/>
                </a:lnTo>
                <a:lnTo>
                  <a:pt x="43501" y="198771"/>
                </a:lnTo>
                <a:lnTo>
                  <a:pt x="41794" y="197480"/>
                </a:lnTo>
                <a:lnTo>
                  <a:pt x="40944" y="196185"/>
                </a:lnTo>
                <a:lnTo>
                  <a:pt x="40091" y="195322"/>
                </a:lnTo>
                <a:lnTo>
                  <a:pt x="40091" y="194891"/>
                </a:lnTo>
                <a:lnTo>
                  <a:pt x="38809" y="194028"/>
                </a:lnTo>
                <a:lnTo>
                  <a:pt x="36252" y="190580"/>
                </a:lnTo>
                <a:lnTo>
                  <a:pt x="34120" y="187560"/>
                </a:lnTo>
                <a:lnTo>
                  <a:pt x="32413" y="185406"/>
                </a:lnTo>
                <a:lnTo>
                  <a:pt x="27721" y="181527"/>
                </a:lnTo>
                <a:lnTo>
                  <a:pt x="22604" y="177212"/>
                </a:lnTo>
                <a:lnTo>
                  <a:pt x="18766" y="172038"/>
                </a:lnTo>
                <a:lnTo>
                  <a:pt x="14927" y="166433"/>
                </a:lnTo>
                <a:lnTo>
                  <a:pt x="11516" y="159534"/>
                </a:lnTo>
                <a:lnTo>
                  <a:pt x="8956" y="153065"/>
                </a:lnTo>
                <a:lnTo>
                  <a:pt x="6399" y="146169"/>
                </a:lnTo>
                <a:lnTo>
                  <a:pt x="4692" y="140132"/>
                </a:lnTo>
                <a:lnTo>
                  <a:pt x="2132" y="128922"/>
                </a:lnTo>
                <a:lnTo>
                  <a:pt x="1282" y="122885"/>
                </a:lnTo>
                <a:lnTo>
                  <a:pt x="0" y="115985"/>
                </a:lnTo>
                <a:lnTo>
                  <a:pt x="0" y="109086"/>
                </a:lnTo>
                <a:lnTo>
                  <a:pt x="0" y="101327"/>
                </a:lnTo>
                <a:lnTo>
                  <a:pt x="0" y="93996"/>
                </a:lnTo>
                <a:lnTo>
                  <a:pt x="1282" y="87096"/>
                </a:lnTo>
                <a:lnTo>
                  <a:pt x="2132" y="80200"/>
                </a:lnTo>
                <a:lnTo>
                  <a:pt x="3414" y="74163"/>
                </a:lnTo>
                <a:lnTo>
                  <a:pt x="5546" y="66401"/>
                </a:lnTo>
                <a:lnTo>
                  <a:pt x="7678" y="59933"/>
                </a:lnTo>
                <a:lnTo>
                  <a:pt x="10238" y="53464"/>
                </a:lnTo>
                <a:lnTo>
                  <a:pt x="13223" y="47428"/>
                </a:lnTo>
                <a:lnTo>
                  <a:pt x="16634" y="42254"/>
                </a:lnTo>
                <a:lnTo>
                  <a:pt x="20472" y="36649"/>
                </a:lnTo>
                <a:lnTo>
                  <a:pt x="24311" y="31906"/>
                </a:lnTo>
                <a:lnTo>
                  <a:pt x="29003" y="27595"/>
                </a:lnTo>
                <a:lnTo>
                  <a:pt x="36252" y="21127"/>
                </a:lnTo>
                <a:lnTo>
                  <a:pt x="44780" y="15522"/>
                </a:lnTo>
                <a:lnTo>
                  <a:pt x="52885" y="10779"/>
                </a:lnTo>
                <a:lnTo>
                  <a:pt x="62266" y="6900"/>
                </a:lnTo>
                <a:lnTo>
                  <a:pt x="72076" y="3880"/>
                </a:lnTo>
                <a:lnTo>
                  <a:pt x="82310" y="1723"/>
                </a:lnTo>
                <a:lnTo>
                  <a:pt x="92119" y="431"/>
                </a:lnTo>
                <a:lnTo>
                  <a:pt x="102782" y="0"/>
                </a:lnTo>
                <a:lnTo>
                  <a:pt x="110884" y="431"/>
                </a:lnTo>
                <a:lnTo>
                  <a:pt x="118987" y="863"/>
                </a:lnTo>
                <a:lnTo>
                  <a:pt x="127089" y="2157"/>
                </a:lnTo>
                <a:lnTo>
                  <a:pt x="134767" y="3880"/>
                </a:lnTo>
                <a:lnTo>
                  <a:pt x="142444" y="6037"/>
                </a:lnTo>
                <a:lnTo>
                  <a:pt x="150121" y="8622"/>
                </a:lnTo>
                <a:lnTo>
                  <a:pt x="156942" y="11642"/>
                </a:lnTo>
                <a:lnTo>
                  <a:pt x="164195" y="15090"/>
                </a:lnTo>
                <a:lnTo>
                  <a:pt x="171019" y="18973"/>
                </a:lnTo>
                <a:lnTo>
                  <a:pt x="177414" y="23284"/>
                </a:lnTo>
                <a:lnTo>
                  <a:pt x="183385" y="28026"/>
                </a:lnTo>
                <a:lnTo>
                  <a:pt x="189781" y="32769"/>
                </a:lnTo>
                <a:lnTo>
                  <a:pt x="194901" y="37943"/>
                </a:lnTo>
                <a:lnTo>
                  <a:pt x="200018" y="43979"/>
                </a:lnTo>
                <a:lnTo>
                  <a:pt x="204710" y="49585"/>
                </a:lnTo>
                <a:lnTo>
                  <a:pt x="208974" y="56053"/>
                </a:lnTo>
                <a:lnTo>
                  <a:pt x="209824" y="58210"/>
                </a:lnTo>
                <a:lnTo>
                  <a:pt x="209824" y="59933"/>
                </a:lnTo>
                <a:lnTo>
                  <a:pt x="209824" y="61658"/>
                </a:lnTo>
                <a:lnTo>
                  <a:pt x="209494" y="62666"/>
                </a:lnTo>
                <a:lnTo>
                  <a:pt x="225793" y="81406"/>
                </a:lnTo>
                <a:lnTo>
                  <a:pt x="252346" y="111230"/>
                </a:lnTo>
                <a:lnTo>
                  <a:pt x="264243" y="125193"/>
                </a:lnTo>
                <a:lnTo>
                  <a:pt x="264781" y="125193"/>
                </a:lnTo>
                <a:lnTo>
                  <a:pt x="265890" y="125618"/>
                </a:lnTo>
                <a:lnTo>
                  <a:pt x="266444" y="126040"/>
                </a:lnTo>
                <a:lnTo>
                  <a:pt x="266444" y="126887"/>
                </a:lnTo>
                <a:lnTo>
                  <a:pt x="266444" y="127731"/>
                </a:lnTo>
                <a:lnTo>
                  <a:pt x="266431" y="127798"/>
                </a:lnTo>
                <a:lnTo>
                  <a:pt x="278476" y="142334"/>
                </a:lnTo>
                <a:lnTo>
                  <a:pt x="289857" y="155966"/>
                </a:lnTo>
                <a:lnTo>
                  <a:pt x="302079" y="170454"/>
                </a:lnTo>
                <a:lnTo>
                  <a:pt x="309246" y="177697"/>
                </a:lnTo>
                <a:lnTo>
                  <a:pt x="315988" y="184940"/>
                </a:lnTo>
                <a:lnTo>
                  <a:pt x="323574" y="192183"/>
                </a:lnTo>
                <a:lnTo>
                  <a:pt x="331160" y="199426"/>
                </a:lnTo>
                <a:lnTo>
                  <a:pt x="350549" y="216043"/>
                </a:lnTo>
                <a:lnTo>
                  <a:pt x="365721" y="229250"/>
                </a:lnTo>
                <a:lnTo>
                  <a:pt x="380896" y="243311"/>
                </a:lnTo>
                <a:lnTo>
                  <a:pt x="395646" y="257371"/>
                </a:lnTo>
                <a:lnTo>
                  <a:pt x="409555" y="271857"/>
                </a:lnTo>
                <a:lnTo>
                  <a:pt x="422621" y="286771"/>
                </a:lnTo>
                <a:lnTo>
                  <a:pt x="435264" y="301681"/>
                </a:lnTo>
                <a:lnTo>
                  <a:pt x="442006" y="309778"/>
                </a:lnTo>
                <a:lnTo>
                  <a:pt x="448751" y="318299"/>
                </a:lnTo>
                <a:lnTo>
                  <a:pt x="456337" y="327245"/>
                </a:lnTo>
                <a:lnTo>
                  <a:pt x="463924" y="335767"/>
                </a:lnTo>
                <a:lnTo>
                  <a:pt x="468137" y="339174"/>
                </a:lnTo>
                <a:lnTo>
                  <a:pt x="472353" y="342584"/>
                </a:lnTo>
                <a:lnTo>
                  <a:pt x="472775" y="343009"/>
                </a:lnTo>
                <a:lnTo>
                  <a:pt x="473194" y="343009"/>
                </a:lnTo>
                <a:lnTo>
                  <a:pt x="475304" y="343863"/>
                </a:lnTo>
                <a:lnTo>
                  <a:pt x="476989" y="345566"/>
                </a:lnTo>
                <a:lnTo>
                  <a:pt x="476989" y="345992"/>
                </a:lnTo>
                <a:lnTo>
                  <a:pt x="477411" y="346420"/>
                </a:lnTo>
                <a:lnTo>
                  <a:pt x="478255" y="347695"/>
                </a:lnTo>
                <a:lnTo>
                  <a:pt x="479518" y="348974"/>
                </a:lnTo>
                <a:lnTo>
                  <a:pt x="479940" y="350252"/>
                </a:lnTo>
                <a:lnTo>
                  <a:pt x="480362" y="351531"/>
                </a:lnTo>
                <a:lnTo>
                  <a:pt x="480362" y="351956"/>
                </a:lnTo>
                <a:lnTo>
                  <a:pt x="480362" y="352384"/>
                </a:lnTo>
                <a:lnTo>
                  <a:pt x="482046" y="357070"/>
                </a:lnTo>
                <a:lnTo>
                  <a:pt x="483734" y="362184"/>
                </a:lnTo>
                <a:lnTo>
                  <a:pt x="484575" y="367295"/>
                </a:lnTo>
                <a:lnTo>
                  <a:pt x="485419" y="372834"/>
                </a:lnTo>
                <a:lnTo>
                  <a:pt x="486263" y="383912"/>
                </a:lnTo>
                <a:lnTo>
                  <a:pt x="486263" y="394991"/>
                </a:lnTo>
                <a:lnTo>
                  <a:pt x="485841" y="406069"/>
                </a:lnTo>
                <a:lnTo>
                  <a:pt x="484575" y="416719"/>
                </a:lnTo>
                <a:lnTo>
                  <a:pt x="483312" y="425665"/>
                </a:lnTo>
                <a:lnTo>
                  <a:pt x="481624" y="434187"/>
                </a:lnTo>
                <a:lnTo>
                  <a:pt x="480362" y="442283"/>
                </a:lnTo>
                <a:lnTo>
                  <a:pt x="479518" y="449951"/>
                </a:lnTo>
                <a:lnTo>
                  <a:pt x="477411" y="466143"/>
                </a:lnTo>
                <a:lnTo>
                  <a:pt x="477411" y="468700"/>
                </a:lnTo>
                <a:lnTo>
                  <a:pt x="476989" y="476368"/>
                </a:lnTo>
                <a:lnTo>
                  <a:pt x="476989" y="484036"/>
                </a:lnTo>
                <a:lnTo>
                  <a:pt x="476567" y="487447"/>
                </a:lnTo>
                <a:lnTo>
                  <a:pt x="475726" y="490429"/>
                </a:lnTo>
                <a:lnTo>
                  <a:pt x="474882" y="493411"/>
                </a:lnTo>
                <a:lnTo>
                  <a:pt x="474460" y="496821"/>
                </a:lnTo>
                <a:lnTo>
                  <a:pt x="474460" y="501932"/>
                </a:lnTo>
                <a:lnTo>
                  <a:pt x="474460" y="503015"/>
                </a:lnTo>
                <a:lnTo>
                  <a:pt x="475600" y="502052"/>
                </a:lnTo>
                <a:cubicBezTo>
                  <a:pt x="476535" y="502052"/>
                  <a:pt x="477471" y="503636"/>
                  <a:pt x="477471" y="503636"/>
                </a:cubicBezTo>
                <a:cubicBezTo>
                  <a:pt x="478403" y="504426"/>
                  <a:pt x="478403" y="505217"/>
                  <a:pt x="479338" y="505217"/>
                </a:cubicBezTo>
                <a:cubicBezTo>
                  <a:pt x="479338" y="506007"/>
                  <a:pt x="480273" y="506797"/>
                  <a:pt x="481209" y="507591"/>
                </a:cubicBezTo>
                <a:cubicBezTo>
                  <a:pt x="481209" y="507591"/>
                  <a:pt x="482144" y="508381"/>
                  <a:pt x="482144" y="509172"/>
                </a:cubicBezTo>
                <a:lnTo>
                  <a:pt x="484011" y="507591"/>
                </a:lnTo>
                <a:cubicBezTo>
                  <a:pt x="484947" y="507591"/>
                  <a:pt x="485882" y="509172"/>
                  <a:pt x="485882" y="509172"/>
                </a:cubicBezTo>
                <a:cubicBezTo>
                  <a:pt x="485882" y="509962"/>
                  <a:pt x="484011" y="510753"/>
                  <a:pt x="484011" y="510753"/>
                </a:cubicBezTo>
                <a:cubicBezTo>
                  <a:pt x="484011" y="511546"/>
                  <a:pt x="484947" y="512337"/>
                  <a:pt x="485882" y="512337"/>
                </a:cubicBezTo>
                <a:cubicBezTo>
                  <a:pt x="485882" y="513127"/>
                  <a:pt x="486817" y="511546"/>
                  <a:pt x="487749" y="511546"/>
                </a:cubicBezTo>
                <a:cubicBezTo>
                  <a:pt x="488684" y="511546"/>
                  <a:pt x="488684" y="513127"/>
                  <a:pt x="489620" y="513127"/>
                </a:cubicBezTo>
                <a:lnTo>
                  <a:pt x="491490" y="511546"/>
                </a:lnTo>
                <a:cubicBezTo>
                  <a:pt x="490555" y="510753"/>
                  <a:pt x="490555" y="510753"/>
                  <a:pt x="489620" y="509962"/>
                </a:cubicBezTo>
                <a:cubicBezTo>
                  <a:pt x="489620" y="509172"/>
                  <a:pt x="488684" y="508381"/>
                  <a:pt x="487749" y="508381"/>
                </a:cubicBezTo>
                <a:cubicBezTo>
                  <a:pt x="487749" y="507591"/>
                  <a:pt x="486817" y="506797"/>
                  <a:pt x="486817" y="506007"/>
                </a:cubicBezTo>
                <a:cubicBezTo>
                  <a:pt x="485882" y="506007"/>
                  <a:pt x="485882" y="505217"/>
                  <a:pt x="484947" y="504426"/>
                </a:cubicBezTo>
                <a:cubicBezTo>
                  <a:pt x="484947" y="504426"/>
                  <a:pt x="484011" y="502845"/>
                  <a:pt x="483076" y="502845"/>
                </a:cubicBezTo>
                <a:lnTo>
                  <a:pt x="481209" y="504426"/>
                </a:lnTo>
                <a:cubicBezTo>
                  <a:pt x="481209" y="504426"/>
                  <a:pt x="480273" y="502845"/>
                  <a:pt x="479338" y="502052"/>
                </a:cubicBezTo>
                <a:lnTo>
                  <a:pt x="482144" y="501261"/>
                </a:lnTo>
                <a:cubicBezTo>
                  <a:pt x="482144" y="500471"/>
                  <a:pt x="480273" y="499681"/>
                  <a:pt x="480273" y="499681"/>
                </a:cubicBezTo>
                <a:cubicBezTo>
                  <a:pt x="479338" y="498890"/>
                  <a:pt x="479338" y="498100"/>
                  <a:pt x="478403" y="497306"/>
                </a:cubicBezTo>
                <a:cubicBezTo>
                  <a:pt x="480273" y="496516"/>
                  <a:pt x="481209" y="495725"/>
                  <a:pt x="483076" y="494935"/>
                </a:cubicBezTo>
                <a:cubicBezTo>
                  <a:pt x="484011" y="495725"/>
                  <a:pt x="484947" y="497306"/>
                  <a:pt x="485882" y="498100"/>
                </a:cubicBezTo>
                <a:cubicBezTo>
                  <a:pt x="486817" y="498890"/>
                  <a:pt x="486817" y="499681"/>
                  <a:pt x="487749" y="500471"/>
                </a:cubicBezTo>
                <a:lnTo>
                  <a:pt x="488684" y="502052"/>
                </a:lnTo>
                <a:cubicBezTo>
                  <a:pt x="489620" y="502052"/>
                  <a:pt x="490555" y="500471"/>
                  <a:pt x="491490" y="500471"/>
                </a:cubicBezTo>
                <a:lnTo>
                  <a:pt x="492422" y="502052"/>
                </a:lnTo>
                <a:cubicBezTo>
                  <a:pt x="493358" y="502052"/>
                  <a:pt x="494293" y="501261"/>
                  <a:pt x="495228" y="501261"/>
                </a:cubicBezTo>
                <a:cubicBezTo>
                  <a:pt x="495228" y="500471"/>
                  <a:pt x="493358" y="499681"/>
                  <a:pt x="493358" y="498890"/>
                </a:cubicBezTo>
                <a:lnTo>
                  <a:pt x="495228" y="498100"/>
                </a:lnTo>
                <a:cubicBezTo>
                  <a:pt x="496163" y="498100"/>
                  <a:pt x="496163" y="498890"/>
                  <a:pt x="497099" y="499681"/>
                </a:cubicBezTo>
                <a:cubicBezTo>
                  <a:pt x="497099" y="500471"/>
                  <a:pt x="498031" y="500471"/>
                  <a:pt x="498966" y="501261"/>
                </a:cubicBezTo>
                <a:cubicBezTo>
                  <a:pt x="498966" y="502052"/>
                  <a:pt x="499901" y="502845"/>
                  <a:pt x="499901" y="502845"/>
                </a:cubicBezTo>
                <a:cubicBezTo>
                  <a:pt x="499901" y="503636"/>
                  <a:pt x="498031" y="504426"/>
                  <a:pt x="498031" y="504426"/>
                </a:cubicBezTo>
                <a:lnTo>
                  <a:pt x="499901" y="506007"/>
                </a:lnTo>
                <a:cubicBezTo>
                  <a:pt x="499901" y="506797"/>
                  <a:pt x="500837" y="507591"/>
                  <a:pt x="500837" y="508381"/>
                </a:cubicBezTo>
                <a:cubicBezTo>
                  <a:pt x="501772" y="507591"/>
                  <a:pt x="503639" y="506797"/>
                  <a:pt x="503639" y="506797"/>
                </a:cubicBezTo>
                <a:cubicBezTo>
                  <a:pt x="503639" y="506007"/>
                  <a:pt x="505510" y="506007"/>
                  <a:pt x="505510" y="505217"/>
                </a:cubicBezTo>
                <a:lnTo>
                  <a:pt x="503639" y="503636"/>
                </a:lnTo>
                <a:cubicBezTo>
                  <a:pt x="503639" y="502845"/>
                  <a:pt x="502704" y="502052"/>
                  <a:pt x="502704" y="502052"/>
                </a:cubicBezTo>
                <a:cubicBezTo>
                  <a:pt x="501772" y="501261"/>
                  <a:pt x="500837" y="500471"/>
                  <a:pt x="500837" y="499681"/>
                </a:cubicBezTo>
                <a:lnTo>
                  <a:pt x="502704" y="498890"/>
                </a:lnTo>
                <a:cubicBezTo>
                  <a:pt x="503639" y="498100"/>
                  <a:pt x="504575" y="498100"/>
                  <a:pt x="504575" y="497306"/>
                </a:cubicBezTo>
                <a:lnTo>
                  <a:pt x="503639" y="495725"/>
                </a:lnTo>
                <a:cubicBezTo>
                  <a:pt x="503639" y="494935"/>
                  <a:pt x="505510" y="494935"/>
                  <a:pt x="505510" y="494145"/>
                </a:cubicBezTo>
                <a:cubicBezTo>
                  <a:pt x="505510" y="493351"/>
                  <a:pt x="503639" y="493351"/>
                  <a:pt x="503639" y="492561"/>
                </a:cubicBezTo>
                <a:lnTo>
                  <a:pt x="505510" y="490980"/>
                </a:lnTo>
                <a:cubicBezTo>
                  <a:pt x="506445" y="491770"/>
                  <a:pt x="507380" y="492561"/>
                  <a:pt x="507380" y="492561"/>
                </a:cubicBezTo>
                <a:cubicBezTo>
                  <a:pt x="507380" y="493351"/>
                  <a:pt x="509248" y="494145"/>
                  <a:pt x="509248" y="494935"/>
                </a:cubicBezTo>
                <a:cubicBezTo>
                  <a:pt x="509248" y="494935"/>
                  <a:pt x="506445" y="495725"/>
                  <a:pt x="507380" y="495725"/>
                </a:cubicBezTo>
                <a:cubicBezTo>
                  <a:pt x="507380" y="496516"/>
                  <a:pt x="508312" y="497306"/>
                  <a:pt x="508312" y="498100"/>
                </a:cubicBezTo>
                <a:lnTo>
                  <a:pt x="506445" y="498890"/>
                </a:lnTo>
                <a:cubicBezTo>
                  <a:pt x="506445" y="499681"/>
                  <a:pt x="507380" y="500471"/>
                  <a:pt x="508312" y="501261"/>
                </a:cubicBezTo>
                <a:cubicBezTo>
                  <a:pt x="508312" y="501261"/>
                  <a:pt x="509248" y="502052"/>
                  <a:pt x="509248" y="502845"/>
                </a:cubicBezTo>
                <a:cubicBezTo>
                  <a:pt x="510183" y="502845"/>
                  <a:pt x="511118" y="504426"/>
                  <a:pt x="511118" y="504426"/>
                </a:cubicBezTo>
                <a:cubicBezTo>
                  <a:pt x="512054" y="504426"/>
                  <a:pt x="512986" y="502845"/>
                  <a:pt x="512986" y="502845"/>
                </a:cubicBezTo>
                <a:cubicBezTo>
                  <a:pt x="513921" y="502845"/>
                  <a:pt x="514856" y="504426"/>
                  <a:pt x="514856" y="505217"/>
                </a:cubicBezTo>
                <a:lnTo>
                  <a:pt x="512986" y="506007"/>
                </a:lnTo>
                <a:cubicBezTo>
                  <a:pt x="512986" y="506797"/>
                  <a:pt x="513921" y="507591"/>
                  <a:pt x="514856" y="507591"/>
                </a:cubicBezTo>
                <a:cubicBezTo>
                  <a:pt x="514856" y="508381"/>
                  <a:pt x="515791" y="509172"/>
                  <a:pt x="515791" y="509962"/>
                </a:cubicBezTo>
                <a:lnTo>
                  <a:pt x="513921" y="510753"/>
                </a:lnTo>
                <a:cubicBezTo>
                  <a:pt x="513921" y="511546"/>
                  <a:pt x="515791" y="512337"/>
                  <a:pt x="515791" y="513127"/>
                </a:cubicBezTo>
                <a:cubicBezTo>
                  <a:pt x="515791" y="513127"/>
                  <a:pt x="513921" y="513917"/>
                  <a:pt x="512986" y="513917"/>
                </a:cubicBezTo>
                <a:cubicBezTo>
                  <a:pt x="512986" y="514708"/>
                  <a:pt x="511118" y="514708"/>
                  <a:pt x="511118" y="515498"/>
                </a:cubicBezTo>
                <a:cubicBezTo>
                  <a:pt x="511118" y="516292"/>
                  <a:pt x="512986" y="517082"/>
                  <a:pt x="512986" y="517082"/>
                </a:cubicBezTo>
                <a:cubicBezTo>
                  <a:pt x="512986" y="517873"/>
                  <a:pt x="511118" y="517873"/>
                  <a:pt x="511118" y="518663"/>
                </a:cubicBezTo>
                <a:cubicBezTo>
                  <a:pt x="511118" y="519453"/>
                  <a:pt x="512054" y="520247"/>
                  <a:pt x="512054" y="520247"/>
                </a:cubicBezTo>
                <a:cubicBezTo>
                  <a:pt x="512986" y="520247"/>
                  <a:pt x="513921" y="519453"/>
                  <a:pt x="514856" y="519453"/>
                </a:cubicBezTo>
                <a:cubicBezTo>
                  <a:pt x="514856" y="518663"/>
                  <a:pt x="516727" y="517873"/>
                  <a:pt x="516727" y="517873"/>
                </a:cubicBezTo>
                <a:cubicBezTo>
                  <a:pt x="516727" y="517082"/>
                  <a:pt x="514856" y="516292"/>
                  <a:pt x="514856" y="516292"/>
                </a:cubicBezTo>
                <a:cubicBezTo>
                  <a:pt x="514856" y="515498"/>
                  <a:pt x="516727" y="514708"/>
                  <a:pt x="516727" y="514708"/>
                </a:cubicBezTo>
                <a:cubicBezTo>
                  <a:pt x="517659" y="513917"/>
                  <a:pt x="515791" y="513127"/>
                  <a:pt x="515791" y="513127"/>
                </a:cubicBezTo>
                <a:cubicBezTo>
                  <a:pt x="515791" y="512337"/>
                  <a:pt x="517659" y="512337"/>
                  <a:pt x="517659" y="511546"/>
                </a:cubicBezTo>
                <a:cubicBezTo>
                  <a:pt x="517659" y="510753"/>
                  <a:pt x="519529" y="510753"/>
                  <a:pt x="519529" y="509962"/>
                </a:cubicBezTo>
                <a:cubicBezTo>
                  <a:pt x="519529" y="509962"/>
                  <a:pt x="517659" y="509172"/>
                  <a:pt x="517659" y="508381"/>
                </a:cubicBezTo>
                <a:cubicBezTo>
                  <a:pt x="517659" y="507591"/>
                  <a:pt x="516727" y="507591"/>
                  <a:pt x="516727" y="506797"/>
                </a:cubicBezTo>
                <a:cubicBezTo>
                  <a:pt x="516727" y="506007"/>
                  <a:pt x="518594" y="506007"/>
                  <a:pt x="518594" y="505217"/>
                </a:cubicBezTo>
                <a:cubicBezTo>
                  <a:pt x="518594" y="504426"/>
                  <a:pt x="516727" y="503636"/>
                  <a:pt x="516727" y="503636"/>
                </a:cubicBezTo>
                <a:cubicBezTo>
                  <a:pt x="516727" y="502845"/>
                  <a:pt x="515791" y="502052"/>
                  <a:pt x="515791" y="502052"/>
                </a:cubicBezTo>
                <a:cubicBezTo>
                  <a:pt x="515791" y="501261"/>
                  <a:pt x="517659" y="500471"/>
                  <a:pt x="517659" y="500471"/>
                </a:cubicBezTo>
                <a:lnTo>
                  <a:pt x="515791" y="498890"/>
                </a:lnTo>
                <a:lnTo>
                  <a:pt x="513921" y="499681"/>
                </a:lnTo>
                <a:lnTo>
                  <a:pt x="512054" y="498100"/>
                </a:lnTo>
                <a:cubicBezTo>
                  <a:pt x="512054" y="497306"/>
                  <a:pt x="511118" y="497306"/>
                  <a:pt x="510183" y="496516"/>
                </a:cubicBezTo>
                <a:cubicBezTo>
                  <a:pt x="512054" y="495725"/>
                  <a:pt x="512986" y="494935"/>
                  <a:pt x="514856" y="493351"/>
                </a:cubicBezTo>
                <a:cubicBezTo>
                  <a:pt x="515791" y="494145"/>
                  <a:pt x="515791" y="495725"/>
                  <a:pt x="516727" y="495725"/>
                </a:cubicBezTo>
                <a:cubicBezTo>
                  <a:pt x="516727" y="495725"/>
                  <a:pt x="517659" y="494145"/>
                  <a:pt x="518594" y="494145"/>
                </a:cubicBezTo>
                <a:cubicBezTo>
                  <a:pt x="519529" y="494145"/>
                  <a:pt x="519529" y="495725"/>
                  <a:pt x="520465" y="495725"/>
                </a:cubicBezTo>
                <a:cubicBezTo>
                  <a:pt x="520465" y="495725"/>
                  <a:pt x="522332" y="494145"/>
                  <a:pt x="522332" y="494935"/>
                </a:cubicBezTo>
                <a:cubicBezTo>
                  <a:pt x="522332" y="494935"/>
                  <a:pt x="523267" y="495725"/>
                  <a:pt x="523267" y="496516"/>
                </a:cubicBezTo>
                <a:cubicBezTo>
                  <a:pt x="524203" y="496516"/>
                  <a:pt x="525138" y="497306"/>
                  <a:pt x="525138" y="498100"/>
                </a:cubicBezTo>
                <a:cubicBezTo>
                  <a:pt x="525138" y="498890"/>
                  <a:pt x="527008" y="499681"/>
                  <a:pt x="527008" y="499681"/>
                </a:cubicBezTo>
                <a:cubicBezTo>
                  <a:pt x="527008" y="500471"/>
                  <a:pt x="525138" y="500471"/>
                  <a:pt x="525138" y="501261"/>
                </a:cubicBezTo>
                <a:lnTo>
                  <a:pt x="526073" y="502845"/>
                </a:lnTo>
                <a:cubicBezTo>
                  <a:pt x="526073" y="502845"/>
                  <a:pt x="527940" y="501261"/>
                  <a:pt x="528876" y="501261"/>
                </a:cubicBezTo>
                <a:lnTo>
                  <a:pt x="529811" y="503636"/>
                </a:lnTo>
                <a:cubicBezTo>
                  <a:pt x="530746" y="503636"/>
                  <a:pt x="531681" y="502052"/>
                  <a:pt x="532614" y="502052"/>
                </a:cubicBezTo>
                <a:lnTo>
                  <a:pt x="533549" y="503636"/>
                </a:lnTo>
                <a:cubicBezTo>
                  <a:pt x="534484" y="505217"/>
                  <a:pt x="536355" y="506007"/>
                  <a:pt x="537290" y="507591"/>
                </a:cubicBezTo>
                <a:cubicBezTo>
                  <a:pt x="537290" y="506797"/>
                  <a:pt x="539157" y="506007"/>
                  <a:pt x="539157" y="506007"/>
                </a:cubicBezTo>
                <a:cubicBezTo>
                  <a:pt x="539157" y="505217"/>
                  <a:pt x="537290" y="504426"/>
                  <a:pt x="537290" y="504426"/>
                </a:cubicBezTo>
                <a:cubicBezTo>
                  <a:pt x="537290" y="503636"/>
                  <a:pt x="539157" y="503636"/>
                  <a:pt x="539157" y="502845"/>
                </a:cubicBezTo>
                <a:lnTo>
                  <a:pt x="538222" y="501261"/>
                </a:lnTo>
                <a:cubicBezTo>
                  <a:pt x="537290" y="500471"/>
                  <a:pt x="537290" y="499681"/>
                  <a:pt x="536355" y="499681"/>
                </a:cubicBezTo>
                <a:cubicBezTo>
                  <a:pt x="536355" y="498890"/>
                  <a:pt x="535419" y="497306"/>
                  <a:pt x="534484" y="497306"/>
                </a:cubicBezTo>
                <a:cubicBezTo>
                  <a:pt x="535419" y="497306"/>
                  <a:pt x="536355" y="496516"/>
                  <a:pt x="537290" y="496516"/>
                </a:cubicBezTo>
                <a:lnTo>
                  <a:pt x="539157" y="494935"/>
                </a:lnTo>
                <a:lnTo>
                  <a:pt x="540093" y="496516"/>
                </a:lnTo>
                <a:cubicBezTo>
                  <a:pt x="541028" y="497306"/>
                  <a:pt x="541963" y="498100"/>
                  <a:pt x="541963" y="498100"/>
                </a:cubicBezTo>
                <a:cubicBezTo>
                  <a:pt x="542895" y="498890"/>
                  <a:pt x="542895" y="499681"/>
                  <a:pt x="543830" y="500471"/>
                </a:cubicBezTo>
                <a:lnTo>
                  <a:pt x="545701" y="502052"/>
                </a:lnTo>
                <a:cubicBezTo>
                  <a:pt x="544766" y="502845"/>
                  <a:pt x="543830" y="502845"/>
                  <a:pt x="542895" y="503636"/>
                </a:cubicBezTo>
                <a:cubicBezTo>
                  <a:pt x="543830" y="504426"/>
                  <a:pt x="545701" y="506007"/>
                  <a:pt x="546636" y="506797"/>
                </a:cubicBezTo>
                <a:cubicBezTo>
                  <a:pt x="546636" y="506007"/>
                  <a:pt x="548504" y="506007"/>
                  <a:pt x="548504" y="505217"/>
                </a:cubicBezTo>
                <a:cubicBezTo>
                  <a:pt x="548504" y="505217"/>
                  <a:pt x="546636" y="504426"/>
                  <a:pt x="546636" y="503636"/>
                </a:cubicBezTo>
                <a:cubicBezTo>
                  <a:pt x="546636" y="502845"/>
                  <a:pt x="548504" y="502845"/>
                  <a:pt x="549439" y="502052"/>
                </a:cubicBezTo>
                <a:cubicBezTo>
                  <a:pt x="549439" y="502052"/>
                  <a:pt x="547568" y="501261"/>
                  <a:pt x="547568" y="500471"/>
                </a:cubicBezTo>
                <a:cubicBezTo>
                  <a:pt x="547568" y="500471"/>
                  <a:pt x="545701" y="499681"/>
                  <a:pt x="545701" y="498890"/>
                </a:cubicBezTo>
                <a:lnTo>
                  <a:pt x="547568" y="497306"/>
                </a:lnTo>
                <a:cubicBezTo>
                  <a:pt x="548504" y="497306"/>
                  <a:pt x="549439" y="495725"/>
                  <a:pt x="550374" y="496516"/>
                </a:cubicBezTo>
                <a:lnTo>
                  <a:pt x="551309" y="498100"/>
                </a:lnTo>
                <a:lnTo>
                  <a:pt x="549439" y="498890"/>
                </a:lnTo>
                <a:cubicBezTo>
                  <a:pt x="549439" y="499681"/>
                  <a:pt x="551309" y="500471"/>
                  <a:pt x="551309" y="501261"/>
                </a:cubicBezTo>
                <a:cubicBezTo>
                  <a:pt x="551309" y="501261"/>
                  <a:pt x="552242" y="502052"/>
                  <a:pt x="552242" y="502845"/>
                </a:cubicBezTo>
                <a:cubicBezTo>
                  <a:pt x="553177" y="503636"/>
                  <a:pt x="554112" y="504426"/>
                  <a:pt x="554112" y="504426"/>
                </a:cubicBezTo>
                <a:lnTo>
                  <a:pt x="555983" y="502845"/>
                </a:lnTo>
                <a:cubicBezTo>
                  <a:pt x="556915" y="502845"/>
                  <a:pt x="557850" y="504426"/>
                  <a:pt x="557850" y="505217"/>
                </a:cubicBezTo>
                <a:cubicBezTo>
                  <a:pt x="558785" y="505217"/>
                  <a:pt x="558785" y="506007"/>
                  <a:pt x="559721" y="506797"/>
                </a:cubicBezTo>
                <a:cubicBezTo>
                  <a:pt x="560656" y="506007"/>
                  <a:pt x="562523" y="505217"/>
                  <a:pt x="563458" y="504426"/>
                </a:cubicBezTo>
                <a:cubicBezTo>
                  <a:pt x="563458" y="503636"/>
                  <a:pt x="562523" y="502845"/>
                  <a:pt x="562523" y="502052"/>
                </a:cubicBezTo>
                <a:cubicBezTo>
                  <a:pt x="561591" y="502052"/>
                  <a:pt x="560656" y="503636"/>
                  <a:pt x="559721" y="503636"/>
                </a:cubicBezTo>
                <a:lnTo>
                  <a:pt x="558785" y="502052"/>
                </a:lnTo>
                <a:cubicBezTo>
                  <a:pt x="558785" y="501261"/>
                  <a:pt x="559721" y="500471"/>
                  <a:pt x="560656" y="500471"/>
                </a:cubicBezTo>
                <a:cubicBezTo>
                  <a:pt x="561591" y="499681"/>
                  <a:pt x="561591" y="499681"/>
                  <a:pt x="562523" y="498890"/>
                </a:cubicBezTo>
                <a:cubicBezTo>
                  <a:pt x="563458" y="499681"/>
                  <a:pt x="563458" y="501261"/>
                  <a:pt x="564394" y="501261"/>
                </a:cubicBezTo>
                <a:cubicBezTo>
                  <a:pt x="564394" y="501261"/>
                  <a:pt x="565329" y="499681"/>
                  <a:pt x="566264" y="499681"/>
                </a:cubicBezTo>
                <a:cubicBezTo>
                  <a:pt x="567200" y="499681"/>
                  <a:pt x="567200" y="498100"/>
                  <a:pt x="568132" y="498100"/>
                </a:cubicBezTo>
                <a:cubicBezTo>
                  <a:pt x="569067" y="498100"/>
                  <a:pt x="569067" y="499681"/>
                  <a:pt x="570002" y="499681"/>
                </a:cubicBezTo>
                <a:lnTo>
                  <a:pt x="571873" y="498890"/>
                </a:lnTo>
                <a:cubicBezTo>
                  <a:pt x="572805" y="498890"/>
                  <a:pt x="572805" y="499681"/>
                  <a:pt x="573740" y="500471"/>
                </a:cubicBezTo>
                <a:cubicBezTo>
                  <a:pt x="574675" y="501261"/>
                  <a:pt x="575611" y="502845"/>
                  <a:pt x="576543" y="503636"/>
                </a:cubicBezTo>
                <a:cubicBezTo>
                  <a:pt x="577478" y="503636"/>
                  <a:pt x="578413" y="502845"/>
                  <a:pt x="579349" y="502845"/>
                </a:cubicBezTo>
                <a:cubicBezTo>
                  <a:pt x="579349" y="502052"/>
                  <a:pt x="580284" y="502052"/>
                  <a:pt x="581219" y="501261"/>
                </a:cubicBezTo>
                <a:cubicBezTo>
                  <a:pt x="581219" y="501261"/>
                  <a:pt x="583086" y="500471"/>
                  <a:pt x="583086" y="499681"/>
                </a:cubicBezTo>
                <a:cubicBezTo>
                  <a:pt x="584022" y="500471"/>
                  <a:pt x="584022" y="501261"/>
                  <a:pt x="584957" y="502052"/>
                </a:cubicBezTo>
                <a:lnTo>
                  <a:pt x="586824" y="500471"/>
                </a:lnTo>
                <a:cubicBezTo>
                  <a:pt x="587760" y="500471"/>
                  <a:pt x="587760" y="501261"/>
                  <a:pt x="588695" y="502052"/>
                </a:cubicBezTo>
                <a:cubicBezTo>
                  <a:pt x="588695" y="502845"/>
                  <a:pt x="589630" y="503636"/>
                  <a:pt x="589630" y="503636"/>
                </a:cubicBezTo>
                <a:cubicBezTo>
                  <a:pt x="590565" y="504426"/>
                  <a:pt x="591501" y="505217"/>
                  <a:pt x="591501" y="506007"/>
                </a:cubicBezTo>
                <a:lnTo>
                  <a:pt x="589630" y="506797"/>
                </a:lnTo>
                <a:cubicBezTo>
                  <a:pt x="589630" y="507591"/>
                  <a:pt x="590565" y="508381"/>
                  <a:pt x="591501" y="508381"/>
                </a:cubicBezTo>
                <a:cubicBezTo>
                  <a:pt x="590565" y="508381"/>
                  <a:pt x="593368" y="507591"/>
                  <a:pt x="593368" y="507591"/>
                </a:cubicBezTo>
                <a:cubicBezTo>
                  <a:pt x="593368" y="506797"/>
                  <a:pt x="591501" y="506007"/>
                  <a:pt x="591501" y="506007"/>
                </a:cubicBezTo>
                <a:cubicBezTo>
                  <a:pt x="592433" y="505217"/>
                  <a:pt x="593368" y="504426"/>
                  <a:pt x="593368" y="504426"/>
                </a:cubicBezTo>
                <a:cubicBezTo>
                  <a:pt x="594303" y="504426"/>
                  <a:pt x="595239" y="506007"/>
                  <a:pt x="595239" y="506007"/>
                </a:cubicBezTo>
                <a:cubicBezTo>
                  <a:pt x="595239" y="506007"/>
                  <a:pt x="597106" y="505217"/>
                  <a:pt x="597106" y="504426"/>
                </a:cubicBezTo>
                <a:cubicBezTo>
                  <a:pt x="597106" y="504426"/>
                  <a:pt x="595239" y="503636"/>
                  <a:pt x="596174" y="502845"/>
                </a:cubicBezTo>
                <a:cubicBezTo>
                  <a:pt x="596174" y="502052"/>
                  <a:pt x="598041" y="502052"/>
                  <a:pt x="598041" y="501261"/>
                </a:cubicBezTo>
                <a:cubicBezTo>
                  <a:pt x="598041" y="501261"/>
                  <a:pt x="596174" y="500471"/>
                  <a:pt x="596174" y="499681"/>
                </a:cubicBezTo>
                <a:lnTo>
                  <a:pt x="594303" y="501261"/>
                </a:lnTo>
                <a:cubicBezTo>
                  <a:pt x="593368" y="501261"/>
                  <a:pt x="592433" y="502845"/>
                  <a:pt x="592433" y="502845"/>
                </a:cubicBezTo>
                <a:cubicBezTo>
                  <a:pt x="591501" y="502845"/>
                  <a:pt x="590565" y="501261"/>
                  <a:pt x="590565" y="500471"/>
                </a:cubicBezTo>
                <a:cubicBezTo>
                  <a:pt x="590565" y="500471"/>
                  <a:pt x="588695" y="499681"/>
                  <a:pt x="588695" y="498890"/>
                </a:cubicBezTo>
                <a:cubicBezTo>
                  <a:pt x="588695" y="498890"/>
                  <a:pt x="590565" y="498100"/>
                  <a:pt x="590565" y="497306"/>
                </a:cubicBezTo>
                <a:cubicBezTo>
                  <a:pt x="590565" y="497306"/>
                  <a:pt x="589630" y="496516"/>
                  <a:pt x="589630" y="495725"/>
                </a:cubicBezTo>
                <a:cubicBezTo>
                  <a:pt x="590565" y="494935"/>
                  <a:pt x="592433" y="494145"/>
                  <a:pt x="593368" y="493351"/>
                </a:cubicBezTo>
                <a:cubicBezTo>
                  <a:pt x="594303" y="494145"/>
                  <a:pt x="594303" y="494145"/>
                  <a:pt x="595239" y="494935"/>
                </a:cubicBezTo>
                <a:cubicBezTo>
                  <a:pt x="596174" y="495725"/>
                  <a:pt x="597106" y="497306"/>
                  <a:pt x="598041" y="498100"/>
                </a:cubicBezTo>
                <a:cubicBezTo>
                  <a:pt x="598977" y="498100"/>
                  <a:pt x="599912" y="497306"/>
                  <a:pt x="599912" y="497306"/>
                </a:cubicBezTo>
                <a:cubicBezTo>
                  <a:pt x="600847" y="497306"/>
                  <a:pt x="601782" y="498890"/>
                  <a:pt x="601782" y="498890"/>
                </a:cubicBezTo>
                <a:cubicBezTo>
                  <a:pt x="601782" y="498890"/>
                  <a:pt x="603650" y="498100"/>
                  <a:pt x="603650" y="497306"/>
                </a:cubicBezTo>
                <a:cubicBezTo>
                  <a:pt x="604585" y="497306"/>
                  <a:pt x="602714" y="495725"/>
                  <a:pt x="602714" y="495725"/>
                </a:cubicBezTo>
                <a:cubicBezTo>
                  <a:pt x="602714" y="494935"/>
                  <a:pt x="604585" y="494935"/>
                  <a:pt x="604585" y="494145"/>
                </a:cubicBezTo>
                <a:cubicBezTo>
                  <a:pt x="604585" y="494145"/>
                  <a:pt x="602714" y="493351"/>
                  <a:pt x="602714" y="492561"/>
                </a:cubicBezTo>
                <a:cubicBezTo>
                  <a:pt x="602714" y="491770"/>
                  <a:pt x="604585" y="491770"/>
                  <a:pt x="604585" y="490980"/>
                </a:cubicBezTo>
                <a:cubicBezTo>
                  <a:pt x="604585" y="491770"/>
                  <a:pt x="606452" y="492561"/>
                  <a:pt x="606452" y="493351"/>
                </a:cubicBezTo>
                <a:cubicBezTo>
                  <a:pt x="606452" y="493351"/>
                  <a:pt x="608323" y="494145"/>
                  <a:pt x="608323" y="494935"/>
                </a:cubicBezTo>
                <a:cubicBezTo>
                  <a:pt x="608323" y="494935"/>
                  <a:pt x="606452" y="495725"/>
                  <a:pt x="606452" y="496516"/>
                </a:cubicBezTo>
                <a:cubicBezTo>
                  <a:pt x="606452" y="496516"/>
                  <a:pt x="607388" y="497306"/>
                  <a:pt x="607388" y="498100"/>
                </a:cubicBezTo>
                <a:cubicBezTo>
                  <a:pt x="607388" y="498100"/>
                  <a:pt x="605520" y="498890"/>
                  <a:pt x="605520" y="499681"/>
                </a:cubicBezTo>
                <a:cubicBezTo>
                  <a:pt x="605520" y="499681"/>
                  <a:pt x="607388" y="500471"/>
                  <a:pt x="607388" y="501261"/>
                </a:cubicBezTo>
                <a:cubicBezTo>
                  <a:pt x="607388" y="502052"/>
                  <a:pt x="608323" y="502052"/>
                  <a:pt x="609258" y="502845"/>
                </a:cubicBezTo>
                <a:cubicBezTo>
                  <a:pt x="609258" y="502845"/>
                  <a:pt x="610193" y="501261"/>
                  <a:pt x="611129" y="501261"/>
                </a:cubicBezTo>
                <a:cubicBezTo>
                  <a:pt x="611129" y="501261"/>
                  <a:pt x="612061" y="502845"/>
                  <a:pt x="612061" y="503636"/>
                </a:cubicBezTo>
                <a:cubicBezTo>
                  <a:pt x="612996" y="503636"/>
                  <a:pt x="613931" y="502052"/>
                  <a:pt x="614867" y="502052"/>
                </a:cubicBezTo>
                <a:lnTo>
                  <a:pt x="615802" y="503636"/>
                </a:lnTo>
                <a:cubicBezTo>
                  <a:pt x="615802" y="503636"/>
                  <a:pt x="617669" y="502052"/>
                  <a:pt x="618604" y="502052"/>
                </a:cubicBezTo>
                <a:lnTo>
                  <a:pt x="619540" y="504426"/>
                </a:lnTo>
                <a:cubicBezTo>
                  <a:pt x="620475" y="504426"/>
                  <a:pt x="621410" y="502845"/>
                  <a:pt x="622342" y="502845"/>
                </a:cubicBezTo>
                <a:lnTo>
                  <a:pt x="623278" y="504426"/>
                </a:lnTo>
                <a:cubicBezTo>
                  <a:pt x="623278" y="504426"/>
                  <a:pt x="626083" y="503636"/>
                  <a:pt x="626083" y="502845"/>
                </a:cubicBezTo>
                <a:lnTo>
                  <a:pt x="624213" y="501261"/>
                </a:lnTo>
                <a:cubicBezTo>
                  <a:pt x="623278" y="502052"/>
                  <a:pt x="622342" y="502052"/>
                  <a:pt x="622342" y="502845"/>
                </a:cubicBezTo>
                <a:cubicBezTo>
                  <a:pt x="621410" y="502052"/>
                  <a:pt x="620475" y="501261"/>
                  <a:pt x="620475" y="501261"/>
                </a:cubicBezTo>
                <a:cubicBezTo>
                  <a:pt x="619540" y="500471"/>
                  <a:pt x="619540" y="499681"/>
                  <a:pt x="618604" y="498890"/>
                </a:cubicBezTo>
                <a:cubicBezTo>
                  <a:pt x="618604" y="498890"/>
                  <a:pt x="617669" y="498100"/>
                  <a:pt x="616734" y="497306"/>
                </a:cubicBezTo>
                <a:lnTo>
                  <a:pt x="615802" y="495725"/>
                </a:lnTo>
                <a:cubicBezTo>
                  <a:pt x="615802" y="495725"/>
                  <a:pt x="617669" y="494935"/>
                  <a:pt x="617669" y="494145"/>
                </a:cubicBezTo>
                <a:cubicBezTo>
                  <a:pt x="617669" y="494145"/>
                  <a:pt x="616734" y="493351"/>
                  <a:pt x="615802" y="492561"/>
                </a:cubicBezTo>
                <a:cubicBezTo>
                  <a:pt x="615802" y="491770"/>
                  <a:pt x="614867" y="491770"/>
                  <a:pt x="614867" y="490980"/>
                </a:cubicBezTo>
                <a:lnTo>
                  <a:pt x="616734" y="489396"/>
                </a:lnTo>
                <a:cubicBezTo>
                  <a:pt x="616734" y="489396"/>
                  <a:pt x="617669" y="490980"/>
                  <a:pt x="618604" y="490980"/>
                </a:cubicBezTo>
                <a:cubicBezTo>
                  <a:pt x="618604" y="490980"/>
                  <a:pt x="619540" y="490189"/>
                  <a:pt x="620475" y="490189"/>
                </a:cubicBezTo>
                <a:lnTo>
                  <a:pt x="621410" y="491770"/>
                </a:lnTo>
                <a:cubicBezTo>
                  <a:pt x="622342" y="491770"/>
                  <a:pt x="623278" y="493351"/>
                  <a:pt x="623278" y="493351"/>
                </a:cubicBezTo>
                <a:cubicBezTo>
                  <a:pt x="623278" y="493351"/>
                  <a:pt x="621410" y="494145"/>
                  <a:pt x="621410" y="494935"/>
                </a:cubicBezTo>
                <a:cubicBezTo>
                  <a:pt x="621410" y="494935"/>
                  <a:pt x="622342" y="495725"/>
                  <a:pt x="623278" y="496516"/>
                </a:cubicBezTo>
                <a:cubicBezTo>
                  <a:pt x="623278" y="497306"/>
                  <a:pt x="624213" y="497306"/>
                  <a:pt x="624213" y="498100"/>
                </a:cubicBezTo>
                <a:cubicBezTo>
                  <a:pt x="625148" y="498890"/>
                  <a:pt x="625148" y="499681"/>
                  <a:pt x="626083" y="499681"/>
                </a:cubicBezTo>
                <a:cubicBezTo>
                  <a:pt x="627016" y="500471"/>
                  <a:pt x="627016" y="501261"/>
                  <a:pt x="627951" y="502052"/>
                </a:cubicBezTo>
                <a:cubicBezTo>
                  <a:pt x="627951" y="502052"/>
                  <a:pt x="628886" y="502845"/>
                  <a:pt x="628886" y="503636"/>
                </a:cubicBezTo>
                <a:cubicBezTo>
                  <a:pt x="629821" y="504426"/>
                  <a:pt x="630757" y="505217"/>
                  <a:pt x="630757" y="505217"/>
                </a:cubicBezTo>
                <a:lnTo>
                  <a:pt x="632624" y="503636"/>
                </a:lnTo>
                <a:cubicBezTo>
                  <a:pt x="633559" y="503636"/>
                  <a:pt x="634495" y="506007"/>
                  <a:pt x="634495" y="506007"/>
                </a:cubicBezTo>
                <a:cubicBezTo>
                  <a:pt x="635430" y="506007"/>
                  <a:pt x="636362" y="504426"/>
                  <a:pt x="636362" y="504426"/>
                </a:cubicBezTo>
                <a:cubicBezTo>
                  <a:pt x="637297" y="504426"/>
                  <a:pt x="638232" y="506007"/>
                  <a:pt x="638232" y="506007"/>
                </a:cubicBezTo>
                <a:cubicBezTo>
                  <a:pt x="639168" y="506797"/>
                  <a:pt x="639168" y="507591"/>
                  <a:pt x="640103" y="507591"/>
                </a:cubicBezTo>
                <a:cubicBezTo>
                  <a:pt x="640103" y="508381"/>
                  <a:pt x="641035" y="509172"/>
                  <a:pt x="641035" y="509962"/>
                </a:cubicBezTo>
                <a:cubicBezTo>
                  <a:pt x="641970" y="509962"/>
                  <a:pt x="642906" y="511546"/>
                  <a:pt x="642906" y="511546"/>
                </a:cubicBezTo>
                <a:cubicBezTo>
                  <a:pt x="643841" y="511546"/>
                  <a:pt x="644776" y="509962"/>
                  <a:pt x="644776" y="509962"/>
                </a:cubicBezTo>
                <a:cubicBezTo>
                  <a:pt x="644776" y="509172"/>
                  <a:pt x="643841" y="509172"/>
                  <a:pt x="643841" y="508381"/>
                </a:cubicBezTo>
                <a:cubicBezTo>
                  <a:pt x="642906" y="507591"/>
                  <a:pt x="642906" y="506797"/>
                  <a:pt x="641970" y="506797"/>
                </a:cubicBezTo>
                <a:cubicBezTo>
                  <a:pt x="641970" y="506007"/>
                  <a:pt x="640103" y="505217"/>
                  <a:pt x="640103" y="505217"/>
                </a:cubicBezTo>
                <a:cubicBezTo>
                  <a:pt x="640103" y="504426"/>
                  <a:pt x="641970" y="503636"/>
                  <a:pt x="642906" y="503636"/>
                </a:cubicBezTo>
                <a:cubicBezTo>
                  <a:pt x="642906" y="502845"/>
                  <a:pt x="643841" y="502845"/>
                  <a:pt x="644776" y="502052"/>
                </a:cubicBezTo>
                <a:cubicBezTo>
                  <a:pt x="643841" y="502052"/>
                  <a:pt x="643841" y="500471"/>
                  <a:pt x="642906" y="500471"/>
                </a:cubicBezTo>
                <a:cubicBezTo>
                  <a:pt x="643841" y="500471"/>
                  <a:pt x="644776" y="498890"/>
                  <a:pt x="644776" y="498890"/>
                </a:cubicBezTo>
                <a:cubicBezTo>
                  <a:pt x="645711" y="498890"/>
                  <a:pt x="645711" y="500471"/>
                  <a:pt x="646644" y="500471"/>
                </a:cubicBezTo>
                <a:cubicBezTo>
                  <a:pt x="647579" y="500471"/>
                  <a:pt x="648514" y="499681"/>
                  <a:pt x="648514" y="499681"/>
                </a:cubicBezTo>
                <a:cubicBezTo>
                  <a:pt x="649449" y="499681"/>
                  <a:pt x="649449" y="501261"/>
                  <a:pt x="650385" y="501261"/>
                </a:cubicBezTo>
                <a:lnTo>
                  <a:pt x="652252" y="499681"/>
                </a:lnTo>
                <a:cubicBezTo>
                  <a:pt x="653187" y="499681"/>
                  <a:pt x="654123" y="501261"/>
                  <a:pt x="654123" y="501261"/>
                </a:cubicBezTo>
                <a:cubicBezTo>
                  <a:pt x="654123" y="502052"/>
                  <a:pt x="655058" y="502845"/>
                  <a:pt x="655993" y="503636"/>
                </a:cubicBezTo>
                <a:lnTo>
                  <a:pt x="656925" y="505217"/>
                </a:lnTo>
                <a:cubicBezTo>
                  <a:pt x="657860" y="505217"/>
                  <a:pt x="658796" y="503636"/>
                  <a:pt x="658796" y="503636"/>
                </a:cubicBezTo>
                <a:cubicBezTo>
                  <a:pt x="659731" y="503636"/>
                  <a:pt x="660666" y="505217"/>
                  <a:pt x="660666" y="505217"/>
                </a:cubicBezTo>
                <a:cubicBezTo>
                  <a:pt x="661598" y="506007"/>
                  <a:pt x="662534" y="504426"/>
                  <a:pt x="662534" y="504426"/>
                </a:cubicBezTo>
                <a:cubicBezTo>
                  <a:pt x="662534" y="503636"/>
                  <a:pt x="661598" y="502845"/>
                  <a:pt x="661598" y="502845"/>
                </a:cubicBezTo>
                <a:cubicBezTo>
                  <a:pt x="660666" y="502052"/>
                  <a:pt x="660666" y="501261"/>
                  <a:pt x="659731" y="500471"/>
                </a:cubicBezTo>
                <a:cubicBezTo>
                  <a:pt x="658796" y="500471"/>
                  <a:pt x="658796" y="499681"/>
                  <a:pt x="657860" y="498890"/>
                </a:cubicBezTo>
                <a:lnTo>
                  <a:pt x="656925" y="497306"/>
                </a:lnTo>
                <a:cubicBezTo>
                  <a:pt x="656925" y="496516"/>
                  <a:pt x="658796" y="496516"/>
                  <a:pt x="658796" y="495725"/>
                </a:cubicBezTo>
                <a:cubicBezTo>
                  <a:pt x="658796" y="496516"/>
                  <a:pt x="659731" y="497306"/>
                  <a:pt x="660666" y="497306"/>
                </a:cubicBezTo>
                <a:cubicBezTo>
                  <a:pt x="660666" y="498100"/>
                  <a:pt x="661598" y="499681"/>
                  <a:pt x="661598" y="499681"/>
                </a:cubicBezTo>
                <a:cubicBezTo>
                  <a:pt x="662534" y="499681"/>
                  <a:pt x="663469" y="498100"/>
                  <a:pt x="663469" y="498100"/>
                </a:cubicBezTo>
                <a:cubicBezTo>
                  <a:pt x="664404" y="497306"/>
                  <a:pt x="665339" y="497306"/>
                  <a:pt x="666272" y="496516"/>
                </a:cubicBezTo>
                <a:cubicBezTo>
                  <a:pt x="666272" y="497306"/>
                  <a:pt x="668142" y="498100"/>
                  <a:pt x="667207" y="498100"/>
                </a:cubicBezTo>
                <a:cubicBezTo>
                  <a:pt x="667207" y="498890"/>
                  <a:pt x="666272" y="499681"/>
                  <a:pt x="665339" y="499681"/>
                </a:cubicBezTo>
                <a:cubicBezTo>
                  <a:pt x="665339" y="499681"/>
                  <a:pt x="663469" y="500471"/>
                  <a:pt x="663469" y="501261"/>
                </a:cubicBezTo>
                <a:cubicBezTo>
                  <a:pt x="663469" y="501261"/>
                  <a:pt x="664404" y="502052"/>
                  <a:pt x="665339" y="502845"/>
                </a:cubicBezTo>
                <a:cubicBezTo>
                  <a:pt x="665339" y="503636"/>
                  <a:pt x="666272" y="504426"/>
                  <a:pt x="666272" y="504426"/>
                </a:cubicBezTo>
                <a:cubicBezTo>
                  <a:pt x="667207" y="505217"/>
                  <a:pt x="667207" y="506007"/>
                  <a:pt x="668142" y="506797"/>
                </a:cubicBezTo>
                <a:cubicBezTo>
                  <a:pt x="669077" y="506797"/>
                  <a:pt x="669077" y="507591"/>
                  <a:pt x="670013" y="508381"/>
                </a:cubicBezTo>
                <a:lnTo>
                  <a:pt x="670945" y="509962"/>
                </a:lnTo>
                <a:cubicBezTo>
                  <a:pt x="671880" y="509962"/>
                  <a:pt x="673750" y="508381"/>
                  <a:pt x="673750" y="508381"/>
                </a:cubicBezTo>
                <a:lnTo>
                  <a:pt x="671880" y="506797"/>
                </a:lnTo>
                <a:cubicBezTo>
                  <a:pt x="670945" y="506007"/>
                  <a:pt x="670945" y="506007"/>
                  <a:pt x="670013" y="505217"/>
                </a:cubicBezTo>
                <a:cubicBezTo>
                  <a:pt x="669077" y="503636"/>
                  <a:pt x="668142" y="502845"/>
                  <a:pt x="667207" y="501261"/>
                </a:cubicBezTo>
                <a:cubicBezTo>
                  <a:pt x="668142" y="500471"/>
                  <a:pt x="670013" y="499681"/>
                  <a:pt x="670945" y="498890"/>
                </a:cubicBezTo>
                <a:cubicBezTo>
                  <a:pt x="671880" y="498890"/>
                  <a:pt x="671880" y="500471"/>
                  <a:pt x="672815" y="500471"/>
                </a:cubicBezTo>
                <a:cubicBezTo>
                  <a:pt x="673750" y="500471"/>
                  <a:pt x="674686" y="498890"/>
                  <a:pt x="674686" y="498890"/>
                </a:cubicBezTo>
                <a:cubicBezTo>
                  <a:pt x="675621" y="499681"/>
                  <a:pt x="675621" y="501261"/>
                  <a:pt x="676553" y="501261"/>
                </a:cubicBezTo>
                <a:cubicBezTo>
                  <a:pt x="677488" y="501261"/>
                  <a:pt x="678424" y="499681"/>
                  <a:pt x="678424" y="499681"/>
                </a:cubicBezTo>
                <a:cubicBezTo>
                  <a:pt x="679359" y="499681"/>
                  <a:pt x="679359" y="501261"/>
                  <a:pt x="680294" y="501261"/>
                </a:cubicBezTo>
                <a:lnTo>
                  <a:pt x="682162" y="500471"/>
                </a:lnTo>
                <a:cubicBezTo>
                  <a:pt x="682162" y="499681"/>
                  <a:pt x="680294" y="498890"/>
                  <a:pt x="680294" y="498100"/>
                </a:cubicBezTo>
                <a:lnTo>
                  <a:pt x="683097" y="497306"/>
                </a:lnTo>
                <a:cubicBezTo>
                  <a:pt x="683097" y="497306"/>
                  <a:pt x="684032" y="498100"/>
                  <a:pt x="684032" y="498890"/>
                </a:cubicBezTo>
                <a:cubicBezTo>
                  <a:pt x="684967" y="498890"/>
                  <a:pt x="684967" y="500471"/>
                  <a:pt x="685903" y="500471"/>
                </a:cubicBezTo>
                <a:cubicBezTo>
                  <a:pt x="684967" y="501261"/>
                  <a:pt x="683097" y="502052"/>
                  <a:pt x="682162" y="502845"/>
                </a:cubicBezTo>
                <a:cubicBezTo>
                  <a:pt x="683097" y="504426"/>
                  <a:pt x="684032" y="505217"/>
                  <a:pt x="684967" y="506797"/>
                </a:cubicBezTo>
                <a:cubicBezTo>
                  <a:pt x="686835" y="506007"/>
                  <a:pt x="687770" y="505217"/>
                  <a:pt x="688705" y="504426"/>
                </a:cubicBezTo>
                <a:cubicBezTo>
                  <a:pt x="687770" y="502845"/>
                  <a:pt x="686835" y="502052"/>
                  <a:pt x="685903" y="500471"/>
                </a:cubicBezTo>
                <a:lnTo>
                  <a:pt x="687770" y="498890"/>
                </a:lnTo>
                <a:cubicBezTo>
                  <a:pt x="688705" y="498890"/>
                  <a:pt x="689641" y="500471"/>
                  <a:pt x="689641" y="501261"/>
                </a:cubicBezTo>
                <a:cubicBezTo>
                  <a:pt x="690576" y="501261"/>
                  <a:pt x="690576" y="502052"/>
                  <a:pt x="691508" y="502845"/>
                </a:cubicBezTo>
                <a:lnTo>
                  <a:pt x="692443" y="504426"/>
                </a:lnTo>
                <a:cubicBezTo>
                  <a:pt x="693378" y="504426"/>
                  <a:pt x="694314" y="502845"/>
                  <a:pt x="695249" y="502845"/>
                </a:cubicBezTo>
                <a:cubicBezTo>
                  <a:pt x="695249" y="502845"/>
                  <a:pt x="696181" y="504426"/>
                  <a:pt x="696181" y="505217"/>
                </a:cubicBezTo>
                <a:lnTo>
                  <a:pt x="694314" y="506007"/>
                </a:lnTo>
                <a:cubicBezTo>
                  <a:pt x="694314" y="506797"/>
                  <a:pt x="696181" y="507591"/>
                  <a:pt x="696181" y="508381"/>
                </a:cubicBezTo>
                <a:cubicBezTo>
                  <a:pt x="696181" y="508381"/>
                  <a:pt x="697116" y="509962"/>
                  <a:pt x="698052" y="509962"/>
                </a:cubicBezTo>
                <a:cubicBezTo>
                  <a:pt x="698052" y="509962"/>
                  <a:pt x="698987" y="508381"/>
                  <a:pt x="699922" y="508381"/>
                </a:cubicBezTo>
                <a:cubicBezTo>
                  <a:pt x="699922" y="507591"/>
                  <a:pt x="698052" y="506797"/>
                  <a:pt x="698052" y="506797"/>
                </a:cubicBezTo>
                <a:cubicBezTo>
                  <a:pt x="698052" y="506007"/>
                  <a:pt x="699922" y="506007"/>
                  <a:pt x="699922" y="505217"/>
                </a:cubicBezTo>
                <a:cubicBezTo>
                  <a:pt x="700854" y="504426"/>
                  <a:pt x="701790" y="504426"/>
                  <a:pt x="702725" y="503636"/>
                </a:cubicBezTo>
                <a:cubicBezTo>
                  <a:pt x="702725" y="503636"/>
                  <a:pt x="700854" y="502845"/>
                  <a:pt x="700854" y="502052"/>
                </a:cubicBezTo>
                <a:lnTo>
                  <a:pt x="698987" y="503636"/>
                </a:lnTo>
                <a:cubicBezTo>
                  <a:pt x="698052" y="503636"/>
                  <a:pt x="697116" y="502052"/>
                  <a:pt x="697116" y="502052"/>
                </a:cubicBezTo>
                <a:cubicBezTo>
                  <a:pt x="696181" y="501261"/>
                  <a:pt x="696181" y="500471"/>
                  <a:pt x="695249" y="499681"/>
                </a:cubicBezTo>
                <a:cubicBezTo>
                  <a:pt x="695249" y="499681"/>
                  <a:pt x="694314" y="498890"/>
                  <a:pt x="693378" y="498100"/>
                </a:cubicBezTo>
                <a:cubicBezTo>
                  <a:pt x="693378" y="498100"/>
                  <a:pt x="692443" y="497306"/>
                  <a:pt x="692443" y="496516"/>
                </a:cubicBezTo>
                <a:cubicBezTo>
                  <a:pt x="692443" y="495725"/>
                  <a:pt x="690576" y="494935"/>
                  <a:pt x="690576" y="494935"/>
                </a:cubicBezTo>
                <a:cubicBezTo>
                  <a:pt x="690576" y="494145"/>
                  <a:pt x="692443" y="493351"/>
                  <a:pt x="692443" y="493351"/>
                </a:cubicBezTo>
                <a:lnTo>
                  <a:pt x="694314" y="494935"/>
                </a:lnTo>
                <a:cubicBezTo>
                  <a:pt x="695249" y="494935"/>
                  <a:pt x="696181" y="494145"/>
                  <a:pt x="696181" y="494145"/>
                </a:cubicBezTo>
                <a:cubicBezTo>
                  <a:pt x="697116" y="494145"/>
                  <a:pt x="697116" y="495725"/>
                  <a:pt x="698052" y="495725"/>
                </a:cubicBezTo>
                <a:lnTo>
                  <a:pt x="699922" y="494145"/>
                </a:lnTo>
                <a:lnTo>
                  <a:pt x="701790" y="492561"/>
                </a:lnTo>
                <a:cubicBezTo>
                  <a:pt x="702725" y="493351"/>
                  <a:pt x="703660" y="494145"/>
                  <a:pt x="703660" y="494935"/>
                </a:cubicBezTo>
                <a:cubicBezTo>
                  <a:pt x="704595" y="494935"/>
                  <a:pt x="704595" y="495725"/>
                  <a:pt x="705531" y="496516"/>
                </a:cubicBezTo>
                <a:cubicBezTo>
                  <a:pt x="706463" y="497306"/>
                  <a:pt x="707398" y="498890"/>
                  <a:pt x="708333" y="499681"/>
                </a:cubicBezTo>
                <a:cubicBezTo>
                  <a:pt x="709269" y="501261"/>
                  <a:pt x="711136" y="502052"/>
                  <a:pt x="712071" y="503636"/>
                </a:cubicBezTo>
                <a:cubicBezTo>
                  <a:pt x="712071" y="503636"/>
                  <a:pt x="713006" y="504426"/>
                  <a:pt x="713006" y="505217"/>
                </a:cubicBezTo>
                <a:cubicBezTo>
                  <a:pt x="713942" y="506007"/>
                  <a:pt x="714877" y="506007"/>
                  <a:pt x="714877" y="506797"/>
                </a:cubicBezTo>
                <a:cubicBezTo>
                  <a:pt x="714877" y="507591"/>
                  <a:pt x="716744" y="508381"/>
                  <a:pt x="716744" y="508381"/>
                </a:cubicBezTo>
                <a:cubicBezTo>
                  <a:pt x="716744" y="509172"/>
                  <a:pt x="714877" y="509962"/>
                  <a:pt x="714877" y="509962"/>
                </a:cubicBezTo>
                <a:cubicBezTo>
                  <a:pt x="713942" y="510753"/>
                  <a:pt x="715812" y="511546"/>
                  <a:pt x="715812" y="511546"/>
                </a:cubicBezTo>
                <a:cubicBezTo>
                  <a:pt x="715812" y="511546"/>
                  <a:pt x="718615" y="510753"/>
                  <a:pt x="717680" y="510753"/>
                </a:cubicBezTo>
                <a:cubicBezTo>
                  <a:pt x="717680" y="509962"/>
                  <a:pt x="716744" y="509172"/>
                  <a:pt x="716744" y="508381"/>
                </a:cubicBezTo>
                <a:lnTo>
                  <a:pt x="718615" y="507591"/>
                </a:lnTo>
                <a:cubicBezTo>
                  <a:pt x="718615" y="506797"/>
                  <a:pt x="717680" y="506007"/>
                  <a:pt x="716744" y="506007"/>
                </a:cubicBezTo>
                <a:cubicBezTo>
                  <a:pt x="716744" y="505217"/>
                  <a:pt x="715812" y="504426"/>
                  <a:pt x="715812" y="503636"/>
                </a:cubicBezTo>
                <a:cubicBezTo>
                  <a:pt x="715812" y="503636"/>
                  <a:pt x="716744" y="502845"/>
                  <a:pt x="717680" y="502845"/>
                </a:cubicBezTo>
                <a:cubicBezTo>
                  <a:pt x="717680" y="502052"/>
                  <a:pt x="719550" y="501261"/>
                  <a:pt x="719550" y="501261"/>
                </a:cubicBezTo>
                <a:lnTo>
                  <a:pt x="717680" y="499681"/>
                </a:lnTo>
                <a:cubicBezTo>
                  <a:pt x="717680" y="498890"/>
                  <a:pt x="719550" y="498100"/>
                  <a:pt x="720482" y="498100"/>
                </a:cubicBezTo>
                <a:cubicBezTo>
                  <a:pt x="720482" y="497306"/>
                  <a:pt x="721418" y="497306"/>
                  <a:pt x="722353" y="496516"/>
                </a:cubicBezTo>
                <a:cubicBezTo>
                  <a:pt x="722353" y="496516"/>
                  <a:pt x="720482" y="495725"/>
                  <a:pt x="720482" y="494935"/>
                </a:cubicBezTo>
                <a:lnTo>
                  <a:pt x="722353" y="493351"/>
                </a:lnTo>
                <a:cubicBezTo>
                  <a:pt x="723288" y="493351"/>
                  <a:pt x="724223" y="494935"/>
                  <a:pt x="724223" y="495725"/>
                </a:cubicBezTo>
                <a:cubicBezTo>
                  <a:pt x="724223" y="495725"/>
                  <a:pt x="726091" y="496516"/>
                  <a:pt x="726091" y="497306"/>
                </a:cubicBezTo>
                <a:cubicBezTo>
                  <a:pt x="726091" y="497306"/>
                  <a:pt x="723288" y="498100"/>
                  <a:pt x="724223" y="498100"/>
                </a:cubicBezTo>
                <a:cubicBezTo>
                  <a:pt x="724223" y="498890"/>
                  <a:pt x="725155" y="499681"/>
                  <a:pt x="725155" y="500471"/>
                </a:cubicBezTo>
                <a:cubicBezTo>
                  <a:pt x="726091" y="501261"/>
                  <a:pt x="727026" y="502845"/>
                  <a:pt x="728897" y="503636"/>
                </a:cubicBezTo>
                <a:cubicBezTo>
                  <a:pt x="728897" y="502845"/>
                  <a:pt x="730764" y="502845"/>
                  <a:pt x="730764" y="502052"/>
                </a:cubicBezTo>
                <a:cubicBezTo>
                  <a:pt x="730764" y="502052"/>
                  <a:pt x="728897" y="501261"/>
                  <a:pt x="728897" y="500471"/>
                </a:cubicBezTo>
                <a:lnTo>
                  <a:pt x="730764" y="499681"/>
                </a:lnTo>
                <a:cubicBezTo>
                  <a:pt x="731699" y="498890"/>
                  <a:pt x="732634" y="501261"/>
                  <a:pt x="732634" y="501261"/>
                </a:cubicBezTo>
                <a:cubicBezTo>
                  <a:pt x="732634" y="501261"/>
                  <a:pt x="733570" y="502845"/>
                  <a:pt x="734505" y="502845"/>
                </a:cubicBezTo>
                <a:cubicBezTo>
                  <a:pt x="734505" y="502845"/>
                  <a:pt x="736372" y="502052"/>
                  <a:pt x="736372" y="501261"/>
                </a:cubicBezTo>
                <a:lnTo>
                  <a:pt x="734505" y="499681"/>
                </a:lnTo>
                <a:cubicBezTo>
                  <a:pt x="734505" y="498890"/>
                  <a:pt x="736372" y="498890"/>
                  <a:pt x="737308" y="498100"/>
                </a:cubicBezTo>
                <a:cubicBezTo>
                  <a:pt x="737308" y="498100"/>
                  <a:pt x="735440" y="497306"/>
                  <a:pt x="735440" y="496516"/>
                </a:cubicBezTo>
                <a:cubicBezTo>
                  <a:pt x="735440" y="495725"/>
                  <a:pt x="737308" y="495725"/>
                  <a:pt x="737308" y="494935"/>
                </a:cubicBezTo>
                <a:cubicBezTo>
                  <a:pt x="739178" y="494145"/>
                  <a:pt x="740113" y="493351"/>
                  <a:pt x="741981" y="492561"/>
                </a:cubicBezTo>
                <a:cubicBezTo>
                  <a:pt x="742916" y="493351"/>
                  <a:pt x="743851" y="494935"/>
                  <a:pt x="744787" y="495725"/>
                </a:cubicBezTo>
                <a:cubicBezTo>
                  <a:pt x="745722" y="496516"/>
                  <a:pt x="745722" y="497306"/>
                  <a:pt x="746654" y="498100"/>
                </a:cubicBezTo>
                <a:cubicBezTo>
                  <a:pt x="746654" y="498100"/>
                  <a:pt x="747589" y="498890"/>
                  <a:pt x="747589" y="499681"/>
                </a:cubicBezTo>
                <a:cubicBezTo>
                  <a:pt x="747589" y="499681"/>
                  <a:pt x="745722" y="500471"/>
                  <a:pt x="745722" y="501261"/>
                </a:cubicBezTo>
                <a:cubicBezTo>
                  <a:pt x="745722" y="501261"/>
                  <a:pt x="747589" y="502052"/>
                  <a:pt x="747589" y="502845"/>
                </a:cubicBezTo>
                <a:cubicBezTo>
                  <a:pt x="747589" y="503636"/>
                  <a:pt x="748525" y="504426"/>
                  <a:pt x="749460" y="504426"/>
                </a:cubicBezTo>
                <a:cubicBezTo>
                  <a:pt x="749460" y="505217"/>
                  <a:pt x="750392" y="506007"/>
                  <a:pt x="750392" y="506007"/>
                </a:cubicBezTo>
                <a:cubicBezTo>
                  <a:pt x="750392" y="506797"/>
                  <a:pt x="748525" y="507591"/>
                  <a:pt x="748525" y="507591"/>
                </a:cubicBezTo>
                <a:cubicBezTo>
                  <a:pt x="748525" y="507591"/>
                  <a:pt x="749460" y="509172"/>
                  <a:pt x="750392" y="509172"/>
                </a:cubicBezTo>
                <a:lnTo>
                  <a:pt x="752262" y="508381"/>
                </a:lnTo>
                <a:cubicBezTo>
                  <a:pt x="752262" y="507591"/>
                  <a:pt x="750392" y="506797"/>
                  <a:pt x="750392" y="506007"/>
                </a:cubicBezTo>
                <a:lnTo>
                  <a:pt x="752262" y="505217"/>
                </a:lnTo>
                <a:cubicBezTo>
                  <a:pt x="753198" y="504426"/>
                  <a:pt x="754133" y="503636"/>
                  <a:pt x="755065" y="503636"/>
                </a:cubicBezTo>
                <a:cubicBezTo>
                  <a:pt x="755065" y="503636"/>
                  <a:pt x="756936" y="502845"/>
                  <a:pt x="756936" y="502052"/>
                </a:cubicBezTo>
                <a:lnTo>
                  <a:pt x="755065" y="500471"/>
                </a:lnTo>
                <a:lnTo>
                  <a:pt x="756936" y="498890"/>
                </a:lnTo>
                <a:cubicBezTo>
                  <a:pt x="757871" y="498890"/>
                  <a:pt x="759741" y="498100"/>
                  <a:pt x="759741" y="498100"/>
                </a:cubicBezTo>
                <a:cubicBezTo>
                  <a:pt x="759741" y="497306"/>
                  <a:pt x="757871" y="496516"/>
                  <a:pt x="757871" y="495725"/>
                </a:cubicBezTo>
                <a:lnTo>
                  <a:pt x="759741" y="494935"/>
                </a:lnTo>
                <a:cubicBezTo>
                  <a:pt x="759741" y="494145"/>
                  <a:pt x="757871" y="493351"/>
                  <a:pt x="758806" y="492561"/>
                </a:cubicBezTo>
                <a:lnTo>
                  <a:pt x="760674" y="491770"/>
                </a:lnTo>
                <a:cubicBezTo>
                  <a:pt x="760674" y="491770"/>
                  <a:pt x="761609" y="490189"/>
                  <a:pt x="762544" y="490189"/>
                </a:cubicBezTo>
                <a:cubicBezTo>
                  <a:pt x="763479" y="490189"/>
                  <a:pt x="763479" y="491770"/>
                  <a:pt x="764415" y="491770"/>
                </a:cubicBezTo>
                <a:lnTo>
                  <a:pt x="761609" y="493351"/>
                </a:lnTo>
                <a:cubicBezTo>
                  <a:pt x="761609" y="494145"/>
                  <a:pt x="763479" y="494935"/>
                  <a:pt x="763479" y="494935"/>
                </a:cubicBezTo>
                <a:cubicBezTo>
                  <a:pt x="763479" y="495725"/>
                  <a:pt x="761609" y="495725"/>
                  <a:pt x="761609" y="496516"/>
                </a:cubicBezTo>
                <a:lnTo>
                  <a:pt x="763479" y="498100"/>
                </a:lnTo>
                <a:cubicBezTo>
                  <a:pt x="763479" y="498100"/>
                  <a:pt x="765350" y="497306"/>
                  <a:pt x="765350" y="496516"/>
                </a:cubicBezTo>
                <a:lnTo>
                  <a:pt x="763479" y="494935"/>
                </a:lnTo>
                <a:lnTo>
                  <a:pt x="765350" y="493351"/>
                </a:lnTo>
                <a:cubicBezTo>
                  <a:pt x="766282" y="494145"/>
                  <a:pt x="767217" y="495725"/>
                  <a:pt x="767217" y="495725"/>
                </a:cubicBezTo>
                <a:cubicBezTo>
                  <a:pt x="768153" y="495725"/>
                  <a:pt x="769088" y="494145"/>
                  <a:pt x="769088" y="494145"/>
                </a:cubicBezTo>
                <a:cubicBezTo>
                  <a:pt x="770023" y="494145"/>
                  <a:pt x="770023" y="495725"/>
                  <a:pt x="770955" y="495725"/>
                </a:cubicBezTo>
                <a:cubicBezTo>
                  <a:pt x="771890" y="495725"/>
                  <a:pt x="772826" y="494145"/>
                  <a:pt x="772826" y="494935"/>
                </a:cubicBezTo>
                <a:cubicBezTo>
                  <a:pt x="773761" y="494935"/>
                  <a:pt x="774696" y="495725"/>
                  <a:pt x="774696" y="496516"/>
                </a:cubicBezTo>
                <a:lnTo>
                  <a:pt x="772826" y="497306"/>
                </a:lnTo>
                <a:cubicBezTo>
                  <a:pt x="772826" y="498100"/>
                  <a:pt x="774696" y="498890"/>
                  <a:pt x="773761" y="499681"/>
                </a:cubicBezTo>
                <a:lnTo>
                  <a:pt x="771890" y="500471"/>
                </a:lnTo>
                <a:cubicBezTo>
                  <a:pt x="771890" y="501261"/>
                  <a:pt x="773761" y="502052"/>
                  <a:pt x="773761" y="502845"/>
                </a:cubicBezTo>
                <a:lnTo>
                  <a:pt x="775628" y="501261"/>
                </a:lnTo>
                <a:lnTo>
                  <a:pt x="777499" y="502845"/>
                </a:lnTo>
                <a:cubicBezTo>
                  <a:pt x="777499" y="503636"/>
                  <a:pt x="778434" y="504426"/>
                  <a:pt x="779369" y="504426"/>
                </a:cubicBezTo>
                <a:cubicBezTo>
                  <a:pt x="779369" y="505217"/>
                  <a:pt x="776564" y="506007"/>
                  <a:pt x="776564" y="506007"/>
                </a:cubicBezTo>
                <a:lnTo>
                  <a:pt x="778434" y="507591"/>
                </a:lnTo>
                <a:lnTo>
                  <a:pt x="780301" y="506797"/>
                </a:lnTo>
                <a:cubicBezTo>
                  <a:pt x="781237" y="506797"/>
                  <a:pt x="782172" y="508381"/>
                  <a:pt x="782172" y="508381"/>
                </a:cubicBezTo>
                <a:cubicBezTo>
                  <a:pt x="783107" y="509172"/>
                  <a:pt x="783107" y="509172"/>
                  <a:pt x="784043" y="509962"/>
                </a:cubicBezTo>
                <a:cubicBezTo>
                  <a:pt x="784043" y="510753"/>
                  <a:pt x="784975" y="511546"/>
                  <a:pt x="784975" y="511546"/>
                </a:cubicBezTo>
                <a:cubicBezTo>
                  <a:pt x="784975" y="512337"/>
                  <a:pt x="783107" y="512337"/>
                  <a:pt x="783107" y="513127"/>
                </a:cubicBezTo>
                <a:cubicBezTo>
                  <a:pt x="783107" y="513917"/>
                  <a:pt x="784975" y="514708"/>
                  <a:pt x="784975" y="514708"/>
                </a:cubicBezTo>
                <a:lnTo>
                  <a:pt x="786845" y="513917"/>
                </a:lnTo>
                <a:cubicBezTo>
                  <a:pt x="786845" y="513127"/>
                  <a:pt x="784975" y="512337"/>
                  <a:pt x="784975" y="511546"/>
                </a:cubicBezTo>
                <a:lnTo>
                  <a:pt x="787780" y="510753"/>
                </a:lnTo>
                <a:cubicBezTo>
                  <a:pt x="786845" y="509962"/>
                  <a:pt x="785910" y="509172"/>
                  <a:pt x="785910" y="508381"/>
                </a:cubicBezTo>
                <a:cubicBezTo>
                  <a:pt x="784975" y="508381"/>
                  <a:pt x="784975" y="507591"/>
                  <a:pt x="784043" y="506797"/>
                </a:cubicBezTo>
                <a:lnTo>
                  <a:pt x="782172" y="505217"/>
                </a:lnTo>
                <a:cubicBezTo>
                  <a:pt x="783107" y="505217"/>
                  <a:pt x="784043" y="503636"/>
                  <a:pt x="784975" y="503636"/>
                </a:cubicBezTo>
                <a:cubicBezTo>
                  <a:pt x="784975" y="503636"/>
                  <a:pt x="785910" y="502845"/>
                  <a:pt x="786845" y="502845"/>
                </a:cubicBezTo>
                <a:cubicBezTo>
                  <a:pt x="785910" y="502052"/>
                  <a:pt x="785910" y="501261"/>
                  <a:pt x="784975" y="500471"/>
                </a:cubicBezTo>
                <a:cubicBezTo>
                  <a:pt x="784975" y="500471"/>
                  <a:pt x="784043" y="499681"/>
                  <a:pt x="784043" y="498890"/>
                </a:cubicBezTo>
                <a:cubicBezTo>
                  <a:pt x="783107" y="498890"/>
                  <a:pt x="782172" y="497306"/>
                  <a:pt x="782172" y="497306"/>
                </a:cubicBezTo>
                <a:lnTo>
                  <a:pt x="784043" y="495725"/>
                </a:lnTo>
                <a:cubicBezTo>
                  <a:pt x="784043" y="495725"/>
                  <a:pt x="784975" y="497306"/>
                  <a:pt x="785910" y="497306"/>
                </a:cubicBezTo>
                <a:cubicBezTo>
                  <a:pt x="786845" y="498890"/>
                  <a:pt x="787780" y="499681"/>
                  <a:pt x="788716" y="501261"/>
                </a:cubicBezTo>
                <a:cubicBezTo>
                  <a:pt x="788716" y="502052"/>
                  <a:pt x="790583" y="502052"/>
                  <a:pt x="790583" y="502845"/>
                </a:cubicBezTo>
                <a:cubicBezTo>
                  <a:pt x="790583" y="503636"/>
                  <a:pt x="788716" y="503636"/>
                  <a:pt x="788716" y="504426"/>
                </a:cubicBezTo>
                <a:lnTo>
                  <a:pt x="789651" y="506007"/>
                </a:lnTo>
                <a:cubicBezTo>
                  <a:pt x="789651" y="506007"/>
                  <a:pt x="791518" y="504426"/>
                  <a:pt x="792454" y="504426"/>
                </a:cubicBezTo>
                <a:lnTo>
                  <a:pt x="793389" y="506007"/>
                </a:lnTo>
                <a:cubicBezTo>
                  <a:pt x="793389" y="506797"/>
                  <a:pt x="791518" y="507591"/>
                  <a:pt x="791518" y="507591"/>
                </a:cubicBezTo>
                <a:cubicBezTo>
                  <a:pt x="791518" y="508381"/>
                  <a:pt x="793389" y="509172"/>
                  <a:pt x="793389" y="509172"/>
                </a:cubicBezTo>
                <a:cubicBezTo>
                  <a:pt x="793389" y="509172"/>
                  <a:pt x="794324" y="508381"/>
                  <a:pt x="795256" y="508381"/>
                </a:cubicBezTo>
                <a:cubicBezTo>
                  <a:pt x="795256" y="507591"/>
                  <a:pt x="797127" y="506797"/>
                  <a:pt x="797127" y="506797"/>
                </a:cubicBezTo>
                <a:lnTo>
                  <a:pt x="796192" y="505217"/>
                </a:lnTo>
                <a:cubicBezTo>
                  <a:pt x="795256" y="504426"/>
                  <a:pt x="794324" y="503636"/>
                  <a:pt x="794324" y="503636"/>
                </a:cubicBezTo>
                <a:cubicBezTo>
                  <a:pt x="793389" y="502845"/>
                  <a:pt x="793389" y="502052"/>
                  <a:pt x="792454" y="501261"/>
                </a:cubicBezTo>
                <a:lnTo>
                  <a:pt x="794324" y="500471"/>
                </a:lnTo>
                <a:cubicBezTo>
                  <a:pt x="795256" y="499681"/>
                  <a:pt x="793389" y="498890"/>
                  <a:pt x="793389" y="498100"/>
                </a:cubicBezTo>
                <a:lnTo>
                  <a:pt x="795256" y="497306"/>
                </a:lnTo>
                <a:cubicBezTo>
                  <a:pt x="795256" y="497306"/>
                  <a:pt x="796192" y="498890"/>
                  <a:pt x="797127" y="498890"/>
                </a:cubicBezTo>
                <a:cubicBezTo>
                  <a:pt x="797127" y="499681"/>
                  <a:pt x="798062" y="499681"/>
                  <a:pt x="798062" y="500471"/>
                </a:cubicBezTo>
                <a:cubicBezTo>
                  <a:pt x="798997" y="501261"/>
                  <a:pt x="798997" y="502052"/>
                  <a:pt x="799933" y="502052"/>
                </a:cubicBezTo>
                <a:cubicBezTo>
                  <a:pt x="799933" y="502845"/>
                  <a:pt x="801800" y="503636"/>
                  <a:pt x="801800" y="504426"/>
                </a:cubicBezTo>
                <a:lnTo>
                  <a:pt x="798997" y="505217"/>
                </a:lnTo>
                <a:cubicBezTo>
                  <a:pt x="799933" y="506007"/>
                  <a:pt x="800865" y="506797"/>
                  <a:pt x="800865" y="507591"/>
                </a:cubicBezTo>
                <a:cubicBezTo>
                  <a:pt x="801800" y="507591"/>
                  <a:pt x="801800" y="508381"/>
                  <a:pt x="802735" y="509172"/>
                </a:cubicBezTo>
                <a:cubicBezTo>
                  <a:pt x="802735" y="509172"/>
                  <a:pt x="803671" y="510753"/>
                  <a:pt x="804606" y="510753"/>
                </a:cubicBezTo>
                <a:lnTo>
                  <a:pt x="806473" y="509172"/>
                </a:lnTo>
                <a:lnTo>
                  <a:pt x="808344" y="508381"/>
                </a:lnTo>
                <a:cubicBezTo>
                  <a:pt x="808344" y="508381"/>
                  <a:pt x="809279" y="509962"/>
                  <a:pt x="810211" y="509962"/>
                </a:cubicBezTo>
                <a:cubicBezTo>
                  <a:pt x="810211" y="510753"/>
                  <a:pt x="811146" y="510753"/>
                  <a:pt x="811146" y="511546"/>
                </a:cubicBezTo>
                <a:cubicBezTo>
                  <a:pt x="812082" y="511546"/>
                  <a:pt x="813952" y="510753"/>
                  <a:pt x="813952" y="509962"/>
                </a:cubicBezTo>
                <a:cubicBezTo>
                  <a:pt x="813952" y="509962"/>
                  <a:pt x="812082" y="509172"/>
                  <a:pt x="812082" y="508381"/>
                </a:cubicBezTo>
                <a:cubicBezTo>
                  <a:pt x="811146" y="507591"/>
                  <a:pt x="811146" y="507591"/>
                  <a:pt x="810211" y="506797"/>
                </a:cubicBezTo>
                <a:lnTo>
                  <a:pt x="809279" y="505217"/>
                </a:lnTo>
                <a:cubicBezTo>
                  <a:pt x="809279" y="504426"/>
                  <a:pt x="810211" y="503636"/>
                  <a:pt x="811146" y="503636"/>
                </a:cubicBezTo>
                <a:cubicBezTo>
                  <a:pt x="811146" y="503636"/>
                  <a:pt x="812082" y="502052"/>
                  <a:pt x="813017" y="502052"/>
                </a:cubicBezTo>
                <a:cubicBezTo>
                  <a:pt x="813017" y="502052"/>
                  <a:pt x="813952" y="503636"/>
                  <a:pt x="814884" y="503636"/>
                </a:cubicBezTo>
                <a:cubicBezTo>
                  <a:pt x="814884" y="504426"/>
                  <a:pt x="816755" y="502845"/>
                  <a:pt x="816755" y="502845"/>
                </a:cubicBezTo>
                <a:cubicBezTo>
                  <a:pt x="817690" y="502052"/>
                  <a:pt x="818625" y="502052"/>
                  <a:pt x="818625" y="501261"/>
                </a:cubicBezTo>
                <a:lnTo>
                  <a:pt x="816755" y="499681"/>
                </a:lnTo>
                <a:cubicBezTo>
                  <a:pt x="817690" y="498890"/>
                  <a:pt x="819561" y="498890"/>
                  <a:pt x="819561" y="498100"/>
                </a:cubicBezTo>
                <a:cubicBezTo>
                  <a:pt x="819561" y="498100"/>
                  <a:pt x="820493" y="496516"/>
                  <a:pt x="821428" y="496516"/>
                </a:cubicBezTo>
                <a:cubicBezTo>
                  <a:pt x="821428" y="496516"/>
                  <a:pt x="823299" y="498100"/>
                  <a:pt x="823299" y="498890"/>
                </a:cubicBezTo>
                <a:lnTo>
                  <a:pt x="820493" y="499681"/>
                </a:lnTo>
                <a:cubicBezTo>
                  <a:pt x="820493" y="500471"/>
                  <a:pt x="822363" y="501261"/>
                  <a:pt x="822363" y="502052"/>
                </a:cubicBezTo>
                <a:lnTo>
                  <a:pt x="820493" y="502845"/>
                </a:lnTo>
                <a:cubicBezTo>
                  <a:pt x="819561" y="503636"/>
                  <a:pt x="818625" y="503636"/>
                  <a:pt x="818625" y="504426"/>
                </a:cubicBezTo>
                <a:cubicBezTo>
                  <a:pt x="819561" y="506007"/>
                  <a:pt x="820493" y="506797"/>
                  <a:pt x="821428" y="507591"/>
                </a:cubicBezTo>
                <a:cubicBezTo>
                  <a:pt x="821428" y="507591"/>
                  <a:pt x="823299" y="507591"/>
                  <a:pt x="823299" y="506797"/>
                </a:cubicBezTo>
                <a:cubicBezTo>
                  <a:pt x="823299" y="506007"/>
                  <a:pt x="822363" y="505217"/>
                  <a:pt x="822363" y="505217"/>
                </a:cubicBezTo>
                <a:cubicBezTo>
                  <a:pt x="822363" y="504426"/>
                  <a:pt x="824234" y="503636"/>
                  <a:pt x="824234" y="503636"/>
                </a:cubicBezTo>
                <a:cubicBezTo>
                  <a:pt x="824234" y="502845"/>
                  <a:pt x="822363" y="502052"/>
                  <a:pt x="822363" y="502052"/>
                </a:cubicBezTo>
                <a:cubicBezTo>
                  <a:pt x="822363" y="501261"/>
                  <a:pt x="824234" y="500471"/>
                  <a:pt x="824234" y="500471"/>
                </a:cubicBezTo>
                <a:cubicBezTo>
                  <a:pt x="825166" y="499681"/>
                  <a:pt x="826101" y="499681"/>
                  <a:pt x="827036" y="498890"/>
                </a:cubicBezTo>
                <a:cubicBezTo>
                  <a:pt x="827036" y="499681"/>
                  <a:pt x="827972" y="500471"/>
                  <a:pt x="827972" y="500471"/>
                </a:cubicBezTo>
                <a:cubicBezTo>
                  <a:pt x="828907" y="501261"/>
                  <a:pt x="828907" y="502052"/>
                  <a:pt x="829842" y="502845"/>
                </a:cubicBezTo>
                <a:lnTo>
                  <a:pt x="831710" y="501261"/>
                </a:lnTo>
                <a:cubicBezTo>
                  <a:pt x="832645" y="501261"/>
                  <a:pt x="832645" y="502845"/>
                  <a:pt x="833580" y="502845"/>
                </a:cubicBezTo>
                <a:cubicBezTo>
                  <a:pt x="834515" y="502845"/>
                  <a:pt x="835448" y="501261"/>
                  <a:pt x="835448" y="502052"/>
                </a:cubicBezTo>
                <a:cubicBezTo>
                  <a:pt x="836383" y="502052"/>
                  <a:pt x="836383" y="503636"/>
                  <a:pt x="837318" y="503636"/>
                </a:cubicBezTo>
                <a:cubicBezTo>
                  <a:pt x="838253" y="503636"/>
                  <a:pt x="838253" y="502052"/>
                  <a:pt x="839185" y="502052"/>
                </a:cubicBezTo>
                <a:cubicBezTo>
                  <a:pt x="840121" y="502052"/>
                  <a:pt x="840121" y="503636"/>
                  <a:pt x="841056" y="503636"/>
                </a:cubicBezTo>
                <a:cubicBezTo>
                  <a:pt x="841056" y="503636"/>
                  <a:pt x="841991" y="502845"/>
                  <a:pt x="842926" y="502845"/>
                </a:cubicBezTo>
                <a:cubicBezTo>
                  <a:pt x="841991" y="501261"/>
                  <a:pt x="841056" y="500471"/>
                  <a:pt x="840121" y="498890"/>
                </a:cubicBezTo>
                <a:cubicBezTo>
                  <a:pt x="838253" y="498100"/>
                  <a:pt x="837318" y="496516"/>
                  <a:pt x="836383" y="495725"/>
                </a:cubicBezTo>
                <a:cubicBezTo>
                  <a:pt x="838253" y="494145"/>
                  <a:pt x="839185" y="493351"/>
                  <a:pt x="841056" y="492561"/>
                </a:cubicBezTo>
                <a:cubicBezTo>
                  <a:pt x="841991" y="494145"/>
                  <a:pt x="842926" y="494935"/>
                  <a:pt x="843862" y="496516"/>
                </a:cubicBezTo>
                <a:cubicBezTo>
                  <a:pt x="844794" y="496516"/>
                  <a:pt x="844794" y="497306"/>
                  <a:pt x="845729" y="498100"/>
                </a:cubicBezTo>
                <a:cubicBezTo>
                  <a:pt x="845729" y="498100"/>
                  <a:pt x="846664" y="499681"/>
                  <a:pt x="847600" y="499681"/>
                </a:cubicBezTo>
                <a:cubicBezTo>
                  <a:pt x="847600" y="499681"/>
                  <a:pt x="848535" y="498890"/>
                  <a:pt x="849470" y="498100"/>
                </a:cubicBezTo>
                <a:lnTo>
                  <a:pt x="851338" y="497306"/>
                </a:lnTo>
                <a:cubicBezTo>
                  <a:pt x="851338" y="496516"/>
                  <a:pt x="849470" y="495725"/>
                  <a:pt x="849470" y="495725"/>
                </a:cubicBezTo>
                <a:cubicBezTo>
                  <a:pt x="849470" y="494935"/>
                  <a:pt x="847600" y="494145"/>
                  <a:pt x="848535" y="493351"/>
                </a:cubicBezTo>
                <a:lnTo>
                  <a:pt x="850402" y="492561"/>
                </a:lnTo>
                <a:lnTo>
                  <a:pt x="851338" y="494145"/>
                </a:lnTo>
                <a:cubicBezTo>
                  <a:pt x="852273" y="494935"/>
                  <a:pt x="853208" y="494935"/>
                  <a:pt x="853208" y="495725"/>
                </a:cubicBezTo>
                <a:cubicBezTo>
                  <a:pt x="854143" y="496516"/>
                  <a:pt x="855076" y="497306"/>
                  <a:pt x="855076" y="497306"/>
                </a:cubicBezTo>
                <a:cubicBezTo>
                  <a:pt x="855076" y="498100"/>
                  <a:pt x="856946" y="498890"/>
                  <a:pt x="856946" y="499681"/>
                </a:cubicBezTo>
                <a:lnTo>
                  <a:pt x="854143" y="500471"/>
                </a:lnTo>
                <a:lnTo>
                  <a:pt x="856011" y="502052"/>
                </a:lnTo>
                <a:cubicBezTo>
                  <a:pt x="856011" y="502845"/>
                  <a:pt x="857881" y="501261"/>
                  <a:pt x="857881" y="501261"/>
                </a:cubicBezTo>
                <a:cubicBezTo>
                  <a:pt x="858817" y="500471"/>
                  <a:pt x="859752" y="500471"/>
                  <a:pt x="860684" y="499681"/>
                </a:cubicBezTo>
                <a:cubicBezTo>
                  <a:pt x="860684" y="499681"/>
                  <a:pt x="861619" y="498890"/>
                  <a:pt x="862554" y="498100"/>
                </a:cubicBezTo>
                <a:lnTo>
                  <a:pt x="864422" y="497306"/>
                </a:lnTo>
                <a:lnTo>
                  <a:pt x="866292" y="498890"/>
                </a:lnTo>
                <a:cubicBezTo>
                  <a:pt x="865357" y="498890"/>
                  <a:pt x="864422" y="499681"/>
                  <a:pt x="863490" y="500471"/>
                </a:cubicBezTo>
                <a:cubicBezTo>
                  <a:pt x="864422" y="500471"/>
                  <a:pt x="865357" y="501261"/>
                  <a:pt x="865357" y="502052"/>
                </a:cubicBezTo>
                <a:lnTo>
                  <a:pt x="863490" y="502845"/>
                </a:lnTo>
                <a:cubicBezTo>
                  <a:pt x="863490" y="503636"/>
                  <a:pt x="861619" y="504426"/>
                  <a:pt x="861619" y="504426"/>
                </a:cubicBezTo>
                <a:cubicBezTo>
                  <a:pt x="861619" y="505217"/>
                  <a:pt x="862554" y="506007"/>
                  <a:pt x="862554" y="506007"/>
                </a:cubicBezTo>
                <a:cubicBezTo>
                  <a:pt x="864422" y="505217"/>
                  <a:pt x="865357" y="504426"/>
                  <a:pt x="867228" y="503636"/>
                </a:cubicBezTo>
                <a:cubicBezTo>
                  <a:pt x="868163" y="503636"/>
                  <a:pt x="868163" y="502052"/>
                  <a:pt x="869095" y="502052"/>
                </a:cubicBezTo>
                <a:cubicBezTo>
                  <a:pt x="870030" y="502052"/>
                  <a:pt x="870030" y="504426"/>
                  <a:pt x="870966" y="504426"/>
                </a:cubicBezTo>
                <a:lnTo>
                  <a:pt x="872836" y="502845"/>
                </a:lnTo>
                <a:cubicBezTo>
                  <a:pt x="872836" y="503636"/>
                  <a:pt x="874703" y="503636"/>
                  <a:pt x="874703" y="504426"/>
                </a:cubicBezTo>
                <a:cubicBezTo>
                  <a:pt x="874703" y="505217"/>
                  <a:pt x="871901" y="505217"/>
                  <a:pt x="872836" y="506007"/>
                </a:cubicBezTo>
                <a:cubicBezTo>
                  <a:pt x="872836" y="506007"/>
                  <a:pt x="873771" y="506797"/>
                  <a:pt x="873771" y="507591"/>
                </a:cubicBezTo>
                <a:cubicBezTo>
                  <a:pt x="874703" y="508381"/>
                  <a:pt x="874703" y="509172"/>
                  <a:pt x="875639" y="509172"/>
                </a:cubicBezTo>
                <a:cubicBezTo>
                  <a:pt x="876574" y="509962"/>
                  <a:pt x="876574" y="510753"/>
                  <a:pt x="877509" y="510753"/>
                </a:cubicBezTo>
                <a:lnTo>
                  <a:pt x="879377" y="509962"/>
                </a:lnTo>
                <a:cubicBezTo>
                  <a:pt x="879377" y="509172"/>
                  <a:pt x="877509" y="508381"/>
                  <a:pt x="877509" y="508381"/>
                </a:cubicBezTo>
                <a:cubicBezTo>
                  <a:pt x="877509" y="507591"/>
                  <a:pt x="875639" y="506797"/>
                  <a:pt x="875639" y="506007"/>
                </a:cubicBezTo>
                <a:cubicBezTo>
                  <a:pt x="876574" y="506007"/>
                  <a:pt x="878445" y="505217"/>
                  <a:pt x="878445" y="505217"/>
                </a:cubicBezTo>
                <a:cubicBezTo>
                  <a:pt x="878445" y="504426"/>
                  <a:pt x="876574" y="503636"/>
                  <a:pt x="876574" y="502845"/>
                </a:cubicBezTo>
                <a:lnTo>
                  <a:pt x="878445" y="502052"/>
                </a:lnTo>
                <a:cubicBezTo>
                  <a:pt x="878445" y="501261"/>
                  <a:pt x="877509" y="500471"/>
                  <a:pt x="877509" y="499681"/>
                </a:cubicBezTo>
                <a:cubicBezTo>
                  <a:pt x="876574" y="499681"/>
                  <a:pt x="875639" y="498890"/>
                  <a:pt x="875639" y="498100"/>
                </a:cubicBezTo>
                <a:cubicBezTo>
                  <a:pt x="876574" y="498100"/>
                  <a:pt x="876574" y="497306"/>
                  <a:pt x="877509" y="497306"/>
                </a:cubicBezTo>
                <a:cubicBezTo>
                  <a:pt x="878445" y="496516"/>
                  <a:pt x="878445" y="498890"/>
                  <a:pt x="879377" y="498890"/>
                </a:cubicBezTo>
                <a:cubicBezTo>
                  <a:pt x="879377" y="498890"/>
                  <a:pt x="880312" y="497306"/>
                  <a:pt x="881247" y="497306"/>
                </a:cubicBezTo>
                <a:cubicBezTo>
                  <a:pt x="882182" y="497306"/>
                  <a:pt x="882182" y="496516"/>
                  <a:pt x="883118" y="495725"/>
                </a:cubicBezTo>
                <a:cubicBezTo>
                  <a:pt x="883118" y="495725"/>
                  <a:pt x="881247" y="494935"/>
                  <a:pt x="882182" y="494145"/>
                </a:cubicBezTo>
                <a:lnTo>
                  <a:pt x="884053" y="492561"/>
                </a:lnTo>
                <a:cubicBezTo>
                  <a:pt x="884053" y="493351"/>
                  <a:pt x="884985" y="494145"/>
                  <a:pt x="884985" y="494935"/>
                </a:cubicBezTo>
                <a:cubicBezTo>
                  <a:pt x="885920" y="494935"/>
                  <a:pt x="886856" y="495725"/>
                  <a:pt x="886856" y="496516"/>
                </a:cubicBezTo>
                <a:cubicBezTo>
                  <a:pt x="887791" y="497306"/>
                  <a:pt x="888726" y="498890"/>
                  <a:pt x="890594" y="499681"/>
                </a:cubicBezTo>
                <a:cubicBezTo>
                  <a:pt x="891529" y="501261"/>
                  <a:pt x="892464" y="502052"/>
                  <a:pt x="893399" y="503636"/>
                </a:cubicBezTo>
                <a:cubicBezTo>
                  <a:pt x="894331" y="504426"/>
                  <a:pt x="895267" y="506007"/>
                  <a:pt x="896202" y="506797"/>
                </a:cubicBezTo>
                <a:cubicBezTo>
                  <a:pt x="897137" y="506797"/>
                  <a:pt x="898073" y="506007"/>
                  <a:pt x="899005" y="506007"/>
                </a:cubicBezTo>
                <a:cubicBezTo>
                  <a:pt x="899005" y="505217"/>
                  <a:pt x="900875" y="505217"/>
                  <a:pt x="900875" y="504426"/>
                </a:cubicBezTo>
                <a:lnTo>
                  <a:pt x="899005" y="502845"/>
                </a:lnTo>
                <a:cubicBezTo>
                  <a:pt x="899005" y="502052"/>
                  <a:pt x="897137" y="501261"/>
                  <a:pt x="897137" y="500471"/>
                </a:cubicBezTo>
                <a:cubicBezTo>
                  <a:pt x="898073" y="500471"/>
                  <a:pt x="899005" y="499681"/>
                  <a:pt x="899940" y="499681"/>
                </a:cubicBezTo>
                <a:cubicBezTo>
                  <a:pt x="899940" y="498890"/>
                  <a:pt x="900875" y="498100"/>
                  <a:pt x="901810" y="498100"/>
                </a:cubicBezTo>
                <a:cubicBezTo>
                  <a:pt x="901810" y="498100"/>
                  <a:pt x="902746" y="499681"/>
                  <a:pt x="903681" y="499681"/>
                </a:cubicBezTo>
                <a:cubicBezTo>
                  <a:pt x="903681" y="499681"/>
                  <a:pt x="905548" y="498890"/>
                  <a:pt x="905548" y="498100"/>
                </a:cubicBezTo>
                <a:lnTo>
                  <a:pt x="903681" y="496516"/>
                </a:lnTo>
                <a:lnTo>
                  <a:pt x="901810" y="494935"/>
                </a:lnTo>
                <a:cubicBezTo>
                  <a:pt x="901810" y="494935"/>
                  <a:pt x="903681" y="494145"/>
                  <a:pt x="904613" y="493351"/>
                </a:cubicBezTo>
                <a:cubicBezTo>
                  <a:pt x="904613" y="493351"/>
                  <a:pt x="905548" y="492561"/>
                  <a:pt x="906484" y="492561"/>
                </a:cubicBezTo>
                <a:cubicBezTo>
                  <a:pt x="907419" y="492561"/>
                  <a:pt x="907419" y="494145"/>
                  <a:pt x="908354" y="494145"/>
                </a:cubicBezTo>
                <a:cubicBezTo>
                  <a:pt x="907419" y="494145"/>
                  <a:pt x="905548" y="495725"/>
                  <a:pt x="905548" y="495725"/>
                </a:cubicBezTo>
                <a:cubicBezTo>
                  <a:pt x="906484" y="495725"/>
                  <a:pt x="907419" y="496516"/>
                  <a:pt x="907419" y="497306"/>
                </a:cubicBezTo>
                <a:cubicBezTo>
                  <a:pt x="908354" y="498100"/>
                  <a:pt x="908354" y="498100"/>
                  <a:pt x="909286" y="498890"/>
                </a:cubicBezTo>
                <a:cubicBezTo>
                  <a:pt x="909286" y="499681"/>
                  <a:pt x="910222" y="500471"/>
                  <a:pt x="910222" y="500471"/>
                </a:cubicBezTo>
                <a:cubicBezTo>
                  <a:pt x="911157" y="501261"/>
                  <a:pt x="912092" y="502052"/>
                  <a:pt x="912092" y="502052"/>
                </a:cubicBezTo>
                <a:cubicBezTo>
                  <a:pt x="912092" y="502845"/>
                  <a:pt x="913963" y="501261"/>
                  <a:pt x="913963" y="501261"/>
                </a:cubicBezTo>
                <a:cubicBezTo>
                  <a:pt x="914895" y="501261"/>
                  <a:pt x="914895" y="502845"/>
                  <a:pt x="915830" y="502845"/>
                </a:cubicBezTo>
                <a:cubicBezTo>
                  <a:pt x="916765" y="502845"/>
                  <a:pt x="916765" y="504426"/>
                  <a:pt x="917700" y="504426"/>
                </a:cubicBezTo>
                <a:cubicBezTo>
                  <a:pt x="917700" y="504426"/>
                  <a:pt x="919568" y="502845"/>
                  <a:pt x="919568" y="503636"/>
                </a:cubicBezTo>
                <a:cubicBezTo>
                  <a:pt x="920503" y="503636"/>
                  <a:pt x="920503" y="504426"/>
                  <a:pt x="921438" y="505217"/>
                </a:cubicBezTo>
                <a:cubicBezTo>
                  <a:pt x="921438" y="505217"/>
                  <a:pt x="922374" y="506007"/>
                  <a:pt x="922374" y="506797"/>
                </a:cubicBezTo>
                <a:cubicBezTo>
                  <a:pt x="923309" y="506797"/>
                  <a:pt x="924241" y="508381"/>
                  <a:pt x="924241" y="508381"/>
                </a:cubicBezTo>
                <a:lnTo>
                  <a:pt x="922374" y="509962"/>
                </a:lnTo>
                <a:cubicBezTo>
                  <a:pt x="922374" y="509962"/>
                  <a:pt x="923309" y="511546"/>
                  <a:pt x="924241" y="511546"/>
                </a:cubicBezTo>
                <a:cubicBezTo>
                  <a:pt x="924241" y="511546"/>
                  <a:pt x="925176" y="509962"/>
                  <a:pt x="926112" y="509962"/>
                </a:cubicBezTo>
                <a:cubicBezTo>
                  <a:pt x="927047" y="510753"/>
                  <a:pt x="927047" y="512337"/>
                  <a:pt x="927982" y="512337"/>
                </a:cubicBezTo>
                <a:cubicBezTo>
                  <a:pt x="927982" y="512337"/>
                  <a:pt x="928914" y="510753"/>
                  <a:pt x="929849" y="510753"/>
                </a:cubicBezTo>
                <a:cubicBezTo>
                  <a:pt x="928914" y="509962"/>
                  <a:pt x="928914" y="509962"/>
                  <a:pt x="927982" y="509172"/>
                </a:cubicBezTo>
                <a:cubicBezTo>
                  <a:pt x="927982" y="508381"/>
                  <a:pt x="927047" y="507591"/>
                  <a:pt x="926112" y="507591"/>
                </a:cubicBezTo>
                <a:cubicBezTo>
                  <a:pt x="926112" y="506797"/>
                  <a:pt x="928914" y="506007"/>
                  <a:pt x="928914" y="506007"/>
                </a:cubicBezTo>
                <a:lnTo>
                  <a:pt x="927047" y="504426"/>
                </a:lnTo>
                <a:cubicBezTo>
                  <a:pt x="927047" y="503636"/>
                  <a:pt x="925176" y="502845"/>
                  <a:pt x="925176" y="502052"/>
                </a:cubicBezTo>
                <a:lnTo>
                  <a:pt x="927047" y="501261"/>
                </a:lnTo>
                <a:cubicBezTo>
                  <a:pt x="927982" y="500471"/>
                  <a:pt x="926112" y="499681"/>
                  <a:pt x="926112" y="498890"/>
                </a:cubicBezTo>
                <a:lnTo>
                  <a:pt x="927982" y="498100"/>
                </a:lnTo>
                <a:cubicBezTo>
                  <a:pt x="927982" y="497306"/>
                  <a:pt x="926112" y="496516"/>
                  <a:pt x="926112" y="495725"/>
                </a:cubicBezTo>
                <a:cubicBezTo>
                  <a:pt x="926112" y="495725"/>
                  <a:pt x="927982" y="494935"/>
                  <a:pt x="928914" y="494935"/>
                </a:cubicBezTo>
                <a:cubicBezTo>
                  <a:pt x="928914" y="494145"/>
                  <a:pt x="929849" y="494145"/>
                  <a:pt x="930785" y="493351"/>
                </a:cubicBezTo>
                <a:lnTo>
                  <a:pt x="931720" y="494935"/>
                </a:lnTo>
                <a:cubicBezTo>
                  <a:pt x="932655" y="495725"/>
                  <a:pt x="933587" y="494145"/>
                  <a:pt x="934523" y="494145"/>
                </a:cubicBezTo>
                <a:lnTo>
                  <a:pt x="935458" y="495725"/>
                </a:lnTo>
                <a:cubicBezTo>
                  <a:pt x="935458" y="495725"/>
                  <a:pt x="933587" y="496516"/>
                  <a:pt x="933587" y="497306"/>
                </a:cubicBezTo>
                <a:lnTo>
                  <a:pt x="931720" y="498100"/>
                </a:lnTo>
                <a:cubicBezTo>
                  <a:pt x="931720" y="498890"/>
                  <a:pt x="932655" y="499681"/>
                  <a:pt x="933587" y="499681"/>
                </a:cubicBezTo>
                <a:cubicBezTo>
                  <a:pt x="933587" y="500471"/>
                  <a:pt x="934523" y="502052"/>
                  <a:pt x="934523" y="502052"/>
                </a:cubicBezTo>
                <a:cubicBezTo>
                  <a:pt x="935458" y="502052"/>
                  <a:pt x="936393" y="500471"/>
                  <a:pt x="937328" y="500471"/>
                </a:cubicBezTo>
                <a:cubicBezTo>
                  <a:pt x="937328" y="500471"/>
                  <a:pt x="938264" y="499681"/>
                  <a:pt x="939196" y="498890"/>
                </a:cubicBezTo>
                <a:lnTo>
                  <a:pt x="937328" y="497306"/>
                </a:lnTo>
                <a:lnTo>
                  <a:pt x="939196" y="495725"/>
                </a:lnTo>
                <a:cubicBezTo>
                  <a:pt x="940131" y="496516"/>
                  <a:pt x="941066" y="497306"/>
                  <a:pt x="941066" y="498100"/>
                </a:cubicBezTo>
                <a:cubicBezTo>
                  <a:pt x="941066" y="498100"/>
                  <a:pt x="942937" y="498890"/>
                  <a:pt x="942937" y="499681"/>
                </a:cubicBezTo>
                <a:cubicBezTo>
                  <a:pt x="942937" y="499681"/>
                  <a:pt x="940131" y="500471"/>
                  <a:pt x="940131" y="501261"/>
                </a:cubicBezTo>
                <a:cubicBezTo>
                  <a:pt x="941066" y="501261"/>
                  <a:pt x="942002" y="502052"/>
                  <a:pt x="942002" y="502845"/>
                </a:cubicBezTo>
                <a:cubicBezTo>
                  <a:pt x="942937" y="502845"/>
                  <a:pt x="943872" y="503636"/>
                  <a:pt x="943872" y="504426"/>
                </a:cubicBezTo>
                <a:cubicBezTo>
                  <a:pt x="943872" y="504426"/>
                  <a:pt x="942002" y="505217"/>
                  <a:pt x="942002" y="506007"/>
                </a:cubicBezTo>
                <a:cubicBezTo>
                  <a:pt x="942002" y="506007"/>
                  <a:pt x="942937" y="506797"/>
                  <a:pt x="942937" y="507591"/>
                </a:cubicBezTo>
                <a:cubicBezTo>
                  <a:pt x="943872" y="506797"/>
                  <a:pt x="944804" y="506797"/>
                  <a:pt x="945740" y="506007"/>
                </a:cubicBezTo>
                <a:lnTo>
                  <a:pt x="947610" y="505217"/>
                </a:lnTo>
                <a:cubicBezTo>
                  <a:pt x="947610" y="504426"/>
                  <a:pt x="945740" y="503636"/>
                  <a:pt x="945740" y="502845"/>
                </a:cubicBezTo>
                <a:lnTo>
                  <a:pt x="947610" y="502052"/>
                </a:lnTo>
                <a:cubicBezTo>
                  <a:pt x="947610" y="501261"/>
                  <a:pt x="946675" y="500471"/>
                  <a:pt x="946675" y="499681"/>
                </a:cubicBezTo>
                <a:cubicBezTo>
                  <a:pt x="946675" y="499681"/>
                  <a:pt x="944804" y="498890"/>
                  <a:pt x="944804" y="498100"/>
                </a:cubicBezTo>
                <a:cubicBezTo>
                  <a:pt x="944804" y="497306"/>
                  <a:pt x="946675" y="497306"/>
                  <a:pt x="946675" y="496516"/>
                </a:cubicBezTo>
                <a:lnTo>
                  <a:pt x="948545" y="495725"/>
                </a:lnTo>
                <a:cubicBezTo>
                  <a:pt x="949477" y="494935"/>
                  <a:pt x="947610" y="494145"/>
                  <a:pt x="947610" y="494145"/>
                </a:cubicBezTo>
                <a:cubicBezTo>
                  <a:pt x="947610" y="493351"/>
                  <a:pt x="949477" y="492561"/>
                  <a:pt x="949477" y="492561"/>
                </a:cubicBezTo>
                <a:cubicBezTo>
                  <a:pt x="949477" y="493351"/>
                  <a:pt x="950413" y="493351"/>
                  <a:pt x="951348" y="494145"/>
                </a:cubicBezTo>
                <a:lnTo>
                  <a:pt x="952283" y="495725"/>
                </a:lnTo>
                <a:cubicBezTo>
                  <a:pt x="952283" y="496516"/>
                  <a:pt x="950413" y="497306"/>
                  <a:pt x="950413" y="497306"/>
                </a:cubicBezTo>
                <a:cubicBezTo>
                  <a:pt x="950413" y="498100"/>
                  <a:pt x="951348" y="498890"/>
                  <a:pt x="952283" y="498890"/>
                </a:cubicBezTo>
                <a:cubicBezTo>
                  <a:pt x="952283" y="499681"/>
                  <a:pt x="954151" y="500471"/>
                  <a:pt x="954151" y="500471"/>
                </a:cubicBezTo>
                <a:cubicBezTo>
                  <a:pt x="953215" y="501261"/>
                  <a:pt x="952283" y="501261"/>
                  <a:pt x="951348" y="502052"/>
                </a:cubicBezTo>
                <a:cubicBezTo>
                  <a:pt x="952283" y="502052"/>
                  <a:pt x="952283" y="503636"/>
                  <a:pt x="953215" y="503636"/>
                </a:cubicBezTo>
                <a:cubicBezTo>
                  <a:pt x="954151" y="504426"/>
                  <a:pt x="955086" y="502845"/>
                  <a:pt x="955086" y="502845"/>
                </a:cubicBezTo>
                <a:cubicBezTo>
                  <a:pt x="956021" y="502845"/>
                  <a:pt x="956021" y="504426"/>
                  <a:pt x="956956" y="504426"/>
                </a:cubicBezTo>
                <a:lnTo>
                  <a:pt x="958824" y="502845"/>
                </a:lnTo>
                <a:cubicBezTo>
                  <a:pt x="959759" y="502845"/>
                  <a:pt x="960694" y="502052"/>
                  <a:pt x="960694" y="501261"/>
                </a:cubicBezTo>
                <a:cubicBezTo>
                  <a:pt x="961630" y="501261"/>
                  <a:pt x="962565" y="500471"/>
                  <a:pt x="963497" y="500471"/>
                </a:cubicBezTo>
                <a:lnTo>
                  <a:pt x="964432" y="502052"/>
                </a:lnTo>
                <a:cubicBezTo>
                  <a:pt x="965368" y="502845"/>
                  <a:pt x="966303" y="503636"/>
                  <a:pt x="966303" y="503636"/>
                </a:cubicBezTo>
                <a:cubicBezTo>
                  <a:pt x="966303" y="504426"/>
                  <a:pt x="964432" y="505217"/>
                  <a:pt x="964432" y="505217"/>
                </a:cubicBezTo>
                <a:cubicBezTo>
                  <a:pt x="964432" y="505217"/>
                  <a:pt x="965368" y="506797"/>
                  <a:pt x="966303" y="506797"/>
                </a:cubicBezTo>
                <a:cubicBezTo>
                  <a:pt x="966303" y="507591"/>
                  <a:pt x="967238" y="508381"/>
                  <a:pt x="967238" y="508381"/>
                </a:cubicBezTo>
                <a:cubicBezTo>
                  <a:pt x="968173" y="508381"/>
                  <a:pt x="969105" y="507591"/>
                  <a:pt x="969105" y="507591"/>
                </a:cubicBezTo>
                <a:cubicBezTo>
                  <a:pt x="970041" y="506797"/>
                  <a:pt x="970976" y="506797"/>
                  <a:pt x="971911" y="506007"/>
                </a:cubicBezTo>
                <a:cubicBezTo>
                  <a:pt x="971911" y="505217"/>
                  <a:pt x="970041" y="504426"/>
                  <a:pt x="970041" y="504426"/>
                </a:cubicBezTo>
                <a:cubicBezTo>
                  <a:pt x="970041" y="503636"/>
                  <a:pt x="971911" y="502845"/>
                  <a:pt x="971911" y="502845"/>
                </a:cubicBezTo>
                <a:cubicBezTo>
                  <a:pt x="971911" y="502845"/>
                  <a:pt x="973779" y="502052"/>
                  <a:pt x="973779" y="501261"/>
                </a:cubicBezTo>
                <a:cubicBezTo>
                  <a:pt x="973779" y="501261"/>
                  <a:pt x="972846" y="500471"/>
                  <a:pt x="972846" y="499681"/>
                </a:cubicBezTo>
                <a:cubicBezTo>
                  <a:pt x="971911" y="498890"/>
                  <a:pt x="971911" y="498890"/>
                  <a:pt x="970976" y="498100"/>
                </a:cubicBezTo>
                <a:cubicBezTo>
                  <a:pt x="972846" y="497306"/>
                  <a:pt x="973779" y="496516"/>
                  <a:pt x="975649" y="494935"/>
                </a:cubicBezTo>
                <a:cubicBezTo>
                  <a:pt x="975649" y="495725"/>
                  <a:pt x="976584" y="496516"/>
                  <a:pt x="976584" y="497306"/>
                </a:cubicBezTo>
                <a:cubicBezTo>
                  <a:pt x="977520" y="498100"/>
                  <a:pt x="978455" y="499681"/>
                  <a:pt x="980322" y="500471"/>
                </a:cubicBezTo>
                <a:cubicBezTo>
                  <a:pt x="979387" y="501261"/>
                  <a:pt x="977520" y="501261"/>
                  <a:pt x="977520" y="502052"/>
                </a:cubicBezTo>
                <a:cubicBezTo>
                  <a:pt x="977520" y="502845"/>
                  <a:pt x="979387" y="502845"/>
                  <a:pt x="979387" y="503636"/>
                </a:cubicBezTo>
                <a:cubicBezTo>
                  <a:pt x="979387" y="504426"/>
                  <a:pt x="981258" y="505217"/>
                  <a:pt x="981258" y="505217"/>
                </a:cubicBezTo>
                <a:cubicBezTo>
                  <a:pt x="981258" y="506007"/>
                  <a:pt x="978455" y="506797"/>
                  <a:pt x="979387" y="506797"/>
                </a:cubicBezTo>
                <a:cubicBezTo>
                  <a:pt x="979387" y="507591"/>
                  <a:pt x="980322" y="508381"/>
                  <a:pt x="980322" y="508381"/>
                </a:cubicBezTo>
                <a:cubicBezTo>
                  <a:pt x="981258" y="509172"/>
                  <a:pt x="982193" y="509962"/>
                  <a:pt x="982193" y="510753"/>
                </a:cubicBezTo>
                <a:lnTo>
                  <a:pt x="980322" y="511546"/>
                </a:lnTo>
                <a:cubicBezTo>
                  <a:pt x="980322" y="512337"/>
                  <a:pt x="981258" y="513127"/>
                  <a:pt x="981258" y="513127"/>
                </a:cubicBezTo>
                <a:cubicBezTo>
                  <a:pt x="982193" y="513127"/>
                  <a:pt x="984060" y="512337"/>
                  <a:pt x="984060" y="512337"/>
                </a:cubicBezTo>
                <a:cubicBezTo>
                  <a:pt x="984060" y="511546"/>
                  <a:pt x="985931" y="511546"/>
                  <a:pt x="985931" y="510753"/>
                </a:cubicBezTo>
                <a:lnTo>
                  <a:pt x="984060" y="509172"/>
                </a:lnTo>
                <a:cubicBezTo>
                  <a:pt x="984060" y="508381"/>
                  <a:pt x="985931" y="508381"/>
                  <a:pt x="985931" y="507591"/>
                </a:cubicBezTo>
                <a:lnTo>
                  <a:pt x="984996" y="506007"/>
                </a:lnTo>
                <a:cubicBezTo>
                  <a:pt x="984060" y="505217"/>
                  <a:pt x="983125" y="504426"/>
                  <a:pt x="983125" y="504426"/>
                </a:cubicBezTo>
                <a:cubicBezTo>
                  <a:pt x="983125" y="503636"/>
                  <a:pt x="981258" y="502845"/>
                  <a:pt x="981258" y="502052"/>
                </a:cubicBezTo>
                <a:lnTo>
                  <a:pt x="984060" y="501261"/>
                </a:lnTo>
                <a:cubicBezTo>
                  <a:pt x="984060" y="501261"/>
                  <a:pt x="984996" y="502052"/>
                  <a:pt x="984996" y="502845"/>
                </a:cubicBezTo>
                <a:cubicBezTo>
                  <a:pt x="985931" y="502845"/>
                  <a:pt x="986866" y="501261"/>
                  <a:pt x="986866" y="501261"/>
                </a:cubicBezTo>
                <a:cubicBezTo>
                  <a:pt x="987801" y="501261"/>
                  <a:pt x="988733" y="503636"/>
                  <a:pt x="988733" y="502845"/>
                </a:cubicBezTo>
                <a:cubicBezTo>
                  <a:pt x="989669" y="502845"/>
                  <a:pt x="990604" y="502052"/>
                  <a:pt x="990604" y="502052"/>
                </a:cubicBezTo>
                <a:cubicBezTo>
                  <a:pt x="991539" y="502052"/>
                  <a:pt x="992474" y="500471"/>
                  <a:pt x="993407" y="500471"/>
                </a:cubicBezTo>
                <a:lnTo>
                  <a:pt x="994342" y="502052"/>
                </a:lnTo>
                <a:cubicBezTo>
                  <a:pt x="995277" y="502845"/>
                  <a:pt x="995277" y="503636"/>
                  <a:pt x="996212" y="504426"/>
                </a:cubicBezTo>
                <a:cubicBezTo>
                  <a:pt x="996212" y="504426"/>
                  <a:pt x="997148" y="506007"/>
                  <a:pt x="998083" y="506007"/>
                </a:cubicBezTo>
                <a:lnTo>
                  <a:pt x="999950" y="504426"/>
                </a:lnTo>
                <a:cubicBezTo>
                  <a:pt x="1000886" y="504426"/>
                  <a:pt x="1000886" y="503636"/>
                  <a:pt x="1001821" y="502845"/>
                </a:cubicBezTo>
                <a:cubicBezTo>
                  <a:pt x="1002756" y="502845"/>
                  <a:pt x="1003688" y="502052"/>
                  <a:pt x="1003688" y="502052"/>
                </a:cubicBezTo>
                <a:cubicBezTo>
                  <a:pt x="1004623" y="502052"/>
                  <a:pt x="1005559" y="503636"/>
                  <a:pt x="1005559" y="503636"/>
                </a:cubicBezTo>
                <a:cubicBezTo>
                  <a:pt x="1005559" y="503636"/>
                  <a:pt x="1003688" y="504426"/>
                  <a:pt x="1003688" y="505217"/>
                </a:cubicBezTo>
                <a:cubicBezTo>
                  <a:pt x="1003688" y="505217"/>
                  <a:pt x="1004623" y="506797"/>
                  <a:pt x="1005559" y="506797"/>
                </a:cubicBezTo>
                <a:cubicBezTo>
                  <a:pt x="1005559" y="507591"/>
                  <a:pt x="1006494" y="507591"/>
                  <a:pt x="1006494" y="508381"/>
                </a:cubicBezTo>
                <a:cubicBezTo>
                  <a:pt x="1007429" y="507591"/>
                  <a:pt x="1008361" y="507591"/>
                  <a:pt x="1009297" y="506797"/>
                </a:cubicBezTo>
                <a:cubicBezTo>
                  <a:pt x="1009297" y="506797"/>
                  <a:pt x="1010232" y="506007"/>
                  <a:pt x="1011167" y="506007"/>
                </a:cubicBezTo>
                <a:cubicBezTo>
                  <a:pt x="1011167" y="505217"/>
                  <a:pt x="1013035" y="505217"/>
                  <a:pt x="1013035" y="504426"/>
                </a:cubicBezTo>
                <a:cubicBezTo>
                  <a:pt x="1013035" y="504426"/>
                  <a:pt x="1014905" y="503636"/>
                  <a:pt x="1014905" y="502845"/>
                </a:cubicBezTo>
                <a:cubicBezTo>
                  <a:pt x="1014905" y="502845"/>
                  <a:pt x="1013970" y="502052"/>
                  <a:pt x="1013970" y="501261"/>
                </a:cubicBezTo>
                <a:cubicBezTo>
                  <a:pt x="1013970" y="501261"/>
                  <a:pt x="1015840" y="500471"/>
                  <a:pt x="1015840" y="499681"/>
                </a:cubicBezTo>
                <a:lnTo>
                  <a:pt x="1017708" y="498890"/>
                </a:lnTo>
                <a:cubicBezTo>
                  <a:pt x="1018643" y="498890"/>
                  <a:pt x="1018643" y="499681"/>
                  <a:pt x="1019578" y="500471"/>
                </a:cubicBezTo>
                <a:cubicBezTo>
                  <a:pt x="1020514" y="501261"/>
                  <a:pt x="1021449" y="502845"/>
                  <a:pt x="1022384" y="503636"/>
                </a:cubicBezTo>
                <a:cubicBezTo>
                  <a:pt x="1023316" y="503636"/>
                  <a:pt x="1024251" y="502845"/>
                  <a:pt x="1024251" y="502845"/>
                </a:cubicBezTo>
                <a:cubicBezTo>
                  <a:pt x="1025187" y="502052"/>
                  <a:pt x="1027057" y="501261"/>
                  <a:pt x="1027057" y="501261"/>
                </a:cubicBezTo>
                <a:cubicBezTo>
                  <a:pt x="1027057" y="500471"/>
                  <a:pt x="1025187" y="499681"/>
                  <a:pt x="1025187" y="499681"/>
                </a:cubicBezTo>
                <a:cubicBezTo>
                  <a:pt x="1026122" y="498890"/>
                  <a:pt x="1027993" y="497306"/>
                  <a:pt x="1028925" y="496516"/>
                </a:cubicBezTo>
                <a:cubicBezTo>
                  <a:pt x="1029860" y="498100"/>
                  <a:pt x="1031730" y="498890"/>
                  <a:pt x="1032666" y="500471"/>
                </a:cubicBezTo>
                <a:cubicBezTo>
                  <a:pt x="1031730" y="500471"/>
                  <a:pt x="1030795" y="501261"/>
                  <a:pt x="1030795" y="501261"/>
                </a:cubicBezTo>
                <a:cubicBezTo>
                  <a:pt x="1028925" y="502845"/>
                  <a:pt x="1027993" y="503636"/>
                  <a:pt x="1026122" y="504426"/>
                </a:cubicBezTo>
                <a:cubicBezTo>
                  <a:pt x="1026122" y="505217"/>
                  <a:pt x="1027993" y="505217"/>
                  <a:pt x="1027993" y="506007"/>
                </a:cubicBezTo>
                <a:cubicBezTo>
                  <a:pt x="1027993" y="506797"/>
                  <a:pt x="1026122" y="506797"/>
                  <a:pt x="1026122" y="507591"/>
                </a:cubicBezTo>
                <a:lnTo>
                  <a:pt x="1027057" y="509172"/>
                </a:lnTo>
                <a:cubicBezTo>
                  <a:pt x="1027993" y="509172"/>
                  <a:pt x="1028925" y="507591"/>
                  <a:pt x="1028925" y="507591"/>
                </a:cubicBezTo>
                <a:cubicBezTo>
                  <a:pt x="1029860" y="507591"/>
                  <a:pt x="1030795" y="509172"/>
                  <a:pt x="1030795" y="509962"/>
                </a:cubicBezTo>
                <a:cubicBezTo>
                  <a:pt x="1031730" y="509962"/>
                  <a:pt x="1032666" y="508381"/>
                  <a:pt x="1032666" y="508381"/>
                </a:cubicBezTo>
                <a:cubicBezTo>
                  <a:pt x="1033598" y="508381"/>
                  <a:pt x="1034533" y="509962"/>
                  <a:pt x="1034533" y="509962"/>
                </a:cubicBezTo>
                <a:cubicBezTo>
                  <a:pt x="1035468" y="509962"/>
                  <a:pt x="1036404" y="508381"/>
                  <a:pt x="1036404" y="508381"/>
                </a:cubicBezTo>
                <a:cubicBezTo>
                  <a:pt x="1037339" y="508381"/>
                  <a:pt x="1038271" y="507591"/>
                  <a:pt x="1039206" y="507591"/>
                </a:cubicBezTo>
                <a:lnTo>
                  <a:pt x="1040142" y="509172"/>
                </a:lnTo>
                <a:cubicBezTo>
                  <a:pt x="1041077" y="509172"/>
                  <a:pt x="1042012" y="507591"/>
                  <a:pt x="1042944" y="507591"/>
                </a:cubicBezTo>
                <a:lnTo>
                  <a:pt x="1041077" y="506007"/>
                </a:lnTo>
                <a:lnTo>
                  <a:pt x="1042944" y="504426"/>
                </a:lnTo>
                <a:lnTo>
                  <a:pt x="1044815" y="506007"/>
                </a:lnTo>
                <a:cubicBezTo>
                  <a:pt x="1044815" y="506797"/>
                  <a:pt x="1045750" y="507591"/>
                  <a:pt x="1045750" y="508381"/>
                </a:cubicBezTo>
                <a:cubicBezTo>
                  <a:pt x="1046685" y="507591"/>
                  <a:pt x="1048553" y="506797"/>
                  <a:pt x="1048553" y="506797"/>
                </a:cubicBezTo>
                <a:cubicBezTo>
                  <a:pt x="1048553" y="506007"/>
                  <a:pt x="1046685" y="505217"/>
                  <a:pt x="1046685" y="505217"/>
                </a:cubicBezTo>
                <a:cubicBezTo>
                  <a:pt x="1045750" y="504426"/>
                  <a:pt x="1045750" y="503636"/>
                  <a:pt x="1044815" y="503636"/>
                </a:cubicBezTo>
                <a:cubicBezTo>
                  <a:pt x="1044815" y="502845"/>
                  <a:pt x="1043879" y="502052"/>
                  <a:pt x="1043879" y="501261"/>
                </a:cubicBezTo>
                <a:cubicBezTo>
                  <a:pt x="1042944" y="501261"/>
                  <a:pt x="1042012" y="499681"/>
                  <a:pt x="1042012" y="499681"/>
                </a:cubicBezTo>
                <a:cubicBezTo>
                  <a:pt x="1041077" y="499681"/>
                  <a:pt x="1040142" y="501261"/>
                  <a:pt x="1040142" y="501261"/>
                </a:cubicBezTo>
                <a:cubicBezTo>
                  <a:pt x="1039206" y="501261"/>
                  <a:pt x="1039206" y="499681"/>
                  <a:pt x="1038271" y="499681"/>
                </a:cubicBezTo>
                <a:cubicBezTo>
                  <a:pt x="1041077" y="497306"/>
                  <a:pt x="1043879" y="495725"/>
                  <a:pt x="1046685" y="494145"/>
                </a:cubicBezTo>
                <a:cubicBezTo>
                  <a:pt x="1046685" y="494145"/>
                  <a:pt x="1047617" y="494935"/>
                  <a:pt x="1048553" y="495725"/>
                </a:cubicBezTo>
                <a:lnTo>
                  <a:pt x="1049488" y="497306"/>
                </a:lnTo>
                <a:cubicBezTo>
                  <a:pt x="1049488" y="498100"/>
                  <a:pt x="1047617" y="498890"/>
                  <a:pt x="1047617" y="498890"/>
                </a:cubicBezTo>
                <a:cubicBezTo>
                  <a:pt x="1047617" y="499681"/>
                  <a:pt x="1048553" y="499681"/>
                  <a:pt x="1049488" y="500471"/>
                </a:cubicBezTo>
                <a:cubicBezTo>
                  <a:pt x="1050423" y="502052"/>
                  <a:pt x="1051358" y="502845"/>
                  <a:pt x="1052294" y="504426"/>
                </a:cubicBezTo>
                <a:cubicBezTo>
                  <a:pt x="1053226" y="503636"/>
                  <a:pt x="1054161" y="503636"/>
                  <a:pt x="1054161" y="502845"/>
                </a:cubicBezTo>
                <a:cubicBezTo>
                  <a:pt x="1055096" y="502052"/>
                  <a:pt x="1053226" y="501261"/>
                  <a:pt x="1053226" y="501261"/>
                </a:cubicBezTo>
                <a:cubicBezTo>
                  <a:pt x="1053226" y="500471"/>
                  <a:pt x="1055096" y="500471"/>
                  <a:pt x="1055096" y="499681"/>
                </a:cubicBezTo>
                <a:cubicBezTo>
                  <a:pt x="1055096" y="498890"/>
                  <a:pt x="1053226" y="498100"/>
                  <a:pt x="1053226" y="498100"/>
                </a:cubicBezTo>
                <a:cubicBezTo>
                  <a:pt x="1053226" y="497306"/>
                  <a:pt x="1055096" y="496516"/>
                  <a:pt x="1055096" y="496516"/>
                </a:cubicBezTo>
                <a:cubicBezTo>
                  <a:pt x="1056032" y="496516"/>
                  <a:pt x="1056967" y="494935"/>
                  <a:pt x="1057899" y="494935"/>
                </a:cubicBezTo>
                <a:cubicBezTo>
                  <a:pt x="1057899" y="494935"/>
                  <a:pt x="1058834" y="496516"/>
                  <a:pt x="1058834" y="497306"/>
                </a:cubicBezTo>
                <a:cubicBezTo>
                  <a:pt x="1058834" y="496516"/>
                  <a:pt x="1057899" y="498100"/>
                  <a:pt x="1056967" y="498100"/>
                </a:cubicBezTo>
                <a:cubicBezTo>
                  <a:pt x="1057899" y="498100"/>
                  <a:pt x="1057899" y="499681"/>
                  <a:pt x="1058834" y="499681"/>
                </a:cubicBezTo>
                <a:cubicBezTo>
                  <a:pt x="1058834" y="500471"/>
                  <a:pt x="1060705" y="498890"/>
                  <a:pt x="1060705" y="498890"/>
                </a:cubicBezTo>
                <a:lnTo>
                  <a:pt x="1062575" y="500471"/>
                </a:lnTo>
                <a:cubicBezTo>
                  <a:pt x="1062575" y="501261"/>
                  <a:pt x="1060705" y="501261"/>
                  <a:pt x="1060705" y="502052"/>
                </a:cubicBezTo>
                <a:cubicBezTo>
                  <a:pt x="1059769" y="502052"/>
                  <a:pt x="1061640" y="502845"/>
                  <a:pt x="1061640" y="503636"/>
                </a:cubicBezTo>
                <a:cubicBezTo>
                  <a:pt x="1062575" y="502845"/>
                  <a:pt x="1063507" y="502845"/>
                  <a:pt x="1063507" y="502052"/>
                </a:cubicBezTo>
                <a:cubicBezTo>
                  <a:pt x="1064443" y="502052"/>
                  <a:pt x="1066313" y="501261"/>
                  <a:pt x="1066313" y="501261"/>
                </a:cubicBezTo>
                <a:cubicBezTo>
                  <a:pt x="1066313" y="500471"/>
                  <a:pt x="1064443" y="499681"/>
                  <a:pt x="1064443" y="498890"/>
                </a:cubicBezTo>
                <a:lnTo>
                  <a:pt x="1066313" y="498100"/>
                </a:lnTo>
                <a:cubicBezTo>
                  <a:pt x="1066313" y="498100"/>
                  <a:pt x="1068181" y="498890"/>
                  <a:pt x="1068181" y="499681"/>
                </a:cubicBezTo>
                <a:cubicBezTo>
                  <a:pt x="1068181" y="499681"/>
                  <a:pt x="1069116" y="501261"/>
                  <a:pt x="1070051" y="501261"/>
                </a:cubicBezTo>
                <a:lnTo>
                  <a:pt x="1071922" y="499681"/>
                </a:lnTo>
                <a:cubicBezTo>
                  <a:pt x="1072854" y="500471"/>
                  <a:pt x="1072854" y="501261"/>
                  <a:pt x="1073789" y="502052"/>
                </a:cubicBezTo>
                <a:cubicBezTo>
                  <a:pt x="1073789" y="502052"/>
                  <a:pt x="1074724" y="502845"/>
                  <a:pt x="1074724" y="503636"/>
                </a:cubicBezTo>
                <a:cubicBezTo>
                  <a:pt x="1074724" y="503636"/>
                  <a:pt x="1072854" y="504426"/>
                  <a:pt x="1072854" y="505217"/>
                </a:cubicBezTo>
                <a:lnTo>
                  <a:pt x="1074724" y="506797"/>
                </a:lnTo>
                <a:lnTo>
                  <a:pt x="1076595" y="505217"/>
                </a:lnTo>
                <a:lnTo>
                  <a:pt x="1078462" y="503636"/>
                </a:lnTo>
                <a:cubicBezTo>
                  <a:pt x="1079397" y="503636"/>
                  <a:pt x="1080333" y="505217"/>
                  <a:pt x="1080333" y="506007"/>
                </a:cubicBezTo>
                <a:cubicBezTo>
                  <a:pt x="1080333" y="506007"/>
                  <a:pt x="1081268" y="507591"/>
                  <a:pt x="1082203" y="507591"/>
                </a:cubicBezTo>
                <a:lnTo>
                  <a:pt x="1084071" y="506007"/>
                </a:lnTo>
                <a:cubicBezTo>
                  <a:pt x="1085006" y="506797"/>
                  <a:pt x="1085006" y="507591"/>
                  <a:pt x="1085941" y="507591"/>
                </a:cubicBezTo>
                <a:cubicBezTo>
                  <a:pt x="1086876" y="509172"/>
                  <a:pt x="1087809" y="509962"/>
                  <a:pt x="1088744" y="511546"/>
                </a:cubicBezTo>
                <a:cubicBezTo>
                  <a:pt x="1088744" y="510753"/>
                  <a:pt x="1090614" y="510753"/>
                  <a:pt x="1090614" y="509962"/>
                </a:cubicBezTo>
                <a:cubicBezTo>
                  <a:pt x="1090614" y="509962"/>
                  <a:pt x="1088744" y="508381"/>
                  <a:pt x="1089679" y="508381"/>
                </a:cubicBezTo>
                <a:lnTo>
                  <a:pt x="1091550" y="506797"/>
                </a:lnTo>
                <a:lnTo>
                  <a:pt x="1089679" y="505217"/>
                </a:lnTo>
                <a:cubicBezTo>
                  <a:pt x="1088744" y="505217"/>
                  <a:pt x="1087809" y="506797"/>
                  <a:pt x="1087809" y="506797"/>
                </a:cubicBezTo>
                <a:cubicBezTo>
                  <a:pt x="1086876" y="505217"/>
                  <a:pt x="1085941" y="504426"/>
                  <a:pt x="1084071" y="502845"/>
                </a:cubicBezTo>
                <a:cubicBezTo>
                  <a:pt x="1085941" y="502052"/>
                  <a:pt x="1086876" y="501261"/>
                  <a:pt x="1088744" y="500471"/>
                </a:cubicBezTo>
                <a:cubicBezTo>
                  <a:pt x="1089679" y="501261"/>
                  <a:pt x="1090614" y="502845"/>
                  <a:pt x="1091550" y="503636"/>
                </a:cubicBezTo>
                <a:cubicBezTo>
                  <a:pt x="1092485" y="503636"/>
                  <a:pt x="1093417" y="502052"/>
                  <a:pt x="1094352" y="502845"/>
                </a:cubicBezTo>
                <a:cubicBezTo>
                  <a:pt x="1094352" y="502845"/>
                  <a:pt x="1095288" y="503636"/>
                  <a:pt x="1095288" y="504426"/>
                </a:cubicBezTo>
                <a:lnTo>
                  <a:pt x="1093417" y="505217"/>
                </a:lnTo>
                <a:cubicBezTo>
                  <a:pt x="1093417" y="506007"/>
                  <a:pt x="1094352" y="506797"/>
                  <a:pt x="1095288" y="507591"/>
                </a:cubicBezTo>
                <a:cubicBezTo>
                  <a:pt x="1095288" y="507591"/>
                  <a:pt x="1096223" y="508381"/>
                  <a:pt x="1096223" y="509172"/>
                </a:cubicBezTo>
                <a:cubicBezTo>
                  <a:pt x="1096223" y="508381"/>
                  <a:pt x="1099025" y="508381"/>
                  <a:pt x="1099025" y="507591"/>
                </a:cubicBezTo>
                <a:cubicBezTo>
                  <a:pt x="1099025" y="507591"/>
                  <a:pt x="1097155" y="506797"/>
                  <a:pt x="1097155" y="506007"/>
                </a:cubicBezTo>
                <a:cubicBezTo>
                  <a:pt x="1097155" y="506007"/>
                  <a:pt x="1099025" y="505217"/>
                  <a:pt x="1099025" y="504426"/>
                </a:cubicBezTo>
                <a:cubicBezTo>
                  <a:pt x="1099961" y="505217"/>
                  <a:pt x="1099961" y="506007"/>
                  <a:pt x="1100896" y="506797"/>
                </a:cubicBezTo>
                <a:lnTo>
                  <a:pt x="1102763" y="505217"/>
                </a:lnTo>
                <a:cubicBezTo>
                  <a:pt x="1103699" y="504426"/>
                  <a:pt x="1104634" y="504426"/>
                  <a:pt x="1104634" y="503636"/>
                </a:cubicBezTo>
                <a:cubicBezTo>
                  <a:pt x="1105569" y="504426"/>
                  <a:pt x="1105569" y="505217"/>
                  <a:pt x="1106504" y="505217"/>
                </a:cubicBezTo>
                <a:cubicBezTo>
                  <a:pt x="1107437" y="506007"/>
                  <a:pt x="1107437" y="506797"/>
                  <a:pt x="1108372" y="507591"/>
                </a:cubicBezTo>
                <a:lnTo>
                  <a:pt x="1109307" y="509172"/>
                </a:lnTo>
                <a:cubicBezTo>
                  <a:pt x="1110242" y="509172"/>
                  <a:pt x="1111178" y="507591"/>
                  <a:pt x="1112113" y="507591"/>
                </a:cubicBezTo>
                <a:lnTo>
                  <a:pt x="1113045" y="509172"/>
                </a:lnTo>
                <a:cubicBezTo>
                  <a:pt x="1113980" y="509172"/>
                  <a:pt x="1114916" y="508381"/>
                  <a:pt x="1115851" y="508381"/>
                </a:cubicBezTo>
                <a:cubicBezTo>
                  <a:pt x="1114916" y="507591"/>
                  <a:pt x="1113980" y="506797"/>
                  <a:pt x="1113980" y="506007"/>
                </a:cubicBezTo>
                <a:cubicBezTo>
                  <a:pt x="1113045" y="506007"/>
                  <a:pt x="1113045" y="505217"/>
                  <a:pt x="1112113" y="504426"/>
                </a:cubicBezTo>
                <a:lnTo>
                  <a:pt x="1110242" y="502845"/>
                </a:lnTo>
                <a:cubicBezTo>
                  <a:pt x="1111178" y="502845"/>
                  <a:pt x="1112113" y="501261"/>
                  <a:pt x="1113045" y="501261"/>
                </a:cubicBezTo>
                <a:cubicBezTo>
                  <a:pt x="1113045" y="501261"/>
                  <a:pt x="1114916" y="499681"/>
                  <a:pt x="1114916" y="500471"/>
                </a:cubicBezTo>
                <a:cubicBezTo>
                  <a:pt x="1115851" y="500471"/>
                  <a:pt x="1115851" y="502052"/>
                  <a:pt x="1116786" y="502052"/>
                </a:cubicBezTo>
                <a:cubicBezTo>
                  <a:pt x="1116786" y="502052"/>
                  <a:pt x="1117718" y="500471"/>
                  <a:pt x="1118653" y="500471"/>
                </a:cubicBezTo>
                <a:cubicBezTo>
                  <a:pt x="1118653" y="500471"/>
                  <a:pt x="1119589" y="502052"/>
                  <a:pt x="1120524" y="502052"/>
                </a:cubicBezTo>
                <a:cubicBezTo>
                  <a:pt x="1120524" y="502845"/>
                  <a:pt x="1121459" y="503636"/>
                  <a:pt x="1121459" y="504426"/>
                </a:cubicBezTo>
                <a:cubicBezTo>
                  <a:pt x="1122395" y="504426"/>
                  <a:pt x="1122395" y="505217"/>
                  <a:pt x="1123327" y="506007"/>
                </a:cubicBezTo>
                <a:cubicBezTo>
                  <a:pt x="1123327" y="506007"/>
                  <a:pt x="1124262" y="507591"/>
                  <a:pt x="1125197" y="507591"/>
                </a:cubicBezTo>
                <a:lnTo>
                  <a:pt x="1127065" y="506007"/>
                </a:lnTo>
                <a:cubicBezTo>
                  <a:pt x="1127065" y="506007"/>
                  <a:pt x="1128000" y="507591"/>
                  <a:pt x="1128935" y="508381"/>
                </a:cubicBezTo>
                <a:lnTo>
                  <a:pt x="1129870" y="509962"/>
                </a:lnTo>
                <a:cubicBezTo>
                  <a:pt x="1130806" y="509962"/>
                  <a:pt x="1131738" y="508381"/>
                  <a:pt x="1132673" y="508381"/>
                </a:cubicBezTo>
                <a:lnTo>
                  <a:pt x="1133608" y="509962"/>
                </a:lnTo>
                <a:cubicBezTo>
                  <a:pt x="1134544" y="509962"/>
                  <a:pt x="1135479" y="509172"/>
                  <a:pt x="1136414" y="509172"/>
                </a:cubicBezTo>
                <a:cubicBezTo>
                  <a:pt x="1136414" y="508381"/>
                  <a:pt x="1137346" y="507591"/>
                  <a:pt x="1138281" y="507591"/>
                </a:cubicBezTo>
                <a:lnTo>
                  <a:pt x="1139217" y="509172"/>
                </a:lnTo>
                <a:lnTo>
                  <a:pt x="1137346" y="510753"/>
                </a:lnTo>
                <a:cubicBezTo>
                  <a:pt x="1137346" y="510753"/>
                  <a:pt x="1139217" y="511546"/>
                  <a:pt x="1139217" y="512337"/>
                </a:cubicBezTo>
                <a:cubicBezTo>
                  <a:pt x="1139217" y="513127"/>
                  <a:pt x="1137346" y="513127"/>
                  <a:pt x="1137346" y="513917"/>
                </a:cubicBezTo>
                <a:cubicBezTo>
                  <a:pt x="1137346" y="513917"/>
                  <a:pt x="1138281" y="514708"/>
                  <a:pt x="1138281" y="515498"/>
                </a:cubicBezTo>
                <a:cubicBezTo>
                  <a:pt x="1139217" y="514708"/>
                  <a:pt x="1140152" y="514708"/>
                  <a:pt x="1141087" y="513917"/>
                </a:cubicBezTo>
                <a:cubicBezTo>
                  <a:pt x="1142023" y="513127"/>
                  <a:pt x="1143890" y="512337"/>
                  <a:pt x="1144825" y="511546"/>
                </a:cubicBezTo>
                <a:cubicBezTo>
                  <a:pt x="1144825" y="510753"/>
                  <a:pt x="1143890" y="509962"/>
                  <a:pt x="1142955" y="509962"/>
                </a:cubicBezTo>
                <a:cubicBezTo>
                  <a:pt x="1142955" y="509172"/>
                  <a:pt x="1142023" y="508381"/>
                  <a:pt x="1142023" y="507591"/>
                </a:cubicBezTo>
                <a:cubicBezTo>
                  <a:pt x="1141087" y="507591"/>
                  <a:pt x="1140152" y="506797"/>
                  <a:pt x="1140152" y="506007"/>
                </a:cubicBezTo>
                <a:cubicBezTo>
                  <a:pt x="1140152" y="506007"/>
                  <a:pt x="1142023" y="505217"/>
                  <a:pt x="1142023" y="504426"/>
                </a:cubicBezTo>
                <a:lnTo>
                  <a:pt x="1141087" y="502845"/>
                </a:lnTo>
                <a:cubicBezTo>
                  <a:pt x="1140152" y="502845"/>
                  <a:pt x="1139217" y="502052"/>
                  <a:pt x="1139217" y="501261"/>
                </a:cubicBezTo>
                <a:lnTo>
                  <a:pt x="1137346" y="502845"/>
                </a:lnTo>
                <a:cubicBezTo>
                  <a:pt x="1136414" y="502845"/>
                  <a:pt x="1135479" y="503636"/>
                  <a:pt x="1134544" y="503636"/>
                </a:cubicBezTo>
                <a:cubicBezTo>
                  <a:pt x="1134544" y="503636"/>
                  <a:pt x="1133608" y="502845"/>
                  <a:pt x="1133608" y="502052"/>
                </a:cubicBezTo>
                <a:cubicBezTo>
                  <a:pt x="1132673" y="501261"/>
                  <a:pt x="1131738" y="501261"/>
                  <a:pt x="1131738" y="500471"/>
                </a:cubicBezTo>
                <a:cubicBezTo>
                  <a:pt x="1130806" y="499681"/>
                  <a:pt x="1130806" y="498890"/>
                  <a:pt x="1129870" y="498890"/>
                </a:cubicBezTo>
                <a:cubicBezTo>
                  <a:pt x="1129870" y="498163"/>
                  <a:pt x="1129146" y="497438"/>
                  <a:pt x="1129014" y="496714"/>
                </a:cubicBezTo>
                <a:cubicBezTo>
                  <a:pt x="1129247" y="496818"/>
                  <a:pt x="1130022" y="495725"/>
                  <a:pt x="1130806" y="495725"/>
                </a:cubicBezTo>
                <a:lnTo>
                  <a:pt x="1131738" y="497306"/>
                </a:lnTo>
                <a:cubicBezTo>
                  <a:pt x="1132673" y="497306"/>
                  <a:pt x="1133608" y="495725"/>
                  <a:pt x="1134544" y="495725"/>
                </a:cubicBezTo>
                <a:cubicBezTo>
                  <a:pt x="1134544" y="495725"/>
                  <a:pt x="1135479" y="497306"/>
                  <a:pt x="1135479" y="498100"/>
                </a:cubicBezTo>
                <a:cubicBezTo>
                  <a:pt x="1136414" y="498100"/>
                  <a:pt x="1137346" y="499681"/>
                  <a:pt x="1137346" y="499681"/>
                </a:cubicBezTo>
                <a:cubicBezTo>
                  <a:pt x="1138281" y="499681"/>
                  <a:pt x="1139217" y="498100"/>
                  <a:pt x="1139217" y="498100"/>
                </a:cubicBezTo>
                <a:cubicBezTo>
                  <a:pt x="1140152" y="498100"/>
                  <a:pt x="1140152" y="499681"/>
                  <a:pt x="1141087" y="499681"/>
                </a:cubicBezTo>
                <a:cubicBezTo>
                  <a:pt x="1142023" y="499681"/>
                  <a:pt x="1142955" y="498100"/>
                  <a:pt x="1142955" y="498890"/>
                </a:cubicBezTo>
                <a:cubicBezTo>
                  <a:pt x="1143890" y="498890"/>
                  <a:pt x="1144825" y="499681"/>
                  <a:pt x="1144825" y="500471"/>
                </a:cubicBezTo>
                <a:cubicBezTo>
                  <a:pt x="1144825" y="500471"/>
                  <a:pt x="1145760" y="502052"/>
                  <a:pt x="1146696" y="502052"/>
                </a:cubicBezTo>
                <a:cubicBezTo>
                  <a:pt x="1146696" y="502052"/>
                  <a:pt x="1147628" y="500471"/>
                  <a:pt x="1148563" y="500471"/>
                </a:cubicBezTo>
                <a:lnTo>
                  <a:pt x="1150434" y="499681"/>
                </a:lnTo>
                <a:cubicBezTo>
                  <a:pt x="1151369" y="498890"/>
                  <a:pt x="1152301" y="498890"/>
                  <a:pt x="1152301" y="498100"/>
                </a:cubicBezTo>
                <a:cubicBezTo>
                  <a:pt x="1153236" y="498100"/>
                  <a:pt x="1154172" y="496516"/>
                  <a:pt x="1155107" y="496516"/>
                </a:cubicBezTo>
                <a:lnTo>
                  <a:pt x="1156042" y="498100"/>
                </a:lnTo>
                <a:cubicBezTo>
                  <a:pt x="1156974" y="498890"/>
                  <a:pt x="1156974" y="499681"/>
                  <a:pt x="1157909" y="500471"/>
                </a:cubicBezTo>
                <a:cubicBezTo>
                  <a:pt x="1158845" y="500471"/>
                  <a:pt x="1158845" y="501261"/>
                  <a:pt x="1159780" y="502052"/>
                </a:cubicBezTo>
                <a:cubicBezTo>
                  <a:pt x="1159780" y="502845"/>
                  <a:pt x="1160715" y="502845"/>
                  <a:pt x="1160715" y="503636"/>
                </a:cubicBezTo>
                <a:cubicBezTo>
                  <a:pt x="1161647" y="504426"/>
                  <a:pt x="1162583" y="505217"/>
                  <a:pt x="1162583" y="505217"/>
                </a:cubicBezTo>
                <a:lnTo>
                  <a:pt x="1164453" y="504426"/>
                </a:lnTo>
                <a:cubicBezTo>
                  <a:pt x="1165388" y="503636"/>
                  <a:pt x="1166324" y="503636"/>
                  <a:pt x="1167256" y="502845"/>
                </a:cubicBezTo>
                <a:cubicBezTo>
                  <a:pt x="1167256" y="502845"/>
                  <a:pt x="1168191" y="501261"/>
                  <a:pt x="1169126" y="501261"/>
                </a:cubicBezTo>
                <a:cubicBezTo>
                  <a:pt x="1169126" y="501261"/>
                  <a:pt x="1170062" y="502845"/>
                  <a:pt x="1170997" y="503636"/>
                </a:cubicBezTo>
                <a:cubicBezTo>
                  <a:pt x="1170997" y="503636"/>
                  <a:pt x="1171929" y="504426"/>
                  <a:pt x="1171929" y="505217"/>
                </a:cubicBezTo>
                <a:cubicBezTo>
                  <a:pt x="1172864" y="505217"/>
                  <a:pt x="1173799" y="503636"/>
                  <a:pt x="1173799" y="503636"/>
                </a:cubicBezTo>
                <a:cubicBezTo>
                  <a:pt x="1174735" y="503636"/>
                  <a:pt x="1175670" y="505217"/>
                  <a:pt x="1175670" y="505217"/>
                </a:cubicBezTo>
                <a:cubicBezTo>
                  <a:pt x="1176605" y="505217"/>
                  <a:pt x="1177537" y="504426"/>
                  <a:pt x="1177537" y="504426"/>
                </a:cubicBezTo>
                <a:cubicBezTo>
                  <a:pt x="1178473" y="503636"/>
                  <a:pt x="1176605" y="502845"/>
                  <a:pt x="1176605" y="502052"/>
                </a:cubicBezTo>
                <a:lnTo>
                  <a:pt x="1178473" y="501261"/>
                </a:lnTo>
                <a:cubicBezTo>
                  <a:pt x="1178473" y="500471"/>
                  <a:pt x="1176605" y="499681"/>
                  <a:pt x="1176605" y="498890"/>
                </a:cubicBezTo>
                <a:lnTo>
                  <a:pt x="1178473" y="498100"/>
                </a:lnTo>
                <a:lnTo>
                  <a:pt x="1180343" y="499681"/>
                </a:lnTo>
                <a:lnTo>
                  <a:pt x="1182211" y="498100"/>
                </a:lnTo>
                <a:cubicBezTo>
                  <a:pt x="1183146" y="498100"/>
                  <a:pt x="1184081" y="499681"/>
                  <a:pt x="1184081" y="499681"/>
                </a:cubicBezTo>
                <a:cubicBezTo>
                  <a:pt x="1185016" y="500471"/>
                  <a:pt x="1185016" y="501261"/>
                  <a:pt x="1185952" y="502052"/>
                </a:cubicBezTo>
                <a:lnTo>
                  <a:pt x="1186884" y="503636"/>
                </a:lnTo>
                <a:cubicBezTo>
                  <a:pt x="1187819" y="503636"/>
                  <a:pt x="1188754" y="502052"/>
                  <a:pt x="1189690" y="502052"/>
                </a:cubicBezTo>
                <a:lnTo>
                  <a:pt x="1187819" y="500471"/>
                </a:lnTo>
                <a:lnTo>
                  <a:pt x="1189690" y="498890"/>
                </a:lnTo>
                <a:cubicBezTo>
                  <a:pt x="1190625" y="498890"/>
                  <a:pt x="1191557" y="498100"/>
                  <a:pt x="1191557" y="498100"/>
                </a:cubicBezTo>
                <a:cubicBezTo>
                  <a:pt x="1192492" y="498100"/>
                  <a:pt x="1193427" y="498890"/>
                  <a:pt x="1193427" y="499681"/>
                </a:cubicBezTo>
                <a:cubicBezTo>
                  <a:pt x="1194363" y="500471"/>
                  <a:pt x="1194363" y="500471"/>
                  <a:pt x="1195298" y="501261"/>
                </a:cubicBezTo>
                <a:cubicBezTo>
                  <a:pt x="1196233" y="502052"/>
                  <a:pt x="1196233" y="502845"/>
                  <a:pt x="1197165" y="502845"/>
                </a:cubicBezTo>
                <a:cubicBezTo>
                  <a:pt x="1197165" y="503636"/>
                  <a:pt x="1198101" y="504426"/>
                  <a:pt x="1198101" y="505217"/>
                </a:cubicBezTo>
                <a:cubicBezTo>
                  <a:pt x="1199036" y="505217"/>
                  <a:pt x="1199971" y="503636"/>
                  <a:pt x="1200906" y="503636"/>
                </a:cubicBezTo>
                <a:cubicBezTo>
                  <a:pt x="1199971" y="503636"/>
                  <a:pt x="1199036" y="502052"/>
                  <a:pt x="1199036" y="502052"/>
                </a:cubicBezTo>
                <a:cubicBezTo>
                  <a:pt x="1199036" y="501261"/>
                  <a:pt x="1200906" y="500471"/>
                  <a:pt x="1200906" y="500471"/>
                </a:cubicBezTo>
                <a:cubicBezTo>
                  <a:pt x="1201839" y="499681"/>
                  <a:pt x="1202774" y="499681"/>
                  <a:pt x="1202774" y="498890"/>
                </a:cubicBezTo>
                <a:cubicBezTo>
                  <a:pt x="1203709" y="498890"/>
                  <a:pt x="1204644" y="498100"/>
                  <a:pt x="1205580" y="497306"/>
                </a:cubicBezTo>
                <a:lnTo>
                  <a:pt x="1206515" y="499681"/>
                </a:lnTo>
                <a:lnTo>
                  <a:pt x="1208382" y="501261"/>
                </a:lnTo>
                <a:lnTo>
                  <a:pt x="1210253" y="499681"/>
                </a:lnTo>
                <a:cubicBezTo>
                  <a:pt x="1210253" y="499681"/>
                  <a:pt x="1212120" y="498100"/>
                  <a:pt x="1212120" y="498890"/>
                </a:cubicBezTo>
                <a:cubicBezTo>
                  <a:pt x="1213055" y="498890"/>
                  <a:pt x="1213991" y="499681"/>
                  <a:pt x="1213991" y="500471"/>
                </a:cubicBezTo>
                <a:cubicBezTo>
                  <a:pt x="1213991" y="500471"/>
                  <a:pt x="1214926" y="502052"/>
                  <a:pt x="1215861" y="502052"/>
                </a:cubicBezTo>
                <a:lnTo>
                  <a:pt x="1217729" y="500471"/>
                </a:lnTo>
                <a:cubicBezTo>
                  <a:pt x="1218664" y="500471"/>
                  <a:pt x="1219599" y="499681"/>
                  <a:pt x="1219599" y="499681"/>
                </a:cubicBezTo>
                <a:cubicBezTo>
                  <a:pt x="1219599" y="498890"/>
                  <a:pt x="1221467" y="498100"/>
                  <a:pt x="1222402" y="498100"/>
                </a:cubicBezTo>
                <a:lnTo>
                  <a:pt x="1223337" y="499681"/>
                </a:lnTo>
                <a:cubicBezTo>
                  <a:pt x="1224272" y="500471"/>
                  <a:pt x="1225208" y="501261"/>
                  <a:pt x="1225208" y="501261"/>
                </a:cubicBezTo>
                <a:cubicBezTo>
                  <a:pt x="1225208" y="502052"/>
                  <a:pt x="1223337" y="502845"/>
                  <a:pt x="1223337" y="502845"/>
                </a:cubicBezTo>
                <a:cubicBezTo>
                  <a:pt x="1223337" y="503636"/>
                  <a:pt x="1224272" y="504426"/>
                  <a:pt x="1224272" y="504426"/>
                </a:cubicBezTo>
                <a:cubicBezTo>
                  <a:pt x="1224272" y="505217"/>
                  <a:pt x="1222402" y="505217"/>
                  <a:pt x="1222402" y="506007"/>
                </a:cubicBezTo>
                <a:cubicBezTo>
                  <a:pt x="1222402" y="506797"/>
                  <a:pt x="1224272" y="507591"/>
                  <a:pt x="1224272" y="507591"/>
                </a:cubicBezTo>
                <a:cubicBezTo>
                  <a:pt x="1224272" y="508381"/>
                  <a:pt x="1222402" y="508381"/>
                  <a:pt x="1222402" y="509172"/>
                </a:cubicBezTo>
                <a:lnTo>
                  <a:pt x="1223337" y="510753"/>
                </a:lnTo>
                <a:cubicBezTo>
                  <a:pt x="1223337" y="510753"/>
                  <a:pt x="1225208" y="509172"/>
                  <a:pt x="1226143" y="509172"/>
                </a:cubicBezTo>
                <a:cubicBezTo>
                  <a:pt x="1226143" y="509962"/>
                  <a:pt x="1227075" y="511546"/>
                  <a:pt x="1227075" y="511546"/>
                </a:cubicBezTo>
                <a:cubicBezTo>
                  <a:pt x="1228010" y="511546"/>
                  <a:pt x="1228946" y="509962"/>
                  <a:pt x="1228946" y="509962"/>
                </a:cubicBezTo>
                <a:lnTo>
                  <a:pt x="1228010" y="508381"/>
                </a:lnTo>
                <a:cubicBezTo>
                  <a:pt x="1227075" y="507591"/>
                  <a:pt x="1227075" y="506797"/>
                  <a:pt x="1226143" y="506797"/>
                </a:cubicBezTo>
                <a:cubicBezTo>
                  <a:pt x="1226143" y="506007"/>
                  <a:pt x="1225208" y="505217"/>
                  <a:pt x="1224272" y="504426"/>
                </a:cubicBezTo>
                <a:lnTo>
                  <a:pt x="1227075" y="503636"/>
                </a:lnTo>
                <a:cubicBezTo>
                  <a:pt x="1227075" y="502845"/>
                  <a:pt x="1225208" y="502052"/>
                  <a:pt x="1225208" y="501261"/>
                </a:cubicBezTo>
                <a:lnTo>
                  <a:pt x="1227075" y="500471"/>
                </a:lnTo>
                <a:cubicBezTo>
                  <a:pt x="1227075" y="499681"/>
                  <a:pt x="1226143" y="498890"/>
                  <a:pt x="1225208" y="498100"/>
                </a:cubicBezTo>
                <a:cubicBezTo>
                  <a:pt x="1225208" y="498100"/>
                  <a:pt x="1224272" y="497306"/>
                  <a:pt x="1224272" y="496516"/>
                </a:cubicBezTo>
                <a:lnTo>
                  <a:pt x="1222402" y="494935"/>
                </a:lnTo>
                <a:cubicBezTo>
                  <a:pt x="1222402" y="494145"/>
                  <a:pt x="1224272" y="494145"/>
                  <a:pt x="1224272" y="493351"/>
                </a:cubicBezTo>
                <a:cubicBezTo>
                  <a:pt x="1225208" y="493351"/>
                  <a:pt x="1225208" y="494935"/>
                  <a:pt x="1226143" y="494935"/>
                </a:cubicBezTo>
                <a:cubicBezTo>
                  <a:pt x="1226143" y="495725"/>
                  <a:pt x="1228010" y="494145"/>
                  <a:pt x="1228010" y="494145"/>
                </a:cubicBezTo>
                <a:lnTo>
                  <a:pt x="1229881" y="495725"/>
                </a:lnTo>
                <a:cubicBezTo>
                  <a:pt x="1229881" y="496516"/>
                  <a:pt x="1228010" y="496516"/>
                  <a:pt x="1228010" y="497306"/>
                </a:cubicBezTo>
                <a:lnTo>
                  <a:pt x="1228946" y="498890"/>
                </a:lnTo>
                <a:cubicBezTo>
                  <a:pt x="1229881" y="498890"/>
                  <a:pt x="1230816" y="497306"/>
                  <a:pt x="1231748" y="497306"/>
                </a:cubicBezTo>
                <a:lnTo>
                  <a:pt x="1232683" y="498890"/>
                </a:lnTo>
                <a:cubicBezTo>
                  <a:pt x="1233619" y="499681"/>
                  <a:pt x="1234554" y="498100"/>
                  <a:pt x="1235489" y="498100"/>
                </a:cubicBezTo>
                <a:lnTo>
                  <a:pt x="1236425" y="499681"/>
                </a:lnTo>
                <a:cubicBezTo>
                  <a:pt x="1237357" y="499681"/>
                  <a:pt x="1238292" y="498100"/>
                  <a:pt x="1238292" y="498100"/>
                </a:cubicBezTo>
                <a:cubicBezTo>
                  <a:pt x="1239227" y="498100"/>
                  <a:pt x="1240162" y="499681"/>
                  <a:pt x="1240162" y="500471"/>
                </a:cubicBezTo>
                <a:cubicBezTo>
                  <a:pt x="1241095" y="500471"/>
                  <a:pt x="1242030" y="498890"/>
                  <a:pt x="1242030" y="498890"/>
                </a:cubicBezTo>
                <a:cubicBezTo>
                  <a:pt x="1242965" y="498890"/>
                  <a:pt x="1243900" y="500471"/>
                  <a:pt x="1243900" y="500471"/>
                </a:cubicBezTo>
                <a:cubicBezTo>
                  <a:pt x="1244836" y="500471"/>
                  <a:pt x="1245768" y="498890"/>
                  <a:pt x="1245768" y="498890"/>
                </a:cubicBezTo>
                <a:cubicBezTo>
                  <a:pt x="1246703" y="498890"/>
                  <a:pt x="1247638" y="498100"/>
                  <a:pt x="1248574" y="498100"/>
                </a:cubicBezTo>
                <a:cubicBezTo>
                  <a:pt x="1248574" y="497306"/>
                  <a:pt x="1249509" y="496516"/>
                  <a:pt x="1250444" y="496516"/>
                </a:cubicBezTo>
                <a:cubicBezTo>
                  <a:pt x="1250444" y="496516"/>
                  <a:pt x="1251376" y="498100"/>
                  <a:pt x="1252311" y="498100"/>
                </a:cubicBezTo>
                <a:cubicBezTo>
                  <a:pt x="1252311" y="498100"/>
                  <a:pt x="1253247" y="496516"/>
                  <a:pt x="1254182" y="496516"/>
                </a:cubicBezTo>
                <a:cubicBezTo>
                  <a:pt x="1254182" y="497306"/>
                  <a:pt x="1255117" y="498890"/>
                  <a:pt x="1255117" y="498890"/>
                </a:cubicBezTo>
                <a:cubicBezTo>
                  <a:pt x="1256053" y="498890"/>
                  <a:pt x="1256985" y="497306"/>
                  <a:pt x="1257920" y="497306"/>
                </a:cubicBezTo>
                <a:cubicBezTo>
                  <a:pt x="1257920" y="496516"/>
                  <a:pt x="1258855" y="496516"/>
                  <a:pt x="1259790" y="495725"/>
                </a:cubicBezTo>
                <a:cubicBezTo>
                  <a:pt x="1258855" y="495725"/>
                  <a:pt x="1258855" y="494935"/>
                  <a:pt x="1257920" y="494145"/>
                </a:cubicBezTo>
                <a:cubicBezTo>
                  <a:pt x="1257920" y="493351"/>
                  <a:pt x="1256985" y="493351"/>
                  <a:pt x="1256985" y="492561"/>
                </a:cubicBezTo>
                <a:cubicBezTo>
                  <a:pt x="1256053" y="491770"/>
                  <a:pt x="1255117" y="490980"/>
                  <a:pt x="1255117" y="490980"/>
                </a:cubicBezTo>
                <a:cubicBezTo>
                  <a:pt x="1255117" y="490189"/>
                  <a:pt x="1256985" y="489396"/>
                  <a:pt x="1256985" y="489396"/>
                </a:cubicBezTo>
                <a:cubicBezTo>
                  <a:pt x="1257920" y="489396"/>
                  <a:pt x="1257920" y="490980"/>
                  <a:pt x="1258855" y="490980"/>
                </a:cubicBezTo>
                <a:lnTo>
                  <a:pt x="1259790" y="492561"/>
                </a:lnTo>
                <a:cubicBezTo>
                  <a:pt x="1260726" y="493351"/>
                  <a:pt x="1261658" y="494145"/>
                  <a:pt x="1261658" y="494935"/>
                </a:cubicBezTo>
                <a:cubicBezTo>
                  <a:pt x="1262593" y="494935"/>
                  <a:pt x="1262593" y="495725"/>
                  <a:pt x="1263528" y="496516"/>
                </a:cubicBezTo>
                <a:cubicBezTo>
                  <a:pt x="1263528" y="497306"/>
                  <a:pt x="1264464" y="497306"/>
                  <a:pt x="1265399" y="498100"/>
                </a:cubicBezTo>
                <a:cubicBezTo>
                  <a:pt x="1265399" y="498890"/>
                  <a:pt x="1266334" y="499681"/>
                  <a:pt x="1266334" y="499681"/>
                </a:cubicBezTo>
                <a:cubicBezTo>
                  <a:pt x="1267266" y="499681"/>
                  <a:pt x="1268202" y="498890"/>
                  <a:pt x="1268202" y="498890"/>
                </a:cubicBezTo>
                <a:cubicBezTo>
                  <a:pt x="1269137" y="498890"/>
                  <a:pt x="1270072" y="500471"/>
                  <a:pt x="1270072" y="500471"/>
                </a:cubicBezTo>
                <a:cubicBezTo>
                  <a:pt x="1271004" y="500471"/>
                  <a:pt x="1271939" y="498890"/>
                  <a:pt x="1271939" y="498890"/>
                </a:cubicBezTo>
                <a:cubicBezTo>
                  <a:pt x="1272875" y="498890"/>
                  <a:pt x="1273810" y="498100"/>
                  <a:pt x="1274745" y="497306"/>
                </a:cubicBezTo>
                <a:cubicBezTo>
                  <a:pt x="1274745" y="497306"/>
                  <a:pt x="1275677" y="496516"/>
                  <a:pt x="1276613" y="496516"/>
                </a:cubicBezTo>
                <a:cubicBezTo>
                  <a:pt x="1276613" y="496516"/>
                  <a:pt x="1277548" y="498100"/>
                  <a:pt x="1278483" y="498100"/>
                </a:cubicBezTo>
                <a:lnTo>
                  <a:pt x="1280354" y="496516"/>
                </a:lnTo>
                <a:lnTo>
                  <a:pt x="1278483" y="494935"/>
                </a:lnTo>
                <a:cubicBezTo>
                  <a:pt x="1278483" y="494145"/>
                  <a:pt x="1277548" y="494145"/>
                  <a:pt x="1276613" y="493351"/>
                </a:cubicBezTo>
                <a:cubicBezTo>
                  <a:pt x="1276613" y="492561"/>
                  <a:pt x="1275677" y="491770"/>
                  <a:pt x="1275677" y="491770"/>
                </a:cubicBezTo>
                <a:cubicBezTo>
                  <a:pt x="1275677" y="490980"/>
                  <a:pt x="1273810" y="492561"/>
                  <a:pt x="1272875" y="492561"/>
                </a:cubicBezTo>
                <a:lnTo>
                  <a:pt x="1271939" y="490980"/>
                </a:lnTo>
                <a:lnTo>
                  <a:pt x="1270072" y="489396"/>
                </a:lnTo>
                <a:lnTo>
                  <a:pt x="1271939" y="487815"/>
                </a:lnTo>
                <a:cubicBezTo>
                  <a:pt x="1272875" y="488605"/>
                  <a:pt x="1272875" y="489396"/>
                  <a:pt x="1273810" y="489396"/>
                </a:cubicBezTo>
                <a:cubicBezTo>
                  <a:pt x="1274745" y="489396"/>
                  <a:pt x="1274745" y="488605"/>
                  <a:pt x="1275677" y="488605"/>
                </a:cubicBezTo>
                <a:cubicBezTo>
                  <a:pt x="1276613" y="488605"/>
                  <a:pt x="1276613" y="490189"/>
                  <a:pt x="1277548" y="490189"/>
                </a:cubicBezTo>
                <a:lnTo>
                  <a:pt x="1279418" y="488605"/>
                </a:lnTo>
                <a:cubicBezTo>
                  <a:pt x="1280354" y="489396"/>
                  <a:pt x="1280354" y="490189"/>
                  <a:pt x="1281286" y="490189"/>
                </a:cubicBezTo>
                <a:cubicBezTo>
                  <a:pt x="1281286" y="490980"/>
                  <a:pt x="1282221" y="491770"/>
                  <a:pt x="1283156" y="492561"/>
                </a:cubicBezTo>
                <a:lnTo>
                  <a:pt x="1280354" y="493351"/>
                </a:lnTo>
                <a:cubicBezTo>
                  <a:pt x="1280354" y="494145"/>
                  <a:pt x="1282221" y="494935"/>
                  <a:pt x="1282221" y="495725"/>
                </a:cubicBezTo>
                <a:cubicBezTo>
                  <a:pt x="1282221" y="495725"/>
                  <a:pt x="1283156" y="496516"/>
                  <a:pt x="1284092" y="497306"/>
                </a:cubicBezTo>
                <a:cubicBezTo>
                  <a:pt x="1284092" y="497306"/>
                  <a:pt x="1285027" y="498100"/>
                  <a:pt x="1285027" y="498890"/>
                </a:cubicBezTo>
                <a:cubicBezTo>
                  <a:pt x="1285959" y="498100"/>
                  <a:pt x="1287829" y="498100"/>
                  <a:pt x="1287829" y="497306"/>
                </a:cubicBezTo>
                <a:cubicBezTo>
                  <a:pt x="1287829" y="497306"/>
                  <a:pt x="1285959" y="496516"/>
                  <a:pt x="1285959" y="495725"/>
                </a:cubicBezTo>
                <a:cubicBezTo>
                  <a:pt x="1285959" y="495725"/>
                  <a:pt x="1287829" y="494935"/>
                  <a:pt x="1287829" y="494145"/>
                </a:cubicBezTo>
                <a:cubicBezTo>
                  <a:pt x="1288765" y="494145"/>
                  <a:pt x="1289700" y="493351"/>
                  <a:pt x="1289700" y="493351"/>
                </a:cubicBezTo>
                <a:cubicBezTo>
                  <a:pt x="1290635" y="492561"/>
                  <a:pt x="1288765" y="491770"/>
                  <a:pt x="1288765" y="490980"/>
                </a:cubicBezTo>
                <a:lnTo>
                  <a:pt x="1290635" y="490189"/>
                </a:lnTo>
                <a:cubicBezTo>
                  <a:pt x="1291567" y="489396"/>
                  <a:pt x="1291567" y="489396"/>
                  <a:pt x="1292503" y="488605"/>
                </a:cubicBezTo>
                <a:cubicBezTo>
                  <a:pt x="1292503" y="489396"/>
                  <a:pt x="1294373" y="489396"/>
                  <a:pt x="1294373" y="490189"/>
                </a:cubicBezTo>
                <a:cubicBezTo>
                  <a:pt x="1294373" y="490980"/>
                  <a:pt x="1292503" y="490980"/>
                  <a:pt x="1292503" y="491770"/>
                </a:cubicBezTo>
                <a:lnTo>
                  <a:pt x="1293438" y="493351"/>
                </a:lnTo>
                <a:cubicBezTo>
                  <a:pt x="1294373" y="494145"/>
                  <a:pt x="1295308" y="494935"/>
                  <a:pt x="1295308" y="494935"/>
                </a:cubicBezTo>
                <a:cubicBezTo>
                  <a:pt x="1296241" y="496516"/>
                  <a:pt x="1297176" y="497306"/>
                  <a:pt x="1299046" y="498890"/>
                </a:cubicBezTo>
                <a:cubicBezTo>
                  <a:pt x="1299046" y="498100"/>
                  <a:pt x="1300914" y="498100"/>
                  <a:pt x="1300914" y="497306"/>
                </a:cubicBezTo>
                <a:cubicBezTo>
                  <a:pt x="1300914" y="497306"/>
                  <a:pt x="1302784" y="496516"/>
                  <a:pt x="1302784" y="495725"/>
                </a:cubicBezTo>
                <a:cubicBezTo>
                  <a:pt x="1302784" y="495725"/>
                  <a:pt x="1300914" y="494935"/>
                  <a:pt x="1300914" y="494145"/>
                </a:cubicBezTo>
                <a:cubicBezTo>
                  <a:pt x="1300914" y="494145"/>
                  <a:pt x="1299046" y="493351"/>
                  <a:pt x="1299982" y="492561"/>
                </a:cubicBezTo>
                <a:cubicBezTo>
                  <a:pt x="1299982" y="491770"/>
                  <a:pt x="1301849" y="491770"/>
                  <a:pt x="1301849" y="490980"/>
                </a:cubicBezTo>
                <a:lnTo>
                  <a:pt x="1299982" y="489396"/>
                </a:lnTo>
                <a:lnTo>
                  <a:pt x="1298111" y="487815"/>
                </a:lnTo>
                <a:cubicBezTo>
                  <a:pt x="1298111" y="487815"/>
                  <a:pt x="1299982" y="486234"/>
                  <a:pt x="1300914" y="486234"/>
                </a:cubicBezTo>
                <a:cubicBezTo>
                  <a:pt x="1300914" y="486234"/>
                  <a:pt x="1301849" y="484650"/>
                  <a:pt x="1302784" y="484650"/>
                </a:cubicBezTo>
                <a:cubicBezTo>
                  <a:pt x="1302784" y="484650"/>
                  <a:pt x="1303720" y="487025"/>
                  <a:pt x="1304655" y="487025"/>
                </a:cubicBezTo>
                <a:cubicBezTo>
                  <a:pt x="1303720" y="487025"/>
                  <a:pt x="1302784" y="487815"/>
                  <a:pt x="1301849" y="487815"/>
                </a:cubicBezTo>
                <a:cubicBezTo>
                  <a:pt x="1302784" y="488605"/>
                  <a:pt x="1302784" y="489396"/>
                  <a:pt x="1303720" y="490189"/>
                </a:cubicBezTo>
                <a:lnTo>
                  <a:pt x="1305587" y="488605"/>
                </a:lnTo>
                <a:cubicBezTo>
                  <a:pt x="1306522" y="488605"/>
                  <a:pt x="1307457" y="490189"/>
                  <a:pt x="1307457" y="490189"/>
                </a:cubicBezTo>
                <a:cubicBezTo>
                  <a:pt x="1307457" y="490980"/>
                  <a:pt x="1309328" y="491770"/>
                  <a:pt x="1309328" y="491770"/>
                </a:cubicBezTo>
                <a:cubicBezTo>
                  <a:pt x="1309328" y="492561"/>
                  <a:pt x="1307457" y="493351"/>
                  <a:pt x="1306522" y="493351"/>
                </a:cubicBezTo>
                <a:cubicBezTo>
                  <a:pt x="1306522" y="493351"/>
                  <a:pt x="1304655" y="494145"/>
                  <a:pt x="1304655" y="494935"/>
                </a:cubicBezTo>
                <a:cubicBezTo>
                  <a:pt x="1304655" y="494935"/>
                  <a:pt x="1306522" y="495725"/>
                  <a:pt x="1306522" y="496516"/>
                </a:cubicBezTo>
                <a:cubicBezTo>
                  <a:pt x="1307457" y="495725"/>
                  <a:pt x="1307457" y="495725"/>
                  <a:pt x="1308393" y="494935"/>
                </a:cubicBezTo>
                <a:cubicBezTo>
                  <a:pt x="1309328" y="494935"/>
                  <a:pt x="1310263" y="494145"/>
                  <a:pt x="1310263" y="494145"/>
                </a:cubicBezTo>
                <a:cubicBezTo>
                  <a:pt x="1311195" y="493351"/>
                  <a:pt x="1309328" y="492561"/>
                  <a:pt x="1309328" y="491770"/>
                </a:cubicBezTo>
                <a:lnTo>
                  <a:pt x="1311195" y="490980"/>
                </a:lnTo>
                <a:cubicBezTo>
                  <a:pt x="1311195" y="490189"/>
                  <a:pt x="1313066" y="489396"/>
                  <a:pt x="1313066" y="489396"/>
                </a:cubicBezTo>
                <a:lnTo>
                  <a:pt x="1314936" y="490980"/>
                </a:lnTo>
                <a:cubicBezTo>
                  <a:pt x="1314936" y="490980"/>
                  <a:pt x="1315869" y="492561"/>
                  <a:pt x="1316804" y="492561"/>
                </a:cubicBezTo>
                <a:cubicBezTo>
                  <a:pt x="1316804" y="492561"/>
                  <a:pt x="1317739" y="491770"/>
                  <a:pt x="1318674" y="491770"/>
                </a:cubicBezTo>
                <a:cubicBezTo>
                  <a:pt x="1318674" y="490980"/>
                  <a:pt x="1320545" y="490189"/>
                  <a:pt x="1320545" y="490189"/>
                </a:cubicBezTo>
                <a:cubicBezTo>
                  <a:pt x="1320545" y="490189"/>
                  <a:pt x="1319610" y="488605"/>
                  <a:pt x="1318674" y="488605"/>
                </a:cubicBezTo>
                <a:cubicBezTo>
                  <a:pt x="1318674" y="487815"/>
                  <a:pt x="1317739" y="487025"/>
                  <a:pt x="1317739" y="487025"/>
                </a:cubicBezTo>
                <a:cubicBezTo>
                  <a:pt x="1318674" y="485444"/>
                  <a:pt x="1320545" y="484650"/>
                  <a:pt x="1321477" y="483860"/>
                </a:cubicBezTo>
                <a:cubicBezTo>
                  <a:pt x="1322412" y="484650"/>
                  <a:pt x="1322412" y="485444"/>
                  <a:pt x="1323348" y="485444"/>
                </a:cubicBezTo>
                <a:cubicBezTo>
                  <a:pt x="1323348" y="486234"/>
                  <a:pt x="1324283" y="487025"/>
                  <a:pt x="1324283" y="487815"/>
                </a:cubicBezTo>
                <a:cubicBezTo>
                  <a:pt x="1325218" y="487815"/>
                  <a:pt x="1326150" y="488605"/>
                  <a:pt x="1326150" y="489396"/>
                </a:cubicBezTo>
                <a:cubicBezTo>
                  <a:pt x="1326150" y="489396"/>
                  <a:pt x="1324283" y="490189"/>
                  <a:pt x="1324283" y="490980"/>
                </a:cubicBezTo>
                <a:cubicBezTo>
                  <a:pt x="1324283" y="490980"/>
                  <a:pt x="1325218" y="491770"/>
                  <a:pt x="1326150" y="492561"/>
                </a:cubicBezTo>
                <a:lnTo>
                  <a:pt x="1326956" y="491880"/>
                </a:lnTo>
                <a:cubicBezTo>
                  <a:pt x="1326588" y="491613"/>
                  <a:pt x="1326257" y="491301"/>
                  <a:pt x="1326257" y="490980"/>
                </a:cubicBezTo>
                <a:lnTo>
                  <a:pt x="1328128" y="489396"/>
                </a:lnTo>
                <a:lnTo>
                  <a:pt x="1329995" y="490980"/>
                </a:lnTo>
                <a:cubicBezTo>
                  <a:pt x="1330930" y="490980"/>
                  <a:pt x="1330930" y="489396"/>
                  <a:pt x="1331866" y="489396"/>
                </a:cubicBezTo>
                <a:cubicBezTo>
                  <a:pt x="1331866" y="488605"/>
                  <a:pt x="1332801" y="487815"/>
                  <a:pt x="1332801" y="487025"/>
                </a:cubicBezTo>
                <a:cubicBezTo>
                  <a:pt x="1333695" y="487780"/>
                  <a:pt x="1335402" y="488517"/>
                  <a:pt x="1335550" y="488583"/>
                </a:cubicBezTo>
                <a:cubicBezTo>
                  <a:pt x="1335701" y="488517"/>
                  <a:pt x="1337408" y="487780"/>
                  <a:pt x="1338302" y="487025"/>
                </a:cubicBezTo>
                <a:cubicBezTo>
                  <a:pt x="1338302" y="487815"/>
                  <a:pt x="1339238" y="488605"/>
                  <a:pt x="1339238" y="489396"/>
                </a:cubicBezTo>
                <a:cubicBezTo>
                  <a:pt x="1340173" y="489396"/>
                  <a:pt x="1340173" y="490980"/>
                  <a:pt x="1341105" y="490980"/>
                </a:cubicBezTo>
                <a:lnTo>
                  <a:pt x="1342976" y="489396"/>
                </a:lnTo>
                <a:lnTo>
                  <a:pt x="1344846" y="490980"/>
                </a:lnTo>
                <a:cubicBezTo>
                  <a:pt x="1344846" y="491301"/>
                  <a:pt x="1344515" y="491613"/>
                  <a:pt x="1344147" y="491880"/>
                </a:cubicBezTo>
                <a:lnTo>
                  <a:pt x="1344950" y="492561"/>
                </a:lnTo>
                <a:cubicBezTo>
                  <a:pt x="1345885" y="491770"/>
                  <a:pt x="1346820" y="490980"/>
                  <a:pt x="1346820" y="490980"/>
                </a:cubicBezTo>
                <a:cubicBezTo>
                  <a:pt x="1346820" y="490189"/>
                  <a:pt x="1344950" y="489396"/>
                  <a:pt x="1344950" y="489396"/>
                </a:cubicBezTo>
                <a:cubicBezTo>
                  <a:pt x="1344950" y="488605"/>
                  <a:pt x="1345885" y="487815"/>
                  <a:pt x="1346820" y="487815"/>
                </a:cubicBezTo>
                <a:cubicBezTo>
                  <a:pt x="1346820" y="487025"/>
                  <a:pt x="1347756" y="486234"/>
                  <a:pt x="1347756" y="485444"/>
                </a:cubicBezTo>
                <a:cubicBezTo>
                  <a:pt x="1348688" y="485444"/>
                  <a:pt x="1348688" y="484650"/>
                  <a:pt x="1349623" y="483860"/>
                </a:cubicBezTo>
                <a:cubicBezTo>
                  <a:pt x="1350558" y="484650"/>
                  <a:pt x="1352429" y="485444"/>
                  <a:pt x="1353364" y="487025"/>
                </a:cubicBezTo>
                <a:cubicBezTo>
                  <a:pt x="1353364" y="487025"/>
                  <a:pt x="1352429" y="487815"/>
                  <a:pt x="1352429" y="488605"/>
                </a:cubicBezTo>
                <a:cubicBezTo>
                  <a:pt x="1351494" y="488605"/>
                  <a:pt x="1350558" y="490189"/>
                  <a:pt x="1350558" y="490189"/>
                </a:cubicBezTo>
                <a:cubicBezTo>
                  <a:pt x="1350558" y="490189"/>
                  <a:pt x="1352429" y="490980"/>
                  <a:pt x="1352429" y="491770"/>
                </a:cubicBezTo>
                <a:cubicBezTo>
                  <a:pt x="1353364" y="491770"/>
                  <a:pt x="1354296" y="492561"/>
                  <a:pt x="1354296" y="492561"/>
                </a:cubicBezTo>
                <a:cubicBezTo>
                  <a:pt x="1355232" y="492561"/>
                  <a:pt x="1356167" y="490980"/>
                  <a:pt x="1356167" y="490980"/>
                </a:cubicBezTo>
                <a:lnTo>
                  <a:pt x="1358034" y="489396"/>
                </a:lnTo>
                <a:cubicBezTo>
                  <a:pt x="1358034" y="489396"/>
                  <a:pt x="1359905" y="490189"/>
                  <a:pt x="1359905" y="490980"/>
                </a:cubicBezTo>
                <a:lnTo>
                  <a:pt x="1361775" y="491770"/>
                </a:lnTo>
                <a:cubicBezTo>
                  <a:pt x="1361775" y="492561"/>
                  <a:pt x="1359905" y="493351"/>
                  <a:pt x="1360840" y="494145"/>
                </a:cubicBezTo>
                <a:cubicBezTo>
                  <a:pt x="1360840" y="494145"/>
                  <a:pt x="1361775" y="494935"/>
                  <a:pt x="1362711" y="494935"/>
                </a:cubicBezTo>
                <a:cubicBezTo>
                  <a:pt x="1363643" y="495725"/>
                  <a:pt x="1363643" y="495725"/>
                  <a:pt x="1364578" y="496516"/>
                </a:cubicBezTo>
                <a:cubicBezTo>
                  <a:pt x="1364578" y="495725"/>
                  <a:pt x="1366448" y="494935"/>
                  <a:pt x="1366448" y="494935"/>
                </a:cubicBezTo>
                <a:cubicBezTo>
                  <a:pt x="1366448" y="494145"/>
                  <a:pt x="1364578" y="493351"/>
                  <a:pt x="1364578" y="493351"/>
                </a:cubicBezTo>
                <a:cubicBezTo>
                  <a:pt x="1363643" y="493351"/>
                  <a:pt x="1361775" y="492561"/>
                  <a:pt x="1361775" y="491770"/>
                </a:cubicBezTo>
                <a:cubicBezTo>
                  <a:pt x="1361775" y="491770"/>
                  <a:pt x="1363643" y="490980"/>
                  <a:pt x="1363643" y="490189"/>
                </a:cubicBezTo>
                <a:cubicBezTo>
                  <a:pt x="1363643" y="490189"/>
                  <a:pt x="1364578" y="488605"/>
                  <a:pt x="1365513" y="488605"/>
                </a:cubicBezTo>
                <a:lnTo>
                  <a:pt x="1367384" y="490189"/>
                </a:lnTo>
                <a:cubicBezTo>
                  <a:pt x="1368316" y="489396"/>
                  <a:pt x="1368316" y="488605"/>
                  <a:pt x="1369251" y="487815"/>
                </a:cubicBezTo>
                <a:cubicBezTo>
                  <a:pt x="1368316" y="487815"/>
                  <a:pt x="1367384" y="487025"/>
                  <a:pt x="1366448" y="487025"/>
                </a:cubicBezTo>
                <a:cubicBezTo>
                  <a:pt x="1367384" y="487025"/>
                  <a:pt x="1368316" y="484650"/>
                  <a:pt x="1368316" y="484650"/>
                </a:cubicBezTo>
                <a:cubicBezTo>
                  <a:pt x="1369251" y="484650"/>
                  <a:pt x="1370186" y="486234"/>
                  <a:pt x="1370186" y="486234"/>
                </a:cubicBezTo>
                <a:cubicBezTo>
                  <a:pt x="1371122" y="486234"/>
                  <a:pt x="1372989" y="487815"/>
                  <a:pt x="1372989" y="487815"/>
                </a:cubicBezTo>
                <a:lnTo>
                  <a:pt x="1371122" y="489396"/>
                </a:lnTo>
                <a:lnTo>
                  <a:pt x="1369251" y="490980"/>
                </a:lnTo>
                <a:cubicBezTo>
                  <a:pt x="1369251" y="491770"/>
                  <a:pt x="1371122" y="491770"/>
                  <a:pt x="1371122" y="492561"/>
                </a:cubicBezTo>
                <a:cubicBezTo>
                  <a:pt x="1372057" y="493351"/>
                  <a:pt x="1370186" y="494145"/>
                  <a:pt x="1370186" y="494145"/>
                </a:cubicBezTo>
                <a:cubicBezTo>
                  <a:pt x="1370186" y="494935"/>
                  <a:pt x="1368316" y="495725"/>
                  <a:pt x="1368316" y="495725"/>
                </a:cubicBezTo>
                <a:cubicBezTo>
                  <a:pt x="1368316" y="496516"/>
                  <a:pt x="1370186" y="497306"/>
                  <a:pt x="1370186" y="497306"/>
                </a:cubicBezTo>
                <a:cubicBezTo>
                  <a:pt x="1370186" y="498100"/>
                  <a:pt x="1372057" y="498100"/>
                  <a:pt x="1372057" y="498890"/>
                </a:cubicBezTo>
                <a:cubicBezTo>
                  <a:pt x="1373924" y="497306"/>
                  <a:pt x="1374860" y="496516"/>
                  <a:pt x="1375795" y="494935"/>
                </a:cubicBezTo>
                <a:cubicBezTo>
                  <a:pt x="1375795" y="494935"/>
                  <a:pt x="1376730" y="494145"/>
                  <a:pt x="1377665" y="493351"/>
                </a:cubicBezTo>
                <a:lnTo>
                  <a:pt x="1378597" y="491770"/>
                </a:lnTo>
                <a:cubicBezTo>
                  <a:pt x="1378597" y="490980"/>
                  <a:pt x="1376730" y="490980"/>
                  <a:pt x="1376730" y="490189"/>
                </a:cubicBezTo>
                <a:cubicBezTo>
                  <a:pt x="1376730" y="489396"/>
                  <a:pt x="1378597" y="489396"/>
                  <a:pt x="1378597" y="488605"/>
                </a:cubicBezTo>
                <a:cubicBezTo>
                  <a:pt x="1379533" y="489396"/>
                  <a:pt x="1379533" y="489396"/>
                  <a:pt x="1380468" y="490189"/>
                </a:cubicBezTo>
                <a:lnTo>
                  <a:pt x="1382339" y="490980"/>
                </a:lnTo>
                <a:cubicBezTo>
                  <a:pt x="1382339" y="491770"/>
                  <a:pt x="1380468" y="492561"/>
                  <a:pt x="1381403" y="493351"/>
                </a:cubicBezTo>
                <a:cubicBezTo>
                  <a:pt x="1381403" y="493351"/>
                  <a:pt x="1382339" y="494145"/>
                  <a:pt x="1383274" y="494145"/>
                </a:cubicBezTo>
                <a:cubicBezTo>
                  <a:pt x="1383274" y="494935"/>
                  <a:pt x="1385141" y="495725"/>
                  <a:pt x="1385141" y="495725"/>
                </a:cubicBezTo>
                <a:cubicBezTo>
                  <a:pt x="1385141" y="496516"/>
                  <a:pt x="1383274" y="497306"/>
                  <a:pt x="1383274" y="497306"/>
                </a:cubicBezTo>
                <a:cubicBezTo>
                  <a:pt x="1383274" y="498100"/>
                  <a:pt x="1385141" y="498100"/>
                  <a:pt x="1386076" y="498890"/>
                </a:cubicBezTo>
                <a:cubicBezTo>
                  <a:pt x="1386076" y="498100"/>
                  <a:pt x="1387012" y="497306"/>
                  <a:pt x="1387012" y="497306"/>
                </a:cubicBezTo>
                <a:cubicBezTo>
                  <a:pt x="1387944" y="496516"/>
                  <a:pt x="1388879" y="495725"/>
                  <a:pt x="1388879" y="495725"/>
                </a:cubicBezTo>
                <a:cubicBezTo>
                  <a:pt x="1388879" y="494935"/>
                  <a:pt x="1390750" y="494145"/>
                  <a:pt x="1390750" y="493351"/>
                </a:cubicBezTo>
                <a:lnTo>
                  <a:pt x="1387944" y="492561"/>
                </a:lnTo>
                <a:cubicBezTo>
                  <a:pt x="1388879" y="491770"/>
                  <a:pt x="1389814" y="490980"/>
                  <a:pt x="1389814" y="490189"/>
                </a:cubicBezTo>
                <a:cubicBezTo>
                  <a:pt x="1390750" y="490189"/>
                  <a:pt x="1390750" y="489396"/>
                  <a:pt x="1391685" y="488605"/>
                </a:cubicBezTo>
                <a:lnTo>
                  <a:pt x="1393552" y="490189"/>
                </a:lnTo>
                <a:cubicBezTo>
                  <a:pt x="1394488" y="490189"/>
                  <a:pt x="1394488" y="488605"/>
                  <a:pt x="1395423" y="488605"/>
                </a:cubicBezTo>
                <a:cubicBezTo>
                  <a:pt x="1396358" y="488605"/>
                  <a:pt x="1396358" y="489396"/>
                  <a:pt x="1397293" y="489396"/>
                </a:cubicBezTo>
                <a:cubicBezTo>
                  <a:pt x="1398225" y="489396"/>
                  <a:pt x="1398225" y="488605"/>
                  <a:pt x="1399161" y="487815"/>
                </a:cubicBezTo>
                <a:lnTo>
                  <a:pt x="1401031" y="489396"/>
                </a:lnTo>
                <a:lnTo>
                  <a:pt x="1399161" y="490980"/>
                </a:lnTo>
                <a:lnTo>
                  <a:pt x="1398225" y="492561"/>
                </a:lnTo>
                <a:cubicBezTo>
                  <a:pt x="1397293" y="492561"/>
                  <a:pt x="1395423" y="490980"/>
                  <a:pt x="1395423" y="491770"/>
                </a:cubicBezTo>
                <a:cubicBezTo>
                  <a:pt x="1395423" y="491770"/>
                  <a:pt x="1394488" y="492561"/>
                  <a:pt x="1394488" y="493351"/>
                </a:cubicBezTo>
                <a:cubicBezTo>
                  <a:pt x="1393552" y="494145"/>
                  <a:pt x="1392617" y="494145"/>
                  <a:pt x="1392617" y="494935"/>
                </a:cubicBezTo>
                <a:lnTo>
                  <a:pt x="1390750" y="496516"/>
                </a:lnTo>
                <a:lnTo>
                  <a:pt x="1392617" y="498100"/>
                </a:lnTo>
                <a:cubicBezTo>
                  <a:pt x="1393552" y="498100"/>
                  <a:pt x="1394488" y="496516"/>
                  <a:pt x="1394488" y="496516"/>
                </a:cubicBezTo>
                <a:cubicBezTo>
                  <a:pt x="1395423" y="496516"/>
                  <a:pt x="1396358" y="497306"/>
                  <a:pt x="1396358" y="497306"/>
                </a:cubicBezTo>
                <a:cubicBezTo>
                  <a:pt x="1397293" y="498100"/>
                  <a:pt x="1398225" y="498890"/>
                  <a:pt x="1399161" y="498890"/>
                </a:cubicBezTo>
                <a:cubicBezTo>
                  <a:pt x="1399161" y="498890"/>
                  <a:pt x="1400096" y="500471"/>
                  <a:pt x="1401031" y="500471"/>
                </a:cubicBezTo>
                <a:cubicBezTo>
                  <a:pt x="1401031" y="500471"/>
                  <a:pt x="1401967" y="498890"/>
                  <a:pt x="1402899" y="498890"/>
                </a:cubicBezTo>
                <a:cubicBezTo>
                  <a:pt x="1402899" y="498890"/>
                  <a:pt x="1403834" y="499681"/>
                  <a:pt x="1404769" y="499681"/>
                </a:cubicBezTo>
                <a:cubicBezTo>
                  <a:pt x="1404769" y="499681"/>
                  <a:pt x="1405704" y="498890"/>
                  <a:pt x="1405704" y="498100"/>
                </a:cubicBezTo>
                <a:cubicBezTo>
                  <a:pt x="1406640" y="497306"/>
                  <a:pt x="1407575" y="497306"/>
                  <a:pt x="1407575" y="496516"/>
                </a:cubicBezTo>
                <a:cubicBezTo>
                  <a:pt x="1408507" y="495725"/>
                  <a:pt x="1408507" y="494935"/>
                  <a:pt x="1409442" y="494935"/>
                </a:cubicBezTo>
                <a:cubicBezTo>
                  <a:pt x="1409442" y="494145"/>
                  <a:pt x="1410378" y="493351"/>
                  <a:pt x="1411313" y="492561"/>
                </a:cubicBezTo>
                <a:lnTo>
                  <a:pt x="1412248" y="490980"/>
                </a:lnTo>
                <a:cubicBezTo>
                  <a:pt x="1413180" y="490980"/>
                  <a:pt x="1413180" y="489396"/>
                  <a:pt x="1414116" y="489396"/>
                </a:cubicBezTo>
                <a:cubicBezTo>
                  <a:pt x="1414116" y="489396"/>
                  <a:pt x="1415986" y="490189"/>
                  <a:pt x="1415986" y="490980"/>
                </a:cubicBezTo>
                <a:cubicBezTo>
                  <a:pt x="1415986" y="490980"/>
                  <a:pt x="1415051" y="491770"/>
                  <a:pt x="1414116" y="492561"/>
                </a:cubicBezTo>
                <a:cubicBezTo>
                  <a:pt x="1414116" y="493351"/>
                  <a:pt x="1413180" y="493351"/>
                  <a:pt x="1413180" y="494145"/>
                </a:cubicBezTo>
                <a:cubicBezTo>
                  <a:pt x="1412248" y="494935"/>
                  <a:pt x="1412248" y="495725"/>
                  <a:pt x="1411313" y="495725"/>
                </a:cubicBezTo>
                <a:cubicBezTo>
                  <a:pt x="1412248" y="496516"/>
                  <a:pt x="1413180" y="496516"/>
                  <a:pt x="1413180" y="497306"/>
                </a:cubicBezTo>
                <a:cubicBezTo>
                  <a:pt x="1414116" y="497306"/>
                  <a:pt x="1415051" y="498890"/>
                  <a:pt x="1415986" y="498890"/>
                </a:cubicBezTo>
                <a:cubicBezTo>
                  <a:pt x="1415986" y="498890"/>
                  <a:pt x="1416921" y="497306"/>
                  <a:pt x="1416921" y="496516"/>
                </a:cubicBezTo>
                <a:cubicBezTo>
                  <a:pt x="1417853" y="496516"/>
                  <a:pt x="1418789" y="498100"/>
                  <a:pt x="1418789" y="498100"/>
                </a:cubicBezTo>
                <a:cubicBezTo>
                  <a:pt x="1419724" y="498100"/>
                  <a:pt x="1420659" y="496516"/>
                  <a:pt x="1420659" y="496516"/>
                </a:cubicBezTo>
                <a:cubicBezTo>
                  <a:pt x="1421594" y="496516"/>
                  <a:pt x="1422527" y="497306"/>
                  <a:pt x="1422527" y="498100"/>
                </a:cubicBezTo>
                <a:cubicBezTo>
                  <a:pt x="1423462" y="498100"/>
                  <a:pt x="1424397" y="498890"/>
                  <a:pt x="1425332" y="498890"/>
                </a:cubicBezTo>
                <a:cubicBezTo>
                  <a:pt x="1425332" y="498890"/>
                  <a:pt x="1426268" y="500471"/>
                  <a:pt x="1427203" y="500471"/>
                </a:cubicBezTo>
                <a:cubicBezTo>
                  <a:pt x="1427203" y="500471"/>
                  <a:pt x="1428135" y="498890"/>
                  <a:pt x="1429070" y="498890"/>
                </a:cubicBezTo>
                <a:cubicBezTo>
                  <a:pt x="1429070" y="498890"/>
                  <a:pt x="1430006" y="500471"/>
                  <a:pt x="1430941" y="500471"/>
                </a:cubicBezTo>
                <a:cubicBezTo>
                  <a:pt x="1430941" y="499681"/>
                  <a:pt x="1431876" y="498100"/>
                  <a:pt x="1432808" y="498100"/>
                </a:cubicBezTo>
                <a:cubicBezTo>
                  <a:pt x="1432808" y="498100"/>
                  <a:pt x="1433744" y="499681"/>
                  <a:pt x="1434679" y="499681"/>
                </a:cubicBezTo>
                <a:lnTo>
                  <a:pt x="1435614" y="498100"/>
                </a:lnTo>
                <a:cubicBezTo>
                  <a:pt x="1436549" y="498100"/>
                  <a:pt x="1437485" y="499681"/>
                  <a:pt x="1438417" y="498890"/>
                </a:cubicBezTo>
                <a:lnTo>
                  <a:pt x="1439352" y="497306"/>
                </a:lnTo>
                <a:cubicBezTo>
                  <a:pt x="1440287" y="497306"/>
                  <a:pt x="1441222" y="498890"/>
                  <a:pt x="1442158" y="498890"/>
                </a:cubicBezTo>
                <a:lnTo>
                  <a:pt x="1443090" y="497306"/>
                </a:lnTo>
                <a:cubicBezTo>
                  <a:pt x="1443090" y="496516"/>
                  <a:pt x="1441222" y="496516"/>
                  <a:pt x="1441222" y="495725"/>
                </a:cubicBezTo>
                <a:lnTo>
                  <a:pt x="1443090" y="494145"/>
                </a:lnTo>
                <a:cubicBezTo>
                  <a:pt x="1443090" y="494145"/>
                  <a:pt x="1444960" y="495725"/>
                  <a:pt x="1444960" y="494935"/>
                </a:cubicBezTo>
                <a:cubicBezTo>
                  <a:pt x="1445896" y="494935"/>
                  <a:pt x="1445896" y="493351"/>
                  <a:pt x="1446831" y="493351"/>
                </a:cubicBezTo>
                <a:cubicBezTo>
                  <a:pt x="1446831" y="494145"/>
                  <a:pt x="1448698" y="494145"/>
                  <a:pt x="1448698" y="494935"/>
                </a:cubicBezTo>
                <a:lnTo>
                  <a:pt x="1446831" y="496516"/>
                </a:lnTo>
                <a:cubicBezTo>
                  <a:pt x="1446831" y="497306"/>
                  <a:pt x="1445896" y="498100"/>
                  <a:pt x="1445896" y="498100"/>
                </a:cubicBezTo>
                <a:cubicBezTo>
                  <a:pt x="1444960" y="498890"/>
                  <a:pt x="1444025" y="499681"/>
                  <a:pt x="1444025" y="500471"/>
                </a:cubicBezTo>
                <a:lnTo>
                  <a:pt x="1445896" y="501261"/>
                </a:lnTo>
                <a:cubicBezTo>
                  <a:pt x="1445896" y="502052"/>
                  <a:pt x="1444025" y="502845"/>
                  <a:pt x="1444025" y="503636"/>
                </a:cubicBezTo>
                <a:lnTo>
                  <a:pt x="1446831" y="504426"/>
                </a:lnTo>
                <a:cubicBezTo>
                  <a:pt x="1445896" y="505217"/>
                  <a:pt x="1444960" y="506007"/>
                  <a:pt x="1444960" y="506797"/>
                </a:cubicBezTo>
                <a:cubicBezTo>
                  <a:pt x="1444025" y="506797"/>
                  <a:pt x="1444025" y="507591"/>
                  <a:pt x="1443090" y="508381"/>
                </a:cubicBezTo>
                <a:lnTo>
                  <a:pt x="1442158" y="509962"/>
                </a:lnTo>
                <a:cubicBezTo>
                  <a:pt x="1442158" y="509962"/>
                  <a:pt x="1443090" y="511546"/>
                  <a:pt x="1444025" y="511546"/>
                </a:cubicBezTo>
                <a:cubicBezTo>
                  <a:pt x="1444025" y="511546"/>
                  <a:pt x="1444960" y="509962"/>
                  <a:pt x="1444960" y="509172"/>
                </a:cubicBezTo>
                <a:cubicBezTo>
                  <a:pt x="1445896" y="509172"/>
                  <a:pt x="1447763" y="510753"/>
                  <a:pt x="1447763" y="510753"/>
                </a:cubicBezTo>
                <a:lnTo>
                  <a:pt x="1448698" y="509172"/>
                </a:lnTo>
                <a:cubicBezTo>
                  <a:pt x="1448698" y="508381"/>
                  <a:pt x="1446831" y="508381"/>
                  <a:pt x="1446831" y="507591"/>
                </a:cubicBezTo>
                <a:cubicBezTo>
                  <a:pt x="1446831" y="507591"/>
                  <a:pt x="1448698" y="506797"/>
                  <a:pt x="1448698" y="506007"/>
                </a:cubicBezTo>
                <a:cubicBezTo>
                  <a:pt x="1448698" y="505217"/>
                  <a:pt x="1446831" y="505217"/>
                  <a:pt x="1446831" y="504426"/>
                </a:cubicBezTo>
                <a:cubicBezTo>
                  <a:pt x="1446831" y="504426"/>
                  <a:pt x="1447763" y="503636"/>
                  <a:pt x="1447763" y="502845"/>
                </a:cubicBezTo>
                <a:cubicBezTo>
                  <a:pt x="1447763" y="502845"/>
                  <a:pt x="1445896" y="502052"/>
                  <a:pt x="1445896" y="501261"/>
                </a:cubicBezTo>
                <a:cubicBezTo>
                  <a:pt x="1445896" y="501261"/>
                  <a:pt x="1446831" y="500471"/>
                  <a:pt x="1447763" y="499681"/>
                </a:cubicBezTo>
                <a:lnTo>
                  <a:pt x="1448698" y="498100"/>
                </a:lnTo>
                <a:cubicBezTo>
                  <a:pt x="1449634" y="498100"/>
                  <a:pt x="1451504" y="498890"/>
                  <a:pt x="1451504" y="499681"/>
                </a:cubicBezTo>
                <a:cubicBezTo>
                  <a:pt x="1451504" y="499681"/>
                  <a:pt x="1452436" y="500471"/>
                  <a:pt x="1453371" y="500471"/>
                </a:cubicBezTo>
                <a:lnTo>
                  <a:pt x="1455242" y="502052"/>
                </a:lnTo>
                <a:cubicBezTo>
                  <a:pt x="1456177" y="502052"/>
                  <a:pt x="1457113" y="500471"/>
                  <a:pt x="1457113" y="500471"/>
                </a:cubicBezTo>
                <a:cubicBezTo>
                  <a:pt x="1457113" y="499681"/>
                  <a:pt x="1458045" y="498890"/>
                  <a:pt x="1458980" y="498890"/>
                </a:cubicBezTo>
                <a:cubicBezTo>
                  <a:pt x="1458980" y="498100"/>
                  <a:pt x="1460850" y="499681"/>
                  <a:pt x="1460850" y="499681"/>
                </a:cubicBezTo>
                <a:lnTo>
                  <a:pt x="1462718" y="501261"/>
                </a:lnTo>
                <a:lnTo>
                  <a:pt x="1464588" y="499681"/>
                </a:lnTo>
                <a:lnTo>
                  <a:pt x="1465524" y="497306"/>
                </a:lnTo>
                <a:cubicBezTo>
                  <a:pt x="1466459" y="498100"/>
                  <a:pt x="1467394" y="498890"/>
                  <a:pt x="1468326" y="498890"/>
                </a:cubicBezTo>
                <a:cubicBezTo>
                  <a:pt x="1468326" y="499681"/>
                  <a:pt x="1469262" y="499681"/>
                  <a:pt x="1470197" y="500471"/>
                </a:cubicBezTo>
                <a:cubicBezTo>
                  <a:pt x="1470197" y="500471"/>
                  <a:pt x="1472067" y="501261"/>
                  <a:pt x="1472067" y="502052"/>
                </a:cubicBezTo>
                <a:cubicBezTo>
                  <a:pt x="1472067" y="502052"/>
                  <a:pt x="1471132" y="503636"/>
                  <a:pt x="1470197" y="503636"/>
                </a:cubicBezTo>
                <a:cubicBezTo>
                  <a:pt x="1471132" y="503636"/>
                  <a:pt x="1472067" y="505217"/>
                  <a:pt x="1472999" y="505217"/>
                </a:cubicBezTo>
                <a:cubicBezTo>
                  <a:pt x="1472999" y="504426"/>
                  <a:pt x="1473935" y="503636"/>
                  <a:pt x="1473935" y="502845"/>
                </a:cubicBezTo>
                <a:cubicBezTo>
                  <a:pt x="1474870" y="502845"/>
                  <a:pt x="1474870" y="502052"/>
                  <a:pt x="1475805" y="501261"/>
                </a:cubicBezTo>
                <a:cubicBezTo>
                  <a:pt x="1476737" y="500471"/>
                  <a:pt x="1476737" y="500471"/>
                  <a:pt x="1477673" y="499681"/>
                </a:cubicBezTo>
                <a:cubicBezTo>
                  <a:pt x="1477673" y="498890"/>
                  <a:pt x="1478608" y="498100"/>
                  <a:pt x="1479543" y="498100"/>
                </a:cubicBezTo>
                <a:cubicBezTo>
                  <a:pt x="1479543" y="498100"/>
                  <a:pt x="1480478" y="498890"/>
                  <a:pt x="1481414" y="498890"/>
                </a:cubicBezTo>
                <a:lnTo>
                  <a:pt x="1483281" y="500471"/>
                </a:lnTo>
                <a:lnTo>
                  <a:pt x="1481414" y="502052"/>
                </a:lnTo>
                <a:cubicBezTo>
                  <a:pt x="1482346" y="502052"/>
                  <a:pt x="1483281" y="503636"/>
                  <a:pt x="1484216" y="503636"/>
                </a:cubicBezTo>
                <a:lnTo>
                  <a:pt x="1485152" y="502052"/>
                </a:lnTo>
                <a:cubicBezTo>
                  <a:pt x="1486087" y="501261"/>
                  <a:pt x="1486087" y="500471"/>
                  <a:pt x="1487019" y="499681"/>
                </a:cubicBezTo>
                <a:cubicBezTo>
                  <a:pt x="1487019" y="499681"/>
                  <a:pt x="1487954" y="498100"/>
                  <a:pt x="1488890" y="498100"/>
                </a:cubicBezTo>
                <a:lnTo>
                  <a:pt x="1490760" y="499681"/>
                </a:lnTo>
                <a:lnTo>
                  <a:pt x="1492627" y="498100"/>
                </a:lnTo>
                <a:lnTo>
                  <a:pt x="1494498" y="498890"/>
                </a:lnTo>
                <a:cubicBezTo>
                  <a:pt x="1494498" y="499681"/>
                  <a:pt x="1492627" y="500471"/>
                  <a:pt x="1492627" y="501261"/>
                </a:cubicBezTo>
                <a:lnTo>
                  <a:pt x="1494498" y="502052"/>
                </a:lnTo>
                <a:cubicBezTo>
                  <a:pt x="1494498" y="502845"/>
                  <a:pt x="1492627" y="503636"/>
                  <a:pt x="1493563" y="504426"/>
                </a:cubicBezTo>
                <a:cubicBezTo>
                  <a:pt x="1493563" y="504426"/>
                  <a:pt x="1494498" y="505217"/>
                  <a:pt x="1495433" y="505217"/>
                </a:cubicBezTo>
                <a:cubicBezTo>
                  <a:pt x="1495433" y="505217"/>
                  <a:pt x="1496368" y="503636"/>
                  <a:pt x="1497304" y="503636"/>
                </a:cubicBezTo>
                <a:cubicBezTo>
                  <a:pt x="1497304" y="503636"/>
                  <a:pt x="1498236" y="505217"/>
                  <a:pt x="1499171" y="505217"/>
                </a:cubicBezTo>
                <a:cubicBezTo>
                  <a:pt x="1499171" y="504426"/>
                  <a:pt x="1500106" y="503636"/>
                  <a:pt x="1500106" y="503636"/>
                </a:cubicBezTo>
                <a:cubicBezTo>
                  <a:pt x="1501042" y="502845"/>
                  <a:pt x="1501974" y="501261"/>
                  <a:pt x="1501974" y="501261"/>
                </a:cubicBezTo>
                <a:cubicBezTo>
                  <a:pt x="1502909" y="501261"/>
                  <a:pt x="1503844" y="502845"/>
                  <a:pt x="1503844" y="502845"/>
                </a:cubicBezTo>
                <a:cubicBezTo>
                  <a:pt x="1504780" y="503636"/>
                  <a:pt x="1505715" y="503636"/>
                  <a:pt x="1506647" y="504426"/>
                </a:cubicBezTo>
                <a:lnTo>
                  <a:pt x="1508517" y="505217"/>
                </a:lnTo>
                <a:cubicBezTo>
                  <a:pt x="1508517" y="505217"/>
                  <a:pt x="1509453" y="504426"/>
                  <a:pt x="1510388" y="503636"/>
                </a:cubicBezTo>
                <a:cubicBezTo>
                  <a:pt x="1510388" y="502845"/>
                  <a:pt x="1511323" y="502845"/>
                  <a:pt x="1511323" y="502052"/>
                </a:cubicBezTo>
                <a:cubicBezTo>
                  <a:pt x="1512255" y="501261"/>
                  <a:pt x="1512255" y="500471"/>
                  <a:pt x="1513191" y="500471"/>
                </a:cubicBezTo>
                <a:cubicBezTo>
                  <a:pt x="1514126" y="499681"/>
                  <a:pt x="1514126" y="498890"/>
                  <a:pt x="1515061" y="498100"/>
                </a:cubicBezTo>
                <a:lnTo>
                  <a:pt x="1515996" y="496516"/>
                </a:lnTo>
                <a:cubicBezTo>
                  <a:pt x="1516929" y="496516"/>
                  <a:pt x="1517864" y="498100"/>
                  <a:pt x="1518799" y="498100"/>
                </a:cubicBezTo>
                <a:cubicBezTo>
                  <a:pt x="1518799" y="498890"/>
                  <a:pt x="1519734" y="498890"/>
                  <a:pt x="1520670" y="499681"/>
                </a:cubicBezTo>
                <a:lnTo>
                  <a:pt x="1522537" y="500471"/>
                </a:lnTo>
                <a:cubicBezTo>
                  <a:pt x="1523472" y="500471"/>
                  <a:pt x="1524408" y="502052"/>
                  <a:pt x="1524408" y="502052"/>
                </a:cubicBezTo>
                <a:cubicBezTo>
                  <a:pt x="1525343" y="502052"/>
                  <a:pt x="1526278" y="500471"/>
                  <a:pt x="1526278" y="500471"/>
                </a:cubicBezTo>
                <a:cubicBezTo>
                  <a:pt x="1526278" y="499681"/>
                  <a:pt x="1527210" y="498890"/>
                  <a:pt x="1528145" y="498890"/>
                </a:cubicBezTo>
                <a:cubicBezTo>
                  <a:pt x="1528145" y="498100"/>
                  <a:pt x="1529081" y="499681"/>
                  <a:pt x="1530016" y="499681"/>
                </a:cubicBezTo>
                <a:cubicBezTo>
                  <a:pt x="1530951" y="499681"/>
                  <a:pt x="1530951" y="498100"/>
                  <a:pt x="1531883" y="498100"/>
                </a:cubicBezTo>
                <a:cubicBezTo>
                  <a:pt x="1531883" y="498100"/>
                  <a:pt x="1532819" y="499681"/>
                  <a:pt x="1533754" y="499681"/>
                </a:cubicBezTo>
                <a:cubicBezTo>
                  <a:pt x="1533754" y="499681"/>
                  <a:pt x="1534689" y="498100"/>
                  <a:pt x="1535624" y="498100"/>
                </a:cubicBezTo>
                <a:cubicBezTo>
                  <a:pt x="1535624" y="497306"/>
                  <a:pt x="1536557" y="495725"/>
                  <a:pt x="1536557" y="495725"/>
                </a:cubicBezTo>
                <a:cubicBezTo>
                  <a:pt x="1537492" y="495725"/>
                  <a:pt x="1538427" y="497306"/>
                  <a:pt x="1539362" y="497306"/>
                </a:cubicBezTo>
                <a:lnTo>
                  <a:pt x="1540298" y="495725"/>
                </a:lnTo>
                <a:cubicBezTo>
                  <a:pt x="1541079" y="495725"/>
                  <a:pt x="1541853" y="496818"/>
                  <a:pt x="1542089" y="496714"/>
                </a:cubicBezTo>
                <a:cubicBezTo>
                  <a:pt x="1541957" y="497438"/>
                  <a:pt x="1541233" y="498163"/>
                  <a:pt x="1541233" y="498890"/>
                </a:cubicBezTo>
                <a:cubicBezTo>
                  <a:pt x="1540298" y="498890"/>
                  <a:pt x="1540298" y="499681"/>
                  <a:pt x="1539362" y="500471"/>
                </a:cubicBezTo>
                <a:cubicBezTo>
                  <a:pt x="1539362" y="501261"/>
                  <a:pt x="1538427" y="501261"/>
                  <a:pt x="1537492" y="502052"/>
                </a:cubicBezTo>
                <a:cubicBezTo>
                  <a:pt x="1537492" y="502845"/>
                  <a:pt x="1536557" y="503636"/>
                  <a:pt x="1536557" y="503636"/>
                </a:cubicBezTo>
                <a:cubicBezTo>
                  <a:pt x="1535624" y="503636"/>
                  <a:pt x="1534689" y="502845"/>
                  <a:pt x="1533754" y="502845"/>
                </a:cubicBezTo>
                <a:lnTo>
                  <a:pt x="1531883" y="501261"/>
                </a:lnTo>
                <a:cubicBezTo>
                  <a:pt x="1531883" y="502052"/>
                  <a:pt x="1530951" y="502845"/>
                  <a:pt x="1530016" y="502845"/>
                </a:cubicBezTo>
                <a:lnTo>
                  <a:pt x="1529081" y="504426"/>
                </a:lnTo>
                <a:cubicBezTo>
                  <a:pt x="1529081" y="505217"/>
                  <a:pt x="1530951" y="506007"/>
                  <a:pt x="1530951" y="506007"/>
                </a:cubicBezTo>
                <a:cubicBezTo>
                  <a:pt x="1530951" y="506797"/>
                  <a:pt x="1530016" y="507591"/>
                  <a:pt x="1529081" y="507591"/>
                </a:cubicBezTo>
                <a:cubicBezTo>
                  <a:pt x="1529081" y="508381"/>
                  <a:pt x="1528145" y="509172"/>
                  <a:pt x="1528145" y="509962"/>
                </a:cubicBezTo>
                <a:cubicBezTo>
                  <a:pt x="1527210" y="509962"/>
                  <a:pt x="1526278" y="510753"/>
                  <a:pt x="1526278" y="511546"/>
                </a:cubicBezTo>
                <a:cubicBezTo>
                  <a:pt x="1527210" y="512337"/>
                  <a:pt x="1529081" y="513127"/>
                  <a:pt x="1530016" y="513917"/>
                </a:cubicBezTo>
                <a:cubicBezTo>
                  <a:pt x="1530951" y="514708"/>
                  <a:pt x="1531883" y="514708"/>
                  <a:pt x="1532819" y="515498"/>
                </a:cubicBezTo>
                <a:cubicBezTo>
                  <a:pt x="1532819" y="514708"/>
                  <a:pt x="1533754" y="513917"/>
                  <a:pt x="1533754" y="513917"/>
                </a:cubicBezTo>
                <a:cubicBezTo>
                  <a:pt x="1533754" y="513127"/>
                  <a:pt x="1531883" y="513127"/>
                  <a:pt x="1531883" y="512337"/>
                </a:cubicBezTo>
                <a:cubicBezTo>
                  <a:pt x="1531883" y="511546"/>
                  <a:pt x="1533754" y="510753"/>
                  <a:pt x="1533754" y="510753"/>
                </a:cubicBezTo>
                <a:lnTo>
                  <a:pt x="1531883" y="509172"/>
                </a:lnTo>
                <a:lnTo>
                  <a:pt x="1532819" y="507591"/>
                </a:lnTo>
                <a:cubicBezTo>
                  <a:pt x="1533754" y="507591"/>
                  <a:pt x="1534689" y="508381"/>
                  <a:pt x="1534689" y="509172"/>
                </a:cubicBezTo>
                <a:cubicBezTo>
                  <a:pt x="1535624" y="509172"/>
                  <a:pt x="1536557" y="509962"/>
                  <a:pt x="1537492" y="509962"/>
                </a:cubicBezTo>
                <a:lnTo>
                  <a:pt x="1538427" y="508381"/>
                </a:lnTo>
                <a:cubicBezTo>
                  <a:pt x="1539362" y="508381"/>
                  <a:pt x="1540298" y="509962"/>
                  <a:pt x="1541233" y="509962"/>
                </a:cubicBezTo>
                <a:lnTo>
                  <a:pt x="1542165" y="508381"/>
                </a:lnTo>
                <a:cubicBezTo>
                  <a:pt x="1543100" y="507591"/>
                  <a:pt x="1544036" y="506007"/>
                  <a:pt x="1544036" y="506007"/>
                </a:cubicBezTo>
                <a:lnTo>
                  <a:pt x="1545906" y="507591"/>
                </a:lnTo>
                <a:cubicBezTo>
                  <a:pt x="1546838" y="507591"/>
                  <a:pt x="1547773" y="506007"/>
                  <a:pt x="1547773" y="506007"/>
                </a:cubicBezTo>
                <a:cubicBezTo>
                  <a:pt x="1548709" y="505217"/>
                  <a:pt x="1548709" y="504426"/>
                  <a:pt x="1549644" y="504426"/>
                </a:cubicBezTo>
                <a:cubicBezTo>
                  <a:pt x="1549644" y="503636"/>
                  <a:pt x="1550579" y="502845"/>
                  <a:pt x="1550579" y="502052"/>
                </a:cubicBezTo>
                <a:cubicBezTo>
                  <a:pt x="1551514" y="502052"/>
                  <a:pt x="1552447" y="500471"/>
                  <a:pt x="1552447" y="500471"/>
                </a:cubicBezTo>
                <a:cubicBezTo>
                  <a:pt x="1553382" y="500471"/>
                  <a:pt x="1554317" y="502052"/>
                  <a:pt x="1554317" y="502052"/>
                </a:cubicBezTo>
                <a:cubicBezTo>
                  <a:pt x="1555252" y="502052"/>
                  <a:pt x="1555252" y="500471"/>
                  <a:pt x="1556188" y="500471"/>
                </a:cubicBezTo>
                <a:cubicBezTo>
                  <a:pt x="1556188" y="499681"/>
                  <a:pt x="1558055" y="501261"/>
                  <a:pt x="1558055" y="501261"/>
                </a:cubicBezTo>
                <a:cubicBezTo>
                  <a:pt x="1558990" y="501261"/>
                  <a:pt x="1559926" y="502845"/>
                  <a:pt x="1560861" y="502845"/>
                </a:cubicBezTo>
                <a:lnTo>
                  <a:pt x="1558990" y="504426"/>
                </a:lnTo>
                <a:cubicBezTo>
                  <a:pt x="1558055" y="505217"/>
                  <a:pt x="1558055" y="506007"/>
                  <a:pt x="1557120" y="506007"/>
                </a:cubicBezTo>
                <a:cubicBezTo>
                  <a:pt x="1557120" y="506797"/>
                  <a:pt x="1556188" y="507591"/>
                  <a:pt x="1555252" y="508381"/>
                </a:cubicBezTo>
                <a:cubicBezTo>
                  <a:pt x="1556188" y="508381"/>
                  <a:pt x="1557120" y="509172"/>
                  <a:pt x="1558055" y="509172"/>
                </a:cubicBezTo>
                <a:lnTo>
                  <a:pt x="1558990" y="507591"/>
                </a:lnTo>
                <a:cubicBezTo>
                  <a:pt x="1559926" y="507591"/>
                  <a:pt x="1560861" y="509172"/>
                  <a:pt x="1561793" y="509172"/>
                </a:cubicBezTo>
                <a:lnTo>
                  <a:pt x="1562728" y="507591"/>
                </a:lnTo>
                <a:cubicBezTo>
                  <a:pt x="1563663" y="506797"/>
                  <a:pt x="1563663" y="506007"/>
                  <a:pt x="1564599" y="505217"/>
                </a:cubicBezTo>
                <a:cubicBezTo>
                  <a:pt x="1565534" y="505217"/>
                  <a:pt x="1565534" y="504426"/>
                  <a:pt x="1566466" y="503636"/>
                </a:cubicBezTo>
                <a:cubicBezTo>
                  <a:pt x="1566466" y="504426"/>
                  <a:pt x="1567401" y="504426"/>
                  <a:pt x="1568337" y="505217"/>
                </a:cubicBezTo>
                <a:lnTo>
                  <a:pt x="1570207" y="506797"/>
                </a:lnTo>
                <a:cubicBezTo>
                  <a:pt x="1571142" y="506007"/>
                  <a:pt x="1571142" y="505217"/>
                  <a:pt x="1572075" y="504426"/>
                </a:cubicBezTo>
                <a:cubicBezTo>
                  <a:pt x="1572075" y="505217"/>
                  <a:pt x="1573945" y="506007"/>
                  <a:pt x="1573945" y="506007"/>
                </a:cubicBezTo>
                <a:cubicBezTo>
                  <a:pt x="1573945" y="506797"/>
                  <a:pt x="1572075" y="507591"/>
                  <a:pt x="1572075" y="507591"/>
                </a:cubicBezTo>
                <a:cubicBezTo>
                  <a:pt x="1572075" y="508381"/>
                  <a:pt x="1574880" y="508381"/>
                  <a:pt x="1574880" y="509172"/>
                </a:cubicBezTo>
                <a:cubicBezTo>
                  <a:pt x="1574880" y="508381"/>
                  <a:pt x="1575816" y="507591"/>
                  <a:pt x="1575816" y="507591"/>
                </a:cubicBezTo>
                <a:cubicBezTo>
                  <a:pt x="1576748" y="506797"/>
                  <a:pt x="1577683" y="506007"/>
                  <a:pt x="1577683" y="505217"/>
                </a:cubicBezTo>
                <a:lnTo>
                  <a:pt x="1575816" y="504426"/>
                </a:lnTo>
                <a:cubicBezTo>
                  <a:pt x="1575816" y="503636"/>
                  <a:pt x="1576748" y="502845"/>
                  <a:pt x="1576748" y="502845"/>
                </a:cubicBezTo>
                <a:cubicBezTo>
                  <a:pt x="1577683" y="502052"/>
                  <a:pt x="1578618" y="503636"/>
                  <a:pt x="1579554" y="503636"/>
                </a:cubicBezTo>
                <a:cubicBezTo>
                  <a:pt x="1580489" y="502845"/>
                  <a:pt x="1581424" y="501261"/>
                  <a:pt x="1582356" y="500471"/>
                </a:cubicBezTo>
                <a:cubicBezTo>
                  <a:pt x="1584227" y="501261"/>
                  <a:pt x="1585162" y="502052"/>
                  <a:pt x="1587029" y="502845"/>
                </a:cubicBezTo>
                <a:cubicBezTo>
                  <a:pt x="1585162" y="504426"/>
                  <a:pt x="1584227" y="505217"/>
                  <a:pt x="1583291" y="506797"/>
                </a:cubicBezTo>
                <a:cubicBezTo>
                  <a:pt x="1583291" y="506797"/>
                  <a:pt x="1582356" y="505217"/>
                  <a:pt x="1581424" y="505217"/>
                </a:cubicBezTo>
                <a:lnTo>
                  <a:pt x="1579554" y="506797"/>
                </a:lnTo>
                <a:lnTo>
                  <a:pt x="1581424" y="508381"/>
                </a:lnTo>
                <a:cubicBezTo>
                  <a:pt x="1582356" y="508381"/>
                  <a:pt x="1580489" y="509962"/>
                  <a:pt x="1580489" y="509962"/>
                </a:cubicBezTo>
                <a:cubicBezTo>
                  <a:pt x="1580489" y="510753"/>
                  <a:pt x="1582356" y="510753"/>
                  <a:pt x="1582356" y="511546"/>
                </a:cubicBezTo>
                <a:cubicBezTo>
                  <a:pt x="1583291" y="509962"/>
                  <a:pt x="1584227" y="509172"/>
                  <a:pt x="1585162" y="507591"/>
                </a:cubicBezTo>
                <a:cubicBezTo>
                  <a:pt x="1586097" y="507591"/>
                  <a:pt x="1586097" y="506797"/>
                  <a:pt x="1587029" y="506007"/>
                </a:cubicBezTo>
                <a:lnTo>
                  <a:pt x="1588900" y="507591"/>
                </a:lnTo>
                <a:cubicBezTo>
                  <a:pt x="1589835" y="507591"/>
                  <a:pt x="1590767" y="506007"/>
                  <a:pt x="1590767" y="506007"/>
                </a:cubicBezTo>
                <a:cubicBezTo>
                  <a:pt x="1590767" y="505217"/>
                  <a:pt x="1591703" y="503636"/>
                  <a:pt x="1592638" y="503636"/>
                </a:cubicBezTo>
                <a:lnTo>
                  <a:pt x="1594508" y="505217"/>
                </a:lnTo>
                <a:lnTo>
                  <a:pt x="1596376" y="506797"/>
                </a:lnTo>
                <a:lnTo>
                  <a:pt x="1598246" y="505217"/>
                </a:lnTo>
                <a:cubicBezTo>
                  <a:pt x="1598246" y="504426"/>
                  <a:pt x="1596376" y="503636"/>
                  <a:pt x="1596376" y="503636"/>
                </a:cubicBezTo>
                <a:cubicBezTo>
                  <a:pt x="1596376" y="502845"/>
                  <a:pt x="1597311" y="502052"/>
                  <a:pt x="1597311" y="502052"/>
                </a:cubicBezTo>
                <a:cubicBezTo>
                  <a:pt x="1598246" y="501261"/>
                  <a:pt x="1598246" y="500471"/>
                  <a:pt x="1599182" y="499681"/>
                </a:cubicBezTo>
                <a:lnTo>
                  <a:pt x="1601049" y="501261"/>
                </a:lnTo>
                <a:cubicBezTo>
                  <a:pt x="1601984" y="501261"/>
                  <a:pt x="1602919" y="499681"/>
                  <a:pt x="1602919" y="499681"/>
                </a:cubicBezTo>
                <a:cubicBezTo>
                  <a:pt x="1602919" y="498890"/>
                  <a:pt x="1604790" y="498100"/>
                  <a:pt x="1604790" y="498100"/>
                </a:cubicBezTo>
                <a:lnTo>
                  <a:pt x="1606657" y="498890"/>
                </a:lnTo>
                <a:cubicBezTo>
                  <a:pt x="1606657" y="499681"/>
                  <a:pt x="1604790" y="500471"/>
                  <a:pt x="1604790" y="501261"/>
                </a:cubicBezTo>
                <a:cubicBezTo>
                  <a:pt x="1604790" y="501261"/>
                  <a:pt x="1606657" y="502052"/>
                  <a:pt x="1607593" y="502052"/>
                </a:cubicBezTo>
                <a:cubicBezTo>
                  <a:pt x="1607593" y="502845"/>
                  <a:pt x="1608528" y="502845"/>
                  <a:pt x="1609463" y="503636"/>
                </a:cubicBezTo>
                <a:cubicBezTo>
                  <a:pt x="1609463" y="502845"/>
                  <a:pt x="1611334" y="502052"/>
                  <a:pt x="1610398" y="502052"/>
                </a:cubicBezTo>
                <a:cubicBezTo>
                  <a:pt x="1610398" y="501261"/>
                  <a:pt x="1608528" y="501261"/>
                  <a:pt x="1608528" y="500471"/>
                </a:cubicBezTo>
                <a:lnTo>
                  <a:pt x="1610398" y="498890"/>
                </a:lnTo>
                <a:cubicBezTo>
                  <a:pt x="1610398" y="498890"/>
                  <a:pt x="1612266" y="500471"/>
                  <a:pt x="1612266" y="499681"/>
                </a:cubicBezTo>
                <a:cubicBezTo>
                  <a:pt x="1613201" y="499681"/>
                  <a:pt x="1613201" y="498100"/>
                  <a:pt x="1614136" y="498100"/>
                </a:cubicBezTo>
                <a:cubicBezTo>
                  <a:pt x="1613201" y="498100"/>
                  <a:pt x="1612266" y="496516"/>
                  <a:pt x="1612266" y="497306"/>
                </a:cubicBezTo>
                <a:cubicBezTo>
                  <a:pt x="1612266" y="496516"/>
                  <a:pt x="1613201" y="494935"/>
                  <a:pt x="1613201" y="494935"/>
                </a:cubicBezTo>
                <a:cubicBezTo>
                  <a:pt x="1614136" y="494935"/>
                  <a:pt x="1615072" y="496516"/>
                  <a:pt x="1616007" y="496516"/>
                </a:cubicBezTo>
                <a:cubicBezTo>
                  <a:pt x="1616007" y="496516"/>
                  <a:pt x="1617874" y="497306"/>
                  <a:pt x="1617874" y="498100"/>
                </a:cubicBezTo>
                <a:cubicBezTo>
                  <a:pt x="1617874" y="498100"/>
                  <a:pt x="1616007" y="498890"/>
                  <a:pt x="1616007" y="499681"/>
                </a:cubicBezTo>
                <a:cubicBezTo>
                  <a:pt x="1616007" y="500471"/>
                  <a:pt x="1617874" y="500471"/>
                  <a:pt x="1617874" y="501261"/>
                </a:cubicBezTo>
                <a:cubicBezTo>
                  <a:pt x="1617874" y="501261"/>
                  <a:pt x="1616007" y="502052"/>
                  <a:pt x="1616939" y="502845"/>
                </a:cubicBezTo>
                <a:cubicBezTo>
                  <a:pt x="1616939" y="503636"/>
                  <a:pt x="1617874" y="503636"/>
                  <a:pt x="1618810" y="504426"/>
                </a:cubicBezTo>
                <a:cubicBezTo>
                  <a:pt x="1619745" y="502845"/>
                  <a:pt x="1620677" y="502052"/>
                  <a:pt x="1621612" y="500471"/>
                </a:cubicBezTo>
                <a:cubicBezTo>
                  <a:pt x="1622547" y="499681"/>
                  <a:pt x="1623483" y="499681"/>
                  <a:pt x="1623483" y="498890"/>
                </a:cubicBezTo>
                <a:cubicBezTo>
                  <a:pt x="1623483" y="498890"/>
                  <a:pt x="1621612" y="498100"/>
                  <a:pt x="1621612" y="497306"/>
                </a:cubicBezTo>
                <a:lnTo>
                  <a:pt x="1622547" y="495725"/>
                </a:lnTo>
                <a:cubicBezTo>
                  <a:pt x="1623483" y="494935"/>
                  <a:pt x="1624418" y="494145"/>
                  <a:pt x="1624418" y="494145"/>
                </a:cubicBezTo>
                <a:cubicBezTo>
                  <a:pt x="1627221" y="495725"/>
                  <a:pt x="1630026" y="497306"/>
                  <a:pt x="1632829" y="499681"/>
                </a:cubicBezTo>
                <a:cubicBezTo>
                  <a:pt x="1631894" y="499681"/>
                  <a:pt x="1631894" y="501261"/>
                  <a:pt x="1630959" y="501261"/>
                </a:cubicBezTo>
                <a:cubicBezTo>
                  <a:pt x="1630959" y="501261"/>
                  <a:pt x="1630026" y="499681"/>
                  <a:pt x="1629091" y="499681"/>
                </a:cubicBezTo>
                <a:cubicBezTo>
                  <a:pt x="1629091" y="499681"/>
                  <a:pt x="1628156" y="501261"/>
                  <a:pt x="1627221" y="501261"/>
                </a:cubicBezTo>
                <a:cubicBezTo>
                  <a:pt x="1627221" y="502052"/>
                  <a:pt x="1626285" y="502845"/>
                  <a:pt x="1626285" y="503636"/>
                </a:cubicBezTo>
                <a:cubicBezTo>
                  <a:pt x="1625353" y="503636"/>
                  <a:pt x="1625353" y="504426"/>
                  <a:pt x="1624418" y="505217"/>
                </a:cubicBezTo>
                <a:cubicBezTo>
                  <a:pt x="1624418" y="505217"/>
                  <a:pt x="1622547" y="506007"/>
                  <a:pt x="1622547" y="506797"/>
                </a:cubicBezTo>
                <a:cubicBezTo>
                  <a:pt x="1622547" y="506797"/>
                  <a:pt x="1624418" y="507591"/>
                  <a:pt x="1625353" y="508381"/>
                </a:cubicBezTo>
                <a:cubicBezTo>
                  <a:pt x="1625353" y="507591"/>
                  <a:pt x="1626285" y="506797"/>
                  <a:pt x="1626285" y="506007"/>
                </a:cubicBezTo>
                <a:lnTo>
                  <a:pt x="1628156" y="504426"/>
                </a:lnTo>
                <a:lnTo>
                  <a:pt x="1630026" y="506007"/>
                </a:lnTo>
                <a:lnTo>
                  <a:pt x="1628156" y="507591"/>
                </a:lnTo>
                <a:cubicBezTo>
                  <a:pt x="1629091" y="507591"/>
                  <a:pt x="1630026" y="509172"/>
                  <a:pt x="1630959" y="509172"/>
                </a:cubicBezTo>
                <a:lnTo>
                  <a:pt x="1631894" y="507591"/>
                </a:lnTo>
                <a:cubicBezTo>
                  <a:pt x="1632829" y="507591"/>
                  <a:pt x="1633764" y="508381"/>
                  <a:pt x="1634700" y="508381"/>
                </a:cubicBezTo>
                <a:cubicBezTo>
                  <a:pt x="1634700" y="508381"/>
                  <a:pt x="1635635" y="509962"/>
                  <a:pt x="1636567" y="509962"/>
                </a:cubicBezTo>
                <a:cubicBezTo>
                  <a:pt x="1636567" y="509962"/>
                  <a:pt x="1637502" y="508381"/>
                  <a:pt x="1638437" y="508381"/>
                </a:cubicBezTo>
                <a:cubicBezTo>
                  <a:pt x="1638437" y="508381"/>
                  <a:pt x="1639373" y="509962"/>
                  <a:pt x="1640308" y="509962"/>
                </a:cubicBezTo>
                <a:cubicBezTo>
                  <a:pt x="1640308" y="509172"/>
                  <a:pt x="1641240" y="507591"/>
                  <a:pt x="1642175" y="507591"/>
                </a:cubicBezTo>
                <a:cubicBezTo>
                  <a:pt x="1642175" y="507591"/>
                  <a:pt x="1643111" y="509172"/>
                  <a:pt x="1644046" y="509172"/>
                </a:cubicBezTo>
                <a:lnTo>
                  <a:pt x="1644981" y="507591"/>
                </a:lnTo>
                <a:cubicBezTo>
                  <a:pt x="1644981" y="506797"/>
                  <a:pt x="1643111" y="506797"/>
                  <a:pt x="1643111" y="506007"/>
                </a:cubicBezTo>
                <a:cubicBezTo>
                  <a:pt x="1643111" y="505217"/>
                  <a:pt x="1644981" y="505217"/>
                  <a:pt x="1644981" y="504426"/>
                </a:cubicBezTo>
                <a:cubicBezTo>
                  <a:pt x="1643111" y="503636"/>
                  <a:pt x="1642175" y="502845"/>
                  <a:pt x="1640308" y="501261"/>
                </a:cubicBezTo>
                <a:cubicBezTo>
                  <a:pt x="1640308" y="501261"/>
                  <a:pt x="1639373" y="500471"/>
                  <a:pt x="1638437" y="500471"/>
                </a:cubicBezTo>
                <a:cubicBezTo>
                  <a:pt x="1639373" y="498890"/>
                  <a:pt x="1641240" y="498100"/>
                  <a:pt x="1642175" y="496516"/>
                </a:cubicBezTo>
                <a:cubicBezTo>
                  <a:pt x="1643111" y="497306"/>
                  <a:pt x="1644981" y="498890"/>
                  <a:pt x="1645913" y="499681"/>
                </a:cubicBezTo>
                <a:cubicBezTo>
                  <a:pt x="1645913" y="499681"/>
                  <a:pt x="1644046" y="500471"/>
                  <a:pt x="1644046" y="501261"/>
                </a:cubicBezTo>
                <a:cubicBezTo>
                  <a:pt x="1644046" y="501261"/>
                  <a:pt x="1645913" y="502052"/>
                  <a:pt x="1646849" y="502845"/>
                </a:cubicBezTo>
                <a:cubicBezTo>
                  <a:pt x="1646849" y="502845"/>
                  <a:pt x="1647784" y="503636"/>
                  <a:pt x="1648719" y="503636"/>
                </a:cubicBezTo>
                <a:cubicBezTo>
                  <a:pt x="1649654" y="502845"/>
                  <a:pt x="1650587" y="501261"/>
                  <a:pt x="1651522" y="500471"/>
                </a:cubicBezTo>
                <a:cubicBezTo>
                  <a:pt x="1652457" y="499681"/>
                  <a:pt x="1652457" y="498890"/>
                  <a:pt x="1653392" y="498890"/>
                </a:cubicBezTo>
                <a:lnTo>
                  <a:pt x="1655263" y="499681"/>
                </a:lnTo>
                <a:cubicBezTo>
                  <a:pt x="1655263" y="500471"/>
                  <a:pt x="1657130" y="501261"/>
                  <a:pt x="1657130" y="501261"/>
                </a:cubicBezTo>
                <a:cubicBezTo>
                  <a:pt x="1657130" y="502052"/>
                  <a:pt x="1656195" y="502845"/>
                  <a:pt x="1656195" y="502845"/>
                </a:cubicBezTo>
                <a:cubicBezTo>
                  <a:pt x="1656195" y="503636"/>
                  <a:pt x="1658066" y="504426"/>
                  <a:pt x="1658066" y="504426"/>
                </a:cubicBezTo>
                <a:cubicBezTo>
                  <a:pt x="1658066" y="505217"/>
                  <a:pt x="1659936" y="505217"/>
                  <a:pt x="1659936" y="506007"/>
                </a:cubicBezTo>
                <a:cubicBezTo>
                  <a:pt x="1660868" y="506007"/>
                  <a:pt x="1661803" y="506797"/>
                  <a:pt x="1661803" y="506797"/>
                </a:cubicBezTo>
                <a:cubicBezTo>
                  <a:pt x="1662739" y="507591"/>
                  <a:pt x="1663674" y="507591"/>
                  <a:pt x="1664609" y="508381"/>
                </a:cubicBezTo>
                <a:cubicBezTo>
                  <a:pt x="1664609" y="507591"/>
                  <a:pt x="1665545" y="507591"/>
                  <a:pt x="1665545" y="506797"/>
                </a:cubicBezTo>
                <a:cubicBezTo>
                  <a:pt x="1666477" y="506797"/>
                  <a:pt x="1667412" y="505217"/>
                  <a:pt x="1667412" y="505217"/>
                </a:cubicBezTo>
                <a:cubicBezTo>
                  <a:pt x="1667412" y="504426"/>
                  <a:pt x="1665545" y="503636"/>
                  <a:pt x="1665545" y="503636"/>
                </a:cubicBezTo>
                <a:cubicBezTo>
                  <a:pt x="1665545" y="503636"/>
                  <a:pt x="1666477" y="502052"/>
                  <a:pt x="1667412" y="502052"/>
                </a:cubicBezTo>
                <a:cubicBezTo>
                  <a:pt x="1667412" y="502052"/>
                  <a:pt x="1668347" y="502845"/>
                  <a:pt x="1669282" y="502845"/>
                </a:cubicBezTo>
                <a:cubicBezTo>
                  <a:pt x="1670218" y="503636"/>
                  <a:pt x="1670218" y="504426"/>
                  <a:pt x="1671150" y="504426"/>
                </a:cubicBezTo>
                <a:lnTo>
                  <a:pt x="1673020" y="506007"/>
                </a:lnTo>
                <a:cubicBezTo>
                  <a:pt x="1673956" y="506007"/>
                  <a:pt x="1674891" y="504426"/>
                  <a:pt x="1674891" y="504426"/>
                </a:cubicBezTo>
                <a:cubicBezTo>
                  <a:pt x="1675823" y="503636"/>
                  <a:pt x="1675823" y="502845"/>
                  <a:pt x="1676758" y="502052"/>
                </a:cubicBezTo>
                <a:lnTo>
                  <a:pt x="1677693" y="500471"/>
                </a:lnTo>
                <a:cubicBezTo>
                  <a:pt x="1678629" y="500471"/>
                  <a:pt x="1679564" y="502052"/>
                  <a:pt x="1680496" y="502052"/>
                </a:cubicBezTo>
                <a:cubicBezTo>
                  <a:pt x="1680496" y="502052"/>
                  <a:pt x="1681431" y="502845"/>
                  <a:pt x="1682367" y="502845"/>
                </a:cubicBezTo>
                <a:cubicBezTo>
                  <a:pt x="1682367" y="503636"/>
                  <a:pt x="1683302" y="501261"/>
                  <a:pt x="1684237" y="501261"/>
                </a:cubicBezTo>
                <a:cubicBezTo>
                  <a:pt x="1684237" y="501261"/>
                  <a:pt x="1685169" y="502845"/>
                  <a:pt x="1686105" y="502845"/>
                </a:cubicBezTo>
                <a:cubicBezTo>
                  <a:pt x="1686105" y="502052"/>
                  <a:pt x="1687040" y="501261"/>
                  <a:pt x="1687040" y="501261"/>
                </a:cubicBezTo>
                <a:lnTo>
                  <a:pt x="1689846" y="502052"/>
                </a:lnTo>
                <a:cubicBezTo>
                  <a:pt x="1689846" y="502845"/>
                  <a:pt x="1687975" y="503636"/>
                  <a:pt x="1687975" y="504426"/>
                </a:cubicBezTo>
                <a:cubicBezTo>
                  <a:pt x="1687975" y="504426"/>
                  <a:pt x="1687040" y="505217"/>
                  <a:pt x="1686105" y="506007"/>
                </a:cubicBezTo>
                <a:lnTo>
                  <a:pt x="1685169" y="507591"/>
                </a:lnTo>
                <a:cubicBezTo>
                  <a:pt x="1685169" y="508381"/>
                  <a:pt x="1687040" y="508381"/>
                  <a:pt x="1687040" y="509172"/>
                </a:cubicBezTo>
                <a:lnTo>
                  <a:pt x="1685169" y="510753"/>
                </a:lnTo>
                <a:cubicBezTo>
                  <a:pt x="1685169" y="511546"/>
                  <a:pt x="1687040" y="511546"/>
                  <a:pt x="1687040" y="512337"/>
                </a:cubicBezTo>
                <a:cubicBezTo>
                  <a:pt x="1687040" y="512337"/>
                  <a:pt x="1688910" y="513127"/>
                  <a:pt x="1689846" y="513127"/>
                </a:cubicBezTo>
                <a:cubicBezTo>
                  <a:pt x="1689846" y="513127"/>
                  <a:pt x="1690778" y="512337"/>
                  <a:pt x="1690778" y="511546"/>
                </a:cubicBezTo>
                <a:lnTo>
                  <a:pt x="1688910" y="510753"/>
                </a:lnTo>
                <a:cubicBezTo>
                  <a:pt x="1688910" y="509962"/>
                  <a:pt x="1689846" y="509172"/>
                  <a:pt x="1690778" y="508381"/>
                </a:cubicBezTo>
                <a:cubicBezTo>
                  <a:pt x="1690778" y="508381"/>
                  <a:pt x="1691713" y="507591"/>
                  <a:pt x="1691713" y="506797"/>
                </a:cubicBezTo>
                <a:cubicBezTo>
                  <a:pt x="1692648" y="506797"/>
                  <a:pt x="1689846" y="506007"/>
                  <a:pt x="1689846" y="505217"/>
                </a:cubicBezTo>
                <a:cubicBezTo>
                  <a:pt x="1689846" y="505217"/>
                  <a:pt x="1691713" y="504426"/>
                  <a:pt x="1691713" y="503636"/>
                </a:cubicBezTo>
                <a:cubicBezTo>
                  <a:pt x="1691713" y="502845"/>
                  <a:pt x="1693584" y="502845"/>
                  <a:pt x="1693584" y="502052"/>
                </a:cubicBezTo>
                <a:cubicBezTo>
                  <a:pt x="1693584" y="501261"/>
                  <a:pt x="1691713" y="501261"/>
                  <a:pt x="1690778" y="500471"/>
                </a:cubicBezTo>
                <a:cubicBezTo>
                  <a:pt x="1692648" y="499681"/>
                  <a:pt x="1693584" y="498100"/>
                  <a:pt x="1694519" y="497306"/>
                </a:cubicBezTo>
                <a:cubicBezTo>
                  <a:pt x="1694519" y="496516"/>
                  <a:pt x="1695451" y="495725"/>
                  <a:pt x="1695451" y="494935"/>
                </a:cubicBezTo>
                <a:cubicBezTo>
                  <a:pt x="1697321" y="496516"/>
                  <a:pt x="1698257" y="497306"/>
                  <a:pt x="1700127" y="498100"/>
                </a:cubicBezTo>
                <a:cubicBezTo>
                  <a:pt x="1699192" y="498890"/>
                  <a:pt x="1699192" y="498890"/>
                  <a:pt x="1698257" y="499681"/>
                </a:cubicBezTo>
                <a:cubicBezTo>
                  <a:pt x="1698257" y="500471"/>
                  <a:pt x="1697321" y="501261"/>
                  <a:pt x="1697321" y="501261"/>
                </a:cubicBezTo>
                <a:cubicBezTo>
                  <a:pt x="1697321" y="502052"/>
                  <a:pt x="1699192" y="502845"/>
                  <a:pt x="1699192" y="502845"/>
                </a:cubicBezTo>
                <a:cubicBezTo>
                  <a:pt x="1699192" y="502845"/>
                  <a:pt x="1701059" y="503636"/>
                  <a:pt x="1701059" y="504426"/>
                </a:cubicBezTo>
                <a:cubicBezTo>
                  <a:pt x="1701059" y="504426"/>
                  <a:pt x="1699192" y="505217"/>
                  <a:pt x="1699192" y="506007"/>
                </a:cubicBezTo>
                <a:cubicBezTo>
                  <a:pt x="1700127" y="506797"/>
                  <a:pt x="1701059" y="506797"/>
                  <a:pt x="1701995" y="507591"/>
                </a:cubicBezTo>
                <a:cubicBezTo>
                  <a:pt x="1701995" y="507591"/>
                  <a:pt x="1702930" y="508381"/>
                  <a:pt x="1703865" y="508381"/>
                </a:cubicBezTo>
                <a:cubicBezTo>
                  <a:pt x="1703865" y="508381"/>
                  <a:pt x="1704800" y="507591"/>
                  <a:pt x="1704800" y="506797"/>
                </a:cubicBezTo>
                <a:cubicBezTo>
                  <a:pt x="1705733" y="506797"/>
                  <a:pt x="1706668" y="505217"/>
                  <a:pt x="1706668" y="505217"/>
                </a:cubicBezTo>
                <a:cubicBezTo>
                  <a:pt x="1706668" y="505217"/>
                  <a:pt x="1704800" y="504426"/>
                  <a:pt x="1704800" y="503636"/>
                </a:cubicBezTo>
                <a:cubicBezTo>
                  <a:pt x="1704800" y="503636"/>
                  <a:pt x="1705733" y="502845"/>
                  <a:pt x="1706668" y="502052"/>
                </a:cubicBezTo>
                <a:lnTo>
                  <a:pt x="1707603" y="500471"/>
                </a:lnTo>
                <a:cubicBezTo>
                  <a:pt x="1708538" y="500471"/>
                  <a:pt x="1709474" y="501261"/>
                  <a:pt x="1710406" y="501261"/>
                </a:cubicBezTo>
                <a:cubicBezTo>
                  <a:pt x="1710406" y="502052"/>
                  <a:pt x="1711341" y="502845"/>
                  <a:pt x="1712276" y="502845"/>
                </a:cubicBezTo>
                <a:lnTo>
                  <a:pt x="1714147" y="504426"/>
                </a:lnTo>
                <a:cubicBezTo>
                  <a:pt x="1715079" y="504426"/>
                  <a:pt x="1715079" y="502845"/>
                  <a:pt x="1716014" y="502845"/>
                </a:cubicBezTo>
                <a:cubicBezTo>
                  <a:pt x="1716014" y="502845"/>
                  <a:pt x="1716949" y="504426"/>
                  <a:pt x="1717885" y="503636"/>
                </a:cubicBezTo>
                <a:cubicBezTo>
                  <a:pt x="1718820" y="503636"/>
                  <a:pt x="1718820" y="502052"/>
                  <a:pt x="1719755" y="502052"/>
                </a:cubicBezTo>
                <a:cubicBezTo>
                  <a:pt x="1718820" y="501261"/>
                  <a:pt x="1717885" y="501261"/>
                  <a:pt x="1716949" y="500471"/>
                </a:cubicBezTo>
                <a:cubicBezTo>
                  <a:pt x="1716949" y="500471"/>
                  <a:pt x="1718820" y="499681"/>
                  <a:pt x="1718820" y="498890"/>
                </a:cubicBezTo>
                <a:cubicBezTo>
                  <a:pt x="1719755" y="498890"/>
                  <a:pt x="1720687" y="498100"/>
                  <a:pt x="1720687" y="497306"/>
                </a:cubicBezTo>
                <a:cubicBezTo>
                  <a:pt x="1720687" y="497306"/>
                  <a:pt x="1718820" y="496516"/>
                  <a:pt x="1718820" y="495725"/>
                </a:cubicBezTo>
                <a:lnTo>
                  <a:pt x="1719755" y="494145"/>
                </a:lnTo>
                <a:cubicBezTo>
                  <a:pt x="1720687" y="493351"/>
                  <a:pt x="1721623" y="493351"/>
                  <a:pt x="1721623" y="492561"/>
                </a:cubicBezTo>
                <a:cubicBezTo>
                  <a:pt x="1721623" y="492561"/>
                  <a:pt x="1723493" y="493351"/>
                  <a:pt x="1723493" y="494145"/>
                </a:cubicBezTo>
                <a:cubicBezTo>
                  <a:pt x="1723493" y="494145"/>
                  <a:pt x="1721623" y="494935"/>
                  <a:pt x="1722558" y="495725"/>
                </a:cubicBezTo>
                <a:lnTo>
                  <a:pt x="1724428" y="496516"/>
                </a:lnTo>
                <a:cubicBezTo>
                  <a:pt x="1724428" y="497306"/>
                  <a:pt x="1726296" y="497306"/>
                  <a:pt x="1726296" y="498100"/>
                </a:cubicBezTo>
                <a:cubicBezTo>
                  <a:pt x="1726296" y="498890"/>
                  <a:pt x="1724428" y="499681"/>
                  <a:pt x="1724428" y="499681"/>
                </a:cubicBezTo>
                <a:cubicBezTo>
                  <a:pt x="1724428" y="500471"/>
                  <a:pt x="1723493" y="501261"/>
                  <a:pt x="1723493" y="502052"/>
                </a:cubicBezTo>
                <a:lnTo>
                  <a:pt x="1725361" y="502845"/>
                </a:lnTo>
                <a:cubicBezTo>
                  <a:pt x="1725361" y="503636"/>
                  <a:pt x="1723493" y="504426"/>
                  <a:pt x="1723493" y="505217"/>
                </a:cubicBezTo>
                <a:lnTo>
                  <a:pt x="1725361" y="506007"/>
                </a:lnTo>
                <a:cubicBezTo>
                  <a:pt x="1726296" y="506797"/>
                  <a:pt x="1727231" y="506797"/>
                  <a:pt x="1728166" y="507591"/>
                </a:cubicBezTo>
                <a:cubicBezTo>
                  <a:pt x="1728166" y="506797"/>
                  <a:pt x="1729102" y="506007"/>
                  <a:pt x="1729102" y="506007"/>
                </a:cubicBezTo>
                <a:cubicBezTo>
                  <a:pt x="1729102" y="505217"/>
                  <a:pt x="1727231" y="504426"/>
                  <a:pt x="1727231" y="504426"/>
                </a:cubicBezTo>
                <a:cubicBezTo>
                  <a:pt x="1727231" y="503636"/>
                  <a:pt x="1728166" y="502845"/>
                  <a:pt x="1729102" y="502845"/>
                </a:cubicBezTo>
                <a:cubicBezTo>
                  <a:pt x="1729102" y="502052"/>
                  <a:pt x="1730037" y="501261"/>
                  <a:pt x="1730969" y="501261"/>
                </a:cubicBezTo>
                <a:cubicBezTo>
                  <a:pt x="1730969" y="500471"/>
                  <a:pt x="1728166" y="499681"/>
                  <a:pt x="1728166" y="499681"/>
                </a:cubicBezTo>
                <a:cubicBezTo>
                  <a:pt x="1728166" y="498890"/>
                  <a:pt x="1730037" y="498100"/>
                  <a:pt x="1730037" y="498100"/>
                </a:cubicBezTo>
                <a:cubicBezTo>
                  <a:pt x="1730037" y="497306"/>
                  <a:pt x="1730969" y="496516"/>
                  <a:pt x="1731904" y="495725"/>
                </a:cubicBezTo>
                <a:lnTo>
                  <a:pt x="1733775" y="497306"/>
                </a:lnTo>
                <a:lnTo>
                  <a:pt x="1731904" y="498890"/>
                </a:lnTo>
                <a:cubicBezTo>
                  <a:pt x="1732840" y="499681"/>
                  <a:pt x="1733775" y="500471"/>
                  <a:pt x="1733775" y="500471"/>
                </a:cubicBezTo>
                <a:cubicBezTo>
                  <a:pt x="1734707" y="500471"/>
                  <a:pt x="1735642" y="502052"/>
                  <a:pt x="1736577" y="502052"/>
                </a:cubicBezTo>
                <a:cubicBezTo>
                  <a:pt x="1736577" y="502052"/>
                  <a:pt x="1737513" y="500471"/>
                  <a:pt x="1737513" y="499681"/>
                </a:cubicBezTo>
                <a:cubicBezTo>
                  <a:pt x="1738448" y="499681"/>
                  <a:pt x="1739383" y="498890"/>
                  <a:pt x="1739383" y="498100"/>
                </a:cubicBezTo>
                <a:lnTo>
                  <a:pt x="1737513" y="497306"/>
                </a:lnTo>
                <a:cubicBezTo>
                  <a:pt x="1737513" y="496516"/>
                  <a:pt x="1735642" y="495725"/>
                  <a:pt x="1735642" y="495725"/>
                </a:cubicBezTo>
                <a:lnTo>
                  <a:pt x="1736577" y="494145"/>
                </a:lnTo>
                <a:cubicBezTo>
                  <a:pt x="1737513" y="494145"/>
                  <a:pt x="1738448" y="495725"/>
                  <a:pt x="1739383" y="494935"/>
                </a:cubicBezTo>
                <a:lnTo>
                  <a:pt x="1740315" y="493351"/>
                </a:lnTo>
                <a:cubicBezTo>
                  <a:pt x="1741251" y="494145"/>
                  <a:pt x="1742186" y="494145"/>
                  <a:pt x="1742186" y="494935"/>
                </a:cubicBezTo>
                <a:cubicBezTo>
                  <a:pt x="1743121" y="494935"/>
                  <a:pt x="1744988" y="495725"/>
                  <a:pt x="1744988" y="495725"/>
                </a:cubicBezTo>
                <a:cubicBezTo>
                  <a:pt x="1744988" y="496516"/>
                  <a:pt x="1743121" y="497306"/>
                  <a:pt x="1743121" y="498100"/>
                </a:cubicBezTo>
                <a:lnTo>
                  <a:pt x="1744988" y="498890"/>
                </a:lnTo>
                <a:cubicBezTo>
                  <a:pt x="1744988" y="499681"/>
                  <a:pt x="1743121" y="500471"/>
                  <a:pt x="1744056" y="501261"/>
                </a:cubicBezTo>
                <a:lnTo>
                  <a:pt x="1745924" y="502052"/>
                </a:lnTo>
                <a:cubicBezTo>
                  <a:pt x="1745924" y="502845"/>
                  <a:pt x="1744056" y="503636"/>
                  <a:pt x="1744056" y="504426"/>
                </a:cubicBezTo>
                <a:lnTo>
                  <a:pt x="1742186" y="506007"/>
                </a:lnTo>
                <a:cubicBezTo>
                  <a:pt x="1742186" y="506007"/>
                  <a:pt x="1744988" y="506797"/>
                  <a:pt x="1744988" y="507591"/>
                </a:cubicBezTo>
                <a:cubicBezTo>
                  <a:pt x="1744056" y="507591"/>
                  <a:pt x="1743121" y="508381"/>
                  <a:pt x="1743121" y="509172"/>
                </a:cubicBezTo>
                <a:cubicBezTo>
                  <a:pt x="1742186" y="509962"/>
                  <a:pt x="1742186" y="509962"/>
                  <a:pt x="1741251" y="510753"/>
                </a:cubicBezTo>
                <a:cubicBezTo>
                  <a:pt x="1742186" y="510753"/>
                  <a:pt x="1743121" y="512337"/>
                  <a:pt x="1743121" y="512337"/>
                </a:cubicBezTo>
                <a:cubicBezTo>
                  <a:pt x="1744056" y="512337"/>
                  <a:pt x="1744056" y="510753"/>
                  <a:pt x="1744988" y="509962"/>
                </a:cubicBezTo>
                <a:cubicBezTo>
                  <a:pt x="1745924" y="509962"/>
                  <a:pt x="1746859" y="511546"/>
                  <a:pt x="1746859" y="511546"/>
                </a:cubicBezTo>
                <a:cubicBezTo>
                  <a:pt x="1747794" y="511546"/>
                  <a:pt x="1748729" y="509962"/>
                  <a:pt x="1748729" y="509962"/>
                </a:cubicBezTo>
                <a:lnTo>
                  <a:pt x="1746859" y="508381"/>
                </a:lnTo>
                <a:cubicBezTo>
                  <a:pt x="1746859" y="508381"/>
                  <a:pt x="1747794" y="506797"/>
                  <a:pt x="1748729" y="506797"/>
                </a:cubicBezTo>
                <a:cubicBezTo>
                  <a:pt x="1748729" y="506007"/>
                  <a:pt x="1749665" y="505217"/>
                  <a:pt x="1749665" y="505217"/>
                </a:cubicBezTo>
                <a:cubicBezTo>
                  <a:pt x="1750597" y="504426"/>
                  <a:pt x="1750597" y="503636"/>
                  <a:pt x="1751532" y="503636"/>
                </a:cubicBezTo>
                <a:cubicBezTo>
                  <a:pt x="1751532" y="502845"/>
                  <a:pt x="1753403" y="504426"/>
                  <a:pt x="1753403" y="504426"/>
                </a:cubicBezTo>
                <a:cubicBezTo>
                  <a:pt x="1754338" y="504426"/>
                  <a:pt x="1754338" y="502845"/>
                  <a:pt x="1755270" y="502845"/>
                </a:cubicBezTo>
                <a:cubicBezTo>
                  <a:pt x="1756205" y="502845"/>
                  <a:pt x="1756205" y="501261"/>
                  <a:pt x="1757141" y="501261"/>
                </a:cubicBezTo>
                <a:cubicBezTo>
                  <a:pt x="1757141" y="501261"/>
                  <a:pt x="1759011" y="502845"/>
                  <a:pt x="1759011" y="502052"/>
                </a:cubicBezTo>
                <a:cubicBezTo>
                  <a:pt x="1759011" y="502052"/>
                  <a:pt x="1759946" y="501261"/>
                  <a:pt x="1760879" y="500471"/>
                </a:cubicBezTo>
                <a:cubicBezTo>
                  <a:pt x="1760879" y="500471"/>
                  <a:pt x="1761814" y="499681"/>
                  <a:pt x="1761814" y="498890"/>
                </a:cubicBezTo>
                <a:cubicBezTo>
                  <a:pt x="1762749" y="498100"/>
                  <a:pt x="1762749" y="498100"/>
                  <a:pt x="1763684" y="497306"/>
                </a:cubicBezTo>
                <a:cubicBezTo>
                  <a:pt x="1763684" y="496516"/>
                  <a:pt x="1764617" y="495725"/>
                  <a:pt x="1765552" y="495725"/>
                </a:cubicBezTo>
                <a:cubicBezTo>
                  <a:pt x="1765552" y="495725"/>
                  <a:pt x="1763684" y="494145"/>
                  <a:pt x="1762749" y="494145"/>
                </a:cubicBezTo>
                <a:cubicBezTo>
                  <a:pt x="1763684" y="494145"/>
                  <a:pt x="1763684" y="492561"/>
                  <a:pt x="1764617" y="492561"/>
                </a:cubicBezTo>
                <a:cubicBezTo>
                  <a:pt x="1765552" y="492561"/>
                  <a:pt x="1766487" y="493351"/>
                  <a:pt x="1766487" y="493351"/>
                </a:cubicBezTo>
                <a:cubicBezTo>
                  <a:pt x="1767422" y="494145"/>
                  <a:pt x="1769290" y="494935"/>
                  <a:pt x="1769290" y="494935"/>
                </a:cubicBezTo>
                <a:lnTo>
                  <a:pt x="1767422" y="496516"/>
                </a:lnTo>
                <a:lnTo>
                  <a:pt x="1765552" y="498100"/>
                </a:lnTo>
                <a:cubicBezTo>
                  <a:pt x="1765552" y="498890"/>
                  <a:pt x="1767422" y="499681"/>
                  <a:pt x="1767422" y="499681"/>
                </a:cubicBezTo>
                <a:cubicBezTo>
                  <a:pt x="1768358" y="499681"/>
                  <a:pt x="1769290" y="498100"/>
                  <a:pt x="1769290" y="498100"/>
                </a:cubicBezTo>
                <a:cubicBezTo>
                  <a:pt x="1770225" y="498100"/>
                  <a:pt x="1771160" y="498890"/>
                  <a:pt x="1771160" y="499681"/>
                </a:cubicBezTo>
                <a:cubicBezTo>
                  <a:pt x="1772096" y="499681"/>
                  <a:pt x="1773031" y="500471"/>
                  <a:pt x="1773966" y="500471"/>
                </a:cubicBezTo>
                <a:cubicBezTo>
                  <a:pt x="1773966" y="501261"/>
                  <a:pt x="1772096" y="502052"/>
                  <a:pt x="1772096" y="502845"/>
                </a:cubicBezTo>
                <a:lnTo>
                  <a:pt x="1770225" y="504426"/>
                </a:lnTo>
                <a:cubicBezTo>
                  <a:pt x="1770225" y="505217"/>
                  <a:pt x="1772096" y="505217"/>
                  <a:pt x="1772096" y="506007"/>
                </a:cubicBezTo>
                <a:cubicBezTo>
                  <a:pt x="1773031" y="506007"/>
                  <a:pt x="1773966" y="506797"/>
                  <a:pt x="1774898" y="506797"/>
                </a:cubicBezTo>
                <a:cubicBezTo>
                  <a:pt x="1775833" y="506007"/>
                  <a:pt x="1776769" y="504426"/>
                  <a:pt x="1777704" y="503636"/>
                </a:cubicBezTo>
                <a:cubicBezTo>
                  <a:pt x="1778639" y="502052"/>
                  <a:pt x="1779571" y="501261"/>
                  <a:pt x="1780506" y="499681"/>
                </a:cubicBezTo>
                <a:cubicBezTo>
                  <a:pt x="1782377" y="498890"/>
                  <a:pt x="1783312" y="497306"/>
                  <a:pt x="1784248" y="496516"/>
                </a:cubicBezTo>
                <a:cubicBezTo>
                  <a:pt x="1784248" y="495725"/>
                  <a:pt x="1785180" y="494935"/>
                  <a:pt x="1786115" y="494935"/>
                </a:cubicBezTo>
                <a:cubicBezTo>
                  <a:pt x="1786115" y="494145"/>
                  <a:pt x="1787050" y="493351"/>
                  <a:pt x="1787050" y="492561"/>
                </a:cubicBezTo>
                <a:lnTo>
                  <a:pt x="1788921" y="494145"/>
                </a:lnTo>
                <a:cubicBezTo>
                  <a:pt x="1789853" y="494935"/>
                  <a:pt x="1787985" y="495725"/>
                  <a:pt x="1787985" y="495725"/>
                </a:cubicBezTo>
                <a:cubicBezTo>
                  <a:pt x="1788921" y="496516"/>
                  <a:pt x="1788921" y="497306"/>
                  <a:pt x="1789853" y="497306"/>
                </a:cubicBezTo>
                <a:cubicBezTo>
                  <a:pt x="1790788" y="497306"/>
                  <a:pt x="1791723" y="498890"/>
                  <a:pt x="1791723" y="498890"/>
                </a:cubicBezTo>
                <a:cubicBezTo>
                  <a:pt x="1792659" y="498890"/>
                  <a:pt x="1792659" y="496516"/>
                  <a:pt x="1793594" y="497306"/>
                </a:cubicBezTo>
                <a:cubicBezTo>
                  <a:pt x="1794526" y="497306"/>
                  <a:pt x="1794526" y="498100"/>
                  <a:pt x="1795461" y="498100"/>
                </a:cubicBezTo>
                <a:cubicBezTo>
                  <a:pt x="1795461" y="498890"/>
                  <a:pt x="1794526" y="499681"/>
                  <a:pt x="1793594" y="499681"/>
                </a:cubicBezTo>
                <a:cubicBezTo>
                  <a:pt x="1793594" y="500471"/>
                  <a:pt x="1792659" y="501261"/>
                  <a:pt x="1792659" y="502052"/>
                </a:cubicBezTo>
                <a:lnTo>
                  <a:pt x="1794526" y="502845"/>
                </a:lnTo>
                <a:cubicBezTo>
                  <a:pt x="1794526" y="503636"/>
                  <a:pt x="1792659" y="504426"/>
                  <a:pt x="1792659" y="505217"/>
                </a:cubicBezTo>
                <a:cubicBezTo>
                  <a:pt x="1792659" y="505217"/>
                  <a:pt x="1794526" y="506007"/>
                  <a:pt x="1795461" y="506007"/>
                </a:cubicBezTo>
                <a:cubicBezTo>
                  <a:pt x="1795461" y="506797"/>
                  <a:pt x="1793594" y="507591"/>
                  <a:pt x="1793594" y="508381"/>
                </a:cubicBezTo>
                <a:cubicBezTo>
                  <a:pt x="1793594" y="508381"/>
                  <a:pt x="1791723" y="509172"/>
                  <a:pt x="1791723" y="509962"/>
                </a:cubicBezTo>
                <a:lnTo>
                  <a:pt x="1793594" y="510753"/>
                </a:lnTo>
                <a:cubicBezTo>
                  <a:pt x="1794526" y="510753"/>
                  <a:pt x="1794526" y="509962"/>
                  <a:pt x="1795461" y="509172"/>
                </a:cubicBezTo>
                <a:cubicBezTo>
                  <a:pt x="1796397" y="509172"/>
                  <a:pt x="1796397" y="508381"/>
                  <a:pt x="1797332" y="507591"/>
                </a:cubicBezTo>
                <a:cubicBezTo>
                  <a:pt x="1797332" y="506797"/>
                  <a:pt x="1798267" y="506007"/>
                  <a:pt x="1798267" y="506007"/>
                </a:cubicBezTo>
                <a:cubicBezTo>
                  <a:pt x="1799202" y="505217"/>
                  <a:pt x="1796397" y="505217"/>
                  <a:pt x="1796397" y="504426"/>
                </a:cubicBezTo>
                <a:cubicBezTo>
                  <a:pt x="1796397" y="503636"/>
                  <a:pt x="1798267" y="503636"/>
                  <a:pt x="1798267" y="502845"/>
                </a:cubicBezTo>
                <a:lnTo>
                  <a:pt x="1800135" y="504426"/>
                </a:lnTo>
                <a:cubicBezTo>
                  <a:pt x="1801070" y="504426"/>
                  <a:pt x="1801070" y="502052"/>
                  <a:pt x="1802005" y="502052"/>
                </a:cubicBezTo>
                <a:cubicBezTo>
                  <a:pt x="1802940" y="502052"/>
                  <a:pt x="1802940" y="503636"/>
                  <a:pt x="1803876" y="503636"/>
                </a:cubicBezTo>
                <a:cubicBezTo>
                  <a:pt x="1805743" y="504426"/>
                  <a:pt x="1806678" y="505217"/>
                  <a:pt x="1808549" y="506007"/>
                </a:cubicBezTo>
                <a:cubicBezTo>
                  <a:pt x="1808549" y="506007"/>
                  <a:pt x="1809481" y="505217"/>
                  <a:pt x="1809481" y="504426"/>
                </a:cubicBezTo>
                <a:cubicBezTo>
                  <a:pt x="1809481" y="504426"/>
                  <a:pt x="1807614" y="503636"/>
                  <a:pt x="1807614" y="502845"/>
                </a:cubicBezTo>
                <a:lnTo>
                  <a:pt x="1805743" y="502052"/>
                </a:lnTo>
                <a:cubicBezTo>
                  <a:pt x="1805743" y="501261"/>
                  <a:pt x="1806678" y="500471"/>
                  <a:pt x="1807614" y="500471"/>
                </a:cubicBezTo>
                <a:cubicBezTo>
                  <a:pt x="1806678" y="499681"/>
                  <a:pt x="1805743" y="498890"/>
                  <a:pt x="1804808" y="498890"/>
                </a:cubicBezTo>
                <a:lnTo>
                  <a:pt x="1806678" y="497306"/>
                </a:lnTo>
                <a:lnTo>
                  <a:pt x="1808549" y="498100"/>
                </a:lnTo>
                <a:cubicBezTo>
                  <a:pt x="1809481" y="498890"/>
                  <a:pt x="1810416" y="499681"/>
                  <a:pt x="1810416" y="499681"/>
                </a:cubicBezTo>
                <a:cubicBezTo>
                  <a:pt x="1811351" y="500471"/>
                  <a:pt x="1812287" y="500471"/>
                  <a:pt x="1813222" y="501261"/>
                </a:cubicBezTo>
                <a:cubicBezTo>
                  <a:pt x="1813222" y="501261"/>
                  <a:pt x="1815089" y="502845"/>
                  <a:pt x="1815089" y="502052"/>
                </a:cubicBezTo>
                <a:lnTo>
                  <a:pt x="1816960" y="500471"/>
                </a:lnTo>
                <a:lnTo>
                  <a:pt x="1814157" y="499681"/>
                </a:lnTo>
                <a:cubicBezTo>
                  <a:pt x="1814157" y="498890"/>
                  <a:pt x="1816025" y="498100"/>
                  <a:pt x="1816025" y="497306"/>
                </a:cubicBezTo>
                <a:cubicBezTo>
                  <a:pt x="1816025" y="497306"/>
                  <a:pt x="1816960" y="496516"/>
                  <a:pt x="1817895" y="495725"/>
                </a:cubicBezTo>
                <a:cubicBezTo>
                  <a:pt x="1817895" y="494935"/>
                  <a:pt x="1818830" y="494935"/>
                  <a:pt x="1819762" y="494145"/>
                </a:cubicBezTo>
                <a:lnTo>
                  <a:pt x="1820698" y="492561"/>
                </a:lnTo>
                <a:lnTo>
                  <a:pt x="1822568" y="493351"/>
                </a:lnTo>
                <a:cubicBezTo>
                  <a:pt x="1823503" y="494145"/>
                  <a:pt x="1821633" y="494935"/>
                  <a:pt x="1821633" y="495725"/>
                </a:cubicBezTo>
                <a:cubicBezTo>
                  <a:pt x="1821633" y="495725"/>
                  <a:pt x="1819762" y="496516"/>
                  <a:pt x="1819762" y="497306"/>
                </a:cubicBezTo>
                <a:lnTo>
                  <a:pt x="1821633" y="498100"/>
                </a:lnTo>
                <a:cubicBezTo>
                  <a:pt x="1822568" y="498890"/>
                  <a:pt x="1823503" y="499681"/>
                  <a:pt x="1823503" y="499681"/>
                </a:cubicBezTo>
                <a:cubicBezTo>
                  <a:pt x="1824436" y="499681"/>
                  <a:pt x="1825371" y="498100"/>
                  <a:pt x="1825371" y="498100"/>
                </a:cubicBezTo>
                <a:cubicBezTo>
                  <a:pt x="1826306" y="497306"/>
                  <a:pt x="1826306" y="496516"/>
                  <a:pt x="1827241" y="496516"/>
                </a:cubicBezTo>
                <a:cubicBezTo>
                  <a:pt x="1828177" y="494935"/>
                  <a:pt x="1829109" y="494145"/>
                  <a:pt x="1830044" y="492561"/>
                </a:cubicBezTo>
                <a:cubicBezTo>
                  <a:pt x="1831915" y="493351"/>
                  <a:pt x="1832850" y="494145"/>
                  <a:pt x="1834717" y="495725"/>
                </a:cubicBezTo>
                <a:cubicBezTo>
                  <a:pt x="1833785" y="496516"/>
                  <a:pt x="1832850" y="498100"/>
                  <a:pt x="1830979" y="498890"/>
                </a:cubicBezTo>
                <a:cubicBezTo>
                  <a:pt x="1830044" y="500471"/>
                  <a:pt x="1829109" y="501261"/>
                  <a:pt x="1828177" y="502845"/>
                </a:cubicBezTo>
                <a:cubicBezTo>
                  <a:pt x="1829109" y="502845"/>
                  <a:pt x="1830044" y="503636"/>
                  <a:pt x="1830044" y="503636"/>
                </a:cubicBezTo>
                <a:cubicBezTo>
                  <a:pt x="1830979" y="503636"/>
                  <a:pt x="1830979" y="502052"/>
                  <a:pt x="1831915" y="502052"/>
                </a:cubicBezTo>
                <a:cubicBezTo>
                  <a:pt x="1832850" y="502052"/>
                  <a:pt x="1832850" y="503636"/>
                  <a:pt x="1833785" y="503636"/>
                </a:cubicBezTo>
                <a:cubicBezTo>
                  <a:pt x="1834717" y="503636"/>
                  <a:pt x="1834717" y="502052"/>
                  <a:pt x="1835653" y="502052"/>
                </a:cubicBezTo>
                <a:cubicBezTo>
                  <a:pt x="1835653" y="501261"/>
                  <a:pt x="1836588" y="502845"/>
                  <a:pt x="1837523" y="502845"/>
                </a:cubicBezTo>
                <a:cubicBezTo>
                  <a:pt x="1838458" y="502845"/>
                  <a:pt x="1838458" y="501261"/>
                  <a:pt x="1839391" y="501261"/>
                </a:cubicBezTo>
                <a:lnTo>
                  <a:pt x="1841261" y="502845"/>
                </a:lnTo>
                <a:cubicBezTo>
                  <a:pt x="1842196" y="502052"/>
                  <a:pt x="1842196" y="501261"/>
                  <a:pt x="1843132" y="500471"/>
                </a:cubicBezTo>
                <a:cubicBezTo>
                  <a:pt x="1843132" y="500471"/>
                  <a:pt x="1844067" y="499681"/>
                  <a:pt x="1844067" y="498890"/>
                </a:cubicBezTo>
                <a:cubicBezTo>
                  <a:pt x="1844999" y="499681"/>
                  <a:pt x="1845934" y="499681"/>
                  <a:pt x="1846870" y="500471"/>
                </a:cubicBezTo>
                <a:cubicBezTo>
                  <a:pt x="1846870" y="500471"/>
                  <a:pt x="1848740" y="501261"/>
                  <a:pt x="1848740" y="502052"/>
                </a:cubicBezTo>
                <a:cubicBezTo>
                  <a:pt x="1848740" y="502052"/>
                  <a:pt x="1846870" y="502845"/>
                  <a:pt x="1846870" y="503636"/>
                </a:cubicBezTo>
                <a:cubicBezTo>
                  <a:pt x="1846870" y="503636"/>
                  <a:pt x="1848740" y="504426"/>
                  <a:pt x="1848740" y="505217"/>
                </a:cubicBezTo>
                <a:cubicBezTo>
                  <a:pt x="1848740" y="505217"/>
                  <a:pt x="1847805" y="506007"/>
                  <a:pt x="1847805" y="506797"/>
                </a:cubicBezTo>
                <a:cubicBezTo>
                  <a:pt x="1847805" y="507591"/>
                  <a:pt x="1849672" y="507591"/>
                  <a:pt x="1849672" y="507591"/>
                </a:cubicBezTo>
                <a:cubicBezTo>
                  <a:pt x="1850607" y="506797"/>
                  <a:pt x="1851543" y="506007"/>
                  <a:pt x="1852478" y="504426"/>
                </a:cubicBezTo>
                <a:cubicBezTo>
                  <a:pt x="1852478" y="503636"/>
                  <a:pt x="1851543" y="503636"/>
                  <a:pt x="1850607" y="502845"/>
                </a:cubicBezTo>
                <a:lnTo>
                  <a:pt x="1848740" y="502052"/>
                </a:lnTo>
                <a:cubicBezTo>
                  <a:pt x="1848740" y="501261"/>
                  <a:pt x="1850607" y="500471"/>
                  <a:pt x="1850607" y="499681"/>
                </a:cubicBezTo>
                <a:lnTo>
                  <a:pt x="1847805" y="498890"/>
                </a:lnTo>
                <a:cubicBezTo>
                  <a:pt x="1847805" y="498100"/>
                  <a:pt x="1849672" y="496516"/>
                  <a:pt x="1849672" y="496516"/>
                </a:cubicBezTo>
                <a:cubicBezTo>
                  <a:pt x="1850607" y="496516"/>
                  <a:pt x="1851543" y="498100"/>
                  <a:pt x="1851543" y="498100"/>
                </a:cubicBezTo>
                <a:cubicBezTo>
                  <a:pt x="1851543" y="498890"/>
                  <a:pt x="1853413" y="498890"/>
                  <a:pt x="1854345" y="499681"/>
                </a:cubicBezTo>
                <a:lnTo>
                  <a:pt x="1852478" y="501261"/>
                </a:lnTo>
                <a:cubicBezTo>
                  <a:pt x="1852478" y="502052"/>
                  <a:pt x="1853413" y="502052"/>
                  <a:pt x="1854345" y="502845"/>
                </a:cubicBezTo>
                <a:cubicBezTo>
                  <a:pt x="1854345" y="502845"/>
                  <a:pt x="1856216" y="504426"/>
                  <a:pt x="1856216" y="503636"/>
                </a:cubicBezTo>
                <a:cubicBezTo>
                  <a:pt x="1857151" y="503636"/>
                  <a:pt x="1858086" y="502052"/>
                  <a:pt x="1858086" y="502052"/>
                </a:cubicBezTo>
                <a:cubicBezTo>
                  <a:pt x="1859018" y="502052"/>
                  <a:pt x="1859954" y="503636"/>
                  <a:pt x="1859954" y="503636"/>
                </a:cubicBezTo>
                <a:cubicBezTo>
                  <a:pt x="1860889" y="503636"/>
                  <a:pt x="1861824" y="504426"/>
                  <a:pt x="1861824" y="505217"/>
                </a:cubicBezTo>
                <a:lnTo>
                  <a:pt x="1860889" y="506797"/>
                </a:lnTo>
                <a:cubicBezTo>
                  <a:pt x="1859954" y="507591"/>
                  <a:pt x="1859954" y="507591"/>
                  <a:pt x="1859018" y="508381"/>
                </a:cubicBezTo>
                <a:cubicBezTo>
                  <a:pt x="1859018" y="509172"/>
                  <a:pt x="1857151" y="509962"/>
                  <a:pt x="1857151" y="509962"/>
                </a:cubicBezTo>
                <a:cubicBezTo>
                  <a:pt x="1857151" y="510753"/>
                  <a:pt x="1859018" y="511546"/>
                  <a:pt x="1859954" y="511546"/>
                </a:cubicBezTo>
                <a:cubicBezTo>
                  <a:pt x="1859954" y="510753"/>
                  <a:pt x="1860889" y="510753"/>
                  <a:pt x="1860889" y="509962"/>
                </a:cubicBezTo>
                <a:cubicBezTo>
                  <a:pt x="1861824" y="509962"/>
                  <a:pt x="1862759" y="508381"/>
                  <a:pt x="1862759" y="508381"/>
                </a:cubicBezTo>
                <a:lnTo>
                  <a:pt x="1864627" y="509172"/>
                </a:lnTo>
                <a:lnTo>
                  <a:pt x="1866497" y="510753"/>
                </a:lnTo>
                <a:cubicBezTo>
                  <a:pt x="1867433" y="510753"/>
                  <a:pt x="1868368" y="509172"/>
                  <a:pt x="1868368" y="509172"/>
                </a:cubicBezTo>
                <a:cubicBezTo>
                  <a:pt x="1869300" y="508381"/>
                  <a:pt x="1869300" y="507591"/>
                  <a:pt x="1870235" y="507591"/>
                </a:cubicBezTo>
                <a:cubicBezTo>
                  <a:pt x="1870235" y="506797"/>
                  <a:pt x="1871171" y="506007"/>
                  <a:pt x="1872106" y="505217"/>
                </a:cubicBezTo>
                <a:lnTo>
                  <a:pt x="1869300" y="504426"/>
                </a:lnTo>
                <a:cubicBezTo>
                  <a:pt x="1869300" y="503636"/>
                  <a:pt x="1871171" y="502845"/>
                  <a:pt x="1871171" y="502052"/>
                </a:cubicBezTo>
                <a:cubicBezTo>
                  <a:pt x="1872106" y="502052"/>
                  <a:pt x="1872106" y="501261"/>
                  <a:pt x="1873041" y="500471"/>
                </a:cubicBezTo>
                <a:cubicBezTo>
                  <a:pt x="1873041" y="499681"/>
                  <a:pt x="1873976" y="499681"/>
                  <a:pt x="1873976" y="498890"/>
                </a:cubicBezTo>
                <a:cubicBezTo>
                  <a:pt x="1874909" y="498890"/>
                  <a:pt x="1875844" y="497306"/>
                  <a:pt x="1875844" y="497306"/>
                </a:cubicBezTo>
                <a:lnTo>
                  <a:pt x="1877714" y="498100"/>
                </a:lnTo>
                <a:cubicBezTo>
                  <a:pt x="1877714" y="498890"/>
                  <a:pt x="1875844" y="499681"/>
                  <a:pt x="1876779" y="500471"/>
                </a:cubicBezTo>
                <a:lnTo>
                  <a:pt x="1878647" y="501261"/>
                </a:lnTo>
                <a:cubicBezTo>
                  <a:pt x="1877714" y="502052"/>
                  <a:pt x="1877714" y="502845"/>
                  <a:pt x="1876779" y="503636"/>
                </a:cubicBezTo>
                <a:cubicBezTo>
                  <a:pt x="1876779" y="503636"/>
                  <a:pt x="1875844" y="504426"/>
                  <a:pt x="1874909" y="505217"/>
                </a:cubicBezTo>
                <a:lnTo>
                  <a:pt x="1873976" y="506797"/>
                </a:lnTo>
                <a:cubicBezTo>
                  <a:pt x="1873976" y="506797"/>
                  <a:pt x="1875844" y="507591"/>
                  <a:pt x="1875844" y="508381"/>
                </a:cubicBezTo>
                <a:cubicBezTo>
                  <a:pt x="1876779" y="508381"/>
                  <a:pt x="1877714" y="509172"/>
                  <a:pt x="1877714" y="509172"/>
                </a:cubicBezTo>
                <a:cubicBezTo>
                  <a:pt x="1877714" y="509172"/>
                  <a:pt x="1879582" y="508381"/>
                  <a:pt x="1879582" y="507591"/>
                </a:cubicBezTo>
                <a:cubicBezTo>
                  <a:pt x="1879582" y="507591"/>
                  <a:pt x="1877714" y="506797"/>
                  <a:pt x="1877714" y="506007"/>
                </a:cubicBezTo>
                <a:lnTo>
                  <a:pt x="1878647" y="504426"/>
                </a:lnTo>
                <a:cubicBezTo>
                  <a:pt x="1879582" y="504426"/>
                  <a:pt x="1881452" y="506007"/>
                  <a:pt x="1881452" y="506007"/>
                </a:cubicBezTo>
                <a:lnTo>
                  <a:pt x="1882388" y="504426"/>
                </a:lnTo>
                <a:cubicBezTo>
                  <a:pt x="1882388" y="503636"/>
                  <a:pt x="1880517" y="503636"/>
                  <a:pt x="1880517" y="502845"/>
                </a:cubicBezTo>
                <a:cubicBezTo>
                  <a:pt x="1880517" y="502052"/>
                  <a:pt x="1882388" y="502052"/>
                  <a:pt x="1882388" y="501261"/>
                </a:cubicBezTo>
                <a:cubicBezTo>
                  <a:pt x="1883320" y="499681"/>
                  <a:pt x="1884255" y="498890"/>
                  <a:pt x="1885190" y="497306"/>
                </a:cubicBezTo>
                <a:cubicBezTo>
                  <a:pt x="1886125" y="497306"/>
                  <a:pt x="1887061" y="495725"/>
                  <a:pt x="1887061" y="495725"/>
                </a:cubicBezTo>
                <a:lnTo>
                  <a:pt x="1888928" y="497306"/>
                </a:lnTo>
                <a:cubicBezTo>
                  <a:pt x="1888928" y="497306"/>
                  <a:pt x="1887996" y="498890"/>
                  <a:pt x="1887061" y="498890"/>
                </a:cubicBezTo>
                <a:cubicBezTo>
                  <a:pt x="1887061" y="499681"/>
                  <a:pt x="1886125" y="500471"/>
                  <a:pt x="1886125" y="500471"/>
                </a:cubicBezTo>
                <a:cubicBezTo>
                  <a:pt x="1885190" y="501261"/>
                  <a:pt x="1885190" y="502052"/>
                  <a:pt x="1884255" y="502845"/>
                </a:cubicBezTo>
                <a:cubicBezTo>
                  <a:pt x="1885190" y="502845"/>
                  <a:pt x="1886125" y="503636"/>
                  <a:pt x="1886125" y="503636"/>
                </a:cubicBezTo>
                <a:cubicBezTo>
                  <a:pt x="1887061" y="503636"/>
                  <a:pt x="1887996" y="505217"/>
                  <a:pt x="1888928" y="505217"/>
                </a:cubicBezTo>
                <a:lnTo>
                  <a:pt x="1887061" y="506797"/>
                </a:lnTo>
                <a:cubicBezTo>
                  <a:pt x="1886125" y="507591"/>
                  <a:pt x="1886125" y="508381"/>
                  <a:pt x="1885190" y="508381"/>
                </a:cubicBezTo>
                <a:cubicBezTo>
                  <a:pt x="1885190" y="509172"/>
                  <a:pt x="1884255" y="509962"/>
                  <a:pt x="1883320" y="510753"/>
                </a:cubicBezTo>
                <a:lnTo>
                  <a:pt x="1886125" y="511546"/>
                </a:lnTo>
                <a:cubicBezTo>
                  <a:pt x="1886125" y="512337"/>
                  <a:pt x="1884255" y="513127"/>
                  <a:pt x="1884255" y="513917"/>
                </a:cubicBezTo>
                <a:lnTo>
                  <a:pt x="1886125" y="514708"/>
                </a:lnTo>
                <a:cubicBezTo>
                  <a:pt x="1886125" y="514708"/>
                  <a:pt x="1887996" y="513917"/>
                  <a:pt x="1887996" y="513127"/>
                </a:cubicBezTo>
                <a:cubicBezTo>
                  <a:pt x="1887996" y="512337"/>
                  <a:pt x="1886125" y="512337"/>
                  <a:pt x="1886125" y="511546"/>
                </a:cubicBezTo>
                <a:cubicBezTo>
                  <a:pt x="1886125" y="511546"/>
                  <a:pt x="1887061" y="510753"/>
                  <a:pt x="1887061" y="509962"/>
                </a:cubicBezTo>
                <a:cubicBezTo>
                  <a:pt x="1887996" y="509172"/>
                  <a:pt x="1887996" y="509172"/>
                  <a:pt x="1888928" y="508381"/>
                </a:cubicBezTo>
                <a:cubicBezTo>
                  <a:pt x="1888928" y="508381"/>
                  <a:pt x="1889863" y="506797"/>
                  <a:pt x="1890798" y="506797"/>
                </a:cubicBezTo>
                <a:lnTo>
                  <a:pt x="1892669" y="507591"/>
                </a:lnTo>
                <a:lnTo>
                  <a:pt x="1894536" y="506007"/>
                </a:lnTo>
                <a:cubicBezTo>
                  <a:pt x="1894536" y="506007"/>
                  <a:pt x="1891734" y="505217"/>
                  <a:pt x="1891734" y="504426"/>
                </a:cubicBezTo>
                <a:cubicBezTo>
                  <a:pt x="1892669" y="504426"/>
                  <a:pt x="1893601" y="503636"/>
                  <a:pt x="1893601" y="502845"/>
                </a:cubicBezTo>
                <a:lnTo>
                  <a:pt x="1895472" y="501261"/>
                </a:lnTo>
                <a:lnTo>
                  <a:pt x="1897342" y="502845"/>
                </a:lnTo>
                <a:cubicBezTo>
                  <a:pt x="1897342" y="502052"/>
                  <a:pt x="1899210" y="501261"/>
                  <a:pt x="1899210" y="500471"/>
                </a:cubicBezTo>
                <a:lnTo>
                  <a:pt x="1897342" y="499681"/>
                </a:lnTo>
                <a:cubicBezTo>
                  <a:pt x="1896407" y="498890"/>
                  <a:pt x="1898277" y="498100"/>
                  <a:pt x="1898277" y="497306"/>
                </a:cubicBezTo>
                <a:lnTo>
                  <a:pt x="1896407" y="496516"/>
                </a:lnTo>
                <a:cubicBezTo>
                  <a:pt x="1896407" y="495725"/>
                  <a:pt x="1897342" y="494935"/>
                  <a:pt x="1898277" y="494935"/>
                </a:cubicBezTo>
                <a:cubicBezTo>
                  <a:pt x="1898277" y="494145"/>
                  <a:pt x="1899210" y="495725"/>
                  <a:pt x="1900145" y="495725"/>
                </a:cubicBezTo>
                <a:cubicBezTo>
                  <a:pt x="1901080" y="495725"/>
                  <a:pt x="1901080" y="494145"/>
                  <a:pt x="1902015" y="494145"/>
                </a:cubicBezTo>
                <a:cubicBezTo>
                  <a:pt x="1902015" y="494145"/>
                  <a:pt x="1902951" y="495725"/>
                  <a:pt x="1903886" y="495725"/>
                </a:cubicBezTo>
                <a:cubicBezTo>
                  <a:pt x="1903886" y="495725"/>
                  <a:pt x="1904818" y="494145"/>
                  <a:pt x="1905753" y="493351"/>
                </a:cubicBezTo>
                <a:lnTo>
                  <a:pt x="1907624" y="494935"/>
                </a:lnTo>
                <a:lnTo>
                  <a:pt x="1905753" y="496516"/>
                </a:lnTo>
                <a:cubicBezTo>
                  <a:pt x="1905753" y="497306"/>
                  <a:pt x="1907624" y="498100"/>
                  <a:pt x="1907624" y="498100"/>
                </a:cubicBezTo>
                <a:lnTo>
                  <a:pt x="1909491" y="496516"/>
                </a:lnTo>
                <a:cubicBezTo>
                  <a:pt x="1909491" y="495725"/>
                  <a:pt x="1907624" y="495725"/>
                  <a:pt x="1907624" y="494935"/>
                </a:cubicBezTo>
                <a:cubicBezTo>
                  <a:pt x="1907624" y="494935"/>
                  <a:pt x="1909491" y="494145"/>
                  <a:pt x="1909491" y="493351"/>
                </a:cubicBezTo>
                <a:lnTo>
                  <a:pt x="1906689" y="491770"/>
                </a:lnTo>
                <a:cubicBezTo>
                  <a:pt x="1907624" y="491770"/>
                  <a:pt x="1907624" y="490189"/>
                  <a:pt x="1908556" y="490189"/>
                </a:cubicBezTo>
                <a:cubicBezTo>
                  <a:pt x="1909491" y="490189"/>
                  <a:pt x="1910427" y="491770"/>
                  <a:pt x="1910427" y="491770"/>
                </a:cubicBezTo>
                <a:lnTo>
                  <a:pt x="1912297" y="492561"/>
                </a:lnTo>
                <a:cubicBezTo>
                  <a:pt x="1913229" y="493351"/>
                  <a:pt x="1911362" y="494145"/>
                  <a:pt x="1911362" y="494935"/>
                </a:cubicBezTo>
                <a:lnTo>
                  <a:pt x="1913229" y="495725"/>
                </a:lnTo>
                <a:cubicBezTo>
                  <a:pt x="1913229" y="496516"/>
                  <a:pt x="1911362" y="497306"/>
                  <a:pt x="1911362" y="498100"/>
                </a:cubicBezTo>
                <a:cubicBezTo>
                  <a:pt x="1911362" y="498100"/>
                  <a:pt x="1913229" y="498890"/>
                  <a:pt x="1914165" y="498890"/>
                </a:cubicBezTo>
                <a:lnTo>
                  <a:pt x="1916035" y="500471"/>
                </a:lnTo>
                <a:lnTo>
                  <a:pt x="1914165" y="502052"/>
                </a:lnTo>
                <a:cubicBezTo>
                  <a:pt x="1914165" y="502845"/>
                  <a:pt x="1916035" y="503636"/>
                  <a:pt x="1916035" y="503636"/>
                </a:cubicBezTo>
                <a:cubicBezTo>
                  <a:pt x="1916970" y="503636"/>
                  <a:pt x="1917906" y="504426"/>
                  <a:pt x="1918838" y="505217"/>
                </a:cubicBezTo>
                <a:lnTo>
                  <a:pt x="1920708" y="506007"/>
                </a:lnTo>
                <a:cubicBezTo>
                  <a:pt x="1920708" y="506797"/>
                  <a:pt x="1918838" y="507591"/>
                  <a:pt x="1918838" y="508381"/>
                </a:cubicBezTo>
                <a:lnTo>
                  <a:pt x="1920708" y="509172"/>
                </a:lnTo>
                <a:cubicBezTo>
                  <a:pt x="1921644" y="509172"/>
                  <a:pt x="1922579" y="507591"/>
                  <a:pt x="1922579" y="507591"/>
                </a:cubicBezTo>
                <a:cubicBezTo>
                  <a:pt x="1922579" y="507591"/>
                  <a:pt x="1920708" y="506797"/>
                  <a:pt x="1920708" y="506007"/>
                </a:cubicBezTo>
                <a:cubicBezTo>
                  <a:pt x="1920708" y="506007"/>
                  <a:pt x="1921644" y="505217"/>
                  <a:pt x="1921644" y="504426"/>
                </a:cubicBezTo>
                <a:cubicBezTo>
                  <a:pt x="1922579" y="504426"/>
                  <a:pt x="1923511" y="503636"/>
                  <a:pt x="1923511" y="502845"/>
                </a:cubicBezTo>
                <a:cubicBezTo>
                  <a:pt x="1923511" y="502052"/>
                  <a:pt x="1925381" y="501261"/>
                  <a:pt x="1925381" y="501261"/>
                </a:cubicBezTo>
                <a:cubicBezTo>
                  <a:pt x="1925381" y="500471"/>
                  <a:pt x="1923511" y="499681"/>
                  <a:pt x="1923511" y="499681"/>
                </a:cubicBezTo>
                <a:cubicBezTo>
                  <a:pt x="1923511" y="498890"/>
                  <a:pt x="1924446" y="498100"/>
                  <a:pt x="1924446" y="498100"/>
                </a:cubicBezTo>
                <a:cubicBezTo>
                  <a:pt x="1925381" y="497306"/>
                  <a:pt x="1925381" y="496516"/>
                  <a:pt x="1926317" y="495725"/>
                </a:cubicBezTo>
                <a:cubicBezTo>
                  <a:pt x="1927252" y="494935"/>
                  <a:pt x="1928187" y="493351"/>
                  <a:pt x="1929119" y="492561"/>
                </a:cubicBezTo>
                <a:cubicBezTo>
                  <a:pt x="1930990" y="493351"/>
                  <a:pt x="1931925" y="494145"/>
                  <a:pt x="1933792" y="494935"/>
                </a:cubicBezTo>
                <a:cubicBezTo>
                  <a:pt x="1933792" y="495725"/>
                  <a:pt x="1935663" y="495725"/>
                  <a:pt x="1935663" y="496516"/>
                </a:cubicBezTo>
                <a:cubicBezTo>
                  <a:pt x="1935663" y="497306"/>
                  <a:pt x="1933792" y="498100"/>
                  <a:pt x="1933792" y="498100"/>
                </a:cubicBezTo>
                <a:cubicBezTo>
                  <a:pt x="1934728" y="498890"/>
                  <a:pt x="1936598" y="498890"/>
                  <a:pt x="1936598" y="499681"/>
                </a:cubicBezTo>
                <a:lnTo>
                  <a:pt x="1934728" y="501261"/>
                </a:lnTo>
                <a:cubicBezTo>
                  <a:pt x="1934728" y="502052"/>
                  <a:pt x="1936598" y="502845"/>
                  <a:pt x="1936598" y="502845"/>
                </a:cubicBezTo>
                <a:cubicBezTo>
                  <a:pt x="1937533" y="502845"/>
                  <a:pt x="1938466" y="501261"/>
                  <a:pt x="1938466" y="501261"/>
                </a:cubicBezTo>
                <a:cubicBezTo>
                  <a:pt x="1938466" y="501261"/>
                  <a:pt x="1939401" y="498890"/>
                  <a:pt x="1940336" y="499681"/>
                </a:cubicBezTo>
                <a:lnTo>
                  <a:pt x="1942207" y="500471"/>
                </a:lnTo>
                <a:cubicBezTo>
                  <a:pt x="1942207" y="501261"/>
                  <a:pt x="1940336" y="502052"/>
                  <a:pt x="1940336" y="502052"/>
                </a:cubicBezTo>
                <a:cubicBezTo>
                  <a:pt x="1940336" y="502845"/>
                  <a:pt x="1942207" y="502845"/>
                  <a:pt x="1942207" y="503636"/>
                </a:cubicBezTo>
                <a:cubicBezTo>
                  <a:pt x="1944074" y="502845"/>
                  <a:pt x="1945009" y="501261"/>
                  <a:pt x="1945945" y="500471"/>
                </a:cubicBezTo>
                <a:cubicBezTo>
                  <a:pt x="1945945" y="499681"/>
                  <a:pt x="1946880" y="498890"/>
                  <a:pt x="1946880" y="498100"/>
                </a:cubicBezTo>
                <a:cubicBezTo>
                  <a:pt x="1947812" y="498100"/>
                  <a:pt x="1945009" y="497306"/>
                  <a:pt x="1945009" y="497306"/>
                </a:cubicBezTo>
                <a:cubicBezTo>
                  <a:pt x="1945009" y="496516"/>
                  <a:pt x="1946880" y="495725"/>
                  <a:pt x="1946880" y="495725"/>
                </a:cubicBezTo>
                <a:cubicBezTo>
                  <a:pt x="1946880" y="494935"/>
                  <a:pt x="1947812" y="493351"/>
                  <a:pt x="1948747" y="493351"/>
                </a:cubicBezTo>
                <a:lnTo>
                  <a:pt x="1950618" y="494935"/>
                </a:lnTo>
                <a:cubicBezTo>
                  <a:pt x="1950618" y="495725"/>
                  <a:pt x="1948747" y="496516"/>
                  <a:pt x="1948747" y="496516"/>
                </a:cubicBezTo>
                <a:cubicBezTo>
                  <a:pt x="1949683" y="497306"/>
                  <a:pt x="1950618" y="497306"/>
                  <a:pt x="1950618" y="498100"/>
                </a:cubicBezTo>
                <a:cubicBezTo>
                  <a:pt x="1951553" y="498100"/>
                  <a:pt x="1953420" y="498890"/>
                  <a:pt x="1953420" y="499681"/>
                </a:cubicBezTo>
                <a:lnTo>
                  <a:pt x="1951553" y="501261"/>
                </a:lnTo>
                <a:cubicBezTo>
                  <a:pt x="1951553" y="501261"/>
                  <a:pt x="1953420" y="502052"/>
                  <a:pt x="1953420" y="502845"/>
                </a:cubicBezTo>
                <a:cubicBezTo>
                  <a:pt x="1954356" y="502845"/>
                  <a:pt x="1955291" y="503636"/>
                  <a:pt x="1955291" y="503636"/>
                </a:cubicBezTo>
                <a:cubicBezTo>
                  <a:pt x="1955291" y="504426"/>
                  <a:pt x="1954356" y="505217"/>
                  <a:pt x="1954356" y="506007"/>
                </a:cubicBezTo>
                <a:cubicBezTo>
                  <a:pt x="1953420" y="506007"/>
                  <a:pt x="1952488" y="506797"/>
                  <a:pt x="1952488" y="507591"/>
                </a:cubicBezTo>
                <a:lnTo>
                  <a:pt x="1954356" y="508381"/>
                </a:lnTo>
                <a:cubicBezTo>
                  <a:pt x="1954356" y="509172"/>
                  <a:pt x="1953420" y="509962"/>
                  <a:pt x="1953420" y="510753"/>
                </a:cubicBezTo>
                <a:cubicBezTo>
                  <a:pt x="1952488" y="510753"/>
                  <a:pt x="1955291" y="511546"/>
                  <a:pt x="1955291" y="511546"/>
                </a:cubicBezTo>
                <a:cubicBezTo>
                  <a:pt x="1955291" y="511546"/>
                  <a:pt x="1957162" y="510753"/>
                  <a:pt x="1956226" y="509962"/>
                </a:cubicBezTo>
                <a:cubicBezTo>
                  <a:pt x="1956226" y="509962"/>
                  <a:pt x="1954356" y="509172"/>
                  <a:pt x="1954356" y="508381"/>
                </a:cubicBezTo>
                <a:cubicBezTo>
                  <a:pt x="1954356" y="508381"/>
                  <a:pt x="1956226" y="507591"/>
                  <a:pt x="1956226" y="506797"/>
                </a:cubicBezTo>
                <a:cubicBezTo>
                  <a:pt x="1956226" y="506007"/>
                  <a:pt x="1957162" y="506007"/>
                  <a:pt x="1958097" y="505217"/>
                </a:cubicBezTo>
                <a:cubicBezTo>
                  <a:pt x="1958097" y="504426"/>
                  <a:pt x="1959029" y="503636"/>
                  <a:pt x="1959029" y="503636"/>
                </a:cubicBezTo>
                <a:cubicBezTo>
                  <a:pt x="1959964" y="502052"/>
                  <a:pt x="1961835" y="501261"/>
                  <a:pt x="1962770" y="499681"/>
                </a:cubicBezTo>
                <a:cubicBezTo>
                  <a:pt x="1963702" y="498890"/>
                  <a:pt x="1964637" y="497306"/>
                  <a:pt x="1965573" y="496516"/>
                </a:cubicBezTo>
                <a:cubicBezTo>
                  <a:pt x="1966508" y="495725"/>
                  <a:pt x="1966508" y="494935"/>
                  <a:pt x="1967443" y="494935"/>
                </a:cubicBezTo>
                <a:cubicBezTo>
                  <a:pt x="1967443" y="494145"/>
                  <a:pt x="1968375" y="493351"/>
                  <a:pt x="1969310" y="492561"/>
                </a:cubicBezTo>
                <a:lnTo>
                  <a:pt x="1971181" y="494145"/>
                </a:lnTo>
                <a:lnTo>
                  <a:pt x="1973048" y="495725"/>
                </a:lnTo>
                <a:cubicBezTo>
                  <a:pt x="1973984" y="495725"/>
                  <a:pt x="1973984" y="494145"/>
                  <a:pt x="1974919" y="494145"/>
                </a:cubicBezTo>
                <a:cubicBezTo>
                  <a:pt x="1974919" y="494145"/>
                  <a:pt x="1975854" y="494935"/>
                  <a:pt x="1976789" y="494935"/>
                </a:cubicBezTo>
                <a:lnTo>
                  <a:pt x="1978657" y="493351"/>
                </a:lnTo>
                <a:cubicBezTo>
                  <a:pt x="1978657" y="493351"/>
                  <a:pt x="1980527" y="494145"/>
                  <a:pt x="1980527" y="494935"/>
                </a:cubicBezTo>
                <a:cubicBezTo>
                  <a:pt x="1980527" y="494935"/>
                  <a:pt x="1978657" y="495725"/>
                  <a:pt x="1978657" y="496516"/>
                </a:cubicBezTo>
                <a:cubicBezTo>
                  <a:pt x="1978657" y="497306"/>
                  <a:pt x="1977725" y="498100"/>
                  <a:pt x="1977725" y="498100"/>
                </a:cubicBezTo>
                <a:cubicBezTo>
                  <a:pt x="1976789" y="498890"/>
                  <a:pt x="1975854" y="499681"/>
                  <a:pt x="1975854" y="499681"/>
                </a:cubicBezTo>
                <a:cubicBezTo>
                  <a:pt x="1974919" y="500471"/>
                  <a:pt x="1974919" y="501261"/>
                  <a:pt x="1973984" y="502052"/>
                </a:cubicBezTo>
                <a:cubicBezTo>
                  <a:pt x="1973984" y="502052"/>
                  <a:pt x="1973048" y="503636"/>
                  <a:pt x="1972116" y="503636"/>
                </a:cubicBezTo>
                <a:lnTo>
                  <a:pt x="1970246" y="502052"/>
                </a:lnTo>
                <a:cubicBezTo>
                  <a:pt x="1970246" y="502845"/>
                  <a:pt x="1968375" y="503636"/>
                  <a:pt x="1968375" y="503636"/>
                </a:cubicBezTo>
                <a:cubicBezTo>
                  <a:pt x="1969310" y="504426"/>
                  <a:pt x="1970246" y="504426"/>
                  <a:pt x="1971181" y="505217"/>
                </a:cubicBezTo>
                <a:cubicBezTo>
                  <a:pt x="1971181" y="506007"/>
                  <a:pt x="1973048" y="506007"/>
                  <a:pt x="1973048" y="506797"/>
                </a:cubicBezTo>
                <a:cubicBezTo>
                  <a:pt x="1973048" y="506797"/>
                  <a:pt x="1971181" y="507591"/>
                  <a:pt x="1971181" y="508381"/>
                </a:cubicBezTo>
                <a:cubicBezTo>
                  <a:pt x="1972116" y="508381"/>
                  <a:pt x="1973048" y="509962"/>
                  <a:pt x="1973048" y="509962"/>
                </a:cubicBezTo>
                <a:cubicBezTo>
                  <a:pt x="1973984" y="509962"/>
                  <a:pt x="1974919" y="508381"/>
                  <a:pt x="1974919" y="508381"/>
                </a:cubicBezTo>
                <a:cubicBezTo>
                  <a:pt x="1974919" y="507591"/>
                  <a:pt x="1976789" y="506797"/>
                  <a:pt x="1976789" y="506007"/>
                </a:cubicBezTo>
                <a:lnTo>
                  <a:pt x="1974919" y="505217"/>
                </a:lnTo>
                <a:cubicBezTo>
                  <a:pt x="1974919" y="504426"/>
                  <a:pt x="1975854" y="502845"/>
                  <a:pt x="1975854" y="502845"/>
                </a:cubicBezTo>
                <a:cubicBezTo>
                  <a:pt x="1976789" y="502845"/>
                  <a:pt x="1977725" y="504426"/>
                  <a:pt x="1978657" y="504426"/>
                </a:cubicBezTo>
                <a:lnTo>
                  <a:pt x="1979592" y="502845"/>
                </a:lnTo>
                <a:cubicBezTo>
                  <a:pt x="1980527" y="502052"/>
                  <a:pt x="1980527" y="501261"/>
                  <a:pt x="1981463" y="501261"/>
                </a:cubicBezTo>
                <a:cubicBezTo>
                  <a:pt x="1981463" y="500471"/>
                  <a:pt x="1982398" y="498890"/>
                  <a:pt x="1983330" y="498890"/>
                </a:cubicBezTo>
                <a:lnTo>
                  <a:pt x="1985201" y="500471"/>
                </a:lnTo>
                <a:cubicBezTo>
                  <a:pt x="1984265" y="502052"/>
                  <a:pt x="1983330" y="502845"/>
                  <a:pt x="1982398" y="504426"/>
                </a:cubicBezTo>
                <a:cubicBezTo>
                  <a:pt x="1983330" y="505217"/>
                  <a:pt x="1984265" y="506007"/>
                  <a:pt x="1986136" y="506797"/>
                </a:cubicBezTo>
                <a:cubicBezTo>
                  <a:pt x="1987071" y="505217"/>
                  <a:pt x="1988003" y="504426"/>
                  <a:pt x="1988939" y="502845"/>
                </a:cubicBezTo>
                <a:cubicBezTo>
                  <a:pt x="1988003" y="502052"/>
                  <a:pt x="1986136" y="501261"/>
                  <a:pt x="1985201" y="500471"/>
                </a:cubicBezTo>
                <a:cubicBezTo>
                  <a:pt x="1986136" y="500471"/>
                  <a:pt x="1986136" y="498890"/>
                  <a:pt x="1987071" y="498890"/>
                </a:cubicBezTo>
                <a:cubicBezTo>
                  <a:pt x="1987071" y="498100"/>
                  <a:pt x="1988003" y="497306"/>
                  <a:pt x="1988003" y="497306"/>
                </a:cubicBezTo>
                <a:lnTo>
                  <a:pt x="1990809" y="498100"/>
                </a:lnTo>
                <a:cubicBezTo>
                  <a:pt x="1990809" y="498890"/>
                  <a:pt x="1988939" y="499681"/>
                  <a:pt x="1988939" y="500471"/>
                </a:cubicBezTo>
                <a:lnTo>
                  <a:pt x="1990809" y="501261"/>
                </a:lnTo>
                <a:cubicBezTo>
                  <a:pt x="1991744" y="501261"/>
                  <a:pt x="1991744" y="499681"/>
                  <a:pt x="1992680" y="499681"/>
                </a:cubicBezTo>
                <a:cubicBezTo>
                  <a:pt x="1992680" y="499681"/>
                  <a:pt x="1993612" y="501261"/>
                  <a:pt x="1994547" y="501261"/>
                </a:cubicBezTo>
                <a:cubicBezTo>
                  <a:pt x="1995482" y="501261"/>
                  <a:pt x="1995482" y="499681"/>
                  <a:pt x="1996417" y="498890"/>
                </a:cubicBezTo>
                <a:cubicBezTo>
                  <a:pt x="1996417" y="498890"/>
                  <a:pt x="1997349" y="500471"/>
                  <a:pt x="1998285" y="500471"/>
                </a:cubicBezTo>
                <a:cubicBezTo>
                  <a:pt x="1999220" y="500471"/>
                  <a:pt x="1999220" y="498890"/>
                  <a:pt x="2000155" y="498890"/>
                </a:cubicBezTo>
                <a:cubicBezTo>
                  <a:pt x="2001091" y="499681"/>
                  <a:pt x="2002958" y="500471"/>
                  <a:pt x="2003893" y="501261"/>
                </a:cubicBezTo>
                <a:cubicBezTo>
                  <a:pt x="2002958" y="502845"/>
                  <a:pt x="2002026" y="503636"/>
                  <a:pt x="2001091" y="505217"/>
                </a:cubicBezTo>
                <a:cubicBezTo>
                  <a:pt x="2000155" y="506007"/>
                  <a:pt x="2000155" y="506007"/>
                  <a:pt x="1999220" y="506797"/>
                </a:cubicBezTo>
                <a:lnTo>
                  <a:pt x="1997349" y="508381"/>
                </a:lnTo>
                <a:cubicBezTo>
                  <a:pt x="1997349" y="508381"/>
                  <a:pt x="1999220" y="509962"/>
                  <a:pt x="2000155" y="509962"/>
                </a:cubicBezTo>
                <a:lnTo>
                  <a:pt x="2001091" y="508381"/>
                </a:lnTo>
                <a:cubicBezTo>
                  <a:pt x="2002026" y="507591"/>
                  <a:pt x="2002026" y="506797"/>
                  <a:pt x="2002958" y="506797"/>
                </a:cubicBezTo>
                <a:cubicBezTo>
                  <a:pt x="2003893" y="506007"/>
                  <a:pt x="2003893" y="505217"/>
                  <a:pt x="2004828" y="504426"/>
                </a:cubicBezTo>
                <a:cubicBezTo>
                  <a:pt x="2004828" y="504426"/>
                  <a:pt x="2005764" y="503636"/>
                  <a:pt x="2005764" y="502845"/>
                </a:cubicBezTo>
                <a:cubicBezTo>
                  <a:pt x="2006699" y="502052"/>
                  <a:pt x="2007631" y="501261"/>
                  <a:pt x="2007631" y="501261"/>
                </a:cubicBezTo>
                <a:cubicBezTo>
                  <a:pt x="2007631" y="500471"/>
                  <a:pt x="2005764" y="499681"/>
                  <a:pt x="2005764" y="499681"/>
                </a:cubicBezTo>
                <a:cubicBezTo>
                  <a:pt x="2004828" y="499681"/>
                  <a:pt x="2003893" y="498890"/>
                  <a:pt x="2003893" y="498100"/>
                </a:cubicBezTo>
                <a:cubicBezTo>
                  <a:pt x="2002958" y="498100"/>
                  <a:pt x="2004828" y="497306"/>
                  <a:pt x="2004828" y="496516"/>
                </a:cubicBezTo>
                <a:cubicBezTo>
                  <a:pt x="2005764" y="497306"/>
                  <a:pt x="2006699" y="497306"/>
                  <a:pt x="2007631" y="498100"/>
                </a:cubicBezTo>
                <a:cubicBezTo>
                  <a:pt x="2007631" y="498100"/>
                  <a:pt x="2008566" y="499681"/>
                  <a:pt x="2009502" y="499681"/>
                </a:cubicBezTo>
                <a:cubicBezTo>
                  <a:pt x="2009502" y="499681"/>
                  <a:pt x="2010437" y="498100"/>
                  <a:pt x="2010437" y="497306"/>
                </a:cubicBezTo>
                <a:cubicBezTo>
                  <a:pt x="2011372" y="497306"/>
                  <a:pt x="2012307" y="496516"/>
                  <a:pt x="2012307" y="495725"/>
                </a:cubicBezTo>
                <a:cubicBezTo>
                  <a:pt x="2012307" y="496516"/>
                  <a:pt x="2014175" y="496516"/>
                  <a:pt x="2014175" y="497306"/>
                </a:cubicBezTo>
                <a:lnTo>
                  <a:pt x="2013240" y="498890"/>
                </a:lnTo>
                <a:cubicBezTo>
                  <a:pt x="2012307" y="499681"/>
                  <a:pt x="2012307" y="500471"/>
                  <a:pt x="2011372" y="500471"/>
                </a:cubicBezTo>
                <a:cubicBezTo>
                  <a:pt x="2010437" y="501261"/>
                  <a:pt x="2010437" y="502052"/>
                  <a:pt x="2009502" y="502845"/>
                </a:cubicBezTo>
                <a:cubicBezTo>
                  <a:pt x="2009502" y="502845"/>
                  <a:pt x="2008566" y="503636"/>
                  <a:pt x="2008566" y="504426"/>
                </a:cubicBezTo>
                <a:cubicBezTo>
                  <a:pt x="2008566" y="504426"/>
                  <a:pt x="2009502" y="506007"/>
                  <a:pt x="2010437" y="505217"/>
                </a:cubicBezTo>
                <a:cubicBezTo>
                  <a:pt x="2010437" y="505217"/>
                  <a:pt x="2011372" y="503636"/>
                  <a:pt x="2012307" y="503636"/>
                </a:cubicBezTo>
                <a:cubicBezTo>
                  <a:pt x="2012307" y="503636"/>
                  <a:pt x="2013240" y="505217"/>
                  <a:pt x="2014175" y="505217"/>
                </a:cubicBezTo>
                <a:lnTo>
                  <a:pt x="2015110" y="503636"/>
                </a:lnTo>
                <a:cubicBezTo>
                  <a:pt x="2016045" y="502845"/>
                  <a:pt x="2016981" y="502052"/>
                  <a:pt x="2016981" y="501261"/>
                </a:cubicBezTo>
                <a:cubicBezTo>
                  <a:pt x="2016981" y="501261"/>
                  <a:pt x="2017916" y="499681"/>
                  <a:pt x="2018848" y="499681"/>
                </a:cubicBezTo>
                <a:lnTo>
                  <a:pt x="2020719" y="501261"/>
                </a:lnTo>
                <a:cubicBezTo>
                  <a:pt x="2021654" y="501261"/>
                  <a:pt x="2021654" y="499681"/>
                  <a:pt x="2022586" y="499681"/>
                </a:cubicBezTo>
                <a:cubicBezTo>
                  <a:pt x="2022586" y="499681"/>
                  <a:pt x="2023521" y="500471"/>
                  <a:pt x="2024457" y="500471"/>
                </a:cubicBezTo>
                <a:cubicBezTo>
                  <a:pt x="2025392" y="500471"/>
                  <a:pt x="2025392" y="498890"/>
                  <a:pt x="2026327" y="498890"/>
                </a:cubicBezTo>
                <a:cubicBezTo>
                  <a:pt x="2026327" y="498890"/>
                  <a:pt x="2027259" y="500471"/>
                  <a:pt x="2028194" y="500471"/>
                </a:cubicBezTo>
                <a:cubicBezTo>
                  <a:pt x="2027259" y="500471"/>
                  <a:pt x="2027259" y="502052"/>
                  <a:pt x="2026327" y="502052"/>
                </a:cubicBezTo>
                <a:cubicBezTo>
                  <a:pt x="2027259" y="502845"/>
                  <a:pt x="2028194" y="502845"/>
                  <a:pt x="2028194" y="503636"/>
                </a:cubicBezTo>
                <a:cubicBezTo>
                  <a:pt x="2029130" y="503636"/>
                  <a:pt x="2031000" y="504426"/>
                  <a:pt x="2031000" y="505217"/>
                </a:cubicBezTo>
                <a:cubicBezTo>
                  <a:pt x="2031000" y="505217"/>
                  <a:pt x="2029130" y="506007"/>
                  <a:pt x="2029130" y="506797"/>
                </a:cubicBezTo>
                <a:cubicBezTo>
                  <a:pt x="2028194" y="506797"/>
                  <a:pt x="2028194" y="507591"/>
                  <a:pt x="2027259" y="508381"/>
                </a:cubicBezTo>
                <a:cubicBezTo>
                  <a:pt x="2027259" y="509172"/>
                  <a:pt x="2026327" y="509172"/>
                  <a:pt x="2026327" y="509962"/>
                </a:cubicBezTo>
                <a:cubicBezTo>
                  <a:pt x="2026327" y="509962"/>
                  <a:pt x="2027259" y="511546"/>
                  <a:pt x="2028194" y="511546"/>
                </a:cubicBezTo>
                <a:cubicBezTo>
                  <a:pt x="2028194" y="511546"/>
                  <a:pt x="2029130" y="509962"/>
                  <a:pt x="2030065" y="509962"/>
                </a:cubicBezTo>
                <a:cubicBezTo>
                  <a:pt x="2030065" y="509172"/>
                  <a:pt x="2031000" y="508381"/>
                  <a:pt x="2031000" y="507591"/>
                </a:cubicBezTo>
                <a:cubicBezTo>
                  <a:pt x="2031936" y="507591"/>
                  <a:pt x="2031936" y="506797"/>
                  <a:pt x="2032868" y="506007"/>
                </a:cubicBezTo>
                <a:cubicBezTo>
                  <a:pt x="2032868" y="506007"/>
                  <a:pt x="2033803" y="504426"/>
                  <a:pt x="2034738" y="504426"/>
                </a:cubicBezTo>
                <a:cubicBezTo>
                  <a:pt x="2034738" y="504426"/>
                  <a:pt x="2035673" y="506007"/>
                  <a:pt x="2036609" y="506007"/>
                </a:cubicBezTo>
                <a:cubicBezTo>
                  <a:pt x="2036609" y="506007"/>
                  <a:pt x="2037541" y="503636"/>
                  <a:pt x="2038476" y="503636"/>
                </a:cubicBezTo>
                <a:lnTo>
                  <a:pt x="2040347" y="505217"/>
                </a:lnTo>
                <a:cubicBezTo>
                  <a:pt x="2040347" y="505217"/>
                  <a:pt x="2041282" y="504426"/>
                  <a:pt x="2042217" y="503636"/>
                </a:cubicBezTo>
                <a:cubicBezTo>
                  <a:pt x="2042217" y="502845"/>
                  <a:pt x="2043149" y="502052"/>
                  <a:pt x="2043149" y="502052"/>
                </a:cubicBezTo>
                <a:cubicBezTo>
                  <a:pt x="2044084" y="501261"/>
                  <a:pt x="2044084" y="500471"/>
                  <a:pt x="2045020" y="499681"/>
                </a:cubicBezTo>
                <a:cubicBezTo>
                  <a:pt x="2045955" y="499681"/>
                  <a:pt x="2045955" y="498890"/>
                  <a:pt x="2046890" y="498100"/>
                </a:cubicBezTo>
                <a:cubicBezTo>
                  <a:pt x="2046890" y="497306"/>
                  <a:pt x="2047822" y="497306"/>
                  <a:pt x="2047822" y="496516"/>
                </a:cubicBezTo>
                <a:cubicBezTo>
                  <a:pt x="2048758" y="495725"/>
                  <a:pt x="2049693" y="494935"/>
                  <a:pt x="2049693" y="494935"/>
                </a:cubicBezTo>
                <a:cubicBezTo>
                  <a:pt x="2049693" y="494145"/>
                  <a:pt x="2047822" y="493351"/>
                  <a:pt x="2047822" y="493351"/>
                </a:cubicBezTo>
                <a:cubicBezTo>
                  <a:pt x="2047822" y="493351"/>
                  <a:pt x="2048758" y="491770"/>
                  <a:pt x="2049693" y="491770"/>
                </a:cubicBezTo>
                <a:lnTo>
                  <a:pt x="2050628" y="490189"/>
                </a:lnTo>
                <a:cubicBezTo>
                  <a:pt x="2051563" y="490189"/>
                  <a:pt x="2052496" y="490980"/>
                  <a:pt x="2052496" y="490980"/>
                </a:cubicBezTo>
                <a:cubicBezTo>
                  <a:pt x="2053431" y="490980"/>
                  <a:pt x="2054366" y="489396"/>
                  <a:pt x="2054366" y="489396"/>
                </a:cubicBezTo>
                <a:lnTo>
                  <a:pt x="2056237" y="490980"/>
                </a:lnTo>
                <a:cubicBezTo>
                  <a:pt x="2056237" y="491770"/>
                  <a:pt x="2055301" y="491770"/>
                  <a:pt x="2055301" y="492561"/>
                </a:cubicBezTo>
                <a:cubicBezTo>
                  <a:pt x="2054366" y="493351"/>
                  <a:pt x="2053431" y="494145"/>
                  <a:pt x="2053431" y="494145"/>
                </a:cubicBezTo>
                <a:cubicBezTo>
                  <a:pt x="2053431" y="494935"/>
                  <a:pt x="2055301" y="495725"/>
                  <a:pt x="2055301" y="495725"/>
                </a:cubicBezTo>
                <a:lnTo>
                  <a:pt x="2054366" y="497306"/>
                </a:lnTo>
                <a:cubicBezTo>
                  <a:pt x="2053431" y="498100"/>
                  <a:pt x="2052496" y="498890"/>
                  <a:pt x="2052496" y="498890"/>
                </a:cubicBezTo>
                <a:cubicBezTo>
                  <a:pt x="2051563" y="499681"/>
                  <a:pt x="2051563" y="500471"/>
                  <a:pt x="2050628" y="501261"/>
                </a:cubicBezTo>
                <a:cubicBezTo>
                  <a:pt x="2050628" y="501261"/>
                  <a:pt x="2049693" y="502052"/>
                  <a:pt x="2048758" y="502845"/>
                </a:cubicBezTo>
                <a:cubicBezTo>
                  <a:pt x="2048758" y="502052"/>
                  <a:pt x="2047822" y="502052"/>
                  <a:pt x="2046890" y="501261"/>
                </a:cubicBezTo>
                <a:lnTo>
                  <a:pt x="2045020" y="502845"/>
                </a:lnTo>
                <a:cubicBezTo>
                  <a:pt x="2045020" y="503636"/>
                  <a:pt x="2047822" y="504426"/>
                  <a:pt x="2047822" y="504426"/>
                </a:cubicBezTo>
                <a:lnTo>
                  <a:pt x="2048758" y="502845"/>
                </a:lnTo>
                <a:cubicBezTo>
                  <a:pt x="2049693" y="502845"/>
                  <a:pt x="2050628" y="504426"/>
                  <a:pt x="2051563" y="504426"/>
                </a:cubicBezTo>
                <a:lnTo>
                  <a:pt x="2052496" y="502052"/>
                </a:lnTo>
                <a:cubicBezTo>
                  <a:pt x="2053431" y="502052"/>
                  <a:pt x="2055301" y="503636"/>
                  <a:pt x="2055301" y="503636"/>
                </a:cubicBezTo>
                <a:lnTo>
                  <a:pt x="2056237" y="502052"/>
                </a:lnTo>
                <a:cubicBezTo>
                  <a:pt x="2057169" y="502052"/>
                  <a:pt x="2058104" y="503636"/>
                  <a:pt x="2059039" y="503636"/>
                </a:cubicBezTo>
                <a:cubicBezTo>
                  <a:pt x="2059039" y="502845"/>
                  <a:pt x="2059975" y="501261"/>
                  <a:pt x="2059975" y="501261"/>
                </a:cubicBezTo>
                <a:cubicBezTo>
                  <a:pt x="2060910" y="501261"/>
                  <a:pt x="2061842" y="502845"/>
                  <a:pt x="2061842" y="502845"/>
                </a:cubicBezTo>
                <a:cubicBezTo>
                  <a:pt x="2062777" y="502052"/>
                  <a:pt x="2063713" y="502052"/>
                  <a:pt x="2063713" y="501261"/>
                </a:cubicBezTo>
                <a:cubicBezTo>
                  <a:pt x="2063713" y="500471"/>
                  <a:pt x="2065583" y="499681"/>
                  <a:pt x="2065583" y="499681"/>
                </a:cubicBezTo>
                <a:cubicBezTo>
                  <a:pt x="2065583" y="498890"/>
                  <a:pt x="2063713" y="498100"/>
                  <a:pt x="2063713" y="498100"/>
                </a:cubicBezTo>
                <a:cubicBezTo>
                  <a:pt x="2063713" y="497306"/>
                  <a:pt x="2064648" y="496516"/>
                  <a:pt x="2064648" y="496516"/>
                </a:cubicBezTo>
                <a:cubicBezTo>
                  <a:pt x="2064648" y="495725"/>
                  <a:pt x="2062777" y="494935"/>
                  <a:pt x="2062777" y="494935"/>
                </a:cubicBezTo>
                <a:cubicBezTo>
                  <a:pt x="2062777" y="494145"/>
                  <a:pt x="2064648" y="493351"/>
                  <a:pt x="2064648" y="493351"/>
                </a:cubicBezTo>
                <a:cubicBezTo>
                  <a:pt x="2064648" y="492561"/>
                  <a:pt x="2066518" y="491770"/>
                  <a:pt x="2066518" y="490980"/>
                </a:cubicBezTo>
                <a:cubicBezTo>
                  <a:pt x="2066518" y="491770"/>
                  <a:pt x="2068386" y="491770"/>
                  <a:pt x="2068386" y="492561"/>
                </a:cubicBezTo>
                <a:cubicBezTo>
                  <a:pt x="2068386" y="493351"/>
                  <a:pt x="2066518" y="494145"/>
                  <a:pt x="2066518" y="494145"/>
                </a:cubicBezTo>
                <a:cubicBezTo>
                  <a:pt x="2066518" y="494935"/>
                  <a:pt x="2068386" y="494935"/>
                  <a:pt x="2068386" y="495725"/>
                </a:cubicBezTo>
                <a:cubicBezTo>
                  <a:pt x="2068386" y="495725"/>
                  <a:pt x="2066518" y="497306"/>
                  <a:pt x="2067450" y="497306"/>
                </a:cubicBezTo>
                <a:cubicBezTo>
                  <a:pt x="2067450" y="498100"/>
                  <a:pt x="2069321" y="498890"/>
                  <a:pt x="2069321" y="498890"/>
                </a:cubicBezTo>
                <a:cubicBezTo>
                  <a:pt x="2069321" y="498890"/>
                  <a:pt x="2070256" y="497306"/>
                  <a:pt x="2071191" y="497306"/>
                </a:cubicBezTo>
                <a:cubicBezTo>
                  <a:pt x="2071191" y="497306"/>
                  <a:pt x="2072127" y="498100"/>
                  <a:pt x="2073059" y="498100"/>
                </a:cubicBezTo>
                <a:cubicBezTo>
                  <a:pt x="2073994" y="497306"/>
                  <a:pt x="2074929" y="495725"/>
                  <a:pt x="2075865" y="494935"/>
                </a:cubicBezTo>
                <a:cubicBezTo>
                  <a:pt x="2076800" y="494145"/>
                  <a:pt x="2076800" y="494145"/>
                  <a:pt x="2077732" y="493351"/>
                </a:cubicBezTo>
                <a:cubicBezTo>
                  <a:pt x="2078667" y="494145"/>
                  <a:pt x="2080538" y="494935"/>
                  <a:pt x="2081473" y="495725"/>
                </a:cubicBezTo>
                <a:cubicBezTo>
                  <a:pt x="2081473" y="496516"/>
                  <a:pt x="2080538" y="497306"/>
                  <a:pt x="2080538" y="497306"/>
                </a:cubicBezTo>
                <a:cubicBezTo>
                  <a:pt x="2080538" y="498100"/>
                  <a:pt x="2082405" y="498890"/>
                  <a:pt x="2082405" y="498890"/>
                </a:cubicBezTo>
                <a:cubicBezTo>
                  <a:pt x="2082405" y="499681"/>
                  <a:pt x="2080538" y="500471"/>
                  <a:pt x="2080538" y="500471"/>
                </a:cubicBezTo>
                <a:cubicBezTo>
                  <a:pt x="2080538" y="501261"/>
                  <a:pt x="2079603" y="502845"/>
                  <a:pt x="2078667" y="502845"/>
                </a:cubicBezTo>
                <a:cubicBezTo>
                  <a:pt x="2078667" y="502845"/>
                  <a:pt x="2077732" y="501261"/>
                  <a:pt x="2076800" y="501261"/>
                </a:cubicBezTo>
                <a:lnTo>
                  <a:pt x="2074929" y="499681"/>
                </a:lnTo>
                <a:cubicBezTo>
                  <a:pt x="2074929" y="500471"/>
                  <a:pt x="2073059" y="501261"/>
                  <a:pt x="2073059" y="501261"/>
                </a:cubicBezTo>
                <a:cubicBezTo>
                  <a:pt x="2073059" y="502052"/>
                  <a:pt x="2074929" y="502052"/>
                  <a:pt x="2074929" y="502845"/>
                </a:cubicBezTo>
                <a:cubicBezTo>
                  <a:pt x="2075865" y="503636"/>
                  <a:pt x="2073994" y="504426"/>
                  <a:pt x="2073994" y="504426"/>
                </a:cubicBezTo>
                <a:cubicBezTo>
                  <a:pt x="2073994" y="505217"/>
                  <a:pt x="2075865" y="506007"/>
                  <a:pt x="2075865" y="506007"/>
                </a:cubicBezTo>
                <a:cubicBezTo>
                  <a:pt x="2075865" y="506007"/>
                  <a:pt x="2076800" y="504426"/>
                  <a:pt x="2077732" y="504426"/>
                </a:cubicBezTo>
                <a:cubicBezTo>
                  <a:pt x="2077732" y="504426"/>
                  <a:pt x="2078667" y="505217"/>
                  <a:pt x="2079603" y="506007"/>
                </a:cubicBezTo>
                <a:cubicBezTo>
                  <a:pt x="2079603" y="506007"/>
                  <a:pt x="2077732" y="506797"/>
                  <a:pt x="2077732" y="507591"/>
                </a:cubicBezTo>
                <a:cubicBezTo>
                  <a:pt x="2077732" y="507591"/>
                  <a:pt x="2080538" y="508381"/>
                  <a:pt x="2079603" y="508381"/>
                </a:cubicBezTo>
                <a:cubicBezTo>
                  <a:pt x="2080538" y="508381"/>
                  <a:pt x="2081473" y="507591"/>
                  <a:pt x="2081473" y="506797"/>
                </a:cubicBezTo>
                <a:lnTo>
                  <a:pt x="2079603" y="506007"/>
                </a:lnTo>
                <a:cubicBezTo>
                  <a:pt x="2079603" y="505217"/>
                  <a:pt x="2080538" y="504426"/>
                  <a:pt x="2081473" y="503636"/>
                </a:cubicBezTo>
                <a:cubicBezTo>
                  <a:pt x="2081473" y="503636"/>
                  <a:pt x="2082405" y="502845"/>
                  <a:pt x="2082405" y="502052"/>
                </a:cubicBezTo>
                <a:cubicBezTo>
                  <a:pt x="2083340" y="501261"/>
                  <a:pt x="2083340" y="500471"/>
                  <a:pt x="2084276" y="500471"/>
                </a:cubicBezTo>
                <a:lnTo>
                  <a:pt x="2086146" y="502052"/>
                </a:lnTo>
                <a:cubicBezTo>
                  <a:pt x="2087078" y="501261"/>
                  <a:pt x="2087078" y="500471"/>
                  <a:pt x="2088014" y="499681"/>
                </a:cubicBezTo>
                <a:cubicBezTo>
                  <a:pt x="2088014" y="500471"/>
                  <a:pt x="2089884" y="501261"/>
                  <a:pt x="2089884" y="501261"/>
                </a:cubicBezTo>
                <a:cubicBezTo>
                  <a:pt x="2090819" y="502052"/>
                  <a:pt x="2091752" y="502052"/>
                  <a:pt x="2091752" y="502845"/>
                </a:cubicBezTo>
                <a:cubicBezTo>
                  <a:pt x="2092687" y="502845"/>
                  <a:pt x="2093622" y="503636"/>
                  <a:pt x="2094557" y="503636"/>
                </a:cubicBezTo>
                <a:cubicBezTo>
                  <a:pt x="2095493" y="502845"/>
                  <a:pt x="2096428" y="501261"/>
                  <a:pt x="2097360" y="500471"/>
                </a:cubicBezTo>
                <a:cubicBezTo>
                  <a:pt x="2098295" y="499681"/>
                  <a:pt x="2098295" y="498890"/>
                  <a:pt x="2099231" y="498890"/>
                </a:cubicBezTo>
                <a:lnTo>
                  <a:pt x="2101101" y="499681"/>
                </a:lnTo>
                <a:cubicBezTo>
                  <a:pt x="2102033" y="499681"/>
                  <a:pt x="2102033" y="498100"/>
                  <a:pt x="2102968" y="498100"/>
                </a:cubicBezTo>
                <a:cubicBezTo>
                  <a:pt x="2103904" y="498100"/>
                  <a:pt x="2103904" y="499681"/>
                  <a:pt x="2104839" y="499681"/>
                </a:cubicBezTo>
                <a:cubicBezTo>
                  <a:pt x="2105774" y="499681"/>
                  <a:pt x="2106709" y="501261"/>
                  <a:pt x="2106709" y="501261"/>
                </a:cubicBezTo>
                <a:cubicBezTo>
                  <a:pt x="2107642" y="501261"/>
                  <a:pt x="2107642" y="499681"/>
                  <a:pt x="2108577" y="498890"/>
                </a:cubicBezTo>
                <a:cubicBezTo>
                  <a:pt x="2109512" y="499681"/>
                  <a:pt x="2109512" y="499681"/>
                  <a:pt x="2110447" y="500471"/>
                </a:cubicBezTo>
                <a:cubicBezTo>
                  <a:pt x="2111379" y="500471"/>
                  <a:pt x="2112315" y="501261"/>
                  <a:pt x="2112315" y="502052"/>
                </a:cubicBezTo>
                <a:lnTo>
                  <a:pt x="2111379" y="503636"/>
                </a:lnTo>
                <a:cubicBezTo>
                  <a:pt x="2110447" y="503636"/>
                  <a:pt x="2109512" y="502052"/>
                  <a:pt x="2108577" y="502052"/>
                </a:cubicBezTo>
                <a:cubicBezTo>
                  <a:pt x="2108577" y="502845"/>
                  <a:pt x="2107642" y="503636"/>
                  <a:pt x="2107642" y="504426"/>
                </a:cubicBezTo>
                <a:cubicBezTo>
                  <a:pt x="2108577" y="505217"/>
                  <a:pt x="2110447" y="506007"/>
                  <a:pt x="2111379" y="506797"/>
                </a:cubicBezTo>
                <a:cubicBezTo>
                  <a:pt x="2112315" y="506007"/>
                  <a:pt x="2112315" y="505217"/>
                  <a:pt x="2113250" y="505217"/>
                </a:cubicBezTo>
                <a:cubicBezTo>
                  <a:pt x="2113250" y="504426"/>
                  <a:pt x="2114185" y="502845"/>
                  <a:pt x="2115121" y="502845"/>
                </a:cubicBezTo>
                <a:lnTo>
                  <a:pt x="2116988" y="504426"/>
                </a:lnTo>
                <a:cubicBezTo>
                  <a:pt x="2116988" y="504426"/>
                  <a:pt x="2117923" y="503636"/>
                  <a:pt x="2118858" y="502845"/>
                </a:cubicBezTo>
                <a:cubicBezTo>
                  <a:pt x="2118858" y="502052"/>
                  <a:pt x="2119794" y="501261"/>
                  <a:pt x="2119794" y="501261"/>
                </a:cubicBezTo>
                <a:cubicBezTo>
                  <a:pt x="2119794" y="500471"/>
                  <a:pt x="2121661" y="499681"/>
                  <a:pt x="2121661" y="498890"/>
                </a:cubicBezTo>
                <a:lnTo>
                  <a:pt x="2119794" y="498100"/>
                </a:lnTo>
                <a:lnTo>
                  <a:pt x="2120729" y="496516"/>
                </a:lnTo>
                <a:cubicBezTo>
                  <a:pt x="2121661" y="495725"/>
                  <a:pt x="2122596" y="497306"/>
                  <a:pt x="2123532" y="497306"/>
                </a:cubicBezTo>
                <a:lnTo>
                  <a:pt x="2125402" y="498890"/>
                </a:lnTo>
                <a:cubicBezTo>
                  <a:pt x="2125402" y="499681"/>
                  <a:pt x="2123532" y="500471"/>
                  <a:pt x="2123532" y="500471"/>
                </a:cubicBezTo>
                <a:cubicBezTo>
                  <a:pt x="2123532" y="501261"/>
                  <a:pt x="2121661" y="502052"/>
                  <a:pt x="2121661" y="502052"/>
                </a:cubicBezTo>
                <a:cubicBezTo>
                  <a:pt x="2122596" y="502845"/>
                  <a:pt x="2124467" y="502845"/>
                  <a:pt x="2124467" y="503636"/>
                </a:cubicBezTo>
                <a:cubicBezTo>
                  <a:pt x="2124467" y="504426"/>
                  <a:pt x="2122596" y="505217"/>
                  <a:pt x="2122596" y="505217"/>
                </a:cubicBezTo>
                <a:cubicBezTo>
                  <a:pt x="2122596" y="506007"/>
                  <a:pt x="2124467" y="506007"/>
                  <a:pt x="2124467" y="506797"/>
                </a:cubicBezTo>
                <a:cubicBezTo>
                  <a:pt x="2125402" y="506007"/>
                  <a:pt x="2127270" y="504426"/>
                  <a:pt x="2128205" y="503636"/>
                </a:cubicBezTo>
                <a:cubicBezTo>
                  <a:pt x="2127270" y="502845"/>
                  <a:pt x="2126337" y="502845"/>
                  <a:pt x="2125402" y="502052"/>
                </a:cubicBezTo>
                <a:lnTo>
                  <a:pt x="2127270" y="500471"/>
                </a:lnTo>
                <a:cubicBezTo>
                  <a:pt x="2128205" y="499681"/>
                  <a:pt x="2128205" y="498890"/>
                  <a:pt x="2129140" y="498100"/>
                </a:cubicBezTo>
                <a:cubicBezTo>
                  <a:pt x="2129140" y="498100"/>
                  <a:pt x="2130075" y="497306"/>
                  <a:pt x="2131011" y="496516"/>
                </a:cubicBezTo>
                <a:lnTo>
                  <a:pt x="2131946" y="494935"/>
                </a:lnTo>
                <a:lnTo>
                  <a:pt x="2133813" y="496516"/>
                </a:lnTo>
                <a:cubicBezTo>
                  <a:pt x="2134749" y="496516"/>
                  <a:pt x="2135684" y="497306"/>
                  <a:pt x="2136619" y="497306"/>
                </a:cubicBezTo>
                <a:cubicBezTo>
                  <a:pt x="2135684" y="497306"/>
                  <a:pt x="2134749" y="498890"/>
                  <a:pt x="2134749" y="499681"/>
                </a:cubicBezTo>
                <a:cubicBezTo>
                  <a:pt x="2133813" y="499681"/>
                  <a:pt x="2133813" y="500471"/>
                  <a:pt x="2132878" y="501261"/>
                </a:cubicBezTo>
                <a:lnTo>
                  <a:pt x="2131946" y="502845"/>
                </a:lnTo>
                <a:cubicBezTo>
                  <a:pt x="2131946" y="503636"/>
                  <a:pt x="2133813" y="503636"/>
                  <a:pt x="2133813" y="504426"/>
                </a:cubicBezTo>
                <a:cubicBezTo>
                  <a:pt x="2133813" y="504426"/>
                  <a:pt x="2131946" y="505217"/>
                  <a:pt x="2131946" y="506007"/>
                </a:cubicBezTo>
                <a:cubicBezTo>
                  <a:pt x="2131946" y="506007"/>
                  <a:pt x="2133813" y="506797"/>
                  <a:pt x="2133813" y="507591"/>
                </a:cubicBezTo>
                <a:cubicBezTo>
                  <a:pt x="2134749" y="506007"/>
                  <a:pt x="2136619" y="505217"/>
                  <a:pt x="2137551" y="503636"/>
                </a:cubicBezTo>
                <a:lnTo>
                  <a:pt x="2138486" y="502052"/>
                </a:lnTo>
                <a:cubicBezTo>
                  <a:pt x="2139422" y="502052"/>
                  <a:pt x="2140357" y="503636"/>
                  <a:pt x="2141289" y="503636"/>
                </a:cubicBezTo>
                <a:lnTo>
                  <a:pt x="2142224" y="501261"/>
                </a:lnTo>
                <a:cubicBezTo>
                  <a:pt x="2143160" y="501261"/>
                  <a:pt x="2145030" y="502845"/>
                  <a:pt x="2145030" y="502845"/>
                </a:cubicBezTo>
                <a:lnTo>
                  <a:pt x="2145965" y="501261"/>
                </a:lnTo>
                <a:cubicBezTo>
                  <a:pt x="2145965" y="500471"/>
                  <a:pt x="2144095" y="500471"/>
                  <a:pt x="2144095" y="499681"/>
                </a:cubicBezTo>
                <a:cubicBezTo>
                  <a:pt x="2144095" y="499681"/>
                  <a:pt x="2145965" y="498890"/>
                  <a:pt x="2145965" y="498100"/>
                </a:cubicBezTo>
                <a:cubicBezTo>
                  <a:pt x="2145965" y="497306"/>
                  <a:pt x="2146898" y="496516"/>
                  <a:pt x="2147833" y="496516"/>
                </a:cubicBezTo>
                <a:cubicBezTo>
                  <a:pt x="2147833" y="495725"/>
                  <a:pt x="2148768" y="494935"/>
                  <a:pt x="2148768" y="494935"/>
                </a:cubicBezTo>
                <a:cubicBezTo>
                  <a:pt x="2148768" y="494145"/>
                  <a:pt x="2150639" y="495725"/>
                  <a:pt x="2150639" y="495725"/>
                </a:cubicBezTo>
                <a:cubicBezTo>
                  <a:pt x="2151571" y="495725"/>
                  <a:pt x="2151571" y="494145"/>
                  <a:pt x="2152506" y="494145"/>
                </a:cubicBezTo>
                <a:cubicBezTo>
                  <a:pt x="2153441" y="494145"/>
                  <a:pt x="2154377" y="495725"/>
                  <a:pt x="2154377" y="495725"/>
                </a:cubicBezTo>
                <a:cubicBezTo>
                  <a:pt x="2155312" y="495725"/>
                  <a:pt x="2155312" y="494145"/>
                  <a:pt x="2156247" y="493351"/>
                </a:cubicBezTo>
                <a:cubicBezTo>
                  <a:pt x="2158114" y="494935"/>
                  <a:pt x="2159050" y="495725"/>
                  <a:pt x="2160920" y="496516"/>
                </a:cubicBezTo>
                <a:cubicBezTo>
                  <a:pt x="2159985" y="497306"/>
                  <a:pt x="2159050" y="497306"/>
                  <a:pt x="2159050" y="498100"/>
                </a:cubicBezTo>
                <a:lnTo>
                  <a:pt x="2157179" y="499681"/>
                </a:lnTo>
                <a:lnTo>
                  <a:pt x="2155312" y="498890"/>
                </a:lnTo>
                <a:lnTo>
                  <a:pt x="2153441" y="500471"/>
                </a:lnTo>
                <a:cubicBezTo>
                  <a:pt x="2153441" y="500471"/>
                  <a:pt x="2155312" y="501261"/>
                  <a:pt x="2155312" y="502052"/>
                </a:cubicBezTo>
                <a:cubicBezTo>
                  <a:pt x="2155312" y="502052"/>
                  <a:pt x="2154377" y="502845"/>
                  <a:pt x="2154377" y="503636"/>
                </a:cubicBezTo>
                <a:cubicBezTo>
                  <a:pt x="2154377" y="503636"/>
                  <a:pt x="2152506" y="504426"/>
                  <a:pt x="2152506" y="505217"/>
                </a:cubicBezTo>
                <a:cubicBezTo>
                  <a:pt x="2152506" y="506007"/>
                  <a:pt x="2154377" y="506007"/>
                  <a:pt x="2154377" y="506797"/>
                </a:cubicBezTo>
                <a:cubicBezTo>
                  <a:pt x="2154377" y="507591"/>
                  <a:pt x="2153441" y="507591"/>
                  <a:pt x="2153441" y="508381"/>
                </a:cubicBezTo>
                <a:cubicBezTo>
                  <a:pt x="2153441" y="509172"/>
                  <a:pt x="2151571" y="509962"/>
                  <a:pt x="2151571" y="509962"/>
                </a:cubicBezTo>
                <a:cubicBezTo>
                  <a:pt x="2151571" y="510753"/>
                  <a:pt x="2153441" y="510753"/>
                  <a:pt x="2153441" y="511546"/>
                </a:cubicBezTo>
                <a:cubicBezTo>
                  <a:pt x="2153441" y="512337"/>
                  <a:pt x="2155312" y="512337"/>
                  <a:pt x="2155312" y="513127"/>
                </a:cubicBezTo>
                <a:cubicBezTo>
                  <a:pt x="2155312" y="513127"/>
                  <a:pt x="2153441" y="513917"/>
                  <a:pt x="2154377" y="514708"/>
                </a:cubicBezTo>
                <a:cubicBezTo>
                  <a:pt x="2154377" y="514708"/>
                  <a:pt x="2156247" y="515498"/>
                  <a:pt x="2156247" y="516292"/>
                </a:cubicBezTo>
                <a:cubicBezTo>
                  <a:pt x="2156247" y="516292"/>
                  <a:pt x="2154377" y="517082"/>
                  <a:pt x="2154377" y="517873"/>
                </a:cubicBezTo>
                <a:cubicBezTo>
                  <a:pt x="2154377" y="517873"/>
                  <a:pt x="2156247" y="518663"/>
                  <a:pt x="2156247" y="519453"/>
                </a:cubicBezTo>
                <a:cubicBezTo>
                  <a:pt x="2157179" y="519453"/>
                  <a:pt x="2158114" y="520247"/>
                  <a:pt x="2159050" y="520247"/>
                </a:cubicBezTo>
                <a:cubicBezTo>
                  <a:pt x="2159050" y="520247"/>
                  <a:pt x="2159985" y="519453"/>
                  <a:pt x="2159985" y="518663"/>
                </a:cubicBezTo>
                <a:cubicBezTo>
                  <a:pt x="2159985" y="517873"/>
                  <a:pt x="2158114" y="517873"/>
                  <a:pt x="2158114" y="517082"/>
                </a:cubicBezTo>
                <a:cubicBezTo>
                  <a:pt x="2158114" y="517082"/>
                  <a:pt x="2159985" y="516292"/>
                  <a:pt x="2159985" y="515498"/>
                </a:cubicBezTo>
                <a:cubicBezTo>
                  <a:pt x="2159985" y="514708"/>
                  <a:pt x="2158114" y="514708"/>
                  <a:pt x="2158114" y="513917"/>
                </a:cubicBezTo>
                <a:cubicBezTo>
                  <a:pt x="2157179" y="513917"/>
                  <a:pt x="2155312" y="513127"/>
                  <a:pt x="2155312" y="513127"/>
                </a:cubicBezTo>
                <a:cubicBezTo>
                  <a:pt x="2155312" y="512337"/>
                  <a:pt x="2157179" y="511546"/>
                  <a:pt x="2157179" y="510753"/>
                </a:cubicBezTo>
                <a:lnTo>
                  <a:pt x="2155312" y="509962"/>
                </a:lnTo>
                <a:cubicBezTo>
                  <a:pt x="2155312" y="509172"/>
                  <a:pt x="2156247" y="508381"/>
                  <a:pt x="2156247" y="507591"/>
                </a:cubicBezTo>
                <a:cubicBezTo>
                  <a:pt x="2157179" y="507591"/>
                  <a:pt x="2158114" y="506797"/>
                  <a:pt x="2158114" y="506007"/>
                </a:cubicBezTo>
                <a:lnTo>
                  <a:pt x="2156247" y="505217"/>
                </a:lnTo>
                <a:cubicBezTo>
                  <a:pt x="2156247" y="504426"/>
                  <a:pt x="2157179" y="502845"/>
                  <a:pt x="2158114" y="502845"/>
                </a:cubicBezTo>
                <a:cubicBezTo>
                  <a:pt x="2158114" y="502845"/>
                  <a:pt x="2159050" y="504426"/>
                  <a:pt x="2159985" y="504426"/>
                </a:cubicBezTo>
                <a:cubicBezTo>
                  <a:pt x="2159985" y="504426"/>
                  <a:pt x="2160920" y="502845"/>
                  <a:pt x="2161852" y="502845"/>
                </a:cubicBezTo>
                <a:cubicBezTo>
                  <a:pt x="2161852" y="502052"/>
                  <a:pt x="2162788" y="501261"/>
                  <a:pt x="2162788" y="501261"/>
                </a:cubicBezTo>
                <a:cubicBezTo>
                  <a:pt x="2163723" y="500471"/>
                  <a:pt x="2164658" y="499681"/>
                  <a:pt x="2164658" y="498890"/>
                </a:cubicBezTo>
                <a:lnTo>
                  <a:pt x="2162788" y="498100"/>
                </a:lnTo>
                <a:cubicBezTo>
                  <a:pt x="2162788" y="497306"/>
                  <a:pt x="2163723" y="496516"/>
                  <a:pt x="2163723" y="495725"/>
                </a:cubicBezTo>
                <a:cubicBezTo>
                  <a:pt x="2164658" y="495725"/>
                  <a:pt x="2161852" y="494935"/>
                  <a:pt x="2161852" y="494935"/>
                </a:cubicBezTo>
                <a:cubicBezTo>
                  <a:pt x="2161852" y="494145"/>
                  <a:pt x="2163723" y="493351"/>
                  <a:pt x="2163723" y="492561"/>
                </a:cubicBezTo>
                <a:cubicBezTo>
                  <a:pt x="2163723" y="492561"/>
                  <a:pt x="2164658" y="491770"/>
                  <a:pt x="2165593" y="490980"/>
                </a:cubicBezTo>
                <a:lnTo>
                  <a:pt x="2167461" y="492561"/>
                </a:lnTo>
                <a:cubicBezTo>
                  <a:pt x="2167461" y="493351"/>
                  <a:pt x="2165593" y="493351"/>
                  <a:pt x="2165593" y="494145"/>
                </a:cubicBezTo>
                <a:cubicBezTo>
                  <a:pt x="2165593" y="494935"/>
                  <a:pt x="2167461" y="494935"/>
                  <a:pt x="2167461" y="495725"/>
                </a:cubicBezTo>
                <a:lnTo>
                  <a:pt x="2166526" y="497306"/>
                </a:lnTo>
                <a:cubicBezTo>
                  <a:pt x="2166526" y="498100"/>
                  <a:pt x="2167461" y="498100"/>
                  <a:pt x="2168396" y="498890"/>
                </a:cubicBezTo>
                <a:lnTo>
                  <a:pt x="2170267" y="499681"/>
                </a:lnTo>
                <a:cubicBezTo>
                  <a:pt x="2170267" y="500471"/>
                  <a:pt x="2169331" y="501261"/>
                  <a:pt x="2168396" y="502052"/>
                </a:cubicBezTo>
                <a:cubicBezTo>
                  <a:pt x="2168396" y="502052"/>
                  <a:pt x="2167461" y="502845"/>
                  <a:pt x="2167461" y="503636"/>
                </a:cubicBezTo>
                <a:lnTo>
                  <a:pt x="2165593" y="505217"/>
                </a:lnTo>
                <a:cubicBezTo>
                  <a:pt x="2165593" y="506007"/>
                  <a:pt x="2167461" y="506007"/>
                  <a:pt x="2167461" y="506797"/>
                </a:cubicBezTo>
                <a:cubicBezTo>
                  <a:pt x="2167461" y="506797"/>
                  <a:pt x="2169331" y="507591"/>
                  <a:pt x="2170267" y="508381"/>
                </a:cubicBezTo>
                <a:cubicBezTo>
                  <a:pt x="2170267" y="507591"/>
                  <a:pt x="2171199" y="506797"/>
                  <a:pt x="2171199" y="506007"/>
                </a:cubicBezTo>
                <a:lnTo>
                  <a:pt x="2173069" y="504426"/>
                </a:lnTo>
                <a:cubicBezTo>
                  <a:pt x="2173069" y="504426"/>
                  <a:pt x="2171199" y="503636"/>
                  <a:pt x="2171199" y="502845"/>
                </a:cubicBezTo>
                <a:cubicBezTo>
                  <a:pt x="2171199" y="502845"/>
                  <a:pt x="2172134" y="502052"/>
                  <a:pt x="2172134" y="501261"/>
                </a:cubicBezTo>
                <a:cubicBezTo>
                  <a:pt x="2173069" y="500471"/>
                  <a:pt x="2174005" y="500471"/>
                  <a:pt x="2174005" y="499681"/>
                </a:cubicBezTo>
                <a:cubicBezTo>
                  <a:pt x="2174940" y="498890"/>
                  <a:pt x="2174940" y="498100"/>
                  <a:pt x="2175872" y="498100"/>
                </a:cubicBezTo>
                <a:lnTo>
                  <a:pt x="2177742" y="498890"/>
                </a:lnTo>
                <a:cubicBezTo>
                  <a:pt x="2177742" y="499681"/>
                  <a:pt x="2175872" y="500471"/>
                  <a:pt x="2175872" y="501261"/>
                </a:cubicBezTo>
                <a:cubicBezTo>
                  <a:pt x="2176807" y="501261"/>
                  <a:pt x="2177742" y="502052"/>
                  <a:pt x="2178678" y="502052"/>
                </a:cubicBezTo>
                <a:lnTo>
                  <a:pt x="2179613" y="500471"/>
                </a:lnTo>
                <a:cubicBezTo>
                  <a:pt x="2180548" y="500471"/>
                  <a:pt x="2181480" y="502052"/>
                  <a:pt x="2182416" y="502052"/>
                </a:cubicBezTo>
                <a:lnTo>
                  <a:pt x="2183351" y="500471"/>
                </a:lnTo>
                <a:cubicBezTo>
                  <a:pt x="2184286" y="499681"/>
                  <a:pt x="2184286" y="498890"/>
                  <a:pt x="2185221" y="498100"/>
                </a:cubicBezTo>
                <a:cubicBezTo>
                  <a:pt x="2186157" y="497306"/>
                  <a:pt x="2187089" y="495725"/>
                  <a:pt x="2188024" y="494935"/>
                </a:cubicBezTo>
                <a:cubicBezTo>
                  <a:pt x="2189895" y="495725"/>
                  <a:pt x="2190830" y="496516"/>
                  <a:pt x="2192697" y="497306"/>
                </a:cubicBezTo>
                <a:cubicBezTo>
                  <a:pt x="2191762" y="498100"/>
                  <a:pt x="2191762" y="498890"/>
                  <a:pt x="2190830" y="499681"/>
                </a:cubicBezTo>
                <a:cubicBezTo>
                  <a:pt x="2190830" y="499681"/>
                  <a:pt x="2188959" y="500471"/>
                  <a:pt x="2188959" y="501261"/>
                </a:cubicBezTo>
                <a:lnTo>
                  <a:pt x="2191762" y="502052"/>
                </a:lnTo>
                <a:cubicBezTo>
                  <a:pt x="2190830" y="502845"/>
                  <a:pt x="2189895" y="504426"/>
                  <a:pt x="2189895" y="504426"/>
                </a:cubicBezTo>
                <a:lnTo>
                  <a:pt x="2188024" y="502845"/>
                </a:lnTo>
                <a:cubicBezTo>
                  <a:pt x="2187089" y="502845"/>
                  <a:pt x="2186157" y="504426"/>
                  <a:pt x="2186157" y="504426"/>
                </a:cubicBezTo>
                <a:cubicBezTo>
                  <a:pt x="2185221" y="505217"/>
                  <a:pt x="2185221" y="506007"/>
                  <a:pt x="2184286" y="506007"/>
                </a:cubicBezTo>
                <a:cubicBezTo>
                  <a:pt x="2184286" y="506797"/>
                  <a:pt x="2183351" y="507591"/>
                  <a:pt x="2183351" y="508381"/>
                </a:cubicBezTo>
                <a:cubicBezTo>
                  <a:pt x="2182416" y="508381"/>
                  <a:pt x="2181480" y="509172"/>
                  <a:pt x="2181480" y="509962"/>
                </a:cubicBezTo>
                <a:cubicBezTo>
                  <a:pt x="2180548" y="510753"/>
                  <a:pt x="2180548" y="510753"/>
                  <a:pt x="2179613" y="511546"/>
                </a:cubicBezTo>
                <a:lnTo>
                  <a:pt x="2181480" y="513127"/>
                </a:lnTo>
                <a:cubicBezTo>
                  <a:pt x="2182416" y="513127"/>
                  <a:pt x="2182416" y="511546"/>
                  <a:pt x="2183351" y="511546"/>
                </a:cubicBezTo>
                <a:cubicBezTo>
                  <a:pt x="2184286" y="511546"/>
                  <a:pt x="2185221" y="513127"/>
                  <a:pt x="2185221" y="512337"/>
                </a:cubicBezTo>
                <a:cubicBezTo>
                  <a:pt x="2186157" y="512337"/>
                  <a:pt x="2187089" y="511546"/>
                  <a:pt x="2187089" y="510753"/>
                </a:cubicBezTo>
                <a:cubicBezTo>
                  <a:pt x="2187089" y="510753"/>
                  <a:pt x="2185221" y="509962"/>
                  <a:pt x="2185221" y="509172"/>
                </a:cubicBezTo>
                <a:cubicBezTo>
                  <a:pt x="2185221" y="509172"/>
                  <a:pt x="2186157" y="507591"/>
                  <a:pt x="2187089" y="507591"/>
                </a:cubicBezTo>
                <a:lnTo>
                  <a:pt x="2188959" y="509172"/>
                </a:lnTo>
                <a:cubicBezTo>
                  <a:pt x="2188959" y="508381"/>
                  <a:pt x="2189895" y="507591"/>
                  <a:pt x="2189895" y="507591"/>
                </a:cubicBezTo>
                <a:cubicBezTo>
                  <a:pt x="2190830" y="506797"/>
                  <a:pt x="2191762" y="506007"/>
                  <a:pt x="2191762" y="505217"/>
                </a:cubicBezTo>
                <a:cubicBezTo>
                  <a:pt x="2192697" y="505217"/>
                  <a:pt x="2192697" y="504426"/>
                  <a:pt x="2193633" y="503636"/>
                </a:cubicBezTo>
                <a:cubicBezTo>
                  <a:pt x="2193633" y="503636"/>
                  <a:pt x="2194568" y="502052"/>
                  <a:pt x="2195503" y="502052"/>
                </a:cubicBezTo>
                <a:lnTo>
                  <a:pt x="2197370" y="503636"/>
                </a:lnTo>
                <a:cubicBezTo>
                  <a:pt x="2197370" y="503636"/>
                  <a:pt x="2198306" y="502052"/>
                  <a:pt x="2198306" y="501261"/>
                </a:cubicBezTo>
                <a:cubicBezTo>
                  <a:pt x="2199241" y="501261"/>
                  <a:pt x="2200176" y="500471"/>
                  <a:pt x="2200176" y="499681"/>
                </a:cubicBezTo>
                <a:cubicBezTo>
                  <a:pt x="2201108" y="499681"/>
                  <a:pt x="2201108" y="498100"/>
                  <a:pt x="2202044" y="498100"/>
                </a:cubicBezTo>
                <a:lnTo>
                  <a:pt x="2203914" y="499681"/>
                </a:lnTo>
                <a:cubicBezTo>
                  <a:pt x="2204849" y="499681"/>
                  <a:pt x="2204849" y="498100"/>
                  <a:pt x="2205782" y="497306"/>
                </a:cubicBezTo>
                <a:cubicBezTo>
                  <a:pt x="2205782" y="497306"/>
                  <a:pt x="2206717" y="498890"/>
                  <a:pt x="2207652" y="498890"/>
                </a:cubicBezTo>
                <a:cubicBezTo>
                  <a:pt x="2207652" y="498890"/>
                  <a:pt x="2208587" y="497306"/>
                  <a:pt x="2209523" y="497306"/>
                </a:cubicBezTo>
                <a:cubicBezTo>
                  <a:pt x="2209523" y="497306"/>
                  <a:pt x="2210458" y="498100"/>
                  <a:pt x="2211390" y="498890"/>
                </a:cubicBezTo>
                <a:cubicBezTo>
                  <a:pt x="2212325" y="498890"/>
                  <a:pt x="2212325" y="499681"/>
                  <a:pt x="2213260" y="499681"/>
                </a:cubicBezTo>
                <a:cubicBezTo>
                  <a:pt x="2214196" y="500471"/>
                  <a:pt x="2215131" y="501261"/>
                  <a:pt x="2215131" y="501261"/>
                </a:cubicBezTo>
                <a:cubicBezTo>
                  <a:pt x="2216063" y="501261"/>
                  <a:pt x="2216998" y="499681"/>
                  <a:pt x="2216998" y="499681"/>
                </a:cubicBezTo>
                <a:lnTo>
                  <a:pt x="2218869" y="500471"/>
                </a:lnTo>
                <a:cubicBezTo>
                  <a:pt x="2219804" y="501261"/>
                  <a:pt x="2220739" y="502052"/>
                  <a:pt x="2221672" y="502052"/>
                </a:cubicBezTo>
                <a:cubicBezTo>
                  <a:pt x="2221672" y="502845"/>
                  <a:pt x="2222607" y="502845"/>
                  <a:pt x="2223542" y="503636"/>
                </a:cubicBezTo>
                <a:cubicBezTo>
                  <a:pt x="2224477" y="503636"/>
                  <a:pt x="2224477" y="504426"/>
                  <a:pt x="2225413" y="505217"/>
                </a:cubicBezTo>
                <a:cubicBezTo>
                  <a:pt x="2226345" y="505217"/>
                  <a:pt x="2227280" y="506007"/>
                  <a:pt x="2227280" y="506007"/>
                </a:cubicBezTo>
                <a:cubicBezTo>
                  <a:pt x="2228215" y="506007"/>
                  <a:pt x="2228215" y="505217"/>
                  <a:pt x="2229151" y="504426"/>
                </a:cubicBezTo>
                <a:cubicBezTo>
                  <a:pt x="2229151" y="504426"/>
                  <a:pt x="2230083" y="502845"/>
                  <a:pt x="2231018" y="502845"/>
                </a:cubicBezTo>
                <a:lnTo>
                  <a:pt x="2232888" y="504426"/>
                </a:lnTo>
                <a:cubicBezTo>
                  <a:pt x="2233824" y="503636"/>
                  <a:pt x="2233824" y="502845"/>
                  <a:pt x="2234759" y="502052"/>
                </a:cubicBezTo>
                <a:cubicBezTo>
                  <a:pt x="2234759" y="502052"/>
                  <a:pt x="2235691" y="501261"/>
                  <a:pt x="2235691" y="500471"/>
                </a:cubicBezTo>
                <a:cubicBezTo>
                  <a:pt x="2236626" y="499681"/>
                  <a:pt x="2237562" y="499681"/>
                  <a:pt x="2237562" y="498890"/>
                </a:cubicBezTo>
                <a:cubicBezTo>
                  <a:pt x="2238497" y="498100"/>
                  <a:pt x="2238497" y="497306"/>
                  <a:pt x="2239432" y="497306"/>
                </a:cubicBezTo>
                <a:cubicBezTo>
                  <a:pt x="2239432" y="496516"/>
                  <a:pt x="2240367" y="494935"/>
                  <a:pt x="2240367" y="494935"/>
                </a:cubicBezTo>
                <a:cubicBezTo>
                  <a:pt x="2241300" y="494935"/>
                  <a:pt x="2243170" y="496516"/>
                  <a:pt x="2243170" y="496516"/>
                </a:cubicBezTo>
                <a:lnTo>
                  <a:pt x="2241300" y="498100"/>
                </a:lnTo>
                <a:cubicBezTo>
                  <a:pt x="2241300" y="498890"/>
                  <a:pt x="2243170" y="499681"/>
                  <a:pt x="2243170" y="499681"/>
                </a:cubicBezTo>
                <a:cubicBezTo>
                  <a:pt x="2244105" y="499681"/>
                  <a:pt x="2245041" y="498100"/>
                  <a:pt x="2245041" y="498100"/>
                </a:cubicBezTo>
                <a:cubicBezTo>
                  <a:pt x="2245973" y="498100"/>
                  <a:pt x="2246908" y="498890"/>
                  <a:pt x="2246908" y="498890"/>
                </a:cubicBezTo>
                <a:cubicBezTo>
                  <a:pt x="2247843" y="499681"/>
                  <a:pt x="2248778" y="500471"/>
                  <a:pt x="2248778" y="500471"/>
                </a:cubicBezTo>
                <a:cubicBezTo>
                  <a:pt x="2249714" y="501261"/>
                  <a:pt x="2250649" y="501261"/>
                  <a:pt x="2251581" y="502052"/>
                </a:cubicBezTo>
                <a:cubicBezTo>
                  <a:pt x="2250649" y="502052"/>
                  <a:pt x="2249714" y="503636"/>
                  <a:pt x="2249714" y="503636"/>
                </a:cubicBezTo>
                <a:cubicBezTo>
                  <a:pt x="2249714" y="503636"/>
                  <a:pt x="2248778" y="505217"/>
                  <a:pt x="2247843" y="505217"/>
                </a:cubicBezTo>
                <a:lnTo>
                  <a:pt x="2245973" y="504426"/>
                </a:lnTo>
                <a:lnTo>
                  <a:pt x="2244105" y="502845"/>
                </a:lnTo>
                <a:lnTo>
                  <a:pt x="2242235" y="504426"/>
                </a:lnTo>
                <a:cubicBezTo>
                  <a:pt x="2242235" y="505217"/>
                  <a:pt x="2244105" y="505217"/>
                  <a:pt x="2244105" y="506007"/>
                </a:cubicBezTo>
                <a:lnTo>
                  <a:pt x="2243170" y="507591"/>
                </a:lnTo>
                <a:lnTo>
                  <a:pt x="2245041" y="509172"/>
                </a:lnTo>
                <a:cubicBezTo>
                  <a:pt x="2245041" y="508381"/>
                  <a:pt x="2245973" y="507591"/>
                  <a:pt x="2246908" y="507591"/>
                </a:cubicBezTo>
                <a:cubicBezTo>
                  <a:pt x="2246908" y="506797"/>
                  <a:pt x="2247843" y="505217"/>
                  <a:pt x="2247843" y="505217"/>
                </a:cubicBezTo>
                <a:cubicBezTo>
                  <a:pt x="2248778" y="505217"/>
                  <a:pt x="2249714" y="506797"/>
                  <a:pt x="2249714" y="506797"/>
                </a:cubicBezTo>
                <a:cubicBezTo>
                  <a:pt x="2250649" y="506797"/>
                  <a:pt x="2251581" y="505217"/>
                  <a:pt x="2251581" y="505217"/>
                </a:cubicBezTo>
                <a:cubicBezTo>
                  <a:pt x="2252516" y="504426"/>
                  <a:pt x="2252516" y="503636"/>
                  <a:pt x="2253452" y="503636"/>
                </a:cubicBezTo>
                <a:lnTo>
                  <a:pt x="2253609" y="503434"/>
                </a:lnTo>
                <a:cubicBezTo>
                  <a:pt x="2254047" y="503355"/>
                  <a:pt x="2255319" y="504426"/>
                  <a:pt x="2255319" y="504426"/>
                </a:cubicBezTo>
                <a:lnTo>
                  <a:pt x="2257190" y="502845"/>
                </a:lnTo>
                <a:cubicBezTo>
                  <a:pt x="2257190" y="502845"/>
                  <a:pt x="2258125" y="501261"/>
                  <a:pt x="2259060" y="501261"/>
                </a:cubicBezTo>
                <a:cubicBezTo>
                  <a:pt x="2259060" y="501261"/>
                  <a:pt x="2259995" y="502052"/>
                  <a:pt x="2260928" y="502845"/>
                </a:cubicBezTo>
                <a:lnTo>
                  <a:pt x="2262798" y="503636"/>
                </a:lnTo>
                <a:cubicBezTo>
                  <a:pt x="2262798" y="503636"/>
                  <a:pt x="2263733" y="502052"/>
                  <a:pt x="2264669" y="502052"/>
                </a:cubicBezTo>
                <a:lnTo>
                  <a:pt x="2265601" y="500471"/>
                </a:lnTo>
                <a:cubicBezTo>
                  <a:pt x="2266536" y="500471"/>
                  <a:pt x="2267471" y="502052"/>
                  <a:pt x="2268407" y="501261"/>
                </a:cubicBezTo>
                <a:cubicBezTo>
                  <a:pt x="2268407" y="501261"/>
                  <a:pt x="2269342" y="500471"/>
                  <a:pt x="2269342" y="499681"/>
                </a:cubicBezTo>
                <a:cubicBezTo>
                  <a:pt x="2270277" y="499681"/>
                  <a:pt x="2271209" y="498100"/>
                  <a:pt x="2271209" y="498100"/>
                </a:cubicBezTo>
                <a:cubicBezTo>
                  <a:pt x="2272144" y="498100"/>
                  <a:pt x="2273080" y="499681"/>
                  <a:pt x="2273080" y="499681"/>
                </a:cubicBezTo>
                <a:cubicBezTo>
                  <a:pt x="2274015" y="499681"/>
                  <a:pt x="2274950" y="497306"/>
                  <a:pt x="2274950" y="497306"/>
                </a:cubicBezTo>
                <a:cubicBezTo>
                  <a:pt x="2275882" y="498100"/>
                  <a:pt x="2276818" y="498890"/>
                  <a:pt x="2276818" y="498890"/>
                </a:cubicBezTo>
                <a:lnTo>
                  <a:pt x="2278688" y="500471"/>
                </a:lnTo>
                <a:cubicBezTo>
                  <a:pt x="2279623" y="500471"/>
                  <a:pt x="2280555" y="498890"/>
                  <a:pt x="2280555" y="498890"/>
                </a:cubicBezTo>
                <a:cubicBezTo>
                  <a:pt x="2281491" y="498100"/>
                  <a:pt x="2281491" y="497306"/>
                  <a:pt x="2282426" y="496516"/>
                </a:cubicBezTo>
                <a:cubicBezTo>
                  <a:pt x="2282426" y="496516"/>
                  <a:pt x="2283361" y="494935"/>
                  <a:pt x="2284297" y="494935"/>
                </a:cubicBezTo>
                <a:lnTo>
                  <a:pt x="2286164" y="496516"/>
                </a:lnTo>
                <a:lnTo>
                  <a:pt x="2288034" y="498100"/>
                </a:lnTo>
                <a:cubicBezTo>
                  <a:pt x="2288034" y="498100"/>
                  <a:pt x="2288970" y="496516"/>
                  <a:pt x="2289902" y="495725"/>
                </a:cubicBezTo>
                <a:cubicBezTo>
                  <a:pt x="2289902" y="495725"/>
                  <a:pt x="2290837" y="494935"/>
                  <a:pt x="2290837" y="494145"/>
                </a:cubicBezTo>
                <a:cubicBezTo>
                  <a:pt x="2292708" y="494935"/>
                  <a:pt x="2293643" y="495725"/>
                  <a:pt x="2295510" y="497306"/>
                </a:cubicBezTo>
                <a:cubicBezTo>
                  <a:pt x="2294578" y="497306"/>
                  <a:pt x="2294578" y="498890"/>
                  <a:pt x="2293643" y="498890"/>
                </a:cubicBezTo>
                <a:lnTo>
                  <a:pt x="2291772" y="497306"/>
                </a:lnTo>
                <a:cubicBezTo>
                  <a:pt x="2290837" y="497306"/>
                  <a:pt x="2290837" y="498890"/>
                  <a:pt x="2289902" y="498890"/>
                </a:cubicBezTo>
                <a:cubicBezTo>
                  <a:pt x="2289902" y="499681"/>
                  <a:pt x="2288970" y="500471"/>
                  <a:pt x="2288970" y="501261"/>
                </a:cubicBezTo>
                <a:cubicBezTo>
                  <a:pt x="2288034" y="501261"/>
                  <a:pt x="2287099" y="499681"/>
                  <a:pt x="2286164" y="499681"/>
                </a:cubicBezTo>
                <a:lnTo>
                  <a:pt x="2285229" y="501261"/>
                </a:lnTo>
                <a:cubicBezTo>
                  <a:pt x="2284297" y="502052"/>
                  <a:pt x="2283361" y="502845"/>
                  <a:pt x="2283361" y="502845"/>
                </a:cubicBezTo>
                <a:cubicBezTo>
                  <a:pt x="2282426" y="503636"/>
                  <a:pt x="2282426" y="504426"/>
                  <a:pt x="2281491" y="505217"/>
                </a:cubicBezTo>
                <a:cubicBezTo>
                  <a:pt x="2282426" y="505217"/>
                  <a:pt x="2283361" y="506007"/>
                  <a:pt x="2283361" y="506007"/>
                </a:cubicBezTo>
                <a:cubicBezTo>
                  <a:pt x="2284297" y="506007"/>
                  <a:pt x="2285229" y="504426"/>
                  <a:pt x="2285229" y="504426"/>
                </a:cubicBezTo>
                <a:lnTo>
                  <a:pt x="2287099" y="502845"/>
                </a:lnTo>
                <a:lnTo>
                  <a:pt x="2288970" y="503636"/>
                </a:lnTo>
                <a:cubicBezTo>
                  <a:pt x="2288970" y="504426"/>
                  <a:pt x="2287099" y="505217"/>
                  <a:pt x="2287099" y="506007"/>
                </a:cubicBezTo>
                <a:lnTo>
                  <a:pt x="2289902" y="506797"/>
                </a:lnTo>
                <a:cubicBezTo>
                  <a:pt x="2289902" y="507591"/>
                  <a:pt x="2288034" y="508381"/>
                  <a:pt x="2288034" y="509172"/>
                </a:cubicBezTo>
                <a:lnTo>
                  <a:pt x="2289902" y="509962"/>
                </a:lnTo>
                <a:cubicBezTo>
                  <a:pt x="2290837" y="509962"/>
                  <a:pt x="2290837" y="509172"/>
                  <a:pt x="2291772" y="508381"/>
                </a:cubicBezTo>
                <a:cubicBezTo>
                  <a:pt x="2291772" y="508381"/>
                  <a:pt x="2292708" y="506797"/>
                  <a:pt x="2293643" y="506797"/>
                </a:cubicBezTo>
                <a:cubicBezTo>
                  <a:pt x="2293643" y="506797"/>
                  <a:pt x="2294578" y="508381"/>
                  <a:pt x="2295510" y="508381"/>
                </a:cubicBezTo>
                <a:cubicBezTo>
                  <a:pt x="2295510" y="507591"/>
                  <a:pt x="2296446" y="506797"/>
                  <a:pt x="2296446" y="506007"/>
                </a:cubicBezTo>
                <a:cubicBezTo>
                  <a:pt x="2297381" y="506007"/>
                  <a:pt x="2298316" y="504426"/>
                  <a:pt x="2298316" y="504426"/>
                </a:cubicBezTo>
                <a:lnTo>
                  <a:pt x="2300184" y="506007"/>
                </a:lnTo>
                <a:cubicBezTo>
                  <a:pt x="2301119" y="505217"/>
                  <a:pt x="2302054" y="504426"/>
                  <a:pt x="2302054" y="504426"/>
                </a:cubicBezTo>
                <a:cubicBezTo>
                  <a:pt x="2302989" y="503636"/>
                  <a:pt x="2302989" y="502845"/>
                  <a:pt x="2303925" y="502052"/>
                </a:cubicBezTo>
                <a:cubicBezTo>
                  <a:pt x="2304860" y="501261"/>
                  <a:pt x="2305792" y="499681"/>
                  <a:pt x="2306727" y="498890"/>
                </a:cubicBezTo>
                <a:cubicBezTo>
                  <a:pt x="2308598" y="499681"/>
                  <a:pt x="2309533" y="500471"/>
                  <a:pt x="2311400" y="501261"/>
                </a:cubicBezTo>
                <a:cubicBezTo>
                  <a:pt x="2311400" y="502052"/>
                  <a:pt x="2309533" y="502845"/>
                  <a:pt x="2309533" y="503636"/>
                </a:cubicBezTo>
                <a:lnTo>
                  <a:pt x="2311400" y="504426"/>
                </a:lnTo>
                <a:close/>
                <a:moveTo>
                  <a:pt x="371852" y="507591"/>
                </a:moveTo>
                <a:lnTo>
                  <a:pt x="369981" y="509172"/>
                </a:lnTo>
                <a:cubicBezTo>
                  <a:pt x="369049" y="509172"/>
                  <a:pt x="369049" y="507591"/>
                  <a:pt x="368114" y="507591"/>
                </a:cubicBezTo>
                <a:lnTo>
                  <a:pt x="366243" y="508381"/>
                </a:lnTo>
                <a:cubicBezTo>
                  <a:pt x="366243" y="509172"/>
                  <a:pt x="368114" y="509962"/>
                  <a:pt x="368114" y="509962"/>
                </a:cubicBezTo>
                <a:cubicBezTo>
                  <a:pt x="368114" y="510753"/>
                  <a:pt x="369049" y="512337"/>
                  <a:pt x="369981" y="512337"/>
                </a:cubicBezTo>
                <a:cubicBezTo>
                  <a:pt x="369981" y="512337"/>
                  <a:pt x="370917" y="510753"/>
                  <a:pt x="371852" y="510753"/>
                </a:cubicBezTo>
                <a:cubicBezTo>
                  <a:pt x="371852" y="510753"/>
                  <a:pt x="373719" y="509962"/>
                  <a:pt x="373719" y="509172"/>
                </a:cubicBezTo>
                <a:cubicBezTo>
                  <a:pt x="373719" y="509172"/>
                  <a:pt x="372787" y="507591"/>
                  <a:pt x="371852" y="507591"/>
                </a:cubicBezTo>
                <a:close/>
                <a:moveTo>
                  <a:pt x="412978" y="523409"/>
                </a:moveTo>
                <a:lnTo>
                  <a:pt x="413910" y="524993"/>
                </a:lnTo>
                <a:cubicBezTo>
                  <a:pt x="414846" y="524993"/>
                  <a:pt x="415781" y="524199"/>
                  <a:pt x="416716" y="523409"/>
                </a:cubicBezTo>
                <a:lnTo>
                  <a:pt x="418584" y="522618"/>
                </a:lnTo>
                <a:cubicBezTo>
                  <a:pt x="418584" y="521828"/>
                  <a:pt x="416716" y="521037"/>
                  <a:pt x="416716" y="521037"/>
                </a:cubicBezTo>
                <a:cubicBezTo>
                  <a:pt x="416716" y="520247"/>
                  <a:pt x="415781" y="518663"/>
                  <a:pt x="414846" y="518663"/>
                </a:cubicBezTo>
                <a:cubicBezTo>
                  <a:pt x="414846" y="518663"/>
                  <a:pt x="413910" y="520247"/>
                  <a:pt x="412978" y="520247"/>
                </a:cubicBezTo>
                <a:cubicBezTo>
                  <a:pt x="412978" y="520247"/>
                  <a:pt x="411108" y="521037"/>
                  <a:pt x="411108" y="521828"/>
                </a:cubicBezTo>
                <a:cubicBezTo>
                  <a:pt x="411108" y="521828"/>
                  <a:pt x="412043" y="523409"/>
                  <a:pt x="412978" y="523409"/>
                </a:cubicBezTo>
                <a:close/>
                <a:moveTo>
                  <a:pt x="406435" y="513127"/>
                </a:moveTo>
                <a:cubicBezTo>
                  <a:pt x="407370" y="513917"/>
                  <a:pt x="408302" y="514708"/>
                  <a:pt x="408302" y="514708"/>
                </a:cubicBezTo>
                <a:lnTo>
                  <a:pt x="410173" y="513917"/>
                </a:lnTo>
                <a:cubicBezTo>
                  <a:pt x="411108" y="513917"/>
                  <a:pt x="412043" y="515498"/>
                  <a:pt x="412043" y="515498"/>
                </a:cubicBezTo>
                <a:cubicBezTo>
                  <a:pt x="412978" y="515498"/>
                  <a:pt x="412978" y="513917"/>
                  <a:pt x="413910" y="513917"/>
                </a:cubicBezTo>
                <a:cubicBezTo>
                  <a:pt x="413910" y="513127"/>
                  <a:pt x="412978" y="513127"/>
                  <a:pt x="412978" y="512337"/>
                </a:cubicBezTo>
                <a:cubicBezTo>
                  <a:pt x="412043" y="511546"/>
                  <a:pt x="411108" y="510753"/>
                  <a:pt x="411108" y="510753"/>
                </a:cubicBezTo>
                <a:cubicBezTo>
                  <a:pt x="411108" y="509962"/>
                  <a:pt x="409237" y="511546"/>
                  <a:pt x="409237" y="511546"/>
                </a:cubicBezTo>
                <a:cubicBezTo>
                  <a:pt x="408302" y="511546"/>
                  <a:pt x="407370" y="509962"/>
                  <a:pt x="407370" y="509962"/>
                </a:cubicBezTo>
                <a:cubicBezTo>
                  <a:pt x="406435" y="509962"/>
                  <a:pt x="406435" y="511546"/>
                  <a:pt x="405499" y="511546"/>
                </a:cubicBezTo>
                <a:cubicBezTo>
                  <a:pt x="405499" y="512337"/>
                  <a:pt x="406435" y="512337"/>
                  <a:pt x="406435" y="513127"/>
                </a:cubicBezTo>
                <a:close/>
                <a:moveTo>
                  <a:pt x="385871" y="504426"/>
                </a:moveTo>
                <a:cubicBezTo>
                  <a:pt x="385871" y="504426"/>
                  <a:pt x="386807" y="506007"/>
                  <a:pt x="387742" y="506007"/>
                </a:cubicBezTo>
                <a:cubicBezTo>
                  <a:pt x="387742" y="506007"/>
                  <a:pt x="388674" y="505217"/>
                  <a:pt x="389609" y="505217"/>
                </a:cubicBezTo>
                <a:cubicBezTo>
                  <a:pt x="389298" y="504952"/>
                  <a:pt x="389159" y="504687"/>
                  <a:pt x="388986" y="504423"/>
                </a:cubicBezTo>
                <a:lnTo>
                  <a:pt x="387638" y="504061"/>
                </a:lnTo>
                <a:lnTo>
                  <a:pt x="384624" y="503371"/>
                </a:lnTo>
                <a:lnTo>
                  <a:pt x="385871" y="504426"/>
                </a:lnTo>
                <a:close/>
                <a:moveTo>
                  <a:pt x="302129" y="423165"/>
                </a:moveTo>
                <a:lnTo>
                  <a:pt x="302604" y="434064"/>
                </a:lnTo>
                <a:lnTo>
                  <a:pt x="303080" y="444963"/>
                </a:lnTo>
                <a:lnTo>
                  <a:pt x="303080" y="445800"/>
                </a:lnTo>
                <a:lnTo>
                  <a:pt x="302844" y="446222"/>
                </a:lnTo>
                <a:lnTo>
                  <a:pt x="302756" y="446374"/>
                </a:lnTo>
                <a:lnTo>
                  <a:pt x="312196" y="455918"/>
                </a:lnTo>
                <a:lnTo>
                  <a:pt x="314303" y="458047"/>
                </a:lnTo>
                <a:lnTo>
                  <a:pt x="315566" y="455918"/>
                </a:lnTo>
                <a:lnTo>
                  <a:pt x="320623" y="449951"/>
                </a:lnTo>
                <a:lnTo>
                  <a:pt x="325262" y="444840"/>
                </a:lnTo>
                <a:lnTo>
                  <a:pt x="330288" y="439761"/>
                </a:lnTo>
                <a:lnTo>
                  <a:pt x="328367" y="438570"/>
                </a:lnTo>
                <a:lnTo>
                  <a:pt x="326266" y="437270"/>
                </a:lnTo>
                <a:lnTo>
                  <a:pt x="325426" y="435969"/>
                </a:lnTo>
                <a:lnTo>
                  <a:pt x="325004" y="434669"/>
                </a:lnTo>
                <a:lnTo>
                  <a:pt x="322903" y="430329"/>
                </a:lnTo>
                <a:lnTo>
                  <a:pt x="320800" y="427294"/>
                </a:lnTo>
                <a:lnTo>
                  <a:pt x="317858" y="424689"/>
                </a:lnTo>
                <a:lnTo>
                  <a:pt x="315336" y="422088"/>
                </a:lnTo>
                <a:lnTo>
                  <a:pt x="312395" y="419049"/>
                </a:lnTo>
                <a:lnTo>
                  <a:pt x="309872" y="415579"/>
                </a:lnTo>
                <a:lnTo>
                  <a:pt x="306509" y="410808"/>
                </a:lnTo>
                <a:lnTo>
                  <a:pt x="302129" y="405467"/>
                </a:lnTo>
                <a:lnTo>
                  <a:pt x="302129" y="423165"/>
                </a:lnTo>
                <a:close/>
                <a:moveTo>
                  <a:pt x="93398" y="14659"/>
                </a:moveTo>
                <a:lnTo>
                  <a:pt x="88281" y="15090"/>
                </a:lnTo>
                <a:lnTo>
                  <a:pt x="83163" y="15953"/>
                </a:lnTo>
                <a:lnTo>
                  <a:pt x="77618" y="17247"/>
                </a:lnTo>
                <a:lnTo>
                  <a:pt x="72076" y="18973"/>
                </a:lnTo>
                <a:lnTo>
                  <a:pt x="66530" y="20695"/>
                </a:lnTo>
                <a:lnTo>
                  <a:pt x="61413" y="22853"/>
                </a:lnTo>
                <a:lnTo>
                  <a:pt x="56721" y="25438"/>
                </a:lnTo>
                <a:lnTo>
                  <a:pt x="56620" y="25495"/>
                </a:lnTo>
                <a:lnTo>
                  <a:pt x="56620" y="25857"/>
                </a:lnTo>
                <a:lnTo>
                  <a:pt x="56211" y="27160"/>
                </a:lnTo>
                <a:lnTo>
                  <a:pt x="54567" y="30634"/>
                </a:lnTo>
                <a:lnTo>
                  <a:pt x="52926" y="34545"/>
                </a:lnTo>
                <a:lnTo>
                  <a:pt x="50461" y="43233"/>
                </a:lnTo>
                <a:lnTo>
                  <a:pt x="46354" y="59740"/>
                </a:lnTo>
                <a:lnTo>
                  <a:pt x="42248" y="75379"/>
                </a:lnTo>
                <a:lnTo>
                  <a:pt x="38554" y="91014"/>
                </a:lnTo>
                <a:lnTo>
                  <a:pt x="35270" y="107521"/>
                </a:lnTo>
                <a:lnTo>
                  <a:pt x="33626" y="115775"/>
                </a:lnTo>
                <a:lnTo>
                  <a:pt x="32395" y="124463"/>
                </a:lnTo>
                <a:lnTo>
                  <a:pt x="32395" y="136190"/>
                </a:lnTo>
                <a:lnTo>
                  <a:pt x="31573" y="143574"/>
                </a:lnTo>
                <a:lnTo>
                  <a:pt x="31163" y="146182"/>
                </a:lnTo>
                <a:lnTo>
                  <a:pt x="30341" y="147485"/>
                </a:lnTo>
                <a:lnTo>
                  <a:pt x="31163" y="147051"/>
                </a:lnTo>
                <a:lnTo>
                  <a:pt x="31573" y="147485"/>
                </a:lnTo>
                <a:lnTo>
                  <a:pt x="32395" y="147485"/>
                </a:lnTo>
                <a:lnTo>
                  <a:pt x="32804" y="148354"/>
                </a:lnTo>
                <a:lnTo>
                  <a:pt x="33216" y="150093"/>
                </a:lnTo>
                <a:lnTo>
                  <a:pt x="32804" y="150959"/>
                </a:lnTo>
                <a:lnTo>
                  <a:pt x="32395" y="151393"/>
                </a:lnTo>
                <a:lnTo>
                  <a:pt x="31163" y="152262"/>
                </a:lnTo>
                <a:lnTo>
                  <a:pt x="29932" y="152262"/>
                </a:lnTo>
                <a:lnTo>
                  <a:pt x="29110" y="152262"/>
                </a:lnTo>
                <a:lnTo>
                  <a:pt x="27879" y="151393"/>
                </a:lnTo>
                <a:lnTo>
                  <a:pt x="27466" y="150527"/>
                </a:lnTo>
                <a:lnTo>
                  <a:pt x="27057" y="149658"/>
                </a:lnTo>
                <a:lnTo>
                  <a:pt x="26648" y="146616"/>
                </a:lnTo>
                <a:lnTo>
                  <a:pt x="27057" y="137928"/>
                </a:lnTo>
                <a:lnTo>
                  <a:pt x="27879" y="129240"/>
                </a:lnTo>
                <a:lnTo>
                  <a:pt x="29110" y="120117"/>
                </a:lnTo>
                <a:lnTo>
                  <a:pt x="30751" y="111867"/>
                </a:lnTo>
                <a:lnTo>
                  <a:pt x="35270" y="88409"/>
                </a:lnTo>
                <a:lnTo>
                  <a:pt x="37732" y="76679"/>
                </a:lnTo>
                <a:lnTo>
                  <a:pt x="40607" y="65387"/>
                </a:lnTo>
                <a:lnTo>
                  <a:pt x="45945" y="44968"/>
                </a:lnTo>
                <a:lnTo>
                  <a:pt x="48820" y="34545"/>
                </a:lnTo>
                <a:lnTo>
                  <a:pt x="50461" y="29765"/>
                </a:lnTo>
                <a:lnTo>
                  <a:pt x="50895" y="28666"/>
                </a:lnTo>
                <a:lnTo>
                  <a:pt x="46487" y="31906"/>
                </a:lnTo>
                <a:lnTo>
                  <a:pt x="42223" y="35357"/>
                </a:lnTo>
                <a:lnTo>
                  <a:pt x="37959" y="38806"/>
                </a:lnTo>
                <a:lnTo>
                  <a:pt x="34120" y="43117"/>
                </a:lnTo>
                <a:lnTo>
                  <a:pt x="30707" y="47428"/>
                </a:lnTo>
                <a:lnTo>
                  <a:pt x="28150" y="52173"/>
                </a:lnTo>
                <a:lnTo>
                  <a:pt x="25164" y="57347"/>
                </a:lnTo>
                <a:lnTo>
                  <a:pt x="22604" y="63384"/>
                </a:lnTo>
                <a:lnTo>
                  <a:pt x="20472" y="70280"/>
                </a:lnTo>
                <a:lnTo>
                  <a:pt x="18766" y="76748"/>
                </a:lnTo>
                <a:lnTo>
                  <a:pt x="17487" y="84079"/>
                </a:lnTo>
                <a:lnTo>
                  <a:pt x="16634" y="90548"/>
                </a:lnTo>
                <a:lnTo>
                  <a:pt x="16208" y="97875"/>
                </a:lnTo>
                <a:lnTo>
                  <a:pt x="15780" y="104343"/>
                </a:lnTo>
                <a:lnTo>
                  <a:pt x="16208" y="111674"/>
                </a:lnTo>
                <a:lnTo>
                  <a:pt x="16634" y="118143"/>
                </a:lnTo>
                <a:lnTo>
                  <a:pt x="17912" y="125039"/>
                </a:lnTo>
                <a:lnTo>
                  <a:pt x="19194" y="131076"/>
                </a:lnTo>
                <a:lnTo>
                  <a:pt x="20897" y="137975"/>
                </a:lnTo>
                <a:lnTo>
                  <a:pt x="23029" y="144012"/>
                </a:lnTo>
                <a:lnTo>
                  <a:pt x="25589" y="150049"/>
                </a:lnTo>
                <a:lnTo>
                  <a:pt x="29003" y="155654"/>
                </a:lnTo>
                <a:lnTo>
                  <a:pt x="32413" y="160828"/>
                </a:lnTo>
                <a:lnTo>
                  <a:pt x="37106" y="167727"/>
                </a:lnTo>
                <a:lnTo>
                  <a:pt x="43076" y="173333"/>
                </a:lnTo>
                <a:lnTo>
                  <a:pt x="44210" y="174794"/>
                </a:lnTo>
                <a:lnTo>
                  <a:pt x="44997" y="173204"/>
                </a:lnTo>
                <a:lnTo>
                  <a:pt x="45844" y="172344"/>
                </a:lnTo>
                <a:lnTo>
                  <a:pt x="47116" y="171484"/>
                </a:lnTo>
                <a:lnTo>
                  <a:pt x="48389" y="171056"/>
                </a:lnTo>
                <a:lnTo>
                  <a:pt x="50933" y="169765"/>
                </a:lnTo>
                <a:lnTo>
                  <a:pt x="53481" y="168045"/>
                </a:lnTo>
                <a:lnTo>
                  <a:pt x="56025" y="165466"/>
                </a:lnTo>
                <a:lnTo>
                  <a:pt x="58569" y="162887"/>
                </a:lnTo>
                <a:lnTo>
                  <a:pt x="60046" y="161020"/>
                </a:lnTo>
                <a:lnTo>
                  <a:pt x="59952" y="160349"/>
                </a:lnTo>
                <a:lnTo>
                  <a:pt x="59952" y="156561"/>
                </a:lnTo>
                <a:lnTo>
                  <a:pt x="60361" y="149409"/>
                </a:lnTo>
                <a:lnTo>
                  <a:pt x="61177" y="143099"/>
                </a:lnTo>
                <a:lnTo>
                  <a:pt x="62402" y="132584"/>
                </a:lnTo>
                <a:lnTo>
                  <a:pt x="63627" y="122488"/>
                </a:lnTo>
                <a:lnTo>
                  <a:pt x="65670" y="111970"/>
                </a:lnTo>
                <a:lnTo>
                  <a:pt x="68530" y="101453"/>
                </a:lnTo>
                <a:lnTo>
                  <a:pt x="70980" y="90097"/>
                </a:lnTo>
                <a:lnTo>
                  <a:pt x="73839" y="78739"/>
                </a:lnTo>
                <a:lnTo>
                  <a:pt x="77108" y="67380"/>
                </a:lnTo>
                <a:lnTo>
                  <a:pt x="80783" y="56862"/>
                </a:lnTo>
                <a:lnTo>
                  <a:pt x="84867" y="45926"/>
                </a:lnTo>
                <a:lnTo>
                  <a:pt x="88951" y="34989"/>
                </a:lnTo>
                <a:lnTo>
                  <a:pt x="94264" y="24471"/>
                </a:lnTo>
                <a:lnTo>
                  <a:pt x="99982" y="14375"/>
                </a:lnTo>
                <a:lnTo>
                  <a:pt x="100017" y="14300"/>
                </a:lnTo>
                <a:lnTo>
                  <a:pt x="98943" y="14227"/>
                </a:lnTo>
                <a:lnTo>
                  <a:pt x="93398" y="14659"/>
                </a:lnTo>
                <a:close/>
                <a:moveTo>
                  <a:pt x="105339" y="14659"/>
                </a:moveTo>
                <a:lnTo>
                  <a:pt x="102961" y="14498"/>
                </a:lnTo>
                <a:lnTo>
                  <a:pt x="103248" y="14797"/>
                </a:lnTo>
                <a:lnTo>
                  <a:pt x="103248" y="16057"/>
                </a:lnTo>
                <a:lnTo>
                  <a:pt x="103248" y="16898"/>
                </a:lnTo>
                <a:lnTo>
                  <a:pt x="97939" y="26153"/>
                </a:lnTo>
                <a:lnTo>
                  <a:pt x="92629" y="35830"/>
                </a:lnTo>
                <a:lnTo>
                  <a:pt x="88545" y="45926"/>
                </a:lnTo>
                <a:lnTo>
                  <a:pt x="84867" y="56443"/>
                </a:lnTo>
                <a:lnTo>
                  <a:pt x="79148" y="73691"/>
                </a:lnTo>
                <a:lnTo>
                  <a:pt x="74248" y="91357"/>
                </a:lnTo>
                <a:lnTo>
                  <a:pt x="69755" y="112392"/>
                </a:lnTo>
                <a:lnTo>
                  <a:pt x="67711" y="122488"/>
                </a:lnTo>
                <a:lnTo>
                  <a:pt x="65670" y="132584"/>
                </a:lnTo>
                <a:lnTo>
                  <a:pt x="64852" y="141417"/>
                </a:lnTo>
                <a:lnTo>
                  <a:pt x="64446" y="149831"/>
                </a:lnTo>
                <a:lnTo>
                  <a:pt x="64055" y="155862"/>
                </a:lnTo>
                <a:lnTo>
                  <a:pt x="68328" y="149564"/>
                </a:lnTo>
                <a:lnTo>
                  <a:pt x="72145" y="144406"/>
                </a:lnTo>
                <a:lnTo>
                  <a:pt x="75114" y="140535"/>
                </a:lnTo>
                <a:lnTo>
                  <a:pt x="83176" y="131510"/>
                </a:lnTo>
                <a:lnTo>
                  <a:pt x="86596" y="128390"/>
                </a:lnTo>
                <a:lnTo>
                  <a:pt x="86596" y="128072"/>
                </a:lnTo>
                <a:lnTo>
                  <a:pt x="87040" y="127206"/>
                </a:lnTo>
                <a:lnTo>
                  <a:pt x="87928" y="118996"/>
                </a:lnTo>
                <a:lnTo>
                  <a:pt x="89704" y="111646"/>
                </a:lnTo>
                <a:lnTo>
                  <a:pt x="92812" y="96087"/>
                </a:lnTo>
                <a:lnTo>
                  <a:pt x="100804" y="65399"/>
                </a:lnTo>
                <a:lnTo>
                  <a:pt x="103028" y="57190"/>
                </a:lnTo>
                <a:lnTo>
                  <a:pt x="105248" y="48111"/>
                </a:lnTo>
                <a:lnTo>
                  <a:pt x="108356" y="39467"/>
                </a:lnTo>
                <a:lnTo>
                  <a:pt x="109244" y="35578"/>
                </a:lnTo>
                <a:lnTo>
                  <a:pt x="110132" y="31254"/>
                </a:lnTo>
                <a:lnTo>
                  <a:pt x="110576" y="26934"/>
                </a:lnTo>
                <a:lnTo>
                  <a:pt x="111908" y="22179"/>
                </a:lnTo>
                <a:lnTo>
                  <a:pt x="114128" y="17855"/>
                </a:lnTo>
                <a:lnTo>
                  <a:pt x="115353" y="16265"/>
                </a:lnTo>
                <a:lnTo>
                  <a:pt x="112163" y="15522"/>
                </a:lnTo>
                <a:lnTo>
                  <a:pt x="105339" y="14659"/>
                </a:lnTo>
                <a:close/>
                <a:moveTo>
                  <a:pt x="123251" y="18110"/>
                </a:moveTo>
                <a:lnTo>
                  <a:pt x="119321" y="17191"/>
                </a:lnTo>
                <a:lnTo>
                  <a:pt x="117680" y="19587"/>
                </a:lnTo>
                <a:lnTo>
                  <a:pt x="115904" y="23042"/>
                </a:lnTo>
                <a:lnTo>
                  <a:pt x="115016" y="26934"/>
                </a:lnTo>
                <a:lnTo>
                  <a:pt x="113684" y="30391"/>
                </a:lnTo>
                <a:lnTo>
                  <a:pt x="112352" y="37738"/>
                </a:lnTo>
                <a:lnTo>
                  <a:pt x="110576" y="45085"/>
                </a:lnTo>
                <a:lnTo>
                  <a:pt x="106580" y="59350"/>
                </a:lnTo>
                <a:lnTo>
                  <a:pt x="103028" y="73612"/>
                </a:lnTo>
                <a:lnTo>
                  <a:pt x="96364" y="101708"/>
                </a:lnTo>
                <a:lnTo>
                  <a:pt x="92812" y="115970"/>
                </a:lnTo>
                <a:lnTo>
                  <a:pt x="91480" y="123316"/>
                </a:lnTo>
                <a:lnTo>
                  <a:pt x="91392" y="124019"/>
                </a:lnTo>
                <a:lnTo>
                  <a:pt x="91660" y="123773"/>
                </a:lnTo>
                <a:lnTo>
                  <a:pt x="100993" y="115604"/>
                </a:lnTo>
                <a:lnTo>
                  <a:pt x="109899" y="108299"/>
                </a:lnTo>
                <a:lnTo>
                  <a:pt x="111174" y="107439"/>
                </a:lnTo>
                <a:lnTo>
                  <a:pt x="113315" y="105578"/>
                </a:lnTo>
                <a:lnTo>
                  <a:pt x="113678" y="100949"/>
                </a:lnTo>
                <a:lnTo>
                  <a:pt x="114550" y="94918"/>
                </a:lnTo>
                <a:lnTo>
                  <a:pt x="117608" y="84142"/>
                </a:lnTo>
                <a:lnTo>
                  <a:pt x="121538" y="72510"/>
                </a:lnTo>
                <a:lnTo>
                  <a:pt x="123285" y="66908"/>
                </a:lnTo>
                <a:lnTo>
                  <a:pt x="124161" y="61306"/>
                </a:lnTo>
                <a:lnTo>
                  <a:pt x="128091" y="40188"/>
                </a:lnTo>
                <a:lnTo>
                  <a:pt x="128963" y="37171"/>
                </a:lnTo>
                <a:lnTo>
                  <a:pt x="129839" y="34586"/>
                </a:lnTo>
                <a:lnTo>
                  <a:pt x="132024" y="29415"/>
                </a:lnTo>
                <a:lnTo>
                  <a:pt x="134206" y="23813"/>
                </a:lnTo>
                <a:lnTo>
                  <a:pt x="135261" y="21732"/>
                </a:lnTo>
                <a:lnTo>
                  <a:pt x="134767" y="21558"/>
                </a:lnTo>
                <a:lnTo>
                  <a:pt x="123251" y="18110"/>
                </a:lnTo>
                <a:close/>
                <a:moveTo>
                  <a:pt x="145855" y="25438"/>
                </a:moveTo>
                <a:lnTo>
                  <a:pt x="138974" y="23032"/>
                </a:lnTo>
                <a:lnTo>
                  <a:pt x="137264" y="26830"/>
                </a:lnTo>
                <a:lnTo>
                  <a:pt x="135079" y="31138"/>
                </a:lnTo>
                <a:lnTo>
                  <a:pt x="133334" y="35017"/>
                </a:lnTo>
                <a:lnTo>
                  <a:pt x="131149" y="45790"/>
                </a:lnTo>
                <a:lnTo>
                  <a:pt x="129401" y="56132"/>
                </a:lnTo>
                <a:lnTo>
                  <a:pt x="127219" y="67336"/>
                </a:lnTo>
                <a:lnTo>
                  <a:pt x="125909" y="73370"/>
                </a:lnTo>
                <a:lnTo>
                  <a:pt x="124599" y="78972"/>
                </a:lnTo>
                <a:lnTo>
                  <a:pt x="119793" y="92761"/>
                </a:lnTo>
                <a:lnTo>
                  <a:pt x="118045" y="99658"/>
                </a:lnTo>
                <a:lnTo>
                  <a:pt x="117765" y="101865"/>
                </a:lnTo>
                <a:lnTo>
                  <a:pt x="123899" y="97982"/>
                </a:lnTo>
                <a:lnTo>
                  <a:pt x="130919" y="94008"/>
                </a:lnTo>
                <a:lnTo>
                  <a:pt x="130286" y="92664"/>
                </a:lnTo>
                <a:lnTo>
                  <a:pt x="129892" y="91832"/>
                </a:lnTo>
                <a:lnTo>
                  <a:pt x="129892" y="88507"/>
                </a:lnTo>
                <a:lnTo>
                  <a:pt x="131070" y="84769"/>
                </a:lnTo>
                <a:lnTo>
                  <a:pt x="132244" y="79781"/>
                </a:lnTo>
                <a:lnTo>
                  <a:pt x="135771" y="71471"/>
                </a:lnTo>
                <a:lnTo>
                  <a:pt x="137730" y="65239"/>
                </a:lnTo>
                <a:lnTo>
                  <a:pt x="139689" y="54850"/>
                </a:lnTo>
                <a:lnTo>
                  <a:pt x="141257" y="49034"/>
                </a:lnTo>
                <a:lnTo>
                  <a:pt x="142822" y="43630"/>
                </a:lnTo>
                <a:lnTo>
                  <a:pt x="144390" y="37814"/>
                </a:lnTo>
                <a:lnTo>
                  <a:pt x="146743" y="32826"/>
                </a:lnTo>
                <a:lnTo>
                  <a:pt x="149876" y="27841"/>
                </a:lnTo>
                <a:lnTo>
                  <a:pt x="150317" y="27371"/>
                </a:lnTo>
                <a:lnTo>
                  <a:pt x="145855" y="25438"/>
                </a:lnTo>
                <a:close/>
                <a:moveTo>
                  <a:pt x="163341" y="33200"/>
                </a:moveTo>
                <a:lnTo>
                  <a:pt x="157371" y="30612"/>
                </a:lnTo>
                <a:lnTo>
                  <a:pt x="153932" y="29009"/>
                </a:lnTo>
                <a:lnTo>
                  <a:pt x="152619" y="30750"/>
                </a:lnTo>
                <a:lnTo>
                  <a:pt x="150270" y="34904"/>
                </a:lnTo>
                <a:lnTo>
                  <a:pt x="148308" y="39476"/>
                </a:lnTo>
                <a:lnTo>
                  <a:pt x="145958" y="44877"/>
                </a:lnTo>
                <a:lnTo>
                  <a:pt x="144784" y="49862"/>
                </a:lnTo>
                <a:lnTo>
                  <a:pt x="143216" y="55266"/>
                </a:lnTo>
                <a:lnTo>
                  <a:pt x="141257" y="65239"/>
                </a:lnTo>
                <a:lnTo>
                  <a:pt x="139298" y="73133"/>
                </a:lnTo>
                <a:lnTo>
                  <a:pt x="136946" y="81028"/>
                </a:lnTo>
                <a:lnTo>
                  <a:pt x="135378" y="86847"/>
                </a:lnTo>
                <a:lnTo>
                  <a:pt x="133813" y="89754"/>
                </a:lnTo>
                <a:lnTo>
                  <a:pt x="133419" y="91001"/>
                </a:lnTo>
                <a:lnTo>
                  <a:pt x="133813" y="91832"/>
                </a:lnTo>
                <a:lnTo>
                  <a:pt x="134140" y="92182"/>
                </a:lnTo>
                <a:lnTo>
                  <a:pt x="138322" y="89814"/>
                </a:lnTo>
                <a:lnTo>
                  <a:pt x="145533" y="85515"/>
                </a:lnTo>
                <a:lnTo>
                  <a:pt x="153170" y="81217"/>
                </a:lnTo>
                <a:lnTo>
                  <a:pt x="163351" y="74339"/>
                </a:lnTo>
                <a:lnTo>
                  <a:pt x="169220" y="70287"/>
                </a:lnTo>
                <a:lnTo>
                  <a:pt x="170565" y="64051"/>
                </a:lnTo>
                <a:lnTo>
                  <a:pt x="171374" y="57013"/>
                </a:lnTo>
                <a:lnTo>
                  <a:pt x="172181" y="49097"/>
                </a:lnTo>
                <a:lnTo>
                  <a:pt x="172584" y="46017"/>
                </a:lnTo>
                <a:lnTo>
                  <a:pt x="173393" y="42499"/>
                </a:lnTo>
                <a:lnTo>
                  <a:pt x="174448" y="41117"/>
                </a:lnTo>
                <a:lnTo>
                  <a:pt x="173576" y="40531"/>
                </a:lnTo>
                <a:lnTo>
                  <a:pt x="169734" y="37615"/>
                </a:lnTo>
                <a:lnTo>
                  <a:pt x="169646" y="37703"/>
                </a:lnTo>
                <a:lnTo>
                  <a:pt x="167926" y="39835"/>
                </a:lnTo>
                <a:lnTo>
                  <a:pt x="166635" y="42821"/>
                </a:lnTo>
                <a:lnTo>
                  <a:pt x="164487" y="48366"/>
                </a:lnTo>
                <a:lnTo>
                  <a:pt x="162768" y="54337"/>
                </a:lnTo>
                <a:lnTo>
                  <a:pt x="159761" y="60307"/>
                </a:lnTo>
                <a:lnTo>
                  <a:pt x="157182" y="66278"/>
                </a:lnTo>
                <a:lnTo>
                  <a:pt x="155462" y="73105"/>
                </a:lnTo>
                <a:lnTo>
                  <a:pt x="153743" y="79076"/>
                </a:lnTo>
                <a:lnTo>
                  <a:pt x="153315" y="79929"/>
                </a:lnTo>
                <a:lnTo>
                  <a:pt x="152883" y="80779"/>
                </a:lnTo>
                <a:lnTo>
                  <a:pt x="152455" y="81207"/>
                </a:lnTo>
                <a:lnTo>
                  <a:pt x="151595" y="80779"/>
                </a:lnTo>
                <a:lnTo>
                  <a:pt x="150736" y="80779"/>
                </a:lnTo>
                <a:lnTo>
                  <a:pt x="150304" y="79929"/>
                </a:lnTo>
                <a:lnTo>
                  <a:pt x="149876" y="79076"/>
                </a:lnTo>
                <a:lnTo>
                  <a:pt x="149876" y="78222"/>
                </a:lnTo>
                <a:lnTo>
                  <a:pt x="152455" y="69263"/>
                </a:lnTo>
                <a:lnTo>
                  <a:pt x="155462" y="60307"/>
                </a:lnTo>
                <a:lnTo>
                  <a:pt x="162340" y="43246"/>
                </a:lnTo>
                <a:lnTo>
                  <a:pt x="164059" y="38557"/>
                </a:lnTo>
                <a:lnTo>
                  <a:pt x="166497" y="35329"/>
                </a:lnTo>
                <a:lnTo>
                  <a:pt x="163341" y="33200"/>
                </a:lnTo>
                <a:close/>
                <a:moveTo>
                  <a:pt x="182960" y="48291"/>
                </a:moveTo>
                <a:lnTo>
                  <a:pt x="178693" y="43979"/>
                </a:lnTo>
                <a:lnTo>
                  <a:pt x="177364" y="43082"/>
                </a:lnTo>
                <a:lnTo>
                  <a:pt x="176621" y="44697"/>
                </a:lnTo>
                <a:lnTo>
                  <a:pt x="176218" y="46896"/>
                </a:lnTo>
                <a:lnTo>
                  <a:pt x="175815" y="49534"/>
                </a:lnTo>
                <a:lnTo>
                  <a:pt x="175411" y="58774"/>
                </a:lnTo>
                <a:lnTo>
                  <a:pt x="175008" y="64492"/>
                </a:lnTo>
                <a:lnTo>
                  <a:pt x="175008" y="66187"/>
                </a:lnTo>
                <a:lnTo>
                  <a:pt x="189497" y="55543"/>
                </a:lnTo>
                <a:lnTo>
                  <a:pt x="187224" y="53036"/>
                </a:lnTo>
                <a:lnTo>
                  <a:pt x="182960" y="48291"/>
                </a:lnTo>
                <a:close/>
                <a:moveTo>
                  <a:pt x="207248" y="82684"/>
                </a:moveTo>
                <a:lnTo>
                  <a:pt x="202613" y="77145"/>
                </a:lnTo>
                <a:lnTo>
                  <a:pt x="197556" y="72885"/>
                </a:lnTo>
                <a:lnTo>
                  <a:pt x="195115" y="70416"/>
                </a:lnTo>
                <a:lnTo>
                  <a:pt x="187107" y="76059"/>
                </a:lnTo>
                <a:lnTo>
                  <a:pt x="177776" y="82936"/>
                </a:lnTo>
                <a:lnTo>
                  <a:pt x="157837" y="95403"/>
                </a:lnTo>
                <a:lnTo>
                  <a:pt x="145111" y="103569"/>
                </a:lnTo>
                <a:lnTo>
                  <a:pt x="132383" y="112166"/>
                </a:lnTo>
                <a:lnTo>
                  <a:pt x="119658" y="121622"/>
                </a:lnTo>
                <a:lnTo>
                  <a:pt x="107354" y="131079"/>
                </a:lnTo>
                <a:lnTo>
                  <a:pt x="98871" y="139247"/>
                </a:lnTo>
                <a:lnTo>
                  <a:pt x="89537" y="147844"/>
                </a:lnTo>
                <a:lnTo>
                  <a:pt x="80628" y="156870"/>
                </a:lnTo>
                <a:lnTo>
                  <a:pt x="76387" y="162459"/>
                </a:lnTo>
                <a:lnTo>
                  <a:pt x="72570" y="167617"/>
                </a:lnTo>
                <a:lnTo>
                  <a:pt x="68328" y="173204"/>
                </a:lnTo>
                <a:lnTo>
                  <a:pt x="63236" y="178793"/>
                </a:lnTo>
                <a:lnTo>
                  <a:pt x="61117" y="180941"/>
                </a:lnTo>
                <a:lnTo>
                  <a:pt x="58147" y="183092"/>
                </a:lnTo>
                <a:lnTo>
                  <a:pt x="56497" y="184203"/>
                </a:lnTo>
                <a:lnTo>
                  <a:pt x="62266" y="191329"/>
                </a:lnTo>
                <a:lnTo>
                  <a:pt x="71959" y="203686"/>
                </a:lnTo>
                <a:lnTo>
                  <a:pt x="72731" y="204659"/>
                </a:lnTo>
                <a:lnTo>
                  <a:pt x="72913" y="204474"/>
                </a:lnTo>
                <a:lnTo>
                  <a:pt x="74611" y="202757"/>
                </a:lnTo>
                <a:lnTo>
                  <a:pt x="76308" y="200178"/>
                </a:lnTo>
                <a:lnTo>
                  <a:pt x="78427" y="195455"/>
                </a:lnTo>
                <a:lnTo>
                  <a:pt x="80125" y="192447"/>
                </a:lnTo>
                <a:lnTo>
                  <a:pt x="82244" y="189871"/>
                </a:lnTo>
                <a:lnTo>
                  <a:pt x="90305" y="179993"/>
                </a:lnTo>
                <a:lnTo>
                  <a:pt x="94972" y="176126"/>
                </a:lnTo>
                <a:lnTo>
                  <a:pt x="98789" y="171831"/>
                </a:lnTo>
                <a:lnTo>
                  <a:pt x="109820" y="162812"/>
                </a:lnTo>
                <a:lnTo>
                  <a:pt x="123396" y="150786"/>
                </a:lnTo>
                <a:lnTo>
                  <a:pt x="137393" y="139191"/>
                </a:lnTo>
                <a:lnTo>
                  <a:pt x="149271" y="128881"/>
                </a:lnTo>
                <a:lnTo>
                  <a:pt x="163272" y="117714"/>
                </a:lnTo>
                <a:lnTo>
                  <a:pt x="170058" y="112559"/>
                </a:lnTo>
                <a:lnTo>
                  <a:pt x="177695" y="107408"/>
                </a:lnTo>
                <a:lnTo>
                  <a:pt x="189573" y="98817"/>
                </a:lnTo>
                <a:lnTo>
                  <a:pt x="201873" y="91086"/>
                </a:lnTo>
                <a:lnTo>
                  <a:pt x="209934" y="86139"/>
                </a:lnTo>
                <a:lnTo>
                  <a:pt x="207248" y="82684"/>
                </a:lnTo>
                <a:close/>
                <a:moveTo>
                  <a:pt x="299751" y="189308"/>
                </a:moveTo>
                <a:lnTo>
                  <a:pt x="297865" y="187497"/>
                </a:lnTo>
                <a:lnTo>
                  <a:pt x="289013" y="178122"/>
                </a:lnTo>
                <a:lnTo>
                  <a:pt x="282554" y="170562"/>
                </a:lnTo>
                <a:lnTo>
                  <a:pt x="282208" y="181026"/>
                </a:lnTo>
                <a:lnTo>
                  <a:pt x="281323" y="194557"/>
                </a:lnTo>
                <a:lnTo>
                  <a:pt x="280879" y="208095"/>
                </a:lnTo>
                <a:lnTo>
                  <a:pt x="280879" y="208939"/>
                </a:lnTo>
                <a:lnTo>
                  <a:pt x="280435" y="209361"/>
                </a:lnTo>
                <a:lnTo>
                  <a:pt x="279903" y="209616"/>
                </a:lnTo>
                <a:lnTo>
                  <a:pt x="286072" y="217000"/>
                </a:lnTo>
                <a:lnTo>
                  <a:pt x="299751" y="232437"/>
                </a:lnTo>
                <a:lnTo>
                  <a:pt x="299751" y="189308"/>
                </a:lnTo>
                <a:close/>
                <a:moveTo>
                  <a:pt x="293608" y="247493"/>
                </a:moveTo>
                <a:lnTo>
                  <a:pt x="284397" y="237186"/>
                </a:lnTo>
                <a:lnTo>
                  <a:pt x="269744" y="221296"/>
                </a:lnTo>
                <a:lnTo>
                  <a:pt x="262627" y="213133"/>
                </a:lnTo>
                <a:lnTo>
                  <a:pt x="255929" y="204974"/>
                </a:lnTo>
                <a:lnTo>
                  <a:pt x="250488" y="197672"/>
                </a:lnTo>
                <a:lnTo>
                  <a:pt x="239605" y="183929"/>
                </a:lnTo>
                <a:lnTo>
                  <a:pt x="228718" y="170615"/>
                </a:lnTo>
                <a:lnTo>
                  <a:pt x="222439" y="164604"/>
                </a:lnTo>
                <a:lnTo>
                  <a:pt x="216579" y="158161"/>
                </a:lnTo>
                <a:lnTo>
                  <a:pt x="209881" y="152577"/>
                </a:lnTo>
                <a:lnTo>
                  <a:pt x="203183" y="147422"/>
                </a:lnTo>
                <a:lnTo>
                  <a:pt x="201926" y="145706"/>
                </a:lnTo>
                <a:lnTo>
                  <a:pt x="201089" y="144415"/>
                </a:lnTo>
                <a:lnTo>
                  <a:pt x="199835" y="142699"/>
                </a:lnTo>
                <a:lnTo>
                  <a:pt x="199835" y="141411"/>
                </a:lnTo>
                <a:lnTo>
                  <a:pt x="199835" y="139263"/>
                </a:lnTo>
                <a:lnTo>
                  <a:pt x="200254" y="137544"/>
                </a:lnTo>
                <a:lnTo>
                  <a:pt x="201508" y="135396"/>
                </a:lnTo>
                <a:lnTo>
                  <a:pt x="202764" y="133252"/>
                </a:lnTo>
                <a:lnTo>
                  <a:pt x="204858" y="132392"/>
                </a:lnTo>
                <a:lnTo>
                  <a:pt x="206533" y="131961"/>
                </a:lnTo>
                <a:lnTo>
                  <a:pt x="208624" y="131961"/>
                </a:lnTo>
                <a:lnTo>
                  <a:pt x="210300" y="133252"/>
                </a:lnTo>
                <a:lnTo>
                  <a:pt x="216998" y="138404"/>
                </a:lnTo>
                <a:lnTo>
                  <a:pt x="222858" y="143987"/>
                </a:lnTo>
                <a:lnTo>
                  <a:pt x="229137" y="149570"/>
                </a:lnTo>
                <a:lnTo>
                  <a:pt x="234579" y="155582"/>
                </a:lnTo>
                <a:lnTo>
                  <a:pt x="245884" y="168039"/>
                </a:lnTo>
                <a:lnTo>
                  <a:pt x="256767" y="181353"/>
                </a:lnTo>
                <a:lnTo>
                  <a:pt x="271001" y="198960"/>
                </a:lnTo>
                <a:lnTo>
                  <a:pt x="276521" y="205566"/>
                </a:lnTo>
                <a:lnTo>
                  <a:pt x="276880" y="194557"/>
                </a:lnTo>
                <a:lnTo>
                  <a:pt x="277768" y="181026"/>
                </a:lnTo>
                <a:lnTo>
                  <a:pt x="278212" y="167488"/>
                </a:lnTo>
                <a:lnTo>
                  <a:pt x="278275" y="165577"/>
                </a:lnTo>
                <a:lnTo>
                  <a:pt x="272578" y="158951"/>
                </a:lnTo>
                <a:lnTo>
                  <a:pt x="263304" y="148298"/>
                </a:lnTo>
                <a:lnTo>
                  <a:pt x="262552" y="147353"/>
                </a:lnTo>
                <a:lnTo>
                  <a:pt x="262004" y="156917"/>
                </a:lnTo>
                <a:lnTo>
                  <a:pt x="261450" y="167066"/>
                </a:lnTo>
                <a:lnTo>
                  <a:pt x="261450" y="167913"/>
                </a:lnTo>
                <a:lnTo>
                  <a:pt x="260895" y="168335"/>
                </a:lnTo>
                <a:lnTo>
                  <a:pt x="259784" y="168757"/>
                </a:lnTo>
                <a:lnTo>
                  <a:pt x="259230" y="169182"/>
                </a:lnTo>
                <a:lnTo>
                  <a:pt x="258118" y="168757"/>
                </a:lnTo>
                <a:lnTo>
                  <a:pt x="257009" y="168335"/>
                </a:lnTo>
                <a:lnTo>
                  <a:pt x="256455" y="167913"/>
                </a:lnTo>
                <a:lnTo>
                  <a:pt x="256455" y="167066"/>
                </a:lnTo>
                <a:lnTo>
                  <a:pt x="256455" y="156917"/>
                </a:lnTo>
                <a:lnTo>
                  <a:pt x="257564" y="146342"/>
                </a:lnTo>
                <a:lnTo>
                  <a:pt x="258086" y="141767"/>
                </a:lnTo>
                <a:lnTo>
                  <a:pt x="254456" y="137219"/>
                </a:lnTo>
                <a:lnTo>
                  <a:pt x="243497" y="124438"/>
                </a:lnTo>
                <a:lnTo>
                  <a:pt x="232960" y="111656"/>
                </a:lnTo>
                <a:lnTo>
                  <a:pt x="230699" y="109121"/>
                </a:lnTo>
                <a:lnTo>
                  <a:pt x="230822" y="112625"/>
                </a:lnTo>
                <a:lnTo>
                  <a:pt x="230387" y="125423"/>
                </a:lnTo>
                <a:lnTo>
                  <a:pt x="230387" y="130540"/>
                </a:lnTo>
                <a:lnTo>
                  <a:pt x="230387" y="136086"/>
                </a:lnTo>
                <a:lnTo>
                  <a:pt x="231257" y="138643"/>
                </a:lnTo>
                <a:lnTo>
                  <a:pt x="232126" y="141203"/>
                </a:lnTo>
                <a:lnTo>
                  <a:pt x="233429" y="142910"/>
                </a:lnTo>
                <a:lnTo>
                  <a:pt x="235602" y="144613"/>
                </a:lnTo>
                <a:lnTo>
                  <a:pt x="236037" y="145467"/>
                </a:lnTo>
                <a:lnTo>
                  <a:pt x="236471" y="145895"/>
                </a:lnTo>
                <a:lnTo>
                  <a:pt x="236471" y="147174"/>
                </a:lnTo>
                <a:lnTo>
                  <a:pt x="236037" y="148027"/>
                </a:lnTo>
                <a:lnTo>
                  <a:pt x="235602" y="148452"/>
                </a:lnTo>
                <a:lnTo>
                  <a:pt x="235168" y="148880"/>
                </a:lnTo>
                <a:lnTo>
                  <a:pt x="234299" y="148880"/>
                </a:lnTo>
                <a:lnTo>
                  <a:pt x="233429" y="148452"/>
                </a:lnTo>
                <a:lnTo>
                  <a:pt x="231691" y="147174"/>
                </a:lnTo>
                <a:lnTo>
                  <a:pt x="229953" y="145042"/>
                </a:lnTo>
                <a:lnTo>
                  <a:pt x="228649" y="142910"/>
                </a:lnTo>
                <a:lnTo>
                  <a:pt x="227783" y="140775"/>
                </a:lnTo>
                <a:lnTo>
                  <a:pt x="226914" y="138643"/>
                </a:lnTo>
                <a:lnTo>
                  <a:pt x="226479" y="136086"/>
                </a:lnTo>
                <a:lnTo>
                  <a:pt x="226479" y="130965"/>
                </a:lnTo>
                <a:lnTo>
                  <a:pt x="226479" y="104951"/>
                </a:lnTo>
                <a:lnTo>
                  <a:pt x="224952" y="103563"/>
                </a:lnTo>
                <a:lnTo>
                  <a:pt x="221158" y="99727"/>
                </a:lnTo>
                <a:lnTo>
                  <a:pt x="219750" y="98304"/>
                </a:lnTo>
                <a:lnTo>
                  <a:pt x="207812" y="105688"/>
                </a:lnTo>
                <a:lnTo>
                  <a:pt x="184906" y="120722"/>
                </a:lnTo>
                <a:lnTo>
                  <a:pt x="175997" y="127165"/>
                </a:lnTo>
                <a:lnTo>
                  <a:pt x="167089" y="134036"/>
                </a:lnTo>
                <a:lnTo>
                  <a:pt x="150543" y="148638"/>
                </a:lnTo>
                <a:lnTo>
                  <a:pt x="139516" y="158088"/>
                </a:lnTo>
                <a:lnTo>
                  <a:pt x="126787" y="168395"/>
                </a:lnTo>
                <a:lnTo>
                  <a:pt x="113215" y="179565"/>
                </a:lnTo>
                <a:lnTo>
                  <a:pt x="106425" y="185148"/>
                </a:lnTo>
                <a:lnTo>
                  <a:pt x="100486" y="192019"/>
                </a:lnTo>
                <a:lnTo>
                  <a:pt x="97942" y="194595"/>
                </a:lnTo>
                <a:lnTo>
                  <a:pt x="95819" y="197602"/>
                </a:lnTo>
                <a:lnTo>
                  <a:pt x="91578" y="204045"/>
                </a:lnTo>
                <a:lnTo>
                  <a:pt x="89458" y="207909"/>
                </a:lnTo>
                <a:lnTo>
                  <a:pt x="86911" y="211348"/>
                </a:lnTo>
                <a:lnTo>
                  <a:pt x="83941" y="215212"/>
                </a:lnTo>
                <a:lnTo>
                  <a:pt x="82329" y="216484"/>
                </a:lnTo>
                <a:lnTo>
                  <a:pt x="86287" y="221154"/>
                </a:lnTo>
                <a:lnTo>
                  <a:pt x="90082" y="224990"/>
                </a:lnTo>
                <a:lnTo>
                  <a:pt x="93876" y="229250"/>
                </a:lnTo>
                <a:lnTo>
                  <a:pt x="98512" y="232661"/>
                </a:lnTo>
                <a:lnTo>
                  <a:pt x="102725" y="235643"/>
                </a:lnTo>
                <a:lnTo>
                  <a:pt x="106939" y="239050"/>
                </a:lnTo>
                <a:lnTo>
                  <a:pt x="111999" y="243311"/>
                </a:lnTo>
                <a:lnTo>
                  <a:pt x="116635" y="247571"/>
                </a:lnTo>
                <a:lnTo>
                  <a:pt x="121692" y="252257"/>
                </a:lnTo>
                <a:lnTo>
                  <a:pt x="126327" y="257796"/>
                </a:lnTo>
                <a:lnTo>
                  <a:pt x="130963" y="263335"/>
                </a:lnTo>
                <a:lnTo>
                  <a:pt x="135601" y="269728"/>
                </a:lnTo>
                <a:lnTo>
                  <a:pt x="139815" y="276117"/>
                </a:lnTo>
                <a:lnTo>
                  <a:pt x="153302" y="295717"/>
                </a:lnTo>
                <a:lnTo>
                  <a:pt x="165945" y="312760"/>
                </a:lnTo>
                <a:lnTo>
                  <a:pt x="171847" y="320002"/>
                </a:lnTo>
                <a:lnTo>
                  <a:pt x="177748" y="326820"/>
                </a:lnTo>
                <a:lnTo>
                  <a:pt x="183227" y="332784"/>
                </a:lnTo>
                <a:lnTo>
                  <a:pt x="189126" y="338749"/>
                </a:lnTo>
                <a:lnTo>
                  <a:pt x="199662" y="348974"/>
                </a:lnTo>
                <a:lnTo>
                  <a:pt x="211043" y="358348"/>
                </a:lnTo>
                <a:lnTo>
                  <a:pt x="224108" y="369852"/>
                </a:lnTo>
                <a:lnTo>
                  <a:pt x="230853" y="375816"/>
                </a:lnTo>
                <a:lnTo>
                  <a:pt x="236752" y="381784"/>
                </a:lnTo>
                <a:lnTo>
                  <a:pt x="246026" y="390730"/>
                </a:lnTo>
                <a:lnTo>
                  <a:pt x="255718" y="398823"/>
                </a:lnTo>
                <a:lnTo>
                  <a:pt x="264992" y="406919"/>
                </a:lnTo>
                <a:lnTo>
                  <a:pt x="274263" y="415869"/>
                </a:lnTo>
                <a:lnTo>
                  <a:pt x="283956" y="425665"/>
                </a:lnTo>
                <a:lnTo>
                  <a:pt x="293652" y="435894"/>
                </a:lnTo>
                <a:lnTo>
                  <a:pt x="300894" y="444261"/>
                </a:lnTo>
                <a:lnTo>
                  <a:pt x="300227" y="434064"/>
                </a:lnTo>
                <a:lnTo>
                  <a:pt x="299988" y="423165"/>
                </a:lnTo>
                <a:lnTo>
                  <a:pt x="299764" y="402252"/>
                </a:lnTo>
                <a:lnTo>
                  <a:pt x="299364" y="401698"/>
                </a:lnTo>
                <a:lnTo>
                  <a:pt x="296001" y="399097"/>
                </a:lnTo>
                <a:lnTo>
                  <a:pt x="294319" y="397362"/>
                </a:lnTo>
                <a:lnTo>
                  <a:pt x="292216" y="395192"/>
                </a:lnTo>
                <a:lnTo>
                  <a:pt x="289275" y="390853"/>
                </a:lnTo>
                <a:lnTo>
                  <a:pt x="286302" y="385868"/>
                </a:lnTo>
                <a:lnTo>
                  <a:pt x="285823" y="403109"/>
                </a:lnTo>
                <a:lnTo>
                  <a:pt x="285823" y="413129"/>
                </a:lnTo>
                <a:lnTo>
                  <a:pt x="286428" y="424059"/>
                </a:lnTo>
                <a:lnTo>
                  <a:pt x="286428" y="424973"/>
                </a:lnTo>
                <a:lnTo>
                  <a:pt x="286125" y="425883"/>
                </a:lnTo>
                <a:lnTo>
                  <a:pt x="285823" y="426339"/>
                </a:lnTo>
                <a:lnTo>
                  <a:pt x="285219" y="426339"/>
                </a:lnTo>
                <a:lnTo>
                  <a:pt x="284308" y="425883"/>
                </a:lnTo>
                <a:lnTo>
                  <a:pt x="283704" y="424973"/>
                </a:lnTo>
                <a:lnTo>
                  <a:pt x="283704" y="424059"/>
                </a:lnTo>
                <a:lnTo>
                  <a:pt x="283099" y="413129"/>
                </a:lnTo>
                <a:lnTo>
                  <a:pt x="283099" y="403109"/>
                </a:lnTo>
                <a:lnTo>
                  <a:pt x="283657" y="382914"/>
                </a:lnTo>
                <a:lnTo>
                  <a:pt x="281289" y="380877"/>
                </a:lnTo>
                <a:lnTo>
                  <a:pt x="277503" y="378272"/>
                </a:lnTo>
                <a:lnTo>
                  <a:pt x="274562" y="374368"/>
                </a:lnTo>
                <a:lnTo>
                  <a:pt x="271769" y="371102"/>
                </a:lnTo>
                <a:lnTo>
                  <a:pt x="271331" y="373621"/>
                </a:lnTo>
                <a:lnTo>
                  <a:pt x="271331" y="379592"/>
                </a:lnTo>
                <a:lnTo>
                  <a:pt x="271331" y="403906"/>
                </a:lnTo>
                <a:lnTo>
                  <a:pt x="270887" y="404756"/>
                </a:lnTo>
                <a:lnTo>
                  <a:pt x="270440" y="405184"/>
                </a:lnTo>
                <a:lnTo>
                  <a:pt x="269999" y="405609"/>
                </a:lnTo>
                <a:lnTo>
                  <a:pt x="269111" y="406037"/>
                </a:lnTo>
                <a:lnTo>
                  <a:pt x="267776" y="405609"/>
                </a:lnTo>
                <a:lnTo>
                  <a:pt x="267332" y="405184"/>
                </a:lnTo>
                <a:lnTo>
                  <a:pt x="266888" y="404756"/>
                </a:lnTo>
                <a:lnTo>
                  <a:pt x="266444" y="403906"/>
                </a:lnTo>
                <a:lnTo>
                  <a:pt x="266444" y="391961"/>
                </a:lnTo>
                <a:lnTo>
                  <a:pt x="266444" y="379592"/>
                </a:lnTo>
                <a:lnTo>
                  <a:pt x="266888" y="373621"/>
                </a:lnTo>
                <a:lnTo>
                  <a:pt x="267776" y="368504"/>
                </a:lnTo>
                <a:lnTo>
                  <a:pt x="268056" y="366756"/>
                </a:lnTo>
                <a:lnTo>
                  <a:pt x="263213" y="360921"/>
                </a:lnTo>
                <a:lnTo>
                  <a:pt x="258168" y="355716"/>
                </a:lnTo>
                <a:lnTo>
                  <a:pt x="248920" y="347040"/>
                </a:lnTo>
                <a:lnTo>
                  <a:pt x="240934" y="338796"/>
                </a:lnTo>
                <a:lnTo>
                  <a:pt x="229808" y="327318"/>
                </a:lnTo>
                <a:lnTo>
                  <a:pt x="229808" y="363740"/>
                </a:lnTo>
                <a:lnTo>
                  <a:pt x="229477" y="364587"/>
                </a:lnTo>
                <a:lnTo>
                  <a:pt x="229144" y="365009"/>
                </a:lnTo>
                <a:lnTo>
                  <a:pt x="228810" y="365434"/>
                </a:lnTo>
                <a:lnTo>
                  <a:pt x="228145" y="365434"/>
                </a:lnTo>
                <a:lnTo>
                  <a:pt x="227812" y="365434"/>
                </a:lnTo>
                <a:lnTo>
                  <a:pt x="226813" y="365009"/>
                </a:lnTo>
                <a:lnTo>
                  <a:pt x="226479" y="364587"/>
                </a:lnTo>
                <a:lnTo>
                  <a:pt x="226479" y="363740"/>
                </a:lnTo>
                <a:lnTo>
                  <a:pt x="226479" y="324087"/>
                </a:lnTo>
                <a:lnTo>
                  <a:pt x="217813" y="315805"/>
                </a:lnTo>
                <a:lnTo>
                  <a:pt x="208873" y="306213"/>
                </a:lnTo>
                <a:lnTo>
                  <a:pt x="208398" y="311003"/>
                </a:lnTo>
                <a:lnTo>
                  <a:pt x="207922" y="317745"/>
                </a:lnTo>
                <a:lnTo>
                  <a:pt x="207447" y="325384"/>
                </a:lnTo>
                <a:lnTo>
                  <a:pt x="207447" y="350101"/>
                </a:lnTo>
                <a:lnTo>
                  <a:pt x="207447" y="350998"/>
                </a:lnTo>
                <a:lnTo>
                  <a:pt x="206971" y="351449"/>
                </a:lnTo>
                <a:lnTo>
                  <a:pt x="206020" y="351899"/>
                </a:lnTo>
                <a:lnTo>
                  <a:pt x="205545" y="351899"/>
                </a:lnTo>
                <a:lnTo>
                  <a:pt x="204594" y="351899"/>
                </a:lnTo>
                <a:lnTo>
                  <a:pt x="204115" y="351449"/>
                </a:lnTo>
                <a:lnTo>
                  <a:pt x="203639" y="350998"/>
                </a:lnTo>
                <a:lnTo>
                  <a:pt x="203164" y="350101"/>
                </a:lnTo>
                <a:lnTo>
                  <a:pt x="203164" y="322238"/>
                </a:lnTo>
                <a:lnTo>
                  <a:pt x="203639" y="315496"/>
                </a:lnTo>
                <a:lnTo>
                  <a:pt x="204115" y="309208"/>
                </a:lnTo>
                <a:lnTo>
                  <a:pt x="204937" y="301984"/>
                </a:lnTo>
                <a:lnTo>
                  <a:pt x="186707" y="282403"/>
                </a:lnTo>
                <a:lnTo>
                  <a:pt x="186512" y="282195"/>
                </a:lnTo>
                <a:lnTo>
                  <a:pt x="186512" y="329497"/>
                </a:lnTo>
                <a:lnTo>
                  <a:pt x="186143" y="330338"/>
                </a:lnTo>
                <a:lnTo>
                  <a:pt x="185772" y="331175"/>
                </a:lnTo>
                <a:lnTo>
                  <a:pt x="185400" y="331175"/>
                </a:lnTo>
                <a:lnTo>
                  <a:pt x="184663" y="331597"/>
                </a:lnTo>
                <a:lnTo>
                  <a:pt x="184292" y="331175"/>
                </a:lnTo>
                <a:lnTo>
                  <a:pt x="183552" y="331175"/>
                </a:lnTo>
                <a:lnTo>
                  <a:pt x="183183" y="330338"/>
                </a:lnTo>
                <a:lnTo>
                  <a:pt x="183183" y="329497"/>
                </a:lnTo>
                <a:lnTo>
                  <a:pt x="183183" y="278605"/>
                </a:lnTo>
                <a:lnTo>
                  <a:pt x="167791" y="262016"/>
                </a:lnTo>
                <a:lnTo>
                  <a:pt x="166185" y="260271"/>
                </a:lnTo>
                <a:lnTo>
                  <a:pt x="166084" y="262539"/>
                </a:lnTo>
                <a:lnTo>
                  <a:pt x="165640" y="272591"/>
                </a:lnTo>
                <a:lnTo>
                  <a:pt x="164752" y="282645"/>
                </a:lnTo>
                <a:lnTo>
                  <a:pt x="164308" y="292281"/>
                </a:lnTo>
                <a:lnTo>
                  <a:pt x="164308" y="293119"/>
                </a:lnTo>
                <a:lnTo>
                  <a:pt x="163864" y="293957"/>
                </a:lnTo>
                <a:lnTo>
                  <a:pt x="162976" y="294376"/>
                </a:lnTo>
                <a:lnTo>
                  <a:pt x="162532" y="294376"/>
                </a:lnTo>
                <a:lnTo>
                  <a:pt x="161644" y="294376"/>
                </a:lnTo>
                <a:lnTo>
                  <a:pt x="160756" y="293957"/>
                </a:lnTo>
                <a:lnTo>
                  <a:pt x="160312" y="293119"/>
                </a:lnTo>
                <a:lnTo>
                  <a:pt x="159868" y="292281"/>
                </a:lnTo>
                <a:lnTo>
                  <a:pt x="160312" y="282645"/>
                </a:lnTo>
                <a:lnTo>
                  <a:pt x="160756" y="272591"/>
                </a:lnTo>
                <a:lnTo>
                  <a:pt x="162088" y="262539"/>
                </a:lnTo>
                <a:lnTo>
                  <a:pt x="162371" y="256127"/>
                </a:lnTo>
                <a:lnTo>
                  <a:pt x="159805" y="253340"/>
                </a:lnTo>
                <a:lnTo>
                  <a:pt x="150134" y="242927"/>
                </a:lnTo>
                <a:lnTo>
                  <a:pt x="144141" y="236225"/>
                </a:lnTo>
                <a:lnTo>
                  <a:pt x="143518" y="239907"/>
                </a:lnTo>
                <a:lnTo>
                  <a:pt x="142913" y="246098"/>
                </a:lnTo>
                <a:lnTo>
                  <a:pt x="142913" y="251873"/>
                </a:lnTo>
                <a:lnTo>
                  <a:pt x="142913" y="264255"/>
                </a:lnTo>
                <a:lnTo>
                  <a:pt x="143216" y="275393"/>
                </a:lnTo>
                <a:lnTo>
                  <a:pt x="143216" y="276221"/>
                </a:lnTo>
                <a:lnTo>
                  <a:pt x="142913" y="277046"/>
                </a:lnTo>
                <a:lnTo>
                  <a:pt x="142608" y="277459"/>
                </a:lnTo>
                <a:lnTo>
                  <a:pt x="142003" y="277459"/>
                </a:lnTo>
                <a:lnTo>
                  <a:pt x="141399" y="277459"/>
                </a:lnTo>
                <a:lnTo>
                  <a:pt x="141096" y="277046"/>
                </a:lnTo>
                <a:lnTo>
                  <a:pt x="140794" y="276221"/>
                </a:lnTo>
                <a:lnTo>
                  <a:pt x="140489" y="275393"/>
                </a:lnTo>
                <a:lnTo>
                  <a:pt x="140186" y="263839"/>
                </a:lnTo>
                <a:lnTo>
                  <a:pt x="139884" y="251048"/>
                </a:lnTo>
                <a:lnTo>
                  <a:pt x="140186" y="244860"/>
                </a:lnTo>
                <a:lnTo>
                  <a:pt x="140794" y="238669"/>
                </a:lnTo>
                <a:lnTo>
                  <a:pt x="141843" y="233659"/>
                </a:lnTo>
                <a:lnTo>
                  <a:pt x="140045" y="231650"/>
                </a:lnTo>
                <a:lnTo>
                  <a:pt x="137103" y="228180"/>
                </a:lnTo>
                <a:lnTo>
                  <a:pt x="133321" y="224709"/>
                </a:lnTo>
                <a:lnTo>
                  <a:pt x="128695" y="219935"/>
                </a:lnTo>
                <a:lnTo>
                  <a:pt x="126595" y="217334"/>
                </a:lnTo>
                <a:lnTo>
                  <a:pt x="124491" y="214295"/>
                </a:lnTo>
                <a:lnTo>
                  <a:pt x="123651" y="212560"/>
                </a:lnTo>
                <a:lnTo>
                  <a:pt x="123232" y="210825"/>
                </a:lnTo>
                <a:lnTo>
                  <a:pt x="123232" y="209090"/>
                </a:lnTo>
                <a:lnTo>
                  <a:pt x="124073" y="207355"/>
                </a:lnTo>
                <a:lnTo>
                  <a:pt x="125332" y="205620"/>
                </a:lnTo>
                <a:lnTo>
                  <a:pt x="127014" y="204319"/>
                </a:lnTo>
                <a:lnTo>
                  <a:pt x="129117" y="203453"/>
                </a:lnTo>
                <a:lnTo>
                  <a:pt x="131218" y="203019"/>
                </a:lnTo>
                <a:lnTo>
                  <a:pt x="132481" y="203453"/>
                </a:lnTo>
                <a:lnTo>
                  <a:pt x="134162" y="203885"/>
                </a:lnTo>
                <a:lnTo>
                  <a:pt x="136263" y="204754"/>
                </a:lnTo>
                <a:lnTo>
                  <a:pt x="137525" y="206489"/>
                </a:lnTo>
                <a:lnTo>
                  <a:pt x="140885" y="210825"/>
                </a:lnTo>
                <a:lnTo>
                  <a:pt x="144671" y="215599"/>
                </a:lnTo>
                <a:lnTo>
                  <a:pt x="153497" y="223406"/>
                </a:lnTo>
                <a:lnTo>
                  <a:pt x="158123" y="227745"/>
                </a:lnTo>
                <a:lnTo>
                  <a:pt x="162746" y="232081"/>
                </a:lnTo>
                <a:lnTo>
                  <a:pt x="175358" y="246400"/>
                </a:lnTo>
                <a:lnTo>
                  <a:pt x="186707" y="260712"/>
                </a:lnTo>
                <a:lnTo>
                  <a:pt x="192171" y="266352"/>
                </a:lnTo>
                <a:lnTo>
                  <a:pt x="203520" y="279367"/>
                </a:lnTo>
                <a:lnTo>
                  <a:pt x="215291" y="291948"/>
                </a:lnTo>
                <a:lnTo>
                  <a:pt x="227062" y="303659"/>
                </a:lnTo>
                <a:lnTo>
                  <a:pt x="238830" y="315805"/>
                </a:lnTo>
                <a:lnTo>
                  <a:pt x="253964" y="330120"/>
                </a:lnTo>
                <a:lnTo>
                  <a:pt x="266995" y="342269"/>
                </a:lnTo>
                <a:lnTo>
                  <a:pt x="276244" y="351811"/>
                </a:lnTo>
                <a:lnTo>
                  <a:pt x="285493" y="360487"/>
                </a:lnTo>
                <a:lnTo>
                  <a:pt x="289693" y="365692"/>
                </a:lnTo>
                <a:lnTo>
                  <a:pt x="294319" y="370897"/>
                </a:lnTo>
                <a:lnTo>
                  <a:pt x="297682" y="375671"/>
                </a:lnTo>
                <a:lnTo>
                  <a:pt x="301046" y="381308"/>
                </a:lnTo>
                <a:lnTo>
                  <a:pt x="302305" y="383478"/>
                </a:lnTo>
                <a:lnTo>
                  <a:pt x="303987" y="385647"/>
                </a:lnTo>
                <a:lnTo>
                  <a:pt x="308191" y="389118"/>
                </a:lnTo>
                <a:lnTo>
                  <a:pt x="310713" y="391722"/>
                </a:lnTo>
                <a:lnTo>
                  <a:pt x="313236" y="393888"/>
                </a:lnTo>
                <a:lnTo>
                  <a:pt x="316599" y="399097"/>
                </a:lnTo>
                <a:lnTo>
                  <a:pt x="320800" y="405168"/>
                </a:lnTo>
                <a:lnTo>
                  <a:pt x="322903" y="407773"/>
                </a:lnTo>
                <a:lnTo>
                  <a:pt x="325426" y="410374"/>
                </a:lnTo>
                <a:lnTo>
                  <a:pt x="328789" y="413844"/>
                </a:lnTo>
                <a:lnTo>
                  <a:pt x="331730" y="416883"/>
                </a:lnTo>
                <a:lnTo>
                  <a:pt x="334252" y="420353"/>
                </a:lnTo>
                <a:lnTo>
                  <a:pt x="336356" y="423823"/>
                </a:lnTo>
                <a:lnTo>
                  <a:pt x="336775" y="424255"/>
                </a:lnTo>
                <a:lnTo>
                  <a:pt x="337193" y="424689"/>
                </a:lnTo>
                <a:lnTo>
                  <a:pt x="338456" y="425558"/>
                </a:lnTo>
                <a:lnTo>
                  <a:pt x="339297" y="426859"/>
                </a:lnTo>
                <a:lnTo>
                  <a:pt x="339716" y="428594"/>
                </a:lnTo>
                <a:lnTo>
                  <a:pt x="339716" y="430329"/>
                </a:lnTo>
                <a:lnTo>
                  <a:pt x="339716" y="432171"/>
                </a:lnTo>
                <a:lnTo>
                  <a:pt x="348442" y="425240"/>
                </a:lnTo>
                <a:lnTo>
                  <a:pt x="360663" y="416719"/>
                </a:lnTo>
                <a:lnTo>
                  <a:pt x="373729" y="407344"/>
                </a:lnTo>
                <a:lnTo>
                  <a:pt x="385531" y="397973"/>
                </a:lnTo>
                <a:lnTo>
                  <a:pt x="398597" y="389451"/>
                </a:lnTo>
                <a:lnTo>
                  <a:pt x="413759" y="379963"/>
                </a:lnTo>
                <a:lnTo>
                  <a:pt x="409568" y="377195"/>
                </a:lnTo>
                <a:lnTo>
                  <a:pt x="404123" y="372472"/>
                </a:lnTo>
                <a:lnTo>
                  <a:pt x="399101" y="367748"/>
                </a:lnTo>
                <a:lnTo>
                  <a:pt x="393240" y="363025"/>
                </a:lnTo>
                <a:lnTo>
                  <a:pt x="382776" y="352286"/>
                </a:lnTo>
                <a:lnTo>
                  <a:pt x="373146" y="341551"/>
                </a:lnTo>
                <a:lnTo>
                  <a:pt x="362263" y="329525"/>
                </a:lnTo>
                <a:lnTo>
                  <a:pt x="352633" y="319647"/>
                </a:lnTo>
                <a:lnTo>
                  <a:pt x="341750" y="307620"/>
                </a:lnTo>
                <a:lnTo>
                  <a:pt x="330864" y="293878"/>
                </a:lnTo>
                <a:lnTo>
                  <a:pt x="325422" y="287004"/>
                </a:lnTo>
                <a:lnTo>
                  <a:pt x="320400" y="279704"/>
                </a:lnTo>
                <a:lnTo>
                  <a:pt x="312026" y="268966"/>
                </a:lnTo>
                <a:lnTo>
                  <a:pt x="309743" y="266198"/>
                </a:lnTo>
                <a:lnTo>
                  <a:pt x="309743" y="266494"/>
                </a:lnTo>
                <a:lnTo>
                  <a:pt x="307473" y="273775"/>
                </a:lnTo>
                <a:lnTo>
                  <a:pt x="306109" y="281055"/>
                </a:lnTo>
                <a:lnTo>
                  <a:pt x="305199" y="288767"/>
                </a:lnTo>
                <a:lnTo>
                  <a:pt x="303839" y="296476"/>
                </a:lnTo>
                <a:lnTo>
                  <a:pt x="303385" y="297333"/>
                </a:lnTo>
                <a:lnTo>
                  <a:pt x="302929" y="297761"/>
                </a:lnTo>
                <a:lnTo>
                  <a:pt x="302022" y="297761"/>
                </a:lnTo>
                <a:lnTo>
                  <a:pt x="301112" y="297761"/>
                </a:lnTo>
                <a:lnTo>
                  <a:pt x="300658" y="297333"/>
                </a:lnTo>
                <a:lnTo>
                  <a:pt x="300205" y="296904"/>
                </a:lnTo>
                <a:lnTo>
                  <a:pt x="299751" y="296476"/>
                </a:lnTo>
                <a:lnTo>
                  <a:pt x="299751" y="295191"/>
                </a:lnTo>
                <a:lnTo>
                  <a:pt x="301112" y="287911"/>
                </a:lnTo>
                <a:lnTo>
                  <a:pt x="302475" y="280199"/>
                </a:lnTo>
                <a:lnTo>
                  <a:pt x="303385" y="272918"/>
                </a:lnTo>
                <a:lnTo>
                  <a:pt x="305199" y="265209"/>
                </a:lnTo>
                <a:lnTo>
                  <a:pt x="305656" y="264353"/>
                </a:lnTo>
                <a:lnTo>
                  <a:pt x="306563" y="263924"/>
                </a:lnTo>
                <a:lnTo>
                  <a:pt x="307016" y="263924"/>
                </a:lnTo>
                <a:lnTo>
                  <a:pt x="307866" y="263924"/>
                </a:lnTo>
                <a:lnTo>
                  <a:pt x="302815" y="257799"/>
                </a:lnTo>
                <a:lnTo>
                  <a:pt x="293608" y="247493"/>
                </a:lnTo>
                <a:close/>
                <a:moveTo>
                  <a:pt x="431051" y="320002"/>
                </a:moveTo>
                <a:lnTo>
                  <a:pt x="429785" y="318299"/>
                </a:lnTo>
                <a:lnTo>
                  <a:pt x="429243" y="317656"/>
                </a:lnTo>
                <a:lnTo>
                  <a:pt x="427540" y="333512"/>
                </a:lnTo>
                <a:lnTo>
                  <a:pt x="426837" y="343287"/>
                </a:lnTo>
                <a:lnTo>
                  <a:pt x="426488" y="353505"/>
                </a:lnTo>
                <a:lnTo>
                  <a:pt x="426488" y="354393"/>
                </a:lnTo>
                <a:lnTo>
                  <a:pt x="426135" y="354837"/>
                </a:lnTo>
                <a:lnTo>
                  <a:pt x="425436" y="355281"/>
                </a:lnTo>
                <a:lnTo>
                  <a:pt x="425083" y="355281"/>
                </a:lnTo>
                <a:lnTo>
                  <a:pt x="424031" y="355281"/>
                </a:lnTo>
                <a:lnTo>
                  <a:pt x="423332" y="354837"/>
                </a:lnTo>
                <a:lnTo>
                  <a:pt x="422980" y="354393"/>
                </a:lnTo>
                <a:lnTo>
                  <a:pt x="422980" y="353505"/>
                </a:lnTo>
                <a:lnTo>
                  <a:pt x="423332" y="343287"/>
                </a:lnTo>
                <a:lnTo>
                  <a:pt x="424031" y="332621"/>
                </a:lnTo>
                <a:lnTo>
                  <a:pt x="426299" y="314170"/>
                </a:lnTo>
                <a:lnTo>
                  <a:pt x="415032" y="300831"/>
                </a:lnTo>
                <a:lnTo>
                  <a:pt x="409382" y="294404"/>
                </a:lnTo>
                <a:lnTo>
                  <a:pt x="408327" y="299606"/>
                </a:lnTo>
                <a:lnTo>
                  <a:pt x="407439" y="305756"/>
                </a:lnTo>
                <a:lnTo>
                  <a:pt x="406995" y="311909"/>
                </a:lnTo>
                <a:lnTo>
                  <a:pt x="406995" y="318063"/>
                </a:lnTo>
                <a:lnTo>
                  <a:pt x="407439" y="330775"/>
                </a:lnTo>
                <a:lnTo>
                  <a:pt x="407439" y="343082"/>
                </a:lnTo>
                <a:lnTo>
                  <a:pt x="407439" y="343901"/>
                </a:lnTo>
                <a:lnTo>
                  <a:pt x="406995" y="344719"/>
                </a:lnTo>
                <a:lnTo>
                  <a:pt x="406107" y="345132"/>
                </a:lnTo>
                <a:lnTo>
                  <a:pt x="405663" y="345132"/>
                </a:lnTo>
                <a:lnTo>
                  <a:pt x="404775" y="345132"/>
                </a:lnTo>
                <a:lnTo>
                  <a:pt x="404331" y="344719"/>
                </a:lnTo>
                <a:lnTo>
                  <a:pt x="403887" y="343901"/>
                </a:lnTo>
                <a:lnTo>
                  <a:pt x="403443" y="343082"/>
                </a:lnTo>
                <a:lnTo>
                  <a:pt x="403443" y="330366"/>
                </a:lnTo>
                <a:lnTo>
                  <a:pt x="402999" y="317650"/>
                </a:lnTo>
                <a:lnTo>
                  <a:pt x="402999" y="311500"/>
                </a:lnTo>
                <a:lnTo>
                  <a:pt x="403443" y="304937"/>
                </a:lnTo>
                <a:lnTo>
                  <a:pt x="404331" y="298784"/>
                </a:lnTo>
                <a:lnTo>
                  <a:pt x="405663" y="292225"/>
                </a:lnTo>
                <a:lnTo>
                  <a:pt x="406107" y="291403"/>
                </a:lnTo>
                <a:lnTo>
                  <a:pt x="406460" y="291079"/>
                </a:lnTo>
                <a:lnTo>
                  <a:pt x="401547" y="285492"/>
                </a:lnTo>
                <a:lnTo>
                  <a:pt x="393007" y="276300"/>
                </a:lnTo>
                <a:lnTo>
                  <a:pt x="393007" y="326074"/>
                </a:lnTo>
                <a:lnTo>
                  <a:pt x="393007" y="326927"/>
                </a:lnTo>
                <a:lnTo>
                  <a:pt x="392636" y="327356"/>
                </a:lnTo>
                <a:lnTo>
                  <a:pt x="391895" y="327784"/>
                </a:lnTo>
                <a:lnTo>
                  <a:pt x="391527" y="328212"/>
                </a:lnTo>
                <a:lnTo>
                  <a:pt x="390787" y="327784"/>
                </a:lnTo>
                <a:lnTo>
                  <a:pt x="390047" y="327356"/>
                </a:lnTo>
                <a:lnTo>
                  <a:pt x="389675" y="326927"/>
                </a:lnTo>
                <a:lnTo>
                  <a:pt x="389675" y="326074"/>
                </a:lnTo>
                <a:lnTo>
                  <a:pt x="389675" y="272716"/>
                </a:lnTo>
                <a:lnTo>
                  <a:pt x="388482" y="271432"/>
                </a:lnTo>
                <a:lnTo>
                  <a:pt x="375835" y="258650"/>
                </a:lnTo>
                <a:lnTo>
                  <a:pt x="368885" y="252361"/>
                </a:lnTo>
                <a:lnTo>
                  <a:pt x="368265" y="257478"/>
                </a:lnTo>
                <a:lnTo>
                  <a:pt x="367790" y="263354"/>
                </a:lnTo>
                <a:lnTo>
                  <a:pt x="367790" y="269652"/>
                </a:lnTo>
                <a:lnTo>
                  <a:pt x="367790" y="299042"/>
                </a:lnTo>
                <a:lnTo>
                  <a:pt x="367314" y="299883"/>
                </a:lnTo>
                <a:lnTo>
                  <a:pt x="366839" y="300724"/>
                </a:lnTo>
                <a:lnTo>
                  <a:pt x="366363" y="301143"/>
                </a:lnTo>
                <a:lnTo>
                  <a:pt x="365409" y="301143"/>
                </a:lnTo>
                <a:lnTo>
                  <a:pt x="364458" y="301143"/>
                </a:lnTo>
                <a:lnTo>
                  <a:pt x="363982" y="300724"/>
                </a:lnTo>
                <a:lnTo>
                  <a:pt x="363507" y="299883"/>
                </a:lnTo>
                <a:lnTo>
                  <a:pt x="363031" y="299042"/>
                </a:lnTo>
                <a:lnTo>
                  <a:pt x="363031" y="266714"/>
                </a:lnTo>
                <a:lnTo>
                  <a:pt x="363507" y="261257"/>
                </a:lnTo>
                <a:lnTo>
                  <a:pt x="363982" y="256219"/>
                </a:lnTo>
                <a:lnTo>
                  <a:pt x="364987" y="248834"/>
                </a:lnTo>
                <a:lnTo>
                  <a:pt x="359819" y="244164"/>
                </a:lnTo>
                <a:lnTo>
                  <a:pt x="346379" y="232317"/>
                </a:lnTo>
                <a:lnTo>
                  <a:pt x="346379" y="272424"/>
                </a:lnTo>
                <a:lnTo>
                  <a:pt x="346379" y="273249"/>
                </a:lnTo>
                <a:lnTo>
                  <a:pt x="345639" y="273661"/>
                </a:lnTo>
                <a:lnTo>
                  <a:pt x="344159" y="274074"/>
                </a:lnTo>
                <a:lnTo>
                  <a:pt x="342679" y="274074"/>
                </a:lnTo>
                <a:lnTo>
                  <a:pt x="341939" y="274074"/>
                </a:lnTo>
                <a:lnTo>
                  <a:pt x="340459" y="273661"/>
                </a:lnTo>
                <a:lnTo>
                  <a:pt x="339716" y="273249"/>
                </a:lnTo>
                <a:lnTo>
                  <a:pt x="339716" y="272424"/>
                </a:lnTo>
                <a:lnTo>
                  <a:pt x="339716" y="226306"/>
                </a:lnTo>
                <a:lnTo>
                  <a:pt x="326395" y="214062"/>
                </a:lnTo>
                <a:lnTo>
                  <a:pt x="326395" y="251709"/>
                </a:lnTo>
                <a:lnTo>
                  <a:pt x="326024" y="252534"/>
                </a:lnTo>
                <a:lnTo>
                  <a:pt x="325655" y="252947"/>
                </a:lnTo>
                <a:lnTo>
                  <a:pt x="325284" y="253772"/>
                </a:lnTo>
                <a:lnTo>
                  <a:pt x="324544" y="253772"/>
                </a:lnTo>
                <a:lnTo>
                  <a:pt x="323804" y="253772"/>
                </a:lnTo>
                <a:lnTo>
                  <a:pt x="323435" y="252947"/>
                </a:lnTo>
                <a:lnTo>
                  <a:pt x="323064" y="252534"/>
                </a:lnTo>
                <a:lnTo>
                  <a:pt x="323064" y="251709"/>
                </a:lnTo>
                <a:lnTo>
                  <a:pt x="323064" y="211005"/>
                </a:lnTo>
                <a:lnTo>
                  <a:pt x="306295" y="195590"/>
                </a:lnTo>
                <a:lnTo>
                  <a:pt x="303080" y="192507"/>
                </a:lnTo>
                <a:lnTo>
                  <a:pt x="303080" y="236197"/>
                </a:lnTo>
                <a:lnTo>
                  <a:pt x="321237" y="256943"/>
                </a:lnTo>
                <a:lnTo>
                  <a:pt x="326679" y="263383"/>
                </a:lnTo>
                <a:lnTo>
                  <a:pt x="332539" y="270257"/>
                </a:lnTo>
                <a:lnTo>
                  <a:pt x="342585" y="283568"/>
                </a:lnTo>
                <a:lnTo>
                  <a:pt x="355146" y="299461"/>
                </a:lnTo>
                <a:lnTo>
                  <a:pt x="361844" y="306761"/>
                </a:lnTo>
                <a:lnTo>
                  <a:pt x="368542" y="314492"/>
                </a:lnTo>
                <a:lnTo>
                  <a:pt x="381101" y="328237"/>
                </a:lnTo>
                <a:lnTo>
                  <a:pt x="391146" y="338972"/>
                </a:lnTo>
                <a:lnTo>
                  <a:pt x="401195" y="349711"/>
                </a:lnTo>
                <a:lnTo>
                  <a:pt x="406217" y="354434"/>
                </a:lnTo>
                <a:lnTo>
                  <a:pt x="412078" y="359158"/>
                </a:lnTo>
                <a:lnTo>
                  <a:pt x="417104" y="363884"/>
                </a:lnTo>
                <a:lnTo>
                  <a:pt x="422545" y="367748"/>
                </a:lnTo>
                <a:lnTo>
                  <a:pt x="424636" y="369036"/>
                </a:lnTo>
                <a:lnTo>
                  <a:pt x="425474" y="369896"/>
                </a:lnTo>
                <a:lnTo>
                  <a:pt x="425893" y="371184"/>
                </a:lnTo>
                <a:lnTo>
                  <a:pt x="426217" y="372182"/>
                </a:lnTo>
                <a:lnTo>
                  <a:pt x="439635" y="363973"/>
                </a:lnTo>
                <a:lnTo>
                  <a:pt x="439635" y="333597"/>
                </a:lnTo>
                <a:lnTo>
                  <a:pt x="439635" y="332797"/>
                </a:lnTo>
                <a:lnTo>
                  <a:pt x="440003" y="332397"/>
                </a:lnTo>
                <a:lnTo>
                  <a:pt x="440649" y="332048"/>
                </a:lnTo>
                <a:lnTo>
                  <a:pt x="431051" y="320002"/>
                </a:lnTo>
                <a:close/>
                <a:moveTo>
                  <a:pt x="456759" y="349402"/>
                </a:moveTo>
                <a:lnTo>
                  <a:pt x="449592" y="342159"/>
                </a:lnTo>
                <a:lnTo>
                  <a:pt x="443272" y="335341"/>
                </a:lnTo>
                <a:lnTo>
                  <a:pt x="442964" y="334954"/>
                </a:lnTo>
                <a:lnTo>
                  <a:pt x="442964" y="361872"/>
                </a:lnTo>
                <a:lnTo>
                  <a:pt x="456337" y="353234"/>
                </a:lnTo>
                <a:lnTo>
                  <a:pt x="458866" y="351531"/>
                </a:lnTo>
                <a:lnTo>
                  <a:pt x="456759" y="349402"/>
                </a:lnTo>
                <a:close/>
                <a:moveTo>
                  <a:pt x="471088" y="383059"/>
                </a:moveTo>
                <a:lnTo>
                  <a:pt x="470666" y="374966"/>
                </a:lnTo>
                <a:lnTo>
                  <a:pt x="468981" y="366870"/>
                </a:lnTo>
                <a:lnTo>
                  <a:pt x="468137" y="363462"/>
                </a:lnTo>
                <a:lnTo>
                  <a:pt x="465608" y="365591"/>
                </a:lnTo>
                <a:lnTo>
                  <a:pt x="445379" y="378373"/>
                </a:lnTo>
                <a:lnTo>
                  <a:pt x="430207" y="388173"/>
                </a:lnTo>
                <a:lnTo>
                  <a:pt x="422558" y="392626"/>
                </a:lnTo>
                <a:lnTo>
                  <a:pt x="422029" y="398691"/>
                </a:lnTo>
                <a:lnTo>
                  <a:pt x="420127" y="409621"/>
                </a:lnTo>
                <a:lnTo>
                  <a:pt x="418222" y="420555"/>
                </a:lnTo>
                <a:lnTo>
                  <a:pt x="417270" y="431485"/>
                </a:lnTo>
                <a:lnTo>
                  <a:pt x="417270" y="432297"/>
                </a:lnTo>
                <a:lnTo>
                  <a:pt x="416795" y="432700"/>
                </a:lnTo>
                <a:lnTo>
                  <a:pt x="415844" y="433107"/>
                </a:lnTo>
                <a:lnTo>
                  <a:pt x="414893" y="433107"/>
                </a:lnTo>
                <a:lnTo>
                  <a:pt x="414417" y="433107"/>
                </a:lnTo>
                <a:lnTo>
                  <a:pt x="413466" y="432700"/>
                </a:lnTo>
                <a:lnTo>
                  <a:pt x="412991" y="432297"/>
                </a:lnTo>
                <a:lnTo>
                  <a:pt x="412991" y="431485"/>
                </a:lnTo>
                <a:lnTo>
                  <a:pt x="413942" y="420555"/>
                </a:lnTo>
                <a:lnTo>
                  <a:pt x="415844" y="409621"/>
                </a:lnTo>
                <a:lnTo>
                  <a:pt x="417746" y="398691"/>
                </a:lnTo>
                <a:lnTo>
                  <a:pt x="418048" y="395252"/>
                </a:lnTo>
                <a:lnTo>
                  <a:pt x="416297" y="396269"/>
                </a:lnTo>
                <a:lnTo>
                  <a:pt x="404076" y="403937"/>
                </a:lnTo>
                <a:lnTo>
                  <a:pt x="401110" y="405864"/>
                </a:lnTo>
                <a:lnTo>
                  <a:pt x="400587" y="408692"/>
                </a:lnTo>
                <a:lnTo>
                  <a:pt x="399208" y="416130"/>
                </a:lnTo>
                <a:lnTo>
                  <a:pt x="398864" y="419629"/>
                </a:lnTo>
                <a:lnTo>
                  <a:pt x="398175" y="423130"/>
                </a:lnTo>
                <a:lnTo>
                  <a:pt x="398175" y="427504"/>
                </a:lnTo>
                <a:lnTo>
                  <a:pt x="397831" y="432757"/>
                </a:lnTo>
                <a:lnTo>
                  <a:pt x="397142" y="437131"/>
                </a:lnTo>
                <a:lnTo>
                  <a:pt x="396106" y="441505"/>
                </a:lnTo>
                <a:lnTo>
                  <a:pt x="395763" y="442381"/>
                </a:lnTo>
                <a:lnTo>
                  <a:pt x="395073" y="443256"/>
                </a:lnTo>
                <a:lnTo>
                  <a:pt x="394040" y="443256"/>
                </a:lnTo>
                <a:lnTo>
                  <a:pt x="393350" y="443256"/>
                </a:lnTo>
                <a:lnTo>
                  <a:pt x="393007" y="441943"/>
                </a:lnTo>
                <a:lnTo>
                  <a:pt x="393007" y="441505"/>
                </a:lnTo>
                <a:lnTo>
                  <a:pt x="393007" y="440630"/>
                </a:lnTo>
                <a:lnTo>
                  <a:pt x="394383" y="435818"/>
                </a:lnTo>
                <a:lnTo>
                  <a:pt x="394730" y="431444"/>
                </a:lnTo>
                <a:lnTo>
                  <a:pt x="395073" y="425754"/>
                </a:lnTo>
                <a:lnTo>
                  <a:pt x="395073" y="420942"/>
                </a:lnTo>
                <a:lnTo>
                  <a:pt x="395419" y="417878"/>
                </a:lnTo>
                <a:lnTo>
                  <a:pt x="395763" y="414379"/>
                </a:lnTo>
                <a:lnTo>
                  <a:pt x="396972" y="408613"/>
                </a:lnTo>
                <a:lnTo>
                  <a:pt x="392695" y="411608"/>
                </a:lnTo>
                <a:lnTo>
                  <a:pt x="388482" y="415015"/>
                </a:lnTo>
                <a:lnTo>
                  <a:pt x="369093" y="429501"/>
                </a:lnTo>
                <a:lnTo>
                  <a:pt x="350549" y="444840"/>
                </a:lnTo>
                <a:lnTo>
                  <a:pt x="345491" y="448247"/>
                </a:lnTo>
                <a:lnTo>
                  <a:pt x="340012" y="452933"/>
                </a:lnTo>
                <a:lnTo>
                  <a:pt x="334533" y="458047"/>
                </a:lnTo>
                <a:lnTo>
                  <a:pt x="329053" y="463161"/>
                </a:lnTo>
                <a:lnTo>
                  <a:pt x="326525" y="466143"/>
                </a:lnTo>
                <a:lnTo>
                  <a:pt x="324840" y="469125"/>
                </a:lnTo>
                <a:lnTo>
                  <a:pt x="323152" y="471682"/>
                </a:lnTo>
                <a:lnTo>
                  <a:pt x="326103" y="472533"/>
                </a:lnTo>
                <a:lnTo>
                  <a:pt x="337905" y="476368"/>
                </a:lnTo>
                <a:lnTo>
                  <a:pt x="345913" y="478500"/>
                </a:lnTo>
                <a:lnTo>
                  <a:pt x="354343" y="481482"/>
                </a:lnTo>
                <a:lnTo>
                  <a:pt x="361929" y="483186"/>
                </a:lnTo>
                <a:lnTo>
                  <a:pt x="368671" y="484464"/>
                </a:lnTo>
                <a:lnTo>
                  <a:pt x="377101" y="486168"/>
                </a:lnTo>
                <a:lnTo>
                  <a:pt x="385109" y="487872"/>
                </a:lnTo>
                <a:lnTo>
                  <a:pt x="403232" y="492132"/>
                </a:lnTo>
                <a:lnTo>
                  <a:pt x="409902" y="493858"/>
                </a:lnTo>
                <a:lnTo>
                  <a:pt x="410065" y="493345"/>
                </a:lnTo>
                <a:lnTo>
                  <a:pt x="410469" y="492057"/>
                </a:lnTo>
                <a:lnTo>
                  <a:pt x="410875" y="490772"/>
                </a:lnTo>
                <a:lnTo>
                  <a:pt x="411231" y="490318"/>
                </a:lnTo>
                <a:lnTo>
                  <a:pt x="410711" y="486209"/>
                </a:lnTo>
                <a:lnTo>
                  <a:pt x="410009" y="477451"/>
                </a:lnTo>
                <a:lnTo>
                  <a:pt x="409659" y="468694"/>
                </a:lnTo>
                <a:lnTo>
                  <a:pt x="409659" y="467819"/>
                </a:lnTo>
                <a:lnTo>
                  <a:pt x="410009" y="467381"/>
                </a:lnTo>
                <a:lnTo>
                  <a:pt x="410711" y="466943"/>
                </a:lnTo>
                <a:lnTo>
                  <a:pt x="411061" y="466943"/>
                </a:lnTo>
                <a:lnTo>
                  <a:pt x="411763" y="466943"/>
                </a:lnTo>
                <a:lnTo>
                  <a:pt x="412815" y="467381"/>
                </a:lnTo>
                <a:lnTo>
                  <a:pt x="413164" y="467819"/>
                </a:lnTo>
                <a:lnTo>
                  <a:pt x="413164" y="468694"/>
                </a:lnTo>
                <a:lnTo>
                  <a:pt x="413517" y="477451"/>
                </a:lnTo>
                <a:lnTo>
                  <a:pt x="414216" y="485771"/>
                </a:lnTo>
                <a:lnTo>
                  <a:pt x="414301" y="486414"/>
                </a:lnTo>
                <a:lnTo>
                  <a:pt x="414924" y="485623"/>
                </a:lnTo>
                <a:lnTo>
                  <a:pt x="418571" y="480906"/>
                </a:lnTo>
                <a:lnTo>
                  <a:pt x="422214" y="476617"/>
                </a:lnTo>
                <a:lnTo>
                  <a:pt x="426670" y="472328"/>
                </a:lnTo>
                <a:lnTo>
                  <a:pt x="435179" y="464606"/>
                </a:lnTo>
                <a:lnTo>
                  <a:pt x="444900" y="457316"/>
                </a:lnTo>
                <a:lnTo>
                  <a:pt x="446925" y="455600"/>
                </a:lnTo>
                <a:lnTo>
                  <a:pt x="449356" y="453456"/>
                </a:lnTo>
                <a:lnTo>
                  <a:pt x="452190" y="451740"/>
                </a:lnTo>
                <a:lnTo>
                  <a:pt x="455431" y="450452"/>
                </a:lnTo>
                <a:lnTo>
                  <a:pt x="458671" y="450023"/>
                </a:lnTo>
                <a:lnTo>
                  <a:pt x="460696" y="450452"/>
                </a:lnTo>
                <a:lnTo>
                  <a:pt x="462724" y="450883"/>
                </a:lnTo>
                <a:lnTo>
                  <a:pt x="463634" y="451365"/>
                </a:lnTo>
                <a:lnTo>
                  <a:pt x="463924" y="448247"/>
                </a:lnTo>
                <a:lnTo>
                  <a:pt x="464767" y="441858"/>
                </a:lnTo>
                <a:lnTo>
                  <a:pt x="466452" y="434615"/>
                </a:lnTo>
                <a:lnTo>
                  <a:pt x="468981" y="418851"/>
                </a:lnTo>
                <a:lnTo>
                  <a:pt x="470247" y="409901"/>
                </a:lnTo>
                <a:lnTo>
                  <a:pt x="471088" y="400530"/>
                </a:lnTo>
                <a:lnTo>
                  <a:pt x="471510" y="392008"/>
                </a:lnTo>
                <a:lnTo>
                  <a:pt x="471088" y="383059"/>
                </a:lnTo>
                <a:close/>
                <a:moveTo>
                  <a:pt x="539157" y="528154"/>
                </a:moveTo>
                <a:cubicBezTo>
                  <a:pt x="538222" y="528154"/>
                  <a:pt x="538222" y="529738"/>
                  <a:pt x="537290" y="529738"/>
                </a:cubicBezTo>
                <a:cubicBezTo>
                  <a:pt x="536355" y="528154"/>
                  <a:pt x="535419" y="527364"/>
                  <a:pt x="533549" y="525783"/>
                </a:cubicBezTo>
                <a:cubicBezTo>
                  <a:pt x="533549" y="525783"/>
                  <a:pt x="532614" y="524993"/>
                  <a:pt x="532614" y="524199"/>
                </a:cubicBezTo>
                <a:lnTo>
                  <a:pt x="530746" y="525783"/>
                </a:lnTo>
                <a:cubicBezTo>
                  <a:pt x="529811" y="525783"/>
                  <a:pt x="528876" y="524199"/>
                  <a:pt x="528876" y="524199"/>
                </a:cubicBezTo>
                <a:cubicBezTo>
                  <a:pt x="527940" y="523409"/>
                  <a:pt x="527940" y="521828"/>
                  <a:pt x="527008" y="521828"/>
                </a:cubicBezTo>
                <a:cubicBezTo>
                  <a:pt x="526073" y="521828"/>
                  <a:pt x="526073" y="523409"/>
                  <a:pt x="525138" y="523409"/>
                </a:cubicBezTo>
                <a:cubicBezTo>
                  <a:pt x="524203" y="522618"/>
                  <a:pt x="524203" y="522618"/>
                  <a:pt x="523267" y="521828"/>
                </a:cubicBezTo>
                <a:cubicBezTo>
                  <a:pt x="523267" y="521828"/>
                  <a:pt x="521400" y="522618"/>
                  <a:pt x="521400" y="523409"/>
                </a:cubicBezTo>
                <a:cubicBezTo>
                  <a:pt x="521400" y="523409"/>
                  <a:pt x="522332" y="524199"/>
                  <a:pt x="523267" y="524993"/>
                </a:cubicBezTo>
                <a:cubicBezTo>
                  <a:pt x="523267" y="524993"/>
                  <a:pt x="524203" y="525783"/>
                  <a:pt x="524203" y="526573"/>
                </a:cubicBezTo>
                <a:cubicBezTo>
                  <a:pt x="525138" y="527364"/>
                  <a:pt x="526073" y="527364"/>
                  <a:pt x="526073" y="528154"/>
                </a:cubicBezTo>
                <a:cubicBezTo>
                  <a:pt x="527008" y="528948"/>
                  <a:pt x="527008" y="529738"/>
                  <a:pt x="527940" y="529738"/>
                </a:cubicBezTo>
                <a:cubicBezTo>
                  <a:pt x="527940" y="530529"/>
                  <a:pt x="528876" y="531319"/>
                  <a:pt x="528876" y="532109"/>
                </a:cubicBezTo>
                <a:cubicBezTo>
                  <a:pt x="529811" y="532109"/>
                  <a:pt x="530746" y="530529"/>
                  <a:pt x="531681" y="530529"/>
                </a:cubicBezTo>
                <a:cubicBezTo>
                  <a:pt x="531681" y="530529"/>
                  <a:pt x="532614" y="528948"/>
                  <a:pt x="533549" y="528948"/>
                </a:cubicBezTo>
                <a:cubicBezTo>
                  <a:pt x="533549" y="528948"/>
                  <a:pt x="534484" y="530529"/>
                  <a:pt x="535419" y="530529"/>
                </a:cubicBezTo>
                <a:cubicBezTo>
                  <a:pt x="535419" y="531319"/>
                  <a:pt x="536355" y="529738"/>
                  <a:pt x="537290" y="529738"/>
                </a:cubicBezTo>
                <a:cubicBezTo>
                  <a:pt x="537290" y="529738"/>
                  <a:pt x="538222" y="531319"/>
                  <a:pt x="539157" y="531319"/>
                </a:cubicBezTo>
                <a:lnTo>
                  <a:pt x="541028" y="529738"/>
                </a:lnTo>
                <a:lnTo>
                  <a:pt x="539157" y="528154"/>
                </a:lnTo>
                <a:close/>
                <a:moveTo>
                  <a:pt x="555047" y="512337"/>
                </a:moveTo>
                <a:cubicBezTo>
                  <a:pt x="554112" y="512337"/>
                  <a:pt x="553177" y="511546"/>
                  <a:pt x="553177" y="510753"/>
                </a:cubicBezTo>
                <a:cubicBezTo>
                  <a:pt x="553177" y="509962"/>
                  <a:pt x="551309" y="509172"/>
                  <a:pt x="551309" y="509172"/>
                </a:cubicBezTo>
                <a:lnTo>
                  <a:pt x="554112" y="507591"/>
                </a:lnTo>
                <a:cubicBezTo>
                  <a:pt x="553177" y="507591"/>
                  <a:pt x="552242" y="506007"/>
                  <a:pt x="552242" y="506007"/>
                </a:cubicBezTo>
                <a:cubicBezTo>
                  <a:pt x="551309" y="506007"/>
                  <a:pt x="550374" y="507591"/>
                  <a:pt x="550374" y="507591"/>
                </a:cubicBezTo>
                <a:cubicBezTo>
                  <a:pt x="549439" y="507591"/>
                  <a:pt x="548504" y="508381"/>
                  <a:pt x="547568" y="508381"/>
                </a:cubicBezTo>
                <a:cubicBezTo>
                  <a:pt x="547568" y="509172"/>
                  <a:pt x="549439" y="509962"/>
                  <a:pt x="549439" y="510753"/>
                </a:cubicBezTo>
                <a:cubicBezTo>
                  <a:pt x="549439" y="510753"/>
                  <a:pt x="550374" y="511546"/>
                  <a:pt x="551309" y="512337"/>
                </a:cubicBezTo>
                <a:cubicBezTo>
                  <a:pt x="551309" y="512337"/>
                  <a:pt x="552242" y="513127"/>
                  <a:pt x="553177" y="513917"/>
                </a:cubicBezTo>
                <a:cubicBezTo>
                  <a:pt x="553177" y="513917"/>
                  <a:pt x="550374" y="514708"/>
                  <a:pt x="550374" y="515498"/>
                </a:cubicBezTo>
                <a:lnTo>
                  <a:pt x="552242" y="517082"/>
                </a:lnTo>
                <a:cubicBezTo>
                  <a:pt x="553177" y="517873"/>
                  <a:pt x="553177" y="518663"/>
                  <a:pt x="554112" y="518663"/>
                </a:cubicBezTo>
                <a:lnTo>
                  <a:pt x="555983" y="517082"/>
                </a:lnTo>
                <a:cubicBezTo>
                  <a:pt x="555983" y="517082"/>
                  <a:pt x="554112" y="516292"/>
                  <a:pt x="554112" y="515498"/>
                </a:cubicBezTo>
                <a:lnTo>
                  <a:pt x="556915" y="514708"/>
                </a:lnTo>
                <a:cubicBezTo>
                  <a:pt x="555983" y="513917"/>
                  <a:pt x="555047" y="513127"/>
                  <a:pt x="555047" y="512337"/>
                </a:cubicBezTo>
                <a:close/>
                <a:moveTo>
                  <a:pt x="579349" y="510753"/>
                </a:moveTo>
                <a:cubicBezTo>
                  <a:pt x="579349" y="510753"/>
                  <a:pt x="578413" y="508381"/>
                  <a:pt x="577478" y="509172"/>
                </a:cubicBezTo>
                <a:cubicBezTo>
                  <a:pt x="577478" y="509172"/>
                  <a:pt x="576543" y="509962"/>
                  <a:pt x="575611" y="509962"/>
                </a:cubicBezTo>
                <a:cubicBezTo>
                  <a:pt x="576543" y="510753"/>
                  <a:pt x="576543" y="511546"/>
                  <a:pt x="577478" y="512337"/>
                </a:cubicBezTo>
                <a:cubicBezTo>
                  <a:pt x="577478" y="512337"/>
                  <a:pt x="578413" y="513127"/>
                  <a:pt x="579349" y="513917"/>
                </a:cubicBezTo>
                <a:cubicBezTo>
                  <a:pt x="579349" y="513917"/>
                  <a:pt x="580284" y="512337"/>
                  <a:pt x="581219" y="512337"/>
                </a:cubicBezTo>
                <a:cubicBezTo>
                  <a:pt x="581219" y="512337"/>
                  <a:pt x="582151" y="513917"/>
                  <a:pt x="583086" y="513917"/>
                </a:cubicBezTo>
                <a:cubicBezTo>
                  <a:pt x="583086" y="513917"/>
                  <a:pt x="584022" y="513127"/>
                  <a:pt x="584957" y="513127"/>
                </a:cubicBezTo>
                <a:cubicBezTo>
                  <a:pt x="584022" y="512337"/>
                  <a:pt x="584022" y="511546"/>
                  <a:pt x="583086" y="510753"/>
                </a:cubicBezTo>
                <a:cubicBezTo>
                  <a:pt x="583086" y="510753"/>
                  <a:pt x="582151" y="509172"/>
                  <a:pt x="581219" y="509172"/>
                </a:cubicBezTo>
                <a:cubicBezTo>
                  <a:pt x="581219" y="509172"/>
                  <a:pt x="580284" y="510753"/>
                  <a:pt x="579349" y="510753"/>
                </a:cubicBezTo>
                <a:close/>
                <a:moveTo>
                  <a:pt x="585892" y="503636"/>
                </a:moveTo>
                <a:cubicBezTo>
                  <a:pt x="585892" y="503636"/>
                  <a:pt x="584022" y="505217"/>
                  <a:pt x="584022" y="504426"/>
                </a:cubicBezTo>
                <a:cubicBezTo>
                  <a:pt x="584022" y="504426"/>
                  <a:pt x="583086" y="502845"/>
                  <a:pt x="582151" y="502845"/>
                </a:cubicBezTo>
                <a:cubicBezTo>
                  <a:pt x="582151" y="503636"/>
                  <a:pt x="580284" y="503636"/>
                  <a:pt x="580284" y="504426"/>
                </a:cubicBezTo>
                <a:lnTo>
                  <a:pt x="582151" y="506007"/>
                </a:lnTo>
                <a:cubicBezTo>
                  <a:pt x="582151" y="506007"/>
                  <a:pt x="583086" y="507591"/>
                  <a:pt x="584022" y="507591"/>
                </a:cubicBezTo>
                <a:cubicBezTo>
                  <a:pt x="584022" y="507591"/>
                  <a:pt x="584957" y="506797"/>
                  <a:pt x="585892" y="506797"/>
                </a:cubicBezTo>
                <a:lnTo>
                  <a:pt x="587760" y="505217"/>
                </a:lnTo>
                <a:cubicBezTo>
                  <a:pt x="587760" y="505217"/>
                  <a:pt x="586824" y="503636"/>
                  <a:pt x="585892" y="503636"/>
                </a:cubicBezTo>
                <a:close/>
                <a:moveTo>
                  <a:pt x="591501" y="519453"/>
                </a:moveTo>
                <a:cubicBezTo>
                  <a:pt x="590565" y="519453"/>
                  <a:pt x="589630" y="521037"/>
                  <a:pt x="588695" y="521037"/>
                </a:cubicBezTo>
                <a:lnTo>
                  <a:pt x="587760" y="519453"/>
                </a:lnTo>
                <a:cubicBezTo>
                  <a:pt x="586824" y="519453"/>
                  <a:pt x="585892" y="521037"/>
                  <a:pt x="584957" y="521037"/>
                </a:cubicBezTo>
                <a:cubicBezTo>
                  <a:pt x="584957" y="521037"/>
                  <a:pt x="584022" y="519453"/>
                  <a:pt x="584022" y="518663"/>
                </a:cubicBezTo>
                <a:cubicBezTo>
                  <a:pt x="584022" y="519453"/>
                  <a:pt x="582151" y="519453"/>
                  <a:pt x="582151" y="520247"/>
                </a:cubicBezTo>
                <a:cubicBezTo>
                  <a:pt x="581219" y="521037"/>
                  <a:pt x="583086" y="521828"/>
                  <a:pt x="583086" y="521828"/>
                </a:cubicBezTo>
                <a:cubicBezTo>
                  <a:pt x="584022" y="522618"/>
                  <a:pt x="584022" y="523409"/>
                  <a:pt x="584957" y="524199"/>
                </a:cubicBezTo>
                <a:cubicBezTo>
                  <a:pt x="585892" y="524199"/>
                  <a:pt x="585892" y="524993"/>
                  <a:pt x="586824" y="525783"/>
                </a:cubicBezTo>
                <a:cubicBezTo>
                  <a:pt x="586824" y="524993"/>
                  <a:pt x="587760" y="524993"/>
                  <a:pt x="588695" y="524199"/>
                </a:cubicBezTo>
                <a:cubicBezTo>
                  <a:pt x="589630" y="523409"/>
                  <a:pt x="591501" y="522618"/>
                  <a:pt x="592433" y="521828"/>
                </a:cubicBezTo>
                <a:cubicBezTo>
                  <a:pt x="592433" y="521828"/>
                  <a:pt x="591501" y="520247"/>
                  <a:pt x="591501" y="519453"/>
                </a:cubicBezTo>
                <a:close/>
                <a:moveTo>
                  <a:pt x="615877" y="503784"/>
                </a:moveTo>
                <a:cubicBezTo>
                  <a:pt x="615455" y="504048"/>
                  <a:pt x="613931" y="504631"/>
                  <a:pt x="613931" y="505217"/>
                </a:cubicBezTo>
                <a:lnTo>
                  <a:pt x="615802" y="506797"/>
                </a:lnTo>
                <a:lnTo>
                  <a:pt x="617669" y="505217"/>
                </a:lnTo>
                <a:cubicBezTo>
                  <a:pt x="617669" y="505217"/>
                  <a:pt x="616088" y="504521"/>
                  <a:pt x="615877" y="503784"/>
                </a:cubicBezTo>
                <a:close/>
                <a:moveTo>
                  <a:pt x="617669" y="519453"/>
                </a:moveTo>
                <a:cubicBezTo>
                  <a:pt x="616734" y="519453"/>
                  <a:pt x="616734" y="517873"/>
                  <a:pt x="615802" y="517873"/>
                </a:cubicBezTo>
                <a:lnTo>
                  <a:pt x="613931" y="519453"/>
                </a:lnTo>
                <a:cubicBezTo>
                  <a:pt x="612996" y="519453"/>
                  <a:pt x="612061" y="517082"/>
                  <a:pt x="612061" y="517873"/>
                </a:cubicBezTo>
                <a:cubicBezTo>
                  <a:pt x="611129" y="517873"/>
                  <a:pt x="611129" y="518663"/>
                  <a:pt x="610193" y="518663"/>
                </a:cubicBezTo>
                <a:cubicBezTo>
                  <a:pt x="610193" y="519453"/>
                  <a:pt x="611129" y="520247"/>
                  <a:pt x="612061" y="520247"/>
                </a:cubicBezTo>
                <a:cubicBezTo>
                  <a:pt x="612061" y="521037"/>
                  <a:pt x="612996" y="521828"/>
                  <a:pt x="612996" y="522618"/>
                </a:cubicBezTo>
                <a:lnTo>
                  <a:pt x="614867" y="524199"/>
                </a:lnTo>
                <a:lnTo>
                  <a:pt x="616734" y="522618"/>
                </a:lnTo>
                <a:cubicBezTo>
                  <a:pt x="617669" y="522618"/>
                  <a:pt x="618604" y="521828"/>
                  <a:pt x="618604" y="521037"/>
                </a:cubicBezTo>
                <a:cubicBezTo>
                  <a:pt x="618604" y="521037"/>
                  <a:pt x="617669" y="520247"/>
                  <a:pt x="617669" y="519453"/>
                </a:cubicBezTo>
                <a:close/>
                <a:moveTo>
                  <a:pt x="628886" y="521037"/>
                </a:moveTo>
                <a:cubicBezTo>
                  <a:pt x="627951" y="520247"/>
                  <a:pt x="627016" y="519453"/>
                  <a:pt x="627016" y="519453"/>
                </a:cubicBezTo>
                <a:cubicBezTo>
                  <a:pt x="627016" y="518663"/>
                  <a:pt x="625148" y="517873"/>
                  <a:pt x="625148" y="517082"/>
                </a:cubicBezTo>
                <a:lnTo>
                  <a:pt x="627016" y="516292"/>
                </a:lnTo>
                <a:cubicBezTo>
                  <a:pt x="627016" y="515498"/>
                  <a:pt x="626083" y="514708"/>
                  <a:pt x="626083" y="513917"/>
                </a:cubicBezTo>
                <a:cubicBezTo>
                  <a:pt x="625148" y="513917"/>
                  <a:pt x="625148" y="513127"/>
                  <a:pt x="624213" y="512337"/>
                </a:cubicBezTo>
                <a:cubicBezTo>
                  <a:pt x="623278" y="511546"/>
                  <a:pt x="623278" y="511546"/>
                  <a:pt x="622342" y="510753"/>
                </a:cubicBezTo>
                <a:cubicBezTo>
                  <a:pt x="622342" y="511546"/>
                  <a:pt x="620475" y="511546"/>
                  <a:pt x="620475" y="512337"/>
                </a:cubicBezTo>
                <a:cubicBezTo>
                  <a:pt x="620475" y="512337"/>
                  <a:pt x="622342" y="513127"/>
                  <a:pt x="622342" y="513917"/>
                </a:cubicBezTo>
                <a:cubicBezTo>
                  <a:pt x="622342" y="514708"/>
                  <a:pt x="623278" y="515498"/>
                  <a:pt x="623278" y="515498"/>
                </a:cubicBezTo>
                <a:cubicBezTo>
                  <a:pt x="624213" y="515498"/>
                  <a:pt x="625148" y="517082"/>
                  <a:pt x="625148" y="517082"/>
                </a:cubicBezTo>
                <a:cubicBezTo>
                  <a:pt x="625148" y="517873"/>
                  <a:pt x="623278" y="518663"/>
                  <a:pt x="623278" y="518663"/>
                </a:cubicBezTo>
                <a:cubicBezTo>
                  <a:pt x="623278" y="519453"/>
                  <a:pt x="624213" y="520247"/>
                  <a:pt x="625148" y="520247"/>
                </a:cubicBezTo>
                <a:cubicBezTo>
                  <a:pt x="625148" y="521037"/>
                  <a:pt x="626083" y="521828"/>
                  <a:pt x="626083" y="522618"/>
                </a:cubicBezTo>
                <a:lnTo>
                  <a:pt x="624213" y="523409"/>
                </a:lnTo>
                <a:cubicBezTo>
                  <a:pt x="624213" y="524199"/>
                  <a:pt x="626083" y="524993"/>
                  <a:pt x="626083" y="524993"/>
                </a:cubicBezTo>
                <a:cubicBezTo>
                  <a:pt x="626083" y="525783"/>
                  <a:pt x="627016" y="526573"/>
                  <a:pt x="627016" y="527364"/>
                </a:cubicBezTo>
                <a:cubicBezTo>
                  <a:pt x="627951" y="526573"/>
                  <a:pt x="629821" y="526573"/>
                  <a:pt x="629821" y="525783"/>
                </a:cubicBezTo>
                <a:cubicBezTo>
                  <a:pt x="629821" y="524993"/>
                  <a:pt x="627951" y="524199"/>
                  <a:pt x="627951" y="524199"/>
                </a:cubicBezTo>
                <a:cubicBezTo>
                  <a:pt x="627951" y="523409"/>
                  <a:pt x="626083" y="522618"/>
                  <a:pt x="626083" y="522618"/>
                </a:cubicBezTo>
                <a:cubicBezTo>
                  <a:pt x="626083" y="521828"/>
                  <a:pt x="628886" y="521037"/>
                  <a:pt x="628886" y="521037"/>
                </a:cubicBezTo>
                <a:close/>
                <a:moveTo>
                  <a:pt x="641035" y="524199"/>
                </a:moveTo>
                <a:cubicBezTo>
                  <a:pt x="641035" y="523409"/>
                  <a:pt x="640103" y="522618"/>
                  <a:pt x="639168" y="521828"/>
                </a:cubicBezTo>
                <a:lnTo>
                  <a:pt x="638232" y="520247"/>
                </a:lnTo>
                <a:cubicBezTo>
                  <a:pt x="637297" y="520247"/>
                  <a:pt x="636362" y="521828"/>
                  <a:pt x="635430" y="521828"/>
                </a:cubicBezTo>
                <a:cubicBezTo>
                  <a:pt x="635430" y="521828"/>
                  <a:pt x="633559" y="522618"/>
                  <a:pt x="633559" y="523409"/>
                </a:cubicBezTo>
                <a:lnTo>
                  <a:pt x="635430" y="524993"/>
                </a:lnTo>
                <a:cubicBezTo>
                  <a:pt x="636362" y="524993"/>
                  <a:pt x="636362" y="523409"/>
                  <a:pt x="637297" y="523409"/>
                </a:cubicBezTo>
                <a:cubicBezTo>
                  <a:pt x="638232" y="524993"/>
                  <a:pt x="639168" y="525783"/>
                  <a:pt x="641035" y="527364"/>
                </a:cubicBezTo>
                <a:cubicBezTo>
                  <a:pt x="641035" y="526573"/>
                  <a:pt x="642906" y="526573"/>
                  <a:pt x="642906" y="525783"/>
                </a:cubicBezTo>
                <a:cubicBezTo>
                  <a:pt x="642906" y="524993"/>
                  <a:pt x="641035" y="524199"/>
                  <a:pt x="641035" y="524199"/>
                </a:cubicBezTo>
                <a:close/>
                <a:moveTo>
                  <a:pt x="717680" y="513917"/>
                </a:moveTo>
                <a:lnTo>
                  <a:pt x="715812" y="514708"/>
                </a:lnTo>
                <a:cubicBezTo>
                  <a:pt x="714877" y="515498"/>
                  <a:pt x="713942" y="516292"/>
                  <a:pt x="713006" y="516292"/>
                </a:cubicBezTo>
                <a:lnTo>
                  <a:pt x="712071" y="514708"/>
                </a:lnTo>
                <a:cubicBezTo>
                  <a:pt x="711136" y="514708"/>
                  <a:pt x="710204" y="516292"/>
                  <a:pt x="710204" y="515498"/>
                </a:cubicBezTo>
                <a:cubicBezTo>
                  <a:pt x="709269" y="515498"/>
                  <a:pt x="708333" y="514708"/>
                  <a:pt x="708333" y="513917"/>
                </a:cubicBezTo>
                <a:cubicBezTo>
                  <a:pt x="707398" y="513917"/>
                  <a:pt x="707398" y="513127"/>
                  <a:pt x="706463" y="512337"/>
                </a:cubicBezTo>
                <a:cubicBezTo>
                  <a:pt x="706463" y="513127"/>
                  <a:pt x="704595" y="513127"/>
                  <a:pt x="704595" y="513917"/>
                </a:cubicBezTo>
                <a:cubicBezTo>
                  <a:pt x="704595" y="513917"/>
                  <a:pt x="705531" y="514708"/>
                  <a:pt x="706463" y="515498"/>
                </a:cubicBezTo>
                <a:cubicBezTo>
                  <a:pt x="706463" y="516292"/>
                  <a:pt x="707398" y="517082"/>
                  <a:pt x="707398" y="517082"/>
                </a:cubicBezTo>
                <a:cubicBezTo>
                  <a:pt x="708333" y="517873"/>
                  <a:pt x="708333" y="518663"/>
                  <a:pt x="709269" y="518663"/>
                </a:cubicBezTo>
                <a:cubicBezTo>
                  <a:pt x="709269" y="519453"/>
                  <a:pt x="711136" y="517873"/>
                  <a:pt x="711136" y="517873"/>
                </a:cubicBezTo>
                <a:cubicBezTo>
                  <a:pt x="712071" y="517873"/>
                  <a:pt x="713006" y="519453"/>
                  <a:pt x="713006" y="519453"/>
                </a:cubicBezTo>
                <a:cubicBezTo>
                  <a:pt x="713942" y="519453"/>
                  <a:pt x="714877" y="518663"/>
                  <a:pt x="714877" y="517873"/>
                </a:cubicBezTo>
                <a:cubicBezTo>
                  <a:pt x="715812" y="517873"/>
                  <a:pt x="716744" y="517082"/>
                  <a:pt x="716744" y="517082"/>
                </a:cubicBezTo>
                <a:cubicBezTo>
                  <a:pt x="717680" y="516292"/>
                  <a:pt x="718615" y="515498"/>
                  <a:pt x="719550" y="515498"/>
                </a:cubicBezTo>
                <a:cubicBezTo>
                  <a:pt x="718615" y="515498"/>
                  <a:pt x="718615" y="513917"/>
                  <a:pt x="717680" y="513917"/>
                </a:cubicBezTo>
                <a:close/>
                <a:moveTo>
                  <a:pt x="732634" y="512337"/>
                </a:moveTo>
                <a:cubicBezTo>
                  <a:pt x="731699" y="510753"/>
                  <a:pt x="730764" y="509962"/>
                  <a:pt x="729832" y="508381"/>
                </a:cubicBezTo>
                <a:cubicBezTo>
                  <a:pt x="727961" y="509172"/>
                  <a:pt x="727026" y="510753"/>
                  <a:pt x="725155" y="511546"/>
                </a:cubicBezTo>
                <a:cubicBezTo>
                  <a:pt x="726091" y="512337"/>
                  <a:pt x="727961" y="513917"/>
                  <a:pt x="728897" y="514708"/>
                </a:cubicBezTo>
                <a:cubicBezTo>
                  <a:pt x="729832" y="516292"/>
                  <a:pt x="730764" y="517082"/>
                  <a:pt x="731699" y="518663"/>
                </a:cubicBezTo>
                <a:cubicBezTo>
                  <a:pt x="732634" y="518663"/>
                  <a:pt x="732634" y="519453"/>
                  <a:pt x="733570" y="520247"/>
                </a:cubicBezTo>
                <a:cubicBezTo>
                  <a:pt x="734505" y="519453"/>
                  <a:pt x="736372" y="518663"/>
                  <a:pt x="737308" y="517082"/>
                </a:cubicBezTo>
                <a:cubicBezTo>
                  <a:pt x="736372" y="516292"/>
                  <a:pt x="735440" y="515498"/>
                  <a:pt x="734505" y="513917"/>
                </a:cubicBezTo>
                <a:cubicBezTo>
                  <a:pt x="733570" y="513127"/>
                  <a:pt x="733570" y="513127"/>
                  <a:pt x="732634" y="512337"/>
                </a:cubicBezTo>
                <a:close/>
                <a:moveTo>
                  <a:pt x="742916" y="505217"/>
                </a:moveTo>
                <a:cubicBezTo>
                  <a:pt x="741981" y="504426"/>
                  <a:pt x="741046" y="502845"/>
                  <a:pt x="740113" y="502052"/>
                </a:cubicBezTo>
                <a:cubicBezTo>
                  <a:pt x="739178" y="502052"/>
                  <a:pt x="738243" y="502845"/>
                  <a:pt x="738243" y="503636"/>
                </a:cubicBezTo>
                <a:cubicBezTo>
                  <a:pt x="737308" y="503636"/>
                  <a:pt x="735440" y="504426"/>
                  <a:pt x="735440" y="504426"/>
                </a:cubicBezTo>
                <a:cubicBezTo>
                  <a:pt x="735440" y="505217"/>
                  <a:pt x="737308" y="506007"/>
                  <a:pt x="737308" y="506007"/>
                </a:cubicBezTo>
                <a:cubicBezTo>
                  <a:pt x="738243" y="506797"/>
                  <a:pt x="738243" y="507591"/>
                  <a:pt x="739178" y="508381"/>
                </a:cubicBezTo>
                <a:cubicBezTo>
                  <a:pt x="739178" y="508381"/>
                  <a:pt x="740113" y="509962"/>
                  <a:pt x="741046" y="509962"/>
                </a:cubicBezTo>
                <a:lnTo>
                  <a:pt x="742916" y="508381"/>
                </a:lnTo>
                <a:lnTo>
                  <a:pt x="744787" y="507591"/>
                </a:lnTo>
                <a:cubicBezTo>
                  <a:pt x="744787" y="506797"/>
                  <a:pt x="743851" y="506007"/>
                  <a:pt x="742916" y="505217"/>
                </a:cubicBezTo>
                <a:close/>
                <a:moveTo>
                  <a:pt x="771890" y="503636"/>
                </a:moveTo>
                <a:cubicBezTo>
                  <a:pt x="770955" y="503636"/>
                  <a:pt x="770955" y="502845"/>
                  <a:pt x="770023" y="502052"/>
                </a:cubicBezTo>
                <a:cubicBezTo>
                  <a:pt x="770023" y="502052"/>
                  <a:pt x="769088" y="500471"/>
                  <a:pt x="768153" y="500471"/>
                </a:cubicBezTo>
                <a:cubicBezTo>
                  <a:pt x="768153" y="500471"/>
                  <a:pt x="767217" y="501261"/>
                  <a:pt x="766282" y="502052"/>
                </a:cubicBezTo>
                <a:cubicBezTo>
                  <a:pt x="765350" y="502052"/>
                  <a:pt x="765350" y="502845"/>
                  <a:pt x="764415" y="502845"/>
                </a:cubicBezTo>
                <a:cubicBezTo>
                  <a:pt x="763479" y="502845"/>
                  <a:pt x="763479" y="502052"/>
                  <a:pt x="762544" y="501261"/>
                </a:cubicBezTo>
                <a:cubicBezTo>
                  <a:pt x="762544" y="502052"/>
                  <a:pt x="760674" y="502052"/>
                  <a:pt x="760674" y="502845"/>
                </a:cubicBezTo>
                <a:cubicBezTo>
                  <a:pt x="760674" y="502845"/>
                  <a:pt x="761609" y="504426"/>
                  <a:pt x="762544" y="504426"/>
                </a:cubicBezTo>
                <a:cubicBezTo>
                  <a:pt x="762544" y="505217"/>
                  <a:pt x="763479" y="506007"/>
                  <a:pt x="763479" y="506007"/>
                </a:cubicBezTo>
                <a:cubicBezTo>
                  <a:pt x="764415" y="506797"/>
                  <a:pt x="764415" y="507591"/>
                  <a:pt x="765350" y="507591"/>
                </a:cubicBezTo>
                <a:cubicBezTo>
                  <a:pt x="766282" y="508381"/>
                  <a:pt x="767217" y="506797"/>
                  <a:pt x="767217" y="506797"/>
                </a:cubicBezTo>
                <a:cubicBezTo>
                  <a:pt x="768153" y="506797"/>
                  <a:pt x="769088" y="505217"/>
                  <a:pt x="769088" y="505217"/>
                </a:cubicBezTo>
                <a:cubicBezTo>
                  <a:pt x="770023" y="505217"/>
                  <a:pt x="770955" y="506797"/>
                  <a:pt x="770955" y="506797"/>
                </a:cubicBezTo>
                <a:lnTo>
                  <a:pt x="772826" y="506007"/>
                </a:lnTo>
                <a:cubicBezTo>
                  <a:pt x="772826" y="505217"/>
                  <a:pt x="771890" y="504426"/>
                  <a:pt x="771890" y="503636"/>
                </a:cubicBezTo>
                <a:close/>
                <a:moveTo>
                  <a:pt x="795256" y="522618"/>
                </a:moveTo>
                <a:lnTo>
                  <a:pt x="797127" y="521037"/>
                </a:lnTo>
                <a:lnTo>
                  <a:pt x="795256" y="519453"/>
                </a:lnTo>
                <a:cubicBezTo>
                  <a:pt x="795256" y="519453"/>
                  <a:pt x="793389" y="521037"/>
                  <a:pt x="793389" y="520247"/>
                </a:cubicBezTo>
                <a:cubicBezTo>
                  <a:pt x="792454" y="520247"/>
                  <a:pt x="792454" y="519453"/>
                  <a:pt x="791518" y="518663"/>
                </a:cubicBezTo>
                <a:cubicBezTo>
                  <a:pt x="791518" y="519453"/>
                  <a:pt x="789651" y="519453"/>
                  <a:pt x="789651" y="520247"/>
                </a:cubicBezTo>
                <a:cubicBezTo>
                  <a:pt x="789651" y="521037"/>
                  <a:pt x="791518" y="521828"/>
                  <a:pt x="791518" y="521828"/>
                </a:cubicBezTo>
                <a:cubicBezTo>
                  <a:pt x="791518" y="522618"/>
                  <a:pt x="792454" y="523409"/>
                  <a:pt x="792454" y="523409"/>
                </a:cubicBezTo>
                <a:cubicBezTo>
                  <a:pt x="792454" y="524199"/>
                  <a:pt x="790583" y="524993"/>
                  <a:pt x="790583" y="524993"/>
                </a:cubicBezTo>
                <a:cubicBezTo>
                  <a:pt x="790583" y="525783"/>
                  <a:pt x="792454" y="526573"/>
                  <a:pt x="792454" y="526573"/>
                </a:cubicBezTo>
                <a:cubicBezTo>
                  <a:pt x="792454" y="527364"/>
                  <a:pt x="790583" y="528154"/>
                  <a:pt x="790583" y="528154"/>
                </a:cubicBezTo>
                <a:cubicBezTo>
                  <a:pt x="790583" y="528948"/>
                  <a:pt x="791518" y="529738"/>
                  <a:pt x="791518" y="529738"/>
                </a:cubicBezTo>
                <a:cubicBezTo>
                  <a:pt x="792454" y="529738"/>
                  <a:pt x="793389" y="528154"/>
                  <a:pt x="794324" y="528948"/>
                </a:cubicBezTo>
                <a:lnTo>
                  <a:pt x="795256" y="530529"/>
                </a:lnTo>
                <a:cubicBezTo>
                  <a:pt x="796192" y="529738"/>
                  <a:pt x="797127" y="529738"/>
                  <a:pt x="797127" y="528948"/>
                </a:cubicBezTo>
                <a:cubicBezTo>
                  <a:pt x="798062" y="528948"/>
                  <a:pt x="796192" y="527364"/>
                  <a:pt x="796192" y="527364"/>
                </a:cubicBezTo>
                <a:cubicBezTo>
                  <a:pt x="795256" y="526573"/>
                  <a:pt x="794324" y="525783"/>
                  <a:pt x="794324" y="525783"/>
                </a:cubicBezTo>
                <a:cubicBezTo>
                  <a:pt x="794324" y="524993"/>
                  <a:pt x="792454" y="524199"/>
                  <a:pt x="792454" y="523409"/>
                </a:cubicBezTo>
                <a:cubicBezTo>
                  <a:pt x="792454" y="523409"/>
                  <a:pt x="794324" y="522618"/>
                  <a:pt x="795256" y="522618"/>
                </a:cubicBezTo>
                <a:close/>
                <a:moveTo>
                  <a:pt x="813017" y="513127"/>
                </a:moveTo>
                <a:lnTo>
                  <a:pt x="811146" y="514708"/>
                </a:lnTo>
                <a:cubicBezTo>
                  <a:pt x="810211" y="514708"/>
                  <a:pt x="810211" y="513127"/>
                  <a:pt x="809279" y="513127"/>
                </a:cubicBezTo>
                <a:lnTo>
                  <a:pt x="807408" y="513917"/>
                </a:lnTo>
                <a:cubicBezTo>
                  <a:pt x="807408" y="514708"/>
                  <a:pt x="808344" y="515498"/>
                  <a:pt x="809279" y="516292"/>
                </a:cubicBezTo>
                <a:lnTo>
                  <a:pt x="810211" y="517873"/>
                </a:lnTo>
                <a:cubicBezTo>
                  <a:pt x="811146" y="517873"/>
                  <a:pt x="812082" y="516292"/>
                  <a:pt x="813017" y="516292"/>
                </a:cubicBezTo>
                <a:lnTo>
                  <a:pt x="814884" y="515498"/>
                </a:lnTo>
                <a:cubicBezTo>
                  <a:pt x="814884" y="514708"/>
                  <a:pt x="813017" y="513917"/>
                  <a:pt x="813017" y="513127"/>
                </a:cubicBezTo>
                <a:close/>
                <a:moveTo>
                  <a:pt x="828907" y="520247"/>
                </a:moveTo>
                <a:cubicBezTo>
                  <a:pt x="828907" y="519453"/>
                  <a:pt x="827972" y="517873"/>
                  <a:pt x="827036" y="517873"/>
                </a:cubicBezTo>
                <a:cubicBezTo>
                  <a:pt x="827036" y="517873"/>
                  <a:pt x="826101" y="519453"/>
                  <a:pt x="825166" y="519453"/>
                </a:cubicBezTo>
                <a:cubicBezTo>
                  <a:pt x="824234" y="519453"/>
                  <a:pt x="824234" y="517873"/>
                  <a:pt x="823299" y="517873"/>
                </a:cubicBezTo>
                <a:cubicBezTo>
                  <a:pt x="823299" y="517873"/>
                  <a:pt x="821428" y="518663"/>
                  <a:pt x="821428" y="519453"/>
                </a:cubicBezTo>
                <a:cubicBezTo>
                  <a:pt x="821428" y="519453"/>
                  <a:pt x="823299" y="520247"/>
                  <a:pt x="823299" y="521037"/>
                </a:cubicBezTo>
                <a:cubicBezTo>
                  <a:pt x="823299" y="521828"/>
                  <a:pt x="824234" y="521828"/>
                  <a:pt x="825166" y="522618"/>
                </a:cubicBezTo>
                <a:lnTo>
                  <a:pt x="826101" y="524199"/>
                </a:lnTo>
                <a:cubicBezTo>
                  <a:pt x="827036" y="524199"/>
                  <a:pt x="827972" y="523409"/>
                  <a:pt x="828907" y="523409"/>
                </a:cubicBezTo>
                <a:cubicBezTo>
                  <a:pt x="827972" y="522618"/>
                  <a:pt x="827036" y="521828"/>
                  <a:pt x="827036" y="521037"/>
                </a:cubicBezTo>
                <a:lnTo>
                  <a:pt x="828907" y="520247"/>
                </a:lnTo>
                <a:close/>
                <a:moveTo>
                  <a:pt x="854143" y="514708"/>
                </a:moveTo>
                <a:cubicBezTo>
                  <a:pt x="854143" y="514708"/>
                  <a:pt x="853208" y="513127"/>
                  <a:pt x="852273" y="513127"/>
                </a:cubicBezTo>
                <a:cubicBezTo>
                  <a:pt x="852273" y="513127"/>
                  <a:pt x="850402" y="513917"/>
                  <a:pt x="850402" y="514708"/>
                </a:cubicBezTo>
                <a:lnTo>
                  <a:pt x="848535" y="515498"/>
                </a:lnTo>
                <a:cubicBezTo>
                  <a:pt x="848535" y="516292"/>
                  <a:pt x="849470" y="517873"/>
                  <a:pt x="850402" y="517873"/>
                </a:cubicBezTo>
                <a:cubicBezTo>
                  <a:pt x="850402" y="517873"/>
                  <a:pt x="851338" y="516292"/>
                  <a:pt x="852273" y="516292"/>
                </a:cubicBezTo>
                <a:lnTo>
                  <a:pt x="853208" y="517873"/>
                </a:lnTo>
                <a:cubicBezTo>
                  <a:pt x="853208" y="518663"/>
                  <a:pt x="851338" y="518663"/>
                  <a:pt x="851338" y="519453"/>
                </a:cubicBezTo>
                <a:lnTo>
                  <a:pt x="853208" y="521037"/>
                </a:lnTo>
                <a:cubicBezTo>
                  <a:pt x="853208" y="521037"/>
                  <a:pt x="855076" y="520247"/>
                  <a:pt x="855076" y="519453"/>
                </a:cubicBezTo>
                <a:lnTo>
                  <a:pt x="853208" y="517873"/>
                </a:lnTo>
                <a:cubicBezTo>
                  <a:pt x="854143" y="517082"/>
                  <a:pt x="855076" y="517082"/>
                  <a:pt x="856011" y="516292"/>
                </a:cubicBezTo>
                <a:cubicBezTo>
                  <a:pt x="855076" y="516292"/>
                  <a:pt x="855076" y="515498"/>
                  <a:pt x="854143" y="514708"/>
                </a:cubicBezTo>
                <a:close/>
                <a:moveTo>
                  <a:pt x="892464" y="509962"/>
                </a:moveTo>
                <a:cubicBezTo>
                  <a:pt x="891529" y="509172"/>
                  <a:pt x="891529" y="508381"/>
                  <a:pt x="890594" y="507591"/>
                </a:cubicBezTo>
                <a:lnTo>
                  <a:pt x="889658" y="506007"/>
                </a:lnTo>
                <a:cubicBezTo>
                  <a:pt x="888726" y="506007"/>
                  <a:pt x="887791" y="507591"/>
                  <a:pt x="886856" y="507591"/>
                </a:cubicBezTo>
                <a:cubicBezTo>
                  <a:pt x="887791" y="508381"/>
                  <a:pt x="889658" y="509962"/>
                  <a:pt x="890594" y="510753"/>
                </a:cubicBezTo>
                <a:cubicBezTo>
                  <a:pt x="890594" y="511546"/>
                  <a:pt x="891529" y="512337"/>
                  <a:pt x="891529" y="513127"/>
                </a:cubicBezTo>
                <a:cubicBezTo>
                  <a:pt x="892464" y="513127"/>
                  <a:pt x="893399" y="514708"/>
                  <a:pt x="893399" y="514708"/>
                </a:cubicBezTo>
                <a:cubicBezTo>
                  <a:pt x="894331" y="514708"/>
                  <a:pt x="895267" y="513127"/>
                  <a:pt x="895267" y="513127"/>
                </a:cubicBezTo>
                <a:cubicBezTo>
                  <a:pt x="894331" y="512337"/>
                  <a:pt x="893399" y="510753"/>
                  <a:pt x="892464" y="509962"/>
                </a:cubicBezTo>
                <a:close/>
                <a:moveTo>
                  <a:pt x="939196" y="521037"/>
                </a:moveTo>
                <a:lnTo>
                  <a:pt x="937328" y="522618"/>
                </a:lnTo>
                <a:lnTo>
                  <a:pt x="935458" y="524199"/>
                </a:lnTo>
                <a:cubicBezTo>
                  <a:pt x="934523" y="524199"/>
                  <a:pt x="933587" y="522618"/>
                  <a:pt x="933587" y="522618"/>
                </a:cubicBezTo>
                <a:cubicBezTo>
                  <a:pt x="932655" y="521828"/>
                  <a:pt x="932655" y="521037"/>
                  <a:pt x="931720" y="520247"/>
                </a:cubicBezTo>
                <a:cubicBezTo>
                  <a:pt x="931720" y="521037"/>
                  <a:pt x="929849" y="521037"/>
                  <a:pt x="929849" y="521828"/>
                </a:cubicBezTo>
                <a:cubicBezTo>
                  <a:pt x="929849" y="522618"/>
                  <a:pt x="930785" y="523409"/>
                  <a:pt x="931720" y="523409"/>
                </a:cubicBezTo>
                <a:cubicBezTo>
                  <a:pt x="931720" y="524199"/>
                  <a:pt x="932655" y="524993"/>
                  <a:pt x="932655" y="525783"/>
                </a:cubicBezTo>
                <a:cubicBezTo>
                  <a:pt x="933587" y="525783"/>
                  <a:pt x="934523" y="527364"/>
                  <a:pt x="934523" y="527364"/>
                </a:cubicBezTo>
                <a:cubicBezTo>
                  <a:pt x="935458" y="527364"/>
                  <a:pt x="936393" y="525783"/>
                  <a:pt x="936393" y="525783"/>
                </a:cubicBezTo>
                <a:cubicBezTo>
                  <a:pt x="937328" y="525783"/>
                  <a:pt x="937328" y="527364"/>
                  <a:pt x="938264" y="527364"/>
                </a:cubicBezTo>
                <a:cubicBezTo>
                  <a:pt x="939196" y="527364"/>
                  <a:pt x="940131" y="526573"/>
                  <a:pt x="940131" y="526573"/>
                </a:cubicBezTo>
                <a:cubicBezTo>
                  <a:pt x="940131" y="525783"/>
                  <a:pt x="938264" y="524993"/>
                  <a:pt x="938264" y="524199"/>
                </a:cubicBezTo>
                <a:cubicBezTo>
                  <a:pt x="939196" y="524199"/>
                  <a:pt x="941066" y="523409"/>
                  <a:pt x="941066" y="523409"/>
                </a:cubicBezTo>
                <a:cubicBezTo>
                  <a:pt x="941066" y="522618"/>
                  <a:pt x="939196" y="521037"/>
                  <a:pt x="939196" y="521037"/>
                </a:cubicBezTo>
                <a:close/>
                <a:moveTo>
                  <a:pt x="946675" y="521828"/>
                </a:moveTo>
                <a:cubicBezTo>
                  <a:pt x="945740" y="521828"/>
                  <a:pt x="945740" y="521037"/>
                  <a:pt x="944804" y="520247"/>
                </a:cubicBezTo>
                <a:cubicBezTo>
                  <a:pt x="944804" y="521037"/>
                  <a:pt x="942937" y="521037"/>
                  <a:pt x="942937" y="521828"/>
                </a:cubicBezTo>
                <a:cubicBezTo>
                  <a:pt x="942937" y="521828"/>
                  <a:pt x="943872" y="523409"/>
                  <a:pt x="944804" y="523409"/>
                </a:cubicBezTo>
                <a:cubicBezTo>
                  <a:pt x="944804" y="524199"/>
                  <a:pt x="945740" y="524993"/>
                  <a:pt x="945740" y="524993"/>
                </a:cubicBezTo>
                <a:cubicBezTo>
                  <a:pt x="946675" y="525783"/>
                  <a:pt x="947610" y="527364"/>
                  <a:pt x="947610" y="527364"/>
                </a:cubicBezTo>
                <a:cubicBezTo>
                  <a:pt x="948545" y="527364"/>
                  <a:pt x="949477" y="525783"/>
                  <a:pt x="949477" y="525783"/>
                </a:cubicBezTo>
                <a:cubicBezTo>
                  <a:pt x="948545" y="524199"/>
                  <a:pt x="947610" y="523409"/>
                  <a:pt x="946675" y="521828"/>
                </a:cubicBezTo>
                <a:close/>
                <a:moveTo>
                  <a:pt x="976584" y="522618"/>
                </a:moveTo>
                <a:cubicBezTo>
                  <a:pt x="976584" y="521828"/>
                  <a:pt x="975649" y="521037"/>
                  <a:pt x="974714" y="521037"/>
                </a:cubicBezTo>
                <a:cubicBezTo>
                  <a:pt x="974714" y="520247"/>
                  <a:pt x="972846" y="521828"/>
                  <a:pt x="972846" y="521828"/>
                </a:cubicBezTo>
                <a:cubicBezTo>
                  <a:pt x="971911" y="521828"/>
                  <a:pt x="971911" y="520247"/>
                  <a:pt x="970976" y="520247"/>
                </a:cubicBezTo>
                <a:lnTo>
                  <a:pt x="970041" y="518663"/>
                </a:lnTo>
                <a:cubicBezTo>
                  <a:pt x="969105" y="518663"/>
                  <a:pt x="968173" y="519453"/>
                  <a:pt x="967238" y="519453"/>
                </a:cubicBezTo>
                <a:cubicBezTo>
                  <a:pt x="967238" y="520247"/>
                  <a:pt x="966303" y="521037"/>
                  <a:pt x="965368" y="521037"/>
                </a:cubicBezTo>
                <a:cubicBezTo>
                  <a:pt x="966303" y="521828"/>
                  <a:pt x="966303" y="522618"/>
                  <a:pt x="967238" y="522618"/>
                </a:cubicBezTo>
                <a:cubicBezTo>
                  <a:pt x="967238" y="523409"/>
                  <a:pt x="968173" y="524199"/>
                  <a:pt x="969105" y="524993"/>
                </a:cubicBezTo>
                <a:lnTo>
                  <a:pt x="970041" y="526573"/>
                </a:lnTo>
                <a:lnTo>
                  <a:pt x="971911" y="524993"/>
                </a:lnTo>
                <a:cubicBezTo>
                  <a:pt x="972846" y="524993"/>
                  <a:pt x="973779" y="523409"/>
                  <a:pt x="974714" y="523409"/>
                </a:cubicBezTo>
                <a:cubicBezTo>
                  <a:pt x="974714" y="524199"/>
                  <a:pt x="975649" y="524993"/>
                  <a:pt x="975649" y="525783"/>
                </a:cubicBezTo>
                <a:cubicBezTo>
                  <a:pt x="976584" y="524993"/>
                  <a:pt x="978455" y="524993"/>
                  <a:pt x="978455" y="524199"/>
                </a:cubicBezTo>
                <a:lnTo>
                  <a:pt x="976584" y="522618"/>
                </a:lnTo>
                <a:close/>
                <a:moveTo>
                  <a:pt x="1011167" y="517082"/>
                </a:moveTo>
                <a:cubicBezTo>
                  <a:pt x="1010232" y="516292"/>
                  <a:pt x="1010232" y="515498"/>
                  <a:pt x="1009297" y="514708"/>
                </a:cubicBezTo>
                <a:cubicBezTo>
                  <a:pt x="1009297" y="514708"/>
                  <a:pt x="1008361" y="516292"/>
                  <a:pt x="1007429" y="516292"/>
                </a:cubicBezTo>
                <a:cubicBezTo>
                  <a:pt x="1007429" y="517082"/>
                  <a:pt x="1009297" y="517873"/>
                  <a:pt x="1009297" y="517873"/>
                </a:cubicBezTo>
                <a:cubicBezTo>
                  <a:pt x="1009297" y="518663"/>
                  <a:pt x="1007429" y="518663"/>
                  <a:pt x="1006494" y="519453"/>
                </a:cubicBezTo>
                <a:cubicBezTo>
                  <a:pt x="1007429" y="520247"/>
                  <a:pt x="1008361" y="521037"/>
                  <a:pt x="1008361" y="521037"/>
                </a:cubicBezTo>
                <a:cubicBezTo>
                  <a:pt x="1008361" y="521828"/>
                  <a:pt x="1009297" y="522618"/>
                  <a:pt x="1010232" y="523409"/>
                </a:cubicBezTo>
                <a:lnTo>
                  <a:pt x="1012102" y="521828"/>
                </a:lnTo>
                <a:cubicBezTo>
                  <a:pt x="1012102" y="521037"/>
                  <a:pt x="1010232" y="520247"/>
                  <a:pt x="1010232" y="520247"/>
                </a:cubicBezTo>
                <a:cubicBezTo>
                  <a:pt x="1011167" y="519453"/>
                  <a:pt x="1013035" y="518663"/>
                  <a:pt x="1013035" y="518663"/>
                </a:cubicBezTo>
                <a:cubicBezTo>
                  <a:pt x="1013035" y="517873"/>
                  <a:pt x="1011167" y="517082"/>
                  <a:pt x="1011167" y="517082"/>
                </a:cubicBezTo>
                <a:close/>
                <a:moveTo>
                  <a:pt x="1032666" y="522618"/>
                </a:moveTo>
                <a:cubicBezTo>
                  <a:pt x="1031730" y="521037"/>
                  <a:pt x="1030795" y="520247"/>
                  <a:pt x="1029860" y="518663"/>
                </a:cubicBezTo>
                <a:cubicBezTo>
                  <a:pt x="1028925" y="519453"/>
                  <a:pt x="1027057" y="519453"/>
                  <a:pt x="1027057" y="520247"/>
                </a:cubicBezTo>
                <a:cubicBezTo>
                  <a:pt x="1027057" y="521037"/>
                  <a:pt x="1028925" y="521828"/>
                  <a:pt x="1028925" y="521828"/>
                </a:cubicBezTo>
                <a:cubicBezTo>
                  <a:pt x="1028925" y="522618"/>
                  <a:pt x="1030795" y="523409"/>
                  <a:pt x="1030795" y="524199"/>
                </a:cubicBezTo>
                <a:cubicBezTo>
                  <a:pt x="1030795" y="524199"/>
                  <a:pt x="1027993" y="524993"/>
                  <a:pt x="1028925" y="524993"/>
                </a:cubicBezTo>
                <a:cubicBezTo>
                  <a:pt x="1028925" y="525783"/>
                  <a:pt x="1029860" y="526573"/>
                  <a:pt x="1029860" y="526573"/>
                </a:cubicBezTo>
                <a:cubicBezTo>
                  <a:pt x="1031730" y="525783"/>
                  <a:pt x="1032666" y="524993"/>
                  <a:pt x="1034533" y="524199"/>
                </a:cubicBezTo>
                <a:cubicBezTo>
                  <a:pt x="1033598" y="523409"/>
                  <a:pt x="1033598" y="523409"/>
                  <a:pt x="1032666" y="522618"/>
                </a:cubicBezTo>
                <a:close/>
                <a:moveTo>
                  <a:pt x="1056967" y="512337"/>
                </a:moveTo>
                <a:cubicBezTo>
                  <a:pt x="1056032" y="512337"/>
                  <a:pt x="1056032" y="510753"/>
                  <a:pt x="1055096" y="510753"/>
                </a:cubicBezTo>
                <a:cubicBezTo>
                  <a:pt x="1054161" y="510753"/>
                  <a:pt x="1053226" y="512337"/>
                  <a:pt x="1053226" y="512337"/>
                </a:cubicBezTo>
                <a:cubicBezTo>
                  <a:pt x="1052294" y="511546"/>
                  <a:pt x="1052294" y="510753"/>
                  <a:pt x="1051358" y="509962"/>
                </a:cubicBezTo>
                <a:cubicBezTo>
                  <a:pt x="1050423" y="509962"/>
                  <a:pt x="1050423" y="508381"/>
                  <a:pt x="1049488" y="508381"/>
                </a:cubicBezTo>
                <a:cubicBezTo>
                  <a:pt x="1049488" y="508381"/>
                  <a:pt x="1048553" y="509962"/>
                  <a:pt x="1047617" y="509962"/>
                </a:cubicBezTo>
                <a:cubicBezTo>
                  <a:pt x="1046685" y="509962"/>
                  <a:pt x="1046685" y="510753"/>
                  <a:pt x="1045750" y="511546"/>
                </a:cubicBezTo>
                <a:cubicBezTo>
                  <a:pt x="1046685" y="511546"/>
                  <a:pt x="1046685" y="513127"/>
                  <a:pt x="1047617" y="513127"/>
                </a:cubicBezTo>
                <a:cubicBezTo>
                  <a:pt x="1047617" y="513127"/>
                  <a:pt x="1048553" y="511546"/>
                  <a:pt x="1049488" y="511546"/>
                </a:cubicBezTo>
                <a:cubicBezTo>
                  <a:pt x="1050423" y="511546"/>
                  <a:pt x="1050423" y="513127"/>
                  <a:pt x="1051358" y="513127"/>
                </a:cubicBezTo>
                <a:cubicBezTo>
                  <a:pt x="1051358" y="513917"/>
                  <a:pt x="1052294" y="515498"/>
                  <a:pt x="1052294" y="515498"/>
                </a:cubicBezTo>
                <a:cubicBezTo>
                  <a:pt x="1053226" y="515498"/>
                  <a:pt x="1054161" y="513917"/>
                  <a:pt x="1055096" y="513917"/>
                </a:cubicBezTo>
                <a:lnTo>
                  <a:pt x="1056032" y="515498"/>
                </a:lnTo>
                <a:cubicBezTo>
                  <a:pt x="1056032" y="515498"/>
                  <a:pt x="1057899" y="514708"/>
                  <a:pt x="1057899" y="513917"/>
                </a:cubicBezTo>
                <a:cubicBezTo>
                  <a:pt x="1058834" y="513917"/>
                  <a:pt x="1056967" y="513127"/>
                  <a:pt x="1056967" y="512337"/>
                </a:cubicBezTo>
                <a:close/>
                <a:moveTo>
                  <a:pt x="1061640" y="517873"/>
                </a:moveTo>
                <a:cubicBezTo>
                  <a:pt x="1061640" y="517873"/>
                  <a:pt x="1059769" y="518663"/>
                  <a:pt x="1059769" y="519453"/>
                </a:cubicBezTo>
                <a:cubicBezTo>
                  <a:pt x="1058834" y="519453"/>
                  <a:pt x="1056967" y="520247"/>
                  <a:pt x="1056967" y="520247"/>
                </a:cubicBezTo>
                <a:cubicBezTo>
                  <a:pt x="1056967" y="521037"/>
                  <a:pt x="1058834" y="521828"/>
                  <a:pt x="1058834" y="522618"/>
                </a:cubicBezTo>
                <a:cubicBezTo>
                  <a:pt x="1059769" y="522618"/>
                  <a:pt x="1059769" y="524199"/>
                  <a:pt x="1060705" y="524199"/>
                </a:cubicBezTo>
                <a:lnTo>
                  <a:pt x="1062575" y="522618"/>
                </a:lnTo>
                <a:lnTo>
                  <a:pt x="1060705" y="521037"/>
                </a:lnTo>
                <a:cubicBezTo>
                  <a:pt x="1060705" y="520247"/>
                  <a:pt x="1062575" y="520247"/>
                  <a:pt x="1063507" y="519453"/>
                </a:cubicBezTo>
                <a:cubicBezTo>
                  <a:pt x="1062575" y="519453"/>
                  <a:pt x="1062575" y="517873"/>
                  <a:pt x="1061640" y="517873"/>
                </a:cubicBezTo>
                <a:close/>
                <a:moveTo>
                  <a:pt x="1076595" y="519453"/>
                </a:moveTo>
                <a:cubicBezTo>
                  <a:pt x="1075660" y="519453"/>
                  <a:pt x="1074724" y="517873"/>
                  <a:pt x="1074724" y="517873"/>
                </a:cubicBezTo>
                <a:lnTo>
                  <a:pt x="1072854" y="519453"/>
                </a:lnTo>
                <a:cubicBezTo>
                  <a:pt x="1071922" y="518663"/>
                  <a:pt x="1070986" y="517873"/>
                  <a:pt x="1070986" y="517082"/>
                </a:cubicBezTo>
                <a:lnTo>
                  <a:pt x="1072854" y="516292"/>
                </a:lnTo>
                <a:cubicBezTo>
                  <a:pt x="1072854" y="515498"/>
                  <a:pt x="1071922" y="514708"/>
                  <a:pt x="1070986" y="513917"/>
                </a:cubicBezTo>
                <a:cubicBezTo>
                  <a:pt x="1070986" y="513917"/>
                  <a:pt x="1070051" y="513127"/>
                  <a:pt x="1070051" y="512337"/>
                </a:cubicBezTo>
                <a:lnTo>
                  <a:pt x="1068181" y="510753"/>
                </a:lnTo>
                <a:cubicBezTo>
                  <a:pt x="1067248" y="510753"/>
                  <a:pt x="1067248" y="511546"/>
                  <a:pt x="1066313" y="512337"/>
                </a:cubicBezTo>
                <a:cubicBezTo>
                  <a:pt x="1066313" y="512337"/>
                  <a:pt x="1067248" y="513127"/>
                  <a:pt x="1068181" y="513917"/>
                </a:cubicBezTo>
                <a:lnTo>
                  <a:pt x="1069116" y="515498"/>
                </a:lnTo>
                <a:cubicBezTo>
                  <a:pt x="1070051" y="516292"/>
                  <a:pt x="1070986" y="517082"/>
                  <a:pt x="1070986" y="517082"/>
                </a:cubicBezTo>
                <a:cubicBezTo>
                  <a:pt x="1070986" y="517873"/>
                  <a:pt x="1069116" y="518663"/>
                  <a:pt x="1069116" y="518663"/>
                </a:cubicBezTo>
                <a:cubicBezTo>
                  <a:pt x="1069116" y="519453"/>
                  <a:pt x="1070051" y="520247"/>
                  <a:pt x="1070051" y="520247"/>
                </a:cubicBezTo>
                <a:cubicBezTo>
                  <a:pt x="1070986" y="521037"/>
                  <a:pt x="1068181" y="521828"/>
                  <a:pt x="1068181" y="521828"/>
                </a:cubicBezTo>
                <a:lnTo>
                  <a:pt x="1070051" y="523409"/>
                </a:lnTo>
                <a:lnTo>
                  <a:pt x="1071922" y="521828"/>
                </a:lnTo>
                <a:cubicBezTo>
                  <a:pt x="1072854" y="522618"/>
                  <a:pt x="1072854" y="523409"/>
                  <a:pt x="1073789" y="524199"/>
                </a:cubicBezTo>
                <a:cubicBezTo>
                  <a:pt x="1074724" y="523409"/>
                  <a:pt x="1076595" y="521828"/>
                  <a:pt x="1077527" y="521037"/>
                </a:cubicBezTo>
                <a:cubicBezTo>
                  <a:pt x="1077527" y="521037"/>
                  <a:pt x="1076595" y="520247"/>
                  <a:pt x="1076595" y="519453"/>
                </a:cubicBezTo>
                <a:close/>
                <a:moveTo>
                  <a:pt x="1084071" y="528154"/>
                </a:moveTo>
                <a:cubicBezTo>
                  <a:pt x="1084071" y="528154"/>
                  <a:pt x="1083135" y="526573"/>
                  <a:pt x="1082203" y="526573"/>
                </a:cubicBezTo>
                <a:lnTo>
                  <a:pt x="1081268" y="524993"/>
                </a:lnTo>
                <a:cubicBezTo>
                  <a:pt x="1080333" y="524993"/>
                  <a:pt x="1079397" y="525783"/>
                  <a:pt x="1078462" y="525783"/>
                </a:cubicBezTo>
                <a:cubicBezTo>
                  <a:pt x="1080333" y="527364"/>
                  <a:pt x="1081268" y="528154"/>
                  <a:pt x="1082203" y="529738"/>
                </a:cubicBezTo>
                <a:cubicBezTo>
                  <a:pt x="1082203" y="530529"/>
                  <a:pt x="1083135" y="531319"/>
                  <a:pt x="1084071" y="531319"/>
                </a:cubicBezTo>
                <a:lnTo>
                  <a:pt x="1085006" y="532900"/>
                </a:lnTo>
                <a:cubicBezTo>
                  <a:pt x="1085941" y="532900"/>
                  <a:pt x="1086876" y="532109"/>
                  <a:pt x="1087809" y="532109"/>
                </a:cubicBezTo>
                <a:cubicBezTo>
                  <a:pt x="1085941" y="530529"/>
                  <a:pt x="1085006" y="529738"/>
                  <a:pt x="1084071" y="528154"/>
                </a:cubicBezTo>
                <a:close/>
                <a:moveTo>
                  <a:pt x="1097155" y="520247"/>
                </a:moveTo>
                <a:cubicBezTo>
                  <a:pt x="1096223" y="519453"/>
                  <a:pt x="1095288" y="518663"/>
                  <a:pt x="1095288" y="518663"/>
                </a:cubicBezTo>
                <a:cubicBezTo>
                  <a:pt x="1095288" y="517873"/>
                  <a:pt x="1097155" y="517082"/>
                  <a:pt x="1097155" y="517082"/>
                </a:cubicBezTo>
                <a:cubicBezTo>
                  <a:pt x="1097155" y="516292"/>
                  <a:pt x="1095288" y="515498"/>
                  <a:pt x="1095288" y="515498"/>
                </a:cubicBezTo>
                <a:cubicBezTo>
                  <a:pt x="1095288" y="514708"/>
                  <a:pt x="1094352" y="513917"/>
                  <a:pt x="1094352" y="513917"/>
                </a:cubicBezTo>
                <a:cubicBezTo>
                  <a:pt x="1093417" y="513917"/>
                  <a:pt x="1091550" y="514708"/>
                  <a:pt x="1091550" y="514708"/>
                </a:cubicBezTo>
                <a:cubicBezTo>
                  <a:pt x="1091550" y="515498"/>
                  <a:pt x="1093417" y="516292"/>
                  <a:pt x="1093417" y="517082"/>
                </a:cubicBezTo>
                <a:cubicBezTo>
                  <a:pt x="1094352" y="517082"/>
                  <a:pt x="1094352" y="517873"/>
                  <a:pt x="1095288" y="518663"/>
                </a:cubicBezTo>
                <a:cubicBezTo>
                  <a:pt x="1094352" y="518663"/>
                  <a:pt x="1093417" y="519453"/>
                  <a:pt x="1093417" y="519453"/>
                </a:cubicBezTo>
                <a:cubicBezTo>
                  <a:pt x="1092485" y="520247"/>
                  <a:pt x="1091550" y="521037"/>
                  <a:pt x="1090614" y="521037"/>
                </a:cubicBezTo>
                <a:lnTo>
                  <a:pt x="1089679" y="519453"/>
                </a:lnTo>
                <a:cubicBezTo>
                  <a:pt x="1088744" y="519453"/>
                  <a:pt x="1086876" y="520247"/>
                  <a:pt x="1086876" y="521037"/>
                </a:cubicBezTo>
                <a:cubicBezTo>
                  <a:pt x="1086876" y="521037"/>
                  <a:pt x="1088744" y="521828"/>
                  <a:pt x="1088744" y="522618"/>
                </a:cubicBezTo>
                <a:cubicBezTo>
                  <a:pt x="1089679" y="522618"/>
                  <a:pt x="1089679" y="524199"/>
                  <a:pt x="1090614" y="524199"/>
                </a:cubicBezTo>
                <a:lnTo>
                  <a:pt x="1092485" y="522618"/>
                </a:lnTo>
                <a:cubicBezTo>
                  <a:pt x="1092485" y="523409"/>
                  <a:pt x="1093417" y="524993"/>
                  <a:pt x="1094352" y="524993"/>
                </a:cubicBezTo>
                <a:cubicBezTo>
                  <a:pt x="1094352" y="524199"/>
                  <a:pt x="1095288" y="523409"/>
                  <a:pt x="1096223" y="523409"/>
                </a:cubicBezTo>
                <a:cubicBezTo>
                  <a:pt x="1096223" y="523409"/>
                  <a:pt x="1098090" y="522618"/>
                  <a:pt x="1098090" y="521828"/>
                </a:cubicBezTo>
                <a:lnTo>
                  <a:pt x="1097155" y="520247"/>
                </a:lnTo>
                <a:close/>
                <a:moveTo>
                  <a:pt x="1124262" y="524993"/>
                </a:moveTo>
                <a:lnTo>
                  <a:pt x="1122395" y="523409"/>
                </a:lnTo>
                <a:cubicBezTo>
                  <a:pt x="1122395" y="523409"/>
                  <a:pt x="1120524" y="524993"/>
                  <a:pt x="1120524" y="524199"/>
                </a:cubicBezTo>
                <a:cubicBezTo>
                  <a:pt x="1119589" y="524199"/>
                  <a:pt x="1119589" y="522618"/>
                  <a:pt x="1118653" y="522618"/>
                </a:cubicBezTo>
                <a:lnTo>
                  <a:pt x="1116786" y="524199"/>
                </a:lnTo>
                <a:cubicBezTo>
                  <a:pt x="1115851" y="524199"/>
                  <a:pt x="1115851" y="522618"/>
                  <a:pt x="1114916" y="522618"/>
                </a:cubicBezTo>
                <a:cubicBezTo>
                  <a:pt x="1114916" y="521828"/>
                  <a:pt x="1113980" y="521037"/>
                  <a:pt x="1113045" y="520247"/>
                </a:cubicBezTo>
                <a:cubicBezTo>
                  <a:pt x="1113045" y="520247"/>
                  <a:pt x="1112113" y="519453"/>
                  <a:pt x="1112113" y="518663"/>
                </a:cubicBezTo>
                <a:cubicBezTo>
                  <a:pt x="1112113" y="518663"/>
                  <a:pt x="1113980" y="517873"/>
                  <a:pt x="1113980" y="517082"/>
                </a:cubicBezTo>
                <a:cubicBezTo>
                  <a:pt x="1113980" y="517082"/>
                  <a:pt x="1112113" y="516292"/>
                  <a:pt x="1112113" y="515498"/>
                </a:cubicBezTo>
                <a:lnTo>
                  <a:pt x="1111178" y="513917"/>
                </a:lnTo>
                <a:lnTo>
                  <a:pt x="1108372" y="515498"/>
                </a:lnTo>
                <a:cubicBezTo>
                  <a:pt x="1108372" y="515498"/>
                  <a:pt x="1110242" y="516292"/>
                  <a:pt x="1110242" y="517082"/>
                </a:cubicBezTo>
                <a:cubicBezTo>
                  <a:pt x="1109307" y="517082"/>
                  <a:pt x="1109307" y="517873"/>
                  <a:pt x="1108372" y="518663"/>
                </a:cubicBezTo>
                <a:lnTo>
                  <a:pt x="1106504" y="519453"/>
                </a:lnTo>
                <a:cubicBezTo>
                  <a:pt x="1106504" y="520247"/>
                  <a:pt x="1107437" y="521828"/>
                  <a:pt x="1107437" y="521828"/>
                </a:cubicBezTo>
                <a:cubicBezTo>
                  <a:pt x="1108372" y="521828"/>
                  <a:pt x="1109307" y="520247"/>
                  <a:pt x="1110242" y="520247"/>
                </a:cubicBezTo>
                <a:lnTo>
                  <a:pt x="1111178" y="521828"/>
                </a:lnTo>
                <a:cubicBezTo>
                  <a:pt x="1112113" y="522618"/>
                  <a:pt x="1112113" y="523409"/>
                  <a:pt x="1113045" y="523409"/>
                </a:cubicBezTo>
                <a:cubicBezTo>
                  <a:pt x="1113045" y="524199"/>
                  <a:pt x="1113980" y="524993"/>
                  <a:pt x="1114916" y="525783"/>
                </a:cubicBezTo>
                <a:lnTo>
                  <a:pt x="1115851" y="527364"/>
                </a:lnTo>
                <a:cubicBezTo>
                  <a:pt x="1116786" y="527364"/>
                  <a:pt x="1117718" y="525783"/>
                  <a:pt x="1118653" y="525783"/>
                </a:cubicBezTo>
                <a:lnTo>
                  <a:pt x="1119589" y="527364"/>
                </a:lnTo>
                <a:cubicBezTo>
                  <a:pt x="1120524" y="527364"/>
                  <a:pt x="1121459" y="526573"/>
                  <a:pt x="1122395" y="526573"/>
                </a:cubicBezTo>
                <a:lnTo>
                  <a:pt x="1123327" y="528154"/>
                </a:lnTo>
                <a:cubicBezTo>
                  <a:pt x="1123327" y="527364"/>
                  <a:pt x="1125197" y="527364"/>
                  <a:pt x="1125197" y="526573"/>
                </a:cubicBezTo>
                <a:cubicBezTo>
                  <a:pt x="1126132" y="526573"/>
                  <a:pt x="1124262" y="524993"/>
                  <a:pt x="1124262" y="524993"/>
                </a:cubicBezTo>
                <a:close/>
                <a:moveTo>
                  <a:pt x="1156042" y="501261"/>
                </a:moveTo>
                <a:lnTo>
                  <a:pt x="1154172" y="499681"/>
                </a:lnTo>
                <a:lnTo>
                  <a:pt x="1152301" y="501261"/>
                </a:lnTo>
                <a:cubicBezTo>
                  <a:pt x="1151369" y="501261"/>
                  <a:pt x="1150434" y="502052"/>
                  <a:pt x="1150434" y="502845"/>
                </a:cubicBezTo>
                <a:lnTo>
                  <a:pt x="1151369" y="504426"/>
                </a:lnTo>
                <a:cubicBezTo>
                  <a:pt x="1152301" y="504426"/>
                  <a:pt x="1153236" y="506007"/>
                  <a:pt x="1153236" y="506007"/>
                </a:cubicBezTo>
                <a:cubicBezTo>
                  <a:pt x="1153236" y="506007"/>
                  <a:pt x="1155107" y="505217"/>
                  <a:pt x="1155107" y="504426"/>
                </a:cubicBezTo>
                <a:cubicBezTo>
                  <a:pt x="1156042" y="504426"/>
                  <a:pt x="1156974" y="503636"/>
                  <a:pt x="1156974" y="503636"/>
                </a:cubicBezTo>
                <a:cubicBezTo>
                  <a:pt x="1156974" y="502845"/>
                  <a:pt x="1156042" y="502052"/>
                  <a:pt x="1156042" y="501261"/>
                </a:cubicBezTo>
                <a:close/>
                <a:moveTo>
                  <a:pt x="1179408" y="520247"/>
                </a:moveTo>
                <a:cubicBezTo>
                  <a:pt x="1179408" y="521037"/>
                  <a:pt x="1180343" y="521037"/>
                  <a:pt x="1180343" y="521828"/>
                </a:cubicBezTo>
                <a:cubicBezTo>
                  <a:pt x="1180343" y="522618"/>
                  <a:pt x="1178473" y="522618"/>
                  <a:pt x="1178473" y="523409"/>
                </a:cubicBezTo>
                <a:lnTo>
                  <a:pt x="1180343" y="524993"/>
                </a:lnTo>
                <a:cubicBezTo>
                  <a:pt x="1180343" y="524993"/>
                  <a:pt x="1181278" y="526573"/>
                  <a:pt x="1182211" y="526573"/>
                </a:cubicBezTo>
                <a:cubicBezTo>
                  <a:pt x="1182211" y="526573"/>
                  <a:pt x="1183146" y="525783"/>
                  <a:pt x="1184081" y="524993"/>
                </a:cubicBezTo>
                <a:cubicBezTo>
                  <a:pt x="1184081" y="524993"/>
                  <a:pt x="1182211" y="524199"/>
                  <a:pt x="1182211" y="523409"/>
                </a:cubicBezTo>
                <a:lnTo>
                  <a:pt x="1184081" y="522618"/>
                </a:lnTo>
                <a:cubicBezTo>
                  <a:pt x="1185016" y="521828"/>
                  <a:pt x="1185952" y="521037"/>
                  <a:pt x="1186884" y="521037"/>
                </a:cubicBezTo>
                <a:cubicBezTo>
                  <a:pt x="1185952" y="520247"/>
                  <a:pt x="1185016" y="519453"/>
                  <a:pt x="1185016" y="519453"/>
                </a:cubicBezTo>
                <a:cubicBezTo>
                  <a:pt x="1184081" y="518663"/>
                  <a:pt x="1184081" y="517873"/>
                  <a:pt x="1183146" y="517082"/>
                </a:cubicBezTo>
                <a:cubicBezTo>
                  <a:pt x="1182211" y="517873"/>
                  <a:pt x="1182211" y="518663"/>
                  <a:pt x="1181278" y="518663"/>
                </a:cubicBezTo>
                <a:cubicBezTo>
                  <a:pt x="1181278" y="518663"/>
                  <a:pt x="1179408" y="519453"/>
                  <a:pt x="1179408" y="520247"/>
                </a:cubicBezTo>
                <a:close/>
                <a:moveTo>
                  <a:pt x="1185952" y="509962"/>
                </a:moveTo>
                <a:cubicBezTo>
                  <a:pt x="1185952" y="509172"/>
                  <a:pt x="1185016" y="508381"/>
                  <a:pt x="1185016" y="508381"/>
                </a:cubicBezTo>
                <a:cubicBezTo>
                  <a:pt x="1185016" y="507591"/>
                  <a:pt x="1186884" y="507591"/>
                  <a:pt x="1186884" y="506797"/>
                </a:cubicBezTo>
                <a:cubicBezTo>
                  <a:pt x="1185952" y="506797"/>
                  <a:pt x="1185952" y="505217"/>
                  <a:pt x="1185016" y="505217"/>
                </a:cubicBezTo>
                <a:lnTo>
                  <a:pt x="1183146" y="506007"/>
                </a:lnTo>
                <a:cubicBezTo>
                  <a:pt x="1183146" y="506797"/>
                  <a:pt x="1181278" y="507591"/>
                  <a:pt x="1181278" y="507591"/>
                </a:cubicBezTo>
                <a:cubicBezTo>
                  <a:pt x="1181278" y="508381"/>
                  <a:pt x="1182211" y="509172"/>
                  <a:pt x="1183146" y="509172"/>
                </a:cubicBezTo>
                <a:cubicBezTo>
                  <a:pt x="1182211" y="509962"/>
                  <a:pt x="1180343" y="509962"/>
                  <a:pt x="1180343" y="510753"/>
                </a:cubicBezTo>
                <a:lnTo>
                  <a:pt x="1182211" y="512337"/>
                </a:lnTo>
                <a:cubicBezTo>
                  <a:pt x="1182211" y="512337"/>
                  <a:pt x="1184081" y="510753"/>
                  <a:pt x="1184081" y="511546"/>
                </a:cubicBezTo>
                <a:cubicBezTo>
                  <a:pt x="1185016" y="511546"/>
                  <a:pt x="1185016" y="513127"/>
                  <a:pt x="1185952" y="513127"/>
                </a:cubicBezTo>
                <a:cubicBezTo>
                  <a:pt x="1185952" y="512337"/>
                  <a:pt x="1187819" y="512337"/>
                  <a:pt x="1187819" y="511546"/>
                </a:cubicBezTo>
                <a:cubicBezTo>
                  <a:pt x="1187819" y="510753"/>
                  <a:pt x="1185952" y="509962"/>
                  <a:pt x="1185952" y="509962"/>
                </a:cubicBezTo>
                <a:close/>
                <a:moveTo>
                  <a:pt x="1202774" y="513127"/>
                </a:moveTo>
                <a:cubicBezTo>
                  <a:pt x="1201839" y="513127"/>
                  <a:pt x="1201839" y="511546"/>
                  <a:pt x="1200906" y="511546"/>
                </a:cubicBezTo>
                <a:lnTo>
                  <a:pt x="1199036" y="513127"/>
                </a:lnTo>
                <a:cubicBezTo>
                  <a:pt x="1199036" y="512976"/>
                  <a:pt x="1198954" y="512932"/>
                  <a:pt x="1198844" y="512925"/>
                </a:cubicBezTo>
                <a:cubicBezTo>
                  <a:pt x="1198104" y="512094"/>
                  <a:pt x="1198028" y="510753"/>
                  <a:pt x="1197165" y="510753"/>
                </a:cubicBezTo>
                <a:lnTo>
                  <a:pt x="1195298" y="512337"/>
                </a:lnTo>
                <a:lnTo>
                  <a:pt x="1197165" y="513917"/>
                </a:lnTo>
                <a:cubicBezTo>
                  <a:pt x="1197165" y="513917"/>
                  <a:pt x="1198378" y="512900"/>
                  <a:pt x="1198844" y="512925"/>
                </a:cubicBezTo>
                <a:cubicBezTo>
                  <a:pt x="1198907" y="512995"/>
                  <a:pt x="1198964" y="513067"/>
                  <a:pt x="1199036" y="513127"/>
                </a:cubicBezTo>
                <a:cubicBezTo>
                  <a:pt x="1199971" y="513127"/>
                  <a:pt x="1199971" y="513917"/>
                  <a:pt x="1200906" y="514708"/>
                </a:cubicBezTo>
                <a:lnTo>
                  <a:pt x="1201839" y="516292"/>
                </a:lnTo>
                <a:cubicBezTo>
                  <a:pt x="1202774" y="516292"/>
                  <a:pt x="1204644" y="514708"/>
                  <a:pt x="1204644" y="514708"/>
                </a:cubicBezTo>
                <a:cubicBezTo>
                  <a:pt x="1204644" y="514708"/>
                  <a:pt x="1202774" y="513917"/>
                  <a:pt x="1202774" y="513127"/>
                </a:cubicBezTo>
                <a:close/>
                <a:moveTo>
                  <a:pt x="1207447" y="518663"/>
                </a:moveTo>
                <a:cubicBezTo>
                  <a:pt x="1206515" y="518663"/>
                  <a:pt x="1205580" y="520247"/>
                  <a:pt x="1205580" y="520247"/>
                </a:cubicBezTo>
                <a:cubicBezTo>
                  <a:pt x="1204644" y="519453"/>
                  <a:pt x="1204644" y="518663"/>
                  <a:pt x="1203709" y="517873"/>
                </a:cubicBezTo>
                <a:cubicBezTo>
                  <a:pt x="1202774" y="518663"/>
                  <a:pt x="1200906" y="520247"/>
                  <a:pt x="1199971" y="521037"/>
                </a:cubicBezTo>
                <a:cubicBezTo>
                  <a:pt x="1199971" y="521037"/>
                  <a:pt x="1200906" y="521828"/>
                  <a:pt x="1200906" y="522618"/>
                </a:cubicBezTo>
                <a:cubicBezTo>
                  <a:pt x="1201839" y="523409"/>
                  <a:pt x="1203709" y="524993"/>
                  <a:pt x="1204644" y="525783"/>
                </a:cubicBezTo>
                <a:cubicBezTo>
                  <a:pt x="1205580" y="524993"/>
                  <a:pt x="1207447" y="524199"/>
                  <a:pt x="1208382" y="523409"/>
                </a:cubicBezTo>
                <a:cubicBezTo>
                  <a:pt x="1208382" y="522618"/>
                  <a:pt x="1206515" y="521828"/>
                  <a:pt x="1206515" y="521828"/>
                </a:cubicBezTo>
                <a:cubicBezTo>
                  <a:pt x="1207447" y="521037"/>
                  <a:pt x="1209318" y="521037"/>
                  <a:pt x="1209318" y="520247"/>
                </a:cubicBezTo>
                <a:cubicBezTo>
                  <a:pt x="1209318" y="519453"/>
                  <a:pt x="1207447" y="519453"/>
                  <a:pt x="1207447" y="518663"/>
                </a:cubicBezTo>
                <a:close/>
                <a:moveTo>
                  <a:pt x="1252311" y="517082"/>
                </a:moveTo>
                <a:lnTo>
                  <a:pt x="1250444" y="518663"/>
                </a:lnTo>
                <a:cubicBezTo>
                  <a:pt x="1249509" y="519453"/>
                  <a:pt x="1249509" y="519453"/>
                  <a:pt x="1248574" y="520247"/>
                </a:cubicBezTo>
                <a:cubicBezTo>
                  <a:pt x="1247638" y="519453"/>
                  <a:pt x="1247638" y="518663"/>
                  <a:pt x="1246703" y="517873"/>
                </a:cubicBezTo>
                <a:cubicBezTo>
                  <a:pt x="1246703" y="518663"/>
                  <a:pt x="1244836" y="519453"/>
                  <a:pt x="1244836" y="519453"/>
                </a:cubicBezTo>
                <a:cubicBezTo>
                  <a:pt x="1244836" y="520247"/>
                  <a:pt x="1245768" y="521037"/>
                  <a:pt x="1246703" y="521037"/>
                </a:cubicBezTo>
                <a:cubicBezTo>
                  <a:pt x="1246703" y="521828"/>
                  <a:pt x="1247638" y="523409"/>
                  <a:pt x="1247638" y="523409"/>
                </a:cubicBezTo>
                <a:cubicBezTo>
                  <a:pt x="1248574" y="523409"/>
                  <a:pt x="1249509" y="521828"/>
                  <a:pt x="1250444" y="521828"/>
                </a:cubicBezTo>
                <a:cubicBezTo>
                  <a:pt x="1250444" y="522618"/>
                  <a:pt x="1251376" y="522618"/>
                  <a:pt x="1251376" y="523409"/>
                </a:cubicBezTo>
                <a:cubicBezTo>
                  <a:pt x="1252311" y="524199"/>
                  <a:pt x="1252311" y="524993"/>
                  <a:pt x="1253247" y="524993"/>
                </a:cubicBezTo>
                <a:cubicBezTo>
                  <a:pt x="1254182" y="525783"/>
                  <a:pt x="1254182" y="526573"/>
                  <a:pt x="1255117" y="527364"/>
                </a:cubicBezTo>
                <a:cubicBezTo>
                  <a:pt x="1255117" y="526573"/>
                  <a:pt x="1256985" y="526573"/>
                  <a:pt x="1256985" y="525783"/>
                </a:cubicBezTo>
                <a:lnTo>
                  <a:pt x="1255117" y="524199"/>
                </a:lnTo>
                <a:cubicBezTo>
                  <a:pt x="1255117" y="523409"/>
                  <a:pt x="1254182" y="522618"/>
                  <a:pt x="1253247" y="521828"/>
                </a:cubicBezTo>
                <a:cubicBezTo>
                  <a:pt x="1253247" y="521828"/>
                  <a:pt x="1252311" y="521037"/>
                  <a:pt x="1252311" y="520247"/>
                </a:cubicBezTo>
                <a:lnTo>
                  <a:pt x="1254182" y="519453"/>
                </a:lnTo>
                <a:cubicBezTo>
                  <a:pt x="1254182" y="518663"/>
                  <a:pt x="1253247" y="517082"/>
                  <a:pt x="1252311" y="517082"/>
                </a:cubicBezTo>
                <a:close/>
                <a:moveTo>
                  <a:pt x="1257920" y="505217"/>
                </a:moveTo>
                <a:cubicBezTo>
                  <a:pt x="1257920" y="504426"/>
                  <a:pt x="1256985" y="504426"/>
                  <a:pt x="1256985" y="503636"/>
                </a:cubicBezTo>
                <a:cubicBezTo>
                  <a:pt x="1256053" y="503636"/>
                  <a:pt x="1254182" y="504426"/>
                  <a:pt x="1254182" y="505217"/>
                </a:cubicBezTo>
                <a:cubicBezTo>
                  <a:pt x="1254182" y="505217"/>
                  <a:pt x="1256053" y="506007"/>
                  <a:pt x="1256053" y="506797"/>
                </a:cubicBezTo>
                <a:cubicBezTo>
                  <a:pt x="1256985" y="506797"/>
                  <a:pt x="1256985" y="508381"/>
                  <a:pt x="1257920" y="508381"/>
                </a:cubicBezTo>
                <a:cubicBezTo>
                  <a:pt x="1257920" y="508381"/>
                  <a:pt x="1258855" y="509962"/>
                  <a:pt x="1259790" y="509962"/>
                </a:cubicBezTo>
                <a:cubicBezTo>
                  <a:pt x="1259790" y="509962"/>
                  <a:pt x="1260726" y="509172"/>
                  <a:pt x="1261658" y="509172"/>
                </a:cubicBezTo>
                <a:cubicBezTo>
                  <a:pt x="1260726" y="507591"/>
                  <a:pt x="1258855" y="506797"/>
                  <a:pt x="1257920" y="505217"/>
                </a:cubicBezTo>
                <a:close/>
                <a:moveTo>
                  <a:pt x="1277548" y="512337"/>
                </a:moveTo>
                <a:cubicBezTo>
                  <a:pt x="1277548" y="511546"/>
                  <a:pt x="1276613" y="510753"/>
                  <a:pt x="1275677" y="510753"/>
                </a:cubicBezTo>
                <a:cubicBezTo>
                  <a:pt x="1275677" y="509962"/>
                  <a:pt x="1274745" y="509172"/>
                  <a:pt x="1274745" y="508381"/>
                </a:cubicBezTo>
                <a:lnTo>
                  <a:pt x="1276613" y="507591"/>
                </a:lnTo>
                <a:cubicBezTo>
                  <a:pt x="1276613" y="506797"/>
                  <a:pt x="1275677" y="506007"/>
                  <a:pt x="1274745" y="506007"/>
                </a:cubicBezTo>
                <a:cubicBezTo>
                  <a:pt x="1274745" y="505217"/>
                  <a:pt x="1272875" y="506797"/>
                  <a:pt x="1272875" y="506797"/>
                </a:cubicBezTo>
                <a:cubicBezTo>
                  <a:pt x="1271939" y="506797"/>
                  <a:pt x="1271939" y="506007"/>
                  <a:pt x="1271004" y="505217"/>
                </a:cubicBezTo>
                <a:cubicBezTo>
                  <a:pt x="1271004" y="504426"/>
                  <a:pt x="1270072" y="503636"/>
                  <a:pt x="1270072" y="503636"/>
                </a:cubicBezTo>
                <a:cubicBezTo>
                  <a:pt x="1269137" y="503636"/>
                  <a:pt x="1268202" y="504426"/>
                  <a:pt x="1267266" y="504426"/>
                </a:cubicBezTo>
                <a:cubicBezTo>
                  <a:pt x="1267266" y="504426"/>
                  <a:pt x="1266334" y="503636"/>
                  <a:pt x="1266334" y="502845"/>
                </a:cubicBezTo>
                <a:cubicBezTo>
                  <a:pt x="1266334" y="503636"/>
                  <a:pt x="1264464" y="503636"/>
                  <a:pt x="1264464" y="504426"/>
                </a:cubicBezTo>
                <a:cubicBezTo>
                  <a:pt x="1263528" y="504426"/>
                  <a:pt x="1265399" y="506007"/>
                  <a:pt x="1265399" y="506007"/>
                </a:cubicBezTo>
                <a:cubicBezTo>
                  <a:pt x="1266334" y="506797"/>
                  <a:pt x="1266334" y="507591"/>
                  <a:pt x="1267266" y="507591"/>
                </a:cubicBezTo>
                <a:cubicBezTo>
                  <a:pt x="1267266" y="508381"/>
                  <a:pt x="1268202" y="509962"/>
                  <a:pt x="1269137" y="509962"/>
                </a:cubicBezTo>
                <a:cubicBezTo>
                  <a:pt x="1269137" y="509962"/>
                  <a:pt x="1270072" y="508381"/>
                  <a:pt x="1271004" y="508381"/>
                </a:cubicBezTo>
                <a:cubicBezTo>
                  <a:pt x="1271004" y="508381"/>
                  <a:pt x="1271939" y="509962"/>
                  <a:pt x="1272875" y="509962"/>
                </a:cubicBezTo>
                <a:lnTo>
                  <a:pt x="1273810" y="511546"/>
                </a:lnTo>
                <a:cubicBezTo>
                  <a:pt x="1273810" y="512337"/>
                  <a:pt x="1271939" y="513127"/>
                  <a:pt x="1271939" y="513127"/>
                </a:cubicBezTo>
                <a:cubicBezTo>
                  <a:pt x="1271939" y="513917"/>
                  <a:pt x="1272875" y="514708"/>
                  <a:pt x="1273810" y="514708"/>
                </a:cubicBezTo>
                <a:cubicBezTo>
                  <a:pt x="1273810" y="515498"/>
                  <a:pt x="1274745" y="516292"/>
                  <a:pt x="1274745" y="517082"/>
                </a:cubicBezTo>
                <a:lnTo>
                  <a:pt x="1277548" y="515498"/>
                </a:lnTo>
                <a:cubicBezTo>
                  <a:pt x="1277548" y="514708"/>
                  <a:pt x="1275677" y="513917"/>
                  <a:pt x="1275677" y="513917"/>
                </a:cubicBezTo>
                <a:cubicBezTo>
                  <a:pt x="1275677" y="513127"/>
                  <a:pt x="1277548" y="513127"/>
                  <a:pt x="1277548" y="512337"/>
                </a:cubicBezTo>
                <a:close/>
                <a:moveTo>
                  <a:pt x="1285102" y="499038"/>
                </a:moveTo>
                <a:cubicBezTo>
                  <a:pt x="1284680" y="499303"/>
                  <a:pt x="1283156" y="499885"/>
                  <a:pt x="1283156" y="500471"/>
                </a:cubicBezTo>
                <a:cubicBezTo>
                  <a:pt x="1283156" y="500471"/>
                  <a:pt x="1285027" y="501261"/>
                  <a:pt x="1285027" y="502052"/>
                </a:cubicBezTo>
                <a:cubicBezTo>
                  <a:pt x="1285027" y="501261"/>
                  <a:pt x="1286894" y="501261"/>
                  <a:pt x="1286894" y="500471"/>
                </a:cubicBezTo>
                <a:cubicBezTo>
                  <a:pt x="1286894" y="500471"/>
                  <a:pt x="1285313" y="499775"/>
                  <a:pt x="1285102" y="499038"/>
                </a:cubicBezTo>
                <a:close/>
                <a:moveTo>
                  <a:pt x="1300914" y="505217"/>
                </a:moveTo>
                <a:cubicBezTo>
                  <a:pt x="1300914" y="506007"/>
                  <a:pt x="1299982" y="506007"/>
                  <a:pt x="1299046" y="506797"/>
                </a:cubicBezTo>
                <a:cubicBezTo>
                  <a:pt x="1299046" y="506007"/>
                  <a:pt x="1298111" y="505217"/>
                  <a:pt x="1297176" y="505217"/>
                </a:cubicBezTo>
                <a:cubicBezTo>
                  <a:pt x="1297176" y="504426"/>
                  <a:pt x="1296241" y="503636"/>
                  <a:pt x="1296241" y="503636"/>
                </a:cubicBezTo>
                <a:cubicBezTo>
                  <a:pt x="1295308" y="502845"/>
                  <a:pt x="1295308" y="501261"/>
                  <a:pt x="1294373" y="501261"/>
                </a:cubicBezTo>
                <a:cubicBezTo>
                  <a:pt x="1293438" y="501261"/>
                  <a:pt x="1292503" y="502845"/>
                  <a:pt x="1292503" y="502845"/>
                </a:cubicBezTo>
                <a:cubicBezTo>
                  <a:pt x="1291567" y="502845"/>
                  <a:pt x="1291567" y="501261"/>
                  <a:pt x="1290635" y="501261"/>
                </a:cubicBezTo>
                <a:lnTo>
                  <a:pt x="1288765" y="502052"/>
                </a:lnTo>
                <a:cubicBezTo>
                  <a:pt x="1288765" y="502845"/>
                  <a:pt x="1290635" y="503636"/>
                  <a:pt x="1290635" y="504426"/>
                </a:cubicBezTo>
                <a:lnTo>
                  <a:pt x="1291567" y="506007"/>
                </a:lnTo>
                <a:cubicBezTo>
                  <a:pt x="1292503" y="506007"/>
                  <a:pt x="1293438" y="504426"/>
                  <a:pt x="1294373" y="504426"/>
                </a:cubicBezTo>
                <a:lnTo>
                  <a:pt x="1295308" y="506007"/>
                </a:lnTo>
                <a:cubicBezTo>
                  <a:pt x="1296241" y="506797"/>
                  <a:pt x="1296241" y="508381"/>
                  <a:pt x="1297176" y="508381"/>
                </a:cubicBezTo>
                <a:lnTo>
                  <a:pt x="1299046" y="506797"/>
                </a:lnTo>
                <a:cubicBezTo>
                  <a:pt x="1299982" y="506797"/>
                  <a:pt x="1300914" y="508381"/>
                  <a:pt x="1300914" y="508381"/>
                </a:cubicBezTo>
                <a:cubicBezTo>
                  <a:pt x="1300914" y="508381"/>
                  <a:pt x="1302784" y="507591"/>
                  <a:pt x="1302784" y="506797"/>
                </a:cubicBezTo>
                <a:cubicBezTo>
                  <a:pt x="1302784" y="506797"/>
                  <a:pt x="1300914" y="506007"/>
                  <a:pt x="1300914" y="505217"/>
                </a:cubicBezTo>
                <a:close/>
                <a:moveTo>
                  <a:pt x="1313066" y="511546"/>
                </a:moveTo>
                <a:lnTo>
                  <a:pt x="1312131" y="509962"/>
                </a:lnTo>
                <a:cubicBezTo>
                  <a:pt x="1311195" y="509962"/>
                  <a:pt x="1310263" y="511546"/>
                  <a:pt x="1309328" y="510753"/>
                </a:cubicBezTo>
                <a:cubicBezTo>
                  <a:pt x="1309328" y="510753"/>
                  <a:pt x="1308393" y="512337"/>
                  <a:pt x="1307457" y="512337"/>
                </a:cubicBezTo>
                <a:lnTo>
                  <a:pt x="1306522" y="510753"/>
                </a:lnTo>
                <a:cubicBezTo>
                  <a:pt x="1305587" y="510753"/>
                  <a:pt x="1304655" y="511546"/>
                  <a:pt x="1303720" y="512337"/>
                </a:cubicBezTo>
                <a:cubicBezTo>
                  <a:pt x="1304655" y="512337"/>
                  <a:pt x="1304655" y="513917"/>
                  <a:pt x="1305587" y="513917"/>
                </a:cubicBezTo>
                <a:cubicBezTo>
                  <a:pt x="1306522" y="513917"/>
                  <a:pt x="1307457" y="512337"/>
                  <a:pt x="1307457" y="512337"/>
                </a:cubicBezTo>
                <a:cubicBezTo>
                  <a:pt x="1308393" y="512337"/>
                  <a:pt x="1308393" y="513917"/>
                  <a:pt x="1309328" y="513917"/>
                </a:cubicBezTo>
                <a:cubicBezTo>
                  <a:pt x="1310263" y="514708"/>
                  <a:pt x="1311195" y="513127"/>
                  <a:pt x="1311195" y="513127"/>
                </a:cubicBezTo>
                <a:cubicBezTo>
                  <a:pt x="1312131" y="513127"/>
                  <a:pt x="1312131" y="514708"/>
                  <a:pt x="1313066" y="514708"/>
                </a:cubicBezTo>
                <a:cubicBezTo>
                  <a:pt x="1314001" y="514708"/>
                  <a:pt x="1314001" y="513127"/>
                  <a:pt x="1314936" y="513127"/>
                </a:cubicBezTo>
                <a:cubicBezTo>
                  <a:pt x="1314936" y="513127"/>
                  <a:pt x="1314001" y="512337"/>
                  <a:pt x="1313066" y="511546"/>
                </a:cubicBezTo>
                <a:close/>
                <a:moveTo>
                  <a:pt x="1330329" y="493672"/>
                </a:moveTo>
                <a:cubicBezTo>
                  <a:pt x="1330471" y="493918"/>
                  <a:pt x="1330518" y="494163"/>
                  <a:pt x="1330619" y="494409"/>
                </a:cubicBezTo>
                <a:lnTo>
                  <a:pt x="1330930" y="494145"/>
                </a:lnTo>
                <a:cubicBezTo>
                  <a:pt x="1330930" y="494145"/>
                  <a:pt x="1330682" y="493934"/>
                  <a:pt x="1330329" y="493672"/>
                </a:cubicBezTo>
                <a:close/>
                <a:moveTo>
                  <a:pt x="1335550" y="488712"/>
                </a:moveTo>
                <a:cubicBezTo>
                  <a:pt x="1335396" y="489465"/>
                  <a:pt x="1333733" y="490189"/>
                  <a:pt x="1333733" y="490189"/>
                </a:cubicBezTo>
                <a:cubicBezTo>
                  <a:pt x="1333733" y="490942"/>
                  <a:pt x="1335396" y="490995"/>
                  <a:pt x="1335550" y="491685"/>
                </a:cubicBezTo>
                <a:cubicBezTo>
                  <a:pt x="1335704" y="490995"/>
                  <a:pt x="1337367" y="490942"/>
                  <a:pt x="1337367" y="490189"/>
                </a:cubicBezTo>
                <a:cubicBezTo>
                  <a:pt x="1337367" y="490189"/>
                  <a:pt x="1335704" y="489465"/>
                  <a:pt x="1335550" y="488712"/>
                </a:cubicBezTo>
                <a:close/>
                <a:moveTo>
                  <a:pt x="1335550" y="494116"/>
                </a:moveTo>
                <a:cubicBezTo>
                  <a:pt x="1335997" y="493927"/>
                  <a:pt x="1336432" y="493732"/>
                  <a:pt x="1336432" y="493351"/>
                </a:cubicBezTo>
                <a:cubicBezTo>
                  <a:pt x="1337323" y="493351"/>
                  <a:pt x="1335711" y="492633"/>
                  <a:pt x="1335550" y="491880"/>
                </a:cubicBezTo>
                <a:cubicBezTo>
                  <a:pt x="1335389" y="492633"/>
                  <a:pt x="1333780" y="493351"/>
                  <a:pt x="1334668" y="493351"/>
                </a:cubicBezTo>
                <a:cubicBezTo>
                  <a:pt x="1334668" y="493732"/>
                  <a:pt x="1335103" y="493927"/>
                  <a:pt x="1335550" y="494116"/>
                </a:cubicBezTo>
                <a:close/>
                <a:moveTo>
                  <a:pt x="1334668" y="496516"/>
                </a:moveTo>
                <a:cubicBezTo>
                  <a:pt x="1334668" y="496894"/>
                  <a:pt x="1335103" y="497089"/>
                  <a:pt x="1335550" y="497281"/>
                </a:cubicBezTo>
                <a:cubicBezTo>
                  <a:pt x="1335997" y="497089"/>
                  <a:pt x="1336432" y="496894"/>
                  <a:pt x="1336432" y="496516"/>
                </a:cubicBezTo>
                <a:cubicBezTo>
                  <a:pt x="1336432" y="496516"/>
                  <a:pt x="1335997" y="496327"/>
                  <a:pt x="1335550" y="496050"/>
                </a:cubicBezTo>
                <a:cubicBezTo>
                  <a:pt x="1335103" y="496327"/>
                  <a:pt x="1334668" y="496516"/>
                  <a:pt x="1334668" y="496516"/>
                </a:cubicBezTo>
                <a:close/>
                <a:moveTo>
                  <a:pt x="1336539" y="506007"/>
                </a:moveTo>
                <a:cubicBezTo>
                  <a:pt x="1336539" y="506007"/>
                  <a:pt x="1338406" y="504426"/>
                  <a:pt x="1337474" y="504426"/>
                </a:cubicBezTo>
                <a:lnTo>
                  <a:pt x="1337424" y="504382"/>
                </a:lnTo>
                <a:cubicBezTo>
                  <a:pt x="1337408" y="504395"/>
                  <a:pt x="1337367" y="504426"/>
                  <a:pt x="1337367" y="504426"/>
                </a:cubicBezTo>
                <a:cubicBezTo>
                  <a:pt x="1336561" y="504426"/>
                  <a:pt x="1335758" y="503252"/>
                  <a:pt x="1335550" y="502927"/>
                </a:cubicBezTo>
                <a:cubicBezTo>
                  <a:pt x="1335345" y="503252"/>
                  <a:pt x="1334542" y="504426"/>
                  <a:pt x="1333733" y="504426"/>
                </a:cubicBezTo>
                <a:cubicBezTo>
                  <a:pt x="1333733" y="504426"/>
                  <a:pt x="1333692" y="504395"/>
                  <a:pt x="1333680" y="504382"/>
                </a:cubicBezTo>
                <a:lnTo>
                  <a:pt x="1333629" y="504426"/>
                </a:lnTo>
                <a:cubicBezTo>
                  <a:pt x="1332694" y="504426"/>
                  <a:pt x="1334564" y="506007"/>
                  <a:pt x="1334564" y="506007"/>
                </a:cubicBezTo>
                <a:cubicBezTo>
                  <a:pt x="1334564" y="506797"/>
                  <a:pt x="1332694" y="506797"/>
                  <a:pt x="1332694" y="507591"/>
                </a:cubicBezTo>
                <a:cubicBezTo>
                  <a:pt x="1333217" y="507591"/>
                  <a:pt x="1333450" y="508085"/>
                  <a:pt x="1333714" y="508520"/>
                </a:cubicBezTo>
                <a:cubicBezTo>
                  <a:pt x="1333957" y="508007"/>
                  <a:pt x="1334190" y="507591"/>
                  <a:pt x="1334668" y="507591"/>
                </a:cubicBezTo>
                <a:cubicBezTo>
                  <a:pt x="1334974" y="507591"/>
                  <a:pt x="1335279" y="507764"/>
                  <a:pt x="1335550" y="507994"/>
                </a:cubicBezTo>
                <a:cubicBezTo>
                  <a:pt x="1335824" y="507764"/>
                  <a:pt x="1336126" y="507591"/>
                  <a:pt x="1336432" y="507591"/>
                </a:cubicBezTo>
                <a:cubicBezTo>
                  <a:pt x="1336914" y="507591"/>
                  <a:pt x="1337147" y="508007"/>
                  <a:pt x="1337386" y="508520"/>
                </a:cubicBezTo>
                <a:cubicBezTo>
                  <a:pt x="1337654" y="508085"/>
                  <a:pt x="1337883" y="507591"/>
                  <a:pt x="1338406" y="507591"/>
                </a:cubicBezTo>
                <a:cubicBezTo>
                  <a:pt x="1338406" y="506797"/>
                  <a:pt x="1336539" y="506797"/>
                  <a:pt x="1336539" y="506007"/>
                </a:cubicBezTo>
                <a:close/>
                <a:moveTo>
                  <a:pt x="1340173" y="494145"/>
                </a:moveTo>
                <a:lnTo>
                  <a:pt x="1340485" y="494409"/>
                </a:lnTo>
                <a:cubicBezTo>
                  <a:pt x="1340585" y="494163"/>
                  <a:pt x="1340629" y="493918"/>
                  <a:pt x="1340774" y="493672"/>
                </a:cubicBezTo>
                <a:cubicBezTo>
                  <a:pt x="1340418" y="493934"/>
                  <a:pt x="1340173" y="494145"/>
                  <a:pt x="1340173" y="494145"/>
                </a:cubicBezTo>
                <a:close/>
                <a:moveTo>
                  <a:pt x="1364578" y="510753"/>
                </a:moveTo>
                <a:lnTo>
                  <a:pt x="1363643" y="512337"/>
                </a:lnTo>
                <a:cubicBezTo>
                  <a:pt x="1362711" y="512337"/>
                  <a:pt x="1361775" y="510753"/>
                  <a:pt x="1361775" y="510753"/>
                </a:cubicBezTo>
                <a:cubicBezTo>
                  <a:pt x="1360840" y="511546"/>
                  <a:pt x="1359905" y="509962"/>
                  <a:pt x="1358969" y="509962"/>
                </a:cubicBezTo>
                <a:lnTo>
                  <a:pt x="1358034" y="511546"/>
                </a:lnTo>
                <a:cubicBezTo>
                  <a:pt x="1357102" y="512337"/>
                  <a:pt x="1356167" y="513127"/>
                  <a:pt x="1356167" y="513127"/>
                </a:cubicBezTo>
                <a:cubicBezTo>
                  <a:pt x="1357102" y="513127"/>
                  <a:pt x="1357102" y="514708"/>
                  <a:pt x="1358034" y="514708"/>
                </a:cubicBezTo>
                <a:cubicBezTo>
                  <a:pt x="1358969" y="514708"/>
                  <a:pt x="1358969" y="513127"/>
                  <a:pt x="1359905" y="513127"/>
                </a:cubicBezTo>
                <a:cubicBezTo>
                  <a:pt x="1359905" y="513127"/>
                  <a:pt x="1360840" y="514708"/>
                  <a:pt x="1361775" y="513917"/>
                </a:cubicBezTo>
                <a:cubicBezTo>
                  <a:pt x="1362711" y="513917"/>
                  <a:pt x="1362711" y="512337"/>
                  <a:pt x="1363643" y="512337"/>
                </a:cubicBezTo>
                <a:cubicBezTo>
                  <a:pt x="1363643" y="512337"/>
                  <a:pt x="1364578" y="513917"/>
                  <a:pt x="1365513" y="513917"/>
                </a:cubicBezTo>
                <a:cubicBezTo>
                  <a:pt x="1366448" y="513917"/>
                  <a:pt x="1366448" y="512337"/>
                  <a:pt x="1367384" y="512337"/>
                </a:cubicBezTo>
                <a:cubicBezTo>
                  <a:pt x="1366448" y="511546"/>
                  <a:pt x="1365513" y="510753"/>
                  <a:pt x="1364578" y="510753"/>
                </a:cubicBezTo>
                <a:close/>
                <a:moveTo>
                  <a:pt x="1380468" y="501261"/>
                </a:moveTo>
                <a:cubicBezTo>
                  <a:pt x="1379533" y="501261"/>
                  <a:pt x="1379533" y="502845"/>
                  <a:pt x="1378597" y="502845"/>
                </a:cubicBezTo>
                <a:cubicBezTo>
                  <a:pt x="1378597" y="502845"/>
                  <a:pt x="1377665" y="501261"/>
                  <a:pt x="1376730" y="501261"/>
                </a:cubicBezTo>
                <a:cubicBezTo>
                  <a:pt x="1375795" y="501261"/>
                  <a:pt x="1375795" y="502845"/>
                  <a:pt x="1374860" y="503636"/>
                </a:cubicBezTo>
                <a:cubicBezTo>
                  <a:pt x="1374860" y="503636"/>
                  <a:pt x="1373924" y="504426"/>
                  <a:pt x="1373924" y="505217"/>
                </a:cubicBezTo>
                <a:cubicBezTo>
                  <a:pt x="1372989" y="505217"/>
                  <a:pt x="1372057" y="506007"/>
                  <a:pt x="1372057" y="506797"/>
                </a:cubicBezTo>
                <a:cubicBezTo>
                  <a:pt x="1371122" y="506007"/>
                  <a:pt x="1370186" y="506007"/>
                  <a:pt x="1370186" y="505217"/>
                </a:cubicBezTo>
                <a:cubicBezTo>
                  <a:pt x="1370186" y="506007"/>
                  <a:pt x="1368316" y="506797"/>
                  <a:pt x="1368316" y="506797"/>
                </a:cubicBezTo>
                <a:cubicBezTo>
                  <a:pt x="1368316" y="507591"/>
                  <a:pt x="1370186" y="508381"/>
                  <a:pt x="1370186" y="508381"/>
                </a:cubicBezTo>
                <a:cubicBezTo>
                  <a:pt x="1370186" y="508381"/>
                  <a:pt x="1371122" y="506797"/>
                  <a:pt x="1372057" y="506797"/>
                </a:cubicBezTo>
                <a:lnTo>
                  <a:pt x="1373924" y="508381"/>
                </a:lnTo>
                <a:cubicBezTo>
                  <a:pt x="1374860" y="508381"/>
                  <a:pt x="1374860" y="506797"/>
                  <a:pt x="1375795" y="506007"/>
                </a:cubicBezTo>
                <a:lnTo>
                  <a:pt x="1376730" y="504426"/>
                </a:lnTo>
                <a:cubicBezTo>
                  <a:pt x="1377665" y="504426"/>
                  <a:pt x="1378597" y="506007"/>
                  <a:pt x="1379533" y="506007"/>
                </a:cubicBezTo>
                <a:lnTo>
                  <a:pt x="1380468" y="504426"/>
                </a:lnTo>
                <a:cubicBezTo>
                  <a:pt x="1380468" y="503636"/>
                  <a:pt x="1382339" y="502845"/>
                  <a:pt x="1382339" y="502052"/>
                </a:cubicBezTo>
                <a:lnTo>
                  <a:pt x="1380468" y="501261"/>
                </a:lnTo>
                <a:close/>
                <a:moveTo>
                  <a:pt x="1386001" y="499038"/>
                </a:moveTo>
                <a:cubicBezTo>
                  <a:pt x="1385790" y="499775"/>
                  <a:pt x="1384206" y="500471"/>
                  <a:pt x="1384206" y="500471"/>
                </a:cubicBezTo>
                <a:cubicBezTo>
                  <a:pt x="1384206" y="501261"/>
                  <a:pt x="1386076" y="501261"/>
                  <a:pt x="1386076" y="502052"/>
                </a:cubicBezTo>
                <a:cubicBezTo>
                  <a:pt x="1386076" y="501261"/>
                  <a:pt x="1387944" y="500471"/>
                  <a:pt x="1387944" y="500471"/>
                </a:cubicBezTo>
                <a:cubicBezTo>
                  <a:pt x="1387944" y="499885"/>
                  <a:pt x="1386420" y="499303"/>
                  <a:pt x="1386001" y="499038"/>
                </a:cubicBezTo>
                <a:close/>
                <a:moveTo>
                  <a:pt x="1406640" y="504426"/>
                </a:moveTo>
                <a:cubicBezTo>
                  <a:pt x="1406640" y="503636"/>
                  <a:pt x="1404769" y="503636"/>
                  <a:pt x="1404769" y="502845"/>
                </a:cubicBezTo>
                <a:cubicBezTo>
                  <a:pt x="1404769" y="503636"/>
                  <a:pt x="1403834" y="504426"/>
                  <a:pt x="1403834" y="504426"/>
                </a:cubicBezTo>
                <a:cubicBezTo>
                  <a:pt x="1402899" y="504426"/>
                  <a:pt x="1401967" y="503636"/>
                  <a:pt x="1401031" y="503636"/>
                </a:cubicBezTo>
                <a:cubicBezTo>
                  <a:pt x="1401031" y="503636"/>
                  <a:pt x="1400096" y="504426"/>
                  <a:pt x="1400096" y="505217"/>
                </a:cubicBezTo>
                <a:cubicBezTo>
                  <a:pt x="1399161" y="506007"/>
                  <a:pt x="1399161" y="506797"/>
                  <a:pt x="1398225" y="506797"/>
                </a:cubicBezTo>
                <a:cubicBezTo>
                  <a:pt x="1398225" y="506797"/>
                  <a:pt x="1396358" y="505217"/>
                  <a:pt x="1396358" y="506007"/>
                </a:cubicBezTo>
                <a:cubicBezTo>
                  <a:pt x="1395423" y="506007"/>
                  <a:pt x="1394488" y="506797"/>
                  <a:pt x="1394488" y="507591"/>
                </a:cubicBezTo>
                <a:lnTo>
                  <a:pt x="1396358" y="508381"/>
                </a:lnTo>
                <a:cubicBezTo>
                  <a:pt x="1396358" y="509172"/>
                  <a:pt x="1395423" y="509962"/>
                  <a:pt x="1395423" y="510753"/>
                </a:cubicBezTo>
                <a:cubicBezTo>
                  <a:pt x="1394488" y="510753"/>
                  <a:pt x="1393552" y="511546"/>
                  <a:pt x="1393552" y="512337"/>
                </a:cubicBezTo>
                <a:cubicBezTo>
                  <a:pt x="1393552" y="513127"/>
                  <a:pt x="1395423" y="513127"/>
                  <a:pt x="1395423" y="513917"/>
                </a:cubicBezTo>
                <a:cubicBezTo>
                  <a:pt x="1395423" y="513917"/>
                  <a:pt x="1393552" y="514708"/>
                  <a:pt x="1393552" y="515498"/>
                </a:cubicBezTo>
                <a:lnTo>
                  <a:pt x="1396358" y="517082"/>
                </a:lnTo>
                <a:cubicBezTo>
                  <a:pt x="1396358" y="516292"/>
                  <a:pt x="1397293" y="515498"/>
                  <a:pt x="1397293" y="514708"/>
                </a:cubicBezTo>
                <a:cubicBezTo>
                  <a:pt x="1398225" y="514708"/>
                  <a:pt x="1399161" y="513917"/>
                  <a:pt x="1399161" y="513127"/>
                </a:cubicBezTo>
                <a:cubicBezTo>
                  <a:pt x="1399161" y="513127"/>
                  <a:pt x="1397293" y="512337"/>
                  <a:pt x="1397293" y="511546"/>
                </a:cubicBezTo>
                <a:lnTo>
                  <a:pt x="1398225" y="509962"/>
                </a:lnTo>
                <a:cubicBezTo>
                  <a:pt x="1399161" y="509962"/>
                  <a:pt x="1400096" y="508381"/>
                  <a:pt x="1400096" y="508381"/>
                </a:cubicBezTo>
                <a:cubicBezTo>
                  <a:pt x="1401031" y="508381"/>
                  <a:pt x="1401967" y="509962"/>
                  <a:pt x="1401967" y="509962"/>
                </a:cubicBezTo>
                <a:cubicBezTo>
                  <a:pt x="1402899" y="509962"/>
                  <a:pt x="1403834" y="508381"/>
                  <a:pt x="1403834" y="507591"/>
                </a:cubicBezTo>
                <a:cubicBezTo>
                  <a:pt x="1404769" y="507591"/>
                  <a:pt x="1404769" y="506797"/>
                  <a:pt x="1405704" y="506007"/>
                </a:cubicBezTo>
                <a:cubicBezTo>
                  <a:pt x="1405704" y="506007"/>
                  <a:pt x="1407575" y="504426"/>
                  <a:pt x="1406640" y="504426"/>
                </a:cubicBezTo>
                <a:close/>
                <a:moveTo>
                  <a:pt x="1414116" y="503636"/>
                </a:moveTo>
                <a:cubicBezTo>
                  <a:pt x="1414116" y="504426"/>
                  <a:pt x="1413180" y="504426"/>
                  <a:pt x="1413180" y="505217"/>
                </a:cubicBezTo>
                <a:cubicBezTo>
                  <a:pt x="1412248" y="506797"/>
                  <a:pt x="1410378" y="507591"/>
                  <a:pt x="1409442" y="509172"/>
                </a:cubicBezTo>
                <a:cubicBezTo>
                  <a:pt x="1410378" y="509172"/>
                  <a:pt x="1411313" y="509962"/>
                  <a:pt x="1411313" y="509962"/>
                </a:cubicBezTo>
                <a:cubicBezTo>
                  <a:pt x="1412248" y="509962"/>
                  <a:pt x="1413180" y="508381"/>
                  <a:pt x="1413180" y="508381"/>
                </a:cubicBezTo>
                <a:cubicBezTo>
                  <a:pt x="1414116" y="508381"/>
                  <a:pt x="1414116" y="506797"/>
                  <a:pt x="1415051" y="506797"/>
                </a:cubicBezTo>
                <a:cubicBezTo>
                  <a:pt x="1415051" y="506007"/>
                  <a:pt x="1416921" y="505217"/>
                  <a:pt x="1416921" y="505217"/>
                </a:cubicBezTo>
                <a:cubicBezTo>
                  <a:pt x="1416921" y="504426"/>
                  <a:pt x="1415051" y="503636"/>
                  <a:pt x="1414116" y="503636"/>
                </a:cubicBezTo>
                <a:close/>
                <a:moveTo>
                  <a:pt x="1424397" y="517873"/>
                </a:moveTo>
                <a:cubicBezTo>
                  <a:pt x="1423462" y="518663"/>
                  <a:pt x="1423462" y="519453"/>
                  <a:pt x="1422527" y="520247"/>
                </a:cubicBezTo>
                <a:cubicBezTo>
                  <a:pt x="1421594" y="519453"/>
                  <a:pt x="1421594" y="519453"/>
                  <a:pt x="1420659" y="518663"/>
                </a:cubicBezTo>
                <a:lnTo>
                  <a:pt x="1418789" y="517082"/>
                </a:lnTo>
                <a:cubicBezTo>
                  <a:pt x="1417853" y="517082"/>
                  <a:pt x="1416921" y="518663"/>
                  <a:pt x="1416921" y="519453"/>
                </a:cubicBezTo>
                <a:lnTo>
                  <a:pt x="1418789" y="520247"/>
                </a:lnTo>
                <a:cubicBezTo>
                  <a:pt x="1418789" y="521037"/>
                  <a:pt x="1417853" y="521828"/>
                  <a:pt x="1417853" y="521828"/>
                </a:cubicBezTo>
                <a:cubicBezTo>
                  <a:pt x="1416921" y="522618"/>
                  <a:pt x="1415986" y="523409"/>
                  <a:pt x="1415986" y="524199"/>
                </a:cubicBezTo>
                <a:lnTo>
                  <a:pt x="1414116" y="525783"/>
                </a:lnTo>
                <a:cubicBezTo>
                  <a:pt x="1414116" y="526573"/>
                  <a:pt x="1415986" y="526573"/>
                  <a:pt x="1415986" y="527364"/>
                </a:cubicBezTo>
                <a:cubicBezTo>
                  <a:pt x="1416921" y="526573"/>
                  <a:pt x="1416921" y="525783"/>
                  <a:pt x="1417853" y="524993"/>
                </a:cubicBezTo>
                <a:cubicBezTo>
                  <a:pt x="1418789" y="524993"/>
                  <a:pt x="1418789" y="524199"/>
                  <a:pt x="1419724" y="523409"/>
                </a:cubicBezTo>
                <a:cubicBezTo>
                  <a:pt x="1419724" y="522618"/>
                  <a:pt x="1420659" y="522618"/>
                  <a:pt x="1420659" y="521828"/>
                </a:cubicBezTo>
                <a:cubicBezTo>
                  <a:pt x="1421594" y="521828"/>
                  <a:pt x="1422527" y="523409"/>
                  <a:pt x="1423462" y="523409"/>
                </a:cubicBezTo>
                <a:cubicBezTo>
                  <a:pt x="1423462" y="523409"/>
                  <a:pt x="1424397" y="521828"/>
                  <a:pt x="1424397" y="521037"/>
                </a:cubicBezTo>
                <a:cubicBezTo>
                  <a:pt x="1425332" y="521037"/>
                  <a:pt x="1426268" y="520247"/>
                  <a:pt x="1426268" y="519453"/>
                </a:cubicBezTo>
                <a:cubicBezTo>
                  <a:pt x="1426268" y="519453"/>
                  <a:pt x="1424397" y="518663"/>
                  <a:pt x="1424397" y="517873"/>
                </a:cubicBezTo>
                <a:close/>
                <a:moveTo>
                  <a:pt x="1463653" y="518663"/>
                </a:moveTo>
                <a:cubicBezTo>
                  <a:pt x="1463653" y="519453"/>
                  <a:pt x="1461786" y="519453"/>
                  <a:pt x="1461786" y="520247"/>
                </a:cubicBezTo>
                <a:cubicBezTo>
                  <a:pt x="1461786" y="521037"/>
                  <a:pt x="1463653" y="521037"/>
                  <a:pt x="1464588" y="521828"/>
                </a:cubicBezTo>
                <a:cubicBezTo>
                  <a:pt x="1464588" y="521828"/>
                  <a:pt x="1462718" y="522618"/>
                  <a:pt x="1462718" y="523409"/>
                </a:cubicBezTo>
                <a:cubicBezTo>
                  <a:pt x="1463653" y="524199"/>
                  <a:pt x="1465524" y="524993"/>
                  <a:pt x="1466459" y="525783"/>
                </a:cubicBezTo>
                <a:cubicBezTo>
                  <a:pt x="1467394" y="524993"/>
                  <a:pt x="1469262" y="523409"/>
                  <a:pt x="1470197" y="522618"/>
                </a:cubicBezTo>
                <a:cubicBezTo>
                  <a:pt x="1470197" y="521828"/>
                  <a:pt x="1471132" y="521037"/>
                  <a:pt x="1471132" y="521037"/>
                </a:cubicBezTo>
                <a:cubicBezTo>
                  <a:pt x="1470197" y="520247"/>
                  <a:pt x="1468326" y="518663"/>
                  <a:pt x="1467394" y="517873"/>
                </a:cubicBezTo>
                <a:cubicBezTo>
                  <a:pt x="1466459" y="518663"/>
                  <a:pt x="1466459" y="519453"/>
                  <a:pt x="1465524" y="520247"/>
                </a:cubicBezTo>
                <a:cubicBezTo>
                  <a:pt x="1465524" y="520247"/>
                  <a:pt x="1464588" y="518663"/>
                  <a:pt x="1463653" y="518663"/>
                </a:cubicBezTo>
                <a:close/>
                <a:moveTo>
                  <a:pt x="1473935" y="510753"/>
                </a:moveTo>
                <a:cubicBezTo>
                  <a:pt x="1473072" y="510753"/>
                  <a:pt x="1472996" y="512094"/>
                  <a:pt x="1472256" y="512925"/>
                </a:cubicBezTo>
                <a:cubicBezTo>
                  <a:pt x="1472146" y="512932"/>
                  <a:pt x="1472067" y="512976"/>
                  <a:pt x="1472067" y="513127"/>
                </a:cubicBezTo>
                <a:lnTo>
                  <a:pt x="1470197" y="511546"/>
                </a:lnTo>
                <a:cubicBezTo>
                  <a:pt x="1469262" y="511546"/>
                  <a:pt x="1469262" y="513127"/>
                  <a:pt x="1468326" y="513127"/>
                </a:cubicBezTo>
                <a:cubicBezTo>
                  <a:pt x="1468326" y="513917"/>
                  <a:pt x="1466459" y="514708"/>
                  <a:pt x="1466459" y="514708"/>
                </a:cubicBezTo>
                <a:cubicBezTo>
                  <a:pt x="1466459" y="514708"/>
                  <a:pt x="1468326" y="516292"/>
                  <a:pt x="1469262" y="516292"/>
                </a:cubicBezTo>
                <a:lnTo>
                  <a:pt x="1470197" y="514708"/>
                </a:lnTo>
                <a:cubicBezTo>
                  <a:pt x="1471132" y="513917"/>
                  <a:pt x="1471132" y="513127"/>
                  <a:pt x="1472067" y="513127"/>
                </a:cubicBezTo>
                <a:cubicBezTo>
                  <a:pt x="1472137" y="513067"/>
                  <a:pt x="1472193" y="512995"/>
                  <a:pt x="1472256" y="512925"/>
                </a:cubicBezTo>
                <a:cubicBezTo>
                  <a:pt x="1472722" y="512897"/>
                  <a:pt x="1473935" y="513917"/>
                  <a:pt x="1473935" y="513917"/>
                </a:cubicBezTo>
                <a:lnTo>
                  <a:pt x="1475805" y="512337"/>
                </a:lnTo>
                <a:lnTo>
                  <a:pt x="1473935" y="510753"/>
                </a:lnTo>
                <a:close/>
                <a:moveTo>
                  <a:pt x="1487954" y="509172"/>
                </a:moveTo>
                <a:cubicBezTo>
                  <a:pt x="1488890" y="509172"/>
                  <a:pt x="1489825" y="508381"/>
                  <a:pt x="1489825" y="507591"/>
                </a:cubicBezTo>
                <a:cubicBezTo>
                  <a:pt x="1489825" y="507591"/>
                  <a:pt x="1487954" y="506797"/>
                  <a:pt x="1487954" y="506007"/>
                </a:cubicBezTo>
                <a:lnTo>
                  <a:pt x="1486087" y="505217"/>
                </a:lnTo>
                <a:cubicBezTo>
                  <a:pt x="1485152" y="505217"/>
                  <a:pt x="1485152" y="506797"/>
                  <a:pt x="1484216" y="506797"/>
                </a:cubicBezTo>
                <a:cubicBezTo>
                  <a:pt x="1484216" y="507591"/>
                  <a:pt x="1486087" y="507591"/>
                  <a:pt x="1486087" y="508381"/>
                </a:cubicBezTo>
                <a:cubicBezTo>
                  <a:pt x="1486087" y="508381"/>
                  <a:pt x="1485152" y="509172"/>
                  <a:pt x="1485152" y="509962"/>
                </a:cubicBezTo>
                <a:cubicBezTo>
                  <a:pt x="1485152" y="509962"/>
                  <a:pt x="1483281" y="510753"/>
                  <a:pt x="1483281" y="511546"/>
                </a:cubicBezTo>
                <a:cubicBezTo>
                  <a:pt x="1483281" y="512337"/>
                  <a:pt x="1485152" y="512337"/>
                  <a:pt x="1485152" y="513127"/>
                </a:cubicBezTo>
                <a:cubicBezTo>
                  <a:pt x="1486087" y="513127"/>
                  <a:pt x="1486087" y="511546"/>
                  <a:pt x="1487019" y="511546"/>
                </a:cubicBezTo>
                <a:cubicBezTo>
                  <a:pt x="1487019" y="510753"/>
                  <a:pt x="1488890" y="512337"/>
                  <a:pt x="1488890" y="512337"/>
                </a:cubicBezTo>
                <a:lnTo>
                  <a:pt x="1490760" y="510753"/>
                </a:lnTo>
                <a:cubicBezTo>
                  <a:pt x="1490760" y="509962"/>
                  <a:pt x="1488890" y="509962"/>
                  <a:pt x="1487954" y="509172"/>
                </a:cubicBezTo>
                <a:close/>
                <a:moveTo>
                  <a:pt x="1490760" y="521828"/>
                </a:moveTo>
                <a:cubicBezTo>
                  <a:pt x="1490760" y="521037"/>
                  <a:pt x="1491695" y="521037"/>
                  <a:pt x="1491695" y="520247"/>
                </a:cubicBezTo>
                <a:cubicBezTo>
                  <a:pt x="1491695" y="519453"/>
                  <a:pt x="1489825" y="518663"/>
                  <a:pt x="1489825" y="518663"/>
                </a:cubicBezTo>
                <a:cubicBezTo>
                  <a:pt x="1488890" y="518663"/>
                  <a:pt x="1488890" y="517873"/>
                  <a:pt x="1487954" y="517082"/>
                </a:cubicBezTo>
                <a:cubicBezTo>
                  <a:pt x="1487019" y="517873"/>
                  <a:pt x="1487019" y="518663"/>
                  <a:pt x="1486087" y="519453"/>
                </a:cubicBezTo>
                <a:cubicBezTo>
                  <a:pt x="1486087" y="519453"/>
                  <a:pt x="1485152" y="520247"/>
                  <a:pt x="1484216" y="521037"/>
                </a:cubicBezTo>
                <a:cubicBezTo>
                  <a:pt x="1485152" y="521037"/>
                  <a:pt x="1486087" y="521828"/>
                  <a:pt x="1487019" y="522618"/>
                </a:cubicBezTo>
                <a:lnTo>
                  <a:pt x="1488890" y="523409"/>
                </a:lnTo>
                <a:cubicBezTo>
                  <a:pt x="1488890" y="524199"/>
                  <a:pt x="1487019" y="524993"/>
                  <a:pt x="1487019" y="524993"/>
                </a:cubicBezTo>
                <a:cubicBezTo>
                  <a:pt x="1487954" y="525783"/>
                  <a:pt x="1488890" y="526573"/>
                  <a:pt x="1488890" y="526573"/>
                </a:cubicBezTo>
                <a:cubicBezTo>
                  <a:pt x="1489825" y="526573"/>
                  <a:pt x="1490760" y="524993"/>
                  <a:pt x="1490760" y="524993"/>
                </a:cubicBezTo>
                <a:lnTo>
                  <a:pt x="1492627" y="523409"/>
                </a:lnTo>
                <a:cubicBezTo>
                  <a:pt x="1492627" y="522618"/>
                  <a:pt x="1490760" y="522618"/>
                  <a:pt x="1490760" y="521828"/>
                </a:cubicBezTo>
                <a:close/>
                <a:moveTo>
                  <a:pt x="1518799" y="501261"/>
                </a:moveTo>
                <a:lnTo>
                  <a:pt x="1516929" y="499681"/>
                </a:lnTo>
                <a:lnTo>
                  <a:pt x="1515061" y="501261"/>
                </a:lnTo>
                <a:cubicBezTo>
                  <a:pt x="1515061" y="502052"/>
                  <a:pt x="1514126" y="502845"/>
                  <a:pt x="1514126" y="503636"/>
                </a:cubicBezTo>
                <a:cubicBezTo>
                  <a:pt x="1514126" y="503636"/>
                  <a:pt x="1515061" y="504426"/>
                  <a:pt x="1515996" y="504426"/>
                </a:cubicBezTo>
                <a:cubicBezTo>
                  <a:pt x="1515996" y="505217"/>
                  <a:pt x="1517864" y="506007"/>
                  <a:pt x="1517864" y="506007"/>
                </a:cubicBezTo>
                <a:cubicBezTo>
                  <a:pt x="1517864" y="506007"/>
                  <a:pt x="1518799" y="504426"/>
                  <a:pt x="1519734" y="504426"/>
                </a:cubicBezTo>
                <a:lnTo>
                  <a:pt x="1520670" y="502845"/>
                </a:lnTo>
                <a:cubicBezTo>
                  <a:pt x="1520670" y="502052"/>
                  <a:pt x="1519734" y="501261"/>
                  <a:pt x="1518799" y="501261"/>
                </a:cubicBezTo>
                <a:close/>
                <a:moveTo>
                  <a:pt x="1562728" y="518663"/>
                </a:moveTo>
                <a:cubicBezTo>
                  <a:pt x="1561793" y="517873"/>
                  <a:pt x="1561793" y="517082"/>
                  <a:pt x="1560861" y="517082"/>
                </a:cubicBezTo>
                <a:cubicBezTo>
                  <a:pt x="1560861" y="516292"/>
                  <a:pt x="1562728" y="515498"/>
                  <a:pt x="1562728" y="515498"/>
                </a:cubicBezTo>
                <a:lnTo>
                  <a:pt x="1559926" y="513917"/>
                </a:lnTo>
                <a:lnTo>
                  <a:pt x="1558990" y="515498"/>
                </a:lnTo>
                <a:cubicBezTo>
                  <a:pt x="1558990" y="516292"/>
                  <a:pt x="1557120" y="517082"/>
                  <a:pt x="1557120" y="517082"/>
                </a:cubicBezTo>
                <a:cubicBezTo>
                  <a:pt x="1557120" y="517873"/>
                  <a:pt x="1558990" y="518663"/>
                  <a:pt x="1558990" y="518663"/>
                </a:cubicBezTo>
                <a:cubicBezTo>
                  <a:pt x="1558990" y="519453"/>
                  <a:pt x="1558055" y="520247"/>
                  <a:pt x="1558055" y="520247"/>
                </a:cubicBezTo>
                <a:cubicBezTo>
                  <a:pt x="1557120" y="521037"/>
                  <a:pt x="1556188" y="521828"/>
                  <a:pt x="1556188" y="522618"/>
                </a:cubicBezTo>
                <a:cubicBezTo>
                  <a:pt x="1555252" y="522618"/>
                  <a:pt x="1555252" y="524199"/>
                  <a:pt x="1554317" y="524199"/>
                </a:cubicBezTo>
                <a:lnTo>
                  <a:pt x="1552447" y="522618"/>
                </a:lnTo>
                <a:cubicBezTo>
                  <a:pt x="1551514" y="522618"/>
                  <a:pt x="1551514" y="524199"/>
                  <a:pt x="1550579" y="524199"/>
                </a:cubicBezTo>
                <a:cubicBezTo>
                  <a:pt x="1550579" y="524993"/>
                  <a:pt x="1548709" y="523409"/>
                  <a:pt x="1548709" y="523409"/>
                </a:cubicBezTo>
                <a:lnTo>
                  <a:pt x="1546838" y="524993"/>
                </a:lnTo>
                <a:cubicBezTo>
                  <a:pt x="1546838" y="524993"/>
                  <a:pt x="1544971" y="526573"/>
                  <a:pt x="1545906" y="526573"/>
                </a:cubicBezTo>
                <a:cubicBezTo>
                  <a:pt x="1545906" y="527364"/>
                  <a:pt x="1547773" y="527364"/>
                  <a:pt x="1547773" y="528154"/>
                </a:cubicBezTo>
                <a:lnTo>
                  <a:pt x="1548709" y="526573"/>
                </a:lnTo>
                <a:cubicBezTo>
                  <a:pt x="1549644" y="526573"/>
                  <a:pt x="1550579" y="527364"/>
                  <a:pt x="1551514" y="527364"/>
                </a:cubicBezTo>
                <a:lnTo>
                  <a:pt x="1552447" y="525783"/>
                </a:lnTo>
                <a:cubicBezTo>
                  <a:pt x="1553382" y="525783"/>
                  <a:pt x="1554317" y="527364"/>
                  <a:pt x="1555252" y="527364"/>
                </a:cubicBezTo>
                <a:lnTo>
                  <a:pt x="1556188" y="525783"/>
                </a:lnTo>
                <a:cubicBezTo>
                  <a:pt x="1557120" y="524993"/>
                  <a:pt x="1558055" y="524199"/>
                  <a:pt x="1558055" y="523409"/>
                </a:cubicBezTo>
                <a:cubicBezTo>
                  <a:pt x="1558990" y="523409"/>
                  <a:pt x="1558990" y="522618"/>
                  <a:pt x="1559926" y="521828"/>
                </a:cubicBezTo>
                <a:lnTo>
                  <a:pt x="1560861" y="520247"/>
                </a:lnTo>
                <a:cubicBezTo>
                  <a:pt x="1561793" y="520247"/>
                  <a:pt x="1562728" y="521828"/>
                  <a:pt x="1563663" y="521828"/>
                </a:cubicBezTo>
                <a:cubicBezTo>
                  <a:pt x="1563663" y="521828"/>
                  <a:pt x="1564599" y="520247"/>
                  <a:pt x="1564599" y="519453"/>
                </a:cubicBezTo>
                <a:lnTo>
                  <a:pt x="1562728" y="518663"/>
                </a:lnTo>
                <a:close/>
                <a:moveTo>
                  <a:pt x="1581424" y="519453"/>
                </a:moveTo>
                <a:lnTo>
                  <a:pt x="1580489" y="521037"/>
                </a:lnTo>
                <a:cubicBezTo>
                  <a:pt x="1579554" y="521037"/>
                  <a:pt x="1578618" y="520247"/>
                  <a:pt x="1577683" y="519453"/>
                </a:cubicBezTo>
                <a:cubicBezTo>
                  <a:pt x="1577683" y="519453"/>
                  <a:pt x="1576748" y="518663"/>
                  <a:pt x="1575816" y="518663"/>
                </a:cubicBezTo>
                <a:cubicBezTo>
                  <a:pt x="1576748" y="517873"/>
                  <a:pt x="1576748" y="517082"/>
                  <a:pt x="1577683" y="517082"/>
                </a:cubicBezTo>
                <a:cubicBezTo>
                  <a:pt x="1577683" y="516292"/>
                  <a:pt x="1579554" y="515498"/>
                  <a:pt x="1579554" y="514708"/>
                </a:cubicBezTo>
                <a:cubicBezTo>
                  <a:pt x="1579554" y="514708"/>
                  <a:pt x="1577683" y="513917"/>
                  <a:pt x="1576748" y="513917"/>
                </a:cubicBezTo>
                <a:cubicBezTo>
                  <a:pt x="1576748" y="513917"/>
                  <a:pt x="1575816" y="514708"/>
                  <a:pt x="1575816" y="515498"/>
                </a:cubicBezTo>
                <a:cubicBezTo>
                  <a:pt x="1575816" y="515498"/>
                  <a:pt x="1573945" y="516292"/>
                  <a:pt x="1573945" y="517082"/>
                </a:cubicBezTo>
                <a:cubicBezTo>
                  <a:pt x="1573945" y="517082"/>
                  <a:pt x="1575816" y="517873"/>
                  <a:pt x="1575816" y="518663"/>
                </a:cubicBezTo>
                <a:cubicBezTo>
                  <a:pt x="1575816" y="518663"/>
                  <a:pt x="1574880" y="519453"/>
                  <a:pt x="1573945" y="520247"/>
                </a:cubicBezTo>
                <a:lnTo>
                  <a:pt x="1573010" y="521828"/>
                </a:lnTo>
                <a:cubicBezTo>
                  <a:pt x="1573010" y="522618"/>
                  <a:pt x="1574880" y="523409"/>
                  <a:pt x="1574880" y="523409"/>
                </a:cubicBezTo>
                <a:cubicBezTo>
                  <a:pt x="1575816" y="523409"/>
                  <a:pt x="1576748" y="524199"/>
                  <a:pt x="1576748" y="524993"/>
                </a:cubicBezTo>
                <a:cubicBezTo>
                  <a:pt x="1577683" y="524993"/>
                  <a:pt x="1578618" y="523409"/>
                  <a:pt x="1578618" y="522618"/>
                </a:cubicBezTo>
                <a:lnTo>
                  <a:pt x="1580489" y="524199"/>
                </a:lnTo>
                <a:cubicBezTo>
                  <a:pt x="1581424" y="524199"/>
                  <a:pt x="1581424" y="522618"/>
                  <a:pt x="1582356" y="522618"/>
                </a:cubicBezTo>
                <a:cubicBezTo>
                  <a:pt x="1582356" y="521828"/>
                  <a:pt x="1584227" y="521037"/>
                  <a:pt x="1584227" y="521037"/>
                </a:cubicBezTo>
                <a:cubicBezTo>
                  <a:pt x="1584227" y="520247"/>
                  <a:pt x="1582356" y="519453"/>
                  <a:pt x="1581424" y="519453"/>
                </a:cubicBezTo>
                <a:close/>
                <a:moveTo>
                  <a:pt x="1589835" y="524993"/>
                </a:moveTo>
                <a:lnTo>
                  <a:pt x="1588900" y="526573"/>
                </a:lnTo>
                <a:cubicBezTo>
                  <a:pt x="1587965" y="526573"/>
                  <a:pt x="1587029" y="528154"/>
                  <a:pt x="1587029" y="528154"/>
                </a:cubicBezTo>
                <a:cubicBezTo>
                  <a:pt x="1586097" y="529738"/>
                  <a:pt x="1585162" y="530529"/>
                  <a:pt x="1583291" y="532109"/>
                </a:cubicBezTo>
                <a:cubicBezTo>
                  <a:pt x="1584227" y="532109"/>
                  <a:pt x="1585162" y="532900"/>
                  <a:pt x="1586097" y="532900"/>
                </a:cubicBezTo>
                <a:lnTo>
                  <a:pt x="1587029" y="531319"/>
                </a:lnTo>
                <a:cubicBezTo>
                  <a:pt x="1587965" y="531319"/>
                  <a:pt x="1588900" y="530529"/>
                  <a:pt x="1588900" y="529738"/>
                </a:cubicBezTo>
                <a:cubicBezTo>
                  <a:pt x="1589835" y="528154"/>
                  <a:pt x="1590767" y="527364"/>
                  <a:pt x="1592638" y="525783"/>
                </a:cubicBezTo>
                <a:cubicBezTo>
                  <a:pt x="1591703" y="525783"/>
                  <a:pt x="1590767" y="524993"/>
                  <a:pt x="1589835" y="524993"/>
                </a:cubicBezTo>
                <a:close/>
                <a:moveTo>
                  <a:pt x="1602919" y="510753"/>
                </a:moveTo>
                <a:lnTo>
                  <a:pt x="1601049" y="512337"/>
                </a:lnTo>
                <a:cubicBezTo>
                  <a:pt x="1601049" y="513127"/>
                  <a:pt x="1600117" y="513917"/>
                  <a:pt x="1600117" y="513917"/>
                </a:cubicBezTo>
                <a:cubicBezTo>
                  <a:pt x="1599182" y="514708"/>
                  <a:pt x="1598246" y="515498"/>
                  <a:pt x="1598246" y="516292"/>
                </a:cubicBezTo>
                <a:lnTo>
                  <a:pt x="1600117" y="517082"/>
                </a:lnTo>
                <a:cubicBezTo>
                  <a:pt x="1600117" y="517873"/>
                  <a:pt x="1599182" y="518663"/>
                  <a:pt x="1598246" y="519453"/>
                </a:cubicBezTo>
                <a:lnTo>
                  <a:pt x="1596376" y="517873"/>
                </a:lnTo>
                <a:cubicBezTo>
                  <a:pt x="1596376" y="517873"/>
                  <a:pt x="1595444" y="519453"/>
                  <a:pt x="1594508" y="519453"/>
                </a:cubicBezTo>
                <a:cubicBezTo>
                  <a:pt x="1594508" y="520247"/>
                  <a:pt x="1593573" y="521037"/>
                  <a:pt x="1593573" y="521037"/>
                </a:cubicBezTo>
                <a:cubicBezTo>
                  <a:pt x="1594508" y="521828"/>
                  <a:pt x="1596376" y="523409"/>
                  <a:pt x="1597311" y="524199"/>
                </a:cubicBezTo>
                <a:cubicBezTo>
                  <a:pt x="1598246" y="523409"/>
                  <a:pt x="1598246" y="522618"/>
                  <a:pt x="1599182" y="521828"/>
                </a:cubicBezTo>
                <a:lnTo>
                  <a:pt x="1601049" y="523409"/>
                </a:lnTo>
                <a:lnTo>
                  <a:pt x="1602919" y="521828"/>
                </a:lnTo>
                <a:cubicBezTo>
                  <a:pt x="1602919" y="521828"/>
                  <a:pt x="1600117" y="521037"/>
                  <a:pt x="1601049" y="520247"/>
                </a:cubicBezTo>
                <a:cubicBezTo>
                  <a:pt x="1601049" y="520247"/>
                  <a:pt x="1601984" y="519453"/>
                  <a:pt x="1601984" y="518663"/>
                </a:cubicBezTo>
                <a:cubicBezTo>
                  <a:pt x="1601984" y="518663"/>
                  <a:pt x="1600117" y="517873"/>
                  <a:pt x="1600117" y="517082"/>
                </a:cubicBezTo>
                <a:cubicBezTo>
                  <a:pt x="1600117" y="517082"/>
                  <a:pt x="1601049" y="516292"/>
                  <a:pt x="1601984" y="515498"/>
                </a:cubicBezTo>
                <a:lnTo>
                  <a:pt x="1602919" y="513917"/>
                </a:lnTo>
                <a:cubicBezTo>
                  <a:pt x="1603855" y="513127"/>
                  <a:pt x="1604790" y="512337"/>
                  <a:pt x="1604790" y="512337"/>
                </a:cubicBezTo>
                <a:cubicBezTo>
                  <a:pt x="1603855" y="511546"/>
                  <a:pt x="1603855" y="510753"/>
                  <a:pt x="1602919" y="510753"/>
                </a:cubicBezTo>
                <a:close/>
                <a:moveTo>
                  <a:pt x="1611334" y="519453"/>
                </a:moveTo>
                <a:cubicBezTo>
                  <a:pt x="1611334" y="518663"/>
                  <a:pt x="1609463" y="517873"/>
                  <a:pt x="1609463" y="517873"/>
                </a:cubicBezTo>
                <a:cubicBezTo>
                  <a:pt x="1608528" y="517873"/>
                  <a:pt x="1608528" y="519453"/>
                  <a:pt x="1607593" y="519453"/>
                </a:cubicBezTo>
                <a:cubicBezTo>
                  <a:pt x="1608528" y="520247"/>
                  <a:pt x="1610398" y="520247"/>
                  <a:pt x="1610398" y="521037"/>
                </a:cubicBezTo>
                <a:lnTo>
                  <a:pt x="1608528" y="522618"/>
                </a:lnTo>
                <a:lnTo>
                  <a:pt x="1610398" y="524199"/>
                </a:lnTo>
                <a:cubicBezTo>
                  <a:pt x="1611334" y="524199"/>
                  <a:pt x="1611334" y="522618"/>
                  <a:pt x="1612266" y="522618"/>
                </a:cubicBezTo>
                <a:cubicBezTo>
                  <a:pt x="1612266" y="521828"/>
                  <a:pt x="1614136" y="521037"/>
                  <a:pt x="1614136" y="520247"/>
                </a:cubicBezTo>
                <a:cubicBezTo>
                  <a:pt x="1614136" y="520247"/>
                  <a:pt x="1612266" y="519453"/>
                  <a:pt x="1611334" y="519453"/>
                </a:cubicBezTo>
                <a:close/>
                <a:moveTo>
                  <a:pt x="1623483" y="509962"/>
                </a:moveTo>
                <a:cubicBezTo>
                  <a:pt x="1622547" y="509962"/>
                  <a:pt x="1621612" y="508381"/>
                  <a:pt x="1621612" y="508381"/>
                </a:cubicBezTo>
                <a:cubicBezTo>
                  <a:pt x="1620677" y="508381"/>
                  <a:pt x="1620677" y="509962"/>
                  <a:pt x="1619745" y="509962"/>
                </a:cubicBezTo>
                <a:cubicBezTo>
                  <a:pt x="1618810" y="510753"/>
                  <a:pt x="1618810" y="511546"/>
                  <a:pt x="1617874" y="512337"/>
                </a:cubicBezTo>
                <a:cubicBezTo>
                  <a:pt x="1617874" y="512337"/>
                  <a:pt x="1616939" y="510753"/>
                  <a:pt x="1616007" y="510753"/>
                </a:cubicBezTo>
                <a:cubicBezTo>
                  <a:pt x="1615072" y="510753"/>
                  <a:pt x="1615072" y="512337"/>
                  <a:pt x="1614136" y="512337"/>
                </a:cubicBezTo>
                <a:cubicBezTo>
                  <a:pt x="1614136" y="513127"/>
                  <a:pt x="1612266" y="513917"/>
                  <a:pt x="1613201" y="513917"/>
                </a:cubicBezTo>
                <a:cubicBezTo>
                  <a:pt x="1613201" y="514708"/>
                  <a:pt x="1615072" y="515498"/>
                  <a:pt x="1615072" y="515498"/>
                </a:cubicBezTo>
                <a:lnTo>
                  <a:pt x="1616007" y="513917"/>
                </a:lnTo>
                <a:cubicBezTo>
                  <a:pt x="1616939" y="513917"/>
                  <a:pt x="1617874" y="515498"/>
                  <a:pt x="1618810" y="515498"/>
                </a:cubicBezTo>
                <a:cubicBezTo>
                  <a:pt x="1618810" y="515498"/>
                  <a:pt x="1619745" y="513917"/>
                  <a:pt x="1619745" y="513127"/>
                </a:cubicBezTo>
                <a:cubicBezTo>
                  <a:pt x="1620677" y="513127"/>
                  <a:pt x="1620677" y="511546"/>
                  <a:pt x="1621612" y="511546"/>
                </a:cubicBezTo>
                <a:cubicBezTo>
                  <a:pt x="1622547" y="511546"/>
                  <a:pt x="1623483" y="513127"/>
                  <a:pt x="1623483" y="513127"/>
                </a:cubicBezTo>
                <a:cubicBezTo>
                  <a:pt x="1624418" y="513127"/>
                  <a:pt x="1624418" y="511546"/>
                  <a:pt x="1625353" y="511546"/>
                </a:cubicBezTo>
                <a:cubicBezTo>
                  <a:pt x="1624418" y="510753"/>
                  <a:pt x="1624418" y="509962"/>
                  <a:pt x="1623483" y="509962"/>
                </a:cubicBezTo>
                <a:close/>
                <a:moveTo>
                  <a:pt x="1641240" y="518663"/>
                </a:moveTo>
                <a:cubicBezTo>
                  <a:pt x="1640308" y="520247"/>
                  <a:pt x="1639373" y="521037"/>
                  <a:pt x="1638437" y="522618"/>
                </a:cubicBezTo>
                <a:cubicBezTo>
                  <a:pt x="1637502" y="523409"/>
                  <a:pt x="1637502" y="523409"/>
                  <a:pt x="1636567" y="524199"/>
                </a:cubicBezTo>
                <a:cubicBezTo>
                  <a:pt x="1638437" y="524993"/>
                  <a:pt x="1639373" y="525783"/>
                  <a:pt x="1641240" y="526573"/>
                </a:cubicBezTo>
                <a:cubicBezTo>
                  <a:pt x="1641240" y="526573"/>
                  <a:pt x="1642175" y="525783"/>
                  <a:pt x="1642175" y="524993"/>
                </a:cubicBezTo>
                <a:cubicBezTo>
                  <a:pt x="1643111" y="524993"/>
                  <a:pt x="1640308" y="524199"/>
                  <a:pt x="1640308" y="524199"/>
                </a:cubicBezTo>
                <a:cubicBezTo>
                  <a:pt x="1640308" y="523409"/>
                  <a:pt x="1642175" y="522618"/>
                  <a:pt x="1642175" y="521828"/>
                </a:cubicBezTo>
                <a:cubicBezTo>
                  <a:pt x="1642175" y="521828"/>
                  <a:pt x="1644046" y="521037"/>
                  <a:pt x="1644046" y="520247"/>
                </a:cubicBezTo>
                <a:cubicBezTo>
                  <a:pt x="1644046" y="519453"/>
                  <a:pt x="1642175" y="519453"/>
                  <a:pt x="1641240" y="518663"/>
                </a:cubicBezTo>
                <a:close/>
                <a:moveTo>
                  <a:pt x="1661803" y="517873"/>
                </a:moveTo>
                <a:cubicBezTo>
                  <a:pt x="1661803" y="517873"/>
                  <a:pt x="1663674" y="517082"/>
                  <a:pt x="1663674" y="516292"/>
                </a:cubicBezTo>
                <a:cubicBezTo>
                  <a:pt x="1662739" y="516292"/>
                  <a:pt x="1661803" y="514708"/>
                  <a:pt x="1661803" y="514708"/>
                </a:cubicBezTo>
                <a:cubicBezTo>
                  <a:pt x="1660868" y="515498"/>
                  <a:pt x="1660868" y="516292"/>
                  <a:pt x="1659936" y="517082"/>
                </a:cubicBezTo>
                <a:cubicBezTo>
                  <a:pt x="1659936" y="517082"/>
                  <a:pt x="1658066" y="517873"/>
                  <a:pt x="1658066" y="518663"/>
                </a:cubicBezTo>
                <a:cubicBezTo>
                  <a:pt x="1658066" y="518663"/>
                  <a:pt x="1659936" y="519453"/>
                  <a:pt x="1660868" y="520247"/>
                </a:cubicBezTo>
                <a:cubicBezTo>
                  <a:pt x="1660868" y="520247"/>
                  <a:pt x="1659001" y="521037"/>
                  <a:pt x="1659001" y="521828"/>
                </a:cubicBezTo>
                <a:lnTo>
                  <a:pt x="1660868" y="523409"/>
                </a:lnTo>
                <a:cubicBezTo>
                  <a:pt x="1661803" y="522618"/>
                  <a:pt x="1662739" y="521828"/>
                  <a:pt x="1662739" y="521037"/>
                </a:cubicBezTo>
                <a:cubicBezTo>
                  <a:pt x="1662739" y="521037"/>
                  <a:pt x="1663674" y="520247"/>
                  <a:pt x="1664609" y="519453"/>
                </a:cubicBezTo>
                <a:cubicBezTo>
                  <a:pt x="1663674" y="518663"/>
                  <a:pt x="1661803" y="518663"/>
                  <a:pt x="1661803" y="517873"/>
                </a:cubicBezTo>
                <a:close/>
                <a:moveTo>
                  <a:pt x="1703865" y="519453"/>
                </a:moveTo>
                <a:cubicBezTo>
                  <a:pt x="1702930" y="519453"/>
                  <a:pt x="1701995" y="518663"/>
                  <a:pt x="1701059" y="518663"/>
                </a:cubicBezTo>
                <a:lnTo>
                  <a:pt x="1700127" y="520247"/>
                </a:lnTo>
                <a:cubicBezTo>
                  <a:pt x="1699192" y="520247"/>
                  <a:pt x="1699192" y="521828"/>
                  <a:pt x="1698257" y="521828"/>
                </a:cubicBezTo>
                <a:cubicBezTo>
                  <a:pt x="1698257" y="521828"/>
                  <a:pt x="1696386" y="520247"/>
                  <a:pt x="1696386" y="521037"/>
                </a:cubicBezTo>
                <a:cubicBezTo>
                  <a:pt x="1695451" y="521037"/>
                  <a:pt x="1694519" y="521828"/>
                  <a:pt x="1694519" y="522618"/>
                </a:cubicBezTo>
                <a:lnTo>
                  <a:pt x="1692648" y="524199"/>
                </a:lnTo>
                <a:cubicBezTo>
                  <a:pt x="1692648" y="524993"/>
                  <a:pt x="1694519" y="524993"/>
                  <a:pt x="1695451" y="525783"/>
                </a:cubicBezTo>
                <a:cubicBezTo>
                  <a:pt x="1695451" y="524993"/>
                  <a:pt x="1696386" y="524199"/>
                  <a:pt x="1696386" y="523409"/>
                </a:cubicBezTo>
                <a:cubicBezTo>
                  <a:pt x="1697321" y="523409"/>
                  <a:pt x="1698257" y="524993"/>
                  <a:pt x="1699192" y="524993"/>
                </a:cubicBezTo>
                <a:lnTo>
                  <a:pt x="1701059" y="526573"/>
                </a:lnTo>
                <a:lnTo>
                  <a:pt x="1701995" y="524993"/>
                </a:lnTo>
                <a:cubicBezTo>
                  <a:pt x="1702930" y="524199"/>
                  <a:pt x="1703865" y="523409"/>
                  <a:pt x="1703865" y="522618"/>
                </a:cubicBezTo>
                <a:cubicBezTo>
                  <a:pt x="1704800" y="522618"/>
                  <a:pt x="1704800" y="521828"/>
                  <a:pt x="1705733" y="521037"/>
                </a:cubicBezTo>
                <a:cubicBezTo>
                  <a:pt x="1704800" y="521037"/>
                  <a:pt x="1703865" y="520247"/>
                  <a:pt x="1703865" y="519453"/>
                </a:cubicBezTo>
                <a:close/>
                <a:moveTo>
                  <a:pt x="1726296" y="520247"/>
                </a:moveTo>
                <a:cubicBezTo>
                  <a:pt x="1725361" y="521037"/>
                  <a:pt x="1725361" y="521828"/>
                  <a:pt x="1724428" y="521828"/>
                </a:cubicBezTo>
                <a:cubicBezTo>
                  <a:pt x="1723493" y="523409"/>
                  <a:pt x="1722558" y="524199"/>
                  <a:pt x="1721623" y="525783"/>
                </a:cubicBezTo>
                <a:cubicBezTo>
                  <a:pt x="1721623" y="525783"/>
                  <a:pt x="1722558" y="527364"/>
                  <a:pt x="1723493" y="527364"/>
                </a:cubicBezTo>
                <a:cubicBezTo>
                  <a:pt x="1723493" y="527364"/>
                  <a:pt x="1724428" y="525783"/>
                  <a:pt x="1725361" y="524993"/>
                </a:cubicBezTo>
                <a:cubicBezTo>
                  <a:pt x="1725361" y="524993"/>
                  <a:pt x="1726296" y="524199"/>
                  <a:pt x="1726296" y="523409"/>
                </a:cubicBezTo>
                <a:cubicBezTo>
                  <a:pt x="1727231" y="523409"/>
                  <a:pt x="1728166" y="521828"/>
                  <a:pt x="1728166" y="521828"/>
                </a:cubicBezTo>
                <a:cubicBezTo>
                  <a:pt x="1728166" y="521037"/>
                  <a:pt x="1726296" y="521037"/>
                  <a:pt x="1726296" y="520247"/>
                </a:cubicBezTo>
                <a:close/>
                <a:moveTo>
                  <a:pt x="1739383" y="520247"/>
                </a:moveTo>
                <a:cubicBezTo>
                  <a:pt x="1738448" y="521037"/>
                  <a:pt x="1738448" y="521828"/>
                  <a:pt x="1737513" y="522618"/>
                </a:cubicBezTo>
                <a:cubicBezTo>
                  <a:pt x="1737513" y="522618"/>
                  <a:pt x="1736577" y="524199"/>
                  <a:pt x="1735642" y="524199"/>
                </a:cubicBezTo>
                <a:lnTo>
                  <a:pt x="1733775" y="522618"/>
                </a:lnTo>
                <a:lnTo>
                  <a:pt x="1731904" y="521037"/>
                </a:lnTo>
                <a:cubicBezTo>
                  <a:pt x="1731904" y="521037"/>
                  <a:pt x="1730037" y="522618"/>
                  <a:pt x="1730037" y="523409"/>
                </a:cubicBezTo>
                <a:cubicBezTo>
                  <a:pt x="1730037" y="523409"/>
                  <a:pt x="1731904" y="524199"/>
                  <a:pt x="1732840" y="524199"/>
                </a:cubicBezTo>
                <a:cubicBezTo>
                  <a:pt x="1732840" y="524993"/>
                  <a:pt x="1730969" y="525783"/>
                  <a:pt x="1730969" y="526573"/>
                </a:cubicBezTo>
                <a:cubicBezTo>
                  <a:pt x="1730969" y="526573"/>
                  <a:pt x="1731904" y="527364"/>
                  <a:pt x="1732840" y="527364"/>
                </a:cubicBezTo>
                <a:cubicBezTo>
                  <a:pt x="1733775" y="527364"/>
                  <a:pt x="1733775" y="525783"/>
                  <a:pt x="1734707" y="525783"/>
                </a:cubicBezTo>
                <a:cubicBezTo>
                  <a:pt x="1734707" y="525783"/>
                  <a:pt x="1735642" y="527364"/>
                  <a:pt x="1736577" y="527364"/>
                </a:cubicBezTo>
                <a:cubicBezTo>
                  <a:pt x="1736577" y="527364"/>
                  <a:pt x="1737513" y="525783"/>
                  <a:pt x="1738448" y="525783"/>
                </a:cubicBezTo>
                <a:cubicBezTo>
                  <a:pt x="1738448" y="524993"/>
                  <a:pt x="1739383" y="524199"/>
                  <a:pt x="1739383" y="523409"/>
                </a:cubicBezTo>
                <a:cubicBezTo>
                  <a:pt x="1740315" y="523409"/>
                  <a:pt x="1741251" y="522618"/>
                  <a:pt x="1741251" y="521828"/>
                </a:cubicBezTo>
                <a:cubicBezTo>
                  <a:pt x="1741251" y="521037"/>
                  <a:pt x="1739383" y="521037"/>
                  <a:pt x="1739383" y="520247"/>
                </a:cubicBezTo>
                <a:close/>
                <a:moveTo>
                  <a:pt x="1781442" y="506007"/>
                </a:moveTo>
                <a:lnTo>
                  <a:pt x="1780506" y="507591"/>
                </a:lnTo>
                <a:cubicBezTo>
                  <a:pt x="1779571" y="508381"/>
                  <a:pt x="1779571" y="509172"/>
                  <a:pt x="1778639" y="509962"/>
                </a:cubicBezTo>
                <a:cubicBezTo>
                  <a:pt x="1777704" y="510753"/>
                  <a:pt x="1776769" y="512337"/>
                  <a:pt x="1775833" y="513127"/>
                </a:cubicBezTo>
                <a:cubicBezTo>
                  <a:pt x="1775833" y="513127"/>
                  <a:pt x="1776769" y="514708"/>
                  <a:pt x="1777704" y="514708"/>
                </a:cubicBezTo>
                <a:cubicBezTo>
                  <a:pt x="1777704" y="514708"/>
                  <a:pt x="1778639" y="513127"/>
                  <a:pt x="1779571" y="513127"/>
                </a:cubicBezTo>
                <a:cubicBezTo>
                  <a:pt x="1779571" y="512337"/>
                  <a:pt x="1780506" y="511546"/>
                  <a:pt x="1780506" y="510753"/>
                </a:cubicBezTo>
                <a:cubicBezTo>
                  <a:pt x="1781442" y="509962"/>
                  <a:pt x="1783312" y="508381"/>
                  <a:pt x="1784248" y="507591"/>
                </a:cubicBezTo>
                <a:cubicBezTo>
                  <a:pt x="1783312" y="507591"/>
                  <a:pt x="1782377" y="506007"/>
                  <a:pt x="1781442" y="506007"/>
                </a:cubicBezTo>
                <a:close/>
                <a:moveTo>
                  <a:pt x="1820698" y="514708"/>
                </a:moveTo>
                <a:cubicBezTo>
                  <a:pt x="1820698" y="513917"/>
                  <a:pt x="1818830" y="513127"/>
                  <a:pt x="1818830" y="513127"/>
                </a:cubicBezTo>
                <a:cubicBezTo>
                  <a:pt x="1817895" y="513127"/>
                  <a:pt x="1816960" y="514708"/>
                  <a:pt x="1816960" y="514708"/>
                </a:cubicBezTo>
                <a:cubicBezTo>
                  <a:pt x="1816025" y="515498"/>
                  <a:pt x="1816025" y="516292"/>
                  <a:pt x="1815089" y="516292"/>
                </a:cubicBezTo>
                <a:cubicBezTo>
                  <a:pt x="1816025" y="517082"/>
                  <a:pt x="1816960" y="517082"/>
                  <a:pt x="1817895" y="517873"/>
                </a:cubicBezTo>
                <a:lnTo>
                  <a:pt x="1816025" y="519453"/>
                </a:lnTo>
                <a:cubicBezTo>
                  <a:pt x="1816025" y="520247"/>
                  <a:pt x="1817895" y="521037"/>
                  <a:pt x="1817895" y="521037"/>
                </a:cubicBezTo>
                <a:lnTo>
                  <a:pt x="1819762" y="519453"/>
                </a:lnTo>
                <a:cubicBezTo>
                  <a:pt x="1819762" y="518663"/>
                  <a:pt x="1817895" y="518663"/>
                  <a:pt x="1817895" y="517873"/>
                </a:cubicBezTo>
                <a:lnTo>
                  <a:pt x="1818830" y="516292"/>
                </a:lnTo>
                <a:cubicBezTo>
                  <a:pt x="1819762" y="516292"/>
                  <a:pt x="1820698" y="517873"/>
                  <a:pt x="1820698" y="517873"/>
                </a:cubicBezTo>
                <a:cubicBezTo>
                  <a:pt x="1821633" y="517873"/>
                  <a:pt x="1822568" y="516292"/>
                  <a:pt x="1822568" y="515498"/>
                </a:cubicBezTo>
                <a:lnTo>
                  <a:pt x="1820698" y="514708"/>
                </a:lnTo>
                <a:close/>
                <a:moveTo>
                  <a:pt x="1847805" y="517873"/>
                </a:moveTo>
                <a:cubicBezTo>
                  <a:pt x="1846870" y="517873"/>
                  <a:pt x="1846870" y="519453"/>
                  <a:pt x="1845934" y="519453"/>
                </a:cubicBezTo>
                <a:cubicBezTo>
                  <a:pt x="1844999" y="519453"/>
                  <a:pt x="1844067" y="517873"/>
                  <a:pt x="1844067" y="517873"/>
                </a:cubicBezTo>
                <a:cubicBezTo>
                  <a:pt x="1843132" y="517873"/>
                  <a:pt x="1842196" y="519453"/>
                  <a:pt x="1842196" y="520247"/>
                </a:cubicBezTo>
                <a:lnTo>
                  <a:pt x="1844067" y="521037"/>
                </a:lnTo>
                <a:cubicBezTo>
                  <a:pt x="1844067" y="521828"/>
                  <a:pt x="1843132" y="522618"/>
                  <a:pt x="1842196" y="523409"/>
                </a:cubicBezTo>
                <a:cubicBezTo>
                  <a:pt x="1843132" y="523409"/>
                  <a:pt x="1844067" y="524199"/>
                  <a:pt x="1844999" y="524199"/>
                </a:cubicBezTo>
                <a:lnTo>
                  <a:pt x="1845934" y="522618"/>
                </a:lnTo>
                <a:cubicBezTo>
                  <a:pt x="1846870" y="521828"/>
                  <a:pt x="1847805" y="521828"/>
                  <a:pt x="1847805" y="521037"/>
                </a:cubicBezTo>
                <a:cubicBezTo>
                  <a:pt x="1847805" y="520247"/>
                  <a:pt x="1849672" y="519453"/>
                  <a:pt x="1849672" y="519453"/>
                </a:cubicBezTo>
                <a:cubicBezTo>
                  <a:pt x="1849672" y="518663"/>
                  <a:pt x="1847805" y="517873"/>
                  <a:pt x="1847805" y="517873"/>
                </a:cubicBezTo>
                <a:close/>
                <a:moveTo>
                  <a:pt x="1861824" y="513127"/>
                </a:moveTo>
                <a:cubicBezTo>
                  <a:pt x="1860889" y="513127"/>
                  <a:pt x="1860889" y="514708"/>
                  <a:pt x="1859954" y="514708"/>
                </a:cubicBezTo>
                <a:lnTo>
                  <a:pt x="1858086" y="513127"/>
                </a:lnTo>
                <a:cubicBezTo>
                  <a:pt x="1858086" y="513917"/>
                  <a:pt x="1856216" y="514708"/>
                  <a:pt x="1856216" y="515498"/>
                </a:cubicBezTo>
                <a:lnTo>
                  <a:pt x="1858086" y="516292"/>
                </a:lnTo>
                <a:cubicBezTo>
                  <a:pt x="1859018" y="516292"/>
                  <a:pt x="1859954" y="517873"/>
                  <a:pt x="1860889" y="517873"/>
                </a:cubicBezTo>
                <a:lnTo>
                  <a:pt x="1861824" y="516292"/>
                </a:lnTo>
                <a:cubicBezTo>
                  <a:pt x="1862759" y="515498"/>
                  <a:pt x="1863695" y="514708"/>
                  <a:pt x="1863695" y="513917"/>
                </a:cubicBezTo>
                <a:lnTo>
                  <a:pt x="1861824" y="513127"/>
                </a:lnTo>
                <a:close/>
                <a:moveTo>
                  <a:pt x="1879582" y="518663"/>
                </a:moveTo>
                <a:cubicBezTo>
                  <a:pt x="1878647" y="519453"/>
                  <a:pt x="1878647" y="520247"/>
                  <a:pt x="1877714" y="520247"/>
                </a:cubicBezTo>
                <a:cubicBezTo>
                  <a:pt x="1877714" y="521037"/>
                  <a:pt x="1875844" y="519453"/>
                  <a:pt x="1875844" y="519453"/>
                </a:cubicBezTo>
                <a:lnTo>
                  <a:pt x="1873976" y="521037"/>
                </a:lnTo>
                <a:lnTo>
                  <a:pt x="1875844" y="522618"/>
                </a:lnTo>
                <a:cubicBezTo>
                  <a:pt x="1876779" y="522618"/>
                  <a:pt x="1878647" y="523409"/>
                  <a:pt x="1878647" y="523409"/>
                </a:cubicBezTo>
                <a:cubicBezTo>
                  <a:pt x="1878647" y="524199"/>
                  <a:pt x="1876779" y="524993"/>
                  <a:pt x="1876779" y="525783"/>
                </a:cubicBezTo>
                <a:cubicBezTo>
                  <a:pt x="1876779" y="525783"/>
                  <a:pt x="1875844" y="526573"/>
                  <a:pt x="1874909" y="527364"/>
                </a:cubicBezTo>
                <a:cubicBezTo>
                  <a:pt x="1874909" y="527364"/>
                  <a:pt x="1873041" y="528948"/>
                  <a:pt x="1873976" y="528948"/>
                </a:cubicBezTo>
                <a:cubicBezTo>
                  <a:pt x="1873976" y="529738"/>
                  <a:pt x="1874909" y="529738"/>
                  <a:pt x="1875844" y="530529"/>
                </a:cubicBezTo>
                <a:lnTo>
                  <a:pt x="1876779" y="528948"/>
                </a:lnTo>
                <a:cubicBezTo>
                  <a:pt x="1877714" y="528154"/>
                  <a:pt x="1878647" y="529738"/>
                  <a:pt x="1879582" y="529738"/>
                </a:cubicBezTo>
                <a:cubicBezTo>
                  <a:pt x="1879582" y="529738"/>
                  <a:pt x="1880517" y="528948"/>
                  <a:pt x="1880517" y="528154"/>
                </a:cubicBezTo>
                <a:cubicBezTo>
                  <a:pt x="1880517" y="528154"/>
                  <a:pt x="1878647" y="527364"/>
                  <a:pt x="1878647" y="526573"/>
                </a:cubicBezTo>
                <a:cubicBezTo>
                  <a:pt x="1878647" y="526573"/>
                  <a:pt x="1880517" y="525783"/>
                  <a:pt x="1880517" y="524993"/>
                </a:cubicBezTo>
                <a:cubicBezTo>
                  <a:pt x="1880517" y="524993"/>
                  <a:pt x="1878647" y="524199"/>
                  <a:pt x="1878647" y="523409"/>
                </a:cubicBezTo>
                <a:cubicBezTo>
                  <a:pt x="1878647" y="523409"/>
                  <a:pt x="1879582" y="522618"/>
                  <a:pt x="1879582" y="521828"/>
                </a:cubicBezTo>
                <a:cubicBezTo>
                  <a:pt x="1879582" y="521828"/>
                  <a:pt x="1881452" y="521037"/>
                  <a:pt x="1881452" y="520247"/>
                </a:cubicBezTo>
                <a:cubicBezTo>
                  <a:pt x="1881452" y="519453"/>
                  <a:pt x="1879582" y="519453"/>
                  <a:pt x="1879582" y="518663"/>
                </a:cubicBezTo>
                <a:close/>
                <a:moveTo>
                  <a:pt x="1908556" y="501261"/>
                </a:moveTo>
                <a:cubicBezTo>
                  <a:pt x="1907624" y="502052"/>
                  <a:pt x="1907624" y="502845"/>
                  <a:pt x="1906689" y="502845"/>
                </a:cubicBezTo>
                <a:cubicBezTo>
                  <a:pt x="1905753" y="502845"/>
                  <a:pt x="1905753" y="502052"/>
                  <a:pt x="1904818" y="502052"/>
                </a:cubicBezTo>
                <a:cubicBezTo>
                  <a:pt x="1903886" y="501261"/>
                  <a:pt x="1902951" y="500471"/>
                  <a:pt x="1902951" y="500471"/>
                </a:cubicBezTo>
                <a:cubicBezTo>
                  <a:pt x="1902015" y="500471"/>
                  <a:pt x="1901080" y="502052"/>
                  <a:pt x="1901080" y="502052"/>
                </a:cubicBezTo>
                <a:cubicBezTo>
                  <a:pt x="1900145" y="502845"/>
                  <a:pt x="1900145" y="503636"/>
                  <a:pt x="1899210" y="503636"/>
                </a:cubicBezTo>
                <a:cubicBezTo>
                  <a:pt x="1899210" y="504426"/>
                  <a:pt x="1898277" y="505217"/>
                  <a:pt x="1898277" y="506007"/>
                </a:cubicBezTo>
                <a:lnTo>
                  <a:pt x="1900145" y="506797"/>
                </a:lnTo>
                <a:cubicBezTo>
                  <a:pt x="1900145" y="506797"/>
                  <a:pt x="1901080" y="505217"/>
                  <a:pt x="1902015" y="505217"/>
                </a:cubicBezTo>
                <a:cubicBezTo>
                  <a:pt x="1902015" y="505217"/>
                  <a:pt x="1902951" y="506797"/>
                  <a:pt x="1903886" y="506797"/>
                </a:cubicBezTo>
                <a:cubicBezTo>
                  <a:pt x="1903886" y="506797"/>
                  <a:pt x="1904818" y="508381"/>
                  <a:pt x="1905753" y="507591"/>
                </a:cubicBezTo>
                <a:cubicBezTo>
                  <a:pt x="1906689" y="507591"/>
                  <a:pt x="1906689" y="506797"/>
                  <a:pt x="1907624" y="506007"/>
                </a:cubicBezTo>
                <a:cubicBezTo>
                  <a:pt x="1907624" y="506007"/>
                  <a:pt x="1908556" y="505217"/>
                  <a:pt x="1908556" y="504426"/>
                </a:cubicBezTo>
                <a:cubicBezTo>
                  <a:pt x="1909491" y="504426"/>
                  <a:pt x="1910427" y="502845"/>
                  <a:pt x="1910427" y="502845"/>
                </a:cubicBezTo>
                <a:cubicBezTo>
                  <a:pt x="1910427" y="502052"/>
                  <a:pt x="1908556" y="502052"/>
                  <a:pt x="1908556" y="501261"/>
                </a:cubicBezTo>
                <a:close/>
                <a:moveTo>
                  <a:pt x="1932860" y="503636"/>
                </a:moveTo>
                <a:cubicBezTo>
                  <a:pt x="1932860" y="502845"/>
                  <a:pt x="1931925" y="502052"/>
                  <a:pt x="1930990" y="502052"/>
                </a:cubicBezTo>
                <a:cubicBezTo>
                  <a:pt x="1930054" y="502845"/>
                  <a:pt x="1929119" y="504426"/>
                  <a:pt x="1928187" y="505217"/>
                </a:cubicBezTo>
                <a:cubicBezTo>
                  <a:pt x="1927252" y="506007"/>
                  <a:pt x="1926317" y="506797"/>
                  <a:pt x="1926317" y="507591"/>
                </a:cubicBezTo>
                <a:lnTo>
                  <a:pt x="1928187" y="508381"/>
                </a:lnTo>
                <a:lnTo>
                  <a:pt x="1930054" y="509962"/>
                </a:lnTo>
                <a:cubicBezTo>
                  <a:pt x="1930990" y="509962"/>
                  <a:pt x="1931925" y="508381"/>
                  <a:pt x="1931925" y="508381"/>
                </a:cubicBezTo>
                <a:cubicBezTo>
                  <a:pt x="1932860" y="507591"/>
                  <a:pt x="1932860" y="506797"/>
                  <a:pt x="1933792" y="506007"/>
                </a:cubicBezTo>
                <a:cubicBezTo>
                  <a:pt x="1933792" y="506007"/>
                  <a:pt x="1935663" y="505217"/>
                  <a:pt x="1935663" y="504426"/>
                </a:cubicBezTo>
                <a:cubicBezTo>
                  <a:pt x="1935663" y="504426"/>
                  <a:pt x="1933792" y="503636"/>
                  <a:pt x="1932860" y="503636"/>
                </a:cubicBezTo>
                <a:close/>
                <a:moveTo>
                  <a:pt x="1941271" y="508381"/>
                </a:moveTo>
                <a:cubicBezTo>
                  <a:pt x="1940336" y="509962"/>
                  <a:pt x="1939401" y="510753"/>
                  <a:pt x="1938466" y="512337"/>
                </a:cubicBezTo>
                <a:cubicBezTo>
                  <a:pt x="1937533" y="513127"/>
                  <a:pt x="1937533" y="513127"/>
                  <a:pt x="1936598" y="513917"/>
                </a:cubicBezTo>
                <a:cubicBezTo>
                  <a:pt x="1935663" y="515498"/>
                  <a:pt x="1934728" y="516292"/>
                  <a:pt x="1933792" y="517082"/>
                </a:cubicBezTo>
                <a:cubicBezTo>
                  <a:pt x="1934728" y="518663"/>
                  <a:pt x="1936598" y="519453"/>
                  <a:pt x="1937533" y="520247"/>
                </a:cubicBezTo>
                <a:cubicBezTo>
                  <a:pt x="1938466" y="519453"/>
                  <a:pt x="1938466" y="518663"/>
                  <a:pt x="1939401" y="518663"/>
                </a:cubicBezTo>
                <a:cubicBezTo>
                  <a:pt x="1940336" y="517082"/>
                  <a:pt x="1941271" y="516292"/>
                  <a:pt x="1942207" y="514708"/>
                </a:cubicBezTo>
                <a:cubicBezTo>
                  <a:pt x="1943139" y="513917"/>
                  <a:pt x="1945009" y="512337"/>
                  <a:pt x="1945945" y="511546"/>
                </a:cubicBezTo>
                <a:cubicBezTo>
                  <a:pt x="1944074" y="510753"/>
                  <a:pt x="1943139" y="509172"/>
                  <a:pt x="1941271" y="508381"/>
                </a:cubicBezTo>
                <a:close/>
                <a:moveTo>
                  <a:pt x="1964637" y="512337"/>
                </a:moveTo>
                <a:cubicBezTo>
                  <a:pt x="1963702" y="513127"/>
                  <a:pt x="1963702" y="513917"/>
                  <a:pt x="1962770" y="513917"/>
                </a:cubicBezTo>
                <a:cubicBezTo>
                  <a:pt x="1962770" y="514708"/>
                  <a:pt x="1961835" y="515498"/>
                  <a:pt x="1960899" y="515498"/>
                </a:cubicBezTo>
                <a:cubicBezTo>
                  <a:pt x="1960899" y="516292"/>
                  <a:pt x="1959964" y="514708"/>
                  <a:pt x="1959029" y="514708"/>
                </a:cubicBezTo>
                <a:lnTo>
                  <a:pt x="1958097" y="516292"/>
                </a:lnTo>
                <a:cubicBezTo>
                  <a:pt x="1957162" y="516292"/>
                  <a:pt x="1956226" y="515498"/>
                  <a:pt x="1955291" y="514708"/>
                </a:cubicBezTo>
                <a:lnTo>
                  <a:pt x="1953420" y="513917"/>
                </a:lnTo>
                <a:cubicBezTo>
                  <a:pt x="1952488" y="513917"/>
                  <a:pt x="1952488" y="515498"/>
                  <a:pt x="1951553" y="515498"/>
                </a:cubicBezTo>
                <a:cubicBezTo>
                  <a:pt x="1952488" y="515498"/>
                  <a:pt x="1953420" y="516292"/>
                  <a:pt x="1954356" y="517082"/>
                </a:cubicBezTo>
                <a:cubicBezTo>
                  <a:pt x="1954356" y="517082"/>
                  <a:pt x="1955291" y="517873"/>
                  <a:pt x="1956226" y="517873"/>
                </a:cubicBezTo>
                <a:cubicBezTo>
                  <a:pt x="1956226" y="518663"/>
                  <a:pt x="1957162" y="519453"/>
                  <a:pt x="1958097" y="519453"/>
                </a:cubicBezTo>
                <a:cubicBezTo>
                  <a:pt x="1958097" y="519453"/>
                  <a:pt x="1959029" y="517873"/>
                  <a:pt x="1959964" y="517873"/>
                </a:cubicBezTo>
                <a:cubicBezTo>
                  <a:pt x="1959964" y="517873"/>
                  <a:pt x="1961835" y="519453"/>
                  <a:pt x="1961835" y="518663"/>
                </a:cubicBezTo>
                <a:cubicBezTo>
                  <a:pt x="1962770" y="518663"/>
                  <a:pt x="1962770" y="517873"/>
                  <a:pt x="1963702" y="517082"/>
                </a:cubicBezTo>
                <a:cubicBezTo>
                  <a:pt x="1963702" y="517082"/>
                  <a:pt x="1964637" y="516292"/>
                  <a:pt x="1964637" y="515498"/>
                </a:cubicBezTo>
                <a:cubicBezTo>
                  <a:pt x="1965573" y="514708"/>
                  <a:pt x="1966508" y="513917"/>
                  <a:pt x="1966508" y="513917"/>
                </a:cubicBezTo>
                <a:cubicBezTo>
                  <a:pt x="1966508" y="513127"/>
                  <a:pt x="1964637" y="513127"/>
                  <a:pt x="1964637" y="512337"/>
                </a:cubicBezTo>
                <a:close/>
                <a:moveTo>
                  <a:pt x="2035673" y="521828"/>
                </a:moveTo>
                <a:cubicBezTo>
                  <a:pt x="2034738" y="521828"/>
                  <a:pt x="2033803" y="520247"/>
                  <a:pt x="2032868" y="520247"/>
                </a:cubicBezTo>
                <a:lnTo>
                  <a:pt x="2031936" y="521828"/>
                </a:lnTo>
                <a:cubicBezTo>
                  <a:pt x="2031000" y="522618"/>
                  <a:pt x="2030065" y="523409"/>
                  <a:pt x="2030065" y="524199"/>
                </a:cubicBezTo>
                <a:cubicBezTo>
                  <a:pt x="2030065" y="524199"/>
                  <a:pt x="2028194" y="524993"/>
                  <a:pt x="2028194" y="525783"/>
                </a:cubicBezTo>
                <a:cubicBezTo>
                  <a:pt x="2028194" y="526573"/>
                  <a:pt x="2030065" y="526573"/>
                  <a:pt x="2030065" y="527364"/>
                </a:cubicBezTo>
                <a:cubicBezTo>
                  <a:pt x="2031936" y="525783"/>
                  <a:pt x="2032868" y="524993"/>
                  <a:pt x="2033803" y="523409"/>
                </a:cubicBezTo>
                <a:cubicBezTo>
                  <a:pt x="2034738" y="523409"/>
                  <a:pt x="2034738" y="524993"/>
                  <a:pt x="2035673" y="524993"/>
                </a:cubicBezTo>
                <a:lnTo>
                  <a:pt x="2037541" y="523409"/>
                </a:lnTo>
                <a:cubicBezTo>
                  <a:pt x="2037541" y="522618"/>
                  <a:pt x="2035673" y="521828"/>
                  <a:pt x="2035673" y="521828"/>
                </a:cubicBezTo>
                <a:close/>
                <a:moveTo>
                  <a:pt x="2048758" y="510753"/>
                </a:moveTo>
                <a:cubicBezTo>
                  <a:pt x="2047822" y="511546"/>
                  <a:pt x="2047822" y="511546"/>
                  <a:pt x="2046890" y="512337"/>
                </a:cubicBezTo>
                <a:cubicBezTo>
                  <a:pt x="2045955" y="513127"/>
                  <a:pt x="2045955" y="513917"/>
                  <a:pt x="2045020" y="513917"/>
                </a:cubicBezTo>
                <a:cubicBezTo>
                  <a:pt x="2045020" y="514708"/>
                  <a:pt x="2044084" y="515498"/>
                  <a:pt x="2044084" y="516292"/>
                </a:cubicBezTo>
                <a:lnTo>
                  <a:pt x="2045955" y="517082"/>
                </a:lnTo>
                <a:cubicBezTo>
                  <a:pt x="2045955" y="517873"/>
                  <a:pt x="2044084" y="518663"/>
                  <a:pt x="2044084" y="519453"/>
                </a:cubicBezTo>
                <a:cubicBezTo>
                  <a:pt x="2044084" y="519453"/>
                  <a:pt x="2043149" y="520247"/>
                  <a:pt x="2042217" y="521037"/>
                </a:cubicBezTo>
                <a:cubicBezTo>
                  <a:pt x="2042217" y="521037"/>
                  <a:pt x="2045020" y="521828"/>
                  <a:pt x="2045020" y="522618"/>
                </a:cubicBezTo>
                <a:cubicBezTo>
                  <a:pt x="2045020" y="522618"/>
                  <a:pt x="2043149" y="523409"/>
                  <a:pt x="2043149" y="524199"/>
                </a:cubicBezTo>
                <a:cubicBezTo>
                  <a:pt x="2043149" y="524199"/>
                  <a:pt x="2041282" y="524993"/>
                  <a:pt x="2041282" y="525783"/>
                </a:cubicBezTo>
                <a:cubicBezTo>
                  <a:pt x="2041282" y="526573"/>
                  <a:pt x="2043149" y="526573"/>
                  <a:pt x="2044084" y="527364"/>
                </a:cubicBezTo>
                <a:cubicBezTo>
                  <a:pt x="2044084" y="526573"/>
                  <a:pt x="2045020" y="525783"/>
                  <a:pt x="2045020" y="524993"/>
                </a:cubicBezTo>
                <a:cubicBezTo>
                  <a:pt x="2045020" y="524993"/>
                  <a:pt x="2046890" y="524199"/>
                  <a:pt x="2046890" y="523409"/>
                </a:cubicBezTo>
                <a:lnTo>
                  <a:pt x="2045020" y="522618"/>
                </a:lnTo>
                <a:cubicBezTo>
                  <a:pt x="2045020" y="521828"/>
                  <a:pt x="2045955" y="521037"/>
                  <a:pt x="2045955" y="520247"/>
                </a:cubicBezTo>
                <a:cubicBezTo>
                  <a:pt x="2046890" y="520247"/>
                  <a:pt x="2047822" y="519453"/>
                  <a:pt x="2047822" y="518663"/>
                </a:cubicBezTo>
                <a:cubicBezTo>
                  <a:pt x="2047822" y="518663"/>
                  <a:pt x="2045955" y="517873"/>
                  <a:pt x="2045955" y="517082"/>
                </a:cubicBezTo>
                <a:cubicBezTo>
                  <a:pt x="2045955" y="517082"/>
                  <a:pt x="2046890" y="515498"/>
                  <a:pt x="2047822" y="515498"/>
                </a:cubicBezTo>
                <a:cubicBezTo>
                  <a:pt x="2047822" y="515498"/>
                  <a:pt x="2048758" y="514708"/>
                  <a:pt x="2048758" y="513917"/>
                </a:cubicBezTo>
                <a:cubicBezTo>
                  <a:pt x="2048758" y="513127"/>
                  <a:pt x="2050628" y="512337"/>
                  <a:pt x="2050628" y="512337"/>
                </a:cubicBezTo>
                <a:cubicBezTo>
                  <a:pt x="2050628" y="511546"/>
                  <a:pt x="2048758" y="511546"/>
                  <a:pt x="2048758" y="510753"/>
                </a:cubicBezTo>
                <a:close/>
                <a:moveTo>
                  <a:pt x="2055226" y="503784"/>
                </a:moveTo>
                <a:cubicBezTo>
                  <a:pt x="2055015" y="504521"/>
                  <a:pt x="2053431" y="505217"/>
                  <a:pt x="2053431" y="505217"/>
                </a:cubicBezTo>
                <a:lnTo>
                  <a:pt x="2055301" y="506797"/>
                </a:lnTo>
                <a:lnTo>
                  <a:pt x="2057169" y="505217"/>
                </a:lnTo>
                <a:cubicBezTo>
                  <a:pt x="2057169" y="504631"/>
                  <a:pt x="2055645" y="504048"/>
                  <a:pt x="2055226" y="503784"/>
                </a:cubicBezTo>
                <a:close/>
                <a:moveTo>
                  <a:pt x="2059039" y="517873"/>
                </a:moveTo>
                <a:cubicBezTo>
                  <a:pt x="2059039" y="517082"/>
                  <a:pt x="2058104" y="519453"/>
                  <a:pt x="2057169" y="519453"/>
                </a:cubicBezTo>
                <a:lnTo>
                  <a:pt x="2055301" y="517873"/>
                </a:lnTo>
                <a:cubicBezTo>
                  <a:pt x="2054366" y="517873"/>
                  <a:pt x="2054366" y="519453"/>
                  <a:pt x="2053431" y="519453"/>
                </a:cubicBezTo>
                <a:cubicBezTo>
                  <a:pt x="2053431" y="520247"/>
                  <a:pt x="2052496" y="521037"/>
                  <a:pt x="2052496" y="521037"/>
                </a:cubicBezTo>
                <a:cubicBezTo>
                  <a:pt x="2052496" y="521828"/>
                  <a:pt x="2053431" y="522618"/>
                  <a:pt x="2054366" y="522618"/>
                </a:cubicBezTo>
                <a:lnTo>
                  <a:pt x="2056237" y="524199"/>
                </a:lnTo>
                <a:lnTo>
                  <a:pt x="2058104" y="522618"/>
                </a:lnTo>
                <a:cubicBezTo>
                  <a:pt x="2058104" y="521828"/>
                  <a:pt x="2059039" y="521037"/>
                  <a:pt x="2059039" y="520247"/>
                </a:cubicBezTo>
                <a:cubicBezTo>
                  <a:pt x="2059975" y="520247"/>
                  <a:pt x="2060910" y="519453"/>
                  <a:pt x="2060910" y="518663"/>
                </a:cubicBezTo>
                <a:cubicBezTo>
                  <a:pt x="2059975" y="518663"/>
                  <a:pt x="2059975" y="517873"/>
                  <a:pt x="2059039" y="517873"/>
                </a:cubicBezTo>
                <a:close/>
                <a:moveTo>
                  <a:pt x="2079603" y="519453"/>
                </a:moveTo>
                <a:cubicBezTo>
                  <a:pt x="2079603" y="520247"/>
                  <a:pt x="2078667" y="521828"/>
                  <a:pt x="2078667" y="521828"/>
                </a:cubicBezTo>
                <a:cubicBezTo>
                  <a:pt x="2079603" y="522618"/>
                  <a:pt x="2081473" y="523409"/>
                  <a:pt x="2082405" y="524199"/>
                </a:cubicBezTo>
                <a:cubicBezTo>
                  <a:pt x="2083340" y="524993"/>
                  <a:pt x="2084276" y="524993"/>
                  <a:pt x="2084276" y="525783"/>
                </a:cubicBezTo>
                <a:cubicBezTo>
                  <a:pt x="2085211" y="524993"/>
                  <a:pt x="2085211" y="524199"/>
                  <a:pt x="2086146" y="524199"/>
                </a:cubicBezTo>
                <a:cubicBezTo>
                  <a:pt x="2087078" y="523409"/>
                  <a:pt x="2087078" y="522618"/>
                  <a:pt x="2088014" y="521828"/>
                </a:cubicBezTo>
                <a:cubicBezTo>
                  <a:pt x="2088014" y="521828"/>
                  <a:pt x="2089884" y="521037"/>
                  <a:pt x="2088949" y="520247"/>
                </a:cubicBezTo>
                <a:cubicBezTo>
                  <a:pt x="2088949" y="519453"/>
                  <a:pt x="2087078" y="519453"/>
                  <a:pt x="2087078" y="518663"/>
                </a:cubicBezTo>
                <a:cubicBezTo>
                  <a:pt x="2087078" y="519453"/>
                  <a:pt x="2086146" y="521037"/>
                  <a:pt x="2086146" y="521037"/>
                </a:cubicBezTo>
                <a:cubicBezTo>
                  <a:pt x="2085211" y="521037"/>
                  <a:pt x="2084276" y="519453"/>
                  <a:pt x="2083340" y="519453"/>
                </a:cubicBezTo>
                <a:lnTo>
                  <a:pt x="2082405" y="521037"/>
                </a:lnTo>
                <a:cubicBezTo>
                  <a:pt x="2081473" y="521037"/>
                  <a:pt x="2080538" y="519453"/>
                  <a:pt x="2079603" y="519453"/>
                </a:cubicBezTo>
                <a:close/>
                <a:moveTo>
                  <a:pt x="2088949" y="502845"/>
                </a:moveTo>
                <a:cubicBezTo>
                  <a:pt x="2088014" y="502845"/>
                  <a:pt x="2087078" y="504426"/>
                  <a:pt x="2087078" y="504426"/>
                </a:cubicBezTo>
                <a:cubicBezTo>
                  <a:pt x="2087078" y="505217"/>
                  <a:pt x="2085211" y="503636"/>
                  <a:pt x="2085211" y="503636"/>
                </a:cubicBezTo>
                <a:cubicBezTo>
                  <a:pt x="2084276" y="503636"/>
                  <a:pt x="2083340" y="505217"/>
                  <a:pt x="2083340" y="505217"/>
                </a:cubicBezTo>
                <a:lnTo>
                  <a:pt x="2085211" y="506797"/>
                </a:lnTo>
                <a:cubicBezTo>
                  <a:pt x="2086146" y="506797"/>
                  <a:pt x="2087078" y="507591"/>
                  <a:pt x="2087078" y="507591"/>
                </a:cubicBezTo>
                <a:cubicBezTo>
                  <a:pt x="2088014" y="507591"/>
                  <a:pt x="2088949" y="506007"/>
                  <a:pt x="2088949" y="506007"/>
                </a:cubicBezTo>
                <a:lnTo>
                  <a:pt x="2090819" y="504426"/>
                </a:lnTo>
                <a:cubicBezTo>
                  <a:pt x="2090819" y="503636"/>
                  <a:pt x="2088949" y="503636"/>
                  <a:pt x="2088949" y="502845"/>
                </a:cubicBezTo>
                <a:close/>
                <a:moveTo>
                  <a:pt x="2093622" y="509172"/>
                </a:moveTo>
                <a:cubicBezTo>
                  <a:pt x="2092687" y="508381"/>
                  <a:pt x="2091752" y="510753"/>
                  <a:pt x="2091752" y="510753"/>
                </a:cubicBezTo>
                <a:cubicBezTo>
                  <a:pt x="2090819" y="510753"/>
                  <a:pt x="2089884" y="509172"/>
                  <a:pt x="2089884" y="509172"/>
                </a:cubicBezTo>
                <a:cubicBezTo>
                  <a:pt x="2088949" y="509172"/>
                  <a:pt x="2088014" y="510753"/>
                  <a:pt x="2088014" y="510753"/>
                </a:cubicBezTo>
                <a:cubicBezTo>
                  <a:pt x="2087078" y="511546"/>
                  <a:pt x="2087078" y="512337"/>
                  <a:pt x="2086146" y="513127"/>
                </a:cubicBezTo>
                <a:cubicBezTo>
                  <a:pt x="2087078" y="513127"/>
                  <a:pt x="2088014" y="513917"/>
                  <a:pt x="2088014" y="513917"/>
                </a:cubicBezTo>
                <a:cubicBezTo>
                  <a:pt x="2088949" y="513917"/>
                  <a:pt x="2089884" y="512337"/>
                  <a:pt x="2089884" y="512337"/>
                </a:cubicBezTo>
                <a:cubicBezTo>
                  <a:pt x="2090819" y="512337"/>
                  <a:pt x="2091752" y="513917"/>
                  <a:pt x="2091752" y="513917"/>
                </a:cubicBezTo>
                <a:cubicBezTo>
                  <a:pt x="2092687" y="513127"/>
                  <a:pt x="2093622" y="512337"/>
                  <a:pt x="2093622" y="512337"/>
                </a:cubicBezTo>
                <a:cubicBezTo>
                  <a:pt x="2094557" y="511546"/>
                  <a:pt x="2094557" y="510753"/>
                  <a:pt x="2095493" y="509962"/>
                </a:cubicBezTo>
                <a:cubicBezTo>
                  <a:pt x="2094557" y="509962"/>
                  <a:pt x="2093622" y="509172"/>
                  <a:pt x="2093622" y="509172"/>
                </a:cubicBezTo>
                <a:close/>
                <a:moveTo>
                  <a:pt x="2120729" y="507591"/>
                </a:moveTo>
                <a:cubicBezTo>
                  <a:pt x="2120729" y="507591"/>
                  <a:pt x="2119794" y="506007"/>
                  <a:pt x="2118858" y="506007"/>
                </a:cubicBezTo>
                <a:cubicBezTo>
                  <a:pt x="2118858" y="506007"/>
                  <a:pt x="2117923" y="507591"/>
                  <a:pt x="2116988" y="507591"/>
                </a:cubicBezTo>
                <a:lnTo>
                  <a:pt x="2119794" y="509172"/>
                </a:lnTo>
                <a:cubicBezTo>
                  <a:pt x="2119794" y="509172"/>
                  <a:pt x="2117923" y="509962"/>
                  <a:pt x="2117923" y="510753"/>
                </a:cubicBezTo>
                <a:cubicBezTo>
                  <a:pt x="2117923" y="511546"/>
                  <a:pt x="2116988" y="512337"/>
                  <a:pt x="2116056" y="512337"/>
                </a:cubicBezTo>
                <a:cubicBezTo>
                  <a:pt x="2116056" y="513127"/>
                  <a:pt x="2115121" y="513917"/>
                  <a:pt x="2114185" y="514708"/>
                </a:cubicBezTo>
                <a:lnTo>
                  <a:pt x="2116988" y="515498"/>
                </a:lnTo>
                <a:cubicBezTo>
                  <a:pt x="2116988" y="516292"/>
                  <a:pt x="2115121" y="517082"/>
                  <a:pt x="2115121" y="517082"/>
                </a:cubicBezTo>
                <a:lnTo>
                  <a:pt x="2116988" y="518663"/>
                </a:lnTo>
                <a:cubicBezTo>
                  <a:pt x="2117923" y="518663"/>
                  <a:pt x="2117923" y="517873"/>
                  <a:pt x="2118858" y="517082"/>
                </a:cubicBezTo>
                <a:lnTo>
                  <a:pt x="2120729" y="515498"/>
                </a:lnTo>
                <a:cubicBezTo>
                  <a:pt x="2120729" y="514708"/>
                  <a:pt x="2117923" y="513917"/>
                  <a:pt x="2117923" y="513917"/>
                </a:cubicBezTo>
                <a:cubicBezTo>
                  <a:pt x="2118858" y="513127"/>
                  <a:pt x="2119794" y="512337"/>
                  <a:pt x="2119794" y="512337"/>
                </a:cubicBezTo>
                <a:cubicBezTo>
                  <a:pt x="2120729" y="511546"/>
                  <a:pt x="2121661" y="510753"/>
                  <a:pt x="2121661" y="510753"/>
                </a:cubicBezTo>
                <a:cubicBezTo>
                  <a:pt x="2121661" y="509962"/>
                  <a:pt x="2123532" y="509172"/>
                  <a:pt x="2123532" y="508381"/>
                </a:cubicBezTo>
                <a:cubicBezTo>
                  <a:pt x="2122596" y="508381"/>
                  <a:pt x="2121661" y="507591"/>
                  <a:pt x="2120729" y="507591"/>
                </a:cubicBezTo>
                <a:close/>
                <a:moveTo>
                  <a:pt x="2147833" y="521828"/>
                </a:moveTo>
                <a:cubicBezTo>
                  <a:pt x="2146898" y="522618"/>
                  <a:pt x="2146898" y="522618"/>
                  <a:pt x="2145965" y="523409"/>
                </a:cubicBezTo>
                <a:cubicBezTo>
                  <a:pt x="2145030" y="523409"/>
                  <a:pt x="2145030" y="521828"/>
                  <a:pt x="2144095" y="521828"/>
                </a:cubicBezTo>
                <a:cubicBezTo>
                  <a:pt x="2143160" y="521828"/>
                  <a:pt x="2143160" y="523409"/>
                  <a:pt x="2142224" y="524199"/>
                </a:cubicBezTo>
                <a:cubicBezTo>
                  <a:pt x="2142224" y="524199"/>
                  <a:pt x="2141289" y="525783"/>
                  <a:pt x="2140357" y="525783"/>
                </a:cubicBezTo>
                <a:lnTo>
                  <a:pt x="2138486" y="524199"/>
                </a:lnTo>
                <a:cubicBezTo>
                  <a:pt x="2138486" y="524993"/>
                  <a:pt x="2137551" y="525783"/>
                  <a:pt x="2137551" y="525783"/>
                </a:cubicBezTo>
                <a:cubicBezTo>
                  <a:pt x="2135684" y="527364"/>
                  <a:pt x="2134749" y="528154"/>
                  <a:pt x="2133813" y="529738"/>
                </a:cubicBezTo>
                <a:cubicBezTo>
                  <a:pt x="2132878" y="529738"/>
                  <a:pt x="2132878" y="528154"/>
                  <a:pt x="2131946" y="528154"/>
                </a:cubicBezTo>
                <a:lnTo>
                  <a:pt x="2130075" y="529738"/>
                </a:lnTo>
                <a:lnTo>
                  <a:pt x="2131946" y="531319"/>
                </a:lnTo>
                <a:cubicBezTo>
                  <a:pt x="2132878" y="531319"/>
                  <a:pt x="2133813" y="529738"/>
                  <a:pt x="2133813" y="529738"/>
                </a:cubicBezTo>
                <a:cubicBezTo>
                  <a:pt x="2134749" y="529738"/>
                  <a:pt x="2135684" y="531319"/>
                  <a:pt x="2135684" y="530529"/>
                </a:cubicBezTo>
                <a:cubicBezTo>
                  <a:pt x="2136619" y="530529"/>
                  <a:pt x="2137551" y="528948"/>
                  <a:pt x="2137551" y="528948"/>
                </a:cubicBezTo>
                <a:cubicBezTo>
                  <a:pt x="2138486" y="528948"/>
                  <a:pt x="2139422" y="530529"/>
                  <a:pt x="2139422" y="530529"/>
                </a:cubicBezTo>
                <a:cubicBezTo>
                  <a:pt x="2140357" y="530529"/>
                  <a:pt x="2141289" y="532109"/>
                  <a:pt x="2142224" y="532109"/>
                </a:cubicBezTo>
                <a:cubicBezTo>
                  <a:pt x="2142224" y="531319"/>
                  <a:pt x="2143160" y="530529"/>
                  <a:pt x="2143160" y="529738"/>
                </a:cubicBezTo>
                <a:cubicBezTo>
                  <a:pt x="2144095" y="529738"/>
                  <a:pt x="2144095" y="528948"/>
                  <a:pt x="2145030" y="528154"/>
                </a:cubicBezTo>
                <a:cubicBezTo>
                  <a:pt x="2145030" y="527364"/>
                  <a:pt x="2145965" y="527364"/>
                  <a:pt x="2146898" y="526573"/>
                </a:cubicBezTo>
                <a:cubicBezTo>
                  <a:pt x="2146898" y="525783"/>
                  <a:pt x="2147833" y="524993"/>
                  <a:pt x="2147833" y="524993"/>
                </a:cubicBezTo>
                <a:cubicBezTo>
                  <a:pt x="2148768" y="524199"/>
                  <a:pt x="2149703" y="523409"/>
                  <a:pt x="2149703" y="523409"/>
                </a:cubicBezTo>
                <a:cubicBezTo>
                  <a:pt x="2149703" y="522618"/>
                  <a:pt x="2147833" y="521828"/>
                  <a:pt x="2147833" y="521828"/>
                </a:cubicBezTo>
                <a:close/>
                <a:moveTo>
                  <a:pt x="2202979" y="507591"/>
                </a:moveTo>
                <a:cubicBezTo>
                  <a:pt x="2202979" y="506797"/>
                  <a:pt x="2204849" y="506007"/>
                  <a:pt x="2204849" y="506007"/>
                </a:cubicBezTo>
                <a:lnTo>
                  <a:pt x="2202979" y="504426"/>
                </a:lnTo>
                <a:cubicBezTo>
                  <a:pt x="2202979" y="504426"/>
                  <a:pt x="2202044" y="506007"/>
                  <a:pt x="2201108" y="506007"/>
                </a:cubicBezTo>
                <a:cubicBezTo>
                  <a:pt x="2201108" y="506797"/>
                  <a:pt x="2200176" y="507591"/>
                  <a:pt x="2200176" y="507591"/>
                </a:cubicBezTo>
                <a:cubicBezTo>
                  <a:pt x="2199241" y="508381"/>
                  <a:pt x="2198306" y="509172"/>
                  <a:pt x="2198306" y="509962"/>
                </a:cubicBezTo>
                <a:lnTo>
                  <a:pt x="2200176" y="510753"/>
                </a:lnTo>
                <a:lnTo>
                  <a:pt x="2202044" y="512337"/>
                </a:lnTo>
                <a:cubicBezTo>
                  <a:pt x="2202979" y="512337"/>
                  <a:pt x="2203914" y="510753"/>
                  <a:pt x="2203914" y="510753"/>
                </a:cubicBezTo>
                <a:cubicBezTo>
                  <a:pt x="2204849" y="509962"/>
                  <a:pt x="2204849" y="509172"/>
                  <a:pt x="2205782" y="508381"/>
                </a:cubicBezTo>
                <a:cubicBezTo>
                  <a:pt x="2205782" y="508381"/>
                  <a:pt x="2203914" y="507591"/>
                  <a:pt x="2202979" y="507591"/>
                </a:cubicBezTo>
                <a:close/>
                <a:moveTo>
                  <a:pt x="2216063" y="504426"/>
                </a:moveTo>
                <a:lnTo>
                  <a:pt x="2214196" y="502845"/>
                </a:lnTo>
                <a:cubicBezTo>
                  <a:pt x="2213260" y="502845"/>
                  <a:pt x="2212325" y="504426"/>
                  <a:pt x="2212325" y="504426"/>
                </a:cubicBezTo>
                <a:cubicBezTo>
                  <a:pt x="2212325" y="505217"/>
                  <a:pt x="2210458" y="506007"/>
                  <a:pt x="2210458" y="506797"/>
                </a:cubicBezTo>
                <a:cubicBezTo>
                  <a:pt x="2210458" y="506797"/>
                  <a:pt x="2212325" y="507591"/>
                  <a:pt x="2213260" y="507591"/>
                </a:cubicBezTo>
                <a:cubicBezTo>
                  <a:pt x="2213260" y="508381"/>
                  <a:pt x="2215131" y="509172"/>
                  <a:pt x="2215131" y="509172"/>
                </a:cubicBezTo>
                <a:cubicBezTo>
                  <a:pt x="2215131" y="509172"/>
                  <a:pt x="2216063" y="507591"/>
                  <a:pt x="2216998" y="507591"/>
                </a:cubicBezTo>
                <a:lnTo>
                  <a:pt x="2217934" y="506007"/>
                </a:lnTo>
                <a:cubicBezTo>
                  <a:pt x="2217934" y="505217"/>
                  <a:pt x="2216063" y="504426"/>
                  <a:pt x="2216063" y="504426"/>
                </a:cubicBezTo>
                <a:close/>
                <a:moveTo>
                  <a:pt x="2256254" y="518663"/>
                </a:moveTo>
                <a:cubicBezTo>
                  <a:pt x="2255319" y="518663"/>
                  <a:pt x="2254387" y="520247"/>
                  <a:pt x="2254387" y="521037"/>
                </a:cubicBezTo>
                <a:cubicBezTo>
                  <a:pt x="2254387" y="521037"/>
                  <a:pt x="2252516" y="521828"/>
                  <a:pt x="2252516" y="522618"/>
                </a:cubicBezTo>
                <a:lnTo>
                  <a:pt x="2254387" y="523409"/>
                </a:lnTo>
                <a:cubicBezTo>
                  <a:pt x="2255319" y="524199"/>
                  <a:pt x="2256254" y="524993"/>
                  <a:pt x="2257190" y="524993"/>
                </a:cubicBezTo>
                <a:lnTo>
                  <a:pt x="2258125" y="523409"/>
                </a:lnTo>
                <a:cubicBezTo>
                  <a:pt x="2259060" y="523409"/>
                  <a:pt x="2259995" y="521828"/>
                  <a:pt x="2259995" y="521828"/>
                </a:cubicBezTo>
                <a:cubicBezTo>
                  <a:pt x="2259995" y="521037"/>
                  <a:pt x="2258125" y="520247"/>
                  <a:pt x="2258125" y="520247"/>
                </a:cubicBezTo>
                <a:cubicBezTo>
                  <a:pt x="2257190" y="520247"/>
                  <a:pt x="2256254" y="518663"/>
                  <a:pt x="2256254" y="518663"/>
                </a:cubicBezTo>
                <a:close/>
                <a:moveTo>
                  <a:pt x="2263733" y="509962"/>
                </a:moveTo>
                <a:cubicBezTo>
                  <a:pt x="2263733" y="509962"/>
                  <a:pt x="2262798" y="511546"/>
                  <a:pt x="2261863" y="511546"/>
                </a:cubicBezTo>
                <a:cubicBezTo>
                  <a:pt x="2261863" y="511546"/>
                  <a:pt x="2259995" y="509962"/>
                  <a:pt x="2259995" y="510753"/>
                </a:cubicBezTo>
                <a:cubicBezTo>
                  <a:pt x="2259995" y="510753"/>
                  <a:pt x="2259060" y="511546"/>
                  <a:pt x="2258125" y="512337"/>
                </a:cubicBezTo>
                <a:cubicBezTo>
                  <a:pt x="2258125" y="513127"/>
                  <a:pt x="2257190" y="513127"/>
                  <a:pt x="2257190" y="513917"/>
                </a:cubicBezTo>
                <a:cubicBezTo>
                  <a:pt x="2258125" y="513917"/>
                  <a:pt x="2258125" y="515498"/>
                  <a:pt x="2259060" y="515498"/>
                </a:cubicBezTo>
                <a:cubicBezTo>
                  <a:pt x="2259060" y="515498"/>
                  <a:pt x="2259995" y="513917"/>
                  <a:pt x="2260928" y="513917"/>
                </a:cubicBezTo>
                <a:lnTo>
                  <a:pt x="2262798" y="514708"/>
                </a:lnTo>
                <a:cubicBezTo>
                  <a:pt x="2262798" y="514708"/>
                  <a:pt x="2263733" y="513917"/>
                  <a:pt x="2264669" y="513127"/>
                </a:cubicBezTo>
                <a:cubicBezTo>
                  <a:pt x="2264669" y="512337"/>
                  <a:pt x="2265601" y="512337"/>
                  <a:pt x="2265601" y="511546"/>
                </a:cubicBezTo>
                <a:cubicBezTo>
                  <a:pt x="2264669" y="511546"/>
                  <a:pt x="2264669" y="509962"/>
                  <a:pt x="2263733" y="509962"/>
                </a:cubicBezTo>
                <a:close/>
                <a:moveTo>
                  <a:pt x="2302989" y="507591"/>
                </a:moveTo>
                <a:cubicBezTo>
                  <a:pt x="2302054" y="507591"/>
                  <a:pt x="2302054" y="509172"/>
                  <a:pt x="2301119" y="509172"/>
                </a:cubicBezTo>
                <a:lnTo>
                  <a:pt x="2299251" y="507591"/>
                </a:lnTo>
                <a:cubicBezTo>
                  <a:pt x="2298316" y="507591"/>
                  <a:pt x="2297381" y="509172"/>
                  <a:pt x="2297381" y="509172"/>
                </a:cubicBezTo>
                <a:cubicBezTo>
                  <a:pt x="2297381" y="509962"/>
                  <a:pt x="2299251" y="510753"/>
                  <a:pt x="2299251" y="510753"/>
                </a:cubicBezTo>
                <a:cubicBezTo>
                  <a:pt x="2300184" y="510753"/>
                  <a:pt x="2301119" y="512337"/>
                  <a:pt x="2301119" y="512337"/>
                </a:cubicBezTo>
                <a:cubicBezTo>
                  <a:pt x="2302054" y="512337"/>
                  <a:pt x="2302989" y="510753"/>
                  <a:pt x="2302989" y="509962"/>
                </a:cubicBezTo>
                <a:cubicBezTo>
                  <a:pt x="2302989" y="509962"/>
                  <a:pt x="2304860" y="509172"/>
                  <a:pt x="2304860" y="508381"/>
                </a:cubicBezTo>
                <a:lnTo>
                  <a:pt x="2302989" y="507591"/>
                </a:lnTo>
                <a:close/>
                <a:moveTo>
                  <a:pt x="392173" y="486832"/>
                </a:moveTo>
                <a:lnTo>
                  <a:pt x="391757" y="487245"/>
                </a:lnTo>
                <a:lnTo>
                  <a:pt x="390926" y="487245"/>
                </a:lnTo>
                <a:lnTo>
                  <a:pt x="390507" y="487245"/>
                </a:lnTo>
                <a:lnTo>
                  <a:pt x="389675" y="486832"/>
                </a:lnTo>
                <a:lnTo>
                  <a:pt x="389260" y="486423"/>
                </a:lnTo>
                <a:lnTo>
                  <a:pt x="388844" y="485604"/>
                </a:lnTo>
                <a:lnTo>
                  <a:pt x="388425" y="482323"/>
                </a:lnTo>
                <a:lnTo>
                  <a:pt x="386763" y="478632"/>
                </a:lnTo>
                <a:lnTo>
                  <a:pt x="385512" y="475760"/>
                </a:lnTo>
                <a:lnTo>
                  <a:pt x="384262" y="472479"/>
                </a:lnTo>
                <a:lnTo>
                  <a:pt x="383431" y="470020"/>
                </a:lnTo>
                <a:lnTo>
                  <a:pt x="383015" y="467148"/>
                </a:lnTo>
                <a:lnTo>
                  <a:pt x="383015" y="462226"/>
                </a:lnTo>
                <a:lnTo>
                  <a:pt x="383015" y="461404"/>
                </a:lnTo>
                <a:lnTo>
                  <a:pt x="383431" y="460585"/>
                </a:lnTo>
                <a:lnTo>
                  <a:pt x="384262" y="460585"/>
                </a:lnTo>
                <a:lnTo>
                  <a:pt x="384681" y="460176"/>
                </a:lnTo>
                <a:lnTo>
                  <a:pt x="385512" y="460585"/>
                </a:lnTo>
                <a:lnTo>
                  <a:pt x="385928" y="460585"/>
                </a:lnTo>
                <a:lnTo>
                  <a:pt x="386344" y="461404"/>
                </a:lnTo>
                <a:lnTo>
                  <a:pt x="386763" y="462226"/>
                </a:lnTo>
                <a:lnTo>
                  <a:pt x="386763" y="465507"/>
                </a:lnTo>
                <a:lnTo>
                  <a:pt x="388010" y="469607"/>
                </a:lnTo>
                <a:lnTo>
                  <a:pt x="388844" y="472888"/>
                </a:lnTo>
                <a:lnTo>
                  <a:pt x="390507" y="476170"/>
                </a:lnTo>
                <a:lnTo>
                  <a:pt x="392173" y="480273"/>
                </a:lnTo>
                <a:lnTo>
                  <a:pt x="392588" y="483142"/>
                </a:lnTo>
                <a:lnTo>
                  <a:pt x="393007" y="485604"/>
                </a:lnTo>
                <a:lnTo>
                  <a:pt x="392588" y="486423"/>
                </a:lnTo>
                <a:lnTo>
                  <a:pt x="392173" y="486832"/>
                </a:lnTo>
                <a:close/>
                <a:moveTo>
                  <a:pt x="362143" y="480478"/>
                </a:moveTo>
                <a:lnTo>
                  <a:pt x="361255" y="480478"/>
                </a:lnTo>
                <a:lnTo>
                  <a:pt x="360811" y="480478"/>
                </a:lnTo>
                <a:lnTo>
                  <a:pt x="359479" y="480478"/>
                </a:lnTo>
                <a:lnTo>
                  <a:pt x="359035" y="480078"/>
                </a:lnTo>
                <a:lnTo>
                  <a:pt x="358591" y="479284"/>
                </a:lnTo>
                <a:lnTo>
                  <a:pt x="357259" y="475301"/>
                </a:lnTo>
                <a:lnTo>
                  <a:pt x="356815" y="470923"/>
                </a:lnTo>
                <a:lnTo>
                  <a:pt x="356371" y="462166"/>
                </a:lnTo>
                <a:lnTo>
                  <a:pt x="356371" y="461369"/>
                </a:lnTo>
                <a:lnTo>
                  <a:pt x="356815" y="460573"/>
                </a:lnTo>
                <a:lnTo>
                  <a:pt x="357703" y="460573"/>
                </a:lnTo>
                <a:lnTo>
                  <a:pt x="358591" y="460176"/>
                </a:lnTo>
                <a:lnTo>
                  <a:pt x="359035" y="460573"/>
                </a:lnTo>
                <a:lnTo>
                  <a:pt x="359923" y="460573"/>
                </a:lnTo>
                <a:lnTo>
                  <a:pt x="360811" y="461369"/>
                </a:lnTo>
                <a:lnTo>
                  <a:pt x="360811" y="462166"/>
                </a:lnTo>
                <a:lnTo>
                  <a:pt x="361255" y="470524"/>
                </a:lnTo>
                <a:lnTo>
                  <a:pt x="361699" y="474504"/>
                </a:lnTo>
                <a:lnTo>
                  <a:pt x="363031" y="478487"/>
                </a:lnTo>
                <a:lnTo>
                  <a:pt x="363031" y="479284"/>
                </a:lnTo>
                <a:lnTo>
                  <a:pt x="362587" y="479681"/>
                </a:lnTo>
                <a:lnTo>
                  <a:pt x="362143" y="480478"/>
                </a:lnTo>
                <a:close/>
                <a:moveTo>
                  <a:pt x="271964" y="264491"/>
                </a:moveTo>
                <a:lnTo>
                  <a:pt x="270443" y="273620"/>
                </a:lnTo>
                <a:lnTo>
                  <a:pt x="268919" y="283187"/>
                </a:lnTo>
                <a:lnTo>
                  <a:pt x="266636" y="291882"/>
                </a:lnTo>
                <a:lnTo>
                  <a:pt x="265493" y="301445"/>
                </a:lnTo>
                <a:lnTo>
                  <a:pt x="264353" y="311012"/>
                </a:lnTo>
                <a:lnTo>
                  <a:pt x="263210" y="320141"/>
                </a:lnTo>
                <a:lnTo>
                  <a:pt x="262829" y="321010"/>
                </a:lnTo>
                <a:lnTo>
                  <a:pt x="262448" y="321445"/>
                </a:lnTo>
                <a:lnTo>
                  <a:pt x="262067" y="321445"/>
                </a:lnTo>
                <a:lnTo>
                  <a:pt x="261308" y="321445"/>
                </a:lnTo>
                <a:lnTo>
                  <a:pt x="260165" y="320576"/>
                </a:lnTo>
                <a:lnTo>
                  <a:pt x="259784" y="320141"/>
                </a:lnTo>
                <a:lnTo>
                  <a:pt x="259784" y="319272"/>
                </a:lnTo>
                <a:lnTo>
                  <a:pt x="260927" y="310143"/>
                </a:lnTo>
                <a:lnTo>
                  <a:pt x="262067" y="300576"/>
                </a:lnTo>
                <a:lnTo>
                  <a:pt x="263210" y="291012"/>
                </a:lnTo>
                <a:lnTo>
                  <a:pt x="263972" y="286229"/>
                </a:lnTo>
                <a:lnTo>
                  <a:pt x="265112" y="281880"/>
                </a:lnTo>
                <a:lnTo>
                  <a:pt x="267398" y="272751"/>
                </a:lnTo>
                <a:lnTo>
                  <a:pt x="268538" y="263622"/>
                </a:lnTo>
                <a:lnTo>
                  <a:pt x="269300" y="254924"/>
                </a:lnTo>
                <a:lnTo>
                  <a:pt x="269681" y="245795"/>
                </a:lnTo>
                <a:lnTo>
                  <a:pt x="269681" y="244926"/>
                </a:lnTo>
                <a:lnTo>
                  <a:pt x="270062" y="244057"/>
                </a:lnTo>
                <a:lnTo>
                  <a:pt x="270443" y="243622"/>
                </a:lnTo>
                <a:lnTo>
                  <a:pt x="271202" y="243622"/>
                </a:lnTo>
                <a:lnTo>
                  <a:pt x="271964" y="243622"/>
                </a:lnTo>
                <a:lnTo>
                  <a:pt x="272345" y="244057"/>
                </a:lnTo>
                <a:lnTo>
                  <a:pt x="272726" y="244926"/>
                </a:lnTo>
                <a:lnTo>
                  <a:pt x="273107" y="245795"/>
                </a:lnTo>
                <a:lnTo>
                  <a:pt x="272726" y="255362"/>
                </a:lnTo>
                <a:lnTo>
                  <a:pt x="271964" y="264491"/>
                </a:lnTo>
                <a:close/>
                <a:moveTo>
                  <a:pt x="222408" y="231993"/>
                </a:moveTo>
                <a:lnTo>
                  <a:pt x="220096" y="248585"/>
                </a:lnTo>
                <a:lnTo>
                  <a:pt x="217782" y="265181"/>
                </a:lnTo>
                <a:lnTo>
                  <a:pt x="217782" y="266031"/>
                </a:lnTo>
                <a:lnTo>
                  <a:pt x="216856" y="266881"/>
                </a:lnTo>
                <a:lnTo>
                  <a:pt x="215470" y="267306"/>
                </a:lnTo>
                <a:lnTo>
                  <a:pt x="214545" y="267306"/>
                </a:lnTo>
                <a:lnTo>
                  <a:pt x="214082" y="266881"/>
                </a:lnTo>
                <a:lnTo>
                  <a:pt x="213156" y="266031"/>
                </a:lnTo>
                <a:lnTo>
                  <a:pt x="213156" y="265181"/>
                </a:lnTo>
                <a:lnTo>
                  <a:pt x="215930" y="248585"/>
                </a:lnTo>
                <a:lnTo>
                  <a:pt x="218245" y="231565"/>
                </a:lnTo>
                <a:lnTo>
                  <a:pt x="221482" y="214122"/>
                </a:lnTo>
                <a:lnTo>
                  <a:pt x="225182" y="197527"/>
                </a:lnTo>
                <a:lnTo>
                  <a:pt x="225182" y="196677"/>
                </a:lnTo>
                <a:lnTo>
                  <a:pt x="226108" y="196251"/>
                </a:lnTo>
                <a:lnTo>
                  <a:pt x="226571" y="196251"/>
                </a:lnTo>
                <a:lnTo>
                  <a:pt x="227497" y="196251"/>
                </a:lnTo>
                <a:lnTo>
                  <a:pt x="228885" y="196677"/>
                </a:lnTo>
                <a:lnTo>
                  <a:pt x="229348" y="197102"/>
                </a:lnTo>
                <a:lnTo>
                  <a:pt x="229808" y="197952"/>
                </a:lnTo>
                <a:lnTo>
                  <a:pt x="229808" y="198802"/>
                </a:lnTo>
                <a:lnTo>
                  <a:pt x="225182" y="215398"/>
                </a:lnTo>
                <a:lnTo>
                  <a:pt x="222408" y="231993"/>
                </a:lnTo>
                <a:close/>
                <a:moveTo>
                  <a:pt x="187085" y="165441"/>
                </a:moveTo>
                <a:lnTo>
                  <a:pt x="186628" y="175644"/>
                </a:lnTo>
                <a:lnTo>
                  <a:pt x="186628" y="186269"/>
                </a:lnTo>
                <a:lnTo>
                  <a:pt x="186628" y="196897"/>
                </a:lnTo>
                <a:lnTo>
                  <a:pt x="186628" y="205399"/>
                </a:lnTo>
                <a:lnTo>
                  <a:pt x="186628" y="209647"/>
                </a:lnTo>
                <a:lnTo>
                  <a:pt x="185709" y="213474"/>
                </a:lnTo>
                <a:lnTo>
                  <a:pt x="182950" y="224102"/>
                </a:lnTo>
                <a:lnTo>
                  <a:pt x="181574" y="229628"/>
                </a:lnTo>
                <a:lnTo>
                  <a:pt x="181114" y="234730"/>
                </a:lnTo>
                <a:lnTo>
                  <a:pt x="180655" y="235580"/>
                </a:lnTo>
                <a:lnTo>
                  <a:pt x="180195" y="236005"/>
                </a:lnTo>
                <a:lnTo>
                  <a:pt x="179275" y="236430"/>
                </a:lnTo>
                <a:lnTo>
                  <a:pt x="178819" y="236855"/>
                </a:lnTo>
                <a:lnTo>
                  <a:pt x="177899" y="236430"/>
                </a:lnTo>
                <a:lnTo>
                  <a:pt x="177439" y="236005"/>
                </a:lnTo>
                <a:lnTo>
                  <a:pt x="176980" y="235580"/>
                </a:lnTo>
                <a:lnTo>
                  <a:pt x="176520" y="234730"/>
                </a:lnTo>
                <a:lnTo>
                  <a:pt x="177439" y="230053"/>
                </a:lnTo>
                <a:lnTo>
                  <a:pt x="178359" y="224952"/>
                </a:lnTo>
                <a:lnTo>
                  <a:pt x="181114" y="215599"/>
                </a:lnTo>
                <a:lnTo>
                  <a:pt x="182034" y="210073"/>
                </a:lnTo>
                <a:lnTo>
                  <a:pt x="182494" y="204974"/>
                </a:lnTo>
                <a:lnTo>
                  <a:pt x="182494" y="193921"/>
                </a:lnTo>
                <a:lnTo>
                  <a:pt x="182494" y="171393"/>
                </a:lnTo>
                <a:lnTo>
                  <a:pt x="182494" y="166717"/>
                </a:lnTo>
                <a:lnTo>
                  <a:pt x="182950" y="162465"/>
                </a:lnTo>
                <a:lnTo>
                  <a:pt x="185249" y="153538"/>
                </a:lnTo>
                <a:lnTo>
                  <a:pt x="185709" y="153113"/>
                </a:lnTo>
                <a:lnTo>
                  <a:pt x="186169" y="152262"/>
                </a:lnTo>
                <a:lnTo>
                  <a:pt x="187085" y="152262"/>
                </a:lnTo>
                <a:lnTo>
                  <a:pt x="187545" y="152262"/>
                </a:lnTo>
                <a:lnTo>
                  <a:pt x="188924" y="152688"/>
                </a:lnTo>
                <a:lnTo>
                  <a:pt x="189384" y="153113"/>
                </a:lnTo>
                <a:lnTo>
                  <a:pt x="189844" y="153963"/>
                </a:lnTo>
                <a:lnTo>
                  <a:pt x="189844" y="154813"/>
                </a:lnTo>
                <a:lnTo>
                  <a:pt x="188004" y="159915"/>
                </a:lnTo>
                <a:lnTo>
                  <a:pt x="187085" y="165441"/>
                </a:lnTo>
                <a:close/>
                <a:moveTo>
                  <a:pt x="118792" y="240237"/>
                </a:moveTo>
                <a:lnTo>
                  <a:pt x="118420" y="240237"/>
                </a:lnTo>
                <a:lnTo>
                  <a:pt x="117680" y="240237"/>
                </a:lnTo>
                <a:lnTo>
                  <a:pt x="117312" y="239815"/>
                </a:lnTo>
                <a:lnTo>
                  <a:pt x="116940" y="239393"/>
                </a:lnTo>
                <a:lnTo>
                  <a:pt x="116572" y="238546"/>
                </a:lnTo>
                <a:lnTo>
                  <a:pt x="116572" y="208517"/>
                </a:lnTo>
                <a:lnTo>
                  <a:pt x="116940" y="207670"/>
                </a:lnTo>
                <a:lnTo>
                  <a:pt x="117312" y="207248"/>
                </a:lnTo>
                <a:lnTo>
                  <a:pt x="117680" y="206826"/>
                </a:lnTo>
                <a:lnTo>
                  <a:pt x="118420" y="206401"/>
                </a:lnTo>
                <a:lnTo>
                  <a:pt x="118792" y="206826"/>
                </a:lnTo>
                <a:lnTo>
                  <a:pt x="119532" y="207248"/>
                </a:lnTo>
                <a:lnTo>
                  <a:pt x="119900" y="207670"/>
                </a:lnTo>
                <a:lnTo>
                  <a:pt x="119900" y="208517"/>
                </a:lnTo>
                <a:lnTo>
                  <a:pt x="119900" y="238546"/>
                </a:lnTo>
                <a:lnTo>
                  <a:pt x="119900" y="239393"/>
                </a:lnTo>
                <a:lnTo>
                  <a:pt x="119532" y="239815"/>
                </a:lnTo>
                <a:lnTo>
                  <a:pt x="118792" y="240237"/>
                </a:lnTo>
                <a:close/>
                <a:moveTo>
                  <a:pt x="243576" y="345995"/>
                </a:moveTo>
                <a:lnTo>
                  <a:pt x="244020" y="345563"/>
                </a:lnTo>
                <a:lnTo>
                  <a:pt x="244908" y="345132"/>
                </a:lnTo>
                <a:lnTo>
                  <a:pt x="245796" y="345132"/>
                </a:lnTo>
                <a:lnTo>
                  <a:pt x="246240" y="345132"/>
                </a:lnTo>
                <a:lnTo>
                  <a:pt x="247128" y="345563"/>
                </a:lnTo>
                <a:lnTo>
                  <a:pt x="247572" y="345995"/>
                </a:lnTo>
                <a:lnTo>
                  <a:pt x="247572" y="346858"/>
                </a:lnTo>
                <a:lnTo>
                  <a:pt x="247128" y="355930"/>
                </a:lnTo>
                <a:lnTo>
                  <a:pt x="247128" y="365434"/>
                </a:lnTo>
                <a:lnTo>
                  <a:pt x="247128" y="369751"/>
                </a:lnTo>
                <a:lnTo>
                  <a:pt x="247572" y="374503"/>
                </a:lnTo>
                <a:lnTo>
                  <a:pt x="248460" y="379255"/>
                </a:lnTo>
                <a:lnTo>
                  <a:pt x="249792" y="383144"/>
                </a:lnTo>
                <a:lnTo>
                  <a:pt x="249792" y="384007"/>
                </a:lnTo>
                <a:lnTo>
                  <a:pt x="249348" y="384870"/>
                </a:lnTo>
                <a:lnTo>
                  <a:pt x="248904" y="385301"/>
                </a:lnTo>
                <a:lnTo>
                  <a:pt x="248460" y="385736"/>
                </a:lnTo>
                <a:lnTo>
                  <a:pt x="247572" y="385736"/>
                </a:lnTo>
                <a:lnTo>
                  <a:pt x="246684" y="385736"/>
                </a:lnTo>
                <a:lnTo>
                  <a:pt x="246240" y="385301"/>
                </a:lnTo>
                <a:lnTo>
                  <a:pt x="245796" y="384438"/>
                </a:lnTo>
                <a:lnTo>
                  <a:pt x="244464" y="380121"/>
                </a:lnTo>
                <a:lnTo>
                  <a:pt x="243576" y="374934"/>
                </a:lnTo>
                <a:lnTo>
                  <a:pt x="243132" y="370617"/>
                </a:lnTo>
                <a:lnTo>
                  <a:pt x="243132" y="365865"/>
                </a:lnTo>
                <a:lnTo>
                  <a:pt x="243132" y="356361"/>
                </a:lnTo>
                <a:lnTo>
                  <a:pt x="243576" y="346858"/>
                </a:lnTo>
                <a:lnTo>
                  <a:pt x="243576" y="345995"/>
                </a:lnTo>
                <a:close/>
                <a:moveTo>
                  <a:pt x="333286" y="304966"/>
                </a:moveTo>
                <a:lnTo>
                  <a:pt x="333975" y="304528"/>
                </a:lnTo>
                <a:lnTo>
                  <a:pt x="334318" y="304528"/>
                </a:lnTo>
                <a:lnTo>
                  <a:pt x="335008" y="304528"/>
                </a:lnTo>
                <a:lnTo>
                  <a:pt x="335698" y="304966"/>
                </a:lnTo>
                <a:lnTo>
                  <a:pt x="336041" y="305404"/>
                </a:lnTo>
                <a:lnTo>
                  <a:pt x="336387" y="305841"/>
                </a:lnTo>
                <a:lnTo>
                  <a:pt x="336041" y="306717"/>
                </a:lnTo>
                <a:lnTo>
                  <a:pt x="329497" y="340433"/>
                </a:lnTo>
                <a:lnTo>
                  <a:pt x="329151" y="341309"/>
                </a:lnTo>
                <a:lnTo>
                  <a:pt x="328808" y="341747"/>
                </a:lnTo>
                <a:lnTo>
                  <a:pt x="328118" y="341747"/>
                </a:lnTo>
                <a:lnTo>
                  <a:pt x="327775" y="341747"/>
                </a:lnTo>
                <a:lnTo>
                  <a:pt x="327085" y="341309"/>
                </a:lnTo>
                <a:lnTo>
                  <a:pt x="326739" y="340871"/>
                </a:lnTo>
                <a:lnTo>
                  <a:pt x="326395" y="339996"/>
                </a:lnTo>
                <a:lnTo>
                  <a:pt x="326395" y="339120"/>
                </a:lnTo>
                <a:lnTo>
                  <a:pt x="333286" y="305841"/>
                </a:lnTo>
                <a:lnTo>
                  <a:pt x="333286" y="304966"/>
                </a:lnTo>
                <a:close/>
                <a:moveTo>
                  <a:pt x="69594" y="38434"/>
                </a:moveTo>
                <a:lnTo>
                  <a:pt x="66086" y="46026"/>
                </a:lnTo>
                <a:lnTo>
                  <a:pt x="63894" y="54460"/>
                </a:lnTo>
                <a:lnTo>
                  <a:pt x="60390" y="71748"/>
                </a:lnTo>
                <a:lnTo>
                  <a:pt x="57322" y="89461"/>
                </a:lnTo>
                <a:lnTo>
                  <a:pt x="50309" y="123197"/>
                </a:lnTo>
                <a:lnTo>
                  <a:pt x="48559" y="132052"/>
                </a:lnTo>
                <a:lnTo>
                  <a:pt x="47680" y="141751"/>
                </a:lnTo>
                <a:lnTo>
                  <a:pt x="47242" y="151028"/>
                </a:lnTo>
                <a:lnTo>
                  <a:pt x="47242" y="160305"/>
                </a:lnTo>
                <a:lnTo>
                  <a:pt x="47242" y="161149"/>
                </a:lnTo>
                <a:lnTo>
                  <a:pt x="46805" y="161993"/>
                </a:lnTo>
                <a:lnTo>
                  <a:pt x="45929" y="161993"/>
                </a:lnTo>
                <a:lnTo>
                  <a:pt x="45491" y="162415"/>
                </a:lnTo>
                <a:lnTo>
                  <a:pt x="44613" y="161993"/>
                </a:lnTo>
                <a:lnTo>
                  <a:pt x="43737" y="161993"/>
                </a:lnTo>
                <a:lnTo>
                  <a:pt x="43300" y="161149"/>
                </a:lnTo>
                <a:lnTo>
                  <a:pt x="43300" y="160305"/>
                </a:lnTo>
                <a:lnTo>
                  <a:pt x="43300" y="151450"/>
                </a:lnTo>
                <a:lnTo>
                  <a:pt x="43737" y="142595"/>
                </a:lnTo>
                <a:lnTo>
                  <a:pt x="44175" y="134159"/>
                </a:lnTo>
                <a:lnTo>
                  <a:pt x="45491" y="125304"/>
                </a:lnTo>
                <a:lnTo>
                  <a:pt x="52063" y="91990"/>
                </a:lnTo>
                <a:lnTo>
                  <a:pt x="56006" y="72592"/>
                </a:lnTo>
                <a:lnTo>
                  <a:pt x="57760" y="62893"/>
                </a:lnTo>
                <a:lnTo>
                  <a:pt x="59952" y="53194"/>
                </a:lnTo>
                <a:lnTo>
                  <a:pt x="62581" y="45182"/>
                </a:lnTo>
                <a:lnTo>
                  <a:pt x="65648" y="37168"/>
                </a:lnTo>
                <a:lnTo>
                  <a:pt x="72220" y="21568"/>
                </a:lnTo>
                <a:lnTo>
                  <a:pt x="72661" y="21146"/>
                </a:lnTo>
                <a:lnTo>
                  <a:pt x="73537" y="20724"/>
                </a:lnTo>
                <a:lnTo>
                  <a:pt x="74850" y="20302"/>
                </a:lnTo>
                <a:lnTo>
                  <a:pt x="75729" y="20724"/>
                </a:lnTo>
                <a:lnTo>
                  <a:pt x="76166" y="21146"/>
                </a:lnTo>
                <a:lnTo>
                  <a:pt x="76604" y="21990"/>
                </a:lnTo>
                <a:lnTo>
                  <a:pt x="76166" y="22831"/>
                </a:lnTo>
                <a:lnTo>
                  <a:pt x="69594" y="38434"/>
                </a:lnTo>
                <a:close/>
                <a:moveTo>
                  <a:pt x="2251581" y="502052"/>
                </a:moveTo>
                <a:cubicBezTo>
                  <a:pt x="2251581" y="501261"/>
                  <a:pt x="2252516" y="500471"/>
                  <a:pt x="2252516" y="500471"/>
                </a:cubicBezTo>
                <a:cubicBezTo>
                  <a:pt x="2253452" y="500471"/>
                  <a:pt x="2255319" y="501261"/>
                  <a:pt x="2255319" y="501261"/>
                </a:cubicBezTo>
                <a:lnTo>
                  <a:pt x="2253609" y="503434"/>
                </a:lnTo>
                <a:cubicBezTo>
                  <a:pt x="2253518" y="503453"/>
                  <a:pt x="2253452" y="503500"/>
                  <a:pt x="2253452" y="503636"/>
                </a:cubicBezTo>
                <a:lnTo>
                  <a:pt x="2251581" y="502052"/>
                </a:lnTo>
                <a:close/>
                <a:moveTo>
                  <a:pt x="1797332" y="499681"/>
                </a:moveTo>
                <a:cubicBezTo>
                  <a:pt x="1797332" y="498890"/>
                  <a:pt x="1795461" y="498890"/>
                  <a:pt x="1795461" y="498100"/>
                </a:cubicBezTo>
                <a:cubicBezTo>
                  <a:pt x="1796397" y="498100"/>
                  <a:pt x="1796397" y="496516"/>
                  <a:pt x="1797332" y="496516"/>
                </a:cubicBezTo>
                <a:cubicBezTo>
                  <a:pt x="1797332" y="496516"/>
                  <a:pt x="1799202" y="497306"/>
                  <a:pt x="1799202" y="498100"/>
                </a:cubicBezTo>
                <a:cubicBezTo>
                  <a:pt x="1800135" y="498100"/>
                  <a:pt x="1801070" y="498890"/>
                  <a:pt x="1801070" y="498890"/>
                </a:cubicBezTo>
                <a:cubicBezTo>
                  <a:pt x="1801070" y="498890"/>
                  <a:pt x="1800135" y="500471"/>
                  <a:pt x="1800135" y="501261"/>
                </a:cubicBezTo>
                <a:cubicBezTo>
                  <a:pt x="1799202" y="501261"/>
                  <a:pt x="1798267" y="502052"/>
                  <a:pt x="1798267" y="502845"/>
                </a:cubicBezTo>
                <a:cubicBezTo>
                  <a:pt x="1798267" y="502052"/>
                  <a:pt x="1796397" y="502052"/>
                  <a:pt x="1796397" y="501261"/>
                </a:cubicBezTo>
                <a:lnTo>
                  <a:pt x="1797332" y="499681"/>
                </a:lnTo>
                <a:close/>
                <a:moveTo>
                  <a:pt x="874703" y="501261"/>
                </a:moveTo>
                <a:cubicBezTo>
                  <a:pt x="874703" y="502052"/>
                  <a:pt x="872836" y="502052"/>
                  <a:pt x="872836" y="502845"/>
                </a:cubicBezTo>
                <a:cubicBezTo>
                  <a:pt x="872836" y="502052"/>
                  <a:pt x="871901" y="501261"/>
                  <a:pt x="870966" y="501261"/>
                </a:cubicBezTo>
                <a:cubicBezTo>
                  <a:pt x="870966" y="500471"/>
                  <a:pt x="870030" y="498890"/>
                  <a:pt x="870030" y="498890"/>
                </a:cubicBezTo>
                <a:cubicBezTo>
                  <a:pt x="870030" y="498890"/>
                  <a:pt x="870966" y="498100"/>
                  <a:pt x="871901" y="498100"/>
                </a:cubicBezTo>
                <a:cubicBezTo>
                  <a:pt x="871901" y="497306"/>
                  <a:pt x="873771" y="496516"/>
                  <a:pt x="873771" y="496516"/>
                </a:cubicBezTo>
                <a:cubicBezTo>
                  <a:pt x="874703" y="496516"/>
                  <a:pt x="874703" y="498100"/>
                  <a:pt x="875639" y="498100"/>
                </a:cubicBezTo>
                <a:cubicBezTo>
                  <a:pt x="875639" y="498890"/>
                  <a:pt x="873771" y="498890"/>
                  <a:pt x="873771" y="499681"/>
                </a:cubicBezTo>
                <a:lnTo>
                  <a:pt x="874703" y="501261"/>
                </a:lnTo>
                <a:close/>
                <a:moveTo>
                  <a:pt x="2233824" y="535274"/>
                </a:moveTo>
                <a:cubicBezTo>
                  <a:pt x="2233824" y="535274"/>
                  <a:pt x="2232888" y="534484"/>
                  <a:pt x="2231953" y="534484"/>
                </a:cubicBezTo>
                <a:lnTo>
                  <a:pt x="2230083" y="532900"/>
                </a:lnTo>
                <a:cubicBezTo>
                  <a:pt x="2230083" y="532900"/>
                  <a:pt x="2231018" y="531319"/>
                  <a:pt x="2231953" y="531319"/>
                </a:cubicBezTo>
                <a:cubicBezTo>
                  <a:pt x="2231953" y="531319"/>
                  <a:pt x="2232888" y="532109"/>
                  <a:pt x="2233824" y="532109"/>
                </a:cubicBezTo>
                <a:lnTo>
                  <a:pt x="2235691" y="533693"/>
                </a:lnTo>
                <a:cubicBezTo>
                  <a:pt x="2234759" y="533693"/>
                  <a:pt x="2234759" y="535274"/>
                  <a:pt x="2233824" y="535274"/>
                </a:cubicBezTo>
                <a:close/>
                <a:moveTo>
                  <a:pt x="2209523" y="544765"/>
                </a:moveTo>
                <a:lnTo>
                  <a:pt x="2207652" y="543185"/>
                </a:lnTo>
                <a:lnTo>
                  <a:pt x="2208587" y="541601"/>
                </a:lnTo>
                <a:lnTo>
                  <a:pt x="2211390" y="543185"/>
                </a:lnTo>
                <a:cubicBezTo>
                  <a:pt x="2210458" y="543185"/>
                  <a:pt x="2209523" y="544765"/>
                  <a:pt x="2209523" y="544765"/>
                </a:cubicBezTo>
                <a:close/>
                <a:moveTo>
                  <a:pt x="2115121" y="531319"/>
                </a:moveTo>
                <a:cubicBezTo>
                  <a:pt x="2115121" y="532109"/>
                  <a:pt x="2114185" y="533693"/>
                  <a:pt x="2114185" y="533693"/>
                </a:cubicBezTo>
                <a:cubicBezTo>
                  <a:pt x="2113250" y="533693"/>
                  <a:pt x="2112315" y="532109"/>
                  <a:pt x="2111379" y="532109"/>
                </a:cubicBezTo>
                <a:cubicBezTo>
                  <a:pt x="2113250" y="530529"/>
                  <a:pt x="2114185" y="529738"/>
                  <a:pt x="2115121" y="528154"/>
                </a:cubicBezTo>
                <a:cubicBezTo>
                  <a:pt x="2115121" y="528948"/>
                  <a:pt x="2116988" y="529738"/>
                  <a:pt x="2116988" y="529738"/>
                </a:cubicBezTo>
                <a:cubicBezTo>
                  <a:pt x="2116988" y="530529"/>
                  <a:pt x="2116056" y="531319"/>
                  <a:pt x="2115121" y="531319"/>
                </a:cubicBezTo>
                <a:close/>
                <a:moveTo>
                  <a:pt x="2076800" y="534484"/>
                </a:moveTo>
                <a:cubicBezTo>
                  <a:pt x="2076800" y="535274"/>
                  <a:pt x="2074929" y="536065"/>
                  <a:pt x="2074929" y="536065"/>
                </a:cubicBezTo>
                <a:cubicBezTo>
                  <a:pt x="2074929" y="536855"/>
                  <a:pt x="2073994" y="537649"/>
                  <a:pt x="2073059" y="537649"/>
                </a:cubicBezTo>
                <a:cubicBezTo>
                  <a:pt x="2073059" y="538439"/>
                  <a:pt x="2072127" y="536855"/>
                  <a:pt x="2071191" y="536855"/>
                </a:cubicBezTo>
                <a:cubicBezTo>
                  <a:pt x="2070256" y="536855"/>
                  <a:pt x="2070256" y="538439"/>
                  <a:pt x="2070256" y="538439"/>
                </a:cubicBezTo>
                <a:cubicBezTo>
                  <a:pt x="2069321" y="538439"/>
                  <a:pt x="2068386" y="536855"/>
                  <a:pt x="2067450" y="536855"/>
                </a:cubicBezTo>
                <a:cubicBezTo>
                  <a:pt x="2067450" y="536855"/>
                  <a:pt x="2069321" y="536065"/>
                  <a:pt x="2069321" y="535274"/>
                </a:cubicBezTo>
                <a:cubicBezTo>
                  <a:pt x="2069321" y="535274"/>
                  <a:pt x="2067450" y="534484"/>
                  <a:pt x="2067450" y="533693"/>
                </a:cubicBezTo>
                <a:cubicBezTo>
                  <a:pt x="2067450" y="533693"/>
                  <a:pt x="2068386" y="532900"/>
                  <a:pt x="2068386" y="532109"/>
                </a:cubicBezTo>
                <a:cubicBezTo>
                  <a:pt x="2069321" y="531319"/>
                  <a:pt x="2070256" y="530529"/>
                  <a:pt x="2070256" y="530529"/>
                </a:cubicBezTo>
                <a:lnTo>
                  <a:pt x="2072127" y="532109"/>
                </a:lnTo>
                <a:cubicBezTo>
                  <a:pt x="2073059" y="532109"/>
                  <a:pt x="2073059" y="529738"/>
                  <a:pt x="2073994" y="529738"/>
                </a:cubicBezTo>
                <a:cubicBezTo>
                  <a:pt x="2074929" y="529738"/>
                  <a:pt x="2075865" y="531319"/>
                  <a:pt x="2075865" y="531319"/>
                </a:cubicBezTo>
                <a:lnTo>
                  <a:pt x="2074929" y="532900"/>
                </a:lnTo>
                <a:cubicBezTo>
                  <a:pt x="2074929" y="533693"/>
                  <a:pt x="2076800" y="533693"/>
                  <a:pt x="2076800" y="534484"/>
                </a:cubicBezTo>
                <a:close/>
                <a:moveTo>
                  <a:pt x="2046890" y="537649"/>
                </a:moveTo>
                <a:cubicBezTo>
                  <a:pt x="2046890" y="538439"/>
                  <a:pt x="2045955" y="539229"/>
                  <a:pt x="2045955" y="539229"/>
                </a:cubicBezTo>
                <a:cubicBezTo>
                  <a:pt x="2045020" y="539229"/>
                  <a:pt x="2044084" y="538439"/>
                  <a:pt x="2043149" y="538439"/>
                </a:cubicBezTo>
                <a:cubicBezTo>
                  <a:pt x="2043149" y="537649"/>
                  <a:pt x="2045020" y="536855"/>
                  <a:pt x="2045020" y="536855"/>
                </a:cubicBezTo>
                <a:cubicBezTo>
                  <a:pt x="2045955" y="536065"/>
                  <a:pt x="2045955" y="535274"/>
                  <a:pt x="2046890" y="534484"/>
                </a:cubicBezTo>
                <a:lnTo>
                  <a:pt x="2048758" y="536065"/>
                </a:lnTo>
                <a:cubicBezTo>
                  <a:pt x="2048758" y="536065"/>
                  <a:pt x="2047822" y="537649"/>
                  <a:pt x="2046890" y="537649"/>
                </a:cubicBezTo>
                <a:close/>
                <a:moveTo>
                  <a:pt x="1973984" y="535274"/>
                </a:moveTo>
                <a:lnTo>
                  <a:pt x="1972116" y="533693"/>
                </a:lnTo>
                <a:lnTo>
                  <a:pt x="1973048" y="532109"/>
                </a:lnTo>
                <a:lnTo>
                  <a:pt x="1974919" y="533693"/>
                </a:lnTo>
                <a:lnTo>
                  <a:pt x="1973984" y="535274"/>
                </a:lnTo>
                <a:close/>
                <a:moveTo>
                  <a:pt x="1928187" y="533693"/>
                </a:moveTo>
                <a:lnTo>
                  <a:pt x="1926317" y="532900"/>
                </a:lnTo>
                <a:cubicBezTo>
                  <a:pt x="1926317" y="532109"/>
                  <a:pt x="1928187" y="531319"/>
                  <a:pt x="1928187" y="530529"/>
                </a:cubicBezTo>
                <a:cubicBezTo>
                  <a:pt x="1928187" y="531319"/>
                  <a:pt x="1930054" y="531319"/>
                  <a:pt x="1930054" y="532109"/>
                </a:cubicBezTo>
                <a:cubicBezTo>
                  <a:pt x="1930054" y="532109"/>
                  <a:pt x="1929119" y="533693"/>
                  <a:pt x="1928187" y="533693"/>
                </a:cubicBezTo>
                <a:close/>
                <a:moveTo>
                  <a:pt x="1819762" y="533693"/>
                </a:moveTo>
                <a:lnTo>
                  <a:pt x="1821633" y="532109"/>
                </a:lnTo>
                <a:lnTo>
                  <a:pt x="1823503" y="532900"/>
                </a:lnTo>
                <a:cubicBezTo>
                  <a:pt x="1823503" y="533693"/>
                  <a:pt x="1822568" y="534484"/>
                  <a:pt x="1821633" y="535274"/>
                </a:cubicBezTo>
                <a:cubicBezTo>
                  <a:pt x="1822568" y="534484"/>
                  <a:pt x="1819762" y="533693"/>
                  <a:pt x="1819762" y="533693"/>
                </a:cubicBezTo>
                <a:close/>
                <a:moveTo>
                  <a:pt x="1755270" y="536065"/>
                </a:moveTo>
                <a:cubicBezTo>
                  <a:pt x="1754338" y="536065"/>
                  <a:pt x="1753403" y="534484"/>
                  <a:pt x="1752467" y="534484"/>
                </a:cubicBezTo>
                <a:cubicBezTo>
                  <a:pt x="1752467" y="535274"/>
                  <a:pt x="1751532" y="536065"/>
                  <a:pt x="1751532" y="536855"/>
                </a:cubicBezTo>
                <a:cubicBezTo>
                  <a:pt x="1750597" y="536855"/>
                  <a:pt x="1749665" y="537649"/>
                  <a:pt x="1749665" y="538439"/>
                </a:cubicBezTo>
                <a:lnTo>
                  <a:pt x="1747794" y="540020"/>
                </a:lnTo>
                <a:lnTo>
                  <a:pt x="1749665" y="541601"/>
                </a:lnTo>
                <a:lnTo>
                  <a:pt x="1748729" y="543185"/>
                </a:lnTo>
                <a:cubicBezTo>
                  <a:pt x="1747794" y="543185"/>
                  <a:pt x="1746859" y="541601"/>
                  <a:pt x="1745924" y="541601"/>
                </a:cubicBezTo>
                <a:lnTo>
                  <a:pt x="1744056" y="540810"/>
                </a:lnTo>
                <a:cubicBezTo>
                  <a:pt x="1744056" y="540020"/>
                  <a:pt x="1745924" y="539229"/>
                  <a:pt x="1745924" y="538439"/>
                </a:cubicBezTo>
                <a:cubicBezTo>
                  <a:pt x="1745924" y="538439"/>
                  <a:pt x="1747794" y="537649"/>
                  <a:pt x="1747794" y="536855"/>
                </a:cubicBezTo>
                <a:cubicBezTo>
                  <a:pt x="1747794" y="536855"/>
                  <a:pt x="1744988" y="536065"/>
                  <a:pt x="1744988" y="535274"/>
                </a:cubicBezTo>
                <a:cubicBezTo>
                  <a:pt x="1745924" y="535274"/>
                  <a:pt x="1746859" y="533693"/>
                  <a:pt x="1746859" y="533693"/>
                </a:cubicBezTo>
                <a:cubicBezTo>
                  <a:pt x="1747794" y="533693"/>
                  <a:pt x="1748729" y="535274"/>
                  <a:pt x="1748729" y="535274"/>
                </a:cubicBezTo>
                <a:cubicBezTo>
                  <a:pt x="1749665" y="535274"/>
                  <a:pt x="1750597" y="533693"/>
                  <a:pt x="1750597" y="533693"/>
                </a:cubicBezTo>
                <a:cubicBezTo>
                  <a:pt x="1750597" y="532900"/>
                  <a:pt x="1752467" y="532109"/>
                  <a:pt x="1752467" y="532109"/>
                </a:cubicBezTo>
                <a:cubicBezTo>
                  <a:pt x="1753403" y="532900"/>
                  <a:pt x="1755270" y="533693"/>
                  <a:pt x="1756205" y="534484"/>
                </a:cubicBezTo>
                <a:lnTo>
                  <a:pt x="1755270" y="536065"/>
                </a:lnTo>
                <a:close/>
                <a:moveTo>
                  <a:pt x="1644981" y="537649"/>
                </a:moveTo>
                <a:cubicBezTo>
                  <a:pt x="1644046" y="536855"/>
                  <a:pt x="1643111" y="536855"/>
                  <a:pt x="1642175" y="536065"/>
                </a:cubicBezTo>
                <a:lnTo>
                  <a:pt x="1640308" y="535274"/>
                </a:lnTo>
                <a:cubicBezTo>
                  <a:pt x="1640308" y="534484"/>
                  <a:pt x="1642175" y="533693"/>
                  <a:pt x="1642175" y="532900"/>
                </a:cubicBezTo>
                <a:lnTo>
                  <a:pt x="1644046" y="534484"/>
                </a:lnTo>
                <a:cubicBezTo>
                  <a:pt x="1644981" y="534484"/>
                  <a:pt x="1644981" y="532900"/>
                  <a:pt x="1645913" y="532900"/>
                </a:cubicBezTo>
                <a:lnTo>
                  <a:pt x="1647784" y="533693"/>
                </a:lnTo>
                <a:cubicBezTo>
                  <a:pt x="1646849" y="535274"/>
                  <a:pt x="1645913" y="536065"/>
                  <a:pt x="1644981" y="537649"/>
                </a:cubicBezTo>
                <a:close/>
                <a:moveTo>
                  <a:pt x="1634700" y="536855"/>
                </a:moveTo>
                <a:cubicBezTo>
                  <a:pt x="1634700" y="537649"/>
                  <a:pt x="1633764" y="538439"/>
                  <a:pt x="1633764" y="539229"/>
                </a:cubicBezTo>
                <a:cubicBezTo>
                  <a:pt x="1632829" y="539229"/>
                  <a:pt x="1631894" y="537649"/>
                  <a:pt x="1631894" y="537649"/>
                </a:cubicBezTo>
                <a:cubicBezTo>
                  <a:pt x="1630959" y="536855"/>
                  <a:pt x="1629091" y="536855"/>
                  <a:pt x="1629091" y="536065"/>
                </a:cubicBezTo>
                <a:lnTo>
                  <a:pt x="1630959" y="534484"/>
                </a:lnTo>
                <a:cubicBezTo>
                  <a:pt x="1631894" y="533693"/>
                  <a:pt x="1631894" y="532900"/>
                  <a:pt x="1632829" y="532900"/>
                </a:cubicBezTo>
                <a:cubicBezTo>
                  <a:pt x="1632829" y="532900"/>
                  <a:pt x="1633764" y="533693"/>
                  <a:pt x="1634700" y="533693"/>
                </a:cubicBezTo>
                <a:cubicBezTo>
                  <a:pt x="1634700" y="534484"/>
                  <a:pt x="1632829" y="535274"/>
                  <a:pt x="1632829" y="536065"/>
                </a:cubicBezTo>
                <a:cubicBezTo>
                  <a:pt x="1632829" y="536065"/>
                  <a:pt x="1635635" y="536855"/>
                  <a:pt x="1634700" y="536855"/>
                </a:cubicBezTo>
                <a:close/>
                <a:moveTo>
                  <a:pt x="1574880" y="537649"/>
                </a:moveTo>
                <a:lnTo>
                  <a:pt x="1573010" y="536065"/>
                </a:lnTo>
                <a:lnTo>
                  <a:pt x="1574880" y="534484"/>
                </a:lnTo>
                <a:lnTo>
                  <a:pt x="1576748" y="536065"/>
                </a:lnTo>
                <a:cubicBezTo>
                  <a:pt x="1576748" y="536065"/>
                  <a:pt x="1575816" y="537649"/>
                  <a:pt x="1574880" y="537649"/>
                </a:cubicBezTo>
                <a:close/>
                <a:moveTo>
                  <a:pt x="1511323" y="535274"/>
                </a:moveTo>
                <a:cubicBezTo>
                  <a:pt x="1511323" y="536065"/>
                  <a:pt x="1513191" y="536065"/>
                  <a:pt x="1513191" y="536855"/>
                </a:cubicBezTo>
                <a:cubicBezTo>
                  <a:pt x="1513191" y="536855"/>
                  <a:pt x="1511323" y="537649"/>
                  <a:pt x="1511323" y="538439"/>
                </a:cubicBezTo>
                <a:cubicBezTo>
                  <a:pt x="1512255" y="539229"/>
                  <a:pt x="1514126" y="539229"/>
                  <a:pt x="1514126" y="540020"/>
                </a:cubicBezTo>
                <a:lnTo>
                  <a:pt x="1512255" y="541601"/>
                </a:lnTo>
                <a:cubicBezTo>
                  <a:pt x="1511323" y="541601"/>
                  <a:pt x="1510388" y="540020"/>
                  <a:pt x="1510388" y="540020"/>
                </a:cubicBezTo>
                <a:lnTo>
                  <a:pt x="1508517" y="539229"/>
                </a:lnTo>
                <a:cubicBezTo>
                  <a:pt x="1507582" y="538439"/>
                  <a:pt x="1509453" y="537649"/>
                  <a:pt x="1509453" y="536855"/>
                </a:cubicBezTo>
                <a:lnTo>
                  <a:pt x="1507582" y="536065"/>
                </a:lnTo>
                <a:cubicBezTo>
                  <a:pt x="1507582" y="535274"/>
                  <a:pt x="1508517" y="534484"/>
                  <a:pt x="1509453" y="533693"/>
                </a:cubicBezTo>
                <a:lnTo>
                  <a:pt x="1510388" y="532109"/>
                </a:lnTo>
                <a:cubicBezTo>
                  <a:pt x="1510388" y="532900"/>
                  <a:pt x="1513191" y="532900"/>
                  <a:pt x="1513191" y="533693"/>
                </a:cubicBezTo>
                <a:cubicBezTo>
                  <a:pt x="1513191" y="533693"/>
                  <a:pt x="1511323" y="534484"/>
                  <a:pt x="1511323" y="535274"/>
                </a:cubicBezTo>
                <a:close/>
                <a:moveTo>
                  <a:pt x="1380468" y="526573"/>
                </a:moveTo>
                <a:cubicBezTo>
                  <a:pt x="1379533" y="527364"/>
                  <a:pt x="1378597" y="528948"/>
                  <a:pt x="1377665" y="529738"/>
                </a:cubicBezTo>
                <a:cubicBezTo>
                  <a:pt x="1376730" y="530529"/>
                  <a:pt x="1376730" y="531319"/>
                  <a:pt x="1375795" y="531319"/>
                </a:cubicBezTo>
                <a:cubicBezTo>
                  <a:pt x="1375795" y="532109"/>
                  <a:pt x="1374860" y="533693"/>
                  <a:pt x="1373924" y="533693"/>
                </a:cubicBezTo>
                <a:lnTo>
                  <a:pt x="1372057" y="532109"/>
                </a:lnTo>
                <a:lnTo>
                  <a:pt x="1373924" y="530529"/>
                </a:lnTo>
                <a:cubicBezTo>
                  <a:pt x="1373924" y="529738"/>
                  <a:pt x="1374860" y="528948"/>
                  <a:pt x="1375795" y="528948"/>
                </a:cubicBezTo>
                <a:cubicBezTo>
                  <a:pt x="1375795" y="528154"/>
                  <a:pt x="1376730" y="527364"/>
                  <a:pt x="1376730" y="526573"/>
                </a:cubicBezTo>
                <a:lnTo>
                  <a:pt x="1374860" y="525783"/>
                </a:lnTo>
                <a:cubicBezTo>
                  <a:pt x="1374860" y="524993"/>
                  <a:pt x="1376730" y="524199"/>
                  <a:pt x="1376730" y="523409"/>
                </a:cubicBezTo>
                <a:cubicBezTo>
                  <a:pt x="1376730" y="524199"/>
                  <a:pt x="1378597" y="524993"/>
                  <a:pt x="1378597" y="524993"/>
                </a:cubicBezTo>
                <a:cubicBezTo>
                  <a:pt x="1379533" y="525783"/>
                  <a:pt x="1379533" y="525783"/>
                  <a:pt x="1380468" y="526573"/>
                </a:cubicBezTo>
                <a:close/>
                <a:moveTo>
                  <a:pt x="1294373" y="526573"/>
                </a:moveTo>
                <a:cubicBezTo>
                  <a:pt x="1294373" y="527364"/>
                  <a:pt x="1295308" y="528154"/>
                  <a:pt x="1295308" y="528948"/>
                </a:cubicBezTo>
                <a:cubicBezTo>
                  <a:pt x="1296241" y="528948"/>
                  <a:pt x="1297176" y="529738"/>
                  <a:pt x="1297176" y="530529"/>
                </a:cubicBezTo>
                <a:lnTo>
                  <a:pt x="1299046" y="532109"/>
                </a:lnTo>
                <a:lnTo>
                  <a:pt x="1297176" y="533693"/>
                </a:lnTo>
                <a:cubicBezTo>
                  <a:pt x="1296241" y="533693"/>
                  <a:pt x="1295308" y="532109"/>
                  <a:pt x="1295308" y="531319"/>
                </a:cubicBezTo>
                <a:cubicBezTo>
                  <a:pt x="1294373" y="531319"/>
                  <a:pt x="1294373" y="530529"/>
                  <a:pt x="1293438" y="529738"/>
                </a:cubicBezTo>
                <a:cubicBezTo>
                  <a:pt x="1292503" y="528948"/>
                  <a:pt x="1291567" y="527364"/>
                  <a:pt x="1290635" y="526573"/>
                </a:cubicBezTo>
                <a:cubicBezTo>
                  <a:pt x="1291567" y="525783"/>
                  <a:pt x="1291567" y="525783"/>
                  <a:pt x="1292503" y="524993"/>
                </a:cubicBezTo>
                <a:cubicBezTo>
                  <a:pt x="1292503" y="524993"/>
                  <a:pt x="1294373" y="524199"/>
                  <a:pt x="1294373" y="523409"/>
                </a:cubicBezTo>
                <a:cubicBezTo>
                  <a:pt x="1294373" y="524199"/>
                  <a:pt x="1296241" y="524993"/>
                  <a:pt x="1296241" y="525783"/>
                </a:cubicBezTo>
                <a:lnTo>
                  <a:pt x="1294373" y="526573"/>
                </a:lnTo>
                <a:close/>
                <a:moveTo>
                  <a:pt x="1163518" y="536065"/>
                </a:moveTo>
                <a:lnTo>
                  <a:pt x="1161647" y="536855"/>
                </a:lnTo>
                <a:cubicBezTo>
                  <a:pt x="1161647" y="537649"/>
                  <a:pt x="1163518" y="538439"/>
                  <a:pt x="1162583" y="539229"/>
                </a:cubicBezTo>
                <a:lnTo>
                  <a:pt x="1160715" y="540020"/>
                </a:lnTo>
                <a:cubicBezTo>
                  <a:pt x="1160715" y="540020"/>
                  <a:pt x="1159780" y="541601"/>
                  <a:pt x="1158845" y="541601"/>
                </a:cubicBezTo>
                <a:lnTo>
                  <a:pt x="1156974" y="540020"/>
                </a:lnTo>
                <a:cubicBezTo>
                  <a:pt x="1156974" y="539229"/>
                  <a:pt x="1158845" y="539229"/>
                  <a:pt x="1159780" y="538439"/>
                </a:cubicBezTo>
                <a:cubicBezTo>
                  <a:pt x="1159780" y="537649"/>
                  <a:pt x="1157909" y="536855"/>
                  <a:pt x="1157909" y="536855"/>
                </a:cubicBezTo>
                <a:cubicBezTo>
                  <a:pt x="1157909" y="536065"/>
                  <a:pt x="1159780" y="536065"/>
                  <a:pt x="1159780" y="535274"/>
                </a:cubicBezTo>
                <a:cubicBezTo>
                  <a:pt x="1159780" y="534484"/>
                  <a:pt x="1157909" y="533693"/>
                  <a:pt x="1157909" y="533693"/>
                </a:cubicBezTo>
                <a:cubicBezTo>
                  <a:pt x="1157909" y="532900"/>
                  <a:pt x="1160715" y="532900"/>
                  <a:pt x="1160715" y="532109"/>
                </a:cubicBezTo>
                <a:lnTo>
                  <a:pt x="1161647" y="533693"/>
                </a:lnTo>
                <a:cubicBezTo>
                  <a:pt x="1162583" y="534484"/>
                  <a:pt x="1163518" y="535274"/>
                  <a:pt x="1163518" y="536065"/>
                </a:cubicBezTo>
                <a:close/>
                <a:moveTo>
                  <a:pt x="1098090" y="536065"/>
                </a:moveTo>
                <a:lnTo>
                  <a:pt x="1096223" y="537649"/>
                </a:lnTo>
                <a:cubicBezTo>
                  <a:pt x="1095288" y="537649"/>
                  <a:pt x="1094352" y="536065"/>
                  <a:pt x="1094352" y="536065"/>
                </a:cubicBezTo>
                <a:lnTo>
                  <a:pt x="1096223" y="534484"/>
                </a:lnTo>
                <a:lnTo>
                  <a:pt x="1098090" y="536065"/>
                </a:lnTo>
                <a:close/>
                <a:moveTo>
                  <a:pt x="1038271" y="532900"/>
                </a:moveTo>
                <a:cubicBezTo>
                  <a:pt x="1039206" y="532900"/>
                  <a:pt x="1039206" y="533693"/>
                  <a:pt x="1040142" y="534484"/>
                </a:cubicBezTo>
                <a:lnTo>
                  <a:pt x="1042012" y="536065"/>
                </a:lnTo>
                <a:cubicBezTo>
                  <a:pt x="1042012" y="536855"/>
                  <a:pt x="1040142" y="536855"/>
                  <a:pt x="1039206" y="537649"/>
                </a:cubicBezTo>
                <a:cubicBezTo>
                  <a:pt x="1039206" y="537649"/>
                  <a:pt x="1038271" y="539229"/>
                  <a:pt x="1037339" y="539229"/>
                </a:cubicBezTo>
                <a:cubicBezTo>
                  <a:pt x="1037339" y="538439"/>
                  <a:pt x="1036404" y="537649"/>
                  <a:pt x="1036404" y="536855"/>
                </a:cubicBezTo>
                <a:cubicBezTo>
                  <a:pt x="1035468" y="536855"/>
                  <a:pt x="1038271" y="536065"/>
                  <a:pt x="1038271" y="536065"/>
                </a:cubicBezTo>
                <a:cubicBezTo>
                  <a:pt x="1038271" y="535274"/>
                  <a:pt x="1036404" y="534484"/>
                  <a:pt x="1036404" y="533693"/>
                </a:cubicBezTo>
                <a:cubicBezTo>
                  <a:pt x="1037339" y="533693"/>
                  <a:pt x="1038271" y="532900"/>
                  <a:pt x="1038271" y="532900"/>
                </a:cubicBezTo>
                <a:close/>
                <a:moveTo>
                  <a:pt x="1027057" y="534484"/>
                </a:moveTo>
                <a:lnTo>
                  <a:pt x="1028925" y="532900"/>
                </a:lnTo>
                <a:cubicBezTo>
                  <a:pt x="1028925" y="533693"/>
                  <a:pt x="1030795" y="534484"/>
                  <a:pt x="1030795" y="535274"/>
                </a:cubicBezTo>
                <a:lnTo>
                  <a:pt x="1028925" y="536065"/>
                </a:lnTo>
                <a:cubicBezTo>
                  <a:pt x="1027993" y="536855"/>
                  <a:pt x="1027057" y="536855"/>
                  <a:pt x="1026122" y="537649"/>
                </a:cubicBezTo>
                <a:cubicBezTo>
                  <a:pt x="1025187" y="536065"/>
                  <a:pt x="1024251" y="535274"/>
                  <a:pt x="1023316" y="533693"/>
                </a:cubicBezTo>
                <a:lnTo>
                  <a:pt x="1025187" y="532900"/>
                </a:lnTo>
                <a:cubicBezTo>
                  <a:pt x="1026122" y="532900"/>
                  <a:pt x="1026122" y="534484"/>
                  <a:pt x="1027057" y="534484"/>
                </a:cubicBezTo>
                <a:close/>
                <a:moveTo>
                  <a:pt x="920503" y="533693"/>
                </a:moveTo>
                <a:cubicBezTo>
                  <a:pt x="920503" y="533693"/>
                  <a:pt x="921438" y="535274"/>
                  <a:pt x="922374" y="535274"/>
                </a:cubicBezTo>
                <a:cubicBezTo>
                  <a:pt x="922374" y="535274"/>
                  <a:pt x="923309" y="533693"/>
                  <a:pt x="924241" y="533693"/>
                </a:cubicBezTo>
                <a:cubicBezTo>
                  <a:pt x="924241" y="533693"/>
                  <a:pt x="925176" y="535274"/>
                  <a:pt x="926112" y="535274"/>
                </a:cubicBezTo>
                <a:cubicBezTo>
                  <a:pt x="926112" y="536065"/>
                  <a:pt x="923309" y="536855"/>
                  <a:pt x="923309" y="536855"/>
                </a:cubicBezTo>
                <a:cubicBezTo>
                  <a:pt x="923309" y="537649"/>
                  <a:pt x="925176" y="538439"/>
                  <a:pt x="925176" y="538439"/>
                </a:cubicBezTo>
                <a:cubicBezTo>
                  <a:pt x="925176" y="539229"/>
                  <a:pt x="927047" y="540020"/>
                  <a:pt x="927047" y="540810"/>
                </a:cubicBezTo>
                <a:lnTo>
                  <a:pt x="925176" y="541601"/>
                </a:lnTo>
                <a:cubicBezTo>
                  <a:pt x="924241" y="541601"/>
                  <a:pt x="923309" y="543185"/>
                  <a:pt x="922374" y="543185"/>
                </a:cubicBezTo>
                <a:lnTo>
                  <a:pt x="921438" y="541601"/>
                </a:lnTo>
                <a:lnTo>
                  <a:pt x="923309" y="540020"/>
                </a:lnTo>
                <a:lnTo>
                  <a:pt x="921438" y="538439"/>
                </a:lnTo>
                <a:cubicBezTo>
                  <a:pt x="921438" y="537649"/>
                  <a:pt x="920503" y="536855"/>
                  <a:pt x="919568" y="536855"/>
                </a:cubicBezTo>
                <a:cubicBezTo>
                  <a:pt x="919568" y="536065"/>
                  <a:pt x="918636" y="535274"/>
                  <a:pt x="918636" y="534484"/>
                </a:cubicBezTo>
                <a:cubicBezTo>
                  <a:pt x="917700" y="534484"/>
                  <a:pt x="916765" y="536065"/>
                  <a:pt x="915830" y="536065"/>
                </a:cubicBezTo>
                <a:lnTo>
                  <a:pt x="914895" y="534484"/>
                </a:lnTo>
                <a:cubicBezTo>
                  <a:pt x="915830" y="533693"/>
                  <a:pt x="917700" y="532900"/>
                  <a:pt x="918636" y="532109"/>
                </a:cubicBezTo>
                <a:cubicBezTo>
                  <a:pt x="918636" y="532109"/>
                  <a:pt x="920503" y="532900"/>
                  <a:pt x="920503" y="533693"/>
                </a:cubicBezTo>
                <a:close/>
                <a:moveTo>
                  <a:pt x="851338" y="533693"/>
                </a:moveTo>
                <a:cubicBezTo>
                  <a:pt x="851338" y="533693"/>
                  <a:pt x="848535" y="534484"/>
                  <a:pt x="849470" y="535274"/>
                </a:cubicBezTo>
                <a:cubicBezTo>
                  <a:pt x="848535" y="534484"/>
                  <a:pt x="847600" y="533693"/>
                  <a:pt x="847600" y="532900"/>
                </a:cubicBezTo>
                <a:lnTo>
                  <a:pt x="849470" y="532109"/>
                </a:lnTo>
                <a:lnTo>
                  <a:pt x="851338" y="533693"/>
                </a:lnTo>
                <a:close/>
                <a:moveTo>
                  <a:pt x="742916" y="533693"/>
                </a:moveTo>
                <a:cubicBezTo>
                  <a:pt x="741981" y="533693"/>
                  <a:pt x="741046" y="532109"/>
                  <a:pt x="741046" y="532109"/>
                </a:cubicBezTo>
                <a:cubicBezTo>
                  <a:pt x="741046" y="531319"/>
                  <a:pt x="742916" y="531319"/>
                  <a:pt x="742916" y="530529"/>
                </a:cubicBezTo>
                <a:cubicBezTo>
                  <a:pt x="742916" y="531319"/>
                  <a:pt x="744787" y="532109"/>
                  <a:pt x="744787" y="532900"/>
                </a:cubicBezTo>
                <a:lnTo>
                  <a:pt x="742916" y="533693"/>
                </a:lnTo>
                <a:close/>
                <a:moveTo>
                  <a:pt x="697116" y="535274"/>
                </a:moveTo>
                <a:lnTo>
                  <a:pt x="696181" y="533693"/>
                </a:lnTo>
                <a:lnTo>
                  <a:pt x="698052" y="532109"/>
                </a:lnTo>
                <a:lnTo>
                  <a:pt x="698987" y="533693"/>
                </a:lnTo>
                <a:lnTo>
                  <a:pt x="697116" y="535274"/>
                </a:lnTo>
                <a:close/>
                <a:moveTo>
                  <a:pt x="626083" y="536855"/>
                </a:moveTo>
                <a:cubicBezTo>
                  <a:pt x="626083" y="536855"/>
                  <a:pt x="627951" y="537649"/>
                  <a:pt x="627951" y="538439"/>
                </a:cubicBezTo>
                <a:cubicBezTo>
                  <a:pt x="627016" y="538439"/>
                  <a:pt x="626083" y="539229"/>
                  <a:pt x="625148" y="539229"/>
                </a:cubicBezTo>
                <a:cubicBezTo>
                  <a:pt x="625148" y="539229"/>
                  <a:pt x="624213" y="538439"/>
                  <a:pt x="624213" y="537649"/>
                </a:cubicBezTo>
                <a:cubicBezTo>
                  <a:pt x="623278" y="537649"/>
                  <a:pt x="622342" y="536065"/>
                  <a:pt x="622342" y="536065"/>
                </a:cubicBezTo>
                <a:lnTo>
                  <a:pt x="624213" y="534484"/>
                </a:lnTo>
                <a:cubicBezTo>
                  <a:pt x="625148" y="535274"/>
                  <a:pt x="625148" y="536065"/>
                  <a:pt x="626083" y="536855"/>
                </a:cubicBezTo>
                <a:close/>
                <a:moveTo>
                  <a:pt x="597106" y="529738"/>
                </a:moveTo>
                <a:cubicBezTo>
                  <a:pt x="598041" y="529738"/>
                  <a:pt x="598041" y="532109"/>
                  <a:pt x="598977" y="532109"/>
                </a:cubicBezTo>
                <a:lnTo>
                  <a:pt x="600847" y="530529"/>
                </a:lnTo>
                <a:cubicBezTo>
                  <a:pt x="600847" y="530529"/>
                  <a:pt x="601782" y="531319"/>
                  <a:pt x="602714" y="532109"/>
                </a:cubicBezTo>
                <a:cubicBezTo>
                  <a:pt x="602714" y="532900"/>
                  <a:pt x="603650" y="533693"/>
                  <a:pt x="603650" y="533693"/>
                </a:cubicBezTo>
                <a:cubicBezTo>
                  <a:pt x="603650" y="534484"/>
                  <a:pt x="601782" y="535274"/>
                  <a:pt x="601782" y="535274"/>
                </a:cubicBezTo>
                <a:cubicBezTo>
                  <a:pt x="601782" y="536065"/>
                  <a:pt x="603650" y="536855"/>
                  <a:pt x="603650" y="536855"/>
                </a:cubicBezTo>
                <a:cubicBezTo>
                  <a:pt x="602714" y="536855"/>
                  <a:pt x="601782" y="538439"/>
                  <a:pt x="600847" y="538439"/>
                </a:cubicBezTo>
                <a:cubicBezTo>
                  <a:pt x="600847" y="538439"/>
                  <a:pt x="600847" y="536855"/>
                  <a:pt x="599912" y="536855"/>
                </a:cubicBezTo>
                <a:cubicBezTo>
                  <a:pt x="598977" y="536855"/>
                  <a:pt x="598041" y="538439"/>
                  <a:pt x="598041" y="537649"/>
                </a:cubicBezTo>
                <a:cubicBezTo>
                  <a:pt x="597106" y="537649"/>
                  <a:pt x="596174" y="536855"/>
                  <a:pt x="596174" y="536065"/>
                </a:cubicBezTo>
                <a:cubicBezTo>
                  <a:pt x="596174" y="536065"/>
                  <a:pt x="594303" y="535274"/>
                  <a:pt x="594303" y="534484"/>
                </a:cubicBezTo>
                <a:cubicBezTo>
                  <a:pt x="594303" y="533693"/>
                  <a:pt x="596174" y="533693"/>
                  <a:pt x="596174" y="532900"/>
                </a:cubicBezTo>
                <a:lnTo>
                  <a:pt x="595239" y="531319"/>
                </a:lnTo>
                <a:cubicBezTo>
                  <a:pt x="595239" y="531319"/>
                  <a:pt x="596174" y="529738"/>
                  <a:pt x="597106" y="529738"/>
                </a:cubicBezTo>
                <a:close/>
                <a:moveTo>
                  <a:pt x="556915" y="533693"/>
                </a:moveTo>
                <a:cubicBezTo>
                  <a:pt x="556915" y="533693"/>
                  <a:pt x="555983" y="532109"/>
                  <a:pt x="555983" y="531319"/>
                </a:cubicBezTo>
                <a:cubicBezTo>
                  <a:pt x="555047" y="531319"/>
                  <a:pt x="554112" y="530529"/>
                  <a:pt x="554112" y="529738"/>
                </a:cubicBezTo>
                <a:cubicBezTo>
                  <a:pt x="554112" y="529738"/>
                  <a:pt x="555983" y="528948"/>
                  <a:pt x="555983" y="528154"/>
                </a:cubicBezTo>
                <a:cubicBezTo>
                  <a:pt x="556915" y="529738"/>
                  <a:pt x="557850" y="530529"/>
                  <a:pt x="559721" y="532109"/>
                </a:cubicBezTo>
                <a:cubicBezTo>
                  <a:pt x="558785" y="532109"/>
                  <a:pt x="557850" y="533693"/>
                  <a:pt x="556915" y="533693"/>
                </a:cubicBezTo>
                <a:close/>
                <a:moveTo>
                  <a:pt x="461581" y="544765"/>
                </a:moveTo>
                <a:cubicBezTo>
                  <a:pt x="461581" y="544765"/>
                  <a:pt x="460645" y="543185"/>
                  <a:pt x="459710" y="543185"/>
                </a:cubicBezTo>
                <a:lnTo>
                  <a:pt x="462513" y="541601"/>
                </a:lnTo>
                <a:lnTo>
                  <a:pt x="463448" y="543185"/>
                </a:lnTo>
                <a:lnTo>
                  <a:pt x="461581" y="544765"/>
                </a:lnTo>
                <a:close/>
                <a:moveTo>
                  <a:pt x="439147" y="531319"/>
                </a:moveTo>
                <a:cubicBezTo>
                  <a:pt x="440082" y="531319"/>
                  <a:pt x="441017" y="532900"/>
                  <a:pt x="441017" y="532900"/>
                </a:cubicBezTo>
                <a:lnTo>
                  <a:pt x="439147" y="534484"/>
                </a:lnTo>
                <a:cubicBezTo>
                  <a:pt x="438212" y="534484"/>
                  <a:pt x="437279" y="535274"/>
                  <a:pt x="437279" y="535274"/>
                </a:cubicBezTo>
                <a:cubicBezTo>
                  <a:pt x="436344" y="535274"/>
                  <a:pt x="436344" y="533693"/>
                  <a:pt x="435409" y="533693"/>
                </a:cubicBezTo>
                <a:lnTo>
                  <a:pt x="437279" y="532109"/>
                </a:lnTo>
                <a:cubicBezTo>
                  <a:pt x="438212" y="532109"/>
                  <a:pt x="439147" y="531319"/>
                  <a:pt x="439147" y="531319"/>
                </a:cubicBezTo>
                <a:close/>
                <a:moveTo>
                  <a:pt x="530746" y="497306"/>
                </a:moveTo>
                <a:cubicBezTo>
                  <a:pt x="530746" y="496516"/>
                  <a:pt x="529811" y="495725"/>
                  <a:pt x="529811" y="495725"/>
                </a:cubicBezTo>
                <a:cubicBezTo>
                  <a:pt x="528876" y="494935"/>
                  <a:pt x="528876" y="494145"/>
                  <a:pt x="527940" y="493351"/>
                </a:cubicBezTo>
                <a:cubicBezTo>
                  <a:pt x="527008" y="493351"/>
                  <a:pt x="527008" y="492561"/>
                  <a:pt x="526073" y="491770"/>
                </a:cubicBezTo>
                <a:cubicBezTo>
                  <a:pt x="527008" y="491770"/>
                  <a:pt x="527940" y="490189"/>
                  <a:pt x="527940" y="490189"/>
                </a:cubicBezTo>
                <a:cubicBezTo>
                  <a:pt x="528876" y="490980"/>
                  <a:pt x="529811" y="491770"/>
                  <a:pt x="529811" y="492561"/>
                </a:cubicBezTo>
                <a:cubicBezTo>
                  <a:pt x="530746" y="492561"/>
                  <a:pt x="530746" y="493351"/>
                  <a:pt x="531681" y="494145"/>
                </a:cubicBezTo>
                <a:cubicBezTo>
                  <a:pt x="531681" y="494935"/>
                  <a:pt x="532614" y="494935"/>
                  <a:pt x="533549" y="495725"/>
                </a:cubicBezTo>
                <a:lnTo>
                  <a:pt x="534484" y="497306"/>
                </a:lnTo>
                <a:lnTo>
                  <a:pt x="532614" y="498890"/>
                </a:lnTo>
                <a:cubicBezTo>
                  <a:pt x="531681" y="498100"/>
                  <a:pt x="531681" y="498100"/>
                  <a:pt x="530746" y="497306"/>
                </a:cubicBezTo>
                <a:close/>
                <a:moveTo>
                  <a:pt x="522332" y="491770"/>
                </a:moveTo>
                <a:cubicBezTo>
                  <a:pt x="522332" y="490980"/>
                  <a:pt x="524203" y="490189"/>
                  <a:pt x="525138" y="490189"/>
                </a:cubicBezTo>
                <a:lnTo>
                  <a:pt x="526073" y="491770"/>
                </a:lnTo>
                <a:lnTo>
                  <a:pt x="524203" y="493351"/>
                </a:lnTo>
                <a:lnTo>
                  <a:pt x="522332" y="491770"/>
                </a:lnTo>
                <a:close/>
                <a:moveTo>
                  <a:pt x="584022" y="496516"/>
                </a:moveTo>
                <a:cubicBezTo>
                  <a:pt x="584022" y="496516"/>
                  <a:pt x="584957" y="498100"/>
                  <a:pt x="584957" y="498890"/>
                </a:cubicBezTo>
                <a:lnTo>
                  <a:pt x="583086" y="499681"/>
                </a:lnTo>
                <a:lnTo>
                  <a:pt x="581219" y="498100"/>
                </a:lnTo>
                <a:cubicBezTo>
                  <a:pt x="581219" y="498100"/>
                  <a:pt x="583086" y="496516"/>
                  <a:pt x="584022" y="496516"/>
                </a:cubicBezTo>
                <a:close/>
                <a:moveTo>
                  <a:pt x="639168" y="499681"/>
                </a:moveTo>
                <a:cubicBezTo>
                  <a:pt x="640103" y="499681"/>
                  <a:pt x="641035" y="498890"/>
                  <a:pt x="641035" y="498890"/>
                </a:cubicBezTo>
                <a:cubicBezTo>
                  <a:pt x="641970" y="498890"/>
                  <a:pt x="641970" y="500471"/>
                  <a:pt x="642906" y="500471"/>
                </a:cubicBezTo>
                <a:lnTo>
                  <a:pt x="641035" y="502052"/>
                </a:lnTo>
                <a:cubicBezTo>
                  <a:pt x="640103" y="502052"/>
                  <a:pt x="640103" y="499681"/>
                  <a:pt x="639168" y="499681"/>
                </a:cubicBezTo>
                <a:close/>
                <a:moveTo>
                  <a:pt x="637297" y="501261"/>
                </a:moveTo>
                <a:cubicBezTo>
                  <a:pt x="636362" y="501261"/>
                  <a:pt x="636362" y="499681"/>
                  <a:pt x="635430" y="499681"/>
                </a:cubicBezTo>
                <a:lnTo>
                  <a:pt x="637297" y="498100"/>
                </a:lnTo>
                <a:cubicBezTo>
                  <a:pt x="638232" y="498100"/>
                  <a:pt x="639168" y="499681"/>
                  <a:pt x="639168" y="499681"/>
                </a:cubicBezTo>
                <a:cubicBezTo>
                  <a:pt x="638232" y="499681"/>
                  <a:pt x="638232" y="501261"/>
                  <a:pt x="637297" y="501261"/>
                </a:cubicBezTo>
                <a:close/>
                <a:moveTo>
                  <a:pt x="631689" y="502052"/>
                </a:moveTo>
                <a:cubicBezTo>
                  <a:pt x="630757" y="501261"/>
                  <a:pt x="630757" y="501261"/>
                  <a:pt x="629821" y="500471"/>
                </a:cubicBezTo>
                <a:lnTo>
                  <a:pt x="627951" y="498890"/>
                </a:lnTo>
                <a:cubicBezTo>
                  <a:pt x="627951" y="498100"/>
                  <a:pt x="629821" y="497306"/>
                  <a:pt x="630757" y="497306"/>
                </a:cubicBezTo>
                <a:cubicBezTo>
                  <a:pt x="630757" y="496516"/>
                  <a:pt x="631689" y="496516"/>
                  <a:pt x="632624" y="495725"/>
                </a:cubicBezTo>
                <a:cubicBezTo>
                  <a:pt x="632624" y="496516"/>
                  <a:pt x="633559" y="497306"/>
                  <a:pt x="633559" y="498100"/>
                </a:cubicBezTo>
                <a:cubicBezTo>
                  <a:pt x="634495" y="498100"/>
                  <a:pt x="635430" y="499681"/>
                  <a:pt x="635430" y="499681"/>
                </a:cubicBezTo>
                <a:cubicBezTo>
                  <a:pt x="635430" y="499681"/>
                  <a:pt x="633559" y="500471"/>
                  <a:pt x="633559" y="501261"/>
                </a:cubicBezTo>
                <a:cubicBezTo>
                  <a:pt x="632624" y="501261"/>
                  <a:pt x="631689" y="502052"/>
                  <a:pt x="631689" y="502052"/>
                </a:cubicBezTo>
                <a:close/>
                <a:moveTo>
                  <a:pt x="912092" y="494145"/>
                </a:moveTo>
                <a:cubicBezTo>
                  <a:pt x="911157" y="494935"/>
                  <a:pt x="909286" y="495725"/>
                  <a:pt x="909286" y="495725"/>
                </a:cubicBezTo>
                <a:lnTo>
                  <a:pt x="908354" y="494145"/>
                </a:lnTo>
                <a:lnTo>
                  <a:pt x="910222" y="492561"/>
                </a:lnTo>
                <a:lnTo>
                  <a:pt x="912092" y="494145"/>
                </a:lnTo>
                <a:close/>
                <a:moveTo>
                  <a:pt x="963497" y="497306"/>
                </a:moveTo>
                <a:cubicBezTo>
                  <a:pt x="963497" y="498100"/>
                  <a:pt x="965368" y="498100"/>
                  <a:pt x="965368" y="498890"/>
                </a:cubicBezTo>
                <a:cubicBezTo>
                  <a:pt x="965368" y="499681"/>
                  <a:pt x="963497" y="499681"/>
                  <a:pt x="963497" y="500471"/>
                </a:cubicBezTo>
                <a:cubicBezTo>
                  <a:pt x="963497" y="499681"/>
                  <a:pt x="961630" y="498890"/>
                  <a:pt x="961630" y="498890"/>
                </a:cubicBezTo>
                <a:cubicBezTo>
                  <a:pt x="961630" y="498100"/>
                  <a:pt x="963497" y="497306"/>
                  <a:pt x="963497" y="497306"/>
                </a:cubicBezTo>
                <a:close/>
                <a:moveTo>
                  <a:pt x="1011167" y="502845"/>
                </a:moveTo>
                <a:cubicBezTo>
                  <a:pt x="1011167" y="502845"/>
                  <a:pt x="1010232" y="501261"/>
                  <a:pt x="1010232" y="500471"/>
                </a:cubicBezTo>
                <a:lnTo>
                  <a:pt x="1012102" y="499681"/>
                </a:lnTo>
                <a:cubicBezTo>
                  <a:pt x="1012102" y="499681"/>
                  <a:pt x="1013035" y="501261"/>
                  <a:pt x="1013970" y="501261"/>
                </a:cubicBezTo>
                <a:cubicBezTo>
                  <a:pt x="1013035" y="501261"/>
                  <a:pt x="1012102" y="502845"/>
                  <a:pt x="1011167" y="502845"/>
                </a:cubicBezTo>
                <a:close/>
                <a:moveTo>
                  <a:pt x="1063507" y="494145"/>
                </a:moveTo>
                <a:lnTo>
                  <a:pt x="1065378" y="492561"/>
                </a:lnTo>
                <a:cubicBezTo>
                  <a:pt x="1066313" y="493351"/>
                  <a:pt x="1066313" y="494145"/>
                  <a:pt x="1067248" y="494935"/>
                </a:cubicBezTo>
                <a:cubicBezTo>
                  <a:pt x="1067248" y="494935"/>
                  <a:pt x="1068181" y="495725"/>
                  <a:pt x="1068181" y="496516"/>
                </a:cubicBezTo>
                <a:cubicBezTo>
                  <a:pt x="1069116" y="496516"/>
                  <a:pt x="1066313" y="497306"/>
                  <a:pt x="1066313" y="498100"/>
                </a:cubicBezTo>
                <a:cubicBezTo>
                  <a:pt x="1066313" y="497306"/>
                  <a:pt x="1065378" y="496516"/>
                  <a:pt x="1065378" y="495725"/>
                </a:cubicBezTo>
                <a:cubicBezTo>
                  <a:pt x="1064443" y="495725"/>
                  <a:pt x="1063507" y="494145"/>
                  <a:pt x="1063507" y="494145"/>
                </a:cubicBezTo>
                <a:close/>
                <a:moveTo>
                  <a:pt x="1096223" y="501261"/>
                </a:moveTo>
                <a:lnTo>
                  <a:pt x="1094352" y="499681"/>
                </a:lnTo>
                <a:cubicBezTo>
                  <a:pt x="1094352" y="498890"/>
                  <a:pt x="1096223" y="498100"/>
                  <a:pt x="1096223" y="498100"/>
                </a:cubicBezTo>
                <a:cubicBezTo>
                  <a:pt x="1097155" y="497306"/>
                  <a:pt x="1098090" y="496516"/>
                  <a:pt x="1099025" y="496516"/>
                </a:cubicBezTo>
                <a:lnTo>
                  <a:pt x="1099961" y="498100"/>
                </a:lnTo>
                <a:lnTo>
                  <a:pt x="1101828" y="497306"/>
                </a:lnTo>
                <a:cubicBezTo>
                  <a:pt x="1102763" y="497306"/>
                  <a:pt x="1100896" y="495725"/>
                  <a:pt x="1100896" y="494935"/>
                </a:cubicBezTo>
                <a:cubicBezTo>
                  <a:pt x="1100896" y="494935"/>
                  <a:pt x="1099025" y="494145"/>
                  <a:pt x="1099025" y="493351"/>
                </a:cubicBezTo>
                <a:lnTo>
                  <a:pt x="1100896" y="492561"/>
                </a:lnTo>
                <a:cubicBezTo>
                  <a:pt x="1100896" y="491770"/>
                  <a:pt x="1102763" y="494145"/>
                  <a:pt x="1102763" y="494145"/>
                </a:cubicBezTo>
                <a:cubicBezTo>
                  <a:pt x="1103699" y="494145"/>
                  <a:pt x="1103699" y="492561"/>
                  <a:pt x="1104634" y="492561"/>
                </a:cubicBezTo>
                <a:lnTo>
                  <a:pt x="1106504" y="494145"/>
                </a:lnTo>
                <a:cubicBezTo>
                  <a:pt x="1106504" y="494935"/>
                  <a:pt x="1107437" y="495725"/>
                  <a:pt x="1108372" y="496516"/>
                </a:cubicBezTo>
                <a:cubicBezTo>
                  <a:pt x="1108372" y="495725"/>
                  <a:pt x="1109307" y="494935"/>
                  <a:pt x="1110242" y="494935"/>
                </a:cubicBezTo>
                <a:cubicBezTo>
                  <a:pt x="1110242" y="494935"/>
                  <a:pt x="1111178" y="496516"/>
                  <a:pt x="1112113" y="496516"/>
                </a:cubicBezTo>
                <a:lnTo>
                  <a:pt x="1113045" y="498100"/>
                </a:lnTo>
                <a:cubicBezTo>
                  <a:pt x="1113045" y="498890"/>
                  <a:pt x="1111178" y="499681"/>
                  <a:pt x="1111178" y="499681"/>
                </a:cubicBezTo>
                <a:lnTo>
                  <a:pt x="1109307" y="498100"/>
                </a:lnTo>
                <a:lnTo>
                  <a:pt x="1107437" y="498890"/>
                </a:lnTo>
                <a:cubicBezTo>
                  <a:pt x="1106504" y="499681"/>
                  <a:pt x="1106504" y="500471"/>
                  <a:pt x="1105569" y="500471"/>
                </a:cubicBezTo>
                <a:cubicBezTo>
                  <a:pt x="1104634" y="501261"/>
                  <a:pt x="1103699" y="501261"/>
                  <a:pt x="1103699" y="502052"/>
                </a:cubicBezTo>
                <a:cubicBezTo>
                  <a:pt x="1101828" y="502845"/>
                  <a:pt x="1100896" y="503636"/>
                  <a:pt x="1099025" y="504426"/>
                </a:cubicBezTo>
                <a:cubicBezTo>
                  <a:pt x="1099025" y="504426"/>
                  <a:pt x="1098090" y="503636"/>
                  <a:pt x="1097155" y="502845"/>
                </a:cubicBezTo>
                <a:cubicBezTo>
                  <a:pt x="1097155" y="502052"/>
                  <a:pt x="1096223" y="502052"/>
                  <a:pt x="1096223" y="501261"/>
                </a:cubicBezTo>
                <a:close/>
                <a:moveTo>
                  <a:pt x="1126132" y="498100"/>
                </a:moveTo>
                <a:lnTo>
                  <a:pt x="1125197" y="496516"/>
                </a:lnTo>
                <a:cubicBezTo>
                  <a:pt x="1124262" y="496516"/>
                  <a:pt x="1123327" y="494935"/>
                  <a:pt x="1123327" y="494935"/>
                </a:cubicBezTo>
                <a:lnTo>
                  <a:pt x="1125197" y="493351"/>
                </a:lnTo>
                <a:cubicBezTo>
                  <a:pt x="1126132" y="494145"/>
                  <a:pt x="1126132" y="494935"/>
                  <a:pt x="1127065" y="494935"/>
                </a:cubicBezTo>
                <a:cubicBezTo>
                  <a:pt x="1128000" y="495725"/>
                  <a:pt x="1128000" y="496516"/>
                  <a:pt x="1128935" y="496516"/>
                </a:cubicBezTo>
                <a:cubicBezTo>
                  <a:pt x="1128000" y="496516"/>
                  <a:pt x="1127065" y="498100"/>
                  <a:pt x="1126132" y="498100"/>
                </a:cubicBezTo>
                <a:close/>
                <a:moveTo>
                  <a:pt x="1129014" y="496714"/>
                </a:moveTo>
                <a:cubicBezTo>
                  <a:pt x="1128967" y="496695"/>
                  <a:pt x="1128935" y="496645"/>
                  <a:pt x="1128935" y="496516"/>
                </a:cubicBezTo>
                <a:cubicBezTo>
                  <a:pt x="1128935" y="496582"/>
                  <a:pt x="1129001" y="496648"/>
                  <a:pt x="1129014" y="496714"/>
                </a:cubicBezTo>
                <a:close/>
                <a:moveTo>
                  <a:pt x="1177537" y="495725"/>
                </a:moveTo>
                <a:cubicBezTo>
                  <a:pt x="1176605" y="496516"/>
                  <a:pt x="1175670" y="497306"/>
                  <a:pt x="1175670" y="497306"/>
                </a:cubicBezTo>
                <a:cubicBezTo>
                  <a:pt x="1174735" y="498100"/>
                  <a:pt x="1173799" y="498890"/>
                  <a:pt x="1172864" y="498890"/>
                </a:cubicBezTo>
                <a:cubicBezTo>
                  <a:pt x="1172864" y="498890"/>
                  <a:pt x="1171929" y="500471"/>
                  <a:pt x="1170997" y="500471"/>
                </a:cubicBezTo>
                <a:cubicBezTo>
                  <a:pt x="1170997" y="500471"/>
                  <a:pt x="1170062" y="498890"/>
                  <a:pt x="1169126" y="498100"/>
                </a:cubicBezTo>
                <a:lnTo>
                  <a:pt x="1171929" y="497306"/>
                </a:lnTo>
                <a:cubicBezTo>
                  <a:pt x="1171929" y="496516"/>
                  <a:pt x="1170062" y="495725"/>
                  <a:pt x="1170062" y="494935"/>
                </a:cubicBezTo>
                <a:cubicBezTo>
                  <a:pt x="1169126" y="494935"/>
                  <a:pt x="1169126" y="494145"/>
                  <a:pt x="1168191" y="493351"/>
                </a:cubicBezTo>
                <a:cubicBezTo>
                  <a:pt x="1170062" y="492561"/>
                  <a:pt x="1170997" y="491770"/>
                  <a:pt x="1172864" y="490980"/>
                </a:cubicBezTo>
                <a:lnTo>
                  <a:pt x="1173799" y="492561"/>
                </a:lnTo>
                <a:cubicBezTo>
                  <a:pt x="1174735" y="492561"/>
                  <a:pt x="1175670" y="490980"/>
                  <a:pt x="1176605" y="490980"/>
                </a:cubicBezTo>
                <a:cubicBezTo>
                  <a:pt x="1176605" y="490980"/>
                  <a:pt x="1177537" y="492561"/>
                  <a:pt x="1177537" y="493351"/>
                </a:cubicBezTo>
                <a:cubicBezTo>
                  <a:pt x="1178473" y="493351"/>
                  <a:pt x="1178473" y="494145"/>
                  <a:pt x="1179408" y="494935"/>
                </a:cubicBezTo>
                <a:cubicBezTo>
                  <a:pt x="1179408" y="494935"/>
                  <a:pt x="1181278" y="495725"/>
                  <a:pt x="1181278" y="496516"/>
                </a:cubicBezTo>
                <a:cubicBezTo>
                  <a:pt x="1181278" y="496516"/>
                  <a:pt x="1179408" y="497306"/>
                  <a:pt x="1178473" y="498100"/>
                </a:cubicBezTo>
                <a:cubicBezTo>
                  <a:pt x="1179408" y="497306"/>
                  <a:pt x="1177537" y="496516"/>
                  <a:pt x="1177537" y="495725"/>
                </a:cubicBezTo>
                <a:close/>
                <a:moveTo>
                  <a:pt x="1330930" y="486234"/>
                </a:moveTo>
                <a:lnTo>
                  <a:pt x="1332801" y="484650"/>
                </a:lnTo>
                <a:lnTo>
                  <a:pt x="1334668" y="485444"/>
                </a:lnTo>
                <a:cubicBezTo>
                  <a:pt x="1334668" y="486234"/>
                  <a:pt x="1332801" y="487025"/>
                  <a:pt x="1332801" y="487025"/>
                </a:cubicBezTo>
                <a:cubicBezTo>
                  <a:pt x="1332801" y="487025"/>
                  <a:pt x="1331866" y="486234"/>
                  <a:pt x="1330930" y="486234"/>
                </a:cubicBezTo>
                <a:close/>
                <a:moveTo>
                  <a:pt x="1338302" y="484650"/>
                </a:moveTo>
                <a:lnTo>
                  <a:pt x="1340173" y="486234"/>
                </a:lnTo>
                <a:cubicBezTo>
                  <a:pt x="1339238" y="486234"/>
                  <a:pt x="1338302" y="487025"/>
                  <a:pt x="1338302" y="487025"/>
                </a:cubicBezTo>
                <a:cubicBezTo>
                  <a:pt x="1338302" y="487025"/>
                  <a:pt x="1336432" y="486234"/>
                  <a:pt x="1336432" y="485444"/>
                </a:cubicBezTo>
                <a:lnTo>
                  <a:pt x="1338302" y="484650"/>
                </a:lnTo>
                <a:close/>
                <a:moveTo>
                  <a:pt x="1491695" y="494935"/>
                </a:moveTo>
                <a:cubicBezTo>
                  <a:pt x="1492627" y="494145"/>
                  <a:pt x="1492627" y="493351"/>
                  <a:pt x="1493563" y="493351"/>
                </a:cubicBezTo>
                <a:cubicBezTo>
                  <a:pt x="1493563" y="492561"/>
                  <a:pt x="1494498" y="490980"/>
                  <a:pt x="1494498" y="490980"/>
                </a:cubicBezTo>
                <a:cubicBezTo>
                  <a:pt x="1495433" y="490980"/>
                  <a:pt x="1496368" y="492561"/>
                  <a:pt x="1497304" y="492561"/>
                </a:cubicBezTo>
                <a:lnTo>
                  <a:pt x="1498236" y="490980"/>
                </a:lnTo>
                <a:cubicBezTo>
                  <a:pt x="1500106" y="491770"/>
                  <a:pt x="1501042" y="492561"/>
                  <a:pt x="1502909" y="493351"/>
                </a:cubicBezTo>
                <a:cubicBezTo>
                  <a:pt x="1501974" y="494145"/>
                  <a:pt x="1501974" y="494935"/>
                  <a:pt x="1501042" y="494935"/>
                </a:cubicBezTo>
                <a:cubicBezTo>
                  <a:pt x="1501042" y="495725"/>
                  <a:pt x="1499171" y="496516"/>
                  <a:pt x="1499171" y="497306"/>
                </a:cubicBezTo>
                <a:lnTo>
                  <a:pt x="1501974" y="498100"/>
                </a:lnTo>
                <a:cubicBezTo>
                  <a:pt x="1501042" y="498890"/>
                  <a:pt x="1500106" y="500471"/>
                  <a:pt x="1500106" y="500471"/>
                </a:cubicBezTo>
                <a:cubicBezTo>
                  <a:pt x="1499171" y="500471"/>
                  <a:pt x="1498236" y="498890"/>
                  <a:pt x="1498236" y="498890"/>
                </a:cubicBezTo>
                <a:cubicBezTo>
                  <a:pt x="1497304" y="498890"/>
                  <a:pt x="1496368" y="498100"/>
                  <a:pt x="1495433" y="497306"/>
                </a:cubicBezTo>
                <a:cubicBezTo>
                  <a:pt x="1495433" y="497306"/>
                  <a:pt x="1494498" y="496516"/>
                  <a:pt x="1493563" y="495725"/>
                </a:cubicBezTo>
                <a:cubicBezTo>
                  <a:pt x="1493563" y="496516"/>
                  <a:pt x="1491695" y="497306"/>
                  <a:pt x="1492627" y="498100"/>
                </a:cubicBezTo>
                <a:cubicBezTo>
                  <a:pt x="1491695" y="497306"/>
                  <a:pt x="1489825" y="496516"/>
                  <a:pt x="1489825" y="496516"/>
                </a:cubicBezTo>
                <a:cubicBezTo>
                  <a:pt x="1489825" y="495725"/>
                  <a:pt x="1491695" y="494935"/>
                  <a:pt x="1491695" y="494935"/>
                </a:cubicBezTo>
                <a:close/>
                <a:moveTo>
                  <a:pt x="1545906" y="493351"/>
                </a:moveTo>
                <a:lnTo>
                  <a:pt x="1547773" y="494935"/>
                </a:lnTo>
                <a:cubicBezTo>
                  <a:pt x="1547773" y="494935"/>
                  <a:pt x="1546838" y="496516"/>
                  <a:pt x="1545906" y="496516"/>
                </a:cubicBezTo>
                <a:lnTo>
                  <a:pt x="1544971" y="498100"/>
                </a:lnTo>
                <a:cubicBezTo>
                  <a:pt x="1544036" y="498100"/>
                  <a:pt x="1543100" y="496516"/>
                  <a:pt x="1542165" y="496516"/>
                </a:cubicBezTo>
                <a:cubicBezTo>
                  <a:pt x="1543100" y="496516"/>
                  <a:pt x="1543100" y="495725"/>
                  <a:pt x="1544036" y="494935"/>
                </a:cubicBezTo>
                <a:cubicBezTo>
                  <a:pt x="1544971" y="494935"/>
                  <a:pt x="1544971" y="494145"/>
                  <a:pt x="1545906" y="493351"/>
                </a:cubicBezTo>
                <a:close/>
                <a:moveTo>
                  <a:pt x="1542089" y="496714"/>
                </a:moveTo>
                <a:cubicBezTo>
                  <a:pt x="1542099" y="496648"/>
                  <a:pt x="1542165" y="496582"/>
                  <a:pt x="1542165" y="496516"/>
                </a:cubicBezTo>
                <a:cubicBezTo>
                  <a:pt x="1542165" y="496645"/>
                  <a:pt x="1542133" y="496695"/>
                  <a:pt x="1542089" y="496714"/>
                </a:cubicBezTo>
                <a:close/>
                <a:moveTo>
                  <a:pt x="1565534" y="500471"/>
                </a:moveTo>
                <a:cubicBezTo>
                  <a:pt x="1564599" y="500471"/>
                  <a:pt x="1564599" y="499681"/>
                  <a:pt x="1563663" y="498890"/>
                </a:cubicBezTo>
                <a:lnTo>
                  <a:pt x="1561793" y="498100"/>
                </a:lnTo>
                <a:lnTo>
                  <a:pt x="1559926" y="499681"/>
                </a:lnTo>
                <a:cubicBezTo>
                  <a:pt x="1559926" y="499681"/>
                  <a:pt x="1558055" y="498890"/>
                  <a:pt x="1558055" y="498100"/>
                </a:cubicBezTo>
                <a:lnTo>
                  <a:pt x="1558990" y="496516"/>
                </a:lnTo>
                <a:cubicBezTo>
                  <a:pt x="1559926" y="496516"/>
                  <a:pt x="1560861" y="494935"/>
                  <a:pt x="1560861" y="494935"/>
                </a:cubicBezTo>
                <a:cubicBezTo>
                  <a:pt x="1561793" y="494935"/>
                  <a:pt x="1562728" y="495725"/>
                  <a:pt x="1562728" y="496516"/>
                </a:cubicBezTo>
                <a:cubicBezTo>
                  <a:pt x="1563663" y="495725"/>
                  <a:pt x="1564599" y="494935"/>
                  <a:pt x="1564599" y="494145"/>
                </a:cubicBezTo>
                <a:lnTo>
                  <a:pt x="1566466" y="492561"/>
                </a:lnTo>
                <a:cubicBezTo>
                  <a:pt x="1567401" y="492561"/>
                  <a:pt x="1567401" y="494145"/>
                  <a:pt x="1568337" y="494145"/>
                </a:cubicBezTo>
                <a:cubicBezTo>
                  <a:pt x="1568337" y="494145"/>
                  <a:pt x="1570207" y="491770"/>
                  <a:pt x="1570207" y="492561"/>
                </a:cubicBezTo>
                <a:lnTo>
                  <a:pt x="1572075" y="493351"/>
                </a:lnTo>
                <a:cubicBezTo>
                  <a:pt x="1572075" y="494145"/>
                  <a:pt x="1570207" y="494935"/>
                  <a:pt x="1570207" y="494935"/>
                </a:cubicBezTo>
                <a:cubicBezTo>
                  <a:pt x="1570207" y="495725"/>
                  <a:pt x="1568337" y="497306"/>
                  <a:pt x="1569272" y="497306"/>
                </a:cubicBezTo>
                <a:lnTo>
                  <a:pt x="1571142" y="498100"/>
                </a:lnTo>
                <a:lnTo>
                  <a:pt x="1572075" y="496516"/>
                </a:lnTo>
                <a:cubicBezTo>
                  <a:pt x="1573010" y="496516"/>
                  <a:pt x="1573945" y="497306"/>
                  <a:pt x="1574880" y="498100"/>
                </a:cubicBezTo>
                <a:cubicBezTo>
                  <a:pt x="1574880" y="498100"/>
                  <a:pt x="1576748" y="498890"/>
                  <a:pt x="1576748" y="499681"/>
                </a:cubicBezTo>
                <a:lnTo>
                  <a:pt x="1574880" y="501261"/>
                </a:lnTo>
                <a:cubicBezTo>
                  <a:pt x="1574880" y="502052"/>
                  <a:pt x="1573945" y="502052"/>
                  <a:pt x="1573945" y="502845"/>
                </a:cubicBezTo>
                <a:cubicBezTo>
                  <a:pt x="1573010" y="503636"/>
                  <a:pt x="1572075" y="504426"/>
                  <a:pt x="1572075" y="504426"/>
                </a:cubicBezTo>
                <a:cubicBezTo>
                  <a:pt x="1570207" y="503636"/>
                  <a:pt x="1569272" y="502845"/>
                  <a:pt x="1567401" y="502052"/>
                </a:cubicBezTo>
                <a:cubicBezTo>
                  <a:pt x="1567401" y="501261"/>
                  <a:pt x="1566466" y="501261"/>
                  <a:pt x="1565534" y="500471"/>
                </a:cubicBezTo>
                <a:close/>
                <a:moveTo>
                  <a:pt x="1602919" y="496516"/>
                </a:moveTo>
                <a:cubicBezTo>
                  <a:pt x="1602919" y="495725"/>
                  <a:pt x="1603855" y="494935"/>
                  <a:pt x="1603855" y="494935"/>
                </a:cubicBezTo>
                <a:cubicBezTo>
                  <a:pt x="1604790" y="494145"/>
                  <a:pt x="1604790" y="493351"/>
                  <a:pt x="1605725" y="492561"/>
                </a:cubicBezTo>
                <a:lnTo>
                  <a:pt x="1607593" y="494145"/>
                </a:lnTo>
                <a:cubicBezTo>
                  <a:pt x="1607593" y="494145"/>
                  <a:pt x="1606657" y="495725"/>
                  <a:pt x="1605725" y="495725"/>
                </a:cubicBezTo>
                <a:cubicBezTo>
                  <a:pt x="1605725" y="496516"/>
                  <a:pt x="1604790" y="497306"/>
                  <a:pt x="1604790" y="498100"/>
                </a:cubicBezTo>
                <a:cubicBezTo>
                  <a:pt x="1604790" y="497306"/>
                  <a:pt x="1601984" y="496516"/>
                  <a:pt x="1602919" y="496516"/>
                </a:cubicBezTo>
                <a:close/>
                <a:moveTo>
                  <a:pt x="1659001" y="499681"/>
                </a:moveTo>
                <a:lnTo>
                  <a:pt x="1660868" y="500471"/>
                </a:lnTo>
                <a:cubicBezTo>
                  <a:pt x="1660868" y="501261"/>
                  <a:pt x="1659936" y="502845"/>
                  <a:pt x="1659936" y="502845"/>
                </a:cubicBezTo>
                <a:cubicBezTo>
                  <a:pt x="1659001" y="502845"/>
                  <a:pt x="1658066" y="501261"/>
                  <a:pt x="1657130" y="501261"/>
                </a:cubicBezTo>
                <a:cubicBezTo>
                  <a:pt x="1658066" y="501261"/>
                  <a:pt x="1659001" y="499681"/>
                  <a:pt x="1659001" y="499681"/>
                </a:cubicBezTo>
                <a:close/>
                <a:moveTo>
                  <a:pt x="1707603" y="497306"/>
                </a:moveTo>
                <a:cubicBezTo>
                  <a:pt x="1707603" y="497306"/>
                  <a:pt x="1709474" y="498100"/>
                  <a:pt x="1709474" y="498890"/>
                </a:cubicBezTo>
                <a:cubicBezTo>
                  <a:pt x="1709474" y="498890"/>
                  <a:pt x="1707603" y="499681"/>
                  <a:pt x="1707603" y="500471"/>
                </a:cubicBezTo>
                <a:cubicBezTo>
                  <a:pt x="1707603" y="499681"/>
                  <a:pt x="1705733" y="499681"/>
                  <a:pt x="1705733" y="498890"/>
                </a:cubicBezTo>
                <a:cubicBezTo>
                  <a:pt x="1705733" y="498100"/>
                  <a:pt x="1707603" y="498100"/>
                  <a:pt x="1707603" y="497306"/>
                </a:cubicBezTo>
                <a:close/>
                <a:moveTo>
                  <a:pt x="1759011" y="494145"/>
                </a:moveTo>
                <a:lnTo>
                  <a:pt x="1760879" y="492561"/>
                </a:lnTo>
                <a:lnTo>
                  <a:pt x="1762749" y="494145"/>
                </a:lnTo>
                <a:lnTo>
                  <a:pt x="1761814" y="495725"/>
                </a:lnTo>
                <a:cubicBezTo>
                  <a:pt x="1761814" y="495725"/>
                  <a:pt x="1759946" y="494935"/>
                  <a:pt x="1759011" y="494145"/>
                </a:cubicBezTo>
                <a:close/>
                <a:moveTo>
                  <a:pt x="2030065" y="498890"/>
                </a:moveTo>
                <a:cubicBezTo>
                  <a:pt x="2030065" y="498890"/>
                  <a:pt x="2031000" y="499681"/>
                  <a:pt x="2031936" y="499681"/>
                </a:cubicBezTo>
                <a:cubicBezTo>
                  <a:pt x="2031000" y="499681"/>
                  <a:pt x="2031000" y="502052"/>
                  <a:pt x="2030065" y="502052"/>
                </a:cubicBezTo>
                <a:lnTo>
                  <a:pt x="2028194" y="500471"/>
                </a:lnTo>
                <a:cubicBezTo>
                  <a:pt x="2029130" y="500471"/>
                  <a:pt x="2029130" y="498890"/>
                  <a:pt x="2030065" y="498890"/>
                </a:cubicBezTo>
                <a:close/>
                <a:moveTo>
                  <a:pt x="2033803" y="498100"/>
                </a:moveTo>
                <a:lnTo>
                  <a:pt x="2035673" y="499681"/>
                </a:lnTo>
                <a:cubicBezTo>
                  <a:pt x="2034738" y="499681"/>
                  <a:pt x="2034738" y="501261"/>
                  <a:pt x="2033803" y="501261"/>
                </a:cubicBezTo>
                <a:cubicBezTo>
                  <a:pt x="2032868" y="501261"/>
                  <a:pt x="2032868" y="499681"/>
                  <a:pt x="2031936" y="499681"/>
                </a:cubicBezTo>
                <a:cubicBezTo>
                  <a:pt x="2031936" y="499681"/>
                  <a:pt x="2032868" y="498100"/>
                  <a:pt x="2033803" y="498100"/>
                </a:cubicBezTo>
                <a:close/>
                <a:moveTo>
                  <a:pt x="2037541" y="498100"/>
                </a:moveTo>
                <a:cubicBezTo>
                  <a:pt x="2037541" y="497306"/>
                  <a:pt x="2038476" y="496516"/>
                  <a:pt x="2038476" y="495725"/>
                </a:cubicBezTo>
                <a:cubicBezTo>
                  <a:pt x="2039411" y="496516"/>
                  <a:pt x="2040347" y="496516"/>
                  <a:pt x="2040347" y="497306"/>
                </a:cubicBezTo>
                <a:cubicBezTo>
                  <a:pt x="2041282" y="497306"/>
                  <a:pt x="2043149" y="498100"/>
                  <a:pt x="2043149" y="498890"/>
                </a:cubicBezTo>
                <a:lnTo>
                  <a:pt x="2041282" y="500471"/>
                </a:lnTo>
                <a:cubicBezTo>
                  <a:pt x="2040347" y="501261"/>
                  <a:pt x="2040347" y="501261"/>
                  <a:pt x="2039411" y="502052"/>
                </a:cubicBezTo>
                <a:cubicBezTo>
                  <a:pt x="2039411" y="502052"/>
                  <a:pt x="2038476" y="501261"/>
                  <a:pt x="2037541" y="501261"/>
                </a:cubicBezTo>
                <a:cubicBezTo>
                  <a:pt x="2037541" y="500471"/>
                  <a:pt x="2035673" y="499681"/>
                  <a:pt x="2035673" y="499681"/>
                </a:cubicBezTo>
                <a:cubicBezTo>
                  <a:pt x="2035673" y="499681"/>
                  <a:pt x="2036609" y="498100"/>
                  <a:pt x="2037541" y="498100"/>
                </a:cubicBezTo>
                <a:close/>
                <a:moveTo>
                  <a:pt x="2087078" y="496516"/>
                </a:moveTo>
                <a:cubicBezTo>
                  <a:pt x="2088014" y="496516"/>
                  <a:pt x="2089884" y="498100"/>
                  <a:pt x="2089884" y="498100"/>
                </a:cubicBezTo>
                <a:lnTo>
                  <a:pt x="2088014" y="499681"/>
                </a:lnTo>
                <a:lnTo>
                  <a:pt x="2086146" y="498890"/>
                </a:lnTo>
                <a:cubicBezTo>
                  <a:pt x="2086146" y="498100"/>
                  <a:pt x="2087078" y="496516"/>
                  <a:pt x="2087078" y="496516"/>
                </a:cubicBezTo>
                <a:close/>
                <a:moveTo>
                  <a:pt x="2139422" y="494145"/>
                </a:moveTo>
                <a:cubicBezTo>
                  <a:pt x="2140357" y="493351"/>
                  <a:pt x="2140357" y="492561"/>
                  <a:pt x="2141289" y="492561"/>
                </a:cubicBezTo>
                <a:cubicBezTo>
                  <a:pt x="2141289" y="491770"/>
                  <a:pt x="2142224" y="490980"/>
                  <a:pt x="2143160" y="490189"/>
                </a:cubicBezTo>
                <a:cubicBezTo>
                  <a:pt x="2143160" y="490189"/>
                  <a:pt x="2144095" y="491770"/>
                  <a:pt x="2145030" y="491770"/>
                </a:cubicBezTo>
                <a:cubicBezTo>
                  <a:pt x="2144095" y="492561"/>
                  <a:pt x="2144095" y="493351"/>
                  <a:pt x="2143160" y="493351"/>
                </a:cubicBezTo>
                <a:cubicBezTo>
                  <a:pt x="2142224" y="494145"/>
                  <a:pt x="2142224" y="494935"/>
                  <a:pt x="2141289" y="495725"/>
                </a:cubicBezTo>
                <a:cubicBezTo>
                  <a:pt x="2141289" y="495725"/>
                  <a:pt x="2140357" y="496516"/>
                  <a:pt x="2140357" y="497306"/>
                </a:cubicBezTo>
                <a:cubicBezTo>
                  <a:pt x="2139422" y="498100"/>
                  <a:pt x="2139422" y="498100"/>
                  <a:pt x="2138486" y="498890"/>
                </a:cubicBezTo>
                <a:lnTo>
                  <a:pt x="2136619" y="497306"/>
                </a:lnTo>
                <a:lnTo>
                  <a:pt x="2137551" y="495725"/>
                </a:lnTo>
                <a:cubicBezTo>
                  <a:pt x="2138486" y="494935"/>
                  <a:pt x="2139422" y="494935"/>
                  <a:pt x="2139422" y="494145"/>
                </a:cubicBezTo>
                <a:close/>
                <a:moveTo>
                  <a:pt x="2148768" y="491770"/>
                </a:moveTo>
                <a:lnTo>
                  <a:pt x="2146898" y="493351"/>
                </a:lnTo>
                <a:lnTo>
                  <a:pt x="2145030" y="491770"/>
                </a:lnTo>
                <a:lnTo>
                  <a:pt x="2145965" y="490189"/>
                </a:lnTo>
                <a:cubicBezTo>
                  <a:pt x="2146898" y="490189"/>
                  <a:pt x="2148768" y="490980"/>
                  <a:pt x="2148768" y="491770"/>
                </a:cubicBezTo>
                <a:close/>
                <a:moveTo>
                  <a:pt x="2216998" y="496516"/>
                </a:moveTo>
                <a:cubicBezTo>
                  <a:pt x="2216998" y="496516"/>
                  <a:pt x="2218869" y="497306"/>
                  <a:pt x="2218869" y="498100"/>
                </a:cubicBezTo>
                <a:lnTo>
                  <a:pt x="2216998" y="499681"/>
                </a:lnTo>
                <a:lnTo>
                  <a:pt x="2215131" y="498100"/>
                </a:lnTo>
                <a:cubicBezTo>
                  <a:pt x="2215131" y="498100"/>
                  <a:pt x="2216063" y="496516"/>
                  <a:pt x="2216998" y="496516"/>
                </a:cubicBezTo>
                <a:close/>
                <a:moveTo>
                  <a:pt x="727026" y="535274"/>
                </a:moveTo>
                <a:cubicBezTo>
                  <a:pt x="727026" y="535274"/>
                  <a:pt x="726091" y="536855"/>
                  <a:pt x="725155" y="536855"/>
                </a:cubicBezTo>
                <a:cubicBezTo>
                  <a:pt x="725155" y="536855"/>
                  <a:pt x="724223" y="535274"/>
                  <a:pt x="723288" y="535274"/>
                </a:cubicBezTo>
                <a:lnTo>
                  <a:pt x="725845" y="533832"/>
                </a:lnTo>
                <a:cubicBezTo>
                  <a:pt x="725980" y="534090"/>
                  <a:pt x="727026" y="534682"/>
                  <a:pt x="727026" y="535274"/>
                </a:cubicBezTo>
                <a:close/>
                <a:moveTo>
                  <a:pt x="1947812" y="535274"/>
                </a:moveTo>
                <a:cubicBezTo>
                  <a:pt x="1946880" y="535274"/>
                  <a:pt x="1945945" y="536855"/>
                  <a:pt x="1945945" y="536855"/>
                </a:cubicBezTo>
                <a:cubicBezTo>
                  <a:pt x="1945009" y="536855"/>
                  <a:pt x="1944074" y="535274"/>
                  <a:pt x="1944074" y="535274"/>
                </a:cubicBezTo>
                <a:cubicBezTo>
                  <a:pt x="1944074" y="534682"/>
                  <a:pt x="1945119" y="534090"/>
                  <a:pt x="1945255" y="533832"/>
                </a:cubicBezTo>
                <a:lnTo>
                  <a:pt x="1947812" y="535274"/>
                </a:ln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D56AC90-315F-B500-7D9F-CF3EAD2E47A6}"/>
              </a:ext>
            </a:extLst>
          </p:cNvPr>
          <p:cNvSpPr txBox="1"/>
          <p:nvPr/>
        </p:nvSpPr>
        <p:spPr>
          <a:xfrm>
            <a:off x="4618619" y="2248804"/>
            <a:ext cx="1919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02 </a:t>
            </a:r>
            <a:r>
              <a:rPr lang="zh-CN" altLang="en-US" dirty="0"/>
              <a:t>应用监控推送</a:t>
            </a:r>
          </a:p>
        </p:txBody>
      </p:sp>
      <p:sp>
        <p:nvSpPr>
          <p:cNvPr id="11" name="Freeform 17">
            <a:extLst>
              <a:ext uri="{FF2B5EF4-FFF2-40B4-BE49-F238E27FC236}">
                <a16:creationId xmlns:a16="http://schemas.microsoft.com/office/drawing/2014/main" id="{D2E61393-197F-B726-D7E4-D56C7A7AC543}"/>
              </a:ext>
            </a:extLst>
          </p:cNvPr>
          <p:cNvSpPr/>
          <p:nvPr/>
        </p:nvSpPr>
        <p:spPr>
          <a:xfrm>
            <a:off x="7178999" y="2174040"/>
            <a:ext cx="1864349" cy="544765"/>
          </a:xfrm>
          <a:custGeom>
            <a:avLst/>
            <a:gdLst/>
            <a:ahLst/>
            <a:cxnLst/>
            <a:rect l="l" t="t" r="r" b="b"/>
            <a:pathLst>
              <a:path w="2311400" h="544765">
                <a:moveTo>
                  <a:pt x="2311400" y="504426"/>
                </a:moveTo>
                <a:cubicBezTo>
                  <a:pt x="2311400" y="505217"/>
                  <a:pt x="2310465" y="506007"/>
                  <a:pt x="2310465" y="506007"/>
                </a:cubicBezTo>
                <a:cubicBezTo>
                  <a:pt x="2309533" y="506797"/>
                  <a:pt x="2308598" y="507591"/>
                  <a:pt x="2308598" y="508381"/>
                </a:cubicBezTo>
                <a:lnTo>
                  <a:pt x="2310465" y="509172"/>
                </a:lnTo>
                <a:cubicBezTo>
                  <a:pt x="2310465" y="509962"/>
                  <a:pt x="2308598" y="510753"/>
                  <a:pt x="2308598" y="511546"/>
                </a:cubicBezTo>
                <a:cubicBezTo>
                  <a:pt x="2308598" y="511546"/>
                  <a:pt x="2307663" y="512337"/>
                  <a:pt x="2307663" y="513127"/>
                </a:cubicBezTo>
                <a:cubicBezTo>
                  <a:pt x="2307663" y="513127"/>
                  <a:pt x="2309533" y="513917"/>
                  <a:pt x="2309533" y="514708"/>
                </a:cubicBezTo>
                <a:lnTo>
                  <a:pt x="2307663" y="516292"/>
                </a:lnTo>
                <a:lnTo>
                  <a:pt x="2305792" y="514708"/>
                </a:lnTo>
                <a:lnTo>
                  <a:pt x="2303925" y="513127"/>
                </a:lnTo>
                <a:cubicBezTo>
                  <a:pt x="2302989" y="513917"/>
                  <a:pt x="2302054" y="514708"/>
                  <a:pt x="2302054" y="515498"/>
                </a:cubicBezTo>
                <a:lnTo>
                  <a:pt x="2303925" y="516292"/>
                </a:lnTo>
                <a:cubicBezTo>
                  <a:pt x="2303925" y="517082"/>
                  <a:pt x="2302054" y="517873"/>
                  <a:pt x="2302989" y="518663"/>
                </a:cubicBezTo>
                <a:lnTo>
                  <a:pt x="2304860" y="519453"/>
                </a:lnTo>
                <a:cubicBezTo>
                  <a:pt x="2304860" y="520247"/>
                  <a:pt x="2302989" y="521037"/>
                  <a:pt x="2302989" y="521828"/>
                </a:cubicBezTo>
                <a:lnTo>
                  <a:pt x="2304860" y="522618"/>
                </a:lnTo>
                <a:cubicBezTo>
                  <a:pt x="2304860" y="523409"/>
                  <a:pt x="2303925" y="524199"/>
                  <a:pt x="2303925" y="524199"/>
                </a:cubicBezTo>
                <a:cubicBezTo>
                  <a:pt x="2302989" y="524993"/>
                  <a:pt x="2302989" y="525783"/>
                  <a:pt x="2302054" y="526573"/>
                </a:cubicBezTo>
                <a:lnTo>
                  <a:pt x="2300184" y="524993"/>
                </a:lnTo>
                <a:cubicBezTo>
                  <a:pt x="2299251" y="524199"/>
                  <a:pt x="2298316" y="524199"/>
                  <a:pt x="2297381" y="523409"/>
                </a:cubicBezTo>
                <a:cubicBezTo>
                  <a:pt x="2297381" y="523409"/>
                  <a:pt x="2296446" y="522618"/>
                  <a:pt x="2295510" y="522618"/>
                </a:cubicBezTo>
                <a:cubicBezTo>
                  <a:pt x="2295510" y="522618"/>
                  <a:pt x="2294578" y="524199"/>
                  <a:pt x="2293643" y="524199"/>
                </a:cubicBezTo>
                <a:lnTo>
                  <a:pt x="2292708" y="525783"/>
                </a:lnTo>
                <a:cubicBezTo>
                  <a:pt x="2291772" y="525783"/>
                  <a:pt x="2291772" y="527364"/>
                  <a:pt x="2290837" y="527364"/>
                </a:cubicBezTo>
                <a:cubicBezTo>
                  <a:pt x="2290837" y="527364"/>
                  <a:pt x="2288970" y="525783"/>
                  <a:pt x="2288970" y="526573"/>
                </a:cubicBezTo>
                <a:cubicBezTo>
                  <a:pt x="2288034" y="526573"/>
                  <a:pt x="2288034" y="527364"/>
                  <a:pt x="2287099" y="528154"/>
                </a:cubicBezTo>
                <a:cubicBezTo>
                  <a:pt x="2287099" y="528948"/>
                  <a:pt x="2286164" y="528948"/>
                  <a:pt x="2285229" y="529738"/>
                </a:cubicBezTo>
                <a:cubicBezTo>
                  <a:pt x="2285229" y="530529"/>
                  <a:pt x="2284297" y="531319"/>
                  <a:pt x="2284297" y="531319"/>
                </a:cubicBezTo>
                <a:cubicBezTo>
                  <a:pt x="2283361" y="532109"/>
                  <a:pt x="2283361" y="532900"/>
                  <a:pt x="2282426" y="533693"/>
                </a:cubicBezTo>
                <a:cubicBezTo>
                  <a:pt x="2281491" y="533693"/>
                  <a:pt x="2281491" y="534484"/>
                  <a:pt x="2280555" y="535274"/>
                </a:cubicBezTo>
                <a:lnTo>
                  <a:pt x="2278688" y="533693"/>
                </a:lnTo>
                <a:cubicBezTo>
                  <a:pt x="2278688" y="532900"/>
                  <a:pt x="2280555" y="532109"/>
                  <a:pt x="2280555" y="532109"/>
                </a:cubicBezTo>
                <a:cubicBezTo>
                  <a:pt x="2279623" y="532109"/>
                  <a:pt x="2278688" y="530529"/>
                  <a:pt x="2278688" y="530529"/>
                </a:cubicBezTo>
                <a:cubicBezTo>
                  <a:pt x="2277753" y="530529"/>
                  <a:pt x="2276818" y="532109"/>
                  <a:pt x="2276818" y="532109"/>
                </a:cubicBezTo>
                <a:lnTo>
                  <a:pt x="2274950" y="534484"/>
                </a:lnTo>
                <a:cubicBezTo>
                  <a:pt x="2274950" y="533693"/>
                  <a:pt x="2273080" y="532900"/>
                  <a:pt x="2273080" y="532900"/>
                </a:cubicBezTo>
                <a:cubicBezTo>
                  <a:pt x="2273080" y="532109"/>
                  <a:pt x="2274015" y="531319"/>
                  <a:pt x="2274950" y="531319"/>
                </a:cubicBezTo>
                <a:cubicBezTo>
                  <a:pt x="2274950" y="530529"/>
                  <a:pt x="2275882" y="529738"/>
                  <a:pt x="2275882" y="528948"/>
                </a:cubicBezTo>
                <a:lnTo>
                  <a:pt x="2274015" y="528154"/>
                </a:lnTo>
                <a:cubicBezTo>
                  <a:pt x="2274015" y="527364"/>
                  <a:pt x="2272144" y="526573"/>
                  <a:pt x="2272144" y="526573"/>
                </a:cubicBezTo>
                <a:lnTo>
                  <a:pt x="2274015" y="524993"/>
                </a:lnTo>
                <a:cubicBezTo>
                  <a:pt x="2273080" y="524199"/>
                  <a:pt x="2272144" y="524199"/>
                  <a:pt x="2271209" y="523409"/>
                </a:cubicBezTo>
                <a:cubicBezTo>
                  <a:pt x="2271209" y="524199"/>
                  <a:pt x="2270277" y="524993"/>
                  <a:pt x="2270277" y="524993"/>
                </a:cubicBezTo>
                <a:cubicBezTo>
                  <a:pt x="2269342" y="525783"/>
                  <a:pt x="2268407" y="526573"/>
                  <a:pt x="2268407" y="527364"/>
                </a:cubicBezTo>
                <a:cubicBezTo>
                  <a:pt x="2268407" y="527364"/>
                  <a:pt x="2266536" y="528154"/>
                  <a:pt x="2266536" y="528948"/>
                </a:cubicBezTo>
                <a:lnTo>
                  <a:pt x="2268407" y="529738"/>
                </a:lnTo>
                <a:cubicBezTo>
                  <a:pt x="2268407" y="530529"/>
                  <a:pt x="2267471" y="532109"/>
                  <a:pt x="2267471" y="532109"/>
                </a:cubicBezTo>
                <a:cubicBezTo>
                  <a:pt x="2266536" y="532109"/>
                  <a:pt x="2265601" y="530529"/>
                  <a:pt x="2265601" y="530529"/>
                </a:cubicBezTo>
                <a:cubicBezTo>
                  <a:pt x="2264669" y="530529"/>
                  <a:pt x="2263733" y="528948"/>
                  <a:pt x="2262798" y="528948"/>
                </a:cubicBezTo>
                <a:cubicBezTo>
                  <a:pt x="2262798" y="528948"/>
                  <a:pt x="2261863" y="530529"/>
                  <a:pt x="2261863" y="531319"/>
                </a:cubicBezTo>
                <a:cubicBezTo>
                  <a:pt x="2260928" y="531319"/>
                  <a:pt x="2259995" y="529738"/>
                  <a:pt x="2259060" y="529738"/>
                </a:cubicBezTo>
                <a:lnTo>
                  <a:pt x="2258125" y="531319"/>
                </a:lnTo>
                <a:cubicBezTo>
                  <a:pt x="2257190" y="531319"/>
                  <a:pt x="2256254" y="532900"/>
                  <a:pt x="2256254" y="532900"/>
                </a:cubicBezTo>
                <a:cubicBezTo>
                  <a:pt x="2255319" y="532900"/>
                  <a:pt x="2254387" y="532109"/>
                  <a:pt x="2254387" y="532109"/>
                </a:cubicBezTo>
                <a:cubicBezTo>
                  <a:pt x="2253452" y="531319"/>
                  <a:pt x="2252516" y="530529"/>
                  <a:pt x="2251581" y="530529"/>
                </a:cubicBezTo>
                <a:cubicBezTo>
                  <a:pt x="2251581" y="529738"/>
                  <a:pt x="2250649" y="529738"/>
                  <a:pt x="2249714" y="528948"/>
                </a:cubicBezTo>
                <a:lnTo>
                  <a:pt x="2251581" y="527364"/>
                </a:lnTo>
                <a:cubicBezTo>
                  <a:pt x="2251581" y="526573"/>
                  <a:pt x="2249714" y="526573"/>
                  <a:pt x="2249714" y="525783"/>
                </a:cubicBezTo>
                <a:cubicBezTo>
                  <a:pt x="2249714" y="526573"/>
                  <a:pt x="2247843" y="527364"/>
                  <a:pt x="2247843" y="527364"/>
                </a:cubicBezTo>
                <a:cubicBezTo>
                  <a:pt x="2247843" y="528154"/>
                  <a:pt x="2249714" y="528154"/>
                  <a:pt x="2249714" y="528948"/>
                </a:cubicBezTo>
                <a:cubicBezTo>
                  <a:pt x="2249714" y="529738"/>
                  <a:pt x="2247843" y="530529"/>
                  <a:pt x="2248778" y="530529"/>
                </a:cubicBezTo>
                <a:cubicBezTo>
                  <a:pt x="2248778" y="531319"/>
                  <a:pt x="2250649" y="532109"/>
                  <a:pt x="2250649" y="532109"/>
                </a:cubicBezTo>
                <a:lnTo>
                  <a:pt x="2248778" y="533693"/>
                </a:lnTo>
                <a:lnTo>
                  <a:pt x="2246908" y="532900"/>
                </a:lnTo>
                <a:cubicBezTo>
                  <a:pt x="2245973" y="532109"/>
                  <a:pt x="2245041" y="531319"/>
                  <a:pt x="2245041" y="531319"/>
                </a:cubicBezTo>
                <a:cubicBezTo>
                  <a:pt x="2244105" y="531319"/>
                  <a:pt x="2243170" y="529738"/>
                  <a:pt x="2242235" y="529738"/>
                </a:cubicBezTo>
                <a:lnTo>
                  <a:pt x="2241300" y="531319"/>
                </a:lnTo>
                <a:cubicBezTo>
                  <a:pt x="2241300" y="532109"/>
                  <a:pt x="2243170" y="532900"/>
                  <a:pt x="2243170" y="532900"/>
                </a:cubicBezTo>
                <a:cubicBezTo>
                  <a:pt x="2243170" y="532900"/>
                  <a:pt x="2242235" y="534484"/>
                  <a:pt x="2241300" y="534484"/>
                </a:cubicBezTo>
                <a:cubicBezTo>
                  <a:pt x="2241300" y="534484"/>
                  <a:pt x="2239432" y="532900"/>
                  <a:pt x="2239432" y="533693"/>
                </a:cubicBezTo>
                <a:cubicBezTo>
                  <a:pt x="2238497" y="533693"/>
                  <a:pt x="2238497" y="535274"/>
                  <a:pt x="2237562" y="535274"/>
                </a:cubicBezTo>
                <a:cubicBezTo>
                  <a:pt x="2237562" y="535274"/>
                  <a:pt x="2236626" y="533693"/>
                  <a:pt x="2235691" y="533693"/>
                </a:cubicBezTo>
                <a:cubicBezTo>
                  <a:pt x="2236626" y="533693"/>
                  <a:pt x="2236626" y="532109"/>
                  <a:pt x="2237562" y="532109"/>
                </a:cubicBezTo>
                <a:cubicBezTo>
                  <a:pt x="2237562" y="531319"/>
                  <a:pt x="2238497" y="530529"/>
                  <a:pt x="2238497" y="530529"/>
                </a:cubicBezTo>
                <a:cubicBezTo>
                  <a:pt x="2239432" y="529738"/>
                  <a:pt x="2236626" y="528948"/>
                  <a:pt x="2236626" y="528948"/>
                </a:cubicBezTo>
                <a:cubicBezTo>
                  <a:pt x="2236626" y="528154"/>
                  <a:pt x="2238497" y="527364"/>
                  <a:pt x="2238497" y="527364"/>
                </a:cubicBezTo>
                <a:cubicBezTo>
                  <a:pt x="2238497" y="526573"/>
                  <a:pt x="2236626" y="526573"/>
                  <a:pt x="2236626" y="525783"/>
                </a:cubicBezTo>
                <a:cubicBezTo>
                  <a:pt x="2235691" y="525783"/>
                  <a:pt x="2234759" y="524199"/>
                  <a:pt x="2233824" y="524199"/>
                </a:cubicBezTo>
                <a:cubicBezTo>
                  <a:pt x="2233824" y="524199"/>
                  <a:pt x="2232888" y="525783"/>
                  <a:pt x="2232888" y="526573"/>
                </a:cubicBezTo>
                <a:cubicBezTo>
                  <a:pt x="2231953" y="526573"/>
                  <a:pt x="2231953" y="527364"/>
                  <a:pt x="2231018" y="528154"/>
                </a:cubicBezTo>
                <a:cubicBezTo>
                  <a:pt x="2231018" y="528154"/>
                  <a:pt x="2230083" y="529738"/>
                  <a:pt x="2229151" y="529738"/>
                </a:cubicBezTo>
                <a:cubicBezTo>
                  <a:pt x="2229151" y="529738"/>
                  <a:pt x="2228215" y="528154"/>
                  <a:pt x="2227280" y="528154"/>
                </a:cubicBezTo>
                <a:cubicBezTo>
                  <a:pt x="2226345" y="528948"/>
                  <a:pt x="2226345" y="529738"/>
                  <a:pt x="2225413" y="530529"/>
                </a:cubicBezTo>
                <a:cubicBezTo>
                  <a:pt x="2225413" y="530529"/>
                  <a:pt x="2224477" y="531319"/>
                  <a:pt x="2224477" y="532109"/>
                </a:cubicBezTo>
                <a:cubicBezTo>
                  <a:pt x="2223542" y="532109"/>
                  <a:pt x="2222607" y="533693"/>
                  <a:pt x="2222607" y="533693"/>
                </a:cubicBezTo>
                <a:cubicBezTo>
                  <a:pt x="2221672" y="533693"/>
                  <a:pt x="2220739" y="532109"/>
                  <a:pt x="2220739" y="532109"/>
                </a:cubicBezTo>
                <a:cubicBezTo>
                  <a:pt x="2219804" y="532109"/>
                  <a:pt x="2219804" y="534484"/>
                  <a:pt x="2218869" y="534484"/>
                </a:cubicBezTo>
                <a:lnTo>
                  <a:pt x="2216998" y="532900"/>
                </a:lnTo>
                <a:cubicBezTo>
                  <a:pt x="2216063" y="532109"/>
                  <a:pt x="2215131" y="532109"/>
                  <a:pt x="2215131" y="531319"/>
                </a:cubicBezTo>
                <a:cubicBezTo>
                  <a:pt x="2216063" y="530529"/>
                  <a:pt x="2216998" y="528948"/>
                  <a:pt x="2217934" y="528154"/>
                </a:cubicBezTo>
                <a:cubicBezTo>
                  <a:pt x="2217934" y="527364"/>
                  <a:pt x="2219804" y="526573"/>
                  <a:pt x="2219804" y="526573"/>
                </a:cubicBezTo>
                <a:cubicBezTo>
                  <a:pt x="2219804" y="525783"/>
                  <a:pt x="2216998" y="524993"/>
                  <a:pt x="2216998" y="524993"/>
                </a:cubicBezTo>
                <a:cubicBezTo>
                  <a:pt x="2217934" y="524993"/>
                  <a:pt x="2218869" y="523409"/>
                  <a:pt x="2218869" y="523409"/>
                </a:cubicBezTo>
                <a:cubicBezTo>
                  <a:pt x="2219804" y="523409"/>
                  <a:pt x="2220739" y="524199"/>
                  <a:pt x="2220739" y="524199"/>
                </a:cubicBezTo>
                <a:cubicBezTo>
                  <a:pt x="2221672" y="524199"/>
                  <a:pt x="2223542" y="525783"/>
                  <a:pt x="2223542" y="525783"/>
                </a:cubicBezTo>
                <a:lnTo>
                  <a:pt x="2224477" y="524199"/>
                </a:lnTo>
                <a:cubicBezTo>
                  <a:pt x="2224477" y="523409"/>
                  <a:pt x="2222607" y="523409"/>
                  <a:pt x="2222607" y="522618"/>
                </a:cubicBezTo>
                <a:cubicBezTo>
                  <a:pt x="2222607" y="521828"/>
                  <a:pt x="2224477" y="521037"/>
                  <a:pt x="2224477" y="521037"/>
                </a:cubicBezTo>
                <a:cubicBezTo>
                  <a:pt x="2224477" y="520247"/>
                  <a:pt x="2221672" y="519453"/>
                  <a:pt x="2222607" y="519453"/>
                </a:cubicBezTo>
                <a:cubicBezTo>
                  <a:pt x="2222607" y="518663"/>
                  <a:pt x="2223542" y="517873"/>
                  <a:pt x="2223542" y="517873"/>
                </a:cubicBezTo>
                <a:cubicBezTo>
                  <a:pt x="2224477" y="517082"/>
                  <a:pt x="2224477" y="516292"/>
                  <a:pt x="2225413" y="516292"/>
                </a:cubicBezTo>
                <a:cubicBezTo>
                  <a:pt x="2226345" y="515498"/>
                  <a:pt x="2226345" y="514708"/>
                  <a:pt x="2227280" y="513917"/>
                </a:cubicBezTo>
                <a:cubicBezTo>
                  <a:pt x="2226345" y="513917"/>
                  <a:pt x="2225413" y="513127"/>
                  <a:pt x="2224477" y="513127"/>
                </a:cubicBezTo>
                <a:lnTo>
                  <a:pt x="2223542" y="514708"/>
                </a:lnTo>
                <a:cubicBezTo>
                  <a:pt x="2222607" y="514708"/>
                  <a:pt x="2222607" y="516292"/>
                  <a:pt x="2221672" y="516292"/>
                </a:cubicBezTo>
                <a:cubicBezTo>
                  <a:pt x="2221672" y="517082"/>
                  <a:pt x="2220739" y="517873"/>
                  <a:pt x="2219804" y="517873"/>
                </a:cubicBezTo>
                <a:cubicBezTo>
                  <a:pt x="2219804" y="518663"/>
                  <a:pt x="2218869" y="519453"/>
                  <a:pt x="2218869" y="520247"/>
                </a:cubicBezTo>
                <a:cubicBezTo>
                  <a:pt x="2217934" y="520247"/>
                  <a:pt x="2216998" y="521828"/>
                  <a:pt x="2216998" y="521828"/>
                </a:cubicBezTo>
                <a:lnTo>
                  <a:pt x="2215131" y="520247"/>
                </a:lnTo>
                <a:cubicBezTo>
                  <a:pt x="2215131" y="521037"/>
                  <a:pt x="2213260" y="521828"/>
                  <a:pt x="2213260" y="521828"/>
                </a:cubicBezTo>
                <a:cubicBezTo>
                  <a:pt x="2213260" y="522618"/>
                  <a:pt x="2215131" y="523409"/>
                  <a:pt x="2215131" y="523409"/>
                </a:cubicBezTo>
                <a:lnTo>
                  <a:pt x="2216998" y="524993"/>
                </a:lnTo>
                <a:cubicBezTo>
                  <a:pt x="2216998" y="525783"/>
                  <a:pt x="2216063" y="525783"/>
                  <a:pt x="2216063" y="526573"/>
                </a:cubicBezTo>
                <a:cubicBezTo>
                  <a:pt x="2215131" y="527364"/>
                  <a:pt x="2215131" y="528154"/>
                  <a:pt x="2214196" y="528154"/>
                </a:cubicBezTo>
                <a:cubicBezTo>
                  <a:pt x="2214196" y="528948"/>
                  <a:pt x="2213260" y="529738"/>
                  <a:pt x="2212325" y="529738"/>
                </a:cubicBezTo>
                <a:cubicBezTo>
                  <a:pt x="2212325" y="530529"/>
                  <a:pt x="2211390" y="528948"/>
                  <a:pt x="2210458" y="528948"/>
                </a:cubicBezTo>
                <a:lnTo>
                  <a:pt x="2208587" y="530529"/>
                </a:lnTo>
                <a:cubicBezTo>
                  <a:pt x="2208587" y="531319"/>
                  <a:pt x="2207652" y="532109"/>
                  <a:pt x="2207652" y="532109"/>
                </a:cubicBezTo>
                <a:lnTo>
                  <a:pt x="2209523" y="533693"/>
                </a:lnTo>
                <a:lnTo>
                  <a:pt x="2211390" y="532109"/>
                </a:lnTo>
                <a:lnTo>
                  <a:pt x="2213260" y="532900"/>
                </a:lnTo>
                <a:cubicBezTo>
                  <a:pt x="2213260" y="533693"/>
                  <a:pt x="2211390" y="534484"/>
                  <a:pt x="2211390" y="535274"/>
                </a:cubicBezTo>
                <a:cubicBezTo>
                  <a:pt x="2211390" y="535274"/>
                  <a:pt x="2210458" y="536065"/>
                  <a:pt x="2209523" y="536855"/>
                </a:cubicBezTo>
                <a:cubicBezTo>
                  <a:pt x="2209523" y="536855"/>
                  <a:pt x="2212325" y="537649"/>
                  <a:pt x="2212325" y="538439"/>
                </a:cubicBezTo>
                <a:cubicBezTo>
                  <a:pt x="2212325" y="538439"/>
                  <a:pt x="2210458" y="539229"/>
                  <a:pt x="2210458" y="540020"/>
                </a:cubicBezTo>
                <a:cubicBezTo>
                  <a:pt x="2210458" y="540810"/>
                  <a:pt x="2209523" y="540810"/>
                  <a:pt x="2208587" y="541601"/>
                </a:cubicBezTo>
                <a:cubicBezTo>
                  <a:pt x="2208587" y="540810"/>
                  <a:pt x="2207652" y="540810"/>
                  <a:pt x="2206717" y="540020"/>
                </a:cubicBezTo>
                <a:lnTo>
                  <a:pt x="2204849" y="539229"/>
                </a:lnTo>
                <a:cubicBezTo>
                  <a:pt x="2204849" y="538439"/>
                  <a:pt x="2205782" y="537649"/>
                  <a:pt x="2206717" y="536855"/>
                </a:cubicBezTo>
                <a:cubicBezTo>
                  <a:pt x="2205782" y="536855"/>
                  <a:pt x="2204849" y="536065"/>
                  <a:pt x="2203914" y="536065"/>
                </a:cubicBezTo>
                <a:lnTo>
                  <a:pt x="2202979" y="537649"/>
                </a:lnTo>
                <a:cubicBezTo>
                  <a:pt x="2202979" y="537649"/>
                  <a:pt x="2204849" y="538439"/>
                  <a:pt x="2204849" y="539229"/>
                </a:cubicBezTo>
                <a:cubicBezTo>
                  <a:pt x="2204849" y="539229"/>
                  <a:pt x="2203914" y="540020"/>
                  <a:pt x="2202979" y="540810"/>
                </a:cubicBezTo>
                <a:cubicBezTo>
                  <a:pt x="2202979" y="540810"/>
                  <a:pt x="2202044" y="542394"/>
                  <a:pt x="2201108" y="542394"/>
                </a:cubicBezTo>
                <a:cubicBezTo>
                  <a:pt x="2201108" y="542394"/>
                  <a:pt x="2199241" y="541601"/>
                  <a:pt x="2199241" y="540810"/>
                </a:cubicBezTo>
                <a:cubicBezTo>
                  <a:pt x="2199241" y="540810"/>
                  <a:pt x="2201108" y="540020"/>
                  <a:pt x="2201108" y="539229"/>
                </a:cubicBezTo>
                <a:cubicBezTo>
                  <a:pt x="2201108" y="538439"/>
                  <a:pt x="2199241" y="538439"/>
                  <a:pt x="2199241" y="537649"/>
                </a:cubicBezTo>
                <a:cubicBezTo>
                  <a:pt x="2200176" y="536855"/>
                  <a:pt x="2201108" y="536065"/>
                  <a:pt x="2202044" y="534484"/>
                </a:cubicBezTo>
                <a:cubicBezTo>
                  <a:pt x="2202979" y="533693"/>
                  <a:pt x="2203914" y="532109"/>
                  <a:pt x="2204849" y="531319"/>
                </a:cubicBezTo>
                <a:cubicBezTo>
                  <a:pt x="2203914" y="529738"/>
                  <a:pt x="2202979" y="528948"/>
                  <a:pt x="2201108" y="528154"/>
                </a:cubicBezTo>
                <a:cubicBezTo>
                  <a:pt x="2200176" y="528154"/>
                  <a:pt x="2200176" y="527364"/>
                  <a:pt x="2199241" y="526573"/>
                </a:cubicBezTo>
                <a:cubicBezTo>
                  <a:pt x="2198306" y="527364"/>
                  <a:pt x="2198306" y="528948"/>
                  <a:pt x="2197370" y="528948"/>
                </a:cubicBezTo>
                <a:lnTo>
                  <a:pt x="2195503" y="527364"/>
                </a:lnTo>
                <a:lnTo>
                  <a:pt x="2193633" y="525783"/>
                </a:lnTo>
                <a:cubicBezTo>
                  <a:pt x="2192697" y="525783"/>
                  <a:pt x="2191762" y="527364"/>
                  <a:pt x="2191762" y="527364"/>
                </a:cubicBezTo>
                <a:cubicBezTo>
                  <a:pt x="2190830" y="528154"/>
                  <a:pt x="2189895" y="528948"/>
                  <a:pt x="2189895" y="529738"/>
                </a:cubicBezTo>
                <a:lnTo>
                  <a:pt x="2191762" y="530529"/>
                </a:lnTo>
                <a:cubicBezTo>
                  <a:pt x="2191762" y="531319"/>
                  <a:pt x="2190830" y="532109"/>
                  <a:pt x="2190830" y="532900"/>
                </a:cubicBezTo>
                <a:lnTo>
                  <a:pt x="2188959" y="531319"/>
                </a:lnTo>
                <a:cubicBezTo>
                  <a:pt x="2188024" y="531319"/>
                  <a:pt x="2187089" y="532900"/>
                  <a:pt x="2187089" y="532900"/>
                </a:cubicBezTo>
                <a:cubicBezTo>
                  <a:pt x="2186157" y="533693"/>
                  <a:pt x="2186157" y="534484"/>
                  <a:pt x="2185221" y="534484"/>
                </a:cubicBezTo>
                <a:lnTo>
                  <a:pt x="2183351" y="533693"/>
                </a:lnTo>
                <a:cubicBezTo>
                  <a:pt x="2183351" y="532900"/>
                  <a:pt x="2185221" y="532109"/>
                  <a:pt x="2185221" y="531319"/>
                </a:cubicBezTo>
                <a:cubicBezTo>
                  <a:pt x="2184286" y="531319"/>
                  <a:pt x="2183351" y="530529"/>
                  <a:pt x="2182416" y="530529"/>
                </a:cubicBezTo>
                <a:cubicBezTo>
                  <a:pt x="2182416" y="529738"/>
                  <a:pt x="2181480" y="528948"/>
                  <a:pt x="2180548" y="528948"/>
                </a:cubicBezTo>
                <a:lnTo>
                  <a:pt x="2178678" y="527364"/>
                </a:lnTo>
                <a:cubicBezTo>
                  <a:pt x="2178678" y="527364"/>
                  <a:pt x="2176807" y="528948"/>
                  <a:pt x="2176807" y="529738"/>
                </a:cubicBezTo>
                <a:lnTo>
                  <a:pt x="2174940" y="531319"/>
                </a:lnTo>
                <a:cubicBezTo>
                  <a:pt x="2174940" y="531319"/>
                  <a:pt x="2173069" y="530529"/>
                  <a:pt x="2173069" y="529738"/>
                </a:cubicBezTo>
                <a:lnTo>
                  <a:pt x="2174940" y="528154"/>
                </a:lnTo>
                <a:cubicBezTo>
                  <a:pt x="2174940" y="527364"/>
                  <a:pt x="2175872" y="526573"/>
                  <a:pt x="2176807" y="526573"/>
                </a:cubicBezTo>
                <a:cubicBezTo>
                  <a:pt x="2176807" y="525783"/>
                  <a:pt x="2177742" y="524993"/>
                  <a:pt x="2177742" y="524199"/>
                </a:cubicBezTo>
                <a:lnTo>
                  <a:pt x="2175872" y="523409"/>
                </a:lnTo>
                <a:cubicBezTo>
                  <a:pt x="2175872" y="522618"/>
                  <a:pt x="2177742" y="521828"/>
                  <a:pt x="2177742" y="521828"/>
                </a:cubicBezTo>
                <a:cubicBezTo>
                  <a:pt x="2177742" y="521037"/>
                  <a:pt x="2175872" y="520247"/>
                  <a:pt x="2175872" y="520247"/>
                </a:cubicBezTo>
                <a:cubicBezTo>
                  <a:pt x="2174940" y="520247"/>
                  <a:pt x="2174005" y="521828"/>
                  <a:pt x="2174005" y="521828"/>
                </a:cubicBezTo>
                <a:cubicBezTo>
                  <a:pt x="2173069" y="521828"/>
                  <a:pt x="2172134" y="520247"/>
                  <a:pt x="2172134" y="520247"/>
                </a:cubicBezTo>
                <a:cubicBezTo>
                  <a:pt x="2171199" y="521037"/>
                  <a:pt x="2171199" y="521828"/>
                  <a:pt x="2170267" y="522618"/>
                </a:cubicBezTo>
                <a:cubicBezTo>
                  <a:pt x="2170267" y="522618"/>
                  <a:pt x="2168396" y="523409"/>
                  <a:pt x="2168396" y="524199"/>
                </a:cubicBezTo>
                <a:cubicBezTo>
                  <a:pt x="2168396" y="524199"/>
                  <a:pt x="2170267" y="524993"/>
                  <a:pt x="2170267" y="525783"/>
                </a:cubicBezTo>
                <a:cubicBezTo>
                  <a:pt x="2171199" y="525783"/>
                  <a:pt x="2169331" y="526573"/>
                  <a:pt x="2169331" y="527364"/>
                </a:cubicBezTo>
                <a:cubicBezTo>
                  <a:pt x="2169331" y="527364"/>
                  <a:pt x="2168396" y="528154"/>
                  <a:pt x="2167461" y="528948"/>
                </a:cubicBezTo>
                <a:lnTo>
                  <a:pt x="2165593" y="530529"/>
                </a:lnTo>
                <a:lnTo>
                  <a:pt x="2168396" y="532109"/>
                </a:lnTo>
                <a:cubicBezTo>
                  <a:pt x="2167461" y="532900"/>
                  <a:pt x="2166526" y="532900"/>
                  <a:pt x="2166526" y="533693"/>
                </a:cubicBezTo>
                <a:cubicBezTo>
                  <a:pt x="2165593" y="534484"/>
                  <a:pt x="2165593" y="535274"/>
                  <a:pt x="2164658" y="535274"/>
                </a:cubicBezTo>
                <a:cubicBezTo>
                  <a:pt x="2164658" y="536065"/>
                  <a:pt x="2162788" y="534484"/>
                  <a:pt x="2162788" y="534484"/>
                </a:cubicBezTo>
                <a:cubicBezTo>
                  <a:pt x="2161852" y="534484"/>
                  <a:pt x="2161852" y="536065"/>
                  <a:pt x="2160920" y="536065"/>
                </a:cubicBezTo>
                <a:cubicBezTo>
                  <a:pt x="2160920" y="536065"/>
                  <a:pt x="2159985" y="534484"/>
                  <a:pt x="2159050" y="534484"/>
                </a:cubicBezTo>
                <a:cubicBezTo>
                  <a:pt x="2159050" y="534484"/>
                  <a:pt x="2159985" y="532900"/>
                  <a:pt x="2160920" y="532900"/>
                </a:cubicBezTo>
                <a:cubicBezTo>
                  <a:pt x="2160920" y="532109"/>
                  <a:pt x="2161852" y="531319"/>
                  <a:pt x="2161852" y="531319"/>
                </a:cubicBezTo>
                <a:cubicBezTo>
                  <a:pt x="2162788" y="530529"/>
                  <a:pt x="2159985" y="529738"/>
                  <a:pt x="2159985" y="529738"/>
                </a:cubicBezTo>
                <a:lnTo>
                  <a:pt x="2161852" y="528154"/>
                </a:lnTo>
                <a:lnTo>
                  <a:pt x="2159985" y="526573"/>
                </a:lnTo>
                <a:cubicBezTo>
                  <a:pt x="2159050" y="526573"/>
                  <a:pt x="2158114" y="528154"/>
                  <a:pt x="2158114" y="528154"/>
                </a:cubicBezTo>
                <a:cubicBezTo>
                  <a:pt x="2157179" y="528948"/>
                  <a:pt x="2157179" y="529738"/>
                  <a:pt x="2156247" y="530529"/>
                </a:cubicBezTo>
                <a:lnTo>
                  <a:pt x="2158114" y="531319"/>
                </a:lnTo>
                <a:cubicBezTo>
                  <a:pt x="2159050" y="532109"/>
                  <a:pt x="2157179" y="532900"/>
                  <a:pt x="2157179" y="532900"/>
                </a:cubicBezTo>
                <a:lnTo>
                  <a:pt x="2159050" y="534484"/>
                </a:lnTo>
                <a:cubicBezTo>
                  <a:pt x="2158114" y="534484"/>
                  <a:pt x="2158114" y="536065"/>
                  <a:pt x="2157179" y="536065"/>
                </a:cubicBezTo>
                <a:cubicBezTo>
                  <a:pt x="2157179" y="536065"/>
                  <a:pt x="2156247" y="535274"/>
                  <a:pt x="2155312" y="535274"/>
                </a:cubicBezTo>
                <a:cubicBezTo>
                  <a:pt x="2154377" y="536065"/>
                  <a:pt x="2153441" y="537649"/>
                  <a:pt x="2152506" y="538439"/>
                </a:cubicBezTo>
                <a:cubicBezTo>
                  <a:pt x="2151571" y="538439"/>
                  <a:pt x="2150639" y="537649"/>
                  <a:pt x="2149703" y="536855"/>
                </a:cubicBezTo>
                <a:cubicBezTo>
                  <a:pt x="2149703" y="536855"/>
                  <a:pt x="2151571" y="536065"/>
                  <a:pt x="2151571" y="535274"/>
                </a:cubicBezTo>
                <a:cubicBezTo>
                  <a:pt x="2152506" y="535274"/>
                  <a:pt x="2153441" y="534484"/>
                  <a:pt x="2153441" y="533693"/>
                </a:cubicBezTo>
                <a:cubicBezTo>
                  <a:pt x="2153441" y="532900"/>
                  <a:pt x="2155312" y="532109"/>
                  <a:pt x="2155312" y="532109"/>
                </a:cubicBezTo>
                <a:cubicBezTo>
                  <a:pt x="2154377" y="531319"/>
                  <a:pt x="2152506" y="531319"/>
                  <a:pt x="2152506" y="530529"/>
                </a:cubicBezTo>
                <a:lnTo>
                  <a:pt x="2154377" y="528948"/>
                </a:lnTo>
                <a:lnTo>
                  <a:pt x="2152506" y="527364"/>
                </a:lnTo>
                <a:cubicBezTo>
                  <a:pt x="2151571" y="527364"/>
                  <a:pt x="2151571" y="528948"/>
                  <a:pt x="2150639" y="528948"/>
                </a:cubicBezTo>
                <a:cubicBezTo>
                  <a:pt x="2149703" y="528948"/>
                  <a:pt x="2149703" y="528154"/>
                  <a:pt x="2148768" y="528154"/>
                </a:cubicBezTo>
                <a:cubicBezTo>
                  <a:pt x="2148768" y="528154"/>
                  <a:pt x="2146898" y="528948"/>
                  <a:pt x="2146898" y="529738"/>
                </a:cubicBezTo>
                <a:cubicBezTo>
                  <a:pt x="2146898" y="529738"/>
                  <a:pt x="2148768" y="530529"/>
                  <a:pt x="2148768" y="531319"/>
                </a:cubicBezTo>
                <a:cubicBezTo>
                  <a:pt x="2148768" y="531319"/>
                  <a:pt x="2147833" y="532109"/>
                  <a:pt x="2147833" y="532900"/>
                </a:cubicBezTo>
                <a:cubicBezTo>
                  <a:pt x="2146898" y="533693"/>
                  <a:pt x="2146898" y="533693"/>
                  <a:pt x="2145965" y="534484"/>
                </a:cubicBezTo>
                <a:cubicBezTo>
                  <a:pt x="2145030" y="535274"/>
                  <a:pt x="2145030" y="536065"/>
                  <a:pt x="2144095" y="536065"/>
                </a:cubicBezTo>
                <a:cubicBezTo>
                  <a:pt x="2144095" y="536855"/>
                  <a:pt x="2143160" y="537649"/>
                  <a:pt x="2143160" y="538439"/>
                </a:cubicBezTo>
                <a:cubicBezTo>
                  <a:pt x="2142224" y="538439"/>
                  <a:pt x="2141289" y="540020"/>
                  <a:pt x="2141289" y="540020"/>
                </a:cubicBezTo>
                <a:lnTo>
                  <a:pt x="2139422" y="538439"/>
                </a:lnTo>
                <a:lnTo>
                  <a:pt x="2140357" y="536855"/>
                </a:lnTo>
                <a:lnTo>
                  <a:pt x="2142224" y="535274"/>
                </a:lnTo>
                <a:cubicBezTo>
                  <a:pt x="2141289" y="534484"/>
                  <a:pt x="2140357" y="533693"/>
                  <a:pt x="2140357" y="533693"/>
                </a:cubicBezTo>
                <a:cubicBezTo>
                  <a:pt x="2139422" y="533693"/>
                  <a:pt x="2138486" y="535274"/>
                  <a:pt x="2138486" y="535274"/>
                </a:cubicBezTo>
                <a:cubicBezTo>
                  <a:pt x="2137551" y="535274"/>
                  <a:pt x="2136619" y="534484"/>
                  <a:pt x="2136619" y="533693"/>
                </a:cubicBezTo>
                <a:cubicBezTo>
                  <a:pt x="2135684" y="533693"/>
                  <a:pt x="2134749" y="532900"/>
                  <a:pt x="2134749" y="532900"/>
                </a:cubicBezTo>
                <a:cubicBezTo>
                  <a:pt x="2133813" y="532900"/>
                  <a:pt x="2133813" y="534484"/>
                  <a:pt x="2132878" y="534484"/>
                </a:cubicBezTo>
                <a:cubicBezTo>
                  <a:pt x="2131946" y="534484"/>
                  <a:pt x="2131011" y="532900"/>
                  <a:pt x="2131011" y="532900"/>
                </a:cubicBezTo>
                <a:cubicBezTo>
                  <a:pt x="2130075" y="532900"/>
                  <a:pt x="2129140" y="535274"/>
                  <a:pt x="2129140" y="534484"/>
                </a:cubicBezTo>
                <a:cubicBezTo>
                  <a:pt x="2128205" y="534484"/>
                  <a:pt x="2127270" y="533693"/>
                  <a:pt x="2127270" y="533693"/>
                </a:cubicBezTo>
                <a:cubicBezTo>
                  <a:pt x="2126337" y="532900"/>
                  <a:pt x="2125402" y="532900"/>
                  <a:pt x="2125402" y="532109"/>
                </a:cubicBezTo>
                <a:cubicBezTo>
                  <a:pt x="2124467" y="532109"/>
                  <a:pt x="2123532" y="530529"/>
                  <a:pt x="2122596" y="530529"/>
                </a:cubicBezTo>
                <a:lnTo>
                  <a:pt x="2121661" y="532900"/>
                </a:lnTo>
                <a:cubicBezTo>
                  <a:pt x="2120729" y="532109"/>
                  <a:pt x="2118858" y="531319"/>
                  <a:pt x="2118858" y="531319"/>
                </a:cubicBezTo>
                <a:cubicBezTo>
                  <a:pt x="2118858" y="530529"/>
                  <a:pt x="2120729" y="529738"/>
                  <a:pt x="2120729" y="529738"/>
                </a:cubicBezTo>
                <a:cubicBezTo>
                  <a:pt x="2120729" y="528948"/>
                  <a:pt x="2118858" y="528154"/>
                  <a:pt x="2118858" y="528154"/>
                </a:cubicBezTo>
                <a:cubicBezTo>
                  <a:pt x="2118858" y="527364"/>
                  <a:pt x="2119794" y="526573"/>
                  <a:pt x="2120729" y="526573"/>
                </a:cubicBezTo>
                <a:cubicBezTo>
                  <a:pt x="2120729" y="525783"/>
                  <a:pt x="2121661" y="524993"/>
                  <a:pt x="2121661" y="524199"/>
                </a:cubicBezTo>
                <a:lnTo>
                  <a:pt x="2119794" y="523409"/>
                </a:lnTo>
                <a:cubicBezTo>
                  <a:pt x="2118858" y="524199"/>
                  <a:pt x="2117923" y="525783"/>
                  <a:pt x="2116988" y="526573"/>
                </a:cubicBezTo>
                <a:cubicBezTo>
                  <a:pt x="2116056" y="527364"/>
                  <a:pt x="2115121" y="528154"/>
                  <a:pt x="2115121" y="528154"/>
                </a:cubicBezTo>
                <a:lnTo>
                  <a:pt x="2113250" y="527364"/>
                </a:lnTo>
                <a:cubicBezTo>
                  <a:pt x="2113250" y="526573"/>
                  <a:pt x="2114185" y="525783"/>
                  <a:pt x="2114185" y="525783"/>
                </a:cubicBezTo>
                <a:cubicBezTo>
                  <a:pt x="2115121" y="524993"/>
                  <a:pt x="2116056" y="524199"/>
                  <a:pt x="2116056" y="523409"/>
                </a:cubicBezTo>
                <a:cubicBezTo>
                  <a:pt x="2116988" y="523409"/>
                  <a:pt x="2117923" y="522618"/>
                  <a:pt x="2117923" y="521828"/>
                </a:cubicBezTo>
                <a:cubicBezTo>
                  <a:pt x="2117923" y="521828"/>
                  <a:pt x="2116056" y="521037"/>
                  <a:pt x="2116056" y="520247"/>
                </a:cubicBezTo>
                <a:cubicBezTo>
                  <a:pt x="2115121" y="521037"/>
                  <a:pt x="2114185" y="521828"/>
                  <a:pt x="2114185" y="522618"/>
                </a:cubicBezTo>
                <a:cubicBezTo>
                  <a:pt x="2113250" y="522618"/>
                  <a:pt x="2112315" y="523409"/>
                  <a:pt x="2112315" y="524199"/>
                </a:cubicBezTo>
                <a:lnTo>
                  <a:pt x="2110447" y="525783"/>
                </a:lnTo>
                <a:lnTo>
                  <a:pt x="2113250" y="527364"/>
                </a:lnTo>
                <a:cubicBezTo>
                  <a:pt x="2112315" y="527364"/>
                  <a:pt x="2111379" y="528948"/>
                  <a:pt x="2111379" y="528948"/>
                </a:cubicBezTo>
                <a:cubicBezTo>
                  <a:pt x="2111379" y="528948"/>
                  <a:pt x="2109512" y="528154"/>
                  <a:pt x="2109512" y="527364"/>
                </a:cubicBezTo>
                <a:cubicBezTo>
                  <a:pt x="2108577" y="527364"/>
                  <a:pt x="2107642" y="526573"/>
                  <a:pt x="2107642" y="526573"/>
                </a:cubicBezTo>
                <a:cubicBezTo>
                  <a:pt x="2106709" y="526573"/>
                  <a:pt x="2105774" y="528154"/>
                  <a:pt x="2105774" y="528154"/>
                </a:cubicBezTo>
                <a:lnTo>
                  <a:pt x="2103904" y="529738"/>
                </a:lnTo>
                <a:lnTo>
                  <a:pt x="2102033" y="528154"/>
                </a:lnTo>
                <a:cubicBezTo>
                  <a:pt x="2102033" y="528948"/>
                  <a:pt x="2100166" y="529738"/>
                  <a:pt x="2100166" y="530529"/>
                </a:cubicBezTo>
                <a:lnTo>
                  <a:pt x="2102033" y="531319"/>
                </a:lnTo>
                <a:cubicBezTo>
                  <a:pt x="2102033" y="532109"/>
                  <a:pt x="2101101" y="532900"/>
                  <a:pt x="2101101" y="533693"/>
                </a:cubicBezTo>
                <a:cubicBezTo>
                  <a:pt x="2100166" y="533693"/>
                  <a:pt x="2099231" y="535274"/>
                  <a:pt x="2099231" y="535274"/>
                </a:cubicBezTo>
                <a:lnTo>
                  <a:pt x="2097360" y="533693"/>
                </a:lnTo>
                <a:cubicBezTo>
                  <a:pt x="2096428" y="533693"/>
                  <a:pt x="2095493" y="532900"/>
                  <a:pt x="2095493" y="532109"/>
                </a:cubicBezTo>
                <a:cubicBezTo>
                  <a:pt x="2094557" y="532109"/>
                  <a:pt x="2093622" y="531319"/>
                  <a:pt x="2092687" y="531319"/>
                </a:cubicBezTo>
                <a:lnTo>
                  <a:pt x="2091752" y="532900"/>
                </a:lnTo>
                <a:cubicBezTo>
                  <a:pt x="2090819" y="532900"/>
                  <a:pt x="2089884" y="532109"/>
                  <a:pt x="2088949" y="531319"/>
                </a:cubicBezTo>
                <a:lnTo>
                  <a:pt x="2087078" y="529738"/>
                </a:lnTo>
                <a:cubicBezTo>
                  <a:pt x="2087078" y="530529"/>
                  <a:pt x="2086146" y="531319"/>
                  <a:pt x="2085211" y="532109"/>
                </a:cubicBezTo>
                <a:lnTo>
                  <a:pt x="2084276" y="533693"/>
                </a:lnTo>
                <a:lnTo>
                  <a:pt x="2086146" y="535274"/>
                </a:lnTo>
                <a:cubicBezTo>
                  <a:pt x="2086146" y="535274"/>
                  <a:pt x="2085211" y="536855"/>
                  <a:pt x="2084276" y="536855"/>
                </a:cubicBezTo>
                <a:lnTo>
                  <a:pt x="2082405" y="535274"/>
                </a:lnTo>
                <a:cubicBezTo>
                  <a:pt x="2082405" y="535274"/>
                  <a:pt x="2080538" y="534484"/>
                  <a:pt x="2080538" y="533693"/>
                </a:cubicBezTo>
                <a:cubicBezTo>
                  <a:pt x="2080538" y="533693"/>
                  <a:pt x="2081473" y="532900"/>
                  <a:pt x="2081473" y="532109"/>
                </a:cubicBezTo>
                <a:cubicBezTo>
                  <a:pt x="2082405" y="532109"/>
                  <a:pt x="2083340" y="531319"/>
                  <a:pt x="2083340" y="530529"/>
                </a:cubicBezTo>
                <a:cubicBezTo>
                  <a:pt x="2083340" y="530529"/>
                  <a:pt x="2081473" y="529738"/>
                  <a:pt x="2081473" y="528948"/>
                </a:cubicBezTo>
                <a:cubicBezTo>
                  <a:pt x="2080538" y="529738"/>
                  <a:pt x="2080538" y="530529"/>
                  <a:pt x="2079603" y="531319"/>
                </a:cubicBezTo>
                <a:lnTo>
                  <a:pt x="2078667" y="532900"/>
                </a:lnTo>
                <a:cubicBezTo>
                  <a:pt x="2077732" y="532900"/>
                  <a:pt x="2075865" y="531319"/>
                  <a:pt x="2075865" y="531319"/>
                </a:cubicBezTo>
                <a:cubicBezTo>
                  <a:pt x="2076800" y="531319"/>
                  <a:pt x="2076800" y="529738"/>
                  <a:pt x="2077732" y="529738"/>
                </a:cubicBezTo>
                <a:cubicBezTo>
                  <a:pt x="2076800" y="528948"/>
                  <a:pt x="2074929" y="528154"/>
                  <a:pt x="2073994" y="526573"/>
                </a:cubicBezTo>
                <a:cubicBezTo>
                  <a:pt x="2073059" y="526573"/>
                  <a:pt x="2072127" y="525783"/>
                  <a:pt x="2071191" y="525783"/>
                </a:cubicBezTo>
                <a:lnTo>
                  <a:pt x="2070256" y="527364"/>
                </a:lnTo>
                <a:cubicBezTo>
                  <a:pt x="2069321" y="527364"/>
                  <a:pt x="2068386" y="525783"/>
                  <a:pt x="2067450" y="525783"/>
                </a:cubicBezTo>
                <a:cubicBezTo>
                  <a:pt x="2067450" y="525783"/>
                  <a:pt x="2065583" y="524199"/>
                  <a:pt x="2065583" y="524993"/>
                </a:cubicBezTo>
                <a:lnTo>
                  <a:pt x="2063713" y="526573"/>
                </a:lnTo>
                <a:cubicBezTo>
                  <a:pt x="2064648" y="526573"/>
                  <a:pt x="2066518" y="527364"/>
                  <a:pt x="2066518" y="527364"/>
                </a:cubicBezTo>
                <a:cubicBezTo>
                  <a:pt x="2066518" y="528154"/>
                  <a:pt x="2064648" y="528948"/>
                  <a:pt x="2064648" y="529738"/>
                </a:cubicBezTo>
                <a:cubicBezTo>
                  <a:pt x="2064648" y="529738"/>
                  <a:pt x="2063713" y="530529"/>
                  <a:pt x="2062777" y="531319"/>
                </a:cubicBezTo>
                <a:cubicBezTo>
                  <a:pt x="2062777" y="532109"/>
                  <a:pt x="2061842" y="532900"/>
                  <a:pt x="2061842" y="532900"/>
                </a:cubicBezTo>
                <a:cubicBezTo>
                  <a:pt x="2060910" y="532900"/>
                  <a:pt x="2059975" y="531319"/>
                  <a:pt x="2059039" y="531319"/>
                </a:cubicBezTo>
                <a:cubicBezTo>
                  <a:pt x="2059039" y="532109"/>
                  <a:pt x="2058104" y="533693"/>
                  <a:pt x="2058104" y="533693"/>
                </a:cubicBezTo>
                <a:cubicBezTo>
                  <a:pt x="2057169" y="533693"/>
                  <a:pt x="2056237" y="532109"/>
                  <a:pt x="2055301" y="532109"/>
                </a:cubicBezTo>
                <a:lnTo>
                  <a:pt x="2054366" y="533693"/>
                </a:lnTo>
                <a:lnTo>
                  <a:pt x="2056237" y="535274"/>
                </a:lnTo>
                <a:cubicBezTo>
                  <a:pt x="2056237" y="535274"/>
                  <a:pt x="2055301" y="536855"/>
                  <a:pt x="2054366" y="536855"/>
                </a:cubicBezTo>
                <a:cubicBezTo>
                  <a:pt x="2054366" y="536855"/>
                  <a:pt x="2053431" y="535274"/>
                  <a:pt x="2052496" y="535274"/>
                </a:cubicBezTo>
                <a:cubicBezTo>
                  <a:pt x="2051563" y="536065"/>
                  <a:pt x="2051563" y="536855"/>
                  <a:pt x="2050628" y="537649"/>
                </a:cubicBezTo>
                <a:cubicBezTo>
                  <a:pt x="2050628" y="537649"/>
                  <a:pt x="2049693" y="536065"/>
                  <a:pt x="2048758" y="536065"/>
                </a:cubicBezTo>
                <a:cubicBezTo>
                  <a:pt x="2048758" y="536065"/>
                  <a:pt x="2049693" y="534484"/>
                  <a:pt x="2050628" y="534484"/>
                </a:cubicBezTo>
                <a:cubicBezTo>
                  <a:pt x="2050628" y="533693"/>
                  <a:pt x="2051563" y="532900"/>
                  <a:pt x="2051563" y="532900"/>
                </a:cubicBezTo>
                <a:cubicBezTo>
                  <a:pt x="2051563" y="532109"/>
                  <a:pt x="2049693" y="531319"/>
                  <a:pt x="2049693" y="531319"/>
                </a:cubicBezTo>
                <a:lnTo>
                  <a:pt x="2051563" y="529738"/>
                </a:lnTo>
                <a:cubicBezTo>
                  <a:pt x="2050628" y="528948"/>
                  <a:pt x="2049693" y="528154"/>
                  <a:pt x="2049693" y="528154"/>
                </a:cubicBezTo>
                <a:cubicBezTo>
                  <a:pt x="2048758" y="528154"/>
                  <a:pt x="2048758" y="529738"/>
                  <a:pt x="2047822" y="529738"/>
                </a:cubicBezTo>
                <a:cubicBezTo>
                  <a:pt x="2046890" y="529738"/>
                  <a:pt x="2045955" y="528154"/>
                  <a:pt x="2045955" y="528154"/>
                </a:cubicBezTo>
                <a:cubicBezTo>
                  <a:pt x="2045020" y="528948"/>
                  <a:pt x="2045020" y="529738"/>
                  <a:pt x="2044084" y="530529"/>
                </a:cubicBezTo>
                <a:cubicBezTo>
                  <a:pt x="2043149" y="530529"/>
                  <a:pt x="2043149" y="532109"/>
                  <a:pt x="2042217" y="532109"/>
                </a:cubicBezTo>
                <a:cubicBezTo>
                  <a:pt x="2042217" y="532109"/>
                  <a:pt x="2041282" y="530529"/>
                  <a:pt x="2040347" y="530529"/>
                </a:cubicBezTo>
                <a:cubicBezTo>
                  <a:pt x="2039411" y="530529"/>
                  <a:pt x="2039411" y="532109"/>
                  <a:pt x="2038476" y="532109"/>
                </a:cubicBezTo>
                <a:lnTo>
                  <a:pt x="2036609" y="531319"/>
                </a:lnTo>
                <a:cubicBezTo>
                  <a:pt x="2036609" y="530529"/>
                  <a:pt x="2038476" y="529738"/>
                  <a:pt x="2038476" y="528948"/>
                </a:cubicBezTo>
                <a:lnTo>
                  <a:pt x="2036609" y="528154"/>
                </a:lnTo>
                <a:cubicBezTo>
                  <a:pt x="2035673" y="528154"/>
                  <a:pt x="2035673" y="529738"/>
                  <a:pt x="2034738" y="529738"/>
                </a:cubicBezTo>
                <a:lnTo>
                  <a:pt x="2032868" y="528154"/>
                </a:lnTo>
                <a:cubicBezTo>
                  <a:pt x="2031936" y="528948"/>
                  <a:pt x="2031000" y="529738"/>
                  <a:pt x="2031000" y="530529"/>
                </a:cubicBezTo>
                <a:cubicBezTo>
                  <a:pt x="2030065" y="530529"/>
                  <a:pt x="2030065" y="531319"/>
                  <a:pt x="2029130" y="532109"/>
                </a:cubicBezTo>
                <a:cubicBezTo>
                  <a:pt x="2029130" y="532900"/>
                  <a:pt x="2028194" y="532900"/>
                  <a:pt x="2028194" y="533693"/>
                </a:cubicBezTo>
                <a:cubicBezTo>
                  <a:pt x="2027259" y="533693"/>
                  <a:pt x="2026327" y="535274"/>
                  <a:pt x="2026327" y="535274"/>
                </a:cubicBezTo>
                <a:lnTo>
                  <a:pt x="2024457" y="534484"/>
                </a:lnTo>
                <a:cubicBezTo>
                  <a:pt x="2024457" y="533693"/>
                  <a:pt x="2025392" y="532900"/>
                  <a:pt x="2025392" y="532109"/>
                </a:cubicBezTo>
                <a:lnTo>
                  <a:pt x="2023521" y="531319"/>
                </a:lnTo>
                <a:cubicBezTo>
                  <a:pt x="2023521" y="530529"/>
                  <a:pt x="2025392" y="528948"/>
                  <a:pt x="2025392" y="528948"/>
                </a:cubicBezTo>
                <a:cubicBezTo>
                  <a:pt x="2024457" y="528948"/>
                  <a:pt x="2023521" y="528154"/>
                  <a:pt x="2023521" y="528154"/>
                </a:cubicBezTo>
                <a:cubicBezTo>
                  <a:pt x="2022586" y="528154"/>
                  <a:pt x="2021654" y="529738"/>
                  <a:pt x="2021654" y="529738"/>
                </a:cubicBezTo>
                <a:cubicBezTo>
                  <a:pt x="2020719" y="529738"/>
                  <a:pt x="2020719" y="530529"/>
                  <a:pt x="2019783" y="531319"/>
                </a:cubicBezTo>
                <a:lnTo>
                  <a:pt x="2018848" y="532900"/>
                </a:lnTo>
                <a:cubicBezTo>
                  <a:pt x="2017916" y="532900"/>
                  <a:pt x="2016981" y="532109"/>
                  <a:pt x="2016045" y="532109"/>
                </a:cubicBezTo>
                <a:cubicBezTo>
                  <a:pt x="2016045" y="531319"/>
                  <a:pt x="2014175" y="530529"/>
                  <a:pt x="2014175" y="530529"/>
                </a:cubicBezTo>
                <a:lnTo>
                  <a:pt x="2016045" y="528948"/>
                </a:lnTo>
                <a:cubicBezTo>
                  <a:pt x="2016045" y="528948"/>
                  <a:pt x="2017916" y="527364"/>
                  <a:pt x="2016981" y="526573"/>
                </a:cubicBezTo>
                <a:cubicBezTo>
                  <a:pt x="2016981" y="526573"/>
                  <a:pt x="2016045" y="525783"/>
                  <a:pt x="2015110" y="525783"/>
                </a:cubicBezTo>
                <a:cubicBezTo>
                  <a:pt x="2015110" y="526573"/>
                  <a:pt x="2014175" y="526573"/>
                  <a:pt x="2014175" y="527364"/>
                </a:cubicBezTo>
                <a:cubicBezTo>
                  <a:pt x="2013240" y="528154"/>
                  <a:pt x="2012307" y="528948"/>
                  <a:pt x="2012307" y="528948"/>
                </a:cubicBezTo>
                <a:cubicBezTo>
                  <a:pt x="2012307" y="529738"/>
                  <a:pt x="2014175" y="530529"/>
                  <a:pt x="2014175" y="530529"/>
                </a:cubicBezTo>
                <a:cubicBezTo>
                  <a:pt x="2014175" y="531319"/>
                  <a:pt x="2012307" y="532109"/>
                  <a:pt x="2012307" y="532109"/>
                </a:cubicBezTo>
                <a:cubicBezTo>
                  <a:pt x="2012307" y="532900"/>
                  <a:pt x="2011372" y="533693"/>
                  <a:pt x="2011372" y="533693"/>
                </a:cubicBezTo>
                <a:lnTo>
                  <a:pt x="2008566" y="532900"/>
                </a:lnTo>
                <a:cubicBezTo>
                  <a:pt x="2008566" y="532109"/>
                  <a:pt x="2010437" y="531319"/>
                  <a:pt x="2010437" y="530529"/>
                </a:cubicBezTo>
                <a:lnTo>
                  <a:pt x="2008566" y="529738"/>
                </a:lnTo>
                <a:cubicBezTo>
                  <a:pt x="2008566" y="528948"/>
                  <a:pt x="2009502" y="528154"/>
                  <a:pt x="2010437" y="528154"/>
                </a:cubicBezTo>
                <a:cubicBezTo>
                  <a:pt x="2010437" y="527364"/>
                  <a:pt x="2011372" y="525783"/>
                  <a:pt x="2011372" y="525783"/>
                </a:cubicBezTo>
                <a:lnTo>
                  <a:pt x="2009502" y="524993"/>
                </a:lnTo>
                <a:cubicBezTo>
                  <a:pt x="2008566" y="524993"/>
                  <a:pt x="2008566" y="526573"/>
                  <a:pt x="2007631" y="526573"/>
                </a:cubicBezTo>
                <a:lnTo>
                  <a:pt x="2005764" y="524993"/>
                </a:lnTo>
                <a:cubicBezTo>
                  <a:pt x="2004828" y="524993"/>
                  <a:pt x="2004828" y="524199"/>
                  <a:pt x="2003893" y="523409"/>
                </a:cubicBezTo>
                <a:cubicBezTo>
                  <a:pt x="2003893" y="524199"/>
                  <a:pt x="2002026" y="524993"/>
                  <a:pt x="2002026" y="525783"/>
                </a:cubicBezTo>
                <a:lnTo>
                  <a:pt x="2003893" y="526573"/>
                </a:lnTo>
                <a:cubicBezTo>
                  <a:pt x="2003893" y="527364"/>
                  <a:pt x="2002958" y="528154"/>
                  <a:pt x="2002958" y="528948"/>
                </a:cubicBezTo>
                <a:lnTo>
                  <a:pt x="2004828" y="529738"/>
                </a:lnTo>
                <a:cubicBezTo>
                  <a:pt x="2004828" y="530529"/>
                  <a:pt x="2002958" y="531319"/>
                  <a:pt x="2002958" y="532109"/>
                </a:cubicBezTo>
                <a:cubicBezTo>
                  <a:pt x="2002958" y="532109"/>
                  <a:pt x="2002026" y="532900"/>
                  <a:pt x="2002026" y="533693"/>
                </a:cubicBezTo>
                <a:cubicBezTo>
                  <a:pt x="2002026" y="533693"/>
                  <a:pt x="2002958" y="534484"/>
                  <a:pt x="2003893" y="534484"/>
                </a:cubicBezTo>
                <a:lnTo>
                  <a:pt x="2002026" y="536855"/>
                </a:lnTo>
                <a:lnTo>
                  <a:pt x="2000155" y="535274"/>
                </a:lnTo>
                <a:lnTo>
                  <a:pt x="1998285" y="536855"/>
                </a:lnTo>
                <a:lnTo>
                  <a:pt x="1996417" y="536065"/>
                </a:lnTo>
                <a:cubicBezTo>
                  <a:pt x="1996417" y="535274"/>
                  <a:pt x="1998285" y="533693"/>
                  <a:pt x="1998285" y="533693"/>
                </a:cubicBezTo>
                <a:cubicBezTo>
                  <a:pt x="1997349" y="533693"/>
                  <a:pt x="1996417" y="532900"/>
                  <a:pt x="1995482" y="532900"/>
                </a:cubicBezTo>
                <a:lnTo>
                  <a:pt x="1994547" y="534484"/>
                </a:lnTo>
                <a:cubicBezTo>
                  <a:pt x="1993612" y="534484"/>
                  <a:pt x="1992680" y="533693"/>
                  <a:pt x="1991744" y="532900"/>
                </a:cubicBezTo>
                <a:cubicBezTo>
                  <a:pt x="1991744" y="532900"/>
                  <a:pt x="1990809" y="531319"/>
                  <a:pt x="1989874" y="531319"/>
                </a:cubicBezTo>
                <a:cubicBezTo>
                  <a:pt x="1989874" y="531319"/>
                  <a:pt x="1988939" y="530529"/>
                  <a:pt x="1988003" y="530529"/>
                </a:cubicBezTo>
                <a:cubicBezTo>
                  <a:pt x="1988003" y="530529"/>
                  <a:pt x="1987071" y="532109"/>
                  <a:pt x="1986136" y="532109"/>
                </a:cubicBezTo>
                <a:cubicBezTo>
                  <a:pt x="1986136" y="532900"/>
                  <a:pt x="1985201" y="533693"/>
                  <a:pt x="1985201" y="533693"/>
                </a:cubicBezTo>
                <a:cubicBezTo>
                  <a:pt x="1984265" y="533693"/>
                  <a:pt x="1983330" y="535274"/>
                  <a:pt x="1983330" y="535274"/>
                </a:cubicBezTo>
                <a:cubicBezTo>
                  <a:pt x="1982398" y="535274"/>
                  <a:pt x="1981463" y="534484"/>
                  <a:pt x="1981463" y="534484"/>
                </a:cubicBezTo>
                <a:cubicBezTo>
                  <a:pt x="1980527" y="534484"/>
                  <a:pt x="1980527" y="536065"/>
                  <a:pt x="1979592" y="536065"/>
                </a:cubicBezTo>
                <a:cubicBezTo>
                  <a:pt x="1979592" y="535274"/>
                  <a:pt x="1977725" y="535274"/>
                  <a:pt x="1977725" y="534484"/>
                </a:cubicBezTo>
                <a:cubicBezTo>
                  <a:pt x="1977725" y="534484"/>
                  <a:pt x="1979592" y="533693"/>
                  <a:pt x="1978657" y="532900"/>
                </a:cubicBezTo>
                <a:cubicBezTo>
                  <a:pt x="1978657" y="532109"/>
                  <a:pt x="1976789" y="532109"/>
                  <a:pt x="1976789" y="531319"/>
                </a:cubicBezTo>
                <a:cubicBezTo>
                  <a:pt x="1976789" y="531319"/>
                  <a:pt x="1978657" y="530529"/>
                  <a:pt x="1978657" y="529738"/>
                </a:cubicBezTo>
                <a:cubicBezTo>
                  <a:pt x="1978657" y="528948"/>
                  <a:pt x="1976789" y="528948"/>
                  <a:pt x="1976789" y="528154"/>
                </a:cubicBezTo>
                <a:cubicBezTo>
                  <a:pt x="1975854" y="528948"/>
                  <a:pt x="1974919" y="529738"/>
                  <a:pt x="1974919" y="530529"/>
                </a:cubicBezTo>
                <a:lnTo>
                  <a:pt x="1973048" y="532109"/>
                </a:lnTo>
                <a:lnTo>
                  <a:pt x="1971181" y="530529"/>
                </a:lnTo>
                <a:cubicBezTo>
                  <a:pt x="1971181" y="530529"/>
                  <a:pt x="1972116" y="528948"/>
                  <a:pt x="1973048" y="528948"/>
                </a:cubicBezTo>
                <a:cubicBezTo>
                  <a:pt x="1973048" y="528154"/>
                  <a:pt x="1973984" y="527364"/>
                  <a:pt x="1973984" y="527364"/>
                </a:cubicBezTo>
                <a:cubicBezTo>
                  <a:pt x="1974919" y="526573"/>
                  <a:pt x="1975854" y="525783"/>
                  <a:pt x="1975854" y="524993"/>
                </a:cubicBezTo>
                <a:cubicBezTo>
                  <a:pt x="1975854" y="524993"/>
                  <a:pt x="1977725" y="524199"/>
                  <a:pt x="1977725" y="523409"/>
                </a:cubicBezTo>
                <a:lnTo>
                  <a:pt x="1975854" y="521828"/>
                </a:lnTo>
                <a:cubicBezTo>
                  <a:pt x="1974919" y="522618"/>
                  <a:pt x="1973984" y="523409"/>
                  <a:pt x="1973984" y="524199"/>
                </a:cubicBezTo>
                <a:cubicBezTo>
                  <a:pt x="1973048" y="524993"/>
                  <a:pt x="1972116" y="526573"/>
                  <a:pt x="1970246" y="527364"/>
                </a:cubicBezTo>
                <a:cubicBezTo>
                  <a:pt x="1970246" y="527364"/>
                  <a:pt x="1969310" y="525783"/>
                  <a:pt x="1968375" y="525783"/>
                </a:cubicBezTo>
                <a:lnTo>
                  <a:pt x="1967443" y="528154"/>
                </a:lnTo>
                <a:cubicBezTo>
                  <a:pt x="1967443" y="528154"/>
                  <a:pt x="1968375" y="528948"/>
                  <a:pt x="1969310" y="528948"/>
                </a:cubicBezTo>
                <a:cubicBezTo>
                  <a:pt x="1969310" y="529738"/>
                  <a:pt x="1971181" y="530529"/>
                  <a:pt x="1971181" y="530529"/>
                </a:cubicBezTo>
                <a:cubicBezTo>
                  <a:pt x="1970246" y="530529"/>
                  <a:pt x="1970246" y="532109"/>
                  <a:pt x="1969310" y="532109"/>
                </a:cubicBezTo>
                <a:cubicBezTo>
                  <a:pt x="1969310" y="532109"/>
                  <a:pt x="1968375" y="531319"/>
                  <a:pt x="1967443" y="531319"/>
                </a:cubicBezTo>
                <a:cubicBezTo>
                  <a:pt x="1966508" y="531319"/>
                  <a:pt x="1966508" y="532900"/>
                  <a:pt x="1965573" y="532900"/>
                </a:cubicBezTo>
                <a:cubicBezTo>
                  <a:pt x="1965573" y="532900"/>
                  <a:pt x="1964637" y="531319"/>
                  <a:pt x="1963702" y="531319"/>
                </a:cubicBezTo>
                <a:cubicBezTo>
                  <a:pt x="1963702" y="531319"/>
                  <a:pt x="1962770" y="532900"/>
                  <a:pt x="1961835" y="532900"/>
                </a:cubicBezTo>
                <a:cubicBezTo>
                  <a:pt x="1961835" y="532900"/>
                  <a:pt x="1960899" y="532109"/>
                  <a:pt x="1959964" y="532109"/>
                </a:cubicBezTo>
                <a:cubicBezTo>
                  <a:pt x="1959964" y="532109"/>
                  <a:pt x="1959029" y="533693"/>
                  <a:pt x="1958097" y="533693"/>
                </a:cubicBezTo>
                <a:lnTo>
                  <a:pt x="1957162" y="535274"/>
                </a:lnTo>
                <a:cubicBezTo>
                  <a:pt x="1956226" y="535274"/>
                  <a:pt x="1955291" y="533693"/>
                  <a:pt x="1955291" y="533693"/>
                </a:cubicBezTo>
                <a:cubicBezTo>
                  <a:pt x="1954356" y="534484"/>
                  <a:pt x="1953420" y="535274"/>
                  <a:pt x="1953420" y="536065"/>
                </a:cubicBezTo>
                <a:cubicBezTo>
                  <a:pt x="1952488" y="536065"/>
                  <a:pt x="1952488" y="537649"/>
                  <a:pt x="1951553" y="537649"/>
                </a:cubicBezTo>
                <a:lnTo>
                  <a:pt x="1949683" y="536065"/>
                </a:lnTo>
                <a:cubicBezTo>
                  <a:pt x="1949683" y="535274"/>
                  <a:pt x="1950618" y="535274"/>
                  <a:pt x="1951553" y="534484"/>
                </a:cubicBezTo>
                <a:lnTo>
                  <a:pt x="1952488" y="532900"/>
                </a:lnTo>
                <a:lnTo>
                  <a:pt x="1950618" y="531319"/>
                </a:lnTo>
                <a:cubicBezTo>
                  <a:pt x="1951553" y="530529"/>
                  <a:pt x="1951553" y="530529"/>
                  <a:pt x="1952488" y="529738"/>
                </a:cubicBezTo>
                <a:cubicBezTo>
                  <a:pt x="1952488" y="528948"/>
                  <a:pt x="1953420" y="528154"/>
                  <a:pt x="1953420" y="528154"/>
                </a:cubicBezTo>
                <a:cubicBezTo>
                  <a:pt x="1954356" y="527364"/>
                  <a:pt x="1955291" y="528948"/>
                  <a:pt x="1956226" y="528948"/>
                </a:cubicBezTo>
                <a:lnTo>
                  <a:pt x="1957162" y="527364"/>
                </a:lnTo>
                <a:cubicBezTo>
                  <a:pt x="1958097" y="527364"/>
                  <a:pt x="1959029" y="528948"/>
                  <a:pt x="1959964" y="528948"/>
                </a:cubicBezTo>
                <a:lnTo>
                  <a:pt x="1960899" y="527364"/>
                </a:lnTo>
                <a:cubicBezTo>
                  <a:pt x="1960899" y="526573"/>
                  <a:pt x="1959029" y="525783"/>
                  <a:pt x="1959029" y="525783"/>
                </a:cubicBezTo>
                <a:cubicBezTo>
                  <a:pt x="1959029" y="524993"/>
                  <a:pt x="1960899" y="524199"/>
                  <a:pt x="1960899" y="524199"/>
                </a:cubicBezTo>
                <a:cubicBezTo>
                  <a:pt x="1959964" y="524199"/>
                  <a:pt x="1959029" y="522618"/>
                  <a:pt x="1959029" y="522618"/>
                </a:cubicBezTo>
                <a:cubicBezTo>
                  <a:pt x="1958097" y="522618"/>
                  <a:pt x="1957162" y="524199"/>
                  <a:pt x="1957162" y="524199"/>
                </a:cubicBezTo>
                <a:cubicBezTo>
                  <a:pt x="1956226" y="524199"/>
                  <a:pt x="1955291" y="522618"/>
                  <a:pt x="1955291" y="522618"/>
                </a:cubicBezTo>
                <a:cubicBezTo>
                  <a:pt x="1954356" y="522618"/>
                  <a:pt x="1954356" y="524993"/>
                  <a:pt x="1953420" y="524993"/>
                </a:cubicBezTo>
                <a:cubicBezTo>
                  <a:pt x="1952488" y="524993"/>
                  <a:pt x="1951553" y="523409"/>
                  <a:pt x="1951553" y="523409"/>
                </a:cubicBezTo>
                <a:cubicBezTo>
                  <a:pt x="1951553" y="524199"/>
                  <a:pt x="1949683" y="524993"/>
                  <a:pt x="1949683" y="524993"/>
                </a:cubicBezTo>
                <a:cubicBezTo>
                  <a:pt x="1949683" y="525783"/>
                  <a:pt x="1951553" y="525783"/>
                  <a:pt x="1951553" y="526573"/>
                </a:cubicBezTo>
                <a:cubicBezTo>
                  <a:pt x="1951553" y="527364"/>
                  <a:pt x="1950618" y="527364"/>
                  <a:pt x="1950618" y="528154"/>
                </a:cubicBezTo>
                <a:cubicBezTo>
                  <a:pt x="1949683" y="528948"/>
                  <a:pt x="1948747" y="529738"/>
                  <a:pt x="1948747" y="529738"/>
                </a:cubicBezTo>
                <a:cubicBezTo>
                  <a:pt x="1948747" y="530529"/>
                  <a:pt x="1950618" y="531319"/>
                  <a:pt x="1950618" y="531319"/>
                </a:cubicBezTo>
                <a:cubicBezTo>
                  <a:pt x="1950618" y="531319"/>
                  <a:pt x="1949683" y="532900"/>
                  <a:pt x="1948747" y="532900"/>
                </a:cubicBezTo>
                <a:cubicBezTo>
                  <a:pt x="1948747" y="532900"/>
                  <a:pt x="1946880" y="531319"/>
                  <a:pt x="1946880" y="532109"/>
                </a:cubicBezTo>
                <a:lnTo>
                  <a:pt x="1945009" y="533693"/>
                </a:lnTo>
                <a:cubicBezTo>
                  <a:pt x="1945009" y="532900"/>
                  <a:pt x="1943139" y="532900"/>
                  <a:pt x="1943139" y="532109"/>
                </a:cubicBezTo>
                <a:cubicBezTo>
                  <a:pt x="1943139" y="531319"/>
                  <a:pt x="1941271" y="531319"/>
                  <a:pt x="1941271" y="530529"/>
                </a:cubicBezTo>
                <a:cubicBezTo>
                  <a:pt x="1941271" y="530529"/>
                  <a:pt x="1942207" y="529738"/>
                  <a:pt x="1943139" y="528948"/>
                </a:cubicBezTo>
                <a:lnTo>
                  <a:pt x="1945009" y="530529"/>
                </a:lnTo>
                <a:cubicBezTo>
                  <a:pt x="1945009" y="530529"/>
                  <a:pt x="1945945" y="528948"/>
                  <a:pt x="1946880" y="528948"/>
                </a:cubicBezTo>
                <a:cubicBezTo>
                  <a:pt x="1946880" y="528154"/>
                  <a:pt x="1947812" y="527364"/>
                  <a:pt x="1947812" y="526573"/>
                </a:cubicBezTo>
                <a:cubicBezTo>
                  <a:pt x="1947812" y="526573"/>
                  <a:pt x="1946880" y="525783"/>
                  <a:pt x="1945945" y="525783"/>
                </a:cubicBezTo>
                <a:cubicBezTo>
                  <a:pt x="1945945" y="525783"/>
                  <a:pt x="1945009" y="527364"/>
                  <a:pt x="1944074" y="527364"/>
                </a:cubicBezTo>
                <a:cubicBezTo>
                  <a:pt x="1944074" y="527364"/>
                  <a:pt x="1943139" y="525783"/>
                  <a:pt x="1942207" y="525783"/>
                </a:cubicBezTo>
                <a:cubicBezTo>
                  <a:pt x="1942207" y="525783"/>
                  <a:pt x="1941271" y="527364"/>
                  <a:pt x="1940336" y="527364"/>
                </a:cubicBezTo>
                <a:cubicBezTo>
                  <a:pt x="1940336" y="528154"/>
                  <a:pt x="1939401" y="526573"/>
                  <a:pt x="1938466" y="526573"/>
                </a:cubicBezTo>
                <a:cubicBezTo>
                  <a:pt x="1938466" y="526573"/>
                  <a:pt x="1937533" y="527364"/>
                  <a:pt x="1937533" y="528154"/>
                </a:cubicBezTo>
                <a:cubicBezTo>
                  <a:pt x="1936598" y="528948"/>
                  <a:pt x="1935663" y="528948"/>
                  <a:pt x="1935663" y="529738"/>
                </a:cubicBezTo>
                <a:lnTo>
                  <a:pt x="1933792" y="531319"/>
                </a:lnTo>
                <a:lnTo>
                  <a:pt x="1931925" y="530529"/>
                </a:lnTo>
                <a:cubicBezTo>
                  <a:pt x="1931925" y="529738"/>
                  <a:pt x="1933792" y="528948"/>
                  <a:pt x="1933792" y="528948"/>
                </a:cubicBezTo>
                <a:cubicBezTo>
                  <a:pt x="1932860" y="528154"/>
                  <a:pt x="1930990" y="527364"/>
                  <a:pt x="1930990" y="527364"/>
                </a:cubicBezTo>
                <a:cubicBezTo>
                  <a:pt x="1930990" y="526573"/>
                  <a:pt x="1932860" y="525783"/>
                  <a:pt x="1932860" y="525783"/>
                </a:cubicBezTo>
                <a:cubicBezTo>
                  <a:pt x="1932860" y="524993"/>
                  <a:pt x="1930990" y="524199"/>
                  <a:pt x="1930990" y="524199"/>
                </a:cubicBezTo>
                <a:cubicBezTo>
                  <a:pt x="1930054" y="524199"/>
                  <a:pt x="1930054" y="525783"/>
                  <a:pt x="1929119" y="525783"/>
                </a:cubicBezTo>
                <a:cubicBezTo>
                  <a:pt x="1929119" y="526573"/>
                  <a:pt x="1930990" y="526573"/>
                  <a:pt x="1930990" y="527364"/>
                </a:cubicBezTo>
                <a:lnTo>
                  <a:pt x="1930054" y="528948"/>
                </a:lnTo>
                <a:cubicBezTo>
                  <a:pt x="1929119" y="529738"/>
                  <a:pt x="1928187" y="530529"/>
                  <a:pt x="1928187" y="530529"/>
                </a:cubicBezTo>
                <a:lnTo>
                  <a:pt x="1926317" y="529738"/>
                </a:lnTo>
                <a:cubicBezTo>
                  <a:pt x="1926317" y="528948"/>
                  <a:pt x="1928187" y="528154"/>
                  <a:pt x="1927252" y="527364"/>
                </a:cubicBezTo>
                <a:lnTo>
                  <a:pt x="1925381" y="526573"/>
                </a:lnTo>
                <a:cubicBezTo>
                  <a:pt x="1925381" y="525783"/>
                  <a:pt x="1923511" y="524993"/>
                  <a:pt x="1923511" y="524993"/>
                </a:cubicBezTo>
                <a:cubicBezTo>
                  <a:pt x="1923511" y="524993"/>
                  <a:pt x="1922579" y="526573"/>
                  <a:pt x="1921644" y="526573"/>
                </a:cubicBezTo>
                <a:cubicBezTo>
                  <a:pt x="1921644" y="527364"/>
                  <a:pt x="1920708" y="528154"/>
                  <a:pt x="1920708" y="528154"/>
                </a:cubicBezTo>
                <a:cubicBezTo>
                  <a:pt x="1919773" y="528948"/>
                  <a:pt x="1918838" y="529738"/>
                  <a:pt x="1918838" y="530529"/>
                </a:cubicBezTo>
                <a:cubicBezTo>
                  <a:pt x="1918838" y="530529"/>
                  <a:pt x="1917906" y="532109"/>
                  <a:pt x="1916970" y="532109"/>
                </a:cubicBezTo>
                <a:lnTo>
                  <a:pt x="1915100" y="530529"/>
                </a:lnTo>
                <a:cubicBezTo>
                  <a:pt x="1914165" y="530529"/>
                  <a:pt x="1914165" y="532109"/>
                  <a:pt x="1913229" y="532109"/>
                </a:cubicBezTo>
                <a:lnTo>
                  <a:pt x="1911362" y="531319"/>
                </a:lnTo>
                <a:cubicBezTo>
                  <a:pt x="1911362" y="530529"/>
                  <a:pt x="1913229" y="529738"/>
                  <a:pt x="1913229" y="528948"/>
                </a:cubicBezTo>
                <a:cubicBezTo>
                  <a:pt x="1913229" y="528948"/>
                  <a:pt x="1911362" y="528154"/>
                  <a:pt x="1910427" y="528154"/>
                </a:cubicBezTo>
                <a:cubicBezTo>
                  <a:pt x="1910427" y="528154"/>
                  <a:pt x="1909491" y="526573"/>
                  <a:pt x="1908556" y="526573"/>
                </a:cubicBezTo>
                <a:cubicBezTo>
                  <a:pt x="1908556" y="527364"/>
                  <a:pt x="1906689" y="528154"/>
                  <a:pt x="1906689" y="528154"/>
                </a:cubicBezTo>
                <a:cubicBezTo>
                  <a:pt x="1907624" y="528948"/>
                  <a:pt x="1909491" y="528948"/>
                  <a:pt x="1909491" y="529738"/>
                </a:cubicBezTo>
                <a:cubicBezTo>
                  <a:pt x="1909491" y="530529"/>
                  <a:pt x="1907624" y="530529"/>
                  <a:pt x="1907624" y="531319"/>
                </a:cubicBezTo>
                <a:cubicBezTo>
                  <a:pt x="1907624" y="532109"/>
                  <a:pt x="1909491" y="532109"/>
                  <a:pt x="1909491" y="532900"/>
                </a:cubicBezTo>
                <a:lnTo>
                  <a:pt x="1908556" y="534484"/>
                </a:lnTo>
                <a:cubicBezTo>
                  <a:pt x="1907624" y="535274"/>
                  <a:pt x="1906689" y="536065"/>
                  <a:pt x="1906689" y="536065"/>
                </a:cubicBezTo>
                <a:cubicBezTo>
                  <a:pt x="1904818" y="535274"/>
                  <a:pt x="1903886" y="534484"/>
                  <a:pt x="1902015" y="533693"/>
                </a:cubicBezTo>
                <a:cubicBezTo>
                  <a:pt x="1902015" y="532900"/>
                  <a:pt x="1903886" y="532109"/>
                  <a:pt x="1903886" y="532109"/>
                </a:cubicBezTo>
                <a:cubicBezTo>
                  <a:pt x="1903886" y="531319"/>
                  <a:pt x="1902015" y="531319"/>
                  <a:pt x="1902015" y="530529"/>
                </a:cubicBezTo>
                <a:lnTo>
                  <a:pt x="1903886" y="528948"/>
                </a:lnTo>
                <a:cubicBezTo>
                  <a:pt x="1902951" y="528154"/>
                  <a:pt x="1902015" y="528154"/>
                  <a:pt x="1901080" y="527364"/>
                </a:cubicBezTo>
                <a:cubicBezTo>
                  <a:pt x="1901080" y="527364"/>
                  <a:pt x="1900145" y="526573"/>
                  <a:pt x="1899210" y="525783"/>
                </a:cubicBezTo>
                <a:cubicBezTo>
                  <a:pt x="1898277" y="527364"/>
                  <a:pt x="1897342" y="528154"/>
                  <a:pt x="1896407" y="529738"/>
                </a:cubicBezTo>
                <a:cubicBezTo>
                  <a:pt x="1896407" y="530529"/>
                  <a:pt x="1898277" y="530529"/>
                  <a:pt x="1898277" y="531319"/>
                </a:cubicBezTo>
                <a:cubicBezTo>
                  <a:pt x="1898277" y="531319"/>
                  <a:pt x="1896407" y="532109"/>
                  <a:pt x="1896407" y="532900"/>
                </a:cubicBezTo>
                <a:cubicBezTo>
                  <a:pt x="1896407" y="533693"/>
                  <a:pt x="1898277" y="533693"/>
                  <a:pt x="1898277" y="534484"/>
                </a:cubicBezTo>
                <a:cubicBezTo>
                  <a:pt x="1899210" y="534484"/>
                  <a:pt x="1897342" y="535274"/>
                  <a:pt x="1897342" y="536065"/>
                </a:cubicBezTo>
                <a:lnTo>
                  <a:pt x="1899210" y="536855"/>
                </a:lnTo>
                <a:cubicBezTo>
                  <a:pt x="1898277" y="537649"/>
                  <a:pt x="1898277" y="538439"/>
                  <a:pt x="1897342" y="539229"/>
                </a:cubicBezTo>
                <a:lnTo>
                  <a:pt x="1896407" y="540810"/>
                </a:lnTo>
                <a:cubicBezTo>
                  <a:pt x="1895472" y="540810"/>
                  <a:pt x="1893601" y="539229"/>
                  <a:pt x="1893601" y="539229"/>
                </a:cubicBezTo>
                <a:cubicBezTo>
                  <a:pt x="1893601" y="539229"/>
                  <a:pt x="1895472" y="538439"/>
                  <a:pt x="1895472" y="537649"/>
                </a:cubicBezTo>
                <a:cubicBezTo>
                  <a:pt x="1894536" y="536855"/>
                  <a:pt x="1894536" y="536855"/>
                  <a:pt x="1893601" y="536065"/>
                </a:cubicBezTo>
                <a:cubicBezTo>
                  <a:pt x="1892669" y="536065"/>
                  <a:pt x="1891734" y="535274"/>
                  <a:pt x="1891734" y="535274"/>
                </a:cubicBezTo>
                <a:cubicBezTo>
                  <a:pt x="1890798" y="534484"/>
                  <a:pt x="1892669" y="533693"/>
                  <a:pt x="1892669" y="532900"/>
                </a:cubicBezTo>
                <a:cubicBezTo>
                  <a:pt x="1893601" y="532900"/>
                  <a:pt x="1894536" y="531319"/>
                  <a:pt x="1894536" y="531319"/>
                </a:cubicBezTo>
                <a:cubicBezTo>
                  <a:pt x="1894536" y="531319"/>
                  <a:pt x="1892669" y="530529"/>
                  <a:pt x="1892669" y="529738"/>
                </a:cubicBezTo>
                <a:cubicBezTo>
                  <a:pt x="1891734" y="529738"/>
                  <a:pt x="1890798" y="528948"/>
                  <a:pt x="1890798" y="528948"/>
                </a:cubicBezTo>
                <a:cubicBezTo>
                  <a:pt x="1889863" y="528154"/>
                  <a:pt x="1891734" y="527364"/>
                  <a:pt x="1891734" y="526573"/>
                </a:cubicBezTo>
                <a:cubicBezTo>
                  <a:pt x="1891734" y="526573"/>
                  <a:pt x="1893601" y="525783"/>
                  <a:pt x="1893601" y="524993"/>
                </a:cubicBezTo>
                <a:lnTo>
                  <a:pt x="1891734" y="524199"/>
                </a:lnTo>
                <a:cubicBezTo>
                  <a:pt x="1891734" y="523409"/>
                  <a:pt x="1889863" y="522618"/>
                  <a:pt x="1888928" y="522618"/>
                </a:cubicBezTo>
                <a:cubicBezTo>
                  <a:pt x="1888928" y="523409"/>
                  <a:pt x="1887996" y="523409"/>
                  <a:pt x="1887996" y="524199"/>
                </a:cubicBezTo>
                <a:cubicBezTo>
                  <a:pt x="1887996" y="524199"/>
                  <a:pt x="1889863" y="524993"/>
                  <a:pt x="1889863" y="525783"/>
                </a:cubicBezTo>
                <a:cubicBezTo>
                  <a:pt x="1889863" y="525783"/>
                  <a:pt x="1888928" y="526573"/>
                  <a:pt x="1887996" y="527364"/>
                </a:cubicBezTo>
                <a:cubicBezTo>
                  <a:pt x="1887996" y="528154"/>
                  <a:pt x="1887061" y="528948"/>
                  <a:pt x="1887061" y="528948"/>
                </a:cubicBezTo>
                <a:cubicBezTo>
                  <a:pt x="1886125" y="528948"/>
                  <a:pt x="1885190" y="527364"/>
                  <a:pt x="1884255" y="528154"/>
                </a:cubicBezTo>
                <a:cubicBezTo>
                  <a:pt x="1884255" y="528154"/>
                  <a:pt x="1883320" y="528948"/>
                  <a:pt x="1883320" y="529738"/>
                </a:cubicBezTo>
                <a:cubicBezTo>
                  <a:pt x="1882388" y="529738"/>
                  <a:pt x="1881452" y="530529"/>
                  <a:pt x="1881452" y="531319"/>
                </a:cubicBezTo>
                <a:cubicBezTo>
                  <a:pt x="1880517" y="532109"/>
                  <a:pt x="1880517" y="532109"/>
                  <a:pt x="1879582" y="532900"/>
                </a:cubicBezTo>
                <a:cubicBezTo>
                  <a:pt x="1879582" y="533693"/>
                  <a:pt x="1877714" y="534484"/>
                  <a:pt x="1878647" y="534484"/>
                </a:cubicBezTo>
                <a:cubicBezTo>
                  <a:pt x="1878647" y="535274"/>
                  <a:pt x="1879582" y="536065"/>
                  <a:pt x="1880517" y="536065"/>
                </a:cubicBezTo>
                <a:lnTo>
                  <a:pt x="1882388" y="537649"/>
                </a:lnTo>
                <a:cubicBezTo>
                  <a:pt x="1882388" y="537649"/>
                  <a:pt x="1881452" y="539229"/>
                  <a:pt x="1880517" y="539229"/>
                </a:cubicBezTo>
                <a:cubicBezTo>
                  <a:pt x="1880517" y="539229"/>
                  <a:pt x="1879582" y="537649"/>
                  <a:pt x="1878647" y="537649"/>
                </a:cubicBezTo>
                <a:cubicBezTo>
                  <a:pt x="1878647" y="538439"/>
                  <a:pt x="1877714" y="540020"/>
                  <a:pt x="1876779" y="540020"/>
                </a:cubicBezTo>
                <a:cubicBezTo>
                  <a:pt x="1876779" y="539229"/>
                  <a:pt x="1875844" y="538439"/>
                  <a:pt x="1874909" y="538439"/>
                </a:cubicBezTo>
                <a:lnTo>
                  <a:pt x="1873041" y="536855"/>
                </a:lnTo>
                <a:cubicBezTo>
                  <a:pt x="1872106" y="536855"/>
                  <a:pt x="1871171" y="535274"/>
                  <a:pt x="1871171" y="536065"/>
                </a:cubicBezTo>
                <a:cubicBezTo>
                  <a:pt x="1870235" y="536065"/>
                  <a:pt x="1869300" y="536855"/>
                  <a:pt x="1869300" y="537649"/>
                </a:cubicBezTo>
                <a:cubicBezTo>
                  <a:pt x="1868368" y="537649"/>
                  <a:pt x="1868368" y="538439"/>
                  <a:pt x="1867433" y="539229"/>
                </a:cubicBezTo>
                <a:cubicBezTo>
                  <a:pt x="1867433" y="540020"/>
                  <a:pt x="1866497" y="540020"/>
                  <a:pt x="1866497" y="540810"/>
                </a:cubicBezTo>
                <a:cubicBezTo>
                  <a:pt x="1865562" y="540810"/>
                  <a:pt x="1863695" y="540020"/>
                  <a:pt x="1863695" y="540020"/>
                </a:cubicBezTo>
                <a:cubicBezTo>
                  <a:pt x="1863695" y="539229"/>
                  <a:pt x="1865562" y="538439"/>
                  <a:pt x="1865562" y="537649"/>
                </a:cubicBezTo>
                <a:lnTo>
                  <a:pt x="1863695" y="536855"/>
                </a:lnTo>
                <a:cubicBezTo>
                  <a:pt x="1863695" y="536065"/>
                  <a:pt x="1864627" y="535274"/>
                  <a:pt x="1864627" y="534484"/>
                </a:cubicBezTo>
                <a:cubicBezTo>
                  <a:pt x="1865562" y="534484"/>
                  <a:pt x="1866497" y="533693"/>
                  <a:pt x="1866497" y="532900"/>
                </a:cubicBezTo>
                <a:lnTo>
                  <a:pt x="1868368" y="531319"/>
                </a:lnTo>
                <a:lnTo>
                  <a:pt x="1866497" y="529738"/>
                </a:lnTo>
                <a:cubicBezTo>
                  <a:pt x="1865562" y="529738"/>
                  <a:pt x="1864627" y="528948"/>
                  <a:pt x="1863695" y="528154"/>
                </a:cubicBezTo>
                <a:lnTo>
                  <a:pt x="1861824" y="527364"/>
                </a:lnTo>
                <a:lnTo>
                  <a:pt x="1863695" y="525783"/>
                </a:lnTo>
                <a:cubicBezTo>
                  <a:pt x="1863695" y="524993"/>
                  <a:pt x="1865562" y="524199"/>
                  <a:pt x="1865562" y="523409"/>
                </a:cubicBezTo>
                <a:cubicBezTo>
                  <a:pt x="1864627" y="523409"/>
                  <a:pt x="1863695" y="522618"/>
                  <a:pt x="1862759" y="522618"/>
                </a:cubicBezTo>
                <a:cubicBezTo>
                  <a:pt x="1862759" y="521828"/>
                  <a:pt x="1861824" y="521828"/>
                  <a:pt x="1860889" y="521037"/>
                </a:cubicBezTo>
                <a:cubicBezTo>
                  <a:pt x="1860889" y="521828"/>
                  <a:pt x="1859954" y="521828"/>
                  <a:pt x="1859018" y="522618"/>
                </a:cubicBezTo>
                <a:cubicBezTo>
                  <a:pt x="1859018" y="523409"/>
                  <a:pt x="1858086" y="524199"/>
                  <a:pt x="1858086" y="524199"/>
                </a:cubicBezTo>
                <a:cubicBezTo>
                  <a:pt x="1858086" y="524993"/>
                  <a:pt x="1856216" y="525783"/>
                  <a:pt x="1856216" y="526573"/>
                </a:cubicBezTo>
                <a:lnTo>
                  <a:pt x="1858086" y="527364"/>
                </a:lnTo>
                <a:cubicBezTo>
                  <a:pt x="1858086" y="528154"/>
                  <a:pt x="1857151" y="528948"/>
                  <a:pt x="1857151" y="529738"/>
                </a:cubicBezTo>
                <a:cubicBezTo>
                  <a:pt x="1856216" y="529738"/>
                  <a:pt x="1855280" y="530529"/>
                  <a:pt x="1855280" y="531319"/>
                </a:cubicBezTo>
                <a:lnTo>
                  <a:pt x="1857151" y="532109"/>
                </a:lnTo>
                <a:cubicBezTo>
                  <a:pt x="1857151" y="532900"/>
                  <a:pt x="1856216" y="534484"/>
                  <a:pt x="1855280" y="534484"/>
                </a:cubicBezTo>
                <a:cubicBezTo>
                  <a:pt x="1855280" y="534484"/>
                  <a:pt x="1854345" y="532900"/>
                  <a:pt x="1853413" y="532900"/>
                </a:cubicBezTo>
                <a:cubicBezTo>
                  <a:pt x="1853413" y="532900"/>
                  <a:pt x="1852478" y="534484"/>
                  <a:pt x="1851543" y="534484"/>
                </a:cubicBezTo>
                <a:cubicBezTo>
                  <a:pt x="1851543" y="535274"/>
                  <a:pt x="1850607" y="536065"/>
                  <a:pt x="1850607" y="536065"/>
                </a:cubicBezTo>
                <a:cubicBezTo>
                  <a:pt x="1850607" y="536855"/>
                  <a:pt x="1852478" y="537649"/>
                  <a:pt x="1852478" y="537649"/>
                </a:cubicBezTo>
                <a:cubicBezTo>
                  <a:pt x="1851543" y="539229"/>
                  <a:pt x="1850607" y="540020"/>
                  <a:pt x="1849672" y="541601"/>
                </a:cubicBezTo>
                <a:cubicBezTo>
                  <a:pt x="1847805" y="540020"/>
                  <a:pt x="1846870" y="539229"/>
                  <a:pt x="1844999" y="538439"/>
                </a:cubicBezTo>
                <a:lnTo>
                  <a:pt x="1843132" y="537649"/>
                </a:lnTo>
                <a:cubicBezTo>
                  <a:pt x="1843132" y="536855"/>
                  <a:pt x="1844999" y="536065"/>
                  <a:pt x="1844999" y="535274"/>
                </a:cubicBezTo>
                <a:cubicBezTo>
                  <a:pt x="1844067" y="535274"/>
                  <a:pt x="1843132" y="534484"/>
                  <a:pt x="1842196" y="534484"/>
                </a:cubicBezTo>
                <a:cubicBezTo>
                  <a:pt x="1842196" y="533693"/>
                  <a:pt x="1844067" y="532900"/>
                  <a:pt x="1844067" y="532109"/>
                </a:cubicBezTo>
                <a:lnTo>
                  <a:pt x="1842196" y="531319"/>
                </a:lnTo>
                <a:cubicBezTo>
                  <a:pt x="1842196" y="530529"/>
                  <a:pt x="1844067" y="529738"/>
                  <a:pt x="1844067" y="528948"/>
                </a:cubicBezTo>
                <a:cubicBezTo>
                  <a:pt x="1843132" y="528948"/>
                  <a:pt x="1841261" y="528154"/>
                  <a:pt x="1841261" y="528154"/>
                </a:cubicBezTo>
                <a:cubicBezTo>
                  <a:pt x="1841261" y="527364"/>
                  <a:pt x="1843132" y="526573"/>
                  <a:pt x="1843132" y="525783"/>
                </a:cubicBezTo>
                <a:lnTo>
                  <a:pt x="1841261" y="524993"/>
                </a:lnTo>
                <a:cubicBezTo>
                  <a:pt x="1840326" y="524199"/>
                  <a:pt x="1839391" y="524199"/>
                  <a:pt x="1839391" y="523409"/>
                </a:cubicBezTo>
                <a:cubicBezTo>
                  <a:pt x="1838458" y="524199"/>
                  <a:pt x="1837523" y="524993"/>
                  <a:pt x="1837523" y="524993"/>
                </a:cubicBezTo>
                <a:cubicBezTo>
                  <a:pt x="1836588" y="525783"/>
                  <a:pt x="1835653" y="526573"/>
                  <a:pt x="1835653" y="527364"/>
                </a:cubicBezTo>
                <a:lnTo>
                  <a:pt x="1837523" y="528154"/>
                </a:lnTo>
                <a:cubicBezTo>
                  <a:pt x="1837523" y="528948"/>
                  <a:pt x="1836588" y="529738"/>
                  <a:pt x="1836588" y="529738"/>
                </a:cubicBezTo>
                <a:cubicBezTo>
                  <a:pt x="1835653" y="530529"/>
                  <a:pt x="1834717" y="531319"/>
                  <a:pt x="1834717" y="532109"/>
                </a:cubicBezTo>
                <a:cubicBezTo>
                  <a:pt x="1833785" y="532109"/>
                  <a:pt x="1833785" y="532900"/>
                  <a:pt x="1832850" y="533693"/>
                </a:cubicBezTo>
                <a:cubicBezTo>
                  <a:pt x="1831915" y="534484"/>
                  <a:pt x="1830979" y="536065"/>
                  <a:pt x="1830044" y="536855"/>
                </a:cubicBezTo>
                <a:cubicBezTo>
                  <a:pt x="1829109" y="536855"/>
                  <a:pt x="1828177" y="536065"/>
                  <a:pt x="1828177" y="536065"/>
                </a:cubicBezTo>
                <a:cubicBezTo>
                  <a:pt x="1827241" y="535274"/>
                  <a:pt x="1826306" y="535274"/>
                  <a:pt x="1825371" y="534484"/>
                </a:cubicBezTo>
                <a:cubicBezTo>
                  <a:pt x="1825371" y="533693"/>
                  <a:pt x="1824436" y="533693"/>
                  <a:pt x="1823503" y="532900"/>
                </a:cubicBezTo>
                <a:lnTo>
                  <a:pt x="1825371" y="531319"/>
                </a:lnTo>
                <a:lnTo>
                  <a:pt x="1823503" y="529738"/>
                </a:lnTo>
                <a:cubicBezTo>
                  <a:pt x="1823503" y="529738"/>
                  <a:pt x="1824436" y="528948"/>
                  <a:pt x="1824436" y="528154"/>
                </a:cubicBezTo>
                <a:cubicBezTo>
                  <a:pt x="1825371" y="527364"/>
                  <a:pt x="1825371" y="527364"/>
                  <a:pt x="1826306" y="526573"/>
                </a:cubicBezTo>
                <a:cubicBezTo>
                  <a:pt x="1827241" y="525783"/>
                  <a:pt x="1827241" y="524993"/>
                  <a:pt x="1828177" y="524993"/>
                </a:cubicBezTo>
                <a:cubicBezTo>
                  <a:pt x="1828177" y="524199"/>
                  <a:pt x="1829109" y="523409"/>
                  <a:pt x="1829109" y="522618"/>
                </a:cubicBezTo>
                <a:cubicBezTo>
                  <a:pt x="1830044" y="522618"/>
                  <a:pt x="1827241" y="521828"/>
                  <a:pt x="1827241" y="521828"/>
                </a:cubicBezTo>
                <a:cubicBezTo>
                  <a:pt x="1826306" y="522618"/>
                  <a:pt x="1825371" y="524199"/>
                  <a:pt x="1824436" y="524993"/>
                </a:cubicBezTo>
                <a:cubicBezTo>
                  <a:pt x="1823503" y="525783"/>
                  <a:pt x="1823503" y="526573"/>
                  <a:pt x="1822568" y="526573"/>
                </a:cubicBezTo>
                <a:cubicBezTo>
                  <a:pt x="1822568" y="527364"/>
                  <a:pt x="1820698" y="525783"/>
                  <a:pt x="1820698" y="525783"/>
                </a:cubicBezTo>
                <a:cubicBezTo>
                  <a:pt x="1819762" y="525783"/>
                  <a:pt x="1818830" y="527364"/>
                  <a:pt x="1818830" y="527364"/>
                </a:cubicBezTo>
                <a:cubicBezTo>
                  <a:pt x="1818830" y="528154"/>
                  <a:pt x="1817895" y="528154"/>
                  <a:pt x="1816960" y="528948"/>
                </a:cubicBezTo>
                <a:cubicBezTo>
                  <a:pt x="1816960" y="529738"/>
                  <a:pt x="1816025" y="530529"/>
                  <a:pt x="1816025" y="530529"/>
                </a:cubicBezTo>
                <a:cubicBezTo>
                  <a:pt x="1816025" y="531319"/>
                  <a:pt x="1817895" y="532109"/>
                  <a:pt x="1817895" y="532109"/>
                </a:cubicBezTo>
                <a:cubicBezTo>
                  <a:pt x="1817895" y="532900"/>
                  <a:pt x="1816025" y="533693"/>
                  <a:pt x="1816025" y="533693"/>
                </a:cubicBezTo>
                <a:cubicBezTo>
                  <a:pt x="1816960" y="533693"/>
                  <a:pt x="1817895" y="535274"/>
                  <a:pt x="1817895" y="535274"/>
                </a:cubicBezTo>
                <a:lnTo>
                  <a:pt x="1816960" y="536855"/>
                </a:lnTo>
                <a:cubicBezTo>
                  <a:pt x="1816025" y="536855"/>
                  <a:pt x="1815089" y="536065"/>
                  <a:pt x="1815089" y="536065"/>
                </a:cubicBezTo>
                <a:cubicBezTo>
                  <a:pt x="1814157" y="535274"/>
                  <a:pt x="1812287" y="534484"/>
                  <a:pt x="1812287" y="534484"/>
                </a:cubicBezTo>
                <a:cubicBezTo>
                  <a:pt x="1812287" y="533693"/>
                  <a:pt x="1814157" y="532900"/>
                  <a:pt x="1814157" y="532900"/>
                </a:cubicBezTo>
                <a:cubicBezTo>
                  <a:pt x="1814157" y="532109"/>
                  <a:pt x="1812287" y="532109"/>
                  <a:pt x="1812287" y="531319"/>
                </a:cubicBezTo>
                <a:cubicBezTo>
                  <a:pt x="1812287" y="530529"/>
                  <a:pt x="1814157" y="529738"/>
                  <a:pt x="1814157" y="529738"/>
                </a:cubicBezTo>
                <a:cubicBezTo>
                  <a:pt x="1813222" y="528948"/>
                  <a:pt x="1811351" y="528948"/>
                  <a:pt x="1811351" y="528154"/>
                </a:cubicBezTo>
                <a:cubicBezTo>
                  <a:pt x="1811351" y="527364"/>
                  <a:pt x="1809481" y="527364"/>
                  <a:pt x="1809481" y="526573"/>
                </a:cubicBezTo>
                <a:cubicBezTo>
                  <a:pt x="1809481" y="527364"/>
                  <a:pt x="1807614" y="528154"/>
                  <a:pt x="1807614" y="528948"/>
                </a:cubicBezTo>
                <a:lnTo>
                  <a:pt x="1810416" y="529738"/>
                </a:lnTo>
                <a:cubicBezTo>
                  <a:pt x="1810416" y="530529"/>
                  <a:pt x="1808549" y="531319"/>
                  <a:pt x="1808549" y="531319"/>
                </a:cubicBezTo>
                <a:cubicBezTo>
                  <a:pt x="1808549" y="532109"/>
                  <a:pt x="1807614" y="533693"/>
                  <a:pt x="1806678" y="533693"/>
                </a:cubicBezTo>
                <a:lnTo>
                  <a:pt x="1804808" y="532109"/>
                </a:lnTo>
                <a:cubicBezTo>
                  <a:pt x="1803876" y="532109"/>
                  <a:pt x="1803876" y="533693"/>
                  <a:pt x="1802940" y="533693"/>
                </a:cubicBezTo>
                <a:cubicBezTo>
                  <a:pt x="1802005" y="533693"/>
                  <a:pt x="1802005" y="532900"/>
                  <a:pt x="1801070" y="532900"/>
                </a:cubicBezTo>
                <a:cubicBezTo>
                  <a:pt x="1800135" y="532109"/>
                  <a:pt x="1799202" y="531319"/>
                  <a:pt x="1799202" y="531319"/>
                </a:cubicBezTo>
                <a:cubicBezTo>
                  <a:pt x="1799202" y="530529"/>
                  <a:pt x="1801070" y="529738"/>
                  <a:pt x="1800135" y="529738"/>
                </a:cubicBezTo>
                <a:cubicBezTo>
                  <a:pt x="1800135" y="528948"/>
                  <a:pt x="1798267" y="528154"/>
                  <a:pt x="1798267" y="528154"/>
                </a:cubicBezTo>
                <a:cubicBezTo>
                  <a:pt x="1798267" y="528154"/>
                  <a:pt x="1797332" y="526573"/>
                  <a:pt x="1796397" y="526573"/>
                </a:cubicBezTo>
                <a:cubicBezTo>
                  <a:pt x="1796397" y="526573"/>
                  <a:pt x="1795461" y="528154"/>
                  <a:pt x="1794526" y="528154"/>
                </a:cubicBezTo>
                <a:cubicBezTo>
                  <a:pt x="1794526" y="528948"/>
                  <a:pt x="1793594" y="529738"/>
                  <a:pt x="1793594" y="530529"/>
                </a:cubicBezTo>
                <a:lnTo>
                  <a:pt x="1795461" y="531319"/>
                </a:lnTo>
                <a:cubicBezTo>
                  <a:pt x="1794526" y="532109"/>
                  <a:pt x="1794526" y="532900"/>
                  <a:pt x="1793594" y="533693"/>
                </a:cubicBezTo>
                <a:lnTo>
                  <a:pt x="1791723" y="532109"/>
                </a:lnTo>
                <a:cubicBezTo>
                  <a:pt x="1790788" y="531319"/>
                  <a:pt x="1789853" y="530529"/>
                  <a:pt x="1789853" y="530529"/>
                </a:cubicBezTo>
                <a:cubicBezTo>
                  <a:pt x="1788921" y="530529"/>
                  <a:pt x="1787985" y="528948"/>
                  <a:pt x="1787050" y="528948"/>
                </a:cubicBezTo>
                <a:lnTo>
                  <a:pt x="1786115" y="531319"/>
                </a:lnTo>
                <a:cubicBezTo>
                  <a:pt x="1785180" y="530529"/>
                  <a:pt x="1784248" y="529738"/>
                  <a:pt x="1783312" y="529738"/>
                </a:cubicBezTo>
                <a:cubicBezTo>
                  <a:pt x="1783312" y="528948"/>
                  <a:pt x="1785180" y="528154"/>
                  <a:pt x="1785180" y="528154"/>
                </a:cubicBezTo>
                <a:cubicBezTo>
                  <a:pt x="1785180" y="527364"/>
                  <a:pt x="1787050" y="526573"/>
                  <a:pt x="1787050" y="526573"/>
                </a:cubicBezTo>
                <a:cubicBezTo>
                  <a:pt x="1787050" y="525783"/>
                  <a:pt x="1785180" y="524993"/>
                  <a:pt x="1785180" y="524993"/>
                </a:cubicBezTo>
                <a:cubicBezTo>
                  <a:pt x="1784248" y="524199"/>
                  <a:pt x="1783312" y="524199"/>
                  <a:pt x="1782377" y="523409"/>
                </a:cubicBezTo>
                <a:cubicBezTo>
                  <a:pt x="1781442" y="524993"/>
                  <a:pt x="1780506" y="525783"/>
                  <a:pt x="1779571" y="527364"/>
                </a:cubicBezTo>
                <a:cubicBezTo>
                  <a:pt x="1778639" y="527364"/>
                  <a:pt x="1778639" y="528154"/>
                  <a:pt x="1777704" y="528948"/>
                </a:cubicBezTo>
                <a:cubicBezTo>
                  <a:pt x="1776769" y="529738"/>
                  <a:pt x="1775833" y="531319"/>
                  <a:pt x="1774898" y="532109"/>
                </a:cubicBezTo>
                <a:cubicBezTo>
                  <a:pt x="1773966" y="532900"/>
                  <a:pt x="1773966" y="533693"/>
                  <a:pt x="1773031" y="533693"/>
                </a:cubicBezTo>
                <a:cubicBezTo>
                  <a:pt x="1772096" y="533693"/>
                  <a:pt x="1772096" y="532900"/>
                  <a:pt x="1771160" y="532900"/>
                </a:cubicBezTo>
                <a:cubicBezTo>
                  <a:pt x="1770225" y="532109"/>
                  <a:pt x="1769290" y="532109"/>
                  <a:pt x="1769290" y="531319"/>
                </a:cubicBezTo>
                <a:cubicBezTo>
                  <a:pt x="1769290" y="531319"/>
                  <a:pt x="1771160" y="529738"/>
                  <a:pt x="1770225" y="529738"/>
                </a:cubicBezTo>
                <a:lnTo>
                  <a:pt x="1768358" y="528154"/>
                </a:lnTo>
                <a:lnTo>
                  <a:pt x="1767422" y="529738"/>
                </a:lnTo>
                <a:cubicBezTo>
                  <a:pt x="1766487" y="530529"/>
                  <a:pt x="1765552" y="531319"/>
                  <a:pt x="1765552" y="532109"/>
                </a:cubicBezTo>
                <a:lnTo>
                  <a:pt x="1767422" y="532900"/>
                </a:lnTo>
                <a:cubicBezTo>
                  <a:pt x="1767422" y="533693"/>
                  <a:pt x="1766487" y="534484"/>
                  <a:pt x="1765552" y="535274"/>
                </a:cubicBezTo>
                <a:cubicBezTo>
                  <a:pt x="1765552" y="535274"/>
                  <a:pt x="1764617" y="536065"/>
                  <a:pt x="1764617" y="536855"/>
                </a:cubicBezTo>
                <a:cubicBezTo>
                  <a:pt x="1763684" y="537649"/>
                  <a:pt x="1762749" y="537649"/>
                  <a:pt x="1762749" y="538439"/>
                </a:cubicBezTo>
                <a:cubicBezTo>
                  <a:pt x="1762749" y="538439"/>
                  <a:pt x="1761814" y="540020"/>
                  <a:pt x="1760879" y="540020"/>
                </a:cubicBezTo>
                <a:lnTo>
                  <a:pt x="1759011" y="539229"/>
                </a:lnTo>
                <a:cubicBezTo>
                  <a:pt x="1759011" y="538439"/>
                  <a:pt x="1759946" y="537649"/>
                  <a:pt x="1760879" y="536855"/>
                </a:cubicBezTo>
                <a:lnTo>
                  <a:pt x="1761814" y="535274"/>
                </a:lnTo>
                <a:lnTo>
                  <a:pt x="1759946" y="533693"/>
                </a:lnTo>
                <a:cubicBezTo>
                  <a:pt x="1759946" y="533693"/>
                  <a:pt x="1759011" y="536065"/>
                  <a:pt x="1758076" y="536065"/>
                </a:cubicBezTo>
                <a:cubicBezTo>
                  <a:pt x="1758076" y="536065"/>
                  <a:pt x="1757141" y="534484"/>
                  <a:pt x="1756205" y="534484"/>
                </a:cubicBezTo>
                <a:cubicBezTo>
                  <a:pt x="1757141" y="533693"/>
                  <a:pt x="1757141" y="532900"/>
                  <a:pt x="1758076" y="532900"/>
                </a:cubicBezTo>
                <a:cubicBezTo>
                  <a:pt x="1758076" y="532109"/>
                  <a:pt x="1759011" y="531319"/>
                  <a:pt x="1759946" y="530529"/>
                </a:cubicBezTo>
                <a:lnTo>
                  <a:pt x="1757141" y="529738"/>
                </a:lnTo>
                <a:cubicBezTo>
                  <a:pt x="1757141" y="528948"/>
                  <a:pt x="1759011" y="528154"/>
                  <a:pt x="1759011" y="528154"/>
                </a:cubicBezTo>
                <a:cubicBezTo>
                  <a:pt x="1759011" y="527364"/>
                  <a:pt x="1759946" y="526573"/>
                  <a:pt x="1760879" y="525783"/>
                </a:cubicBezTo>
                <a:cubicBezTo>
                  <a:pt x="1760879" y="525783"/>
                  <a:pt x="1761814" y="524993"/>
                  <a:pt x="1762749" y="524199"/>
                </a:cubicBezTo>
                <a:cubicBezTo>
                  <a:pt x="1761814" y="524199"/>
                  <a:pt x="1760879" y="522618"/>
                  <a:pt x="1759946" y="522618"/>
                </a:cubicBezTo>
                <a:cubicBezTo>
                  <a:pt x="1759946" y="523409"/>
                  <a:pt x="1759011" y="524199"/>
                  <a:pt x="1759011" y="524993"/>
                </a:cubicBezTo>
                <a:cubicBezTo>
                  <a:pt x="1758076" y="524993"/>
                  <a:pt x="1757141" y="525783"/>
                  <a:pt x="1757141" y="526573"/>
                </a:cubicBezTo>
                <a:cubicBezTo>
                  <a:pt x="1756205" y="527364"/>
                  <a:pt x="1756205" y="527364"/>
                  <a:pt x="1755270" y="528154"/>
                </a:cubicBezTo>
                <a:cubicBezTo>
                  <a:pt x="1754338" y="529738"/>
                  <a:pt x="1753403" y="530529"/>
                  <a:pt x="1752467" y="532109"/>
                </a:cubicBezTo>
                <a:cubicBezTo>
                  <a:pt x="1752467" y="531319"/>
                  <a:pt x="1749665" y="530529"/>
                  <a:pt x="1750597" y="530529"/>
                </a:cubicBezTo>
                <a:cubicBezTo>
                  <a:pt x="1750597" y="529738"/>
                  <a:pt x="1751532" y="528948"/>
                  <a:pt x="1751532" y="528948"/>
                </a:cubicBezTo>
                <a:cubicBezTo>
                  <a:pt x="1752467" y="528154"/>
                  <a:pt x="1753403" y="527364"/>
                  <a:pt x="1753403" y="526573"/>
                </a:cubicBezTo>
                <a:lnTo>
                  <a:pt x="1751532" y="525783"/>
                </a:lnTo>
                <a:cubicBezTo>
                  <a:pt x="1751532" y="524993"/>
                  <a:pt x="1752467" y="524199"/>
                  <a:pt x="1752467" y="523409"/>
                </a:cubicBezTo>
                <a:cubicBezTo>
                  <a:pt x="1753403" y="523409"/>
                  <a:pt x="1754338" y="522618"/>
                  <a:pt x="1754338" y="521828"/>
                </a:cubicBezTo>
                <a:cubicBezTo>
                  <a:pt x="1753403" y="521828"/>
                  <a:pt x="1753403" y="520247"/>
                  <a:pt x="1752467" y="520247"/>
                </a:cubicBezTo>
                <a:cubicBezTo>
                  <a:pt x="1752467" y="521037"/>
                  <a:pt x="1750597" y="521828"/>
                  <a:pt x="1750597" y="522618"/>
                </a:cubicBezTo>
                <a:cubicBezTo>
                  <a:pt x="1750597" y="522618"/>
                  <a:pt x="1749665" y="523409"/>
                  <a:pt x="1748729" y="524199"/>
                </a:cubicBezTo>
                <a:cubicBezTo>
                  <a:pt x="1748729" y="524993"/>
                  <a:pt x="1747794" y="524993"/>
                  <a:pt x="1747794" y="525783"/>
                </a:cubicBezTo>
                <a:cubicBezTo>
                  <a:pt x="1746859" y="526573"/>
                  <a:pt x="1746859" y="527364"/>
                  <a:pt x="1745924" y="527364"/>
                </a:cubicBezTo>
                <a:cubicBezTo>
                  <a:pt x="1745924" y="528154"/>
                  <a:pt x="1744056" y="528948"/>
                  <a:pt x="1744056" y="529738"/>
                </a:cubicBezTo>
                <a:lnTo>
                  <a:pt x="1746859" y="530529"/>
                </a:lnTo>
                <a:cubicBezTo>
                  <a:pt x="1745924" y="531319"/>
                  <a:pt x="1744988" y="532109"/>
                  <a:pt x="1744988" y="532900"/>
                </a:cubicBezTo>
                <a:cubicBezTo>
                  <a:pt x="1744056" y="532900"/>
                  <a:pt x="1744056" y="533693"/>
                  <a:pt x="1743121" y="534484"/>
                </a:cubicBezTo>
                <a:lnTo>
                  <a:pt x="1741251" y="532900"/>
                </a:lnTo>
                <a:cubicBezTo>
                  <a:pt x="1740315" y="534484"/>
                  <a:pt x="1739383" y="535274"/>
                  <a:pt x="1738448" y="536855"/>
                </a:cubicBezTo>
                <a:cubicBezTo>
                  <a:pt x="1737513" y="536065"/>
                  <a:pt x="1735642" y="535274"/>
                  <a:pt x="1735642" y="535274"/>
                </a:cubicBezTo>
                <a:cubicBezTo>
                  <a:pt x="1735642" y="534484"/>
                  <a:pt x="1737513" y="533693"/>
                  <a:pt x="1737513" y="533693"/>
                </a:cubicBezTo>
                <a:cubicBezTo>
                  <a:pt x="1737513" y="532900"/>
                  <a:pt x="1735642" y="532109"/>
                  <a:pt x="1735642" y="532109"/>
                </a:cubicBezTo>
                <a:lnTo>
                  <a:pt x="1733775" y="533693"/>
                </a:lnTo>
                <a:cubicBezTo>
                  <a:pt x="1733775" y="533693"/>
                  <a:pt x="1731904" y="532900"/>
                  <a:pt x="1731904" y="532109"/>
                </a:cubicBezTo>
                <a:lnTo>
                  <a:pt x="1733775" y="530529"/>
                </a:lnTo>
                <a:cubicBezTo>
                  <a:pt x="1732840" y="530529"/>
                  <a:pt x="1731904" y="529738"/>
                  <a:pt x="1730969" y="529738"/>
                </a:cubicBezTo>
                <a:cubicBezTo>
                  <a:pt x="1730969" y="528948"/>
                  <a:pt x="1730037" y="531319"/>
                  <a:pt x="1730037" y="531319"/>
                </a:cubicBezTo>
                <a:cubicBezTo>
                  <a:pt x="1729102" y="531319"/>
                  <a:pt x="1728166" y="529738"/>
                  <a:pt x="1727231" y="529738"/>
                </a:cubicBezTo>
                <a:cubicBezTo>
                  <a:pt x="1726296" y="531319"/>
                  <a:pt x="1725361" y="532109"/>
                  <a:pt x="1724428" y="532900"/>
                </a:cubicBezTo>
                <a:cubicBezTo>
                  <a:pt x="1723493" y="533693"/>
                  <a:pt x="1723493" y="534484"/>
                  <a:pt x="1722558" y="535274"/>
                </a:cubicBezTo>
                <a:cubicBezTo>
                  <a:pt x="1722558" y="535274"/>
                  <a:pt x="1721623" y="536065"/>
                  <a:pt x="1721623" y="536855"/>
                </a:cubicBezTo>
                <a:cubicBezTo>
                  <a:pt x="1720687" y="536855"/>
                  <a:pt x="1719755" y="538439"/>
                  <a:pt x="1719755" y="538439"/>
                </a:cubicBezTo>
                <a:cubicBezTo>
                  <a:pt x="1719755" y="539229"/>
                  <a:pt x="1721623" y="540020"/>
                  <a:pt x="1721623" y="540020"/>
                </a:cubicBezTo>
                <a:cubicBezTo>
                  <a:pt x="1721623" y="540810"/>
                  <a:pt x="1720687" y="541601"/>
                  <a:pt x="1719755" y="541601"/>
                </a:cubicBezTo>
                <a:cubicBezTo>
                  <a:pt x="1719755" y="542394"/>
                  <a:pt x="1718820" y="543185"/>
                  <a:pt x="1718820" y="543185"/>
                </a:cubicBezTo>
                <a:cubicBezTo>
                  <a:pt x="1716949" y="542394"/>
                  <a:pt x="1716014" y="541601"/>
                  <a:pt x="1714147" y="540810"/>
                </a:cubicBezTo>
                <a:cubicBezTo>
                  <a:pt x="1714147" y="540020"/>
                  <a:pt x="1716014" y="539229"/>
                  <a:pt x="1716014" y="539229"/>
                </a:cubicBezTo>
                <a:cubicBezTo>
                  <a:pt x="1716014" y="538439"/>
                  <a:pt x="1714147" y="537649"/>
                  <a:pt x="1714147" y="537649"/>
                </a:cubicBezTo>
                <a:cubicBezTo>
                  <a:pt x="1713211" y="536855"/>
                  <a:pt x="1712276" y="536855"/>
                  <a:pt x="1711341" y="536065"/>
                </a:cubicBezTo>
                <a:cubicBezTo>
                  <a:pt x="1711341" y="536065"/>
                  <a:pt x="1710406" y="535274"/>
                  <a:pt x="1709474" y="535274"/>
                </a:cubicBezTo>
                <a:cubicBezTo>
                  <a:pt x="1708538" y="534484"/>
                  <a:pt x="1708538" y="533693"/>
                  <a:pt x="1707603" y="533693"/>
                </a:cubicBezTo>
                <a:lnTo>
                  <a:pt x="1705733" y="532109"/>
                </a:lnTo>
                <a:lnTo>
                  <a:pt x="1706668" y="530529"/>
                </a:lnTo>
                <a:cubicBezTo>
                  <a:pt x="1707603" y="529738"/>
                  <a:pt x="1708538" y="528948"/>
                  <a:pt x="1708538" y="528948"/>
                </a:cubicBezTo>
                <a:cubicBezTo>
                  <a:pt x="1709474" y="528948"/>
                  <a:pt x="1710406" y="529738"/>
                  <a:pt x="1710406" y="529738"/>
                </a:cubicBezTo>
                <a:cubicBezTo>
                  <a:pt x="1711341" y="529738"/>
                  <a:pt x="1711341" y="528154"/>
                  <a:pt x="1712276" y="528154"/>
                </a:cubicBezTo>
                <a:cubicBezTo>
                  <a:pt x="1711341" y="527364"/>
                  <a:pt x="1709474" y="526573"/>
                  <a:pt x="1708538" y="525783"/>
                </a:cubicBezTo>
                <a:cubicBezTo>
                  <a:pt x="1707603" y="525783"/>
                  <a:pt x="1707603" y="527364"/>
                  <a:pt x="1706668" y="527364"/>
                </a:cubicBezTo>
                <a:lnTo>
                  <a:pt x="1704800" y="525783"/>
                </a:lnTo>
                <a:cubicBezTo>
                  <a:pt x="1703865" y="526573"/>
                  <a:pt x="1702930" y="527364"/>
                  <a:pt x="1702930" y="528154"/>
                </a:cubicBezTo>
                <a:cubicBezTo>
                  <a:pt x="1701995" y="528154"/>
                  <a:pt x="1701995" y="528948"/>
                  <a:pt x="1701059" y="529738"/>
                </a:cubicBezTo>
                <a:cubicBezTo>
                  <a:pt x="1701059" y="530529"/>
                  <a:pt x="1700127" y="530529"/>
                  <a:pt x="1700127" y="531319"/>
                </a:cubicBezTo>
                <a:cubicBezTo>
                  <a:pt x="1699192" y="532109"/>
                  <a:pt x="1698257" y="532900"/>
                  <a:pt x="1698257" y="532900"/>
                </a:cubicBezTo>
                <a:cubicBezTo>
                  <a:pt x="1698257" y="533693"/>
                  <a:pt x="1696386" y="534484"/>
                  <a:pt x="1696386" y="534484"/>
                </a:cubicBezTo>
                <a:cubicBezTo>
                  <a:pt x="1696386" y="535274"/>
                  <a:pt x="1698257" y="536065"/>
                  <a:pt x="1698257" y="536065"/>
                </a:cubicBezTo>
                <a:cubicBezTo>
                  <a:pt x="1699192" y="536065"/>
                  <a:pt x="1701059" y="537649"/>
                  <a:pt x="1701059" y="537649"/>
                </a:cubicBezTo>
                <a:cubicBezTo>
                  <a:pt x="1700127" y="537649"/>
                  <a:pt x="1699192" y="539229"/>
                  <a:pt x="1699192" y="539229"/>
                </a:cubicBezTo>
                <a:cubicBezTo>
                  <a:pt x="1698257" y="539229"/>
                  <a:pt x="1697321" y="538439"/>
                  <a:pt x="1697321" y="537649"/>
                </a:cubicBezTo>
                <a:cubicBezTo>
                  <a:pt x="1696386" y="537649"/>
                  <a:pt x="1695451" y="536855"/>
                  <a:pt x="1694519" y="536855"/>
                </a:cubicBezTo>
                <a:cubicBezTo>
                  <a:pt x="1694519" y="536065"/>
                  <a:pt x="1693584" y="535274"/>
                  <a:pt x="1692648" y="535274"/>
                </a:cubicBezTo>
                <a:cubicBezTo>
                  <a:pt x="1692648" y="535274"/>
                  <a:pt x="1691713" y="533693"/>
                  <a:pt x="1690778" y="533693"/>
                </a:cubicBezTo>
                <a:cubicBezTo>
                  <a:pt x="1690778" y="533693"/>
                  <a:pt x="1689846" y="535274"/>
                  <a:pt x="1688910" y="536065"/>
                </a:cubicBezTo>
                <a:lnTo>
                  <a:pt x="1687975" y="537649"/>
                </a:lnTo>
                <a:cubicBezTo>
                  <a:pt x="1687040" y="537649"/>
                  <a:pt x="1686105" y="536065"/>
                  <a:pt x="1685169" y="536065"/>
                </a:cubicBezTo>
                <a:cubicBezTo>
                  <a:pt x="1685169" y="536065"/>
                  <a:pt x="1684237" y="534484"/>
                  <a:pt x="1683302" y="534484"/>
                </a:cubicBezTo>
                <a:cubicBezTo>
                  <a:pt x="1683302" y="534484"/>
                  <a:pt x="1682367" y="536065"/>
                  <a:pt x="1681431" y="536855"/>
                </a:cubicBezTo>
                <a:lnTo>
                  <a:pt x="1680496" y="538439"/>
                </a:lnTo>
                <a:cubicBezTo>
                  <a:pt x="1679564" y="538439"/>
                  <a:pt x="1678629" y="537649"/>
                  <a:pt x="1678629" y="536855"/>
                </a:cubicBezTo>
                <a:cubicBezTo>
                  <a:pt x="1677693" y="536855"/>
                  <a:pt x="1679564" y="535274"/>
                  <a:pt x="1679564" y="535274"/>
                </a:cubicBezTo>
                <a:cubicBezTo>
                  <a:pt x="1680496" y="534484"/>
                  <a:pt x="1681431" y="533693"/>
                  <a:pt x="1681431" y="533693"/>
                </a:cubicBezTo>
                <a:cubicBezTo>
                  <a:pt x="1681431" y="532900"/>
                  <a:pt x="1679564" y="532109"/>
                  <a:pt x="1679564" y="532109"/>
                </a:cubicBezTo>
                <a:cubicBezTo>
                  <a:pt x="1679564" y="531319"/>
                  <a:pt x="1680496" y="530529"/>
                  <a:pt x="1680496" y="530529"/>
                </a:cubicBezTo>
                <a:cubicBezTo>
                  <a:pt x="1680496" y="529738"/>
                  <a:pt x="1678629" y="529738"/>
                  <a:pt x="1678629" y="528948"/>
                </a:cubicBezTo>
                <a:cubicBezTo>
                  <a:pt x="1678629" y="528154"/>
                  <a:pt x="1680496" y="527364"/>
                  <a:pt x="1680496" y="527364"/>
                </a:cubicBezTo>
                <a:cubicBezTo>
                  <a:pt x="1680496" y="526573"/>
                  <a:pt x="1678629" y="526573"/>
                  <a:pt x="1678629" y="525783"/>
                </a:cubicBezTo>
                <a:cubicBezTo>
                  <a:pt x="1678629" y="524993"/>
                  <a:pt x="1679564" y="524199"/>
                  <a:pt x="1679564" y="524199"/>
                </a:cubicBezTo>
                <a:cubicBezTo>
                  <a:pt x="1679564" y="523409"/>
                  <a:pt x="1677693" y="523409"/>
                  <a:pt x="1677693" y="522618"/>
                </a:cubicBezTo>
                <a:cubicBezTo>
                  <a:pt x="1677693" y="523409"/>
                  <a:pt x="1676758" y="524199"/>
                  <a:pt x="1675823" y="524199"/>
                </a:cubicBezTo>
                <a:cubicBezTo>
                  <a:pt x="1675823" y="524993"/>
                  <a:pt x="1674891" y="525783"/>
                  <a:pt x="1674891" y="526573"/>
                </a:cubicBezTo>
                <a:cubicBezTo>
                  <a:pt x="1673956" y="526573"/>
                  <a:pt x="1673020" y="527364"/>
                  <a:pt x="1673020" y="528154"/>
                </a:cubicBezTo>
                <a:cubicBezTo>
                  <a:pt x="1673020" y="528154"/>
                  <a:pt x="1674891" y="528948"/>
                  <a:pt x="1674891" y="529738"/>
                </a:cubicBezTo>
                <a:cubicBezTo>
                  <a:pt x="1674891" y="529738"/>
                  <a:pt x="1673020" y="530529"/>
                  <a:pt x="1673956" y="531319"/>
                </a:cubicBezTo>
                <a:lnTo>
                  <a:pt x="1675823" y="532109"/>
                </a:lnTo>
                <a:cubicBezTo>
                  <a:pt x="1675823" y="532900"/>
                  <a:pt x="1673956" y="533693"/>
                  <a:pt x="1673956" y="534484"/>
                </a:cubicBezTo>
                <a:lnTo>
                  <a:pt x="1675823" y="535274"/>
                </a:lnTo>
                <a:cubicBezTo>
                  <a:pt x="1675823" y="536065"/>
                  <a:pt x="1674891" y="537649"/>
                  <a:pt x="1674891" y="537649"/>
                </a:cubicBezTo>
                <a:cubicBezTo>
                  <a:pt x="1673956" y="537649"/>
                  <a:pt x="1673020" y="536065"/>
                  <a:pt x="1672085" y="536065"/>
                </a:cubicBezTo>
                <a:cubicBezTo>
                  <a:pt x="1672085" y="536065"/>
                  <a:pt x="1671150" y="534484"/>
                  <a:pt x="1670218" y="534484"/>
                </a:cubicBezTo>
                <a:cubicBezTo>
                  <a:pt x="1670218" y="534484"/>
                  <a:pt x="1669282" y="536855"/>
                  <a:pt x="1668347" y="536065"/>
                </a:cubicBezTo>
                <a:cubicBezTo>
                  <a:pt x="1668347" y="536065"/>
                  <a:pt x="1667412" y="535274"/>
                  <a:pt x="1666477" y="535274"/>
                </a:cubicBezTo>
                <a:cubicBezTo>
                  <a:pt x="1665545" y="534484"/>
                  <a:pt x="1665545" y="534484"/>
                  <a:pt x="1664609" y="533693"/>
                </a:cubicBezTo>
                <a:cubicBezTo>
                  <a:pt x="1663674" y="533693"/>
                  <a:pt x="1662739" y="532900"/>
                  <a:pt x="1662739" y="532109"/>
                </a:cubicBezTo>
                <a:cubicBezTo>
                  <a:pt x="1661803" y="532109"/>
                  <a:pt x="1660868" y="531319"/>
                  <a:pt x="1659936" y="531319"/>
                </a:cubicBezTo>
                <a:lnTo>
                  <a:pt x="1659001" y="532900"/>
                </a:lnTo>
                <a:cubicBezTo>
                  <a:pt x="1658066" y="532900"/>
                  <a:pt x="1657130" y="531319"/>
                  <a:pt x="1657130" y="531319"/>
                </a:cubicBezTo>
                <a:cubicBezTo>
                  <a:pt x="1656195" y="531319"/>
                  <a:pt x="1655263" y="532900"/>
                  <a:pt x="1655263" y="532900"/>
                </a:cubicBezTo>
                <a:cubicBezTo>
                  <a:pt x="1655263" y="533693"/>
                  <a:pt x="1657130" y="534484"/>
                  <a:pt x="1657130" y="534484"/>
                </a:cubicBezTo>
                <a:cubicBezTo>
                  <a:pt x="1657130" y="535274"/>
                  <a:pt x="1656195" y="536065"/>
                  <a:pt x="1655263" y="536065"/>
                </a:cubicBezTo>
                <a:cubicBezTo>
                  <a:pt x="1655263" y="536855"/>
                  <a:pt x="1654328" y="537649"/>
                  <a:pt x="1654328" y="538439"/>
                </a:cubicBezTo>
                <a:cubicBezTo>
                  <a:pt x="1652457" y="536855"/>
                  <a:pt x="1651522" y="536065"/>
                  <a:pt x="1649654" y="535274"/>
                </a:cubicBezTo>
                <a:cubicBezTo>
                  <a:pt x="1650587" y="534484"/>
                  <a:pt x="1650587" y="534484"/>
                  <a:pt x="1651522" y="533693"/>
                </a:cubicBezTo>
                <a:lnTo>
                  <a:pt x="1653392" y="532109"/>
                </a:lnTo>
                <a:cubicBezTo>
                  <a:pt x="1653392" y="531319"/>
                  <a:pt x="1651522" y="530529"/>
                  <a:pt x="1650587" y="530529"/>
                </a:cubicBezTo>
                <a:cubicBezTo>
                  <a:pt x="1650587" y="530529"/>
                  <a:pt x="1648719" y="529738"/>
                  <a:pt x="1648719" y="528948"/>
                </a:cubicBezTo>
                <a:cubicBezTo>
                  <a:pt x="1648719" y="528948"/>
                  <a:pt x="1650587" y="528154"/>
                  <a:pt x="1650587" y="527364"/>
                </a:cubicBezTo>
                <a:cubicBezTo>
                  <a:pt x="1650587" y="527364"/>
                  <a:pt x="1648719" y="526573"/>
                  <a:pt x="1648719" y="525783"/>
                </a:cubicBezTo>
                <a:cubicBezTo>
                  <a:pt x="1648719" y="525783"/>
                  <a:pt x="1649654" y="524993"/>
                  <a:pt x="1649654" y="524199"/>
                </a:cubicBezTo>
                <a:cubicBezTo>
                  <a:pt x="1650587" y="524199"/>
                  <a:pt x="1651522" y="522618"/>
                  <a:pt x="1651522" y="522618"/>
                </a:cubicBezTo>
                <a:cubicBezTo>
                  <a:pt x="1651522" y="521828"/>
                  <a:pt x="1649654" y="521828"/>
                  <a:pt x="1649654" y="521037"/>
                </a:cubicBezTo>
                <a:cubicBezTo>
                  <a:pt x="1648719" y="522618"/>
                  <a:pt x="1647784" y="523409"/>
                  <a:pt x="1645913" y="524993"/>
                </a:cubicBezTo>
                <a:lnTo>
                  <a:pt x="1644981" y="526573"/>
                </a:lnTo>
                <a:cubicBezTo>
                  <a:pt x="1644981" y="526573"/>
                  <a:pt x="1646849" y="527364"/>
                  <a:pt x="1646849" y="528154"/>
                </a:cubicBezTo>
                <a:lnTo>
                  <a:pt x="1648719" y="528948"/>
                </a:lnTo>
                <a:cubicBezTo>
                  <a:pt x="1648719" y="529738"/>
                  <a:pt x="1647784" y="530529"/>
                  <a:pt x="1646849" y="531319"/>
                </a:cubicBezTo>
                <a:cubicBezTo>
                  <a:pt x="1646849" y="531319"/>
                  <a:pt x="1645913" y="532109"/>
                  <a:pt x="1645913" y="532900"/>
                </a:cubicBezTo>
                <a:cubicBezTo>
                  <a:pt x="1644046" y="532109"/>
                  <a:pt x="1643111" y="531319"/>
                  <a:pt x="1641240" y="529738"/>
                </a:cubicBezTo>
                <a:cubicBezTo>
                  <a:pt x="1641240" y="530529"/>
                  <a:pt x="1640308" y="531319"/>
                  <a:pt x="1640308" y="532109"/>
                </a:cubicBezTo>
                <a:cubicBezTo>
                  <a:pt x="1639373" y="532109"/>
                  <a:pt x="1639373" y="532900"/>
                  <a:pt x="1638437" y="533693"/>
                </a:cubicBezTo>
                <a:cubicBezTo>
                  <a:pt x="1637502" y="533693"/>
                  <a:pt x="1637502" y="535274"/>
                  <a:pt x="1636567" y="535274"/>
                </a:cubicBezTo>
                <a:lnTo>
                  <a:pt x="1634700" y="533693"/>
                </a:lnTo>
                <a:lnTo>
                  <a:pt x="1636567" y="532109"/>
                </a:lnTo>
                <a:cubicBezTo>
                  <a:pt x="1636567" y="532109"/>
                  <a:pt x="1633764" y="531319"/>
                  <a:pt x="1633764" y="530529"/>
                </a:cubicBezTo>
                <a:cubicBezTo>
                  <a:pt x="1633764" y="530529"/>
                  <a:pt x="1635635" y="529738"/>
                  <a:pt x="1635635" y="528948"/>
                </a:cubicBezTo>
                <a:cubicBezTo>
                  <a:pt x="1634700" y="528948"/>
                  <a:pt x="1634700" y="528154"/>
                  <a:pt x="1633764" y="527364"/>
                </a:cubicBezTo>
                <a:cubicBezTo>
                  <a:pt x="1632829" y="527364"/>
                  <a:pt x="1631894" y="526573"/>
                  <a:pt x="1631894" y="526573"/>
                </a:cubicBezTo>
                <a:cubicBezTo>
                  <a:pt x="1630959" y="526573"/>
                  <a:pt x="1630026" y="528154"/>
                  <a:pt x="1630026" y="528154"/>
                </a:cubicBezTo>
                <a:cubicBezTo>
                  <a:pt x="1629091" y="528948"/>
                  <a:pt x="1629091" y="529738"/>
                  <a:pt x="1628156" y="529738"/>
                </a:cubicBezTo>
                <a:cubicBezTo>
                  <a:pt x="1628156" y="530529"/>
                  <a:pt x="1627221" y="531319"/>
                  <a:pt x="1627221" y="531319"/>
                </a:cubicBezTo>
                <a:cubicBezTo>
                  <a:pt x="1626285" y="532109"/>
                  <a:pt x="1625353" y="533693"/>
                  <a:pt x="1625353" y="533693"/>
                </a:cubicBezTo>
                <a:cubicBezTo>
                  <a:pt x="1624418" y="533693"/>
                  <a:pt x="1623483" y="532109"/>
                  <a:pt x="1623483" y="532109"/>
                </a:cubicBezTo>
                <a:cubicBezTo>
                  <a:pt x="1622547" y="532109"/>
                  <a:pt x="1621612" y="531319"/>
                  <a:pt x="1620677" y="530529"/>
                </a:cubicBezTo>
                <a:lnTo>
                  <a:pt x="1622547" y="528948"/>
                </a:lnTo>
                <a:lnTo>
                  <a:pt x="1620677" y="527364"/>
                </a:lnTo>
                <a:cubicBezTo>
                  <a:pt x="1620677" y="528154"/>
                  <a:pt x="1618810" y="528948"/>
                  <a:pt x="1618810" y="529738"/>
                </a:cubicBezTo>
                <a:lnTo>
                  <a:pt x="1620677" y="530529"/>
                </a:lnTo>
                <a:cubicBezTo>
                  <a:pt x="1620677" y="531319"/>
                  <a:pt x="1619745" y="532109"/>
                  <a:pt x="1619745" y="532900"/>
                </a:cubicBezTo>
                <a:cubicBezTo>
                  <a:pt x="1618810" y="532900"/>
                  <a:pt x="1617874" y="533693"/>
                  <a:pt x="1617874" y="534484"/>
                </a:cubicBezTo>
                <a:cubicBezTo>
                  <a:pt x="1617874" y="534484"/>
                  <a:pt x="1616007" y="535274"/>
                  <a:pt x="1616007" y="536065"/>
                </a:cubicBezTo>
                <a:cubicBezTo>
                  <a:pt x="1616007" y="536065"/>
                  <a:pt x="1618810" y="536855"/>
                  <a:pt x="1617874" y="537649"/>
                </a:cubicBezTo>
                <a:cubicBezTo>
                  <a:pt x="1617874" y="537649"/>
                  <a:pt x="1616939" y="538439"/>
                  <a:pt x="1616939" y="539229"/>
                </a:cubicBezTo>
                <a:cubicBezTo>
                  <a:pt x="1616007" y="540020"/>
                  <a:pt x="1616007" y="540810"/>
                  <a:pt x="1615072" y="540810"/>
                </a:cubicBezTo>
                <a:lnTo>
                  <a:pt x="1613201" y="539229"/>
                </a:lnTo>
                <a:cubicBezTo>
                  <a:pt x="1612266" y="540020"/>
                  <a:pt x="1612266" y="540810"/>
                  <a:pt x="1611334" y="541601"/>
                </a:cubicBezTo>
                <a:cubicBezTo>
                  <a:pt x="1610398" y="540810"/>
                  <a:pt x="1610398" y="540810"/>
                  <a:pt x="1609463" y="540020"/>
                </a:cubicBezTo>
                <a:cubicBezTo>
                  <a:pt x="1608528" y="539229"/>
                  <a:pt x="1607593" y="539229"/>
                  <a:pt x="1607593" y="538439"/>
                </a:cubicBezTo>
                <a:cubicBezTo>
                  <a:pt x="1606657" y="538439"/>
                  <a:pt x="1605725" y="537649"/>
                  <a:pt x="1604790" y="537649"/>
                </a:cubicBezTo>
                <a:cubicBezTo>
                  <a:pt x="1604790" y="536855"/>
                  <a:pt x="1606657" y="536065"/>
                  <a:pt x="1606657" y="535274"/>
                </a:cubicBezTo>
                <a:lnTo>
                  <a:pt x="1604790" y="534484"/>
                </a:lnTo>
                <a:cubicBezTo>
                  <a:pt x="1604790" y="533693"/>
                  <a:pt x="1602919" y="532900"/>
                  <a:pt x="1602919" y="532900"/>
                </a:cubicBezTo>
                <a:cubicBezTo>
                  <a:pt x="1602919" y="532900"/>
                  <a:pt x="1604790" y="531319"/>
                  <a:pt x="1603855" y="531319"/>
                </a:cubicBezTo>
                <a:cubicBezTo>
                  <a:pt x="1603855" y="530529"/>
                  <a:pt x="1602919" y="529738"/>
                  <a:pt x="1601984" y="529738"/>
                </a:cubicBezTo>
                <a:cubicBezTo>
                  <a:pt x="1601984" y="529738"/>
                  <a:pt x="1601049" y="531319"/>
                  <a:pt x="1600117" y="531319"/>
                </a:cubicBezTo>
                <a:cubicBezTo>
                  <a:pt x="1600117" y="531319"/>
                  <a:pt x="1599182" y="530529"/>
                  <a:pt x="1598246" y="530529"/>
                </a:cubicBezTo>
                <a:lnTo>
                  <a:pt x="1596376" y="528948"/>
                </a:lnTo>
                <a:cubicBezTo>
                  <a:pt x="1595444" y="528948"/>
                  <a:pt x="1595444" y="529738"/>
                  <a:pt x="1594508" y="530529"/>
                </a:cubicBezTo>
                <a:cubicBezTo>
                  <a:pt x="1594508" y="531319"/>
                  <a:pt x="1593573" y="532109"/>
                  <a:pt x="1593573" y="532109"/>
                </a:cubicBezTo>
                <a:cubicBezTo>
                  <a:pt x="1592638" y="532900"/>
                  <a:pt x="1591703" y="533693"/>
                  <a:pt x="1591703" y="534484"/>
                </a:cubicBezTo>
                <a:cubicBezTo>
                  <a:pt x="1590767" y="534484"/>
                  <a:pt x="1590767" y="535274"/>
                  <a:pt x="1589835" y="536065"/>
                </a:cubicBezTo>
                <a:lnTo>
                  <a:pt x="1587965" y="534484"/>
                </a:lnTo>
                <a:cubicBezTo>
                  <a:pt x="1587029" y="534484"/>
                  <a:pt x="1587029" y="536065"/>
                  <a:pt x="1586097" y="536065"/>
                </a:cubicBezTo>
                <a:cubicBezTo>
                  <a:pt x="1586097" y="536065"/>
                  <a:pt x="1584227" y="534484"/>
                  <a:pt x="1584227" y="535274"/>
                </a:cubicBezTo>
                <a:cubicBezTo>
                  <a:pt x="1583291" y="535274"/>
                  <a:pt x="1583291" y="536065"/>
                  <a:pt x="1582356" y="536855"/>
                </a:cubicBezTo>
                <a:lnTo>
                  <a:pt x="1581424" y="538439"/>
                </a:lnTo>
                <a:cubicBezTo>
                  <a:pt x="1580489" y="538439"/>
                  <a:pt x="1579554" y="537649"/>
                  <a:pt x="1578618" y="536855"/>
                </a:cubicBezTo>
                <a:cubicBezTo>
                  <a:pt x="1578618" y="536855"/>
                  <a:pt x="1577683" y="536065"/>
                  <a:pt x="1576748" y="536065"/>
                </a:cubicBezTo>
                <a:cubicBezTo>
                  <a:pt x="1577683" y="536065"/>
                  <a:pt x="1578618" y="534484"/>
                  <a:pt x="1578618" y="533693"/>
                </a:cubicBezTo>
                <a:cubicBezTo>
                  <a:pt x="1578618" y="533693"/>
                  <a:pt x="1579554" y="532900"/>
                  <a:pt x="1580489" y="532109"/>
                </a:cubicBezTo>
                <a:cubicBezTo>
                  <a:pt x="1580489" y="531319"/>
                  <a:pt x="1581424" y="531319"/>
                  <a:pt x="1581424" y="530529"/>
                </a:cubicBezTo>
                <a:cubicBezTo>
                  <a:pt x="1582356" y="529738"/>
                  <a:pt x="1582356" y="528948"/>
                  <a:pt x="1583291" y="528948"/>
                </a:cubicBezTo>
                <a:cubicBezTo>
                  <a:pt x="1581424" y="528154"/>
                  <a:pt x="1580489" y="526573"/>
                  <a:pt x="1578618" y="525783"/>
                </a:cubicBezTo>
                <a:cubicBezTo>
                  <a:pt x="1578618" y="526573"/>
                  <a:pt x="1577683" y="527364"/>
                  <a:pt x="1577683" y="528154"/>
                </a:cubicBezTo>
                <a:lnTo>
                  <a:pt x="1575816" y="529738"/>
                </a:lnTo>
                <a:cubicBezTo>
                  <a:pt x="1574880" y="529738"/>
                  <a:pt x="1573945" y="528154"/>
                  <a:pt x="1573945" y="528154"/>
                </a:cubicBezTo>
                <a:cubicBezTo>
                  <a:pt x="1573010" y="528154"/>
                  <a:pt x="1573010" y="529738"/>
                  <a:pt x="1572075" y="529738"/>
                </a:cubicBezTo>
                <a:cubicBezTo>
                  <a:pt x="1572075" y="529738"/>
                  <a:pt x="1570207" y="528154"/>
                  <a:pt x="1570207" y="528948"/>
                </a:cubicBezTo>
                <a:cubicBezTo>
                  <a:pt x="1569272" y="528948"/>
                  <a:pt x="1569272" y="529738"/>
                  <a:pt x="1568337" y="530529"/>
                </a:cubicBezTo>
                <a:cubicBezTo>
                  <a:pt x="1568337" y="531319"/>
                  <a:pt x="1567401" y="531319"/>
                  <a:pt x="1566466" y="532109"/>
                </a:cubicBezTo>
                <a:cubicBezTo>
                  <a:pt x="1566466" y="532900"/>
                  <a:pt x="1565534" y="533693"/>
                  <a:pt x="1565534" y="533693"/>
                </a:cubicBezTo>
                <a:cubicBezTo>
                  <a:pt x="1564599" y="534484"/>
                  <a:pt x="1564599" y="535274"/>
                  <a:pt x="1563663" y="536065"/>
                </a:cubicBezTo>
                <a:lnTo>
                  <a:pt x="1561793" y="534484"/>
                </a:lnTo>
                <a:cubicBezTo>
                  <a:pt x="1560861" y="534484"/>
                  <a:pt x="1560861" y="536065"/>
                  <a:pt x="1559926" y="536065"/>
                </a:cubicBezTo>
                <a:cubicBezTo>
                  <a:pt x="1558990" y="535274"/>
                  <a:pt x="1558990" y="535274"/>
                  <a:pt x="1558055" y="534484"/>
                </a:cubicBezTo>
                <a:lnTo>
                  <a:pt x="1556188" y="533693"/>
                </a:lnTo>
                <a:cubicBezTo>
                  <a:pt x="1556188" y="532900"/>
                  <a:pt x="1558055" y="532109"/>
                  <a:pt x="1557120" y="531319"/>
                </a:cubicBezTo>
                <a:cubicBezTo>
                  <a:pt x="1557120" y="531319"/>
                  <a:pt x="1556188" y="530529"/>
                  <a:pt x="1555252" y="530529"/>
                </a:cubicBezTo>
                <a:cubicBezTo>
                  <a:pt x="1554317" y="529738"/>
                  <a:pt x="1554317" y="529738"/>
                  <a:pt x="1553382" y="528948"/>
                </a:cubicBezTo>
                <a:cubicBezTo>
                  <a:pt x="1552447" y="528948"/>
                  <a:pt x="1552447" y="530529"/>
                  <a:pt x="1551514" y="530529"/>
                </a:cubicBezTo>
                <a:cubicBezTo>
                  <a:pt x="1551514" y="530529"/>
                  <a:pt x="1549644" y="528948"/>
                  <a:pt x="1549644" y="529738"/>
                </a:cubicBezTo>
                <a:lnTo>
                  <a:pt x="1547773" y="531319"/>
                </a:lnTo>
                <a:cubicBezTo>
                  <a:pt x="1547773" y="531319"/>
                  <a:pt x="1549644" y="532900"/>
                  <a:pt x="1550579" y="532109"/>
                </a:cubicBezTo>
                <a:lnTo>
                  <a:pt x="1551514" y="530529"/>
                </a:lnTo>
                <a:cubicBezTo>
                  <a:pt x="1552447" y="531319"/>
                  <a:pt x="1553382" y="532109"/>
                  <a:pt x="1553382" y="532109"/>
                </a:cubicBezTo>
                <a:lnTo>
                  <a:pt x="1552447" y="533693"/>
                </a:lnTo>
                <a:cubicBezTo>
                  <a:pt x="1551514" y="534484"/>
                  <a:pt x="1551514" y="535274"/>
                  <a:pt x="1550579" y="535274"/>
                </a:cubicBezTo>
                <a:cubicBezTo>
                  <a:pt x="1550579" y="536065"/>
                  <a:pt x="1549644" y="537649"/>
                  <a:pt x="1548709" y="537649"/>
                </a:cubicBezTo>
                <a:cubicBezTo>
                  <a:pt x="1548709" y="537649"/>
                  <a:pt x="1547773" y="536065"/>
                  <a:pt x="1546838" y="536065"/>
                </a:cubicBezTo>
                <a:lnTo>
                  <a:pt x="1548709" y="534484"/>
                </a:lnTo>
                <a:cubicBezTo>
                  <a:pt x="1548709" y="533693"/>
                  <a:pt x="1546838" y="532900"/>
                  <a:pt x="1546838" y="532900"/>
                </a:cubicBezTo>
                <a:cubicBezTo>
                  <a:pt x="1545906" y="532109"/>
                  <a:pt x="1544971" y="532109"/>
                  <a:pt x="1544036" y="531319"/>
                </a:cubicBezTo>
                <a:cubicBezTo>
                  <a:pt x="1544036" y="532109"/>
                  <a:pt x="1543100" y="532900"/>
                  <a:pt x="1543100" y="533693"/>
                </a:cubicBezTo>
                <a:cubicBezTo>
                  <a:pt x="1542165" y="533693"/>
                  <a:pt x="1541233" y="534484"/>
                  <a:pt x="1541233" y="535274"/>
                </a:cubicBezTo>
                <a:lnTo>
                  <a:pt x="1543100" y="536065"/>
                </a:lnTo>
                <a:cubicBezTo>
                  <a:pt x="1543100" y="536855"/>
                  <a:pt x="1542165" y="537649"/>
                  <a:pt x="1541233" y="538439"/>
                </a:cubicBezTo>
                <a:cubicBezTo>
                  <a:pt x="1541233" y="538439"/>
                  <a:pt x="1540298" y="539229"/>
                  <a:pt x="1540298" y="540020"/>
                </a:cubicBezTo>
                <a:cubicBezTo>
                  <a:pt x="1540298" y="540810"/>
                  <a:pt x="1538427" y="541601"/>
                  <a:pt x="1538427" y="541601"/>
                </a:cubicBezTo>
                <a:cubicBezTo>
                  <a:pt x="1538427" y="540810"/>
                  <a:pt x="1536557" y="540810"/>
                  <a:pt x="1536557" y="540020"/>
                </a:cubicBezTo>
                <a:cubicBezTo>
                  <a:pt x="1536557" y="540020"/>
                  <a:pt x="1538427" y="539229"/>
                  <a:pt x="1538427" y="538439"/>
                </a:cubicBezTo>
                <a:cubicBezTo>
                  <a:pt x="1537492" y="538439"/>
                  <a:pt x="1535624" y="537649"/>
                  <a:pt x="1535624" y="537649"/>
                </a:cubicBezTo>
                <a:cubicBezTo>
                  <a:pt x="1535624" y="536855"/>
                  <a:pt x="1537492" y="536065"/>
                  <a:pt x="1537492" y="535274"/>
                </a:cubicBezTo>
                <a:cubicBezTo>
                  <a:pt x="1538427" y="535274"/>
                  <a:pt x="1538427" y="534484"/>
                  <a:pt x="1539362" y="533693"/>
                </a:cubicBezTo>
                <a:lnTo>
                  <a:pt x="1540298" y="532109"/>
                </a:lnTo>
                <a:lnTo>
                  <a:pt x="1538427" y="530529"/>
                </a:lnTo>
                <a:cubicBezTo>
                  <a:pt x="1538427" y="530529"/>
                  <a:pt x="1537492" y="532109"/>
                  <a:pt x="1536557" y="532109"/>
                </a:cubicBezTo>
                <a:cubicBezTo>
                  <a:pt x="1536557" y="532109"/>
                  <a:pt x="1535624" y="531319"/>
                  <a:pt x="1534689" y="531319"/>
                </a:cubicBezTo>
                <a:cubicBezTo>
                  <a:pt x="1534689" y="530529"/>
                  <a:pt x="1533754" y="530529"/>
                  <a:pt x="1532819" y="529738"/>
                </a:cubicBezTo>
                <a:lnTo>
                  <a:pt x="1534689" y="528154"/>
                </a:lnTo>
                <a:cubicBezTo>
                  <a:pt x="1534689" y="527364"/>
                  <a:pt x="1531883" y="527364"/>
                  <a:pt x="1531883" y="526573"/>
                </a:cubicBezTo>
                <a:cubicBezTo>
                  <a:pt x="1532819" y="525783"/>
                  <a:pt x="1533754" y="525783"/>
                  <a:pt x="1533754" y="524993"/>
                </a:cubicBezTo>
                <a:cubicBezTo>
                  <a:pt x="1533754" y="524199"/>
                  <a:pt x="1531883" y="524199"/>
                  <a:pt x="1531883" y="523409"/>
                </a:cubicBezTo>
                <a:cubicBezTo>
                  <a:pt x="1531883" y="523409"/>
                  <a:pt x="1532819" y="521828"/>
                  <a:pt x="1533754" y="521828"/>
                </a:cubicBezTo>
                <a:lnTo>
                  <a:pt x="1534689" y="520247"/>
                </a:lnTo>
                <a:cubicBezTo>
                  <a:pt x="1534689" y="519453"/>
                  <a:pt x="1532819" y="519453"/>
                  <a:pt x="1532819" y="518663"/>
                </a:cubicBezTo>
                <a:cubicBezTo>
                  <a:pt x="1532819" y="519453"/>
                  <a:pt x="1531883" y="519453"/>
                  <a:pt x="1530951" y="520247"/>
                </a:cubicBezTo>
                <a:cubicBezTo>
                  <a:pt x="1530951" y="521037"/>
                  <a:pt x="1530016" y="521828"/>
                  <a:pt x="1530016" y="521828"/>
                </a:cubicBezTo>
                <a:cubicBezTo>
                  <a:pt x="1530016" y="522618"/>
                  <a:pt x="1528145" y="523409"/>
                  <a:pt x="1528145" y="524199"/>
                </a:cubicBezTo>
                <a:lnTo>
                  <a:pt x="1530016" y="524993"/>
                </a:lnTo>
                <a:cubicBezTo>
                  <a:pt x="1530016" y="525783"/>
                  <a:pt x="1529081" y="526573"/>
                  <a:pt x="1529081" y="527364"/>
                </a:cubicBezTo>
                <a:cubicBezTo>
                  <a:pt x="1528145" y="527364"/>
                  <a:pt x="1527210" y="528948"/>
                  <a:pt x="1527210" y="528948"/>
                </a:cubicBezTo>
                <a:lnTo>
                  <a:pt x="1525343" y="527364"/>
                </a:lnTo>
                <a:cubicBezTo>
                  <a:pt x="1524408" y="528154"/>
                  <a:pt x="1523472" y="528948"/>
                  <a:pt x="1523472" y="528948"/>
                </a:cubicBezTo>
                <a:cubicBezTo>
                  <a:pt x="1523472" y="529738"/>
                  <a:pt x="1525343" y="529738"/>
                  <a:pt x="1525343" y="530529"/>
                </a:cubicBezTo>
                <a:cubicBezTo>
                  <a:pt x="1525343" y="531319"/>
                  <a:pt x="1523472" y="532109"/>
                  <a:pt x="1523472" y="532109"/>
                </a:cubicBezTo>
                <a:cubicBezTo>
                  <a:pt x="1524408" y="532900"/>
                  <a:pt x="1526278" y="532900"/>
                  <a:pt x="1526278" y="533693"/>
                </a:cubicBezTo>
                <a:lnTo>
                  <a:pt x="1524408" y="535274"/>
                </a:lnTo>
                <a:lnTo>
                  <a:pt x="1522537" y="536855"/>
                </a:lnTo>
                <a:cubicBezTo>
                  <a:pt x="1522537" y="537649"/>
                  <a:pt x="1524408" y="537649"/>
                  <a:pt x="1524408" y="538439"/>
                </a:cubicBezTo>
                <a:cubicBezTo>
                  <a:pt x="1523472" y="540020"/>
                  <a:pt x="1522537" y="540810"/>
                  <a:pt x="1521605" y="542394"/>
                </a:cubicBezTo>
                <a:cubicBezTo>
                  <a:pt x="1520670" y="540810"/>
                  <a:pt x="1518799" y="540020"/>
                  <a:pt x="1517864" y="539229"/>
                </a:cubicBezTo>
                <a:cubicBezTo>
                  <a:pt x="1517864" y="538439"/>
                  <a:pt x="1518799" y="538439"/>
                  <a:pt x="1518799" y="537649"/>
                </a:cubicBezTo>
                <a:cubicBezTo>
                  <a:pt x="1518799" y="536855"/>
                  <a:pt x="1516929" y="536855"/>
                  <a:pt x="1516929" y="536065"/>
                </a:cubicBezTo>
                <a:lnTo>
                  <a:pt x="1518799" y="534484"/>
                </a:lnTo>
                <a:cubicBezTo>
                  <a:pt x="1518799" y="533693"/>
                  <a:pt x="1516929" y="533693"/>
                  <a:pt x="1516929" y="532900"/>
                </a:cubicBezTo>
                <a:cubicBezTo>
                  <a:pt x="1515996" y="532900"/>
                  <a:pt x="1515061" y="532109"/>
                  <a:pt x="1514126" y="532109"/>
                </a:cubicBezTo>
                <a:cubicBezTo>
                  <a:pt x="1514126" y="531319"/>
                  <a:pt x="1512255" y="530529"/>
                  <a:pt x="1512255" y="530529"/>
                </a:cubicBezTo>
                <a:lnTo>
                  <a:pt x="1514126" y="528948"/>
                </a:lnTo>
                <a:cubicBezTo>
                  <a:pt x="1514126" y="528154"/>
                  <a:pt x="1515996" y="527364"/>
                  <a:pt x="1515996" y="526573"/>
                </a:cubicBezTo>
                <a:cubicBezTo>
                  <a:pt x="1515061" y="526573"/>
                  <a:pt x="1514126" y="525783"/>
                  <a:pt x="1513191" y="525783"/>
                </a:cubicBezTo>
                <a:cubicBezTo>
                  <a:pt x="1513191" y="525783"/>
                  <a:pt x="1512255" y="526573"/>
                  <a:pt x="1512255" y="527364"/>
                </a:cubicBezTo>
                <a:cubicBezTo>
                  <a:pt x="1511323" y="527364"/>
                  <a:pt x="1510388" y="528948"/>
                  <a:pt x="1510388" y="528948"/>
                </a:cubicBezTo>
                <a:cubicBezTo>
                  <a:pt x="1510388" y="529738"/>
                  <a:pt x="1512255" y="529738"/>
                  <a:pt x="1512255" y="530529"/>
                </a:cubicBezTo>
                <a:cubicBezTo>
                  <a:pt x="1512255" y="531319"/>
                  <a:pt x="1510388" y="531319"/>
                  <a:pt x="1510388" y="532109"/>
                </a:cubicBezTo>
                <a:lnTo>
                  <a:pt x="1508517" y="530529"/>
                </a:lnTo>
                <a:cubicBezTo>
                  <a:pt x="1508517" y="530529"/>
                  <a:pt x="1507582" y="532109"/>
                  <a:pt x="1506647" y="532900"/>
                </a:cubicBezTo>
                <a:lnTo>
                  <a:pt x="1505715" y="534484"/>
                </a:lnTo>
                <a:lnTo>
                  <a:pt x="1503844" y="532900"/>
                </a:lnTo>
                <a:cubicBezTo>
                  <a:pt x="1502909" y="532900"/>
                  <a:pt x="1504780" y="531319"/>
                  <a:pt x="1504780" y="531319"/>
                </a:cubicBezTo>
                <a:cubicBezTo>
                  <a:pt x="1504780" y="530529"/>
                  <a:pt x="1502909" y="530529"/>
                  <a:pt x="1502909" y="529738"/>
                </a:cubicBezTo>
                <a:cubicBezTo>
                  <a:pt x="1502909" y="529738"/>
                  <a:pt x="1504780" y="528948"/>
                  <a:pt x="1504780" y="528154"/>
                </a:cubicBezTo>
                <a:cubicBezTo>
                  <a:pt x="1504780" y="528154"/>
                  <a:pt x="1502909" y="527364"/>
                  <a:pt x="1501974" y="526573"/>
                </a:cubicBezTo>
                <a:cubicBezTo>
                  <a:pt x="1501974" y="526573"/>
                  <a:pt x="1501042" y="525783"/>
                  <a:pt x="1500106" y="525783"/>
                </a:cubicBezTo>
                <a:cubicBezTo>
                  <a:pt x="1499171" y="526573"/>
                  <a:pt x="1498236" y="528154"/>
                  <a:pt x="1497304" y="528948"/>
                </a:cubicBezTo>
                <a:cubicBezTo>
                  <a:pt x="1496368" y="529738"/>
                  <a:pt x="1496368" y="530529"/>
                  <a:pt x="1495433" y="530529"/>
                </a:cubicBezTo>
                <a:cubicBezTo>
                  <a:pt x="1494498" y="532109"/>
                  <a:pt x="1493563" y="532900"/>
                  <a:pt x="1492627" y="534484"/>
                </a:cubicBezTo>
                <a:cubicBezTo>
                  <a:pt x="1491695" y="535274"/>
                  <a:pt x="1491695" y="535274"/>
                  <a:pt x="1490760" y="536065"/>
                </a:cubicBezTo>
                <a:cubicBezTo>
                  <a:pt x="1489825" y="535274"/>
                  <a:pt x="1487954" y="534484"/>
                  <a:pt x="1487019" y="533693"/>
                </a:cubicBezTo>
                <a:cubicBezTo>
                  <a:pt x="1487019" y="532900"/>
                  <a:pt x="1487954" y="532109"/>
                  <a:pt x="1487954" y="531319"/>
                </a:cubicBezTo>
                <a:lnTo>
                  <a:pt x="1489825" y="529738"/>
                </a:lnTo>
                <a:cubicBezTo>
                  <a:pt x="1489825" y="529738"/>
                  <a:pt x="1487954" y="528948"/>
                  <a:pt x="1487954" y="528154"/>
                </a:cubicBezTo>
                <a:cubicBezTo>
                  <a:pt x="1487019" y="528154"/>
                  <a:pt x="1486087" y="527364"/>
                  <a:pt x="1485152" y="527364"/>
                </a:cubicBezTo>
                <a:lnTo>
                  <a:pt x="1484216" y="528948"/>
                </a:lnTo>
                <a:lnTo>
                  <a:pt x="1482346" y="527364"/>
                </a:lnTo>
                <a:cubicBezTo>
                  <a:pt x="1481414" y="528154"/>
                  <a:pt x="1480478" y="528948"/>
                  <a:pt x="1480478" y="528948"/>
                </a:cubicBezTo>
                <a:cubicBezTo>
                  <a:pt x="1480478" y="529738"/>
                  <a:pt x="1482346" y="530529"/>
                  <a:pt x="1482346" y="530529"/>
                </a:cubicBezTo>
                <a:cubicBezTo>
                  <a:pt x="1482346" y="531319"/>
                  <a:pt x="1480478" y="532109"/>
                  <a:pt x="1480478" y="532109"/>
                </a:cubicBezTo>
                <a:cubicBezTo>
                  <a:pt x="1480478" y="532900"/>
                  <a:pt x="1483281" y="533693"/>
                  <a:pt x="1483281" y="533693"/>
                </a:cubicBezTo>
                <a:lnTo>
                  <a:pt x="1481414" y="535274"/>
                </a:lnTo>
                <a:cubicBezTo>
                  <a:pt x="1480478" y="536065"/>
                  <a:pt x="1480478" y="536855"/>
                  <a:pt x="1479543" y="537649"/>
                </a:cubicBezTo>
                <a:cubicBezTo>
                  <a:pt x="1479543" y="536855"/>
                  <a:pt x="1477673" y="536065"/>
                  <a:pt x="1477673" y="536065"/>
                </a:cubicBezTo>
                <a:cubicBezTo>
                  <a:pt x="1477673" y="535274"/>
                  <a:pt x="1479543" y="534484"/>
                  <a:pt x="1479543" y="534484"/>
                </a:cubicBezTo>
                <a:cubicBezTo>
                  <a:pt x="1478608" y="533693"/>
                  <a:pt x="1477673" y="533693"/>
                  <a:pt x="1476737" y="532900"/>
                </a:cubicBezTo>
                <a:lnTo>
                  <a:pt x="1478608" y="531319"/>
                </a:lnTo>
                <a:lnTo>
                  <a:pt x="1476737" y="529738"/>
                </a:lnTo>
                <a:lnTo>
                  <a:pt x="1474870" y="531319"/>
                </a:lnTo>
                <a:lnTo>
                  <a:pt x="1473935" y="532900"/>
                </a:lnTo>
                <a:cubicBezTo>
                  <a:pt x="1472999" y="532900"/>
                  <a:pt x="1472067" y="532109"/>
                  <a:pt x="1471132" y="532109"/>
                </a:cubicBezTo>
                <a:cubicBezTo>
                  <a:pt x="1471132" y="531319"/>
                  <a:pt x="1469262" y="531319"/>
                  <a:pt x="1469262" y="530529"/>
                </a:cubicBezTo>
                <a:lnTo>
                  <a:pt x="1471132" y="528948"/>
                </a:lnTo>
                <a:lnTo>
                  <a:pt x="1469262" y="527364"/>
                </a:lnTo>
                <a:cubicBezTo>
                  <a:pt x="1468326" y="527364"/>
                  <a:pt x="1467394" y="528948"/>
                  <a:pt x="1467394" y="528948"/>
                </a:cubicBezTo>
                <a:cubicBezTo>
                  <a:pt x="1467394" y="529738"/>
                  <a:pt x="1465524" y="530529"/>
                  <a:pt x="1465524" y="531319"/>
                </a:cubicBezTo>
                <a:lnTo>
                  <a:pt x="1467394" y="532109"/>
                </a:lnTo>
                <a:cubicBezTo>
                  <a:pt x="1467394" y="532900"/>
                  <a:pt x="1466459" y="533693"/>
                  <a:pt x="1466459" y="534484"/>
                </a:cubicBezTo>
                <a:cubicBezTo>
                  <a:pt x="1465524" y="533693"/>
                  <a:pt x="1464588" y="532900"/>
                  <a:pt x="1463653" y="532900"/>
                </a:cubicBezTo>
                <a:lnTo>
                  <a:pt x="1461786" y="531319"/>
                </a:lnTo>
                <a:cubicBezTo>
                  <a:pt x="1461786" y="530529"/>
                  <a:pt x="1463653" y="530529"/>
                  <a:pt x="1463653" y="529738"/>
                </a:cubicBezTo>
                <a:cubicBezTo>
                  <a:pt x="1463653" y="528948"/>
                  <a:pt x="1461786" y="528948"/>
                  <a:pt x="1461786" y="528154"/>
                </a:cubicBezTo>
                <a:cubicBezTo>
                  <a:pt x="1461786" y="528154"/>
                  <a:pt x="1462718" y="527364"/>
                  <a:pt x="1462718" y="526573"/>
                </a:cubicBezTo>
                <a:cubicBezTo>
                  <a:pt x="1462718" y="525783"/>
                  <a:pt x="1460850" y="525783"/>
                  <a:pt x="1460850" y="524993"/>
                </a:cubicBezTo>
                <a:cubicBezTo>
                  <a:pt x="1459915" y="526573"/>
                  <a:pt x="1458980" y="527364"/>
                  <a:pt x="1458045" y="528948"/>
                </a:cubicBezTo>
                <a:cubicBezTo>
                  <a:pt x="1457113" y="528948"/>
                  <a:pt x="1457113" y="529738"/>
                  <a:pt x="1456177" y="530529"/>
                </a:cubicBezTo>
                <a:cubicBezTo>
                  <a:pt x="1455242" y="531319"/>
                  <a:pt x="1455242" y="531319"/>
                  <a:pt x="1454307" y="532109"/>
                </a:cubicBezTo>
                <a:lnTo>
                  <a:pt x="1457113" y="533693"/>
                </a:lnTo>
                <a:lnTo>
                  <a:pt x="1455242" y="535274"/>
                </a:lnTo>
                <a:cubicBezTo>
                  <a:pt x="1454307" y="535274"/>
                  <a:pt x="1453371" y="534484"/>
                  <a:pt x="1453371" y="533693"/>
                </a:cubicBezTo>
                <a:cubicBezTo>
                  <a:pt x="1453371" y="534484"/>
                  <a:pt x="1451504" y="535274"/>
                  <a:pt x="1451504" y="536065"/>
                </a:cubicBezTo>
                <a:cubicBezTo>
                  <a:pt x="1451504" y="535274"/>
                  <a:pt x="1449634" y="535274"/>
                  <a:pt x="1449634" y="534484"/>
                </a:cubicBezTo>
                <a:lnTo>
                  <a:pt x="1450569" y="532900"/>
                </a:lnTo>
                <a:cubicBezTo>
                  <a:pt x="1451504" y="532109"/>
                  <a:pt x="1452436" y="531319"/>
                  <a:pt x="1452436" y="530529"/>
                </a:cubicBezTo>
                <a:lnTo>
                  <a:pt x="1450569" y="529738"/>
                </a:lnTo>
                <a:cubicBezTo>
                  <a:pt x="1450569" y="528948"/>
                  <a:pt x="1451504" y="528154"/>
                  <a:pt x="1452436" y="528154"/>
                </a:cubicBezTo>
                <a:cubicBezTo>
                  <a:pt x="1452436" y="527364"/>
                  <a:pt x="1453371" y="526573"/>
                  <a:pt x="1453371" y="525783"/>
                </a:cubicBezTo>
                <a:lnTo>
                  <a:pt x="1451504" y="524993"/>
                </a:lnTo>
                <a:cubicBezTo>
                  <a:pt x="1450569" y="524993"/>
                  <a:pt x="1450569" y="525783"/>
                  <a:pt x="1449634" y="526573"/>
                </a:cubicBezTo>
                <a:lnTo>
                  <a:pt x="1448698" y="528154"/>
                </a:lnTo>
                <a:cubicBezTo>
                  <a:pt x="1447763" y="528154"/>
                  <a:pt x="1446831" y="527364"/>
                  <a:pt x="1445896" y="526573"/>
                </a:cubicBezTo>
                <a:cubicBezTo>
                  <a:pt x="1445896" y="526573"/>
                  <a:pt x="1444960" y="525783"/>
                  <a:pt x="1444025" y="525783"/>
                </a:cubicBezTo>
                <a:cubicBezTo>
                  <a:pt x="1444025" y="525783"/>
                  <a:pt x="1443090" y="527364"/>
                  <a:pt x="1442158" y="527364"/>
                </a:cubicBezTo>
                <a:cubicBezTo>
                  <a:pt x="1442158" y="527364"/>
                  <a:pt x="1441222" y="525783"/>
                  <a:pt x="1440287" y="525783"/>
                </a:cubicBezTo>
                <a:cubicBezTo>
                  <a:pt x="1440287" y="525783"/>
                  <a:pt x="1438417" y="527364"/>
                  <a:pt x="1439352" y="527364"/>
                </a:cubicBezTo>
                <a:cubicBezTo>
                  <a:pt x="1439352" y="528154"/>
                  <a:pt x="1441222" y="528948"/>
                  <a:pt x="1441222" y="528948"/>
                </a:cubicBezTo>
                <a:cubicBezTo>
                  <a:pt x="1441222" y="529738"/>
                  <a:pt x="1439352" y="530529"/>
                  <a:pt x="1439352" y="530529"/>
                </a:cubicBezTo>
                <a:cubicBezTo>
                  <a:pt x="1439352" y="531319"/>
                  <a:pt x="1438417" y="532109"/>
                  <a:pt x="1437485" y="532900"/>
                </a:cubicBezTo>
                <a:cubicBezTo>
                  <a:pt x="1437485" y="532900"/>
                  <a:pt x="1436549" y="531319"/>
                  <a:pt x="1435614" y="531319"/>
                </a:cubicBezTo>
                <a:cubicBezTo>
                  <a:pt x="1435614" y="531319"/>
                  <a:pt x="1434679" y="532900"/>
                  <a:pt x="1433744" y="532900"/>
                </a:cubicBezTo>
                <a:cubicBezTo>
                  <a:pt x="1433744" y="532900"/>
                  <a:pt x="1432808" y="532109"/>
                  <a:pt x="1431876" y="531319"/>
                </a:cubicBezTo>
                <a:cubicBezTo>
                  <a:pt x="1431876" y="532109"/>
                  <a:pt x="1430006" y="533693"/>
                  <a:pt x="1430006" y="533693"/>
                </a:cubicBezTo>
                <a:cubicBezTo>
                  <a:pt x="1430006" y="532900"/>
                  <a:pt x="1428135" y="532109"/>
                  <a:pt x="1428135" y="532109"/>
                </a:cubicBezTo>
                <a:lnTo>
                  <a:pt x="1430006" y="530529"/>
                </a:lnTo>
                <a:cubicBezTo>
                  <a:pt x="1430006" y="529738"/>
                  <a:pt x="1430941" y="528948"/>
                  <a:pt x="1431876" y="528154"/>
                </a:cubicBezTo>
                <a:lnTo>
                  <a:pt x="1433744" y="529738"/>
                </a:lnTo>
                <a:cubicBezTo>
                  <a:pt x="1433744" y="529738"/>
                  <a:pt x="1434679" y="528154"/>
                  <a:pt x="1435614" y="528154"/>
                </a:cubicBezTo>
                <a:cubicBezTo>
                  <a:pt x="1435614" y="527364"/>
                  <a:pt x="1436549" y="526573"/>
                  <a:pt x="1436549" y="526573"/>
                </a:cubicBezTo>
                <a:cubicBezTo>
                  <a:pt x="1436549" y="526573"/>
                  <a:pt x="1435614" y="524993"/>
                  <a:pt x="1434679" y="524993"/>
                </a:cubicBezTo>
                <a:cubicBezTo>
                  <a:pt x="1434679" y="524993"/>
                  <a:pt x="1433744" y="526573"/>
                  <a:pt x="1432808" y="526573"/>
                </a:cubicBezTo>
                <a:cubicBezTo>
                  <a:pt x="1432808" y="527364"/>
                  <a:pt x="1431876" y="528154"/>
                  <a:pt x="1431876" y="528154"/>
                </a:cubicBezTo>
                <a:cubicBezTo>
                  <a:pt x="1430941" y="528948"/>
                  <a:pt x="1430006" y="527364"/>
                  <a:pt x="1429070" y="527364"/>
                </a:cubicBezTo>
                <a:lnTo>
                  <a:pt x="1428135" y="528948"/>
                </a:lnTo>
                <a:cubicBezTo>
                  <a:pt x="1427203" y="528948"/>
                  <a:pt x="1426268" y="527364"/>
                  <a:pt x="1425332" y="527364"/>
                </a:cubicBezTo>
                <a:cubicBezTo>
                  <a:pt x="1425332" y="527364"/>
                  <a:pt x="1424397" y="528948"/>
                  <a:pt x="1424397" y="529738"/>
                </a:cubicBezTo>
                <a:cubicBezTo>
                  <a:pt x="1423462" y="529738"/>
                  <a:pt x="1422527" y="528154"/>
                  <a:pt x="1422527" y="528154"/>
                </a:cubicBezTo>
                <a:cubicBezTo>
                  <a:pt x="1421594" y="528154"/>
                  <a:pt x="1420659" y="529738"/>
                  <a:pt x="1420659" y="529738"/>
                </a:cubicBezTo>
                <a:cubicBezTo>
                  <a:pt x="1419724" y="529738"/>
                  <a:pt x="1418789" y="528154"/>
                  <a:pt x="1418789" y="528154"/>
                </a:cubicBezTo>
                <a:cubicBezTo>
                  <a:pt x="1417853" y="528154"/>
                  <a:pt x="1416921" y="530529"/>
                  <a:pt x="1416921" y="530529"/>
                </a:cubicBezTo>
                <a:lnTo>
                  <a:pt x="1415051" y="528948"/>
                </a:lnTo>
                <a:cubicBezTo>
                  <a:pt x="1414116" y="528948"/>
                  <a:pt x="1413180" y="530529"/>
                  <a:pt x="1413180" y="530529"/>
                </a:cubicBezTo>
                <a:cubicBezTo>
                  <a:pt x="1412248" y="531319"/>
                  <a:pt x="1412248" y="532109"/>
                  <a:pt x="1411313" y="532109"/>
                </a:cubicBezTo>
                <a:cubicBezTo>
                  <a:pt x="1411313" y="532900"/>
                  <a:pt x="1409442" y="533693"/>
                  <a:pt x="1410378" y="534484"/>
                </a:cubicBezTo>
                <a:lnTo>
                  <a:pt x="1412248" y="535274"/>
                </a:lnTo>
                <a:cubicBezTo>
                  <a:pt x="1411313" y="536065"/>
                  <a:pt x="1410378" y="536855"/>
                  <a:pt x="1410378" y="537649"/>
                </a:cubicBezTo>
                <a:cubicBezTo>
                  <a:pt x="1409442" y="537649"/>
                  <a:pt x="1409442" y="536065"/>
                  <a:pt x="1408507" y="536065"/>
                </a:cubicBezTo>
                <a:cubicBezTo>
                  <a:pt x="1408507" y="535274"/>
                  <a:pt x="1406640" y="535274"/>
                  <a:pt x="1406640" y="534484"/>
                </a:cubicBezTo>
                <a:lnTo>
                  <a:pt x="1407575" y="532900"/>
                </a:lnTo>
                <a:cubicBezTo>
                  <a:pt x="1408507" y="532109"/>
                  <a:pt x="1409442" y="531319"/>
                  <a:pt x="1409442" y="531319"/>
                </a:cubicBezTo>
                <a:cubicBezTo>
                  <a:pt x="1409442" y="530529"/>
                  <a:pt x="1410378" y="529738"/>
                  <a:pt x="1411313" y="528948"/>
                </a:cubicBezTo>
                <a:cubicBezTo>
                  <a:pt x="1411313" y="528948"/>
                  <a:pt x="1412248" y="528154"/>
                  <a:pt x="1412248" y="527364"/>
                </a:cubicBezTo>
                <a:cubicBezTo>
                  <a:pt x="1412248" y="527364"/>
                  <a:pt x="1410378" y="526573"/>
                  <a:pt x="1410378" y="525783"/>
                </a:cubicBezTo>
                <a:cubicBezTo>
                  <a:pt x="1410378" y="525783"/>
                  <a:pt x="1412248" y="524993"/>
                  <a:pt x="1412248" y="524199"/>
                </a:cubicBezTo>
                <a:lnTo>
                  <a:pt x="1410378" y="523409"/>
                </a:lnTo>
                <a:cubicBezTo>
                  <a:pt x="1409442" y="524199"/>
                  <a:pt x="1407575" y="525783"/>
                  <a:pt x="1406640" y="526573"/>
                </a:cubicBezTo>
                <a:cubicBezTo>
                  <a:pt x="1406640" y="527364"/>
                  <a:pt x="1405704" y="527364"/>
                  <a:pt x="1405704" y="528154"/>
                </a:cubicBezTo>
                <a:cubicBezTo>
                  <a:pt x="1403834" y="529738"/>
                  <a:pt x="1402899" y="530529"/>
                  <a:pt x="1401967" y="532109"/>
                </a:cubicBezTo>
                <a:cubicBezTo>
                  <a:pt x="1401031" y="531319"/>
                  <a:pt x="1399161" y="529738"/>
                  <a:pt x="1398225" y="528948"/>
                </a:cubicBezTo>
                <a:cubicBezTo>
                  <a:pt x="1398225" y="528948"/>
                  <a:pt x="1399161" y="528154"/>
                  <a:pt x="1399161" y="527364"/>
                </a:cubicBezTo>
                <a:cubicBezTo>
                  <a:pt x="1399161" y="527364"/>
                  <a:pt x="1397293" y="526573"/>
                  <a:pt x="1397293" y="525783"/>
                </a:cubicBezTo>
                <a:lnTo>
                  <a:pt x="1399161" y="524199"/>
                </a:lnTo>
                <a:lnTo>
                  <a:pt x="1401031" y="525783"/>
                </a:lnTo>
                <a:lnTo>
                  <a:pt x="1402899" y="524199"/>
                </a:lnTo>
                <a:cubicBezTo>
                  <a:pt x="1402899" y="523409"/>
                  <a:pt x="1403834" y="522618"/>
                  <a:pt x="1403834" y="521828"/>
                </a:cubicBezTo>
                <a:cubicBezTo>
                  <a:pt x="1402899" y="521037"/>
                  <a:pt x="1401967" y="520247"/>
                  <a:pt x="1400096" y="519453"/>
                </a:cubicBezTo>
                <a:cubicBezTo>
                  <a:pt x="1399161" y="518663"/>
                  <a:pt x="1399161" y="518663"/>
                  <a:pt x="1398225" y="517873"/>
                </a:cubicBezTo>
                <a:cubicBezTo>
                  <a:pt x="1397293" y="519453"/>
                  <a:pt x="1396358" y="520247"/>
                  <a:pt x="1394488" y="521828"/>
                </a:cubicBezTo>
                <a:cubicBezTo>
                  <a:pt x="1394488" y="521828"/>
                  <a:pt x="1393552" y="522618"/>
                  <a:pt x="1393552" y="523409"/>
                </a:cubicBezTo>
                <a:cubicBezTo>
                  <a:pt x="1392617" y="523409"/>
                  <a:pt x="1391685" y="524993"/>
                  <a:pt x="1391685" y="524993"/>
                </a:cubicBezTo>
                <a:lnTo>
                  <a:pt x="1393552" y="526573"/>
                </a:lnTo>
                <a:lnTo>
                  <a:pt x="1392617" y="528154"/>
                </a:lnTo>
                <a:cubicBezTo>
                  <a:pt x="1391685" y="528154"/>
                  <a:pt x="1390750" y="526573"/>
                  <a:pt x="1389814" y="526573"/>
                </a:cubicBezTo>
                <a:cubicBezTo>
                  <a:pt x="1389814" y="527364"/>
                  <a:pt x="1388879" y="528154"/>
                  <a:pt x="1388879" y="528948"/>
                </a:cubicBezTo>
                <a:cubicBezTo>
                  <a:pt x="1387012" y="529738"/>
                  <a:pt x="1386076" y="531319"/>
                  <a:pt x="1385141" y="532109"/>
                </a:cubicBezTo>
                <a:cubicBezTo>
                  <a:pt x="1385141" y="532900"/>
                  <a:pt x="1384206" y="533693"/>
                  <a:pt x="1383274" y="533693"/>
                </a:cubicBezTo>
                <a:cubicBezTo>
                  <a:pt x="1383274" y="534484"/>
                  <a:pt x="1382339" y="535274"/>
                  <a:pt x="1382339" y="536065"/>
                </a:cubicBezTo>
                <a:cubicBezTo>
                  <a:pt x="1382339" y="535274"/>
                  <a:pt x="1380468" y="535274"/>
                  <a:pt x="1380468" y="534484"/>
                </a:cubicBezTo>
                <a:cubicBezTo>
                  <a:pt x="1379533" y="533693"/>
                  <a:pt x="1381403" y="532900"/>
                  <a:pt x="1381403" y="532900"/>
                </a:cubicBezTo>
                <a:cubicBezTo>
                  <a:pt x="1382339" y="532109"/>
                  <a:pt x="1382339" y="531319"/>
                  <a:pt x="1383274" y="530529"/>
                </a:cubicBezTo>
                <a:cubicBezTo>
                  <a:pt x="1383274" y="530529"/>
                  <a:pt x="1384206" y="529738"/>
                  <a:pt x="1385141" y="528948"/>
                </a:cubicBezTo>
                <a:cubicBezTo>
                  <a:pt x="1385141" y="528154"/>
                  <a:pt x="1386076" y="528154"/>
                  <a:pt x="1386076" y="527364"/>
                </a:cubicBezTo>
                <a:cubicBezTo>
                  <a:pt x="1387012" y="526573"/>
                  <a:pt x="1387944" y="525783"/>
                  <a:pt x="1387944" y="525783"/>
                </a:cubicBezTo>
                <a:cubicBezTo>
                  <a:pt x="1387944" y="524993"/>
                  <a:pt x="1386076" y="524199"/>
                  <a:pt x="1386076" y="524199"/>
                </a:cubicBezTo>
                <a:lnTo>
                  <a:pt x="1387944" y="522618"/>
                </a:lnTo>
                <a:cubicBezTo>
                  <a:pt x="1387012" y="522618"/>
                  <a:pt x="1386076" y="521037"/>
                  <a:pt x="1385141" y="521037"/>
                </a:cubicBezTo>
                <a:lnTo>
                  <a:pt x="1384206" y="522618"/>
                </a:lnTo>
                <a:cubicBezTo>
                  <a:pt x="1383274" y="522618"/>
                  <a:pt x="1382339" y="521828"/>
                  <a:pt x="1381403" y="521828"/>
                </a:cubicBezTo>
                <a:cubicBezTo>
                  <a:pt x="1381403" y="521037"/>
                  <a:pt x="1380468" y="520247"/>
                  <a:pt x="1379533" y="520247"/>
                </a:cubicBezTo>
                <a:cubicBezTo>
                  <a:pt x="1379533" y="521037"/>
                  <a:pt x="1378597" y="521037"/>
                  <a:pt x="1377665" y="521828"/>
                </a:cubicBezTo>
                <a:lnTo>
                  <a:pt x="1376730" y="523409"/>
                </a:lnTo>
                <a:cubicBezTo>
                  <a:pt x="1375795" y="523409"/>
                  <a:pt x="1374860" y="522618"/>
                  <a:pt x="1373924" y="522618"/>
                </a:cubicBezTo>
                <a:cubicBezTo>
                  <a:pt x="1373924" y="521828"/>
                  <a:pt x="1372057" y="521037"/>
                  <a:pt x="1372057" y="521037"/>
                </a:cubicBezTo>
                <a:cubicBezTo>
                  <a:pt x="1372057" y="520247"/>
                  <a:pt x="1373924" y="519453"/>
                  <a:pt x="1373924" y="519453"/>
                </a:cubicBezTo>
                <a:cubicBezTo>
                  <a:pt x="1373924" y="518663"/>
                  <a:pt x="1372057" y="518663"/>
                  <a:pt x="1372057" y="517873"/>
                </a:cubicBezTo>
                <a:cubicBezTo>
                  <a:pt x="1372057" y="517082"/>
                  <a:pt x="1373924" y="516292"/>
                  <a:pt x="1372989" y="516292"/>
                </a:cubicBezTo>
                <a:cubicBezTo>
                  <a:pt x="1372989" y="515498"/>
                  <a:pt x="1371122" y="515498"/>
                  <a:pt x="1371122" y="514708"/>
                </a:cubicBezTo>
                <a:cubicBezTo>
                  <a:pt x="1371122" y="515498"/>
                  <a:pt x="1370186" y="516292"/>
                  <a:pt x="1369251" y="516292"/>
                </a:cubicBezTo>
                <a:cubicBezTo>
                  <a:pt x="1369251" y="517082"/>
                  <a:pt x="1368316" y="517873"/>
                  <a:pt x="1368316" y="518663"/>
                </a:cubicBezTo>
                <a:lnTo>
                  <a:pt x="1370186" y="519453"/>
                </a:lnTo>
                <a:cubicBezTo>
                  <a:pt x="1370186" y="520247"/>
                  <a:pt x="1372057" y="520247"/>
                  <a:pt x="1372057" y="521037"/>
                </a:cubicBezTo>
                <a:lnTo>
                  <a:pt x="1371122" y="522618"/>
                </a:lnTo>
                <a:cubicBezTo>
                  <a:pt x="1370186" y="523409"/>
                  <a:pt x="1369251" y="524199"/>
                  <a:pt x="1369251" y="524199"/>
                </a:cubicBezTo>
                <a:cubicBezTo>
                  <a:pt x="1368316" y="524199"/>
                  <a:pt x="1367384" y="523409"/>
                  <a:pt x="1367384" y="523409"/>
                </a:cubicBezTo>
                <a:cubicBezTo>
                  <a:pt x="1366448" y="522618"/>
                  <a:pt x="1365513" y="521828"/>
                  <a:pt x="1364578" y="521828"/>
                </a:cubicBezTo>
                <a:cubicBezTo>
                  <a:pt x="1364578" y="521828"/>
                  <a:pt x="1363643" y="520247"/>
                  <a:pt x="1362711" y="520247"/>
                </a:cubicBezTo>
                <a:cubicBezTo>
                  <a:pt x="1362711" y="520247"/>
                  <a:pt x="1361775" y="521828"/>
                  <a:pt x="1360840" y="522618"/>
                </a:cubicBezTo>
                <a:cubicBezTo>
                  <a:pt x="1360840" y="522618"/>
                  <a:pt x="1359905" y="523409"/>
                  <a:pt x="1359905" y="524199"/>
                </a:cubicBezTo>
                <a:cubicBezTo>
                  <a:pt x="1358969" y="524199"/>
                  <a:pt x="1358034" y="522618"/>
                  <a:pt x="1357102" y="522618"/>
                </a:cubicBezTo>
                <a:lnTo>
                  <a:pt x="1356167" y="524199"/>
                </a:lnTo>
                <a:lnTo>
                  <a:pt x="1354296" y="526573"/>
                </a:lnTo>
                <a:cubicBezTo>
                  <a:pt x="1354296" y="525783"/>
                  <a:pt x="1352429" y="524993"/>
                  <a:pt x="1352429" y="524993"/>
                </a:cubicBezTo>
                <a:cubicBezTo>
                  <a:pt x="1352429" y="524199"/>
                  <a:pt x="1354296" y="523409"/>
                  <a:pt x="1354296" y="523409"/>
                </a:cubicBezTo>
                <a:cubicBezTo>
                  <a:pt x="1353364" y="522618"/>
                  <a:pt x="1351494" y="522618"/>
                  <a:pt x="1351494" y="521828"/>
                </a:cubicBezTo>
                <a:cubicBezTo>
                  <a:pt x="1351494" y="521037"/>
                  <a:pt x="1353364" y="520247"/>
                  <a:pt x="1353364" y="520247"/>
                </a:cubicBezTo>
                <a:cubicBezTo>
                  <a:pt x="1353364" y="519453"/>
                  <a:pt x="1351494" y="519453"/>
                  <a:pt x="1351494" y="518663"/>
                </a:cubicBezTo>
                <a:cubicBezTo>
                  <a:pt x="1350558" y="519453"/>
                  <a:pt x="1350558" y="519453"/>
                  <a:pt x="1349623" y="520247"/>
                </a:cubicBezTo>
                <a:cubicBezTo>
                  <a:pt x="1349623" y="520247"/>
                  <a:pt x="1348688" y="521828"/>
                  <a:pt x="1347756" y="521828"/>
                </a:cubicBezTo>
                <a:lnTo>
                  <a:pt x="1345885" y="521037"/>
                </a:lnTo>
                <a:cubicBezTo>
                  <a:pt x="1345885" y="521037"/>
                  <a:pt x="1344950" y="521828"/>
                  <a:pt x="1344015" y="522618"/>
                </a:cubicBezTo>
                <a:cubicBezTo>
                  <a:pt x="1344015" y="523409"/>
                  <a:pt x="1343083" y="523409"/>
                  <a:pt x="1343083" y="524199"/>
                </a:cubicBezTo>
                <a:cubicBezTo>
                  <a:pt x="1342147" y="524993"/>
                  <a:pt x="1342147" y="525783"/>
                  <a:pt x="1341212" y="525783"/>
                </a:cubicBezTo>
                <a:cubicBezTo>
                  <a:pt x="1341212" y="526573"/>
                  <a:pt x="1340277" y="528154"/>
                  <a:pt x="1339341" y="528154"/>
                </a:cubicBezTo>
                <a:cubicBezTo>
                  <a:pt x="1339341" y="528154"/>
                  <a:pt x="1338406" y="526573"/>
                  <a:pt x="1337474" y="526573"/>
                </a:cubicBezTo>
                <a:cubicBezTo>
                  <a:pt x="1337474" y="525783"/>
                  <a:pt x="1335604" y="525783"/>
                  <a:pt x="1335604" y="524993"/>
                </a:cubicBezTo>
                <a:cubicBezTo>
                  <a:pt x="1335604" y="524993"/>
                  <a:pt x="1336539" y="523409"/>
                  <a:pt x="1337474" y="523409"/>
                </a:cubicBezTo>
                <a:cubicBezTo>
                  <a:pt x="1337474" y="522618"/>
                  <a:pt x="1338406" y="522618"/>
                  <a:pt x="1338406" y="521828"/>
                </a:cubicBezTo>
                <a:cubicBezTo>
                  <a:pt x="1339341" y="521828"/>
                  <a:pt x="1340277" y="523409"/>
                  <a:pt x="1341212" y="522618"/>
                </a:cubicBezTo>
                <a:cubicBezTo>
                  <a:pt x="1341212" y="522618"/>
                  <a:pt x="1342147" y="521828"/>
                  <a:pt x="1342147" y="521037"/>
                </a:cubicBezTo>
                <a:cubicBezTo>
                  <a:pt x="1343083" y="521037"/>
                  <a:pt x="1344015" y="519453"/>
                  <a:pt x="1344015" y="519453"/>
                </a:cubicBezTo>
                <a:cubicBezTo>
                  <a:pt x="1344015" y="518663"/>
                  <a:pt x="1342147" y="518663"/>
                  <a:pt x="1342147" y="517873"/>
                </a:cubicBezTo>
                <a:lnTo>
                  <a:pt x="1343083" y="516292"/>
                </a:lnTo>
                <a:cubicBezTo>
                  <a:pt x="1344015" y="515498"/>
                  <a:pt x="1344950" y="515498"/>
                  <a:pt x="1344950" y="514708"/>
                </a:cubicBezTo>
                <a:cubicBezTo>
                  <a:pt x="1344638" y="514708"/>
                  <a:pt x="1344433" y="514525"/>
                  <a:pt x="1344260" y="514289"/>
                </a:cubicBezTo>
                <a:cubicBezTo>
                  <a:pt x="1343262" y="514957"/>
                  <a:pt x="1341895" y="515624"/>
                  <a:pt x="1341105" y="516292"/>
                </a:cubicBezTo>
                <a:cubicBezTo>
                  <a:pt x="1340970" y="516175"/>
                  <a:pt x="1340881" y="516062"/>
                  <a:pt x="1340777" y="515948"/>
                </a:cubicBezTo>
                <a:cubicBezTo>
                  <a:pt x="1340418" y="516547"/>
                  <a:pt x="1339883" y="517082"/>
                  <a:pt x="1339341" y="517082"/>
                </a:cubicBezTo>
                <a:cubicBezTo>
                  <a:pt x="1339341" y="517082"/>
                  <a:pt x="1338406" y="515498"/>
                  <a:pt x="1337474" y="515498"/>
                </a:cubicBezTo>
                <a:cubicBezTo>
                  <a:pt x="1337474" y="514708"/>
                  <a:pt x="1336539" y="513917"/>
                  <a:pt x="1335604" y="513917"/>
                </a:cubicBezTo>
                <a:lnTo>
                  <a:pt x="1335550" y="513873"/>
                </a:lnTo>
                <a:lnTo>
                  <a:pt x="1335497" y="513917"/>
                </a:lnTo>
                <a:cubicBezTo>
                  <a:pt x="1334564" y="513917"/>
                  <a:pt x="1333629" y="514708"/>
                  <a:pt x="1333629" y="515498"/>
                </a:cubicBezTo>
                <a:cubicBezTo>
                  <a:pt x="1332694" y="515498"/>
                  <a:pt x="1331759" y="517082"/>
                  <a:pt x="1331759" y="517082"/>
                </a:cubicBezTo>
                <a:cubicBezTo>
                  <a:pt x="1331217" y="517082"/>
                  <a:pt x="1330682" y="516547"/>
                  <a:pt x="1330323" y="515948"/>
                </a:cubicBezTo>
                <a:cubicBezTo>
                  <a:pt x="1330219" y="516062"/>
                  <a:pt x="1330134" y="516175"/>
                  <a:pt x="1329995" y="516292"/>
                </a:cubicBezTo>
                <a:cubicBezTo>
                  <a:pt x="1329208" y="515624"/>
                  <a:pt x="1327838" y="514957"/>
                  <a:pt x="1326843" y="514289"/>
                </a:cubicBezTo>
                <a:cubicBezTo>
                  <a:pt x="1326670" y="514525"/>
                  <a:pt x="1326465" y="514708"/>
                  <a:pt x="1326150" y="514708"/>
                </a:cubicBezTo>
                <a:cubicBezTo>
                  <a:pt x="1326150" y="515498"/>
                  <a:pt x="1327085" y="515498"/>
                  <a:pt x="1328021" y="516292"/>
                </a:cubicBezTo>
                <a:lnTo>
                  <a:pt x="1328956" y="517873"/>
                </a:lnTo>
                <a:cubicBezTo>
                  <a:pt x="1328956" y="518663"/>
                  <a:pt x="1327085" y="518663"/>
                  <a:pt x="1327085" y="519453"/>
                </a:cubicBezTo>
                <a:cubicBezTo>
                  <a:pt x="1327085" y="519453"/>
                  <a:pt x="1328021" y="521037"/>
                  <a:pt x="1328956" y="521037"/>
                </a:cubicBezTo>
                <a:cubicBezTo>
                  <a:pt x="1328956" y="521828"/>
                  <a:pt x="1329891" y="522618"/>
                  <a:pt x="1329891" y="522618"/>
                </a:cubicBezTo>
                <a:cubicBezTo>
                  <a:pt x="1330823" y="523409"/>
                  <a:pt x="1331759" y="521828"/>
                  <a:pt x="1332694" y="521828"/>
                </a:cubicBezTo>
                <a:cubicBezTo>
                  <a:pt x="1332694" y="522618"/>
                  <a:pt x="1333629" y="522618"/>
                  <a:pt x="1333629" y="523409"/>
                </a:cubicBezTo>
                <a:cubicBezTo>
                  <a:pt x="1334564" y="523409"/>
                  <a:pt x="1335497" y="524993"/>
                  <a:pt x="1335497" y="524993"/>
                </a:cubicBezTo>
                <a:cubicBezTo>
                  <a:pt x="1335497" y="525783"/>
                  <a:pt x="1333629" y="525783"/>
                  <a:pt x="1333629" y="526573"/>
                </a:cubicBezTo>
                <a:cubicBezTo>
                  <a:pt x="1332694" y="526573"/>
                  <a:pt x="1331759" y="528154"/>
                  <a:pt x="1331759" y="528154"/>
                </a:cubicBezTo>
                <a:cubicBezTo>
                  <a:pt x="1330823" y="528154"/>
                  <a:pt x="1329891" y="526573"/>
                  <a:pt x="1329891" y="525783"/>
                </a:cubicBezTo>
                <a:cubicBezTo>
                  <a:pt x="1328956" y="525783"/>
                  <a:pt x="1328956" y="524993"/>
                  <a:pt x="1328021" y="524199"/>
                </a:cubicBezTo>
                <a:cubicBezTo>
                  <a:pt x="1328021" y="523409"/>
                  <a:pt x="1327085" y="523409"/>
                  <a:pt x="1327085" y="522618"/>
                </a:cubicBezTo>
                <a:cubicBezTo>
                  <a:pt x="1326150" y="521828"/>
                  <a:pt x="1325218" y="521037"/>
                  <a:pt x="1325218" y="521037"/>
                </a:cubicBezTo>
                <a:lnTo>
                  <a:pt x="1323348" y="521828"/>
                </a:lnTo>
                <a:cubicBezTo>
                  <a:pt x="1322412" y="521828"/>
                  <a:pt x="1321477" y="520247"/>
                  <a:pt x="1321477" y="520247"/>
                </a:cubicBezTo>
                <a:cubicBezTo>
                  <a:pt x="1320545" y="519453"/>
                  <a:pt x="1320545" y="519453"/>
                  <a:pt x="1319610" y="518663"/>
                </a:cubicBezTo>
                <a:cubicBezTo>
                  <a:pt x="1319610" y="519453"/>
                  <a:pt x="1317739" y="519453"/>
                  <a:pt x="1317739" y="520247"/>
                </a:cubicBezTo>
                <a:cubicBezTo>
                  <a:pt x="1317739" y="520247"/>
                  <a:pt x="1319610" y="521037"/>
                  <a:pt x="1319610" y="521828"/>
                </a:cubicBezTo>
                <a:cubicBezTo>
                  <a:pt x="1319610" y="522618"/>
                  <a:pt x="1317739" y="522618"/>
                  <a:pt x="1316804" y="523409"/>
                </a:cubicBezTo>
                <a:cubicBezTo>
                  <a:pt x="1316804" y="523409"/>
                  <a:pt x="1318674" y="524199"/>
                  <a:pt x="1318674" y="524993"/>
                </a:cubicBezTo>
                <a:cubicBezTo>
                  <a:pt x="1318674" y="524993"/>
                  <a:pt x="1316804" y="525783"/>
                  <a:pt x="1316804" y="526573"/>
                </a:cubicBezTo>
                <a:lnTo>
                  <a:pt x="1314936" y="524199"/>
                </a:lnTo>
                <a:lnTo>
                  <a:pt x="1314001" y="522618"/>
                </a:lnTo>
                <a:cubicBezTo>
                  <a:pt x="1313066" y="522618"/>
                  <a:pt x="1312131" y="524199"/>
                  <a:pt x="1311195" y="524199"/>
                </a:cubicBezTo>
                <a:cubicBezTo>
                  <a:pt x="1311195" y="523409"/>
                  <a:pt x="1310263" y="522618"/>
                  <a:pt x="1310263" y="522618"/>
                </a:cubicBezTo>
                <a:cubicBezTo>
                  <a:pt x="1309328" y="521828"/>
                  <a:pt x="1308393" y="520247"/>
                  <a:pt x="1308393" y="520247"/>
                </a:cubicBezTo>
                <a:cubicBezTo>
                  <a:pt x="1307457" y="520247"/>
                  <a:pt x="1306522" y="521828"/>
                  <a:pt x="1306522" y="521828"/>
                </a:cubicBezTo>
                <a:cubicBezTo>
                  <a:pt x="1305587" y="521828"/>
                  <a:pt x="1304655" y="522618"/>
                  <a:pt x="1303720" y="523409"/>
                </a:cubicBezTo>
                <a:cubicBezTo>
                  <a:pt x="1303720" y="523409"/>
                  <a:pt x="1302784" y="524199"/>
                  <a:pt x="1301849" y="524199"/>
                </a:cubicBezTo>
                <a:cubicBezTo>
                  <a:pt x="1301849" y="524199"/>
                  <a:pt x="1300914" y="523409"/>
                  <a:pt x="1299982" y="522618"/>
                </a:cubicBezTo>
                <a:lnTo>
                  <a:pt x="1299046" y="521037"/>
                </a:lnTo>
                <a:cubicBezTo>
                  <a:pt x="1299046" y="520247"/>
                  <a:pt x="1300914" y="520247"/>
                  <a:pt x="1300914" y="519453"/>
                </a:cubicBezTo>
                <a:lnTo>
                  <a:pt x="1302784" y="518663"/>
                </a:lnTo>
                <a:cubicBezTo>
                  <a:pt x="1302784" y="517873"/>
                  <a:pt x="1301849" y="517082"/>
                  <a:pt x="1301849" y="516292"/>
                </a:cubicBezTo>
                <a:cubicBezTo>
                  <a:pt x="1300914" y="516292"/>
                  <a:pt x="1299982" y="515498"/>
                  <a:pt x="1299982" y="514708"/>
                </a:cubicBezTo>
                <a:cubicBezTo>
                  <a:pt x="1299982" y="515498"/>
                  <a:pt x="1298111" y="515498"/>
                  <a:pt x="1298111" y="516292"/>
                </a:cubicBezTo>
                <a:cubicBezTo>
                  <a:pt x="1297176" y="516292"/>
                  <a:pt x="1299046" y="517082"/>
                  <a:pt x="1299046" y="517873"/>
                </a:cubicBezTo>
                <a:cubicBezTo>
                  <a:pt x="1299046" y="518663"/>
                  <a:pt x="1297176" y="518663"/>
                  <a:pt x="1297176" y="519453"/>
                </a:cubicBezTo>
                <a:cubicBezTo>
                  <a:pt x="1297176" y="519453"/>
                  <a:pt x="1299046" y="520247"/>
                  <a:pt x="1299046" y="521037"/>
                </a:cubicBezTo>
                <a:cubicBezTo>
                  <a:pt x="1299046" y="521037"/>
                  <a:pt x="1297176" y="521828"/>
                  <a:pt x="1297176" y="522618"/>
                </a:cubicBezTo>
                <a:cubicBezTo>
                  <a:pt x="1296241" y="522618"/>
                  <a:pt x="1295308" y="523409"/>
                  <a:pt x="1294373" y="523409"/>
                </a:cubicBezTo>
                <a:lnTo>
                  <a:pt x="1293438" y="521828"/>
                </a:lnTo>
                <a:cubicBezTo>
                  <a:pt x="1292503" y="521037"/>
                  <a:pt x="1291567" y="521037"/>
                  <a:pt x="1291567" y="520247"/>
                </a:cubicBezTo>
                <a:cubicBezTo>
                  <a:pt x="1290635" y="520247"/>
                  <a:pt x="1289700" y="521037"/>
                  <a:pt x="1289700" y="521828"/>
                </a:cubicBezTo>
                <a:cubicBezTo>
                  <a:pt x="1288765" y="521828"/>
                  <a:pt x="1287829" y="522618"/>
                  <a:pt x="1286894" y="522618"/>
                </a:cubicBezTo>
                <a:lnTo>
                  <a:pt x="1285959" y="521037"/>
                </a:lnTo>
                <a:cubicBezTo>
                  <a:pt x="1285027" y="521037"/>
                  <a:pt x="1284092" y="522618"/>
                  <a:pt x="1283156" y="522618"/>
                </a:cubicBezTo>
                <a:lnTo>
                  <a:pt x="1285027" y="524199"/>
                </a:lnTo>
                <a:cubicBezTo>
                  <a:pt x="1285027" y="524199"/>
                  <a:pt x="1283156" y="524993"/>
                  <a:pt x="1283156" y="525783"/>
                </a:cubicBezTo>
                <a:cubicBezTo>
                  <a:pt x="1283156" y="525783"/>
                  <a:pt x="1284092" y="526573"/>
                  <a:pt x="1285027" y="527364"/>
                </a:cubicBezTo>
                <a:cubicBezTo>
                  <a:pt x="1285027" y="528154"/>
                  <a:pt x="1285959" y="528154"/>
                  <a:pt x="1285959" y="528948"/>
                </a:cubicBezTo>
                <a:cubicBezTo>
                  <a:pt x="1286894" y="529738"/>
                  <a:pt x="1287829" y="530529"/>
                  <a:pt x="1287829" y="530529"/>
                </a:cubicBezTo>
                <a:cubicBezTo>
                  <a:pt x="1288765" y="531319"/>
                  <a:pt x="1288765" y="532109"/>
                  <a:pt x="1289700" y="532900"/>
                </a:cubicBezTo>
                <a:cubicBezTo>
                  <a:pt x="1289700" y="532900"/>
                  <a:pt x="1291567" y="533693"/>
                  <a:pt x="1290635" y="534484"/>
                </a:cubicBezTo>
                <a:cubicBezTo>
                  <a:pt x="1290635" y="535274"/>
                  <a:pt x="1288765" y="535274"/>
                  <a:pt x="1288765" y="536065"/>
                </a:cubicBezTo>
                <a:cubicBezTo>
                  <a:pt x="1288765" y="535274"/>
                  <a:pt x="1287829" y="534484"/>
                  <a:pt x="1287829" y="533693"/>
                </a:cubicBezTo>
                <a:cubicBezTo>
                  <a:pt x="1286894" y="533693"/>
                  <a:pt x="1285959" y="532900"/>
                  <a:pt x="1285959" y="532109"/>
                </a:cubicBezTo>
                <a:cubicBezTo>
                  <a:pt x="1285027" y="531319"/>
                  <a:pt x="1284092" y="529738"/>
                  <a:pt x="1282221" y="528948"/>
                </a:cubicBezTo>
                <a:cubicBezTo>
                  <a:pt x="1282221" y="528154"/>
                  <a:pt x="1281286" y="527364"/>
                  <a:pt x="1281286" y="526573"/>
                </a:cubicBezTo>
                <a:cubicBezTo>
                  <a:pt x="1280354" y="526573"/>
                  <a:pt x="1279418" y="528154"/>
                  <a:pt x="1278483" y="528154"/>
                </a:cubicBezTo>
                <a:lnTo>
                  <a:pt x="1277548" y="526573"/>
                </a:lnTo>
                <a:lnTo>
                  <a:pt x="1279418" y="524993"/>
                </a:lnTo>
                <a:cubicBezTo>
                  <a:pt x="1279418" y="524993"/>
                  <a:pt x="1278483" y="523409"/>
                  <a:pt x="1277548" y="523409"/>
                </a:cubicBezTo>
                <a:cubicBezTo>
                  <a:pt x="1277548" y="522618"/>
                  <a:pt x="1276613" y="521828"/>
                  <a:pt x="1276613" y="521828"/>
                </a:cubicBezTo>
                <a:cubicBezTo>
                  <a:pt x="1274745" y="520247"/>
                  <a:pt x="1273810" y="519453"/>
                  <a:pt x="1272875" y="517873"/>
                </a:cubicBezTo>
                <a:cubicBezTo>
                  <a:pt x="1271939" y="518663"/>
                  <a:pt x="1271939" y="518663"/>
                  <a:pt x="1271004" y="519453"/>
                </a:cubicBezTo>
                <a:cubicBezTo>
                  <a:pt x="1269137" y="520247"/>
                  <a:pt x="1268202" y="521037"/>
                  <a:pt x="1267266" y="521828"/>
                </a:cubicBezTo>
                <a:cubicBezTo>
                  <a:pt x="1267266" y="522618"/>
                  <a:pt x="1268202" y="523409"/>
                  <a:pt x="1268202" y="524199"/>
                </a:cubicBezTo>
                <a:lnTo>
                  <a:pt x="1270072" y="525783"/>
                </a:lnTo>
                <a:lnTo>
                  <a:pt x="1271939" y="524199"/>
                </a:lnTo>
                <a:lnTo>
                  <a:pt x="1273810" y="525783"/>
                </a:lnTo>
                <a:cubicBezTo>
                  <a:pt x="1273810" y="526573"/>
                  <a:pt x="1271939" y="527364"/>
                  <a:pt x="1271939" y="527364"/>
                </a:cubicBezTo>
                <a:cubicBezTo>
                  <a:pt x="1271939" y="528154"/>
                  <a:pt x="1272875" y="528948"/>
                  <a:pt x="1272875" y="528948"/>
                </a:cubicBezTo>
                <a:cubicBezTo>
                  <a:pt x="1271939" y="529738"/>
                  <a:pt x="1270072" y="531319"/>
                  <a:pt x="1269137" y="532109"/>
                </a:cubicBezTo>
                <a:cubicBezTo>
                  <a:pt x="1268202" y="530529"/>
                  <a:pt x="1267266" y="529738"/>
                  <a:pt x="1265399" y="528154"/>
                </a:cubicBezTo>
                <a:cubicBezTo>
                  <a:pt x="1265399" y="527364"/>
                  <a:pt x="1264464" y="527364"/>
                  <a:pt x="1264464" y="526573"/>
                </a:cubicBezTo>
                <a:cubicBezTo>
                  <a:pt x="1263528" y="525783"/>
                  <a:pt x="1261658" y="524199"/>
                  <a:pt x="1260726" y="523409"/>
                </a:cubicBezTo>
                <a:lnTo>
                  <a:pt x="1258855" y="524199"/>
                </a:lnTo>
                <a:cubicBezTo>
                  <a:pt x="1258855" y="524993"/>
                  <a:pt x="1260726" y="525783"/>
                  <a:pt x="1260726" y="525783"/>
                </a:cubicBezTo>
                <a:cubicBezTo>
                  <a:pt x="1260726" y="526573"/>
                  <a:pt x="1258855" y="527364"/>
                  <a:pt x="1258855" y="527364"/>
                </a:cubicBezTo>
                <a:cubicBezTo>
                  <a:pt x="1258855" y="528154"/>
                  <a:pt x="1259790" y="528948"/>
                  <a:pt x="1259790" y="528948"/>
                </a:cubicBezTo>
                <a:cubicBezTo>
                  <a:pt x="1260726" y="529738"/>
                  <a:pt x="1261658" y="530529"/>
                  <a:pt x="1261658" y="531319"/>
                </a:cubicBezTo>
                <a:cubicBezTo>
                  <a:pt x="1261658" y="531319"/>
                  <a:pt x="1262593" y="532109"/>
                  <a:pt x="1263528" y="532900"/>
                </a:cubicBezTo>
                <a:lnTo>
                  <a:pt x="1264464" y="534484"/>
                </a:lnTo>
                <a:cubicBezTo>
                  <a:pt x="1264464" y="535274"/>
                  <a:pt x="1262593" y="535274"/>
                  <a:pt x="1262593" y="536065"/>
                </a:cubicBezTo>
                <a:cubicBezTo>
                  <a:pt x="1261658" y="536065"/>
                  <a:pt x="1261658" y="537649"/>
                  <a:pt x="1260726" y="537649"/>
                </a:cubicBezTo>
                <a:cubicBezTo>
                  <a:pt x="1260726" y="536855"/>
                  <a:pt x="1259790" y="536065"/>
                  <a:pt x="1258855" y="535274"/>
                </a:cubicBezTo>
                <a:lnTo>
                  <a:pt x="1260726" y="534484"/>
                </a:lnTo>
                <a:cubicBezTo>
                  <a:pt x="1261658" y="533693"/>
                  <a:pt x="1259790" y="532900"/>
                  <a:pt x="1259790" y="532109"/>
                </a:cubicBezTo>
                <a:cubicBezTo>
                  <a:pt x="1258855" y="532109"/>
                  <a:pt x="1258855" y="531319"/>
                  <a:pt x="1257920" y="530529"/>
                </a:cubicBezTo>
                <a:cubicBezTo>
                  <a:pt x="1257920" y="530529"/>
                  <a:pt x="1256985" y="528948"/>
                  <a:pt x="1256053" y="528948"/>
                </a:cubicBezTo>
                <a:lnTo>
                  <a:pt x="1254182" y="530529"/>
                </a:lnTo>
                <a:cubicBezTo>
                  <a:pt x="1254182" y="530529"/>
                  <a:pt x="1253247" y="528154"/>
                  <a:pt x="1252311" y="528154"/>
                </a:cubicBezTo>
                <a:cubicBezTo>
                  <a:pt x="1252311" y="528154"/>
                  <a:pt x="1251376" y="529738"/>
                  <a:pt x="1250444" y="529738"/>
                </a:cubicBezTo>
                <a:cubicBezTo>
                  <a:pt x="1250444" y="529738"/>
                  <a:pt x="1249509" y="528154"/>
                  <a:pt x="1248574" y="528154"/>
                </a:cubicBezTo>
                <a:cubicBezTo>
                  <a:pt x="1248574" y="528154"/>
                  <a:pt x="1247638" y="529738"/>
                  <a:pt x="1246703" y="529738"/>
                </a:cubicBezTo>
                <a:cubicBezTo>
                  <a:pt x="1246703" y="528948"/>
                  <a:pt x="1245768" y="527364"/>
                  <a:pt x="1245768" y="527364"/>
                </a:cubicBezTo>
                <a:cubicBezTo>
                  <a:pt x="1244836" y="527364"/>
                  <a:pt x="1243900" y="528948"/>
                  <a:pt x="1242965" y="528948"/>
                </a:cubicBezTo>
                <a:lnTo>
                  <a:pt x="1242030" y="527364"/>
                </a:lnTo>
                <a:cubicBezTo>
                  <a:pt x="1241095" y="527364"/>
                  <a:pt x="1240162" y="528948"/>
                  <a:pt x="1239227" y="528154"/>
                </a:cubicBezTo>
                <a:cubicBezTo>
                  <a:pt x="1239227" y="528154"/>
                  <a:pt x="1238292" y="527364"/>
                  <a:pt x="1238292" y="526573"/>
                </a:cubicBezTo>
                <a:cubicBezTo>
                  <a:pt x="1237357" y="526573"/>
                  <a:pt x="1236425" y="524993"/>
                  <a:pt x="1236425" y="524993"/>
                </a:cubicBezTo>
                <a:cubicBezTo>
                  <a:pt x="1235489" y="524993"/>
                  <a:pt x="1234554" y="526573"/>
                  <a:pt x="1234554" y="526573"/>
                </a:cubicBezTo>
                <a:cubicBezTo>
                  <a:pt x="1234554" y="526573"/>
                  <a:pt x="1235489" y="527364"/>
                  <a:pt x="1235489" y="528154"/>
                </a:cubicBezTo>
                <a:cubicBezTo>
                  <a:pt x="1236425" y="528154"/>
                  <a:pt x="1237357" y="529738"/>
                  <a:pt x="1237357" y="529738"/>
                </a:cubicBezTo>
                <a:lnTo>
                  <a:pt x="1239227" y="528154"/>
                </a:lnTo>
                <a:cubicBezTo>
                  <a:pt x="1240162" y="528948"/>
                  <a:pt x="1241095" y="529738"/>
                  <a:pt x="1241095" y="530529"/>
                </a:cubicBezTo>
                <a:lnTo>
                  <a:pt x="1242965" y="532109"/>
                </a:lnTo>
                <a:cubicBezTo>
                  <a:pt x="1242965" y="532109"/>
                  <a:pt x="1241095" y="532900"/>
                  <a:pt x="1241095" y="533693"/>
                </a:cubicBezTo>
                <a:cubicBezTo>
                  <a:pt x="1241095" y="533693"/>
                  <a:pt x="1239227" y="532109"/>
                  <a:pt x="1239227" y="531319"/>
                </a:cubicBezTo>
                <a:cubicBezTo>
                  <a:pt x="1238292" y="532109"/>
                  <a:pt x="1237357" y="532900"/>
                  <a:pt x="1237357" y="532900"/>
                </a:cubicBezTo>
                <a:cubicBezTo>
                  <a:pt x="1236425" y="532900"/>
                  <a:pt x="1235489" y="531319"/>
                  <a:pt x="1235489" y="531319"/>
                </a:cubicBezTo>
                <a:cubicBezTo>
                  <a:pt x="1234554" y="531319"/>
                  <a:pt x="1233619" y="532900"/>
                  <a:pt x="1233619" y="532900"/>
                </a:cubicBezTo>
                <a:cubicBezTo>
                  <a:pt x="1232683" y="532109"/>
                  <a:pt x="1231748" y="531319"/>
                  <a:pt x="1231748" y="530529"/>
                </a:cubicBezTo>
                <a:cubicBezTo>
                  <a:pt x="1231748" y="530529"/>
                  <a:pt x="1229881" y="529738"/>
                  <a:pt x="1229881" y="528948"/>
                </a:cubicBezTo>
                <a:cubicBezTo>
                  <a:pt x="1229881" y="528948"/>
                  <a:pt x="1231748" y="528154"/>
                  <a:pt x="1231748" y="527364"/>
                </a:cubicBezTo>
                <a:cubicBezTo>
                  <a:pt x="1232683" y="527364"/>
                  <a:pt x="1230816" y="525783"/>
                  <a:pt x="1230816" y="525783"/>
                </a:cubicBezTo>
                <a:cubicBezTo>
                  <a:pt x="1229881" y="525783"/>
                  <a:pt x="1228946" y="527364"/>
                  <a:pt x="1228946" y="527364"/>
                </a:cubicBezTo>
                <a:cubicBezTo>
                  <a:pt x="1228010" y="527364"/>
                  <a:pt x="1227075" y="525783"/>
                  <a:pt x="1227075" y="525783"/>
                </a:cubicBezTo>
                <a:cubicBezTo>
                  <a:pt x="1226143" y="525783"/>
                  <a:pt x="1225208" y="526573"/>
                  <a:pt x="1225208" y="526573"/>
                </a:cubicBezTo>
                <a:cubicBezTo>
                  <a:pt x="1224272" y="527364"/>
                  <a:pt x="1223337" y="528154"/>
                  <a:pt x="1222402" y="528154"/>
                </a:cubicBezTo>
                <a:lnTo>
                  <a:pt x="1221467" y="526573"/>
                </a:lnTo>
                <a:cubicBezTo>
                  <a:pt x="1220534" y="525783"/>
                  <a:pt x="1220534" y="524993"/>
                  <a:pt x="1219599" y="524993"/>
                </a:cubicBezTo>
                <a:lnTo>
                  <a:pt x="1217729" y="525783"/>
                </a:lnTo>
                <a:cubicBezTo>
                  <a:pt x="1217729" y="526573"/>
                  <a:pt x="1218664" y="527364"/>
                  <a:pt x="1218664" y="528154"/>
                </a:cubicBezTo>
                <a:cubicBezTo>
                  <a:pt x="1219599" y="528154"/>
                  <a:pt x="1220534" y="528948"/>
                  <a:pt x="1220534" y="529738"/>
                </a:cubicBezTo>
                <a:lnTo>
                  <a:pt x="1218664" y="530529"/>
                </a:lnTo>
                <a:cubicBezTo>
                  <a:pt x="1218664" y="531319"/>
                  <a:pt x="1219599" y="532109"/>
                  <a:pt x="1220534" y="532900"/>
                </a:cubicBezTo>
                <a:lnTo>
                  <a:pt x="1221467" y="534484"/>
                </a:lnTo>
                <a:cubicBezTo>
                  <a:pt x="1221467" y="535274"/>
                  <a:pt x="1219599" y="535274"/>
                  <a:pt x="1219599" y="536065"/>
                </a:cubicBezTo>
                <a:cubicBezTo>
                  <a:pt x="1219599" y="535274"/>
                  <a:pt x="1217729" y="534484"/>
                  <a:pt x="1217729" y="533693"/>
                </a:cubicBezTo>
                <a:cubicBezTo>
                  <a:pt x="1217729" y="534484"/>
                  <a:pt x="1216793" y="535274"/>
                  <a:pt x="1215861" y="535274"/>
                </a:cubicBezTo>
                <a:lnTo>
                  <a:pt x="1213991" y="533693"/>
                </a:lnTo>
                <a:lnTo>
                  <a:pt x="1216793" y="532109"/>
                </a:lnTo>
                <a:cubicBezTo>
                  <a:pt x="1215861" y="531319"/>
                  <a:pt x="1215861" y="531319"/>
                  <a:pt x="1214926" y="530529"/>
                </a:cubicBezTo>
                <a:cubicBezTo>
                  <a:pt x="1213991" y="529738"/>
                  <a:pt x="1213991" y="528948"/>
                  <a:pt x="1213055" y="528948"/>
                </a:cubicBezTo>
                <a:cubicBezTo>
                  <a:pt x="1212120" y="527364"/>
                  <a:pt x="1211188" y="526573"/>
                  <a:pt x="1210253" y="524993"/>
                </a:cubicBezTo>
                <a:cubicBezTo>
                  <a:pt x="1210253" y="525783"/>
                  <a:pt x="1208382" y="525783"/>
                  <a:pt x="1208382" y="526573"/>
                </a:cubicBezTo>
                <a:cubicBezTo>
                  <a:pt x="1208382" y="527364"/>
                  <a:pt x="1209318" y="528154"/>
                  <a:pt x="1209318" y="528154"/>
                </a:cubicBezTo>
                <a:cubicBezTo>
                  <a:pt x="1209318" y="528948"/>
                  <a:pt x="1207447" y="528948"/>
                  <a:pt x="1207447" y="529738"/>
                </a:cubicBezTo>
                <a:cubicBezTo>
                  <a:pt x="1207447" y="530529"/>
                  <a:pt x="1209318" y="530529"/>
                  <a:pt x="1209318" y="531319"/>
                </a:cubicBezTo>
                <a:lnTo>
                  <a:pt x="1207447" y="532900"/>
                </a:lnTo>
                <a:cubicBezTo>
                  <a:pt x="1206515" y="532900"/>
                  <a:pt x="1205580" y="533693"/>
                  <a:pt x="1204644" y="534484"/>
                </a:cubicBezTo>
                <a:cubicBezTo>
                  <a:pt x="1204644" y="533693"/>
                  <a:pt x="1203709" y="532900"/>
                  <a:pt x="1203709" y="532109"/>
                </a:cubicBezTo>
                <a:lnTo>
                  <a:pt x="1205580" y="531319"/>
                </a:lnTo>
                <a:cubicBezTo>
                  <a:pt x="1205580" y="530529"/>
                  <a:pt x="1203709" y="529738"/>
                  <a:pt x="1203709" y="528948"/>
                </a:cubicBezTo>
                <a:cubicBezTo>
                  <a:pt x="1203709" y="528948"/>
                  <a:pt x="1202774" y="527364"/>
                  <a:pt x="1201839" y="527364"/>
                </a:cubicBezTo>
                <a:lnTo>
                  <a:pt x="1199971" y="528948"/>
                </a:lnTo>
                <a:lnTo>
                  <a:pt x="1201839" y="530529"/>
                </a:lnTo>
                <a:cubicBezTo>
                  <a:pt x="1201839" y="531319"/>
                  <a:pt x="1199971" y="531319"/>
                  <a:pt x="1199971" y="532109"/>
                </a:cubicBezTo>
                <a:cubicBezTo>
                  <a:pt x="1199036" y="532109"/>
                  <a:pt x="1198101" y="532900"/>
                  <a:pt x="1197165" y="532900"/>
                </a:cubicBezTo>
                <a:lnTo>
                  <a:pt x="1196233" y="531319"/>
                </a:lnTo>
                <a:lnTo>
                  <a:pt x="1194363" y="529738"/>
                </a:lnTo>
                <a:lnTo>
                  <a:pt x="1192492" y="531319"/>
                </a:lnTo>
                <a:lnTo>
                  <a:pt x="1194363" y="532900"/>
                </a:lnTo>
                <a:cubicBezTo>
                  <a:pt x="1193427" y="533693"/>
                  <a:pt x="1192492" y="533693"/>
                  <a:pt x="1191557" y="534484"/>
                </a:cubicBezTo>
                <a:cubicBezTo>
                  <a:pt x="1191557" y="534484"/>
                  <a:pt x="1193427" y="535274"/>
                  <a:pt x="1193427" y="536065"/>
                </a:cubicBezTo>
                <a:cubicBezTo>
                  <a:pt x="1193427" y="536065"/>
                  <a:pt x="1191557" y="536855"/>
                  <a:pt x="1191557" y="537649"/>
                </a:cubicBezTo>
                <a:cubicBezTo>
                  <a:pt x="1190625" y="536855"/>
                  <a:pt x="1190625" y="536065"/>
                  <a:pt x="1189690" y="535274"/>
                </a:cubicBezTo>
                <a:lnTo>
                  <a:pt x="1187819" y="533693"/>
                </a:lnTo>
                <a:cubicBezTo>
                  <a:pt x="1187819" y="533693"/>
                  <a:pt x="1190625" y="532900"/>
                  <a:pt x="1190625" y="532109"/>
                </a:cubicBezTo>
                <a:cubicBezTo>
                  <a:pt x="1190625" y="532109"/>
                  <a:pt x="1188754" y="531319"/>
                  <a:pt x="1188754" y="530529"/>
                </a:cubicBezTo>
                <a:cubicBezTo>
                  <a:pt x="1188754" y="530529"/>
                  <a:pt x="1190625" y="529738"/>
                  <a:pt x="1190625" y="528948"/>
                </a:cubicBezTo>
                <a:cubicBezTo>
                  <a:pt x="1190625" y="528948"/>
                  <a:pt x="1189690" y="528154"/>
                  <a:pt x="1188754" y="527364"/>
                </a:cubicBezTo>
                <a:lnTo>
                  <a:pt x="1186884" y="528948"/>
                </a:lnTo>
                <a:lnTo>
                  <a:pt x="1185952" y="527364"/>
                </a:lnTo>
                <a:cubicBezTo>
                  <a:pt x="1185016" y="527364"/>
                  <a:pt x="1184081" y="528154"/>
                  <a:pt x="1183146" y="528154"/>
                </a:cubicBezTo>
                <a:cubicBezTo>
                  <a:pt x="1183146" y="528948"/>
                  <a:pt x="1181278" y="529738"/>
                  <a:pt x="1181278" y="529738"/>
                </a:cubicBezTo>
                <a:lnTo>
                  <a:pt x="1183146" y="531319"/>
                </a:lnTo>
                <a:cubicBezTo>
                  <a:pt x="1183146" y="532109"/>
                  <a:pt x="1184081" y="532900"/>
                  <a:pt x="1184081" y="533693"/>
                </a:cubicBezTo>
                <a:cubicBezTo>
                  <a:pt x="1183146" y="534484"/>
                  <a:pt x="1181278" y="535274"/>
                  <a:pt x="1180343" y="536065"/>
                </a:cubicBezTo>
                <a:cubicBezTo>
                  <a:pt x="1179408" y="535274"/>
                  <a:pt x="1179408" y="535274"/>
                  <a:pt x="1178473" y="534484"/>
                </a:cubicBezTo>
                <a:cubicBezTo>
                  <a:pt x="1177537" y="532900"/>
                  <a:pt x="1176605" y="532109"/>
                  <a:pt x="1175670" y="530529"/>
                </a:cubicBezTo>
                <a:cubicBezTo>
                  <a:pt x="1174735" y="530529"/>
                  <a:pt x="1174735" y="529738"/>
                  <a:pt x="1173799" y="528948"/>
                </a:cubicBezTo>
                <a:cubicBezTo>
                  <a:pt x="1172864" y="528154"/>
                  <a:pt x="1171929" y="526573"/>
                  <a:pt x="1170997" y="525783"/>
                </a:cubicBezTo>
                <a:cubicBezTo>
                  <a:pt x="1170062" y="525783"/>
                  <a:pt x="1169126" y="526573"/>
                  <a:pt x="1169126" y="526573"/>
                </a:cubicBezTo>
                <a:cubicBezTo>
                  <a:pt x="1168191" y="527364"/>
                  <a:pt x="1166324" y="528154"/>
                  <a:pt x="1166324" y="528154"/>
                </a:cubicBezTo>
                <a:cubicBezTo>
                  <a:pt x="1166324" y="528948"/>
                  <a:pt x="1168191" y="529738"/>
                  <a:pt x="1168191" y="529738"/>
                </a:cubicBezTo>
                <a:cubicBezTo>
                  <a:pt x="1168191" y="530529"/>
                  <a:pt x="1166324" y="530529"/>
                  <a:pt x="1166324" y="531319"/>
                </a:cubicBezTo>
                <a:cubicBezTo>
                  <a:pt x="1166324" y="531319"/>
                  <a:pt x="1168191" y="532900"/>
                  <a:pt x="1167256" y="532900"/>
                </a:cubicBezTo>
                <a:lnTo>
                  <a:pt x="1165388" y="534484"/>
                </a:lnTo>
                <a:lnTo>
                  <a:pt x="1164453" y="532900"/>
                </a:lnTo>
                <a:cubicBezTo>
                  <a:pt x="1163518" y="532109"/>
                  <a:pt x="1162583" y="530529"/>
                  <a:pt x="1162583" y="530529"/>
                </a:cubicBezTo>
                <a:lnTo>
                  <a:pt x="1160715" y="532109"/>
                </a:lnTo>
                <a:cubicBezTo>
                  <a:pt x="1160715" y="531319"/>
                  <a:pt x="1158845" y="531319"/>
                  <a:pt x="1158845" y="530529"/>
                </a:cubicBezTo>
                <a:cubicBezTo>
                  <a:pt x="1158845" y="529738"/>
                  <a:pt x="1160715" y="529738"/>
                  <a:pt x="1160715" y="528948"/>
                </a:cubicBezTo>
                <a:cubicBezTo>
                  <a:pt x="1160715" y="528948"/>
                  <a:pt x="1159780" y="527364"/>
                  <a:pt x="1158845" y="527364"/>
                </a:cubicBezTo>
                <a:cubicBezTo>
                  <a:pt x="1158845" y="526573"/>
                  <a:pt x="1157909" y="525783"/>
                  <a:pt x="1157909" y="525783"/>
                </a:cubicBezTo>
                <a:cubicBezTo>
                  <a:pt x="1156974" y="525783"/>
                  <a:pt x="1156042" y="526573"/>
                  <a:pt x="1155107" y="526573"/>
                </a:cubicBezTo>
                <a:cubicBezTo>
                  <a:pt x="1155107" y="527364"/>
                  <a:pt x="1156974" y="528154"/>
                  <a:pt x="1156974" y="528948"/>
                </a:cubicBezTo>
                <a:lnTo>
                  <a:pt x="1158845" y="530529"/>
                </a:lnTo>
                <a:cubicBezTo>
                  <a:pt x="1158845" y="530529"/>
                  <a:pt x="1156974" y="531319"/>
                  <a:pt x="1156974" y="532109"/>
                </a:cubicBezTo>
                <a:cubicBezTo>
                  <a:pt x="1156042" y="532109"/>
                  <a:pt x="1155107" y="532900"/>
                  <a:pt x="1154172" y="532900"/>
                </a:cubicBezTo>
                <a:cubicBezTo>
                  <a:pt x="1154172" y="533693"/>
                  <a:pt x="1152301" y="533693"/>
                  <a:pt x="1152301" y="534484"/>
                </a:cubicBezTo>
                <a:lnTo>
                  <a:pt x="1154172" y="536065"/>
                </a:lnTo>
                <a:cubicBezTo>
                  <a:pt x="1154172" y="536855"/>
                  <a:pt x="1152301" y="536855"/>
                  <a:pt x="1152301" y="537649"/>
                </a:cubicBezTo>
                <a:cubicBezTo>
                  <a:pt x="1152301" y="538439"/>
                  <a:pt x="1153236" y="538439"/>
                  <a:pt x="1153236" y="539229"/>
                </a:cubicBezTo>
                <a:cubicBezTo>
                  <a:pt x="1152301" y="540020"/>
                  <a:pt x="1150434" y="540810"/>
                  <a:pt x="1149498" y="542394"/>
                </a:cubicBezTo>
                <a:cubicBezTo>
                  <a:pt x="1148563" y="540810"/>
                  <a:pt x="1147628" y="540020"/>
                  <a:pt x="1146696" y="538439"/>
                </a:cubicBezTo>
                <a:cubicBezTo>
                  <a:pt x="1146696" y="537649"/>
                  <a:pt x="1148563" y="537649"/>
                  <a:pt x="1148563" y="536855"/>
                </a:cubicBezTo>
                <a:lnTo>
                  <a:pt x="1146696" y="535274"/>
                </a:lnTo>
                <a:lnTo>
                  <a:pt x="1144825" y="533693"/>
                </a:lnTo>
                <a:cubicBezTo>
                  <a:pt x="1144825" y="532900"/>
                  <a:pt x="1146696" y="532900"/>
                  <a:pt x="1147628" y="532109"/>
                </a:cubicBezTo>
                <a:cubicBezTo>
                  <a:pt x="1147628" y="532109"/>
                  <a:pt x="1145760" y="531319"/>
                  <a:pt x="1145760" y="530529"/>
                </a:cubicBezTo>
                <a:cubicBezTo>
                  <a:pt x="1145760" y="529738"/>
                  <a:pt x="1147628" y="529738"/>
                  <a:pt x="1147628" y="528948"/>
                </a:cubicBezTo>
                <a:cubicBezTo>
                  <a:pt x="1147628" y="528948"/>
                  <a:pt x="1146696" y="528154"/>
                  <a:pt x="1145760" y="527364"/>
                </a:cubicBezTo>
                <a:lnTo>
                  <a:pt x="1143890" y="528948"/>
                </a:lnTo>
                <a:cubicBezTo>
                  <a:pt x="1143890" y="528948"/>
                  <a:pt x="1142955" y="527364"/>
                  <a:pt x="1142023" y="527364"/>
                </a:cubicBezTo>
                <a:cubicBezTo>
                  <a:pt x="1142023" y="526573"/>
                  <a:pt x="1141087" y="525783"/>
                  <a:pt x="1141087" y="524993"/>
                </a:cubicBezTo>
                <a:lnTo>
                  <a:pt x="1142955" y="524199"/>
                </a:lnTo>
                <a:cubicBezTo>
                  <a:pt x="1142955" y="523409"/>
                  <a:pt x="1141087" y="522618"/>
                  <a:pt x="1141087" y="521828"/>
                </a:cubicBezTo>
                <a:cubicBezTo>
                  <a:pt x="1141087" y="521828"/>
                  <a:pt x="1140152" y="521037"/>
                  <a:pt x="1140152" y="520247"/>
                </a:cubicBezTo>
                <a:cubicBezTo>
                  <a:pt x="1139217" y="519453"/>
                  <a:pt x="1138281" y="519453"/>
                  <a:pt x="1138281" y="518663"/>
                </a:cubicBezTo>
                <a:cubicBezTo>
                  <a:pt x="1138281" y="519453"/>
                  <a:pt x="1136414" y="519453"/>
                  <a:pt x="1136414" y="520247"/>
                </a:cubicBezTo>
                <a:lnTo>
                  <a:pt x="1137346" y="521828"/>
                </a:lnTo>
                <a:cubicBezTo>
                  <a:pt x="1138281" y="521828"/>
                  <a:pt x="1139217" y="523409"/>
                  <a:pt x="1139217" y="523409"/>
                </a:cubicBezTo>
                <a:cubicBezTo>
                  <a:pt x="1139217" y="524199"/>
                  <a:pt x="1137346" y="524199"/>
                  <a:pt x="1137346" y="524993"/>
                </a:cubicBezTo>
                <a:cubicBezTo>
                  <a:pt x="1137346" y="525783"/>
                  <a:pt x="1138281" y="525783"/>
                  <a:pt x="1139217" y="526573"/>
                </a:cubicBezTo>
                <a:cubicBezTo>
                  <a:pt x="1139217" y="527364"/>
                  <a:pt x="1136414" y="527364"/>
                  <a:pt x="1136414" y="528154"/>
                </a:cubicBezTo>
                <a:lnTo>
                  <a:pt x="1138281" y="529738"/>
                </a:lnTo>
                <a:cubicBezTo>
                  <a:pt x="1137346" y="530529"/>
                  <a:pt x="1136414" y="530529"/>
                  <a:pt x="1136414" y="531319"/>
                </a:cubicBezTo>
                <a:cubicBezTo>
                  <a:pt x="1135479" y="531319"/>
                  <a:pt x="1134544" y="532109"/>
                  <a:pt x="1134544" y="532109"/>
                </a:cubicBezTo>
                <a:cubicBezTo>
                  <a:pt x="1133608" y="532109"/>
                  <a:pt x="1132673" y="530529"/>
                  <a:pt x="1132673" y="530529"/>
                </a:cubicBezTo>
                <a:lnTo>
                  <a:pt x="1130806" y="532109"/>
                </a:lnTo>
                <a:lnTo>
                  <a:pt x="1131738" y="533693"/>
                </a:lnTo>
                <a:cubicBezTo>
                  <a:pt x="1132673" y="534484"/>
                  <a:pt x="1132673" y="535274"/>
                  <a:pt x="1133608" y="535274"/>
                </a:cubicBezTo>
                <a:cubicBezTo>
                  <a:pt x="1133608" y="536065"/>
                  <a:pt x="1135479" y="536855"/>
                  <a:pt x="1135479" y="537649"/>
                </a:cubicBezTo>
                <a:cubicBezTo>
                  <a:pt x="1135479" y="537649"/>
                  <a:pt x="1133608" y="538439"/>
                  <a:pt x="1132673" y="538439"/>
                </a:cubicBezTo>
                <a:cubicBezTo>
                  <a:pt x="1132673" y="539229"/>
                  <a:pt x="1134544" y="540020"/>
                  <a:pt x="1134544" y="540020"/>
                </a:cubicBezTo>
                <a:cubicBezTo>
                  <a:pt x="1134544" y="540810"/>
                  <a:pt x="1132673" y="540810"/>
                  <a:pt x="1132673" y="541601"/>
                </a:cubicBezTo>
                <a:cubicBezTo>
                  <a:pt x="1132673" y="541601"/>
                  <a:pt x="1130806" y="540810"/>
                  <a:pt x="1130806" y="540020"/>
                </a:cubicBezTo>
                <a:cubicBezTo>
                  <a:pt x="1130806" y="539229"/>
                  <a:pt x="1129870" y="538439"/>
                  <a:pt x="1129870" y="538439"/>
                </a:cubicBezTo>
                <a:cubicBezTo>
                  <a:pt x="1128935" y="537649"/>
                  <a:pt x="1128000" y="536855"/>
                  <a:pt x="1128000" y="536065"/>
                </a:cubicBezTo>
                <a:lnTo>
                  <a:pt x="1129870" y="535274"/>
                </a:lnTo>
                <a:cubicBezTo>
                  <a:pt x="1129870" y="534484"/>
                  <a:pt x="1128935" y="533693"/>
                  <a:pt x="1128000" y="533693"/>
                </a:cubicBezTo>
                <a:cubicBezTo>
                  <a:pt x="1128000" y="532900"/>
                  <a:pt x="1127065" y="532109"/>
                  <a:pt x="1127065" y="531319"/>
                </a:cubicBezTo>
                <a:cubicBezTo>
                  <a:pt x="1126132" y="532109"/>
                  <a:pt x="1125197" y="532109"/>
                  <a:pt x="1124262" y="532900"/>
                </a:cubicBezTo>
                <a:cubicBezTo>
                  <a:pt x="1124262" y="532900"/>
                  <a:pt x="1122395" y="533693"/>
                  <a:pt x="1122395" y="534484"/>
                </a:cubicBezTo>
                <a:lnTo>
                  <a:pt x="1124262" y="536065"/>
                </a:lnTo>
                <a:cubicBezTo>
                  <a:pt x="1123327" y="536065"/>
                  <a:pt x="1122395" y="537649"/>
                  <a:pt x="1122395" y="537649"/>
                </a:cubicBezTo>
                <a:cubicBezTo>
                  <a:pt x="1121459" y="537649"/>
                  <a:pt x="1120524" y="536065"/>
                  <a:pt x="1120524" y="535274"/>
                </a:cubicBezTo>
                <a:cubicBezTo>
                  <a:pt x="1119589" y="535274"/>
                  <a:pt x="1119589" y="534484"/>
                  <a:pt x="1118653" y="533693"/>
                </a:cubicBezTo>
                <a:lnTo>
                  <a:pt x="1117718" y="532109"/>
                </a:lnTo>
                <a:cubicBezTo>
                  <a:pt x="1117718" y="532109"/>
                  <a:pt x="1118653" y="531319"/>
                  <a:pt x="1119589" y="530529"/>
                </a:cubicBezTo>
                <a:lnTo>
                  <a:pt x="1120524" y="532109"/>
                </a:lnTo>
                <a:cubicBezTo>
                  <a:pt x="1121459" y="532900"/>
                  <a:pt x="1123327" y="531319"/>
                  <a:pt x="1123327" y="531319"/>
                </a:cubicBezTo>
                <a:lnTo>
                  <a:pt x="1121459" y="529738"/>
                </a:lnTo>
                <a:cubicBezTo>
                  <a:pt x="1121459" y="528948"/>
                  <a:pt x="1119589" y="530529"/>
                  <a:pt x="1119589" y="530529"/>
                </a:cubicBezTo>
                <a:cubicBezTo>
                  <a:pt x="1118653" y="530529"/>
                  <a:pt x="1118653" y="528948"/>
                  <a:pt x="1117718" y="528948"/>
                </a:cubicBezTo>
                <a:cubicBezTo>
                  <a:pt x="1116786" y="529738"/>
                  <a:pt x="1116786" y="529738"/>
                  <a:pt x="1115851" y="530529"/>
                </a:cubicBezTo>
                <a:cubicBezTo>
                  <a:pt x="1114916" y="530529"/>
                  <a:pt x="1113980" y="531319"/>
                  <a:pt x="1113980" y="531319"/>
                </a:cubicBezTo>
                <a:cubicBezTo>
                  <a:pt x="1113045" y="532109"/>
                  <a:pt x="1114916" y="532900"/>
                  <a:pt x="1114916" y="533693"/>
                </a:cubicBezTo>
                <a:lnTo>
                  <a:pt x="1113045" y="534484"/>
                </a:lnTo>
                <a:cubicBezTo>
                  <a:pt x="1112113" y="535274"/>
                  <a:pt x="1112113" y="535274"/>
                  <a:pt x="1111178" y="536065"/>
                </a:cubicBezTo>
                <a:cubicBezTo>
                  <a:pt x="1110242" y="536065"/>
                  <a:pt x="1110242" y="534484"/>
                  <a:pt x="1109307" y="534484"/>
                </a:cubicBezTo>
                <a:lnTo>
                  <a:pt x="1107437" y="536065"/>
                </a:lnTo>
                <a:cubicBezTo>
                  <a:pt x="1106504" y="535274"/>
                  <a:pt x="1106504" y="534484"/>
                  <a:pt x="1105569" y="533693"/>
                </a:cubicBezTo>
                <a:cubicBezTo>
                  <a:pt x="1105569" y="533693"/>
                  <a:pt x="1104634" y="532900"/>
                  <a:pt x="1104634" y="532109"/>
                </a:cubicBezTo>
                <a:cubicBezTo>
                  <a:pt x="1103699" y="531319"/>
                  <a:pt x="1102763" y="531319"/>
                  <a:pt x="1102763" y="530529"/>
                </a:cubicBezTo>
                <a:cubicBezTo>
                  <a:pt x="1101828" y="529738"/>
                  <a:pt x="1101828" y="528948"/>
                  <a:pt x="1100896" y="528948"/>
                </a:cubicBezTo>
                <a:cubicBezTo>
                  <a:pt x="1100896" y="528154"/>
                  <a:pt x="1099025" y="529738"/>
                  <a:pt x="1099025" y="529738"/>
                </a:cubicBezTo>
                <a:cubicBezTo>
                  <a:pt x="1098090" y="529738"/>
                  <a:pt x="1098090" y="528154"/>
                  <a:pt x="1097155" y="528154"/>
                </a:cubicBezTo>
                <a:cubicBezTo>
                  <a:pt x="1097155" y="528154"/>
                  <a:pt x="1096223" y="529738"/>
                  <a:pt x="1095288" y="529738"/>
                </a:cubicBezTo>
                <a:lnTo>
                  <a:pt x="1093417" y="528154"/>
                </a:lnTo>
                <a:cubicBezTo>
                  <a:pt x="1093417" y="527364"/>
                  <a:pt x="1092485" y="526573"/>
                  <a:pt x="1092485" y="525783"/>
                </a:cubicBezTo>
                <a:cubicBezTo>
                  <a:pt x="1090614" y="526573"/>
                  <a:pt x="1089679" y="528154"/>
                  <a:pt x="1087809" y="528948"/>
                </a:cubicBezTo>
                <a:cubicBezTo>
                  <a:pt x="1088744" y="528948"/>
                  <a:pt x="1088744" y="529738"/>
                  <a:pt x="1089679" y="530529"/>
                </a:cubicBezTo>
                <a:cubicBezTo>
                  <a:pt x="1089679" y="531319"/>
                  <a:pt x="1090614" y="531319"/>
                  <a:pt x="1090614" y="532109"/>
                </a:cubicBezTo>
                <a:cubicBezTo>
                  <a:pt x="1091550" y="532900"/>
                  <a:pt x="1092485" y="533693"/>
                  <a:pt x="1092485" y="533693"/>
                </a:cubicBezTo>
                <a:cubicBezTo>
                  <a:pt x="1092485" y="534484"/>
                  <a:pt x="1093417" y="536065"/>
                  <a:pt x="1094352" y="536065"/>
                </a:cubicBezTo>
                <a:cubicBezTo>
                  <a:pt x="1093417" y="536065"/>
                  <a:pt x="1092485" y="536855"/>
                  <a:pt x="1092485" y="536855"/>
                </a:cubicBezTo>
                <a:cubicBezTo>
                  <a:pt x="1091550" y="537649"/>
                  <a:pt x="1090614" y="538439"/>
                  <a:pt x="1089679" y="538439"/>
                </a:cubicBezTo>
                <a:lnTo>
                  <a:pt x="1088744" y="536855"/>
                </a:lnTo>
                <a:cubicBezTo>
                  <a:pt x="1087809" y="536065"/>
                  <a:pt x="1087809" y="535274"/>
                  <a:pt x="1086876" y="535274"/>
                </a:cubicBezTo>
                <a:cubicBezTo>
                  <a:pt x="1086876" y="534484"/>
                  <a:pt x="1085006" y="536065"/>
                  <a:pt x="1085006" y="536065"/>
                </a:cubicBezTo>
                <a:cubicBezTo>
                  <a:pt x="1084071" y="536065"/>
                  <a:pt x="1084071" y="534484"/>
                  <a:pt x="1083135" y="534484"/>
                </a:cubicBezTo>
                <a:lnTo>
                  <a:pt x="1081268" y="536065"/>
                </a:lnTo>
                <a:cubicBezTo>
                  <a:pt x="1080333" y="535274"/>
                  <a:pt x="1080333" y="534484"/>
                  <a:pt x="1079397" y="534484"/>
                </a:cubicBezTo>
                <a:cubicBezTo>
                  <a:pt x="1079397" y="533693"/>
                  <a:pt x="1078462" y="532900"/>
                  <a:pt x="1077527" y="532109"/>
                </a:cubicBezTo>
                <a:cubicBezTo>
                  <a:pt x="1077527" y="532109"/>
                  <a:pt x="1076595" y="531319"/>
                  <a:pt x="1076595" y="530529"/>
                </a:cubicBezTo>
                <a:cubicBezTo>
                  <a:pt x="1075660" y="529738"/>
                  <a:pt x="1075660" y="528948"/>
                  <a:pt x="1074724" y="528948"/>
                </a:cubicBezTo>
                <a:lnTo>
                  <a:pt x="1072854" y="530529"/>
                </a:lnTo>
                <a:cubicBezTo>
                  <a:pt x="1071922" y="530529"/>
                  <a:pt x="1070986" y="531319"/>
                  <a:pt x="1070986" y="531319"/>
                </a:cubicBezTo>
                <a:cubicBezTo>
                  <a:pt x="1070051" y="531319"/>
                  <a:pt x="1069116" y="529738"/>
                  <a:pt x="1069116" y="529738"/>
                </a:cubicBezTo>
                <a:cubicBezTo>
                  <a:pt x="1068181" y="529738"/>
                  <a:pt x="1067248" y="530529"/>
                  <a:pt x="1067248" y="531319"/>
                </a:cubicBezTo>
                <a:cubicBezTo>
                  <a:pt x="1066313" y="531319"/>
                  <a:pt x="1068181" y="532900"/>
                  <a:pt x="1068181" y="532900"/>
                </a:cubicBezTo>
                <a:cubicBezTo>
                  <a:pt x="1068181" y="532900"/>
                  <a:pt x="1066313" y="533693"/>
                  <a:pt x="1066313" y="534484"/>
                </a:cubicBezTo>
                <a:lnTo>
                  <a:pt x="1064443" y="535274"/>
                </a:lnTo>
                <a:cubicBezTo>
                  <a:pt x="1064443" y="536065"/>
                  <a:pt x="1066313" y="536855"/>
                  <a:pt x="1066313" y="537649"/>
                </a:cubicBezTo>
                <a:cubicBezTo>
                  <a:pt x="1065378" y="537649"/>
                  <a:pt x="1064443" y="538439"/>
                  <a:pt x="1063507" y="538439"/>
                </a:cubicBezTo>
                <a:cubicBezTo>
                  <a:pt x="1063507" y="539229"/>
                  <a:pt x="1062575" y="539229"/>
                  <a:pt x="1061640" y="540020"/>
                </a:cubicBezTo>
                <a:cubicBezTo>
                  <a:pt x="1060705" y="540810"/>
                  <a:pt x="1060705" y="540810"/>
                  <a:pt x="1059769" y="541601"/>
                </a:cubicBezTo>
                <a:cubicBezTo>
                  <a:pt x="1058834" y="540810"/>
                  <a:pt x="1058834" y="540020"/>
                  <a:pt x="1057899" y="539229"/>
                </a:cubicBezTo>
                <a:lnTo>
                  <a:pt x="1056032" y="540810"/>
                </a:lnTo>
                <a:cubicBezTo>
                  <a:pt x="1055096" y="540810"/>
                  <a:pt x="1055096" y="540020"/>
                  <a:pt x="1054161" y="539229"/>
                </a:cubicBezTo>
                <a:cubicBezTo>
                  <a:pt x="1054161" y="538439"/>
                  <a:pt x="1053226" y="537649"/>
                  <a:pt x="1053226" y="537649"/>
                </a:cubicBezTo>
                <a:cubicBezTo>
                  <a:pt x="1052294" y="536855"/>
                  <a:pt x="1055096" y="536065"/>
                  <a:pt x="1055096" y="536065"/>
                </a:cubicBezTo>
                <a:cubicBezTo>
                  <a:pt x="1055096" y="535274"/>
                  <a:pt x="1053226" y="534484"/>
                  <a:pt x="1053226" y="534484"/>
                </a:cubicBezTo>
                <a:cubicBezTo>
                  <a:pt x="1053226" y="533693"/>
                  <a:pt x="1052294" y="532900"/>
                  <a:pt x="1051358" y="532900"/>
                </a:cubicBezTo>
                <a:cubicBezTo>
                  <a:pt x="1051358" y="532109"/>
                  <a:pt x="1050423" y="531319"/>
                  <a:pt x="1050423" y="530529"/>
                </a:cubicBezTo>
                <a:lnTo>
                  <a:pt x="1052294" y="529738"/>
                </a:lnTo>
                <a:cubicBezTo>
                  <a:pt x="1052294" y="528948"/>
                  <a:pt x="1050423" y="528154"/>
                  <a:pt x="1050423" y="527364"/>
                </a:cubicBezTo>
                <a:lnTo>
                  <a:pt x="1048553" y="528948"/>
                </a:lnTo>
                <a:lnTo>
                  <a:pt x="1050423" y="530529"/>
                </a:lnTo>
                <a:cubicBezTo>
                  <a:pt x="1049488" y="531319"/>
                  <a:pt x="1048553" y="532109"/>
                  <a:pt x="1047617" y="532109"/>
                </a:cubicBezTo>
                <a:cubicBezTo>
                  <a:pt x="1047617" y="532109"/>
                  <a:pt x="1046685" y="533693"/>
                  <a:pt x="1045750" y="533693"/>
                </a:cubicBezTo>
                <a:cubicBezTo>
                  <a:pt x="1045750" y="533693"/>
                  <a:pt x="1044815" y="532109"/>
                  <a:pt x="1043879" y="531319"/>
                </a:cubicBezTo>
                <a:cubicBezTo>
                  <a:pt x="1043879" y="531319"/>
                  <a:pt x="1042944" y="530529"/>
                  <a:pt x="1042944" y="529738"/>
                </a:cubicBezTo>
                <a:cubicBezTo>
                  <a:pt x="1042012" y="529738"/>
                  <a:pt x="1042012" y="528948"/>
                  <a:pt x="1041077" y="528154"/>
                </a:cubicBezTo>
                <a:cubicBezTo>
                  <a:pt x="1041077" y="528154"/>
                  <a:pt x="1040142" y="526573"/>
                  <a:pt x="1039206" y="526573"/>
                </a:cubicBezTo>
                <a:cubicBezTo>
                  <a:pt x="1039206" y="526573"/>
                  <a:pt x="1038271" y="527364"/>
                  <a:pt x="1037339" y="527364"/>
                </a:cubicBezTo>
                <a:cubicBezTo>
                  <a:pt x="1036404" y="528154"/>
                  <a:pt x="1036404" y="528948"/>
                  <a:pt x="1035468" y="528948"/>
                </a:cubicBezTo>
                <a:cubicBezTo>
                  <a:pt x="1035468" y="529738"/>
                  <a:pt x="1037339" y="530529"/>
                  <a:pt x="1037339" y="530529"/>
                </a:cubicBezTo>
                <a:cubicBezTo>
                  <a:pt x="1037339" y="531319"/>
                  <a:pt x="1034533" y="532109"/>
                  <a:pt x="1034533" y="532109"/>
                </a:cubicBezTo>
                <a:lnTo>
                  <a:pt x="1036404" y="533693"/>
                </a:lnTo>
                <a:lnTo>
                  <a:pt x="1034533" y="535274"/>
                </a:lnTo>
                <a:cubicBezTo>
                  <a:pt x="1033598" y="535274"/>
                  <a:pt x="1033598" y="533693"/>
                  <a:pt x="1032666" y="533693"/>
                </a:cubicBezTo>
                <a:cubicBezTo>
                  <a:pt x="1031730" y="532900"/>
                  <a:pt x="1031730" y="532109"/>
                  <a:pt x="1030795" y="532109"/>
                </a:cubicBezTo>
                <a:cubicBezTo>
                  <a:pt x="1030795" y="531319"/>
                  <a:pt x="1029860" y="530529"/>
                  <a:pt x="1029860" y="529738"/>
                </a:cubicBezTo>
                <a:cubicBezTo>
                  <a:pt x="1027993" y="531319"/>
                  <a:pt x="1027057" y="532109"/>
                  <a:pt x="1025187" y="532900"/>
                </a:cubicBezTo>
                <a:cubicBezTo>
                  <a:pt x="1025187" y="532109"/>
                  <a:pt x="1024251" y="531319"/>
                  <a:pt x="1024251" y="531319"/>
                </a:cubicBezTo>
                <a:cubicBezTo>
                  <a:pt x="1023316" y="530529"/>
                  <a:pt x="1022384" y="529738"/>
                  <a:pt x="1022384" y="528948"/>
                </a:cubicBezTo>
                <a:lnTo>
                  <a:pt x="1024251" y="528154"/>
                </a:lnTo>
                <a:cubicBezTo>
                  <a:pt x="1024251" y="527364"/>
                  <a:pt x="1026122" y="526573"/>
                  <a:pt x="1026122" y="526573"/>
                </a:cubicBezTo>
                <a:lnTo>
                  <a:pt x="1025187" y="524993"/>
                </a:lnTo>
                <a:cubicBezTo>
                  <a:pt x="1023316" y="523409"/>
                  <a:pt x="1022384" y="522618"/>
                  <a:pt x="1021449" y="521037"/>
                </a:cubicBezTo>
                <a:cubicBezTo>
                  <a:pt x="1021449" y="521828"/>
                  <a:pt x="1019578" y="521828"/>
                  <a:pt x="1019578" y="522618"/>
                </a:cubicBezTo>
                <a:cubicBezTo>
                  <a:pt x="1019578" y="522618"/>
                  <a:pt x="1020514" y="524199"/>
                  <a:pt x="1021449" y="524199"/>
                </a:cubicBezTo>
                <a:cubicBezTo>
                  <a:pt x="1021449" y="524993"/>
                  <a:pt x="1022384" y="525783"/>
                  <a:pt x="1022384" y="525783"/>
                </a:cubicBezTo>
                <a:cubicBezTo>
                  <a:pt x="1022384" y="526573"/>
                  <a:pt x="1020514" y="527364"/>
                  <a:pt x="1020514" y="527364"/>
                </a:cubicBezTo>
                <a:cubicBezTo>
                  <a:pt x="1020514" y="528154"/>
                  <a:pt x="1022384" y="528948"/>
                  <a:pt x="1022384" y="528948"/>
                </a:cubicBezTo>
                <a:cubicBezTo>
                  <a:pt x="1022384" y="529738"/>
                  <a:pt x="1020514" y="530529"/>
                  <a:pt x="1020514" y="530529"/>
                </a:cubicBezTo>
                <a:cubicBezTo>
                  <a:pt x="1019578" y="530529"/>
                  <a:pt x="1017708" y="531319"/>
                  <a:pt x="1017708" y="532109"/>
                </a:cubicBezTo>
                <a:lnTo>
                  <a:pt x="1019578" y="533693"/>
                </a:lnTo>
                <a:cubicBezTo>
                  <a:pt x="1020514" y="534484"/>
                  <a:pt x="1020514" y="534484"/>
                  <a:pt x="1021449" y="535274"/>
                </a:cubicBezTo>
                <a:cubicBezTo>
                  <a:pt x="1019578" y="536065"/>
                  <a:pt x="1018643" y="536855"/>
                  <a:pt x="1016776" y="538439"/>
                </a:cubicBezTo>
                <a:cubicBezTo>
                  <a:pt x="1016776" y="537649"/>
                  <a:pt x="1015840" y="536855"/>
                  <a:pt x="1015840" y="536065"/>
                </a:cubicBezTo>
                <a:cubicBezTo>
                  <a:pt x="1014905" y="536065"/>
                  <a:pt x="1013970" y="535274"/>
                  <a:pt x="1013970" y="534484"/>
                </a:cubicBezTo>
                <a:cubicBezTo>
                  <a:pt x="1013970" y="534484"/>
                  <a:pt x="1015840" y="533693"/>
                  <a:pt x="1015840" y="532900"/>
                </a:cubicBezTo>
                <a:cubicBezTo>
                  <a:pt x="1015840" y="532900"/>
                  <a:pt x="1014905" y="531319"/>
                  <a:pt x="1013970" y="531319"/>
                </a:cubicBezTo>
                <a:cubicBezTo>
                  <a:pt x="1013970" y="531319"/>
                  <a:pt x="1013035" y="532900"/>
                  <a:pt x="1012102" y="532900"/>
                </a:cubicBezTo>
                <a:lnTo>
                  <a:pt x="1011167" y="531319"/>
                </a:lnTo>
                <a:cubicBezTo>
                  <a:pt x="1010232" y="531319"/>
                  <a:pt x="1009297" y="532109"/>
                  <a:pt x="1008361" y="532109"/>
                </a:cubicBezTo>
                <a:cubicBezTo>
                  <a:pt x="1008361" y="532900"/>
                  <a:pt x="1007429" y="533693"/>
                  <a:pt x="1006494" y="533693"/>
                </a:cubicBezTo>
                <a:cubicBezTo>
                  <a:pt x="1005559" y="534484"/>
                  <a:pt x="1005559" y="534484"/>
                  <a:pt x="1004623" y="535274"/>
                </a:cubicBezTo>
                <a:cubicBezTo>
                  <a:pt x="1003688" y="535274"/>
                  <a:pt x="1002756" y="536065"/>
                  <a:pt x="1002756" y="536065"/>
                </a:cubicBezTo>
                <a:cubicBezTo>
                  <a:pt x="1001821" y="536855"/>
                  <a:pt x="1000886" y="534484"/>
                  <a:pt x="1000886" y="534484"/>
                </a:cubicBezTo>
                <a:cubicBezTo>
                  <a:pt x="999950" y="534484"/>
                  <a:pt x="999015" y="536065"/>
                  <a:pt x="999015" y="536065"/>
                </a:cubicBezTo>
                <a:cubicBezTo>
                  <a:pt x="998083" y="536065"/>
                  <a:pt x="997148" y="537649"/>
                  <a:pt x="996212" y="537649"/>
                </a:cubicBezTo>
                <a:cubicBezTo>
                  <a:pt x="996212" y="537649"/>
                  <a:pt x="995277" y="536065"/>
                  <a:pt x="995277" y="535274"/>
                </a:cubicBezTo>
                <a:lnTo>
                  <a:pt x="997148" y="534484"/>
                </a:lnTo>
                <a:cubicBezTo>
                  <a:pt x="997148" y="533693"/>
                  <a:pt x="995277" y="532900"/>
                  <a:pt x="995277" y="532109"/>
                </a:cubicBezTo>
                <a:lnTo>
                  <a:pt x="997148" y="531319"/>
                </a:lnTo>
                <a:cubicBezTo>
                  <a:pt x="998083" y="530529"/>
                  <a:pt x="996212" y="529738"/>
                  <a:pt x="996212" y="529738"/>
                </a:cubicBezTo>
                <a:cubicBezTo>
                  <a:pt x="996212" y="528948"/>
                  <a:pt x="998083" y="528154"/>
                  <a:pt x="998083" y="528154"/>
                </a:cubicBezTo>
                <a:cubicBezTo>
                  <a:pt x="998083" y="527364"/>
                  <a:pt x="997148" y="526573"/>
                  <a:pt x="996212" y="526573"/>
                </a:cubicBezTo>
                <a:cubicBezTo>
                  <a:pt x="996212" y="525783"/>
                  <a:pt x="995277" y="524993"/>
                  <a:pt x="995277" y="524199"/>
                </a:cubicBezTo>
                <a:cubicBezTo>
                  <a:pt x="994342" y="524199"/>
                  <a:pt x="993407" y="523409"/>
                  <a:pt x="993407" y="522618"/>
                </a:cubicBezTo>
                <a:cubicBezTo>
                  <a:pt x="993407" y="523409"/>
                  <a:pt x="991539" y="523409"/>
                  <a:pt x="991539" y="524199"/>
                </a:cubicBezTo>
                <a:cubicBezTo>
                  <a:pt x="991539" y="524199"/>
                  <a:pt x="992474" y="524993"/>
                  <a:pt x="992474" y="525783"/>
                </a:cubicBezTo>
                <a:cubicBezTo>
                  <a:pt x="992474" y="526573"/>
                  <a:pt x="990604" y="526573"/>
                  <a:pt x="990604" y="527364"/>
                </a:cubicBezTo>
                <a:cubicBezTo>
                  <a:pt x="990604" y="527364"/>
                  <a:pt x="992474" y="528154"/>
                  <a:pt x="992474" y="528948"/>
                </a:cubicBezTo>
                <a:cubicBezTo>
                  <a:pt x="992474" y="529738"/>
                  <a:pt x="990604" y="529738"/>
                  <a:pt x="990604" y="530529"/>
                </a:cubicBezTo>
                <a:cubicBezTo>
                  <a:pt x="990604" y="530529"/>
                  <a:pt x="991539" y="531319"/>
                  <a:pt x="991539" y="532109"/>
                </a:cubicBezTo>
                <a:cubicBezTo>
                  <a:pt x="991539" y="532109"/>
                  <a:pt x="989669" y="532900"/>
                  <a:pt x="989669" y="533693"/>
                </a:cubicBezTo>
                <a:cubicBezTo>
                  <a:pt x="989669" y="533693"/>
                  <a:pt x="990604" y="534484"/>
                  <a:pt x="991539" y="535274"/>
                </a:cubicBezTo>
                <a:cubicBezTo>
                  <a:pt x="991539" y="535274"/>
                  <a:pt x="993407" y="536855"/>
                  <a:pt x="992474" y="536855"/>
                </a:cubicBezTo>
                <a:cubicBezTo>
                  <a:pt x="992474" y="537649"/>
                  <a:pt x="991539" y="538439"/>
                  <a:pt x="990604" y="538439"/>
                </a:cubicBezTo>
                <a:lnTo>
                  <a:pt x="989669" y="536855"/>
                </a:lnTo>
                <a:cubicBezTo>
                  <a:pt x="988733" y="536065"/>
                  <a:pt x="987801" y="534484"/>
                  <a:pt x="987801" y="534484"/>
                </a:cubicBezTo>
                <a:cubicBezTo>
                  <a:pt x="986866" y="534484"/>
                  <a:pt x="985931" y="536065"/>
                  <a:pt x="985931" y="536065"/>
                </a:cubicBezTo>
                <a:cubicBezTo>
                  <a:pt x="984996" y="536065"/>
                  <a:pt x="984060" y="537649"/>
                  <a:pt x="983125" y="537649"/>
                </a:cubicBezTo>
                <a:lnTo>
                  <a:pt x="982193" y="536065"/>
                </a:lnTo>
                <a:cubicBezTo>
                  <a:pt x="981258" y="535274"/>
                  <a:pt x="980322" y="533693"/>
                  <a:pt x="980322" y="533693"/>
                </a:cubicBezTo>
                <a:cubicBezTo>
                  <a:pt x="979387" y="533693"/>
                  <a:pt x="978455" y="535274"/>
                  <a:pt x="978455" y="535274"/>
                </a:cubicBezTo>
                <a:cubicBezTo>
                  <a:pt x="977520" y="535274"/>
                  <a:pt x="976584" y="536065"/>
                  <a:pt x="976584" y="536855"/>
                </a:cubicBezTo>
                <a:cubicBezTo>
                  <a:pt x="975649" y="536855"/>
                  <a:pt x="974714" y="537649"/>
                  <a:pt x="973779" y="537649"/>
                </a:cubicBezTo>
                <a:cubicBezTo>
                  <a:pt x="973779" y="538439"/>
                  <a:pt x="972846" y="539229"/>
                  <a:pt x="971911" y="539229"/>
                </a:cubicBezTo>
                <a:cubicBezTo>
                  <a:pt x="971911" y="539229"/>
                  <a:pt x="970976" y="537649"/>
                  <a:pt x="970041" y="537649"/>
                </a:cubicBezTo>
                <a:cubicBezTo>
                  <a:pt x="970041" y="537649"/>
                  <a:pt x="971911" y="536065"/>
                  <a:pt x="972846" y="536065"/>
                </a:cubicBezTo>
                <a:cubicBezTo>
                  <a:pt x="972846" y="536065"/>
                  <a:pt x="974714" y="535274"/>
                  <a:pt x="974714" y="534484"/>
                </a:cubicBezTo>
                <a:cubicBezTo>
                  <a:pt x="974714" y="534484"/>
                  <a:pt x="972846" y="533693"/>
                  <a:pt x="972846" y="532900"/>
                </a:cubicBezTo>
                <a:cubicBezTo>
                  <a:pt x="972846" y="532900"/>
                  <a:pt x="971911" y="532109"/>
                  <a:pt x="970976" y="531319"/>
                </a:cubicBezTo>
                <a:cubicBezTo>
                  <a:pt x="970976" y="530529"/>
                  <a:pt x="970041" y="530529"/>
                  <a:pt x="970041" y="529738"/>
                </a:cubicBezTo>
                <a:cubicBezTo>
                  <a:pt x="969105" y="528948"/>
                  <a:pt x="969105" y="528154"/>
                  <a:pt x="968173" y="528154"/>
                </a:cubicBezTo>
                <a:cubicBezTo>
                  <a:pt x="968173" y="527364"/>
                  <a:pt x="967238" y="526573"/>
                  <a:pt x="966303" y="525783"/>
                </a:cubicBezTo>
                <a:lnTo>
                  <a:pt x="964432" y="527364"/>
                </a:lnTo>
                <a:cubicBezTo>
                  <a:pt x="963497" y="527364"/>
                  <a:pt x="963497" y="525783"/>
                  <a:pt x="962565" y="525783"/>
                </a:cubicBezTo>
                <a:cubicBezTo>
                  <a:pt x="961630" y="526573"/>
                  <a:pt x="959759" y="527364"/>
                  <a:pt x="958824" y="528154"/>
                </a:cubicBezTo>
                <a:cubicBezTo>
                  <a:pt x="959759" y="528154"/>
                  <a:pt x="959759" y="529738"/>
                  <a:pt x="960694" y="529738"/>
                </a:cubicBezTo>
                <a:cubicBezTo>
                  <a:pt x="960694" y="529738"/>
                  <a:pt x="961630" y="528948"/>
                  <a:pt x="962565" y="528948"/>
                </a:cubicBezTo>
                <a:cubicBezTo>
                  <a:pt x="962565" y="528948"/>
                  <a:pt x="963497" y="529738"/>
                  <a:pt x="964432" y="530529"/>
                </a:cubicBezTo>
                <a:lnTo>
                  <a:pt x="965368" y="532109"/>
                </a:lnTo>
                <a:lnTo>
                  <a:pt x="963497" y="533693"/>
                </a:lnTo>
                <a:cubicBezTo>
                  <a:pt x="962565" y="533693"/>
                  <a:pt x="962565" y="534484"/>
                  <a:pt x="961630" y="535274"/>
                </a:cubicBezTo>
                <a:cubicBezTo>
                  <a:pt x="960694" y="535274"/>
                  <a:pt x="959759" y="536065"/>
                  <a:pt x="959759" y="536065"/>
                </a:cubicBezTo>
                <a:cubicBezTo>
                  <a:pt x="958824" y="536855"/>
                  <a:pt x="957892" y="536855"/>
                  <a:pt x="956956" y="537649"/>
                </a:cubicBezTo>
                <a:cubicBezTo>
                  <a:pt x="956956" y="537649"/>
                  <a:pt x="955086" y="538439"/>
                  <a:pt x="955086" y="539229"/>
                </a:cubicBezTo>
                <a:cubicBezTo>
                  <a:pt x="955086" y="539229"/>
                  <a:pt x="956956" y="540020"/>
                  <a:pt x="956956" y="540810"/>
                </a:cubicBezTo>
                <a:cubicBezTo>
                  <a:pt x="955086" y="541601"/>
                  <a:pt x="954151" y="542394"/>
                  <a:pt x="952283" y="543185"/>
                </a:cubicBezTo>
                <a:cubicBezTo>
                  <a:pt x="952283" y="543185"/>
                  <a:pt x="951348" y="542394"/>
                  <a:pt x="951348" y="541601"/>
                </a:cubicBezTo>
                <a:cubicBezTo>
                  <a:pt x="950413" y="541601"/>
                  <a:pt x="949477" y="540810"/>
                  <a:pt x="949477" y="540020"/>
                </a:cubicBezTo>
                <a:cubicBezTo>
                  <a:pt x="949477" y="540020"/>
                  <a:pt x="951348" y="539229"/>
                  <a:pt x="951348" y="538439"/>
                </a:cubicBezTo>
                <a:cubicBezTo>
                  <a:pt x="951348" y="538439"/>
                  <a:pt x="950413" y="536855"/>
                  <a:pt x="949477" y="536855"/>
                </a:cubicBezTo>
                <a:cubicBezTo>
                  <a:pt x="949477" y="536065"/>
                  <a:pt x="948545" y="535274"/>
                  <a:pt x="948545" y="535274"/>
                </a:cubicBezTo>
                <a:cubicBezTo>
                  <a:pt x="947610" y="534484"/>
                  <a:pt x="947610" y="533693"/>
                  <a:pt x="946675" y="532900"/>
                </a:cubicBezTo>
                <a:cubicBezTo>
                  <a:pt x="945740" y="532109"/>
                  <a:pt x="944804" y="531319"/>
                  <a:pt x="943872" y="529738"/>
                </a:cubicBezTo>
                <a:cubicBezTo>
                  <a:pt x="942937" y="529738"/>
                  <a:pt x="942002" y="531319"/>
                  <a:pt x="941066" y="531319"/>
                </a:cubicBezTo>
                <a:cubicBezTo>
                  <a:pt x="941066" y="531319"/>
                  <a:pt x="940131" y="528948"/>
                  <a:pt x="940131" y="529738"/>
                </a:cubicBezTo>
                <a:cubicBezTo>
                  <a:pt x="939196" y="529738"/>
                  <a:pt x="938264" y="530529"/>
                  <a:pt x="937328" y="530529"/>
                </a:cubicBezTo>
                <a:lnTo>
                  <a:pt x="939196" y="532109"/>
                </a:lnTo>
                <a:cubicBezTo>
                  <a:pt x="939196" y="532900"/>
                  <a:pt x="937328" y="533693"/>
                  <a:pt x="937328" y="533693"/>
                </a:cubicBezTo>
                <a:lnTo>
                  <a:pt x="935458" y="532109"/>
                </a:lnTo>
                <a:cubicBezTo>
                  <a:pt x="935458" y="532109"/>
                  <a:pt x="933587" y="532900"/>
                  <a:pt x="933587" y="533693"/>
                </a:cubicBezTo>
                <a:cubicBezTo>
                  <a:pt x="933587" y="533693"/>
                  <a:pt x="935458" y="534484"/>
                  <a:pt x="935458" y="535274"/>
                </a:cubicBezTo>
                <a:cubicBezTo>
                  <a:pt x="935458" y="535274"/>
                  <a:pt x="933587" y="536065"/>
                  <a:pt x="932655" y="536855"/>
                </a:cubicBezTo>
                <a:cubicBezTo>
                  <a:pt x="931720" y="535274"/>
                  <a:pt x="930785" y="534484"/>
                  <a:pt x="929849" y="532900"/>
                </a:cubicBezTo>
                <a:lnTo>
                  <a:pt x="927982" y="534484"/>
                </a:lnTo>
                <a:cubicBezTo>
                  <a:pt x="927047" y="533693"/>
                  <a:pt x="927047" y="532900"/>
                  <a:pt x="926112" y="532900"/>
                </a:cubicBezTo>
                <a:cubicBezTo>
                  <a:pt x="926112" y="532109"/>
                  <a:pt x="925176" y="531319"/>
                  <a:pt x="924241" y="530529"/>
                </a:cubicBezTo>
                <a:lnTo>
                  <a:pt x="927047" y="529738"/>
                </a:lnTo>
                <a:cubicBezTo>
                  <a:pt x="927047" y="528948"/>
                  <a:pt x="925176" y="528154"/>
                  <a:pt x="925176" y="527364"/>
                </a:cubicBezTo>
                <a:cubicBezTo>
                  <a:pt x="924241" y="527364"/>
                  <a:pt x="924241" y="526573"/>
                  <a:pt x="923309" y="525783"/>
                </a:cubicBezTo>
                <a:cubicBezTo>
                  <a:pt x="923309" y="524993"/>
                  <a:pt x="922374" y="524993"/>
                  <a:pt x="922374" y="524199"/>
                </a:cubicBezTo>
                <a:cubicBezTo>
                  <a:pt x="921438" y="523409"/>
                  <a:pt x="920503" y="522618"/>
                  <a:pt x="920503" y="522618"/>
                </a:cubicBezTo>
                <a:cubicBezTo>
                  <a:pt x="920503" y="521828"/>
                  <a:pt x="918636" y="521037"/>
                  <a:pt x="918636" y="520247"/>
                </a:cubicBezTo>
                <a:cubicBezTo>
                  <a:pt x="917700" y="520247"/>
                  <a:pt x="917700" y="521828"/>
                  <a:pt x="916765" y="521828"/>
                </a:cubicBezTo>
                <a:cubicBezTo>
                  <a:pt x="916765" y="522618"/>
                  <a:pt x="917700" y="523409"/>
                  <a:pt x="918636" y="523409"/>
                </a:cubicBezTo>
                <a:cubicBezTo>
                  <a:pt x="918636" y="524199"/>
                  <a:pt x="919568" y="524993"/>
                  <a:pt x="919568" y="525783"/>
                </a:cubicBezTo>
                <a:lnTo>
                  <a:pt x="917700" y="526573"/>
                </a:lnTo>
                <a:cubicBezTo>
                  <a:pt x="917700" y="527364"/>
                  <a:pt x="918636" y="528154"/>
                  <a:pt x="919568" y="528948"/>
                </a:cubicBezTo>
                <a:cubicBezTo>
                  <a:pt x="919568" y="528948"/>
                  <a:pt x="920503" y="529738"/>
                  <a:pt x="920503" y="530529"/>
                </a:cubicBezTo>
                <a:cubicBezTo>
                  <a:pt x="921438" y="530529"/>
                  <a:pt x="918636" y="531319"/>
                  <a:pt x="918636" y="532109"/>
                </a:cubicBezTo>
                <a:cubicBezTo>
                  <a:pt x="917700" y="530529"/>
                  <a:pt x="916765" y="529738"/>
                  <a:pt x="915830" y="528154"/>
                </a:cubicBezTo>
                <a:cubicBezTo>
                  <a:pt x="914895" y="527364"/>
                  <a:pt x="914895" y="527364"/>
                  <a:pt x="913963" y="526573"/>
                </a:cubicBezTo>
                <a:cubicBezTo>
                  <a:pt x="913963" y="525783"/>
                  <a:pt x="913027" y="524993"/>
                  <a:pt x="912092" y="524993"/>
                </a:cubicBezTo>
                <a:cubicBezTo>
                  <a:pt x="912092" y="524199"/>
                  <a:pt x="911157" y="523409"/>
                  <a:pt x="911157" y="522618"/>
                </a:cubicBezTo>
                <a:cubicBezTo>
                  <a:pt x="910222" y="522618"/>
                  <a:pt x="909286" y="524199"/>
                  <a:pt x="908354" y="524199"/>
                </a:cubicBezTo>
                <a:cubicBezTo>
                  <a:pt x="909286" y="524993"/>
                  <a:pt x="910222" y="525783"/>
                  <a:pt x="910222" y="525783"/>
                </a:cubicBezTo>
                <a:cubicBezTo>
                  <a:pt x="911157" y="526573"/>
                  <a:pt x="912092" y="527364"/>
                  <a:pt x="912092" y="528154"/>
                </a:cubicBezTo>
                <a:cubicBezTo>
                  <a:pt x="912092" y="528154"/>
                  <a:pt x="913963" y="528948"/>
                  <a:pt x="913963" y="529738"/>
                </a:cubicBezTo>
                <a:lnTo>
                  <a:pt x="911157" y="530529"/>
                </a:lnTo>
                <a:cubicBezTo>
                  <a:pt x="912092" y="531319"/>
                  <a:pt x="913027" y="532109"/>
                  <a:pt x="913027" y="532900"/>
                </a:cubicBezTo>
                <a:cubicBezTo>
                  <a:pt x="913963" y="532900"/>
                  <a:pt x="913963" y="533693"/>
                  <a:pt x="914895" y="534484"/>
                </a:cubicBezTo>
                <a:cubicBezTo>
                  <a:pt x="913963" y="534484"/>
                  <a:pt x="913027" y="536065"/>
                  <a:pt x="913027" y="536065"/>
                </a:cubicBezTo>
                <a:cubicBezTo>
                  <a:pt x="912092" y="536065"/>
                  <a:pt x="911157" y="533693"/>
                  <a:pt x="911157" y="533693"/>
                </a:cubicBezTo>
                <a:lnTo>
                  <a:pt x="909286" y="535274"/>
                </a:lnTo>
                <a:lnTo>
                  <a:pt x="910222" y="536855"/>
                </a:lnTo>
                <a:cubicBezTo>
                  <a:pt x="911157" y="537649"/>
                  <a:pt x="912092" y="538439"/>
                  <a:pt x="912092" y="539229"/>
                </a:cubicBezTo>
                <a:lnTo>
                  <a:pt x="910222" y="540020"/>
                </a:lnTo>
                <a:cubicBezTo>
                  <a:pt x="909286" y="540020"/>
                  <a:pt x="908354" y="538439"/>
                  <a:pt x="908354" y="538439"/>
                </a:cubicBezTo>
                <a:cubicBezTo>
                  <a:pt x="908354" y="537649"/>
                  <a:pt x="907419" y="537649"/>
                  <a:pt x="906484" y="536855"/>
                </a:cubicBezTo>
                <a:cubicBezTo>
                  <a:pt x="906484" y="536065"/>
                  <a:pt x="905548" y="535274"/>
                  <a:pt x="905548" y="535274"/>
                </a:cubicBezTo>
                <a:cubicBezTo>
                  <a:pt x="904613" y="534484"/>
                  <a:pt x="903681" y="533693"/>
                  <a:pt x="903681" y="532900"/>
                </a:cubicBezTo>
                <a:lnTo>
                  <a:pt x="905548" y="532109"/>
                </a:lnTo>
                <a:cubicBezTo>
                  <a:pt x="905548" y="531319"/>
                  <a:pt x="904613" y="530529"/>
                  <a:pt x="903681" y="529738"/>
                </a:cubicBezTo>
                <a:lnTo>
                  <a:pt x="902746" y="528154"/>
                </a:lnTo>
                <a:lnTo>
                  <a:pt x="900875" y="529738"/>
                </a:lnTo>
                <a:cubicBezTo>
                  <a:pt x="899940" y="529738"/>
                  <a:pt x="901810" y="531319"/>
                  <a:pt x="901810" y="531319"/>
                </a:cubicBezTo>
                <a:cubicBezTo>
                  <a:pt x="901810" y="532109"/>
                  <a:pt x="900875" y="532109"/>
                  <a:pt x="899940" y="532900"/>
                </a:cubicBezTo>
                <a:cubicBezTo>
                  <a:pt x="899005" y="532900"/>
                  <a:pt x="899005" y="533693"/>
                  <a:pt x="898073" y="533693"/>
                </a:cubicBezTo>
                <a:cubicBezTo>
                  <a:pt x="897137" y="533693"/>
                  <a:pt x="897137" y="532900"/>
                  <a:pt x="896202" y="532109"/>
                </a:cubicBezTo>
                <a:cubicBezTo>
                  <a:pt x="895267" y="531319"/>
                  <a:pt x="894331" y="529738"/>
                  <a:pt x="893399" y="528948"/>
                </a:cubicBezTo>
                <a:cubicBezTo>
                  <a:pt x="892464" y="528154"/>
                  <a:pt x="892464" y="527364"/>
                  <a:pt x="891529" y="527364"/>
                </a:cubicBezTo>
                <a:cubicBezTo>
                  <a:pt x="890594" y="525783"/>
                  <a:pt x="889658" y="524993"/>
                  <a:pt x="888726" y="523409"/>
                </a:cubicBezTo>
                <a:cubicBezTo>
                  <a:pt x="887791" y="524199"/>
                  <a:pt x="886856" y="524199"/>
                  <a:pt x="885920" y="524993"/>
                </a:cubicBezTo>
                <a:cubicBezTo>
                  <a:pt x="885920" y="524993"/>
                  <a:pt x="884053" y="525783"/>
                  <a:pt x="884053" y="526573"/>
                </a:cubicBezTo>
                <a:cubicBezTo>
                  <a:pt x="884053" y="526573"/>
                  <a:pt x="885920" y="527364"/>
                  <a:pt x="885920" y="528154"/>
                </a:cubicBezTo>
                <a:cubicBezTo>
                  <a:pt x="885920" y="528154"/>
                  <a:pt x="887791" y="528948"/>
                  <a:pt x="887791" y="529738"/>
                </a:cubicBezTo>
                <a:cubicBezTo>
                  <a:pt x="886856" y="529738"/>
                  <a:pt x="885920" y="530529"/>
                  <a:pt x="884985" y="531319"/>
                </a:cubicBezTo>
                <a:lnTo>
                  <a:pt x="884053" y="528948"/>
                </a:lnTo>
                <a:cubicBezTo>
                  <a:pt x="883118" y="528948"/>
                  <a:pt x="882182" y="530529"/>
                  <a:pt x="881247" y="530529"/>
                </a:cubicBezTo>
                <a:cubicBezTo>
                  <a:pt x="881247" y="530529"/>
                  <a:pt x="880312" y="531319"/>
                  <a:pt x="879377" y="532109"/>
                </a:cubicBezTo>
                <a:lnTo>
                  <a:pt x="877509" y="533693"/>
                </a:lnTo>
                <a:cubicBezTo>
                  <a:pt x="876574" y="532900"/>
                  <a:pt x="876574" y="532109"/>
                  <a:pt x="875639" y="531319"/>
                </a:cubicBezTo>
                <a:lnTo>
                  <a:pt x="877509" y="530529"/>
                </a:lnTo>
                <a:cubicBezTo>
                  <a:pt x="877509" y="529738"/>
                  <a:pt x="876574" y="528948"/>
                  <a:pt x="876574" y="528154"/>
                </a:cubicBezTo>
                <a:cubicBezTo>
                  <a:pt x="875639" y="528154"/>
                  <a:pt x="874703" y="526573"/>
                  <a:pt x="874703" y="526573"/>
                </a:cubicBezTo>
                <a:cubicBezTo>
                  <a:pt x="873771" y="526573"/>
                  <a:pt x="872836" y="528154"/>
                  <a:pt x="872836" y="528154"/>
                </a:cubicBezTo>
                <a:cubicBezTo>
                  <a:pt x="872836" y="528154"/>
                  <a:pt x="870966" y="528948"/>
                  <a:pt x="870966" y="529738"/>
                </a:cubicBezTo>
                <a:cubicBezTo>
                  <a:pt x="870030" y="529738"/>
                  <a:pt x="871901" y="530529"/>
                  <a:pt x="871901" y="531319"/>
                </a:cubicBezTo>
                <a:cubicBezTo>
                  <a:pt x="871901" y="531319"/>
                  <a:pt x="870966" y="532109"/>
                  <a:pt x="870030" y="532900"/>
                </a:cubicBezTo>
                <a:cubicBezTo>
                  <a:pt x="869095" y="532900"/>
                  <a:pt x="869095" y="533693"/>
                  <a:pt x="868163" y="533693"/>
                </a:cubicBezTo>
                <a:cubicBezTo>
                  <a:pt x="867228" y="533693"/>
                  <a:pt x="867228" y="532109"/>
                  <a:pt x="866292" y="532109"/>
                </a:cubicBezTo>
                <a:lnTo>
                  <a:pt x="864422" y="533693"/>
                </a:lnTo>
                <a:cubicBezTo>
                  <a:pt x="863490" y="533693"/>
                  <a:pt x="862554" y="532109"/>
                  <a:pt x="862554" y="531319"/>
                </a:cubicBezTo>
                <a:cubicBezTo>
                  <a:pt x="862554" y="531319"/>
                  <a:pt x="860684" y="530529"/>
                  <a:pt x="860684" y="529738"/>
                </a:cubicBezTo>
                <a:lnTo>
                  <a:pt x="863490" y="528948"/>
                </a:lnTo>
                <a:cubicBezTo>
                  <a:pt x="863490" y="528154"/>
                  <a:pt x="861619" y="527364"/>
                  <a:pt x="861619" y="526573"/>
                </a:cubicBezTo>
                <a:cubicBezTo>
                  <a:pt x="861619" y="527364"/>
                  <a:pt x="859752" y="527364"/>
                  <a:pt x="859752" y="528154"/>
                </a:cubicBezTo>
                <a:cubicBezTo>
                  <a:pt x="859752" y="528948"/>
                  <a:pt x="857881" y="528948"/>
                  <a:pt x="856946" y="529738"/>
                </a:cubicBezTo>
                <a:cubicBezTo>
                  <a:pt x="856946" y="529738"/>
                  <a:pt x="858817" y="530529"/>
                  <a:pt x="858817" y="531319"/>
                </a:cubicBezTo>
                <a:cubicBezTo>
                  <a:pt x="858817" y="532109"/>
                  <a:pt x="856946" y="532109"/>
                  <a:pt x="856946" y="532900"/>
                </a:cubicBezTo>
                <a:cubicBezTo>
                  <a:pt x="856946" y="532900"/>
                  <a:pt x="858817" y="533693"/>
                  <a:pt x="858817" y="534484"/>
                </a:cubicBezTo>
                <a:cubicBezTo>
                  <a:pt x="858817" y="534484"/>
                  <a:pt x="856946" y="535274"/>
                  <a:pt x="856011" y="536065"/>
                </a:cubicBezTo>
                <a:cubicBezTo>
                  <a:pt x="856011" y="536065"/>
                  <a:pt x="855076" y="536855"/>
                  <a:pt x="854143" y="536855"/>
                </a:cubicBezTo>
                <a:lnTo>
                  <a:pt x="853208" y="535274"/>
                </a:lnTo>
                <a:cubicBezTo>
                  <a:pt x="853208" y="535274"/>
                  <a:pt x="854143" y="533693"/>
                  <a:pt x="855076" y="533693"/>
                </a:cubicBezTo>
                <a:cubicBezTo>
                  <a:pt x="855076" y="533693"/>
                  <a:pt x="853208" y="532900"/>
                  <a:pt x="853208" y="532109"/>
                </a:cubicBezTo>
                <a:cubicBezTo>
                  <a:pt x="853208" y="532109"/>
                  <a:pt x="855076" y="531319"/>
                  <a:pt x="855076" y="530529"/>
                </a:cubicBezTo>
                <a:cubicBezTo>
                  <a:pt x="855076" y="530529"/>
                  <a:pt x="854143" y="529738"/>
                  <a:pt x="854143" y="528948"/>
                </a:cubicBezTo>
                <a:cubicBezTo>
                  <a:pt x="853208" y="528154"/>
                  <a:pt x="852273" y="528154"/>
                  <a:pt x="852273" y="527364"/>
                </a:cubicBezTo>
                <a:cubicBezTo>
                  <a:pt x="852273" y="527364"/>
                  <a:pt x="851338" y="525783"/>
                  <a:pt x="850402" y="525783"/>
                </a:cubicBezTo>
                <a:cubicBezTo>
                  <a:pt x="850402" y="525783"/>
                  <a:pt x="848535" y="527364"/>
                  <a:pt x="848535" y="526573"/>
                </a:cubicBezTo>
                <a:cubicBezTo>
                  <a:pt x="847600" y="526573"/>
                  <a:pt x="847600" y="525783"/>
                  <a:pt x="846664" y="524993"/>
                </a:cubicBezTo>
                <a:cubicBezTo>
                  <a:pt x="845729" y="524199"/>
                  <a:pt x="844794" y="522618"/>
                  <a:pt x="843862" y="521828"/>
                </a:cubicBezTo>
                <a:cubicBezTo>
                  <a:pt x="843862" y="521828"/>
                  <a:pt x="841056" y="522618"/>
                  <a:pt x="841991" y="522618"/>
                </a:cubicBezTo>
                <a:cubicBezTo>
                  <a:pt x="841991" y="523409"/>
                  <a:pt x="842926" y="524199"/>
                  <a:pt x="842926" y="524993"/>
                </a:cubicBezTo>
                <a:cubicBezTo>
                  <a:pt x="843862" y="524993"/>
                  <a:pt x="843862" y="525783"/>
                  <a:pt x="844794" y="526573"/>
                </a:cubicBezTo>
                <a:cubicBezTo>
                  <a:pt x="845729" y="527364"/>
                  <a:pt x="845729" y="527364"/>
                  <a:pt x="846664" y="528154"/>
                </a:cubicBezTo>
                <a:cubicBezTo>
                  <a:pt x="846664" y="528948"/>
                  <a:pt x="847600" y="529738"/>
                  <a:pt x="847600" y="529738"/>
                </a:cubicBezTo>
                <a:lnTo>
                  <a:pt x="845729" y="531319"/>
                </a:lnTo>
                <a:lnTo>
                  <a:pt x="847600" y="532900"/>
                </a:lnTo>
                <a:cubicBezTo>
                  <a:pt x="846664" y="533693"/>
                  <a:pt x="845729" y="533693"/>
                  <a:pt x="845729" y="534484"/>
                </a:cubicBezTo>
                <a:cubicBezTo>
                  <a:pt x="844794" y="535274"/>
                  <a:pt x="843862" y="535274"/>
                  <a:pt x="842926" y="536065"/>
                </a:cubicBezTo>
                <a:cubicBezTo>
                  <a:pt x="842926" y="536065"/>
                  <a:pt x="841991" y="536855"/>
                  <a:pt x="841056" y="536855"/>
                </a:cubicBezTo>
                <a:cubicBezTo>
                  <a:pt x="840121" y="536065"/>
                  <a:pt x="839185" y="534484"/>
                  <a:pt x="838253" y="533693"/>
                </a:cubicBezTo>
                <a:cubicBezTo>
                  <a:pt x="837318" y="532900"/>
                  <a:pt x="837318" y="532109"/>
                  <a:pt x="836383" y="532109"/>
                </a:cubicBezTo>
                <a:cubicBezTo>
                  <a:pt x="836383" y="531319"/>
                  <a:pt x="835448" y="530529"/>
                  <a:pt x="834515" y="529738"/>
                </a:cubicBezTo>
                <a:cubicBezTo>
                  <a:pt x="834515" y="529738"/>
                  <a:pt x="833580" y="528948"/>
                  <a:pt x="833580" y="528154"/>
                </a:cubicBezTo>
                <a:lnTo>
                  <a:pt x="835448" y="527364"/>
                </a:lnTo>
                <a:cubicBezTo>
                  <a:pt x="835448" y="526573"/>
                  <a:pt x="834515" y="525783"/>
                  <a:pt x="833580" y="524993"/>
                </a:cubicBezTo>
                <a:cubicBezTo>
                  <a:pt x="833580" y="524993"/>
                  <a:pt x="832645" y="524199"/>
                  <a:pt x="831710" y="523409"/>
                </a:cubicBezTo>
                <a:cubicBezTo>
                  <a:pt x="831710" y="524199"/>
                  <a:pt x="830774" y="524199"/>
                  <a:pt x="829842" y="524993"/>
                </a:cubicBezTo>
                <a:lnTo>
                  <a:pt x="827972" y="525783"/>
                </a:lnTo>
                <a:cubicBezTo>
                  <a:pt x="827972" y="526573"/>
                  <a:pt x="829842" y="527364"/>
                  <a:pt x="829842" y="528154"/>
                </a:cubicBezTo>
                <a:cubicBezTo>
                  <a:pt x="829842" y="528154"/>
                  <a:pt x="827972" y="528948"/>
                  <a:pt x="827036" y="528948"/>
                </a:cubicBezTo>
                <a:cubicBezTo>
                  <a:pt x="827036" y="529738"/>
                  <a:pt x="828907" y="530529"/>
                  <a:pt x="828907" y="531319"/>
                </a:cubicBezTo>
                <a:lnTo>
                  <a:pt x="827036" y="532109"/>
                </a:lnTo>
                <a:cubicBezTo>
                  <a:pt x="827036" y="532900"/>
                  <a:pt x="828907" y="533693"/>
                  <a:pt x="828907" y="534484"/>
                </a:cubicBezTo>
                <a:cubicBezTo>
                  <a:pt x="827972" y="534484"/>
                  <a:pt x="827036" y="535274"/>
                  <a:pt x="826101" y="535274"/>
                </a:cubicBezTo>
                <a:cubicBezTo>
                  <a:pt x="826101" y="536065"/>
                  <a:pt x="827972" y="536855"/>
                  <a:pt x="827972" y="537649"/>
                </a:cubicBezTo>
                <a:lnTo>
                  <a:pt x="826101" y="538439"/>
                </a:lnTo>
                <a:cubicBezTo>
                  <a:pt x="824234" y="539229"/>
                  <a:pt x="823299" y="540020"/>
                  <a:pt x="821428" y="541601"/>
                </a:cubicBezTo>
                <a:cubicBezTo>
                  <a:pt x="820493" y="540020"/>
                  <a:pt x="819561" y="539229"/>
                  <a:pt x="818625" y="537649"/>
                </a:cubicBezTo>
                <a:cubicBezTo>
                  <a:pt x="818625" y="537649"/>
                  <a:pt x="820493" y="536855"/>
                  <a:pt x="820493" y="536065"/>
                </a:cubicBezTo>
                <a:cubicBezTo>
                  <a:pt x="820493" y="536065"/>
                  <a:pt x="819561" y="535274"/>
                  <a:pt x="819561" y="534484"/>
                </a:cubicBezTo>
                <a:cubicBezTo>
                  <a:pt x="818625" y="534484"/>
                  <a:pt x="817690" y="532900"/>
                  <a:pt x="817690" y="532900"/>
                </a:cubicBezTo>
                <a:cubicBezTo>
                  <a:pt x="816755" y="532900"/>
                  <a:pt x="815820" y="534484"/>
                  <a:pt x="815820" y="534484"/>
                </a:cubicBezTo>
                <a:cubicBezTo>
                  <a:pt x="814884" y="534484"/>
                  <a:pt x="813952" y="532900"/>
                  <a:pt x="813952" y="532109"/>
                </a:cubicBezTo>
                <a:lnTo>
                  <a:pt x="815820" y="531319"/>
                </a:lnTo>
                <a:cubicBezTo>
                  <a:pt x="815820" y="530529"/>
                  <a:pt x="814884" y="529738"/>
                  <a:pt x="813952" y="529738"/>
                </a:cubicBezTo>
                <a:cubicBezTo>
                  <a:pt x="813952" y="528948"/>
                  <a:pt x="813017" y="528154"/>
                  <a:pt x="813017" y="527364"/>
                </a:cubicBezTo>
                <a:lnTo>
                  <a:pt x="814884" y="526573"/>
                </a:lnTo>
                <a:cubicBezTo>
                  <a:pt x="814884" y="525783"/>
                  <a:pt x="813017" y="524993"/>
                  <a:pt x="813017" y="524199"/>
                </a:cubicBezTo>
                <a:cubicBezTo>
                  <a:pt x="813017" y="524199"/>
                  <a:pt x="812082" y="523409"/>
                  <a:pt x="812082" y="522618"/>
                </a:cubicBezTo>
                <a:cubicBezTo>
                  <a:pt x="811146" y="521828"/>
                  <a:pt x="810211" y="521828"/>
                  <a:pt x="810211" y="521037"/>
                </a:cubicBezTo>
                <a:cubicBezTo>
                  <a:pt x="809279" y="521828"/>
                  <a:pt x="808344" y="521828"/>
                  <a:pt x="808344" y="522618"/>
                </a:cubicBezTo>
                <a:cubicBezTo>
                  <a:pt x="807408" y="522618"/>
                  <a:pt x="806473" y="523409"/>
                  <a:pt x="805538" y="523409"/>
                </a:cubicBezTo>
                <a:cubicBezTo>
                  <a:pt x="805538" y="524199"/>
                  <a:pt x="807408" y="524993"/>
                  <a:pt x="807408" y="525783"/>
                </a:cubicBezTo>
                <a:lnTo>
                  <a:pt x="809279" y="527364"/>
                </a:lnTo>
                <a:lnTo>
                  <a:pt x="807408" y="528154"/>
                </a:lnTo>
                <a:cubicBezTo>
                  <a:pt x="806473" y="528948"/>
                  <a:pt x="805538" y="529738"/>
                  <a:pt x="804606" y="529738"/>
                </a:cubicBezTo>
                <a:lnTo>
                  <a:pt x="802735" y="531319"/>
                </a:lnTo>
                <a:lnTo>
                  <a:pt x="804606" y="532900"/>
                </a:lnTo>
                <a:cubicBezTo>
                  <a:pt x="804606" y="533693"/>
                  <a:pt x="805538" y="534484"/>
                  <a:pt x="806473" y="534484"/>
                </a:cubicBezTo>
                <a:cubicBezTo>
                  <a:pt x="806473" y="535274"/>
                  <a:pt x="807408" y="536065"/>
                  <a:pt x="807408" y="536855"/>
                </a:cubicBezTo>
                <a:lnTo>
                  <a:pt x="805538" y="537649"/>
                </a:lnTo>
                <a:cubicBezTo>
                  <a:pt x="805538" y="538439"/>
                  <a:pt x="807408" y="539229"/>
                  <a:pt x="807408" y="540020"/>
                </a:cubicBezTo>
                <a:cubicBezTo>
                  <a:pt x="807408" y="540020"/>
                  <a:pt x="805538" y="540810"/>
                  <a:pt x="804606" y="540810"/>
                </a:cubicBezTo>
                <a:cubicBezTo>
                  <a:pt x="804606" y="540020"/>
                  <a:pt x="803671" y="540020"/>
                  <a:pt x="803671" y="539229"/>
                </a:cubicBezTo>
                <a:cubicBezTo>
                  <a:pt x="802735" y="538439"/>
                  <a:pt x="802735" y="537649"/>
                  <a:pt x="801800" y="537649"/>
                </a:cubicBezTo>
                <a:cubicBezTo>
                  <a:pt x="801800" y="536855"/>
                  <a:pt x="800865" y="536065"/>
                  <a:pt x="799933" y="536065"/>
                </a:cubicBezTo>
                <a:cubicBezTo>
                  <a:pt x="799933" y="535274"/>
                  <a:pt x="798997" y="536855"/>
                  <a:pt x="798062" y="536855"/>
                </a:cubicBezTo>
                <a:lnTo>
                  <a:pt x="796192" y="538439"/>
                </a:lnTo>
                <a:cubicBezTo>
                  <a:pt x="795256" y="538439"/>
                  <a:pt x="794324" y="539229"/>
                  <a:pt x="794324" y="540020"/>
                </a:cubicBezTo>
                <a:cubicBezTo>
                  <a:pt x="793389" y="540020"/>
                  <a:pt x="792454" y="538439"/>
                  <a:pt x="792454" y="537649"/>
                </a:cubicBezTo>
                <a:cubicBezTo>
                  <a:pt x="791518" y="537649"/>
                  <a:pt x="790583" y="539229"/>
                  <a:pt x="790583" y="539229"/>
                </a:cubicBezTo>
                <a:cubicBezTo>
                  <a:pt x="789651" y="539229"/>
                  <a:pt x="788716" y="537649"/>
                  <a:pt x="788716" y="537649"/>
                </a:cubicBezTo>
                <a:lnTo>
                  <a:pt x="790583" y="536065"/>
                </a:lnTo>
                <a:cubicBezTo>
                  <a:pt x="791518" y="536065"/>
                  <a:pt x="792454" y="535274"/>
                  <a:pt x="792454" y="534484"/>
                </a:cubicBezTo>
                <a:cubicBezTo>
                  <a:pt x="793389" y="534484"/>
                  <a:pt x="791518" y="533693"/>
                  <a:pt x="791518" y="532900"/>
                </a:cubicBezTo>
                <a:cubicBezTo>
                  <a:pt x="790583" y="532109"/>
                  <a:pt x="790583" y="532109"/>
                  <a:pt x="789651" y="531319"/>
                </a:cubicBezTo>
                <a:cubicBezTo>
                  <a:pt x="789651" y="530529"/>
                  <a:pt x="788716" y="529738"/>
                  <a:pt x="787780" y="529738"/>
                </a:cubicBezTo>
                <a:cubicBezTo>
                  <a:pt x="787780" y="528948"/>
                  <a:pt x="786845" y="528154"/>
                  <a:pt x="786845" y="528154"/>
                </a:cubicBezTo>
                <a:cubicBezTo>
                  <a:pt x="785910" y="527364"/>
                  <a:pt x="784975" y="528948"/>
                  <a:pt x="784043" y="528948"/>
                </a:cubicBezTo>
                <a:cubicBezTo>
                  <a:pt x="784043" y="528948"/>
                  <a:pt x="783107" y="528154"/>
                  <a:pt x="783107" y="527364"/>
                </a:cubicBezTo>
                <a:cubicBezTo>
                  <a:pt x="782172" y="526573"/>
                  <a:pt x="781237" y="525783"/>
                  <a:pt x="781237" y="525783"/>
                </a:cubicBezTo>
                <a:cubicBezTo>
                  <a:pt x="781237" y="524993"/>
                  <a:pt x="783107" y="524199"/>
                  <a:pt x="783107" y="524199"/>
                </a:cubicBezTo>
                <a:cubicBezTo>
                  <a:pt x="783107" y="523409"/>
                  <a:pt x="782172" y="523409"/>
                  <a:pt x="782172" y="522618"/>
                </a:cubicBezTo>
                <a:cubicBezTo>
                  <a:pt x="781237" y="522618"/>
                  <a:pt x="779369" y="523409"/>
                  <a:pt x="779369" y="524199"/>
                </a:cubicBezTo>
                <a:lnTo>
                  <a:pt x="777499" y="524993"/>
                </a:lnTo>
                <a:cubicBezTo>
                  <a:pt x="777499" y="525783"/>
                  <a:pt x="779369" y="526573"/>
                  <a:pt x="779369" y="526573"/>
                </a:cubicBezTo>
                <a:cubicBezTo>
                  <a:pt x="779369" y="527364"/>
                  <a:pt x="781237" y="528154"/>
                  <a:pt x="780301" y="528948"/>
                </a:cubicBezTo>
                <a:cubicBezTo>
                  <a:pt x="780301" y="528948"/>
                  <a:pt x="779369" y="529738"/>
                  <a:pt x="778434" y="529738"/>
                </a:cubicBezTo>
                <a:cubicBezTo>
                  <a:pt x="778434" y="530529"/>
                  <a:pt x="776564" y="531319"/>
                  <a:pt x="776564" y="531319"/>
                </a:cubicBezTo>
                <a:cubicBezTo>
                  <a:pt x="776564" y="531319"/>
                  <a:pt x="777499" y="532900"/>
                  <a:pt x="778434" y="532900"/>
                </a:cubicBezTo>
                <a:cubicBezTo>
                  <a:pt x="778434" y="533693"/>
                  <a:pt x="780301" y="534484"/>
                  <a:pt x="779369" y="535274"/>
                </a:cubicBezTo>
                <a:cubicBezTo>
                  <a:pt x="779369" y="535274"/>
                  <a:pt x="778434" y="536065"/>
                  <a:pt x="777499" y="536065"/>
                </a:cubicBezTo>
                <a:cubicBezTo>
                  <a:pt x="776564" y="536855"/>
                  <a:pt x="776564" y="536855"/>
                  <a:pt x="775628" y="537649"/>
                </a:cubicBezTo>
                <a:cubicBezTo>
                  <a:pt x="775628" y="538439"/>
                  <a:pt x="777499" y="539229"/>
                  <a:pt x="777499" y="539229"/>
                </a:cubicBezTo>
                <a:cubicBezTo>
                  <a:pt x="777499" y="539229"/>
                  <a:pt x="775628" y="540810"/>
                  <a:pt x="774696" y="540810"/>
                </a:cubicBezTo>
                <a:lnTo>
                  <a:pt x="773761" y="539229"/>
                </a:lnTo>
                <a:cubicBezTo>
                  <a:pt x="772826" y="538439"/>
                  <a:pt x="772826" y="537649"/>
                  <a:pt x="771890" y="536855"/>
                </a:cubicBezTo>
                <a:lnTo>
                  <a:pt x="773761" y="536065"/>
                </a:lnTo>
                <a:cubicBezTo>
                  <a:pt x="773761" y="535274"/>
                  <a:pt x="771890" y="534484"/>
                  <a:pt x="772826" y="534484"/>
                </a:cubicBezTo>
                <a:cubicBezTo>
                  <a:pt x="772826" y="533693"/>
                  <a:pt x="774696" y="533693"/>
                  <a:pt x="774696" y="532900"/>
                </a:cubicBezTo>
                <a:cubicBezTo>
                  <a:pt x="774696" y="532109"/>
                  <a:pt x="772826" y="531319"/>
                  <a:pt x="772826" y="531319"/>
                </a:cubicBezTo>
                <a:cubicBezTo>
                  <a:pt x="772826" y="530529"/>
                  <a:pt x="774696" y="530529"/>
                  <a:pt x="774696" y="529738"/>
                </a:cubicBezTo>
                <a:cubicBezTo>
                  <a:pt x="773761" y="528154"/>
                  <a:pt x="772826" y="527364"/>
                  <a:pt x="771890" y="525783"/>
                </a:cubicBezTo>
                <a:cubicBezTo>
                  <a:pt x="770955" y="526573"/>
                  <a:pt x="770023" y="527364"/>
                  <a:pt x="770023" y="527364"/>
                </a:cubicBezTo>
                <a:cubicBezTo>
                  <a:pt x="769088" y="528154"/>
                  <a:pt x="768153" y="528154"/>
                  <a:pt x="767217" y="528948"/>
                </a:cubicBezTo>
                <a:lnTo>
                  <a:pt x="769088" y="530529"/>
                </a:lnTo>
                <a:cubicBezTo>
                  <a:pt x="769088" y="531319"/>
                  <a:pt x="767217" y="531319"/>
                  <a:pt x="767217" y="532109"/>
                </a:cubicBezTo>
                <a:cubicBezTo>
                  <a:pt x="767217" y="532109"/>
                  <a:pt x="769088" y="532900"/>
                  <a:pt x="769088" y="533693"/>
                </a:cubicBezTo>
                <a:cubicBezTo>
                  <a:pt x="767217" y="534484"/>
                  <a:pt x="766282" y="535274"/>
                  <a:pt x="764415" y="536065"/>
                </a:cubicBezTo>
                <a:cubicBezTo>
                  <a:pt x="764415" y="536065"/>
                  <a:pt x="763479" y="535274"/>
                  <a:pt x="762544" y="534484"/>
                </a:cubicBezTo>
                <a:lnTo>
                  <a:pt x="761609" y="532900"/>
                </a:lnTo>
                <a:cubicBezTo>
                  <a:pt x="761609" y="532109"/>
                  <a:pt x="763479" y="532109"/>
                  <a:pt x="763479" y="531319"/>
                </a:cubicBezTo>
                <a:cubicBezTo>
                  <a:pt x="763479" y="530529"/>
                  <a:pt x="761609" y="530529"/>
                  <a:pt x="761609" y="529738"/>
                </a:cubicBezTo>
                <a:cubicBezTo>
                  <a:pt x="761609" y="528948"/>
                  <a:pt x="763479" y="528948"/>
                  <a:pt x="764415" y="528154"/>
                </a:cubicBezTo>
                <a:cubicBezTo>
                  <a:pt x="764415" y="528154"/>
                  <a:pt x="762544" y="527364"/>
                  <a:pt x="762544" y="526573"/>
                </a:cubicBezTo>
                <a:cubicBezTo>
                  <a:pt x="761609" y="526573"/>
                  <a:pt x="760674" y="528154"/>
                  <a:pt x="760674" y="528154"/>
                </a:cubicBezTo>
                <a:cubicBezTo>
                  <a:pt x="759741" y="528154"/>
                  <a:pt x="757871" y="528948"/>
                  <a:pt x="757871" y="528948"/>
                </a:cubicBezTo>
                <a:cubicBezTo>
                  <a:pt x="757871" y="529738"/>
                  <a:pt x="759741" y="530529"/>
                  <a:pt x="759741" y="531319"/>
                </a:cubicBezTo>
                <a:lnTo>
                  <a:pt x="757871" y="532109"/>
                </a:lnTo>
                <a:cubicBezTo>
                  <a:pt x="756936" y="532109"/>
                  <a:pt x="756936" y="530529"/>
                  <a:pt x="756000" y="530529"/>
                </a:cubicBezTo>
                <a:lnTo>
                  <a:pt x="754133" y="532109"/>
                </a:lnTo>
                <a:cubicBezTo>
                  <a:pt x="753198" y="532109"/>
                  <a:pt x="752262" y="530529"/>
                  <a:pt x="752262" y="530529"/>
                </a:cubicBezTo>
                <a:cubicBezTo>
                  <a:pt x="752262" y="529738"/>
                  <a:pt x="751327" y="528948"/>
                  <a:pt x="750392" y="528154"/>
                </a:cubicBezTo>
                <a:cubicBezTo>
                  <a:pt x="750392" y="528154"/>
                  <a:pt x="749460" y="527364"/>
                  <a:pt x="749460" y="526573"/>
                </a:cubicBezTo>
                <a:cubicBezTo>
                  <a:pt x="748525" y="526573"/>
                  <a:pt x="747589" y="524993"/>
                  <a:pt x="747589" y="524993"/>
                </a:cubicBezTo>
                <a:cubicBezTo>
                  <a:pt x="747589" y="524993"/>
                  <a:pt x="745722" y="525783"/>
                  <a:pt x="745722" y="526573"/>
                </a:cubicBezTo>
                <a:lnTo>
                  <a:pt x="743851" y="527364"/>
                </a:lnTo>
                <a:cubicBezTo>
                  <a:pt x="742916" y="528154"/>
                  <a:pt x="744787" y="528948"/>
                  <a:pt x="744787" y="529738"/>
                </a:cubicBezTo>
                <a:lnTo>
                  <a:pt x="742916" y="530529"/>
                </a:lnTo>
                <a:cubicBezTo>
                  <a:pt x="742916" y="530529"/>
                  <a:pt x="741981" y="529738"/>
                  <a:pt x="741046" y="528948"/>
                </a:cubicBezTo>
                <a:lnTo>
                  <a:pt x="740113" y="527364"/>
                </a:lnTo>
                <a:cubicBezTo>
                  <a:pt x="740113" y="526573"/>
                  <a:pt x="741981" y="526573"/>
                  <a:pt x="741981" y="525783"/>
                </a:cubicBezTo>
                <a:cubicBezTo>
                  <a:pt x="741046" y="525783"/>
                  <a:pt x="741046" y="524199"/>
                  <a:pt x="740113" y="524199"/>
                </a:cubicBezTo>
                <a:cubicBezTo>
                  <a:pt x="740113" y="524199"/>
                  <a:pt x="738243" y="524993"/>
                  <a:pt x="738243" y="525783"/>
                </a:cubicBezTo>
                <a:cubicBezTo>
                  <a:pt x="738243" y="525783"/>
                  <a:pt x="740113" y="526573"/>
                  <a:pt x="740113" y="527364"/>
                </a:cubicBezTo>
                <a:cubicBezTo>
                  <a:pt x="740113" y="527364"/>
                  <a:pt x="738243" y="528154"/>
                  <a:pt x="737308" y="528948"/>
                </a:cubicBezTo>
                <a:cubicBezTo>
                  <a:pt x="737308" y="528948"/>
                  <a:pt x="739178" y="529738"/>
                  <a:pt x="739178" y="530529"/>
                </a:cubicBezTo>
                <a:lnTo>
                  <a:pt x="737308" y="531319"/>
                </a:lnTo>
                <a:lnTo>
                  <a:pt x="735440" y="529738"/>
                </a:lnTo>
                <a:cubicBezTo>
                  <a:pt x="735440" y="528948"/>
                  <a:pt x="734505" y="528948"/>
                  <a:pt x="733570" y="528154"/>
                </a:cubicBezTo>
                <a:cubicBezTo>
                  <a:pt x="733570" y="527364"/>
                  <a:pt x="732634" y="526573"/>
                  <a:pt x="732634" y="526573"/>
                </a:cubicBezTo>
                <a:cubicBezTo>
                  <a:pt x="731699" y="526573"/>
                  <a:pt x="730764" y="528154"/>
                  <a:pt x="730764" y="527364"/>
                </a:cubicBezTo>
                <a:cubicBezTo>
                  <a:pt x="729832" y="527364"/>
                  <a:pt x="728897" y="525783"/>
                  <a:pt x="728897" y="525783"/>
                </a:cubicBezTo>
                <a:cubicBezTo>
                  <a:pt x="727961" y="525783"/>
                  <a:pt x="727026" y="527364"/>
                  <a:pt x="727026" y="527364"/>
                </a:cubicBezTo>
                <a:cubicBezTo>
                  <a:pt x="726091" y="527364"/>
                  <a:pt x="725155" y="525783"/>
                  <a:pt x="725155" y="525783"/>
                </a:cubicBezTo>
                <a:cubicBezTo>
                  <a:pt x="724223" y="525783"/>
                  <a:pt x="723288" y="526573"/>
                  <a:pt x="723288" y="526573"/>
                </a:cubicBezTo>
                <a:cubicBezTo>
                  <a:pt x="723288" y="527364"/>
                  <a:pt x="724223" y="528154"/>
                  <a:pt x="724223" y="528948"/>
                </a:cubicBezTo>
                <a:cubicBezTo>
                  <a:pt x="725155" y="528948"/>
                  <a:pt x="726091" y="530529"/>
                  <a:pt x="726091" y="530529"/>
                </a:cubicBezTo>
                <a:lnTo>
                  <a:pt x="727961" y="528948"/>
                </a:lnTo>
                <a:cubicBezTo>
                  <a:pt x="728897" y="529738"/>
                  <a:pt x="729832" y="530529"/>
                  <a:pt x="729832" y="530529"/>
                </a:cubicBezTo>
                <a:cubicBezTo>
                  <a:pt x="729832" y="531319"/>
                  <a:pt x="727961" y="531319"/>
                  <a:pt x="727961" y="532109"/>
                </a:cubicBezTo>
                <a:cubicBezTo>
                  <a:pt x="727961" y="532900"/>
                  <a:pt x="726091" y="532900"/>
                  <a:pt x="726091" y="533693"/>
                </a:cubicBezTo>
                <a:lnTo>
                  <a:pt x="724223" y="532109"/>
                </a:lnTo>
                <a:cubicBezTo>
                  <a:pt x="724223" y="531319"/>
                  <a:pt x="722353" y="532900"/>
                  <a:pt x="722353" y="532900"/>
                </a:cubicBezTo>
                <a:cubicBezTo>
                  <a:pt x="721418" y="532900"/>
                  <a:pt x="720482" y="531319"/>
                  <a:pt x="720482" y="531319"/>
                </a:cubicBezTo>
                <a:cubicBezTo>
                  <a:pt x="720482" y="531319"/>
                  <a:pt x="722353" y="530529"/>
                  <a:pt x="722353" y="529738"/>
                </a:cubicBezTo>
                <a:cubicBezTo>
                  <a:pt x="722353" y="529738"/>
                  <a:pt x="721418" y="528948"/>
                  <a:pt x="720482" y="528154"/>
                </a:cubicBezTo>
                <a:cubicBezTo>
                  <a:pt x="720482" y="527364"/>
                  <a:pt x="719550" y="527364"/>
                  <a:pt x="719550" y="526573"/>
                </a:cubicBezTo>
                <a:cubicBezTo>
                  <a:pt x="719550" y="525783"/>
                  <a:pt x="721418" y="525783"/>
                  <a:pt x="721418" y="524993"/>
                </a:cubicBezTo>
                <a:cubicBezTo>
                  <a:pt x="721418" y="524993"/>
                  <a:pt x="719550" y="524199"/>
                  <a:pt x="719550" y="523409"/>
                </a:cubicBezTo>
                <a:cubicBezTo>
                  <a:pt x="719550" y="523409"/>
                  <a:pt x="718615" y="524993"/>
                  <a:pt x="717680" y="524993"/>
                </a:cubicBezTo>
                <a:cubicBezTo>
                  <a:pt x="716744" y="524993"/>
                  <a:pt x="716744" y="522618"/>
                  <a:pt x="715812" y="522618"/>
                </a:cubicBezTo>
                <a:cubicBezTo>
                  <a:pt x="715812" y="522618"/>
                  <a:pt x="714877" y="524199"/>
                  <a:pt x="713942" y="524199"/>
                </a:cubicBezTo>
                <a:cubicBezTo>
                  <a:pt x="713942" y="524199"/>
                  <a:pt x="713006" y="522618"/>
                  <a:pt x="712071" y="522618"/>
                </a:cubicBezTo>
                <a:cubicBezTo>
                  <a:pt x="712071" y="522618"/>
                  <a:pt x="711136" y="524199"/>
                  <a:pt x="710204" y="524199"/>
                </a:cubicBezTo>
                <a:cubicBezTo>
                  <a:pt x="710204" y="524199"/>
                  <a:pt x="712071" y="524993"/>
                  <a:pt x="712071" y="525783"/>
                </a:cubicBezTo>
                <a:cubicBezTo>
                  <a:pt x="712071" y="525783"/>
                  <a:pt x="710204" y="526573"/>
                  <a:pt x="710204" y="527364"/>
                </a:cubicBezTo>
                <a:lnTo>
                  <a:pt x="711136" y="528948"/>
                </a:lnTo>
                <a:cubicBezTo>
                  <a:pt x="712071" y="528948"/>
                  <a:pt x="713006" y="527364"/>
                  <a:pt x="713942" y="527364"/>
                </a:cubicBezTo>
                <a:lnTo>
                  <a:pt x="714877" y="528948"/>
                </a:lnTo>
                <a:cubicBezTo>
                  <a:pt x="715812" y="528948"/>
                  <a:pt x="716744" y="527364"/>
                  <a:pt x="717680" y="528154"/>
                </a:cubicBezTo>
                <a:cubicBezTo>
                  <a:pt x="717680" y="528154"/>
                  <a:pt x="718615" y="528948"/>
                  <a:pt x="718615" y="529738"/>
                </a:cubicBezTo>
                <a:cubicBezTo>
                  <a:pt x="719550" y="530529"/>
                  <a:pt x="719550" y="530529"/>
                  <a:pt x="720482" y="531319"/>
                </a:cubicBezTo>
                <a:lnTo>
                  <a:pt x="718615" y="532900"/>
                </a:lnTo>
                <a:lnTo>
                  <a:pt x="719550" y="534484"/>
                </a:lnTo>
                <a:cubicBezTo>
                  <a:pt x="720482" y="535274"/>
                  <a:pt x="721418" y="535274"/>
                  <a:pt x="721418" y="536065"/>
                </a:cubicBezTo>
                <a:lnTo>
                  <a:pt x="719550" y="537649"/>
                </a:lnTo>
                <a:cubicBezTo>
                  <a:pt x="718615" y="537649"/>
                  <a:pt x="718615" y="536065"/>
                  <a:pt x="717680" y="536065"/>
                </a:cubicBezTo>
                <a:cubicBezTo>
                  <a:pt x="717680" y="535274"/>
                  <a:pt x="716744" y="534484"/>
                  <a:pt x="715812" y="533693"/>
                </a:cubicBezTo>
                <a:cubicBezTo>
                  <a:pt x="715812" y="533693"/>
                  <a:pt x="714877" y="535274"/>
                  <a:pt x="713942" y="535274"/>
                </a:cubicBezTo>
                <a:lnTo>
                  <a:pt x="713006" y="533693"/>
                </a:lnTo>
                <a:cubicBezTo>
                  <a:pt x="712071" y="533693"/>
                  <a:pt x="711136" y="532109"/>
                  <a:pt x="711136" y="532109"/>
                </a:cubicBezTo>
                <a:cubicBezTo>
                  <a:pt x="710204" y="532109"/>
                  <a:pt x="709269" y="532900"/>
                  <a:pt x="709269" y="532900"/>
                </a:cubicBezTo>
                <a:cubicBezTo>
                  <a:pt x="708333" y="532900"/>
                  <a:pt x="707398" y="531319"/>
                  <a:pt x="707398" y="531319"/>
                </a:cubicBezTo>
                <a:cubicBezTo>
                  <a:pt x="706463" y="531319"/>
                  <a:pt x="705531" y="532900"/>
                  <a:pt x="705531" y="532900"/>
                </a:cubicBezTo>
                <a:cubicBezTo>
                  <a:pt x="704595" y="532900"/>
                  <a:pt x="704595" y="531319"/>
                  <a:pt x="703660" y="531319"/>
                </a:cubicBezTo>
                <a:cubicBezTo>
                  <a:pt x="702725" y="531319"/>
                  <a:pt x="701790" y="532109"/>
                  <a:pt x="701790" y="532109"/>
                </a:cubicBezTo>
                <a:cubicBezTo>
                  <a:pt x="700854" y="532109"/>
                  <a:pt x="700854" y="530529"/>
                  <a:pt x="699922" y="530529"/>
                </a:cubicBezTo>
                <a:cubicBezTo>
                  <a:pt x="699922" y="530529"/>
                  <a:pt x="701790" y="529738"/>
                  <a:pt x="701790" y="528948"/>
                </a:cubicBezTo>
                <a:cubicBezTo>
                  <a:pt x="702725" y="528948"/>
                  <a:pt x="703660" y="528154"/>
                  <a:pt x="703660" y="528154"/>
                </a:cubicBezTo>
                <a:lnTo>
                  <a:pt x="702725" y="525783"/>
                </a:lnTo>
                <a:cubicBezTo>
                  <a:pt x="701790" y="525783"/>
                  <a:pt x="700854" y="527364"/>
                  <a:pt x="700854" y="527364"/>
                </a:cubicBezTo>
                <a:cubicBezTo>
                  <a:pt x="698987" y="526573"/>
                  <a:pt x="698052" y="524993"/>
                  <a:pt x="697116" y="524199"/>
                </a:cubicBezTo>
                <a:cubicBezTo>
                  <a:pt x="697116" y="523409"/>
                  <a:pt x="696181" y="522618"/>
                  <a:pt x="695249" y="521828"/>
                </a:cubicBezTo>
                <a:lnTo>
                  <a:pt x="693378" y="523409"/>
                </a:lnTo>
                <a:cubicBezTo>
                  <a:pt x="693378" y="524199"/>
                  <a:pt x="695249" y="524993"/>
                  <a:pt x="695249" y="524993"/>
                </a:cubicBezTo>
                <a:cubicBezTo>
                  <a:pt x="695249" y="525783"/>
                  <a:pt x="696181" y="526573"/>
                  <a:pt x="697116" y="527364"/>
                </a:cubicBezTo>
                <a:cubicBezTo>
                  <a:pt x="697116" y="527364"/>
                  <a:pt x="698052" y="528154"/>
                  <a:pt x="698052" y="528948"/>
                </a:cubicBezTo>
                <a:cubicBezTo>
                  <a:pt x="698987" y="528948"/>
                  <a:pt x="699922" y="530529"/>
                  <a:pt x="699922" y="530529"/>
                </a:cubicBezTo>
                <a:lnTo>
                  <a:pt x="698052" y="532109"/>
                </a:lnTo>
                <a:lnTo>
                  <a:pt x="696181" y="530529"/>
                </a:lnTo>
                <a:cubicBezTo>
                  <a:pt x="696181" y="529738"/>
                  <a:pt x="695249" y="528948"/>
                  <a:pt x="694314" y="528154"/>
                </a:cubicBezTo>
                <a:cubicBezTo>
                  <a:pt x="694314" y="528948"/>
                  <a:pt x="692443" y="528948"/>
                  <a:pt x="692443" y="529738"/>
                </a:cubicBezTo>
                <a:cubicBezTo>
                  <a:pt x="692443" y="530529"/>
                  <a:pt x="694314" y="531319"/>
                  <a:pt x="694314" y="531319"/>
                </a:cubicBezTo>
                <a:cubicBezTo>
                  <a:pt x="694314" y="532109"/>
                  <a:pt x="692443" y="532109"/>
                  <a:pt x="692443" y="532900"/>
                </a:cubicBezTo>
                <a:cubicBezTo>
                  <a:pt x="691508" y="533693"/>
                  <a:pt x="693378" y="534484"/>
                  <a:pt x="693378" y="534484"/>
                </a:cubicBezTo>
                <a:cubicBezTo>
                  <a:pt x="693378" y="535274"/>
                  <a:pt x="691508" y="535274"/>
                  <a:pt x="691508" y="536065"/>
                </a:cubicBezTo>
                <a:cubicBezTo>
                  <a:pt x="690576" y="536065"/>
                  <a:pt x="690576" y="534484"/>
                  <a:pt x="689641" y="534484"/>
                </a:cubicBezTo>
                <a:cubicBezTo>
                  <a:pt x="689641" y="534484"/>
                  <a:pt x="688705" y="535274"/>
                  <a:pt x="687770" y="535274"/>
                </a:cubicBezTo>
                <a:cubicBezTo>
                  <a:pt x="687770" y="535274"/>
                  <a:pt x="686835" y="533693"/>
                  <a:pt x="685903" y="533693"/>
                </a:cubicBezTo>
                <a:cubicBezTo>
                  <a:pt x="685903" y="533693"/>
                  <a:pt x="684967" y="532900"/>
                  <a:pt x="684967" y="532109"/>
                </a:cubicBezTo>
                <a:cubicBezTo>
                  <a:pt x="684032" y="532109"/>
                  <a:pt x="683097" y="530529"/>
                  <a:pt x="683097" y="530529"/>
                </a:cubicBezTo>
                <a:cubicBezTo>
                  <a:pt x="682162" y="530529"/>
                  <a:pt x="681226" y="531319"/>
                  <a:pt x="681226" y="531319"/>
                </a:cubicBezTo>
                <a:cubicBezTo>
                  <a:pt x="680294" y="531319"/>
                  <a:pt x="679359" y="532900"/>
                  <a:pt x="679359" y="532900"/>
                </a:cubicBezTo>
                <a:cubicBezTo>
                  <a:pt x="678424" y="533693"/>
                  <a:pt x="677488" y="534484"/>
                  <a:pt x="676553" y="534484"/>
                </a:cubicBezTo>
                <a:lnTo>
                  <a:pt x="675621" y="532900"/>
                </a:lnTo>
                <a:cubicBezTo>
                  <a:pt x="674686" y="532900"/>
                  <a:pt x="673750" y="533693"/>
                  <a:pt x="672815" y="533693"/>
                </a:cubicBezTo>
                <a:cubicBezTo>
                  <a:pt x="672815" y="533693"/>
                  <a:pt x="674686" y="535274"/>
                  <a:pt x="674686" y="536065"/>
                </a:cubicBezTo>
                <a:lnTo>
                  <a:pt x="672815" y="536855"/>
                </a:lnTo>
                <a:lnTo>
                  <a:pt x="670945" y="535274"/>
                </a:lnTo>
                <a:lnTo>
                  <a:pt x="669077" y="536855"/>
                </a:lnTo>
                <a:lnTo>
                  <a:pt x="667207" y="534484"/>
                </a:lnTo>
                <a:cubicBezTo>
                  <a:pt x="668142" y="534484"/>
                  <a:pt x="669077" y="533693"/>
                  <a:pt x="669077" y="533693"/>
                </a:cubicBezTo>
                <a:cubicBezTo>
                  <a:pt x="669077" y="532900"/>
                  <a:pt x="668142" y="532109"/>
                  <a:pt x="668142" y="532109"/>
                </a:cubicBezTo>
                <a:cubicBezTo>
                  <a:pt x="668142" y="531319"/>
                  <a:pt x="666272" y="530529"/>
                  <a:pt x="666272" y="529738"/>
                </a:cubicBezTo>
                <a:lnTo>
                  <a:pt x="668142" y="528948"/>
                </a:lnTo>
                <a:cubicBezTo>
                  <a:pt x="668142" y="528154"/>
                  <a:pt x="667207" y="527364"/>
                  <a:pt x="667207" y="526573"/>
                </a:cubicBezTo>
                <a:lnTo>
                  <a:pt x="669077" y="525783"/>
                </a:lnTo>
                <a:cubicBezTo>
                  <a:pt x="669077" y="524993"/>
                  <a:pt x="667207" y="524199"/>
                  <a:pt x="667207" y="523409"/>
                </a:cubicBezTo>
                <a:cubicBezTo>
                  <a:pt x="666272" y="524199"/>
                  <a:pt x="666272" y="524993"/>
                  <a:pt x="665339" y="524993"/>
                </a:cubicBezTo>
                <a:lnTo>
                  <a:pt x="663469" y="526573"/>
                </a:lnTo>
                <a:cubicBezTo>
                  <a:pt x="662534" y="526573"/>
                  <a:pt x="662534" y="524993"/>
                  <a:pt x="661598" y="524993"/>
                </a:cubicBezTo>
                <a:lnTo>
                  <a:pt x="659731" y="525783"/>
                </a:lnTo>
                <a:cubicBezTo>
                  <a:pt x="659731" y="525783"/>
                  <a:pt x="660666" y="527364"/>
                  <a:pt x="660666" y="528154"/>
                </a:cubicBezTo>
                <a:cubicBezTo>
                  <a:pt x="661598" y="528154"/>
                  <a:pt x="662534" y="528948"/>
                  <a:pt x="662534" y="529738"/>
                </a:cubicBezTo>
                <a:lnTo>
                  <a:pt x="660666" y="530529"/>
                </a:lnTo>
                <a:cubicBezTo>
                  <a:pt x="660666" y="531319"/>
                  <a:pt x="662534" y="532109"/>
                  <a:pt x="662534" y="532900"/>
                </a:cubicBezTo>
                <a:lnTo>
                  <a:pt x="659731" y="533693"/>
                </a:lnTo>
                <a:cubicBezTo>
                  <a:pt x="659731" y="533693"/>
                  <a:pt x="658796" y="532900"/>
                  <a:pt x="658796" y="532109"/>
                </a:cubicBezTo>
                <a:cubicBezTo>
                  <a:pt x="658796" y="532109"/>
                  <a:pt x="656925" y="531319"/>
                  <a:pt x="656925" y="530529"/>
                </a:cubicBezTo>
                <a:cubicBezTo>
                  <a:pt x="656925" y="530529"/>
                  <a:pt x="658796" y="529738"/>
                  <a:pt x="658796" y="528948"/>
                </a:cubicBezTo>
                <a:cubicBezTo>
                  <a:pt x="658796" y="528948"/>
                  <a:pt x="657860" y="528154"/>
                  <a:pt x="656925" y="527364"/>
                </a:cubicBezTo>
                <a:cubicBezTo>
                  <a:pt x="656925" y="526573"/>
                  <a:pt x="655993" y="526573"/>
                  <a:pt x="655993" y="525783"/>
                </a:cubicBezTo>
                <a:cubicBezTo>
                  <a:pt x="655058" y="525783"/>
                  <a:pt x="654123" y="526573"/>
                  <a:pt x="654123" y="526573"/>
                </a:cubicBezTo>
                <a:cubicBezTo>
                  <a:pt x="653187" y="527364"/>
                  <a:pt x="655058" y="528948"/>
                  <a:pt x="655058" y="528948"/>
                </a:cubicBezTo>
                <a:lnTo>
                  <a:pt x="656925" y="530529"/>
                </a:lnTo>
                <a:cubicBezTo>
                  <a:pt x="656925" y="530529"/>
                  <a:pt x="655058" y="531319"/>
                  <a:pt x="655058" y="532109"/>
                </a:cubicBezTo>
                <a:cubicBezTo>
                  <a:pt x="654123" y="532109"/>
                  <a:pt x="653187" y="532900"/>
                  <a:pt x="652252" y="532900"/>
                </a:cubicBezTo>
                <a:lnTo>
                  <a:pt x="651320" y="531319"/>
                </a:lnTo>
                <a:cubicBezTo>
                  <a:pt x="650385" y="530529"/>
                  <a:pt x="650385" y="529738"/>
                  <a:pt x="649449" y="529738"/>
                </a:cubicBezTo>
                <a:cubicBezTo>
                  <a:pt x="649449" y="529738"/>
                  <a:pt x="648514" y="528154"/>
                  <a:pt x="647579" y="528154"/>
                </a:cubicBezTo>
                <a:cubicBezTo>
                  <a:pt x="647579" y="528154"/>
                  <a:pt x="646644" y="528948"/>
                  <a:pt x="645711" y="528948"/>
                </a:cubicBezTo>
                <a:cubicBezTo>
                  <a:pt x="645711" y="528948"/>
                  <a:pt x="647579" y="530529"/>
                  <a:pt x="647579" y="531319"/>
                </a:cubicBezTo>
                <a:lnTo>
                  <a:pt x="645711" y="532109"/>
                </a:lnTo>
                <a:cubicBezTo>
                  <a:pt x="645711" y="532900"/>
                  <a:pt x="646644" y="533693"/>
                  <a:pt x="646644" y="534484"/>
                </a:cubicBezTo>
                <a:lnTo>
                  <a:pt x="644776" y="535274"/>
                </a:lnTo>
                <a:cubicBezTo>
                  <a:pt x="644776" y="535274"/>
                  <a:pt x="643841" y="533693"/>
                  <a:pt x="642906" y="533693"/>
                </a:cubicBezTo>
                <a:cubicBezTo>
                  <a:pt x="642906" y="532900"/>
                  <a:pt x="641970" y="532900"/>
                  <a:pt x="641970" y="532109"/>
                </a:cubicBezTo>
                <a:cubicBezTo>
                  <a:pt x="641035" y="531319"/>
                  <a:pt x="641035" y="530529"/>
                  <a:pt x="640103" y="530529"/>
                </a:cubicBezTo>
                <a:cubicBezTo>
                  <a:pt x="640103" y="529738"/>
                  <a:pt x="639168" y="528948"/>
                  <a:pt x="638232" y="528154"/>
                </a:cubicBezTo>
                <a:lnTo>
                  <a:pt x="636362" y="529738"/>
                </a:lnTo>
                <a:cubicBezTo>
                  <a:pt x="635430" y="529738"/>
                  <a:pt x="635430" y="528154"/>
                  <a:pt x="634495" y="528154"/>
                </a:cubicBezTo>
                <a:lnTo>
                  <a:pt x="632624" y="528948"/>
                </a:lnTo>
                <a:cubicBezTo>
                  <a:pt x="632624" y="529738"/>
                  <a:pt x="634495" y="530529"/>
                  <a:pt x="634495" y="531319"/>
                </a:cubicBezTo>
                <a:lnTo>
                  <a:pt x="632624" y="532109"/>
                </a:lnTo>
                <a:cubicBezTo>
                  <a:pt x="631689" y="532109"/>
                  <a:pt x="631689" y="530529"/>
                  <a:pt x="630757" y="530529"/>
                </a:cubicBezTo>
                <a:cubicBezTo>
                  <a:pt x="629821" y="530529"/>
                  <a:pt x="628886" y="532109"/>
                  <a:pt x="628886" y="532109"/>
                </a:cubicBezTo>
                <a:cubicBezTo>
                  <a:pt x="627951" y="532109"/>
                  <a:pt x="627951" y="530529"/>
                  <a:pt x="627016" y="530529"/>
                </a:cubicBezTo>
                <a:cubicBezTo>
                  <a:pt x="626083" y="529738"/>
                  <a:pt x="626083" y="528948"/>
                  <a:pt x="625148" y="528154"/>
                </a:cubicBezTo>
                <a:cubicBezTo>
                  <a:pt x="625148" y="528154"/>
                  <a:pt x="624213" y="529738"/>
                  <a:pt x="623278" y="529738"/>
                </a:cubicBezTo>
                <a:cubicBezTo>
                  <a:pt x="622342" y="529738"/>
                  <a:pt x="622342" y="528154"/>
                  <a:pt x="621410" y="528154"/>
                </a:cubicBezTo>
                <a:cubicBezTo>
                  <a:pt x="621410" y="528154"/>
                  <a:pt x="620475" y="528948"/>
                  <a:pt x="619540" y="529738"/>
                </a:cubicBezTo>
                <a:lnTo>
                  <a:pt x="621410" y="531319"/>
                </a:lnTo>
                <a:cubicBezTo>
                  <a:pt x="621410" y="531319"/>
                  <a:pt x="619540" y="532109"/>
                  <a:pt x="619540" y="532900"/>
                </a:cubicBezTo>
                <a:cubicBezTo>
                  <a:pt x="619540" y="532900"/>
                  <a:pt x="620475" y="533693"/>
                  <a:pt x="620475" y="534484"/>
                </a:cubicBezTo>
                <a:cubicBezTo>
                  <a:pt x="621410" y="534484"/>
                  <a:pt x="622342" y="536065"/>
                  <a:pt x="622342" y="536065"/>
                </a:cubicBezTo>
                <a:cubicBezTo>
                  <a:pt x="621410" y="536065"/>
                  <a:pt x="620475" y="537649"/>
                  <a:pt x="620475" y="537649"/>
                </a:cubicBezTo>
                <a:cubicBezTo>
                  <a:pt x="619540" y="536855"/>
                  <a:pt x="619540" y="536065"/>
                  <a:pt x="618604" y="535274"/>
                </a:cubicBezTo>
                <a:cubicBezTo>
                  <a:pt x="617669" y="535274"/>
                  <a:pt x="616734" y="536855"/>
                  <a:pt x="616734" y="536855"/>
                </a:cubicBezTo>
                <a:cubicBezTo>
                  <a:pt x="615802" y="536855"/>
                  <a:pt x="614867" y="535274"/>
                  <a:pt x="614867" y="535274"/>
                </a:cubicBezTo>
                <a:lnTo>
                  <a:pt x="616734" y="533693"/>
                </a:lnTo>
                <a:lnTo>
                  <a:pt x="615802" y="532109"/>
                </a:lnTo>
                <a:cubicBezTo>
                  <a:pt x="614867" y="532109"/>
                  <a:pt x="613931" y="533693"/>
                  <a:pt x="612996" y="533693"/>
                </a:cubicBezTo>
                <a:cubicBezTo>
                  <a:pt x="612996" y="533693"/>
                  <a:pt x="612061" y="532109"/>
                  <a:pt x="612061" y="531319"/>
                </a:cubicBezTo>
                <a:cubicBezTo>
                  <a:pt x="611129" y="531319"/>
                  <a:pt x="610193" y="532900"/>
                  <a:pt x="609258" y="532900"/>
                </a:cubicBezTo>
                <a:cubicBezTo>
                  <a:pt x="609258" y="532900"/>
                  <a:pt x="608323" y="532109"/>
                  <a:pt x="608323" y="531319"/>
                </a:cubicBezTo>
                <a:cubicBezTo>
                  <a:pt x="607388" y="530529"/>
                  <a:pt x="606452" y="529738"/>
                  <a:pt x="606452" y="529738"/>
                </a:cubicBezTo>
                <a:cubicBezTo>
                  <a:pt x="606452" y="528948"/>
                  <a:pt x="604585" y="528154"/>
                  <a:pt x="604585" y="527364"/>
                </a:cubicBezTo>
                <a:cubicBezTo>
                  <a:pt x="604585" y="527364"/>
                  <a:pt x="606452" y="526573"/>
                  <a:pt x="607388" y="526573"/>
                </a:cubicBezTo>
                <a:lnTo>
                  <a:pt x="605520" y="524993"/>
                </a:lnTo>
                <a:cubicBezTo>
                  <a:pt x="605520" y="524199"/>
                  <a:pt x="603650" y="525783"/>
                  <a:pt x="603650" y="525783"/>
                </a:cubicBezTo>
                <a:cubicBezTo>
                  <a:pt x="602714" y="525783"/>
                  <a:pt x="601782" y="527364"/>
                  <a:pt x="600847" y="527364"/>
                </a:cubicBezTo>
                <a:lnTo>
                  <a:pt x="599912" y="525783"/>
                </a:lnTo>
                <a:cubicBezTo>
                  <a:pt x="598977" y="525783"/>
                  <a:pt x="598041" y="526573"/>
                  <a:pt x="597106" y="526573"/>
                </a:cubicBezTo>
                <a:cubicBezTo>
                  <a:pt x="596174" y="528154"/>
                  <a:pt x="594303" y="528948"/>
                  <a:pt x="593368" y="529738"/>
                </a:cubicBezTo>
                <a:cubicBezTo>
                  <a:pt x="594303" y="529738"/>
                  <a:pt x="594303" y="531319"/>
                  <a:pt x="595239" y="531319"/>
                </a:cubicBezTo>
                <a:cubicBezTo>
                  <a:pt x="595239" y="531319"/>
                  <a:pt x="593368" y="532900"/>
                  <a:pt x="592433" y="532900"/>
                </a:cubicBezTo>
                <a:lnTo>
                  <a:pt x="591501" y="531319"/>
                </a:lnTo>
                <a:cubicBezTo>
                  <a:pt x="590565" y="530529"/>
                  <a:pt x="590565" y="529738"/>
                  <a:pt x="589630" y="528948"/>
                </a:cubicBezTo>
                <a:cubicBezTo>
                  <a:pt x="589630" y="529738"/>
                  <a:pt x="587760" y="530529"/>
                  <a:pt x="587760" y="530529"/>
                </a:cubicBezTo>
                <a:cubicBezTo>
                  <a:pt x="587760" y="531319"/>
                  <a:pt x="588695" y="532109"/>
                  <a:pt x="589630" y="532109"/>
                </a:cubicBezTo>
                <a:cubicBezTo>
                  <a:pt x="589630" y="532900"/>
                  <a:pt x="590565" y="533693"/>
                  <a:pt x="590565" y="533693"/>
                </a:cubicBezTo>
                <a:cubicBezTo>
                  <a:pt x="590565" y="534484"/>
                  <a:pt x="588695" y="535274"/>
                  <a:pt x="588695" y="535274"/>
                </a:cubicBezTo>
                <a:lnTo>
                  <a:pt x="586824" y="536855"/>
                </a:lnTo>
                <a:cubicBezTo>
                  <a:pt x="585892" y="536855"/>
                  <a:pt x="584957" y="535274"/>
                  <a:pt x="584957" y="535274"/>
                </a:cubicBezTo>
                <a:lnTo>
                  <a:pt x="586824" y="533693"/>
                </a:lnTo>
                <a:lnTo>
                  <a:pt x="585892" y="532109"/>
                </a:lnTo>
                <a:cubicBezTo>
                  <a:pt x="584957" y="531319"/>
                  <a:pt x="584022" y="530529"/>
                  <a:pt x="584022" y="529738"/>
                </a:cubicBezTo>
                <a:lnTo>
                  <a:pt x="582151" y="531319"/>
                </a:lnTo>
                <a:cubicBezTo>
                  <a:pt x="581219" y="532109"/>
                  <a:pt x="580284" y="532900"/>
                  <a:pt x="579349" y="532900"/>
                </a:cubicBezTo>
                <a:lnTo>
                  <a:pt x="578413" y="531319"/>
                </a:lnTo>
                <a:cubicBezTo>
                  <a:pt x="577478" y="531319"/>
                  <a:pt x="576543" y="532109"/>
                  <a:pt x="575611" y="532109"/>
                </a:cubicBezTo>
                <a:cubicBezTo>
                  <a:pt x="575611" y="532900"/>
                  <a:pt x="574675" y="533693"/>
                  <a:pt x="573740" y="533693"/>
                </a:cubicBezTo>
                <a:lnTo>
                  <a:pt x="571873" y="535274"/>
                </a:lnTo>
                <a:cubicBezTo>
                  <a:pt x="571873" y="535274"/>
                  <a:pt x="570937" y="533693"/>
                  <a:pt x="570002" y="533693"/>
                </a:cubicBezTo>
                <a:cubicBezTo>
                  <a:pt x="570002" y="532900"/>
                  <a:pt x="569067" y="532109"/>
                  <a:pt x="569067" y="531319"/>
                </a:cubicBezTo>
                <a:lnTo>
                  <a:pt x="570937" y="530529"/>
                </a:lnTo>
                <a:cubicBezTo>
                  <a:pt x="570937" y="529738"/>
                  <a:pt x="569067" y="528948"/>
                  <a:pt x="569067" y="528154"/>
                </a:cubicBezTo>
                <a:lnTo>
                  <a:pt x="567200" y="529738"/>
                </a:lnTo>
                <a:lnTo>
                  <a:pt x="565329" y="528154"/>
                </a:lnTo>
                <a:cubicBezTo>
                  <a:pt x="565329" y="528154"/>
                  <a:pt x="564394" y="526573"/>
                  <a:pt x="563458" y="526573"/>
                </a:cubicBezTo>
                <a:cubicBezTo>
                  <a:pt x="563458" y="526573"/>
                  <a:pt x="562523" y="527364"/>
                  <a:pt x="561591" y="527364"/>
                </a:cubicBezTo>
                <a:cubicBezTo>
                  <a:pt x="561591" y="528154"/>
                  <a:pt x="559721" y="528948"/>
                  <a:pt x="559721" y="528948"/>
                </a:cubicBezTo>
                <a:cubicBezTo>
                  <a:pt x="559721" y="528948"/>
                  <a:pt x="558785" y="527364"/>
                  <a:pt x="557850" y="527364"/>
                </a:cubicBezTo>
                <a:lnTo>
                  <a:pt x="560656" y="525783"/>
                </a:lnTo>
                <a:lnTo>
                  <a:pt x="558785" y="524199"/>
                </a:lnTo>
                <a:cubicBezTo>
                  <a:pt x="558785" y="523409"/>
                  <a:pt x="557850" y="522618"/>
                  <a:pt x="556915" y="522618"/>
                </a:cubicBezTo>
                <a:cubicBezTo>
                  <a:pt x="556915" y="521828"/>
                  <a:pt x="555983" y="521037"/>
                  <a:pt x="555047" y="520247"/>
                </a:cubicBezTo>
                <a:cubicBezTo>
                  <a:pt x="555047" y="521037"/>
                  <a:pt x="553177" y="521828"/>
                  <a:pt x="553177" y="521828"/>
                </a:cubicBezTo>
                <a:cubicBezTo>
                  <a:pt x="553177" y="522618"/>
                  <a:pt x="554112" y="523409"/>
                  <a:pt x="555047" y="523409"/>
                </a:cubicBezTo>
                <a:cubicBezTo>
                  <a:pt x="555047" y="524199"/>
                  <a:pt x="555983" y="524993"/>
                  <a:pt x="556915" y="525783"/>
                </a:cubicBezTo>
                <a:cubicBezTo>
                  <a:pt x="556915" y="525783"/>
                  <a:pt x="557850" y="526573"/>
                  <a:pt x="557850" y="527364"/>
                </a:cubicBezTo>
                <a:lnTo>
                  <a:pt x="555983" y="528154"/>
                </a:lnTo>
                <a:cubicBezTo>
                  <a:pt x="555983" y="528154"/>
                  <a:pt x="555047" y="527364"/>
                  <a:pt x="554112" y="526573"/>
                </a:cubicBezTo>
                <a:cubicBezTo>
                  <a:pt x="553177" y="525783"/>
                  <a:pt x="552242" y="524199"/>
                  <a:pt x="551309" y="523409"/>
                </a:cubicBezTo>
                <a:lnTo>
                  <a:pt x="549439" y="524199"/>
                </a:lnTo>
                <a:cubicBezTo>
                  <a:pt x="549439" y="524993"/>
                  <a:pt x="550374" y="525783"/>
                  <a:pt x="550374" y="526573"/>
                </a:cubicBezTo>
                <a:cubicBezTo>
                  <a:pt x="551309" y="526573"/>
                  <a:pt x="552242" y="527364"/>
                  <a:pt x="552242" y="528154"/>
                </a:cubicBezTo>
                <a:cubicBezTo>
                  <a:pt x="552242" y="528154"/>
                  <a:pt x="550374" y="528948"/>
                  <a:pt x="550374" y="529738"/>
                </a:cubicBezTo>
                <a:cubicBezTo>
                  <a:pt x="550374" y="529738"/>
                  <a:pt x="552242" y="530529"/>
                  <a:pt x="552242" y="531319"/>
                </a:cubicBezTo>
                <a:cubicBezTo>
                  <a:pt x="552242" y="531319"/>
                  <a:pt x="550374" y="532109"/>
                  <a:pt x="549439" y="532900"/>
                </a:cubicBezTo>
                <a:lnTo>
                  <a:pt x="548504" y="530529"/>
                </a:lnTo>
                <a:cubicBezTo>
                  <a:pt x="547568" y="530529"/>
                  <a:pt x="546636" y="532109"/>
                  <a:pt x="545701" y="532109"/>
                </a:cubicBezTo>
                <a:cubicBezTo>
                  <a:pt x="545701" y="532900"/>
                  <a:pt x="544766" y="532900"/>
                  <a:pt x="543830" y="533693"/>
                </a:cubicBezTo>
                <a:cubicBezTo>
                  <a:pt x="543830" y="533693"/>
                  <a:pt x="542895" y="534484"/>
                  <a:pt x="541963" y="534484"/>
                </a:cubicBezTo>
                <a:cubicBezTo>
                  <a:pt x="541963" y="535274"/>
                  <a:pt x="541028" y="532900"/>
                  <a:pt x="540093" y="532900"/>
                </a:cubicBezTo>
                <a:cubicBezTo>
                  <a:pt x="540093" y="532900"/>
                  <a:pt x="539157" y="534484"/>
                  <a:pt x="538222" y="534484"/>
                </a:cubicBezTo>
                <a:cubicBezTo>
                  <a:pt x="537290" y="534484"/>
                  <a:pt x="537290" y="532900"/>
                  <a:pt x="536355" y="532900"/>
                </a:cubicBezTo>
                <a:cubicBezTo>
                  <a:pt x="536355" y="532900"/>
                  <a:pt x="535419" y="533693"/>
                  <a:pt x="534484" y="533693"/>
                </a:cubicBezTo>
                <a:cubicBezTo>
                  <a:pt x="534484" y="534484"/>
                  <a:pt x="533549" y="535274"/>
                  <a:pt x="532614" y="535274"/>
                </a:cubicBezTo>
                <a:cubicBezTo>
                  <a:pt x="532614" y="535274"/>
                  <a:pt x="531681" y="533693"/>
                  <a:pt x="530746" y="533693"/>
                </a:cubicBezTo>
                <a:cubicBezTo>
                  <a:pt x="530746" y="533693"/>
                  <a:pt x="529811" y="534484"/>
                  <a:pt x="528876" y="535274"/>
                </a:cubicBezTo>
                <a:lnTo>
                  <a:pt x="530746" y="536855"/>
                </a:lnTo>
                <a:lnTo>
                  <a:pt x="531681" y="538439"/>
                </a:lnTo>
                <a:lnTo>
                  <a:pt x="529811" y="540020"/>
                </a:lnTo>
                <a:cubicBezTo>
                  <a:pt x="529811" y="540020"/>
                  <a:pt x="528876" y="538439"/>
                  <a:pt x="527940" y="538439"/>
                </a:cubicBezTo>
                <a:cubicBezTo>
                  <a:pt x="527940" y="537649"/>
                  <a:pt x="527008" y="536855"/>
                  <a:pt x="527008" y="536065"/>
                </a:cubicBezTo>
                <a:cubicBezTo>
                  <a:pt x="526073" y="536065"/>
                  <a:pt x="526073" y="535274"/>
                  <a:pt x="525138" y="534484"/>
                </a:cubicBezTo>
                <a:cubicBezTo>
                  <a:pt x="524203" y="533693"/>
                  <a:pt x="524203" y="533693"/>
                  <a:pt x="523267" y="532900"/>
                </a:cubicBezTo>
                <a:cubicBezTo>
                  <a:pt x="523267" y="532109"/>
                  <a:pt x="522332" y="531319"/>
                  <a:pt x="522332" y="531319"/>
                </a:cubicBezTo>
                <a:cubicBezTo>
                  <a:pt x="522332" y="530529"/>
                  <a:pt x="524203" y="529738"/>
                  <a:pt x="524203" y="529738"/>
                </a:cubicBezTo>
                <a:cubicBezTo>
                  <a:pt x="524203" y="528948"/>
                  <a:pt x="522332" y="528154"/>
                  <a:pt x="522332" y="528154"/>
                </a:cubicBezTo>
                <a:cubicBezTo>
                  <a:pt x="521400" y="528154"/>
                  <a:pt x="521400" y="528948"/>
                  <a:pt x="520465" y="528948"/>
                </a:cubicBezTo>
                <a:cubicBezTo>
                  <a:pt x="519529" y="528948"/>
                  <a:pt x="519529" y="527364"/>
                  <a:pt x="518594" y="527364"/>
                </a:cubicBezTo>
                <a:lnTo>
                  <a:pt x="516727" y="528948"/>
                </a:lnTo>
                <a:lnTo>
                  <a:pt x="518594" y="530529"/>
                </a:lnTo>
                <a:cubicBezTo>
                  <a:pt x="518594" y="531319"/>
                  <a:pt x="516727" y="531319"/>
                  <a:pt x="515791" y="532109"/>
                </a:cubicBezTo>
                <a:cubicBezTo>
                  <a:pt x="515791" y="532109"/>
                  <a:pt x="517659" y="532900"/>
                  <a:pt x="517659" y="533693"/>
                </a:cubicBezTo>
                <a:cubicBezTo>
                  <a:pt x="517659" y="534484"/>
                  <a:pt x="518594" y="535274"/>
                  <a:pt x="519529" y="535274"/>
                </a:cubicBezTo>
                <a:cubicBezTo>
                  <a:pt x="519529" y="536065"/>
                  <a:pt x="521400" y="536855"/>
                  <a:pt x="521400" y="536855"/>
                </a:cubicBezTo>
                <a:cubicBezTo>
                  <a:pt x="520465" y="537649"/>
                  <a:pt x="519529" y="538439"/>
                  <a:pt x="518594" y="538439"/>
                </a:cubicBezTo>
                <a:cubicBezTo>
                  <a:pt x="517659" y="537649"/>
                  <a:pt x="516727" y="536065"/>
                  <a:pt x="515791" y="535274"/>
                </a:cubicBezTo>
                <a:cubicBezTo>
                  <a:pt x="514856" y="535274"/>
                  <a:pt x="513921" y="536065"/>
                  <a:pt x="513921" y="536065"/>
                </a:cubicBezTo>
                <a:cubicBezTo>
                  <a:pt x="512986" y="536065"/>
                  <a:pt x="512986" y="534484"/>
                  <a:pt x="512054" y="534484"/>
                </a:cubicBezTo>
                <a:lnTo>
                  <a:pt x="513921" y="532900"/>
                </a:lnTo>
                <a:cubicBezTo>
                  <a:pt x="513921" y="532900"/>
                  <a:pt x="512054" y="532109"/>
                  <a:pt x="512986" y="531319"/>
                </a:cubicBezTo>
                <a:lnTo>
                  <a:pt x="514856" y="530529"/>
                </a:lnTo>
                <a:cubicBezTo>
                  <a:pt x="513921" y="529738"/>
                  <a:pt x="513921" y="528948"/>
                  <a:pt x="512986" y="528154"/>
                </a:cubicBezTo>
                <a:cubicBezTo>
                  <a:pt x="512986" y="528154"/>
                  <a:pt x="512054" y="526573"/>
                  <a:pt x="511118" y="526573"/>
                </a:cubicBezTo>
                <a:lnTo>
                  <a:pt x="509248" y="528154"/>
                </a:lnTo>
                <a:lnTo>
                  <a:pt x="511118" y="529738"/>
                </a:lnTo>
                <a:cubicBezTo>
                  <a:pt x="511118" y="529738"/>
                  <a:pt x="508312" y="530529"/>
                  <a:pt x="509248" y="531319"/>
                </a:cubicBezTo>
                <a:cubicBezTo>
                  <a:pt x="509248" y="531319"/>
                  <a:pt x="510183" y="532109"/>
                  <a:pt x="510183" y="532900"/>
                </a:cubicBezTo>
                <a:cubicBezTo>
                  <a:pt x="511118" y="532900"/>
                  <a:pt x="512054" y="534484"/>
                  <a:pt x="512054" y="534484"/>
                </a:cubicBezTo>
                <a:cubicBezTo>
                  <a:pt x="511118" y="534484"/>
                  <a:pt x="510183" y="536065"/>
                  <a:pt x="510183" y="536065"/>
                </a:cubicBezTo>
                <a:cubicBezTo>
                  <a:pt x="509248" y="536065"/>
                  <a:pt x="509248" y="534484"/>
                  <a:pt x="508312" y="534484"/>
                </a:cubicBezTo>
                <a:cubicBezTo>
                  <a:pt x="508312" y="534484"/>
                  <a:pt x="506445" y="536065"/>
                  <a:pt x="506445" y="535274"/>
                </a:cubicBezTo>
                <a:cubicBezTo>
                  <a:pt x="505510" y="535274"/>
                  <a:pt x="505510" y="534484"/>
                  <a:pt x="504575" y="533693"/>
                </a:cubicBezTo>
                <a:cubicBezTo>
                  <a:pt x="504575" y="532900"/>
                  <a:pt x="503639" y="532900"/>
                  <a:pt x="502704" y="532109"/>
                </a:cubicBezTo>
                <a:lnTo>
                  <a:pt x="505510" y="530529"/>
                </a:lnTo>
                <a:lnTo>
                  <a:pt x="503639" y="528948"/>
                </a:lnTo>
                <a:cubicBezTo>
                  <a:pt x="502704" y="528154"/>
                  <a:pt x="501772" y="527364"/>
                  <a:pt x="501772" y="527364"/>
                </a:cubicBezTo>
                <a:cubicBezTo>
                  <a:pt x="501772" y="526573"/>
                  <a:pt x="499901" y="525783"/>
                  <a:pt x="500837" y="525783"/>
                </a:cubicBezTo>
                <a:cubicBezTo>
                  <a:pt x="500837" y="524993"/>
                  <a:pt x="502704" y="524199"/>
                  <a:pt x="502704" y="524199"/>
                </a:cubicBezTo>
                <a:cubicBezTo>
                  <a:pt x="502704" y="523409"/>
                  <a:pt x="500837" y="522618"/>
                  <a:pt x="500837" y="522618"/>
                </a:cubicBezTo>
                <a:cubicBezTo>
                  <a:pt x="499901" y="521828"/>
                  <a:pt x="499901" y="521037"/>
                  <a:pt x="498966" y="520247"/>
                </a:cubicBezTo>
                <a:cubicBezTo>
                  <a:pt x="498966" y="520247"/>
                  <a:pt x="498031" y="521828"/>
                  <a:pt x="497099" y="521828"/>
                </a:cubicBezTo>
                <a:cubicBezTo>
                  <a:pt x="497099" y="521828"/>
                  <a:pt x="496163" y="520247"/>
                  <a:pt x="495228" y="520247"/>
                </a:cubicBezTo>
                <a:cubicBezTo>
                  <a:pt x="495228" y="520247"/>
                  <a:pt x="493358" y="521037"/>
                  <a:pt x="493358" y="521828"/>
                </a:cubicBezTo>
                <a:cubicBezTo>
                  <a:pt x="493358" y="521828"/>
                  <a:pt x="495228" y="522618"/>
                  <a:pt x="495228" y="523409"/>
                </a:cubicBezTo>
                <a:lnTo>
                  <a:pt x="493358" y="524199"/>
                </a:lnTo>
                <a:cubicBezTo>
                  <a:pt x="493358" y="524993"/>
                  <a:pt x="494293" y="525783"/>
                  <a:pt x="494293" y="526573"/>
                </a:cubicBezTo>
                <a:cubicBezTo>
                  <a:pt x="495228" y="526573"/>
                  <a:pt x="496163" y="527364"/>
                  <a:pt x="496163" y="528154"/>
                </a:cubicBezTo>
                <a:lnTo>
                  <a:pt x="498031" y="529738"/>
                </a:lnTo>
                <a:cubicBezTo>
                  <a:pt x="498031" y="530529"/>
                  <a:pt x="496163" y="531319"/>
                  <a:pt x="496163" y="531319"/>
                </a:cubicBezTo>
                <a:lnTo>
                  <a:pt x="494293" y="529738"/>
                </a:lnTo>
                <a:cubicBezTo>
                  <a:pt x="494293" y="528948"/>
                  <a:pt x="492422" y="527364"/>
                  <a:pt x="492422" y="527364"/>
                </a:cubicBezTo>
                <a:lnTo>
                  <a:pt x="490555" y="528948"/>
                </a:lnTo>
                <a:cubicBezTo>
                  <a:pt x="489620" y="528948"/>
                  <a:pt x="488684" y="529738"/>
                  <a:pt x="488684" y="530529"/>
                </a:cubicBezTo>
                <a:cubicBezTo>
                  <a:pt x="487749" y="530529"/>
                  <a:pt x="486817" y="531319"/>
                  <a:pt x="485882" y="531319"/>
                </a:cubicBezTo>
                <a:cubicBezTo>
                  <a:pt x="485882" y="532109"/>
                  <a:pt x="487749" y="532900"/>
                  <a:pt x="487749" y="533693"/>
                </a:cubicBezTo>
                <a:lnTo>
                  <a:pt x="485882" y="534484"/>
                </a:lnTo>
                <a:cubicBezTo>
                  <a:pt x="484947" y="534484"/>
                  <a:pt x="484947" y="533693"/>
                  <a:pt x="484011" y="532900"/>
                </a:cubicBezTo>
                <a:cubicBezTo>
                  <a:pt x="484011" y="532900"/>
                  <a:pt x="483076" y="531319"/>
                  <a:pt x="482144" y="531319"/>
                </a:cubicBezTo>
                <a:lnTo>
                  <a:pt x="480273" y="532900"/>
                </a:lnTo>
                <a:cubicBezTo>
                  <a:pt x="480273" y="532109"/>
                  <a:pt x="479338" y="531319"/>
                  <a:pt x="479338" y="530529"/>
                </a:cubicBezTo>
                <a:lnTo>
                  <a:pt x="481209" y="529738"/>
                </a:lnTo>
                <a:cubicBezTo>
                  <a:pt x="481209" y="528948"/>
                  <a:pt x="480273" y="528154"/>
                  <a:pt x="479338" y="527364"/>
                </a:cubicBezTo>
                <a:cubicBezTo>
                  <a:pt x="479338" y="527364"/>
                  <a:pt x="478403" y="525783"/>
                  <a:pt x="477471" y="525783"/>
                </a:cubicBezTo>
                <a:lnTo>
                  <a:pt x="475600" y="527364"/>
                </a:lnTo>
                <a:lnTo>
                  <a:pt x="473730" y="528948"/>
                </a:lnTo>
                <a:cubicBezTo>
                  <a:pt x="472794" y="528948"/>
                  <a:pt x="472794" y="527364"/>
                  <a:pt x="471862" y="526573"/>
                </a:cubicBezTo>
                <a:cubicBezTo>
                  <a:pt x="470927" y="527364"/>
                  <a:pt x="470927" y="528154"/>
                  <a:pt x="469992" y="528154"/>
                </a:cubicBezTo>
                <a:cubicBezTo>
                  <a:pt x="468121" y="528948"/>
                  <a:pt x="467189" y="529738"/>
                  <a:pt x="466254" y="531319"/>
                </a:cubicBezTo>
                <a:cubicBezTo>
                  <a:pt x="467189" y="532109"/>
                  <a:pt x="468121" y="533693"/>
                  <a:pt x="469056" y="534484"/>
                </a:cubicBezTo>
                <a:cubicBezTo>
                  <a:pt x="469992" y="536065"/>
                  <a:pt x="470927" y="536855"/>
                  <a:pt x="471862" y="537649"/>
                </a:cubicBezTo>
                <a:cubicBezTo>
                  <a:pt x="471862" y="538439"/>
                  <a:pt x="469992" y="538439"/>
                  <a:pt x="469992" y="539229"/>
                </a:cubicBezTo>
                <a:cubicBezTo>
                  <a:pt x="469992" y="540020"/>
                  <a:pt x="471862" y="540810"/>
                  <a:pt x="471862" y="540810"/>
                </a:cubicBezTo>
                <a:cubicBezTo>
                  <a:pt x="471862" y="541601"/>
                  <a:pt x="469992" y="542394"/>
                  <a:pt x="469992" y="542394"/>
                </a:cubicBezTo>
                <a:cubicBezTo>
                  <a:pt x="469056" y="542394"/>
                  <a:pt x="468121" y="540810"/>
                  <a:pt x="468121" y="540810"/>
                </a:cubicBezTo>
                <a:cubicBezTo>
                  <a:pt x="467189" y="540020"/>
                  <a:pt x="466254" y="539229"/>
                  <a:pt x="466254" y="539229"/>
                </a:cubicBezTo>
                <a:cubicBezTo>
                  <a:pt x="466254" y="538439"/>
                  <a:pt x="468121" y="537649"/>
                  <a:pt x="468121" y="537649"/>
                </a:cubicBezTo>
                <a:lnTo>
                  <a:pt x="467189" y="536065"/>
                </a:lnTo>
                <a:cubicBezTo>
                  <a:pt x="466254" y="536065"/>
                  <a:pt x="465319" y="536855"/>
                  <a:pt x="464383" y="536855"/>
                </a:cubicBezTo>
                <a:cubicBezTo>
                  <a:pt x="465319" y="537649"/>
                  <a:pt x="466254" y="538439"/>
                  <a:pt x="466254" y="539229"/>
                </a:cubicBezTo>
                <a:lnTo>
                  <a:pt x="464383" y="540020"/>
                </a:lnTo>
                <a:cubicBezTo>
                  <a:pt x="463448" y="540810"/>
                  <a:pt x="462513" y="540810"/>
                  <a:pt x="462513" y="541601"/>
                </a:cubicBezTo>
                <a:cubicBezTo>
                  <a:pt x="461581" y="540810"/>
                  <a:pt x="460645" y="540810"/>
                  <a:pt x="460645" y="540020"/>
                </a:cubicBezTo>
                <a:cubicBezTo>
                  <a:pt x="460645" y="539229"/>
                  <a:pt x="458775" y="538439"/>
                  <a:pt x="458775" y="538439"/>
                </a:cubicBezTo>
                <a:cubicBezTo>
                  <a:pt x="458775" y="537649"/>
                  <a:pt x="461581" y="536855"/>
                  <a:pt x="461581" y="536855"/>
                </a:cubicBezTo>
                <a:cubicBezTo>
                  <a:pt x="460645" y="536065"/>
                  <a:pt x="459710" y="535274"/>
                  <a:pt x="459710" y="535274"/>
                </a:cubicBezTo>
                <a:cubicBezTo>
                  <a:pt x="459710" y="534484"/>
                  <a:pt x="457843" y="533693"/>
                  <a:pt x="457843" y="532900"/>
                </a:cubicBezTo>
                <a:lnTo>
                  <a:pt x="459710" y="532109"/>
                </a:lnTo>
                <a:lnTo>
                  <a:pt x="461581" y="533693"/>
                </a:lnTo>
                <a:lnTo>
                  <a:pt x="463448" y="532109"/>
                </a:lnTo>
                <a:cubicBezTo>
                  <a:pt x="463448" y="532109"/>
                  <a:pt x="462513" y="531319"/>
                  <a:pt x="462513" y="530529"/>
                </a:cubicBezTo>
                <a:lnTo>
                  <a:pt x="460645" y="528948"/>
                </a:lnTo>
                <a:cubicBezTo>
                  <a:pt x="459710" y="528948"/>
                  <a:pt x="458775" y="530529"/>
                  <a:pt x="458775" y="529738"/>
                </a:cubicBezTo>
                <a:cubicBezTo>
                  <a:pt x="457843" y="529738"/>
                  <a:pt x="456907" y="528948"/>
                  <a:pt x="456907" y="528154"/>
                </a:cubicBezTo>
                <a:cubicBezTo>
                  <a:pt x="455972" y="528154"/>
                  <a:pt x="455972" y="527364"/>
                  <a:pt x="455037" y="526573"/>
                </a:cubicBezTo>
                <a:cubicBezTo>
                  <a:pt x="455037" y="525783"/>
                  <a:pt x="454102" y="525783"/>
                  <a:pt x="454102" y="524993"/>
                </a:cubicBezTo>
                <a:lnTo>
                  <a:pt x="455972" y="523409"/>
                </a:lnTo>
                <a:cubicBezTo>
                  <a:pt x="455972" y="523409"/>
                  <a:pt x="457843" y="522618"/>
                  <a:pt x="457843" y="521828"/>
                </a:cubicBezTo>
                <a:cubicBezTo>
                  <a:pt x="457843" y="521828"/>
                  <a:pt x="455972" y="521037"/>
                  <a:pt x="455972" y="520247"/>
                </a:cubicBezTo>
                <a:lnTo>
                  <a:pt x="454102" y="521828"/>
                </a:lnTo>
                <a:cubicBezTo>
                  <a:pt x="454102" y="521828"/>
                  <a:pt x="453170" y="520247"/>
                  <a:pt x="452234" y="520247"/>
                </a:cubicBezTo>
                <a:cubicBezTo>
                  <a:pt x="452234" y="519453"/>
                  <a:pt x="451299" y="518663"/>
                  <a:pt x="451299" y="517873"/>
                </a:cubicBezTo>
                <a:cubicBezTo>
                  <a:pt x="450452" y="517873"/>
                  <a:pt x="449639" y="517218"/>
                  <a:pt x="449488" y="516506"/>
                </a:cubicBezTo>
                <a:lnTo>
                  <a:pt x="445536" y="516096"/>
                </a:lnTo>
                <a:cubicBezTo>
                  <a:pt x="445602" y="516163"/>
                  <a:pt x="445615" y="516226"/>
                  <a:pt x="445691" y="516292"/>
                </a:cubicBezTo>
                <a:cubicBezTo>
                  <a:pt x="446626" y="516292"/>
                  <a:pt x="446626" y="517082"/>
                  <a:pt x="447561" y="517873"/>
                </a:cubicBezTo>
                <a:cubicBezTo>
                  <a:pt x="447561" y="517873"/>
                  <a:pt x="448493" y="518663"/>
                  <a:pt x="448493" y="519453"/>
                </a:cubicBezTo>
                <a:cubicBezTo>
                  <a:pt x="449428" y="519453"/>
                  <a:pt x="446626" y="520247"/>
                  <a:pt x="446626" y="521037"/>
                </a:cubicBezTo>
                <a:cubicBezTo>
                  <a:pt x="446626" y="521037"/>
                  <a:pt x="448493" y="521828"/>
                  <a:pt x="448493" y="522618"/>
                </a:cubicBezTo>
                <a:cubicBezTo>
                  <a:pt x="448493" y="523409"/>
                  <a:pt x="446626" y="523409"/>
                  <a:pt x="446626" y="524199"/>
                </a:cubicBezTo>
                <a:lnTo>
                  <a:pt x="447561" y="525783"/>
                </a:lnTo>
                <a:cubicBezTo>
                  <a:pt x="447561" y="525783"/>
                  <a:pt x="449428" y="524199"/>
                  <a:pt x="450364" y="524199"/>
                </a:cubicBezTo>
                <a:cubicBezTo>
                  <a:pt x="450364" y="524199"/>
                  <a:pt x="451299" y="523409"/>
                  <a:pt x="452234" y="523409"/>
                </a:cubicBezTo>
                <a:cubicBezTo>
                  <a:pt x="452234" y="523409"/>
                  <a:pt x="453170" y="524993"/>
                  <a:pt x="454102" y="524993"/>
                </a:cubicBezTo>
                <a:cubicBezTo>
                  <a:pt x="454102" y="524993"/>
                  <a:pt x="451299" y="525783"/>
                  <a:pt x="451299" y="526573"/>
                </a:cubicBezTo>
                <a:cubicBezTo>
                  <a:pt x="451299" y="526573"/>
                  <a:pt x="453170" y="527364"/>
                  <a:pt x="453170" y="528154"/>
                </a:cubicBezTo>
                <a:cubicBezTo>
                  <a:pt x="454102" y="528948"/>
                  <a:pt x="455037" y="530529"/>
                  <a:pt x="455972" y="531319"/>
                </a:cubicBezTo>
                <a:cubicBezTo>
                  <a:pt x="455972" y="532109"/>
                  <a:pt x="455037" y="532109"/>
                  <a:pt x="454102" y="532900"/>
                </a:cubicBezTo>
                <a:lnTo>
                  <a:pt x="452234" y="534484"/>
                </a:lnTo>
                <a:cubicBezTo>
                  <a:pt x="451299" y="534484"/>
                  <a:pt x="451299" y="532109"/>
                  <a:pt x="450364" y="532109"/>
                </a:cubicBezTo>
                <a:cubicBezTo>
                  <a:pt x="450364" y="532109"/>
                  <a:pt x="449428" y="533693"/>
                  <a:pt x="448493" y="533693"/>
                </a:cubicBezTo>
                <a:cubicBezTo>
                  <a:pt x="448493" y="533693"/>
                  <a:pt x="447561" y="532109"/>
                  <a:pt x="446626" y="532109"/>
                </a:cubicBezTo>
                <a:cubicBezTo>
                  <a:pt x="446626" y="531319"/>
                  <a:pt x="445691" y="530529"/>
                  <a:pt x="445691" y="530529"/>
                </a:cubicBezTo>
                <a:cubicBezTo>
                  <a:pt x="444755" y="529738"/>
                  <a:pt x="444755" y="528948"/>
                  <a:pt x="443820" y="528154"/>
                </a:cubicBezTo>
                <a:cubicBezTo>
                  <a:pt x="442885" y="528154"/>
                  <a:pt x="441953" y="529738"/>
                  <a:pt x="441953" y="529738"/>
                </a:cubicBezTo>
                <a:cubicBezTo>
                  <a:pt x="441017" y="529738"/>
                  <a:pt x="440082" y="528154"/>
                  <a:pt x="440082" y="528154"/>
                </a:cubicBezTo>
                <a:cubicBezTo>
                  <a:pt x="439147" y="527364"/>
                  <a:pt x="439147" y="526573"/>
                  <a:pt x="438212" y="526573"/>
                </a:cubicBezTo>
                <a:cubicBezTo>
                  <a:pt x="438212" y="525783"/>
                  <a:pt x="437279" y="524199"/>
                  <a:pt x="437279" y="524199"/>
                </a:cubicBezTo>
                <a:cubicBezTo>
                  <a:pt x="436344" y="524199"/>
                  <a:pt x="435409" y="525783"/>
                  <a:pt x="434474" y="525783"/>
                </a:cubicBezTo>
                <a:cubicBezTo>
                  <a:pt x="434474" y="526573"/>
                  <a:pt x="432603" y="526573"/>
                  <a:pt x="432603" y="527364"/>
                </a:cubicBezTo>
                <a:cubicBezTo>
                  <a:pt x="432603" y="527364"/>
                  <a:pt x="434474" y="528154"/>
                  <a:pt x="434474" y="528948"/>
                </a:cubicBezTo>
                <a:cubicBezTo>
                  <a:pt x="434474" y="528948"/>
                  <a:pt x="431671" y="529738"/>
                  <a:pt x="432603" y="530529"/>
                </a:cubicBezTo>
                <a:cubicBezTo>
                  <a:pt x="432603" y="530529"/>
                  <a:pt x="433538" y="531319"/>
                  <a:pt x="433538" y="532109"/>
                </a:cubicBezTo>
                <a:cubicBezTo>
                  <a:pt x="434474" y="532109"/>
                  <a:pt x="434474" y="533693"/>
                  <a:pt x="435409" y="533693"/>
                </a:cubicBezTo>
                <a:cubicBezTo>
                  <a:pt x="434474" y="533693"/>
                  <a:pt x="433538" y="535274"/>
                  <a:pt x="433538" y="535274"/>
                </a:cubicBezTo>
                <a:cubicBezTo>
                  <a:pt x="432603" y="535274"/>
                  <a:pt x="432603" y="533693"/>
                  <a:pt x="431671" y="533693"/>
                </a:cubicBezTo>
                <a:cubicBezTo>
                  <a:pt x="431671" y="532900"/>
                  <a:pt x="429800" y="534484"/>
                  <a:pt x="429800" y="534484"/>
                </a:cubicBezTo>
                <a:cubicBezTo>
                  <a:pt x="428865" y="534484"/>
                  <a:pt x="427933" y="532900"/>
                  <a:pt x="427933" y="532900"/>
                </a:cubicBezTo>
                <a:cubicBezTo>
                  <a:pt x="427933" y="532900"/>
                  <a:pt x="429800" y="532109"/>
                  <a:pt x="429800" y="531319"/>
                </a:cubicBezTo>
                <a:lnTo>
                  <a:pt x="428865" y="529738"/>
                </a:lnTo>
                <a:cubicBezTo>
                  <a:pt x="427933" y="529738"/>
                  <a:pt x="426998" y="531319"/>
                  <a:pt x="426063" y="531319"/>
                </a:cubicBezTo>
                <a:cubicBezTo>
                  <a:pt x="426063" y="531319"/>
                  <a:pt x="425127" y="532109"/>
                  <a:pt x="424192" y="532900"/>
                </a:cubicBezTo>
                <a:lnTo>
                  <a:pt x="422325" y="533693"/>
                </a:lnTo>
                <a:lnTo>
                  <a:pt x="420454" y="532109"/>
                </a:lnTo>
                <a:cubicBezTo>
                  <a:pt x="420454" y="532109"/>
                  <a:pt x="422325" y="531319"/>
                  <a:pt x="422325" y="530529"/>
                </a:cubicBezTo>
                <a:cubicBezTo>
                  <a:pt x="423260" y="530529"/>
                  <a:pt x="421389" y="529738"/>
                  <a:pt x="421389" y="528948"/>
                </a:cubicBezTo>
                <a:cubicBezTo>
                  <a:pt x="421389" y="528154"/>
                  <a:pt x="423260" y="528154"/>
                  <a:pt x="423260" y="527364"/>
                </a:cubicBezTo>
                <a:cubicBezTo>
                  <a:pt x="423260" y="527364"/>
                  <a:pt x="421389" y="526573"/>
                  <a:pt x="421389" y="525783"/>
                </a:cubicBezTo>
                <a:cubicBezTo>
                  <a:pt x="421389" y="526573"/>
                  <a:pt x="419519" y="526573"/>
                  <a:pt x="419519" y="527364"/>
                </a:cubicBezTo>
                <a:lnTo>
                  <a:pt x="421389" y="528948"/>
                </a:lnTo>
                <a:cubicBezTo>
                  <a:pt x="420454" y="529738"/>
                  <a:pt x="419519" y="529738"/>
                  <a:pt x="419519" y="530529"/>
                </a:cubicBezTo>
                <a:cubicBezTo>
                  <a:pt x="418584" y="530529"/>
                  <a:pt x="417652" y="531319"/>
                  <a:pt x="416716" y="532109"/>
                </a:cubicBezTo>
                <a:cubicBezTo>
                  <a:pt x="416716" y="532109"/>
                  <a:pt x="415781" y="532900"/>
                  <a:pt x="414846" y="532900"/>
                </a:cubicBezTo>
                <a:cubicBezTo>
                  <a:pt x="414846" y="532900"/>
                  <a:pt x="413910" y="531319"/>
                  <a:pt x="412978" y="531319"/>
                </a:cubicBezTo>
                <a:lnTo>
                  <a:pt x="412043" y="529738"/>
                </a:lnTo>
                <a:cubicBezTo>
                  <a:pt x="411108" y="529738"/>
                  <a:pt x="410173" y="531319"/>
                  <a:pt x="409237" y="531319"/>
                </a:cubicBezTo>
                <a:cubicBezTo>
                  <a:pt x="409237" y="530529"/>
                  <a:pt x="408302" y="528948"/>
                  <a:pt x="408302" y="528948"/>
                </a:cubicBezTo>
                <a:cubicBezTo>
                  <a:pt x="407370" y="528948"/>
                  <a:pt x="406435" y="530529"/>
                  <a:pt x="405499" y="530529"/>
                </a:cubicBezTo>
                <a:cubicBezTo>
                  <a:pt x="405499" y="530529"/>
                  <a:pt x="404564" y="532109"/>
                  <a:pt x="403629" y="532109"/>
                </a:cubicBezTo>
                <a:cubicBezTo>
                  <a:pt x="403629" y="532109"/>
                  <a:pt x="402697" y="530529"/>
                  <a:pt x="402697" y="529738"/>
                </a:cubicBezTo>
                <a:lnTo>
                  <a:pt x="404564" y="528948"/>
                </a:lnTo>
                <a:cubicBezTo>
                  <a:pt x="404564" y="528154"/>
                  <a:pt x="402697" y="527364"/>
                  <a:pt x="402697" y="527364"/>
                </a:cubicBezTo>
                <a:cubicBezTo>
                  <a:pt x="402697" y="526573"/>
                  <a:pt x="401761" y="525783"/>
                  <a:pt x="400826" y="524993"/>
                </a:cubicBezTo>
                <a:cubicBezTo>
                  <a:pt x="400826" y="524993"/>
                  <a:pt x="399891" y="524199"/>
                  <a:pt x="399891" y="523409"/>
                </a:cubicBezTo>
                <a:cubicBezTo>
                  <a:pt x="398956" y="524199"/>
                  <a:pt x="398024" y="524199"/>
                  <a:pt x="397088" y="524993"/>
                </a:cubicBezTo>
                <a:lnTo>
                  <a:pt x="398956" y="526573"/>
                </a:lnTo>
                <a:cubicBezTo>
                  <a:pt x="398956" y="526573"/>
                  <a:pt x="397088" y="527364"/>
                  <a:pt x="397088" y="528154"/>
                </a:cubicBezTo>
                <a:lnTo>
                  <a:pt x="395218" y="528948"/>
                </a:lnTo>
                <a:cubicBezTo>
                  <a:pt x="395218" y="529738"/>
                  <a:pt x="396153" y="530529"/>
                  <a:pt x="396153" y="531319"/>
                </a:cubicBezTo>
                <a:cubicBezTo>
                  <a:pt x="397088" y="531319"/>
                  <a:pt x="398024" y="532109"/>
                  <a:pt x="398024" y="532900"/>
                </a:cubicBezTo>
                <a:cubicBezTo>
                  <a:pt x="398024" y="532900"/>
                  <a:pt x="396153" y="533693"/>
                  <a:pt x="396153" y="534484"/>
                </a:cubicBezTo>
                <a:lnTo>
                  <a:pt x="394282" y="532109"/>
                </a:lnTo>
                <a:cubicBezTo>
                  <a:pt x="394282" y="532109"/>
                  <a:pt x="393350" y="530529"/>
                  <a:pt x="392415" y="530529"/>
                </a:cubicBezTo>
                <a:cubicBezTo>
                  <a:pt x="392415" y="530529"/>
                  <a:pt x="391480" y="532109"/>
                  <a:pt x="390545" y="532109"/>
                </a:cubicBezTo>
                <a:cubicBezTo>
                  <a:pt x="390545" y="532109"/>
                  <a:pt x="392415" y="532900"/>
                  <a:pt x="392415" y="533693"/>
                </a:cubicBezTo>
                <a:lnTo>
                  <a:pt x="390545" y="535274"/>
                </a:lnTo>
                <a:cubicBezTo>
                  <a:pt x="389609" y="534484"/>
                  <a:pt x="389609" y="533693"/>
                  <a:pt x="388674" y="533693"/>
                </a:cubicBezTo>
                <a:cubicBezTo>
                  <a:pt x="387742" y="532900"/>
                  <a:pt x="387742" y="532109"/>
                  <a:pt x="386807" y="531319"/>
                </a:cubicBezTo>
                <a:cubicBezTo>
                  <a:pt x="386807" y="531319"/>
                  <a:pt x="385871" y="530529"/>
                  <a:pt x="385871" y="529738"/>
                </a:cubicBezTo>
                <a:cubicBezTo>
                  <a:pt x="384936" y="528948"/>
                  <a:pt x="384001" y="528948"/>
                  <a:pt x="384001" y="528154"/>
                </a:cubicBezTo>
                <a:cubicBezTo>
                  <a:pt x="383069" y="527364"/>
                  <a:pt x="383069" y="526573"/>
                  <a:pt x="382133" y="526573"/>
                </a:cubicBezTo>
                <a:cubicBezTo>
                  <a:pt x="382133" y="525783"/>
                  <a:pt x="380263" y="527364"/>
                  <a:pt x="380263" y="527364"/>
                </a:cubicBezTo>
                <a:cubicBezTo>
                  <a:pt x="379328" y="527364"/>
                  <a:pt x="379328" y="525783"/>
                  <a:pt x="378392" y="525783"/>
                </a:cubicBezTo>
                <a:lnTo>
                  <a:pt x="377460" y="524199"/>
                </a:lnTo>
                <a:cubicBezTo>
                  <a:pt x="376525" y="524199"/>
                  <a:pt x="375590" y="522618"/>
                  <a:pt x="375590" y="522618"/>
                </a:cubicBezTo>
                <a:cubicBezTo>
                  <a:pt x="374654" y="522618"/>
                  <a:pt x="373719" y="523409"/>
                  <a:pt x="373719" y="523409"/>
                </a:cubicBezTo>
                <a:cubicBezTo>
                  <a:pt x="372787" y="524199"/>
                  <a:pt x="371852" y="524199"/>
                  <a:pt x="370917" y="524993"/>
                </a:cubicBezTo>
                <a:lnTo>
                  <a:pt x="369049" y="526573"/>
                </a:lnTo>
                <a:cubicBezTo>
                  <a:pt x="368114" y="525783"/>
                  <a:pt x="368114" y="524993"/>
                  <a:pt x="367179" y="524199"/>
                </a:cubicBezTo>
                <a:cubicBezTo>
                  <a:pt x="367179" y="524199"/>
                  <a:pt x="366243" y="523409"/>
                  <a:pt x="366243" y="522618"/>
                </a:cubicBezTo>
                <a:lnTo>
                  <a:pt x="368114" y="521828"/>
                </a:lnTo>
                <a:cubicBezTo>
                  <a:pt x="368114" y="521037"/>
                  <a:pt x="366243" y="520247"/>
                  <a:pt x="366243" y="519453"/>
                </a:cubicBezTo>
                <a:lnTo>
                  <a:pt x="368114" y="518663"/>
                </a:lnTo>
                <a:cubicBezTo>
                  <a:pt x="369049" y="517873"/>
                  <a:pt x="367179" y="517082"/>
                  <a:pt x="367179" y="516292"/>
                </a:cubicBezTo>
                <a:lnTo>
                  <a:pt x="369049" y="515498"/>
                </a:lnTo>
                <a:cubicBezTo>
                  <a:pt x="369049" y="514708"/>
                  <a:pt x="368114" y="513917"/>
                  <a:pt x="367179" y="513127"/>
                </a:cubicBezTo>
                <a:lnTo>
                  <a:pt x="365308" y="514708"/>
                </a:lnTo>
                <a:lnTo>
                  <a:pt x="363441" y="516292"/>
                </a:lnTo>
                <a:lnTo>
                  <a:pt x="361570" y="514708"/>
                </a:lnTo>
                <a:cubicBezTo>
                  <a:pt x="361570" y="513917"/>
                  <a:pt x="363441" y="513127"/>
                  <a:pt x="363441" y="513127"/>
                </a:cubicBezTo>
                <a:cubicBezTo>
                  <a:pt x="363441" y="512337"/>
                  <a:pt x="362505" y="511546"/>
                  <a:pt x="362505" y="511546"/>
                </a:cubicBezTo>
                <a:cubicBezTo>
                  <a:pt x="362505" y="510753"/>
                  <a:pt x="360635" y="509962"/>
                  <a:pt x="360635" y="509172"/>
                </a:cubicBezTo>
                <a:lnTo>
                  <a:pt x="362505" y="508381"/>
                </a:lnTo>
                <a:cubicBezTo>
                  <a:pt x="362505" y="507591"/>
                  <a:pt x="361570" y="506797"/>
                  <a:pt x="360635" y="506007"/>
                </a:cubicBezTo>
                <a:cubicBezTo>
                  <a:pt x="360635" y="506007"/>
                  <a:pt x="359700" y="505217"/>
                  <a:pt x="359700" y="504426"/>
                </a:cubicBezTo>
                <a:lnTo>
                  <a:pt x="361570" y="503636"/>
                </a:lnTo>
                <a:cubicBezTo>
                  <a:pt x="361570" y="502845"/>
                  <a:pt x="359700" y="502052"/>
                  <a:pt x="359700" y="501261"/>
                </a:cubicBezTo>
                <a:cubicBezTo>
                  <a:pt x="361570" y="500471"/>
                  <a:pt x="362505" y="499681"/>
                  <a:pt x="364373" y="498890"/>
                </a:cubicBezTo>
                <a:cubicBezTo>
                  <a:pt x="365308" y="499681"/>
                  <a:pt x="366243" y="501261"/>
                  <a:pt x="367179" y="502052"/>
                </a:cubicBezTo>
                <a:cubicBezTo>
                  <a:pt x="368114" y="502845"/>
                  <a:pt x="368114" y="503636"/>
                  <a:pt x="369049" y="504426"/>
                </a:cubicBezTo>
                <a:cubicBezTo>
                  <a:pt x="369049" y="504426"/>
                  <a:pt x="369981" y="505217"/>
                  <a:pt x="370917" y="506007"/>
                </a:cubicBezTo>
                <a:lnTo>
                  <a:pt x="372787" y="504426"/>
                </a:lnTo>
                <a:cubicBezTo>
                  <a:pt x="372787" y="504426"/>
                  <a:pt x="373719" y="506007"/>
                  <a:pt x="374654" y="506007"/>
                </a:cubicBezTo>
                <a:cubicBezTo>
                  <a:pt x="374654" y="506797"/>
                  <a:pt x="375590" y="507591"/>
                  <a:pt x="375590" y="508381"/>
                </a:cubicBezTo>
                <a:cubicBezTo>
                  <a:pt x="376525" y="508381"/>
                  <a:pt x="377460" y="506797"/>
                  <a:pt x="377460" y="506797"/>
                </a:cubicBezTo>
                <a:cubicBezTo>
                  <a:pt x="378392" y="506797"/>
                  <a:pt x="379328" y="508381"/>
                  <a:pt x="379328" y="508381"/>
                </a:cubicBezTo>
                <a:cubicBezTo>
                  <a:pt x="380263" y="509172"/>
                  <a:pt x="380263" y="509962"/>
                  <a:pt x="381198" y="509962"/>
                </a:cubicBezTo>
                <a:lnTo>
                  <a:pt x="383069" y="509172"/>
                </a:lnTo>
                <a:cubicBezTo>
                  <a:pt x="383069" y="508381"/>
                  <a:pt x="381198" y="507591"/>
                  <a:pt x="381198" y="506797"/>
                </a:cubicBezTo>
                <a:lnTo>
                  <a:pt x="384001" y="506007"/>
                </a:lnTo>
                <a:cubicBezTo>
                  <a:pt x="384001" y="505217"/>
                  <a:pt x="382133" y="504426"/>
                  <a:pt x="382133" y="503636"/>
                </a:cubicBezTo>
                <a:lnTo>
                  <a:pt x="383415" y="503091"/>
                </a:lnTo>
                <a:lnTo>
                  <a:pt x="369093" y="499803"/>
                </a:lnTo>
                <a:lnTo>
                  <a:pt x="359819" y="497671"/>
                </a:lnTo>
                <a:lnTo>
                  <a:pt x="350127" y="495968"/>
                </a:lnTo>
                <a:lnTo>
                  <a:pt x="345069" y="495114"/>
                </a:lnTo>
                <a:lnTo>
                  <a:pt x="340856" y="493411"/>
                </a:lnTo>
                <a:lnTo>
                  <a:pt x="332426" y="490854"/>
                </a:lnTo>
                <a:lnTo>
                  <a:pt x="326946" y="488725"/>
                </a:lnTo>
                <a:lnTo>
                  <a:pt x="321045" y="487021"/>
                </a:lnTo>
                <a:lnTo>
                  <a:pt x="318938" y="486593"/>
                </a:lnTo>
                <a:lnTo>
                  <a:pt x="317676" y="485743"/>
                </a:lnTo>
                <a:lnTo>
                  <a:pt x="317254" y="485315"/>
                </a:lnTo>
                <a:lnTo>
                  <a:pt x="316832" y="484889"/>
                </a:lnTo>
                <a:lnTo>
                  <a:pt x="315147" y="484464"/>
                </a:lnTo>
                <a:lnTo>
                  <a:pt x="313037" y="482758"/>
                </a:lnTo>
                <a:lnTo>
                  <a:pt x="310930" y="480629"/>
                </a:lnTo>
                <a:lnTo>
                  <a:pt x="307980" y="476368"/>
                </a:lnTo>
                <a:lnTo>
                  <a:pt x="305873" y="474239"/>
                </a:lnTo>
                <a:lnTo>
                  <a:pt x="304607" y="472961"/>
                </a:lnTo>
                <a:lnTo>
                  <a:pt x="304188" y="472533"/>
                </a:lnTo>
                <a:lnTo>
                  <a:pt x="302079" y="471257"/>
                </a:lnTo>
                <a:lnTo>
                  <a:pt x="300816" y="469979"/>
                </a:lnTo>
                <a:lnTo>
                  <a:pt x="299550" y="467422"/>
                </a:lnTo>
                <a:lnTo>
                  <a:pt x="299550" y="465290"/>
                </a:lnTo>
                <a:lnTo>
                  <a:pt x="299550" y="464440"/>
                </a:lnTo>
                <a:lnTo>
                  <a:pt x="298709" y="463586"/>
                </a:lnTo>
                <a:lnTo>
                  <a:pt x="292386" y="457197"/>
                </a:lnTo>
                <a:lnTo>
                  <a:pt x="286484" y="449951"/>
                </a:lnTo>
                <a:lnTo>
                  <a:pt x="279742" y="442708"/>
                </a:lnTo>
                <a:lnTo>
                  <a:pt x="273419" y="435465"/>
                </a:lnTo>
                <a:lnTo>
                  <a:pt x="266255" y="428648"/>
                </a:lnTo>
                <a:lnTo>
                  <a:pt x="259513" y="422258"/>
                </a:lnTo>
                <a:lnTo>
                  <a:pt x="249817" y="414590"/>
                </a:lnTo>
                <a:lnTo>
                  <a:pt x="240968" y="406494"/>
                </a:lnTo>
                <a:lnTo>
                  <a:pt x="223686" y="390305"/>
                </a:lnTo>
                <a:lnTo>
                  <a:pt x="218629" y="385191"/>
                </a:lnTo>
                <a:lnTo>
                  <a:pt x="213150" y="380930"/>
                </a:lnTo>
                <a:lnTo>
                  <a:pt x="202613" y="371555"/>
                </a:lnTo>
                <a:lnTo>
                  <a:pt x="193342" y="364741"/>
                </a:lnTo>
                <a:lnTo>
                  <a:pt x="184912" y="357070"/>
                </a:lnTo>
                <a:lnTo>
                  <a:pt x="176904" y="349402"/>
                </a:lnTo>
                <a:lnTo>
                  <a:pt x="172691" y="345141"/>
                </a:lnTo>
                <a:lnTo>
                  <a:pt x="169318" y="340881"/>
                </a:lnTo>
                <a:lnTo>
                  <a:pt x="157515" y="325967"/>
                </a:lnTo>
                <a:lnTo>
                  <a:pt x="143609" y="308074"/>
                </a:lnTo>
                <a:lnTo>
                  <a:pt x="136864" y="298699"/>
                </a:lnTo>
                <a:lnTo>
                  <a:pt x="130544" y="289325"/>
                </a:lnTo>
                <a:lnTo>
                  <a:pt x="125065" y="281657"/>
                </a:lnTo>
                <a:lnTo>
                  <a:pt x="118319" y="273135"/>
                </a:lnTo>
                <a:lnTo>
                  <a:pt x="110733" y="264189"/>
                </a:lnTo>
                <a:lnTo>
                  <a:pt x="101881" y="255239"/>
                </a:lnTo>
                <a:lnTo>
                  <a:pt x="97246" y="250554"/>
                </a:lnTo>
                <a:lnTo>
                  <a:pt x="91767" y="247146"/>
                </a:lnTo>
                <a:lnTo>
                  <a:pt x="86709" y="243311"/>
                </a:lnTo>
                <a:lnTo>
                  <a:pt x="84181" y="241179"/>
                </a:lnTo>
                <a:lnTo>
                  <a:pt x="82074" y="238625"/>
                </a:lnTo>
                <a:lnTo>
                  <a:pt x="74488" y="230529"/>
                </a:lnTo>
                <a:lnTo>
                  <a:pt x="67324" y="221582"/>
                </a:lnTo>
                <a:lnTo>
                  <a:pt x="56365" y="207522"/>
                </a:lnTo>
                <a:lnTo>
                  <a:pt x="50042" y="201129"/>
                </a:lnTo>
                <a:lnTo>
                  <a:pt x="48748" y="199634"/>
                </a:lnTo>
                <a:lnTo>
                  <a:pt x="48618" y="199634"/>
                </a:lnTo>
                <a:lnTo>
                  <a:pt x="46915" y="199634"/>
                </a:lnTo>
                <a:lnTo>
                  <a:pt x="45208" y="199202"/>
                </a:lnTo>
                <a:lnTo>
                  <a:pt x="43501" y="198771"/>
                </a:lnTo>
                <a:lnTo>
                  <a:pt x="41794" y="197480"/>
                </a:lnTo>
                <a:lnTo>
                  <a:pt x="40944" y="196185"/>
                </a:lnTo>
                <a:lnTo>
                  <a:pt x="40091" y="195322"/>
                </a:lnTo>
                <a:lnTo>
                  <a:pt x="40091" y="194891"/>
                </a:lnTo>
                <a:lnTo>
                  <a:pt x="38809" y="194028"/>
                </a:lnTo>
                <a:lnTo>
                  <a:pt x="36252" y="190580"/>
                </a:lnTo>
                <a:lnTo>
                  <a:pt x="34120" y="187560"/>
                </a:lnTo>
                <a:lnTo>
                  <a:pt x="32413" y="185406"/>
                </a:lnTo>
                <a:lnTo>
                  <a:pt x="27721" y="181527"/>
                </a:lnTo>
                <a:lnTo>
                  <a:pt x="22604" y="177212"/>
                </a:lnTo>
                <a:lnTo>
                  <a:pt x="18766" y="172038"/>
                </a:lnTo>
                <a:lnTo>
                  <a:pt x="14927" y="166433"/>
                </a:lnTo>
                <a:lnTo>
                  <a:pt x="11516" y="159534"/>
                </a:lnTo>
                <a:lnTo>
                  <a:pt x="8956" y="153065"/>
                </a:lnTo>
                <a:lnTo>
                  <a:pt x="6399" y="146169"/>
                </a:lnTo>
                <a:lnTo>
                  <a:pt x="4692" y="140132"/>
                </a:lnTo>
                <a:lnTo>
                  <a:pt x="2132" y="128922"/>
                </a:lnTo>
                <a:lnTo>
                  <a:pt x="1282" y="122885"/>
                </a:lnTo>
                <a:lnTo>
                  <a:pt x="0" y="115985"/>
                </a:lnTo>
                <a:lnTo>
                  <a:pt x="0" y="109086"/>
                </a:lnTo>
                <a:lnTo>
                  <a:pt x="0" y="101327"/>
                </a:lnTo>
                <a:lnTo>
                  <a:pt x="0" y="93996"/>
                </a:lnTo>
                <a:lnTo>
                  <a:pt x="1282" y="87096"/>
                </a:lnTo>
                <a:lnTo>
                  <a:pt x="2132" y="80200"/>
                </a:lnTo>
                <a:lnTo>
                  <a:pt x="3414" y="74163"/>
                </a:lnTo>
                <a:lnTo>
                  <a:pt x="5546" y="66401"/>
                </a:lnTo>
                <a:lnTo>
                  <a:pt x="7678" y="59933"/>
                </a:lnTo>
                <a:lnTo>
                  <a:pt x="10238" y="53464"/>
                </a:lnTo>
                <a:lnTo>
                  <a:pt x="13223" y="47428"/>
                </a:lnTo>
                <a:lnTo>
                  <a:pt x="16634" y="42254"/>
                </a:lnTo>
                <a:lnTo>
                  <a:pt x="20472" y="36649"/>
                </a:lnTo>
                <a:lnTo>
                  <a:pt x="24311" y="31906"/>
                </a:lnTo>
                <a:lnTo>
                  <a:pt x="29003" y="27595"/>
                </a:lnTo>
                <a:lnTo>
                  <a:pt x="36252" y="21127"/>
                </a:lnTo>
                <a:lnTo>
                  <a:pt x="44780" y="15522"/>
                </a:lnTo>
                <a:lnTo>
                  <a:pt x="52885" y="10779"/>
                </a:lnTo>
                <a:lnTo>
                  <a:pt x="62266" y="6900"/>
                </a:lnTo>
                <a:lnTo>
                  <a:pt x="72076" y="3880"/>
                </a:lnTo>
                <a:lnTo>
                  <a:pt x="82310" y="1723"/>
                </a:lnTo>
                <a:lnTo>
                  <a:pt x="92119" y="431"/>
                </a:lnTo>
                <a:lnTo>
                  <a:pt x="102782" y="0"/>
                </a:lnTo>
                <a:lnTo>
                  <a:pt x="110884" y="431"/>
                </a:lnTo>
                <a:lnTo>
                  <a:pt x="118987" y="863"/>
                </a:lnTo>
                <a:lnTo>
                  <a:pt x="127089" y="2157"/>
                </a:lnTo>
                <a:lnTo>
                  <a:pt x="134767" y="3880"/>
                </a:lnTo>
                <a:lnTo>
                  <a:pt x="142444" y="6037"/>
                </a:lnTo>
                <a:lnTo>
                  <a:pt x="150121" y="8622"/>
                </a:lnTo>
                <a:lnTo>
                  <a:pt x="156942" y="11642"/>
                </a:lnTo>
                <a:lnTo>
                  <a:pt x="164195" y="15090"/>
                </a:lnTo>
                <a:lnTo>
                  <a:pt x="171019" y="18973"/>
                </a:lnTo>
                <a:lnTo>
                  <a:pt x="177414" y="23284"/>
                </a:lnTo>
                <a:lnTo>
                  <a:pt x="183385" y="28026"/>
                </a:lnTo>
                <a:lnTo>
                  <a:pt x="189781" y="32769"/>
                </a:lnTo>
                <a:lnTo>
                  <a:pt x="194901" y="37943"/>
                </a:lnTo>
                <a:lnTo>
                  <a:pt x="200018" y="43979"/>
                </a:lnTo>
                <a:lnTo>
                  <a:pt x="204710" y="49585"/>
                </a:lnTo>
                <a:lnTo>
                  <a:pt x="208974" y="56053"/>
                </a:lnTo>
                <a:lnTo>
                  <a:pt x="209824" y="58210"/>
                </a:lnTo>
                <a:lnTo>
                  <a:pt x="209824" y="59933"/>
                </a:lnTo>
                <a:lnTo>
                  <a:pt x="209824" y="61658"/>
                </a:lnTo>
                <a:lnTo>
                  <a:pt x="209494" y="62666"/>
                </a:lnTo>
                <a:lnTo>
                  <a:pt x="225793" y="81406"/>
                </a:lnTo>
                <a:lnTo>
                  <a:pt x="252346" y="111230"/>
                </a:lnTo>
                <a:lnTo>
                  <a:pt x="264243" y="125193"/>
                </a:lnTo>
                <a:lnTo>
                  <a:pt x="264781" y="125193"/>
                </a:lnTo>
                <a:lnTo>
                  <a:pt x="265890" y="125618"/>
                </a:lnTo>
                <a:lnTo>
                  <a:pt x="266444" y="126040"/>
                </a:lnTo>
                <a:lnTo>
                  <a:pt x="266444" y="126887"/>
                </a:lnTo>
                <a:lnTo>
                  <a:pt x="266444" y="127731"/>
                </a:lnTo>
                <a:lnTo>
                  <a:pt x="266431" y="127798"/>
                </a:lnTo>
                <a:lnTo>
                  <a:pt x="278476" y="142334"/>
                </a:lnTo>
                <a:lnTo>
                  <a:pt x="289857" y="155966"/>
                </a:lnTo>
                <a:lnTo>
                  <a:pt x="302079" y="170454"/>
                </a:lnTo>
                <a:lnTo>
                  <a:pt x="309246" y="177697"/>
                </a:lnTo>
                <a:lnTo>
                  <a:pt x="315988" y="184940"/>
                </a:lnTo>
                <a:lnTo>
                  <a:pt x="323574" y="192183"/>
                </a:lnTo>
                <a:lnTo>
                  <a:pt x="331160" y="199426"/>
                </a:lnTo>
                <a:lnTo>
                  <a:pt x="350549" y="216043"/>
                </a:lnTo>
                <a:lnTo>
                  <a:pt x="365721" y="229250"/>
                </a:lnTo>
                <a:lnTo>
                  <a:pt x="380896" y="243311"/>
                </a:lnTo>
                <a:lnTo>
                  <a:pt x="395646" y="257371"/>
                </a:lnTo>
                <a:lnTo>
                  <a:pt x="409555" y="271857"/>
                </a:lnTo>
                <a:lnTo>
                  <a:pt x="422621" y="286771"/>
                </a:lnTo>
                <a:lnTo>
                  <a:pt x="435264" y="301681"/>
                </a:lnTo>
                <a:lnTo>
                  <a:pt x="442006" y="309778"/>
                </a:lnTo>
                <a:lnTo>
                  <a:pt x="448751" y="318299"/>
                </a:lnTo>
                <a:lnTo>
                  <a:pt x="456337" y="327245"/>
                </a:lnTo>
                <a:lnTo>
                  <a:pt x="463924" y="335767"/>
                </a:lnTo>
                <a:lnTo>
                  <a:pt x="468137" y="339174"/>
                </a:lnTo>
                <a:lnTo>
                  <a:pt x="472353" y="342584"/>
                </a:lnTo>
                <a:lnTo>
                  <a:pt x="472775" y="343009"/>
                </a:lnTo>
                <a:lnTo>
                  <a:pt x="473194" y="343009"/>
                </a:lnTo>
                <a:lnTo>
                  <a:pt x="475304" y="343863"/>
                </a:lnTo>
                <a:lnTo>
                  <a:pt x="476989" y="345566"/>
                </a:lnTo>
                <a:lnTo>
                  <a:pt x="476989" y="345992"/>
                </a:lnTo>
                <a:lnTo>
                  <a:pt x="477411" y="346420"/>
                </a:lnTo>
                <a:lnTo>
                  <a:pt x="478255" y="347695"/>
                </a:lnTo>
                <a:lnTo>
                  <a:pt x="479518" y="348974"/>
                </a:lnTo>
                <a:lnTo>
                  <a:pt x="479940" y="350252"/>
                </a:lnTo>
                <a:lnTo>
                  <a:pt x="480362" y="351531"/>
                </a:lnTo>
                <a:lnTo>
                  <a:pt x="480362" y="351956"/>
                </a:lnTo>
                <a:lnTo>
                  <a:pt x="480362" y="352384"/>
                </a:lnTo>
                <a:lnTo>
                  <a:pt x="482046" y="357070"/>
                </a:lnTo>
                <a:lnTo>
                  <a:pt x="483734" y="362184"/>
                </a:lnTo>
                <a:lnTo>
                  <a:pt x="484575" y="367295"/>
                </a:lnTo>
                <a:lnTo>
                  <a:pt x="485419" y="372834"/>
                </a:lnTo>
                <a:lnTo>
                  <a:pt x="486263" y="383912"/>
                </a:lnTo>
                <a:lnTo>
                  <a:pt x="486263" y="394991"/>
                </a:lnTo>
                <a:lnTo>
                  <a:pt x="485841" y="406069"/>
                </a:lnTo>
                <a:lnTo>
                  <a:pt x="484575" y="416719"/>
                </a:lnTo>
                <a:lnTo>
                  <a:pt x="483312" y="425665"/>
                </a:lnTo>
                <a:lnTo>
                  <a:pt x="481624" y="434187"/>
                </a:lnTo>
                <a:lnTo>
                  <a:pt x="480362" y="442283"/>
                </a:lnTo>
                <a:lnTo>
                  <a:pt x="479518" y="449951"/>
                </a:lnTo>
                <a:lnTo>
                  <a:pt x="477411" y="466143"/>
                </a:lnTo>
                <a:lnTo>
                  <a:pt x="477411" y="468700"/>
                </a:lnTo>
                <a:lnTo>
                  <a:pt x="476989" y="476368"/>
                </a:lnTo>
                <a:lnTo>
                  <a:pt x="476989" y="484036"/>
                </a:lnTo>
                <a:lnTo>
                  <a:pt x="476567" y="487447"/>
                </a:lnTo>
                <a:lnTo>
                  <a:pt x="475726" y="490429"/>
                </a:lnTo>
                <a:lnTo>
                  <a:pt x="474882" y="493411"/>
                </a:lnTo>
                <a:lnTo>
                  <a:pt x="474460" y="496821"/>
                </a:lnTo>
                <a:lnTo>
                  <a:pt x="474460" y="501932"/>
                </a:lnTo>
                <a:lnTo>
                  <a:pt x="474460" y="503015"/>
                </a:lnTo>
                <a:lnTo>
                  <a:pt x="475600" y="502052"/>
                </a:lnTo>
                <a:cubicBezTo>
                  <a:pt x="476535" y="502052"/>
                  <a:pt x="477471" y="503636"/>
                  <a:pt x="477471" y="503636"/>
                </a:cubicBezTo>
                <a:cubicBezTo>
                  <a:pt x="478403" y="504426"/>
                  <a:pt x="478403" y="505217"/>
                  <a:pt x="479338" y="505217"/>
                </a:cubicBezTo>
                <a:cubicBezTo>
                  <a:pt x="479338" y="506007"/>
                  <a:pt x="480273" y="506797"/>
                  <a:pt x="481209" y="507591"/>
                </a:cubicBezTo>
                <a:cubicBezTo>
                  <a:pt x="481209" y="507591"/>
                  <a:pt x="482144" y="508381"/>
                  <a:pt x="482144" y="509172"/>
                </a:cubicBezTo>
                <a:lnTo>
                  <a:pt x="484011" y="507591"/>
                </a:lnTo>
                <a:cubicBezTo>
                  <a:pt x="484947" y="507591"/>
                  <a:pt x="485882" y="509172"/>
                  <a:pt x="485882" y="509172"/>
                </a:cubicBezTo>
                <a:cubicBezTo>
                  <a:pt x="485882" y="509962"/>
                  <a:pt x="484011" y="510753"/>
                  <a:pt x="484011" y="510753"/>
                </a:cubicBezTo>
                <a:cubicBezTo>
                  <a:pt x="484011" y="511546"/>
                  <a:pt x="484947" y="512337"/>
                  <a:pt x="485882" y="512337"/>
                </a:cubicBezTo>
                <a:cubicBezTo>
                  <a:pt x="485882" y="513127"/>
                  <a:pt x="486817" y="511546"/>
                  <a:pt x="487749" y="511546"/>
                </a:cubicBezTo>
                <a:cubicBezTo>
                  <a:pt x="488684" y="511546"/>
                  <a:pt x="488684" y="513127"/>
                  <a:pt x="489620" y="513127"/>
                </a:cubicBezTo>
                <a:lnTo>
                  <a:pt x="491490" y="511546"/>
                </a:lnTo>
                <a:cubicBezTo>
                  <a:pt x="490555" y="510753"/>
                  <a:pt x="490555" y="510753"/>
                  <a:pt x="489620" y="509962"/>
                </a:cubicBezTo>
                <a:cubicBezTo>
                  <a:pt x="489620" y="509172"/>
                  <a:pt x="488684" y="508381"/>
                  <a:pt x="487749" y="508381"/>
                </a:cubicBezTo>
                <a:cubicBezTo>
                  <a:pt x="487749" y="507591"/>
                  <a:pt x="486817" y="506797"/>
                  <a:pt x="486817" y="506007"/>
                </a:cubicBezTo>
                <a:cubicBezTo>
                  <a:pt x="485882" y="506007"/>
                  <a:pt x="485882" y="505217"/>
                  <a:pt x="484947" y="504426"/>
                </a:cubicBezTo>
                <a:cubicBezTo>
                  <a:pt x="484947" y="504426"/>
                  <a:pt x="484011" y="502845"/>
                  <a:pt x="483076" y="502845"/>
                </a:cubicBezTo>
                <a:lnTo>
                  <a:pt x="481209" y="504426"/>
                </a:lnTo>
                <a:cubicBezTo>
                  <a:pt x="481209" y="504426"/>
                  <a:pt x="480273" y="502845"/>
                  <a:pt x="479338" y="502052"/>
                </a:cubicBezTo>
                <a:lnTo>
                  <a:pt x="482144" y="501261"/>
                </a:lnTo>
                <a:cubicBezTo>
                  <a:pt x="482144" y="500471"/>
                  <a:pt x="480273" y="499681"/>
                  <a:pt x="480273" y="499681"/>
                </a:cubicBezTo>
                <a:cubicBezTo>
                  <a:pt x="479338" y="498890"/>
                  <a:pt x="479338" y="498100"/>
                  <a:pt x="478403" y="497306"/>
                </a:cubicBezTo>
                <a:cubicBezTo>
                  <a:pt x="480273" y="496516"/>
                  <a:pt x="481209" y="495725"/>
                  <a:pt x="483076" y="494935"/>
                </a:cubicBezTo>
                <a:cubicBezTo>
                  <a:pt x="484011" y="495725"/>
                  <a:pt x="484947" y="497306"/>
                  <a:pt x="485882" y="498100"/>
                </a:cubicBezTo>
                <a:cubicBezTo>
                  <a:pt x="486817" y="498890"/>
                  <a:pt x="486817" y="499681"/>
                  <a:pt x="487749" y="500471"/>
                </a:cubicBezTo>
                <a:lnTo>
                  <a:pt x="488684" y="502052"/>
                </a:lnTo>
                <a:cubicBezTo>
                  <a:pt x="489620" y="502052"/>
                  <a:pt x="490555" y="500471"/>
                  <a:pt x="491490" y="500471"/>
                </a:cubicBezTo>
                <a:lnTo>
                  <a:pt x="492422" y="502052"/>
                </a:lnTo>
                <a:cubicBezTo>
                  <a:pt x="493358" y="502052"/>
                  <a:pt x="494293" y="501261"/>
                  <a:pt x="495228" y="501261"/>
                </a:cubicBezTo>
                <a:cubicBezTo>
                  <a:pt x="495228" y="500471"/>
                  <a:pt x="493358" y="499681"/>
                  <a:pt x="493358" y="498890"/>
                </a:cubicBezTo>
                <a:lnTo>
                  <a:pt x="495228" y="498100"/>
                </a:lnTo>
                <a:cubicBezTo>
                  <a:pt x="496163" y="498100"/>
                  <a:pt x="496163" y="498890"/>
                  <a:pt x="497099" y="499681"/>
                </a:cubicBezTo>
                <a:cubicBezTo>
                  <a:pt x="497099" y="500471"/>
                  <a:pt x="498031" y="500471"/>
                  <a:pt x="498966" y="501261"/>
                </a:cubicBezTo>
                <a:cubicBezTo>
                  <a:pt x="498966" y="502052"/>
                  <a:pt x="499901" y="502845"/>
                  <a:pt x="499901" y="502845"/>
                </a:cubicBezTo>
                <a:cubicBezTo>
                  <a:pt x="499901" y="503636"/>
                  <a:pt x="498031" y="504426"/>
                  <a:pt x="498031" y="504426"/>
                </a:cubicBezTo>
                <a:lnTo>
                  <a:pt x="499901" y="506007"/>
                </a:lnTo>
                <a:cubicBezTo>
                  <a:pt x="499901" y="506797"/>
                  <a:pt x="500837" y="507591"/>
                  <a:pt x="500837" y="508381"/>
                </a:cubicBezTo>
                <a:cubicBezTo>
                  <a:pt x="501772" y="507591"/>
                  <a:pt x="503639" y="506797"/>
                  <a:pt x="503639" y="506797"/>
                </a:cubicBezTo>
                <a:cubicBezTo>
                  <a:pt x="503639" y="506007"/>
                  <a:pt x="505510" y="506007"/>
                  <a:pt x="505510" y="505217"/>
                </a:cubicBezTo>
                <a:lnTo>
                  <a:pt x="503639" y="503636"/>
                </a:lnTo>
                <a:cubicBezTo>
                  <a:pt x="503639" y="502845"/>
                  <a:pt x="502704" y="502052"/>
                  <a:pt x="502704" y="502052"/>
                </a:cubicBezTo>
                <a:cubicBezTo>
                  <a:pt x="501772" y="501261"/>
                  <a:pt x="500837" y="500471"/>
                  <a:pt x="500837" y="499681"/>
                </a:cubicBezTo>
                <a:lnTo>
                  <a:pt x="502704" y="498890"/>
                </a:lnTo>
                <a:cubicBezTo>
                  <a:pt x="503639" y="498100"/>
                  <a:pt x="504575" y="498100"/>
                  <a:pt x="504575" y="497306"/>
                </a:cubicBezTo>
                <a:lnTo>
                  <a:pt x="503639" y="495725"/>
                </a:lnTo>
                <a:cubicBezTo>
                  <a:pt x="503639" y="494935"/>
                  <a:pt x="505510" y="494935"/>
                  <a:pt x="505510" y="494145"/>
                </a:cubicBezTo>
                <a:cubicBezTo>
                  <a:pt x="505510" y="493351"/>
                  <a:pt x="503639" y="493351"/>
                  <a:pt x="503639" y="492561"/>
                </a:cubicBezTo>
                <a:lnTo>
                  <a:pt x="505510" y="490980"/>
                </a:lnTo>
                <a:cubicBezTo>
                  <a:pt x="506445" y="491770"/>
                  <a:pt x="507380" y="492561"/>
                  <a:pt x="507380" y="492561"/>
                </a:cubicBezTo>
                <a:cubicBezTo>
                  <a:pt x="507380" y="493351"/>
                  <a:pt x="509248" y="494145"/>
                  <a:pt x="509248" y="494935"/>
                </a:cubicBezTo>
                <a:cubicBezTo>
                  <a:pt x="509248" y="494935"/>
                  <a:pt x="506445" y="495725"/>
                  <a:pt x="507380" y="495725"/>
                </a:cubicBezTo>
                <a:cubicBezTo>
                  <a:pt x="507380" y="496516"/>
                  <a:pt x="508312" y="497306"/>
                  <a:pt x="508312" y="498100"/>
                </a:cubicBezTo>
                <a:lnTo>
                  <a:pt x="506445" y="498890"/>
                </a:lnTo>
                <a:cubicBezTo>
                  <a:pt x="506445" y="499681"/>
                  <a:pt x="507380" y="500471"/>
                  <a:pt x="508312" y="501261"/>
                </a:cubicBezTo>
                <a:cubicBezTo>
                  <a:pt x="508312" y="501261"/>
                  <a:pt x="509248" y="502052"/>
                  <a:pt x="509248" y="502845"/>
                </a:cubicBezTo>
                <a:cubicBezTo>
                  <a:pt x="510183" y="502845"/>
                  <a:pt x="511118" y="504426"/>
                  <a:pt x="511118" y="504426"/>
                </a:cubicBezTo>
                <a:cubicBezTo>
                  <a:pt x="512054" y="504426"/>
                  <a:pt x="512986" y="502845"/>
                  <a:pt x="512986" y="502845"/>
                </a:cubicBezTo>
                <a:cubicBezTo>
                  <a:pt x="513921" y="502845"/>
                  <a:pt x="514856" y="504426"/>
                  <a:pt x="514856" y="505217"/>
                </a:cubicBezTo>
                <a:lnTo>
                  <a:pt x="512986" y="506007"/>
                </a:lnTo>
                <a:cubicBezTo>
                  <a:pt x="512986" y="506797"/>
                  <a:pt x="513921" y="507591"/>
                  <a:pt x="514856" y="507591"/>
                </a:cubicBezTo>
                <a:cubicBezTo>
                  <a:pt x="514856" y="508381"/>
                  <a:pt x="515791" y="509172"/>
                  <a:pt x="515791" y="509962"/>
                </a:cubicBezTo>
                <a:lnTo>
                  <a:pt x="513921" y="510753"/>
                </a:lnTo>
                <a:cubicBezTo>
                  <a:pt x="513921" y="511546"/>
                  <a:pt x="515791" y="512337"/>
                  <a:pt x="515791" y="513127"/>
                </a:cubicBezTo>
                <a:cubicBezTo>
                  <a:pt x="515791" y="513127"/>
                  <a:pt x="513921" y="513917"/>
                  <a:pt x="512986" y="513917"/>
                </a:cubicBezTo>
                <a:cubicBezTo>
                  <a:pt x="512986" y="514708"/>
                  <a:pt x="511118" y="514708"/>
                  <a:pt x="511118" y="515498"/>
                </a:cubicBezTo>
                <a:cubicBezTo>
                  <a:pt x="511118" y="516292"/>
                  <a:pt x="512986" y="517082"/>
                  <a:pt x="512986" y="517082"/>
                </a:cubicBezTo>
                <a:cubicBezTo>
                  <a:pt x="512986" y="517873"/>
                  <a:pt x="511118" y="517873"/>
                  <a:pt x="511118" y="518663"/>
                </a:cubicBezTo>
                <a:cubicBezTo>
                  <a:pt x="511118" y="519453"/>
                  <a:pt x="512054" y="520247"/>
                  <a:pt x="512054" y="520247"/>
                </a:cubicBezTo>
                <a:cubicBezTo>
                  <a:pt x="512986" y="520247"/>
                  <a:pt x="513921" y="519453"/>
                  <a:pt x="514856" y="519453"/>
                </a:cubicBezTo>
                <a:cubicBezTo>
                  <a:pt x="514856" y="518663"/>
                  <a:pt x="516727" y="517873"/>
                  <a:pt x="516727" y="517873"/>
                </a:cubicBezTo>
                <a:cubicBezTo>
                  <a:pt x="516727" y="517082"/>
                  <a:pt x="514856" y="516292"/>
                  <a:pt x="514856" y="516292"/>
                </a:cubicBezTo>
                <a:cubicBezTo>
                  <a:pt x="514856" y="515498"/>
                  <a:pt x="516727" y="514708"/>
                  <a:pt x="516727" y="514708"/>
                </a:cubicBezTo>
                <a:cubicBezTo>
                  <a:pt x="517659" y="513917"/>
                  <a:pt x="515791" y="513127"/>
                  <a:pt x="515791" y="513127"/>
                </a:cubicBezTo>
                <a:cubicBezTo>
                  <a:pt x="515791" y="512337"/>
                  <a:pt x="517659" y="512337"/>
                  <a:pt x="517659" y="511546"/>
                </a:cubicBezTo>
                <a:cubicBezTo>
                  <a:pt x="517659" y="510753"/>
                  <a:pt x="519529" y="510753"/>
                  <a:pt x="519529" y="509962"/>
                </a:cubicBezTo>
                <a:cubicBezTo>
                  <a:pt x="519529" y="509962"/>
                  <a:pt x="517659" y="509172"/>
                  <a:pt x="517659" y="508381"/>
                </a:cubicBezTo>
                <a:cubicBezTo>
                  <a:pt x="517659" y="507591"/>
                  <a:pt x="516727" y="507591"/>
                  <a:pt x="516727" y="506797"/>
                </a:cubicBezTo>
                <a:cubicBezTo>
                  <a:pt x="516727" y="506007"/>
                  <a:pt x="518594" y="506007"/>
                  <a:pt x="518594" y="505217"/>
                </a:cubicBezTo>
                <a:cubicBezTo>
                  <a:pt x="518594" y="504426"/>
                  <a:pt x="516727" y="503636"/>
                  <a:pt x="516727" y="503636"/>
                </a:cubicBezTo>
                <a:cubicBezTo>
                  <a:pt x="516727" y="502845"/>
                  <a:pt x="515791" y="502052"/>
                  <a:pt x="515791" y="502052"/>
                </a:cubicBezTo>
                <a:cubicBezTo>
                  <a:pt x="515791" y="501261"/>
                  <a:pt x="517659" y="500471"/>
                  <a:pt x="517659" y="500471"/>
                </a:cubicBezTo>
                <a:lnTo>
                  <a:pt x="515791" y="498890"/>
                </a:lnTo>
                <a:lnTo>
                  <a:pt x="513921" y="499681"/>
                </a:lnTo>
                <a:lnTo>
                  <a:pt x="512054" y="498100"/>
                </a:lnTo>
                <a:cubicBezTo>
                  <a:pt x="512054" y="497306"/>
                  <a:pt x="511118" y="497306"/>
                  <a:pt x="510183" y="496516"/>
                </a:cubicBezTo>
                <a:cubicBezTo>
                  <a:pt x="512054" y="495725"/>
                  <a:pt x="512986" y="494935"/>
                  <a:pt x="514856" y="493351"/>
                </a:cubicBezTo>
                <a:cubicBezTo>
                  <a:pt x="515791" y="494145"/>
                  <a:pt x="515791" y="495725"/>
                  <a:pt x="516727" y="495725"/>
                </a:cubicBezTo>
                <a:cubicBezTo>
                  <a:pt x="516727" y="495725"/>
                  <a:pt x="517659" y="494145"/>
                  <a:pt x="518594" y="494145"/>
                </a:cubicBezTo>
                <a:cubicBezTo>
                  <a:pt x="519529" y="494145"/>
                  <a:pt x="519529" y="495725"/>
                  <a:pt x="520465" y="495725"/>
                </a:cubicBezTo>
                <a:cubicBezTo>
                  <a:pt x="520465" y="495725"/>
                  <a:pt x="522332" y="494145"/>
                  <a:pt x="522332" y="494935"/>
                </a:cubicBezTo>
                <a:cubicBezTo>
                  <a:pt x="522332" y="494935"/>
                  <a:pt x="523267" y="495725"/>
                  <a:pt x="523267" y="496516"/>
                </a:cubicBezTo>
                <a:cubicBezTo>
                  <a:pt x="524203" y="496516"/>
                  <a:pt x="525138" y="497306"/>
                  <a:pt x="525138" y="498100"/>
                </a:cubicBezTo>
                <a:cubicBezTo>
                  <a:pt x="525138" y="498890"/>
                  <a:pt x="527008" y="499681"/>
                  <a:pt x="527008" y="499681"/>
                </a:cubicBezTo>
                <a:cubicBezTo>
                  <a:pt x="527008" y="500471"/>
                  <a:pt x="525138" y="500471"/>
                  <a:pt x="525138" y="501261"/>
                </a:cubicBezTo>
                <a:lnTo>
                  <a:pt x="526073" y="502845"/>
                </a:lnTo>
                <a:cubicBezTo>
                  <a:pt x="526073" y="502845"/>
                  <a:pt x="527940" y="501261"/>
                  <a:pt x="528876" y="501261"/>
                </a:cubicBezTo>
                <a:lnTo>
                  <a:pt x="529811" y="503636"/>
                </a:lnTo>
                <a:cubicBezTo>
                  <a:pt x="530746" y="503636"/>
                  <a:pt x="531681" y="502052"/>
                  <a:pt x="532614" y="502052"/>
                </a:cubicBezTo>
                <a:lnTo>
                  <a:pt x="533549" y="503636"/>
                </a:lnTo>
                <a:cubicBezTo>
                  <a:pt x="534484" y="505217"/>
                  <a:pt x="536355" y="506007"/>
                  <a:pt x="537290" y="507591"/>
                </a:cubicBezTo>
                <a:cubicBezTo>
                  <a:pt x="537290" y="506797"/>
                  <a:pt x="539157" y="506007"/>
                  <a:pt x="539157" y="506007"/>
                </a:cubicBezTo>
                <a:cubicBezTo>
                  <a:pt x="539157" y="505217"/>
                  <a:pt x="537290" y="504426"/>
                  <a:pt x="537290" y="504426"/>
                </a:cubicBezTo>
                <a:cubicBezTo>
                  <a:pt x="537290" y="503636"/>
                  <a:pt x="539157" y="503636"/>
                  <a:pt x="539157" y="502845"/>
                </a:cubicBezTo>
                <a:lnTo>
                  <a:pt x="538222" y="501261"/>
                </a:lnTo>
                <a:cubicBezTo>
                  <a:pt x="537290" y="500471"/>
                  <a:pt x="537290" y="499681"/>
                  <a:pt x="536355" y="499681"/>
                </a:cubicBezTo>
                <a:cubicBezTo>
                  <a:pt x="536355" y="498890"/>
                  <a:pt x="535419" y="497306"/>
                  <a:pt x="534484" y="497306"/>
                </a:cubicBezTo>
                <a:cubicBezTo>
                  <a:pt x="535419" y="497306"/>
                  <a:pt x="536355" y="496516"/>
                  <a:pt x="537290" y="496516"/>
                </a:cubicBezTo>
                <a:lnTo>
                  <a:pt x="539157" y="494935"/>
                </a:lnTo>
                <a:lnTo>
                  <a:pt x="540093" y="496516"/>
                </a:lnTo>
                <a:cubicBezTo>
                  <a:pt x="541028" y="497306"/>
                  <a:pt x="541963" y="498100"/>
                  <a:pt x="541963" y="498100"/>
                </a:cubicBezTo>
                <a:cubicBezTo>
                  <a:pt x="542895" y="498890"/>
                  <a:pt x="542895" y="499681"/>
                  <a:pt x="543830" y="500471"/>
                </a:cubicBezTo>
                <a:lnTo>
                  <a:pt x="545701" y="502052"/>
                </a:lnTo>
                <a:cubicBezTo>
                  <a:pt x="544766" y="502845"/>
                  <a:pt x="543830" y="502845"/>
                  <a:pt x="542895" y="503636"/>
                </a:cubicBezTo>
                <a:cubicBezTo>
                  <a:pt x="543830" y="504426"/>
                  <a:pt x="545701" y="506007"/>
                  <a:pt x="546636" y="506797"/>
                </a:cubicBezTo>
                <a:cubicBezTo>
                  <a:pt x="546636" y="506007"/>
                  <a:pt x="548504" y="506007"/>
                  <a:pt x="548504" y="505217"/>
                </a:cubicBezTo>
                <a:cubicBezTo>
                  <a:pt x="548504" y="505217"/>
                  <a:pt x="546636" y="504426"/>
                  <a:pt x="546636" y="503636"/>
                </a:cubicBezTo>
                <a:cubicBezTo>
                  <a:pt x="546636" y="502845"/>
                  <a:pt x="548504" y="502845"/>
                  <a:pt x="549439" y="502052"/>
                </a:cubicBezTo>
                <a:cubicBezTo>
                  <a:pt x="549439" y="502052"/>
                  <a:pt x="547568" y="501261"/>
                  <a:pt x="547568" y="500471"/>
                </a:cubicBezTo>
                <a:cubicBezTo>
                  <a:pt x="547568" y="500471"/>
                  <a:pt x="545701" y="499681"/>
                  <a:pt x="545701" y="498890"/>
                </a:cubicBezTo>
                <a:lnTo>
                  <a:pt x="547568" y="497306"/>
                </a:lnTo>
                <a:cubicBezTo>
                  <a:pt x="548504" y="497306"/>
                  <a:pt x="549439" y="495725"/>
                  <a:pt x="550374" y="496516"/>
                </a:cubicBezTo>
                <a:lnTo>
                  <a:pt x="551309" y="498100"/>
                </a:lnTo>
                <a:lnTo>
                  <a:pt x="549439" y="498890"/>
                </a:lnTo>
                <a:cubicBezTo>
                  <a:pt x="549439" y="499681"/>
                  <a:pt x="551309" y="500471"/>
                  <a:pt x="551309" y="501261"/>
                </a:cubicBezTo>
                <a:cubicBezTo>
                  <a:pt x="551309" y="501261"/>
                  <a:pt x="552242" y="502052"/>
                  <a:pt x="552242" y="502845"/>
                </a:cubicBezTo>
                <a:cubicBezTo>
                  <a:pt x="553177" y="503636"/>
                  <a:pt x="554112" y="504426"/>
                  <a:pt x="554112" y="504426"/>
                </a:cubicBezTo>
                <a:lnTo>
                  <a:pt x="555983" y="502845"/>
                </a:lnTo>
                <a:cubicBezTo>
                  <a:pt x="556915" y="502845"/>
                  <a:pt x="557850" y="504426"/>
                  <a:pt x="557850" y="505217"/>
                </a:cubicBezTo>
                <a:cubicBezTo>
                  <a:pt x="558785" y="505217"/>
                  <a:pt x="558785" y="506007"/>
                  <a:pt x="559721" y="506797"/>
                </a:cubicBezTo>
                <a:cubicBezTo>
                  <a:pt x="560656" y="506007"/>
                  <a:pt x="562523" y="505217"/>
                  <a:pt x="563458" y="504426"/>
                </a:cubicBezTo>
                <a:cubicBezTo>
                  <a:pt x="563458" y="503636"/>
                  <a:pt x="562523" y="502845"/>
                  <a:pt x="562523" y="502052"/>
                </a:cubicBezTo>
                <a:cubicBezTo>
                  <a:pt x="561591" y="502052"/>
                  <a:pt x="560656" y="503636"/>
                  <a:pt x="559721" y="503636"/>
                </a:cubicBezTo>
                <a:lnTo>
                  <a:pt x="558785" y="502052"/>
                </a:lnTo>
                <a:cubicBezTo>
                  <a:pt x="558785" y="501261"/>
                  <a:pt x="559721" y="500471"/>
                  <a:pt x="560656" y="500471"/>
                </a:cubicBezTo>
                <a:cubicBezTo>
                  <a:pt x="561591" y="499681"/>
                  <a:pt x="561591" y="499681"/>
                  <a:pt x="562523" y="498890"/>
                </a:cubicBezTo>
                <a:cubicBezTo>
                  <a:pt x="563458" y="499681"/>
                  <a:pt x="563458" y="501261"/>
                  <a:pt x="564394" y="501261"/>
                </a:cubicBezTo>
                <a:cubicBezTo>
                  <a:pt x="564394" y="501261"/>
                  <a:pt x="565329" y="499681"/>
                  <a:pt x="566264" y="499681"/>
                </a:cubicBezTo>
                <a:cubicBezTo>
                  <a:pt x="567200" y="499681"/>
                  <a:pt x="567200" y="498100"/>
                  <a:pt x="568132" y="498100"/>
                </a:cubicBezTo>
                <a:cubicBezTo>
                  <a:pt x="569067" y="498100"/>
                  <a:pt x="569067" y="499681"/>
                  <a:pt x="570002" y="499681"/>
                </a:cubicBezTo>
                <a:lnTo>
                  <a:pt x="571873" y="498890"/>
                </a:lnTo>
                <a:cubicBezTo>
                  <a:pt x="572805" y="498890"/>
                  <a:pt x="572805" y="499681"/>
                  <a:pt x="573740" y="500471"/>
                </a:cubicBezTo>
                <a:cubicBezTo>
                  <a:pt x="574675" y="501261"/>
                  <a:pt x="575611" y="502845"/>
                  <a:pt x="576543" y="503636"/>
                </a:cubicBezTo>
                <a:cubicBezTo>
                  <a:pt x="577478" y="503636"/>
                  <a:pt x="578413" y="502845"/>
                  <a:pt x="579349" y="502845"/>
                </a:cubicBezTo>
                <a:cubicBezTo>
                  <a:pt x="579349" y="502052"/>
                  <a:pt x="580284" y="502052"/>
                  <a:pt x="581219" y="501261"/>
                </a:cubicBezTo>
                <a:cubicBezTo>
                  <a:pt x="581219" y="501261"/>
                  <a:pt x="583086" y="500471"/>
                  <a:pt x="583086" y="499681"/>
                </a:cubicBezTo>
                <a:cubicBezTo>
                  <a:pt x="584022" y="500471"/>
                  <a:pt x="584022" y="501261"/>
                  <a:pt x="584957" y="502052"/>
                </a:cubicBezTo>
                <a:lnTo>
                  <a:pt x="586824" y="500471"/>
                </a:lnTo>
                <a:cubicBezTo>
                  <a:pt x="587760" y="500471"/>
                  <a:pt x="587760" y="501261"/>
                  <a:pt x="588695" y="502052"/>
                </a:cubicBezTo>
                <a:cubicBezTo>
                  <a:pt x="588695" y="502845"/>
                  <a:pt x="589630" y="503636"/>
                  <a:pt x="589630" y="503636"/>
                </a:cubicBezTo>
                <a:cubicBezTo>
                  <a:pt x="590565" y="504426"/>
                  <a:pt x="591501" y="505217"/>
                  <a:pt x="591501" y="506007"/>
                </a:cubicBezTo>
                <a:lnTo>
                  <a:pt x="589630" y="506797"/>
                </a:lnTo>
                <a:cubicBezTo>
                  <a:pt x="589630" y="507591"/>
                  <a:pt x="590565" y="508381"/>
                  <a:pt x="591501" y="508381"/>
                </a:cubicBezTo>
                <a:cubicBezTo>
                  <a:pt x="590565" y="508381"/>
                  <a:pt x="593368" y="507591"/>
                  <a:pt x="593368" y="507591"/>
                </a:cubicBezTo>
                <a:cubicBezTo>
                  <a:pt x="593368" y="506797"/>
                  <a:pt x="591501" y="506007"/>
                  <a:pt x="591501" y="506007"/>
                </a:cubicBezTo>
                <a:cubicBezTo>
                  <a:pt x="592433" y="505217"/>
                  <a:pt x="593368" y="504426"/>
                  <a:pt x="593368" y="504426"/>
                </a:cubicBezTo>
                <a:cubicBezTo>
                  <a:pt x="594303" y="504426"/>
                  <a:pt x="595239" y="506007"/>
                  <a:pt x="595239" y="506007"/>
                </a:cubicBezTo>
                <a:cubicBezTo>
                  <a:pt x="595239" y="506007"/>
                  <a:pt x="597106" y="505217"/>
                  <a:pt x="597106" y="504426"/>
                </a:cubicBezTo>
                <a:cubicBezTo>
                  <a:pt x="597106" y="504426"/>
                  <a:pt x="595239" y="503636"/>
                  <a:pt x="596174" y="502845"/>
                </a:cubicBezTo>
                <a:cubicBezTo>
                  <a:pt x="596174" y="502052"/>
                  <a:pt x="598041" y="502052"/>
                  <a:pt x="598041" y="501261"/>
                </a:cubicBezTo>
                <a:cubicBezTo>
                  <a:pt x="598041" y="501261"/>
                  <a:pt x="596174" y="500471"/>
                  <a:pt x="596174" y="499681"/>
                </a:cubicBezTo>
                <a:lnTo>
                  <a:pt x="594303" y="501261"/>
                </a:lnTo>
                <a:cubicBezTo>
                  <a:pt x="593368" y="501261"/>
                  <a:pt x="592433" y="502845"/>
                  <a:pt x="592433" y="502845"/>
                </a:cubicBezTo>
                <a:cubicBezTo>
                  <a:pt x="591501" y="502845"/>
                  <a:pt x="590565" y="501261"/>
                  <a:pt x="590565" y="500471"/>
                </a:cubicBezTo>
                <a:cubicBezTo>
                  <a:pt x="590565" y="500471"/>
                  <a:pt x="588695" y="499681"/>
                  <a:pt x="588695" y="498890"/>
                </a:cubicBezTo>
                <a:cubicBezTo>
                  <a:pt x="588695" y="498890"/>
                  <a:pt x="590565" y="498100"/>
                  <a:pt x="590565" y="497306"/>
                </a:cubicBezTo>
                <a:cubicBezTo>
                  <a:pt x="590565" y="497306"/>
                  <a:pt x="589630" y="496516"/>
                  <a:pt x="589630" y="495725"/>
                </a:cubicBezTo>
                <a:cubicBezTo>
                  <a:pt x="590565" y="494935"/>
                  <a:pt x="592433" y="494145"/>
                  <a:pt x="593368" y="493351"/>
                </a:cubicBezTo>
                <a:cubicBezTo>
                  <a:pt x="594303" y="494145"/>
                  <a:pt x="594303" y="494145"/>
                  <a:pt x="595239" y="494935"/>
                </a:cubicBezTo>
                <a:cubicBezTo>
                  <a:pt x="596174" y="495725"/>
                  <a:pt x="597106" y="497306"/>
                  <a:pt x="598041" y="498100"/>
                </a:cubicBezTo>
                <a:cubicBezTo>
                  <a:pt x="598977" y="498100"/>
                  <a:pt x="599912" y="497306"/>
                  <a:pt x="599912" y="497306"/>
                </a:cubicBezTo>
                <a:cubicBezTo>
                  <a:pt x="600847" y="497306"/>
                  <a:pt x="601782" y="498890"/>
                  <a:pt x="601782" y="498890"/>
                </a:cubicBezTo>
                <a:cubicBezTo>
                  <a:pt x="601782" y="498890"/>
                  <a:pt x="603650" y="498100"/>
                  <a:pt x="603650" y="497306"/>
                </a:cubicBezTo>
                <a:cubicBezTo>
                  <a:pt x="604585" y="497306"/>
                  <a:pt x="602714" y="495725"/>
                  <a:pt x="602714" y="495725"/>
                </a:cubicBezTo>
                <a:cubicBezTo>
                  <a:pt x="602714" y="494935"/>
                  <a:pt x="604585" y="494935"/>
                  <a:pt x="604585" y="494145"/>
                </a:cubicBezTo>
                <a:cubicBezTo>
                  <a:pt x="604585" y="494145"/>
                  <a:pt x="602714" y="493351"/>
                  <a:pt x="602714" y="492561"/>
                </a:cubicBezTo>
                <a:cubicBezTo>
                  <a:pt x="602714" y="491770"/>
                  <a:pt x="604585" y="491770"/>
                  <a:pt x="604585" y="490980"/>
                </a:cubicBezTo>
                <a:cubicBezTo>
                  <a:pt x="604585" y="491770"/>
                  <a:pt x="606452" y="492561"/>
                  <a:pt x="606452" y="493351"/>
                </a:cubicBezTo>
                <a:cubicBezTo>
                  <a:pt x="606452" y="493351"/>
                  <a:pt x="608323" y="494145"/>
                  <a:pt x="608323" y="494935"/>
                </a:cubicBezTo>
                <a:cubicBezTo>
                  <a:pt x="608323" y="494935"/>
                  <a:pt x="606452" y="495725"/>
                  <a:pt x="606452" y="496516"/>
                </a:cubicBezTo>
                <a:cubicBezTo>
                  <a:pt x="606452" y="496516"/>
                  <a:pt x="607388" y="497306"/>
                  <a:pt x="607388" y="498100"/>
                </a:cubicBezTo>
                <a:cubicBezTo>
                  <a:pt x="607388" y="498100"/>
                  <a:pt x="605520" y="498890"/>
                  <a:pt x="605520" y="499681"/>
                </a:cubicBezTo>
                <a:cubicBezTo>
                  <a:pt x="605520" y="499681"/>
                  <a:pt x="607388" y="500471"/>
                  <a:pt x="607388" y="501261"/>
                </a:cubicBezTo>
                <a:cubicBezTo>
                  <a:pt x="607388" y="502052"/>
                  <a:pt x="608323" y="502052"/>
                  <a:pt x="609258" y="502845"/>
                </a:cubicBezTo>
                <a:cubicBezTo>
                  <a:pt x="609258" y="502845"/>
                  <a:pt x="610193" y="501261"/>
                  <a:pt x="611129" y="501261"/>
                </a:cubicBezTo>
                <a:cubicBezTo>
                  <a:pt x="611129" y="501261"/>
                  <a:pt x="612061" y="502845"/>
                  <a:pt x="612061" y="503636"/>
                </a:cubicBezTo>
                <a:cubicBezTo>
                  <a:pt x="612996" y="503636"/>
                  <a:pt x="613931" y="502052"/>
                  <a:pt x="614867" y="502052"/>
                </a:cubicBezTo>
                <a:lnTo>
                  <a:pt x="615802" y="503636"/>
                </a:lnTo>
                <a:cubicBezTo>
                  <a:pt x="615802" y="503636"/>
                  <a:pt x="617669" y="502052"/>
                  <a:pt x="618604" y="502052"/>
                </a:cubicBezTo>
                <a:lnTo>
                  <a:pt x="619540" y="504426"/>
                </a:lnTo>
                <a:cubicBezTo>
                  <a:pt x="620475" y="504426"/>
                  <a:pt x="621410" y="502845"/>
                  <a:pt x="622342" y="502845"/>
                </a:cubicBezTo>
                <a:lnTo>
                  <a:pt x="623278" y="504426"/>
                </a:lnTo>
                <a:cubicBezTo>
                  <a:pt x="623278" y="504426"/>
                  <a:pt x="626083" y="503636"/>
                  <a:pt x="626083" y="502845"/>
                </a:cubicBezTo>
                <a:lnTo>
                  <a:pt x="624213" y="501261"/>
                </a:lnTo>
                <a:cubicBezTo>
                  <a:pt x="623278" y="502052"/>
                  <a:pt x="622342" y="502052"/>
                  <a:pt x="622342" y="502845"/>
                </a:cubicBezTo>
                <a:cubicBezTo>
                  <a:pt x="621410" y="502052"/>
                  <a:pt x="620475" y="501261"/>
                  <a:pt x="620475" y="501261"/>
                </a:cubicBezTo>
                <a:cubicBezTo>
                  <a:pt x="619540" y="500471"/>
                  <a:pt x="619540" y="499681"/>
                  <a:pt x="618604" y="498890"/>
                </a:cubicBezTo>
                <a:cubicBezTo>
                  <a:pt x="618604" y="498890"/>
                  <a:pt x="617669" y="498100"/>
                  <a:pt x="616734" y="497306"/>
                </a:cubicBezTo>
                <a:lnTo>
                  <a:pt x="615802" y="495725"/>
                </a:lnTo>
                <a:cubicBezTo>
                  <a:pt x="615802" y="495725"/>
                  <a:pt x="617669" y="494935"/>
                  <a:pt x="617669" y="494145"/>
                </a:cubicBezTo>
                <a:cubicBezTo>
                  <a:pt x="617669" y="494145"/>
                  <a:pt x="616734" y="493351"/>
                  <a:pt x="615802" y="492561"/>
                </a:cubicBezTo>
                <a:cubicBezTo>
                  <a:pt x="615802" y="491770"/>
                  <a:pt x="614867" y="491770"/>
                  <a:pt x="614867" y="490980"/>
                </a:cubicBezTo>
                <a:lnTo>
                  <a:pt x="616734" y="489396"/>
                </a:lnTo>
                <a:cubicBezTo>
                  <a:pt x="616734" y="489396"/>
                  <a:pt x="617669" y="490980"/>
                  <a:pt x="618604" y="490980"/>
                </a:cubicBezTo>
                <a:cubicBezTo>
                  <a:pt x="618604" y="490980"/>
                  <a:pt x="619540" y="490189"/>
                  <a:pt x="620475" y="490189"/>
                </a:cubicBezTo>
                <a:lnTo>
                  <a:pt x="621410" y="491770"/>
                </a:lnTo>
                <a:cubicBezTo>
                  <a:pt x="622342" y="491770"/>
                  <a:pt x="623278" y="493351"/>
                  <a:pt x="623278" y="493351"/>
                </a:cubicBezTo>
                <a:cubicBezTo>
                  <a:pt x="623278" y="493351"/>
                  <a:pt x="621410" y="494145"/>
                  <a:pt x="621410" y="494935"/>
                </a:cubicBezTo>
                <a:cubicBezTo>
                  <a:pt x="621410" y="494935"/>
                  <a:pt x="622342" y="495725"/>
                  <a:pt x="623278" y="496516"/>
                </a:cubicBezTo>
                <a:cubicBezTo>
                  <a:pt x="623278" y="497306"/>
                  <a:pt x="624213" y="497306"/>
                  <a:pt x="624213" y="498100"/>
                </a:cubicBezTo>
                <a:cubicBezTo>
                  <a:pt x="625148" y="498890"/>
                  <a:pt x="625148" y="499681"/>
                  <a:pt x="626083" y="499681"/>
                </a:cubicBezTo>
                <a:cubicBezTo>
                  <a:pt x="627016" y="500471"/>
                  <a:pt x="627016" y="501261"/>
                  <a:pt x="627951" y="502052"/>
                </a:cubicBezTo>
                <a:cubicBezTo>
                  <a:pt x="627951" y="502052"/>
                  <a:pt x="628886" y="502845"/>
                  <a:pt x="628886" y="503636"/>
                </a:cubicBezTo>
                <a:cubicBezTo>
                  <a:pt x="629821" y="504426"/>
                  <a:pt x="630757" y="505217"/>
                  <a:pt x="630757" y="505217"/>
                </a:cubicBezTo>
                <a:lnTo>
                  <a:pt x="632624" y="503636"/>
                </a:lnTo>
                <a:cubicBezTo>
                  <a:pt x="633559" y="503636"/>
                  <a:pt x="634495" y="506007"/>
                  <a:pt x="634495" y="506007"/>
                </a:cubicBezTo>
                <a:cubicBezTo>
                  <a:pt x="635430" y="506007"/>
                  <a:pt x="636362" y="504426"/>
                  <a:pt x="636362" y="504426"/>
                </a:cubicBezTo>
                <a:cubicBezTo>
                  <a:pt x="637297" y="504426"/>
                  <a:pt x="638232" y="506007"/>
                  <a:pt x="638232" y="506007"/>
                </a:cubicBezTo>
                <a:cubicBezTo>
                  <a:pt x="639168" y="506797"/>
                  <a:pt x="639168" y="507591"/>
                  <a:pt x="640103" y="507591"/>
                </a:cubicBezTo>
                <a:cubicBezTo>
                  <a:pt x="640103" y="508381"/>
                  <a:pt x="641035" y="509172"/>
                  <a:pt x="641035" y="509962"/>
                </a:cubicBezTo>
                <a:cubicBezTo>
                  <a:pt x="641970" y="509962"/>
                  <a:pt x="642906" y="511546"/>
                  <a:pt x="642906" y="511546"/>
                </a:cubicBezTo>
                <a:cubicBezTo>
                  <a:pt x="643841" y="511546"/>
                  <a:pt x="644776" y="509962"/>
                  <a:pt x="644776" y="509962"/>
                </a:cubicBezTo>
                <a:cubicBezTo>
                  <a:pt x="644776" y="509172"/>
                  <a:pt x="643841" y="509172"/>
                  <a:pt x="643841" y="508381"/>
                </a:cubicBezTo>
                <a:cubicBezTo>
                  <a:pt x="642906" y="507591"/>
                  <a:pt x="642906" y="506797"/>
                  <a:pt x="641970" y="506797"/>
                </a:cubicBezTo>
                <a:cubicBezTo>
                  <a:pt x="641970" y="506007"/>
                  <a:pt x="640103" y="505217"/>
                  <a:pt x="640103" y="505217"/>
                </a:cubicBezTo>
                <a:cubicBezTo>
                  <a:pt x="640103" y="504426"/>
                  <a:pt x="641970" y="503636"/>
                  <a:pt x="642906" y="503636"/>
                </a:cubicBezTo>
                <a:cubicBezTo>
                  <a:pt x="642906" y="502845"/>
                  <a:pt x="643841" y="502845"/>
                  <a:pt x="644776" y="502052"/>
                </a:cubicBezTo>
                <a:cubicBezTo>
                  <a:pt x="643841" y="502052"/>
                  <a:pt x="643841" y="500471"/>
                  <a:pt x="642906" y="500471"/>
                </a:cubicBezTo>
                <a:cubicBezTo>
                  <a:pt x="643841" y="500471"/>
                  <a:pt x="644776" y="498890"/>
                  <a:pt x="644776" y="498890"/>
                </a:cubicBezTo>
                <a:cubicBezTo>
                  <a:pt x="645711" y="498890"/>
                  <a:pt x="645711" y="500471"/>
                  <a:pt x="646644" y="500471"/>
                </a:cubicBezTo>
                <a:cubicBezTo>
                  <a:pt x="647579" y="500471"/>
                  <a:pt x="648514" y="499681"/>
                  <a:pt x="648514" y="499681"/>
                </a:cubicBezTo>
                <a:cubicBezTo>
                  <a:pt x="649449" y="499681"/>
                  <a:pt x="649449" y="501261"/>
                  <a:pt x="650385" y="501261"/>
                </a:cubicBezTo>
                <a:lnTo>
                  <a:pt x="652252" y="499681"/>
                </a:lnTo>
                <a:cubicBezTo>
                  <a:pt x="653187" y="499681"/>
                  <a:pt x="654123" y="501261"/>
                  <a:pt x="654123" y="501261"/>
                </a:cubicBezTo>
                <a:cubicBezTo>
                  <a:pt x="654123" y="502052"/>
                  <a:pt x="655058" y="502845"/>
                  <a:pt x="655993" y="503636"/>
                </a:cubicBezTo>
                <a:lnTo>
                  <a:pt x="656925" y="505217"/>
                </a:lnTo>
                <a:cubicBezTo>
                  <a:pt x="657860" y="505217"/>
                  <a:pt x="658796" y="503636"/>
                  <a:pt x="658796" y="503636"/>
                </a:cubicBezTo>
                <a:cubicBezTo>
                  <a:pt x="659731" y="503636"/>
                  <a:pt x="660666" y="505217"/>
                  <a:pt x="660666" y="505217"/>
                </a:cubicBezTo>
                <a:cubicBezTo>
                  <a:pt x="661598" y="506007"/>
                  <a:pt x="662534" y="504426"/>
                  <a:pt x="662534" y="504426"/>
                </a:cubicBezTo>
                <a:cubicBezTo>
                  <a:pt x="662534" y="503636"/>
                  <a:pt x="661598" y="502845"/>
                  <a:pt x="661598" y="502845"/>
                </a:cubicBezTo>
                <a:cubicBezTo>
                  <a:pt x="660666" y="502052"/>
                  <a:pt x="660666" y="501261"/>
                  <a:pt x="659731" y="500471"/>
                </a:cubicBezTo>
                <a:cubicBezTo>
                  <a:pt x="658796" y="500471"/>
                  <a:pt x="658796" y="499681"/>
                  <a:pt x="657860" y="498890"/>
                </a:cubicBezTo>
                <a:lnTo>
                  <a:pt x="656925" y="497306"/>
                </a:lnTo>
                <a:cubicBezTo>
                  <a:pt x="656925" y="496516"/>
                  <a:pt x="658796" y="496516"/>
                  <a:pt x="658796" y="495725"/>
                </a:cubicBezTo>
                <a:cubicBezTo>
                  <a:pt x="658796" y="496516"/>
                  <a:pt x="659731" y="497306"/>
                  <a:pt x="660666" y="497306"/>
                </a:cubicBezTo>
                <a:cubicBezTo>
                  <a:pt x="660666" y="498100"/>
                  <a:pt x="661598" y="499681"/>
                  <a:pt x="661598" y="499681"/>
                </a:cubicBezTo>
                <a:cubicBezTo>
                  <a:pt x="662534" y="499681"/>
                  <a:pt x="663469" y="498100"/>
                  <a:pt x="663469" y="498100"/>
                </a:cubicBezTo>
                <a:cubicBezTo>
                  <a:pt x="664404" y="497306"/>
                  <a:pt x="665339" y="497306"/>
                  <a:pt x="666272" y="496516"/>
                </a:cubicBezTo>
                <a:cubicBezTo>
                  <a:pt x="666272" y="497306"/>
                  <a:pt x="668142" y="498100"/>
                  <a:pt x="667207" y="498100"/>
                </a:cubicBezTo>
                <a:cubicBezTo>
                  <a:pt x="667207" y="498890"/>
                  <a:pt x="666272" y="499681"/>
                  <a:pt x="665339" y="499681"/>
                </a:cubicBezTo>
                <a:cubicBezTo>
                  <a:pt x="665339" y="499681"/>
                  <a:pt x="663469" y="500471"/>
                  <a:pt x="663469" y="501261"/>
                </a:cubicBezTo>
                <a:cubicBezTo>
                  <a:pt x="663469" y="501261"/>
                  <a:pt x="664404" y="502052"/>
                  <a:pt x="665339" y="502845"/>
                </a:cubicBezTo>
                <a:cubicBezTo>
                  <a:pt x="665339" y="503636"/>
                  <a:pt x="666272" y="504426"/>
                  <a:pt x="666272" y="504426"/>
                </a:cubicBezTo>
                <a:cubicBezTo>
                  <a:pt x="667207" y="505217"/>
                  <a:pt x="667207" y="506007"/>
                  <a:pt x="668142" y="506797"/>
                </a:cubicBezTo>
                <a:cubicBezTo>
                  <a:pt x="669077" y="506797"/>
                  <a:pt x="669077" y="507591"/>
                  <a:pt x="670013" y="508381"/>
                </a:cubicBezTo>
                <a:lnTo>
                  <a:pt x="670945" y="509962"/>
                </a:lnTo>
                <a:cubicBezTo>
                  <a:pt x="671880" y="509962"/>
                  <a:pt x="673750" y="508381"/>
                  <a:pt x="673750" y="508381"/>
                </a:cubicBezTo>
                <a:lnTo>
                  <a:pt x="671880" y="506797"/>
                </a:lnTo>
                <a:cubicBezTo>
                  <a:pt x="670945" y="506007"/>
                  <a:pt x="670945" y="506007"/>
                  <a:pt x="670013" y="505217"/>
                </a:cubicBezTo>
                <a:cubicBezTo>
                  <a:pt x="669077" y="503636"/>
                  <a:pt x="668142" y="502845"/>
                  <a:pt x="667207" y="501261"/>
                </a:cubicBezTo>
                <a:cubicBezTo>
                  <a:pt x="668142" y="500471"/>
                  <a:pt x="670013" y="499681"/>
                  <a:pt x="670945" y="498890"/>
                </a:cubicBezTo>
                <a:cubicBezTo>
                  <a:pt x="671880" y="498890"/>
                  <a:pt x="671880" y="500471"/>
                  <a:pt x="672815" y="500471"/>
                </a:cubicBezTo>
                <a:cubicBezTo>
                  <a:pt x="673750" y="500471"/>
                  <a:pt x="674686" y="498890"/>
                  <a:pt x="674686" y="498890"/>
                </a:cubicBezTo>
                <a:cubicBezTo>
                  <a:pt x="675621" y="499681"/>
                  <a:pt x="675621" y="501261"/>
                  <a:pt x="676553" y="501261"/>
                </a:cubicBezTo>
                <a:cubicBezTo>
                  <a:pt x="677488" y="501261"/>
                  <a:pt x="678424" y="499681"/>
                  <a:pt x="678424" y="499681"/>
                </a:cubicBezTo>
                <a:cubicBezTo>
                  <a:pt x="679359" y="499681"/>
                  <a:pt x="679359" y="501261"/>
                  <a:pt x="680294" y="501261"/>
                </a:cubicBezTo>
                <a:lnTo>
                  <a:pt x="682162" y="500471"/>
                </a:lnTo>
                <a:cubicBezTo>
                  <a:pt x="682162" y="499681"/>
                  <a:pt x="680294" y="498890"/>
                  <a:pt x="680294" y="498100"/>
                </a:cubicBezTo>
                <a:lnTo>
                  <a:pt x="683097" y="497306"/>
                </a:lnTo>
                <a:cubicBezTo>
                  <a:pt x="683097" y="497306"/>
                  <a:pt x="684032" y="498100"/>
                  <a:pt x="684032" y="498890"/>
                </a:cubicBezTo>
                <a:cubicBezTo>
                  <a:pt x="684967" y="498890"/>
                  <a:pt x="684967" y="500471"/>
                  <a:pt x="685903" y="500471"/>
                </a:cubicBezTo>
                <a:cubicBezTo>
                  <a:pt x="684967" y="501261"/>
                  <a:pt x="683097" y="502052"/>
                  <a:pt x="682162" y="502845"/>
                </a:cubicBezTo>
                <a:cubicBezTo>
                  <a:pt x="683097" y="504426"/>
                  <a:pt x="684032" y="505217"/>
                  <a:pt x="684967" y="506797"/>
                </a:cubicBezTo>
                <a:cubicBezTo>
                  <a:pt x="686835" y="506007"/>
                  <a:pt x="687770" y="505217"/>
                  <a:pt x="688705" y="504426"/>
                </a:cubicBezTo>
                <a:cubicBezTo>
                  <a:pt x="687770" y="502845"/>
                  <a:pt x="686835" y="502052"/>
                  <a:pt x="685903" y="500471"/>
                </a:cubicBezTo>
                <a:lnTo>
                  <a:pt x="687770" y="498890"/>
                </a:lnTo>
                <a:cubicBezTo>
                  <a:pt x="688705" y="498890"/>
                  <a:pt x="689641" y="500471"/>
                  <a:pt x="689641" y="501261"/>
                </a:cubicBezTo>
                <a:cubicBezTo>
                  <a:pt x="690576" y="501261"/>
                  <a:pt x="690576" y="502052"/>
                  <a:pt x="691508" y="502845"/>
                </a:cubicBezTo>
                <a:lnTo>
                  <a:pt x="692443" y="504426"/>
                </a:lnTo>
                <a:cubicBezTo>
                  <a:pt x="693378" y="504426"/>
                  <a:pt x="694314" y="502845"/>
                  <a:pt x="695249" y="502845"/>
                </a:cubicBezTo>
                <a:cubicBezTo>
                  <a:pt x="695249" y="502845"/>
                  <a:pt x="696181" y="504426"/>
                  <a:pt x="696181" y="505217"/>
                </a:cubicBezTo>
                <a:lnTo>
                  <a:pt x="694314" y="506007"/>
                </a:lnTo>
                <a:cubicBezTo>
                  <a:pt x="694314" y="506797"/>
                  <a:pt x="696181" y="507591"/>
                  <a:pt x="696181" y="508381"/>
                </a:cubicBezTo>
                <a:cubicBezTo>
                  <a:pt x="696181" y="508381"/>
                  <a:pt x="697116" y="509962"/>
                  <a:pt x="698052" y="509962"/>
                </a:cubicBezTo>
                <a:cubicBezTo>
                  <a:pt x="698052" y="509962"/>
                  <a:pt x="698987" y="508381"/>
                  <a:pt x="699922" y="508381"/>
                </a:cubicBezTo>
                <a:cubicBezTo>
                  <a:pt x="699922" y="507591"/>
                  <a:pt x="698052" y="506797"/>
                  <a:pt x="698052" y="506797"/>
                </a:cubicBezTo>
                <a:cubicBezTo>
                  <a:pt x="698052" y="506007"/>
                  <a:pt x="699922" y="506007"/>
                  <a:pt x="699922" y="505217"/>
                </a:cubicBezTo>
                <a:cubicBezTo>
                  <a:pt x="700854" y="504426"/>
                  <a:pt x="701790" y="504426"/>
                  <a:pt x="702725" y="503636"/>
                </a:cubicBezTo>
                <a:cubicBezTo>
                  <a:pt x="702725" y="503636"/>
                  <a:pt x="700854" y="502845"/>
                  <a:pt x="700854" y="502052"/>
                </a:cubicBezTo>
                <a:lnTo>
                  <a:pt x="698987" y="503636"/>
                </a:lnTo>
                <a:cubicBezTo>
                  <a:pt x="698052" y="503636"/>
                  <a:pt x="697116" y="502052"/>
                  <a:pt x="697116" y="502052"/>
                </a:cubicBezTo>
                <a:cubicBezTo>
                  <a:pt x="696181" y="501261"/>
                  <a:pt x="696181" y="500471"/>
                  <a:pt x="695249" y="499681"/>
                </a:cubicBezTo>
                <a:cubicBezTo>
                  <a:pt x="695249" y="499681"/>
                  <a:pt x="694314" y="498890"/>
                  <a:pt x="693378" y="498100"/>
                </a:cubicBezTo>
                <a:cubicBezTo>
                  <a:pt x="693378" y="498100"/>
                  <a:pt x="692443" y="497306"/>
                  <a:pt x="692443" y="496516"/>
                </a:cubicBezTo>
                <a:cubicBezTo>
                  <a:pt x="692443" y="495725"/>
                  <a:pt x="690576" y="494935"/>
                  <a:pt x="690576" y="494935"/>
                </a:cubicBezTo>
                <a:cubicBezTo>
                  <a:pt x="690576" y="494145"/>
                  <a:pt x="692443" y="493351"/>
                  <a:pt x="692443" y="493351"/>
                </a:cubicBezTo>
                <a:lnTo>
                  <a:pt x="694314" y="494935"/>
                </a:lnTo>
                <a:cubicBezTo>
                  <a:pt x="695249" y="494935"/>
                  <a:pt x="696181" y="494145"/>
                  <a:pt x="696181" y="494145"/>
                </a:cubicBezTo>
                <a:cubicBezTo>
                  <a:pt x="697116" y="494145"/>
                  <a:pt x="697116" y="495725"/>
                  <a:pt x="698052" y="495725"/>
                </a:cubicBezTo>
                <a:lnTo>
                  <a:pt x="699922" y="494145"/>
                </a:lnTo>
                <a:lnTo>
                  <a:pt x="701790" y="492561"/>
                </a:lnTo>
                <a:cubicBezTo>
                  <a:pt x="702725" y="493351"/>
                  <a:pt x="703660" y="494145"/>
                  <a:pt x="703660" y="494935"/>
                </a:cubicBezTo>
                <a:cubicBezTo>
                  <a:pt x="704595" y="494935"/>
                  <a:pt x="704595" y="495725"/>
                  <a:pt x="705531" y="496516"/>
                </a:cubicBezTo>
                <a:cubicBezTo>
                  <a:pt x="706463" y="497306"/>
                  <a:pt x="707398" y="498890"/>
                  <a:pt x="708333" y="499681"/>
                </a:cubicBezTo>
                <a:cubicBezTo>
                  <a:pt x="709269" y="501261"/>
                  <a:pt x="711136" y="502052"/>
                  <a:pt x="712071" y="503636"/>
                </a:cubicBezTo>
                <a:cubicBezTo>
                  <a:pt x="712071" y="503636"/>
                  <a:pt x="713006" y="504426"/>
                  <a:pt x="713006" y="505217"/>
                </a:cubicBezTo>
                <a:cubicBezTo>
                  <a:pt x="713942" y="506007"/>
                  <a:pt x="714877" y="506007"/>
                  <a:pt x="714877" y="506797"/>
                </a:cubicBezTo>
                <a:cubicBezTo>
                  <a:pt x="714877" y="507591"/>
                  <a:pt x="716744" y="508381"/>
                  <a:pt x="716744" y="508381"/>
                </a:cubicBezTo>
                <a:cubicBezTo>
                  <a:pt x="716744" y="509172"/>
                  <a:pt x="714877" y="509962"/>
                  <a:pt x="714877" y="509962"/>
                </a:cubicBezTo>
                <a:cubicBezTo>
                  <a:pt x="713942" y="510753"/>
                  <a:pt x="715812" y="511546"/>
                  <a:pt x="715812" y="511546"/>
                </a:cubicBezTo>
                <a:cubicBezTo>
                  <a:pt x="715812" y="511546"/>
                  <a:pt x="718615" y="510753"/>
                  <a:pt x="717680" y="510753"/>
                </a:cubicBezTo>
                <a:cubicBezTo>
                  <a:pt x="717680" y="509962"/>
                  <a:pt x="716744" y="509172"/>
                  <a:pt x="716744" y="508381"/>
                </a:cubicBezTo>
                <a:lnTo>
                  <a:pt x="718615" y="507591"/>
                </a:lnTo>
                <a:cubicBezTo>
                  <a:pt x="718615" y="506797"/>
                  <a:pt x="717680" y="506007"/>
                  <a:pt x="716744" y="506007"/>
                </a:cubicBezTo>
                <a:cubicBezTo>
                  <a:pt x="716744" y="505217"/>
                  <a:pt x="715812" y="504426"/>
                  <a:pt x="715812" y="503636"/>
                </a:cubicBezTo>
                <a:cubicBezTo>
                  <a:pt x="715812" y="503636"/>
                  <a:pt x="716744" y="502845"/>
                  <a:pt x="717680" y="502845"/>
                </a:cubicBezTo>
                <a:cubicBezTo>
                  <a:pt x="717680" y="502052"/>
                  <a:pt x="719550" y="501261"/>
                  <a:pt x="719550" y="501261"/>
                </a:cubicBezTo>
                <a:lnTo>
                  <a:pt x="717680" y="499681"/>
                </a:lnTo>
                <a:cubicBezTo>
                  <a:pt x="717680" y="498890"/>
                  <a:pt x="719550" y="498100"/>
                  <a:pt x="720482" y="498100"/>
                </a:cubicBezTo>
                <a:cubicBezTo>
                  <a:pt x="720482" y="497306"/>
                  <a:pt x="721418" y="497306"/>
                  <a:pt x="722353" y="496516"/>
                </a:cubicBezTo>
                <a:cubicBezTo>
                  <a:pt x="722353" y="496516"/>
                  <a:pt x="720482" y="495725"/>
                  <a:pt x="720482" y="494935"/>
                </a:cubicBezTo>
                <a:lnTo>
                  <a:pt x="722353" y="493351"/>
                </a:lnTo>
                <a:cubicBezTo>
                  <a:pt x="723288" y="493351"/>
                  <a:pt x="724223" y="494935"/>
                  <a:pt x="724223" y="495725"/>
                </a:cubicBezTo>
                <a:cubicBezTo>
                  <a:pt x="724223" y="495725"/>
                  <a:pt x="726091" y="496516"/>
                  <a:pt x="726091" y="497306"/>
                </a:cubicBezTo>
                <a:cubicBezTo>
                  <a:pt x="726091" y="497306"/>
                  <a:pt x="723288" y="498100"/>
                  <a:pt x="724223" y="498100"/>
                </a:cubicBezTo>
                <a:cubicBezTo>
                  <a:pt x="724223" y="498890"/>
                  <a:pt x="725155" y="499681"/>
                  <a:pt x="725155" y="500471"/>
                </a:cubicBezTo>
                <a:cubicBezTo>
                  <a:pt x="726091" y="501261"/>
                  <a:pt x="727026" y="502845"/>
                  <a:pt x="728897" y="503636"/>
                </a:cubicBezTo>
                <a:cubicBezTo>
                  <a:pt x="728897" y="502845"/>
                  <a:pt x="730764" y="502845"/>
                  <a:pt x="730764" y="502052"/>
                </a:cubicBezTo>
                <a:cubicBezTo>
                  <a:pt x="730764" y="502052"/>
                  <a:pt x="728897" y="501261"/>
                  <a:pt x="728897" y="500471"/>
                </a:cubicBezTo>
                <a:lnTo>
                  <a:pt x="730764" y="499681"/>
                </a:lnTo>
                <a:cubicBezTo>
                  <a:pt x="731699" y="498890"/>
                  <a:pt x="732634" y="501261"/>
                  <a:pt x="732634" y="501261"/>
                </a:cubicBezTo>
                <a:cubicBezTo>
                  <a:pt x="732634" y="501261"/>
                  <a:pt x="733570" y="502845"/>
                  <a:pt x="734505" y="502845"/>
                </a:cubicBezTo>
                <a:cubicBezTo>
                  <a:pt x="734505" y="502845"/>
                  <a:pt x="736372" y="502052"/>
                  <a:pt x="736372" y="501261"/>
                </a:cubicBezTo>
                <a:lnTo>
                  <a:pt x="734505" y="499681"/>
                </a:lnTo>
                <a:cubicBezTo>
                  <a:pt x="734505" y="498890"/>
                  <a:pt x="736372" y="498890"/>
                  <a:pt x="737308" y="498100"/>
                </a:cubicBezTo>
                <a:cubicBezTo>
                  <a:pt x="737308" y="498100"/>
                  <a:pt x="735440" y="497306"/>
                  <a:pt x="735440" y="496516"/>
                </a:cubicBezTo>
                <a:cubicBezTo>
                  <a:pt x="735440" y="495725"/>
                  <a:pt x="737308" y="495725"/>
                  <a:pt x="737308" y="494935"/>
                </a:cubicBezTo>
                <a:cubicBezTo>
                  <a:pt x="739178" y="494145"/>
                  <a:pt x="740113" y="493351"/>
                  <a:pt x="741981" y="492561"/>
                </a:cubicBezTo>
                <a:cubicBezTo>
                  <a:pt x="742916" y="493351"/>
                  <a:pt x="743851" y="494935"/>
                  <a:pt x="744787" y="495725"/>
                </a:cubicBezTo>
                <a:cubicBezTo>
                  <a:pt x="745722" y="496516"/>
                  <a:pt x="745722" y="497306"/>
                  <a:pt x="746654" y="498100"/>
                </a:cubicBezTo>
                <a:cubicBezTo>
                  <a:pt x="746654" y="498100"/>
                  <a:pt x="747589" y="498890"/>
                  <a:pt x="747589" y="499681"/>
                </a:cubicBezTo>
                <a:cubicBezTo>
                  <a:pt x="747589" y="499681"/>
                  <a:pt x="745722" y="500471"/>
                  <a:pt x="745722" y="501261"/>
                </a:cubicBezTo>
                <a:cubicBezTo>
                  <a:pt x="745722" y="501261"/>
                  <a:pt x="747589" y="502052"/>
                  <a:pt x="747589" y="502845"/>
                </a:cubicBezTo>
                <a:cubicBezTo>
                  <a:pt x="747589" y="503636"/>
                  <a:pt x="748525" y="504426"/>
                  <a:pt x="749460" y="504426"/>
                </a:cubicBezTo>
                <a:cubicBezTo>
                  <a:pt x="749460" y="505217"/>
                  <a:pt x="750392" y="506007"/>
                  <a:pt x="750392" y="506007"/>
                </a:cubicBezTo>
                <a:cubicBezTo>
                  <a:pt x="750392" y="506797"/>
                  <a:pt x="748525" y="507591"/>
                  <a:pt x="748525" y="507591"/>
                </a:cubicBezTo>
                <a:cubicBezTo>
                  <a:pt x="748525" y="507591"/>
                  <a:pt x="749460" y="509172"/>
                  <a:pt x="750392" y="509172"/>
                </a:cubicBezTo>
                <a:lnTo>
                  <a:pt x="752262" y="508381"/>
                </a:lnTo>
                <a:cubicBezTo>
                  <a:pt x="752262" y="507591"/>
                  <a:pt x="750392" y="506797"/>
                  <a:pt x="750392" y="506007"/>
                </a:cubicBezTo>
                <a:lnTo>
                  <a:pt x="752262" y="505217"/>
                </a:lnTo>
                <a:cubicBezTo>
                  <a:pt x="753198" y="504426"/>
                  <a:pt x="754133" y="503636"/>
                  <a:pt x="755065" y="503636"/>
                </a:cubicBezTo>
                <a:cubicBezTo>
                  <a:pt x="755065" y="503636"/>
                  <a:pt x="756936" y="502845"/>
                  <a:pt x="756936" y="502052"/>
                </a:cubicBezTo>
                <a:lnTo>
                  <a:pt x="755065" y="500471"/>
                </a:lnTo>
                <a:lnTo>
                  <a:pt x="756936" y="498890"/>
                </a:lnTo>
                <a:cubicBezTo>
                  <a:pt x="757871" y="498890"/>
                  <a:pt x="759741" y="498100"/>
                  <a:pt x="759741" y="498100"/>
                </a:cubicBezTo>
                <a:cubicBezTo>
                  <a:pt x="759741" y="497306"/>
                  <a:pt x="757871" y="496516"/>
                  <a:pt x="757871" y="495725"/>
                </a:cubicBezTo>
                <a:lnTo>
                  <a:pt x="759741" y="494935"/>
                </a:lnTo>
                <a:cubicBezTo>
                  <a:pt x="759741" y="494145"/>
                  <a:pt x="757871" y="493351"/>
                  <a:pt x="758806" y="492561"/>
                </a:cubicBezTo>
                <a:lnTo>
                  <a:pt x="760674" y="491770"/>
                </a:lnTo>
                <a:cubicBezTo>
                  <a:pt x="760674" y="491770"/>
                  <a:pt x="761609" y="490189"/>
                  <a:pt x="762544" y="490189"/>
                </a:cubicBezTo>
                <a:cubicBezTo>
                  <a:pt x="763479" y="490189"/>
                  <a:pt x="763479" y="491770"/>
                  <a:pt x="764415" y="491770"/>
                </a:cubicBezTo>
                <a:lnTo>
                  <a:pt x="761609" y="493351"/>
                </a:lnTo>
                <a:cubicBezTo>
                  <a:pt x="761609" y="494145"/>
                  <a:pt x="763479" y="494935"/>
                  <a:pt x="763479" y="494935"/>
                </a:cubicBezTo>
                <a:cubicBezTo>
                  <a:pt x="763479" y="495725"/>
                  <a:pt x="761609" y="495725"/>
                  <a:pt x="761609" y="496516"/>
                </a:cubicBezTo>
                <a:lnTo>
                  <a:pt x="763479" y="498100"/>
                </a:lnTo>
                <a:cubicBezTo>
                  <a:pt x="763479" y="498100"/>
                  <a:pt x="765350" y="497306"/>
                  <a:pt x="765350" y="496516"/>
                </a:cubicBezTo>
                <a:lnTo>
                  <a:pt x="763479" y="494935"/>
                </a:lnTo>
                <a:lnTo>
                  <a:pt x="765350" y="493351"/>
                </a:lnTo>
                <a:cubicBezTo>
                  <a:pt x="766282" y="494145"/>
                  <a:pt x="767217" y="495725"/>
                  <a:pt x="767217" y="495725"/>
                </a:cubicBezTo>
                <a:cubicBezTo>
                  <a:pt x="768153" y="495725"/>
                  <a:pt x="769088" y="494145"/>
                  <a:pt x="769088" y="494145"/>
                </a:cubicBezTo>
                <a:cubicBezTo>
                  <a:pt x="770023" y="494145"/>
                  <a:pt x="770023" y="495725"/>
                  <a:pt x="770955" y="495725"/>
                </a:cubicBezTo>
                <a:cubicBezTo>
                  <a:pt x="771890" y="495725"/>
                  <a:pt x="772826" y="494145"/>
                  <a:pt x="772826" y="494935"/>
                </a:cubicBezTo>
                <a:cubicBezTo>
                  <a:pt x="773761" y="494935"/>
                  <a:pt x="774696" y="495725"/>
                  <a:pt x="774696" y="496516"/>
                </a:cubicBezTo>
                <a:lnTo>
                  <a:pt x="772826" y="497306"/>
                </a:lnTo>
                <a:cubicBezTo>
                  <a:pt x="772826" y="498100"/>
                  <a:pt x="774696" y="498890"/>
                  <a:pt x="773761" y="499681"/>
                </a:cubicBezTo>
                <a:lnTo>
                  <a:pt x="771890" y="500471"/>
                </a:lnTo>
                <a:cubicBezTo>
                  <a:pt x="771890" y="501261"/>
                  <a:pt x="773761" y="502052"/>
                  <a:pt x="773761" y="502845"/>
                </a:cubicBezTo>
                <a:lnTo>
                  <a:pt x="775628" y="501261"/>
                </a:lnTo>
                <a:lnTo>
                  <a:pt x="777499" y="502845"/>
                </a:lnTo>
                <a:cubicBezTo>
                  <a:pt x="777499" y="503636"/>
                  <a:pt x="778434" y="504426"/>
                  <a:pt x="779369" y="504426"/>
                </a:cubicBezTo>
                <a:cubicBezTo>
                  <a:pt x="779369" y="505217"/>
                  <a:pt x="776564" y="506007"/>
                  <a:pt x="776564" y="506007"/>
                </a:cubicBezTo>
                <a:lnTo>
                  <a:pt x="778434" y="507591"/>
                </a:lnTo>
                <a:lnTo>
                  <a:pt x="780301" y="506797"/>
                </a:lnTo>
                <a:cubicBezTo>
                  <a:pt x="781237" y="506797"/>
                  <a:pt x="782172" y="508381"/>
                  <a:pt x="782172" y="508381"/>
                </a:cubicBezTo>
                <a:cubicBezTo>
                  <a:pt x="783107" y="509172"/>
                  <a:pt x="783107" y="509172"/>
                  <a:pt x="784043" y="509962"/>
                </a:cubicBezTo>
                <a:cubicBezTo>
                  <a:pt x="784043" y="510753"/>
                  <a:pt x="784975" y="511546"/>
                  <a:pt x="784975" y="511546"/>
                </a:cubicBezTo>
                <a:cubicBezTo>
                  <a:pt x="784975" y="512337"/>
                  <a:pt x="783107" y="512337"/>
                  <a:pt x="783107" y="513127"/>
                </a:cubicBezTo>
                <a:cubicBezTo>
                  <a:pt x="783107" y="513917"/>
                  <a:pt x="784975" y="514708"/>
                  <a:pt x="784975" y="514708"/>
                </a:cubicBezTo>
                <a:lnTo>
                  <a:pt x="786845" y="513917"/>
                </a:lnTo>
                <a:cubicBezTo>
                  <a:pt x="786845" y="513127"/>
                  <a:pt x="784975" y="512337"/>
                  <a:pt x="784975" y="511546"/>
                </a:cubicBezTo>
                <a:lnTo>
                  <a:pt x="787780" y="510753"/>
                </a:lnTo>
                <a:cubicBezTo>
                  <a:pt x="786845" y="509962"/>
                  <a:pt x="785910" y="509172"/>
                  <a:pt x="785910" y="508381"/>
                </a:cubicBezTo>
                <a:cubicBezTo>
                  <a:pt x="784975" y="508381"/>
                  <a:pt x="784975" y="507591"/>
                  <a:pt x="784043" y="506797"/>
                </a:cubicBezTo>
                <a:lnTo>
                  <a:pt x="782172" y="505217"/>
                </a:lnTo>
                <a:cubicBezTo>
                  <a:pt x="783107" y="505217"/>
                  <a:pt x="784043" y="503636"/>
                  <a:pt x="784975" y="503636"/>
                </a:cubicBezTo>
                <a:cubicBezTo>
                  <a:pt x="784975" y="503636"/>
                  <a:pt x="785910" y="502845"/>
                  <a:pt x="786845" y="502845"/>
                </a:cubicBezTo>
                <a:cubicBezTo>
                  <a:pt x="785910" y="502052"/>
                  <a:pt x="785910" y="501261"/>
                  <a:pt x="784975" y="500471"/>
                </a:cubicBezTo>
                <a:cubicBezTo>
                  <a:pt x="784975" y="500471"/>
                  <a:pt x="784043" y="499681"/>
                  <a:pt x="784043" y="498890"/>
                </a:cubicBezTo>
                <a:cubicBezTo>
                  <a:pt x="783107" y="498890"/>
                  <a:pt x="782172" y="497306"/>
                  <a:pt x="782172" y="497306"/>
                </a:cubicBezTo>
                <a:lnTo>
                  <a:pt x="784043" y="495725"/>
                </a:lnTo>
                <a:cubicBezTo>
                  <a:pt x="784043" y="495725"/>
                  <a:pt x="784975" y="497306"/>
                  <a:pt x="785910" y="497306"/>
                </a:cubicBezTo>
                <a:cubicBezTo>
                  <a:pt x="786845" y="498890"/>
                  <a:pt x="787780" y="499681"/>
                  <a:pt x="788716" y="501261"/>
                </a:cubicBezTo>
                <a:cubicBezTo>
                  <a:pt x="788716" y="502052"/>
                  <a:pt x="790583" y="502052"/>
                  <a:pt x="790583" y="502845"/>
                </a:cubicBezTo>
                <a:cubicBezTo>
                  <a:pt x="790583" y="503636"/>
                  <a:pt x="788716" y="503636"/>
                  <a:pt x="788716" y="504426"/>
                </a:cubicBezTo>
                <a:lnTo>
                  <a:pt x="789651" y="506007"/>
                </a:lnTo>
                <a:cubicBezTo>
                  <a:pt x="789651" y="506007"/>
                  <a:pt x="791518" y="504426"/>
                  <a:pt x="792454" y="504426"/>
                </a:cubicBezTo>
                <a:lnTo>
                  <a:pt x="793389" y="506007"/>
                </a:lnTo>
                <a:cubicBezTo>
                  <a:pt x="793389" y="506797"/>
                  <a:pt x="791518" y="507591"/>
                  <a:pt x="791518" y="507591"/>
                </a:cubicBezTo>
                <a:cubicBezTo>
                  <a:pt x="791518" y="508381"/>
                  <a:pt x="793389" y="509172"/>
                  <a:pt x="793389" y="509172"/>
                </a:cubicBezTo>
                <a:cubicBezTo>
                  <a:pt x="793389" y="509172"/>
                  <a:pt x="794324" y="508381"/>
                  <a:pt x="795256" y="508381"/>
                </a:cubicBezTo>
                <a:cubicBezTo>
                  <a:pt x="795256" y="507591"/>
                  <a:pt x="797127" y="506797"/>
                  <a:pt x="797127" y="506797"/>
                </a:cubicBezTo>
                <a:lnTo>
                  <a:pt x="796192" y="505217"/>
                </a:lnTo>
                <a:cubicBezTo>
                  <a:pt x="795256" y="504426"/>
                  <a:pt x="794324" y="503636"/>
                  <a:pt x="794324" y="503636"/>
                </a:cubicBezTo>
                <a:cubicBezTo>
                  <a:pt x="793389" y="502845"/>
                  <a:pt x="793389" y="502052"/>
                  <a:pt x="792454" y="501261"/>
                </a:cubicBezTo>
                <a:lnTo>
                  <a:pt x="794324" y="500471"/>
                </a:lnTo>
                <a:cubicBezTo>
                  <a:pt x="795256" y="499681"/>
                  <a:pt x="793389" y="498890"/>
                  <a:pt x="793389" y="498100"/>
                </a:cubicBezTo>
                <a:lnTo>
                  <a:pt x="795256" y="497306"/>
                </a:lnTo>
                <a:cubicBezTo>
                  <a:pt x="795256" y="497306"/>
                  <a:pt x="796192" y="498890"/>
                  <a:pt x="797127" y="498890"/>
                </a:cubicBezTo>
                <a:cubicBezTo>
                  <a:pt x="797127" y="499681"/>
                  <a:pt x="798062" y="499681"/>
                  <a:pt x="798062" y="500471"/>
                </a:cubicBezTo>
                <a:cubicBezTo>
                  <a:pt x="798997" y="501261"/>
                  <a:pt x="798997" y="502052"/>
                  <a:pt x="799933" y="502052"/>
                </a:cubicBezTo>
                <a:cubicBezTo>
                  <a:pt x="799933" y="502845"/>
                  <a:pt x="801800" y="503636"/>
                  <a:pt x="801800" y="504426"/>
                </a:cubicBezTo>
                <a:lnTo>
                  <a:pt x="798997" y="505217"/>
                </a:lnTo>
                <a:cubicBezTo>
                  <a:pt x="799933" y="506007"/>
                  <a:pt x="800865" y="506797"/>
                  <a:pt x="800865" y="507591"/>
                </a:cubicBezTo>
                <a:cubicBezTo>
                  <a:pt x="801800" y="507591"/>
                  <a:pt x="801800" y="508381"/>
                  <a:pt x="802735" y="509172"/>
                </a:cubicBezTo>
                <a:cubicBezTo>
                  <a:pt x="802735" y="509172"/>
                  <a:pt x="803671" y="510753"/>
                  <a:pt x="804606" y="510753"/>
                </a:cubicBezTo>
                <a:lnTo>
                  <a:pt x="806473" y="509172"/>
                </a:lnTo>
                <a:lnTo>
                  <a:pt x="808344" y="508381"/>
                </a:lnTo>
                <a:cubicBezTo>
                  <a:pt x="808344" y="508381"/>
                  <a:pt x="809279" y="509962"/>
                  <a:pt x="810211" y="509962"/>
                </a:cubicBezTo>
                <a:cubicBezTo>
                  <a:pt x="810211" y="510753"/>
                  <a:pt x="811146" y="510753"/>
                  <a:pt x="811146" y="511546"/>
                </a:cubicBezTo>
                <a:cubicBezTo>
                  <a:pt x="812082" y="511546"/>
                  <a:pt x="813952" y="510753"/>
                  <a:pt x="813952" y="509962"/>
                </a:cubicBezTo>
                <a:cubicBezTo>
                  <a:pt x="813952" y="509962"/>
                  <a:pt x="812082" y="509172"/>
                  <a:pt x="812082" y="508381"/>
                </a:cubicBezTo>
                <a:cubicBezTo>
                  <a:pt x="811146" y="507591"/>
                  <a:pt x="811146" y="507591"/>
                  <a:pt x="810211" y="506797"/>
                </a:cubicBezTo>
                <a:lnTo>
                  <a:pt x="809279" y="505217"/>
                </a:lnTo>
                <a:cubicBezTo>
                  <a:pt x="809279" y="504426"/>
                  <a:pt x="810211" y="503636"/>
                  <a:pt x="811146" y="503636"/>
                </a:cubicBezTo>
                <a:cubicBezTo>
                  <a:pt x="811146" y="503636"/>
                  <a:pt x="812082" y="502052"/>
                  <a:pt x="813017" y="502052"/>
                </a:cubicBezTo>
                <a:cubicBezTo>
                  <a:pt x="813017" y="502052"/>
                  <a:pt x="813952" y="503636"/>
                  <a:pt x="814884" y="503636"/>
                </a:cubicBezTo>
                <a:cubicBezTo>
                  <a:pt x="814884" y="504426"/>
                  <a:pt x="816755" y="502845"/>
                  <a:pt x="816755" y="502845"/>
                </a:cubicBezTo>
                <a:cubicBezTo>
                  <a:pt x="817690" y="502052"/>
                  <a:pt x="818625" y="502052"/>
                  <a:pt x="818625" y="501261"/>
                </a:cubicBezTo>
                <a:lnTo>
                  <a:pt x="816755" y="499681"/>
                </a:lnTo>
                <a:cubicBezTo>
                  <a:pt x="817690" y="498890"/>
                  <a:pt x="819561" y="498890"/>
                  <a:pt x="819561" y="498100"/>
                </a:cubicBezTo>
                <a:cubicBezTo>
                  <a:pt x="819561" y="498100"/>
                  <a:pt x="820493" y="496516"/>
                  <a:pt x="821428" y="496516"/>
                </a:cubicBezTo>
                <a:cubicBezTo>
                  <a:pt x="821428" y="496516"/>
                  <a:pt x="823299" y="498100"/>
                  <a:pt x="823299" y="498890"/>
                </a:cubicBezTo>
                <a:lnTo>
                  <a:pt x="820493" y="499681"/>
                </a:lnTo>
                <a:cubicBezTo>
                  <a:pt x="820493" y="500471"/>
                  <a:pt x="822363" y="501261"/>
                  <a:pt x="822363" y="502052"/>
                </a:cubicBezTo>
                <a:lnTo>
                  <a:pt x="820493" y="502845"/>
                </a:lnTo>
                <a:cubicBezTo>
                  <a:pt x="819561" y="503636"/>
                  <a:pt x="818625" y="503636"/>
                  <a:pt x="818625" y="504426"/>
                </a:cubicBezTo>
                <a:cubicBezTo>
                  <a:pt x="819561" y="506007"/>
                  <a:pt x="820493" y="506797"/>
                  <a:pt x="821428" y="507591"/>
                </a:cubicBezTo>
                <a:cubicBezTo>
                  <a:pt x="821428" y="507591"/>
                  <a:pt x="823299" y="507591"/>
                  <a:pt x="823299" y="506797"/>
                </a:cubicBezTo>
                <a:cubicBezTo>
                  <a:pt x="823299" y="506007"/>
                  <a:pt x="822363" y="505217"/>
                  <a:pt x="822363" y="505217"/>
                </a:cubicBezTo>
                <a:cubicBezTo>
                  <a:pt x="822363" y="504426"/>
                  <a:pt x="824234" y="503636"/>
                  <a:pt x="824234" y="503636"/>
                </a:cubicBezTo>
                <a:cubicBezTo>
                  <a:pt x="824234" y="502845"/>
                  <a:pt x="822363" y="502052"/>
                  <a:pt x="822363" y="502052"/>
                </a:cubicBezTo>
                <a:cubicBezTo>
                  <a:pt x="822363" y="501261"/>
                  <a:pt x="824234" y="500471"/>
                  <a:pt x="824234" y="500471"/>
                </a:cubicBezTo>
                <a:cubicBezTo>
                  <a:pt x="825166" y="499681"/>
                  <a:pt x="826101" y="499681"/>
                  <a:pt x="827036" y="498890"/>
                </a:cubicBezTo>
                <a:cubicBezTo>
                  <a:pt x="827036" y="499681"/>
                  <a:pt x="827972" y="500471"/>
                  <a:pt x="827972" y="500471"/>
                </a:cubicBezTo>
                <a:cubicBezTo>
                  <a:pt x="828907" y="501261"/>
                  <a:pt x="828907" y="502052"/>
                  <a:pt x="829842" y="502845"/>
                </a:cubicBezTo>
                <a:lnTo>
                  <a:pt x="831710" y="501261"/>
                </a:lnTo>
                <a:cubicBezTo>
                  <a:pt x="832645" y="501261"/>
                  <a:pt x="832645" y="502845"/>
                  <a:pt x="833580" y="502845"/>
                </a:cubicBezTo>
                <a:cubicBezTo>
                  <a:pt x="834515" y="502845"/>
                  <a:pt x="835448" y="501261"/>
                  <a:pt x="835448" y="502052"/>
                </a:cubicBezTo>
                <a:cubicBezTo>
                  <a:pt x="836383" y="502052"/>
                  <a:pt x="836383" y="503636"/>
                  <a:pt x="837318" y="503636"/>
                </a:cubicBezTo>
                <a:cubicBezTo>
                  <a:pt x="838253" y="503636"/>
                  <a:pt x="838253" y="502052"/>
                  <a:pt x="839185" y="502052"/>
                </a:cubicBezTo>
                <a:cubicBezTo>
                  <a:pt x="840121" y="502052"/>
                  <a:pt x="840121" y="503636"/>
                  <a:pt x="841056" y="503636"/>
                </a:cubicBezTo>
                <a:cubicBezTo>
                  <a:pt x="841056" y="503636"/>
                  <a:pt x="841991" y="502845"/>
                  <a:pt x="842926" y="502845"/>
                </a:cubicBezTo>
                <a:cubicBezTo>
                  <a:pt x="841991" y="501261"/>
                  <a:pt x="841056" y="500471"/>
                  <a:pt x="840121" y="498890"/>
                </a:cubicBezTo>
                <a:cubicBezTo>
                  <a:pt x="838253" y="498100"/>
                  <a:pt x="837318" y="496516"/>
                  <a:pt x="836383" y="495725"/>
                </a:cubicBezTo>
                <a:cubicBezTo>
                  <a:pt x="838253" y="494145"/>
                  <a:pt x="839185" y="493351"/>
                  <a:pt x="841056" y="492561"/>
                </a:cubicBezTo>
                <a:cubicBezTo>
                  <a:pt x="841991" y="494145"/>
                  <a:pt x="842926" y="494935"/>
                  <a:pt x="843862" y="496516"/>
                </a:cubicBezTo>
                <a:cubicBezTo>
                  <a:pt x="844794" y="496516"/>
                  <a:pt x="844794" y="497306"/>
                  <a:pt x="845729" y="498100"/>
                </a:cubicBezTo>
                <a:cubicBezTo>
                  <a:pt x="845729" y="498100"/>
                  <a:pt x="846664" y="499681"/>
                  <a:pt x="847600" y="499681"/>
                </a:cubicBezTo>
                <a:cubicBezTo>
                  <a:pt x="847600" y="499681"/>
                  <a:pt x="848535" y="498890"/>
                  <a:pt x="849470" y="498100"/>
                </a:cubicBezTo>
                <a:lnTo>
                  <a:pt x="851338" y="497306"/>
                </a:lnTo>
                <a:cubicBezTo>
                  <a:pt x="851338" y="496516"/>
                  <a:pt x="849470" y="495725"/>
                  <a:pt x="849470" y="495725"/>
                </a:cubicBezTo>
                <a:cubicBezTo>
                  <a:pt x="849470" y="494935"/>
                  <a:pt x="847600" y="494145"/>
                  <a:pt x="848535" y="493351"/>
                </a:cubicBezTo>
                <a:lnTo>
                  <a:pt x="850402" y="492561"/>
                </a:lnTo>
                <a:lnTo>
                  <a:pt x="851338" y="494145"/>
                </a:lnTo>
                <a:cubicBezTo>
                  <a:pt x="852273" y="494935"/>
                  <a:pt x="853208" y="494935"/>
                  <a:pt x="853208" y="495725"/>
                </a:cubicBezTo>
                <a:cubicBezTo>
                  <a:pt x="854143" y="496516"/>
                  <a:pt x="855076" y="497306"/>
                  <a:pt x="855076" y="497306"/>
                </a:cubicBezTo>
                <a:cubicBezTo>
                  <a:pt x="855076" y="498100"/>
                  <a:pt x="856946" y="498890"/>
                  <a:pt x="856946" y="499681"/>
                </a:cubicBezTo>
                <a:lnTo>
                  <a:pt x="854143" y="500471"/>
                </a:lnTo>
                <a:lnTo>
                  <a:pt x="856011" y="502052"/>
                </a:lnTo>
                <a:cubicBezTo>
                  <a:pt x="856011" y="502845"/>
                  <a:pt x="857881" y="501261"/>
                  <a:pt x="857881" y="501261"/>
                </a:cubicBezTo>
                <a:cubicBezTo>
                  <a:pt x="858817" y="500471"/>
                  <a:pt x="859752" y="500471"/>
                  <a:pt x="860684" y="499681"/>
                </a:cubicBezTo>
                <a:cubicBezTo>
                  <a:pt x="860684" y="499681"/>
                  <a:pt x="861619" y="498890"/>
                  <a:pt x="862554" y="498100"/>
                </a:cubicBezTo>
                <a:lnTo>
                  <a:pt x="864422" y="497306"/>
                </a:lnTo>
                <a:lnTo>
                  <a:pt x="866292" y="498890"/>
                </a:lnTo>
                <a:cubicBezTo>
                  <a:pt x="865357" y="498890"/>
                  <a:pt x="864422" y="499681"/>
                  <a:pt x="863490" y="500471"/>
                </a:cubicBezTo>
                <a:cubicBezTo>
                  <a:pt x="864422" y="500471"/>
                  <a:pt x="865357" y="501261"/>
                  <a:pt x="865357" y="502052"/>
                </a:cubicBezTo>
                <a:lnTo>
                  <a:pt x="863490" y="502845"/>
                </a:lnTo>
                <a:cubicBezTo>
                  <a:pt x="863490" y="503636"/>
                  <a:pt x="861619" y="504426"/>
                  <a:pt x="861619" y="504426"/>
                </a:cubicBezTo>
                <a:cubicBezTo>
                  <a:pt x="861619" y="505217"/>
                  <a:pt x="862554" y="506007"/>
                  <a:pt x="862554" y="506007"/>
                </a:cubicBezTo>
                <a:cubicBezTo>
                  <a:pt x="864422" y="505217"/>
                  <a:pt x="865357" y="504426"/>
                  <a:pt x="867228" y="503636"/>
                </a:cubicBezTo>
                <a:cubicBezTo>
                  <a:pt x="868163" y="503636"/>
                  <a:pt x="868163" y="502052"/>
                  <a:pt x="869095" y="502052"/>
                </a:cubicBezTo>
                <a:cubicBezTo>
                  <a:pt x="870030" y="502052"/>
                  <a:pt x="870030" y="504426"/>
                  <a:pt x="870966" y="504426"/>
                </a:cubicBezTo>
                <a:lnTo>
                  <a:pt x="872836" y="502845"/>
                </a:lnTo>
                <a:cubicBezTo>
                  <a:pt x="872836" y="503636"/>
                  <a:pt x="874703" y="503636"/>
                  <a:pt x="874703" y="504426"/>
                </a:cubicBezTo>
                <a:cubicBezTo>
                  <a:pt x="874703" y="505217"/>
                  <a:pt x="871901" y="505217"/>
                  <a:pt x="872836" y="506007"/>
                </a:cubicBezTo>
                <a:cubicBezTo>
                  <a:pt x="872836" y="506007"/>
                  <a:pt x="873771" y="506797"/>
                  <a:pt x="873771" y="507591"/>
                </a:cubicBezTo>
                <a:cubicBezTo>
                  <a:pt x="874703" y="508381"/>
                  <a:pt x="874703" y="509172"/>
                  <a:pt x="875639" y="509172"/>
                </a:cubicBezTo>
                <a:cubicBezTo>
                  <a:pt x="876574" y="509962"/>
                  <a:pt x="876574" y="510753"/>
                  <a:pt x="877509" y="510753"/>
                </a:cubicBezTo>
                <a:lnTo>
                  <a:pt x="879377" y="509962"/>
                </a:lnTo>
                <a:cubicBezTo>
                  <a:pt x="879377" y="509172"/>
                  <a:pt x="877509" y="508381"/>
                  <a:pt x="877509" y="508381"/>
                </a:cubicBezTo>
                <a:cubicBezTo>
                  <a:pt x="877509" y="507591"/>
                  <a:pt x="875639" y="506797"/>
                  <a:pt x="875639" y="506007"/>
                </a:cubicBezTo>
                <a:cubicBezTo>
                  <a:pt x="876574" y="506007"/>
                  <a:pt x="878445" y="505217"/>
                  <a:pt x="878445" y="505217"/>
                </a:cubicBezTo>
                <a:cubicBezTo>
                  <a:pt x="878445" y="504426"/>
                  <a:pt x="876574" y="503636"/>
                  <a:pt x="876574" y="502845"/>
                </a:cubicBezTo>
                <a:lnTo>
                  <a:pt x="878445" y="502052"/>
                </a:lnTo>
                <a:cubicBezTo>
                  <a:pt x="878445" y="501261"/>
                  <a:pt x="877509" y="500471"/>
                  <a:pt x="877509" y="499681"/>
                </a:cubicBezTo>
                <a:cubicBezTo>
                  <a:pt x="876574" y="499681"/>
                  <a:pt x="875639" y="498890"/>
                  <a:pt x="875639" y="498100"/>
                </a:cubicBezTo>
                <a:cubicBezTo>
                  <a:pt x="876574" y="498100"/>
                  <a:pt x="876574" y="497306"/>
                  <a:pt x="877509" y="497306"/>
                </a:cubicBezTo>
                <a:cubicBezTo>
                  <a:pt x="878445" y="496516"/>
                  <a:pt x="878445" y="498890"/>
                  <a:pt x="879377" y="498890"/>
                </a:cubicBezTo>
                <a:cubicBezTo>
                  <a:pt x="879377" y="498890"/>
                  <a:pt x="880312" y="497306"/>
                  <a:pt x="881247" y="497306"/>
                </a:cubicBezTo>
                <a:cubicBezTo>
                  <a:pt x="882182" y="497306"/>
                  <a:pt x="882182" y="496516"/>
                  <a:pt x="883118" y="495725"/>
                </a:cubicBezTo>
                <a:cubicBezTo>
                  <a:pt x="883118" y="495725"/>
                  <a:pt x="881247" y="494935"/>
                  <a:pt x="882182" y="494145"/>
                </a:cubicBezTo>
                <a:lnTo>
                  <a:pt x="884053" y="492561"/>
                </a:lnTo>
                <a:cubicBezTo>
                  <a:pt x="884053" y="493351"/>
                  <a:pt x="884985" y="494145"/>
                  <a:pt x="884985" y="494935"/>
                </a:cubicBezTo>
                <a:cubicBezTo>
                  <a:pt x="885920" y="494935"/>
                  <a:pt x="886856" y="495725"/>
                  <a:pt x="886856" y="496516"/>
                </a:cubicBezTo>
                <a:cubicBezTo>
                  <a:pt x="887791" y="497306"/>
                  <a:pt x="888726" y="498890"/>
                  <a:pt x="890594" y="499681"/>
                </a:cubicBezTo>
                <a:cubicBezTo>
                  <a:pt x="891529" y="501261"/>
                  <a:pt x="892464" y="502052"/>
                  <a:pt x="893399" y="503636"/>
                </a:cubicBezTo>
                <a:cubicBezTo>
                  <a:pt x="894331" y="504426"/>
                  <a:pt x="895267" y="506007"/>
                  <a:pt x="896202" y="506797"/>
                </a:cubicBezTo>
                <a:cubicBezTo>
                  <a:pt x="897137" y="506797"/>
                  <a:pt x="898073" y="506007"/>
                  <a:pt x="899005" y="506007"/>
                </a:cubicBezTo>
                <a:cubicBezTo>
                  <a:pt x="899005" y="505217"/>
                  <a:pt x="900875" y="505217"/>
                  <a:pt x="900875" y="504426"/>
                </a:cubicBezTo>
                <a:lnTo>
                  <a:pt x="899005" y="502845"/>
                </a:lnTo>
                <a:cubicBezTo>
                  <a:pt x="899005" y="502052"/>
                  <a:pt x="897137" y="501261"/>
                  <a:pt x="897137" y="500471"/>
                </a:cubicBezTo>
                <a:cubicBezTo>
                  <a:pt x="898073" y="500471"/>
                  <a:pt x="899005" y="499681"/>
                  <a:pt x="899940" y="499681"/>
                </a:cubicBezTo>
                <a:cubicBezTo>
                  <a:pt x="899940" y="498890"/>
                  <a:pt x="900875" y="498100"/>
                  <a:pt x="901810" y="498100"/>
                </a:cubicBezTo>
                <a:cubicBezTo>
                  <a:pt x="901810" y="498100"/>
                  <a:pt x="902746" y="499681"/>
                  <a:pt x="903681" y="499681"/>
                </a:cubicBezTo>
                <a:cubicBezTo>
                  <a:pt x="903681" y="499681"/>
                  <a:pt x="905548" y="498890"/>
                  <a:pt x="905548" y="498100"/>
                </a:cubicBezTo>
                <a:lnTo>
                  <a:pt x="903681" y="496516"/>
                </a:lnTo>
                <a:lnTo>
                  <a:pt x="901810" y="494935"/>
                </a:lnTo>
                <a:cubicBezTo>
                  <a:pt x="901810" y="494935"/>
                  <a:pt x="903681" y="494145"/>
                  <a:pt x="904613" y="493351"/>
                </a:cubicBezTo>
                <a:cubicBezTo>
                  <a:pt x="904613" y="493351"/>
                  <a:pt x="905548" y="492561"/>
                  <a:pt x="906484" y="492561"/>
                </a:cubicBezTo>
                <a:cubicBezTo>
                  <a:pt x="907419" y="492561"/>
                  <a:pt x="907419" y="494145"/>
                  <a:pt x="908354" y="494145"/>
                </a:cubicBezTo>
                <a:cubicBezTo>
                  <a:pt x="907419" y="494145"/>
                  <a:pt x="905548" y="495725"/>
                  <a:pt x="905548" y="495725"/>
                </a:cubicBezTo>
                <a:cubicBezTo>
                  <a:pt x="906484" y="495725"/>
                  <a:pt x="907419" y="496516"/>
                  <a:pt x="907419" y="497306"/>
                </a:cubicBezTo>
                <a:cubicBezTo>
                  <a:pt x="908354" y="498100"/>
                  <a:pt x="908354" y="498100"/>
                  <a:pt x="909286" y="498890"/>
                </a:cubicBezTo>
                <a:cubicBezTo>
                  <a:pt x="909286" y="499681"/>
                  <a:pt x="910222" y="500471"/>
                  <a:pt x="910222" y="500471"/>
                </a:cubicBezTo>
                <a:cubicBezTo>
                  <a:pt x="911157" y="501261"/>
                  <a:pt x="912092" y="502052"/>
                  <a:pt x="912092" y="502052"/>
                </a:cubicBezTo>
                <a:cubicBezTo>
                  <a:pt x="912092" y="502845"/>
                  <a:pt x="913963" y="501261"/>
                  <a:pt x="913963" y="501261"/>
                </a:cubicBezTo>
                <a:cubicBezTo>
                  <a:pt x="914895" y="501261"/>
                  <a:pt x="914895" y="502845"/>
                  <a:pt x="915830" y="502845"/>
                </a:cubicBezTo>
                <a:cubicBezTo>
                  <a:pt x="916765" y="502845"/>
                  <a:pt x="916765" y="504426"/>
                  <a:pt x="917700" y="504426"/>
                </a:cubicBezTo>
                <a:cubicBezTo>
                  <a:pt x="917700" y="504426"/>
                  <a:pt x="919568" y="502845"/>
                  <a:pt x="919568" y="503636"/>
                </a:cubicBezTo>
                <a:cubicBezTo>
                  <a:pt x="920503" y="503636"/>
                  <a:pt x="920503" y="504426"/>
                  <a:pt x="921438" y="505217"/>
                </a:cubicBezTo>
                <a:cubicBezTo>
                  <a:pt x="921438" y="505217"/>
                  <a:pt x="922374" y="506007"/>
                  <a:pt x="922374" y="506797"/>
                </a:cubicBezTo>
                <a:cubicBezTo>
                  <a:pt x="923309" y="506797"/>
                  <a:pt x="924241" y="508381"/>
                  <a:pt x="924241" y="508381"/>
                </a:cubicBezTo>
                <a:lnTo>
                  <a:pt x="922374" y="509962"/>
                </a:lnTo>
                <a:cubicBezTo>
                  <a:pt x="922374" y="509962"/>
                  <a:pt x="923309" y="511546"/>
                  <a:pt x="924241" y="511546"/>
                </a:cubicBezTo>
                <a:cubicBezTo>
                  <a:pt x="924241" y="511546"/>
                  <a:pt x="925176" y="509962"/>
                  <a:pt x="926112" y="509962"/>
                </a:cubicBezTo>
                <a:cubicBezTo>
                  <a:pt x="927047" y="510753"/>
                  <a:pt x="927047" y="512337"/>
                  <a:pt x="927982" y="512337"/>
                </a:cubicBezTo>
                <a:cubicBezTo>
                  <a:pt x="927982" y="512337"/>
                  <a:pt x="928914" y="510753"/>
                  <a:pt x="929849" y="510753"/>
                </a:cubicBezTo>
                <a:cubicBezTo>
                  <a:pt x="928914" y="509962"/>
                  <a:pt x="928914" y="509962"/>
                  <a:pt x="927982" y="509172"/>
                </a:cubicBezTo>
                <a:cubicBezTo>
                  <a:pt x="927982" y="508381"/>
                  <a:pt x="927047" y="507591"/>
                  <a:pt x="926112" y="507591"/>
                </a:cubicBezTo>
                <a:cubicBezTo>
                  <a:pt x="926112" y="506797"/>
                  <a:pt x="928914" y="506007"/>
                  <a:pt x="928914" y="506007"/>
                </a:cubicBezTo>
                <a:lnTo>
                  <a:pt x="927047" y="504426"/>
                </a:lnTo>
                <a:cubicBezTo>
                  <a:pt x="927047" y="503636"/>
                  <a:pt x="925176" y="502845"/>
                  <a:pt x="925176" y="502052"/>
                </a:cubicBezTo>
                <a:lnTo>
                  <a:pt x="927047" y="501261"/>
                </a:lnTo>
                <a:cubicBezTo>
                  <a:pt x="927982" y="500471"/>
                  <a:pt x="926112" y="499681"/>
                  <a:pt x="926112" y="498890"/>
                </a:cubicBezTo>
                <a:lnTo>
                  <a:pt x="927982" y="498100"/>
                </a:lnTo>
                <a:cubicBezTo>
                  <a:pt x="927982" y="497306"/>
                  <a:pt x="926112" y="496516"/>
                  <a:pt x="926112" y="495725"/>
                </a:cubicBezTo>
                <a:cubicBezTo>
                  <a:pt x="926112" y="495725"/>
                  <a:pt x="927982" y="494935"/>
                  <a:pt x="928914" y="494935"/>
                </a:cubicBezTo>
                <a:cubicBezTo>
                  <a:pt x="928914" y="494145"/>
                  <a:pt x="929849" y="494145"/>
                  <a:pt x="930785" y="493351"/>
                </a:cubicBezTo>
                <a:lnTo>
                  <a:pt x="931720" y="494935"/>
                </a:lnTo>
                <a:cubicBezTo>
                  <a:pt x="932655" y="495725"/>
                  <a:pt x="933587" y="494145"/>
                  <a:pt x="934523" y="494145"/>
                </a:cubicBezTo>
                <a:lnTo>
                  <a:pt x="935458" y="495725"/>
                </a:lnTo>
                <a:cubicBezTo>
                  <a:pt x="935458" y="495725"/>
                  <a:pt x="933587" y="496516"/>
                  <a:pt x="933587" y="497306"/>
                </a:cubicBezTo>
                <a:lnTo>
                  <a:pt x="931720" y="498100"/>
                </a:lnTo>
                <a:cubicBezTo>
                  <a:pt x="931720" y="498890"/>
                  <a:pt x="932655" y="499681"/>
                  <a:pt x="933587" y="499681"/>
                </a:cubicBezTo>
                <a:cubicBezTo>
                  <a:pt x="933587" y="500471"/>
                  <a:pt x="934523" y="502052"/>
                  <a:pt x="934523" y="502052"/>
                </a:cubicBezTo>
                <a:cubicBezTo>
                  <a:pt x="935458" y="502052"/>
                  <a:pt x="936393" y="500471"/>
                  <a:pt x="937328" y="500471"/>
                </a:cubicBezTo>
                <a:cubicBezTo>
                  <a:pt x="937328" y="500471"/>
                  <a:pt x="938264" y="499681"/>
                  <a:pt x="939196" y="498890"/>
                </a:cubicBezTo>
                <a:lnTo>
                  <a:pt x="937328" y="497306"/>
                </a:lnTo>
                <a:lnTo>
                  <a:pt x="939196" y="495725"/>
                </a:lnTo>
                <a:cubicBezTo>
                  <a:pt x="940131" y="496516"/>
                  <a:pt x="941066" y="497306"/>
                  <a:pt x="941066" y="498100"/>
                </a:cubicBezTo>
                <a:cubicBezTo>
                  <a:pt x="941066" y="498100"/>
                  <a:pt x="942937" y="498890"/>
                  <a:pt x="942937" y="499681"/>
                </a:cubicBezTo>
                <a:cubicBezTo>
                  <a:pt x="942937" y="499681"/>
                  <a:pt x="940131" y="500471"/>
                  <a:pt x="940131" y="501261"/>
                </a:cubicBezTo>
                <a:cubicBezTo>
                  <a:pt x="941066" y="501261"/>
                  <a:pt x="942002" y="502052"/>
                  <a:pt x="942002" y="502845"/>
                </a:cubicBezTo>
                <a:cubicBezTo>
                  <a:pt x="942937" y="502845"/>
                  <a:pt x="943872" y="503636"/>
                  <a:pt x="943872" y="504426"/>
                </a:cubicBezTo>
                <a:cubicBezTo>
                  <a:pt x="943872" y="504426"/>
                  <a:pt x="942002" y="505217"/>
                  <a:pt x="942002" y="506007"/>
                </a:cubicBezTo>
                <a:cubicBezTo>
                  <a:pt x="942002" y="506007"/>
                  <a:pt x="942937" y="506797"/>
                  <a:pt x="942937" y="507591"/>
                </a:cubicBezTo>
                <a:cubicBezTo>
                  <a:pt x="943872" y="506797"/>
                  <a:pt x="944804" y="506797"/>
                  <a:pt x="945740" y="506007"/>
                </a:cubicBezTo>
                <a:lnTo>
                  <a:pt x="947610" y="505217"/>
                </a:lnTo>
                <a:cubicBezTo>
                  <a:pt x="947610" y="504426"/>
                  <a:pt x="945740" y="503636"/>
                  <a:pt x="945740" y="502845"/>
                </a:cubicBezTo>
                <a:lnTo>
                  <a:pt x="947610" y="502052"/>
                </a:lnTo>
                <a:cubicBezTo>
                  <a:pt x="947610" y="501261"/>
                  <a:pt x="946675" y="500471"/>
                  <a:pt x="946675" y="499681"/>
                </a:cubicBezTo>
                <a:cubicBezTo>
                  <a:pt x="946675" y="499681"/>
                  <a:pt x="944804" y="498890"/>
                  <a:pt x="944804" y="498100"/>
                </a:cubicBezTo>
                <a:cubicBezTo>
                  <a:pt x="944804" y="497306"/>
                  <a:pt x="946675" y="497306"/>
                  <a:pt x="946675" y="496516"/>
                </a:cubicBezTo>
                <a:lnTo>
                  <a:pt x="948545" y="495725"/>
                </a:lnTo>
                <a:cubicBezTo>
                  <a:pt x="949477" y="494935"/>
                  <a:pt x="947610" y="494145"/>
                  <a:pt x="947610" y="494145"/>
                </a:cubicBezTo>
                <a:cubicBezTo>
                  <a:pt x="947610" y="493351"/>
                  <a:pt x="949477" y="492561"/>
                  <a:pt x="949477" y="492561"/>
                </a:cubicBezTo>
                <a:cubicBezTo>
                  <a:pt x="949477" y="493351"/>
                  <a:pt x="950413" y="493351"/>
                  <a:pt x="951348" y="494145"/>
                </a:cubicBezTo>
                <a:lnTo>
                  <a:pt x="952283" y="495725"/>
                </a:lnTo>
                <a:cubicBezTo>
                  <a:pt x="952283" y="496516"/>
                  <a:pt x="950413" y="497306"/>
                  <a:pt x="950413" y="497306"/>
                </a:cubicBezTo>
                <a:cubicBezTo>
                  <a:pt x="950413" y="498100"/>
                  <a:pt x="951348" y="498890"/>
                  <a:pt x="952283" y="498890"/>
                </a:cubicBezTo>
                <a:cubicBezTo>
                  <a:pt x="952283" y="499681"/>
                  <a:pt x="954151" y="500471"/>
                  <a:pt x="954151" y="500471"/>
                </a:cubicBezTo>
                <a:cubicBezTo>
                  <a:pt x="953215" y="501261"/>
                  <a:pt x="952283" y="501261"/>
                  <a:pt x="951348" y="502052"/>
                </a:cubicBezTo>
                <a:cubicBezTo>
                  <a:pt x="952283" y="502052"/>
                  <a:pt x="952283" y="503636"/>
                  <a:pt x="953215" y="503636"/>
                </a:cubicBezTo>
                <a:cubicBezTo>
                  <a:pt x="954151" y="504426"/>
                  <a:pt x="955086" y="502845"/>
                  <a:pt x="955086" y="502845"/>
                </a:cubicBezTo>
                <a:cubicBezTo>
                  <a:pt x="956021" y="502845"/>
                  <a:pt x="956021" y="504426"/>
                  <a:pt x="956956" y="504426"/>
                </a:cubicBezTo>
                <a:lnTo>
                  <a:pt x="958824" y="502845"/>
                </a:lnTo>
                <a:cubicBezTo>
                  <a:pt x="959759" y="502845"/>
                  <a:pt x="960694" y="502052"/>
                  <a:pt x="960694" y="501261"/>
                </a:cubicBezTo>
                <a:cubicBezTo>
                  <a:pt x="961630" y="501261"/>
                  <a:pt x="962565" y="500471"/>
                  <a:pt x="963497" y="500471"/>
                </a:cubicBezTo>
                <a:lnTo>
                  <a:pt x="964432" y="502052"/>
                </a:lnTo>
                <a:cubicBezTo>
                  <a:pt x="965368" y="502845"/>
                  <a:pt x="966303" y="503636"/>
                  <a:pt x="966303" y="503636"/>
                </a:cubicBezTo>
                <a:cubicBezTo>
                  <a:pt x="966303" y="504426"/>
                  <a:pt x="964432" y="505217"/>
                  <a:pt x="964432" y="505217"/>
                </a:cubicBezTo>
                <a:cubicBezTo>
                  <a:pt x="964432" y="505217"/>
                  <a:pt x="965368" y="506797"/>
                  <a:pt x="966303" y="506797"/>
                </a:cubicBezTo>
                <a:cubicBezTo>
                  <a:pt x="966303" y="507591"/>
                  <a:pt x="967238" y="508381"/>
                  <a:pt x="967238" y="508381"/>
                </a:cubicBezTo>
                <a:cubicBezTo>
                  <a:pt x="968173" y="508381"/>
                  <a:pt x="969105" y="507591"/>
                  <a:pt x="969105" y="507591"/>
                </a:cubicBezTo>
                <a:cubicBezTo>
                  <a:pt x="970041" y="506797"/>
                  <a:pt x="970976" y="506797"/>
                  <a:pt x="971911" y="506007"/>
                </a:cubicBezTo>
                <a:cubicBezTo>
                  <a:pt x="971911" y="505217"/>
                  <a:pt x="970041" y="504426"/>
                  <a:pt x="970041" y="504426"/>
                </a:cubicBezTo>
                <a:cubicBezTo>
                  <a:pt x="970041" y="503636"/>
                  <a:pt x="971911" y="502845"/>
                  <a:pt x="971911" y="502845"/>
                </a:cubicBezTo>
                <a:cubicBezTo>
                  <a:pt x="971911" y="502845"/>
                  <a:pt x="973779" y="502052"/>
                  <a:pt x="973779" y="501261"/>
                </a:cubicBezTo>
                <a:cubicBezTo>
                  <a:pt x="973779" y="501261"/>
                  <a:pt x="972846" y="500471"/>
                  <a:pt x="972846" y="499681"/>
                </a:cubicBezTo>
                <a:cubicBezTo>
                  <a:pt x="971911" y="498890"/>
                  <a:pt x="971911" y="498890"/>
                  <a:pt x="970976" y="498100"/>
                </a:cubicBezTo>
                <a:cubicBezTo>
                  <a:pt x="972846" y="497306"/>
                  <a:pt x="973779" y="496516"/>
                  <a:pt x="975649" y="494935"/>
                </a:cubicBezTo>
                <a:cubicBezTo>
                  <a:pt x="975649" y="495725"/>
                  <a:pt x="976584" y="496516"/>
                  <a:pt x="976584" y="497306"/>
                </a:cubicBezTo>
                <a:cubicBezTo>
                  <a:pt x="977520" y="498100"/>
                  <a:pt x="978455" y="499681"/>
                  <a:pt x="980322" y="500471"/>
                </a:cubicBezTo>
                <a:cubicBezTo>
                  <a:pt x="979387" y="501261"/>
                  <a:pt x="977520" y="501261"/>
                  <a:pt x="977520" y="502052"/>
                </a:cubicBezTo>
                <a:cubicBezTo>
                  <a:pt x="977520" y="502845"/>
                  <a:pt x="979387" y="502845"/>
                  <a:pt x="979387" y="503636"/>
                </a:cubicBezTo>
                <a:cubicBezTo>
                  <a:pt x="979387" y="504426"/>
                  <a:pt x="981258" y="505217"/>
                  <a:pt x="981258" y="505217"/>
                </a:cubicBezTo>
                <a:cubicBezTo>
                  <a:pt x="981258" y="506007"/>
                  <a:pt x="978455" y="506797"/>
                  <a:pt x="979387" y="506797"/>
                </a:cubicBezTo>
                <a:cubicBezTo>
                  <a:pt x="979387" y="507591"/>
                  <a:pt x="980322" y="508381"/>
                  <a:pt x="980322" y="508381"/>
                </a:cubicBezTo>
                <a:cubicBezTo>
                  <a:pt x="981258" y="509172"/>
                  <a:pt x="982193" y="509962"/>
                  <a:pt x="982193" y="510753"/>
                </a:cubicBezTo>
                <a:lnTo>
                  <a:pt x="980322" y="511546"/>
                </a:lnTo>
                <a:cubicBezTo>
                  <a:pt x="980322" y="512337"/>
                  <a:pt x="981258" y="513127"/>
                  <a:pt x="981258" y="513127"/>
                </a:cubicBezTo>
                <a:cubicBezTo>
                  <a:pt x="982193" y="513127"/>
                  <a:pt x="984060" y="512337"/>
                  <a:pt x="984060" y="512337"/>
                </a:cubicBezTo>
                <a:cubicBezTo>
                  <a:pt x="984060" y="511546"/>
                  <a:pt x="985931" y="511546"/>
                  <a:pt x="985931" y="510753"/>
                </a:cubicBezTo>
                <a:lnTo>
                  <a:pt x="984060" y="509172"/>
                </a:lnTo>
                <a:cubicBezTo>
                  <a:pt x="984060" y="508381"/>
                  <a:pt x="985931" y="508381"/>
                  <a:pt x="985931" y="507591"/>
                </a:cubicBezTo>
                <a:lnTo>
                  <a:pt x="984996" y="506007"/>
                </a:lnTo>
                <a:cubicBezTo>
                  <a:pt x="984060" y="505217"/>
                  <a:pt x="983125" y="504426"/>
                  <a:pt x="983125" y="504426"/>
                </a:cubicBezTo>
                <a:cubicBezTo>
                  <a:pt x="983125" y="503636"/>
                  <a:pt x="981258" y="502845"/>
                  <a:pt x="981258" y="502052"/>
                </a:cubicBezTo>
                <a:lnTo>
                  <a:pt x="984060" y="501261"/>
                </a:lnTo>
                <a:cubicBezTo>
                  <a:pt x="984060" y="501261"/>
                  <a:pt x="984996" y="502052"/>
                  <a:pt x="984996" y="502845"/>
                </a:cubicBezTo>
                <a:cubicBezTo>
                  <a:pt x="985931" y="502845"/>
                  <a:pt x="986866" y="501261"/>
                  <a:pt x="986866" y="501261"/>
                </a:cubicBezTo>
                <a:cubicBezTo>
                  <a:pt x="987801" y="501261"/>
                  <a:pt x="988733" y="503636"/>
                  <a:pt x="988733" y="502845"/>
                </a:cubicBezTo>
                <a:cubicBezTo>
                  <a:pt x="989669" y="502845"/>
                  <a:pt x="990604" y="502052"/>
                  <a:pt x="990604" y="502052"/>
                </a:cubicBezTo>
                <a:cubicBezTo>
                  <a:pt x="991539" y="502052"/>
                  <a:pt x="992474" y="500471"/>
                  <a:pt x="993407" y="500471"/>
                </a:cubicBezTo>
                <a:lnTo>
                  <a:pt x="994342" y="502052"/>
                </a:lnTo>
                <a:cubicBezTo>
                  <a:pt x="995277" y="502845"/>
                  <a:pt x="995277" y="503636"/>
                  <a:pt x="996212" y="504426"/>
                </a:cubicBezTo>
                <a:cubicBezTo>
                  <a:pt x="996212" y="504426"/>
                  <a:pt x="997148" y="506007"/>
                  <a:pt x="998083" y="506007"/>
                </a:cubicBezTo>
                <a:lnTo>
                  <a:pt x="999950" y="504426"/>
                </a:lnTo>
                <a:cubicBezTo>
                  <a:pt x="1000886" y="504426"/>
                  <a:pt x="1000886" y="503636"/>
                  <a:pt x="1001821" y="502845"/>
                </a:cubicBezTo>
                <a:cubicBezTo>
                  <a:pt x="1002756" y="502845"/>
                  <a:pt x="1003688" y="502052"/>
                  <a:pt x="1003688" y="502052"/>
                </a:cubicBezTo>
                <a:cubicBezTo>
                  <a:pt x="1004623" y="502052"/>
                  <a:pt x="1005559" y="503636"/>
                  <a:pt x="1005559" y="503636"/>
                </a:cubicBezTo>
                <a:cubicBezTo>
                  <a:pt x="1005559" y="503636"/>
                  <a:pt x="1003688" y="504426"/>
                  <a:pt x="1003688" y="505217"/>
                </a:cubicBezTo>
                <a:cubicBezTo>
                  <a:pt x="1003688" y="505217"/>
                  <a:pt x="1004623" y="506797"/>
                  <a:pt x="1005559" y="506797"/>
                </a:cubicBezTo>
                <a:cubicBezTo>
                  <a:pt x="1005559" y="507591"/>
                  <a:pt x="1006494" y="507591"/>
                  <a:pt x="1006494" y="508381"/>
                </a:cubicBezTo>
                <a:cubicBezTo>
                  <a:pt x="1007429" y="507591"/>
                  <a:pt x="1008361" y="507591"/>
                  <a:pt x="1009297" y="506797"/>
                </a:cubicBezTo>
                <a:cubicBezTo>
                  <a:pt x="1009297" y="506797"/>
                  <a:pt x="1010232" y="506007"/>
                  <a:pt x="1011167" y="506007"/>
                </a:cubicBezTo>
                <a:cubicBezTo>
                  <a:pt x="1011167" y="505217"/>
                  <a:pt x="1013035" y="505217"/>
                  <a:pt x="1013035" y="504426"/>
                </a:cubicBezTo>
                <a:cubicBezTo>
                  <a:pt x="1013035" y="504426"/>
                  <a:pt x="1014905" y="503636"/>
                  <a:pt x="1014905" y="502845"/>
                </a:cubicBezTo>
                <a:cubicBezTo>
                  <a:pt x="1014905" y="502845"/>
                  <a:pt x="1013970" y="502052"/>
                  <a:pt x="1013970" y="501261"/>
                </a:cubicBezTo>
                <a:cubicBezTo>
                  <a:pt x="1013970" y="501261"/>
                  <a:pt x="1015840" y="500471"/>
                  <a:pt x="1015840" y="499681"/>
                </a:cubicBezTo>
                <a:lnTo>
                  <a:pt x="1017708" y="498890"/>
                </a:lnTo>
                <a:cubicBezTo>
                  <a:pt x="1018643" y="498890"/>
                  <a:pt x="1018643" y="499681"/>
                  <a:pt x="1019578" y="500471"/>
                </a:cubicBezTo>
                <a:cubicBezTo>
                  <a:pt x="1020514" y="501261"/>
                  <a:pt x="1021449" y="502845"/>
                  <a:pt x="1022384" y="503636"/>
                </a:cubicBezTo>
                <a:cubicBezTo>
                  <a:pt x="1023316" y="503636"/>
                  <a:pt x="1024251" y="502845"/>
                  <a:pt x="1024251" y="502845"/>
                </a:cubicBezTo>
                <a:cubicBezTo>
                  <a:pt x="1025187" y="502052"/>
                  <a:pt x="1027057" y="501261"/>
                  <a:pt x="1027057" y="501261"/>
                </a:cubicBezTo>
                <a:cubicBezTo>
                  <a:pt x="1027057" y="500471"/>
                  <a:pt x="1025187" y="499681"/>
                  <a:pt x="1025187" y="499681"/>
                </a:cubicBezTo>
                <a:cubicBezTo>
                  <a:pt x="1026122" y="498890"/>
                  <a:pt x="1027993" y="497306"/>
                  <a:pt x="1028925" y="496516"/>
                </a:cubicBezTo>
                <a:cubicBezTo>
                  <a:pt x="1029860" y="498100"/>
                  <a:pt x="1031730" y="498890"/>
                  <a:pt x="1032666" y="500471"/>
                </a:cubicBezTo>
                <a:cubicBezTo>
                  <a:pt x="1031730" y="500471"/>
                  <a:pt x="1030795" y="501261"/>
                  <a:pt x="1030795" y="501261"/>
                </a:cubicBezTo>
                <a:cubicBezTo>
                  <a:pt x="1028925" y="502845"/>
                  <a:pt x="1027993" y="503636"/>
                  <a:pt x="1026122" y="504426"/>
                </a:cubicBezTo>
                <a:cubicBezTo>
                  <a:pt x="1026122" y="505217"/>
                  <a:pt x="1027993" y="505217"/>
                  <a:pt x="1027993" y="506007"/>
                </a:cubicBezTo>
                <a:cubicBezTo>
                  <a:pt x="1027993" y="506797"/>
                  <a:pt x="1026122" y="506797"/>
                  <a:pt x="1026122" y="507591"/>
                </a:cubicBezTo>
                <a:lnTo>
                  <a:pt x="1027057" y="509172"/>
                </a:lnTo>
                <a:cubicBezTo>
                  <a:pt x="1027993" y="509172"/>
                  <a:pt x="1028925" y="507591"/>
                  <a:pt x="1028925" y="507591"/>
                </a:cubicBezTo>
                <a:cubicBezTo>
                  <a:pt x="1029860" y="507591"/>
                  <a:pt x="1030795" y="509172"/>
                  <a:pt x="1030795" y="509962"/>
                </a:cubicBezTo>
                <a:cubicBezTo>
                  <a:pt x="1031730" y="509962"/>
                  <a:pt x="1032666" y="508381"/>
                  <a:pt x="1032666" y="508381"/>
                </a:cubicBezTo>
                <a:cubicBezTo>
                  <a:pt x="1033598" y="508381"/>
                  <a:pt x="1034533" y="509962"/>
                  <a:pt x="1034533" y="509962"/>
                </a:cubicBezTo>
                <a:cubicBezTo>
                  <a:pt x="1035468" y="509962"/>
                  <a:pt x="1036404" y="508381"/>
                  <a:pt x="1036404" y="508381"/>
                </a:cubicBezTo>
                <a:cubicBezTo>
                  <a:pt x="1037339" y="508381"/>
                  <a:pt x="1038271" y="507591"/>
                  <a:pt x="1039206" y="507591"/>
                </a:cubicBezTo>
                <a:lnTo>
                  <a:pt x="1040142" y="509172"/>
                </a:lnTo>
                <a:cubicBezTo>
                  <a:pt x="1041077" y="509172"/>
                  <a:pt x="1042012" y="507591"/>
                  <a:pt x="1042944" y="507591"/>
                </a:cubicBezTo>
                <a:lnTo>
                  <a:pt x="1041077" y="506007"/>
                </a:lnTo>
                <a:lnTo>
                  <a:pt x="1042944" y="504426"/>
                </a:lnTo>
                <a:lnTo>
                  <a:pt x="1044815" y="506007"/>
                </a:lnTo>
                <a:cubicBezTo>
                  <a:pt x="1044815" y="506797"/>
                  <a:pt x="1045750" y="507591"/>
                  <a:pt x="1045750" y="508381"/>
                </a:cubicBezTo>
                <a:cubicBezTo>
                  <a:pt x="1046685" y="507591"/>
                  <a:pt x="1048553" y="506797"/>
                  <a:pt x="1048553" y="506797"/>
                </a:cubicBezTo>
                <a:cubicBezTo>
                  <a:pt x="1048553" y="506007"/>
                  <a:pt x="1046685" y="505217"/>
                  <a:pt x="1046685" y="505217"/>
                </a:cubicBezTo>
                <a:cubicBezTo>
                  <a:pt x="1045750" y="504426"/>
                  <a:pt x="1045750" y="503636"/>
                  <a:pt x="1044815" y="503636"/>
                </a:cubicBezTo>
                <a:cubicBezTo>
                  <a:pt x="1044815" y="502845"/>
                  <a:pt x="1043879" y="502052"/>
                  <a:pt x="1043879" y="501261"/>
                </a:cubicBezTo>
                <a:cubicBezTo>
                  <a:pt x="1042944" y="501261"/>
                  <a:pt x="1042012" y="499681"/>
                  <a:pt x="1042012" y="499681"/>
                </a:cubicBezTo>
                <a:cubicBezTo>
                  <a:pt x="1041077" y="499681"/>
                  <a:pt x="1040142" y="501261"/>
                  <a:pt x="1040142" y="501261"/>
                </a:cubicBezTo>
                <a:cubicBezTo>
                  <a:pt x="1039206" y="501261"/>
                  <a:pt x="1039206" y="499681"/>
                  <a:pt x="1038271" y="499681"/>
                </a:cubicBezTo>
                <a:cubicBezTo>
                  <a:pt x="1041077" y="497306"/>
                  <a:pt x="1043879" y="495725"/>
                  <a:pt x="1046685" y="494145"/>
                </a:cubicBezTo>
                <a:cubicBezTo>
                  <a:pt x="1046685" y="494145"/>
                  <a:pt x="1047617" y="494935"/>
                  <a:pt x="1048553" y="495725"/>
                </a:cubicBezTo>
                <a:lnTo>
                  <a:pt x="1049488" y="497306"/>
                </a:lnTo>
                <a:cubicBezTo>
                  <a:pt x="1049488" y="498100"/>
                  <a:pt x="1047617" y="498890"/>
                  <a:pt x="1047617" y="498890"/>
                </a:cubicBezTo>
                <a:cubicBezTo>
                  <a:pt x="1047617" y="499681"/>
                  <a:pt x="1048553" y="499681"/>
                  <a:pt x="1049488" y="500471"/>
                </a:cubicBezTo>
                <a:cubicBezTo>
                  <a:pt x="1050423" y="502052"/>
                  <a:pt x="1051358" y="502845"/>
                  <a:pt x="1052294" y="504426"/>
                </a:cubicBezTo>
                <a:cubicBezTo>
                  <a:pt x="1053226" y="503636"/>
                  <a:pt x="1054161" y="503636"/>
                  <a:pt x="1054161" y="502845"/>
                </a:cubicBezTo>
                <a:cubicBezTo>
                  <a:pt x="1055096" y="502052"/>
                  <a:pt x="1053226" y="501261"/>
                  <a:pt x="1053226" y="501261"/>
                </a:cubicBezTo>
                <a:cubicBezTo>
                  <a:pt x="1053226" y="500471"/>
                  <a:pt x="1055096" y="500471"/>
                  <a:pt x="1055096" y="499681"/>
                </a:cubicBezTo>
                <a:cubicBezTo>
                  <a:pt x="1055096" y="498890"/>
                  <a:pt x="1053226" y="498100"/>
                  <a:pt x="1053226" y="498100"/>
                </a:cubicBezTo>
                <a:cubicBezTo>
                  <a:pt x="1053226" y="497306"/>
                  <a:pt x="1055096" y="496516"/>
                  <a:pt x="1055096" y="496516"/>
                </a:cubicBezTo>
                <a:cubicBezTo>
                  <a:pt x="1056032" y="496516"/>
                  <a:pt x="1056967" y="494935"/>
                  <a:pt x="1057899" y="494935"/>
                </a:cubicBezTo>
                <a:cubicBezTo>
                  <a:pt x="1057899" y="494935"/>
                  <a:pt x="1058834" y="496516"/>
                  <a:pt x="1058834" y="497306"/>
                </a:cubicBezTo>
                <a:cubicBezTo>
                  <a:pt x="1058834" y="496516"/>
                  <a:pt x="1057899" y="498100"/>
                  <a:pt x="1056967" y="498100"/>
                </a:cubicBezTo>
                <a:cubicBezTo>
                  <a:pt x="1057899" y="498100"/>
                  <a:pt x="1057899" y="499681"/>
                  <a:pt x="1058834" y="499681"/>
                </a:cubicBezTo>
                <a:cubicBezTo>
                  <a:pt x="1058834" y="500471"/>
                  <a:pt x="1060705" y="498890"/>
                  <a:pt x="1060705" y="498890"/>
                </a:cubicBezTo>
                <a:lnTo>
                  <a:pt x="1062575" y="500471"/>
                </a:lnTo>
                <a:cubicBezTo>
                  <a:pt x="1062575" y="501261"/>
                  <a:pt x="1060705" y="501261"/>
                  <a:pt x="1060705" y="502052"/>
                </a:cubicBezTo>
                <a:cubicBezTo>
                  <a:pt x="1059769" y="502052"/>
                  <a:pt x="1061640" y="502845"/>
                  <a:pt x="1061640" y="503636"/>
                </a:cubicBezTo>
                <a:cubicBezTo>
                  <a:pt x="1062575" y="502845"/>
                  <a:pt x="1063507" y="502845"/>
                  <a:pt x="1063507" y="502052"/>
                </a:cubicBezTo>
                <a:cubicBezTo>
                  <a:pt x="1064443" y="502052"/>
                  <a:pt x="1066313" y="501261"/>
                  <a:pt x="1066313" y="501261"/>
                </a:cubicBezTo>
                <a:cubicBezTo>
                  <a:pt x="1066313" y="500471"/>
                  <a:pt x="1064443" y="499681"/>
                  <a:pt x="1064443" y="498890"/>
                </a:cubicBezTo>
                <a:lnTo>
                  <a:pt x="1066313" y="498100"/>
                </a:lnTo>
                <a:cubicBezTo>
                  <a:pt x="1066313" y="498100"/>
                  <a:pt x="1068181" y="498890"/>
                  <a:pt x="1068181" y="499681"/>
                </a:cubicBezTo>
                <a:cubicBezTo>
                  <a:pt x="1068181" y="499681"/>
                  <a:pt x="1069116" y="501261"/>
                  <a:pt x="1070051" y="501261"/>
                </a:cubicBezTo>
                <a:lnTo>
                  <a:pt x="1071922" y="499681"/>
                </a:lnTo>
                <a:cubicBezTo>
                  <a:pt x="1072854" y="500471"/>
                  <a:pt x="1072854" y="501261"/>
                  <a:pt x="1073789" y="502052"/>
                </a:cubicBezTo>
                <a:cubicBezTo>
                  <a:pt x="1073789" y="502052"/>
                  <a:pt x="1074724" y="502845"/>
                  <a:pt x="1074724" y="503636"/>
                </a:cubicBezTo>
                <a:cubicBezTo>
                  <a:pt x="1074724" y="503636"/>
                  <a:pt x="1072854" y="504426"/>
                  <a:pt x="1072854" y="505217"/>
                </a:cubicBezTo>
                <a:lnTo>
                  <a:pt x="1074724" y="506797"/>
                </a:lnTo>
                <a:lnTo>
                  <a:pt x="1076595" y="505217"/>
                </a:lnTo>
                <a:lnTo>
                  <a:pt x="1078462" y="503636"/>
                </a:lnTo>
                <a:cubicBezTo>
                  <a:pt x="1079397" y="503636"/>
                  <a:pt x="1080333" y="505217"/>
                  <a:pt x="1080333" y="506007"/>
                </a:cubicBezTo>
                <a:cubicBezTo>
                  <a:pt x="1080333" y="506007"/>
                  <a:pt x="1081268" y="507591"/>
                  <a:pt x="1082203" y="507591"/>
                </a:cubicBezTo>
                <a:lnTo>
                  <a:pt x="1084071" y="506007"/>
                </a:lnTo>
                <a:cubicBezTo>
                  <a:pt x="1085006" y="506797"/>
                  <a:pt x="1085006" y="507591"/>
                  <a:pt x="1085941" y="507591"/>
                </a:cubicBezTo>
                <a:cubicBezTo>
                  <a:pt x="1086876" y="509172"/>
                  <a:pt x="1087809" y="509962"/>
                  <a:pt x="1088744" y="511546"/>
                </a:cubicBezTo>
                <a:cubicBezTo>
                  <a:pt x="1088744" y="510753"/>
                  <a:pt x="1090614" y="510753"/>
                  <a:pt x="1090614" y="509962"/>
                </a:cubicBezTo>
                <a:cubicBezTo>
                  <a:pt x="1090614" y="509962"/>
                  <a:pt x="1088744" y="508381"/>
                  <a:pt x="1089679" y="508381"/>
                </a:cubicBezTo>
                <a:lnTo>
                  <a:pt x="1091550" y="506797"/>
                </a:lnTo>
                <a:lnTo>
                  <a:pt x="1089679" y="505217"/>
                </a:lnTo>
                <a:cubicBezTo>
                  <a:pt x="1088744" y="505217"/>
                  <a:pt x="1087809" y="506797"/>
                  <a:pt x="1087809" y="506797"/>
                </a:cubicBezTo>
                <a:cubicBezTo>
                  <a:pt x="1086876" y="505217"/>
                  <a:pt x="1085941" y="504426"/>
                  <a:pt x="1084071" y="502845"/>
                </a:cubicBezTo>
                <a:cubicBezTo>
                  <a:pt x="1085941" y="502052"/>
                  <a:pt x="1086876" y="501261"/>
                  <a:pt x="1088744" y="500471"/>
                </a:cubicBezTo>
                <a:cubicBezTo>
                  <a:pt x="1089679" y="501261"/>
                  <a:pt x="1090614" y="502845"/>
                  <a:pt x="1091550" y="503636"/>
                </a:cubicBezTo>
                <a:cubicBezTo>
                  <a:pt x="1092485" y="503636"/>
                  <a:pt x="1093417" y="502052"/>
                  <a:pt x="1094352" y="502845"/>
                </a:cubicBezTo>
                <a:cubicBezTo>
                  <a:pt x="1094352" y="502845"/>
                  <a:pt x="1095288" y="503636"/>
                  <a:pt x="1095288" y="504426"/>
                </a:cubicBezTo>
                <a:lnTo>
                  <a:pt x="1093417" y="505217"/>
                </a:lnTo>
                <a:cubicBezTo>
                  <a:pt x="1093417" y="506007"/>
                  <a:pt x="1094352" y="506797"/>
                  <a:pt x="1095288" y="507591"/>
                </a:cubicBezTo>
                <a:cubicBezTo>
                  <a:pt x="1095288" y="507591"/>
                  <a:pt x="1096223" y="508381"/>
                  <a:pt x="1096223" y="509172"/>
                </a:cubicBezTo>
                <a:cubicBezTo>
                  <a:pt x="1096223" y="508381"/>
                  <a:pt x="1099025" y="508381"/>
                  <a:pt x="1099025" y="507591"/>
                </a:cubicBezTo>
                <a:cubicBezTo>
                  <a:pt x="1099025" y="507591"/>
                  <a:pt x="1097155" y="506797"/>
                  <a:pt x="1097155" y="506007"/>
                </a:cubicBezTo>
                <a:cubicBezTo>
                  <a:pt x="1097155" y="506007"/>
                  <a:pt x="1099025" y="505217"/>
                  <a:pt x="1099025" y="504426"/>
                </a:cubicBezTo>
                <a:cubicBezTo>
                  <a:pt x="1099961" y="505217"/>
                  <a:pt x="1099961" y="506007"/>
                  <a:pt x="1100896" y="506797"/>
                </a:cubicBezTo>
                <a:lnTo>
                  <a:pt x="1102763" y="505217"/>
                </a:lnTo>
                <a:cubicBezTo>
                  <a:pt x="1103699" y="504426"/>
                  <a:pt x="1104634" y="504426"/>
                  <a:pt x="1104634" y="503636"/>
                </a:cubicBezTo>
                <a:cubicBezTo>
                  <a:pt x="1105569" y="504426"/>
                  <a:pt x="1105569" y="505217"/>
                  <a:pt x="1106504" y="505217"/>
                </a:cubicBezTo>
                <a:cubicBezTo>
                  <a:pt x="1107437" y="506007"/>
                  <a:pt x="1107437" y="506797"/>
                  <a:pt x="1108372" y="507591"/>
                </a:cubicBezTo>
                <a:lnTo>
                  <a:pt x="1109307" y="509172"/>
                </a:lnTo>
                <a:cubicBezTo>
                  <a:pt x="1110242" y="509172"/>
                  <a:pt x="1111178" y="507591"/>
                  <a:pt x="1112113" y="507591"/>
                </a:cubicBezTo>
                <a:lnTo>
                  <a:pt x="1113045" y="509172"/>
                </a:lnTo>
                <a:cubicBezTo>
                  <a:pt x="1113980" y="509172"/>
                  <a:pt x="1114916" y="508381"/>
                  <a:pt x="1115851" y="508381"/>
                </a:cubicBezTo>
                <a:cubicBezTo>
                  <a:pt x="1114916" y="507591"/>
                  <a:pt x="1113980" y="506797"/>
                  <a:pt x="1113980" y="506007"/>
                </a:cubicBezTo>
                <a:cubicBezTo>
                  <a:pt x="1113045" y="506007"/>
                  <a:pt x="1113045" y="505217"/>
                  <a:pt x="1112113" y="504426"/>
                </a:cubicBezTo>
                <a:lnTo>
                  <a:pt x="1110242" y="502845"/>
                </a:lnTo>
                <a:cubicBezTo>
                  <a:pt x="1111178" y="502845"/>
                  <a:pt x="1112113" y="501261"/>
                  <a:pt x="1113045" y="501261"/>
                </a:cubicBezTo>
                <a:cubicBezTo>
                  <a:pt x="1113045" y="501261"/>
                  <a:pt x="1114916" y="499681"/>
                  <a:pt x="1114916" y="500471"/>
                </a:cubicBezTo>
                <a:cubicBezTo>
                  <a:pt x="1115851" y="500471"/>
                  <a:pt x="1115851" y="502052"/>
                  <a:pt x="1116786" y="502052"/>
                </a:cubicBezTo>
                <a:cubicBezTo>
                  <a:pt x="1116786" y="502052"/>
                  <a:pt x="1117718" y="500471"/>
                  <a:pt x="1118653" y="500471"/>
                </a:cubicBezTo>
                <a:cubicBezTo>
                  <a:pt x="1118653" y="500471"/>
                  <a:pt x="1119589" y="502052"/>
                  <a:pt x="1120524" y="502052"/>
                </a:cubicBezTo>
                <a:cubicBezTo>
                  <a:pt x="1120524" y="502845"/>
                  <a:pt x="1121459" y="503636"/>
                  <a:pt x="1121459" y="504426"/>
                </a:cubicBezTo>
                <a:cubicBezTo>
                  <a:pt x="1122395" y="504426"/>
                  <a:pt x="1122395" y="505217"/>
                  <a:pt x="1123327" y="506007"/>
                </a:cubicBezTo>
                <a:cubicBezTo>
                  <a:pt x="1123327" y="506007"/>
                  <a:pt x="1124262" y="507591"/>
                  <a:pt x="1125197" y="507591"/>
                </a:cubicBezTo>
                <a:lnTo>
                  <a:pt x="1127065" y="506007"/>
                </a:lnTo>
                <a:cubicBezTo>
                  <a:pt x="1127065" y="506007"/>
                  <a:pt x="1128000" y="507591"/>
                  <a:pt x="1128935" y="508381"/>
                </a:cubicBezTo>
                <a:lnTo>
                  <a:pt x="1129870" y="509962"/>
                </a:lnTo>
                <a:cubicBezTo>
                  <a:pt x="1130806" y="509962"/>
                  <a:pt x="1131738" y="508381"/>
                  <a:pt x="1132673" y="508381"/>
                </a:cubicBezTo>
                <a:lnTo>
                  <a:pt x="1133608" y="509962"/>
                </a:lnTo>
                <a:cubicBezTo>
                  <a:pt x="1134544" y="509962"/>
                  <a:pt x="1135479" y="509172"/>
                  <a:pt x="1136414" y="509172"/>
                </a:cubicBezTo>
                <a:cubicBezTo>
                  <a:pt x="1136414" y="508381"/>
                  <a:pt x="1137346" y="507591"/>
                  <a:pt x="1138281" y="507591"/>
                </a:cubicBezTo>
                <a:lnTo>
                  <a:pt x="1139217" y="509172"/>
                </a:lnTo>
                <a:lnTo>
                  <a:pt x="1137346" y="510753"/>
                </a:lnTo>
                <a:cubicBezTo>
                  <a:pt x="1137346" y="510753"/>
                  <a:pt x="1139217" y="511546"/>
                  <a:pt x="1139217" y="512337"/>
                </a:cubicBezTo>
                <a:cubicBezTo>
                  <a:pt x="1139217" y="513127"/>
                  <a:pt x="1137346" y="513127"/>
                  <a:pt x="1137346" y="513917"/>
                </a:cubicBezTo>
                <a:cubicBezTo>
                  <a:pt x="1137346" y="513917"/>
                  <a:pt x="1138281" y="514708"/>
                  <a:pt x="1138281" y="515498"/>
                </a:cubicBezTo>
                <a:cubicBezTo>
                  <a:pt x="1139217" y="514708"/>
                  <a:pt x="1140152" y="514708"/>
                  <a:pt x="1141087" y="513917"/>
                </a:cubicBezTo>
                <a:cubicBezTo>
                  <a:pt x="1142023" y="513127"/>
                  <a:pt x="1143890" y="512337"/>
                  <a:pt x="1144825" y="511546"/>
                </a:cubicBezTo>
                <a:cubicBezTo>
                  <a:pt x="1144825" y="510753"/>
                  <a:pt x="1143890" y="509962"/>
                  <a:pt x="1142955" y="509962"/>
                </a:cubicBezTo>
                <a:cubicBezTo>
                  <a:pt x="1142955" y="509172"/>
                  <a:pt x="1142023" y="508381"/>
                  <a:pt x="1142023" y="507591"/>
                </a:cubicBezTo>
                <a:cubicBezTo>
                  <a:pt x="1141087" y="507591"/>
                  <a:pt x="1140152" y="506797"/>
                  <a:pt x="1140152" y="506007"/>
                </a:cubicBezTo>
                <a:cubicBezTo>
                  <a:pt x="1140152" y="506007"/>
                  <a:pt x="1142023" y="505217"/>
                  <a:pt x="1142023" y="504426"/>
                </a:cubicBezTo>
                <a:lnTo>
                  <a:pt x="1141087" y="502845"/>
                </a:lnTo>
                <a:cubicBezTo>
                  <a:pt x="1140152" y="502845"/>
                  <a:pt x="1139217" y="502052"/>
                  <a:pt x="1139217" y="501261"/>
                </a:cubicBezTo>
                <a:lnTo>
                  <a:pt x="1137346" y="502845"/>
                </a:lnTo>
                <a:cubicBezTo>
                  <a:pt x="1136414" y="502845"/>
                  <a:pt x="1135479" y="503636"/>
                  <a:pt x="1134544" y="503636"/>
                </a:cubicBezTo>
                <a:cubicBezTo>
                  <a:pt x="1134544" y="503636"/>
                  <a:pt x="1133608" y="502845"/>
                  <a:pt x="1133608" y="502052"/>
                </a:cubicBezTo>
                <a:cubicBezTo>
                  <a:pt x="1132673" y="501261"/>
                  <a:pt x="1131738" y="501261"/>
                  <a:pt x="1131738" y="500471"/>
                </a:cubicBezTo>
                <a:cubicBezTo>
                  <a:pt x="1130806" y="499681"/>
                  <a:pt x="1130806" y="498890"/>
                  <a:pt x="1129870" y="498890"/>
                </a:cubicBezTo>
                <a:cubicBezTo>
                  <a:pt x="1129870" y="498163"/>
                  <a:pt x="1129146" y="497438"/>
                  <a:pt x="1129014" y="496714"/>
                </a:cubicBezTo>
                <a:cubicBezTo>
                  <a:pt x="1129247" y="496818"/>
                  <a:pt x="1130022" y="495725"/>
                  <a:pt x="1130806" y="495725"/>
                </a:cubicBezTo>
                <a:lnTo>
                  <a:pt x="1131738" y="497306"/>
                </a:lnTo>
                <a:cubicBezTo>
                  <a:pt x="1132673" y="497306"/>
                  <a:pt x="1133608" y="495725"/>
                  <a:pt x="1134544" y="495725"/>
                </a:cubicBezTo>
                <a:cubicBezTo>
                  <a:pt x="1134544" y="495725"/>
                  <a:pt x="1135479" y="497306"/>
                  <a:pt x="1135479" y="498100"/>
                </a:cubicBezTo>
                <a:cubicBezTo>
                  <a:pt x="1136414" y="498100"/>
                  <a:pt x="1137346" y="499681"/>
                  <a:pt x="1137346" y="499681"/>
                </a:cubicBezTo>
                <a:cubicBezTo>
                  <a:pt x="1138281" y="499681"/>
                  <a:pt x="1139217" y="498100"/>
                  <a:pt x="1139217" y="498100"/>
                </a:cubicBezTo>
                <a:cubicBezTo>
                  <a:pt x="1140152" y="498100"/>
                  <a:pt x="1140152" y="499681"/>
                  <a:pt x="1141087" y="499681"/>
                </a:cubicBezTo>
                <a:cubicBezTo>
                  <a:pt x="1142023" y="499681"/>
                  <a:pt x="1142955" y="498100"/>
                  <a:pt x="1142955" y="498890"/>
                </a:cubicBezTo>
                <a:cubicBezTo>
                  <a:pt x="1143890" y="498890"/>
                  <a:pt x="1144825" y="499681"/>
                  <a:pt x="1144825" y="500471"/>
                </a:cubicBezTo>
                <a:cubicBezTo>
                  <a:pt x="1144825" y="500471"/>
                  <a:pt x="1145760" y="502052"/>
                  <a:pt x="1146696" y="502052"/>
                </a:cubicBezTo>
                <a:cubicBezTo>
                  <a:pt x="1146696" y="502052"/>
                  <a:pt x="1147628" y="500471"/>
                  <a:pt x="1148563" y="500471"/>
                </a:cubicBezTo>
                <a:lnTo>
                  <a:pt x="1150434" y="499681"/>
                </a:lnTo>
                <a:cubicBezTo>
                  <a:pt x="1151369" y="498890"/>
                  <a:pt x="1152301" y="498890"/>
                  <a:pt x="1152301" y="498100"/>
                </a:cubicBezTo>
                <a:cubicBezTo>
                  <a:pt x="1153236" y="498100"/>
                  <a:pt x="1154172" y="496516"/>
                  <a:pt x="1155107" y="496516"/>
                </a:cubicBezTo>
                <a:lnTo>
                  <a:pt x="1156042" y="498100"/>
                </a:lnTo>
                <a:cubicBezTo>
                  <a:pt x="1156974" y="498890"/>
                  <a:pt x="1156974" y="499681"/>
                  <a:pt x="1157909" y="500471"/>
                </a:cubicBezTo>
                <a:cubicBezTo>
                  <a:pt x="1158845" y="500471"/>
                  <a:pt x="1158845" y="501261"/>
                  <a:pt x="1159780" y="502052"/>
                </a:cubicBezTo>
                <a:cubicBezTo>
                  <a:pt x="1159780" y="502845"/>
                  <a:pt x="1160715" y="502845"/>
                  <a:pt x="1160715" y="503636"/>
                </a:cubicBezTo>
                <a:cubicBezTo>
                  <a:pt x="1161647" y="504426"/>
                  <a:pt x="1162583" y="505217"/>
                  <a:pt x="1162583" y="505217"/>
                </a:cubicBezTo>
                <a:lnTo>
                  <a:pt x="1164453" y="504426"/>
                </a:lnTo>
                <a:cubicBezTo>
                  <a:pt x="1165388" y="503636"/>
                  <a:pt x="1166324" y="503636"/>
                  <a:pt x="1167256" y="502845"/>
                </a:cubicBezTo>
                <a:cubicBezTo>
                  <a:pt x="1167256" y="502845"/>
                  <a:pt x="1168191" y="501261"/>
                  <a:pt x="1169126" y="501261"/>
                </a:cubicBezTo>
                <a:cubicBezTo>
                  <a:pt x="1169126" y="501261"/>
                  <a:pt x="1170062" y="502845"/>
                  <a:pt x="1170997" y="503636"/>
                </a:cubicBezTo>
                <a:cubicBezTo>
                  <a:pt x="1170997" y="503636"/>
                  <a:pt x="1171929" y="504426"/>
                  <a:pt x="1171929" y="505217"/>
                </a:cubicBezTo>
                <a:cubicBezTo>
                  <a:pt x="1172864" y="505217"/>
                  <a:pt x="1173799" y="503636"/>
                  <a:pt x="1173799" y="503636"/>
                </a:cubicBezTo>
                <a:cubicBezTo>
                  <a:pt x="1174735" y="503636"/>
                  <a:pt x="1175670" y="505217"/>
                  <a:pt x="1175670" y="505217"/>
                </a:cubicBezTo>
                <a:cubicBezTo>
                  <a:pt x="1176605" y="505217"/>
                  <a:pt x="1177537" y="504426"/>
                  <a:pt x="1177537" y="504426"/>
                </a:cubicBezTo>
                <a:cubicBezTo>
                  <a:pt x="1178473" y="503636"/>
                  <a:pt x="1176605" y="502845"/>
                  <a:pt x="1176605" y="502052"/>
                </a:cubicBezTo>
                <a:lnTo>
                  <a:pt x="1178473" y="501261"/>
                </a:lnTo>
                <a:cubicBezTo>
                  <a:pt x="1178473" y="500471"/>
                  <a:pt x="1176605" y="499681"/>
                  <a:pt x="1176605" y="498890"/>
                </a:cubicBezTo>
                <a:lnTo>
                  <a:pt x="1178473" y="498100"/>
                </a:lnTo>
                <a:lnTo>
                  <a:pt x="1180343" y="499681"/>
                </a:lnTo>
                <a:lnTo>
                  <a:pt x="1182211" y="498100"/>
                </a:lnTo>
                <a:cubicBezTo>
                  <a:pt x="1183146" y="498100"/>
                  <a:pt x="1184081" y="499681"/>
                  <a:pt x="1184081" y="499681"/>
                </a:cubicBezTo>
                <a:cubicBezTo>
                  <a:pt x="1185016" y="500471"/>
                  <a:pt x="1185016" y="501261"/>
                  <a:pt x="1185952" y="502052"/>
                </a:cubicBezTo>
                <a:lnTo>
                  <a:pt x="1186884" y="503636"/>
                </a:lnTo>
                <a:cubicBezTo>
                  <a:pt x="1187819" y="503636"/>
                  <a:pt x="1188754" y="502052"/>
                  <a:pt x="1189690" y="502052"/>
                </a:cubicBezTo>
                <a:lnTo>
                  <a:pt x="1187819" y="500471"/>
                </a:lnTo>
                <a:lnTo>
                  <a:pt x="1189690" y="498890"/>
                </a:lnTo>
                <a:cubicBezTo>
                  <a:pt x="1190625" y="498890"/>
                  <a:pt x="1191557" y="498100"/>
                  <a:pt x="1191557" y="498100"/>
                </a:cubicBezTo>
                <a:cubicBezTo>
                  <a:pt x="1192492" y="498100"/>
                  <a:pt x="1193427" y="498890"/>
                  <a:pt x="1193427" y="499681"/>
                </a:cubicBezTo>
                <a:cubicBezTo>
                  <a:pt x="1194363" y="500471"/>
                  <a:pt x="1194363" y="500471"/>
                  <a:pt x="1195298" y="501261"/>
                </a:cubicBezTo>
                <a:cubicBezTo>
                  <a:pt x="1196233" y="502052"/>
                  <a:pt x="1196233" y="502845"/>
                  <a:pt x="1197165" y="502845"/>
                </a:cubicBezTo>
                <a:cubicBezTo>
                  <a:pt x="1197165" y="503636"/>
                  <a:pt x="1198101" y="504426"/>
                  <a:pt x="1198101" y="505217"/>
                </a:cubicBezTo>
                <a:cubicBezTo>
                  <a:pt x="1199036" y="505217"/>
                  <a:pt x="1199971" y="503636"/>
                  <a:pt x="1200906" y="503636"/>
                </a:cubicBezTo>
                <a:cubicBezTo>
                  <a:pt x="1199971" y="503636"/>
                  <a:pt x="1199036" y="502052"/>
                  <a:pt x="1199036" y="502052"/>
                </a:cubicBezTo>
                <a:cubicBezTo>
                  <a:pt x="1199036" y="501261"/>
                  <a:pt x="1200906" y="500471"/>
                  <a:pt x="1200906" y="500471"/>
                </a:cubicBezTo>
                <a:cubicBezTo>
                  <a:pt x="1201839" y="499681"/>
                  <a:pt x="1202774" y="499681"/>
                  <a:pt x="1202774" y="498890"/>
                </a:cubicBezTo>
                <a:cubicBezTo>
                  <a:pt x="1203709" y="498890"/>
                  <a:pt x="1204644" y="498100"/>
                  <a:pt x="1205580" y="497306"/>
                </a:cubicBezTo>
                <a:lnTo>
                  <a:pt x="1206515" y="499681"/>
                </a:lnTo>
                <a:lnTo>
                  <a:pt x="1208382" y="501261"/>
                </a:lnTo>
                <a:lnTo>
                  <a:pt x="1210253" y="499681"/>
                </a:lnTo>
                <a:cubicBezTo>
                  <a:pt x="1210253" y="499681"/>
                  <a:pt x="1212120" y="498100"/>
                  <a:pt x="1212120" y="498890"/>
                </a:cubicBezTo>
                <a:cubicBezTo>
                  <a:pt x="1213055" y="498890"/>
                  <a:pt x="1213991" y="499681"/>
                  <a:pt x="1213991" y="500471"/>
                </a:cubicBezTo>
                <a:cubicBezTo>
                  <a:pt x="1213991" y="500471"/>
                  <a:pt x="1214926" y="502052"/>
                  <a:pt x="1215861" y="502052"/>
                </a:cubicBezTo>
                <a:lnTo>
                  <a:pt x="1217729" y="500471"/>
                </a:lnTo>
                <a:cubicBezTo>
                  <a:pt x="1218664" y="500471"/>
                  <a:pt x="1219599" y="499681"/>
                  <a:pt x="1219599" y="499681"/>
                </a:cubicBezTo>
                <a:cubicBezTo>
                  <a:pt x="1219599" y="498890"/>
                  <a:pt x="1221467" y="498100"/>
                  <a:pt x="1222402" y="498100"/>
                </a:cubicBezTo>
                <a:lnTo>
                  <a:pt x="1223337" y="499681"/>
                </a:lnTo>
                <a:cubicBezTo>
                  <a:pt x="1224272" y="500471"/>
                  <a:pt x="1225208" y="501261"/>
                  <a:pt x="1225208" y="501261"/>
                </a:cubicBezTo>
                <a:cubicBezTo>
                  <a:pt x="1225208" y="502052"/>
                  <a:pt x="1223337" y="502845"/>
                  <a:pt x="1223337" y="502845"/>
                </a:cubicBezTo>
                <a:cubicBezTo>
                  <a:pt x="1223337" y="503636"/>
                  <a:pt x="1224272" y="504426"/>
                  <a:pt x="1224272" y="504426"/>
                </a:cubicBezTo>
                <a:cubicBezTo>
                  <a:pt x="1224272" y="505217"/>
                  <a:pt x="1222402" y="505217"/>
                  <a:pt x="1222402" y="506007"/>
                </a:cubicBezTo>
                <a:cubicBezTo>
                  <a:pt x="1222402" y="506797"/>
                  <a:pt x="1224272" y="507591"/>
                  <a:pt x="1224272" y="507591"/>
                </a:cubicBezTo>
                <a:cubicBezTo>
                  <a:pt x="1224272" y="508381"/>
                  <a:pt x="1222402" y="508381"/>
                  <a:pt x="1222402" y="509172"/>
                </a:cubicBezTo>
                <a:lnTo>
                  <a:pt x="1223337" y="510753"/>
                </a:lnTo>
                <a:cubicBezTo>
                  <a:pt x="1223337" y="510753"/>
                  <a:pt x="1225208" y="509172"/>
                  <a:pt x="1226143" y="509172"/>
                </a:cubicBezTo>
                <a:cubicBezTo>
                  <a:pt x="1226143" y="509962"/>
                  <a:pt x="1227075" y="511546"/>
                  <a:pt x="1227075" y="511546"/>
                </a:cubicBezTo>
                <a:cubicBezTo>
                  <a:pt x="1228010" y="511546"/>
                  <a:pt x="1228946" y="509962"/>
                  <a:pt x="1228946" y="509962"/>
                </a:cubicBezTo>
                <a:lnTo>
                  <a:pt x="1228010" y="508381"/>
                </a:lnTo>
                <a:cubicBezTo>
                  <a:pt x="1227075" y="507591"/>
                  <a:pt x="1227075" y="506797"/>
                  <a:pt x="1226143" y="506797"/>
                </a:cubicBezTo>
                <a:cubicBezTo>
                  <a:pt x="1226143" y="506007"/>
                  <a:pt x="1225208" y="505217"/>
                  <a:pt x="1224272" y="504426"/>
                </a:cubicBezTo>
                <a:lnTo>
                  <a:pt x="1227075" y="503636"/>
                </a:lnTo>
                <a:cubicBezTo>
                  <a:pt x="1227075" y="502845"/>
                  <a:pt x="1225208" y="502052"/>
                  <a:pt x="1225208" y="501261"/>
                </a:cubicBezTo>
                <a:lnTo>
                  <a:pt x="1227075" y="500471"/>
                </a:lnTo>
                <a:cubicBezTo>
                  <a:pt x="1227075" y="499681"/>
                  <a:pt x="1226143" y="498890"/>
                  <a:pt x="1225208" y="498100"/>
                </a:cubicBezTo>
                <a:cubicBezTo>
                  <a:pt x="1225208" y="498100"/>
                  <a:pt x="1224272" y="497306"/>
                  <a:pt x="1224272" y="496516"/>
                </a:cubicBezTo>
                <a:lnTo>
                  <a:pt x="1222402" y="494935"/>
                </a:lnTo>
                <a:cubicBezTo>
                  <a:pt x="1222402" y="494145"/>
                  <a:pt x="1224272" y="494145"/>
                  <a:pt x="1224272" y="493351"/>
                </a:cubicBezTo>
                <a:cubicBezTo>
                  <a:pt x="1225208" y="493351"/>
                  <a:pt x="1225208" y="494935"/>
                  <a:pt x="1226143" y="494935"/>
                </a:cubicBezTo>
                <a:cubicBezTo>
                  <a:pt x="1226143" y="495725"/>
                  <a:pt x="1228010" y="494145"/>
                  <a:pt x="1228010" y="494145"/>
                </a:cubicBezTo>
                <a:lnTo>
                  <a:pt x="1229881" y="495725"/>
                </a:lnTo>
                <a:cubicBezTo>
                  <a:pt x="1229881" y="496516"/>
                  <a:pt x="1228010" y="496516"/>
                  <a:pt x="1228010" y="497306"/>
                </a:cubicBezTo>
                <a:lnTo>
                  <a:pt x="1228946" y="498890"/>
                </a:lnTo>
                <a:cubicBezTo>
                  <a:pt x="1229881" y="498890"/>
                  <a:pt x="1230816" y="497306"/>
                  <a:pt x="1231748" y="497306"/>
                </a:cubicBezTo>
                <a:lnTo>
                  <a:pt x="1232683" y="498890"/>
                </a:lnTo>
                <a:cubicBezTo>
                  <a:pt x="1233619" y="499681"/>
                  <a:pt x="1234554" y="498100"/>
                  <a:pt x="1235489" y="498100"/>
                </a:cubicBezTo>
                <a:lnTo>
                  <a:pt x="1236425" y="499681"/>
                </a:lnTo>
                <a:cubicBezTo>
                  <a:pt x="1237357" y="499681"/>
                  <a:pt x="1238292" y="498100"/>
                  <a:pt x="1238292" y="498100"/>
                </a:cubicBezTo>
                <a:cubicBezTo>
                  <a:pt x="1239227" y="498100"/>
                  <a:pt x="1240162" y="499681"/>
                  <a:pt x="1240162" y="500471"/>
                </a:cubicBezTo>
                <a:cubicBezTo>
                  <a:pt x="1241095" y="500471"/>
                  <a:pt x="1242030" y="498890"/>
                  <a:pt x="1242030" y="498890"/>
                </a:cubicBezTo>
                <a:cubicBezTo>
                  <a:pt x="1242965" y="498890"/>
                  <a:pt x="1243900" y="500471"/>
                  <a:pt x="1243900" y="500471"/>
                </a:cubicBezTo>
                <a:cubicBezTo>
                  <a:pt x="1244836" y="500471"/>
                  <a:pt x="1245768" y="498890"/>
                  <a:pt x="1245768" y="498890"/>
                </a:cubicBezTo>
                <a:cubicBezTo>
                  <a:pt x="1246703" y="498890"/>
                  <a:pt x="1247638" y="498100"/>
                  <a:pt x="1248574" y="498100"/>
                </a:cubicBezTo>
                <a:cubicBezTo>
                  <a:pt x="1248574" y="497306"/>
                  <a:pt x="1249509" y="496516"/>
                  <a:pt x="1250444" y="496516"/>
                </a:cubicBezTo>
                <a:cubicBezTo>
                  <a:pt x="1250444" y="496516"/>
                  <a:pt x="1251376" y="498100"/>
                  <a:pt x="1252311" y="498100"/>
                </a:cubicBezTo>
                <a:cubicBezTo>
                  <a:pt x="1252311" y="498100"/>
                  <a:pt x="1253247" y="496516"/>
                  <a:pt x="1254182" y="496516"/>
                </a:cubicBezTo>
                <a:cubicBezTo>
                  <a:pt x="1254182" y="497306"/>
                  <a:pt x="1255117" y="498890"/>
                  <a:pt x="1255117" y="498890"/>
                </a:cubicBezTo>
                <a:cubicBezTo>
                  <a:pt x="1256053" y="498890"/>
                  <a:pt x="1256985" y="497306"/>
                  <a:pt x="1257920" y="497306"/>
                </a:cubicBezTo>
                <a:cubicBezTo>
                  <a:pt x="1257920" y="496516"/>
                  <a:pt x="1258855" y="496516"/>
                  <a:pt x="1259790" y="495725"/>
                </a:cubicBezTo>
                <a:cubicBezTo>
                  <a:pt x="1258855" y="495725"/>
                  <a:pt x="1258855" y="494935"/>
                  <a:pt x="1257920" y="494145"/>
                </a:cubicBezTo>
                <a:cubicBezTo>
                  <a:pt x="1257920" y="493351"/>
                  <a:pt x="1256985" y="493351"/>
                  <a:pt x="1256985" y="492561"/>
                </a:cubicBezTo>
                <a:cubicBezTo>
                  <a:pt x="1256053" y="491770"/>
                  <a:pt x="1255117" y="490980"/>
                  <a:pt x="1255117" y="490980"/>
                </a:cubicBezTo>
                <a:cubicBezTo>
                  <a:pt x="1255117" y="490189"/>
                  <a:pt x="1256985" y="489396"/>
                  <a:pt x="1256985" y="489396"/>
                </a:cubicBezTo>
                <a:cubicBezTo>
                  <a:pt x="1257920" y="489396"/>
                  <a:pt x="1257920" y="490980"/>
                  <a:pt x="1258855" y="490980"/>
                </a:cubicBezTo>
                <a:lnTo>
                  <a:pt x="1259790" y="492561"/>
                </a:lnTo>
                <a:cubicBezTo>
                  <a:pt x="1260726" y="493351"/>
                  <a:pt x="1261658" y="494145"/>
                  <a:pt x="1261658" y="494935"/>
                </a:cubicBezTo>
                <a:cubicBezTo>
                  <a:pt x="1262593" y="494935"/>
                  <a:pt x="1262593" y="495725"/>
                  <a:pt x="1263528" y="496516"/>
                </a:cubicBezTo>
                <a:cubicBezTo>
                  <a:pt x="1263528" y="497306"/>
                  <a:pt x="1264464" y="497306"/>
                  <a:pt x="1265399" y="498100"/>
                </a:cubicBezTo>
                <a:cubicBezTo>
                  <a:pt x="1265399" y="498890"/>
                  <a:pt x="1266334" y="499681"/>
                  <a:pt x="1266334" y="499681"/>
                </a:cubicBezTo>
                <a:cubicBezTo>
                  <a:pt x="1267266" y="499681"/>
                  <a:pt x="1268202" y="498890"/>
                  <a:pt x="1268202" y="498890"/>
                </a:cubicBezTo>
                <a:cubicBezTo>
                  <a:pt x="1269137" y="498890"/>
                  <a:pt x="1270072" y="500471"/>
                  <a:pt x="1270072" y="500471"/>
                </a:cubicBezTo>
                <a:cubicBezTo>
                  <a:pt x="1271004" y="500471"/>
                  <a:pt x="1271939" y="498890"/>
                  <a:pt x="1271939" y="498890"/>
                </a:cubicBezTo>
                <a:cubicBezTo>
                  <a:pt x="1272875" y="498890"/>
                  <a:pt x="1273810" y="498100"/>
                  <a:pt x="1274745" y="497306"/>
                </a:cubicBezTo>
                <a:cubicBezTo>
                  <a:pt x="1274745" y="497306"/>
                  <a:pt x="1275677" y="496516"/>
                  <a:pt x="1276613" y="496516"/>
                </a:cubicBezTo>
                <a:cubicBezTo>
                  <a:pt x="1276613" y="496516"/>
                  <a:pt x="1277548" y="498100"/>
                  <a:pt x="1278483" y="498100"/>
                </a:cubicBezTo>
                <a:lnTo>
                  <a:pt x="1280354" y="496516"/>
                </a:lnTo>
                <a:lnTo>
                  <a:pt x="1278483" y="494935"/>
                </a:lnTo>
                <a:cubicBezTo>
                  <a:pt x="1278483" y="494145"/>
                  <a:pt x="1277548" y="494145"/>
                  <a:pt x="1276613" y="493351"/>
                </a:cubicBezTo>
                <a:cubicBezTo>
                  <a:pt x="1276613" y="492561"/>
                  <a:pt x="1275677" y="491770"/>
                  <a:pt x="1275677" y="491770"/>
                </a:cubicBezTo>
                <a:cubicBezTo>
                  <a:pt x="1275677" y="490980"/>
                  <a:pt x="1273810" y="492561"/>
                  <a:pt x="1272875" y="492561"/>
                </a:cubicBezTo>
                <a:lnTo>
                  <a:pt x="1271939" y="490980"/>
                </a:lnTo>
                <a:lnTo>
                  <a:pt x="1270072" y="489396"/>
                </a:lnTo>
                <a:lnTo>
                  <a:pt x="1271939" y="487815"/>
                </a:lnTo>
                <a:cubicBezTo>
                  <a:pt x="1272875" y="488605"/>
                  <a:pt x="1272875" y="489396"/>
                  <a:pt x="1273810" y="489396"/>
                </a:cubicBezTo>
                <a:cubicBezTo>
                  <a:pt x="1274745" y="489396"/>
                  <a:pt x="1274745" y="488605"/>
                  <a:pt x="1275677" y="488605"/>
                </a:cubicBezTo>
                <a:cubicBezTo>
                  <a:pt x="1276613" y="488605"/>
                  <a:pt x="1276613" y="490189"/>
                  <a:pt x="1277548" y="490189"/>
                </a:cubicBezTo>
                <a:lnTo>
                  <a:pt x="1279418" y="488605"/>
                </a:lnTo>
                <a:cubicBezTo>
                  <a:pt x="1280354" y="489396"/>
                  <a:pt x="1280354" y="490189"/>
                  <a:pt x="1281286" y="490189"/>
                </a:cubicBezTo>
                <a:cubicBezTo>
                  <a:pt x="1281286" y="490980"/>
                  <a:pt x="1282221" y="491770"/>
                  <a:pt x="1283156" y="492561"/>
                </a:cubicBezTo>
                <a:lnTo>
                  <a:pt x="1280354" y="493351"/>
                </a:lnTo>
                <a:cubicBezTo>
                  <a:pt x="1280354" y="494145"/>
                  <a:pt x="1282221" y="494935"/>
                  <a:pt x="1282221" y="495725"/>
                </a:cubicBezTo>
                <a:cubicBezTo>
                  <a:pt x="1282221" y="495725"/>
                  <a:pt x="1283156" y="496516"/>
                  <a:pt x="1284092" y="497306"/>
                </a:cubicBezTo>
                <a:cubicBezTo>
                  <a:pt x="1284092" y="497306"/>
                  <a:pt x="1285027" y="498100"/>
                  <a:pt x="1285027" y="498890"/>
                </a:cubicBezTo>
                <a:cubicBezTo>
                  <a:pt x="1285959" y="498100"/>
                  <a:pt x="1287829" y="498100"/>
                  <a:pt x="1287829" y="497306"/>
                </a:cubicBezTo>
                <a:cubicBezTo>
                  <a:pt x="1287829" y="497306"/>
                  <a:pt x="1285959" y="496516"/>
                  <a:pt x="1285959" y="495725"/>
                </a:cubicBezTo>
                <a:cubicBezTo>
                  <a:pt x="1285959" y="495725"/>
                  <a:pt x="1287829" y="494935"/>
                  <a:pt x="1287829" y="494145"/>
                </a:cubicBezTo>
                <a:cubicBezTo>
                  <a:pt x="1288765" y="494145"/>
                  <a:pt x="1289700" y="493351"/>
                  <a:pt x="1289700" y="493351"/>
                </a:cubicBezTo>
                <a:cubicBezTo>
                  <a:pt x="1290635" y="492561"/>
                  <a:pt x="1288765" y="491770"/>
                  <a:pt x="1288765" y="490980"/>
                </a:cubicBezTo>
                <a:lnTo>
                  <a:pt x="1290635" y="490189"/>
                </a:lnTo>
                <a:cubicBezTo>
                  <a:pt x="1291567" y="489396"/>
                  <a:pt x="1291567" y="489396"/>
                  <a:pt x="1292503" y="488605"/>
                </a:cubicBezTo>
                <a:cubicBezTo>
                  <a:pt x="1292503" y="489396"/>
                  <a:pt x="1294373" y="489396"/>
                  <a:pt x="1294373" y="490189"/>
                </a:cubicBezTo>
                <a:cubicBezTo>
                  <a:pt x="1294373" y="490980"/>
                  <a:pt x="1292503" y="490980"/>
                  <a:pt x="1292503" y="491770"/>
                </a:cubicBezTo>
                <a:lnTo>
                  <a:pt x="1293438" y="493351"/>
                </a:lnTo>
                <a:cubicBezTo>
                  <a:pt x="1294373" y="494145"/>
                  <a:pt x="1295308" y="494935"/>
                  <a:pt x="1295308" y="494935"/>
                </a:cubicBezTo>
                <a:cubicBezTo>
                  <a:pt x="1296241" y="496516"/>
                  <a:pt x="1297176" y="497306"/>
                  <a:pt x="1299046" y="498890"/>
                </a:cubicBezTo>
                <a:cubicBezTo>
                  <a:pt x="1299046" y="498100"/>
                  <a:pt x="1300914" y="498100"/>
                  <a:pt x="1300914" y="497306"/>
                </a:cubicBezTo>
                <a:cubicBezTo>
                  <a:pt x="1300914" y="497306"/>
                  <a:pt x="1302784" y="496516"/>
                  <a:pt x="1302784" y="495725"/>
                </a:cubicBezTo>
                <a:cubicBezTo>
                  <a:pt x="1302784" y="495725"/>
                  <a:pt x="1300914" y="494935"/>
                  <a:pt x="1300914" y="494145"/>
                </a:cubicBezTo>
                <a:cubicBezTo>
                  <a:pt x="1300914" y="494145"/>
                  <a:pt x="1299046" y="493351"/>
                  <a:pt x="1299982" y="492561"/>
                </a:cubicBezTo>
                <a:cubicBezTo>
                  <a:pt x="1299982" y="491770"/>
                  <a:pt x="1301849" y="491770"/>
                  <a:pt x="1301849" y="490980"/>
                </a:cubicBezTo>
                <a:lnTo>
                  <a:pt x="1299982" y="489396"/>
                </a:lnTo>
                <a:lnTo>
                  <a:pt x="1298111" y="487815"/>
                </a:lnTo>
                <a:cubicBezTo>
                  <a:pt x="1298111" y="487815"/>
                  <a:pt x="1299982" y="486234"/>
                  <a:pt x="1300914" y="486234"/>
                </a:cubicBezTo>
                <a:cubicBezTo>
                  <a:pt x="1300914" y="486234"/>
                  <a:pt x="1301849" y="484650"/>
                  <a:pt x="1302784" y="484650"/>
                </a:cubicBezTo>
                <a:cubicBezTo>
                  <a:pt x="1302784" y="484650"/>
                  <a:pt x="1303720" y="487025"/>
                  <a:pt x="1304655" y="487025"/>
                </a:cubicBezTo>
                <a:cubicBezTo>
                  <a:pt x="1303720" y="487025"/>
                  <a:pt x="1302784" y="487815"/>
                  <a:pt x="1301849" y="487815"/>
                </a:cubicBezTo>
                <a:cubicBezTo>
                  <a:pt x="1302784" y="488605"/>
                  <a:pt x="1302784" y="489396"/>
                  <a:pt x="1303720" y="490189"/>
                </a:cubicBezTo>
                <a:lnTo>
                  <a:pt x="1305587" y="488605"/>
                </a:lnTo>
                <a:cubicBezTo>
                  <a:pt x="1306522" y="488605"/>
                  <a:pt x="1307457" y="490189"/>
                  <a:pt x="1307457" y="490189"/>
                </a:cubicBezTo>
                <a:cubicBezTo>
                  <a:pt x="1307457" y="490980"/>
                  <a:pt x="1309328" y="491770"/>
                  <a:pt x="1309328" y="491770"/>
                </a:cubicBezTo>
                <a:cubicBezTo>
                  <a:pt x="1309328" y="492561"/>
                  <a:pt x="1307457" y="493351"/>
                  <a:pt x="1306522" y="493351"/>
                </a:cubicBezTo>
                <a:cubicBezTo>
                  <a:pt x="1306522" y="493351"/>
                  <a:pt x="1304655" y="494145"/>
                  <a:pt x="1304655" y="494935"/>
                </a:cubicBezTo>
                <a:cubicBezTo>
                  <a:pt x="1304655" y="494935"/>
                  <a:pt x="1306522" y="495725"/>
                  <a:pt x="1306522" y="496516"/>
                </a:cubicBezTo>
                <a:cubicBezTo>
                  <a:pt x="1307457" y="495725"/>
                  <a:pt x="1307457" y="495725"/>
                  <a:pt x="1308393" y="494935"/>
                </a:cubicBezTo>
                <a:cubicBezTo>
                  <a:pt x="1309328" y="494935"/>
                  <a:pt x="1310263" y="494145"/>
                  <a:pt x="1310263" y="494145"/>
                </a:cubicBezTo>
                <a:cubicBezTo>
                  <a:pt x="1311195" y="493351"/>
                  <a:pt x="1309328" y="492561"/>
                  <a:pt x="1309328" y="491770"/>
                </a:cubicBezTo>
                <a:lnTo>
                  <a:pt x="1311195" y="490980"/>
                </a:lnTo>
                <a:cubicBezTo>
                  <a:pt x="1311195" y="490189"/>
                  <a:pt x="1313066" y="489396"/>
                  <a:pt x="1313066" y="489396"/>
                </a:cubicBezTo>
                <a:lnTo>
                  <a:pt x="1314936" y="490980"/>
                </a:lnTo>
                <a:cubicBezTo>
                  <a:pt x="1314936" y="490980"/>
                  <a:pt x="1315869" y="492561"/>
                  <a:pt x="1316804" y="492561"/>
                </a:cubicBezTo>
                <a:cubicBezTo>
                  <a:pt x="1316804" y="492561"/>
                  <a:pt x="1317739" y="491770"/>
                  <a:pt x="1318674" y="491770"/>
                </a:cubicBezTo>
                <a:cubicBezTo>
                  <a:pt x="1318674" y="490980"/>
                  <a:pt x="1320545" y="490189"/>
                  <a:pt x="1320545" y="490189"/>
                </a:cubicBezTo>
                <a:cubicBezTo>
                  <a:pt x="1320545" y="490189"/>
                  <a:pt x="1319610" y="488605"/>
                  <a:pt x="1318674" y="488605"/>
                </a:cubicBezTo>
                <a:cubicBezTo>
                  <a:pt x="1318674" y="487815"/>
                  <a:pt x="1317739" y="487025"/>
                  <a:pt x="1317739" y="487025"/>
                </a:cubicBezTo>
                <a:cubicBezTo>
                  <a:pt x="1318674" y="485444"/>
                  <a:pt x="1320545" y="484650"/>
                  <a:pt x="1321477" y="483860"/>
                </a:cubicBezTo>
                <a:cubicBezTo>
                  <a:pt x="1322412" y="484650"/>
                  <a:pt x="1322412" y="485444"/>
                  <a:pt x="1323348" y="485444"/>
                </a:cubicBezTo>
                <a:cubicBezTo>
                  <a:pt x="1323348" y="486234"/>
                  <a:pt x="1324283" y="487025"/>
                  <a:pt x="1324283" y="487815"/>
                </a:cubicBezTo>
                <a:cubicBezTo>
                  <a:pt x="1325218" y="487815"/>
                  <a:pt x="1326150" y="488605"/>
                  <a:pt x="1326150" y="489396"/>
                </a:cubicBezTo>
                <a:cubicBezTo>
                  <a:pt x="1326150" y="489396"/>
                  <a:pt x="1324283" y="490189"/>
                  <a:pt x="1324283" y="490980"/>
                </a:cubicBezTo>
                <a:cubicBezTo>
                  <a:pt x="1324283" y="490980"/>
                  <a:pt x="1325218" y="491770"/>
                  <a:pt x="1326150" y="492561"/>
                </a:cubicBezTo>
                <a:lnTo>
                  <a:pt x="1326956" y="491880"/>
                </a:lnTo>
                <a:cubicBezTo>
                  <a:pt x="1326588" y="491613"/>
                  <a:pt x="1326257" y="491301"/>
                  <a:pt x="1326257" y="490980"/>
                </a:cubicBezTo>
                <a:lnTo>
                  <a:pt x="1328128" y="489396"/>
                </a:lnTo>
                <a:lnTo>
                  <a:pt x="1329995" y="490980"/>
                </a:lnTo>
                <a:cubicBezTo>
                  <a:pt x="1330930" y="490980"/>
                  <a:pt x="1330930" y="489396"/>
                  <a:pt x="1331866" y="489396"/>
                </a:cubicBezTo>
                <a:cubicBezTo>
                  <a:pt x="1331866" y="488605"/>
                  <a:pt x="1332801" y="487815"/>
                  <a:pt x="1332801" y="487025"/>
                </a:cubicBezTo>
                <a:cubicBezTo>
                  <a:pt x="1333695" y="487780"/>
                  <a:pt x="1335402" y="488517"/>
                  <a:pt x="1335550" y="488583"/>
                </a:cubicBezTo>
                <a:cubicBezTo>
                  <a:pt x="1335701" y="488517"/>
                  <a:pt x="1337408" y="487780"/>
                  <a:pt x="1338302" y="487025"/>
                </a:cubicBezTo>
                <a:cubicBezTo>
                  <a:pt x="1338302" y="487815"/>
                  <a:pt x="1339238" y="488605"/>
                  <a:pt x="1339238" y="489396"/>
                </a:cubicBezTo>
                <a:cubicBezTo>
                  <a:pt x="1340173" y="489396"/>
                  <a:pt x="1340173" y="490980"/>
                  <a:pt x="1341105" y="490980"/>
                </a:cubicBezTo>
                <a:lnTo>
                  <a:pt x="1342976" y="489396"/>
                </a:lnTo>
                <a:lnTo>
                  <a:pt x="1344846" y="490980"/>
                </a:lnTo>
                <a:cubicBezTo>
                  <a:pt x="1344846" y="491301"/>
                  <a:pt x="1344515" y="491613"/>
                  <a:pt x="1344147" y="491880"/>
                </a:cubicBezTo>
                <a:lnTo>
                  <a:pt x="1344950" y="492561"/>
                </a:lnTo>
                <a:cubicBezTo>
                  <a:pt x="1345885" y="491770"/>
                  <a:pt x="1346820" y="490980"/>
                  <a:pt x="1346820" y="490980"/>
                </a:cubicBezTo>
                <a:cubicBezTo>
                  <a:pt x="1346820" y="490189"/>
                  <a:pt x="1344950" y="489396"/>
                  <a:pt x="1344950" y="489396"/>
                </a:cubicBezTo>
                <a:cubicBezTo>
                  <a:pt x="1344950" y="488605"/>
                  <a:pt x="1345885" y="487815"/>
                  <a:pt x="1346820" y="487815"/>
                </a:cubicBezTo>
                <a:cubicBezTo>
                  <a:pt x="1346820" y="487025"/>
                  <a:pt x="1347756" y="486234"/>
                  <a:pt x="1347756" y="485444"/>
                </a:cubicBezTo>
                <a:cubicBezTo>
                  <a:pt x="1348688" y="485444"/>
                  <a:pt x="1348688" y="484650"/>
                  <a:pt x="1349623" y="483860"/>
                </a:cubicBezTo>
                <a:cubicBezTo>
                  <a:pt x="1350558" y="484650"/>
                  <a:pt x="1352429" y="485444"/>
                  <a:pt x="1353364" y="487025"/>
                </a:cubicBezTo>
                <a:cubicBezTo>
                  <a:pt x="1353364" y="487025"/>
                  <a:pt x="1352429" y="487815"/>
                  <a:pt x="1352429" y="488605"/>
                </a:cubicBezTo>
                <a:cubicBezTo>
                  <a:pt x="1351494" y="488605"/>
                  <a:pt x="1350558" y="490189"/>
                  <a:pt x="1350558" y="490189"/>
                </a:cubicBezTo>
                <a:cubicBezTo>
                  <a:pt x="1350558" y="490189"/>
                  <a:pt x="1352429" y="490980"/>
                  <a:pt x="1352429" y="491770"/>
                </a:cubicBezTo>
                <a:cubicBezTo>
                  <a:pt x="1353364" y="491770"/>
                  <a:pt x="1354296" y="492561"/>
                  <a:pt x="1354296" y="492561"/>
                </a:cubicBezTo>
                <a:cubicBezTo>
                  <a:pt x="1355232" y="492561"/>
                  <a:pt x="1356167" y="490980"/>
                  <a:pt x="1356167" y="490980"/>
                </a:cubicBezTo>
                <a:lnTo>
                  <a:pt x="1358034" y="489396"/>
                </a:lnTo>
                <a:cubicBezTo>
                  <a:pt x="1358034" y="489396"/>
                  <a:pt x="1359905" y="490189"/>
                  <a:pt x="1359905" y="490980"/>
                </a:cubicBezTo>
                <a:lnTo>
                  <a:pt x="1361775" y="491770"/>
                </a:lnTo>
                <a:cubicBezTo>
                  <a:pt x="1361775" y="492561"/>
                  <a:pt x="1359905" y="493351"/>
                  <a:pt x="1360840" y="494145"/>
                </a:cubicBezTo>
                <a:cubicBezTo>
                  <a:pt x="1360840" y="494145"/>
                  <a:pt x="1361775" y="494935"/>
                  <a:pt x="1362711" y="494935"/>
                </a:cubicBezTo>
                <a:cubicBezTo>
                  <a:pt x="1363643" y="495725"/>
                  <a:pt x="1363643" y="495725"/>
                  <a:pt x="1364578" y="496516"/>
                </a:cubicBezTo>
                <a:cubicBezTo>
                  <a:pt x="1364578" y="495725"/>
                  <a:pt x="1366448" y="494935"/>
                  <a:pt x="1366448" y="494935"/>
                </a:cubicBezTo>
                <a:cubicBezTo>
                  <a:pt x="1366448" y="494145"/>
                  <a:pt x="1364578" y="493351"/>
                  <a:pt x="1364578" y="493351"/>
                </a:cubicBezTo>
                <a:cubicBezTo>
                  <a:pt x="1363643" y="493351"/>
                  <a:pt x="1361775" y="492561"/>
                  <a:pt x="1361775" y="491770"/>
                </a:cubicBezTo>
                <a:cubicBezTo>
                  <a:pt x="1361775" y="491770"/>
                  <a:pt x="1363643" y="490980"/>
                  <a:pt x="1363643" y="490189"/>
                </a:cubicBezTo>
                <a:cubicBezTo>
                  <a:pt x="1363643" y="490189"/>
                  <a:pt x="1364578" y="488605"/>
                  <a:pt x="1365513" y="488605"/>
                </a:cubicBezTo>
                <a:lnTo>
                  <a:pt x="1367384" y="490189"/>
                </a:lnTo>
                <a:cubicBezTo>
                  <a:pt x="1368316" y="489396"/>
                  <a:pt x="1368316" y="488605"/>
                  <a:pt x="1369251" y="487815"/>
                </a:cubicBezTo>
                <a:cubicBezTo>
                  <a:pt x="1368316" y="487815"/>
                  <a:pt x="1367384" y="487025"/>
                  <a:pt x="1366448" y="487025"/>
                </a:cubicBezTo>
                <a:cubicBezTo>
                  <a:pt x="1367384" y="487025"/>
                  <a:pt x="1368316" y="484650"/>
                  <a:pt x="1368316" y="484650"/>
                </a:cubicBezTo>
                <a:cubicBezTo>
                  <a:pt x="1369251" y="484650"/>
                  <a:pt x="1370186" y="486234"/>
                  <a:pt x="1370186" y="486234"/>
                </a:cubicBezTo>
                <a:cubicBezTo>
                  <a:pt x="1371122" y="486234"/>
                  <a:pt x="1372989" y="487815"/>
                  <a:pt x="1372989" y="487815"/>
                </a:cubicBezTo>
                <a:lnTo>
                  <a:pt x="1371122" y="489396"/>
                </a:lnTo>
                <a:lnTo>
                  <a:pt x="1369251" y="490980"/>
                </a:lnTo>
                <a:cubicBezTo>
                  <a:pt x="1369251" y="491770"/>
                  <a:pt x="1371122" y="491770"/>
                  <a:pt x="1371122" y="492561"/>
                </a:cubicBezTo>
                <a:cubicBezTo>
                  <a:pt x="1372057" y="493351"/>
                  <a:pt x="1370186" y="494145"/>
                  <a:pt x="1370186" y="494145"/>
                </a:cubicBezTo>
                <a:cubicBezTo>
                  <a:pt x="1370186" y="494935"/>
                  <a:pt x="1368316" y="495725"/>
                  <a:pt x="1368316" y="495725"/>
                </a:cubicBezTo>
                <a:cubicBezTo>
                  <a:pt x="1368316" y="496516"/>
                  <a:pt x="1370186" y="497306"/>
                  <a:pt x="1370186" y="497306"/>
                </a:cubicBezTo>
                <a:cubicBezTo>
                  <a:pt x="1370186" y="498100"/>
                  <a:pt x="1372057" y="498100"/>
                  <a:pt x="1372057" y="498890"/>
                </a:cubicBezTo>
                <a:cubicBezTo>
                  <a:pt x="1373924" y="497306"/>
                  <a:pt x="1374860" y="496516"/>
                  <a:pt x="1375795" y="494935"/>
                </a:cubicBezTo>
                <a:cubicBezTo>
                  <a:pt x="1375795" y="494935"/>
                  <a:pt x="1376730" y="494145"/>
                  <a:pt x="1377665" y="493351"/>
                </a:cubicBezTo>
                <a:lnTo>
                  <a:pt x="1378597" y="491770"/>
                </a:lnTo>
                <a:cubicBezTo>
                  <a:pt x="1378597" y="490980"/>
                  <a:pt x="1376730" y="490980"/>
                  <a:pt x="1376730" y="490189"/>
                </a:cubicBezTo>
                <a:cubicBezTo>
                  <a:pt x="1376730" y="489396"/>
                  <a:pt x="1378597" y="489396"/>
                  <a:pt x="1378597" y="488605"/>
                </a:cubicBezTo>
                <a:cubicBezTo>
                  <a:pt x="1379533" y="489396"/>
                  <a:pt x="1379533" y="489396"/>
                  <a:pt x="1380468" y="490189"/>
                </a:cubicBezTo>
                <a:lnTo>
                  <a:pt x="1382339" y="490980"/>
                </a:lnTo>
                <a:cubicBezTo>
                  <a:pt x="1382339" y="491770"/>
                  <a:pt x="1380468" y="492561"/>
                  <a:pt x="1381403" y="493351"/>
                </a:cubicBezTo>
                <a:cubicBezTo>
                  <a:pt x="1381403" y="493351"/>
                  <a:pt x="1382339" y="494145"/>
                  <a:pt x="1383274" y="494145"/>
                </a:cubicBezTo>
                <a:cubicBezTo>
                  <a:pt x="1383274" y="494935"/>
                  <a:pt x="1385141" y="495725"/>
                  <a:pt x="1385141" y="495725"/>
                </a:cubicBezTo>
                <a:cubicBezTo>
                  <a:pt x="1385141" y="496516"/>
                  <a:pt x="1383274" y="497306"/>
                  <a:pt x="1383274" y="497306"/>
                </a:cubicBezTo>
                <a:cubicBezTo>
                  <a:pt x="1383274" y="498100"/>
                  <a:pt x="1385141" y="498100"/>
                  <a:pt x="1386076" y="498890"/>
                </a:cubicBezTo>
                <a:cubicBezTo>
                  <a:pt x="1386076" y="498100"/>
                  <a:pt x="1387012" y="497306"/>
                  <a:pt x="1387012" y="497306"/>
                </a:cubicBezTo>
                <a:cubicBezTo>
                  <a:pt x="1387944" y="496516"/>
                  <a:pt x="1388879" y="495725"/>
                  <a:pt x="1388879" y="495725"/>
                </a:cubicBezTo>
                <a:cubicBezTo>
                  <a:pt x="1388879" y="494935"/>
                  <a:pt x="1390750" y="494145"/>
                  <a:pt x="1390750" y="493351"/>
                </a:cubicBezTo>
                <a:lnTo>
                  <a:pt x="1387944" y="492561"/>
                </a:lnTo>
                <a:cubicBezTo>
                  <a:pt x="1388879" y="491770"/>
                  <a:pt x="1389814" y="490980"/>
                  <a:pt x="1389814" y="490189"/>
                </a:cubicBezTo>
                <a:cubicBezTo>
                  <a:pt x="1390750" y="490189"/>
                  <a:pt x="1390750" y="489396"/>
                  <a:pt x="1391685" y="488605"/>
                </a:cubicBezTo>
                <a:lnTo>
                  <a:pt x="1393552" y="490189"/>
                </a:lnTo>
                <a:cubicBezTo>
                  <a:pt x="1394488" y="490189"/>
                  <a:pt x="1394488" y="488605"/>
                  <a:pt x="1395423" y="488605"/>
                </a:cubicBezTo>
                <a:cubicBezTo>
                  <a:pt x="1396358" y="488605"/>
                  <a:pt x="1396358" y="489396"/>
                  <a:pt x="1397293" y="489396"/>
                </a:cubicBezTo>
                <a:cubicBezTo>
                  <a:pt x="1398225" y="489396"/>
                  <a:pt x="1398225" y="488605"/>
                  <a:pt x="1399161" y="487815"/>
                </a:cubicBezTo>
                <a:lnTo>
                  <a:pt x="1401031" y="489396"/>
                </a:lnTo>
                <a:lnTo>
                  <a:pt x="1399161" y="490980"/>
                </a:lnTo>
                <a:lnTo>
                  <a:pt x="1398225" y="492561"/>
                </a:lnTo>
                <a:cubicBezTo>
                  <a:pt x="1397293" y="492561"/>
                  <a:pt x="1395423" y="490980"/>
                  <a:pt x="1395423" y="491770"/>
                </a:cubicBezTo>
                <a:cubicBezTo>
                  <a:pt x="1395423" y="491770"/>
                  <a:pt x="1394488" y="492561"/>
                  <a:pt x="1394488" y="493351"/>
                </a:cubicBezTo>
                <a:cubicBezTo>
                  <a:pt x="1393552" y="494145"/>
                  <a:pt x="1392617" y="494145"/>
                  <a:pt x="1392617" y="494935"/>
                </a:cubicBezTo>
                <a:lnTo>
                  <a:pt x="1390750" y="496516"/>
                </a:lnTo>
                <a:lnTo>
                  <a:pt x="1392617" y="498100"/>
                </a:lnTo>
                <a:cubicBezTo>
                  <a:pt x="1393552" y="498100"/>
                  <a:pt x="1394488" y="496516"/>
                  <a:pt x="1394488" y="496516"/>
                </a:cubicBezTo>
                <a:cubicBezTo>
                  <a:pt x="1395423" y="496516"/>
                  <a:pt x="1396358" y="497306"/>
                  <a:pt x="1396358" y="497306"/>
                </a:cubicBezTo>
                <a:cubicBezTo>
                  <a:pt x="1397293" y="498100"/>
                  <a:pt x="1398225" y="498890"/>
                  <a:pt x="1399161" y="498890"/>
                </a:cubicBezTo>
                <a:cubicBezTo>
                  <a:pt x="1399161" y="498890"/>
                  <a:pt x="1400096" y="500471"/>
                  <a:pt x="1401031" y="500471"/>
                </a:cubicBezTo>
                <a:cubicBezTo>
                  <a:pt x="1401031" y="500471"/>
                  <a:pt x="1401967" y="498890"/>
                  <a:pt x="1402899" y="498890"/>
                </a:cubicBezTo>
                <a:cubicBezTo>
                  <a:pt x="1402899" y="498890"/>
                  <a:pt x="1403834" y="499681"/>
                  <a:pt x="1404769" y="499681"/>
                </a:cubicBezTo>
                <a:cubicBezTo>
                  <a:pt x="1404769" y="499681"/>
                  <a:pt x="1405704" y="498890"/>
                  <a:pt x="1405704" y="498100"/>
                </a:cubicBezTo>
                <a:cubicBezTo>
                  <a:pt x="1406640" y="497306"/>
                  <a:pt x="1407575" y="497306"/>
                  <a:pt x="1407575" y="496516"/>
                </a:cubicBezTo>
                <a:cubicBezTo>
                  <a:pt x="1408507" y="495725"/>
                  <a:pt x="1408507" y="494935"/>
                  <a:pt x="1409442" y="494935"/>
                </a:cubicBezTo>
                <a:cubicBezTo>
                  <a:pt x="1409442" y="494145"/>
                  <a:pt x="1410378" y="493351"/>
                  <a:pt x="1411313" y="492561"/>
                </a:cubicBezTo>
                <a:lnTo>
                  <a:pt x="1412248" y="490980"/>
                </a:lnTo>
                <a:cubicBezTo>
                  <a:pt x="1413180" y="490980"/>
                  <a:pt x="1413180" y="489396"/>
                  <a:pt x="1414116" y="489396"/>
                </a:cubicBezTo>
                <a:cubicBezTo>
                  <a:pt x="1414116" y="489396"/>
                  <a:pt x="1415986" y="490189"/>
                  <a:pt x="1415986" y="490980"/>
                </a:cubicBezTo>
                <a:cubicBezTo>
                  <a:pt x="1415986" y="490980"/>
                  <a:pt x="1415051" y="491770"/>
                  <a:pt x="1414116" y="492561"/>
                </a:cubicBezTo>
                <a:cubicBezTo>
                  <a:pt x="1414116" y="493351"/>
                  <a:pt x="1413180" y="493351"/>
                  <a:pt x="1413180" y="494145"/>
                </a:cubicBezTo>
                <a:cubicBezTo>
                  <a:pt x="1412248" y="494935"/>
                  <a:pt x="1412248" y="495725"/>
                  <a:pt x="1411313" y="495725"/>
                </a:cubicBezTo>
                <a:cubicBezTo>
                  <a:pt x="1412248" y="496516"/>
                  <a:pt x="1413180" y="496516"/>
                  <a:pt x="1413180" y="497306"/>
                </a:cubicBezTo>
                <a:cubicBezTo>
                  <a:pt x="1414116" y="497306"/>
                  <a:pt x="1415051" y="498890"/>
                  <a:pt x="1415986" y="498890"/>
                </a:cubicBezTo>
                <a:cubicBezTo>
                  <a:pt x="1415986" y="498890"/>
                  <a:pt x="1416921" y="497306"/>
                  <a:pt x="1416921" y="496516"/>
                </a:cubicBezTo>
                <a:cubicBezTo>
                  <a:pt x="1417853" y="496516"/>
                  <a:pt x="1418789" y="498100"/>
                  <a:pt x="1418789" y="498100"/>
                </a:cubicBezTo>
                <a:cubicBezTo>
                  <a:pt x="1419724" y="498100"/>
                  <a:pt x="1420659" y="496516"/>
                  <a:pt x="1420659" y="496516"/>
                </a:cubicBezTo>
                <a:cubicBezTo>
                  <a:pt x="1421594" y="496516"/>
                  <a:pt x="1422527" y="497306"/>
                  <a:pt x="1422527" y="498100"/>
                </a:cubicBezTo>
                <a:cubicBezTo>
                  <a:pt x="1423462" y="498100"/>
                  <a:pt x="1424397" y="498890"/>
                  <a:pt x="1425332" y="498890"/>
                </a:cubicBezTo>
                <a:cubicBezTo>
                  <a:pt x="1425332" y="498890"/>
                  <a:pt x="1426268" y="500471"/>
                  <a:pt x="1427203" y="500471"/>
                </a:cubicBezTo>
                <a:cubicBezTo>
                  <a:pt x="1427203" y="500471"/>
                  <a:pt x="1428135" y="498890"/>
                  <a:pt x="1429070" y="498890"/>
                </a:cubicBezTo>
                <a:cubicBezTo>
                  <a:pt x="1429070" y="498890"/>
                  <a:pt x="1430006" y="500471"/>
                  <a:pt x="1430941" y="500471"/>
                </a:cubicBezTo>
                <a:cubicBezTo>
                  <a:pt x="1430941" y="499681"/>
                  <a:pt x="1431876" y="498100"/>
                  <a:pt x="1432808" y="498100"/>
                </a:cubicBezTo>
                <a:cubicBezTo>
                  <a:pt x="1432808" y="498100"/>
                  <a:pt x="1433744" y="499681"/>
                  <a:pt x="1434679" y="499681"/>
                </a:cubicBezTo>
                <a:lnTo>
                  <a:pt x="1435614" y="498100"/>
                </a:lnTo>
                <a:cubicBezTo>
                  <a:pt x="1436549" y="498100"/>
                  <a:pt x="1437485" y="499681"/>
                  <a:pt x="1438417" y="498890"/>
                </a:cubicBezTo>
                <a:lnTo>
                  <a:pt x="1439352" y="497306"/>
                </a:lnTo>
                <a:cubicBezTo>
                  <a:pt x="1440287" y="497306"/>
                  <a:pt x="1441222" y="498890"/>
                  <a:pt x="1442158" y="498890"/>
                </a:cubicBezTo>
                <a:lnTo>
                  <a:pt x="1443090" y="497306"/>
                </a:lnTo>
                <a:cubicBezTo>
                  <a:pt x="1443090" y="496516"/>
                  <a:pt x="1441222" y="496516"/>
                  <a:pt x="1441222" y="495725"/>
                </a:cubicBezTo>
                <a:lnTo>
                  <a:pt x="1443090" y="494145"/>
                </a:lnTo>
                <a:cubicBezTo>
                  <a:pt x="1443090" y="494145"/>
                  <a:pt x="1444960" y="495725"/>
                  <a:pt x="1444960" y="494935"/>
                </a:cubicBezTo>
                <a:cubicBezTo>
                  <a:pt x="1445896" y="494935"/>
                  <a:pt x="1445896" y="493351"/>
                  <a:pt x="1446831" y="493351"/>
                </a:cubicBezTo>
                <a:cubicBezTo>
                  <a:pt x="1446831" y="494145"/>
                  <a:pt x="1448698" y="494145"/>
                  <a:pt x="1448698" y="494935"/>
                </a:cubicBezTo>
                <a:lnTo>
                  <a:pt x="1446831" y="496516"/>
                </a:lnTo>
                <a:cubicBezTo>
                  <a:pt x="1446831" y="497306"/>
                  <a:pt x="1445896" y="498100"/>
                  <a:pt x="1445896" y="498100"/>
                </a:cubicBezTo>
                <a:cubicBezTo>
                  <a:pt x="1444960" y="498890"/>
                  <a:pt x="1444025" y="499681"/>
                  <a:pt x="1444025" y="500471"/>
                </a:cubicBezTo>
                <a:lnTo>
                  <a:pt x="1445896" y="501261"/>
                </a:lnTo>
                <a:cubicBezTo>
                  <a:pt x="1445896" y="502052"/>
                  <a:pt x="1444025" y="502845"/>
                  <a:pt x="1444025" y="503636"/>
                </a:cubicBezTo>
                <a:lnTo>
                  <a:pt x="1446831" y="504426"/>
                </a:lnTo>
                <a:cubicBezTo>
                  <a:pt x="1445896" y="505217"/>
                  <a:pt x="1444960" y="506007"/>
                  <a:pt x="1444960" y="506797"/>
                </a:cubicBezTo>
                <a:cubicBezTo>
                  <a:pt x="1444025" y="506797"/>
                  <a:pt x="1444025" y="507591"/>
                  <a:pt x="1443090" y="508381"/>
                </a:cubicBezTo>
                <a:lnTo>
                  <a:pt x="1442158" y="509962"/>
                </a:lnTo>
                <a:cubicBezTo>
                  <a:pt x="1442158" y="509962"/>
                  <a:pt x="1443090" y="511546"/>
                  <a:pt x="1444025" y="511546"/>
                </a:cubicBezTo>
                <a:cubicBezTo>
                  <a:pt x="1444025" y="511546"/>
                  <a:pt x="1444960" y="509962"/>
                  <a:pt x="1444960" y="509172"/>
                </a:cubicBezTo>
                <a:cubicBezTo>
                  <a:pt x="1445896" y="509172"/>
                  <a:pt x="1447763" y="510753"/>
                  <a:pt x="1447763" y="510753"/>
                </a:cubicBezTo>
                <a:lnTo>
                  <a:pt x="1448698" y="509172"/>
                </a:lnTo>
                <a:cubicBezTo>
                  <a:pt x="1448698" y="508381"/>
                  <a:pt x="1446831" y="508381"/>
                  <a:pt x="1446831" y="507591"/>
                </a:cubicBezTo>
                <a:cubicBezTo>
                  <a:pt x="1446831" y="507591"/>
                  <a:pt x="1448698" y="506797"/>
                  <a:pt x="1448698" y="506007"/>
                </a:cubicBezTo>
                <a:cubicBezTo>
                  <a:pt x="1448698" y="505217"/>
                  <a:pt x="1446831" y="505217"/>
                  <a:pt x="1446831" y="504426"/>
                </a:cubicBezTo>
                <a:cubicBezTo>
                  <a:pt x="1446831" y="504426"/>
                  <a:pt x="1447763" y="503636"/>
                  <a:pt x="1447763" y="502845"/>
                </a:cubicBezTo>
                <a:cubicBezTo>
                  <a:pt x="1447763" y="502845"/>
                  <a:pt x="1445896" y="502052"/>
                  <a:pt x="1445896" y="501261"/>
                </a:cubicBezTo>
                <a:cubicBezTo>
                  <a:pt x="1445896" y="501261"/>
                  <a:pt x="1446831" y="500471"/>
                  <a:pt x="1447763" y="499681"/>
                </a:cubicBezTo>
                <a:lnTo>
                  <a:pt x="1448698" y="498100"/>
                </a:lnTo>
                <a:cubicBezTo>
                  <a:pt x="1449634" y="498100"/>
                  <a:pt x="1451504" y="498890"/>
                  <a:pt x="1451504" y="499681"/>
                </a:cubicBezTo>
                <a:cubicBezTo>
                  <a:pt x="1451504" y="499681"/>
                  <a:pt x="1452436" y="500471"/>
                  <a:pt x="1453371" y="500471"/>
                </a:cubicBezTo>
                <a:lnTo>
                  <a:pt x="1455242" y="502052"/>
                </a:lnTo>
                <a:cubicBezTo>
                  <a:pt x="1456177" y="502052"/>
                  <a:pt x="1457113" y="500471"/>
                  <a:pt x="1457113" y="500471"/>
                </a:cubicBezTo>
                <a:cubicBezTo>
                  <a:pt x="1457113" y="499681"/>
                  <a:pt x="1458045" y="498890"/>
                  <a:pt x="1458980" y="498890"/>
                </a:cubicBezTo>
                <a:cubicBezTo>
                  <a:pt x="1458980" y="498100"/>
                  <a:pt x="1460850" y="499681"/>
                  <a:pt x="1460850" y="499681"/>
                </a:cubicBezTo>
                <a:lnTo>
                  <a:pt x="1462718" y="501261"/>
                </a:lnTo>
                <a:lnTo>
                  <a:pt x="1464588" y="499681"/>
                </a:lnTo>
                <a:lnTo>
                  <a:pt x="1465524" y="497306"/>
                </a:lnTo>
                <a:cubicBezTo>
                  <a:pt x="1466459" y="498100"/>
                  <a:pt x="1467394" y="498890"/>
                  <a:pt x="1468326" y="498890"/>
                </a:cubicBezTo>
                <a:cubicBezTo>
                  <a:pt x="1468326" y="499681"/>
                  <a:pt x="1469262" y="499681"/>
                  <a:pt x="1470197" y="500471"/>
                </a:cubicBezTo>
                <a:cubicBezTo>
                  <a:pt x="1470197" y="500471"/>
                  <a:pt x="1472067" y="501261"/>
                  <a:pt x="1472067" y="502052"/>
                </a:cubicBezTo>
                <a:cubicBezTo>
                  <a:pt x="1472067" y="502052"/>
                  <a:pt x="1471132" y="503636"/>
                  <a:pt x="1470197" y="503636"/>
                </a:cubicBezTo>
                <a:cubicBezTo>
                  <a:pt x="1471132" y="503636"/>
                  <a:pt x="1472067" y="505217"/>
                  <a:pt x="1472999" y="505217"/>
                </a:cubicBezTo>
                <a:cubicBezTo>
                  <a:pt x="1472999" y="504426"/>
                  <a:pt x="1473935" y="503636"/>
                  <a:pt x="1473935" y="502845"/>
                </a:cubicBezTo>
                <a:cubicBezTo>
                  <a:pt x="1474870" y="502845"/>
                  <a:pt x="1474870" y="502052"/>
                  <a:pt x="1475805" y="501261"/>
                </a:cubicBezTo>
                <a:cubicBezTo>
                  <a:pt x="1476737" y="500471"/>
                  <a:pt x="1476737" y="500471"/>
                  <a:pt x="1477673" y="499681"/>
                </a:cubicBezTo>
                <a:cubicBezTo>
                  <a:pt x="1477673" y="498890"/>
                  <a:pt x="1478608" y="498100"/>
                  <a:pt x="1479543" y="498100"/>
                </a:cubicBezTo>
                <a:cubicBezTo>
                  <a:pt x="1479543" y="498100"/>
                  <a:pt x="1480478" y="498890"/>
                  <a:pt x="1481414" y="498890"/>
                </a:cubicBezTo>
                <a:lnTo>
                  <a:pt x="1483281" y="500471"/>
                </a:lnTo>
                <a:lnTo>
                  <a:pt x="1481414" y="502052"/>
                </a:lnTo>
                <a:cubicBezTo>
                  <a:pt x="1482346" y="502052"/>
                  <a:pt x="1483281" y="503636"/>
                  <a:pt x="1484216" y="503636"/>
                </a:cubicBezTo>
                <a:lnTo>
                  <a:pt x="1485152" y="502052"/>
                </a:lnTo>
                <a:cubicBezTo>
                  <a:pt x="1486087" y="501261"/>
                  <a:pt x="1486087" y="500471"/>
                  <a:pt x="1487019" y="499681"/>
                </a:cubicBezTo>
                <a:cubicBezTo>
                  <a:pt x="1487019" y="499681"/>
                  <a:pt x="1487954" y="498100"/>
                  <a:pt x="1488890" y="498100"/>
                </a:cubicBezTo>
                <a:lnTo>
                  <a:pt x="1490760" y="499681"/>
                </a:lnTo>
                <a:lnTo>
                  <a:pt x="1492627" y="498100"/>
                </a:lnTo>
                <a:lnTo>
                  <a:pt x="1494498" y="498890"/>
                </a:lnTo>
                <a:cubicBezTo>
                  <a:pt x="1494498" y="499681"/>
                  <a:pt x="1492627" y="500471"/>
                  <a:pt x="1492627" y="501261"/>
                </a:cubicBezTo>
                <a:lnTo>
                  <a:pt x="1494498" y="502052"/>
                </a:lnTo>
                <a:cubicBezTo>
                  <a:pt x="1494498" y="502845"/>
                  <a:pt x="1492627" y="503636"/>
                  <a:pt x="1493563" y="504426"/>
                </a:cubicBezTo>
                <a:cubicBezTo>
                  <a:pt x="1493563" y="504426"/>
                  <a:pt x="1494498" y="505217"/>
                  <a:pt x="1495433" y="505217"/>
                </a:cubicBezTo>
                <a:cubicBezTo>
                  <a:pt x="1495433" y="505217"/>
                  <a:pt x="1496368" y="503636"/>
                  <a:pt x="1497304" y="503636"/>
                </a:cubicBezTo>
                <a:cubicBezTo>
                  <a:pt x="1497304" y="503636"/>
                  <a:pt x="1498236" y="505217"/>
                  <a:pt x="1499171" y="505217"/>
                </a:cubicBezTo>
                <a:cubicBezTo>
                  <a:pt x="1499171" y="504426"/>
                  <a:pt x="1500106" y="503636"/>
                  <a:pt x="1500106" y="503636"/>
                </a:cubicBezTo>
                <a:cubicBezTo>
                  <a:pt x="1501042" y="502845"/>
                  <a:pt x="1501974" y="501261"/>
                  <a:pt x="1501974" y="501261"/>
                </a:cubicBezTo>
                <a:cubicBezTo>
                  <a:pt x="1502909" y="501261"/>
                  <a:pt x="1503844" y="502845"/>
                  <a:pt x="1503844" y="502845"/>
                </a:cubicBezTo>
                <a:cubicBezTo>
                  <a:pt x="1504780" y="503636"/>
                  <a:pt x="1505715" y="503636"/>
                  <a:pt x="1506647" y="504426"/>
                </a:cubicBezTo>
                <a:lnTo>
                  <a:pt x="1508517" y="505217"/>
                </a:lnTo>
                <a:cubicBezTo>
                  <a:pt x="1508517" y="505217"/>
                  <a:pt x="1509453" y="504426"/>
                  <a:pt x="1510388" y="503636"/>
                </a:cubicBezTo>
                <a:cubicBezTo>
                  <a:pt x="1510388" y="502845"/>
                  <a:pt x="1511323" y="502845"/>
                  <a:pt x="1511323" y="502052"/>
                </a:cubicBezTo>
                <a:cubicBezTo>
                  <a:pt x="1512255" y="501261"/>
                  <a:pt x="1512255" y="500471"/>
                  <a:pt x="1513191" y="500471"/>
                </a:cubicBezTo>
                <a:cubicBezTo>
                  <a:pt x="1514126" y="499681"/>
                  <a:pt x="1514126" y="498890"/>
                  <a:pt x="1515061" y="498100"/>
                </a:cubicBezTo>
                <a:lnTo>
                  <a:pt x="1515996" y="496516"/>
                </a:lnTo>
                <a:cubicBezTo>
                  <a:pt x="1516929" y="496516"/>
                  <a:pt x="1517864" y="498100"/>
                  <a:pt x="1518799" y="498100"/>
                </a:cubicBezTo>
                <a:cubicBezTo>
                  <a:pt x="1518799" y="498890"/>
                  <a:pt x="1519734" y="498890"/>
                  <a:pt x="1520670" y="499681"/>
                </a:cubicBezTo>
                <a:lnTo>
                  <a:pt x="1522537" y="500471"/>
                </a:lnTo>
                <a:cubicBezTo>
                  <a:pt x="1523472" y="500471"/>
                  <a:pt x="1524408" y="502052"/>
                  <a:pt x="1524408" y="502052"/>
                </a:cubicBezTo>
                <a:cubicBezTo>
                  <a:pt x="1525343" y="502052"/>
                  <a:pt x="1526278" y="500471"/>
                  <a:pt x="1526278" y="500471"/>
                </a:cubicBezTo>
                <a:cubicBezTo>
                  <a:pt x="1526278" y="499681"/>
                  <a:pt x="1527210" y="498890"/>
                  <a:pt x="1528145" y="498890"/>
                </a:cubicBezTo>
                <a:cubicBezTo>
                  <a:pt x="1528145" y="498100"/>
                  <a:pt x="1529081" y="499681"/>
                  <a:pt x="1530016" y="499681"/>
                </a:cubicBezTo>
                <a:cubicBezTo>
                  <a:pt x="1530951" y="499681"/>
                  <a:pt x="1530951" y="498100"/>
                  <a:pt x="1531883" y="498100"/>
                </a:cubicBezTo>
                <a:cubicBezTo>
                  <a:pt x="1531883" y="498100"/>
                  <a:pt x="1532819" y="499681"/>
                  <a:pt x="1533754" y="499681"/>
                </a:cubicBezTo>
                <a:cubicBezTo>
                  <a:pt x="1533754" y="499681"/>
                  <a:pt x="1534689" y="498100"/>
                  <a:pt x="1535624" y="498100"/>
                </a:cubicBezTo>
                <a:cubicBezTo>
                  <a:pt x="1535624" y="497306"/>
                  <a:pt x="1536557" y="495725"/>
                  <a:pt x="1536557" y="495725"/>
                </a:cubicBezTo>
                <a:cubicBezTo>
                  <a:pt x="1537492" y="495725"/>
                  <a:pt x="1538427" y="497306"/>
                  <a:pt x="1539362" y="497306"/>
                </a:cubicBezTo>
                <a:lnTo>
                  <a:pt x="1540298" y="495725"/>
                </a:lnTo>
                <a:cubicBezTo>
                  <a:pt x="1541079" y="495725"/>
                  <a:pt x="1541853" y="496818"/>
                  <a:pt x="1542089" y="496714"/>
                </a:cubicBezTo>
                <a:cubicBezTo>
                  <a:pt x="1541957" y="497438"/>
                  <a:pt x="1541233" y="498163"/>
                  <a:pt x="1541233" y="498890"/>
                </a:cubicBezTo>
                <a:cubicBezTo>
                  <a:pt x="1540298" y="498890"/>
                  <a:pt x="1540298" y="499681"/>
                  <a:pt x="1539362" y="500471"/>
                </a:cubicBezTo>
                <a:cubicBezTo>
                  <a:pt x="1539362" y="501261"/>
                  <a:pt x="1538427" y="501261"/>
                  <a:pt x="1537492" y="502052"/>
                </a:cubicBezTo>
                <a:cubicBezTo>
                  <a:pt x="1537492" y="502845"/>
                  <a:pt x="1536557" y="503636"/>
                  <a:pt x="1536557" y="503636"/>
                </a:cubicBezTo>
                <a:cubicBezTo>
                  <a:pt x="1535624" y="503636"/>
                  <a:pt x="1534689" y="502845"/>
                  <a:pt x="1533754" y="502845"/>
                </a:cubicBezTo>
                <a:lnTo>
                  <a:pt x="1531883" y="501261"/>
                </a:lnTo>
                <a:cubicBezTo>
                  <a:pt x="1531883" y="502052"/>
                  <a:pt x="1530951" y="502845"/>
                  <a:pt x="1530016" y="502845"/>
                </a:cubicBezTo>
                <a:lnTo>
                  <a:pt x="1529081" y="504426"/>
                </a:lnTo>
                <a:cubicBezTo>
                  <a:pt x="1529081" y="505217"/>
                  <a:pt x="1530951" y="506007"/>
                  <a:pt x="1530951" y="506007"/>
                </a:cubicBezTo>
                <a:cubicBezTo>
                  <a:pt x="1530951" y="506797"/>
                  <a:pt x="1530016" y="507591"/>
                  <a:pt x="1529081" y="507591"/>
                </a:cubicBezTo>
                <a:cubicBezTo>
                  <a:pt x="1529081" y="508381"/>
                  <a:pt x="1528145" y="509172"/>
                  <a:pt x="1528145" y="509962"/>
                </a:cubicBezTo>
                <a:cubicBezTo>
                  <a:pt x="1527210" y="509962"/>
                  <a:pt x="1526278" y="510753"/>
                  <a:pt x="1526278" y="511546"/>
                </a:cubicBezTo>
                <a:cubicBezTo>
                  <a:pt x="1527210" y="512337"/>
                  <a:pt x="1529081" y="513127"/>
                  <a:pt x="1530016" y="513917"/>
                </a:cubicBezTo>
                <a:cubicBezTo>
                  <a:pt x="1530951" y="514708"/>
                  <a:pt x="1531883" y="514708"/>
                  <a:pt x="1532819" y="515498"/>
                </a:cubicBezTo>
                <a:cubicBezTo>
                  <a:pt x="1532819" y="514708"/>
                  <a:pt x="1533754" y="513917"/>
                  <a:pt x="1533754" y="513917"/>
                </a:cubicBezTo>
                <a:cubicBezTo>
                  <a:pt x="1533754" y="513127"/>
                  <a:pt x="1531883" y="513127"/>
                  <a:pt x="1531883" y="512337"/>
                </a:cubicBezTo>
                <a:cubicBezTo>
                  <a:pt x="1531883" y="511546"/>
                  <a:pt x="1533754" y="510753"/>
                  <a:pt x="1533754" y="510753"/>
                </a:cubicBezTo>
                <a:lnTo>
                  <a:pt x="1531883" y="509172"/>
                </a:lnTo>
                <a:lnTo>
                  <a:pt x="1532819" y="507591"/>
                </a:lnTo>
                <a:cubicBezTo>
                  <a:pt x="1533754" y="507591"/>
                  <a:pt x="1534689" y="508381"/>
                  <a:pt x="1534689" y="509172"/>
                </a:cubicBezTo>
                <a:cubicBezTo>
                  <a:pt x="1535624" y="509172"/>
                  <a:pt x="1536557" y="509962"/>
                  <a:pt x="1537492" y="509962"/>
                </a:cubicBezTo>
                <a:lnTo>
                  <a:pt x="1538427" y="508381"/>
                </a:lnTo>
                <a:cubicBezTo>
                  <a:pt x="1539362" y="508381"/>
                  <a:pt x="1540298" y="509962"/>
                  <a:pt x="1541233" y="509962"/>
                </a:cubicBezTo>
                <a:lnTo>
                  <a:pt x="1542165" y="508381"/>
                </a:lnTo>
                <a:cubicBezTo>
                  <a:pt x="1543100" y="507591"/>
                  <a:pt x="1544036" y="506007"/>
                  <a:pt x="1544036" y="506007"/>
                </a:cubicBezTo>
                <a:lnTo>
                  <a:pt x="1545906" y="507591"/>
                </a:lnTo>
                <a:cubicBezTo>
                  <a:pt x="1546838" y="507591"/>
                  <a:pt x="1547773" y="506007"/>
                  <a:pt x="1547773" y="506007"/>
                </a:cubicBezTo>
                <a:cubicBezTo>
                  <a:pt x="1548709" y="505217"/>
                  <a:pt x="1548709" y="504426"/>
                  <a:pt x="1549644" y="504426"/>
                </a:cubicBezTo>
                <a:cubicBezTo>
                  <a:pt x="1549644" y="503636"/>
                  <a:pt x="1550579" y="502845"/>
                  <a:pt x="1550579" y="502052"/>
                </a:cubicBezTo>
                <a:cubicBezTo>
                  <a:pt x="1551514" y="502052"/>
                  <a:pt x="1552447" y="500471"/>
                  <a:pt x="1552447" y="500471"/>
                </a:cubicBezTo>
                <a:cubicBezTo>
                  <a:pt x="1553382" y="500471"/>
                  <a:pt x="1554317" y="502052"/>
                  <a:pt x="1554317" y="502052"/>
                </a:cubicBezTo>
                <a:cubicBezTo>
                  <a:pt x="1555252" y="502052"/>
                  <a:pt x="1555252" y="500471"/>
                  <a:pt x="1556188" y="500471"/>
                </a:cubicBezTo>
                <a:cubicBezTo>
                  <a:pt x="1556188" y="499681"/>
                  <a:pt x="1558055" y="501261"/>
                  <a:pt x="1558055" y="501261"/>
                </a:cubicBezTo>
                <a:cubicBezTo>
                  <a:pt x="1558990" y="501261"/>
                  <a:pt x="1559926" y="502845"/>
                  <a:pt x="1560861" y="502845"/>
                </a:cubicBezTo>
                <a:lnTo>
                  <a:pt x="1558990" y="504426"/>
                </a:lnTo>
                <a:cubicBezTo>
                  <a:pt x="1558055" y="505217"/>
                  <a:pt x="1558055" y="506007"/>
                  <a:pt x="1557120" y="506007"/>
                </a:cubicBezTo>
                <a:cubicBezTo>
                  <a:pt x="1557120" y="506797"/>
                  <a:pt x="1556188" y="507591"/>
                  <a:pt x="1555252" y="508381"/>
                </a:cubicBezTo>
                <a:cubicBezTo>
                  <a:pt x="1556188" y="508381"/>
                  <a:pt x="1557120" y="509172"/>
                  <a:pt x="1558055" y="509172"/>
                </a:cubicBezTo>
                <a:lnTo>
                  <a:pt x="1558990" y="507591"/>
                </a:lnTo>
                <a:cubicBezTo>
                  <a:pt x="1559926" y="507591"/>
                  <a:pt x="1560861" y="509172"/>
                  <a:pt x="1561793" y="509172"/>
                </a:cubicBezTo>
                <a:lnTo>
                  <a:pt x="1562728" y="507591"/>
                </a:lnTo>
                <a:cubicBezTo>
                  <a:pt x="1563663" y="506797"/>
                  <a:pt x="1563663" y="506007"/>
                  <a:pt x="1564599" y="505217"/>
                </a:cubicBezTo>
                <a:cubicBezTo>
                  <a:pt x="1565534" y="505217"/>
                  <a:pt x="1565534" y="504426"/>
                  <a:pt x="1566466" y="503636"/>
                </a:cubicBezTo>
                <a:cubicBezTo>
                  <a:pt x="1566466" y="504426"/>
                  <a:pt x="1567401" y="504426"/>
                  <a:pt x="1568337" y="505217"/>
                </a:cubicBezTo>
                <a:lnTo>
                  <a:pt x="1570207" y="506797"/>
                </a:lnTo>
                <a:cubicBezTo>
                  <a:pt x="1571142" y="506007"/>
                  <a:pt x="1571142" y="505217"/>
                  <a:pt x="1572075" y="504426"/>
                </a:cubicBezTo>
                <a:cubicBezTo>
                  <a:pt x="1572075" y="505217"/>
                  <a:pt x="1573945" y="506007"/>
                  <a:pt x="1573945" y="506007"/>
                </a:cubicBezTo>
                <a:cubicBezTo>
                  <a:pt x="1573945" y="506797"/>
                  <a:pt x="1572075" y="507591"/>
                  <a:pt x="1572075" y="507591"/>
                </a:cubicBezTo>
                <a:cubicBezTo>
                  <a:pt x="1572075" y="508381"/>
                  <a:pt x="1574880" y="508381"/>
                  <a:pt x="1574880" y="509172"/>
                </a:cubicBezTo>
                <a:cubicBezTo>
                  <a:pt x="1574880" y="508381"/>
                  <a:pt x="1575816" y="507591"/>
                  <a:pt x="1575816" y="507591"/>
                </a:cubicBezTo>
                <a:cubicBezTo>
                  <a:pt x="1576748" y="506797"/>
                  <a:pt x="1577683" y="506007"/>
                  <a:pt x="1577683" y="505217"/>
                </a:cubicBezTo>
                <a:lnTo>
                  <a:pt x="1575816" y="504426"/>
                </a:lnTo>
                <a:cubicBezTo>
                  <a:pt x="1575816" y="503636"/>
                  <a:pt x="1576748" y="502845"/>
                  <a:pt x="1576748" y="502845"/>
                </a:cubicBezTo>
                <a:cubicBezTo>
                  <a:pt x="1577683" y="502052"/>
                  <a:pt x="1578618" y="503636"/>
                  <a:pt x="1579554" y="503636"/>
                </a:cubicBezTo>
                <a:cubicBezTo>
                  <a:pt x="1580489" y="502845"/>
                  <a:pt x="1581424" y="501261"/>
                  <a:pt x="1582356" y="500471"/>
                </a:cubicBezTo>
                <a:cubicBezTo>
                  <a:pt x="1584227" y="501261"/>
                  <a:pt x="1585162" y="502052"/>
                  <a:pt x="1587029" y="502845"/>
                </a:cubicBezTo>
                <a:cubicBezTo>
                  <a:pt x="1585162" y="504426"/>
                  <a:pt x="1584227" y="505217"/>
                  <a:pt x="1583291" y="506797"/>
                </a:cubicBezTo>
                <a:cubicBezTo>
                  <a:pt x="1583291" y="506797"/>
                  <a:pt x="1582356" y="505217"/>
                  <a:pt x="1581424" y="505217"/>
                </a:cubicBezTo>
                <a:lnTo>
                  <a:pt x="1579554" y="506797"/>
                </a:lnTo>
                <a:lnTo>
                  <a:pt x="1581424" y="508381"/>
                </a:lnTo>
                <a:cubicBezTo>
                  <a:pt x="1582356" y="508381"/>
                  <a:pt x="1580489" y="509962"/>
                  <a:pt x="1580489" y="509962"/>
                </a:cubicBezTo>
                <a:cubicBezTo>
                  <a:pt x="1580489" y="510753"/>
                  <a:pt x="1582356" y="510753"/>
                  <a:pt x="1582356" y="511546"/>
                </a:cubicBezTo>
                <a:cubicBezTo>
                  <a:pt x="1583291" y="509962"/>
                  <a:pt x="1584227" y="509172"/>
                  <a:pt x="1585162" y="507591"/>
                </a:cubicBezTo>
                <a:cubicBezTo>
                  <a:pt x="1586097" y="507591"/>
                  <a:pt x="1586097" y="506797"/>
                  <a:pt x="1587029" y="506007"/>
                </a:cubicBezTo>
                <a:lnTo>
                  <a:pt x="1588900" y="507591"/>
                </a:lnTo>
                <a:cubicBezTo>
                  <a:pt x="1589835" y="507591"/>
                  <a:pt x="1590767" y="506007"/>
                  <a:pt x="1590767" y="506007"/>
                </a:cubicBezTo>
                <a:cubicBezTo>
                  <a:pt x="1590767" y="505217"/>
                  <a:pt x="1591703" y="503636"/>
                  <a:pt x="1592638" y="503636"/>
                </a:cubicBezTo>
                <a:lnTo>
                  <a:pt x="1594508" y="505217"/>
                </a:lnTo>
                <a:lnTo>
                  <a:pt x="1596376" y="506797"/>
                </a:lnTo>
                <a:lnTo>
                  <a:pt x="1598246" y="505217"/>
                </a:lnTo>
                <a:cubicBezTo>
                  <a:pt x="1598246" y="504426"/>
                  <a:pt x="1596376" y="503636"/>
                  <a:pt x="1596376" y="503636"/>
                </a:cubicBezTo>
                <a:cubicBezTo>
                  <a:pt x="1596376" y="502845"/>
                  <a:pt x="1597311" y="502052"/>
                  <a:pt x="1597311" y="502052"/>
                </a:cubicBezTo>
                <a:cubicBezTo>
                  <a:pt x="1598246" y="501261"/>
                  <a:pt x="1598246" y="500471"/>
                  <a:pt x="1599182" y="499681"/>
                </a:cubicBezTo>
                <a:lnTo>
                  <a:pt x="1601049" y="501261"/>
                </a:lnTo>
                <a:cubicBezTo>
                  <a:pt x="1601984" y="501261"/>
                  <a:pt x="1602919" y="499681"/>
                  <a:pt x="1602919" y="499681"/>
                </a:cubicBezTo>
                <a:cubicBezTo>
                  <a:pt x="1602919" y="498890"/>
                  <a:pt x="1604790" y="498100"/>
                  <a:pt x="1604790" y="498100"/>
                </a:cubicBezTo>
                <a:lnTo>
                  <a:pt x="1606657" y="498890"/>
                </a:lnTo>
                <a:cubicBezTo>
                  <a:pt x="1606657" y="499681"/>
                  <a:pt x="1604790" y="500471"/>
                  <a:pt x="1604790" y="501261"/>
                </a:cubicBezTo>
                <a:cubicBezTo>
                  <a:pt x="1604790" y="501261"/>
                  <a:pt x="1606657" y="502052"/>
                  <a:pt x="1607593" y="502052"/>
                </a:cubicBezTo>
                <a:cubicBezTo>
                  <a:pt x="1607593" y="502845"/>
                  <a:pt x="1608528" y="502845"/>
                  <a:pt x="1609463" y="503636"/>
                </a:cubicBezTo>
                <a:cubicBezTo>
                  <a:pt x="1609463" y="502845"/>
                  <a:pt x="1611334" y="502052"/>
                  <a:pt x="1610398" y="502052"/>
                </a:cubicBezTo>
                <a:cubicBezTo>
                  <a:pt x="1610398" y="501261"/>
                  <a:pt x="1608528" y="501261"/>
                  <a:pt x="1608528" y="500471"/>
                </a:cubicBezTo>
                <a:lnTo>
                  <a:pt x="1610398" y="498890"/>
                </a:lnTo>
                <a:cubicBezTo>
                  <a:pt x="1610398" y="498890"/>
                  <a:pt x="1612266" y="500471"/>
                  <a:pt x="1612266" y="499681"/>
                </a:cubicBezTo>
                <a:cubicBezTo>
                  <a:pt x="1613201" y="499681"/>
                  <a:pt x="1613201" y="498100"/>
                  <a:pt x="1614136" y="498100"/>
                </a:cubicBezTo>
                <a:cubicBezTo>
                  <a:pt x="1613201" y="498100"/>
                  <a:pt x="1612266" y="496516"/>
                  <a:pt x="1612266" y="497306"/>
                </a:cubicBezTo>
                <a:cubicBezTo>
                  <a:pt x="1612266" y="496516"/>
                  <a:pt x="1613201" y="494935"/>
                  <a:pt x="1613201" y="494935"/>
                </a:cubicBezTo>
                <a:cubicBezTo>
                  <a:pt x="1614136" y="494935"/>
                  <a:pt x="1615072" y="496516"/>
                  <a:pt x="1616007" y="496516"/>
                </a:cubicBezTo>
                <a:cubicBezTo>
                  <a:pt x="1616007" y="496516"/>
                  <a:pt x="1617874" y="497306"/>
                  <a:pt x="1617874" y="498100"/>
                </a:cubicBezTo>
                <a:cubicBezTo>
                  <a:pt x="1617874" y="498100"/>
                  <a:pt x="1616007" y="498890"/>
                  <a:pt x="1616007" y="499681"/>
                </a:cubicBezTo>
                <a:cubicBezTo>
                  <a:pt x="1616007" y="500471"/>
                  <a:pt x="1617874" y="500471"/>
                  <a:pt x="1617874" y="501261"/>
                </a:cubicBezTo>
                <a:cubicBezTo>
                  <a:pt x="1617874" y="501261"/>
                  <a:pt x="1616007" y="502052"/>
                  <a:pt x="1616939" y="502845"/>
                </a:cubicBezTo>
                <a:cubicBezTo>
                  <a:pt x="1616939" y="503636"/>
                  <a:pt x="1617874" y="503636"/>
                  <a:pt x="1618810" y="504426"/>
                </a:cubicBezTo>
                <a:cubicBezTo>
                  <a:pt x="1619745" y="502845"/>
                  <a:pt x="1620677" y="502052"/>
                  <a:pt x="1621612" y="500471"/>
                </a:cubicBezTo>
                <a:cubicBezTo>
                  <a:pt x="1622547" y="499681"/>
                  <a:pt x="1623483" y="499681"/>
                  <a:pt x="1623483" y="498890"/>
                </a:cubicBezTo>
                <a:cubicBezTo>
                  <a:pt x="1623483" y="498890"/>
                  <a:pt x="1621612" y="498100"/>
                  <a:pt x="1621612" y="497306"/>
                </a:cubicBezTo>
                <a:lnTo>
                  <a:pt x="1622547" y="495725"/>
                </a:lnTo>
                <a:cubicBezTo>
                  <a:pt x="1623483" y="494935"/>
                  <a:pt x="1624418" y="494145"/>
                  <a:pt x="1624418" y="494145"/>
                </a:cubicBezTo>
                <a:cubicBezTo>
                  <a:pt x="1627221" y="495725"/>
                  <a:pt x="1630026" y="497306"/>
                  <a:pt x="1632829" y="499681"/>
                </a:cubicBezTo>
                <a:cubicBezTo>
                  <a:pt x="1631894" y="499681"/>
                  <a:pt x="1631894" y="501261"/>
                  <a:pt x="1630959" y="501261"/>
                </a:cubicBezTo>
                <a:cubicBezTo>
                  <a:pt x="1630959" y="501261"/>
                  <a:pt x="1630026" y="499681"/>
                  <a:pt x="1629091" y="499681"/>
                </a:cubicBezTo>
                <a:cubicBezTo>
                  <a:pt x="1629091" y="499681"/>
                  <a:pt x="1628156" y="501261"/>
                  <a:pt x="1627221" y="501261"/>
                </a:cubicBezTo>
                <a:cubicBezTo>
                  <a:pt x="1627221" y="502052"/>
                  <a:pt x="1626285" y="502845"/>
                  <a:pt x="1626285" y="503636"/>
                </a:cubicBezTo>
                <a:cubicBezTo>
                  <a:pt x="1625353" y="503636"/>
                  <a:pt x="1625353" y="504426"/>
                  <a:pt x="1624418" y="505217"/>
                </a:cubicBezTo>
                <a:cubicBezTo>
                  <a:pt x="1624418" y="505217"/>
                  <a:pt x="1622547" y="506007"/>
                  <a:pt x="1622547" y="506797"/>
                </a:cubicBezTo>
                <a:cubicBezTo>
                  <a:pt x="1622547" y="506797"/>
                  <a:pt x="1624418" y="507591"/>
                  <a:pt x="1625353" y="508381"/>
                </a:cubicBezTo>
                <a:cubicBezTo>
                  <a:pt x="1625353" y="507591"/>
                  <a:pt x="1626285" y="506797"/>
                  <a:pt x="1626285" y="506007"/>
                </a:cubicBezTo>
                <a:lnTo>
                  <a:pt x="1628156" y="504426"/>
                </a:lnTo>
                <a:lnTo>
                  <a:pt x="1630026" y="506007"/>
                </a:lnTo>
                <a:lnTo>
                  <a:pt x="1628156" y="507591"/>
                </a:lnTo>
                <a:cubicBezTo>
                  <a:pt x="1629091" y="507591"/>
                  <a:pt x="1630026" y="509172"/>
                  <a:pt x="1630959" y="509172"/>
                </a:cubicBezTo>
                <a:lnTo>
                  <a:pt x="1631894" y="507591"/>
                </a:lnTo>
                <a:cubicBezTo>
                  <a:pt x="1632829" y="507591"/>
                  <a:pt x="1633764" y="508381"/>
                  <a:pt x="1634700" y="508381"/>
                </a:cubicBezTo>
                <a:cubicBezTo>
                  <a:pt x="1634700" y="508381"/>
                  <a:pt x="1635635" y="509962"/>
                  <a:pt x="1636567" y="509962"/>
                </a:cubicBezTo>
                <a:cubicBezTo>
                  <a:pt x="1636567" y="509962"/>
                  <a:pt x="1637502" y="508381"/>
                  <a:pt x="1638437" y="508381"/>
                </a:cubicBezTo>
                <a:cubicBezTo>
                  <a:pt x="1638437" y="508381"/>
                  <a:pt x="1639373" y="509962"/>
                  <a:pt x="1640308" y="509962"/>
                </a:cubicBezTo>
                <a:cubicBezTo>
                  <a:pt x="1640308" y="509172"/>
                  <a:pt x="1641240" y="507591"/>
                  <a:pt x="1642175" y="507591"/>
                </a:cubicBezTo>
                <a:cubicBezTo>
                  <a:pt x="1642175" y="507591"/>
                  <a:pt x="1643111" y="509172"/>
                  <a:pt x="1644046" y="509172"/>
                </a:cubicBezTo>
                <a:lnTo>
                  <a:pt x="1644981" y="507591"/>
                </a:lnTo>
                <a:cubicBezTo>
                  <a:pt x="1644981" y="506797"/>
                  <a:pt x="1643111" y="506797"/>
                  <a:pt x="1643111" y="506007"/>
                </a:cubicBezTo>
                <a:cubicBezTo>
                  <a:pt x="1643111" y="505217"/>
                  <a:pt x="1644981" y="505217"/>
                  <a:pt x="1644981" y="504426"/>
                </a:cubicBezTo>
                <a:cubicBezTo>
                  <a:pt x="1643111" y="503636"/>
                  <a:pt x="1642175" y="502845"/>
                  <a:pt x="1640308" y="501261"/>
                </a:cubicBezTo>
                <a:cubicBezTo>
                  <a:pt x="1640308" y="501261"/>
                  <a:pt x="1639373" y="500471"/>
                  <a:pt x="1638437" y="500471"/>
                </a:cubicBezTo>
                <a:cubicBezTo>
                  <a:pt x="1639373" y="498890"/>
                  <a:pt x="1641240" y="498100"/>
                  <a:pt x="1642175" y="496516"/>
                </a:cubicBezTo>
                <a:cubicBezTo>
                  <a:pt x="1643111" y="497306"/>
                  <a:pt x="1644981" y="498890"/>
                  <a:pt x="1645913" y="499681"/>
                </a:cubicBezTo>
                <a:cubicBezTo>
                  <a:pt x="1645913" y="499681"/>
                  <a:pt x="1644046" y="500471"/>
                  <a:pt x="1644046" y="501261"/>
                </a:cubicBezTo>
                <a:cubicBezTo>
                  <a:pt x="1644046" y="501261"/>
                  <a:pt x="1645913" y="502052"/>
                  <a:pt x="1646849" y="502845"/>
                </a:cubicBezTo>
                <a:cubicBezTo>
                  <a:pt x="1646849" y="502845"/>
                  <a:pt x="1647784" y="503636"/>
                  <a:pt x="1648719" y="503636"/>
                </a:cubicBezTo>
                <a:cubicBezTo>
                  <a:pt x="1649654" y="502845"/>
                  <a:pt x="1650587" y="501261"/>
                  <a:pt x="1651522" y="500471"/>
                </a:cubicBezTo>
                <a:cubicBezTo>
                  <a:pt x="1652457" y="499681"/>
                  <a:pt x="1652457" y="498890"/>
                  <a:pt x="1653392" y="498890"/>
                </a:cubicBezTo>
                <a:lnTo>
                  <a:pt x="1655263" y="499681"/>
                </a:lnTo>
                <a:cubicBezTo>
                  <a:pt x="1655263" y="500471"/>
                  <a:pt x="1657130" y="501261"/>
                  <a:pt x="1657130" y="501261"/>
                </a:cubicBezTo>
                <a:cubicBezTo>
                  <a:pt x="1657130" y="502052"/>
                  <a:pt x="1656195" y="502845"/>
                  <a:pt x="1656195" y="502845"/>
                </a:cubicBezTo>
                <a:cubicBezTo>
                  <a:pt x="1656195" y="503636"/>
                  <a:pt x="1658066" y="504426"/>
                  <a:pt x="1658066" y="504426"/>
                </a:cubicBezTo>
                <a:cubicBezTo>
                  <a:pt x="1658066" y="505217"/>
                  <a:pt x="1659936" y="505217"/>
                  <a:pt x="1659936" y="506007"/>
                </a:cubicBezTo>
                <a:cubicBezTo>
                  <a:pt x="1660868" y="506007"/>
                  <a:pt x="1661803" y="506797"/>
                  <a:pt x="1661803" y="506797"/>
                </a:cubicBezTo>
                <a:cubicBezTo>
                  <a:pt x="1662739" y="507591"/>
                  <a:pt x="1663674" y="507591"/>
                  <a:pt x="1664609" y="508381"/>
                </a:cubicBezTo>
                <a:cubicBezTo>
                  <a:pt x="1664609" y="507591"/>
                  <a:pt x="1665545" y="507591"/>
                  <a:pt x="1665545" y="506797"/>
                </a:cubicBezTo>
                <a:cubicBezTo>
                  <a:pt x="1666477" y="506797"/>
                  <a:pt x="1667412" y="505217"/>
                  <a:pt x="1667412" y="505217"/>
                </a:cubicBezTo>
                <a:cubicBezTo>
                  <a:pt x="1667412" y="504426"/>
                  <a:pt x="1665545" y="503636"/>
                  <a:pt x="1665545" y="503636"/>
                </a:cubicBezTo>
                <a:cubicBezTo>
                  <a:pt x="1665545" y="503636"/>
                  <a:pt x="1666477" y="502052"/>
                  <a:pt x="1667412" y="502052"/>
                </a:cubicBezTo>
                <a:cubicBezTo>
                  <a:pt x="1667412" y="502052"/>
                  <a:pt x="1668347" y="502845"/>
                  <a:pt x="1669282" y="502845"/>
                </a:cubicBezTo>
                <a:cubicBezTo>
                  <a:pt x="1670218" y="503636"/>
                  <a:pt x="1670218" y="504426"/>
                  <a:pt x="1671150" y="504426"/>
                </a:cubicBezTo>
                <a:lnTo>
                  <a:pt x="1673020" y="506007"/>
                </a:lnTo>
                <a:cubicBezTo>
                  <a:pt x="1673956" y="506007"/>
                  <a:pt x="1674891" y="504426"/>
                  <a:pt x="1674891" y="504426"/>
                </a:cubicBezTo>
                <a:cubicBezTo>
                  <a:pt x="1675823" y="503636"/>
                  <a:pt x="1675823" y="502845"/>
                  <a:pt x="1676758" y="502052"/>
                </a:cubicBezTo>
                <a:lnTo>
                  <a:pt x="1677693" y="500471"/>
                </a:lnTo>
                <a:cubicBezTo>
                  <a:pt x="1678629" y="500471"/>
                  <a:pt x="1679564" y="502052"/>
                  <a:pt x="1680496" y="502052"/>
                </a:cubicBezTo>
                <a:cubicBezTo>
                  <a:pt x="1680496" y="502052"/>
                  <a:pt x="1681431" y="502845"/>
                  <a:pt x="1682367" y="502845"/>
                </a:cubicBezTo>
                <a:cubicBezTo>
                  <a:pt x="1682367" y="503636"/>
                  <a:pt x="1683302" y="501261"/>
                  <a:pt x="1684237" y="501261"/>
                </a:cubicBezTo>
                <a:cubicBezTo>
                  <a:pt x="1684237" y="501261"/>
                  <a:pt x="1685169" y="502845"/>
                  <a:pt x="1686105" y="502845"/>
                </a:cubicBezTo>
                <a:cubicBezTo>
                  <a:pt x="1686105" y="502052"/>
                  <a:pt x="1687040" y="501261"/>
                  <a:pt x="1687040" y="501261"/>
                </a:cubicBezTo>
                <a:lnTo>
                  <a:pt x="1689846" y="502052"/>
                </a:lnTo>
                <a:cubicBezTo>
                  <a:pt x="1689846" y="502845"/>
                  <a:pt x="1687975" y="503636"/>
                  <a:pt x="1687975" y="504426"/>
                </a:cubicBezTo>
                <a:cubicBezTo>
                  <a:pt x="1687975" y="504426"/>
                  <a:pt x="1687040" y="505217"/>
                  <a:pt x="1686105" y="506007"/>
                </a:cubicBezTo>
                <a:lnTo>
                  <a:pt x="1685169" y="507591"/>
                </a:lnTo>
                <a:cubicBezTo>
                  <a:pt x="1685169" y="508381"/>
                  <a:pt x="1687040" y="508381"/>
                  <a:pt x="1687040" y="509172"/>
                </a:cubicBezTo>
                <a:lnTo>
                  <a:pt x="1685169" y="510753"/>
                </a:lnTo>
                <a:cubicBezTo>
                  <a:pt x="1685169" y="511546"/>
                  <a:pt x="1687040" y="511546"/>
                  <a:pt x="1687040" y="512337"/>
                </a:cubicBezTo>
                <a:cubicBezTo>
                  <a:pt x="1687040" y="512337"/>
                  <a:pt x="1688910" y="513127"/>
                  <a:pt x="1689846" y="513127"/>
                </a:cubicBezTo>
                <a:cubicBezTo>
                  <a:pt x="1689846" y="513127"/>
                  <a:pt x="1690778" y="512337"/>
                  <a:pt x="1690778" y="511546"/>
                </a:cubicBezTo>
                <a:lnTo>
                  <a:pt x="1688910" y="510753"/>
                </a:lnTo>
                <a:cubicBezTo>
                  <a:pt x="1688910" y="509962"/>
                  <a:pt x="1689846" y="509172"/>
                  <a:pt x="1690778" y="508381"/>
                </a:cubicBezTo>
                <a:cubicBezTo>
                  <a:pt x="1690778" y="508381"/>
                  <a:pt x="1691713" y="507591"/>
                  <a:pt x="1691713" y="506797"/>
                </a:cubicBezTo>
                <a:cubicBezTo>
                  <a:pt x="1692648" y="506797"/>
                  <a:pt x="1689846" y="506007"/>
                  <a:pt x="1689846" y="505217"/>
                </a:cubicBezTo>
                <a:cubicBezTo>
                  <a:pt x="1689846" y="505217"/>
                  <a:pt x="1691713" y="504426"/>
                  <a:pt x="1691713" y="503636"/>
                </a:cubicBezTo>
                <a:cubicBezTo>
                  <a:pt x="1691713" y="502845"/>
                  <a:pt x="1693584" y="502845"/>
                  <a:pt x="1693584" y="502052"/>
                </a:cubicBezTo>
                <a:cubicBezTo>
                  <a:pt x="1693584" y="501261"/>
                  <a:pt x="1691713" y="501261"/>
                  <a:pt x="1690778" y="500471"/>
                </a:cubicBezTo>
                <a:cubicBezTo>
                  <a:pt x="1692648" y="499681"/>
                  <a:pt x="1693584" y="498100"/>
                  <a:pt x="1694519" y="497306"/>
                </a:cubicBezTo>
                <a:cubicBezTo>
                  <a:pt x="1694519" y="496516"/>
                  <a:pt x="1695451" y="495725"/>
                  <a:pt x="1695451" y="494935"/>
                </a:cubicBezTo>
                <a:cubicBezTo>
                  <a:pt x="1697321" y="496516"/>
                  <a:pt x="1698257" y="497306"/>
                  <a:pt x="1700127" y="498100"/>
                </a:cubicBezTo>
                <a:cubicBezTo>
                  <a:pt x="1699192" y="498890"/>
                  <a:pt x="1699192" y="498890"/>
                  <a:pt x="1698257" y="499681"/>
                </a:cubicBezTo>
                <a:cubicBezTo>
                  <a:pt x="1698257" y="500471"/>
                  <a:pt x="1697321" y="501261"/>
                  <a:pt x="1697321" y="501261"/>
                </a:cubicBezTo>
                <a:cubicBezTo>
                  <a:pt x="1697321" y="502052"/>
                  <a:pt x="1699192" y="502845"/>
                  <a:pt x="1699192" y="502845"/>
                </a:cubicBezTo>
                <a:cubicBezTo>
                  <a:pt x="1699192" y="502845"/>
                  <a:pt x="1701059" y="503636"/>
                  <a:pt x="1701059" y="504426"/>
                </a:cubicBezTo>
                <a:cubicBezTo>
                  <a:pt x="1701059" y="504426"/>
                  <a:pt x="1699192" y="505217"/>
                  <a:pt x="1699192" y="506007"/>
                </a:cubicBezTo>
                <a:cubicBezTo>
                  <a:pt x="1700127" y="506797"/>
                  <a:pt x="1701059" y="506797"/>
                  <a:pt x="1701995" y="507591"/>
                </a:cubicBezTo>
                <a:cubicBezTo>
                  <a:pt x="1701995" y="507591"/>
                  <a:pt x="1702930" y="508381"/>
                  <a:pt x="1703865" y="508381"/>
                </a:cubicBezTo>
                <a:cubicBezTo>
                  <a:pt x="1703865" y="508381"/>
                  <a:pt x="1704800" y="507591"/>
                  <a:pt x="1704800" y="506797"/>
                </a:cubicBezTo>
                <a:cubicBezTo>
                  <a:pt x="1705733" y="506797"/>
                  <a:pt x="1706668" y="505217"/>
                  <a:pt x="1706668" y="505217"/>
                </a:cubicBezTo>
                <a:cubicBezTo>
                  <a:pt x="1706668" y="505217"/>
                  <a:pt x="1704800" y="504426"/>
                  <a:pt x="1704800" y="503636"/>
                </a:cubicBezTo>
                <a:cubicBezTo>
                  <a:pt x="1704800" y="503636"/>
                  <a:pt x="1705733" y="502845"/>
                  <a:pt x="1706668" y="502052"/>
                </a:cubicBezTo>
                <a:lnTo>
                  <a:pt x="1707603" y="500471"/>
                </a:lnTo>
                <a:cubicBezTo>
                  <a:pt x="1708538" y="500471"/>
                  <a:pt x="1709474" y="501261"/>
                  <a:pt x="1710406" y="501261"/>
                </a:cubicBezTo>
                <a:cubicBezTo>
                  <a:pt x="1710406" y="502052"/>
                  <a:pt x="1711341" y="502845"/>
                  <a:pt x="1712276" y="502845"/>
                </a:cubicBezTo>
                <a:lnTo>
                  <a:pt x="1714147" y="504426"/>
                </a:lnTo>
                <a:cubicBezTo>
                  <a:pt x="1715079" y="504426"/>
                  <a:pt x="1715079" y="502845"/>
                  <a:pt x="1716014" y="502845"/>
                </a:cubicBezTo>
                <a:cubicBezTo>
                  <a:pt x="1716014" y="502845"/>
                  <a:pt x="1716949" y="504426"/>
                  <a:pt x="1717885" y="503636"/>
                </a:cubicBezTo>
                <a:cubicBezTo>
                  <a:pt x="1718820" y="503636"/>
                  <a:pt x="1718820" y="502052"/>
                  <a:pt x="1719755" y="502052"/>
                </a:cubicBezTo>
                <a:cubicBezTo>
                  <a:pt x="1718820" y="501261"/>
                  <a:pt x="1717885" y="501261"/>
                  <a:pt x="1716949" y="500471"/>
                </a:cubicBezTo>
                <a:cubicBezTo>
                  <a:pt x="1716949" y="500471"/>
                  <a:pt x="1718820" y="499681"/>
                  <a:pt x="1718820" y="498890"/>
                </a:cubicBezTo>
                <a:cubicBezTo>
                  <a:pt x="1719755" y="498890"/>
                  <a:pt x="1720687" y="498100"/>
                  <a:pt x="1720687" y="497306"/>
                </a:cubicBezTo>
                <a:cubicBezTo>
                  <a:pt x="1720687" y="497306"/>
                  <a:pt x="1718820" y="496516"/>
                  <a:pt x="1718820" y="495725"/>
                </a:cubicBezTo>
                <a:lnTo>
                  <a:pt x="1719755" y="494145"/>
                </a:lnTo>
                <a:cubicBezTo>
                  <a:pt x="1720687" y="493351"/>
                  <a:pt x="1721623" y="493351"/>
                  <a:pt x="1721623" y="492561"/>
                </a:cubicBezTo>
                <a:cubicBezTo>
                  <a:pt x="1721623" y="492561"/>
                  <a:pt x="1723493" y="493351"/>
                  <a:pt x="1723493" y="494145"/>
                </a:cubicBezTo>
                <a:cubicBezTo>
                  <a:pt x="1723493" y="494145"/>
                  <a:pt x="1721623" y="494935"/>
                  <a:pt x="1722558" y="495725"/>
                </a:cubicBezTo>
                <a:lnTo>
                  <a:pt x="1724428" y="496516"/>
                </a:lnTo>
                <a:cubicBezTo>
                  <a:pt x="1724428" y="497306"/>
                  <a:pt x="1726296" y="497306"/>
                  <a:pt x="1726296" y="498100"/>
                </a:cubicBezTo>
                <a:cubicBezTo>
                  <a:pt x="1726296" y="498890"/>
                  <a:pt x="1724428" y="499681"/>
                  <a:pt x="1724428" y="499681"/>
                </a:cubicBezTo>
                <a:cubicBezTo>
                  <a:pt x="1724428" y="500471"/>
                  <a:pt x="1723493" y="501261"/>
                  <a:pt x="1723493" y="502052"/>
                </a:cubicBezTo>
                <a:lnTo>
                  <a:pt x="1725361" y="502845"/>
                </a:lnTo>
                <a:cubicBezTo>
                  <a:pt x="1725361" y="503636"/>
                  <a:pt x="1723493" y="504426"/>
                  <a:pt x="1723493" y="505217"/>
                </a:cubicBezTo>
                <a:lnTo>
                  <a:pt x="1725361" y="506007"/>
                </a:lnTo>
                <a:cubicBezTo>
                  <a:pt x="1726296" y="506797"/>
                  <a:pt x="1727231" y="506797"/>
                  <a:pt x="1728166" y="507591"/>
                </a:cubicBezTo>
                <a:cubicBezTo>
                  <a:pt x="1728166" y="506797"/>
                  <a:pt x="1729102" y="506007"/>
                  <a:pt x="1729102" y="506007"/>
                </a:cubicBezTo>
                <a:cubicBezTo>
                  <a:pt x="1729102" y="505217"/>
                  <a:pt x="1727231" y="504426"/>
                  <a:pt x="1727231" y="504426"/>
                </a:cubicBezTo>
                <a:cubicBezTo>
                  <a:pt x="1727231" y="503636"/>
                  <a:pt x="1728166" y="502845"/>
                  <a:pt x="1729102" y="502845"/>
                </a:cubicBezTo>
                <a:cubicBezTo>
                  <a:pt x="1729102" y="502052"/>
                  <a:pt x="1730037" y="501261"/>
                  <a:pt x="1730969" y="501261"/>
                </a:cubicBezTo>
                <a:cubicBezTo>
                  <a:pt x="1730969" y="500471"/>
                  <a:pt x="1728166" y="499681"/>
                  <a:pt x="1728166" y="499681"/>
                </a:cubicBezTo>
                <a:cubicBezTo>
                  <a:pt x="1728166" y="498890"/>
                  <a:pt x="1730037" y="498100"/>
                  <a:pt x="1730037" y="498100"/>
                </a:cubicBezTo>
                <a:cubicBezTo>
                  <a:pt x="1730037" y="497306"/>
                  <a:pt x="1730969" y="496516"/>
                  <a:pt x="1731904" y="495725"/>
                </a:cubicBezTo>
                <a:lnTo>
                  <a:pt x="1733775" y="497306"/>
                </a:lnTo>
                <a:lnTo>
                  <a:pt x="1731904" y="498890"/>
                </a:lnTo>
                <a:cubicBezTo>
                  <a:pt x="1732840" y="499681"/>
                  <a:pt x="1733775" y="500471"/>
                  <a:pt x="1733775" y="500471"/>
                </a:cubicBezTo>
                <a:cubicBezTo>
                  <a:pt x="1734707" y="500471"/>
                  <a:pt x="1735642" y="502052"/>
                  <a:pt x="1736577" y="502052"/>
                </a:cubicBezTo>
                <a:cubicBezTo>
                  <a:pt x="1736577" y="502052"/>
                  <a:pt x="1737513" y="500471"/>
                  <a:pt x="1737513" y="499681"/>
                </a:cubicBezTo>
                <a:cubicBezTo>
                  <a:pt x="1738448" y="499681"/>
                  <a:pt x="1739383" y="498890"/>
                  <a:pt x="1739383" y="498100"/>
                </a:cubicBezTo>
                <a:lnTo>
                  <a:pt x="1737513" y="497306"/>
                </a:lnTo>
                <a:cubicBezTo>
                  <a:pt x="1737513" y="496516"/>
                  <a:pt x="1735642" y="495725"/>
                  <a:pt x="1735642" y="495725"/>
                </a:cubicBezTo>
                <a:lnTo>
                  <a:pt x="1736577" y="494145"/>
                </a:lnTo>
                <a:cubicBezTo>
                  <a:pt x="1737513" y="494145"/>
                  <a:pt x="1738448" y="495725"/>
                  <a:pt x="1739383" y="494935"/>
                </a:cubicBezTo>
                <a:lnTo>
                  <a:pt x="1740315" y="493351"/>
                </a:lnTo>
                <a:cubicBezTo>
                  <a:pt x="1741251" y="494145"/>
                  <a:pt x="1742186" y="494145"/>
                  <a:pt x="1742186" y="494935"/>
                </a:cubicBezTo>
                <a:cubicBezTo>
                  <a:pt x="1743121" y="494935"/>
                  <a:pt x="1744988" y="495725"/>
                  <a:pt x="1744988" y="495725"/>
                </a:cubicBezTo>
                <a:cubicBezTo>
                  <a:pt x="1744988" y="496516"/>
                  <a:pt x="1743121" y="497306"/>
                  <a:pt x="1743121" y="498100"/>
                </a:cubicBezTo>
                <a:lnTo>
                  <a:pt x="1744988" y="498890"/>
                </a:lnTo>
                <a:cubicBezTo>
                  <a:pt x="1744988" y="499681"/>
                  <a:pt x="1743121" y="500471"/>
                  <a:pt x="1744056" y="501261"/>
                </a:cubicBezTo>
                <a:lnTo>
                  <a:pt x="1745924" y="502052"/>
                </a:lnTo>
                <a:cubicBezTo>
                  <a:pt x="1745924" y="502845"/>
                  <a:pt x="1744056" y="503636"/>
                  <a:pt x="1744056" y="504426"/>
                </a:cubicBezTo>
                <a:lnTo>
                  <a:pt x="1742186" y="506007"/>
                </a:lnTo>
                <a:cubicBezTo>
                  <a:pt x="1742186" y="506007"/>
                  <a:pt x="1744988" y="506797"/>
                  <a:pt x="1744988" y="507591"/>
                </a:cubicBezTo>
                <a:cubicBezTo>
                  <a:pt x="1744056" y="507591"/>
                  <a:pt x="1743121" y="508381"/>
                  <a:pt x="1743121" y="509172"/>
                </a:cubicBezTo>
                <a:cubicBezTo>
                  <a:pt x="1742186" y="509962"/>
                  <a:pt x="1742186" y="509962"/>
                  <a:pt x="1741251" y="510753"/>
                </a:cubicBezTo>
                <a:cubicBezTo>
                  <a:pt x="1742186" y="510753"/>
                  <a:pt x="1743121" y="512337"/>
                  <a:pt x="1743121" y="512337"/>
                </a:cubicBezTo>
                <a:cubicBezTo>
                  <a:pt x="1744056" y="512337"/>
                  <a:pt x="1744056" y="510753"/>
                  <a:pt x="1744988" y="509962"/>
                </a:cubicBezTo>
                <a:cubicBezTo>
                  <a:pt x="1745924" y="509962"/>
                  <a:pt x="1746859" y="511546"/>
                  <a:pt x="1746859" y="511546"/>
                </a:cubicBezTo>
                <a:cubicBezTo>
                  <a:pt x="1747794" y="511546"/>
                  <a:pt x="1748729" y="509962"/>
                  <a:pt x="1748729" y="509962"/>
                </a:cubicBezTo>
                <a:lnTo>
                  <a:pt x="1746859" y="508381"/>
                </a:lnTo>
                <a:cubicBezTo>
                  <a:pt x="1746859" y="508381"/>
                  <a:pt x="1747794" y="506797"/>
                  <a:pt x="1748729" y="506797"/>
                </a:cubicBezTo>
                <a:cubicBezTo>
                  <a:pt x="1748729" y="506007"/>
                  <a:pt x="1749665" y="505217"/>
                  <a:pt x="1749665" y="505217"/>
                </a:cubicBezTo>
                <a:cubicBezTo>
                  <a:pt x="1750597" y="504426"/>
                  <a:pt x="1750597" y="503636"/>
                  <a:pt x="1751532" y="503636"/>
                </a:cubicBezTo>
                <a:cubicBezTo>
                  <a:pt x="1751532" y="502845"/>
                  <a:pt x="1753403" y="504426"/>
                  <a:pt x="1753403" y="504426"/>
                </a:cubicBezTo>
                <a:cubicBezTo>
                  <a:pt x="1754338" y="504426"/>
                  <a:pt x="1754338" y="502845"/>
                  <a:pt x="1755270" y="502845"/>
                </a:cubicBezTo>
                <a:cubicBezTo>
                  <a:pt x="1756205" y="502845"/>
                  <a:pt x="1756205" y="501261"/>
                  <a:pt x="1757141" y="501261"/>
                </a:cubicBezTo>
                <a:cubicBezTo>
                  <a:pt x="1757141" y="501261"/>
                  <a:pt x="1759011" y="502845"/>
                  <a:pt x="1759011" y="502052"/>
                </a:cubicBezTo>
                <a:cubicBezTo>
                  <a:pt x="1759011" y="502052"/>
                  <a:pt x="1759946" y="501261"/>
                  <a:pt x="1760879" y="500471"/>
                </a:cubicBezTo>
                <a:cubicBezTo>
                  <a:pt x="1760879" y="500471"/>
                  <a:pt x="1761814" y="499681"/>
                  <a:pt x="1761814" y="498890"/>
                </a:cubicBezTo>
                <a:cubicBezTo>
                  <a:pt x="1762749" y="498100"/>
                  <a:pt x="1762749" y="498100"/>
                  <a:pt x="1763684" y="497306"/>
                </a:cubicBezTo>
                <a:cubicBezTo>
                  <a:pt x="1763684" y="496516"/>
                  <a:pt x="1764617" y="495725"/>
                  <a:pt x="1765552" y="495725"/>
                </a:cubicBezTo>
                <a:cubicBezTo>
                  <a:pt x="1765552" y="495725"/>
                  <a:pt x="1763684" y="494145"/>
                  <a:pt x="1762749" y="494145"/>
                </a:cubicBezTo>
                <a:cubicBezTo>
                  <a:pt x="1763684" y="494145"/>
                  <a:pt x="1763684" y="492561"/>
                  <a:pt x="1764617" y="492561"/>
                </a:cubicBezTo>
                <a:cubicBezTo>
                  <a:pt x="1765552" y="492561"/>
                  <a:pt x="1766487" y="493351"/>
                  <a:pt x="1766487" y="493351"/>
                </a:cubicBezTo>
                <a:cubicBezTo>
                  <a:pt x="1767422" y="494145"/>
                  <a:pt x="1769290" y="494935"/>
                  <a:pt x="1769290" y="494935"/>
                </a:cubicBezTo>
                <a:lnTo>
                  <a:pt x="1767422" y="496516"/>
                </a:lnTo>
                <a:lnTo>
                  <a:pt x="1765552" y="498100"/>
                </a:lnTo>
                <a:cubicBezTo>
                  <a:pt x="1765552" y="498890"/>
                  <a:pt x="1767422" y="499681"/>
                  <a:pt x="1767422" y="499681"/>
                </a:cubicBezTo>
                <a:cubicBezTo>
                  <a:pt x="1768358" y="499681"/>
                  <a:pt x="1769290" y="498100"/>
                  <a:pt x="1769290" y="498100"/>
                </a:cubicBezTo>
                <a:cubicBezTo>
                  <a:pt x="1770225" y="498100"/>
                  <a:pt x="1771160" y="498890"/>
                  <a:pt x="1771160" y="499681"/>
                </a:cubicBezTo>
                <a:cubicBezTo>
                  <a:pt x="1772096" y="499681"/>
                  <a:pt x="1773031" y="500471"/>
                  <a:pt x="1773966" y="500471"/>
                </a:cubicBezTo>
                <a:cubicBezTo>
                  <a:pt x="1773966" y="501261"/>
                  <a:pt x="1772096" y="502052"/>
                  <a:pt x="1772096" y="502845"/>
                </a:cubicBezTo>
                <a:lnTo>
                  <a:pt x="1770225" y="504426"/>
                </a:lnTo>
                <a:cubicBezTo>
                  <a:pt x="1770225" y="505217"/>
                  <a:pt x="1772096" y="505217"/>
                  <a:pt x="1772096" y="506007"/>
                </a:cubicBezTo>
                <a:cubicBezTo>
                  <a:pt x="1773031" y="506007"/>
                  <a:pt x="1773966" y="506797"/>
                  <a:pt x="1774898" y="506797"/>
                </a:cubicBezTo>
                <a:cubicBezTo>
                  <a:pt x="1775833" y="506007"/>
                  <a:pt x="1776769" y="504426"/>
                  <a:pt x="1777704" y="503636"/>
                </a:cubicBezTo>
                <a:cubicBezTo>
                  <a:pt x="1778639" y="502052"/>
                  <a:pt x="1779571" y="501261"/>
                  <a:pt x="1780506" y="499681"/>
                </a:cubicBezTo>
                <a:cubicBezTo>
                  <a:pt x="1782377" y="498890"/>
                  <a:pt x="1783312" y="497306"/>
                  <a:pt x="1784248" y="496516"/>
                </a:cubicBezTo>
                <a:cubicBezTo>
                  <a:pt x="1784248" y="495725"/>
                  <a:pt x="1785180" y="494935"/>
                  <a:pt x="1786115" y="494935"/>
                </a:cubicBezTo>
                <a:cubicBezTo>
                  <a:pt x="1786115" y="494145"/>
                  <a:pt x="1787050" y="493351"/>
                  <a:pt x="1787050" y="492561"/>
                </a:cubicBezTo>
                <a:lnTo>
                  <a:pt x="1788921" y="494145"/>
                </a:lnTo>
                <a:cubicBezTo>
                  <a:pt x="1789853" y="494935"/>
                  <a:pt x="1787985" y="495725"/>
                  <a:pt x="1787985" y="495725"/>
                </a:cubicBezTo>
                <a:cubicBezTo>
                  <a:pt x="1788921" y="496516"/>
                  <a:pt x="1788921" y="497306"/>
                  <a:pt x="1789853" y="497306"/>
                </a:cubicBezTo>
                <a:cubicBezTo>
                  <a:pt x="1790788" y="497306"/>
                  <a:pt x="1791723" y="498890"/>
                  <a:pt x="1791723" y="498890"/>
                </a:cubicBezTo>
                <a:cubicBezTo>
                  <a:pt x="1792659" y="498890"/>
                  <a:pt x="1792659" y="496516"/>
                  <a:pt x="1793594" y="497306"/>
                </a:cubicBezTo>
                <a:cubicBezTo>
                  <a:pt x="1794526" y="497306"/>
                  <a:pt x="1794526" y="498100"/>
                  <a:pt x="1795461" y="498100"/>
                </a:cubicBezTo>
                <a:cubicBezTo>
                  <a:pt x="1795461" y="498890"/>
                  <a:pt x="1794526" y="499681"/>
                  <a:pt x="1793594" y="499681"/>
                </a:cubicBezTo>
                <a:cubicBezTo>
                  <a:pt x="1793594" y="500471"/>
                  <a:pt x="1792659" y="501261"/>
                  <a:pt x="1792659" y="502052"/>
                </a:cubicBezTo>
                <a:lnTo>
                  <a:pt x="1794526" y="502845"/>
                </a:lnTo>
                <a:cubicBezTo>
                  <a:pt x="1794526" y="503636"/>
                  <a:pt x="1792659" y="504426"/>
                  <a:pt x="1792659" y="505217"/>
                </a:cubicBezTo>
                <a:cubicBezTo>
                  <a:pt x="1792659" y="505217"/>
                  <a:pt x="1794526" y="506007"/>
                  <a:pt x="1795461" y="506007"/>
                </a:cubicBezTo>
                <a:cubicBezTo>
                  <a:pt x="1795461" y="506797"/>
                  <a:pt x="1793594" y="507591"/>
                  <a:pt x="1793594" y="508381"/>
                </a:cubicBezTo>
                <a:cubicBezTo>
                  <a:pt x="1793594" y="508381"/>
                  <a:pt x="1791723" y="509172"/>
                  <a:pt x="1791723" y="509962"/>
                </a:cubicBezTo>
                <a:lnTo>
                  <a:pt x="1793594" y="510753"/>
                </a:lnTo>
                <a:cubicBezTo>
                  <a:pt x="1794526" y="510753"/>
                  <a:pt x="1794526" y="509962"/>
                  <a:pt x="1795461" y="509172"/>
                </a:cubicBezTo>
                <a:cubicBezTo>
                  <a:pt x="1796397" y="509172"/>
                  <a:pt x="1796397" y="508381"/>
                  <a:pt x="1797332" y="507591"/>
                </a:cubicBezTo>
                <a:cubicBezTo>
                  <a:pt x="1797332" y="506797"/>
                  <a:pt x="1798267" y="506007"/>
                  <a:pt x="1798267" y="506007"/>
                </a:cubicBezTo>
                <a:cubicBezTo>
                  <a:pt x="1799202" y="505217"/>
                  <a:pt x="1796397" y="505217"/>
                  <a:pt x="1796397" y="504426"/>
                </a:cubicBezTo>
                <a:cubicBezTo>
                  <a:pt x="1796397" y="503636"/>
                  <a:pt x="1798267" y="503636"/>
                  <a:pt x="1798267" y="502845"/>
                </a:cubicBezTo>
                <a:lnTo>
                  <a:pt x="1800135" y="504426"/>
                </a:lnTo>
                <a:cubicBezTo>
                  <a:pt x="1801070" y="504426"/>
                  <a:pt x="1801070" y="502052"/>
                  <a:pt x="1802005" y="502052"/>
                </a:cubicBezTo>
                <a:cubicBezTo>
                  <a:pt x="1802940" y="502052"/>
                  <a:pt x="1802940" y="503636"/>
                  <a:pt x="1803876" y="503636"/>
                </a:cubicBezTo>
                <a:cubicBezTo>
                  <a:pt x="1805743" y="504426"/>
                  <a:pt x="1806678" y="505217"/>
                  <a:pt x="1808549" y="506007"/>
                </a:cubicBezTo>
                <a:cubicBezTo>
                  <a:pt x="1808549" y="506007"/>
                  <a:pt x="1809481" y="505217"/>
                  <a:pt x="1809481" y="504426"/>
                </a:cubicBezTo>
                <a:cubicBezTo>
                  <a:pt x="1809481" y="504426"/>
                  <a:pt x="1807614" y="503636"/>
                  <a:pt x="1807614" y="502845"/>
                </a:cubicBezTo>
                <a:lnTo>
                  <a:pt x="1805743" y="502052"/>
                </a:lnTo>
                <a:cubicBezTo>
                  <a:pt x="1805743" y="501261"/>
                  <a:pt x="1806678" y="500471"/>
                  <a:pt x="1807614" y="500471"/>
                </a:cubicBezTo>
                <a:cubicBezTo>
                  <a:pt x="1806678" y="499681"/>
                  <a:pt x="1805743" y="498890"/>
                  <a:pt x="1804808" y="498890"/>
                </a:cubicBezTo>
                <a:lnTo>
                  <a:pt x="1806678" y="497306"/>
                </a:lnTo>
                <a:lnTo>
                  <a:pt x="1808549" y="498100"/>
                </a:lnTo>
                <a:cubicBezTo>
                  <a:pt x="1809481" y="498890"/>
                  <a:pt x="1810416" y="499681"/>
                  <a:pt x="1810416" y="499681"/>
                </a:cubicBezTo>
                <a:cubicBezTo>
                  <a:pt x="1811351" y="500471"/>
                  <a:pt x="1812287" y="500471"/>
                  <a:pt x="1813222" y="501261"/>
                </a:cubicBezTo>
                <a:cubicBezTo>
                  <a:pt x="1813222" y="501261"/>
                  <a:pt x="1815089" y="502845"/>
                  <a:pt x="1815089" y="502052"/>
                </a:cubicBezTo>
                <a:lnTo>
                  <a:pt x="1816960" y="500471"/>
                </a:lnTo>
                <a:lnTo>
                  <a:pt x="1814157" y="499681"/>
                </a:lnTo>
                <a:cubicBezTo>
                  <a:pt x="1814157" y="498890"/>
                  <a:pt x="1816025" y="498100"/>
                  <a:pt x="1816025" y="497306"/>
                </a:cubicBezTo>
                <a:cubicBezTo>
                  <a:pt x="1816025" y="497306"/>
                  <a:pt x="1816960" y="496516"/>
                  <a:pt x="1817895" y="495725"/>
                </a:cubicBezTo>
                <a:cubicBezTo>
                  <a:pt x="1817895" y="494935"/>
                  <a:pt x="1818830" y="494935"/>
                  <a:pt x="1819762" y="494145"/>
                </a:cubicBezTo>
                <a:lnTo>
                  <a:pt x="1820698" y="492561"/>
                </a:lnTo>
                <a:lnTo>
                  <a:pt x="1822568" y="493351"/>
                </a:lnTo>
                <a:cubicBezTo>
                  <a:pt x="1823503" y="494145"/>
                  <a:pt x="1821633" y="494935"/>
                  <a:pt x="1821633" y="495725"/>
                </a:cubicBezTo>
                <a:cubicBezTo>
                  <a:pt x="1821633" y="495725"/>
                  <a:pt x="1819762" y="496516"/>
                  <a:pt x="1819762" y="497306"/>
                </a:cubicBezTo>
                <a:lnTo>
                  <a:pt x="1821633" y="498100"/>
                </a:lnTo>
                <a:cubicBezTo>
                  <a:pt x="1822568" y="498890"/>
                  <a:pt x="1823503" y="499681"/>
                  <a:pt x="1823503" y="499681"/>
                </a:cubicBezTo>
                <a:cubicBezTo>
                  <a:pt x="1824436" y="499681"/>
                  <a:pt x="1825371" y="498100"/>
                  <a:pt x="1825371" y="498100"/>
                </a:cubicBezTo>
                <a:cubicBezTo>
                  <a:pt x="1826306" y="497306"/>
                  <a:pt x="1826306" y="496516"/>
                  <a:pt x="1827241" y="496516"/>
                </a:cubicBezTo>
                <a:cubicBezTo>
                  <a:pt x="1828177" y="494935"/>
                  <a:pt x="1829109" y="494145"/>
                  <a:pt x="1830044" y="492561"/>
                </a:cubicBezTo>
                <a:cubicBezTo>
                  <a:pt x="1831915" y="493351"/>
                  <a:pt x="1832850" y="494145"/>
                  <a:pt x="1834717" y="495725"/>
                </a:cubicBezTo>
                <a:cubicBezTo>
                  <a:pt x="1833785" y="496516"/>
                  <a:pt x="1832850" y="498100"/>
                  <a:pt x="1830979" y="498890"/>
                </a:cubicBezTo>
                <a:cubicBezTo>
                  <a:pt x="1830044" y="500471"/>
                  <a:pt x="1829109" y="501261"/>
                  <a:pt x="1828177" y="502845"/>
                </a:cubicBezTo>
                <a:cubicBezTo>
                  <a:pt x="1829109" y="502845"/>
                  <a:pt x="1830044" y="503636"/>
                  <a:pt x="1830044" y="503636"/>
                </a:cubicBezTo>
                <a:cubicBezTo>
                  <a:pt x="1830979" y="503636"/>
                  <a:pt x="1830979" y="502052"/>
                  <a:pt x="1831915" y="502052"/>
                </a:cubicBezTo>
                <a:cubicBezTo>
                  <a:pt x="1832850" y="502052"/>
                  <a:pt x="1832850" y="503636"/>
                  <a:pt x="1833785" y="503636"/>
                </a:cubicBezTo>
                <a:cubicBezTo>
                  <a:pt x="1834717" y="503636"/>
                  <a:pt x="1834717" y="502052"/>
                  <a:pt x="1835653" y="502052"/>
                </a:cubicBezTo>
                <a:cubicBezTo>
                  <a:pt x="1835653" y="501261"/>
                  <a:pt x="1836588" y="502845"/>
                  <a:pt x="1837523" y="502845"/>
                </a:cubicBezTo>
                <a:cubicBezTo>
                  <a:pt x="1838458" y="502845"/>
                  <a:pt x="1838458" y="501261"/>
                  <a:pt x="1839391" y="501261"/>
                </a:cubicBezTo>
                <a:lnTo>
                  <a:pt x="1841261" y="502845"/>
                </a:lnTo>
                <a:cubicBezTo>
                  <a:pt x="1842196" y="502052"/>
                  <a:pt x="1842196" y="501261"/>
                  <a:pt x="1843132" y="500471"/>
                </a:cubicBezTo>
                <a:cubicBezTo>
                  <a:pt x="1843132" y="500471"/>
                  <a:pt x="1844067" y="499681"/>
                  <a:pt x="1844067" y="498890"/>
                </a:cubicBezTo>
                <a:cubicBezTo>
                  <a:pt x="1844999" y="499681"/>
                  <a:pt x="1845934" y="499681"/>
                  <a:pt x="1846870" y="500471"/>
                </a:cubicBezTo>
                <a:cubicBezTo>
                  <a:pt x="1846870" y="500471"/>
                  <a:pt x="1848740" y="501261"/>
                  <a:pt x="1848740" y="502052"/>
                </a:cubicBezTo>
                <a:cubicBezTo>
                  <a:pt x="1848740" y="502052"/>
                  <a:pt x="1846870" y="502845"/>
                  <a:pt x="1846870" y="503636"/>
                </a:cubicBezTo>
                <a:cubicBezTo>
                  <a:pt x="1846870" y="503636"/>
                  <a:pt x="1848740" y="504426"/>
                  <a:pt x="1848740" y="505217"/>
                </a:cubicBezTo>
                <a:cubicBezTo>
                  <a:pt x="1848740" y="505217"/>
                  <a:pt x="1847805" y="506007"/>
                  <a:pt x="1847805" y="506797"/>
                </a:cubicBezTo>
                <a:cubicBezTo>
                  <a:pt x="1847805" y="507591"/>
                  <a:pt x="1849672" y="507591"/>
                  <a:pt x="1849672" y="507591"/>
                </a:cubicBezTo>
                <a:cubicBezTo>
                  <a:pt x="1850607" y="506797"/>
                  <a:pt x="1851543" y="506007"/>
                  <a:pt x="1852478" y="504426"/>
                </a:cubicBezTo>
                <a:cubicBezTo>
                  <a:pt x="1852478" y="503636"/>
                  <a:pt x="1851543" y="503636"/>
                  <a:pt x="1850607" y="502845"/>
                </a:cubicBezTo>
                <a:lnTo>
                  <a:pt x="1848740" y="502052"/>
                </a:lnTo>
                <a:cubicBezTo>
                  <a:pt x="1848740" y="501261"/>
                  <a:pt x="1850607" y="500471"/>
                  <a:pt x="1850607" y="499681"/>
                </a:cubicBezTo>
                <a:lnTo>
                  <a:pt x="1847805" y="498890"/>
                </a:lnTo>
                <a:cubicBezTo>
                  <a:pt x="1847805" y="498100"/>
                  <a:pt x="1849672" y="496516"/>
                  <a:pt x="1849672" y="496516"/>
                </a:cubicBezTo>
                <a:cubicBezTo>
                  <a:pt x="1850607" y="496516"/>
                  <a:pt x="1851543" y="498100"/>
                  <a:pt x="1851543" y="498100"/>
                </a:cubicBezTo>
                <a:cubicBezTo>
                  <a:pt x="1851543" y="498890"/>
                  <a:pt x="1853413" y="498890"/>
                  <a:pt x="1854345" y="499681"/>
                </a:cubicBezTo>
                <a:lnTo>
                  <a:pt x="1852478" y="501261"/>
                </a:lnTo>
                <a:cubicBezTo>
                  <a:pt x="1852478" y="502052"/>
                  <a:pt x="1853413" y="502052"/>
                  <a:pt x="1854345" y="502845"/>
                </a:cubicBezTo>
                <a:cubicBezTo>
                  <a:pt x="1854345" y="502845"/>
                  <a:pt x="1856216" y="504426"/>
                  <a:pt x="1856216" y="503636"/>
                </a:cubicBezTo>
                <a:cubicBezTo>
                  <a:pt x="1857151" y="503636"/>
                  <a:pt x="1858086" y="502052"/>
                  <a:pt x="1858086" y="502052"/>
                </a:cubicBezTo>
                <a:cubicBezTo>
                  <a:pt x="1859018" y="502052"/>
                  <a:pt x="1859954" y="503636"/>
                  <a:pt x="1859954" y="503636"/>
                </a:cubicBezTo>
                <a:cubicBezTo>
                  <a:pt x="1860889" y="503636"/>
                  <a:pt x="1861824" y="504426"/>
                  <a:pt x="1861824" y="505217"/>
                </a:cubicBezTo>
                <a:lnTo>
                  <a:pt x="1860889" y="506797"/>
                </a:lnTo>
                <a:cubicBezTo>
                  <a:pt x="1859954" y="507591"/>
                  <a:pt x="1859954" y="507591"/>
                  <a:pt x="1859018" y="508381"/>
                </a:cubicBezTo>
                <a:cubicBezTo>
                  <a:pt x="1859018" y="509172"/>
                  <a:pt x="1857151" y="509962"/>
                  <a:pt x="1857151" y="509962"/>
                </a:cubicBezTo>
                <a:cubicBezTo>
                  <a:pt x="1857151" y="510753"/>
                  <a:pt x="1859018" y="511546"/>
                  <a:pt x="1859954" y="511546"/>
                </a:cubicBezTo>
                <a:cubicBezTo>
                  <a:pt x="1859954" y="510753"/>
                  <a:pt x="1860889" y="510753"/>
                  <a:pt x="1860889" y="509962"/>
                </a:cubicBezTo>
                <a:cubicBezTo>
                  <a:pt x="1861824" y="509962"/>
                  <a:pt x="1862759" y="508381"/>
                  <a:pt x="1862759" y="508381"/>
                </a:cubicBezTo>
                <a:lnTo>
                  <a:pt x="1864627" y="509172"/>
                </a:lnTo>
                <a:lnTo>
                  <a:pt x="1866497" y="510753"/>
                </a:lnTo>
                <a:cubicBezTo>
                  <a:pt x="1867433" y="510753"/>
                  <a:pt x="1868368" y="509172"/>
                  <a:pt x="1868368" y="509172"/>
                </a:cubicBezTo>
                <a:cubicBezTo>
                  <a:pt x="1869300" y="508381"/>
                  <a:pt x="1869300" y="507591"/>
                  <a:pt x="1870235" y="507591"/>
                </a:cubicBezTo>
                <a:cubicBezTo>
                  <a:pt x="1870235" y="506797"/>
                  <a:pt x="1871171" y="506007"/>
                  <a:pt x="1872106" y="505217"/>
                </a:cubicBezTo>
                <a:lnTo>
                  <a:pt x="1869300" y="504426"/>
                </a:lnTo>
                <a:cubicBezTo>
                  <a:pt x="1869300" y="503636"/>
                  <a:pt x="1871171" y="502845"/>
                  <a:pt x="1871171" y="502052"/>
                </a:cubicBezTo>
                <a:cubicBezTo>
                  <a:pt x="1872106" y="502052"/>
                  <a:pt x="1872106" y="501261"/>
                  <a:pt x="1873041" y="500471"/>
                </a:cubicBezTo>
                <a:cubicBezTo>
                  <a:pt x="1873041" y="499681"/>
                  <a:pt x="1873976" y="499681"/>
                  <a:pt x="1873976" y="498890"/>
                </a:cubicBezTo>
                <a:cubicBezTo>
                  <a:pt x="1874909" y="498890"/>
                  <a:pt x="1875844" y="497306"/>
                  <a:pt x="1875844" y="497306"/>
                </a:cubicBezTo>
                <a:lnTo>
                  <a:pt x="1877714" y="498100"/>
                </a:lnTo>
                <a:cubicBezTo>
                  <a:pt x="1877714" y="498890"/>
                  <a:pt x="1875844" y="499681"/>
                  <a:pt x="1876779" y="500471"/>
                </a:cubicBezTo>
                <a:lnTo>
                  <a:pt x="1878647" y="501261"/>
                </a:lnTo>
                <a:cubicBezTo>
                  <a:pt x="1877714" y="502052"/>
                  <a:pt x="1877714" y="502845"/>
                  <a:pt x="1876779" y="503636"/>
                </a:cubicBezTo>
                <a:cubicBezTo>
                  <a:pt x="1876779" y="503636"/>
                  <a:pt x="1875844" y="504426"/>
                  <a:pt x="1874909" y="505217"/>
                </a:cubicBezTo>
                <a:lnTo>
                  <a:pt x="1873976" y="506797"/>
                </a:lnTo>
                <a:cubicBezTo>
                  <a:pt x="1873976" y="506797"/>
                  <a:pt x="1875844" y="507591"/>
                  <a:pt x="1875844" y="508381"/>
                </a:cubicBezTo>
                <a:cubicBezTo>
                  <a:pt x="1876779" y="508381"/>
                  <a:pt x="1877714" y="509172"/>
                  <a:pt x="1877714" y="509172"/>
                </a:cubicBezTo>
                <a:cubicBezTo>
                  <a:pt x="1877714" y="509172"/>
                  <a:pt x="1879582" y="508381"/>
                  <a:pt x="1879582" y="507591"/>
                </a:cubicBezTo>
                <a:cubicBezTo>
                  <a:pt x="1879582" y="507591"/>
                  <a:pt x="1877714" y="506797"/>
                  <a:pt x="1877714" y="506007"/>
                </a:cubicBezTo>
                <a:lnTo>
                  <a:pt x="1878647" y="504426"/>
                </a:lnTo>
                <a:cubicBezTo>
                  <a:pt x="1879582" y="504426"/>
                  <a:pt x="1881452" y="506007"/>
                  <a:pt x="1881452" y="506007"/>
                </a:cubicBezTo>
                <a:lnTo>
                  <a:pt x="1882388" y="504426"/>
                </a:lnTo>
                <a:cubicBezTo>
                  <a:pt x="1882388" y="503636"/>
                  <a:pt x="1880517" y="503636"/>
                  <a:pt x="1880517" y="502845"/>
                </a:cubicBezTo>
                <a:cubicBezTo>
                  <a:pt x="1880517" y="502052"/>
                  <a:pt x="1882388" y="502052"/>
                  <a:pt x="1882388" y="501261"/>
                </a:cubicBezTo>
                <a:cubicBezTo>
                  <a:pt x="1883320" y="499681"/>
                  <a:pt x="1884255" y="498890"/>
                  <a:pt x="1885190" y="497306"/>
                </a:cubicBezTo>
                <a:cubicBezTo>
                  <a:pt x="1886125" y="497306"/>
                  <a:pt x="1887061" y="495725"/>
                  <a:pt x="1887061" y="495725"/>
                </a:cubicBezTo>
                <a:lnTo>
                  <a:pt x="1888928" y="497306"/>
                </a:lnTo>
                <a:cubicBezTo>
                  <a:pt x="1888928" y="497306"/>
                  <a:pt x="1887996" y="498890"/>
                  <a:pt x="1887061" y="498890"/>
                </a:cubicBezTo>
                <a:cubicBezTo>
                  <a:pt x="1887061" y="499681"/>
                  <a:pt x="1886125" y="500471"/>
                  <a:pt x="1886125" y="500471"/>
                </a:cubicBezTo>
                <a:cubicBezTo>
                  <a:pt x="1885190" y="501261"/>
                  <a:pt x="1885190" y="502052"/>
                  <a:pt x="1884255" y="502845"/>
                </a:cubicBezTo>
                <a:cubicBezTo>
                  <a:pt x="1885190" y="502845"/>
                  <a:pt x="1886125" y="503636"/>
                  <a:pt x="1886125" y="503636"/>
                </a:cubicBezTo>
                <a:cubicBezTo>
                  <a:pt x="1887061" y="503636"/>
                  <a:pt x="1887996" y="505217"/>
                  <a:pt x="1888928" y="505217"/>
                </a:cubicBezTo>
                <a:lnTo>
                  <a:pt x="1887061" y="506797"/>
                </a:lnTo>
                <a:cubicBezTo>
                  <a:pt x="1886125" y="507591"/>
                  <a:pt x="1886125" y="508381"/>
                  <a:pt x="1885190" y="508381"/>
                </a:cubicBezTo>
                <a:cubicBezTo>
                  <a:pt x="1885190" y="509172"/>
                  <a:pt x="1884255" y="509962"/>
                  <a:pt x="1883320" y="510753"/>
                </a:cubicBezTo>
                <a:lnTo>
                  <a:pt x="1886125" y="511546"/>
                </a:lnTo>
                <a:cubicBezTo>
                  <a:pt x="1886125" y="512337"/>
                  <a:pt x="1884255" y="513127"/>
                  <a:pt x="1884255" y="513917"/>
                </a:cubicBezTo>
                <a:lnTo>
                  <a:pt x="1886125" y="514708"/>
                </a:lnTo>
                <a:cubicBezTo>
                  <a:pt x="1886125" y="514708"/>
                  <a:pt x="1887996" y="513917"/>
                  <a:pt x="1887996" y="513127"/>
                </a:cubicBezTo>
                <a:cubicBezTo>
                  <a:pt x="1887996" y="512337"/>
                  <a:pt x="1886125" y="512337"/>
                  <a:pt x="1886125" y="511546"/>
                </a:cubicBezTo>
                <a:cubicBezTo>
                  <a:pt x="1886125" y="511546"/>
                  <a:pt x="1887061" y="510753"/>
                  <a:pt x="1887061" y="509962"/>
                </a:cubicBezTo>
                <a:cubicBezTo>
                  <a:pt x="1887996" y="509172"/>
                  <a:pt x="1887996" y="509172"/>
                  <a:pt x="1888928" y="508381"/>
                </a:cubicBezTo>
                <a:cubicBezTo>
                  <a:pt x="1888928" y="508381"/>
                  <a:pt x="1889863" y="506797"/>
                  <a:pt x="1890798" y="506797"/>
                </a:cubicBezTo>
                <a:lnTo>
                  <a:pt x="1892669" y="507591"/>
                </a:lnTo>
                <a:lnTo>
                  <a:pt x="1894536" y="506007"/>
                </a:lnTo>
                <a:cubicBezTo>
                  <a:pt x="1894536" y="506007"/>
                  <a:pt x="1891734" y="505217"/>
                  <a:pt x="1891734" y="504426"/>
                </a:cubicBezTo>
                <a:cubicBezTo>
                  <a:pt x="1892669" y="504426"/>
                  <a:pt x="1893601" y="503636"/>
                  <a:pt x="1893601" y="502845"/>
                </a:cubicBezTo>
                <a:lnTo>
                  <a:pt x="1895472" y="501261"/>
                </a:lnTo>
                <a:lnTo>
                  <a:pt x="1897342" y="502845"/>
                </a:lnTo>
                <a:cubicBezTo>
                  <a:pt x="1897342" y="502052"/>
                  <a:pt x="1899210" y="501261"/>
                  <a:pt x="1899210" y="500471"/>
                </a:cubicBezTo>
                <a:lnTo>
                  <a:pt x="1897342" y="499681"/>
                </a:lnTo>
                <a:cubicBezTo>
                  <a:pt x="1896407" y="498890"/>
                  <a:pt x="1898277" y="498100"/>
                  <a:pt x="1898277" y="497306"/>
                </a:cubicBezTo>
                <a:lnTo>
                  <a:pt x="1896407" y="496516"/>
                </a:lnTo>
                <a:cubicBezTo>
                  <a:pt x="1896407" y="495725"/>
                  <a:pt x="1897342" y="494935"/>
                  <a:pt x="1898277" y="494935"/>
                </a:cubicBezTo>
                <a:cubicBezTo>
                  <a:pt x="1898277" y="494145"/>
                  <a:pt x="1899210" y="495725"/>
                  <a:pt x="1900145" y="495725"/>
                </a:cubicBezTo>
                <a:cubicBezTo>
                  <a:pt x="1901080" y="495725"/>
                  <a:pt x="1901080" y="494145"/>
                  <a:pt x="1902015" y="494145"/>
                </a:cubicBezTo>
                <a:cubicBezTo>
                  <a:pt x="1902015" y="494145"/>
                  <a:pt x="1902951" y="495725"/>
                  <a:pt x="1903886" y="495725"/>
                </a:cubicBezTo>
                <a:cubicBezTo>
                  <a:pt x="1903886" y="495725"/>
                  <a:pt x="1904818" y="494145"/>
                  <a:pt x="1905753" y="493351"/>
                </a:cubicBezTo>
                <a:lnTo>
                  <a:pt x="1907624" y="494935"/>
                </a:lnTo>
                <a:lnTo>
                  <a:pt x="1905753" y="496516"/>
                </a:lnTo>
                <a:cubicBezTo>
                  <a:pt x="1905753" y="497306"/>
                  <a:pt x="1907624" y="498100"/>
                  <a:pt x="1907624" y="498100"/>
                </a:cubicBezTo>
                <a:lnTo>
                  <a:pt x="1909491" y="496516"/>
                </a:lnTo>
                <a:cubicBezTo>
                  <a:pt x="1909491" y="495725"/>
                  <a:pt x="1907624" y="495725"/>
                  <a:pt x="1907624" y="494935"/>
                </a:cubicBezTo>
                <a:cubicBezTo>
                  <a:pt x="1907624" y="494935"/>
                  <a:pt x="1909491" y="494145"/>
                  <a:pt x="1909491" y="493351"/>
                </a:cubicBezTo>
                <a:lnTo>
                  <a:pt x="1906689" y="491770"/>
                </a:lnTo>
                <a:cubicBezTo>
                  <a:pt x="1907624" y="491770"/>
                  <a:pt x="1907624" y="490189"/>
                  <a:pt x="1908556" y="490189"/>
                </a:cubicBezTo>
                <a:cubicBezTo>
                  <a:pt x="1909491" y="490189"/>
                  <a:pt x="1910427" y="491770"/>
                  <a:pt x="1910427" y="491770"/>
                </a:cubicBezTo>
                <a:lnTo>
                  <a:pt x="1912297" y="492561"/>
                </a:lnTo>
                <a:cubicBezTo>
                  <a:pt x="1913229" y="493351"/>
                  <a:pt x="1911362" y="494145"/>
                  <a:pt x="1911362" y="494935"/>
                </a:cubicBezTo>
                <a:lnTo>
                  <a:pt x="1913229" y="495725"/>
                </a:lnTo>
                <a:cubicBezTo>
                  <a:pt x="1913229" y="496516"/>
                  <a:pt x="1911362" y="497306"/>
                  <a:pt x="1911362" y="498100"/>
                </a:cubicBezTo>
                <a:cubicBezTo>
                  <a:pt x="1911362" y="498100"/>
                  <a:pt x="1913229" y="498890"/>
                  <a:pt x="1914165" y="498890"/>
                </a:cubicBezTo>
                <a:lnTo>
                  <a:pt x="1916035" y="500471"/>
                </a:lnTo>
                <a:lnTo>
                  <a:pt x="1914165" y="502052"/>
                </a:lnTo>
                <a:cubicBezTo>
                  <a:pt x="1914165" y="502845"/>
                  <a:pt x="1916035" y="503636"/>
                  <a:pt x="1916035" y="503636"/>
                </a:cubicBezTo>
                <a:cubicBezTo>
                  <a:pt x="1916970" y="503636"/>
                  <a:pt x="1917906" y="504426"/>
                  <a:pt x="1918838" y="505217"/>
                </a:cubicBezTo>
                <a:lnTo>
                  <a:pt x="1920708" y="506007"/>
                </a:lnTo>
                <a:cubicBezTo>
                  <a:pt x="1920708" y="506797"/>
                  <a:pt x="1918838" y="507591"/>
                  <a:pt x="1918838" y="508381"/>
                </a:cubicBezTo>
                <a:lnTo>
                  <a:pt x="1920708" y="509172"/>
                </a:lnTo>
                <a:cubicBezTo>
                  <a:pt x="1921644" y="509172"/>
                  <a:pt x="1922579" y="507591"/>
                  <a:pt x="1922579" y="507591"/>
                </a:cubicBezTo>
                <a:cubicBezTo>
                  <a:pt x="1922579" y="507591"/>
                  <a:pt x="1920708" y="506797"/>
                  <a:pt x="1920708" y="506007"/>
                </a:cubicBezTo>
                <a:cubicBezTo>
                  <a:pt x="1920708" y="506007"/>
                  <a:pt x="1921644" y="505217"/>
                  <a:pt x="1921644" y="504426"/>
                </a:cubicBezTo>
                <a:cubicBezTo>
                  <a:pt x="1922579" y="504426"/>
                  <a:pt x="1923511" y="503636"/>
                  <a:pt x="1923511" y="502845"/>
                </a:cubicBezTo>
                <a:cubicBezTo>
                  <a:pt x="1923511" y="502052"/>
                  <a:pt x="1925381" y="501261"/>
                  <a:pt x="1925381" y="501261"/>
                </a:cubicBezTo>
                <a:cubicBezTo>
                  <a:pt x="1925381" y="500471"/>
                  <a:pt x="1923511" y="499681"/>
                  <a:pt x="1923511" y="499681"/>
                </a:cubicBezTo>
                <a:cubicBezTo>
                  <a:pt x="1923511" y="498890"/>
                  <a:pt x="1924446" y="498100"/>
                  <a:pt x="1924446" y="498100"/>
                </a:cubicBezTo>
                <a:cubicBezTo>
                  <a:pt x="1925381" y="497306"/>
                  <a:pt x="1925381" y="496516"/>
                  <a:pt x="1926317" y="495725"/>
                </a:cubicBezTo>
                <a:cubicBezTo>
                  <a:pt x="1927252" y="494935"/>
                  <a:pt x="1928187" y="493351"/>
                  <a:pt x="1929119" y="492561"/>
                </a:cubicBezTo>
                <a:cubicBezTo>
                  <a:pt x="1930990" y="493351"/>
                  <a:pt x="1931925" y="494145"/>
                  <a:pt x="1933792" y="494935"/>
                </a:cubicBezTo>
                <a:cubicBezTo>
                  <a:pt x="1933792" y="495725"/>
                  <a:pt x="1935663" y="495725"/>
                  <a:pt x="1935663" y="496516"/>
                </a:cubicBezTo>
                <a:cubicBezTo>
                  <a:pt x="1935663" y="497306"/>
                  <a:pt x="1933792" y="498100"/>
                  <a:pt x="1933792" y="498100"/>
                </a:cubicBezTo>
                <a:cubicBezTo>
                  <a:pt x="1934728" y="498890"/>
                  <a:pt x="1936598" y="498890"/>
                  <a:pt x="1936598" y="499681"/>
                </a:cubicBezTo>
                <a:lnTo>
                  <a:pt x="1934728" y="501261"/>
                </a:lnTo>
                <a:cubicBezTo>
                  <a:pt x="1934728" y="502052"/>
                  <a:pt x="1936598" y="502845"/>
                  <a:pt x="1936598" y="502845"/>
                </a:cubicBezTo>
                <a:cubicBezTo>
                  <a:pt x="1937533" y="502845"/>
                  <a:pt x="1938466" y="501261"/>
                  <a:pt x="1938466" y="501261"/>
                </a:cubicBezTo>
                <a:cubicBezTo>
                  <a:pt x="1938466" y="501261"/>
                  <a:pt x="1939401" y="498890"/>
                  <a:pt x="1940336" y="499681"/>
                </a:cubicBezTo>
                <a:lnTo>
                  <a:pt x="1942207" y="500471"/>
                </a:lnTo>
                <a:cubicBezTo>
                  <a:pt x="1942207" y="501261"/>
                  <a:pt x="1940336" y="502052"/>
                  <a:pt x="1940336" y="502052"/>
                </a:cubicBezTo>
                <a:cubicBezTo>
                  <a:pt x="1940336" y="502845"/>
                  <a:pt x="1942207" y="502845"/>
                  <a:pt x="1942207" y="503636"/>
                </a:cubicBezTo>
                <a:cubicBezTo>
                  <a:pt x="1944074" y="502845"/>
                  <a:pt x="1945009" y="501261"/>
                  <a:pt x="1945945" y="500471"/>
                </a:cubicBezTo>
                <a:cubicBezTo>
                  <a:pt x="1945945" y="499681"/>
                  <a:pt x="1946880" y="498890"/>
                  <a:pt x="1946880" y="498100"/>
                </a:cubicBezTo>
                <a:cubicBezTo>
                  <a:pt x="1947812" y="498100"/>
                  <a:pt x="1945009" y="497306"/>
                  <a:pt x="1945009" y="497306"/>
                </a:cubicBezTo>
                <a:cubicBezTo>
                  <a:pt x="1945009" y="496516"/>
                  <a:pt x="1946880" y="495725"/>
                  <a:pt x="1946880" y="495725"/>
                </a:cubicBezTo>
                <a:cubicBezTo>
                  <a:pt x="1946880" y="494935"/>
                  <a:pt x="1947812" y="493351"/>
                  <a:pt x="1948747" y="493351"/>
                </a:cubicBezTo>
                <a:lnTo>
                  <a:pt x="1950618" y="494935"/>
                </a:lnTo>
                <a:cubicBezTo>
                  <a:pt x="1950618" y="495725"/>
                  <a:pt x="1948747" y="496516"/>
                  <a:pt x="1948747" y="496516"/>
                </a:cubicBezTo>
                <a:cubicBezTo>
                  <a:pt x="1949683" y="497306"/>
                  <a:pt x="1950618" y="497306"/>
                  <a:pt x="1950618" y="498100"/>
                </a:cubicBezTo>
                <a:cubicBezTo>
                  <a:pt x="1951553" y="498100"/>
                  <a:pt x="1953420" y="498890"/>
                  <a:pt x="1953420" y="499681"/>
                </a:cubicBezTo>
                <a:lnTo>
                  <a:pt x="1951553" y="501261"/>
                </a:lnTo>
                <a:cubicBezTo>
                  <a:pt x="1951553" y="501261"/>
                  <a:pt x="1953420" y="502052"/>
                  <a:pt x="1953420" y="502845"/>
                </a:cubicBezTo>
                <a:cubicBezTo>
                  <a:pt x="1954356" y="502845"/>
                  <a:pt x="1955291" y="503636"/>
                  <a:pt x="1955291" y="503636"/>
                </a:cubicBezTo>
                <a:cubicBezTo>
                  <a:pt x="1955291" y="504426"/>
                  <a:pt x="1954356" y="505217"/>
                  <a:pt x="1954356" y="506007"/>
                </a:cubicBezTo>
                <a:cubicBezTo>
                  <a:pt x="1953420" y="506007"/>
                  <a:pt x="1952488" y="506797"/>
                  <a:pt x="1952488" y="507591"/>
                </a:cubicBezTo>
                <a:lnTo>
                  <a:pt x="1954356" y="508381"/>
                </a:lnTo>
                <a:cubicBezTo>
                  <a:pt x="1954356" y="509172"/>
                  <a:pt x="1953420" y="509962"/>
                  <a:pt x="1953420" y="510753"/>
                </a:cubicBezTo>
                <a:cubicBezTo>
                  <a:pt x="1952488" y="510753"/>
                  <a:pt x="1955291" y="511546"/>
                  <a:pt x="1955291" y="511546"/>
                </a:cubicBezTo>
                <a:cubicBezTo>
                  <a:pt x="1955291" y="511546"/>
                  <a:pt x="1957162" y="510753"/>
                  <a:pt x="1956226" y="509962"/>
                </a:cubicBezTo>
                <a:cubicBezTo>
                  <a:pt x="1956226" y="509962"/>
                  <a:pt x="1954356" y="509172"/>
                  <a:pt x="1954356" y="508381"/>
                </a:cubicBezTo>
                <a:cubicBezTo>
                  <a:pt x="1954356" y="508381"/>
                  <a:pt x="1956226" y="507591"/>
                  <a:pt x="1956226" y="506797"/>
                </a:cubicBezTo>
                <a:cubicBezTo>
                  <a:pt x="1956226" y="506007"/>
                  <a:pt x="1957162" y="506007"/>
                  <a:pt x="1958097" y="505217"/>
                </a:cubicBezTo>
                <a:cubicBezTo>
                  <a:pt x="1958097" y="504426"/>
                  <a:pt x="1959029" y="503636"/>
                  <a:pt x="1959029" y="503636"/>
                </a:cubicBezTo>
                <a:cubicBezTo>
                  <a:pt x="1959964" y="502052"/>
                  <a:pt x="1961835" y="501261"/>
                  <a:pt x="1962770" y="499681"/>
                </a:cubicBezTo>
                <a:cubicBezTo>
                  <a:pt x="1963702" y="498890"/>
                  <a:pt x="1964637" y="497306"/>
                  <a:pt x="1965573" y="496516"/>
                </a:cubicBezTo>
                <a:cubicBezTo>
                  <a:pt x="1966508" y="495725"/>
                  <a:pt x="1966508" y="494935"/>
                  <a:pt x="1967443" y="494935"/>
                </a:cubicBezTo>
                <a:cubicBezTo>
                  <a:pt x="1967443" y="494145"/>
                  <a:pt x="1968375" y="493351"/>
                  <a:pt x="1969310" y="492561"/>
                </a:cubicBezTo>
                <a:lnTo>
                  <a:pt x="1971181" y="494145"/>
                </a:lnTo>
                <a:lnTo>
                  <a:pt x="1973048" y="495725"/>
                </a:lnTo>
                <a:cubicBezTo>
                  <a:pt x="1973984" y="495725"/>
                  <a:pt x="1973984" y="494145"/>
                  <a:pt x="1974919" y="494145"/>
                </a:cubicBezTo>
                <a:cubicBezTo>
                  <a:pt x="1974919" y="494145"/>
                  <a:pt x="1975854" y="494935"/>
                  <a:pt x="1976789" y="494935"/>
                </a:cubicBezTo>
                <a:lnTo>
                  <a:pt x="1978657" y="493351"/>
                </a:lnTo>
                <a:cubicBezTo>
                  <a:pt x="1978657" y="493351"/>
                  <a:pt x="1980527" y="494145"/>
                  <a:pt x="1980527" y="494935"/>
                </a:cubicBezTo>
                <a:cubicBezTo>
                  <a:pt x="1980527" y="494935"/>
                  <a:pt x="1978657" y="495725"/>
                  <a:pt x="1978657" y="496516"/>
                </a:cubicBezTo>
                <a:cubicBezTo>
                  <a:pt x="1978657" y="497306"/>
                  <a:pt x="1977725" y="498100"/>
                  <a:pt x="1977725" y="498100"/>
                </a:cubicBezTo>
                <a:cubicBezTo>
                  <a:pt x="1976789" y="498890"/>
                  <a:pt x="1975854" y="499681"/>
                  <a:pt x="1975854" y="499681"/>
                </a:cubicBezTo>
                <a:cubicBezTo>
                  <a:pt x="1974919" y="500471"/>
                  <a:pt x="1974919" y="501261"/>
                  <a:pt x="1973984" y="502052"/>
                </a:cubicBezTo>
                <a:cubicBezTo>
                  <a:pt x="1973984" y="502052"/>
                  <a:pt x="1973048" y="503636"/>
                  <a:pt x="1972116" y="503636"/>
                </a:cubicBezTo>
                <a:lnTo>
                  <a:pt x="1970246" y="502052"/>
                </a:lnTo>
                <a:cubicBezTo>
                  <a:pt x="1970246" y="502845"/>
                  <a:pt x="1968375" y="503636"/>
                  <a:pt x="1968375" y="503636"/>
                </a:cubicBezTo>
                <a:cubicBezTo>
                  <a:pt x="1969310" y="504426"/>
                  <a:pt x="1970246" y="504426"/>
                  <a:pt x="1971181" y="505217"/>
                </a:cubicBezTo>
                <a:cubicBezTo>
                  <a:pt x="1971181" y="506007"/>
                  <a:pt x="1973048" y="506007"/>
                  <a:pt x="1973048" y="506797"/>
                </a:cubicBezTo>
                <a:cubicBezTo>
                  <a:pt x="1973048" y="506797"/>
                  <a:pt x="1971181" y="507591"/>
                  <a:pt x="1971181" y="508381"/>
                </a:cubicBezTo>
                <a:cubicBezTo>
                  <a:pt x="1972116" y="508381"/>
                  <a:pt x="1973048" y="509962"/>
                  <a:pt x="1973048" y="509962"/>
                </a:cubicBezTo>
                <a:cubicBezTo>
                  <a:pt x="1973984" y="509962"/>
                  <a:pt x="1974919" y="508381"/>
                  <a:pt x="1974919" y="508381"/>
                </a:cubicBezTo>
                <a:cubicBezTo>
                  <a:pt x="1974919" y="507591"/>
                  <a:pt x="1976789" y="506797"/>
                  <a:pt x="1976789" y="506007"/>
                </a:cubicBezTo>
                <a:lnTo>
                  <a:pt x="1974919" y="505217"/>
                </a:lnTo>
                <a:cubicBezTo>
                  <a:pt x="1974919" y="504426"/>
                  <a:pt x="1975854" y="502845"/>
                  <a:pt x="1975854" y="502845"/>
                </a:cubicBezTo>
                <a:cubicBezTo>
                  <a:pt x="1976789" y="502845"/>
                  <a:pt x="1977725" y="504426"/>
                  <a:pt x="1978657" y="504426"/>
                </a:cubicBezTo>
                <a:lnTo>
                  <a:pt x="1979592" y="502845"/>
                </a:lnTo>
                <a:cubicBezTo>
                  <a:pt x="1980527" y="502052"/>
                  <a:pt x="1980527" y="501261"/>
                  <a:pt x="1981463" y="501261"/>
                </a:cubicBezTo>
                <a:cubicBezTo>
                  <a:pt x="1981463" y="500471"/>
                  <a:pt x="1982398" y="498890"/>
                  <a:pt x="1983330" y="498890"/>
                </a:cubicBezTo>
                <a:lnTo>
                  <a:pt x="1985201" y="500471"/>
                </a:lnTo>
                <a:cubicBezTo>
                  <a:pt x="1984265" y="502052"/>
                  <a:pt x="1983330" y="502845"/>
                  <a:pt x="1982398" y="504426"/>
                </a:cubicBezTo>
                <a:cubicBezTo>
                  <a:pt x="1983330" y="505217"/>
                  <a:pt x="1984265" y="506007"/>
                  <a:pt x="1986136" y="506797"/>
                </a:cubicBezTo>
                <a:cubicBezTo>
                  <a:pt x="1987071" y="505217"/>
                  <a:pt x="1988003" y="504426"/>
                  <a:pt x="1988939" y="502845"/>
                </a:cubicBezTo>
                <a:cubicBezTo>
                  <a:pt x="1988003" y="502052"/>
                  <a:pt x="1986136" y="501261"/>
                  <a:pt x="1985201" y="500471"/>
                </a:cubicBezTo>
                <a:cubicBezTo>
                  <a:pt x="1986136" y="500471"/>
                  <a:pt x="1986136" y="498890"/>
                  <a:pt x="1987071" y="498890"/>
                </a:cubicBezTo>
                <a:cubicBezTo>
                  <a:pt x="1987071" y="498100"/>
                  <a:pt x="1988003" y="497306"/>
                  <a:pt x="1988003" y="497306"/>
                </a:cubicBezTo>
                <a:lnTo>
                  <a:pt x="1990809" y="498100"/>
                </a:lnTo>
                <a:cubicBezTo>
                  <a:pt x="1990809" y="498890"/>
                  <a:pt x="1988939" y="499681"/>
                  <a:pt x="1988939" y="500471"/>
                </a:cubicBezTo>
                <a:lnTo>
                  <a:pt x="1990809" y="501261"/>
                </a:lnTo>
                <a:cubicBezTo>
                  <a:pt x="1991744" y="501261"/>
                  <a:pt x="1991744" y="499681"/>
                  <a:pt x="1992680" y="499681"/>
                </a:cubicBezTo>
                <a:cubicBezTo>
                  <a:pt x="1992680" y="499681"/>
                  <a:pt x="1993612" y="501261"/>
                  <a:pt x="1994547" y="501261"/>
                </a:cubicBezTo>
                <a:cubicBezTo>
                  <a:pt x="1995482" y="501261"/>
                  <a:pt x="1995482" y="499681"/>
                  <a:pt x="1996417" y="498890"/>
                </a:cubicBezTo>
                <a:cubicBezTo>
                  <a:pt x="1996417" y="498890"/>
                  <a:pt x="1997349" y="500471"/>
                  <a:pt x="1998285" y="500471"/>
                </a:cubicBezTo>
                <a:cubicBezTo>
                  <a:pt x="1999220" y="500471"/>
                  <a:pt x="1999220" y="498890"/>
                  <a:pt x="2000155" y="498890"/>
                </a:cubicBezTo>
                <a:cubicBezTo>
                  <a:pt x="2001091" y="499681"/>
                  <a:pt x="2002958" y="500471"/>
                  <a:pt x="2003893" y="501261"/>
                </a:cubicBezTo>
                <a:cubicBezTo>
                  <a:pt x="2002958" y="502845"/>
                  <a:pt x="2002026" y="503636"/>
                  <a:pt x="2001091" y="505217"/>
                </a:cubicBezTo>
                <a:cubicBezTo>
                  <a:pt x="2000155" y="506007"/>
                  <a:pt x="2000155" y="506007"/>
                  <a:pt x="1999220" y="506797"/>
                </a:cubicBezTo>
                <a:lnTo>
                  <a:pt x="1997349" y="508381"/>
                </a:lnTo>
                <a:cubicBezTo>
                  <a:pt x="1997349" y="508381"/>
                  <a:pt x="1999220" y="509962"/>
                  <a:pt x="2000155" y="509962"/>
                </a:cubicBezTo>
                <a:lnTo>
                  <a:pt x="2001091" y="508381"/>
                </a:lnTo>
                <a:cubicBezTo>
                  <a:pt x="2002026" y="507591"/>
                  <a:pt x="2002026" y="506797"/>
                  <a:pt x="2002958" y="506797"/>
                </a:cubicBezTo>
                <a:cubicBezTo>
                  <a:pt x="2003893" y="506007"/>
                  <a:pt x="2003893" y="505217"/>
                  <a:pt x="2004828" y="504426"/>
                </a:cubicBezTo>
                <a:cubicBezTo>
                  <a:pt x="2004828" y="504426"/>
                  <a:pt x="2005764" y="503636"/>
                  <a:pt x="2005764" y="502845"/>
                </a:cubicBezTo>
                <a:cubicBezTo>
                  <a:pt x="2006699" y="502052"/>
                  <a:pt x="2007631" y="501261"/>
                  <a:pt x="2007631" y="501261"/>
                </a:cubicBezTo>
                <a:cubicBezTo>
                  <a:pt x="2007631" y="500471"/>
                  <a:pt x="2005764" y="499681"/>
                  <a:pt x="2005764" y="499681"/>
                </a:cubicBezTo>
                <a:cubicBezTo>
                  <a:pt x="2004828" y="499681"/>
                  <a:pt x="2003893" y="498890"/>
                  <a:pt x="2003893" y="498100"/>
                </a:cubicBezTo>
                <a:cubicBezTo>
                  <a:pt x="2002958" y="498100"/>
                  <a:pt x="2004828" y="497306"/>
                  <a:pt x="2004828" y="496516"/>
                </a:cubicBezTo>
                <a:cubicBezTo>
                  <a:pt x="2005764" y="497306"/>
                  <a:pt x="2006699" y="497306"/>
                  <a:pt x="2007631" y="498100"/>
                </a:cubicBezTo>
                <a:cubicBezTo>
                  <a:pt x="2007631" y="498100"/>
                  <a:pt x="2008566" y="499681"/>
                  <a:pt x="2009502" y="499681"/>
                </a:cubicBezTo>
                <a:cubicBezTo>
                  <a:pt x="2009502" y="499681"/>
                  <a:pt x="2010437" y="498100"/>
                  <a:pt x="2010437" y="497306"/>
                </a:cubicBezTo>
                <a:cubicBezTo>
                  <a:pt x="2011372" y="497306"/>
                  <a:pt x="2012307" y="496516"/>
                  <a:pt x="2012307" y="495725"/>
                </a:cubicBezTo>
                <a:cubicBezTo>
                  <a:pt x="2012307" y="496516"/>
                  <a:pt x="2014175" y="496516"/>
                  <a:pt x="2014175" y="497306"/>
                </a:cubicBezTo>
                <a:lnTo>
                  <a:pt x="2013240" y="498890"/>
                </a:lnTo>
                <a:cubicBezTo>
                  <a:pt x="2012307" y="499681"/>
                  <a:pt x="2012307" y="500471"/>
                  <a:pt x="2011372" y="500471"/>
                </a:cubicBezTo>
                <a:cubicBezTo>
                  <a:pt x="2010437" y="501261"/>
                  <a:pt x="2010437" y="502052"/>
                  <a:pt x="2009502" y="502845"/>
                </a:cubicBezTo>
                <a:cubicBezTo>
                  <a:pt x="2009502" y="502845"/>
                  <a:pt x="2008566" y="503636"/>
                  <a:pt x="2008566" y="504426"/>
                </a:cubicBezTo>
                <a:cubicBezTo>
                  <a:pt x="2008566" y="504426"/>
                  <a:pt x="2009502" y="506007"/>
                  <a:pt x="2010437" y="505217"/>
                </a:cubicBezTo>
                <a:cubicBezTo>
                  <a:pt x="2010437" y="505217"/>
                  <a:pt x="2011372" y="503636"/>
                  <a:pt x="2012307" y="503636"/>
                </a:cubicBezTo>
                <a:cubicBezTo>
                  <a:pt x="2012307" y="503636"/>
                  <a:pt x="2013240" y="505217"/>
                  <a:pt x="2014175" y="505217"/>
                </a:cubicBezTo>
                <a:lnTo>
                  <a:pt x="2015110" y="503636"/>
                </a:lnTo>
                <a:cubicBezTo>
                  <a:pt x="2016045" y="502845"/>
                  <a:pt x="2016981" y="502052"/>
                  <a:pt x="2016981" y="501261"/>
                </a:cubicBezTo>
                <a:cubicBezTo>
                  <a:pt x="2016981" y="501261"/>
                  <a:pt x="2017916" y="499681"/>
                  <a:pt x="2018848" y="499681"/>
                </a:cubicBezTo>
                <a:lnTo>
                  <a:pt x="2020719" y="501261"/>
                </a:lnTo>
                <a:cubicBezTo>
                  <a:pt x="2021654" y="501261"/>
                  <a:pt x="2021654" y="499681"/>
                  <a:pt x="2022586" y="499681"/>
                </a:cubicBezTo>
                <a:cubicBezTo>
                  <a:pt x="2022586" y="499681"/>
                  <a:pt x="2023521" y="500471"/>
                  <a:pt x="2024457" y="500471"/>
                </a:cubicBezTo>
                <a:cubicBezTo>
                  <a:pt x="2025392" y="500471"/>
                  <a:pt x="2025392" y="498890"/>
                  <a:pt x="2026327" y="498890"/>
                </a:cubicBezTo>
                <a:cubicBezTo>
                  <a:pt x="2026327" y="498890"/>
                  <a:pt x="2027259" y="500471"/>
                  <a:pt x="2028194" y="500471"/>
                </a:cubicBezTo>
                <a:cubicBezTo>
                  <a:pt x="2027259" y="500471"/>
                  <a:pt x="2027259" y="502052"/>
                  <a:pt x="2026327" y="502052"/>
                </a:cubicBezTo>
                <a:cubicBezTo>
                  <a:pt x="2027259" y="502845"/>
                  <a:pt x="2028194" y="502845"/>
                  <a:pt x="2028194" y="503636"/>
                </a:cubicBezTo>
                <a:cubicBezTo>
                  <a:pt x="2029130" y="503636"/>
                  <a:pt x="2031000" y="504426"/>
                  <a:pt x="2031000" y="505217"/>
                </a:cubicBezTo>
                <a:cubicBezTo>
                  <a:pt x="2031000" y="505217"/>
                  <a:pt x="2029130" y="506007"/>
                  <a:pt x="2029130" y="506797"/>
                </a:cubicBezTo>
                <a:cubicBezTo>
                  <a:pt x="2028194" y="506797"/>
                  <a:pt x="2028194" y="507591"/>
                  <a:pt x="2027259" y="508381"/>
                </a:cubicBezTo>
                <a:cubicBezTo>
                  <a:pt x="2027259" y="509172"/>
                  <a:pt x="2026327" y="509172"/>
                  <a:pt x="2026327" y="509962"/>
                </a:cubicBezTo>
                <a:cubicBezTo>
                  <a:pt x="2026327" y="509962"/>
                  <a:pt x="2027259" y="511546"/>
                  <a:pt x="2028194" y="511546"/>
                </a:cubicBezTo>
                <a:cubicBezTo>
                  <a:pt x="2028194" y="511546"/>
                  <a:pt x="2029130" y="509962"/>
                  <a:pt x="2030065" y="509962"/>
                </a:cubicBezTo>
                <a:cubicBezTo>
                  <a:pt x="2030065" y="509172"/>
                  <a:pt x="2031000" y="508381"/>
                  <a:pt x="2031000" y="507591"/>
                </a:cubicBezTo>
                <a:cubicBezTo>
                  <a:pt x="2031936" y="507591"/>
                  <a:pt x="2031936" y="506797"/>
                  <a:pt x="2032868" y="506007"/>
                </a:cubicBezTo>
                <a:cubicBezTo>
                  <a:pt x="2032868" y="506007"/>
                  <a:pt x="2033803" y="504426"/>
                  <a:pt x="2034738" y="504426"/>
                </a:cubicBezTo>
                <a:cubicBezTo>
                  <a:pt x="2034738" y="504426"/>
                  <a:pt x="2035673" y="506007"/>
                  <a:pt x="2036609" y="506007"/>
                </a:cubicBezTo>
                <a:cubicBezTo>
                  <a:pt x="2036609" y="506007"/>
                  <a:pt x="2037541" y="503636"/>
                  <a:pt x="2038476" y="503636"/>
                </a:cubicBezTo>
                <a:lnTo>
                  <a:pt x="2040347" y="505217"/>
                </a:lnTo>
                <a:cubicBezTo>
                  <a:pt x="2040347" y="505217"/>
                  <a:pt x="2041282" y="504426"/>
                  <a:pt x="2042217" y="503636"/>
                </a:cubicBezTo>
                <a:cubicBezTo>
                  <a:pt x="2042217" y="502845"/>
                  <a:pt x="2043149" y="502052"/>
                  <a:pt x="2043149" y="502052"/>
                </a:cubicBezTo>
                <a:cubicBezTo>
                  <a:pt x="2044084" y="501261"/>
                  <a:pt x="2044084" y="500471"/>
                  <a:pt x="2045020" y="499681"/>
                </a:cubicBezTo>
                <a:cubicBezTo>
                  <a:pt x="2045955" y="499681"/>
                  <a:pt x="2045955" y="498890"/>
                  <a:pt x="2046890" y="498100"/>
                </a:cubicBezTo>
                <a:cubicBezTo>
                  <a:pt x="2046890" y="497306"/>
                  <a:pt x="2047822" y="497306"/>
                  <a:pt x="2047822" y="496516"/>
                </a:cubicBezTo>
                <a:cubicBezTo>
                  <a:pt x="2048758" y="495725"/>
                  <a:pt x="2049693" y="494935"/>
                  <a:pt x="2049693" y="494935"/>
                </a:cubicBezTo>
                <a:cubicBezTo>
                  <a:pt x="2049693" y="494145"/>
                  <a:pt x="2047822" y="493351"/>
                  <a:pt x="2047822" y="493351"/>
                </a:cubicBezTo>
                <a:cubicBezTo>
                  <a:pt x="2047822" y="493351"/>
                  <a:pt x="2048758" y="491770"/>
                  <a:pt x="2049693" y="491770"/>
                </a:cubicBezTo>
                <a:lnTo>
                  <a:pt x="2050628" y="490189"/>
                </a:lnTo>
                <a:cubicBezTo>
                  <a:pt x="2051563" y="490189"/>
                  <a:pt x="2052496" y="490980"/>
                  <a:pt x="2052496" y="490980"/>
                </a:cubicBezTo>
                <a:cubicBezTo>
                  <a:pt x="2053431" y="490980"/>
                  <a:pt x="2054366" y="489396"/>
                  <a:pt x="2054366" y="489396"/>
                </a:cubicBezTo>
                <a:lnTo>
                  <a:pt x="2056237" y="490980"/>
                </a:lnTo>
                <a:cubicBezTo>
                  <a:pt x="2056237" y="491770"/>
                  <a:pt x="2055301" y="491770"/>
                  <a:pt x="2055301" y="492561"/>
                </a:cubicBezTo>
                <a:cubicBezTo>
                  <a:pt x="2054366" y="493351"/>
                  <a:pt x="2053431" y="494145"/>
                  <a:pt x="2053431" y="494145"/>
                </a:cubicBezTo>
                <a:cubicBezTo>
                  <a:pt x="2053431" y="494935"/>
                  <a:pt x="2055301" y="495725"/>
                  <a:pt x="2055301" y="495725"/>
                </a:cubicBezTo>
                <a:lnTo>
                  <a:pt x="2054366" y="497306"/>
                </a:lnTo>
                <a:cubicBezTo>
                  <a:pt x="2053431" y="498100"/>
                  <a:pt x="2052496" y="498890"/>
                  <a:pt x="2052496" y="498890"/>
                </a:cubicBezTo>
                <a:cubicBezTo>
                  <a:pt x="2051563" y="499681"/>
                  <a:pt x="2051563" y="500471"/>
                  <a:pt x="2050628" y="501261"/>
                </a:cubicBezTo>
                <a:cubicBezTo>
                  <a:pt x="2050628" y="501261"/>
                  <a:pt x="2049693" y="502052"/>
                  <a:pt x="2048758" y="502845"/>
                </a:cubicBezTo>
                <a:cubicBezTo>
                  <a:pt x="2048758" y="502052"/>
                  <a:pt x="2047822" y="502052"/>
                  <a:pt x="2046890" y="501261"/>
                </a:cubicBezTo>
                <a:lnTo>
                  <a:pt x="2045020" y="502845"/>
                </a:lnTo>
                <a:cubicBezTo>
                  <a:pt x="2045020" y="503636"/>
                  <a:pt x="2047822" y="504426"/>
                  <a:pt x="2047822" y="504426"/>
                </a:cubicBezTo>
                <a:lnTo>
                  <a:pt x="2048758" y="502845"/>
                </a:lnTo>
                <a:cubicBezTo>
                  <a:pt x="2049693" y="502845"/>
                  <a:pt x="2050628" y="504426"/>
                  <a:pt x="2051563" y="504426"/>
                </a:cubicBezTo>
                <a:lnTo>
                  <a:pt x="2052496" y="502052"/>
                </a:lnTo>
                <a:cubicBezTo>
                  <a:pt x="2053431" y="502052"/>
                  <a:pt x="2055301" y="503636"/>
                  <a:pt x="2055301" y="503636"/>
                </a:cubicBezTo>
                <a:lnTo>
                  <a:pt x="2056237" y="502052"/>
                </a:lnTo>
                <a:cubicBezTo>
                  <a:pt x="2057169" y="502052"/>
                  <a:pt x="2058104" y="503636"/>
                  <a:pt x="2059039" y="503636"/>
                </a:cubicBezTo>
                <a:cubicBezTo>
                  <a:pt x="2059039" y="502845"/>
                  <a:pt x="2059975" y="501261"/>
                  <a:pt x="2059975" y="501261"/>
                </a:cubicBezTo>
                <a:cubicBezTo>
                  <a:pt x="2060910" y="501261"/>
                  <a:pt x="2061842" y="502845"/>
                  <a:pt x="2061842" y="502845"/>
                </a:cubicBezTo>
                <a:cubicBezTo>
                  <a:pt x="2062777" y="502052"/>
                  <a:pt x="2063713" y="502052"/>
                  <a:pt x="2063713" y="501261"/>
                </a:cubicBezTo>
                <a:cubicBezTo>
                  <a:pt x="2063713" y="500471"/>
                  <a:pt x="2065583" y="499681"/>
                  <a:pt x="2065583" y="499681"/>
                </a:cubicBezTo>
                <a:cubicBezTo>
                  <a:pt x="2065583" y="498890"/>
                  <a:pt x="2063713" y="498100"/>
                  <a:pt x="2063713" y="498100"/>
                </a:cubicBezTo>
                <a:cubicBezTo>
                  <a:pt x="2063713" y="497306"/>
                  <a:pt x="2064648" y="496516"/>
                  <a:pt x="2064648" y="496516"/>
                </a:cubicBezTo>
                <a:cubicBezTo>
                  <a:pt x="2064648" y="495725"/>
                  <a:pt x="2062777" y="494935"/>
                  <a:pt x="2062777" y="494935"/>
                </a:cubicBezTo>
                <a:cubicBezTo>
                  <a:pt x="2062777" y="494145"/>
                  <a:pt x="2064648" y="493351"/>
                  <a:pt x="2064648" y="493351"/>
                </a:cubicBezTo>
                <a:cubicBezTo>
                  <a:pt x="2064648" y="492561"/>
                  <a:pt x="2066518" y="491770"/>
                  <a:pt x="2066518" y="490980"/>
                </a:cubicBezTo>
                <a:cubicBezTo>
                  <a:pt x="2066518" y="491770"/>
                  <a:pt x="2068386" y="491770"/>
                  <a:pt x="2068386" y="492561"/>
                </a:cubicBezTo>
                <a:cubicBezTo>
                  <a:pt x="2068386" y="493351"/>
                  <a:pt x="2066518" y="494145"/>
                  <a:pt x="2066518" y="494145"/>
                </a:cubicBezTo>
                <a:cubicBezTo>
                  <a:pt x="2066518" y="494935"/>
                  <a:pt x="2068386" y="494935"/>
                  <a:pt x="2068386" y="495725"/>
                </a:cubicBezTo>
                <a:cubicBezTo>
                  <a:pt x="2068386" y="495725"/>
                  <a:pt x="2066518" y="497306"/>
                  <a:pt x="2067450" y="497306"/>
                </a:cubicBezTo>
                <a:cubicBezTo>
                  <a:pt x="2067450" y="498100"/>
                  <a:pt x="2069321" y="498890"/>
                  <a:pt x="2069321" y="498890"/>
                </a:cubicBezTo>
                <a:cubicBezTo>
                  <a:pt x="2069321" y="498890"/>
                  <a:pt x="2070256" y="497306"/>
                  <a:pt x="2071191" y="497306"/>
                </a:cubicBezTo>
                <a:cubicBezTo>
                  <a:pt x="2071191" y="497306"/>
                  <a:pt x="2072127" y="498100"/>
                  <a:pt x="2073059" y="498100"/>
                </a:cubicBezTo>
                <a:cubicBezTo>
                  <a:pt x="2073994" y="497306"/>
                  <a:pt x="2074929" y="495725"/>
                  <a:pt x="2075865" y="494935"/>
                </a:cubicBezTo>
                <a:cubicBezTo>
                  <a:pt x="2076800" y="494145"/>
                  <a:pt x="2076800" y="494145"/>
                  <a:pt x="2077732" y="493351"/>
                </a:cubicBezTo>
                <a:cubicBezTo>
                  <a:pt x="2078667" y="494145"/>
                  <a:pt x="2080538" y="494935"/>
                  <a:pt x="2081473" y="495725"/>
                </a:cubicBezTo>
                <a:cubicBezTo>
                  <a:pt x="2081473" y="496516"/>
                  <a:pt x="2080538" y="497306"/>
                  <a:pt x="2080538" y="497306"/>
                </a:cubicBezTo>
                <a:cubicBezTo>
                  <a:pt x="2080538" y="498100"/>
                  <a:pt x="2082405" y="498890"/>
                  <a:pt x="2082405" y="498890"/>
                </a:cubicBezTo>
                <a:cubicBezTo>
                  <a:pt x="2082405" y="499681"/>
                  <a:pt x="2080538" y="500471"/>
                  <a:pt x="2080538" y="500471"/>
                </a:cubicBezTo>
                <a:cubicBezTo>
                  <a:pt x="2080538" y="501261"/>
                  <a:pt x="2079603" y="502845"/>
                  <a:pt x="2078667" y="502845"/>
                </a:cubicBezTo>
                <a:cubicBezTo>
                  <a:pt x="2078667" y="502845"/>
                  <a:pt x="2077732" y="501261"/>
                  <a:pt x="2076800" y="501261"/>
                </a:cubicBezTo>
                <a:lnTo>
                  <a:pt x="2074929" y="499681"/>
                </a:lnTo>
                <a:cubicBezTo>
                  <a:pt x="2074929" y="500471"/>
                  <a:pt x="2073059" y="501261"/>
                  <a:pt x="2073059" y="501261"/>
                </a:cubicBezTo>
                <a:cubicBezTo>
                  <a:pt x="2073059" y="502052"/>
                  <a:pt x="2074929" y="502052"/>
                  <a:pt x="2074929" y="502845"/>
                </a:cubicBezTo>
                <a:cubicBezTo>
                  <a:pt x="2075865" y="503636"/>
                  <a:pt x="2073994" y="504426"/>
                  <a:pt x="2073994" y="504426"/>
                </a:cubicBezTo>
                <a:cubicBezTo>
                  <a:pt x="2073994" y="505217"/>
                  <a:pt x="2075865" y="506007"/>
                  <a:pt x="2075865" y="506007"/>
                </a:cubicBezTo>
                <a:cubicBezTo>
                  <a:pt x="2075865" y="506007"/>
                  <a:pt x="2076800" y="504426"/>
                  <a:pt x="2077732" y="504426"/>
                </a:cubicBezTo>
                <a:cubicBezTo>
                  <a:pt x="2077732" y="504426"/>
                  <a:pt x="2078667" y="505217"/>
                  <a:pt x="2079603" y="506007"/>
                </a:cubicBezTo>
                <a:cubicBezTo>
                  <a:pt x="2079603" y="506007"/>
                  <a:pt x="2077732" y="506797"/>
                  <a:pt x="2077732" y="507591"/>
                </a:cubicBezTo>
                <a:cubicBezTo>
                  <a:pt x="2077732" y="507591"/>
                  <a:pt x="2080538" y="508381"/>
                  <a:pt x="2079603" y="508381"/>
                </a:cubicBezTo>
                <a:cubicBezTo>
                  <a:pt x="2080538" y="508381"/>
                  <a:pt x="2081473" y="507591"/>
                  <a:pt x="2081473" y="506797"/>
                </a:cubicBezTo>
                <a:lnTo>
                  <a:pt x="2079603" y="506007"/>
                </a:lnTo>
                <a:cubicBezTo>
                  <a:pt x="2079603" y="505217"/>
                  <a:pt x="2080538" y="504426"/>
                  <a:pt x="2081473" y="503636"/>
                </a:cubicBezTo>
                <a:cubicBezTo>
                  <a:pt x="2081473" y="503636"/>
                  <a:pt x="2082405" y="502845"/>
                  <a:pt x="2082405" y="502052"/>
                </a:cubicBezTo>
                <a:cubicBezTo>
                  <a:pt x="2083340" y="501261"/>
                  <a:pt x="2083340" y="500471"/>
                  <a:pt x="2084276" y="500471"/>
                </a:cubicBezTo>
                <a:lnTo>
                  <a:pt x="2086146" y="502052"/>
                </a:lnTo>
                <a:cubicBezTo>
                  <a:pt x="2087078" y="501261"/>
                  <a:pt x="2087078" y="500471"/>
                  <a:pt x="2088014" y="499681"/>
                </a:cubicBezTo>
                <a:cubicBezTo>
                  <a:pt x="2088014" y="500471"/>
                  <a:pt x="2089884" y="501261"/>
                  <a:pt x="2089884" y="501261"/>
                </a:cubicBezTo>
                <a:cubicBezTo>
                  <a:pt x="2090819" y="502052"/>
                  <a:pt x="2091752" y="502052"/>
                  <a:pt x="2091752" y="502845"/>
                </a:cubicBezTo>
                <a:cubicBezTo>
                  <a:pt x="2092687" y="502845"/>
                  <a:pt x="2093622" y="503636"/>
                  <a:pt x="2094557" y="503636"/>
                </a:cubicBezTo>
                <a:cubicBezTo>
                  <a:pt x="2095493" y="502845"/>
                  <a:pt x="2096428" y="501261"/>
                  <a:pt x="2097360" y="500471"/>
                </a:cubicBezTo>
                <a:cubicBezTo>
                  <a:pt x="2098295" y="499681"/>
                  <a:pt x="2098295" y="498890"/>
                  <a:pt x="2099231" y="498890"/>
                </a:cubicBezTo>
                <a:lnTo>
                  <a:pt x="2101101" y="499681"/>
                </a:lnTo>
                <a:cubicBezTo>
                  <a:pt x="2102033" y="499681"/>
                  <a:pt x="2102033" y="498100"/>
                  <a:pt x="2102968" y="498100"/>
                </a:cubicBezTo>
                <a:cubicBezTo>
                  <a:pt x="2103904" y="498100"/>
                  <a:pt x="2103904" y="499681"/>
                  <a:pt x="2104839" y="499681"/>
                </a:cubicBezTo>
                <a:cubicBezTo>
                  <a:pt x="2105774" y="499681"/>
                  <a:pt x="2106709" y="501261"/>
                  <a:pt x="2106709" y="501261"/>
                </a:cubicBezTo>
                <a:cubicBezTo>
                  <a:pt x="2107642" y="501261"/>
                  <a:pt x="2107642" y="499681"/>
                  <a:pt x="2108577" y="498890"/>
                </a:cubicBezTo>
                <a:cubicBezTo>
                  <a:pt x="2109512" y="499681"/>
                  <a:pt x="2109512" y="499681"/>
                  <a:pt x="2110447" y="500471"/>
                </a:cubicBezTo>
                <a:cubicBezTo>
                  <a:pt x="2111379" y="500471"/>
                  <a:pt x="2112315" y="501261"/>
                  <a:pt x="2112315" y="502052"/>
                </a:cubicBezTo>
                <a:lnTo>
                  <a:pt x="2111379" y="503636"/>
                </a:lnTo>
                <a:cubicBezTo>
                  <a:pt x="2110447" y="503636"/>
                  <a:pt x="2109512" y="502052"/>
                  <a:pt x="2108577" y="502052"/>
                </a:cubicBezTo>
                <a:cubicBezTo>
                  <a:pt x="2108577" y="502845"/>
                  <a:pt x="2107642" y="503636"/>
                  <a:pt x="2107642" y="504426"/>
                </a:cubicBezTo>
                <a:cubicBezTo>
                  <a:pt x="2108577" y="505217"/>
                  <a:pt x="2110447" y="506007"/>
                  <a:pt x="2111379" y="506797"/>
                </a:cubicBezTo>
                <a:cubicBezTo>
                  <a:pt x="2112315" y="506007"/>
                  <a:pt x="2112315" y="505217"/>
                  <a:pt x="2113250" y="505217"/>
                </a:cubicBezTo>
                <a:cubicBezTo>
                  <a:pt x="2113250" y="504426"/>
                  <a:pt x="2114185" y="502845"/>
                  <a:pt x="2115121" y="502845"/>
                </a:cubicBezTo>
                <a:lnTo>
                  <a:pt x="2116988" y="504426"/>
                </a:lnTo>
                <a:cubicBezTo>
                  <a:pt x="2116988" y="504426"/>
                  <a:pt x="2117923" y="503636"/>
                  <a:pt x="2118858" y="502845"/>
                </a:cubicBezTo>
                <a:cubicBezTo>
                  <a:pt x="2118858" y="502052"/>
                  <a:pt x="2119794" y="501261"/>
                  <a:pt x="2119794" y="501261"/>
                </a:cubicBezTo>
                <a:cubicBezTo>
                  <a:pt x="2119794" y="500471"/>
                  <a:pt x="2121661" y="499681"/>
                  <a:pt x="2121661" y="498890"/>
                </a:cubicBezTo>
                <a:lnTo>
                  <a:pt x="2119794" y="498100"/>
                </a:lnTo>
                <a:lnTo>
                  <a:pt x="2120729" y="496516"/>
                </a:lnTo>
                <a:cubicBezTo>
                  <a:pt x="2121661" y="495725"/>
                  <a:pt x="2122596" y="497306"/>
                  <a:pt x="2123532" y="497306"/>
                </a:cubicBezTo>
                <a:lnTo>
                  <a:pt x="2125402" y="498890"/>
                </a:lnTo>
                <a:cubicBezTo>
                  <a:pt x="2125402" y="499681"/>
                  <a:pt x="2123532" y="500471"/>
                  <a:pt x="2123532" y="500471"/>
                </a:cubicBezTo>
                <a:cubicBezTo>
                  <a:pt x="2123532" y="501261"/>
                  <a:pt x="2121661" y="502052"/>
                  <a:pt x="2121661" y="502052"/>
                </a:cubicBezTo>
                <a:cubicBezTo>
                  <a:pt x="2122596" y="502845"/>
                  <a:pt x="2124467" y="502845"/>
                  <a:pt x="2124467" y="503636"/>
                </a:cubicBezTo>
                <a:cubicBezTo>
                  <a:pt x="2124467" y="504426"/>
                  <a:pt x="2122596" y="505217"/>
                  <a:pt x="2122596" y="505217"/>
                </a:cubicBezTo>
                <a:cubicBezTo>
                  <a:pt x="2122596" y="506007"/>
                  <a:pt x="2124467" y="506007"/>
                  <a:pt x="2124467" y="506797"/>
                </a:cubicBezTo>
                <a:cubicBezTo>
                  <a:pt x="2125402" y="506007"/>
                  <a:pt x="2127270" y="504426"/>
                  <a:pt x="2128205" y="503636"/>
                </a:cubicBezTo>
                <a:cubicBezTo>
                  <a:pt x="2127270" y="502845"/>
                  <a:pt x="2126337" y="502845"/>
                  <a:pt x="2125402" y="502052"/>
                </a:cubicBezTo>
                <a:lnTo>
                  <a:pt x="2127270" y="500471"/>
                </a:lnTo>
                <a:cubicBezTo>
                  <a:pt x="2128205" y="499681"/>
                  <a:pt x="2128205" y="498890"/>
                  <a:pt x="2129140" y="498100"/>
                </a:cubicBezTo>
                <a:cubicBezTo>
                  <a:pt x="2129140" y="498100"/>
                  <a:pt x="2130075" y="497306"/>
                  <a:pt x="2131011" y="496516"/>
                </a:cubicBezTo>
                <a:lnTo>
                  <a:pt x="2131946" y="494935"/>
                </a:lnTo>
                <a:lnTo>
                  <a:pt x="2133813" y="496516"/>
                </a:lnTo>
                <a:cubicBezTo>
                  <a:pt x="2134749" y="496516"/>
                  <a:pt x="2135684" y="497306"/>
                  <a:pt x="2136619" y="497306"/>
                </a:cubicBezTo>
                <a:cubicBezTo>
                  <a:pt x="2135684" y="497306"/>
                  <a:pt x="2134749" y="498890"/>
                  <a:pt x="2134749" y="499681"/>
                </a:cubicBezTo>
                <a:cubicBezTo>
                  <a:pt x="2133813" y="499681"/>
                  <a:pt x="2133813" y="500471"/>
                  <a:pt x="2132878" y="501261"/>
                </a:cubicBezTo>
                <a:lnTo>
                  <a:pt x="2131946" y="502845"/>
                </a:lnTo>
                <a:cubicBezTo>
                  <a:pt x="2131946" y="503636"/>
                  <a:pt x="2133813" y="503636"/>
                  <a:pt x="2133813" y="504426"/>
                </a:cubicBezTo>
                <a:cubicBezTo>
                  <a:pt x="2133813" y="504426"/>
                  <a:pt x="2131946" y="505217"/>
                  <a:pt x="2131946" y="506007"/>
                </a:cubicBezTo>
                <a:cubicBezTo>
                  <a:pt x="2131946" y="506007"/>
                  <a:pt x="2133813" y="506797"/>
                  <a:pt x="2133813" y="507591"/>
                </a:cubicBezTo>
                <a:cubicBezTo>
                  <a:pt x="2134749" y="506007"/>
                  <a:pt x="2136619" y="505217"/>
                  <a:pt x="2137551" y="503636"/>
                </a:cubicBezTo>
                <a:lnTo>
                  <a:pt x="2138486" y="502052"/>
                </a:lnTo>
                <a:cubicBezTo>
                  <a:pt x="2139422" y="502052"/>
                  <a:pt x="2140357" y="503636"/>
                  <a:pt x="2141289" y="503636"/>
                </a:cubicBezTo>
                <a:lnTo>
                  <a:pt x="2142224" y="501261"/>
                </a:lnTo>
                <a:cubicBezTo>
                  <a:pt x="2143160" y="501261"/>
                  <a:pt x="2145030" y="502845"/>
                  <a:pt x="2145030" y="502845"/>
                </a:cubicBezTo>
                <a:lnTo>
                  <a:pt x="2145965" y="501261"/>
                </a:lnTo>
                <a:cubicBezTo>
                  <a:pt x="2145965" y="500471"/>
                  <a:pt x="2144095" y="500471"/>
                  <a:pt x="2144095" y="499681"/>
                </a:cubicBezTo>
                <a:cubicBezTo>
                  <a:pt x="2144095" y="499681"/>
                  <a:pt x="2145965" y="498890"/>
                  <a:pt x="2145965" y="498100"/>
                </a:cubicBezTo>
                <a:cubicBezTo>
                  <a:pt x="2145965" y="497306"/>
                  <a:pt x="2146898" y="496516"/>
                  <a:pt x="2147833" y="496516"/>
                </a:cubicBezTo>
                <a:cubicBezTo>
                  <a:pt x="2147833" y="495725"/>
                  <a:pt x="2148768" y="494935"/>
                  <a:pt x="2148768" y="494935"/>
                </a:cubicBezTo>
                <a:cubicBezTo>
                  <a:pt x="2148768" y="494145"/>
                  <a:pt x="2150639" y="495725"/>
                  <a:pt x="2150639" y="495725"/>
                </a:cubicBezTo>
                <a:cubicBezTo>
                  <a:pt x="2151571" y="495725"/>
                  <a:pt x="2151571" y="494145"/>
                  <a:pt x="2152506" y="494145"/>
                </a:cubicBezTo>
                <a:cubicBezTo>
                  <a:pt x="2153441" y="494145"/>
                  <a:pt x="2154377" y="495725"/>
                  <a:pt x="2154377" y="495725"/>
                </a:cubicBezTo>
                <a:cubicBezTo>
                  <a:pt x="2155312" y="495725"/>
                  <a:pt x="2155312" y="494145"/>
                  <a:pt x="2156247" y="493351"/>
                </a:cubicBezTo>
                <a:cubicBezTo>
                  <a:pt x="2158114" y="494935"/>
                  <a:pt x="2159050" y="495725"/>
                  <a:pt x="2160920" y="496516"/>
                </a:cubicBezTo>
                <a:cubicBezTo>
                  <a:pt x="2159985" y="497306"/>
                  <a:pt x="2159050" y="497306"/>
                  <a:pt x="2159050" y="498100"/>
                </a:cubicBezTo>
                <a:lnTo>
                  <a:pt x="2157179" y="499681"/>
                </a:lnTo>
                <a:lnTo>
                  <a:pt x="2155312" y="498890"/>
                </a:lnTo>
                <a:lnTo>
                  <a:pt x="2153441" y="500471"/>
                </a:lnTo>
                <a:cubicBezTo>
                  <a:pt x="2153441" y="500471"/>
                  <a:pt x="2155312" y="501261"/>
                  <a:pt x="2155312" y="502052"/>
                </a:cubicBezTo>
                <a:cubicBezTo>
                  <a:pt x="2155312" y="502052"/>
                  <a:pt x="2154377" y="502845"/>
                  <a:pt x="2154377" y="503636"/>
                </a:cubicBezTo>
                <a:cubicBezTo>
                  <a:pt x="2154377" y="503636"/>
                  <a:pt x="2152506" y="504426"/>
                  <a:pt x="2152506" y="505217"/>
                </a:cubicBezTo>
                <a:cubicBezTo>
                  <a:pt x="2152506" y="506007"/>
                  <a:pt x="2154377" y="506007"/>
                  <a:pt x="2154377" y="506797"/>
                </a:cubicBezTo>
                <a:cubicBezTo>
                  <a:pt x="2154377" y="507591"/>
                  <a:pt x="2153441" y="507591"/>
                  <a:pt x="2153441" y="508381"/>
                </a:cubicBezTo>
                <a:cubicBezTo>
                  <a:pt x="2153441" y="509172"/>
                  <a:pt x="2151571" y="509962"/>
                  <a:pt x="2151571" y="509962"/>
                </a:cubicBezTo>
                <a:cubicBezTo>
                  <a:pt x="2151571" y="510753"/>
                  <a:pt x="2153441" y="510753"/>
                  <a:pt x="2153441" y="511546"/>
                </a:cubicBezTo>
                <a:cubicBezTo>
                  <a:pt x="2153441" y="512337"/>
                  <a:pt x="2155312" y="512337"/>
                  <a:pt x="2155312" y="513127"/>
                </a:cubicBezTo>
                <a:cubicBezTo>
                  <a:pt x="2155312" y="513127"/>
                  <a:pt x="2153441" y="513917"/>
                  <a:pt x="2154377" y="514708"/>
                </a:cubicBezTo>
                <a:cubicBezTo>
                  <a:pt x="2154377" y="514708"/>
                  <a:pt x="2156247" y="515498"/>
                  <a:pt x="2156247" y="516292"/>
                </a:cubicBezTo>
                <a:cubicBezTo>
                  <a:pt x="2156247" y="516292"/>
                  <a:pt x="2154377" y="517082"/>
                  <a:pt x="2154377" y="517873"/>
                </a:cubicBezTo>
                <a:cubicBezTo>
                  <a:pt x="2154377" y="517873"/>
                  <a:pt x="2156247" y="518663"/>
                  <a:pt x="2156247" y="519453"/>
                </a:cubicBezTo>
                <a:cubicBezTo>
                  <a:pt x="2157179" y="519453"/>
                  <a:pt x="2158114" y="520247"/>
                  <a:pt x="2159050" y="520247"/>
                </a:cubicBezTo>
                <a:cubicBezTo>
                  <a:pt x="2159050" y="520247"/>
                  <a:pt x="2159985" y="519453"/>
                  <a:pt x="2159985" y="518663"/>
                </a:cubicBezTo>
                <a:cubicBezTo>
                  <a:pt x="2159985" y="517873"/>
                  <a:pt x="2158114" y="517873"/>
                  <a:pt x="2158114" y="517082"/>
                </a:cubicBezTo>
                <a:cubicBezTo>
                  <a:pt x="2158114" y="517082"/>
                  <a:pt x="2159985" y="516292"/>
                  <a:pt x="2159985" y="515498"/>
                </a:cubicBezTo>
                <a:cubicBezTo>
                  <a:pt x="2159985" y="514708"/>
                  <a:pt x="2158114" y="514708"/>
                  <a:pt x="2158114" y="513917"/>
                </a:cubicBezTo>
                <a:cubicBezTo>
                  <a:pt x="2157179" y="513917"/>
                  <a:pt x="2155312" y="513127"/>
                  <a:pt x="2155312" y="513127"/>
                </a:cubicBezTo>
                <a:cubicBezTo>
                  <a:pt x="2155312" y="512337"/>
                  <a:pt x="2157179" y="511546"/>
                  <a:pt x="2157179" y="510753"/>
                </a:cubicBezTo>
                <a:lnTo>
                  <a:pt x="2155312" y="509962"/>
                </a:lnTo>
                <a:cubicBezTo>
                  <a:pt x="2155312" y="509172"/>
                  <a:pt x="2156247" y="508381"/>
                  <a:pt x="2156247" y="507591"/>
                </a:cubicBezTo>
                <a:cubicBezTo>
                  <a:pt x="2157179" y="507591"/>
                  <a:pt x="2158114" y="506797"/>
                  <a:pt x="2158114" y="506007"/>
                </a:cubicBezTo>
                <a:lnTo>
                  <a:pt x="2156247" y="505217"/>
                </a:lnTo>
                <a:cubicBezTo>
                  <a:pt x="2156247" y="504426"/>
                  <a:pt x="2157179" y="502845"/>
                  <a:pt x="2158114" y="502845"/>
                </a:cubicBezTo>
                <a:cubicBezTo>
                  <a:pt x="2158114" y="502845"/>
                  <a:pt x="2159050" y="504426"/>
                  <a:pt x="2159985" y="504426"/>
                </a:cubicBezTo>
                <a:cubicBezTo>
                  <a:pt x="2159985" y="504426"/>
                  <a:pt x="2160920" y="502845"/>
                  <a:pt x="2161852" y="502845"/>
                </a:cubicBezTo>
                <a:cubicBezTo>
                  <a:pt x="2161852" y="502052"/>
                  <a:pt x="2162788" y="501261"/>
                  <a:pt x="2162788" y="501261"/>
                </a:cubicBezTo>
                <a:cubicBezTo>
                  <a:pt x="2163723" y="500471"/>
                  <a:pt x="2164658" y="499681"/>
                  <a:pt x="2164658" y="498890"/>
                </a:cubicBezTo>
                <a:lnTo>
                  <a:pt x="2162788" y="498100"/>
                </a:lnTo>
                <a:cubicBezTo>
                  <a:pt x="2162788" y="497306"/>
                  <a:pt x="2163723" y="496516"/>
                  <a:pt x="2163723" y="495725"/>
                </a:cubicBezTo>
                <a:cubicBezTo>
                  <a:pt x="2164658" y="495725"/>
                  <a:pt x="2161852" y="494935"/>
                  <a:pt x="2161852" y="494935"/>
                </a:cubicBezTo>
                <a:cubicBezTo>
                  <a:pt x="2161852" y="494145"/>
                  <a:pt x="2163723" y="493351"/>
                  <a:pt x="2163723" y="492561"/>
                </a:cubicBezTo>
                <a:cubicBezTo>
                  <a:pt x="2163723" y="492561"/>
                  <a:pt x="2164658" y="491770"/>
                  <a:pt x="2165593" y="490980"/>
                </a:cubicBezTo>
                <a:lnTo>
                  <a:pt x="2167461" y="492561"/>
                </a:lnTo>
                <a:cubicBezTo>
                  <a:pt x="2167461" y="493351"/>
                  <a:pt x="2165593" y="493351"/>
                  <a:pt x="2165593" y="494145"/>
                </a:cubicBezTo>
                <a:cubicBezTo>
                  <a:pt x="2165593" y="494935"/>
                  <a:pt x="2167461" y="494935"/>
                  <a:pt x="2167461" y="495725"/>
                </a:cubicBezTo>
                <a:lnTo>
                  <a:pt x="2166526" y="497306"/>
                </a:lnTo>
                <a:cubicBezTo>
                  <a:pt x="2166526" y="498100"/>
                  <a:pt x="2167461" y="498100"/>
                  <a:pt x="2168396" y="498890"/>
                </a:cubicBezTo>
                <a:lnTo>
                  <a:pt x="2170267" y="499681"/>
                </a:lnTo>
                <a:cubicBezTo>
                  <a:pt x="2170267" y="500471"/>
                  <a:pt x="2169331" y="501261"/>
                  <a:pt x="2168396" y="502052"/>
                </a:cubicBezTo>
                <a:cubicBezTo>
                  <a:pt x="2168396" y="502052"/>
                  <a:pt x="2167461" y="502845"/>
                  <a:pt x="2167461" y="503636"/>
                </a:cubicBezTo>
                <a:lnTo>
                  <a:pt x="2165593" y="505217"/>
                </a:lnTo>
                <a:cubicBezTo>
                  <a:pt x="2165593" y="506007"/>
                  <a:pt x="2167461" y="506007"/>
                  <a:pt x="2167461" y="506797"/>
                </a:cubicBezTo>
                <a:cubicBezTo>
                  <a:pt x="2167461" y="506797"/>
                  <a:pt x="2169331" y="507591"/>
                  <a:pt x="2170267" y="508381"/>
                </a:cubicBezTo>
                <a:cubicBezTo>
                  <a:pt x="2170267" y="507591"/>
                  <a:pt x="2171199" y="506797"/>
                  <a:pt x="2171199" y="506007"/>
                </a:cubicBezTo>
                <a:lnTo>
                  <a:pt x="2173069" y="504426"/>
                </a:lnTo>
                <a:cubicBezTo>
                  <a:pt x="2173069" y="504426"/>
                  <a:pt x="2171199" y="503636"/>
                  <a:pt x="2171199" y="502845"/>
                </a:cubicBezTo>
                <a:cubicBezTo>
                  <a:pt x="2171199" y="502845"/>
                  <a:pt x="2172134" y="502052"/>
                  <a:pt x="2172134" y="501261"/>
                </a:cubicBezTo>
                <a:cubicBezTo>
                  <a:pt x="2173069" y="500471"/>
                  <a:pt x="2174005" y="500471"/>
                  <a:pt x="2174005" y="499681"/>
                </a:cubicBezTo>
                <a:cubicBezTo>
                  <a:pt x="2174940" y="498890"/>
                  <a:pt x="2174940" y="498100"/>
                  <a:pt x="2175872" y="498100"/>
                </a:cubicBezTo>
                <a:lnTo>
                  <a:pt x="2177742" y="498890"/>
                </a:lnTo>
                <a:cubicBezTo>
                  <a:pt x="2177742" y="499681"/>
                  <a:pt x="2175872" y="500471"/>
                  <a:pt x="2175872" y="501261"/>
                </a:cubicBezTo>
                <a:cubicBezTo>
                  <a:pt x="2176807" y="501261"/>
                  <a:pt x="2177742" y="502052"/>
                  <a:pt x="2178678" y="502052"/>
                </a:cubicBezTo>
                <a:lnTo>
                  <a:pt x="2179613" y="500471"/>
                </a:lnTo>
                <a:cubicBezTo>
                  <a:pt x="2180548" y="500471"/>
                  <a:pt x="2181480" y="502052"/>
                  <a:pt x="2182416" y="502052"/>
                </a:cubicBezTo>
                <a:lnTo>
                  <a:pt x="2183351" y="500471"/>
                </a:lnTo>
                <a:cubicBezTo>
                  <a:pt x="2184286" y="499681"/>
                  <a:pt x="2184286" y="498890"/>
                  <a:pt x="2185221" y="498100"/>
                </a:cubicBezTo>
                <a:cubicBezTo>
                  <a:pt x="2186157" y="497306"/>
                  <a:pt x="2187089" y="495725"/>
                  <a:pt x="2188024" y="494935"/>
                </a:cubicBezTo>
                <a:cubicBezTo>
                  <a:pt x="2189895" y="495725"/>
                  <a:pt x="2190830" y="496516"/>
                  <a:pt x="2192697" y="497306"/>
                </a:cubicBezTo>
                <a:cubicBezTo>
                  <a:pt x="2191762" y="498100"/>
                  <a:pt x="2191762" y="498890"/>
                  <a:pt x="2190830" y="499681"/>
                </a:cubicBezTo>
                <a:cubicBezTo>
                  <a:pt x="2190830" y="499681"/>
                  <a:pt x="2188959" y="500471"/>
                  <a:pt x="2188959" y="501261"/>
                </a:cubicBezTo>
                <a:lnTo>
                  <a:pt x="2191762" y="502052"/>
                </a:lnTo>
                <a:cubicBezTo>
                  <a:pt x="2190830" y="502845"/>
                  <a:pt x="2189895" y="504426"/>
                  <a:pt x="2189895" y="504426"/>
                </a:cubicBezTo>
                <a:lnTo>
                  <a:pt x="2188024" y="502845"/>
                </a:lnTo>
                <a:cubicBezTo>
                  <a:pt x="2187089" y="502845"/>
                  <a:pt x="2186157" y="504426"/>
                  <a:pt x="2186157" y="504426"/>
                </a:cubicBezTo>
                <a:cubicBezTo>
                  <a:pt x="2185221" y="505217"/>
                  <a:pt x="2185221" y="506007"/>
                  <a:pt x="2184286" y="506007"/>
                </a:cubicBezTo>
                <a:cubicBezTo>
                  <a:pt x="2184286" y="506797"/>
                  <a:pt x="2183351" y="507591"/>
                  <a:pt x="2183351" y="508381"/>
                </a:cubicBezTo>
                <a:cubicBezTo>
                  <a:pt x="2182416" y="508381"/>
                  <a:pt x="2181480" y="509172"/>
                  <a:pt x="2181480" y="509962"/>
                </a:cubicBezTo>
                <a:cubicBezTo>
                  <a:pt x="2180548" y="510753"/>
                  <a:pt x="2180548" y="510753"/>
                  <a:pt x="2179613" y="511546"/>
                </a:cubicBezTo>
                <a:lnTo>
                  <a:pt x="2181480" y="513127"/>
                </a:lnTo>
                <a:cubicBezTo>
                  <a:pt x="2182416" y="513127"/>
                  <a:pt x="2182416" y="511546"/>
                  <a:pt x="2183351" y="511546"/>
                </a:cubicBezTo>
                <a:cubicBezTo>
                  <a:pt x="2184286" y="511546"/>
                  <a:pt x="2185221" y="513127"/>
                  <a:pt x="2185221" y="512337"/>
                </a:cubicBezTo>
                <a:cubicBezTo>
                  <a:pt x="2186157" y="512337"/>
                  <a:pt x="2187089" y="511546"/>
                  <a:pt x="2187089" y="510753"/>
                </a:cubicBezTo>
                <a:cubicBezTo>
                  <a:pt x="2187089" y="510753"/>
                  <a:pt x="2185221" y="509962"/>
                  <a:pt x="2185221" y="509172"/>
                </a:cubicBezTo>
                <a:cubicBezTo>
                  <a:pt x="2185221" y="509172"/>
                  <a:pt x="2186157" y="507591"/>
                  <a:pt x="2187089" y="507591"/>
                </a:cubicBezTo>
                <a:lnTo>
                  <a:pt x="2188959" y="509172"/>
                </a:lnTo>
                <a:cubicBezTo>
                  <a:pt x="2188959" y="508381"/>
                  <a:pt x="2189895" y="507591"/>
                  <a:pt x="2189895" y="507591"/>
                </a:cubicBezTo>
                <a:cubicBezTo>
                  <a:pt x="2190830" y="506797"/>
                  <a:pt x="2191762" y="506007"/>
                  <a:pt x="2191762" y="505217"/>
                </a:cubicBezTo>
                <a:cubicBezTo>
                  <a:pt x="2192697" y="505217"/>
                  <a:pt x="2192697" y="504426"/>
                  <a:pt x="2193633" y="503636"/>
                </a:cubicBezTo>
                <a:cubicBezTo>
                  <a:pt x="2193633" y="503636"/>
                  <a:pt x="2194568" y="502052"/>
                  <a:pt x="2195503" y="502052"/>
                </a:cubicBezTo>
                <a:lnTo>
                  <a:pt x="2197370" y="503636"/>
                </a:lnTo>
                <a:cubicBezTo>
                  <a:pt x="2197370" y="503636"/>
                  <a:pt x="2198306" y="502052"/>
                  <a:pt x="2198306" y="501261"/>
                </a:cubicBezTo>
                <a:cubicBezTo>
                  <a:pt x="2199241" y="501261"/>
                  <a:pt x="2200176" y="500471"/>
                  <a:pt x="2200176" y="499681"/>
                </a:cubicBezTo>
                <a:cubicBezTo>
                  <a:pt x="2201108" y="499681"/>
                  <a:pt x="2201108" y="498100"/>
                  <a:pt x="2202044" y="498100"/>
                </a:cubicBezTo>
                <a:lnTo>
                  <a:pt x="2203914" y="499681"/>
                </a:lnTo>
                <a:cubicBezTo>
                  <a:pt x="2204849" y="499681"/>
                  <a:pt x="2204849" y="498100"/>
                  <a:pt x="2205782" y="497306"/>
                </a:cubicBezTo>
                <a:cubicBezTo>
                  <a:pt x="2205782" y="497306"/>
                  <a:pt x="2206717" y="498890"/>
                  <a:pt x="2207652" y="498890"/>
                </a:cubicBezTo>
                <a:cubicBezTo>
                  <a:pt x="2207652" y="498890"/>
                  <a:pt x="2208587" y="497306"/>
                  <a:pt x="2209523" y="497306"/>
                </a:cubicBezTo>
                <a:cubicBezTo>
                  <a:pt x="2209523" y="497306"/>
                  <a:pt x="2210458" y="498100"/>
                  <a:pt x="2211390" y="498890"/>
                </a:cubicBezTo>
                <a:cubicBezTo>
                  <a:pt x="2212325" y="498890"/>
                  <a:pt x="2212325" y="499681"/>
                  <a:pt x="2213260" y="499681"/>
                </a:cubicBezTo>
                <a:cubicBezTo>
                  <a:pt x="2214196" y="500471"/>
                  <a:pt x="2215131" y="501261"/>
                  <a:pt x="2215131" y="501261"/>
                </a:cubicBezTo>
                <a:cubicBezTo>
                  <a:pt x="2216063" y="501261"/>
                  <a:pt x="2216998" y="499681"/>
                  <a:pt x="2216998" y="499681"/>
                </a:cubicBezTo>
                <a:lnTo>
                  <a:pt x="2218869" y="500471"/>
                </a:lnTo>
                <a:cubicBezTo>
                  <a:pt x="2219804" y="501261"/>
                  <a:pt x="2220739" y="502052"/>
                  <a:pt x="2221672" y="502052"/>
                </a:cubicBezTo>
                <a:cubicBezTo>
                  <a:pt x="2221672" y="502845"/>
                  <a:pt x="2222607" y="502845"/>
                  <a:pt x="2223542" y="503636"/>
                </a:cubicBezTo>
                <a:cubicBezTo>
                  <a:pt x="2224477" y="503636"/>
                  <a:pt x="2224477" y="504426"/>
                  <a:pt x="2225413" y="505217"/>
                </a:cubicBezTo>
                <a:cubicBezTo>
                  <a:pt x="2226345" y="505217"/>
                  <a:pt x="2227280" y="506007"/>
                  <a:pt x="2227280" y="506007"/>
                </a:cubicBezTo>
                <a:cubicBezTo>
                  <a:pt x="2228215" y="506007"/>
                  <a:pt x="2228215" y="505217"/>
                  <a:pt x="2229151" y="504426"/>
                </a:cubicBezTo>
                <a:cubicBezTo>
                  <a:pt x="2229151" y="504426"/>
                  <a:pt x="2230083" y="502845"/>
                  <a:pt x="2231018" y="502845"/>
                </a:cubicBezTo>
                <a:lnTo>
                  <a:pt x="2232888" y="504426"/>
                </a:lnTo>
                <a:cubicBezTo>
                  <a:pt x="2233824" y="503636"/>
                  <a:pt x="2233824" y="502845"/>
                  <a:pt x="2234759" y="502052"/>
                </a:cubicBezTo>
                <a:cubicBezTo>
                  <a:pt x="2234759" y="502052"/>
                  <a:pt x="2235691" y="501261"/>
                  <a:pt x="2235691" y="500471"/>
                </a:cubicBezTo>
                <a:cubicBezTo>
                  <a:pt x="2236626" y="499681"/>
                  <a:pt x="2237562" y="499681"/>
                  <a:pt x="2237562" y="498890"/>
                </a:cubicBezTo>
                <a:cubicBezTo>
                  <a:pt x="2238497" y="498100"/>
                  <a:pt x="2238497" y="497306"/>
                  <a:pt x="2239432" y="497306"/>
                </a:cubicBezTo>
                <a:cubicBezTo>
                  <a:pt x="2239432" y="496516"/>
                  <a:pt x="2240367" y="494935"/>
                  <a:pt x="2240367" y="494935"/>
                </a:cubicBezTo>
                <a:cubicBezTo>
                  <a:pt x="2241300" y="494935"/>
                  <a:pt x="2243170" y="496516"/>
                  <a:pt x="2243170" y="496516"/>
                </a:cubicBezTo>
                <a:lnTo>
                  <a:pt x="2241300" y="498100"/>
                </a:lnTo>
                <a:cubicBezTo>
                  <a:pt x="2241300" y="498890"/>
                  <a:pt x="2243170" y="499681"/>
                  <a:pt x="2243170" y="499681"/>
                </a:cubicBezTo>
                <a:cubicBezTo>
                  <a:pt x="2244105" y="499681"/>
                  <a:pt x="2245041" y="498100"/>
                  <a:pt x="2245041" y="498100"/>
                </a:cubicBezTo>
                <a:cubicBezTo>
                  <a:pt x="2245973" y="498100"/>
                  <a:pt x="2246908" y="498890"/>
                  <a:pt x="2246908" y="498890"/>
                </a:cubicBezTo>
                <a:cubicBezTo>
                  <a:pt x="2247843" y="499681"/>
                  <a:pt x="2248778" y="500471"/>
                  <a:pt x="2248778" y="500471"/>
                </a:cubicBezTo>
                <a:cubicBezTo>
                  <a:pt x="2249714" y="501261"/>
                  <a:pt x="2250649" y="501261"/>
                  <a:pt x="2251581" y="502052"/>
                </a:cubicBezTo>
                <a:cubicBezTo>
                  <a:pt x="2250649" y="502052"/>
                  <a:pt x="2249714" y="503636"/>
                  <a:pt x="2249714" y="503636"/>
                </a:cubicBezTo>
                <a:cubicBezTo>
                  <a:pt x="2249714" y="503636"/>
                  <a:pt x="2248778" y="505217"/>
                  <a:pt x="2247843" y="505217"/>
                </a:cubicBezTo>
                <a:lnTo>
                  <a:pt x="2245973" y="504426"/>
                </a:lnTo>
                <a:lnTo>
                  <a:pt x="2244105" y="502845"/>
                </a:lnTo>
                <a:lnTo>
                  <a:pt x="2242235" y="504426"/>
                </a:lnTo>
                <a:cubicBezTo>
                  <a:pt x="2242235" y="505217"/>
                  <a:pt x="2244105" y="505217"/>
                  <a:pt x="2244105" y="506007"/>
                </a:cubicBezTo>
                <a:lnTo>
                  <a:pt x="2243170" y="507591"/>
                </a:lnTo>
                <a:lnTo>
                  <a:pt x="2245041" y="509172"/>
                </a:lnTo>
                <a:cubicBezTo>
                  <a:pt x="2245041" y="508381"/>
                  <a:pt x="2245973" y="507591"/>
                  <a:pt x="2246908" y="507591"/>
                </a:cubicBezTo>
                <a:cubicBezTo>
                  <a:pt x="2246908" y="506797"/>
                  <a:pt x="2247843" y="505217"/>
                  <a:pt x="2247843" y="505217"/>
                </a:cubicBezTo>
                <a:cubicBezTo>
                  <a:pt x="2248778" y="505217"/>
                  <a:pt x="2249714" y="506797"/>
                  <a:pt x="2249714" y="506797"/>
                </a:cubicBezTo>
                <a:cubicBezTo>
                  <a:pt x="2250649" y="506797"/>
                  <a:pt x="2251581" y="505217"/>
                  <a:pt x="2251581" y="505217"/>
                </a:cubicBezTo>
                <a:cubicBezTo>
                  <a:pt x="2252516" y="504426"/>
                  <a:pt x="2252516" y="503636"/>
                  <a:pt x="2253452" y="503636"/>
                </a:cubicBezTo>
                <a:lnTo>
                  <a:pt x="2253609" y="503434"/>
                </a:lnTo>
                <a:cubicBezTo>
                  <a:pt x="2254047" y="503355"/>
                  <a:pt x="2255319" y="504426"/>
                  <a:pt x="2255319" y="504426"/>
                </a:cubicBezTo>
                <a:lnTo>
                  <a:pt x="2257190" y="502845"/>
                </a:lnTo>
                <a:cubicBezTo>
                  <a:pt x="2257190" y="502845"/>
                  <a:pt x="2258125" y="501261"/>
                  <a:pt x="2259060" y="501261"/>
                </a:cubicBezTo>
                <a:cubicBezTo>
                  <a:pt x="2259060" y="501261"/>
                  <a:pt x="2259995" y="502052"/>
                  <a:pt x="2260928" y="502845"/>
                </a:cubicBezTo>
                <a:lnTo>
                  <a:pt x="2262798" y="503636"/>
                </a:lnTo>
                <a:cubicBezTo>
                  <a:pt x="2262798" y="503636"/>
                  <a:pt x="2263733" y="502052"/>
                  <a:pt x="2264669" y="502052"/>
                </a:cubicBezTo>
                <a:lnTo>
                  <a:pt x="2265601" y="500471"/>
                </a:lnTo>
                <a:cubicBezTo>
                  <a:pt x="2266536" y="500471"/>
                  <a:pt x="2267471" y="502052"/>
                  <a:pt x="2268407" y="501261"/>
                </a:cubicBezTo>
                <a:cubicBezTo>
                  <a:pt x="2268407" y="501261"/>
                  <a:pt x="2269342" y="500471"/>
                  <a:pt x="2269342" y="499681"/>
                </a:cubicBezTo>
                <a:cubicBezTo>
                  <a:pt x="2270277" y="499681"/>
                  <a:pt x="2271209" y="498100"/>
                  <a:pt x="2271209" y="498100"/>
                </a:cubicBezTo>
                <a:cubicBezTo>
                  <a:pt x="2272144" y="498100"/>
                  <a:pt x="2273080" y="499681"/>
                  <a:pt x="2273080" y="499681"/>
                </a:cubicBezTo>
                <a:cubicBezTo>
                  <a:pt x="2274015" y="499681"/>
                  <a:pt x="2274950" y="497306"/>
                  <a:pt x="2274950" y="497306"/>
                </a:cubicBezTo>
                <a:cubicBezTo>
                  <a:pt x="2275882" y="498100"/>
                  <a:pt x="2276818" y="498890"/>
                  <a:pt x="2276818" y="498890"/>
                </a:cubicBezTo>
                <a:lnTo>
                  <a:pt x="2278688" y="500471"/>
                </a:lnTo>
                <a:cubicBezTo>
                  <a:pt x="2279623" y="500471"/>
                  <a:pt x="2280555" y="498890"/>
                  <a:pt x="2280555" y="498890"/>
                </a:cubicBezTo>
                <a:cubicBezTo>
                  <a:pt x="2281491" y="498100"/>
                  <a:pt x="2281491" y="497306"/>
                  <a:pt x="2282426" y="496516"/>
                </a:cubicBezTo>
                <a:cubicBezTo>
                  <a:pt x="2282426" y="496516"/>
                  <a:pt x="2283361" y="494935"/>
                  <a:pt x="2284297" y="494935"/>
                </a:cubicBezTo>
                <a:lnTo>
                  <a:pt x="2286164" y="496516"/>
                </a:lnTo>
                <a:lnTo>
                  <a:pt x="2288034" y="498100"/>
                </a:lnTo>
                <a:cubicBezTo>
                  <a:pt x="2288034" y="498100"/>
                  <a:pt x="2288970" y="496516"/>
                  <a:pt x="2289902" y="495725"/>
                </a:cubicBezTo>
                <a:cubicBezTo>
                  <a:pt x="2289902" y="495725"/>
                  <a:pt x="2290837" y="494935"/>
                  <a:pt x="2290837" y="494145"/>
                </a:cubicBezTo>
                <a:cubicBezTo>
                  <a:pt x="2292708" y="494935"/>
                  <a:pt x="2293643" y="495725"/>
                  <a:pt x="2295510" y="497306"/>
                </a:cubicBezTo>
                <a:cubicBezTo>
                  <a:pt x="2294578" y="497306"/>
                  <a:pt x="2294578" y="498890"/>
                  <a:pt x="2293643" y="498890"/>
                </a:cubicBezTo>
                <a:lnTo>
                  <a:pt x="2291772" y="497306"/>
                </a:lnTo>
                <a:cubicBezTo>
                  <a:pt x="2290837" y="497306"/>
                  <a:pt x="2290837" y="498890"/>
                  <a:pt x="2289902" y="498890"/>
                </a:cubicBezTo>
                <a:cubicBezTo>
                  <a:pt x="2289902" y="499681"/>
                  <a:pt x="2288970" y="500471"/>
                  <a:pt x="2288970" y="501261"/>
                </a:cubicBezTo>
                <a:cubicBezTo>
                  <a:pt x="2288034" y="501261"/>
                  <a:pt x="2287099" y="499681"/>
                  <a:pt x="2286164" y="499681"/>
                </a:cubicBezTo>
                <a:lnTo>
                  <a:pt x="2285229" y="501261"/>
                </a:lnTo>
                <a:cubicBezTo>
                  <a:pt x="2284297" y="502052"/>
                  <a:pt x="2283361" y="502845"/>
                  <a:pt x="2283361" y="502845"/>
                </a:cubicBezTo>
                <a:cubicBezTo>
                  <a:pt x="2282426" y="503636"/>
                  <a:pt x="2282426" y="504426"/>
                  <a:pt x="2281491" y="505217"/>
                </a:cubicBezTo>
                <a:cubicBezTo>
                  <a:pt x="2282426" y="505217"/>
                  <a:pt x="2283361" y="506007"/>
                  <a:pt x="2283361" y="506007"/>
                </a:cubicBezTo>
                <a:cubicBezTo>
                  <a:pt x="2284297" y="506007"/>
                  <a:pt x="2285229" y="504426"/>
                  <a:pt x="2285229" y="504426"/>
                </a:cubicBezTo>
                <a:lnTo>
                  <a:pt x="2287099" y="502845"/>
                </a:lnTo>
                <a:lnTo>
                  <a:pt x="2288970" y="503636"/>
                </a:lnTo>
                <a:cubicBezTo>
                  <a:pt x="2288970" y="504426"/>
                  <a:pt x="2287099" y="505217"/>
                  <a:pt x="2287099" y="506007"/>
                </a:cubicBezTo>
                <a:lnTo>
                  <a:pt x="2289902" y="506797"/>
                </a:lnTo>
                <a:cubicBezTo>
                  <a:pt x="2289902" y="507591"/>
                  <a:pt x="2288034" y="508381"/>
                  <a:pt x="2288034" y="509172"/>
                </a:cubicBezTo>
                <a:lnTo>
                  <a:pt x="2289902" y="509962"/>
                </a:lnTo>
                <a:cubicBezTo>
                  <a:pt x="2290837" y="509962"/>
                  <a:pt x="2290837" y="509172"/>
                  <a:pt x="2291772" y="508381"/>
                </a:cubicBezTo>
                <a:cubicBezTo>
                  <a:pt x="2291772" y="508381"/>
                  <a:pt x="2292708" y="506797"/>
                  <a:pt x="2293643" y="506797"/>
                </a:cubicBezTo>
                <a:cubicBezTo>
                  <a:pt x="2293643" y="506797"/>
                  <a:pt x="2294578" y="508381"/>
                  <a:pt x="2295510" y="508381"/>
                </a:cubicBezTo>
                <a:cubicBezTo>
                  <a:pt x="2295510" y="507591"/>
                  <a:pt x="2296446" y="506797"/>
                  <a:pt x="2296446" y="506007"/>
                </a:cubicBezTo>
                <a:cubicBezTo>
                  <a:pt x="2297381" y="506007"/>
                  <a:pt x="2298316" y="504426"/>
                  <a:pt x="2298316" y="504426"/>
                </a:cubicBezTo>
                <a:lnTo>
                  <a:pt x="2300184" y="506007"/>
                </a:lnTo>
                <a:cubicBezTo>
                  <a:pt x="2301119" y="505217"/>
                  <a:pt x="2302054" y="504426"/>
                  <a:pt x="2302054" y="504426"/>
                </a:cubicBezTo>
                <a:cubicBezTo>
                  <a:pt x="2302989" y="503636"/>
                  <a:pt x="2302989" y="502845"/>
                  <a:pt x="2303925" y="502052"/>
                </a:cubicBezTo>
                <a:cubicBezTo>
                  <a:pt x="2304860" y="501261"/>
                  <a:pt x="2305792" y="499681"/>
                  <a:pt x="2306727" y="498890"/>
                </a:cubicBezTo>
                <a:cubicBezTo>
                  <a:pt x="2308598" y="499681"/>
                  <a:pt x="2309533" y="500471"/>
                  <a:pt x="2311400" y="501261"/>
                </a:cubicBezTo>
                <a:cubicBezTo>
                  <a:pt x="2311400" y="502052"/>
                  <a:pt x="2309533" y="502845"/>
                  <a:pt x="2309533" y="503636"/>
                </a:cubicBezTo>
                <a:lnTo>
                  <a:pt x="2311400" y="504426"/>
                </a:lnTo>
                <a:close/>
                <a:moveTo>
                  <a:pt x="371852" y="507591"/>
                </a:moveTo>
                <a:lnTo>
                  <a:pt x="369981" y="509172"/>
                </a:lnTo>
                <a:cubicBezTo>
                  <a:pt x="369049" y="509172"/>
                  <a:pt x="369049" y="507591"/>
                  <a:pt x="368114" y="507591"/>
                </a:cubicBezTo>
                <a:lnTo>
                  <a:pt x="366243" y="508381"/>
                </a:lnTo>
                <a:cubicBezTo>
                  <a:pt x="366243" y="509172"/>
                  <a:pt x="368114" y="509962"/>
                  <a:pt x="368114" y="509962"/>
                </a:cubicBezTo>
                <a:cubicBezTo>
                  <a:pt x="368114" y="510753"/>
                  <a:pt x="369049" y="512337"/>
                  <a:pt x="369981" y="512337"/>
                </a:cubicBezTo>
                <a:cubicBezTo>
                  <a:pt x="369981" y="512337"/>
                  <a:pt x="370917" y="510753"/>
                  <a:pt x="371852" y="510753"/>
                </a:cubicBezTo>
                <a:cubicBezTo>
                  <a:pt x="371852" y="510753"/>
                  <a:pt x="373719" y="509962"/>
                  <a:pt x="373719" y="509172"/>
                </a:cubicBezTo>
                <a:cubicBezTo>
                  <a:pt x="373719" y="509172"/>
                  <a:pt x="372787" y="507591"/>
                  <a:pt x="371852" y="507591"/>
                </a:cubicBezTo>
                <a:close/>
                <a:moveTo>
                  <a:pt x="412978" y="523409"/>
                </a:moveTo>
                <a:lnTo>
                  <a:pt x="413910" y="524993"/>
                </a:lnTo>
                <a:cubicBezTo>
                  <a:pt x="414846" y="524993"/>
                  <a:pt x="415781" y="524199"/>
                  <a:pt x="416716" y="523409"/>
                </a:cubicBezTo>
                <a:lnTo>
                  <a:pt x="418584" y="522618"/>
                </a:lnTo>
                <a:cubicBezTo>
                  <a:pt x="418584" y="521828"/>
                  <a:pt x="416716" y="521037"/>
                  <a:pt x="416716" y="521037"/>
                </a:cubicBezTo>
                <a:cubicBezTo>
                  <a:pt x="416716" y="520247"/>
                  <a:pt x="415781" y="518663"/>
                  <a:pt x="414846" y="518663"/>
                </a:cubicBezTo>
                <a:cubicBezTo>
                  <a:pt x="414846" y="518663"/>
                  <a:pt x="413910" y="520247"/>
                  <a:pt x="412978" y="520247"/>
                </a:cubicBezTo>
                <a:cubicBezTo>
                  <a:pt x="412978" y="520247"/>
                  <a:pt x="411108" y="521037"/>
                  <a:pt x="411108" y="521828"/>
                </a:cubicBezTo>
                <a:cubicBezTo>
                  <a:pt x="411108" y="521828"/>
                  <a:pt x="412043" y="523409"/>
                  <a:pt x="412978" y="523409"/>
                </a:cubicBezTo>
                <a:close/>
                <a:moveTo>
                  <a:pt x="406435" y="513127"/>
                </a:moveTo>
                <a:cubicBezTo>
                  <a:pt x="407370" y="513917"/>
                  <a:pt x="408302" y="514708"/>
                  <a:pt x="408302" y="514708"/>
                </a:cubicBezTo>
                <a:lnTo>
                  <a:pt x="410173" y="513917"/>
                </a:lnTo>
                <a:cubicBezTo>
                  <a:pt x="411108" y="513917"/>
                  <a:pt x="412043" y="515498"/>
                  <a:pt x="412043" y="515498"/>
                </a:cubicBezTo>
                <a:cubicBezTo>
                  <a:pt x="412978" y="515498"/>
                  <a:pt x="412978" y="513917"/>
                  <a:pt x="413910" y="513917"/>
                </a:cubicBezTo>
                <a:cubicBezTo>
                  <a:pt x="413910" y="513127"/>
                  <a:pt x="412978" y="513127"/>
                  <a:pt x="412978" y="512337"/>
                </a:cubicBezTo>
                <a:cubicBezTo>
                  <a:pt x="412043" y="511546"/>
                  <a:pt x="411108" y="510753"/>
                  <a:pt x="411108" y="510753"/>
                </a:cubicBezTo>
                <a:cubicBezTo>
                  <a:pt x="411108" y="509962"/>
                  <a:pt x="409237" y="511546"/>
                  <a:pt x="409237" y="511546"/>
                </a:cubicBezTo>
                <a:cubicBezTo>
                  <a:pt x="408302" y="511546"/>
                  <a:pt x="407370" y="509962"/>
                  <a:pt x="407370" y="509962"/>
                </a:cubicBezTo>
                <a:cubicBezTo>
                  <a:pt x="406435" y="509962"/>
                  <a:pt x="406435" y="511546"/>
                  <a:pt x="405499" y="511546"/>
                </a:cubicBezTo>
                <a:cubicBezTo>
                  <a:pt x="405499" y="512337"/>
                  <a:pt x="406435" y="512337"/>
                  <a:pt x="406435" y="513127"/>
                </a:cubicBezTo>
                <a:close/>
                <a:moveTo>
                  <a:pt x="385871" y="504426"/>
                </a:moveTo>
                <a:cubicBezTo>
                  <a:pt x="385871" y="504426"/>
                  <a:pt x="386807" y="506007"/>
                  <a:pt x="387742" y="506007"/>
                </a:cubicBezTo>
                <a:cubicBezTo>
                  <a:pt x="387742" y="506007"/>
                  <a:pt x="388674" y="505217"/>
                  <a:pt x="389609" y="505217"/>
                </a:cubicBezTo>
                <a:cubicBezTo>
                  <a:pt x="389298" y="504952"/>
                  <a:pt x="389159" y="504687"/>
                  <a:pt x="388986" y="504423"/>
                </a:cubicBezTo>
                <a:lnTo>
                  <a:pt x="387638" y="504061"/>
                </a:lnTo>
                <a:lnTo>
                  <a:pt x="384624" y="503371"/>
                </a:lnTo>
                <a:lnTo>
                  <a:pt x="385871" y="504426"/>
                </a:lnTo>
                <a:close/>
                <a:moveTo>
                  <a:pt x="302129" y="423165"/>
                </a:moveTo>
                <a:lnTo>
                  <a:pt x="302604" y="434064"/>
                </a:lnTo>
                <a:lnTo>
                  <a:pt x="303080" y="444963"/>
                </a:lnTo>
                <a:lnTo>
                  <a:pt x="303080" y="445800"/>
                </a:lnTo>
                <a:lnTo>
                  <a:pt x="302844" y="446222"/>
                </a:lnTo>
                <a:lnTo>
                  <a:pt x="302756" y="446374"/>
                </a:lnTo>
                <a:lnTo>
                  <a:pt x="312196" y="455918"/>
                </a:lnTo>
                <a:lnTo>
                  <a:pt x="314303" y="458047"/>
                </a:lnTo>
                <a:lnTo>
                  <a:pt x="315566" y="455918"/>
                </a:lnTo>
                <a:lnTo>
                  <a:pt x="320623" y="449951"/>
                </a:lnTo>
                <a:lnTo>
                  <a:pt x="325262" y="444840"/>
                </a:lnTo>
                <a:lnTo>
                  <a:pt x="330288" y="439761"/>
                </a:lnTo>
                <a:lnTo>
                  <a:pt x="328367" y="438570"/>
                </a:lnTo>
                <a:lnTo>
                  <a:pt x="326266" y="437270"/>
                </a:lnTo>
                <a:lnTo>
                  <a:pt x="325426" y="435969"/>
                </a:lnTo>
                <a:lnTo>
                  <a:pt x="325004" y="434669"/>
                </a:lnTo>
                <a:lnTo>
                  <a:pt x="322903" y="430329"/>
                </a:lnTo>
                <a:lnTo>
                  <a:pt x="320800" y="427294"/>
                </a:lnTo>
                <a:lnTo>
                  <a:pt x="317858" y="424689"/>
                </a:lnTo>
                <a:lnTo>
                  <a:pt x="315336" y="422088"/>
                </a:lnTo>
                <a:lnTo>
                  <a:pt x="312395" y="419049"/>
                </a:lnTo>
                <a:lnTo>
                  <a:pt x="309872" y="415579"/>
                </a:lnTo>
                <a:lnTo>
                  <a:pt x="306509" y="410808"/>
                </a:lnTo>
                <a:lnTo>
                  <a:pt x="302129" y="405467"/>
                </a:lnTo>
                <a:lnTo>
                  <a:pt x="302129" y="423165"/>
                </a:lnTo>
                <a:close/>
                <a:moveTo>
                  <a:pt x="93398" y="14659"/>
                </a:moveTo>
                <a:lnTo>
                  <a:pt x="88281" y="15090"/>
                </a:lnTo>
                <a:lnTo>
                  <a:pt x="83163" y="15953"/>
                </a:lnTo>
                <a:lnTo>
                  <a:pt x="77618" y="17247"/>
                </a:lnTo>
                <a:lnTo>
                  <a:pt x="72076" y="18973"/>
                </a:lnTo>
                <a:lnTo>
                  <a:pt x="66530" y="20695"/>
                </a:lnTo>
                <a:lnTo>
                  <a:pt x="61413" y="22853"/>
                </a:lnTo>
                <a:lnTo>
                  <a:pt x="56721" y="25438"/>
                </a:lnTo>
                <a:lnTo>
                  <a:pt x="56620" y="25495"/>
                </a:lnTo>
                <a:lnTo>
                  <a:pt x="56620" y="25857"/>
                </a:lnTo>
                <a:lnTo>
                  <a:pt x="56211" y="27160"/>
                </a:lnTo>
                <a:lnTo>
                  <a:pt x="54567" y="30634"/>
                </a:lnTo>
                <a:lnTo>
                  <a:pt x="52926" y="34545"/>
                </a:lnTo>
                <a:lnTo>
                  <a:pt x="50461" y="43233"/>
                </a:lnTo>
                <a:lnTo>
                  <a:pt x="46354" y="59740"/>
                </a:lnTo>
                <a:lnTo>
                  <a:pt x="42248" y="75379"/>
                </a:lnTo>
                <a:lnTo>
                  <a:pt x="38554" y="91014"/>
                </a:lnTo>
                <a:lnTo>
                  <a:pt x="35270" y="107521"/>
                </a:lnTo>
                <a:lnTo>
                  <a:pt x="33626" y="115775"/>
                </a:lnTo>
                <a:lnTo>
                  <a:pt x="32395" y="124463"/>
                </a:lnTo>
                <a:lnTo>
                  <a:pt x="32395" y="136190"/>
                </a:lnTo>
                <a:lnTo>
                  <a:pt x="31573" y="143574"/>
                </a:lnTo>
                <a:lnTo>
                  <a:pt x="31163" y="146182"/>
                </a:lnTo>
                <a:lnTo>
                  <a:pt x="30341" y="147485"/>
                </a:lnTo>
                <a:lnTo>
                  <a:pt x="31163" y="147051"/>
                </a:lnTo>
                <a:lnTo>
                  <a:pt x="31573" y="147485"/>
                </a:lnTo>
                <a:lnTo>
                  <a:pt x="32395" y="147485"/>
                </a:lnTo>
                <a:lnTo>
                  <a:pt x="32804" y="148354"/>
                </a:lnTo>
                <a:lnTo>
                  <a:pt x="33216" y="150093"/>
                </a:lnTo>
                <a:lnTo>
                  <a:pt x="32804" y="150959"/>
                </a:lnTo>
                <a:lnTo>
                  <a:pt x="32395" y="151393"/>
                </a:lnTo>
                <a:lnTo>
                  <a:pt x="31163" y="152262"/>
                </a:lnTo>
                <a:lnTo>
                  <a:pt x="29932" y="152262"/>
                </a:lnTo>
                <a:lnTo>
                  <a:pt x="29110" y="152262"/>
                </a:lnTo>
                <a:lnTo>
                  <a:pt x="27879" y="151393"/>
                </a:lnTo>
                <a:lnTo>
                  <a:pt x="27466" y="150527"/>
                </a:lnTo>
                <a:lnTo>
                  <a:pt x="27057" y="149658"/>
                </a:lnTo>
                <a:lnTo>
                  <a:pt x="26648" y="146616"/>
                </a:lnTo>
                <a:lnTo>
                  <a:pt x="27057" y="137928"/>
                </a:lnTo>
                <a:lnTo>
                  <a:pt x="27879" y="129240"/>
                </a:lnTo>
                <a:lnTo>
                  <a:pt x="29110" y="120117"/>
                </a:lnTo>
                <a:lnTo>
                  <a:pt x="30751" y="111867"/>
                </a:lnTo>
                <a:lnTo>
                  <a:pt x="35270" y="88409"/>
                </a:lnTo>
                <a:lnTo>
                  <a:pt x="37732" y="76679"/>
                </a:lnTo>
                <a:lnTo>
                  <a:pt x="40607" y="65387"/>
                </a:lnTo>
                <a:lnTo>
                  <a:pt x="45945" y="44968"/>
                </a:lnTo>
                <a:lnTo>
                  <a:pt x="48820" y="34545"/>
                </a:lnTo>
                <a:lnTo>
                  <a:pt x="50461" y="29765"/>
                </a:lnTo>
                <a:lnTo>
                  <a:pt x="50895" y="28666"/>
                </a:lnTo>
                <a:lnTo>
                  <a:pt x="46487" y="31906"/>
                </a:lnTo>
                <a:lnTo>
                  <a:pt x="42223" y="35357"/>
                </a:lnTo>
                <a:lnTo>
                  <a:pt x="37959" y="38806"/>
                </a:lnTo>
                <a:lnTo>
                  <a:pt x="34120" y="43117"/>
                </a:lnTo>
                <a:lnTo>
                  <a:pt x="30707" y="47428"/>
                </a:lnTo>
                <a:lnTo>
                  <a:pt x="28150" y="52173"/>
                </a:lnTo>
                <a:lnTo>
                  <a:pt x="25164" y="57347"/>
                </a:lnTo>
                <a:lnTo>
                  <a:pt x="22604" y="63384"/>
                </a:lnTo>
                <a:lnTo>
                  <a:pt x="20472" y="70280"/>
                </a:lnTo>
                <a:lnTo>
                  <a:pt x="18766" y="76748"/>
                </a:lnTo>
                <a:lnTo>
                  <a:pt x="17487" y="84079"/>
                </a:lnTo>
                <a:lnTo>
                  <a:pt x="16634" y="90548"/>
                </a:lnTo>
                <a:lnTo>
                  <a:pt x="16208" y="97875"/>
                </a:lnTo>
                <a:lnTo>
                  <a:pt x="15780" y="104343"/>
                </a:lnTo>
                <a:lnTo>
                  <a:pt x="16208" y="111674"/>
                </a:lnTo>
                <a:lnTo>
                  <a:pt x="16634" y="118143"/>
                </a:lnTo>
                <a:lnTo>
                  <a:pt x="17912" y="125039"/>
                </a:lnTo>
                <a:lnTo>
                  <a:pt x="19194" y="131076"/>
                </a:lnTo>
                <a:lnTo>
                  <a:pt x="20897" y="137975"/>
                </a:lnTo>
                <a:lnTo>
                  <a:pt x="23029" y="144012"/>
                </a:lnTo>
                <a:lnTo>
                  <a:pt x="25589" y="150049"/>
                </a:lnTo>
                <a:lnTo>
                  <a:pt x="29003" y="155654"/>
                </a:lnTo>
                <a:lnTo>
                  <a:pt x="32413" y="160828"/>
                </a:lnTo>
                <a:lnTo>
                  <a:pt x="37106" y="167727"/>
                </a:lnTo>
                <a:lnTo>
                  <a:pt x="43076" y="173333"/>
                </a:lnTo>
                <a:lnTo>
                  <a:pt x="44210" y="174794"/>
                </a:lnTo>
                <a:lnTo>
                  <a:pt x="44997" y="173204"/>
                </a:lnTo>
                <a:lnTo>
                  <a:pt x="45844" y="172344"/>
                </a:lnTo>
                <a:lnTo>
                  <a:pt x="47116" y="171484"/>
                </a:lnTo>
                <a:lnTo>
                  <a:pt x="48389" y="171056"/>
                </a:lnTo>
                <a:lnTo>
                  <a:pt x="50933" y="169765"/>
                </a:lnTo>
                <a:lnTo>
                  <a:pt x="53481" y="168045"/>
                </a:lnTo>
                <a:lnTo>
                  <a:pt x="56025" y="165466"/>
                </a:lnTo>
                <a:lnTo>
                  <a:pt x="58569" y="162887"/>
                </a:lnTo>
                <a:lnTo>
                  <a:pt x="60046" y="161020"/>
                </a:lnTo>
                <a:lnTo>
                  <a:pt x="59952" y="160349"/>
                </a:lnTo>
                <a:lnTo>
                  <a:pt x="59952" y="156561"/>
                </a:lnTo>
                <a:lnTo>
                  <a:pt x="60361" y="149409"/>
                </a:lnTo>
                <a:lnTo>
                  <a:pt x="61177" y="143099"/>
                </a:lnTo>
                <a:lnTo>
                  <a:pt x="62402" y="132584"/>
                </a:lnTo>
                <a:lnTo>
                  <a:pt x="63627" y="122488"/>
                </a:lnTo>
                <a:lnTo>
                  <a:pt x="65670" y="111970"/>
                </a:lnTo>
                <a:lnTo>
                  <a:pt x="68530" y="101453"/>
                </a:lnTo>
                <a:lnTo>
                  <a:pt x="70980" y="90097"/>
                </a:lnTo>
                <a:lnTo>
                  <a:pt x="73839" y="78739"/>
                </a:lnTo>
                <a:lnTo>
                  <a:pt x="77108" y="67380"/>
                </a:lnTo>
                <a:lnTo>
                  <a:pt x="80783" y="56862"/>
                </a:lnTo>
                <a:lnTo>
                  <a:pt x="84867" y="45926"/>
                </a:lnTo>
                <a:lnTo>
                  <a:pt x="88951" y="34989"/>
                </a:lnTo>
                <a:lnTo>
                  <a:pt x="94264" y="24471"/>
                </a:lnTo>
                <a:lnTo>
                  <a:pt x="99982" y="14375"/>
                </a:lnTo>
                <a:lnTo>
                  <a:pt x="100017" y="14300"/>
                </a:lnTo>
                <a:lnTo>
                  <a:pt x="98943" y="14227"/>
                </a:lnTo>
                <a:lnTo>
                  <a:pt x="93398" y="14659"/>
                </a:lnTo>
                <a:close/>
                <a:moveTo>
                  <a:pt x="105339" y="14659"/>
                </a:moveTo>
                <a:lnTo>
                  <a:pt x="102961" y="14498"/>
                </a:lnTo>
                <a:lnTo>
                  <a:pt x="103248" y="14797"/>
                </a:lnTo>
                <a:lnTo>
                  <a:pt x="103248" y="16057"/>
                </a:lnTo>
                <a:lnTo>
                  <a:pt x="103248" y="16898"/>
                </a:lnTo>
                <a:lnTo>
                  <a:pt x="97939" y="26153"/>
                </a:lnTo>
                <a:lnTo>
                  <a:pt x="92629" y="35830"/>
                </a:lnTo>
                <a:lnTo>
                  <a:pt x="88545" y="45926"/>
                </a:lnTo>
                <a:lnTo>
                  <a:pt x="84867" y="56443"/>
                </a:lnTo>
                <a:lnTo>
                  <a:pt x="79148" y="73691"/>
                </a:lnTo>
                <a:lnTo>
                  <a:pt x="74248" y="91357"/>
                </a:lnTo>
                <a:lnTo>
                  <a:pt x="69755" y="112392"/>
                </a:lnTo>
                <a:lnTo>
                  <a:pt x="67711" y="122488"/>
                </a:lnTo>
                <a:lnTo>
                  <a:pt x="65670" y="132584"/>
                </a:lnTo>
                <a:lnTo>
                  <a:pt x="64852" y="141417"/>
                </a:lnTo>
                <a:lnTo>
                  <a:pt x="64446" y="149831"/>
                </a:lnTo>
                <a:lnTo>
                  <a:pt x="64055" y="155862"/>
                </a:lnTo>
                <a:lnTo>
                  <a:pt x="68328" y="149564"/>
                </a:lnTo>
                <a:lnTo>
                  <a:pt x="72145" y="144406"/>
                </a:lnTo>
                <a:lnTo>
                  <a:pt x="75114" y="140535"/>
                </a:lnTo>
                <a:lnTo>
                  <a:pt x="83176" y="131510"/>
                </a:lnTo>
                <a:lnTo>
                  <a:pt x="86596" y="128390"/>
                </a:lnTo>
                <a:lnTo>
                  <a:pt x="86596" y="128072"/>
                </a:lnTo>
                <a:lnTo>
                  <a:pt x="87040" y="127206"/>
                </a:lnTo>
                <a:lnTo>
                  <a:pt x="87928" y="118996"/>
                </a:lnTo>
                <a:lnTo>
                  <a:pt x="89704" y="111646"/>
                </a:lnTo>
                <a:lnTo>
                  <a:pt x="92812" y="96087"/>
                </a:lnTo>
                <a:lnTo>
                  <a:pt x="100804" y="65399"/>
                </a:lnTo>
                <a:lnTo>
                  <a:pt x="103028" y="57190"/>
                </a:lnTo>
                <a:lnTo>
                  <a:pt x="105248" y="48111"/>
                </a:lnTo>
                <a:lnTo>
                  <a:pt x="108356" y="39467"/>
                </a:lnTo>
                <a:lnTo>
                  <a:pt x="109244" y="35578"/>
                </a:lnTo>
                <a:lnTo>
                  <a:pt x="110132" y="31254"/>
                </a:lnTo>
                <a:lnTo>
                  <a:pt x="110576" y="26934"/>
                </a:lnTo>
                <a:lnTo>
                  <a:pt x="111908" y="22179"/>
                </a:lnTo>
                <a:lnTo>
                  <a:pt x="114128" y="17855"/>
                </a:lnTo>
                <a:lnTo>
                  <a:pt x="115353" y="16265"/>
                </a:lnTo>
                <a:lnTo>
                  <a:pt x="112163" y="15522"/>
                </a:lnTo>
                <a:lnTo>
                  <a:pt x="105339" y="14659"/>
                </a:lnTo>
                <a:close/>
                <a:moveTo>
                  <a:pt x="123251" y="18110"/>
                </a:moveTo>
                <a:lnTo>
                  <a:pt x="119321" y="17191"/>
                </a:lnTo>
                <a:lnTo>
                  <a:pt x="117680" y="19587"/>
                </a:lnTo>
                <a:lnTo>
                  <a:pt x="115904" y="23042"/>
                </a:lnTo>
                <a:lnTo>
                  <a:pt x="115016" y="26934"/>
                </a:lnTo>
                <a:lnTo>
                  <a:pt x="113684" y="30391"/>
                </a:lnTo>
                <a:lnTo>
                  <a:pt x="112352" y="37738"/>
                </a:lnTo>
                <a:lnTo>
                  <a:pt x="110576" y="45085"/>
                </a:lnTo>
                <a:lnTo>
                  <a:pt x="106580" y="59350"/>
                </a:lnTo>
                <a:lnTo>
                  <a:pt x="103028" y="73612"/>
                </a:lnTo>
                <a:lnTo>
                  <a:pt x="96364" y="101708"/>
                </a:lnTo>
                <a:lnTo>
                  <a:pt x="92812" y="115970"/>
                </a:lnTo>
                <a:lnTo>
                  <a:pt x="91480" y="123316"/>
                </a:lnTo>
                <a:lnTo>
                  <a:pt x="91392" y="124019"/>
                </a:lnTo>
                <a:lnTo>
                  <a:pt x="91660" y="123773"/>
                </a:lnTo>
                <a:lnTo>
                  <a:pt x="100993" y="115604"/>
                </a:lnTo>
                <a:lnTo>
                  <a:pt x="109899" y="108299"/>
                </a:lnTo>
                <a:lnTo>
                  <a:pt x="111174" y="107439"/>
                </a:lnTo>
                <a:lnTo>
                  <a:pt x="113315" y="105578"/>
                </a:lnTo>
                <a:lnTo>
                  <a:pt x="113678" y="100949"/>
                </a:lnTo>
                <a:lnTo>
                  <a:pt x="114550" y="94918"/>
                </a:lnTo>
                <a:lnTo>
                  <a:pt x="117608" y="84142"/>
                </a:lnTo>
                <a:lnTo>
                  <a:pt x="121538" y="72510"/>
                </a:lnTo>
                <a:lnTo>
                  <a:pt x="123285" y="66908"/>
                </a:lnTo>
                <a:lnTo>
                  <a:pt x="124161" y="61306"/>
                </a:lnTo>
                <a:lnTo>
                  <a:pt x="128091" y="40188"/>
                </a:lnTo>
                <a:lnTo>
                  <a:pt x="128963" y="37171"/>
                </a:lnTo>
                <a:lnTo>
                  <a:pt x="129839" y="34586"/>
                </a:lnTo>
                <a:lnTo>
                  <a:pt x="132024" y="29415"/>
                </a:lnTo>
                <a:lnTo>
                  <a:pt x="134206" y="23813"/>
                </a:lnTo>
                <a:lnTo>
                  <a:pt x="135261" y="21732"/>
                </a:lnTo>
                <a:lnTo>
                  <a:pt x="134767" y="21558"/>
                </a:lnTo>
                <a:lnTo>
                  <a:pt x="123251" y="18110"/>
                </a:lnTo>
                <a:close/>
                <a:moveTo>
                  <a:pt x="145855" y="25438"/>
                </a:moveTo>
                <a:lnTo>
                  <a:pt x="138974" y="23032"/>
                </a:lnTo>
                <a:lnTo>
                  <a:pt x="137264" y="26830"/>
                </a:lnTo>
                <a:lnTo>
                  <a:pt x="135079" y="31138"/>
                </a:lnTo>
                <a:lnTo>
                  <a:pt x="133334" y="35017"/>
                </a:lnTo>
                <a:lnTo>
                  <a:pt x="131149" y="45790"/>
                </a:lnTo>
                <a:lnTo>
                  <a:pt x="129401" y="56132"/>
                </a:lnTo>
                <a:lnTo>
                  <a:pt x="127219" y="67336"/>
                </a:lnTo>
                <a:lnTo>
                  <a:pt x="125909" y="73370"/>
                </a:lnTo>
                <a:lnTo>
                  <a:pt x="124599" y="78972"/>
                </a:lnTo>
                <a:lnTo>
                  <a:pt x="119793" y="92761"/>
                </a:lnTo>
                <a:lnTo>
                  <a:pt x="118045" y="99658"/>
                </a:lnTo>
                <a:lnTo>
                  <a:pt x="117765" y="101865"/>
                </a:lnTo>
                <a:lnTo>
                  <a:pt x="123899" y="97982"/>
                </a:lnTo>
                <a:lnTo>
                  <a:pt x="130919" y="94008"/>
                </a:lnTo>
                <a:lnTo>
                  <a:pt x="130286" y="92664"/>
                </a:lnTo>
                <a:lnTo>
                  <a:pt x="129892" y="91832"/>
                </a:lnTo>
                <a:lnTo>
                  <a:pt x="129892" y="88507"/>
                </a:lnTo>
                <a:lnTo>
                  <a:pt x="131070" y="84769"/>
                </a:lnTo>
                <a:lnTo>
                  <a:pt x="132244" y="79781"/>
                </a:lnTo>
                <a:lnTo>
                  <a:pt x="135771" y="71471"/>
                </a:lnTo>
                <a:lnTo>
                  <a:pt x="137730" y="65239"/>
                </a:lnTo>
                <a:lnTo>
                  <a:pt x="139689" y="54850"/>
                </a:lnTo>
                <a:lnTo>
                  <a:pt x="141257" y="49034"/>
                </a:lnTo>
                <a:lnTo>
                  <a:pt x="142822" y="43630"/>
                </a:lnTo>
                <a:lnTo>
                  <a:pt x="144390" y="37814"/>
                </a:lnTo>
                <a:lnTo>
                  <a:pt x="146743" y="32826"/>
                </a:lnTo>
                <a:lnTo>
                  <a:pt x="149876" y="27841"/>
                </a:lnTo>
                <a:lnTo>
                  <a:pt x="150317" y="27371"/>
                </a:lnTo>
                <a:lnTo>
                  <a:pt x="145855" y="25438"/>
                </a:lnTo>
                <a:close/>
                <a:moveTo>
                  <a:pt x="163341" y="33200"/>
                </a:moveTo>
                <a:lnTo>
                  <a:pt x="157371" y="30612"/>
                </a:lnTo>
                <a:lnTo>
                  <a:pt x="153932" y="29009"/>
                </a:lnTo>
                <a:lnTo>
                  <a:pt x="152619" y="30750"/>
                </a:lnTo>
                <a:lnTo>
                  <a:pt x="150270" y="34904"/>
                </a:lnTo>
                <a:lnTo>
                  <a:pt x="148308" y="39476"/>
                </a:lnTo>
                <a:lnTo>
                  <a:pt x="145958" y="44877"/>
                </a:lnTo>
                <a:lnTo>
                  <a:pt x="144784" y="49862"/>
                </a:lnTo>
                <a:lnTo>
                  <a:pt x="143216" y="55266"/>
                </a:lnTo>
                <a:lnTo>
                  <a:pt x="141257" y="65239"/>
                </a:lnTo>
                <a:lnTo>
                  <a:pt x="139298" y="73133"/>
                </a:lnTo>
                <a:lnTo>
                  <a:pt x="136946" y="81028"/>
                </a:lnTo>
                <a:lnTo>
                  <a:pt x="135378" y="86847"/>
                </a:lnTo>
                <a:lnTo>
                  <a:pt x="133813" y="89754"/>
                </a:lnTo>
                <a:lnTo>
                  <a:pt x="133419" y="91001"/>
                </a:lnTo>
                <a:lnTo>
                  <a:pt x="133813" y="91832"/>
                </a:lnTo>
                <a:lnTo>
                  <a:pt x="134140" y="92182"/>
                </a:lnTo>
                <a:lnTo>
                  <a:pt x="138322" y="89814"/>
                </a:lnTo>
                <a:lnTo>
                  <a:pt x="145533" y="85515"/>
                </a:lnTo>
                <a:lnTo>
                  <a:pt x="153170" y="81217"/>
                </a:lnTo>
                <a:lnTo>
                  <a:pt x="163351" y="74339"/>
                </a:lnTo>
                <a:lnTo>
                  <a:pt x="169220" y="70287"/>
                </a:lnTo>
                <a:lnTo>
                  <a:pt x="170565" y="64051"/>
                </a:lnTo>
                <a:lnTo>
                  <a:pt x="171374" y="57013"/>
                </a:lnTo>
                <a:lnTo>
                  <a:pt x="172181" y="49097"/>
                </a:lnTo>
                <a:lnTo>
                  <a:pt x="172584" y="46017"/>
                </a:lnTo>
                <a:lnTo>
                  <a:pt x="173393" y="42499"/>
                </a:lnTo>
                <a:lnTo>
                  <a:pt x="174448" y="41117"/>
                </a:lnTo>
                <a:lnTo>
                  <a:pt x="173576" y="40531"/>
                </a:lnTo>
                <a:lnTo>
                  <a:pt x="169734" y="37615"/>
                </a:lnTo>
                <a:lnTo>
                  <a:pt x="169646" y="37703"/>
                </a:lnTo>
                <a:lnTo>
                  <a:pt x="167926" y="39835"/>
                </a:lnTo>
                <a:lnTo>
                  <a:pt x="166635" y="42821"/>
                </a:lnTo>
                <a:lnTo>
                  <a:pt x="164487" y="48366"/>
                </a:lnTo>
                <a:lnTo>
                  <a:pt x="162768" y="54337"/>
                </a:lnTo>
                <a:lnTo>
                  <a:pt x="159761" y="60307"/>
                </a:lnTo>
                <a:lnTo>
                  <a:pt x="157182" y="66278"/>
                </a:lnTo>
                <a:lnTo>
                  <a:pt x="155462" y="73105"/>
                </a:lnTo>
                <a:lnTo>
                  <a:pt x="153743" y="79076"/>
                </a:lnTo>
                <a:lnTo>
                  <a:pt x="153315" y="79929"/>
                </a:lnTo>
                <a:lnTo>
                  <a:pt x="152883" y="80779"/>
                </a:lnTo>
                <a:lnTo>
                  <a:pt x="152455" y="81207"/>
                </a:lnTo>
                <a:lnTo>
                  <a:pt x="151595" y="80779"/>
                </a:lnTo>
                <a:lnTo>
                  <a:pt x="150736" y="80779"/>
                </a:lnTo>
                <a:lnTo>
                  <a:pt x="150304" y="79929"/>
                </a:lnTo>
                <a:lnTo>
                  <a:pt x="149876" y="79076"/>
                </a:lnTo>
                <a:lnTo>
                  <a:pt x="149876" y="78222"/>
                </a:lnTo>
                <a:lnTo>
                  <a:pt x="152455" y="69263"/>
                </a:lnTo>
                <a:lnTo>
                  <a:pt x="155462" y="60307"/>
                </a:lnTo>
                <a:lnTo>
                  <a:pt x="162340" y="43246"/>
                </a:lnTo>
                <a:lnTo>
                  <a:pt x="164059" y="38557"/>
                </a:lnTo>
                <a:lnTo>
                  <a:pt x="166497" y="35329"/>
                </a:lnTo>
                <a:lnTo>
                  <a:pt x="163341" y="33200"/>
                </a:lnTo>
                <a:close/>
                <a:moveTo>
                  <a:pt x="182960" y="48291"/>
                </a:moveTo>
                <a:lnTo>
                  <a:pt x="178693" y="43979"/>
                </a:lnTo>
                <a:lnTo>
                  <a:pt x="177364" y="43082"/>
                </a:lnTo>
                <a:lnTo>
                  <a:pt x="176621" y="44697"/>
                </a:lnTo>
                <a:lnTo>
                  <a:pt x="176218" y="46896"/>
                </a:lnTo>
                <a:lnTo>
                  <a:pt x="175815" y="49534"/>
                </a:lnTo>
                <a:lnTo>
                  <a:pt x="175411" y="58774"/>
                </a:lnTo>
                <a:lnTo>
                  <a:pt x="175008" y="64492"/>
                </a:lnTo>
                <a:lnTo>
                  <a:pt x="175008" y="66187"/>
                </a:lnTo>
                <a:lnTo>
                  <a:pt x="189497" y="55543"/>
                </a:lnTo>
                <a:lnTo>
                  <a:pt x="187224" y="53036"/>
                </a:lnTo>
                <a:lnTo>
                  <a:pt x="182960" y="48291"/>
                </a:lnTo>
                <a:close/>
                <a:moveTo>
                  <a:pt x="207248" y="82684"/>
                </a:moveTo>
                <a:lnTo>
                  <a:pt x="202613" y="77145"/>
                </a:lnTo>
                <a:lnTo>
                  <a:pt x="197556" y="72885"/>
                </a:lnTo>
                <a:lnTo>
                  <a:pt x="195115" y="70416"/>
                </a:lnTo>
                <a:lnTo>
                  <a:pt x="187107" y="76059"/>
                </a:lnTo>
                <a:lnTo>
                  <a:pt x="177776" y="82936"/>
                </a:lnTo>
                <a:lnTo>
                  <a:pt x="157837" y="95403"/>
                </a:lnTo>
                <a:lnTo>
                  <a:pt x="145111" y="103569"/>
                </a:lnTo>
                <a:lnTo>
                  <a:pt x="132383" y="112166"/>
                </a:lnTo>
                <a:lnTo>
                  <a:pt x="119658" y="121622"/>
                </a:lnTo>
                <a:lnTo>
                  <a:pt x="107354" y="131079"/>
                </a:lnTo>
                <a:lnTo>
                  <a:pt x="98871" y="139247"/>
                </a:lnTo>
                <a:lnTo>
                  <a:pt x="89537" y="147844"/>
                </a:lnTo>
                <a:lnTo>
                  <a:pt x="80628" y="156870"/>
                </a:lnTo>
                <a:lnTo>
                  <a:pt x="76387" y="162459"/>
                </a:lnTo>
                <a:lnTo>
                  <a:pt x="72570" y="167617"/>
                </a:lnTo>
                <a:lnTo>
                  <a:pt x="68328" y="173204"/>
                </a:lnTo>
                <a:lnTo>
                  <a:pt x="63236" y="178793"/>
                </a:lnTo>
                <a:lnTo>
                  <a:pt x="61117" y="180941"/>
                </a:lnTo>
                <a:lnTo>
                  <a:pt x="58147" y="183092"/>
                </a:lnTo>
                <a:lnTo>
                  <a:pt x="56497" y="184203"/>
                </a:lnTo>
                <a:lnTo>
                  <a:pt x="62266" y="191329"/>
                </a:lnTo>
                <a:lnTo>
                  <a:pt x="71959" y="203686"/>
                </a:lnTo>
                <a:lnTo>
                  <a:pt x="72731" y="204659"/>
                </a:lnTo>
                <a:lnTo>
                  <a:pt x="72913" y="204474"/>
                </a:lnTo>
                <a:lnTo>
                  <a:pt x="74611" y="202757"/>
                </a:lnTo>
                <a:lnTo>
                  <a:pt x="76308" y="200178"/>
                </a:lnTo>
                <a:lnTo>
                  <a:pt x="78427" y="195455"/>
                </a:lnTo>
                <a:lnTo>
                  <a:pt x="80125" y="192447"/>
                </a:lnTo>
                <a:lnTo>
                  <a:pt x="82244" y="189871"/>
                </a:lnTo>
                <a:lnTo>
                  <a:pt x="90305" y="179993"/>
                </a:lnTo>
                <a:lnTo>
                  <a:pt x="94972" y="176126"/>
                </a:lnTo>
                <a:lnTo>
                  <a:pt x="98789" y="171831"/>
                </a:lnTo>
                <a:lnTo>
                  <a:pt x="109820" y="162812"/>
                </a:lnTo>
                <a:lnTo>
                  <a:pt x="123396" y="150786"/>
                </a:lnTo>
                <a:lnTo>
                  <a:pt x="137393" y="139191"/>
                </a:lnTo>
                <a:lnTo>
                  <a:pt x="149271" y="128881"/>
                </a:lnTo>
                <a:lnTo>
                  <a:pt x="163272" y="117714"/>
                </a:lnTo>
                <a:lnTo>
                  <a:pt x="170058" y="112559"/>
                </a:lnTo>
                <a:lnTo>
                  <a:pt x="177695" y="107408"/>
                </a:lnTo>
                <a:lnTo>
                  <a:pt x="189573" y="98817"/>
                </a:lnTo>
                <a:lnTo>
                  <a:pt x="201873" y="91086"/>
                </a:lnTo>
                <a:lnTo>
                  <a:pt x="209934" y="86139"/>
                </a:lnTo>
                <a:lnTo>
                  <a:pt x="207248" y="82684"/>
                </a:lnTo>
                <a:close/>
                <a:moveTo>
                  <a:pt x="299751" y="189308"/>
                </a:moveTo>
                <a:lnTo>
                  <a:pt x="297865" y="187497"/>
                </a:lnTo>
                <a:lnTo>
                  <a:pt x="289013" y="178122"/>
                </a:lnTo>
                <a:lnTo>
                  <a:pt x="282554" y="170562"/>
                </a:lnTo>
                <a:lnTo>
                  <a:pt x="282208" y="181026"/>
                </a:lnTo>
                <a:lnTo>
                  <a:pt x="281323" y="194557"/>
                </a:lnTo>
                <a:lnTo>
                  <a:pt x="280879" y="208095"/>
                </a:lnTo>
                <a:lnTo>
                  <a:pt x="280879" y="208939"/>
                </a:lnTo>
                <a:lnTo>
                  <a:pt x="280435" y="209361"/>
                </a:lnTo>
                <a:lnTo>
                  <a:pt x="279903" y="209616"/>
                </a:lnTo>
                <a:lnTo>
                  <a:pt x="286072" y="217000"/>
                </a:lnTo>
                <a:lnTo>
                  <a:pt x="299751" y="232437"/>
                </a:lnTo>
                <a:lnTo>
                  <a:pt x="299751" y="189308"/>
                </a:lnTo>
                <a:close/>
                <a:moveTo>
                  <a:pt x="293608" y="247493"/>
                </a:moveTo>
                <a:lnTo>
                  <a:pt x="284397" y="237186"/>
                </a:lnTo>
                <a:lnTo>
                  <a:pt x="269744" y="221296"/>
                </a:lnTo>
                <a:lnTo>
                  <a:pt x="262627" y="213133"/>
                </a:lnTo>
                <a:lnTo>
                  <a:pt x="255929" y="204974"/>
                </a:lnTo>
                <a:lnTo>
                  <a:pt x="250488" y="197672"/>
                </a:lnTo>
                <a:lnTo>
                  <a:pt x="239605" y="183929"/>
                </a:lnTo>
                <a:lnTo>
                  <a:pt x="228718" y="170615"/>
                </a:lnTo>
                <a:lnTo>
                  <a:pt x="222439" y="164604"/>
                </a:lnTo>
                <a:lnTo>
                  <a:pt x="216579" y="158161"/>
                </a:lnTo>
                <a:lnTo>
                  <a:pt x="209881" y="152577"/>
                </a:lnTo>
                <a:lnTo>
                  <a:pt x="203183" y="147422"/>
                </a:lnTo>
                <a:lnTo>
                  <a:pt x="201926" y="145706"/>
                </a:lnTo>
                <a:lnTo>
                  <a:pt x="201089" y="144415"/>
                </a:lnTo>
                <a:lnTo>
                  <a:pt x="199835" y="142699"/>
                </a:lnTo>
                <a:lnTo>
                  <a:pt x="199835" y="141411"/>
                </a:lnTo>
                <a:lnTo>
                  <a:pt x="199835" y="139263"/>
                </a:lnTo>
                <a:lnTo>
                  <a:pt x="200254" y="137544"/>
                </a:lnTo>
                <a:lnTo>
                  <a:pt x="201508" y="135396"/>
                </a:lnTo>
                <a:lnTo>
                  <a:pt x="202764" y="133252"/>
                </a:lnTo>
                <a:lnTo>
                  <a:pt x="204858" y="132392"/>
                </a:lnTo>
                <a:lnTo>
                  <a:pt x="206533" y="131961"/>
                </a:lnTo>
                <a:lnTo>
                  <a:pt x="208624" y="131961"/>
                </a:lnTo>
                <a:lnTo>
                  <a:pt x="210300" y="133252"/>
                </a:lnTo>
                <a:lnTo>
                  <a:pt x="216998" y="138404"/>
                </a:lnTo>
                <a:lnTo>
                  <a:pt x="222858" y="143987"/>
                </a:lnTo>
                <a:lnTo>
                  <a:pt x="229137" y="149570"/>
                </a:lnTo>
                <a:lnTo>
                  <a:pt x="234579" y="155582"/>
                </a:lnTo>
                <a:lnTo>
                  <a:pt x="245884" y="168039"/>
                </a:lnTo>
                <a:lnTo>
                  <a:pt x="256767" y="181353"/>
                </a:lnTo>
                <a:lnTo>
                  <a:pt x="271001" y="198960"/>
                </a:lnTo>
                <a:lnTo>
                  <a:pt x="276521" y="205566"/>
                </a:lnTo>
                <a:lnTo>
                  <a:pt x="276880" y="194557"/>
                </a:lnTo>
                <a:lnTo>
                  <a:pt x="277768" y="181026"/>
                </a:lnTo>
                <a:lnTo>
                  <a:pt x="278212" y="167488"/>
                </a:lnTo>
                <a:lnTo>
                  <a:pt x="278275" y="165577"/>
                </a:lnTo>
                <a:lnTo>
                  <a:pt x="272578" y="158951"/>
                </a:lnTo>
                <a:lnTo>
                  <a:pt x="263304" y="148298"/>
                </a:lnTo>
                <a:lnTo>
                  <a:pt x="262552" y="147353"/>
                </a:lnTo>
                <a:lnTo>
                  <a:pt x="262004" y="156917"/>
                </a:lnTo>
                <a:lnTo>
                  <a:pt x="261450" y="167066"/>
                </a:lnTo>
                <a:lnTo>
                  <a:pt x="261450" y="167913"/>
                </a:lnTo>
                <a:lnTo>
                  <a:pt x="260895" y="168335"/>
                </a:lnTo>
                <a:lnTo>
                  <a:pt x="259784" y="168757"/>
                </a:lnTo>
                <a:lnTo>
                  <a:pt x="259230" y="169182"/>
                </a:lnTo>
                <a:lnTo>
                  <a:pt x="258118" y="168757"/>
                </a:lnTo>
                <a:lnTo>
                  <a:pt x="257009" y="168335"/>
                </a:lnTo>
                <a:lnTo>
                  <a:pt x="256455" y="167913"/>
                </a:lnTo>
                <a:lnTo>
                  <a:pt x="256455" y="167066"/>
                </a:lnTo>
                <a:lnTo>
                  <a:pt x="256455" y="156917"/>
                </a:lnTo>
                <a:lnTo>
                  <a:pt x="257564" y="146342"/>
                </a:lnTo>
                <a:lnTo>
                  <a:pt x="258086" y="141767"/>
                </a:lnTo>
                <a:lnTo>
                  <a:pt x="254456" y="137219"/>
                </a:lnTo>
                <a:lnTo>
                  <a:pt x="243497" y="124438"/>
                </a:lnTo>
                <a:lnTo>
                  <a:pt x="232960" y="111656"/>
                </a:lnTo>
                <a:lnTo>
                  <a:pt x="230699" y="109121"/>
                </a:lnTo>
                <a:lnTo>
                  <a:pt x="230822" y="112625"/>
                </a:lnTo>
                <a:lnTo>
                  <a:pt x="230387" y="125423"/>
                </a:lnTo>
                <a:lnTo>
                  <a:pt x="230387" y="130540"/>
                </a:lnTo>
                <a:lnTo>
                  <a:pt x="230387" y="136086"/>
                </a:lnTo>
                <a:lnTo>
                  <a:pt x="231257" y="138643"/>
                </a:lnTo>
                <a:lnTo>
                  <a:pt x="232126" y="141203"/>
                </a:lnTo>
                <a:lnTo>
                  <a:pt x="233429" y="142910"/>
                </a:lnTo>
                <a:lnTo>
                  <a:pt x="235602" y="144613"/>
                </a:lnTo>
                <a:lnTo>
                  <a:pt x="236037" y="145467"/>
                </a:lnTo>
                <a:lnTo>
                  <a:pt x="236471" y="145895"/>
                </a:lnTo>
                <a:lnTo>
                  <a:pt x="236471" y="147174"/>
                </a:lnTo>
                <a:lnTo>
                  <a:pt x="236037" y="148027"/>
                </a:lnTo>
                <a:lnTo>
                  <a:pt x="235602" y="148452"/>
                </a:lnTo>
                <a:lnTo>
                  <a:pt x="235168" y="148880"/>
                </a:lnTo>
                <a:lnTo>
                  <a:pt x="234299" y="148880"/>
                </a:lnTo>
                <a:lnTo>
                  <a:pt x="233429" y="148452"/>
                </a:lnTo>
                <a:lnTo>
                  <a:pt x="231691" y="147174"/>
                </a:lnTo>
                <a:lnTo>
                  <a:pt x="229953" y="145042"/>
                </a:lnTo>
                <a:lnTo>
                  <a:pt x="228649" y="142910"/>
                </a:lnTo>
                <a:lnTo>
                  <a:pt x="227783" y="140775"/>
                </a:lnTo>
                <a:lnTo>
                  <a:pt x="226914" y="138643"/>
                </a:lnTo>
                <a:lnTo>
                  <a:pt x="226479" y="136086"/>
                </a:lnTo>
                <a:lnTo>
                  <a:pt x="226479" y="130965"/>
                </a:lnTo>
                <a:lnTo>
                  <a:pt x="226479" y="104951"/>
                </a:lnTo>
                <a:lnTo>
                  <a:pt x="224952" y="103563"/>
                </a:lnTo>
                <a:lnTo>
                  <a:pt x="221158" y="99727"/>
                </a:lnTo>
                <a:lnTo>
                  <a:pt x="219750" y="98304"/>
                </a:lnTo>
                <a:lnTo>
                  <a:pt x="207812" y="105688"/>
                </a:lnTo>
                <a:lnTo>
                  <a:pt x="184906" y="120722"/>
                </a:lnTo>
                <a:lnTo>
                  <a:pt x="175997" y="127165"/>
                </a:lnTo>
                <a:lnTo>
                  <a:pt x="167089" y="134036"/>
                </a:lnTo>
                <a:lnTo>
                  <a:pt x="150543" y="148638"/>
                </a:lnTo>
                <a:lnTo>
                  <a:pt x="139516" y="158088"/>
                </a:lnTo>
                <a:lnTo>
                  <a:pt x="126787" y="168395"/>
                </a:lnTo>
                <a:lnTo>
                  <a:pt x="113215" y="179565"/>
                </a:lnTo>
                <a:lnTo>
                  <a:pt x="106425" y="185148"/>
                </a:lnTo>
                <a:lnTo>
                  <a:pt x="100486" y="192019"/>
                </a:lnTo>
                <a:lnTo>
                  <a:pt x="97942" y="194595"/>
                </a:lnTo>
                <a:lnTo>
                  <a:pt x="95819" y="197602"/>
                </a:lnTo>
                <a:lnTo>
                  <a:pt x="91578" y="204045"/>
                </a:lnTo>
                <a:lnTo>
                  <a:pt x="89458" y="207909"/>
                </a:lnTo>
                <a:lnTo>
                  <a:pt x="86911" y="211348"/>
                </a:lnTo>
                <a:lnTo>
                  <a:pt x="83941" y="215212"/>
                </a:lnTo>
                <a:lnTo>
                  <a:pt x="82329" y="216484"/>
                </a:lnTo>
                <a:lnTo>
                  <a:pt x="86287" y="221154"/>
                </a:lnTo>
                <a:lnTo>
                  <a:pt x="90082" y="224990"/>
                </a:lnTo>
                <a:lnTo>
                  <a:pt x="93876" y="229250"/>
                </a:lnTo>
                <a:lnTo>
                  <a:pt x="98512" y="232661"/>
                </a:lnTo>
                <a:lnTo>
                  <a:pt x="102725" y="235643"/>
                </a:lnTo>
                <a:lnTo>
                  <a:pt x="106939" y="239050"/>
                </a:lnTo>
                <a:lnTo>
                  <a:pt x="111999" y="243311"/>
                </a:lnTo>
                <a:lnTo>
                  <a:pt x="116635" y="247571"/>
                </a:lnTo>
                <a:lnTo>
                  <a:pt x="121692" y="252257"/>
                </a:lnTo>
                <a:lnTo>
                  <a:pt x="126327" y="257796"/>
                </a:lnTo>
                <a:lnTo>
                  <a:pt x="130963" y="263335"/>
                </a:lnTo>
                <a:lnTo>
                  <a:pt x="135601" y="269728"/>
                </a:lnTo>
                <a:lnTo>
                  <a:pt x="139815" y="276117"/>
                </a:lnTo>
                <a:lnTo>
                  <a:pt x="153302" y="295717"/>
                </a:lnTo>
                <a:lnTo>
                  <a:pt x="165945" y="312760"/>
                </a:lnTo>
                <a:lnTo>
                  <a:pt x="171847" y="320002"/>
                </a:lnTo>
                <a:lnTo>
                  <a:pt x="177748" y="326820"/>
                </a:lnTo>
                <a:lnTo>
                  <a:pt x="183227" y="332784"/>
                </a:lnTo>
                <a:lnTo>
                  <a:pt x="189126" y="338749"/>
                </a:lnTo>
                <a:lnTo>
                  <a:pt x="199662" y="348974"/>
                </a:lnTo>
                <a:lnTo>
                  <a:pt x="211043" y="358348"/>
                </a:lnTo>
                <a:lnTo>
                  <a:pt x="224108" y="369852"/>
                </a:lnTo>
                <a:lnTo>
                  <a:pt x="230853" y="375816"/>
                </a:lnTo>
                <a:lnTo>
                  <a:pt x="236752" y="381784"/>
                </a:lnTo>
                <a:lnTo>
                  <a:pt x="246026" y="390730"/>
                </a:lnTo>
                <a:lnTo>
                  <a:pt x="255718" y="398823"/>
                </a:lnTo>
                <a:lnTo>
                  <a:pt x="264992" y="406919"/>
                </a:lnTo>
                <a:lnTo>
                  <a:pt x="274263" y="415869"/>
                </a:lnTo>
                <a:lnTo>
                  <a:pt x="283956" y="425665"/>
                </a:lnTo>
                <a:lnTo>
                  <a:pt x="293652" y="435894"/>
                </a:lnTo>
                <a:lnTo>
                  <a:pt x="300894" y="444261"/>
                </a:lnTo>
                <a:lnTo>
                  <a:pt x="300227" y="434064"/>
                </a:lnTo>
                <a:lnTo>
                  <a:pt x="299988" y="423165"/>
                </a:lnTo>
                <a:lnTo>
                  <a:pt x="299764" y="402252"/>
                </a:lnTo>
                <a:lnTo>
                  <a:pt x="299364" y="401698"/>
                </a:lnTo>
                <a:lnTo>
                  <a:pt x="296001" y="399097"/>
                </a:lnTo>
                <a:lnTo>
                  <a:pt x="294319" y="397362"/>
                </a:lnTo>
                <a:lnTo>
                  <a:pt x="292216" y="395192"/>
                </a:lnTo>
                <a:lnTo>
                  <a:pt x="289275" y="390853"/>
                </a:lnTo>
                <a:lnTo>
                  <a:pt x="286302" y="385868"/>
                </a:lnTo>
                <a:lnTo>
                  <a:pt x="285823" y="403109"/>
                </a:lnTo>
                <a:lnTo>
                  <a:pt x="285823" y="413129"/>
                </a:lnTo>
                <a:lnTo>
                  <a:pt x="286428" y="424059"/>
                </a:lnTo>
                <a:lnTo>
                  <a:pt x="286428" y="424973"/>
                </a:lnTo>
                <a:lnTo>
                  <a:pt x="286125" y="425883"/>
                </a:lnTo>
                <a:lnTo>
                  <a:pt x="285823" y="426339"/>
                </a:lnTo>
                <a:lnTo>
                  <a:pt x="285219" y="426339"/>
                </a:lnTo>
                <a:lnTo>
                  <a:pt x="284308" y="425883"/>
                </a:lnTo>
                <a:lnTo>
                  <a:pt x="283704" y="424973"/>
                </a:lnTo>
                <a:lnTo>
                  <a:pt x="283704" y="424059"/>
                </a:lnTo>
                <a:lnTo>
                  <a:pt x="283099" y="413129"/>
                </a:lnTo>
                <a:lnTo>
                  <a:pt x="283099" y="403109"/>
                </a:lnTo>
                <a:lnTo>
                  <a:pt x="283657" y="382914"/>
                </a:lnTo>
                <a:lnTo>
                  <a:pt x="281289" y="380877"/>
                </a:lnTo>
                <a:lnTo>
                  <a:pt x="277503" y="378272"/>
                </a:lnTo>
                <a:lnTo>
                  <a:pt x="274562" y="374368"/>
                </a:lnTo>
                <a:lnTo>
                  <a:pt x="271769" y="371102"/>
                </a:lnTo>
                <a:lnTo>
                  <a:pt x="271331" y="373621"/>
                </a:lnTo>
                <a:lnTo>
                  <a:pt x="271331" y="379592"/>
                </a:lnTo>
                <a:lnTo>
                  <a:pt x="271331" y="403906"/>
                </a:lnTo>
                <a:lnTo>
                  <a:pt x="270887" y="404756"/>
                </a:lnTo>
                <a:lnTo>
                  <a:pt x="270440" y="405184"/>
                </a:lnTo>
                <a:lnTo>
                  <a:pt x="269999" y="405609"/>
                </a:lnTo>
                <a:lnTo>
                  <a:pt x="269111" y="406037"/>
                </a:lnTo>
                <a:lnTo>
                  <a:pt x="267776" y="405609"/>
                </a:lnTo>
                <a:lnTo>
                  <a:pt x="267332" y="405184"/>
                </a:lnTo>
                <a:lnTo>
                  <a:pt x="266888" y="404756"/>
                </a:lnTo>
                <a:lnTo>
                  <a:pt x="266444" y="403906"/>
                </a:lnTo>
                <a:lnTo>
                  <a:pt x="266444" y="391961"/>
                </a:lnTo>
                <a:lnTo>
                  <a:pt x="266444" y="379592"/>
                </a:lnTo>
                <a:lnTo>
                  <a:pt x="266888" y="373621"/>
                </a:lnTo>
                <a:lnTo>
                  <a:pt x="267776" y="368504"/>
                </a:lnTo>
                <a:lnTo>
                  <a:pt x="268056" y="366756"/>
                </a:lnTo>
                <a:lnTo>
                  <a:pt x="263213" y="360921"/>
                </a:lnTo>
                <a:lnTo>
                  <a:pt x="258168" y="355716"/>
                </a:lnTo>
                <a:lnTo>
                  <a:pt x="248920" y="347040"/>
                </a:lnTo>
                <a:lnTo>
                  <a:pt x="240934" y="338796"/>
                </a:lnTo>
                <a:lnTo>
                  <a:pt x="229808" y="327318"/>
                </a:lnTo>
                <a:lnTo>
                  <a:pt x="229808" y="363740"/>
                </a:lnTo>
                <a:lnTo>
                  <a:pt x="229477" y="364587"/>
                </a:lnTo>
                <a:lnTo>
                  <a:pt x="229144" y="365009"/>
                </a:lnTo>
                <a:lnTo>
                  <a:pt x="228810" y="365434"/>
                </a:lnTo>
                <a:lnTo>
                  <a:pt x="228145" y="365434"/>
                </a:lnTo>
                <a:lnTo>
                  <a:pt x="227812" y="365434"/>
                </a:lnTo>
                <a:lnTo>
                  <a:pt x="226813" y="365009"/>
                </a:lnTo>
                <a:lnTo>
                  <a:pt x="226479" y="364587"/>
                </a:lnTo>
                <a:lnTo>
                  <a:pt x="226479" y="363740"/>
                </a:lnTo>
                <a:lnTo>
                  <a:pt x="226479" y="324087"/>
                </a:lnTo>
                <a:lnTo>
                  <a:pt x="217813" y="315805"/>
                </a:lnTo>
                <a:lnTo>
                  <a:pt x="208873" y="306213"/>
                </a:lnTo>
                <a:lnTo>
                  <a:pt x="208398" y="311003"/>
                </a:lnTo>
                <a:lnTo>
                  <a:pt x="207922" y="317745"/>
                </a:lnTo>
                <a:lnTo>
                  <a:pt x="207447" y="325384"/>
                </a:lnTo>
                <a:lnTo>
                  <a:pt x="207447" y="350101"/>
                </a:lnTo>
                <a:lnTo>
                  <a:pt x="207447" y="350998"/>
                </a:lnTo>
                <a:lnTo>
                  <a:pt x="206971" y="351449"/>
                </a:lnTo>
                <a:lnTo>
                  <a:pt x="206020" y="351899"/>
                </a:lnTo>
                <a:lnTo>
                  <a:pt x="205545" y="351899"/>
                </a:lnTo>
                <a:lnTo>
                  <a:pt x="204594" y="351899"/>
                </a:lnTo>
                <a:lnTo>
                  <a:pt x="204115" y="351449"/>
                </a:lnTo>
                <a:lnTo>
                  <a:pt x="203639" y="350998"/>
                </a:lnTo>
                <a:lnTo>
                  <a:pt x="203164" y="350101"/>
                </a:lnTo>
                <a:lnTo>
                  <a:pt x="203164" y="322238"/>
                </a:lnTo>
                <a:lnTo>
                  <a:pt x="203639" y="315496"/>
                </a:lnTo>
                <a:lnTo>
                  <a:pt x="204115" y="309208"/>
                </a:lnTo>
                <a:lnTo>
                  <a:pt x="204937" y="301984"/>
                </a:lnTo>
                <a:lnTo>
                  <a:pt x="186707" y="282403"/>
                </a:lnTo>
                <a:lnTo>
                  <a:pt x="186512" y="282195"/>
                </a:lnTo>
                <a:lnTo>
                  <a:pt x="186512" y="329497"/>
                </a:lnTo>
                <a:lnTo>
                  <a:pt x="186143" y="330338"/>
                </a:lnTo>
                <a:lnTo>
                  <a:pt x="185772" y="331175"/>
                </a:lnTo>
                <a:lnTo>
                  <a:pt x="185400" y="331175"/>
                </a:lnTo>
                <a:lnTo>
                  <a:pt x="184663" y="331597"/>
                </a:lnTo>
                <a:lnTo>
                  <a:pt x="184292" y="331175"/>
                </a:lnTo>
                <a:lnTo>
                  <a:pt x="183552" y="331175"/>
                </a:lnTo>
                <a:lnTo>
                  <a:pt x="183183" y="330338"/>
                </a:lnTo>
                <a:lnTo>
                  <a:pt x="183183" y="329497"/>
                </a:lnTo>
                <a:lnTo>
                  <a:pt x="183183" y="278605"/>
                </a:lnTo>
                <a:lnTo>
                  <a:pt x="167791" y="262016"/>
                </a:lnTo>
                <a:lnTo>
                  <a:pt x="166185" y="260271"/>
                </a:lnTo>
                <a:lnTo>
                  <a:pt x="166084" y="262539"/>
                </a:lnTo>
                <a:lnTo>
                  <a:pt x="165640" y="272591"/>
                </a:lnTo>
                <a:lnTo>
                  <a:pt x="164752" y="282645"/>
                </a:lnTo>
                <a:lnTo>
                  <a:pt x="164308" y="292281"/>
                </a:lnTo>
                <a:lnTo>
                  <a:pt x="164308" y="293119"/>
                </a:lnTo>
                <a:lnTo>
                  <a:pt x="163864" y="293957"/>
                </a:lnTo>
                <a:lnTo>
                  <a:pt x="162976" y="294376"/>
                </a:lnTo>
                <a:lnTo>
                  <a:pt x="162532" y="294376"/>
                </a:lnTo>
                <a:lnTo>
                  <a:pt x="161644" y="294376"/>
                </a:lnTo>
                <a:lnTo>
                  <a:pt x="160756" y="293957"/>
                </a:lnTo>
                <a:lnTo>
                  <a:pt x="160312" y="293119"/>
                </a:lnTo>
                <a:lnTo>
                  <a:pt x="159868" y="292281"/>
                </a:lnTo>
                <a:lnTo>
                  <a:pt x="160312" y="282645"/>
                </a:lnTo>
                <a:lnTo>
                  <a:pt x="160756" y="272591"/>
                </a:lnTo>
                <a:lnTo>
                  <a:pt x="162088" y="262539"/>
                </a:lnTo>
                <a:lnTo>
                  <a:pt x="162371" y="256127"/>
                </a:lnTo>
                <a:lnTo>
                  <a:pt x="159805" y="253340"/>
                </a:lnTo>
                <a:lnTo>
                  <a:pt x="150134" y="242927"/>
                </a:lnTo>
                <a:lnTo>
                  <a:pt x="144141" y="236225"/>
                </a:lnTo>
                <a:lnTo>
                  <a:pt x="143518" y="239907"/>
                </a:lnTo>
                <a:lnTo>
                  <a:pt x="142913" y="246098"/>
                </a:lnTo>
                <a:lnTo>
                  <a:pt x="142913" y="251873"/>
                </a:lnTo>
                <a:lnTo>
                  <a:pt x="142913" y="264255"/>
                </a:lnTo>
                <a:lnTo>
                  <a:pt x="143216" y="275393"/>
                </a:lnTo>
                <a:lnTo>
                  <a:pt x="143216" y="276221"/>
                </a:lnTo>
                <a:lnTo>
                  <a:pt x="142913" y="277046"/>
                </a:lnTo>
                <a:lnTo>
                  <a:pt x="142608" y="277459"/>
                </a:lnTo>
                <a:lnTo>
                  <a:pt x="142003" y="277459"/>
                </a:lnTo>
                <a:lnTo>
                  <a:pt x="141399" y="277459"/>
                </a:lnTo>
                <a:lnTo>
                  <a:pt x="141096" y="277046"/>
                </a:lnTo>
                <a:lnTo>
                  <a:pt x="140794" y="276221"/>
                </a:lnTo>
                <a:lnTo>
                  <a:pt x="140489" y="275393"/>
                </a:lnTo>
                <a:lnTo>
                  <a:pt x="140186" y="263839"/>
                </a:lnTo>
                <a:lnTo>
                  <a:pt x="139884" y="251048"/>
                </a:lnTo>
                <a:lnTo>
                  <a:pt x="140186" y="244860"/>
                </a:lnTo>
                <a:lnTo>
                  <a:pt x="140794" y="238669"/>
                </a:lnTo>
                <a:lnTo>
                  <a:pt x="141843" y="233659"/>
                </a:lnTo>
                <a:lnTo>
                  <a:pt x="140045" y="231650"/>
                </a:lnTo>
                <a:lnTo>
                  <a:pt x="137103" y="228180"/>
                </a:lnTo>
                <a:lnTo>
                  <a:pt x="133321" y="224709"/>
                </a:lnTo>
                <a:lnTo>
                  <a:pt x="128695" y="219935"/>
                </a:lnTo>
                <a:lnTo>
                  <a:pt x="126595" y="217334"/>
                </a:lnTo>
                <a:lnTo>
                  <a:pt x="124491" y="214295"/>
                </a:lnTo>
                <a:lnTo>
                  <a:pt x="123651" y="212560"/>
                </a:lnTo>
                <a:lnTo>
                  <a:pt x="123232" y="210825"/>
                </a:lnTo>
                <a:lnTo>
                  <a:pt x="123232" y="209090"/>
                </a:lnTo>
                <a:lnTo>
                  <a:pt x="124073" y="207355"/>
                </a:lnTo>
                <a:lnTo>
                  <a:pt x="125332" y="205620"/>
                </a:lnTo>
                <a:lnTo>
                  <a:pt x="127014" y="204319"/>
                </a:lnTo>
                <a:lnTo>
                  <a:pt x="129117" y="203453"/>
                </a:lnTo>
                <a:lnTo>
                  <a:pt x="131218" y="203019"/>
                </a:lnTo>
                <a:lnTo>
                  <a:pt x="132481" y="203453"/>
                </a:lnTo>
                <a:lnTo>
                  <a:pt x="134162" y="203885"/>
                </a:lnTo>
                <a:lnTo>
                  <a:pt x="136263" y="204754"/>
                </a:lnTo>
                <a:lnTo>
                  <a:pt x="137525" y="206489"/>
                </a:lnTo>
                <a:lnTo>
                  <a:pt x="140885" y="210825"/>
                </a:lnTo>
                <a:lnTo>
                  <a:pt x="144671" y="215599"/>
                </a:lnTo>
                <a:lnTo>
                  <a:pt x="153497" y="223406"/>
                </a:lnTo>
                <a:lnTo>
                  <a:pt x="158123" y="227745"/>
                </a:lnTo>
                <a:lnTo>
                  <a:pt x="162746" y="232081"/>
                </a:lnTo>
                <a:lnTo>
                  <a:pt x="175358" y="246400"/>
                </a:lnTo>
                <a:lnTo>
                  <a:pt x="186707" y="260712"/>
                </a:lnTo>
                <a:lnTo>
                  <a:pt x="192171" y="266352"/>
                </a:lnTo>
                <a:lnTo>
                  <a:pt x="203520" y="279367"/>
                </a:lnTo>
                <a:lnTo>
                  <a:pt x="215291" y="291948"/>
                </a:lnTo>
                <a:lnTo>
                  <a:pt x="227062" y="303659"/>
                </a:lnTo>
                <a:lnTo>
                  <a:pt x="238830" y="315805"/>
                </a:lnTo>
                <a:lnTo>
                  <a:pt x="253964" y="330120"/>
                </a:lnTo>
                <a:lnTo>
                  <a:pt x="266995" y="342269"/>
                </a:lnTo>
                <a:lnTo>
                  <a:pt x="276244" y="351811"/>
                </a:lnTo>
                <a:lnTo>
                  <a:pt x="285493" y="360487"/>
                </a:lnTo>
                <a:lnTo>
                  <a:pt x="289693" y="365692"/>
                </a:lnTo>
                <a:lnTo>
                  <a:pt x="294319" y="370897"/>
                </a:lnTo>
                <a:lnTo>
                  <a:pt x="297682" y="375671"/>
                </a:lnTo>
                <a:lnTo>
                  <a:pt x="301046" y="381308"/>
                </a:lnTo>
                <a:lnTo>
                  <a:pt x="302305" y="383478"/>
                </a:lnTo>
                <a:lnTo>
                  <a:pt x="303987" y="385647"/>
                </a:lnTo>
                <a:lnTo>
                  <a:pt x="308191" y="389118"/>
                </a:lnTo>
                <a:lnTo>
                  <a:pt x="310713" y="391722"/>
                </a:lnTo>
                <a:lnTo>
                  <a:pt x="313236" y="393888"/>
                </a:lnTo>
                <a:lnTo>
                  <a:pt x="316599" y="399097"/>
                </a:lnTo>
                <a:lnTo>
                  <a:pt x="320800" y="405168"/>
                </a:lnTo>
                <a:lnTo>
                  <a:pt x="322903" y="407773"/>
                </a:lnTo>
                <a:lnTo>
                  <a:pt x="325426" y="410374"/>
                </a:lnTo>
                <a:lnTo>
                  <a:pt x="328789" y="413844"/>
                </a:lnTo>
                <a:lnTo>
                  <a:pt x="331730" y="416883"/>
                </a:lnTo>
                <a:lnTo>
                  <a:pt x="334252" y="420353"/>
                </a:lnTo>
                <a:lnTo>
                  <a:pt x="336356" y="423823"/>
                </a:lnTo>
                <a:lnTo>
                  <a:pt x="336775" y="424255"/>
                </a:lnTo>
                <a:lnTo>
                  <a:pt x="337193" y="424689"/>
                </a:lnTo>
                <a:lnTo>
                  <a:pt x="338456" y="425558"/>
                </a:lnTo>
                <a:lnTo>
                  <a:pt x="339297" y="426859"/>
                </a:lnTo>
                <a:lnTo>
                  <a:pt x="339716" y="428594"/>
                </a:lnTo>
                <a:lnTo>
                  <a:pt x="339716" y="430329"/>
                </a:lnTo>
                <a:lnTo>
                  <a:pt x="339716" y="432171"/>
                </a:lnTo>
                <a:lnTo>
                  <a:pt x="348442" y="425240"/>
                </a:lnTo>
                <a:lnTo>
                  <a:pt x="360663" y="416719"/>
                </a:lnTo>
                <a:lnTo>
                  <a:pt x="373729" y="407344"/>
                </a:lnTo>
                <a:lnTo>
                  <a:pt x="385531" y="397973"/>
                </a:lnTo>
                <a:lnTo>
                  <a:pt x="398597" y="389451"/>
                </a:lnTo>
                <a:lnTo>
                  <a:pt x="413759" y="379963"/>
                </a:lnTo>
                <a:lnTo>
                  <a:pt x="409568" y="377195"/>
                </a:lnTo>
                <a:lnTo>
                  <a:pt x="404123" y="372472"/>
                </a:lnTo>
                <a:lnTo>
                  <a:pt x="399101" y="367748"/>
                </a:lnTo>
                <a:lnTo>
                  <a:pt x="393240" y="363025"/>
                </a:lnTo>
                <a:lnTo>
                  <a:pt x="382776" y="352286"/>
                </a:lnTo>
                <a:lnTo>
                  <a:pt x="373146" y="341551"/>
                </a:lnTo>
                <a:lnTo>
                  <a:pt x="362263" y="329525"/>
                </a:lnTo>
                <a:lnTo>
                  <a:pt x="352633" y="319647"/>
                </a:lnTo>
                <a:lnTo>
                  <a:pt x="341750" y="307620"/>
                </a:lnTo>
                <a:lnTo>
                  <a:pt x="330864" y="293878"/>
                </a:lnTo>
                <a:lnTo>
                  <a:pt x="325422" y="287004"/>
                </a:lnTo>
                <a:lnTo>
                  <a:pt x="320400" y="279704"/>
                </a:lnTo>
                <a:lnTo>
                  <a:pt x="312026" y="268966"/>
                </a:lnTo>
                <a:lnTo>
                  <a:pt x="309743" y="266198"/>
                </a:lnTo>
                <a:lnTo>
                  <a:pt x="309743" y="266494"/>
                </a:lnTo>
                <a:lnTo>
                  <a:pt x="307473" y="273775"/>
                </a:lnTo>
                <a:lnTo>
                  <a:pt x="306109" y="281055"/>
                </a:lnTo>
                <a:lnTo>
                  <a:pt x="305199" y="288767"/>
                </a:lnTo>
                <a:lnTo>
                  <a:pt x="303839" y="296476"/>
                </a:lnTo>
                <a:lnTo>
                  <a:pt x="303385" y="297333"/>
                </a:lnTo>
                <a:lnTo>
                  <a:pt x="302929" y="297761"/>
                </a:lnTo>
                <a:lnTo>
                  <a:pt x="302022" y="297761"/>
                </a:lnTo>
                <a:lnTo>
                  <a:pt x="301112" y="297761"/>
                </a:lnTo>
                <a:lnTo>
                  <a:pt x="300658" y="297333"/>
                </a:lnTo>
                <a:lnTo>
                  <a:pt x="300205" y="296904"/>
                </a:lnTo>
                <a:lnTo>
                  <a:pt x="299751" y="296476"/>
                </a:lnTo>
                <a:lnTo>
                  <a:pt x="299751" y="295191"/>
                </a:lnTo>
                <a:lnTo>
                  <a:pt x="301112" y="287911"/>
                </a:lnTo>
                <a:lnTo>
                  <a:pt x="302475" y="280199"/>
                </a:lnTo>
                <a:lnTo>
                  <a:pt x="303385" y="272918"/>
                </a:lnTo>
                <a:lnTo>
                  <a:pt x="305199" y="265209"/>
                </a:lnTo>
                <a:lnTo>
                  <a:pt x="305656" y="264353"/>
                </a:lnTo>
                <a:lnTo>
                  <a:pt x="306563" y="263924"/>
                </a:lnTo>
                <a:lnTo>
                  <a:pt x="307016" y="263924"/>
                </a:lnTo>
                <a:lnTo>
                  <a:pt x="307866" y="263924"/>
                </a:lnTo>
                <a:lnTo>
                  <a:pt x="302815" y="257799"/>
                </a:lnTo>
                <a:lnTo>
                  <a:pt x="293608" y="247493"/>
                </a:lnTo>
                <a:close/>
                <a:moveTo>
                  <a:pt x="431051" y="320002"/>
                </a:moveTo>
                <a:lnTo>
                  <a:pt x="429785" y="318299"/>
                </a:lnTo>
                <a:lnTo>
                  <a:pt x="429243" y="317656"/>
                </a:lnTo>
                <a:lnTo>
                  <a:pt x="427540" y="333512"/>
                </a:lnTo>
                <a:lnTo>
                  <a:pt x="426837" y="343287"/>
                </a:lnTo>
                <a:lnTo>
                  <a:pt x="426488" y="353505"/>
                </a:lnTo>
                <a:lnTo>
                  <a:pt x="426488" y="354393"/>
                </a:lnTo>
                <a:lnTo>
                  <a:pt x="426135" y="354837"/>
                </a:lnTo>
                <a:lnTo>
                  <a:pt x="425436" y="355281"/>
                </a:lnTo>
                <a:lnTo>
                  <a:pt x="425083" y="355281"/>
                </a:lnTo>
                <a:lnTo>
                  <a:pt x="424031" y="355281"/>
                </a:lnTo>
                <a:lnTo>
                  <a:pt x="423332" y="354837"/>
                </a:lnTo>
                <a:lnTo>
                  <a:pt x="422980" y="354393"/>
                </a:lnTo>
                <a:lnTo>
                  <a:pt x="422980" y="353505"/>
                </a:lnTo>
                <a:lnTo>
                  <a:pt x="423332" y="343287"/>
                </a:lnTo>
                <a:lnTo>
                  <a:pt x="424031" y="332621"/>
                </a:lnTo>
                <a:lnTo>
                  <a:pt x="426299" y="314170"/>
                </a:lnTo>
                <a:lnTo>
                  <a:pt x="415032" y="300831"/>
                </a:lnTo>
                <a:lnTo>
                  <a:pt x="409382" y="294404"/>
                </a:lnTo>
                <a:lnTo>
                  <a:pt x="408327" y="299606"/>
                </a:lnTo>
                <a:lnTo>
                  <a:pt x="407439" y="305756"/>
                </a:lnTo>
                <a:lnTo>
                  <a:pt x="406995" y="311909"/>
                </a:lnTo>
                <a:lnTo>
                  <a:pt x="406995" y="318063"/>
                </a:lnTo>
                <a:lnTo>
                  <a:pt x="407439" y="330775"/>
                </a:lnTo>
                <a:lnTo>
                  <a:pt x="407439" y="343082"/>
                </a:lnTo>
                <a:lnTo>
                  <a:pt x="407439" y="343901"/>
                </a:lnTo>
                <a:lnTo>
                  <a:pt x="406995" y="344719"/>
                </a:lnTo>
                <a:lnTo>
                  <a:pt x="406107" y="345132"/>
                </a:lnTo>
                <a:lnTo>
                  <a:pt x="405663" y="345132"/>
                </a:lnTo>
                <a:lnTo>
                  <a:pt x="404775" y="345132"/>
                </a:lnTo>
                <a:lnTo>
                  <a:pt x="404331" y="344719"/>
                </a:lnTo>
                <a:lnTo>
                  <a:pt x="403887" y="343901"/>
                </a:lnTo>
                <a:lnTo>
                  <a:pt x="403443" y="343082"/>
                </a:lnTo>
                <a:lnTo>
                  <a:pt x="403443" y="330366"/>
                </a:lnTo>
                <a:lnTo>
                  <a:pt x="402999" y="317650"/>
                </a:lnTo>
                <a:lnTo>
                  <a:pt x="402999" y="311500"/>
                </a:lnTo>
                <a:lnTo>
                  <a:pt x="403443" y="304937"/>
                </a:lnTo>
                <a:lnTo>
                  <a:pt x="404331" y="298784"/>
                </a:lnTo>
                <a:lnTo>
                  <a:pt x="405663" y="292225"/>
                </a:lnTo>
                <a:lnTo>
                  <a:pt x="406107" y="291403"/>
                </a:lnTo>
                <a:lnTo>
                  <a:pt x="406460" y="291079"/>
                </a:lnTo>
                <a:lnTo>
                  <a:pt x="401547" y="285492"/>
                </a:lnTo>
                <a:lnTo>
                  <a:pt x="393007" y="276300"/>
                </a:lnTo>
                <a:lnTo>
                  <a:pt x="393007" y="326074"/>
                </a:lnTo>
                <a:lnTo>
                  <a:pt x="393007" y="326927"/>
                </a:lnTo>
                <a:lnTo>
                  <a:pt x="392636" y="327356"/>
                </a:lnTo>
                <a:lnTo>
                  <a:pt x="391895" y="327784"/>
                </a:lnTo>
                <a:lnTo>
                  <a:pt x="391527" y="328212"/>
                </a:lnTo>
                <a:lnTo>
                  <a:pt x="390787" y="327784"/>
                </a:lnTo>
                <a:lnTo>
                  <a:pt x="390047" y="327356"/>
                </a:lnTo>
                <a:lnTo>
                  <a:pt x="389675" y="326927"/>
                </a:lnTo>
                <a:lnTo>
                  <a:pt x="389675" y="326074"/>
                </a:lnTo>
                <a:lnTo>
                  <a:pt x="389675" y="272716"/>
                </a:lnTo>
                <a:lnTo>
                  <a:pt x="388482" y="271432"/>
                </a:lnTo>
                <a:lnTo>
                  <a:pt x="375835" y="258650"/>
                </a:lnTo>
                <a:lnTo>
                  <a:pt x="368885" y="252361"/>
                </a:lnTo>
                <a:lnTo>
                  <a:pt x="368265" y="257478"/>
                </a:lnTo>
                <a:lnTo>
                  <a:pt x="367790" y="263354"/>
                </a:lnTo>
                <a:lnTo>
                  <a:pt x="367790" y="269652"/>
                </a:lnTo>
                <a:lnTo>
                  <a:pt x="367790" y="299042"/>
                </a:lnTo>
                <a:lnTo>
                  <a:pt x="367314" y="299883"/>
                </a:lnTo>
                <a:lnTo>
                  <a:pt x="366839" y="300724"/>
                </a:lnTo>
                <a:lnTo>
                  <a:pt x="366363" y="301143"/>
                </a:lnTo>
                <a:lnTo>
                  <a:pt x="365409" y="301143"/>
                </a:lnTo>
                <a:lnTo>
                  <a:pt x="364458" y="301143"/>
                </a:lnTo>
                <a:lnTo>
                  <a:pt x="363982" y="300724"/>
                </a:lnTo>
                <a:lnTo>
                  <a:pt x="363507" y="299883"/>
                </a:lnTo>
                <a:lnTo>
                  <a:pt x="363031" y="299042"/>
                </a:lnTo>
                <a:lnTo>
                  <a:pt x="363031" y="266714"/>
                </a:lnTo>
                <a:lnTo>
                  <a:pt x="363507" y="261257"/>
                </a:lnTo>
                <a:lnTo>
                  <a:pt x="363982" y="256219"/>
                </a:lnTo>
                <a:lnTo>
                  <a:pt x="364987" y="248834"/>
                </a:lnTo>
                <a:lnTo>
                  <a:pt x="359819" y="244164"/>
                </a:lnTo>
                <a:lnTo>
                  <a:pt x="346379" y="232317"/>
                </a:lnTo>
                <a:lnTo>
                  <a:pt x="346379" y="272424"/>
                </a:lnTo>
                <a:lnTo>
                  <a:pt x="346379" y="273249"/>
                </a:lnTo>
                <a:lnTo>
                  <a:pt x="345639" y="273661"/>
                </a:lnTo>
                <a:lnTo>
                  <a:pt x="344159" y="274074"/>
                </a:lnTo>
                <a:lnTo>
                  <a:pt x="342679" y="274074"/>
                </a:lnTo>
                <a:lnTo>
                  <a:pt x="341939" y="274074"/>
                </a:lnTo>
                <a:lnTo>
                  <a:pt x="340459" y="273661"/>
                </a:lnTo>
                <a:lnTo>
                  <a:pt x="339716" y="273249"/>
                </a:lnTo>
                <a:lnTo>
                  <a:pt x="339716" y="272424"/>
                </a:lnTo>
                <a:lnTo>
                  <a:pt x="339716" y="226306"/>
                </a:lnTo>
                <a:lnTo>
                  <a:pt x="326395" y="214062"/>
                </a:lnTo>
                <a:lnTo>
                  <a:pt x="326395" y="251709"/>
                </a:lnTo>
                <a:lnTo>
                  <a:pt x="326024" y="252534"/>
                </a:lnTo>
                <a:lnTo>
                  <a:pt x="325655" y="252947"/>
                </a:lnTo>
                <a:lnTo>
                  <a:pt x="325284" y="253772"/>
                </a:lnTo>
                <a:lnTo>
                  <a:pt x="324544" y="253772"/>
                </a:lnTo>
                <a:lnTo>
                  <a:pt x="323804" y="253772"/>
                </a:lnTo>
                <a:lnTo>
                  <a:pt x="323435" y="252947"/>
                </a:lnTo>
                <a:lnTo>
                  <a:pt x="323064" y="252534"/>
                </a:lnTo>
                <a:lnTo>
                  <a:pt x="323064" y="251709"/>
                </a:lnTo>
                <a:lnTo>
                  <a:pt x="323064" y="211005"/>
                </a:lnTo>
                <a:lnTo>
                  <a:pt x="306295" y="195590"/>
                </a:lnTo>
                <a:lnTo>
                  <a:pt x="303080" y="192507"/>
                </a:lnTo>
                <a:lnTo>
                  <a:pt x="303080" y="236197"/>
                </a:lnTo>
                <a:lnTo>
                  <a:pt x="321237" y="256943"/>
                </a:lnTo>
                <a:lnTo>
                  <a:pt x="326679" y="263383"/>
                </a:lnTo>
                <a:lnTo>
                  <a:pt x="332539" y="270257"/>
                </a:lnTo>
                <a:lnTo>
                  <a:pt x="342585" y="283568"/>
                </a:lnTo>
                <a:lnTo>
                  <a:pt x="355146" y="299461"/>
                </a:lnTo>
                <a:lnTo>
                  <a:pt x="361844" y="306761"/>
                </a:lnTo>
                <a:lnTo>
                  <a:pt x="368542" y="314492"/>
                </a:lnTo>
                <a:lnTo>
                  <a:pt x="381101" y="328237"/>
                </a:lnTo>
                <a:lnTo>
                  <a:pt x="391146" y="338972"/>
                </a:lnTo>
                <a:lnTo>
                  <a:pt x="401195" y="349711"/>
                </a:lnTo>
                <a:lnTo>
                  <a:pt x="406217" y="354434"/>
                </a:lnTo>
                <a:lnTo>
                  <a:pt x="412078" y="359158"/>
                </a:lnTo>
                <a:lnTo>
                  <a:pt x="417104" y="363884"/>
                </a:lnTo>
                <a:lnTo>
                  <a:pt x="422545" y="367748"/>
                </a:lnTo>
                <a:lnTo>
                  <a:pt x="424636" y="369036"/>
                </a:lnTo>
                <a:lnTo>
                  <a:pt x="425474" y="369896"/>
                </a:lnTo>
                <a:lnTo>
                  <a:pt x="425893" y="371184"/>
                </a:lnTo>
                <a:lnTo>
                  <a:pt x="426217" y="372182"/>
                </a:lnTo>
                <a:lnTo>
                  <a:pt x="439635" y="363973"/>
                </a:lnTo>
                <a:lnTo>
                  <a:pt x="439635" y="333597"/>
                </a:lnTo>
                <a:lnTo>
                  <a:pt x="439635" y="332797"/>
                </a:lnTo>
                <a:lnTo>
                  <a:pt x="440003" y="332397"/>
                </a:lnTo>
                <a:lnTo>
                  <a:pt x="440649" y="332048"/>
                </a:lnTo>
                <a:lnTo>
                  <a:pt x="431051" y="320002"/>
                </a:lnTo>
                <a:close/>
                <a:moveTo>
                  <a:pt x="456759" y="349402"/>
                </a:moveTo>
                <a:lnTo>
                  <a:pt x="449592" y="342159"/>
                </a:lnTo>
                <a:lnTo>
                  <a:pt x="443272" y="335341"/>
                </a:lnTo>
                <a:lnTo>
                  <a:pt x="442964" y="334954"/>
                </a:lnTo>
                <a:lnTo>
                  <a:pt x="442964" y="361872"/>
                </a:lnTo>
                <a:lnTo>
                  <a:pt x="456337" y="353234"/>
                </a:lnTo>
                <a:lnTo>
                  <a:pt x="458866" y="351531"/>
                </a:lnTo>
                <a:lnTo>
                  <a:pt x="456759" y="349402"/>
                </a:lnTo>
                <a:close/>
                <a:moveTo>
                  <a:pt x="471088" y="383059"/>
                </a:moveTo>
                <a:lnTo>
                  <a:pt x="470666" y="374966"/>
                </a:lnTo>
                <a:lnTo>
                  <a:pt x="468981" y="366870"/>
                </a:lnTo>
                <a:lnTo>
                  <a:pt x="468137" y="363462"/>
                </a:lnTo>
                <a:lnTo>
                  <a:pt x="465608" y="365591"/>
                </a:lnTo>
                <a:lnTo>
                  <a:pt x="445379" y="378373"/>
                </a:lnTo>
                <a:lnTo>
                  <a:pt x="430207" y="388173"/>
                </a:lnTo>
                <a:lnTo>
                  <a:pt x="422558" y="392626"/>
                </a:lnTo>
                <a:lnTo>
                  <a:pt x="422029" y="398691"/>
                </a:lnTo>
                <a:lnTo>
                  <a:pt x="420127" y="409621"/>
                </a:lnTo>
                <a:lnTo>
                  <a:pt x="418222" y="420555"/>
                </a:lnTo>
                <a:lnTo>
                  <a:pt x="417270" y="431485"/>
                </a:lnTo>
                <a:lnTo>
                  <a:pt x="417270" y="432297"/>
                </a:lnTo>
                <a:lnTo>
                  <a:pt x="416795" y="432700"/>
                </a:lnTo>
                <a:lnTo>
                  <a:pt x="415844" y="433107"/>
                </a:lnTo>
                <a:lnTo>
                  <a:pt x="414893" y="433107"/>
                </a:lnTo>
                <a:lnTo>
                  <a:pt x="414417" y="433107"/>
                </a:lnTo>
                <a:lnTo>
                  <a:pt x="413466" y="432700"/>
                </a:lnTo>
                <a:lnTo>
                  <a:pt x="412991" y="432297"/>
                </a:lnTo>
                <a:lnTo>
                  <a:pt x="412991" y="431485"/>
                </a:lnTo>
                <a:lnTo>
                  <a:pt x="413942" y="420555"/>
                </a:lnTo>
                <a:lnTo>
                  <a:pt x="415844" y="409621"/>
                </a:lnTo>
                <a:lnTo>
                  <a:pt x="417746" y="398691"/>
                </a:lnTo>
                <a:lnTo>
                  <a:pt x="418048" y="395252"/>
                </a:lnTo>
                <a:lnTo>
                  <a:pt x="416297" y="396269"/>
                </a:lnTo>
                <a:lnTo>
                  <a:pt x="404076" y="403937"/>
                </a:lnTo>
                <a:lnTo>
                  <a:pt x="401110" y="405864"/>
                </a:lnTo>
                <a:lnTo>
                  <a:pt x="400587" y="408692"/>
                </a:lnTo>
                <a:lnTo>
                  <a:pt x="399208" y="416130"/>
                </a:lnTo>
                <a:lnTo>
                  <a:pt x="398864" y="419629"/>
                </a:lnTo>
                <a:lnTo>
                  <a:pt x="398175" y="423130"/>
                </a:lnTo>
                <a:lnTo>
                  <a:pt x="398175" y="427504"/>
                </a:lnTo>
                <a:lnTo>
                  <a:pt x="397831" y="432757"/>
                </a:lnTo>
                <a:lnTo>
                  <a:pt x="397142" y="437131"/>
                </a:lnTo>
                <a:lnTo>
                  <a:pt x="396106" y="441505"/>
                </a:lnTo>
                <a:lnTo>
                  <a:pt x="395763" y="442381"/>
                </a:lnTo>
                <a:lnTo>
                  <a:pt x="395073" y="443256"/>
                </a:lnTo>
                <a:lnTo>
                  <a:pt x="394040" y="443256"/>
                </a:lnTo>
                <a:lnTo>
                  <a:pt x="393350" y="443256"/>
                </a:lnTo>
                <a:lnTo>
                  <a:pt x="393007" y="441943"/>
                </a:lnTo>
                <a:lnTo>
                  <a:pt x="393007" y="441505"/>
                </a:lnTo>
                <a:lnTo>
                  <a:pt x="393007" y="440630"/>
                </a:lnTo>
                <a:lnTo>
                  <a:pt x="394383" y="435818"/>
                </a:lnTo>
                <a:lnTo>
                  <a:pt x="394730" y="431444"/>
                </a:lnTo>
                <a:lnTo>
                  <a:pt x="395073" y="425754"/>
                </a:lnTo>
                <a:lnTo>
                  <a:pt x="395073" y="420942"/>
                </a:lnTo>
                <a:lnTo>
                  <a:pt x="395419" y="417878"/>
                </a:lnTo>
                <a:lnTo>
                  <a:pt x="395763" y="414379"/>
                </a:lnTo>
                <a:lnTo>
                  <a:pt x="396972" y="408613"/>
                </a:lnTo>
                <a:lnTo>
                  <a:pt x="392695" y="411608"/>
                </a:lnTo>
                <a:lnTo>
                  <a:pt x="388482" y="415015"/>
                </a:lnTo>
                <a:lnTo>
                  <a:pt x="369093" y="429501"/>
                </a:lnTo>
                <a:lnTo>
                  <a:pt x="350549" y="444840"/>
                </a:lnTo>
                <a:lnTo>
                  <a:pt x="345491" y="448247"/>
                </a:lnTo>
                <a:lnTo>
                  <a:pt x="340012" y="452933"/>
                </a:lnTo>
                <a:lnTo>
                  <a:pt x="334533" y="458047"/>
                </a:lnTo>
                <a:lnTo>
                  <a:pt x="329053" y="463161"/>
                </a:lnTo>
                <a:lnTo>
                  <a:pt x="326525" y="466143"/>
                </a:lnTo>
                <a:lnTo>
                  <a:pt x="324840" y="469125"/>
                </a:lnTo>
                <a:lnTo>
                  <a:pt x="323152" y="471682"/>
                </a:lnTo>
                <a:lnTo>
                  <a:pt x="326103" y="472533"/>
                </a:lnTo>
                <a:lnTo>
                  <a:pt x="337905" y="476368"/>
                </a:lnTo>
                <a:lnTo>
                  <a:pt x="345913" y="478500"/>
                </a:lnTo>
                <a:lnTo>
                  <a:pt x="354343" y="481482"/>
                </a:lnTo>
                <a:lnTo>
                  <a:pt x="361929" y="483186"/>
                </a:lnTo>
                <a:lnTo>
                  <a:pt x="368671" y="484464"/>
                </a:lnTo>
                <a:lnTo>
                  <a:pt x="377101" y="486168"/>
                </a:lnTo>
                <a:lnTo>
                  <a:pt x="385109" y="487872"/>
                </a:lnTo>
                <a:lnTo>
                  <a:pt x="403232" y="492132"/>
                </a:lnTo>
                <a:lnTo>
                  <a:pt x="409902" y="493858"/>
                </a:lnTo>
                <a:lnTo>
                  <a:pt x="410065" y="493345"/>
                </a:lnTo>
                <a:lnTo>
                  <a:pt x="410469" y="492057"/>
                </a:lnTo>
                <a:lnTo>
                  <a:pt x="410875" y="490772"/>
                </a:lnTo>
                <a:lnTo>
                  <a:pt x="411231" y="490318"/>
                </a:lnTo>
                <a:lnTo>
                  <a:pt x="410711" y="486209"/>
                </a:lnTo>
                <a:lnTo>
                  <a:pt x="410009" y="477451"/>
                </a:lnTo>
                <a:lnTo>
                  <a:pt x="409659" y="468694"/>
                </a:lnTo>
                <a:lnTo>
                  <a:pt x="409659" y="467819"/>
                </a:lnTo>
                <a:lnTo>
                  <a:pt x="410009" y="467381"/>
                </a:lnTo>
                <a:lnTo>
                  <a:pt x="410711" y="466943"/>
                </a:lnTo>
                <a:lnTo>
                  <a:pt x="411061" y="466943"/>
                </a:lnTo>
                <a:lnTo>
                  <a:pt x="411763" y="466943"/>
                </a:lnTo>
                <a:lnTo>
                  <a:pt x="412815" y="467381"/>
                </a:lnTo>
                <a:lnTo>
                  <a:pt x="413164" y="467819"/>
                </a:lnTo>
                <a:lnTo>
                  <a:pt x="413164" y="468694"/>
                </a:lnTo>
                <a:lnTo>
                  <a:pt x="413517" y="477451"/>
                </a:lnTo>
                <a:lnTo>
                  <a:pt x="414216" y="485771"/>
                </a:lnTo>
                <a:lnTo>
                  <a:pt x="414301" y="486414"/>
                </a:lnTo>
                <a:lnTo>
                  <a:pt x="414924" y="485623"/>
                </a:lnTo>
                <a:lnTo>
                  <a:pt x="418571" y="480906"/>
                </a:lnTo>
                <a:lnTo>
                  <a:pt x="422214" y="476617"/>
                </a:lnTo>
                <a:lnTo>
                  <a:pt x="426670" y="472328"/>
                </a:lnTo>
                <a:lnTo>
                  <a:pt x="435179" y="464606"/>
                </a:lnTo>
                <a:lnTo>
                  <a:pt x="444900" y="457316"/>
                </a:lnTo>
                <a:lnTo>
                  <a:pt x="446925" y="455600"/>
                </a:lnTo>
                <a:lnTo>
                  <a:pt x="449356" y="453456"/>
                </a:lnTo>
                <a:lnTo>
                  <a:pt x="452190" y="451740"/>
                </a:lnTo>
                <a:lnTo>
                  <a:pt x="455431" y="450452"/>
                </a:lnTo>
                <a:lnTo>
                  <a:pt x="458671" y="450023"/>
                </a:lnTo>
                <a:lnTo>
                  <a:pt x="460696" y="450452"/>
                </a:lnTo>
                <a:lnTo>
                  <a:pt x="462724" y="450883"/>
                </a:lnTo>
                <a:lnTo>
                  <a:pt x="463634" y="451365"/>
                </a:lnTo>
                <a:lnTo>
                  <a:pt x="463924" y="448247"/>
                </a:lnTo>
                <a:lnTo>
                  <a:pt x="464767" y="441858"/>
                </a:lnTo>
                <a:lnTo>
                  <a:pt x="466452" y="434615"/>
                </a:lnTo>
                <a:lnTo>
                  <a:pt x="468981" y="418851"/>
                </a:lnTo>
                <a:lnTo>
                  <a:pt x="470247" y="409901"/>
                </a:lnTo>
                <a:lnTo>
                  <a:pt x="471088" y="400530"/>
                </a:lnTo>
                <a:lnTo>
                  <a:pt x="471510" y="392008"/>
                </a:lnTo>
                <a:lnTo>
                  <a:pt x="471088" y="383059"/>
                </a:lnTo>
                <a:close/>
                <a:moveTo>
                  <a:pt x="539157" y="528154"/>
                </a:moveTo>
                <a:cubicBezTo>
                  <a:pt x="538222" y="528154"/>
                  <a:pt x="538222" y="529738"/>
                  <a:pt x="537290" y="529738"/>
                </a:cubicBezTo>
                <a:cubicBezTo>
                  <a:pt x="536355" y="528154"/>
                  <a:pt x="535419" y="527364"/>
                  <a:pt x="533549" y="525783"/>
                </a:cubicBezTo>
                <a:cubicBezTo>
                  <a:pt x="533549" y="525783"/>
                  <a:pt x="532614" y="524993"/>
                  <a:pt x="532614" y="524199"/>
                </a:cubicBezTo>
                <a:lnTo>
                  <a:pt x="530746" y="525783"/>
                </a:lnTo>
                <a:cubicBezTo>
                  <a:pt x="529811" y="525783"/>
                  <a:pt x="528876" y="524199"/>
                  <a:pt x="528876" y="524199"/>
                </a:cubicBezTo>
                <a:cubicBezTo>
                  <a:pt x="527940" y="523409"/>
                  <a:pt x="527940" y="521828"/>
                  <a:pt x="527008" y="521828"/>
                </a:cubicBezTo>
                <a:cubicBezTo>
                  <a:pt x="526073" y="521828"/>
                  <a:pt x="526073" y="523409"/>
                  <a:pt x="525138" y="523409"/>
                </a:cubicBezTo>
                <a:cubicBezTo>
                  <a:pt x="524203" y="522618"/>
                  <a:pt x="524203" y="522618"/>
                  <a:pt x="523267" y="521828"/>
                </a:cubicBezTo>
                <a:cubicBezTo>
                  <a:pt x="523267" y="521828"/>
                  <a:pt x="521400" y="522618"/>
                  <a:pt x="521400" y="523409"/>
                </a:cubicBezTo>
                <a:cubicBezTo>
                  <a:pt x="521400" y="523409"/>
                  <a:pt x="522332" y="524199"/>
                  <a:pt x="523267" y="524993"/>
                </a:cubicBezTo>
                <a:cubicBezTo>
                  <a:pt x="523267" y="524993"/>
                  <a:pt x="524203" y="525783"/>
                  <a:pt x="524203" y="526573"/>
                </a:cubicBezTo>
                <a:cubicBezTo>
                  <a:pt x="525138" y="527364"/>
                  <a:pt x="526073" y="527364"/>
                  <a:pt x="526073" y="528154"/>
                </a:cubicBezTo>
                <a:cubicBezTo>
                  <a:pt x="527008" y="528948"/>
                  <a:pt x="527008" y="529738"/>
                  <a:pt x="527940" y="529738"/>
                </a:cubicBezTo>
                <a:cubicBezTo>
                  <a:pt x="527940" y="530529"/>
                  <a:pt x="528876" y="531319"/>
                  <a:pt x="528876" y="532109"/>
                </a:cubicBezTo>
                <a:cubicBezTo>
                  <a:pt x="529811" y="532109"/>
                  <a:pt x="530746" y="530529"/>
                  <a:pt x="531681" y="530529"/>
                </a:cubicBezTo>
                <a:cubicBezTo>
                  <a:pt x="531681" y="530529"/>
                  <a:pt x="532614" y="528948"/>
                  <a:pt x="533549" y="528948"/>
                </a:cubicBezTo>
                <a:cubicBezTo>
                  <a:pt x="533549" y="528948"/>
                  <a:pt x="534484" y="530529"/>
                  <a:pt x="535419" y="530529"/>
                </a:cubicBezTo>
                <a:cubicBezTo>
                  <a:pt x="535419" y="531319"/>
                  <a:pt x="536355" y="529738"/>
                  <a:pt x="537290" y="529738"/>
                </a:cubicBezTo>
                <a:cubicBezTo>
                  <a:pt x="537290" y="529738"/>
                  <a:pt x="538222" y="531319"/>
                  <a:pt x="539157" y="531319"/>
                </a:cubicBezTo>
                <a:lnTo>
                  <a:pt x="541028" y="529738"/>
                </a:lnTo>
                <a:lnTo>
                  <a:pt x="539157" y="528154"/>
                </a:lnTo>
                <a:close/>
                <a:moveTo>
                  <a:pt x="555047" y="512337"/>
                </a:moveTo>
                <a:cubicBezTo>
                  <a:pt x="554112" y="512337"/>
                  <a:pt x="553177" y="511546"/>
                  <a:pt x="553177" y="510753"/>
                </a:cubicBezTo>
                <a:cubicBezTo>
                  <a:pt x="553177" y="509962"/>
                  <a:pt x="551309" y="509172"/>
                  <a:pt x="551309" y="509172"/>
                </a:cubicBezTo>
                <a:lnTo>
                  <a:pt x="554112" y="507591"/>
                </a:lnTo>
                <a:cubicBezTo>
                  <a:pt x="553177" y="507591"/>
                  <a:pt x="552242" y="506007"/>
                  <a:pt x="552242" y="506007"/>
                </a:cubicBezTo>
                <a:cubicBezTo>
                  <a:pt x="551309" y="506007"/>
                  <a:pt x="550374" y="507591"/>
                  <a:pt x="550374" y="507591"/>
                </a:cubicBezTo>
                <a:cubicBezTo>
                  <a:pt x="549439" y="507591"/>
                  <a:pt x="548504" y="508381"/>
                  <a:pt x="547568" y="508381"/>
                </a:cubicBezTo>
                <a:cubicBezTo>
                  <a:pt x="547568" y="509172"/>
                  <a:pt x="549439" y="509962"/>
                  <a:pt x="549439" y="510753"/>
                </a:cubicBezTo>
                <a:cubicBezTo>
                  <a:pt x="549439" y="510753"/>
                  <a:pt x="550374" y="511546"/>
                  <a:pt x="551309" y="512337"/>
                </a:cubicBezTo>
                <a:cubicBezTo>
                  <a:pt x="551309" y="512337"/>
                  <a:pt x="552242" y="513127"/>
                  <a:pt x="553177" y="513917"/>
                </a:cubicBezTo>
                <a:cubicBezTo>
                  <a:pt x="553177" y="513917"/>
                  <a:pt x="550374" y="514708"/>
                  <a:pt x="550374" y="515498"/>
                </a:cubicBezTo>
                <a:lnTo>
                  <a:pt x="552242" y="517082"/>
                </a:lnTo>
                <a:cubicBezTo>
                  <a:pt x="553177" y="517873"/>
                  <a:pt x="553177" y="518663"/>
                  <a:pt x="554112" y="518663"/>
                </a:cubicBezTo>
                <a:lnTo>
                  <a:pt x="555983" y="517082"/>
                </a:lnTo>
                <a:cubicBezTo>
                  <a:pt x="555983" y="517082"/>
                  <a:pt x="554112" y="516292"/>
                  <a:pt x="554112" y="515498"/>
                </a:cubicBezTo>
                <a:lnTo>
                  <a:pt x="556915" y="514708"/>
                </a:lnTo>
                <a:cubicBezTo>
                  <a:pt x="555983" y="513917"/>
                  <a:pt x="555047" y="513127"/>
                  <a:pt x="555047" y="512337"/>
                </a:cubicBezTo>
                <a:close/>
                <a:moveTo>
                  <a:pt x="579349" y="510753"/>
                </a:moveTo>
                <a:cubicBezTo>
                  <a:pt x="579349" y="510753"/>
                  <a:pt x="578413" y="508381"/>
                  <a:pt x="577478" y="509172"/>
                </a:cubicBezTo>
                <a:cubicBezTo>
                  <a:pt x="577478" y="509172"/>
                  <a:pt x="576543" y="509962"/>
                  <a:pt x="575611" y="509962"/>
                </a:cubicBezTo>
                <a:cubicBezTo>
                  <a:pt x="576543" y="510753"/>
                  <a:pt x="576543" y="511546"/>
                  <a:pt x="577478" y="512337"/>
                </a:cubicBezTo>
                <a:cubicBezTo>
                  <a:pt x="577478" y="512337"/>
                  <a:pt x="578413" y="513127"/>
                  <a:pt x="579349" y="513917"/>
                </a:cubicBezTo>
                <a:cubicBezTo>
                  <a:pt x="579349" y="513917"/>
                  <a:pt x="580284" y="512337"/>
                  <a:pt x="581219" y="512337"/>
                </a:cubicBezTo>
                <a:cubicBezTo>
                  <a:pt x="581219" y="512337"/>
                  <a:pt x="582151" y="513917"/>
                  <a:pt x="583086" y="513917"/>
                </a:cubicBezTo>
                <a:cubicBezTo>
                  <a:pt x="583086" y="513917"/>
                  <a:pt x="584022" y="513127"/>
                  <a:pt x="584957" y="513127"/>
                </a:cubicBezTo>
                <a:cubicBezTo>
                  <a:pt x="584022" y="512337"/>
                  <a:pt x="584022" y="511546"/>
                  <a:pt x="583086" y="510753"/>
                </a:cubicBezTo>
                <a:cubicBezTo>
                  <a:pt x="583086" y="510753"/>
                  <a:pt x="582151" y="509172"/>
                  <a:pt x="581219" y="509172"/>
                </a:cubicBezTo>
                <a:cubicBezTo>
                  <a:pt x="581219" y="509172"/>
                  <a:pt x="580284" y="510753"/>
                  <a:pt x="579349" y="510753"/>
                </a:cubicBezTo>
                <a:close/>
                <a:moveTo>
                  <a:pt x="585892" y="503636"/>
                </a:moveTo>
                <a:cubicBezTo>
                  <a:pt x="585892" y="503636"/>
                  <a:pt x="584022" y="505217"/>
                  <a:pt x="584022" y="504426"/>
                </a:cubicBezTo>
                <a:cubicBezTo>
                  <a:pt x="584022" y="504426"/>
                  <a:pt x="583086" y="502845"/>
                  <a:pt x="582151" y="502845"/>
                </a:cubicBezTo>
                <a:cubicBezTo>
                  <a:pt x="582151" y="503636"/>
                  <a:pt x="580284" y="503636"/>
                  <a:pt x="580284" y="504426"/>
                </a:cubicBezTo>
                <a:lnTo>
                  <a:pt x="582151" y="506007"/>
                </a:lnTo>
                <a:cubicBezTo>
                  <a:pt x="582151" y="506007"/>
                  <a:pt x="583086" y="507591"/>
                  <a:pt x="584022" y="507591"/>
                </a:cubicBezTo>
                <a:cubicBezTo>
                  <a:pt x="584022" y="507591"/>
                  <a:pt x="584957" y="506797"/>
                  <a:pt x="585892" y="506797"/>
                </a:cubicBezTo>
                <a:lnTo>
                  <a:pt x="587760" y="505217"/>
                </a:lnTo>
                <a:cubicBezTo>
                  <a:pt x="587760" y="505217"/>
                  <a:pt x="586824" y="503636"/>
                  <a:pt x="585892" y="503636"/>
                </a:cubicBezTo>
                <a:close/>
                <a:moveTo>
                  <a:pt x="591501" y="519453"/>
                </a:moveTo>
                <a:cubicBezTo>
                  <a:pt x="590565" y="519453"/>
                  <a:pt x="589630" y="521037"/>
                  <a:pt x="588695" y="521037"/>
                </a:cubicBezTo>
                <a:lnTo>
                  <a:pt x="587760" y="519453"/>
                </a:lnTo>
                <a:cubicBezTo>
                  <a:pt x="586824" y="519453"/>
                  <a:pt x="585892" y="521037"/>
                  <a:pt x="584957" y="521037"/>
                </a:cubicBezTo>
                <a:cubicBezTo>
                  <a:pt x="584957" y="521037"/>
                  <a:pt x="584022" y="519453"/>
                  <a:pt x="584022" y="518663"/>
                </a:cubicBezTo>
                <a:cubicBezTo>
                  <a:pt x="584022" y="519453"/>
                  <a:pt x="582151" y="519453"/>
                  <a:pt x="582151" y="520247"/>
                </a:cubicBezTo>
                <a:cubicBezTo>
                  <a:pt x="581219" y="521037"/>
                  <a:pt x="583086" y="521828"/>
                  <a:pt x="583086" y="521828"/>
                </a:cubicBezTo>
                <a:cubicBezTo>
                  <a:pt x="584022" y="522618"/>
                  <a:pt x="584022" y="523409"/>
                  <a:pt x="584957" y="524199"/>
                </a:cubicBezTo>
                <a:cubicBezTo>
                  <a:pt x="585892" y="524199"/>
                  <a:pt x="585892" y="524993"/>
                  <a:pt x="586824" y="525783"/>
                </a:cubicBezTo>
                <a:cubicBezTo>
                  <a:pt x="586824" y="524993"/>
                  <a:pt x="587760" y="524993"/>
                  <a:pt x="588695" y="524199"/>
                </a:cubicBezTo>
                <a:cubicBezTo>
                  <a:pt x="589630" y="523409"/>
                  <a:pt x="591501" y="522618"/>
                  <a:pt x="592433" y="521828"/>
                </a:cubicBezTo>
                <a:cubicBezTo>
                  <a:pt x="592433" y="521828"/>
                  <a:pt x="591501" y="520247"/>
                  <a:pt x="591501" y="519453"/>
                </a:cubicBezTo>
                <a:close/>
                <a:moveTo>
                  <a:pt x="615877" y="503784"/>
                </a:moveTo>
                <a:cubicBezTo>
                  <a:pt x="615455" y="504048"/>
                  <a:pt x="613931" y="504631"/>
                  <a:pt x="613931" y="505217"/>
                </a:cubicBezTo>
                <a:lnTo>
                  <a:pt x="615802" y="506797"/>
                </a:lnTo>
                <a:lnTo>
                  <a:pt x="617669" y="505217"/>
                </a:lnTo>
                <a:cubicBezTo>
                  <a:pt x="617669" y="505217"/>
                  <a:pt x="616088" y="504521"/>
                  <a:pt x="615877" y="503784"/>
                </a:cubicBezTo>
                <a:close/>
                <a:moveTo>
                  <a:pt x="617669" y="519453"/>
                </a:moveTo>
                <a:cubicBezTo>
                  <a:pt x="616734" y="519453"/>
                  <a:pt x="616734" y="517873"/>
                  <a:pt x="615802" y="517873"/>
                </a:cubicBezTo>
                <a:lnTo>
                  <a:pt x="613931" y="519453"/>
                </a:lnTo>
                <a:cubicBezTo>
                  <a:pt x="612996" y="519453"/>
                  <a:pt x="612061" y="517082"/>
                  <a:pt x="612061" y="517873"/>
                </a:cubicBezTo>
                <a:cubicBezTo>
                  <a:pt x="611129" y="517873"/>
                  <a:pt x="611129" y="518663"/>
                  <a:pt x="610193" y="518663"/>
                </a:cubicBezTo>
                <a:cubicBezTo>
                  <a:pt x="610193" y="519453"/>
                  <a:pt x="611129" y="520247"/>
                  <a:pt x="612061" y="520247"/>
                </a:cubicBezTo>
                <a:cubicBezTo>
                  <a:pt x="612061" y="521037"/>
                  <a:pt x="612996" y="521828"/>
                  <a:pt x="612996" y="522618"/>
                </a:cubicBezTo>
                <a:lnTo>
                  <a:pt x="614867" y="524199"/>
                </a:lnTo>
                <a:lnTo>
                  <a:pt x="616734" y="522618"/>
                </a:lnTo>
                <a:cubicBezTo>
                  <a:pt x="617669" y="522618"/>
                  <a:pt x="618604" y="521828"/>
                  <a:pt x="618604" y="521037"/>
                </a:cubicBezTo>
                <a:cubicBezTo>
                  <a:pt x="618604" y="521037"/>
                  <a:pt x="617669" y="520247"/>
                  <a:pt x="617669" y="519453"/>
                </a:cubicBezTo>
                <a:close/>
                <a:moveTo>
                  <a:pt x="628886" y="521037"/>
                </a:moveTo>
                <a:cubicBezTo>
                  <a:pt x="627951" y="520247"/>
                  <a:pt x="627016" y="519453"/>
                  <a:pt x="627016" y="519453"/>
                </a:cubicBezTo>
                <a:cubicBezTo>
                  <a:pt x="627016" y="518663"/>
                  <a:pt x="625148" y="517873"/>
                  <a:pt x="625148" y="517082"/>
                </a:cubicBezTo>
                <a:lnTo>
                  <a:pt x="627016" y="516292"/>
                </a:lnTo>
                <a:cubicBezTo>
                  <a:pt x="627016" y="515498"/>
                  <a:pt x="626083" y="514708"/>
                  <a:pt x="626083" y="513917"/>
                </a:cubicBezTo>
                <a:cubicBezTo>
                  <a:pt x="625148" y="513917"/>
                  <a:pt x="625148" y="513127"/>
                  <a:pt x="624213" y="512337"/>
                </a:cubicBezTo>
                <a:cubicBezTo>
                  <a:pt x="623278" y="511546"/>
                  <a:pt x="623278" y="511546"/>
                  <a:pt x="622342" y="510753"/>
                </a:cubicBezTo>
                <a:cubicBezTo>
                  <a:pt x="622342" y="511546"/>
                  <a:pt x="620475" y="511546"/>
                  <a:pt x="620475" y="512337"/>
                </a:cubicBezTo>
                <a:cubicBezTo>
                  <a:pt x="620475" y="512337"/>
                  <a:pt x="622342" y="513127"/>
                  <a:pt x="622342" y="513917"/>
                </a:cubicBezTo>
                <a:cubicBezTo>
                  <a:pt x="622342" y="514708"/>
                  <a:pt x="623278" y="515498"/>
                  <a:pt x="623278" y="515498"/>
                </a:cubicBezTo>
                <a:cubicBezTo>
                  <a:pt x="624213" y="515498"/>
                  <a:pt x="625148" y="517082"/>
                  <a:pt x="625148" y="517082"/>
                </a:cubicBezTo>
                <a:cubicBezTo>
                  <a:pt x="625148" y="517873"/>
                  <a:pt x="623278" y="518663"/>
                  <a:pt x="623278" y="518663"/>
                </a:cubicBezTo>
                <a:cubicBezTo>
                  <a:pt x="623278" y="519453"/>
                  <a:pt x="624213" y="520247"/>
                  <a:pt x="625148" y="520247"/>
                </a:cubicBezTo>
                <a:cubicBezTo>
                  <a:pt x="625148" y="521037"/>
                  <a:pt x="626083" y="521828"/>
                  <a:pt x="626083" y="522618"/>
                </a:cubicBezTo>
                <a:lnTo>
                  <a:pt x="624213" y="523409"/>
                </a:lnTo>
                <a:cubicBezTo>
                  <a:pt x="624213" y="524199"/>
                  <a:pt x="626083" y="524993"/>
                  <a:pt x="626083" y="524993"/>
                </a:cubicBezTo>
                <a:cubicBezTo>
                  <a:pt x="626083" y="525783"/>
                  <a:pt x="627016" y="526573"/>
                  <a:pt x="627016" y="527364"/>
                </a:cubicBezTo>
                <a:cubicBezTo>
                  <a:pt x="627951" y="526573"/>
                  <a:pt x="629821" y="526573"/>
                  <a:pt x="629821" y="525783"/>
                </a:cubicBezTo>
                <a:cubicBezTo>
                  <a:pt x="629821" y="524993"/>
                  <a:pt x="627951" y="524199"/>
                  <a:pt x="627951" y="524199"/>
                </a:cubicBezTo>
                <a:cubicBezTo>
                  <a:pt x="627951" y="523409"/>
                  <a:pt x="626083" y="522618"/>
                  <a:pt x="626083" y="522618"/>
                </a:cubicBezTo>
                <a:cubicBezTo>
                  <a:pt x="626083" y="521828"/>
                  <a:pt x="628886" y="521037"/>
                  <a:pt x="628886" y="521037"/>
                </a:cubicBezTo>
                <a:close/>
                <a:moveTo>
                  <a:pt x="641035" y="524199"/>
                </a:moveTo>
                <a:cubicBezTo>
                  <a:pt x="641035" y="523409"/>
                  <a:pt x="640103" y="522618"/>
                  <a:pt x="639168" y="521828"/>
                </a:cubicBezTo>
                <a:lnTo>
                  <a:pt x="638232" y="520247"/>
                </a:lnTo>
                <a:cubicBezTo>
                  <a:pt x="637297" y="520247"/>
                  <a:pt x="636362" y="521828"/>
                  <a:pt x="635430" y="521828"/>
                </a:cubicBezTo>
                <a:cubicBezTo>
                  <a:pt x="635430" y="521828"/>
                  <a:pt x="633559" y="522618"/>
                  <a:pt x="633559" y="523409"/>
                </a:cubicBezTo>
                <a:lnTo>
                  <a:pt x="635430" y="524993"/>
                </a:lnTo>
                <a:cubicBezTo>
                  <a:pt x="636362" y="524993"/>
                  <a:pt x="636362" y="523409"/>
                  <a:pt x="637297" y="523409"/>
                </a:cubicBezTo>
                <a:cubicBezTo>
                  <a:pt x="638232" y="524993"/>
                  <a:pt x="639168" y="525783"/>
                  <a:pt x="641035" y="527364"/>
                </a:cubicBezTo>
                <a:cubicBezTo>
                  <a:pt x="641035" y="526573"/>
                  <a:pt x="642906" y="526573"/>
                  <a:pt x="642906" y="525783"/>
                </a:cubicBezTo>
                <a:cubicBezTo>
                  <a:pt x="642906" y="524993"/>
                  <a:pt x="641035" y="524199"/>
                  <a:pt x="641035" y="524199"/>
                </a:cubicBezTo>
                <a:close/>
                <a:moveTo>
                  <a:pt x="717680" y="513917"/>
                </a:moveTo>
                <a:lnTo>
                  <a:pt x="715812" y="514708"/>
                </a:lnTo>
                <a:cubicBezTo>
                  <a:pt x="714877" y="515498"/>
                  <a:pt x="713942" y="516292"/>
                  <a:pt x="713006" y="516292"/>
                </a:cubicBezTo>
                <a:lnTo>
                  <a:pt x="712071" y="514708"/>
                </a:lnTo>
                <a:cubicBezTo>
                  <a:pt x="711136" y="514708"/>
                  <a:pt x="710204" y="516292"/>
                  <a:pt x="710204" y="515498"/>
                </a:cubicBezTo>
                <a:cubicBezTo>
                  <a:pt x="709269" y="515498"/>
                  <a:pt x="708333" y="514708"/>
                  <a:pt x="708333" y="513917"/>
                </a:cubicBezTo>
                <a:cubicBezTo>
                  <a:pt x="707398" y="513917"/>
                  <a:pt x="707398" y="513127"/>
                  <a:pt x="706463" y="512337"/>
                </a:cubicBezTo>
                <a:cubicBezTo>
                  <a:pt x="706463" y="513127"/>
                  <a:pt x="704595" y="513127"/>
                  <a:pt x="704595" y="513917"/>
                </a:cubicBezTo>
                <a:cubicBezTo>
                  <a:pt x="704595" y="513917"/>
                  <a:pt x="705531" y="514708"/>
                  <a:pt x="706463" y="515498"/>
                </a:cubicBezTo>
                <a:cubicBezTo>
                  <a:pt x="706463" y="516292"/>
                  <a:pt x="707398" y="517082"/>
                  <a:pt x="707398" y="517082"/>
                </a:cubicBezTo>
                <a:cubicBezTo>
                  <a:pt x="708333" y="517873"/>
                  <a:pt x="708333" y="518663"/>
                  <a:pt x="709269" y="518663"/>
                </a:cubicBezTo>
                <a:cubicBezTo>
                  <a:pt x="709269" y="519453"/>
                  <a:pt x="711136" y="517873"/>
                  <a:pt x="711136" y="517873"/>
                </a:cubicBezTo>
                <a:cubicBezTo>
                  <a:pt x="712071" y="517873"/>
                  <a:pt x="713006" y="519453"/>
                  <a:pt x="713006" y="519453"/>
                </a:cubicBezTo>
                <a:cubicBezTo>
                  <a:pt x="713942" y="519453"/>
                  <a:pt x="714877" y="518663"/>
                  <a:pt x="714877" y="517873"/>
                </a:cubicBezTo>
                <a:cubicBezTo>
                  <a:pt x="715812" y="517873"/>
                  <a:pt x="716744" y="517082"/>
                  <a:pt x="716744" y="517082"/>
                </a:cubicBezTo>
                <a:cubicBezTo>
                  <a:pt x="717680" y="516292"/>
                  <a:pt x="718615" y="515498"/>
                  <a:pt x="719550" y="515498"/>
                </a:cubicBezTo>
                <a:cubicBezTo>
                  <a:pt x="718615" y="515498"/>
                  <a:pt x="718615" y="513917"/>
                  <a:pt x="717680" y="513917"/>
                </a:cubicBezTo>
                <a:close/>
                <a:moveTo>
                  <a:pt x="732634" y="512337"/>
                </a:moveTo>
                <a:cubicBezTo>
                  <a:pt x="731699" y="510753"/>
                  <a:pt x="730764" y="509962"/>
                  <a:pt x="729832" y="508381"/>
                </a:cubicBezTo>
                <a:cubicBezTo>
                  <a:pt x="727961" y="509172"/>
                  <a:pt x="727026" y="510753"/>
                  <a:pt x="725155" y="511546"/>
                </a:cubicBezTo>
                <a:cubicBezTo>
                  <a:pt x="726091" y="512337"/>
                  <a:pt x="727961" y="513917"/>
                  <a:pt x="728897" y="514708"/>
                </a:cubicBezTo>
                <a:cubicBezTo>
                  <a:pt x="729832" y="516292"/>
                  <a:pt x="730764" y="517082"/>
                  <a:pt x="731699" y="518663"/>
                </a:cubicBezTo>
                <a:cubicBezTo>
                  <a:pt x="732634" y="518663"/>
                  <a:pt x="732634" y="519453"/>
                  <a:pt x="733570" y="520247"/>
                </a:cubicBezTo>
                <a:cubicBezTo>
                  <a:pt x="734505" y="519453"/>
                  <a:pt x="736372" y="518663"/>
                  <a:pt x="737308" y="517082"/>
                </a:cubicBezTo>
                <a:cubicBezTo>
                  <a:pt x="736372" y="516292"/>
                  <a:pt x="735440" y="515498"/>
                  <a:pt x="734505" y="513917"/>
                </a:cubicBezTo>
                <a:cubicBezTo>
                  <a:pt x="733570" y="513127"/>
                  <a:pt x="733570" y="513127"/>
                  <a:pt x="732634" y="512337"/>
                </a:cubicBezTo>
                <a:close/>
                <a:moveTo>
                  <a:pt x="742916" y="505217"/>
                </a:moveTo>
                <a:cubicBezTo>
                  <a:pt x="741981" y="504426"/>
                  <a:pt x="741046" y="502845"/>
                  <a:pt x="740113" y="502052"/>
                </a:cubicBezTo>
                <a:cubicBezTo>
                  <a:pt x="739178" y="502052"/>
                  <a:pt x="738243" y="502845"/>
                  <a:pt x="738243" y="503636"/>
                </a:cubicBezTo>
                <a:cubicBezTo>
                  <a:pt x="737308" y="503636"/>
                  <a:pt x="735440" y="504426"/>
                  <a:pt x="735440" y="504426"/>
                </a:cubicBezTo>
                <a:cubicBezTo>
                  <a:pt x="735440" y="505217"/>
                  <a:pt x="737308" y="506007"/>
                  <a:pt x="737308" y="506007"/>
                </a:cubicBezTo>
                <a:cubicBezTo>
                  <a:pt x="738243" y="506797"/>
                  <a:pt x="738243" y="507591"/>
                  <a:pt x="739178" y="508381"/>
                </a:cubicBezTo>
                <a:cubicBezTo>
                  <a:pt x="739178" y="508381"/>
                  <a:pt x="740113" y="509962"/>
                  <a:pt x="741046" y="509962"/>
                </a:cubicBezTo>
                <a:lnTo>
                  <a:pt x="742916" y="508381"/>
                </a:lnTo>
                <a:lnTo>
                  <a:pt x="744787" y="507591"/>
                </a:lnTo>
                <a:cubicBezTo>
                  <a:pt x="744787" y="506797"/>
                  <a:pt x="743851" y="506007"/>
                  <a:pt x="742916" y="505217"/>
                </a:cubicBezTo>
                <a:close/>
                <a:moveTo>
                  <a:pt x="771890" y="503636"/>
                </a:moveTo>
                <a:cubicBezTo>
                  <a:pt x="770955" y="503636"/>
                  <a:pt x="770955" y="502845"/>
                  <a:pt x="770023" y="502052"/>
                </a:cubicBezTo>
                <a:cubicBezTo>
                  <a:pt x="770023" y="502052"/>
                  <a:pt x="769088" y="500471"/>
                  <a:pt x="768153" y="500471"/>
                </a:cubicBezTo>
                <a:cubicBezTo>
                  <a:pt x="768153" y="500471"/>
                  <a:pt x="767217" y="501261"/>
                  <a:pt x="766282" y="502052"/>
                </a:cubicBezTo>
                <a:cubicBezTo>
                  <a:pt x="765350" y="502052"/>
                  <a:pt x="765350" y="502845"/>
                  <a:pt x="764415" y="502845"/>
                </a:cubicBezTo>
                <a:cubicBezTo>
                  <a:pt x="763479" y="502845"/>
                  <a:pt x="763479" y="502052"/>
                  <a:pt x="762544" y="501261"/>
                </a:cubicBezTo>
                <a:cubicBezTo>
                  <a:pt x="762544" y="502052"/>
                  <a:pt x="760674" y="502052"/>
                  <a:pt x="760674" y="502845"/>
                </a:cubicBezTo>
                <a:cubicBezTo>
                  <a:pt x="760674" y="502845"/>
                  <a:pt x="761609" y="504426"/>
                  <a:pt x="762544" y="504426"/>
                </a:cubicBezTo>
                <a:cubicBezTo>
                  <a:pt x="762544" y="505217"/>
                  <a:pt x="763479" y="506007"/>
                  <a:pt x="763479" y="506007"/>
                </a:cubicBezTo>
                <a:cubicBezTo>
                  <a:pt x="764415" y="506797"/>
                  <a:pt x="764415" y="507591"/>
                  <a:pt x="765350" y="507591"/>
                </a:cubicBezTo>
                <a:cubicBezTo>
                  <a:pt x="766282" y="508381"/>
                  <a:pt x="767217" y="506797"/>
                  <a:pt x="767217" y="506797"/>
                </a:cubicBezTo>
                <a:cubicBezTo>
                  <a:pt x="768153" y="506797"/>
                  <a:pt x="769088" y="505217"/>
                  <a:pt x="769088" y="505217"/>
                </a:cubicBezTo>
                <a:cubicBezTo>
                  <a:pt x="770023" y="505217"/>
                  <a:pt x="770955" y="506797"/>
                  <a:pt x="770955" y="506797"/>
                </a:cubicBezTo>
                <a:lnTo>
                  <a:pt x="772826" y="506007"/>
                </a:lnTo>
                <a:cubicBezTo>
                  <a:pt x="772826" y="505217"/>
                  <a:pt x="771890" y="504426"/>
                  <a:pt x="771890" y="503636"/>
                </a:cubicBezTo>
                <a:close/>
                <a:moveTo>
                  <a:pt x="795256" y="522618"/>
                </a:moveTo>
                <a:lnTo>
                  <a:pt x="797127" y="521037"/>
                </a:lnTo>
                <a:lnTo>
                  <a:pt x="795256" y="519453"/>
                </a:lnTo>
                <a:cubicBezTo>
                  <a:pt x="795256" y="519453"/>
                  <a:pt x="793389" y="521037"/>
                  <a:pt x="793389" y="520247"/>
                </a:cubicBezTo>
                <a:cubicBezTo>
                  <a:pt x="792454" y="520247"/>
                  <a:pt x="792454" y="519453"/>
                  <a:pt x="791518" y="518663"/>
                </a:cubicBezTo>
                <a:cubicBezTo>
                  <a:pt x="791518" y="519453"/>
                  <a:pt x="789651" y="519453"/>
                  <a:pt x="789651" y="520247"/>
                </a:cubicBezTo>
                <a:cubicBezTo>
                  <a:pt x="789651" y="521037"/>
                  <a:pt x="791518" y="521828"/>
                  <a:pt x="791518" y="521828"/>
                </a:cubicBezTo>
                <a:cubicBezTo>
                  <a:pt x="791518" y="522618"/>
                  <a:pt x="792454" y="523409"/>
                  <a:pt x="792454" y="523409"/>
                </a:cubicBezTo>
                <a:cubicBezTo>
                  <a:pt x="792454" y="524199"/>
                  <a:pt x="790583" y="524993"/>
                  <a:pt x="790583" y="524993"/>
                </a:cubicBezTo>
                <a:cubicBezTo>
                  <a:pt x="790583" y="525783"/>
                  <a:pt x="792454" y="526573"/>
                  <a:pt x="792454" y="526573"/>
                </a:cubicBezTo>
                <a:cubicBezTo>
                  <a:pt x="792454" y="527364"/>
                  <a:pt x="790583" y="528154"/>
                  <a:pt x="790583" y="528154"/>
                </a:cubicBezTo>
                <a:cubicBezTo>
                  <a:pt x="790583" y="528948"/>
                  <a:pt x="791518" y="529738"/>
                  <a:pt x="791518" y="529738"/>
                </a:cubicBezTo>
                <a:cubicBezTo>
                  <a:pt x="792454" y="529738"/>
                  <a:pt x="793389" y="528154"/>
                  <a:pt x="794324" y="528948"/>
                </a:cubicBezTo>
                <a:lnTo>
                  <a:pt x="795256" y="530529"/>
                </a:lnTo>
                <a:cubicBezTo>
                  <a:pt x="796192" y="529738"/>
                  <a:pt x="797127" y="529738"/>
                  <a:pt x="797127" y="528948"/>
                </a:cubicBezTo>
                <a:cubicBezTo>
                  <a:pt x="798062" y="528948"/>
                  <a:pt x="796192" y="527364"/>
                  <a:pt x="796192" y="527364"/>
                </a:cubicBezTo>
                <a:cubicBezTo>
                  <a:pt x="795256" y="526573"/>
                  <a:pt x="794324" y="525783"/>
                  <a:pt x="794324" y="525783"/>
                </a:cubicBezTo>
                <a:cubicBezTo>
                  <a:pt x="794324" y="524993"/>
                  <a:pt x="792454" y="524199"/>
                  <a:pt x="792454" y="523409"/>
                </a:cubicBezTo>
                <a:cubicBezTo>
                  <a:pt x="792454" y="523409"/>
                  <a:pt x="794324" y="522618"/>
                  <a:pt x="795256" y="522618"/>
                </a:cubicBezTo>
                <a:close/>
                <a:moveTo>
                  <a:pt x="813017" y="513127"/>
                </a:moveTo>
                <a:lnTo>
                  <a:pt x="811146" y="514708"/>
                </a:lnTo>
                <a:cubicBezTo>
                  <a:pt x="810211" y="514708"/>
                  <a:pt x="810211" y="513127"/>
                  <a:pt x="809279" y="513127"/>
                </a:cubicBezTo>
                <a:lnTo>
                  <a:pt x="807408" y="513917"/>
                </a:lnTo>
                <a:cubicBezTo>
                  <a:pt x="807408" y="514708"/>
                  <a:pt x="808344" y="515498"/>
                  <a:pt x="809279" y="516292"/>
                </a:cubicBezTo>
                <a:lnTo>
                  <a:pt x="810211" y="517873"/>
                </a:lnTo>
                <a:cubicBezTo>
                  <a:pt x="811146" y="517873"/>
                  <a:pt x="812082" y="516292"/>
                  <a:pt x="813017" y="516292"/>
                </a:cubicBezTo>
                <a:lnTo>
                  <a:pt x="814884" y="515498"/>
                </a:lnTo>
                <a:cubicBezTo>
                  <a:pt x="814884" y="514708"/>
                  <a:pt x="813017" y="513917"/>
                  <a:pt x="813017" y="513127"/>
                </a:cubicBezTo>
                <a:close/>
                <a:moveTo>
                  <a:pt x="828907" y="520247"/>
                </a:moveTo>
                <a:cubicBezTo>
                  <a:pt x="828907" y="519453"/>
                  <a:pt x="827972" y="517873"/>
                  <a:pt x="827036" y="517873"/>
                </a:cubicBezTo>
                <a:cubicBezTo>
                  <a:pt x="827036" y="517873"/>
                  <a:pt x="826101" y="519453"/>
                  <a:pt x="825166" y="519453"/>
                </a:cubicBezTo>
                <a:cubicBezTo>
                  <a:pt x="824234" y="519453"/>
                  <a:pt x="824234" y="517873"/>
                  <a:pt x="823299" y="517873"/>
                </a:cubicBezTo>
                <a:cubicBezTo>
                  <a:pt x="823299" y="517873"/>
                  <a:pt x="821428" y="518663"/>
                  <a:pt x="821428" y="519453"/>
                </a:cubicBezTo>
                <a:cubicBezTo>
                  <a:pt x="821428" y="519453"/>
                  <a:pt x="823299" y="520247"/>
                  <a:pt x="823299" y="521037"/>
                </a:cubicBezTo>
                <a:cubicBezTo>
                  <a:pt x="823299" y="521828"/>
                  <a:pt x="824234" y="521828"/>
                  <a:pt x="825166" y="522618"/>
                </a:cubicBezTo>
                <a:lnTo>
                  <a:pt x="826101" y="524199"/>
                </a:lnTo>
                <a:cubicBezTo>
                  <a:pt x="827036" y="524199"/>
                  <a:pt x="827972" y="523409"/>
                  <a:pt x="828907" y="523409"/>
                </a:cubicBezTo>
                <a:cubicBezTo>
                  <a:pt x="827972" y="522618"/>
                  <a:pt x="827036" y="521828"/>
                  <a:pt x="827036" y="521037"/>
                </a:cubicBezTo>
                <a:lnTo>
                  <a:pt x="828907" y="520247"/>
                </a:lnTo>
                <a:close/>
                <a:moveTo>
                  <a:pt x="854143" y="514708"/>
                </a:moveTo>
                <a:cubicBezTo>
                  <a:pt x="854143" y="514708"/>
                  <a:pt x="853208" y="513127"/>
                  <a:pt x="852273" y="513127"/>
                </a:cubicBezTo>
                <a:cubicBezTo>
                  <a:pt x="852273" y="513127"/>
                  <a:pt x="850402" y="513917"/>
                  <a:pt x="850402" y="514708"/>
                </a:cubicBezTo>
                <a:lnTo>
                  <a:pt x="848535" y="515498"/>
                </a:lnTo>
                <a:cubicBezTo>
                  <a:pt x="848535" y="516292"/>
                  <a:pt x="849470" y="517873"/>
                  <a:pt x="850402" y="517873"/>
                </a:cubicBezTo>
                <a:cubicBezTo>
                  <a:pt x="850402" y="517873"/>
                  <a:pt x="851338" y="516292"/>
                  <a:pt x="852273" y="516292"/>
                </a:cubicBezTo>
                <a:lnTo>
                  <a:pt x="853208" y="517873"/>
                </a:lnTo>
                <a:cubicBezTo>
                  <a:pt x="853208" y="518663"/>
                  <a:pt x="851338" y="518663"/>
                  <a:pt x="851338" y="519453"/>
                </a:cubicBezTo>
                <a:lnTo>
                  <a:pt x="853208" y="521037"/>
                </a:lnTo>
                <a:cubicBezTo>
                  <a:pt x="853208" y="521037"/>
                  <a:pt x="855076" y="520247"/>
                  <a:pt x="855076" y="519453"/>
                </a:cubicBezTo>
                <a:lnTo>
                  <a:pt x="853208" y="517873"/>
                </a:lnTo>
                <a:cubicBezTo>
                  <a:pt x="854143" y="517082"/>
                  <a:pt x="855076" y="517082"/>
                  <a:pt x="856011" y="516292"/>
                </a:cubicBezTo>
                <a:cubicBezTo>
                  <a:pt x="855076" y="516292"/>
                  <a:pt x="855076" y="515498"/>
                  <a:pt x="854143" y="514708"/>
                </a:cubicBezTo>
                <a:close/>
                <a:moveTo>
                  <a:pt x="892464" y="509962"/>
                </a:moveTo>
                <a:cubicBezTo>
                  <a:pt x="891529" y="509172"/>
                  <a:pt x="891529" y="508381"/>
                  <a:pt x="890594" y="507591"/>
                </a:cubicBezTo>
                <a:lnTo>
                  <a:pt x="889658" y="506007"/>
                </a:lnTo>
                <a:cubicBezTo>
                  <a:pt x="888726" y="506007"/>
                  <a:pt x="887791" y="507591"/>
                  <a:pt x="886856" y="507591"/>
                </a:cubicBezTo>
                <a:cubicBezTo>
                  <a:pt x="887791" y="508381"/>
                  <a:pt x="889658" y="509962"/>
                  <a:pt x="890594" y="510753"/>
                </a:cubicBezTo>
                <a:cubicBezTo>
                  <a:pt x="890594" y="511546"/>
                  <a:pt x="891529" y="512337"/>
                  <a:pt x="891529" y="513127"/>
                </a:cubicBezTo>
                <a:cubicBezTo>
                  <a:pt x="892464" y="513127"/>
                  <a:pt x="893399" y="514708"/>
                  <a:pt x="893399" y="514708"/>
                </a:cubicBezTo>
                <a:cubicBezTo>
                  <a:pt x="894331" y="514708"/>
                  <a:pt x="895267" y="513127"/>
                  <a:pt x="895267" y="513127"/>
                </a:cubicBezTo>
                <a:cubicBezTo>
                  <a:pt x="894331" y="512337"/>
                  <a:pt x="893399" y="510753"/>
                  <a:pt x="892464" y="509962"/>
                </a:cubicBezTo>
                <a:close/>
                <a:moveTo>
                  <a:pt x="939196" y="521037"/>
                </a:moveTo>
                <a:lnTo>
                  <a:pt x="937328" y="522618"/>
                </a:lnTo>
                <a:lnTo>
                  <a:pt x="935458" y="524199"/>
                </a:lnTo>
                <a:cubicBezTo>
                  <a:pt x="934523" y="524199"/>
                  <a:pt x="933587" y="522618"/>
                  <a:pt x="933587" y="522618"/>
                </a:cubicBezTo>
                <a:cubicBezTo>
                  <a:pt x="932655" y="521828"/>
                  <a:pt x="932655" y="521037"/>
                  <a:pt x="931720" y="520247"/>
                </a:cubicBezTo>
                <a:cubicBezTo>
                  <a:pt x="931720" y="521037"/>
                  <a:pt x="929849" y="521037"/>
                  <a:pt x="929849" y="521828"/>
                </a:cubicBezTo>
                <a:cubicBezTo>
                  <a:pt x="929849" y="522618"/>
                  <a:pt x="930785" y="523409"/>
                  <a:pt x="931720" y="523409"/>
                </a:cubicBezTo>
                <a:cubicBezTo>
                  <a:pt x="931720" y="524199"/>
                  <a:pt x="932655" y="524993"/>
                  <a:pt x="932655" y="525783"/>
                </a:cubicBezTo>
                <a:cubicBezTo>
                  <a:pt x="933587" y="525783"/>
                  <a:pt x="934523" y="527364"/>
                  <a:pt x="934523" y="527364"/>
                </a:cubicBezTo>
                <a:cubicBezTo>
                  <a:pt x="935458" y="527364"/>
                  <a:pt x="936393" y="525783"/>
                  <a:pt x="936393" y="525783"/>
                </a:cubicBezTo>
                <a:cubicBezTo>
                  <a:pt x="937328" y="525783"/>
                  <a:pt x="937328" y="527364"/>
                  <a:pt x="938264" y="527364"/>
                </a:cubicBezTo>
                <a:cubicBezTo>
                  <a:pt x="939196" y="527364"/>
                  <a:pt x="940131" y="526573"/>
                  <a:pt x="940131" y="526573"/>
                </a:cubicBezTo>
                <a:cubicBezTo>
                  <a:pt x="940131" y="525783"/>
                  <a:pt x="938264" y="524993"/>
                  <a:pt x="938264" y="524199"/>
                </a:cubicBezTo>
                <a:cubicBezTo>
                  <a:pt x="939196" y="524199"/>
                  <a:pt x="941066" y="523409"/>
                  <a:pt x="941066" y="523409"/>
                </a:cubicBezTo>
                <a:cubicBezTo>
                  <a:pt x="941066" y="522618"/>
                  <a:pt x="939196" y="521037"/>
                  <a:pt x="939196" y="521037"/>
                </a:cubicBezTo>
                <a:close/>
                <a:moveTo>
                  <a:pt x="946675" y="521828"/>
                </a:moveTo>
                <a:cubicBezTo>
                  <a:pt x="945740" y="521828"/>
                  <a:pt x="945740" y="521037"/>
                  <a:pt x="944804" y="520247"/>
                </a:cubicBezTo>
                <a:cubicBezTo>
                  <a:pt x="944804" y="521037"/>
                  <a:pt x="942937" y="521037"/>
                  <a:pt x="942937" y="521828"/>
                </a:cubicBezTo>
                <a:cubicBezTo>
                  <a:pt x="942937" y="521828"/>
                  <a:pt x="943872" y="523409"/>
                  <a:pt x="944804" y="523409"/>
                </a:cubicBezTo>
                <a:cubicBezTo>
                  <a:pt x="944804" y="524199"/>
                  <a:pt x="945740" y="524993"/>
                  <a:pt x="945740" y="524993"/>
                </a:cubicBezTo>
                <a:cubicBezTo>
                  <a:pt x="946675" y="525783"/>
                  <a:pt x="947610" y="527364"/>
                  <a:pt x="947610" y="527364"/>
                </a:cubicBezTo>
                <a:cubicBezTo>
                  <a:pt x="948545" y="527364"/>
                  <a:pt x="949477" y="525783"/>
                  <a:pt x="949477" y="525783"/>
                </a:cubicBezTo>
                <a:cubicBezTo>
                  <a:pt x="948545" y="524199"/>
                  <a:pt x="947610" y="523409"/>
                  <a:pt x="946675" y="521828"/>
                </a:cubicBezTo>
                <a:close/>
                <a:moveTo>
                  <a:pt x="976584" y="522618"/>
                </a:moveTo>
                <a:cubicBezTo>
                  <a:pt x="976584" y="521828"/>
                  <a:pt x="975649" y="521037"/>
                  <a:pt x="974714" y="521037"/>
                </a:cubicBezTo>
                <a:cubicBezTo>
                  <a:pt x="974714" y="520247"/>
                  <a:pt x="972846" y="521828"/>
                  <a:pt x="972846" y="521828"/>
                </a:cubicBezTo>
                <a:cubicBezTo>
                  <a:pt x="971911" y="521828"/>
                  <a:pt x="971911" y="520247"/>
                  <a:pt x="970976" y="520247"/>
                </a:cubicBezTo>
                <a:lnTo>
                  <a:pt x="970041" y="518663"/>
                </a:lnTo>
                <a:cubicBezTo>
                  <a:pt x="969105" y="518663"/>
                  <a:pt x="968173" y="519453"/>
                  <a:pt x="967238" y="519453"/>
                </a:cubicBezTo>
                <a:cubicBezTo>
                  <a:pt x="967238" y="520247"/>
                  <a:pt x="966303" y="521037"/>
                  <a:pt x="965368" y="521037"/>
                </a:cubicBezTo>
                <a:cubicBezTo>
                  <a:pt x="966303" y="521828"/>
                  <a:pt x="966303" y="522618"/>
                  <a:pt x="967238" y="522618"/>
                </a:cubicBezTo>
                <a:cubicBezTo>
                  <a:pt x="967238" y="523409"/>
                  <a:pt x="968173" y="524199"/>
                  <a:pt x="969105" y="524993"/>
                </a:cubicBezTo>
                <a:lnTo>
                  <a:pt x="970041" y="526573"/>
                </a:lnTo>
                <a:lnTo>
                  <a:pt x="971911" y="524993"/>
                </a:lnTo>
                <a:cubicBezTo>
                  <a:pt x="972846" y="524993"/>
                  <a:pt x="973779" y="523409"/>
                  <a:pt x="974714" y="523409"/>
                </a:cubicBezTo>
                <a:cubicBezTo>
                  <a:pt x="974714" y="524199"/>
                  <a:pt x="975649" y="524993"/>
                  <a:pt x="975649" y="525783"/>
                </a:cubicBezTo>
                <a:cubicBezTo>
                  <a:pt x="976584" y="524993"/>
                  <a:pt x="978455" y="524993"/>
                  <a:pt x="978455" y="524199"/>
                </a:cubicBezTo>
                <a:lnTo>
                  <a:pt x="976584" y="522618"/>
                </a:lnTo>
                <a:close/>
                <a:moveTo>
                  <a:pt x="1011167" y="517082"/>
                </a:moveTo>
                <a:cubicBezTo>
                  <a:pt x="1010232" y="516292"/>
                  <a:pt x="1010232" y="515498"/>
                  <a:pt x="1009297" y="514708"/>
                </a:cubicBezTo>
                <a:cubicBezTo>
                  <a:pt x="1009297" y="514708"/>
                  <a:pt x="1008361" y="516292"/>
                  <a:pt x="1007429" y="516292"/>
                </a:cubicBezTo>
                <a:cubicBezTo>
                  <a:pt x="1007429" y="517082"/>
                  <a:pt x="1009297" y="517873"/>
                  <a:pt x="1009297" y="517873"/>
                </a:cubicBezTo>
                <a:cubicBezTo>
                  <a:pt x="1009297" y="518663"/>
                  <a:pt x="1007429" y="518663"/>
                  <a:pt x="1006494" y="519453"/>
                </a:cubicBezTo>
                <a:cubicBezTo>
                  <a:pt x="1007429" y="520247"/>
                  <a:pt x="1008361" y="521037"/>
                  <a:pt x="1008361" y="521037"/>
                </a:cubicBezTo>
                <a:cubicBezTo>
                  <a:pt x="1008361" y="521828"/>
                  <a:pt x="1009297" y="522618"/>
                  <a:pt x="1010232" y="523409"/>
                </a:cubicBezTo>
                <a:lnTo>
                  <a:pt x="1012102" y="521828"/>
                </a:lnTo>
                <a:cubicBezTo>
                  <a:pt x="1012102" y="521037"/>
                  <a:pt x="1010232" y="520247"/>
                  <a:pt x="1010232" y="520247"/>
                </a:cubicBezTo>
                <a:cubicBezTo>
                  <a:pt x="1011167" y="519453"/>
                  <a:pt x="1013035" y="518663"/>
                  <a:pt x="1013035" y="518663"/>
                </a:cubicBezTo>
                <a:cubicBezTo>
                  <a:pt x="1013035" y="517873"/>
                  <a:pt x="1011167" y="517082"/>
                  <a:pt x="1011167" y="517082"/>
                </a:cubicBezTo>
                <a:close/>
                <a:moveTo>
                  <a:pt x="1032666" y="522618"/>
                </a:moveTo>
                <a:cubicBezTo>
                  <a:pt x="1031730" y="521037"/>
                  <a:pt x="1030795" y="520247"/>
                  <a:pt x="1029860" y="518663"/>
                </a:cubicBezTo>
                <a:cubicBezTo>
                  <a:pt x="1028925" y="519453"/>
                  <a:pt x="1027057" y="519453"/>
                  <a:pt x="1027057" y="520247"/>
                </a:cubicBezTo>
                <a:cubicBezTo>
                  <a:pt x="1027057" y="521037"/>
                  <a:pt x="1028925" y="521828"/>
                  <a:pt x="1028925" y="521828"/>
                </a:cubicBezTo>
                <a:cubicBezTo>
                  <a:pt x="1028925" y="522618"/>
                  <a:pt x="1030795" y="523409"/>
                  <a:pt x="1030795" y="524199"/>
                </a:cubicBezTo>
                <a:cubicBezTo>
                  <a:pt x="1030795" y="524199"/>
                  <a:pt x="1027993" y="524993"/>
                  <a:pt x="1028925" y="524993"/>
                </a:cubicBezTo>
                <a:cubicBezTo>
                  <a:pt x="1028925" y="525783"/>
                  <a:pt x="1029860" y="526573"/>
                  <a:pt x="1029860" y="526573"/>
                </a:cubicBezTo>
                <a:cubicBezTo>
                  <a:pt x="1031730" y="525783"/>
                  <a:pt x="1032666" y="524993"/>
                  <a:pt x="1034533" y="524199"/>
                </a:cubicBezTo>
                <a:cubicBezTo>
                  <a:pt x="1033598" y="523409"/>
                  <a:pt x="1033598" y="523409"/>
                  <a:pt x="1032666" y="522618"/>
                </a:cubicBezTo>
                <a:close/>
                <a:moveTo>
                  <a:pt x="1056967" y="512337"/>
                </a:moveTo>
                <a:cubicBezTo>
                  <a:pt x="1056032" y="512337"/>
                  <a:pt x="1056032" y="510753"/>
                  <a:pt x="1055096" y="510753"/>
                </a:cubicBezTo>
                <a:cubicBezTo>
                  <a:pt x="1054161" y="510753"/>
                  <a:pt x="1053226" y="512337"/>
                  <a:pt x="1053226" y="512337"/>
                </a:cubicBezTo>
                <a:cubicBezTo>
                  <a:pt x="1052294" y="511546"/>
                  <a:pt x="1052294" y="510753"/>
                  <a:pt x="1051358" y="509962"/>
                </a:cubicBezTo>
                <a:cubicBezTo>
                  <a:pt x="1050423" y="509962"/>
                  <a:pt x="1050423" y="508381"/>
                  <a:pt x="1049488" y="508381"/>
                </a:cubicBezTo>
                <a:cubicBezTo>
                  <a:pt x="1049488" y="508381"/>
                  <a:pt x="1048553" y="509962"/>
                  <a:pt x="1047617" y="509962"/>
                </a:cubicBezTo>
                <a:cubicBezTo>
                  <a:pt x="1046685" y="509962"/>
                  <a:pt x="1046685" y="510753"/>
                  <a:pt x="1045750" y="511546"/>
                </a:cubicBezTo>
                <a:cubicBezTo>
                  <a:pt x="1046685" y="511546"/>
                  <a:pt x="1046685" y="513127"/>
                  <a:pt x="1047617" y="513127"/>
                </a:cubicBezTo>
                <a:cubicBezTo>
                  <a:pt x="1047617" y="513127"/>
                  <a:pt x="1048553" y="511546"/>
                  <a:pt x="1049488" y="511546"/>
                </a:cubicBezTo>
                <a:cubicBezTo>
                  <a:pt x="1050423" y="511546"/>
                  <a:pt x="1050423" y="513127"/>
                  <a:pt x="1051358" y="513127"/>
                </a:cubicBezTo>
                <a:cubicBezTo>
                  <a:pt x="1051358" y="513917"/>
                  <a:pt x="1052294" y="515498"/>
                  <a:pt x="1052294" y="515498"/>
                </a:cubicBezTo>
                <a:cubicBezTo>
                  <a:pt x="1053226" y="515498"/>
                  <a:pt x="1054161" y="513917"/>
                  <a:pt x="1055096" y="513917"/>
                </a:cubicBezTo>
                <a:lnTo>
                  <a:pt x="1056032" y="515498"/>
                </a:lnTo>
                <a:cubicBezTo>
                  <a:pt x="1056032" y="515498"/>
                  <a:pt x="1057899" y="514708"/>
                  <a:pt x="1057899" y="513917"/>
                </a:cubicBezTo>
                <a:cubicBezTo>
                  <a:pt x="1058834" y="513917"/>
                  <a:pt x="1056967" y="513127"/>
                  <a:pt x="1056967" y="512337"/>
                </a:cubicBezTo>
                <a:close/>
                <a:moveTo>
                  <a:pt x="1061640" y="517873"/>
                </a:moveTo>
                <a:cubicBezTo>
                  <a:pt x="1061640" y="517873"/>
                  <a:pt x="1059769" y="518663"/>
                  <a:pt x="1059769" y="519453"/>
                </a:cubicBezTo>
                <a:cubicBezTo>
                  <a:pt x="1058834" y="519453"/>
                  <a:pt x="1056967" y="520247"/>
                  <a:pt x="1056967" y="520247"/>
                </a:cubicBezTo>
                <a:cubicBezTo>
                  <a:pt x="1056967" y="521037"/>
                  <a:pt x="1058834" y="521828"/>
                  <a:pt x="1058834" y="522618"/>
                </a:cubicBezTo>
                <a:cubicBezTo>
                  <a:pt x="1059769" y="522618"/>
                  <a:pt x="1059769" y="524199"/>
                  <a:pt x="1060705" y="524199"/>
                </a:cubicBezTo>
                <a:lnTo>
                  <a:pt x="1062575" y="522618"/>
                </a:lnTo>
                <a:lnTo>
                  <a:pt x="1060705" y="521037"/>
                </a:lnTo>
                <a:cubicBezTo>
                  <a:pt x="1060705" y="520247"/>
                  <a:pt x="1062575" y="520247"/>
                  <a:pt x="1063507" y="519453"/>
                </a:cubicBezTo>
                <a:cubicBezTo>
                  <a:pt x="1062575" y="519453"/>
                  <a:pt x="1062575" y="517873"/>
                  <a:pt x="1061640" y="517873"/>
                </a:cubicBezTo>
                <a:close/>
                <a:moveTo>
                  <a:pt x="1076595" y="519453"/>
                </a:moveTo>
                <a:cubicBezTo>
                  <a:pt x="1075660" y="519453"/>
                  <a:pt x="1074724" y="517873"/>
                  <a:pt x="1074724" y="517873"/>
                </a:cubicBezTo>
                <a:lnTo>
                  <a:pt x="1072854" y="519453"/>
                </a:lnTo>
                <a:cubicBezTo>
                  <a:pt x="1071922" y="518663"/>
                  <a:pt x="1070986" y="517873"/>
                  <a:pt x="1070986" y="517082"/>
                </a:cubicBezTo>
                <a:lnTo>
                  <a:pt x="1072854" y="516292"/>
                </a:lnTo>
                <a:cubicBezTo>
                  <a:pt x="1072854" y="515498"/>
                  <a:pt x="1071922" y="514708"/>
                  <a:pt x="1070986" y="513917"/>
                </a:cubicBezTo>
                <a:cubicBezTo>
                  <a:pt x="1070986" y="513917"/>
                  <a:pt x="1070051" y="513127"/>
                  <a:pt x="1070051" y="512337"/>
                </a:cubicBezTo>
                <a:lnTo>
                  <a:pt x="1068181" y="510753"/>
                </a:lnTo>
                <a:cubicBezTo>
                  <a:pt x="1067248" y="510753"/>
                  <a:pt x="1067248" y="511546"/>
                  <a:pt x="1066313" y="512337"/>
                </a:cubicBezTo>
                <a:cubicBezTo>
                  <a:pt x="1066313" y="512337"/>
                  <a:pt x="1067248" y="513127"/>
                  <a:pt x="1068181" y="513917"/>
                </a:cubicBezTo>
                <a:lnTo>
                  <a:pt x="1069116" y="515498"/>
                </a:lnTo>
                <a:cubicBezTo>
                  <a:pt x="1070051" y="516292"/>
                  <a:pt x="1070986" y="517082"/>
                  <a:pt x="1070986" y="517082"/>
                </a:cubicBezTo>
                <a:cubicBezTo>
                  <a:pt x="1070986" y="517873"/>
                  <a:pt x="1069116" y="518663"/>
                  <a:pt x="1069116" y="518663"/>
                </a:cubicBezTo>
                <a:cubicBezTo>
                  <a:pt x="1069116" y="519453"/>
                  <a:pt x="1070051" y="520247"/>
                  <a:pt x="1070051" y="520247"/>
                </a:cubicBezTo>
                <a:cubicBezTo>
                  <a:pt x="1070986" y="521037"/>
                  <a:pt x="1068181" y="521828"/>
                  <a:pt x="1068181" y="521828"/>
                </a:cubicBezTo>
                <a:lnTo>
                  <a:pt x="1070051" y="523409"/>
                </a:lnTo>
                <a:lnTo>
                  <a:pt x="1071922" y="521828"/>
                </a:lnTo>
                <a:cubicBezTo>
                  <a:pt x="1072854" y="522618"/>
                  <a:pt x="1072854" y="523409"/>
                  <a:pt x="1073789" y="524199"/>
                </a:cubicBezTo>
                <a:cubicBezTo>
                  <a:pt x="1074724" y="523409"/>
                  <a:pt x="1076595" y="521828"/>
                  <a:pt x="1077527" y="521037"/>
                </a:cubicBezTo>
                <a:cubicBezTo>
                  <a:pt x="1077527" y="521037"/>
                  <a:pt x="1076595" y="520247"/>
                  <a:pt x="1076595" y="519453"/>
                </a:cubicBezTo>
                <a:close/>
                <a:moveTo>
                  <a:pt x="1084071" y="528154"/>
                </a:moveTo>
                <a:cubicBezTo>
                  <a:pt x="1084071" y="528154"/>
                  <a:pt x="1083135" y="526573"/>
                  <a:pt x="1082203" y="526573"/>
                </a:cubicBezTo>
                <a:lnTo>
                  <a:pt x="1081268" y="524993"/>
                </a:lnTo>
                <a:cubicBezTo>
                  <a:pt x="1080333" y="524993"/>
                  <a:pt x="1079397" y="525783"/>
                  <a:pt x="1078462" y="525783"/>
                </a:cubicBezTo>
                <a:cubicBezTo>
                  <a:pt x="1080333" y="527364"/>
                  <a:pt x="1081268" y="528154"/>
                  <a:pt x="1082203" y="529738"/>
                </a:cubicBezTo>
                <a:cubicBezTo>
                  <a:pt x="1082203" y="530529"/>
                  <a:pt x="1083135" y="531319"/>
                  <a:pt x="1084071" y="531319"/>
                </a:cubicBezTo>
                <a:lnTo>
                  <a:pt x="1085006" y="532900"/>
                </a:lnTo>
                <a:cubicBezTo>
                  <a:pt x="1085941" y="532900"/>
                  <a:pt x="1086876" y="532109"/>
                  <a:pt x="1087809" y="532109"/>
                </a:cubicBezTo>
                <a:cubicBezTo>
                  <a:pt x="1085941" y="530529"/>
                  <a:pt x="1085006" y="529738"/>
                  <a:pt x="1084071" y="528154"/>
                </a:cubicBezTo>
                <a:close/>
                <a:moveTo>
                  <a:pt x="1097155" y="520247"/>
                </a:moveTo>
                <a:cubicBezTo>
                  <a:pt x="1096223" y="519453"/>
                  <a:pt x="1095288" y="518663"/>
                  <a:pt x="1095288" y="518663"/>
                </a:cubicBezTo>
                <a:cubicBezTo>
                  <a:pt x="1095288" y="517873"/>
                  <a:pt x="1097155" y="517082"/>
                  <a:pt x="1097155" y="517082"/>
                </a:cubicBezTo>
                <a:cubicBezTo>
                  <a:pt x="1097155" y="516292"/>
                  <a:pt x="1095288" y="515498"/>
                  <a:pt x="1095288" y="515498"/>
                </a:cubicBezTo>
                <a:cubicBezTo>
                  <a:pt x="1095288" y="514708"/>
                  <a:pt x="1094352" y="513917"/>
                  <a:pt x="1094352" y="513917"/>
                </a:cubicBezTo>
                <a:cubicBezTo>
                  <a:pt x="1093417" y="513917"/>
                  <a:pt x="1091550" y="514708"/>
                  <a:pt x="1091550" y="514708"/>
                </a:cubicBezTo>
                <a:cubicBezTo>
                  <a:pt x="1091550" y="515498"/>
                  <a:pt x="1093417" y="516292"/>
                  <a:pt x="1093417" y="517082"/>
                </a:cubicBezTo>
                <a:cubicBezTo>
                  <a:pt x="1094352" y="517082"/>
                  <a:pt x="1094352" y="517873"/>
                  <a:pt x="1095288" y="518663"/>
                </a:cubicBezTo>
                <a:cubicBezTo>
                  <a:pt x="1094352" y="518663"/>
                  <a:pt x="1093417" y="519453"/>
                  <a:pt x="1093417" y="519453"/>
                </a:cubicBezTo>
                <a:cubicBezTo>
                  <a:pt x="1092485" y="520247"/>
                  <a:pt x="1091550" y="521037"/>
                  <a:pt x="1090614" y="521037"/>
                </a:cubicBezTo>
                <a:lnTo>
                  <a:pt x="1089679" y="519453"/>
                </a:lnTo>
                <a:cubicBezTo>
                  <a:pt x="1088744" y="519453"/>
                  <a:pt x="1086876" y="520247"/>
                  <a:pt x="1086876" y="521037"/>
                </a:cubicBezTo>
                <a:cubicBezTo>
                  <a:pt x="1086876" y="521037"/>
                  <a:pt x="1088744" y="521828"/>
                  <a:pt x="1088744" y="522618"/>
                </a:cubicBezTo>
                <a:cubicBezTo>
                  <a:pt x="1089679" y="522618"/>
                  <a:pt x="1089679" y="524199"/>
                  <a:pt x="1090614" y="524199"/>
                </a:cubicBezTo>
                <a:lnTo>
                  <a:pt x="1092485" y="522618"/>
                </a:lnTo>
                <a:cubicBezTo>
                  <a:pt x="1092485" y="523409"/>
                  <a:pt x="1093417" y="524993"/>
                  <a:pt x="1094352" y="524993"/>
                </a:cubicBezTo>
                <a:cubicBezTo>
                  <a:pt x="1094352" y="524199"/>
                  <a:pt x="1095288" y="523409"/>
                  <a:pt x="1096223" y="523409"/>
                </a:cubicBezTo>
                <a:cubicBezTo>
                  <a:pt x="1096223" y="523409"/>
                  <a:pt x="1098090" y="522618"/>
                  <a:pt x="1098090" y="521828"/>
                </a:cubicBezTo>
                <a:lnTo>
                  <a:pt x="1097155" y="520247"/>
                </a:lnTo>
                <a:close/>
                <a:moveTo>
                  <a:pt x="1124262" y="524993"/>
                </a:moveTo>
                <a:lnTo>
                  <a:pt x="1122395" y="523409"/>
                </a:lnTo>
                <a:cubicBezTo>
                  <a:pt x="1122395" y="523409"/>
                  <a:pt x="1120524" y="524993"/>
                  <a:pt x="1120524" y="524199"/>
                </a:cubicBezTo>
                <a:cubicBezTo>
                  <a:pt x="1119589" y="524199"/>
                  <a:pt x="1119589" y="522618"/>
                  <a:pt x="1118653" y="522618"/>
                </a:cubicBezTo>
                <a:lnTo>
                  <a:pt x="1116786" y="524199"/>
                </a:lnTo>
                <a:cubicBezTo>
                  <a:pt x="1115851" y="524199"/>
                  <a:pt x="1115851" y="522618"/>
                  <a:pt x="1114916" y="522618"/>
                </a:cubicBezTo>
                <a:cubicBezTo>
                  <a:pt x="1114916" y="521828"/>
                  <a:pt x="1113980" y="521037"/>
                  <a:pt x="1113045" y="520247"/>
                </a:cubicBezTo>
                <a:cubicBezTo>
                  <a:pt x="1113045" y="520247"/>
                  <a:pt x="1112113" y="519453"/>
                  <a:pt x="1112113" y="518663"/>
                </a:cubicBezTo>
                <a:cubicBezTo>
                  <a:pt x="1112113" y="518663"/>
                  <a:pt x="1113980" y="517873"/>
                  <a:pt x="1113980" y="517082"/>
                </a:cubicBezTo>
                <a:cubicBezTo>
                  <a:pt x="1113980" y="517082"/>
                  <a:pt x="1112113" y="516292"/>
                  <a:pt x="1112113" y="515498"/>
                </a:cubicBezTo>
                <a:lnTo>
                  <a:pt x="1111178" y="513917"/>
                </a:lnTo>
                <a:lnTo>
                  <a:pt x="1108372" y="515498"/>
                </a:lnTo>
                <a:cubicBezTo>
                  <a:pt x="1108372" y="515498"/>
                  <a:pt x="1110242" y="516292"/>
                  <a:pt x="1110242" y="517082"/>
                </a:cubicBezTo>
                <a:cubicBezTo>
                  <a:pt x="1109307" y="517082"/>
                  <a:pt x="1109307" y="517873"/>
                  <a:pt x="1108372" y="518663"/>
                </a:cubicBezTo>
                <a:lnTo>
                  <a:pt x="1106504" y="519453"/>
                </a:lnTo>
                <a:cubicBezTo>
                  <a:pt x="1106504" y="520247"/>
                  <a:pt x="1107437" y="521828"/>
                  <a:pt x="1107437" y="521828"/>
                </a:cubicBezTo>
                <a:cubicBezTo>
                  <a:pt x="1108372" y="521828"/>
                  <a:pt x="1109307" y="520247"/>
                  <a:pt x="1110242" y="520247"/>
                </a:cubicBezTo>
                <a:lnTo>
                  <a:pt x="1111178" y="521828"/>
                </a:lnTo>
                <a:cubicBezTo>
                  <a:pt x="1112113" y="522618"/>
                  <a:pt x="1112113" y="523409"/>
                  <a:pt x="1113045" y="523409"/>
                </a:cubicBezTo>
                <a:cubicBezTo>
                  <a:pt x="1113045" y="524199"/>
                  <a:pt x="1113980" y="524993"/>
                  <a:pt x="1114916" y="525783"/>
                </a:cubicBezTo>
                <a:lnTo>
                  <a:pt x="1115851" y="527364"/>
                </a:lnTo>
                <a:cubicBezTo>
                  <a:pt x="1116786" y="527364"/>
                  <a:pt x="1117718" y="525783"/>
                  <a:pt x="1118653" y="525783"/>
                </a:cubicBezTo>
                <a:lnTo>
                  <a:pt x="1119589" y="527364"/>
                </a:lnTo>
                <a:cubicBezTo>
                  <a:pt x="1120524" y="527364"/>
                  <a:pt x="1121459" y="526573"/>
                  <a:pt x="1122395" y="526573"/>
                </a:cubicBezTo>
                <a:lnTo>
                  <a:pt x="1123327" y="528154"/>
                </a:lnTo>
                <a:cubicBezTo>
                  <a:pt x="1123327" y="527364"/>
                  <a:pt x="1125197" y="527364"/>
                  <a:pt x="1125197" y="526573"/>
                </a:cubicBezTo>
                <a:cubicBezTo>
                  <a:pt x="1126132" y="526573"/>
                  <a:pt x="1124262" y="524993"/>
                  <a:pt x="1124262" y="524993"/>
                </a:cubicBezTo>
                <a:close/>
                <a:moveTo>
                  <a:pt x="1156042" y="501261"/>
                </a:moveTo>
                <a:lnTo>
                  <a:pt x="1154172" y="499681"/>
                </a:lnTo>
                <a:lnTo>
                  <a:pt x="1152301" y="501261"/>
                </a:lnTo>
                <a:cubicBezTo>
                  <a:pt x="1151369" y="501261"/>
                  <a:pt x="1150434" y="502052"/>
                  <a:pt x="1150434" y="502845"/>
                </a:cubicBezTo>
                <a:lnTo>
                  <a:pt x="1151369" y="504426"/>
                </a:lnTo>
                <a:cubicBezTo>
                  <a:pt x="1152301" y="504426"/>
                  <a:pt x="1153236" y="506007"/>
                  <a:pt x="1153236" y="506007"/>
                </a:cubicBezTo>
                <a:cubicBezTo>
                  <a:pt x="1153236" y="506007"/>
                  <a:pt x="1155107" y="505217"/>
                  <a:pt x="1155107" y="504426"/>
                </a:cubicBezTo>
                <a:cubicBezTo>
                  <a:pt x="1156042" y="504426"/>
                  <a:pt x="1156974" y="503636"/>
                  <a:pt x="1156974" y="503636"/>
                </a:cubicBezTo>
                <a:cubicBezTo>
                  <a:pt x="1156974" y="502845"/>
                  <a:pt x="1156042" y="502052"/>
                  <a:pt x="1156042" y="501261"/>
                </a:cubicBezTo>
                <a:close/>
                <a:moveTo>
                  <a:pt x="1179408" y="520247"/>
                </a:moveTo>
                <a:cubicBezTo>
                  <a:pt x="1179408" y="521037"/>
                  <a:pt x="1180343" y="521037"/>
                  <a:pt x="1180343" y="521828"/>
                </a:cubicBezTo>
                <a:cubicBezTo>
                  <a:pt x="1180343" y="522618"/>
                  <a:pt x="1178473" y="522618"/>
                  <a:pt x="1178473" y="523409"/>
                </a:cubicBezTo>
                <a:lnTo>
                  <a:pt x="1180343" y="524993"/>
                </a:lnTo>
                <a:cubicBezTo>
                  <a:pt x="1180343" y="524993"/>
                  <a:pt x="1181278" y="526573"/>
                  <a:pt x="1182211" y="526573"/>
                </a:cubicBezTo>
                <a:cubicBezTo>
                  <a:pt x="1182211" y="526573"/>
                  <a:pt x="1183146" y="525783"/>
                  <a:pt x="1184081" y="524993"/>
                </a:cubicBezTo>
                <a:cubicBezTo>
                  <a:pt x="1184081" y="524993"/>
                  <a:pt x="1182211" y="524199"/>
                  <a:pt x="1182211" y="523409"/>
                </a:cubicBezTo>
                <a:lnTo>
                  <a:pt x="1184081" y="522618"/>
                </a:lnTo>
                <a:cubicBezTo>
                  <a:pt x="1185016" y="521828"/>
                  <a:pt x="1185952" y="521037"/>
                  <a:pt x="1186884" y="521037"/>
                </a:cubicBezTo>
                <a:cubicBezTo>
                  <a:pt x="1185952" y="520247"/>
                  <a:pt x="1185016" y="519453"/>
                  <a:pt x="1185016" y="519453"/>
                </a:cubicBezTo>
                <a:cubicBezTo>
                  <a:pt x="1184081" y="518663"/>
                  <a:pt x="1184081" y="517873"/>
                  <a:pt x="1183146" y="517082"/>
                </a:cubicBezTo>
                <a:cubicBezTo>
                  <a:pt x="1182211" y="517873"/>
                  <a:pt x="1182211" y="518663"/>
                  <a:pt x="1181278" y="518663"/>
                </a:cubicBezTo>
                <a:cubicBezTo>
                  <a:pt x="1181278" y="518663"/>
                  <a:pt x="1179408" y="519453"/>
                  <a:pt x="1179408" y="520247"/>
                </a:cubicBezTo>
                <a:close/>
                <a:moveTo>
                  <a:pt x="1185952" y="509962"/>
                </a:moveTo>
                <a:cubicBezTo>
                  <a:pt x="1185952" y="509172"/>
                  <a:pt x="1185016" y="508381"/>
                  <a:pt x="1185016" y="508381"/>
                </a:cubicBezTo>
                <a:cubicBezTo>
                  <a:pt x="1185016" y="507591"/>
                  <a:pt x="1186884" y="507591"/>
                  <a:pt x="1186884" y="506797"/>
                </a:cubicBezTo>
                <a:cubicBezTo>
                  <a:pt x="1185952" y="506797"/>
                  <a:pt x="1185952" y="505217"/>
                  <a:pt x="1185016" y="505217"/>
                </a:cubicBezTo>
                <a:lnTo>
                  <a:pt x="1183146" y="506007"/>
                </a:lnTo>
                <a:cubicBezTo>
                  <a:pt x="1183146" y="506797"/>
                  <a:pt x="1181278" y="507591"/>
                  <a:pt x="1181278" y="507591"/>
                </a:cubicBezTo>
                <a:cubicBezTo>
                  <a:pt x="1181278" y="508381"/>
                  <a:pt x="1182211" y="509172"/>
                  <a:pt x="1183146" y="509172"/>
                </a:cubicBezTo>
                <a:cubicBezTo>
                  <a:pt x="1182211" y="509962"/>
                  <a:pt x="1180343" y="509962"/>
                  <a:pt x="1180343" y="510753"/>
                </a:cubicBezTo>
                <a:lnTo>
                  <a:pt x="1182211" y="512337"/>
                </a:lnTo>
                <a:cubicBezTo>
                  <a:pt x="1182211" y="512337"/>
                  <a:pt x="1184081" y="510753"/>
                  <a:pt x="1184081" y="511546"/>
                </a:cubicBezTo>
                <a:cubicBezTo>
                  <a:pt x="1185016" y="511546"/>
                  <a:pt x="1185016" y="513127"/>
                  <a:pt x="1185952" y="513127"/>
                </a:cubicBezTo>
                <a:cubicBezTo>
                  <a:pt x="1185952" y="512337"/>
                  <a:pt x="1187819" y="512337"/>
                  <a:pt x="1187819" y="511546"/>
                </a:cubicBezTo>
                <a:cubicBezTo>
                  <a:pt x="1187819" y="510753"/>
                  <a:pt x="1185952" y="509962"/>
                  <a:pt x="1185952" y="509962"/>
                </a:cubicBezTo>
                <a:close/>
                <a:moveTo>
                  <a:pt x="1202774" y="513127"/>
                </a:moveTo>
                <a:cubicBezTo>
                  <a:pt x="1201839" y="513127"/>
                  <a:pt x="1201839" y="511546"/>
                  <a:pt x="1200906" y="511546"/>
                </a:cubicBezTo>
                <a:lnTo>
                  <a:pt x="1199036" y="513127"/>
                </a:lnTo>
                <a:cubicBezTo>
                  <a:pt x="1199036" y="512976"/>
                  <a:pt x="1198954" y="512932"/>
                  <a:pt x="1198844" y="512925"/>
                </a:cubicBezTo>
                <a:cubicBezTo>
                  <a:pt x="1198104" y="512094"/>
                  <a:pt x="1198028" y="510753"/>
                  <a:pt x="1197165" y="510753"/>
                </a:cubicBezTo>
                <a:lnTo>
                  <a:pt x="1195298" y="512337"/>
                </a:lnTo>
                <a:lnTo>
                  <a:pt x="1197165" y="513917"/>
                </a:lnTo>
                <a:cubicBezTo>
                  <a:pt x="1197165" y="513917"/>
                  <a:pt x="1198378" y="512900"/>
                  <a:pt x="1198844" y="512925"/>
                </a:cubicBezTo>
                <a:cubicBezTo>
                  <a:pt x="1198907" y="512995"/>
                  <a:pt x="1198964" y="513067"/>
                  <a:pt x="1199036" y="513127"/>
                </a:cubicBezTo>
                <a:cubicBezTo>
                  <a:pt x="1199971" y="513127"/>
                  <a:pt x="1199971" y="513917"/>
                  <a:pt x="1200906" y="514708"/>
                </a:cubicBezTo>
                <a:lnTo>
                  <a:pt x="1201839" y="516292"/>
                </a:lnTo>
                <a:cubicBezTo>
                  <a:pt x="1202774" y="516292"/>
                  <a:pt x="1204644" y="514708"/>
                  <a:pt x="1204644" y="514708"/>
                </a:cubicBezTo>
                <a:cubicBezTo>
                  <a:pt x="1204644" y="514708"/>
                  <a:pt x="1202774" y="513917"/>
                  <a:pt x="1202774" y="513127"/>
                </a:cubicBezTo>
                <a:close/>
                <a:moveTo>
                  <a:pt x="1207447" y="518663"/>
                </a:moveTo>
                <a:cubicBezTo>
                  <a:pt x="1206515" y="518663"/>
                  <a:pt x="1205580" y="520247"/>
                  <a:pt x="1205580" y="520247"/>
                </a:cubicBezTo>
                <a:cubicBezTo>
                  <a:pt x="1204644" y="519453"/>
                  <a:pt x="1204644" y="518663"/>
                  <a:pt x="1203709" y="517873"/>
                </a:cubicBezTo>
                <a:cubicBezTo>
                  <a:pt x="1202774" y="518663"/>
                  <a:pt x="1200906" y="520247"/>
                  <a:pt x="1199971" y="521037"/>
                </a:cubicBezTo>
                <a:cubicBezTo>
                  <a:pt x="1199971" y="521037"/>
                  <a:pt x="1200906" y="521828"/>
                  <a:pt x="1200906" y="522618"/>
                </a:cubicBezTo>
                <a:cubicBezTo>
                  <a:pt x="1201839" y="523409"/>
                  <a:pt x="1203709" y="524993"/>
                  <a:pt x="1204644" y="525783"/>
                </a:cubicBezTo>
                <a:cubicBezTo>
                  <a:pt x="1205580" y="524993"/>
                  <a:pt x="1207447" y="524199"/>
                  <a:pt x="1208382" y="523409"/>
                </a:cubicBezTo>
                <a:cubicBezTo>
                  <a:pt x="1208382" y="522618"/>
                  <a:pt x="1206515" y="521828"/>
                  <a:pt x="1206515" y="521828"/>
                </a:cubicBezTo>
                <a:cubicBezTo>
                  <a:pt x="1207447" y="521037"/>
                  <a:pt x="1209318" y="521037"/>
                  <a:pt x="1209318" y="520247"/>
                </a:cubicBezTo>
                <a:cubicBezTo>
                  <a:pt x="1209318" y="519453"/>
                  <a:pt x="1207447" y="519453"/>
                  <a:pt x="1207447" y="518663"/>
                </a:cubicBezTo>
                <a:close/>
                <a:moveTo>
                  <a:pt x="1252311" y="517082"/>
                </a:moveTo>
                <a:lnTo>
                  <a:pt x="1250444" y="518663"/>
                </a:lnTo>
                <a:cubicBezTo>
                  <a:pt x="1249509" y="519453"/>
                  <a:pt x="1249509" y="519453"/>
                  <a:pt x="1248574" y="520247"/>
                </a:cubicBezTo>
                <a:cubicBezTo>
                  <a:pt x="1247638" y="519453"/>
                  <a:pt x="1247638" y="518663"/>
                  <a:pt x="1246703" y="517873"/>
                </a:cubicBezTo>
                <a:cubicBezTo>
                  <a:pt x="1246703" y="518663"/>
                  <a:pt x="1244836" y="519453"/>
                  <a:pt x="1244836" y="519453"/>
                </a:cubicBezTo>
                <a:cubicBezTo>
                  <a:pt x="1244836" y="520247"/>
                  <a:pt x="1245768" y="521037"/>
                  <a:pt x="1246703" y="521037"/>
                </a:cubicBezTo>
                <a:cubicBezTo>
                  <a:pt x="1246703" y="521828"/>
                  <a:pt x="1247638" y="523409"/>
                  <a:pt x="1247638" y="523409"/>
                </a:cubicBezTo>
                <a:cubicBezTo>
                  <a:pt x="1248574" y="523409"/>
                  <a:pt x="1249509" y="521828"/>
                  <a:pt x="1250444" y="521828"/>
                </a:cubicBezTo>
                <a:cubicBezTo>
                  <a:pt x="1250444" y="522618"/>
                  <a:pt x="1251376" y="522618"/>
                  <a:pt x="1251376" y="523409"/>
                </a:cubicBezTo>
                <a:cubicBezTo>
                  <a:pt x="1252311" y="524199"/>
                  <a:pt x="1252311" y="524993"/>
                  <a:pt x="1253247" y="524993"/>
                </a:cubicBezTo>
                <a:cubicBezTo>
                  <a:pt x="1254182" y="525783"/>
                  <a:pt x="1254182" y="526573"/>
                  <a:pt x="1255117" y="527364"/>
                </a:cubicBezTo>
                <a:cubicBezTo>
                  <a:pt x="1255117" y="526573"/>
                  <a:pt x="1256985" y="526573"/>
                  <a:pt x="1256985" y="525783"/>
                </a:cubicBezTo>
                <a:lnTo>
                  <a:pt x="1255117" y="524199"/>
                </a:lnTo>
                <a:cubicBezTo>
                  <a:pt x="1255117" y="523409"/>
                  <a:pt x="1254182" y="522618"/>
                  <a:pt x="1253247" y="521828"/>
                </a:cubicBezTo>
                <a:cubicBezTo>
                  <a:pt x="1253247" y="521828"/>
                  <a:pt x="1252311" y="521037"/>
                  <a:pt x="1252311" y="520247"/>
                </a:cubicBezTo>
                <a:lnTo>
                  <a:pt x="1254182" y="519453"/>
                </a:lnTo>
                <a:cubicBezTo>
                  <a:pt x="1254182" y="518663"/>
                  <a:pt x="1253247" y="517082"/>
                  <a:pt x="1252311" y="517082"/>
                </a:cubicBezTo>
                <a:close/>
                <a:moveTo>
                  <a:pt x="1257920" y="505217"/>
                </a:moveTo>
                <a:cubicBezTo>
                  <a:pt x="1257920" y="504426"/>
                  <a:pt x="1256985" y="504426"/>
                  <a:pt x="1256985" y="503636"/>
                </a:cubicBezTo>
                <a:cubicBezTo>
                  <a:pt x="1256053" y="503636"/>
                  <a:pt x="1254182" y="504426"/>
                  <a:pt x="1254182" y="505217"/>
                </a:cubicBezTo>
                <a:cubicBezTo>
                  <a:pt x="1254182" y="505217"/>
                  <a:pt x="1256053" y="506007"/>
                  <a:pt x="1256053" y="506797"/>
                </a:cubicBezTo>
                <a:cubicBezTo>
                  <a:pt x="1256985" y="506797"/>
                  <a:pt x="1256985" y="508381"/>
                  <a:pt x="1257920" y="508381"/>
                </a:cubicBezTo>
                <a:cubicBezTo>
                  <a:pt x="1257920" y="508381"/>
                  <a:pt x="1258855" y="509962"/>
                  <a:pt x="1259790" y="509962"/>
                </a:cubicBezTo>
                <a:cubicBezTo>
                  <a:pt x="1259790" y="509962"/>
                  <a:pt x="1260726" y="509172"/>
                  <a:pt x="1261658" y="509172"/>
                </a:cubicBezTo>
                <a:cubicBezTo>
                  <a:pt x="1260726" y="507591"/>
                  <a:pt x="1258855" y="506797"/>
                  <a:pt x="1257920" y="505217"/>
                </a:cubicBezTo>
                <a:close/>
                <a:moveTo>
                  <a:pt x="1277548" y="512337"/>
                </a:moveTo>
                <a:cubicBezTo>
                  <a:pt x="1277548" y="511546"/>
                  <a:pt x="1276613" y="510753"/>
                  <a:pt x="1275677" y="510753"/>
                </a:cubicBezTo>
                <a:cubicBezTo>
                  <a:pt x="1275677" y="509962"/>
                  <a:pt x="1274745" y="509172"/>
                  <a:pt x="1274745" y="508381"/>
                </a:cubicBezTo>
                <a:lnTo>
                  <a:pt x="1276613" y="507591"/>
                </a:lnTo>
                <a:cubicBezTo>
                  <a:pt x="1276613" y="506797"/>
                  <a:pt x="1275677" y="506007"/>
                  <a:pt x="1274745" y="506007"/>
                </a:cubicBezTo>
                <a:cubicBezTo>
                  <a:pt x="1274745" y="505217"/>
                  <a:pt x="1272875" y="506797"/>
                  <a:pt x="1272875" y="506797"/>
                </a:cubicBezTo>
                <a:cubicBezTo>
                  <a:pt x="1271939" y="506797"/>
                  <a:pt x="1271939" y="506007"/>
                  <a:pt x="1271004" y="505217"/>
                </a:cubicBezTo>
                <a:cubicBezTo>
                  <a:pt x="1271004" y="504426"/>
                  <a:pt x="1270072" y="503636"/>
                  <a:pt x="1270072" y="503636"/>
                </a:cubicBezTo>
                <a:cubicBezTo>
                  <a:pt x="1269137" y="503636"/>
                  <a:pt x="1268202" y="504426"/>
                  <a:pt x="1267266" y="504426"/>
                </a:cubicBezTo>
                <a:cubicBezTo>
                  <a:pt x="1267266" y="504426"/>
                  <a:pt x="1266334" y="503636"/>
                  <a:pt x="1266334" y="502845"/>
                </a:cubicBezTo>
                <a:cubicBezTo>
                  <a:pt x="1266334" y="503636"/>
                  <a:pt x="1264464" y="503636"/>
                  <a:pt x="1264464" y="504426"/>
                </a:cubicBezTo>
                <a:cubicBezTo>
                  <a:pt x="1263528" y="504426"/>
                  <a:pt x="1265399" y="506007"/>
                  <a:pt x="1265399" y="506007"/>
                </a:cubicBezTo>
                <a:cubicBezTo>
                  <a:pt x="1266334" y="506797"/>
                  <a:pt x="1266334" y="507591"/>
                  <a:pt x="1267266" y="507591"/>
                </a:cubicBezTo>
                <a:cubicBezTo>
                  <a:pt x="1267266" y="508381"/>
                  <a:pt x="1268202" y="509962"/>
                  <a:pt x="1269137" y="509962"/>
                </a:cubicBezTo>
                <a:cubicBezTo>
                  <a:pt x="1269137" y="509962"/>
                  <a:pt x="1270072" y="508381"/>
                  <a:pt x="1271004" y="508381"/>
                </a:cubicBezTo>
                <a:cubicBezTo>
                  <a:pt x="1271004" y="508381"/>
                  <a:pt x="1271939" y="509962"/>
                  <a:pt x="1272875" y="509962"/>
                </a:cubicBezTo>
                <a:lnTo>
                  <a:pt x="1273810" y="511546"/>
                </a:lnTo>
                <a:cubicBezTo>
                  <a:pt x="1273810" y="512337"/>
                  <a:pt x="1271939" y="513127"/>
                  <a:pt x="1271939" y="513127"/>
                </a:cubicBezTo>
                <a:cubicBezTo>
                  <a:pt x="1271939" y="513917"/>
                  <a:pt x="1272875" y="514708"/>
                  <a:pt x="1273810" y="514708"/>
                </a:cubicBezTo>
                <a:cubicBezTo>
                  <a:pt x="1273810" y="515498"/>
                  <a:pt x="1274745" y="516292"/>
                  <a:pt x="1274745" y="517082"/>
                </a:cubicBezTo>
                <a:lnTo>
                  <a:pt x="1277548" y="515498"/>
                </a:lnTo>
                <a:cubicBezTo>
                  <a:pt x="1277548" y="514708"/>
                  <a:pt x="1275677" y="513917"/>
                  <a:pt x="1275677" y="513917"/>
                </a:cubicBezTo>
                <a:cubicBezTo>
                  <a:pt x="1275677" y="513127"/>
                  <a:pt x="1277548" y="513127"/>
                  <a:pt x="1277548" y="512337"/>
                </a:cubicBezTo>
                <a:close/>
                <a:moveTo>
                  <a:pt x="1285102" y="499038"/>
                </a:moveTo>
                <a:cubicBezTo>
                  <a:pt x="1284680" y="499303"/>
                  <a:pt x="1283156" y="499885"/>
                  <a:pt x="1283156" y="500471"/>
                </a:cubicBezTo>
                <a:cubicBezTo>
                  <a:pt x="1283156" y="500471"/>
                  <a:pt x="1285027" y="501261"/>
                  <a:pt x="1285027" y="502052"/>
                </a:cubicBezTo>
                <a:cubicBezTo>
                  <a:pt x="1285027" y="501261"/>
                  <a:pt x="1286894" y="501261"/>
                  <a:pt x="1286894" y="500471"/>
                </a:cubicBezTo>
                <a:cubicBezTo>
                  <a:pt x="1286894" y="500471"/>
                  <a:pt x="1285313" y="499775"/>
                  <a:pt x="1285102" y="499038"/>
                </a:cubicBezTo>
                <a:close/>
                <a:moveTo>
                  <a:pt x="1300914" y="505217"/>
                </a:moveTo>
                <a:cubicBezTo>
                  <a:pt x="1300914" y="506007"/>
                  <a:pt x="1299982" y="506007"/>
                  <a:pt x="1299046" y="506797"/>
                </a:cubicBezTo>
                <a:cubicBezTo>
                  <a:pt x="1299046" y="506007"/>
                  <a:pt x="1298111" y="505217"/>
                  <a:pt x="1297176" y="505217"/>
                </a:cubicBezTo>
                <a:cubicBezTo>
                  <a:pt x="1297176" y="504426"/>
                  <a:pt x="1296241" y="503636"/>
                  <a:pt x="1296241" y="503636"/>
                </a:cubicBezTo>
                <a:cubicBezTo>
                  <a:pt x="1295308" y="502845"/>
                  <a:pt x="1295308" y="501261"/>
                  <a:pt x="1294373" y="501261"/>
                </a:cubicBezTo>
                <a:cubicBezTo>
                  <a:pt x="1293438" y="501261"/>
                  <a:pt x="1292503" y="502845"/>
                  <a:pt x="1292503" y="502845"/>
                </a:cubicBezTo>
                <a:cubicBezTo>
                  <a:pt x="1291567" y="502845"/>
                  <a:pt x="1291567" y="501261"/>
                  <a:pt x="1290635" y="501261"/>
                </a:cubicBezTo>
                <a:lnTo>
                  <a:pt x="1288765" y="502052"/>
                </a:lnTo>
                <a:cubicBezTo>
                  <a:pt x="1288765" y="502845"/>
                  <a:pt x="1290635" y="503636"/>
                  <a:pt x="1290635" y="504426"/>
                </a:cubicBezTo>
                <a:lnTo>
                  <a:pt x="1291567" y="506007"/>
                </a:lnTo>
                <a:cubicBezTo>
                  <a:pt x="1292503" y="506007"/>
                  <a:pt x="1293438" y="504426"/>
                  <a:pt x="1294373" y="504426"/>
                </a:cubicBezTo>
                <a:lnTo>
                  <a:pt x="1295308" y="506007"/>
                </a:lnTo>
                <a:cubicBezTo>
                  <a:pt x="1296241" y="506797"/>
                  <a:pt x="1296241" y="508381"/>
                  <a:pt x="1297176" y="508381"/>
                </a:cubicBezTo>
                <a:lnTo>
                  <a:pt x="1299046" y="506797"/>
                </a:lnTo>
                <a:cubicBezTo>
                  <a:pt x="1299982" y="506797"/>
                  <a:pt x="1300914" y="508381"/>
                  <a:pt x="1300914" y="508381"/>
                </a:cubicBezTo>
                <a:cubicBezTo>
                  <a:pt x="1300914" y="508381"/>
                  <a:pt x="1302784" y="507591"/>
                  <a:pt x="1302784" y="506797"/>
                </a:cubicBezTo>
                <a:cubicBezTo>
                  <a:pt x="1302784" y="506797"/>
                  <a:pt x="1300914" y="506007"/>
                  <a:pt x="1300914" y="505217"/>
                </a:cubicBezTo>
                <a:close/>
                <a:moveTo>
                  <a:pt x="1313066" y="511546"/>
                </a:moveTo>
                <a:lnTo>
                  <a:pt x="1312131" y="509962"/>
                </a:lnTo>
                <a:cubicBezTo>
                  <a:pt x="1311195" y="509962"/>
                  <a:pt x="1310263" y="511546"/>
                  <a:pt x="1309328" y="510753"/>
                </a:cubicBezTo>
                <a:cubicBezTo>
                  <a:pt x="1309328" y="510753"/>
                  <a:pt x="1308393" y="512337"/>
                  <a:pt x="1307457" y="512337"/>
                </a:cubicBezTo>
                <a:lnTo>
                  <a:pt x="1306522" y="510753"/>
                </a:lnTo>
                <a:cubicBezTo>
                  <a:pt x="1305587" y="510753"/>
                  <a:pt x="1304655" y="511546"/>
                  <a:pt x="1303720" y="512337"/>
                </a:cubicBezTo>
                <a:cubicBezTo>
                  <a:pt x="1304655" y="512337"/>
                  <a:pt x="1304655" y="513917"/>
                  <a:pt x="1305587" y="513917"/>
                </a:cubicBezTo>
                <a:cubicBezTo>
                  <a:pt x="1306522" y="513917"/>
                  <a:pt x="1307457" y="512337"/>
                  <a:pt x="1307457" y="512337"/>
                </a:cubicBezTo>
                <a:cubicBezTo>
                  <a:pt x="1308393" y="512337"/>
                  <a:pt x="1308393" y="513917"/>
                  <a:pt x="1309328" y="513917"/>
                </a:cubicBezTo>
                <a:cubicBezTo>
                  <a:pt x="1310263" y="514708"/>
                  <a:pt x="1311195" y="513127"/>
                  <a:pt x="1311195" y="513127"/>
                </a:cubicBezTo>
                <a:cubicBezTo>
                  <a:pt x="1312131" y="513127"/>
                  <a:pt x="1312131" y="514708"/>
                  <a:pt x="1313066" y="514708"/>
                </a:cubicBezTo>
                <a:cubicBezTo>
                  <a:pt x="1314001" y="514708"/>
                  <a:pt x="1314001" y="513127"/>
                  <a:pt x="1314936" y="513127"/>
                </a:cubicBezTo>
                <a:cubicBezTo>
                  <a:pt x="1314936" y="513127"/>
                  <a:pt x="1314001" y="512337"/>
                  <a:pt x="1313066" y="511546"/>
                </a:cubicBezTo>
                <a:close/>
                <a:moveTo>
                  <a:pt x="1330329" y="493672"/>
                </a:moveTo>
                <a:cubicBezTo>
                  <a:pt x="1330471" y="493918"/>
                  <a:pt x="1330518" y="494163"/>
                  <a:pt x="1330619" y="494409"/>
                </a:cubicBezTo>
                <a:lnTo>
                  <a:pt x="1330930" y="494145"/>
                </a:lnTo>
                <a:cubicBezTo>
                  <a:pt x="1330930" y="494145"/>
                  <a:pt x="1330682" y="493934"/>
                  <a:pt x="1330329" y="493672"/>
                </a:cubicBezTo>
                <a:close/>
                <a:moveTo>
                  <a:pt x="1335550" y="488712"/>
                </a:moveTo>
                <a:cubicBezTo>
                  <a:pt x="1335396" y="489465"/>
                  <a:pt x="1333733" y="490189"/>
                  <a:pt x="1333733" y="490189"/>
                </a:cubicBezTo>
                <a:cubicBezTo>
                  <a:pt x="1333733" y="490942"/>
                  <a:pt x="1335396" y="490995"/>
                  <a:pt x="1335550" y="491685"/>
                </a:cubicBezTo>
                <a:cubicBezTo>
                  <a:pt x="1335704" y="490995"/>
                  <a:pt x="1337367" y="490942"/>
                  <a:pt x="1337367" y="490189"/>
                </a:cubicBezTo>
                <a:cubicBezTo>
                  <a:pt x="1337367" y="490189"/>
                  <a:pt x="1335704" y="489465"/>
                  <a:pt x="1335550" y="488712"/>
                </a:cubicBezTo>
                <a:close/>
                <a:moveTo>
                  <a:pt x="1335550" y="494116"/>
                </a:moveTo>
                <a:cubicBezTo>
                  <a:pt x="1335997" y="493927"/>
                  <a:pt x="1336432" y="493732"/>
                  <a:pt x="1336432" y="493351"/>
                </a:cubicBezTo>
                <a:cubicBezTo>
                  <a:pt x="1337323" y="493351"/>
                  <a:pt x="1335711" y="492633"/>
                  <a:pt x="1335550" y="491880"/>
                </a:cubicBezTo>
                <a:cubicBezTo>
                  <a:pt x="1335389" y="492633"/>
                  <a:pt x="1333780" y="493351"/>
                  <a:pt x="1334668" y="493351"/>
                </a:cubicBezTo>
                <a:cubicBezTo>
                  <a:pt x="1334668" y="493732"/>
                  <a:pt x="1335103" y="493927"/>
                  <a:pt x="1335550" y="494116"/>
                </a:cubicBezTo>
                <a:close/>
                <a:moveTo>
                  <a:pt x="1334668" y="496516"/>
                </a:moveTo>
                <a:cubicBezTo>
                  <a:pt x="1334668" y="496894"/>
                  <a:pt x="1335103" y="497089"/>
                  <a:pt x="1335550" y="497281"/>
                </a:cubicBezTo>
                <a:cubicBezTo>
                  <a:pt x="1335997" y="497089"/>
                  <a:pt x="1336432" y="496894"/>
                  <a:pt x="1336432" y="496516"/>
                </a:cubicBezTo>
                <a:cubicBezTo>
                  <a:pt x="1336432" y="496516"/>
                  <a:pt x="1335997" y="496327"/>
                  <a:pt x="1335550" y="496050"/>
                </a:cubicBezTo>
                <a:cubicBezTo>
                  <a:pt x="1335103" y="496327"/>
                  <a:pt x="1334668" y="496516"/>
                  <a:pt x="1334668" y="496516"/>
                </a:cubicBezTo>
                <a:close/>
                <a:moveTo>
                  <a:pt x="1336539" y="506007"/>
                </a:moveTo>
                <a:cubicBezTo>
                  <a:pt x="1336539" y="506007"/>
                  <a:pt x="1338406" y="504426"/>
                  <a:pt x="1337474" y="504426"/>
                </a:cubicBezTo>
                <a:lnTo>
                  <a:pt x="1337424" y="504382"/>
                </a:lnTo>
                <a:cubicBezTo>
                  <a:pt x="1337408" y="504395"/>
                  <a:pt x="1337367" y="504426"/>
                  <a:pt x="1337367" y="504426"/>
                </a:cubicBezTo>
                <a:cubicBezTo>
                  <a:pt x="1336561" y="504426"/>
                  <a:pt x="1335758" y="503252"/>
                  <a:pt x="1335550" y="502927"/>
                </a:cubicBezTo>
                <a:cubicBezTo>
                  <a:pt x="1335345" y="503252"/>
                  <a:pt x="1334542" y="504426"/>
                  <a:pt x="1333733" y="504426"/>
                </a:cubicBezTo>
                <a:cubicBezTo>
                  <a:pt x="1333733" y="504426"/>
                  <a:pt x="1333692" y="504395"/>
                  <a:pt x="1333680" y="504382"/>
                </a:cubicBezTo>
                <a:lnTo>
                  <a:pt x="1333629" y="504426"/>
                </a:lnTo>
                <a:cubicBezTo>
                  <a:pt x="1332694" y="504426"/>
                  <a:pt x="1334564" y="506007"/>
                  <a:pt x="1334564" y="506007"/>
                </a:cubicBezTo>
                <a:cubicBezTo>
                  <a:pt x="1334564" y="506797"/>
                  <a:pt x="1332694" y="506797"/>
                  <a:pt x="1332694" y="507591"/>
                </a:cubicBezTo>
                <a:cubicBezTo>
                  <a:pt x="1333217" y="507591"/>
                  <a:pt x="1333450" y="508085"/>
                  <a:pt x="1333714" y="508520"/>
                </a:cubicBezTo>
                <a:cubicBezTo>
                  <a:pt x="1333957" y="508007"/>
                  <a:pt x="1334190" y="507591"/>
                  <a:pt x="1334668" y="507591"/>
                </a:cubicBezTo>
                <a:cubicBezTo>
                  <a:pt x="1334974" y="507591"/>
                  <a:pt x="1335279" y="507764"/>
                  <a:pt x="1335550" y="507994"/>
                </a:cubicBezTo>
                <a:cubicBezTo>
                  <a:pt x="1335824" y="507764"/>
                  <a:pt x="1336126" y="507591"/>
                  <a:pt x="1336432" y="507591"/>
                </a:cubicBezTo>
                <a:cubicBezTo>
                  <a:pt x="1336914" y="507591"/>
                  <a:pt x="1337147" y="508007"/>
                  <a:pt x="1337386" y="508520"/>
                </a:cubicBezTo>
                <a:cubicBezTo>
                  <a:pt x="1337654" y="508085"/>
                  <a:pt x="1337883" y="507591"/>
                  <a:pt x="1338406" y="507591"/>
                </a:cubicBezTo>
                <a:cubicBezTo>
                  <a:pt x="1338406" y="506797"/>
                  <a:pt x="1336539" y="506797"/>
                  <a:pt x="1336539" y="506007"/>
                </a:cubicBezTo>
                <a:close/>
                <a:moveTo>
                  <a:pt x="1340173" y="494145"/>
                </a:moveTo>
                <a:lnTo>
                  <a:pt x="1340485" y="494409"/>
                </a:lnTo>
                <a:cubicBezTo>
                  <a:pt x="1340585" y="494163"/>
                  <a:pt x="1340629" y="493918"/>
                  <a:pt x="1340774" y="493672"/>
                </a:cubicBezTo>
                <a:cubicBezTo>
                  <a:pt x="1340418" y="493934"/>
                  <a:pt x="1340173" y="494145"/>
                  <a:pt x="1340173" y="494145"/>
                </a:cubicBezTo>
                <a:close/>
                <a:moveTo>
                  <a:pt x="1364578" y="510753"/>
                </a:moveTo>
                <a:lnTo>
                  <a:pt x="1363643" y="512337"/>
                </a:lnTo>
                <a:cubicBezTo>
                  <a:pt x="1362711" y="512337"/>
                  <a:pt x="1361775" y="510753"/>
                  <a:pt x="1361775" y="510753"/>
                </a:cubicBezTo>
                <a:cubicBezTo>
                  <a:pt x="1360840" y="511546"/>
                  <a:pt x="1359905" y="509962"/>
                  <a:pt x="1358969" y="509962"/>
                </a:cubicBezTo>
                <a:lnTo>
                  <a:pt x="1358034" y="511546"/>
                </a:lnTo>
                <a:cubicBezTo>
                  <a:pt x="1357102" y="512337"/>
                  <a:pt x="1356167" y="513127"/>
                  <a:pt x="1356167" y="513127"/>
                </a:cubicBezTo>
                <a:cubicBezTo>
                  <a:pt x="1357102" y="513127"/>
                  <a:pt x="1357102" y="514708"/>
                  <a:pt x="1358034" y="514708"/>
                </a:cubicBezTo>
                <a:cubicBezTo>
                  <a:pt x="1358969" y="514708"/>
                  <a:pt x="1358969" y="513127"/>
                  <a:pt x="1359905" y="513127"/>
                </a:cubicBezTo>
                <a:cubicBezTo>
                  <a:pt x="1359905" y="513127"/>
                  <a:pt x="1360840" y="514708"/>
                  <a:pt x="1361775" y="513917"/>
                </a:cubicBezTo>
                <a:cubicBezTo>
                  <a:pt x="1362711" y="513917"/>
                  <a:pt x="1362711" y="512337"/>
                  <a:pt x="1363643" y="512337"/>
                </a:cubicBezTo>
                <a:cubicBezTo>
                  <a:pt x="1363643" y="512337"/>
                  <a:pt x="1364578" y="513917"/>
                  <a:pt x="1365513" y="513917"/>
                </a:cubicBezTo>
                <a:cubicBezTo>
                  <a:pt x="1366448" y="513917"/>
                  <a:pt x="1366448" y="512337"/>
                  <a:pt x="1367384" y="512337"/>
                </a:cubicBezTo>
                <a:cubicBezTo>
                  <a:pt x="1366448" y="511546"/>
                  <a:pt x="1365513" y="510753"/>
                  <a:pt x="1364578" y="510753"/>
                </a:cubicBezTo>
                <a:close/>
                <a:moveTo>
                  <a:pt x="1380468" y="501261"/>
                </a:moveTo>
                <a:cubicBezTo>
                  <a:pt x="1379533" y="501261"/>
                  <a:pt x="1379533" y="502845"/>
                  <a:pt x="1378597" y="502845"/>
                </a:cubicBezTo>
                <a:cubicBezTo>
                  <a:pt x="1378597" y="502845"/>
                  <a:pt x="1377665" y="501261"/>
                  <a:pt x="1376730" y="501261"/>
                </a:cubicBezTo>
                <a:cubicBezTo>
                  <a:pt x="1375795" y="501261"/>
                  <a:pt x="1375795" y="502845"/>
                  <a:pt x="1374860" y="503636"/>
                </a:cubicBezTo>
                <a:cubicBezTo>
                  <a:pt x="1374860" y="503636"/>
                  <a:pt x="1373924" y="504426"/>
                  <a:pt x="1373924" y="505217"/>
                </a:cubicBezTo>
                <a:cubicBezTo>
                  <a:pt x="1372989" y="505217"/>
                  <a:pt x="1372057" y="506007"/>
                  <a:pt x="1372057" y="506797"/>
                </a:cubicBezTo>
                <a:cubicBezTo>
                  <a:pt x="1371122" y="506007"/>
                  <a:pt x="1370186" y="506007"/>
                  <a:pt x="1370186" y="505217"/>
                </a:cubicBezTo>
                <a:cubicBezTo>
                  <a:pt x="1370186" y="506007"/>
                  <a:pt x="1368316" y="506797"/>
                  <a:pt x="1368316" y="506797"/>
                </a:cubicBezTo>
                <a:cubicBezTo>
                  <a:pt x="1368316" y="507591"/>
                  <a:pt x="1370186" y="508381"/>
                  <a:pt x="1370186" y="508381"/>
                </a:cubicBezTo>
                <a:cubicBezTo>
                  <a:pt x="1370186" y="508381"/>
                  <a:pt x="1371122" y="506797"/>
                  <a:pt x="1372057" y="506797"/>
                </a:cubicBezTo>
                <a:lnTo>
                  <a:pt x="1373924" y="508381"/>
                </a:lnTo>
                <a:cubicBezTo>
                  <a:pt x="1374860" y="508381"/>
                  <a:pt x="1374860" y="506797"/>
                  <a:pt x="1375795" y="506007"/>
                </a:cubicBezTo>
                <a:lnTo>
                  <a:pt x="1376730" y="504426"/>
                </a:lnTo>
                <a:cubicBezTo>
                  <a:pt x="1377665" y="504426"/>
                  <a:pt x="1378597" y="506007"/>
                  <a:pt x="1379533" y="506007"/>
                </a:cubicBezTo>
                <a:lnTo>
                  <a:pt x="1380468" y="504426"/>
                </a:lnTo>
                <a:cubicBezTo>
                  <a:pt x="1380468" y="503636"/>
                  <a:pt x="1382339" y="502845"/>
                  <a:pt x="1382339" y="502052"/>
                </a:cubicBezTo>
                <a:lnTo>
                  <a:pt x="1380468" y="501261"/>
                </a:lnTo>
                <a:close/>
                <a:moveTo>
                  <a:pt x="1386001" y="499038"/>
                </a:moveTo>
                <a:cubicBezTo>
                  <a:pt x="1385790" y="499775"/>
                  <a:pt x="1384206" y="500471"/>
                  <a:pt x="1384206" y="500471"/>
                </a:cubicBezTo>
                <a:cubicBezTo>
                  <a:pt x="1384206" y="501261"/>
                  <a:pt x="1386076" y="501261"/>
                  <a:pt x="1386076" y="502052"/>
                </a:cubicBezTo>
                <a:cubicBezTo>
                  <a:pt x="1386076" y="501261"/>
                  <a:pt x="1387944" y="500471"/>
                  <a:pt x="1387944" y="500471"/>
                </a:cubicBezTo>
                <a:cubicBezTo>
                  <a:pt x="1387944" y="499885"/>
                  <a:pt x="1386420" y="499303"/>
                  <a:pt x="1386001" y="499038"/>
                </a:cubicBezTo>
                <a:close/>
                <a:moveTo>
                  <a:pt x="1406640" y="504426"/>
                </a:moveTo>
                <a:cubicBezTo>
                  <a:pt x="1406640" y="503636"/>
                  <a:pt x="1404769" y="503636"/>
                  <a:pt x="1404769" y="502845"/>
                </a:cubicBezTo>
                <a:cubicBezTo>
                  <a:pt x="1404769" y="503636"/>
                  <a:pt x="1403834" y="504426"/>
                  <a:pt x="1403834" y="504426"/>
                </a:cubicBezTo>
                <a:cubicBezTo>
                  <a:pt x="1402899" y="504426"/>
                  <a:pt x="1401967" y="503636"/>
                  <a:pt x="1401031" y="503636"/>
                </a:cubicBezTo>
                <a:cubicBezTo>
                  <a:pt x="1401031" y="503636"/>
                  <a:pt x="1400096" y="504426"/>
                  <a:pt x="1400096" y="505217"/>
                </a:cubicBezTo>
                <a:cubicBezTo>
                  <a:pt x="1399161" y="506007"/>
                  <a:pt x="1399161" y="506797"/>
                  <a:pt x="1398225" y="506797"/>
                </a:cubicBezTo>
                <a:cubicBezTo>
                  <a:pt x="1398225" y="506797"/>
                  <a:pt x="1396358" y="505217"/>
                  <a:pt x="1396358" y="506007"/>
                </a:cubicBezTo>
                <a:cubicBezTo>
                  <a:pt x="1395423" y="506007"/>
                  <a:pt x="1394488" y="506797"/>
                  <a:pt x="1394488" y="507591"/>
                </a:cubicBezTo>
                <a:lnTo>
                  <a:pt x="1396358" y="508381"/>
                </a:lnTo>
                <a:cubicBezTo>
                  <a:pt x="1396358" y="509172"/>
                  <a:pt x="1395423" y="509962"/>
                  <a:pt x="1395423" y="510753"/>
                </a:cubicBezTo>
                <a:cubicBezTo>
                  <a:pt x="1394488" y="510753"/>
                  <a:pt x="1393552" y="511546"/>
                  <a:pt x="1393552" y="512337"/>
                </a:cubicBezTo>
                <a:cubicBezTo>
                  <a:pt x="1393552" y="513127"/>
                  <a:pt x="1395423" y="513127"/>
                  <a:pt x="1395423" y="513917"/>
                </a:cubicBezTo>
                <a:cubicBezTo>
                  <a:pt x="1395423" y="513917"/>
                  <a:pt x="1393552" y="514708"/>
                  <a:pt x="1393552" y="515498"/>
                </a:cubicBezTo>
                <a:lnTo>
                  <a:pt x="1396358" y="517082"/>
                </a:lnTo>
                <a:cubicBezTo>
                  <a:pt x="1396358" y="516292"/>
                  <a:pt x="1397293" y="515498"/>
                  <a:pt x="1397293" y="514708"/>
                </a:cubicBezTo>
                <a:cubicBezTo>
                  <a:pt x="1398225" y="514708"/>
                  <a:pt x="1399161" y="513917"/>
                  <a:pt x="1399161" y="513127"/>
                </a:cubicBezTo>
                <a:cubicBezTo>
                  <a:pt x="1399161" y="513127"/>
                  <a:pt x="1397293" y="512337"/>
                  <a:pt x="1397293" y="511546"/>
                </a:cubicBezTo>
                <a:lnTo>
                  <a:pt x="1398225" y="509962"/>
                </a:lnTo>
                <a:cubicBezTo>
                  <a:pt x="1399161" y="509962"/>
                  <a:pt x="1400096" y="508381"/>
                  <a:pt x="1400096" y="508381"/>
                </a:cubicBezTo>
                <a:cubicBezTo>
                  <a:pt x="1401031" y="508381"/>
                  <a:pt x="1401967" y="509962"/>
                  <a:pt x="1401967" y="509962"/>
                </a:cubicBezTo>
                <a:cubicBezTo>
                  <a:pt x="1402899" y="509962"/>
                  <a:pt x="1403834" y="508381"/>
                  <a:pt x="1403834" y="507591"/>
                </a:cubicBezTo>
                <a:cubicBezTo>
                  <a:pt x="1404769" y="507591"/>
                  <a:pt x="1404769" y="506797"/>
                  <a:pt x="1405704" y="506007"/>
                </a:cubicBezTo>
                <a:cubicBezTo>
                  <a:pt x="1405704" y="506007"/>
                  <a:pt x="1407575" y="504426"/>
                  <a:pt x="1406640" y="504426"/>
                </a:cubicBezTo>
                <a:close/>
                <a:moveTo>
                  <a:pt x="1414116" y="503636"/>
                </a:moveTo>
                <a:cubicBezTo>
                  <a:pt x="1414116" y="504426"/>
                  <a:pt x="1413180" y="504426"/>
                  <a:pt x="1413180" y="505217"/>
                </a:cubicBezTo>
                <a:cubicBezTo>
                  <a:pt x="1412248" y="506797"/>
                  <a:pt x="1410378" y="507591"/>
                  <a:pt x="1409442" y="509172"/>
                </a:cubicBezTo>
                <a:cubicBezTo>
                  <a:pt x="1410378" y="509172"/>
                  <a:pt x="1411313" y="509962"/>
                  <a:pt x="1411313" y="509962"/>
                </a:cubicBezTo>
                <a:cubicBezTo>
                  <a:pt x="1412248" y="509962"/>
                  <a:pt x="1413180" y="508381"/>
                  <a:pt x="1413180" y="508381"/>
                </a:cubicBezTo>
                <a:cubicBezTo>
                  <a:pt x="1414116" y="508381"/>
                  <a:pt x="1414116" y="506797"/>
                  <a:pt x="1415051" y="506797"/>
                </a:cubicBezTo>
                <a:cubicBezTo>
                  <a:pt x="1415051" y="506007"/>
                  <a:pt x="1416921" y="505217"/>
                  <a:pt x="1416921" y="505217"/>
                </a:cubicBezTo>
                <a:cubicBezTo>
                  <a:pt x="1416921" y="504426"/>
                  <a:pt x="1415051" y="503636"/>
                  <a:pt x="1414116" y="503636"/>
                </a:cubicBezTo>
                <a:close/>
                <a:moveTo>
                  <a:pt x="1424397" y="517873"/>
                </a:moveTo>
                <a:cubicBezTo>
                  <a:pt x="1423462" y="518663"/>
                  <a:pt x="1423462" y="519453"/>
                  <a:pt x="1422527" y="520247"/>
                </a:cubicBezTo>
                <a:cubicBezTo>
                  <a:pt x="1421594" y="519453"/>
                  <a:pt x="1421594" y="519453"/>
                  <a:pt x="1420659" y="518663"/>
                </a:cubicBezTo>
                <a:lnTo>
                  <a:pt x="1418789" y="517082"/>
                </a:lnTo>
                <a:cubicBezTo>
                  <a:pt x="1417853" y="517082"/>
                  <a:pt x="1416921" y="518663"/>
                  <a:pt x="1416921" y="519453"/>
                </a:cubicBezTo>
                <a:lnTo>
                  <a:pt x="1418789" y="520247"/>
                </a:lnTo>
                <a:cubicBezTo>
                  <a:pt x="1418789" y="521037"/>
                  <a:pt x="1417853" y="521828"/>
                  <a:pt x="1417853" y="521828"/>
                </a:cubicBezTo>
                <a:cubicBezTo>
                  <a:pt x="1416921" y="522618"/>
                  <a:pt x="1415986" y="523409"/>
                  <a:pt x="1415986" y="524199"/>
                </a:cubicBezTo>
                <a:lnTo>
                  <a:pt x="1414116" y="525783"/>
                </a:lnTo>
                <a:cubicBezTo>
                  <a:pt x="1414116" y="526573"/>
                  <a:pt x="1415986" y="526573"/>
                  <a:pt x="1415986" y="527364"/>
                </a:cubicBezTo>
                <a:cubicBezTo>
                  <a:pt x="1416921" y="526573"/>
                  <a:pt x="1416921" y="525783"/>
                  <a:pt x="1417853" y="524993"/>
                </a:cubicBezTo>
                <a:cubicBezTo>
                  <a:pt x="1418789" y="524993"/>
                  <a:pt x="1418789" y="524199"/>
                  <a:pt x="1419724" y="523409"/>
                </a:cubicBezTo>
                <a:cubicBezTo>
                  <a:pt x="1419724" y="522618"/>
                  <a:pt x="1420659" y="522618"/>
                  <a:pt x="1420659" y="521828"/>
                </a:cubicBezTo>
                <a:cubicBezTo>
                  <a:pt x="1421594" y="521828"/>
                  <a:pt x="1422527" y="523409"/>
                  <a:pt x="1423462" y="523409"/>
                </a:cubicBezTo>
                <a:cubicBezTo>
                  <a:pt x="1423462" y="523409"/>
                  <a:pt x="1424397" y="521828"/>
                  <a:pt x="1424397" y="521037"/>
                </a:cubicBezTo>
                <a:cubicBezTo>
                  <a:pt x="1425332" y="521037"/>
                  <a:pt x="1426268" y="520247"/>
                  <a:pt x="1426268" y="519453"/>
                </a:cubicBezTo>
                <a:cubicBezTo>
                  <a:pt x="1426268" y="519453"/>
                  <a:pt x="1424397" y="518663"/>
                  <a:pt x="1424397" y="517873"/>
                </a:cubicBezTo>
                <a:close/>
                <a:moveTo>
                  <a:pt x="1463653" y="518663"/>
                </a:moveTo>
                <a:cubicBezTo>
                  <a:pt x="1463653" y="519453"/>
                  <a:pt x="1461786" y="519453"/>
                  <a:pt x="1461786" y="520247"/>
                </a:cubicBezTo>
                <a:cubicBezTo>
                  <a:pt x="1461786" y="521037"/>
                  <a:pt x="1463653" y="521037"/>
                  <a:pt x="1464588" y="521828"/>
                </a:cubicBezTo>
                <a:cubicBezTo>
                  <a:pt x="1464588" y="521828"/>
                  <a:pt x="1462718" y="522618"/>
                  <a:pt x="1462718" y="523409"/>
                </a:cubicBezTo>
                <a:cubicBezTo>
                  <a:pt x="1463653" y="524199"/>
                  <a:pt x="1465524" y="524993"/>
                  <a:pt x="1466459" y="525783"/>
                </a:cubicBezTo>
                <a:cubicBezTo>
                  <a:pt x="1467394" y="524993"/>
                  <a:pt x="1469262" y="523409"/>
                  <a:pt x="1470197" y="522618"/>
                </a:cubicBezTo>
                <a:cubicBezTo>
                  <a:pt x="1470197" y="521828"/>
                  <a:pt x="1471132" y="521037"/>
                  <a:pt x="1471132" y="521037"/>
                </a:cubicBezTo>
                <a:cubicBezTo>
                  <a:pt x="1470197" y="520247"/>
                  <a:pt x="1468326" y="518663"/>
                  <a:pt x="1467394" y="517873"/>
                </a:cubicBezTo>
                <a:cubicBezTo>
                  <a:pt x="1466459" y="518663"/>
                  <a:pt x="1466459" y="519453"/>
                  <a:pt x="1465524" y="520247"/>
                </a:cubicBezTo>
                <a:cubicBezTo>
                  <a:pt x="1465524" y="520247"/>
                  <a:pt x="1464588" y="518663"/>
                  <a:pt x="1463653" y="518663"/>
                </a:cubicBezTo>
                <a:close/>
                <a:moveTo>
                  <a:pt x="1473935" y="510753"/>
                </a:moveTo>
                <a:cubicBezTo>
                  <a:pt x="1473072" y="510753"/>
                  <a:pt x="1472996" y="512094"/>
                  <a:pt x="1472256" y="512925"/>
                </a:cubicBezTo>
                <a:cubicBezTo>
                  <a:pt x="1472146" y="512932"/>
                  <a:pt x="1472067" y="512976"/>
                  <a:pt x="1472067" y="513127"/>
                </a:cubicBezTo>
                <a:lnTo>
                  <a:pt x="1470197" y="511546"/>
                </a:lnTo>
                <a:cubicBezTo>
                  <a:pt x="1469262" y="511546"/>
                  <a:pt x="1469262" y="513127"/>
                  <a:pt x="1468326" y="513127"/>
                </a:cubicBezTo>
                <a:cubicBezTo>
                  <a:pt x="1468326" y="513917"/>
                  <a:pt x="1466459" y="514708"/>
                  <a:pt x="1466459" y="514708"/>
                </a:cubicBezTo>
                <a:cubicBezTo>
                  <a:pt x="1466459" y="514708"/>
                  <a:pt x="1468326" y="516292"/>
                  <a:pt x="1469262" y="516292"/>
                </a:cubicBezTo>
                <a:lnTo>
                  <a:pt x="1470197" y="514708"/>
                </a:lnTo>
                <a:cubicBezTo>
                  <a:pt x="1471132" y="513917"/>
                  <a:pt x="1471132" y="513127"/>
                  <a:pt x="1472067" y="513127"/>
                </a:cubicBezTo>
                <a:cubicBezTo>
                  <a:pt x="1472137" y="513067"/>
                  <a:pt x="1472193" y="512995"/>
                  <a:pt x="1472256" y="512925"/>
                </a:cubicBezTo>
                <a:cubicBezTo>
                  <a:pt x="1472722" y="512897"/>
                  <a:pt x="1473935" y="513917"/>
                  <a:pt x="1473935" y="513917"/>
                </a:cubicBezTo>
                <a:lnTo>
                  <a:pt x="1475805" y="512337"/>
                </a:lnTo>
                <a:lnTo>
                  <a:pt x="1473935" y="510753"/>
                </a:lnTo>
                <a:close/>
                <a:moveTo>
                  <a:pt x="1487954" y="509172"/>
                </a:moveTo>
                <a:cubicBezTo>
                  <a:pt x="1488890" y="509172"/>
                  <a:pt x="1489825" y="508381"/>
                  <a:pt x="1489825" y="507591"/>
                </a:cubicBezTo>
                <a:cubicBezTo>
                  <a:pt x="1489825" y="507591"/>
                  <a:pt x="1487954" y="506797"/>
                  <a:pt x="1487954" y="506007"/>
                </a:cubicBezTo>
                <a:lnTo>
                  <a:pt x="1486087" y="505217"/>
                </a:lnTo>
                <a:cubicBezTo>
                  <a:pt x="1485152" y="505217"/>
                  <a:pt x="1485152" y="506797"/>
                  <a:pt x="1484216" y="506797"/>
                </a:cubicBezTo>
                <a:cubicBezTo>
                  <a:pt x="1484216" y="507591"/>
                  <a:pt x="1486087" y="507591"/>
                  <a:pt x="1486087" y="508381"/>
                </a:cubicBezTo>
                <a:cubicBezTo>
                  <a:pt x="1486087" y="508381"/>
                  <a:pt x="1485152" y="509172"/>
                  <a:pt x="1485152" y="509962"/>
                </a:cubicBezTo>
                <a:cubicBezTo>
                  <a:pt x="1485152" y="509962"/>
                  <a:pt x="1483281" y="510753"/>
                  <a:pt x="1483281" y="511546"/>
                </a:cubicBezTo>
                <a:cubicBezTo>
                  <a:pt x="1483281" y="512337"/>
                  <a:pt x="1485152" y="512337"/>
                  <a:pt x="1485152" y="513127"/>
                </a:cubicBezTo>
                <a:cubicBezTo>
                  <a:pt x="1486087" y="513127"/>
                  <a:pt x="1486087" y="511546"/>
                  <a:pt x="1487019" y="511546"/>
                </a:cubicBezTo>
                <a:cubicBezTo>
                  <a:pt x="1487019" y="510753"/>
                  <a:pt x="1488890" y="512337"/>
                  <a:pt x="1488890" y="512337"/>
                </a:cubicBezTo>
                <a:lnTo>
                  <a:pt x="1490760" y="510753"/>
                </a:lnTo>
                <a:cubicBezTo>
                  <a:pt x="1490760" y="509962"/>
                  <a:pt x="1488890" y="509962"/>
                  <a:pt x="1487954" y="509172"/>
                </a:cubicBezTo>
                <a:close/>
                <a:moveTo>
                  <a:pt x="1490760" y="521828"/>
                </a:moveTo>
                <a:cubicBezTo>
                  <a:pt x="1490760" y="521037"/>
                  <a:pt x="1491695" y="521037"/>
                  <a:pt x="1491695" y="520247"/>
                </a:cubicBezTo>
                <a:cubicBezTo>
                  <a:pt x="1491695" y="519453"/>
                  <a:pt x="1489825" y="518663"/>
                  <a:pt x="1489825" y="518663"/>
                </a:cubicBezTo>
                <a:cubicBezTo>
                  <a:pt x="1488890" y="518663"/>
                  <a:pt x="1488890" y="517873"/>
                  <a:pt x="1487954" y="517082"/>
                </a:cubicBezTo>
                <a:cubicBezTo>
                  <a:pt x="1487019" y="517873"/>
                  <a:pt x="1487019" y="518663"/>
                  <a:pt x="1486087" y="519453"/>
                </a:cubicBezTo>
                <a:cubicBezTo>
                  <a:pt x="1486087" y="519453"/>
                  <a:pt x="1485152" y="520247"/>
                  <a:pt x="1484216" y="521037"/>
                </a:cubicBezTo>
                <a:cubicBezTo>
                  <a:pt x="1485152" y="521037"/>
                  <a:pt x="1486087" y="521828"/>
                  <a:pt x="1487019" y="522618"/>
                </a:cubicBezTo>
                <a:lnTo>
                  <a:pt x="1488890" y="523409"/>
                </a:lnTo>
                <a:cubicBezTo>
                  <a:pt x="1488890" y="524199"/>
                  <a:pt x="1487019" y="524993"/>
                  <a:pt x="1487019" y="524993"/>
                </a:cubicBezTo>
                <a:cubicBezTo>
                  <a:pt x="1487954" y="525783"/>
                  <a:pt x="1488890" y="526573"/>
                  <a:pt x="1488890" y="526573"/>
                </a:cubicBezTo>
                <a:cubicBezTo>
                  <a:pt x="1489825" y="526573"/>
                  <a:pt x="1490760" y="524993"/>
                  <a:pt x="1490760" y="524993"/>
                </a:cubicBezTo>
                <a:lnTo>
                  <a:pt x="1492627" y="523409"/>
                </a:lnTo>
                <a:cubicBezTo>
                  <a:pt x="1492627" y="522618"/>
                  <a:pt x="1490760" y="522618"/>
                  <a:pt x="1490760" y="521828"/>
                </a:cubicBezTo>
                <a:close/>
                <a:moveTo>
                  <a:pt x="1518799" y="501261"/>
                </a:moveTo>
                <a:lnTo>
                  <a:pt x="1516929" y="499681"/>
                </a:lnTo>
                <a:lnTo>
                  <a:pt x="1515061" y="501261"/>
                </a:lnTo>
                <a:cubicBezTo>
                  <a:pt x="1515061" y="502052"/>
                  <a:pt x="1514126" y="502845"/>
                  <a:pt x="1514126" y="503636"/>
                </a:cubicBezTo>
                <a:cubicBezTo>
                  <a:pt x="1514126" y="503636"/>
                  <a:pt x="1515061" y="504426"/>
                  <a:pt x="1515996" y="504426"/>
                </a:cubicBezTo>
                <a:cubicBezTo>
                  <a:pt x="1515996" y="505217"/>
                  <a:pt x="1517864" y="506007"/>
                  <a:pt x="1517864" y="506007"/>
                </a:cubicBezTo>
                <a:cubicBezTo>
                  <a:pt x="1517864" y="506007"/>
                  <a:pt x="1518799" y="504426"/>
                  <a:pt x="1519734" y="504426"/>
                </a:cubicBezTo>
                <a:lnTo>
                  <a:pt x="1520670" y="502845"/>
                </a:lnTo>
                <a:cubicBezTo>
                  <a:pt x="1520670" y="502052"/>
                  <a:pt x="1519734" y="501261"/>
                  <a:pt x="1518799" y="501261"/>
                </a:cubicBezTo>
                <a:close/>
                <a:moveTo>
                  <a:pt x="1562728" y="518663"/>
                </a:moveTo>
                <a:cubicBezTo>
                  <a:pt x="1561793" y="517873"/>
                  <a:pt x="1561793" y="517082"/>
                  <a:pt x="1560861" y="517082"/>
                </a:cubicBezTo>
                <a:cubicBezTo>
                  <a:pt x="1560861" y="516292"/>
                  <a:pt x="1562728" y="515498"/>
                  <a:pt x="1562728" y="515498"/>
                </a:cubicBezTo>
                <a:lnTo>
                  <a:pt x="1559926" y="513917"/>
                </a:lnTo>
                <a:lnTo>
                  <a:pt x="1558990" y="515498"/>
                </a:lnTo>
                <a:cubicBezTo>
                  <a:pt x="1558990" y="516292"/>
                  <a:pt x="1557120" y="517082"/>
                  <a:pt x="1557120" y="517082"/>
                </a:cubicBezTo>
                <a:cubicBezTo>
                  <a:pt x="1557120" y="517873"/>
                  <a:pt x="1558990" y="518663"/>
                  <a:pt x="1558990" y="518663"/>
                </a:cubicBezTo>
                <a:cubicBezTo>
                  <a:pt x="1558990" y="519453"/>
                  <a:pt x="1558055" y="520247"/>
                  <a:pt x="1558055" y="520247"/>
                </a:cubicBezTo>
                <a:cubicBezTo>
                  <a:pt x="1557120" y="521037"/>
                  <a:pt x="1556188" y="521828"/>
                  <a:pt x="1556188" y="522618"/>
                </a:cubicBezTo>
                <a:cubicBezTo>
                  <a:pt x="1555252" y="522618"/>
                  <a:pt x="1555252" y="524199"/>
                  <a:pt x="1554317" y="524199"/>
                </a:cubicBezTo>
                <a:lnTo>
                  <a:pt x="1552447" y="522618"/>
                </a:lnTo>
                <a:cubicBezTo>
                  <a:pt x="1551514" y="522618"/>
                  <a:pt x="1551514" y="524199"/>
                  <a:pt x="1550579" y="524199"/>
                </a:cubicBezTo>
                <a:cubicBezTo>
                  <a:pt x="1550579" y="524993"/>
                  <a:pt x="1548709" y="523409"/>
                  <a:pt x="1548709" y="523409"/>
                </a:cubicBezTo>
                <a:lnTo>
                  <a:pt x="1546838" y="524993"/>
                </a:lnTo>
                <a:cubicBezTo>
                  <a:pt x="1546838" y="524993"/>
                  <a:pt x="1544971" y="526573"/>
                  <a:pt x="1545906" y="526573"/>
                </a:cubicBezTo>
                <a:cubicBezTo>
                  <a:pt x="1545906" y="527364"/>
                  <a:pt x="1547773" y="527364"/>
                  <a:pt x="1547773" y="528154"/>
                </a:cubicBezTo>
                <a:lnTo>
                  <a:pt x="1548709" y="526573"/>
                </a:lnTo>
                <a:cubicBezTo>
                  <a:pt x="1549644" y="526573"/>
                  <a:pt x="1550579" y="527364"/>
                  <a:pt x="1551514" y="527364"/>
                </a:cubicBezTo>
                <a:lnTo>
                  <a:pt x="1552447" y="525783"/>
                </a:lnTo>
                <a:cubicBezTo>
                  <a:pt x="1553382" y="525783"/>
                  <a:pt x="1554317" y="527364"/>
                  <a:pt x="1555252" y="527364"/>
                </a:cubicBezTo>
                <a:lnTo>
                  <a:pt x="1556188" y="525783"/>
                </a:lnTo>
                <a:cubicBezTo>
                  <a:pt x="1557120" y="524993"/>
                  <a:pt x="1558055" y="524199"/>
                  <a:pt x="1558055" y="523409"/>
                </a:cubicBezTo>
                <a:cubicBezTo>
                  <a:pt x="1558990" y="523409"/>
                  <a:pt x="1558990" y="522618"/>
                  <a:pt x="1559926" y="521828"/>
                </a:cubicBezTo>
                <a:lnTo>
                  <a:pt x="1560861" y="520247"/>
                </a:lnTo>
                <a:cubicBezTo>
                  <a:pt x="1561793" y="520247"/>
                  <a:pt x="1562728" y="521828"/>
                  <a:pt x="1563663" y="521828"/>
                </a:cubicBezTo>
                <a:cubicBezTo>
                  <a:pt x="1563663" y="521828"/>
                  <a:pt x="1564599" y="520247"/>
                  <a:pt x="1564599" y="519453"/>
                </a:cubicBezTo>
                <a:lnTo>
                  <a:pt x="1562728" y="518663"/>
                </a:lnTo>
                <a:close/>
                <a:moveTo>
                  <a:pt x="1581424" y="519453"/>
                </a:moveTo>
                <a:lnTo>
                  <a:pt x="1580489" y="521037"/>
                </a:lnTo>
                <a:cubicBezTo>
                  <a:pt x="1579554" y="521037"/>
                  <a:pt x="1578618" y="520247"/>
                  <a:pt x="1577683" y="519453"/>
                </a:cubicBezTo>
                <a:cubicBezTo>
                  <a:pt x="1577683" y="519453"/>
                  <a:pt x="1576748" y="518663"/>
                  <a:pt x="1575816" y="518663"/>
                </a:cubicBezTo>
                <a:cubicBezTo>
                  <a:pt x="1576748" y="517873"/>
                  <a:pt x="1576748" y="517082"/>
                  <a:pt x="1577683" y="517082"/>
                </a:cubicBezTo>
                <a:cubicBezTo>
                  <a:pt x="1577683" y="516292"/>
                  <a:pt x="1579554" y="515498"/>
                  <a:pt x="1579554" y="514708"/>
                </a:cubicBezTo>
                <a:cubicBezTo>
                  <a:pt x="1579554" y="514708"/>
                  <a:pt x="1577683" y="513917"/>
                  <a:pt x="1576748" y="513917"/>
                </a:cubicBezTo>
                <a:cubicBezTo>
                  <a:pt x="1576748" y="513917"/>
                  <a:pt x="1575816" y="514708"/>
                  <a:pt x="1575816" y="515498"/>
                </a:cubicBezTo>
                <a:cubicBezTo>
                  <a:pt x="1575816" y="515498"/>
                  <a:pt x="1573945" y="516292"/>
                  <a:pt x="1573945" y="517082"/>
                </a:cubicBezTo>
                <a:cubicBezTo>
                  <a:pt x="1573945" y="517082"/>
                  <a:pt x="1575816" y="517873"/>
                  <a:pt x="1575816" y="518663"/>
                </a:cubicBezTo>
                <a:cubicBezTo>
                  <a:pt x="1575816" y="518663"/>
                  <a:pt x="1574880" y="519453"/>
                  <a:pt x="1573945" y="520247"/>
                </a:cubicBezTo>
                <a:lnTo>
                  <a:pt x="1573010" y="521828"/>
                </a:lnTo>
                <a:cubicBezTo>
                  <a:pt x="1573010" y="522618"/>
                  <a:pt x="1574880" y="523409"/>
                  <a:pt x="1574880" y="523409"/>
                </a:cubicBezTo>
                <a:cubicBezTo>
                  <a:pt x="1575816" y="523409"/>
                  <a:pt x="1576748" y="524199"/>
                  <a:pt x="1576748" y="524993"/>
                </a:cubicBezTo>
                <a:cubicBezTo>
                  <a:pt x="1577683" y="524993"/>
                  <a:pt x="1578618" y="523409"/>
                  <a:pt x="1578618" y="522618"/>
                </a:cubicBezTo>
                <a:lnTo>
                  <a:pt x="1580489" y="524199"/>
                </a:lnTo>
                <a:cubicBezTo>
                  <a:pt x="1581424" y="524199"/>
                  <a:pt x="1581424" y="522618"/>
                  <a:pt x="1582356" y="522618"/>
                </a:cubicBezTo>
                <a:cubicBezTo>
                  <a:pt x="1582356" y="521828"/>
                  <a:pt x="1584227" y="521037"/>
                  <a:pt x="1584227" y="521037"/>
                </a:cubicBezTo>
                <a:cubicBezTo>
                  <a:pt x="1584227" y="520247"/>
                  <a:pt x="1582356" y="519453"/>
                  <a:pt x="1581424" y="519453"/>
                </a:cubicBezTo>
                <a:close/>
                <a:moveTo>
                  <a:pt x="1589835" y="524993"/>
                </a:moveTo>
                <a:lnTo>
                  <a:pt x="1588900" y="526573"/>
                </a:lnTo>
                <a:cubicBezTo>
                  <a:pt x="1587965" y="526573"/>
                  <a:pt x="1587029" y="528154"/>
                  <a:pt x="1587029" y="528154"/>
                </a:cubicBezTo>
                <a:cubicBezTo>
                  <a:pt x="1586097" y="529738"/>
                  <a:pt x="1585162" y="530529"/>
                  <a:pt x="1583291" y="532109"/>
                </a:cubicBezTo>
                <a:cubicBezTo>
                  <a:pt x="1584227" y="532109"/>
                  <a:pt x="1585162" y="532900"/>
                  <a:pt x="1586097" y="532900"/>
                </a:cubicBezTo>
                <a:lnTo>
                  <a:pt x="1587029" y="531319"/>
                </a:lnTo>
                <a:cubicBezTo>
                  <a:pt x="1587965" y="531319"/>
                  <a:pt x="1588900" y="530529"/>
                  <a:pt x="1588900" y="529738"/>
                </a:cubicBezTo>
                <a:cubicBezTo>
                  <a:pt x="1589835" y="528154"/>
                  <a:pt x="1590767" y="527364"/>
                  <a:pt x="1592638" y="525783"/>
                </a:cubicBezTo>
                <a:cubicBezTo>
                  <a:pt x="1591703" y="525783"/>
                  <a:pt x="1590767" y="524993"/>
                  <a:pt x="1589835" y="524993"/>
                </a:cubicBezTo>
                <a:close/>
                <a:moveTo>
                  <a:pt x="1602919" y="510753"/>
                </a:moveTo>
                <a:lnTo>
                  <a:pt x="1601049" y="512337"/>
                </a:lnTo>
                <a:cubicBezTo>
                  <a:pt x="1601049" y="513127"/>
                  <a:pt x="1600117" y="513917"/>
                  <a:pt x="1600117" y="513917"/>
                </a:cubicBezTo>
                <a:cubicBezTo>
                  <a:pt x="1599182" y="514708"/>
                  <a:pt x="1598246" y="515498"/>
                  <a:pt x="1598246" y="516292"/>
                </a:cubicBezTo>
                <a:lnTo>
                  <a:pt x="1600117" y="517082"/>
                </a:lnTo>
                <a:cubicBezTo>
                  <a:pt x="1600117" y="517873"/>
                  <a:pt x="1599182" y="518663"/>
                  <a:pt x="1598246" y="519453"/>
                </a:cubicBezTo>
                <a:lnTo>
                  <a:pt x="1596376" y="517873"/>
                </a:lnTo>
                <a:cubicBezTo>
                  <a:pt x="1596376" y="517873"/>
                  <a:pt x="1595444" y="519453"/>
                  <a:pt x="1594508" y="519453"/>
                </a:cubicBezTo>
                <a:cubicBezTo>
                  <a:pt x="1594508" y="520247"/>
                  <a:pt x="1593573" y="521037"/>
                  <a:pt x="1593573" y="521037"/>
                </a:cubicBezTo>
                <a:cubicBezTo>
                  <a:pt x="1594508" y="521828"/>
                  <a:pt x="1596376" y="523409"/>
                  <a:pt x="1597311" y="524199"/>
                </a:cubicBezTo>
                <a:cubicBezTo>
                  <a:pt x="1598246" y="523409"/>
                  <a:pt x="1598246" y="522618"/>
                  <a:pt x="1599182" y="521828"/>
                </a:cubicBezTo>
                <a:lnTo>
                  <a:pt x="1601049" y="523409"/>
                </a:lnTo>
                <a:lnTo>
                  <a:pt x="1602919" y="521828"/>
                </a:lnTo>
                <a:cubicBezTo>
                  <a:pt x="1602919" y="521828"/>
                  <a:pt x="1600117" y="521037"/>
                  <a:pt x="1601049" y="520247"/>
                </a:cubicBezTo>
                <a:cubicBezTo>
                  <a:pt x="1601049" y="520247"/>
                  <a:pt x="1601984" y="519453"/>
                  <a:pt x="1601984" y="518663"/>
                </a:cubicBezTo>
                <a:cubicBezTo>
                  <a:pt x="1601984" y="518663"/>
                  <a:pt x="1600117" y="517873"/>
                  <a:pt x="1600117" y="517082"/>
                </a:cubicBezTo>
                <a:cubicBezTo>
                  <a:pt x="1600117" y="517082"/>
                  <a:pt x="1601049" y="516292"/>
                  <a:pt x="1601984" y="515498"/>
                </a:cubicBezTo>
                <a:lnTo>
                  <a:pt x="1602919" y="513917"/>
                </a:lnTo>
                <a:cubicBezTo>
                  <a:pt x="1603855" y="513127"/>
                  <a:pt x="1604790" y="512337"/>
                  <a:pt x="1604790" y="512337"/>
                </a:cubicBezTo>
                <a:cubicBezTo>
                  <a:pt x="1603855" y="511546"/>
                  <a:pt x="1603855" y="510753"/>
                  <a:pt x="1602919" y="510753"/>
                </a:cubicBezTo>
                <a:close/>
                <a:moveTo>
                  <a:pt x="1611334" y="519453"/>
                </a:moveTo>
                <a:cubicBezTo>
                  <a:pt x="1611334" y="518663"/>
                  <a:pt x="1609463" y="517873"/>
                  <a:pt x="1609463" y="517873"/>
                </a:cubicBezTo>
                <a:cubicBezTo>
                  <a:pt x="1608528" y="517873"/>
                  <a:pt x="1608528" y="519453"/>
                  <a:pt x="1607593" y="519453"/>
                </a:cubicBezTo>
                <a:cubicBezTo>
                  <a:pt x="1608528" y="520247"/>
                  <a:pt x="1610398" y="520247"/>
                  <a:pt x="1610398" y="521037"/>
                </a:cubicBezTo>
                <a:lnTo>
                  <a:pt x="1608528" y="522618"/>
                </a:lnTo>
                <a:lnTo>
                  <a:pt x="1610398" y="524199"/>
                </a:lnTo>
                <a:cubicBezTo>
                  <a:pt x="1611334" y="524199"/>
                  <a:pt x="1611334" y="522618"/>
                  <a:pt x="1612266" y="522618"/>
                </a:cubicBezTo>
                <a:cubicBezTo>
                  <a:pt x="1612266" y="521828"/>
                  <a:pt x="1614136" y="521037"/>
                  <a:pt x="1614136" y="520247"/>
                </a:cubicBezTo>
                <a:cubicBezTo>
                  <a:pt x="1614136" y="520247"/>
                  <a:pt x="1612266" y="519453"/>
                  <a:pt x="1611334" y="519453"/>
                </a:cubicBezTo>
                <a:close/>
                <a:moveTo>
                  <a:pt x="1623483" y="509962"/>
                </a:moveTo>
                <a:cubicBezTo>
                  <a:pt x="1622547" y="509962"/>
                  <a:pt x="1621612" y="508381"/>
                  <a:pt x="1621612" y="508381"/>
                </a:cubicBezTo>
                <a:cubicBezTo>
                  <a:pt x="1620677" y="508381"/>
                  <a:pt x="1620677" y="509962"/>
                  <a:pt x="1619745" y="509962"/>
                </a:cubicBezTo>
                <a:cubicBezTo>
                  <a:pt x="1618810" y="510753"/>
                  <a:pt x="1618810" y="511546"/>
                  <a:pt x="1617874" y="512337"/>
                </a:cubicBezTo>
                <a:cubicBezTo>
                  <a:pt x="1617874" y="512337"/>
                  <a:pt x="1616939" y="510753"/>
                  <a:pt x="1616007" y="510753"/>
                </a:cubicBezTo>
                <a:cubicBezTo>
                  <a:pt x="1615072" y="510753"/>
                  <a:pt x="1615072" y="512337"/>
                  <a:pt x="1614136" y="512337"/>
                </a:cubicBezTo>
                <a:cubicBezTo>
                  <a:pt x="1614136" y="513127"/>
                  <a:pt x="1612266" y="513917"/>
                  <a:pt x="1613201" y="513917"/>
                </a:cubicBezTo>
                <a:cubicBezTo>
                  <a:pt x="1613201" y="514708"/>
                  <a:pt x="1615072" y="515498"/>
                  <a:pt x="1615072" y="515498"/>
                </a:cubicBezTo>
                <a:lnTo>
                  <a:pt x="1616007" y="513917"/>
                </a:lnTo>
                <a:cubicBezTo>
                  <a:pt x="1616939" y="513917"/>
                  <a:pt x="1617874" y="515498"/>
                  <a:pt x="1618810" y="515498"/>
                </a:cubicBezTo>
                <a:cubicBezTo>
                  <a:pt x="1618810" y="515498"/>
                  <a:pt x="1619745" y="513917"/>
                  <a:pt x="1619745" y="513127"/>
                </a:cubicBezTo>
                <a:cubicBezTo>
                  <a:pt x="1620677" y="513127"/>
                  <a:pt x="1620677" y="511546"/>
                  <a:pt x="1621612" y="511546"/>
                </a:cubicBezTo>
                <a:cubicBezTo>
                  <a:pt x="1622547" y="511546"/>
                  <a:pt x="1623483" y="513127"/>
                  <a:pt x="1623483" y="513127"/>
                </a:cubicBezTo>
                <a:cubicBezTo>
                  <a:pt x="1624418" y="513127"/>
                  <a:pt x="1624418" y="511546"/>
                  <a:pt x="1625353" y="511546"/>
                </a:cubicBezTo>
                <a:cubicBezTo>
                  <a:pt x="1624418" y="510753"/>
                  <a:pt x="1624418" y="509962"/>
                  <a:pt x="1623483" y="509962"/>
                </a:cubicBezTo>
                <a:close/>
                <a:moveTo>
                  <a:pt x="1641240" y="518663"/>
                </a:moveTo>
                <a:cubicBezTo>
                  <a:pt x="1640308" y="520247"/>
                  <a:pt x="1639373" y="521037"/>
                  <a:pt x="1638437" y="522618"/>
                </a:cubicBezTo>
                <a:cubicBezTo>
                  <a:pt x="1637502" y="523409"/>
                  <a:pt x="1637502" y="523409"/>
                  <a:pt x="1636567" y="524199"/>
                </a:cubicBezTo>
                <a:cubicBezTo>
                  <a:pt x="1638437" y="524993"/>
                  <a:pt x="1639373" y="525783"/>
                  <a:pt x="1641240" y="526573"/>
                </a:cubicBezTo>
                <a:cubicBezTo>
                  <a:pt x="1641240" y="526573"/>
                  <a:pt x="1642175" y="525783"/>
                  <a:pt x="1642175" y="524993"/>
                </a:cubicBezTo>
                <a:cubicBezTo>
                  <a:pt x="1643111" y="524993"/>
                  <a:pt x="1640308" y="524199"/>
                  <a:pt x="1640308" y="524199"/>
                </a:cubicBezTo>
                <a:cubicBezTo>
                  <a:pt x="1640308" y="523409"/>
                  <a:pt x="1642175" y="522618"/>
                  <a:pt x="1642175" y="521828"/>
                </a:cubicBezTo>
                <a:cubicBezTo>
                  <a:pt x="1642175" y="521828"/>
                  <a:pt x="1644046" y="521037"/>
                  <a:pt x="1644046" y="520247"/>
                </a:cubicBezTo>
                <a:cubicBezTo>
                  <a:pt x="1644046" y="519453"/>
                  <a:pt x="1642175" y="519453"/>
                  <a:pt x="1641240" y="518663"/>
                </a:cubicBezTo>
                <a:close/>
                <a:moveTo>
                  <a:pt x="1661803" y="517873"/>
                </a:moveTo>
                <a:cubicBezTo>
                  <a:pt x="1661803" y="517873"/>
                  <a:pt x="1663674" y="517082"/>
                  <a:pt x="1663674" y="516292"/>
                </a:cubicBezTo>
                <a:cubicBezTo>
                  <a:pt x="1662739" y="516292"/>
                  <a:pt x="1661803" y="514708"/>
                  <a:pt x="1661803" y="514708"/>
                </a:cubicBezTo>
                <a:cubicBezTo>
                  <a:pt x="1660868" y="515498"/>
                  <a:pt x="1660868" y="516292"/>
                  <a:pt x="1659936" y="517082"/>
                </a:cubicBezTo>
                <a:cubicBezTo>
                  <a:pt x="1659936" y="517082"/>
                  <a:pt x="1658066" y="517873"/>
                  <a:pt x="1658066" y="518663"/>
                </a:cubicBezTo>
                <a:cubicBezTo>
                  <a:pt x="1658066" y="518663"/>
                  <a:pt x="1659936" y="519453"/>
                  <a:pt x="1660868" y="520247"/>
                </a:cubicBezTo>
                <a:cubicBezTo>
                  <a:pt x="1660868" y="520247"/>
                  <a:pt x="1659001" y="521037"/>
                  <a:pt x="1659001" y="521828"/>
                </a:cubicBezTo>
                <a:lnTo>
                  <a:pt x="1660868" y="523409"/>
                </a:lnTo>
                <a:cubicBezTo>
                  <a:pt x="1661803" y="522618"/>
                  <a:pt x="1662739" y="521828"/>
                  <a:pt x="1662739" y="521037"/>
                </a:cubicBezTo>
                <a:cubicBezTo>
                  <a:pt x="1662739" y="521037"/>
                  <a:pt x="1663674" y="520247"/>
                  <a:pt x="1664609" y="519453"/>
                </a:cubicBezTo>
                <a:cubicBezTo>
                  <a:pt x="1663674" y="518663"/>
                  <a:pt x="1661803" y="518663"/>
                  <a:pt x="1661803" y="517873"/>
                </a:cubicBezTo>
                <a:close/>
                <a:moveTo>
                  <a:pt x="1703865" y="519453"/>
                </a:moveTo>
                <a:cubicBezTo>
                  <a:pt x="1702930" y="519453"/>
                  <a:pt x="1701995" y="518663"/>
                  <a:pt x="1701059" y="518663"/>
                </a:cubicBezTo>
                <a:lnTo>
                  <a:pt x="1700127" y="520247"/>
                </a:lnTo>
                <a:cubicBezTo>
                  <a:pt x="1699192" y="520247"/>
                  <a:pt x="1699192" y="521828"/>
                  <a:pt x="1698257" y="521828"/>
                </a:cubicBezTo>
                <a:cubicBezTo>
                  <a:pt x="1698257" y="521828"/>
                  <a:pt x="1696386" y="520247"/>
                  <a:pt x="1696386" y="521037"/>
                </a:cubicBezTo>
                <a:cubicBezTo>
                  <a:pt x="1695451" y="521037"/>
                  <a:pt x="1694519" y="521828"/>
                  <a:pt x="1694519" y="522618"/>
                </a:cubicBezTo>
                <a:lnTo>
                  <a:pt x="1692648" y="524199"/>
                </a:lnTo>
                <a:cubicBezTo>
                  <a:pt x="1692648" y="524993"/>
                  <a:pt x="1694519" y="524993"/>
                  <a:pt x="1695451" y="525783"/>
                </a:cubicBezTo>
                <a:cubicBezTo>
                  <a:pt x="1695451" y="524993"/>
                  <a:pt x="1696386" y="524199"/>
                  <a:pt x="1696386" y="523409"/>
                </a:cubicBezTo>
                <a:cubicBezTo>
                  <a:pt x="1697321" y="523409"/>
                  <a:pt x="1698257" y="524993"/>
                  <a:pt x="1699192" y="524993"/>
                </a:cubicBezTo>
                <a:lnTo>
                  <a:pt x="1701059" y="526573"/>
                </a:lnTo>
                <a:lnTo>
                  <a:pt x="1701995" y="524993"/>
                </a:lnTo>
                <a:cubicBezTo>
                  <a:pt x="1702930" y="524199"/>
                  <a:pt x="1703865" y="523409"/>
                  <a:pt x="1703865" y="522618"/>
                </a:cubicBezTo>
                <a:cubicBezTo>
                  <a:pt x="1704800" y="522618"/>
                  <a:pt x="1704800" y="521828"/>
                  <a:pt x="1705733" y="521037"/>
                </a:cubicBezTo>
                <a:cubicBezTo>
                  <a:pt x="1704800" y="521037"/>
                  <a:pt x="1703865" y="520247"/>
                  <a:pt x="1703865" y="519453"/>
                </a:cubicBezTo>
                <a:close/>
                <a:moveTo>
                  <a:pt x="1726296" y="520247"/>
                </a:moveTo>
                <a:cubicBezTo>
                  <a:pt x="1725361" y="521037"/>
                  <a:pt x="1725361" y="521828"/>
                  <a:pt x="1724428" y="521828"/>
                </a:cubicBezTo>
                <a:cubicBezTo>
                  <a:pt x="1723493" y="523409"/>
                  <a:pt x="1722558" y="524199"/>
                  <a:pt x="1721623" y="525783"/>
                </a:cubicBezTo>
                <a:cubicBezTo>
                  <a:pt x="1721623" y="525783"/>
                  <a:pt x="1722558" y="527364"/>
                  <a:pt x="1723493" y="527364"/>
                </a:cubicBezTo>
                <a:cubicBezTo>
                  <a:pt x="1723493" y="527364"/>
                  <a:pt x="1724428" y="525783"/>
                  <a:pt x="1725361" y="524993"/>
                </a:cubicBezTo>
                <a:cubicBezTo>
                  <a:pt x="1725361" y="524993"/>
                  <a:pt x="1726296" y="524199"/>
                  <a:pt x="1726296" y="523409"/>
                </a:cubicBezTo>
                <a:cubicBezTo>
                  <a:pt x="1727231" y="523409"/>
                  <a:pt x="1728166" y="521828"/>
                  <a:pt x="1728166" y="521828"/>
                </a:cubicBezTo>
                <a:cubicBezTo>
                  <a:pt x="1728166" y="521037"/>
                  <a:pt x="1726296" y="521037"/>
                  <a:pt x="1726296" y="520247"/>
                </a:cubicBezTo>
                <a:close/>
                <a:moveTo>
                  <a:pt x="1739383" y="520247"/>
                </a:moveTo>
                <a:cubicBezTo>
                  <a:pt x="1738448" y="521037"/>
                  <a:pt x="1738448" y="521828"/>
                  <a:pt x="1737513" y="522618"/>
                </a:cubicBezTo>
                <a:cubicBezTo>
                  <a:pt x="1737513" y="522618"/>
                  <a:pt x="1736577" y="524199"/>
                  <a:pt x="1735642" y="524199"/>
                </a:cubicBezTo>
                <a:lnTo>
                  <a:pt x="1733775" y="522618"/>
                </a:lnTo>
                <a:lnTo>
                  <a:pt x="1731904" y="521037"/>
                </a:lnTo>
                <a:cubicBezTo>
                  <a:pt x="1731904" y="521037"/>
                  <a:pt x="1730037" y="522618"/>
                  <a:pt x="1730037" y="523409"/>
                </a:cubicBezTo>
                <a:cubicBezTo>
                  <a:pt x="1730037" y="523409"/>
                  <a:pt x="1731904" y="524199"/>
                  <a:pt x="1732840" y="524199"/>
                </a:cubicBezTo>
                <a:cubicBezTo>
                  <a:pt x="1732840" y="524993"/>
                  <a:pt x="1730969" y="525783"/>
                  <a:pt x="1730969" y="526573"/>
                </a:cubicBezTo>
                <a:cubicBezTo>
                  <a:pt x="1730969" y="526573"/>
                  <a:pt x="1731904" y="527364"/>
                  <a:pt x="1732840" y="527364"/>
                </a:cubicBezTo>
                <a:cubicBezTo>
                  <a:pt x="1733775" y="527364"/>
                  <a:pt x="1733775" y="525783"/>
                  <a:pt x="1734707" y="525783"/>
                </a:cubicBezTo>
                <a:cubicBezTo>
                  <a:pt x="1734707" y="525783"/>
                  <a:pt x="1735642" y="527364"/>
                  <a:pt x="1736577" y="527364"/>
                </a:cubicBezTo>
                <a:cubicBezTo>
                  <a:pt x="1736577" y="527364"/>
                  <a:pt x="1737513" y="525783"/>
                  <a:pt x="1738448" y="525783"/>
                </a:cubicBezTo>
                <a:cubicBezTo>
                  <a:pt x="1738448" y="524993"/>
                  <a:pt x="1739383" y="524199"/>
                  <a:pt x="1739383" y="523409"/>
                </a:cubicBezTo>
                <a:cubicBezTo>
                  <a:pt x="1740315" y="523409"/>
                  <a:pt x="1741251" y="522618"/>
                  <a:pt x="1741251" y="521828"/>
                </a:cubicBezTo>
                <a:cubicBezTo>
                  <a:pt x="1741251" y="521037"/>
                  <a:pt x="1739383" y="521037"/>
                  <a:pt x="1739383" y="520247"/>
                </a:cubicBezTo>
                <a:close/>
                <a:moveTo>
                  <a:pt x="1781442" y="506007"/>
                </a:moveTo>
                <a:lnTo>
                  <a:pt x="1780506" y="507591"/>
                </a:lnTo>
                <a:cubicBezTo>
                  <a:pt x="1779571" y="508381"/>
                  <a:pt x="1779571" y="509172"/>
                  <a:pt x="1778639" y="509962"/>
                </a:cubicBezTo>
                <a:cubicBezTo>
                  <a:pt x="1777704" y="510753"/>
                  <a:pt x="1776769" y="512337"/>
                  <a:pt x="1775833" y="513127"/>
                </a:cubicBezTo>
                <a:cubicBezTo>
                  <a:pt x="1775833" y="513127"/>
                  <a:pt x="1776769" y="514708"/>
                  <a:pt x="1777704" y="514708"/>
                </a:cubicBezTo>
                <a:cubicBezTo>
                  <a:pt x="1777704" y="514708"/>
                  <a:pt x="1778639" y="513127"/>
                  <a:pt x="1779571" y="513127"/>
                </a:cubicBezTo>
                <a:cubicBezTo>
                  <a:pt x="1779571" y="512337"/>
                  <a:pt x="1780506" y="511546"/>
                  <a:pt x="1780506" y="510753"/>
                </a:cubicBezTo>
                <a:cubicBezTo>
                  <a:pt x="1781442" y="509962"/>
                  <a:pt x="1783312" y="508381"/>
                  <a:pt x="1784248" y="507591"/>
                </a:cubicBezTo>
                <a:cubicBezTo>
                  <a:pt x="1783312" y="507591"/>
                  <a:pt x="1782377" y="506007"/>
                  <a:pt x="1781442" y="506007"/>
                </a:cubicBezTo>
                <a:close/>
                <a:moveTo>
                  <a:pt x="1820698" y="514708"/>
                </a:moveTo>
                <a:cubicBezTo>
                  <a:pt x="1820698" y="513917"/>
                  <a:pt x="1818830" y="513127"/>
                  <a:pt x="1818830" y="513127"/>
                </a:cubicBezTo>
                <a:cubicBezTo>
                  <a:pt x="1817895" y="513127"/>
                  <a:pt x="1816960" y="514708"/>
                  <a:pt x="1816960" y="514708"/>
                </a:cubicBezTo>
                <a:cubicBezTo>
                  <a:pt x="1816025" y="515498"/>
                  <a:pt x="1816025" y="516292"/>
                  <a:pt x="1815089" y="516292"/>
                </a:cubicBezTo>
                <a:cubicBezTo>
                  <a:pt x="1816025" y="517082"/>
                  <a:pt x="1816960" y="517082"/>
                  <a:pt x="1817895" y="517873"/>
                </a:cubicBezTo>
                <a:lnTo>
                  <a:pt x="1816025" y="519453"/>
                </a:lnTo>
                <a:cubicBezTo>
                  <a:pt x="1816025" y="520247"/>
                  <a:pt x="1817895" y="521037"/>
                  <a:pt x="1817895" y="521037"/>
                </a:cubicBezTo>
                <a:lnTo>
                  <a:pt x="1819762" y="519453"/>
                </a:lnTo>
                <a:cubicBezTo>
                  <a:pt x="1819762" y="518663"/>
                  <a:pt x="1817895" y="518663"/>
                  <a:pt x="1817895" y="517873"/>
                </a:cubicBezTo>
                <a:lnTo>
                  <a:pt x="1818830" y="516292"/>
                </a:lnTo>
                <a:cubicBezTo>
                  <a:pt x="1819762" y="516292"/>
                  <a:pt x="1820698" y="517873"/>
                  <a:pt x="1820698" y="517873"/>
                </a:cubicBezTo>
                <a:cubicBezTo>
                  <a:pt x="1821633" y="517873"/>
                  <a:pt x="1822568" y="516292"/>
                  <a:pt x="1822568" y="515498"/>
                </a:cubicBezTo>
                <a:lnTo>
                  <a:pt x="1820698" y="514708"/>
                </a:lnTo>
                <a:close/>
                <a:moveTo>
                  <a:pt x="1847805" y="517873"/>
                </a:moveTo>
                <a:cubicBezTo>
                  <a:pt x="1846870" y="517873"/>
                  <a:pt x="1846870" y="519453"/>
                  <a:pt x="1845934" y="519453"/>
                </a:cubicBezTo>
                <a:cubicBezTo>
                  <a:pt x="1844999" y="519453"/>
                  <a:pt x="1844067" y="517873"/>
                  <a:pt x="1844067" y="517873"/>
                </a:cubicBezTo>
                <a:cubicBezTo>
                  <a:pt x="1843132" y="517873"/>
                  <a:pt x="1842196" y="519453"/>
                  <a:pt x="1842196" y="520247"/>
                </a:cubicBezTo>
                <a:lnTo>
                  <a:pt x="1844067" y="521037"/>
                </a:lnTo>
                <a:cubicBezTo>
                  <a:pt x="1844067" y="521828"/>
                  <a:pt x="1843132" y="522618"/>
                  <a:pt x="1842196" y="523409"/>
                </a:cubicBezTo>
                <a:cubicBezTo>
                  <a:pt x="1843132" y="523409"/>
                  <a:pt x="1844067" y="524199"/>
                  <a:pt x="1844999" y="524199"/>
                </a:cubicBezTo>
                <a:lnTo>
                  <a:pt x="1845934" y="522618"/>
                </a:lnTo>
                <a:cubicBezTo>
                  <a:pt x="1846870" y="521828"/>
                  <a:pt x="1847805" y="521828"/>
                  <a:pt x="1847805" y="521037"/>
                </a:cubicBezTo>
                <a:cubicBezTo>
                  <a:pt x="1847805" y="520247"/>
                  <a:pt x="1849672" y="519453"/>
                  <a:pt x="1849672" y="519453"/>
                </a:cubicBezTo>
                <a:cubicBezTo>
                  <a:pt x="1849672" y="518663"/>
                  <a:pt x="1847805" y="517873"/>
                  <a:pt x="1847805" y="517873"/>
                </a:cubicBezTo>
                <a:close/>
                <a:moveTo>
                  <a:pt x="1861824" y="513127"/>
                </a:moveTo>
                <a:cubicBezTo>
                  <a:pt x="1860889" y="513127"/>
                  <a:pt x="1860889" y="514708"/>
                  <a:pt x="1859954" y="514708"/>
                </a:cubicBezTo>
                <a:lnTo>
                  <a:pt x="1858086" y="513127"/>
                </a:lnTo>
                <a:cubicBezTo>
                  <a:pt x="1858086" y="513917"/>
                  <a:pt x="1856216" y="514708"/>
                  <a:pt x="1856216" y="515498"/>
                </a:cubicBezTo>
                <a:lnTo>
                  <a:pt x="1858086" y="516292"/>
                </a:lnTo>
                <a:cubicBezTo>
                  <a:pt x="1859018" y="516292"/>
                  <a:pt x="1859954" y="517873"/>
                  <a:pt x="1860889" y="517873"/>
                </a:cubicBezTo>
                <a:lnTo>
                  <a:pt x="1861824" y="516292"/>
                </a:lnTo>
                <a:cubicBezTo>
                  <a:pt x="1862759" y="515498"/>
                  <a:pt x="1863695" y="514708"/>
                  <a:pt x="1863695" y="513917"/>
                </a:cubicBezTo>
                <a:lnTo>
                  <a:pt x="1861824" y="513127"/>
                </a:lnTo>
                <a:close/>
                <a:moveTo>
                  <a:pt x="1879582" y="518663"/>
                </a:moveTo>
                <a:cubicBezTo>
                  <a:pt x="1878647" y="519453"/>
                  <a:pt x="1878647" y="520247"/>
                  <a:pt x="1877714" y="520247"/>
                </a:cubicBezTo>
                <a:cubicBezTo>
                  <a:pt x="1877714" y="521037"/>
                  <a:pt x="1875844" y="519453"/>
                  <a:pt x="1875844" y="519453"/>
                </a:cubicBezTo>
                <a:lnTo>
                  <a:pt x="1873976" y="521037"/>
                </a:lnTo>
                <a:lnTo>
                  <a:pt x="1875844" y="522618"/>
                </a:lnTo>
                <a:cubicBezTo>
                  <a:pt x="1876779" y="522618"/>
                  <a:pt x="1878647" y="523409"/>
                  <a:pt x="1878647" y="523409"/>
                </a:cubicBezTo>
                <a:cubicBezTo>
                  <a:pt x="1878647" y="524199"/>
                  <a:pt x="1876779" y="524993"/>
                  <a:pt x="1876779" y="525783"/>
                </a:cubicBezTo>
                <a:cubicBezTo>
                  <a:pt x="1876779" y="525783"/>
                  <a:pt x="1875844" y="526573"/>
                  <a:pt x="1874909" y="527364"/>
                </a:cubicBezTo>
                <a:cubicBezTo>
                  <a:pt x="1874909" y="527364"/>
                  <a:pt x="1873041" y="528948"/>
                  <a:pt x="1873976" y="528948"/>
                </a:cubicBezTo>
                <a:cubicBezTo>
                  <a:pt x="1873976" y="529738"/>
                  <a:pt x="1874909" y="529738"/>
                  <a:pt x="1875844" y="530529"/>
                </a:cubicBezTo>
                <a:lnTo>
                  <a:pt x="1876779" y="528948"/>
                </a:lnTo>
                <a:cubicBezTo>
                  <a:pt x="1877714" y="528154"/>
                  <a:pt x="1878647" y="529738"/>
                  <a:pt x="1879582" y="529738"/>
                </a:cubicBezTo>
                <a:cubicBezTo>
                  <a:pt x="1879582" y="529738"/>
                  <a:pt x="1880517" y="528948"/>
                  <a:pt x="1880517" y="528154"/>
                </a:cubicBezTo>
                <a:cubicBezTo>
                  <a:pt x="1880517" y="528154"/>
                  <a:pt x="1878647" y="527364"/>
                  <a:pt x="1878647" y="526573"/>
                </a:cubicBezTo>
                <a:cubicBezTo>
                  <a:pt x="1878647" y="526573"/>
                  <a:pt x="1880517" y="525783"/>
                  <a:pt x="1880517" y="524993"/>
                </a:cubicBezTo>
                <a:cubicBezTo>
                  <a:pt x="1880517" y="524993"/>
                  <a:pt x="1878647" y="524199"/>
                  <a:pt x="1878647" y="523409"/>
                </a:cubicBezTo>
                <a:cubicBezTo>
                  <a:pt x="1878647" y="523409"/>
                  <a:pt x="1879582" y="522618"/>
                  <a:pt x="1879582" y="521828"/>
                </a:cubicBezTo>
                <a:cubicBezTo>
                  <a:pt x="1879582" y="521828"/>
                  <a:pt x="1881452" y="521037"/>
                  <a:pt x="1881452" y="520247"/>
                </a:cubicBezTo>
                <a:cubicBezTo>
                  <a:pt x="1881452" y="519453"/>
                  <a:pt x="1879582" y="519453"/>
                  <a:pt x="1879582" y="518663"/>
                </a:cubicBezTo>
                <a:close/>
                <a:moveTo>
                  <a:pt x="1908556" y="501261"/>
                </a:moveTo>
                <a:cubicBezTo>
                  <a:pt x="1907624" y="502052"/>
                  <a:pt x="1907624" y="502845"/>
                  <a:pt x="1906689" y="502845"/>
                </a:cubicBezTo>
                <a:cubicBezTo>
                  <a:pt x="1905753" y="502845"/>
                  <a:pt x="1905753" y="502052"/>
                  <a:pt x="1904818" y="502052"/>
                </a:cubicBezTo>
                <a:cubicBezTo>
                  <a:pt x="1903886" y="501261"/>
                  <a:pt x="1902951" y="500471"/>
                  <a:pt x="1902951" y="500471"/>
                </a:cubicBezTo>
                <a:cubicBezTo>
                  <a:pt x="1902015" y="500471"/>
                  <a:pt x="1901080" y="502052"/>
                  <a:pt x="1901080" y="502052"/>
                </a:cubicBezTo>
                <a:cubicBezTo>
                  <a:pt x="1900145" y="502845"/>
                  <a:pt x="1900145" y="503636"/>
                  <a:pt x="1899210" y="503636"/>
                </a:cubicBezTo>
                <a:cubicBezTo>
                  <a:pt x="1899210" y="504426"/>
                  <a:pt x="1898277" y="505217"/>
                  <a:pt x="1898277" y="506007"/>
                </a:cubicBezTo>
                <a:lnTo>
                  <a:pt x="1900145" y="506797"/>
                </a:lnTo>
                <a:cubicBezTo>
                  <a:pt x="1900145" y="506797"/>
                  <a:pt x="1901080" y="505217"/>
                  <a:pt x="1902015" y="505217"/>
                </a:cubicBezTo>
                <a:cubicBezTo>
                  <a:pt x="1902015" y="505217"/>
                  <a:pt x="1902951" y="506797"/>
                  <a:pt x="1903886" y="506797"/>
                </a:cubicBezTo>
                <a:cubicBezTo>
                  <a:pt x="1903886" y="506797"/>
                  <a:pt x="1904818" y="508381"/>
                  <a:pt x="1905753" y="507591"/>
                </a:cubicBezTo>
                <a:cubicBezTo>
                  <a:pt x="1906689" y="507591"/>
                  <a:pt x="1906689" y="506797"/>
                  <a:pt x="1907624" y="506007"/>
                </a:cubicBezTo>
                <a:cubicBezTo>
                  <a:pt x="1907624" y="506007"/>
                  <a:pt x="1908556" y="505217"/>
                  <a:pt x="1908556" y="504426"/>
                </a:cubicBezTo>
                <a:cubicBezTo>
                  <a:pt x="1909491" y="504426"/>
                  <a:pt x="1910427" y="502845"/>
                  <a:pt x="1910427" y="502845"/>
                </a:cubicBezTo>
                <a:cubicBezTo>
                  <a:pt x="1910427" y="502052"/>
                  <a:pt x="1908556" y="502052"/>
                  <a:pt x="1908556" y="501261"/>
                </a:cubicBezTo>
                <a:close/>
                <a:moveTo>
                  <a:pt x="1932860" y="503636"/>
                </a:moveTo>
                <a:cubicBezTo>
                  <a:pt x="1932860" y="502845"/>
                  <a:pt x="1931925" y="502052"/>
                  <a:pt x="1930990" y="502052"/>
                </a:cubicBezTo>
                <a:cubicBezTo>
                  <a:pt x="1930054" y="502845"/>
                  <a:pt x="1929119" y="504426"/>
                  <a:pt x="1928187" y="505217"/>
                </a:cubicBezTo>
                <a:cubicBezTo>
                  <a:pt x="1927252" y="506007"/>
                  <a:pt x="1926317" y="506797"/>
                  <a:pt x="1926317" y="507591"/>
                </a:cubicBezTo>
                <a:lnTo>
                  <a:pt x="1928187" y="508381"/>
                </a:lnTo>
                <a:lnTo>
                  <a:pt x="1930054" y="509962"/>
                </a:lnTo>
                <a:cubicBezTo>
                  <a:pt x="1930990" y="509962"/>
                  <a:pt x="1931925" y="508381"/>
                  <a:pt x="1931925" y="508381"/>
                </a:cubicBezTo>
                <a:cubicBezTo>
                  <a:pt x="1932860" y="507591"/>
                  <a:pt x="1932860" y="506797"/>
                  <a:pt x="1933792" y="506007"/>
                </a:cubicBezTo>
                <a:cubicBezTo>
                  <a:pt x="1933792" y="506007"/>
                  <a:pt x="1935663" y="505217"/>
                  <a:pt x="1935663" y="504426"/>
                </a:cubicBezTo>
                <a:cubicBezTo>
                  <a:pt x="1935663" y="504426"/>
                  <a:pt x="1933792" y="503636"/>
                  <a:pt x="1932860" y="503636"/>
                </a:cubicBezTo>
                <a:close/>
                <a:moveTo>
                  <a:pt x="1941271" y="508381"/>
                </a:moveTo>
                <a:cubicBezTo>
                  <a:pt x="1940336" y="509962"/>
                  <a:pt x="1939401" y="510753"/>
                  <a:pt x="1938466" y="512337"/>
                </a:cubicBezTo>
                <a:cubicBezTo>
                  <a:pt x="1937533" y="513127"/>
                  <a:pt x="1937533" y="513127"/>
                  <a:pt x="1936598" y="513917"/>
                </a:cubicBezTo>
                <a:cubicBezTo>
                  <a:pt x="1935663" y="515498"/>
                  <a:pt x="1934728" y="516292"/>
                  <a:pt x="1933792" y="517082"/>
                </a:cubicBezTo>
                <a:cubicBezTo>
                  <a:pt x="1934728" y="518663"/>
                  <a:pt x="1936598" y="519453"/>
                  <a:pt x="1937533" y="520247"/>
                </a:cubicBezTo>
                <a:cubicBezTo>
                  <a:pt x="1938466" y="519453"/>
                  <a:pt x="1938466" y="518663"/>
                  <a:pt x="1939401" y="518663"/>
                </a:cubicBezTo>
                <a:cubicBezTo>
                  <a:pt x="1940336" y="517082"/>
                  <a:pt x="1941271" y="516292"/>
                  <a:pt x="1942207" y="514708"/>
                </a:cubicBezTo>
                <a:cubicBezTo>
                  <a:pt x="1943139" y="513917"/>
                  <a:pt x="1945009" y="512337"/>
                  <a:pt x="1945945" y="511546"/>
                </a:cubicBezTo>
                <a:cubicBezTo>
                  <a:pt x="1944074" y="510753"/>
                  <a:pt x="1943139" y="509172"/>
                  <a:pt x="1941271" y="508381"/>
                </a:cubicBezTo>
                <a:close/>
                <a:moveTo>
                  <a:pt x="1964637" y="512337"/>
                </a:moveTo>
                <a:cubicBezTo>
                  <a:pt x="1963702" y="513127"/>
                  <a:pt x="1963702" y="513917"/>
                  <a:pt x="1962770" y="513917"/>
                </a:cubicBezTo>
                <a:cubicBezTo>
                  <a:pt x="1962770" y="514708"/>
                  <a:pt x="1961835" y="515498"/>
                  <a:pt x="1960899" y="515498"/>
                </a:cubicBezTo>
                <a:cubicBezTo>
                  <a:pt x="1960899" y="516292"/>
                  <a:pt x="1959964" y="514708"/>
                  <a:pt x="1959029" y="514708"/>
                </a:cubicBezTo>
                <a:lnTo>
                  <a:pt x="1958097" y="516292"/>
                </a:lnTo>
                <a:cubicBezTo>
                  <a:pt x="1957162" y="516292"/>
                  <a:pt x="1956226" y="515498"/>
                  <a:pt x="1955291" y="514708"/>
                </a:cubicBezTo>
                <a:lnTo>
                  <a:pt x="1953420" y="513917"/>
                </a:lnTo>
                <a:cubicBezTo>
                  <a:pt x="1952488" y="513917"/>
                  <a:pt x="1952488" y="515498"/>
                  <a:pt x="1951553" y="515498"/>
                </a:cubicBezTo>
                <a:cubicBezTo>
                  <a:pt x="1952488" y="515498"/>
                  <a:pt x="1953420" y="516292"/>
                  <a:pt x="1954356" y="517082"/>
                </a:cubicBezTo>
                <a:cubicBezTo>
                  <a:pt x="1954356" y="517082"/>
                  <a:pt x="1955291" y="517873"/>
                  <a:pt x="1956226" y="517873"/>
                </a:cubicBezTo>
                <a:cubicBezTo>
                  <a:pt x="1956226" y="518663"/>
                  <a:pt x="1957162" y="519453"/>
                  <a:pt x="1958097" y="519453"/>
                </a:cubicBezTo>
                <a:cubicBezTo>
                  <a:pt x="1958097" y="519453"/>
                  <a:pt x="1959029" y="517873"/>
                  <a:pt x="1959964" y="517873"/>
                </a:cubicBezTo>
                <a:cubicBezTo>
                  <a:pt x="1959964" y="517873"/>
                  <a:pt x="1961835" y="519453"/>
                  <a:pt x="1961835" y="518663"/>
                </a:cubicBezTo>
                <a:cubicBezTo>
                  <a:pt x="1962770" y="518663"/>
                  <a:pt x="1962770" y="517873"/>
                  <a:pt x="1963702" y="517082"/>
                </a:cubicBezTo>
                <a:cubicBezTo>
                  <a:pt x="1963702" y="517082"/>
                  <a:pt x="1964637" y="516292"/>
                  <a:pt x="1964637" y="515498"/>
                </a:cubicBezTo>
                <a:cubicBezTo>
                  <a:pt x="1965573" y="514708"/>
                  <a:pt x="1966508" y="513917"/>
                  <a:pt x="1966508" y="513917"/>
                </a:cubicBezTo>
                <a:cubicBezTo>
                  <a:pt x="1966508" y="513127"/>
                  <a:pt x="1964637" y="513127"/>
                  <a:pt x="1964637" y="512337"/>
                </a:cubicBezTo>
                <a:close/>
                <a:moveTo>
                  <a:pt x="2035673" y="521828"/>
                </a:moveTo>
                <a:cubicBezTo>
                  <a:pt x="2034738" y="521828"/>
                  <a:pt x="2033803" y="520247"/>
                  <a:pt x="2032868" y="520247"/>
                </a:cubicBezTo>
                <a:lnTo>
                  <a:pt x="2031936" y="521828"/>
                </a:lnTo>
                <a:cubicBezTo>
                  <a:pt x="2031000" y="522618"/>
                  <a:pt x="2030065" y="523409"/>
                  <a:pt x="2030065" y="524199"/>
                </a:cubicBezTo>
                <a:cubicBezTo>
                  <a:pt x="2030065" y="524199"/>
                  <a:pt x="2028194" y="524993"/>
                  <a:pt x="2028194" y="525783"/>
                </a:cubicBezTo>
                <a:cubicBezTo>
                  <a:pt x="2028194" y="526573"/>
                  <a:pt x="2030065" y="526573"/>
                  <a:pt x="2030065" y="527364"/>
                </a:cubicBezTo>
                <a:cubicBezTo>
                  <a:pt x="2031936" y="525783"/>
                  <a:pt x="2032868" y="524993"/>
                  <a:pt x="2033803" y="523409"/>
                </a:cubicBezTo>
                <a:cubicBezTo>
                  <a:pt x="2034738" y="523409"/>
                  <a:pt x="2034738" y="524993"/>
                  <a:pt x="2035673" y="524993"/>
                </a:cubicBezTo>
                <a:lnTo>
                  <a:pt x="2037541" y="523409"/>
                </a:lnTo>
                <a:cubicBezTo>
                  <a:pt x="2037541" y="522618"/>
                  <a:pt x="2035673" y="521828"/>
                  <a:pt x="2035673" y="521828"/>
                </a:cubicBezTo>
                <a:close/>
                <a:moveTo>
                  <a:pt x="2048758" y="510753"/>
                </a:moveTo>
                <a:cubicBezTo>
                  <a:pt x="2047822" y="511546"/>
                  <a:pt x="2047822" y="511546"/>
                  <a:pt x="2046890" y="512337"/>
                </a:cubicBezTo>
                <a:cubicBezTo>
                  <a:pt x="2045955" y="513127"/>
                  <a:pt x="2045955" y="513917"/>
                  <a:pt x="2045020" y="513917"/>
                </a:cubicBezTo>
                <a:cubicBezTo>
                  <a:pt x="2045020" y="514708"/>
                  <a:pt x="2044084" y="515498"/>
                  <a:pt x="2044084" y="516292"/>
                </a:cubicBezTo>
                <a:lnTo>
                  <a:pt x="2045955" y="517082"/>
                </a:lnTo>
                <a:cubicBezTo>
                  <a:pt x="2045955" y="517873"/>
                  <a:pt x="2044084" y="518663"/>
                  <a:pt x="2044084" y="519453"/>
                </a:cubicBezTo>
                <a:cubicBezTo>
                  <a:pt x="2044084" y="519453"/>
                  <a:pt x="2043149" y="520247"/>
                  <a:pt x="2042217" y="521037"/>
                </a:cubicBezTo>
                <a:cubicBezTo>
                  <a:pt x="2042217" y="521037"/>
                  <a:pt x="2045020" y="521828"/>
                  <a:pt x="2045020" y="522618"/>
                </a:cubicBezTo>
                <a:cubicBezTo>
                  <a:pt x="2045020" y="522618"/>
                  <a:pt x="2043149" y="523409"/>
                  <a:pt x="2043149" y="524199"/>
                </a:cubicBezTo>
                <a:cubicBezTo>
                  <a:pt x="2043149" y="524199"/>
                  <a:pt x="2041282" y="524993"/>
                  <a:pt x="2041282" y="525783"/>
                </a:cubicBezTo>
                <a:cubicBezTo>
                  <a:pt x="2041282" y="526573"/>
                  <a:pt x="2043149" y="526573"/>
                  <a:pt x="2044084" y="527364"/>
                </a:cubicBezTo>
                <a:cubicBezTo>
                  <a:pt x="2044084" y="526573"/>
                  <a:pt x="2045020" y="525783"/>
                  <a:pt x="2045020" y="524993"/>
                </a:cubicBezTo>
                <a:cubicBezTo>
                  <a:pt x="2045020" y="524993"/>
                  <a:pt x="2046890" y="524199"/>
                  <a:pt x="2046890" y="523409"/>
                </a:cubicBezTo>
                <a:lnTo>
                  <a:pt x="2045020" y="522618"/>
                </a:lnTo>
                <a:cubicBezTo>
                  <a:pt x="2045020" y="521828"/>
                  <a:pt x="2045955" y="521037"/>
                  <a:pt x="2045955" y="520247"/>
                </a:cubicBezTo>
                <a:cubicBezTo>
                  <a:pt x="2046890" y="520247"/>
                  <a:pt x="2047822" y="519453"/>
                  <a:pt x="2047822" y="518663"/>
                </a:cubicBezTo>
                <a:cubicBezTo>
                  <a:pt x="2047822" y="518663"/>
                  <a:pt x="2045955" y="517873"/>
                  <a:pt x="2045955" y="517082"/>
                </a:cubicBezTo>
                <a:cubicBezTo>
                  <a:pt x="2045955" y="517082"/>
                  <a:pt x="2046890" y="515498"/>
                  <a:pt x="2047822" y="515498"/>
                </a:cubicBezTo>
                <a:cubicBezTo>
                  <a:pt x="2047822" y="515498"/>
                  <a:pt x="2048758" y="514708"/>
                  <a:pt x="2048758" y="513917"/>
                </a:cubicBezTo>
                <a:cubicBezTo>
                  <a:pt x="2048758" y="513127"/>
                  <a:pt x="2050628" y="512337"/>
                  <a:pt x="2050628" y="512337"/>
                </a:cubicBezTo>
                <a:cubicBezTo>
                  <a:pt x="2050628" y="511546"/>
                  <a:pt x="2048758" y="511546"/>
                  <a:pt x="2048758" y="510753"/>
                </a:cubicBezTo>
                <a:close/>
                <a:moveTo>
                  <a:pt x="2055226" y="503784"/>
                </a:moveTo>
                <a:cubicBezTo>
                  <a:pt x="2055015" y="504521"/>
                  <a:pt x="2053431" y="505217"/>
                  <a:pt x="2053431" y="505217"/>
                </a:cubicBezTo>
                <a:lnTo>
                  <a:pt x="2055301" y="506797"/>
                </a:lnTo>
                <a:lnTo>
                  <a:pt x="2057169" y="505217"/>
                </a:lnTo>
                <a:cubicBezTo>
                  <a:pt x="2057169" y="504631"/>
                  <a:pt x="2055645" y="504048"/>
                  <a:pt x="2055226" y="503784"/>
                </a:cubicBezTo>
                <a:close/>
                <a:moveTo>
                  <a:pt x="2059039" y="517873"/>
                </a:moveTo>
                <a:cubicBezTo>
                  <a:pt x="2059039" y="517082"/>
                  <a:pt x="2058104" y="519453"/>
                  <a:pt x="2057169" y="519453"/>
                </a:cubicBezTo>
                <a:lnTo>
                  <a:pt x="2055301" y="517873"/>
                </a:lnTo>
                <a:cubicBezTo>
                  <a:pt x="2054366" y="517873"/>
                  <a:pt x="2054366" y="519453"/>
                  <a:pt x="2053431" y="519453"/>
                </a:cubicBezTo>
                <a:cubicBezTo>
                  <a:pt x="2053431" y="520247"/>
                  <a:pt x="2052496" y="521037"/>
                  <a:pt x="2052496" y="521037"/>
                </a:cubicBezTo>
                <a:cubicBezTo>
                  <a:pt x="2052496" y="521828"/>
                  <a:pt x="2053431" y="522618"/>
                  <a:pt x="2054366" y="522618"/>
                </a:cubicBezTo>
                <a:lnTo>
                  <a:pt x="2056237" y="524199"/>
                </a:lnTo>
                <a:lnTo>
                  <a:pt x="2058104" y="522618"/>
                </a:lnTo>
                <a:cubicBezTo>
                  <a:pt x="2058104" y="521828"/>
                  <a:pt x="2059039" y="521037"/>
                  <a:pt x="2059039" y="520247"/>
                </a:cubicBezTo>
                <a:cubicBezTo>
                  <a:pt x="2059975" y="520247"/>
                  <a:pt x="2060910" y="519453"/>
                  <a:pt x="2060910" y="518663"/>
                </a:cubicBezTo>
                <a:cubicBezTo>
                  <a:pt x="2059975" y="518663"/>
                  <a:pt x="2059975" y="517873"/>
                  <a:pt x="2059039" y="517873"/>
                </a:cubicBezTo>
                <a:close/>
                <a:moveTo>
                  <a:pt x="2079603" y="519453"/>
                </a:moveTo>
                <a:cubicBezTo>
                  <a:pt x="2079603" y="520247"/>
                  <a:pt x="2078667" y="521828"/>
                  <a:pt x="2078667" y="521828"/>
                </a:cubicBezTo>
                <a:cubicBezTo>
                  <a:pt x="2079603" y="522618"/>
                  <a:pt x="2081473" y="523409"/>
                  <a:pt x="2082405" y="524199"/>
                </a:cubicBezTo>
                <a:cubicBezTo>
                  <a:pt x="2083340" y="524993"/>
                  <a:pt x="2084276" y="524993"/>
                  <a:pt x="2084276" y="525783"/>
                </a:cubicBezTo>
                <a:cubicBezTo>
                  <a:pt x="2085211" y="524993"/>
                  <a:pt x="2085211" y="524199"/>
                  <a:pt x="2086146" y="524199"/>
                </a:cubicBezTo>
                <a:cubicBezTo>
                  <a:pt x="2087078" y="523409"/>
                  <a:pt x="2087078" y="522618"/>
                  <a:pt x="2088014" y="521828"/>
                </a:cubicBezTo>
                <a:cubicBezTo>
                  <a:pt x="2088014" y="521828"/>
                  <a:pt x="2089884" y="521037"/>
                  <a:pt x="2088949" y="520247"/>
                </a:cubicBezTo>
                <a:cubicBezTo>
                  <a:pt x="2088949" y="519453"/>
                  <a:pt x="2087078" y="519453"/>
                  <a:pt x="2087078" y="518663"/>
                </a:cubicBezTo>
                <a:cubicBezTo>
                  <a:pt x="2087078" y="519453"/>
                  <a:pt x="2086146" y="521037"/>
                  <a:pt x="2086146" y="521037"/>
                </a:cubicBezTo>
                <a:cubicBezTo>
                  <a:pt x="2085211" y="521037"/>
                  <a:pt x="2084276" y="519453"/>
                  <a:pt x="2083340" y="519453"/>
                </a:cubicBezTo>
                <a:lnTo>
                  <a:pt x="2082405" y="521037"/>
                </a:lnTo>
                <a:cubicBezTo>
                  <a:pt x="2081473" y="521037"/>
                  <a:pt x="2080538" y="519453"/>
                  <a:pt x="2079603" y="519453"/>
                </a:cubicBezTo>
                <a:close/>
                <a:moveTo>
                  <a:pt x="2088949" y="502845"/>
                </a:moveTo>
                <a:cubicBezTo>
                  <a:pt x="2088014" y="502845"/>
                  <a:pt x="2087078" y="504426"/>
                  <a:pt x="2087078" y="504426"/>
                </a:cubicBezTo>
                <a:cubicBezTo>
                  <a:pt x="2087078" y="505217"/>
                  <a:pt x="2085211" y="503636"/>
                  <a:pt x="2085211" y="503636"/>
                </a:cubicBezTo>
                <a:cubicBezTo>
                  <a:pt x="2084276" y="503636"/>
                  <a:pt x="2083340" y="505217"/>
                  <a:pt x="2083340" y="505217"/>
                </a:cubicBezTo>
                <a:lnTo>
                  <a:pt x="2085211" y="506797"/>
                </a:lnTo>
                <a:cubicBezTo>
                  <a:pt x="2086146" y="506797"/>
                  <a:pt x="2087078" y="507591"/>
                  <a:pt x="2087078" y="507591"/>
                </a:cubicBezTo>
                <a:cubicBezTo>
                  <a:pt x="2088014" y="507591"/>
                  <a:pt x="2088949" y="506007"/>
                  <a:pt x="2088949" y="506007"/>
                </a:cubicBezTo>
                <a:lnTo>
                  <a:pt x="2090819" y="504426"/>
                </a:lnTo>
                <a:cubicBezTo>
                  <a:pt x="2090819" y="503636"/>
                  <a:pt x="2088949" y="503636"/>
                  <a:pt x="2088949" y="502845"/>
                </a:cubicBezTo>
                <a:close/>
                <a:moveTo>
                  <a:pt x="2093622" y="509172"/>
                </a:moveTo>
                <a:cubicBezTo>
                  <a:pt x="2092687" y="508381"/>
                  <a:pt x="2091752" y="510753"/>
                  <a:pt x="2091752" y="510753"/>
                </a:cubicBezTo>
                <a:cubicBezTo>
                  <a:pt x="2090819" y="510753"/>
                  <a:pt x="2089884" y="509172"/>
                  <a:pt x="2089884" y="509172"/>
                </a:cubicBezTo>
                <a:cubicBezTo>
                  <a:pt x="2088949" y="509172"/>
                  <a:pt x="2088014" y="510753"/>
                  <a:pt x="2088014" y="510753"/>
                </a:cubicBezTo>
                <a:cubicBezTo>
                  <a:pt x="2087078" y="511546"/>
                  <a:pt x="2087078" y="512337"/>
                  <a:pt x="2086146" y="513127"/>
                </a:cubicBezTo>
                <a:cubicBezTo>
                  <a:pt x="2087078" y="513127"/>
                  <a:pt x="2088014" y="513917"/>
                  <a:pt x="2088014" y="513917"/>
                </a:cubicBezTo>
                <a:cubicBezTo>
                  <a:pt x="2088949" y="513917"/>
                  <a:pt x="2089884" y="512337"/>
                  <a:pt x="2089884" y="512337"/>
                </a:cubicBezTo>
                <a:cubicBezTo>
                  <a:pt x="2090819" y="512337"/>
                  <a:pt x="2091752" y="513917"/>
                  <a:pt x="2091752" y="513917"/>
                </a:cubicBezTo>
                <a:cubicBezTo>
                  <a:pt x="2092687" y="513127"/>
                  <a:pt x="2093622" y="512337"/>
                  <a:pt x="2093622" y="512337"/>
                </a:cubicBezTo>
                <a:cubicBezTo>
                  <a:pt x="2094557" y="511546"/>
                  <a:pt x="2094557" y="510753"/>
                  <a:pt x="2095493" y="509962"/>
                </a:cubicBezTo>
                <a:cubicBezTo>
                  <a:pt x="2094557" y="509962"/>
                  <a:pt x="2093622" y="509172"/>
                  <a:pt x="2093622" y="509172"/>
                </a:cubicBezTo>
                <a:close/>
                <a:moveTo>
                  <a:pt x="2120729" y="507591"/>
                </a:moveTo>
                <a:cubicBezTo>
                  <a:pt x="2120729" y="507591"/>
                  <a:pt x="2119794" y="506007"/>
                  <a:pt x="2118858" y="506007"/>
                </a:cubicBezTo>
                <a:cubicBezTo>
                  <a:pt x="2118858" y="506007"/>
                  <a:pt x="2117923" y="507591"/>
                  <a:pt x="2116988" y="507591"/>
                </a:cubicBezTo>
                <a:lnTo>
                  <a:pt x="2119794" y="509172"/>
                </a:lnTo>
                <a:cubicBezTo>
                  <a:pt x="2119794" y="509172"/>
                  <a:pt x="2117923" y="509962"/>
                  <a:pt x="2117923" y="510753"/>
                </a:cubicBezTo>
                <a:cubicBezTo>
                  <a:pt x="2117923" y="511546"/>
                  <a:pt x="2116988" y="512337"/>
                  <a:pt x="2116056" y="512337"/>
                </a:cubicBezTo>
                <a:cubicBezTo>
                  <a:pt x="2116056" y="513127"/>
                  <a:pt x="2115121" y="513917"/>
                  <a:pt x="2114185" y="514708"/>
                </a:cubicBezTo>
                <a:lnTo>
                  <a:pt x="2116988" y="515498"/>
                </a:lnTo>
                <a:cubicBezTo>
                  <a:pt x="2116988" y="516292"/>
                  <a:pt x="2115121" y="517082"/>
                  <a:pt x="2115121" y="517082"/>
                </a:cubicBezTo>
                <a:lnTo>
                  <a:pt x="2116988" y="518663"/>
                </a:lnTo>
                <a:cubicBezTo>
                  <a:pt x="2117923" y="518663"/>
                  <a:pt x="2117923" y="517873"/>
                  <a:pt x="2118858" y="517082"/>
                </a:cubicBezTo>
                <a:lnTo>
                  <a:pt x="2120729" y="515498"/>
                </a:lnTo>
                <a:cubicBezTo>
                  <a:pt x="2120729" y="514708"/>
                  <a:pt x="2117923" y="513917"/>
                  <a:pt x="2117923" y="513917"/>
                </a:cubicBezTo>
                <a:cubicBezTo>
                  <a:pt x="2118858" y="513127"/>
                  <a:pt x="2119794" y="512337"/>
                  <a:pt x="2119794" y="512337"/>
                </a:cubicBezTo>
                <a:cubicBezTo>
                  <a:pt x="2120729" y="511546"/>
                  <a:pt x="2121661" y="510753"/>
                  <a:pt x="2121661" y="510753"/>
                </a:cubicBezTo>
                <a:cubicBezTo>
                  <a:pt x="2121661" y="509962"/>
                  <a:pt x="2123532" y="509172"/>
                  <a:pt x="2123532" y="508381"/>
                </a:cubicBezTo>
                <a:cubicBezTo>
                  <a:pt x="2122596" y="508381"/>
                  <a:pt x="2121661" y="507591"/>
                  <a:pt x="2120729" y="507591"/>
                </a:cubicBezTo>
                <a:close/>
                <a:moveTo>
                  <a:pt x="2147833" y="521828"/>
                </a:moveTo>
                <a:cubicBezTo>
                  <a:pt x="2146898" y="522618"/>
                  <a:pt x="2146898" y="522618"/>
                  <a:pt x="2145965" y="523409"/>
                </a:cubicBezTo>
                <a:cubicBezTo>
                  <a:pt x="2145030" y="523409"/>
                  <a:pt x="2145030" y="521828"/>
                  <a:pt x="2144095" y="521828"/>
                </a:cubicBezTo>
                <a:cubicBezTo>
                  <a:pt x="2143160" y="521828"/>
                  <a:pt x="2143160" y="523409"/>
                  <a:pt x="2142224" y="524199"/>
                </a:cubicBezTo>
                <a:cubicBezTo>
                  <a:pt x="2142224" y="524199"/>
                  <a:pt x="2141289" y="525783"/>
                  <a:pt x="2140357" y="525783"/>
                </a:cubicBezTo>
                <a:lnTo>
                  <a:pt x="2138486" y="524199"/>
                </a:lnTo>
                <a:cubicBezTo>
                  <a:pt x="2138486" y="524993"/>
                  <a:pt x="2137551" y="525783"/>
                  <a:pt x="2137551" y="525783"/>
                </a:cubicBezTo>
                <a:cubicBezTo>
                  <a:pt x="2135684" y="527364"/>
                  <a:pt x="2134749" y="528154"/>
                  <a:pt x="2133813" y="529738"/>
                </a:cubicBezTo>
                <a:cubicBezTo>
                  <a:pt x="2132878" y="529738"/>
                  <a:pt x="2132878" y="528154"/>
                  <a:pt x="2131946" y="528154"/>
                </a:cubicBezTo>
                <a:lnTo>
                  <a:pt x="2130075" y="529738"/>
                </a:lnTo>
                <a:lnTo>
                  <a:pt x="2131946" y="531319"/>
                </a:lnTo>
                <a:cubicBezTo>
                  <a:pt x="2132878" y="531319"/>
                  <a:pt x="2133813" y="529738"/>
                  <a:pt x="2133813" y="529738"/>
                </a:cubicBezTo>
                <a:cubicBezTo>
                  <a:pt x="2134749" y="529738"/>
                  <a:pt x="2135684" y="531319"/>
                  <a:pt x="2135684" y="530529"/>
                </a:cubicBezTo>
                <a:cubicBezTo>
                  <a:pt x="2136619" y="530529"/>
                  <a:pt x="2137551" y="528948"/>
                  <a:pt x="2137551" y="528948"/>
                </a:cubicBezTo>
                <a:cubicBezTo>
                  <a:pt x="2138486" y="528948"/>
                  <a:pt x="2139422" y="530529"/>
                  <a:pt x="2139422" y="530529"/>
                </a:cubicBezTo>
                <a:cubicBezTo>
                  <a:pt x="2140357" y="530529"/>
                  <a:pt x="2141289" y="532109"/>
                  <a:pt x="2142224" y="532109"/>
                </a:cubicBezTo>
                <a:cubicBezTo>
                  <a:pt x="2142224" y="531319"/>
                  <a:pt x="2143160" y="530529"/>
                  <a:pt x="2143160" y="529738"/>
                </a:cubicBezTo>
                <a:cubicBezTo>
                  <a:pt x="2144095" y="529738"/>
                  <a:pt x="2144095" y="528948"/>
                  <a:pt x="2145030" y="528154"/>
                </a:cubicBezTo>
                <a:cubicBezTo>
                  <a:pt x="2145030" y="527364"/>
                  <a:pt x="2145965" y="527364"/>
                  <a:pt x="2146898" y="526573"/>
                </a:cubicBezTo>
                <a:cubicBezTo>
                  <a:pt x="2146898" y="525783"/>
                  <a:pt x="2147833" y="524993"/>
                  <a:pt x="2147833" y="524993"/>
                </a:cubicBezTo>
                <a:cubicBezTo>
                  <a:pt x="2148768" y="524199"/>
                  <a:pt x="2149703" y="523409"/>
                  <a:pt x="2149703" y="523409"/>
                </a:cubicBezTo>
                <a:cubicBezTo>
                  <a:pt x="2149703" y="522618"/>
                  <a:pt x="2147833" y="521828"/>
                  <a:pt x="2147833" y="521828"/>
                </a:cubicBezTo>
                <a:close/>
                <a:moveTo>
                  <a:pt x="2202979" y="507591"/>
                </a:moveTo>
                <a:cubicBezTo>
                  <a:pt x="2202979" y="506797"/>
                  <a:pt x="2204849" y="506007"/>
                  <a:pt x="2204849" y="506007"/>
                </a:cubicBezTo>
                <a:lnTo>
                  <a:pt x="2202979" y="504426"/>
                </a:lnTo>
                <a:cubicBezTo>
                  <a:pt x="2202979" y="504426"/>
                  <a:pt x="2202044" y="506007"/>
                  <a:pt x="2201108" y="506007"/>
                </a:cubicBezTo>
                <a:cubicBezTo>
                  <a:pt x="2201108" y="506797"/>
                  <a:pt x="2200176" y="507591"/>
                  <a:pt x="2200176" y="507591"/>
                </a:cubicBezTo>
                <a:cubicBezTo>
                  <a:pt x="2199241" y="508381"/>
                  <a:pt x="2198306" y="509172"/>
                  <a:pt x="2198306" y="509962"/>
                </a:cubicBezTo>
                <a:lnTo>
                  <a:pt x="2200176" y="510753"/>
                </a:lnTo>
                <a:lnTo>
                  <a:pt x="2202044" y="512337"/>
                </a:lnTo>
                <a:cubicBezTo>
                  <a:pt x="2202979" y="512337"/>
                  <a:pt x="2203914" y="510753"/>
                  <a:pt x="2203914" y="510753"/>
                </a:cubicBezTo>
                <a:cubicBezTo>
                  <a:pt x="2204849" y="509962"/>
                  <a:pt x="2204849" y="509172"/>
                  <a:pt x="2205782" y="508381"/>
                </a:cubicBezTo>
                <a:cubicBezTo>
                  <a:pt x="2205782" y="508381"/>
                  <a:pt x="2203914" y="507591"/>
                  <a:pt x="2202979" y="507591"/>
                </a:cubicBezTo>
                <a:close/>
                <a:moveTo>
                  <a:pt x="2216063" y="504426"/>
                </a:moveTo>
                <a:lnTo>
                  <a:pt x="2214196" y="502845"/>
                </a:lnTo>
                <a:cubicBezTo>
                  <a:pt x="2213260" y="502845"/>
                  <a:pt x="2212325" y="504426"/>
                  <a:pt x="2212325" y="504426"/>
                </a:cubicBezTo>
                <a:cubicBezTo>
                  <a:pt x="2212325" y="505217"/>
                  <a:pt x="2210458" y="506007"/>
                  <a:pt x="2210458" y="506797"/>
                </a:cubicBezTo>
                <a:cubicBezTo>
                  <a:pt x="2210458" y="506797"/>
                  <a:pt x="2212325" y="507591"/>
                  <a:pt x="2213260" y="507591"/>
                </a:cubicBezTo>
                <a:cubicBezTo>
                  <a:pt x="2213260" y="508381"/>
                  <a:pt x="2215131" y="509172"/>
                  <a:pt x="2215131" y="509172"/>
                </a:cubicBezTo>
                <a:cubicBezTo>
                  <a:pt x="2215131" y="509172"/>
                  <a:pt x="2216063" y="507591"/>
                  <a:pt x="2216998" y="507591"/>
                </a:cubicBezTo>
                <a:lnTo>
                  <a:pt x="2217934" y="506007"/>
                </a:lnTo>
                <a:cubicBezTo>
                  <a:pt x="2217934" y="505217"/>
                  <a:pt x="2216063" y="504426"/>
                  <a:pt x="2216063" y="504426"/>
                </a:cubicBezTo>
                <a:close/>
                <a:moveTo>
                  <a:pt x="2256254" y="518663"/>
                </a:moveTo>
                <a:cubicBezTo>
                  <a:pt x="2255319" y="518663"/>
                  <a:pt x="2254387" y="520247"/>
                  <a:pt x="2254387" y="521037"/>
                </a:cubicBezTo>
                <a:cubicBezTo>
                  <a:pt x="2254387" y="521037"/>
                  <a:pt x="2252516" y="521828"/>
                  <a:pt x="2252516" y="522618"/>
                </a:cubicBezTo>
                <a:lnTo>
                  <a:pt x="2254387" y="523409"/>
                </a:lnTo>
                <a:cubicBezTo>
                  <a:pt x="2255319" y="524199"/>
                  <a:pt x="2256254" y="524993"/>
                  <a:pt x="2257190" y="524993"/>
                </a:cubicBezTo>
                <a:lnTo>
                  <a:pt x="2258125" y="523409"/>
                </a:lnTo>
                <a:cubicBezTo>
                  <a:pt x="2259060" y="523409"/>
                  <a:pt x="2259995" y="521828"/>
                  <a:pt x="2259995" y="521828"/>
                </a:cubicBezTo>
                <a:cubicBezTo>
                  <a:pt x="2259995" y="521037"/>
                  <a:pt x="2258125" y="520247"/>
                  <a:pt x="2258125" y="520247"/>
                </a:cubicBezTo>
                <a:cubicBezTo>
                  <a:pt x="2257190" y="520247"/>
                  <a:pt x="2256254" y="518663"/>
                  <a:pt x="2256254" y="518663"/>
                </a:cubicBezTo>
                <a:close/>
                <a:moveTo>
                  <a:pt x="2263733" y="509962"/>
                </a:moveTo>
                <a:cubicBezTo>
                  <a:pt x="2263733" y="509962"/>
                  <a:pt x="2262798" y="511546"/>
                  <a:pt x="2261863" y="511546"/>
                </a:cubicBezTo>
                <a:cubicBezTo>
                  <a:pt x="2261863" y="511546"/>
                  <a:pt x="2259995" y="509962"/>
                  <a:pt x="2259995" y="510753"/>
                </a:cubicBezTo>
                <a:cubicBezTo>
                  <a:pt x="2259995" y="510753"/>
                  <a:pt x="2259060" y="511546"/>
                  <a:pt x="2258125" y="512337"/>
                </a:cubicBezTo>
                <a:cubicBezTo>
                  <a:pt x="2258125" y="513127"/>
                  <a:pt x="2257190" y="513127"/>
                  <a:pt x="2257190" y="513917"/>
                </a:cubicBezTo>
                <a:cubicBezTo>
                  <a:pt x="2258125" y="513917"/>
                  <a:pt x="2258125" y="515498"/>
                  <a:pt x="2259060" y="515498"/>
                </a:cubicBezTo>
                <a:cubicBezTo>
                  <a:pt x="2259060" y="515498"/>
                  <a:pt x="2259995" y="513917"/>
                  <a:pt x="2260928" y="513917"/>
                </a:cubicBezTo>
                <a:lnTo>
                  <a:pt x="2262798" y="514708"/>
                </a:lnTo>
                <a:cubicBezTo>
                  <a:pt x="2262798" y="514708"/>
                  <a:pt x="2263733" y="513917"/>
                  <a:pt x="2264669" y="513127"/>
                </a:cubicBezTo>
                <a:cubicBezTo>
                  <a:pt x="2264669" y="512337"/>
                  <a:pt x="2265601" y="512337"/>
                  <a:pt x="2265601" y="511546"/>
                </a:cubicBezTo>
                <a:cubicBezTo>
                  <a:pt x="2264669" y="511546"/>
                  <a:pt x="2264669" y="509962"/>
                  <a:pt x="2263733" y="509962"/>
                </a:cubicBezTo>
                <a:close/>
                <a:moveTo>
                  <a:pt x="2302989" y="507591"/>
                </a:moveTo>
                <a:cubicBezTo>
                  <a:pt x="2302054" y="507591"/>
                  <a:pt x="2302054" y="509172"/>
                  <a:pt x="2301119" y="509172"/>
                </a:cubicBezTo>
                <a:lnTo>
                  <a:pt x="2299251" y="507591"/>
                </a:lnTo>
                <a:cubicBezTo>
                  <a:pt x="2298316" y="507591"/>
                  <a:pt x="2297381" y="509172"/>
                  <a:pt x="2297381" y="509172"/>
                </a:cubicBezTo>
                <a:cubicBezTo>
                  <a:pt x="2297381" y="509962"/>
                  <a:pt x="2299251" y="510753"/>
                  <a:pt x="2299251" y="510753"/>
                </a:cubicBezTo>
                <a:cubicBezTo>
                  <a:pt x="2300184" y="510753"/>
                  <a:pt x="2301119" y="512337"/>
                  <a:pt x="2301119" y="512337"/>
                </a:cubicBezTo>
                <a:cubicBezTo>
                  <a:pt x="2302054" y="512337"/>
                  <a:pt x="2302989" y="510753"/>
                  <a:pt x="2302989" y="509962"/>
                </a:cubicBezTo>
                <a:cubicBezTo>
                  <a:pt x="2302989" y="509962"/>
                  <a:pt x="2304860" y="509172"/>
                  <a:pt x="2304860" y="508381"/>
                </a:cubicBezTo>
                <a:lnTo>
                  <a:pt x="2302989" y="507591"/>
                </a:lnTo>
                <a:close/>
                <a:moveTo>
                  <a:pt x="392173" y="486832"/>
                </a:moveTo>
                <a:lnTo>
                  <a:pt x="391757" y="487245"/>
                </a:lnTo>
                <a:lnTo>
                  <a:pt x="390926" y="487245"/>
                </a:lnTo>
                <a:lnTo>
                  <a:pt x="390507" y="487245"/>
                </a:lnTo>
                <a:lnTo>
                  <a:pt x="389675" y="486832"/>
                </a:lnTo>
                <a:lnTo>
                  <a:pt x="389260" y="486423"/>
                </a:lnTo>
                <a:lnTo>
                  <a:pt x="388844" y="485604"/>
                </a:lnTo>
                <a:lnTo>
                  <a:pt x="388425" y="482323"/>
                </a:lnTo>
                <a:lnTo>
                  <a:pt x="386763" y="478632"/>
                </a:lnTo>
                <a:lnTo>
                  <a:pt x="385512" y="475760"/>
                </a:lnTo>
                <a:lnTo>
                  <a:pt x="384262" y="472479"/>
                </a:lnTo>
                <a:lnTo>
                  <a:pt x="383431" y="470020"/>
                </a:lnTo>
                <a:lnTo>
                  <a:pt x="383015" y="467148"/>
                </a:lnTo>
                <a:lnTo>
                  <a:pt x="383015" y="462226"/>
                </a:lnTo>
                <a:lnTo>
                  <a:pt x="383015" y="461404"/>
                </a:lnTo>
                <a:lnTo>
                  <a:pt x="383431" y="460585"/>
                </a:lnTo>
                <a:lnTo>
                  <a:pt x="384262" y="460585"/>
                </a:lnTo>
                <a:lnTo>
                  <a:pt x="384681" y="460176"/>
                </a:lnTo>
                <a:lnTo>
                  <a:pt x="385512" y="460585"/>
                </a:lnTo>
                <a:lnTo>
                  <a:pt x="385928" y="460585"/>
                </a:lnTo>
                <a:lnTo>
                  <a:pt x="386344" y="461404"/>
                </a:lnTo>
                <a:lnTo>
                  <a:pt x="386763" y="462226"/>
                </a:lnTo>
                <a:lnTo>
                  <a:pt x="386763" y="465507"/>
                </a:lnTo>
                <a:lnTo>
                  <a:pt x="388010" y="469607"/>
                </a:lnTo>
                <a:lnTo>
                  <a:pt x="388844" y="472888"/>
                </a:lnTo>
                <a:lnTo>
                  <a:pt x="390507" y="476170"/>
                </a:lnTo>
                <a:lnTo>
                  <a:pt x="392173" y="480273"/>
                </a:lnTo>
                <a:lnTo>
                  <a:pt x="392588" y="483142"/>
                </a:lnTo>
                <a:lnTo>
                  <a:pt x="393007" y="485604"/>
                </a:lnTo>
                <a:lnTo>
                  <a:pt x="392588" y="486423"/>
                </a:lnTo>
                <a:lnTo>
                  <a:pt x="392173" y="486832"/>
                </a:lnTo>
                <a:close/>
                <a:moveTo>
                  <a:pt x="362143" y="480478"/>
                </a:moveTo>
                <a:lnTo>
                  <a:pt x="361255" y="480478"/>
                </a:lnTo>
                <a:lnTo>
                  <a:pt x="360811" y="480478"/>
                </a:lnTo>
                <a:lnTo>
                  <a:pt x="359479" y="480478"/>
                </a:lnTo>
                <a:lnTo>
                  <a:pt x="359035" y="480078"/>
                </a:lnTo>
                <a:lnTo>
                  <a:pt x="358591" y="479284"/>
                </a:lnTo>
                <a:lnTo>
                  <a:pt x="357259" y="475301"/>
                </a:lnTo>
                <a:lnTo>
                  <a:pt x="356815" y="470923"/>
                </a:lnTo>
                <a:lnTo>
                  <a:pt x="356371" y="462166"/>
                </a:lnTo>
                <a:lnTo>
                  <a:pt x="356371" y="461369"/>
                </a:lnTo>
                <a:lnTo>
                  <a:pt x="356815" y="460573"/>
                </a:lnTo>
                <a:lnTo>
                  <a:pt x="357703" y="460573"/>
                </a:lnTo>
                <a:lnTo>
                  <a:pt x="358591" y="460176"/>
                </a:lnTo>
                <a:lnTo>
                  <a:pt x="359035" y="460573"/>
                </a:lnTo>
                <a:lnTo>
                  <a:pt x="359923" y="460573"/>
                </a:lnTo>
                <a:lnTo>
                  <a:pt x="360811" y="461369"/>
                </a:lnTo>
                <a:lnTo>
                  <a:pt x="360811" y="462166"/>
                </a:lnTo>
                <a:lnTo>
                  <a:pt x="361255" y="470524"/>
                </a:lnTo>
                <a:lnTo>
                  <a:pt x="361699" y="474504"/>
                </a:lnTo>
                <a:lnTo>
                  <a:pt x="363031" y="478487"/>
                </a:lnTo>
                <a:lnTo>
                  <a:pt x="363031" y="479284"/>
                </a:lnTo>
                <a:lnTo>
                  <a:pt x="362587" y="479681"/>
                </a:lnTo>
                <a:lnTo>
                  <a:pt x="362143" y="480478"/>
                </a:lnTo>
                <a:close/>
                <a:moveTo>
                  <a:pt x="271964" y="264491"/>
                </a:moveTo>
                <a:lnTo>
                  <a:pt x="270443" y="273620"/>
                </a:lnTo>
                <a:lnTo>
                  <a:pt x="268919" y="283187"/>
                </a:lnTo>
                <a:lnTo>
                  <a:pt x="266636" y="291882"/>
                </a:lnTo>
                <a:lnTo>
                  <a:pt x="265493" y="301445"/>
                </a:lnTo>
                <a:lnTo>
                  <a:pt x="264353" y="311012"/>
                </a:lnTo>
                <a:lnTo>
                  <a:pt x="263210" y="320141"/>
                </a:lnTo>
                <a:lnTo>
                  <a:pt x="262829" y="321010"/>
                </a:lnTo>
                <a:lnTo>
                  <a:pt x="262448" y="321445"/>
                </a:lnTo>
                <a:lnTo>
                  <a:pt x="262067" y="321445"/>
                </a:lnTo>
                <a:lnTo>
                  <a:pt x="261308" y="321445"/>
                </a:lnTo>
                <a:lnTo>
                  <a:pt x="260165" y="320576"/>
                </a:lnTo>
                <a:lnTo>
                  <a:pt x="259784" y="320141"/>
                </a:lnTo>
                <a:lnTo>
                  <a:pt x="259784" y="319272"/>
                </a:lnTo>
                <a:lnTo>
                  <a:pt x="260927" y="310143"/>
                </a:lnTo>
                <a:lnTo>
                  <a:pt x="262067" y="300576"/>
                </a:lnTo>
                <a:lnTo>
                  <a:pt x="263210" y="291012"/>
                </a:lnTo>
                <a:lnTo>
                  <a:pt x="263972" y="286229"/>
                </a:lnTo>
                <a:lnTo>
                  <a:pt x="265112" y="281880"/>
                </a:lnTo>
                <a:lnTo>
                  <a:pt x="267398" y="272751"/>
                </a:lnTo>
                <a:lnTo>
                  <a:pt x="268538" y="263622"/>
                </a:lnTo>
                <a:lnTo>
                  <a:pt x="269300" y="254924"/>
                </a:lnTo>
                <a:lnTo>
                  <a:pt x="269681" y="245795"/>
                </a:lnTo>
                <a:lnTo>
                  <a:pt x="269681" y="244926"/>
                </a:lnTo>
                <a:lnTo>
                  <a:pt x="270062" y="244057"/>
                </a:lnTo>
                <a:lnTo>
                  <a:pt x="270443" y="243622"/>
                </a:lnTo>
                <a:lnTo>
                  <a:pt x="271202" y="243622"/>
                </a:lnTo>
                <a:lnTo>
                  <a:pt x="271964" y="243622"/>
                </a:lnTo>
                <a:lnTo>
                  <a:pt x="272345" y="244057"/>
                </a:lnTo>
                <a:lnTo>
                  <a:pt x="272726" y="244926"/>
                </a:lnTo>
                <a:lnTo>
                  <a:pt x="273107" y="245795"/>
                </a:lnTo>
                <a:lnTo>
                  <a:pt x="272726" y="255362"/>
                </a:lnTo>
                <a:lnTo>
                  <a:pt x="271964" y="264491"/>
                </a:lnTo>
                <a:close/>
                <a:moveTo>
                  <a:pt x="222408" y="231993"/>
                </a:moveTo>
                <a:lnTo>
                  <a:pt x="220096" y="248585"/>
                </a:lnTo>
                <a:lnTo>
                  <a:pt x="217782" y="265181"/>
                </a:lnTo>
                <a:lnTo>
                  <a:pt x="217782" y="266031"/>
                </a:lnTo>
                <a:lnTo>
                  <a:pt x="216856" y="266881"/>
                </a:lnTo>
                <a:lnTo>
                  <a:pt x="215470" y="267306"/>
                </a:lnTo>
                <a:lnTo>
                  <a:pt x="214545" y="267306"/>
                </a:lnTo>
                <a:lnTo>
                  <a:pt x="214082" y="266881"/>
                </a:lnTo>
                <a:lnTo>
                  <a:pt x="213156" y="266031"/>
                </a:lnTo>
                <a:lnTo>
                  <a:pt x="213156" y="265181"/>
                </a:lnTo>
                <a:lnTo>
                  <a:pt x="215930" y="248585"/>
                </a:lnTo>
                <a:lnTo>
                  <a:pt x="218245" y="231565"/>
                </a:lnTo>
                <a:lnTo>
                  <a:pt x="221482" y="214122"/>
                </a:lnTo>
                <a:lnTo>
                  <a:pt x="225182" y="197527"/>
                </a:lnTo>
                <a:lnTo>
                  <a:pt x="225182" y="196677"/>
                </a:lnTo>
                <a:lnTo>
                  <a:pt x="226108" y="196251"/>
                </a:lnTo>
                <a:lnTo>
                  <a:pt x="226571" y="196251"/>
                </a:lnTo>
                <a:lnTo>
                  <a:pt x="227497" y="196251"/>
                </a:lnTo>
                <a:lnTo>
                  <a:pt x="228885" y="196677"/>
                </a:lnTo>
                <a:lnTo>
                  <a:pt x="229348" y="197102"/>
                </a:lnTo>
                <a:lnTo>
                  <a:pt x="229808" y="197952"/>
                </a:lnTo>
                <a:lnTo>
                  <a:pt x="229808" y="198802"/>
                </a:lnTo>
                <a:lnTo>
                  <a:pt x="225182" y="215398"/>
                </a:lnTo>
                <a:lnTo>
                  <a:pt x="222408" y="231993"/>
                </a:lnTo>
                <a:close/>
                <a:moveTo>
                  <a:pt x="187085" y="165441"/>
                </a:moveTo>
                <a:lnTo>
                  <a:pt x="186628" y="175644"/>
                </a:lnTo>
                <a:lnTo>
                  <a:pt x="186628" y="186269"/>
                </a:lnTo>
                <a:lnTo>
                  <a:pt x="186628" y="196897"/>
                </a:lnTo>
                <a:lnTo>
                  <a:pt x="186628" y="205399"/>
                </a:lnTo>
                <a:lnTo>
                  <a:pt x="186628" y="209647"/>
                </a:lnTo>
                <a:lnTo>
                  <a:pt x="185709" y="213474"/>
                </a:lnTo>
                <a:lnTo>
                  <a:pt x="182950" y="224102"/>
                </a:lnTo>
                <a:lnTo>
                  <a:pt x="181574" y="229628"/>
                </a:lnTo>
                <a:lnTo>
                  <a:pt x="181114" y="234730"/>
                </a:lnTo>
                <a:lnTo>
                  <a:pt x="180655" y="235580"/>
                </a:lnTo>
                <a:lnTo>
                  <a:pt x="180195" y="236005"/>
                </a:lnTo>
                <a:lnTo>
                  <a:pt x="179275" y="236430"/>
                </a:lnTo>
                <a:lnTo>
                  <a:pt x="178819" y="236855"/>
                </a:lnTo>
                <a:lnTo>
                  <a:pt x="177899" y="236430"/>
                </a:lnTo>
                <a:lnTo>
                  <a:pt x="177439" y="236005"/>
                </a:lnTo>
                <a:lnTo>
                  <a:pt x="176980" y="235580"/>
                </a:lnTo>
                <a:lnTo>
                  <a:pt x="176520" y="234730"/>
                </a:lnTo>
                <a:lnTo>
                  <a:pt x="177439" y="230053"/>
                </a:lnTo>
                <a:lnTo>
                  <a:pt x="178359" y="224952"/>
                </a:lnTo>
                <a:lnTo>
                  <a:pt x="181114" y="215599"/>
                </a:lnTo>
                <a:lnTo>
                  <a:pt x="182034" y="210073"/>
                </a:lnTo>
                <a:lnTo>
                  <a:pt x="182494" y="204974"/>
                </a:lnTo>
                <a:lnTo>
                  <a:pt x="182494" y="193921"/>
                </a:lnTo>
                <a:lnTo>
                  <a:pt x="182494" y="171393"/>
                </a:lnTo>
                <a:lnTo>
                  <a:pt x="182494" y="166717"/>
                </a:lnTo>
                <a:lnTo>
                  <a:pt x="182950" y="162465"/>
                </a:lnTo>
                <a:lnTo>
                  <a:pt x="185249" y="153538"/>
                </a:lnTo>
                <a:lnTo>
                  <a:pt x="185709" y="153113"/>
                </a:lnTo>
                <a:lnTo>
                  <a:pt x="186169" y="152262"/>
                </a:lnTo>
                <a:lnTo>
                  <a:pt x="187085" y="152262"/>
                </a:lnTo>
                <a:lnTo>
                  <a:pt x="187545" y="152262"/>
                </a:lnTo>
                <a:lnTo>
                  <a:pt x="188924" y="152688"/>
                </a:lnTo>
                <a:lnTo>
                  <a:pt x="189384" y="153113"/>
                </a:lnTo>
                <a:lnTo>
                  <a:pt x="189844" y="153963"/>
                </a:lnTo>
                <a:lnTo>
                  <a:pt x="189844" y="154813"/>
                </a:lnTo>
                <a:lnTo>
                  <a:pt x="188004" y="159915"/>
                </a:lnTo>
                <a:lnTo>
                  <a:pt x="187085" y="165441"/>
                </a:lnTo>
                <a:close/>
                <a:moveTo>
                  <a:pt x="118792" y="240237"/>
                </a:moveTo>
                <a:lnTo>
                  <a:pt x="118420" y="240237"/>
                </a:lnTo>
                <a:lnTo>
                  <a:pt x="117680" y="240237"/>
                </a:lnTo>
                <a:lnTo>
                  <a:pt x="117312" y="239815"/>
                </a:lnTo>
                <a:lnTo>
                  <a:pt x="116940" y="239393"/>
                </a:lnTo>
                <a:lnTo>
                  <a:pt x="116572" y="238546"/>
                </a:lnTo>
                <a:lnTo>
                  <a:pt x="116572" y="208517"/>
                </a:lnTo>
                <a:lnTo>
                  <a:pt x="116940" y="207670"/>
                </a:lnTo>
                <a:lnTo>
                  <a:pt x="117312" y="207248"/>
                </a:lnTo>
                <a:lnTo>
                  <a:pt x="117680" y="206826"/>
                </a:lnTo>
                <a:lnTo>
                  <a:pt x="118420" y="206401"/>
                </a:lnTo>
                <a:lnTo>
                  <a:pt x="118792" y="206826"/>
                </a:lnTo>
                <a:lnTo>
                  <a:pt x="119532" y="207248"/>
                </a:lnTo>
                <a:lnTo>
                  <a:pt x="119900" y="207670"/>
                </a:lnTo>
                <a:lnTo>
                  <a:pt x="119900" y="208517"/>
                </a:lnTo>
                <a:lnTo>
                  <a:pt x="119900" y="238546"/>
                </a:lnTo>
                <a:lnTo>
                  <a:pt x="119900" y="239393"/>
                </a:lnTo>
                <a:lnTo>
                  <a:pt x="119532" y="239815"/>
                </a:lnTo>
                <a:lnTo>
                  <a:pt x="118792" y="240237"/>
                </a:lnTo>
                <a:close/>
                <a:moveTo>
                  <a:pt x="243576" y="345995"/>
                </a:moveTo>
                <a:lnTo>
                  <a:pt x="244020" y="345563"/>
                </a:lnTo>
                <a:lnTo>
                  <a:pt x="244908" y="345132"/>
                </a:lnTo>
                <a:lnTo>
                  <a:pt x="245796" y="345132"/>
                </a:lnTo>
                <a:lnTo>
                  <a:pt x="246240" y="345132"/>
                </a:lnTo>
                <a:lnTo>
                  <a:pt x="247128" y="345563"/>
                </a:lnTo>
                <a:lnTo>
                  <a:pt x="247572" y="345995"/>
                </a:lnTo>
                <a:lnTo>
                  <a:pt x="247572" y="346858"/>
                </a:lnTo>
                <a:lnTo>
                  <a:pt x="247128" y="355930"/>
                </a:lnTo>
                <a:lnTo>
                  <a:pt x="247128" y="365434"/>
                </a:lnTo>
                <a:lnTo>
                  <a:pt x="247128" y="369751"/>
                </a:lnTo>
                <a:lnTo>
                  <a:pt x="247572" y="374503"/>
                </a:lnTo>
                <a:lnTo>
                  <a:pt x="248460" y="379255"/>
                </a:lnTo>
                <a:lnTo>
                  <a:pt x="249792" y="383144"/>
                </a:lnTo>
                <a:lnTo>
                  <a:pt x="249792" y="384007"/>
                </a:lnTo>
                <a:lnTo>
                  <a:pt x="249348" y="384870"/>
                </a:lnTo>
                <a:lnTo>
                  <a:pt x="248904" y="385301"/>
                </a:lnTo>
                <a:lnTo>
                  <a:pt x="248460" y="385736"/>
                </a:lnTo>
                <a:lnTo>
                  <a:pt x="247572" y="385736"/>
                </a:lnTo>
                <a:lnTo>
                  <a:pt x="246684" y="385736"/>
                </a:lnTo>
                <a:lnTo>
                  <a:pt x="246240" y="385301"/>
                </a:lnTo>
                <a:lnTo>
                  <a:pt x="245796" y="384438"/>
                </a:lnTo>
                <a:lnTo>
                  <a:pt x="244464" y="380121"/>
                </a:lnTo>
                <a:lnTo>
                  <a:pt x="243576" y="374934"/>
                </a:lnTo>
                <a:lnTo>
                  <a:pt x="243132" y="370617"/>
                </a:lnTo>
                <a:lnTo>
                  <a:pt x="243132" y="365865"/>
                </a:lnTo>
                <a:lnTo>
                  <a:pt x="243132" y="356361"/>
                </a:lnTo>
                <a:lnTo>
                  <a:pt x="243576" y="346858"/>
                </a:lnTo>
                <a:lnTo>
                  <a:pt x="243576" y="345995"/>
                </a:lnTo>
                <a:close/>
                <a:moveTo>
                  <a:pt x="333286" y="304966"/>
                </a:moveTo>
                <a:lnTo>
                  <a:pt x="333975" y="304528"/>
                </a:lnTo>
                <a:lnTo>
                  <a:pt x="334318" y="304528"/>
                </a:lnTo>
                <a:lnTo>
                  <a:pt x="335008" y="304528"/>
                </a:lnTo>
                <a:lnTo>
                  <a:pt x="335698" y="304966"/>
                </a:lnTo>
                <a:lnTo>
                  <a:pt x="336041" y="305404"/>
                </a:lnTo>
                <a:lnTo>
                  <a:pt x="336387" y="305841"/>
                </a:lnTo>
                <a:lnTo>
                  <a:pt x="336041" y="306717"/>
                </a:lnTo>
                <a:lnTo>
                  <a:pt x="329497" y="340433"/>
                </a:lnTo>
                <a:lnTo>
                  <a:pt x="329151" y="341309"/>
                </a:lnTo>
                <a:lnTo>
                  <a:pt x="328808" y="341747"/>
                </a:lnTo>
                <a:lnTo>
                  <a:pt x="328118" y="341747"/>
                </a:lnTo>
                <a:lnTo>
                  <a:pt x="327775" y="341747"/>
                </a:lnTo>
                <a:lnTo>
                  <a:pt x="327085" y="341309"/>
                </a:lnTo>
                <a:lnTo>
                  <a:pt x="326739" y="340871"/>
                </a:lnTo>
                <a:lnTo>
                  <a:pt x="326395" y="339996"/>
                </a:lnTo>
                <a:lnTo>
                  <a:pt x="326395" y="339120"/>
                </a:lnTo>
                <a:lnTo>
                  <a:pt x="333286" y="305841"/>
                </a:lnTo>
                <a:lnTo>
                  <a:pt x="333286" y="304966"/>
                </a:lnTo>
                <a:close/>
                <a:moveTo>
                  <a:pt x="69594" y="38434"/>
                </a:moveTo>
                <a:lnTo>
                  <a:pt x="66086" y="46026"/>
                </a:lnTo>
                <a:lnTo>
                  <a:pt x="63894" y="54460"/>
                </a:lnTo>
                <a:lnTo>
                  <a:pt x="60390" y="71748"/>
                </a:lnTo>
                <a:lnTo>
                  <a:pt x="57322" y="89461"/>
                </a:lnTo>
                <a:lnTo>
                  <a:pt x="50309" y="123197"/>
                </a:lnTo>
                <a:lnTo>
                  <a:pt x="48559" y="132052"/>
                </a:lnTo>
                <a:lnTo>
                  <a:pt x="47680" y="141751"/>
                </a:lnTo>
                <a:lnTo>
                  <a:pt x="47242" y="151028"/>
                </a:lnTo>
                <a:lnTo>
                  <a:pt x="47242" y="160305"/>
                </a:lnTo>
                <a:lnTo>
                  <a:pt x="47242" y="161149"/>
                </a:lnTo>
                <a:lnTo>
                  <a:pt x="46805" y="161993"/>
                </a:lnTo>
                <a:lnTo>
                  <a:pt x="45929" y="161993"/>
                </a:lnTo>
                <a:lnTo>
                  <a:pt x="45491" y="162415"/>
                </a:lnTo>
                <a:lnTo>
                  <a:pt x="44613" y="161993"/>
                </a:lnTo>
                <a:lnTo>
                  <a:pt x="43737" y="161993"/>
                </a:lnTo>
                <a:lnTo>
                  <a:pt x="43300" y="161149"/>
                </a:lnTo>
                <a:lnTo>
                  <a:pt x="43300" y="160305"/>
                </a:lnTo>
                <a:lnTo>
                  <a:pt x="43300" y="151450"/>
                </a:lnTo>
                <a:lnTo>
                  <a:pt x="43737" y="142595"/>
                </a:lnTo>
                <a:lnTo>
                  <a:pt x="44175" y="134159"/>
                </a:lnTo>
                <a:lnTo>
                  <a:pt x="45491" y="125304"/>
                </a:lnTo>
                <a:lnTo>
                  <a:pt x="52063" y="91990"/>
                </a:lnTo>
                <a:lnTo>
                  <a:pt x="56006" y="72592"/>
                </a:lnTo>
                <a:lnTo>
                  <a:pt x="57760" y="62893"/>
                </a:lnTo>
                <a:lnTo>
                  <a:pt x="59952" y="53194"/>
                </a:lnTo>
                <a:lnTo>
                  <a:pt x="62581" y="45182"/>
                </a:lnTo>
                <a:lnTo>
                  <a:pt x="65648" y="37168"/>
                </a:lnTo>
                <a:lnTo>
                  <a:pt x="72220" y="21568"/>
                </a:lnTo>
                <a:lnTo>
                  <a:pt x="72661" y="21146"/>
                </a:lnTo>
                <a:lnTo>
                  <a:pt x="73537" y="20724"/>
                </a:lnTo>
                <a:lnTo>
                  <a:pt x="74850" y="20302"/>
                </a:lnTo>
                <a:lnTo>
                  <a:pt x="75729" y="20724"/>
                </a:lnTo>
                <a:lnTo>
                  <a:pt x="76166" y="21146"/>
                </a:lnTo>
                <a:lnTo>
                  <a:pt x="76604" y="21990"/>
                </a:lnTo>
                <a:lnTo>
                  <a:pt x="76166" y="22831"/>
                </a:lnTo>
                <a:lnTo>
                  <a:pt x="69594" y="38434"/>
                </a:lnTo>
                <a:close/>
                <a:moveTo>
                  <a:pt x="2251581" y="502052"/>
                </a:moveTo>
                <a:cubicBezTo>
                  <a:pt x="2251581" y="501261"/>
                  <a:pt x="2252516" y="500471"/>
                  <a:pt x="2252516" y="500471"/>
                </a:cubicBezTo>
                <a:cubicBezTo>
                  <a:pt x="2253452" y="500471"/>
                  <a:pt x="2255319" y="501261"/>
                  <a:pt x="2255319" y="501261"/>
                </a:cubicBezTo>
                <a:lnTo>
                  <a:pt x="2253609" y="503434"/>
                </a:lnTo>
                <a:cubicBezTo>
                  <a:pt x="2253518" y="503453"/>
                  <a:pt x="2253452" y="503500"/>
                  <a:pt x="2253452" y="503636"/>
                </a:cubicBezTo>
                <a:lnTo>
                  <a:pt x="2251581" y="502052"/>
                </a:lnTo>
                <a:close/>
                <a:moveTo>
                  <a:pt x="1797332" y="499681"/>
                </a:moveTo>
                <a:cubicBezTo>
                  <a:pt x="1797332" y="498890"/>
                  <a:pt x="1795461" y="498890"/>
                  <a:pt x="1795461" y="498100"/>
                </a:cubicBezTo>
                <a:cubicBezTo>
                  <a:pt x="1796397" y="498100"/>
                  <a:pt x="1796397" y="496516"/>
                  <a:pt x="1797332" y="496516"/>
                </a:cubicBezTo>
                <a:cubicBezTo>
                  <a:pt x="1797332" y="496516"/>
                  <a:pt x="1799202" y="497306"/>
                  <a:pt x="1799202" y="498100"/>
                </a:cubicBezTo>
                <a:cubicBezTo>
                  <a:pt x="1800135" y="498100"/>
                  <a:pt x="1801070" y="498890"/>
                  <a:pt x="1801070" y="498890"/>
                </a:cubicBezTo>
                <a:cubicBezTo>
                  <a:pt x="1801070" y="498890"/>
                  <a:pt x="1800135" y="500471"/>
                  <a:pt x="1800135" y="501261"/>
                </a:cubicBezTo>
                <a:cubicBezTo>
                  <a:pt x="1799202" y="501261"/>
                  <a:pt x="1798267" y="502052"/>
                  <a:pt x="1798267" y="502845"/>
                </a:cubicBezTo>
                <a:cubicBezTo>
                  <a:pt x="1798267" y="502052"/>
                  <a:pt x="1796397" y="502052"/>
                  <a:pt x="1796397" y="501261"/>
                </a:cubicBezTo>
                <a:lnTo>
                  <a:pt x="1797332" y="499681"/>
                </a:lnTo>
                <a:close/>
                <a:moveTo>
                  <a:pt x="874703" y="501261"/>
                </a:moveTo>
                <a:cubicBezTo>
                  <a:pt x="874703" y="502052"/>
                  <a:pt x="872836" y="502052"/>
                  <a:pt x="872836" y="502845"/>
                </a:cubicBezTo>
                <a:cubicBezTo>
                  <a:pt x="872836" y="502052"/>
                  <a:pt x="871901" y="501261"/>
                  <a:pt x="870966" y="501261"/>
                </a:cubicBezTo>
                <a:cubicBezTo>
                  <a:pt x="870966" y="500471"/>
                  <a:pt x="870030" y="498890"/>
                  <a:pt x="870030" y="498890"/>
                </a:cubicBezTo>
                <a:cubicBezTo>
                  <a:pt x="870030" y="498890"/>
                  <a:pt x="870966" y="498100"/>
                  <a:pt x="871901" y="498100"/>
                </a:cubicBezTo>
                <a:cubicBezTo>
                  <a:pt x="871901" y="497306"/>
                  <a:pt x="873771" y="496516"/>
                  <a:pt x="873771" y="496516"/>
                </a:cubicBezTo>
                <a:cubicBezTo>
                  <a:pt x="874703" y="496516"/>
                  <a:pt x="874703" y="498100"/>
                  <a:pt x="875639" y="498100"/>
                </a:cubicBezTo>
                <a:cubicBezTo>
                  <a:pt x="875639" y="498890"/>
                  <a:pt x="873771" y="498890"/>
                  <a:pt x="873771" y="499681"/>
                </a:cubicBezTo>
                <a:lnTo>
                  <a:pt x="874703" y="501261"/>
                </a:lnTo>
                <a:close/>
                <a:moveTo>
                  <a:pt x="2233824" y="535274"/>
                </a:moveTo>
                <a:cubicBezTo>
                  <a:pt x="2233824" y="535274"/>
                  <a:pt x="2232888" y="534484"/>
                  <a:pt x="2231953" y="534484"/>
                </a:cubicBezTo>
                <a:lnTo>
                  <a:pt x="2230083" y="532900"/>
                </a:lnTo>
                <a:cubicBezTo>
                  <a:pt x="2230083" y="532900"/>
                  <a:pt x="2231018" y="531319"/>
                  <a:pt x="2231953" y="531319"/>
                </a:cubicBezTo>
                <a:cubicBezTo>
                  <a:pt x="2231953" y="531319"/>
                  <a:pt x="2232888" y="532109"/>
                  <a:pt x="2233824" y="532109"/>
                </a:cubicBezTo>
                <a:lnTo>
                  <a:pt x="2235691" y="533693"/>
                </a:lnTo>
                <a:cubicBezTo>
                  <a:pt x="2234759" y="533693"/>
                  <a:pt x="2234759" y="535274"/>
                  <a:pt x="2233824" y="535274"/>
                </a:cubicBezTo>
                <a:close/>
                <a:moveTo>
                  <a:pt x="2209523" y="544765"/>
                </a:moveTo>
                <a:lnTo>
                  <a:pt x="2207652" y="543185"/>
                </a:lnTo>
                <a:lnTo>
                  <a:pt x="2208587" y="541601"/>
                </a:lnTo>
                <a:lnTo>
                  <a:pt x="2211390" y="543185"/>
                </a:lnTo>
                <a:cubicBezTo>
                  <a:pt x="2210458" y="543185"/>
                  <a:pt x="2209523" y="544765"/>
                  <a:pt x="2209523" y="544765"/>
                </a:cubicBezTo>
                <a:close/>
                <a:moveTo>
                  <a:pt x="2115121" y="531319"/>
                </a:moveTo>
                <a:cubicBezTo>
                  <a:pt x="2115121" y="532109"/>
                  <a:pt x="2114185" y="533693"/>
                  <a:pt x="2114185" y="533693"/>
                </a:cubicBezTo>
                <a:cubicBezTo>
                  <a:pt x="2113250" y="533693"/>
                  <a:pt x="2112315" y="532109"/>
                  <a:pt x="2111379" y="532109"/>
                </a:cubicBezTo>
                <a:cubicBezTo>
                  <a:pt x="2113250" y="530529"/>
                  <a:pt x="2114185" y="529738"/>
                  <a:pt x="2115121" y="528154"/>
                </a:cubicBezTo>
                <a:cubicBezTo>
                  <a:pt x="2115121" y="528948"/>
                  <a:pt x="2116988" y="529738"/>
                  <a:pt x="2116988" y="529738"/>
                </a:cubicBezTo>
                <a:cubicBezTo>
                  <a:pt x="2116988" y="530529"/>
                  <a:pt x="2116056" y="531319"/>
                  <a:pt x="2115121" y="531319"/>
                </a:cubicBezTo>
                <a:close/>
                <a:moveTo>
                  <a:pt x="2076800" y="534484"/>
                </a:moveTo>
                <a:cubicBezTo>
                  <a:pt x="2076800" y="535274"/>
                  <a:pt x="2074929" y="536065"/>
                  <a:pt x="2074929" y="536065"/>
                </a:cubicBezTo>
                <a:cubicBezTo>
                  <a:pt x="2074929" y="536855"/>
                  <a:pt x="2073994" y="537649"/>
                  <a:pt x="2073059" y="537649"/>
                </a:cubicBezTo>
                <a:cubicBezTo>
                  <a:pt x="2073059" y="538439"/>
                  <a:pt x="2072127" y="536855"/>
                  <a:pt x="2071191" y="536855"/>
                </a:cubicBezTo>
                <a:cubicBezTo>
                  <a:pt x="2070256" y="536855"/>
                  <a:pt x="2070256" y="538439"/>
                  <a:pt x="2070256" y="538439"/>
                </a:cubicBezTo>
                <a:cubicBezTo>
                  <a:pt x="2069321" y="538439"/>
                  <a:pt x="2068386" y="536855"/>
                  <a:pt x="2067450" y="536855"/>
                </a:cubicBezTo>
                <a:cubicBezTo>
                  <a:pt x="2067450" y="536855"/>
                  <a:pt x="2069321" y="536065"/>
                  <a:pt x="2069321" y="535274"/>
                </a:cubicBezTo>
                <a:cubicBezTo>
                  <a:pt x="2069321" y="535274"/>
                  <a:pt x="2067450" y="534484"/>
                  <a:pt x="2067450" y="533693"/>
                </a:cubicBezTo>
                <a:cubicBezTo>
                  <a:pt x="2067450" y="533693"/>
                  <a:pt x="2068386" y="532900"/>
                  <a:pt x="2068386" y="532109"/>
                </a:cubicBezTo>
                <a:cubicBezTo>
                  <a:pt x="2069321" y="531319"/>
                  <a:pt x="2070256" y="530529"/>
                  <a:pt x="2070256" y="530529"/>
                </a:cubicBezTo>
                <a:lnTo>
                  <a:pt x="2072127" y="532109"/>
                </a:lnTo>
                <a:cubicBezTo>
                  <a:pt x="2073059" y="532109"/>
                  <a:pt x="2073059" y="529738"/>
                  <a:pt x="2073994" y="529738"/>
                </a:cubicBezTo>
                <a:cubicBezTo>
                  <a:pt x="2074929" y="529738"/>
                  <a:pt x="2075865" y="531319"/>
                  <a:pt x="2075865" y="531319"/>
                </a:cubicBezTo>
                <a:lnTo>
                  <a:pt x="2074929" y="532900"/>
                </a:lnTo>
                <a:cubicBezTo>
                  <a:pt x="2074929" y="533693"/>
                  <a:pt x="2076800" y="533693"/>
                  <a:pt x="2076800" y="534484"/>
                </a:cubicBezTo>
                <a:close/>
                <a:moveTo>
                  <a:pt x="2046890" y="537649"/>
                </a:moveTo>
                <a:cubicBezTo>
                  <a:pt x="2046890" y="538439"/>
                  <a:pt x="2045955" y="539229"/>
                  <a:pt x="2045955" y="539229"/>
                </a:cubicBezTo>
                <a:cubicBezTo>
                  <a:pt x="2045020" y="539229"/>
                  <a:pt x="2044084" y="538439"/>
                  <a:pt x="2043149" y="538439"/>
                </a:cubicBezTo>
                <a:cubicBezTo>
                  <a:pt x="2043149" y="537649"/>
                  <a:pt x="2045020" y="536855"/>
                  <a:pt x="2045020" y="536855"/>
                </a:cubicBezTo>
                <a:cubicBezTo>
                  <a:pt x="2045955" y="536065"/>
                  <a:pt x="2045955" y="535274"/>
                  <a:pt x="2046890" y="534484"/>
                </a:cubicBezTo>
                <a:lnTo>
                  <a:pt x="2048758" y="536065"/>
                </a:lnTo>
                <a:cubicBezTo>
                  <a:pt x="2048758" y="536065"/>
                  <a:pt x="2047822" y="537649"/>
                  <a:pt x="2046890" y="537649"/>
                </a:cubicBezTo>
                <a:close/>
                <a:moveTo>
                  <a:pt x="1973984" y="535274"/>
                </a:moveTo>
                <a:lnTo>
                  <a:pt x="1972116" y="533693"/>
                </a:lnTo>
                <a:lnTo>
                  <a:pt x="1973048" y="532109"/>
                </a:lnTo>
                <a:lnTo>
                  <a:pt x="1974919" y="533693"/>
                </a:lnTo>
                <a:lnTo>
                  <a:pt x="1973984" y="535274"/>
                </a:lnTo>
                <a:close/>
                <a:moveTo>
                  <a:pt x="1928187" y="533693"/>
                </a:moveTo>
                <a:lnTo>
                  <a:pt x="1926317" y="532900"/>
                </a:lnTo>
                <a:cubicBezTo>
                  <a:pt x="1926317" y="532109"/>
                  <a:pt x="1928187" y="531319"/>
                  <a:pt x="1928187" y="530529"/>
                </a:cubicBezTo>
                <a:cubicBezTo>
                  <a:pt x="1928187" y="531319"/>
                  <a:pt x="1930054" y="531319"/>
                  <a:pt x="1930054" y="532109"/>
                </a:cubicBezTo>
                <a:cubicBezTo>
                  <a:pt x="1930054" y="532109"/>
                  <a:pt x="1929119" y="533693"/>
                  <a:pt x="1928187" y="533693"/>
                </a:cubicBezTo>
                <a:close/>
                <a:moveTo>
                  <a:pt x="1819762" y="533693"/>
                </a:moveTo>
                <a:lnTo>
                  <a:pt x="1821633" y="532109"/>
                </a:lnTo>
                <a:lnTo>
                  <a:pt x="1823503" y="532900"/>
                </a:lnTo>
                <a:cubicBezTo>
                  <a:pt x="1823503" y="533693"/>
                  <a:pt x="1822568" y="534484"/>
                  <a:pt x="1821633" y="535274"/>
                </a:cubicBezTo>
                <a:cubicBezTo>
                  <a:pt x="1822568" y="534484"/>
                  <a:pt x="1819762" y="533693"/>
                  <a:pt x="1819762" y="533693"/>
                </a:cubicBezTo>
                <a:close/>
                <a:moveTo>
                  <a:pt x="1755270" y="536065"/>
                </a:moveTo>
                <a:cubicBezTo>
                  <a:pt x="1754338" y="536065"/>
                  <a:pt x="1753403" y="534484"/>
                  <a:pt x="1752467" y="534484"/>
                </a:cubicBezTo>
                <a:cubicBezTo>
                  <a:pt x="1752467" y="535274"/>
                  <a:pt x="1751532" y="536065"/>
                  <a:pt x="1751532" y="536855"/>
                </a:cubicBezTo>
                <a:cubicBezTo>
                  <a:pt x="1750597" y="536855"/>
                  <a:pt x="1749665" y="537649"/>
                  <a:pt x="1749665" y="538439"/>
                </a:cubicBezTo>
                <a:lnTo>
                  <a:pt x="1747794" y="540020"/>
                </a:lnTo>
                <a:lnTo>
                  <a:pt x="1749665" y="541601"/>
                </a:lnTo>
                <a:lnTo>
                  <a:pt x="1748729" y="543185"/>
                </a:lnTo>
                <a:cubicBezTo>
                  <a:pt x="1747794" y="543185"/>
                  <a:pt x="1746859" y="541601"/>
                  <a:pt x="1745924" y="541601"/>
                </a:cubicBezTo>
                <a:lnTo>
                  <a:pt x="1744056" y="540810"/>
                </a:lnTo>
                <a:cubicBezTo>
                  <a:pt x="1744056" y="540020"/>
                  <a:pt x="1745924" y="539229"/>
                  <a:pt x="1745924" y="538439"/>
                </a:cubicBezTo>
                <a:cubicBezTo>
                  <a:pt x="1745924" y="538439"/>
                  <a:pt x="1747794" y="537649"/>
                  <a:pt x="1747794" y="536855"/>
                </a:cubicBezTo>
                <a:cubicBezTo>
                  <a:pt x="1747794" y="536855"/>
                  <a:pt x="1744988" y="536065"/>
                  <a:pt x="1744988" y="535274"/>
                </a:cubicBezTo>
                <a:cubicBezTo>
                  <a:pt x="1745924" y="535274"/>
                  <a:pt x="1746859" y="533693"/>
                  <a:pt x="1746859" y="533693"/>
                </a:cubicBezTo>
                <a:cubicBezTo>
                  <a:pt x="1747794" y="533693"/>
                  <a:pt x="1748729" y="535274"/>
                  <a:pt x="1748729" y="535274"/>
                </a:cubicBezTo>
                <a:cubicBezTo>
                  <a:pt x="1749665" y="535274"/>
                  <a:pt x="1750597" y="533693"/>
                  <a:pt x="1750597" y="533693"/>
                </a:cubicBezTo>
                <a:cubicBezTo>
                  <a:pt x="1750597" y="532900"/>
                  <a:pt x="1752467" y="532109"/>
                  <a:pt x="1752467" y="532109"/>
                </a:cubicBezTo>
                <a:cubicBezTo>
                  <a:pt x="1753403" y="532900"/>
                  <a:pt x="1755270" y="533693"/>
                  <a:pt x="1756205" y="534484"/>
                </a:cubicBezTo>
                <a:lnTo>
                  <a:pt x="1755270" y="536065"/>
                </a:lnTo>
                <a:close/>
                <a:moveTo>
                  <a:pt x="1644981" y="537649"/>
                </a:moveTo>
                <a:cubicBezTo>
                  <a:pt x="1644046" y="536855"/>
                  <a:pt x="1643111" y="536855"/>
                  <a:pt x="1642175" y="536065"/>
                </a:cubicBezTo>
                <a:lnTo>
                  <a:pt x="1640308" y="535274"/>
                </a:lnTo>
                <a:cubicBezTo>
                  <a:pt x="1640308" y="534484"/>
                  <a:pt x="1642175" y="533693"/>
                  <a:pt x="1642175" y="532900"/>
                </a:cubicBezTo>
                <a:lnTo>
                  <a:pt x="1644046" y="534484"/>
                </a:lnTo>
                <a:cubicBezTo>
                  <a:pt x="1644981" y="534484"/>
                  <a:pt x="1644981" y="532900"/>
                  <a:pt x="1645913" y="532900"/>
                </a:cubicBezTo>
                <a:lnTo>
                  <a:pt x="1647784" y="533693"/>
                </a:lnTo>
                <a:cubicBezTo>
                  <a:pt x="1646849" y="535274"/>
                  <a:pt x="1645913" y="536065"/>
                  <a:pt x="1644981" y="537649"/>
                </a:cubicBezTo>
                <a:close/>
                <a:moveTo>
                  <a:pt x="1634700" y="536855"/>
                </a:moveTo>
                <a:cubicBezTo>
                  <a:pt x="1634700" y="537649"/>
                  <a:pt x="1633764" y="538439"/>
                  <a:pt x="1633764" y="539229"/>
                </a:cubicBezTo>
                <a:cubicBezTo>
                  <a:pt x="1632829" y="539229"/>
                  <a:pt x="1631894" y="537649"/>
                  <a:pt x="1631894" y="537649"/>
                </a:cubicBezTo>
                <a:cubicBezTo>
                  <a:pt x="1630959" y="536855"/>
                  <a:pt x="1629091" y="536855"/>
                  <a:pt x="1629091" y="536065"/>
                </a:cubicBezTo>
                <a:lnTo>
                  <a:pt x="1630959" y="534484"/>
                </a:lnTo>
                <a:cubicBezTo>
                  <a:pt x="1631894" y="533693"/>
                  <a:pt x="1631894" y="532900"/>
                  <a:pt x="1632829" y="532900"/>
                </a:cubicBezTo>
                <a:cubicBezTo>
                  <a:pt x="1632829" y="532900"/>
                  <a:pt x="1633764" y="533693"/>
                  <a:pt x="1634700" y="533693"/>
                </a:cubicBezTo>
                <a:cubicBezTo>
                  <a:pt x="1634700" y="534484"/>
                  <a:pt x="1632829" y="535274"/>
                  <a:pt x="1632829" y="536065"/>
                </a:cubicBezTo>
                <a:cubicBezTo>
                  <a:pt x="1632829" y="536065"/>
                  <a:pt x="1635635" y="536855"/>
                  <a:pt x="1634700" y="536855"/>
                </a:cubicBezTo>
                <a:close/>
                <a:moveTo>
                  <a:pt x="1574880" y="537649"/>
                </a:moveTo>
                <a:lnTo>
                  <a:pt x="1573010" y="536065"/>
                </a:lnTo>
                <a:lnTo>
                  <a:pt x="1574880" y="534484"/>
                </a:lnTo>
                <a:lnTo>
                  <a:pt x="1576748" y="536065"/>
                </a:lnTo>
                <a:cubicBezTo>
                  <a:pt x="1576748" y="536065"/>
                  <a:pt x="1575816" y="537649"/>
                  <a:pt x="1574880" y="537649"/>
                </a:cubicBezTo>
                <a:close/>
                <a:moveTo>
                  <a:pt x="1511323" y="535274"/>
                </a:moveTo>
                <a:cubicBezTo>
                  <a:pt x="1511323" y="536065"/>
                  <a:pt x="1513191" y="536065"/>
                  <a:pt x="1513191" y="536855"/>
                </a:cubicBezTo>
                <a:cubicBezTo>
                  <a:pt x="1513191" y="536855"/>
                  <a:pt x="1511323" y="537649"/>
                  <a:pt x="1511323" y="538439"/>
                </a:cubicBezTo>
                <a:cubicBezTo>
                  <a:pt x="1512255" y="539229"/>
                  <a:pt x="1514126" y="539229"/>
                  <a:pt x="1514126" y="540020"/>
                </a:cubicBezTo>
                <a:lnTo>
                  <a:pt x="1512255" y="541601"/>
                </a:lnTo>
                <a:cubicBezTo>
                  <a:pt x="1511323" y="541601"/>
                  <a:pt x="1510388" y="540020"/>
                  <a:pt x="1510388" y="540020"/>
                </a:cubicBezTo>
                <a:lnTo>
                  <a:pt x="1508517" y="539229"/>
                </a:lnTo>
                <a:cubicBezTo>
                  <a:pt x="1507582" y="538439"/>
                  <a:pt x="1509453" y="537649"/>
                  <a:pt x="1509453" y="536855"/>
                </a:cubicBezTo>
                <a:lnTo>
                  <a:pt x="1507582" y="536065"/>
                </a:lnTo>
                <a:cubicBezTo>
                  <a:pt x="1507582" y="535274"/>
                  <a:pt x="1508517" y="534484"/>
                  <a:pt x="1509453" y="533693"/>
                </a:cubicBezTo>
                <a:lnTo>
                  <a:pt x="1510388" y="532109"/>
                </a:lnTo>
                <a:cubicBezTo>
                  <a:pt x="1510388" y="532900"/>
                  <a:pt x="1513191" y="532900"/>
                  <a:pt x="1513191" y="533693"/>
                </a:cubicBezTo>
                <a:cubicBezTo>
                  <a:pt x="1513191" y="533693"/>
                  <a:pt x="1511323" y="534484"/>
                  <a:pt x="1511323" y="535274"/>
                </a:cubicBezTo>
                <a:close/>
                <a:moveTo>
                  <a:pt x="1380468" y="526573"/>
                </a:moveTo>
                <a:cubicBezTo>
                  <a:pt x="1379533" y="527364"/>
                  <a:pt x="1378597" y="528948"/>
                  <a:pt x="1377665" y="529738"/>
                </a:cubicBezTo>
                <a:cubicBezTo>
                  <a:pt x="1376730" y="530529"/>
                  <a:pt x="1376730" y="531319"/>
                  <a:pt x="1375795" y="531319"/>
                </a:cubicBezTo>
                <a:cubicBezTo>
                  <a:pt x="1375795" y="532109"/>
                  <a:pt x="1374860" y="533693"/>
                  <a:pt x="1373924" y="533693"/>
                </a:cubicBezTo>
                <a:lnTo>
                  <a:pt x="1372057" y="532109"/>
                </a:lnTo>
                <a:lnTo>
                  <a:pt x="1373924" y="530529"/>
                </a:lnTo>
                <a:cubicBezTo>
                  <a:pt x="1373924" y="529738"/>
                  <a:pt x="1374860" y="528948"/>
                  <a:pt x="1375795" y="528948"/>
                </a:cubicBezTo>
                <a:cubicBezTo>
                  <a:pt x="1375795" y="528154"/>
                  <a:pt x="1376730" y="527364"/>
                  <a:pt x="1376730" y="526573"/>
                </a:cubicBezTo>
                <a:lnTo>
                  <a:pt x="1374860" y="525783"/>
                </a:lnTo>
                <a:cubicBezTo>
                  <a:pt x="1374860" y="524993"/>
                  <a:pt x="1376730" y="524199"/>
                  <a:pt x="1376730" y="523409"/>
                </a:cubicBezTo>
                <a:cubicBezTo>
                  <a:pt x="1376730" y="524199"/>
                  <a:pt x="1378597" y="524993"/>
                  <a:pt x="1378597" y="524993"/>
                </a:cubicBezTo>
                <a:cubicBezTo>
                  <a:pt x="1379533" y="525783"/>
                  <a:pt x="1379533" y="525783"/>
                  <a:pt x="1380468" y="526573"/>
                </a:cubicBezTo>
                <a:close/>
                <a:moveTo>
                  <a:pt x="1294373" y="526573"/>
                </a:moveTo>
                <a:cubicBezTo>
                  <a:pt x="1294373" y="527364"/>
                  <a:pt x="1295308" y="528154"/>
                  <a:pt x="1295308" y="528948"/>
                </a:cubicBezTo>
                <a:cubicBezTo>
                  <a:pt x="1296241" y="528948"/>
                  <a:pt x="1297176" y="529738"/>
                  <a:pt x="1297176" y="530529"/>
                </a:cubicBezTo>
                <a:lnTo>
                  <a:pt x="1299046" y="532109"/>
                </a:lnTo>
                <a:lnTo>
                  <a:pt x="1297176" y="533693"/>
                </a:lnTo>
                <a:cubicBezTo>
                  <a:pt x="1296241" y="533693"/>
                  <a:pt x="1295308" y="532109"/>
                  <a:pt x="1295308" y="531319"/>
                </a:cubicBezTo>
                <a:cubicBezTo>
                  <a:pt x="1294373" y="531319"/>
                  <a:pt x="1294373" y="530529"/>
                  <a:pt x="1293438" y="529738"/>
                </a:cubicBezTo>
                <a:cubicBezTo>
                  <a:pt x="1292503" y="528948"/>
                  <a:pt x="1291567" y="527364"/>
                  <a:pt x="1290635" y="526573"/>
                </a:cubicBezTo>
                <a:cubicBezTo>
                  <a:pt x="1291567" y="525783"/>
                  <a:pt x="1291567" y="525783"/>
                  <a:pt x="1292503" y="524993"/>
                </a:cubicBezTo>
                <a:cubicBezTo>
                  <a:pt x="1292503" y="524993"/>
                  <a:pt x="1294373" y="524199"/>
                  <a:pt x="1294373" y="523409"/>
                </a:cubicBezTo>
                <a:cubicBezTo>
                  <a:pt x="1294373" y="524199"/>
                  <a:pt x="1296241" y="524993"/>
                  <a:pt x="1296241" y="525783"/>
                </a:cubicBezTo>
                <a:lnTo>
                  <a:pt x="1294373" y="526573"/>
                </a:lnTo>
                <a:close/>
                <a:moveTo>
                  <a:pt x="1163518" y="536065"/>
                </a:moveTo>
                <a:lnTo>
                  <a:pt x="1161647" y="536855"/>
                </a:lnTo>
                <a:cubicBezTo>
                  <a:pt x="1161647" y="537649"/>
                  <a:pt x="1163518" y="538439"/>
                  <a:pt x="1162583" y="539229"/>
                </a:cubicBezTo>
                <a:lnTo>
                  <a:pt x="1160715" y="540020"/>
                </a:lnTo>
                <a:cubicBezTo>
                  <a:pt x="1160715" y="540020"/>
                  <a:pt x="1159780" y="541601"/>
                  <a:pt x="1158845" y="541601"/>
                </a:cubicBezTo>
                <a:lnTo>
                  <a:pt x="1156974" y="540020"/>
                </a:lnTo>
                <a:cubicBezTo>
                  <a:pt x="1156974" y="539229"/>
                  <a:pt x="1158845" y="539229"/>
                  <a:pt x="1159780" y="538439"/>
                </a:cubicBezTo>
                <a:cubicBezTo>
                  <a:pt x="1159780" y="537649"/>
                  <a:pt x="1157909" y="536855"/>
                  <a:pt x="1157909" y="536855"/>
                </a:cubicBezTo>
                <a:cubicBezTo>
                  <a:pt x="1157909" y="536065"/>
                  <a:pt x="1159780" y="536065"/>
                  <a:pt x="1159780" y="535274"/>
                </a:cubicBezTo>
                <a:cubicBezTo>
                  <a:pt x="1159780" y="534484"/>
                  <a:pt x="1157909" y="533693"/>
                  <a:pt x="1157909" y="533693"/>
                </a:cubicBezTo>
                <a:cubicBezTo>
                  <a:pt x="1157909" y="532900"/>
                  <a:pt x="1160715" y="532900"/>
                  <a:pt x="1160715" y="532109"/>
                </a:cubicBezTo>
                <a:lnTo>
                  <a:pt x="1161647" y="533693"/>
                </a:lnTo>
                <a:cubicBezTo>
                  <a:pt x="1162583" y="534484"/>
                  <a:pt x="1163518" y="535274"/>
                  <a:pt x="1163518" y="536065"/>
                </a:cubicBezTo>
                <a:close/>
                <a:moveTo>
                  <a:pt x="1098090" y="536065"/>
                </a:moveTo>
                <a:lnTo>
                  <a:pt x="1096223" y="537649"/>
                </a:lnTo>
                <a:cubicBezTo>
                  <a:pt x="1095288" y="537649"/>
                  <a:pt x="1094352" y="536065"/>
                  <a:pt x="1094352" y="536065"/>
                </a:cubicBezTo>
                <a:lnTo>
                  <a:pt x="1096223" y="534484"/>
                </a:lnTo>
                <a:lnTo>
                  <a:pt x="1098090" y="536065"/>
                </a:lnTo>
                <a:close/>
                <a:moveTo>
                  <a:pt x="1038271" y="532900"/>
                </a:moveTo>
                <a:cubicBezTo>
                  <a:pt x="1039206" y="532900"/>
                  <a:pt x="1039206" y="533693"/>
                  <a:pt x="1040142" y="534484"/>
                </a:cubicBezTo>
                <a:lnTo>
                  <a:pt x="1042012" y="536065"/>
                </a:lnTo>
                <a:cubicBezTo>
                  <a:pt x="1042012" y="536855"/>
                  <a:pt x="1040142" y="536855"/>
                  <a:pt x="1039206" y="537649"/>
                </a:cubicBezTo>
                <a:cubicBezTo>
                  <a:pt x="1039206" y="537649"/>
                  <a:pt x="1038271" y="539229"/>
                  <a:pt x="1037339" y="539229"/>
                </a:cubicBezTo>
                <a:cubicBezTo>
                  <a:pt x="1037339" y="538439"/>
                  <a:pt x="1036404" y="537649"/>
                  <a:pt x="1036404" y="536855"/>
                </a:cubicBezTo>
                <a:cubicBezTo>
                  <a:pt x="1035468" y="536855"/>
                  <a:pt x="1038271" y="536065"/>
                  <a:pt x="1038271" y="536065"/>
                </a:cubicBezTo>
                <a:cubicBezTo>
                  <a:pt x="1038271" y="535274"/>
                  <a:pt x="1036404" y="534484"/>
                  <a:pt x="1036404" y="533693"/>
                </a:cubicBezTo>
                <a:cubicBezTo>
                  <a:pt x="1037339" y="533693"/>
                  <a:pt x="1038271" y="532900"/>
                  <a:pt x="1038271" y="532900"/>
                </a:cubicBezTo>
                <a:close/>
                <a:moveTo>
                  <a:pt x="1027057" y="534484"/>
                </a:moveTo>
                <a:lnTo>
                  <a:pt x="1028925" y="532900"/>
                </a:lnTo>
                <a:cubicBezTo>
                  <a:pt x="1028925" y="533693"/>
                  <a:pt x="1030795" y="534484"/>
                  <a:pt x="1030795" y="535274"/>
                </a:cubicBezTo>
                <a:lnTo>
                  <a:pt x="1028925" y="536065"/>
                </a:lnTo>
                <a:cubicBezTo>
                  <a:pt x="1027993" y="536855"/>
                  <a:pt x="1027057" y="536855"/>
                  <a:pt x="1026122" y="537649"/>
                </a:cubicBezTo>
                <a:cubicBezTo>
                  <a:pt x="1025187" y="536065"/>
                  <a:pt x="1024251" y="535274"/>
                  <a:pt x="1023316" y="533693"/>
                </a:cubicBezTo>
                <a:lnTo>
                  <a:pt x="1025187" y="532900"/>
                </a:lnTo>
                <a:cubicBezTo>
                  <a:pt x="1026122" y="532900"/>
                  <a:pt x="1026122" y="534484"/>
                  <a:pt x="1027057" y="534484"/>
                </a:cubicBezTo>
                <a:close/>
                <a:moveTo>
                  <a:pt x="920503" y="533693"/>
                </a:moveTo>
                <a:cubicBezTo>
                  <a:pt x="920503" y="533693"/>
                  <a:pt x="921438" y="535274"/>
                  <a:pt x="922374" y="535274"/>
                </a:cubicBezTo>
                <a:cubicBezTo>
                  <a:pt x="922374" y="535274"/>
                  <a:pt x="923309" y="533693"/>
                  <a:pt x="924241" y="533693"/>
                </a:cubicBezTo>
                <a:cubicBezTo>
                  <a:pt x="924241" y="533693"/>
                  <a:pt x="925176" y="535274"/>
                  <a:pt x="926112" y="535274"/>
                </a:cubicBezTo>
                <a:cubicBezTo>
                  <a:pt x="926112" y="536065"/>
                  <a:pt x="923309" y="536855"/>
                  <a:pt x="923309" y="536855"/>
                </a:cubicBezTo>
                <a:cubicBezTo>
                  <a:pt x="923309" y="537649"/>
                  <a:pt x="925176" y="538439"/>
                  <a:pt x="925176" y="538439"/>
                </a:cubicBezTo>
                <a:cubicBezTo>
                  <a:pt x="925176" y="539229"/>
                  <a:pt x="927047" y="540020"/>
                  <a:pt x="927047" y="540810"/>
                </a:cubicBezTo>
                <a:lnTo>
                  <a:pt x="925176" y="541601"/>
                </a:lnTo>
                <a:cubicBezTo>
                  <a:pt x="924241" y="541601"/>
                  <a:pt x="923309" y="543185"/>
                  <a:pt x="922374" y="543185"/>
                </a:cubicBezTo>
                <a:lnTo>
                  <a:pt x="921438" y="541601"/>
                </a:lnTo>
                <a:lnTo>
                  <a:pt x="923309" y="540020"/>
                </a:lnTo>
                <a:lnTo>
                  <a:pt x="921438" y="538439"/>
                </a:lnTo>
                <a:cubicBezTo>
                  <a:pt x="921438" y="537649"/>
                  <a:pt x="920503" y="536855"/>
                  <a:pt x="919568" y="536855"/>
                </a:cubicBezTo>
                <a:cubicBezTo>
                  <a:pt x="919568" y="536065"/>
                  <a:pt x="918636" y="535274"/>
                  <a:pt x="918636" y="534484"/>
                </a:cubicBezTo>
                <a:cubicBezTo>
                  <a:pt x="917700" y="534484"/>
                  <a:pt x="916765" y="536065"/>
                  <a:pt x="915830" y="536065"/>
                </a:cubicBezTo>
                <a:lnTo>
                  <a:pt x="914895" y="534484"/>
                </a:lnTo>
                <a:cubicBezTo>
                  <a:pt x="915830" y="533693"/>
                  <a:pt x="917700" y="532900"/>
                  <a:pt x="918636" y="532109"/>
                </a:cubicBezTo>
                <a:cubicBezTo>
                  <a:pt x="918636" y="532109"/>
                  <a:pt x="920503" y="532900"/>
                  <a:pt x="920503" y="533693"/>
                </a:cubicBezTo>
                <a:close/>
                <a:moveTo>
                  <a:pt x="851338" y="533693"/>
                </a:moveTo>
                <a:cubicBezTo>
                  <a:pt x="851338" y="533693"/>
                  <a:pt x="848535" y="534484"/>
                  <a:pt x="849470" y="535274"/>
                </a:cubicBezTo>
                <a:cubicBezTo>
                  <a:pt x="848535" y="534484"/>
                  <a:pt x="847600" y="533693"/>
                  <a:pt x="847600" y="532900"/>
                </a:cubicBezTo>
                <a:lnTo>
                  <a:pt x="849470" y="532109"/>
                </a:lnTo>
                <a:lnTo>
                  <a:pt x="851338" y="533693"/>
                </a:lnTo>
                <a:close/>
                <a:moveTo>
                  <a:pt x="742916" y="533693"/>
                </a:moveTo>
                <a:cubicBezTo>
                  <a:pt x="741981" y="533693"/>
                  <a:pt x="741046" y="532109"/>
                  <a:pt x="741046" y="532109"/>
                </a:cubicBezTo>
                <a:cubicBezTo>
                  <a:pt x="741046" y="531319"/>
                  <a:pt x="742916" y="531319"/>
                  <a:pt x="742916" y="530529"/>
                </a:cubicBezTo>
                <a:cubicBezTo>
                  <a:pt x="742916" y="531319"/>
                  <a:pt x="744787" y="532109"/>
                  <a:pt x="744787" y="532900"/>
                </a:cubicBezTo>
                <a:lnTo>
                  <a:pt x="742916" y="533693"/>
                </a:lnTo>
                <a:close/>
                <a:moveTo>
                  <a:pt x="697116" y="535274"/>
                </a:moveTo>
                <a:lnTo>
                  <a:pt x="696181" y="533693"/>
                </a:lnTo>
                <a:lnTo>
                  <a:pt x="698052" y="532109"/>
                </a:lnTo>
                <a:lnTo>
                  <a:pt x="698987" y="533693"/>
                </a:lnTo>
                <a:lnTo>
                  <a:pt x="697116" y="535274"/>
                </a:lnTo>
                <a:close/>
                <a:moveTo>
                  <a:pt x="626083" y="536855"/>
                </a:moveTo>
                <a:cubicBezTo>
                  <a:pt x="626083" y="536855"/>
                  <a:pt x="627951" y="537649"/>
                  <a:pt x="627951" y="538439"/>
                </a:cubicBezTo>
                <a:cubicBezTo>
                  <a:pt x="627016" y="538439"/>
                  <a:pt x="626083" y="539229"/>
                  <a:pt x="625148" y="539229"/>
                </a:cubicBezTo>
                <a:cubicBezTo>
                  <a:pt x="625148" y="539229"/>
                  <a:pt x="624213" y="538439"/>
                  <a:pt x="624213" y="537649"/>
                </a:cubicBezTo>
                <a:cubicBezTo>
                  <a:pt x="623278" y="537649"/>
                  <a:pt x="622342" y="536065"/>
                  <a:pt x="622342" y="536065"/>
                </a:cubicBezTo>
                <a:lnTo>
                  <a:pt x="624213" y="534484"/>
                </a:lnTo>
                <a:cubicBezTo>
                  <a:pt x="625148" y="535274"/>
                  <a:pt x="625148" y="536065"/>
                  <a:pt x="626083" y="536855"/>
                </a:cubicBezTo>
                <a:close/>
                <a:moveTo>
                  <a:pt x="597106" y="529738"/>
                </a:moveTo>
                <a:cubicBezTo>
                  <a:pt x="598041" y="529738"/>
                  <a:pt x="598041" y="532109"/>
                  <a:pt x="598977" y="532109"/>
                </a:cubicBezTo>
                <a:lnTo>
                  <a:pt x="600847" y="530529"/>
                </a:lnTo>
                <a:cubicBezTo>
                  <a:pt x="600847" y="530529"/>
                  <a:pt x="601782" y="531319"/>
                  <a:pt x="602714" y="532109"/>
                </a:cubicBezTo>
                <a:cubicBezTo>
                  <a:pt x="602714" y="532900"/>
                  <a:pt x="603650" y="533693"/>
                  <a:pt x="603650" y="533693"/>
                </a:cubicBezTo>
                <a:cubicBezTo>
                  <a:pt x="603650" y="534484"/>
                  <a:pt x="601782" y="535274"/>
                  <a:pt x="601782" y="535274"/>
                </a:cubicBezTo>
                <a:cubicBezTo>
                  <a:pt x="601782" y="536065"/>
                  <a:pt x="603650" y="536855"/>
                  <a:pt x="603650" y="536855"/>
                </a:cubicBezTo>
                <a:cubicBezTo>
                  <a:pt x="602714" y="536855"/>
                  <a:pt x="601782" y="538439"/>
                  <a:pt x="600847" y="538439"/>
                </a:cubicBezTo>
                <a:cubicBezTo>
                  <a:pt x="600847" y="538439"/>
                  <a:pt x="600847" y="536855"/>
                  <a:pt x="599912" y="536855"/>
                </a:cubicBezTo>
                <a:cubicBezTo>
                  <a:pt x="598977" y="536855"/>
                  <a:pt x="598041" y="538439"/>
                  <a:pt x="598041" y="537649"/>
                </a:cubicBezTo>
                <a:cubicBezTo>
                  <a:pt x="597106" y="537649"/>
                  <a:pt x="596174" y="536855"/>
                  <a:pt x="596174" y="536065"/>
                </a:cubicBezTo>
                <a:cubicBezTo>
                  <a:pt x="596174" y="536065"/>
                  <a:pt x="594303" y="535274"/>
                  <a:pt x="594303" y="534484"/>
                </a:cubicBezTo>
                <a:cubicBezTo>
                  <a:pt x="594303" y="533693"/>
                  <a:pt x="596174" y="533693"/>
                  <a:pt x="596174" y="532900"/>
                </a:cubicBezTo>
                <a:lnTo>
                  <a:pt x="595239" y="531319"/>
                </a:lnTo>
                <a:cubicBezTo>
                  <a:pt x="595239" y="531319"/>
                  <a:pt x="596174" y="529738"/>
                  <a:pt x="597106" y="529738"/>
                </a:cubicBezTo>
                <a:close/>
                <a:moveTo>
                  <a:pt x="556915" y="533693"/>
                </a:moveTo>
                <a:cubicBezTo>
                  <a:pt x="556915" y="533693"/>
                  <a:pt x="555983" y="532109"/>
                  <a:pt x="555983" y="531319"/>
                </a:cubicBezTo>
                <a:cubicBezTo>
                  <a:pt x="555047" y="531319"/>
                  <a:pt x="554112" y="530529"/>
                  <a:pt x="554112" y="529738"/>
                </a:cubicBezTo>
                <a:cubicBezTo>
                  <a:pt x="554112" y="529738"/>
                  <a:pt x="555983" y="528948"/>
                  <a:pt x="555983" y="528154"/>
                </a:cubicBezTo>
                <a:cubicBezTo>
                  <a:pt x="556915" y="529738"/>
                  <a:pt x="557850" y="530529"/>
                  <a:pt x="559721" y="532109"/>
                </a:cubicBezTo>
                <a:cubicBezTo>
                  <a:pt x="558785" y="532109"/>
                  <a:pt x="557850" y="533693"/>
                  <a:pt x="556915" y="533693"/>
                </a:cubicBezTo>
                <a:close/>
                <a:moveTo>
                  <a:pt x="461581" y="544765"/>
                </a:moveTo>
                <a:cubicBezTo>
                  <a:pt x="461581" y="544765"/>
                  <a:pt x="460645" y="543185"/>
                  <a:pt x="459710" y="543185"/>
                </a:cubicBezTo>
                <a:lnTo>
                  <a:pt x="462513" y="541601"/>
                </a:lnTo>
                <a:lnTo>
                  <a:pt x="463448" y="543185"/>
                </a:lnTo>
                <a:lnTo>
                  <a:pt x="461581" y="544765"/>
                </a:lnTo>
                <a:close/>
                <a:moveTo>
                  <a:pt x="439147" y="531319"/>
                </a:moveTo>
                <a:cubicBezTo>
                  <a:pt x="440082" y="531319"/>
                  <a:pt x="441017" y="532900"/>
                  <a:pt x="441017" y="532900"/>
                </a:cubicBezTo>
                <a:lnTo>
                  <a:pt x="439147" y="534484"/>
                </a:lnTo>
                <a:cubicBezTo>
                  <a:pt x="438212" y="534484"/>
                  <a:pt x="437279" y="535274"/>
                  <a:pt x="437279" y="535274"/>
                </a:cubicBezTo>
                <a:cubicBezTo>
                  <a:pt x="436344" y="535274"/>
                  <a:pt x="436344" y="533693"/>
                  <a:pt x="435409" y="533693"/>
                </a:cubicBezTo>
                <a:lnTo>
                  <a:pt x="437279" y="532109"/>
                </a:lnTo>
                <a:cubicBezTo>
                  <a:pt x="438212" y="532109"/>
                  <a:pt x="439147" y="531319"/>
                  <a:pt x="439147" y="531319"/>
                </a:cubicBezTo>
                <a:close/>
                <a:moveTo>
                  <a:pt x="530746" y="497306"/>
                </a:moveTo>
                <a:cubicBezTo>
                  <a:pt x="530746" y="496516"/>
                  <a:pt x="529811" y="495725"/>
                  <a:pt x="529811" y="495725"/>
                </a:cubicBezTo>
                <a:cubicBezTo>
                  <a:pt x="528876" y="494935"/>
                  <a:pt x="528876" y="494145"/>
                  <a:pt x="527940" y="493351"/>
                </a:cubicBezTo>
                <a:cubicBezTo>
                  <a:pt x="527008" y="493351"/>
                  <a:pt x="527008" y="492561"/>
                  <a:pt x="526073" y="491770"/>
                </a:cubicBezTo>
                <a:cubicBezTo>
                  <a:pt x="527008" y="491770"/>
                  <a:pt x="527940" y="490189"/>
                  <a:pt x="527940" y="490189"/>
                </a:cubicBezTo>
                <a:cubicBezTo>
                  <a:pt x="528876" y="490980"/>
                  <a:pt x="529811" y="491770"/>
                  <a:pt x="529811" y="492561"/>
                </a:cubicBezTo>
                <a:cubicBezTo>
                  <a:pt x="530746" y="492561"/>
                  <a:pt x="530746" y="493351"/>
                  <a:pt x="531681" y="494145"/>
                </a:cubicBezTo>
                <a:cubicBezTo>
                  <a:pt x="531681" y="494935"/>
                  <a:pt x="532614" y="494935"/>
                  <a:pt x="533549" y="495725"/>
                </a:cubicBezTo>
                <a:lnTo>
                  <a:pt x="534484" y="497306"/>
                </a:lnTo>
                <a:lnTo>
                  <a:pt x="532614" y="498890"/>
                </a:lnTo>
                <a:cubicBezTo>
                  <a:pt x="531681" y="498100"/>
                  <a:pt x="531681" y="498100"/>
                  <a:pt x="530746" y="497306"/>
                </a:cubicBezTo>
                <a:close/>
                <a:moveTo>
                  <a:pt x="522332" y="491770"/>
                </a:moveTo>
                <a:cubicBezTo>
                  <a:pt x="522332" y="490980"/>
                  <a:pt x="524203" y="490189"/>
                  <a:pt x="525138" y="490189"/>
                </a:cubicBezTo>
                <a:lnTo>
                  <a:pt x="526073" y="491770"/>
                </a:lnTo>
                <a:lnTo>
                  <a:pt x="524203" y="493351"/>
                </a:lnTo>
                <a:lnTo>
                  <a:pt x="522332" y="491770"/>
                </a:lnTo>
                <a:close/>
                <a:moveTo>
                  <a:pt x="584022" y="496516"/>
                </a:moveTo>
                <a:cubicBezTo>
                  <a:pt x="584022" y="496516"/>
                  <a:pt x="584957" y="498100"/>
                  <a:pt x="584957" y="498890"/>
                </a:cubicBezTo>
                <a:lnTo>
                  <a:pt x="583086" y="499681"/>
                </a:lnTo>
                <a:lnTo>
                  <a:pt x="581219" y="498100"/>
                </a:lnTo>
                <a:cubicBezTo>
                  <a:pt x="581219" y="498100"/>
                  <a:pt x="583086" y="496516"/>
                  <a:pt x="584022" y="496516"/>
                </a:cubicBezTo>
                <a:close/>
                <a:moveTo>
                  <a:pt x="639168" y="499681"/>
                </a:moveTo>
                <a:cubicBezTo>
                  <a:pt x="640103" y="499681"/>
                  <a:pt x="641035" y="498890"/>
                  <a:pt x="641035" y="498890"/>
                </a:cubicBezTo>
                <a:cubicBezTo>
                  <a:pt x="641970" y="498890"/>
                  <a:pt x="641970" y="500471"/>
                  <a:pt x="642906" y="500471"/>
                </a:cubicBezTo>
                <a:lnTo>
                  <a:pt x="641035" y="502052"/>
                </a:lnTo>
                <a:cubicBezTo>
                  <a:pt x="640103" y="502052"/>
                  <a:pt x="640103" y="499681"/>
                  <a:pt x="639168" y="499681"/>
                </a:cubicBezTo>
                <a:close/>
                <a:moveTo>
                  <a:pt x="637297" y="501261"/>
                </a:moveTo>
                <a:cubicBezTo>
                  <a:pt x="636362" y="501261"/>
                  <a:pt x="636362" y="499681"/>
                  <a:pt x="635430" y="499681"/>
                </a:cubicBezTo>
                <a:lnTo>
                  <a:pt x="637297" y="498100"/>
                </a:lnTo>
                <a:cubicBezTo>
                  <a:pt x="638232" y="498100"/>
                  <a:pt x="639168" y="499681"/>
                  <a:pt x="639168" y="499681"/>
                </a:cubicBezTo>
                <a:cubicBezTo>
                  <a:pt x="638232" y="499681"/>
                  <a:pt x="638232" y="501261"/>
                  <a:pt x="637297" y="501261"/>
                </a:cubicBezTo>
                <a:close/>
                <a:moveTo>
                  <a:pt x="631689" y="502052"/>
                </a:moveTo>
                <a:cubicBezTo>
                  <a:pt x="630757" y="501261"/>
                  <a:pt x="630757" y="501261"/>
                  <a:pt x="629821" y="500471"/>
                </a:cubicBezTo>
                <a:lnTo>
                  <a:pt x="627951" y="498890"/>
                </a:lnTo>
                <a:cubicBezTo>
                  <a:pt x="627951" y="498100"/>
                  <a:pt x="629821" y="497306"/>
                  <a:pt x="630757" y="497306"/>
                </a:cubicBezTo>
                <a:cubicBezTo>
                  <a:pt x="630757" y="496516"/>
                  <a:pt x="631689" y="496516"/>
                  <a:pt x="632624" y="495725"/>
                </a:cubicBezTo>
                <a:cubicBezTo>
                  <a:pt x="632624" y="496516"/>
                  <a:pt x="633559" y="497306"/>
                  <a:pt x="633559" y="498100"/>
                </a:cubicBezTo>
                <a:cubicBezTo>
                  <a:pt x="634495" y="498100"/>
                  <a:pt x="635430" y="499681"/>
                  <a:pt x="635430" y="499681"/>
                </a:cubicBezTo>
                <a:cubicBezTo>
                  <a:pt x="635430" y="499681"/>
                  <a:pt x="633559" y="500471"/>
                  <a:pt x="633559" y="501261"/>
                </a:cubicBezTo>
                <a:cubicBezTo>
                  <a:pt x="632624" y="501261"/>
                  <a:pt x="631689" y="502052"/>
                  <a:pt x="631689" y="502052"/>
                </a:cubicBezTo>
                <a:close/>
                <a:moveTo>
                  <a:pt x="912092" y="494145"/>
                </a:moveTo>
                <a:cubicBezTo>
                  <a:pt x="911157" y="494935"/>
                  <a:pt x="909286" y="495725"/>
                  <a:pt x="909286" y="495725"/>
                </a:cubicBezTo>
                <a:lnTo>
                  <a:pt x="908354" y="494145"/>
                </a:lnTo>
                <a:lnTo>
                  <a:pt x="910222" y="492561"/>
                </a:lnTo>
                <a:lnTo>
                  <a:pt x="912092" y="494145"/>
                </a:lnTo>
                <a:close/>
                <a:moveTo>
                  <a:pt x="963497" y="497306"/>
                </a:moveTo>
                <a:cubicBezTo>
                  <a:pt x="963497" y="498100"/>
                  <a:pt x="965368" y="498100"/>
                  <a:pt x="965368" y="498890"/>
                </a:cubicBezTo>
                <a:cubicBezTo>
                  <a:pt x="965368" y="499681"/>
                  <a:pt x="963497" y="499681"/>
                  <a:pt x="963497" y="500471"/>
                </a:cubicBezTo>
                <a:cubicBezTo>
                  <a:pt x="963497" y="499681"/>
                  <a:pt x="961630" y="498890"/>
                  <a:pt x="961630" y="498890"/>
                </a:cubicBezTo>
                <a:cubicBezTo>
                  <a:pt x="961630" y="498100"/>
                  <a:pt x="963497" y="497306"/>
                  <a:pt x="963497" y="497306"/>
                </a:cubicBezTo>
                <a:close/>
                <a:moveTo>
                  <a:pt x="1011167" y="502845"/>
                </a:moveTo>
                <a:cubicBezTo>
                  <a:pt x="1011167" y="502845"/>
                  <a:pt x="1010232" y="501261"/>
                  <a:pt x="1010232" y="500471"/>
                </a:cubicBezTo>
                <a:lnTo>
                  <a:pt x="1012102" y="499681"/>
                </a:lnTo>
                <a:cubicBezTo>
                  <a:pt x="1012102" y="499681"/>
                  <a:pt x="1013035" y="501261"/>
                  <a:pt x="1013970" y="501261"/>
                </a:cubicBezTo>
                <a:cubicBezTo>
                  <a:pt x="1013035" y="501261"/>
                  <a:pt x="1012102" y="502845"/>
                  <a:pt x="1011167" y="502845"/>
                </a:cubicBezTo>
                <a:close/>
                <a:moveTo>
                  <a:pt x="1063507" y="494145"/>
                </a:moveTo>
                <a:lnTo>
                  <a:pt x="1065378" y="492561"/>
                </a:lnTo>
                <a:cubicBezTo>
                  <a:pt x="1066313" y="493351"/>
                  <a:pt x="1066313" y="494145"/>
                  <a:pt x="1067248" y="494935"/>
                </a:cubicBezTo>
                <a:cubicBezTo>
                  <a:pt x="1067248" y="494935"/>
                  <a:pt x="1068181" y="495725"/>
                  <a:pt x="1068181" y="496516"/>
                </a:cubicBezTo>
                <a:cubicBezTo>
                  <a:pt x="1069116" y="496516"/>
                  <a:pt x="1066313" y="497306"/>
                  <a:pt x="1066313" y="498100"/>
                </a:cubicBezTo>
                <a:cubicBezTo>
                  <a:pt x="1066313" y="497306"/>
                  <a:pt x="1065378" y="496516"/>
                  <a:pt x="1065378" y="495725"/>
                </a:cubicBezTo>
                <a:cubicBezTo>
                  <a:pt x="1064443" y="495725"/>
                  <a:pt x="1063507" y="494145"/>
                  <a:pt x="1063507" y="494145"/>
                </a:cubicBezTo>
                <a:close/>
                <a:moveTo>
                  <a:pt x="1096223" y="501261"/>
                </a:moveTo>
                <a:lnTo>
                  <a:pt x="1094352" y="499681"/>
                </a:lnTo>
                <a:cubicBezTo>
                  <a:pt x="1094352" y="498890"/>
                  <a:pt x="1096223" y="498100"/>
                  <a:pt x="1096223" y="498100"/>
                </a:cubicBezTo>
                <a:cubicBezTo>
                  <a:pt x="1097155" y="497306"/>
                  <a:pt x="1098090" y="496516"/>
                  <a:pt x="1099025" y="496516"/>
                </a:cubicBezTo>
                <a:lnTo>
                  <a:pt x="1099961" y="498100"/>
                </a:lnTo>
                <a:lnTo>
                  <a:pt x="1101828" y="497306"/>
                </a:lnTo>
                <a:cubicBezTo>
                  <a:pt x="1102763" y="497306"/>
                  <a:pt x="1100896" y="495725"/>
                  <a:pt x="1100896" y="494935"/>
                </a:cubicBezTo>
                <a:cubicBezTo>
                  <a:pt x="1100896" y="494935"/>
                  <a:pt x="1099025" y="494145"/>
                  <a:pt x="1099025" y="493351"/>
                </a:cubicBezTo>
                <a:lnTo>
                  <a:pt x="1100896" y="492561"/>
                </a:lnTo>
                <a:cubicBezTo>
                  <a:pt x="1100896" y="491770"/>
                  <a:pt x="1102763" y="494145"/>
                  <a:pt x="1102763" y="494145"/>
                </a:cubicBezTo>
                <a:cubicBezTo>
                  <a:pt x="1103699" y="494145"/>
                  <a:pt x="1103699" y="492561"/>
                  <a:pt x="1104634" y="492561"/>
                </a:cubicBezTo>
                <a:lnTo>
                  <a:pt x="1106504" y="494145"/>
                </a:lnTo>
                <a:cubicBezTo>
                  <a:pt x="1106504" y="494935"/>
                  <a:pt x="1107437" y="495725"/>
                  <a:pt x="1108372" y="496516"/>
                </a:cubicBezTo>
                <a:cubicBezTo>
                  <a:pt x="1108372" y="495725"/>
                  <a:pt x="1109307" y="494935"/>
                  <a:pt x="1110242" y="494935"/>
                </a:cubicBezTo>
                <a:cubicBezTo>
                  <a:pt x="1110242" y="494935"/>
                  <a:pt x="1111178" y="496516"/>
                  <a:pt x="1112113" y="496516"/>
                </a:cubicBezTo>
                <a:lnTo>
                  <a:pt x="1113045" y="498100"/>
                </a:lnTo>
                <a:cubicBezTo>
                  <a:pt x="1113045" y="498890"/>
                  <a:pt x="1111178" y="499681"/>
                  <a:pt x="1111178" y="499681"/>
                </a:cubicBezTo>
                <a:lnTo>
                  <a:pt x="1109307" y="498100"/>
                </a:lnTo>
                <a:lnTo>
                  <a:pt x="1107437" y="498890"/>
                </a:lnTo>
                <a:cubicBezTo>
                  <a:pt x="1106504" y="499681"/>
                  <a:pt x="1106504" y="500471"/>
                  <a:pt x="1105569" y="500471"/>
                </a:cubicBezTo>
                <a:cubicBezTo>
                  <a:pt x="1104634" y="501261"/>
                  <a:pt x="1103699" y="501261"/>
                  <a:pt x="1103699" y="502052"/>
                </a:cubicBezTo>
                <a:cubicBezTo>
                  <a:pt x="1101828" y="502845"/>
                  <a:pt x="1100896" y="503636"/>
                  <a:pt x="1099025" y="504426"/>
                </a:cubicBezTo>
                <a:cubicBezTo>
                  <a:pt x="1099025" y="504426"/>
                  <a:pt x="1098090" y="503636"/>
                  <a:pt x="1097155" y="502845"/>
                </a:cubicBezTo>
                <a:cubicBezTo>
                  <a:pt x="1097155" y="502052"/>
                  <a:pt x="1096223" y="502052"/>
                  <a:pt x="1096223" y="501261"/>
                </a:cubicBezTo>
                <a:close/>
                <a:moveTo>
                  <a:pt x="1126132" y="498100"/>
                </a:moveTo>
                <a:lnTo>
                  <a:pt x="1125197" y="496516"/>
                </a:lnTo>
                <a:cubicBezTo>
                  <a:pt x="1124262" y="496516"/>
                  <a:pt x="1123327" y="494935"/>
                  <a:pt x="1123327" y="494935"/>
                </a:cubicBezTo>
                <a:lnTo>
                  <a:pt x="1125197" y="493351"/>
                </a:lnTo>
                <a:cubicBezTo>
                  <a:pt x="1126132" y="494145"/>
                  <a:pt x="1126132" y="494935"/>
                  <a:pt x="1127065" y="494935"/>
                </a:cubicBezTo>
                <a:cubicBezTo>
                  <a:pt x="1128000" y="495725"/>
                  <a:pt x="1128000" y="496516"/>
                  <a:pt x="1128935" y="496516"/>
                </a:cubicBezTo>
                <a:cubicBezTo>
                  <a:pt x="1128000" y="496516"/>
                  <a:pt x="1127065" y="498100"/>
                  <a:pt x="1126132" y="498100"/>
                </a:cubicBezTo>
                <a:close/>
                <a:moveTo>
                  <a:pt x="1129014" y="496714"/>
                </a:moveTo>
                <a:cubicBezTo>
                  <a:pt x="1128967" y="496695"/>
                  <a:pt x="1128935" y="496645"/>
                  <a:pt x="1128935" y="496516"/>
                </a:cubicBezTo>
                <a:cubicBezTo>
                  <a:pt x="1128935" y="496582"/>
                  <a:pt x="1129001" y="496648"/>
                  <a:pt x="1129014" y="496714"/>
                </a:cubicBezTo>
                <a:close/>
                <a:moveTo>
                  <a:pt x="1177537" y="495725"/>
                </a:moveTo>
                <a:cubicBezTo>
                  <a:pt x="1176605" y="496516"/>
                  <a:pt x="1175670" y="497306"/>
                  <a:pt x="1175670" y="497306"/>
                </a:cubicBezTo>
                <a:cubicBezTo>
                  <a:pt x="1174735" y="498100"/>
                  <a:pt x="1173799" y="498890"/>
                  <a:pt x="1172864" y="498890"/>
                </a:cubicBezTo>
                <a:cubicBezTo>
                  <a:pt x="1172864" y="498890"/>
                  <a:pt x="1171929" y="500471"/>
                  <a:pt x="1170997" y="500471"/>
                </a:cubicBezTo>
                <a:cubicBezTo>
                  <a:pt x="1170997" y="500471"/>
                  <a:pt x="1170062" y="498890"/>
                  <a:pt x="1169126" y="498100"/>
                </a:cubicBezTo>
                <a:lnTo>
                  <a:pt x="1171929" y="497306"/>
                </a:lnTo>
                <a:cubicBezTo>
                  <a:pt x="1171929" y="496516"/>
                  <a:pt x="1170062" y="495725"/>
                  <a:pt x="1170062" y="494935"/>
                </a:cubicBezTo>
                <a:cubicBezTo>
                  <a:pt x="1169126" y="494935"/>
                  <a:pt x="1169126" y="494145"/>
                  <a:pt x="1168191" y="493351"/>
                </a:cubicBezTo>
                <a:cubicBezTo>
                  <a:pt x="1170062" y="492561"/>
                  <a:pt x="1170997" y="491770"/>
                  <a:pt x="1172864" y="490980"/>
                </a:cubicBezTo>
                <a:lnTo>
                  <a:pt x="1173799" y="492561"/>
                </a:lnTo>
                <a:cubicBezTo>
                  <a:pt x="1174735" y="492561"/>
                  <a:pt x="1175670" y="490980"/>
                  <a:pt x="1176605" y="490980"/>
                </a:cubicBezTo>
                <a:cubicBezTo>
                  <a:pt x="1176605" y="490980"/>
                  <a:pt x="1177537" y="492561"/>
                  <a:pt x="1177537" y="493351"/>
                </a:cubicBezTo>
                <a:cubicBezTo>
                  <a:pt x="1178473" y="493351"/>
                  <a:pt x="1178473" y="494145"/>
                  <a:pt x="1179408" y="494935"/>
                </a:cubicBezTo>
                <a:cubicBezTo>
                  <a:pt x="1179408" y="494935"/>
                  <a:pt x="1181278" y="495725"/>
                  <a:pt x="1181278" y="496516"/>
                </a:cubicBezTo>
                <a:cubicBezTo>
                  <a:pt x="1181278" y="496516"/>
                  <a:pt x="1179408" y="497306"/>
                  <a:pt x="1178473" y="498100"/>
                </a:cubicBezTo>
                <a:cubicBezTo>
                  <a:pt x="1179408" y="497306"/>
                  <a:pt x="1177537" y="496516"/>
                  <a:pt x="1177537" y="495725"/>
                </a:cubicBezTo>
                <a:close/>
                <a:moveTo>
                  <a:pt x="1330930" y="486234"/>
                </a:moveTo>
                <a:lnTo>
                  <a:pt x="1332801" y="484650"/>
                </a:lnTo>
                <a:lnTo>
                  <a:pt x="1334668" y="485444"/>
                </a:lnTo>
                <a:cubicBezTo>
                  <a:pt x="1334668" y="486234"/>
                  <a:pt x="1332801" y="487025"/>
                  <a:pt x="1332801" y="487025"/>
                </a:cubicBezTo>
                <a:cubicBezTo>
                  <a:pt x="1332801" y="487025"/>
                  <a:pt x="1331866" y="486234"/>
                  <a:pt x="1330930" y="486234"/>
                </a:cubicBezTo>
                <a:close/>
                <a:moveTo>
                  <a:pt x="1338302" y="484650"/>
                </a:moveTo>
                <a:lnTo>
                  <a:pt x="1340173" y="486234"/>
                </a:lnTo>
                <a:cubicBezTo>
                  <a:pt x="1339238" y="486234"/>
                  <a:pt x="1338302" y="487025"/>
                  <a:pt x="1338302" y="487025"/>
                </a:cubicBezTo>
                <a:cubicBezTo>
                  <a:pt x="1338302" y="487025"/>
                  <a:pt x="1336432" y="486234"/>
                  <a:pt x="1336432" y="485444"/>
                </a:cubicBezTo>
                <a:lnTo>
                  <a:pt x="1338302" y="484650"/>
                </a:lnTo>
                <a:close/>
                <a:moveTo>
                  <a:pt x="1491695" y="494935"/>
                </a:moveTo>
                <a:cubicBezTo>
                  <a:pt x="1492627" y="494145"/>
                  <a:pt x="1492627" y="493351"/>
                  <a:pt x="1493563" y="493351"/>
                </a:cubicBezTo>
                <a:cubicBezTo>
                  <a:pt x="1493563" y="492561"/>
                  <a:pt x="1494498" y="490980"/>
                  <a:pt x="1494498" y="490980"/>
                </a:cubicBezTo>
                <a:cubicBezTo>
                  <a:pt x="1495433" y="490980"/>
                  <a:pt x="1496368" y="492561"/>
                  <a:pt x="1497304" y="492561"/>
                </a:cubicBezTo>
                <a:lnTo>
                  <a:pt x="1498236" y="490980"/>
                </a:lnTo>
                <a:cubicBezTo>
                  <a:pt x="1500106" y="491770"/>
                  <a:pt x="1501042" y="492561"/>
                  <a:pt x="1502909" y="493351"/>
                </a:cubicBezTo>
                <a:cubicBezTo>
                  <a:pt x="1501974" y="494145"/>
                  <a:pt x="1501974" y="494935"/>
                  <a:pt x="1501042" y="494935"/>
                </a:cubicBezTo>
                <a:cubicBezTo>
                  <a:pt x="1501042" y="495725"/>
                  <a:pt x="1499171" y="496516"/>
                  <a:pt x="1499171" y="497306"/>
                </a:cubicBezTo>
                <a:lnTo>
                  <a:pt x="1501974" y="498100"/>
                </a:lnTo>
                <a:cubicBezTo>
                  <a:pt x="1501042" y="498890"/>
                  <a:pt x="1500106" y="500471"/>
                  <a:pt x="1500106" y="500471"/>
                </a:cubicBezTo>
                <a:cubicBezTo>
                  <a:pt x="1499171" y="500471"/>
                  <a:pt x="1498236" y="498890"/>
                  <a:pt x="1498236" y="498890"/>
                </a:cubicBezTo>
                <a:cubicBezTo>
                  <a:pt x="1497304" y="498890"/>
                  <a:pt x="1496368" y="498100"/>
                  <a:pt x="1495433" y="497306"/>
                </a:cubicBezTo>
                <a:cubicBezTo>
                  <a:pt x="1495433" y="497306"/>
                  <a:pt x="1494498" y="496516"/>
                  <a:pt x="1493563" y="495725"/>
                </a:cubicBezTo>
                <a:cubicBezTo>
                  <a:pt x="1493563" y="496516"/>
                  <a:pt x="1491695" y="497306"/>
                  <a:pt x="1492627" y="498100"/>
                </a:cubicBezTo>
                <a:cubicBezTo>
                  <a:pt x="1491695" y="497306"/>
                  <a:pt x="1489825" y="496516"/>
                  <a:pt x="1489825" y="496516"/>
                </a:cubicBezTo>
                <a:cubicBezTo>
                  <a:pt x="1489825" y="495725"/>
                  <a:pt x="1491695" y="494935"/>
                  <a:pt x="1491695" y="494935"/>
                </a:cubicBezTo>
                <a:close/>
                <a:moveTo>
                  <a:pt x="1545906" y="493351"/>
                </a:moveTo>
                <a:lnTo>
                  <a:pt x="1547773" y="494935"/>
                </a:lnTo>
                <a:cubicBezTo>
                  <a:pt x="1547773" y="494935"/>
                  <a:pt x="1546838" y="496516"/>
                  <a:pt x="1545906" y="496516"/>
                </a:cubicBezTo>
                <a:lnTo>
                  <a:pt x="1544971" y="498100"/>
                </a:lnTo>
                <a:cubicBezTo>
                  <a:pt x="1544036" y="498100"/>
                  <a:pt x="1543100" y="496516"/>
                  <a:pt x="1542165" y="496516"/>
                </a:cubicBezTo>
                <a:cubicBezTo>
                  <a:pt x="1543100" y="496516"/>
                  <a:pt x="1543100" y="495725"/>
                  <a:pt x="1544036" y="494935"/>
                </a:cubicBezTo>
                <a:cubicBezTo>
                  <a:pt x="1544971" y="494935"/>
                  <a:pt x="1544971" y="494145"/>
                  <a:pt x="1545906" y="493351"/>
                </a:cubicBezTo>
                <a:close/>
                <a:moveTo>
                  <a:pt x="1542089" y="496714"/>
                </a:moveTo>
                <a:cubicBezTo>
                  <a:pt x="1542099" y="496648"/>
                  <a:pt x="1542165" y="496582"/>
                  <a:pt x="1542165" y="496516"/>
                </a:cubicBezTo>
                <a:cubicBezTo>
                  <a:pt x="1542165" y="496645"/>
                  <a:pt x="1542133" y="496695"/>
                  <a:pt x="1542089" y="496714"/>
                </a:cubicBezTo>
                <a:close/>
                <a:moveTo>
                  <a:pt x="1565534" y="500471"/>
                </a:moveTo>
                <a:cubicBezTo>
                  <a:pt x="1564599" y="500471"/>
                  <a:pt x="1564599" y="499681"/>
                  <a:pt x="1563663" y="498890"/>
                </a:cubicBezTo>
                <a:lnTo>
                  <a:pt x="1561793" y="498100"/>
                </a:lnTo>
                <a:lnTo>
                  <a:pt x="1559926" y="499681"/>
                </a:lnTo>
                <a:cubicBezTo>
                  <a:pt x="1559926" y="499681"/>
                  <a:pt x="1558055" y="498890"/>
                  <a:pt x="1558055" y="498100"/>
                </a:cubicBezTo>
                <a:lnTo>
                  <a:pt x="1558990" y="496516"/>
                </a:lnTo>
                <a:cubicBezTo>
                  <a:pt x="1559926" y="496516"/>
                  <a:pt x="1560861" y="494935"/>
                  <a:pt x="1560861" y="494935"/>
                </a:cubicBezTo>
                <a:cubicBezTo>
                  <a:pt x="1561793" y="494935"/>
                  <a:pt x="1562728" y="495725"/>
                  <a:pt x="1562728" y="496516"/>
                </a:cubicBezTo>
                <a:cubicBezTo>
                  <a:pt x="1563663" y="495725"/>
                  <a:pt x="1564599" y="494935"/>
                  <a:pt x="1564599" y="494145"/>
                </a:cubicBezTo>
                <a:lnTo>
                  <a:pt x="1566466" y="492561"/>
                </a:lnTo>
                <a:cubicBezTo>
                  <a:pt x="1567401" y="492561"/>
                  <a:pt x="1567401" y="494145"/>
                  <a:pt x="1568337" y="494145"/>
                </a:cubicBezTo>
                <a:cubicBezTo>
                  <a:pt x="1568337" y="494145"/>
                  <a:pt x="1570207" y="491770"/>
                  <a:pt x="1570207" y="492561"/>
                </a:cubicBezTo>
                <a:lnTo>
                  <a:pt x="1572075" y="493351"/>
                </a:lnTo>
                <a:cubicBezTo>
                  <a:pt x="1572075" y="494145"/>
                  <a:pt x="1570207" y="494935"/>
                  <a:pt x="1570207" y="494935"/>
                </a:cubicBezTo>
                <a:cubicBezTo>
                  <a:pt x="1570207" y="495725"/>
                  <a:pt x="1568337" y="497306"/>
                  <a:pt x="1569272" y="497306"/>
                </a:cubicBezTo>
                <a:lnTo>
                  <a:pt x="1571142" y="498100"/>
                </a:lnTo>
                <a:lnTo>
                  <a:pt x="1572075" y="496516"/>
                </a:lnTo>
                <a:cubicBezTo>
                  <a:pt x="1573010" y="496516"/>
                  <a:pt x="1573945" y="497306"/>
                  <a:pt x="1574880" y="498100"/>
                </a:cubicBezTo>
                <a:cubicBezTo>
                  <a:pt x="1574880" y="498100"/>
                  <a:pt x="1576748" y="498890"/>
                  <a:pt x="1576748" y="499681"/>
                </a:cubicBezTo>
                <a:lnTo>
                  <a:pt x="1574880" y="501261"/>
                </a:lnTo>
                <a:cubicBezTo>
                  <a:pt x="1574880" y="502052"/>
                  <a:pt x="1573945" y="502052"/>
                  <a:pt x="1573945" y="502845"/>
                </a:cubicBezTo>
                <a:cubicBezTo>
                  <a:pt x="1573010" y="503636"/>
                  <a:pt x="1572075" y="504426"/>
                  <a:pt x="1572075" y="504426"/>
                </a:cubicBezTo>
                <a:cubicBezTo>
                  <a:pt x="1570207" y="503636"/>
                  <a:pt x="1569272" y="502845"/>
                  <a:pt x="1567401" y="502052"/>
                </a:cubicBezTo>
                <a:cubicBezTo>
                  <a:pt x="1567401" y="501261"/>
                  <a:pt x="1566466" y="501261"/>
                  <a:pt x="1565534" y="500471"/>
                </a:cubicBezTo>
                <a:close/>
                <a:moveTo>
                  <a:pt x="1602919" y="496516"/>
                </a:moveTo>
                <a:cubicBezTo>
                  <a:pt x="1602919" y="495725"/>
                  <a:pt x="1603855" y="494935"/>
                  <a:pt x="1603855" y="494935"/>
                </a:cubicBezTo>
                <a:cubicBezTo>
                  <a:pt x="1604790" y="494145"/>
                  <a:pt x="1604790" y="493351"/>
                  <a:pt x="1605725" y="492561"/>
                </a:cubicBezTo>
                <a:lnTo>
                  <a:pt x="1607593" y="494145"/>
                </a:lnTo>
                <a:cubicBezTo>
                  <a:pt x="1607593" y="494145"/>
                  <a:pt x="1606657" y="495725"/>
                  <a:pt x="1605725" y="495725"/>
                </a:cubicBezTo>
                <a:cubicBezTo>
                  <a:pt x="1605725" y="496516"/>
                  <a:pt x="1604790" y="497306"/>
                  <a:pt x="1604790" y="498100"/>
                </a:cubicBezTo>
                <a:cubicBezTo>
                  <a:pt x="1604790" y="497306"/>
                  <a:pt x="1601984" y="496516"/>
                  <a:pt x="1602919" y="496516"/>
                </a:cubicBezTo>
                <a:close/>
                <a:moveTo>
                  <a:pt x="1659001" y="499681"/>
                </a:moveTo>
                <a:lnTo>
                  <a:pt x="1660868" y="500471"/>
                </a:lnTo>
                <a:cubicBezTo>
                  <a:pt x="1660868" y="501261"/>
                  <a:pt x="1659936" y="502845"/>
                  <a:pt x="1659936" y="502845"/>
                </a:cubicBezTo>
                <a:cubicBezTo>
                  <a:pt x="1659001" y="502845"/>
                  <a:pt x="1658066" y="501261"/>
                  <a:pt x="1657130" y="501261"/>
                </a:cubicBezTo>
                <a:cubicBezTo>
                  <a:pt x="1658066" y="501261"/>
                  <a:pt x="1659001" y="499681"/>
                  <a:pt x="1659001" y="499681"/>
                </a:cubicBezTo>
                <a:close/>
                <a:moveTo>
                  <a:pt x="1707603" y="497306"/>
                </a:moveTo>
                <a:cubicBezTo>
                  <a:pt x="1707603" y="497306"/>
                  <a:pt x="1709474" y="498100"/>
                  <a:pt x="1709474" y="498890"/>
                </a:cubicBezTo>
                <a:cubicBezTo>
                  <a:pt x="1709474" y="498890"/>
                  <a:pt x="1707603" y="499681"/>
                  <a:pt x="1707603" y="500471"/>
                </a:cubicBezTo>
                <a:cubicBezTo>
                  <a:pt x="1707603" y="499681"/>
                  <a:pt x="1705733" y="499681"/>
                  <a:pt x="1705733" y="498890"/>
                </a:cubicBezTo>
                <a:cubicBezTo>
                  <a:pt x="1705733" y="498100"/>
                  <a:pt x="1707603" y="498100"/>
                  <a:pt x="1707603" y="497306"/>
                </a:cubicBezTo>
                <a:close/>
                <a:moveTo>
                  <a:pt x="1759011" y="494145"/>
                </a:moveTo>
                <a:lnTo>
                  <a:pt x="1760879" y="492561"/>
                </a:lnTo>
                <a:lnTo>
                  <a:pt x="1762749" y="494145"/>
                </a:lnTo>
                <a:lnTo>
                  <a:pt x="1761814" y="495725"/>
                </a:lnTo>
                <a:cubicBezTo>
                  <a:pt x="1761814" y="495725"/>
                  <a:pt x="1759946" y="494935"/>
                  <a:pt x="1759011" y="494145"/>
                </a:cubicBezTo>
                <a:close/>
                <a:moveTo>
                  <a:pt x="2030065" y="498890"/>
                </a:moveTo>
                <a:cubicBezTo>
                  <a:pt x="2030065" y="498890"/>
                  <a:pt x="2031000" y="499681"/>
                  <a:pt x="2031936" y="499681"/>
                </a:cubicBezTo>
                <a:cubicBezTo>
                  <a:pt x="2031000" y="499681"/>
                  <a:pt x="2031000" y="502052"/>
                  <a:pt x="2030065" y="502052"/>
                </a:cubicBezTo>
                <a:lnTo>
                  <a:pt x="2028194" y="500471"/>
                </a:lnTo>
                <a:cubicBezTo>
                  <a:pt x="2029130" y="500471"/>
                  <a:pt x="2029130" y="498890"/>
                  <a:pt x="2030065" y="498890"/>
                </a:cubicBezTo>
                <a:close/>
                <a:moveTo>
                  <a:pt x="2033803" y="498100"/>
                </a:moveTo>
                <a:lnTo>
                  <a:pt x="2035673" y="499681"/>
                </a:lnTo>
                <a:cubicBezTo>
                  <a:pt x="2034738" y="499681"/>
                  <a:pt x="2034738" y="501261"/>
                  <a:pt x="2033803" y="501261"/>
                </a:cubicBezTo>
                <a:cubicBezTo>
                  <a:pt x="2032868" y="501261"/>
                  <a:pt x="2032868" y="499681"/>
                  <a:pt x="2031936" y="499681"/>
                </a:cubicBezTo>
                <a:cubicBezTo>
                  <a:pt x="2031936" y="499681"/>
                  <a:pt x="2032868" y="498100"/>
                  <a:pt x="2033803" y="498100"/>
                </a:cubicBezTo>
                <a:close/>
                <a:moveTo>
                  <a:pt x="2037541" y="498100"/>
                </a:moveTo>
                <a:cubicBezTo>
                  <a:pt x="2037541" y="497306"/>
                  <a:pt x="2038476" y="496516"/>
                  <a:pt x="2038476" y="495725"/>
                </a:cubicBezTo>
                <a:cubicBezTo>
                  <a:pt x="2039411" y="496516"/>
                  <a:pt x="2040347" y="496516"/>
                  <a:pt x="2040347" y="497306"/>
                </a:cubicBezTo>
                <a:cubicBezTo>
                  <a:pt x="2041282" y="497306"/>
                  <a:pt x="2043149" y="498100"/>
                  <a:pt x="2043149" y="498890"/>
                </a:cubicBezTo>
                <a:lnTo>
                  <a:pt x="2041282" y="500471"/>
                </a:lnTo>
                <a:cubicBezTo>
                  <a:pt x="2040347" y="501261"/>
                  <a:pt x="2040347" y="501261"/>
                  <a:pt x="2039411" y="502052"/>
                </a:cubicBezTo>
                <a:cubicBezTo>
                  <a:pt x="2039411" y="502052"/>
                  <a:pt x="2038476" y="501261"/>
                  <a:pt x="2037541" y="501261"/>
                </a:cubicBezTo>
                <a:cubicBezTo>
                  <a:pt x="2037541" y="500471"/>
                  <a:pt x="2035673" y="499681"/>
                  <a:pt x="2035673" y="499681"/>
                </a:cubicBezTo>
                <a:cubicBezTo>
                  <a:pt x="2035673" y="499681"/>
                  <a:pt x="2036609" y="498100"/>
                  <a:pt x="2037541" y="498100"/>
                </a:cubicBezTo>
                <a:close/>
                <a:moveTo>
                  <a:pt x="2087078" y="496516"/>
                </a:moveTo>
                <a:cubicBezTo>
                  <a:pt x="2088014" y="496516"/>
                  <a:pt x="2089884" y="498100"/>
                  <a:pt x="2089884" y="498100"/>
                </a:cubicBezTo>
                <a:lnTo>
                  <a:pt x="2088014" y="499681"/>
                </a:lnTo>
                <a:lnTo>
                  <a:pt x="2086146" y="498890"/>
                </a:lnTo>
                <a:cubicBezTo>
                  <a:pt x="2086146" y="498100"/>
                  <a:pt x="2087078" y="496516"/>
                  <a:pt x="2087078" y="496516"/>
                </a:cubicBezTo>
                <a:close/>
                <a:moveTo>
                  <a:pt x="2139422" y="494145"/>
                </a:moveTo>
                <a:cubicBezTo>
                  <a:pt x="2140357" y="493351"/>
                  <a:pt x="2140357" y="492561"/>
                  <a:pt x="2141289" y="492561"/>
                </a:cubicBezTo>
                <a:cubicBezTo>
                  <a:pt x="2141289" y="491770"/>
                  <a:pt x="2142224" y="490980"/>
                  <a:pt x="2143160" y="490189"/>
                </a:cubicBezTo>
                <a:cubicBezTo>
                  <a:pt x="2143160" y="490189"/>
                  <a:pt x="2144095" y="491770"/>
                  <a:pt x="2145030" y="491770"/>
                </a:cubicBezTo>
                <a:cubicBezTo>
                  <a:pt x="2144095" y="492561"/>
                  <a:pt x="2144095" y="493351"/>
                  <a:pt x="2143160" y="493351"/>
                </a:cubicBezTo>
                <a:cubicBezTo>
                  <a:pt x="2142224" y="494145"/>
                  <a:pt x="2142224" y="494935"/>
                  <a:pt x="2141289" y="495725"/>
                </a:cubicBezTo>
                <a:cubicBezTo>
                  <a:pt x="2141289" y="495725"/>
                  <a:pt x="2140357" y="496516"/>
                  <a:pt x="2140357" y="497306"/>
                </a:cubicBezTo>
                <a:cubicBezTo>
                  <a:pt x="2139422" y="498100"/>
                  <a:pt x="2139422" y="498100"/>
                  <a:pt x="2138486" y="498890"/>
                </a:cubicBezTo>
                <a:lnTo>
                  <a:pt x="2136619" y="497306"/>
                </a:lnTo>
                <a:lnTo>
                  <a:pt x="2137551" y="495725"/>
                </a:lnTo>
                <a:cubicBezTo>
                  <a:pt x="2138486" y="494935"/>
                  <a:pt x="2139422" y="494935"/>
                  <a:pt x="2139422" y="494145"/>
                </a:cubicBezTo>
                <a:close/>
                <a:moveTo>
                  <a:pt x="2148768" y="491770"/>
                </a:moveTo>
                <a:lnTo>
                  <a:pt x="2146898" y="493351"/>
                </a:lnTo>
                <a:lnTo>
                  <a:pt x="2145030" y="491770"/>
                </a:lnTo>
                <a:lnTo>
                  <a:pt x="2145965" y="490189"/>
                </a:lnTo>
                <a:cubicBezTo>
                  <a:pt x="2146898" y="490189"/>
                  <a:pt x="2148768" y="490980"/>
                  <a:pt x="2148768" y="491770"/>
                </a:cubicBezTo>
                <a:close/>
                <a:moveTo>
                  <a:pt x="2216998" y="496516"/>
                </a:moveTo>
                <a:cubicBezTo>
                  <a:pt x="2216998" y="496516"/>
                  <a:pt x="2218869" y="497306"/>
                  <a:pt x="2218869" y="498100"/>
                </a:cubicBezTo>
                <a:lnTo>
                  <a:pt x="2216998" y="499681"/>
                </a:lnTo>
                <a:lnTo>
                  <a:pt x="2215131" y="498100"/>
                </a:lnTo>
                <a:cubicBezTo>
                  <a:pt x="2215131" y="498100"/>
                  <a:pt x="2216063" y="496516"/>
                  <a:pt x="2216998" y="496516"/>
                </a:cubicBezTo>
                <a:close/>
                <a:moveTo>
                  <a:pt x="727026" y="535274"/>
                </a:moveTo>
                <a:cubicBezTo>
                  <a:pt x="727026" y="535274"/>
                  <a:pt x="726091" y="536855"/>
                  <a:pt x="725155" y="536855"/>
                </a:cubicBezTo>
                <a:cubicBezTo>
                  <a:pt x="725155" y="536855"/>
                  <a:pt x="724223" y="535274"/>
                  <a:pt x="723288" y="535274"/>
                </a:cubicBezTo>
                <a:lnTo>
                  <a:pt x="725845" y="533832"/>
                </a:lnTo>
                <a:cubicBezTo>
                  <a:pt x="725980" y="534090"/>
                  <a:pt x="727026" y="534682"/>
                  <a:pt x="727026" y="535274"/>
                </a:cubicBezTo>
                <a:close/>
                <a:moveTo>
                  <a:pt x="1947812" y="535274"/>
                </a:moveTo>
                <a:cubicBezTo>
                  <a:pt x="1946880" y="535274"/>
                  <a:pt x="1945945" y="536855"/>
                  <a:pt x="1945945" y="536855"/>
                </a:cubicBezTo>
                <a:cubicBezTo>
                  <a:pt x="1945009" y="536855"/>
                  <a:pt x="1944074" y="535274"/>
                  <a:pt x="1944074" y="535274"/>
                </a:cubicBezTo>
                <a:cubicBezTo>
                  <a:pt x="1944074" y="534682"/>
                  <a:pt x="1945119" y="534090"/>
                  <a:pt x="1945255" y="533832"/>
                </a:cubicBezTo>
                <a:lnTo>
                  <a:pt x="1947812" y="535274"/>
                </a:ln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0A41DC6-F89B-44AA-15EA-200D70201903}"/>
              </a:ext>
            </a:extLst>
          </p:cNvPr>
          <p:cNvSpPr txBox="1"/>
          <p:nvPr/>
        </p:nvSpPr>
        <p:spPr>
          <a:xfrm>
            <a:off x="7565967" y="2261756"/>
            <a:ext cx="1273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03 MT</a:t>
            </a:r>
            <a:r>
              <a:rPr lang="zh-CN" altLang="en-US" dirty="0"/>
              <a:t>插件</a:t>
            </a:r>
          </a:p>
        </p:txBody>
      </p:sp>
    </p:spTree>
    <p:extLst>
      <p:ext uri="{BB962C8B-B14F-4D97-AF65-F5344CB8AC3E}">
        <p14:creationId xmlns:p14="http://schemas.microsoft.com/office/powerpoint/2010/main" val="7069672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Freeform 1"/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130" name="TextBox 2"/>
          <p:cNvSpPr txBox="1"/>
          <p:nvPr/>
        </p:nvSpPr>
        <p:spPr>
          <a:xfrm>
            <a:off x="57920" y="60061"/>
            <a:ext cx="3186801" cy="446301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33945" tIns="66973" rIns="133945" bIns="66973" rtlCol="0" anchor="t">
            <a:spAutoFit/>
          </a:bodyPr>
          <a:lstStyle/>
          <a:p>
            <a:pPr latinLnBrk="1">
              <a:lnSpc>
                <a:spcPct val="113000"/>
              </a:lnSpc>
            </a:pPr>
            <a:r>
              <a:rPr 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03. MT</a:t>
            </a:r>
            <a:r>
              <a:rPr lang="zh-CN" alt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浏览器插件</a:t>
            </a:r>
            <a:endParaRPr lang="en-US" sz="1160" dirty="0"/>
          </a:p>
        </p:txBody>
      </p:sp>
      <p:sp>
        <p:nvSpPr>
          <p:cNvPr id="8" name="Freeform 17">
            <a:extLst>
              <a:ext uri="{FF2B5EF4-FFF2-40B4-BE49-F238E27FC236}">
                <a16:creationId xmlns:a16="http://schemas.microsoft.com/office/drawing/2014/main" id="{CE42747B-6BE8-D13A-2A5D-B370F2364406}"/>
              </a:ext>
            </a:extLst>
          </p:cNvPr>
          <p:cNvSpPr/>
          <p:nvPr/>
        </p:nvSpPr>
        <p:spPr>
          <a:xfrm>
            <a:off x="371007" y="1117026"/>
            <a:ext cx="1864349" cy="544765"/>
          </a:xfrm>
          <a:custGeom>
            <a:avLst/>
            <a:gdLst/>
            <a:ahLst/>
            <a:cxnLst/>
            <a:rect l="l" t="t" r="r" b="b"/>
            <a:pathLst>
              <a:path w="2311400" h="544765">
                <a:moveTo>
                  <a:pt x="2311400" y="504426"/>
                </a:moveTo>
                <a:cubicBezTo>
                  <a:pt x="2311400" y="505217"/>
                  <a:pt x="2310465" y="506007"/>
                  <a:pt x="2310465" y="506007"/>
                </a:cubicBezTo>
                <a:cubicBezTo>
                  <a:pt x="2309533" y="506797"/>
                  <a:pt x="2308598" y="507591"/>
                  <a:pt x="2308598" y="508381"/>
                </a:cubicBezTo>
                <a:lnTo>
                  <a:pt x="2310465" y="509172"/>
                </a:lnTo>
                <a:cubicBezTo>
                  <a:pt x="2310465" y="509962"/>
                  <a:pt x="2308598" y="510753"/>
                  <a:pt x="2308598" y="511546"/>
                </a:cubicBezTo>
                <a:cubicBezTo>
                  <a:pt x="2308598" y="511546"/>
                  <a:pt x="2307663" y="512337"/>
                  <a:pt x="2307663" y="513127"/>
                </a:cubicBezTo>
                <a:cubicBezTo>
                  <a:pt x="2307663" y="513127"/>
                  <a:pt x="2309533" y="513917"/>
                  <a:pt x="2309533" y="514708"/>
                </a:cubicBezTo>
                <a:lnTo>
                  <a:pt x="2307663" y="516292"/>
                </a:lnTo>
                <a:lnTo>
                  <a:pt x="2305792" y="514708"/>
                </a:lnTo>
                <a:lnTo>
                  <a:pt x="2303925" y="513127"/>
                </a:lnTo>
                <a:cubicBezTo>
                  <a:pt x="2302989" y="513917"/>
                  <a:pt x="2302054" y="514708"/>
                  <a:pt x="2302054" y="515498"/>
                </a:cubicBezTo>
                <a:lnTo>
                  <a:pt x="2303925" y="516292"/>
                </a:lnTo>
                <a:cubicBezTo>
                  <a:pt x="2303925" y="517082"/>
                  <a:pt x="2302054" y="517873"/>
                  <a:pt x="2302989" y="518663"/>
                </a:cubicBezTo>
                <a:lnTo>
                  <a:pt x="2304860" y="519453"/>
                </a:lnTo>
                <a:cubicBezTo>
                  <a:pt x="2304860" y="520247"/>
                  <a:pt x="2302989" y="521037"/>
                  <a:pt x="2302989" y="521828"/>
                </a:cubicBezTo>
                <a:lnTo>
                  <a:pt x="2304860" y="522618"/>
                </a:lnTo>
                <a:cubicBezTo>
                  <a:pt x="2304860" y="523409"/>
                  <a:pt x="2303925" y="524199"/>
                  <a:pt x="2303925" y="524199"/>
                </a:cubicBezTo>
                <a:cubicBezTo>
                  <a:pt x="2302989" y="524993"/>
                  <a:pt x="2302989" y="525783"/>
                  <a:pt x="2302054" y="526573"/>
                </a:cubicBezTo>
                <a:lnTo>
                  <a:pt x="2300184" y="524993"/>
                </a:lnTo>
                <a:cubicBezTo>
                  <a:pt x="2299251" y="524199"/>
                  <a:pt x="2298316" y="524199"/>
                  <a:pt x="2297381" y="523409"/>
                </a:cubicBezTo>
                <a:cubicBezTo>
                  <a:pt x="2297381" y="523409"/>
                  <a:pt x="2296446" y="522618"/>
                  <a:pt x="2295510" y="522618"/>
                </a:cubicBezTo>
                <a:cubicBezTo>
                  <a:pt x="2295510" y="522618"/>
                  <a:pt x="2294578" y="524199"/>
                  <a:pt x="2293643" y="524199"/>
                </a:cubicBezTo>
                <a:lnTo>
                  <a:pt x="2292708" y="525783"/>
                </a:lnTo>
                <a:cubicBezTo>
                  <a:pt x="2291772" y="525783"/>
                  <a:pt x="2291772" y="527364"/>
                  <a:pt x="2290837" y="527364"/>
                </a:cubicBezTo>
                <a:cubicBezTo>
                  <a:pt x="2290837" y="527364"/>
                  <a:pt x="2288970" y="525783"/>
                  <a:pt x="2288970" y="526573"/>
                </a:cubicBezTo>
                <a:cubicBezTo>
                  <a:pt x="2288034" y="526573"/>
                  <a:pt x="2288034" y="527364"/>
                  <a:pt x="2287099" y="528154"/>
                </a:cubicBezTo>
                <a:cubicBezTo>
                  <a:pt x="2287099" y="528948"/>
                  <a:pt x="2286164" y="528948"/>
                  <a:pt x="2285229" y="529738"/>
                </a:cubicBezTo>
                <a:cubicBezTo>
                  <a:pt x="2285229" y="530529"/>
                  <a:pt x="2284297" y="531319"/>
                  <a:pt x="2284297" y="531319"/>
                </a:cubicBezTo>
                <a:cubicBezTo>
                  <a:pt x="2283361" y="532109"/>
                  <a:pt x="2283361" y="532900"/>
                  <a:pt x="2282426" y="533693"/>
                </a:cubicBezTo>
                <a:cubicBezTo>
                  <a:pt x="2281491" y="533693"/>
                  <a:pt x="2281491" y="534484"/>
                  <a:pt x="2280555" y="535274"/>
                </a:cubicBezTo>
                <a:lnTo>
                  <a:pt x="2278688" y="533693"/>
                </a:lnTo>
                <a:cubicBezTo>
                  <a:pt x="2278688" y="532900"/>
                  <a:pt x="2280555" y="532109"/>
                  <a:pt x="2280555" y="532109"/>
                </a:cubicBezTo>
                <a:cubicBezTo>
                  <a:pt x="2279623" y="532109"/>
                  <a:pt x="2278688" y="530529"/>
                  <a:pt x="2278688" y="530529"/>
                </a:cubicBezTo>
                <a:cubicBezTo>
                  <a:pt x="2277753" y="530529"/>
                  <a:pt x="2276818" y="532109"/>
                  <a:pt x="2276818" y="532109"/>
                </a:cubicBezTo>
                <a:lnTo>
                  <a:pt x="2274950" y="534484"/>
                </a:lnTo>
                <a:cubicBezTo>
                  <a:pt x="2274950" y="533693"/>
                  <a:pt x="2273080" y="532900"/>
                  <a:pt x="2273080" y="532900"/>
                </a:cubicBezTo>
                <a:cubicBezTo>
                  <a:pt x="2273080" y="532109"/>
                  <a:pt x="2274015" y="531319"/>
                  <a:pt x="2274950" y="531319"/>
                </a:cubicBezTo>
                <a:cubicBezTo>
                  <a:pt x="2274950" y="530529"/>
                  <a:pt x="2275882" y="529738"/>
                  <a:pt x="2275882" y="528948"/>
                </a:cubicBezTo>
                <a:lnTo>
                  <a:pt x="2274015" y="528154"/>
                </a:lnTo>
                <a:cubicBezTo>
                  <a:pt x="2274015" y="527364"/>
                  <a:pt x="2272144" y="526573"/>
                  <a:pt x="2272144" y="526573"/>
                </a:cubicBezTo>
                <a:lnTo>
                  <a:pt x="2274015" y="524993"/>
                </a:lnTo>
                <a:cubicBezTo>
                  <a:pt x="2273080" y="524199"/>
                  <a:pt x="2272144" y="524199"/>
                  <a:pt x="2271209" y="523409"/>
                </a:cubicBezTo>
                <a:cubicBezTo>
                  <a:pt x="2271209" y="524199"/>
                  <a:pt x="2270277" y="524993"/>
                  <a:pt x="2270277" y="524993"/>
                </a:cubicBezTo>
                <a:cubicBezTo>
                  <a:pt x="2269342" y="525783"/>
                  <a:pt x="2268407" y="526573"/>
                  <a:pt x="2268407" y="527364"/>
                </a:cubicBezTo>
                <a:cubicBezTo>
                  <a:pt x="2268407" y="527364"/>
                  <a:pt x="2266536" y="528154"/>
                  <a:pt x="2266536" y="528948"/>
                </a:cubicBezTo>
                <a:lnTo>
                  <a:pt x="2268407" y="529738"/>
                </a:lnTo>
                <a:cubicBezTo>
                  <a:pt x="2268407" y="530529"/>
                  <a:pt x="2267471" y="532109"/>
                  <a:pt x="2267471" y="532109"/>
                </a:cubicBezTo>
                <a:cubicBezTo>
                  <a:pt x="2266536" y="532109"/>
                  <a:pt x="2265601" y="530529"/>
                  <a:pt x="2265601" y="530529"/>
                </a:cubicBezTo>
                <a:cubicBezTo>
                  <a:pt x="2264669" y="530529"/>
                  <a:pt x="2263733" y="528948"/>
                  <a:pt x="2262798" y="528948"/>
                </a:cubicBezTo>
                <a:cubicBezTo>
                  <a:pt x="2262798" y="528948"/>
                  <a:pt x="2261863" y="530529"/>
                  <a:pt x="2261863" y="531319"/>
                </a:cubicBezTo>
                <a:cubicBezTo>
                  <a:pt x="2260928" y="531319"/>
                  <a:pt x="2259995" y="529738"/>
                  <a:pt x="2259060" y="529738"/>
                </a:cubicBezTo>
                <a:lnTo>
                  <a:pt x="2258125" y="531319"/>
                </a:lnTo>
                <a:cubicBezTo>
                  <a:pt x="2257190" y="531319"/>
                  <a:pt x="2256254" y="532900"/>
                  <a:pt x="2256254" y="532900"/>
                </a:cubicBezTo>
                <a:cubicBezTo>
                  <a:pt x="2255319" y="532900"/>
                  <a:pt x="2254387" y="532109"/>
                  <a:pt x="2254387" y="532109"/>
                </a:cubicBezTo>
                <a:cubicBezTo>
                  <a:pt x="2253452" y="531319"/>
                  <a:pt x="2252516" y="530529"/>
                  <a:pt x="2251581" y="530529"/>
                </a:cubicBezTo>
                <a:cubicBezTo>
                  <a:pt x="2251581" y="529738"/>
                  <a:pt x="2250649" y="529738"/>
                  <a:pt x="2249714" y="528948"/>
                </a:cubicBezTo>
                <a:lnTo>
                  <a:pt x="2251581" y="527364"/>
                </a:lnTo>
                <a:cubicBezTo>
                  <a:pt x="2251581" y="526573"/>
                  <a:pt x="2249714" y="526573"/>
                  <a:pt x="2249714" y="525783"/>
                </a:cubicBezTo>
                <a:cubicBezTo>
                  <a:pt x="2249714" y="526573"/>
                  <a:pt x="2247843" y="527364"/>
                  <a:pt x="2247843" y="527364"/>
                </a:cubicBezTo>
                <a:cubicBezTo>
                  <a:pt x="2247843" y="528154"/>
                  <a:pt x="2249714" y="528154"/>
                  <a:pt x="2249714" y="528948"/>
                </a:cubicBezTo>
                <a:cubicBezTo>
                  <a:pt x="2249714" y="529738"/>
                  <a:pt x="2247843" y="530529"/>
                  <a:pt x="2248778" y="530529"/>
                </a:cubicBezTo>
                <a:cubicBezTo>
                  <a:pt x="2248778" y="531319"/>
                  <a:pt x="2250649" y="532109"/>
                  <a:pt x="2250649" y="532109"/>
                </a:cubicBezTo>
                <a:lnTo>
                  <a:pt x="2248778" y="533693"/>
                </a:lnTo>
                <a:lnTo>
                  <a:pt x="2246908" y="532900"/>
                </a:lnTo>
                <a:cubicBezTo>
                  <a:pt x="2245973" y="532109"/>
                  <a:pt x="2245041" y="531319"/>
                  <a:pt x="2245041" y="531319"/>
                </a:cubicBezTo>
                <a:cubicBezTo>
                  <a:pt x="2244105" y="531319"/>
                  <a:pt x="2243170" y="529738"/>
                  <a:pt x="2242235" y="529738"/>
                </a:cubicBezTo>
                <a:lnTo>
                  <a:pt x="2241300" y="531319"/>
                </a:lnTo>
                <a:cubicBezTo>
                  <a:pt x="2241300" y="532109"/>
                  <a:pt x="2243170" y="532900"/>
                  <a:pt x="2243170" y="532900"/>
                </a:cubicBezTo>
                <a:cubicBezTo>
                  <a:pt x="2243170" y="532900"/>
                  <a:pt x="2242235" y="534484"/>
                  <a:pt x="2241300" y="534484"/>
                </a:cubicBezTo>
                <a:cubicBezTo>
                  <a:pt x="2241300" y="534484"/>
                  <a:pt x="2239432" y="532900"/>
                  <a:pt x="2239432" y="533693"/>
                </a:cubicBezTo>
                <a:cubicBezTo>
                  <a:pt x="2238497" y="533693"/>
                  <a:pt x="2238497" y="535274"/>
                  <a:pt x="2237562" y="535274"/>
                </a:cubicBezTo>
                <a:cubicBezTo>
                  <a:pt x="2237562" y="535274"/>
                  <a:pt x="2236626" y="533693"/>
                  <a:pt x="2235691" y="533693"/>
                </a:cubicBezTo>
                <a:cubicBezTo>
                  <a:pt x="2236626" y="533693"/>
                  <a:pt x="2236626" y="532109"/>
                  <a:pt x="2237562" y="532109"/>
                </a:cubicBezTo>
                <a:cubicBezTo>
                  <a:pt x="2237562" y="531319"/>
                  <a:pt x="2238497" y="530529"/>
                  <a:pt x="2238497" y="530529"/>
                </a:cubicBezTo>
                <a:cubicBezTo>
                  <a:pt x="2239432" y="529738"/>
                  <a:pt x="2236626" y="528948"/>
                  <a:pt x="2236626" y="528948"/>
                </a:cubicBezTo>
                <a:cubicBezTo>
                  <a:pt x="2236626" y="528154"/>
                  <a:pt x="2238497" y="527364"/>
                  <a:pt x="2238497" y="527364"/>
                </a:cubicBezTo>
                <a:cubicBezTo>
                  <a:pt x="2238497" y="526573"/>
                  <a:pt x="2236626" y="526573"/>
                  <a:pt x="2236626" y="525783"/>
                </a:cubicBezTo>
                <a:cubicBezTo>
                  <a:pt x="2235691" y="525783"/>
                  <a:pt x="2234759" y="524199"/>
                  <a:pt x="2233824" y="524199"/>
                </a:cubicBezTo>
                <a:cubicBezTo>
                  <a:pt x="2233824" y="524199"/>
                  <a:pt x="2232888" y="525783"/>
                  <a:pt x="2232888" y="526573"/>
                </a:cubicBezTo>
                <a:cubicBezTo>
                  <a:pt x="2231953" y="526573"/>
                  <a:pt x="2231953" y="527364"/>
                  <a:pt x="2231018" y="528154"/>
                </a:cubicBezTo>
                <a:cubicBezTo>
                  <a:pt x="2231018" y="528154"/>
                  <a:pt x="2230083" y="529738"/>
                  <a:pt x="2229151" y="529738"/>
                </a:cubicBezTo>
                <a:cubicBezTo>
                  <a:pt x="2229151" y="529738"/>
                  <a:pt x="2228215" y="528154"/>
                  <a:pt x="2227280" y="528154"/>
                </a:cubicBezTo>
                <a:cubicBezTo>
                  <a:pt x="2226345" y="528948"/>
                  <a:pt x="2226345" y="529738"/>
                  <a:pt x="2225413" y="530529"/>
                </a:cubicBezTo>
                <a:cubicBezTo>
                  <a:pt x="2225413" y="530529"/>
                  <a:pt x="2224477" y="531319"/>
                  <a:pt x="2224477" y="532109"/>
                </a:cubicBezTo>
                <a:cubicBezTo>
                  <a:pt x="2223542" y="532109"/>
                  <a:pt x="2222607" y="533693"/>
                  <a:pt x="2222607" y="533693"/>
                </a:cubicBezTo>
                <a:cubicBezTo>
                  <a:pt x="2221672" y="533693"/>
                  <a:pt x="2220739" y="532109"/>
                  <a:pt x="2220739" y="532109"/>
                </a:cubicBezTo>
                <a:cubicBezTo>
                  <a:pt x="2219804" y="532109"/>
                  <a:pt x="2219804" y="534484"/>
                  <a:pt x="2218869" y="534484"/>
                </a:cubicBezTo>
                <a:lnTo>
                  <a:pt x="2216998" y="532900"/>
                </a:lnTo>
                <a:cubicBezTo>
                  <a:pt x="2216063" y="532109"/>
                  <a:pt x="2215131" y="532109"/>
                  <a:pt x="2215131" y="531319"/>
                </a:cubicBezTo>
                <a:cubicBezTo>
                  <a:pt x="2216063" y="530529"/>
                  <a:pt x="2216998" y="528948"/>
                  <a:pt x="2217934" y="528154"/>
                </a:cubicBezTo>
                <a:cubicBezTo>
                  <a:pt x="2217934" y="527364"/>
                  <a:pt x="2219804" y="526573"/>
                  <a:pt x="2219804" y="526573"/>
                </a:cubicBezTo>
                <a:cubicBezTo>
                  <a:pt x="2219804" y="525783"/>
                  <a:pt x="2216998" y="524993"/>
                  <a:pt x="2216998" y="524993"/>
                </a:cubicBezTo>
                <a:cubicBezTo>
                  <a:pt x="2217934" y="524993"/>
                  <a:pt x="2218869" y="523409"/>
                  <a:pt x="2218869" y="523409"/>
                </a:cubicBezTo>
                <a:cubicBezTo>
                  <a:pt x="2219804" y="523409"/>
                  <a:pt x="2220739" y="524199"/>
                  <a:pt x="2220739" y="524199"/>
                </a:cubicBezTo>
                <a:cubicBezTo>
                  <a:pt x="2221672" y="524199"/>
                  <a:pt x="2223542" y="525783"/>
                  <a:pt x="2223542" y="525783"/>
                </a:cubicBezTo>
                <a:lnTo>
                  <a:pt x="2224477" y="524199"/>
                </a:lnTo>
                <a:cubicBezTo>
                  <a:pt x="2224477" y="523409"/>
                  <a:pt x="2222607" y="523409"/>
                  <a:pt x="2222607" y="522618"/>
                </a:cubicBezTo>
                <a:cubicBezTo>
                  <a:pt x="2222607" y="521828"/>
                  <a:pt x="2224477" y="521037"/>
                  <a:pt x="2224477" y="521037"/>
                </a:cubicBezTo>
                <a:cubicBezTo>
                  <a:pt x="2224477" y="520247"/>
                  <a:pt x="2221672" y="519453"/>
                  <a:pt x="2222607" y="519453"/>
                </a:cubicBezTo>
                <a:cubicBezTo>
                  <a:pt x="2222607" y="518663"/>
                  <a:pt x="2223542" y="517873"/>
                  <a:pt x="2223542" y="517873"/>
                </a:cubicBezTo>
                <a:cubicBezTo>
                  <a:pt x="2224477" y="517082"/>
                  <a:pt x="2224477" y="516292"/>
                  <a:pt x="2225413" y="516292"/>
                </a:cubicBezTo>
                <a:cubicBezTo>
                  <a:pt x="2226345" y="515498"/>
                  <a:pt x="2226345" y="514708"/>
                  <a:pt x="2227280" y="513917"/>
                </a:cubicBezTo>
                <a:cubicBezTo>
                  <a:pt x="2226345" y="513917"/>
                  <a:pt x="2225413" y="513127"/>
                  <a:pt x="2224477" y="513127"/>
                </a:cubicBezTo>
                <a:lnTo>
                  <a:pt x="2223542" y="514708"/>
                </a:lnTo>
                <a:cubicBezTo>
                  <a:pt x="2222607" y="514708"/>
                  <a:pt x="2222607" y="516292"/>
                  <a:pt x="2221672" y="516292"/>
                </a:cubicBezTo>
                <a:cubicBezTo>
                  <a:pt x="2221672" y="517082"/>
                  <a:pt x="2220739" y="517873"/>
                  <a:pt x="2219804" y="517873"/>
                </a:cubicBezTo>
                <a:cubicBezTo>
                  <a:pt x="2219804" y="518663"/>
                  <a:pt x="2218869" y="519453"/>
                  <a:pt x="2218869" y="520247"/>
                </a:cubicBezTo>
                <a:cubicBezTo>
                  <a:pt x="2217934" y="520247"/>
                  <a:pt x="2216998" y="521828"/>
                  <a:pt x="2216998" y="521828"/>
                </a:cubicBezTo>
                <a:lnTo>
                  <a:pt x="2215131" y="520247"/>
                </a:lnTo>
                <a:cubicBezTo>
                  <a:pt x="2215131" y="521037"/>
                  <a:pt x="2213260" y="521828"/>
                  <a:pt x="2213260" y="521828"/>
                </a:cubicBezTo>
                <a:cubicBezTo>
                  <a:pt x="2213260" y="522618"/>
                  <a:pt x="2215131" y="523409"/>
                  <a:pt x="2215131" y="523409"/>
                </a:cubicBezTo>
                <a:lnTo>
                  <a:pt x="2216998" y="524993"/>
                </a:lnTo>
                <a:cubicBezTo>
                  <a:pt x="2216998" y="525783"/>
                  <a:pt x="2216063" y="525783"/>
                  <a:pt x="2216063" y="526573"/>
                </a:cubicBezTo>
                <a:cubicBezTo>
                  <a:pt x="2215131" y="527364"/>
                  <a:pt x="2215131" y="528154"/>
                  <a:pt x="2214196" y="528154"/>
                </a:cubicBezTo>
                <a:cubicBezTo>
                  <a:pt x="2214196" y="528948"/>
                  <a:pt x="2213260" y="529738"/>
                  <a:pt x="2212325" y="529738"/>
                </a:cubicBezTo>
                <a:cubicBezTo>
                  <a:pt x="2212325" y="530529"/>
                  <a:pt x="2211390" y="528948"/>
                  <a:pt x="2210458" y="528948"/>
                </a:cubicBezTo>
                <a:lnTo>
                  <a:pt x="2208587" y="530529"/>
                </a:lnTo>
                <a:cubicBezTo>
                  <a:pt x="2208587" y="531319"/>
                  <a:pt x="2207652" y="532109"/>
                  <a:pt x="2207652" y="532109"/>
                </a:cubicBezTo>
                <a:lnTo>
                  <a:pt x="2209523" y="533693"/>
                </a:lnTo>
                <a:lnTo>
                  <a:pt x="2211390" y="532109"/>
                </a:lnTo>
                <a:lnTo>
                  <a:pt x="2213260" y="532900"/>
                </a:lnTo>
                <a:cubicBezTo>
                  <a:pt x="2213260" y="533693"/>
                  <a:pt x="2211390" y="534484"/>
                  <a:pt x="2211390" y="535274"/>
                </a:cubicBezTo>
                <a:cubicBezTo>
                  <a:pt x="2211390" y="535274"/>
                  <a:pt x="2210458" y="536065"/>
                  <a:pt x="2209523" y="536855"/>
                </a:cubicBezTo>
                <a:cubicBezTo>
                  <a:pt x="2209523" y="536855"/>
                  <a:pt x="2212325" y="537649"/>
                  <a:pt x="2212325" y="538439"/>
                </a:cubicBezTo>
                <a:cubicBezTo>
                  <a:pt x="2212325" y="538439"/>
                  <a:pt x="2210458" y="539229"/>
                  <a:pt x="2210458" y="540020"/>
                </a:cubicBezTo>
                <a:cubicBezTo>
                  <a:pt x="2210458" y="540810"/>
                  <a:pt x="2209523" y="540810"/>
                  <a:pt x="2208587" y="541601"/>
                </a:cubicBezTo>
                <a:cubicBezTo>
                  <a:pt x="2208587" y="540810"/>
                  <a:pt x="2207652" y="540810"/>
                  <a:pt x="2206717" y="540020"/>
                </a:cubicBezTo>
                <a:lnTo>
                  <a:pt x="2204849" y="539229"/>
                </a:lnTo>
                <a:cubicBezTo>
                  <a:pt x="2204849" y="538439"/>
                  <a:pt x="2205782" y="537649"/>
                  <a:pt x="2206717" y="536855"/>
                </a:cubicBezTo>
                <a:cubicBezTo>
                  <a:pt x="2205782" y="536855"/>
                  <a:pt x="2204849" y="536065"/>
                  <a:pt x="2203914" y="536065"/>
                </a:cubicBezTo>
                <a:lnTo>
                  <a:pt x="2202979" y="537649"/>
                </a:lnTo>
                <a:cubicBezTo>
                  <a:pt x="2202979" y="537649"/>
                  <a:pt x="2204849" y="538439"/>
                  <a:pt x="2204849" y="539229"/>
                </a:cubicBezTo>
                <a:cubicBezTo>
                  <a:pt x="2204849" y="539229"/>
                  <a:pt x="2203914" y="540020"/>
                  <a:pt x="2202979" y="540810"/>
                </a:cubicBezTo>
                <a:cubicBezTo>
                  <a:pt x="2202979" y="540810"/>
                  <a:pt x="2202044" y="542394"/>
                  <a:pt x="2201108" y="542394"/>
                </a:cubicBezTo>
                <a:cubicBezTo>
                  <a:pt x="2201108" y="542394"/>
                  <a:pt x="2199241" y="541601"/>
                  <a:pt x="2199241" y="540810"/>
                </a:cubicBezTo>
                <a:cubicBezTo>
                  <a:pt x="2199241" y="540810"/>
                  <a:pt x="2201108" y="540020"/>
                  <a:pt x="2201108" y="539229"/>
                </a:cubicBezTo>
                <a:cubicBezTo>
                  <a:pt x="2201108" y="538439"/>
                  <a:pt x="2199241" y="538439"/>
                  <a:pt x="2199241" y="537649"/>
                </a:cubicBezTo>
                <a:cubicBezTo>
                  <a:pt x="2200176" y="536855"/>
                  <a:pt x="2201108" y="536065"/>
                  <a:pt x="2202044" y="534484"/>
                </a:cubicBezTo>
                <a:cubicBezTo>
                  <a:pt x="2202979" y="533693"/>
                  <a:pt x="2203914" y="532109"/>
                  <a:pt x="2204849" y="531319"/>
                </a:cubicBezTo>
                <a:cubicBezTo>
                  <a:pt x="2203914" y="529738"/>
                  <a:pt x="2202979" y="528948"/>
                  <a:pt x="2201108" y="528154"/>
                </a:cubicBezTo>
                <a:cubicBezTo>
                  <a:pt x="2200176" y="528154"/>
                  <a:pt x="2200176" y="527364"/>
                  <a:pt x="2199241" y="526573"/>
                </a:cubicBezTo>
                <a:cubicBezTo>
                  <a:pt x="2198306" y="527364"/>
                  <a:pt x="2198306" y="528948"/>
                  <a:pt x="2197370" y="528948"/>
                </a:cubicBezTo>
                <a:lnTo>
                  <a:pt x="2195503" y="527364"/>
                </a:lnTo>
                <a:lnTo>
                  <a:pt x="2193633" y="525783"/>
                </a:lnTo>
                <a:cubicBezTo>
                  <a:pt x="2192697" y="525783"/>
                  <a:pt x="2191762" y="527364"/>
                  <a:pt x="2191762" y="527364"/>
                </a:cubicBezTo>
                <a:cubicBezTo>
                  <a:pt x="2190830" y="528154"/>
                  <a:pt x="2189895" y="528948"/>
                  <a:pt x="2189895" y="529738"/>
                </a:cubicBezTo>
                <a:lnTo>
                  <a:pt x="2191762" y="530529"/>
                </a:lnTo>
                <a:cubicBezTo>
                  <a:pt x="2191762" y="531319"/>
                  <a:pt x="2190830" y="532109"/>
                  <a:pt x="2190830" y="532900"/>
                </a:cubicBezTo>
                <a:lnTo>
                  <a:pt x="2188959" y="531319"/>
                </a:lnTo>
                <a:cubicBezTo>
                  <a:pt x="2188024" y="531319"/>
                  <a:pt x="2187089" y="532900"/>
                  <a:pt x="2187089" y="532900"/>
                </a:cubicBezTo>
                <a:cubicBezTo>
                  <a:pt x="2186157" y="533693"/>
                  <a:pt x="2186157" y="534484"/>
                  <a:pt x="2185221" y="534484"/>
                </a:cubicBezTo>
                <a:lnTo>
                  <a:pt x="2183351" y="533693"/>
                </a:lnTo>
                <a:cubicBezTo>
                  <a:pt x="2183351" y="532900"/>
                  <a:pt x="2185221" y="532109"/>
                  <a:pt x="2185221" y="531319"/>
                </a:cubicBezTo>
                <a:cubicBezTo>
                  <a:pt x="2184286" y="531319"/>
                  <a:pt x="2183351" y="530529"/>
                  <a:pt x="2182416" y="530529"/>
                </a:cubicBezTo>
                <a:cubicBezTo>
                  <a:pt x="2182416" y="529738"/>
                  <a:pt x="2181480" y="528948"/>
                  <a:pt x="2180548" y="528948"/>
                </a:cubicBezTo>
                <a:lnTo>
                  <a:pt x="2178678" y="527364"/>
                </a:lnTo>
                <a:cubicBezTo>
                  <a:pt x="2178678" y="527364"/>
                  <a:pt x="2176807" y="528948"/>
                  <a:pt x="2176807" y="529738"/>
                </a:cubicBezTo>
                <a:lnTo>
                  <a:pt x="2174940" y="531319"/>
                </a:lnTo>
                <a:cubicBezTo>
                  <a:pt x="2174940" y="531319"/>
                  <a:pt x="2173069" y="530529"/>
                  <a:pt x="2173069" y="529738"/>
                </a:cubicBezTo>
                <a:lnTo>
                  <a:pt x="2174940" y="528154"/>
                </a:lnTo>
                <a:cubicBezTo>
                  <a:pt x="2174940" y="527364"/>
                  <a:pt x="2175872" y="526573"/>
                  <a:pt x="2176807" y="526573"/>
                </a:cubicBezTo>
                <a:cubicBezTo>
                  <a:pt x="2176807" y="525783"/>
                  <a:pt x="2177742" y="524993"/>
                  <a:pt x="2177742" y="524199"/>
                </a:cubicBezTo>
                <a:lnTo>
                  <a:pt x="2175872" y="523409"/>
                </a:lnTo>
                <a:cubicBezTo>
                  <a:pt x="2175872" y="522618"/>
                  <a:pt x="2177742" y="521828"/>
                  <a:pt x="2177742" y="521828"/>
                </a:cubicBezTo>
                <a:cubicBezTo>
                  <a:pt x="2177742" y="521037"/>
                  <a:pt x="2175872" y="520247"/>
                  <a:pt x="2175872" y="520247"/>
                </a:cubicBezTo>
                <a:cubicBezTo>
                  <a:pt x="2174940" y="520247"/>
                  <a:pt x="2174005" y="521828"/>
                  <a:pt x="2174005" y="521828"/>
                </a:cubicBezTo>
                <a:cubicBezTo>
                  <a:pt x="2173069" y="521828"/>
                  <a:pt x="2172134" y="520247"/>
                  <a:pt x="2172134" y="520247"/>
                </a:cubicBezTo>
                <a:cubicBezTo>
                  <a:pt x="2171199" y="521037"/>
                  <a:pt x="2171199" y="521828"/>
                  <a:pt x="2170267" y="522618"/>
                </a:cubicBezTo>
                <a:cubicBezTo>
                  <a:pt x="2170267" y="522618"/>
                  <a:pt x="2168396" y="523409"/>
                  <a:pt x="2168396" y="524199"/>
                </a:cubicBezTo>
                <a:cubicBezTo>
                  <a:pt x="2168396" y="524199"/>
                  <a:pt x="2170267" y="524993"/>
                  <a:pt x="2170267" y="525783"/>
                </a:cubicBezTo>
                <a:cubicBezTo>
                  <a:pt x="2171199" y="525783"/>
                  <a:pt x="2169331" y="526573"/>
                  <a:pt x="2169331" y="527364"/>
                </a:cubicBezTo>
                <a:cubicBezTo>
                  <a:pt x="2169331" y="527364"/>
                  <a:pt x="2168396" y="528154"/>
                  <a:pt x="2167461" y="528948"/>
                </a:cubicBezTo>
                <a:lnTo>
                  <a:pt x="2165593" y="530529"/>
                </a:lnTo>
                <a:lnTo>
                  <a:pt x="2168396" y="532109"/>
                </a:lnTo>
                <a:cubicBezTo>
                  <a:pt x="2167461" y="532900"/>
                  <a:pt x="2166526" y="532900"/>
                  <a:pt x="2166526" y="533693"/>
                </a:cubicBezTo>
                <a:cubicBezTo>
                  <a:pt x="2165593" y="534484"/>
                  <a:pt x="2165593" y="535274"/>
                  <a:pt x="2164658" y="535274"/>
                </a:cubicBezTo>
                <a:cubicBezTo>
                  <a:pt x="2164658" y="536065"/>
                  <a:pt x="2162788" y="534484"/>
                  <a:pt x="2162788" y="534484"/>
                </a:cubicBezTo>
                <a:cubicBezTo>
                  <a:pt x="2161852" y="534484"/>
                  <a:pt x="2161852" y="536065"/>
                  <a:pt x="2160920" y="536065"/>
                </a:cubicBezTo>
                <a:cubicBezTo>
                  <a:pt x="2160920" y="536065"/>
                  <a:pt x="2159985" y="534484"/>
                  <a:pt x="2159050" y="534484"/>
                </a:cubicBezTo>
                <a:cubicBezTo>
                  <a:pt x="2159050" y="534484"/>
                  <a:pt x="2159985" y="532900"/>
                  <a:pt x="2160920" y="532900"/>
                </a:cubicBezTo>
                <a:cubicBezTo>
                  <a:pt x="2160920" y="532109"/>
                  <a:pt x="2161852" y="531319"/>
                  <a:pt x="2161852" y="531319"/>
                </a:cubicBezTo>
                <a:cubicBezTo>
                  <a:pt x="2162788" y="530529"/>
                  <a:pt x="2159985" y="529738"/>
                  <a:pt x="2159985" y="529738"/>
                </a:cubicBezTo>
                <a:lnTo>
                  <a:pt x="2161852" y="528154"/>
                </a:lnTo>
                <a:lnTo>
                  <a:pt x="2159985" y="526573"/>
                </a:lnTo>
                <a:cubicBezTo>
                  <a:pt x="2159050" y="526573"/>
                  <a:pt x="2158114" y="528154"/>
                  <a:pt x="2158114" y="528154"/>
                </a:cubicBezTo>
                <a:cubicBezTo>
                  <a:pt x="2157179" y="528948"/>
                  <a:pt x="2157179" y="529738"/>
                  <a:pt x="2156247" y="530529"/>
                </a:cubicBezTo>
                <a:lnTo>
                  <a:pt x="2158114" y="531319"/>
                </a:lnTo>
                <a:cubicBezTo>
                  <a:pt x="2159050" y="532109"/>
                  <a:pt x="2157179" y="532900"/>
                  <a:pt x="2157179" y="532900"/>
                </a:cubicBezTo>
                <a:lnTo>
                  <a:pt x="2159050" y="534484"/>
                </a:lnTo>
                <a:cubicBezTo>
                  <a:pt x="2158114" y="534484"/>
                  <a:pt x="2158114" y="536065"/>
                  <a:pt x="2157179" y="536065"/>
                </a:cubicBezTo>
                <a:cubicBezTo>
                  <a:pt x="2157179" y="536065"/>
                  <a:pt x="2156247" y="535274"/>
                  <a:pt x="2155312" y="535274"/>
                </a:cubicBezTo>
                <a:cubicBezTo>
                  <a:pt x="2154377" y="536065"/>
                  <a:pt x="2153441" y="537649"/>
                  <a:pt x="2152506" y="538439"/>
                </a:cubicBezTo>
                <a:cubicBezTo>
                  <a:pt x="2151571" y="538439"/>
                  <a:pt x="2150639" y="537649"/>
                  <a:pt x="2149703" y="536855"/>
                </a:cubicBezTo>
                <a:cubicBezTo>
                  <a:pt x="2149703" y="536855"/>
                  <a:pt x="2151571" y="536065"/>
                  <a:pt x="2151571" y="535274"/>
                </a:cubicBezTo>
                <a:cubicBezTo>
                  <a:pt x="2152506" y="535274"/>
                  <a:pt x="2153441" y="534484"/>
                  <a:pt x="2153441" y="533693"/>
                </a:cubicBezTo>
                <a:cubicBezTo>
                  <a:pt x="2153441" y="532900"/>
                  <a:pt x="2155312" y="532109"/>
                  <a:pt x="2155312" y="532109"/>
                </a:cubicBezTo>
                <a:cubicBezTo>
                  <a:pt x="2154377" y="531319"/>
                  <a:pt x="2152506" y="531319"/>
                  <a:pt x="2152506" y="530529"/>
                </a:cubicBezTo>
                <a:lnTo>
                  <a:pt x="2154377" y="528948"/>
                </a:lnTo>
                <a:lnTo>
                  <a:pt x="2152506" y="527364"/>
                </a:lnTo>
                <a:cubicBezTo>
                  <a:pt x="2151571" y="527364"/>
                  <a:pt x="2151571" y="528948"/>
                  <a:pt x="2150639" y="528948"/>
                </a:cubicBezTo>
                <a:cubicBezTo>
                  <a:pt x="2149703" y="528948"/>
                  <a:pt x="2149703" y="528154"/>
                  <a:pt x="2148768" y="528154"/>
                </a:cubicBezTo>
                <a:cubicBezTo>
                  <a:pt x="2148768" y="528154"/>
                  <a:pt x="2146898" y="528948"/>
                  <a:pt x="2146898" y="529738"/>
                </a:cubicBezTo>
                <a:cubicBezTo>
                  <a:pt x="2146898" y="529738"/>
                  <a:pt x="2148768" y="530529"/>
                  <a:pt x="2148768" y="531319"/>
                </a:cubicBezTo>
                <a:cubicBezTo>
                  <a:pt x="2148768" y="531319"/>
                  <a:pt x="2147833" y="532109"/>
                  <a:pt x="2147833" y="532900"/>
                </a:cubicBezTo>
                <a:cubicBezTo>
                  <a:pt x="2146898" y="533693"/>
                  <a:pt x="2146898" y="533693"/>
                  <a:pt x="2145965" y="534484"/>
                </a:cubicBezTo>
                <a:cubicBezTo>
                  <a:pt x="2145030" y="535274"/>
                  <a:pt x="2145030" y="536065"/>
                  <a:pt x="2144095" y="536065"/>
                </a:cubicBezTo>
                <a:cubicBezTo>
                  <a:pt x="2144095" y="536855"/>
                  <a:pt x="2143160" y="537649"/>
                  <a:pt x="2143160" y="538439"/>
                </a:cubicBezTo>
                <a:cubicBezTo>
                  <a:pt x="2142224" y="538439"/>
                  <a:pt x="2141289" y="540020"/>
                  <a:pt x="2141289" y="540020"/>
                </a:cubicBezTo>
                <a:lnTo>
                  <a:pt x="2139422" y="538439"/>
                </a:lnTo>
                <a:lnTo>
                  <a:pt x="2140357" y="536855"/>
                </a:lnTo>
                <a:lnTo>
                  <a:pt x="2142224" y="535274"/>
                </a:lnTo>
                <a:cubicBezTo>
                  <a:pt x="2141289" y="534484"/>
                  <a:pt x="2140357" y="533693"/>
                  <a:pt x="2140357" y="533693"/>
                </a:cubicBezTo>
                <a:cubicBezTo>
                  <a:pt x="2139422" y="533693"/>
                  <a:pt x="2138486" y="535274"/>
                  <a:pt x="2138486" y="535274"/>
                </a:cubicBezTo>
                <a:cubicBezTo>
                  <a:pt x="2137551" y="535274"/>
                  <a:pt x="2136619" y="534484"/>
                  <a:pt x="2136619" y="533693"/>
                </a:cubicBezTo>
                <a:cubicBezTo>
                  <a:pt x="2135684" y="533693"/>
                  <a:pt x="2134749" y="532900"/>
                  <a:pt x="2134749" y="532900"/>
                </a:cubicBezTo>
                <a:cubicBezTo>
                  <a:pt x="2133813" y="532900"/>
                  <a:pt x="2133813" y="534484"/>
                  <a:pt x="2132878" y="534484"/>
                </a:cubicBezTo>
                <a:cubicBezTo>
                  <a:pt x="2131946" y="534484"/>
                  <a:pt x="2131011" y="532900"/>
                  <a:pt x="2131011" y="532900"/>
                </a:cubicBezTo>
                <a:cubicBezTo>
                  <a:pt x="2130075" y="532900"/>
                  <a:pt x="2129140" y="535274"/>
                  <a:pt x="2129140" y="534484"/>
                </a:cubicBezTo>
                <a:cubicBezTo>
                  <a:pt x="2128205" y="534484"/>
                  <a:pt x="2127270" y="533693"/>
                  <a:pt x="2127270" y="533693"/>
                </a:cubicBezTo>
                <a:cubicBezTo>
                  <a:pt x="2126337" y="532900"/>
                  <a:pt x="2125402" y="532900"/>
                  <a:pt x="2125402" y="532109"/>
                </a:cubicBezTo>
                <a:cubicBezTo>
                  <a:pt x="2124467" y="532109"/>
                  <a:pt x="2123532" y="530529"/>
                  <a:pt x="2122596" y="530529"/>
                </a:cubicBezTo>
                <a:lnTo>
                  <a:pt x="2121661" y="532900"/>
                </a:lnTo>
                <a:cubicBezTo>
                  <a:pt x="2120729" y="532109"/>
                  <a:pt x="2118858" y="531319"/>
                  <a:pt x="2118858" y="531319"/>
                </a:cubicBezTo>
                <a:cubicBezTo>
                  <a:pt x="2118858" y="530529"/>
                  <a:pt x="2120729" y="529738"/>
                  <a:pt x="2120729" y="529738"/>
                </a:cubicBezTo>
                <a:cubicBezTo>
                  <a:pt x="2120729" y="528948"/>
                  <a:pt x="2118858" y="528154"/>
                  <a:pt x="2118858" y="528154"/>
                </a:cubicBezTo>
                <a:cubicBezTo>
                  <a:pt x="2118858" y="527364"/>
                  <a:pt x="2119794" y="526573"/>
                  <a:pt x="2120729" y="526573"/>
                </a:cubicBezTo>
                <a:cubicBezTo>
                  <a:pt x="2120729" y="525783"/>
                  <a:pt x="2121661" y="524993"/>
                  <a:pt x="2121661" y="524199"/>
                </a:cubicBezTo>
                <a:lnTo>
                  <a:pt x="2119794" y="523409"/>
                </a:lnTo>
                <a:cubicBezTo>
                  <a:pt x="2118858" y="524199"/>
                  <a:pt x="2117923" y="525783"/>
                  <a:pt x="2116988" y="526573"/>
                </a:cubicBezTo>
                <a:cubicBezTo>
                  <a:pt x="2116056" y="527364"/>
                  <a:pt x="2115121" y="528154"/>
                  <a:pt x="2115121" y="528154"/>
                </a:cubicBezTo>
                <a:lnTo>
                  <a:pt x="2113250" y="527364"/>
                </a:lnTo>
                <a:cubicBezTo>
                  <a:pt x="2113250" y="526573"/>
                  <a:pt x="2114185" y="525783"/>
                  <a:pt x="2114185" y="525783"/>
                </a:cubicBezTo>
                <a:cubicBezTo>
                  <a:pt x="2115121" y="524993"/>
                  <a:pt x="2116056" y="524199"/>
                  <a:pt x="2116056" y="523409"/>
                </a:cubicBezTo>
                <a:cubicBezTo>
                  <a:pt x="2116988" y="523409"/>
                  <a:pt x="2117923" y="522618"/>
                  <a:pt x="2117923" y="521828"/>
                </a:cubicBezTo>
                <a:cubicBezTo>
                  <a:pt x="2117923" y="521828"/>
                  <a:pt x="2116056" y="521037"/>
                  <a:pt x="2116056" y="520247"/>
                </a:cubicBezTo>
                <a:cubicBezTo>
                  <a:pt x="2115121" y="521037"/>
                  <a:pt x="2114185" y="521828"/>
                  <a:pt x="2114185" y="522618"/>
                </a:cubicBezTo>
                <a:cubicBezTo>
                  <a:pt x="2113250" y="522618"/>
                  <a:pt x="2112315" y="523409"/>
                  <a:pt x="2112315" y="524199"/>
                </a:cubicBezTo>
                <a:lnTo>
                  <a:pt x="2110447" y="525783"/>
                </a:lnTo>
                <a:lnTo>
                  <a:pt x="2113250" y="527364"/>
                </a:lnTo>
                <a:cubicBezTo>
                  <a:pt x="2112315" y="527364"/>
                  <a:pt x="2111379" y="528948"/>
                  <a:pt x="2111379" y="528948"/>
                </a:cubicBezTo>
                <a:cubicBezTo>
                  <a:pt x="2111379" y="528948"/>
                  <a:pt x="2109512" y="528154"/>
                  <a:pt x="2109512" y="527364"/>
                </a:cubicBezTo>
                <a:cubicBezTo>
                  <a:pt x="2108577" y="527364"/>
                  <a:pt x="2107642" y="526573"/>
                  <a:pt x="2107642" y="526573"/>
                </a:cubicBezTo>
                <a:cubicBezTo>
                  <a:pt x="2106709" y="526573"/>
                  <a:pt x="2105774" y="528154"/>
                  <a:pt x="2105774" y="528154"/>
                </a:cubicBezTo>
                <a:lnTo>
                  <a:pt x="2103904" y="529738"/>
                </a:lnTo>
                <a:lnTo>
                  <a:pt x="2102033" y="528154"/>
                </a:lnTo>
                <a:cubicBezTo>
                  <a:pt x="2102033" y="528948"/>
                  <a:pt x="2100166" y="529738"/>
                  <a:pt x="2100166" y="530529"/>
                </a:cubicBezTo>
                <a:lnTo>
                  <a:pt x="2102033" y="531319"/>
                </a:lnTo>
                <a:cubicBezTo>
                  <a:pt x="2102033" y="532109"/>
                  <a:pt x="2101101" y="532900"/>
                  <a:pt x="2101101" y="533693"/>
                </a:cubicBezTo>
                <a:cubicBezTo>
                  <a:pt x="2100166" y="533693"/>
                  <a:pt x="2099231" y="535274"/>
                  <a:pt x="2099231" y="535274"/>
                </a:cubicBezTo>
                <a:lnTo>
                  <a:pt x="2097360" y="533693"/>
                </a:lnTo>
                <a:cubicBezTo>
                  <a:pt x="2096428" y="533693"/>
                  <a:pt x="2095493" y="532900"/>
                  <a:pt x="2095493" y="532109"/>
                </a:cubicBezTo>
                <a:cubicBezTo>
                  <a:pt x="2094557" y="532109"/>
                  <a:pt x="2093622" y="531319"/>
                  <a:pt x="2092687" y="531319"/>
                </a:cubicBezTo>
                <a:lnTo>
                  <a:pt x="2091752" y="532900"/>
                </a:lnTo>
                <a:cubicBezTo>
                  <a:pt x="2090819" y="532900"/>
                  <a:pt x="2089884" y="532109"/>
                  <a:pt x="2088949" y="531319"/>
                </a:cubicBezTo>
                <a:lnTo>
                  <a:pt x="2087078" y="529738"/>
                </a:lnTo>
                <a:cubicBezTo>
                  <a:pt x="2087078" y="530529"/>
                  <a:pt x="2086146" y="531319"/>
                  <a:pt x="2085211" y="532109"/>
                </a:cubicBezTo>
                <a:lnTo>
                  <a:pt x="2084276" y="533693"/>
                </a:lnTo>
                <a:lnTo>
                  <a:pt x="2086146" y="535274"/>
                </a:lnTo>
                <a:cubicBezTo>
                  <a:pt x="2086146" y="535274"/>
                  <a:pt x="2085211" y="536855"/>
                  <a:pt x="2084276" y="536855"/>
                </a:cubicBezTo>
                <a:lnTo>
                  <a:pt x="2082405" y="535274"/>
                </a:lnTo>
                <a:cubicBezTo>
                  <a:pt x="2082405" y="535274"/>
                  <a:pt x="2080538" y="534484"/>
                  <a:pt x="2080538" y="533693"/>
                </a:cubicBezTo>
                <a:cubicBezTo>
                  <a:pt x="2080538" y="533693"/>
                  <a:pt x="2081473" y="532900"/>
                  <a:pt x="2081473" y="532109"/>
                </a:cubicBezTo>
                <a:cubicBezTo>
                  <a:pt x="2082405" y="532109"/>
                  <a:pt x="2083340" y="531319"/>
                  <a:pt x="2083340" y="530529"/>
                </a:cubicBezTo>
                <a:cubicBezTo>
                  <a:pt x="2083340" y="530529"/>
                  <a:pt x="2081473" y="529738"/>
                  <a:pt x="2081473" y="528948"/>
                </a:cubicBezTo>
                <a:cubicBezTo>
                  <a:pt x="2080538" y="529738"/>
                  <a:pt x="2080538" y="530529"/>
                  <a:pt x="2079603" y="531319"/>
                </a:cubicBezTo>
                <a:lnTo>
                  <a:pt x="2078667" y="532900"/>
                </a:lnTo>
                <a:cubicBezTo>
                  <a:pt x="2077732" y="532900"/>
                  <a:pt x="2075865" y="531319"/>
                  <a:pt x="2075865" y="531319"/>
                </a:cubicBezTo>
                <a:cubicBezTo>
                  <a:pt x="2076800" y="531319"/>
                  <a:pt x="2076800" y="529738"/>
                  <a:pt x="2077732" y="529738"/>
                </a:cubicBezTo>
                <a:cubicBezTo>
                  <a:pt x="2076800" y="528948"/>
                  <a:pt x="2074929" y="528154"/>
                  <a:pt x="2073994" y="526573"/>
                </a:cubicBezTo>
                <a:cubicBezTo>
                  <a:pt x="2073059" y="526573"/>
                  <a:pt x="2072127" y="525783"/>
                  <a:pt x="2071191" y="525783"/>
                </a:cubicBezTo>
                <a:lnTo>
                  <a:pt x="2070256" y="527364"/>
                </a:lnTo>
                <a:cubicBezTo>
                  <a:pt x="2069321" y="527364"/>
                  <a:pt x="2068386" y="525783"/>
                  <a:pt x="2067450" y="525783"/>
                </a:cubicBezTo>
                <a:cubicBezTo>
                  <a:pt x="2067450" y="525783"/>
                  <a:pt x="2065583" y="524199"/>
                  <a:pt x="2065583" y="524993"/>
                </a:cubicBezTo>
                <a:lnTo>
                  <a:pt x="2063713" y="526573"/>
                </a:lnTo>
                <a:cubicBezTo>
                  <a:pt x="2064648" y="526573"/>
                  <a:pt x="2066518" y="527364"/>
                  <a:pt x="2066518" y="527364"/>
                </a:cubicBezTo>
                <a:cubicBezTo>
                  <a:pt x="2066518" y="528154"/>
                  <a:pt x="2064648" y="528948"/>
                  <a:pt x="2064648" y="529738"/>
                </a:cubicBezTo>
                <a:cubicBezTo>
                  <a:pt x="2064648" y="529738"/>
                  <a:pt x="2063713" y="530529"/>
                  <a:pt x="2062777" y="531319"/>
                </a:cubicBezTo>
                <a:cubicBezTo>
                  <a:pt x="2062777" y="532109"/>
                  <a:pt x="2061842" y="532900"/>
                  <a:pt x="2061842" y="532900"/>
                </a:cubicBezTo>
                <a:cubicBezTo>
                  <a:pt x="2060910" y="532900"/>
                  <a:pt x="2059975" y="531319"/>
                  <a:pt x="2059039" y="531319"/>
                </a:cubicBezTo>
                <a:cubicBezTo>
                  <a:pt x="2059039" y="532109"/>
                  <a:pt x="2058104" y="533693"/>
                  <a:pt x="2058104" y="533693"/>
                </a:cubicBezTo>
                <a:cubicBezTo>
                  <a:pt x="2057169" y="533693"/>
                  <a:pt x="2056237" y="532109"/>
                  <a:pt x="2055301" y="532109"/>
                </a:cubicBezTo>
                <a:lnTo>
                  <a:pt x="2054366" y="533693"/>
                </a:lnTo>
                <a:lnTo>
                  <a:pt x="2056237" y="535274"/>
                </a:lnTo>
                <a:cubicBezTo>
                  <a:pt x="2056237" y="535274"/>
                  <a:pt x="2055301" y="536855"/>
                  <a:pt x="2054366" y="536855"/>
                </a:cubicBezTo>
                <a:cubicBezTo>
                  <a:pt x="2054366" y="536855"/>
                  <a:pt x="2053431" y="535274"/>
                  <a:pt x="2052496" y="535274"/>
                </a:cubicBezTo>
                <a:cubicBezTo>
                  <a:pt x="2051563" y="536065"/>
                  <a:pt x="2051563" y="536855"/>
                  <a:pt x="2050628" y="537649"/>
                </a:cubicBezTo>
                <a:cubicBezTo>
                  <a:pt x="2050628" y="537649"/>
                  <a:pt x="2049693" y="536065"/>
                  <a:pt x="2048758" y="536065"/>
                </a:cubicBezTo>
                <a:cubicBezTo>
                  <a:pt x="2048758" y="536065"/>
                  <a:pt x="2049693" y="534484"/>
                  <a:pt x="2050628" y="534484"/>
                </a:cubicBezTo>
                <a:cubicBezTo>
                  <a:pt x="2050628" y="533693"/>
                  <a:pt x="2051563" y="532900"/>
                  <a:pt x="2051563" y="532900"/>
                </a:cubicBezTo>
                <a:cubicBezTo>
                  <a:pt x="2051563" y="532109"/>
                  <a:pt x="2049693" y="531319"/>
                  <a:pt x="2049693" y="531319"/>
                </a:cubicBezTo>
                <a:lnTo>
                  <a:pt x="2051563" y="529738"/>
                </a:lnTo>
                <a:cubicBezTo>
                  <a:pt x="2050628" y="528948"/>
                  <a:pt x="2049693" y="528154"/>
                  <a:pt x="2049693" y="528154"/>
                </a:cubicBezTo>
                <a:cubicBezTo>
                  <a:pt x="2048758" y="528154"/>
                  <a:pt x="2048758" y="529738"/>
                  <a:pt x="2047822" y="529738"/>
                </a:cubicBezTo>
                <a:cubicBezTo>
                  <a:pt x="2046890" y="529738"/>
                  <a:pt x="2045955" y="528154"/>
                  <a:pt x="2045955" y="528154"/>
                </a:cubicBezTo>
                <a:cubicBezTo>
                  <a:pt x="2045020" y="528948"/>
                  <a:pt x="2045020" y="529738"/>
                  <a:pt x="2044084" y="530529"/>
                </a:cubicBezTo>
                <a:cubicBezTo>
                  <a:pt x="2043149" y="530529"/>
                  <a:pt x="2043149" y="532109"/>
                  <a:pt x="2042217" y="532109"/>
                </a:cubicBezTo>
                <a:cubicBezTo>
                  <a:pt x="2042217" y="532109"/>
                  <a:pt x="2041282" y="530529"/>
                  <a:pt x="2040347" y="530529"/>
                </a:cubicBezTo>
                <a:cubicBezTo>
                  <a:pt x="2039411" y="530529"/>
                  <a:pt x="2039411" y="532109"/>
                  <a:pt x="2038476" y="532109"/>
                </a:cubicBezTo>
                <a:lnTo>
                  <a:pt x="2036609" y="531319"/>
                </a:lnTo>
                <a:cubicBezTo>
                  <a:pt x="2036609" y="530529"/>
                  <a:pt x="2038476" y="529738"/>
                  <a:pt x="2038476" y="528948"/>
                </a:cubicBezTo>
                <a:lnTo>
                  <a:pt x="2036609" y="528154"/>
                </a:lnTo>
                <a:cubicBezTo>
                  <a:pt x="2035673" y="528154"/>
                  <a:pt x="2035673" y="529738"/>
                  <a:pt x="2034738" y="529738"/>
                </a:cubicBezTo>
                <a:lnTo>
                  <a:pt x="2032868" y="528154"/>
                </a:lnTo>
                <a:cubicBezTo>
                  <a:pt x="2031936" y="528948"/>
                  <a:pt x="2031000" y="529738"/>
                  <a:pt x="2031000" y="530529"/>
                </a:cubicBezTo>
                <a:cubicBezTo>
                  <a:pt x="2030065" y="530529"/>
                  <a:pt x="2030065" y="531319"/>
                  <a:pt x="2029130" y="532109"/>
                </a:cubicBezTo>
                <a:cubicBezTo>
                  <a:pt x="2029130" y="532900"/>
                  <a:pt x="2028194" y="532900"/>
                  <a:pt x="2028194" y="533693"/>
                </a:cubicBezTo>
                <a:cubicBezTo>
                  <a:pt x="2027259" y="533693"/>
                  <a:pt x="2026327" y="535274"/>
                  <a:pt x="2026327" y="535274"/>
                </a:cubicBezTo>
                <a:lnTo>
                  <a:pt x="2024457" y="534484"/>
                </a:lnTo>
                <a:cubicBezTo>
                  <a:pt x="2024457" y="533693"/>
                  <a:pt x="2025392" y="532900"/>
                  <a:pt x="2025392" y="532109"/>
                </a:cubicBezTo>
                <a:lnTo>
                  <a:pt x="2023521" y="531319"/>
                </a:lnTo>
                <a:cubicBezTo>
                  <a:pt x="2023521" y="530529"/>
                  <a:pt x="2025392" y="528948"/>
                  <a:pt x="2025392" y="528948"/>
                </a:cubicBezTo>
                <a:cubicBezTo>
                  <a:pt x="2024457" y="528948"/>
                  <a:pt x="2023521" y="528154"/>
                  <a:pt x="2023521" y="528154"/>
                </a:cubicBezTo>
                <a:cubicBezTo>
                  <a:pt x="2022586" y="528154"/>
                  <a:pt x="2021654" y="529738"/>
                  <a:pt x="2021654" y="529738"/>
                </a:cubicBezTo>
                <a:cubicBezTo>
                  <a:pt x="2020719" y="529738"/>
                  <a:pt x="2020719" y="530529"/>
                  <a:pt x="2019783" y="531319"/>
                </a:cubicBezTo>
                <a:lnTo>
                  <a:pt x="2018848" y="532900"/>
                </a:lnTo>
                <a:cubicBezTo>
                  <a:pt x="2017916" y="532900"/>
                  <a:pt x="2016981" y="532109"/>
                  <a:pt x="2016045" y="532109"/>
                </a:cubicBezTo>
                <a:cubicBezTo>
                  <a:pt x="2016045" y="531319"/>
                  <a:pt x="2014175" y="530529"/>
                  <a:pt x="2014175" y="530529"/>
                </a:cubicBezTo>
                <a:lnTo>
                  <a:pt x="2016045" y="528948"/>
                </a:lnTo>
                <a:cubicBezTo>
                  <a:pt x="2016045" y="528948"/>
                  <a:pt x="2017916" y="527364"/>
                  <a:pt x="2016981" y="526573"/>
                </a:cubicBezTo>
                <a:cubicBezTo>
                  <a:pt x="2016981" y="526573"/>
                  <a:pt x="2016045" y="525783"/>
                  <a:pt x="2015110" y="525783"/>
                </a:cubicBezTo>
                <a:cubicBezTo>
                  <a:pt x="2015110" y="526573"/>
                  <a:pt x="2014175" y="526573"/>
                  <a:pt x="2014175" y="527364"/>
                </a:cubicBezTo>
                <a:cubicBezTo>
                  <a:pt x="2013240" y="528154"/>
                  <a:pt x="2012307" y="528948"/>
                  <a:pt x="2012307" y="528948"/>
                </a:cubicBezTo>
                <a:cubicBezTo>
                  <a:pt x="2012307" y="529738"/>
                  <a:pt x="2014175" y="530529"/>
                  <a:pt x="2014175" y="530529"/>
                </a:cubicBezTo>
                <a:cubicBezTo>
                  <a:pt x="2014175" y="531319"/>
                  <a:pt x="2012307" y="532109"/>
                  <a:pt x="2012307" y="532109"/>
                </a:cubicBezTo>
                <a:cubicBezTo>
                  <a:pt x="2012307" y="532900"/>
                  <a:pt x="2011372" y="533693"/>
                  <a:pt x="2011372" y="533693"/>
                </a:cubicBezTo>
                <a:lnTo>
                  <a:pt x="2008566" y="532900"/>
                </a:lnTo>
                <a:cubicBezTo>
                  <a:pt x="2008566" y="532109"/>
                  <a:pt x="2010437" y="531319"/>
                  <a:pt x="2010437" y="530529"/>
                </a:cubicBezTo>
                <a:lnTo>
                  <a:pt x="2008566" y="529738"/>
                </a:lnTo>
                <a:cubicBezTo>
                  <a:pt x="2008566" y="528948"/>
                  <a:pt x="2009502" y="528154"/>
                  <a:pt x="2010437" y="528154"/>
                </a:cubicBezTo>
                <a:cubicBezTo>
                  <a:pt x="2010437" y="527364"/>
                  <a:pt x="2011372" y="525783"/>
                  <a:pt x="2011372" y="525783"/>
                </a:cubicBezTo>
                <a:lnTo>
                  <a:pt x="2009502" y="524993"/>
                </a:lnTo>
                <a:cubicBezTo>
                  <a:pt x="2008566" y="524993"/>
                  <a:pt x="2008566" y="526573"/>
                  <a:pt x="2007631" y="526573"/>
                </a:cubicBezTo>
                <a:lnTo>
                  <a:pt x="2005764" y="524993"/>
                </a:lnTo>
                <a:cubicBezTo>
                  <a:pt x="2004828" y="524993"/>
                  <a:pt x="2004828" y="524199"/>
                  <a:pt x="2003893" y="523409"/>
                </a:cubicBezTo>
                <a:cubicBezTo>
                  <a:pt x="2003893" y="524199"/>
                  <a:pt x="2002026" y="524993"/>
                  <a:pt x="2002026" y="525783"/>
                </a:cubicBezTo>
                <a:lnTo>
                  <a:pt x="2003893" y="526573"/>
                </a:lnTo>
                <a:cubicBezTo>
                  <a:pt x="2003893" y="527364"/>
                  <a:pt x="2002958" y="528154"/>
                  <a:pt x="2002958" y="528948"/>
                </a:cubicBezTo>
                <a:lnTo>
                  <a:pt x="2004828" y="529738"/>
                </a:lnTo>
                <a:cubicBezTo>
                  <a:pt x="2004828" y="530529"/>
                  <a:pt x="2002958" y="531319"/>
                  <a:pt x="2002958" y="532109"/>
                </a:cubicBezTo>
                <a:cubicBezTo>
                  <a:pt x="2002958" y="532109"/>
                  <a:pt x="2002026" y="532900"/>
                  <a:pt x="2002026" y="533693"/>
                </a:cubicBezTo>
                <a:cubicBezTo>
                  <a:pt x="2002026" y="533693"/>
                  <a:pt x="2002958" y="534484"/>
                  <a:pt x="2003893" y="534484"/>
                </a:cubicBezTo>
                <a:lnTo>
                  <a:pt x="2002026" y="536855"/>
                </a:lnTo>
                <a:lnTo>
                  <a:pt x="2000155" y="535274"/>
                </a:lnTo>
                <a:lnTo>
                  <a:pt x="1998285" y="536855"/>
                </a:lnTo>
                <a:lnTo>
                  <a:pt x="1996417" y="536065"/>
                </a:lnTo>
                <a:cubicBezTo>
                  <a:pt x="1996417" y="535274"/>
                  <a:pt x="1998285" y="533693"/>
                  <a:pt x="1998285" y="533693"/>
                </a:cubicBezTo>
                <a:cubicBezTo>
                  <a:pt x="1997349" y="533693"/>
                  <a:pt x="1996417" y="532900"/>
                  <a:pt x="1995482" y="532900"/>
                </a:cubicBezTo>
                <a:lnTo>
                  <a:pt x="1994547" y="534484"/>
                </a:lnTo>
                <a:cubicBezTo>
                  <a:pt x="1993612" y="534484"/>
                  <a:pt x="1992680" y="533693"/>
                  <a:pt x="1991744" y="532900"/>
                </a:cubicBezTo>
                <a:cubicBezTo>
                  <a:pt x="1991744" y="532900"/>
                  <a:pt x="1990809" y="531319"/>
                  <a:pt x="1989874" y="531319"/>
                </a:cubicBezTo>
                <a:cubicBezTo>
                  <a:pt x="1989874" y="531319"/>
                  <a:pt x="1988939" y="530529"/>
                  <a:pt x="1988003" y="530529"/>
                </a:cubicBezTo>
                <a:cubicBezTo>
                  <a:pt x="1988003" y="530529"/>
                  <a:pt x="1987071" y="532109"/>
                  <a:pt x="1986136" y="532109"/>
                </a:cubicBezTo>
                <a:cubicBezTo>
                  <a:pt x="1986136" y="532900"/>
                  <a:pt x="1985201" y="533693"/>
                  <a:pt x="1985201" y="533693"/>
                </a:cubicBezTo>
                <a:cubicBezTo>
                  <a:pt x="1984265" y="533693"/>
                  <a:pt x="1983330" y="535274"/>
                  <a:pt x="1983330" y="535274"/>
                </a:cubicBezTo>
                <a:cubicBezTo>
                  <a:pt x="1982398" y="535274"/>
                  <a:pt x="1981463" y="534484"/>
                  <a:pt x="1981463" y="534484"/>
                </a:cubicBezTo>
                <a:cubicBezTo>
                  <a:pt x="1980527" y="534484"/>
                  <a:pt x="1980527" y="536065"/>
                  <a:pt x="1979592" y="536065"/>
                </a:cubicBezTo>
                <a:cubicBezTo>
                  <a:pt x="1979592" y="535274"/>
                  <a:pt x="1977725" y="535274"/>
                  <a:pt x="1977725" y="534484"/>
                </a:cubicBezTo>
                <a:cubicBezTo>
                  <a:pt x="1977725" y="534484"/>
                  <a:pt x="1979592" y="533693"/>
                  <a:pt x="1978657" y="532900"/>
                </a:cubicBezTo>
                <a:cubicBezTo>
                  <a:pt x="1978657" y="532109"/>
                  <a:pt x="1976789" y="532109"/>
                  <a:pt x="1976789" y="531319"/>
                </a:cubicBezTo>
                <a:cubicBezTo>
                  <a:pt x="1976789" y="531319"/>
                  <a:pt x="1978657" y="530529"/>
                  <a:pt x="1978657" y="529738"/>
                </a:cubicBezTo>
                <a:cubicBezTo>
                  <a:pt x="1978657" y="528948"/>
                  <a:pt x="1976789" y="528948"/>
                  <a:pt x="1976789" y="528154"/>
                </a:cubicBezTo>
                <a:cubicBezTo>
                  <a:pt x="1975854" y="528948"/>
                  <a:pt x="1974919" y="529738"/>
                  <a:pt x="1974919" y="530529"/>
                </a:cubicBezTo>
                <a:lnTo>
                  <a:pt x="1973048" y="532109"/>
                </a:lnTo>
                <a:lnTo>
                  <a:pt x="1971181" y="530529"/>
                </a:lnTo>
                <a:cubicBezTo>
                  <a:pt x="1971181" y="530529"/>
                  <a:pt x="1972116" y="528948"/>
                  <a:pt x="1973048" y="528948"/>
                </a:cubicBezTo>
                <a:cubicBezTo>
                  <a:pt x="1973048" y="528154"/>
                  <a:pt x="1973984" y="527364"/>
                  <a:pt x="1973984" y="527364"/>
                </a:cubicBezTo>
                <a:cubicBezTo>
                  <a:pt x="1974919" y="526573"/>
                  <a:pt x="1975854" y="525783"/>
                  <a:pt x="1975854" y="524993"/>
                </a:cubicBezTo>
                <a:cubicBezTo>
                  <a:pt x="1975854" y="524993"/>
                  <a:pt x="1977725" y="524199"/>
                  <a:pt x="1977725" y="523409"/>
                </a:cubicBezTo>
                <a:lnTo>
                  <a:pt x="1975854" y="521828"/>
                </a:lnTo>
                <a:cubicBezTo>
                  <a:pt x="1974919" y="522618"/>
                  <a:pt x="1973984" y="523409"/>
                  <a:pt x="1973984" y="524199"/>
                </a:cubicBezTo>
                <a:cubicBezTo>
                  <a:pt x="1973048" y="524993"/>
                  <a:pt x="1972116" y="526573"/>
                  <a:pt x="1970246" y="527364"/>
                </a:cubicBezTo>
                <a:cubicBezTo>
                  <a:pt x="1970246" y="527364"/>
                  <a:pt x="1969310" y="525783"/>
                  <a:pt x="1968375" y="525783"/>
                </a:cubicBezTo>
                <a:lnTo>
                  <a:pt x="1967443" y="528154"/>
                </a:lnTo>
                <a:cubicBezTo>
                  <a:pt x="1967443" y="528154"/>
                  <a:pt x="1968375" y="528948"/>
                  <a:pt x="1969310" y="528948"/>
                </a:cubicBezTo>
                <a:cubicBezTo>
                  <a:pt x="1969310" y="529738"/>
                  <a:pt x="1971181" y="530529"/>
                  <a:pt x="1971181" y="530529"/>
                </a:cubicBezTo>
                <a:cubicBezTo>
                  <a:pt x="1970246" y="530529"/>
                  <a:pt x="1970246" y="532109"/>
                  <a:pt x="1969310" y="532109"/>
                </a:cubicBezTo>
                <a:cubicBezTo>
                  <a:pt x="1969310" y="532109"/>
                  <a:pt x="1968375" y="531319"/>
                  <a:pt x="1967443" y="531319"/>
                </a:cubicBezTo>
                <a:cubicBezTo>
                  <a:pt x="1966508" y="531319"/>
                  <a:pt x="1966508" y="532900"/>
                  <a:pt x="1965573" y="532900"/>
                </a:cubicBezTo>
                <a:cubicBezTo>
                  <a:pt x="1965573" y="532900"/>
                  <a:pt x="1964637" y="531319"/>
                  <a:pt x="1963702" y="531319"/>
                </a:cubicBezTo>
                <a:cubicBezTo>
                  <a:pt x="1963702" y="531319"/>
                  <a:pt x="1962770" y="532900"/>
                  <a:pt x="1961835" y="532900"/>
                </a:cubicBezTo>
                <a:cubicBezTo>
                  <a:pt x="1961835" y="532900"/>
                  <a:pt x="1960899" y="532109"/>
                  <a:pt x="1959964" y="532109"/>
                </a:cubicBezTo>
                <a:cubicBezTo>
                  <a:pt x="1959964" y="532109"/>
                  <a:pt x="1959029" y="533693"/>
                  <a:pt x="1958097" y="533693"/>
                </a:cubicBezTo>
                <a:lnTo>
                  <a:pt x="1957162" y="535274"/>
                </a:lnTo>
                <a:cubicBezTo>
                  <a:pt x="1956226" y="535274"/>
                  <a:pt x="1955291" y="533693"/>
                  <a:pt x="1955291" y="533693"/>
                </a:cubicBezTo>
                <a:cubicBezTo>
                  <a:pt x="1954356" y="534484"/>
                  <a:pt x="1953420" y="535274"/>
                  <a:pt x="1953420" y="536065"/>
                </a:cubicBezTo>
                <a:cubicBezTo>
                  <a:pt x="1952488" y="536065"/>
                  <a:pt x="1952488" y="537649"/>
                  <a:pt x="1951553" y="537649"/>
                </a:cubicBezTo>
                <a:lnTo>
                  <a:pt x="1949683" y="536065"/>
                </a:lnTo>
                <a:cubicBezTo>
                  <a:pt x="1949683" y="535274"/>
                  <a:pt x="1950618" y="535274"/>
                  <a:pt x="1951553" y="534484"/>
                </a:cubicBezTo>
                <a:lnTo>
                  <a:pt x="1952488" y="532900"/>
                </a:lnTo>
                <a:lnTo>
                  <a:pt x="1950618" y="531319"/>
                </a:lnTo>
                <a:cubicBezTo>
                  <a:pt x="1951553" y="530529"/>
                  <a:pt x="1951553" y="530529"/>
                  <a:pt x="1952488" y="529738"/>
                </a:cubicBezTo>
                <a:cubicBezTo>
                  <a:pt x="1952488" y="528948"/>
                  <a:pt x="1953420" y="528154"/>
                  <a:pt x="1953420" y="528154"/>
                </a:cubicBezTo>
                <a:cubicBezTo>
                  <a:pt x="1954356" y="527364"/>
                  <a:pt x="1955291" y="528948"/>
                  <a:pt x="1956226" y="528948"/>
                </a:cubicBezTo>
                <a:lnTo>
                  <a:pt x="1957162" y="527364"/>
                </a:lnTo>
                <a:cubicBezTo>
                  <a:pt x="1958097" y="527364"/>
                  <a:pt x="1959029" y="528948"/>
                  <a:pt x="1959964" y="528948"/>
                </a:cubicBezTo>
                <a:lnTo>
                  <a:pt x="1960899" y="527364"/>
                </a:lnTo>
                <a:cubicBezTo>
                  <a:pt x="1960899" y="526573"/>
                  <a:pt x="1959029" y="525783"/>
                  <a:pt x="1959029" y="525783"/>
                </a:cubicBezTo>
                <a:cubicBezTo>
                  <a:pt x="1959029" y="524993"/>
                  <a:pt x="1960899" y="524199"/>
                  <a:pt x="1960899" y="524199"/>
                </a:cubicBezTo>
                <a:cubicBezTo>
                  <a:pt x="1959964" y="524199"/>
                  <a:pt x="1959029" y="522618"/>
                  <a:pt x="1959029" y="522618"/>
                </a:cubicBezTo>
                <a:cubicBezTo>
                  <a:pt x="1958097" y="522618"/>
                  <a:pt x="1957162" y="524199"/>
                  <a:pt x="1957162" y="524199"/>
                </a:cubicBezTo>
                <a:cubicBezTo>
                  <a:pt x="1956226" y="524199"/>
                  <a:pt x="1955291" y="522618"/>
                  <a:pt x="1955291" y="522618"/>
                </a:cubicBezTo>
                <a:cubicBezTo>
                  <a:pt x="1954356" y="522618"/>
                  <a:pt x="1954356" y="524993"/>
                  <a:pt x="1953420" y="524993"/>
                </a:cubicBezTo>
                <a:cubicBezTo>
                  <a:pt x="1952488" y="524993"/>
                  <a:pt x="1951553" y="523409"/>
                  <a:pt x="1951553" y="523409"/>
                </a:cubicBezTo>
                <a:cubicBezTo>
                  <a:pt x="1951553" y="524199"/>
                  <a:pt x="1949683" y="524993"/>
                  <a:pt x="1949683" y="524993"/>
                </a:cubicBezTo>
                <a:cubicBezTo>
                  <a:pt x="1949683" y="525783"/>
                  <a:pt x="1951553" y="525783"/>
                  <a:pt x="1951553" y="526573"/>
                </a:cubicBezTo>
                <a:cubicBezTo>
                  <a:pt x="1951553" y="527364"/>
                  <a:pt x="1950618" y="527364"/>
                  <a:pt x="1950618" y="528154"/>
                </a:cubicBezTo>
                <a:cubicBezTo>
                  <a:pt x="1949683" y="528948"/>
                  <a:pt x="1948747" y="529738"/>
                  <a:pt x="1948747" y="529738"/>
                </a:cubicBezTo>
                <a:cubicBezTo>
                  <a:pt x="1948747" y="530529"/>
                  <a:pt x="1950618" y="531319"/>
                  <a:pt x="1950618" y="531319"/>
                </a:cubicBezTo>
                <a:cubicBezTo>
                  <a:pt x="1950618" y="531319"/>
                  <a:pt x="1949683" y="532900"/>
                  <a:pt x="1948747" y="532900"/>
                </a:cubicBezTo>
                <a:cubicBezTo>
                  <a:pt x="1948747" y="532900"/>
                  <a:pt x="1946880" y="531319"/>
                  <a:pt x="1946880" y="532109"/>
                </a:cubicBezTo>
                <a:lnTo>
                  <a:pt x="1945009" y="533693"/>
                </a:lnTo>
                <a:cubicBezTo>
                  <a:pt x="1945009" y="532900"/>
                  <a:pt x="1943139" y="532900"/>
                  <a:pt x="1943139" y="532109"/>
                </a:cubicBezTo>
                <a:cubicBezTo>
                  <a:pt x="1943139" y="531319"/>
                  <a:pt x="1941271" y="531319"/>
                  <a:pt x="1941271" y="530529"/>
                </a:cubicBezTo>
                <a:cubicBezTo>
                  <a:pt x="1941271" y="530529"/>
                  <a:pt x="1942207" y="529738"/>
                  <a:pt x="1943139" y="528948"/>
                </a:cubicBezTo>
                <a:lnTo>
                  <a:pt x="1945009" y="530529"/>
                </a:lnTo>
                <a:cubicBezTo>
                  <a:pt x="1945009" y="530529"/>
                  <a:pt x="1945945" y="528948"/>
                  <a:pt x="1946880" y="528948"/>
                </a:cubicBezTo>
                <a:cubicBezTo>
                  <a:pt x="1946880" y="528154"/>
                  <a:pt x="1947812" y="527364"/>
                  <a:pt x="1947812" y="526573"/>
                </a:cubicBezTo>
                <a:cubicBezTo>
                  <a:pt x="1947812" y="526573"/>
                  <a:pt x="1946880" y="525783"/>
                  <a:pt x="1945945" y="525783"/>
                </a:cubicBezTo>
                <a:cubicBezTo>
                  <a:pt x="1945945" y="525783"/>
                  <a:pt x="1945009" y="527364"/>
                  <a:pt x="1944074" y="527364"/>
                </a:cubicBezTo>
                <a:cubicBezTo>
                  <a:pt x="1944074" y="527364"/>
                  <a:pt x="1943139" y="525783"/>
                  <a:pt x="1942207" y="525783"/>
                </a:cubicBezTo>
                <a:cubicBezTo>
                  <a:pt x="1942207" y="525783"/>
                  <a:pt x="1941271" y="527364"/>
                  <a:pt x="1940336" y="527364"/>
                </a:cubicBezTo>
                <a:cubicBezTo>
                  <a:pt x="1940336" y="528154"/>
                  <a:pt x="1939401" y="526573"/>
                  <a:pt x="1938466" y="526573"/>
                </a:cubicBezTo>
                <a:cubicBezTo>
                  <a:pt x="1938466" y="526573"/>
                  <a:pt x="1937533" y="527364"/>
                  <a:pt x="1937533" y="528154"/>
                </a:cubicBezTo>
                <a:cubicBezTo>
                  <a:pt x="1936598" y="528948"/>
                  <a:pt x="1935663" y="528948"/>
                  <a:pt x="1935663" y="529738"/>
                </a:cubicBezTo>
                <a:lnTo>
                  <a:pt x="1933792" y="531319"/>
                </a:lnTo>
                <a:lnTo>
                  <a:pt x="1931925" y="530529"/>
                </a:lnTo>
                <a:cubicBezTo>
                  <a:pt x="1931925" y="529738"/>
                  <a:pt x="1933792" y="528948"/>
                  <a:pt x="1933792" y="528948"/>
                </a:cubicBezTo>
                <a:cubicBezTo>
                  <a:pt x="1932860" y="528154"/>
                  <a:pt x="1930990" y="527364"/>
                  <a:pt x="1930990" y="527364"/>
                </a:cubicBezTo>
                <a:cubicBezTo>
                  <a:pt x="1930990" y="526573"/>
                  <a:pt x="1932860" y="525783"/>
                  <a:pt x="1932860" y="525783"/>
                </a:cubicBezTo>
                <a:cubicBezTo>
                  <a:pt x="1932860" y="524993"/>
                  <a:pt x="1930990" y="524199"/>
                  <a:pt x="1930990" y="524199"/>
                </a:cubicBezTo>
                <a:cubicBezTo>
                  <a:pt x="1930054" y="524199"/>
                  <a:pt x="1930054" y="525783"/>
                  <a:pt x="1929119" y="525783"/>
                </a:cubicBezTo>
                <a:cubicBezTo>
                  <a:pt x="1929119" y="526573"/>
                  <a:pt x="1930990" y="526573"/>
                  <a:pt x="1930990" y="527364"/>
                </a:cubicBezTo>
                <a:lnTo>
                  <a:pt x="1930054" y="528948"/>
                </a:lnTo>
                <a:cubicBezTo>
                  <a:pt x="1929119" y="529738"/>
                  <a:pt x="1928187" y="530529"/>
                  <a:pt x="1928187" y="530529"/>
                </a:cubicBezTo>
                <a:lnTo>
                  <a:pt x="1926317" y="529738"/>
                </a:lnTo>
                <a:cubicBezTo>
                  <a:pt x="1926317" y="528948"/>
                  <a:pt x="1928187" y="528154"/>
                  <a:pt x="1927252" y="527364"/>
                </a:cubicBezTo>
                <a:lnTo>
                  <a:pt x="1925381" y="526573"/>
                </a:lnTo>
                <a:cubicBezTo>
                  <a:pt x="1925381" y="525783"/>
                  <a:pt x="1923511" y="524993"/>
                  <a:pt x="1923511" y="524993"/>
                </a:cubicBezTo>
                <a:cubicBezTo>
                  <a:pt x="1923511" y="524993"/>
                  <a:pt x="1922579" y="526573"/>
                  <a:pt x="1921644" y="526573"/>
                </a:cubicBezTo>
                <a:cubicBezTo>
                  <a:pt x="1921644" y="527364"/>
                  <a:pt x="1920708" y="528154"/>
                  <a:pt x="1920708" y="528154"/>
                </a:cubicBezTo>
                <a:cubicBezTo>
                  <a:pt x="1919773" y="528948"/>
                  <a:pt x="1918838" y="529738"/>
                  <a:pt x="1918838" y="530529"/>
                </a:cubicBezTo>
                <a:cubicBezTo>
                  <a:pt x="1918838" y="530529"/>
                  <a:pt x="1917906" y="532109"/>
                  <a:pt x="1916970" y="532109"/>
                </a:cubicBezTo>
                <a:lnTo>
                  <a:pt x="1915100" y="530529"/>
                </a:lnTo>
                <a:cubicBezTo>
                  <a:pt x="1914165" y="530529"/>
                  <a:pt x="1914165" y="532109"/>
                  <a:pt x="1913229" y="532109"/>
                </a:cubicBezTo>
                <a:lnTo>
                  <a:pt x="1911362" y="531319"/>
                </a:lnTo>
                <a:cubicBezTo>
                  <a:pt x="1911362" y="530529"/>
                  <a:pt x="1913229" y="529738"/>
                  <a:pt x="1913229" y="528948"/>
                </a:cubicBezTo>
                <a:cubicBezTo>
                  <a:pt x="1913229" y="528948"/>
                  <a:pt x="1911362" y="528154"/>
                  <a:pt x="1910427" y="528154"/>
                </a:cubicBezTo>
                <a:cubicBezTo>
                  <a:pt x="1910427" y="528154"/>
                  <a:pt x="1909491" y="526573"/>
                  <a:pt x="1908556" y="526573"/>
                </a:cubicBezTo>
                <a:cubicBezTo>
                  <a:pt x="1908556" y="527364"/>
                  <a:pt x="1906689" y="528154"/>
                  <a:pt x="1906689" y="528154"/>
                </a:cubicBezTo>
                <a:cubicBezTo>
                  <a:pt x="1907624" y="528948"/>
                  <a:pt x="1909491" y="528948"/>
                  <a:pt x="1909491" y="529738"/>
                </a:cubicBezTo>
                <a:cubicBezTo>
                  <a:pt x="1909491" y="530529"/>
                  <a:pt x="1907624" y="530529"/>
                  <a:pt x="1907624" y="531319"/>
                </a:cubicBezTo>
                <a:cubicBezTo>
                  <a:pt x="1907624" y="532109"/>
                  <a:pt x="1909491" y="532109"/>
                  <a:pt x="1909491" y="532900"/>
                </a:cubicBezTo>
                <a:lnTo>
                  <a:pt x="1908556" y="534484"/>
                </a:lnTo>
                <a:cubicBezTo>
                  <a:pt x="1907624" y="535274"/>
                  <a:pt x="1906689" y="536065"/>
                  <a:pt x="1906689" y="536065"/>
                </a:cubicBezTo>
                <a:cubicBezTo>
                  <a:pt x="1904818" y="535274"/>
                  <a:pt x="1903886" y="534484"/>
                  <a:pt x="1902015" y="533693"/>
                </a:cubicBezTo>
                <a:cubicBezTo>
                  <a:pt x="1902015" y="532900"/>
                  <a:pt x="1903886" y="532109"/>
                  <a:pt x="1903886" y="532109"/>
                </a:cubicBezTo>
                <a:cubicBezTo>
                  <a:pt x="1903886" y="531319"/>
                  <a:pt x="1902015" y="531319"/>
                  <a:pt x="1902015" y="530529"/>
                </a:cubicBezTo>
                <a:lnTo>
                  <a:pt x="1903886" y="528948"/>
                </a:lnTo>
                <a:cubicBezTo>
                  <a:pt x="1902951" y="528154"/>
                  <a:pt x="1902015" y="528154"/>
                  <a:pt x="1901080" y="527364"/>
                </a:cubicBezTo>
                <a:cubicBezTo>
                  <a:pt x="1901080" y="527364"/>
                  <a:pt x="1900145" y="526573"/>
                  <a:pt x="1899210" y="525783"/>
                </a:cubicBezTo>
                <a:cubicBezTo>
                  <a:pt x="1898277" y="527364"/>
                  <a:pt x="1897342" y="528154"/>
                  <a:pt x="1896407" y="529738"/>
                </a:cubicBezTo>
                <a:cubicBezTo>
                  <a:pt x="1896407" y="530529"/>
                  <a:pt x="1898277" y="530529"/>
                  <a:pt x="1898277" y="531319"/>
                </a:cubicBezTo>
                <a:cubicBezTo>
                  <a:pt x="1898277" y="531319"/>
                  <a:pt x="1896407" y="532109"/>
                  <a:pt x="1896407" y="532900"/>
                </a:cubicBezTo>
                <a:cubicBezTo>
                  <a:pt x="1896407" y="533693"/>
                  <a:pt x="1898277" y="533693"/>
                  <a:pt x="1898277" y="534484"/>
                </a:cubicBezTo>
                <a:cubicBezTo>
                  <a:pt x="1899210" y="534484"/>
                  <a:pt x="1897342" y="535274"/>
                  <a:pt x="1897342" y="536065"/>
                </a:cubicBezTo>
                <a:lnTo>
                  <a:pt x="1899210" y="536855"/>
                </a:lnTo>
                <a:cubicBezTo>
                  <a:pt x="1898277" y="537649"/>
                  <a:pt x="1898277" y="538439"/>
                  <a:pt x="1897342" y="539229"/>
                </a:cubicBezTo>
                <a:lnTo>
                  <a:pt x="1896407" y="540810"/>
                </a:lnTo>
                <a:cubicBezTo>
                  <a:pt x="1895472" y="540810"/>
                  <a:pt x="1893601" y="539229"/>
                  <a:pt x="1893601" y="539229"/>
                </a:cubicBezTo>
                <a:cubicBezTo>
                  <a:pt x="1893601" y="539229"/>
                  <a:pt x="1895472" y="538439"/>
                  <a:pt x="1895472" y="537649"/>
                </a:cubicBezTo>
                <a:cubicBezTo>
                  <a:pt x="1894536" y="536855"/>
                  <a:pt x="1894536" y="536855"/>
                  <a:pt x="1893601" y="536065"/>
                </a:cubicBezTo>
                <a:cubicBezTo>
                  <a:pt x="1892669" y="536065"/>
                  <a:pt x="1891734" y="535274"/>
                  <a:pt x="1891734" y="535274"/>
                </a:cubicBezTo>
                <a:cubicBezTo>
                  <a:pt x="1890798" y="534484"/>
                  <a:pt x="1892669" y="533693"/>
                  <a:pt x="1892669" y="532900"/>
                </a:cubicBezTo>
                <a:cubicBezTo>
                  <a:pt x="1893601" y="532900"/>
                  <a:pt x="1894536" y="531319"/>
                  <a:pt x="1894536" y="531319"/>
                </a:cubicBezTo>
                <a:cubicBezTo>
                  <a:pt x="1894536" y="531319"/>
                  <a:pt x="1892669" y="530529"/>
                  <a:pt x="1892669" y="529738"/>
                </a:cubicBezTo>
                <a:cubicBezTo>
                  <a:pt x="1891734" y="529738"/>
                  <a:pt x="1890798" y="528948"/>
                  <a:pt x="1890798" y="528948"/>
                </a:cubicBezTo>
                <a:cubicBezTo>
                  <a:pt x="1889863" y="528154"/>
                  <a:pt x="1891734" y="527364"/>
                  <a:pt x="1891734" y="526573"/>
                </a:cubicBezTo>
                <a:cubicBezTo>
                  <a:pt x="1891734" y="526573"/>
                  <a:pt x="1893601" y="525783"/>
                  <a:pt x="1893601" y="524993"/>
                </a:cubicBezTo>
                <a:lnTo>
                  <a:pt x="1891734" y="524199"/>
                </a:lnTo>
                <a:cubicBezTo>
                  <a:pt x="1891734" y="523409"/>
                  <a:pt x="1889863" y="522618"/>
                  <a:pt x="1888928" y="522618"/>
                </a:cubicBezTo>
                <a:cubicBezTo>
                  <a:pt x="1888928" y="523409"/>
                  <a:pt x="1887996" y="523409"/>
                  <a:pt x="1887996" y="524199"/>
                </a:cubicBezTo>
                <a:cubicBezTo>
                  <a:pt x="1887996" y="524199"/>
                  <a:pt x="1889863" y="524993"/>
                  <a:pt x="1889863" y="525783"/>
                </a:cubicBezTo>
                <a:cubicBezTo>
                  <a:pt x="1889863" y="525783"/>
                  <a:pt x="1888928" y="526573"/>
                  <a:pt x="1887996" y="527364"/>
                </a:cubicBezTo>
                <a:cubicBezTo>
                  <a:pt x="1887996" y="528154"/>
                  <a:pt x="1887061" y="528948"/>
                  <a:pt x="1887061" y="528948"/>
                </a:cubicBezTo>
                <a:cubicBezTo>
                  <a:pt x="1886125" y="528948"/>
                  <a:pt x="1885190" y="527364"/>
                  <a:pt x="1884255" y="528154"/>
                </a:cubicBezTo>
                <a:cubicBezTo>
                  <a:pt x="1884255" y="528154"/>
                  <a:pt x="1883320" y="528948"/>
                  <a:pt x="1883320" y="529738"/>
                </a:cubicBezTo>
                <a:cubicBezTo>
                  <a:pt x="1882388" y="529738"/>
                  <a:pt x="1881452" y="530529"/>
                  <a:pt x="1881452" y="531319"/>
                </a:cubicBezTo>
                <a:cubicBezTo>
                  <a:pt x="1880517" y="532109"/>
                  <a:pt x="1880517" y="532109"/>
                  <a:pt x="1879582" y="532900"/>
                </a:cubicBezTo>
                <a:cubicBezTo>
                  <a:pt x="1879582" y="533693"/>
                  <a:pt x="1877714" y="534484"/>
                  <a:pt x="1878647" y="534484"/>
                </a:cubicBezTo>
                <a:cubicBezTo>
                  <a:pt x="1878647" y="535274"/>
                  <a:pt x="1879582" y="536065"/>
                  <a:pt x="1880517" y="536065"/>
                </a:cubicBezTo>
                <a:lnTo>
                  <a:pt x="1882388" y="537649"/>
                </a:lnTo>
                <a:cubicBezTo>
                  <a:pt x="1882388" y="537649"/>
                  <a:pt x="1881452" y="539229"/>
                  <a:pt x="1880517" y="539229"/>
                </a:cubicBezTo>
                <a:cubicBezTo>
                  <a:pt x="1880517" y="539229"/>
                  <a:pt x="1879582" y="537649"/>
                  <a:pt x="1878647" y="537649"/>
                </a:cubicBezTo>
                <a:cubicBezTo>
                  <a:pt x="1878647" y="538439"/>
                  <a:pt x="1877714" y="540020"/>
                  <a:pt x="1876779" y="540020"/>
                </a:cubicBezTo>
                <a:cubicBezTo>
                  <a:pt x="1876779" y="539229"/>
                  <a:pt x="1875844" y="538439"/>
                  <a:pt x="1874909" y="538439"/>
                </a:cubicBezTo>
                <a:lnTo>
                  <a:pt x="1873041" y="536855"/>
                </a:lnTo>
                <a:cubicBezTo>
                  <a:pt x="1872106" y="536855"/>
                  <a:pt x="1871171" y="535274"/>
                  <a:pt x="1871171" y="536065"/>
                </a:cubicBezTo>
                <a:cubicBezTo>
                  <a:pt x="1870235" y="536065"/>
                  <a:pt x="1869300" y="536855"/>
                  <a:pt x="1869300" y="537649"/>
                </a:cubicBezTo>
                <a:cubicBezTo>
                  <a:pt x="1868368" y="537649"/>
                  <a:pt x="1868368" y="538439"/>
                  <a:pt x="1867433" y="539229"/>
                </a:cubicBezTo>
                <a:cubicBezTo>
                  <a:pt x="1867433" y="540020"/>
                  <a:pt x="1866497" y="540020"/>
                  <a:pt x="1866497" y="540810"/>
                </a:cubicBezTo>
                <a:cubicBezTo>
                  <a:pt x="1865562" y="540810"/>
                  <a:pt x="1863695" y="540020"/>
                  <a:pt x="1863695" y="540020"/>
                </a:cubicBezTo>
                <a:cubicBezTo>
                  <a:pt x="1863695" y="539229"/>
                  <a:pt x="1865562" y="538439"/>
                  <a:pt x="1865562" y="537649"/>
                </a:cubicBezTo>
                <a:lnTo>
                  <a:pt x="1863695" y="536855"/>
                </a:lnTo>
                <a:cubicBezTo>
                  <a:pt x="1863695" y="536065"/>
                  <a:pt x="1864627" y="535274"/>
                  <a:pt x="1864627" y="534484"/>
                </a:cubicBezTo>
                <a:cubicBezTo>
                  <a:pt x="1865562" y="534484"/>
                  <a:pt x="1866497" y="533693"/>
                  <a:pt x="1866497" y="532900"/>
                </a:cubicBezTo>
                <a:lnTo>
                  <a:pt x="1868368" y="531319"/>
                </a:lnTo>
                <a:lnTo>
                  <a:pt x="1866497" y="529738"/>
                </a:lnTo>
                <a:cubicBezTo>
                  <a:pt x="1865562" y="529738"/>
                  <a:pt x="1864627" y="528948"/>
                  <a:pt x="1863695" y="528154"/>
                </a:cubicBezTo>
                <a:lnTo>
                  <a:pt x="1861824" y="527364"/>
                </a:lnTo>
                <a:lnTo>
                  <a:pt x="1863695" y="525783"/>
                </a:lnTo>
                <a:cubicBezTo>
                  <a:pt x="1863695" y="524993"/>
                  <a:pt x="1865562" y="524199"/>
                  <a:pt x="1865562" y="523409"/>
                </a:cubicBezTo>
                <a:cubicBezTo>
                  <a:pt x="1864627" y="523409"/>
                  <a:pt x="1863695" y="522618"/>
                  <a:pt x="1862759" y="522618"/>
                </a:cubicBezTo>
                <a:cubicBezTo>
                  <a:pt x="1862759" y="521828"/>
                  <a:pt x="1861824" y="521828"/>
                  <a:pt x="1860889" y="521037"/>
                </a:cubicBezTo>
                <a:cubicBezTo>
                  <a:pt x="1860889" y="521828"/>
                  <a:pt x="1859954" y="521828"/>
                  <a:pt x="1859018" y="522618"/>
                </a:cubicBezTo>
                <a:cubicBezTo>
                  <a:pt x="1859018" y="523409"/>
                  <a:pt x="1858086" y="524199"/>
                  <a:pt x="1858086" y="524199"/>
                </a:cubicBezTo>
                <a:cubicBezTo>
                  <a:pt x="1858086" y="524993"/>
                  <a:pt x="1856216" y="525783"/>
                  <a:pt x="1856216" y="526573"/>
                </a:cubicBezTo>
                <a:lnTo>
                  <a:pt x="1858086" y="527364"/>
                </a:lnTo>
                <a:cubicBezTo>
                  <a:pt x="1858086" y="528154"/>
                  <a:pt x="1857151" y="528948"/>
                  <a:pt x="1857151" y="529738"/>
                </a:cubicBezTo>
                <a:cubicBezTo>
                  <a:pt x="1856216" y="529738"/>
                  <a:pt x="1855280" y="530529"/>
                  <a:pt x="1855280" y="531319"/>
                </a:cubicBezTo>
                <a:lnTo>
                  <a:pt x="1857151" y="532109"/>
                </a:lnTo>
                <a:cubicBezTo>
                  <a:pt x="1857151" y="532900"/>
                  <a:pt x="1856216" y="534484"/>
                  <a:pt x="1855280" y="534484"/>
                </a:cubicBezTo>
                <a:cubicBezTo>
                  <a:pt x="1855280" y="534484"/>
                  <a:pt x="1854345" y="532900"/>
                  <a:pt x="1853413" y="532900"/>
                </a:cubicBezTo>
                <a:cubicBezTo>
                  <a:pt x="1853413" y="532900"/>
                  <a:pt x="1852478" y="534484"/>
                  <a:pt x="1851543" y="534484"/>
                </a:cubicBezTo>
                <a:cubicBezTo>
                  <a:pt x="1851543" y="535274"/>
                  <a:pt x="1850607" y="536065"/>
                  <a:pt x="1850607" y="536065"/>
                </a:cubicBezTo>
                <a:cubicBezTo>
                  <a:pt x="1850607" y="536855"/>
                  <a:pt x="1852478" y="537649"/>
                  <a:pt x="1852478" y="537649"/>
                </a:cubicBezTo>
                <a:cubicBezTo>
                  <a:pt x="1851543" y="539229"/>
                  <a:pt x="1850607" y="540020"/>
                  <a:pt x="1849672" y="541601"/>
                </a:cubicBezTo>
                <a:cubicBezTo>
                  <a:pt x="1847805" y="540020"/>
                  <a:pt x="1846870" y="539229"/>
                  <a:pt x="1844999" y="538439"/>
                </a:cubicBezTo>
                <a:lnTo>
                  <a:pt x="1843132" y="537649"/>
                </a:lnTo>
                <a:cubicBezTo>
                  <a:pt x="1843132" y="536855"/>
                  <a:pt x="1844999" y="536065"/>
                  <a:pt x="1844999" y="535274"/>
                </a:cubicBezTo>
                <a:cubicBezTo>
                  <a:pt x="1844067" y="535274"/>
                  <a:pt x="1843132" y="534484"/>
                  <a:pt x="1842196" y="534484"/>
                </a:cubicBezTo>
                <a:cubicBezTo>
                  <a:pt x="1842196" y="533693"/>
                  <a:pt x="1844067" y="532900"/>
                  <a:pt x="1844067" y="532109"/>
                </a:cubicBezTo>
                <a:lnTo>
                  <a:pt x="1842196" y="531319"/>
                </a:lnTo>
                <a:cubicBezTo>
                  <a:pt x="1842196" y="530529"/>
                  <a:pt x="1844067" y="529738"/>
                  <a:pt x="1844067" y="528948"/>
                </a:cubicBezTo>
                <a:cubicBezTo>
                  <a:pt x="1843132" y="528948"/>
                  <a:pt x="1841261" y="528154"/>
                  <a:pt x="1841261" y="528154"/>
                </a:cubicBezTo>
                <a:cubicBezTo>
                  <a:pt x="1841261" y="527364"/>
                  <a:pt x="1843132" y="526573"/>
                  <a:pt x="1843132" y="525783"/>
                </a:cubicBezTo>
                <a:lnTo>
                  <a:pt x="1841261" y="524993"/>
                </a:lnTo>
                <a:cubicBezTo>
                  <a:pt x="1840326" y="524199"/>
                  <a:pt x="1839391" y="524199"/>
                  <a:pt x="1839391" y="523409"/>
                </a:cubicBezTo>
                <a:cubicBezTo>
                  <a:pt x="1838458" y="524199"/>
                  <a:pt x="1837523" y="524993"/>
                  <a:pt x="1837523" y="524993"/>
                </a:cubicBezTo>
                <a:cubicBezTo>
                  <a:pt x="1836588" y="525783"/>
                  <a:pt x="1835653" y="526573"/>
                  <a:pt x="1835653" y="527364"/>
                </a:cubicBezTo>
                <a:lnTo>
                  <a:pt x="1837523" y="528154"/>
                </a:lnTo>
                <a:cubicBezTo>
                  <a:pt x="1837523" y="528948"/>
                  <a:pt x="1836588" y="529738"/>
                  <a:pt x="1836588" y="529738"/>
                </a:cubicBezTo>
                <a:cubicBezTo>
                  <a:pt x="1835653" y="530529"/>
                  <a:pt x="1834717" y="531319"/>
                  <a:pt x="1834717" y="532109"/>
                </a:cubicBezTo>
                <a:cubicBezTo>
                  <a:pt x="1833785" y="532109"/>
                  <a:pt x="1833785" y="532900"/>
                  <a:pt x="1832850" y="533693"/>
                </a:cubicBezTo>
                <a:cubicBezTo>
                  <a:pt x="1831915" y="534484"/>
                  <a:pt x="1830979" y="536065"/>
                  <a:pt x="1830044" y="536855"/>
                </a:cubicBezTo>
                <a:cubicBezTo>
                  <a:pt x="1829109" y="536855"/>
                  <a:pt x="1828177" y="536065"/>
                  <a:pt x="1828177" y="536065"/>
                </a:cubicBezTo>
                <a:cubicBezTo>
                  <a:pt x="1827241" y="535274"/>
                  <a:pt x="1826306" y="535274"/>
                  <a:pt x="1825371" y="534484"/>
                </a:cubicBezTo>
                <a:cubicBezTo>
                  <a:pt x="1825371" y="533693"/>
                  <a:pt x="1824436" y="533693"/>
                  <a:pt x="1823503" y="532900"/>
                </a:cubicBezTo>
                <a:lnTo>
                  <a:pt x="1825371" y="531319"/>
                </a:lnTo>
                <a:lnTo>
                  <a:pt x="1823503" y="529738"/>
                </a:lnTo>
                <a:cubicBezTo>
                  <a:pt x="1823503" y="529738"/>
                  <a:pt x="1824436" y="528948"/>
                  <a:pt x="1824436" y="528154"/>
                </a:cubicBezTo>
                <a:cubicBezTo>
                  <a:pt x="1825371" y="527364"/>
                  <a:pt x="1825371" y="527364"/>
                  <a:pt x="1826306" y="526573"/>
                </a:cubicBezTo>
                <a:cubicBezTo>
                  <a:pt x="1827241" y="525783"/>
                  <a:pt x="1827241" y="524993"/>
                  <a:pt x="1828177" y="524993"/>
                </a:cubicBezTo>
                <a:cubicBezTo>
                  <a:pt x="1828177" y="524199"/>
                  <a:pt x="1829109" y="523409"/>
                  <a:pt x="1829109" y="522618"/>
                </a:cubicBezTo>
                <a:cubicBezTo>
                  <a:pt x="1830044" y="522618"/>
                  <a:pt x="1827241" y="521828"/>
                  <a:pt x="1827241" y="521828"/>
                </a:cubicBezTo>
                <a:cubicBezTo>
                  <a:pt x="1826306" y="522618"/>
                  <a:pt x="1825371" y="524199"/>
                  <a:pt x="1824436" y="524993"/>
                </a:cubicBezTo>
                <a:cubicBezTo>
                  <a:pt x="1823503" y="525783"/>
                  <a:pt x="1823503" y="526573"/>
                  <a:pt x="1822568" y="526573"/>
                </a:cubicBezTo>
                <a:cubicBezTo>
                  <a:pt x="1822568" y="527364"/>
                  <a:pt x="1820698" y="525783"/>
                  <a:pt x="1820698" y="525783"/>
                </a:cubicBezTo>
                <a:cubicBezTo>
                  <a:pt x="1819762" y="525783"/>
                  <a:pt x="1818830" y="527364"/>
                  <a:pt x="1818830" y="527364"/>
                </a:cubicBezTo>
                <a:cubicBezTo>
                  <a:pt x="1818830" y="528154"/>
                  <a:pt x="1817895" y="528154"/>
                  <a:pt x="1816960" y="528948"/>
                </a:cubicBezTo>
                <a:cubicBezTo>
                  <a:pt x="1816960" y="529738"/>
                  <a:pt x="1816025" y="530529"/>
                  <a:pt x="1816025" y="530529"/>
                </a:cubicBezTo>
                <a:cubicBezTo>
                  <a:pt x="1816025" y="531319"/>
                  <a:pt x="1817895" y="532109"/>
                  <a:pt x="1817895" y="532109"/>
                </a:cubicBezTo>
                <a:cubicBezTo>
                  <a:pt x="1817895" y="532900"/>
                  <a:pt x="1816025" y="533693"/>
                  <a:pt x="1816025" y="533693"/>
                </a:cubicBezTo>
                <a:cubicBezTo>
                  <a:pt x="1816960" y="533693"/>
                  <a:pt x="1817895" y="535274"/>
                  <a:pt x="1817895" y="535274"/>
                </a:cubicBezTo>
                <a:lnTo>
                  <a:pt x="1816960" y="536855"/>
                </a:lnTo>
                <a:cubicBezTo>
                  <a:pt x="1816025" y="536855"/>
                  <a:pt x="1815089" y="536065"/>
                  <a:pt x="1815089" y="536065"/>
                </a:cubicBezTo>
                <a:cubicBezTo>
                  <a:pt x="1814157" y="535274"/>
                  <a:pt x="1812287" y="534484"/>
                  <a:pt x="1812287" y="534484"/>
                </a:cubicBezTo>
                <a:cubicBezTo>
                  <a:pt x="1812287" y="533693"/>
                  <a:pt x="1814157" y="532900"/>
                  <a:pt x="1814157" y="532900"/>
                </a:cubicBezTo>
                <a:cubicBezTo>
                  <a:pt x="1814157" y="532109"/>
                  <a:pt x="1812287" y="532109"/>
                  <a:pt x="1812287" y="531319"/>
                </a:cubicBezTo>
                <a:cubicBezTo>
                  <a:pt x="1812287" y="530529"/>
                  <a:pt x="1814157" y="529738"/>
                  <a:pt x="1814157" y="529738"/>
                </a:cubicBezTo>
                <a:cubicBezTo>
                  <a:pt x="1813222" y="528948"/>
                  <a:pt x="1811351" y="528948"/>
                  <a:pt x="1811351" y="528154"/>
                </a:cubicBezTo>
                <a:cubicBezTo>
                  <a:pt x="1811351" y="527364"/>
                  <a:pt x="1809481" y="527364"/>
                  <a:pt x="1809481" y="526573"/>
                </a:cubicBezTo>
                <a:cubicBezTo>
                  <a:pt x="1809481" y="527364"/>
                  <a:pt x="1807614" y="528154"/>
                  <a:pt x="1807614" y="528948"/>
                </a:cubicBezTo>
                <a:lnTo>
                  <a:pt x="1810416" y="529738"/>
                </a:lnTo>
                <a:cubicBezTo>
                  <a:pt x="1810416" y="530529"/>
                  <a:pt x="1808549" y="531319"/>
                  <a:pt x="1808549" y="531319"/>
                </a:cubicBezTo>
                <a:cubicBezTo>
                  <a:pt x="1808549" y="532109"/>
                  <a:pt x="1807614" y="533693"/>
                  <a:pt x="1806678" y="533693"/>
                </a:cubicBezTo>
                <a:lnTo>
                  <a:pt x="1804808" y="532109"/>
                </a:lnTo>
                <a:cubicBezTo>
                  <a:pt x="1803876" y="532109"/>
                  <a:pt x="1803876" y="533693"/>
                  <a:pt x="1802940" y="533693"/>
                </a:cubicBezTo>
                <a:cubicBezTo>
                  <a:pt x="1802005" y="533693"/>
                  <a:pt x="1802005" y="532900"/>
                  <a:pt x="1801070" y="532900"/>
                </a:cubicBezTo>
                <a:cubicBezTo>
                  <a:pt x="1800135" y="532109"/>
                  <a:pt x="1799202" y="531319"/>
                  <a:pt x="1799202" y="531319"/>
                </a:cubicBezTo>
                <a:cubicBezTo>
                  <a:pt x="1799202" y="530529"/>
                  <a:pt x="1801070" y="529738"/>
                  <a:pt x="1800135" y="529738"/>
                </a:cubicBezTo>
                <a:cubicBezTo>
                  <a:pt x="1800135" y="528948"/>
                  <a:pt x="1798267" y="528154"/>
                  <a:pt x="1798267" y="528154"/>
                </a:cubicBezTo>
                <a:cubicBezTo>
                  <a:pt x="1798267" y="528154"/>
                  <a:pt x="1797332" y="526573"/>
                  <a:pt x="1796397" y="526573"/>
                </a:cubicBezTo>
                <a:cubicBezTo>
                  <a:pt x="1796397" y="526573"/>
                  <a:pt x="1795461" y="528154"/>
                  <a:pt x="1794526" y="528154"/>
                </a:cubicBezTo>
                <a:cubicBezTo>
                  <a:pt x="1794526" y="528948"/>
                  <a:pt x="1793594" y="529738"/>
                  <a:pt x="1793594" y="530529"/>
                </a:cubicBezTo>
                <a:lnTo>
                  <a:pt x="1795461" y="531319"/>
                </a:lnTo>
                <a:cubicBezTo>
                  <a:pt x="1794526" y="532109"/>
                  <a:pt x="1794526" y="532900"/>
                  <a:pt x="1793594" y="533693"/>
                </a:cubicBezTo>
                <a:lnTo>
                  <a:pt x="1791723" y="532109"/>
                </a:lnTo>
                <a:cubicBezTo>
                  <a:pt x="1790788" y="531319"/>
                  <a:pt x="1789853" y="530529"/>
                  <a:pt x="1789853" y="530529"/>
                </a:cubicBezTo>
                <a:cubicBezTo>
                  <a:pt x="1788921" y="530529"/>
                  <a:pt x="1787985" y="528948"/>
                  <a:pt x="1787050" y="528948"/>
                </a:cubicBezTo>
                <a:lnTo>
                  <a:pt x="1786115" y="531319"/>
                </a:lnTo>
                <a:cubicBezTo>
                  <a:pt x="1785180" y="530529"/>
                  <a:pt x="1784248" y="529738"/>
                  <a:pt x="1783312" y="529738"/>
                </a:cubicBezTo>
                <a:cubicBezTo>
                  <a:pt x="1783312" y="528948"/>
                  <a:pt x="1785180" y="528154"/>
                  <a:pt x="1785180" y="528154"/>
                </a:cubicBezTo>
                <a:cubicBezTo>
                  <a:pt x="1785180" y="527364"/>
                  <a:pt x="1787050" y="526573"/>
                  <a:pt x="1787050" y="526573"/>
                </a:cubicBezTo>
                <a:cubicBezTo>
                  <a:pt x="1787050" y="525783"/>
                  <a:pt x="1785180" y="524993"/>
                  <a:pt x="1785180" y="524993"/>
                </a:cubicBezTo>
                <a:cubicBezTo>
                  <a:pt x="1784248" y="524199"/>
                  <a:pt x="1783312" y="524199"/>
                  <a:pt x="1782377" y="523409"/>
                </a:cubicBezTo>
                <a:cubicBezTo>
                  <a:pt x="1781442" y="524993"/>
                  <a:pt x="1780506" y="525783"/>
                  <a:pt x="1779571" y="527364"/>
                </a:cubicBezTo>
                <a:cubicBezTo>
                  <a:pt x="1778639" y="527364"/>
                  <a:pt x="1778639" y="528154"/>
                  <a:pt x="1777704" y="528948"/>
                </a:cubicBezTo>
                <a:cubicBezTo>
                  <a:pt x="1776769" y="529738"/>
                  <a:pt x="1775833" y="531319"/>
                  <a:pt x="1774898" y="532109"/>
                </a:cubicBezTo>
                <a:cubicBezTo>
                  <a:pt x="1773966" y="532900"/>
                  <a:pt x="1773966" y="533693"/>
                  <a:pt x="1773031" y="533693"/>
                </a:cubicBezTo>
                <a:cubicBezTo>
                  <a:pt x="1772096" y="533693"/>
                  <a:pt x="1772096" y="532900"/>
                  <a:pt x="1771160" y="532900"/>
                </a:cubicBezTo>
                <a:cubicBezTo>
                  <a:pt x="1770225" y="532109"/>
                  <a:pt x="1769290" y="532109"/>
                  <a:pt x="1769290" y="531319"/>
                </a:cubicBezTo>
                <a:cubicBezTo>
                  <a:pt x="1769290" y="531319"/>
                  <a:pt x="1771160" y="529738"/>
                  <a:pt x="1770225" y="529738"/>
                </a:cubicBezTo>
                <a:lnTo>
                  <a:pt x="1768358" y="528154"/>
                </a:lnTo>
                <a:lnTo>
                  <a:pt x="1767422" y="529738"/>
                </a:lnTo>
                <a:cubicBezTo>
                  <a:pt x="1766487" y="530529"/>
                  <a:pt x="1765552" y="531319"/>
                  <a:pt x="1765552" y="532109"/>
                </a:cubicBezTo>
                <a:lnTo>
                  <a:pt x="1767422" y="532900"/>
                </a:lnTo>
                <a:cubicBezTo>
                  <a:pt x="1767422" y="533693"/>
                  <a:pt x="1766487" y="534484"/>
                  <a:pt x="1765552" y="535274"/>
                </a:cubicBezTo>
                <a:cubicBezTo>
                  <a:pt x="1765552" y="535274"/>
                  <a:pt x="1764617" y="536065"/>
                  <a:pt x="1764617" y="536855"/>
                </a:cubicBezTo>
                <a:cubicBezTo>
                  <a:pt x="1763684" y="537649"/>
                  <a:pt x="1762749" y="537649"/>
                  <a:pt x="1762749" y="538439"/>
                </a:cubicBezTo>
                <a:cubicBezTo>
                  <a:pt x="1762749" y="538439"/>
                  <a:pt x="1761814" y="540020"/>
                  <a:pt x="1760879" y="540020"/>
                </a:cubicBezTo>
                <a:lnTo>
                  <a:pt x="1759011" y="539229"/>
                </a:lnTo>
                <a:cubicBezTo>
                  <a:pt x="1759011" y="538439"/>
                  <a:pt x="1759946" y="537649"/>
                  <a:pt x="1760879" y="536855"/>
                </a:cubicBezTo>
                <a:lnTo>
                  <a:pt x="1761814" y="535274"/>
                </a:lnTo>
                <a:lnTo>
                  <a:pt x="1759946" y="533693"/>
                </a:lnTo>
                <a:cubicBezTo>
                  <a:pt x="1759946" y="533693"/>
                  <a:pt x="1759011" y="536065"/>
                  <a:pt x="1758076" y="536065"/>
                </a:cubicBezTo>
                <a:cubicBezTo>
                  <a:pt x="1758076" y="536065"/>
                  <a:pt x="1757141" y="534484"/>
                  <a:pt x="1756205" y="534484"/>
                </a:cubicBezTo>
                <a:cubicBezTo>
                  <a:pt x="1757141" y="533693"/>
                  <a:pt x="1757141" y="532900"/>
                  <a:pt x="1758076" y="532900"/>
                </a:cubicBezTo>
                <a:cubicBezTo>
                  <a:pt x="1758076" y="532109"/>
                  <a:pt x="1759011" y="531319"/>
                  <a:pt x="1759946" y="530529"/>
                </a:cubicBezTo>
                <a:lnTo>
                  <a:pt x="1757141" y="529738"/>
                </a:lnTo>
                <a:cubicBezTo>
                  <a:pt x="1757141" y="528948"/>
                  <a:pt x="1759011" y="528154"/>
                  <a:pt x="1759011" y="528154"/>
                </a:cubicBezTo>
                <a:cubicBezTo>
                  <a:pt x="1759011" y="527364"/>
                  <a:pt x="1759946" y="526573"/>
                  <a:pt x="1760879" y="525783"/>
                </a:cubicBezTo>
                <a:cubicBezTo>
                  <a:pt x="1760879" y="525783"/>
                  <a:pt x="1761814" y="524993"/>
                  <a:pt x="1762749" y="524199"/>
                </a:cubicBezTo>
                <a:cubicBezTo>
                  <a:pt x="1761814" y="524199"/>
                  <a:pt x="1760879" y="522618"/>
                  <a:pt x="1759946" y="522618"/>
                </a:cubicBezTo>
                <a:cubicBezTo>
                  <a:pt x="1759946" y="523409"/>
                  <a:pt x="1759011" y="524199"/>
                  <a:pt x="1759011" y="524993"/>
                </a:cubicBezTo>
                <a:cubicBezTo>
                  <a:pt x="1758076" y="524993"/>
                  <a:pt x="1757141" y="525783"/>
                  <a:pt x="1757141" y="526573"/>
                </a:cubicBezTo>
                <a:cubicBezTo>
                  <a:pt x="1756205" y="527364"/>
                  <a:pt x="1756205" y="527364"/>
                  <a:pt x="1755270" y="528154"/>
                </a:cubicBezTo>
                <a:cubicBezTo>
                  <a:pt x="1754338" y="529738"/>
                  <a:pt x="1753403" y="530529"/>
                  <a:pt x="1752467" y="532109"/>
                </a:cubicBezTo>
                <a:cubicBezTo>
                  <a:pt x="1752467" y="531319"/>
                  <a:pt x="1749665" y="530529"/>
                  <a:pt x="1750597" y="530529"/>
                </a:cubicBezTo>
                <a:cubicBezTo>
                  <a:pt x="1750597" y="529738"/>
                  <a:pt x="1751532" y="528948"/>
                  <a:pt x="1751532" y="528948"/>
                </a:cubicBezTo>
                <a:cubicBezTo>
                  <a:pt x="1752467" y="528154"/>
                  <a:pt x="1753403" y="527364"/>
                  <a:pt x="1753403" y="526573"/>
                </a:cubicBezTo>
                <a:lnTo>
                  <a:pt x="1751532" y="525783"/>
                </a:lnTo>
                <a:cubicBezTo>
                  <a:pt x="1751532" y="524993"/>
                  <a:pt x="1752467" y="524199"/>
                  <a:pt x="1752467" y="523409"/>
                </a:cubicBezTo>
                <a:cubicBezTo>
                  <a:pt x="1753403" y="523409"/>
                  <a:pt x="1754338" y="522618"/>
                  <a:pt x="1754338" y="521828"/>
                </a:cubicBezTo>
                <a:cubicBezTo>
                  <a:pt x="1753403" y="521828"/>
                  <a:pt x="1753403" y="520247"/>
                  <a:pt x="1752467" y="520247"/>
                </a:cubicBezTo>
                <a:cubicBezTo>
                  <a:pt x="1752467" y="521037"/>
                  <a:pt x="1750597" y="521828"/>
                  <a:pt x="1750597" y="522618"/>
                </a:cubicBezTo>
                <a:cubicBezTo>
                  <a:pt x="1750597" y="522618"/>
                  <a:pt x="1749665" y="523409"/>
                  <a:pt x="1748729" y="524199"/>
                </a:cubicBezTo>
                <a:cubicBezTo>
                  <a:pt x="1748729" y="524993"/>
                  <a:pt x="1747794" y="524993"/>
                  <a:pt x="1747794" y="525783"/>
                </a:cubicBezTo>
                <a:cubicBezTo>
                  <a:pt x="1746859" y="526573"/>
                  <a:pt x="1746859" y="527364"/>
                  <a:pt x="1745924" y="527364"/>
                </a:cubicBezTo>
                <a:cubicBezTo>
                  <a:pt x="1745924" y="528154"/>
                  <a:pt x="1744056" y="528948"/>
                  <a:pt x="1744056" y="529738"/>
                </a:cubicBezTo>
                <a:lnTo>
                  <a:pt x="1746859" y="530529"/>
                </a:lnTo>
                <a:cubicBezTo>
                  <a:pt x="1745924" y="531319"/>
                  <a:pt x="1744988" y="532109"/>
                  <a:pt x="1744988" y="532900"/>
                </a:cubicBezTo>
                <a:cubicBezTo>
                  <a:pt x="1744056" y="532900"/>
                  <a:pt x="1744056" y="533693"/>
                  <a:pt x="1743121" y="534484"/>
                </a:cubicBezTo>
                <a:lnTo>
                  <a:pt x="1741251" y="532900"/>
                </a:lnTo>
                <a:cubicBezTo>
                  <a:pt x="1740315" y="534484"/>
                  <a:pt x="1739383" y="535274"/>
                  <a:pt x="1738448" y="536855"/>
                </a:cubicBezTo>
                <a:cubicBezTo>
                  <a:pt x="1737513" y="536065"/>
                  <a:pt x="1735642" y="535274"/>
                  <a:pt x="1735642" y="535274"/>
                </a:cubicBezTo>
                <a:cubicBezTo>
                  <a:pt x="1735642" y="534484"/>
                  <a:pt x="1737513" y="533693"/>
                  <a:pt x="1737513" y="533693"/>
                </a:cubicBezTo>
                <a:cubicBezTo>
                  <a:pt x="1737513" y="532900"/>
                  <a:pt x="1735642" y="532109"/>
                  <a:pt x="1735642" y="532109"/>
                </a:cubicBezTo>
                <a:lnTo>
                  <a:pt x="1733775" y="533693"/>
                </a:lnTo>
                <a:cubicBezTo>
                  <a:pt x="1733775" y="533693"/>
                  <a:pt x="1731904" y="532900"/>
                  <a:pt x="1731904" y="532109"/>
                </a:cubicBezTo>
                <a:lnTo>
                  <a:pt x="1733775" y="530529"/>
                </a:lnTo>
                <a:cubicBezTo>
                  <a:pt x="1732840" y="530529"/>
                  <a:pt x="1731904" y="529738"/>
                  <a:pt x="1730969" y="529738"/>
                </a:cubicBezTo>
                <a:cubicBezTo>
                  <a:pt x="1730969" y="528948"/>
                  <a:pt x="1730037" y="531319"/>
                  <a:pt x="1730037" y="531319"/>
                </a:cubicBezTo>
                <a:cubicBezTo>
                  <a:pt x="1729102" y="531319"/>
                  <a:pt x="1728166" y="529738"/>
                  <a:pt x="1727231" y="529738"/>
                </a:cubicBezTo>
                <a:cubicBezTo>
                  <a:pt x="1726296" y="531319"/>
                  <a:pt x="1725361" y="532109"/>
                  <a:pt x="1724428" y="532900"/>
                </a:cubicBezTo>
                <a:cubicBezTo>
                  <a:pt x="1723493" y="533693"/>
                  <a:pt x="1723493" y="534484"/>
                  <a:pt x="1722558" y="535274"/>
                </a:cubicBezTo>
                <a:cubicBezTo>
                  <a:pt x="1722558" y="535274"/>
                  <a:pt x="1721623" y="536065"/>
                  <a:pt x="1721623" y="536855"/>
                </a:cubicBezTo>
                <a:cubicBezTo>
                  <a:pt x="1720687" y="536855"/>
                  <a:pt x="1719755" y="538439"/>
                  <a:pt x="1719755" y="538439"/>
                </a:cubicBezTo>
                <a:cubicBezTo>
                  <a:pt x="1719755" y="539229"/>
                  <a:pt x="1721623" y="540020"/>
                  <a:pt x="1721623" y="540020"/>
                </a:cubicBezTo>
                <a:cubicBezTo>
                  <a:pt x="1721623" y="540810"/>
                  <a:pt x="1720687" y="541601"/>
                  <a:pt x="1719755" y="541601"/>
                </a:cubicBezTo>
                <a:cubicBezTo>
                  <a:pt x="1719755" y="542394"/>
                  <a:pt x="1718820" y="543185"/>
                  <a:pt x="1718820" y="543185"/>
                </a:cubicBezTo>
                <a:cubicBezTo>
                  <a:pt x="1716949" y="542394"/>
                  <a:pt x="1716014" y="541601"/>
                  <a:pt x="1714147" y="540810"/>
                </a:cubicBezTo>
                <a:cubicBezTo>
                  <a:pt x="1714147" y="540020"/>
                  <a:pt x="1716014" y="539229"/>
                  <a:pt x="1716014" y="539229"/>
                </a:cubicBezTo>
                <a:cubicBezTo>
                  <a:pt x="1716014" y="538439"/>
                  <a:pt x="1714147" y="537649"/>
                  <a:pt x="1714147" y="537649"/>
                </a:cubicBezTo>
                <a:cubicBezTo>
                  <a:pt x="1713211" y="536855"/>
                  <a:pt x="1712276" y="536855"/>
                  <a:pt x="1711341" y="536065"/>
                </a:cubicBezTo>
                <a:cubicBezTo>
                  <a:pt x="1711341" y="536065"/>
                  <a:pt x="1710406" y="535274"/>
                  <a:pt x="1709474" y="535274"/>
                </a:cubicBezTo>
                <a:cubicBezTo>
                  <a:pt x="1708538" y="534484"/>
                  <a:pt x="1708538" y="533693"/>
                  <a:pt x="1707603" y="533693"/>
                </a:cubicBezTo>
                <a:lnTo>
                  <a:pt x="1705733" y="532109"/>
                </a:lnTo>
                <a:lnTo>
                  <a:pt x="1706668" y="530529"/>
                </a:lnTo>
                <a:cubicBezTo>
                  <a:pt x="1707603" y="529738"/>
                  <a:pt x="1708538" y="528948"/>
                  <a:pt x="1708538" y="528948"/>
                </a:cubicBezTo>
                <a:cubicBezTo>
                  <a:pt x="1709474" y="528948"/>
                  <a:pt x="1710406" y="529738"/>
                  <a:pt x="1710406" y="529738"/>
                </a:cubicBezTo>
                <a:cubicBezTo>
                  <a:pt x="1711341" y="529738"/>
                  <a:pt x="1711341" y="528154"/>
                  <a:pt x="1712276" y="528154"/>
                </a:cubicBezTo>
                <a:cubicBezTo>
                  <a:pt x="1711341" y="527364"/>
                  <a:pt x="1709474" y="526573"/>
                  <a:pt x="1708538" y="525783"/>
                </a:cubicBezTo>
                <a:cubicBezTo>
                  <a:pt x="1707603" y="525783"/>
                  <a:pt x="1707603" y="527364"/>
                  <a:pt x="1706668" y="527364"/>
                </a:cubicBezTo>
                <a:lnTo>
                  <a:pt x="1704800" y="525783"/>
                </a:lnTo>
                <a:cubicBezTo>
                  <a:pt x="1703865" y="526573"/>
                  <a:pt x="1702930" y="527364"/>
                  <a:pt x="1702930" y="528154"/>
                </a:cubicBezTo>
                <a:cubicBezTo>
                  <a:pt x="1701995" y="528154"/>
                  <a:pt x="1701995" y="528948"/>
                  <a:pt x="1701059" y="529738"/>
                </a:cubicBezTo>
                <a:cubicBezTo>
                  <a:pt x="1701059" y="530529"/>
                  <a:pt x="1700127" y="530529"/>
                  <a:pt x="1700127" y="531319"/>
                </a:cubicBezTo>
                <a:cubicBezTo>
                  <a:pt x="1699192" y="532109"/>
                  <a:pt x="1698257" y="532900"/>
                  <a:pt x="1698257" y="532900"/>
                </a:cubicBezTo>
                <a:cubicBezTo>
                  <a:pt x="1698257" y="533693"/>
                  <a:pt x="1696386" y="534484"/>
                  <a:pt x="1696386" y="534484"/>
                </a:cubicBezTo>
                <a:cubicBezTo>
                  <a:pt x="1696386" y="535274"/>
                  <a:pt x="1698257" y="536065"/>
                  <a:pt x="1698257" y="536065"/>
                </a:cubicBezTo>
                <a:cubicBezTo>
                  <a:pt x="1699192" y="536065"/>
                  <a:pt x="1701059" y="537649"/>
                  <a:pt x="1701059" y="537649"/>
                </a:cubicBezTo>
                <a:cubicBezTo>
                  <a:pt x="1700127" y="537649"/>
                  <a:pt x="1699192" y="539229"/>
                  <a:pt x="1699192" y="539229"/>
                </a:cubicBezTo>
                <a:cubicBezTo>
                  <a:pt x="1698257" y="539229"/>
                  <a:pt x="1697321" y="538439"/>
                  <a:pt x="1697321" y="537649"/>
                </a:cubicBezTo>
                <a:cubicBezTo>
                  <a:pt x="1696386" y="537649"/>
                  <a:pt x="1695451" y="536855"/>
                  <a:pt x="1694519" y="536855"/>
                </a:cubicBezTo>
                <a:cubicBezTo>
                  <a:pt x="1694519" y="536065"/>
                  <a:pt x="1693584" y="535274"/>
                  <a:pt x="1692648" y="535274"/>
                </a:cubicBezTo>
                <a:cubicBezTo>
                  <a:pt x="1692648" y="535274"/>
                  <a:pt x="1691713" y="533693"/>
                  <a:pt x="1690778" y="533693"/>
                </a:cubicBezTo>
                <a:cubicBezTo>
                  <a:pt x="1690778" y="533693"/>
                  <a:pt x="1689846" y="535274"/>
                  <a:pt x="1688910" y="536065"/>
                </a:cubicBezTo>
                <a:lnTo>
                  <a:pt x="1687975" y="537649"/>
                </a:lnTo>
                <a:cubicBezTo>
                  <a:pt x="1687040" y="537649"/>
                  <a:pt x="1686105" y="536065"/>
                  <a:pt x="1685169" y="536065"/>
                </a:cubicBezTo>
                <a:cubicBezTo>
                  <a:pt x="1685169" y="536065"/>
                  <a:pt x="1684237" y="534484"/>
                  <a:pt x="1683302" y="534484"/>
                </a:cubicBezTo>
                <a:cubicBezTo>
                  <a:pt x="1683302" y="534484"/>
                  <a:pt x="1682367" y="536065"/>
                  <a:pt x="1681431" y="536855"/>
                </a:cubicBezTo>
                <a:lnTo>
                  <a:pt x="1680496" y="538439"/>
                </a:lnTo>
                <a:cubicBezTo>
                  <a:pt x="1679564" y="538439"/>
                  <a:pt x="1678629" y="537649"/>
                  <a:pt x="1678629" y="536855"/>
                </a:cubicBezTo>
                <a:cubicBezTo>
                  <a:pt x="1677693" y="536855"/>
                  <a:pt x="1679564" y="535274"/>
                  <a:pt x="1679564" y="535274"/>
                </a:cubicBezTo>
                <a:cubicBezTo>
                  <a:pt x="1680496" y="534484"/>
                  <a:pt x="1681431" y="533693"/>
                  <a:pt x="1681431" y="533693"/>
                </a:cubicBezTo>
                <a:cubicBezTo>
                  <a:pt x="1681431" y="532900"/>
                  <a:pt x="1679564" y="532109"/>
                  <a:pt x="1679564" y="532109"/>
                </a:cubicBezTo>
                <a:cubicBezTo>
                  <a:pt x="1679564" y="531319"/>
                  <a:pt x="1680496" y="530529"/>
                  <a:pt x="1680496" y="530529"/>
                </a:cubicBezTo>
                <a:cubicBezTo>
                  <a:pt x="1680496" y="529738"/>
                  <a:pt x="1678629" y="529738"/>
                  <a:pt x="1678629" y="528948"/>
                </a:cubicBezTo>
                <a:cubicBezTo>
                  <a:pt x="1678629" y="528154"/>
                  <a:pt x="1680496" y="527364"/>
                  <a:pt x="1680496" y="527364"/>
                </a:cubicBezTo>
                <a:cubicBezTo>
                  <a:pt x="1680496" y="526573"/>
                  <a:pt x="1678629" y="526573"/>
                  <a:pt x="1678629" y="525783"/>
                </a:cubicBezTo>
                <a:cubicBezTo>
                  <a:pt x="1678629" y="524993"/>
                  <a:pt x="1679564" y="524199"/>
                  <a:pt x="1679564" y="524199"/>
                </a:cubicBezTo>
                <a:cubicBezTo>
                  <a:pt x="1679564" y="523409"/>
                  <a:pt x="1677693" y="523409"/>
                  <a:pt x="1677693" y="522618"/>
                </a:cubicBezTo>
                <a:cubicBezTo>
                  <a:pt x="1677693" y="523409"/>
                  <a:pt x="1676758" y="524199"/>
                  <a:pt x="1675823" y="524199"/>
                </a:cubicBezTo>
                <a:cubicBezTo>
                  <a:pt x="1675823" y="524993"/>
                  <a:pt x="1674891" y="525783"/>
                  <a:pt x="1674891" y="526573"/>
                </a:cubicBezTo>
                <a:cubicBezTo>
                  <a:pt x="1673956" y="526573"/>
                  <a:pt x="1673020" y="527364"/>
                  <a:pt x="1673020" y="528154"/>
                </a:cubicBezTo>
                <a:cubicBezTo>
                  <a:pt x="1673020" y="528154"/>
                  <a:pt x="1674891" y="528948"/>
                  <a:pt x="1674891" y="529738"/>
                </a:cubicBezTo>
                <a:cubicBezTo>
                  <a:pt x="1674891" y="529738"/>
                  <a:pt x="1673020" y="530529"/>
                  <a:pt x="1673956" y="531319"/>
                </a:cubicBezTo>
                <a:lnTo>
                  <a:pt x="1675823" y="532109"/>
                </a:lnTo>
                <a:cubicBezTo>
                  <a:pt x="1675823" y="532900"/>
                  <a:pt x="1673956" y="533693"/>
                  <a:pt x="1673956" y="534484"/>
                </a:cubicBezTo>
                <a:lnTo>
                  <a:pt x="1675823" y="535274"/>
                </a:lnTo>
                <a:cubicBezTo>
                  <a:pt x="1675823" y="536065"/>
                  <a:pt x="1674891" y="537649"/>
                  <a:pt x="1674891" y="537649"/>
                </a:cubicBezTo>
                <a:cubicBezTo>
                  <a:pt x="1673956" y="537649"/>
                  <a:pt x="1673020" y="536065"/>
                  <a:pt x="1672085" y="536065"/>
                </a:cubicBezTo>
                <a:cubicBezTo>
                  <a:pt x="1672085" y="536065"/>
                  <a:pt x="1671150" y="534484"/>
                  <a:pt x="1670218" y="534484"/>
                </a:cubicBezTo>
                <a:cubicBezTo>
                  <a:pt x="1670218" y="534484"/>
                  <a:pt x="1669282" y="536855"/>
                  <a:pt x="1668347" y="536065"/>
                </a:cubicBezTo>
                <a:cubicBezTo>
                  <a:pt x="1668347" y="536065"/>
                  <a:pt x="1667412" y="535274"/>
                  <a:pt x="1666477" y="535274"/>
                </a:cubicBezTo>
                <a:cubicBezTo>
                  <a:pt x="1665545" y="534484"/>
                  <a:pt x="1665545" y="534484"/>
                  <a:pt x="1664609" y="533693"/>
                </a:cubicBezTo>
                <a:cubicBezTo>
                  <a:pt x="1663674" y="533693"/>
                  <a:pt x="1662739" y="532900"/>
                  <a:pt x="1662739" y="532109"/>
                </a:cubicBezTo>
                <a:cubicBezTo>
                  <a:pt x="1661803" y="532109"/>
                  <a:pt x="1660868" y="531319"/>
                  <a:pt x="1659936" y="531319"/>
                </a:cubicBezTo>
                <a:lnTo>
                  <a:pt x="1659001" y="532900"/>
                </a:lnTo>
                <a:cubicBezTo>
                  <a:pt x="1658066" y="532900"/>
                  <a:pt x="1657130" y="531319"/>
                  <a:pt x="1657130" y="531319"/>
                </a:cubicBezTo>
                <a:cubicBezTo>
                  <a:pt x="1656195" y="531319"/>
                  <a:pt x="1655263" y="532900"/>
                  <a:pt x="1655263" y="532900"/>
                </a:cubicBezTo>
                <a:cubicBezTo>
                  <a:pt x="1655263" y="533693"/>
                  <a:pt x="1657130" y="534484"/>
                  <a:pt x="1657130" y="534484"/>
                </a:cubicBezTo>
                <a:cubicBezTo>
                  <a:pt x="1657130" y="535274"/>
                  <a:pt x="1656195" y="536065"/>
                  <a:pt x="1655263" y="536065"/>
                </a:cubicBezTo>
                <a:cubicBezTo>
                  <a:pt x="1655263" y="536855"/>
                  <a:pt x="1654328" y="537649"/>
                  <a:pt x="1654328" y="538439"/>
                </a:cubicBezTo>
                <a:cubicBezTo>
                  <a:pt x="1652457" y="536855"/>
                  <a:pt x="1651522" y="536065"/>
                  <a:pt x="1649654" y="535274"/>
                </a:cubicBezTo>
                <a:cubicBezTo>
                  <a:pt x="1650587" y="534484"/>
                  <a:pt x="1650587" y="534484"/>
                  <a:pt x="1651522" y="533693"/>
                </a:cubicBezTo>
                <a:lnTo>
                  <a:pt x="1653392" y="532109"/>
                </a:lnTo>
                <a:cubicBezTo>
                  <a:pt x="1653392" y="531319"/>
                  <a:pt x="1651522" y="530529"/>
                  <a:pt x="1650587" y="530529"/>
                </a:cubicBezTo>
                <a:cubicBezTo>
                  <a:pt x="1650587" y="530529"/>
                  <a:pt x="1648719" y="529738"/>
                  <a:pt x="1648719" y="528948"/>
                </a:cubicBezTo>
                <a:cubicBezTo>
                  <a:pt x="1648719" y="528948"/>
                  <a:pt x="1650587" y="528154"/>
                  <a:pt x="1650587" y="527364"/>
                </a:cubicBezTo>
                <a:cubicBezTo>
                  <a:pt x="1650587" y="527364"/>
                  <a:pt x="1648719" y="526573"/>
                  <a:pt x="1648719" y="525783"/>
                </a:cubicBezTo>
                <a:cubicBezTo>
                  <a:pt x="1648719" y="525783"/>
                  <a:pt x="1649654" y="524993"/>
                  <a:pt x="1649654" y="524199"/>
                </a:cubicBezTo>
                <a:cubicBezTo>
                  <a:pt x="1650587" y="524199"/>
                  <a:pt x="1651522" y="522618"/>
                  <a:pt x="1651522" y="522618"/>
                </a:cubicBezTo>
                <a:cubicBezTo>
                  <a:pt x="1651522" y="521828"/>
                  <a:pt x="1649654" y="521828"/>
                  <a:pt x="1649654" y="521037"/>
                </a:cubicBezTo>
                <a:cubicBezTo>
                  <a:pt x="1648719" y="522618"/>
                  <a:pt x="1647784" y="523409"/>
                  <a:pt x="1645913" y="524993"/>
                </a:cubicBezTo>
                <a:lnTo>
                  <a:pt x="1644981" y="526573"/>
                </a:lnTo>
                <a:cubicBezTo>
                  <a:pt x="1644981" y="526573"/>
                  <a:pt x="1646849" y="527364"/>
                  <a:pt x="1646849" y="528154"/>
                </a:cubicBezTo>
                <a:lnTo>
                  <a:pt x="1648719" y="528948"/>
                </a:lnTo>
                <a:cubicBezTo>
                  <a:pt x="1648719" y="529738"/>
                  <a:pt x="1647784" y="530529"/>
                  <a:pt x="1646849" y="531319"/>
                </a:cubicBezTo>
                <a:cubicBezTo>
                  <a:pt x="1646849" y="531319"/>
                  <a:pt x="1645913" y="532109"/>
                  <a:pt x="1645913" y="532900"/>
                </a:cubicBezTo>
                <a:cubicBezTo>
                  <a:pt x="1644046" y="532109"/>
                  <a:pt x="1643111" y="531319"/>
                  <a:pt x="1641240" y="529738"/>
                </a:cubicBezTo>
                <a:cubicBezTo>
                  <a:pt x="1641240" y="530529"/>
                  <a:pt x="1640308" y="531319"/>
                  <a:pt x="1640308" y="532109"/>
                </a:cubicBezTo>
                <a:cubicBezTo>
                  <a:pt x="1639373" y="532109"/>
                  <a:pt x="1639373" y="532900"/>
                  <a:pt x="1638437" y="533693"/>
                </a:cubicBezTo>
                <a:cubicBezTo>
                  <a:pt x="1637502" y="533693"/>
                  <a:pt x="1637502" y="535274"/>
                  <a:pt x="1636567" y="535274"/>
                </a:cubicBezTo>
                <a:lnTo>
                  <a:pt x="1634700" y="533693"/>
                </a:lnTo>
                <a:lnTo>
                  <a:pt x="1636567" y="532109"/>
                </a:lnTo>
                <a:cubicBezTo>
                  <a:pt x="1636567" y="532109"/>
                  <a:pt x="1633764" y="531319"/>
                  <a:pt x="1633764" y="530529"/>
                </a:cubicBezTo>
                <a:cubicBezTo>
                  <a:pt x="1633764" y="530529"/>
                  <a:pt x="1635635" y="529738"/>
                  <a:pt x="1635635" y="528948"/>
                </a:cubicBezTo>
                <a:cubicBezTo>
                  <a:pt x="1634700" y="528948"/>
                  <a:pt x="1634700" y="528154"/>
                  <a:pt x="1633764" y="527364"/>
                </a:cubicBezTo>
                <a:cubicBezTo>
                  <a:pt x="1632829" y="527364"/>
                  <a:pt x="1631894" y="526573"/>
                  <a:pt x="1631894" y="526573"/>
                </a:cubicBezTo>
                <a:cubicBezTo>
                  <a:pt x="1630959" y="526573"/>
                  <a:pt x="1630026" y="528154"/>
                  <a:pt x="1630026" y="528154"/>
                </a:cubicBezTo>
                <a:cubicBezTo>
                  <a:pt x="1629091" y="528948"/>
                  <a:pt x="1629091" y="529738"/>
                  <a:pt x="1628156" y="529738"/>
                </a:cubicBezTo>
                <a:cubicBezTo>
                  <a:pt x="1628156" y="530529"/>
                  <a:pt x="1627221" y="531319"/>
                  <a:pt x="1627221" y="531319"/>
                </a:cubicBezTo>
                <a:cubicBezTo>
                  <a:pt x="1626285" y="532109"/>
                  <a:pt x="1625353" y="533693"/>
                  <a:pt x="1625353" y="533693"/>
                </a:cubicBezTo>
                <a:cubicBezTo>
                  <a:pt x="1624418" y="533693"/>
                  <a:pt x="1623483" y="532109"/>
                  <a:pt x="1623483" y="532109"/>
                </a:cubicBezTo>
                <a:cubicBezTo>
                  <a:pt x="1622547" y="532109"/>
                  <a:pt x="1621612" y="531319"/>
                  <a:pt x="1620677" y="530529"/>
                </a:cubicBezTo>
                <a:lnTo>
                  <a:pt x="1622547" y="528948"/>
                </a:lnTo>
                <a:lnTo>
                  <a:pt x="1620677" y="527364"/>
                </a:lnTo>
                <a:cubicBezTo>
                  <a:pt x="1620677" y="528154"/>
                  <a:pt x="1618810" y="528948"/>
                  <a:pt x="1618810" y="529738"/>
                </a:cubicBezTo>
                <a:lnTo>
                  <a:pt x="1620677" y="530529"/>
                </a:lnTo>
                <a:cubicBezTo>
                  <a:pt x="1620677" y="531319"/>
                  <a:pt x="1619745" y="532109"/>
                  <a:pt x="1619745" y="532900"/>
                </a:cubicBezTo>
                <a:cubicBezTo>
                  <a:pt x="1618810" y="532900"/>
                  <a:pt x="1617874" y="533693"/>
                  <a:pt x="1617874" y="534484"/>
                </a:cubicBezTo>
                <a:cubicBezTo>
                  <a:pt x="1617874" y="534484"/>
                  <a:pt x="1616007" y="535274"/>
                  <a:pt x="1616007" y="536065"/>
                </a:cubicBezTo>
                <a:cubicBezTo>
                  <a:pt x="1616007" y="536065"/>
                  <a:pt x="1618810" y="536855"/>
                  <a:pt x="1617874" y="537649"/>
                </a:cubicBezTo>
                <a:cubicBezTo>
                  <a:pt x="1617874" y="537649"/>
                  <a:pt x="1616939" y="538439"/>
                  <a:pt x="1616939" y="539229"/>
                </a:cubicBezTo>
                <a:cubicBezTo>
                  <a:pt x="1616007" y="540020"/>
                  <a:pt x="1616007" y="540810"/>
                  <a:pt x="1615072" y="540810"/>
                </a:cubicBezTo>
                <a:lnTo>
                  <a:pt x="1613201" y="539229"/>
                </a:lnTo>
                <a:cubicBezTo>
                  <a:pt x="1612266" y="540020"/>
                  <a:pt x="1612266" y="540810"/>
                  <a:pt x="1611334" y="541601"/>
                </a:cubicBezTo>
                <a:cubicBezTo>
                  <a:pt x="1610398" y="540810"/>
                  <a:pt x="1610398" y="540810"/>
                  <a:pt x="1609463" y="540020"/>
                </a:cubicBezTo>
                <a:cubicBezTo>
                  <a:pt x="1608528" y="539229"/>
                  <a:pt x="1607593" y="539229"/>
                  <a:pt x="1607593" y="538439"/>
                </a:cubicBezTo>
                <a:cubicBezTo>
                  <a:pt x="1606657" y="538439"/>
                  <a:pt x="1605725" y="537649"/>
                  <a:pt x="1604790" y="537649"/>
                </a:cubicBezTo>
                <a:cubicBezTo>
                  <a:pt x="1604790" y="536855"/>
                  <a:pt x="1606657" y="536065"/>
                  <a:pt x="1606657" y="535274"/>
                </a:cubicBezTo>
                <a:lnTo>
                  <a:pt x="1604790" y="534484"/>
                </a:lnTo>
                <a:cubicBezTo>
                  <a:pt x="1604790" y="533693"/>
                  <a:pt x="1602919" y="532900"/>
                  <a:pt x="1602919" y="532900"/>
                </a:cubicBezTo>
                <a:cubicBezTo>
                  <a:pt x="1602919" y="532900"/>
                  <a:pt x="1604790" y="531319"/>
                  <a:pt x="1603855" y="531319"/>
                </a:cubicBezTo>
                <a:cubicBezTo>
                  <a:pt x="1603855" y="530529"/>
                  <a:pt x="1602919" y="529738"/>
                  <a:pt x="1601984" y="529738"/>
                </a:cubicBezTo>
                <a:cubicBezTo>
                  <a:pt x="1601984" y="529738"/>
                  <a:pt x="1601049" y="531319"/>
                  <a:pt x="1600117" y="531319"/>
                </a:cubicBezTo>
                <a:cubicBezTo>
                  <a:pt x="1600117" y="531319"/>
                  <a:pt x="1599182" y="530529"/>
                  <a:pt x="1598246" y="530529"/>
                </a:cubicBezTo>
                <a:lnTo>
                  <a:pt x="1596376" y="528948"/>
                </a:lnTo>
                <a:cubicBezTo>
                  <a:pt x="1595444" y="528948"/>
                  <a:pt x="1595444" y="529738"/>
                  <a:pt x="1594508" y="530529"/>
                </a:cubicBezTo>
                <a:cubicBezTo>
                  <a:pt x="1594508" y="531319"/>
                  <a:pt x="1593573" y="532109"/>
                  <a:pt x="1593573" y="532109"/>
                </a:cubicBezTo>
                <a:cubicBezTo>
                  <a:pt x="1592638" y="532900"/>
                  <a:pt x="1591703" y="533693"/>
                  <a:pt x="1591703" y="534484"/>
                </a:cubicBezTo>
                <a:cubicBezTo>
                  <a:pt x="1590767" y="534484"/>
                  <a:pt x="1590767" y="535274"/>
                  <a:pt x="1589835" y="536065"/>
                </a:cubicBezTo>
                <a:lnTo>
                  <a:pt x="1587965" y="534484"/>
                </a:lnTo>
                <a:cubicBezTo>
                  <a:pt x="1587029" y="534484"/>
                  <a:pt x="1587029" y="536065"/>
                  <a:pt x="1586097" y="536065"/>
                </a:cubicBezTo>
                <a:cubicBezTo>
                  <a:pt x="1586097" y="536065"/>
                  <a:pt x="1584227" y="534484"/>
                  <a:pt x="1584227" y="535274"/>
                </a:cubicBezTo>
                <a:cubicBezTo>
                  <a:pt x="1583291" y="535274"/>
                  <a:pt x="1583291" y="536065"/>
                  <a:pt x="1582356" y="536855"/>
                </a:cubicBezTo>
                <a:lnTo>
                  <a:pt x="1581424" y="538439"/>
                </a:lnTo>
                <a:cubicBezTo>
                  <a:pt x="1580489" y="538439"/>
                  <a:pt x="1579554" y="537649"/>
                  <a:pt x="1578618" y="536855"/>
                </a:cubicBezTo>
                <a:cubicBezTo>
                  <a:pt x="1578618" y="536855"/>
                  <a:pt x="1577683" y="536065"/>
                  <a:pt x="1576748" y="536065"/>
                </a:cubicBezTo>
                <a:cubicBezTo>
                  <a:pt x="1577683" y="536065"/>
                  <a:pt x="1578618" y="534484"/>
                  <a:pt x="1578618" y="533693"/>
                </a:cubicBezTo>
                <a:cubicBezTo>
                  <a:pt x="1578618" y="533693"/>
                  <a:pt x="1579554" y="532900"/>
                  <a:pt x="1580489" y="532109"/>
                </a:cubicBezTo>
                <a:cubicBezTo>
                  <a:pt x="1580489" y="531319"/>
                  <a:pt x="1581424" y="531319"/>
                  <a:pt x="1581424" y="530529"/>
                </a:cubicBezTo>
                <a:cubicBezTo>
                  <a:pt x="1582356" y="529738"/>
                  <a:pt x="1582356" y="528948"/>
                  <a:pt x="1583291" y="528948"/>
                </a:cubicBezTo>
                <a:cubicBezTo>
                  <a:pt x="1581424" y="528154"/>
                  <a:pt x="1580489" y="526573"/>
                  <a:pt x="1578618" y="525783"/>
                </a:cubicBezTo>
                <a:cubicBezTo>
                  <a:pt x="1578618" y="526573"/>
                  <a:pt x="1577683" y="527364"/>
                  <a:pt x="1577683" y="528154"/>
                </a:cubicBezTo>
                <a:lnTo>
                  <a:pt x="1575816" y="529738"/>
                </a:lnTo>
                <a:cubicBezTo>
                  <a:pt x="1574880" y="529738"/>
                  <a:pt x="1573945" y="528154"/>
                  <a:pt x="1573945" y="528154"/>
                </a:cubicBezTo>
                <a:cubicBezTo>
                  <a:pt x="1573010" y="528154"/>
                  <a:pt x="1573010" y="529738"/>
                  <a:pt x="1572075" y="529738"/>
                </a:cubicBezTo>
                <a:cubicBezTo>
                  <a:pt x="1572075" y="529738"/>
                  <a:pt x="1570207" y="528154"/>
                  <a:pt x="1570207" y="528948"/>
                </a:cubicBezTo>
                <a:cubicBezTo>
                  <a:pt x="1569272" y="528948"/>
                  <a:pt x="1569272" y="529738"/>
                  <a:pt x="1568337" y="530529"/>
                </a:cubicBezTo>
                <a:cubicBezTo>
                  <a:pt x="1568337" y="531319"/>
                  <a:pt x="1567401" y="531319"/>
                  <a:pt x="1566466" y="532109"/>
                </a:cubicBezTo>
                <a:cubicBezTo>
                  <a:pt x="1566466" y="532900"/>
                  <a:pt x="1565534" y="533693"/>
                  <a:pt x="1565534" y="533693"/>
                </a:cubicBezTo>
                <a:cubicBezTo>
                  <a:pt x="1564599" y="534484"/>
                  <a:pt x="1564599" y="535274"/>
                  <a:pt x="1563663" y="536065"/>
                </a:cubicBezTo>
                <a:lnTo>
                  <a:pt x="1561793" y="534484"/>
                </a:lnTo>
                <a:cubicBezTo>
                  <a:pt x="1560861" y="534484"/>
                  <a:pt x="1560861" y="536065"/>
                  <a:pt x="1559926" y="536065"/>
                </a:cubicBezTo>
                <a:cubicBezTo>
                  <a:pt x="1558990" y="535274"/>
                  <a:pt x="1558990" y="535274"/>
                  <a:pt x="1558055" y="534484"/>
                </a:cubicBezTo>
                <a:lnTo>
                  <a:pt x="1556188" y="533693"/>
                </a:lnTo>
                <a:cubicBezTo>
                  <a:pt x="1556188" y="532900"/>
                  <a:pt x="1558055" y="532109"/>
                  <a:pt x="1557120" y="531319"/>
                </a:cubicBezTo>
                <a:cubicBezTo>
                  <a:pt x="1557120" y="531319"/>
                  <a:pt x="1556188" y="530529"/>
                  <a:pt x="1555252" y="530529"/>
                </a:cubicBezTo>
                <a:cubicBezTo>
                  <a:pt x="1554317" y="529738"/>
                  <a:pt x="1554317" y="529738"/>
                  <a:pt x="1553382" y="528948"/>
                </a:cubicBezTo>
                <a:cubicBezTo>
                  <a:pt x="1552447" y="528948"/>
                  <a:pt x="1552447" y="530529"/>
                  <a:pt x="1551514" y="530529"/>
                </a:cubicBezTo>
                <a:cubicBezTo>
                  <a:pt x="1551514" y="530529"/>
                  <a:pt x="1549644" y="528948"/>
                  <a:pt x="1549644" y="529738"/>
                </a:cubicBezTo>
                <a:lnTo>
                  <a:pt x="1547773" y="531319"/>
                </a:lnTo>
                <a:cubicBezTo>
                  <a:pt x="1547773" y="531319"/>
                  <a:pt x="1549644" y="532900"/>
                  <a:pt x="1550579" y="532109"/>
                </a:cubicBezTo>
                <a:lnTo>
                  <a:pt x="1551514" y="530529"/>
                </a:lnTo>
                <a:cubicBezTo>
                  <a:pt x="1552447" y="531319"/>
                  <a:pt x="1553382" y="532109"/>
                  <a:pt x="1553382" y="532109"/>
                </a:cubicBezTo>
                <a:lnTo>
                  <a:pt x="1552447" y="533693"/>
                </a:lnTo>
                <a:cubicBezTo>
                  <a:pt x="1551514" y="534484"/>
                  <a:pt x="1551514" y="535274"/>
                  <a:pt x="1550579" y="535274"/>
                </a:cubicBezTo>
                <a:cubicBezTo>
                  <a:pt x="1550579" y="536065"/>
                  <a:pt x="1549644" y="537649"/>
                  <a:pt x="1548709" y="537649"/>
                </a:cubicBezTo>
                <a:cubicBezTo>
                  <a:pt x="1548709" y="537649"/>
                  <a:pt x="1547773" y="536065"/>
                  <a:pt x="1546838" y="536065"/>
                </a:cubicBezTo>
                <a:lnTo>
                  <a:pt x="1548709" y="534484"/>
                </a:lnTo>
                <a:cubicBezTo>
                  <a:pt x="1548709" y="533693"/>
                  <a:pt x="1546838" y="532900"/>
                  <a:pt x="1546838" y="532900"/>
                </a:cubicBezTo>
                <a:cubicBezTo>
                  <a:pt x="1545906" y="532109"/>
                  <a:pt x="1544971" y="532109"/>
                  <a:pt x="1544036" y="531319"/>
                </a:cubicBezTo>
                <a:cubicBezTo>
                  <a:pt x="1544036" y="532109"/>
                  <a:pt x="1543100" y="532900"/>
                  <a:pt x="1543100" y="533693"/>
                </a:cubicBezTo>
                <a:cubicBezTo>
                  <a:pt x="1542165" y="533693"/>
                  <a:pt x="1541233" y="534484"/>
                  <a:pt x="1541233" y="535274"/>
                </a:cubicBezTo>
                <a:lnTo>
                  <a:pt x="1543100" y="536065"/>
                </a:lnTo>
                <a:cubicBezTo>
                  <a:pt x="1543100" y="536855"/>
                  <a:pt x="1542165" y="537649"/>
                  <a:pt x="1541233" y="538439"/>
                </a:cubicBezTo>
                <a:cubicBezTo>
                  <a:pt x="1541233" y="538439"/>
                  <a:pt x="1540298" y="539229"/>
                  <a:pt x="1540298" y="540020"/>
                </a:cubicBezTo>
                <a:cubicBezTo>
                  <a:pt x="1540298" y="540810"/>
                  <a:pt x="1538427" y="541601"/>
                  <a:pt x="1538427" y="541601"/>
                </a:cubicBezTo>
                <a:cubicBezTo>
                  <a:pt x="1538427" y="540810"/>
                  <a:pt x="1536557" y="540810"/>
                  <a:pt x="1536557" y="540020"/>
                </a:cubicBezTo>
                <a:cubicBezTo>
                  <a:pt x="1536557" y="540020"/>
                  <a:pt x="1538427" y="539229"/>
                  <a:pt x="1538427" y="538439"/>
                </a:cubicBezTo>
                <a:cubicBezTo>
                  <a:pt x="1537492" y="538439"/>
                  <a:pt x="1535624" y="537649"/>
                  <a:pt x="1535624" y="537649"/>
                </a:cubicBezTo>
                <a:cubicBezTo>
                  <a:pt x="1535624" y="536855"/>
                  <a:pt x="1537492" y="536065"/>
                  <a:pt x="1537492" y="535274"/>
                </a:cubicBezTo>
                <a:cubicBezTo>
                  <a:pt x="1538427" y="535274"/>
                  <a:pt x="1538427" y="534484"/>
                  <a:pt x="1539362" y="533693"/>
                </a:cubicBezTo>
                <a:lnTo>
                  <a:pt x="1540298" y="532109"/>
                </a:lnTo>
                <a:lnTo>
                  <a:pt x="1538427" y="530529"/>
                </a:lnTo>
                <a:cubicBezTo>
                  <a:pt x="1538427" y="530529"/>
                  <a:pt x="1537492" y="532109"/>
                  <a:pt x="1536557" y="532109"/>
                </a:cubicBezTo>
                <a:cubicBezTo>
                  <a:pt x="1536557" y="532109"/>
                  <a:pt x="1535624" y="531319"/>
                  <a:pt x="1534689" y="531319"/>
                </a:cubicBezTo>
                <a:cubicBezTo>
                  <a:pt x="1534689" y="530529"/>
                  <a:pt x="1533754" y="530529"/>
                  <a:pt x="1532819" y="529738"/>
                </a:cubicBezTo>
                <a:lnTo>
                  <a:pt x="1534689" y="528154"/>
                </a:lnTo>
                <a:cubicBezTo>
                  <a:pt x="1534689" y="527364"/>
                  <a:pt x="1531883" y="527364"/>
                  <a:pt x="1531883" y="526573"/>
                </a:cubicBezTo>
                <a:cubicBezTo>
                  <a:pt x="1532819" y="525783"/>
                  <a:pt x="1533754" y="525783"/>
                  <a:pt x="1533754" y="524993"/>
                </a:cubicBezTo>
                <a:cubicBezTo>
                  <a:pt x="1533754" y="524199"/>
                  <a:pt x="1531883" y="524199"/>
                  <a:pt x="1531883" y="523409"/>
                </a:cubicBezTo>
                <a:cubicBezTo>
                  <a:pt x="1531883" y="523409"/>
                  <a:pt x="1532819" y="521828"/>
                  <a:pt x="1533754" y="521828"/>
                </a:cubicBezTo>
                <a:lnTo>
                  <a:pt x="1534689" y="520247"/>
                </a:lnTo>
                <a:cubicBezTo>
                  <a:pt x="1534689" y="519453"/>
                  <a:pt x="1532819" y="519453"/>
                  <a:pt x="1532819" y="518663"/>
                </a:cubicBezTo>
                <a:cubicBezTo>
                  <a:pt x="1532819" y="519453"/>
                  <a:pt x="1531883" y="519453"/>
                  <a:pt x="1530951" y="520247"/>
                </a:cubicBezTo>
                <a:cubicBezTo>
                  <a:pt x="1530951" y="521037"/>
                  <a:pt x="1530016" y="521828"/>
                  <a:pt x="1530016" y="521828"/>
                </a:cubicBezTo>
                <a:cubicBezTo>
                  <a:pt x="1530016" y="522618"/>
                  <a:pt x="1528145" y="523409"/>
                  <a:pt x="1528145" y="524199"/>
                </a:cubicBezTo>
                <a:lnTo>
                  <a:pt x="1530016" y="524993"/>
                </a:lnTo>
                <a:cubicBezTo>
                  <a:pt x="1530016" y="525783"/>
                  <a:pt x="1529081" y="526573"/>
                  <a:pt x="1529081" y="527364"/>
                </a:cubicBezTo>
                <a:cubicBezTo>
                  <a:pt x="1528145" y="527364"/>
                  <a:pt x="1527210" y="528948"/>
                  <a:pt x="1527210" y="528948"/>
                </a:cubicBezTo>
                <a:lnTo>
                  <a:pt x="1525343" y="527364"/>
                </a:lnTo>
                <a:cubicBezTo>
                  <a:pt x="1524408" y="528154"/>
                  <a:pt x="1523472" y="528948"/>
                  <a:pt x="1523472" y="528948"/>
                </a:cubicBezTo>
                <a:cubicBezTo>
                  <a:pt x="1523472" y="529738"/>
                  <a:pt x="1525343" y="529738"/>
                  <a:pt x="1525343" y="530529"/>
                </a:cubicBezTo>
                <a:cubicBezTo>
                  <a:pt x="1525343" y="531319"/>
                  <a:pt x="1523472" y="532109"/>
                  <a:pt x="1523472" y="532109"/>
                </a:cubicBezTo>
                <a:cubicBezTo>
                  <a:pt x="1524408" y="532900"/>
                  <a:pt x="1526278" y="532900"/>
                  <a:pt x="1526278" y="533693"/>
                </a:cubicBezTo>
                <a:lnTo>
                  <a:pt x="1524408" y="535274"/>
                </a:lnTo>
                <a:lnTo>
                  <a:pt x="1522537" y="536855"/>
                </a:lnTo>
                <a:cubicBezTo>
                  <a:pt x="1522537" y="537649"/>
                  <a:pt x="1524408" y="537649"/>
                  <a:pt x="1524408" y="538439"/>
                </a:cubicBezTo>
                <a:cubicBezTo>
                  <a:pt x="1523472" y="540020"/>
                  <a:pt x="1522537" y="540810"/>
                  <a:pt x="1521605" y="542394"/>
                </a:cubicBezTo>
                <a:cubicBezTo>
                  <a:pt x="1520670" y="540810"/>
                  <a:pt x="1518799" y="540020"/>
                  <a:pt x="1517864" y="539229"/>
                </a:cubicBezTo>
                <a:cubicBezTo>
                  <a:pt x="1517864" y="538439"/>
                  <a:pt x="1518799" y="538439"/>
                  <a:pt x="1518799" y="537649"/>
                </a:cubicBezTo>
                <a:cubicBezTo>
                  <a:pt x="1518799" y="536855"/>
                  <a:pt x="1516929" y="536855"/>
                  <a:pt x="1516929" y="536065"/>
                </a:cubicBezTo>
                <a:lnTo>
                  <a:pt x="1518799" y="534484"/>
                </a:lnTo>
                <a:cubicBezTo>
                  <a:pt x="1518799" y="533693"/>
                  <a:pt x="1516929" y="533693"/>
                  <a:pt x="1516929" y="532900"/>
                </a:cubicBezTo>
                <a:cubicBezTo>
                  <a:pt x="1515996" y="532900"/>
                  <a:pt x="1515061" y="532109"/>
                  <a:pt x="1514126" y="532109"/>
                </a:cubicBezTo>
                <a:cubicBezTo>
                  <a:pt x="1514126" y="531319"/>
                  <a:pt x="1512255" y="530529"/>
                  <a:pt x="1512255" y="530529"/>
                </a:cubicBezTo>
                <a:lnTo>
                  <a:pt x="1514126" y="528948"/>
                </a:lnTo>
                <a:cubicBezTo>
                  <a:pt x="1514126" y="528154"/>
                  <a:pt x="1515996" y="527364"/>
                  <a:pt x="1515996" y="526573"/>
                </a:cubicBezTo>
                <a:cubicBezTo>
                  <a:pt x="1515061" y="526573"/>
                  <a:pt x="1514126" y="525783"/>
                  <a:pt x="1513191" y="525783"/>
                </a:cubicBezTo>
                <a:cubicBezTo>
                  <a:pt x="1513191" y="525783"/>
                  <a:pt x="1512255" y="526573"/>
                  <a:pt x="1512255" y="527364"/>
                </a:cubicBezTo>
                <a:cubicBezTo>
                  <a:pt x="1511323" y="527364"/>
                  <a:pt x="1510388" y="528948"/>
                  <a:pt x="1510388" y="528948"/>
                </a:cubicBezTo>
                <a:cubicBezTo>
                  <a:pt x="1510388" y="529738"/>
                  <a:pt x="1512255" y="529738"/>
                  <a:pt x="1512255" y="530529"/>
                </a:cubicBezTo>
                <a:cubicBezTo>
                  <a:pt x="1512255" y="531319"/>
                  <a:pt x="1510388" y="531319"/>
                  <a:pt x="1510388" y="532109"/>
                </a:cubicBezTo>
                <a:lnTo>
                  <a:pt x="1508517" y="530529"/>
                </a:lnTo>
                <a:cubicBezTo>
                  <a:pt x="1508517" y="530529"/>
                  <a:pt x="1507582" y="532109"/>
                  <a:pt x="1506647" y="532900"/>
                </a:cubicBezTo>
                <a:lnTo>
                  <a:pt x="1505715" y="534484"/>
                </a:lnTo>
                <a:lnTo>
                  <a:pt x="1503844" y="532900"/>
                </a:lnTo>
                <a:cubicBezTo>
                  <a:pt x="1502909" y="532900"/>
                  <a:pt x="1504780" y="531319"/>
                  <a:pt x="1504780" y="531319"/>
                </a:cubicBezTo>
                <a:cubicBezTo>
                  <a:pt x="1504780" y="530529"/>
                  <a:pt x="1502909" y="530529"/>
                  <a:pt x="1502909" y="529738"/>
                </a:cubicBezTo>
                <a:cubicBezTo>
                  <a:pt x="1502909" y="529738"/>
                  <a:pt x="1504780" y="528948"/>
                  <a:pt x="1504780" y="528154"/>
                </a:cubicBezTo>
                <a:cubicBezTo>
                  <a:pt x="1504780" y="528154"/>
                  <a:pt x="1502909" y="527364"/>
                  <a:pt x="1501974" y="526573"/>
                </a:cubicBezTo>
                <a:cubicBezTo>
                  <a:pt x="1501974" y="526573"/>
                  <a:pt x="1501042" y="525783"/>
                  <a:pt x="1500106" y="525783"/>
                </a:cubicBezTo>
                <a:cubicBezTo>
                  <a:pt x="1499171" y="526573"/>
                  <a:pt x="1498236" y="528154"/>
                  <a:pt x="1497304" y="528948"/>
                </a:cubicBezTo>
                <a:cubicBezTo>
                  <a:pt x="1496368" y="529738"/>
                  <a:pt x="1496368" y="530529"/>
                  <a:pt x="1495433" y="530529"/>
                </a:cubicBezTo>
                <a:cubicBezTo>
                  <a:pt x="1494498" y="532109"/>
                  <a:pt x="1493563" y="532900"/>
                  <a:pt x="1492627" y="534484"/>
                </a:cubicBezTo>
                <a:cubicBezTo>
                  <a:pt x="1491695" y="535274"/>
                  <a:pt x="1491695" y="535274"/>
                  <a:pt x="1490760" y="536065"/>
                </a:cubicBezTo>
                <a:cubicBezTo>
                  <a:pt x="1489825" y="535274"/>
                  <a:pt x="1487954" y="534484"/>
                  <a:pt x="1487019" y="533693"/>
                </a:cubicBezTo>
                <a:cubicBezTo>
                  <a:pt x="1487019" y="532900"/>
                  <a:pt x="1487954" y="532109"/>
                  <a:pt x="1487954" y="531319"/>
                </a:cubicBezTo>
                <a:lnTo>
                  <a:pt x="1489825" y="529738"/>
                </a:lnTo>
                <a:cubicBezTo>
                  <a:pt x="1489825" y="529738"/>
                  <a:pt x="1487954" y="528948"/>
                  <a:pt x="1487954" y="528154"/>
                </a:cubicBezTo>
                <a:cubicBezTo>
                  <a:pt x="1487019" y="528154"/>
                  <a:pt x="1486087" y="527364"/>
                  <a:pt x="1485152" y="527364"/>
                </a:cubicBezTo>
                <a:lnTo>
                  <a:pt x="1484216" y="528948"/>
                </a:lnTo>
                <a:lnTo>
                  <a:pt x="1482346" y="527364"/>
                </a:lnTo>
                <a:cubicBezTo>
                  <a:pt x="1481414" y="528154"/>
                  <a:pt x="1480478" y="528948"/>
                  <a:pt x="1480478" y="528948"/>
                </a:cubicBezTo>
                <a:cubicBezTo>
                  <a:pt x="1480478" y="529738"/>
                  <a:pt x="1482346" y="530529"/>
                  <a:pt x="1482346" y="530529"/>
                </a:cubicBezTo>
                <a:cubicBezTo>
                  <a:pt x="1482346" y="531319"/>
                  <a:pt x="1480478" y="532109"/>
                  <a:pt x="1480478" y="532109"/>
                </a:cubicBezTo>
                <a:cubicBezTo>
                  <a:pt x="1480478" y="532900"/>
                  <a:pt x="1483281" y="533693"/>
                  <a:pt x="1483281" y="533693"/>
                </a:cubicBezTo>
                <a:lnTo>
                  <a:pt x="1481414" y="535274"/>
                </a:lnTo>
                <a:cubicBezTo>
                  <a:pt x="1480478" y="536065"/>
                  <a:pt x="1480478" y="536855"/>
                  <a:pt x="1479543" y="537649"/>
                </a:cubicBezTo>
                <a:cubicBezTo>
                  <a:pt x="1479543" y="536855"/>
                  <a:pt x="1477673" y="536065"/>
                  <a:pt x="1477673" y="536065"/>
                </a:cubicBezTo>
                <a:cubicBezTo>
                  <a:pt x="1477673" y="535274"/>
                  <a:pt x="1479543" y="534484"/>
                  <a:pt x="1479543" y="534484"/>
                </a:cubicBezTo>
                <a:cubicBezTo>
                  <a:pt x="1478608" y="533693"/>
                  <a:pt x="1477673" y="533693"/>
                  <a:pt x="1476737" y="532900"/>
                </a:cubicBezTo>
                <a:lnTo>
                  <a:pt x="1478608" y="531319"/>
                </a:lnTo>
                <a:lnTo>
                  <a:pt x="1476737" y="529738"/>
                </a:lnTo>
                <a:lnTo>
                  <a:pt x="1474870" y="531319"/>
                </a:lnTo>
                <a:lnTo>
                  <a:pt x="1473935" y="532900"/>
                </a:lnTo>
                <a:cubicBezTo>
                  <a:pt x="1472999" y="532900"/>
                  <a:pt x="1472067" y="532109"/>
                  <a:pt x="1471132" y="532109"/>
                </a:cubicBezTo>
                <a:cubicBezTo>
                  <a:pt x="1471132" y="531319"/>
                  <a:pt x="1469262" y="531319"/>
                  <a:pt x="1469262" y="530529"/>
                </a:cubicBezTo>
                <a:lnTo>
                  <a:pt x="1471132" y="528948"/>
                </a:lnTo>
                <a:lnTo>
                  <a:pt x="1469262" y="527364"/>
                </a:lnTo>
                <a:cubicBezTo>
                  <a:pt x="1468326" y="527364"/>
                  <a:pt x="1467394" y="528948"/>
                  <a:pt x="1467394" y="528948"/>
                </a:cubicBezTo>
                <a:cubicBezTo>
                  <a:pt x="1467394" y="529738"/>
                  <a:pt x="1465524" y="530529"/>
                  <a:pt x="1465524" y="531319"/>
                </a:cubicBezTo>
                <a:lnTo>
                  <a:pt x="1467394" y="532109"/>
                </a:lnTo>
                <a:cubicBezTo>
                  <a:pt x="1467394" y="532900"/>
                  <a:pt x="1466459" y="533693"/>
                  <a:pt x="1466459" y="534484"/>
                </a:cubicBezTo>
                <a:cubicBezTo>
                  <a:pt x="1465524" y="533693"/>
                  <a:pt x="1464588" y="532900"/>
                  <a:pt x="1463653" y="532900"/>
                </a:cubicBezTo>
                <a:lnTo>
                  <a:pt x="1461786" y="531319"/>
                </a:lnTo>
                <a:cubicBezTo>
                  <a:pt x="1461786" y="530529"/>
                  <a:pt x="1463653" y="530529"/>
                  <a:pt x="1463653" y="529738"/>
                </a:cubicBezTo>
                <a:cubicBezTo>
                  <a:pt x="1463653" y="528948"/>
                  <a:pt x="1461786" y="528948"/>
                  <a:pt x="1461786" y="528154"/>
                </a:cubicBezTo>
                <a:cubicBezTo>
                  <a:pt x="1461786" y="528154"/>
                  <a:pt x="1462718" y="527364"/>
                  <a:pt x="1462718" y="526573"/>
                </a:cubicBezTo>
                <a:cubicBezTo>
                  <a:pt x="1462718" y="525783"/>
                  <a:pt x="1460850" y="525783"/>
                  <a:pt x="1460850" y="524993"/>
                </a:cubicBezTo>
                <a:cubicBezTo>
                  <a:pt x="1459915" y="526573"/>
                  <a:pt x="1458980" y="527364"/>
                  <a:pt x="1458045" y="528948"/>
                </a:cubicBezTo>
                <a:cubicBezTo>
                  <a:pt x="1457113" y="528948"/>
                  <a:pt x="1457113" y="529738"/>
                  <a:pt x="1456177" y="530529"/>
                </a:cubicBezTo>
                <a:cubicBezTo>
                  <a:pt x="1455242" y="531319"/>
                  <a:pt x="1455242" y="531319"/>
                  <a:pt x="1454307" y="532109"/>
                </a:cubicBezTo>
                <a:lnTo>
                  <a:pt x="1457113" y="533693"/>
                </a:lnTo>
                <a:lnTo>
                  <a:pt x="1455242" y="535274"/>
                </a:lnTo>
                <a:cubicBezTo>
                  <a:pt x="1454307" y="535274"/>
                  <a:pt x="1453371" y="534484"/>
                  <a:pt x="1453371" y="533693"/>
                </a:cubicBezTo>
                <a:cubicBezTo>
                  <a:pt x="1453371" y="534484"/>
                  <a:pt x="1451504" y="535274"/>
                  <a:pt x="1451504" y="536065"/>
                </a:cubicBezTo>
                <a:cubicBezTo>
                  <a:pt x="1451504" y="535274"/>
                  <a:pt x="1449634" y="535274"/>
                  <a:pt x="1449634" y="534484"/>
                </a:cubicBezTo>
                <a:lnTo>
                  <a:pt x="1450569" y="532900"/>
                </a:lnTo>
                <a:cubicBezTo>
                  <a:pt x="1451504" y="532109"/>
                  <a:pt x="1452436" y="531319"/>
                  <a:pt x="1452436" y="530529"/>
                </a:cubicBezTo>
                <a:lnTo>
                  <a:pt x="1450569" y="529738"/>
                </a:lnTo>
                <a:cubicBezTo>
                  <a:pt x="1450569" y="528948"/>
                  <a:pt x="1451504" y="528154"/>
                  <a:pt x="1452436" y="528154"/>
                </a:cubicBezTo>
                <a:cubicBezTo>
                  <a:pt x="1452436" y="527364"/>
                  <a:pt x="1453371" y="526573"/>
                  <a:pt x="1453371" y="525783"/>
                </a:cubicBezTo>
                <a:lnTo>
                  <a:pt x="1451504" y="524993"/>
                </a:lnTo>
                <a:cubicBezTo>
                  <a:pt x="1450569" y="524993"/>
                  <a:pt x="1450569" y="525783"/>
                  <a:pt x="1449634" y="526573"/>
                </a:cubicBezTo>
                <a:lnTo>
                  <a:pt x="1448698" y="528154"/>
                </a:lnTo>
                <a:cubicBezTo>
                  <a:pt x="1447763" y="528154"/>
                  <a:pt x="1446831" y="527364"/>
                  <a:pt x="1445896" y="526573"/>
                </a:cubicBezTo>
                <a:cubicBezTo>
                  <a:pt x="1445896" y="526573"/>
                  <a:pt x="1444960" y="525783"/>
                  <a:pt x="1444025" y="525783"/>
                </a:cubicBezTo>
                <a:cubicBezTo>
                  <a:pt x="1444025" y="525783"/>
                  <a:pt x="1443090" y="527364"/>
                  <a:pt x="1442158" y="527364"/>
                </a:cubicBezTo>
                <a:cubicBezTo>
                  <a:pt x="1442158" y="527364"/>
                  <a:pt x="1441222" y="525783"/>
                  <a:pt x="1440287" y="525783"/>
                </a:cubicBezTo>
                <a:cubicBezTo>
                  <a:pt x="1440287" y="525783"/>
                  <a:pt x="1438417" y="527364"/>
                  <a:pt x="1439352" y="527364"/>
                </a:cubicBezTo>
                <a:cubicBezTo>
                  <a:pt x="1439352" y="528154"/>
                  <a:pt x="1441222" y="528948"/>
                  <a:pt x="1441222" y="528948"/>
                </a:cubicBezTo>
                <a:cubicBezTo>
                  <a:pt x="1441222" y="529738"/>
                  <a:pt x="1439352" y="530529"/>
                  <a:pt x="1439352" y="530529"/>
                </a:cubicBezTo>
                <a:cubicBezTo>
                  <a:pt x="1439352" y="531319"/>
                  <a:pt x="1438417" y="532109"/>
                  <a:pt x="1437485" y="532900"/>
                </a:cubicBezTo>
                <a:cubicBezTo>
                  <a:pt x="1437485" y="532900"/>
                  <a:pt x="1436549" y="531319"/>
                  <a:pt x="1435614" y="531319"/>
                </a:cubicBezTo>
                <a:cubicBezTo>
                  <a:pt x="1435614" y="531319"/>
                  <a:pt x="1434679" y="532900"/>
                  <a:pt x="1433744" y="532900"/>
                </a:cubicBezTo>
                <a:cubicBezTo>
                  <a:pt x="1433744" y="532900"/>
                  <a:pt x="1432808" y="532109"/>
                  <a:pt x="1431876" y="531319"/>
                </a:cubicBezTo>
                <a:cubicBezTo>
                  <a:pt x="1431876" y="532109"/>
                  <a:pt x="1430006" y="533693"/>
                  <a:pt x="1430006" y="533693"/>
                </a:cubicBezTo>
                <a:cubicBezTo>
                  <a:pt x="1430006" y="532900"/>
                  <a:pt x="1428135" y="532109"/>
                  <a:pt x="1428135" y="532109"/>
                </a:cubicBezTo>
                <a:lnTo>
                  <a:pt x="1430006" y="530529"/>
                </a:lnTo>
                <a:cubicBezTo>
                  <a:pt x="1430006" y="529738"/>
                  <a:pt x="1430941" y="528948"/>
                  <a:pt x="1431876" y="528154"/>
                </a:cubicBezTo>
                <a:lnTo>
                  <a:pt x="1433744" y="529738"/>
                </a:lnTo>
                <a:cubicBezTo>
                  <a:pt x="1433744" y="529738"/>
                  <a:pt x="1434679" y="528154"/>
                  <a:pt x="1435614" y="528154"/>
                </a:cubicBezTo>
                <a:cubicBezTo>
                  <a:pt x="1435614" y="527364"/>
                  <a:pt x="1436549" y="526573"/>
                  <a:pt x="1436549" y="526573"/>
                </a:cubicBezTo>
                <a:cubicBezTo>
                  <a:pt x="1436549" y="526573"/>
                  <a:pt x="1435614" y="524993"/>
                  <a:pt x="1434679" y="524993"/>
                </a:cubicBezTo>
                <a:cubicBezTo>
                  <a:pt x="1434679" y="524993"/>
                  <a:pt x="1433744" y="526573"/>
                  <a:pt x="1432808" y="526573"/>
                </a:cubicBezTo>
                <a:cubicBezTo>
                  <a:pt x="1432808" y="527364"/>
                  <a:pt x="1431876" y="528154"/>
                  <a:pt x="1431876" y="528154"/>
                </a:cubicBezTo>
                <a:cubicBezTo>
                  <a:pt x="1430941" y="528948"/>
                  <a:pt x="1430006" y="527364"/>
                  <a:pt x="1429070" y="527364"/>
                </a:cubicBezTo>
                <a:lnTo>
                  <a:pt x="1428135" y="528948"/>
                </a:lnTo>
                <a:cubicBezTo>
                  <a:pt x="1427203" y="528948"/>
                  <a:pt x="1426268" y="527364"/>
                  <a:pt x="1425332" y="527364"/>
                </a:cubicBezTo>
                <a:cubicBezTo>
                  <a:pt x="1425332" y="527364"/>
                  <a:pt x="1424397" y="528948"/>
                  <a:pt x="1424397" y="529738"/>
                </a:cubicBezTo>
                <a:cubicBezTo>
                  <a:pt x="1423462" y="529738"/>
                  <a:pt x="1422527" y="528154"/>
                  <a:pt x="1422527" y="528154"/>
                </a:cubicBezTo>
                <a:cubicBezTo>
                  <a:pt x="1421594" y="528154"/>
                  <a:pt x="1420659" y="529738"/>
                  <a:pt x="1420659" y="529738"/>
                </a:cubicBezTo>
                <a:cubicBezTo>
                  <a:pt x="1419724" y="529738"/>
                  <a:pt x="1418789" y="528154"/>
                  <a:pt x="1418789" y="528154"/>
                </a:cubicBezTo>
                <a:cubicBezTo>
                  <a:pt x="1417853" y="528154"/>
                  <a:pt x="1416921" y="530529"/>
                  <a:pt x="1416921" y="530529"/>
                </a:cubicBezTo>
                <a:lnTo>
                  <a:pt x="1415051" y="528948"/>
                </a:lnTo>
                <a:cubicBezTo>
                  <a:pt x="1414116" y="528948"/>
                  <a:pt x="1413180" y="530529"/>
                  <a:pt x="1413180" y="530529"/>
                </a:cubicBezTo>
                <a:cubicBezTo>
                  <a:pt x="1412248" y="531319"/>
                  <a:pt x="1412248" y="532109"/>
                  <a:pt x="1411313" y="532109"/>
                </a:cubicBezTo>
                <a:cubicBezTo>
                  <a:pt x="1411313" y="532900"/>
                  <a:pt x="1409442" y="533693"/>
                  <a:pt x="1410378" y="534484"/>
                </a:cubicBezTo>
                <a:lnTo>
                  <a:pt x="1412248" y="535274"/>
                </a:lnTo>
                <a:cubicBezTo>
                  <a:pt x="1411313" y="536065"/>
                  <a:pt x="1410378" y="536855"/>
                  <a:pt x="1410378" y="537649"/>
                </a:cubicBezTo>
                <a:cubicBezTo>
                  <a:pt x="1409442" y="537649"/>
                  <a:pt x="1409442" y="536065"/>
                  <a:pt x="1408507" y="536065"/>
                </a:cubicBezTo>
                <a:cubicBezTo>
                  <a:pt x="1408507" y="535274"/>
                  <a:pt x="1406640" y="535274"/>
                  <a:pt x="1406640" y="534484"/>
                </a:cubicBezTo>
                <a:lnTo>
                  <a:pt x="1407575" y="532900"/>
                </a:lnTo>
                <a:cubicBezTo>
                  <a:pt x="1408507" y="532109"/>
                  <a:pt x="1409442" y="531319"/>
                  <a:pt x="1409442" y="531319"/>
                </a:cubicBezTo>
                <a:cubicBezTo>
                  <a:pt x="1409442" y="530529"/>
                  <a:pt x="1410378" y="529738"/>
                  <a:pt x="1411313" y="528948"/>
                </a:cubicBezTo>
                <a:cubicBezTo>
                  <a:pt x="1411313" y="528948"/>
                  <a:pt x="1412248" y="528154"/>
                  <a:pt x="1412248" y="527364"/>
                </a:cubicBezTo>
                <a:cubicBezTo>
                  <a:pt x="1412248" y="527364"/>
                  <a:pt x="1410378" y="526573"/>
                  <a:pt x="1410378" y="525783"/>
                </a:cubicBezTo>
                <a:cubicBezTo>
                  <a:pt x="1410378" y="525783"/>
                  <a:pt x="1412248" y="524993"/>
                  <a:pt x="1412248" y="524199"/>
                </a:cubicBezTo>
                <a:lnTo>
                  <a:pt x="1410378" y="523409"/>
                </a:lnTo>
                <a:cubicBezTo>
                  <a:pt x="1409442" y="524199"/>
                  <a:pt x="1407575" y="525783"/>
                  <a:pt x="1406640" y="526573"/>
                </a:cubicBezTo>
                <a:cubicBezTo>
                  <a:pt x="1406640" y="527364"/>
                  <a:pt x="1405704" y="527364"/>
                  <a:pt x="1405704" y="528154"/>
                </a:cubicBezTo>
                <a:cubicBezTo>
                  <a:pt x="1403834" y="529738"/>
                  <a:pt x="1402899" y="530529"/>
                  <a:pt x="1401967" y="532109"/>
                </a:cubicBezTo>
                <a:cubicBezTo>
                  <a:pt x="1401031" y="531319"/>
                  <a:pt x="1399161" y="529738"/>
                  <a:pt x="1398225" y="528948"/>
                </a:cubicBezTo>
                <a:cubicBezTo>
                  <a:pt x="1398225" y="528948"/>
                  <a:pt x="1399161" y="528154"/>
                  <a:pt x="1399161" y="527364"/>
                </a:cubicBezTo>
                <a:cubicBezTo>
                  <a:pt x="1399161" y="527364"/>
                  <a:pt x="1397293" y="526573"/>
                  <a:pt x="1397293" y="525783"/>
                </a:cubicBezTo>
                <a:lnTo>
                  <a:pt x="1399161" y="524199"/>
                </a:lnTo>
                <a:lnTo>
                  <a:pt x="1401031" y="525783"/>
                </a:lnTo>
                <a:lnTo>
                  <a:pt x="1402899" y="524199"/>
                </a:lnTo>
                <a:cubicBezTo>
                  <a:pt x="1402899" y="523409"/>
                  <a:pt x="1403834" y="522618"/>
                  <a:pt x="1403834" y="521828"/>
                </a:cubicBezTo>
                <a:cubicBezTo>
                  <a:pt x="1402899" y="521037"/>
                  <a:pt x="1401967" y="520247"/>
                  <a:pt x="1400096" y="519453"/>
                </a:cubicBezTo>
                <a:cubicBezTo>
                  <a:pt x="1399161" y="518663"/>
                  <a:pt x="1399161" y="518663"/>
                  <a:pt x="1398225" y="517873"/>
                </a:cubicBezTo>
                <a:cubicBezTo>
                  <a:pt x="1397293" y="519453"/>
                  <a:pt x="1396358" y="520247"/>
                  <a:pt x="1394488" y="521828"/>
                </a:cubicBezTo>
                <a:cubicBezTo>
                  <a:pt x="1394488" y="521828"/>
                  <a:pt x="1393552" y="522618"/>
                  <a:pt x="1393552" y="523409"/>
                </a:cubicBezTo>
                <a:cubicBezTo>
                  <a:pt x="1392617" y="523409"/>
                  <a:pt x="1391685" y="524993"/>
                  <a:pt x="1391685" y="524993"/>
                </a:cubicBezTo>
                <a:lnTo>
                  <a:pt x="1393552" y="526573"/>
                </a:lnTo>
                <a:lnTo>
                  <a:pt x="1392617" y="528154"/>
                </a:lnTo>
                <a:cubicBezTo>
                  <a:pt x="1391685" y="528154"/>
                  <a:pt x="1390750" y="526573"/>
                  <a:pt x="1389814" y="526573"/>
                </a:cubicBezTo>
                <a:cubicBezTo>
                  <a:pt x="1389814" y="527364"/>
                  <a:pt x="1388879" y="528154"/>
                  <a:pt x="1388879" y="528948"/>
                </a:cubicBezTo>
                <a:cubicBezTo>
                  <a:pt x="1387012" y="529738"/>
                  <a:pt x="1386076" y="531319"/>
                  <a:pt x="1385141" y="532109"/>
                </a:cubicBezTo>
                <a:cubicBezTo>
                  <a:pt x="1385141" y="532900"/>
                  <a:pt x="1384206" y="533693"/>
                  <a:pt x="1383274" y="533693"/>
                </a:cubicBezTo>
                <a:cubicBezTo>
                  <a:pt x="1383274" y="534484"/>
                  <a:pt x="1382339" y="535274"/>
                  <a:pt x="1382339" y="536065"/>
                </a:cubicBezTo>
                <a:cubicBezTo>
                  <a:pt x="1382339" y="535274"/>
                  <a:pt x="1380468" y="535274"/>
                  <a:pt x="1380468" y="534484"/>
                </a:cubicBezTo>
                <a:cubicBezTo>
                  <a:pt x="1379533" y="533693"/>
                  <a:pt x="1381403" y="532900"/>
                  <a:pt x="1381403" y="532900"/>
                </a:cubicBezTo>
                <a:cubicBezTo>
                  <a:pt x="1382339" y="532109"/>
                  <a:pt x="1382339" y="531319"/>
                  <a:pt x="1383274" y="530529"/>
                </a:cubicBezTo>
                <a:cubicBezTo>
                  <a:pt x="1383274" y="530529"/>
                  <a:pt x="1384206" y="529738"/>
                  <a:pt x="1385141" y="528948"/>
                </a:cubicBezTo>
                <a:cubicBezTo>
                  <a:pt x="1385141" y="528154"/>
                  <a:pt x="1386076" y="528154"/>
                  <a:pt x="1386076" y="527364"/>
                </a:cubicBezTo>
                <a:cubicBezTo>
                  <a:pt x="1387012" y="526573"/>
                  <a:pt x="1387944" y="525783"/>
                  <a:pt x="1387944" y="525783"/>
                </a:cubicBezTo>
                <a:cubicBezTo>
                  <a:pt x="1387944" y="524993"/>
                  <a:pt x="1386076" y="524199"/>
                  <a:pt x="1386076" y="524199"/>
                </a:cubicBezTo>
                <a:lnTo>
                  <a:pt x="1387944" y="522618"/>
                </a:lnTo>
                <a:cubicBezTo>
                  <a:pt x="1387012" y="522618"/>
                  <a:pt x="1386076" y="521037"/>
                  <a:pt x="1385141" y="521037"/>
                </a:cubicBezTo>
                <a:lnTo>
                  <a:pt x="1384206" y="522618"/>
                </a:lnTo>
                <a:cubicBezTo>
                  <a:pt x="1383274" y="522618"/>
                  <a:pt x="1382339" y="521828"/>
                  <a:pt x="1381403" y="521828"/>
                </a:cubicBezTo>
                <a:cubicBezTo>
                  <a:pt x="1381403" y="521037"/>
                  <a:pt x="1380468" y="520247"/>
                  <a:pt x="1379533" y="520247"/>
                </a:cubicBezTo>
                <a:cubicBezTo>
                  <a:pt x="1379533" y="521037"/>
                  <a:pt x="1378597" y="521037"/>
                  <a:pt x="1377665" y="521828"/>
                </a:cubicBezTo>
                <a:lnTo>
                  <a:pt x="1376730" y="523409"/>
                </a:lnTo>
                <a:cubicBezTo>
                  <a:pt x="1375795" y="523409"/>
                  <a:pt x="1374860" y="522618"/>
                  <a:pt x="1373924" y="522618"/>
                </a:cubicBezTo>
                <a:cubicBezTo>
                  <a:pt x="1373924" y="521828"/>
                  <a:pt x="1372057" y="521037"/>
                  <a:pt x="1372057" y="521037"/>
                </a:cubicBezTo>
                <a:cubicBezTo>
                  <a:pt x="1372057" y="520247"/>
                  <a:pt x="1373924" y="519453"/>
                  <a:pt x="1373924" y="519453"/>
                </a:cubicBezTo>
                <a:cubicBezTo>
                  <a:pt x="1373924" y="518663"/>
                  <a:pt x="1372057" y="518663"/>
                  <a:pt x="1372057" y="517873"/>
                </a:cubicBezTo>
                <a:cubicBezTo>
                  <a:pt x="1372057" y="517082"/>
                  <a:pt x="1373924" y="516292"/>
                  <a:pt x="1372989" y="516292"/>
                </a:cubicBezTo>
                <a:cubicBezTo>
                  <a:pt x="1372989" y="515498"/>
                  <a:pt x="1371122" y="515498"/>
                  <a:pt x="1371122" y="514708"/>
                </a:cubicBezTo>
                <a:cubicBezTo>
                  <a:pt x="1371122" y="515498"/>
                  <a:pt x="1370186" y="516292"/>
                  <a:pt x="1369251" y="516292"/>
                </a:cubicBezTo>
                <a:cubicBezTo>
                  <a:pt x="1369251" y="517082"/>
                  <a:pt x="1368316" y="517873"/>
                  <a:pt x="1368316" y="518663"/>
                </a:cubicBezTo>
                <a:lnTo>
                  <a:pt x="1370186" y="519453"/>
                </a:lnTo>
                <a:cubicBezTo>
                  <a:pt x="1370186" y="520247"/>
                  <a:pt x="1372057" y="520247"/>
                  <a:pt x="1372057" y="521037"/>
                </a:cubicBezTo>
                <a:lnTo>
                  <a:pt x="1371122" y="522618"/>
                </a:lnTo>
                <a:cubicBezTo>
                  <a:pt x="1370186" y="523409"/>
                  <a:pt x="1369251" y="524199"/>
                  <a:pt x="1369251" y="524199"/>
                </a:cubicBezTo>
                <a:cubicBezTo>
                  <a:pt x="1368316" y="524199"/>
                  <a:pt x="1367384" y="523409"/>
                  <a:pt x="1367384" y="523409"/>
                </a:cubicBezTo>
                <a:cubicBezTo>
                  <a:pt x="1366448" y="522618"/>
                  <a:pt x="1365513" y="521828"/>
                  <a:pt x="1364578" y="521828"/>
                </a:cubicBezTo>
                <a:cubicBezTo>
                  <a:pt x="1364578" y="521828"/>
                  <a:pt x="1363643" y="520247"/>
                  <a:pt x="1362711" y="520247"/>
                </a:cubicBezTo>
                <a:cubicBezTo>
                  <a:pt x="1362711" y="520247"/>
                  <a:pt x="1361775" y="521828"/>
                  <a:pt x="1360840" y="522618"/>
                </a:cubicBezTo>
                <a:cubicBezTo>
                  <a:pt x="1360840" y="522618"/>
                  <a:pt x="1359905" y="523409"/>
                  <a:pt x="1359905" y="524199"/>
                </a:cubicBezTo>
                <a:cubicBezTo>
                  <a:pt x="1358969" y="524199"/>
                  <a:pt x="1358034" y="522618"/>
                  <a:pt x="1357102" y="522618"/>
                </a:cubicBezTo>
                <a:lnTo>
                  <a:pt x="1356167" y="524199"/>
                </a:lnTo>
                <a:lnTo>
                  <a:pt x="1354296" y="526573"/>
                </a:lnTo>
                <a:cubicBezTo>
                  <a:pt x="1354296" y="525783"/>
                  <a:pt x="1352429" y="524993"/>
                  <a:pt x="1352429" y="524993"/>
                </a:cubicBezTo>
                <a:cubicBezTo>
                  <a:pt x="1352429" y="524199"/>
                  <a:pt x="1354296" y="523409"/>
                  <a:pt x="1354296" y="523409"/>
                </a:cubicBezTo>
                <a:cubicBezTo>
                  <a:pt x="1353364" y="522618"/>
                  <a:pt x="1351494" y="522618"/>
                  <a:pt x="1351494" y="521828"/>
                </a:cubicBezTo>
                <a:cubicBezTo>
                  <a:pt x="1351494" y="521037"/>
                  <a:pt x="1353364" y="520247"/>
                  <a:pt x="1353364" y="520247"/>
                </a:cubicBezTo>
                <a:cubicBezTo>
                  <a:pt x="1353364" y="519453"/>
                  <a:pt x="1351494" y="519453"/>
                  <a:pt x="1351494" y="518663"/>
                </a:cubicBezTo>
                <a:cubicBezTo>
                  <a:pt x="1350558" y="519453"/>
                  <a:pt x="1350558" y="519453"/>
                  <a:pt x="1349623" y="520247"/>
                </a:cubicBezTo>
                <a:cubicBezTo>
                  <a:pt x="1349623" y="520247"/>
                  <a:pt x="1348688" y="521828"/>
                  <a:pt x="1347756" y="521828"/>
                </a:cubicBezTo>
                <a:lnTo>
                  <a:pt x="1345885" y="521037"/>
                </a:lnTo>
                <a:cubicBezTo>
                  <a:pt x="1345885" y="521037"/>
                  <a:pt x="1344950" y="521828"/>
                  <a:pt x="1344015" y="522618"/>
                </a:cubicBezTo>
                <a:cubicBezTo>
                  <a:pt x="1344015" y="523409"/>
                  <a:pt x="1343083" y="523409"/>
                  <a:pt x="1343083" y="524199"/>
                </a:cubicBezTo>
                <a:cubicBezTo>
                  <a:pt x="1342147" y="524993"/>
                  <a:pt x="1342147" y="525783"/>
                  <a:pt x="1341212" y="525783"/>
                </a:cubicBezTo>
                <a:cubicBezTo>
                  <a:pt x="1341212" y="526573"/>
                  <a:pt x="1340277" y="528154"/>
                  <a:pt x="1339341" y="528154"/>
                </a:cubicBezTo>
                <a:cubicBezTo>
                  <a:pt x="1339341" y="528154"/>
                  <a:pt x="1338406" y="526573"/>
                  <a:pt x="1337474" y="526573"/>
                </a:cubicBezTo>
                <a:cubicBezTo>
                  <a:pt x="1337474" y="525783"/>
                  <a:pt x="1335604" y="525783"/>
                  <a:pt x="1335604" y="524993"/>
                </a:cubicBezTo>
                <a:cubicBezTo>
                  <a:pt x="1335604" y="524993"/>
                  <a:pt x="1336539" y="523409"/>
                  <a:pt x="1337474" y="523409"/>
                </a:cubicBezTo>
                <a:cubicBezTo>
                  <a:pt x="1337474" y="522618"/>
                  <a:pt x="1338406" y="522618"/>
                  <a:pt x="1338406" y="521828"/>
                </a:cubicBezTo>
                <a:cubicBezTo>
                  <a:pt x="1339341" y="521828"/>
                  <a:pt x="1340277" y="523409"/>
                  <a:pt x="1341212" y="522618"/>
                </a:cubicBezTo>
                <a:cubicBezTo>
                  <a:pt x="1341212" y="522618"/>
                  <a:pt x="1342147" y="521828"/>
                  <a:pt x="1342147" y="521037"/>
                </a:cubicBezTo>
                <a:cubicBezTo>
                  <a:pt x="1343083" y="521037"/>
                  <a:pt x="1344015" y="519453"/>
                  <a:pt x="1344015" y="519453"/>
                </a:cubicBezTo>
                <a:cubicBezTo>
                  <a:pt x="1344015" y="518663"/>
                  <a:pt x="1342147" y="518663"/>
                  <a:pt x="1342147" y="517873"/>
                </a:cubicBezTo>
                <a:lnTo>
                  <a:pt x="1343083" y="516292"/>
                </a:lnTo>
                <a:cubicBezTo>
                  <a:pt x="1344015" y="515498"/>
                  <a:pt x="1344950" y="515498"/>
                  <a:pt x="1344950" y="514708"/>
                </a:cubicBezTo>
                <a:cubicBezTo>
                  <a:pt x="1344638" y="514708"/>
                  <a:pt x="1344433" y="514525"/>
                  <a:pt x="1344260" y="514289"/>
                </a:cubicBezTo>
                <a:cubicBezTo>
                  <a:pt x="1343262" y="514957"/>
                  <a:pt x="1341895" y="515624"/>
                  <a:pt x="1341105" y="516292"/>
                </a:cubicBezTo>
                <a:cubicBezTo>
                  <a:pt x="1340970" y="516175"/>
                  <a:pt x="1340881" y="516062"/>
                  <a:pt x="1340777" y="515948"/>
                </a:cubicBezTo>
                <a:cubicBezTo>
                  <a:pt x="1340418" y="516547"/>
                  <a:pt x="1339883" y="517082"/>
                  <a:pt x="1339341" y="517082"/>
                </a:cubicBezTo>
                <a:cubicBezTo>
                  <a:pt x="1339341" y="517082"/>
                  <a:pt x="1338406" y="515498"/>
                  <a:pt x="1337474" y="515498"/>
                </a:cubicBezTo>
                <a:cubicBezTo>
                  <a:pt x="1337474" y="514708"/>
                  <a:pt x="1336539" y="513917"/>
                  <a:pt x="1335604" y="513917"/>
                </a:cubicBezTo>
                <a:lnTo>
                  <a:pt x="1335550" y="513873"/>
                </a:lnTo>
                <a:lnTo>
                  <a:pt x="1335497" y="513917"/>
                </a:lnTo>
                <a:cubicBezTo>
                  <a:pt x="1334564" y="513917"/>
                  <a:pt x="1333629" y="514708"/>
                  <a:pt x="1333629" y="515498"/>
                </a:cubicBezTo>
                <a:cubicBezTo>
                  <a:pt x="1332694" y="515498"/>
                  <a:pt x="1331759" y="517082"/>
                  <a:pt x="1331759" y="517082"/>
                </a:cubicBezTo>
                <a:cubicBezTo>
                  <a:pt x="1331217" y="517082"/>
                  <a:pt x="1330682" y="516547"/>
                  <a:pt x="1330323" y="515948"/>
                </a:cubicBezTo>
                <a:cubicBezTo>
                  <a:pt x="1330219" y="516062"/>
                  <a:pt x="1330134" y="516175"/>
                  <a:pt x="1329995" y="516292"/>
                </a:cubicBezTo>
                <a:cubicBezTo>
                  <a:pt x="1329208" y="515624"/>
                  <a:pt x="1327838" y="514957"/>
                  <a:pt x="1326843" y="514289"/>
                </a:cubicBezTo>
                <a:cubicBezTo>
                  <a:pt x="1326670" y="514525"/>
                  <a:pt x="1326465" y="514708"/>
                  <a:pt x="1326150" y="514708"/>
                </a:cubicBezTo>
                <a:cubicBezTo>
                  <a:pt x="1326150" y="515498"/>
                  <a:pt x="1327085" y="515498"/>
                  <a:pt x="1328021" y="516292"/>
                </a:cubicBezTo>
                <a:lnTo>
                  <a:pt x="1328956" y="517873"/>
                </a:lnTo>
                <a:cubicBezTo>
                  <a:pt x="1328956" y="518663"/>
                  <a:pt x="1327085" y="518663"/>
                  <a:pt x="1327085" y="519453"/>
                </a:cubicBezTo>
                <a:cubicBezTo>
                  <a:pt x="1327085" y="519453"/>
                  <a:pt x="1328021" y="521037"/>
                  <a:pt x="1328956" y="521037"/>
                </a:cubicBezTo>
                <a:cubicBezTo>
                  <a:pt x="1328956" y="521828"/>
                  <a:pt x="1329891" y="522618"/>
                  <a:pt x="1329891" y="522618"/>
                </a:cubicBezTo>
                <a:cubicBezTo>
                  <a:pt x="1330823" y="523409"/>
                  <a:pt x="1331759" y="521828"/>
                  <a:pt x="1332694" y="521828"/>
                </a:cubicBezTo>
                <a:cubicBezTo>
                  <a:pt x="1332694" y="522618"/>
                  <a:pt x="1333629" y="522618"/>
                  <a:pt x="1333629" y="523409"/>
                </a:cubicBezTo>
                <a:cubicBezTo>
                  <a:pt x="1334564" y="523409"/>
                  <a:pt x="1335497" y="524993"/>
                  <a:pt x="1335497" y="524993"/>
                </a:cubicBezTo>
                <a:cubicBezTo>
                  <a:pt x="1335497" y="525783"/>
                  <a:pt x="1333629" y="525783"/>
                  <a:pt x="1333629" y="526573"/>
                </a:cubicBezTo>
                <a:cubicBezTo>
                  <a:pt x="1332694" y="526573"/>
                  <a:pt x="1331759" y="528154"/>
                  <a:pt x="1331759" y="528154"/>
                </a:cubicBezTo>
                <a:cubicBezTo>
                  <a:pt x="1330823" y="528154"/>
                  <a:pt x="1329891" y="526573"/>
                  <a:pt x="1329891" y="525783"/>
                </a:cubicBezTo>
                <a:cubicBezTo>
                  <a:pt x="1328956" y="525783"/>
                  <a:pt x="1328956" y="524993"/>
                  <a:pt x="1328021" y="524199"/>
                </a:cubicBezTo>
                <a:cubicBezTo>
                  <a:pt x="1328021" y="523409"/>
                  <a:pt x="1327085" y="523409"/>
                  <a:pt x="1327085" y="522618"/>
                </a:cubicBezTo>
                <a:cubicBezTo>
                  <a:pt x="1326150" y="521828"/>
                  <a:pt x="1325218" y="521037"/>
                  <a:pt x="1325218" y="521037"/>
                </a:cubicBezTo>
                <a:lnTo>
                  <a:pt x="1323348" y="521828"/>
                </a:lnTo>
                <a:cubicBezTo>
                  <a:pt x="1322412" y="521828"/>
                  <a:pt x="1321477" y="520247"/>
                  <a:pt x="1321477" y="520247"/>
                </a:cubicBezTo>
                <a:cubicBezTo>
                  <a:pt x="1320545" y="519453"/>
                  <a:pt x="1320545" y="519453"/>
                  <a:pt x="1319610" y="518663"/>
                </a:cubicBezTo>
                <a:cubicBezTo>
                  <a:pt x="1319610" y="519453"/>
                  <a:pt x="1317739" y="519453"/>
                  <a:pt x="1317739" y="520247"/>
                </a:cubicBezTo>
                <a:cubicBezTo>
                  <a:pt x="1317739" y="520247"/>
                  <a:pt x="1319610" y="521037"/>
                  <a:pt x="1319610" y="521828"/>
                </a:cubicBezTo>
                <a:cubicBezTo>
                  <a:pt x="1319610" y="522618"/>
                  <a:pt x="1317739" y="522618"/>
                  <a:pt x="1316804" y="523409"/>
                </a:cubicBezTo>
                <a:cubicBezTo>
                  <a:pt x="1316804" y="523409"/>
                  <a:pt x="1318674" y="524199"/>
                  <a:pt x="1318674" y="524993"/>
                </a:cubicBezTo>
                <a:cubicBezTo>
                  <a:pt x="1318674" y="524993"/>
                  <a:pt x="1316804" y="525783"/>
                  <a:pt x="1316804" y="526573"/>
                </a:cubicBezTo>
                <a:lnTo>
                  <a:pt x="1314936" y="524199"/>
                </a:lnTo>
                <a:lnTo>
                  <a:pt x="1314001" y="522618"/>
                </a:lnTo>
                <a:cubicBezTo>
                  <a:pt x="1313066" y="522618"/>
                  <a:pt x="1312131" y="524199"/>
                  <a:pt x="1311195" y="524199"/>
                </a:cubicBezTo>
                <a:cubicBezTo>
                  <a:pt x="1311195" y="523409"/>
                  <a:pt x="1310263" y="522618"/>
                  <a:pt x="1310263" y="522618"/>
                </a:cubicBezTo>
                <a:cubicBezTo>
                  <a:pt x="1309328" y="521828"/>
                  <a:pt x="1308393" y="520247"/>
                  <a:pt x="1308393" y="520247"/>
                </a:cubicBezTo>
                <a:cubicBezTo>
                  <a:pt x="1307457" y="520247"/>
                  <a:pt x="1306522" y="521828"/>
                  <a:pt x="1306522" y="521828"/>
                </a:cubicBezTo>
                <a:cubicBezTo>
                  <a:pt x="1305587" y="521828"/>
                  <a:pt x="1304655" y="522618"/>
                  <a:pt x="1303720" y="523409"/>
                </a:cubicBezTo>
                <a:cubicBezTo>
                  <a:pt x="1303720" y="523409"/>
                  <a:pt x="1302784" y="524199"/>
                  <a:pt x="1301849" y="524199"/>
                </a:cubicBezTo>
                <a:cubicBezTo>
                  <a:pt x="1301849" y="524199"/>
                  <a:pt x="1300914" y="523409"/>
                  <a:pt x="1299982" y="522618"/>
                </a:cubicBezTo>
                <a:lnTo>
                  <a:pt x="1299046" y="521037"/>
                </a:lnTo>
                <a:cubicBezTo>
                  <a:pt x="1299046" y="520247"/>
                  <a:pt x="1300914" y="520247"/>
                  <a:pt x="1300914" y="519453"/>
                </a:cubicBezTo>
                <a:lnTo>
                  <a:pt x="1302784" y="518663"/>
                </a:lnTo>
                <a:cubicBezTo>
                  <a:pt x="1302784" y="517873"/>
                  <a:pt x="1301849" y="517082"/>
                  <a:pt x="1301849" y="516292"/>
                </a:cubicBezTo>
                <a:cubicBezTo>
                  <a:pt x="1300914" y="516292"/>
                  <a:pt x="1299982" y="515498"/>
                  <a:pt x="1299982" y="514708"/>
                </a:cubicBezTo>
                <a:cubicBezTo>
                  <a:pt x="1299982" y="515498"/>
                  <a:pt x="1298111" y="515498"/>
                  <a:pt x="1298111" y="516292"/>
                </a:cubicBezTo>
                <a:cubicBezTo>
                  <a:pt x="1297176" y="516292"/>
                  <a:pt x="1299046" y="517082"/>
                  <a:pt x="1299046" y="517873"/>
                </a:cubicBezTo>
                <a:cubicBezTo>
                  <a:pt x="1299046" y="518663"/>
                  <a:pt x="1297176" y="518663"/>
                  <a:pt x="1297176" y="519453"/>
                </a:cubicBezTo>
                <a:cubicBezTo>
                  <a:pt x="1297176" y="519453"/>
                  <a:pt x="1299046" y="520247"/>
                  <a:pt x="1299046" y="521037"/>
                </a:cubicBezTo>
                <a:cubicBezTo>
                  <a:pt x="1299046" y="521037"/>
                  <a:pt x="1297176" y="521828"/>
                  <a:pt x="1297176" y="522618"/>
                </a:cubicBezTo>
                <a:cubicBezTo>
                  <a:pt x="1296241" y="522618"/>
                  <a:pt x="1295308" y="523409"/>
                  <a:pt x="1294373" y="523409"/>
                </a:cubicBezTo>
                <a:lnTo>
                  <a:pt x="1293438" y="521828"/>
                </a:lnTo>
                <a:cubicBezTo>
                  <a:pt x="1292503" y="521037"/>
                  <a:pt x="1291567" y="521037"/>
                  <a:pt x="1291567" y="520247"/>
                </a:cubicBezTo>
                <a:cubicBezTo>
                  <a:pt x="1290635" y="520247"/>
                  <a:pt x="1289700" y="521037"/>
                  <a:pt x="1289700" y="521828"/>
                </a:cubicBezTo>
                <a:cubicBezTo>
                  <a:pt x="1288765" y="521828"/>
                  <a:pt x="1287829" y="522618"/>
                  <a:pt x="1286894" y="522618"/>
                </a:cubicBezTo>
                <a:lnTo>
                  <a:pt x="1285959" y="521037"/>
                </a:lnTo>
                <a:cubicBezTo>
                  <a:pt x="1285027" y="521037"/>
                  <a:pt x="1284092" y="522618"/>
                  <a:pt x="1283156" y="522618"/>
                </a:cubicBezTo>
                <a:lnTo>
                  <a:pt x="1285027" y="524199"/>
                </a:lnTo>
                <a:cubicBezTo>
                  <a:pt x="1285027" y="524199"/>
                  <a:pt x="1283156" y="524993"/>
                  <a:pt x="1283156" y="525783"/>
                </a:cubicBezTo>
                <a:cubicBezTo>
                  <a:pt x="1283156" y="525783"/>
                  <a:pt x="1284092" y="526573"/>
                  <a:pt x="1285027" y="527364"/>
                </a:cubicBezTo>
                <a:cubicBezTo>
                  <a:pt x="1285027" y="528154"/>
                  <a:pt x="1285959" y="528154"/>
                  <a:pt x="1285959" y="528948"/>
                </a:cubicBezTo>
                <a:cubicBezTo>
                  <a:pt x="1286894" y="529738"/>
                  <a:pt x="1287829" y="530529"/>
                  <a:pt x="1287829" y="530529"/>
                </a:cubicBezTo>
                <a:cubicBezTo>
                  <a:pt x="1288765" y="531319"/>
                  <a:pt x="1288765" y="532109"/>
                  <a:pt x="1289700" y="532900"/>
                </a:cubicBezTo>
                <a:cubicBezTo>
                  <a:pt x="1289700" y="532900"/>
                  <a:pt x="1291567" y="533693"/>
                  <a:pt x="1290635" y="534484"/>
                </a:cubicBezTo>
                <a:cubicBezTo>
                  <a:pt x="1290635" y="535274"/>
                  <a:pt x="1288765" y="535274"/>
                  <a:pt x="1288765" y="536065"/>
                </a:cubicBezTo>
                <a:cubicBezTo>
                  <a:pt x="1288765" y="535274"/>
                  <a:pt x="1287829" y="534484"/>
                  <a:pt x="1287829" y="533693"/>
                </a:cubicBezTo>
                <a:cubicBezTo>
                  <a:pt x="1286894" y="533693"/>
                  <a:pt x="1285959" y="532900"/>
                  <a:pt x="1285959" y="532109"/>
                </a:cubicBezTo>
                <a:cubicBezTo>
                  <a:pt x="1285027" y="531319"/>
                  <a:pt x="1284092" y="529738"/>
                  <a:pt x="1282221" y="528948"/>
                </a:cubicBezTo>
                <a:cubicBezTo>
                  <a:pt x="1282221" y="528154"/>
                  <a:pt x="1281286" y="527364"/>
                  <a:pt x="1281286" y="526573"/>
                </a:cubicBezTo>
                <a:cubicBezTo>
                  <a:pt x="1280354" y="526573"/>
                  <a:pt x="1279418" y="528154"/>
                  <a:pt x="1278483" y="528154"/>
                </a:cubicBezTo>
                <a:lnTo>
                  <a:pt x="1277548" y="526573"/>
                </a:lnTo>
                <a:lnTo>
                  <a:pt x="1279418" y="524993"/>
                </a:lnTo>
                <a:cubicBezTo>
                  <a:pt x="1279418" y="524993"/>
                  <a:pt x="1278483" y="523409"/>
                  <a:pt x="1277548" y="523409"/>
                </a:cubicBezTo>
                <a:cubicBezTo>
                  <a:pt x="1277548" y="522618"/>
                  <a:pt x="1276613" y="521828"/>
                  <a:pt x="1276613" y="521828"/>
                </a:cubicBezTo>
                <a:cubicBezTo>
                  <a:pt x="1274745" y="520247"/>
                  <a:pt x="1273810" y="519453"/>
                  <a:pt x="1272875" y="517873"/>
                </a:cubicBezTo>
                <a:cubicBezTo>
                  <a:pt x="1271939" y="518663"/>
                  <a:pt x="1271939" y="518663"/>
                  <a:pt x="1271004" y="519453"/>
                </a:cubicBezTo>
                <a:cubicBezTo>
                  <a:pt x="1269137" y="520247"/>
                  <a:pt x="1268202" y="521037"/>
                  <a:pt x="1267266" y="521828"/>
                </a:cubicBezTo>
                <a:cubicBezTo>
                  <a:pt x="1267266" y="522618"/>
                  <a:pt x="1268202" y="523409"/>
                  <a:pt x="1268202" y="524199"/>
                </a:cubicBezTo>
                <a:lnTo>
                  <a:pt x="1270072" y="525783"/>
                </a:lnTo>
                <a:lnTo>
                  <a:pt x="1271939" y="524199"/>
                </a:lnTo>
                <a:lnTo>
                  <a:pt x="1273810" y="525783"/>
                </a:lnTo>
                <a:cubicBezTo>
                  <a:pt x="1273810" y="526573"/>
                  <a:pt x="1271939" y="527364"/>
                  <a:pt x="1271939" y="527364"/>
                </a:cubicBezTo>
                <a:cubicBezTo>
                  <a:pt x="1271939" y="528154"/>
                  <a:pt x="1272875" y="528948"/>
                  <a:pt x="1272875" y="528948"/>
                </a:cubicBezTo>
                <a:cubicBezTo>
                  <a:pt x="1271939" y="529738"/>
                  <a:pt x="1270072" y="531319"/>
                  <a:pt x="1269137" y="532109"/>
                </a:cubicBezTo>
                <a:cubicBezTo>
                  <a:pt x="1268202" y="530529"/>
                  <a:pt x="1267266" y="529738"/>
                  <a:pt x="1265399" y="528154"/>
                </a:cubicBezTo>
                <a:cubicBezTo>
                  <a:pt x="1265399" y="527364"/>
                  <a:pt x="1264464" y="527364"/>
                  <a:pt x="1264464" y="526573"/>
                </a:cubicBezTo>
                <a:cubicBezTo>
                  <a:pt x="1263528" y="525783"/>
                  <a:pt x="1261658" y="524199"/>
                  <a:pt x="1260726" y="523409"/>
                </a:cubicBezTo>
                <a:lnTo>
                  <a:pt x="1258855" y="524199"/>
                </a:lnTo>
                <a:cubicBezTo>
                  <a:pt x="1258855" y="524993"/>
                  <a:pt x="1260726" y="525783"/>
                  <a:pt x="1260726" y="525783"/>
                </a:cubicBezTo>
                <a:cubicBezTo>
                  <a:pt x="1260726" y="526573"/>
                  <a:pt x="1258855" y="527364"/>
                  <a:pt x="1258855" y="527364"/>
                </a:cubicBezTo>
                <a:cubicBezTo>
                  <a:pt x="1258855" y="528154"/>
                  <a:pt x="1259790" y="528948"/>
                  <a:pt x="1259790" y="528948"/>
                </a:cubicBezTo>
                <a:cubicBezTo>
                  <a:pt x="1260726" y="529738"/>
                  <a:pt x="1261658" y="530529"/>
                  <a:pt x="1261658" y="531319"/>
                </a:cubicBezTo>
                <a:cubicBezTo>
                  <a:pt x="1261658" y="531319"/>
                  <a:pt x="1262593" y="532109"/>
                  <a:pt x="1263528" y="532900"/>
                </a:cubicBezTo>
                <a:lnTo>
                  <a:pt x="1264464" y="534484"/>
                </a:lnTo>
                <a:cubicBezTo>
                  <a:pt x="1264464" y="535274"/>
                  <a:pt x="1262593" y="535274"/>
                  <a:pt x="1262593" y="536065"/>
                </a:cubicBezTo>
                <a:cubicBezTo>
                  <a:pt x="1261658" y="536065"/>
                  <a:pt x="1261658" y="537649"/>
                  <a:pt x="1260726" y="537649"/>
                </a:cubicBezTo>
                <a:cubicBezTo>
                  <a:pt x="1260726" y="536855"/>
                  <a:pt x="1259790" y="536065"/>
                  <a:pt x="1258855" y="535274"/>
                </a:cubicBezTo>
                <a:lnTo>
                  <a:pt x="1260726" y="534484"/>
                </a:lnTo>
                <a:cubicBezTo>
                  <a:pt x="1261658" y="533693"/>
                  <a:pt x="1259790" y="532900"/>
                  <a:pt x="1259790" y="532109"/>
                </a:cubicBezTo>
                <a:cubicBezTo>
                  <a:pt x="1258855" y="532109"/>
                  <a:pt x="1258855" y="531319"/>
                  <a:pt x="1257920" y="530529"/>
                </a:cubicBezTo>
                <a:cubicBezTo>
                  <a:pt x="1257920" y="530529"/>
                  <a:pt x="1256985" y="528948"/>
                  <a:pt x="1256053" y="528948"/>
                </a:cubicBezTo>
                <a:lnTo>
                  <a:pt x="1254182" y="530529"/>
                </a:lnTo>
                <a:cubicBezTo>
                  <a:pt x="1254182" y="530529"/>
                  <a:pt x="1253247" y="528154"/>
                  <a:pt x="1252311" y="528154"/>
                </a:cubicBezTo>
                <a:cubicBezTo>
                  <a:pt x="1252311" y="528154"/>
                  <a:pt x="1251376" y="529738"/>
                  <a:pt x="1250444" y="529738"/>
                </a:cubicBezTo>
                <a:cubicBezTo>
                  <a:pt x="1250444" y="529738"/>
                  <a:pt x="1249509" y="528154"/>
                  <a:pt x="1248574" y="528154"/>
                </a:cubicBezTo>
                <a:cubicBezTo>
                  <a:pt x="1248574" y="528154"/>
                  <a:pt x="1247638" y="529738"/>
                  <a:pt x="1246703" y="529738"/>
                </a:cubicBezTo>
                <a:cubicBezTo>
                  <a:pt x="1246703" y="528948"/>
                  <a:pt x="1245768" y="527364"/>
                  <a:pt x="1245768" y="527364"/>
                </a:cubicBezTo>
                <a:cubicBezTo>
                  <a:pt x="1244836" y="527364"/>
                  <a:pt x="1243900" y="528948"/>
                  <a:pt x="1242965" y="528948"/>
                </a:cubicBezTo>
                <a:lnTo>
                  <a:pt x="1242030" y="527364"/>
                </a:lnTo>
                <a:cubicBezTo>
                  <a:pt x="1241095" y="527364"/>
                  <a:pt x="1240162" y="528948"/>
                  <a:pt x="1239227" y="528154"/>
                </a:cubicBezTo>
                <a:cubicBezTo>
                  <a:pt x="1239227" y="528154"/>
                  <a:pt x="1238292" y="527364"/>
                  <a:pt x="1238292" y="526573"/>
                </a:cubicBezTo>
                <a:cubicBezTo>
                  <a:pt x="1237357" y="526573"/>
                  <a:pt x="1236425" y="524993"/>
                  <a:pt x="1236425" y="524993"/>
                </a:cubicBezTo>
                <a:cubicBezTo>
                  <a:pt x="1235489" y="524993"/>
                  <a:pt x="1234554" y="526573"/>
                  <a:pt x="1234554" y="526573"/>
                </a:cubicBezTo>
                <a:cubicBezTo>
                  <a:pt x="1234554" y="526573"/>
                  <a:pt x="1235489" y="527364"/>
                  <a:pt x="1235489" y="528154"/>
                </a:cubicBezTo>
                <a:cubicBezTo>
                  <a:pt x="1236425" y="528154"/>
                  <a:pt x="1237357" y="529738"/>
                  <a:pt x="1237357" y="529738"/>
                </a:cubicBezTo>
                <a:lnTo>
                  <a:pt x="1239227" y="528154"/>
                </a:lnTo>
                <a:cubicBezTo>
                  <a:pt x="1240162" y="528948"/>
                  <a:pt x="1241095" y="529738"/>
                  <a:pt x="1241095" y="530529"/>
                </a:cubicBezTo>
                <a:lnTo>
                  <a:pt x="1242965" y="532109"/>
                </a:lnTo>
                <a:cubicBezTo>
                  <a:pt x="1242965" y="532109"/>
                  <a:pt x="1241095" y="532900"/>
                  <a:pt x="1241095" y="533693"/>
                </a:cubicBezTo>
                <a:cubicBezTo>
                  <a:pt x="1241095" y="533693"/>
                  <a:pt x="1239227" y="532109"/>
                  <a:pt x="1239227" y="531319"/>
                </a:cubicBezTo>
                <a:cubicBezTo>
                  <a:pt x="1238292" y="532109"/>
                  <a:pt x="1237357" y="532900"/>
                  <a:pt x="1237357" y="532900"/>
                </a:cubicBezTo>
                <a:cubicBezTo>
                  <a:pt x="1236425" y="532900"/>
                  <a:pt x="1235489" y="531319"/>
                  <a:pt x="1235489" y="531319"/>
                </a:cubicBezTo>
                <a:cubicBezTo>
                  <a:pt x="1234554" y="531319"/>
                  <a:pt x="1233619" y="532900"/>
                  <a:pt x="1233619" y="532900"/>
                </a:cubicBezTo>
                <a:cubicBezTo>
                  <a:pt x="1232683" y="532109"/>
                  <a:pt x="1231748" y="531319"/>
                  <a:pt x="1231748" y="530529"/>
                </a:cubicBezTo>
                <a:cubicBezTo>
                  <a:pt x="1231748" y="530529"/>
                  <a:pt x="1229881" y="529738"/>
                  <a:pt x="1229881" y="528948"/>
                </a:cubicBezTo>
                <a:cubicBezTo>
                  <a:pt x="1229881" y="528948"/>
                  <a:pt x="1231748" y="528154"/>
                  <a:pt x="1231748" y="527364"/>
                </a:cubicBezTo>
                <a:cubicBezTo>
                  <a:pt x="1232683" y="527364"/>
                  <a:pt x="1230816" y="525783"/>
                  <a:pt x="1230816" y="525783"/>
                </a:cubicBezTo>
                <a:cubicBezTo>
                  <a:pt x="1229881" y="525783"/>
                  <a:pt x="1228946" y="527364"/>
                  <a:pt x="1228946" y="527364"/>
                </a:cubicBezTo>
                <a:cubicBezTo>
                  <a:pt x="1228010" y="527364"/>
                  <a:pt x="1227075" y="525783"/>
                  <a:pt x="1227075" y="525783"/>
                </a:cubicBezTo>
                <a:cubicBezTo>
                  <a:pt x="1226143" y="525783"/>
                  <a:pt x="1225208" y="526573"/>
                  <a:pt x="1225208" y="526573"/>
                </a:cubicBezTo>
                <a:cubicBezTo>
                  <a:pt x="1224272" y="527364"/>
                  <a:pt x="1223337" y="528154"/>
                  <a:pt x="1222402" y="528154"/>
                </a:cubicBezTo>
                <a:lnTo>
                  <a:pt x="1221467" y="526573"/>
                </a:lnTo>
                <a:cubicBezTo>
                  <a:pt x="1220534" y="525783"/>
                  <a:pt x="1220534" y="524993"/>
                  <a:pt x="1219599" y="524993"/>
                </a:cubicBezTo>
                <a:lnTo>
                  <a:pt x="1217729" y="525783"/>
                </a:lnTo>
                <a:cubicBezTo>
                  <a:pt x="1217729" y="526573"/>
                  <a:pt x="1218664" y="527364"/>
                  <a:pt x="1218664" y="528154"/>
                </a:cubicBezTo>
                <a:cubicBezTo>
                  <a:pt x="1219599" y="528154"/>
                  <a:pt x="1220534" y="528948"/>
                  <a:pt x="1220534" y="529738"/>
                </a:cubicBezTo>
                <a:lnTo>
                  <a:pt x="1218664" y="530529"/>
                </a:lnTo>
                <a:cubicBezTo>
                  <a:pt x="1218664" y="531319"/>
                  <a:pt x="1219599" y="532109"/>
                  <a:pt x="1220534" y="532900"/>
                </a:cubicBezTo>
                <a:lnTo>
                  <a:pt x="1221467" y="534484"/>
                </a:lnTo>
                <a:cubicBezTo>
                  <a:pt x="1221467" y="535274"/>
                  <a:pt x="1219599" y="535274"/>
                  <a:pt x="1219599" y="536065"/>
                </a:cubicBezTo>
                <a:cubicBezTo>
                  <a:pt x="1219599" y="535274"/>
                  <a:pt x="1217729" y="534484"/>
                  <a:pt x="1217729" y="533693"/>
                </a:cubicBezTo>
                <a:cubicBezTo>
                  <a:pt x="1217729" y="534484"/>
                  <a:pt x="1216793" y="535274"/>
                  <a:pt x="1215861" y="535274"/>
                </a:cubicBezTo>
                <a:lnTo>
                  <a:pt x="1213991" y="533693"/>
                </a:lnTo>
                <a:lnTo>
                  <a:pt x="1216793" y="532109"/>
                </a:lnTo>
                <a:cubicBezTo>
                  <a:pt x="1215861" y="531319"/>
                  <a:pt x="1215861" y="531319"/>
                  <a:pt x="1214926" y="530529"/>
                </a:cubicBezTo>
                <a:cubicBezTo>
                  <a:pt x="1213991" y="529738"/>
                  <a:pt x="1213991" y="528948"/>
                  <a:pt x="1213055" y="528948"/>
                </a:cubicBezTo>
                <a:cubicBezTo>
                  <a:pt x="1212120" y="527364"/>
                  <a:pt x="1211188" y="526573"/>
                  <a:pt x="1210253" y="524993"/>
                </a:cubicBezTo>
                <a:cubicBezTo>
                  <a:pt x="1210253" y="525783"/>
                  <a:pt x="1208382" y="525783"/>
                  <a:pt x="1208382" y="526573"/>
                </a:cubicBezTo>
                <a:cubicBezTo>
                  <a:pt x="1208382" y="527364"/>
                  <a:pt x="1209318" y="528154"/>
                  <a:pt x="1209318" y="528154"/>
                </a:cubicBezTo>
                <a:cubicBezTo>
                  <a:pt x="1209318" y="528948"/>
                  <a:pt x="1207447" y="528948"/>
                  <a:pt x="1207447" y="529738"/>
                </a:cubicBezTo>
                <a:cubicBezTo>
                  <a:pt x="1207447" y="530529"/>
                  <a:pt x="1209318" y="530529"/>
                  <a:pt x="1209318" y="531319"/>
                </a:cubicBezTo>
                <a:lnTo>
                  <a:pt x="1207447" y="532900"/>
                </a:lnTo>
                <a:cubicBezTo>
                  <a:pt x="1206515" y="532900"/>
                  <a:pt x="1205580" y="533693"/>
                  <a:pt x="1204644" y="534484"/>
                </a:cubicBezTo>
                <a:cubicBezTo>
                  <a:pt x="1204644" y="533693"/>
                  <a:pt x="1203709" y="532900"/>
                  <a:pt x="1203709" y="532109"/>
                </a:cubicBezTo>
                <a:lnTo>
                  <a:pt x="1205580" y="531319"/>
                </a:lnTo>
                <a:cubicBezTo>
                  <a:pt x="1205580" y="530529"/>
                  <a:pt x="1203709" y="529738"/>
                  <a:pt x="1203709" y="528948"/>
                </a:cubicBezTo>
                <a:cubicBezTo>
                  <a:pt x="1203709" y="528948"/>
                  <a:pt x="1202774" y="527364"/>
                  <a:pt x="1201839" y="527364"/>
                </a:cubicBezTo>
                <a:lnTo>
                  <a:pt x="1199971" y="528948"/>
                </a:lnTo>
                <a:lnTo>
                  <a:pt x="1201839" y="530529"/>
                </a:lnTo>
                <a:cubicBezTo>
                  <a:pt x="1201839" y="531319"/>
                  <a:pt x="1199971" y="531319"/>
                  <a:pt x="1199971" y="532109"/>
                </a:cubicBezTo>
                <a:cubicBezTo>
                  <a:pt x="1199036" y="532109"/>
                  <a:pt x="1198101" y="532900"/>
                  <a:pt x="1197165" y="532900"/>
                </a:cubicBezTo>
                <a:lnTo>
                  <a:pt x="1196233" y="531319"/>
                </a:lnTo>
                <a:lnTo>
                  <a:pt x="1194363" y="529738"/>
                </a:lnTo>
                <a:lnTo>
                  <a:pt x="1192492" y="531319"/>
                </a:lnTo>
                <a:lnTo>
                  <a:pt x="1194363" y="532900"/>
                </a:lnTo>
                <a:cubicBezTo>
                  <a:pt x="1193427" y="533693"/>
                  <a:pt x="1192492" y="533693"/>
                  <a:pt x="1191557" y="534484"/>
                </a:cubicBezTo>
                <a:cubicBezTo>
                  <a:pt x="1191557" y="534484"/>
                  <a:pt x="1193427" y="535274"/>
                  <a:pt x="1193427" y="536065"/>
                </a:cubicBezTo>
                <a:cubicBezTo>
                  <a:pt x="1193427" y="536065"/>
                  <a:pt x="1191557" y="536855"/>
                  <a:pt x="1191557" y="537649"/>
                </a:cubicBezTo>
                <a:cubicBezTo>
                  <a:pt x="1190625" y="536855"/>
                  <a:pt x="1190625" y="536065"/>
                  <a:pt x="1189690" y="535274"/>
                </a:cubicBezTo>
                <a:lnTo>
                  <a:pt x="1187819" y="533693"/>
                </a:lnTo>
                <a:cubicBezTo>
                  <a:pt x="1187819" y="533693"/>
                  <a:pt x="1190625" y="532900"/>
                  <a:pt x="1190625" y="532109"/>
                </a:cubicBezTo>
                <a:cubicBezTo>
                  <a:pt x="1190625" y="532109"/>
                  <a:pt x="1188754" y="531319"/>
                  <a:pt x="1188754" y="530529"/>
                </a:cubicBezTo>
                <a:cubicBezTo>
                  <a:pt x="1188754" y="530529"/>
                  <a:pt x="1190625" y="529738"/>
                  <a:pt x="1190625" y="528948"/>
                </a:cubicBezTo>
                <a:cubicBezTo>
                  <a:pt x="1190625" y="528948"/>
                  <a:pt x="1189690" y="528154"/>
                  <a:pt x="1188754" y="527364"/>
                </a:cubicBezTo>
                <a:lnTo>
                  <a:pt x="1186884" y="528948"/>
                </a:lnTo>
                <a:lnTo>
                  <a:pt x="1185952" y="527364"/>
                </a:lnTo>
                <a:cubicBezTo>
                  <a:pt x="1185016" y="527364"/>
                  <a:pt x="1184081" y="528154"/>
                  <a:pt x="1183146" y="528154"/>
                </a:cubicBezTo>
                <a:cubicBezTo>
                  <a:pt x="1183146" y="528948"/>
                  <a:pt x="1181278" y="529738"/>
                  <a:pt x="1181278" y="529738"/>
                </a:cubicBezTo>
                <a:lnTo>
                  <a:pt x="1183146" y="531319"/>
                </a:lnTo>
                <a:cubicBezTo>
                  <a:pt x="1183146" y="532109"/>
                  <a:pt x="1184081" y="532900"/>
                  <a:pt x="1184081" y="533693"/>
                </a:cubicBezTo>
                <a:cubicBezTo>
                  <a:pt x="1183146" y="534484"/>
                  <a:pt x="1181278" y="535274"/>
                  <a:pt x="1180343" y="536065"/>
                </a:cubicBezTo>
                <a:cubicBezTo>
                  <a:pt x="1179408" y="535274"/>
                  <a:pt x="1179408" y="535274"/>
                  <a:pt x="1178473" y="534484"/>
                </a:cubicBezTo>
                <a:cubicBezTo>
                  <a:pt x="1177537" y="532900"/>
                  <a:pt x="1176605" y="532109"/>
                  <a:pt x="1175670" y="530529"/>
                </a:cubicBezTo>
                <a:cubicBezTo>
                  <a:pt x="1174735" y="530529"/>
                  <a:pt x="1174735" y="529738"/>
                  <a:pt x="1173799" y="528948"/>
                </a:cubicBezTo>
                <a:cubicBezTo>
                  <a:pt x="1172864" y="528154"/>
                  <a:pt x="1171929" y="526573"/>
                  <a:pt x="1170997" y="525783"/>
                </a:cubicBezTo>
                <a:cubicBezTo>
                  <a:pt x="1170062" y="525783"/>
                  <a:pt x="1169126" y="526573"/>
                  <a:pt x="1169126" y="526573"/>
                </a:cubicBezTo>
                <a:cubicBezTo>
                  <a:pt x="1168191" y="527364"/>
                  <a:pt x="1166324" y="528154"/>
                  <a:pt x="1166324" y="528154"/>
                </a:cubicBezTo>
                <a:cubicBezTo>
                  <a:pt x="1166324" y="528948"/>
                  <a:pt x="1168191" y="529738"/>
                  <a:pt x="1168191" y="529738"/>
                </a:cubicBezTo>
                <a:cubicBezTo>
                  <a:pt x="1168191" y="530529"/>
                  <a:pt x="1166324" y="530529"/>
                  <a:pt x="1166324" y="531319"/>
                </a:cubicBezTo>
                <a:cubicBezTo>
                  <a:pt x="1166324" y="531319"/>
                  <a:pt x="1168191" y="532900"/>
                  <a:pt x="1167256" y="532900"/>
                </a:cubicBezTo>
                <a:lnTo>
                  <a:pt x="1165388" y="534484"/>
                </a:lnTo>
                <a:lnTo>
                  <a:pt x="1164453" y="532900"/>
                </a:lnTo>
                <a:cubicBezTo>
                  <a:pt x="1163518" y="532109"/>
                  <a:pt x="1162583" y="530529"/>
                  <a:pt x="1162583" y="530529"/>
                </a:cubicBezTo>
                <a:lnTo>
                  <a:pt x="1160715" y="532109"/>
                </a:lnTo>
                <a:cubicBezTo>
                  <a:pt x="1160715" y="531319"/>
                  <a:pt x="1158845" y="531319"/>
                  <a:pt x="1158845" y="530529"/>
                </a:cubicBezTo>
                <a:cubicBezTo>
                  <a:pt x="1158845" y="529738"/>
                  <a:pt x="1160715" y="529738"/>
                  <a:pt x="1160715" y="528948"/>
                </a:cubicBezTo>
                <a:cubicBezTo>
                  <a:pt x="1160715" y="528948"/>
                  <a:pt x="1159780" y="527364"/>
                  <a:pt x="1158845" y="527364"/>
                </a:cubicBezTo>
                <a:cubicBezTo>
                  <a:pt x="1158845" y="526573"/>
                  <a:pt x="1157909" y="525783"/>
                  <a:pt x="1157909" y="525783"/>
                </a:cubicBezTo>
                <a:cubicBezTo>
                  <a:pt x="1156974" y="525783"/>
                  <a:pt x="1156042" y="526573"/>
                  <a:pt x="1155107" y="526573"/>
                </a:cubicBezTo>
                <a:cubicBezTo>
                  <a:pt x="1155107" y="527364"/>
                  <a:pt x="1156974" y="528154"/>
                  <a:pt x="1156974" y="528948"/>
                </a:cubicBezTo>
                <a:lnTo>
                  <a:pt x="1158845" y="530529"/>
                </a:lnTo>
                <a:cubicBezTo>
                  <a:pt x="1158845" y="530529"/>
                  <a:pt x="1156974" y="531319"/>
                  <a:pt x="1156974" y="532109"/>
                </a:cubicBezTo>
                <a:cubicBezTo>
                  <a:pt x="1156042" y="532109"/>
                  <a:pt x="1155107" y="532900"/>
                  <a:pt x="1154172" y="532900"/>
                </a:cubicBezTo>
                <a:cubicBezTo>
                  <a:pt x="1154172" y="533693"/>
                  <a:pt x="1152301" y="533693"/>
                  <a:pt x="1152301" y="534484"/>
                </a:cubicBezTo>
                <a:lnTo>
                  <a:pt x="1154172" y="536065"/>
                </a:lnTo>
                <a:cubicBezTo>
                  <a:pt x="1154172" y="536855"/>
                  <a:pt x="1152301" y="536855"/>
                  <a:pt x="1152301" y="537649"/>
                </a:cubicBezTo>
                <a:cubicBezTo>
                  <a:pt x="1152301" y="538439"/>
                  <a:pt x="1153236" y="538439"/>
                  <a:pt x="1153236" y="539229"/>
                </a:cubicBezTo>
                <a:cubicBezTo>
                  <a:pt x="1152301" y="540020"/>
                  <a:pt x="1150434" y="540810"/>
                  <a:pt x="1149498" y="542394"/>
                </a:cubicBezTo>
                <a:cubicBezTo>
                  <a:pt x="1148563" y="540810"/>
                  <a:pt x="1147628" y="540020"/>
                  <a:pt x="1146696" y="538439"/>
                </a:cubicBezTo>
                <a:cubicBezTo>
                  <a:pt x="1146696" y="537649"/>
                  <a:pt x="1148563" y="537649"/>
                  <a:pt x="1148563" y="536855"/>
                </a:cubicBezTo>
                <a:lnTo>
                  <a:pt x="1146696" y="535274"/>
                </a:lnTo>
                <a:lnTo>
                  <a:pt x="1144825" y="533693"/>
                </a:lnTo>
                <a:cubicBezTo>
                  <a:pt x="1144825" y="532900"/>
                  <a:pt x="1146696" y="532900"/>
                  <a:pt x="1147628" y="532109"/>
                </a:cubicBezTo>
                <a:cubicBezTo>
                  <a:pt x="1147628" y="532109"/>
                  <a:pt x="1145760" y="531319"/>
                  <a:pt x="1145760" y="530529"/>
                </a:cubicBezTo>
                <a:cubicBezTo>
                  <a:pt x="1145760" y="529738"/>
                  <a:pt x="1147628" y="529738"/>
                  <a:pt x="1147628" y="528948"/>
                </a:cubicBezTo>
                <a:cubicBezTo>
                  <a:pt x="1147628" y="528948"/>
                  <a:pt x="1146696" y="528154"/>
                  <a:pt x="1145760" y="527364"/>
                </a:cubicBezTo>
                <a:lnTo>
                  <a:pt x="1143890" y="528948"/>
                </a:lnTo>
                <a:cubicBezTo>
                  <a:pt x="1143890" y="528948"/>
                  <a:pt x="1142955" y="527364"/>
                  <a:pt x="1142023" y="527364"/>
                </a:cubicBezTo>
                <a:cubicBezTo>
                  <a:pt x="1142023" y="526573"/>
                  <a:pt x="1141087" y="525783"/>
                  <a:pt x="1141087" y="524993"/>
                </a:cubicBezTo>
                <a:lnTo>
                  <a:pt x="1142955" y="524199"/>
                </a:lnTo>
                <a:cubicBezTo>
                  <a:pt x="1142955" y="523409"/>
                  <a:pt x="1141087" y="522618"/>
                  <a:pt x="1141087" y="521828"/>
                </a:cubicBezTo>
                <a:cubicBezTo>
                  <a:pt x="1141087" y="521828"/>
                  <a:pt x="1140152" y="521037"/>
                  <a:pt x="1140152" y="520247"/>
                </a:cubicBezTo>
                <a:cubicBezTo>
                  <a:pt x="1139217" y="519453"/>
                  <a:pt x="1138281" y="519453"/>
                  <a:pt x="1138281" y="518663"/>
                </a:cubicBezTo>
                <a:cubicBezTo>
                  <a:pt x="1138281" y="519453"/>
                  <a:pt x="1136414" y="519453"/>
                  <a:pt x="1136414" y="520247"/>
                </a:cubicBezTo>
                <a:lnTo>
                  <a:pt x="1137346" y="521828"/>
                </a:lnTo>
                <a:cubicBezTo>
                  <a:pt x="1138281" y="521828"/>
                  <a:pt x="1139217" y="523409"/>
                  <a:pt x="1139217" y="523409"/>
                </a:cubicBezTo>
                <a:cubicBezTo>
                  <a:pt x="1139217" y="524199"/>
                  <a:pt x="1137346" y="524199"/>
                  <a:pt x="1137346" y="524993"/>
                </a:cubicBezTo>
                <a:cubicBezTo>
                  <a:pt x="1137346" y="525783"/>
                  <a:pt x="1138281" y="525783"/>
                  <a:pt x="1139217" y="526573"/>
                </a:cubicBezTo>
                <a:cubicBezTo>
                  <a:pt x="1139217" y="527364"/>
                  <a:pt x="1136414" y="527364"/>
                  <a:pt x="1136414" y="528154"/>
                </a:cubicBezTo>
                <a:lnTo>
                  <a:pt x="1138281" y="529738"/>
                </a:lnTo>
                <a:cubicBezTo>
                  <a:pt x="1137346" y="530529"/>
                  <a:pt x="1136414" y="530529"/>
                  <a:pt x="1136414" y="531319"/>
                </a:cubicBezTo>
                <a:cubicBezTo>
                  <a:pt x="1135479" y="531319"/>
                  <a:pt x="1134544" y="532109"/>
                  <a:pt x="1134544" y="532109"/>
                </a:cubicBezTo>
                <a:cubicBezTo>
                  <a:pt x="1133608" y="532109"/>
                  <a:pt x="1132673" y="530529"/>
                  <a:pt x="1132673" y="530529"/>
                </a:cubicBezTo>
                <a:lnTo>
                  <a:pt x="1130806" y="532109"/>
                </a:lnTo>
                <a:lnTo>
                  <a:pt x="1131738" y="533693"/>
                </a:lnTo>
                <a:cubicBezTo>
                  <a:pt x="1132673" y="534484"/>
                  <a:pt x="1132673" y="535274"/>
                  <a:pt x="1133608" y="535274"/>
                </a:cubicBezTo>
                <a:cubicBezTo>
                  <a:pt x="1133608" y="536065"/>
                  <a:pt x="1135479" y="536855"/>
                  <a:pt x="1135479" y="537649"/>
                </a:cubicBezTo>
                <a:cubicBezTo>
                  <a:pt x="1135479" y="537649"/>
                  <a:pt x="1133608" y="538439"/>
                  <a:pt x="1132673" y="538439"/>
                </a:cubicBezTo>
                <a:cubicBezTo>
                  <a:pt x="1132673" y="539229"/>
                  <a:pt x="1134544" y="540020"/>
                  <a:pt x="1134544" y="540020"/>
                </a:cubicBezTo>
                <a:cubicBezTo>
                  <a:pt x="1134544" y="540810"/>
                  <a:pt x="1132673" y="540810"/>
                  <a:pt x="1132673" y="541601"/>
                </a:cubicBezTo>
                <a:cubicBezTo>
                  <a:pt x="1132673" y="541601"/>
                  <a:pt x="1130806" y="540810"/>
                  <a:pt x="1130806" y="540020"/>
                </a:cubicBezTo>
                <a:cubicBezTo>
                  <a:pt x="1130806" y="539229"/>
                  <a:pt x="1129870" y="538439"/>
                  <a:pt x="1129870" y="538439"/>
                </a:cubicBezTo>
                <a:cubicBezTo>
                  <a:pt x="1128935" y="537649"/>
                  <a:pt x="1128000" y="536855"/>
                  <a:pt x="1128000" y="536065"/>
                </a:cubicBezTo>
                <a:lnTo>
                  <a:pt x="1129870" y="535274"/>
                </a:lnTo>
                <a:cubicBezTo>
                  <a:pt x="1129870" y="534484"/>
                  <a:pt x="1128935" y="533693"/>
                  <a:pt x="1128000" y="533693"/>
                </a:cubicBezTo>
                <a:cubicBezTo>
                  <a:pt x="1128000" y="532900"/>
                  <a:pt x="1127065" y="532109"/>
                  <a:pt x="1127065" y="531319"/>
                </a:cubicBezTo>
                <a:cubicBezTo>
                  <a:pt x="1126132" y="532109"/>
                  <a:pt x="1125197" y="532109"/>
                  <a:pt x="1124262" y="532900"/>
                </a:cubicBezTo>
                <a:cubicBezTo>
                  <a:pt x="1124262" y="532900"/>
                  <a:pt x="1122395" y="533693"/>
                  <a:pt x="1122395" y="534484"/>
                </a:cubicBezTo>
                <a:lnTo>
                  <a:pt x="1124262" y="536065"/>
                </a:lnTo>
                <a:cubicBezTo>
                  <a:pt x="1123327" y="536065"/>
                  <a:pt x="1122395" y="537649"/>
                  <a:pt x="1122395" y="537649"/>
                </a:cubicBezTo>
                <a:cubicBezTo>
                  <a:pt x="1121459" y="537649"/>
                  <a:pt x="1120524" y="536065"/>
                  <a:pt x="1120524" y="535274"/>
                </a:cubicBezTo>
                <a:cubicBezTo>
                  <a:pt x="1119589" y="535274"/>
                  <a:pt x="1119589" y="534484"/>
                  <a:pt x="1118653" y="533693"/>
                </a:cubicBezTo>
                <a:lnTo>
                  <a:pt x="1117718" y="532109"/>
                </a:lnTo>
                <a:cubicBezTo>
                  <a:pt x="1117718" y="532109"/>
                  <a:pt x="1118653" y="531319"/>
                  <a:pt x="1119589" y="530529"/>
                </a:cubicBezTo>
                <a:lnTo>
                  <a:pt x="1120524" y="532109"/>
                </a:lnTo>
                <a:cubicBezTo>
                  <a:pt x="1121459" y="532900"/>
                  <a:pt x="1123327" y="531319"/>
                  <a:pt x="1123327" y="531319"/>
                </a:cubicBezTo>
                <a:lnTo>
                  <a:pt x="1121459" y="529738"/>
                </a:lnTo>
                <a:cubicBezTo>
                  <a:pt x="1121459" y="528948"/>
                  <a:pt x="1119589" y="530529"/>
                  <a:pt x="1119589" y="530529"/>
                </a:cubicBezTo>
                <a:cubicBezTo>
                  <a:pt x="1118653" y="530529"/>
                  <a:pt x="1118653" y="528948"/>
                  <a:pt x="1117718" y="528948"/>
                </a:cubicBezTo>
                <a:cubicBezTo>
                  <a:pt x="1116786" y="529738"/>
                  <a:pt x="1116786" y="529738"/>
                  <a:pt x="1115851" y="530529"/>
                </a:cubicBezTo>
                <a:cubicBezTo>
                  <a:pt x="1114916" y="530529"/>
                  <a:pt x="1113980" y="531319"/>
                  <a:pt x="1113980" y="531319"/>
                </a:cubicBezTo>
                <a:cubicBezTo>
                  <a:pt x="1113045" y="532109"/>
                  <a:pt x="1114916" y="532900"/>
                  <a:pt x="1114916" y="533693"/>
                </a:cubicBezTo>
                <a:lnTo>
                  <a:pt x="1113045" y="534484"/>
                </a:lnTo>
                <a:cubicBezTo>
                  <a:pt x="1112113" y="535274"/>
                  <a:pt x="1112113" y="535274"/>
                  <a:pt x="1111178" y="536065"/>
                </a:cubicBezTo>
                <a:cubicBezTo>
                  <a:pt x="1110242" y="536065"/>
                  <a:pt x="1110242" y="534484"/>
                  <a:pt x="1109307" y="534484"/>
                </a:cubicBezTo>
                <a:lnTo>
                  <a:pt x="1107437" y="536065"/>
                </a:lnTo>
                <a:cubicBezTo>
                  <a:pt x="1106504" y="535274"/>
                  <a:pt x="1106504" y="534484"/>
                  <a:pt x="1105569" y="533693"/>
                </a:cubicBezTo>
                <a:cubicBezTo>
                  <a:pt x="1105569" y="533693"/>
                  <a:pt x="1104634" y="532900"/>
                  <a:pt x="1104634" y="532109"/>
                </a:cubicBezTo>
                <a:cubicBezTo>
                  <a:pt x="1103699" y="531319"/>
                  <a:pt x="1102763" y="531319"/>
                  <a:pt x="1102763" y="530529"/>
                </a:cubicBezTo>
                <a:cubicBezTo>
                  <a:pt x="1101828" y="529738"/>
                  <a:pt x="1101828" y="528948"/>
                  <a:pt x="1100896" y="528948"/>
                </a:cubicBezTo>
                <a:cubicBezTo>
                  <a:pt x="1100896" y="528154"/>
                  <a:pt x="1099025" y="529738"/>
                  <a:pt x="1099025" y="529738"/>
                </a:cubicBezTo>
                <a:cubicBezTo>
                  <a:pt x="1098090" y="529738"/>
                  <a:pt x="1098090" y="528154"/>
                  <a:pt x="1097155" y="528154"/>
                </a:cubicBezTo>
                <a:cubicBezTo>
                  <a:pt x="1097155" y="528154"/>
                  <a:pt x="1096223" y="529738"/>
                  <a:pt x="1095288" y="529738"/>
                </a:cubicBezTo>
                <a:lnTo>
                  <a:pt x="1093417" y="528154"/>
                </a:lnTo>
                <a:cubicBezTo>
                  <a:pt x="1093417" y="527364"/>
                  <a:pt x="1092485" y="526573"/>
                  <a:pt x="1092485" y="525783"/>
                </a:cubicBezTo>
                <a:cubicBezTo>
                  <a:pt x="1090614" y="526573"/>
                  <a:pt x="1089679" y="528154"/>
                  <a:pt x="1087809" y="528948"/>
                </a:cubicBezTo>
                <a:cubicBezTo>
                  <a:pt x="1088744" y="528948"/>
                  <a:pt x="1088744" y="529738"/>
                  <a:pt x="1089679" y="530529"/>
                </a:cubicBezTo>
                <a:cubicBezTo>
                  <a:pt x="1089679" y="531319"/>
                  <a:pt x="1090614" y="531319"/>
                  <a:pt x="1090614" y="532109"/>
                </a:cubicBezTo>
                <a:cubicBezTo>
                  <a:pt x="1091550" y="532900"/>
                  <a:pt x="1092485" y="533693"/>
                  <a:pt x="1092485" y="533693"/>
                </a:cubicBezTo>
                <a:cubicBezTo>
                  <a:pt x="1092485" y="534484"/>
                  <a:pt x="1093417" y="536065"/>
                  <a:pt x="1094352" y="536065"/>
                </a:cubicBezTo>
                <a:cubicBezTo>
                  <a:pt x="1093417" y="536065"/>
                  <a:pt x="1092485" y="536855"/>
                  <a:pt x="1092485" y="536855"/>
                </a:cubicBezTo>
                <a:cubicBezTo>
                  <a:pt x="1091550" y="537649"/>
                  <a:pt x="1090614" y="538439"/>
                  <a:pt x="1089679" y="538439"/>
                </a:cubicBezTo>
                <a:lnTo>
                  <a:pt x="1088744" y="536855"/>
                </a:lnTo>
                <a:cubicBezTo>
                  <a:pt x="1087809" y="536065"/>
                  <a:pt x="1087809" y="535274"/>
                  <a:pt x="1086876" y="535274"/>
                </a:cubicBezTo>
                <a:cubicBezTo>
                  <a:pt x="1086876" y="534484"/>
                  <a:pt x="1085006" y="536065"/>
                  <a:pt x="1085006" y="536065"/>
                </a:cubicBezTo>
                <a:cubicBezTo>
                  <a:pt x="1084071" y="536065"/>
                  <a:pt x="1084071" y="534484"/>
                  <a:pt x="1083135" y="534484"/>
                </a:cubicBezTo>
                <a:lnTo>
                  <a:pt x="1081268" y="536065"/>
                </a:lnTo>
                <a:cubicBezTo>
                  <a:pt x="1080333" y="535274"/>
                  <a:pt x="1080333" y="534484"/>
                  <a:pt x="1079397" y="534484"/>
                </a:cubicBezTo>
                <a:cubicBezTo>
                  <a:pt x="1079397" y="533693"/>
                  <a:pt x="1078462" y="532900"/>
                  <a:pt x="1077527" y="532109"/>
                </a:cubicBezTo>
                <a:cubicBezTo>
                  <a:pt x="1077527" y="532109"/>
                  <a:pt x="1076595" y="531319"/>
                  <a:pt x="1076595" y="530529"/>
                </a:cubicBezTo>
                <a:cubicBezTo>
                  <a:pt x="1075660" y="529738"/>
                  <a:pt x="1075660" y="528948"/>
                  <a:pt x="1074724" y="528948"/>
                </a:cubicBezTo>
                <a:lnTo>
                  <a:pt x="1072854" y="530529"/>
                </a:lnTo>
                <a:cubicBezTo>
                  <a:pt x="1071922" y="530529"/>
                  <a:pt x="1070986" y="531319"/>
                  <a:pt x="1070986" y="531319"/>
                </a:cubicBezTo>
                <a:cubicBezTo>
                  <a:pt x="1070051" y="531319"/>
                  <a:pt x="1069116" y="529738"/>
                  <a:pt x="1069116" y="529738"/>
                </a:cubicBezTo>
                <a:cubicBezTo>
                  <a:pt x="1068181" y="529738"/>
                  <a:pt x="1067248" y="530529"/>
                  <a:pt x="1067248" y="531319"/>
                </a:cubicBezTo>
                <a:cubicBezTo>
                  <a:pt x="1066313" y="531319"/>
                  <a:pt x="1068181" y="532900"/>
                  <a:pt x="1068181" y="532900"/>
                </a:cubicBezTo>
                <a:cubicBezTo>
                  <a:pt x="1068181" y="532900"/>
                  <a:pt x="1066313" y="533693"/>
                  <a:pt x="1066313" y="534484"/>
                </a:cubicBezTo>
                <a:lnTo>
                  <a:pt x="1064443" y="535274"/>
                </a:lnTo>
                <a:cubicBezTo>
                  <a:pt x="1064443" y="536065"/>
                  <a:pt x="1066313" y="536855"/>
                  <a:pt x="1066313" y="537649"/>
                </a:cubicBezTo>
                <a:cubicBezTo>
                  <a:pt x="1065378" y="537649"/>
                  <a:pt x="1064443" y="538439"/>
                  <a:pt x="1063507" y="538439"/>
                </a:cubicBezTo>
                <a:cubicBezTo>
                  <a:pt x="1063507" y="539229"/>
                  <a:pt x="1062575" y="539229"/>
                  <a:pt x="1061640" y="540020"/>
                </a:cubicBezTo>
                <a:cubicBezTo>
                  <a:pt x="1060705" y="540810"/>
                  <a:pt x="1060705" y="540810"/>
                  <a:pt x="1059769" y="541601"/>
                </a:cubicBezTo>
                <a:cubicBezTo>
                  <a:pt x="1058834" y="540810"/>
                  <a:pt x="1058834" y="540020"/>
                  <a:pt x="1057899" y="539229"/>
                </a:cubicBezTo>
                <a:lnTo>
                  <a:pt x="1056032" y="540810"/>
                </a:lnTo>
                <a:cubicBezTo>
                  <a:pt x="1055096" y="540810"/>
                  <a:pt x="1055096" y="540020"/>
                  <a:pt x="1054161" y="539229"/>
                </a:cubicBezTo>
                <a:cubicBezTo>
                  <a:pt x="1054161" y="538439"/>
                  <a:pt x="1053226" y="537649"/>
                  <a:pt x="1053226" y="537649"/>
                </a:cubicBezTo>
                <a:cubicBezTo>
                  <a:pt x="1052294" y="536855"/>
                  <a:pt x="1055096" y="536065"/>
                  <a:pt x="1055096" y="536065"/>
                </a:cubicBezTo>
                <a:cubicBezTo>
                  <a:pt x="1055096" y="535274"/>
                  <a:pt x="1053226" y="534484"/>
                  <a:pt x="1053226" y="534484"/>
                </a:cubicBezTo>
                <a:cubicBezTo>
                  <a:pt x="1053226" y="533693"/>
                  <a:pt x="1052294" y="532900"/>
                  <a:pt x="1051358" y="532900"/>
                </a:cubicBezTo>
                <a:cubicBezTo>
                  <a:pt x="1051358" y="532109"/>
                  <a:pt x="1050423" y="531319"/>
                  <a:pt x="1050423" y="530529"/>
                </a:cubicBezTo>
                <a:lnTo>
                  <a:pt x="1052294" y="529738"/>
                </a:lnTo>
                <a:cubicBezTo>
                  <a:pt x="1052294" y="528948"/>
                  <a:pt x="1050423" y="528154"/>
                  <a:pt x="1050423" y="527364"/>
                </a:cubicBezTo>
                <a:lnTo>
                  <a:pt x="1048553" y="528948"/>
                </a:lnTo>
                <a:lnTo>
                  <a:pt x="1050423" y="530529"/>
                </a:lnTo>
                <a:cubicBezTo>
                  <a:pt x="1049488" y="531319"/>
                  <a:pt x="1048553" y="532109"/>
                  <a:pt x="1047617" y="532109"/>
                </a:cubicBezTo>
                <a:cubicBezTo>
                  <a:pt x="1047617" y="532109"/>
                  <a:pt x="1046685" y="533693"/>
                  <a:pt x="1045750" y="533693"/>
                </a:cubicBezTo>
                <a:cubicBezTo>
                  <a:pt x="1045750" y="533693"/>
                  <a:pt x="1044815" y="532109"/>
                  <a:pt x="1043879" y="531319"/>
                </a:cubicBezTo>
                <a:cubicBezTo>
                  <a:pt x="1043879" y="531319"/>
                  <a:pt x="1042944" y="530529"/>
                  <a:pt x="1042944" y="529738"/>
                </a:cubicBezTo>
                <a:cubicBezTo>
                  <a:pt x="1042012" y="529738"/>
                  <a:pt x="1042012" y="528948"/>
                  <a:pt x="1041077" y="528154"/>
                </a:cubicBezTo>
                <a:cubicBezTo>
                  <a:pt x="1041077" y="528154"/>
                  <a:pt x="1040142" y="526573"/>
                  <a:pt x="1039206" y="526573"/>
                </a:cubicBezTo>
                <a:cubicBezTo>
                  <a:pt x="1039206" y="526573"/>
                  <a:pt x="1038271" y="527364"/>
                  <a:pt x="1037339" y="527364"/>
                </a:cubicBezTo>
                <a:cubicBezTo>
                  <a:pt x="1036404" y="528154"/>
                  <a:pt x="1036404" y="528948"/>
                  <a:pt x="1035468" y="528948"/>
                </a:cubicBezTo>
                <a:cubicBezTo>
                  <a:pt x="1035468" y="529738"/>
                  <a:pt x="1037339" y="530529"/>
                  <a:pt x="1037339" y="530529"/>
                </a:cubicBezTo>
                <a:cubicBezTo>
                  <a:pt x="1037339" y="531319"/>
                  <a:pt x="1034533" y="532109"/>
                  <a:pt x="1034533" y="532109"/>
                </a:cubicBezTo>
                <a:lnTo>
                  <a:pt x="1036404" y="533693"/>
                </a:lnTo>
                <a:lnTo>
                  <a:pt x="1034533" y="535274"/>
                </a:lnTo>
                <a:cubicBezTo>
                  <a:pt x="1033598" y="535274"/>
                  <a:pt x="1033598" y="533693"/>
                  <a:pt x="1032666" y="533693"/>
                </a:cubicBezTo>
                <a:cubicBezTo>
                  <a:pt x="1031730" y="532900"/>
                  <a:pt x="1031730" y="532109"/>
                  <a:pt x="1030795" y="532109"/>
                </a:cubicBezTo>
                <a:cubicBezTo>
                  <a:pt x="1030795" y="531319"/>
                  <a:pt x="1029860" y="530529"/>
                  <a:pt x="1029860" y="529738"/>
                </a:cubicBezTo>
                <a:cubicBezTo>
                  <a:pt x="1027993" y="531319"/>
                  <a:pt x="1027057" y="532109"/>
                  <a:pt x="1025187" y="532900"/>
                </a:cubicBezTo>
                <a:cubicBezTo>
                  <a:pt x="1025187" y="532109"/>
                  <a:pt x="1024251" y="531319"/>
                  <a:pt x="1024251" y="531319"/>
                </a:cubicBezTo>
                <a:cubicBezTo>
                  <a:pt x="1023316" y="530529"/>
                  <a:pt x="1022384" y="529738"/>
                  <a:pt x="1022384" y="528948"/>
                </a:cubicBezTo>
                <a:lnTo>
                  <a:pt x="1024251" y="528154"/>
                </a:lnTo>
                <a:cubicBezTo>
                  <a:pt x="1024251" y="527364"/>
                  <a:pt x="1026122" y="526573"/>
                  <a:pt x="1026122" y="526573"/>
                </a:cubicBezTo>
                <a:lnTo>
                  <a:pt x="1025187" y="524993"/>
                </a:lnTo>
                <a:cubicBezTo>
                  <a:pt x="1023316" y="523409"/>
                  <a:pt x="1022384" y="522618"/>
                  <a:pt x="1021449" y="521037"/>
                </a:cubicBezTo>
                <a:cubicBezTo>
                  <a:pt x="1021449" y="521828"/>
                  <a:pt x="1019578" y="521828"/>
                  <a:pt x="1019578" y="522618"/>
                </a:cubicBezTo>
                <a:cubicBezTo>
                  <a:pt x="1019578" y="522618"/>
                  <a:pt x="1020514" y="524199"/>
                  <a:pt x="1021449" y="524199"/>
                </a:cubicBezTo>
                <a:cubicBezTo>
                  <a:pt x="1021449" y="524993"/>
                  <a:pt x="1022384" y="525783"/>
                  <a:pt x="1022384" y="525783"/>
                </a:cubicBezTo>
                <a:cubicBezTo>
                  <a:pt x="1022384" y="526573"/>
                  <a:pt x="1020514" y="527364"/>
                  <a:pt x="1020514" y="527364"/>
                </a:cubicBezTo>
                <a:cubicBezTo>
                  <a:pt x="1020514" y="528154"/>
                  <a:pt x="1022384" y="528948"/>
                  <a:pt x="1022384" y="528948"/>
                </a:cubicBezTo>
                <a:cubicBezTo>
                  <a:pt x="1022384" y="529738"/>
                  <a:pt x="1020514" y="530529"/>
                  <a:pt x="1020514" y="530529"/>
                </a:cubicBezTo>
                <a:cubicBezTo>
                  <a:pt x="1019578" y="530529"/>
                  <a:pt x="1017708" y="531319"/>
                  <a:pt x="1017708" y="532109"/>
                </a:cubicBezTo>
                <a:lnTo>
                  <a:pt x="1019578" y="533693"/>
                </a:lnTo>
                <a:cubicBezTo>
                  <a:pt x="1020514" y="534484"/>
                  <a:pt x="1020514" y="534484"/>
                  <a:pt x="1021449" y="535274"/>
                </a:cubicBezTo>
                <a:cubicBezTo>
                  <a:pt x="1019578" y="536065"/>
                  <a:pt x="1018643" y="536855"/>
                  <a:pt x="1016776" y="538439"/>
                </a:cubicBezTo>
                <a:cubicBezTo>
                  <a:pt x="1016776" y="537649"/>
                  <a:pt x="1015840" y="536855"/>
                  <a:pt x="1015840" y="536065"/>
                </a:cubicBezTo>
                <a:cubicBezTo>
                  <a:pt x="1014905" y="536065"/>
                  <a:pt x="1013970" y="535274"/>
                  <a:pt x="1013970" y="534484"/>
                </a:cubicBezTo>
                <a:cubicBezTo>
                  <a:pt x="1013970" y="534484"/>
                  <a:pt x="1015840" y="533693"/>
                  <a:pt x="1015840" y="532900"/>
                </a:cubicBezTo>
                <a:cubicBezTo>
                  <a:pt x="1015840" y="532900"/>
                  <a:pt x="1014905" y="531319"/>
                  <a:pt x="1013970" y="531319"/>
                </a:cubicBezTo>
                <a:cubicBezTo>
                  <a:pt x="1013970" y="531319"/>
                  <a:pt x="1013035" y="532900"/>
                  <a:pt x="1012102" y="532900"/>
                </a:cubicBezTo>
                <a:lnTo>
                  <a:pt x="1011167" y="531319"/>
                </a:lnTo>
                <a:cubicBezTo>
                  <a:pt x="1010232" y="531319"/>
                  <a:pt x="1009297" y="532109"/>
                  <a:pt x="1008361" y="532109"/>
                </a:cubicBezTo>
                <a:cubicBezTo>
                  <a:pt x="1008361" y="532900"/>
                  <a:pt x="1007429" y="533693"/>
                  <a:pt x="1006494" y="533693"/>
                </a:cubicBezTo>
                <a:cubicBezTo>
                  <a:pt x="1005559" y="534484"/>
                  <a:pt x="1005559" y="534484"/>
                  <a:pt x="1004623" y="535274"/>
                </a:cubicBezTo>
                <a:cubicBezTo>
                  <a:pt x="1003688" y="535274"/>
                  <a:pt x="1002756" y="536065"/>
                  <a:pt x="1002756" y="536065"/>
                </a:cubicBezTo>
                <a:cubicBezTo>
                  <a:pt x="1001821" y="536855"/>
                  <a:pt x="1000886" y="534484"/>
                  <a:pt x="1000886" y="534484"/>
                </a:cubicBezTo>
                <a:cubicBezTo>
                  <a:pt x="999950" y="534484"/>
                  <a:pt x="999015" y="536065"/>
                  <a:pt x="999015" y="536065"/>
                </a:cubicBezTo>
                <a:cubicBezTo>
                  <a:pt x="998083" y="536065"/>
                  <a:pt x="997148" y="537649"/>
                  <a:pt x="996212" y="537649"/>
                </a:cubicBezTo>
                <a:cubicBezTo>
                  <a:pt x="996212" y="537649"/>
                  <a:pt x="995277" y="536065"/>
                  <a:pt x="995277" y="535274"/>
                </a:cubicBezTo>
                <a:lnTo>
                  <a:pt x="997148" y="534484"/>
                </a:lnTo>
                <a:cubicBezTo>
                  <a:pt x="997148" y="533693"/>
                  <a:pt x="995277" y="532900"/>
                  <a:pt x="995277" y="532109"/>
                </a:cubicBezTo>
                <a:lnTo>
                  <a:pt x="997148" y="531319"/>
                </a:lnTo>
                <a:cubicBezTo>
                  <a:pt x="998083" y="530529"/>
                  <a:pt x="996212" y="529738"/>
                  <a:pt x="996212" y="529738"/>
                </a:cubicBezTo>
                <a:cubicBezTo>
                  <a:pt x="996212" y="528948"/>
                  <a:pt x="998083" y="528154"/>
                  <a:pt x="998083" y="528154"/>
                </a:cubicBezTo>
                <a:cubicBezTo>
                  <a:pt x="998083" y="527364"/>
                  <a:pt x="997148" y="526573"/>
                  <a:pt x="996212" y="526573"/>
                </a:cubicBezTo>
                <a:cubicBezTo>
                  <a:pt x="996212" y="525783"/>
                  <a:pt x="995277" y="524993"/>
                  <a:pt x="995277" y="524199"/>
                </a:cubicBezTo>
                <a:cubicBezTo>
                  <a:pt x="994342" y="524199"/>
                  <a:pt x="993407" y="523409"/>
                  <a:pt x="993407" y="522618"/>
                </a:cubicBezTo>
                <a:cubicBezTo>
                  <a:pt x="993407" y="523409"/>
                  <a:pt x="991539" y="523409"/>
                  <a:pt x="991539" y="524199"/>
                </a:cubicBezTo>
                <a:cubicBezTo>
                  <a:pt x="991539" y="524199"/>
                  <a:pt x="992474" y="524993"/>
                  <a:pt x="992474" y="525783"/>
                </a:cubicBezTo>
                <a:cubicBezTo>
                  <a:pt x="992474" y="526573"/>
                  <a:pt x="990604" y="526573"/>
                  <a:pt x="990604" y="527364"/>
                </a:cubicBezTo>
                <a:cubicBezTo>
                  <a:pt x="990604" y="527364"/>
                  <a:pt x="992474" y="528154"/>
                  <a:pt x="992474" y="528948"/>
                </a:cubicBezTo>
                <a:cubicBezTo>
                  <a:pt x="992474" y="529738"/>
                  <a:pt x="990604" y="529738"/>
                  <a:pt x="990604" y="530529"/>
                </a:cubicBezTo>
                <a:cubicBezTo>
                  <a:pt x="990604" y="530529"/>
                  <a:pt x="991539" y="531319"/>
                  <a:pt x="991539" y="532109"/>
                </a:cubicBezTo>
                <a:cubicBezTo>
                  <a:pt x="991539" y="532109"/>
                  <a:pt x="989669" y="532900"/>
                  <a:pt x="989669" y="533693"/>
                </a:cubicBezTo>
                <a:cubicBezTo>
                  <a:pt x="989669" y="533693"/>
                  <a:pt x="990604" y="534484"/>
                  <a:pt x="991539" y="535274"/>
                </a:cubicBezTo>
                <a:cubicBezTo>
                  <a:pt x="991539" y="535274"/>
                  <a:pt x="993407" y="536855"/>
                  <a:pt x="992474" y="536855"/>
                </a:cubicBezTo>
                <a:cubicBezTo>
                  <a:pt x="992474" y="537649"/>
                  <a:pt x="991539" y="538439"/>
                  <a:pt x="990604" y="538439"/>
                </a:cubicBezTo>
                <a:lnTo>
                  <a:pt x="989669" y="536855"/>
                </a:lnTo>
                <a:cubicBezTo>
                  <a:pt x="988733" y="536065"/>
                  <a:pt x="987801" y="534484"/>
                  <a:pt x="987801" y="534484"/>
                </a:cubicBezTo>
                <a:cubicBezTo>
                  <a:pt x="986866" y="534484"/>
                  <a:pt x="985931" y="536065"/>
                  <a:pt x="985931" y="536065"/>
                </a:cubicBezTo>
                <a:cubicBezTo>
                  <a:pt x="984996" y="536065"/>
                  <a:pt x="984060" y="537649"/>
                  <a:pt x="983125" y="537649"/>
                </a:cubicBezTo>
                <a:lnTo>
                  <a:pt x="982193" y="536065"/>
                </a:lnTo>
                <a:cubicBezTo>
                  <a:pt x="981258" y="535274"/>
                  <a:pt x="980322" y="533693"/>
                  <a:pt x="980322" y="533693"/>
                </a:cubicBezTo>
                <a:cubicBezTo>
                  <a:pt x="979387" y="533693"/>
                  <a:pt x="978455" y="535274"/>
                  <a:pt x="978455" y="535274"/>
                </a:cubicBezTo>
                <a:cubicBezTo>
                  <a:pt x="977520" y="535274"/>
                  <a:pt x="976584" y="536065"/>
                  <a:pt x="976584" y="536855"/>
                </a:cubicBezTo>
                <a:cubicBezTo>
                  <a:pt x="975649" y="536855"/>
                  <a:pt x="974714" y="537649"/>
                  <a:pt x="973779" y="537649"/>
                </a:cubicBezTo>
                <a:cubicBezTo>
                  <a:pt x="973779" y="538439"/>
                  <a:pt x="972846" y="539229"/>
                  <a:pt x="971911" y="539229"/>
                </a:cubicBezTo>
                <a:cubicBezTo>
                  <a:pt x="971911" y="539229"/>
                  <a:pt x="970976" y="537649"/>
                  <a:pt x="970041" y="537649"/>
                </a:cubicBezTo>
                <a:cubicBezTo>
                  <a:pt x="970041" y="537649"/>
                  <a:pt x="971911" y="536065"/>
                  <a:pt x="972846" y="536065"/>
                </a:cubicBezTo>
                <a:cubicBezTo>
                  <a:pt x="972846" y="536065"/>
                  <a:pt x="974714" y="535274"/>
                  <a:pt x="974714" y="534484"/>
                </a:cubicBezTo>
                <a:cubicBezTo>
                  <a:pt x="974714" y="534484"/>
                  <a:pt x="972846" y="533693"/>
                  <a:pt x="972846" y="532900"/>
                </a:cubicBezTo>
                <a:cubicBezTo>
                  <a:pt x="972846" y="532900"/>
                  <a:pt x="971911" y="532109"/>
                  <a:pt x="970976" y="531319"/>
                </a:cubicBezTo>
                <a:cubicBezTo>
                  <a:pt x="970976" y="530529"/>
                  <a:pt x="970041" y="530529"/>
                  <a:pt x="970041" y="529738"/>
                </a:cubicBezTo>
                <a:cubicBezTo>
                  <a:pt x="969105" y="528948"/>
                  <a:pt x="969105" y="528154"/>
                  <a:pt x="968173" y="528154"/>
                </a:cubicBezTo>
                <a:cubicBezTo>
                  <a:pt x="968173" y="527364"/>
                  <a:pt x="967238" y="526573"/>
                  <a:pt x="966303" y="525783"/>
                </a:cubicBezTo>
                <a:lnTo>
                  <a:pt x="964432" y="527364"/>
                </a:lnTo>
                <a:cubicBezTo>
                  <a:pt x="963497" y="527364"/>
                  <a:pt x="963497" y="525783"/>
                  <a:pt x="962565" y="525783"/>
                </a:cubicBezTo>
                <a:cubicBezTo>
                  <a:pt x="961630" y="526573"/>
                  <a:pt x="959759" y="527364"/>
                  <a:pt x="958824" y="528154"/>
                </a:cubicBezTo>
                <a:cubicBezTo>
                  <a:pt x="959759" y="528154"/>
                  <a:pt x="959759" y="529738"/>
                  <a:pt x="960694" y="529738"/>
                </a:cubicBezTo>
                <a:cubicBezTo>
                  <a:pt x="960694" y="529738"/>
                  <a:pt x="961630" y="528948"/>
                  <a:pt x="962565" y="528948"/>
                </a:cubicBezTo>
                <a:cubicBezTo>
                  <a:pt x="962565" y="528948"/>
                  <a:pt x="963497" y="529738"/>
                  <a:pt x="964432" y="530529"/>
                </a:cubicBezTo>
                <a:lnTo>
                  <a:pt x="965368" y="532109"/>
                </a:lnTo>
                <a:lnTo>
                  <a:pt x="963497" y="533693"/>
                </a:lnTo>
                <a:cubicBezTo>
                  <a:pt x="962565" y="533693"/>
                  <a:pt x="962565" y="534484"/>
                  <a:pt x="961630" y="535274"/>
                </a:cubicBezTo>
                <a:cubicBezTo>
                  <a:pt x="960694" y="535274"/>
                  <a:pt x="959759" y="536065"/>
                  <a:pt x="959759" y="536065"/>
                </a:cubicBezTo>
                <a:cubicBezTo>
                  <a:pt x="958824" y="536855"/>
                  <a:pt x="957892" y="536855"/>
                  <a:pt x="956956" y="537649"/>
                </a:cubicBezTo>
                <a:cubicBezTo>
                  <a:pt x="956956" y="537649"/>
                  <a:pt x="955086" y="538439"/>
                  <a:pt x="955086" y="539229"/>
                </a:cubicBezTo>
                <a:cubicBezTo>
                  <a:pt x="955086" y="539229"/>
                  <a:pt x="956956" y="540020"/>
                  <a:pt x="956956" y="540810"/>
                </a:cubicBezTo>
                <a:cubicBezTo>
                  <a:pt x="955086" y="541601"/>
                  <a:pt x="954151" y="542394"/>
                  <a:pt x="952283" y="543185"/>
                </a:cubicBezTo>
                <a:cubicBezTo>
                  <a:pt x="952283" y="543185"/>
                  <a:pt x="951348" y="542394"/>
                  <a:pt x="951348" y="541601"/>
                </a:cubicBezTo>
                <a:cubicBezTo>
                  <a:pt x="950413" y="541601"/>
                  <a:pt x="949477" y="540810"/>
                  <a:pt x="949477" y="540020"/>
                </a:cubicBezTo>
                <a:cubicBezTo>
                  <a:pt x="949477" y="540020"/>
                  <a:pt x="951348" y="539229"/>
                  <a:pt x="951348" y="538439"/>
                </a:cubicBezTo>
                <a:cubicBezTo>
                  <a:pt x="951348" y="538439"/>
                  <a:pt x="950413" y="536855"/>
                  <a:pt x="949477" y="536855"/>
                </a:cubicBezTo>
                <a:cubicBezTo>
                  <a:pt x="949477" y="536065"/>
                  <a:pt x="948545" y="535274"/>
                  <a:pt x="948545" y="535274"/>
                </a:cubicBezTo>
                <a:cubicBezTo>
                  <a:pt x="947610" y="534484"/>
                  <a:pt x="947610" y="533693"/>
                  <a:pt x="946675" y="532900"/>
                </a:cubicBezTo>
                <a:cubicBezTo>
                  <a:pt x="945740" y="532109"/>
                  <a:pt x="944804" y="531319"/>
                  <a:pt x="943872" y="529738"/>
                </a:cubicBezTo>
                <a:cubicBezTo>
                  <a:pt x="942937" y="529738"/>
                  <a:pt x="942002" y="531319"/>
                  <a:pt x="941066" y="531319"/>
                </a:cubicBezTo>
                <a:cubicBezTo>
                  <a:pt x="941066" y="531319"/>
                  <a:pt x="940131" y="528948"/>
                  <a:pt x="940131" y="529738"/>
                </a:cubicBezTo>
                <a:cubicBezTo>
                  <a:pt x="939196" y="529738"/>
                  <a:pt x="938264" y="530529"/>
                  <a:pt x="937328" y="530529"/>
                </a:cubicBezTo>
                <a:lnTo>
                  <a:pt x="939196" y="532109"/>
                </a:lnTo>
                <a:cubicBezTo>
                  <a:pt x="939196" y="532900"/>
                  <a:pt x="937328" y="533693"/>
                  <a:pt x="937328" y="533693"/>
                </a:cubicBezTo>
                <a:lnTo>
                  <a:pt x="935458" y="532109"/>
                </a:lnTo>
                <a:cubicBezTo>
                  <a:pt x="935458" y="532109"/>
                  <a:pt x="933587" y="532900"/>
                  <a:pt x="933587" y="533693"/>
                </a:cubicBezTo>
                <a:cubicBezTo>
                  <a:pt x="933587" y="533693"/>
                  <a:pt x="935458" y="534484"/>
                  <a:pt x="935458" y="535274"/>
                </a:cubicBezTo>
                <a:cubicBezTo>
                  <a:pt x="935458" y="535274"/>
                  <a:pt x="933587" y="536065"/>
                  <a:pt x="932655" y="536855"/>
                </a:cubicBezTo>
                <a:cubicBezTo>
                  <a:pt x="931720" y="535274"/>
                  <a:pt x="930785" y="534484"/>
                  <a:pt x="929849" y="532900"/>
                </a:cubicBezTo>
                <a:lnTo>
                  <a:pt x="927982" y="534484"/>
                </a:lnTo>
                <a:cubicBezTo>
                  <a:pt x="927047" y="533693"/>
                  <a:pt x="927047" y="532900"/>
                  <a:pt x="926112" y="532900"/>
                </a:cubicBezTo>
                <a:cubicBezTo>
                  <a:pt x="926112" y="532109"/>
                  <a:pt x="925176" y="531319"/>
                  <a:pt x="924241" y="530529"/>
                </a:cubicBezTo>
                <a:lnTo>
                  <a:pt x="927047" y="529738"/>
                </a:lnTo>
                <a:cubicBezTo>
                  <a:pt x="927047" y="528948"/>
                  <a:pt x="925176" y="528154"/>
                  <a:pt x="925176" y="527364"/>
                </a:cubicBezTo>
                <a:cubicBezTo>
                  <a:pt x="924241" y="527364"/>
                  <a:pt x="924241" y="526573"/>
                  <a:pt x="923309" y="525783"/>
                </a:cubicBezTo>
                <a:cubicBezTo>
                  <a:pt x="923309" y="524993"/>
                  <a:pt x="922374" y="524993"/>
                  <a:pt x="922374" y="524199"/>
                </a:cubicBezTo>
                <a:cubicBezTo>
                  <a:pt x="921438" y="523409"/>
                  <a:pt x="920503" y="522618"/>
                  <a:pt x="920503" y="522618"/>
                </a:cubicBezTo>
                <a:cubicBezTo>
                  <a:pt x="920503" y="521828"/>
                  <a:pt x="918636" y="521037"/>
                  <a:pt x="918636" y="520247"/>
                </a:cubicBezTo>
                <a:cubicBezTo>
                  <a:pt x="917700" y="520247"/>
                  <a:pt x="917700" y="521828"/>
                  <a:pt x="916765" y="521828"/>
                </a:cubicBezTo>
                <a:cubicBezTo>
                  <a:pt x="916765" y="522618"/>
                  <a:pt x="917700" y="523409"/>
                  <a:pt x="918636" y="523409"/>
                </a:cubicBezTo>
                <a:cubicBezTo>
                  <a:pt x="918636" y="524199"/>
                  <a:pt x="919568" y="524993"/>
                  <a:pt x="919568" y="525783"/>
                </a:cubicBezTo>
                <a:lnTo>
                  <a:pt x="917700" y="526573"/>
                </a:lnTo>
                <a:cubicBezTo>
                  <a:pt x="917700" y="527364"/>
                  <a:pt x="918636" y="528154"/>
                  <a:pt x="919568" y="528948"/>
                </a:cubicBezTo>
                <a:cubicBezTo>
                  <a:pt x="919568" y="528948"/>
                  <a:pt x="920503" y="529738"/>
                  <a:pt x="920503" y="530529"/>
                </a:cubicBezTo>
                <a:cubicBezTo>
                  <a:pt x="921438" y="530529"/>
                  <a:pt x="918636" y="531319"/>
                  <a:pt x="918636" y="532109"/>
                </a:cubicBezTo>
                <a:cubicBezTo>
                  <a:pt x="917700" y="530529"/>
                  <a:pt x="916765" y="529738"/>
                  <a:pt x="915830" y="528154"/>
                </a:cubicBezTo>
                <a:cubicBezTo>
                  <a:pt x="914895" y="527364"/>
                  <a:pt x="914895" y="527364"/>
                  <a:pt x="913963" y="526573"/>
                </a:cubicBezTo>
                <a:cubicBezTo>
                  <a:pt x="913963" y="525783"/>
                  <a:pt x="913027" y="524993"/>
                  <a:pt x="912092" y="524993"/>
                </a:cubicBezTo>
                <a:cubicBezTo>
                  <a:pt x="912092" y="524199"/>
                  <a:pt x="911157" y="523409"/>
                  <a:pt x="911157" y="522618"/>
                </a:cubicBezTo>
                <a:cubicBezTo>
                  <a:pt x="910222" y="522618"/>
                  <a:pt x="909286" y="524199"/>
                  <a:pt x="908354" y="524199"/>
                </a:cubicBezTo>
                <a:cubicBezTo>
                  <a:pt x="909286" y="524993"/>
                  <a:pt x="910222" y="525783"/>
                  <a:pt x="910222" y="525783"/>
                </a:cubicBezTo>
                <a:cubicBezTo>
                  <a:pt x="911157" y="526573"/>
                  <a:pt x="912092" y="527364"/>
                  <a:pt x="912092" y="528154"/>
                </a:cubicBezTo>
                <a:cubicBezTo>
                  <a:pt x="912092" y="528154"/>
                  <a:pt x="913963" y="528948"/>
                  <a:pt x="913963" y="529738"/>
                </a:cubicBezTo>
                <a:lnTo>
                  <a:pt x="911157" y="530529"/>
                </a:lnTo>
                <a:cubicBezTo>
                  <a:pt x="912092" y="531319"/>
                  <a:pt x="913027" y="532109"/>
                  <a:pt x="913027" y="532900"/>
                </a:cubicBezTo>
                <a:cubicBezTo>
                  <a:pt x="913963" y="532900"/>
                  <a:pt x="913963" y="533693"/>
                  <a:pt x="914895" y="534484"/>
                </a:cubicBezTo>
                <a:cubicBezTo>
                  <a:pt x="913963" y="534484"/>
                  <a:pt x="913027" y="536065"/>
                  <a:pt x="913027" y="536065"/>
                </a:cubicBezTo>
                <a:cubicBezTo>
                  <a:pt x="912092" y="536065"/>
                  <a:pt x="911157" y="533693"/>
                  <a:pt x="911157" y="533693"/>
                </a:cubicBezTo>
                <a:lnTo>
                  <a:pt x="909286" y="535274"/>
                </a:lnTo>
                <a:lnTo>
                  <a:pt x="910222" y="536855"/>
                </a:lnTo>
                <a:cubicBezTo>
                  <a:pt x="911157" y="537649"/>
                  <a:pt x="912092" y="538439"/>
                  <a:pt x="912092" y="539229"/>
                </a:cubicBezTo>
                <a:lnTo>
                  <a:pt x="910222" y="540020"/>
                </a:lnTo>
                <a:cubicBezTo>
                  <a:pt x="909286" y="540020"/>
                  <a:pt x="908354" y="538439"/>
                  <a:pt x="908354" y="538439"/>
                </a:cubicBezTo>
                <a:cubicBezTo>
                  <a:pt x="908354" y="537649"/>
                  <a:pt x="907419" y="537649"/>
                  <a:pt x="906484" y="536855"/>
                </a:cubicBezTo>
                <a:cubicBezTo>
                  <a:pt x="906484" y="536065"/>
                  <a:pt x="905548" y="535274"/>
                  <a:pt x="905548" y="535274"/>
                </a:cubicBezTo>
                <a:cubicBezTo>
                  <a:pt x="904613" y="534484"/>
                  <a:pt x="903681" y="533693"/>
                  <a:pt x="903681" y="532900"/>
                </a:cubicBezTo>
                <a:lnTo>
                  <a:pt x="905548" y="532109"/>
                </a:lnTo>
                <a:cubicBezTo>
                  <a:pt x="905548" y="531319"/>
                  <a:pt x="904613" y="530529"/>
                  <a:pt x="903681" y="529738"/>
                </a:cubicBezTo>
                <a:lnTo>
                  <a:pt x="902746" y="528154"/>
                </a:lnTo>
                <a:lnTo>
                  <a:pt x="900875" y="529738"/>
                </a:lnTo>
                <a:cubicBezTo>
                  <a:pt x="899940" y="529738"/>
                  <a:pt x="901810" y="531319"/>
                  <a:pt x="901810" y="531319"/>
                </a:cubicBezTo>
                <a:cubicBezTo>
                  <a:pt x="901810" y="532109"/>
                  <a:pt x="900875" y="532109"/>
                  <a:pt x="899940" y="532900"/>
                </a:cubicBezTo>
                <a:cubicBezTo>
                  <a:pt x="899005" y="532900"/>
                  <a:pt x="899005" y="533693"/>
                  <a:pt x="898073" y="533693"/>
                </a:cubicBezTo>
                <a:cubicBezTo>
                  <a:pt x="897137" y="533693"/>
                  <a:pt x="897137" y="532900"/>
                  <a:pt x="896202" y="532109"/>
                </a:cubicBezTo>
                <a:cubicBezTo>
                  <a:pt x="895267" y="531319"/>
                  <a:pt x="894331" y="529738"/>
                  <a:pt x="893399" y="528948"/>
                </a:cubicBezTo>
                <a:cubicBezTo>
                  <a:pt x="892464" y="528154"/>
                  <a:pt x="892464" y="527364"/>
                  <a:pt x="891529" y="527364"/>
                </a:cubicBezTo>
                <a:cubicBezTo>
                  <a:pt x="890594" y="525783"/>
                  <a:pt x="889658" y="524993"/>
                  <a:pt x="888726" y="523409"/>
                </a:cubicBezTo>
                <a:cubicBezTo>
                  <a:pt x="887791" y="524199"/>
                  <a:pt x="886856" y="524199"/>
                  <a:pt x="885920" y="524993"/>
                </a:cubicBezTo>
                <a:cubicBezTo>
                  <a:pt x="885920" y="524993"/>
                  <a:pt x="884053" y="525783"/>
                  <a:pt x="884053" y="526573"/>
                </a:cubicBezTo>
                <a:cubicBezTo>
                  <a:pt x="884053" y="526573"/>
                  <a:pt x="885920" y="527364"/>
                  <a:pt x="885920" y="528154"/>
                </a:cubicBezTo>
                <a:cubicBezTo>
                  <a:pt x="885920" y="528154"/>
                  <a:pt x="887791" y="528948"/>
                  <a:pt x="887791" y="529738"/>
                </a:cubicBezTo>
                <a:cubicBezTo>
                  <a:pt x="886856" y="529738"/>
                  <a:pt x="885920" y="530529"/>
                  <a:pt x="884985" y="531319"/>
                </a:cubicBezTo>
                <a:lnTo>
                  <a:pt x="884053" y="528948"/>
                </a:lnTo>
                <a:cubicBezTo>
                  <a:pt x="883118" y="528948"/>
                  <a:pt x="882182" y="530529"/>
                  <a:pt x="881247" y="530529"/>
                </a:cubicBezTo>
                <a:cubicBezTo>
                  <a:pt x="881247" y="530529"/>
                  <a:pt x="880312" y="531319"/>
                  <a:pt x="879377" y="532109"/>
                </a:cubicBezTo>
                <a:lnTo>
                  <a:pt x="877509" y="533693"/>
                </a:lnTo>
                <a:cubicBezTo>
                  <a:pt x="876574" y="532900"/>
                  <a:pt x="876574" y="532109"/>
                  <a:pt x="875639" y="531319"/>
                </a:cubicBezTo>
                <a:lnTo>
                  <a:pt x="877509" y="530529"/>
                </a:lnTo>
                <a:cubicBezTo>
                  <a:pt x="877509" y="529738"/>
                  <a:pt x="876574" y="528948"/>
                  <a:pt x="876574" y="528154"/>
                </a:cubicBezTo>
                <a:cubicBezTo>
                  <a:pt x="875639" y="528154"/>
                  <a:pt x="874703" y="526573"/>
                  <a:pt x="874703" y="526573"/>
                </a:cubicBezTo>
                <a:cubicBezTo>
                  <a:pt x="873771" y="526573"/>
                  <a:pt x="872836" y="528154"/>
                  <a:pt x="872836" y="528154"/>
                </a:cubicBezTo>
                <a:cubicBezTo>
                  <a:pt x="872836" y="528154"/>
                  <a:pt x="870966" y="528948"/>
                  <a:pt x="870966" y="529738"/>
                </a:cubicBezTo>
                <a:cubicBezTo>
                  <a:pt x="870030" y="529738"/>
                  <a:pt x="871901" y="530529"/>
                  <a:pt x="871901" y="531319"/>
                </a:cubicBezTo>
                <a:cubicBezTo>
                  <a:pt x="871901" y="531319"/>
                  <a:pt x="870966" y="532109"/>
                  <a:pt x="870030" y="532900"/>
                </a:cubicBezTo>
                <a:cubicBezTo>
                  <a:pt x="869095" y="532900"/>
                  <a:pt x="869095" y="533693"/>
                  <a:pt x="868163" y="533693"/>
                </a:cubicBezTo>
                <a:cubicBezTo>
                  <a:pt x="867228" y="533693"/>
                  <a:pt x="867228" y="532109"/>
                  <a:pt x="866292" y="532109"/>
                </a:cubicBezTo>
                <a:lnTo>
                  <a:pt x="864422" y="533693"/>
                </a:lnTo>
                <a:cubicBezTo>
                  <a:pt x="863490" y="533693"/>
                  <a:pt x="862554" y="532109"/>
                  <a:pt x="862554" y="531319"/>
                </a:cubicBezTo>
                <a:cubicBezTo>
                  <a:pt x="862554" y="531319"/>
                  <a:pt x="860684" y="530529"/>
                  <a:pt x="860684" y="529738"/>
                </a:cubicBezTo>
                <a:lnTo>
                  <a:pt x="863490" y="528948"/>
                </a:lnTo>
                <a:cubicBezTo>
                  <a:pt x="863490" y="528154"/>
                  <a:pt x="861619" y="527364"/>
                  <a:pt x="861619" y="526573"/>
                </a:cubicBezTo>
                <a:cubicBezTo>
                  <a:pt x="861619" y="527364"/>
                  <a:pt x="859752" y="527364"/>
                  <a:pt x="859752" y="528154"/>
                </a:cubicBezTo>
                <a:cubicBezTo>
                  <a:pt x="859752" y="528948"/>
                  <a:pt x="857881" y="528948"/>
                  <a:pt x="856946" y="529738"/>
                </a:cubicBezTo>
                <a:cubicBezTo>
                  <a:pt x="856946" y="529738"/>
                  <a:pt x="858817" y="530529"/>
                  <a:pt x="858817" y="531319"/>
                </a:cubicBezTo>
                <a:cubicBezTo>
                  <a:pt x="858817" y="532109"/>
                  <a:pt x="856946" y="532109"/>
                  <a:pt x="856946" y="532900"/>
                </a:cubicBezTo>
                <a:cubicBezTo>
                  <a:pt x="856946" y="532900"/>
                  <a:pt x="858817" y="533693"/>
                  <a:pt x="858817" y="534484"/>
                </a:cubicBezTo>
                <a:cubicBezTo>
                  <a:pt x="858817" y="534484"/>
                  <a:pt x="856946" y="535274"/>
                  <a:pt x="856011" y="536065"/>
                </a:cubicBezTo>
                <a:cubicBezTo>
                  <a:pt x="856011" y="536065"/>
                  <a:pt x="855076" y="536855"/>
                  <a:pt x="854143" y="536855"/>
                </a:cubicBezTo>
                <a:lnTo>
                  <a:pt x="853208" y="535274"/>
                </a:lnTo>
                <a:cubicBezTo>
                  <a:pt x="853208" y="535274"/>
                  <a:pt x="854143" y="533693"/>
                  <a:pt x="855076" y="533693"/>
                </a:cubicBezTo>
                <a:cubicBezTo>
                  <a:pt x="855076" y="533693"/>
                  <a:pt x="853208" y="532900"/>
                  <a:pt x="853208" y="532109"/>
                </a:cubicBezTo>
                <a:cubicBezTo>
                  <a:pt x="853208" y="532109"/>
                  <a:pt x="855076" y="531319"/>
                  <a:pt x="855076" y="530529"/>
                </a:cubicBezTo>
                <a:cubicBezTo>
                  <a:pt x="855076" y="530529"/>
                  <a:pt x="854143" y="529738"/>
                  <a:pt x="854143" y="528948"/>
                </a:cubicBezTo>
                <a:cubicBezTo>
                  <a:pt x="853208" y="528154"/>
                  <a:pt x="852273" y="528154"/>
                  <a:pt x="852273" y="527364"/>
                </a:cubicBezTo>
                <a:cubicBezTo>
                  <a:pt x="852273" y="527364"/>
                  <a:pt x="851338" y="525783"/>
                  <a:pt x="850402" y="525783"/>
                </a:cubicBezTo>
                <a:cubicBezTo>
                  <a:pt x="850402" y="525783"/>
                  <a:pt x="848535" y="527364"/>
                  <a:pt x="848535" y="526573"/>
                </a:cubicBezTo>
                <a:cubicBezTo>
                  <a:pt x="847600" y="526573"/>
                  <a:pt x="847600" y="525783"/>
                  <a:pt x="846664" y="524993"/>
                </a:cubicBezTo>
                <a:cubicBezTo>
                  <a:pt x="845729" y="524199"/>
                  <a:pt x="844794" y="522618"/>
                  <a:pt x="843862" y="521828"/>
                </a:cubicBezTo>
                <a:cubicBezTo>
                  <a:pt x="843862" y="521828"/>
                  <a:pt x="841056" y="522618"/>
                  <a:pt x="841991" y="522618"/>
                </a:cubicBezTo>
                <a:cubicBezTo>
                  <a:pt x="841991" y="523409"/>
                  <a:pt x="842926" y="524199"/>
                  <a:pt x="842926" y="524993"/>
                </a:cubicBezTo>
                <a:cubicBezTo>
                  <a:pt x="843862" y="524993"/>
                  <a:pt x="843862" y="525783"/>
                  <a:pt x="844794" y="526573"/>
                </a:cubicBezTo>
                <a:cubicBezTo>
                  <a:pt x="845729" y="527364"/>
                  <a:pt x="845729" y="527364"/>
                  <a:pt x="846664" y="528154"/>
                </a:cubicBezTo>
                <a:cubicBezTo>
                  <a:pt x="846664" y="528948"/>
                  <a:pt x="847600" y="529738"/>
                  <a:pt x="847600" y="529738"/>
                </a:cubicBezTo>
                <a:lnTo>
                  <a:pt x="845729" y="531319"/>
                </a:lnTo>
                <a:lnTo>
                  <a:pt x="847600" y="532900"/>
                </a:lnTo>
                <a:cubicBezTo>
                  <a:pt x="846664" y="533693"/>
                  <a:pt x="845729" y="533693"/>
                  <a:pt x="845729" y="534484"/>
                </a:cubicBezTo>
                <a:cubicBezTo>
                  <a:pt x="844794" y="535274"/>
                  <a:pt x="843862" y="535274"/>
                  <a:pt x="842926" y="536065"/>
                </a:cubicBezTo>
                <a:cubicBezTo>
                  <a:pt x="842926" y="536065"/>
                  <a:pt x="841991" y="536855"/>
                  <a:pt x="841056" y="536855"/>
                </a:cubicBezTo>
                <a:cubicBezTo>
                  <a:pt x="840121" y="536065"/>
                  <a:pt x="839185" y="534484"/>
                  <a:pt x="838253" y="533693"/>
                </a:cubicBezTo>
                <a:cubicBezTo>
                  <a:pt x="837318" y="532900"/>
                  <a:pt x="837318" y="532109"/>
                  <a:pt x="836383" y="532109"/>
                </a:cubicBezTo>
                <a:cubicBezTo>
                  <a:pt x="836383" y="531319"/>
                  <a:pt x="835448" y="530529"/>
                  <a:pt x="834515" y="529738"/>
                </a:cubicBezTo>
                <a:cubicBezTo>
                  <a:pt x="834515" y="529738"/>
                  <a:pt x="833580" y="528948"/>
                  <a:pt x="833580" y="528154"/>
                </a:cubicBezTo>
                <a:lnTo>
                  <a:pt x="835448" y="527364"/>
                </a:lnTo>
                <a:cubicBezTo>
                  <a:pt x="835448" y="526573"/>
                  <a:pt x="834515" y="525783"/>
                  <a:pt x="833580" y="524993"/>
                </a:cubicBezTo>
                <a:cubicBezTo>
                  <a:pt x="833580" y="524993"/>
                  <a:pt x="832645" y="524199"/>
                  <a:pt x="831710" y="523409"/>
                </a:cubicBezTo>
                <a:cubicBezTo>
                  <a:pt x="831710" y="524199"/>
                  <a:pt x="830774" y="524199"/>
                  <a:pt x="829842" y="524993"/>
                </a:cubicBezTo>
                <a:lnTo>
                  <a:pt x="827972" y="525783"/>
                </a:lnTo>
                <a:cubicBezTo>
                  <a:pt x="827972" y="526573"/>
                  <a:pt x="829842" y="527364"/>
                  <a:pt x="829842" y="528154"/>
                </a:cubicBezTo>
                <a:cubicBezTo>
                  <a:pt x="829842" y="528154"/>
                  <a:pt x="827972" y="528948"/>
                  <a:pt x="827036" y="528948"/>
                </a:cubicBezTo>
                <a:cubicBezTo>
                  <a:pt x="827036" y="529738"/>
                  <a:pt x="828907" y="530529"/>
                  <a:pt x="828907" y="531319"/>
                </a:cubicBezTo>
                <a:lnTo>
                  <a:pt x="827036" y="532109"/>
                </a:lnTo>
                <a:cubicBezTo>
                  <a:pt x="827036" y="532900"/>
                  <a:pt x="828907" y="533693"/>
                  <a:pt x="828907" y="534484"/>
                </a:cubicBezTo>
                <a:cubicBezTo>
                  <a:pt x="827972" y="534484"/>
                  <a:pt x="827036" y="535274"/>
                  <a:pt x="826101" y="535274"/>
                </a:cubicBezTo>
                <a:cubicBezTo>
                  <a:pt x="826101" y="536065"/>
                  <a:pt x="827972" y="536855"/>
                  <a:pt x="827972" y="537649"/>
                </a:cubicBezTo>
                <a:lnTo>
                  <a:pt x="826101" y="538439"/>
                </a:lnTo>
                <a:cubicBezTo>
                  <a:pt x="824234" y="539229"/>
                  <a:pt x="823299" y="540020"/>
                  <a:pt x="821428" y="541601"/>
                </a:cubicBezTo>
                <a:cubicBezTo>
                  <a:pt x="820493" y="540020"/>
                  <a:pt x="819561" y="539229"/>
                  <a:pt x="818625" y="537649"/>
                </a:cubicBezTo>
                <a:cubicBezTo>
                  <a:pt x="818625" y="537649"/>
                  <a:pt x="820493" y="536855"/>
                  <a:pt x="820493" y="536065"/>
                </a:cubicBezTo>
                <a:cubicBezTo>
                  <a:pt x="820493" y="536065"/>
                  <a:pt x="819561" y="535274"/>
                  <a:pt x="819561" y="534484"/>
                </a:cubicBezTo>
                <a:cubicBezTo>
                  <a:pt x="818625" y="534484"/>
                  <a:pt x="817690" y="532900"/>
                  <a:pt x="817690" y="532900"/>
                </a:cubicBezTo>
                <a:cubicBezTo>
                  <a:pt x="816755" y="532900"/>
                  <a:pt x="815820" y="534484"/>
                  <a:pt x="815820" y="534484"/>
                </a:cubicBezTo>
                <a:cubicBezTo>
                  <a:pt x="814884" y="534484"/>
                  <a:pt x="813952" y="532900"/>
                  <a:pt x="813952" y="532109"/>
                </a:cubicBezTo>
                <a:lnTo>
                  <a:pt x="815820" y="531319"/>
                </a:lnTo>
                <a:cubicBezTo>
                  <a:pt x="815820" y="530529"/>
                  <a:pt x="814884" y="529738"/>
                  <a:pt x="813952" y="529738"/>
                </a:cubicBezTo>
                <a:cubicBezTo>
                  <a:pt x="813952" y="528948"/>
                  <a:pt x="813017" y="528154"/>
                  <a:pt x="813017" y="527364"/>
                </a:cubicBezTo>
                <a:lnTo>
                  <a:pt x="814884" y="526573"/>
                </a:lnTo>
                <a:cubicBezTo>
                  <a:pt x="814884" y="525783"/>
                  <a:pt x="813017" y="524993"/>
                  <a:pt x="813017" y="524199"/>
                </a:cubicBezTo>
                <a:cubicBezTo>
                  <a:pt x="813017" y="524199"/>
                  <a:pt x="812082" y="523409"/>
                  <a:pt x="812082" y="522618"/>
                </a:cubicBezTo>
                <a:cubicBezTo>
                  <a:pt x="811146" y="521828"/>
                  <a:pt x="810211" y="521828"/>
                  <a:pt x="810211" y="521037"/>
                </a:cubicBezTo>
                <a:cubicBezTo>
                  <a:pt x="809279" y="521828"/>
                  <a:pt x="808344" y="521828"/>
                  <a:pt x="808344" y="522618"/>
                </a:cubicBezTo>
                <a:cubicBezTo>
                  <a:pt x="807408" y="522618"/>
                  <a:pt x="806473" y="523409"/>
                  <a:pt x="805538" y="523409"/>
                </a:cubicBezTo>
                <a:cubicBezTo>
                  <a:pt x="805538" y="524199"/>
                  <a:pt x="807408" y="524993"/>
                  <a:pt x="807408" y="525783"/>
                </a:cubicBezTo>
                <a:lnTo>
                  <a:pt x="809279" y="527364"/>
                </a:lnTo>
                <a:lnTo>
                  <a:pt x="807408" y="528154"/>
                </a:lnTo>
                <a:cubicBezTo>
                  <a:pt x="806473" y="528948"/>
                  <a:pt x="805538" y="529738"/>
                  <a:pt x="804606" y="529738"/>
                </a:cubicBezTo>
                <a:lnTo>
                  <a:pt x="802735" y="531319"/>
                </a:lnTo>
                <a:lnTo>
                  <a:pt x="804606" y="532900"/>
                </a:lnTo>
                <a:cubicBezTo>
                  <a:pt x="804606" y="533693"/>
                  <a:pt x="805538" y="534484"/>
                  <a:pt x="806473" y="534484"/>
                </a:cubicBezTo>
                <a:cubicBezTo>
                  <a:pt x="806473" y="535274"/>
                  <a:pt x="807408" y="536065"/>
                  <a:pt x="807408" y="536855"/>
                </a:cubicBezTo>
                <a:lnTo>
                  <a:pt x="805538" y="537649"/>
                </a:lnTo>
                <a:cubicBezTo>
                  <a:pt x="805538" y="538439"/>
                  <a:pt x="807408" y="539229"/>
                  <a:pt x="807408" y="540020"/>
                </a:cubicBezTo>
                <a:cubicBezTo>
                  <a:pt x="807408" y="540020"/>
                  <a:pt x="805538" y="540810"/>
                  <a:pt x="804606" y="540810"/>
                </a:cubicBezTo>
                <a:cubicBezTo>
                  <a:pt x="804606" y="540020"/>
                  <a:pt x="803671" y="540020"/>
                  <a:pt x="803671" y="539229"/>
                </a:cubicBezTo>
                <a:cubicBezTo>
                  <a:pt x="802735" y="538439"/>
                  <a:pt x="802735" y="537649"/>
                  <a:pt x="801800" y="537649"/>
                </a:cubicBezTo>
                <a:cubicBezTo>
                  <a:pt x="801800" y="536855"/>
                  <a:pt x="800865" y="536065"/>
                  <a:pt x="799933" y="536065"/>
                </a:cubicBezTo>
                <a:cubicBezTo>
                  <a:pt x="799933" y="535274"/>
                  <a:pt x="798997" y="536855"/>
                  <a:pt x="798062" y="536855"/>
                </a:cubicBezTo>
                <a:lnTo>
                  <a:pt x="796192" y="538439"/>
                </a:lnTo>
                <a:cubicBezTo>
                  <a:pt x="795256" y="538439"/>
                  <a:pt x="794324" y="539229"/>
                  <a:pt x="794324" y="540020"/>
                </a:cubicBezTo>
                <a:cubicBezTo>
                  <a:pt x="793389" y="540020"/>
                  <a:pt x="792454" y="538439"/>
                  <a:pt x="792454" y="537649"/>
                </a:cubicBezTo>
                <a:cubicBezTo>
                  <a:pt x="791518" y="537649"/>
                  <a:pt x="790583" y="539229"/>
                  <a:pt x="790583" y="539229"/>
                </a:cubicBezTo>
                <a:cubicBezTo>
                  <a:pt x="789651" y="539229"/>
                  <a:pt x="788716" y="537649"/>
                  <a:pt x="788716" y="537649"/>
                </a:cubicBezTo>
                <a:lnTo>
                  <a:pt x="790583" y="536065"/>
                </a:lnTo>
                <a:cubicBezTo>
                  <a:pt x="791518" y="536065"/>
                  <a:pt x="792454" y="535274"/>
                  <a:pt x="792454" y="534484"/>
                </a:cubicBezTo>
                <a:cubicBezTo>
                  <a:pt x="793389" y="534484"/>
                  <a:pt x="791518" y="533693"/>
                  <a:pt x="791518" y="532900"/>
                </a:cubicBezTo>
                <a:cubicBezTo>
                  <a:pt x="790583" y="532109"/>
                  <a:pt x="790583" y="532109"/>
                  <a:pt x="789651" y="531319"/>
                </a:cubicBezTo>
                <a:cubicBezTo>
                  <a:pt x="789651" y="530529"/>
                  <a:pt x="788716" y="529738"/>
                  <a:pt x="787780" y="529738"/>
                </a:cubicBezTo>
                <a:cubicBezTo>
                  <a:pt x="787780" y="528948"/>
                  <a:pt x="786845" y="528154"/>
                  <a:pt x="786845" y="528154"/>
                </a:cubicBezTo>
                <a:cubicBezTo>
                  <a:pt x="785910" y="527364"/>
                  <a:pt x="784975" y="528948"/>
                  <a:pt x="784043" y="528948"/>
                </a:cubicBezTo>
                <a:cubicBezTo>
                  <a:pt x="784043" y="528948"/>
                  <a:pt x="783107" y="528154"/>
                  <a:pt x="783107" y="527364"/>
                </a:cubicBezTo>
                <a:cubicBezTo>
                  <a:pt x="782172" y="526573"/>
                  <a:pt x="781237" y="525783"/>
                  <a:pt x="781237" y="525783"/>
                </a:cubicBezTo>
                <a:cubicBezTo>
                  <a:pt x="781237" y="524993"/>
                  <a:pt x="783107" y="524199"/>
                  <a:pt x="783107" y="524199"/>
                </a:cubicBezTo>
                <a:cubicBezTo>
                  <a:pt x="783107" y="523409"/>
                  <a:pt x="782172" y="523409"/>
                  <a:pt x="782172" y="522618"/>
                </a:cubicBezTo>
                <a:cubicBezTo>
                  <a:pt x="781237" y="522618"/>
                  <a:pt x="779369" y="523409"/>
                  <a:pt x="779369" y="524199"/>
                </a:cubicBezTo>
                <a:lnTo>
                  <a:pt x="777499" y="524993"/>
                </a:lnTo>
                <a:cubicBezTo>
                  <a:pt x="777499" y="525783"/>
                  <a:pt x="779369" y="526573"/>
                  <a:pt x="779369" y="526573"/>
                </a:cubicBezTo>
                <a:cubicBezTo>
                  <a:pt x="779369" y="527364"/>
                  <a:pt x="781237" y="528154"/>
                  <a:pt x="780301" y="528948"/>
                </a:cubicBezTo>
                <a:cubicBezTo>
                  <a:pt x="780301" y="528948"/>
                  <a:pt x="779369" y="529738"/>
                  <a:pt x="778434" y="529738"/>
                </a:cubicBezTo>
                <a:cubicBezTo>
                  <a:pt x="778434" y="530529"/>
                  <a:pt x="776564" y="531319"/>
                  <a:pt x="776564" y="531319"/>
                </a:cubicBezTo>
                <a:cubicBezTo>
                  <a:pt x="776564" y="531319"/>
                  <a:pt x="777499" y="532900"/>
                  <a:pt x="778434" y="532900"/>
                </a:cubicBezTo>
                <a:cubicBezTo>
                  <a:pt x="778434" y="533693"/>
                  <a:pt x="780301" y="534484"/>
                  <a:pt x="779369" y="535274"/>
                </a:cubicBezTo>
                <a:cubicBezTo>
                  <a:pt x="779369" y="535274"/>
                  <a:pt x="778434" y="536065"/>
                  <a:pt x="777499" y="536065"/>
                </a:cubicBezTo>
                <a:cubicBezTo>
                  <a:pt x="776564" y="536855"/>
                  <a:pt x="776564" y="536855"/>
                  <a:pt x="775628" y="537649"/>
                </a:cubicBezTo>
                <a:cubicBezTo>
                  <a:pt x="775628" y="538439"/>
                  <a:pt x="777499" y="539229"/>
                  <a:pt x="777499" y="539229"/>
                </a:cubicBezTo>
                <a:cubicBezTo>
                  <a:pt x="777499" y="539229"/>
                  <a:pt x="775628" y="540810"/>
                  <a:pt x="774696" y="540810"/>
                </a:cubicBezTo>
                <a:lnTo>
                  <a:pt x="773761" y="539229"/>
                </a:lnTo>
                <a:cubicBezTo>
                  <a:pt x="772826" y="538439"/>
                  <a:pt x="772826" y="537649"/>
                  <a:pt x="771890" y="536855"/>
                </a:cubicBezTo>
                <a:lnTo>
                  <a:pt x="773761" y="536065"/>
                </a:lnTo>
                <a:cubicBezTo>
                  <a:pt x="773761" y="535274"/>
                  <a:pt x="771890" y="534484"/>
                  <a:pt x="772826" y="534484"/>
                </a:cubicBezTo>
                <a:cubicBezTo>
                  <a:pt x="772826" y="533693"/>
                  <a:pt x="774696" y="533693"/>
                  <a:pt x="774696" y="532900"/>
                </a:cubicBezTo>
                <a:cubicBezTo>
                  <a:pt x="774696" y="532109"/>
                  <a:pt x="772826" y="531319"/>
                  <a:pt x="772826" y="531319"/>
                </a:cubicBezTo>
                <a:cubicBezTo>
                  <a:pt x="772826" y="530529"/>
                  <a:pt x="774696" y="530529"/>
                  <a:pt x="774696" y="529738"/>
                </a:cubicBezTo>
                <a:cubicBezTo>
                  <a:pt x="773761" y="528154"/>
                  <a:pt x="772826" y="527364"/>
                  <a:pt x="771890" y="525783"/>
                </a:cubicBezTo>
                <a:cubicBezTo>
                  <a:pt x="770955" y="526573"/>
                  <a:pt x="770023" y="527364"/>
                  <a:pt x="770023" y="527364"/>
                </a:cubicBezTo>
                <a:cubicBezTo>
                  <a:pt x="769088" y="528154"/>
                  <a:pt x="768153" y="528154"/>
                  <a:pt x="767217" y="528948"/>
                </a:cubicBezTo>
                <a:lnTo>
                  <a:pt x="769088" y="530529"/>
                </a:lnTo>
                <a:cubicBezTo>
                  <a:pt x="769088" y="531319"/>
                  <a:pt x="767217" y="531319"/>
                  <a:pt x="767217" y="532109"/>
                </a:cubicBezTo>
                <a:cubicBezTo>
                  <a:pt x="767217" y="532109"/>
                  <a:pt x="769088" y="532900"/>
                  <a:pt x="769088" y="533693"/>
                </a:cubicBezTo>
                <a:cubicBezTo>
                  <a:pt x="767217" y="534484"/>
                  <a:pt x="766282" y="535274"/>
                  <a:pt x="764415" y="536065"/>
                </a:cubicBezTo>
                <a:cubicBezTo>
                  <a:pt x="764415" y="536065"/>
                  <a:pt x="763479" y="535274"/>
                  <a:pt x="762544" y="534484"/>
                </a:cubicBezTo>
                <a:lnTo>
                  <a:pt x="761609" y="532900"/>
                </a:lnTo>
                <a:cubicBezTo>
                  <a:pt x="761609" y="532109"/>
                  <a:pt x="763479" y="532109"/>
                  <a:pt x="763479" y="531319"/>
                </a:cubicBezTo>
                <a:cubicBezTo>
                  <a:pt x="763479" y="530529"/>
                  <a:pt x="761609" y="530529"/>
                  <a:pt x="761609" y="529738"/>
                </a:cubicBezTo>
                <a:cubicBezTo>
                  <a:pt x="761609" y="528948"/>
                  <a:pt x="763479" y="528948"/>
                  <a:pt x="764415" y="528154"/>
                </a:cubicBezTo>
                <a:cubicBezTo>
                  <a:pt x="764415" y="528154"/>
                  <a:pt x="762544" y="527364"/>
                  <a:pt x="762544" y="526573"/>
                </a:cubicBezTo>
                <a:cubicBezTo>
                  <a:pt x="761609" y="526573"/>
                  <a:pt x="760674" y="528154"/>
                  <a:pt x="760674" y="528154"/>
                </a:cubicBezTo>
                <a:cubicBezTo>
                  <a:pt x="759741" y="528154"/>
                  <a:pt x="757871" y="528948"/>
                  <a:pt x="757871" y="528948"/>
                </a:cubicBezTo>
                <a:cubicBezTo>
                  <a:pt x="757871" y="529738"/>
                  <a:pt x="759741" y="530529"/>
                  <a:pt x="759741" y="531319"/>
                </a:cubicBezTo>
                <a:lnTo>
                  <a:pt x="757871" y="532109"/>
                </a:lnTo>
                <a:cubicBezTo>
                  <a:pt x="756936" y="532109"/>
                  <a:pt x="756936" y="530529"/>
                  <a:pt x="756000" y="530529"/>
                </a:cubicBezTo>
                <a:lnTo>
                  <a:pt x="754133" y="532109"/>
                </a:lnTo>
                <a:cubicBezTo>
                  <a:pt x="753198" y="532109"/>
                  <a:pt x="752262" y="530529"/>
                  <a:pt x="752262" y="530529"/>
                </a:cubicBezTo>
                <a:cubicBezTo>
                  <a:pt x="752262" y="529738"/>
                  <a:pt x="751327" y="528948"/>
                  <a:pt x="750392" y="528154"/>
                </a:cubicBezTo>
                <a:cubicBezTo>
                  <a:pt x="750392" y="528154"/>
                  <a:pt x="749460" y="527364"/>
                  <a:pt x="749460" y="526573"/>
                </a:cubicBezTo>
                <a:cubicBezTo>
                  <a:pt x="748525" y="526573"/>
                  <a:pt x="747589" y="524993"/>
                  <a:pt x="747589" y="524993"/>
                </a:cubicBezTo>
                <a:cubicBezTo>
                  <a:pt x="747589" y="524993"/>
                  <a:pt x="745722" y="525783"/>
                  <a:pt x="745722" y="526573"/>
                </a:cubicBezTo>
                <a:lnTo>
                  <a:pt x="743851" y="527364"/>
                </a:lnTo>
                <a:cubicBezTo>
                  <a:pt x="742916" y="528154"/>
                  <a:pt x="744787" y="528948"/>
                  <a:pt x="744787" y="529738"/>
                </a:cubicBezTo>
                <a:lnTo>
                  <a:pt x="742916" y="530529"/>
                </a:lnTo>
                <a:cubicBezTo>
                  <a:pt x="742916" y="530529"/>
                  <a:pt x="741981" y="529738"/>
                  <a:pt x="741046" y="528948"/>
                </a:cubicBezTo>
                <a:lnTo>
                  <a:pt x="740113" y="527364"/>
                </a:lnTo>
                <a:cubicBezTo>
                  <a:pt x="740113" y="526573"/>
                  <a:pt x="741981" y="526573"/>
                  <a:pt x="741981" y="525783"/>
                </a:cubicBezTo>
                <a:cubicBezTo>
                  <a:pt x="741046" y="525783"/>
                  <a:pt x="741046" y="524199"/>
                  <a:pt x="740113" y="524199"/>
                </a:cubicBezTo>
                <a:cubicBezTo>
                  <a:pt x="740113" y="524199"/>
                  <a:pt x="738243" y="524993"/>
                  <a:pt x="738243" y="525783"/>
                </a:cubicBezTo>
                <a:cubicBezTo>
                  <a:pt x="738243" y="525783"/>
                  <a:pt x="740113" y="526573"/>
                  <a:pt x="740113" y="527364"/>
                </a:cubicBezTo>
                <a:cubicBezTo>
                  <a:pt x="740113" y="527364"/>
                  <a:pt x="738243" y="528154"/>
                  <a:pt x="737308" y="528948"/>
                </a:cubicBezTo>
                <a:cubicBezTo>
                  <a:pt x="737308" y="528948"/>
                  <a:pt x="739178" y="529738"/>
                  <a:pt x="739178" y="530529"/>
                </a:cubicBezTo>
                <a:lnTo>
                  <a:pt x="737308" y="531319"/>
                </a:lnTo>
                <a:lnTo>
                  <a:pt x="735440" y="529738"/>
                </a:lnTo>
                <a:cubicBezTo>
                  <a:pt x="735440" y="528948"/>
                  <a:pt x="734505" y="528948"/>
                  <a:pt x="733570" y="528154"/>
                </a:cubicBezTo>
                <a:cubicBezTo>
                  <a:pt x="733570" y="527364"/>
                  <a:pt x="732634" y="526573"/>
                  <a:pt x="732634" y="526573"/>
                </a:cubicBezTo>
                <a:cubicBezTo>
                  <a:pt x="731699" y="526573"/>
                  <a:pt x="730764" y="528154"/>
                  <a:pt x="730764" y="527364"/>
                </a:cubicBezTo>
                <a:cubicBezTo>
                  <a:pt x="729832" y="527364"/>
                  <a:pt x="728897" y="525783"/>
                  <a:pt x="728897" y="525783"/>
                </a:cubicBezTo>
                <a:cubicBezTo>
                  <a:pt x="727961" y="525783"/>
                  <a:pt x="727026" y="527364"/>
                  <a:pt x="727026" y="527364"/>
                </a:cubicBezTo>
                <a:cubicBezTo>
                  <a:pt x="726091" y="527364"/>
                  <a:pt x="725155" y="525783"/>
                  <a:pt x="725155" y="525783"/>
                </a:cubicBezTo>
                <a:cubicBezTo>
                  <a:pt x="724223" y="525783"/>
                  <a:pt x="723288" y="526573"/>
                  <a:pt x="723288" y="526573"/>
                </a:cubicBezTo>
                <a:cubicBezTo>
                  <a:pt x="723288" y="527364"/>
                  <a:pt x="724223" y="528154"/>
                  <a:pt x="724223" y="528948"/>
                </a:cubicBezTo>
                <a:cubicBezTo>
                  <a:pt x="725155" y="528948"/>
                  <a:pt x="726091" y="530529"/>
                  <a:pt x="726091" y="530529"/>
                </a:cubicBezTo>
                <a:lnTo>
                  <a:pt x="727961" y="528948"/>
                </a:lnTo>
                <a:cubicBezTo>
                  <a:pt x="728897" y="529738"/>
                  <a:pt x="729832" y="530529"/>
                  <a:pt x="729832" y="530529"/>
                </a:cubicBezTo>
                <a:cubicBezTo>
                  <a:pt x="729832" y="531319"/>
                  <a:pt x="727961" y="531319"/>
                  <a:pt x="727961" y="532109"/>
                </a:cubicBezTo>
                <a:cubicBezTo>
                  <a:pt x="727961" y="532900"/>
                  <a:pt x="726091" y="532900"/>
                  <a:pt x="726091" y="533693"/>
                </a:cubicBezTo>
                <a:lnTo>
                  <a:pt x="724223" y="532109"/>
                </a:lnTo>
                <a:cubicBezTo>
                  <a:pt x="724223" y="531319"/>
                  <a:pt x="722353" y="532900"/>
                  <a:pt x="722353" y="532900"/>
                </a:cubicBezTo>
                <a:cubicBezTo>
                  <a:pt x="721418" y="532900"/>
                  <a:pt x="720482" y="531319"/>
                  <a:pt x="720482" y="531319"/>
                </a:cubicBezTo>
                <a:cubicBezTo>
                  <a:pt x="720482" y="531319"/>
                  <a:pt x="722353" y="530529"/>
                  <a:pt x="722353" y="529738"/>
                </a:cubicBezTo>
                <a:cubicBezTo>
                  <a:pt x="722353" y="529738"/>
                  <a:pt x="721418" y="528948"/>
                  <a:pt x="720482" y="528154"/>
                </a:cubicBezTo>
                <a:cubicBezTo>
                  <a:pt x="720482" y="527364"/>
                  <a:pt x="719550" y="527364"/>
                  <a:pt x="719550" y="526573"/>
                </a:cubicBezTo>
                <a:cubicBezTo>
                  <a:pt x="719550" y="525783"/>
                  <a:pt x="721418" y="525783"/>
                  <a:pt x="721418" y="524993"/>
                </a:cubicBezTo>
                <a:cubicBezTo>
                  <a:pt x="721418" y="524993"/>
                  <a:pt x="719550" y="524199"/>
                  <a:pt x="719550" y="523409"/>
                </a:cubicBezTo>
                <a:cubicBezTo>
                  <a:pt x="719550" y="523409"/>
                  <a:pt x="718615" y="524993"/>
                  <a:pt x="717680" y="524993"/>
                </a:cubicBezTo>
                <a:cubicBezTo>
                  <a:pt x="716744" y="524993"/>
                  <a:pt x="716744" y="522618"/>
                  <a:pt x="715812" y="522618"/>
                </a:cubicBezTo>
                <a:cubicBezTo>
                  <a:pt x="715812" y="522618"/>
                  <a:pt x="714877" y="524199"/>
                  <a:pt x="713942" y="524199"/>
                </a:cubicBezTo>
                <a:cubicBezTo>
                  <a:pt x="713942" y="524199"/>
                  <a:pt x="713006" y="522618"/>
                  <a:pt x="712071" y="522618"/>
                </a:cubicBezTo>
                <a:cubicBezTo>
                  <a:pt x="712071" y="522618"/>
                  <a:pt x="711136" y="524199"/>
                  <a:pt x="710204" y="524199"/>
                </a:cubicBezTo>
                <a:cubicBezTo>
                  <a:pt x="710204" y="524199"/>
                  <a:pt x="712071" y="524993"/>
                  <a:pt x="712071" y="525783"/>
                </a:cubicBezTo>
                <a:cubicBezTo>
                  <a:pt x="712071" y="525783"/>
                  <a:pt x="710204" y="526573"/>
                  <a:pt x="710204" y="527364"/>
                </a:cubicBezTo>
                <a:lnTo>
                  <a:pt x="711136" y="528948"/>
                </a:lnTo>
                <a:cubicBezTo>
                  <a:pt x="712071" y="528948"/>
                  <a:pt x="713006" y="527364"/>
                  <a:pt x="713942" y="527364"/>
                </a:cubicBezTo>
                <a:lnTo>
                  <a:pt x="714877" y="528948"/>
                </a:lnTo>
                <a:cubicBezTo>
                  <a:pt x="715812" y="528948"/>
                  <a:pt x="716744" y="527364"/>
                  <a:pt x="717680" y="528154"/>
                </a:cubicBezTo>
                <a:cubicBezTo>
                  <a:pt x="717680" y="528154"/>
                  <a:pt x="718615" y="528948"/>
                  <a:pt x="718615" y="529738"/>
                </a:cubicBezTo>
                <a:cubicBezTo>
                  <a:pt x="719550" y="530529"/>
                  <a:pt x="719550" y="530529"/>
                  <a:pt x="720482" y="531319"/>
                </a:cubicBezTo>
                <a:lnTo>
                  <a:pt x="718615" y="532900"/>
                </a:lnTo>
                <a:lnTo>
                  <a:pt x="719550" y="534484"/>
                </a:lnTo>
                <a:cubicBezTo>
                  <a:pt x="720482" y="535274"/>
                  <a:pt x="721418" y="535274"/>
                  <a:pt x="721418" y="536065"/>
                </a:cubicBezTo>
                <a:lnTo>
                  <a:pt x="719550" y="537649"/>
                </a:lnTo>
                <a:cubicBezTo>
                  <a:pt x="718615" y="537649"/>
                  <a:pt x="718615" y="536065"/>
                  <a:pt x="717680" y="536065"/>
                </a:cubicBezTo>
                <a:cubicBezTo>
                  <a:pt x="717680" y="535274"/>
                  <a:pt x="716744" y="534484"/>
                  <a:pt x="715812" y="533693"/>
                </a:cubicBezTo>
                <a:cubicBezTo>
                  <a:pt x="715812" y="533693"/>
                  <a:pt x="714877" y="535274"/>
                  <a:pt x="713942" y="535274"/>
                </a:cubicBezTo>
                <a:lnTo>
                  <a:pt x="713006" y="533693"/>
                </a:lnTo>
                <a:cubicBezTo>
                  <a:pt x="712071" y="533693"/>
                  <a:pt x="711136" y="532109"/>
                  <a:pt x="711136" y="532109"/>
                </a:cubicBezTo>
                <a:cubicBezTo>
                  <a:pt x="710204" y="532109"/>
                  <a:pt x="709269" y="532900"/>
                  <a:pt x="709269" y="532900"/>
                </a:cubicBezTo>
                <a:cubicBezTo>
                  <a:pt x="708333" y="532900"/>
                  <a:pt x="707398" y="531319"/>
                  <a:pt x="707398" y="531319"/>
                </a:cubicBezTo>
                <a:cubicBezTo>
                  <a:pt x="706463" y="531319"/>
                  <a:pt x="705531" y="532900"/>
                  <a:pt x="705531" y="532900"/>
                </a:cubicBezTo>
                <a:cubicBezTo>
                  <a:pt x="704595" y="532900"/>
                  <a:pt x="704595" y="531319"/>
                  <a:pt x="703660" y="531319"/>
                </a:cubicBezTo>
                <a:cubicBezTo>
                  <a:pt x="702725" y="531319"/>
                  <a:pt x="701790" y="532109"/>
                  <a:pt x="701790" y="532109"/>
                </a:cubicBezTo>
                <a:cubicBezTo>
                  <a:pt x="700854" y="532109"/>
                  <a:pt x="700854" y="530529"/>
                  <a:pt x="699922" y="530529"/>
                </a:cubicBezTo>
                <a:cubicBezTo>
                  <a:pt x="699922" y="530529"/>
                  <a:pt x="701790" y="529738"/>
                  <a:pt x="701790" y="528948"/>
                </a:cubicBezTo>
                <a:cubicBezTo>
                  <a:pt x="702725" y="528948"/>
                  <a:pt x="703660" y="528154"/>
                  <a:pt x="703660" y="528154"/>
                </a:cubicBezTo>
                <a:lnTo>
                  <a:pt x="702725" y="525783"/>
                </a:lnTo>
                <a:cubicBezTo>
                  <a:pt x="701790" y="525783"/>
                  <a:pt x="700854" y="527364"/>
                  <a:pt x="700854" y="527364"/>
                </a:cubicBezTo>
                <a:cubicBezTo>
                  <a:pt x="698987" y="526573"/>
                  <a:pt x="698052" y="524993"/>
                  <a:pt x="697116" y="524199"/>
                </a:cubicBezTo>
                <a:cubicBezTo>
                  <a:pt x="697116" y="523409"/>
                  <a:pt x="696181" y="522618"/>
                  <a:pt x="695249" y="521828"/>
                </a:cubicBezTo>
                <a:lnTo>
                  <a:pt x="693378" y="523409"/>
                </a:lnTo>
                <a:cubicBezTo>
                  <a:pt x="693378" y="524199"/>
                  <a:pt x="695249" y="524993"/>
                  <a:pt x="695249" y="524993"/>
                </a:cubicBezTo>
                <a:cubicBezTo>
                  <a:pt x="695249" y="525783"/>
                  <a:pt x="696181" y="526573"/>
                  <a:pt x="697116" y="527364"/>
                </a:cubicBezTo>
                <a:cubicBezTo>
                  <a:pt x="697116" y="527364"/>
                  <a:pt x="698052" y="528154"/>
                  <a:pt x="698052" y="528948"/>
                </a:cubicBezTo>
                <a:cubicBezTo>
                  <a:pt x="698987" y="528948"/>
                  <a:pt x="699922" y="530529"/>
                  <a:pt x="699922" y="530529"/>
                </a:cubicBezTo>
                <a:lnTo>
                  <a:pt x="698052" y="532109"/>
                </a:lnTo>
                <a:lnTo>
                  <a:pt x="696181" y="530529"/>
                </a:lnTo>
                <a:cubicBezTo>
                  <a:pt x="696181" y="529738"/>
                  <a:pt x="695249" y="528948"/>
                  <a:pt x="694314" y="528154"/>
                </a:cubicBezTo>
                <a:cubicBezTo>
                  <a:pt x="694314" y="528948"/>
                  <a:pt x="692443" y="528948"/>
                  <a:pt x="692443" y="529738"/>
                </a:cubicBezTo>
                <a:cubicBezTo>
                  <a:pt x="692443" y="530529"/>
                  <a:pt x="694314" y="531319"/>
                  <a:pt x="694314" y="531319"/>
                </a:cubicBezTo>
                <a:cubicBezTo>
                  <a:pt x="694314" y="532109"/>
                  <a:pt x="692443" y="532109"/>
                  <a:pt x="692443" y="532900"/>
                </a:cubicBezTo>
                <a:cubicBezTo>
                  <a:pt x="691508" y="533693"/>
                  <a:pt x="693378" y="534484"/>
                  <a:pt x="693378" y="534484"/>
                </a:cubicBezTo>
                <a:cubicBezTo>
                  <a:pt x="693378" y="535274"/>
                  <a:pt x="691508" y="535274"/>
                  <a:pt x="691508" y="536065"/>
                </a:cubicBezTo>
                <a:cubicBezTo>
                  <a:pt x="690576" y="536065"/>
                  <a:pt x="690576" y="534484"/>
                  <a:pt x="689641" y="534484"/>
                </a:cubicBezTo>
                <a:cubicBezTo>
                  <a:pt x="689641" y="534484"/>
                  <a:pt x="688705" y="535274"/>
                  <a:pt x="687770" y="535274"/>
                </a:cubicBezTo>
                <a:cubicBezTo>
                  <a:pt x="687770" y="535274"/>
                  <a:pt x="686835" y="533693"/>
                  <a:pt x="685903" y="533693"/>
                </a:cubicBezTo>
                <a:cubicBezTo>
                  <a:pt x="685903" y="533693"/>
                  <a:pt x="684967" y="532900"/>
                  <a:pt x="684967" y="532109"/>
                </a:cubicBezTo>
                <a:cubicBezTo>
                  <a:pt x="684032" y="532109"/>
                  <a:pt x="683097" y="530529"/>
                  <a:pt x="683097" y="530529"/>
                </a:cubicBezTo>
                <a:cubicBezTo>
                  <a:pt x="682162" y="530529"/>
                  <a:pt x="681226" y="531319"/>
                  <a:pt x="681226" y="531319"/>
                </a:cubicBezTo>
                <a:cubicBezTo>
                  <a:pt x="680294" y="531319"/>
                  <a:pt x="679359" y="532900"/>
                  <a:pt x="679359" y="532900"/>
                </a:cubicBezTo>
                <a:cubicBezTo>
                  <a:pt x="678424" y="533693"/>
                  <a:pt x="677488" y="534484"/>
                  <a:pt x="676553" y="534484"/>
                </a:cubicBezTo>
                <a:lnTo>
                  <a:pt x="675621" y="532900"/>
                </a:lnTo>
                <a:cubicBezTo>
                  <a:pt x="674686" y="532900"/>
                  <a:pt x="673750" y="533693"/>
                  <a:pt x="672815" y="533693"/>
                </a:cubicBezTo>
                <a:cubicBezTo>
                  <a:pt x="672815" y="533693"/>
                  <a:pt x="674686" y="535274"/>
                  <a:pt x="674686" y="536065"/>
                </a:cubicBezTo>
                <a:lnTo>
                  <a:pt x="672815" y="536855"/>
                </a:lnTo>
                <a:lnTo>
                  <a:pt x="670945" y="535274"/>
                </a:lnTo>
                <a:lnTo>
                  <a:pt x="669077" y="536855"/>
                </a:lnTo>
                <a:lnTo>
                  <a:pt x="667207" y="534484"/>
                </a:lnTo>
                <a:cubicBezTo>
                  <a:pt x="668142" y="534484"/>
                  <a:pt x="669077" y="533693"/>
                  <a:pt x="669077" y="533693"/>
                </a:cubicBezTo>
                <a:cubicBezTo>
                  <a:pt x="669077" y="532900"/>
                  <a:pt x="668142" y="532109"/>
                  <a:pt x="668142" y="532109"/>
                </a:cubicBezTo>
                <a:cubicBezTo>
                  <a:pt x="668142" y="531319"/>
                  <a:pt x="666272" y="530529"/>
                  <a:pt x="666272" y="529738"/>
                </a:cubicBezTo>
                <a:lnTo>
                  <a:pt x="668142" y="528948"/>
                </a:lnTo>
                <a:cubicBezTo>
                  <a:pt x="668142" y="528154"/>
                  <a:pt x="667207" y="527364"/>
                  <a:pt x="667207" y="526573"/>
                </a:cubicBezTo>
                <a:lnTo>
                  <a:pt x="669077" y="525783"/>
                </a:lnTo>
                <a:cubicBezTo>
                  <a:pt x="669077" y="524993"/>
                  <a:pt x="667207" y="524199"/>
                  <a:pt x="667207" y="523409"/>
                </a:cubicBezTo>
                <a:cubicBezTo>
                  <a:pt x="666272" y="524199"/>
                  <a:pt x="666272" y="524993"/>
                  <a:pt x="665339" y="524993"/>
                </a:cubicBezTo>
                <a:lnTo>
                  <a:pt x="663469" y="526573"/>
                </a:lnTo>
                <a:cubicBezTo>
                  <a:pt x="662534" y="526573"/>
                  <a:pt x="662534" y="524993"/>
                  <a:pt x="661598" y="524993"/>
                </a:cubicBezTo>
                <a:lnTo>
                  <a:pt x="659731" y="525783"/>
                </a:lnTo>
                <a:cubicBezTo>
                  <a:pt x="659731" y="525783"/>
                  <a:pt x="660666" y="527364"/>
                  <a:pt x="660666" y="528154"/>
                </a:cubicBezTo>
                <a:cubicBezTo>
                  <a:pt x="661598" y="528154"/>
                  <a:pt x="662534" y="528948"/>
                  <a:pt x="662534" y="529738"/>
                </a:cubicBezTo>
                <a:lnTo>
                  <a:pt x="660666" y="530529"/>
                </a:lnTo>
                <a:cubicBezTo>
                  <a:pt x="660666" y="531319"/>
                  <a:pt x="662534" y="532109"/>
                  <a:pt x="662534" y="532900"/>
                </a:cubicBezTo>
                <a:lnTo>
                  <a:pt x="659731" y="533693"/>
                </a:lnTo>
                <a:cubicBezTo>
                  <a:pt x="659731" y="533693"/>
                  <a:pt x="658796" y="532900"/>
                  <a:pt x="658796" y="532109"/>
                </a:cubicBezTo>
                <a:cubicBezTo>
                  <a:pt x="658796" y="532109"/>
                  <a:pt x="656925" y="531319"/>
                  <a:pt x="656925" y="530529"/>
                </a:cubicBezTo>
                <a:cubicBezTo>
                  <a:pt x="656925" y="530529"/>
                  <a:pt x="658796" y="529738"/>
                  <a:pt x="658796" y="528948"/>
                </a:cubicBezTo>
                <a:cubicBezTo>
                  <a:pt x="658796" y="528948"/>
                  <a:pt x="657860" y="528154"/>
                  <a:pt x="656925" y="527364"/>
                </a:cubicBezTo>
                <a:cubicBezTo>
                  <a:pt x="656925" y="526573"/>
                  <a:pt x="655993" y="526573"/>
                  <a:pt x="655993" y="525783"/>
                </a:cubicBezTo>
                <a:cubicBezTo>
                  <a:pt x="655058" y="525783"/>
                  <a:pt x="654123" y="526573"/>
                  <a:pt x="654123" y="526573"/>
                </a:cubicBezTo>
                <a:cubicBezTo>
                  <a:pt x="653187" y="527364"/>
                  <a:pt x="655058" y="528948"/>
                  <a:pt x="655058" y="528948"/>
                </a:cubicBezTo>
                <a:lnTo>
                  <a:pt x="656925" y="530529"/>
                </a:lnTo>
                <a:cubicBezTo>
                  <a:pt x="656925" y="530529"/>
                  <a:pt x="655058" y="531319"/>
                  <a:pt x="655058" y="532109"/>
                </a:cubicBezTo>
                <a:cubicBezTo>
                  <a:pt x="654123" y="532109"/>
                  <a:pt x="653187" y="532900"/>
                  <a:pt x="652252" y="532900"/>
                </a:cubicBezTo>
                <a:lnTo>
                  <a:pt x="651320" y="531319"/>
                </a:lnTo>
                <a:cubicBezTo>
                  <a:pt x="650385" y="530529"/>
                  <a:pt x="650385" y="529738"/>
                  <a:pt x="649449" y="529738"/>
                </a:cubicBezTo>
                <a:cubicBezTo>
                  <a:pt x="649449" y="529738"/>
                  <a:pt x="648514" y="528154"/>
                  <a:pt x="647579" y="528154"/>
                </a:cubicBezTo>
                <a:cubicBezTo>
                  <a:pt x="647579" y="528154"/>
                  <a:pt x="646644" y="528948"/>
                  <a:pt x="645711" y="528948"/>
                </a:cubicBezTo>
                <a:cubicBezTo>
                  <a:pt x="645711" y="528948"/>
                  <a:pt x="647579" y="530529"/>
                  <a:pt x="647579" y="531319"/>
                </a:cubicBezTo>
                <a:lnTo>
                  <a:pt x="645711" y="532109"/>
                </a:lnTo>
                <a:cubicBezTo>
                  <a:pt x="645711" y="532900"/>
                  <a:pt x="646644" y="533693"/>
                  <a:pt x="646644" y="534484"/>
                </a:cubicBezTo>
                <a:lnTo>
                  <a:pt x="644776" y="535274"/>
                </a:lnTo>
                <a:cubicBezTo>
                  <a:pt x="644776" y="535274"/>
                  <a:pt x="643841" y="533693"/>
                  <a:pt x="642906" y="533693"/>
                </a:cubicBezTo>
                <a:cubicBezTo>
                  <a:pt x="642906" y="532900"/>
                  <a:pt x="641970" y="532900"/>
                  <a:pt x="641970" y="532109"/>
                </a:cubicBezTo>
                <a:cubicBezTo>
                  <a:pt x="641035" y="531319"/>
                  <a:pt x="641035" y="530529"/>
                  <a:pt x="640103" y="530529"/>
                </a:cubicBezTo>
                <a:cubicBezTo>
                  <a:pt x="640103" y="529738"/>
                  <a:pt x="639168" y="528948"/>
                  <a:pt x="638232" y="528154"/>
                </a:cubicBezTo>
                <a:lnTo>
                  <a:pt x="636362" y="529738"/>
                </a:lnTo>
                <a:cubicBezTo>
                  <a:pt x="635430" y="529738"/>
                  <a:pt x="635430" y="528154"/>
                  <a:pt x="634495" y="528154"/>
                </a:cubicBezTo>
                <a:lnTo>
                  <a:pt x="632624" y="528948"/>
                </a:lnTo>
                <a:cubicBezTo>
                  <a:pt x="632624" y="529738"/>
                  <a:pt x="634495" y="530529"/>
                  <a:pt x="634495" y="531319"/>
                </a:cubicBezTo>
                <a:lnTo>
                  <a:pt x="632624" y="532109"/>
                </a:lnTo>
                <a:cubicBezTo>
                  <a:pt x="631689" y="532109"/>
                  <a:pt x="631689" y="530529"/>
                  <a:pt x="630757" y="530529"/>
                </a:cubicBezTo>
                <a:cubicBezTo>
                  <a:pt x="629821" y="530529"/>
                  <a:pt x="628886" y="532109"/>
                  <a:pt x="628886" y="532109"/>
                </a:cubicBezTo>
                <a:cubicBezTo>
                  <a:pt x="627951" y="532109"/>
                  <a:pt x="627951" y="530529"/>
                  <a:pt x="627016" y="530529"/>
                </a:cubicBezTo>
                <a:cubicBezTo>
                  <a:pt x="626083" y="529738"/>
                  <a:pt x="626083" y="528948"/>
                  <a:pt x="625148" y="528154"/>
                </a:cubicBezTo>
                <a:cubicBezTo>
                  <a:pt x="625148" y="528154"/>
                  <a:pt x="624213" y="529738"/>
                  <a:pt x="623278" y="529738"/>
                </a:cubicBezTo>
                <a:cubicBezTo>
                  <a:pt x="622342" y="529738"/>
                  <a:pt x="622342" y="528154"/>
                  <a:pt x="621410" y="528154"/>
                </a:cubicBezTo>
                <a:cubicBezTo>
                  <a:pt x="621410" y="528154"/>
                  <a:pt x="620475" y="528948"/>
                  <a:pt x="619540" y="529738"/>
                </a:cubicBezTo>
                <a:lnTo>
                  <a:pt x="621410" y="531319"/>
                </a:lnTo>
                <a:cubicBezTo>
                  <a:pt x="621410" y="531319"/>
                  <a:pt x="619540" y="532109"/>
                  <a:pt x="619540" y="532900"/>
                </a:cubicBezTo>
                <a:cubicBezTo>
                  <a:pt x="619540" y="532900"/>
                  <a:pt x="620475" y="533693"/>
                  <a:pt x="620475" y="534484"/>
                </a:cubicBezTo>
                <a:cubicBezTo>
                  <a:pt x="621410" y="534484"/>
                  <a:pt x="622342" y="536065"/>
                  <a:pt x="622342" y="536065"/>
                </a:cubicBezTo>
                <a:cubicBezTo>
                  <a:pt x="621410" y="536065"/>
                  <a:pt x="620475" y="537649"/>
                  <a:pt x="620475" y="537649"/>
                </a:cubicBezTo>
                <a:cubicBezTo>
                  <a:pt x="619540" y="536855"/>
                  <a:pt x="619540" y="536065"/>
                  <a:pt x="618604" y="535274"/>
                </a:cubicBezTo>
                <a:cubicBezTo>
                  <a:pt x="617669" y="535274"/>
                  <a:pt x="616734" y="536855"/>
                  <a:pt x="616734" y="536855"/>
                </a:cubicBezTo>
                <a:cubicBezTo>
                  <a:pt x="615802" y="536855"/>
                  <a:pt x="614867" y="535274"/>
                  <a:pt x="614867" y="535274"/>
                </a:cubicBezTo>
                <a:lnTo>
                  <a:pt x="616734" y="533693"/>
                </a:lnTo>
                <a:lnTo>
                  <a:pt x="615802" y="532109"/>
                </a:lnTo>
                <a:cubicBezTo>
                  <a:pt x="614867" y="532109"/>
                  <a:pt x="613931" y="533693"/>
                  <a:pt x="612996" y="533693"/>
                </a:cubicBezTo>
                <a:cubicBezTo>
                  <a:pt x="612996" y="533693"/>
                  <a:pt x="612061" y="532109"/>
                  <a:pt x="612061" y="531319"/>
                </a:cubicBezTo>
                <a:cubicBezTo>
                  <a:pt x="611129" y="531319"/>
                  <a:pt x="610193" y="532900"/>
                  <a:pt x="609258" y="532900"/>
                </a:cubicBezTo>
                <a:cubicBezTo>
                  <a:pt x="609258" y="532900"/>
                  <a:pt x="608323" y="532109"/>
                  <a:pt x="608323" y="531319"/>
                </a:cubicBezTo>
                <a:cubicBezTo>
                  <a:pt x="607388" y="530529"/>
                  <a:pt x="606452" y="529738"/>
                  <a:pt x="606452" y="529738"/>
                </a:cubicBezTo>
                <a:cubicBezTo>
                  <a:pt x="606452" y="528948"/>
                  <a:pt x="604585" y="528154"/>
                  <a:pt x="604585" y="527364"/>
                </a:cubicBezTo>
                <a:cubicBezTo>
                  <a:pt x="604585" y="527364"/>
                  <a:pt x="606452" y="526573"/>
                  <a:pt x="607388" y="526573"/>
                </a:cubicBezTo>
                <a:lnTo>
                  <a:pt x="605520" y="524993"/>
                </a:lnTo>
                <a:cubicBezTo>
                  <a:pt x="605520" y="524199"/>
                  <a:pt x="603650" y="525783"/>
                  <a:pt x="603650" y="525783"/>
                </a:cubicBezTo>
                <a:cubicBezTo>
                  <a:pt x="602714" y="525783"/>
                  <a:pt x="601782" y="527364"/>
                  <a:pt x="600847" y="527364"/>
                </a:cubicBezTo>
                <a:lnTo>
                  <a:pt x="599912" y="525783"/>
                </a:lnTo>
                <a:cubicBezTo>
                  <a:pt x="598977" y="525783"/>
                  <a:pt x="598041" y="526573"/>
                  <a:pt x="597106" y="526573"/>
                </a:cubicBezTo>
                <a:cubicBezTo>
                  <a:pt x="596174" y="528154"/>
                  <a:pt x="594303" y="528948"/>
                  <a:pt x="593368" y="529738"/>
                </a:cubicBezTo>
                <a:cubicBezTo>
                  <a:pt x="594303" y="529738"/>
                  <a:pt x="594303" y="531319"/>
                  <a:pt x="595239" y="531319"/>
                </a:cubicBezTo>
                <a:cubicBezTo>
                  <a:pt x="595239" y="531319"/>
                  <a:pt x="593368" y="532900"/>
                  <a:pt x="592433" y="532900"/>
                </a:cubicBezTo>
                <a:lnTo>
                  <a:pt x="591501" y="531319"/>
                </a:lnTo>
                <a:cubicBezTo>
                  <a:pt x="590565" y="530529"/>
                  <a:pt x="590565" y="529738"/>
                  <a:pt x="589630" y="528948"/>
                </a:cubicBezTo>
                <a:cubicBezTo>
                  <a:pt x="589630" y="529738"/>
                  <a:pt x="587760" y="530529"/>
                  <a:pt x="587760" y="530529"/>
                </a:cubicBezTo>
                <a:cubicBezTo>
                  <a:pt x="587760" y="531319"/>
                  <a:pt x="588695" y="532109"/>
                  <a:pt x="589630" y="532109"/>
                </a:cubicBezTo>
                <a:cubicBezTo>
                  <a:pt x="589630" y="532900"/>
                  <a:pt x="590565" y="533693"/>
                  <a:pt x="590565" y="533693"/>
                </a:cubicBezTo>
                <a:cubicBezTo>
                  <a:pt x="590565" y="534484"/>
                  <a:pt x="588695" y="535274"/>
                  <a:pt x="588695" y="535274"/>
                </a:cubicBezTo>
                <a:lnTo>
                  <a:pt x="586824" y="536855"/>
                </a:lnTo>
                <a:cubicBezTo>
                  <a:pt x="585892" y="536855"/>
                  <a:pt x="584957" y="535274"/>
                  <a:pt x="584957" y="535274"/>
                </a:cubicBezTo>
                <a:lnTo>
                  <a:pt x="586824" y="533693"/>
                </a:lnTo>
                <a:lnTo>
                  <a:pt x="585892" y="532109"/>
                </a:lnTo>
                <a:cubicBezTo>
                  <a:pt x="584957" y="531319"/>
                  <a:pt x="584022" y="530529"/>
                  <a:pt x="584022" y="529738"/>
                </a:cubicBezTo>
                <a:lnTo>
                  <a:pt x="582151" y="531319"/>
                </a:lnTo>
                <a:cubicBezTo>
                  <a:pt x="581219" y="532109"/>
                  <a:pt x="580284" y="532900"/>
                  <a:pt x="579349" y="532900"/>
                </a:cubicBezTo>
                <a:lnTo>
                  <a:pt x="578413" y="531319"/>
                </a:lnTo>
                <a:cubicBezTo>
                  <a:pt x="577478" y="531319"/>
                  <a:pt x="576543" y="532109"/>
                  <a:pt x="575611" y="532109"/>
                </a:cubicBezTo>
                <a:cubicBezTo>
                  <a:pt x="575611" y="532900"/>
                  <a:pt x="574675" y="533693"/>
                  <a:pt x="573740" y="533693"/>
                </a:cubicBezTo>
                <a:lnTo>
                  <a:pt x="571873" y="535274"/>
                </a:lnTo>
                <a:cubicBezTo>
                  <a:pt x="571873" y="535274"/>
                  <a:pt x="570937" y="533693"/>
                  <a:pt x="570002" y="533693"/>
                </a:cubicBezTo>
                <a:cubicBezTo>
                  <a:pt x="570002" y="532900"/>
                  <a:pt x="569067" y="532109"/>
                  <a:pt x="569067" y="531319"/>
                </a:cubicBezTo>
                <a:lnTo>
                  <a:pt x="570937" y="530529"/>
                </a:lnTo>
                <a:cubicBezTo>
                  <a:pt x="570937" y="529738"/>
                  <a:pt x="569067" y="528948"/>
                  <a:pt x="569067" y="528154"/>
                </a:cubicBezTo>
                <a:lnTo>
                  <a:pt x="567200" y="529738"/>
                </a:lnTo>
                <a:lnTo>
                  <a:pt x="565329" y="528154"/>
                </a:lnTo>
                <a:cubicBezTo>
                  <a:pt x="565329" y="528154"/>
                  <a:pt x="564394" y="526573"/>
                  <a:pt x="563458" y="526573"/>
                </a:cubicBezTo>
                <a:cubicBezTo>
                  <a:pt x="563458" y="526573"/>
                  <a:pt x="562523" y="527364"/>
                  <a:pt x="561591" y="527364"/>
                </a:cubicBezTo>
                <a:cubicBezTo>
                  <a:pt x="561591" y="528154"/>
                  <a:pt x="559721" y="528948"/>
                  <a:pt x="559721" y="528948"/>
                </a:cubicBezTo>
                <a:cubicBezTo>
                  <a:pt x="559721" y="528948"/>
                  <a:pt x="558785" y="527364"/>
                  <a:pt x="557850" y="527364"/>
                </a:cubicBezTo>
                <a:lnTo>
                  <a:pt x="560656" y="525783"/>
                </a:lnTo>
                <a:lnTo>
                  <a:pt x="558785" y="524199"/>
                </a:lnTo>
                <a:cubicBezTo>
                  <a:pt x="558785" y="523409"/>
                  <a:pt x="557850" y="522618"/>
                  <a:pt x="556915" y="522618"/>
                </a:cubicBezTo>
                <a:cubicBezTo>
                  <a:pt x="556915" y="521828"/>
                  <a:pt x="555983" y="521037"/>
                  <a:pt x="555047" y="520247"/>
                </a:cubicBezTo>
                <a:cubicBezTo>
                  <a:pt x="555047" y="521037"/>
                  <a:pt x="553177" y="521828"/>
                  <a:pt x="553177" y="521828"/>
                </a:cubicBezTo>
                <a:cubicBezTo>
                  <a:pt x="553177" y="522618"/>
                  <a:pt x="554112" y="523409"/>
                  <a:pt x="555047" y="523409"/>
                </a:cubicBezTo>
                <a:cubicBezTo>
                  <a:pt x="555047" y="524199"/>
                  <a:pt x="555983" y="524993"/>
                  <a:pt x="556915" y="525783"/>
                </a:cubicBezTo>
                <a:cubicBezTo>
                  <a:pt x="556915" y="525783"/>
                  <a:pt x="557850" y="526573"/>
                  <a:pt x="557850" y="527364"/>
                </a:cubicBezTo>
                <a:lnTo>
                  <a:pt x="555983" y="528154"/>
                </a:lnTo>
                <a:cubicBezTo>
                  <a:pt x="555983" y="528154"/>
                  <a:pt x="555047" y="527364"/>
                  <a:pt x="554112" y="526573"/>
                </a:cubicBezTo>
                <a:cubicBezTo>
                  <a:pt x="553177" y="525783"/>
                  <a:pt x="552242" y="524199"/>
                  <a:pt x="551309" y="523409"/>
                </a:cubicBezTo>
                <a:lnTo>
                  <a:pt x="549439" y="524199"/>
                </a:lnTo>
                <a:cubicBezTo>
                  <a:pt x="549439" y="524993"/>
                  <a:pt x="550374" y="525783"/>
                  <a:pt x="550374" y="526573"/>
                </a:cubicBezTo>
                <a:cubicBezTo>
                  <a:pt x="551309" y="526573"/>
                  <a:pt x="552242" y="527364"/>
                  <a:pt x="552242" y="528154"/>
                </a:cubicBezTo>
                <a:cubicBezTo>
                  <a:pt x="552242" y="528154"/>
                  <a:pt x="550374" y="528948"/>
                  <a:pt x="550374" y="529738"/>
                </a:cubicBezTo>
                <a:cubicBezTo>
                  <a:pt x="550374" y="529738"/>
                  <a:pt x="552242" y="530529"/>
                  <a:pt x="552242" y="531319"/>
                </a:cubicBezTo>
                <a:cubicBezTo>
                  <a:pt x="552242" y="531319"/>
                  <a:pt x="550374" y="532109"/>
                  <a:pt x="549439" y="532900"/>
                </a:cubicBezTo>
                <a:lnTo>
                  <a:pt x="548504" y="530529"/>
                </a:lnTo>
                <a:cubicBezTo>
                  <a:pt x="547568" y="530529"/>
                  <a:pt x="546636" y="532109"/>
                  <a:pt x="545701" y="532109"/>
                </a:cubicBezTo>
                <a:cubicBezTo>
                  <a:pt x="545701" y="532900"/>
                  <a:pt x="544766" y="532900"/>
                  <a:pt x="543830" y="533693"/>
                </a:cubicBezTo>
                <a:cubicBezTo>
                  <a:pt x="543830" y="533693"/>
                  <a:pt x="542895" y="534484"/>
                  <a:pt x="541963" y="534484"/>
                </a:cubicBezTo>
                <a:cubicBezTo>
                  <a:pt x="541963" y="535274"/>
                  <a:pt x="541028" y="532900"/>
                  <a:pt x="540093" y="532900"/>
                </a:cubicBezTo>
                <a:cubicBezTo>
                  <a:pt x="540093" y="532900"/>
                  <a:pt x="539157" y="534484"/>
                  <a:pt x="538222" y="534484"/>
                </a:cubicBezTo>
                <a:cubicBezTo>
                  <a:pt x="537290" y="534484"/>
                  <a:pt x="537290" y="532900"/>
                  <a:pt x="536355" y="532900"/>
                </a:cubicBezTo>
                <a:cubicBezTo>
                  <a:pt x="536355" y="532900"/>
                  <a:pt x="535419" y="533693"/>
                  <a:pt x="534484" y="533693"/>
                </a:cubicBezTo>
                <a:cubicBezTo>
                  <a:pt x="534484" y="534484"/>
                  <a:pt x="533549" y="535274"/>
                  <a:pt x="532614" y="535274"/>
                </a:cubicBezTo>
                <a:cubicBezTo>
                  <a:pt x="532614" y="535274"/>
                  <a:pt x="531681" y="533693"/>
                  <a:pt x="530746" y="533693"/>
                </a:cubicBezTo>
                <a:cubicBezTo>
                  <a:pt x="530746" y="533693"/>
                  <a:pt x="529811" y="534484"/>
                  <a:pt x="528876" y="535274"/>
                </a:cubicBezTo>
                <a:lnTo>
                  <a:pt x="530746" y="536855"/>
                </a:lnTo>
                <a:lnTo>
                  <a:pt x="531681" y="538439"/>
                </a:lnTo>
                <a:lnTo>
                  <a:pt x="529811" y="540020"/>
                </a:lnTo>
                <a:cubicBezTo>
                  <a:pt x="529811" y="540020"/>
                  <a:pt x="528876" y="538439"/>
                  <a:pt x="527940" y="538439"/>
                </a:cubicBezTo>
                <a:cubicBezTo>
                  <a:pt x="527940" y="537649"/>
                  <a:pt x="527008" y="536855"/>
                  <a:pt x="527008" y="536065"/>
                </a:cubicBezTo>
                <a:cubicBezTo>
                  <a:pt x="526073" y="536065"/>
                  <a:pt x="526073" y="535274"/>
                  <a:pt x="525138" y="534484"/>
                </a:cubicBezTo>
                <a:cubicBezTo>
                  <a:pt x="524203" y="533693"/>
                  <a:pt x="524203" y="533693"/>
                  <a:pt x="523267" y="532900"/>
                </a:cubicBezTo>
                <a:cubicBezTo>
                  <a:pt x="523267" y="532109"/>
                  <a:pt x="522332" y="531319"/>
                  <a:pt x="522332" y="531319"/>
                </a:cubicBezTo>
                <a:cubicBezTo>
                  <a:pt x="522332" y="530529"/>
                  <a:pt x="524203" y="529738"/>
                  <a:pt x="524203" y="529738"/>
                </a:cubicBezTo>
                <a:cubicBezTo>
                  <a:pt x="524203" y="528948"/>
                  <a:pt x="522332" y="528154"/>
                  <a:pt x="522332" y="528154"/>
                </a:cubicBezTo>
                <a:cubicBezTo>
                  <a:pt x="521400" y="528154"/>
                  <a:pt x="521400" y="528948"/>
                  <a:pt x="520465" y="528948"/>
                </a:cubicBezTo>
                <a:cubicBezTo>
                  <a:pt x="519529" y="528948"/>
                  <a:pt x="519529" y="527364"/>
                  <a:pt x="518594" y="527364"/>
                </a:cubicBezTo>
                <a:lnTo>
                  <a:pt x="516727" y="528948"/>
                </a:lnTo>
                <a:lnTo>
                  <a:pt x="518594" y="530529"/>
                </a:lnTo>
                <a:cubicBezTo>
                  <a:pt x="518594" y="531319"/>
                  <a:pt x="516727" y="531319"/>
                  <a:pt x="515791" y="532109"/>
                </a:cubicBezTo>
                <a:cubicBezTo>
                  <a:pt x="515791" y="532109"/>
                  <a:pt x="517659" y="532900"/>
                  <a:pt x="517659" y="533693"/>
                </a:cubicBezTo>
                <a:cubicBezTo>
                  <a:pt x="517659" y="534484"/>
                  <a:pt x="518594" y="535274"/>
                  <a:pt x="519529" y="535274"/>
                </a:cubicBezTo>
                <a:cubicBezTo>
                  <a:pt x="519529" y="536065"/>
                  <a:pt x="521400" y="536855"/>
                  <a:pt x="521400" y="536855"/>
                </a:cubicBezTo>
                <a:cubicBezTo>
                  <a:pt x="520465" y="537649"/>
                  <a:pt x="519529" y="538439"/>
                  <a:pt x="518594" y="538439"/>
                </a:cubicBezTo>
                <a:cubicBezTo>
                  <a:pt x="517659" y="537649"/>
                  <a:pt x="516727" y="536065"/>
                  <a:pt x="515791" y="535274"/>
                </a:cubicBezTo>
                <a:cubicBezTo>
                  <a:pt x="514856" y="535274"/>
                  <a:pt x="513921" y="536065"/>
                  <a:pt x="513921" y="536065"/>
                </a:cubicBezTo>
                <a:cubicBezTo>
                  <a:pt x="512986" y="536065"/>
                  <a:pt x="512986" y="534484"/>
                  <a:pt x="512054" y="534484"/>
                </a:cubicBezTo>
                <a:lnTo>
                  <a:pt x="513921" y="532900"/>
                </a:lnTo>
                <a:cubicBezTo>
                  <a:pt x="513921" y="532900"/>
                  <a:pt x="512054" y="532109"/>
                  <a:pt x="512986" y="531319"/>
                </a:cubicBezTo>
                <a:lnTo>
                  <a:pt x="514856" y="530529"/>
                </a:lnTo>
                <a:cubicBezTo>
                  <a:pt x="513921" y="529738"/>
                  <a:pt x="513921" y="528948"/>
                  <a:pt x="512986" y="528154"/>
                </a:cubicBezTo>
                <a:cubicBezTo>
                  <a:pt x="512986" y="528154"/>
                  <a:pt x="512054" y="526573"/>
                  <a:pt x="511118" y="526573"/>
                </a:cubicBezTo>
                <a:lnTo>
                  <a:pt x="509248" y="528154"/>
                </a:lnTo>
                <a:lnTo>
                  <a:pt x="511118" y="529738"/>
                </a:lnTo>
                <a:cubicBezTo>
                  <a:pt x="511118" y="529738"/>
                  <a:pt x="508312" y="530529"/>
                  <a:pt x="509248" y="531319"/>
                </a:cubicBezTo>
                <a:cubicBezTo>
                  <a:pt x="509248" y="531319"/>
                  <a:pt x="510183" y="532109"/>
                  <a:pt x="510183" y="532900"/>
                </a:cubicBezTo>
                <a:cubicBezTo>
                  <a:pt x="511118" y="532900"/>
                  <a:pt x="512054" y="534484"/>
                  <a:pt x="512054" y="534484"/>
                </a:cubicBezTo>
                <a:cubicBezTo>
                  <a:pt x="511118" y="534484"/>
                  <a:pt x="510183" y="536065"/>
                  <a:pt x="510183" y="536065"/>
                </a:cubicBezTo>
                <a:cubicBezTo>
                  <a:pt x="509248" y="536065"/>
                  <a:pt x="509248" y="534484"/>
                  <a:pt x="508312" y="534484"/>
                </a:cubicBezTo>
                <a:cubicBezTo>
                  <a:pt x="508312" y="534484"/>
                  <a:pt x="506445" y="536065"/>
                  <a:pt x="506445" y="535274"/>
                </a:cubicBezTo>
                <a:cubicBezTo>
                  <a:pt x="505510" y="535274"/>
                  <a:pt x="505510" y="534484"/>
                  <a:pt x="504575" y="533693"/>
                </a:cubicBezTo>
                <a:cubicBezTo>
                  <a:pt x="504575" y="532900"/>
                  <a:pt x="503639" y="532900"/>
                  <a:pt x="502704" y="532109"/>
                </a:cubicBezTo>
                <a:lnTo>
                  <a:pt x="505510" y="530529"/>
                </a:lnTo>
                <a:lnTo>
                  <a:pt x="503639" y="528948"/>
                </a:lnTo>
                <a:cubicBezTo>
                  <a:pt x="502704" y="528154"/>
                  <a:pt x="501772" y="527364"/>
                  <a:pt x="501772" y="527364"/>
                </a:cubicBezTo>
                <a:cubicBezTo>
                  <a:pt x="501772" y="526573"/>
                  <a:pt x="499901" y="525783"/>
                  <a:pt x="500837" y="525783"/>
                </a:cubicBezTo>
                <a:cubicBezTo>
                  <a:pt x="500837" y="524993"/>
                  <a:pt x="502704" y="524199"/>
                  <a:pt x="502704" y="524199"/>
                </a:cubicBezTo>
                <a:cubicBezTo>
                  <a:pt x="502704" y="523409"/>
                  <a:pt x="500837" y="522618"/>
                  <a:pt x="500837" y="522618"/>
                </a:cubicBezTo>
                <a:cubicBezTo>
                  <a:pt x="499901" y="521828"/>
                  <a:pt x="499901" y="521037"/>
                  <a:pt x="498966" y="520247"/>
                </a:cubicBezTo>
                <a:cubicBezTo>
                  <a:pt x="498966" y="520247"/>
                  <a:pt x="498031" y="521828"/>
                  <a:pt x="497099" y="521828"/>
                </a:cubicBezTo>
                <a:cubicBezTo>
                  <a:pt x="497099" y="521828"/>
                  <a:pt x="496163" y="520247"/>
                  <a:pt x="495228" y="520247"/>
                </a:cubicBezTo>
                <a:cubicBezTo>
                  <a:pt x="495228" y="520247"/>
                  <a:pt x="493358" y="521037"/>
                  <a:pt x="493358" y="521828"/>
                </a:cubicBezTo>
                <a:cubicBezTo>
                  <a:pt x="493358" y="521828"/>
                  <a:pt x="495228" y="522618"/>
                  <a:pt x="495228" y="523409"/>
                </a:cubicBezTo>
                <a:lnTo>
                  <a:pt x="493358" y="524199"/>
                </a:lnTo>
                <a:cubicBezTo>
                  <a:pt x="493358" y="524993"/>
                  <a:pt x="494293" y="525783"/>
                  <a:pt x="494293" y="526573"/>
                </a:cubicBezTo>
                <a:cubicBezTo>
                  <a:pt x="495228" y="526573"/>
                  <a:pt x="496163" y="527364"/>
                  <a:pt x="496163" y="528154"/>
                </a:cubicBezTo>
                <a:lnTo>
                  <a:pt x="498031" y="529738"/>
                </a:lnTo>
                <a:cubicBezTo>
                  <a:pt x="498031" y="530529"/>
                  <a:pt x="496163" y="531319"/>
                  <a:pt x="496163" y="531319"/>
                </a:cubicBezTo>
                <a:lnTo>
                  <a:pt x="494293" y="529738"/>
                </a:lnTo>
                <a:cubicBezTo>
                  <a:pt x="494293" y="528948"/>
                  <a:pt x="492422" y="527364"/>
                  <a:pt x="492422" y="527364"/>
                </a:cubicBezTo>
                <a:lnTo>
                  <a:pt x="490555" y="528948"/>
                </a:lnTo>
                <a:cubicBezTo>
                  <a:pt x="489620" y="528948"/>
                  <a:pt x="488684" y="529738"/>
                  <a:pt x="488684" y="530529"/>
                </a:cubicBezTo>
                <a:cubicBezTo>
                  <a:pt x="487749" y="530529"/>
                  <a:pt x="486817" y="531319"/>
                  <a:pt x="485882" y="531319"/>
                </a:cubicBezTo>
                <a:cubicBezTo>
                  <a:pt x="485882" y="532109"/>
                  <a:pt x="487749" y="532900"/>
                  <a:pt x="487749" y="533693"/>
                </a:cubicBezTo>
                <a:lnTo>
                  <a:pt x="485882" y="534484"/>
                </a:lnTo>
                <a:cubicBezTo>
                  <a:pt x="484947" y="534484"/>
                  <a:pt x="484947" y="533693"/>
                  <a:pt x="484011" y="532900"/>
                </a:cubicBezTo>
                <a:cubicBezTo>
                  <a:pt x="484011" y="532900"/>
                  <a:pt x="483076" y="531319"/>
                  <a:pt x="482144" y="531319"/>
                </a:cubicBezTo>
                <a:lnTo>
                  <a:pt x="480273" y="532900"/>
                </a:lnTo>
                <a:cubicBezTo>
                  <a:pt x="480273" y="532109"/>
                  <a:pt x="479338" y="531319"/>
                  <a:pt x="479338" y="530529"/>
                </a:cubicBezTo>
                <a:lnTo>
                  <a:pt x="481209" y="529738"/>
                </a:lnTo>
                <a:cubicBezTo>
                  <a:pt x="481209" y="528948"/>
                  <a:pt x="480273" y="528154"/>
                  <a:pt x="479338" y="527364"/>
                </a:cubicBezTo>
                <a:cubicBezTo>
                  <a:pt x="479338" y="527364"/>
                  <a:pt x="478403" y="525783"/>
                  <a:pt x="477471" y="525783"/>
                </a:cubicBezTo>
                <a:lnTo>
                  <a:pt x="475600" y="527364"/>
                </a:lnTo>
                <a:lnTo>
                  <a:pt x="473730" y="528948"/>
                </a:lnTo>
                <a:cubicBezTo>
                  <a:pt x="472794" y="528948"/>
                  <a:pt x="472794" y="527364"/>
                  <a:pt x="471862" y="526573"/>
                </a:cubicBezTo>
                <a:cubicBezTo>
                  <a:pt x="470927" y="527364"/>
                  <a:pt x="470927" y="528154"/>
                  <a:pt x="469992" y="528154"/>
                </a:cubicBezTo>
                <a:cubicBezTo>
                  <a:pt x="468121" y="528948"/>
                  <a:pt x="467189" y="529738"/>
                  <a:pt x="466254" y="531319"/>
                </a:cubicBezTo>
                <a:cubicBezTo>
                  <a:pt x="467189" y="532109"/>
                  <a:pt x="468121" y="533693"/>
                  <a:pt x="469056" y="534484"/>
                </a:cubicBezTo>
                <a:cubicBezTo>
                  <a:pt x="469992" y="536065"/>
                  <a:pt x="470927" y="536855"/>
                  <a:pt x="471862" y="537649"/>
                </a:cubicBezTo>
                <a:cubicBezTo>
                  <a:pt x="471862" y="538439"/>
                  <a:pt x="469992" y="538439"/>
                  <a:pt x="469992" y="539229"/>
                </a:cubicBezTo>
                <a:cubicBezTo>
                  <a:pt x="469992" y="540020"/>
                  <a:pt x="471862" y="540810"/>
                  <a:pt x="471862" y="540810"/>
                </a:cubicBezTo>
                <a:cubicBezTo>
                  <a:pt x="471862" y="541601"/>
                  <a:pt x="469992" y="542394"/>
                  <a:pt x="469992" y="542394"/>
                </a:cubicBezTo>
                <a:cubicBezTo>
                  <a:pt x="469056" y="542394"/>
                  <a:pt x="468121" y="540810"/>
                  <a:pt x="468121" y="540810"/>
                </a:cubicBezTo>
                <a:cubicBezTo>
                  <a:pt x="467189" y="540020"/>
                  <a:pt x="466254" y="539229"/>
                  <a:pt x="466254" y="539229"/>
                </a:cubicBezTo>
                <a:cubicBezTo>
                  <a:pt x="466254" y="538439"/>
                  <a:pt x="468121" y="537649"/>
                  <a:pt x="468121" y="537649"/>
                </a:cubicBezTo>
                <a:lnTo>
                  <a:pt x="467189" y="536065"/>
                </a:lnTo>
                <a:cubicBezTo>
                  <a:pt x="466254" y="536065"/>
                  <a:pt x="465319" y="536855"/>
                  <a:pt x="464383" y="536855"/>
                </a:cubicBezTo>
                <a:cubicBezTo>
                  <a:pt x="465319" y="537649"/>
                  <a:pt x="466254" y="538439"/>
                  <a:pt x="466254" y="539229"/>
                </a:cubicBezTo>
                <a:lnTo>
                  <a:pt x="464383" y="540020"/>
                </a:lnTo>
                <a:cubicBezTo>
                  <a:pt x="463448" y="540810"/>
                  <a:pt x="462513" y="540810"/>
                  <a:pt x="462513" y="541601"/>
                </a:cubicBezTo>
                <a:cubicBezTo>
                  <a:pt x="461581" y="540810"/>
                  <a:pt x="460645" y="540810"/>
                  <a:pt x="460645" y="540020"/>
                </a:cubicBezTo>
                <a:cubicBezTo>
                  <a:pt x="460645" y="539229"/>
                  <a:pt x="458775" y="538439"/>
                  <a:pt x="458775" y="538439"/>
                </a:cubicBezTo>
                <a:cubicBezTo>
                  <a:pt x="458775" y="537649"/>
                  <a:pt x="461581" y="536855"/>
                  <a:pt x="461581" y="536855"/>
                </a:cubicBezTo>
                <a:cubicBezTo>
                  <a:pt x="460645" y="536065"/>
                  <a:pt x="459710" y="535274"/>
                  <a:pt x="459710" y="535274"/>
                </a:cubicBezTo>
                <a:cubicBezTo>
                  <a:pt x="459710" y="534484"/>
                  <a:pt x="457843" y="533693"/>
                  <a:pt x="457843" y="532900"/>
                </a:cubicBezTo>
                <a:lnTo>
                  <a:pt x="459710" y="532109"/>
                </a:lnTo>
                <a:lnTo>
                  <a:pt x="461581" y="533693"/>
                </a:lnTo>
                <a:lnTo>
                  <a:pt x="463448" y="532109"/>
                </a:lnTo>
                <a:cubicBezTo>
                  <a:pt x="463448" y="532109"/>
                  <a:pt x="462513" y="531319"/>
                  <a:pt x="462513" y="530529"/>
                </a:cubicBezTo>
                <a:lnTo>
                  <a:pt x="460645" y="528948"/>
                </a:lnTo>
                <a:cubicBezTo>
                  <a:pt x="459710" y="528948"/>
                  <a:pt x="458775" y="530529"/>
                  <a:pt x="458775" y="529738"/>
                </a:cubicBezTo>
                <a:cubicBezTo>
                  <a:pt x="457843" y="529738"/>
                  <a:pt x="456907" y="528948"/>
                  <a:pt x="456907" y="528154"/>
                </a:cubicBezTo>
                <a:cubicBezTo>
                  <a:pt x="455972" y="528154"/>
                  <a:pt x="455972" y="527364"/>
                  <a:pt x="455037" y="526573"/>
                </a:cubicBezTo>
                <a:cubicBezTo>
                  <a:pt x="455037" y="525783"/>
                  <a:pt x="454102" y="525783"/>
                  <a:pt x="454102" y="524993"/>
                </a:cubicBezTo>
                <a:lnTo>
                  <a:pt x="455972" y="523409"/>
                </a:lnTo>
                <a:cubicBezTo>
                  <a:pt x="455972" y="523409"/>
                  <a:pt x="457843" y="522618"/>
                  <a:pt x="457843" y="521828"/>
                </a:cubicBezTo>
                <a:cubicBezTo>
                  <a:pt x="457843" y="521828"/>
                  <a:pt x="455972" y="521037"/>
                  <a:pt x="455972" y="520247"/>
                </a:cubicBezTo>
                <a:lnTo>
                  <a:pt x="454102" y="521828"/>
                </a:lnTo>
                <a:cubicBezTo>
                  <a:pt x="454102" y="521828"/>
                  <a:pt x="453170" y="520247"/>
                  <a:pt x="452234" y="520247"/>
                </a:cubicBezTo>
                <a:cubicBezTo>
                  <a:pt x="452234" y="519453"/>
                  <a:pt x="451299" y="518663"/>
                  <a:pt x="451299" y="517873"/>
                </a:cubicBezTo>
                <a:cubicBezTo>
                  <a:pt x="450452" y="517873"/>
                  <a:pt x="449639" y="517218"/>
                  <a:pt x="449488" y="516506"/>
                </a:cubicBezTo>
                <a:lnTo>
                  <a:pt x="445536" y="516096"/>
                </a:lnTo>
                <a:cubicBezTo>
                  <a:pt x="445602" y="516163"/>
                  <a:pt x="445615" y="516226"/>
                  <a:pt x="445691" y="516292"/>
                </a:cubicBezTo>
                <a:cubicBezTo>
                  <a:pt x="446626" y="516292"/>
                  <a:pt x="446626" y="517082"/>
                  <a:pt x="447561" y="517873"/>
                </a:cubicBezTo>
                <a:cubicBezTo>
                  <a:pt x="447561" y="517873"/>
                  <a:pt x="448493" y="518663"/>
                  <a:pt x="448493" y="519453"/>
                </a:cubicBezTo>
                <a:cubicBezTo>
                  <a:pt x="449428" y="519453"/>
                  <a:pt x="446626" y="520247"/>
                  <a:pt x="446626" y="521037"/>
                </a:cubicBezTo>
                <a:cubicBezTo>
                  <a:pt x="446626" y="521037"/>
                  <a:pt x="448493" y="521828"/>
                  <a:pt x="448493" y="522618"/>
                </a:cubicBezTo>
                <a:cubicBezTo>
                  <a:pt x="448493" y="523409"/>
                  <a:pt x="446626" y="523409"/>
                  <a:pt x="446626" y="524199"/>
                </a:cubicBezTo>
                <a:lnTo>
                  <a:pt x="447561" y="525783"/>
                </a:lnTo>
                <a:cubicBezTo>
                  <a:pt x="447561" y="525783"/>
                  <a:pt x="449428" y="524199"/>
                  <a:pt x="450364" y="524199"/>
                </a:cubicBezTo>
                <a:cubicBezTo>
                  <a:pt x="450364" y="524199"/>
                  <a:pt x="451299" y="523409"/>
                  <a:pt x="452234" y="523409"/>
                </a:cubicBezTo>
                <a:cubicBezTo>
                  <a:pt x="452234" y="523409"/>
                  <a:pt x="453170" y="524993"/>
                  <a:pt x="454102" y="524993"/>
                </a:cubicBezTo>
                <a:cubicBezTo>
                  <a:pt x="454102" y="524993"/>
                  <a:pt x="451299" y="525783"/>
                  <a:pt x="451299" y="526573"/>
                </a:cubicBezTo>
                <a:cubicBezTo>
                  <a:pt x="451299" y="526573"/>
                  <a:pt x="453170" y="527364"/>
                  <a:pt x="453170" y="528154"/>
                </a:cubicBezTo>
                <a:cubicBezTo>
                  <a:pt x="454102" y="528948"/>
                  <a:pt x="455037" y="530529"/>
                  <a:pt x="455972" y="531319"/>
                </a:cubicBezTo>
                <a:cubicBezTo>
                  <a:pt x="455972" y="532109"/>
                  <a:pt x="455037" y="532109"/>
                  <a:pt x="454102" y="532900"/>
                </a:cubicBezTo>
                <a:lnTo>
                  <a:pt x="452234" y="534484"/>
                </a:lnTo>
                <a:cubicBezTo>
                  <a:pt x="451299" y="534484"/>
                  <a:pt x="451299" y="532109"/>
                  <a:pt x="450364" y="532109"/>
                </a:cubicBezTo>
                <a:cubicBezTo>
                  <a:pt x="450364" y="532109"/>
                  <a:pt x="449428" y="533693"/>
                  <a:pt x="448493" y="533693"/>
                </a:cubicBezTo>
                <a:cubicBezTo>
                  <a:pt x="448493" y="533693"/>
                  <a:pt x="447561" y="532109"/>
                  <a:pt x="446626" y="532109"/>
                </a:cubicBezTo>
                <a:cubicBezTo>
                  <a:pt x="446626" y="531319"/>
                  <a:pt x="445691" y="530529"/>
                  <a:pt x="445691" y="530529"/>
                </a:cubicBezTo>
                <a:cubicBezTo>
                  <a:pt x="444755" y="529738"/>
                  <a:pt x="444755" y="528948"/>
                  <a:pt x="443820" y="528154"/>
                </a:cubicBezTo>
                <a:cubicBezTo>
                  <a:pt x="442885" y="528154"/>
                  <a:pt x="441953" y="529738"/>
                  <a:pt x="441953" y="529738"/>
                </a:cubicBezTo>
                <a:cubicBezTo>
                  <a:pt x="441017" y="529738"/>
                  <a:pt x="440082" y="528154"/>
                  <a:pt x="440082" y="528154"/>
                </a:cubicBezTo>
                <a:cubicBezTo>
                  <a:pt x="439147" y="527364"/>
                  <a:pt x="439147" y="526573"/>
                  <a:pt x="438212" y="526573"/>
                </a:cubicBezTo>
                <a:cubicBezTo>
                  <a:pt x="438212" y="525783"/>
                  <a:pt x="437279" y="524199"/>
                  <a:pt x="437279" y="524199"/>
                </a:cubicBezTo>
                <a:cubicBezTo>
                  <a:pt x="436344" y="524199"/>
                  <a:pt x="435409" y="525783"/>
                  <a:pt x="434474" y="525783"/>
                </a:cubicBezTo>
                <a:cubicBezTo>
                  <a:pt x="434474" y="526573"/>
                  <a:pt x="432603" y="526573"/>
                  <a:pt x="432603" y="527364"/>
                </a:cubicBezTo>
                <a:cubicBezTo>
                  <a:pt x="432603" y="527364"/>
                  <a:pt x="434474" y="528154"/>
                  <a:pt x="434474" y="528948"/>
                </a:cubicBezTo>
                <a:cubicBezTo>
                  <a:pt x="434474" y="528948"/>
                  <a:pt x="431671" y="529738"/>
                  <a:pt x="432603" y="530529"/>
                </a:cubicBezTo>
                <a:cubicBezTo>
                  <a:pt x="432603" y="530529"/>
                  <a:pt x="433538" y="531319"/>
                  <a:pt x="433538" y="532109"/>
                </a:cubicBezTo>
                <a:cubicBezTo>
                  <a:pt x="434474" y="532109"/>
                  <a:pt x="434474" y="533693"/>
                  <a:pt x="435409" y="533693"/>
                </a:cubicBezTo>
                <a:cubicBezTo>
                  <a:pt x="434474" y="533693"/>
                  <a:pt x="433538" y="535274"/>
                  <a:pt x="433538" y="535274"/>
                </a:cubicBezTo>
                <a:cubicBezTo>
                  <a:pt x="432603" y="535274"/>
                  <a:pt x="432603" y="533693"/>
                  <a:pt x="431671" y="533693"/>
                </a:cubicBezTo>
                <a:cubicBezTo>
                  <a:pt x="431671" y="532900"/>
                  <a:pt x="429800" y="534484"/>
                  <a:pt x="429800" y="534484"/>
                </a:cubicBezTo>
                <a:cubicBezTo>
                  <a:pt x="428865" y="534484"/>
                  <a:pt x="427933" y="532900"/>
                  <a:pt x="427933" y="532900"/>
                </a:cubicBezTo>
                <a:cubicBezTo>
                  <a:pt x="427933" y="532900"/>
                  <a:pt x="429800" y="532109"/>
                  <a:pt x="429800" y="531319"/>
                </a:cubicBezTo>
                <a:lnTo>
                  <a:pt x="428865" y="529738"/>
                </a:lnTo>
                <a:cubicBezTo>
                  <a:pt x="427933" y="529738"/>
                  <a:pt x="426998" y="531319"/>
                  <a:pt x="426063" y="531319"/>
                </a:cubicBezTo>
                <a:cubicBezTo>
                  <a:pt x="426063" y="531319"/>
                  <a:pt x="425127" y="532109"/>
                  <a:pt x="424192" y="532900"/>
                </a:cubicBezTo>
                <a:lnTo>
                  <a:pt x="422325" y="533693"/>
                </a:lnTo>
                <a:lnTo>
                  <a:pt x="420454" y="532109"/>
                </a:lnTo>
                <a:cubicBezTo>
                  <a:pt x="420454" y="532109"/>
                  <a:pt x="422325" y="531319"/>
                  <a:pt x="422325" y="530529"/>
                </a:cubicBezTo>
                <a:cubicBezTo>
                  <a:pt x="423260" y="530529"/>
                  <a:pt x="421389" y="529738"/>
                  <a:pt x="421389" y="528948"/>
                </a:cubicBezTo>
                <a:cubicBezTo>
                  <a:pt x="421389" y="528154"/>
                  <a:pt x="423260" y="528154"/>
                  <a:pt x="423260" y="527364"/>
                </a:cubicBezTo>
                <a:cubicBezTo>
                  <a:pt x="423260" y="527364"/>
                  <a:pt x="421389" y="526573"/>
                  <a:pt x="421389" y="525783"/>
                </a:cubicBezTo>
                <a:cubicBezTo>
                  <a:pt x="421389" y="526573"/>
                  <a:pt x="419519" y="526573"/>
                  <a:pt x="419519" y="527364"/>
                </a:cubicBezTo>
                <a:lnTo>
                  <a:pt x="421389" y="528948"/>
                </a:lnTo>
                <a:cubicBezTo>
                  <a:pt x="420454" y="529738"/>
                  <a:pt x="419519" y="529738"/>
                  <a:pt x="419519" y="530529"/>
                </a:cubicBezTo>
                <a:cubicBezTo>
                  <a:pt x="418584" y="530529"/>
                  <a:pt x="417652" y="531319"/>
                  <a:pt x="416716" y="532109"/>
                </a:cubicBezTo>
                <a:cubicBezTo>
                  <a:pt x="416716" y="532109"/>
                  <a:pt x="415781" y="532900"/>
                  <a:pt x="414846" y="532900"/>
                </a:cubicBezTo>
                <a:cubicBezTo>
                  <a:pt x="414846" y="532900"/>
                  <a:pt x="413910" y="531319"/>
                  <a:pt x="412978" y="531319"/>
                </a:cubicBezTo>
                <a:lnTo>
                  <a:pt x="412043" y="529738"/>
                </a:lnTo>
                <a:cubicBezTo>
                  <a:pt x="411108" y="529738"/>
                  <a:pt x="410173" y="531319"/>
                  <a:pt x="409237" y="531319"/>
                </a:cubicBezTo>
                <a:cubicBezTo>
                  <a:pt x="409237" y="530529"/>
                  <a:pt x="408302" y="528948"/>
                  <a:pt x="408302" y="528948"/>
                </a:cubicBezTo>
                <a:cubicBezTo>
                  <a:pt x="407370" y="528948"/>
                  <a:pt x="406435" y="530529"/>
                  <a:pt x="405499" y="530529"/>
                </a:cubicBezTo>
                <a:cubicBezTo>
                  <a:pt x="405499" y="530529"/>
                  <a:pt x="404564" y="532109"/>
                  <a:pt x="403629" y="532109"/>
                </a:cubicBezTo>
                <a:cubicBezTo>
                  <a:pt x="403629" y="532109"/>
                  <a:pt x="402697" y="530529"/>
                  <a:pt x="402697" y="529738"/>
                </a:cubicBezTo>
                <a:lnTo>
                  <a:pt x="404564" y="528948"/>
                </a:lnTo>
                <a:cubicBezTo>
                  <a:pt x="404564" y="528154"/>
                  <a:pt x="402697" y="527364"/>
                  <a:pt x="402697" y="527364"/>
                </a:cubicBezTo>
                <a:cubicBezTo>
                  <a:pt x="402697" y="526573"/>
                  <a:pt x="401761" y="525783"/>
                  <a:pt x="400826" y="524993"/>
                </a:cubicBezTo>
                <a:cubicBezTo>
                  <a:pt x="400826" y="524993"/>
                  <a:pt x="399891" y="524199"/>
                  <a:pt x="399891" y="523409"/>
                </a:cubicBezTo>
                <a:cubicBezTo>
                  <a:pt x="398956" y="524199"/>
                  <a:pt x="398024" y="524199"/>
                  <a:pt x="397088" y="524993"/>
                </a:cubicBezTo>
                <a:lnTo>
                  <a:pt x="398956" y="526573"/>
                </a:lnTo>
                <a:cubicBezTo>
                  <a:pt x="398956" y="526573"/>
                  <a:pt x="397088" y="527364"/>
                  <a:pt x="397088" y="528154"/>
                </a:cubicBezTo>
                <a:lnTo>
                  <a:pt x="395218" y="528948"/>
                </a:lnTo>
                <a:cubicBezTo>
                  <a:pt x="395218" y="529738"/>
                  <a:pt x="396153" y="530529"/>
                  <a:pt x="396153" y="531319"/>
                </a:cubicBezTo>
                <a:cubicBezTo>
                  <a:pt x="397088" y="531319"/>
                  <a:pt x="398024" y="532109"/>
                  <a:pt x="398024" y="532900"/>
                </a:cubicBezTo>
                <a:cubicBezTo>
                  <a:pt x="398024" y="532900"/>
                  <a:pt x="396153" y="533693"/>
                  <a:pt x="396153" y="534484"/>
                </a:cubicBezTo>
                <a:lnTo>
                  <a:pt x="394282" y="532109"/>
                </a:lnTo>
                <a:cubicBezTo>
                  <a:pt x="394282" y="532109"/>
                  <a:pt x="393350" y="530529"/>
                  <a:pt x="392415" y="530529"/>
                </a:cubicBezTo>
                <a:cubicBezTo>
                  <a:pt x="392415" y="530529"/>
                  <a:pt x="391480" y="532109"/>
                  <a:pt x="390545" y="532109"/>
                </a:cubicBezTo>
                <a:cubicBezTo>
                  <a:pt x="390545" y="532109"/>
                  <a:pt x="392415" y="532900"/>
                  <a:pt x="392415" y="533693"/>
                </a:cubicBezTo>
                <a:lnTo>
                  <a:pt x="390545" y="535274"/>
                </a:lnTo>
                <a:cubicBezTo>
                  <a:pt x="389609" y="534484"/>
                  <a:pt x="389609" y="533693"/>
                  <a:pt x="388674" y="533693"/>
                </a:cubicBezTo>
                <a:cubicBezTo>
                  <a:pt x="387742" y="532900"/>
                  <a:pt x="387742" y="532109"/>
                  <a:pt x="386807" y="531319"/>
                </a:cubicBezTo>
                <a:cubicBezTo>
                  <a:pt x="386807" y="531319"/>
                  <a:pt x="385871" y="530529"/>
                  <a:pt x="385871" y="529738"/>
                </a:cubicBezTo>
                <a:cubicBezTo>
                  <a:pt x="384936" y="528948"/>
                  <a:pt x="384001" y="528948"/>
                  <a:pt x="384001" y="528154"/>
                </a:cubicBezTo>
                <a:cubicBezTo>
                  <a:pt x="383069" y="527364"/>
                  <a:pt x="383069" y="526573"/>
                  <a:pt x="382133" y="526573"/>
                </a:cubicBezTo>
                <a:cubicBezTo>
                  <a:pt x="382133" y="525783"/>
                  <a:pt x="380263" y="527364"/>
                  <a:pt x="380263" y="527364"/>
                </a:cubicBezTo>
                <a:cubicBezTo>
                  <a:pt x="379328" y="527364"/>
                  <a:pt x="379328" y="525783"/>
                  <a:pt x="378392" y="525783"/>
                </a:cubicBezTo>
                <a:lnTo>
                  <a:pt x="377460" y="524199"/>
                </a:lnTo>
                <a:cubicBezTo>
                  <a:pt x="376525" y="524199"/>
                  <a:pt x="375590" y="522618"/>
                  <a:pt x="375590" y="522618"/>
                </a:cubicBezTo>
                <a:cubicBezTo>
                  <a:pt x="374654" y="522618"/>
                  <a:pt x="373719" y="523409"/>
                  <a:pt x="373719" y="523409"/>
                </a:cubicBezTo>
                <a:cubicBezTo>
                  <a:pt x="372787" y="524199"/>
                  <a:pt x="371852" y="524199"/>
                  <a:pt x="370917" y="524993"/>
                </a:cubicBezTo>
                <a:lnTo>
                  <a:pt x="369049" y="526573"/>
                </a:lnTo>
                <a:cubicBezTo>
                  <a:pt x="368114" y="525783"/>
                  <a:pt x="368114" y="524993"/>
                  <a:pt x="367179" y="524199"/>
                </a:cubicBezTo>
                <a:cubicBezTo>
                  <a:pt x="367179" y="524199"/>
                  <a:pt x="366243" y="523409"/>
                  <a:pt x="366243" y="522618"/>
                </a:cubicBezTo>
                <a:lnTo>
                  <a:pt x="368114" y="521828"/>
                </a:lnTo>
                <a:cubicBezTo>
                  <a:pt x="368114" y="521037"/>
                  <a:pt x="366243" y="520247"/>
                  <a:pt x="366243" y="519453"/>
                </a:cubicBezTo>
                <a:lnTo>
                  <a:pt x="368114" y="518663"/>
                </a:lnTo>
                <a:cubicBezTo>
                  <a:pt x="369049" y="517873"/>
                  <a:pt x="367179" y="517082"/>
                  <a:pt x="367179" y="516292"/>
                </a:cubicBezTo>
                <a:lnTo>
                  <a:pt x="369049" y="515498"/>
                </a:lnTo>
                <a:cubicBezTo>
                  <a:pt x="369049" y="514708"/>
                  <a:pt x="368114" y="513917"/>
                  <a:pt x="367179" y="513127"/>
                </a:cubicBezTo>
                <a:lnTo>
                  <a:pt x="365308" y="514708"/>
                </a:lnTo>
                <a:lnTo>
                  <a:pt x="363441" y="516292"/>
                </a:lnTo>
                <a:lnTo>
                  <a:pt x="361570" y="514708"/>
                </a:lnTo>
                <a:cubicBezTo>
                  <a:pt x="361570" y="513917"/>
                  <a:pt x="363441" y="513127"/>
                  <a:pt x="363441" y="513127"/>
                </a:cubicBezTo>
                <a:cubicBezTo>
                  <a:pt x="363441" y="512337"/>
                  <a:pt x="362505" y="511546"/>
                  <a:pt x="362505" y="511546"/>
                </a:cubicBezTo>
                <a:cubicBezTo>
                  <a:pt x="362505" y="510753"/>
                  <a:pt x="360635" y="509962"/>
                  <a:pt x="360635" y="509172"/>
                </a:cubicBezTo>
                <a:lnTo>
                  <a:pt x="362505" y="508381"/>
                </a:lnTo>
                <a:cubicBezTo>
                  <a:pt x="362505" y="507591"/>
                  <a:pt x="361570" y="506797"/>
                  <a:pt x="360635" y="506007"/>
                </a:cubicBezTo>
                <a:cubicBezTo>
                  <a:pt x="360635" y="506007"/>
                  <a:pt x="359700" y="505217"/>
                  <a:pt x="359700" y="504426"/>
                </a:cubicBezTo>
                <a:lnTo>
                  <a:pt x="361570" y="503636"/>
                </a:lnTo>
                <a:cubicBezTo>
                  <a:pt x="361570" y="502845"/>
                  <a:pt x="359700" y="502052"/>
                  <a:pt x="359700" y="501261"/>
                </a:cubicBezTo>
                <a:cubicBezTo>
                  <a:pt x="361570" y="500471"/>
                  <a:pt x="362505" y="499681"/>
                  <a:pt x="364373" y="498890"/>
                </a:cubicBezTo>
                <a:cubicBezTo>
                  <a:pt x="365308" y="499681"/>
                  <a:pt x="366243" y="501261"/>
                  <a:pt x="367179" y="502052"/>
                </a:cubicBezTo>
                <a:cubicBezTo>
                  <a:pt x="368114" y="502845"/>
                  <a:pt x="368114" y="503636"/>
                  <a:pt x="369049" y="504426"/>
                </a:cubicBezTo>
                <a:cubicBezTo>
                  <a:pt x="369049" y="504426"/>
                  <a:pt x="369981" y="505217"/>
                  <a:pt x="370917" y="506007"/>
                </a:cubicBezTo>
                <a:lnTo>
                  <a:pt x="372787" y="504426"/>
                </a:lnTo>
                <a:cubicBezTo>
                  <a:pt x="372787" y="504426"/>
                  <a:pt x="373719" y="506007"/>
                  <a:pt x="374654" y="506007"/>
                </a:cubicBezTo>
                <a:cubicBezTo>
                  <a:pt x="374654" y="506797"/>
                  <a:pt x="375590" y="507591"/>
                  <a:pt x="375590" y="508381"/>
                </a:cubicBezTo>
                <a:cubicBezTo>
                  <a:pt x="376525" y="508381"/>
                  <a:pt x="377460" y="506797"/>
                  <a:pt x="377460" y="506797"/>
                </a:cubicBezTo>
                <a:cubicBezTo>
                  <a:pt x="378392" y="506797"/>
                  <a:pt x="379328" y="508381"/>
                  <a:pt x="379328" y="508381"/>
                </a:cubicBezTo>
                <a:cubicBezTo>
                  <a:pt x="380263" y="509172"/>
                  <a:pt x="380263" y="509962"/>
                  <a:pt x="381198" y="509962"/>
                </a:cubicBezTo>
                <a:lnTo>
                  <a:pt x="383069" y="509172"/>
                </a:lnTo>
                <a:cubicBezTo>
                  <a:pt x="383069" y="508381"/>
                  <a:pt x="381198" y="507591"/>
                  <a:pt x="381198" y="506797"/>
                </a:cubicBezTo>
                <a:lnTo>
                  <a:pt x="384001" y="506007"/>
                </a:lnTo>
                <a:cubicBezTo>
                  <a:pt x="384001" y="505217"/>
                  <a:pt x="382133" y="504426"/>
                  <a:pt x="382133" y="503636"/>
                </a:cubicBezTo>
                <a:lnTo>
                  <a:pt x="383415" y="503091"/>
                </a:lnTo>
                <a:lnTo>
                  <a:pt x="369093" y="499803"/>
                </a:lnTo>
                <a:lnTo>
                  <a:pt x="359819" y="497671"/>
                </a:lnTo>
                <a:lnTo>
                  <a:pt x="350127" y="495968"/>
                </a:lnTo>
                <a:lnTo>
                  <a:pt x="345069" y="495114"/>
                </a:lnTo>
                <a:lnTo>
                  <a:pt x="340856" y="493411"/>
                </a:lnTo>
                <a:lnTo>
                  <a:pt x="332426" y="490854"/>
                </a:lnTo>
                <a:lnTo>
                  <a:pt x="326946" y="488725"/>
                </a:lnTo>
                <a:lnTo>
                  <a:pt x="321045" y="487021"/>
                </a:lnTo>
                <a:lnTo>
                  <a:pt x="318938" y="486593"/>
                </a:lnTo>
                <a:lnTo>
                  <a:pt x="317676" y="485743"/>
                </a:lnTo>
                <a:lnTo>
                  <a:pt x="317254" y="485315"/>
                </a:lnTo>
                <a:lnTo>
                  <a:pt x="316832" y="484889"/>
                </a:lnTo>
                <a:lnTo>
                  <a:pt x="315147" y="484464"/>
                </a:lnTo>
                <a:lnTo>
                  <a:pt x="313037" y="482758"/>
                </a:lnTo>
                <a:lnTo>
                  <a:pt x="310930" y="480629"/>
                </a:lnTo>
                <a:lnTo>
                  <a:pt x="307980" y="476368"/>
                </a:lnTo>
                <a:lnTo>
                  <a:pt x="305873" y="474239"/>
                </a:lnTo>
                <a:lnTo>
                  <a:pt x="304607" y="472961"/>
                </a:lnTo>
                <a:lnTo>
                  <a:pt x="304188" y="472533"/>
                </a:lnTo>
                <a:lnTo>
                  <a:pt x="302079" y="471257"/>
                </a:lnTo>
                <a:lnTo>
                  <a:pt x="300816" y="469979"/>
                </a:lnTo>
                <a:lnTo>
                  <a:pt x="299550" y="467422"/>
                </a:lnTo>
                <a:lnTo>
                  <a:pt x="299550" y="465290"/>
                </a:lnTo>
                <a:lnTo>
                  <a:pt x="299550" y="464440"/>
                </a:lnTo>
                <a:lnTo>
                  <a:pt x="298709" y="463586"/>
                </a:lnTo>
                <a:lnTo>
                  <a:pt x="292386" y="457197"/>
                </a:lnTo>
                <a:lnTo>
                  <a:pt x="286484" y="449951"/>
                </a:lnTo>
                <a:lnTo>
                  <a:pt x="279742" y="442708"/>
                </a:lnTo>
                <a:lnTo>
                  <a:pt x="273419" y="435465"/>
                </a:lnTo>
                <a:lnTo>
                  <a:pt x="266255" y="428648"/>
                </a:lnTo>
                <a:lnTo>
                  <a:pt x="259513" y="422258"/>
                </a:lnTo>
                <a:lnTo>
                  <a:pt x="249817" y="414590"/>
                </a:lnTo>
                <a:lnTo>
                  <a:pt x="240968" y="406494"/>
                </a:lnTo>
                <a:lnTo>
                  <a:pt x="223686" y="390305"/>
                </a:lnTo>
                <a:lnTo>
                  <a:pt x="218629" y="385191"/>
                </a:lnTo>
                <a:lnTo>
                  <a:pt x="213150" y="380930"/>
                </a:lnTo>
                <a:lnTo>
                  <a:pt x="202613" y="371555"/>
                </a:lnTo>
                <a:lnTo>
                  <a:pt x="193342" y="364741"/>
                </a:lnTo>
                <a:lnTo>
                  <a:pt x="184912" y="357070"/>
                </a:lnTo>
                <a:lnTo>
                  <a:pt x="176904" y="349402"/>
                </a:lnTo>
                <a:lnTo>
                  <a:pt x="172691" y="345141"/>
                </a:lnTo>
                <a:lnTo>
                  <a:pt x="169318" y="340881"/>
                </a:lnTo>
                <a:lnTo>
                  <a:pt x="157515" y="325967"/>
                </a:lnTo>
                <a:lnTo>
                  <a:pt x="143609" y="308074"/>
                </a:lnTo>
                <a:lnTo>
                  <a:pt x="136864" y="298699"/>
                </a:lnTo>
                <a:lnTo>
                  <a:pt x="130544" y="289325"/>
                </a:lnTo>
                <a:lnTo>
                  <a:pt x="125065" y="281657"/>
                </a:lnTo>
                <a:lnTo>
                  <a:pt x="118319" y="273135"/>
                </a:lnTo>
                <a:lnTo>
                  <a:pt x="110733" y="264189"/>
                </a:lnTo>
                <a:lnTo>
                  <a:pt x="101881" y="255239"/>
                </a:lnTo>
                <a:lnTo>
                  <a:pt x="97246" y="250554"/>
                </a:lnTo>
                <a:lnTo>
                  <a:pt x="91767" y="247146"/>
                </a:lnTo>
                <a:lnTo>
                  <a:pt x="86709" y="243311"/>
                </a:lnTo>
                <a:lnTo>
                  <a:pt x="84181" y="241179"/>
                </a:lnTo>
                <a:lnTo>
                  <a:pt x="82074" y="238625"/>
                </a:lnTo>
                <a:lnTo>
                  <a:pt x="74488" y="230529"/>
                </a:lnTo>
                <a:lnTo>
                  <a:pt x="67324" y="221582"/>
                </a:lnTo>
                <a:lnTo>
                  <a:pt x="56365" y="207522"/>
                </a:lnTo>
                <a:lnTo>
                  <a:pt x="50042" y="201129"/>
                </a:lnTo>
                <a:lnTo>
                  <a:pt x="48748" y="199634"/>
                </a:lnTo>
                <a:lnTo>
                  <a:pt x="48618" y="199634"/>
                </a:lnTo>
                <a:lnTo>
                  <a:pt x="46915" y="199634"/>
                </a:lnTo>
                <a:lnTo>
                  <a:pt x="45208" y="199202"/>
                </a:lnTo>
                <a:lnTo>
                  <a:pt x="43501" y="198771"/>
                </a:lnTo>
                <a:lnTo>
                  <a:pt x="41794" y="197480"/>
                </a:lnTo>
                <a:lnTo>
                  <a:pt x="40944" y="196185"/>
                </a:lnTo>
                <a:lnTo>
                  <a:pt x="40091" y="195322"/>
                </a:lnTo>
                <a:lnTo>
                  <a:pt x="40091" y="194891"/>
                </a:lnTo>
                <a:lnTo>
                  <a:pt x="38809" y="194028"/>
                </a:lnTo>
                <a:lnTo>
                  <a:pt x="36252" y="190580"/>
                </a:lnTo>
                <a:lnTo>
                  <a:pt x="34120" y="187560"/>
                </a:lnTo>
                <a:lnTo>
                  <a:pt x="32413" y="185406"/>
                </a:lnTo>
                <a:lnTo>
                  <a:pt x="27721" y="181527"/>
                </a:lnTo>
                <a:lnTo>
                  <a:pt x="22604" y="177212"/>
                </a:lnTo>
                <a:lnTo>
                  <a:pt x="18766" y="172038"/>
                </a:lnTo>
                <a:lnTo>
                  <a:pt x="14927" y="166433"/>
                </a:lnTo>
                <a:lnTo>
                  <a:pt x="11516" y="159534"/>
                </a:lnTo>
                <a:lnTo>
                  <a:pt x="8956" y="153065"/>
                </a:lnTo>
                <a:lnTo>
                  <a:pt x="6399" y="146169"/>
                </a:lnTo>
                <a:lnTo>
                  <a:pt x="4692" y="140132"/>
                </a:lnTo>
                <a:lnTo>
                  <a:pt x="2132" y="128922"/>
                </a:lnTo>
                <a:lnTo>
                  <a:pt x="1282" y="122885"/>
                </a:lnTo>
                <a:lnTo>
                  <a:pt x="0" y="115985"/>
                </a:lnTo>
                <a:lnTo>
                  <a:pt x="0" y="109086"/>
                </a:lnTo>
                <a:lnTo>
                  <a:pt x="0" y="101327"/>
                </a:lnTo>
                <a:lnTo>
                  <a:pt x="0" y="93996"/>
                </a:lnTo>
                <a:lnTo>
                  <a:pt x="1282" y="87096"/>
                </a:lnTo>
                <a:lnTo>
                  <a:pt x="2132" y="80200"/>
                </a:lnTo>
                <a:lnTo>
                  <a:pt x="3414" y="74163"/>
                </a:lnTo>
                <a:lnTo>
                  <a:pt x="5546" y="66401"/>
                </a:lnTo>
                <a:lnTo>
                  <a:pt x="7678" y="59933"/>
                </a:lnTo>
                <a:lnTo>
                  <a:pt x="10238" y="53464"/>
                </a:lnTo>
                <a:lnTo>
                  <a:pt x="13223" y="47428"/>
                </a:lnTo>
                <a:lnTo>
                  <a:pt x="16634" y="42254"/>
                </a:lnTo>
                <a:lnTo>
                  <a:pt x="20472" y="36649"/>
                </a:lnTo>
                <a:lnTo>
                  <a:pt x="24311" y="31906"/>
                </a:lnTo>
                <a:lnTo>
                  <a:pt x="29003" y="27595"/>
                </a:lnTo>
                <a:lnTo>
                  <a:pt x="36252" y="21127"/>
                </a:lnTo>
                <a:lnTo>
                  <a:pt x="44780" y="15522"/>
                </a:lnTo>
                <a:lnTo>
                  <a:pt x="52885" y="10779"/>
                </a:lnTo>
                <a:lnTo>
                  <a:pt x="62266" y="6900"/>
                </a:lnTo>
                <a:lnTo>
                  <a:pt x="72076" y="3880"/>
                </a:lnTo>
                <a:lnTo>
                  <a:pt x="82310" y="1723"/>
                </a:lnTo>
                <a:lnTo>
                  <a:pt x="92119" y="431"/>
                </a:lnTo>
                <a:lnTo>
                  <a:pt x="102782" y="0"/>
                </a:lnTo>
                <a:lnTo>
                  <a:pt x="110884" y="431"/>
                </a:lnTo>
                <a:lnTo>
                  <a:pt x="118987" y="863"/>
                </a:lnTo>
                <a:lnTo>
                  <a:pt x="127089" y="2157"/>
                </a:lnTo>
                <a:lnTo>
                  <a:pt x="134767" y="3880"/>
                </a:lnTo>
                <a:lnTo>
                  <a:pt x="142444" y="6037"/>
                </a:lnTo>
                <a:lnTo>
                  <a:pt x="150121" y="8622"/>
                </a:lnTo>
                <a:lnTo>
                  <a:pt x="156942" y="11642"/>
                </a:lnTo>
                <a:lnTo>
                  <a:pt x="164195" y="15090"/>
                </a:lnTo>
                <a:lnTo>
                  <a:pt x="171019" y="18973"/>
                </a:lnTo>
                <a:lnTo>
                  <a:pt x="177414" y="23284"/>
                </a:lnTo>
                <a:lnTo>
                  <a:pt x="183385" y="28026"/>
                </a:lnTo>
                <a:lnTo>
                  <a:pt x="189781" y="32769"/>
                </a:lnTo>
                <a:lnTo>
                  <a:pt x="194901" y="37943"/>
                </a:lnTo>
                <a:lnTo>
                  <a:pt x="200018" y="43979"/>
                </a:lnTo>
                <a:lnTo>
                  <a:pt x="204710" y="49585"/>
                </a:lnTo>
                <a:lnTo>
                  <a:pt x="208974" y="56053"/>
                </a:lnTo>
                <a:lnTo>
                  <a:pt x="209824" y="58210"/>
                </a:lnTo>
                <a:lnTo>
                  <a:pt x="209824" y="59933"/>
                </a:lnTo>
                <a:lnTo>
                  <a:pt x="209824" y="61658"/>
                </a:lnTo>
                <a:lnTo>
                  <a:pt x="209494" y="62666"/>
                </a:lnTo>
                <a:lnTo>
                  <a:pt x="225793" y="81406"/>
                </a:lnTo>
                <a:lnTo>
                  <a:pt x="252346" y="111230"/>
                </a:lnTo>
                <a:lnTo>
                  <a:pt x="264243" y="125193"/>
                </a:lnTo>
                <a:lnTo>
                  <a:pt x="264781" y="125193"/>
                </a:lnTo>
                <a:lnTo>
                  <a:pt x="265890" y="125618"/>
                </a:lnTo>
                <a:lnTo>
                  <a:pt x="266444" y="126040"/>
                </a:lnTo>
                <a:lnTo>
                  <a:pt x="266444" y="126887"/>
                </a:lnTo>
                <a:lnTo>
                  <a:pt x="266444" y="127731"/>
                </a:lnTo>
                <a:lnTo>
                  <a:pt x="266431" y="127798"/>
                </a:lnTo>
                <a:lnTo>
                  <a:pt x="278476" y="142334"/>
                </a:lnTo>
                <a:lnTo>
                  <a:pt x="289857" y="155966"/>
                </a:lnTo>
                <a:lnTo>
                  <a:pt x="302079" y="170454"/>
                </a:lnTo>
                <a:lnTo>
                  <a:pt x="309246" y="177697"/>
                </a:lnTo>
                <a:lnTo>
                  <a:pt x="315988" y="184940"/>
                </a:lnTo>
                <a:lnTo>
                  <a:pt x="323574" y="192183"/>
                </a:lnTo>
                <a:lnTo>
                  <a:pt x="331160" y="199426"/>
                </a:lnTo>
                <a:lnTo>
                  <a:pt x="350549" y="216043"/>
                </a:lnTo>
                <a:lnTo>
                  <a:pt x="365721" y="229250"/>
                </a:lnTo>
                <a:lnTo>
                  <a:pt x="380896" y="243311"/>
                </a:lnTo>
                <a:lnTo>
                  <a:pt x="395646" y="257371"/>
                </a:lnTo>
                <a:lnTo>
                  <a:pt x="409555" y="271857"/>
                </a:lnTo>
                <a:lnTo>
                  <a:pt x="422621" y="286771"/>
                </a:lnTo>
                <a:lnTo>
                  <a:pt x="435264" y="301681"/>
                </a:lnTo>
                <a:lnTo>
                  <a:pt x="442006" y="309778"/>
                </a:lnTo>
                <a:lnTo>
                  <a:pt x="448751" y="318299"/>
                </a:lnTo>
                <a:lnTo>
                  <a:pt x="456337" y="327245"/>
                </a:lnTo>
                <a:lnTo>
                  <a:pt x="463924" y="335767"/>
                </a:lnTo>
                <a:lnTo>
                  <a:pt x="468137" y="339174"/>
                </a:lnTo>
                <a:lnTo>
                  <a:pt x="472353" y="342584"/>
                </a:lnTo>
                <a:lnTo>
                  <a:pt x="472775" y="343009"/>
                </a:lnTo>
                <a:lnTo>
                  <a:pt x="473194" y="343009"/>
                </a:lnTo>
                <a:lnTo>
                  <a:pt x="475304" y="343863"/>
                </a:lnTo>
                <a:lnTo>
                  <a:pt x="476989" y="345566"/>
                </a:lnTo>
                <a:lnTo>
                  <a:pt x="476989" y="345992"/>
                </a:lnTo>
                <a:lnTo>
                  <a:pt x="477411" y="346420"/>
                </a:lnTo>
                <a:lnTo>
                  <a:pt x="478255" y="347695"/>
                </a:lnTo>
                <a:lnTo>
                  <a:pt x="479518" y="348974"/>
                </a:lnTo>
                <a:lnTo>
                  <a:pt x="479940" y="350252"/>
                </a:lnTo>
                <a:lnTo>
                  <a:pt x="480362" y="351531"/>
                </a:lnTo>
                <a:lnTo>
                  <a:pt x="480362" y="351956"/>
                </a:lnTo>
                <a:lnTo>
                  <a:pt x="480362" y="352384"/>
                </a:lnTo>
                <a:lnTo>
                  <a:pt x="482046" y="357070"/>
                </a:lnTo>
                <a:lnTo>
                  <a:pt x="483734" y="362184"/>
                </a:lnTo>
                <a:lnTo>
                  <a:pt x="484575" y="367295"/>
                </a:lnTo>
                <a:lnTo>
                  <a:pt x="485419" y="372834"/>
                </a:lnTo>
                <a:lnTo>
                  <a:pt x="486263" y="383912"/>
                </a:lnTo>
                <a:lnTo>
                  <a:pt x="486263" y="394991"/>
                </a:lnTo>
                <a:lnTo>
                  <a:pt x="485841" y="406069"/>
                </a:lnTo>
                <a:lnTo>
                  <a:pt x="484575" y="416719"/>
                </a:lnTo>
                <a:lnTo>
                  <a:pt x="483312" y="425665"/>
                </a:lnTo>
                <a:lnTo>
                  <a:pt x="481624" y="434187"/>
                </a:lnTo>
                <a:lnTo>
                  <a:pt x="480362" y="442283"/>
                </a:lnTo>
                <a:lnTo>
                  <a:pt x="479518" y="449951"/>
                </a:lnTo>
                <a:lnTo>
                  <a:pt x="477411" y="466143"/>
                </a:lnTo>
                <a:lnTo>
                  <a:pt x="477411" y="468700"/>
                </a:lnTo>
                <a:lnTo>
                  <a:pt x="476989" y="476368"/>
                </a:lnTo>
                <a:lnTo>
                  <a:pt x="476989" y="484036"/>
                </a:lnTo>
                <a:lnTo>
                  <a:pt x="476567" y="487447"/>
                </a:lnTo>
                <a:lnTo>
                  <a:pt x="475726" y="490429"/>
                </a:lnTo>
                <a:lnTo>
                  <a:pt x="474882" y="493411"/>
                </a:lnTo>
                <a:lnTo>
                  <a:pt x="474460" y="496821"/>
                </a:lnTo>
                <a:lnTo>
                  <a:pt x="474460" y="501932"/>
                </a:lnTo>
                <a:lnTo>
                  <a:pt x="474460" y="503015"/>
                </a:lnTo>
                <a:lnTo>
                  <a:pt x="475600" y="502052"/>
                </a:lnTo>
                <a:cubicBezTo>
                  <a:pt x="476535" y="502052"/>
                  <a:pt x="477471" y="503636"/>
                  <a:pt x="477471" y="503636"/>
                </a:cubicBezTo>
                <a:cubicBezTo>
                  <a:pt x="478403" y="504426"/>
                  <a:pt x="478403" y="505217"/>
                  <a:pt x="479338" y="505217"/>
                </a:cubicBezTo>
                <a:cubicBezTo>
                  <a:pt x="479338" y="506007"/>
                  <a:pt x="480273" y="506797"/>
                  <a:pt x="481209" y="507591"/>
                </a:cubicBezTo>
                <a:cubicBezTo>
                  <a:pt x="481209" y="507591"/>
                  <a:pt x="482144" y="508381"/>
                  <a:pt x="482144" y="509172"/>
                </a:cubicBezTo>
                <a:lnTo>
                  <a:pt x="484011" y="507591"/>
                </a:lnTo>
                <a:cubicBezTo>
                  <a:pt x="484947" y="507591"/>
                  <a:pt x="485882" y="509172"/>
                  <a:pt x="485882" y="509172"/>
                </a:cubicBezTo>
                <a:cubicBezTo>
                  <a:pt x="485882" y="509962"/>
                  <a:pt x="484011" y="510753"/>
                  <a:pt x="484011" y="510753"/>
                </a:cubicBezTo>
                <a:cubicBezTo>
                  <a:pt x="484011" y="511546"/>
                  <a:pt x="484947" y="512337"/>
                  <a:pt x="485882" y="512337"/>
                </a:cubicBezTo>
                <a:cubicBezTo>
                  <a:pt x="485882" y="513127"/>
                  <a:pt x="486817" y="511546"/>
                  <a:pt x="487749" y="511546"/>
                </a:cubicBezTo>
                <a:cubicBezTo>
                  <a:pt x="488684" y="511546"/>
                  <a:pt x="488684" y="513127"/>
                  <a:pt x="489620" y="513127"/>
                </a:cubicBezTo>
                <a:lnTo>
                  <a:pt x="491490" y="511546"/>
                </a:lnTo>
                <a:cubicBezTo>
                  <a:pt x="490555" y="510753"/>
                  <a:pt x="490555" y="510753"/>
                  <a:pt x="489620" y="509962"/>
                </a:cubicBezTo>
                <a:cubicBezTo>
                  <a:pt x="489620" y="509172"/>
                  <a:pt x="488684" y="508381"/>
                  <a:pt x="487749" y="508381"/>
                </a:cubicBezTo>
                <a:cubicBezTo>
                  <a:pt x="487749" y="507591"/>
                  <a:pt x="486817" y="506797"/>
                  <a:pt x="486817" y="506007"/>
                </a:cubicBezTo>
                <a:cubicBezTo>
                  <a:pt x="485882" y="506007"/>
                  <a:pt x="485882" y="505217"/>
                  <a:pt x="484947" y="504426"/>
                </a:cubicBezTo>
                <a:cubicBezTo>
                  <a:pt x="484947" y="504426"/>
                  <a:pt x="484011" y="502845"/>
                  <a:pt x="483076" y="502845"/>
                </a:cubicBezTo>
                <a:lnTo>
                  <a:pt x="481209" y="504426"/>
                </a:lnTo>
                <a:cubicBezTo>
                  <a:pt x="481209" y="504426"/>
                  <a:pt x="480273" y="502845"/>
                  <a:pt x="479338" y="502052"/>
                </a:cubicBezTo>
                <a:lnTo>
                  <a:pt x="482144" y="501261"/>
                </a:lnTo>
                <a:cubicBezTo>
                  <a:pt x="482144" y="500471"/>
                  <a:pt x="480273" y="499681"/>
                  <a:pt x="480273" y="499681"/>
                </a:cubicBezTo>
                <a:cubicBezTo>
                  <a:pt x="479338" y="498890"/>
                  <a:pt x="479338" y="498100"/>
                  <a:pt x="478403" y="497306"/>
                </a:cubicBezTo>
                <a:cubicBezTo>
                  <a:pt x="480273" y="496516"/>
                  <a:pt x="481209" y="495725"/>
                  <a:pt x="483076" y="494935"/>
                </a:cubicBezTo>
                <a:cubicBezTo>
                  <a:pt x="484011" y="495725"/>
                  <a:pt x="484947" y="497306"/>
                  <a:pt x="485882" y="498100"/>
                </a:cubicBezTo>
                <a:cubicBezTo>
                  <a:pt x="486817" y="498890"/>
                  <a:pt x="486817" y="499681"/>
                  <a:pt x="487749" y="500471"/>
                </a:cubicBezTo>
                <a:lnTo>
                  <a:pt x="488684" y="502052"/>
                </a:lnTo>
                <a:cubicBezTo>
                  <a:pt x="489620" y="502052"/>
                  <a:pt x="490555" y="500471"/>
                  <a:pt x="491490" y="500471"/>
                </a:cubicBezTo>
                <a:lnTo>
                  <a:pt x="492422" y="502052"/>
                </a:lnTo>
                <a:cubicBezTo>
                  <a:pt x="493358" y="502052"/>
                  <a:pt x="494293" y="501261"/>
                  <a:pt x="495228" y="501261"/>
                </a:cubicBezTo>
                <a:cubicBezTo>
                  <a:pt x="495228" y="500471"/>
                  <a:pt x="493358" y="499681"/>
                  <a:pt x="493358" y="498890"/>
                </a:cubicBezTo>
                <a:lnTo>
                  <a:pt x="495228" y="498100"/>
                </a:lnTo>
                <a:cubicBezTo>
                  <a:pt x="496163" y="498100"/>
                  <a:pt x="496163" y="498890"/>
                  <a:pt x="497099" y="499681"/>
                </a:cubicBezTo>
                <a:cubicBezTo>
                  <a:pt x="497099" y="500471"/>
                  <a:pt x="498031" y="500471"/>
                  <a:pt x="498966" y="501261"/>
                </a:cubicBezTo>
                <a:cubicBezTo>
                  <a:pt x="498966" y="502052"/>
                  <a:pt x="499901" y="502845"/>
                  <a:pt x="499901" y="502845"/>
                </a:cubicBezTo>
                <a:cubicBezTo>
                  <a:pt x="499901" y="503636"/>
                  <a:pt x="498031" y="504426"/>
                  <a:pt x="498031" y="504426"/>
                </a:cubicBezTo>
                <a:lnTo>
                  <a:pt x="499901" y="506007"/>
                </a:lnTo>
                <a:cubicBezTo>
                  <a:pt x="499901" y="506797"/>
                  <a:pt x="500837" y="507591"/>
                  <a:pt x="500837" y="508381"/>
                </a:cubicBezTo>
                <a:cubicBezTo>
                  <a:pt x="501772" y="507591"/>
                  <a:pt x="503639" y="506797"/>
                  <a:pt x="503639" y="506797"/>
                </a:cubicBezTo>
                <a:cubicBezTo>
                  <a:pt x="503639" y="506007"/>
                  <a:pt x="505510" y="506007"/>
                  <a:pt x="505510" y="505217"/>
                </a:cubicBezTo>
                <a:lnTo>
                  <a:pt x="503639" y="503636"/>
                </a:lnTo>
                <a:cubicBezTo>
                  <a:pt x="503639" y="502845"/>
                  <a:pt x="502704" y="502052"/>
                  <a:pt x="502704" y="502052"/>
                </a:cubicBezTo>
                <a:cubicBezTo>
                  <a:pt x="501772" y="501261"/>
                  <a:pt x="500837" y="500471"/>
                  <a:pt x="500837" y="499681"/>
                </a:cubicBezTo>
                <a:lnTo>
                  <a:pt x="502704" y="498890"/>
                </a:lnTo>
                <a:cubicBezTo>
                  <a:pt x="503639" y="498100"/>
                  <a:pt x="504575" y="498100"/>
                  <a:pt x="504575" y="497306"/>
                </a:cubicBezTo>
                <a:lnTo>
                  <a:pt x="503639" y="495725"/>
                </a:lnTo>
                <a:cubicBezTo>
                  <a:pt x="503639" y="494935"/>
                  <a:pt x="505510" y="494935"/>
                  <a:pt x="505510" y="494145"/>
                </a:cubicBezTo>
                <a:cubicBezTo>
                  <a:pt x="505510" y="493351"/>
                  <a:pt x="503639" y="493351"/>
                  <a:pt x="503639" y="492561"/>
                </a:cubicBezTo>
                <a:lnTo>
                  <a:pt x="505510" y="490980"/>
                </a:lnTo>
                <a:cubicBezTo>
                  <a:pt x="506445" y="491770"/>
                  <a:pt x="507380" y="492561"/>
                  <a:pt x="507380" y="492561"/>
                </a:cubicBezTo>
                <a:cubicBezTo>
                  <a:pt x="507380" y="493351"/>
                  <a:pt x="509248" y="494145"/>
                  <a:pt x="509248" y="494935"/>
                </a:cubicBezTo>
                <a:cubicBezTo>
                  <a:pt x="509248" y="494935"/>
                  <a:pt x="506445" y="495725"/>
                  <a:pt x="507380" y="495725"/>
                </a:cubicBezTo>
                <a:cubicBezTo>
                  <a:pt x="507380" y="496516"/>
                  <a:pt x="508312" y="497306"/>
                  <a:pt x="508312" y="498100"/>
                </a:cubicBezTo>
                <a:lnTo>
                  <a:pt x="506445" y="498890"/>
                </a:lnTo>
                <a:cubicBezTo>
                  <a:pt x="506445" y="499681"/>
                  <a:pt x="507380" y="500471"/>
                  <a:pt x="508312" y="501261"/>
                </a:cubicBezTo>
                <a:cubicBezTo>
                  <a:pt x="508312" y="501261"/>
                  <a:pt x="509248" y="502052"/>
                  <a:pt x="509248" y="502845"/>
                </a:cubicBezTo>
                <a:cubicBezTo>
                  <a:pt x="510183" y="502845"/>
                  <a:pt x="511118" y="504426"/>
                  <a:pt x="511118" y="504426"/>
                </a:cubicBezTo>
                <a:cubicBezTo>
                  <a:pt x="512054" y="504426"/>
                  <a:pt x="512986" y="502845"/>
                  <a:pt x="512986" y="502845"/>
                </a:cubicBezTo>
                <a:cubicBezTo>
                  <a:pt x="513921" y="502845"/>
                  <a:pt x="514856" y="504426"/>
                  <a:pt x="514856" y="505217"/>
                </a:cubicBezTo>
                <a:lnTo>
                  <a:pt x="512986" y="506007"/>
                </a:lnTo>
                <a:cubicBezTo>
                  <a:pt x="512986" y="506797"/>
                  <a:pt x="513921" y="507591"/>
                  <a:pt x="514856" y="507591"/>
                </a:cubicBezTo>
                <a:cubicBezTo>
                  <a:pt x="514856" y="508381"/>
                  <a:pt x="515791" y="509172"/>
                  <a:pt x="515791" y="509962"/>
                </a:cubicBezTo>
                <a:lnTo>
                  <a:pt x="513921" y="510753"/>
                </a:lnTo>
                <a:cubicBezTo>
                  <a:pt x="513921" y="511546"/>
                  <a:pt x="515791" y="512337"/>
                  <a:pt x="515791" y="513127"/>
                </a:cubicBezTo>
                <a:cubicBezTo>
                  <a:pt x="515791" y="513127"/>
                  <a:pt x="513921" y="513917"/>
                  <a:pt x="512986" y="513917"/>
                </a:cubicBezTo>
                <a:cubicBezTo>
                  <a:pt x="512986" y="514708"/>
                  <a:pt x="511118" y="514708"/>
                  <a:pt x="511118" y="515498"/>
                </a:cubicBezTo>
                <a:cubicBezTo>
                  <a:pt x="511118" y="516292"/>
                  <a:pt x="512986" y="517082"/>
                  <a:pt x="512986" y="517082"/>
                </a:cubicBezTo>
                <a:cubicBezTo>
                  <a:pt x="512986" y="517873"/>
                  <a:pt x="511118" y="517873"/>
                  <a:pt x="511118" y="518663"/>
                </a:cubicBezTo>
                <a:cubicBezTo>
                  <a:pt x="511118" y="519453"/>
                  <a:pt x="512054" y="520247"/>
                  <a:pt x="512054" y="520247"/>
                </a:cubicBezTo>
                <a:cubicBezTo>
                  <a:pt x="512986" y="520247"/>
                  <a:pt x="513921" y="519453"/>
                  <a:pt x="514856" y="519453"/>
                </a:cubicBezTo>
                <a:cubicBezTo>
                  <a:pt x="514856" y="518663"/>
                  <a:pt x="516727" y="517873"/>
                  <a:pt x="516727" y="517873"/>
                </a:cubicBezTo>
                <a:cubicBezTo>
                  <a:pt x="516727" y="517082"/>
                  <a:pt x="514856" y="516292"/>
                  <a:pt x="514856" y="516292"/>
                </a:cubicBezTo>
                <a:cubicBezTo>
                  <a:pt x="514856" y="515498"/>
                  <a:pt x="516727" y="514708"/>
                  <a:pt x="516727" y="514708"/>
                </a:cubicBezTo>
                <a:cubicBezTo>
                  <a:pt x="517659" y="513917"/>
                  <a:pt x="515791" y="513127"/>
                  <a:pt x="515791" y="513127"/>
                </a:cubicBezTo>
                <a:cubicBezTo>
                  <a:pt x="515791" y="512337"/>
                  <a:pt x="517659" y="512337"/>
                  <a:pt x="517659" y="511546"/>
                </a:cubicBezTo>
                <a:cubicBezTo>
                  <a:pt x="517659" y="510753"/>
                  <a:pt x="519529" y="510753"/>
                  <a:pt x="519529" y="509962"/>
                </a:cubicBezTo>
                <a:cubicBezTo>
                  <a:pt x="519529" y="509962"/>
                  <a:pt x="517659" y="509172"/>
                  <a:pt x="517659" y="508381"/>
                </a:cubicBezTo>
                <a:cubicBezTo>
                  <a:pt x="517659" y="507591"/>
                  <a:pt x="516727" y="507591"/>
                  <a:pt x="516727" y="506797"/>
                </a:cubicBezTo>
                <a:cubicBezTo>
                  <a:pt x="516727" y="506007"/>
                  <a:pt x="518594" y="506007"/>
                  <a:pt x="518594" y="505217"/>
                </a:cubicBezTo>
                <a:cubicBezTo>
                  <a:pt x="518594" y="504426"/>
                  <a:pt x="516727" y="503636"/>
                  <a:pt x="516727" y="503636"/>
                </a:cubicBezTo>
                <a:cubicBezTo>
                  <a:pt x="516727" y="502845"/>
                  <a:pt x="515791" y="502052"/>
                  <a:pt x="515791" y="502052"/>
                </a:cubicBezTo>
                <a:cubicBezTo>
                  <a:pt x="515791" y="501261"/>
                  <a:pt x="517659" y="500471"/>
                  <a:pt x="517659" y="500471"/>
                </a:cubicBezTo>
                <a:lnTo>
                  <a:pt x="515791" y="498890"/>
                </a:lnTo>
                <a:lnTo>
                  <a:pt x="513921" y="499681"/>
                </a:lnTo>
                <a:lnTo>
                  <a:pt x="512054" y="498100"/>
                </a:lnTo>
                <a:cubicBezTo>
                  <a:pt x="512054" y="497306"/>
                  <a:pt x="511118" y="497306"/>
                  <a:pt x="510183" y="496516"/>
                </a:cubicBezTo>
                <a:cubicBezTo>
                  <a:pt x="512054" y="495725"/>
                  <a:pt x="512986" y="494935"/>
                  <a:pt x="514856" y="493351"/>
                </a:cubicBezTo>
                <a:cubicBezTo>
                  <a:pt x="515791" y="494145"/>
                  <a:pt x="515791" y="495725"/>
                  <a:pt x="516727" y="495725"/>
                </a:cubicBezTo>
                <a:cubicBezTo>
                  <a:pt x="516727" y="495725"/>
                  <a:pt x="517659" y="494145"/>
                  <a:pt x="518594" y="494145"/>
                </a:cubicBezTo>
                <a:cubicBezTo>
                  <a:pt x="519529" y="494145"/>
                  <a:pt x="519529" y="495725"/>
                  <a:pt x="520465" y="495725"/>
                </a:cubicBezTo>
                <a:cubicBezTo>
                  <a:pt x="520465" y="495725"/>
                  <a:pt x="522332" y="494145"/>
                  <a:pt x="522332" y="494935"/>
                </a:cubicBezTo>
                <a:cubicBezTo>
                  <a:pt x="522332" y="494935"/>
                  <a:pt x="523267" y="495725"/>
                  <a:pt x="523267" y="496516"/>
                </a:cubicBezTo>
                <a:cubicBezTo>
                  <a:pt x="524203" y="496516"/>
                  <a:pt x="525138" y="497306"/>
                  <a:pt x="525138" y="498100"/>
                </a:cubicBezTo>
                <a:cubicBezTo>
                  <a:pt x="525138" y="498890"/>
                  <a:pt x="527008" y="499681"/>
                  <a:pt x="527008" y="499681"/>
                </a:cubicBezTo>
                <a:cubicBezTo>
                  <a:pt x="527008" y="500471"/>
                  <a:pt x="525138" y="500471"/>
                  <a:pt x="525138" y="501261"/>
                </a:cubicBezTo>
                <a:lnTo>
                  <a:pt x="526073" y="502845"/>
                </a:lnTo>
                <a:cubicBezTo>
                  <a:pt x="526073" y="502845"/>
                  <a:pt x="527940" y="501261"/>
                  <a:pt x="528876" y="501261"/>
                </a:cubicBezTo>
                <a:lnTo>
                  <a:pt x="529811" y="503636"/>
                </a:lnTo>
                <a:cubicBezTo>
                  <a:pt x="530746" y="503636"/>
                  <a:pt x="531681" y="502052"/>
                  <a:pt x="532614" y="502052"/>
                </a:cubicBezTo>
                <a:lnTo>
                  <a:pt x="533549" y="503636"/>
                </a:lnTo>
                <a:cubicBezTo>
                  <a:pt x="534484" y="505217"/>
                  <a:pt x="536355" y="506007"/>
                  <a:pt x="537290" y="507591"/>
                </a:cubicBezTo>
                <a:cubicBezTo>
                  <a:pt x="537290" y="506797"/>
                  <a:pt x="539157" y="506007"/>
                  <a:pt x="539157" y="506007"/>
                </a:cubicBezTo>
                <a:cubicBezTo>
                  <a:pt x="539157" y="505217"/>
                  <a:pt x="537290" y="504426"/>
                  <a:pt x="537290" y="504426"/>
                </a:cubicBezTo>
                <a:cubicBezTo>
                  <a:pt x="537290" y="503636"/>
                  <a:pt x="539157" y="503636"/>
                  <a:pt x="539157" y="502845"/>
                </a:cubicBezTo>
                <a:lnTo>
                  <a:pt x="538222" y="501261"/>
                </a:lnTo>
                <a:cubicBezTo>
                  <a:pt x="537290" y="500471"/>
                  <a:pt x="537290" y="499681"/>
                  <a:pt x="536355" y="499681"/>
                </a:cubicBezTo>
                <a:cubicBezTo>
                  <a:pt x="536355" y="498890"/>
                  <a:pt x="535419" y="497306"/>
                  <a:pt x="534484" y="497306"/>
                </a:cubicBezTo>
                <a:cubicBezTo>
                  <a:pt x="535419" y="497306"/>
                  <a:pt x="536355" y="496516"/>
                  <a:pt x="537290" y="496516"/>
                </a:cubicBezTo>
                <a:lnTo>
                  <a:pt x="539157" y="494935"/>
                </a:lnTo>
                <a:lnTo>
                  <a:pt x="540093" y="496516"/>
                </a:lnTo>
                <a:cubicBezTo>
                  <a:pt x="541028" y="497306"/>
                  <a:pt x="541963" y="498100"/>
                  <a:pt x="541963" y="498100"/>
                </a:cubicBezTo>
                <a:cubicBezTo>
                  <a:pt x="542895" y="498890"/>
                  <a:pt x="542895" y="499681"/>
                  <a:pt x="543830" y="500471"/>
                </a:cubicBezTo>
                <a:lnTo>
                  <a:pt x="545701" y="502052"/>
                </a:lnTo>
                <a:cubicBezTo>
                  <a:pt x="544766" y="502845"/>
                  <a:pt x="543830" y="502845"/>
                  <a:pt x="542895" y="503636"/>
                </a:cubicBezTo>
                <a:cubicBezTo>
                  <a:pt x="543830" y="504426"/>
                  <a:pt x="545701" y="506007"/>
                  <a:pt x="546636" y="506797"/>
                </a:cubicBezTo>
                <a:cubicBezTo>
                  <a:pt x="546636" y="506007"/>
                  <a:pt x="548504" y="506007"/>
                  <a:pt x="548504" y="505217"/>
                </a:cubicBezTo>
                <a:cubicBezTo>
                  <a:pt x="548504" y="505217"/>
                  <a:pt x="546636" y="504426"/>
                  <a:pt x="546636" y="503636"/>
                </a:cubicBezTo>
                <a:cubicBezTo>
                  <a:pt x="546636" y="502845"/>
                  <a:pt x="548504" y="502845"/>
                  <a:pt x="549439" y="502052"/>
                </a:cubicBezTo>
                <a:cubicBezTo>
                  <a:pt x="549439" y="502052"/>
                  <a:pt x="547568" y="501261"/>
                  <a:pt x="547568" y="500471"/>
                </a:cubicBezTo>
                <a:cubicBezTo>
                  <a:pt x="547568" y="500471"/>
                  <a:pt x="545701" y="499681"/>
                  <a:pt x="545701" y="498890"/>
                </a:cubicBezTo>
                <a:lnTo>
                  <a:pt x="547568" y="497306"/>
                </a:lnTo>
                <a:cubicBezTo>
                  <a:pt x="548504" y="497306"/>
                  <a:pt x="549439" y="495725"/>
                  <a:pt x="550374" y="496516"/>
                </a:cubicBezTo>
                <a:lnTo>
                  <a:pt x="551309" y="498100"/>
                </a:lnTo>
                <a:lnTo>
                  <a:pt x="549439" y="498890"/>
                </a:lnTo>
                <a:cubicBezTo>
                  <a:pt x="549439" y="499681"/>
                  <a:pt x="551309" y="500471"/>
                  <a:pt x="551309" y="501261"/>
                </a:cubicBezTo>
                <a:cubicBezTo>
                  <a:pt x="551309" y="501261"/>
                  <a:pt x="552242" y="502052"/>
                  <a:pt x="552242" y="502845"/>
                </a:cubicBezTo>
                <a:cubicBezTo>
                  <a:pt x="553177" y="503636"/>
                  <a:pt x="554112" y="504426"/>
                  <a:pt x="554112" y="504426"/>
                </a:cubicBezTo>
                <a:lnTo>
                  <a:pt x="555983" y="502845"/>
                </a:lnTo>
                <a:cubicBezTo>
                  <a:pt x="556915" y="502845"/>
                  <a:pt x="557850" y="504426"/>
                  <a:pt x="557850" y="505217"/>
                </a:cubicBezTo>
                <a:cubicBezTo>
                  <a:pt x="558785" y="505217"/>
                  <a:pt x="558785" y="506007"/>
                  <a:pt x="559721" y="506797"/>
                </a:cubicBezTo>
                <a:cubicBezTo>
                  <a:pt x="560656" y="506007"/>
                  <a:pt x="562523" y="505217"/>
                  <a:pt x="563458" y="504426"/>
                </a:cubicBezTo>
                <a:cubicBezTo>
                  <a:pt x="563458" y="503636"/>
                  <a:pt x="562523" y="502845"/>
                  <a:pt x="562523" y="502052"/>
                </a:cubicBezTo>
                <a:cubicBezTo>
                  <a:pt x="561591" y="502052"/>
                  <a:pt x="560656" y="503636"/>
                  <a:pt x="559721" y="503636"/>
                </a:cubicBezTo>
                <a:lnTo>
                  <a:pt x="558785" y="502052"/>
                </a:lnTo>
                <a:cubicBezTo>
                  <a:pt x="558785" y="501261"/>
                  <a:pt x="559721" y="500471"/>
                  <a:pt x="560656" y="500471"/>
                </a:cubicBezTo>
                <a:cubicBezTo>
                  <a:pt x="561591" y="499681"/>
                  <a:pt x="561591" y="499681"/>
                  <a:pt x="562523" y="498890"/>
                </a:cubicBezTo>
                <a:cubicBezTo>
                  <a:pt x="563458" y="499681"/>
                  <a:pt x="563458" y="501261"/>
                  <a:pt x="564394" y="501261"/>
                </a:cubicBezTo>
                <a:cubicBezTo>
                  <a:pt x="564394" y="501261"/>
                  <a:pt x="565329" y="499681"/>
                  <a:pt x="566264" y="499681"/>
                </a:cubicBezTo>
                <a:cubicBezTo>
                  <a:pt x="567200" y="499681"/>
                  <a:pt x="567200" y="498100"/>
                  <a:pt x="568132" y="498100"/>
                </a:cubicBezTo>
                <a:cubicBezTo>
                  <a:pt x="569067" y="498100"/>
                  <a:pt x="569067" y="499681"/>
                  <a:pt x="570002" y="499681"/>
                </a:cubicBezTo>
                <a:lnTo>
                  <a:pt x="571873" y="498890"/>
                </a:lnTo>
                <a:cubicBezTo>
                  <a:pt x="572805" y="498890"/>
                  <a:pt x="572805" y="499681"/>
                  <a:pt x="573740" y="500471"/>
                </a:cubicBezTo>
                <a:cubicBezTo>
                  <a:pt x="574675" y="501261"/>
                  <a:pt x="575611" y="502845"/>
                  <a:pt x="576543" y="503636"/>
                </a:cubicBezTo>
                <a:cubicBezTo>
                  <a:pt x="577478" y="503636"/>
                  <a:pt x="578413" y="502845"/>
                  <a:pt x="579349" y="502845"/>
                </a:cubicBezTo>
                <a:cubicBezTo>
                  <a:pt x="579349" y="502052"/>
                  <a:pt x="580284" y="502052"/>
                  <a:pt x="581219" y="501261"/>
                </a:cubicBezTo>
                <a:cubicBezTo>
                  <a:pt x="581219" y="501261"/>
                  <a:pt x="583086" y="500471"/>
                  <a:pt x="583086" y="499681"/>
                </a:cubicBezTo>
                <a:cubicBezTo>
                  <a:pt x="584022" y="500471"/>
                  <a:pt x="584022" y="501261"/>
                  <a:pt x="584957" y="502052"/>
                </a:cubicBezTo>
                <a:lnTo>
                  <a:pt x="586824" y="500471"/>
                </a:lnTo>
                <a:cubicBezTo>
                  <a:pt x="587760" y="500471"/>
                  <a:pt x="587760" y="501261"/>
                  <a:pt x="588695" y="502052"/>
                </a:cubicBezTo>
                <a:cubicBezTo>
                  <a:pt x="588695" y="502845"/>
                  <a:pt x="589630" y="503636"/>
                  <a:pt x="589630" y="503636"/>
                </a:cubicBezTo>
                <a:cubicBezTo>
                  <a:pt x="590565" y="504426"/>
                  <a:pt x="591501" y="505217"/>
                  <a:pt x="591501" y="506007"/>
                </a:cubicBezTo>
                <a:lnTo>
                  <a:pt x="589630" y="506797"/>
                </a:lnTo>
                <a:cubicBezTo>
                  <a:pt x="589630" y="507591"/>
                  <a:pt x="590565" y="508381"/>
                  <a:pt x="591501" y="508381"/>
                </a:cubicBezTo>
                <a:cubicBezTo>
                  <a:pt x="590565" y="508381"/>
                  <a:pt x="593368" y="507591"/>
                  <a:pt x="593368" y="507591"/>
                </a:cubicBezTo>
                <a:cubicBezTo>
                  <a:pt x="593368" y="506797"/>
                  <a:pt x="591501" y="506007"/>
                  <a:pt x="591501" y="506007"/>
                </a:cubicBezTo>
                <a:cubicBezTo>
                  <a:pt x="592433" y="505217"/>
                  <a:pt x="593368" y="504426"/>
                  <a:pt x="593368" y="504426"/>
                </a:cubicBezTo>
                <a:cubicBezTo>
                  <a:pt x="594303" y="504426"/>
                  <a:pt x="595239" y="506007"/>
                  <a:pt x="595239" y="506007"/>
                </a:cubicBezTo>
                <a:cubicBezTo>
                  <a:pt x="595239" y="506007"/>
                  <a:pt x="597106" y="505217"/>
                  <a:pt x="597106" y="504426"/>
                </a:cubicBezTo>
                <a:cubicBezTo>
                  <a:pt x="597106" y="504426"/>
                  <a:pt x="595239" y="503636"/>
                  <a:pt x="596174" y="502845"/>
                </a:cubicBezTo>
                <a:cubicBezTo>
                  <a:pt x="596174" y="502052"/>
                  <a:pt x="598041" y="502052"/>
                  <a:pt x="598041" y="501261"/>
                </a:cubicBezTo>
                <a:cubicBezTo>
                  <a:pt x="598041" y="501261"/>
                  <a:pt x="596174" y="500471"/>
                  <a:pt x="596174" y="499681"/>
                </a:cubicBezTo>
                <a:lnTo>
                  <a:pt x="594303" y="501261"/>
                </a:lnTo>
                <a:cubicBezTo>
                  <a:pt x="593368" y="501261"/>
                  <a:pt x="592433" y="502845"/>
                  <a:pt x="592433" y="502845"/>
                </a:cubicBezTo>
                <a:cubicBezTo>
                  <a:pt x="591501" y="502845"/>
                  <a:pt x="590565" y="501261"/>
                  <a:pt x="590565" y="500471"/>
                </a:cubicBezTo>
                <a:cubicBezTo>
                  <a:pt x="590565" y="500471"/>
                  <a:pt x="588695" y="499681"/>
                  <a:pt x="588695" y="498890"/>
                </a:cubicBezTo>
                <a:cubicBezTo>
                  <a:pt x="588695" y="498890"/>
                  <a:pt x="590565" y="498100"/>
                  <a:pt x="590565" y="497306"/>
                </a:cubicBezTo>
                <a:cubicBezTo>
                  <a:pt x="590565" y="497306"/>
                  <a:pt x="589630" y="496516"/>
                  <a:pt x="589630" y="495725"/>
                </a:cubicBezTo>
                <a:cubicBezTo>
                  <a:pt x="590565" y="494935"/>
                  <a:pt x="592433" y="494145"/>
                  <a:pt x="593368" y="493351"/>
                </a:cubicBezTo>
                <a:cubicBezTo>
                  <a:pt x="594303" y="494145"/>
                  <a:pt x="594303" y="494145"/>
                  <a:pt x="595239" y="494935"/>
                </a:cubicBezTo>
                <a:cubicBezTo>
                  <a:pt x="596174" y="495725"/>
                  <a:pt x="597106" y="497306"/>
                  <a:pt x="598041" y="498100"/>
                </a:cubicBezTo>
                <a:cubicBezTo>
                  <a:pt x="598977" y="498100"/>
                  <a:pt x="599912" y="497306"/>
                  <a:pt x="599912" y="497306"/>
                </a:cubicBezTo>
                <a:cubicBezTo>
                  <a:pt x="600847" y="497306"/>
                  <a:pt x="601782" y="498890"/>
                  <a:pt x="601782" y="498890"/>
                </a:cubicBezTo>
                <a:cubicBezTo>
                  <a:pt x="601782" y="498890"/>
                  <a:pt x="603650" y="498100"/>
                  <a:pt x="603650" y="497306"/>
                </a:cubicBezTo>
                <a:cubicBezTo>
                  <a:pt x="604585" y="497306"/>
                  <a:pt x="602714" y="495725"/>
                  <a:pt x="602714" y="495725"/>
                </a:cubicBezTo>
                <a:cubicBezTo>
                  <a:pt x="602714" y="494935"/>
                  <a:pt x="604585" y="494935"/>
                  <a:pt x="604585" y="494145"/>
                </a:cubicBezTo>
                <a:cubicBezTo>
                  <a:pt x="604585" y="494145"/>
                  <a:pt x="602714" y="493351"/>
                  <a:pt x="602714" y="492561"/>
                </a:cubicBezTo>
                <a:cubicBezTo>
                  <a:pt x="602714" y="491770"/>
                  <a:pt x="604585" y="491770"/>
                  <a:pt x="604585" y="490980"/>
                </a:cubicBezTo>
                <a:cubicBezTo>
                  <a:pt x="604585" y="491770"/>
                  <a:pt x="606452" y="492561"/>
                  <a:pt x="606452" y="493351"/>
                </a:cubicBezTo>
                <a:cubicBezTo>
                  <a:pt x="606452" y="493351"/>
                  <a:pt x="608323" y="494145"/>
                  <a:pt x="608323" y="494935"/>
                </a:cubicBezTo>
                <a:cubicBezTo>
                  <a:pt x="608323" y="494935"/>
                  <a:pt x="606452" y="495725"/>
                  <a:pt x="606452" y="496516"/>
                </a:cubicBezTo>
                <a:cubicBezTo>
                  <a:pt x="606452" y="496516"/>
                  <a:pt x="607388" y="497306"/>
                  <a:pt x="607388" y="498100"/>
                </a:cubicBezTo>
                <a:cubicBezTo>
                  <a:pt x="607388" y="498100"/>
                  <a:pt x="605520" y="498890"/>
                  <a:pt x="605520" y="499681"/>
                </a:cubicBezTo>
                <a:cubicBezTo>
                  <a:pt x="605520" y="499681"/>
                  <a:pt x="607388" y="500471"/>
                  <a:pt x="607388" y="501261"/>
                </a:cubicBezTo>
                <a:cubicBezTo>
                  <a:pt x="607388" y="502052"/>
                  <a:pt x="608323" y="502052"/>
                  <a:pt x="609258" y="502845"/>
                </a:cubicBezTo>
                <a:cubicBezTo>
                  <a:pt x="609258" y="502845"/>
                  <a:pt x="610193" y="501261"/>
                  <a:pt x="611129" y="501261"/>
                </a:cubicBezTo>
                <a:cubicBezTo>
                  <a:pt x="611129" y="501261"/>
                  <a:pt x="612061" y="502845"/>
                  <a:pt x="612061" y="503636"/>
                </a:cubicBezTo>
                <a:cubicBezTo>
                  <a:pt x="612996" y="503636"/>
                  <a:pt x="613931" y="502052"/>
                  <a:pt x="614867" y="502052"/>
                </a:cubicBezTo>
                <a:lnTo>
                  <a:pt x="615802" y="503636"/>
                </a:lnTo>
                <a:cubicBezTo>
                  <a:pt x="615802" y="503636"/>
                  <a:pt x="617669" y="502052"/>
                  <a:pt x="618604" y="502052"/>
                </a:cubicBezTo>
                <a:lnTo>
                  <a:pt x="619540" y="504426"/>
                </a:lnTo>
                <a:cubicBezTo>
                  <a:pt x="620475" y="504426"/>
                  <a:pt x="621410" y="502845"/>
                  <a:pt x="622342" y="502845"/>
                </a:cubicBezTo>
                <a:lnTo>
                  <a:pt x="623278" y="504426"/>
                </a:lnTo>
                <a:cubicBezTo>
                  <a:pt x="623278" y="504426"/>
                  <a:pt x="626083" y="503636"/>
                  <a:pt x="626083" y="502845"/>
                </a:cubicBezTo>
                <a:lnTo>
                  <a:pt x="624213" y="501261"/>
                </a:lnTo>
                <a:cubicBezTo>
                  <a:pt x="623278" y="502052"/>
                  <a:pt x="622342" y="502052"/>
                  <a:pt x="622342" y="502845"/>
                </a:cubicBezTo>
                <a:cubicBezTo>
                  <a:pt x="621410" y="502052"/>
                  <a:pt x="620475" y="501261"/>
                  <a:pt x="620475" y="501261"/>
                </a:cubicBezTo>
                <a:cubicBezTo>
                  <a:pt x="619540" y="500471"/>
                  <a:pt x="619540" y="499681"/>
                  <a:pt x="618604" y="498890"/>
                </a:cubicBezTo>
                <a:cubicBezTo>
                  <a:pt x="618604" y="498890"/>
                  <a:pt x="617669" y="498100"/>
                  <a:pt x="616734" y="497306"/>
                </a:cubicBezTo>
                <a:lnTo>
                  <a:pt x="615802" y="495725"/>
                </a:lnTo>
                <a:cubicBezTo>
                  <a:pt x="615802" y="495725"/>
                  <a:pt x="617669" y="494935"/>
                  <a:pt x="617669" y="494145"/>
                </a:cubicBezTo>
                <a:cubicBezTo>
                  <a:pt x="617669" y="494145"/>
                  <a:pt x="616734" y="493351"/>
                  <a:pt x="615802" y="492561"/>
                </a:cubicBezTo>
                <a:cubicBezTo>
                  <a:pt x="615802" y="491770"/>
                  <a:pt x="614867" y="491770"/>
                  <a:pt x="614867" y="490980"/>
                </a:cubicBezTo>
                <a:lnTo>
                  <a:pt x="616734" y="489396"/>
                </a:lnTo>
                <a:cubicBezTo>
                  <a:pt x="616734" y="489396"/>
                  <a:pt x="617669" y="490980"/>
                  <a:pt x="618604" y="490980"/>
                </a:cubicBezTo>
                <a:cubicBezTo>
                  <a:pt x="618604" y="490980"/>
                  <a:pt x="619540" y="490189"/>
                  <a:pt x="620475" y="490189"/>
                </a:cubicBezTo>
                <a:lnTo>
                  <a:pt x="621410" y="491770"/>
                </a:lnTo>
                <a:cubicBezTo>
                  <a:pt x="622342" y="491770"/>
                  <a:pt x="623278" y="493351"/>
                  <a:pt x="623278" y="493351"/>
                </a:cubicBezTo>
                <a:cubicBezTo>
                  <a:pt x="623278" y="493351"/>
                  <a:pt x="621410" y="494145"/>
                  <a:pt x="621410" y="494935"/>
                </a:cubicBezTo>
                <a:cubicBezTo>
                  <a:pt x="621410" y="494935"/>
                  <a:pt x="622342" y="495725"/>
                  <a:pt x="623278" y="496516"/>
                </a:cubicBezTo>
                <a:cubicBezTo>
                  <a:pt x="623278" y="497306"/>
                  <a:pt x="624213" y="497306"/>
                  <a:pt x="624213" y="498100"/>
                </a:cubicBezTo>
                <a:cubicBezTo>
                  <a:pt x="625148" y="498890"/>
                  <a:pt x="625148" y="499681"/>
                  <a:pt x="626083" y="499681"/>
                </a:cubicBezTo>
                <a:cubicBezTo>
                  <a:pt x="627016" y="500471"/>
                  <a:pt x="627016" y="501261"/>
                  <a:pt x="627951" y="502052"/>
                </a:cubicBezTo>
                <a:cubicBezTo>
                  <a:pt x="627951" y="502052"/>
                  <a:pt x="628886" y="502845"/>
                  <a:pt x="628886" y="503636"/>
                </a:cubicBezTo>
                <a:cubicBezTo>
                  <a:pt x="629821" y="504426"/>
                  <a:pt x="630757" y="505217"/>
                  <a:pt x="630757" y="505217"/>
                </a:cubicBezTo>
                <a:lnTo>
                  <a:pt x="632624" y="503636"/>
                </a:lnTo>
                <a:cubicBezTo>
                  <a:pt x="633559" y="503636"/>
                  <a:pt x="634495" y="506007"/>
                  <a:pt x="634495" y="506007"/>
                </a:cubicBezTo>
                <a:cubicBezTo>
                  <a:pt x="635430" y="506007"/>
                  <a:pt x="636362" y="504426"/>
                  <a:pt x="636362" y="504426"/>
                </a:cubicBezTo>
                <a:cubicBezTo>
                  <a:pt x="637297" y="504426"/>
                  <a:pt x="638232" y="506007"/>
                  <a:pt x="638232" y="506007"/>
                </a:cubicBezTo>
                <a:cubicBezTo>
                  <a:pt x="639168" y="506797"/>
                  <a:pt x="639168" y="507591"/>
                  <a:pt x="640103" y="507591"/>
                </a:cubicBezTo>
                <a:cubicBezTo>
                  <a:pt x="640103" y="508381"/>
                  <a:pt x="641035" y="509172"/>
                  <a:pt x="641035" y="509962"/>
                </a:cubicBezTo>
                <a:cubicBezTo>
                  <a:pt x="641970" y="509962"/>
                  <a:pt x="642906" y="511546"/>
                  <a:pt x="642906" y="511546"/>
                </a:cubicBezTo>
                <a:cubicBezTo>
                  <a:pt x="643841" y="511546"/>
                  <a:pt x="644776" y="509962"/>
                  <a:pt x="644776" y="509962"/>
                </a:cubicBezTo>
                <a:cubicBezTo>
                  <a:pt x="644776" y="509172"/>
                  <a:pt x="643841" y="509172"/>
                  <a:pt x="643841" y="508381"/>
                </a:cubicBezTo>
                <a:cubicBezTo>
                  <a:pt x="642906" y="507591"/>
                  <a:pt x="642906" y="506797"/>
                  <a:pt x="641970" y="506797"/>
                </a:cubicBezTo>
                <a:cubicBezTo>
                  <a:pt x="641970" y="506007"/>
                  <a:pt x="640103" y="505217"/>
                  <a:pt x="640103" y="505217"/>
                </a:cubicBezTo>
                <a:cubicBezTo>
                  <a:pt x="640103" y="504426"/>
                  <a:pt x="641970" y="503636"/>
                  <a:pt x="642906" y="503636"/>
                </a:cubicBezTo>
                <a:cubicBezTo>
                  <a:pt x="642906" y="502845"/>
                  <a:pt x="643841" y="502845"/>
                  <a:pt x="644776" y="502052"/>
                </a:cubicBezTo>
                <a:cubicBezTo>
                  <a:pt x="643841" y="502052"/>
                  <a:pt x="643841" y="500471"/>
                  <a:pt x="642906" y="500471"/>
                </a:cubicBezTo>
                <a:cubicBezTo>
                  <a:pt x="643841" y="500471"/>
                  <a:pt x="644776" y="498890"/>
                  <a:pt x="644776" y="498890"/>
                </a:cubicBezTo>
                <a:cubicBezTo>
                  <a:pt x="645711" y="498890"/>
                  <a:pt x="645711" y="500471"/>
                  <a:pt x="646644" y="500471"/>
                </a:cubicBezTo>
                <a:cubicBezTo>
                  <a:pt x="647579" y="500471"/>
                  <a:pt x="648514" y="499681"/>
                  <a:pt x="648514" y="499681"/>
                </a:cubicBezTo>
                <a:cubicBezTo>
                  <a:pt x="649449" y="499681"/>
                  <a:pt x="649449" y="501261"/>
                  <a:pt x="650385" y="501261"/>
                </a:cubicBezTo>
                <a:lnTo>
                  <a:pt x="652252" y="499681"/>
                </a:lnTo>
                <a:cubicBezTo>
                  <a:pt x="653187" y="499681"/>
                  <a:pt x="654123" y="501261"/>
                  <a:pt x="654123" y="501261"/>
                </a:cubicBezTo>
                <a:cubicBezTo>
                  <a:pt x="654123" y="502052"/>
                  <a:pt x="655058" y="502845"/>
                  <a:pt x="655993" y="503636"/>
                </a:cubicBezTo>
                <a:lnTo>
                  <a:pt x="656925" y="505217"/>
                </a:lnTo>
                <a:cubicBezTo>
                  <a:pt x="657860" y="505217"/>
                  <a:pt x="658796" y="503636"/>
                  <a:pt x="658796" y="503636"/>
                </a:cubicBezTo>
                <a:cubicBezTo>
                  <a:pt x="659731" y="503636"/>
                  <a:pt x="660666" y="505217"/>
                  <a:pt x="660666" y="505217"/>
                </a:cubicBezTo>
                <a:cubicBezTo>
                  <a:pt x="661598" y="506007"/>
                  <a:pt x="662534" y="504426"/>
                  <a:pt x="662534" y="504426"/>
                </a:cubicBezTo>
                <a:cubicBezTo>
                  <a:pt x="662534" y="503636"/>
                  <a:pt x="661598" y="502845"/>
                  <a:pt x="661598" y="502845"/>
                </a:cubicBezTo>
                <a:cubicBezTo>
                  <a:pt x="660666" y="502052"/>
                  <a:pt x="660666" y="501261"/>
                  <a:pt x="659731" y="500471"/>
                </a:cubicBezTo>
                <a:cubicBezTo>
                  <a:pt x="658796" y="500471"/>
                  <a:pt x="658796" y="499681"/>
                  <a:pt x="657860" y="498890"/>
                </a:cubicBezTo>
                <a:lnTo>
                  <a:pt x="656925" y="497306"/>
                </a:lnTo>
                <a:cubicBezTo>
                  <a:pt x="656925" y="496516"/>
                  <a:pt x="658796" y="496516"/>
                  <a:pt x="658796" y="495725"/>
                </a:cubicBezTo>
                <a:cubicBezTo>
                  <a:pt x="658796" y="496516"/>
                  <a:pt x="659731" y="497306"/>
                  <a:pt x="660666" y="497306"/>
                </a:cubicBezTo>
                <a:cubicBezTo>
                  <a:pt x="660666" y="498100"/>
                  <a:pt x="661598" y="499681"/>
                  <a:pt x="661598" y="499681"/>
                </a:cubicBezTo>
                <a:cubicBezTo>
                  <a:pt x="662534" y="499681"/>
                  <a:pt x="663469" y="498100"/>
                  <a:pt x="663469" y="498100"/>
                </a:cubicBezTo>
                <a:cubicBezTo>
                  <a:pt x="664404" y="497306"/>
                  <a:pt x="665339" y="497306"/>
                  <a:pt x="666272" y="496516"/>
                </a:cubicBezTo>
                <a:cubicBezTo>
                  <a:pt x="666272" y="497306"/>
                  <a:pt x="668142" y="498100"/>
                  <a:pt x="667207" y="498100"/>
                </a:cubicBezTo>
                <a:cubicBezTo>
                  <a:pt x="667207" y="498890"/>
                  <a:pt x="666272" y="499681"/>
                  <a:pt x="665339" y="499681"/>
                </a:cubicBezTo>
                <a:cubicBezTo>
                  <a:pt x="665339" y="499681"/>
                  <a:pt x="663469" y="500471"/>
                  <a:pt x="663469" y="501261"/>
                </a:cubicBezTo>
                <a:cubicBezTo>
                  <a:pt x="663469" y="501261"/>
                  <a:pt x="664404" y="502052"/>
                  <a:pt x="665339" y="502845"/>
                </a:cubicBezTo>
                <a:cubicBezTo>
                  <a:pt x="665339" y="503636"/>
                  <a:pt x="666272" y="504426"/>
                  <a:pt x="666272" y="504426"/>
                </a:cubicBezTo>
                <a:cubicBezTo>
                  <a:pt x="667207" y="505217"/>
                  <a:pt x="667207" y="506007"/>
                  <a:pt x="668142" y="506797"/>
                </a:cubicBezTo>
                <a:cubicBezTo>
                  <a:pt x="669077" y="506797"/>
                  <a:pt x="669077" y="507591"/>
                  <a:pt x="670013" y="508381"/>
                </a:cubicBezTo>
                <a:lnTo>
                  <a:pt x="670945" y="509962"/>
                </a:lnTo>
                <a:cubicBezTo>
                  <a:pt x="671880" y="509962"/>
                  <a:pt x="673750" y="508381"/>
                  <a:pt x="673750" y="508381"/>
                </a:cubicBezTo>
                <a:lnTo>
                  <a:pt x="671880" y="506797"/>
                </a:lnTo>
                <a:cubicBezTo>
                  <a:pt x="670945" y="506007"/>
                  <a:pt x="670945" y="506007"/>
                  <a:pt x="670013" y="505217"/>
                </a:cubicBezTo>
                <a:cubicBezTo>
                  <a:pt x="669077" y="503636"/>
                  <a:pt x="668142" y="502845"/>
                  <a:pt x="667207" y="501261"/>
                </a:cubicBezTo>
                <a:cubicBezTo>
                  <a:pt x="668142" y="500471"/>
                  <a:pt x="670013" y="499681"/>
                  <a:pt x="670945" y="498890"/>
                </a:cubicBezTo>
                <a:cubicBezTo>
                  <a:pt x="671880" y="498890"/>
                  <a:pt x="671880" y="500471"/>
                  <a:pt x="672815" y="500471"/>
                </a:cubicBezTo>
                <a:cubicBezTo>
                  <a:pt x="673750" y="500471"/>
                  <a:pt x="674686" y="498890"/>
                  <a:pt x="674686" y="498890"/>
                </a:cubicBezTo>
                <a:cubicBezTo>
                  <a:pt x="675621" y="499681"/>
                  <a:pt x="675621" y="501261"/>
                  <a:pt x="676553" y="501261"/>
                </a:cubicBezTo>
                <a:cubicBezTo>
                  <a:pt x="677488" y="501261"/>
                  <a:pt x="678424" y="499681"/>
                  <a:pt x="678424" y="499681"/>
                </a:cubicBezTo>
                <a:cubicBezTo>
                  <a:pt x="679359" y="499681"/>
                  <a:pt x="679359" y="501261"/>
                  <a:pt x="680294" y="501261"/>
                </a:cubicBezTo>
                <a:lnTo>
                  <a:pt x="682162" y="500471"/>
                </a:lnTo>
                <a:cubicBezTo>
                  <a:pt x="682162" y="499681"/>
                  <a:pt x="680294" y="498890"/>
                  <a:pt x="680294" y="498100"/>
                </a:cubicBezTo>
                <a:lnTo>
                  <a:pt x="683097" y="497306"/>
                </a:lnTo>
                <a:cubicBezTo>
                  <a:pt x="683097" y="497306"/>
                  <a:pt x="684032" y="498100"/>
                  <a:pt x="684032" y="498890"/>
                </a:cubicBezTo>
                <a:cubicBezTo>
                  <a:pt x="684967" y="498890"/>
                  <a:pt x="684967" y="500471"/>
                  <a:pt x="685903" y="500471"/>
                </a:cubicBezTo>
                <a:cubicBezTo>
                  <a:pt x="684967" y="501261"/>
                  <a:pt x="683097" y="502052"/>
                  <a:pt x="682162" y="502845"/>
                </a:cubicBezTo>
                <a:cubicBezTo>
                  <a:pt x="683097" y="504426"/>
                  <a:pt x="684032" y="505217"/>
                  <a:pt x="684967" y="506797"/>
                </a:cubicBezTo>
                <a:cubicBezTo>
                  <a:pt x="686835" y="506007"/>
                  <a:pt x="687770" y="505217"/>
                  <a:pt x="688705" y="504426"/>
                </a:cubicBezTo>
                <a:cubicBezTo>
                  <a:pt x="687770" y="502845"/>
                  <a:pt x="686835" y="502052"/>
                  <a:pt x="685903" y="500471"/>
                </a:cubicBezTo>
                <a:lnTo>
                  <a:pt x="687770" y="498890"/>
                </a:lnTo>
                <a:cubicBezTo>
                  <a:pt x="688705" y="498890"/>
                  <a:pt x="689641" y="500471"/>
                  <a:pt x="689641" y="501261"/>
                </a:cubicBezTo>
                <a:cubicBezTo>
                  <a:pt x="690576" y="501261"/>
                  <a:pt x="690576" y="502052"/>
                  <a:pt x="691508" y="502845"/>
                </a:cubicBezTo>
                <a:lnTo>
                  <a:pt x="692443" y="504426"/>
                </a:lnTo>
                <a:cubicBezTo>
                  <a:pt x="693378" y="504426"/>
                  <a:pt x="694314" y="502845"/>
                  <a:pt x="695249" y="502845"/>
                </a:cubicBezTo>
                <a:cubicBezTo>
                  <a:pt x="695249" y="502845"/>
                  <a:pt x="696181" y="504426"/>
                  <a:pt x="696181" y="505217"/>
                </a:cubicBezTo>
                <a:lnTo>
                  <a:pt x="694314" y="506007"/>
                </a:lnTo>
                <a:cubicBezTo>
                  <a:pt x="694314" y="506797"/>
                  <a:pt x="696181" y="507591"/>
                  <a:pt x="696181" y="508381"/>
                </a:cubicBezTo>
                <a:cubicBezTo>
                  <a:pt x="696181" y="508381"/>
                  <a:pt x="697116" y="509962"/>
                  <a:pt x="698052" y="509962"/>
                </a:cubicBezTo>
                <a:cubicBezTo>
                  <a:pt x="698052" y="509962"/>
                  <a:pt x="698987" y="508381"/>
                  <a:pt x="699922" y="508381"/>
                </a:cubicBezTo>
                <a:cubicBezTo>
                  <a:pt x="699922" y="507591"/>
                  <a:pt x="698052" y="506797"/>
                  <a:pt x="698052" y="506797"/>
                </a:cubicBezTo>
                <a:cubicBezTo>
                  <a:pt x="698052" y="506007"/>
                  <a:pt x="699922" y="506007"/>
                  <a:pt x="699922" y="505217"/>
                </a:cubicBezTo>
                <a:cubicBezTo>
                  <a:pt x="700854" y="504426"/>
                  <a:pt x="701790" y="504426"/>
                  <a:pt x="702725" y="503636"/>
                </a:cubicBezTo>
                <a:cubicBezTo>
                  <a:pt x="702725" y="503636"/>
                  <a:pt x="700854" y="502845"/>
                  <a:pt x="700854" y="502052"/>
                </a:cubicBezTo>
                <a:lnTo>
                  <a:pt x="698987" y="503636"/>
                </a:lnTo>
                <a:cubicBezTo>
                  <a:pt x="698052" y="503636"/>
                  <a:pt x="697116" y="502052"/>
                  <a:pt x="697116" y="502052"/>
                </a:cubicBezTo>
                <a:cubicBezTo>
                  <a:pt x="696181" y="501261"/>
                  <a:pt x="696181" y="500471"/>
                  <a:pt x="695249" y="499681"/>
                </a:cubicBezTo>
                <a:cubicBezTo>
                  <a:pt x="695249" y="499681"/>
                  <a:pt x="694314" y="498890"/>
                  <a:pt x="693378" y="498100"/>
                </a:cubicBezTo>
                <a:cubicBezTo>
                  <a:pt x="693378" y="498100"/>
                  <a:pt x="692443" y="497306"/>
                  <a:pt x="692443" y="496516"/>
                </a:cubicBezTo>
                <a:cubicBezTo>
                  <a:pt x="692443" y="495725"/>
                  <a:pt x="690576" y="494935"/>
                  <a:pt x="690576" y="494935"/>
                </a:cubicBezTo>
                <a:cubicBezTo>
                  <a:pt x="690576" y="494145"/>
                  <a:pt x="692443" y="493351"/>
                  <a:pt x="692443" y="493351"/>
                </a:cubicBezTo>
                <a:lnTo>
                  <a:pt x="694314" y="494935"/>
                </a:lnTo>
                <a:cubicBezTo>
                  <a:pt x="695249" y="494935"/>
                  <a:pt x="696181" y="494145"/>
                  <a:pt x="696181" y="494145"/>
                </a:cubicBezTo>
                <a:cubicBezTo>
                  <a:pt x="697116" y="494145"/>
                  <a:pt x="697116" y="495725"/>
                  <a:pt x="698052" y="495725"/>
                </a:cubicBezTo>
                <a:lnTo>
                  <a:pt x="699922" y="494145"/>
                </a:lnTo>
                <a:lnTo>
                  <a:pt x="701790" y="492561"/>
                </a:lnTo>
                <a:cubicBezTo>
                  <a:pt x="702725" y="493351"/>
                  <a:pt x="703660" y="494145"/>
                  <a:pt x="703660" y="494935"/>
                </a:cubicBezTo>
                <a:cubicBezTo>
                  <a:pt x="704595" y="494935"/>
                  <a:pt x="704595" y="495725"/>
                  <a:pt x="705531" y="496516"/>
                </a:cubicBezTo>
                <a:cubicBezTo>
                  <a:pt x="706463" y="497306"/>
                  <a:pt x="707398" y="498890"/>
                  <a:pt x="708333" y="499681"/>
                </a:cubicBezTo>
                <a:cubicBezTo>
                  <a:pt x="709269" y="501261"/>
                  <a:pt x="711136" y="502052"/>
                  <a:pt x="712071" y="503636"/>
                </a:cubicBezTo>
                <a:cubicBezTo>
                  <a:pt x="712071" y="503636"/>
                  <a:pt x="713006" y="504426"/>
                  <a:pt x="713006" y="505217"/>
                </a:cubicBezTo>
                <a:cubicBezTo>
                  <a:pt x="713942" y="506007"/>
                  <a:pt x="714877" y="506007"/>
                  <a:pt x="714877" y="506797"/>
                </a:cubicBezTo>
                <a:cubicBezTo>
                  <a:pt x="714877" y="507591"/>
                  <a:pt x="716744" y="508381"/>
                  <a:pt x="716744" y="508381"/>
                </a:cubicBezTo>
                <a:cubicBezTo>
                  <a:pt x="716744" y="509172"/>
                  <a:pt x="714877" y="509962"/>
                  <a:pt x="714877" y="509962"/>
                </a:cubicBezTo>
                <a:cubicBezTo>
                  <a:pt x="713942" y="510753"/>
                  <a:pt x="715812" y="511546"/>
                  <a:pt x="715812" y="511546"/>
                </a:cubicBezTo>
                <a:cubicBezTo>
                  <a:pt x="715812" y="511546"/>
                  <a:pt x="718615" y="510753"/>
                  <a:pt x="717680" y="510753"/>
                </a:cubicBezTo>
                <a:cubicBezTo>
                  <a:pt x="717680" y="509962"/>
                  <a:pt x="716744" y="509172"/>
                  <a:pt x="716744" y="508381"/>
                </a:cubicBezTo>
                <a:lnTo>
                  <a:pt x="718615" y="507591"/>
                </a:lnTo>
                <a:cubicBezTo>
                  <a:pt x="718615" y="506797"/>
                  <a:pt x="717680" y="506007"/>
                  <a:pt x="716744" y="506007"/>
                </a:cubicBezTo>
                <a:cubicBezTo>
                  <a:pt x="716744" y="505217"/>
                  <a:pt x="715812" y="504426"/>
                  <a:pt x="715812" y="503636"/>
                </a:cubicBezTo>
                <a:cubicBezTo>
                  <a:pt x="715812" y="503636"/>
                  <a:pt x="716744" y="502845"/>
                  <a:pt x="717680" y="502845"/>
                </a:cubicBezTo>
                <a:cubicBezTo>
                  <a:pt x="717680" y="502052"/>
                  <a:pt x="719550" y="501261"/>
                  <a:pt x="719550" y="501261"/>
                </a:cubicBezTo>
                <a:lnTo>
                  <a:pt x="717680" y="499681"/>
                </a:lnTo>
                <a:cubicBezTo>
                  <a:pt x="717680" y="498890"/>
                  <a:pt x="719550" y="498100"/>
                  <a:pt x="720482" y="498100"/>
                </a:cubicBezTo>
                <a:cubicBezTo>
                  <a:pt x="720482" y="497306"/>
                  <a:pt x="721418" y="497306"/>
                  <a:pt x="722353" y="496516"/>
                </a:cubicBezTo>
                <a:cubicBezTo>
                  <a:pt x="722353" y="496516"/>
                  <a:pt x="720482" y="495725"/>
                  <a:pt x="720482" y="494935"/>
                </a:cubicBezTo>
                <a:lnTo>
                  <a:pt x="722353" y="493351"/>
                </a:lnTo>
                <a:cubicBezTo>
                  <a:pt x="723288" y="493351"/>
                  <a:pt x="724223" y="494935"/>
                  <a:pt x="724223" y="495725"/>
                </a:cubicBezTo>
                <a:cubicBezTo>
                  <a:pt x="724223" y="495725"/>
                  <a:pt x="726091" y="496516"/>
                  <a:pt x="726091" y="497306"/>
                </a:cubicBezTo>
                <a:cubicBezTo>
                  <a:pt x="726091" y="497306"/>
                  <a:pt x="723288" y="498100"/>
                  <a:pt x="724223" y="498100"/>
                </a:cubicBezTo>
                <a:cubicBezTo>
                  <a:pt x="724223" y="498890"/>
                  <a:pt x="725155" y="499681"/>
                  <a:pt x="725155" y="500471"/>
                </a:cubicBezTo>
                <a:cubicBezTo>
                  <a:pt x="726091" y="501261"/>
                  <a:pt x="727026" y="502845"/>
                  <a:pt x="728897" y="503636"/>
                </a:cubicBezTo>
                <a:cubicBezTo>
                  <a:pt x="728897" y="502845"/>
                  <a:pt x="730764" y="502845"/>
                  <a:pt x="730764" y="502052"/>
                </a:cubicBezTo>
                <a:cubicBezTo>
                  <a:pt x="730764" y="502052"/>
                  <a:pt x="728897" y="501261"/>
                  <a:pt x="728897" y="500471"/>
                </a:cubicBezTo>
                <a:lnTo>
                  <a:pt x="730764" y="499681"/>
                </a:lnTo>
                <a:cubicBezTo>
                  <a:pt x="731699" y="498890"/>
                  <a:pt x="732634" y="501261"/>
                  <a:pt x="732634" y="501261"/>
                </a:cubicBezTo>
                <a:cubicBezTo>
                  <a:pt x="732634" y="501261"/>
                  <a:pt x="733570" y="502845"/>
                  <a:pt x="734505" y="502845"/>
                </a:cubicBezTo>
                <a:cubicBezTo>
                  <a:pt x="734505" y="502845"/>
                  <a:pt x="736372" y="502052"/>
                  <a:pt x="736372" y="501261"/>
                </a:cubicBezTo>
                <a:lnTo>
                  <a:pt x="734505" y="499681"/>
                </a:lnTo>
                <a:cubicBezTo>
                  <a:pt x="734505" y="498890"/>
                  <a:pt x="736372" y="498890"/>
                  <a:pt x="737308" y="498100"/>
                </a:cubicBezTo>
                <a:cubicBezTo>
                  <a:pt x="737308" y="498100"/>
                  <a:pt x="735440" y="497306"/>
                  <a:pt x="735440" y="496516"/>
                </a:cubicBezTo>
                <a:cubicBezTo>
                  <a:pt x="735440" y="495725"/>
                  <a:pt x="737308" y="495725"/>
                  <a:pt x="737308" y="494935"/>
                </a:cubicBezTo>
                <a:cubicBezTo>
                  <a:pt x="739178" y="494145"/>
                  <a:pt x="740113" y="493351"/>
                  <a:pt x="741981" y="492561"/>
                </a:cubicBezTo>
                <a:cubicBezTo>
                  <a:pt x="742916" y="493351"/>
                  <a:pt x="743851" y="494935"/>
                  <a:pt x="744787" y="495725"/>
                </a:cubicBezTo>
                <a:cubicBezTo>
                  <a:pt x="745722" y="496516"/>
                  <a:pt x="745722" y="497306"/>
                  <a:pt x="746654" y="498100"/>
                </a:cubicBezTo>
                <a:cubicBezTo>
                  <a:pt x="746654" y="498100"/>
                  <a:pt x="747589" y="498890"/>
                  <a:pt x="747589" y="499681"/>
                </a:cubicBezTo>
                <a:cubicBezTo>
                  <a:pt x="747589" y="499681"/>
                  <a:pt x="745722" y="500471"/>
                  <a:pt x="745722" y="501261"/>
                </a:cubicBezTo>
                <a:cubicBezTo>
                  <a:pt x="745722" y="501261"/>
                  <a:pt x="747589" y="502052"/>
                  <a:pt x="747589" y="502845"/>
                </a:cubicBezTo>
                <a:cubicBezTo>
                  <a:pt x="747589" y="503636"/>
                  <a:pt x="748525" y="504426"/>
                  <a:pt x="749460" y="504426"/>
                </a:cubicBezTo>
                <a:cubicBezTo>
                  <a:pt x="749460" y="505217"/>
                  <a:pt x="750392" y="506007"/>
                  <a:pt x="750392" y="506007"/>
                </a:cubicBezTo>
                <a:cubicBezTo>
                  <a:pt x="750392" y="506797"/>
                  <a:pt x="748525" y="507591"/>
                  <a:pt x="748525" y="507591"/>
                </a:cubicBezTo>
                <a:cubicBezTo>
                  <a:pt x="748525" y="507591"/>
                  <a:pt x="749460" y="509172"/>
                  <a:pt x="750392" y="509172"/>
                </a:cubicBezTo>
                <a:lnTo>
                  <a:pt x="752262" y="508381"/>
                </a:lnTo>
                <a:cubicBezTo>
                  <a:pt x="752262" y="507591"/>
                  <a:pt x="750392" y="506797"/>
                  <a:pt x="750392" y="506007"/>
                </a:cubicBezTo>
                <a:lnTo>
                  <a:pt x="752262" y="505217"/>
                </a:lnTo>
                <a:cubicBezTo>
                  <a:pt x="753198" y="504426"/>
                  <a:pt x="754133" y="503636"/>
                  <a:pt x="755065" y="503636"/>
                </a:cubicBezTo>
                <a:cubicBezTo>
                  <a:pt x="755065" y="503636"/>
                  <a:pt x="756936" y="502845"/>
                  <a:pt x="756936" y="502052"/>
                </a:cubicBezTo>
                <a:lnTo>
                  <a:pt x="755065" y="500471"/>
                </a:lnTo>
                <a:lnTo>
                  <a:pt x="756936" y="498890"/>
                </a:lnTo>
                <a:cubicBezTo>
                  <a:pt x="757871" y="498890"/>
                  <a:pt x="759741" y="498100"/>
                  <a:pt x="759741" y="498100"/>
                </a:cubicBezTo>
                <a:cubicBezTo>
                  <a:pt x="759741" y="497306"/>
                  <a:pt x="757871" y="496516"/>
                  <a:pt x="757871" y="495725"/>
                </a:cubicBezTo>
                <a:lnTo>
                  <a:pt x="759741" y="494935"/>
                </a:lnTo>
                <a:cubicBezTo>
                  <a:pt x="759741" y="494145"/>
                  <a:pt x="757871" y="493351"/>
                  <a:pt x="758806" y="492561"/>
                </a:cubicBezTo>
                <a:lnTo>
                  <a:pt x="760674" y="491770"/>
                </a:lnTo>
                <a:cubicBezTo>
                  <a:pt x="760674" y="491770"/>
                  <a:pt x="761609" y="490189"/>
                  <a:pt x="762544" y="490189"/>
                </a:cubicBezTo>
                <a:cubicBezTo>
                  <a:pt x="763479" y="490189"/>
                  <a:pt x="763479" y="491770"/>
                  <a:pt x="764415" y="491770"/>
                </a:cubicBezTo>
                <a:lnTo>
                  <a:pt x="761609" y="493351"/>
                </a:lnTo>
                <a:cubicBezTo>
                  <a:pt x="761609" y="494145"/>
                  <a:pt x="763479" y="494935"/>
                  <a:pt x="763479" y="494935"/>
                </a:cubicBezTo>
                <a:cubicBezTo>
                  <a:pt x="763479" y="495725"/>
                  <a:pt x="761609" y="495725"/>
                  <a:pt x="761609" y="496516"/>
                </a:cubicBezTo>
                <a:lnTo>
                  <a:pt x="763479" y="498100"/>
                </a:lnTo>
                <a:cubicBezTo>
                  <a:pt x="763479" y="498100"/>
                  <a:pt x="765350" y="497306"/>
                  <a:pt x="765350" y="496516"/>
                </a:cubicBezTo>
                <a:lnTo>
                  <a:pt x="763479" y="494935"/>
                </a:lnTo>
                <a:lnTo>
                  <a:pt x="765350" y="493351"/>
                </a:lnTo>
                <a:cubicBezTo>
                  <a:pt x="766282" y="494145"/>
                  <a:pt x="767217" y="495725"/>
                  <a:pt x="767217" y="495725"/>
                </a:cubicBezTo>
                <a:cubicBezTo>
                  <a:pt x="768153" y="495725"/>
                  <a:pt x="769088" y="494145"/>
                  <a:pt x="769088" y="494145"/>
                </a:cubicBezTo>
                <a:cubicBezTo>
                  <a:pt x="770023" y="494145"/>
                  <a:pt x="770023" y="495725"/>
                  <a:pt x="770955" y="495725"/>
                </a:cubicBezTo>
                <a:cubicBezTo>
                  <a:pt x="771890" y="495725"/>
                  <a:pt x="772826" y="494145"/>
                  <a:pt x="772826" y="494935"/>
                </a:cubicBezTo>
                <a:cubicBezTo>
                  <a:pt x="773761" y="494935"/>
                  <a:pt x="774696" y="495725"/>
                  <a:pt x="774696" y="496516"/>
                </a:cubicBezTo>
                <a:lnTo>
                  <a:pt x="772826" y="497306"/>
                </a:lnTo>
                <a:cubicBezTo>
                  <a:pt x="772826" y="498100"/>
                  <a:pt x="774696" y="498890"/>
                  <a:pt x="773761" y="499681"/>
                </a:cubicBezTo>
                <a:lnTo>
                  <a:pt x="771890" y="500471"/>
                </a:lnTo>
                <a:cubicBezTo>
                  <a:pt x="771890" y="501261"/>
                  <a:pt x="773761" y="502052"/>
                  <a:pt x="773761" y="502845"/>
                </a:cubicBezTo>
                <a:lnTo>
                  <a:pt x="775628" y="501261"/>
                </a:lnTo>
                <a:lnTo>
                  <a:pt x="777499" y="502845"/>
                </a:lnTo>
                <a:cubicBezTo>
                  <a:pt x="777499" y="503636"/>
                  <a:pt x="778434" y="504426"/>
                  <a:pt x="779369" y="504426"/>
                </a:cubicBezTo>
                <a:cubicBezTo>
                  <a:pt x="779369" y="505217"/>
                  <a:pt x="776564" y="506007"/>
                  <a:pt x="776564" y="506007"/>
                </a:cubicBezTo>
                <a:lnTo>
                  <a:pt x="778434" y="507591"/>
                </a:lnTo>
                <a:lnTo>
                  <a:pt x="780301" y="506797"/>
                </a:lnTo>
                <a:cubicBezTo>
                  <a:pt x="781237" y="506797"/>
                  <a:pt x="782172" y="508381"/>
                  <a:pt x="782172" y="508381"/>
                </a:cubicBezTo>
                <a:cubicBezTo>
                  <a:pt x="783107" y="509172"/>
                  <a:pt x="783107" y="509172"/>
                  <a:pt x="784043" y="509962"/>
                </a:cubicBezTo>
                <a:cubicBezTo>
                  <a:pt x="784043" y="510753"/>
                  <a:pt x="784975" y="511546"/>
                  <a:pt x="784975" y="511546"/>
                </a:cubicBezTo>
                <a:cubicBezTo>
                  <a:pt x="784975" y="512337"/>
                  <a:pt x="783107" y="512337"/>
                  <a:pt x="783107" y="513127"/>
                </a:cubicBezTo>
                <a:cubicBezTo>
                  <a:pt x="783107" y="513917"/>
                  <a:pt x="784975" y="514708"/>
                  <a:pt x="784975" y="514708"/>
                </a:cubicBezTo>
                <a:lnTo>
                  <a:pt x="786845" y="513917"/>
                </a:lnTo>
                <a:cubicBezTo>
                  <a:pt x="786845" y="513127"/>
                  <a:pt x="784975" y="512337"/>
                  <a:pt x="784975" y="511546"/>
                </a:cubicBezTo>
                <a:lnTo>
                  <a:pt x="787780" y="510753"/>
                </a:lnTo>
                <a:cubicBezTo>
                  <a:pt x="786845" y="509962"/>
                  <a:pt x="785910" y="509172"/>
                  <a:pt x="785910" y="508381"/>
                </a:cubicBezTo>
                <a:cubicBezTo>
                  <a:pt x="784975" y="508381"/>
                  <a:pt x="784975" y="507591"/>
                  <a:pt x="784043" y="506797"/>
                </a:cubicBezTo>
                <a:lnTo>
                  <a:pt x="782172" y="505217"/>
                </a:lnTo>
                <a:cubicBezTo>
                  <a:pt x="783107" y="505217"/>
                  <a:pt x="784043" y="503636"/>
                  <a:pt x="784975" y="503636"/>
                </a:cubicBezTo>
                <a:cubicBezTo>
                  <a:pt x="784975" y="503636"/>
                  <a:pt x="785910" y="502845"/>
                  <a:pt x="786845" y="502845"/>
                </a:cubicBezTo>
                <a:cubicBezTo>
                  <a:pt x="785910" y="502052"/>
                  <a:pt x="785910" y="501261"/>
                  <a:pt x="784975" y="500471"/>
                </a:cubicBezTo>
                <a:cubicBezTo>
                  <a:pt x="784975" y="500471"/>
                  <a:pt x="784043" y="499681"/>
                  <a:pt x="784043" y="498890"/>
                </a:cubicBezTo>
                <a:cubicBezTo>
                  <a:pt x="783107" y="498890"/>
                  <a:pt x="782172" y="497306"/>
                  <a:pt x="782172" y="497306"/>
                </a:cubicBezTo>
                <a:lnTo>
                  <a:pt x="784043" y="495725"/>
                </a:lnTo>
                <a:cubicBezTo>
                  <a:pt x="784043" y="495725"/>
                  <a:pt x="784975" y="497306"/>
                  <a:pt x="785910" y="497306"/>
                </a:cubicBezTo>
                <a:cubicBezTo>
                  <a:pt x="786845" y="498890"/>
                  <a:pt x="787780" y="499681"/>
                  <a:pt x="788716" y="501261"/>
                </a:cubicBezTo>
                <a:cubicBezTo>
                  <a:pt x="788716" y="502052"/>
                  <a:pt x="790583" y="502052"/>
                  <a:pt x="790583" y="502845"/>
                </a:cubicBezTo>
                <a:cubicBezTo>
                  <a:pt x="790583" y="503636"/>
                  <a:pt x="788716" y="503636"/>
                  <a:pt x="788716" y="504426"/>
                </a:cubicBezTo>
                <a:lnTo>
                  <a:pt x="789651" y="506007"/>
                </a:lnTo>
                <a:cubicBezTo>
                  <a:pt x="789651" y="506007"/>
                  <a:pt x="791518" y="504426"/>
                  <a:pt x="792454" y="504426"/>
                </a:cubicBezTo>
                <a:lnTo>
                  <a:pt x="793389" y="506007"/>
                </a:lnTo>
                <a:cubicBezTo>
                  <a:pt x="793389" y="506797"/>
                  <a:pt x="791518" y="507591"/>
                  <a:pt x="791518" y="507591"/>
                </a:cubicBezTo>
                <a:cubicBezTo>
                  <a:pt x="791518" y="508381"/>
                  <a:pt x="793389" y="509172"/>
                  <a:pt x="793389" y="509172"/>
                </a:cubicBezTo>
                <a:cubicBezTo>
                  <a:pt x="793389" y="509172"/>
                  <a:pt x="794324" y="508381"/>
                  <a:pt x="795256" y="508381"/>
                </a:cubicBezTo>
                <a:cubicBezTo>
                  <a:pt x="795256" y="507591"/>
                  <a:pt x="797127" y="506797"/>
                  <a:pt x="797127" y="506797"/>
                </a:cubicBezTo>
                <a:lnTo>
                  <a:pt x="796192" y="505217"/>
                </a:lnTo>
                <a:cubicBezTo>
                  <a:pt x="795256" y="504426"/>
                  <a:pt x="794324" y="503636"/>
                  <a:pt x="794324" y="503636"/>
                </a:cubicBezTo>
                <a:cubicBezTo>
                  <a:pt x="793389" y="502845"/>
                  <a:pt x="793389" y="502052"/>
                  <a:pt x="792454" y="501261"/>
                </a:cubicBezTo>
                <a:lnTo>
                  <a:pt x="794324" y="500471"/>
                </a:lnTo>
                <a:cubicBezTo>
                  <a:pt x="795256" y="499681"/>
                  <a:pt x="793389" y="498890"/>
                  <a:pt x="793389" y="498100"/>
                </a:cubicBezTo>
                <a:lnTo>
                  <a:pt x="795256" y="497306"/>
                </a:lnTo>
                <a:cubicBezTo>
                  <a:pt x="795256" y="497306"/>
                  <a:pt x="796192" y="498890"/>
                  <a:pt x="797127" y="498890"/>
                </a:cubicBezTo>
                <a:cubicBezTo>
                  <a:pt x="797127" y="499681"/>
                  <a:pt x="798062" y="499681"/>
                  <a:pt x="798062" y="500471"/>
                </a:cubicBezTo>
                <a:cubicBezTo>
                  <a:pt x="798997" y="501261"/>
                  <a:pt x="798997" y="502052"/>
                  <a:pt x="799933" y="502052"/>
                </a:cubicBezTo>
                <a:cubicBezTo>
                  <a:pt x="799933" y="502845"/>
                  <a:pt x="801800" y="503636"/>
                  <a:pt x="801800" y="504426"/>
                </a:cubicBezTo>
                <a:lnTo>
                  <a:pt x="798997" y="505217"/>
                </a:lnTo>
                <a:cubicBezTo>
                  <a:pt x="799933" y="506007"/>
                  <a:pt x="800865" y="506797"/>
                  <a:pt x="800865" y="507591"/>
                </a:cubicBezTo>
                <a:cubicBezTo>
                  <a:pt x="801800" y="507591"/>
                  <a:pt x="801800" y="508381"/>
                  <a:pt x="802735" y="509172"/>
                </a:cubicBezTo>
                <a:cubicBezTo>
                  <a:pt x="802735" y="509172"/>
                  <a:pt x="803671" y="510753"/>
                  <a:pt x="804606" y="510753"/>
                </a:cubicBezTo>
                <a:lnTo>
                  <a:pt x="806473" y="509172"/>
                </a:lnTo>
                <a:lnTo>
                  <a:pt x="808344" y="508381"/>
                </a:lnTo>
                <a:cubicBezTo>
                  <a:pt x="808344" y="508381"/>
                  <a:pt x="809279" y="509962"/>
                  <a:pt x="810211" y="509962"/>
                </a:cubicBezTo>
                <a:cubicBezTo>
                  <a:pt x="810211" y="510753"/>
                  <a:pt x="811146" y="510753"/>
                  <a:pt x="811146" y="511546"/>
                </a:cubicBezTo>
                <a:cubicBezTo>
                  <a:pt x="812082" y="511546"/>
                  <a:pt x="813952" y="510753"/>
                  <a:pt x="813952" y="509962"/>
                </a:cubicBezTo>
                <a:cubicBezTo>
                  <a:pt x="813952" y="509962"/>
                  <a:pt x="812082" y="509172"/>
                  <a:pt x="812082" y="508381"/>
                </a:cubicBezTo>
                <a:cubicBezTo>
                  <a:pt x="811146" y="507591"/>
                  <a:pt x="811146" y="507591"/>
                  <a:pt x="810211" y="506797"/>
                </a:cubicBezTo>
                <a:lnTo>
                  <a:pt x="809279" y="505217"/>
                </a:lnTo>
                <a:cubicBezTo>
                  <a:pt x="809279" y="504426"/>
                  <a:pt x="810211" y="503636"/>
                  <a:pt x="811146" y="503636"/>
                </a:cubicBezTo>
                <a:cubicBezTo>
                  <a:pt x="811146" y="503636"/>
                  <a:pt x="812082" y="502052"/>
                  <a:pt x="813017" y="502052"/>
                </a:cubicBezTo>
                <a:cubicBezTo>
                  <a:pt x="813017" y="502052"/>
                  <a:pt x="813952" y="503636"/>
                  <a:pt x="814884" y="503636"/>
                </a:cubicBezTo>
                <a:cubicBezTo>
                  <a:pt x="814884" y="504426"/>
                  <a:pt x="816755" y="502845"/>
                  <a:pt x="816755" y="502845"/>
                </a:cubicBezTo>
                <a:cubicBezTo>
                  <a:pt x="817690" y="502052"/>
                  <a:pt x="818625" y="502052"/>
                  <a:pt x="818625" y="501261"/>
                </a:cubicBezTo>
                <a:lnTo>
                  <a:pt x="816755" y="499681"/>
                </a:lnTo>
                <a:cubicBezTo>
                  <a:pt x="817690" y="498890"/>
                  <a:pt x="819561" y="498890"/>
                  <a:pt x="819561" y="498100"/>
                </a:cubicBezTo>
                <a:cubicBezTo>
                  <a:pt x="819561" y="498100"/>
                  <a:pt x="820493" y="496516"/>
                  <a:pt x="821428" y="496516"/>
                </a:cubicBezTo>
                <a:cubicBezTo>
                  <a:pt x="821428" y="496516"/>
                  <a:pt x="823299" y="498100"/>
                  <a:pt x="823299" y="498890"/>
                </a:cubicBezTo>
                <a:lnTo>
                  <a:pt x="820493" y="499681"/>
                </a:lnTo>
                <a:cubicBezTo>
                  <a:pt x="820493" y="500471"/>
                  <a:pt x="822363" y="501261"/>
                  <a:pt x="822363" y="502052"/>
                </a:cubicBezTo>
                <a:lnTo>
                  <a:pt x="820493" y="502845"/>
                </a:lnTo>
                <a:cubicBezTo>
                  <a:pt x="819561" y="503636"/>
                  <a:pt x="818625" y="503636"/>
                  <a:pt x="818625" y="504426"/>
                </a:cubicBezTo>
                <a:cubicBezTo>
                  <a:pt x="819561" y="506007"/>
                  <a:pt x="820493" y="506797"/>
                  <a:pt x="821428" y="507591"/>
                </a:cubicBezTo>
                <a:cubicBezTo>
                  <a:pt x="821428" y="507591"/>
                  <a:pt x="823299" y="507591"/>
                  <a:pt x="823299" y="506797"/>
                </a:cubicBezTo>
                <a:cubicBezTo>
                  <a:pt x="823299" y="506007"/>
                  <a:pt x="822363" y="505217"/>
                  <a:pt x="822363" y="505217"/>
                </a:cubicBezTo>
                <a:cubicBezTo>
                  <a:pt x="822363" y="504426"/>
                  <a:pt x="824234" y="503636"/>
                  <a:pt x="824234" y="503636"/>
                </a:cubicBezTo>
                <a:cubicBezTo>
                  <a:pt x="824234" y="502845"/>
                  <a:pt x="822363" y="502052"/>
                  <a:pt x="822363" y="502052"/>
                </a:cubicBezTo>
                <a:cubicBezTo>
                  <a:pt x="822363" y="501261"/>
                  <a:pt x="824234" y="500471"/>
                  <a:pt x="824234" y="500471"/>
                </a:cubicBezTo>
                <a:cubicBezTo>
                  <a:pt x="825166" y="499681"/>
                  <a:pt x="826101" y="499681"/>
                  <a:pt x="827036" y="498890"/>
                </a:cubicBezTo>
                <a:cubicBezTo>
                  <a:pt x="827036" y="499681"/>
                  <a:pt x="827972" y="500471"/>
                  <a:pt x="827972" y="500471"/>
                </a:cubicBezTo>
                <a:cubicBezTo>
                  <a:pt x="828907" y="501261"/>
                  <a:pt x="828907" y="502052"/>
                  <a:pt x="829842" y="502845"/>
                </a:cubicBezTo>
                <a:lnTo>
                  <a:pt x="831710" y="501261"/>
                </a:lnTo>
                <a:cubicBezTo>
                  <a:pt x="832645" y="501261"/>
                  <a:pt x="832645" y="502845"/>
                  <a:pt x="833580" y="502845"/>
                </a:cubicBezTo>
                <a:cubicBezTo>
                  <a:pt x="834515" y="502845"/>
                  <a:pt x="835448" y="501261"/>
                  <a:pt x="835448" y="502052"/>
                </a:cubicBezTo>
                <a:cubicBezTo>
                  <a:pt x="836383" y="502052"/>
                  <a:pt x="836383" y="503636"/>
                  <a:pt x="837318" y="503636"/>
                </a:cubicBezTo>
                <a:cubicBezTo>
                  <a:pt x="838253" y="503636"/>
                  <a:pt x="838253" y="502052"/>
                  <a:pt x="839185" y="502052"/>
                </a:cubicBezTo>
                <a:cubicBezTo>
                  <a:pt x="840121" y="502052"/>
                  <a:pt x="840121" y="503636"/>
                  <a:pt x="841056" y="503636"/>
                </a:cubicBezTo>
                <a:cubicBezTo>
                  <a:pt x="841056" y="503636"/>
                  <a:pt x="841991" y="502845"/>
                  <a:pt x="842926" y="502845"/>
                </a:cubicBezTo>
                <a:cubicBezTo>
                  <a:pt x="841991" y="501261"/>
                  <a:pt x="841056" y="500471"/>
                  <a:pt x="840121" y="498890"/>
                </a:cubicBezTo>
                <a:cubicBezTo>
                  <a:pt x="838253" y="498100"/>
                  <a:pt x="837318" y="496516"/>
                  <a:pt x="836383" y="495725"/>
                </a:cubicBezTo>
                <a:cubicBezTo>
                  <a:pt x="838253" y="494145"/>
                  <a:pt x="839185" y="493351"/>
                  <a:pt x="841056" y="492561"/>
                </a:cubicBezTo>
                <a:cubicBezTo>
                  <a:pt x="841991" y="494145"/>
                  <a:pt x="842926" y="494935"/>
                  <a:pt x="843862" y="496516"/>
                </a:cubicBezTo>
                <a:cubicBezTo>
                  <a:pt x="844794" y="496516"/>
                  <a:pt x="844794" y="497306"/>
                  <a:pt x="845729" y="498100"/>
                </a:cubicBezTo>
                <a:cubicBezTo>
                  <a:pt x="845729" y="498100"/>
                  <a:pt x="846664" y="499681"/>
                  <a:pt x="847600" y="499681"/>
                </a:cubicBezTo>
                <a:cubicBezTo>
                  <a:pt x="847600" y="499681"/>
                  <a:pt x="848535" y="498890"/>
                  <a:pt x="849470" y="498100"/>
                </a:cubicBezTo>
                <a:lnTo>
                  <a:pt x="851338" y="497306"/>
                </a:lnTo>
                <a:cubicBezTo>
                  <a:pt x="851338" y="496516"/>
                  <a:pt x="849470" y="495725"/>
                  <a:pt x="849470" y="495725"/>
                </a:cubicBezTo>
                <a:cubicBezTo>
                  <a:pt x="849470" y="494935"/>
                  <a:pt x="847600" y="494145"/>
                  <a:pt x="848535" y="493351"/>
                </a:cubicBezTo>
                <a:lnTo>
                  <a:pt x="850402" y="492561"/>
                </a:lnTo>
                <a:lnTo>
                  <a:pt x="851338" y="494145"/>
                </a:lnTo>
                <a:cubicBezTo>
                  <a:pt x="852273" y="494935"/>
                  <a:pt x="853208" y="494935"/>
                  <a:pt x="853208" y="495725"/>
                </a:cubicBezTo>
                <a:cubicBezTo>
                  <a:pt x="854143" y="496516"/>
                  <a:pt x="855076" y="497306"/>
                  <a:pt x="855076" y="497306"/>
                </a:cubicBezTo>
                <a:cubicBezTo>
                  <a:pt x="855076" y="498100"/>
                  <a:pt x="856946" y="498890"/>
                  <a:pt x="856946" y="499681"/>
                </a:cubicBezTo>
                <a:lnTo>
                  <a:pt x="854143" y="500471"/>
                </a:lnTo>
                <a:lnTo>
                  <a:pt x="856011" y="502052"/>
                </a:lnTo>
                <a:cubicBezTo>
                  <a:pt x="856011" y="502845"/>
                  <a:pt x="857881" y="501261"/>
                  <a:pt x="857881" y="501261"/>
                </a:cubicBezTo>
                <a:cubicBezTo>
                  <a:pt x="858817" y="500471"/>
                  <a:pt x="859752" y="500471"/>
                  <a:pt x="860684" y="499681"/>
                </a:cubicBezTo>
                <a:cubicBezTo>
                  <a:pt x="860684" y="499681"/>
                  <a:pt x="861619" y="498890"/>
                  <a:pt x="862554" y="498100"/>
                </a:cubicBezTo>
                <a:lnTo>
                  <a:pt x="864422" y="497306"/>
                </a:lnTo>
                <a:lnTo>
                  <a:pt x="866292" y="498890"/>
                </a:lnTo>
                <a:cubicBezTo>
                  <a:pt x="865357" y="498890"/>
                  <a:pt x="864422" y="499681"/>
                  <a:pt x="863490" y="500471"/>
                </a:cubicBezTo>
                <a:cubicBezTo>
                  <a:pt x="864422" y="500471"/>
                  <a:pt x="865357" y="501261"/>
                  <a:pt x="865357" y="502052"/>
                </a:cubicBezTo>
                <a:lnTo>
                  <a:pt x="863490" y="502845"/>
                </a:lnTo>
                <a:cubicBezTo>
                  <a:pt x="863490" y="503636"/>
                  <a:pt x="861619" y="504426"/>
                  <a:pt x="861619" y="504426"/>
                </a:cubicBezTo>
                <a:cubicBezTo>
                  <a:pt x="861619" y="505217"/>
                  <a:pt x="862554" y="506007"/>
                  <a:pt x="862554" y="506007"/>
                </a:cubicBezTo>
                <a:cubicBezTo>
                  <a:pt x="864422" y="505217"/>
                  <a:pt x="865357" y="504426"/>
                  <a:pt x="867228" y="503636"/>
                </a:cubicBezTo>
                <a:cubicBezTo>
                  <a:pt x="868163" y="503636"/>
                  <a:pt x="868163" y="502052"/>
                  <a:pt x="869095" y="502052"/>
                </a:cubicBezTo>
                <a:cubicBezTo>
                  <a:pt x="870030" y="502052"/>
                  <a:pt x="870030" y="504426"/>
                  <a:pt x="870966" y="504426"/>
                </a:cubicBezTo>
                <a:lnTo>
                  <a:pt x="872836" y="502845"/>
                </a:lnTo>
                <a:cubicBezTo>
                  <a:pt x="872836" y="503636"/>
                  <a:pt x="874703" y="503636"/>
                  <a:pt x="874703" y="504426"/>
                </a:cubicBezTo>
                <a:cubicBezTo>
                  <a:pt x="874703" y="505217"/>
                  <a:pt x="871901" y="505217"/>
                  <a:pt x="872836" y="506007"/>
                </a:cubicBezTo>
                <a:cubicBezTo>
                  <a:pt x="872836" y="506007"/>
                  <a:pt x="873771" y="506797"/>
                  <a:pt x="873771" y="507591"/>
                </a:cubicBezTo>
                <a:cubicBezTo>
                  <a:pt x="874703" y="508381"/>
                  <a:pt x="874703" y="509172"/>
                  <a:pt x="875639" y="509172"/>
                </a:cubicBezTo>
                <a:cubicBezTo>
                  <a:pt x="876574" y="509962"/>
                  <a:pt x="876574" y="510753"/>
                  <a:pt x="877509" y="510753"/>
                </a:cubicBezTo>
                <a:lnTo>
                  <a:pt x="879377" y="509962"/>
                </a:lnTo>
                <a:cubicBezTo>
                  <a:pt x="879377" y="509172"/>
                  <a:pt x="877509" y="508381"/>
                  <a:pt x="877509" y="508381"/>
                </a:cubicBezTo>
                <a:cubicBezTo>
                  <a:pt x="877509" y="507591"/>
                  <a:pt x="875639" y="506797"/>
                  <a:pt x="875639" y="506007"/>
                </a:cubicBezTo>
                <a:cubicBezTo>
                  <a:pt x="876574" y="506007"/>
                  <a:pt x="878445" y="505217"/>
                  <a:pt x="878445" y="505217"/>
                </a:cubicBezTo>
                <a:cubicBezTo>
                  <a:pt x="878445" y="504426"/>
                  <a:pt x="876574" y="503636"/>
                  <a:pt x="876574" y="502845"/>
                </a:cubicBezTo>
                <a:lnTo>
                  <a:pt x="878445" y="502052"/>
                </a:lnTo>
                <a:cubicBezTo>
                  <a:pt x="878445" y="501261"/>
                  <a:pt x="877509" y="500471"/>
                  <a:pt x="877509" y="499681"/>
                </a:cubicBezTo>
                <a:cubicBezTo>
                  <a:pt x="876574" y="499681"/>
                  <a:pt x="875639" y="498890"/>
                  <a:pt x="875639" y="498100"/>
                </a:cubicBezTo>
                <a:cubicBezTo>
                  <a:pt x="876574" y="498100"/>
                  <a:pt x="876574" y="497306"/>
                  <a:pt x="877509" y="497306"/>
                </a:cubicBezTo>
                <a:cubicBezTo>
                  <a:pt x="878445" y="496516"/>
                  <a:pt x="878445" y="498890"/>
                  <a:pt x="879377" y="498890"/>
                </a:cubicBezTo>
                <a:cubicBezTo>
                  <a:pt x="879377" y="498890"/>
                  <a:pt x="880312" y="497306"/>
                  <a:pt x="881247" y="497306"/>
                </a:cubicBezTo>
                <a:cubicBezTo>
                  <a:pt x="882182" y="497306"/>
                  <a:pt x="882182" y="496516"/>
                  <a:pt x="883118" y="495725"/>
                </a:cubicBezTo>
                <a:cubicBezTo>
                  <a:pt x="883118" y="495725"/>
                  <a:pt x="881247" y="494935"/>
                  <a:pt x="882182" y="494145"/>
                </a:cubicBezTo>
                <a:lnTo>
                  <a:pt x="884053" y="492561"/>
                </a:lnTo>
                <a:cubicBezTo>
                  <a:pt x="884053" y="493351"/>
                  <a:pt x="884985" y="494145"/>
                  <a:pt x="884985" y="494935"/>
                </a:cubicBezTo>
                <a:cubicBezTo>
                  <a:pt x="885920" y="494935"/>
                  <a:pt x="886856" y="495725"/>
                  <a:pt x="886856" y="496516"/>
                </a:cubicBezTo>
                <a:cubicBezTo>
                  <a:pt x="887791" y="497306"/>
                  <a:pt x="888726" y="498890"/>
                  <a:pt x="890594" y="499681"/>
                </a:cubicBezTo>
                <a:cubicBezTo>
                  <a:pt x="891529" y="501261"/>
                  <a:pt x="892464" y="502052"/>
                  <a:pt x="893399" y="503636"/>
                </a:cubicBezTo>
                <a:cubicBezTo>
                  <a:pt x="894331" y="504426"/>
                  <a:pt x="895267" y="506007"/>
                  <a:pt x="896202" y="506797"/>
                </a:cubicBezTo>
                <a:cubicBezTo>
                  <a:pt x="897137" y="506797"/>
                  <a:pt x="898073" y="506007"/>
                  <a:pt x="899005" y="506007"/>
                </a:cubicBezTo>
                <a:cubicBezTo>
                  <a:pt x="899005" y="505217"/>
                  <a:pt x="900875" y="505217"/>
                  <a:pt x="900875" y="504426"/>
                </a:cubicBezTo>
                <a:lnTo>
                  <a:pt x="899005" y="502845"/>
                </a:lnTo>
                <a:cubicBezTo>
                  <a:pt x="899005" y="502052"/>
                  <a:pt x="897137" y="501261"/>
                  <a:pt x="897137" y="500471"/>
                </a:cubicBezTo>
                <a:cubicBezTo>
                  <a:pt x="898073" y="500471"/>
                  <a:pt x="899005" y="499681"/>
                  <a:pt x="899940" y="499681"/>
                </a:cubicBezTo>
                <a:cubicBezTo>
                  <a:pt x="899940" y="498890"/>
                  <a:pt x="900875" y="498100"/>
                  <a:pt x="901810" y="498100"/>
                </a:cubicBezTo>
                <a:cubicBezTo>
                  <a:pt x="901810" y="498100"/>
                  <a:pt x="902746" y="499681"/>
                  <a:pt x="903681" y="499681"/>
                </a:cubicBezTo>
                <a:cubicBezTo>
                  <a:pt x="903681" y="499681"/>
                  <a:pt x="905548" y="498890"/>
                  <a:pt x="905548" y="498100"/>
                </a:cubicBezTo>
                <a:lnTo>
                  <a:pt x="903681" y="496516"/>
                </a:lnTo>
                <a:lnTo>
                  <a:pt x="901810" y="494935"/>
                </a:lnTo>
                <a:cubicBezTo>
                  <a:pt x="901810" y="494935"/>
                  <a:pt x="903681" y="494145"/>
                  <a:pt x="904613" y="493351"/>
                </a:cubicBezTo>
                <a:cubicBezTo>
                  <a:pt x="904613" y="493351"/>
                  <a:pt x="905548" y="492561"/>
                  <a:pt x="906484" y="492561"/>
                </a:cubicBezTo>
                <a:cubicBezTo>
                  <a:pt x="907419" y="492561"/>
                  <a:pt x="907419" y="494145"/>
                  <a:pt x="908354" y="494145"/>
                </a:cubicBezTo>
                <a:cubicBezTo>
                  <a:pt x="907419" y="494145"/>
                  <a:pt x="905548" y="495725"/>
                  <a:pt x="905548" y="495725"/>
                </a:cubicBezTo>
                <a:cubicBezTo>
                  <a:pt x="906484" y="495725"/>
                  <a:pt x="907419" y="496516"/>
                  <a:pt x="907419" y="497306"/>
                </a:cubicBezTo>
                <a:cubicBezTo>
                  <a:pt x="908354" y="498100"/>
                  <a:pt x="908354" y="498100"/>
                  <a:pt x="909286" y="498890"/>
                </a:cubicBezTo>
                <a:cubicBezTo>
                  <a:pt x="909286" y="499681"/>
                  <a:pt x="910222" y="500471"/>
                  <a:pt x="910222" y="500471"/>
                </a:cubicBezTo>
                <a:cubicBezTo>
                  <a:pt x="911157" y="501261"/>
                  <a:pt x="912092" y="502052"/>
                  <a:pt x="912092" y="502052"/>
                </a:cubicBezTo>
                <a:cubicBezTo>
                  <a:pt x="912092" y="502845"/>
                  <a:pt x="913963" y="501261"/>
                  <a:pt x="913963" y="501261"/>
                </a:cubicBezTo>
                <a:cubicBezTo>
                  <a:pt x="914895" y="501261"/>
                  <a:pt x="914895" y="502845"/>
                  <a:pt x="915830" y="502845"/>
                </a:cubicBezTo>
                <a:cubicBezTo>
                  <a:pt x="916765" y="502845"/>
                  <a:pt x="916765" y="504426"/>
                  <a:pt x="917700" y="504426"/>
                </a:cubicBezTo>
                <a:cubicBezTo>
                  <a:pt x="917700" y="504426"/>
                  <a:pt x="919568" y="502845"/>
                  <a:pt x="919568" y="503636"/>
                </a:cubicBezTo>
                <a:cubicBezTo>
                  <a:pt x="920503" y="503636"/>
                  <a:pt x="920503" y="504426"/>
                  <a:pt x="921438" y="505217"/>
                </a:cubicBezTo>
                <a:cubicBezTo>
                  <a:pt x="921438" y="505217"/>
                  <a:pt x="922374" y="506007"/>
                  <a:pt x="922374" y="506797"/>
                </a:cubicBezTo>
                <a:cubicBezTo>
                  <a:pt x="923309" y="506797"/>
                  <a:pt x="924241" y="508381"/>
                  <a:pt x="924241" y="508381"/>
                </a:cubicBezTo>
                <a:lnTo>
                  <a:pt x="922374" y="509962"/>
                </a:lnTo>
                <a:cubicBezTo>
                  <a:pt x="922374" y="509962"/>
                  <a:pt x="923309" y="511546"/>
                  <a:pt x="924241" y="511546"/>
                </a:cubicBezTo>
                <a:cubicBezTo>
                  <a:pt x="924241" y="511546"/>
                  <a:pt x="925176" y="509962"/>
                  <a:pt x="926112" y="509962"/>
                </a:cubicBezTo>
                <a:cubicBezTo>
                  <a:pt x="927047" y="510753"/>
                  <a:pt x="927047" y="512337"/>
                  <a:pt x="927982" y="512337"/>
                </a:cubicBezTo>
                <a:cubicBezTo>
                  <a:pt x="927982" y="512337"/>
                  <a:pt x="928914" y="510753"/>
                  <a:pt x="929849" y="510753"/>
                </a:cubicBezTo>
                <a:cubicBezTo>
                  <a:pt x="928914" y="509962"/>
                  <a:pt x="928914" y="509962"/>
                  <a:pt x="927982" y="509172"/>
                </a:cubicBezTo>
                <a:cubicBezTo>
                  <a:pt x="927982" y="508381"/>
                  <a:pt x="927047" y="507591"/>
                  <a:pt x="926112" y="507591"/>
                </a:cubicBezTo>
                <a:cubicBezTo>
                  <a:pt x="926112" y="506797"/>
                  <a:pt x="928914" y="506007"/>
                  <a:pt x="928914" y="506007"/>
                </a:cubicBezTo>
                <a:lnTo>
                  <a:pt x="927047" y="504426"/>
                </a:lnTo>
                <a:cubicBezTo>
                  <a:pt x="927047" y="503636"/>
                  <a:pt x="925176" y="502845"/>
                  <a:pt x="925176" y="502052"/>
                </a:cubicBezTo>
                <a:lnTo>
                  <a:pt x="927047" y="501261"/>
                </a:lnTo>
                <a:cubicBezTo>
                  <a:pt x="927982" y="500471"/>
                  <a:pt x="926112" y="499681"/>
                  <a:pt x="926112" y="498890"/>
                </a:cubicBezTo>
                <a:lnTo>
                  <a:pt x="927982" y="498100"/>
                </a:lnTo>
                <a:cubicBezTo>
                  <a:pt x="927982" y="497306"/>
                  <a:pt x="926112" y="496516"/>
                  <a:pt x="926112" y="495725"/>
                </a:cubicBezTo>
                <a:cubicBezTo>
                  <a:pt x="926112" y="495725"/>
                  <a:pt x="927982" y="494935"/>
                  <a:pt x="928914" y="494935"/>
                </a:cubicBezTo>
                <a:cubicBezTo>
                  <a:pt x="928914" y="494145"/>
                  <a:pt x="929849" y="494145"/>
                  <a:pt x="930785" y="493351"/>
                </a:cubicBezTo>
                <a:lnTo>
                  <a:pt x="931720" y="494935"/>
                </a:lnTo>
                <a:cubicBezTo>
                  <a:pt x="932655" y="495725"/>
                  <a:pt x="933587" y="494145"/>
                  <a:pt x="934523" y="494145"/>
                </a:cubicBezTo>
                <a:lnTo>
                  <a:pt x="935458" y="495725"/>
                </a:lnTo>
                <a:cubicBezTo>
                  <a:pt x="935458" y="495725"/>
                  <a:pt x="933587" y="496516"/>
                  <a:pt x="933587" y="497306"/>
                </a:cubicBezTo>
                <a:lnTo>
                  <a:pt x="931720" y="498100"/>
                </a:lnTo>
                <a:cubicBezTo>
                  <a:pt x="931720" y="498890"/>
                  <a:pt x="932655" y="499681"/>
                  <a:pt x="933587" y="499681"/>
                </a:cubicBezTo>
                <a:cubicBezTo>
                  <a:pt x="933587" y="500471"/>
                  <a:pt x="934523" y="502052"/>
                  <a:pt x="934523" y="502052"/>
                </a:cubicBezTo>
                <a:cubicBezTo>
                  <a:pt x="935458" y="502052"/>
                  <a:pt x="936393" y="500471"/>
                  <a:pt x="937328" y="500471"/>
                </a:cubicBezTo>
                <a:cubicBezTo>
                  <a:pt x="937328" y="500471"/>
                  <a:pt x="938264" y="499681"/>
                  <a:pt x="939196" y="498890"/>
                </a:cubicBezTo>
                <a:lnTo>
                  <a:pt x="937328" y="497306"/>
                </a:lnTo>
                <a:lnTo>
                  <a:pt x="939196" y="495725"/>
                </a:lnTo>
                <a:cubicBezTo>
                  <a:pt x="940131" y="496516"/>
                  <a:pt x="941066" y="497306"/>
                  <a:pt x="941066" y="498100"/>
                </a:cubicBezTo>
                <a:cubicBezTo>
                  <a:pt x="941066" y="498100"/>
                  <a:pt x="942937" y="498890"/>
                  <a:pt x="942937" y="499681"/>
                </a:cubicBezTo>
                <a:cubicBezTo>
                  <a:pt x="942937" y="499681"/>
                  <a:pt x="940131" y="500471"/>
                  <a:pt x="940131" y="501261"/>
                </a:cubicBezTo>
                <a:cubicBezTo>
                  <a:pt x="941066" y="501261"/>
                  <a:pt x="942002" y="502052"/>
                  <a:pt x="942002" y="502845"/>
                </a:cubicBezTo>
                <a:cubicBezTo>
                  <a:pt x="942937" y="502845"/>
                  <a:pt x="943872" y="503636"/>
                  <a:pt x="943872" y="504426"/>
                </a:cubicBezTo>
                <a:cubicBezTo>
                  <a:pt x="943872" y="504426"/>
                  <a:pt x="942002" y="505217"/>
                  <a:pt x="942002" y="506007"/>
                </a:cubicBezTo>
                <a:cubicBezTo>
                  <a:pt x="942002" y="506007"/>
                  <a:pt x="942937" y="506797"/>
                  <a:pt x="942937" y="507591"/>
                </a:cubicBezTo>
                <a:cubicBezTo>
                  <a:pt x="943872" y="506797"/>
                  <a:pt x="944804" y="506797"/>
                  <a:pt x="945740" y="506007"/>
                </a:cubicBezTo>
                <a:lnTo>
                  <a:pt x="947610" y="505217"/>
                </a:lnTo>
                <a:cubicBezTo>
                  <a:pt x="947610" y="504426"/>
                  <a:pt x="945740" y="503636"/>
                  <a:pt x="945740" y="502845"/>
                </a:cubicBezTo>
                <a:lnTo>
                  <a:pt x="947610" y="502052"/>
                </a:lnTo>
                <a:cubicBezTo>
                  <a:pt x="947610" y="501261"/>
                  <a:pt x="946675" y="500471"/>
                  <a:pt x="946675" y="499681"/>
                </a:cubicBezTo>
                <a:cubicBezTo>
                  <a:pt x="946675" y="499681"/>
                  <a:pt x="944804" y="498890"/>
                  <a:pt x="944804" y="498100"/>
                </a:cubicBezTo>
                <a:cubicBezTo>
                  <a:pt x="944804" y="497306"/>
                  <a:pt x="946675" y="497306"/>
                  <a:pt x="946675" y="496516"/>
                </a:cubicBezTo>
                <a:lnTo>
                  <a:pt x="948545" y="495725"/>
                </a:lnTo>
                <a:cubicBezTo>
                  <a:pt x="949477" y="494935"/>
                  <a:pt x="947610" y="494145"/>
                  <a:pt x="947610" y="494145"/>
                </a:cubicBezTo>
                <a:cubicBezTo>
                  <a:pt x="947610" y="493351"/>
                  <a:pt x="949477" y="492561"/>
                  <a:pt x="949477" y="492561"/>
                </a:cubicBezTo>
                <a:cubicBezTo>
                  <a:pt x="949477" y="493351"/>
                  <a:pt x="950413" y="493351"/>
                  <a:pt x="951348" y="494145"/>
                </a:cubicBezTo>
                <a:lnTo>
                  <a:pt x="952283" y="495725"/>
                </a:lnTo>
                <a:cubicBezTo>
                  <a:pt x="952283" y="496516"/>
                  <a:pt x="950413" y="497306"/>
                  <a:pt x="950413" y="497306"/>
                </a:cubicBezTo>
                <a:cubicBezTo>
                  <a:pt x="950413" y="498100"/>
                  <a:pt x="951348" y="498890"/>
                  <a:pt x="952283" y="498890"/>
                </a:cubicBezTo>
                <a:cubicBezTo>
                  <a:pt x="952283" y="499681"/>
                  <a:pt x="954151" y="500471"/>
                  <a:pt x="954151" y="500471"/>
                </a:cubicBezTo>
                <a:cubicBezTo>
                  <a:pt x="953215" y="501261"/>
                  <a:pt x="952283" y="501261"/>
                  <a:pt x="951348" y="502052"/>
                </a:cubicBezTo>
                <a:cubicBezTo>
                  <a:pt x="952283" y="502052"/>
                  <a:pt x="952283" y="503636"/>
                  <a:pt x="953215" y="503636"/>
                </a:cubicBezTo>
                <a:cubicBezTo>
                  <a:pt x="954151" y="504426"/>
                  <a:pt x="955086" y="502845"/>
                  <a:pt x="955086" y="502845"/>
                </a:cubicBezTo>
                <a:cubicBezTo>
                  <a:pt x="956021" y="502845"/>
                  <a:pt x="956021" y="504426"/>
                  <a:pt x="956956" y="504426"/>
                </a:cubicBezTo>
                <a:lnTo>
                  <a:pt x="958824" y="502845"/>
                </a:lnTo>
                <a:cubicBezTo>
                  <a:pt x="959759" y="502845"/>
                  <a:pt x="960694" y="502052"/>
                  <a:pt x="960694" y="501261"/>
                </a:cubicBezTo>
                <a:cubicBezTo>
                  <a:pt x="961630" y="501261"/>
                  <a:pt x="962565" y="500471"/>
                  <a:pt x="963497" y="500471"/>
                </a:cubicBezTo>
                <a:lnTo>
                  <a:pt x="964432" y="502052"/>
                </a:lnTo>
                <a:cubicBezTo>
                  <a:pt x="965368" y="502845"/>
                  <a:pt x="966303" y="503636"/>
                  <a:pt x="966303" y="503636"/>
                </a:cubicBezTo>
                <a:cubicBezTo>
                  <a:pt x="966303" y="504426"/>
                  <a:pt x="964432" y="505217"/>
                  <a:pt x="964432" y="505217"/>
                </a:cubicBezTo>
                <a:cubicBezTo>
                  <a:pt x="964432" y="505217"/>
                  <a:pt x="965368" y="506797"/>
                  <a:pt x="966303" y="506797"/>
                </a:cubicBezTo>
                <a:cubicBezTo>
                  <a:pt x="966303" y="507591"/>
                  <a:pt x="967238" y="508381"/>
                  <a:pt x="967238" y="508381"/>
                </a:cubicBezTo>
                <a:cubicBezTo>
                  <a:pt x="968173" y="508381"/>
                  <a:pt x="969105" y="507591"/>
                  <a:pt x="969105" y="507591"/>
                </a:cubicBezTo>
                <a:cubicBezTo>
                  <a:pt x="970041" y="506797"/>
                  <a:pt x="970976" y="506797"/>
                  <a:pt x="971911" y="506007"/>
                </a:cubicBezTo>
                <a:cubicBezTo>
                  <a:pt x="971911" y="505217"/>
                  <a:pt x="970041" y="504426"/>
                  <a:pt x="970041" y="504426"/>
                </a:cubicBezTo>
                <a:cubicBezTo>
                  <a:pt x="970041" y="503636"/>
                  <a:pt x="971911" y="502845"/>
                  <a:pt x="971911" y="502845"/>
                </a:cubicBezTo>
                <a:cubicBezTo>
                  <a:pt x="971911" y="502845"/>
                  <a:pt x="973779" y="502052"/>
                  <a:pt x="973779" y="501261"/>
                </a:cubicBezTo>
                <a:cubicBezTo>
                  <a:pt x="973779" y="501261"/>
                  <a:pt x="972846" y="500471"/>
                  <a:pt x="972846" y="499681"/>
                </a:cubicBezTo>
                <a:cubicBezTo>
                  <a:pt x="971911" y="498890"/>
                  <a:pt x="971911" y="498890"/>
                  <a:pt x="970976" y="498100"/>
                </a:cubicBezTo>
                <a:cubicBezTo>
                  <a:pt x="972846" y="497306"/>
                  <a:pt x="973779" y="496516"/>
                  <a:pt x="975649" y="494935"/>
                </a:cubicBezTo>
                <a:cubicBezTo>
                  <a:pt x="975649" y="495725"/>
                  <a:pt x="976584" y="496516"/>
                  <a:pt x="976584" y="497306"/>
                </a:cubicBezTo>
                <a:cubicBezTo>
                  <a:pt x="977520" y="498100"/>
                  <a:pt x="978455" y="499681"/>
                  <a:pt x="980322" y="500471"/>
                </a:cubicBezTo>
                <a:cubicBezTo>
                  <a:pt x="979387" y="501261"/>
                  <a:pt x="977520" y="501261"/>
                  <a:pt x="977520" y="502052"/>
                </a:cubicBezTo>
                <a:cubicBezTo>
                  <a:pt x="977520" y="502845"/>
                  <a:pt x="979387" y="502845"/>
                  <a:pt x="979387" y="503636"/>
                </a:cubicBezTo>
                <a:cubicBezTo>
                  <a:pt x="979387" y="504426"/>
                  <a:pt x="981258" y="505217"/>
                  <a:pt x="981258" y="505217"/>
                </a:cubicBezTo>
                <a:cubicBezTo>
                  <a:pt x="981258" y="506007"/>
                  <a:pt x="978455" y="506797"/>
                  <a:pt x="979387" y="506797"/>
                </a:cubicBezTo>
                <a:cubicBezTo>
                  <a:pt x="979387" y="507591"/>
                  <a:pt x="980322" y="508381"/>
                  <a:pt x="980322" y="508381"/>
                </a:cubicBezTo>
                <a:cubicBezTo>
                  <a:pt x="981258" y="509172"/>
                  <a:pt x="982193" y="509962"/>
                  <a:pt x="982193" y="510753"/>
                </a:cubicBezTo>
                <a:lnTo>
                  <a:pt x="980322" y="511546"/>
                </a:lnTo>
                <a:cubicBezTo>
                  <a:pt x="980322" y="512337"/>
                  <a:pt x="981258" y="513127"/>
                  <a:pt x="981258" y="513127"/>
                </a:cubicBezTo>
                <a:cubicBezTo>
                  <a:pt x="982193" y="513127"/>
                  <a:pt x="984060" y="512337"/>
                  <a:pt x="984060" y="512337"/>
                </a:cubicBezTo>
                <a:cubicBezTo>
                  <a:pt x="984060" y="511546"/>
                  <a:pt x="985931" y="511546"/>
                  <a:pt x="985931" y="510753"/>
                </a:cubicBezTo>
                <a:lnTo>
                  <a:pt x="984060" y="509172"/>
                </a:lnTo>
                <a:cubicBezTo>
                  <a:pt x="984060" y="508381"/>
                  <a:pt x="985931" y="508381"/>
                  <a:pt x="985931" y="507591"/>
                </a:cubicBezTo>
                <a:lnTo>
                  <a:pt x="984996" y="506007"/>
                </a:lnTo>
                <a:cubicBezTo>
                  <a:pt x="984060" y="505217"/>
                  <a:pt x="983125" y="504426"/>
                  <a:pt x="983125" y="504426"/>
                </a:cubicBezTo>
                <a:cubicBezTo>
                  <a:pt x="983125" y="503636"/>
                  <a:pt x="981258" y="502845"/>
                  <a:pt x="981258" y="502052"/>
                </a:cubicBezTo>
                <a:lnTo>
                  <a:pt x="984060" y="501261"/>
                </a:lnTo>
                <a:cubicBezTo>
                  <a:pt x="984060" y="501261"/>
                  <a:pt x="984996" y="502052"/>
                  <a:pt x="984996" y="502845"/>
                </a:cubicBezTo>
                <a:cubicBezTo>
                  <a:pt x="985931" y="502845"/>
                  <a:pt x="986866" y="501261"/>
                  <a:pt x="986866" y="501261"/>
                </a:cubicBezTo>
                <a:cubicBezTo>
                  <a:pt x="987801" y="501261"/>
                  <a:pt x="988733" y="503636"/>
                  <a:pt x="988733" y="502845"/>
                </a:cubicBezTo>
                <a:cubicBezTo>
                  <a:pt x="989669" y="502845"/>
                  <a:pt x="990604" y="502052"/>
                  <a:pt x="990604" y="502052"/>
                </a:cubicBezTo>
                <a:cubicBezTo>
                  <a:pt x="991539" y="502052"/>
                  <a:pt x="992474" y="500471"/>
                  <a:pt x="993407" y="500471"/>
                </a:cubicBezTo>
                <a:lnTo>
                  <a:pt x="994342" y="502052"/>
                </a:lnTo>
                <a:cubicBezTo>
                  <a:pt x="995277" y="502845"/>
                  <a:pt x="995277" y="503636"/>
                  <a:pt x="996212" y="504426"/>
                </a:cubicBezTo>
                <a:cubicBezTo>
                  <a:pt x="996212" y="504426"/>
                  <a:pt x="997148" y="506007"/>
                  <a:pt x="998083" y="506007"/>
                </a:cubicBezTo>
                <a:lnTo>
                  <a:pt x="999950" y="504426"/>
                </a:lnTo>
                <a:cubicBezTo>
                  <a:pt x="1000886" y="504426"/>
                  <a:pt x="1000886" y="503636"/>
                  <a:pt x="1001821" y="502845"/>
                </a:cubicBezTo>
                <a:cubicBezTo>
                  <a:pt x="1002756" y="502845"/>
                  <a:pt x="1003688" y="502052"/>
                  <a:pt x="1003688" y="502052"/>
                </a:cubicBezTo>
                <a:cubicBezTo>
                  <a:pt x="1004623" y="502052"/>
                  <a:pt x="1005559" y="503636"/>
                  <a:pt x="1005559" y="503636"/>
                </a:cubicBezTo>
                <a:cubicBezTo>
                  <a:pt x="1005559" y="503636"/>
                  <a:pt x="1003688" y="504426"/>
                  <a:pt x="1003688" y="505217"/>
                </a:cubicBezTo>
                <a:cubicBezTo>
                  <a:pt x="1003688" y="505217"/>
                  <a:pt x="1004623" y="506797"/>
                  <a:pt x="1005559" y="506797"/>
                </a:cubicBezTo>
                <a:cubicBezTo>
                  <a:pt x="1005559" y="507591"/>
                  <a:pt x="1006494" y="507591"/>
                  <a:pt x="1006494" y="508381"/>
                </a:cubicBezTo>
                <a:cubicBezTo>
                  <a:pt x="1007429" y="507591"/>
                  <a:pt x="1008361" y="507591"/>
                  <a:pt x="1009297" y="506797"/>
                </a:cubicBezTo>
                <a:cubicBezTo>
                  <a:pt x="1009297" y="506797"/>
                  <a:pt x="1010232" y="506007"/>
                  <a:pt x="1011167" y="506007"/>
                </a:cubicBezTo>
                <a:cubicBezTo>
                  <a:pt x="1011167" y="505217"/>
                  <a:pt x="1013035" y="505217"/>
                  <a:pt x="1013035" y="504426"/>
                </a:cubicBezTo>
                <a:cubicBezTo>
                  <a:pt x="1013035" y="504426"/>
                  <a:pt x="1014905" y="503636"/>
                  <a:pt x="1014905" y="502845"/>
                </a:cubicBezTo>
                <a:cubicBezTo>
                  <a:pt x="1014905" y="502845"/>
                  <a:pt x="1013970" y="502052"/>
                  <a:pt x="1013970" y="501261"/>
                </a:cubicBezTo>
                <a:cubicBezTo>
                  <a:pt x="1013970" y="501261"/>
                  <a:pt x="1015840" y="500471"/>
                  <a:pt x="1015840" y="499681"/>
                </a:cubicBezTo>
                <a:lnTo>
                  <a:pt x="1017708" y="498890"/>
                </a:lnTo>
                <a:cubicBezTo>
                  <a:pt x="1018643" y="498890"/>
                  <a:pt x="1018643" y="499681"/>
                  <a:pt x="1019578" y="500471"/>
                </a:cubicBezTo>
                <a:cubicBezTo>
                  <a:pt x="1020514" y="501261"/>
                  <a:pt x="1021449" y="502845"/>
                  <a:pt x="1022384" y="503636"/>
                </a:cubicBezTo>
                <a:cubicBezTo>
                  <a:pt x="1023316" y="503636"/>
                  <a:pt x="1024251" y="502845"/>
                  <a:pt x="1024251" y="502845"/>
                </a:cubicBezTo>
                <a:cubicBezTo>
                  <a:pt x="1025187" y="502052"/>
                  <a:pt x="1027057" y="501261"/>
                  <a:pt x="1027057" y="501261"/>
                </a:cubicBezTo>
                <a:cubicBezTo>
                  <a:pt x="1027057" y="500471"/>
                  <a:pt x="1025187" y="499681"/>
                  <a:pt x="1025187" y="499681"/>
                </a:cubicBezTo>
                <a:cubicBezTo>
                  <a:pt x="1026122" y="498890"/>
                  <a:pt x="1027993" y="497306"/>
                  <a:pt x="1028925" y="496516"/>
                </a:cubicBezTo>
                <a:cubicBezTo>
                  <a:pt x="1029860" y="498100"/>
                  <a:pt x="1031730" y="498890"/>
                  <a:pt x="1032666" y="500471"/>
                </a:cubicBezTo>
                <a:cubicBezTo>
                  <a:pt x="1031730" y="500471"/>
                  <a:pt x="1030795" y="501261"/>
                  <a:pt x="1030795" y="501261"/>
                </a:cubicBezTo>
                <a:cubicBezTo>
                  <a:pt x="1028925" y="502845"/>
                  <a:pt x="1027993" y="503636"/>
                  <a:pt x="1026122" y="504426"/>
                </a:cubicBezTo>
                <a:cubicBezTo>
                  <a:pt x="1026122" y="505217"/>
                  <a:pt x="1027993" y="505217"/>
                  <a:pt x="1027993" y="506007"/>
                </a:cubicBezTo>
                <a:cubicBezTo>
                  <a:pt x="1027993" y="506797"/>
                  <a:pt x="1026122" y="506797"/>
                  <a:pt x="1026122" y="507591"/>
                </a:cubicBezTo>
                <a:lnTo>
                  <a:pt x="1027057" y="509172"/>
                </a:lnTo>
                <a:cubicBezTo>
                  <a:pt x="1027993" y="509172"/>
                  <a:pt x="1028925" y="507591"/>
                  <a:pt x="1028925" y="507591"/>
                </a:cubicBezTo>
                <a:cubicBezTo>
                  <a:pt x="1029860" y="507591"/>
                  <a:pt x="1030795" y="509172"/>
                  <a:pt x="1030795" y="509962"/>
                </a:cubicBezTo>
                <a:cubicBezTo>
                  <a:pt x="1031730" y="509962"/>
                  <a:pt x="1032666" y="508381"/>
                  <a:pt x="1032666" y="508381"/>
                </a:cubicBezTo>
                <a:cubicBezTo>
                  <a:pt x="1033598" y="508381"/>
                  <a:pt x="1034533" y="509962"/>
                  <a:pt x="1034533" y="509962"/>
                </a:cubicBezTo>
                <a:cubicBezTo>
                  <a:pt x="1035468" y="509962"/>
                  <a:pt x="1036404" y="508381"/>
                  <a:pt x="1036404" y="508381"/>
                </a:cubicBezTo>
                <a:cubicBezTo>
                  <a:pt x="1037339" y="508381"/>
                  <a:pt x="1038271" y="507591"/>
                  <a:pt x="1039206" y="507591"/>
                </a:cubicBezTo>
                <a:lnTo>
                  <a:pt x="1040142" y="509172"/>
                </a:lnTo>
                <a:cubicBezTo>
                  <a:pt x="1041077" y="509172"/>
                  <a:pt x="1042012" y="507591"/>
                  <a:pt x="1042944" y="507591"/>
                </a:cubicBezTo>
                <a:lnTo>
                  <a:pt x="1041077" y="506007"/>
                </a:lnTo>
                <a:lnTo>
                  <a:pt x="1042944" y="504426"/>
                </a:lnTo>
                <a:lnTo>
                  <a:pt x="1044815" y="506007"/>
                </a:lnTo>
                <a:cubicBezTo>
                  <a:pt x="1044815" y="506797"/>
                  <a:pt x="1045750" y="507591"/>
                  <a:pt x="1045750" y="508381"/>
                </a:cubicBezTo>
                <a:cubicBezTo>
                  <a:pt x="1046685" y="507591"/>
                  <a:pt x="1048553" y="506797"/>
                  <a:pt x="1048553" y="506797"/>
                </a:cubicBezTo>
                <a:cubicBezTo>
                  <a:pt x="1048553" y="506007"/>
                  <a:pt x="1046685" y="505217"/>
                  <a:pt x="1046685" y="505217"/>
                </a:cubicBezTo>
                <a:cubicBezTo>
                  <a:pt x="1045750" y="504426"/>
                  <a:pt x="1045750" y="503636"/>
                  <a:pt x="1044815" y="503636"/>
                </a:cubicBezTo>
                <a:cubicBezTo>
                  <a:pt x="1044815" y="502845"/>
                  <a:pt x="1043879" y="502052"/>
                  <a:pt x="1043879" y="501261"/>
                </a:cubicBezTo>
                <a:cubicBezTo>
                  <a:pt x="1042944" y="501261"/>
                  <a:pt x="1042012" y="499681"/>
                  <a:pt x="1042012" y="499681"/>
                </a:cubicBezTo>
                <a:cubicBezTo>
                  <a:pt x="1041077" y="499681"/>
                  <a:pt x="1040142" y="501261"/>
                  <a:pt x="1040142" y="501261"/>
                </a:cubicBezTo>
                <a:cubicBezTo>
                  <a:pt x="1039206" y="501261"/>
                  <a:pt x="1039206" y="499681"/>
                  <a:pt x="1038271" y="499681"/>
                </a:cubicBezTo>
                <a:cubicBezTo>
                  <a:pt x="1041077" y="497306"/>
                  <a:pt x="1043879" y="495725"/>
                  <a:pt x="1046685" y="494145"/>
                </a:cubicBezTo>
                <a:cubicBezTo>
                  <a:pt x="1046685" y="494145"/>
                  <a:pt x="1047617" y="494935"/>
                  <a:pt x="1048553" y="495725"/>
                </a:cubicBezTo>
                <a:lnTo>
                  <a:pt x="1049488" y="497306"/>
                </a:lnTo>
                <a:cubicBezTo>
                  <a:pt x="1049488" y="498100"/>
                  <a:pt x="1047617" y="498890"/>
                  <a:pt x="1047617" y="498890"/>
                </a:cubicBezTo>
                <a:cubicBezTo>
                  <a:pt x="1047617" y="499681"/>
                  <a:pt x="1048553" y="499681"/>
                  <a:pt x="1049488" y="500471"/>
                </a:cubicBezTo>
                <a:cubicBezTo>
                  <a:pt x="1050423" y="502052"/>
                  <a:pt x="1051358" y="502845"/>
                  <a:pt x="1052294" y="504426"/>
                </a:cubicBezTo>
                <a:cubicBezTo>
                  <a:pt x="1053226" y="503636"/>
                  <a:pt x="1054161" y="503636"/>
                  <a:pt x="1054161" y="502845"/>
                </a:cubicBezTo>
                <a:cubicBezTo>
                  <a:pt x="1055096" y="502052"/>
                  <a:pt x="1053226" y="501261"/>
                  <a:pt x="1053226" y="501261"/>
                </a:cubicBezTo>
                <a:cubicBezTo>
                  <a:pt x="1053226" y="500471"/>
                  <a:pt x="1055096" y="500471"/>
                  <a:pt x="1055096" y="499681"/>
                </a:cubicBezTo>
                <a:cubicBezTo>
                  <a:pt x="1055096" y="498890"/>
                  <a:pt x="1053226" y="498100"/>
                  <a:pt x="1053226" y="498100"/>
                </a:cubicBezTo>
                <a:cubicBezTo>
                  <a:pt x="1053226" y="497306"/>
                  <a:pt x="1055096" y="496516"/>
                  <a:pt x="1055096" y="496516"/>
                </a:cubicBezTo>
                <a:cubicBezTo>
                  <a:pt x="1056032" y="496516"/>
                  <a:pt x="1056967" y="494935"/>
                  <a:pt x="1057899" y="494935"/>
                </a:cubicBezTo>
                <a:cubicBezTo>
                  <a:pt x="1057899" y="494935"/>
                  <a:pt x="1058834" y="496516"/>
                  <a:pt x="1058834" y="497306"/>
                </a:cubicBezTo>
                <a:cubicBezTo>
                  <a:pt x="1058834" y="496516"/>
                  <a:pt x="1057899" y="498100"/>
                  <a:pt x="1056967" y="498100"/>
                </a:cubicBezTo>
                <a:cubicBezTo>
                  <a:pt x="1057899" y="498100"/>
                  <a:pt x="1057899" y="499681"/>
                  <a:pt x="1058834" y="499681"/>
                </a:cubicBezTo>
                <a:cubicBezTo>
                  <a:pt x="1058834" y="500471"/>
                  <a:pt x="1060705" y="498890"/>
                  <a:pt x="1060705" y="498890"/>
                </a:cubicBezTo>
                <a:lnTo>
                  <a:pt x="1062575" y="500471"/>
                </a:lnTo>
                <a:cubicBezTo>
                  <a:pt x="1062575" y="501261"/>
                  <a:pt x="1060705" y="501261"/>
                  <a:pt x="1060705" y="502052"/>
                </a:cubicBezTo>
                <a:cubicBezTo>
                  <a:pt x="1059769" y="502052"/>
                  <a:pt x="1061640" y="502845"/>
                  <a:pt x="1061640" y="503636"/>
                </a:cubicBezTo>
                <a:cubicBezTo>
                  <a:pt x="1062575" y="502845"/>
                  <a:pt x="1063507" y="502845"/>
                  <a:pt x="1063507" y="502052"/>
                </a:cubicBezTo>
                <a:cubicBezTo>
                  <a:pt x="1064443" y="502052"/>
                  <a:pt x="1066313" y="501261"/>
                  <a:pt x="1066313" y="501261"/>
                </a:cubicBezTo>
                <a:cubicBezTo>
                  <a:pt x="1066313" y="500471"/>
                  <a:pt x="1064443" y="499681"/>
                  <a:pt x="1064443" y="498890"/>
                </a:cubicBezTo>
                <a:lnTo>
                  <a:pt x="1066313" y="498100"/>
                </a:lnTo>
                <a:cubicBezTo>
                  <a:pt x="1066313" y="498100"/>
                  <a:pt x="1068181" y="498890"/>
                  <a:pt x="1068181" y="499681"/>
                </a:cubicBezTo>
                <a:cubicBezTo>
                  <a:pt x="1068181" y="499681"/>
                  <a:pt x="1069116" y="501261"/>
                  <a:pt x="1070051" y="501261"/>
                </a:cubicBezTo>
                <a:lnTo>
                  <a:pt x="1071922" y="499681"/>
                </a:lnTo>
                <a:cubicBezTo>
                  <a:pt x="1072854" y="500471"/>
                  <a:pt x="1072854" y="501261"/>
                  <a:pt x="1073789" y="502052"/>
                </a:cubicBezTo>
                <a:cubicBezTo>
                  <a:pt x="1073789" y="502052"/>
                  <a:pt x="1074724" y="502845"/>
                  <a:pt x="1074724" y="503636"/>
                </a:cubicBezTo>
                <a:cubicBezTo>
                  <a:pt x="1074724" y="503636"/>
                  <a:pt x="1072854" y="504426"/>
                  <a:pt x="1072854" y="505217"/>
                </a:cubicBezTo>
                <a:lnTo>
                  <a:pt x="1074724" y="506797"/>
                </a:lnTo>
                <a:lnTo>
                  <a:pt x="1076595" y="505217"/>
                </a:lnTo>
                <a:lnTo>
                  <a:pt x="1078462" y="503636"/>
                </a:lnTo>
                <a:cubicBezTo>
                  <a:pt x="1079397" y="503636"/>
                  <a:pt x="1080333" y="505217"/>
                  <a:pt x="1080333" y="506007"/>
                </a:cubicBezTo>
                <a:cubicBezTo>
                  <a:pt x="1080333" y="506007"/>
                  <a:pt x="1081268" y="507591"/>
                  <a:pt x="1082203" y="507591"/>
                </a:cubicBezTo>
                <a:lnTo>
                  <a:pt x="1084071" y="506007"/>
                </a:lnTo>
                <a:cubicBezTo>
                  <a:pt x="1085006" y="506797"/>
                  <a:pt x="1085006" y="507591"/>
                  <a:pt x="1085941" y="507591"/>
                </a:cubicBezTo>
                <a:cubicBezTo>
                  <a:pt x="1086876" y="509172"/>
                  <a:pt x="1087809" y="509962"/>
                  <a:pt x="1088744" y="511546"/>
                </a:cubicBezTo>
                <a:cubicBezTo>
                  <a:pt x="1088744" y="510753"/>
                  <a:pt x="1090614" y="510753"/>
                  <a:pt x="1090614" y="509962"/>
                </a:cubicBezTo>
                <a:cubicBezTo>
                  <a:pt x="1090614" y="509962"/>
                  <a:pt x="1088744" y="508381"/>
                  <a:pt x="1089679" y="508381"/>
                </a:cubicBezTo>
                <a:lnTo>
                  <a:pt x="1091550" y="506797"/>
                </a:lnTo>
                <a:lnTo>
                  <a:pt x="1089679" y="505217"/>
                </a:lnTo>
                <a:cubicBezTo>
                  <a:pt x="1088744" y="505217"/>
                  <a:pt x="1087809" y="506797"/>
                  <a:pt x="1087809" y="506797"/>
                </a:cubicBezTo>
                <a:cubicBezTo>
                  <a:pt x="1086876" y="505217"/>
                  <a:pt x="1085941" y="504426"/>
                  <a:pt x="1084071" y="502845"/>
                </a:cubicBezTo>
                <a:cubicBezTo>
                  <a:pt x="1085941" y="502052"/>
                  <a:pt x="1086876" y="501261"/>
                  <a:pt x="1088744" y="500471"/>
                </a:cubicBezTo>
                <a:cubicBezTo>
                  <a:pt x="1089679" y="501261"/>
                  <a:pt x="1090614" y="502845"/>
                  <a:pt x="1091550" y="503636"/>
                </a:cubicBezTo>
                <a:cubicBezTo>
                  <a:pt x="1092485" y="503636"/>
                  <a:pt x="1093417" y="502052"/>
                  <a:pt x="1094352" y="502845"/>
                </a:cubicBezTo>
                <a:cubicBezTo>
                  <a:pt x="1094352" y="502845"/>
                  <a:pt x="1095288" y="503636"/>
                  <a:pt x="1095288" y="504426"/>
                </a:cubicBezTo>
                <a:lnTo>
                  <a:pt x="1093417" y="505217"/>
                </a:lnTo>
                <a:cubicBezTo>
                  <a:pt x="1093417" y="506007"/>
                  <a:pt x="1094352" y="506797"/>
                  <a:pt x="1095288" y="507591"/>
                </a:cubicBezTo>
                <a:cubicBezTo>
                  <a:pt x="1095288" y="507591"/>
                  <a:pt x="1096223" y="508381"/>
                  <a:pt x="1096223" y="509172"/>
                </a:cubicBezTo>
                <a:cubicBezTo>
                  <a:pt x="1096223" y="508381"/>
                  <a:pt x="1099025" y="508381"/>
                  <a:pt x="1099025" y="507591"/>
                </a:cubicBezTo>
                <a:cubicBezTo>
                  <a:pt x="1099025" y="507591"/>
                  <a:pt x="1097155" y="506797"/>
                  <a:pt x="1097155" y="506007"/>
                </a:cubicBezTo>
                <a:cubicBezTo>
                  <a:pt x="1097155" y="506007"/>
                  <a:pt x="1099025" y="505217"/>
                  <a:pt x="1099025" y="504426"/>
                </a:cubicBezTo>
                <a:cubicBezTo>
                  <a:pt x="1099961" y="505217"/>
                  <a:pt x="1099961" y="506007"/>
                  <a:pt x="1100896" y="506797"/>
                </a:cubicBezTo>
                <a:lnTo>
                  <a:pt x="1102763" y="505217"/>
                </a:lnTo>
                <a:cubicBezTo>
                  <a:pt x="1103699" y="504426"/>
                  <a:pt x="1104634" y="504426"/>
                  <a:pt x="1104634" y="503636"/>
                </a:cubicBezTo>
                <a:cubicBezTo>
                  <a:pt x="1105569" y="504426"/>
                  <a:pt x="1105569" y="505217"/>
                  <a:pt x="1106504" y="505217"/>
                </a:cubicBezTo>
                <a:cubicBezTo>
                  <a:pt x="1107437" y="506007"/>
                  <a:pt x="1107437" y="506797"/>
                  <a:pt x="1108372" y="507591"/>
                </a:cubicBezTo>
                <a:lnTo>
                  <a:pt x="1109307" y="509172"/>
                </a:lnTo>
                <a:cubicBezTo>
                  <a:pt x="1110242" y="509172"/>
                  <a:pt x="1111178" y="507591"/>
                  <a:pt x="1112113" y="507591"/>
                </a:cubicBezTo>
                <a:lnTo>
                  <a:pt x="1113045" y="509172"/>
                </a:lnTo>
                <a:cubicBezTo>
                  <a:pt x="1113980" y="509172"/>
                  <a:pt x="1114916" y="508381"/>
                  <a:pt x="1115851" y="508381"/>
                </a:cubicBezTo>
                <a:cubicBezTo>
                  <a:pt x="1114916" y="507591"/>
                  <a:pt x="1113980" y="506797"/>
                  <a:pt x="1113980" y="506007"/>
                </a:cubicBezTo>
                <a:cubicBezTo>
                  <a:pt x="1113045" y="506007"/>
                  <a:pt x="1113045" y="505217"/>
                  <a:pt x="1112113" y="504426"/>
                </a:cubicBezTo>
                <a:lnTo>
                  <a:pt x="1110242" y="502845"/>
                </a:lnTo>
                <a:cubicBezTo>
                  <a:pt x="1111178" y="502845"/>
                  <a:pt x="1112113" y="501261"/>
                  <a:pt x="1113045" y="501261"/>
                </a:cubicBezTo>
                <a:cubicBezTo>
                  <a:pt x="1113045" y="501261"/>
                  <a:pt x="1114916" y="499681"/>
                  <a:pt x="1114916" y="500471"/>
                </a:cubicBezTo>
                <a:cubicBezTo>
                  <a:pt x="1115851" y="500471"/>
                  <a:pt x="1115851" y="502052"/>
                  <a:pt x="1116786" y="502052"/>
                </a:cubicBezTo>
                <a:cubicBezTo>
                  <a:pt x="1116786" y="502052"/>
                  <a:pt x="1117718" y="500471"/>
                  <a:pt x="1118653" y="500471"/>
                </a:cubicBezTo>
                <a:cubicBezTo>
                  <a:pt x="1118653" y="500471"/>
                  <a:pt x="1119589" y="502052"/>
                  <a:pt x="1120524" y="502052"/>
                </a:cubicBezTo>
                <a:cubicBezTo>
                  <a:pt x="1120524" y="502845"/>
                  <a:pt x="1121459" y="503636"/>
                  <a:pt x="1121459" y="504426"/>
                </a:cubicBezTo>
                <a:cubicBezTo>
                  <a:pt x="1122395" y="504426"/>
                  <a:pt x="1122395" y="505217"/>
                  <a:pt x="1123327" y="506007"/>
                </a:cubicBezTo>
                <a:cubicBezTo>
                  <a:pt x="1123327" y="506007"/>
                  <a:pt x="1124262" y="507591"/>
                  <a:pt x="1125197" y="507591"/>
                </a:cubicBezTo>
                <a:lnTo>
                  <a:pt x="1127065" y="506007"/>
                </a:lnTo>
                <a:cubicBezTo>
                  <a:pt x="1127065" y="506007"/>
                  <a:pt x="1128000" y="507591"/>
                  <a:pt x="1128935" y="508381"/>
                </a:cubicBezTo>
                <a:lnTo>
                  <a:pt x="1129870" y="509962"/>
                </a:lnTo>
                <a:cubicBezTo>
                  <a:pt x="1130806" y="509962"/>
                  <a:pt x="1131738" y="508381"/>
                  <a:pt x="1132673" y="508381"/>
                </a:cubicBezTo>
                <a:lnTo>
                  <a:pt x="1133608" y="509962"/>
                </a:lnTo>
                <a:cubicBezTo>
                  <a:pt x="1134544" y="509962"/>
                  <a:pt x="1135479" y="509172"/>
                  <a:pt x="1136414" y="509172"/>
                </a:cubicBezTo>
                <a:cubicBezTo>
                  <a:pt x="1136414" y="508381"/>
                  <a:pt x="1137346" y="507591"/>
                  <a:pt x="1138281" y="507591"/>
                </a:cubicBezTo>
                <a:lnTo>
                  <a:pt x="1139217" y="509172"/>
                </a:lnTo>
                <a:lnTo>
                  <a:pt x="1137346" y="510753"/>
                </a:lnTo>
                <a:cubicBezTo>
                  <a:pt x="1137346" y="510753"/>
                  <a:pt x="1139217" y="511546"/>
                  <a:pt x="1139217" y="512337"/>
                </a:cubicBezTo>
                <a:cubicBezTo>
                  <a:pt x="1139217" y="513127"/>
                  <a:pt x="1137346" y="513127"/>
                  <a:pt x="1137346" y="513917"/>
                </a:cubicBezTo>
                <a:cubicBezTo>
                  <a:pt x="1137346" y="513917"/>
                  <a:pt x="1138281" y="514708"/>
                  <a:pt x="1138281" y="515498"/>
                </a:cubicBezTo>
                <a:cubicBezTo>
                  <a:pt x="1139217" y="514708"/>
                  <a:pt x="1140152" y="514708"/>
                  <a:pt x="1141087" y="513917"/>
                </a:cubicBezTo>
                <a:cubicBezTo>
                  <a:pt x="1142023" y="513127"/>
                  <a:pt x="1143890" y="512337"/>
                  <a:pt x="1144825" y="511546"/>
                </a:cubicBezTo>
                <a:cubicBezTo>
                  <a:pt x="1144825" y="510753"/>
                  <a:pt x="1143890" y="509962"/>
                  <a:pt x="1142955" y="509962"/>
                </a:cubicBezTo>
                <a:cubicBezTo>
                  <a:pt x="1142955" y="509172"/>
                  <a:pt x="1142023" y="508381"/>
                  <a:pt x="1142023" y="507591"/>
                </a:cubicBezTo>
                <a:cubicBezTo>
                  <a:pt x="1141087" y="507591"/>
                  <a:pt x="1140152" y="506797"/>
                  <a:pt x="1140152" y="506007"/>
                </a:cubicBezTo>
                <a:cubicBezTo>
                  <a:pt x="1140152" y="506007"/>
                  <a:pt x="1142023" y="505217"/>
                  <a:pt x="1142023" y="504426"/>
                </a:cubicBezTo>
                <a:lnTo>
                  <a:pt x="1141087" y="502845"/>
                </a:lnTo>
                <a:cubicBezTo>
                  <a:pt x="1140152" y="502845"/>
                  <a:pt x="1139217" y="502052"/>
                  <a:pt x="1139217" y="501261"/>
                </a:cubicBezTo>
                <a:lnTo>
                  <a:pt x="1137346" y="502845"/>
                </a:lnTo>
                <a:cubicBezTo>
                  <a:pt x="1136414" y="502845"/>
                  <a:pt x="1135479" y="503636"/>
                  <a:pt x="1134544" y="503636"/>
                </a:cubicBezTo>
                <a:cubicBezTo>
                  <a:pt x="1134544" y="503636"/>
                  <a:pt x="1133608" y="502845"/>
                  <a:pt x="1133608" y="502052"/>
                </a:cubicBezTo>
                <a:cubicBezTo>
                  <a:pt x="1132673" y="501261"/>
                  <a:pt x="1131738" y="501261"/>
                  <a:pt x="1131738" y="500471"/>
                </a:cubicBezTo>
                <a:cubicBezTo>
                  <a:pt x="1130806" y="499681"/>
                  <a:pt x="1130806" y="498890"/>
                  <a:pt x="1129870" y="498890"/>
                </a:cubicBezTo>
                <a:cubicBezTo>
                  <a:pt x="1129870" y="498163"/>
                  <a:pt x="1129146" y="497438"/>
                  <a:pt x="1129014" y="496714"/>
                </a:cubicBezTo>
                <a:cubicBezTo>
                  <a:pt x="1129247" y="496818"/>
                  <a:pt x="1130022" y="495725"/>
                  <a:pt x="1130806" y="495725"/>
                </a:cubicBezTo>
                <a:lnTo>
                  <a:pt x="1131738" y="497306"/>
                </a:lnTo>
                <a:cubicBezTo>
                  <a:pt x="1132673" y="497306"/>
                  <a:pt x="1133608" y="495725"/>
                  <a:pt x="1134544" y="495725"/>
                </a:cubicBezTo>
                <a:cubicBezTo>
                  <a:pt x="1134544" y="495725"/>
                  <a:pt x="1135479" y="497306"/>
                  <a:pt x="1135479" y="498100"/>
                </a:cubicBezTo>
                <a:cubicBezTo>
                  <a:pt x="1136414" y="498100"/>
                  <a:pt x="1137346" y="499681"/>
                  <a:pt x="1137346" y="499681"/>
                </a:cubicBezTo>
                <a:cubicBezTo>
                  <a:pt x="1138281" y="499681"/>
                  <a:pt x="1139217" y="498100"/>
                  <a:pt x="1139217" y="498100"/>
                </a:cubicBezTo>
                <a:cubicBezTo>
                  <a:pt x="1140152" y="498100"/>
                  <a:pt x="1140152" y="499681"/>
                  <a:pt x="1141087" y="499681"/>
                </a:cubicBezTo>
                <a:cubicBezTo>
                  <a:pt x="1142023" y="499681"/>
                  <a:pt x="1142955" y="498100"/>
                  <a:pt x="1142955" y="498890"/>
                </a:cubicBezTo>
                <a:cubicBezTo>
                  <a:pt x="1143890" y="498890"/>
                  <a:pt x="1144825" y="499681"/>
                  <a:pt x="1144825" y="500471"/>
                </a:cubicBezTo>
                <a:cubicBezTo>
                  <a:pt x="1144825" y="500471"/>
                  <a:pt x="1145760" y="502052"/>
                  <a:pt x="1146696" y="502052"/>
                </a:cubicBezTo>
                <a:cubicBezTo>
                  <a:pt x="1146696" y="502052"/>
                  <a:pt x="1147628" y="500471"/>
                  <a:pt x="1148563" y="500471"/>
                </a:cubicBezTo>
                <a:lnTo>
                  <a:pt x="1150434" y="499681"/>
                </a:lnTo>
                <a:cubicBezTo>
                  <a:pt x="1151369" y="498890"/>
                  <a:pt x="1152301" y="498890"/>
                  <a:pt x="1152301" y="498100"/>
                </a:cubicBezTo>
                <a:cubicBezTo>
                  <a:pt x="1153236" y="498100"/>
                  <a:pt x="1154172" y="496516"/>
                  <a:pt x="1155107" y="496516"/>
                </a:cubicBezTo>
                <a:lnTo>
                  <a:pt x="1156042" y="498100"/>
                </a:lnTo>
                <a:cubicBezTo>
                  <a:pt x="1156974" y="498890"/>
                  <a:pt x="1156974" y="499681"/>
                  <a:pt x="1157909" y="500471"/>
                </a:cubicBezTo>
                <a:cubicBezTo>
                  <a:pt x="1158845" y="500471"/>
                  <a:pt x="1158845" y="501261"/>
                  <a:pt x="1159780" y="502052"/>
                </a:cubicBezTo>
                <a:cubicBezTo>
                  <a:pt x="1159780" y="502845"/>
                  <a:pt x="1160715" y="502845"/>
                  <a:pt x="1160715" y="503636"/>
                </a:cubicBezTo>
                <a:cubicBezTo>
                  <a:pt x="1161647" y="504426"/>
                  <a:pt x="1162583" y="505217"/>
                  <a:pt x="1162583" y="505217"/>
                </a:cubicBezTo>
                <a:lnTo>
                  <a:pt x="1164453" y="504426"/>
                </a:lnTo>
                <a:cubicBezTo>
                  <a:pt x="1165388" y="503636"/>
                  <a:pt x="1166324" y="503636"/>
                  <a:pt x="1167256" y="502845"/>
                </a:cubicBezTo>
                <a:cubicBezTo>
                  <a:pt x="1167256" y="502845"/>
                  <a:pt x="1168191" y="501261"/>
                  <a:pt x="1169126" y="501261"/>
                </a:cubicBezTo>
                <a:cubicBezTo>
                  <a:pt x="1169126" y="501261"/>
                  <a:pt x="1170062" y="502845"/>
                  <a:pt x="1170997" y="503636"/>
                </a:cubicBezTo>
                <a:cubicBezTo>
                  <a:pt x="1170997" y="503636"/>
                  <a:pt x="1171929" y="504426"/>
                  <a:pt x="1171929" y="505217"/>
                </a:cubicBezTo>
                <a:cubicBezTo>
                  <a:pt x="1172864" y="505217"/>
                  <a:pt x="1173799" y="503636"/>
                  <a:pt x="1173799" y="503636"/>
                </a:cubicBezTo>
                <a:cubicBezTo>
                  <a:pt x="1174735" y="503636"/>
                  <a:pt x="1175670" y="505217"/>
                  <a:pt x="1175670" y="505217"/>
                </a:cubicBezTo>
                <a:cubicBezTo>
                  <a:pt x="1176605" y="505217"/>
                  <a:pt x="1177537" y="504426"/>
                  <a:pt x="1177537" y="504426"/>
                </a:cubicBezTo>
                <a:cubicBezTo>
                  <a:pt x="1178473" y="503636"/>
                  <a:pt x="1176605" y="502845"/>
                  <a:pt x="1176605" y="502052"/>
                </a:cubicBezTo>
                <a:lnTo>
                  <a:pt x="1178473" y="501261"/>
                </a:lnTo>
                <a:cubicBezTo>
                  <a:pt x="1178473" y="500471"/>
                  <a:pt x="1176605" y="499681"/>
                  <a:pt x="1176605" y="498890"/>
                </a:cubicBezTo>
                <a:lnTo>
                  <a:pt x="1178473" y="498100"/>
                </a:lnTo>
                <a:lnTo>
                  <a:pt x="1180343" y="499681"/>
                </a:lnTo>
                <a:lnTo>
                  <a:pt x="1182211" y="498100"/>
                </a:lnTo>
                <a:cubicBezTo>
                  <a:pt x="1183146" y="498100"/>
                  <a:pt x="1184081" y="499681"/>
                  <a:pt x="1184081" y="499681"/>
                </a:cubicBezTo>
                <a:cubicBezTo>
                  <a:pt x="1185016" y="500471"/>
                  <a:pt x="1185016" y="501261"/>
                  <a:pt x="1185952" y="502052"/>
                </a:cubicBezTo>
                <a:lnTo>
                  <a:pt x="1186884" y="503636"/>
                </a:lnTo>
                <a:cubicBezTo>
                  <a:pt x="1187819" y="503636"/>
                  <a:pt x="1188754" y="502052"/>
                  <a:pt x="1189690" y="502052"/>
                </a:cubicBezTo>
                <a:lnTo>
                  <a:pt x="1187819" y="500471"/>
                </a:lnTo>
                <a:lnTo>
                  <a:pt x="1189690" y="498890"/>
                </a:lnTo>
                <a:cubicBezTo>
                  <a:pt x="1190625" y="498890"/>
                  <a:pt x="1191557" y="498100"/>
                  <a:pt x="1191557" y="498100"/>
                </a:cubicBezTo>
                <a:cubicBezTo>
                  <a:pt x="1192492" y="498100"/>
                  <a:pt x="1193427" y="498890"/>
                  <a:pt x="1193427" y="499681"/>
                </a:cubicBezTo>
                <a:cubicBezTo>
                  <a:pt x="1194363" y="500471"/>
                  <a:pt x="1194363" y="500471"/>
                  <a:pt x="1195298" y="501261"/>
                </a:cubicBezTo>
                <a:cubicBezTo>
                  <a:pt x="1196233" y="502052"/>
                  <a:pt x="1196233" y="502845"/>
                  <a:pt x="1197165" y="502845"/>
                </a:cubicBezTo>
                <a:cubicBezTo>
                  <a:pt x="1197165" y="503636"/>
                  <a:pt x="1198101" y="504426"/>
                  <a:pt x="1198101" y="505217"/>
                </a:cubicBezTo>
                <a:cubicBezTo>
                  <a:pt x="1199036" y="505217"/>
                  <a:pt x="1199971" y="503636"/>
                  <a:pt x="1200906" y="503636"/>
                </a:cubicBezTo>
                <a:cubicBezTo>
                  <a:pt x="1199971" y="503636"/>
                  <a:pt x="1199036" y="502052"/>
                  <a:pt x="1199036" y="502052"/>
                </a:cubicBezTo>
                <a:cubicBezTo>
                  <a:pt x="1199036" y="501261"/>
                  <a:pt x="1200906" y="500471"/>
                  <a:pt x="1200906" y="500471"/>
                </a:cubicBezTo>
                <a:cubicBezTo>
                  <a:pt x="1201839" y="499681"/>
                  <a:pt x="1202774" y="499681"/>
                  <a:pt x="1202774" y="498890"/>
                </a:cubicBezTo>
                <a:cubicBezTo>
                  <a:pt x="1203709" y="498890"/>
                  <a:pt x="1204644" y="498100"/>
                  <a:pt x="1205580" y="497306"/>
                </a:cubicBezTo>
                <a:lnTo>
                  <a:pt x="1206515" y="499681"/>
                </a:lnTo>
                <a:lnTo>
                  <a:pt x="1208382" y="501261"/>
                </a:lnTo>
                <a:lnTo>
                  <a:pt x="1210253" y="499681"/>
                </a:lnTo>
                <a:cubicBezTo>
                  <a:pt x="1210253" y="499681"/>
                  <a:pt x="1212120" y="498100"/>
                  <a:pt x="1212120" y="498890"/>
                </a:cubicBezTo>
                <a:cubicBezTo>
                  <a:pt x="1213055" y="498890"/>
                  <a:pt x="1213991" y="499681"/>
                  <a:pt x="1213991" y="500471"/>
                </a:cubicBezTo>
                <a:cubicBezTo>
                  <a:pt x="1213991" y="500471"/>
                  <a:pt x="1214926" y="502052"/>
                  <a:pt x="1215861" y="502052"/>
                </a:cubicBezTo>
                <a:lnTo>
                  <a:pt x="1217729" y="500471"/>
                </a:lnTo>
                <a:cubicBezTo>
                  <a:pt x="1218664" y="500471"/>
                  <a:pt x="1219599" y="499681"/>
                  <a:pt x="1219599" y="499681"/>
                </a:cubicBezTo>
                <a:cubicBezTo>
                  <a:pt x="1219599" y="498890"/>
                  <a:pt x="1221467" y="498100"/>
                  <a:pt x="1222402" y="498100"/>
                </a:cubicBezTo>
                <a:lnTo>
                  <a:pt x="1223337" y="499681"/>
                </a:lnTo>
                <a:cubicBezTo>
                  <a:pt x="1224272" y="500471"/>
                  <a:pt x="1225208" y="501261"/>
                  <a:pt x="1225208" y="501261"/>
                </a:cubicBezTo>
                <a:cubicBezTo>
                  <a:pt x="1225208" y="502052"/>
                  <a:pt x="1223337" y="502845"/>
                  <a:pt x="1223337" y="502845"/>
                </a:cubicBezTo>
                <a:cubicBezTo>
                  <a:pt x="1223337" y="503636"/>
                  <a:pt x="1224272" y="504426"/>
                  <a:pt x="1224272" y="504426"/>
                </a:cubicBezTo>
                <a:cubicBezTo>
                  <a:pt x="1224272" y="505217"/>
                  <a:pt x="1222402" y="505217"/>
                  <a:pt x="1222402" y="506007"/>
                </a:cubicBezTo>
                <a:cubicBezTo>
                  <a:pt x="1222402" y="506797"/>
                  <a:pt x="1224272" y="507591"/>
                  <a:pt x="1224272" y="507591"/>
                </a:cubicBezTo>
                <a:cubicBezTo>
                  <a:pt x="1224272" y="508381"/>
                  <a:pt x="1222402" y="508381"/>
                  <a:pt x="1222402" y="509172"/>
                </a:cubicBezTo>
                <a:lnTo>
                  <a:pt x="1223337" y="510753"/>
                </a:lnTo>
                <a:cubicBezTo>
                  <a:pt x="1223337" y="510753"/>
                  <a:pt x="1225208" y="509172"/>
                  <a:pt x="1226143" y="509172"/>
                </a:cubicBezTo>
                <a:cubicBezTo>
                  <a:pt x="1226143" y="509962"/>
                  <a:pt x="1227075" y="511546"/>
                  <a:pt x="1227075" y="511546"/>
                </a:cubicBezTo>
                <a:cubicBezTo>
                  <a:pt x="1228010" y="511546"/>
                  <a:pt x="1228946" y="509962"/>
                  <a:pt x="1228946" y="509962"/>
                </a:cubicBezTo>
                <a:lnTo>
                  <a:pt x="1228010" y="508381"/>
                </a:lnTo>
                <a:cubicBezTo>
                  <a:pt x="1227075" y="507591"/>
                  <a:pt x="1227075" y="506797"/>
                  <a:pt x="1226143" y="506797"/>
                </a:cubicBezTo>
                <a:cubicBezTo>
                  <a:pt x="1226143" y="506007"/>
                  <a:pt x="1225208" y="505217"/>
                  <a:pt x="1224272" y="504426"/>
                </a:cubicBezTo>
                <a:lnTo>
                  <a:pt x="1227075" y="503636"/>
                </a:lnTo>
                <a:cubicBezTo>
                  <a:pt x="1227075" y="502845"/>
                  <a:pt x="1225208" y="502052"/>
                  <a:pt x="1225208" y="501261"/>
                </a:cubicBezTo>
                <a:lnTo>
                  <a:pt x="1227075" y="500471"/>
                </a:lnTo>
                <a:cubicBezTo>
                  <a:pt x="1227075" y="499681"/>
                  <a:pt x="1226143" y="498890"/>
                  <a:pt x="1225208" y="498100"/>
                </a:cubicBezTo>
                <a:cubicBezTo>
                  <a:pt x="1225208" y="498100"/>
                  <a:pt x="1224272" y="497306"/>
                  <a:pt x="1224272" y="496516"/>
                </a:cubicBezTo>
                <a:lnTo>
                  <a:pt x="1222402" y="494935"/>
                </a:lnTo>
                <a:cubicBezTo>
                  <a:pt x="1222402" y="494145"/>
                  <a:pt x="1224272" y="494145"/>
                  <a:pt x="1224272" y="493351"/>
                </a:cubicBezTo>
                <a:cubicBezTo>
                  <a:pt x="1225208" y="493351"/>
                  <a:pt x="1225208" y="494935"/>
                  <a:pt x="1226143" y="494935"/>
                </a:cubicBezTo>
                <a:cubicBezTo>
                  <a:pt x="1226143" y="495725"/>
                  <a:pt x="1228010" y="494145"/>
                  <a:pt x="1228010" y="494145"/>
                </a:cubicBezTo>
                <a:lnTo>
                  <a:pt x="1229881" y="495725"/>
                </a:lnTo>
                <a:cubicBezTo>
                  <a:pt x="1229881" y="496516"/>
                  <a:pt x="1228010" y="496516"/>
                  <a:pt x="1228010" y="497306"/>
                </a:cubicBezTo>
                <a:lnTo>
                  <a:pt x="1228946" y="498890"/>
                </a:lnTo>
                <a:cubicBezTo>
                  <a:pt x="1229881" y="498890"/>
                  <a:pt x="1230816" y="497306"/>
                  <a:pt x="1231748" y="497306"/>
                </a:cubicBezTo>
                <a:lnTo>
                  <a:pt x="1232683" y="498890"/>
                </a:lnTo>
                <a:cubicBezTo>
                  <a:pt x="1233619" y="499681"/>
                  <a:pt x="1234554" y="498100"/>
                  <a:pt x="1235489" y="498100"/>
                </a:cubicBezTo>
                <a:lnTo>
                  <a:pt x="1236425" y="499681"/>
                </a:lnTo>
                <a:cubicBezTo>
                  <a:pt x="1237357" y="499681"/>
                  <a:pt x="1238292" y="498100"/>
                  <a:pt x="1238292" y="498100"/>
                </a:cubicBezTo>
                <a:cubicBezTo>
                  <a:pt x="1239227" y="498100"/>
                  <a:pt x="1240162" y="499681"/>
                  <a:pt x="1240162" y="500471"/>
                </a:cubicBezTo>
                <a:cubicBezTo>
                  <a:pt x="1241095" y="500471"/>
                  <a:pt x="1242030" y="498890"/>
                  <a:pt x="1242030" y="498890"/>
                </a:cubicBezTo>
                <a:cubicBezTo>
                  <a:pt x="1242965" y="498890"/>
                  <a:pt x="1243900" y="500471"/>
                  <a:pt x="1243900" y="500471"/>
                </a:cubicBezTo>
                <a:cubicBezTo>
                  <a:pt x="1244836" y="500471"/>
                  <a:pt x="1245768" y="498890"/>
                  <a:pt x="1245768" y="498890"/>
                </a:cubicBezTo>
                <a:cubicBezTo>
                  <a:pt x="1246703" y="498890"/>
                  <a:pt x="1247638" y="498100"/>
                  <a:pt x="1248574" y="498100"/>
                </a:cubicBezTo>
                <a:cubicBezTo>
                  <a:pt x="1248574" y="497306"/>
                  <a:pt x="1249509" y="496516"/>
                  <a:pt x="1250444" y="496516"/>
                </a:cubicBezTo>
                <a:cubicBezTo>
                  <a:pt x="1250444" y="496516"/>
                  <a:pt x="1251376" y="498100"/>
                  <a:pt x="1252311" y="498100"/>
                </a:cubicBezTo>
                <a:cubicBezTo>
                  <a:pt x="1252311" y="498100"/>
                  <a:pt x="1253247" y="496516"/>
                  <a:pt x="1254182" y="496516"/>
                </a:cubicBezTo>
                <a:cubicBezTo>
                  <a:pt x="1254182" y="497306"/>
                  <a:pt x="1255117" y="498890"/>
                  <a:pt x="1255117" y="498890"/>
                </a:cubicBezTo>
                <a:cubicBezTo>
                  <a:pt x="1256053" y="498890"/>
                  <a:pt x="1256985" y="497306"/>
                  <a:pt x="1257920" y="497306"/>
                </a:cubicBezTo>
                <a:cubicBezTo>
                  <a:pt x="1257920" y="496516"/>
                  <a:pt x="1258855" y="496516"/>
                  <a:pt x="1259790" y="495725"/>
                </a:cubicBezTo>
                <a:cubicBezTo>
                  <a:pt x="1258855" y="495725"/>
                  <a:pt x="1258855" y="494935"/>
                  <a:pt x="1257920" y="494145"/>
                </a:cubicBezTo>
                <a:cubicBezTo>
                  <a:pt x="1257920" y="493351"/>
                  <a:pt x="1256985" y="493351"/>
                  <a:pt x="1256985" y="492561"/>
                </a:cubicBezTo>
                <a:cubicBezTo>
                  <a:pt x="1256053" y="491770"/>
                  <a:pt x="1255117" y="490980"/>
                  <a:pt x="1255117" y="490980"/>
                </a:cubicBezTo>
                <a:cubicBezTo>
                  <a:pt x="1255117" y="490189"/>
                  <a:pt x="1256985" y="489396"/>
                  <a:pt x="1256985" y="489396"/>
                </a:cubicBezTo>
                <a:cubicBezTo>
                  <a:pt x="1257920" y="489396"/>
                  <a:pt x="1257920" y="490980"/>
                  <a:pt x="1258855" y="490980"/>
                </a:cubicBezTo>
                <a:lnTo>
                  <a:pt x="1259790" y="492561"/>
                </a:lnTo>
                <a:cubicBezTo>
                  <a:pt x="1260726" y="493351"/>
                  <a:pt x="1261658" y="494145"/>
                  <a:pt x="1261658" y="494935"/>
                </a:cubicBezTo>
                <a:cubicBezTo>
                  <a:pt x="1262593" y="494935"/>
                  <a:pt x="1262593" y="495725"/>
                  <a:pt x="1263528" y="496516"/>
                </a:cubicBezTo>
                <a:cubicBezTo>
                  <a:pt x="1263528" y="497306"/>
                  <a:pt x="1264464" y="497306"/>
                  <a:pt x="1265399" y="498100"/>
                </a:cubicBezTo>
                <a:cubicBezTo>
                  <a:pt x="1265399" y="498890"/>
                  <a:pt x="1266334" y="499681"/>
                  <a:pt x="1266334" y="499681"/>
                </a:cubicBezTo>
                <a:cubicBezTo>
                  <a:pt x="1267266" y="499681"/>
                  <a:pt x="1268202" y="498890"/>
                  <a:pt x="1268202" y="498890"/>
                </a:cubicBezTo>
                <a:cubicBezTo>
                  <a:pt x="1269137" y="498890"/>
                  <a:pt x="1270072" y="500471"/>
                  <a:pt x="1270072" y="500471"/>
                </a:cubicBezTo>
                <a:cubicBezTo>
                  <a:pt x="1271004" y="500471"/>
                  <a:pt x="1271939" y="498890"/>
                  <a:pt x="1271939" y="498890"/>
                </a:cubicBezTo>
                <a:cubicBezTo>
                  <a:pt x="1272875" y="498890"/>
                  <a:pt x="1273810" y="498100"/>
                  <a:pt x="1274745" y="497306"/>
                </a:cubicBezTo>
                <a:cubicBezTo>
                  <a:pt x="1274745" y="497306"/>
                  <a:pt x="1275677" y="496516"/>
                  <a:pt x="1276613" y="496516"/>
                </a:cubicBezTo>
                <a:cubicBezTo>
                  <a:pt x="1276613" y="496516"/>
                  <a:pt x="1277548" y="498100"/>
                  <a:pt x="1278483" y="498100"/>
                </a:cubicBezTo>
                <a:lnTo>
                  <a:pt x="1280354" y="496516"/>
                </a:lnTo>
                <a:lnTo>
                  <a:pt x="1278483" y="494935"/>
                </a:lnTo>
                <a:cubicBezTo>
                  <a:pt x="1278483" y="494145"/>
                  <a:pt x="1277548" y="494145"/>
                  <a:pt x="1276613" y="493351"/>
                </a:cubicBezTo>
                <a:cubicBezTo>
                  <a:pt x="1276613" y="492561"/>
                  <a:pt x="1275677" y="491770"/>
                  <a:pt x="1275677" y="491770"/>
                </a:cubicBezTo>
                <a:cubicBezTo>
                  <a:pt x="1275677" y="490980"/>
                  <a:pt x="1273810" y="492561"/>
                  <a:pt x="1272875" y="492561"/>
                </a:cubicBezTo>
                <a:lnTo>
                  <a:pt x="1271939" y="490980"/>
                </a:lnTo>
                <a:lnTo>
                  <a:pt x="1270072" y="489396"/>
                </a:lnTo>
                <a:lnTo>
                  <a:pt x="1271939" y="487815"/>
                </a:lnTo>
                <a:cubicBezTo>
                  <a:pt x="1272875" y="488605"/>
                  <a:pt x="1272875" y="489396"/>
                  <a:pt x="1273810" y="489396"/>
                </a:cubicBezTo>
                <a:cubicBezTo>
                  <a:pt x="1274745" y="489396"/>
                  <a:pt x="1274745" y="488605"/>
                  <a:pt x="1275677" y="488605"/>
                </a:cubicBezTo>
                <a:cubicBezTo>
                  <a:pt x="1276613" y="488605"/>
                  <a:pt x="1276613" y="490189"/>
                  <a:pt x="1277548" y="490189"/>
                </a:cubicBezTo>
                <a:lnTo>
                  <a:pt x="1279418" y="488605"/>
                </a:lnTo>
                <a:cubicBezTo>
                  <a:pt x="1280354" y="489396"/>
                  <a:pt x="1280354" y="490189"/>
                  <a:pt x="1281286" y="490189"/>
                </a:cubicBezTo>
                <a:cubicBezTo>
                  <a:pt x="1281286" y="490980"/>
                  <a:pt x="1282221" y="491770"/>
                  <a:pt x="1283156" y="492561"/>
                </a:cubicBezTo>
                <a:lnTo>
                  <a:pt x="1280354" y="493351"/>
                </a:lnTo>
                <a:cubicBezTo>
                  <a:pt x="1280354" y="494145"/>
                  <a:pt x="1282221" y="494935"/>
                  <a:pt x="1282221" y="495725"/>
                </a:cubicBezTo>
                <a:cubicBezTo>
                  <a:pt x="1282221" y="495725"/>
                  <a:pt x="1283156" y="496516"/>
                  <a:pt x="1284092" y="497306"/>
                </a:cubicBezTo>
                <a:cubicBezTo>
                  <a:pt x="1284092" y="497306"/>
                  <a:pt x="1285027" y="498100"/>
                  <a:pt x="1285027" y="498890"/>
                </a:cubicBezTo>
                <a:cubicBezTo>
                  <a:pt x="1285959" y="498100"/>
                  <a:pt x="1287829" y="498100"/>
                  <a:pt x="1287829" y="497306"/>
                </a:cubicBezTo>
                <a:cubicBezTo>
                  <a:pt x="1287829" y="497306"/>
                  <a:pt x="1285959" y="496516"/>
                  <a:pt x="1285959" y="495725"/>
                </a:cubicBezTo>
                <a:cubicBezTo>
                  <a:pt x="1285959" y="495725"/>
                  <a:pt x="1287829" y="494935"/>
                  <a:pt x="1287829" y="494145"/>
                </a:cubicBezTo>
                <a:cubicBezTo>
                  <a:pt x="1288765" y="494145"/>
                  <a:pt x="1289700" y="493351"/>
                  <a:pt x="1289700" y="493351"/>
                </a:cubicBezTo>
                <a:cubicBezTo>
                  <a:pt x="1290635" y="492561"/>
                  <a:pt x="1288765" y="491770"/>
                  <a:pt x="1288765" y="490980"/>
                </a:cubicBezTo>
                <a:lnTo>
                  <a:pt x="1290635" y="490189"/>
                </a:lnTo>
                <a:cubicBezTo>
                  <a:pt x="1291567" y="489396"/>
                  <a:pt x="1291567" y="489396"/>
                  <a:pt x="1292503" y="488605"/>
                </a:cubicBezTo>
                <a:cubicBezTo>
                  <a:pt x="1292503" y="489396"/>
                  <a:pt x="1294373" y="489396"/>
                  <a:pt x="1294373" y="490189"/>
                </a:cubicBezTo>
                <a:cubicBezTo>
                  <a:pt x="1294373" y="490980"/>
                  <a:pt x="1292503" y="490980"/>
                  <a:pt x="1292503" y="491770"/>
                </a:cubicBezTo>
                <a:lnTo>
                  <a:pt x="1293438" y="493351"/>
                </a:lnTo>
                <a:cubicBezTo>
                  <a:pt x="1294373" y="494145"/>
                  <a:pt x="1295308" y="494935"/>
                  <a:pt x="1295308" y="494935"/>
                </a:cubicBezTo>
                <a:cubicBezTo>
                  <a:pt x="1296241" y="496516"/>
                  <a:pt x="1297176" y="497306"/>
                  <a:pt x="1299046" y="498890"/>
                </a:cubicBezTo>
                <a:cubicBezTo>
                  <a:pt x="1299046" y="498100"/>
                  <a:pt x="1300914" y="498100"/>
                  <a:pt x="1300914" y="497306"/>
                </a:cubicBezTo>
                <a:cubicBezTo>
                  <a:pt x="1300914" y="497306"/>
                  <a:pt x="1302784" y="496516"/>
                  <a:pt x="1302784" y="495725"/>
                </a:cubicBezTo>
                <a:cubicBezTo>
                  <a:pt x="1302784" y="495725"/>
                  <a:pt x="1300914" y="494935"/>
                  <a:pt x="1300914" y="494145"/>
                </a:cubicBezTo>
                <a:cubicBezTo>
                  <a:pt x="1300914" y="494145"/>
                  <a:pt x="1299046" y="493351"/>
                  <a:pt x="1299982" y="492561"/>
                </a:cubicBezTo>
                <a:cubicBezTo>
                  <a:pt x="1299982" y="491770"/>
                  <a:pt x="1301849" y="491770"/>
                  <a:pt x="1301849" y="490980"/>
                </a:cubicBezTo>
                <a:lnTo>
                  <a:pt x="1299982" y="489396"/>
                </a:lnTo>
                <a:lnTo>
                  <a:pt x="1298111" y="487815"/>
                </a:lnTo>
                <a:cubicBezTo>
                  <a:pt x="1298111" y="487815"/>
                  <a:pt x="1299982" y="486234"/>
                  <a:pt x="1300914" y="486234"/>
                </a:cubicBezTo>
                <a:cubicBezTo>
                  <a:pt x="1300914" y="486234"/>
                  <a:pt x="1301849" y="484650"/>
                  <a:pt x="1302784" y="484650"/>
                </a:cubicBezTo>
                <a:cubicBezTo>
                  <a:pt x="1302784" y="484650"/>
                  <a:pt x="1303720" y="487025"/>
                  <a:pt x="1304655" y="487025"/>
                </a:cubicBezTo>
                <a:cubicBezTo>
                  <a:pt x="1303720" y="487025"/>
                  <a:pt x="1302784" y="487815"/>
                  <a:pt x="1301849" y="487815"/>
                </a:cubicBezTo>
                <a:cubicBezTo>
                  <a:pt x="1302784" y="488605"/>
                  <a:pt x="1302784" y="489396"/>
                  <a:pt x="1303720" y="490189"/>
                </a:cubicBezTo>
                <a:lnTo>
                  <a:pt x="1305587" y="488605"/>
                </a:lnTo>
                <a:cubicBezTo>
                  <a:pt x="1306522" y="488605"/>
                  <a:pt x="1307457" y="490189"/>
                  <a:pt x="1307457" y="490189"/>
                </a:cubicBezTo>
                <a:cubicBezTo>
                  <a:pt x="1307457" y="490980"/>
                  <a:pt x="1309328" y="491770"/>
                  <a:pt x="1309328" y="491770"/>
                </a:cubicBezTo>
                <a:cubicBezTo>
                  <a:pt x="1309328" y="492561"/>
                  <a:pt x="1307457" y="493351"/>
                  <a:pt x="1306522" y="493351"/>
                </a:cubicBezTo>
                <a:cubicBezTo>
                  <a:pt x="1306522" y="493351"/>
                  <a:pt x="1304655" y="494145"/>
                  <a:pt x="1304655" y="494935"/>
                </a:cubicBezTo>
                <a:cubicBezTo>
                  <a:pt x="1304655" y="494935"/>
                  <a:pt x="1306522" y="495725"/>
                  <a:pt x="1306522" y="496516"/>
                </a:cubicBezTo>
                <a:cubicBezTo>
                  <a:pt x="1307457" y="495725"/>
                  <a:pt x="1307457" y="495725"/>
                  <a:pt x="1308393" y="494935"/>
                </a:cubicBezTo>
                <a:cubicBezTo>
                  <a:pt x="1309328" y="494935"/>
                  <a:pt x="1310263" y="494145"/>
                  <a:pt x="1310263" y="494145"/>
                </a:cubicBezTo>
                <a:cubicBezTo>
                  <a:pt x="1311195" y="493351"/>
                  <a:pt x="1309328" y="492561"/>
                  <a:pt x="1309328" y="491770"/>
                </a:cubicBezTo>
                <a:lnTo>
                  <a:pt x="1311195" y="490980"/>
                </a:lnTo>
                <a:cubicBezTo>
                  <a:pt x="1311195" y="490189"/>
                  <a:pt x="1313066" y="489396"/>
                  <a:pt x="1313066" y="489396"/>
                </a:cubicBezTo>
                <a:lnTo>
                  <a:pt x="1314936" y="490980"/>
                </a:lnTo>
                <a:cubicBezTo>
                  <a:pt x="1314936" y="490980"/>
                  <a:pt x="1315869" y="492561"/>
                  <a:pt x="1316804" y="492561"/>
                </a:cubicBezTo>
                <a:cubicBezTo>
                  <a:pt x="1316804" y="492561"/>
                  <a:pt x="1317739" y="491770"/>
                  <a:pt x="1318674" y="491770"/>
                </a:cubicBezTo>
                <a:cubicBezTo>
                  <a:pt x="1318674" y="490980"/>
                  <a:pt x="1320545" y="490189"/>
                  <a:pt x="1320545" y="490189"/>
                </a:cubicBezTo>
                <a:cubicBezTo>
                  <a:pt x="1320545" y="490189"/>
                  <a:pt x="1319610" y="488605"/>
                  <a:pt x="1318674" y="488605"/>
                </a:cubicBezTo>
                <a:cubicBezTo>
                  <a:pt x="1318674" y="487815"/>
                  <a:pt x="1317739" y="487025"/>
                  <a:pt x="1317739" y="487025"/>
                </a:cubicBezTo>
                <a:cubicBezTo>
                  <a:pt x="1318674" y="485444"/>
                  <a:pt x="1320545" y="484650"/>
                  <a:pt x="1321477" y="483860"/>
                </a:cubicBezTo>
                <a:cubicBezTo>
                  <a:pt x="1322412" y="484650"/>
                  <a:pt x="1322412" y="485444"/>
                  <a:pt x="1323348" y="485444"/>
                </a:cubicBezTo>
                <a:cubicBezTo>
                  <a:pt x="1323348" y="486234"/>
                  <a:pt x="1324283" y="487025"/>
                  <a:pt x="1324283" y="487815"/>
                </a:cubicBezTo>
                <a:cubicBezTo>
                  <a:pt x="1325218" y="487815"/>
                  <a:pt x="1326150" y="488605"/>
                  <a:pt x="1326150" y="489396"/>
                </a:cubicBezTo>
                <a:cubicBezTo>
                  <a:pt x="1326150" y="489396"/>
                  <a:pt x="1324283" y="490189"/>
                  <a:pt x="1324283" y="490980"/>
                </a:cubicBezTo>
                <a:cubicBezTo>
                  <a:pt x="1324283" y="490980"/>
                  <a:pt x="1325218" y="491770"/>
                  <a:pt x="1326150" y="492561"/>
                </a:cubicBezTo>
                <a:lnTo>
                  <a:pt x="1326956" y="491880"/>
                </a:lnTo>
                <a:cubicBezTo>
                  <a:pt x="1326588" y="491613"/>
                  <a:pt x="1326257" y="491301"/>
                  <a:pt x="1326257" y="490980"/>
                </a:cubicBezTo>
                <a:lnTo>
                  <a:pt x="1328128" y="489396"/>
                </a:lnTo>
                <a:lnTo>
                  <a:pt x="1329995" y="490980"/>
                </a:lnTo>
                <a:cubicBezTo>
                  <a:pt x="1330930" y="490980"/>
                  <a:pt x="1330930" y="489396"/>
                  <a:pt x="1331866" y="489396"/>
                </a:cubicBezTo>
                <a:cubicBezTo>
                  <a:pt x="1331866" y="488605"/>
                  <a:pt x="1332801" y="487815"/>
                  <a:pt x="1332801" y="487025"/>
                </a:cubicBezTo>
                <a:cubicBezTo>
                  <a:pt x="1333695" y="487780"/>
                  <a:pt x="1335402" y="488517"/>
                  <a:pt x="1335550" y="488583"/>
                </a:cubicBezTo>
                <a:cubicBezTo>
                  <a:pt x="1335701" y="488517"/>
                  <a:pt x="1337408" y="487780"/>
                  <a:pt x="1338302" y="487025"/>
                </a:cubicBezTo>
                <a:cubicBezTo>
                  <a:pt x="1338302" y="487815"/>
                  <a:pt x="1339238" y="488605"/>
                  <a:pt x="1339238" y="489396"/>
                </a:cubicBezTo>
                <a:cubicBezTo>
                  <a:pt x="1340173" y="489396"/>
                  <a:pt x="1340173" y="490980"/>
                  <a:pt x="1341105" y="490980"/>
                </a:cubicBezTo>
                <a:lnTo>
                  <a:pt x="1342976" y="489396"/>
                </a:lnTo>
                <a:lnTo>
                  <a:pt x="1344846" y="490980"/>
                </a:lnTo>
                <a:cubicBezTo>
                  <a:pt x="1344846" y="491301"/>
                  <a:pt x="1344515" y="491613"/>
                  <a:pt x="1344147" y="491880"/>
                </a:cubicBezTo>
                <a:lnTo>
                  <a:pt x="1344950" y="492561"/>
                </a:lnTo>
                <a:cubicBezTo>
                  <a:pt x="1345885" y="491770"/>
                  <a:pt x="1346820" y="490980"/>
                  <a:pt x="1346820" y="490980"/>
                </a:cubicBezTo>
                <a:cubicBezTo>
                  <a:pt x="1346820" y="490189"/>
                  <a:pt x="1344950" y="489396"/>
                  <a:pt x="1344950" y="489396"/>
                </a:cubicBezTo>
                <a:cubicBezTo>
                  <a:pt x="1344950" y="488605"/>
                  <a:pt x="1345885" y="487815"/>
                  <a:pt x="1346820" y="487815"/>
                </a:cubicBezTo>
                <a:cubicBezTo>
                  <a:pt x="1346820" y="487025"/>
                  <a:pt x="1347756" y="486234"/>
                  <a:pt x="1347756" y="485444"/>
                </a:cubicBezTo>
                <a:cubicBezTo>
                  <a:pt x="1348688" y="485444"/>
                  <a:pt x="1348688" y="484650"/>
                  <a:pt x="1349623" y="483860"/>
                </a:cubicBezTo>
                <a:cubicBezTo>
                  <a:pt x="1350558" y="484650"/>
                  <a:pt x="1352429" y="485444"/>
                  <a:pt x="1353364" y="487025"/>
                </a:cubicBezTo>
                <a:cubicBezTo>
                  <a:pt x="1353364" y="487025"/>
                  <a:pt x="1352429" y="487815"/>
                  <a:pt x="1352429" y="488605"/>
                </a:cubicBezTo>
                <a:cubicBezTo>
                  <a:pt x="1351494" y="488605"/>
                  <a:pt x="1350558" y="490189"/>
                  <a:pt x="1350558" y="490189"/>
                </a:cubicBezTo>
                <a:cubicBezTo>
                  <a:pt x="1350558" y="490189"/>
                  <a:pt x="1352429" y="490980"/>
                  <a:pt x="1352429" y="491770"/>
                </a:cubicBezTo>
                <a:cubicBezTo>
                  <a:pt x="1353364" y="491770"/>
                  <a:pt x="1354296" y="492561"/>
                  <a:pt x="1354296" y="492561"/>
                </a:cubicBezTo>
                <a:cubicBezTo>
                  <a:pt x="1355232" y="492561"/>
                  <a:pt x="1356167" y="490980"/>
                  <a:pt x="1356167" y="490980"/>
                </a:cubicBezTo>
                <a:lnTo>
                  <a:pt x="1358034" y="489396"/>
                </a:lnTo>
                <a:cubicBezTo>
                  <a:pt x="1358034" y="489396"/>
                  <a:pt x="1359905" y="490189"/>
                  <a:pt x="1359905" y="490980"/>
                </a:cubicBezTo>
                <a:lnTo>
                  <a:pt x="1361775" y="491770"/>
                </a:lnTo>
                <a:cubicBezTo>
                  <a:pt x="1361775" y="492561"/>
                  <a:pt x="1359905" y="493351"/>
                  <a:pt x="1360840" y="494145"/>
                </a:cubicBezTo>
                <a:cubicBezTo>
                  <a:pt x="1360840" y="494145"/>
                  <a:pt x="1361775" y="494935"/>
                  <a:pt x="1362711" y="494935"/>
                </a:cubicBezTo>
                <a:cubicBezTo>
                  <a:pt x="1363643" y="495725"/>
                  <a:pt x="1363643" y="495725"/>
                  <a:pt x="1364578" y="496516"/>
                </a:cubicBezTo>
                <a:cubicBezTo>
                  <a:pt x="1364578" y="495725"/>
                  <a:pt x="1366448" y="494935"/>
                  <a:pt x="1366448" y="494935"/>
                </a:cubicBezTo>
                <a:cubicBezTo>
                  <a:pt x="1366448" y="494145"/>
                  <a:pt x="1364578" y="493351"/>
                  <a:pt x="1364578" y="493351"/>
                </a:cubicBezTo>
                <a:cubicBezTo>
                  <a:pt x="1363643" y="493351"/>
                  <a:pt x="1361775" y="492561"/>
                  <a:pt x="1361775" y="491770"/>
                </a:cubicBezTo>
                <a:cubicBezTo>
                  <a:pt x="1361775" y="491770"/>
                  <a:pt x="1363643" y="490980"/>
                  <a:pt x="1363643" y="490189"/>
                </a:cubicBezTo>
                <a:cubicBezTo>
                  <a:pt x="1363643" y="490189"/>
                  <a:pt x="1364578" y="488605"/>
                  <a:pt x="1365513" y="488605"/>
                </a:cubicBezTo>
                <a:lnTo>
                  <a:pt x="1367384" y="490189"/>
                </a:lnTo>
                <a:cubicBezTo>
                  <a:pt x="1368316" y="489396"/>
                  <a:pt x="1368316" y="488605"/>
                  <a:pt x="1369251" y="487815"/>
                </a:cubicBezTo>
                <a:cubicBezTo>
                  <a:pt x="1368316" y="487815"/>
                  <a:pt x="1367384" y="487025"/>
                  <a:pt x="1366448" y="487025"/>
                </a:cubicBezTo>
                <a:cubicBezTo>
                  <a:pt x="1367384" y="487025"/>
                  <a:pt x="1368316" y="484650"/>
                  <a:pt x="1368316" y="484650"/>
                </a:cubicBezTo>
                <a:cubicBezTo>
                  <a:pt x="1369251" y="484650"/>
                  <a:pt x="1370186" y="486234"/>
                  <a:pt x="1370186" y="486234"/>
                </a:cubicBezTo>
                <a:cubicBezTo>
                  <a:pt x="1371122" y="486234"/>
                  <a:pt x="1372989" y="487815"/>
                  <a:pt x="1372989" y="487815"/>
                </a:cubicBezTo>
                <a:lnTo>
                  <a:pt x="1371122" y="489396"/>
                </a:lnTo>
                <a:lnTo>
                  <a:pt x="1369251" y="490980"/>
                </a:lnTo>
                <a:cubicBezTo>
                  <a:pt x="1369251" y="491770"/>
                  <a:pt x="1371122" y="491770"/>
                  <a:pt x="1371122" y="492561"/>
                </a:cubicBezTo>
                <a:cubicBezTo>
                  <a:pt x="1372057" y="493351"/>
                  <a:pt x="1370186" y="494145"/>
                  <a:pt x="1370186" y="494145"/>
                </a:cubicBezTo>
                <a:cubicBezTo>
                  <a:pt x="1370186" y="494935"/>
                  <a:pt x="1368316" y="495725"/>
                  <a:pt x="1368316" y="495725"/>
                </a:cubicBezTo>
                <a:cubicBezTo>
                  <a:pt x="1368316" y="496516"/>
                  <a:pt x="1370186" y="497306"/>
                  <a:pt x="1370186" y="497306"/>
                </a:cubicBezTo>
                <a:cubicBezTo>
                  <a:pt x="1370186" y="498100"/>
                  <a:pt x="1372057" y="498100"/>
                  <a:pt x="1372057" y="498890"/>
                </a:cubicBezTo>
                <a:cubicBezTo>
                  <a:pt x="1373924" y="497306"/>
                  <a:pt x="1374860" y="496516"/>
                  <a:pt x="1375795" y="494935"/>
                </a:cubicBezTo>
                <a:cubicBezTo>
                  <a:pt x="1375795" y="494935"/>
                  <a:pt x="1376730" y="494145"/>
                  <a:pt x="1377665" y="493351"/>
                </a:cubicBezTo>
                <a:lnTo>
                  <a:pt x="1378597" y="491770"/>
                </a:lnTo>
                <a:cubicBezTo>
                  <a:pt x="1378597" y="490980"/>
                  <a:pt x="1376730" y="490980"/>
                  <a:pt x="1376730" y="490189"/>
                </a:cubicBezTo>
                <a:cubicBezTo>
                  <a:pt x="1376730" y="489396"/>
                  <a:pt x="1378597" y="489396"/>
                  <a:pt x="1378597" y="488605"/>
                </a:cubicBezTo>
                <a:cubicBezTo>
                  <a:pt x="1379533" y="489396"/>
                  <a:pt x="1379533" y="489396"/>
                  <a:pt x="1380468" y="490189"/>
                </a:cubicBezTo>
                <a:lnTo>
                  <a:pt x="1382339" y="490980"/>
                </a:lnTo>
                <a:cubicBezTo>
                  <a:pt x="1382339" y="491770"/>
                  <a:pt x="1380468" y="492561"/>
                  <a:pt x="1381403" y="493351"/>
                </a:cubicBezTo>
                <a:cubicBezTo>
                  <a:pt x="1381403" y="493351"/>
                  <a:pt x="1382339" y="494145"/>
                  <a:pt x="1383274" y="494145"/>
                </a:cubicBezTo>
                <a:cubicBezTo>
                  <a:pt x="1383274" y="494935"/>
                  <a:pt x="1385141" y="495725"/>
                  <a:pt x="1385141" y="495725"/>
                </a:cubicBezTo>
                <a:cubicBezTo>
                  <a:pt x="1385141" y="496516"/>
                  <a:pt x="1383274" y="497306"/>
                  <a:pt x="1383274" y="497306"/>
                </a:cubicBezTo>
                <a:cubicBezTo>
                  <a:pt x="1383274" y="498100"/>
                  <a:pt x="1385141" y="498100"/>
                  <a:pt x="1386076" y="498890"/>
                </a:cubicBezTo>
                <a:cubicBezTo>
                  <a:pt x="1386076" y="498100"/>
                  <a:pt x="1387012" y="497306"/>
                  <a:pt x="1387012" y="497306"/>
                </a:cubicBezTo>
                <a:cubicBezTo>
                  <a:pt x="1387944" y="496516"/>
                  <a:pt x="1388879" y="495725"/>
                  <a:pt x="1388879" y="495725"/>
                </a:cubicBezTo>
                <a:cubicBezTo>
                  <a:pt x="1388879" y="494935"/>
                  <a:pt x="1390750" y="494145"/>
                  <a:pt x="1390750" y="493351"/>
                </a:cubicBezTo>
                <a:lnTo>
                  <a:pt x="1387944" y="492561"/>
                </a:lnTo>
                <a:cubicBezTo>
                  <a:pt x="1388879" y="491770"/>
                  <a:pt x="1389814" y="490980"/>
                  <a:pt x="1389814" y="490189"/>
                </a:cubicBezTo>
                <a:cubicBezTo>
                  <a:pt x="1390750" y="490189"/>
                  <a:pt x="1390750" y="489396"/>
                  <a:pt x="1391685" y="488605"/>
                </a:cubicBezTo>
                <a:lnTo>
                  <a:pt x="1393552" y="490189"/>
                </a:lnTo>
                <a:cubicBezTo>
                  <a:pt x="1394488" y="490189"/>
                  <a:pt x="1394488" y="488605"/>
                  <a:pt x="1395423" y="488605"/>
                </a:cubicBezTo>
                <a:cubicBezTo>
                  <a:pt x="1396358" y="488605"/>
                  <a:pt x="1396358" y="489396"/>
                  <a:pt x="1397293" y="489396"/>
                </a:cubicBezTo>
                <a:cubicBezTo>
                  <a:pt x="1398225" y="489396"/>
                  <a:pt x="1398225" y="488605"/>
                  <a:pt x="1399161" y="487815"/>
                </a:cubicBezTo>
                <a:lnTo>
                  <a:pt x="1401031" y="489396"/>
                </a:lnTo>
                <a:lnTo>
                  <a:pt x="1399161" y="490980"/>
                </a:lnTo>
                <a:lnTo>
                  <a:pt x="1398225" y="492561"/>
                </a:lnTo>
                <a:cubicBezTo>
                  <a:pt x="1397293" y="492561"/>
                  <a:pt x="1395423" y="490980"/>
                  <a:pt x="1395423" y="491770"/>
                </a:cubicBezTo>
                <a:cubicBezTo>
                  <a:pt x="1395423" y="491770"/>
                  <a:pt x="1394488" y="492561"/>
                  <a:pt x="1394488" y="493351"/>
                </a:cubicBezTo>
                <a:cubicBezTo>
                  <a:pt x="1393552" y="494145"/>
                  <a:pt x="1392617" y="494145"/>
                  <a:pt x="1392617" y="494935"/>
                </a:cubicBezTo>
                <a:lnTo>
                  <a:pt x="1390750" y="496516"/>
                </a:lnTo>
                <a:lnTo>
                  <a:pt x="1392617" y="498100"/>
                </a:lnTo>
                <a:cubicBezTo>
                  <a:pt x="1393552" y="498100"/>
                  <a:pt x="1394488" y="496516"/>
                  <a:pt x="1394488" y="496516"/>
                </a:cubicBezTo>
                <a:cubicBezTo>
                  <a:pt x="1395423" y="496516"/>
                  <a:pt x="1396358" y="497306"/>
                  <a:pt x="1396358" y="497306"/>
                </a:cubicBezTo>
                <a:cubicBezTo>
                  <a:pt x="1397293" y="498100"/>
                  <a:pt x="1398225" y="498890"/>
                  <a:pt x="1399161" y="498890"/>
                </a:cubicBezTo>
                <a:cubicBezTo>
                  <a:pt x="1399161" y="498890"/>
                  <a:pt x="1400096" y="500471"/>
                  <a:pt x="1401031" y="500471"/>
                </a:cubicBezTo>
                <a:cubicBezTo>
                  <a:pt x="1401031" y="500471"/>
                  <a:pt x="1401967" y="498890"/>
                  <a:pt x="1402899" y="498890"/>
                </a:cubicBezTo>
                <a:cubicBezTo>
                  <a:pt x="1402899" y="498890"/>
                  <a:pt x="1403834" y="499681"/>
                  <a:pt x="1404769" y="499681"/>
                </a:cubicBezTo>
                <a:cubicBezTo>
                  <a:pt x="1404769" y="499681"/>
                  <a:pt x="1405704" y="498890"/>
                  <a:pt x="1405704" y="498100"/>
                </a:cubicBezTo>
                <a:cubicBezTo>
                  <a:pt x="1406640" y="497306"/>
                  <a:pt x="1407575" y="497306"/>
                  <a:pt x="1407575" y="496516"/>
                </a:cubicBezTo>
                <a:cubicBezTo>
                  <a:pt x="1408507" y="495725"/>
                  <a:pt x="1408507" y="494935"/>
                  <a:pt x="1409442" y="494935"/>
                </a:cubicBezTo>
                <a:cubicBezTo>
                  <a:pt x="1409442" y="494145"/>
                  <a:pt x="1410378" y="493351"/>
                  <a:pt x="1411313" y="492561"/>
                </a:cubicBezTo>
                <a:lnTo>
                  <a:pt x="1412248" y="490980"/>
                </a:lnTo>
                <a:cubicBezTo>
                  <a:pt x="1413180" y="490980"/>
                  <a:pt x="1413180" y="489396"/>
                  <a:pt x="1414116" y="489396"/>
                </a:cubicBezTo>
                <a:cubicBezTo>
                  <a:pt x="1414116" y="489396"/>
                  <a:pt x="1415986" y="490189"/>
                  <a:pt x="1415986" y="490980"/>
                </a:cubicBezTo>
                <a:cubicBezTo>
                  <a:pt x="1415986" y="490980"/>
                  <a:pt x="1415051" y="491770"/>
                  <a:pt x="1414116" y="492561"/>
                </a:cubicBezTo>
                <a:cubicBezTo>
                  <a:pt x="1414116" y="493351"/>
                  <a:pt x="1413180" y="493351"/>
                  <a:pt x="1413180" y="494145"/>
                </a:cubicBezTo>
                <a:cubicBezTo>
                  <a:pt x="1412248" y="494935"/>
                  <a:pt x="1412248" y="495725"/>
                  <a:pt x="1411313" y="495725"/>
                </a:cubicBezTo>
                <a:cubicBezTo>
                  <a:pt x="1412248" y="496516"/>
                  <a:pt x="1413180" y="496516"/>
                  <a:pt x="1413180" y="497306"/>
                </a:cubicBezTo>
                <a:cubicBezTo>
                  <a:pt x="1414116" y="497306"/>
                  <a:pt x="1415051" y="498890"/>
                  <a:pt x="1415986" y="498890"/>
                </a:cubicBezTo>
                <a:cubicBezTo>
                  <a:pt x="1415986" y="498890"/>
                  <a:pt x="1416921" y="497306"/>
                  <a:pt x="1416921" y="496516"/>
                </a:cubicBezTo>
                <a:cubicBezTo>
                  <a:pt x="1417853" y="496516"/>
                  <a:pt x="1418789" y="498100"/>
                  <a:pt x="1418789" y="498100"/>
                </a:cubicBezTo>
                <a:cubicBezTo>
                  <a:pt x="1419724" y="498100"/>
                  <a:pt x="1420659" y="496516"/>
                  <a:pt x="1420659" y="496516"/>
                </a:cubicBezTo>
                <a:cubicBezTo>
                  <a:pt x="1421594" y="496516"/>
                  <a:pt x="1422527" y="497306"/>
                  <a:pt x="1422527" y="498100"/>
                </a:cubicBezTo>
                <a:cubicBezTo>
                  <a:pt x="1423462" y="498100"/>
                  <a:pt x="1424397" y="498890"/>
                  <a:pt x="1425332" y="498890"/>
                </a:cubicBezTo>
                <a:cubicBezTo>
                  <a:pt x="1425332" y="498890"/>
                  <a:pt x="1426268" y="500471"/>
                  <a:pt x="1427203" y="500471"/>
                </a:cubicBezTo>
                <a:cubicBezTo>
                  <a:pt x="1427203" y="500471"/>
                  <a:pt x="1428135" y="498890"/>
                  <a:pt x="1429070" y="498890"/>
                </a:cubicBezTo>
                <a:cubicBezTo>
                  <a:pt x="1429070" y="498890"/>
                  <a:pt x="1430006" y="500471"/>
                  <a:pt x="1430941" y="500471"/>
                </a:cubicBezTo>
                <a:cubicBezTo>
                  <a:pt x="1430941" y="499681"/>
                  <a:pt x="1431876" y="498100"/>
                  <a:pt x="1432808" y="498100"/>
                </a:cubicBezTo>
                <a:cubicBezTo>
                  <a:pt x="1432808" y="498100"/>
                  <a:pt x="1433744" y="499681"/>
                  <a:pt x="1434679" y="499681"/>
                </a:cubicBezTo>
                <a:lnTo>
                  <a:pt x="1435614" y="498100"/>
                </a:lnTo>
                <a:cubicBezTo>
                  <a:pt x="1436549" y="498100"/>
                  <a:pt x="1437485" y="499681"/>
                  <a:pt x="1438417" y="498890"/>
                </a:cubicBezTo>
                <a:lnTo>
                  <a:pt x="1439352" y="497306"/>
                </a:lnTo>
                <a:cubicBezTo>
                  <a:pt x="1440287" y="497306"/>
                  <a:pt x="1441222" y="498890"/>
                  <a:pt x="1442158" y="498890"/>
                </a:cubicBezTo>
                <a:lnTo>
                  <a:pt x="1443090" y="497306"/>
                </a:lnTo>
                <a:cubicBezTo>
                  <a:pt x="1443090" y="496516"/>
                  <a:pt x="1441222" y="496516"/>
                  <a:pt x="1441222" y="495725"/>
                </a:cubicBezTo>
                <a:lnTo>
                  <a:pt x="1443090" y="494145"/>
                </a:lnTo>
                <a:cubicBezTo>
                  <a:pt x="1443090" y="494145"/>
                  <a:pt x="1444960" y="495725"/>
                  <a:pt x="1444960" y="494935"/>
                </a:cubicBezTo>
                <a:cubicBezTo>
                  <a:pt x="1445896" y="494935"/>
                  <a:pt x="1445896" y="493351"/>
                  <a:pt x="1446831" y="493351"/>
                </a:cubicBezTo>
                <a:cubicBezTo>
                  <a:pt x="1446831" y="494145"/>
                  <a:pt x="1448698" y="494145"/>
                  <a:pt x="1448698" y="494935"/>
                </a:cubicBezTo>
                <a:lnTo>
                  <a:pt x="1446831" y="496516"/>
                </a:lnTo>
                <a:cubicBezTo>
                  <a:pt x="1446831" y="497306"/>
                  <a:pt x="1445896" y="498100"/>
                  <a:pt x="1445896" y="498100"/>
                </a:cubicBezTo>
                <a:cubicBezTo>
                  <a:pt x="1444960" y="498890"/>
                  <a:pt x="1444025" y="499681"/>
                  <a:pt x="1444025" y="500471"/>
                </a:cubicBezTo>
                <a:lnTo>
                  <a:pt x="1445896" y="501261"/>
                </a:lnTo>
                <a:cubicBezTo>
                  <a:pt x="1445896" y="502052"/>
                  <a:pt x="1444025" y="502845"/>
                  <a:pt x="1444025" y="503636"/>
                </a:cubicBezTo>
                <a:lnTo>
                  <a:pt x="1446831" y="504426"/>
                </a:lnTo>
                <a:cubicBezTo>
                  <a:pt x="1445896" y="505217"/>
                  <a:pt x="1444960" y="506007"/>
                  <a:pt x="1444960" y="506797"/>
                </a:cubicBezTo>
                <a:cubicBezTo>
                  <a:pt x="1444025" y="506797"/>
                  <a:pt x="1444025" y="507591"/>
                  <a:pt x="1443090" y="508381"/>
                </a:cubicBezTo>
                <a:lnTo>
                  <a:pt x="1442158" y="509962"/>
                </a:lnTo>
                <a:cubicBezTo>
                  <a:pt x="1442158" y="509962"/>
                  <a:pt x="1443090" y="511546"/>
                  <a:pt x="1444025" y="511546"/>
                </a:cubicBezTo>
                <a:cubicBezTo>
                  <a:pt x="1444025" y="511546"/>
                  <a:pt x="1444960" y="509962"/>
                  <a:pt x="1444960" y="509172"/>
                </a:cubicBezTo>
                <a:cubicBezTo>
                  <a:pt x="1445896" y="509172"/>
                  <a:pt x="1447763" y="510753"/>
                  <a:pt x="1447763" y="510753"/>
                </a:cubicBezTo>
                <a:lnTo>
                  <a:pt x="1448698" y="509172"/>
                </a:lnTo>
                <a:cubicBezTo>
                  <a:pt x="1448698" y="508381"/>
                  <a:pt x="1446831" y="508381"/>
                  <a:pt x="1446831" y="507591"/>
                </a:cubicBezTo>
                <a:cubicBezTo>
                  <a:pt x="1446831" y="507591"/>
                  <a:pt x="1448698" y="506797"/>
                  <a:pt x="1448698" y="506007"/>
                </a:cubicBezTo>
                <a:cubicBezTo>
                  <a:pt x="1448698" y="505217"/>
                  <a:pt x="1446831" y="505217"/>
                  <a:pt x="1446831" y="504426"/>
                </a:cubicBezTo>
                <a:cubicBezTo>
                  <a:pt x="1446831" y="504426"/>
                  <a:pt x="1447763" y="503636"/>
                  <a:pt x="1447763" y="502845"/>
                </a:cubicBezTo>
                <a:cubicBezTo>
                  <a:pt x="1447763" y="502845"/>
                  <a:pt x="1445896" y="502052"/>
                  <a:pt x="1445896" y="501261"/>
                </a:cubicBezTo>
                <a:cubicBezTo>
                  <a:pt x="1445896" y="501261"/>
                  <a:pt x="1446831" y="500471"/>
                  <a:pt x="1447763" y="499681"/>
                </a:cubicBezTo>
                <a:lnTo>
                  <a:pt x="1448698" y="498100"/>
                </a:lnTo>
                <a:cubicBezTo>
                  <a:pt x="1449634" y="498100"/>
                  <a:pt x="1451504" y="498890"/>
                  <a:pt x="1451504" y="499681"/>
                </a:cubicBezTo>
                <a:cubicBezTo>
                  <a:pt x="1451504" y="499681"/>
                  <a:pt x="1452436" y="500471"/>
                  <a:pt x="1453371" y="500471"/>
                </a:cubicBezTo>
                <a:lnTo>
                  <a:pt x="1455242" y="502052"/>
                </a:lnTo>
                <a:cubicBezTo>
                  <a:pt x="1456177" y="502052"/>
                  <a:pt x="1457113" y="500471"/>
                  <a:pt x="1457113" y="500471"/>
                </a:cubicBezTo>
                <a:cubicBezTo>
                  <a:pt x="1457113" y="499681"/>
                  <a:pt x="1458045" y="498890"/>
                  <a:pt x="1458980" y="498890"/>
                </a:cubicBezTo>
                <a:cubicBezTo>
                  <a:pt x="1458980" y="498100"/>
                  <a:pt x="1460850" y="499681"/>
                  <a:pt x="1460850" y="499681"/>
                </a:cubicBezTo>
                <a:lnTo>
                  <a:pt x="1462718" y="501261"/>
                </a:lnTo>
                <a:lnTo>
                  <a:pt x="1464588" y="499681"/>
                </a:lnTo>
                <a:lnTo>
                  <a:pt x="1465524" y="497306"/>
                </a:lnTo>
                <a:cubicBezTo>
                  <a:pt x="1466459" y="498100"/>
                  <a:pt x="1467394" y="498890"/>
                  <a:pt x="1468326" y="498890"/>
                </a:cubicBezTo>
                <a:cubicBezTo>
                  <a:pt x="1468326" y="499681"/>
                  <a:pt x="1469262" y="499681"/>
                  <a:pt x="1470197" y="500471"/>
                </a:cubicBezTo>
                <a:cubicBezTo>
                  <a:pt x="1470197" y="500471"/>
                  <a:pt x="1472067" y="501261"/>
                  <a:pt x="1472067" y="502052"/>
                </a:cubicBezTo>
                <a:cubicBezTo>
                  <a:pt x="1472067" y="502052"/>
                  <a:pt x="1471132" y="503636"/>
                  <a:pt x="1470197" y="503636"/>
                </a:cubicBezTo>
                <a:cubicBezTo>
                  <a:pt x="1471132" y="503636"/>
                  <a:pt x="1472067" y="505217"/>
                  <a:pt x="1472999" y="505217"/>
                </a:cubicBezTo>
                <a:cubicBezTo>
                  <a:pt x="1472999" y="504426"/>
                  <a:pt x="1473935" y="503636"/>
                  <a:pt x="1473935" y="502845"/>
                </a:cubicBezTo>
                <a:cubicBezTo>
                  <a:pt x="1474870" y="502845"/>
                  <a:pt x="1474870" y="502052"/>
                  <a:pt x="1475805" y="501261"/>
                </a:cubicBezTo>
                <a:cubicBezTo>
                  <a:pt x="1476737" y="500471"/>
                  <a:pt x="1476737" y="500471"/>
                  <a:pt x="1477673" y="499681"/>
                </a:cubicBezTo>
                <a:cubicBezTo>
                  <a:pt x="1477673" y="498890"/>
                  <a:pt x="1478608" y="498100"/>
                  <a:pt x="1479543" y="498100"/>
                </a:cubicBezTo>
                <a:cubicBezTo>
                  <a:pt x="1479543" y="498100"/>
                  <a:pt x="1480478" y="498890"/>
                  <a:pt x="1481414" y="498890"/>
                </a:cubicBezTo>
                <a:lnTo>
                  <a:pt x="1483281" y="500471"/>
                </a:lnTo>
                <a:lnTo>
                  <a:pt x="1481414" y="502052"/>
                </a:lnTo>
                <a:cubicBezTo>
                  <a:pt x="1482346" y="502052"/>
                  <a:pt x="1483281" y="503636"/>
                  <a:pt x="1484216" y="503636"/>
                </a:cubicBezTo>
                <a:lnTo>
                  <a:pt x="1485152" y="502052"/>
                </a:lnTo>
                <a:cubicBezTo>
                  <a:pt x="1486087" y="501261"/>
                  <a:pt x="1486087" y="500471"/>
                  <a:pt x="1487019" y="499681"/>
                </a:cubicBezTo>
                <a:cubicBezTo>
                  <a:pt x="1487019" y="499681"/>
                  <a:pt x="1487954" y="498100"/>
                  <a:pt x="1488890" y="498100"/>
                </a:cubicBezTo>
                <a:lnTo>
                  <a:pt x="1490760" y="499681"/>
                </a:lnTo>
                <a:lnTo>
                  <a:pt x="1492627" y="498100"/>
                </a:lnTo>
                <a:lnTo>
                  <a:pt x="1494498" y="498890"/>
                </a:lnTo>
                <a:cubicBezTo>
                  <a:pt x="1494498" y="499681"/>
                  <a:pt x="1492627" y="500471"/>
                  <a:pt x="1492627" y="501261"/>
                </a:cubicBezTo>
                <a:lnTo>
                  <a:pt x="1494498" y="502052"/>
                </a:lnTo>
                <a:cubicBezTo>
                  <a:pt x="1494498" y="502845"/>
                  <a:pt x="1492627" y="503636"/>
                  <a:pt x="1493563" y="504426"/>
                </a:cubicBezTo>
                <a:cubicBezTo>
                  <a:pt x="1493563" y="504426"/>
                  <a:pt x="1494498" y="505217"/>
                  <a:pt x="1495433" y="505217"/>
                </a:cubicBezTo>
                <a:cubicBezTo>
                  <a:pt x="1495433" y="505217"/>
                  <a:pt x="1496368" y="503636"/>
                  <a:pt x="1497304" y="503636"/>
                </a:cubicBezTo>
                <a:cubicBezTo>
                  <a:pt x="1497304" y="503636"/>
                  <a:pt x="1498236" y="505217"/>
                  <a:pt x="1499171" y="505217"/>
                </a:cubicBezTo>
                <a:cubicBezTo>
                  <a:pt x="1499171" y="504426"/>
                  <a:pt x="1500106" y="503636"/>
                  <a:pt x="1500106" y="503636"/>
                </a:cubicBezTo>
                <a:cubicBezTo>
                  <a:pt x="1501042" y="502845"/>
                  <a:pt x="1501974" y="501261"/>
                  <a:pt x="1501974" y="501261"/>
                </a:cubicBezTo>
                <a:cubicBezTo>
                  <a:pt x="1502909" y="501261"/>
                  <a:pt x="1503844" y="502845"/>
                  <a:pt x="1503844" y="502845"/>
                </a:cubicBezTo>
                <a:cubicBezTo>
                  <a:pt x="1504780" y="503636"/>
                  <a:pt x="1505715" y="503636"/>
                  <a:pt x="1506647" y="504426"/>
                </a:cubicBezTo>
                <a:lnTo>
                  <a:pt x="1508517" y="505217"/>
                </a:lnTo>
                <a:cubicBezTo>
                  <a:pt x="1508517" y="505217"/>
                  <a:pt x="1509453" y="504426"/>
                  <a:pt x="1510388" y="503636"/>
                </a:cubicBezTo>
                <a:cubicBezTo>
                  <a:pt x="1510388" y="502845"/>
                  <a:pt x="1511323" y="502845"/>
                  <a:pt x="1511323" y="502052"/>
                </a:cubicBezTo>
                <a:cubicBezTo>
                  <a:pt x="1512255" y="501261"/>
                  <a:pt x="1512255" y="500471"/>
                  <a:pt x="1513191" y="500471"/>
                </a:cubicBezTo>
                <a:cubicBezTo>
                  <a:pt x="1514126" y="499681"/>
                  <a:pt x="1514126" y="498890"/>
                  <a:pt x="1515061" y="498100"/>
                </a:cubicBezTo>
                <a:lnTo>
                  <a:pt x="1515996" y="496516"/>
                </a:lnTo>
                <a:cubicBezTo>
                  <a:pt x="1516929" y="496516"/>
                  <a:pt x="1517864" y="498100"/>
                  <a:pt x="1518799" y="498100"/>
                </a:cubicBezTo>
                <a:cubicBezTo>
                  <a:pt x="1518799" y="498890"/>
                  <a:pt x="1519734" y="498890"/>
                  <a:pt x="1520670" y="499681"/>
                </a:cubicBezTo>
                <a:lnTo>
                  <a:pt x="1522537" y="500471"/>
                </a:lnTo>
                <a:cubicBezTo>
                  <a:pt x="1523472" y="500471"/>
                  <a:pt x="1524408" y="502052"/>
                  <a:pt x="1524408" y="502052"/>
                </a:cubicBezTo>
                <a:cubicBezTo>
                  <a:pt x="1525343" y="502052"/>
                  <a:pt x="1526278" y="500471"/>
                  <a:pt x="1526278" y="500471"/>
                </a:cubicBezTo>
                <a:cubicBezTo>
                  <a:pt x="1526278" y="499681"/>
                  <a:pt x="1527210" y="498890"/>
                  <a:pt x="1528145" y="498890"/>
                </a:cubicBezTo>
                <a:cubicBezTo>
                  <a:pt x="1528145" y="498100"/>
                  <a:pt x="1529081" y="499681"/>
                  <a:pt x="1530016" y="499681"/>
                </a:cubicBezTo>
                <a:cubicBezTo>
                  <a:pt x="1530951" y="499681"/>
                  <a:pt x="1530951" y="498100"/>
                  <a:pt x="1531883" y="498100"/>
                </a:cubicBezTo>
                <a:cubicBezTo>
                  <a:pt x="1531883" y="498100"/>
                  <a:pt x="1532819" y="499681"/>
                  <a:pt x="1533754" y="499681"/>
                </a:cubicBezTo>
                <a:cubicBezTo>
                  <a:pt x="1533754" y="499681"/>
                  <a:pt x="1534689" y="498100"/>
                  <a:pt x="1535624" y="498100"/>
                </a:cubicBezTo>
                <a:cubicBezTo>
                  <a:pt x="1535624" y="497306"/>
                  <a:pt x="1536557" y="495725"/>
                  <a:pt x="1536557" y="495725"/>
                </a:cubicBezTo>
                <a:cubicBezTo>
                  <a:pt x="1537492" y="495725"/>
                  <a:pt x="1538427" y="497306"/>
                  <a:pt x="1539362" y="497306"/>
                </a:cubicBezTo>
                <a:lnTo>
                  <a:pt x="1540298" y="495725"/>
                </a:lnTo>
                <a:cubicBezTo>
                  <a:pt x="1541079" y="495725"/>
                  <a:pt x="1541853" y="496818"/>
                  <a:pt x="1542089" y="496714"/>
                </a:cubicBezTo>
                <a:cubicBezTo>
                  <a:pt x="1541957" y="497438"/>
                  <a:pt x="1541233" y="498163"/>
                  <a:pt x="1541233" y="498890"/>
                </a:cubicBezTo>
                <a:cubicBezTo>
                  <a:pt x="1540298" y="498890"/>
                  <a:pt x="1540298" y="499681"/>
                  <a:pt x="1539362" y="500471"/>
                </a:cubicBezTo>
                <a:cubicBezTo>
                  <a:pt x="1539362" y="501261"/>
                  <a:pt x="1538427" y="501261"/>
                  <a:pt x="1537492" y="502052"/>
                </a:cubicBezTo>
                <a:cubicBezTo>
                  <a:pt x="1537492" y="502845"/>
                  <a:pt x="1536557" y="503636"/>
                  <a:pt x="1536557" y="503636"/>
                </a:cubicBezTo>
                <a:cubicBezTo>
                  <a:pt x="1535624" y="503636"/>
                  <a:pt x="1534689" y="502845"/>
                  <a:pt x="1533754" y="502845"/>
                </a:cubicBezTo>
                <a:lnTo>
                  <a:pt x="1531883" y="501261"/>
                </a:lnTo>
                <a:cubicBezTo>
                  <a:pt x="1531883" y="502052"/>
                  <a:pt x="1530951" y="502845"/>
                  <a:pt x="1530016" y="502845"/>
                </a:cubicBezTo>
                <a:lnTo>
                  <a:pt x="1529081" y="504426"/>
                </a:lnTo>
                <a:cubicBezTo>
                  <a:pt x="1529081" y="505217"/>
                  <a:pt x="1530951" y="506007"/>
                  <a:pt x="1530951" y="506007"/>
                </a:cubicBezTo>
                <a:cubicBezTo>
                  <a:pt x="1530951" y="506797"/>
                  <a:pt x="1530016" y="507591"/>
                  <a:pt x="1529081" y="507591"/>
                </a:cubicBezTo>
                <a:cubicBezTo>
                  <a:pt x="1529081" y="508381"/>
                  <a:pt x="1528145" y="509172"/>
                  <a:pt x="1528145" y="509962"/>
                </a:cubicBezTo>
                <a:cubicBezTo>
                  <a:pt x="1527210" y="509962"/>
                  <a:pt x="1526278" y="510753"/>
                  <a:pt x="1526278" y="511546"/>
                </a:cubicBezTo>
                <a:cubicBezTo>
                  <a:pt x="1527210" y="512337"/>
                  <a:pt x="1529081" y="513127"/>
                  <a:pt x="1530016" y="513917"/>
                </a:cubicBezTo>
                <a:cubicBezTo>
                  <a:pt x="1530951" y="514708"/>
                  <a:pt x="1531883" y="514708"/>
                  <a:pt x="1532819" y="515498"/>
                </a:cubicBezTo>
                <a:cubicBezTo>
                  <a:pt x="1532819" y="514708"/>
                  <a:pt x="1533754" y="513917"/>
                  <a:pt x="1533754" y="513917"/>
                </a:cubicBezTo>
                <a:cubicBezTo>
                  <a:pt x="1533754" y="513127"/>
                  <a:pt x="1531883" y="513127"/>
                  <a:pt x="1531883" y="512337"/>
                </a:cubicBezTo>
                <a:cubicBezTo>
                  <a:pt x="1531883" y="511546"/>
                  <a:pt x="1533754" y="510753"/>
                  <a:pt x="1533754" y="510753"/>
                </a:cubicBezTo>
                <a:lnTo>
                  <a:pt x="1531883" y="509172"/>
                </a:lnTo>
                <a:lnTo>
                  <a:pt x="1532819" y="507591"/>
                </a:lnTo>
                <a:cubicBezTo>
                  <a:pt x="1533754" y="507591"/>
                  <a:pt x="1534689" y="508381"/>
                  <a:pt x="1534689" y="509172"/>
                </a:cubicBezTo>
                <a:cubicBezTo>
                  <a:pt x="1535624" y="509172"/>
                  <a:pt x="1536557" y="509962"/>
                  <a:pt x="1537492" y="509962"/>
                </a:cubicBezTo>
                <a:lnTo>
                  <a:pt x="1538427" y="508381"/>
                </a:lnTo>
                <a:cubicBezTo>
                  <a:pt x="1539362" y="508381"/>
                  <a:pt x="1540298" y="509962"/>
                  <a:pt x="1541233" y="509962"/>
                </a:cubicBezTo>
                <a:lnTo>
                  <a:pt x="1542165" y="508381"/>
                </a:lnTo>
                <a:cubicBezTo>
                  <a:pt x="1543100" y="507591"/>
                  <a:pt x="1544036" y="506007"/>
                  <a:pt x="1544036" y="506007"/>
                </a:cubicBezTo>
                <a:lnTo>
                  <a:pt x="1545906" y="507591"/>
                </a:lnTo>
                <a:cubicBezTo>
                  <a:pt x="1546838" y="507591"/>
                  <a:pt x="1547773" y="506007"/>
                  <a:pt x="1547773" y="506007"/>
                </a:cubicBezTo>
                <a:cubicBezTo>
                  <a:pt x="1548709" y="505217"/>
                  <a:pt x="1548709" y="504426"/>
                  <a:pt x="1549644" y="504426"/>
                </a:cubicBezTo>
                <a:cubicBezTo>
                  <a:pt x="1549644" y="503636"/>
                  <a:pt x="1550579" y="502845"/>
                  <a:pt x="1550579" y="502052"/>
                </a:cubicBezTo>
                <a:cubicBezTo>
                  <a:pt x="1551514" y="502052"/>
                  <a:pt x="1552447" y="500471"/>
                  <a:pt x="1552447" y="500471"/>
                </a:cubicBezTo>
                <a:cubicBezTo>
                  <a:pt x="1553382" y="500471"/>
                  <a:pt x="1554317" y="502052"/>
                  <a:pt x="1554317" y="502052"/>
                </a:cubicBezTo>
                <a:cubicBezTo>
                  <a:pt x="1555252" y="502052"/>
                  <a:pt x="1555252" y="500471"/>
                  <a:pt x="1556188" y="500471"/>
                </a:cubicBezTo>
                <a:cubicBezTo>
                  <a:pt x="1556188" y="499681"/>
                  <a:pt x="1558055" y="501261"/>
                  <a:pt x="1558055" y="501261"/>
                </a:cubicBezTo>
                <a:cubicBezTo>
                  <a:pt x="1558990" y="501261"/>
                  <a:pt x="1559926" y="502845"/>
                  <a:pt x="1560861" y="502845"/>
                </a:cubicBezTo>
                <a:lnTo>
                  <a:pt x="1558990" y="504426"/>
                </a:lnTo>
                <a:cubicBezTo>
                  <a:pt x="1558055" y="505217"/>
                  <a:pt x="1558055" y="506007"/>
                  <a:pt x="1557120" y="506007"/>
                </a:cubicBezTo>
                <a:cubicBezTo>
                  <a:pt x="1557120" y="506797"/>
                  <a:pt x="1556188" y="507591"/>
                  <a:pt x="1555252" y="508381"/>
                </a:cubicBezTo>
                <a:cubicBezTo>
                  <a:pt x="1556188" y="508381"/>
                  <a:pt x="1557120" y="509172"/>
                  <a:pt x="1558055" y="509172"/>
                </a:cubicBezTo>
                <a:lnTo>
                  <a:pt x="1558990" y="507591"/>
                </a:lnTo>
                <a:cubicBezTo>
                  <a:pt x="1559926" y="507591"/>
                  <a:pt x="1560861" y="509172"/>
                  <a:pt x="1561793" y="509172"/>
                </a:cubicBezTo>
                <a:lnTo>
                  <a:pt x="1562728" y="507591"/>
                </a:lnTo>
                <a:cubicBezTo>
                  <a:pt x="1563663" y="506797"/>
                  <a:pt x="1563663" y="506007"/>
                  <a:pt x="1564599" y="505217"/>
                </a:cubicBezTo>
                <a:cubicBezTo>
                  <a:pt x="1565534" y="505217"/>
                  <a:pt x="1565534" y="504426"/>
                  <a:pt x="1566466" y="503636"/>
                </a:cubicBezTo>
                <a:cubicBezTo>
                  <a:pt x="1566466" y="504426"/>
                  <a:pt x="1567401" y="504426"/>
                  <a:pt x="1568337" y="505217"/>
                </a:cubicBezTo>
                <a:lnTo>
                  <a:pt x="1570207" y="506797"/>
                </a:lnTo>
                <a:cubicBezTo>
                  <a:pt x="1571142" y="506007"/>
                  <a:pt x="1571142" y="505217"/>
                  <a:pt x="1572075" y="504426"/>
                </a:cubicBezTo>
                <a:cubicBezTo>
                  <a:pt x="1572075" y="505217"/>
                  <a:pt x="1573945" y="506007"/>
                  <a:pt x="1573945" y="506007"/>
                </a:cubicBezTo>
                <a:cubicBezTo>
                  <a:pt x="1573945" y="506797"/>
                  <a:pt x="1572075" y="507591"/>
                  <a:pt x="1572075" y="507591"/>
                </a:cubicBezTo>
                <a:cubicBezTo>
                  <a:pt x="1572075" y="508381"/>
                  <a:pt x="1574880" y="508381"/>
                  <a:pt x="1574880" y="509172"/>
                </a:cubicBezTo>
                <a:cubicBezTo>
                  <a:pt x="1574880" y="508381"/>
                  <a:pt x="1575816" y="507591"/>
                  <a:pt x="1575816" y="507591"/>
                </a:cubicBezTo>
                <a:cubicBezTo>
                  <a:pt x="1576748" y="506797"/>
                  <a:pt x="1577683" y="506007"/>
                  <a:pt x="1577683" y="505217"/>
                </a:cubicBezTo>
                <a:lnTo>
                  <a:pt x="1575816" y="504426"/>
                </a:lnTo>
                <a:cubicBezTo>
                  <a:pt x="1575816" y="503636"/>
                  <a:pt x="1576748" y="502845"/>
                  <a:pt x="1576748" y="502845"/>
                </a:cubicBezTo>
                <a:cubicBezTo>
                  <a:pt x="1577683" y="502052"/>
                  <a:pt x="1578618" y="503636"/>
                  <a:pt x="1579554" y="503636"/>
                </a:cubicBezTo>
                <a:cubicBezTo>
                  <a:pt x="1580489" y="502845"/>
                  <a:pt x="1581424" y="501261"/>
                  <a:pt x="1582356" y="500471"/>
                </a:cubicBezTo>
                <a:cubicBezTo>
                  <a:pt x="1584227" y="501261"/>
                  <a:pt x="1585162" y="502052"/>
                  <a:pt x="1587029" y="502845"/>
                </a:cubicBezTo>
                <a:cubicBezTo>
                  <a:pt x="1585162" y="504426"/>
                  <a:pt x="1584227" y="505217"/>
                  <a:pt x="1583291" y="506797"/>
                </a:cubicBezTo>
                <a:cubicBezTo>
                  <a:pt x="1583291" y="506797"/>
                  <a:pt x="1582356" y="505217"/>
                  <a:pt x="1581424" y="505217"/>
                </a:cubicBezTo>
                <a:lnTo>
                  <a:pt x="1579554" y="506797"/>
                </a:lnTo>
                <a:lnTo>
                  <a:pt x="1581424" y="508381"/>
                </a:lnTo>
                <a:cubicBezTo>
                  <a:pt x="1582356" y="508381"/>
                  <a:pt x="1580489" y="509962"/>
                  <a:pt x="1580489" y="509962"/>
                </a:cubicBezTo>
                <a:cubicBezTo>
                  <a:pt x="1580489" y="510753"/>
                  <a:pt x="1582356" y="510753"/>
                  <a:pt x="1582356" y="511546"/>
                </a:cubicBezTo>
                <a:cubicBezTo>
                  <a:pt x="1583291" y="509962"/>
                  <a:pt x="1584227" y="509172"/>
                  <a:pt x="1585162" y="507591"/>
                </a:cubicBezTo>
                <a:cubicBezTo>
                  <a:pt x="1586097" y="507591"/>
                  <a:pt x="1586097" y="506797"/>
                  <a:pt x="1587029" y="506007"/>
                </a:cubicBezTo>
                <a:lnTo>
                  <a:pt x="1588900" y="507591"/>
                </a:lnTo>
                <a:cubicBezTo>
                  <a:pt x="1589835" y="507591"/>
                  <a:pt x="1590767" y="506007"/>
                  <a:pt x="1590767" y="506007"/>
                </a:cubicBezTo>
                <a:cubicBezTo>
                  <a:pt x="1590767" y="505217"/>
                  <a:pt x="1591703" y="503636"/>
                  <a:pt x="1592638" y="503636"/>
                </a:cubicBezTo>
                <a:lnTo>
                  <a:pt x="1594508" y="505217"/>
                </a:lnTo>
                <a:lnTo>
                  <a:pt x="1596376" y="506797"/>
                </a:lnTo>
                <a:lnTo>
                  <a:pt x="1598246" y="505217"/>
                </a:lnTo>
                <a:cubicBezTo>
                  <a:pt x="1598246" y="504426"/>
                  <a:pt x="1596376" y="503636"/>
                  <a:pt x="1596376" y="503636"/>
                </a:cubicBezTo>
                <a:cubicBezTo>
                  <a:pt x="1596376" y="502845"/>
                  <a:pt x="1597311" y="502052"/>
                  <a:pt x="1597311" y="502052"/>
                </a:cubicBezTo>
                <a:cubicBezTo>
                  <a:pt x="1598246" y="501261"/>
                  <a:pt x="1598246" y="500471"/>
                  <a:pt x="1599182" y="499681"/>
                </a:cubicBezTo>
                <a:lnTo>
                  <a:pt x="1601049" y="501261"/>
                </a:lnTo>
                <a:cubicBezTo>
                  <a:pt x="1601984" y="501261"/>
                  <a:pt x="1602919" y="499681"/>
                  <a:pt x="1602919" y="499681"/>
                </a:cubicBezTo>
                <a:cubicBezTo>
                  <a:pt x="1602919" y="498890"/>
                  <a:pt x="1604790" y="498100"/>
                  <a:pt x="1604790" y="498100"/>
                </a:cubicBezTo>
                <a:lnTo>
                  <a:pt x="1606657" y="498890"/>
                </a:lnTo>
                <a:cubicBezTo>
                  <a:pt x="1606657" y="499681"/>
                  <a:pt x="1604790" y="500471"/>
                  <a:pt x="1604790" y="501261"/>
                </a:cubicBezTo>
                <a:cubicBezTo>
                  <a:pt x="1604790" y="501261"/>
                  <a:pt x="1606657" y="502052"/>
                  <a:pt x="1607593" y="502052"/>
                </a:cubicBezTo>
                <a:cubicBezTo>
                  <a:pt x="1607593" y="502845"/>
                  <a:pt x="1608528" y="502845"/>
                  <a:pt x="1609463" y="503636"/>
                </a:cubicBezTo>
                <a:cubicBezTo>
                  <a:pt x="1609463" y="502845"/>
                  <a:pt x="1611334" y="502052"/>
                  <a:pt x="1610398" y="502052"/>
                </a:cubicBezTo>
                <a:cubicBezTo>
                  <a:pt x="1610398" y="501261"/>
                  <a:pt x="1608528" y="501261"/>
                  <a:pt x="1608528" y="500471"/>
                </a:cubicBezTo>
                <a:lnTo>
                  <a:pt x="1610398" y="498890"/>
                </a:lnTo>
                <a:cubicBezTo>
                  <a:pt x="1610398" y="498890"/>
                  <a:pt x="1612266" y="500471"/>
                  <a:pt x="1612266" y="499681"/>
                </a:cubicBezTo>
                <a:cubicBezTo>
                  <a:pt x="1613201" y="499681"/>
                  <a:pt x="1613201" y="498100"/>
                  <a:pt x="1614136" y="498100"/>
                </a:cubicBezTo>
                <a:cubicBezTo>
                  <a:pt x="1613201" y="498100"/>
                  <a:pt x="1612266" y="496516"/>
                  <a:pt x="1612266" y="497306"/>
                </a:cubicBezTo>
                <a:cubicBezTo>
                  <a:pt x="1612266" y="496516"/>
                  <a:pt x="1613201" y="494935"/>
                  <a:pt x="1613201" y="494935"/>
                </a:cubicBezTo>
                <a:cubicBezTo>
                  <a:pt x="1614136" y="494935"/>
                  <a:pt x="1615072" y="496516"/>
                  <a:pt x="1616007" y="496516"/>
                </a:cubicBezTo>
                <a:cubicBezTo>
                  <a:pt x="1616007" y="496516"/>
                  <a:pt x="1617874" y="497306"/>
                  <a:pt x="1617874" y="498100"/>
                </a:cubicBezTo>
                <a:cubicBezTo>
                  <a:pt x="1617874" y="498100"/>
                  <a:pt x="1616007" y="498890"/>
                  <a:pt x="1616007" y="499681"/>
                </a:cubicBezTo>
                <a:cubicBezTo>
                  <a:pt x="1616007" y="500471"/>
                  <a:pt x="1617874" y="500471"/>
                  <a:pt x="1617874" y="501261"/>
                </a:cubicBezTo>
                <a:cubicBezTo>
                  <a:pt x="1617874" y="501261"/>
                  <a:pt x="1616007" y="502052"/>
                  <a:pt x="1616939" y="502845"/>
                </a:cubicBezTo>
                <a:cubicBezTo>
                  <a:pt x="1616939" y="503636"/>
                  <a:pt x="1617874" y="503636"/>
                  <a:pt x="1618810" y="504426"/>
                </a:cubicBezTo>
                <a:cubicBezTo>
                  <a:pt x="1619745" y="502845"/>
                  <a:pt x="1620677" y="502052"/>
                  <a:pt x="1621612" y="500471"/>
                </a:cubicBezTo>
                <a:cubicBezTo>
                  <a:pt x="1622547" y="499681"/>
                  <a:pt x="1623483" y="499681"/>
                  <a:pt x="1623483" y="498890"/>
                </a:cubicBezTo>
                <a:cubicBezTo>
                  <a:pt x="1623483" y="498890"/>
                  <a:pt x="1621612" y="498100"/>
                  <a:pt x="1621612" y="497306"/>
                </a:cubicBezTo>
                <a:lnTo>
                  <a:pt x="1622547" y="495725"/>
                </a:lnTo>
                <a:cubicBezTo>
                  <a:pt x="1623483" y="494935"/>
                  <a:pt x="1624418" y="494145"/>
                  <a:pt x="1624418" y="494145"/>
                </a:cubicBezTo>
                <a:cubicBezTo>
                  <a:pt x="1627221" y="495725"/>
                  <a:pt x="1630026" y="497306"/>
                  <a:pt x="1632829" y="499681"/>
                </a:cubicBezTo>
                <a:cubicBezTo>
                  <a:pt x="1631894" y="499681"/>
                  <a:pt x="1631894" y="501261"/>
                  <a:pt x="1630959" y="501261"/>
                </a:cubicBezTo>
                <a:cubicBezTo>
                  <a:pt x="1630959" y="501261"/>
                  <a:pt x="1630026" y="499681"/>
                  <a:pt x="1629091" y="499681"/>
                </a:cubicBezTo>
                <a:cubicBezTo>
                  <a:pt x="1629091" y="499681"/>
                  <a:pt x="1628156" y="501261"/>
                  <a:pt x="1627221" y="501261"/>
                </a:cubicBezTo>
                <a:cubicBezTo>
                  <a:pt x="1627221" y="502052"/>
                  <a:pt x="1626285" y="502845"/>
                  <a:pt x="1626285" y="503636"/>
                </a:cubicBezTo>
                <a:cubicBezTo>
                  <a:pt x="1625353" y="503636"/>
                  <a:pt x="1625353" y="504426"/>
                  <a:pt x="1624418" y="505217"/>
                </a:cubicBezTo>
                <a:cubicBezTo>
                  <a:pt x="1624418" y="505217"/>
                  <a:pt x="1622547" y="506007"/>
                  <a:pt x="1622547" y="506797"/>
                </a:cubicBezTo>
                <a:cubicBezTo>
                  <a:pt x="1622547" y="506797"/>
                  <a:pt x="1624418" y="507591"/>
                  <a:pt x="1625353" y="508381"/>
                </a:cubicBezTo>
                <a:cubicBezTo>
                  <a:pt x="1625353" y="507591"/>
                  <a:pt x="1626285" y="506797"/>
                  <a:pt x="1626285" y="506007"/>
                </a:cubicBezTo>
                <a:lnTo>
                  <a:pt x="1628156" y="504426"/>
                </a:lnTo>
                <a:lnTo>
                  <a:pt x="1630026" y="506007"/>
                </a:lnTo>
                <a:lnTo>
                  <a:pt x="1628156" y="507591"/>
                </a:lnTo>
                <a:cubicBezTo>
                  <a:pt x="1629091" y="507591"/>
                  <a:pt x="1630026" y="509172"/>
                  <a:pt x="1630959" y="509172"/>
                </a:cubicBezTo>
                <a:lnTo>
                  <a:pt x="1631894" y="507591"/>
                </a:lnTo>
                <a:cubicBezTo>
                  <a:pt x="1632829" y="507591"/>
                  <a:pt x="1633764" y="508381"/>
                  <a:pt x="1634700" y="508381"/>
                </a:cubicBezTo>
                <a:cubicBezTo>
                  <a:pt x="1634700" y="508381"/>
                  <a:pt x="1635635" y="509962"/>
                  <a:pt x="1636567" y="509962"/>
                </a:cubicBezTo>
                <a:cubicBezTo>
                  <a:pt x="1636567" y="509962"/>
                  <a:pt x="1637502" y="508381"/>
                  <a:pt x="1638437" y="508381"/>
                </a:cubicBezTo>
                <a:cubicBezTo>
                  <a:pt x="1638437" y="508381"/>
                  <a:pt x="1639373" y="509962"/>
                  <a:pt x="1640308" y="509962"/>
                </a:cubicBezTo>
                <a:cubicBezTo>
                  <a:pt x="1640308" y="509172"/>
                  <a:pt x="1641240" y="507591"/>
                  <a:pt x="1642175" y="507591"/>
                </a:cubicBezTo>
                <a:cubicBezTo>
                  <a:pt x="1642175" y="507591"/>
                  <a:pt x="1643111" y="509172"/>
                  <a:pt x="1644046" y="509172"/>
                </a:cubicBezTo>
                <a:lnTo>
                  <a:pt x="1644981" y="507591"/>
                </a:lnTo>
                <a:cubicBezTo>
                  <a:pt x="1644981" y="506797"/>
                  <a:pt x="1643111" y="506797"/>
                  <a:pt x="1643111" y="506007"/>
                </a:cubicBezTo>
                <a:cubicBezTo>
                  <a:pt x="1643111" y="505217"/>
                  <a:pt x="1644981" y="505217"/>
                  <a:pt x="1644981" y="504426"/>
                </a:cubicBezTo>
                <a:cubicBezTo>
                  <a:pt x="1643111" y="503636"/>
                  <a:pt x="1642175" y="502845"/>
                  <a:pt x="1640308" y="501261"/>
                </a:cubicBezTo>
                <a:cubicBezTo>
                  <a:pt x="1640308" y="501261"/>
                  <a:pt x="1639373" y="500471"/>
                  <a:pt x="1638437" y="500471"/>
                </a:cubicBezTo>
                <a:cubicBezTo>
                  <a:pt x="1639373" y="498890"/>
                  <a:pt x="1641240" y="498100"/>
                  <a:pt x="1642175" y="496516"/>
                </a:cubicBezTo>
                <a:cubicBezTo>
                  <a:pt x="1643111" y="497306"/>
                  <a:pt x="1644981" y="498890"/>
                  <a:pt x="1645913" y="499681"/>
                </a:cubicBezTo>
                <a:cubicBezTo>
                  <a:pt x="1645913" y="499681"/>
                  <a:pt x="1644046" y="500471"/>
                  <a:pt x="1644046" y="501261"/>
                </a:cubicBezTo>
                <a:cubicBezTo>
                  <a:pt x="1644046" y="501261"/>
                  <a:pt x="1645913" y="502052"/>
                  <a:pt x="1646849" y="502845"/>
                </a:cubicBezTo>
                <a:cubicBezTo>
                  <a:pt x="1646849" y="502845"/>
                  <a:pt x="1647784" y="503636"/>
                  <a:pt x="1648719" y="503636"/>
                </a:cubicBezTo>
                <a:cubicBezTo>
                  <a:pt x="1649654" y="502845"/>
                  <a:pt x="1650587" y="501261"/>
                  <a:pt x="1651522" y="500471"/>
                </a:cubicBezTo>
                <a:cubicBezTo>
                  <a:pt x="1652457" y="499681"/>
                  <a:pt x="1652457" y="498890"/>
                  <a:pt x="1653392" y="498890"/>
                </a:cubicBezTo>
                <a:lnTo>
                  <a:pt x="1655263" y="499681"/>
                </a:lnTo>
                <a:cubicBezTo>
                  <a:pt x="1655263" y="500471"/>
                  <a:pt x="1657130" y="501261"/>
                  <a:pt x="1657130" y="501261"/>
                </a:cubicBezTo>
                <a:cubicBezTo>
                  <a:pt x="1657130" y="502052"/>
                  <a:pt x="1656195" y="502845"/>
                  <a:pt x="1656195" y="502845"/>
                </a:cubicBezTo>
                <a:cubicBezTo>
                  <a:pt x="1656195" y="503636"/>
                  <a:pt x="1658066" y="504426"/>
                  <a:pt x="1658066" y="504426"/>
                </a:cubicBezTo>
                <a:cubicBezTo>
                  <a:pt x="1658066" y="505217"/>
                  <a:pt x="1659936" y="505217"/>
                  <a:pt x="1659936" y="506007"/>
                </a:cubicBezTo>
                <a:cubicBezTo>
                  <a:pt x="1660868" y="506007"/>
                  <a:pt x="1661803" y="506797"/>
                  <a:pt x="1661803" y="506797"/>
                </a:cubicBezTo>
                <a:cubicBezTo>
                  <a:pt x="1662739" y="507591"/>
                  <a:pt x="1663674" y="507591"/>
                  <a:pt x="1664609" y="508381"/>
                </a:cubicBezTo>
                <a:cubicBezTo>
                  <a:pt x="1664609" y="507591"/>
                  <a:pt x="1665545" y="507591"/>
                  <a:pt x="1665545" y="506797"/>
                </a:cubicBezTo>
                <a:cubicBezTo>
                  <a:pt x="1666477" y="506797"/>
                  <a:pt x="1667412" y="505217"/>
                  <a:pt x="1667412" y="505217"/>
                </a:cubicBezTo>
                <a:cubicBezTo>
                  <a:pt x="1667412" y="504426"/>
                  <a:pt x="1665545" y="503636"/>
                  <a:pt x="1665545" y="503636"/>
                </a:cubicBezTo>
                <a:cubicBezTo>
                  <a:pt x="1665545" y="503636"/>
                  <a:pt x="1666477" y="502052"/>
                  <a:pt x="1667412" y="502052"/>
                </a:cubicBezTo>
                <a:cubicBezTo>
                  <a:pt x="1667412" y="502052"/>
                  <a:pt x="1668347" y="502845"/>
                  <a:pt x="1669282" y="502845"/>
                </a:cubicBezTo>
                <a:cubicBezTo>
                  <a:pt x="1670218" y="503636"/>
                  <a:pt x="1670218" y="504426"/>
                  <a:pt x="1671150" y="504426"/>
                </a:cubicBezTo>
                <a:lnTo>
                  <a:pt x="1673020" y="506007"/>
                </a:lnTo>
                <a:cubicBezTo>
                  <a:pt x="1673956" y="506007"/>
                  <a:pt x="1674891" y="504426"/>
                  <a:pt x="1674891" y="504426"/>
                </a:cubicBezTo>
                <a:cubicBezTo>
                  <a:pt x="1675823" y="503636"/>
                  <a:pt x="1675823" y="502845"/>
                  <a:pt x="1676758" y="502052"/>
                </a:cubicBezTo>
                <a:lnTo>
                  <a:pt x="1677693" y="500471"/>
                </a:lnTo>
                <a:cubicBezTo>
                  <a:pt x="1678629" y="500471"/>
                  <a:pt x="1679564" y="502052"/>
                  <a:pt x="1680496" y="502052"/>
                </a:cubicBezTo>
                <a:cubicBezTo>
                  <a:pt x="1680496" y="502052"/>
                  <a:pt x="1681431" y="502845"/>
                  <a:pt x="1682367" y="502845"/>
                </a:cubicBezTo>
                <a:cubicBezTo>
                  <a:pt x="1682367" y="503636"/>
                  <a:pt x="1683302" y="501261"/>
                  <a:pt x="1684237" y="501261"/>
                </a:cubicBezTo>
                <a:cubicBezTo>
                  <a:pt x="1684237" y="501261"/>
                  <a:pt x="1685169" y="502845"/>
                  <a:pt x="1686105" y="502845"/>
                </a:cubicBezTo>
                <a:cubicBezTo>
                  <a:pt x="1686105" y="502052"/>
                  <a:pt x="1687040" y="501261"/>
                  <a:pt x="1687040" y="501261"/>
                </a:cubicBezTo>
                <a:lnTo>
                  <a:pt x="1689846" y="502052"/>
                </a:lnTo>
                <a:cubicBezTo>
                  <a:pt x="1689846" y="502845"/>
                  <a:pt x="1687975" y="503636"/>
                  <a:pt x="1687975" y="504426"/>
                </a:cubicBezTo>
                <a:cubicBezTo>
                  <a:pt x="1687975" y="504426"/>
                  <a:pt x="1687040" y="505217"/>
                  <a:pt x="1686105" y="506007"/>
                </a:cubicBezTo>
                <a:lnTo>
                  <a:pt x="1685169" y="507591"/>
                </a:lnTo>
                <a:cubicBezTo>
                  <a:pt x="1685169" y="508381"/>
                  <a:pt x="1687040" y="508381"/>
                  <a:pt x="1687040" y="509172"/>
                </a:cubicBezTo>
                <a:lnTo>
                  <a:pt x="1685169" y="510753"/>
                </a:lnTo>
                <a:cubicBezTo>
                  <a:pt x="1685169" y="511546"/>
                  <a:pt x="1687040" y="511546"/>
                  <a:pt x="1687040" y="512337"/>
                </a:cubicBezTo>
                <a:cubicBezTo>
                  <a:pt x="1687040" y="512337"/>
                  <a:pt x="1688910" y="513127"/>
                  <a:pt x="1689846" y="513127"/>
                </a:cubicBezTo>
                <a:cubicBezTo>
                  <a:pt x="1689846" y="513127"/>
                  <a:pt x="1690778" y="512337"/>
                  <a:pt x="1690778" y="511546"/>
                </a:cubicBezTo>
                <a:lnTo>
                  <a:pt x="1688910" y="510753"/>
                </a:lnTo>
                <a:cubicBezTo>
                  <a:pt x="1688910" y="509962"/>
                  <a:pt x="1689846" y="509172"/>
                  <a:pt x="1690778" y="508381"/>
                </a:cubicBezTo>
                <a:cubicBezTo>
                  <a:pt x="1690778" y="508381"/>
                  <a:pt x="1691713" y="507591"/>
                  <a:pt x="1691713" y="506797"/>
                </a:cubicBezTo>
                <a:cubicBezTo>
                  <a:pt x="1692648" y="506797"/>
                  <a:pt x="1689846" y="506007"/>
                  <a:pt x="1689846" y="505217"/>
                </a:cubicBezTo>
                <a:cubicBezTo>
                  <a:pt x="1689846" y="505217"/>
                  <a:pt x="1691713" y="504426"/>
                  <a:pt x="1691713" y="503636"/>
                </a:cubicBezTo>
                <a:cubicBezTo>
                  <a:pt x="1691713" y="502845"/>
                  <a:pt x="1693584" y="502845"/>
                  <a:pt x="1693584" y="502052"/>
                </a:cubicBezTo>
                <a:cubicBezTo>
                  <a:pt x="1693584" y="501261"/>
                  <a:pt x="1691713" y="501261"/>
                  <a:pt x="1690778" y="500471"/>
                </a:cubicBezTo>
                <a:cubicBezTo>
                  <a:pt x="1692648" y="499681"/>
                  <a:pt x="1693584" y="498100"/>
                  <a:pt x="1694519" y="497306"/>
                </a:cubicBezTo>
                <a:cubicBezTo>
                  <a:pt x="1694519" y="496516"/>
                  <a:pt x="1695451" y="495725"/>
                  <a:pt x="1695451" y="494935"/>
                </a:cubicBezTo>
                <a:cubicBezTo>
                  <a:pt x="1697321" y="496516"/>
                  <a:pt x="1698257" y="497306"/>
                  <a:pt x="1700127" y="498100"/>
                </a:cubicBezTo>
                <a:cubicBezTo>
                  <a:pt x="1699192" y="498890"/>
                  <a:pt x="1699192" y="498890"/>
                  <a:pt x="1698257" y="499681"/>
                </a:cubicBezTo>
                <a:cubicBezTo>
                  <a:pt x="1698257" y="500471"/>
                  <a:pt x="1697321" y="501261"/>
                  <a:pt x="1697321" y="501261"/>
                </a:cubicBezTo>
                <a:cubicBezTo>
                  <a:pt x="1697321" y="502052"/>
                  <a:pt x="1699192" y="502845"/>
                  <a:pt x="1699192" y="502845"/>
                </a:cubicBezTo>
                <a:cubicBezTo>
                  <a:pt x="1699192" y="502845"/>
                  <a:pt x="1701059" y="503636"/>
                  <a:pt x="1701059" y="504426"/>
                </a:cubicBezTo>
                <a:cubicBezTo>
                  <a:pt x="1701059" y="504426"/>
                  <a:pt x="1699192" y="505217"/>
                  <a:pt x="1699192" y="506007"/>
                </a:cubicBezTo>
                <a:cubicBezTo>
                  <a:pt x="1700127" y="506797"/>
                  <a:pt x="1701059" y="506797"/>
                  <a:pt x="1701995" y="507591"/>
                </a:cubicBezTo>
                <a:cubicBezTo>
                  <a:pt x="1701995" y="507591"/>
                  <a:pt x="1702930" y="508381"/>
                  <a:pt x="1703865" y="508381"/>
                </a:cubicBezTo>
                <a:cubicBezTo>
                  <a:pt x="1703865" y="508381"/>
                  <a:pt x="1704800" y="507591"/>
                  <a:pt x="1704800" y="506797"/>
                </a:cubicBezTo>
                <a:cubicBezTo>
                  <a:pt x="1705733" y="506797"/>
                  <a:pt x="1706668" y="505217"/>
                  <a:pt x="1706668" y="505217"/>
                </a:cubicBezTo>
                <a:cubicBezTo>
                  <a:pt x="1706668" y="505217"/>
                  <a:pt x="1704800" y="504426"/>
                  <a:pt x="1704800" y="503636"/>
                </a:cubicBezTo>
                <a:cubicBezTo>
                  <a:pt x="1704800" y="503636"/>
                  <a:pt x="1705733" y="502845"/>
                  <a:pt x="1706668" y="502052"/>
                </a:cubicBezTo>
                <a:lnTo>
                  <a:pt x="1707603" y="500471"/>
                </a:lnTo>
                <a:cubicBezTo>
                  <a:pt x="1708538" y="500471"/>
                  <a:pt x="1709474" y="501261"/>
                  <a:pt x="1710406" y="501261"/>
                </a:cubicBezTo>
                <a:cubicBezTo>
                  <a:pt x="1710406" y="502052"/>
                  <a:pt x="1711341" y="502845"/>
                  <a:pt x="1712276" y="502845"/>
                </a:cubicBezTo>
                <a:lnTo>
                  <a:pt x="1714147" y="504426"/>
                </a:lnTo>
                <a:cubicBezTo>
                  <a:pt x="1715079" y="504426"/>
                  <a:pt x="1715079" y="502845"/>
                  <a:pt x="1716014" y="502845"/>
                </a:cubicBezTo>
                <a:cubicBezTo>
                  <a:pt x="1716014" y="502845"/>
                  <a:pt x="1716949" y="504426"/>
                  <a:pt x="1717885" y="503636"/>
                </a:cubicBezTo>
                <a:cubicBezTo>
                  <a:pt x="1718820" y="503636"/>
                  <a:pt x="1718820" y="502052"/>
                  <a:pt x="1719755" y="502052"/>
                </a:cubicBezTo>
                <a:cubicBezTo>
                  <a:pt x="1718820" y="501261"/>
                  <a:pt x="1717885" y="501261"/>
                  <a:pt x="1716949" y="500471"/>
                </a:cubicBezTo>
                <a:cubicBezTo>
                  <a:pt x="1716949" y="500471"/>
                  <a:pt x="1718820" y="499681"/>
                  <a:pt x="1718820" y="498890"/>
                </a:cubicBezTo>
                <a:cubicBezTo>
                  <a:pt x="1719755" y="498890"/>
                  <a:pt x="1720687" y="498100"/>
                  <a:pt x="1720687" y="497306"/>
                </a:cubicBezTo>
                <a:cubicBezTo>
                  <a:pt x="1720687" y="497306"/>
                  <a:pt x="1718820" y="496516"/>
                  <a:pt x="1718820" y="495725"/>
                </a:cubicBezTo>
                <a:lnTo>
                  <a:pt x="1719755" y="494145"/>
                </a:lnTo>
                <a:cubicBezTo>
                  <a:pt x="1720687" y="493351"/>
                  <a:pt x="1721623" y="493351"/>
                  <a:pt x="1721623" y="492561"/>
                </a:cubicBezTo>
                <a:cubicBezTo>
                  <a:pt x="1721623" y="492561"/>
                  <a:pt x="1723493" y="493351"/>
                  <a:pt x="1723493" y="494145"/>
                </a:cubicBezTo>
                <a:cubicBezTo>
                  <a:pt x="1723493" y="494145"/>
                  <a:pt x="1721623" y="494935"/>
                  <a:pt x="1722558" y="495725"/>
                </a:cubicBezTo>
                <a:lnTo>
                  <a:pt x="1724428" y="496516"/>
                </a:lnTo>
                <a:cubicBezTo>
                  <a:pt x="1724428" y="497306"/>
                  <a:pt x="1726296" y="497306"/>
                  <a:pt x="1726296" y="498100"/>
                </a:cubicBezTo>
                <a:cubicBezTo>
                  <a:pt x="1726296" y="498890"/>
                  <a:pt x="1724428" y="499681"/>
                  <a:pt x="1724428" y="499681"/>
                </a:cubicBezTo>
                <a:cubicBezTo>
                  <a:pt x="1724428" y="500471"/>
                  <a:pt x="1723493" y="501261"/>
                  <a:pt x="1723493" y="502052"/>
                </a:cubicBezTo>
                <a:lnTo>
                  <a:pt x="1725361" y="502845"/>
                </a:lnTo>
                <a:cubicBezTo>
                  <a:pt x="1725361" y="503636"/>
                  <a:pt x="1723493" y="504426"/>
                  <a:pt x="1723493" y="505217"/>
                </a:cubicBezTo>
                <a:lnTo>
                  <a:pt x="1725361" y="506007"/>
                </a:lnTo>
                <a:cubicBezTo>
                  <a:pt x="1726296" y="506797"/>
                  <a:pt x="1727231" y="506797"/>
                  <a:pt x="1728166" y="507591"/>
                </a:cubicBezTo>
                <a:cubicBezTo>
                  <a:pt x="1728166" y="506797"/>
                  <a:pt x="1729102" y="506007"/>
                  <a:pt x="1729102" y="506007"/>
                </a:cubicBezTo>
                <a:cubicBezTo>
                  <a:pt x="1729102" y="505217"/>
                  <a:pt x="1727231" y="504426"/>
                  <a:pt x="1727231" y="504426"/>
                </a:cubicBezTo>
                <a:cubicBezTo>
                  <a:pt x="1727231" y="503636"/>
                  <a:pt x="1728166" y="502845"/>
                  <a:pt x="1729102" y="502845"/>
                </a:cubicBezTo>
                <a:cubicBezTo>
                  <a:pt x="1729102" y="502052"/>
                  <a:pt x="1730037" y="501261"/>
                  <a:pt x="1730969" y="501261"/>
                </a:cubicBezTo>
                <a:cubicBezTo>
                  <a:pt x="1730969" y="500471"/>
                  <a:pt x="1728166" y="499681"/>
                  <a:pt x="1728166" y="499681"/>
                </a:cubicBezTo>
                <a:cubicBezTo>
                  <a:pt x="1728166" y="498890"/>
                  <a:pt x="1730037" y="498100"/>
                  <a:pt x="1730037" y="498100"/>
                </a:cubicBezTo>
                <a:cubicBezTo>
                  <a:pt x="1730037" y="497306"/>
                  <a:pt x="1730969" y="496516"/>
                  <a:pt x="1731904" y="495725"/>
                </a:cubicBezTo>
                <a:lnTo>
                  <a:pt x="1733775" y="497306"/>
                </a:lnTo>
                <a:lnTo>
                  <a:pt x="1731904" y="498890"/>
                </a:lnTo>
                <a:cubicBezTo>
                  <a:pt x="1732840" y="499681"/>
                  <a:pt x="1733775" y="500471"/>
                  <a:pt x="1733775" y="500471"/>
                </a:cubicBezTo>
                <a:cubicBezTo>
                  <a:pt x="1734707" y="500471"/>
                  <a:pt x="1735642" y="502052"/>
                  <a:pt x="1736577" y="502052"/>
                </a:cubicBezTo>
                <a:cubicBezTo>
                  <a:pt x="1736577" y="502052"/>
                  <a:pt x="1737513" y="500471"/>
                  <a:pt x="1737513" y="499681"/>
                </a:cubicBezTo>
                <a:cubicBezTo>
                  <a:pt x="1738448" y="499681"/>
                  <a:pt x="1739383" y="498890"/>
                  <a:pt x="1739383" y="498100"/>
                </a:cubicBezTo>
                <a:lnTo>
                  <a:pt x="1737513" y="497306"/>
                </a:lnTo>
                <a:cubicBezTo>
                  <a:pt x="1737513" y="496516"/>
                  <a:pt x="1735642" y="495725"/>
                  <a:pt x="1735642" y="495725"/>
                </a:cubicBezTo>
                <a:lnTo>
                  <a:pt x="1736577" y="494145"/>
                </a:lnTo>
                <a:cubicBezTo>
                  <a:pt x="1737513" y="494145"/>
                  <a:pt x="1738448" y="495725"/>
                  <a:pt x="1739383" y="494935"/>
                </a:cubicBezTo>
                <a:lnTo>
                  <a:pt x="1740315" y="493351"/>
                </a:lnTo>
                <a:cubicBezTo>
                  <a:pt x="1741251" y="494145"/>
                  <a:pt x="1742186" y="494145"/>
                  <a:pt x="1742186" y="494935"/>
                </a:cubicBezTo>
                <a:cubicBezTo>
                  <a:pt x="1743121" y="494935"/>
                  <a:pt x="1744988" y="495725"/>
                  <a:pt x="1744988" y="495725"/>
                </a:cubicBezTo>
                <a:cubicBezTo>
                  <a:pt x="1744988" y="496516"/>
                  <a:pt x="1743121" y="497306"/>
                  <a:pt x="1743121" y="498100"/>
                </a:cubicBezTo>
                <a:lnTo>
                  <a:pt x="1744988" y="498890"/>
                </a:lnTo>
                <a:cubicBezTo>
                  <a:pt x="1744988" y="499681"/>
                  <a:pt x="1743121" y="500471"/>
                  <a:pt x="1744056" y="501261"/>
                </a:cubicBezTo>
                <a:lnTo>
                  <a:pt x="1745924" y="502052"/>
                </a:lnTo>
                <a:cubicBezTo>
                  <a:pt x="1745924" y="502845"/>
                  <a:pt x="1744056" y="503636"/>
                  <a:pt x="1744056" y="504426"/>
                </a:cubicBezTo>
                <a:lnTo>
                  <a:pt x="1742186" y="506007"/>
                </a:lnTo>
                <a:cubicBezTo>
                  <a:pt x="1742186" y="506007"/>
                  <a:pt x="1744988" y="506797"/>
                  <a:pt x="1744988" y="507591"/>
                </a:cubicBezTo>
                <a:cubicBezTo>
                  <a:pt x="1744056" y="507591"/>
                  <a:pt x="1743121" y="508381"/>
                  <a:pt x="1743121" y="509172"/>
                </a:cubicBezTo>
                <a:cubicBezTo>
                  <a:pt x="1742186" y="509962"/>
                  <a:pt x="1742186" y="509962"/>
                  <a:pt x="1741251" y="510753"/>
                </a:cubicBezTo>
                <a:cubicBezTo>
                  <a:pt x="1742186" y="510753"/>
                  <a:pt x="1743121" y="512337"/>
                  <a:pt x="1743121" y="512337"/>
                </a:cubicBezTo>
                <a:cubicBezTo>
                  <a:pt x="1744056" y="512337"/>
                  <a:pt x="1744056" y="510753"/>
                  <a:pt x="1744988" y="509962"/>
                </a:cubicBezTo>
                <a:cubicBezTo>
                  <a:pt x="1745924" y="509962"/>
                  <a:pt x="1746859" y="511546"/>
                  <a:pt x="1746859" y="511546"/>
                </a:cubicBezTo>
                <a:cubicBezTo>
                  <a:pt x="1747794" y="511546"/>
                  <a:pt x="1748729" y="509962"/>
                  <a:pt x="1748729" y="509962"/>
                </a:cubicBezTo>
                <a:lnTo>
                  <a:pt x="1746859" y="508381"/>
                </a:lnTo>
                <a:cubicBezTo>
                  <a:pt x="1746859" y="508381"/>
                  <a:pt x="1747794" y="506797"/>
                  <a:pt x="1748729" y="506797"/>
                </a:cubicBezTo>
                <a:cubicBezTo>
                  <a:pt x="1748729" y="506007"/>
                  <a:pt x="1749665" y="505217"/>
                  <a:pt x="1749665" y="505217"/>
                </a:cubicBezTo>
                <a:cubicBezTo>
                  <a:pt x="1750597" y="504426"/>
                  <a:pt x="1750597" y="503636"/>
                  <a:pt x="1751532" y="503636"/>
                </a:cubicBezTo>
                <a:cubicBezTo>
                  <a:pt x="1751532" y="502845"/>
                  <a:pt x="1753403" y="504426"/>
                  <a:pt x="1753403" y="504426"/>
                </a:cubicBezTo>
                <a:cubicBezTo>
                  <a:pt x="1754338" y="504426"/>
                  <a:pt x="1754338" y="502845"/>
                  <a:pt x="1755270" y="502845"/>
                </a:cubicBezTo>
                <a:cubicBezTo>
                  <a:pt x="1756205" y="502845"/>
                  <a:pt x="1756205" y="501261"/>
                  <a:pt x="1757141" y="501261"/>
                </a:cubicBezTo>
                <a:cubicBezTo>
                  <a:pt x="1757141" y="501261"/>
                  <a:pt x="1759011" y="502845"/>
                  <a:pt x="1759011" y="502052"/>
                </a:cubicBezTo>
                <a:cubicBezTo>
                  <a:pt x="1759011" y="502052"/>
                  <a:pt x="1759946" y="501261"/>
                  <a:pt x="1760879" y="500471"/>
                </a:cubicBezTo>
                <a:cubicBezTo>
                  <a:pt x="1760879" y="500471"/>
                  <a:pt x="1761814" y="499681"/>
                  <a:pt x="1761814" y="498890"/>
                </a:cubicBezTo>
                <a:cubicBezTo>
                  <a:pt x="1762749" y="498100"/>
                  <a:pt x="1762749" y="498100"/>
                  <a:pt x="1763684" y="497306"/>
                </a:cubicBezTo>
                <a:cubicBezTo>
                  <a:pt x="1763684" y="496516"/>
                  <a:pt x="1764617" y="495725"/>
                  <a:pt x="1765552" y="495725"/>
                </a:cubicBezTo>
                <a:cubicBezTo>
                  <a:pt x="1765552" y="495725"/>
                  <a:pt x="1763684" y="494145"/>
                  <a:pt x="1762749" y="494145"/>
                </a:cubicBezTo>
                <a:cubicBezTo>
                  <a:pt x="1763684" y="494145"/>
                  <a:pt x="1763684" y="492561"/>
                  <a:pt x="1764617" y="492561"/>
                </a:cubicBezTo>
                <a:cubicBezTo>
                  <a:pt x="1765552" y="492561"/>
                  <a:pt x="1766487" y="493351"/>
                  <a:pt x="1766487" y="493351"/>
                </a:cubicBezTo>
                <a:cubicBezTo>
                  <a:pt x="1767422" y="494145"/>
                  <a:pt x="1769290" y="494935"/>
                  <a:pt x="1769290" y="494935"/>
                </a:cubicBezTo>
                <a:lnTo>
                  <a:pt x="1767422" y="496516"/>
                </a:lnTo>
                <a:lnTo>
                  <a:pt x="1765552" y="498100"/>
                </a:lnTo>
                <a:cubicBezTo>
                  <a:pt x="1765552" y="498890"/>
                  <a:pt x="1767422" y="499681"/>
                  <a:pt x="1767422" y="499681"/>
                </a:cubicBezTo>
                <a:cubicBezTo>
                  <a:pt x="1768358" y="499681"/>
                  <a:pt x="1769290" y="498100"/>
                  <a:pt x="1769290" y="498100"/>
                </a:cubicBezTo>
                <a:cubicBezTo>
                  <a:pt x="1770225" y="498100"/>
                  <a:pt x="1771160" y="498890"/>
                  <a:pt x="1771160" y="499681"/>
                </a:cubicBezTo>
                <a:cubicBezTo>
                  <a:pt x="1772096" y="499681"/>
                  <a:pt x="1773031" y="500471"/>
                  <a:pt x="1773966" y="500471"/>
                </a:cubicBezTo>
                <a:cubicBezTo>
                  <a:pt x="1773966" y="501261"/>
                  <a:pt x="1772096" y="502052"/>
                  <a:pt x="1772096" y="502845"/>
                </a:cubicBezTo>
                <a:lnTo>
                  <a:pt x="1770225" y="504426"/>
                </a:lnTo>
                <a:cubicBezTo>
                  <a:pt x="1770225" y="505217"/>
                  <a:pt x="1772096" y="505217"/>
                  <a:pt x="1772096" y="506007"/>
                </a:cubicBezTo>
                <a:cubicBezTo>
                  <a:pt x="1773031" y="506007"/>
                  <a:pt x="1773966" y="506797"/>
                  <a:pt x="1774898" y="506797"/>
                </a:cubicBezTo>
                <a:cubicBezTo>
                  <a:pt x="1775833" y="506007"/>
                  <a:pt x="1776769" y="504426"/>
                  <a:pt x="1777704" y="503636"/>
                </a:cubicBezTo>
                <a:cubicBezTo>
                  <a:pt x="1778639" y="502052"/>
                  <a:pt x="1779571" y="501261"/>
                  <a:pt x="1780506" y="499681"/>
                </a:cubicBezTo>
                <a:cubicBezTo>
                  <a:pt x="1782377" y="498890"/>
                  <a:pt x="1783312" y="497306"/>
                  <a:pt x="1784248" y="496516"/>
                </a:cubicBezTo>
                <a:cubicBezTo>
                  <a:pt x="1784248" y="495725"/>
                  <a:pt x="1785180" y="494935"/>
                  <a:pt x="1786115" y="494935"/>
                </a:cubicBezTo>
                <a:cubicBezTo>
                  <a:pt x="1786115" y="494145"/>
                  <a:pt x="1787050" y="493351"/>
                  <a:pt x="1787050" y="492561"/>
                </a:cubicBezTo>
                <a:lnTo>
                  <a:pt x="1788921" y="494145"/>
                </a:lnTo>
                <a:cubicBezTo>
                  <a:pt x="1789853" y="494935"/>
                  <a:pt x="1787985" y="495725"/>
                  <a:pt x="1787985" y="495725"/>
                </a:cubicBezTo>
                <a:cubicBezTo>
                  <a:pt x="1788921" y="496516"/>
                  <a:pt x="1788921" y="497306"/>
                  <a:pt x="1789853" y="497306"/>
                </a:cubicBezTo>
                <a:cubicBezTo>
                  <a:pt x="1790788" y="497306"/>
                  <a:pt x="1791723" y="498890"/>
                  <a:pt x="1791723" y="498890"/>
                </a:cubicBezTo>
                <a:cubicBezTo>
                  <a:pt x="1792659" y="498890"/>
                  <a:pt x="1792659" y="496516"/>
                  <a:pt x="1793594" y="497306"/>
                </a:cubicBezTo>
                <a:cubicBezTo>
                  <a:pt x="1794526" y="497306"/>
                  <a:pt x="1794526" y="498100"/>
                  <a:pt x="1795461" y="498100"/>
                </a:cubicBezTo>
                <a:cubicBezTo>
                  <a:pt x="1795461" y="498890"/>
                  <a:pt x="1794526" y="499681"/>
                  <a:pt x="1793594" y="499681"/>
                </a:cubicBezTo>
                <a:cubicBezTo>
                  <a:pt x="1793594" y="500471"/>
                  <a:pt x="1792659" y="501261"/>
                  <a:pt x="1792659" y="502052"/>
                </a:cubicBezTo>
                <a:lnTo>
                  <a:pt x="1794526" y="502845"/>
                </a:lnTo>
                <a:cubicBezTo>
                  <a:pt x="1794526" y="503636"/>
                  <a:pt x="1792659" y="504426"/>
                  <a:pt x="1792659" y="505217"/>
                </a:cubicBezTo>
                <a:cubicBezTo>
                  <a:pt x="1792659" y="505217"/>
                  <a:pt x="1794526" y="506007"/>
                  <a:pt x="1795461" y="506007"/>
                </a:cubicBezTo>
                <a:cubicBezTo>
                  <a:pt x="1795461" y="506797"/>
                  <a:pt x="1793594" y="507591"/>
                  <a:pt x="1793594" y="508381"/>
                </a:cubicBezTo>
                <a:cubicBezTo>
                  <a:pt x="1793594" y="508381"/>
                  <a:pt x="1791723" y="509172"/>
                  <a:pt x="1791723" y="509962"/>
                </a:cubicBezTo>
                <a:lnTo>
                  <a:pt x="1793594" y="510753"/>
                </a:lnTo>
                <a:cubicBezTo>
                  <a:pt x="1794526" y="510753"/>
                  <a:pt x="1794526" y="509962"/>
                  <a:pt x="1795461" y="509172"/>
                </a:cubicBezTo>
                <a:cubicBezTo>
                  <a:pt x="1796397" y="509172"/>
                  <a:pt x="1796397" y="508381"/>
                  <a:pt x="1797332" y="507591"/>
                </a:cubicBezTo>
                <a:cubicBezTo>
                  <a:pt x="1797332" y="506797"/>
                  <a:pt x="1798267" y="506007"/>
                  <a:pt x="1798267" y="506007"/>
                </a:cubicBezTo>
                <a:cubicBezTo>
                  <a:pt x="1799202" y="505217"/>
                  <a:pt x="1796397" y="505217"/>
                  <a:pt x="1796397" y="504426"/>
                </a:cubicBezTo>
                <a:cubicBezTo>
                  <a:pt x="1796397" y="503636"/>
                  <a:pt x="1798267" y="503636"/>
                  <a:pt x="1798267" y="502845"/>
                </a:cubicBezTo>
                <a:lnTo>
                  <a:pt x="1800135" y="504426"/>
                </a:lnTo>
                <a:cubicBezTo>
                  <a:pt x="1801070" y="504426"/>
                  <a:pt x="1801070" y="502052"/>
                  <a:pt x="1802005" y="502052"/>
                </a:cubicBezTo>
                <a:cubicBezTo>
                  <a:pt x="1802940" y="502052"/>
                  <a:pt x="1802940" y="503636"/>
                  <a:pt x="1803876" y="503636"/>
                </a:cubicBezTo>
                <a:cubicBezTo>
                  <a:pt x="1805743" y="504426"/>
                  <a:pt x="1806678" y="505217"/>
                  <a:pt x="1808549" y="506007"/>
                </a:cubicBezTo>
                <a:cubicBezTo>
                  <a:pt x="1808549" y="506007"/>
                  <a:pt x="1809481" y="505217"/>
                  <a:pt x="1809481" y="504426"/>
                </a:cubicBezTo>
                <a:cubicBezTo>
                  <a:pt x="1809481" y="504426"/>
                  <a:pt x="1807614" y="503636"/>
                  <a:pt x="1807614" y="502845"/>
                </a:cubicBezTo>
                <a:lnTo>
                  <a:pt x="1805743" y="502052"/>
                </a:lnTo>
                <a:cubicBezTo>
                  <a:pt x="1805743" y="501261"/>
                  <a:pt x="1806678" y="500471"/>
                  <a:pt x="1807614" y="500471"/>
                </a:cubicBezTo>
                <a:cubicBezTo>
                  <a:pt x="1806678" y="499681"/>
                  <a:pt x="1805743" y="498890"/>
                  <a:pt x="1804808" y="498890"/>
                </a:cubicBezTo>
                <a:lnTo>
                  <a:pt x="1806678" y="497306"/>
                </a:lnTo>
                <a:lnTo>
                  <a:pt x="1808549" y="498100"/>
                </a:lnTo>
                <a:cubicBezTo>
                  <a:pt x="1809481" y="498890"/>
                  <a:pt x="1810416" y="499681"/>
                  <a:pt x="1810416" y="499681"/>
                </a:cubicBezTo>
                <a:cubicBezTo>
                  <a:pt x="1811351" y="500471"/>
                  <a:pt x="1812287" y="500471"/>
                  <a:pt x="1813222" y="501261"/>
                </a:cubicBezTo>
                <a:cubicBezTo>
                  <a:pt x="1813222" y="501261"/>
                  <a:pt x="1815089" y="502845"/>
                  <a:pt x="1815089" y="502052"/>
                </a:cubicBezTo>
                <a:lnTo>
                  <a:pt x="1816960" y="500471"/>
                </a:lnTo>
                <a:lnTo>
                  <a:pt x="1814157" y="499681"/>
                </a:lnTo>
                <a:cubicBezTo>
                  <a:pt x="1814157" y="498890"/>
                  <a:pt x="1816025" y="498100"/>
                  <a:pt x="1816025" y="497306"/>
                </a:cubicBezTo>
                <a:cubicBezTo>
                  <a:pt x="1816025" y="497306"/>
                  <a:pt x="1816960" y="496516"/>
                  <a:pt x="1817895" y="495725"/>
                </a:cubicBezTo>
                <a:cubicBezTo>
                  <a:pt x="1817895" y="494935"/>
                  <a:pt x="1818830" y="494935"/>
                  <a:pt x="1819762" y="494145"/>
                </a:cubicBezTo>
                <a:lnTo>
                  <a:pt x="1820698" y="492561"/>
                </a:lnTo>
                <a:lnTo>
                  <a:pt x="1822568" y="493351"/>
                </a:lnTo>
                <a:cubicBezTo>
                  <a:pt x="1823503" y="494145"/>
                  <a:pt x="1821633" y="494935"/>
                  <a:pt x="1821633" y="495725"/>
                </a:cubicBezTo>
                <a:cubicBezTo>
                  <a:pt x="1821633" y="495725"/>
                  <a:pt x="1819762" y="496516"/>
                  <a:pt x="1819762" y="497306"/>
                </a:cubicBezTo>
                <a:lnTo>
                  <a:pt x="1821633" y="498100"/>
                </a:lnTo>
                <a:cubicBezTo>
                  <a:pt x="1822568" y="498890"/>
                  <a:pt x="1823503" y="499681"/>
                  <a:pt x="1823503" y="499681"/>
                </a:cubicBezTo>
                <a:cubicBezTo>
                  <a:pt x="1824436" y="499681"/>
                  <a:pt x="1825371" y="498100"/>
                  <a:pt x="1825371" y="498100"/>
                </a:cubicBezTo>
                <a:cubicBezTo>
                  <a:pt x="1826306" y="497306"/>
                  <a:pt x="1826306" y="496516"/>
                  <a:pt x="1827241" y="496516"/>
                </a:cubicBezTo>
                <a:cubicBezTo>
                  <a:pt x="1828177" y="494935"/>
                  <a:pt x="1829109" y="494145"/>
                  <a:pt x="1830044" y="492561"/>
                </a:cubicBezTo>
                <a:cubicBezTo>
                  <a:pt x="1831915" y="493351"/>
                  <a:pt x="1832850" y="494145"/>
                  <a:pt x="1834717" y="495725"/>
                </a:cubicBezTo>
                <a:cubicBezTo>
                  <a:pt x="1833785" y="496516"/>
                  <a:pt x="1832850" y="498100"/>
                  <a:pt x="1830979" y="498890"/>
                </a:cubicBezTo>
                <a:cubicBezTo>
                  <a:pt x="1830044" y="500471"/>
                  <a:pt x="1829109" y="501261"/>
                  <a:pt x="1828177" y="502845"/>
                </a:cubicBezTo>
                <a:cubicBezTo>
                  <a:pt x="1829109" y="502845"/>
                  <a:pt x="1830044" y="503636"/>
                  <a:pt x="1830044" y="503636"/>
                </a:cubicBezTo>
                <a:cubicBezTo>
                  <a:pt x="1830979" y="503636"/>
                  <a:pt x="1830979" y="502052"/>
                  <a:pt x="1831915" y="502052"/>
                </a:cubicBezTo>
                <a:cubicBezTo>
                  <a:pt x="1832850" y="502052"/>
                  <a:pt x="1832850" y="503636"/>
                  <a:pt x="1833785" y="503636"/>
                </a:cubicBezTo>
                <a:cubicBezTo>
                  <a:pt x="1834717" y="503636"/>
                  <a:pt x="1834717" y="502052"/>
                  <a:pt x="1835653" y="502052"/>
                </a:cubicBezTo>
                <a:cubicBezTo>
                  <a:pt x="1835653" y="501261"/>
                  <a:pt x="1836588" y="502845"/>
                  <a:pt x="1837523" y="502845"/>
                </a:cubicBezTo>
                <a:cubicBezTo>
                  <a:pt x="1838458" y="502845"/>
                  <a:pt x="1838458" y="501261"/>
                  <a:pt x="1839391" y="501261"/>
                </a:cubicBezTo>
                <a:lnTo>
                  <a:pt x="1841261" y="502845"/>
                </a:lnTo>
                <a:cubicBezTo>
                  <a:pt x="1842196" y="502052"/>
                  <a:pt x="1842196" y="501261"/>
                  <a:pt x="1843132" y="500471"/>
                </a:cubicBezTo>
                <a:cubicBezTo>
                  <a:pt x="1843132" y="500471"/>
                  <a:pt x="1844067" y="499681"/>
                  <a:pt x="1844067" y="498890"/>
                </a:cubicBezTo>
                <a:cubicBezTo>
                  <a:pt x="1844999" y="499681"/>
                  <a:pt x="1845934" y="499681"/>
                  <a:pt x="1846870" y="500471"/>
                </a:cubicBezTo>
                <a:cubicBezTo>
                  <a:pt x="1846870" y="500471"/>
                  <a:pt x="1848740" y="501261"/>
                  <a:pt x="1848740" y="502052"/>
                </a:cubicBezTo>
                <a:cubicBezTo>
                  <a:pt x="1848740" y="502052"/>
                  <a:pt x="1846870" y="502845"/>
                  <a:pt x="1846870" y="503636"/>
                </a:cubicBezTo>
                <a:cubicBezTo>
                  <a:pt x="1846870" y="503636"/>
                  <a:pt x="1848740" y="504426"/>
                  <a:pt x="1848740" y="505217"/>
                </a:cubicBezTo>
                <a:cubicBezTo>
                  <a:pt x="1848740" y="505217"/>
                  <a:pt x="1847805" y="506007"/>
                  <a:pt x="1847805" y="506797"/>
                </a:cubicBezTo>
                <a:cubicBezTo>
                  <a:pt x="1847805" y="507591"/>
                  <a:pt x="1849672" y="507591"/>
                  <a:pt x="1849672" y="507591"/>
                </a:cubicBezTo>
                <a:cubicBezTo>
                  <a:pt x="1850607" y="506797"/>
                  <a:pt x="1851543" y="506007"/>
                  <a:pt x="1852478" y="504426"/>
                </a:cubicBezTo>
                <a:cubicBezTo>
                  <a:pt x="1852478" y="503636"/>
                  <a:pt x="1851543" y="503636"/>
                  <a:pt x="1850607" y="502845"/>
                </a:cubicBezTo>
                <a:lnTo>
                  <a:pt x="1848740" y="502052"/>
                </a:lnTo>
                <a:cubicBezTo>
                  <a:pt x="1848740" y="501261"/>
                  <a:pt x="1850607" y="500471"/>
                  <a:pt x="1850607" y="499681"/>
                </a:cubicBezTo>
                <a:lnTo>
                  <a:pt x="1847805" y="498890"/>
                </a:lnTo>
                <a:cubicBezTo>
                  <a:pt x="1847805" y="498100"/>
                  <a:pt x="1849672" y="496516"/>
                  <a:pt x="1849672" y="496516"/>
                </a:cubicBezTo>
                <a:cubicBezTo>
                  <a:pt x="1850607" y="496516"/>
                  <a:pt x="1851543" y="498100"/>
                  <a:pt x="1851543" y="498100"/>
                </a:cubicBezTo>
                <a:cubicBezTo>
                  <a:pt x="1851543" y="498890"/>
                  <a:pt x="1853413" y="498890"/>
                  <a:pt x="1854345" y="499681"/>
                </a:cubicBezTo>
                <a:lnTo>
                  <a:pt x="1852478" y="501261"/>
                </a:lnTo>
                <a:cubicBezTo>
                  <a:pt x="1852478" y="502052"/>
                  <a:pt x="1853413" y="502052"/>
                  <a:pt x="1854345" y="502845"/>
                </a:cubicBezTo>
                <a:cubicBezTo>
                  <a:pt x="1854345" y="502845"/>
                  <a:pt x="1856216" y="504426"/>
                  <a:pt x="1856216" y="503636"/>
                </a:cubicBezTo>
                <a:cubicBezTo>
                  <a:pt x="1857151" y="503636"/>
                  <a:pt x="1858086" y="502052"/>
                  <a:pt x="1858086" y="502052"/>
                </a:cubicBezTo>
                <a:cubicBezTo>
                  <a:pt x="1859018" y="502052"/>
                  <a:pt x="1859954" y="503636"/>
                  <a:pt x="1859954" y="503636"/>
                </a:cubicBezTo>
                <a:cubicBezTo>
                  <a:pt x="1860889" y="503636"/>
                  <a:pt x="1861824" y="504426"/>
                  <a:pt x="1861824" y="505217"/>
                </a:cubicBezTo>
                <a:lnTo>
                  <a:pt x="1860889" y="506797"/>
                </a:lnTo>
                <a:cubicBezTo>
                  <a:pt x="1859954" y="507591"/>
                  <a:pt x="1859954" y="507591"/>
                  <a:pt x="1859018" y="508381"/>
                </a:cubicBezTo>
                <a:cubicBezTo>
                  <a:pt x="1859018" y="509172"/>
                  <a:pt x="1857151" y="509962"/>
                  <a:pt x="1857151" y="509962"/>
                </a:cubicBezTo>
                <a:cubicBezTo>
                  <a:pt x="1857151" y="510753"/>
                  <a:pt x="1859018" y="511546"/>
                  <a:pt x="1859954" y="511546"/>
                </a:cubicBezTo>
                <a:cubicBezTo>
                  <a:pt x="1859954" y="510753"/>
                  <a:pt x="1860889" y="510753"/>
                  <a:pt x="1860889" y="509962"/>
                </a:cubicBezTo>
                <a:cubicBezTo>
                  <a:pt x="1861824" y="509962"/>
                  <a:pt x="1862759" y="508381"/>
                  <a:pt x="1862759" y="508381"/>
                </a:cubicBezTo>
                <a:lnTo>
                  <a:pt x="1864627" y="509172"/>
                </a:lnTo>
                <a:lnTo>
                  <a:pt x="1866497" y="510753"/>
                </a:lnTo>
                <a:cubicBezTo>
                  <a:pt x="1867433" y="510753"/>
                  <a:pt x="1868368" y="509172"/>
                  <a:pt x="1868368" y="509172"/>
                </a:cubicBezTo>
                <a:cubicBezTo>
                  <a:pt x="1869300" y="508381"/>
                  <a:pt x="1869300" y="507591"/>
                  <a:pt x="1870235" y="507591"/>
                </a:cubicBezTo>
                <a:cubicBezTo>
                  <a:pt x="1870235" y="506797"/>
                  <a:pt x="1871171" y="506007"/>
                  <a:pt x="1872106" y="505217"/>
                </a:cubicBezTo>
                <a:lnTo>
                  <a:pt x="1869300" y="504426"/>
                </a:lnTo>
                <a:cubicBezTo>
                  <a:pt x="1869300" y="503636"/>
                  <a:pt x="1871171" y="502845"/>
                  <a:pt x="1871171" y="502052"/>
                </a:cubicBezTo>
                <a:cubicBezTo>
                  <a:pt x="1872106" y="502052"/>
                  <a:pt x="1872106" y="501261"/>
                  <a:pt x="1873041" y="500471"/>
                </a:cubicBezTo>
                <a:cubicBezTo>
                  <a:pt x="1873041" y="499681"/>
                  <a:pt x="1873976" y="499681"/>
                  <a:pt x="1873976" y="498890"/>
                </a:cubicBezTo>
                <a:cubicBezTo>
                  <a:pt x="1874909" y="498890"/>
                  <a:pt x="1875844" y="497306"/>
                  <a:pt x="1875844" y="497306"/>
                </a:cubicBezTo>
                <a:lnTo>
                  <a:pt x="1877714" y="498100"/>
                </a:lnTo>
                <a:cubicBezTo>
                  <a:pt x="1877714" y="498890"/>
                  <a:pt x="1875844" y="499681"/>
                  <a:pt x="1876779" y="500471"/>
                </a:cubicBezTo>
                <a:lnTo>
                  <a:pt x="1878647" y="501261"/>
                </a:lnTo>
                <a:cubicBezTo>
                  <a:pt x="1877714" y="502052"/>
                  <a:pt x="1877714" y="502845"/>
                  <a:pt x="1876779" y="503636"/>
                </a:cubicBezTo>
                <a:cubicBezTo>
                  <a:pt x="1876779" y="503636"/>
                  <a:pt x="1875844" y="504426"/>
                  <a:pt x="1874909" y="505217"/>
                </a:cubicBezTo>
                <a:lnTo>
                  <a:pt x="1873976" y="506797"/>
                </a:lnTo>
                <a:cubicBezTo>
                  <a:pt x="1873976" y="506797"/>
                  <a:pt x="1875844" y="507591"/>
                  <a:pt x="1875844" y="508381"/>
                </a:cubicBezTo>
                <a:cubicBezTo>
                  <a:pt x="1876779" y="508381"/>
                  <a:pt x="1877714" y="509172"/>
                  <a:pt x="1877714" y="509172"/>
                </a:cubicBezTo>
                <a:cubicBezTo>
                  <a:pt x="1877714" y="509172"/>
                  <a:pt x="1879582" y="508381"/>
                  <a:pt x="1879582" y="507591"/>
                </a:cubicBezTo>
                <a:cubicBezTo>
                  <a:pt x="1879582" y="507591"/>
                  <a:pt x="1877714" y="506797"/>
                  <a:pt x="1877714" y="506007"/>
                </a:cubicBezTo>
                <a:lnTo>
                  <a:pt x="1878647" y="504426"/>
                </a:lnTo>
                <a:cubicBezTo>
                  <a:pt x="1879582" y="504426"/>
                  <a:pt x="1881452" y="506007"/>
                  <a:pt x="1881452" y="506007"/>
                </a:cubicBezTo>
                <a:lnTo>
                  <a:pt x="1882388" y="504426"/>
                </a:lnTo>
                <a:cubicBezTo>
                  <a:pt x="1882388" y="503636"/>
                  <a:pt x="1880517" y="503636"/>
                  <a:pt x="1880517" y="502845"/>
                </a:cubicBezTo>
                <a:cubicBezTo>
                  <a:pt x="1880517" y="502052"/>
                  <a:pt x="1882388" y="502052"/>
                  <a:pt x="1882388" y="501261"/>
                </a:cubicBezTo>
                <a:cubicBezTo>
                  <a:pt x="1883320" y="499681"/>
                  <a:pt x="1884255" y="498890"/>
                  <a:pt x="1885190" y="497306"/>
                </a:cubicBezTo>
                <a:cubicBezTo>
                  <a:pt x="1886125" y="497306"/>
                  <a:pt x="1887061" y="495725"/>
                  <a:pt x="1887061" y="495725"/>
                </a:cubicBezTo>
                <a:lnTo>
                  <a:pt x="1888928" y="497306"/>
                </a:lnTo>
                <a:cubicBezTo>
                  <a:pt x="1888928" y="497306"/>
                  <a:pt x="1887996" y="498890"/>
                  <a:pt x="1887061" y="498890"/>
                </a:cubicBezTo>
                <a:cubicBezTo>
                  <a:pt x="1887061" y="499681"/>
                  <a:pt x="1886125" y="500471"/>
                  <a:pt x="1886125" y="500471"/>
                </a:cubicBezTo>
                <a:cubicBezTo>
                  <a:pt x="1885190" y="501261"/>
                  <a:pt x="1885190" y="502052"/>
                  <a:pt x="1884255" y="502845"/>
                </a:cubicBezTo>
                <a:cubicBezTo>
                  <a:pt x="1885190" y="502845"/>
                  <a:pt x="1886125" y="503636"/>
                  <a:pt x="1886125" y="503636"/>
                </a:cubicBezTo>
                <a:cubicBezTo>
                  <a:pt x="1887061" y="503636"/>
                  <a:pt x="1887996" y="505217"/>
                  <a:pt x="1888928" y="505217"/>
                </a:cubicBezTo>
                <a:lnTo>
                  <a:pt x="1887061" y="506797"/>
                </a:lnTo>
                <a:cubicBezTo>
                  <a:pt x="1886125" y="507591"/>
                  <a:pt x="1886125" y="508381"/>
                  <a:pt x="1885190" y="508381"/>
                </a:cubicBezTo>
                <a:cubicBezTo>
                  <a:pt x="1885190" y="509172"/>
                  <a:pt x="1884255" y="509962"/>
                  <a:pt x="1883320" y="510753"/>
                </a:cubicBezTo>
                <a:lnTo>
                  <a:pt x="1886125" y="511546"/>
                </a:lnTo>
                <a:cubicBezTo>
                  <a:pt x="1886125" y="512337"/>
                  <a:pt x="1884255" y="513127"/>
                  <a:pt x="1884255" y="513917"/>
                </a:cubicBezTo>
                <a:lnTo>
                  <a:pt x="1886125" y="514708"/>
                </a:lnTo>
                <a:cubicBezTo>
                  <a:pt x="1886125" y="514708"/>
                  <a:pt x="1887996" y="513917"/>
                  <a:pt x="1887996" y="513127"/>
                </a:cubicBezTo>
                <a:cubicBezTo>
                  <a:pt x="1887996" y="512337"/>
                  <a:pt x="1886125" y="512337"/>
                  <a:pt x="1886125" y="511546"/>
                </a:cubicBezTo>
                <a:cubicBezTo>
                  <a:pt x="1886125" y="511546"/>
                  <a:pt x="1887061" y="510753"/>
                  <a:pt x="1887061" y="509962"/>
                </a:cubicBezTo>
                <a:cubicBezTo>
                  <a:pt x="1887996" y="509172"/>
                  <a:pt x="1887996" y="509172"/>
                  <a:pt x="1888928" y="508381"/>
                </a:cubicBezTo>
                <a:cubicBezTo>
                  <a:pt x="1888928" y="508381"/>
                  <a:pt x="1889863" y="506797"/>
                  <a:pt x="1890798" y="506797"/>
                </a:cubicBezTo>
                <a:lnTo>
                  <a:pt x="1892669" y="507591"/>
                </a:lnTo>
                <a:lnTo>
                  <a:pt x="1894536" y="506007"/>
                </a:lnTo>
                <a:cubicBezTo>
                  <a:pt x="1894536" y="506007"/>
                  <a:pt x="1891734" y="505217"/>
                  <a:pt x="1891734" y="504426"/>
                </a:cubicBezTo>
                <a:cubicBezTo>
                  <a:pt x="1892669" y="504426"/>
                  <a:pt x="1893601" y="503636"/>
                  <a:pt x="1893601" y="502845"/>
                </a:cubicBezTo>
                <a:lnTo>
                  <a:pt x="1895472" y="501261"/>
                </a:lnTo>
                <a:lnTo>
                  <a:pt x="1897342" y="502845"/>
                </a:lnTo>
                <a:cubicBezTo>
                  <a:pt x="1897342" y="502052"/>
                  <a:pt x="1899210" y="501261"/>
                  <a:pt x="1899210" y="500471"/>
                </a:cubicBezTo>
                <a:lnTo>
                  <a:pt x="1897342" y="499681"/>
                </a:lnTo>
                <a:cubicBezTo>
                  <a:pt x="1896407" y="498890"/>
                  <a:pt x="1898277" y="498100"/>
                  <a:pt x="1898277" y="497306"/>
                </a:cubicBezTo>
                <a:lnTo>
                  <a:pt x="1896407" y="496516"/>
                </a:lnTo>
                <a:cubicBezTo>
                  <a:pt x="1896407" y="495725"/>
                  <a:pt x="1897342" y="494935"/>
                  <a:pt x="1898277" y="494935"/>
                </a:cubicBezTo>
                <a:cubicBezTo>
                  <a:pt x="1898277" y="494145"/>
                  <a:pt x="1899210" y="495725"/>
                  <a:pt x="1900145" y="495725"/>
                </a:cubicBezTo>
                <a:cubicBezTo>
                  <a:pt x="1901080" y="495725"/>
                  <a:pt x="1901080" y="494145"/>
                  <a:pt x="1902015" y="494145"/>
                </a:cubicBezTo>
                <a:cubicBezTo>
                  <a:pt x="1902015" y="494145"/>
                  <a:pt x="1902951" y="495725"/>
                  <a:pt x="1903886" y="495725"/>
                </a:cubicBezTo>
                <a:cubicBezTo>
                  <a:pt x="1903886" y="495725"/>
                  <a:pt x="1904818" y="494145"/>
                  <a:pt x="1905753" y="493351"/>
                </a:cubicBezTo>
                <a:lnTo>
                  <a:pt x="1907624" y="494935"/>
                </a:lnTo>
                <a:lnTo>
                  <a:pt x="1905753" y="496516"/>
                </a:lnTo>
                <a:cubicBezTo>
                  <a:pt x="1905753" y="497306"/>
                  <a:pt x="1907624" y="498100"/>
                  <a:pt x="1907624" y="498100"/>
                </a:cubicBezTo>
                <a:lnTo>
                  <a:pt x="1909491" y="496516"/>
                </a:lnTo>
                <a:cubicBezTo>
                  <a:pt x="1909491" y="495725"/>
                  <a:pt x="1907624" y="495725"/>
                  <a:pt x="1907624" y="494935"/>
                </a:cubicBezTo>
                <a:cubicBezTo>
                  <a:pt x="1907624" y="494935"/>
                  <a:pt x="1909491" y="494145"/>
                  <a:pt x="1909491" y="493351"/>
                </a:cubicBezTo>
                <a:lnTo>
                  <a:pt x="1906689" y="491770"/>
                </a:lnTo>
                <a:cubicBezTo>
                  <a:pt x="1907624" y="491770"/>
                  <a:pt x="1907624" y="490189"/>
                  <a:pt x="1908556" y="490189"/>
                </a:cubicBezTo>
                <a:cubicBezTo>
                  <a:pt x="1909491" y="490189"/>
                  <a:pt x="1910427" y="491770"/>
                  <a:pt x="1910427" y="491770"/>
                </a:cubicBezTo>
                <a:lnTo>
                  <a:pt x="1912297" y="492561"/>
                </a:lnTo>
                <a:cubicBezTo>
                  <a:pt x="1913229" y="493351"/>
                  <a:pt x="1911362" y="494145"/>
                  <a:pt x="1911362" y="494935"/>
                </a:cubicBezTo>
                <a:lnTo>
                  <a:pt x="1913229" y="495725"/>
                </a:lnTo>
                <a:cubicBezTo>
                  <a:pt x="1913229" y="496516"/>
                  <a:pt x="1911362" y="497306"/>
                  <a:pt x="1911362" y="498100"/>
                </a:cubicBezTo>
                <a:cubicBezTo>
                  <a:pt x="1911362" y="498100"/>
                  <a:pt x="1913229" y="498890"/>
                  <a:pt x="1914165" y="498890"/>
                </a:cubicBezTo>
                <a:lnTo>
                  <a:pt x="1916035" y="500471"/>
                </a:lnTo>
                <a:lnTo>
                  <a:pt x="1914165" y="502052"/>
                </a:lnTo>
                <a:cubicBezTo>
                  <a:pt x="1914165" y="502845"/>
                  <a:pt x="1916035" y="503636"/>
                  <a:pt x="1916035" y="503636"/>
                </a:cubicBezTo>
                <a:cubicBezTo>
                  <a:pt x="1916970" y="503636"/>
                  <a:pt x="1917906" y="504426"/>
                  <a:pt x="1918838" y="505217"/>
                </a:cubicBezTo>
                <a:lnTo>
                  <a:pt x="1920708" y="506007"/>
                </a:lnTo>
                <a:cubicBezTo>
                  <a:pt x="1920708" y="506797"/>
                  <a:pt x="1918838" y="507591"/>
                  <a:pt x="1918838" y="508381"/>
                </a:cubicBezTo>
                <a:lnTo>
                  <a:pt x="1920708" y="509172"/>
                </a:lnTo>
                <a:cubicBezTo>
                  <a:pt x="1921644" y="509172"/>
                  <a:pt x="1922579" y="507591"/>
                  <a:pt x="1922579" y="507591"/>
                </a:cubicBezTo>
                <a:cubicBezTo>
                  <a:pt x="1922579" y="507591"/>
                  <a:pt x="1920708" y="506797"/>
                  <a:pt x="1920708" y="506007"/>
                </a:cubicBezTo>
                <a:cubicBezTo>
                  <a:pt x="1920708" y="506007"/>
                  <a:pt x="1921644" y="505217"/>
                  <a:pt x="1921644" y="504426"/>
                </a:cubicBezTo>
                <a:cubicBezTo>
                  <a:pt x="1922579" y="504426"/>
                  <a:pt x="1923511" y="503636"/>
                  <a:pt x="1923511" y="502845"/>
                </a:cubicBezTo>
                <a:cubicBezTo>
                  <a:pt x="1923511" y="502052"/>
                  <a:pt x="1925381" y="501261"/>
                  <a:pt x="1925381" y="501261"/>
                </a:cubicBezTo>
                <a:cubicBezTo>
                  <a:pt x="1925381" y="500471"/>
                  <a:pt x="1923511" y="499681"/>
                  <a:pt x="1923511" y="499681"/>
                </a:cubicBezTo>
                <a:cubicBezTo>
                  <a:pt x="1923511" y="498890"/>
                  <a:pt x="1924446" y="498100"/>
                  <a:pt x="1924446" y="498100"/>
                </a:cubicBezTo>
                <a:cubicBezTo>
                  <a:pt x="1925381" y="497306"/>
                  <a:pt x="1925381" y="496516"/>
                  <a:pt x="1926317" y="495725"/>
                </a:cubicBezTo>
                <a:cubicBezTo>
                  <a:pt x="1927252" y="494935"/>
                  <a:pt x="1928187" y="493351"/>
                  <a:pt x="1929119" y="492561"/>
                </a:cubicBezTo>
                <a:cubicBezTo>
                  <a:pt x="1930990" y="493351"/>
                  <a:pt x="1931925" y="494145"/>
                  <a:pt x="1933792" y="494935"/>
                </a:cubicBezTo>
                <a:cubicBezTo>
                  <a:pt x="1933792" y="495725"/>
                  <a:pt x="1935663" y="495725"/>
                  <a:pt x="1935663" y="496516"/>
                </a:cubicBezTo>
                <a:cubicBezTo>
                  <a:pt x="1935663" y="497306"/>
                  <a:pt x="1933792" y="498100"/>
                  <a:pt x="1933792" y="498100"/>
                </a:cubicBezTo>
                <a:cubicBezTo>
                  <a:pt x="1934728" y="498890"/>
                  <a:pt x="1936598" y="498890"/>
                  <a:pt x="1936598" y="499681"/>
                </a:cubicBezTo>
                <a:lnTo>
                  <a:pt x="1934728" y="501261"/>
                </a:lnTo>
                <a:cubicBezTo>
                  <a:pt x="1934728" y="502052"/>
                  <a:pt x="1936598" y="502845"/>
                  <a:pt x="1936598" y="502845"/>
                </a:cubicBezTo>
                <a:cubicBezTo>
                  <a:pt x="1937533" y="502845"/>
                  <a:pt x="1938466" y="501261"/>
                  <a:pt x="1938466" y="501261"/>
                </a:cubicBezTo>
                <a:cubicBezTo>
                  <a:pt x="1938466" y="501261"/>
                  <a:pt x="1939401" y="498890"/>
                  <a:pt x="1940336" y="499681"/>
                </a:cubicBezTo>
                <a:lnTo>
                  <a:pt x="1942207" y="500471"/>
                </a:lnTo>
                <a:cubicBezTo>
                  <a:pt x="1942207" y="501261"/>
                  <a:pt x="1940336" y="502052"/>
                  <a:pt x="1940336" y="502052"/>
                </a:cubicBezTo>
                <a:cubicBezTo>
                  <a:pt x="1940336" y="502845"/>
                  <a:pt x="1942207" y="502845"/>
                  <a:pt x="1942207" y="503636"/>
                </a:cubicBezTo>
                <a:cubicBezTo>
                  <a:pt x="1944074" y="502845"/>
                  <a:pt x="1945009" y="501261"/>
                  <a:pt x="1945945" y="500471"/>
                </a:cubicBezTo>
                <a:cubicBezTo>
                  <a:pt x="1945945" y="499681"/>
                  <a:pt x="1946880" y="498890"/>
                  <a:pt x="1946880" y="498100"/>
                </a:cubicBezTo>
                <a:cubicBezTo>
                  <a:pt x="1947812" y="498100"/>
                  <a:pt x="1945009" y="497306"/>
                  <a:pt x="1945009" y="497306"/>
                </a:cubicBezTo>
                <a:cubicBezTo>
                  <a:pt x="1945009" y="496516"/>
                  <a:pt x="1946880" y="495725"/>
                  <a:pt x="1946880" y="495725"/>
                </a:cubicBezTo>
                <a:cubicBezTo>
                  <a:pt x="1946880" y="494935"/>
                  <a:pt x="1947812" y="493351"/>
                  <a:pt x="1948747" y="493351"/>
                </a:cubicBezTo>
                <a:lnTo>
                  <a:pt x="1950618" y="494935"/>
                </a:lnTo>
                <a:cubicBezTo>
                  <a:pt x="1950618" y="495725"/>
                  <a:pt x="1948747" y="496516"/>
                  <a:pt x="1948747" y="496516"/>
                </a:cubicBezTo>
                <a:cubicBezTo>
                  <a:pt x="1949683" y="497306"/>
                  <a:pt x="1950618" y="497306"/>
                  <a:pt x="1950618" y="498100"/>
                </a:cubicBezTo>
                <a:cubicBezTo>
                  <a:pt x="1951553" y="498100"/>
                  <a:pt x="1953420" y="498890"/>
                  <a:pt x="1953420" y="499681"/>
                </a:cubicBezTo>
                <a:lnTo>
                  <a:pt x="1951553" y="501261"/>
                </a:lnTo>
                <a:cubicBezTo>
                  <a:pt x="1951553" y="501261"/>
                  <a:pt x="1953420" y="502052"/>
                  <a:pt x="1953420" y="502845"/>
                </a:cubicBezTo>
                <a:cubicBezTo>
                  <a:pt x="1954356" y="502845"/>
                  <a:pt x="1955291" y="503636"/>
                  <a:pt x="1955291" y="503636"/>
                </a:cubicBezTo>
                <a:cubicBezTo>
                  <a:pt x="1955291" y="504426"/>
                  <a:pt x="1954356" y="505217"/>
                  <a:pt x="1954356" y="506007"/>
                </a:cubicBezTo>
                <a:cubicBezTo>
                  <a:pt x="1953420" y="506007"/>
                  <a:pt x="1952488" y="506797"/>
                  <a:pt x="1952488" y="507591"/>
                </a:cubicBezTo>
                <a:lnTo>
                  <a:pt x="1954356" y="508381"/>
                </a:lnTo>
                <a:cubicBezTo>
                  <a:pt x="1954356" y="509172"/>
                  <a:pt x="1953420" y="509962"/>
                  <a:pt x="1953420" y="510753"/>
                </a:cubicBezTo>
                <a:cubicBezTo>
                  <a:pt x="1952488" y="510753"/>
                  <a:pt x="1955291" y="511546"/>
                  <a:pt x="1955291" y="511546"/>
                </a:cubicBezTo>
                <a:cubicBezTo>
                  <a:pt x="1955291" y="511546"/>
                  <a:pt x="1957162" y="510753"/>
                  <a:pt x="1956226" y="509962"/>
                </a:cubicBezTo>
                <a:cubicBezTo>
                  <a:pt x="1956226" y="509962"/>
                  <a:pt x="1954356" y="509172"/>
                  <a:pt x="1954356" y="508381"/>
                </a:cubicBezTo>
                <a:cubicBezTo>
                  <a:pt x="1954356" y="508381"/>
                  <a:pt x="1956226" y="507591"/>
                  <a:pt x="1956226" y="506797"/>
                </a:cubicBezTo>
                <a:cubicBezTo>
                  <a:pt x="1956226" y="506007"/>
                  <a:pt x="1957162" y="506007"/>
                  <a:pt x="1958097" y="505217"/>
                </a:cubicBezTo>
                <a:cubicBezTo>
                  <a:pt x="1958097" y="504426"/>
                  <a:pt x="1959029" y="503636"/>
                  <a:pt x="1959029" y="503636"/>
                </a:cubicBezTo>
                <a:cubicBezTo>
                  <a:pt x="1959964" y="502052"/>
                  <a:pt x="1961835" y="501261"/>
                  <a:pt x="1962770" y="499681"/>
                </a:cubicBezTo>
                <a:cubicBezTo>
                  <a:pt x="1963702" y="498890"/>
                  <a:pt x="1964637" y="497306"/>
                  <a:pt x="1965573" y="496516"/>
                </a:cubicBezTo>
                <a:cubicBezTo>
                  <a:pt x="1966508" y="495725"/>
                  <a:pt x="1966508" y="494935"/>
                  <a:pt x="1967443" y="494935"/>
                </a:cubicBezTo>
                <a:cubicBezTo>
                  <a:pt x="1967443" y="494145"/>
                  <a:pt x="1968375" y="493351"/>
                  <a:pt x="1969310" y="492561"/>
                </a:cubicBezTo>
                <a:lnTo>
                  <a:pt x="1971181" y="494145"/>
                </a:lnTo>
                <a:lnTo>
                  <a:pt x="1973048" y="495725"/>
                </a:lnTo>
                <a:cubicBezTo>
                  <a:pt x="1973984" y="495725"/>
                  <a:pt x="1973984" y="494145"/>
                  <a:pt x="1974919" y="494145"/>
                </a:cubicBezTo>
                <a:cubicBezTo>
                  <a:pt x="1974919" y="494145"/>
                  <a:pt x="1975854" y="494935"/>
                  <a:pt x="1976789" y="494935"/>
                </a:cubicBezTo>
                <a:lnTo>
                  <a:pt x="1978657" y="493351"/>
                </a:lnTo>
                <a:cubicBezTo>
                  <a:pt x="1978657" y="493351"/>
                  <a:pt x="1980527" y="494145"/>
                  <a:pt x="1980527" y="494935"/>
                </a:cubicBezTo>
                <a:cubicBezTo>
                  <a:pt x="1980527" y="494935"/>
                  <a:pt x="1978657" y="495725"/>
                  <a:pt x="1978657" y="496516"/>
                </a:cubicBezTo>
                <a:cubicBezTo>
                  <a:pt x="1978657" y="497306"/>
                  <a:pt x="1977725" y="498100"/>
                  <a:pt x="1977725" y="498100"/>
                </a:cubicBezTo>
                <a:cubicBezTo>
                  <a:pt x="1976789" y="498890"/>
                  <a:pt x="1975854" y="499681"/>
                  <a:pt x="1975854" y="499681"/>
                </a:cubicBezTo>
                <a:cubicBezTo>
                  <a:pt x="1974919" y="500471"/>
                  <a:pt x="1974919" y="501261"/>
                  <a:pt x="1973984" y="502052"/>
                </a:cubicBezTo>
                <a:cubicBezTo>
                  <a:pt x="1973984" y="502052"/>
                  <a:pt x="1973048" y="503636"/>
                  <a:pt x="1972116" y="503636"/>
                </a:cubicBezTo>
                <a:lnTo>
                  <a:pt x="1970246" y="502052"/>
                </a:lnTo>
                <a:cubicBezTo>
                  <a:pt x="1970246" y="502845"/>
                  <a:pt x="1968375" y="503636"/>
                  <a:pt x="1968375" y="503636"/>
                </a:cubicBezTo>
                <a:cubicBezTo>
                  <a:pt x="1969310" y="504426"/>
                  <a:pt x="1970246" y="504426"/>
                  <a:pt x="1971181" y="505217"/>
                </a:cubicBezTo>
                <a:cubicBezTo>
                  <a:pt x="1971181" y="506007"/>
                  <a:pt x="1973048" y="506007"/>
                  <a:pt x="1973048" y="506797"/>
                </a:cubicBezTo>
                <a:cubicBezTo>
                  <a:pt x="1973048" y="506797"/>
                  <a:pt x="1971181" y="507591"/>
                  <a:pt x="1971181" y="508381"/>
                </a:cubicBezTo>
                <a:cubicBezTo>
                  <a:pt x="1972116" y="508381"/>
                  <a:pt x="1973048" y="509962"/>
                  <a:pt x="1973048" y="509962"/>
                </a:cubicBezTo>
                <a:cubicBezTo>
                  <a:pt x="1973984" y="509962"/>
                  <a:pt x="1974919" y="508381"/>
                  <a:pt x="1974919" y="508381"/>
                </a:cubicBezTo>
                <a:cubicBezTo>
                  <a:pt x="1974919" y="507591"/>
                  <a:pt x="1976789" y="506797"/>
                  <a:pt x="1976789" y="506007"/>
                </a:cubicBezTo>
                <a:lnTo>
                  <a:pt x="1974919" y="505217"/>
                </a:lnTo>
                <a:cubicBezTo>
                  <a:pt x="1974919" y="504426"/>
                  <a:pt x="1975854" y="502845"/>
                  <a:pt x="1975854" y="502845"/>
                </a:cubicBezTo>
                <a:cubicBezTo>
                  <a:pt x="1976789" y="502845"/>
                  <a:pt x="1977725" y="504426"/>
                  <a:pt x="1978657" y="504426"/>
                </a:cubicBezTo>
                <a:lnTo>
                  <a:pt x="1979592" y="502845"/>
                </a:lnTo>
                <a:cubicBezTo>
                  <a:pt x="1980527" y="502052"/>
                  <a:pt x="1980527" y="501261"/>
                  <a:pt x="1981463" y="501261"/>
                </a:cubicBezTo>
                <a:cubicBezTo>
                  <a:pt x="1981463" y="500471"/>
                  <a:pt x="1982398" y="498890"/>
                  <a:pt x="1983330" y="498890"/>
                </a:cubicBezTo>
                <a:lnTo>
                  <a:pt x="1985201" y="500471"/>
                </a:lnTo>
                <a:cubicBezTo>
                  <a:pt x="1984265" y="502052"/>
                  <a:pt x="1983330" y="502845"/>
                  <a:pt x="1982398" y="504426"/>
                </a:cubicBezTo>
                <a:cubicBezTo>
                  <a:pt x="1983330" y="505217"/>
                  <a:pt x="1984265" y="506007"/>
                  <a:pt x="1986136" y="506797"/>
                </a:cubicBezTo>
                <a:cubicBezTo>
                  <a:pt x="1987071" y="505217"/>
                  <a:pt x="1988003" y="504426"/>
                  <a:pt x="1988939" y="502845"/>
                </a:cubicBezTo>
                <a:cubicBezTo>
                  <a:pt x="1988003" y="502052"/>
                  <a:pt x="1986136" y="501261"/>
                  <a:pt x="1985201" y="500471"/>
                </a:cubicBezTo>
                <a:cubicBezTo>
                  <a:pt x="1986136" y="500471"/>
                  <a:pt x="1986136" y="498890"/>
                  <a:pt x="1987071" y="498890"/>
                </a:cubicBezTo>
                <a:cubicBezTo>
                  <a:pt x="1987071" y="498100"/>
                  <a:pt x="1988003" y="497306"/>
                  <a:pt x="1988003" y="497306"/>
                </a:cubicBezTo>
                <a:lnTo>
                  <a:pt x="1990809" y="498100"/>
                </a:lnTo>
                <a:cubicBezTo>
                  <a:pt x="1990809" y="498890"/>
                  <a:pt x="1988939" y="499681"/>
                  <a:pt x="1988939" y="500471"/>
                </a:cubicBezTo>
                <a:lnTo>
                  <a:pt x="1990809" y="501261"/>
                </a:lnTo>
                <a:cubicBezTo>
                  <a:pt x="1991744" y="501261"/>
                  <a:pt x="1991744" y="499681"/>
                  <a:pt x="1992680" y="499681"/>
                </a:cubicBezTo>
                <a:cubicBezTo>
                  <a:pt x="1992680" y="499681"/>
                  <a:pt x="1993612" y="501261"/>
                  <a:pt x="1994547" y="501261"/>
                </a:cubicBezTo>
                <a:cubicBezTo>
                  <a:pt x="1995482" y="501261"/>
                  <a:pt x="1995482" y="499681"/>
                  <a:pt x="1996417" y="498890"/>
                </a:cubicBezTo>
                <a:cubicBezTo>
                  <a:pt x="1996417" y="498890"/>
                  <a:pt x="1997349" y="500471"/>
                  <a:pt x="1998285" y="500471"/>
                </a:cubicBezTo>
                <a:cubicBezTo>
                  <a:pt x="1999220" y="500471"/>
                  <a:pt x="1999220" y="498890"/>
                  <a:pt x="2000155" y="498890"/>
                </a:cubicBezTo>
                <a:cubicBezTo>
                  <a:pt x="2001091" y="499681"/>
                  <a:pt x="2002958" y="500471"/>
                  <a:pt x="2003893" y="501261"/>
                </a:cubicBezTo>
                <a:cubicBezTo>
                  <a:pt x="2002958" y="502845"/>
                  <a:pt x="2002026" y="503636"/>
                  <a:pt x="2001091" y="505217"/>
                </a:cubicBezTo>
                <a:cubicBezTo>
                  <a:pt x="2000155" y="506007"/>
                  <a:pt x="2000155" y="506007"/>
                  <a:pt x="1999220" y="506797"/>
                </a:cubicBezTo>
                <a:lnTo>
                  <a:pt x="1997349" y="508381"/>
                </a:lnTo>
                <a:cubicBezTo>
                  <a:pt x="1997349" y="508381"/>
                  <a:pt x="1999220" y="509962"/>
                  <a:pt x="2000155" y="509962"/>
                </a:cubicBezTo>
                <a:lnTo>
                  <a:pt x="2001091" y="508381"/>
                </a:lnTo>
                <a:cubicBezTo>
                  <a:pt x="2002026" y="507591"/>
                  <a:pt x="2002026" y="506797"/>
                  <a:pt x="2002958" y="506797"/>
                </a:cubicBezTo>
                <a:cubicBezTo>
                  <a:pt x="2003893" y="506007"/>
                  <a:pt x="2003893" y="505217"/>
                  <a:pt x="2004828" y="504426"/>
                </a:cubicBezTo>
                <a:cubicBezTo>
                  <a:pt x="2004828" y="504426"/>
                  <a:pt x="2005764" y="503636"/>
                  <a:pt x="2005764" y="502845"/>
                </a:cubicBezTo>
                <a:cubicBezTo>
                  <a:pt x="2006699" y="502052"/>
                  <a:pt x="2007631" y="501261"/>
                  <a:pt x="2007631" y="501261"/>
                </a:cubicBezTo>
                <a:cubicBezTo>
                  <a:pt x="2007631" y="500471"/>
                  <a:pt x="2005764" y="499681"/>
                  <a:pt x="2005764" y="499681"/>
                </a:cubicBezTo>
                <a:cubicBezTo>
                  <a:pt x="2004828" y="499681"/>
                  <a:pt x="2003893" y="498890"/>
                  <a:pt x="2003893" y="498100"/>
                </a:cubicBezTo>
                <a:cubicBezTo>
                  <a:pt x="2002958" y="498100"/>
                  <a:pt x="2004828" y="497306"/>
                  <a:pt x="2004828" y="496516"/>
                </a:cubicBezTo>
                <a:cubicBezTo>
                  <a:pt x="2005764" y="497306"/>
                  <a:pt x="2006699" y="497306"/>
                  <a:pt x="2007631" y="498100"/>
                </a:cubicBezTo>
                <a:cubicBezTo>
                  <a:pt x="2007631" y="498100"/>
                  <a:pt x="2008566" y="499681"/>
                  <a:pt x="2009502" y="499681"/>
                </a:cubicBezTo>
                <a:cubicBezTo>
                  <a:pt x="2009502" y="499681"/>
                  <a:pt x="2010437" y="498100"/>
                  <a:pt x="2010437" y="497306"/>
                </a:cubicBezTo>
                <a:cubicBezTo>
                  <a:pt x="2011372" y="497306"/>
                  <a:pt x="2012307" y="496516"/>
                  <a:pt x="2012307" y="495725"/>
                </a:cubicBezTo>
                <a:cubicBezTo>
                  <a:pt x="2012307" y="496516"/>
                  <a:pt x="2014175" y="496516"/>
                  <a:pt x="2014175" y="497306"/>
                </a:cubicBezTo>
                <a:lnTo>
                  <a:pt x="2013240" y="498890"/>
                </a:lnTo>
                <a:cubicBezTo>
                  <a:pt x="2012307" y="499681"/>
                  <a:pt x="2012307" y="500471"/>
                  <a:pt x="2011372" y="500471"/>
                </a:cubicBezTo>
                <a:cubicBezTo>
                  <a:pt x="2010437" y="501261"/>
                  <a:pt x="2010437" y="502052"/>
                  <a:pt x="2009502" y="502845"/>
                </a:cubicBezTo>
                <a:cubicBezTo>
                  <a:pt x="2009502" y="502845"/>
                  <a:pt x="2008566" y="503636"/>
                  <a:pt x="2008566" y="504426"/>
                </a:cubicBezTo>
                <a:cubicBezTo>
                  <a:pt x="2008566" y="504426"/>
                  <a:pt x="2009502" y="506007"/>
                  <a:pt x="2010437" y="505217"/>
                </a:cubicBezTo>
                <a:cubicBezTo>
                  <a:pt x="2010437" y="505217"/>
                  <a:pt x="2011372" y="503636"/>
                  <a:pt x="2012307" y="503636"/>
                </a:cubicBezTo>
                <a:cubicBezTo>
                  <a:pt x="2012307" y="503636"/>
                  <a:pt x="2013240" y="505217"/>
                  <a:pt x="2014175" y="505217"/>
                </a:cubicBezTo>
                <a:lnTo>
                  <a:pt x="2015110" y="503636"/>
                </a:lnTo>
                <a:cubicBezTo>
                  <a:pt x="2016045" y="502845"/>
                  <a:pt x="2016981" y="502052"/>
                  <a:pt x="2016981" y="501261"/>
                </a:cubicBezTo>
                <a:cubicBezTo>
                  <a:pt x="2016981" y="501261"/>
                  <a:pt x="2017916" y="499681"/>
                  <a:pt x="2018848" y="499681"/>
                </a:cubicBezTo>
                <a:lnTo>
                  <a:pt x="2020719" y="501261"/>
                </a:lnTo>
                <a:cubicBezTo>
                  <a:pt x="2021654" y="501261"/>
                  <a:pt x="2021654" y="499681"/>
                  <a:pt x="2022586" y="499681"/>
                </a:cubicBezTo>
                <a:cubicBezTo>
                  <a:pt x="2022586" y="499681"/>
                  <a:pt x="2023521" y="500471"/>
                  <a:pt x="2024457" y="500471"/>
                </a:cubicBezTo>
                <a:cubicBezTo>
                  <a:pt x="2025392" y="500471"/>
                  <a:pt x="2025392" y="498890"/>
                  <a:pt x="2026327" y="498890"/>
                </a:cubicBezTo>
                <a:cubicBezTo>
                  <a:pt x="2026327" y="498890"/>
                  <a:pt x="2027259" y="500471"/>
                  <a:pt x="2028194" y="500471"/>
                </a:cubicBezTo>
                <a:cubicBezTo>
                  <a:pt x="2027259" y="500471"/>
                  <a:pt x="2027259" y="502052"/>
                  <a:pt x="2026327" y="502052"/>
                </a:cubicBezTo>
                <a:cubicBezTo>
                  <a:pt x="2027259" y="502845"/>
                  <a:pt x="2028194" y="502845"/>
                  <a:pt x="2028194" y="503636"/>
                </a:cubicBezTo>
                <a:cubicBezTo>
                  <a:pt x="2029130" y="503636"/>
                  <a:pt x="2031000" y="504426"/>
                  <a:pt x="2031000" y="505217"/>
                </a:cubicBezTo>
                <a:cubicBezTo>
                  <a:pt x="2031000" y="505217"/>
                  <a:pt x="2029130" y="506007"/>
                  <a:pt x="2029130" y="506797"/>
                </a:cubicBezTo>
                <a:cubicBezTo>
                  <a:pt x="2028194" y="506797"/>
                  <a:pt x="2028194" y="507591"/>
                  <a:pt x="2027259" y="508381"/>
                </a:cubicBezTo>
                <a:cubicBezTo>
                  <a:pt x="2027259" y="509172"/>
                  <a:pt x="2026327" y="509172"/>
                  <a:pt x="2026327" y="509962"/>
                </a:cubicBezTo>
                <a:cubicBezTo>
                  <a:pt x="2026327" y="509962"/>
                  <a:pt x="2027259" y="511546"/>
                  <a:pt x="2028194" y="511546"/>
                </a:cubicBezTo>
                <a:cubicBezTo>
                  <a:pt x="2028194" y="511546"/>
                  <a:pt x="2029130" y="509962"/>
                  <a:pt x="2030065" y="509962"/>
                </a:cubicBezTo>
                <a:cubicBezTo>
                  <a:pt x="2030065" y="509172"/>
                  <a:pt x="2031000" y="508381"/>
                  <a:pt x="2031000" y="507591"/>
                </a:cubicBezTo>
                <a:cubicBezTo>
                  <a:pt x="2031936" y="507591"/>
                  <a:pt x="2031936" y="506797"/>
                  <a:pt x="2032868" y="506007"/>
                </a:cubicBezTo>
                <a:cubicBezTo>
                  <a:pt x="2032868" y="506007"/>
                  <a:pt x="2033803" y="504426"/>
                  <a:pt x="2034738" y="504426"/>
                </a:cubicBezTo>
                <a:cubicBezTo>
                  <a:pt x="2034738" y="504426"/>
                  <a:pt x="2035673" y="506007"/>
                  <a:pt x="2036609" y="506007"/>
                </a:cubicBezTo>
                <a:cubicBezTo>
                  <a:pt x="2036609" y="506007"/>
                  <a:pt x="2037541" y="503636"/>
                  <a:pt x="2038476" y="503636"/>
                </a:cubicBezTo>
                <a:lnTo>
                  <a:pt x="2040347" y="505217"/>
                </a:lnTo>
                <a:cubicBezTo>
                  <a:pt x="2040347" y="505217"/>
                  <a:pt x="2041282" y="504426"/>
                  <a:pt x="2042217" y="503636"/>
                </a:cubicBezTo>
                <a:cubicBezTo>
                  <a:pt x="2042217" y="502845"/>
                  <a:pt x="2043149" y="502052"/>
                  <a:pt x="2043149" y="502052"/>
                </a:cubicBezTo>
                <a:cubicBezTo>
                  <a:pt x="2044084" y="501261"/>
                  <a:pt x="2044084" y="500471"/>
                  <a:pt x="2045020" y="499681"/>
                </a:cubicBezTo>
                <a:cubicBezTo>
                  <a:pt x="2045955" y="499681"/>
                  <a:pt x="2045955" y="498890"/>
                  <a:pt x="2046890" y="498100"/>
                </a:cubicBezTo>
                <a:cubicBezTo>
                  <a:pt x="2046890" y="497306"/>
                  <a:pt x="2047822" y="497306"/>
                  <a:pt x="2047822" y="496516"/>
                </a:cubicBezTo>
                <a:cubicBezTo>
                  <a:pt x="2048758" y="495725"/>
                  <a:pt x="2049693" y="494935"/>
                  <a:pt x="2049693" y="494935"/>
                </a:cubicBezTo>
                <a:cubicBezTo>
                  <a:pt x="2049693" y="494145"/>
                  <a:pt x="2047822" y="493351"/>
                  <a:pt x="2047822" y="493351"/>
                </a:cubicBezTo>
                <a:cubicBezTo>
                  <a:pt x="2047822" y="493351"/>
                  <a:pt x="2048758" y="491770"/>
                  <a:pt x="2049693" y="491770"/>
                </a:cubicBezTo>
                <a:lnTo>
                  <a:pt x="2050628" y="490189"/>
                </a:lnTo>
                <a:cubicBezTo>
                  <a:pt x="2051563" y="490189"/>
                  <a:pt x="2052496" y="490980"/>
                  <a:pt x="2052496" y="490980"/>
                </a:cubicBezTo>
                <a:cubicBezTo>
                  <a:pt x="2053431" y="490980"/>
                  <a:pt x="2054366" y="489396"/>
                  <a:pt x="2054366" y="489396"/>
                </a:cubicBezTo>
                <a:lnTo>
                  <a:pt x="2056237" y="490980"/>
                </a:lnTo>
                <a:cubicBezTo>
                  <a:pt x="2056237" y="491770"/>
                  <a:pt x="2055301" y="491770"/>
                  <a:pt x="2055301" y="492561"/>
                </a:cubicBezTo>
                <a:cubicBezTo>
                  <a:pt x="2054366" y="493351"/>
                  <a:pt x="2053431" y="494145"/>
                  <a:pt x="2053431" y="494145"/>
                </a:cubicBezTo>
                <a:cubicBezTo>
                  <a:pt x="2053431" y="494935"/>
                  <a:pt x="2055301" y="495725"/>
                  <a:pt x="2055301" y="495725"/>
                </a:cubicBezTo>
                <a:lnTo>
                  <a:pt x="2054366" y="497306"/>
                </a:lnTo>
                <a:cubicBezTo>
                  <a:pt x="2053431" y="498100"/>
                  <a:pt x="2052496" y="498890"/>
                  <a:pt x="2052496" y="498890"/>
                </a:cubicBezTo>
                <a:cubicBezTo>
                  <a:pt x="2051563" y="499681"/>
                  <a:pt x="2051563" y="500471"/>
                  <a:pt x="2050628" y="501261"/>
                </a:cubicBezTo>
                <a:cubicBezTo>
                  <a:pt x="2050628" y="501261"/>
                  <a:pt x="2049693" y="502052"/>
                  <a:pt x="2048758" y="502845"/>
                </a:cubicBezTo>
                <a:cubicBezTo>
                  <a:pt x="2048758" y="502052"/>
                  <a:pt x="2047822" y="502052"/>
                  <a:pt x="2046890" y="501261"/>
                </a:cubicBezTo>
                <a:lnTo>
                  <a:pt x="2045020" y="502845"/>
                </a:lnTo>
                <a:cubicBezTo>
                  <a:pt x="2045020" y="503636"/>
                  <a:pt x="2047822" y="504426"/>
                  <a:pt x="2047822" y="504426"/>
                </a:cubicBezTo>
                <a:lnTo>
                  <a:pt x="2048758" y="502845"/>
                </a:lnTo>
                <a:cubicBezTo>
                  <a:pt x="2049693" y="502845"/>
                  <a:pt x="2050628" y="504426"/>
                  <a:pt x="2051563" y="504426"/>
                </a:cubicBezTo>
                <a:lnTo>
                  <a:pt x="2052496" y="502052"/>
                </a:lnTo>
                <a:cubicBezTo>
                  <a:pt x="2053431" y="502052"/>
                  <a:pt x="2055301" y="503636"/>
                  <a:pt x="2055301" y="503636"/>
                </a:cubicBezTo>
                <a:lnTo>
                  <a:pt x="2056237" y="502052"/>
                </a:lnTo>
                <a:cubicBezTo>
                  <a:pt x="2057169" y="502052"/>
                  <a:pt x="2058104" y="503636"/>
                  <a:pt x="2059039" y="503636"/>
                </a:cubicBezTo>
                <a:cubicBezTo>
                  <a:pt x="2059039" y="502845"/>
                  <a:pt x="2059975" y="501261"/>
                  <a:pt x="2059975" y="501261"/>
                </a:cubicBezTo>
                <a:cubicBezTo>
                  <a:pt x="2060910" y="501261"/>
                  <a:pt x="2061842" y="502845"/>
                  <a:pt x="2061842" y="502845"/>
                </a:cubicBezTo>
                <a:cubicBezTo>
                  <a:pt x="2062777" y="502052"/>
                  <a:pt x="2063713" y="502052"/>
                  <a:pt x="2063713" y="501261"/>
                </a:cubicBezTo>
                <a:cubicBezTo>
                  <a:pt x="2063713" y="500471"/>
                  <a:pt x="2065583" y="499681"/>
                  <a:pt x="2065583" y="499681"/>
                </a:cubicBezTo>
                <a:cubicBezTo>
                  <a:pt x="2065583" y="498890"/>
                  <a:pt x="2063713" y="498100"/>
                  <a:pt x="2063713" y="498100"/>
                </a:cubicBezTo>
                <a:cubicBezTo>
                  <a:pt x="2063713" y="497306"/>
                  <a:pt x="2064648" y="496516"/>
                  <a:pt x="2064648" y="496516"/>
                </a:cubicBezTo>
                <a:cubicBezTo>
                  <a:pt x="2064648" y="495725"/>
                  <a:pt x="2062777" y="494935"/>
                  <a:pt x="2062777" y="494935"/>
                </a:cubicBezTo>
                <a:cubicBezTo>
                  <a:pt x="2062777" y="494145"/>
                  <a:pt x="2064648" y="493351"/>
                  <a:pt x="2064648" y="493351"/>
                </a:cubicBezTo>
                <a:cubicBezTo>
                  <a:pt x="2064648" y="492561"/>
                  <a:pt x="2066518" y="491770"/>
                  <a:pt x="2066518" y="490980"/>
                </a:cubicBezTo>
                <a:cubicBezTo>
                  <a:pt x="2066518" y="491770"/>
                  <a:pt x="2068386" y="491770"/>
                  <a:pt x="2068386" y="492561"/>
                </a:cubicBezTo>
                <a:cubicBezTo>
                  <a:pt x="2068386" y="493351"/>
                  <a:pt x="2066518" y="494145"/>
                  <a:pt x="2066518" y="494145"/>
                </a:cubicBezTo>
                <a:cubicBezTo>
                  <a:pt x="2066518" y="494935"/>
                  <a:pt x="2068386" y="494935"/>
                  <a:pt x="2068386" y="495725"/>
                </a:cubicBezTo>
                <a:cubicBezTo>
                  <a:pt x="2068386" y="495725"/>
                  <a:pt x="2066518" y="497306"/>
                  <a:pt x="2067450" y="497306"/>
                </a:cubicBezTo>
                <a:cubicBezTo>
                  <a:pt x="2067450" y="498100"/>
                  <a:pt x="2069321" y="498890"/>
                  <a:pt x="2069321" y="498890"/>
                </a:cubicBezTo>
                <a:cubicBezTo>
                  <a:pt x="2069321" y="498890"/>
                  <a:pt x="2070256" y="497306"/>
                  <a:pt x="2071191" y="497306"/>
                </a:cubicBezTo>
                <a:cubicBezTo>
                  <a:pt x="2071191" y="497306"/>
                  <a:pt x="2072127" y="498100"/>
                  <a:pt x="2073059" y="498100"/>
                </a:cubicBezTo>
                <a:cubicBezTo>
                  <a:pt x="2073994" y="497306"/>
                  <a:pt x="2074929" y="495725"/>
                  <a:pt x="2075865" y="494935"/>
                </a:cubicBezTo>
                <a:cubicBezTo>
                  <a:pt x="2076800" y="494145"/>
                  <a:pt x="2076800" y="494145"/>
                  <a:pt x="2077732" y="493351"/>
                </a:cubicBezTo>
                <a:cubicBezTo>
                  <a:pt x="2078667" y="494145"/>
                  <a:pt x="2080538" y="494935"/>
                  <a:pt x="2081473" y="495725"/>
                </a:cubicBezTo>
                <a:cubicBezTo>
                  <a:pt x="2081473" y="496516"/>
                  <a:pt x="2080538" y="497306"/>
                  <a:pt x="2080538" y="497306"/>
                </a:cubicBezTo>
                <a:cubicBezTo>
                  <a:pt x="2080538" y="498100"/>
                  <a:pt x="2082405" y="498890"/>
                  <a:pt x="2082405" y="498890"/>
                </a:cubicBezTo>
                <a:cubicBezTo>
                  <a:pt x="2082405" y="499681"/>
                  <a:pt x="2080538" y="500471"/>
                  <a:pt x="2080538" y="500471"/>
                </a:cubicBezTo>
                <a:cubicBezTo>
                  <a:pt x="2080538" y="501261"/>
                  <a:pt x="2079603" y="502845"/>
                  <a:pt x="2078667" y="502845"/>
                </a:cubicBezTo>
                <a:cubicBezTo>
                  <a:pt x="2078667" y="502845"/>
                  <a:pt x="2077732" y="501261"/>
                  <a:pt x="2076800" y="501261"/>
                </a:cubicBezTo>
                <a:lnTo>
                  <a:pt x="2074929" y="499681"/>
                </a:lnTo>
                <a:cubicBezTo>
                  <a:pt x="2074929" y="500471"/>
                  <a:pt x="2073059" y="501261"/>
                  <a:pt x="2073059" y="501261"/>
                </a:cubicBezTo>
                <a:cubicBezTo>
                  <a:pt x="2073059" y="502052"/>
                  <a:pt x="2074929" y="502052"/>
                  <a:pt x="2074929" y="502845"/>
                </a:cubicBezTo>
                <a:cubicBezTo>
                  <a:pt x="2075865" y="503636"/>
                  <a:pt x="2073994" y="504426"/>
                  <a:pt x="2073994" y="504426"/>
                </a:cubicBezTo>
                <a:cubicBezTo>
                  <a:pt x="2073994" y="505217"/>
                  <a:pt x="2075865" y="506007"/>
                  <a:pt x="2075865" y="506007"/>
                </a:cubicBezTo>
                <a:cubicBezTo>
                  <a:pt x="2075865" y="506007"/>
                  <a:pt x="2076800" y="504426"/>
                  <a:pt x="2077732" y="504426"/>
                </a:cubicBezTo>
                <a:cubicBezTo>
                  <a:pt x="2077732" y="504426"/>
                  <a:pt x="2078667" y="505217"/>
                  <a:pt x="2079603" y="506007"/>
                </a:cubicBezTo>
                <a:cubicBezTo>
                  <a:pt x="2079603" y="506007"/>
                  <a:pt x="2077732" y="506797"/>
                  <a:pt x="2077732" y="507591"/>
                </a:cubicBezTo>
                <a:cubicBezTo>
                  <a:pt x="2077732" y="507591"/>
                  <a:pt x="2080538" y="508381"/>
                  <a:pt x="2079603" y="508381"/>
                </a:cubicBezTo>
                <a:cubicBezTo>
                  <a:pt x="2080538" y="508381"/>
                  <a:pt x="2081473" y="507591"/>
                  <a:pt x="2081473" y="506797"/>
                </a:cubicBezTo>
                <a:lnTo>
                  <a:pt x="2079603" y="506007"/>
                </a:lnTo>
                <a:cubicBezTo>
                  <a:pt x="2079603" y="505217"/>
                  <a:pt x="2080538" y="504426"/>
                  <a:pt x="2081473" y="503636"/>
                </a:cubicBezTo>
                <a:cubicBezTo>
                  <a:pt x="2081473" y="503636"/>
                  <a:pt x="2082405" y="502845"/>
                  <a:pt x="2082405" y="502052"/>
                </a:cubicBezTo>
                <a:cubicBezTo>
                  <a:pt x="2083340" y="501261"/>
                  <a:pt x="2083340" y="500471"/>
                  <a:pt x="2084276" y="500471"/>
                </a:cubicBezTo>
                <a:lnTo>
                  <a:pt x="2086146" y="502052"/>
                </a:lnTo>
                <a:cubicBezTo>
                  <a:pt x="2087078" y="501261"/>
                  <a:pt x="2087078" y="500471"/>
                  <a:pt x="2088014" y="499681"/>
                </a:cubicBezTo>
                <a:cubicBezTo>
                  <a:pt x="2088014" y="500471"/>
                  <a:pt x="2089884" y="501261"/>
                  <a:pt x="2089884" y="501261"/>
                </a:cubicBezTo>
                <a:cubicBezTo>
                  <a:pt x="2090819" y="502052"/>
                  <a:pt x="2091752" y="502052"/>
                  <a:pt x="2091752" y="502845"/>
                </a:cubicBezTo>
                <a:cubicBezTo>
                  <a:pt x="2092687" y="502845"/>
                  <a:pt x="2093622" y="503636"/>
                  <a:pt x="2094557" y="503636"/>
                </a:cubicBezTo>
                <a:cubicBezTo>
                  <a:pt x="2095493" y="502845"/>
                  <a:pt x="2096428" y="501261"/>
                  <a:pt x="2097360" y="500471"/>
                </a:cubicBezTo>
                <a:cubicBezTo>
                  <a:pt x="2098295" y="499681"/>
                  <a:pt x="2098295" y="498890"/>
                  <a:pt x="2099231" y="498890"/>
                </a:cubicBezTo>
                <a:lnTo>
                  <a:pt x="2101101" y="499681"/>
                </a:lnTo>
                <a:cubicBezTo>
                  <a:pt x="2102033" y="499681"/>
                  <a:pt x="2102033" y="498100"/>
                  <a:pt x="2102968" y="498100"/>
                </a:cubicBezTo>
                <a:cubicBezTo>
                  <a:pt x="2103904" y="498100"/>
                  <a:pt x="2103904" y="499681"/>
                  <a:pt x="2104839" y="499681"/>
                </a:cubicBezTo>
                <a:cubicBezTo>
                  <a:pt x="2105774" y="499681"/>
                  <a:pt x="2106709" y="501261"/>
                  <a:pt x="2106709" y="501261"/>
                </a:cubicBezTo>
                <a:cubicBezTo>
                  <a:pt x="2107642" y="501261"/>
                  <a:pt x="2107642" y="499681"/>
                  <a:pt x="2108577" y="498890"/>
                </a:cubicBezTo>
                <a:cubicBezTo>
                  <a:pt x="2109512" y="499681"/>
                  <a:pt x="2109512" y="499681"/>
                  <a:pt x="2110447" y="500471"/>
                </a:cubicBezTo>
                <a:cubicBezTo>
                  <a:pt x="2111379" y="500471"/>
                  <a:pt x="2112315" y="501261"/>
                  <a:pt x="2112315" y="502052"/>
                </a:cubicBezTo>
                <a:lnTo>
                  <a:pt x="2111379" y="503636"/>
                </a:lnTo>
                <a:cubicBezTo>
                  <a:pt x="2110447" y="503636"/>
                  <a:pt x="2109512" y="502052"/>
                  <a:pt x="2108577" y="502052"/>
                </a:cubicBezTo>
                <a:cubicBezTo>
                  <a:pt x="2108577" y="502845"/>
                  <a:pt x="2107642" y="503636"/>
                  <a:pt x="2107642" y="504426"/>
                </a:cubicBezTo>
                <a:cubicBezTo>
                  <a:pt x="2108577" y="505217"/>
                  <a:pt x="2110447" y="506007"/>
                  <a:pt x="2111379" y="506797"/>
                </a:cubicBezTo>
                <a:cubicBezTo>
                  <a:pt x="2112315" y="506007"/>
                  <a:pt x="2112315" y="505217"/>
                  <a:pt x="2113250" y="505217"/>
                </a:cubicBezTo>
                <a:cubicBezTo>
                  <a:pt x="2113250" y="504426"/>
                  <a:pt x="2114185" y="502845"/>
                  <a:pt x="2115121" y="502845"/>
                </a:cubicBezTo>
                <a:lnTo>
                  <a:pt x="2116988" y="504426"/>
                </a:lnTo>
                <a:cubicBezTo>
                  <a:pt x="2116988" y="504426"/>
                  <a:pt x="2117923" y="503636"/>
                  <a:pt x="2118858" y="502845"/>
                </a:cubicBezTo>
                <a:cubicBezTo>
                  <a:pt x="2118858" y="502052"/>
                  <a:pt x="2119794" y="501261"/>
                  <a:pt x="2119794" y="501261"/>
                </a:cubicBezTo>
                <a:cubicBezTo>
                  <a:pt x="2119794" y="500471"/>
                  <a:pt x="2121661" y="499681"/>
                  <a:pt x="2121661" y="498890"/>
                </a:cubicBezTo>
                <a:lnTo>
                  <a:pt x="2119794" y="498100"/>
                </a:lnTo>
                <a:lnTo>
                  <a:pt x="2120729" y="496516"/>
                </a:lnTo>
                <a:cubicBezTo>
                  <a:pt x="2121661" y="495725"/>
                  <a:pt x="2122596" y="497306"/>
                  <a:pt x="2123532" y="497306"/>
                </a:cubicBezTo>
                <a:lnTo>
                  <a:pt x="2125402" y="498890"/>
                </a:lnTo>
                <a:cubicBezTo>
                  <a:pt x="2125402" y="499681"/>
                  <a:pt x="2123532" y="500471"/>
                  <a:pt x="2123532" y="500471"/>
                </a:cubicBezTo>
                <a:cubicBezTo>
                  <a:pt x="2123532" y="501261"/>
                  <a:pt x="2121661" y="502052"/>
                  <a:pt x="2121661" y="502052"/>
                </a:cubicBezTo>
                <a:cubicBezTo>
                  <a:pt x="2122596" y="502845"/>
                  <a:pt x="2124467" y="502845"/>
                  <a:pt x="2124467" y="503636"/>
                </a:cubicBezTo>
                <a:cubicBezTo>
                  <a:pt x="2124467" y="504426"/>
                  <a:pt x="2122596" y="505217"/>
                  <a:pt x="2122596" y="505217"/>
                </a:cubicBezTo>
                <a:cubicBezTo>
                  <a:pt x="2122596" y="506007"/>
                  <a:pt x="2124467" y="506007"/>
                  <a:pt x="2124467" y="506797"/>
                </a:cubicBezTo>
                <a:cubicBezTo>
                  <a:pt x="2125402" y="506007"/>
                  <a:pt x="2127270" y="504426"/>
                  <a:pt x="2128205" y="503636"/>
                </a:cubicBezTo>
                <a:cubicBezTo>
                  <a:pt x="2127270" y="502845"/>
                  <a:pt x="2126337" y="502845"/>
                  <a:pt x="2125402" y="502052"/>
                </a:cubicBezTo>
                <a:lnTo>
                  <a:pt x="2127270" y="500471"/>
                </a:lnTo>
                <a:cubicBezTo>
                  <a:pt x="2128205" y="499681"/>
                  <a:pt x="2128205" y="498890"/>
                  <a:pt x="2129140" y="498100"/>
                </a:cubicBezTo>
                <a:cubicBezTo>
                  <a:pt x="2129140" y="498100"/>
                  <a:pt x="2130075" y="497306"/>
                  <a:pt x="2131011" y="496516"/>
                </a:cubicBezTo>
                <a:lnTo>
                  <a:pt x="2131946" y="494935"/>
                </a:lnTo>
                <a:lnTo>
                  <a:pt x="2133813" y="496516"/>
                </a:lnTo>
                <a:cubicBezTo>
                  <a:pt x="2134749" y="496516"/>
                  <a:pt x="2135684" y="497306"/>
                  <a:pt x="2136619" y="497306"/>
                </a:cubicBezTo>
                <a:cubicBezTo>
                  <a:pt x="2135684" y="497306"/>
                  <a:pt x="2134749" y="498890"/>
                  <a:pt x="2134749" y="499681"/>
                </a:cubicBezTo>
                <a:cubicBezTo>
                  <a:pt x="2133813" y="499681"/>
                  <a:pt x="2133813" y="500471"/>
                  <a:pt x="2132878" y="501261"/>
                </a:cubicBezTo>
                <a:lnTo>
                  <a:pt x="2131946" y="502845"/>
                </a:lnTo>
                <a:cubicBezTo>
                  <a:pt x="2131946" y="503636"/>
                  <a:pt x="2133813" y="503636"/>
                  <a:pt x="2133813" y="504426"/>
                </a:cubicBezTo>
                <a:cubicBezTo>
                  <a:pt x="2133813" y="504426"/>
                  <a:pt x="2131946" y="505217"/>
                  <a:pt x="2131946" y="506007"/>
                </a:cubicBezTo>
                <a:cubicBezTo>
                  <a:pt x="2131946" y="506007"/>
                  <a:pt x="2133813" y="506797"/>
                  <a:pt x="2133813" y="507591"/>
                </a:cubicBezTo>
                <a:cubicBezTo>
                  <a:pt x="2134749" y="506007"/>
                  <a:pt x="2136619" y="505217"/>
                  <a:pt x="2137551" y="503636"/>
                </a:cubicBezTo>
                <a:lnTo>
                  <a:pt x="2138486" y="502052"/>
                </a:lnTo>
                <a:cubicBezTo>
                  <a:pt x="2139422" y="502052"/>
                  <a:pt x="2140357" y="503636"/>
                  <a:pt x="2141289" y="503636"/>
                </a:cubicBezTo>
                <a:lnTo>
                  <a:pt x="2142224" y="501261"/>
                </a:lnTo>
                <a:cubicBezTo>
                  <a:pt x="2143160" y="501261"/>
                  <a:pt x="2145030" y="502845"/>
                  <a:pt x="2145030" y="502845"/>
                </a:cubicBezTo>
                <a:lnTo>
                  <a:pt x="2145965" y="501261"/>
                </a:lnTo>
                <a:cubicBezTo>
                  <a:pt x="2145965" y="500471"/>
                  <a:pt x="2144095" y="500471"/>
                  <a:pt x="2144095" y="499681"/>
                </a:cubicBezTo>
                <a:cubicBezTo>
                  <a:pt x="2144095" y="499681"/>
                  <a:pt x="2145965" y="498890"/>
                  <a:pt x="2145965" y="498100"/>
                </a:cubicBezTo>
                <a:cubicBezTo>
                  <a:pt x="2145965" y="497306"/>
                  <a:pt x="2146898" y="496516"/>
                  <a:pt x="2147833" y="496516"/>
                </a:cubicBezTo>
                <a:cubicBezTo>
                  <a:pt x="2147833" y="495725"/>
                  <a:pt x="2148768" y="494935"/>
                  <a:pt x="2148768" y="494935"/>
                </a:cubicBezTo>
                <a:cubicBezTo>
                  <a:pt x="2148768" y="494145"/>
                  <a:pt x="2150639" y="495725"/>
                  <a:pt x="2150639" y="495725"/>
                </a:cubicBezTo>
                <a:cubicBezTo>
                  <a:pt x="2151571" y="495725"/>
                  <a:pt x="2151571" y="494145"/>
                  <a:pt x="2152506" y="494145"/>
                </a:cubicBezTo>
                <a:cubicBezTo>
                  <a:pt x="2153441" y="494145"/>
                  <a:pt x="2154377" y="495725"/>
                  <a:pt x="2154377" y="495725"/>
                </a:cubicBezTo>
                <a:cubicBezTo>
                  <a:pt x="2155312" y="495725"/>
                  <a:pt x="2155312" y="494145"/>
                  <a:pt x="2156247" y="493351"/>
                </a:cubicBezTo>
                <a:cubicBezTo>
                  <a:pt x="2158114" y="494935"/>
                  <a:pt x="2159050" y="495725"/>
                  <a:pt x="2160920" y="496516"/>
                </a:cubicBezTo>
                <a:cubicBezTo>
                  <a:pt x="2159985" y="497306"/>
                  <a:pt x="2159050" y="497306"/>
                  <a:pt x="2159050" y="498100"/>
                </a:cubicBezTo>
                <a:lnTo>
                  <a:pt x="2157179" y="499681"/>
                </a:lnTo>
                <a:lnTo>
                  <a:pt x="2155312" y="498890"/>
                </a:lnTo>
                <a:lnTo>
                  <a:pt x="2153441" y="500471"/>
                </a:lnTo>
                <a:cubicBezTo>
                  <a:pt x="2153441" y="500471"/>
                  <a:pt x="2155312" y="501261"/>
                  <a:pt x="2155312" y="502052"/>
                </a:cubicBezTo>
                <a:cubicBezTo>
                  <a:pt x="2155312" y="502052"/>
                  <a:pt x="2154377" y="502845"/>
                  <a:pt x="2154377" y="503636"/>
                </a:cubicBezTo>
                <a:cubicBezTo>
                  <a:pt x="2154377" y="503636"/>
                  <a:pt x="2152506" y="504426"/>
                  <a:pt x="2152506" y="505217"/>
                </a:cubicBezTo>
                <a:cubicBezTo>
                  <a:pt x="2152506" y="506007"/>
                  <a:pt x="2154377" y="506007"/>
                  <a:pt x="2154377" y="506797"/>
                </a:cubicBezTo>
                <a:cubicBezTo>
                  <a:pt x="2154377" y="507591"/>
                  <a:pt x="2153441" y="507591"/>
                  <a:pt x="2153441" y="508381"/>
                </a:cubicBezTo>
                <a:cubicBezTo>
                  <a:pt x="2153441" y="509172"/>
                  <a:pt x="2151571" y="509962"/>
                  <a:pt x="2151571" y="509962"/>
                </a:cubicBezTo>
                <a:cubicBezTo>
                  <a:pt x="2151571" y="510753"/>
                  <a:pt x="2153441" y="510753"/>
                  <a:pt x="2153441" y="511546"/>
                </a:cubicBezTo>
                <a:cubicBezTo>
                  <a:pt x="2153441" y="512337"/>
                  <a:pt x="2155312" y="512337"/>
                  <a:pt x="2155312" y="513127"/>
                </a:cubicBezTo>
                <a:cubicBezTo>
                  <a:pt x="2155312" y="513127"/>
                  <a:pt x="2153441" y="513917"/>
                  <a:pt x="2154377" y="514708"/>
                </a:cubicBezTo>
                <a:cubicBezTo>
                  <a:pt x="2154377" y="514708"/>
                  <a:pt x="2156247" y="515498"/>
                  <a:pt x="2156247" y="516292"/>
                </a:cubicBezTo>
                <a:cubicBezTo>
                  <a:pt x="2156247" y="516292"/>
                  <a:pt x="2154377" y="517082"/>
                  <a:pt x="2154377" y="517873"/>
                </a:cubicBezTo>
                <a:cubicBezTo>
                  <a:pt x="2154377" y="517873"/>
                  <a:pt x="2156247" y="518663"/>
                  <a:pt x="2156247" y="519453"/>
                </a:cubicBezTo>
                <a:cubicBezTo>
                  <a:pt x="2157179" y="519453"/>
                  <a:pt x="2158114" y="520247"/>
                  <a:pt x="2159050" y="520247"/>
                </a:cubicBezTo>
                <a:cubicBezTo>
                  <a:pt x="2159050" y="520247"/>
                  <a:pt x="2159985" y="519453"/>
                  <a:pt x="2159985" y="518663"/>
                </a:cubicBezTo>
                <a:cubicBezTo>
                  <a:pt x="2159985" y="517873"/>
                  <a:pt x="2158114" y="517873"/>
                  <a:pt x="2158114" y="517082"/>
                </a:cubicBezTo>
                <a:cubicBezTo>
                  <a:pt x="2158114" y="517082"/>
                  <a:pt x="2159985" y="516292"/>
                  <a:pt x="2159985" y="515498"/>
                </a:cubicBezTo>
                <a:cubicBezTo>
                  <a:pt x="2159985" y="514708"/>
                  <a:pt x="2158114" y="514708"/>
                  <a:pt x="2158114" y="513917"/>
                </a:cubicBezTo>
                <a:cubicBezTo>
                  <a:pt x="2157179" y="513917"/>
                  <a:pt x="2155312" y="513127"/>
                  <a:pt x="2155312" y="513127"/>
                </a:cubicBezTo>
                <a:cubicBezTo>
                  <a:pt x="2155312" y="512337"/>
                  <a:pt x="2157179" y="511546"/>
                  <a:pt x="2157179" y="510753"/>
                </a:cubicBezTo>
                <a:lnTo>
                  <a:pt x="2155312" y="509962"/>
                </a:lnTo>
                <a:cubicBezTo>
                  <a:pt x="2155312" y="509172"/>
                  <a:pt x="2156247" y="508381"/>
                  <a:pt x="2156247" y="507591"/>
                </a:cubicBezTo>
                <a:cubicBezTo>
                  <a:pt x="2157179" y="507591"/>
                  <a:pt x="2158114" y="506797"/>
                  <a:pt x="2158114" y="506007"/>
                </a:cubicBezTo>
                <a:lnTo>
                  <a:pt x="2156247" y="505217"/>
                </a:lnTo>
                <a:cubicBezTo>
                  <a:pt x="2156247" y="504426"/>
                  <a:pt x="2157179" y="502845"/>
                  <a:pt x="2158114" y="502845"/>
                </a:cubicBezTo>
                <a:cubicBezTo>
                  <a:pt x="2158114" y="502845"/>
                  <a:pt x="2159050" y="504426"/>
                  <a:pt x="2159985" y="504426"/>
                </a:cubicBezTo>
                <a:cubicBezTo>
                  <a:pt x="2159985" y="504426"/>
                  <a:pt x="2160920" y="502845"/>
                  <a:pt x="2161852" y="502845"/>
                </a:cubicBezTo>
                <a:cubicBezTo>
                  <a:pt x="2161852" y="502052"/>
                  <a:pt x="2162788" y="501261"/>
                  <a:pt x="2162788" y="501261"/>
                </a:cubicBezTo>
                <a:cubicBezTo>
                  <a:pt x="2163723" y="500471"/>
                  <a:pt x="2164658" y="499681"/>
                  <a:pt x="2164658" y="498890"/>
                </a:cubicBezTo>
                <a:lnTo>
                  <a:pt x="2162788" y="498100"/>
                </a:lnTo>
                <a:cubicBezTo>
                  <a:pt x="2162788" y="497306"/>
                  <a:pt x="2163723" y="496516"/>
                  <a:pt x="2163723" y="495725"/>
                </a:cubicBezTo>
                <a:cubicBezTo>
                  <a:pt x="2164658" y="495725"/>
                  <a:pt x="2161852" y="494935"/>
                  <a:pt x="2161852" y="494935"/>
                </a:cubicBezTo>
                <a:cubicBezTo>
                  <a:pt x="2161852" y="494145"/>
                  <a:pt x="2163723" y="493351"/>
                  <a:pt x="2163723" y="492561"/>
                </a:cubicBezTo>
                <a:cubicBezTo>
                  <a:pt x="2163723" y="492561"/>
                  <a:pt x="2164658" y="491770"/>
                  <a:pt x="2165593" y="490980"/>
                </a:cubicBezTo>
                <a:lnTo>
                  <a:pt x="2167461" y="492561"/>
                </a:lnTo>
                <a:cubicBezTo>
                  <a:pt x="2167461" y="493351"/>
                  <a:pt x="2165593" y="493351"/>
                  <a:pt x="2165593" y="494145"/>
                </a:cubicBezTo>
                <a:cubicBezTo>
                  <a:pt x="2165593" y="494935"/>
                  <a:pt x="2167461" y="494935"/>
                  <a:pt x="2167461" y="495725"/>
                </a:cubicBezTo>
                <a:lnTo>
                  <a:pt x="2166526" y="497306"/>
                </a:lnTo>
                <a:cubicBezTo>
                  <a:pt x="2166526" y="498100"/>
                  <a:pt x="2167461" y="498100"/>
                  <a:pt x="2168396" y="498890"/>
                </a:cubicBezTo>
                <a:lnTo>
                  <a:pt x="2170267" y="499681"/>
                </a:lnTo>
                <a:cubicBezTo>
                  <a:pt x="2170267" y="500471"/>
                  <a:pt x="2169331" y="501261"/>
                  <a:pt x="2168396" y="502052"/>
                </a:cubicBezTo>
                <a:cubicBezTo>
                  <a:pt x="2168396" y="502052"/>
                  <a:pt x="2167461" y="502845"/>
                  <a:pt x="2167461" y="503636"/>
                </a:cubicBezTo>
                <a:lnTo>
                  <a:pt x="2165593" y="505217"/>
                </a:lnTo>
                <a:cubicBezTo>
                  <a:pt x="2165593" y="506007"/>
                  <a:pt x="2167461" y="506007"/>
                  <a:pt x="2167461" y="506797"/>
                </a:cubicBezTo>
                <a:cubicBezTo>
                  <a:pt x="2167461" y="506797"/>
                  <a:pt x="2169331" y="507591"/>
                  <a:pt x="2170267" y="508381"/>
                </a:cubicBezTo>
                <a:cubicBezTo>
                  <a:pt x="2170267" y="507591"/>
                  <a:pt x="2171199" y="506797"/>
                  <a:pt x="2171199" y="506007"/>
                </a:cubicBezTo>
                <a:lnTo>
                  <a:pt x="2173069" y="504426"/>
                </a:lnTo>
                <a:cubicBezTo>
                  <a:pt x="2173069" y="504426"/>
                  <a:pt x="2171199" y="503636"/>
                  <a:pt x="2171199" y="502845"/>
                </a:cubicBezTo>
                <a:cubicBezTo>
                  <a:pt x="2171199" y="502845"/>
                  <a:pt x="2172134" y="502052"/>
                  <a:pt x="2172134" y="501261"/>
                </a:cubicBezTo>
                <a:cubicBezTo>
                  <a:pt x="2173069" y="500471"/>
                  <a:pt x="2174005" y="500471"/>
                  <a:pt x="2174005" y="499681"/>
                </a:cubicBezTo>
                <a:cubicBezTo>
                  <a:pt x="2174940" y="498890"/>
                  <a:pt x="2174940" y="498100"/>
                  <a:pt x="2175872" y="498100"/>
                </a:cubicBezTo>
                <a:lnTo>
                  <a:pt x="2177742" y="498890"/>
                </a:lnTo>
                <a:cubicBezTo>
                  <a:pt x="2177742" y="499681"/>
                  <a:pt x="2175872" y="500471"/>
                  <a:pt x="2175872" y="501261"/>
                </a:cubicBezTo>
                <a:cubicBezTo>
                  <a:pt x="2176807" y="501261"/>
                  <a:pt x="2177742" y="502052"/>
                  <a:pt x="2178678" y="502052"/>
                </a:cubicBezTo>
                <a:lnTo>
                  <a:pt x="2179613" y="500471"/>
                </a:lnTo>
                <a:cubicBezTo>
                  <a:pt x="2180548" y="500471"/>
                  <a:pt x="2181480" y="502052"/>
                  <a:pt x="2182416" y="502052"/>
                </a:cubicBezTo>
                <a:lnTo>
                  <a:pt x="2183351" y="500471"/>
                </a:lnTo>
                <a:cubicBezTo>
                  <a:pt x="2184286" y="499681"/>
                  <a:pt x="2184286" y="498890"/>
                  <a:pt x="2185221" y="498100"/>
                </a:cubicBezTo>
                <a:cubicBezTo>
                  <a:pt x="2186157" y="497306"/>
                  <a:pt x="2187089" y="495725"/>
                  <a:pt x="2188024" y="494935"/>
                </a:cubicBezTo>
                <a:cubicBezTo>
                  <a:pt x="2189895" y="495725"/>
                  <a:pt x="2190830" y="496516"/>
                  <a:pt x="2192697" y="497306"/>
                </a:cubicBezTo>
                <a:cubicBezTo>
                  <a:pt x="2191762" y="498100"/>
                  <a:pt x="2191762" y="498890"/>
                  <a:pt x="2190830" y="499681"/>
                </a:cubicBezTo>
                <a:cubicBezTo>
                  <a:pt x="2190830" y="499681"/>
                  <a:pt x="2188959" y="500471"/>
                  <a:pt x="2188959" y="501261"/>
                </a:cubicBezTo>
                <a:lnTo>
                  <a:pt x="2191762" y="502052"/>
                </a:lnTo>
                <a:cubicBezTo>
                  <a:pt x="2190830" y="502845"/>
                  <a:pt x="2189895" y="504426"/>
                  <a:pt x="2189895" y="504426"/>
                </a:cubicBezTo>
                <a:lnTo>
                  <a:pt x="2188024" y="502845"/>
                </a:lnTo>
                <a:cubicBezTo>
                  <a:pt x="2187089" y="502845"/>
                  <a:pt x="2186157" y="504426"/>
                  <a:pt x="2186157" y="504426"/>
                </a:cubicBezTo>
                <a:cubicBezTo>
                  <a:pt x="2185221" y="505217"/>
                  <a:pt x="2185221" y="506007"/>
                  <a:pt x="2184286" y="506007"/>
                </a:cubicBezTo>
                <a:cubicBezTo>
                  <a:pt x="2184286" y="506797"/>
                  <a:pt x="2183351" y="507591"/>
                  <a:pt x="2183351" y="508381"/>
                </a:cubicBezTo>
                <a:cubicBezTo>
                  <a:pt x="2182416" y="508381"/>
                  <a:pt x="2181480" y="509172"/>
                  <a:pt x="2181480" y="509962"/>
                </a:cubicBezTo>
                <a:cubicBezTo>
                  <a:pt x="2180548" y="510753"/>
                  <a:pt x="2180548" y="510753"/>
                  <a:pt x="2179613" y="511546"/>
                </a:cubicBezTo>
                <a:lnTo>
                  <a:pt x="2181480" y="513127"/>
                </a:lnTo>
                <a:cubicBezTo>
                  <a:pt x="2182416" y="513127"/>
                  <a:pt x="2182416" y="511546"/>
                  <a:pt x="2183351" y="511546"/>
                </a:cubicBezTo>
                <a:cubicBezTo>
                  <a:pt x="2184286" y="511546"/>
                  <a:pt x="2185221" y="513127"/>
                  <a:pt x="2185221" y="512337"/>
                </a:cubicBezTo>
                <a:cubicBezTo>
                  <a:pt x="2186157" y="512337"/>
                  <a:pt x="2187089" y="511546"/>
                  <a:pt x="2187089" y="510753"/>
                </a:cubicBezTo>
                <a:cubicBezTo>
                  <a:pt x="2187089" y="510753"/>
                  <a:pt x="2185221" y="509962"/>
                  <a:pt x="2185221" y="509172"/>
                </a:cubicBezTo>
                <a:cubicBezTo>
                  <a:pt x="2185221" y="509172"/>
                  <a:pt x="2186157" y="507591"/>
                  <a:pt x="2187089" y="507591"/>
                </a:cubicBezTo>
                <a:lnTo>
                  <a:pt x="2188959" y="509172"/>
                </a:lnTo>
                <a:cubicBezTo>
                  <a:pt x="2188959" y="508381"/>
                  <a:pt x="2189895" y="507591"/>
                  <a:pt x="2189895" y="507591"/>
                </a:cubicBezTo>
                <a:cubicBezTo>
                  <a:pt x="2190830" y="506797"/>
                  <a:pt x="2191762" y="506007"/>
                  <a:pt x="2191762" y="505217"/>
                </a:cubicBezTo>
                <a:cubicBezTo>
                  <a:pt x="2192697" y="505217"/>
                  <a:pt x="2192697" y="504426"/>
                  <a:pt x="2193633" y="503636"/>
                </a:cubicBezTo>
                <a:cubicBezTo>
                  <a:pt x="2193633" y="503636"/>
                  <a:pt x="2194568" y="502052"/>
                  <a:pt x="2195503" y="502052"/>
                </a:cubicBezTo>
                <a:lnTo>
                  <a:pt x="2197370" y="503636"/>
                </a:lnTo>
                <a:cubicBezTo>
                  <a:pt x="2197370" y="503636"/>
                  <a:pt x="2198306" y="502052"/>
                  <a:pt x="2198306" y="501261"/>
                </a:cubicBezTo>
                <a:cubicBezTo>
                  <a:pt x="2199241" y="501261"/>
                  <a:pt x="2200176" y="500471"/>
                  <a:pt x="2200176" y="499681"/>
                </a:cubicBezTo>
                <a:cubicBezTo>
                  <a:pt x="2201108" y="499681"/>
                  <a:pt x="2201108" y="498100"/>
                  <a:pt x="2202044" y="498100"/>
                </a:cubicBezTo>
                <a:lnTo>
                  <a:pt x="2203914" y="499681"/>
                </a:lnTo>
                <a:cubicBezTo>
                  <a:pt x="2204849" y="499681"/>
                  <a:pt x="2204849" y="498100"/>
                  <a:pt x="2205782" y="497306"/>
                </a:cubicBezTo>
                <a:cubicBezTo>
                  <a:pt x="2205782" y="497306"/>
                  <a:pt x="2206717" y="498890"/>
                  <a:pt x="2207652" y="498890"/>
                </a:cubicBezTo>
                <a:cubicBezTo>
                  <a:pt x="2207652" y="498890"/>
                  <a:pt x="2208587" y="497306"/>
                  <a:pt x="2209523" y="497306"/>
                </a:cubicBezTo>
                <a:cubicBezTo>
                  <a:pt x="2209523" y="497306"/>
                  <a:pt x="2210458" y="498100"/>
                  <a:pt x="2211390" y="498890"/>
                </a:cubicBezTo>
                <a:cubicBezTo>
                  <a:pt x="2212325" y="498890"/>
                  <a:pt x="2212325" y="499681"/>
                  <a:pt x="2213260" y="499681"/>
                </a:cubicBezTo>
                <a:cubicBezTo>
                  <a:pt x="2214196" y="500471"/>
                  <a:pt x="2215131" y="501261"/>
                  <a:pt x="2215131" y="501261"/>
                </a:cubicBezTo>
                <a:cubicBezTo>
                  <a:pt x="2216063" y="501261"/>
                  <a:pt x="2216998" y="499681"/>
                  <a:pt x="2216998" y="499681"/>
                </a:cubicBezTo>
                <a:lnTo>
                  <a:pt x="2218869" y="500471"/>
                </a:lnTo>
                <a:cubicBezTo>
                  <a:pt x="2219804" y="501261"/>
                  <a:pt x="2220739" y="502052"/>
                  <a:pt x="2221672" y="502052"/>
                </a:cubicBezTo>
                <a:cubicBezTo>
                  <a:pt x="2221672" y="502845"/>
                  <a:pt x="2222607" y="502845"/>
                  <a:pt x="2223542" y="503636"/>
                </a:cubicBezTo>
                <a:cubicBezTo>
                  <a:pt x="2224477" y="503636"/>
                  <a:pt x="2224477" y="504426"/>
                  <a:pt x="2225413" y="505217"/>
                </a:cubicBezTo>
                <a:cubicBezTo>
                  <a:pt x="2226345" y="505217"/>
                  <a:pt x="2227280" y="506007"/>
                  <a:pt x="2227280" y="506007"/>
                </a:cubicBezTo>
                <a:cubicBezTo>
                  <a:pt x="2228215" y="506007"/>
                  <a:pt x="2228215" y="505217"/>
                  <a:pt x="2229151" y="504426"/>
                </a:cubicBezTo>
                <a:cubicBezTo>
                  <a:pt x="2229151" y="504426"/>
                  <a:pt x="2230083" y="502845"/>
                  <a:pt x="2231018" y="502845"/>
                </a:cubicBezTo>
                <a:lnTo>
                  <a:pt x="2232888" y="504426"/>
                </a:lnTo>
                <a:cubicBezTo>
                  <a:pt x="2233824" y="503636"/>
                  <a:pt x="2233824" y="502845"/>
                  <a:pt x="2234759" y="502052"/>
                </a:cubicBezTo>
                <a:cubicBezTo>
                  <a:pt x="2234759" y="502052"/>
                  <a:pt x="2235691" y="501261"/>
                  <a:pt x="2235691" y="500471"/>
                </a:cubicBezTo>
                <a:cubicBezTo>
                  <a:pt x="2236626" y="499681"/>
                  <a:pt x="2237562" y="499681"/>
                  <a:pt x="2237562" y="498890"/>
                </a:cubicBezTo>
                <a:cubicBezTo>
                  <a:pt x="2238497" y="498100"/>
                  <a:pt x="2238497" y="497306"/>
                  <a:pt x="2239432" y="497306"/>
                </a:cubicBezTo>
                <a:cubicBezTo>
                  <a:pt x="2239432" y="496516"/>
                  <a:pt x="2240367" y="494935"/>
                  <a:pt x="2240367" y="494935"/>
                </a:cubicBezTo>
                <a:cubicBezTo>
                  <a:pt x="2241300" y="494935"/>
                  <a:pt x="2243170" y="496516"/>
                  <a:pt x="2243170" y="496516"/>
                </a:cubicBezTo>
                <a:lnTo>
                  <a:pt x="2241300" y="498100"/>
                </a:lnTo>
                <a:cubicBezTo>
                  <a:pt x="2241300" y="498890"/>
                  <a:pt x="2243170" y="499681"/>
                  <a:pt x="2243170" y="499681"/>
                </a:cubicBezTo>
                <a:cubicBezTo>
                  <a:pt x="2244105" y="499681"/>
                  <a:pt x="2245041" y="498100"/>
                  <a:pt x="2245041" y="498100"/>
                </a:cubicBezTo>
                <a:cubicBezTo>
                  <a:pt x="2245973" y="498100"/>
                  <a:pt x="2246908" y="498890"/>
                  <a:pt x="2246908" y="498890"/>
                </a:cubicBezTo>
                <a:cubicBezTo>
                  <a:pt x="2247843" y="499681"/>
                  <a:pt x="2248778" y="500471"/>
                  <a:pt x="2248778" y="500471"/>
                </a:cubicBezTo>
                <a:cubicBezTo>
                  <a:pt x="2249714" y="501261"/>
                  <a:pt x="2250649" y="501261"/>
                  <a:pt x="2251581" y="502052"/>
                </a:cubicBezTo>
                <a:cubicBezTo>
                  <a:pt x="2250649" y="502052"/>
                  <a:pt x="2249714" y="503636"/>
                  <a:pt x="2249714" y="503636"/>
                </a:cubicBezTo>
                <a:cubicBezTo>
                  <a:pt x="2249714" y="503636"/>
                  <a:pt x="2248778" y="505217"/>
                  <a:pt x="2247843" y="505217"/>
                </a:cubicBezTo>
                <a:lnTo>
                  <a:pt x="2245973" y="504426"/>
                </a:lnTo>
                <a:lnTo>
                  <a:pt x="2244105" y="502845"/>
                </a:lnTo>
                <a:lnTo>
                  <a:pt x="2242235" y="504426"/>
                </a:lnTo>
                <a:cubicBezTo>
                  <a:pt x="2242235" y="505217"/>
                  <a:pt x="2244105" y="505217"/>
                  <a:pt x="2244105" y="506007"/>
                </a:cubicBezTo>
                <a:lnTo>
                  <a:pt x="2243170" y="507591"/>
                </a:lnTo>
                <a:lnTo>
                  <a:pt x="2245041" y="509172"/>
                </a:lnTo>
                <a:cubicBezTo>
                  <a:pt x="2245041" y="508381"/>
                  <a:pt x="2245973" y="507591"/>
                  <a:pt x="2246908" y="507591"/>
                </a:cubicBezTo>
                <a:cubicBezTo>
                  <a:pt x="2246908" y="506797"/>
                  <a:pt x="2247843" y="505217"/>
                  <a:pt x="2247843" y="505217"/>
                </a:cubicBezTo>
                <a:cubicBezTo>
                  <a:pt x="2248778" y="505217"/>
                  <a:pt x="2249714" y="506797"/>
                  <a:pt x="2249714" y="506797"/>
                </a:cubicBezTo>
                <a:cubicBezTo>
                  <a:pt x="2250649" y="506797"/>
                  <a:pt x="2251581" y="505217"/>
                  <a:pt x="2251581" y="505217"/>
                </a:cubicBezTo>
                <a:cubicBezTo>
                  <a:pt x="2252516" y="504426"/>
                  <a:pt x="2252516" y="503636"/>
                  <a:pt x="2253452" y="503636"/>
                </a:cubicBezTo>
                <a:lnTo>
                  <a:pt x="2253609" y="503434"/>
                </a:lnTo>
                <a:cubicBezTo>
                  <a:pt x="2254047" y="503355"/>
                  <a:pt x="2255319" y="504426"/>
                  <a:pt x="2255319" y="504426"/>
                </a:cubicBezTo>
                <a:lnTo>
                  <a:pt x="2257190" y="502845"/>
                </a:lnTo>
                <a:cubicBezTo>
                  <a:pt x="2257190" y="502845"/>
                  <a:pt x="2258125" y="501261"/>
                  <a:pt x="2259060" y="501261"/>
                </a:cubicBezTo>
                <a:cubicBezTo>
                  <a:pt x="2259060" y="501261"/>
                  <a:pt x="2259995" y="502052"/>
                  <a:pt x="2260928" y="502845"/>
                </a:cubicBezTo>
                <a:lnTo>
                  <a:pt x="2262798" y="503636"/>
                </a:lnTo>
                <a:cubicBezTo>
                  <a:pt x="2262798" y="503636"/>
                  <a:pt x="2263733" y="502052"/>
                  <a:pt x="2264669" y="502052"/>
                </a:cubicBezTo>
                <a:lnTo>
                  <a:pt x="2265601" y="500471"/>
                </a:lnTo>
                <a:cubicBezTo>
                  <a:pt x="2266536" y="500471"/>
                  <a:pt x="2267471" y="502052"/>
                  <a:pt x="2268407" y="501261"/>
                </a:cubicBezTo>
                <a:cubicBezTo>
                  <a:pt x="2268407" y="501261"/>
                  <a:pt x="2269342" y="500471"/>
                  <a:pt x="2269342" y="499681"/>
                </a:cubicBezTo>
                <a:cubicBezTo>
                  <a:pt x="2270277" y="499681"/>
                  <a:pt x="2271209" y="498100"/>
                  <a:pt x="2271209" y="498100"/>
                </a:cubicBezTo>
                <a:cubicBezTo>
                  <a:pt x="2272144" y="498100"/>
                  <a:pt x="2273080" y="499681"/>
                  <a:pt x="2273080" y="499681"/>
                </a:cubicBezTo>
                <a:cubicBezTo>
                  <a:pt x="2274015" y="499681"/>
                  <a:pt x="2274950" y="497306"/>
                  <a:pt x="2274950" y="497306"/>
                </a:cubicBezTo>
                <a:cubicBezTo>
                  <a:pt x="2275882" y="498100"/>
                  <a:pt x="2276818" y="498890"/>
                  <a:pt x="2276818" y="498890"/>
                </a:cubicBezTo>
                <a:lnTo>
                  <a:pt x="2278688" y="500471"/>
                </a:lnTo>
                <a:cubicBezTo>
                  <a:pt x="2279623" y="500471"/>
                  <a:pt x="2280555" y="498890"/>
                  <a:pt x="2280555" y="498890"/>
                </a:cubicBezTo>
                <a:cubicBezTo>
                  <a:pt x="2281491" y="498100"/>
                  <a:pt x="2281491" y="497306"/>
                  <a:pt x="2282426" y="496516"/>
                </a:cubicBezTo>
                <a:cubicBezTo>
                  <a:pt x="2282426" y="496516"/>
                  <a:pt x="2283361" y="494935"/>
                  <a:pt x="2284297" y="494935"/>
                </a:cubicBezTo>
                <a:lnTo>
                  <a:pt x="2286164" y="496516"/>
                </a:lnTo>
                <a:lnTo>
                  <a:pt x="2288034" y="498100"/>
                </a:lnTo>
                <a:cubicBezTo>
                  <a:pt x="2288034" y="498100"/>
                  <a:pt x="2288970" y="496516"/>
                  <a:pt x="2289902" y="495725"/>
                </a:cubicBezTo>
                <a:cubicBezTo>
                  <a:pt x="2289902" y="495725"/>
                  <a:pt x="2290837" y="494935"/>
                  <a:pt x="2290837" y="494145"/>
                </a:cubicBezTo>
                <a:cubicBezTo>
                  <a:pt x="2292708" y="494935"/>
                  <a:pt x="2293643" y="495725"/>
                  <a:pt x="2295510" y="497306"/>
                </a:cubicBezTo>
                <a:cubicBezTo>
                  <a:pt x="2294578" y="497306"/>
                  <a:pt x="2294578" y="498890"/>
                  <a:pt x="2293643" y="498890"/>
                </a:cubicBezTo>
                <a:lnTo>
                  <a:pt x="2291772" y="497306"/>
                </a:lnTo>
                <a:cubicBezTo>
                  <a:pt x="2290837" y="497306"/>
                  <a:pt x="2290837" y="498890"/>
                  <a:pt x="2289902" y="498890"/>
                </a:cubicBezTo>
                <a:cubicBezTo>
                  <a:pt x="2289902" y="499681"/>
                  <a:pt x="2288970" y="500471"/>
                  <a:pt x="2288970" y="501261"/>
                </a:cubicBezTo>
                <a:cubicBezTo>
                  <a:pt x="2288034" y="501261"/>
                  <a:pt x="2287099" y="499681"/>
                  <a:pt x="2286164" y="499681"/>
                </a:cubicBezTo>
                <a:lnTo>
                  <a:pt x="2285229" y="501261"/>
                </a:lnTo>
                <a:cubicBezTo>
                  <a:pt x="2284297" y="502052"/>
                  <a:pt x="2283361" y="502845"/>
                  <a:pt x="2283361" y="502845"/>
                </a:cubicBezTo>
                <a:cubicBezTo>
                  <a:pt x="2282426" y="503636"/>
                  <a:pt x="2282426" y="504426"/>
                  <a:pt x="2281491" y="505217"/>
                </a:cubicBezTo>
                <a:cubicBezTo>
                  <a:pt x="2282426" y="505217"/>
                  <a:pt x="2283361" y="506007"/>
                  <a:pt x="2283361" y="506007"/>
                </a:cubicBezTo>
                <a:cubicBezTo>
                  <a:pt x="2284297" y="506007"/>
                  <a:pt x="2285229" y="504426"/>
                  <a:pt x="2285229" y="504426"/>
                </a:cubicBezTo>
                <a:lnTo>
                  <a:pt x="2287099" y="502845"/>
                </a:lnTo>
                <a:lnTo>
                  <a:pt x="2288970" y="503636"/>
                </a:lnTo>
                <a:cubicBezTo>
                  <a:pt x="2288970" y="504426"/>
                  <a:pt x="2287099" y="505217"/>
                  <a:pt x="2287099" y="506007"/>
                </a:cubicBezTo>
                <a:lnTo>
                  <a:pt x="2289902" y="506797"/>
                </a:lnTo>
                <a:cubicBezTo>
                  <a:pt x="2289902" y="507591"/>
                  <a:pt x="2288034" y="508381"/>
                  <a:pt x="2288034" y="509172"/>
                </a:cubicBezTo>
                <a:lnTo>
                  <a:pt x="2289902" y="509962"/>
                </a:lnTo>
                <a:cubicBezTo>
                  <a:pt x="2290837" y="509962"/>
                  <a:pt x="2290837" y="509172"/>
                  <a:pt x="2291772" y="508381"/>
                </a:cubicBezTo>
                <a:cubicBezTo>
                  <a:pt x="2291772" y="508381"/>
                  <a:pt x="2292708" y="506797"/>
                  <a:pt x="2293643" y="506797"/>
                </a:cubicBezTo>
                <a:cubicBezTo>
                  <a:pt x="2293643" y="506797"/>
                  <a:pt x="2294578" y="508381"/>
                  <a:pt x="2295510" y="508381"/>
                </a:cubicBezTo>
                <a:cubicBezTo>
                  <a:pt x="2295510" y="507591"/>
                  <a:pt x="2296446" y="506797"/>
                  <a:pt x="2296446" y="506007"/>
                </a:cubicBezTo>
                <a:cubicBezTo>
                  <a:pt x="2297381" y="506007"/>
                  <a:pt x="2298316" y="504426"/>
                  <a:pt x="2298316" y="504426"/>
                </a:cubicBezTo>
                <a:lnTo>
                  <a:pt x="2300184" y="506007"/>
                </a:lnTo>
                <a:cubicBezTo>
                  <a:pt x="2301119" y="505217"/>
                  <a:pt x="2302054" y="504426"/>
                  <a:pt x="2302054" y="504426"/>
                </a:cubicBezTo>
                <a:cubicBezTo>
                  <a:pt x="2302989" y="503636"/>
                  <a:pt x="2302989" y="502845"/>
                  <a:pt x="2303925" y="502052"/>
                </a:cubicBezTo>
                <a:cubicBezTo>
                  <a:pt x="2304860" y="501261"/>
                  <a:pt x="2305792" y="499681"/>
                  <a:pt x="2306727" y="498890"/>
                </a:cubicBezTo>
                <a:cubicBezTo>
                  <a:pt x="2308598" y="499681"/>
                  <a:pt x="2309533" y="500471"/>
                  <a:pt x="2311400" y="501261"/>
                </a:cubicBezTo>
                <a:cubicBezTo>
                  <a:pt x="2311400" y="502052"/>
                  <a:pt x="2309533" y="502845"/>
                  <a:pt x="2309533" y="503636"/>
                </a:cubicBezTo>
                <a:lnTo>
                  <a:pt x="2311400" y="504426"/>
                </a:lnTo>
                <a:close/>
                <a:moveTo>
                  <a:pt x="371852" y="507591"/>
                </a:moveTo>
                <a:lnTo>
                  <a:pt x="369981" y="509172"/>
                </a:lnTo>
                <a:cubicBezTo>
                  <a:pt x="369049" y="509172"/>
                  <a:pt x="369049" y="507591"/>
                  <a:pt x="368114" y="507591"/>
                </a:cubicBezTo>
                <a:lnTo>
                  <a:pt x="366243" y="508381"/>
                </a:lnTo>
                <a:cubicBezTo>
                  <a:pt x="366243" y="509172"/>
                  <a:pt x="368114" y="509962"/>
                  <a:pt x="368114" y="509962"/>
                </a:cubicBezTo>
                <a:cubicBezTo>
                  <a:pt x="368114" y="510753"/>
                  <a:pt x="369049" y="512337"/>
                  <a:pt x="369981" y="512337"/>
                </a:cubicBezTo>
                <a:cubicBezTo>
                  <a:pt x="369981" y="512337"/>
                  <a:pt x="370917" y="510753"/>
                  <a:pt x="371852" y="510753"/>
                </a:cubicBezTo>
                <a:cubicBezTo>
                  <a:pt x="371852" y="510753"/>
                  <a:pt x="373719" y="509962"/>
                  <a:pt x="373719" y="509172"/>
                </a:cubicBezTo>
                <a:cubicBezTo>
                  <a:pt x="373719" y="509172"/>
                  <a:pt x="372787" y="507591"/>
                  <a:pt x="371852" y="507591"/>
                </a:cubicBezTo>
                <a:close/>
                <a:moveTo>
                  <a:pt x="412978" y="523409"/>
                </a:moveTo>
                <a:lnTo>
                  <a:pt x="413910" y="524993"/>
                </a:lnTo>
                <a:cubicBezTo>
                  <a:pt x="414846" y="524993"/>
                  <a:pt x="415781" y="524199"/>
                  <a:pt x="416716" y="523409"/>
                </a:cubicBezTo>
                <a:lnTo>
                  <a:pt x="418584" y="522618"/>
                </a:lnTo>
                <a:cubicBezTo>
                  <a:pt x="418584" y="521828"/>
                  <a:pt x="416716" y="521037"/>
                  <a:pt x="416716" y="521037"/>
                </a:cubicBezTo>
                <a:cubicBezTo>
                  <a:pt x="416716" y="520247"/>
                  <a:pt x="415781" y="518663"/>
                  <a:pt x="414846" y="518663"/>
                </a:cubicBezTo>
                <a:cubicBezTo>
                  <a:pt x="414846" y="518663"/>
                  <a:pt x="413910" y="520247"/>
                  <a:pt x="412978" y="520247"/>
                </a:cubicBezTo>
                <a:cubicBezTo>
                  <a:pt x="412978" y="520247"/>
                  <a:pt x="411108" y="521037"/>
                  <a:pt x="411108" y="521828"/>
                </a:cubicBezTo>
                <a:cubicBezTo>
                  <a:pt x="411108" y="521828"/>
                  <a:pt x="412043" y="523409"/>
                  <a:pt x="412978" y="523409"/>
                </a:cubicBezTo>
                <a:close/>
                <a:moveTo>
                  <a:pt x="406435" y="513127"/>
                </a:moveTo>
                <a:cubicBezTo>
                  <a:pt x="407370" y="513917"/>
                  <a:pt x="408302" y="514708"/>
                  <a:pt x="408302" y="514708"/>
                </a:cubicBezTo>
                <a:lnTo>
                  <a:pt x="410173" y="513917"/>
                </a:lnTo>
                <a:cubicBezTo>
                  <a:pt x="411108" y="513917"/>
                  <a:pt x="412043" y="515498"/>
                  <a:pt x="412043" y="515498"/>
                </a:cubicBezTo>
                <a:cubicBezTo>
                  <a:pt x="412978" y="515498"/>
                  <a:pt x="412978" y="513917"/>
                  <a:pt x="413910" y="513917"/>
                </a:cubicBezTo>
                <a:cubicBezTo>
                  <a:pt x="413910" y="513127"/>
                  <a:pt x="412978" y="513127"/>
                  <a:pt x="412978" y="512337"/>
                </a:cubicBezTo>
                <a:cubicBezTo>
                  <a:pt x="412043" y="511546"/>
                  <a:pt x="411108" y="510753"/>
                  <a:pt x="411108" y="510753"/>
                </a:cubicBezTo>
                <a:cubicBezTo>
                  <a:pt x="411108" y="509962"/>
                  <a:pt x="409237" y="511546"/>
                  <a:pt x="409237" y="511546"/>
                </a:cubicBezTo>
                <a:cubicBezTo>
                  <a:pt x="408302" y="511546"/>
                  <a:pt x="407370" y="509962"/>
                  <a:pt x="407370" y="509962"/>
                </a:cubicBezTo>
                <a:cubicBezTo>
                  <a:pt x="406435" y="509962"/>
                  <a:pt x="406435" y="511546"/>
                  <a:pt x="405499" y="511546"/>
                </a:cubicBezTo>
                <a:cubicBezTo>
                  <a:pt x="405499" y="512337"/>
                  <a:pt x="406435" y="512337"/>
                  <a:pt x="406435" y="513127"/>
                </a:cubicBezTo>
                <a:close/>
                <a:moveTo>
                  <a:pt x="385871" y="504426"/>
                </a:moveTo>
                <a:cubicBezTo>
                  <a:pt x="385871" y="504426"/>
                  <a:pt x="386807" y="506007"/>
                  <a:pt x="387742" y="506007"/>
                </a:cubicBezTo>
                <a:cubicBezTo>
                  <a:pt x="387742" y="506007"/>
                  <a:pt x="388674" y="505217"/>
                  <a:pt x="389609" y="505217"/>
                </a:cubicBezTo>
                <a:cubicBezTo>
                  <a:pt x="389298" y="504952"/>
                  <a:pt x="389159" y="504687"/>
                  <a:pt x="388986" y="504423"/>
                </a:cubicBezTo>
                <a:lnTo>
                  <a:pt x="387638" y="504061"/>
                </a:lnTo>
                <a:lnTo>
                  <a:pt x="384624" y="503371"/>
                </a:lnTo>
                <a:lnTo>
                  <a:pt x="385871" y="504426"/>
                </a:lnTo>
                <a:close/>
                <a:moveTo>
                  <a:pt x="302129" y="423165"/>
                </a:moveTo>
                <a:lnTo>
                  <a:pt x="302604" y="434064"/>
                </a:lnTo>
                <a:lnTo>
                  <a:pt x="303080" y="444963"/>
                </a:lnTo>
                <a:lnTo>
                  <a:pt x="303080" y="445800"/>
                </a:lnTo>
                <a:lnTo>
                  <a:pt x="302844" y="446222"/>
                </a:lnTo>
                <a:lnTo>
                  <a:pt x="302756" y="446374"/>
                </a:lnTo>
                <a:lnTo>
                  <a:pt x="312196" y="455918"/>
                </a:lnTo>
                <a:lnTo>
                  <a:pt x="314303" y="458047"/>
                </a:lnTo>
                <a:lnTo>
                  <a:pt x="315566" y="455918"/>
                </a:lnTo>
                <a:lnTo>
                  <a:pt x="320623" y="449951"/>
                </a:lnTo>
                <a:lnTo>
                  <a:pt x="325262" y="444840"/>
                </a:lnTo>
                <a:lnTo>
                  <a:pt x="330288" y="439761"/>
                </a:lnTo>
                <a:lnTo>
                  <a:pt x="328367" y="438570"/>
                </a:lnTo>
                <a:lnTo>
                  <a:pt x="326266" y="437270"/>
                </a:lnTo>
                <a:lnTo>
                  <a:pt x="325426" y="435969"/>
                </a:lnTo>
                <a:lnTo>
                  <a:pt x="325004" y="434669"/>
                </a:lnTo>
                <a:lnTo>
                  <a:pt x="322903" y="430329"/>
                </a:lnTo>
                <a:lnTo>
                  <a:pt x="320800" y="427294"/>
                </a:lnTo>
                <a:lnTo>
                  <a:pt x="317858" y="424689"/>
                </a:lnTo>
                <a:lnTo>
                  <a:pt x="315336" y="422088"/>
                </a:lnTo>
                <a:lnTo>
                  <a:pt x="312395" y="419049"/>
                </a:lnTo>
                <a:lnTo>
                  <a:pt x="309872" y="415579"/>
                </a:lnTo>
                <a:lnTo>
                  <a:pt x="306509" y="410808"/>
                </a:lnTo>
                <a:lnTo>
                  <a:pt x="302129" y="405467"/>
                </a:lnTo>
                <a:lnTo>
                  <a:pt x="302129" y="423165"/>
                </a:lnTo>
                <a:close/>
                <a:moveTo>
                  <a:pt x="93398" y="14659"/>
                </a:moveTo>
                <a:lnTo>
                  <a:pt x="88281" y="15090"/>
                </a:lnTo>
                <a:lnTo>
                  <a:pt x="83163" y="15953"/>
                </a:lnTo>
                <a:lnTo>
                  <a:pt x="77618" y="17247"/>
                </a:lnTo>
                <a:lnTo>
                  <a:pt x="72076" y="18973"/>
                </a:lnTo>
                <a:lnTo>
                  <a:pt x="66530" y="20695"/>
                </a:lnTo>
                <a:lnTo>
                  <a:pt x="61413" y="22853"/>
                </a:lnTo>
                <a:lnTo>
                  <a:pt x="56721" y="25438"/>
                </a:lnTo>
                <a:lnTo>
                  <a:pt x="56620" y="25495"/>
                </a:lnTo>
                <a:lnTo>
                  <a:pt x="56620" y="25857"/>
                </a:lnTo>
                <a:lnTo>
                  <a:pt x="56211" y="27160"/>
                </a:lnTo>
                <a:lnTo>
                  <a:pt x="54567" y="30634"/>
                </a:lnTo>
                <a:lnTo>
                  <a:pt x="52926" y="34545"/>
                </a:lnTo>
                <a:lnTo>
                  <a:pt x="50461" y="43233"/>
                </a:lnTo>
                <a:lnTo>
                  <a:pt x="46354" y="59740"/>
                </a:lnTo>
                <a:lnTo>
                  <a:pt x="42248" y="75379"/>
                </a:lnTo>
                <a:lnTo>
                  <a:pt x="38554" y="91014"/>
                </a:lnTo>
                <a:lnTo>
                  <a:pt x="35270" y="107521"/>
                </a:lnTo>
                <a:lnTo>
                  <a:pt x="33626" y="115775"/>
                </a:lnTo>
                <a:lnTo>
                  <a:pt x="32395" y="124463"/>
                </a:lnTo>
                <a:lnTo>
                  <a:pt x="32395" y="136190"/>
                </a:lnTo>
                <a:lnTo>
                  <a:pt x="31573" y="143574"/>
                </a:lnTo>
                <a:lnTo>
                  <a:pt x="31163" y="146182"/>
                </a:lnTo>
                <a:lnTo>
                  <a:pt x="30341" y="147485"/>
                </a:lnTo>
                <a:lnTo>
                  <a:pt x="31163" y="147051"/>
                </a:lnTo>
                <a:lnTo>
                  <a:pt x="31573" y="147485"/>
                </a:lnTo>
                <a:lnTo>
                  <a:pt x="32395" y="147485"/>
                </a:lnTo>
                <a:lnTo>
                  <a:pt x="32804" y="148354"/>
                </a:lnTo>
                <a:lnTo>
                  <a:pt x="33216" y="150093"/>
                </a:lnTo>
                <a:lnTo>
                  <a:pt x="32804" y="150959"/>
                </a:lnTo>
                <a:lnTo>
                  <a:pt x="32395" y="151393"/>
                </a:lnTo>
                <a:lnTo>
                  <a:pt x="31163" y="152262"/>
                </a:lnTo>
                <a:lnTo>
                  <a:pt x="29932" y="152262"/>
                </a:lnTo>
                <a:lnTo>
                  <a:pt x="29110" y="152262"/>
                </a:lnTo>
                <a:lnTo>
                  <a:pt x="27879" y="151393"/>
                </a:lnTo>
                <a:lnTo>
                  <a:pt x="27466" y="150527"/>
                </a:lnTo>
                <a:lnTo>
                  <a:pt x="27057" y="149658"/>
                </a:lnTo>
                <a:lnTo>
                  <a:pt x="26648" y="146616"/>
                </a:lnTo>
                <a:lnTo>
                  <a:pt x="27057" y="137928"/>
                </a:lnTo>
                <a:lnTo>
                  <a:pt x="27879" y="129240"/>
                </a:lnTo>
                <a:lnTo>
                  <a:pt x="29110" y="120117"/>
                </a:lnTo>
                <a:lnTo>
                  <a:pt x="30751" y="111867"/>
                </a:lnTo>
                <a:lnTo>
                  <a:pt x="35270" y="88409"/>
                </a:lnTo>
                <a:lnTo>
                  <a:pt x="37732" y="76679"/>
                </a:lnTo>
                <a:lnTo>
                  <a:pt x="40607" y="65387"/>
                </a:lnTo>
                <a:lnTo>
                  <a:pt x="45945" y="44968"/>
                </a:lnTo>
                <a:lnTo>
                  <a:pt x="48820" y="34545"/>
                </a:lnTo>
                <a:lnTo>
                  <a:pt x="50461" y="29765"/>
                </a:lnTo>
                <a:lnTo>
                  <a:pt x="50895" y="28666"/>
                </a:lnTo>
                <a:lnTo>
                  <a:pt x="46487" y="31906"/>
                </a:lnTo>
                <a:lnTo>
                  <a:pt x="42223" y="35357"/>
                </a:lnTo>
                <a:lnTo>
                  <a:pt x="37959" y="38806"/>
                </a:lnTo>
                <a:lnTo>
                  <a:pt x="34120" y="43117"/>
                </a:lnTo>
                <a:lnTo>
                  <a:pt x="30707" y="47428"/>
                </a:lnTo>
                <a:lnTo>
                  <a:pt x="28150" y="52173"/>
                </a:lnTo>
                <a:lnTo>
                  <a:pt x="25164" y="57347"/>
                </a:lnTo>
                <a:lnTo>
                  <a:pt x="22604" y="63384"/>
                </a:lnTo>
                <a:lnTo>
                  <a:pt x="20472" y="70280"/>
                </a:lnTo>
                <a:lnTo>
                  <a:pt x="18766" y="76748"/>
                </a:lnTo>
                <a:lnTo>
                  <a:pt x="17487" y="84079"/>
                </a:lnTo>
                <a:lnTo>
                  <a:pt x="16634" y="90548"/>
                </a:lnTo>
                <a:lnTo>
                  <a:pt x="16208" y="97875"/>
                </a:lnTo>
                <a:lnTo>
                  <a:pt x="15780" y="104343"/>
                </a:lnTo>
                <a:lnTo>
                  <a:pt x="16208" y="111674"/>
                </a:lnTo>
                <a:lnTo>
                  <a:pt x="16634" y="118143"/>
                </a:lnTo>
                <a:lnTo>
                  <a:pt x="17912" y="125039"/>
                </a:lnTo>
                <a:lnTo>
                  <a:pt x="19194" y="131076"/>
                </a:lnTo>
                <a:lnTo>
                  <a:pt x="20897" y="137975"/>
                </a:lnTo>
                <a:lnTo>
                  <a:pt x="23029" y="144012"/>
                </a:lnTo>
                <a:lnTo>
                  <a:pt x="25589" y="150049"/>
                </a:lnTo>
                <a:lnTo>
                  <a:pt x="29003" y="155654"/>
                </a:lnTo>
                <a:lnTo>
                  <a:pt x="32413" y="160828"/>
                </a:lnTo>
                <a:lnTo>
                  <a:pt x="37106" y="167727"/>
                </a:lnTo>
                <a:lnTo>
                  <a:pt x="43076" y="173333"/>
                </a:lnTo>
                <a:lnTo>
                  <a:pt x="44210" y="174794"/>
                </a:lnTo>
                <a:lnTo>
                  <a:pt x="44997" y="173204"/>
                </a:lnTo>
                <a:lnTo>
                  <a:pt x="45844" y="172344"/>
                </a:lnTo>
                <a:lnTo>
                  <a:pt x="47116" y="171484"/>
                </a:lnTo>
                <a:lnTo>
                  <a:pt x="48389" y="171056"/>
                </a:lnTo>
                <a:lnTo>
                  <a:pt x="50933" y="169765"/>
                </a:lnTo>
                <a:lnTo>
                  <a:pt x="53481" y="168045"/>
                </a:lnTo>
                <a:lnTo>
                  <a:pt x="56025" y="165466"/>
                </a:lnTo>
                <a:lnTo>
                  <a:pt x="58569" y="162887"/>
                </a:lnTo>
                <a:lnTo>
                  <a:pt x="60046" y="161020"/>
                </a:lnTo>
                <a:lnTo>
                  <a:pt x="59952" y="160349"/>
                </a:lnTo>
                <a:lnTo>
                  <a:pt x="59952" y="156561"/>
                </a:lnTo>
                <a:lnTo>
                  <a:pt x="60361" y="149409"/>
                </a:lnTo>
                <a:lnTo>
                  <a:pt x="61177" y="143099"/>
                </a:lnTo>
                <a:lnTo>
                  <a:pt x="62402" y="132584"/>
                </a:lnTo>
                <a:lnTo>
                  <a:pt x="63627" y="122488"/>
                </a:lnTo>
                <a:lnTo>
                  <a:pt x="65670" y="111970"/>
                </a:lnTo>
                <a:lnTo>
                  <a:pt x="68530" y="101453"/>
                </a:lnTo>
                <a:lnTo>
                  <a:pt x="70980" y="90097"/>
                </a:lnTo>
                <a:lnTo>
                  <a:pt x="73839" y="78739"/>
                </a:lnTo>
                <a:lnTo>
                  <a:pt x="77108" y="67380"/>
                </a:lnTo>
                <a:lnTo>
                  <a:pt x="80783" y="56862"/>
                </a:lnTo>
                <a:lnTo>
                  <a:pt x="84867" y="45926"/>
                </a:lnTo>
                <a:lnTo>
                  <a:pt x="88951" y="34989"/>
                </a:lnTo>
                <a:lnTo>
                  <a:pt x="94264" y="24471"/>
                </a:lnTo>
                <a:lnTo>
                  <a:pt x="99982" y="14375"/>
                </a:lnTo>
                <a:lnTo>
                  <a:pt x="100017" y="14300"/>
                </a:lnTo>
                <a:lnTo>
                  <a:pt x="98943" y="14227"/>
                </a:lnTo>
                <a:lnTo>
                  <a:pt x="93398" y="14659"/>
                </a:lnTo>
                <a:close/>
                <a:moveTo>
                  <a:pt x="105339" y="14659"/>
                </a:moveTo>
                <a:lnTo>
                  <a:pt x="102961" y="14498"/>
                </a:lnTo>
                <a:lnTo>
                  <a:pt x="103248" y="14797"/>
                </a:lnTo>
                <a:lnTo>
                  <a:pt x="103248" y="16057"/>
                </a:lnTo>
                <a:lnTo>
                  <a:pt x="103248" y="16898"/>
                </a:lnTo>
                <a:lnTo>
                  <a:pt x="97939" y="26153"/>
                </a:lnTo>
                <a:lnTo>
                  <a:pt x="92629" y="35830"/>
                </a:lnTo>
                <a:lnTo>
                  <a:pt x="88545" y="45926"/>
                </a:lnTo>
                <a:lnTo>
                  <a:pt x="84867" y="56443"/>
                </a:lnTo>
                <a:lnTo>
                  <a:pt x="79148" y="73691"/>
                </a:lnTo>
                <a:lnTo>
                  <a:pt x="74248" y="91357"/>
                </a:lnTo>
                <a:lnTo>
                  <a:pt x="69755" y="112392"/>
                </a:lnTo>
                <a:lnTo>
                  <a:pt x="67711" y="122488"/>
                </a:lnTo>
                <a:lnTo>
                  <a:pt x="65670" y="132584"/>
                </a:lnTo>
                <a:lnTo>
                  <a:pt x="64852" y="141417"/>
                </a:lnTo>
                <a:lnTo>
                  <a:pt x="64446" y="149831"/>
                </a:lnTo>
                <a:lnTo>
                  <a:pt x="64055" y="155862"/>
                </a:lnTo>
                <a:lnTo>
                  <a:pt x="68328" y="149564"/>
                </a:lnTo>
                <a:lnTo>
                  <a:pt x="72145" y="144406"/>
                </a:lnTo>
                <a:lnTo>
                  <a:pt x="75114" y="140535"/>
                </a:lnTo>
                <a:lnTo>
                  <a:pt x="83176" y="131510"/>
                </a:lnTo>
                <a:lnTo>
                  <a:pt x="86596" y="128390"/>
                </a:lnTo>
                <a:lnTo>
                  <a:pt x="86596" y="128072"/>
                </a:lnTo>
                <a:lnTo>
                  <a:pt x="87040" y="127206"/>
                </a:lnTo>
                <a:lnTo>
                  <a:pt x="87928" y="118996"/>
                </a:lnTo>
                <a:lnTo>
                  <a:pt x="89704" y="111646"/>
                </a:lnTo>
                <a:lnTo>
                  <a:pt x="92812" y="96087"/>
                </a:lnTo>
                <a:lnTo>
                  <a:pt x="100804" y="65399"/>
                </a:lnTo>
                <a:lnTo>
                  <a:pt x="103028" y="57190"/>
                </a:lnTo>
                <a:lnTo>
                  <a:pt x="105248" y="48111"/>
                </a:lnTo>
                <a:lnTo>
                  <a:pt x="108356" y="39467"/>
                </a:lnTo>
                <a:lnTo>
                  <a:pt x="109244" y="35578"/>
                </a:lnTo>
                <a:lnTo>
                  <a:pt x="110132" y="31254"/>
                </a:lnTo>
                <a:lnTo>
                  <a:pt x="110576" y="26934"/>
                </a:lnTo>
                <a:lnTo>
                  <a:pt x="111908" y="22179"/>
                </a:lnTo>
                <a:lnTo>
                  <a:pt x="114128" y="17855"/>
                </a:lnTo>
                <a:lnTo>
                  <a:pt x="115353" y="16265"/>
                </a:lnTo>
                <a:lnTo>
                  <a:pt x="112163" y="15522"/>
                </a:lnTo>
                <a:lnTo>
                  <a:pt x="105339" y="14659"/>
                </a:lnTo>
                <a:close/>
                <a:moveTo>
                  <a:pt x="123251" y="18110"/>
                </a:moveTo>
                <a:lnTo>
                  <a:pt x="119321" y="17191"/>
                </a:lnTo>
                <a:lnTo>
                  <a:pt x="117680" y="19587"/>
                </a:lnTo>
                <a:lnTo>
                  <a:pt x="115904" y="23042"/>
                </a:lnTo>
                <a:lnTo>
                  <a:pt x="115016" y="26934"/>
                </a:lnTo>
                <a:lnTo>
                  <a:pt x="113684" y="30391"/>
                </a:lnTo>
                <a:lnTo>
                  <a:pt x="112352" y="37738"/>
                </a:lnTo>
                <a:lnTo>
                  <a:pt x="110576" y="45085"/>
                </a:lnTo>
                <a:lnTo>
                  <a:pt x="106580" y="59350"/>
                </a:lnTo>
                <a:lnTo>
                  <a:pt x="103028" y="73612"/>
                </a:lnTo>
                <a:lnTo>
                  <a:pt x="96364" y="101708"/>
                </a:lnTo>
                <a:lnTo>
                  <a:pt x="92812" y="115970"/>
                </a:lnTo>
                <a:lnTo>
                  <a:pt x="91480" y="123316"/>
                </a:lnTo>
                <a:lnTo>
                  <a:pt x="91392" y="124019"/>
                </a:lnTo>
                <a:lnTo>
                  <a:pt x="91660" y="123773"/>
                </a:lnTo>
                <a:lnTo>
                  <a:pt x="100993" y="115604"/>
                </a:lnTo>
                <a:lnTo>
                  <a:pt x="109899" y="108299"/>
                </a:lnTo>
                <a:lnTo>
                  <a:pt x="111174" y="107439"/>
                </a:lnTo>
                <a:lnTo>
                  <a:pt x="113315" y="105578"/>
                </a:lnTo>
                <a:lnTo>
                  <a:pt x="113678" y="100949"/>
                </a:lnTo>
                <a:lnTo>
                  <a:pt x="114550" y="94918"/>
                </a:lnTo>
                <a:lnTo>
                  <a:pt x="117608" y="84142"/>
                </a:lnTo>
                <a:lnTo>
                  <a:pt x="121538" y="72510"/>
                </a:lnTo>
                <a:lnTo>
                  <a:pt x="123285" y="66908"/>
                </a:lnTo>
                <a:lnTo>
                  <a:pt x="124161" y="61306"/>
                </a:lnTo>
                <a:lnTo>
                  <a:pt x="128091" y="40188"/>
                </a:lnTo>
                <a:lnTo>
                  <a:pt x="128963" y="37171"/>
                </a:lnTo>
                <a:lnTo>
                  <a:pt x="129839" y="34586"/>
                </a:lnTo>
                <a:lnTo>
                  <a:pt x="132024" y="29415"/>
                </a:lnTo>
                <a:lnTo>
                  <a:pt x="134206" y="23813"/>
                </a:lnTo>
                <a:lnTo>
                  <a:pt x="135261" y="21732"/>
                </a:lnTo>
                <a:lnTo>
                  <a:pt x="134767" y="21558"/>
                </a:lnTo>
                <a:lnTo>
                  <a:pt x="123251" y="18110"/>
                </a:lnTo>
                <a:close/>
                <a:moveTo>
                  <a:pt x="145855" y="25438"/>
                </a:moveTo>
                <a:lnTo>
                  <a:pt x="138974" y="23032"/>
                </a:lnTo>
                <a:lnTo>
                  <a:pt x="137264" y="26830"/>
                </a:lnTo>
                <a:lnTo>
                  <a:pt x="135079" y="31138"/>
                </a:lnTo>
                <a:lnTo>
                  <a:pt x="133334" y="35017"/>
                </a:lnTo>
                <a:lnTo>
                  <a:pt x="131149" y="45790"/>
                </a:lnTo>
                <a:lnTo>
                  <a:pt x="129401" y="56132"/>
                </a:lnTo>
                <a:lnTo>
                  <a:pt x="127219" y="67336"/>
                </a:lnTo>
                <a:lnTo>
                  <a:pt x="125909" y="73370"/>
                </a:lnTo>
                <a:lnTo>
                  <a:pt x="124599" y="78972"/>
                </a:lnTo>
                <a:lnTo>
                  <a:pt x="119793" y="92761"/>
                </a:lnTo>
                <a:lnTo>
                  <a:pt x="118045" y="99658"/>
                </a:lnTo>
                <a:lnTo>
                  <a:pt x="117765" y="101865"/>
                </a:lnTo>
                <a:lnTo>
                  <a:pt x="123899" y="97982"/>
                </a:lnTo>
                <a:lnTo>
                  <a:pt x="130919" y="94008"/>
                </a:lnTo>
                <a:lnTo>
                  <a:pt x="130286" y="92664"/>
                </a:lnTo>
                <a:lnTo>
                  <a:pt x="129892" y="91832"/>
                </a:lnTo>
                <a:lnTo>
                  <a:pt x="129892" y="88507"/>
                </a:lnTo>
                <a:lnTo>
                  <a:pt x="131070" y="84769"/>
                </a:lnTo>
                <a:lnTo>
                  <a:pt x="132244" y="79781"/>
                </a:lnTo>
                <a:lnTo>
                  <a:pt x="135771" y="71471"/>
                </a:lnTo>
                <a:lnTo>
                  <a:pt x="137730" y="65239"/>
                </a:lnTo>
                <a:lnTo>
                  <a:pt x="139689" y="54850"/>
                </a:lnTo>
                <a:lnTo>
                  <a:pt x="141257" y="49034"/>
                </a:lnTo>
                <a:lnTo>
                  <a:pt x="142822" y="43630"/>
                </a:lnTo>
                <a:lnTo>
                  <a:pt x="144390" y="37814"/>
                </a:lnTo>
                <a:lnTo>
                  <a:pt x="146743" y="32826"/>
                </a:lnTo>
                <a:lnTo>
                  <a:pt x="149876" y="27841"/>
                </a:lnTo>
                <a:lnTo>
                  <a:pt x="150317" y="27371"/>
                </a:lnTo>
                <a:lnTo>
                  <a:pt x="145855" y="25438"/>
                </a:lnTo>
                <a:close/>
                <a:moveTo>
                  <a:pt x="163341" y="33200"/>
                </a:moveTo>
                <a:lnTo>
                  <a:pt x="157371" y="30612"/>
                </a:lnTo>
                <a:lnTo>
                  <a:pt x="153932" y="29009"/>
                </a:lnTo>
                <a:lnTo>
                  <a:pt x="152619" y="30750"/>
                </a:lnTo>
                <a:lnTo>
                  <a:pt x="150270" y="34904"/>
                </a:lnTo>
                <a:lnTo>
                  <a:pt x="148308" y="39476"/>
                </a:lnTo>
                <a:lnTo>
                  <a:pt x="145958" y="44877"/>
                </a:lnTo>
                <a:lnTo>
                  <a:pt x="144784" y="49862"/>
                </a:lnTo>
                <a:lnTo>
                  <a:pt x="143216" y="55266"/>
                </a:lnTo>
                <a:lnTo>
                  <a:pt x="141257" y="65239"/>
                </a:lnTo>
                <a:lnTo>
                  <a:pt x="139298" y="73133"/>
                </a:lnTo>
                <a:lnTo>
                  <a:pt x="136946" y="81028"/>
                </a:lnTo>
                <a:lnTo>
                  <a:pt x="135378" y="86847"/>
                </a:lnTo>
                <a:lnTo>
                  <a:pt x="133813" y="89754"/>
                </a:lnTo>
                <a:lnTo>
                  <a:pt x="133419" y="91001"/>
                </a:lnTo>
                <a:lnTo>
                  <a:pt x="133813" y="91832"/>
                </a:lnTo>
                <a:lnTo>
                  <a:pt x="134140" y="92182"/>
                </a:lnTo>
                <a:lnTo>
                  <a:pt x="138322" y="89814"/>
                </a:lnTo>
                <a:lnTo>
                  <a:pt x="145533" y="85515"/>
                </a:lnTo>
                <a:lnTo>
                  <a:pt x="153170" y="81217"/>
                </a:lnTo>
                <a:lnTo>
                  <a:pt x="163351" y="74339"/>
                </a:lnTo>
                <a:lnTo>
                  <a:pt x="169220" y="70287"/>
                </a:lnTo>
                <a:lnTo>
                  <a:pt x="170565" y="64051"/>
                </a:lnTo>
                <a:lnTo>
                  <a:pt x="171374" y="57013"/>
                </a:lnTo>
                <a:lnTo>
                  <a:pt x="172181" y="49097"/>
                </a:lnTo>
                <a:lnTo>
                  <a:pt x="172584" y="46017"/>
                </a:lnTo>
                <a:lnTo>
                  <a:pt x="173393" y="42499"/>
                </a:lnTo>
                <a:lnTo>
                  <a:pt x="174448" y="41117"/>
                </a:lnTo>
                <a:lnTo>
                  <a:pt x="173576" y="40531"/>
                </a:lnTo>
                <a:lnTo>
                  <a:pt x="169734" y="37615"/>
                </a:lnTo>
                <a:lnTo>
                  <a:pt x="169646" y="37703"/>
                </a:lnTo>
                <a:lnTo>
                  <a:pt x="167926" y="39835"/>
                </a:lnTo>
                <a:lnTo>
                  <a:pt x="166635" y="42821"/>
                </a:lnTo>
                <a:lnTo>
                  <a:pt x="164487" y="48366"/>
                </a:lnTo>
                <a:lnTo>
                  <a:pt x="162768" y="54337"/>
                </a:lnTo>
                <a:lnTo>
                  <a:pt x="159761" y="60307"/>
                </a:lnTo>
                <a:lnTo>
                  <a:pt x="157182" y="66278"/>
                </a:lnTo>
                <a:lnTo>
                  <a:pt x="155462" y="73105"/>
                </a:lnTo>
                <a:lnTo>
                  <a:pt x="153743" y="79076"/>
                </a:lnTo>
                <a:lnTo>
                  <a:pt x="153315" y="79929"/>
                </a:lnTo>
                <a:lnTo>
                  <a:pt x="152883" y="80779"/>
                </a:lnTo>
                <a:lnTo>
                  <a:pt x="152455" y="81207"/>
                </a:lnTo>
                <a:lnTo>
                  <a:pt x="151595" y="80779"/>
                </a:lnTo>
                <a:lnTo>
                  <a:pt x="150736" y="80779"/>
                </a:lnTo>
                <a:lnTo>
                  <a:pt x="150304" y="79929"/>
                </a:lnTo>
                <a:lnTo>
                  <a:pt x="149876" y="79076"/>
                </a:lnTo>
                <a:lnTo>
                  <a:pt x="149876" y="78222"/>
                </a:lnTo>
                <a:lnTo>
                  <a:pt x="152455" y="69263"/>
                </a:lnTo>
                <a:lnTo>
                  <a:pt x="155462" y="60307"/>
                </a:lnTo>
                <a:lnTo>
                  <a:pt x="162340" y="43246"/>
                </a:lnTo>
                <a:lnTo>
                  <a:pt x="164059" y="38557"/>
                </a:lnTo>
                <a:lnTo>
                  <a:pt x="166497" y="35329"/>
                </a:lnTo>
                <a:lnTo>
                  <a:pt x="163341" y="33200"/>
                </a:lnTo>
                <a:close/>
                <a:moveTo>
                  <a:pt x="182960" y="48291"/>
                </a:moveTo>
                <a:lnTo>
                  <a:pt x="178693" y="43979"/>
                </a:lnTo>
                <a:lnTo>
                  <a:pt x="177364" y="43082"/>
                </a:lnTo>
                <a:lnTo>
                  <a:pt x="176621" y="44697"/>
                </a:lnTo>
                <a:lnTo>
                  <a:pt x="176218" y="46896"/>
                </a:lnTo>
                <a:lnTo>
                  <a:pt x="175815" y="49534"/>
                </a:lnTo>
                <a:lnTo>
                  <a:pt x="175411" y="58774"/>
                </a:lnTo>
                <a:lnTo>
                  <a:pt x="175008" y="64492"/>
                </a:lnTo>
                <a:lnTo>
                  <a:pt x="175008" y="66187"/>
                </a:lnTo>
                <a:lnTo>
                  <a:pt x="189497" y="55543"/>
                </a:lnTo>
                <a:lnTo>
                  <a:pt x="187224" y="53036"/>
                </a:lnTo>
                <a:lnTo>
                  <a:pt x="182960" y="48291"/>
                </a:lnTo>
                <a:close/>
                <a:moveTo>
                  <a:pt x="207248" y="82684"/>
                </a:moveTo>
                <a:lnTo>
                  <a:pt x="202613" y="77145"/>
                </a:lnTo>
                <a:lnTo>
                  <a:pt x="197556" y="72885"/>
                </a:lnTo>
                <a:lnTo>
                  <a:pt x="195115" y="70416"/>
                </a:lnTo>
                <a:lnTo>
                  <a:pt x="187107" y="76059"/>
                </a:lnTo>
                <a:lnTo>
                  <a:pt x="177776" y="82936"/>
                </a:lnTo>
                <a:lnTo>
                  <a:pt x="157837" y="95403"/>
                </a:lnTo>
                <a:lnTo>
                  <a:pt x="145111" y="103569"/>
                </a:lnTo>
                <a:lnTo>
                  <a:pt x="132383" y="112166"/>
                </a:lnTo>
                <a:lnTo>
                  <a:pt x="119658" y="121622"/>
                </a:lnTo>
                <a:lnTo>
                  <a:pt x="107354" y="131079"/>
                </a:lnTo>
                <a:lnTo>
                  <a:pt x="98871" y="139247"/>
                </a:lnTo>
                <a:lnTo>
                  <a:pt x="89537" y="147844"/>
                </a:lnTo>
                <a:lnTo>
                  <a:pt x="80628" y="156870"/>
                </a:lnTo>
                <a:lnTo>
                  <a:pt x="76387" y="162459"/>
                </a:lnTo>
                <a:lnTo>
                  <a:pt x="72570" y="167617"/>
                </a:lnTo>
                <a:lnTo>
                  <a:pt x="68328" y="173204"/>
                </a:lnTo>
                <a:lnTo>
                  <a:pt x="63236" y="178793"/>
                </a:lnTo>
                <a:lnTo>
                  <a:pt x="61117" y="180941"/>
                </a:lnTo>
                <a:lnTo>
                  <a:pt x="58147" y="183092"/>
                </a:lnTo>
                <a:lnTo>
                  <a:pt x="56497" y="184203"/>
                </a:lnTo>
                <a:lnTo>
                  <a:pt x="62266" y="191329"/>
                </a:lnTo>
                <a:lnTo>
                  <a:pt x="71959" y="203686"/>
                </a:lnTo>
                <a:lnTo>
                  <a:pt x="72731" y="204659"/>
                </a:lnTo>
                <a:lnTo>
                  <a:pt x="72913" y="204474"/>
                </a:lnTo>
                <a:lnTo>
                  <a:pt x="74611" y="202757"/>
                </a:lnTo>
                <a:lnTo>
                  <a:pt x="76308" y="200178"/>
                </a:lnTo>
                <a:lnTo>
                  <a:pt x="78427" y="195455"/>
                </a:lnTo>
                <a:lnTo>
                  <a:pt x="80125" y="192447"/>
                </a:lnTo>
                <a:lnTo>
                  <a:pt x="82244" y="189871"/>
                </a:lnTo>
                <a:lnTo>
                  <a:pt x="90305" y="179993"/>
                </a:lnTo>
                <a:lnTo>
                  <a:pt x="94972" y="176126"/>
                </a:lnTo>
                <a:lnTo>
                  <a:pt x="98789" y="171831"/>
                </a:lnTo>
                <a:lnTo>
                  <a:pt x="109820" y="162812"/>
                </a:lnTo>
                <a:lnTo>
                  <a:pt x="123396" y="150786"/>
                </a:lnTo>
                <a:lnTo>
                  <a:pt x="137393" y="139191"/>
                </a:lnTo>
                <a:lnTo>
                  <a:pt x="149271" y="128881"/>
                </a:lnTo>
                <a:lnTo>
                  <a:pt x="163272" y="117714"/>
                </a:lnTo>
                <a:lnTo>
                  <a:pt x="170058" y="112559"/>
                </a:lnTo>
                <a:lnTo>
                  <a:pt x="177695" y="107408"/>
                </a:lnTo>
                <a:lnTo>
                  <a:pt x="189573" y="98817"/>
                </a:lnTo>
                <a:lnTo>
                  <a:pt x="201873" y="91086"/>
                </a:lnTo>
                <a:lnTo>
                  <a:pt x="209934" y="86139"/>
                </a:lnTo>
                <a:lnTo>
                  <a:pt x="207248" y="82684"/>
                </a:lnTo>
                <a:close/>
                <a:moveTo>
                  <a:pt x="299751" y="189308"/>
                </a:moveTo>
                <a:lnTo>
                  <a:pt x="297865" y="187497"/>
                </a:lnTo>
                <a:lnTo>
                  <a:pt x="289013" y="178122"/>
                </a:lnTo>
                <a:lnTo>
                  <a:pt x="282554" y="170562"/>
                </a:lnTo>
                <a:lnTo>
                  <a:pt x="282208" y="181026"/>
                </a:lnTo>
                <a:lnTo>
                  <a:pt x="281323" y="194557"/>
                </a:lnTo>
                <a:lnTo>
                  <a:pt x="280879" y="208095"/>
                </a:lnTo>
                <a:lnTo>
                  <a:pt x="280879" y="208939"/>
                </a:lnTo>
                <a:lnTo>
                  <a:pt x="280435" y="209361"/>
                </a:lnTo>
                <a:lnTo>
                  <a:pt x="279903" y="209616"/>
                </a:lnTo>
                <a:lnTo>
                  <a:pt x="286072" y="217000"/>
                </a:lnTo>
                <a:lnTo>
                  <a:pt x="299751" y="232437"/>
                </a:lnTo>
                <a:lnTo>
                  <a:pt x="299751" y="189308"/>
                </a:lnTo>
                <a:close/>
                <a:moveTo>
                  <a:pt x="293608" y="247493"/>
                </a:moveTo>
                <a:lnTo>
                  <a:pt x="284397" y="237186"/>
                </a:lnTo>
                <a:lnTo>
                  <a:pt x="269744" y="221296"/>
                </a:lnTo>
                <a:lnTo>
                  <a:pt x="262627" y="213133"/>
                </a:lnTo>
                <a:lnTo>
                  <a:pt x="255929" y="204974"/>
                </a:lnTo>
                <a:lnTo>
                  <a:pt x="250488" y="197672"/>
                </a:lnTo>
                <a:lnTo>
                  <a:pt x="239605" y="183929"/>
                </a:lnTo>
                <a:lnTo>
                  <a:pt x="228718" y="170615"/>
                </a:lnTo>
                <a:lnTo>
                  <a:pt x="222439" y="164604"/>
                </a:lnTo>
                <a:lnTo>
                  <a:pt x="216579" y="158161"/>
                </a:lnTo>
                <a:lnTo>
                  <a:pt x="209881" y="152577"/>
                </a:lnTo>
                <a:lnTo>
                  <a:pt x="203183" y="147422"/>
                </a:lnTo>
                <a:lnTo>
                  <a:pt x="201926" y="145706"/>
                </a:lnTo>
                <a:lnTo>
                  <a:pt x="201089" y="144415"/>
                </a:lnTo>
                <a:lnTo>
                  <a:pt x="199835" y="142699"/>
                </a:lnTo>
                <a:lnTo>
                  <a:pt x="199835" y="141411"/>
                </a:lnTo>
                <a:lnTo>
                  <a:pt x="199835" y="139263"/>
                </a:lnTo>
                <a:lnTo>
                  <a:pt x="200254" y="137544"/>
                </a:lnTo>
                <a:lnTo>
                  <a:pt x="201508" y="135396"/>
                </a:lnTo>
                <a:lnTo>
                  <a:pt x="202764" y="133252"/>
                </a:lnTo>
                <a:lnTo>
                  <a:pt x="204858" y="132392"/>
                </a:lnTo>
                <a:lnTo>
                  <a:pt x="206533" y="131961"/>
                </a:lnTo>
                <a:lnTo>
                  <a:pt x="208624" y="131961"/>
                </a:lnTo>
                <a:lnTo>
                  <a:pt x="210300" y="133252"/>
                </a:lnTo>
                <a:lnTo>
                  <a:pt x="216998" y="138404"/>
                </a:lnTo>
                <a:lnTo>
                  <a:pt x="222858" y="143987"/>
                </a:lnTo>
                <a:lnTo>
                  <a:pt x="229137" y="149570"/>
                </a:lnTo>
                <a:lnTo>
                  <a:pt x="234579" y="155582"/>
                </a:lnTo>
                <a:lnTo>
                  <a:pt x="245884" y="168039"/>
                </a:lnTo>
                <a:lnTo>
                  <a:pt x="256767" y="181353"/>
                </a:lnTo>
                <a:lnTo>
                  <a:pt x="271001" y="198960"/>
                </a:lnTo>
                <a:lnTo>
                  <a:pt x="276521" y="205566"/>
                </a:lnTo>
                <a:lnTo>
                  <a:pt x="276880" y="194557"/>
                </a:lnTo>
                <a:lnTo>
                  <a:pt x="277768" y="181026"/>
                </a:lnTo>
                <a:lnTo>
                  <a:pt x="278212" y="167488"/>
                </a:lnTo>
                <a:lnTo>
                  <a:pt x="278275" y="165577"/>
                </a:lnTo>
                <a:lnTo>
                  <a:pt x="272578" y="158951"/>
                </a:lnTo>
                <a:lnTo>
                  <a:pt x="263304" y="148298"/>
                </a:lnTo>
                <a:lnTo>
                  <a:pt x="262552" y="147353"/>
                </a:lnTo>
                <a:lnTo>
                  <a:pt x="262004" y="156917"/>
                </a:lnTo>
                <a:lnTo>
                  <a:pt x="261450" y="167066"/>
                </a:lnTo>
                <a:lnTo>
                  <a:pt x="261450" y="167913"/>
                </a:lnTo>
                <a:lnTo>
                  <a:pt x="260895" y="168335"/>
                </a:lnTo>
                <a:lnTo>
                  <a:pt x="259784" y="168757"/>
                </a:lnTo>
                <a:lnTo>
                  <a:pt x="259230" y="169182"/>
                </a:lnTo>
                <a:lnTo>
                  <a:pt x="258118" y="168757"/>
                </a:lnTo>
                <a:lnTo>
                  <a:pt x="257009" y="168335"/>
                </a:lnTo>
                <a:lnTo>
                  <a:pt x="256455" y="167913"/>
                </a:lnTo>
                <a:lnTo>
                  <a:pt x="256455" y="167066"/>
                </a:lnTo>
                <a:lnTo>
                  <a:pt x="256455" y="156917"/>
                </a:lnTo>
                <a:lnTo>
                  <a:pt x="257564" y="146342"/>
                </a:lnTo>
                <a:lnTo>
                  <a:pt x="258086" y="141767"/>
                </a:lnTo>
                <a:lnTo>
                  <a:pt x="254456" y="137219"/>
                </a:lnTo>
                <a:lnTo>
                  <a:pt x="243497" y="124438"/>
                </a:lnTo>
                <a:lnTo>
                  <a:pt x="232960" y="111656"/>
                </a:lnTo>
                <a:lnTo>
                  <a:pt x="230699" y="109121"/>
                </a:lnTo>
                <a:lnTo>
                  <a:pt x="230822" y="112625"/>
                </a:lnTo>
                <a:lnTo>
                  <a:pt x="230387" y="125423"/>
                </a:lnTo>
                <a:lnTo>
                  <a:pt x="230387" y="130540"/>
                </a:lnTo>
                <a:lnTo>
                  <a:pt x="230387" y="136086"/>
                </a:lnTo>
                <a:lnTo>
                  <a:pt x="231257" y="138643"/>
                </a:lnTo>
                <a:lnTo>
                  <a:pt x="232126" y="141203"/>
                </a:lnTo>
                <a:lnTo>
                  <a:pt x="233429" y="142910"/>
                </a:lnTo>
                <a:lnTo>
                  <a:pt x="235602" y="144613"/>
                </a:lnTo>
                <a:lnTo>
                  <a:pt x="236037" y="145467"/>
                </a:lnTo>
                <a:lnTo>
                  <a:pt x="236471" y="145895"/>
                </a:lnTo>
                <a:lnTo>
                  <a:pt x="236471" y="147174"/>
                </a:lnTo>
                <a:lnTo>
                  <a:pt x="236037" y="148027"/>
                </a:lnTo>
                <a:lnTo>
                  <a:pt x="235602" y="148452"/>
                </a:lnTo>
                <a:lnTo>
                  <a:pt x="235168" y="148880"/>
                </a:lnTo>
                <a:lnTo>
                  <a:pt x="234299" y="148880"/>
                </a:lnTo>
                <a:lnTo>
                  <a:pt x="233429" y="148452"/>
                </a:lnTo>
                <a:lnTo>
                  <a:pt x="231691" y="147174"/>
                </a:lnTo>
                <a:lnTo>
                  <a:pt x="229953" y="145042"/>
                </a:lnTo>
                <a:lnTo>
                  <a:pt x="228649" y="142910"/>
                </a:lnTo>
                <a:lnTo>
                  <a:pt x="227783" y="140775"/>
                </a:lnTo>
                <a:lnTo>
                  <a:pt x="226914" y="138643"/>
                </a:lnTo>
                <a:lnTo>
                  <a:pt x="226479" y="136086"/>
                </a:lnTo>
                <a:lnTo>
                  <a:pt x="226479" y="130965"/>
                </a:lnTo>
                <a:lnTo>
                  <a:pt x="226479" y="104951"/>
                </a:lnTo>
                <a:lnTo>
                  <a:pt x="224952" y="103563"/>
                </a:lnTo>
                <a:lnTo>
                  <a:pt x="221158" y="99727"/>
                </a:lnTo>
                <a:lnTo>
                  <a:pt x="219750" y="98304"/>
                </a:lnTo>
                <a:lnTo>
                  <a:pt x="207812" y="105688"/>
                </a:lnTo>
                <a:lnTo>
                  <a:pt x="184906" y="120722"/>
                </a:lnTo>
                <a:lnTo>
                  <a:pt x="175997" y="127165"/>
                </a:lnTo>
                <a:lnTo>
                  <a:pt x="167089" y="134036"/>
                </a:lnTo>
                <a:lnTo>
                  <a:pt x="150543" y="148638"/>
                </a:lnTo>
                <a:lnTo>
                  <a:pt x="139516" y="158088"/>
                </a:lnTo>
                <a:lnTo>
                  <a:pt x="126787" y="168395"/>
                </a:lnTo>
                <a:lnTo>
                  <a:pt x="113215" y="179565"/>
                </a:lnTo>
                <a:lnTo>
                  <a:pt x="106425" y="185148"/>
                </a:lnTo>
                <a:lnTo>
                  <a:pt x="100486" y="192019"/>
                </a:lnTo>
                <a:lnTo>
                  <a:pt x="97942" y="194595"/>
                </a:lnTo>
                <a:lnTo>
                  <a:pt x="95819" y="197602"/>
                </a:lnTo>
                <a:lnTo>
                  <a:pt x="91578" y="204045"/>
                </a:lnTo>
                <a:lnTo>
                  <a:pt x="89458" y="207909"/>
                </a:lnTo>
                <a:lnTo>
                  <a:pt x="86911" y="211348"/>
                </a:lnTo>
                <a:lnTo>
                  <a:pt x="83941" y="215212"/>
                </a:lnTo>
                <a:lnTo>
                  <a:pt x="82329" y="216484"/>
                </a:lnTo>
                <a:lnTo>
                  <a:pt x="86287" y="221154"/>
                </a:lnTo>
                <a:lnTo>
                  <a:pt x="90082" y="224990"/>
                </a:lnTo>
                <a:lnTo>
                  <a:pt x="93876" y="229250"/>
                </a:lnTo>
                <a:lnTo>
                  <a:pt x="98512" y="232661"/>
                </a:lnTo>
                <a:lnTo>
                  <a:pt x="102725" y="235643"/>
                </a:lnTo>
                <a:lnTo>
                  <a:pt x="106939" y="239050"/>
                </a:lnTo>
                <a:lnTo>
                  <a:pt x="111999" y="243311"/>
                </a:lnTo>
                <a:lnTo>
                  <a:pt x="116635" y="247571"/>
                </a:lnTo>
                <a:lnTo>
                  <a:pt x="121692" y="252257"/>
                </a:lnTo>
                <a:lnTo>
                  <a:pt x="126327" y="257796"/>
                </a:lnTo>
                <a:lnTo>
                  <a:pt x="130963" y="263335"/>
                </a:lnTo>
                <a:lnTo>
                  <a:pt x="135601" y="269728"/>
                </a:lnTo>
                <a:lnTo>
                  <a:pt x="139815" y="276117"/>
                </a:lnTo>
                <a:lnTo>
                  <a:pt x="153302" y="295717"/>
                </a:lnTo>
                <a:lnTo>
                  <a:pt x="165945" y="312760"/>
                </a:lnTo>
                <a:lnTo>
                  <a:pt x="171847" y="320002"/>
                </a:lnTo>
                <a:lnTo>
                  <a:pt x="177748" y="326820"/>
                </a:lnTo>
                <a:lnTo>
                  <a:pt x="183227" y="332784"/>
                </a:lnTo>
                <a:lnTo>
                  <a:pt x="189126" y="338749"/>
                </a:lnTo>
                <a:lnTo>
                  <a:pt x="199662" y="348974"/>
                </a:lnTo>
                <a:lnTo>
                  <a:pt x="211043" y="358348"/>
                </a:lnTo>
                <a:lnTo>
                  <a:pt x="224108" y="369852"/>
                </a:lnTo>
                <a:lnTo>
                  <a:pt x="230853" y="375816"/>
                </a:lnTo>
                <a:lnTo>
                  <a:pt x="236752" y="381784"/>
                </a:lnTo>
                <a:lnTo>
                  <a:pt x="246026" y="390730"/>
                </a:lnTo>
                <a:lnTo>
                  <a:pt x="255718" y="398823"/>
                </a:lnTo>
                <a:lnTo>
                  <a:pt x="264992" y="406919"/>
                </a:lnTo>
                <a:lnTo>
                  <a:pt x="274263" y="415869"/>
                </a:lnTo>
                <a:lnTo>
                  <a:pt x="283956" y="425665"/>
                </a:lnTo>
                <a:lnTo>
                  <a:pt x="293652" y="435894"/>
                </a:lnTo>
                <a:lnTo>
                  <a:pt x="300894" y="444261"/>
                </a:lnTo>
                <a:lnTo>
                  <a:pt x="300227" y="434064"/>
                </a:lnTo>
                <a:lnTo>
                  <a:pt x="299988" y="423165"/>
                </a:lnTo>
                <a:lnTo>
                  <a:pt x="299764" y="402252"/>
                </a:lnTo>
                <a:lnTo>
                  <a:pt x="299364" y="401698"/>
                </a:lnTo>
                <a:lnTo>
                  <a:pt x="296001" y="399097"/>
                </a:lnTo>
                <a:lnTo>
                  <a:pt x="294319" y="397362"/>
                </a:lnTo>
                <a:lnTo>
                  <a:pt x="292216" y="395192"/>
                </a:lnTo>
                <a:lnTo>
                  <a:pt x="289275" y="390853"/>
                </a:lnTo>
                <a:lnTo>
                  <a:pt x="286302" y="385868"/>
                </a:lnTo>
                <a:lnTo>
                  <a:pt x="285823" y="403109"/>
                </a:lnTo>
                <a:lnTo>
                  <a:pt x="285823" y="413129"/>
                </a:lnTo>
                <a:lnTo>
                  <a:pt x="286428" y="424059"/>
                </a:lnTo>
                <a:lnTo>
                  <a:pt x="286428" y="424973"/>
                </a:lnTo>
                <a:lnTo>
                  <a:pt x="286125" y="425883"/>
                </a:lnTo>
                <a:lnTo>
                  <a:pt x="285823" y="426339"/>
                </a:lnTo>
                <a:lnTo>
                  <a:pt x="285219" y="426339"/>
                </a:lnTo>
                <a:lnTo>
                  <a:pt x="284308" y="425883"/>
                </a:lnTo>
                <a:lnTo>
                  <a:pt x="283704" y="424973"/>
                </a:lnTo>
                <a:lnTo>
                  <a:pt x="283704" y="424059"/>
                </a:lnTo>
                <a:lnTo>
                  <a:pt x="283099" y="413129"/>
                </a:lnTo>
                <a:lnTo>
                  <a:pt x="283099" y="403109"/>
                </a:lnTo>
                <a:lnTo>
                  <a:pt x="283657" y="382914"/>
                </a:lnTo>
                <a:lnTo>
                  <a:pt x="281289" y="380877"/>
                </a:lnTo>
                <a:lnTo>
                  <a:pt x="277503" y="378272"/>
                </a:lnTo>
                <a:lnTo>
                  <a:pt x="274562" y="374368"/>
                </a:lnTo>
                <a:lnTo>
                  <a:pt x="271769" y="371102"/>
                </a:lnTo>
                <a:lnTo>
                  <a:pt x="271331" y="373621"/>
                </a:lnTo>
                <a:lnTo>
                  <a:pt x="271331" y="379592"/>
                </a:lnTo>
                <a:lnTo>
                  <a:pt x="271331" y="403906"/>
                </a:lnTo>
                <a:lnTo>
                  <a:pt x="270887" y="404756"/>
                </a:lnTo>
                <a:lnTo>
                  <a:pt x="270440" y="405184"/>
                </a:lnTo>
                <a:lnTo>
                  <a:pt x="269999" y="405609"/>
                </a:lnTo>
                <a:lnTo>
                  <a:pt x="269111" y="406037"/>
                </a:lnTo>
                <a:lnTo>
                  <a:pt x="267776" y="405609"/>
                </a:lnTo>
                <a:lnTo>
                  <a:pt x="267332" y="405184"/>
                </a:lnTo>
                <a:lnTo>
                  <a:pt x="266888" y="404756"/>
                </a:lnTo>
                <a:lnTo>
                  <a:pt x="266444" y="403906"/>
                </a:lnTo>
                <a:lnTo>
                  <a:pt x="266444" y="391961"/>
                </a:lnTo>
                <a:lnTo>
                  <a:pt x="266444" y="379592"/>
                </a:lnTo>
                <a:lnTo>
                  <a:pt x="266888" y="373621"/>
                </a:lnTo>
                <a:lnTo>
                  <a:pt x="267776" y="368504"/>
                </a:lnTo>
                <a:lnTo>
                  <a:pt x="268056" y="366756"/>
                </a:lnTo>
                <a:lnTo>
                  <a:pt x="263213" y="360921"/>
                </a:lnTo>
                <a:lnTo>
                  <a:pt x="258168" y="355716"/>
                </a:lnTo>
                <a:lnTo>
                  <a:pt x="248920" y="347040"/>
                </a:lnTo>
                <a:lnTo>
                  <a:pt x="240934" y="338796"/>
                </a:lnTo>
                <a:lnTo>
                  <a:pt x="229808" y="327318"/>
                </a:lnTo>
                <a:lnTo>
                  <a:pt x="229808" y="363740"/>
                </a:lnTo>
                <a:lnTo>
                  <a:pt x="229477" y="364587"/>
                </a:lnTo>
                <a:lnTo>
                  <a:pt x="229144" y="365009"/>
                </a:lnTo>
                <a:lnTo>
                  <a:pt x="228810" y="365434"/>
                </a:lnTo>
                <a:lnTo>
                  <a:pt x="228145" y="365434"/>
                </a:lnTo>
                <a:lnTo>
                  <a:pt x="227812" y="365434"/>
                </a:lnTo>
                <a:lnTo>
                  <a:pt x="226813" y="365009"/>
                </a:lnTo>
                <a:lnTo>
                  <a:pt x="226479" y="364587"/>
                </a:lnTo>
                <a:lnTo>
                  <a:pt x="226479" y="363740"/>
                </a:lnTo>
                <a:lnTo>
                  <a:pt x="226479" y="324087"/>
                </a:lnTo>
                <a:lnTo>
                  <a:pt x="217813" y="315805"/>
                </a:lnTo>
                <a:lnTo>
                  <a:pt x="208873" y="306213"/>
                </a:lnTo>
                <a:lnTo>
                  <a:pt x="208398" y="311003"/>
                </a:lnTo>
                <a:lnTo>
                  <a:pt x="207922" y="317745"/>
                </a:lnTo>
                <a:lnTo>
                  <a:pt x="207447" y="325384"/>
                </a:lnTo>
                <a:lnTo>
                  <a:pt x="207447" y="350101"/>
                </a:lnTo>
                <a:lnTo>
                  <a:pt x="207447" y="350998"/>
                </a:lnTo>
                <a:lnTo>
                  <a:pt x="206971" y="351449"/>
                </a:lnTo>
                <a:lnTo>
                  <a:pt x="206020" y="351899"/>
                </a:lnTo>
                <a:lnTo>
                  <a:pt x="205545" y="351899"/>
                </a:lnTo>
                <a:lnTo>
                  <a:pt x="204594" y="351899"/>
                </a:lnTo>
                <a:lnTo>
                  <a:pt x="204115" y="351449"/>
                </a:lnTo>
                <a:lnTo>
                  <a:pt x="203639" y="350998"/>
                </a:lnTo>
                <a:lnTo>
                  <a:pt x="203164" y="350101"/>
                </a:lnTo>
                <a:lnTo>
                  <a:pt x="203164" y="322238"/>
                </a:lnTo>
                <a:lnTo>
                  <a:pt x="203639" y="315496"/>
                </a:lnTo>
                <a:lnTo>
                  <a:pt x="204115" y="309208"/>
                </a:lnTo>
                <a:lnTo>
                  <a:pt x="204937" y="301984"/>
                </a:lnTo>
                <a:lnTo>
                  <a:pt x="186707" y="282403"/>
                </a:lnTo>
                <a:lnTo>
                  <a:pt x="186512" y="282195"/>
                </a:lnTo>
                <a:lnTo>
                  <a:pt x="186512" y="329497"/>
                </a:lnTo>
                <a:lnTo>
                  <a:pt x="186143" y="330338"/>
                </a:lnTo>
                <a:lnTo>
                  <a:pt x="185772" y="331175"/>
                </a:lnTo>
                <a:lnTo>
                  <a:pt x="185400" y="331175"/>
                </a:lnTo>
                <a:lnTo>
                  <a:pt x="184663" y="331597"/>
                </a:lnTo>
                <a:lnTo>
                  <a:pt x="184292" y="331175"/>
                </a:lnTo>
                <a:lnTo>
                  <a:pt x="183552" y="331175"/>
                </a:lnTo>
                <a:lnTo>
                  <a:pt x="183183" y="330338"/>
                </a:lnTo>
                <a:lnTo>
                  <a:pt x="183183" y="329497"/>
                </a:lnTo>
                <a:lnTo>
                  <a:pt x="183183" y="278605"/>
                </a:lnTo>
                <a:lnTo>
                  <a:pt x="167791" y="262016"/>
                </a:lnTo>
                <a:lnTo>
                  <a:pt x="166185" y="260271"/>
                </a:lnTo>
                <a:lnTo>
                  <a:pt x="166084" y="262539"/>
                </a:lnTo>
                <a:lnTo>
                  <a:pt x="165640" y="272591"/>
                </a:lnTo>
                <a:lnTo>
                  <a:pt x="164752" y="282645"/>
                </a:lnTo>
                <a:lnTo>
                  <a:pt x="164308" y="292281"/>
                </a:lnTo>
                <a:lnTo>
                  <a:pt x="164308" y="293119"/>
                </a:lnTo>
                <a:lnTo>
                  <a:pt x="163864" y="293957"/>
                </a:lnTo>
                <a:lnTo>
                  <a:pt x="162976" y="294376"/>
                </a:lnTo>
                <a:lnTo>
                  <a:pt x="162532" y="294376"/>
                </a:lnTo>
                <a:lnTo>
                  <a:pt x="161644" y="294376"/>
                </a:lnTo>
                <a:lnTo>
                  <a:pt x="160756" y="293957"/>
                </a:lnTo>
                <a:lnTo>
                  <a:pt x="160312" y="293119"/>
                </a:lnTo>
                <a:lnTo>
                  <a:pt x="159868" y="292281"/>
                </a:lnTo>
                <a:lnTo>
                  <a:pt x="160312" y="282645"/>
                </a:lnTo>
                <a:lnTo>
                  <a:pt x="160756" y="272591"/>
                </a:lnTo>
                <a:lnTo>
                  <a:pt x="162088" y="262539"/>
                </a:lnTo>
                <a:lnTo>
                  <a:pt x="162371" y="256127"/>
                </a:lnTo>
                <a:lnTo>
                  <a:pt x="159805" y="253340"/>
                </a:lnTo>
                <a:lnTo>
                  <a:pt x="150134" y="242927"/>
                </a:lnTo>
                <a:lnTo>
                  <a:pt x="144141" y="236225"/>
                </a:lnTo>
                <a:lnTo>
                  <a:pt x="143518" y="239907"/>
                </a:lnTo>
                <a:lnTo>
                  <a:pt x="142913" y="246098"/>
                </a:lnTo>
                <a:lnTo>
                  <a:pt x="142913" y="251873"/>
                </a:lnTo>
                <a:lnTo>
                  <a:pt x="142913" y="264255"/>
                </a:lnTo>
                <a:lnTo>
                  <a:pt x="143216" y="275393"/>
                </a:lnTo>
                <a:lnTo>
                  <a:pt x="143216" y="276221"/>
                </a:lnTo>
                <a:lnTo>
                  <a:pt x="142913" y="277046"/>
                </a:lnTo>
                <a:lnTo>
                  <a:pt x="142608" y="277459"/>
                </a:lnTo>
                <a:lnTo>
                  <a:pt x="142003" y="277459"/>
                </a:lnTo>
                <a:lnTo>
                  <a:pt x="141399" y="277459"/>
                </a:lnTo>
                <a:lnTo>
                  <a:pt x="141096" y="277046"/>
                </a:lnTo>
                <a:lnTo>
                  <a:pt x="140794" y="276221"/>
                </a:lnTo>
                <a:lnTo>
                  <a:pt x="140489" y="275393"/>
                </a:lnTo>
                <a:lnTo>
                  <a:pt x="140186" y="263839"/>
                </a:lnTo>
                <a:lnTo>
                  <a:pt x="139884" y="251048"/>
                </a:lnTo>
                <a:lnTo>
                  <a:pt x="140186" y="244860"/>
                </a:lnTo>
                <a:lnTo>
                  <a:pt x="140794" y="238669"/>
                </a:lnTo>
                <a:lnTo>
                  <a:pt x="141843" y="233659"/>
                </a:lnTo>
                <a:lnTo>
                  <a:pt x="140045" y="231650"/>
                </a:lnTo>
                <a:lnTo>
                  <a:pt x="137103" y="228180"/>
                </a:lnTo>
                <a:lnTo>
                  <a:pt x="133321" y="224709"/>
                </a:lnTo>
                <a:lnTo>
                  <a:pt x="128695" y="219935"/>
                </a:lnTo>
                <a:lnTo>
                  <a:pt x="126595" y="217334"/>
                </a:lnTo>
                <a:lnTo>
                  <a:pt x="124491" y="214295"/>
                </a:lnTo>
                <a:lnTo>
                  <a:pt x="123651" y="212560"/>
                </a:lnTo>
                <a:lnTo>
                  <a:pt x="123232" y="210825"/>
                </a:lnTo>
                <a:lnTo>
                  <a:pt x="123232" y="209090"/>
                </a:lnTo>
                <a:lnTo>
                  <a:pt x="124073" y="207355"/>
                </a:lnTo>
                <a:lnTo>
                  <a:pt x="125332" y="205620"/>
                </a:lnTo>
                <a:lnTo>
                  <a:pt x="127014" y="204319"/>
                </a:lnTo>
                <a:lnTo>
                  <a:pt x="129117" y="203453"/>
                </a:lnTo>
                <a:lnTo>
                  <a:pt x="131218" y="203019"/>
                </a:lnTo>
                <a:lnTo>
                  <a:pt x="132481" y="203453"/>
                </a:lnTo>
                <a:lnTo>
                  <a:pt x="134162" y="203885"/>
                </a:lnTo>
                <a:lnTo>
                  <a:pt x="136263" y="204754"/>
                </a:lnTo>
                <a:lnTo>
                  <a:pt x="137525" y="206489"/>
                </a:lnTo>
                <a:lnTo>
                  <a:pt x="140885" y="210825"/>
                </a:lnTo>
                <a:lnTo>
                  <a:pt x="144671" y="215599"/>
                </a:lnTo>
                <a:lnTo>
                  <a:pt x="153497" y="223406"/>
                </a:lnTo>
                <a:lnTo>
                  <a:pt x="158123" y="227745"/>
                </a:lnTo>
                <a:lnTo>
                  <a:pt x="162746" y="232081"/>
                </a:lnTo>
                <a:lnTo>
                  <a:pt x="175358" y="246400"/>
                </a:lnTo>
                <a:lnTo>
                  <a:pt x="186707" y="260712"/>
                </a:lnTo>
                <a:lnTo>
                  <a:pt x="192171" y="266352"/>
                </a:lnTo>
                <a:lnTo>
                  <a:pt x="203520" y="279367"/>
                </a:lnTo>
                <a:lnTo>
                  <a:pt x="215291" y="291948"/>
                </a:lnTo>
                <a:lnTo>
                  <a:pt x="227062" y="303659"/>
                </a:lnTo>
                <a:lnTo>
                  <a:pt x="238830" y="315805"/>
                </a:lnTo>
                <a:lnTo>
                  <a:pt x="253964" y="330120"/>
                </a:lnTo>
                <a:lnTo>
                  <a:pt x="266995" y="342269"/>
                </a:lnTo>
                <a:lnTo>
                  <a:pt x="276244" y="351811"/>
                </a:lnTo>
                <a:lnTo>
                  <a:pt x="285493" y="360487"/>
                </a:lnTo>
                <a:lnTo>
                  <a:pt x="289693" y="365692"/>
                </a:lnTo>
                <a:lnTo>
                  <a:pt x="294319" y="370897"/>
                </a:lnTo>
                <a:lnTo>
                  <a:pt x="297682" y="375671"/>
                </a:lnTo>
                <a:lnTo>
                  <a:pt x="301046" y="381308"/>
                </a:lnTo>
                <a:lnTo>
                  <a:pt x="302305" y="383478"/>
                </a:lnTo>
                <a:lnTo>
                  <a:pt x="303987" y="385647"/>
                </a:lnTo>
                <a:lnTo>
                  <a:pt x="308191" y="389118"/>
                </a:lnTo>
                <a:lnTo>
                  <a:pt x="310713" y="391722"/>
                </a:lnTo>
                <a:lnTo>
                  <a:pt x="313236" y="393888"/>
                </a:lnTo>
                <a:lnTo>
                  <a:pt x="316599" y="399097"/>
                </a:lnTo>
                <a:lnTo>
                  <a:pt x="320800" y="405168"/>
                </a:lnTo>
                <a:lnTo>
                  <a:pt x="322903" y="407773"/>
                </a:lnTo>
                <a:lnTo>
                  <a:pt x="325426" y="410374"/>
                </a:lnTo>
                <a:lnTo>
                  <a:pt x="328789" y="413844"/>
                </a:lnTo>
                <a:lnTo>
                  <a:pt x="331730" y="416883"/>
                </a:lnTo>
                <a:lnTo>
                  <a:pt x="334252" y="420353"/>
                </a:lnTo>
                <a:lnTo>
                  <a:pt x="336356" y="423823"/>
                </a:lnTo>
                <a:lnTo>
                  <a:pt x="336775" y="424255"/>
                </a:lnTo>
                <a:lnTo>
                  <a:pt x="337193" y="424689"/>
                </a:lnTo>
                <a:lnTo>
                  <a:pt x="338456" y="425558"/>
                </a:lnTo>
                <a:lnTo>
                  <a:pt x="339297" y="426859"/>
                </a:lnTo>
                <a:lnTo>
                  <a:pt x="339716" y="428594"/>
                </a:lnTo>
                <a:lnTo>
                  <a:pt x="339716" y="430329"/>
                </a:lnTo>
                <a:lnTo>
                  <a:pt x="339716" y="432171"/>
                </a:lnTo>
                <a:lnTo>
                  <a:pt x="348442" y="425240"/>
                </a:lnTo>
                <a:lnTo>
                  <a:pt x="360663" y="416719"/>
                </a:lnTo>
                <a:lnTo>
                  <a:pt x="373729" y="407344"/>
                </a:lnTo>
                <a:lnTo>
                  <a:pt x="385531" y="397973"/>
                </a:lnTo>
                <a:lnTo>
                  <a:pt x="398597" y="389451"/>
                </a:lnTo>
                <a:lnTo>
                  <a:pt x="413759" y="379963"/>
                </a:lnTo>
                <a:lnTo>
                  <a:pt x="409568" y="377195"/>
                </a:lnTo>
                <a:lnTo>
                  <a:pt x="404123" y="372472"/>
                </a:lnTo>
                <a:lnTo>
                  <a:pt x="399101" y="367748"/>
                </a:lnTo>
                <a:lnTo>
                  <a:pt x="393240" y="363025"/>
                </a:lnTo>
                <a:lnTo>
                  <a:pt x="382776" y="352286"/>
                </a:lnTo>
                <a:lnTo>
                  <a:pt x="373146" y="341551"/>
                </a:lnTo>
                <a:lnTo>
                  <a:pt x="362263" y="329525"/>
                </a:lnTo>
                <a:lnTo>
                  <a:pt x="352633" y="319647"/>
                </a:lnTo>
                <a:lnTo>
                  <a:pt x="341750" y="307620"/>
                </a:lnTo>
                <a:lnTo>
                  <a:pt x="330864" y="293878"/>
                </a:lnTo>
                <a:lnTo>
                  <a:pt x="325422" y="287004"/>
                </a:lnTo>
                <a:lnTo>
                  <a:pt x="320400" y="279704"/>
                </a:lnTo>
                <a:lnTo>
                  <a:pt x="312026" y="268966"/>
                </a:lnTo>
                <a:lnTo>
                  <a:pt x="309743" y="266198"/>
                </a:lnTo>
                <a:lnTo>
                  <a:pt x="309743" y="266494"/>
                </a:lnTo>
                <a:lnTo>
                  <a:pt x="307473" y="273775"/>
                </a:lnTo>
                <a:lnTo>
                  <a:pt x="306109" y="281055"/>
                </a:lnTo>
                <a:lnTo>
                  <a:pt x="305199" y="288767"/>
                </a:lnTo>
                <a:lnTo>
                  <a:pt x="303839" y="296476"/>
                </a:lnTo>
                <a:lnTo>
                  <a:pt x="303385" y="297333"/>
                </a:lnTo>
                <a:lnTo>
                  <a:pt x="302929" y="297761"/>
                </a:lnTo>
                <a:lnTo>
                  <a:pt x="302022" y="297761"/>
                </a:lnTo>
                <a:lnTo>
                  <a:pt x="301112" y="297761"/>
                </a:lnTo>
                <a:lnTo>
                  <a:pt x="300658" y="297333"/>
                </a:lnTo>
                <a:lnTo>
                  <a:pt x="300205" y="296904"/>
                </a:lnTo>
                <a:lnTo>
                  <a:pt x="299751" y="296476"/>
                </a:lnTo>
                <a:lnTo>
                  <a:pt x="299751" y="295191"/>
                </a:lnTo>
                <a:lnTo>
                  <a:pt x="301112" y="287911"/>
                </a:lnTo>
                <a:lnTo>
                  <a:pt x="302475" y="280199"/>
                </a:lnTo>
                <a:lnTo>
                  <a:pt x="303385" y="272918"/>
                </a:lnTo>
                <a:lnTo>
                  <a:pt x="305199" y="265209"/>
                </a:lnTo>
                <a:lnTo>
                  <a:pt x="305656" y="264353"/>
                </a:lnTo>
                <a:lnTo>
                  <a:pt x="306563" y="263924"/>
                </a:lnTo>
                <a:lnTo>
                  <a:pt x="307016" y="263924"/>
                </a:lnTo>
                <a:lnTo>
                  <a:pt x="307866" y="263924"/>
                </a:lnTo>
                <a:lnTo>
                  <a:pt x="302815" y="257799"/>
                </a:lnTo>
                <a:lnTo>
                  <a:pt x="293608" y="247493"/>
                </a:lnTo>
                <a:close/>
                <a:moveTo>
                  <a:pt x="431051" y="320002"/>
                </a:moveTo>
                <a:lnTo>
                  <a:pt x="429785" y="318299"/>
                </a:lnTo>
                <a:lnTo>
                  <a:pt x="429243" y="317656"/>
                </a:lnTo>
                <a:lnTo>
                  <a:pt x="427540" y="333512"/>
                </a:lnTo>
                <a:lnTo>
                  <a:pt x="426837" y="343287"/>
                </a:lnTo>
                <a:lnTo>
                  <a:pt x="426488" y="353505"/>
                </a:lnTo>
                <a:lnTo>
                  <a:pt x="426488" y="354393"/>
                </a:lnTo>
                <a:lnTo>
                  <a:pt x="426135" y="354837"/>
                </a:lnTo>
                <a:lnTo>
                  <a:pt x="425436" y="355281"/>
                </a:lnTo>
                <a:lnTo>
                  <a:pt x="425083" y="355281"/>
                </a:lnTo>
                <a:lnTo>
                  <a:pt x="424031" y="355281"/>
                </a:lnTo>
                <a:lnTo>
                  <a:pt x="423332" y="354837"/>
                </a:lnTo>
                <a:lnTo>
                  <a:pt x="422980" y="354393"/>
                </a:lnTo>
                <a:lnTo>
                  <a:pt x="422980" y="353505"/>
                </a:lnTo>
                <a:lnTo>
                  <a:pt x="423332" y="343287"/>
                </a:lnTo>
                <a:lnTo>
                  <a:pt x="424031" y="332621"/>
                </a:lnTo>
                <a:lnTo>
                  <a:pt x="426299" y="314170"/>
                </a:lnTo>
                <a:lnTo>
                  <a:pt x="415032" y="300831"/>
                </a:lnTo>
                <a:lnTo>
                  <a:pt x="409382" y="294404"/>
                </a:lnTo>
                <a:lnTo>
                  <a:pt x="408327" y="299606"/>
                </a:lnTo>
                <a:lnTo>
                  <a:pt x="407439" y="305756"/>
                </a:lnTo>
                <a:lnTo>
                  <a:pt x="406995" y="311909"/>
                </a:lnTo>
                <a:lnTo>
                  <a:pt x="406995" y="318063"/>
                </a:lnTo>
                <a:lnTo>
                  <a:pt x="407439" y="330775"/>
                </a:lnTo>
                <a:lnTo>
                  <a:pt x="407439" y="343082"/>
                </a:lnTo>
                <a:lnTo>
                  <a:pt x="407439" y="343901"/>
                </a:lnTo>
                <a:lnTo>
                  <a:pt x="406995" y="344719"/>
                </a:lnTo>
                <a:lnTo>
                  <a:pt x="406107" y="345132"/>
                </a:lnTo>
                <a:lnTo>
                  <a:pt x="405663" y="345132"/>
                </a:lnTo>
                <a:lnTo>
                  <a:pt x="404775" y="345132"/>
                </a:lnTo>
                <a:lnTo>
                  <a:pt x="404331" y="344719"/>
                </a:lnTo>
                <a:lnTo>
                  <a:pt x="403887" y="343901"/>
                </a:lnTo>
                <a:lnTo>
                  <a:pt x="403443" y="343082"/>
                </a:lnTo>
                <a:lnTo>
                  <a:pt x="403443" y="330366"/>
                </a:lnTo>
                <a:lnTo>
                  <a:pt x="402999" y="317650"/>
                </a:lnTo>
                <a:lnTo>
                  <a:pt x="402999" y="311500"/>
                </a:lnTo>
                <a:lnTo>
                  <a:pt x="403443" y="304937"/>
                </a:lnTo>
                <a:lnTo>
                  <a:pt x="404331" y="298784"/>
                </a:lnTo>
                <a:lnTo>
                  <a:pt x="405663" y="292225"/>
                </a:lnTo>
                <a:lnTo>
                  <a:pt x="406107" y="291403"/>
                </a:lnTo>
                <a:lnTo>
                  <a:pt x="406460" y="291079"/>
                </a:lnTo>
                <a:lnTo>
                  <a:pt x="401547" y="285492"/>
                </a:lnTo>
                <a:lnTo>
                  <a:pt x="393007" y="276300"/>
                </a:lnTo>
                <a:lnTo>
                  <a:pt x="393007" y="326074"/>
                </a:lnTo>
                <a:lnTo>
                  <a:pt x="393007" y="326927"/>
                </a:lnTo>
                <a:lnTo>
                  <a:pt x="392636" y="327356"/>
                </a:lnTo>
                <a:lnTo>
                  <a:pt x="391895" y="327784"/>
                </a:lnTo>
                <a:lnTo>
                  <a:pt x="391527" y="328212"/>
                </a:lnTo>
                <a:lnTo>
                  <a:pt x="390787" y="327784"/>
                </a:lnTo>
                <a:lnTo>
                  <a:pt x="390047" y="327356"/>
                </a:lnTo>
                <a:lnTo>
                  <a:pt x="389675" y="326927"/>
                </a:lnTo>
                <a:lnTo>
                  <a:pt x="389675" y="326074"/>
                </a:lnTo>
                <a:lnTo>
                  <a:pt x="389675" y="272716"/>
                </a:lnTo>
                <a:lnTo>
                  <a:pt x="388482" y="271432"/>
                </a:lnTo>
                <a:lnTo>
                  <a:pt x="375835" y="258650"/>
                </a:lnTo>
                <a:lnTo>
                  <a:pt x="368885" y="252361"/>
                </a:lnTo>
                <a:lnTo>
                  <a:pt x="368265" y="257478"/>
                </a:lnTo>
                <a:lnTo>
                  <a:pt x="367790" y="263354"/>
                </a:lnTo>
                <a:lnTo>
                  <a:pt x="367790" y="269652"/>
                </a:lnTo>
                <a:lnTo>
                  <a:pt x="367790" y="299042"/>
                </a:lnTo>
                <a:lnTo>
                  <a:pt x="367314" y="299883"/>
                </a:lnTo>
                <a:lnTo>
                  <a:pt x="366839" y="300724"/>
                </a:lnTo>
                <a:lnTo>
                  <a:pt x="366363" y="301143"/>
                </a:lnTo>
                <a:lnTo>
                  <a:pt x="365409" y="301143"/>
                </a:lnTo>
                <a:lnTo>
                  <a:pt x="364458" y="301143"/>
                </a:lnTo>
                <a:lnTo>
                  <a:pt x="363982" y="300724"/>
                </a:lnTo>
                <a:lnTo>
                  <a:pt x="363507" y="299883"/>
                </a:lnTo>
                <a:lnTo>
                  <a:pt x="363031" y="299042"/>
                </a:lnTo>
                <a:lnTo>
                  <a:pt x="363031" y="266714"/>
                </a:lnTo>
                <a:lnTo>
                  <a:pt x="363507" y="261257"/>
                </a:lnTo>
                <a:lnTo>
                  <a:pt x="363982" y="256219"/>
                </a:lnTo>
                <a:lnTo>
                  <a:pt x="364987" y="248834"/>
                </a:lnTo>
                <a:lnTo>
                  <a:pt x="359819" y="244164"/>
                </a:lnTo>
                <a:lnTo>
                  <a:pt x="346379" y="232317"/>
                </a:lnTo>
                <a:lnTo>
                  <a:pt x="346379" y="272424"/>
                </a:lnTo>
                <a:lnTo>
                  <a:pt x="346379" y="273249"/>
                </a:lnTo>
                <a:lnTo>
                  <a:pt x="345639" y="273661"/>
                </a:lnTo>
                <a:lnTo>
                  <a:pt x="344159" y="274074"/>
                </a:lnTo>
                <a:lnTo>
                  <a:pt x="342679" y="274074"/>
                </a:lnTo>
                <a:lnTo>
                  <a:pt x="341939" y="274074"/>
                </a:lnTo>
                <a:lnTo>
                  <a:pt x="340459" y="273661"/>
                </a:lnTo>
                <a:lnTo>
                  <a:pt x="339716" y="273249"/>
                </a:lnTo>
                <a:lnTo>
                  <a:pt x="339716" y="272424"/>
                </a:lnTo>
                <a:lnTo>
                  <a:pt x="339716" y="226306"/>
                </a:lnTo>
                <a:lnTo>
                  <a:pt x="326395" y="214062"/>
                </a:lnTo>
                <a:lnTo>
                  <a:pt x="326395" y="251709"/>
                </a:lnTo>
                <a:lnTo>
                  <a:pt x="326024" y="252534"/>
                </a:lnTo>
                <a:lnTo>
                  <a:pt x="325655" y="252947"/>
                </a:lnTo>
                <a:lnTo>
                  <a:pt x="325284" y="253772"/>
                </a:lnTo>
                <a:lnTo>
                  <a:pt x="324544" y="253772"/>
                </a:lnTo>
                <a:lnTo>
                  <a:pt x="323804" y="253772"/>
                </a:lnTo>
                <a:lnTo>
                  <a:pt x="323435" y="252947"/>
                </a:lnTo>
                <a:lnTo>
                  <a:pt x="323064" y="252534"/>
                </a:lnTo>
                <a:lnTo>
                  <a:pt x="323064" y="251709"/>
                </a:lnTo>
                <a:lnTo>
                  <a:pt x="323064" y="211005"/>
                </a:lnTo>
                <a:lnTo>
                  <a:pt x="306295" y="195590"/>
                </a:lnTo>
                <a:lnTo>
                  <a:pt x="303080" y="192507"/>
                </a:lnTo>
                <a:lnTo>
                  <a:pt x="303080" y="236197"/>
                </a:lnTo>
                <a:lnTo>
                  <a:pt x="321237" y="256943"/>
                </a:lnTo>
                <a:lnTo>
                  <a:pt x="326679" y="263383"/>
                </a:lnTo>
                <a:lnTo>
                  <a:pt x="332539" y="270257"/>
                </a:lnTo>
                <a:lnTo>
                  <a:pt x="342585" y="283568"/>
                </a:lnTo>
                <a:lnTo>
                  <a:pt x="355146" y="299461"/>
                </a:lnTo>
                <a:lnTo>
                  <a:pt x="361844" y="306761"/>
                </a:lnTo>
                <a:lnTo>
                  <a:pt x="368542" y="314492"/>
                </a:lnTo>
                <a:lnTo>
                  <a:pt x="381101" y="328237"/>
                </a:lnTo>
                <a:lnTo>
                  <a:pt x="391146" y="338972"/>
                </a:lnTo>
                <a:lnTo>
                  <a:pt x="401195" y="349711"/>
                </a:lnTo>
                <a:lnTo>
                  <a:pt x="406217" y="354434"/>
                </a:lnTo>
                <a:lnTo>
                  <a:pt x="412078" y="359158"/>
                </a:lnTo>
                <a:lnTo>
                  <a:pt x="417104" y="363884"/>
                </a:lnTo>
                <a:lnTo>
                  <a:pt x="422545" y="367748"/>
                </a:lnTo>
                <a:lnTo>
                  <a:pt x="424636" y="369036"/>
                </a:lnTo>
                <a:lnTo>
                  <a:pt x="425474" y="369896"/>
                </a:lnTo>
                <a:lnTo>
                  <a:pt x="425893" y="371184"/>
                </a:lnTo>
                <a:lnTo>
                  <a:pt x="426217" y="372182"/>
                </a:lnTo>
                <a:lnTo>
                  <a:pt x="439635" y="363973"/>
                </a:lnTo>
                <a:lnTo>
                  <a:pt x="439635" y="333597"/>
                </a:lnTo>
                <a:lnTo>
                  <a:pt x="439635" y="332797"/>
                </a:lnTo>
                <a:lnTo>
                  <a:pt x="440003" y="332397"/>
                </a:lnTo>
                <a:lnTo>
                  <a:pt x="440649" y="332048"/>
                </a:lnTo>
                <a:lnTo>
                  <a:pt x="431051" y="320002"/>
                </a:lnTo>
                <a:close/>
                <a:moveTo>
                  <a:pt x="456759" y="349402"/>
                </a:moveTo>
                <a:lnTo>
                  <a:pt x="449592" y="342159"/>
                </a:lnTo>
                <a:lnTo>
                  <a:pt x="443272" y="335341"/>
                </a:lnTo>
                <a:lnTo>
                  <a:pt x="442964" y="334954"/>
                </a:lnTo>
                <a:lnTo>
                  <a:pt x="442964" y="361872"/>
                </a:lnTo>
                <a:lnTo>
                  <a:pt x="456337" y="353234"/>
                </a:lnTo>
                <a:lnTo>
                  <a:pt x="458866" y="351531"/>
                </a:lnTo>
                <a:lnTo>
                  <a:pt x="456759" y="349402"/>
                </a:lnTo>
                <a:close/>
                <a:moveTo>
                  <a:pt x="471088" y="383059"/>
                </a:moveTo>
                <a:lnTo>
                  <a:pt x="470666" y="374966"/>
                </a:lnTo>
                <a:lnTo>
                  <a:pt x="468981" y="366870"/>
                </a:lnTo>
                <a:lnTo>
                  <a:pt x="468137" y="363462"/>
                </a:lnTo>
                <a:lnTo>
                  <a:pt x="465608" y="365591"/>
                </a:lnTo>
                <a:lnTo>
                  <a:pt x="445379" y="378373"/>
                </a:lnTo>
                <a:lnTo>
                  <a:pt x="430207" y="388173"/>
                </a:lnTo>
                <a:lnTo>
                  <a:pt x="422558" y="392626"/>
                </a:lnTo>
                <a:lnTo>
                  <a:pt x="422029" y="398691"/>
                </a:lnTo>
                <a:lnTo>
                  <a:pt x="420127" y="409621"/>
                </a:lnTo>
                <a:lnTo>
                  <a:pt x="418222" y="420555"/>
                </a:lnTo>
                <a:lnTo>
                  <a:pt x="417270" y="431485"/>
                </a:lnTo>
                <a:lnTo>
                  <a:pt x="417270" y="432297"/>
                </a:lnTo>
                <a:lnTo>
                  <a:pt x="416795" y="432700"/>
                </a:lnTo>
                <a:lnTo>
                  <a:pt x="415844" y="433107"/>
                </a:lnTo>
                <a:lnTo>
                  <a:pt x="414893" y="433107"/>
                </a:lnTo>
                <a:lnTo>
                  <a:pt x="414417" y="433107"/>
                </a:lnTo>
                <a:lnTo>
                  <a:pt x="413466" y="432700"/>
                </a:lnTo>
                <a:lnTo>
                  <a:pt x="412991" y="432297"/>
                </a:lnTo>
                <a:lnTo>
                  <a:pt x="412991" y="431485"/>
                </a:lnTo>
                <a:lnTo>
                  <a:pt x="413942" y="420555"/>
                </a:lnTo>
                <a:lnTo>
                  <a:pt x="415844" y="409621"/>
                </a:lnTo>
                <a:lnTo>
                  <a:pt x="417746" y="398691"/>
                </a:lnTo>
                <a:lnTo>
                  <a:pt x="418048" y="395252"/>
                </a:lnTo>
                <a:lnTo>
                  <a:pt x="416297" y="396269"/>
                </a:lnTo>
                <a:lnTo>
                  <a:pt x="404076" y="403937"/>
                </a:lnTo>
                <a:lnTo>
                  <a:pt x="401110" y="405864"/>
                </a:lnTo>
                <a:lnTo>
                  <a:pt x="400587" y="408692"/>
                </a:lnTo>
                <a:lnTo>
                  <a:pt x="399208" y="416130"/>
                </a:lnTo>
                <a:lnTo>
                  <a:pt x="398864" y="419629"/>
                </a:lnTo>
                <a:lnTo>
                  <a:pt x="398175" y="423130"/>
                </a:lnTo>
                <a:lnTo>
                  <a:pt x="398175" y="427504"/>
                </a:lnTo>
                <a:lnTo>
                  <a:pt x="397831" y="432757"/>
                </a:lnTo>
                <a:lnTo>
                  <a:pt x="397142" y="437131"/>
                </a:lnTo>
                <a:lnTo>
                  <a:pt x="396106" y="441505"/>
                </a:lnTo>
                <a:lnTo>
                  <a:pt x="395763" y="442381"/>
                </a:lnTo>
                <a:lnTo>
                  <a:pt x="395073" y="443256"/>
                </a:lnTo>
                <a:lnTo>
                  <a:pt x="394040" y="443256"/>
                </a:lnTo>
                <a:lnTo>
                  <a:pt x="393350" y="443256"/>
                </a:lnTo>
                <a:lnTo>
                  <a:pt x="393007" y="441943"/>
                </a:lnTo>
                <a:lnTo>
                  <a:pt x="393007" y="441505"/>
                </a:lnTo>
                <a:lnTo>
                  <a:pt x="393007" y="440630"/>
                </a:lnTo>
                <a:lnTo>
                  <a:pt x="394383" y="435818"/>
                </a:lnTo>
                <a:lnTo>
                  <a:pt x="394730" y="431444"/>
                </a:lnTo>
                <a:lnTo>
                  <a:pt x="395073" y="425754"/>
                </a:lnTo>
                <a:lnTo>
                  <a:pt x="395073" y="420942"/>
                </a:lnTo>
                <a:lnTo>
                  <a:pt x="395419" y="417878"/>
                </a:lnTo>
                <a:lnTo>
                  <a:pt x="395763" y="414379"/>
                </a:lnTo>
                <a:lnTo>
                  <a:pt x="396972" y="408613"/>
                </a:lnTo>
                <a:lnTo>
                  <a:pt x="392695" y="411608"/>
                </a:lnTo>
                <a:lnTo>
                  <a:pt x="388482" y="415015"/>
                </a:lnTo>
                <a:lnTo>
                  <a:pt x="369093" y="429501"/>
                </a:lnTo>
                <a:lnTo>
                  <a:pt x="350549" y="444840"/>
                </a:lnTo>
                <a:lnTo>
                  <a:pt x="345491" y="448247"/>
                </a:lnTo>
                <a:lnTo>
                  <a:pt x="340012" y="452933"/>
                </a:lnTo>
                <a:lnTo>
                  <a:pt x="334533" y="458047"/>
                </a:lnTo>
                <a:lnTo>
                  <a:pt x="329053" y="463161"/>
                </a:lnTo>
                <a:lnTo>
                  <a:pt x="326525" y="466143"/>
                </a:lnTo>
                <a:lnTo>
                  <a:pt x="324840" y="469125"/>
                </a:lnTo>
                <a:lnTo>
                  <a:pt x="323152" y="471682"/>
                </a:lnTo>
                <a:lnTo>
                  <a:pt x="326103" y="472533"/>
                </a:lnTo>
                <a:lnTo>
                  <a:pt x="337905" y="476368"/>
                </a:lnTo>
                <a:lnTo>
                  <a:pt x="345913" y="478500"/>
                </a:lnTo>
                <a:lnTo>
                  <a:pt x="354343" y="481482"/>
                </a:lnTo>
                <a:lnTo>
                  <a:pt x="361929" y="483186"/>
                </a:lnTo>
                <a:lnTo>
                  <a:pt x="368671" y="484464"/>
                </a:lnTo>
                <a:lnTo>
                  <a:pt x="377101" y="486168"/>
                </a:lnTo>
                <a:lnTo>
                  <a:pt x="385109" y="487872"/>
                </a:lnTo>
                <a:lnTo>
                  <a:pt x="403232" y="492132"/>
                </a:lnTo>
                <a:lnTo>
                  <a:pt x="409902" y="493858"/>
                </a:lnTo>
                <a:lnTo>
                  <a:pt x="410065" y="493345"/>
                </a:lnTo>
                <a:lnTo>
                  <a:pt x="410469" y="492057"/>
                </a:lnTo>
                <a:lnTo>
                  <a:pt x="410875" y="490772"/>
                </a:lnTo>
                <a:lnTo>
                  <a:pt x="411231" y="490318"/>
                </a:lnTo>
                <a:lnTo>
                  <a:pt x="410711" y="486209"/>
                </a:lnTo>
                <a:lnTo>
                  <a:pt x="410009" y="477451"/>
                </a:lnTo>
                <a:lnTo>
                  <a:pt x="409659" y="468694"/>
                </a:lnTo>
                <a:lnTo>
                  <a:pt x="409659" y="467819"/>
                </a:lnTo>
                <a:lnTo>
                  <a:pt x="410009" y="467381"/>
                </a:lnTo>
                <a:lnTo>
                  <a:pt x="410711" y="466943"/>
                </a:lnTo>
                <a:lnTo>
                  <a:pt x="411061" y="466943"/>
                </a:lnTo>
                <a:lnTo>
                  <a:pt x="411763" y="466943"/>
                </a:lnTo>
                <a:lnTo>
                  <a:pt x="412815" y="467381"/>
                </a:lnTo>
                <a:lnTo>
                  <a:pt x="413164" y="467819"/>
                </a:lnTo>
                <a:lnTo>
                  <a:pt x="413164" y="468694"/>
                </a:lnTo>
                <a:lnTo>
                  <a:pt x="413517" y="477451"/>
                </a:lnTo>
                <a:lnTo>
                  <a:pt x="414216" y="485771"/>
                </a:lnTo>
                <a:lnTo>
                  <a:pt x="414301" y="486414"/>
                </a:lnTo>
                <a:lnTo>
                  <a:pt x="414924" y="485623"/>
                </a:lnTo>
                <a:lnTo>
                  <a:pt x="418571" y="480906"/>
                </a:lnTo>
                <a:lnTo>
                  <a:pt x="422214" y="476617"/>
                </a:lnTo>
                <a:lnTo>
                  <a:pt x="426670" y="472328"/>
                </a:lnTo>
                <a:lnTo>
                  <a:pt x="435179" y="464606"/>
                </a:lnTo>
                <a:lnTo>
                  <a:pt x="444900" y="457316"/>
                </a:lnTo>
                <a:lnTo>
                  <a:pt x="446925" y="455600"/>
                </a:lnTo>
                <a:lnTo>
                  <a:pt x="449356" y="453456"/>
                </a:lnTo>
                <a:lnTo>
                  <a:pt x="452190" y="451740"/>
                </a:lnTo>
                <a:lnTo>
                  <a:pt x="455431" y="450452"/>
                </a:lnTo>
                <a:lnTo>
                  <a:pt x="458671" y="450023"/>
                </a:lnTo>
                <a:lnTo>
                  <a:pt x="460696" y="450452"/>
                </a:lnTo>
                <a:lnTo>
                  <a:pt x="462724" y="450883"/>
                </a:lnTo>
                <a:lnTo>
                  <a:pt x="463634" y="451365"/>
                </a:lnTo>
                <a:lnTo>
                  <a:pt x="463924" y="448247"/>
                </a:lnTo>
                <a:lnTo>
                  <a:pt x="464767" y="441858"/>
                </a:lnTo>
                <a:lnTo>
                  <a:pt x="466452" y="434615"/>
                </a:lnTo>
                <a:lnTo>
                  <a:pt x="468981" y="418851"/>
                </a:lnTo>
                <a:lnTo>
                  <a:pt x="470247" y="409901"/>
                </a:lnTo>
                <a:lnTo>
                  <a:pt x="471088" y="400530"/>
                </a:lnTo>
                <a:lnTo>
                  <a:pt x="471510" y="392008"/>
                </a:lnTo>
                <a:lnTo>
                  <a:pt x="471088" y="383059"/>
                </a:lnTo>
                <a:close/>
                <a:moveTo>
                  <a:pt x="539157" y="528154"/>
                </a:moveTo>
                <a:cubicBezTo>
                  <a:pt x="538222" y="528154"/>
                  <a:pt x="538222" y="529738"/>
                  <a:pt x="537290" y="529738"/>
                </a:cubicBezTo>
                <a:cubicBezTo>
                  <a:pt x="536355" y="528154"/>
                  <a:pt x="535419" y="527364"/>
                  <a:pt x="533549" y="525783"/>
                </a:cubicBezTo>
                <a:cubicBezTo>
                  <a:pt x="533549" y="525783"/>
                  <a:pt x="532614" y="524993"/>
                  <a:pt x="532614" y="524199"/>
                </a:cubicBezTo>
                <a:lnTo>
                  <a:pt x="530746" y="525783"/>
                </a:lnTo>
                <a:cubicBezTo>
                  <a:pt x="529811" y="525783"/>
                  <a:pt x="528876" y="524199"/>
                  <a:pt x="528876" y="524199"/>
                </a:cubicBezTo>
                <a:cubicBezTo>
                  <a:pt x="527940" y="523409"/>
                  <a:pt x="527940" y="521828"/>
                  <a:pt x="527008" y="521828"/>
                </a:cubicBezTo>
                <a:cubicBezTo>
                  <a:pt x="526073" y="521828"/>
                  <a:pt x="526073" y="523409"/>
                  <a:pt x="525138" y="523409"/>
                </a:cubicBezTo>
                <a:cubicBezTo>
                  <a:pt x="524203" y="522618"/>
                  <a:pt x="524203" y="522618"/>
                  <a:pt x="523267" y="521828"/>
                </a:cubicBezTo>
                <a:cubicBezTo>
                  <a:pt x="523267" y="521828"/>
                  <a:pt x="521400" y="522618"/>
                  <a:pt x="521400" y="523409"/>
                </a:cubicBezTo>
                <a:cubicBezTo>
                  <a:pt x="521400" y="523409"/>
                  <a:pt x="522332" y="524199"/>
                  <a:pt x="523267" y="524993"/>
                </a:cubicBezTo>
                <a:cubicBezTo>
                  <a:pt x="523267" y="524993"/>
                  <a:pt x="524203" y="525783"/>
                  <a:pt x="524203" y="526573"/>
                </a:cubicBezTo>
                <a:cubicBezTo>
                  <a:pt x="525138" y="527364"/>
                  <a:pt x="526073" y="527364"/>
                  <a:pt x="526073" y="528154"/>
                </a:cubicBezTo>
                <a:cubicBezTo>
                  <a:pt x="527008" y="528948"/>
                  <a:pt x="527008" y="529738"/>
                  <a:pt x="527940" y="529738"/>
                </a:cubicBezTo>
                <a:cubicBezTo>
                  <a:pt x="527940" y="530529"/>
                  <a:pt x="528876" y="531319"/>
                  <a:pt x="528876" y="532109"/>
                </a:cubicBezTo>
                <a:cubicBezTo>
                  <a:pt x="529811" y="532109"/>
                  <a:pt x="530746" y="530529"/>
                  <a:pt x="531681" y="530529"/>
                </a:cubicBezTo>
                <a:cubicBezTo>
                  <a:pt x="531681" y="530529"/>
                  <a:pt x="532614" y="528948"/>
                  <a:pt x="533549" y="528948"/>
                </a:cubicBezTo>
                <a:cubicBezTo>
                  <a:pt x="533549" y="528948"/>
                  <a:pt x="534484" y="530529"/>
                  <a:pt x="535419" y="530529"/>
                </a:cubicBezTo>
                <a:cubicBezTo>
                  <a:pt x="535419" y="531319"/>
                  <a:pt x="536355" y="529738"/>
                  <a:pt x="537290" y="529738"/>
                </a:cubicBezTo>
                <a:cubicBezTo>
                  <a:pt x="537290" y="529738"/>
                  <a:pt x="538222" y="531319"/>
                  <a:pt x="539157" y="531319"/>
                </a:cubicBezTo>
                <a:lnTo>
                  <a:pt x="541028" y="529738"/>
                </a:lnTo>
                <a:lnTo>
                  <a:pt x="539157" y="528154"/>
                </a:lnTo>
                <a:close/>
                <a:moveTo>
                  <a:pt x="555047" y="512337"/>
                </a:moveTo>
                <a:cubicBezTo>
                  <a:pt x="554112" y="512337"/>
                  <a:pt x="553177" y="511546"/>
                  <a:pt x="553177" y="510753"/>
                </a:cubicBezTo>
                <a:cubicBezTo>
                  <a:pt x="553177" y="509962"/>
                  <a:pt x="551309" y="509172"/>
                  <a:pt x="551309" y="509172"/>
                </a:cubicBezTo>
                <a:lnTo>
                  <a:pt x="554112" y="507591"/>
                </a:lnTo>
                <a:cubicBezTo>
                  <a:pt x="553177" y="507591"/>
                  <a:pt x="552242" y="506007"/>
                  <a:pt x="552242" y="506007"/>
                </a:cubicBezTo>
                <a:cubicBezTo>
                  <a:pt x="551309" y="506007"/>
                  <a:pt x="550374" y="507591"/>
                  <a:pt x="550374" y="507591"/>
                </a:cubicBezTo>
                <a:cubicBezTo>
                  <a:pt x="549439" y="507591"/>
                  <a:pt x="548504" y="508381"/>
                  <a:pt x="547568" y="508381"/>
                </a:cubicBezTo>
                <a:cubicBezTo>
                  <a:pt x="547568" y="509172"/>
                  <a:pt x="549439" y="509962"/>
                  <a:pt x="549439" y="510753"/>
                </a:cubicBezTo>
                <a:cubicBezTo>
                  <a:pt x="549439" y="510753"/>
                  <a:pt x="550374" y="511546"/>
                  <a:pt x="551309" y="512337"/>
                </a:cubicBezTo>
                <a:cubicBezTo>
                  <a:pt x="551309" y="512337"/>
                  <a:pt x="552242" y="513127"/>
                  <a:pt x="553177" y="513917"/>
                </a:cubicBezTo>
                <a:cubicBezTo>
                  <a:pt x="553177" y="513917"/>
                  <a:pt x="550374" y="514708"/>
                  <a:pt x="550374" y="515498"/>
                </a:cubicBezTo>
                <a:lnTo>
                  <a:pt x="552242" y="517082"/>
                </a:lnTo>
                <a:cubicBezTo>
                  <a:pt x="553177" y="517873"/>
                  <a:pt x="553177" y="518663"/>
                  <a:pt x="554112" y="518663"/>
                </a:cubicBezTo>
                <a:lnTo>
                  <a:pt x="555983" y="517082"/>
                </a:lnTo>
                <a:cubicBezTo>
                  <a:pt x="555983" y="517082"/>
                  <a:pt x="554112" y="516292"/>
                  <a:pt x="554112" y="515498"/>
                </a:cubicBezTo>
                <a:lnTo>
                  <a:pt x="556915" y="514708"/>
                </a:lnTo>
                <a:cubicBezTo>
                  <a:pt x="555983" y="513917"/>
                  <a:pt x="555047" y="513127"/>
                  <a:pt x="555047" y="512337"/>
                </a:cubicBezTo>
                <a:close/>
                <a:moveTo>
                  <a:pt x="579349" y="510753"/>
                </a:moveTo>
                <a:cubicBezTo>
                  <a:pt x="579349" y="510753"/>
                  <a:pt x="578413" y="508381"/>
                  <a:pt x="577478" y="509172"/>
                </a:cubicBezTo>
                <a:cubicBezTo>
                  <a:pt x="577478" y="509172"/>
                  <a:pt x="576543" y="509962"/>
                  <a:pt x="575611" y="509962"/>
                </a:cubicBezTo>
                <a:cubicBezTo>
                  <a:pt x="576543" y="510753"/>
                  <a:pt x="576543" y="511546"/>
                  <a:pt x="577478" y="512337"/>
                </a:cubicBezTo>
                <a:cubicBezTo>
                  <a:pt x="577478" y="512337"/>
                  <a:pt x="578413" y="513127"/>
                  <a:pt x="579349" y="513917"/>
                </a:cubicBezTo>
                <a:cubicBezTo>
                  <a:pt x="579349" y="513917"/>
                  <a:pt x="580284" y="512337"/>
                  <a:pt x="581219" y="512337"/>
                </a:cubicBezTo>
                <a:cubicBezTo>
                  <a:pt x="581219" y="512337"/>
                  <a:pt x="582151" y="513917"/>
                  <a:pt x="583086" y="513917"/>
                </a:cubicBezTo>
                <a:cubicBezTo>
                  <a:pt x="583086" y="513917"/>
                  <a:pt x="584022" y="513127"/>
                  <a:pt x="584957" y="513127"/>
                </a:cubicBezTo>
                <a:cubicBezTo>
                  <a:pt x="584022" y="512337"/>
                  <a:pt x="584022" y="511546"/>
                  <a:pt x="583086" y="510753"/>
                </a:cubicBezTo>
                <a:cubicBezTo>
                  <a:pt x="583086" y="510753"/>
                  <a:pt x="582151" y="509172"/>
                  <a:pt x="581219" y="509172"/>
                </a:cubicBezTo>
                <a:cubicBezTo>
                  <a:pt x="581219" y="509172"/>
                  <a:pt x="580284" y="510753"/>
                  <a:pt x="579349" y="510753"/>
                </a:cubicBezTo>
                <a:close/>
                <a:moveTo>
                  <a:pt x="585892" y="503636"/>
                </a:moveTo>
                <a:cubicBezTo>
                  <a:pt x="585892" y="503636"/>
                  <a:pt x="584022" y="505217"/>
                  <a:pt x="584022" y="504426"/>
                </a:cubicBezTo>
                <a:cubicBezTo>
                  <a:pt x="584022" y="504426"/>
                  <a:pt x="583086" y="502845"/>
                  <a:pt x="582151" y="502845"/>
                </a:cubicBezTo>
                <a:cubicBezTo>
                  <a:pt x="582151" y="503636"/>
                  <a:pt x="580284" y="503636"/>
                  <a:pt x="580284" y="504426"/>
                </a:cubicBezTo>
                <a:lnTo>
                  <a:pt x="582151" y="506007"/>
                </a:lnTo>
                <a:cubicBezTo>
                  <a:pt x="582151" y="506007"/>
                  <a:pt x="583086" y="507591"/>
                  <a:pt x="584022" y="507591"/>
                </a:cubicBezTo>
                <a:cubicBezTo>
                  <a:pt x="584022" y="507591"/>
                  <a:pt x="584957" y="506797"/>
                  <a:pt x="585892" y="506797"/>
                </a:cubicBezTo>
                <a:lnTo>
                  <a:pt x="587760" y="505217"/>
                </a:lnTo>
                <a:cubicBezTo>
                  <a:pt x="587760" y="505217"/>
                  <a:pt x="586824" y="503636"/>
                  <a:pt x="585892" y="503636"/>
                </a:cubicBezTo>
                <a:close/>
                <a:moveTo>
                  <a:pt x="591501" y="519453"/>
                </a:moveTo>
                <a:cubicBezTo>
                  <a:pt x="590565" y="519453"/>
                  <a:pt x="589630" y="521037"/>
                  <a:pt x="588695" y="521037"/>
                </a:cubicBezTo>
                <a:lnTo>
                  <a:pt x="587760" y="519453"/>
                </a:lnTo>
                <a:cubicBezTo>
                  <a:pt x="586824" y="519453"/>
                  <a:pt x="585892" y="521037"/>
                  <a:pt x="584957" y="521037"/>
                </a:cubicBezTo>
                <a:cubicBezTo>
                  <a:pt x="584957" y="521037"/>
                  <a:pt x="584022" y="519453"/>
                  <a:pt x="584022" y="518663"/>
                </a:cubicBezTo>
                <a:cubicBezTo>
                  <a:pt x="584022" y="519453"/>
                  <a:pt x="582151" y="519453"/>
                  <a:pt x="582151" y="520247"/>
                </a:cubicBezTo>
                <a:cubicBezTo>
                  <a:pt x="581219" y="521037"/>
                  <a:pt x="583086" y="521828"/>
                  <a:pt x="583086" y="521828"/>
                </a:cubicBezTo>
                <a:cubicBezTo>
                  <a:pt x="584022" y="522618"/>
                  <a:pt x="584022" y="523409"/>
                  <a:pt x="584957" y="524199"/>
                </a:cubicBezTo>
                <a:cubicBezTo>
                  <a:pt x="585892" y="524199"/>
                  <a:pt x="585892" y="524993"/>
                  <a:pt x="586824" y="525783"/>
                </a:cubicBezTo>
                <a:cubicBezTo>
                  <a:pt x="586824" y="524993"/>
                  <a:pt x="587760" y="524993"/>
                  <a:pt x="588695" y="524199"/>
                </a:cubicBezTo>
                <a:cubicBezTo>
                  <a:pt x="589630" y="523409"/>
                  <a:pt x="591501" y="522618"/>
                  <a:pt x="592433" y="521828"/>
                </a:cubicBezTo>
                <a:cubicBezTo>
                  <a:pt x="592433" y="521828"/>
                  <a:pt x="591501" y="520247"/>
                  <a:pt x="591501" y="519453"/>
                </a:cubicBezTo>
                <a:close/>
                <a:moveTo>
                  <a:pt x="615877" y="503784"/>
                </a:moveTo>
                <a:cubicBezTo>
                  <a:pt x="615455" y="504048"/>
                  <a:pt x="613931" y="504631"/>
                  <a:pt x="613931" y="505217"/>
                </a:cubicBezTo>
                <a:lnTo>
                  <a:pt x="615802" y="506797"/>
                </a:lnTo>
                <a:lnTo>
                  <a:pt x="617669" y="505217"/>
                </a:lnTo>
                <a:cubicBezTo>
                  <a:pt x="617669" y="505217"/>
                  <a:pt x="616088" y="504521"/>
                  <a:pt x="615877" y="503784"/>
                </a:cubicBezTo>
                <a:close/>
                <a:moveTo>
                  <a:pt x="617669" y="519453"/>
                </a:moveTo>
                <a:cubicBezTo>
                  <a:pt x="616734" y="519453"/>
                  <a:pt x="616734" y="517873"/>
                  <a:pt x="615802" y="517873"/>
                </a:cubicBezTo>
                <a:lnTo>
                  <a:pt x="613931" y="519453"/>
                </a:lnTo>
                <a:cubicBezTo>
                  <a:pt x="612996" y="519453"/>
                  <a:pt x="612061" y="517082"/>
                  <a:pt x="612061" y="517873"/>
                </a:cubicBezTo>
                <a:cubicBezTo>
                  <a:pt x="611129" y="517873"/>
                  <a:pt x="611129" y="518663"/>
                  <a:pt x="610193" y="518663"/>
                </a:cubicBezTo>
                <a:cubicBezTo>
                  <a:pt x="610193" y="519453"/>
                  <a:pt x="611129" y="520247"/>
                  <a:pt x="612061" y="520247"/>
                </a:cubicBezTo>
                <a:cubicBezTo>
                  <a:pt x="612061" y="521037"/>
                  <a:pt x="612996" y="521828"/>
                  <a:pt x="612996" y="522618"/>
                </a:cubicBezTo>
                <a:lnTo>
                  <a:pt x="614867" y="524199"/>
                </a:lnTo>
                <a:lnTo>
                  <a:pt x="616734" y="522618"/>
                </a:lnTo>
                <a:cubicBezTo>
                  <a:pt x="617669" y="522618"/>
                  <a:pt x="618604" y="521828"/>
                  <a:pt x="618604" y="521037"/>
                </a:cubicBezTo>
                <a:cubicBezTo>
                  <a:pt x="618604" y="521037"/>
                  <a:pt x="617669" y="520247"/>
                  <a:pt x="617669" y="519453"/>
                </a:cubicBezTo>
                <a:close/>
                <a:moveTo>
                  <a:pt x="628886" y="521037"/>
                </a:moveTo>
                <a:cubicBezTo>
                  <a:pt x="627951" y="520247"/>
                  <a:pt x="627016" y="519453"/>
                  <a:pt x="627016" y="519453"/>
                </a:cubicBezTo>
                <a:cubicBezTo>
                  <a:pt x="627016" y="518663"/>
                  <a:pt x="625148" y="517873"/>
                  <a:pt x="625148" y="517082"/>
                </a:cubicBezTo>
                <a:lnTo>
                  <a:pt x="627016" y="516292"/>
                </a:lnTo>
                <a:cubicBezTo>
                  <a:pt x="627016" y="515498"/>
                  <a:pt x="626083" y="514708"/>
                  <a:pt x="626083" y="513917"/>
                </a:cubicBezTo>
                <a:cubicBezTo>
                  <a:pt x="625148" y="513917"/>
                  <a:pt x="625148" y="513127"/>
                  <a:pt x="624213" y="512337"/>
                </a:cubicBezTo>
                <a:cubicBezTo>
                  <a:pt x="623278" y="511546"/>
                  <a:pt x="623278" y="511546"/>
                  <a:pt x="622342" y="510753"/>
                </a:cubicBezTo>
                <a:cubicBezTo>
                  <a:pt x="622342" y="511546"/>
                  <a:pt x="620475" y="511546"/>
                  <a:pt x="620475" y="512337"/>
                </a:cubicBezTo>
                <a:cubicBezTo>
                  <a:pt x="620475" y="512337"/>
                  <a:pt x="622342" y="513127"/>
                  <a:pt x="622342" y="513917"/>
                </a:cubicBezTo>
                <a:cubicBezTo>
                  <a:pt x="622342" y="514708"/>
                  <a:pt x="623278" y="515498"/>
                  <a:pt x="623278" y="515498"/>
                </a:cubicBezTo>
                <a:cubicBezTo>
                  <a:pt x="624213" y="515498"/>
                  <a:pt x="625148" y="517082"/>
                  <a:pt x="625148" y="517082"/>
                </a:cubicBezTo>
                <a:cubicBezTo>
                  <a:pt x="625148" y="517873"/>
                  <a:pt x="623278" y="518663"/>
                  <a:pt x="623278" y="518663"/>
                </a:cubicBezTo>
                <a:cubicBezTo>
                  <a:pt x="623278" y="519453"/>
                  <a:pt x="624213" y="520247"/>
                  <a:pt x="625148" y="520247"/>
                </a:cubicBezTo>
                <a:cubicBezTo>
                  <a:pt x="625148" y="521037"/>
                  <a:pt x="626083" y="521828"/>
                  <a:pt x="626083" y="522618"/>
                </a:cubicBezTo>
                <a:lnTo>
                  <a:pt x="624213" y="523409"/>
                </a:lnTo>
                <a:cubicBezTo>
                  <a:pt x="624213" y="524199"/>
                  <a:pt x="626083" y="524993"/>
                  <a:pt x="626083" y="524993"/>
                </a:cubicBezTo>
                <a:cubicBezTo>
                  <a:pt x="626083" y="525783"/>
                  <a:pt x="627016" y="526573"/>
                  <a:pt x="627016" y="527364"/>
                </a:cubicBezTo>
                <a:cubicBezTo>
                  <a:pt x="627951" y="526573"/>
                  <a:pt x="629821" y="526573"/>
                  <a:pt x="629821" y="525783"/>
                </a:cubicBezTo>
                <a:cubicBezTo>
                  <a:pt x="629821" y="524993"/>
                  <a:pt x="627951" y="524199"/>
                  <a:pt x="627951" y="524199"/>
                </a:cubicBezTo>
                <a:cubicBezTo>
                  <a:pt x="627951" y="523409"/>
                  <a:pt x="626083" y="522618"/>
                  <a:pt x="626083" y="522618"/>
                </a:cubicBezTo>
                <a:cubicBezTo>
                  <a:pt x="626083" y="521828"/>
                  <a:pt x="628886" y="521037"/>
                  <a:pt x="628886" y="521037"/>
                </a:cubicBezTo>
                <a:close/>
                <a:moveTo>
                  <a:pt x="641035" y="524199"/>
                </a:moveTo>
                <a:cubicBezTo>
                  <a:pt x="641035" y="523409"/>
                  <a:pt x="640103" y="522618"/>
                  <a:pt x="639168" y="521828"/>
                </a:cubicBezTo>
                <a:lnTo>
                  <a:pt x="638232" y="520247"/>
                </a:lnTo>
                <a:cubicBezTo>
                  <a:pt x="637297" y="520247"/>
                  <a:pt x="636362" y="521828"/>
                  <a:pt x="635430" y="521828"/>
                </a:cubicBezTo>
                <a:cubicBezTo>
                  <a:pt x="635430" y="521828"/>
                  <a:pt x="633559" y="522618"/>
                  <a:pt x="633559" y="523409"/>
                </a:cubicBezTo>
                <a:lnTo>
                  <a:pt x="635430" y="524993"/>
                </a:lnTo>
                <a:cubicBezTo>
                  <a:pt x="636362" y="524993"/>
                  <a:pt x="636362" y="523409"/>
                  <a:pt x="637297" y="523409"/>
                </a:cubicBezTo>
                <a:cubicBezTo>
                  <a:pt x="638232" y="524993"/>
                  <a:pt x="639168" y="525783"/>
                  <a:pt x="641035" y="527364"/>
                </a:cubicBezTo>
                <a:cubicBezTo>
                  <a:pt x="641035" y="526573"/>
                  <a:pt x="642906" y="526573"/>
                  <a:pt x="642906" y="525783"/>
                </a:cubicBezTo>
                <a:cubicBezTo>
                  <a:pt x="642906" y="524993"/>
                  <a:pt x="641035" y="524199"/>
                  <a:pt x="641035" y="524199"/>
                </a:cubicBezTo>
                <a:close/>
                <a:moveTo>
                  <a:pt x="717680" y="513917"/>
                </a:moveTo>
                <a:lnTo>
                  <a:pt x="715812" y="514708"/>
                </a:lnTo>
                <a:cubicBezTo>
                  <a:pt x="714877" y="515498"/>
                  <a:pt x="713942" y="516292"/>
                  <a:pt x="713006" y="516292"/>
                </a:cubicBezTo>
                <a:lnTo>
                  <a:pt x="712071" y="514708"/>
                </a:lnTo>
                <a:cubicBezTo>
                  <a:pt x="711136" y="514708"/>
                  <a:pt x="710204" y="516292"/>
                  <a:pt x="710204" y="515498"/>
                </a:cubicBezTo>
                <a:cubicBezTo>
                  <a:pt x="709269" y="515498"/>
                  <a:pt x="708333" y="514708"/>
                  <a:pt x="708333" y="513917"/>
                </a:cubicBezTo>
                <a:cubicBezTo>
                  <a:pt x="707398" y="513917"/>
                  <a:pt x="707398" y="513127"/>
                  <a:pt x="706463" y="512337"/>
                </a:cubicBezTo>
                <a:cubicBezTo>
                  <a:pt x="706463" y="513127"/>
                  <a:pt x="704595" y="513127"/>
                  <a:pt x="704595" y="513917"/>
                </a:cubicBezTo>
                <a:cubicBezTo>
                  <a:pt x="704595" y="513917"/>
                  <a:pt x="705531" y="514708"/>
                  <a:pt x="706463" y="515498"/>
                </a:cubicBezTo>
                <a:cubicBezTo>
                  <a:pt x="706463" y="516292"/>
                  <a:pt x="707398" y="517082"/>
                  <a:pt x="707398" y="517082"/>
                </a:cubicBezTo>
                <a:cubicBezTo>
                  <a:pt x="708333" y="517873"/>
                  <a:pt x="708333" y="518663"/>
                  <a:pt x="709269" y="518663"/>
                </a:cubicBezTo>
                <a:cubicBezTo>
                  <a:pt x="709269" y="519453"/>
                  <a:pt x="711136" y="517873"/>
                  <a:pt x="711136" y="517873"/>
                </a:cubicBezTo>
                <a:cubicBezTo>
                  <a:pt x="712071" y="517873"/>
                  <a:pt x="713006" y="519453"/>
                  <a:pt x="713006" y="519453"/>
                </a:cubicBezTo>
                <a:cubicBezTo>
                  <a:pt x="713942" y="519453"/>
                  <a:pt x="714877" y="518663"/>
                  <a:pt x="714877" y="517873"/>
                </a:cubicBezTo>
                <a:cubicBezTo>
                  <a:pt x="715812" y="517873"/>
                  <a:pt x="716744" y="517082"/>
                  <a:pt x="716744" y="517082"/>
                </a:cubicBezTo>
                <a:cubicBezTo>
                  <a:pt x="717680" y="516292"/>
                  <a:pt x="718615" y="515498"/>
                  <a:pt x="719550" y="515498"/>
                </a:cubicBezTo>
                <a:cubicBezTo>
                  <a:pt x="718615" y="515498"/>
                  <a:pt x="718615" y="513917"/>
                  <a:pt x="717680" y="513917"/>
                </a:cubicBezTo>
                <a:close/>
                <a:moveTo>
                  <a:pt x="732634" y="512337"/>
                </a:moveTo>
                <a:cubicBezTo>
                  <a:pt x="731699" y="510753"/>
                  <a:pt x="730764" y="509962"/>
                  <a:pt x="729832" y="508381"/>
                </a:cubicBezTo>
                <a:cubicBezTo>
                  <a:pt x="727961" y="509172"/>
                  <a:pt x="727026" y="510753"/>
                  <a:pt x="725155" y="511546"/>
                </a:cubicBezTo>
                <a:cubicBezTo>
                  <a:pt x="726091" y="512337"/>
                  <a:pt x="727961" y="513917"/>
                  <a:pt x="728897" y="514708"/>
                </a:cubicBezTo>
                <a:cubicBezTo>
                  <a:pt x="729832" y="516292"/>
                  <a:pt x="730764" y="517082"/>
                  <a:pt x="731699" y="518663"/>
                </a:cubicBezTo>
                <a:cubicBezTo>
                  <a:pt x="732634" y="518663"/>
                  <a:pt x="732634" y="519453"/>
                  <a:pt x="733570" y="520247"/>
                </a:cubicBezTo>
                <a:cubicBezTo>
                  <a:pt x="734505" y="519453"/>
                  <a:pt x="736372" y="518663"/>
                  <a:pt x="737308" y="517082"/>
                </a:cubicBezTo>
                <a:cubicBezTo>
                  <a:pt x="736372" y="516292"/>
                  <a:pt x="735440" y="515498"/>
                  <a:pt x="734505" y="513917"/>
                </a:cubicBezTo>
                <a:cubicBezTo>
                  <a:pt x="733570" y="513127"/>
                  <a:pt x="733570" y="513127"/>
                  <a:pt x="732634" y="512337"/>
                </a:cubicBezTo>
                <a:close/>
                <a:moveTo>
                  <a:pt x="742916" y="505217"/>
                </a:moveTo>
                <a:cubicBezTo>
                  <a:pt x="741981" y="504426"/>
                  <a:pt x="741046" y="502845"/>
                  <a:pt x="740113" y="502052"/>
                </a:cubicBezTo>
                <a:cubicBezTo>
                  <a:pt x="739178" y="502052"/>
                  <a:pt x="738243" y="502845"/>
                  <a:pt x="738243" y="503636"/>
                </a:cubicBezTo>
                <a:cubicBezTo>
                  <a:pt x="737308" y="503636"/>
                  <a:pt x="735440" y="504426"/>
                  <a:pt x="735440" y="504426"/>
                </a:cubicBezTo>
                <a:cubicBezTo>
                  <a:pt x="735440" y="505217"/>
                  <a:pt x="737308" y="506007"/>
                  <a:pt x="737308" y="506007"/>
                </a:cubicBezTo>
                <a:cubicBezTo>
                  <a:pt x="738243" y="506797"/>
                  <a:pt x="738243" y="507591"/>
                  <a:pt x="739178" y="508381"/>
                </a:cubicBezTo>
                <a:cubicBezTo>
                  <a:pt x="739178" y="508381"/>
                  <a:pt x="740113" y="509962"/>
                  <a:pt x="741046" y="509962"/>
                </a:cubicBezTo>
                <a:lnTo>
                  <a:pt x="742916" y="508381"/>
                </a:lnTo>
                <a:lnTo>
                  <a:pt x="744787" y="507591"/>
                </a:lnTo>
                <a:cubicBezTo>
                  <a:pt x="744787" y="506797"/>
                  <a:pt x="743851" y="506007"/>
                  <a:pt x="742916" y="505217"/>
                </a:cubicBezTo>
                <a:close/>
                <a:moveTo>
                  <a:pt x="771890" y="503636"/>
                </a:moveTo>
                <a:cubicBezTo>
                  <a:pt x="770955" y="503636"/>
                  <a:pt x="770955" y="502845"/>
                  <a:pt x="770023" y="502052"/>
                </a:cubicBezTo>
                <a:cubicBezTo>
                  <a:pt x="770023" y="502052"/>
                  <a:pt x="769088" y="500471"/>
                  <a:pt x="768153" y="500471"/>
                </a:cubicBezTo>
                <a:cubicBezTo>
                  <a:pt x="768153" y="500471"/>
                  <a:pt x="767217" y="501261"/>
                  <a:pt x="766282" y="502052"/>
                </a:cubicBezTo>
                <a:cubicBezTo>
                  <a:pt x="765350" y="502052"/>
                  <a:pt x="765350" y="502845"/>
                  <a:pt x="764415" y="502845"/>
                </a:cubicBezTo>
                <a:cubicBezTo>
                  <a:pt x="763479" y="502845"/>
                  <a:pt x="763479" y="502052"/>
                  <a:pt x="762544" y="501261"/>
                </a:cubicBezTo>
                <a:cubicBezTo>
                  <a:pt x="762544" y="502052"/>
                  <a:pt x="760674" y="502052"/>
                  <a:pt x="760674" y="502845"/>
                </a:cubicBezTo>
                <a:cubicBezTo>
                  <a:pt x="760674" y="502845"/>
                  <a:pt x="761609" y="504426"/>
                  <a:pt x="762544" y="504426"/>
                </a:cubicBezTo>
                <a:cubicBezTo>
                  <a:pt x="762544" y="505217"/>
                  <a:pt x="763479" y="506007"/>
                  <a:pt x="763479" y="506007"/>
                </a:cubicBezTo>
                <a:cubicBezTo>
                  <a:pt x="764415" y="506797"/>
                  <a:pt x="764415" y="507591"/>
                  <a:pt x="765350" y="507591"/>
                </a:cubicBezTo>
                <a:cubicBezTo>
                  <a:pt x="766282" y="508381"/>
                  <a:pt x="767217" y="506797"/>
                  <a:pt x="767217" y="506797"/>
                </a:cubicBezTo>
                <a:cubicBezTo>
                  <a:pt x="768153" y="506797"/>
                  <a:pt x="769088" y="505217"/>
                  <a:pt x="769088" y="505217"/>
                </a:cubicBezTo>
                <a:cubicBezTo>
                  <a:pt x="770023" y="505217"/>
                  <a:pt x="770955" y="506797"/>
                  <a:pt x="770955" y="506797"/>
                </a:cubicBezTo>
                <a:lnTo>
                  <a:pt x="772826" y="506007"/>
                </a:lnTo>
                <a:cubicBezTo>
                  <a:pt x="772826" y="505217"/>
                  <a:pt x="771890" y="504426"/>
                  <a:pt x="771890" y="503636"/>
                </a:cubicBezTo>
                <a:close/>
                <a:moveTo>
                  <a:pt x="795256" y="522618"/>
                </a:moveTo>
                <a:lnTo>
                  <a:pt x="797127" y="521037"/>
                </a:lnTo>
                <a:lnTo>
                  <a:pt x="795256" y="519453"/>
                </a:lnTo>
                <a:cubicBezTo>
                  <a:pt x="795256" y="519453"/>
                  <a:pt x="793389" y="521037"/>
                  <a:pt x="793389" y="520247"/>
                </a:cubicBezTo>
                <a:cubicBezTo>
                  <a:pt x="792454" y="520247"/>
                  <a:pt x="792454" y="519453"/>
                  <a:pt x="791518" y="518663"/>
                </a:cubicBezTo>
                <a:cubicBezTo>
                  <a:pt x="791518" y="519453"/>
                  <a:pt x="789651" y="519453"/>
                  <a:pt x="789651" y="520247"/>
                </a:cubicBezTo>
                <a:cubicBezTo>
                  <a:pt x="789651" y="521037"/>
                  <a:pt x="791518" y="521828"/>
                  <a:pt x="791518" y="521828"/>
                </a:cubicBezTo>
                <a:cubicBezTo>
                  <a:pt x="791518" y="522618"/>
                  <a:pt x="792454" y="523409"/>
                  <a:pt x="792454" y="523409"/>
                </a:cubicBezTo>
                <a:cubicBezTo>
                  <a:pt x="792454" y="524199"/>
                  <a:pt x="790583" y="524993"/>
                  <a:pt x="790583" y="524993"/>
                </a:cubicBezTo>
                <a:cubicBezTo>
                  <a:pt x="790583" y="525783"/>
                  <a:pt x="792454" y="526573"/>
                  <a:pt x="792454" y="526573"/>
                </a:cubicBezTo>
                <a:cubicBezTo>
                  <a:pt x="792454" y="527364"/>
                  <a:pt x="790583" y="528154"/>
                  <a:pt x="790583" y="528154"/>
                </a:cubicBezTo>
                <a:cubicBezTo>
                  <a:pt x="790583" y="528948"/>
                  <a:pt x="791518" y="529738"/>
                  <a:pt x="791518" y="529738"/>
                </a:cubicBezTo>
                <a:cubicBezTo>
                  <a:pt x="792454" y="529738"/>
                  <a:pt x="793389" y="528154"/>
                  <a:pt x="794324" y="528948"/>
                </a:cubicBezTo>
                <a:lnTo>
                  <a:pt x="795256" y="530529"/>
                </a:lnTo>
                <a:cubicBezTo>
                  <a:pt x="796192" y="529738"/>
                  <a:pt x="797127" y="529738"/>
                  <a:pt x="797127" y="528948"/>
                </a:cubicBezTo>
                <a:cubicBezTo>
                  <a:pt x="798062" y="528948"/>
                  <a:pt x="796192" y="527364"/>
                  <a:pt x="796192" y="527364"/>
                </a:cubicBezTo>
                <a:cubicBezTo>
                  <a:pt x="795256" y="526573"/>
                  <a:pt x="794324" y="525783"/>
                  <a:pt x="794324" y="525783"/>
                </a:cubicBezTo>
                <a:cubicBezTo>
                  <a:pt x="794324" y="524993"/>
                  <a:pt x="792454" y="524199"/>
                  <a:pt x="792454" y="523409"/>
                </a:cubicBezTo>
                <a:cubicBezTo>
                  <a:pt x="792454" y="523409"/>
                  <a:pt x="794324" y="522618"/>
                  <a:pt x="795256" y="522618"/>
                </a:cubicBezTo>
                <a:close/>
                <a:moveTo>
                  <a:pt x="813017" y="513127"/>
                </a:moveTo>
                <a:lnTo>
                  <a:pt x="811146" y="514708"/>
                </a:lnTo>
                <a:cubicBezTo>
                  <a:pt x="810211" y="514708"/>
                  <a:pt x="810211" y="513127"/>
                  <a:pt x="809279" y="513127"/>
                </a:cubicBezTo>
                <a:lnTo>
                  <a:pt x="807408" y="513917"/>
                </a:lnTo>
                <a:cubicBezTo>
                  <a:pt x="807408" y="514708"/>
                  <a:pt x="808344" y="515498"/>
                  <a:pt x="809279" y="516292"/>
                </a:cubicBezTo>
                <a:lnTo>
                  <a:pt x="810211" y="517873"/>
                </a:lnTo>
                <a:cubicBezTo>
                  <a:pt x="811146" y="517873"/>
                  <a:pt x="812082" y="516292"/>
                  <a:pt x="813017" y="516292"/>
                </a:cubicBezTo>
                <a:lnTo>
                  <a:pt x="814884" y="515498"/>
                </a:lnTo>
                <a:cubicBezTo>
                  <a:pt x="814884" y="514708"/>
                  <a:pt x="813017" y="513917"/>
                  <a:pt x="813017" y="513127"/>
                </a:cubicBezTo>
                <a:close/>
                <a:moveTo>
                  <a:pt x="828907" y="520247"/>
                </a:moveTo>
                <a:cubicBezTo>
                  <a:pt x="828907" y="519453"/>
                  <a:pt x="827972" y="517873"/>
                  <a:pt x="827036" y="517873"/>
                </a:cubicBezTo>
                <a:cubicBezTo>
                  <a:pt x="827036" y="517873"/>
                  <a:pt x="826101" y="519453"/>
                  <a:pt x="825166" y="519453"/>
                </a:cubicBezTo>
                <a:cubicBezTo>
                  <a:pt x="824234" y="519453"/>
                  <a:pt x="824234" y="517873"/>
                  <a:pt x="823299" y="517873"/>
                </a:cubicBezTo>
                <a:cubicBezTo>
                  <a:pt x="823299" y="517873"/>
                  <a:pt x="821428" y="518663"/>
                  <a:pt x="821428" y="519453"/>
                </a:cubicBezTo>
                <a:cubicBezTo>
                  <a:pt x="821428" y="519453"/>
                  <a:pt x="823299" y="520247"/>
                  <a:pt x="823299" y="521037"/>
                </a:cubicBezTo>
                <a:cubicBezTo>
                  <a:pt x="823299" y="521828"/>
                  <a:pt x="824234" y="521828"/>
                  <a:pt x="825166" y="522618"/>
                </a:cubicBezTo>
                <a:lnTo>
                  <a:pt x="826101" y="524199"/>
                </a:lnTo>
                <a:cubicBezTo>
                  <a:pt x="827036" y="524199"/>
                  <a:pt x="827972" y="523409"/>
                  <a:pt x="828907" y="523409"/>
                </a:cubicBezTo>
                <a:cubicBezTo>
                  <a:pt x="827972" y="522618"/>
                  <a:pt x="827036" y="521828"/>
                  <a:pt x="827036" y="521037"/>
                </a:cubicBezTo>
                <a:lnTo>
                  <a:pt x="828907" y="520247"/>
                </a:lnTo>
                <a:close/>
                <a:moveTo>
                  <a:pt x="854143" y="514708"/>
                </a:moveTo>
                <a:cubicBezTo>
                  <a:pt x="854143" y="514708"/>
                  <a:pt x="853208" y="513127"/>
                  <a:pt x="852273" y="513127"/>
                </a:cubicBezTo>
                <a:cubicBezTo>
                  <a:pt x="852273" y="513127"/>
                  <a:pt x="850402" y="513917"/>
                  <a:pt x="850402" y="514708"/>
                </a:cubicBezTo>
                <a:lnTo>
                  <a:pt x="848535" y="515498"/>
                </a:lnTo>
                <a:cubicBezTo>
                  <a:pt x="848535" y="516292"/>
                  <a:pt x="849470" y="517873"/>
                  <a:pt x="850402" y="517873"/>
                </a:cubicBezTo>
                <a:cubicBezTo>
                  <a:pt x="850402" y="517873"/>
                  <a:pt x="851338" y="516292"/>
                  <a:pt x="852273" y="516292"/>
                </a:cubicBezTo>
                <a:lnTo>
                  <a:pt x="853208" y="517873"/>
                </a:lnTo>
                <a:cubicBezTo>
                  <a:pt x="853208" y="518663"/>
                  <a:pt x="851338" y="518663"/>
                  <a:pt x="851338" y="519453"/>
                </a:cubicBezTo>
                <a:lnTo>
                  <a:pt x="853208" y="521037"/>
                </a:lnTo>
                <a:cubicBezTo>
                  <a:pt x="853208" y="521037"/>
                  <a:pt x="855076" y="520247"/>
                  <a:pt x="855076" y="519453"/>
                </a:cubicBezTo>
                <a:lnTo>
                  <a:pt x="853208" y="517873"/>
                </a:lnTo>
                <a:cubicBezTo>
                  <a:pt x="854143" y="517082"/>
                  <a:pt x="855076" y="517082"/>
                  <a:pt x="856011" y="516292"/>
                </a:cubicBezTo>
                <a:cubicBezTo>
                  <a:pt x="855076" y="516292"/>
                  <a:pt x="855076" y="515498"/>
                  <a:pt x="854143" y="514708"/>
                </a:cubicBezTo>
                <a:close/>
                <a:moveTo>
                  <a:pt x="892464" y="509962"/>
                </a:moveTo>
                <a:cubicBezTo>
                  <a:pt x="891529" y="509172"/>
                  <a:pt x="891529" y="508381"/>
                  <a:pt x="890594" y="507591"/>
                </a:cubicBezTo>
                <a:lnTo>
                  <a:pt x="889658" y="506007"/>
                </a:lnTo>
                <a:cubicBezTo>
                  <a:pt x="888726" y="506007"/>
                  <a:pt x="887791" y="507591"/>
                  <a:pt x="886856" y="507591"/>
                </a:cubicBezTo>
                <a:cubicBezTo>
                  <a:pt x="887791" y="508381"/>
                  <a:pt x="889658" y="509962"/>
                  <a:pt x="890594" y="510753"/>
                </a:cubicBezTo>
                <a:cubicBezTo>
                  <a:pt x="890594" y="511546"/>
                  <a:pt x="891529" y="512337"/>
                  <a:pt x="891529" y="513127"/>
                </a:cubicBezTo>
                <a:cubicBezTo>
                  <a:pt x="892464" y="513127"/>
                  <a:pt x="893399" y="514708"/>
                  <a:pt x="893399" y="514708"/>
                </a:cubicBezTo>
                <a:cubicBezTo>
                  <a:pt x="894331" y="514708"/>
                  <a:pt x="895267" y="513127"/>
                  <a:pt x="895267" y="513127"/>
                </a:cubicBezTo>
                <a:cubicBezTo>
                  <a:pt x="894331" y="512337"/>
                  <a:pt x="893399" y="510753"/>
                  <a:pt x="892464" y="509962"/>
                </a:cubicBezTo>
                <a:close/>
                <a:moveTo>
                  <a:pt x="939196" y="521037"/>
                </a:moveTo>
                <a:lnTo>
                  <a:pt x="937328" y="522618"/>
                </a:lnTo>
                <a:lnTo>
                  <a:pt x="935458" y="524199"/>
                </a:lnTo>
                <a:cubicBezTo>
                  <a:pt x="934523" y="524199"/>
                  <a:pt x="933587" y="522618"/>
                  <a:pt x="933587" y="522618"/>
                </a:cubicBezTo>
                <a:cubicBezTo>
                  <a:pt x="932655" y="521828"/>
                  <a:pt x="932655" y="521037"/>
                  <a:pt x="931720" y="520247"/>
                </a:cubicBezTo>
                <a:cubicBezTo>
                  <a:pt x="931720" y="521037"/>
                  <a:pt x="929849" y="521037"/>
                  <a:pt x="929849" y="521828"/>
                </a:cubicBezTo>
                <a:cubicBezTo>
                  <a:pt x="929849" y="522618"/>
                  <a:pt x="930785" y="523409"/>
                  <a:pt x="931720" y="523409"/>
                </a:cubicBezTo>
                <a:cubicBezTo>
                  <a:pt x="931720" y="524199"/>
                  <a:pt x="932655" y="524993"/>
                  <a:pt x="932655" y="525783"/>
                </a:cubicBezTo>
                <a:cubicBezTo>
                  <a:pt x="933587" y="525783"/>
                  <a:pt x="934523" y="527364"/>
                  <a:pt x="934523" y="527364"/>
                </a:cubicBezTo>
                <a:cubicBezTo>
                  <a:pt x="935458" y="527364"/>
                  <a:pt x="936393" y="525783"/>
                  <a:pt x="936393" y="525783"/>
                </a:cubicBezTo>
                <a:cubicBezTo>
                  <a:pt x="937328" y="525783"/>
                  <a:pt x="937328" y="527364"/>
                  <a:pt x="938264" y="527364"/>
                </a:cubicBezTo>
                <a:cubicBezTo>
                  <a:pt x="939196" y="527364"/>
                  <a:pt x="940131" y="526573"/>
                  <a:pt x="940131" y="526573"/>
                </a:cubicBezTo>
                <a:cubicBezTo>
                  <a:pt x="940131" y="525783"/>
                  <a:pt x="938264" y="524993"/>
                  <a:pt x="938264" y="524199"/>
                </a:cubicBezTo>
                <a:cubicBezTo>
                  <a:pt x="939196" y="524199"/>
                  <a:pt x="941066" y="523409"/>
                  <a:pt x="941066" y="523409"/>
                </a:cubicBezTo>
                <a:cubicBezTo>
                  <a:pt x="941066" y="522618"/>
                  <a:pt x="939196" y="521037"/>
                  <a:pt x="939196" y="521037"/>
                </a:cubicBezTo>
                <a:close/>
                <a:moveTo>
                  <a:pt x="946675" y="521828"/>
                </a:moveTo>
                <a:cubicBezTo>
                  <a:pt x="945740" y="521828"/>
                  <a:pt x="945740" y="521037"/>
                  <a:pt x="944804" y="520247"/>
                </a:cubicBezTo>
                <a:cubicBezTo>
                  <a:pt x="944804" y="521037"/>
                  <a:pt x="942937" y="521037"/>
                  <a:pt x="942937" y="521828"/>
                </a:cubicBezTo>
                <a:cubicBezTo>
                  <a:pt x="942937" y="521828"/>
                  <a:pt x="943872" y="523409"/>
                  <a:pt x="944804" y="523409"/>
                </a:cubicBezTo>
                <a:cubicBezTo>
                  <a:pt x="944804" y="524199"/>
                  <a:pt x="945740" y="524993"/>
                  <a:pt x="945740" y="524993"/>
                </a:cubicBezTo>
                <a:cubicBezTo>
                  <a:pt x="946675" y="525783"/>
                  <a:pt x="947610" y="527364"/>
                  <a:pt x="947610" y="527364"/>
                </a:cubicBezTo>
                <a:cubicBezTo>
                  <a:pt x="948545" y="527364"/>
                  <a:pt x="949477" y="525783"/>
                  <a:pt x="949477" y="525783"/>
                </a:cubicBezTo>
                <a:cubicBezTo>
                  <a:pt x="948545" y="524199"/>
                  <a:pt x="947610" y="523409"/>
                  <a:pt x="946675" y="521828"/>
                </a:cubicBezTo>
                <a:close/>
                <a:moveTo>
                  <a:pt x="976584" y="522618"/>
                </a:moveTo>
                <a:cubicBezTo>
                  <a:pt x="976584" y="521828"/>
                  <a:pt x="975649" y="521037"/>
                  <a:pt x="974714" y="521037"/>
                </a:cubicBezTo>
                <a:cubicBezTo>
                  <a:pt x="974714" y="520247"/>
                  <a:pt x="972846" y="521828"/>
                  <a:pt x="972846" y="521828"/>
                </a:cubicBezTo>
                <a:cubicBezTo>
                  <a:pt x="971911" y="521828"/>
                  <a:pt x="971911" y="520247"/>
                  <a:pt x="970976" y="520247"/>
                </a:cubicBezTo>
                <a:lnTo>
                  <a:pt x="970041" y="518663"/>
                </a:lnTo>
                <a:cubicBezTo>
                  <a:pt x="969105" y="518663"/>
                  <a:pt x="968173" y="519453"/>
                  <a:pt x="967238" y="519453"/>
                </a:cubicBezTo>
                <a:cubicBezTo>
                  <a:pt x="967238" y="520247"/>
                  <a:pt x="966303" y="521037"/>
                  <a:pt x="965368" y="521037"/>
                </a:cubicBezTo>
                <a:cubicBezTo>
                  <a:pt x="966303" y="521828"/>
                  <a:pt x="966303" y="522618"/>
                  <a:pt x="967238" y="522618"/>
                </a:cubicBezTo>
                <a:cubicBezTo>
                  <a:pt x="967238" y="523409"/>
                  <a:pt x="968173" y="524199"/>
                  <a:pt x="969105" y="524993"/>
                </a:cubicBezTo>
                <a:lnTo>
                  <a:pt x="970041" y="526573"/>
                </a:lnTo>
                <a:lnTo>
                  <a:pt x="971911" y="524993"/>
                </a:lnTo>
                <a:cubicBezTo>
                  <a:pt x="972846" y="524993"/>
                  <a:pt x="973779" y="523409"/>
                  <a:pt x="974714" y="523409"/>
                </a:cubicBezTo>
                <a:cubicBezTo>
                  <a:pt x="974714" y="524199"/>
                  <a:pt x="975649" y="524993"/>
                  <a:pt x="975649" y="525783"/>
                </a:cubicBezTo>
                <a:cubicBezTo>
                  <a:pt x="976584" y="524993"/>
                  <a:pt x="978455" y="524993"/>
                  <a:pt x="978455" y="524199"/>
                </a:cubicBezTo>
                <a:lnTo>
                  <a:pt x="976584" y="522618"/>
                </a:lnTo>
                <a:close/>
                <a:moveTo>
                  <a:pt x="1011167" y="517082"/>
                </a:moveTo>
                <a:cubicBezTo>
                  <a:pt x="1010232" y="516292"/>
                  <a:pt x="1010232" y="515498"/>
                  <a:pt x="1009297" y="514708"/>
                </a:cubicBezTo>
                <a:cubicBezTo>
                  <a:pt x="1009297" y="514708"/>
                  <a:pt x="1008361" y="516292"/>
                  <a:pt x="1007429" y="516292"/>
                </a:cubicBezTo>
                <a:cubicBezTo>
                  <a:pt x="1007429" y="517082"/>
                  <a:pt x="1009297" y="517873"/>
                  <a:pt x="1009297" y="517873"/>
                </a:cubicBezTo>
                <a:cubicBezTo>
                  <a:pt x="1009297" y="518663"/>
                  <a:pt x="1007429" y="518663"/>
                  <a:pt x="1006494" y="519453"/>
                </a:cubicBezTo>
                <a:cubicBezTo>
                  <a:pt x="1007429" y="520247"/>
                  <a:pt x="1008361" y="521037"/>
                  <a:pt x="1008361" y="521037"/>
                </a:cubicBezTo>
                <a:cubicBezTo>
                  <a:pt x="1008361" y="521828"/>
                  <a:pt x="1009297" y="522618"/>
                  <a:pt x="1010232" y="523409"/>
                </a:cubicBezTo>
                <a:lnTo>
                  <a:pt x="1012102" y="521828"/>
                </a:lnTo>
                <a:cubicBezTo>
                  <a:pt x="1012102" y="521037"/>
                  <a:pt x="1010232" y="520247"/>
                  <a:pt x="1010232" y="520247"/>
                </a:cubicBezTo>
                <a:cubicBezTo>
                  <a:pt x="1011167" y="519453"/>
                  <a:pt x="1013035" y="518663"/>
                  <a:pt x="1013035" y="518663"/>
                </a:cubicBezTo>
                <a:cubicBezTo>
                  <a:pt x="1013035" y="517873"/>
                  <a:pt x="1011167" y="517082"/>
                  <a:pt x="1011167" y="517082"/>
                </a:cubicBezTo>
                <a:close/>
                <a:moveTo>
                  <a:pt x="1032666" y="522618"/>
                </a:moveTo>
                <a:cubicBezTo>
                  <a:pt x="1031730" y="521037"/>
                  <a:pt x="1030795" y="520247"/>
                  <a:pt x="1029860" y="518663"/>
                </a:cubicBezTo>
                <a:cubicBezTo>
                  <a:pt x="1028925" y="519453"/>
                  <a:pt x="1027057" y="519453"/>
                  <a:pt x="1027057" y="520247"/>
                </a:cubicBezTo>
                <a:cubicBezTo>
                  <a:pt x="1027057" y="521037"/>
                  <a:pt x="1028925" y="521828"/>
                  <a:pt x="1028925" y="521828"/>
                </a:cubicBezTo>
                <a:cubicBezTo>
                  <a:pt x="1028925" y="522618"/>
                  <a:pt x="1030795" y="523409"/>
                  <a:pt x="1030795" y="524199"/>
                </a:cubicBezTo>
                <a:cubicBezTo>
                  <a:pt x="1030795" y="524199"/>
                  <a:pt x="1027993" y="524993"/>
                  <a:pt x="1028925" y="524993"/>
                </a:cubicBezTo>
                <a:cubicBezTo>
                  <a:pt x="1028925" y="525783"/>
                  <a:pt x="1029860" y="526573"/>
                  <a:pt x="1029860" y="526573"/>
                </a:cubicBezTo>
                <a:cubicBezTo>
                  <a:pt x="1031730" y="525783"/>
                  <a:pt x="1032666" y="524993"/>
                  <a:pt x="1034533" y="524199"/>
                </a:cubicBezTo>
                <a:cubicBezTo>
                  <a:pt x="1033598" y="523409"/>
                  <a:pt x="1033598" y="523409"/>
                  <a:pt x="1032666" y="522618"/>
                </a:cubicBezTo>
                <a:close/>
                <a:moveTo>
                  <a:pt x="1056967" y="512337"/>
                </a:moveTo>
                <a:cubicBezTo>
                  <a:pt x="1056032" y="512337"/>
                  <a:pt x="1056032" y="510753"/>
                  <a:pt x="1055096" y="510753"/>
                </a:cubicBezTo>
                <a:cubicBezTo>
                  <a:pt x="1054161" y="510753"/>
                  <a:pt x="1053226" y="512337"/>
                  <a:pt x="1053226" y="512337"/>
                </a:cubicBezTo>
                <a:cubicBezTo>
                  <a:pt x="1052294" y="511546"/>
                  <a:pt x="1052294" y="510753"/>
                  <a:pt x="1051358" y="509962"/>
                </a:cubicBezTo>
                <a:cubicBezTo>
                  <a:pt x="1050423" y="509962"/>
                  <a:pt x="1050423" y="508381"/>
                  <a:pt x="1049488" y="508381"/>
                </a:cubicBezTo>
                <a:cubicBezTo>
                  <a:pt x="1049488" y="508381"/>
                  <a:pt x="1048553" y="509962"/>
                  <a:pt x="1047617" y="509962"/>
                </a:cubicBezTo>
                <a:cubicBezTo>
                  <a:pt x="1046685" y="509962"/>
                  <a:pt x="1046685" y="510753"/>
                  <a:pt x="1045750" y="511546"/>
                </a:cubicBezTo>
                <a:cubicBezTo>
                  <a:pt x="1046685" y="511546"/>
                  <a:pt x="1046685" y="513127"/>
                  <a:pt x="1047617" y="513127"/>
                </a:cubicBezTo>
                <a:cubicBezTo>
                  <a:pt x="1047617" y="513127"/>
                  <a:pt x="1048553" y="511546"/>
                  <a:pt x="1049488" y="511546"/>
                </a:cubicBezTo>
                <a:cubicBezTo>
                  <a:pt x="1050423" y="511546"/>
                  <a:pt x="1050423" y="513127"/>
                  <a:pt x="1051358" y="513127"/>
                </a:cubicBezTo>
                <a:cubicBezTo>
                  <a:pt x="1051358" y="513917"/>
                  <a:pt x="1052294" y="515498"/>
                  <a:pt x="1052294" y="515498"/>
                </a:cubicBezTo>
                <a:cubicBezTo>
                  <a:pt x="1053226" y="515498"/>
                  <a:pt x="1054161" y="513917"/>
                  <a:pt x="1055096" y="513917"/>
                </a:cubicBezTo>
                <a:lnTo>
                  <a:pt x="1056032" y="515498"/>
                </a:lnTo>
                <a:cubicBezTo>
                  <a:pt x="1056032" y="515498"/>
                  <a:pt x="1057899" y="514708"/>
                  <a:pt x="1057899" y="513917"/>
                </a:cubicBezTo>
                <a:cubicBezTo>
                  <a:pt x="1058834" y="513917"/>
                  <a:pt x="1056967" y="513127"/>
                  <a:pt x="1056967" y="512337"/>
                </a:cubicBezTo>
                <a:close/>
                <a:moveTo>
                  <a:pt x="1061640" y="517873"/>
                </a:moveTo>
                <a:cubicBezTo>
                  <a:pt x="1061640" y="517873"/>
                  <a:pt x="1059769" y="518663"/>
                  <a:pt x="1059769" y="519453"/>
                </a:cubicBezTo>
                <a:cubicBezTo>
                  <a:pt x="1058834" y="519453"/>
                  <a:pt x="1056967" y="520247"/>
                  <a:pt x="1056967" y="520247"/>
                </a:cubicBezTo>
                <a:cubicBezTo>
                  <a:pt x="1056967" y="521037"/>
                  <a:pt x="1058834" y="521828"/>
                  <a:pt x="1058834" y="522618"/>
                </a:cubicBezTo>
                <a:cubicBezTo>
                  <a:pt x="1059769" y="522618"/>
                  <a:pt x="1059769" y="524199"/>
                  <a:pt x="1060705" y="524199"/>
                </a:cubicBezTo>
                <a:lnTo>
                  <a:pt x="1062575" y="522618"/>
                </a:lnTo>
                <a:lnTo>
                  <a:pt x="1060705" y="521037"/>
                </a:lnTo>
                <a:cubicBezTo>
                  <a:pt x="1060705" y="520247"/>
                  <a:pt x="1062575" y="520247"/>
                  <a:pt x="1063507" y="519453"/>
                </a:cubicBezTo>
                <a:cubicBezTo>
                  <a:pt x="1062575" y="519453"/>
                  <a:pt x="1062575" y="517873"/>
                  <a:pt x="1061640" y="517873"/>
                </a:cubicBezTo>
                <a:close/>
                <a:moveTo>
                  <a:pt x="1076595" y="519453"/>
                </a:moveTo>
                <a:cubicBezTo>
                  <a:pt x="1075660" y="519453"/>
                  <a:pt x="1074724" y="517873"/>
                  <a:pt x="1074724" y="517873"/>
                </a:cubicBezTo>
                <a:lnTo>
                  <a:pt x="1072854" y="519453"/>
                </a:lnTo>
                <a:cubicBezTo>
                  <a:pt x="1071922" y="518663"/>
                  <a:pt x="1070986" y="517873"/>
                  <a:pt x="1070986" y="517082"/>
                </a:cubicBezTo>
                <a:lnTo>
                  <a:pt x="1072854" y="516292"/>
                </a:lnTo>
                <a:cubicBezTo>
                  <a:pt x="1072854" y="515498"/>
                  <a:pt x="1071922" y="514708"/>
                  <a:pt x="1070986" y="513917"/>
                </a:cubicBezTo>
                <a:cubicBezTo>
                  <a:pt x="1070986" y="513917"/>
                  <a:pt x="1070051" y="513127"/>
                  <a:pt x="1070051" y="512337"/>
                </a:cubicBezTo>
                <a:lnTo>
                  <a:pt x="1068181" y="510753"/>
                </a:lnTo>
                <a:cubicBezTo>
                  <a:pt x="1067248" y="510753"/>
                  <a:pt x="1067248" y="511546"/>
                  <a:pt x="1066313" y="512337"/>
                </a:cubicBezTo>
                <a:cubicBezTo>
                  <a:pt x="1066313" y="512337"/>
                  <a:pt x="1067248" y="513127"/>
                  <a:pt x="1068181" y="513917"/>
                </a:cubicBezTo>
                <a:lnTo>
                  <a:pt x="1069116" y="515498"/>
                </a:lnTo>
                <a:cubicBezTo>
                  <a:pt x="1070051" y="516292"/>
                  <a:pt x="1070986" y="517082"/>
                  <a:pt x="1070986" y="517082"/>
                </a:cubicBezTo>
                <a:cubicBezTo>
                  <a:pt x="1070986" y="517873"/>
                  <a:pt x="1069116" y="518663"/>
                  <a:pt x="1069116" y="518663"/>
                </a:cubicBezTo>
                <a:cubicBezTo>
                  <a:pt x="1069116" y="519453"/>
                  <a:pt x="1070051" y="520247"/>
                  <a:pt x="1070051" y="520247"/>
                </a:cubicBezTo>
                <a:cubicBezTo>
                  <a:pt x="1070986" y="521037"/>
                  <a:pt x="1068181" y="521828"/>
                  <a:pt x="1068181" y="521828"/>
                </a:cubicBezTo>
                <a:lnTo>
                  <a:pt x="1070051" y="523409"/>
                </a:lnTo>
                <a:lnTo>
                  <a:pt x="1071922" y="521828"/>
                </a:lnTo>
                <a:cubicBezTo>
                  <a:pt x="1072854" y="522618"/>
                  <a:pt x="1072854" y="523409"/>
                  <a:pt x="1073789" y="524199"/>
                </a:cubicBezTo>
                <a:cubicBezTo>
                  <a:pt x="1074724" y="523409"/>
                  <a:pt x="1076595" y="521828"/>
                  <a:pt x="1077527" y="521037"/>
                </a:cubicBezTo>
                <a:cubicBezTo>
                  <a:pt x="1077527" y="521037"/>
                  <a:pt x="1076595" y="520247"/>
                  <a:pt x="1076595" y="519453"/>
                </a:cubicBezTo>
                <a:close/>
                <a:moveTo>
                  <a:pt x="1084071" y="528154"/>
                </a:moveTo>
                <a:cubicBezTo>
                  <a:pt x="1084071" y="528154"/>
                  <a:pt x="1083135" y="526573"/>
                  <a:pt x="1082203" y="526573"/>
                </a:cubicBezTo>
                <a:lnTo>
                  <a:pt x="1081268" y="524993"/>
                </a:lnTo>
                <a:cubicBezTo>
                  <a:pt x="1080333" y="524993"/>
                  <a:pt x="1079397" y="525783"/>
                  <a:pt x="1078462" y="525783"/>
                </a:cubicBezTo>
                <a:cubicBezTo>
                  <a:pt x="1080333" y="527364"/>
                  <a:pt x="1081268" y="528154"/>
                  <a:pt x="1082203" y="529738"/>
                </a:cubicBezTo>
                <a:cubicBezTo>
                  <a:pt x="1082203" y="530529"/>
                  <a:pt x="1083135" y="531319"/>
                  <a:pt x="1084071" y="531319"/>
                </a:cubicBezTo>
                <a:lnTo>
                  <a:pt x="1085006" y="532900"/>
                </a:lnTo>
                <a:cubicBezTo>
                  <a:pt x="1085941" y="532900"/>
                  <a:pt x="1086876" y="532109"/>
                  <a:pt x="1087809" y="532109"/>
                </a:cubicBezTo>
                <a:cubicBezTo>
                  <a:pt x="1085941" y="530529"/>
                  <a:pt x="1085006" y="529738"/>
                  <a:pt x="1084071" y="528154"/>
                </a:cubicBezTo>
                <a:close/>
                <a:moveTo>
                  <a:pt x="1097155" y="520247"/>
                </a:moveTo>
                <a:cubicBezTo>
                  <a:pt x="1096223" y="519453"/>
                  <a:pt x="1095288" y="518663"/>
                  <a:pt x="1095288" y="518663"/>
                </a:cubicBezTo>
                <a:cubicBezTo>
                  <a:pt x="1095288" y="517873"/>
                  <a:pt x="1097155" y="517082"/>
                  <a:pt x="1097155" y="517082"/>
                </a:cubicBezTo>
                <a:cubicBezTo>
                  <a:pt x="1097155" y="516292"/>
                  <a:pt x="1095288" y="515498"/>
                  <a:pt x="1095288" y="515498"/>
                </a:cubicBezTo>
                <a:cubicBezTo>
                  <a:pt x="1095288" y="514708"/>
                  <a:pt x="1094352" y="513917"/>
                  <a:pt x="1094352" y="513917"/>
                </a:cubicBezTo>
                <a:cubicBezTo>
                  <a:pt x="1093417" y="513917"/>
                  <a:pt x="1091550" y="514708"/>
                  <a:pt x="1091550" y="514708"/>
                </a:cubicBezTo>
                <a:cubicBezTo>
                  <a:pt x="1091550" y="515498"/>
                  <a:pt x="1093417" y="516292"/>
                  <a:pt x="1093417" y="517082"/>
                </a:cubicBezTo>
                <a:cubicBezTo>
                  <a:pt x="1094352" y="517082"/>
                  <a:pt x="1094352" y="517873"/>
                  <a:pt x="1095288" y="518663"/>
                </a:cubicBezTo>
                <a:cubicBezTo>
                  <a:pt x="1094352" y="518663"/>
                  <a:pt x="1093417" y="519453"/>
                  <a:pt x="1093417" y="519453"/>
                </a:cubicBezTo>
                <a:cubicBezTo>
                  <a:pt x="1092485" y="520247"/>
                  <a:pt x="1091550" y="521037"/>
                  <a:pt x="1090614" y="521037"/>
                </a:cubicBezTo>
                <a:lnTo>
                  <a:pt x="1089679" y="519453"/>
                </a:lnTo>
                <a:cubicBezTo>
                  <a:pt x="1088744" y="519453"/>
                  <a:pt x="1086876" y="520247"/>
                  <a:pt x="1086876" y="521037"/>
                </a:cubicBezTo>
                <a:cubicBezTo>
                  <a:pt x="1086876" y="521037"/>
                  <a:pt x="1088744" y="521828"/>
                  <a:pt x="1088744" y="522618"/>
                </a:cubicBezTo>
                <a:cubicBezTo>
                  <a:pt x="1089679" y="522618"/>
                  <a:pt x="1089679" y="524199"/>
                  <a:pt x="1090614" y="524199"/>
                </a:cubicBezTo>
                <a:lnTo>
                  <a:pt x="1092485" y="522618"/>
                </a:lnTo>
                <a:cubicBezTo>
                  <a:pt x="1092485" y="523409"/>
                  <a:pt x="1093417" y="524993"/>
                  <a:pt x="1094352" y="524993"/>
                </a:cubicBezTo>
                <a:cubicBezTo>
                  <a:pt x="1094352" y="524199"/>
                  <a:pt x="1095288" y="523409"/>
                  <a:pt x="1096223" y="523409"/>
                </a:cubicBezTo>
                <a:cubicBezTo>
                  <a:pt x="1096223" y="523409"/>
                  <a:pt x="1098090" y="522618"/>
                  <a:pt x="1098090" y="521828"/>
                </a:cubicBezTo>
                <a:lnTo>
                  <a:pt x="1097155" y="520247"/>
                </a:lnTo>
                <a:close/>
                <a:moveTo>
                  <a:pt x="1124262" y="524993"/>
                </a:moveTo>
                <a:lnTo>
                  <a:pt x="1122395" y="523409"/>
                </a:lnTo>
                <a:cubicBezTo>
                  <a:pt x="1122395" y="523409"/>
                  <a:pt x="1120524" y="524993"/>
                  <a:pt x="1120524" y="524199"/>
                </a:cubicBezTo>
                <a:cubicBezTo>
                  <a:pt x="1119589" y="524199"/>
                  <a:pt x="1119589" y="522618"/>
                  <a:pt x="1118653" y="522618"/>
                </a:cubicBezTo>
                <a:lnTo>
                  <a:pt x="1116786" y="524199"/>
                </a:lnTo>
                <a:cubicBezTo>
                  <a:pt x="1115851" y="524199"/>
                  <a:pt x="1115851" y="522618"/>
                  <a:pt x="1114916" y="522618"/>
                </a:cubicBezTo>
                <a:cubicBezTo>
                  <a:pt x="1114916" y="521828"/>
                  <a:pt x="1113980" y="521037"/>
                  <a:pt x="1113045" y="520247"/>
                </a:cubicBezTo>
                <a:cubicBezTo>
                  <a:pt x="1113045" y="520247"/>
                  <a:pt x="1112113" y="519453"/>
                  <a:pt x="1112113" y="518663"/>
                </a:cubicBezTo>
                <a:cubicBezTo>
                  <a:pt x="1112113" y="518663"/>
                  <a:pt x="1113980" y="517873"/>
                  <a:pt x="1113980" y="517082"/>
                </a:cubicBezTo>
                <a:cubicBezTo>
                  <a:pt x="1113980" y="517082"/>
                  <a:pt x="1112113" y="516292"/>
                  <a:pt x="1112113" y="515498"/>
                </a:cubicBezTo>
                <a:lnTo>
                  <a:pt x="1111178" y="513917"/>
                </a:lnTo>
                <a:lnTo>
                  <a:pt x="1108372" y="515498"/>
                </a:lnTo>
                <a:cubicBezTo>
                  <a:pt x="1108372" y="515498"/>
                  <a:pt x="1110242" y="516292"/>
                  <a:pt x="1110242" y="517082"/>
                </a:cubicBezTo>
                <a:cubicBezTo>
                  <a:pt x="1109307" y="517082"/>
                  <a:pt x="1109307" y="517873"/>
                  <a:pt x="1108372" y="518663"/>
                </a:cubicBezTo>
                <a:lnTo>
                  <a:pt x="1106504" y="519453"/>
                </a:lnTo>
                <a:cubicBezTo>
                  <a:pt x="1106504" y="520247"/>
                  <a:pt x="1107437" y="521828"/>
                  <a:pt x="1107437" y="521828"/>
                </a:cubicBezTo>
                <a:cubicBezTo>
                  <a:pt x="1108372" y="521828"/>
                  <a:pt x="1109307" y="520247"/>
                  <a:pt x="1110242" y="520247"/>
                </a:cubicBezTo>
                <a:lnTo>
                  <a:pt x="1111178" y="521828"/>
                </a:lnTo>
                <a:cubicBezTo>
                  <a:pt x="1112113" y="522618"/>
                  <a:pt x="1112113" y="523409"/>
                  <a:pt x="1113045" y="523409"/>
                </a:cubicBezTo>
                <a:cubicBezTo>
                  <a:pt x="1113045" y="524199"/>
                  <a:pt x="1113980" y="524993"/>
                  <a:pt x="1114916" y="525783"/>
                </a:cubicBezTo>
                <a:lnTo>
                  <a:pt x="1115851" y="527364"/>
                </a:lnTo>
                <a:cubicBezTo>
                  <a:pt x="1116786" y="527364"/>
                  <a:pt x="1117718" y="525783"/>
                  <a:pt x="1118653" y="525783"/>
                </a:cubicBezTo>
                <a:lnTo>
                  <a:pt x="1119589" y="527364"/>
                </a:lnTo>
                <a:cubicBezTo>
                  <a:pt x="1120524" y="527364"/>
                  <a:pt x="1121459" y="526573"/>
                  <a:pt x="1122395" y="526573"/>
                </a:cubicBezTo>
                <a:lnTo>
                  <a:pt x="1123327" y="528154"/>
                </a:lnTo>
                <a:cubicBezTo>
                  <a:pt x="1123327" y="527364"/>
                  <a:pt x="1125197" y="527364"/>
                  <a:pt x="1125197" y="526573"/>
                </a:cubicBezTo>
                <a:cubicBezTo>
                  <a:pt x="1126132" y="526573"/>
                  <a:pt x="1124262" y="524993"/>
                  <a:pt x="1124262" y="524993"/>
                </a:cubicBezTo>
                <a:close/>
                <a:moveTo>
                  <a:pt x="1156042" y="501261"/>
                </a:moveTo>
                <a:lnTo>
                  <a:pt x="1154172" y="499681"/>
                </a:lnTo>
                <a:lnTo>
                  <a:pt x="1152301" y="501261"/>
                </a:lnTo>
                <a:cubicBezTo>
                  <a:pt x="1151369" y="501261"/>
                  <a:pt x="1150434" y="502052"/>
                  <a:pt x="1150434" y="502845"/>
                </a:cubicBezTo>
                <a:lnTo>
                  <a:pt x="1151369" y="504426"/>
                </a:lnTo>
                <a:cubicBezTo>
                  <a:pt x="1152301" y="504426"/>
                  <a:pt x="1153236" y="506007"/>
                  <a:pt x="1153236" y="506007"/>
                </a:cubicBezTo>
                <a:cubicBezTo>
                  <a:pt x="1153236" y="506007"/>
                  <a:pt x="1155107" y="505217"/>
                  <a:pt x="1155107" y="504426"/>
                </a:cubicBezTo>
                <a:cubicBezTo>
                  <a:pt x="1156042" y="504426"/>
                  <a:pt x="1156974" y="503636"/>
                  <a:pt x="1156974" y="503636"/>
                </a:cubicBezTo>
                <a:cubicBezTo>
                  <a:pt x="1156974" y="502845"/>
                  <a:pt x="1156042" y="502052"/>
                  <a:pt x="1156042" y="501261"/>
                </a:cubicBezTo>
                <a:close/>
                <a:moveTo>
                  <a:pt x="1179408" y="520247"/>
                </a:moveTo>
                <a:cubicBezTo>
                  <a:pt x="1179408" y="521037"/>
                  <a:pt x="1180343" y="521037"/>
                  <a:pt x="1180343" y="521828"/>
                </a:cubicBezTo>
                <a:cubicBezTo>
                  <a:pt x="1180343" y="522618"/>
                  <a:pt x="1178473" y="522618"/>
                  <a:pt x="1178473" y="523409"/>
                </a:cubicBezTo>
                <a:lnTo>
                  <a:pt x="1180343" y="524993"/>
                </a:lnTo>
                <a:cubicBezTo>
                  <a:pt x="1180343" y="524993"/>
                  <a:pt x="1181278" y="526573"/>
                  <a:pt x="1182211" y="526573"/>
                </a:cubicBezTo>
                <a:cubicBezTo>
                  <a:pt x="1182211" y="526573"/>
                  <a:pt x="1183146" y="525783"/>
                  <a:pt x="1184081" y="524993"/>
                </a:cubicBezTo>
                <a:cubicBezTo>
                  <a:pt x="1184081" y="524993"/>
                  <a:pt x="1182211" y="524199"/>
                  <a:pt x="1182211" y="523409"/>
                </a:cubicBezTo>
                <a:lnTo>
                  <a:pt x="1184081" y="522618"/>
                </a:lnTo>
                <a:cubicBezTo>
                  <a:pt x="1185016" y="521828"/>
                  <a:pt x="1185952" y="521037"/>
                  <a:pt x="1186884" y="521037"/>
                </a:cubicBezTo>
                <a:cubicBezTo>
                  <a:pt x="1185952" y="520247"/>
                  <a:pt x="1185016" y="519453"/>
                  <a:pt x="1185016" y="519453"/>
                </a:cubicBezTo>
                <a:cubicBezTo>
                  <a:pt x="1184081" y="518663"/>
                  <a:pt x="1184081" y="517873"/>
                  <a:pt x="1183146" y="517082"/>
                </a:cubicBezTo>
                <a:cubicBezTo>
                  <a:pt x="1182211" y="517873"/>
                  <a:pt x="1182211" y="518663"/>
                  <a:pt x="1181278" y="518663"/>
                </a:cubicBezTo>
                <a:cubicBezTo>
                  <a:pt x="1181278" y="518663"/>
                  <a:pt x="1179408" y="519453"/>
                  <a:pt x="1179408" y="520247"/>
                </a:cubicBezTo>
                <a:close/>
                <a:moveTo>
                  <a:pt x="1185952" y="509962"/>
                </a:moveTo>
                <a:cubicBezTo>
                  <a:pt x="1185952" y="509172"/>
                  <a:pt x="1185016" y="508381"/>
                  <a:pt x="1185016" y="508381"/>
                </a:cubicBezTo>
                <a:cubicBezTo>
                  <a:pt x="1185016" y="507591"/>
                  <a:pt x="1186884" y="507591"/>
                  <a:pt x="1186884" y="506797"/>
                </a:cubicBezTo>
                <a:cubicBezTo>
                  <a:pt x="1185952" y="506797"/>
                  <a:pt x="1185952" y="505217"/>
                  <a:pt x="1185016" y="505217"/>
                </a:cubicBezTo>
                <a:lnTo>
                  <a:pt x="1183146" y="506007"/>
                </a:lnTo>
                <a:cubicBezTo>
                  <a:pt x="1183146" y="506797"/>
                  <a:pt x="1181278" y="507591"/>
                  <a:pt x="1181278" y="507591"/>
                </a:cubicBezTo>
                <a:cubicBezTo>
                  <a:pt x="1181278" y="508381"/>
                  <a:pt x="1182211" y="509172"/>
                  <a:pt x="1183146" y="509172"/>
                </a:cubicBezTo>
                <a:cubicBezTo>
                  <a:pt x="1182211" y="509962"/>
                  <a:pt x="1180343" y="509962"/>
                  <a:pt x="1180343" y="510753"/>
                </a:cubicBezTo>
                <a:lnTo>
                  <a:pt x="1182211" y="512337"/>
                </a:lnTo>
                <a:cubicBezTo>
                  <a:pt x="1182211" y="512337"/>
                  <a:pt x="1184081" y="510753"/>
                  <a:pt x="1184081" y="511546"/>
                </a:cubicBezTo>
                <a:cubicBezTo>
                  <a:pt x="1185016" y="511546"/>
                  <a:pt x="1185016" y="513127"/>
                  <a:pt x="1185952" y="513127"/>
                </a:cubicBezTo>
                <a:cubicBezTo>
                  <a:pt x="1185952" y="512337"/>
                  <a:pt x="1187819" y="512337"/>
                  <a:pt x="1187819" y="511546"/>
                </a:cubicBezTo>
                <a:cubicBezTo>
                  <a:pt x="1187819" y="510753"/>
                  <a:pt x="1185952" y="509962"/>
                  <a:pt x="1185952" y="509962"/>
                </a:cubicBezTo>
                <a:close/>
                <a:moveTo>
                  <a:pt x="1202774" y="513127"/>
                </a:moveTo>
                <a:cubicBezTo>
                  <a:pt x="1201839" y="513127"/>
                  <a:pt x="1201839" y="511546"/>
                  <a:pt x="1200906" y="511546"/>
                </a:cubicBezTo>
                <a:lnTo>
                  <a:pt x="1199036" y="513127"/>
                </a:lnTo>
                <a:cubicBezTo>
                  <a:pt x="1199036" y="512976"/>
                  <a:pt x="1198954" y="512932"/>
                  <a:pt x="1198844" y="512925"/>
                </a:cubicBezTo>
                <a:cubicBezTo>
                  <a:pt x="1198104" y="512094"/>
                  <a:pt x="1198028" y="510753"/>
                  <a:pt x="1197165" y="510753"/>
                </a:cubicBezTo>
                <a:lnTo>
                  <a:pt x="1195298" y="512337"/>
                </a:lnTo>
                <a:lnTo>
                  <a:pt x="1197165" y="513917"/>
                </a:lnTo>
                <a:cubicBezTo>
                  <a:pt x="1197165" y="513917"/>
                  <a:pt x="1198378" y="512900"/>
                  <a:pt x="1198844" y="512925"/>
                </a:cubicBezTo>
                <a:cubicBezTo>
                  <a:pt x="1198907" y="512995"/>
                  <a:pt x="1198964" y="513067"/>
                  <a:pt x="1199036" y="513127"/>
                </a:cubicBezTo>
                <a:cubicBezTo>
                  <a:pt x="1199971" y="513127"/>
                  <a:pt x="1199971" y="513917"/>
                  <a:pt x="1200906" y="514708"/>
                </a:cubicBezTo>
                <a:lnTo>
                  <a:pt x="1201839" y="516292"/>
                </a:lnTo>
                <a:cubicBezTo>
                  <a:pt x="1202774" y="516292"/>
                  <a:pt x="1204644" y="514708"/>
                  <a:pt x="1204644" y="514708"/>
                </a:cubicBezTo>
                <a:cubicBezTo>
                  <a:pt x="1204644" y="514708"/>
                  <a:pt x="1202774" y="513917"/>
                  <a:pt x="1202774" y="513127"/>
                </a:cubicBezTo>
                <a:close/>
                <a:moveTo>
                  <a:pt x="1207447" y="518663"/>
                </a:moveTo>
                <a:cubicBezTo>
                  <a:pt x="1206515" y="518663"/>
                  <a:pt x="1205580" y="520247"/>
                  <a:pt x="1205580" y="520247"/>
                </a:cubicBezTo>
                <a:cubicBezTo>
                  <a:pt x="1204644" y="519453"/>
                  <a:pt x="1204644" y="518663"/>
                  <a:pt x="1203709" y="517873"/>
                </a:cubicBezTo>
                <a:cubicBezTo>
                  <a:pt x="1202774" y="518663"/>
                  <a:pt x="1200906" y="520247"/>
                  <a:pt x="1199971" y="521037"/>
                </a:cubicBezTo>
                <a:cubicBezTo>
                  <a:pt x="1199971" y="521037"/>
                  <a:pt x="1200906" y="521828"/>
                  <a:pt x="1200906" y="522618"/>
                </a:cubicBezTo>
                <a:cubicBezTo>
                  <a:pt x="1201839" y="523409"/>
                  <a:pt x="1203709" y="524993"/>
                  <a:pt x="1204644" y="525783"/>
                </a:cubicBezTo>
                <a:cubicBezTo>
                  <a:pt x="1205580" y="524993"/>
                  <a:pt x="1207447" y="524199"/>
                  <a:pt x="1208382" y="523409"/>
                </a:cubicBezTo>
                <a:cubicBezTo>
                  <a:pt x="1208382" y="522618"/>
                  <a:pt x="1206515" y="521828"/>
                  <a:pt x="1206515" y="521828"/>
                </a:cubicBezTo>
                <a:cubicBezTo>
                  <a:pt x="1207447" y="521037"/>
                  <a:pt x="1209318" y="521037"/>
                  <a:pt x="1209318" y="520247"/>
                </a:cubicBezTo>
                <a:cubicBezTo>
                  <a:pt x="1209318" y="519453"/>
                  <a:pt x="1207447" y="519453"/>
                  <a:pt x="1207447" y="518663"/>
                </a:cubicBezTo>
                <a:close/>
                <a:moveTo>
                  <a:pt x="1252311" y="517082"/>
                </a:moveTo>
                <a:lnTo>
                  <a:pt x="1250444" y="518663"/>
                </a:lnTo>
                <a:cubicBezTo>
                  <a:pt x="1249509" y="519453"/>
                  <a:pt x="1249509" y="519453"/>
                  <a:pt x="1248574" y="520247"/>
                </a:cubicBezTo>
                <a:cubicBezTo>
                  <a:pt x="1247638" y="519453"/>
                  <a:pt x="1247638" y="518663"/>
                  <a:pt x="1246703" y="517873"/>
                </a:cubicBezTo>
                <a:cubicBezTo>
                  <a:pt x="1246703" y="518663"/>
                  <a:pt x="1244836" y="519453"/>
                  <a:pt x="1244836" y="519453"/>
                </a:cubicBezTo>
                <a:cubicBezTo>
                  <a:pt x="1244836" y="520247"/>
                  <a:pt x="1245768" y="521037"/>
                  <a:pt x="1246703" y="521037"/>
                </a:cubicBezTo>
                <a:cubicBezTo>
                  <a:pt x="1246703" y="521828"/>
                  <a:pt x="1247638" y="523409"/>
                  <a:pt x="1247638" y="523409"/>
                </a:cubicBezTo>
                <a:cubicBezTo>
                  <a:pt x="1248574" y="523409"/>
                  <a:pt x="1249509" y="521828"/>
                  <a:pt x="1250444" y="521828"/>
                </a:cubicBezTo>
                <a:cubicBezTo>
                  <a:pt x="1250444" y="522618"/>
                  <a:pt x="1251376" y="522618"/>
                  <a:pt x="1251376" y="523409"/>
                </a:cubicBezTo>
                <a:cubicBezTo>
                  <a:pt x="1252311" y="524199"/>
                  <a:pt x="1252311" y="524993"/>
                  <a:pt x="1253247" y="524993"/>
                </a:cubicBezTo>
                <a:cubicBezTo>
                  <a:pt x="1254182" y="525783"/>
                  <a:pt x="1254182" y="526573"/>
                  <a:pt x="1255117" y="527364"/>
                </a:cubicBezTo>
                <a:cubicBezTo>
                  <a:pt x="1255117" y="526573"/>
                  <a:pt x="1256985" y="526573"/>
                  <a:pt x="1256985" y="525783"/>
                </a:cubicBezTo>
                <a:lnTo>
                  <a:pt x="1255117" y="524199"/>
                </a:lnTo>
                <a:cubicBezTo>
                  <a:pt x="1255117" y="523409"/>
                  <a:pt x="1254182" y="522618"/>
                  <a:pt x="1253247" y="521828"/>
                </a:cubicBezTo>
                <a:cubicBezTo>
                  <a:pt x="1253247" y="521828"/>
                  <a:pt x="1252311" y="521037"/>
                  <a:pt x="1252311" y="520247"/>
                </a:cubicBezTo>
                <a:lnTo>
                  <a:pt x="1254182" y="519453"/>
                </a:lnTo>
                <a:cubicBezTo>
                  <a:pt x="1254182" y="518663"/>
                  <a:pt x="1253247" y="517082"/>
                  <a:pt x="1252311" y="517082"/>
                </a:cubicBezTo>
                <a:close/>
                <a:moveTo>
                  <a:pt x="1257920" y="505217"/>
                </a:moveTo>
                <a:cubicBezTo>
                  <a:pt x="1257920" y="504426"/>
                  <a:pt x="1256985" y="504426"/>
                  <a:pt x="1256985" y="503636"/>
                </a:cubicBezTo>
                <a:cubicBezTo>
                  <a:pt x="1256053" y="503636"/>
                  <a:pt x="1254182" y="504426"/>
                  <a:pt x="1254182" y="505217"/>
                </a:cubicBezTo>
                <a:cubicBezTo>
                  <a:pt x="1254182" y="505217"/>
                  <a:pt x="1256053" y="506007"/>
                  <a:pt x="1256053" y="506797"/>
                </a:cubicBezTo>
                <a:cubicBezTo>
                  <a:pt x="1256985" y="506797"/>
                  <a:pt x="1256985" y="508381"/>
                  <a:pt x="1257920" y="508381"/>
                </a:cubicBezTo>
                <a:cubicBezTo>
                  <a:pt x="1257920" y="508381"/>
                  <a:pt x="1258855" y="509962"/>
                  <a:pt x="1259790" y="509962"/>
                </a:cubicBezTo>
                <a:cubicBezTo>
                  <a:pt x="1259790" y="509962"/>
                  <a:pt x="1260726" y="509172"/>
                  <a:pt x="1261658" y="509172"/>
                </a:cubicBezTo>
                <a:cubicBezTo>
                  <a:pt x="1260726" y="507591"/>
                  <a:pt x="1258855" y="506797"/>
                  <a:pt x="1257920" y="505217"/>
                </a:cubicBezTo>
                <a:close/>
                <a:moveTo>
                  <a:pt x="1277548" y="512337"/>
                </a:moveTo>
                <a:cubicBezTo>
                  <a:pt x="1277548" y="511546"/>
                  <a:pt x="1276613" y="510753"/>
                  <a:pt x="1275677" y="510753"/>
                </a:cubicBezTo>
                <a:cubicBezTo>
                  <a:pt x="1275677" y="509962"/>
                  <a:pt x="1274745" y="509172"/>
                  <a:pt x="1274745" y="508381"/>
                </a:cubicBezTo>
                <a:lnTo>
                  <a:pt x="1276613" y="507591"/>
                </a:lnTo>
                <a:cubicBezTo>
                  <a:pt x="1276613" y="506797"/>
                  <a:pt x="1275677" y="506007"/>
                  <a:pt x="1274745" y="506007"/>
                </a:cubicBezTo>
                <a:cubicBezTo>
                  <a:pt x="1274745" y="505217"/>
                  <a:pt x="1272875" y="506797"/>
                  <a:pt x="1272875" y="506797"/>
                </a:cubicBezTo>
                <a:cubicBezTo>
                  <a:pt x="1271939" y="506797"/>
                  <a:pt x="1271939" y="506007"/>
                  <a:pt x="1271004" y="505217"/>
                </a:cubicBezTo>
                <a:cubicBezTo>
                  <a:pt x="1271004" y="504426"/>
                  <a:pt x="1270072" y="503636"/>
                  <a:pt x="1270072" y="503636"/>
                </a:cubicBezTo>
                <a:cubicBezTo>
                  <a:pt x="1269137" y="503636"/>
                  <a:pt x="1268202" y="504426"/>
                  <a:pt x="1267266" y="504426"/>
                </a:cubicBezTo>
                <a:cubicBezTo>
                  <a:pt x="1267266" y="504426"/>
                  <a:pt x="1266334" y="503636"/>
                  <a:pt x="1266334" y="502845"/>
                </a:cubicBezTo>
                <a:cubicBezTo>
                  <a:pt x="1266334" y="503636"/>
                  <a:pt x="1264464" y="503636"/>
                  <a:pt x="1264464" y="504426"/>
                </a:cubicBezTo>
                <a:cubicBezTo>
                  <a:pt x="1263528" y="504426"/>
                  <a:pt x="1265399" y="506007"/>
                  <a:pt x="1265399" y="506007"/>
                </a:cubicBezTo>
                <a:cubicBezTo>
                  <a:pt x="1266334" y="506797"/>
                  <a:pt x="1266334" y="507591"/>
                  <a:pt x="1267266" y="507591"/>
                </a:cubicBezTo>
                <a:cubicBezTo>
                  <a:pt x="1267266" y="508381"/>
                  <a:pt x="1268202" y="509962"/>
                  <a:pt x="1269137" y="509962"/>
                </a:cubicBezTo>
                <a:cubicBezTo>
                  <a:pt x="1269137" y="509962"/>
                  <a:pt x="1270072" y="508381"/>
                  <a:pt x="1271004" y="508381"/>
                </a:cubicBezTo>
                <a:cubicBezTo>
                  <a:pt x="1271004" y="508381"/>
                  <a:pt x="1271939" y="509962"/>
                  <a:pt x="1272875" y="509962"/>
                </a:cubicBezTo>
                <a:lnTo>
                  <a:pt x="1273810" y="511546"/>
                </a:lnTo>
                <a:cubicBezTo>
                  <a:pt x="1273810" y="512337"/>
                  <a:pt x="1271939" y="513127"/>
                  <a:pt x="1271939" y="513127"/>
                </a:cubicBezTo>
                <a:cubicBezTo>
                  <a:pt x="1271939" y="513917"/>
                  <a:pt x="1272875" y="514708"/>
                  <a:pt x="1273810" y="514708"/>
                </a:cubicBezTo>
                <a:cubicBezTo>
                  <a:pt x="1273810" y="515498"/>
                  <a:pt x="1274745" y="516292"/>
                  <a:pt x="1274745" y="517082"/>
                </a:cubicBezTo>
                <a:lnTo>
                  <a:pt x="1277548" y="515498"/>
                </a:lnTo>
                <a:cubicBezTo>
                  <a:pt x="1277548" y="514708"/>
                  <a:pt x="1275677" y="513917"/>
                  <a:pt x="1275677" y="513917"/>
                </a:cubicBezTo>
                <a:cubicBezTo>
                  <a:pt x="1275677" y="513127"/>
                  <a:pt x="1277548" y="513127"/>
                  <a:pt x="1277548" y="512337"/>
                </a:cubicBezTo>
                <a:close/>
                <a:moveTo>
                  <a:pt x="1285102" y="499038"/>
                </a:moveTo>
                <a:cubicBezTo>
                  <a:pt x="1284680" y="499303"/>
                  <a:pt x="1283156" y="499885"/>
                  <a:pt x="1283156" y="500471"/>
                </a:cubicBezTo>
                <a:cubicBezTo>
                  <a:pt x="1283156" y="500471"/>
                  <a:pt x="1285027" y="501261"/>
                  <a:pt x="1285027" y="502052"/>
                </a:cubicBezTo>
                <a:cubicBezTo>
                  <a:pt x="1285027" y="501261"/>
                  <a:pt x="1286894" y="501261"/>
                  <a:pt x="1286894" y="500471"/>
                </a:cubicBezTo>
                <a:cubicBezTo>
                  <a:pt x="1286894" y="500471"/>
                  <a:pt x="1285313" y="499775"/>
                  <a:pt x="1285102" y="499038"/>
                </a:cubicBezTo>
                <a:close/>
                <a:moveTo>
                  <a:pt x="1300914" y="505217"/>
                </a:moveTo>
                <a:cubicBezTo>
                  <a:pt x="1300914" y="506007"/>
                  <a:pt x="1299982" y="506007"/>
                  <a:pt x="1299046" y="506797"/>
                </a:cubicBezTo>
                <a:cubicBezTo>
                  <a:pt x="1299046" y="506007"/>
                  <a:pt x="1298111" y="505217"/>
                  <a:pt x="1297176" y="505217"/>
                </a:cubicBezTo>
                <a:cubicBezTo>
                  <a:pt x="1297176" y="504426"/>
                  <a:pt x="1296241" y="503636"/>
                  <a:pt x="1296241" y="503636"/>
                </a:cubicBezTo>
                <a:cubicBezTo>
                  <a:pt x="1295308" y="502845"/>
                  <a:pt x="1295308" y="501261"/>
                  <a:pt x="1294373" y="501261"/>
                </a:cubicBezTo>
                <a:cubicBezTo>
                  <a:pt x="1293438" y="501261"/>
                  <a:pt x="1292503" y="502845"/>
                  <a:pt x="1292503" y="502845"/>
                </a:cubicBezTo>
                <a:cubicBezTo>
                  <a:pt x="1291567" y="502845"/>
                  <a:pt x="1291567" y="501261"/>
                  <a:pt x="1290635" y="501261"/>
                </a:cubicBezTo>
                <a:lnTo>
                  <a:pt x="1288765" y="502052"/>
                </a:lnTo>
                <a:cubicBezTo>
                  <a:pt x="1288765" y="502845"/>
                  <a:pt x="1290635" y="503636"/>
                  <a:pt x="1290635" y="504426"/>
                </a:cubicBezTo>
                <a:lnTo>
                  <a:pt x="1291567" y="506007"/>
                </a:lnTo>
                <a:cubicBezTo>
                  <a:pt x="1292503" y="506007"/>
                  <a:pt x="1293438" y="504426"/>
                  <a:pt x="1294373" y="504426"/>
                </a:cubicBezTo>
                <a:lnTo>
                  <a:pt x="1295308" y="506007"/>
                </a:lnTo>
                <a:cubicBezTo>
                  <a:pt x="1296241" y="506797"/>
                  <a:pt x="1296241" y="508381"/>
                  <a:pt x="1297176" y="508381"/>
                </a:cubicBezTo>
                <a:lnTo>
                  <a:pt x="1299046" y="506797"/>
                </a:lnTo>
                <a:cubicBezTo>
                  <a:pt x="1299982" y="506797"/>
                  <a:pt x="1300914" y="508381"/>
                  <a:pt x="1300914" y="508381"/>
                </a:cubicBezTo>
                <a:cubicBezTo>
                  <a:pt x="1300914" y="508381"/>
                  <a:pt x="1302784" y="507591"/>
                  <a:pt x="1302784" y="506797"/>
                </a:cubicBezTo>
                <a:cubicBezTo>
                  <a:pt x="1302784" y="506797"/>
                  <a:pt x="1300914" y="506007"/>
                  <a:pt x="1300914" y="505217"/>
                </a:cubicBezTo>
                <a:close/>
                <a:moveTo>
                  <a:pt x="1313066" y="511546"/>
                </a:moveTo>
                <a:lnTo>
                  <a:pt x="1312131" y="509962"/>
                </a:lnTo>
                <a:cubicBezTo>
                  <a:pt x="1311195" y="509962"/>
                  <a:pt x="1310263" y="511546"/>
                  <a:pt x="1309328" y="510753"/>
                </a:cubicBezTo>
                <a:cubicBezTo>
                  <a:pt x="1309328" y="510753"/>
                  <a:pt x="1308393" y="512337"/>
                  <a:pt x="1307457" y="512337"/>
                </a:cubicBezTo>
                <a:lnTo>
                  <a:pt x="1306522" y="510753"/>
                </a:lnTo>
                <a:cubicBezTo>
                  <a:pt x="1305587" y="510753"/>
                  <a:pt x="1304655" y="511546"/>
                  <a:pt x="1303720" y="512337"/>
                </a:cubicBezTo>
                <a:cubicBezTo>
                  <a:pt x="1304655" y="512337"/>
                  <a:pt x="1304655" y="513917"/>
                  <a:pt x="1305587" y="513917"/>
                </a:cubicBezTo>
                <a:cubicBezTo>
                  <a:pt x="1306522" y="513917"/>
                  <a:pt x="1307457" y="512337"/>
                  <a:pt x="1307457" y="512337"/>
                </a:cubicBezTo>
                <a:cubicBezTo>
                  <a:pt x="1308393" y="512337"/>
                  <a:pt x="1308393" y="513917"/>
                  <a:pt x="1309328" y="513917"/>
                </a:cubicBezTo>
                <a:cubicBezTo>
                  <a:pt x="1310263" y="514708"/>
                  <a:pt x="1311195" y="513127"/>
                  <a:pt x="1311195" y="513127"/>
                </a:cubicBezTo>
                <a:cubicBezTo>
                  <a:pt x="1312131" y="513127"/>
                  <a:pt x="1312131" y="514708"/>
                  <a:pt x="1313066" y="514708"/>
                </a:cubicBezTo>
                <a:cubicBezTo>
                  <a:pt x="1314001" y="514708"/>
                  <a:pt x="1314001" y="513127"/>
                  <a:pt x="1314936" y="513127"/>
                </a:cubicBezTo>
                <a:cubicBezTo>
                  <a:pt x="1314936" y="513127"/>
                  <a:pt x="1314001" y="512337"/>
                  <a:pt x="1313066" y="511546"/>
                </a:cubicBezTo>
                <a:close/>
                <a:moveTo>
                  <a:pt x="1330329" y="493672"/>
                </a:moveTo>
                <a:cubicBezTo>
                  <a:pt x="1330471" y="493918"/>
                  <a:pt x="1330518" y="494163"/>
                  <a:pt x="1330619" y="494409"/>
                </a:cubicBezTo>
                <a:lnTo>
                  <a:pt x="1330930" y="494145"/>
                </a:lnTo>
                <a:cubicBezTo>
                  <a:pt x="1330930" y="494145"/>
                  <a:pt x="1330682" y="493934"/>
                  <a:pt x="1330329" y="493672"/>
                </a:cubicBezTo>
                <a:close/>
                <a:moveTo>
                  <a:pt x="1335550" y="488712"/>
                </a:moveTo>
                <a:cubicBezTo>
                  <a:pt x="1335396" y="489465"/>
                  <a:pt x="1333733" y="490189"/>
                  <a:pt x="1333733" y="490189"/>
                </a:cubicBezTo>
                <a:cubicBezTo>
                  <a:pt x="1333733" y="490942"/>
                  <a:pt x="1335396" y="490995"/>
                  <a:pt x="1335550" y="491685"/>
                </a:cubicBezTo>
                <a:cubicBezTo>
                  <a:pt x="1335704" y="490995"/>
                  <a:pt x="1337367" y="490942"/>
                  <a:pt x="1337367" y="490189"/>
                </a:cubicBezTo>
                <a:cubicBezTo>
                  <a:pt x="1337367" y="490189"/>
                  <a:pt x="1335704" y="489465"/>
                  <a:pt x="1335550" y="488712"/>
                </a:cubicBezTo>
                <a:close/>
                <a:moveTo>
                  <a:pt x="1335550" y="494116"/>
                </a:moveTo>
                <a:cubicBezTo>
                  <a:pt x="1335997" y="493927"/>
                  <a:pt x="1336432" y="493732"/>
                  <a:pt x="1336432" y="493351"/>
                </a:cubicBezTo>
                <a:cubicBezTo>
                  <a:pt x="1337323" y="493351"/>
                  <a:pt x="1335711" y="492633"/>
                  <a:pt x="1335550" y="491880"/>
                </a:cubicBezTo>
                <a:cubicBezTo>
                  <a:pt x="1335389" y="492633"/>
                  <a:pt x="1333780" y="493351"/>
                  <a:pt x="1334668" y="493351"/>
                </a:cubicBezTo>
                <a:cubicBezTo>
                  <a:pt x="1334668" y="493732"/>
                  <a:pt x="1335103" y="493927"/>
                  <a:pt x="1335550" y="494116"/>
                </a:cubicBezTo>
                <a:close/>
                <a:moveTo>
                  <a:pt x="1334668" y="496516"/>
                </a:moveTo>
                <a:cubicBezTo>
                  <a:pt x="1334668" y="496894"/>
                  <a:pt x="1335103" y="497089"/>
                  <a:pt x="1335550" y="497281"/>
                </a:cubicBezTo>
                <a:cubicBezTo>
                  <a:pt x="1335997" y="497089"/>
                  <a:pt x="1336432" y="496894"/>
                  <a:pt x="1336432" y="496516"/>
                </a:cubicBezTo>
                <a:cubicBezTo>
                  <a:pt x="1336432" y="496516"/>
                  <a:pt x="1335997" y="496327"/>
                  <a:pt x="1335550" y="496050"/>
                </a:cubicBezTo>
                <a:cubicBezTo>
                  <a:pt x="1335103" y="496327"/>
                  <a:pt x="1334668" y="496516"/>
                  <a:pt x="1334668" y="496516"/>
                </a:cubicBezTo>
                <a:close/>
                <a:moveTo>
                  <a:pt x="1336539" y="506007"/>
                </a:moveTo>
                <a:cubicBezTo>
                  <a:pt x="1336539" y="506007"/>
                  <a:pt x="1338406" y="504426"/>
                  <a:pt x="1337474" y="504426"/>
                </a:cubicBezTo>
                <a:lnTo>
                  <a:pt x="1337424" y="504382"/>
                </a:lnTo>
                <a:cubicBezTo>
                  <a:pt x="1337408" y="504395"/>
                  <a:pt x="1337367" y="504426"/>
                  <a:pt x="1337367" y="504426"/>
                </a:cubicBezTo>
                <a:cubicBezTo>
                  <a:pt x="1336561" y="504426"/>
                  <a:pt x="1335758" y="503252"/>
                  <a:pt x="1335550" y="502927"/>
                </a:cubicBezTo>
                <a:cubicBezTo>
                  <a:pt x="1335345" y="503252"/>
                  <a:pt x="1334542" y="504426"/>
                  <a:pt x="1333733" y="504426"/>
                </a:cubicBezTo>
                <a:cubicBezTo>
                  <a:pt x="1333733" y="504426"/>
                  <a:pt x="1333692" y="504395"/>
                  <a:pt x="1333680" y="504382"/>
                </a:cubicBezTo>
                <a:lnTo>
                  <a:pt x="1333629" y="504426"/>
                </a:lnTo>
                <a:cubicBezTo>
                  <a:pt x="1332694" y="504426"/>
                  <a:pt x="1334564" y="506007"/>
                  <a:pt x="1334564" y="506007"/>
                </a:cubicBezTo>
                <a:cubicBezTo>
                  <a:pt x="1334564" y="506797"/>
                  <a:pt x="1332694" y="506797"/>
                  <a:pt x="1332694" y="507591"/>
                </a:cubicBezTo>
                <a:cubicBezTo>
                  <a:pt x="1333217" y="507591"/>
                  <a:pt x="1333450" y="508085"/>
                  <a:pt x="1333714" y="508520"/>
                </a:cubicBezTo>
                <a:cubicBezTo>
                  <a:pt x="1333957" y="508007"/>
                  <a:pt x="1334190" y="507591"/>
                  <a:pt x="1334668" y="507591"/>
                </a:cubicBezTo>
                <a:cubicBezTo>
                  <a:pt x="1334974" y="507591"/>
                  <a:pt x="1335279" y="507764"/>
                  <a:pt x="1335550" y="507994"/>
                </a:cubicBezTo>
                <a:cubicBezTo>
                  <a:pt x="1335824" y="507764"/>
                  <a:pt x="1336126" y="507591"/>
                  <a:pt x="1336432" y="507591"/>
                </a:cubicBezTo>
                <a:cubicBezTo>
                  <a:pt x="1336914" y="507591"/>
                  <a:pt x="1337147" y="508007"/>
                  <a:pt x="1337386" y="508520"/>
                </a:cubicBezTo>
                <a:cubicBezTo>
                  <a:pt x="1337654" y="508085"/>
                  <a:pt x="1337883" y="507591"/>
                  <a:pt x="1338406" y="507591"/>
                </a:cubicBezTo>
                <a:cubicBezTo>
                  <a:pt x="1338406" y="506797"/>
                  <a:pt x="1336539" y="506797"/>
                  <a:pt x="1336539" y="506007"/>
                </a:cubicBezTo>
                <a:close/>
                <a:moveTo>
                  <a:pt x="1340173" y="494145"/>
                </a:moveTo>
                <a:lnTo>
                  <a:pt x="1340485" y="494409"/>
                </a:lnTo>
                <a:cubicBezTo>
                  <a:pt x="1340585" y="494163"/>
                  <a:pt x="1340629" y="493918"/>
                  <a:pt x="1340774" y="493672"/>
                </a:cubicBezTo>
                <a:cubicBezTo>
                  <a:pt x="1340418" y="493934"/>
                  <a:pt x="1340173" y="494145"/>
                  <a:pt x="1340173" y="494145"/>
                </a:cubicBezTo>
                <a:close/>
                <a:moveTo>
                  <a:pt x="1364578" y="510753"/>
                </a:moveTo>
                <a:lnTo>
                  <a:pt x="1363643" y="512337"/>
                </a:lnTo>
                <a:cubicBezTo>
                  <a:pt x="1362711" y="512337"/>
                  <a:pt x="1361775" y="510753"/>
                  <a:pt x="1361775" y="510753"/>
                </a:cubicBezTo>
                <a:cubicBezTo>
                  <a:pt x="1360840" y="511546"/>
                  <a:pt x="1359905" y="509962"/>
                  <a:pt x="1358969" y="509962"/>
                </a:cubicBezTo>
                <a:lnTo>
                  <a:pt x="1358034" y="511546"/>
                </a:lnTo>
                <a:cubicBezTo>
                  <a:pt x="1357102" y="512337"/>
                  <a:pt x="1356167" y="513127"/>
                  <a:pt x="1356167" y="513127"/>
                </a:cubicBezTo>
                <a:cubicBezTo>
                  <a:pt x="1357102" y="513127"/>
                  <a:pt x="1357102" y="514708"/>
                  <a:pt x="1358034" y="514708"/>
                </a:cubicBezTo>
                <a:cubicBezTo>
                  <a:pt x="1358969" y="514708"/>
                  <a:pt x="1358969" y="513127"/>
                  <a:pt x="1359905" y="513127"/>
                </a:cubicBezTo>
                <a:cubicBezTo>
                  <a:pt x="1359905" y="513127"/>
                  <a:pt x="1360840" y="514708"/>
                  <a:pt x="1361775" y="513917"/>
                </a:cubicBezTo>
                <a:cubicBezTo>
                  <a:pt x="1362711" y="513917"/>
                  <a:pt x="1362711" y="512337"/>
                  <a:pt x="1363643" y="512337"/>
                </a:cubicBezTo>
                <a:cubicBezTo>
                  <a:pt x="1363643" y="512337"/>
                  <a:pt x="1364578" y="513917"/>
                  <a:pt x="1365513" y="513917"/>
                </a:cubicBezTo>
                <a:cubicBezTo>
                  <a:pt x="1366448" y="513917"/>
                  <a:pt x="1366448" y="512337"/>
                  <a:pt x="1367384" y="512337"/>
                </a:cubicBezTo>
                <a:cubicBezTo>
                  <a:pt x="1366448" y="511546"/>
                  <a:pt x="1365513" y="510753"/>
                  <a:pt x="1364578" y="510753"/>
                </a:cubicBezTo>
                <a:close/>
                <a:moveTo>
                  <a:pt x="1380468" y="501261"/>
                </a:moveTo>
                <a:cubicBezTo>
                  <a:pt x="1379533" y="501261"/>
                  <a:pt x="1379533" y="502845"/>
                  <a:pt x="1378597" y="502845"/>
                </a:cubicBezTo>
                <a:cubicBezTo>
                  <a:pt x="1378597" y="502845"/>
                  <a:pt x="1377665" y="501261"/>
                  <a:pt x="1376730" y="501261"/>
                </a:cubicBezTo>
                <a:cubicBezTo>
                  <a:pt x="1375795" y="501261"/>
                  <a:pt x="1375795" y="502845"/>
                  <a:pt x="1374860" y="503636"/>
                </a:cubicBezTo>
                <a:cubicBezTo>
                  <a:pt x="1374860" y="503636"/>
                  <a:pt x="1373924" y="504426"/>
                  <a:pt x="1373924" y="505217"/>
                </a:cubicBezTo>
                <a:cubicBezTo>
                  <a:pt x="1372989" y="505217"/>
                  <a:pt x="1372057" y="506007"/>
                  <a:pt x="1372057" y="506797"/>
                </a:cubicBezTo>
                <a:cubicBezTo>
                  <a:pt x="1371122" y="506007"/>
                  <a:pt x="1370186" y="506007"/>
                  <a:pt x="1370186" y="505217"/>
                </a:cubicBezTo>
                <a:cubicBezTo>
                  <a:pt x="1370186" y="506007"/>
                  <a:pt x="1368316" y="506797"/>
                  <a:pt x="1368316" y="506797"/>
                </a:cubicBezTo>
                <a:cubicBezTo>
                  <a:pt x="1368316" y="507591"/>
                  <a:pt x="1370186" y="508381"/>
                  <a:pt x="1370186" y="508381"/>
                </a:cubicBezTo>
                <a:cubicBezTo>
                  <a:pt x="1370186" y="508381"/>
                  <a:pt x="1371122" y="506797"/>
                  <a:pt x="1372057" y="506797"/>
                </a:cubicBezTo>
                <a:lnTo>
                  <a:pt x="1373924" y="508381"/>
                </a:lnTo>
                <a:cubicBezTo>
                  <a:pt x="1374860" y="508381"/>
                  <a:pt x="1374860" y="506797"/>
                  <a:pt x="1375795" y="506007"/>
                </a:cubicBezTo>
                <a:lnTo>
                  <a:pt x="1376730" y="504426"/>
                </a:lnTo>
                <a:cubicBezTo>
                  <a:pt x="1377665" y="504426"/>
                  <a:pt x="1378597" y="506007"/>
                  <a:pt x="1379533" y="506007"/>
                </a:cubicBezTo>
                <a:lnTo>
                  <a:pt x="1380468" y="504426"/>
                </a:lnTo>
                <a:cubicBezTo>
                  <a:pt x="1380468" y="503636"/>
                  <a:pt x="1382339" y="502845"/>
                  <a:pt x="1382339" y="502052"/>
                </a:cubicBezTo>
                <a:lnTo>
                  <a:pt x="1380468" y="501261"/>
                </a:lnTo>
                <a:close/>
                <a:moveTo>
                  <a:pt x="1386001" y="499038"/>
                </a:moveTo>
                <a:cubicBezTo>
                  <a:pt x="1385790" y="499775"/>
                  <a:pt x="1384206" y="500471"/>
                  <a:pt x="1384206" y="500471"/>
                </a:cubicBezTo>
                <a:cubicBezTo>
                  <a:pt x="1384206" y="501261"/>
                  <a:pt x="1386076" y="501261"/>
                  <a:pt x="1386076" y="502052"/>
                </a:cubicBezTo>
                <a:cubicBezTo>
                  <a:pt x="1386076" y="501261"/>
                  <a:pt x="1387944" y="500471"/>
                  <a:pt x="1387944" y="500471"/>
                </a:cubicBezTo>
                <a:cubicBezTo>
                  <a:pt x="1387944" y="499885"/>
                  <a:pt x="1386420" y="499303"/>
                  <a:pt x="1386001" y="499038"/>
                </a:cubicBezTo>
                <a:close/>
                <a:moveTo>
                  <a:pt x="1406640" y="504426"/>
                </a:moveTo>
                <a:cubicBezTo>
                  <a:pt x="1406640" y="503636"/>
                  <a:pt x="1404769" y="503636"/>
                  <a:pt x="1404769" y="502845"/>
                </a:cubicBezTo>
                <a:cubicBezTo>
                  <a:pt x="1404769" y="503636"/>
                  <a:pt x="1403834" y="504426"/>
                  <a:pt x="1403834" y="504426"/>
                </a:cubicBezTo>
                <a:cubicBezTo>
                  <a:pt x="1402899" y="504426"/>
                  <a:pt x="1401967" y="503636"/>
                  <a:pt x="1401031" y="503636"/>
                </a:cubicBezTo>
                <a:cubicBezTo>
                  <a:pt x="1401031" y="503636"/>
                  <a:pt x="1400096" y="504426"/>
                  <a:pt x="1400096" y="505217"/>
                </a:cubicBezTo>
                <a:cubicBezTo>
                  <a:pt x="1399161" y="506007"/>
                  <a:pt x="1399161" y="506797"/>
                  <a:pt x="1398225" y="506797"/>
                </a:cubicBezTo>
                <a:cubicBezTo>
                  <a:pt x="1398225" y="506797"/>
                  <a:pt x="1396358" y="505217"/>
                  <a:pt x="1396358" y="506007"/>
                </a:cubicBezTo>
                <a:cubicBezTo>
                  <a:pt x="1395423" y="506007"/>
                  <a:pt x="1394488" y="506797"/>
                  <a:pt x="1394488" y="507591"/>
                </a:cubicBezTo>
                <a:lnTo>
                  <a:pt x="1396358" y="508381"/>
                </a:lnTo>
                <a:cubicBezTo>
                  <a:pt x="1396358" y="509172"/>
                  <a:pt x="1395423" y="509962"/>
                  <a:pt x="1395423" y="510753"/>
                </a:cubicBezTo>
                <a:cubicBezTo>
                  <a:pt x="1394488" y="510753"/>
                  <a:pt x="1393552" y="511546"/>
                  <a:pt x="1393552" y="512337"/>
                </a:cubicBezTo>
                <a:cubicBezTo>
                  <a:pt x="1393552" y="513127"/>
                  <a:pt x="1395423" y="513127"/>
                  <a:pt x="1395423" y="513917"/>
                </a:cubicBezTo>
                <a:cubicBezTo>
                  <a:pt x="1395423" y="513917"/>
                  <a:pt x="1393552" y="514708"/>
                  <a:pt x="1393552" y="515498"/>
                </a:cubicBezTo>
                <a:lnTo>
                  <a:pt x="1396358" y="517082"/>
                </a:lnTo>
                <a:cubicBezTo>
                  <a:pt x="1396358" y="516292"/>
                  <a:pt x="1397293" y="515498"/>
                  <a:pt x="1397293" y="514708"/>
                </a:cubicBezTo>
                <a:cubicBezTo>
                  <a:pt x="1398225" y="514708"/>
                  <a:pt x="1399161" y="513917"/>
                  <a:pt x="1399161" y="513127"/>
                </a:cubicBezTo>
                <a:cubicBezTo>
                  <a:pt x="1399161" y="513127"/>
                  <a:pt x="1397293" y="512337"/>
                  <a:pt x="1397293" y="511546"/>
                </a:cubicBezTo>
                <a:lnTo>
                  <a:pt x="1398225" y="509962"/>
                </a:lnTo>
                <a:cubicBezTo>
                  <a:pt x="1399161" y="509962"/>
                  <a:pt x="1400096" y="508381"/>
                  <a:pt x="1400096" y="508381"/>
                </a:cubicBezTo>
                <a:cubicBezTo>
                  <a:pt x="1401031" y="508381"/>
                  <a:pt x="1401967" y="509962"/>
                  <a:pt x="1401967" y="509962"/>
                </a:cubicBezTo>
                <a:cubicBezTo>
                  <a:pt x="1402899" y="509962"/>
                  <a:pt x="1403834" y="508381"/>
                  <a:pt x="1403834" y="507591"/>
                </a:cubicBezTo>
                <a:cubicBezTo>
                  <a:pt x="1404769" y="507591"/>
                  <a:pt x="1404769" y="506797"/>
                  <a:pt x="1405704" y="506007"/>
                </a:cubicBezTo>
                <a:cubicBezTo>
                  <a:pt x="1405704" y="506007"/>
                  <a:pt x="1407575" y="504426"/>
                  <a:pt x="1406640" y="504426"/>
                </a:cubicBezTo>
                <a:close/>
                <a:moveTo>
                  <a:pt x="1414116" y="503636"/>
                </a:moveTo>
                <a:cubicBezTo>
                  <a:pt x="1414116" y="504426"/>
                  <a:pt x="1413180" y="504426"/>
                  <a:pt x="1413180" y="505217"/>
                </a:cubicBezTo>
                <a:cubicBezTo>
                  <a:pt x="1412248" y="506797"/>
                  <a:pt x="1410378" y="507591"/>
                  <a:pt x="1409442" y="509172"/>
                </a:cubicBezTo>
                <a:cubicBezTo>
                  <a:pt x="1410378" y="509172"/>
                  <a:pt x="1411313" y="509962"/>
                  <a:pt x="1411313" y="509962"/>
                </a:cubicBezTo>
                <a:cubicBezTo>
                  <a:pt x="1412248" y="509962"/>
                  <a:pt x="1413180" y="508381"/>
                  <a:pt x="1413180" y="508381"/>
                </a:cubicBezTo>
                <a:cubicBezTo>
                  <a:pt x="1414116" y="508381"/>
                  <a:pt x="1414116" y="506797"/>
                  <a:pt x="1415051" y="506797"/>
                </a:cubicBezTo>
                <a:cubicBezTo>
                  <a:pt x="1415051" y="506007"/>
                  <a:pt x="1416921" y="505217"/>
                  <a:pt x="1416921" y="505217"/>
                </a:cubicBezTo>
                <a:cubicBezTo>
                  <a:pt x="1416921" y="504426"/>
                  <a:pt x="1415051" y="503636"/>
                  <a:pt x="1414116" y="503636"/>
                </a:cubicBezTo>
                <a:close/>
                <a:moveTo>
                  <a:pt x="1424397" y="517873"/>
                </a:moveTo>
                <a:cubicBezTo>
                  <a:pt x="1423462" y="518663"/>
                  <a:pt x="1423462" y="519453"/>
                  <a:pt x="1422527" y="520247"/>
                </a:cubicBezTo>
                <a:cubicBezTo>
                  <a:pt x="1421594" y="519453"/>
                  <a:pt x="1421594" y="519453"/>
                  <a:pt x="1420659" y="518663"/>
                </a:cubicBezTo>
                <a:lnTo>
                  <a:pt x="1418789" y="517082"/>
                </a:lnTo>
                <a:cubicBezTo>
                  <a:pt x="1417853" y="517082"/>
                  <a:pt x="1416921" y="518663"/>
                  <a:pt x="1416921" y="519453"/>
                </a:cubicBezTo>
                <a:lnTo>
                  <a:pt x="1418789" y="520247"/>
                </a:lnTo>
                <a:cubicBezTo>
                  <a:pt x="1418789" y="521037"/>
                  <a:pt x="1417853" y="521828"/>
                  <a:pt x="1417853" y="521828"/>
                </a:cubicBezTo>
                <a:cubicBezTo>
                  <a:pt x="1416921" y="522618"/>
                  <a:pt x="1415986" y="523409"/>
                  <a:pt x="1415986" y="524199"/>
                </a:cubicBezTo>
                <a:lnTo>
                  <a:pt x="1414116" y="525783"/>
                </a:lnTo>
                <a:cubicBezTo>
                  <a:pt x="1414116" y="526573"/>
                  <a:pt x="1415986" y="526573"/>
                  <a:pt x="1415986" y="527364"/>
                </a:cubicBezTo>
                <a:cubicBezTo>
                  <a:pt x="1416921" y="526573"/>
                  <a:pt x="1416921" y="525783"/>
                  <a:pt x="1417853" y="524993"/>
                </a:cubicBezTo>
                <a:cubicBezTo>
                  <a:pt x="1418789" y="524993"/>
                  <a:pt x="1418789" y="524199"/>
                  <a:pt x="1419724" y="523409"/>
                </a:cubicBezTo>
                <a:cubicBezTo>
                  <a:pt x="1419724" y="522618"/>
                  <a:pt x="1420659" y="522618"/>
                  <a:pt x="1420659" y="521828"/>
                </a:cubicBezTo>
                <a:cubicBezTo>
                  <a:pt x="1421594" y="521828"/>
                  <a:pt x="1422527" y="523409"/>
                  <a:pt x="1423462" y="523409"/>
                </a:cubicBezTo>
                <a:cubicBezTo>
                  <a:pt x="1423462" y="523409"/>
                  <a:pt x="1424397" y="521828"/>
                  <a:pt x="1424397" y="521037"/>
                </a:cubicBezTo>
                <a:cubicBezTo>
                  <a:pt x="1425332" y="521037"/>
                  <a:pt x="1426268" y="520247"/>
                  <a:pt x="1426268" y="519453"/>
                </a:cubicBezTo>
                <a:cubicBezTo>
                  <a:pt x="1426268" y="519453"/>
                  <a:pt x="1424397" y="518663"/>
                  <a:pt x="1424397" y="517873"/>
                </a:cubicBezTo>
                <a:close/>
                <a:moveTo>
                  <a:pt x="1463653" y="518663"/>
                </a:moveTo>
                <a:cubicBezTo>
                  <a:pt x="1463653" y="519453"/>
                  <a:pt x="1461786" y="519453"/>
                  <a:pt x="1461786" y="520247"/>
                </a:cubicBezTo>
                <a:cubicBezTo>
                  <a:pt x="1461786" y="521037"/>
                  <a:pt x="1463653" y="521037"/>
                  <a:pt x="1464588" y="521828"/>
                </a:cubicBezTo>
                <a:cubicBezTo>
                  <a:pt x="1464588" y="521828"/>
                  <a:pt x="1462718" y="522618"/>
                  <a:pt x="1462718" y="523409"/>
                </a:cubicBezTo>
                <a:cubicBezTo>
                  <a:pt x="1463653" y="524199"/>
                  <a:pt x="1465524" y="524993"/>
                  <a:pt x="1466459" y="525783"/>
                </a:cubicBezTo>
                <a:cubicBezTo>
                  <a:pt x="1467394" y="524993"/>
                  <a:pt x="1469262" y="523409"/>
                  <a:pt x="1470197" y="522618"/>
                </a:cubicBezTo>
                <a:cubicBezTo>
                  <a:pt x="1470197" y="521828"/>
                  <a:pt x="1471132" y="521037"/>
                  <a:pt x="1471132" y="521037"/>
                </a:cubicBezTo>
                <a:cubicBezTo>
                  <a:pt x="1470197" y="520247"/>
                  <a:pt x="1468326" y="518663"/>
                  <a:pt x="1467394" y="517873"/>
                </a:cubicBezTo>
                <a:cubicBezTo>
                  <a:pt x="1466459" y="518663"/>
                  <a:pt x="1466459" y="519453"/>
                  <a:pt x="1465524" y="520247"/>
                </a:cubicBezTo>
                <a:cubicBezTo>
                  <a:pt x="1465524" y="520247"/>
                  <a:pt x="1464588" y="518663"/>
                  <a:pt x="1463653" y="518663"/>
                </a:cubicBezTo>
                <a:close/>
                <a:moveTo>
                  <a:pt x="1473935" y="510753"/>
                </a:moveTo>
                <a:cubicBezTo>
                  <a:pt x="1473072" y="510753"/>
                  <a:pt x="1472996" y="512094"/>
                  <a:pt x="1472256" y="512925"/>
                </a:cubicBezTo>
                <a:cubicBezTo>
                  <a:pt x="1472146" y="512932"/>
                  <a:pt x="1472067" y="512976"/>
                  <a:pt x="1472067" y="513127"/>
                </a:cubicBezTo>
                <a:lnTo>
                  <a:pt x="1470197" y="511546"/>
                </a:lnTo>
                <a:cubicBezTo>
                  <a:pt x="1469262" y="511546"/>
                  <a:pt x="1469262" y="513127"/>
                  <a:pt x="1468326" y="513127"/>
                </a:cubicBezTo>
                <a:cubicBezTo>
                  <a:pt x="1468326" y="513917"/>
                  <a:pt x="1466459" y="514708"/>
                  <a:pt x="1466459" y="514708"/>
                </a:cubicBezTo>
                <a:cubicBezTo>
                  <a:pt x="1466459" y="514708"/>
                  <a:pt x="1468326" y="516292"/>
                  <a:pt x="1469262" y="516292"/>
                </a:cubicBezTo>
                <a:lnTo>
                  <a:pt x="1470197" y="514708"/>
                </a:lnTo>
                <a:cubicBezTo>
                  <a:pt x="1471132" y="513917"/>
                  <a:pt x="1471132" y="513127"/>
                  <a:pt x="1472067" y="513127"/>
                </a:cubicBezTo>
                <a:cubicBezTo>
                  <a:pt x="1472137" y="513067"/>
                  <a:pt x="1472193" y="512995"/>
                  <a:pt x="1472256" y="512925"/>
                </a:cubicBezTo>
                <a:cubicBezTo>
                  <a:pt x="1472722" y="512897"/>
                  <a:pt x="1473935" y="513917"/>
                  <a:pt x="1473935" y="513917"/>
                </a:cubicBezTo>
                <a:lnTo>
                  <a:pt x="1475805" y="512337"/>
                </a:lnTo>
                <a:lnTo>
                  <a:pt x="1473935" y="510753"/>
                </a:lnTo>
                <a:close/>
                <a:moveTo>
                  <a:pt x="1487954" y="509172"/>
                </a:moveTo>
                <a:cubicBezTo>
                  <a:pt x="1488890" y="509172"/>
                  <a:pt x="1489825" y="508381"/>
                  <a:pt x="1489825" y="507591"/>
                </a:cubicBezTo>
                <a:cubicBezTo>
                  <a:pt x="1489825" y="507591"/>
                  <a:pt x="1487954" y="506797"/>
                  <a:pt x="1487954" y="506007"/>
                </a:cubicBezTo>
                <a:lnTo>
                  <a:pt x="1486087" y="505217"/>
                </a:lnTo>
                <a:cubicBezTo>
                  <a:pt x="1485152" y="505217"/>
                  <a:pt x="1485152" y="506797"/>
                  <a:pt x="1484216" y="506797"/>
                </a:cubicBezTo>
                <a:cubicBezTo>
                  <a:pt x="1484216" y="507591"/>
                  <a:pt x="1486087" y="507591"/>
                  <a:pt x="1486087" y="508381"/>
                </a:cubicBezTo>
                <a:cubicBezTo>
                  <a:pt x="1486087" y="508381"/>
                  <a:pt x="1485152" y="509172"/>
                  <a:pt x="1485152" y="509962"/>
                </a:cubicBezTo>
                <a:cubicBezTo>
                  <a:pt x="1485152" y="509962"/>
                  <a:pt x="1483281" y="510753"/>
                  <a:pt x="1483281" y="511546"/>
                </a:cubicBezTo>
                <a:cubicBezTo>
                  <a:pt x="1483281" y="512337"/>
                  <a:pt x="1485152" y="512337"/>
                  <a:pt x="1485152" y="513127"/>
                </a:cubicBezTo>
                <a:cubicBezTo>
                  <a:pt x="1486087" y="513127"/>
                  <a:pt x="1486087" y="511546"/>
                  <a:pt x="1487019" y="511546"/>
                </a:cubicBezTo>
                <a:cubicBezTo>
                  <a:pt x="1487019" y="510753"/>
                  <a:pt x="1488890" y="512337"/>
                  <a:pt x="1488890" y="512337"/>
                </a:cubicBezTo>
                <a:lnTo>
                  <a:pt x="1490760" y="510753"/>
                </a:lnTo>
                <a:cubicBezTo>
                  <a:pt x="1490760" y="509962"/>
                  <a:pt x="1488890" y="509962"/>
                  <a:pt x="1487954" y="509172"/>
                </a:cubicBezTo>
                <a:close/>
                <a:moveTo>
                  <a:pt x="1490760" y="521828"/>
                </a:moveTo>
                <a:cubicBezTo>
                  <a:pt x="1490760" y="521037"/>
                  <a:pt x="1491695" y="521037"/>
                  <a:pt x="1491695" y="520247"/>
                </a:cubicBezTo>
                <a:cubicBezTo>
                  <a:pt x="1491695" y="519453"/>
                  <a:pt x="1489825" y="518663"/>
                  <a:pt x="1489825" y="518663"/>
                </a:cubicBezTo>
                <a:cubicBezTo>
                  <a:pt x="1488890" y="518663"/>
                  <a:pt x="1488890" y="517873"/>
                  <a:pt x="1487954" y="517082"/>
                </a:cubicBezTo>
                <a:cubicBezTo>
                  <a:pt x="1487019" y="517873"/>
                  <a:pt x="1487019" y="518663"/>
                  <a:pt x="1486087" y="519453"/>
                </a:cubicBezTo>
                <a:cubicBezTo>
                  <a:pt x="1486087" y="519453"/>
                  <a:pt x="1485152" y="520247"/>
                  <a:pt x="1484216" y="521037"/>
                </a:cubicBezTo>
                <a:cubicBezTo>
                  <a:pt x="1485152" y="521037"/>
                  <a:pt x="1486087" y="521828"/>
                  <a:pt x="1487019" y="522618"/>
                </a:cubicBezTo>
                <a:lnTo>
                  <a:pt x="1488890" y="523409"/>
                </a:lnTo>
                <a:cubicBezTo>
                  <a:pt x="1488890" y="524199"/>
                  <a:pt x="1487019" y="524993"/>
                  <a:pt x="1487019" y="524993"/>
                </a:cubicBezTo>
                <a:cubicBezTo>
                  <a:pt x="1487954" y="525783"/>
                  <a:pt x="1488890" y="526573"/>
                  <a:pt x="1488890" y="526573"/>
                </a:cubicBezTo>
                <a:cubicBezTo>
                  <a:pt x="1489825" y="526573"/>
                  <a:pt x="1490760" y="524993"/>
                  <a:pt x="1490760" y="524993"/>
                </a:cubicBezTo>
                <a:lnTo>
                  <a:pt x="1492627" y="523409"/>
                </a:lnTo>
                <a:cubicBezTo>
                  <a:pt x="1492627" y="522618"/>
                  <a:pt x="1490760" y="522618"/>
                  <a:pt x="1490760" y="521828"/>
                </a:cubicBezTo>
                <a:close/>
                <a:moveTo>
                  <a:pt x="1518799" y="501261"/>
                </a:moveTo>
                <a:lnTo>
                  <a:pt x="1516929" y="499681"/>
                </a:lnTo>
                <a:lnTo>
                  <a:pt x="1515061" y="501261"/>
                </a:lnTo>
                <a:cubicBezTo>
                  <a:pt x="1515061" y="502052"/>
                  <a:pt x="1514126" y="502845"/>
                  <a:pt x="1514126" y="503636"/>
                </a:cubicBezTo>
                <a:cubicBezTo>
                  <a:pt x="1514126" y="503636"/>
                  <a:pt x="1515061" y="504426"/>
                  <a:pt x="1515996" y="504426"/>
                </a:cubicBezTo>
                <a:cubicBezTo>
                  <a:pt x="1515996" y="505217"/>
                  <a:pt x="1517864" y="506007"/>
                  <a:pt x="1517864" y="506007"/>
                </a:cubicBezTo>
                <a:cubicBezTo>
                  <a:pt x="1517864" y="506007"/>
                  <a:pt x="1518799" y="504426"/>
                  <a:pt x="1519734" y="504426"/>
                </a:cubicBezTo>
                <a:lnTo>
                  <a:pt x="1520670" y="502845"/>
                </a:lnTo>
                <a:cubicBezTo>
                  <a:pt x="1520670" y="502052"/>
                  <a:pt x="1519734" y="501261"/>
                  <a:pt x="1518799" y="501261"/>
                </a:cubicBezTo>
                <a:close/>
                <a:moveTo>
                  <a:pt x="1562728" y="518663"/>
                </a:moveTo>
                <a:cubicBezTo>
                  <a:pt x="1561793" y="517873"/>
                  <a:pt x="1561793" y="517082"/>
                  <a:pt x="1560861" y="517082"/>
                </a:cubicBezTo>
                <a:cubicBezTo>
                  <a:pt x="1560861" y="516292"/>
                  <a:pt x="1562728" y="515498"/>
                  <a:pt x="1562728" y="515498"/>
                </a:cubicBezTo>
                <a:lnTo>
                  <a:pt x="1559926" y="513917"/>
                </a:lnTo>
                <a:lnTo>
                  <a:pt x="1558990" y="515498"/>
                </a:lnTo>
                <a:cubicBezTo>
                  <a:pt x="1558990" y="516292"/>
                  <a:pt x="1557120" y="517082"/>
                  <a:pt x="1557120" y="517082"/>
                </a:cubicBezTo>
                <a:cubicBezTo>
                  <a:pt x="1557120" y="517873"/>
                  <a:pt x="1558990" y="518663"/>
                  <a:pt x="1558990" y="518663"/>
                </a:cubicBezTo>
                <a:cubicBezTo>
                  <a:pt x="1558990" y="519453"/>
                  <a:pt x="1558055" y="520247"/>
                  <a:pt x="1558055" y="520247"/>
                </a:cubicBezTo>
                <a:cubicBezTo>
                  <a:pt x="1557120" y="521037"/>
                  <a:pt x="1556188" y="521828"/>
                  <a:pt x="1556188" y="522618"/>
                </a:cubicBezTo>
                <a:cubicBezTo>
                  <a:pt x="1555252" y="522618"/>
                  <a:pt x="1555252" y="524199"/>
                  <a:pt x="1554317" y="524199"/>
                </a:cubicBezTo>
                <a:lnTo>
                  <a:pt x="1552447" y="522618"/>
                </a:lnTo>
                <a:cubicBezTo>
                  <a:pt x="1551514" y="522618"/>
                  <a:pt x="1551514" y="524199"/>
                  <a:pt x="1550579" y="524199"/>
                </a:cubicBezTo>
                <a:cubicBezTo>
                  <a:pt x="1550579" y="524993"/>
                  <a:pt x="1548709" y="523409"/>
                  <a:pt x="1548709" y="523409"/>
                </a:cubicBezTo>
                <a:lnTo>
                  <a:pt x="1546838" y="524993"/>
                </a:lnTo>
                <a:cubicBezTo>
                  <a:pt x="1546838" y="524993"/>
                  <a:pt x="1544971" y="526573"/>
                  <a:pt x="1545906" y="526573"/>
                </a:cubicBezTo>
                <a:cubicBezTo>
                  <a:pt x="1545906" y="527364"/>
                  <a:pt x="1547773" y="527364"/>
                  <a:pt x="1547773" y="528154"/>
                </a:cubicBezTo>
                <a:lnTo>
                  <a:pt x="1548709" y="526573"/>
                </a:lnTo>
                <a:cubicBezTo>
                  <a:pt x="1549644" y="526573"/>
                  <a:pt x="1550579" y="527364"/>
                  <a:pt x="1551514" y="527364"/>
                </a:cubicBezTo>
                <a:lnTo>
                  <a:pt x="1552447" y="525783"/>
                </a:lnTo>
                <a:cubicBezTo>
                  <a:pt x="1553382" y="525783"/>
                  <a:pt x="1554317" y="527364"/>
                  <a:pt x="1555252" y="527364"/>
                </a:cubicBezTo>
                <a:lnTo>
                  <a:pt x="1556188" y="525783"/>
                </a:lnTo>
                <a:cubicBezTo>
                  <a:pt x="1557120" y="524993"/>
                  <a:pt x="1558055" y="524199"/>
                  <a:pt x="1558055" y="523409"/>
                </a:cubicBezTo>
                <a:cubicBezTo>
                  <a:pt x="1558990" y="523409"/>
                  <a:pt x="1558990" y="522618"/>
                  <a:pt x="1559926" y="521828"/>
                </a:cubicBezTo>
                <a:lnTo>
                  <a:pt x="1560861" y="520247"/>
                </a:lnTo>
                <a:cubicBezTo>
                  <a:pt x="1561793" y="520247"/>
                  <a:pt x="1562728" y="521828"/>
                  <a:pt x="1563663" y="521828"/>
                </a:cubicBezTo>
                <a:cubicBezTo>
                  <a:pt x="1563663" y="521828"/>
                  <a:pt x="1564599" y="520247"/>
                  <a:pt x="1564599" y="519453"/>
                </a:cubicBezTo>
                <a:lnTo>
                  <a:pt x="1562728" y="518663"/>
                </a:lnTo>
                <a:close/>
                <a:moveTo>
                  <a:pt x="1581424" y="519453"/>
                </a:moveTo>
                <a:lnTo>
                  <a:pt x="1580489" y="521037"/>
                </a:lnTo>
                <a:cubicBezTo>
                  <a:pt x="1579554" y="521037"/>
                  <a:pt x="1578618" y="520247"/>
                  <a:pt x="1577683" y="519453"/>
                </a:cubicBezTo>
                <a:cubicBezTo>
                  <a:pt x="1577683" y="519453"/>
                  <a:pt x="1576748" y="518663"/>
                  <a:pt x="1575816" y="518663"/>
                </a:cubicBezTo>
                <a:cubicBezTo>
                  <a:pt x="1576748" y="517873"/>
                  <a:pt x="1576748" y="517082"/>
                  <a:pt x="1577683" y="517082"/>
                </a:cubicBezTo>
                <a:cubicBezTo>
                  <a:pt x="1577683" y="516292"/>
                  <a:pt x="1579554" y="515498"/>
                  <a:pt x="1579554" y="514708"/>
                </a:cubicBezTo>
                <a:cubicBezTo>
                  <a:pt x="1579554" y="514708"/>
                  <a:pt x="1577683" y="513917"/>
                  <a:pt x="1576748" y="513917"/>
                </a:cubicBezTo>
                <a:cubicBezTo>
                  <a:pt x="1576748" y="513917"/>
                  <a:pt x="1575816" y="514708"/>
                  <a:pt x="1575816" y="515498"/>
                </a:cubicBezTo>
                <a:cubicBezTo>
                  <a:pt x="1575816" y="515498"/>
                  <a:pt x="1573945" y="516292"/>
                  <a:pt x="1573945" y="517082"/>
                </a:cubicBezTo>
                <a:cubicBezTo>
                  <a:pt x="1573945" y="517082"/>
                  <a:pt x="1575816" y="517873"/>
                  <a:pt x="1575816" y="518663"/>
                </a:cubicBezTo>
                <a:cubicBezTo>
                  <a:pt x="1575816" y="518663"/>
                  <a:pt x="1574880" y="519453"/>
                  <a:pt x="1573945" y="520247"/>
                </a:cubicBezTo>
                <a:lnTo>
                  <a:pt x="1573010" y="521828"/>
                </a:lnTo>
                <a:cubicBezTo>
                  <a:pt x="1573010" y="522618"/>
                  <a:pt x="1574880" y="523409"/>
                  <a:pt x="1574880" y="523409"/>
                </a:cubicBezTo>
                <a:cubicBezTo>
                  <a:pt x="1575816" y="523409"/>
                  <a:pt x="1576748" y="524199"/>
                  <a:pt x="1576748" y="524993"/>
                </a:cubicBezTo>
                <a:cubicBezTo>
                  <a:pt x="1577683" y="524993"/>
                  <a:pt x="1578618" y="523409"/>
                  <a:pt x="1578618" y="522618"/>
                </a:cubicBezTo>
                <a:lnTo>
                  <a:pt x="1580489" y="524199"/>
                </a:lnTo>
                <a:cubicBezTo>
                  <a:pt x="1581424" y="524199"/>
                  <a:pt x="1581424" y="522618"/>
                  <a:pt x="1582356" y="522618"/>
                </a:cubicBezTo>
                <a:cubicBezTo>
                  <a:pt x="1582356" y="521828"/>
                  <a:pt x="1584227" y="521037"/>
                  <a:pt x="1584227" y="521037"/>
                </a:cubicBezTo>
                <a:cubicBezTo>
                  <a:pt x="1584227" y="520247"/>
                  <a:pt x="1582356" y="519453"/>
                  <a:pt x="1581424" y="519453"/>
                </a:cubicBezTo>
                <a:close/>
                <a:moveTo>
                  <a:pt x="1589835" y="524993"/>
                </a:moveTo>
                <a:lnTo>
                  <a:pt x="1588900" y="526573"/>
                </a:lnTo>
                <a:cubicBezTo>
                  <a:pt x="1587965" y="526573"/>
                  <a:pt x="1587029" y="528154"/>
                  <a:pt x="1587029" y="528154"/>
                </a:cubicBezTo>
                <a:cubicBezTo>
                  <a:pt x="1586097" y="529738"/>
                  <a:pt x="1585162" y="530529"/>
                  <a:pt x="1583291" y="532109"/>
                </a:cubicBezTo>
                <a:cubicBezTo>
                  <a:pt x="1584227" y="532109"/>
                  <a:pt x="1585162" y="532900"/>
                  <a:pt x="1586097" y="532900"/>
                </a:cubicBezTo>
                <a:lnTo>
                  <a:pt x="1587029" y="531319"/>
                </a:lnTo>
                <a:cubicBezTo>
                  <a:pt x="1587965" y="531319"/>
                  <a:pt x="1588900" y="530529"/>
                  <a:pt x="1588900" y="529738"/>
                </a:cubicBezTo>
                <a:cubicBezTo>
                  <a:pt x="1589835" y="528154"/>
                  <a:pt x="1590767" y="527364"/>
                  <a:pt x="1592638" y="525783"/>
                </a:cubicBezTo>
                <a:cubicBezTo>
                  <a:pt x="1591703" y="525783"/>
                  <a:pt x="1590767" y="524993"/>
                  <a:pt x="1589835" y="524993"/>
                </a:cubicBezTo>
                <a:close/>
                <a:moveTo>
                  <a:pt x="1602919" y="510753"/>
                </a:moveTo>
                <a:lnTo>
                  <a:pt x="1601049" y="512337"/>
                </a:lnTo>
                <a:cubicBezTo>
                  <a:pt x="1601049" y="513127"/>
                  <a:pt x="1600117" y="513917"/>
                  <a:pt x="1600117" y="513917"/>
                </a:cubicBezTo>
                <a:cubicBezTo>
                  <a:pt x="1599182" y="514708"/>
                  <a:pt x="1598246" y="515498"/>
                  <a:pt x="1598246" y="516292"/>
                </a:cubicBezTo>
                <a:lnTo>
                  <a:pt x="1600117" y="517082"/>
                </a:lnTo>
                <a:cubicBezTo>
                  <a:pt x="1600117" y="517873"/>
                  <a:pt x="1599182" y="518663"/>
                  <a:pt x="1598246" y="519453"/>
                </a:cubicBezTo>
                <a:lnTo>
                  <a:pt x="1596376" y="517873"/>
                </a:lnTo>
                <a:cubicBezTo>
                  <a:pt x="1596376" y="517873"/>
                  <a:pt x="1595444" y="519453"/>
                  <a:pt x="1594508" y="519453"/>
                </a:cubicBezTo>
                <a:cubicBezTo>
                  <a:pt x="1594508" y="520247"/>
                  <a:pt x="1593573" y="521037"/>
                  <a:pt x="1593573" y="521037"/>
                </a:cubicBezTo>
                <a:cubicBezTo>
                  <a:pt x="1594508" y="521828"/>
                  <a:pt x="1596376" y="523409"/>
                  <a:pt x="1597311" y="524199"/>
                </a:cubicBezTo>
                <a:cubicBezTo>
                  <a:pt x="1598246" y="523409"/>
                  <a:pt x="1598246" y="522618"/>
                  <a:pt x="1599182" y="521828"/>
                </a:cubicBezTo>
                <a:lnTo>
                  <a:pt x="1601049" y="523409"/>
                </a:lnTo>
                <a:lnTo>
                  <a:pt x="1602919" y="521828"/>
                </a:lnTo>
                <a:cubicBezTo>
                  <a:pt x="1602919" y="521828"/>
                  <a:pt x="1600117" y="521037"/>
                  <a:pt x="1601049" y="520247"/>
                </a:cubicBezTo>
                <a:cubicBezTo>
                  <a:pt x="1601049" y="520247"/>
                  <a:pt x="1601984" y="519453"/>
                  <a:pt x="1601984" y="518663"/>
                </a:cubicBezTo>
                <a:cubicBezTo>
                  <a:pt x="1601984" y="518663"/>
                  <a:pt x="1600117" y="517873"/>
                  <a:pt x="1600117" y="517082"/>
                </a:cubicBezTo>
                <a:cubicBezTo>
                  <a:pt x="1600117" y="517082"/>
                  <a:pt x="1601049" y="516292"/>
                  <a:pt x="1601984" y="515498"/>
                </a:cubicBezTo>
                <a:lnTo>
                  <a:pt x="1602919" y="513917"/>
                </a:lnTo>
                <a:cubicBezTo>
                  <a:pt x="1603855" y="513127"/>
                  <a:pt x="1604790" y="512337"/>
                  <a:pt x="1604790" y="512337"/>
                </a:cubicBezTo>
                <a:cubicBezTo>
                  <a:pt x="1603855" y="511546"/>
                  <a:pt x="1603855" y="510753"/>
                  <a:pt x="1602919" y="510753"/>
                </a:cubicBezTo>
                <a:close/>
                <a:moveTo>
                  <a:pt x="1611334" y="519453"/>
                </a:moveTo>
                <a:cubicBezTo>
                  <a:pt x="1611334" y="518663"/>
                  <a:pt x="1609463" y="517873"/>
                  <a:pt x="1609463" y="517873"/>
                </a:cubicBezTo>
                <a:cubicBezTo>
                  <a:pt x="1608528" y="517873"/>
                  <a:pt x="1608528" y="519453"/>
                  <a:pt x="1607593" y="519453"/>
                </a:cubicBezTo>
                <a:cubicBezTo>
                  <a:pt x="1608528" y="520247"/>
                  <a:pt x="1610398" y="520247"/>
                  <a:pt x="1610398" y="521037"/>
                </a:cubicBezTo>
                <a:lnTo>
                  <a:pt x="1608528" y="522618"/>
                </a:lnTo>
                <a:lnTo>
                  <a:pt x="1610398" y="524199"/>
                </a:lnTo>
                <a:cubicBezTo>
                  <a:pt x="1611334" y="524199"/>
                  <a:pt x="1611334" y="522618"/>
                  <a:pt x="1612266" y="522618"/>
                </a:cubicBezTo>
                <a:cubicBezTo>
                  <a:pt x="1612266" y="521828"/>
                  <a:pt x="1614136" y="521037"/>
                  <a:pt x="1614136" y="520247"/>
                </a:cubicBezTo>
                <a:cubicBezTo>
                  <a:pt x="1614136" y="520247"/>
                  <a:pt x="1612266" y="519453"/>
                  <a:pt x="1611334" y="519453"/>
                </a:cubicBezTo>
                <a:close/>
                <a:moveTo>
                  <a:pt x="1623483" y="509962"/>
                </a:moveTo>
                <a:cubicBezTo>
                  <a:pt x="1622547" y="509962"/>
                  <a:pt x="1621612" y="508381"/>
                  <a:pt x="1621612" y="508381"/>
                </a:cubicBezTo>
                <a:cubicBezTo>
                  <a:pt x="1620677" y="508381"/>
                  <a:pt x="1620677" y="509962"/>
                  <a:pt x="1619745" y="509962"/>
                </a:cubicBezTo>
                <a:cubicBezTo>
                  <a:pt x="1618810" y="510753"/>
                  <a:pt x="1618810" y="511546"/>
                  <a:pt x="1617874" y="512337"/>
                </a:cubicBezTo>
                <a:cubicBezTo>
                  <a:pt x="1617874" y="512337"/>
                  <a:pt x="1616939" y="510753"/>
                  <a:pt x="1616007" y="510753"/>
                </a:cubicBezTo>
                <a:cubicBezTo>
                  <a:pt x="1615072" y="510753"/>
                  <a:pt x="1615072" y="512337"/>
                  <a:pt x="1614136" y="512337"/>
                </a:cubicBezTo>
                <a:cubicBezTo>
                  <a:pt x="1614136" y="513127"/>
                  <a:pt x="1612266" y="513917"/>
                  <a:pt x="1613201" y="513917"/>
                </a:cubicBezTo>
                <a:cubicBezTo>
                  <a:pt x="1613201" y="514708"/>
                  <a:pt x="1615072" y="515498"/>
                  <a:pt x="1615072" y="515498"/>
                </a:cubicBezTo>
                <a:lnTo>
                  <a:pt x="1616007" y="513917"/>
                </a:lnTo>
                <a:cubicBezTo>
                  <a:pt x="1616939" y="513917"/>
                  <a:pt x="1617874" y="515498"/>
                  <a:pt x="1618810" y="515498"/>
                </a:cubicBezTo>
                <a:cubicBezTo>
                  <a:pt x="1618810" y="515498"/>
                  <a:pt x="1619745" y="513917"/>
                  <a:pt x="1619745" y="513127"/>
                </a:cubicBezTo>
                <a:cubicBezTo>
                  <a:pt x="1620677" y="513127"/>
                  <a:pt x="1620677" y="511546"/>
                  <a:pt x="1621612" y="511546"/>
                </a:cubicBezTo>
                <a:cubicBezTo>
                  <a:pt x="1622547" y="511546"/>
                  <a:pt x="1623483" y="513127"/>
                  <a:pt x="1623483" y="513127"/>
                </a:cubicBezTo>
                <a:cubicBezTo>
                  <a:pt x="1624418" y="513127"/>
                  <a:pt x="1624418" y="511546"/>
                  <a:pt x="1625353" y="511546"/>
                </a:cubicBezTo>
                <a:cubicBezTo>
                  <a:pt x="1624418" y="510753"/>
                  <a:pt x="1624418" y="509962"/>
                  <a:pt x="1623483" y="509962"/>
                </a:cubicBezTo>
                <a:close/>
                <a:moveTo>
                  <a:pt x="1641240" y="518663"/>
                </a:moveTo>
                <a:cubicBezTo>
                  <a:pt x="1640308" y="520247"/>
                  <a:pt x="1639373" y="521037"/>
                  <a:pt x="1638437" y="522618"/>
                </a:cubicBezTo>
                <a:cubicBezTo>
                  <a:pt x="1637502" y="523409"/>
                  <a:pt x="1637502" y="523409"/>
                  <a:pt x="1636567" y="524199"/>
                </a:cubicBezTo>
                <a:cubicBezTo>
                  <a:pt x="1638437" y="524993"/>
                  <a:pt x="1639373" y="525783"/>
                  <a:pt x="1641240" y="526573"/>
                </a:cubicBezTo>
                <a:cubicBezTo>
                  <a:pt x="1641240" y="526573"/>
                  <a:pt x="1642175" y="525783"/>
                  <a:pt x="1642175" y="524993"/>
                </a:cubicBezTo>
                <a:cubicBezTo>
                  <a:pt x="1643111" y="524993"/>
                  <a:pt x="1640308" y="524199"/>
                  <a:pt x="1640308" y="524199"/>
                </a:cubicBezTo>
                <a:cubicBezTo>
                  <a:pt x="1640308" y="523409"/>
                  <a:pt x="1642175" y="522618"/>
                  <a:pt x="1642175" y="521828"/>
                </a:cubicBezTo>
                <a:cubicBezTo>
                  <a:pt x="1642175" y="521828"/>
                  <a:pt x="1644046" y="521037"/>
                  <a:pt x="1644046" y="520247"/>
                </a:cubicBezTo>
                <a:cubicBezTo>
                  <a:pt x="1644046" y="519453"/>
                  <a:pt x="1642175" y="519453"/>
                  <a:pt x="1641240" y="518663"/>
                </a:cubicBezTo>
                <a:close/>
                <a:moveTo>
                  <a:pt x="1661803" y="517873"/>
                </a:moveTo>
                <a:cubicBezTo>
                  <a:pt x="1661803" y="517873"/>
                  <a:pt x="1663674" y="517082"/>
                  <a:pt x="1663674" y="516292"/>
                </a:cubicBezTo>
                <a:cubicBezTo>
                  <a:pt x="1662739" y="516292"/>
                  <a:pt x="1661803" y="514708"/>
                  <a:pt x="1661803" y="514708"/>
                </a:cubicBezTo>
                <a:cubicBezTo>
                  <a:pt x="1660868" y="515498"/>
                  <a:pt x="1660868" y="516292"/>
                  <a:pt x="1659936" y="517082"/>
                </a:cubicBezTo>
                <a:cubicBezTo>
                  <a:pt x="1659936" y="517082"/>
                  <a:pt x="1658066" y="517873"/>
                  <a:pt x="1658066" y="518663"/>
                </a:cubicBezTo>
                <a:cubicBezTo>
                  <a:pt x="1658066" y="518663"/>
                  <a:pt x="1659936" y="519453"/>
                  <a:pt x="1660868" y="520247"/>
                </a:cubicBezTo>
                <a:cubicBezTo>
                  <a:pt x="1660868" y="520247"/>
                  <a:pt x="1659001" y="521037"/>
                  <a:pt x="1659001" y="521828"/>
                </a:cubicBezTo>
                <a:lnTo>
                  <a:pt x="1660868" y="523409"/>
                </a:lnTo>
                <a:cubicBezTo>
                  <a:pt x="1661803" y="522618"/>
                  <a:pt x="1662739" y="521828"/>
                  <a:pt x="1662739" y="521037"/>
                </a:cubicBezTo>
                <a:cubicBezTo>
                  <a:pt x="1662739" y="521037"/>
                  <a:pt x="1663674" y="520247"/>
                  <a:pt x="1664609" y="519453"/>
                </a:cubicBezTo>
                <a:cubicBezTo>
                  <a:pt x="1663674" y="518663"/>
                  <a:pt x="1661803" y="518663"/>
                  <a:pt x="1661803" y="517873"/>
                </a:cubicBezTo>
                <a:close/>
                <a:moveTo>
                  <a:pt x="1703865" y="519453"/>
                </a:moveTo>
                <a:cubicBezTo>
                  <a:pt x="1702930" y="519453"/>
                  <a:pt x="1701995" y="518663"/>
                  <a:pt x="1701059" y="518663"/>
                </a:cubicBezTo>
                <a:lnTo>
                  <a:pt x="1700127" y="520247"/>
                </a:lnTo>
                <a:cubicBezTo>
                  <a:pt x="1699192" y="520247"/>
                  <a:pt x="1699192" y="521828"/>
                  <a:pt x="1698257" y="521828"/>
                </a:cubicBezTo>
                <a:cubicBezTo>
                  <a:pt x="1698257" y="521828"/>
                  <a:pt x="1696386" y="520247"/>
                  <a:pt x="1696386" y="521037"/>
                </a:cubicBezTo>
                <a:cubicBezTo>
                  <a:pt x="1695451" y="521037"/>
                  <a:pt x="1694519" y="521828"/>
                  <a:pt x="1694519" y="522618"/>
                </a:cubicBezTo>
                <a:lnTo>
                  <a:pt x="1692648" y="524199"/>
                </a:lnTo>
                <a:cubicBezTo>
                  <a:pt x="1692648" y="524993"/>
                  <a:pt x="1694519" y="524993"/>
                  <a:pt x="1695451" y="525783"/>
                </a:cubicBezTo>
                <a:cubicBezTo>
                  <a:pt x="1695451" y="524993"/>
                  <a:pt x="1696386" y="524199"/>
                  <a:pt x="1696386" y="523409"/>
                </a:cubicBezTo>
                <a:cubicBezTo>
                  <a:pt x="1697321" y="523409"/>
                  <a:pt x="1698257" y="524993"/>
                  <a:pt x="1699192" y="524993"/>
                </a:cubicBezTo>
                <a:lnTo>
                  <a:pt x="1701059" y="526573"/>
                </a:lnTo>
                <a:lnTo>
                  <a:pt x="1701995" y="524993"/>
                </a:lnTo>
                <a:cubicBezTo>
                  <a:pt x="1702930" y="524199"/>
                  <a:pt x="1703865" y="523409"/>
                  <a:pt x="1703865" y="522618"/>
                </a:cubicBezTo>
                <a:cubicBezTo>
                  <a:pt x="1704800" y="522618"/>
                  <a:pt x="1704800" y="521828"/>
                  <a:pt x="1705733" y="521037"/>
                </a:cubicBezTo>
                <a:cubicBezTo>
                  <a:pt x="1704800" y="521037"/>
                  <a:pt x="1703865" y="520247"/>
                  <a:pt x="1703865" y="519453"/>
                </a:cubicBezTo>
                <a:close/>
                <a:moveTo>
                  <a:pt x="1726296" y="520247"/>
                </a:moveTo>
                <a:cubicBezTo>
                  <a:pt x="1725361" y="521037"/>
                  <a:pt x="1725361" y="521828"/>
                  <a:pt x="1724428" y="521828"/>
                </a:cubicBezTo>
                <a:cubicBezTo>
                  <a:pt x="1723493" y="523409"/>
                  <a:pt x="1722558" y="524199"/>
                  <a:pt x="1721623" y="525783"/>
                </a:cubicBezTo>
                <a:cubicBezTo>
                  <a:pt x="1721623" y="525783"/>
                  <a:pt x="1722558" y="527364"/>
                  <a:pt x="1723493" y="527364"/>
                </a:cubicBezTo>
                <a:cubicBezTo>
                  <a:pt x="1723493" y="527364"/>
                  <a:pt x="1724428" y="525783"/>
                  <a:pt x="1725361" y="524993"/>
                </a:cubicBezTo>
                <a:cubicBezTo>
                  <a:pt x="1725361" y="524993"/>
                  <a:pt x="1726296" y="524199"/>
                  <a:pt x="1726296" y="523409"/>
                </a:cubicBezTo>
                <a:cubicBezTo>
                  <a:pt x="1727231" y="523409"/>
                  <a:pt x="1728166" y="521828"/>
                  <a:pt x="1728166" y="521828"/>
                </a:cubicBezTo>
                <a:cubicBezTo>
                  <a:pt x="1728166" y="521037"/>
                  <a:pt x="1726296" y="521037"/>
                  <a:pt x="1726296" y="520247"/>
                </a:cubicBezTo>
                <a:close/>
                <a:moveTo>
                  <a:pt x="1739383" y="520247"/>
                </a:moveTo>
                <a:cubicBezTo>
                  <a:pt x="1738448" y="521037"/>
                  <a:pt x="1738448" y="521828"/>
                  <a:pt x="1737513" y="522618"/>
                </a:cubicBezTo>
                <a:cubicBezTo>
                  <a:pt x="1737513" y="522618"/>
                  <a:pt x="1736577" y="524199"/>
                  <a:pt x="1735642" y="524199"/>
                </a:cubicBezTo>
                <a:lnTo>
                  <a:pt x="1733775" y="522618"/>
                </a:lnTo>
                <a:lnTo>
                  <a:pt x="1731904" y="521037"/>
                </a:lnTo>
                <a:cubicBezTo>
                  <a:pt x="1731904" y="521037"/>
                  <a:pt x="1730037" y="522618"/>
                  <a:pt x="1730037" y="523409"/>
                </a:cubicBezTo>
                <a:cubicBezTo>
                  <a:pt x="1730037" y="523409"/>
                  <a:pt x="1731904" y="524199"/>
                  <a:pt x="1732840" y="524199"/>
                </a:cubicBezTo>
                <a:cubicBezTo>
                  <a:pt x="1732840" y="524993"/>
                  <a:pt x="1730969" y="525783"/>
                  <a:pt x="1730969" y="526573"/>
                </a:cubicBezTo>
                <a:cubicBezTo>
                  <a:pt x="1730969" y="526573"/>
                  <a:pt x="1731904" y="527364"/>
                  <a:pt x="1732840" y="527364"/>
                </a:cubicBezTo>
                <a:cubicBezTo>
                  <a:pt x="1733775" y="527364"/>
                  <a:pt x="1733775" y="525783"/>
                  <a:pt x="1734707" y="525783"/>
                </a:cubicBezTo>
                <a:cubicBezTo>
                  <a:pt x="1734707" y="525783"/>
                  <a:pt x="1735642" y="527364"/>
                  <a:pt x="1736577" y="527364"/>
                </a:cubicBezTo>
                <a:cubicBezTo>
                  <a:pt x="1736577" y="527364"/>
                  <a:pt x="1737513" y="525783"/>
                  <a:pt x="1738448" y="525783"/>
                </a:cubicBezTo>
                <a:cubicBezTo>
                  <a:pt x="1738448" y="524993"/>
                  <a:pt x="1739383" y="524199"/>
                  <a:pt x="1739383" y="523409"/>
                </a:cubicBezTo>
                <a:cubicBezTo>
                  <a:pt x="1740315" y="523409"/>
                  <a:pt x="1741251" y="522618"/>
                  <a:pt x="1741251" y="521828"/>
                </a:cubicBezTo>
                <a:cubicBezTo>
                  <a:pt x="1741251" y="521037"/>
                  <a:pt x="1739383" y="521037"/>
                  <a:pt x="1739383" y="520247"/>
                </a:cubicBezTo>
                <a:close/>
                <a:moveTo>
                  <a:pt x="1781442" y="506007"/>
                </a:moveTo>
                <a:lnTo>
                  <a:pt x="1780506" y="507591"/>
                </a:lnTo>
                <a:cubicBezTo>
                  <a:pt x="1779571" y="508381"/>
                  <a:pt x="1779571" y="509172"/>
                  <a:pt x="1778639" y="509962"/>
                </a:cubicBezTo>
                <a:cubicBezTo>
                  <a:pt x="1777704" y="510753"/>
                  <a:pt x="1776769" y="512337"/>
                  <a:pt x="1775833" y="513127"/>
                </a:cubicBezTo>
                <a:cubicBezTo>
                  <a:pt x="1775833" y="513127"/>
                  <a:pt x="1776769" y="514708"/>
                  <a:pt x="1777704" y="514708"/>
                </a:cubicBezTo>
                <a:cubicBezTo>
                  <a:pt x="1777704" y="514708"/>
                  <a:pt x="1778639" y="513127"/>
                  <a:pt x="1779571" y="513127"/>
                </a:cubicBezTo>
                <a:cubicBezTo>
                  <a:pt x="1779571" y="512337"/>
                  <a:pt x="1780506" y="511546"/>
                  <a:pt x="1780506" y="510753"/>
                </a:cubicBezTo>
                <a:cubicBezTo>
                  <a:pt x="1781442" y="509962"/>
                  <a:pt x="1783312" y="508381"/>
                  <a:pt x="1784248" y="507591"/>
                </a:cubicBezTo>
                <a:cubicBezTo>
                  <a:pt x="1783312" y="507591"/>
                  <a:pt x="1782377" y="506007"/>
                  <a:pt x="1781442" y="506007"/>
                </a:cubicBezTo>
                <a:close/>
                <a:moveTo>
                  <a:pt x="1820698" y="514708"/>
                </a:moveTo>
                <a:cubicBezTo>
                  <a:pt x="1820698" y="513917"/>
                  <a:pt x="1818830" y="513127"/>
                  <a:pt x="1818830" y="513127"/>
                </a:cubicBezTo>
                <a:cubicBezTo>
                  <a:pt x="1817895" y="513127"/>
                  <a:pt x="1816960" y="514708"/>
                  <a:pt x="1816960" y="514708"/>
                </a:cubicBezTo>
                <a:cubicBezTo>
                  <a:pt x="1816025" y="515498"/>
                  <a:pt x="1816025" y="516292"/>
                  <a:pt x="1815089" y="516292"/>
                </a:cubicBezTo>
                <a:cubicBezTo>
                  <a:pt x="1816025" y="517082"/>
                  <a:pt x="1816960" y="517082"/>
                  <a:pt x="1817895" y="517873"/>
                </a:cubicBezTo>
                <a:lnTo>
                  <a:pt x="1816025" y="519453"/>
                </a:lnTo>
                <a:cubicBezTo>
                  <a:pt x="1816025" y="520247"/>
                  <a:pt x="1817895" y="521037"/>
                  <a:pt x="1817895" y="521037"/>
                </a:cubicBezTo>
                <a:lnTo>
                  <a:pt x="1819762" y="519453"/>
                </a:lnTo>
                <a:cubicBezTo>
                  <a:pt x="1819762" y="518663"/>
                  <a:pt x="1817895" y="518663"/>
                  <a:pt x="1817895" y="517873"/>
                </a:cubicBezTo>
                <a:lnTo>
                  <a:pt x="1818830" y="516292"/>
                </a:lnTo>
                <a:cubicBezTo>
                  <a:pt x="1819762" y="516292"/>
                  <a:pt x="1820698" y="517873"/>
                  <a:pt x="1820698" y="517873"/>
                </a:cubicBezTo>
                <a:cubicBezTo>
                  <a:pt x="1821633" y="517873"/>
                  <a:pt x="1822568" y="516292"/>
                  <a:pt x="1822568" y="515498"/>
                </a:cubicBezTo>
                <a:lnTo>
                  <a:pt x="1820698" y="514708"/>
                </a:lnTo>
                <a:close/>
                <a:moveTo>
                  <a:pt x="1847805" y="517873"/>
                </a:moveTo>
                <a:cubicBezTo>
                  <a:pt x="1846870" y="517873"/>
                  <a:pt x="1846870" y="519453"/>
                  <a:pt x="1845934" y="519453"/>
                </a:cubicBezTo>
                <a:cubicBezTo>
                  <a:pt x="1844999" y="519453"/>
                  <a:pt x="1844067" y="517873"/>
                  <a:pt x="1844067" y="517873"/>
                </a:cubicBezTo>
                <a:cubicBezTo>
                  <a:pt x="1843132" y="517873"/>
                  <a:pt x="1842196" y="519453"/>
                  <a:pt x="1842196" y="520247"/>
                </a:cubicBezTo>
                <a:lnTo>
                  <a:pt x="1844067" y="521037"/>
                </a:lnTo>
                <a:cubicBezTo>
                  <a:pt x="1844067" y="521828"/>
                  <a:pt x="1843132" y="522618"/>
                  <a:pt x="1842196" y="523409"/>
                </a:cubicBezTo>
                <a:cubicBezTo>
                  <a:pt x="1843132" y="523409"/>
                  <a:pt x="1844067" y="524199"/>
                  <a:pt x="1844999" y="524199"/>
                </a:cubicBezTo>
                <a:lnTo>
                  <a:pt x="1845934" y="522618"/>
                </a:lnTo>
                <a:cubicBezTo>
                  <a:pt x="1846870" y="521828"/>
                  <a:pt x="1847805" y="521828"/>
                  <a:pt x="1847805" y="521037"/>
                </a:cubicBezTo>
                <a:cubicBezTo>
                  <a:pt x="1847805" y="520247"/>
                  <a:pt x="1849672" y="519453"/>
                  <a:pt x="1849672" y="519453"/>
                </a:cubicBezTo>
                <a:cubicBezTo>
                  <a:pt x="1849672" y="518663"/>
                  <a:pt x="1847805" y="517873"/>
                  <a:pt x="1847805" y="517873"/>
                </a:cubicBezTo>
                <a:close/>
                <a:moveTo>
                  <a:pt x="1861824" y="513127"/>
                </a:moveTo>
                <a:cubicBezTo>
                  <a:pt x="1860889" y="513127"/>
                  <a:pt x="1860889" y="514708"/>
                  <a:pt x="1859954" y="514708"/>
                </a:cubicBezTo>
                <a:lnTo>
                  <a:pt x="1858086" y="513127"/>
                </a:lnTo>
                <a:cubicBezTo>
                  <a:pt x="1858086" y="513917"/>
                  <a:pt x="1856216" y="514708"/>
                  <a:pt x="1856216" y="515498"/>
                </a:cubicBezTo>
                <a:lnTo>
                  <a:pt x="1858086" y="516292"/>
                </a:lnTo>
                <a:cubicBezTo>
                  <a:pt x="1859018" y="516292"/>
                  <a:pt x="1859954" y="517873"/>
                  <a:pt x="1860889" y="517873"/>
                </a:cubicBezTo>
                <a:lnTo>
                  <a:pt x="1861824" y="516292"/>
                </a:lnTo>
                <a:cubicBezTo>
                  <a:pt x="1862759" y="515498"/>
                  <a:pt x="1863695" y="514708"/>
                  <a:pt x="1863695" y="513917"/>
                </a:cubicBezTo>
                <a:lnTo>
                  <a:pt x="1861824" y="513127"/>
                </a:lnTo>
                <a:close/>
                <a:moveTo>
                  <a:pt x="1879582" y="518663"/>
                </a:moveTo>
                <a:cubicBezTo>
                  <a:pt x="1878647" y="519453"/>
                  <a:pt x="1878647" y="520247"/>
                  <a:pt x="1877714" y="520247"/>
                </a:cubicBezTo>
                <a:cubicBezTo>
                  <a:pt x="1877714" y="521037"/>
                  <a:pt x="1875844" y="519453"/>
                  <a:pt x="1875844" y="519453"/>
                </a:cubicBezTo>
                <a:lnTo>
                  <a:pt x="1873976" y="521037"/>
                </a:lnTo>
                <a:lnTo>
                  <a:pt x="1875844" y="522618"/>
                </a:lnTo>
                <a:cubicBezTo>
                  <a:pt x="1876779" y="522618"/>
                  <a:pt x="1878647" y="523409"/>
                  <a:pt x="1878647" y="523409"/>
                </a:cubicBezTo>
                <a:cubicBezTo>
                  <a:pt x="1878647" y="524199"/>
                  <a:pt x="1876779" y="524993"/>
                  <a:pt x="1876779" y="525783"/>
                </a:cubicBezTo>
                <a:cubicBezTo>
                  <a:pt x="1876779" y="525783"/>
                  <a:pt x="1875844" y="526573"/>
                  <a:pt x="1874909" y="527364"/>
                </a:cubicBezTo>
                <a:cubicBezTo>
                  <a:pt x="1874909" y="527364"/>
                  <a:pt x="1873041" y="528948"/>
                  <a:pt x="1873976" y="528948"/>
                </a:cubicBezTo>
                <a:cubicBezTo>
                  <a:pt x="1873976" y="529738"/>
                  <a:pt x="1874909" y="529738"/>
                  <a:pt x="1875844" y="530529"/>
                </a:cubicBezTo>
                <a:lnTo>
                  <a:pt x="1876779" y="528948"/>
                </a:lnTo>
                <a:cubicBezTo>
                  <a:pt x="1877714" y="528154"/>
                  <a:pt x="1878647" y="529738"/>
                  <a:pt x="1879582" y="529738"/>
                </a:cubicBezTo>
                <a:cubicBezTo>
                  <a:pt x="1879582" y="529738"/>
                  <a:pt x="1880517" y="528948"/>
                  <a:pt x="1880517" y="528154"/>
                </a:cubicBezTo>
                <a:cubicBezTo>
                  <a:pt x="1880517" y="528154"/>
                  <a:pt x="1878647" y="527364"/>
                  <a:pt x="1878647" y="526573"/>
                </a:cubicBezTo>
                <a:cubicBezTo>
                  <a:pt x="1878647" y="526573"/>
                  <a:pt x="1880517" y="525783"/>
                  <a:pt x="1880517" y="524993"/>
                </a:cubicBezTo>
                <a:cubicBezTo>
                  <a:pt x="1880517" y="524993"/>
                  <a:pt x="1878647" y="524199"/>
                  <a:pt x="1878647" y="523409"/>
                </a:cubicBezTo>
                <a:cubicBezTo>
                  <a:pt x="1878647" y="523409"/>
                  <a:pt x="1879582" y="522618"/>
                  <a:pt x="1879582" y="521828"/>
                </a:cubicBezTo>
                <a:cubicBezTo>
                  <a:pt x="1879582" y="521828"/>
                  <a:pt x="1881452" y="521037"/>
                  <a:pt x="1881452" y="520247"/>
                </a:cubicBezTo>
                <a:cubicBezTo>
                  <a:pt x="1881452" y="519453"/>
                  <a:pt x="1879582" y="519453"/>
                  <a:pt x="1879582" y="518663"/>
                </a:cubicBezTo>
                <a:close/>
                <a:moveTo>
                  <a:pt x="1908556" y="501261"/>
                </a:moveTo>
                <a:cubicBezTo>
                  <a:pt x="1907624" y="502052"/>
                  <a:pt x="1907624" y="502845"/>
                  <a:pt x="1906689" y="502845"/>
                </a:cubicBezTo>
                <a:cubicBezTo>
                  <a:pt x="1905753" y="502845"/>
                  <a:pt x="1905753" y="502052"/>
                  <a:pt x="1904818" y="502052"/>
                </a:cubicBezTo>
                <a:cubicBezTo>
                  <a:pt x="1903886" y="501261"/>
                  <a:pt x="1902951" y="500471"/>
                  <a:pt x="1902951" y="500471"/>
                </a:cubicBezTo>
                <a:cubicBezTo>
                  <a:pt x="1902015" y="500471"/>
                  <a:pt x="1901080" y="502052"/>
                  <a:pt x="1901080" y="502052"/>
                </a:cubicBezTo>
                <a:cubicBezTo>
                  <a:pt x="1900145" y="502845"/>
                  <a:pt x="1900145" y="503636"/>
                  <a:pt x="1899210" y="503636"/>
                </a:cubicBezTo>
                <a:cubicBezTo>
                  <a:pt x="1899210" y="504426"/>
                  <a:pt x="1898277" y="505217"/>
                  <a:pt x="1898277" y="506007"/>
                </a:cubicBezTo>
                <a:lnTo>
                  <a:pt x="1900145" y="506797"/>
                </a:lnTo>
                <a:cubicBezTo>
                  <a:pt x="1900145" y="506797"/>
                  <a:pt x="1901080" y="505217"/>
                  <a:pt x="1902015" y="505217"/>
                </a:cubicBezTo>
                <a:cubicBezTo>
                  <a:pt x="1902015" y="505217"/>
                  <a:pt x="1902951" y="506797"/>
                  <a:pt x="1903886" y="506797"/>
                </a:cubicBezTo>
                <a:cubicBezTo>
                  <a:pt x="1903886" y="506797"/>
                  <a:pt x="1904818" y="508381"/>
                  <a:pt x="1905753" y="507591"/>
                </a:cubicBezTo>
                <a:cubicBezTo>
                  <a:pt x="1906689" y="507591"/>
                  <a:pt x="1906689" y="506797"/>
                  <a:pt x="1907624" y="506007"/>
                </a:cubicBezTo>
                <a:cubicBezTo>
                  <a:pt x="1907624" y="506007"/>
                  <a:pt x="1908556" y="505217"/>
                  <a:pt x="1908556" y="504426"/>
                </a:cubicBezTo>
                <a:cubicBezTo>
                  <a:pt x="1909491" y="504426"/>
                  <a:pt x="1910427" y="502845"/>
                  <a:pt x="1910427" y="502845"/>
                </a:cubicBezTo>
                <a:cubicBezTo>
                  <a:pt x="1910427" y="502052"/>
                  <a:pt x="1908556" y="502052"/>
                  <a:pt x="1908556" y="501261"/>
                </a:cubicBezTo>
                <a:close/>
                <a:moveTo>
                  <a:pt x="1932860" y="503636"/>
                </a:moveTo>
                <a:cubicBezTo>
                  <a:pt x="1932860" y="502845"/>
                  <a:pt x="1931925" y="502052"/>
                  <a:pt x="1930990" y="502052"/>
                </a:cubicBezTo>
                <a:cubicBezTo>
                  <a:pt x="1930054" y="502845"/>
                  <a:pt x="1929119" y="504426"/>
                  <a:pt x="1928187" y="505217"/>
                </a:cubicBezTo>
                <a:cubicBezTo>
                  <a:pt x="1927252" y="506007"/>
                  <a:pt x="1926317" y="506797"/>
                  <a:pt x="1926317" y="507591"/>
                </a:cubicBezTo>
                <a:lnTo>
                  <a:pt x="1928187" y="508381"/>
                </a:lnTo>
                <a:lnTo>
                  <a:pt x="1930054" y="509962"/>
                </a:lnTo>
                <a:cubicBezTo>
                  <a:pt x="1930990" y="509962"/>
                  <a:pt x="1931925" y="508381"/>
                  <a:pt x="1931925" y="508381"/>
                </a:cubicBezTo>
                <a:cubicBezTo>
                  <a:pt x="1932860" y="507591"/>
                  <a:pt x="1932860" y="506797"/>
                  <a:pt x="1933792" y="506007"/>
                </a:cubicBezTo>
                <a:cubicBezTo>
                  <a:pt x="1933792" y="506007"/>
                  <a:pt x="1935663" y="505217"/>
                  <a:pt x="1935663" y="504426"/>
                </a:cubicBezTo>
                <a:cubicBezTo>
                  <a:pt x="1935663" y="504426"/>
                  <a:pt x="1933792" y="503636"/>
                  <a:pt x="1932860" y="503636"/>
                </a:cubicBezTo>
                <a:close/>
                <a:moveTo>
                  <a:pt x="1941271" y="508381"/>
                </a:moveTo>
                <a:cubicBezTo>
                  <a:pt x="1940336" y="509962"/>
                  <a:pt x="1939401" y="510753"/>
                  <a:pt x="1938466" y="512337"/>
                </a:cubicBezTo>
                <a:cubicBezTo>
                  <a:pt x="1937533" y="513127"/>
                  <a:pt x="1937533" y="513127"/>
                  <a:pt x="1936598" y="513917"/>
                </a:cubicBezTo>
                <a:cubicBezTo>
                  <a:pt x="1935663" y="515498"/>
                  <a:pt x="1934728" y="516292"/>
                  <a:pt x="1933792" y="517082"/>
                </a:cubicBezTo>
                <a:cubicBezTo>
                  <a:pt x="1934728" y="518663"/>
                  <a:pt x="1936598" y="519453"/>
                  <a:pt x="1937533" y="520247"/>
                </a:cubicBezTo>
                <a:cubicBezTo>
                  <a:pt x="1938466" y="519453"/>
                  <a:pt x="1938466" y="518663"/>
                  <a:pt x="1939401" y="518663"/>
                </a:cubicBezTo>
                <a:cubicBezTo>
                  <a:pt x="1940336" y="517082"/>
                  <a:pt x="1941271" y="516292"/>
                  <a:pt x="1942207" y="514708"/>
                </a:cubicBezTo>
                <a:cubicBezTo>
                  <a:pt x="1943139" y="513917"/>
                  <a:pt x="1945009" y="512337"/>
                  <a:pt x="1945945" y="511546"/>
                </a:cubicBezTo>
                <a:cubicBezTo>
                  <a:pt x="1944074" y="510753"/>
                  <a:pt x="1943139" y="509172"/>
                  <a:pt x="1941271" y="508381"/>
                </a:cubicBezTo>
                <a:close/>
                <a:moveTo>
                  <a:pt x="1964637" y="512337"/>
                </a:moveTo>
                <a:cubicBezTo>
                  <a:pt x="1963702" y="513127"/>
                  <a:pt x="1963702" y="513917"/>
                  <a:pt x="1962770" y="513917"/>
                </a:cubicBezTo>
                <a:cubicBezTo>
                  <a:pt x="1962770" y="514708"/>
                  <a:pt x="1961835" y="515498"/>
                  <a:pt x="1960899" y="515498"/>
                </a:cubicBezTo>
                <a:cubicBezTo>
                  <a:pt x="1960899" y="516292"/>
                  <a:pt x="1959964" y="514708"/>
                  <a:pt x="1959029" y="514708"/>
                </a:cubicBezTo>
                <a:lnTo>
                  <a:pt x="1958097" y="516292"/>
                </a:lnTo>
                <a:cubicBezTo>
                  <a:pt x="1957162" y="516292"/>
                  <a:pt x="1956226" y="515498"/>
                  <a:pt x="1955291" y="514708"/>
                </a:cubicBezTo>
                <a:lnTo>
                  <a:pt x="1953420" y="513917"/>
                </a:lnTo>
                <a:cubicBezTo>
                  <a:pt x="1952488" y="513917"/>
                  <a:pt x="1952488" y="515498"/>
                  <a:pt x="1951553" y="515498"/>
                </a:cubicBezTo>
                <a:cubicBezTo>
                  <a:pt x="1952488" y="515498"/>
                  <a:pt x="1953420" y="516292"/>
                  <a:pt x="1954356" y="517082"/>
                </a:cubicBezTo>
                <a:cubicBezTo>
                  <a:pt x="1954356" y="517082"/>
                  <a:pt x="1955291" y="517873"/>
                  <a:pt x="1956226" y="517873"/>
                </a:cubicBezTo>
                <a:cubicBezTo>
                  <a:pt x="1956226" y="518663"/>
                  <a:pt x="1957162" y="519453"/>
                  <a:pt x="1958097" y="519453"/>
                </a:cubicBezTo>
                <a:cubicBezTo>
                  <a:pt x="1958097" y="519453"/>
                  <a:pt x="1959029" y="517873"/>
                  <a:pt x="1959964" y="517873"/>
                </a:cubicBezTo>
                <a:cubicBezTo>
                  <a:pt x="1959964" y="517873"/>
                  <a:pt x="1961835" y="519453"/>
                  <a:pt x="1961835" y="518663"/>
                </a:cubicBezTo>
                <a:cubicBezTo>
                  <a:pt x="1962770" y="518663"/>
                  <a:pt x="1962770" y="517873"/>
                  <a:pt x="1963702" y="517082"/>
                </a:cubicBezTo>
                <a:cubicBezTo>
                  <a:pt x="1963702" y="517082"/>
                  <a:pt x="1964637" y="516292"/>
                  <a:pt x="1964637" y="515498"/>
                </a:cubicBezTo>
                <a:cubicBezTo>
                  <a:pt x="1965573" y="514708"/>
                  <a:pt x="1966508" y="513917"/>
                  <a:pt x="1966508" y="513917"/>
                </a:cubicBezTo>
                <a:cubicBezTo>
                  <a:pt x="1966508" y="513127"/>
                  <a:pt x="1964637" y="513127"/>
                  <a:pt x="1964637" y="512337"/>
                </a:cubicBezTo>
                <a:close/>
                <a:moveTo>
                  <a:pt x="2035673" y="521828"/>
                </a:moveTo>
                <a:cubicBezTo>
                  <a:pt x="2034738" y="521828"/>
                  <a:pt x="2033803" y="520247"/>
                  <a:pt x="2032868" y="520247"/>
                </a:cubicBezTo>
                <a:lnTo>
                  <a:pt x="2031936" y="521828"/>
                </a:lnTo>
                <a:cubicBezTo>
                  <a:pt x="2031000" y="522618"/>
                  <a:pt x="2030065" y="523409"/>
                  <a:pt x="2030065" y="524199"/>
                </a:cubicBezTo>
                <a:cubicBezTo>
                  <a:pt x="2030065" y="524199"/>
                  <a:pt x="2028194" y="524993"/>
                  <a:pt x="2028194" y="525783"/>
                </a:cubicBezTo>
                <a:cubicBezTo>
                  <a:pt x="2028194" y="526573"/>
                  <a:pt x="2030065" y="526573"/>
                  <a:pt x="2030065" y="527364"/>
                </a:cubicBezTo>
                <a:cubicBezTo>
                  <a:pt x="2031936" y="525783"/>
                  <a:pt x="2032868" y="524993"/>
                  <a:pt x="2033803" y="523409"/>
                </a:cubicBezTo>
                <a:cubicBezTo>
                  <a:pt x="2034738" y="523409"/>
                  <a:pt x="2034738" y="524993"/>
                  <a:pt x="2035673" y="524993"/>
                </a:cubicBezTo>
                <a:lnTo>
                  <a:pt x="2037541" y="523409"/>
                </a:lnTo>
                <a:cubicBezTo>
                  <a:pt x="2037541" y="522618"/>
                  <a:pt x="2035673" y="521828"/>
                  <a:pt x="2035673" y="521828"/>
                </a:cubicBezTo>
                <a:close/>
                <a:moveTo>
                  <a:pt x="2048758" y="510753"/>
                </a:moveTo>
                <a:cubicBezTo>
                  <a:pt x="2047822" y="511546"/>
                  <a:pt x="2047822" y="511546"/>
                  <a:pt x="2046890" y="512337"/>
                </a:cubicBezTo>
                <a:cubicBezTo>
                  <a:pt x="2045955" y="513127"/>
                  <a:pt x="2045955" y="513917"/>
                  <a:pt x="2045020" y="513917"/>
                </a:cubicBezTo>
                <a:cubicBezTo>
                  <a:pt x="2045020" y="514708"/>
                  <a:pt x="2044084" y="515498"/>
                  <a:pt x="2044084" y="516292"/>
                </a:cubicBezTo>
                <a:lnTo>
                  <a:pt x="2045955" y="517082"/>
                </a:lnTo>
                <a:cubicBezTo>
                  <a:pt x="2045955" y="517873"/>
                  <a:pt x="2044084" y="518663"/>
                  <a:pt x="2044084" y="519453"/>
                </a:cubicBezTo>
                <a:cubicBezTo>
                  <a:pt x="2044084" y="519453"/>
                  <a:pt x="2043149" y="520247"/>
                  <a:pt x="2042217" y="521037"/>
                </a:cubicBezTo>
                <a:cubicBezTo>
                  <a:pt x="2042217" y="521037"/>
                  <a:pt x="2045020" y="521828"/>
                  <a:pt x="2045020" y="522618"/>
                </a:cubicBezTo>
                <a:cubicBezTo>
                  <a:pt x="2045020" y="522618"/>
                  <a:pt x="2043149" y="523409"/>
                  <a:pt x="2043149" y="524199"/>
                </a:cubicBezTo>
                <a:cubicBezTo>
                  <a:pt x="2043149" y="524199"/>
                  <a:pt x="2041282" y="524993"/>
                  <a:pt x="2041282" y="525783"/>
                </a:cubicBezTo>
                <a:cubicBezTo>
                  <a:pt x="2041282" y="526573"/>
                  <a:pt x="2043149" y="526573"/>
                  <a:pt x="2044084" y="527364"/>
                </a:cubicBezTo>
                <a:cubicBezTo>
                  <a:pt x="2044084" y="526573"/>
                  <a:pt x="2045020" y="525783"/>
                  <a:pt x="2045020" y="524993"/>
                </a:cubicBezTo>
                <a:cubicBezTo>
                  <a:pt x="2045020" y="524993"/>
                  <a:pt x="2046890" y="524199"/>
                  <a:pt x="2046890" y="523409"/>
                </a:cubicBezTo>
                <a:lnTo>
                  <a:pt x="2045020" y="522618"/>
                </a:lnTo>
                <a:cubicBezTo>
                  <a:pt x="2045020" y="521828"/>
                  <a:pt x="2045955" y="521037"/>
                  <a:pt x="2045955" y="520247"/>
                </a:cubicBezTo>
                <a:cubicBezTo>
                  <a:pt x="2046890" y="520247"/>
                  <a:pt x="2047822" y="519453"/>
                  <a:pt x="2047822" y="518663"/>
                </a:cubicBezTo>
                <a:cubicBezTo>
                  <a:pt x="2047822" y="518663"/>
                  <a:pt x="2045955" y="517873"/>
                  <a:pt x="2045955" y="517082"/>
                </a:cubicBezTo>
                <a:cubicBezTo>
                  <a:pt x="2045955" y="517082"/>
                  <a:pt x="2046890" y="515498"/>
                  <a:pt x="2047822" y="515498"/>
                </a:cubicBezTo>
                <a:cubicBezTo>
                  <a:pt x="2047822" y="515498"/>
                  <a:pt x="2048758" y="514708"/>
                  <a:pt x="2048758" y="513917"/>
                </a:cubicBezTo>
                <a:cubicBezTo>
                  <a:pt x="2048758" y="513127"/>
                  <a:pt x="2050628" y="512337"/>
                  <a:pt x="2050628" y="512337"/>
                </a:cubicBezTo>
                <a:cubicBezTo>
                  <a:pt x="2050628" y="511546"/>
                  <a:pt x="2048758" y="511546"/>
                  <a:pt x="2048758" y="510753"/>
                </a:cubicBezTo>
                <a:close/>
                <a:moveTo>
                  <a:pt x="2055226" y="503784"/>
                </a:moveTo>
                <a:cubicBezTo>
                  <a:pt x="2055015" y="504521"/>
                  <a:pt x="2053431" y="505217"/>
                  <a:pt x="2053431" y="505217"/>
                </a:cubicBezTo>
                <a:lnTo>
                  <a:pt x="2055301" y="506797"/>
                </a:lnTo>
                <a:lnTo>
                  <a:pt x="2057169" y="505217"/>
                </a:lnTo>
                <a:cubicBezTo>
                  <a:pt x="2057169" y="504631"/>
                  <a:pt x="2055645" y="504048"/>
                  <a:pt x="2055226" y="503784"/>
                </a:cubicBezTo>
                <a:close/>
                <a:moveTo>
                  <a:pt x="2059039" y="517873"/>
                </a:moveTo>
                <a:cubicBezTo>
                  <a:pt x="2059039" y="517082"/>
                  <a:pt x="2058104" y="519453"/>
                  <a:pt x="2057169" y="519453"/>
                </a:cubicBezTo>
                <a:lnTo>
                  <a:pt x="2055301" y="517873"/>
                </a:lnTo>
                <a:cubicBezTo>
                  <a:pt x="2054366" y="517873"/>
                  <a:pt x="2054366" y="519453"/>
                  <a:pt x="2053431" y="519453"/>
                </a:cubicBezTo>
                <a:cubicBezTo>
                  <a:pt x="2053431" y="520247"/>
                  <a:pt x="2052496" y="521037"/>
                  <a:pt x="2052496" y="521037"/>
                </a:cubicBezTo>
                <a:cubicBezTo>
                  <a:pt x="2052496" y="521828"/>
                  <a:pt x="2053431" y="522618"/>
                  <a:pt x="2054366" y="522618"/>
                </a:cubicBezTo>
                <a:lnTo>
                  <a:pt x="2056237" y="524199"/>
                </a:lnTo>
                <a:lnTo>
                  <a:pt x="2058104" y="522618"/>
                </a:lnTo>
                <a:cubicBezTo>
                  <a:pt x="2058104" y="521828"/>
                  <a:pt x="2059039" y="521037"/>
                  <a:pt x="2059039" y="520247"/>
                </a:cubicBezTo>
                <a:cubicBezTo>
                  <a:pt x="2059975" y="520247"/>
                  <a:pt x="2060910" y="519453"/>
                  <a:pt x="2060910" y="518663"/>
                </a:cubicBezTo>
                <a:cubicBezTo>
                  <a:pt x="2059975" y="518663"/>
                  <a:pt x="2059975" y="517873"/>
                  <a:pt x="2059039" y="517873"/>
                </a:cubicBezTo>
                <a:close/>
                <a:moveTo>
                  <a:pt x="2079603" y="519453"/>
                </a:moveTo>
                <a:cubicBezTo>
                  <a:pt x="2079603" y="520247"/>
                  <a:pt x="2078667" y="521828"/>
                  <a:pt x="2078667" y="521828"/>
                </a:cubicBezTo>
                <a:cubicBezTo>
                  <a:pt x="2079603" y="522618"/>
                  <a:pt x="2081473" y="523409"/>
                  <a:pt x="2082405" y="524199"/>
                </a:cubicBezTo>
                <a:cubicBezTo>
                  <a:pt x="2083340" y="524993"/>
                  <a:pt x="2084276" y="524993"/>
                  <a:pt x="2084276" y="525783"/>
                </a:cubicBezTo>
                <a:cubicBezTo>
                  <a:pt x="2085211" y="524993"/>
                  <a:pt x="2085211" y="524199"/>
                  <a:pt x="2086146" y="524199"/>
                </a:cubicBezTo>
                <a:cubicBezTo>
                  <a:pt x="2087078" y="523409"/>
                  <a:pt x="2087078" y="522618"/>
                  <a:pt x="2088014" y="521828"/>
                </a:cubicBezTo>
                <a:cubicBezTo>
                  <a:pt x="2088014" y="521828"/>
                  <a:pt x="2089884" y="521037"/>
                  <a:pt x="2088949" y="520247"/>
                </a:cubicBezTo>
                <a:cubicBezTo>
                  <a:pt x="2088949" y="519453"/>
                  <a:pt x="2087078" y="519453"/>
                  <a:pt x="2087078" y="518663"/>
                </a:cubicBezTo>
                <a:cubicBezTo>
                  <a:pt x="2087078" y="519453"/>
                  <a:pt x="2086146" y="521037"/>
                  <a:pt x="2086146" y="521037"/>
                </a:cubicBezTo>
                <a:cubicBezTo>
                  <a:pt x="2085211" y="521037"/>
                  <a:pt x="2084276" y="519453"/>
                  <a:pt x="2083340" y="519453"/>
                </a:cubicBezTo>
                <a:lnTo>
                  <a:pt x="2082405" y="521037"/>
                </a:lnTo>
                <a:cubicBezTo>
                  <a:pt x="2081473" y="521037"/>
                  <a:pt x="2080538" y="519453"/>
                  <a:pt x="2079603" y="519453"/>
                </a:cubicBezTo>
                <a:close/>
                <a:moveTo>
                  <a:pt x="2088949" y="502845"/>
                </a:moveTo>
                <a:cubicBezTo>
                  <a:pt x="2088014" y="502845"/>
                  <a:pt x="2087078" y="504426"/>
                  <a:pt x="2087078" y="504426"/>
                </a:cubicBezTo>
                <a:cubicBezTo>
                  <a:pt x="2087078" y="505217"/>
                  <a:pt x="2085211" y="503636"/>
                  <a:pt x="2085211" y="503636"/>
                </a:cubicBezTo>
                <a:cubicBezTo>
                  <a:pt x="2084276" y="503636"/>
                  <a:pt x="2083340" y="505217"/>
                  <a:pt x="2083340" y="505217"/>
                </a:cubicBezTo>
                <a:lnTo>
                  <a:pt x="2085211" y="506797"/>
                </a:lnTo>
                <a:cubicBezTo>
                  <a:pt x="2086146" y="506797"/>
                  <a:pt x="2087078" y="507591"/>
                  <a:pt x="2087078" y="507591"/>
                </a:cubicBezTo>
                <a:cubicBezTo>
                  <a:pt x="2088014" y="507591"/>
                  <a:pt x="2088949" y="506007"/>
                  <a:pt x="2088949" y="506007"/>
                </a:cubicBezTo>
                <a:lnTo>
                  <a:pt x="2090819" y="504426"/>
                </a:lnTo>
                <a:cubicBezTo>
                  <a:pt x="2090819" y="503636"/>
                  <a:pt x="2088949" y="503636"/>
                  <a:pt x="2088949" y="502845"/>
                </a:cubicBezTo>
                <a:close/>
                <a:moveTo>
                  <a:pt x="2093622" y="509172"/>
                </a:moveTo>
                <a:cubicBezTo>
                  <a:pt x="2092687" y="508381"/>
                  <a:pt x="2091752" y="510753"/>
                  <a:pt x="2091752" y="510753"/>
                </a:cubicBezTo>
                <a:cubicBezTo>
                  <a:pt x="2090819" y="510753"/>
                  <a:pt x="2089884" y="509172"/>
                  <a:pt x="2089884" y="509172"/>
                </a:cubicBezTo>
                <a:cubicBezTo>
                  <a:pt x="2088949" y="509172"/>
                  <a:pt x="2088014" y="510753"/>
                  <a:pt x="2088014" y="510753"/>
                </a:cubicBezTo>
                <a:cubicBezTo>
                  <a:pt x="2087078" y="511546"/>
                  <a:pt x="2087078" y="512337"/>
                  <a:pt x="2086146" y="513127"/>
                </a:cubicBezTo>
                <a:cubicBezTo>
                  <a:pt x="2087078" y="513127"/>
                  <a:pt x="2088014" y="513917"/>
                  <a:pt x="2088014" y="513917"/>
                </a:cubicBezTo>
                <a:cubicBezTo>
                  <a:pt x="2088949" y="513917"/>
                  <a:pt x="2089884" y="512337"/>
                  <a:pt x="2089884" y="512337"/>
                </a:cubicBezTo>
                <a:cubicBezTo>
                  <a:pt x="2090819" y="512337"/>
                  <a:pt x="2091752" y="513917"/>
                  <a:pt x="2091752" y="513917"/>
                </a:cubicBezTo>
                <a:cubicBezTo>
                  <a:pt x="2092687" y="513127"/>
                  <a:pt x="2093622" y="512337"/>
                  <a:pt x="2093622" y="512337"/>
                </a:cubicBezTo>
                <a:cubicBezTo>
                  <a:pt x="2094557" y="511546"/>
                  <a:pt x="2094557" y="510753"/>
                  <a:pt x="2095493" y="509962"/>
                </a:cubicBezTo>
                <a:cubicBezTo>
                  <a:pt x="2094557" y="509962"/>
                  <a:pt x="2093622" y="509172"/>
                  <a:pt x="2093622" y="509172"/>
                </a:cubicBezTo>
                <a:close/>
                <a:moveTo>
                  <a:pt x="2120729" y="507591"/>
                </a:moveTo>
                <a:cubicBezTo>
                  <a:pt x="2120729" y="507591"/>
                  <a:pt x="2119794" y="506007"/>
                  <a:pt x="2118858" y="506007"/>
                </a:cubicBezTo>
                <a:cubicBezTo>
                  <a:pt x="2118858" y="506007"/>
                  <a:pt x="2117923" y="507591"/>
                  <a:pt x="2116988" y="507591"/>
                </a:cubicBezTo>
                <a:lnTo>
                  <a:pt x="2119794" y="509172"/>
                </a:lnTo>
                <a:cubicBezTo>
                  <a:pt x="2119794" y="509172"/>
                  <a:pt x="2117923" y="509962"/>
                  <a:pt x="2117923" y="510753"/>
                </a:cubicBezTo>
                <a:cubicBezTo>
                  <a:pt x="2117923" y="511546"/>
                  <a:pt x="2116988" y="512337"/>
                  <a:pt x="2116056" y="512337"/>
                </a:cubicBezTo>
                <a:cubicBezTo>
                  <a:pt x="2116056" y="513127"/>
                  <a:pt x="2115121" y="513917"/>
                  <a:pt x="2114185" y="514708"/>
                </a:cubicBezTo>
                <a:lnTo>
                  <a:pt x="2116988" y="515498"/>
                </a:lnTo>
                <a:cubicBezTo>
                  <a:pt x="2116988" y="516292"/>
                  <a:pt x="2115121" y="517082"/>
                  <a:pt x="2115121" y="517082"/>
                </a:cubicBezTo>
                <a:lnTo>
                  <a:pt x="2116988" y="518663"/>
                </a:lnTo>
                <a:cubicBezTo>
                  <a:pt x="2117923" y="518663"/>
                  <a:pt x="2117923" y="517873"/>
                  <a:pt x="2118858" y="517082"/>
                </a:cubicBezTo>
                <a:lnTo>
                  <a:pt x="2120729" y="515498"/>
                </a:lnTo>
                <a:cubicBezTo>
                  <a:pt x="2120729" y="514708"/>
                  <a:pt x="2117923" y="513917"/>
                  <a:pt x="2117923" y="513917"/>
                </a:cubicBezTo>
                <a:cubicBezTo>
                  <a:pt x="2118858" y="513127"/>
                  <a:pt x="2119794" y="512337"/>
                  <a:pt x="2119794" y="512337"/>
                </a:cubicBezTo>
                <a:cubicBezTo>
                  <a:pt x="2120729" y="511546"/>
                  <a:pt x="2121661" y="510753"/>
                  <a:pt x="2121661" y="510753"/>
                </a:cubicBezTo>
                <a:cubicBezTo>
                  <a:pt x="2121661" y="509962"/>
                  <a:pt x="2123532" y="509172"/>
                  <a:pt x="2123532" y="508381"/>
                </a:cubicBezTo>
                <a:cubicBezTo>
                  <a:pt x="2122596" y="508381"/>
                  <a:pt x="2121661" y="507591"/>
                  <a:pt x="2120729" y="507591"/>
                </a:cubicBezTo>
                <a:close/>
                <a:moveTo>
                  <a:pt x="2147833" y="521828"/>
                </a:moveTo>
                <a:cubicBezTo>
                  <a:pt x="2146898" y="522618"/>
                  <a:pt x="2146898" y="522618"/>
                  <a:pt x="2145965" y="523409"/>
                </a:cubicBezTo>
                <a:cubicBezTo>
                  <a:pt x="2145030" y="523409"/>
                  <a:pt x="2145030" y="521828"/>
                  <a:pt x="2144095" y="521828"/>
                </a:cubicBezTo>
                <a:cubicBezTo>
                  <a:pt x="2143160" y="521828"/>
                  <a:pt x="2143160" y="523409"/>
                  <a:pt x="2142224" y="524199"/>
                </a:cubicBezTo>
                <a:cubicBezTo>
                  <a:pt x="2142224" y="524199"/>
                  <a:pt x="2141289" y="525783"/>
                  <a:pt x="2140357" y="525783"/>
                </a:cubicBezTo>
                <a:lnTo>
                  <a:pt x="2138486" y="524199"/>
                </a:lnTo>
                <a:cubicBezTo>
                  <a:pt x="2138486" y="524993"/>
                  <a:pt x="2137551" y="525783"/>
                  <a:pt x="2137551" y="525783"/>
                </a:cubicBezTo>
                <a:cubicBezTo>
                  <a:pt x="2135684" y="527364"/>
                  <a:pt x="2134749" y="528154"/>
                  <a:pt x="2133813" y="529738"/>
                </a:cubicBezTo>
                <a:cubicBezTo>
                  <a:pt x="2132878" y="529738"/>
                  <a:pt x="2132878" y="528154"/>
                  <a:pt x="2131946" y="528154"/>
                </a:cubicBezTo>
                <a:lnTo>
                  <a:pt x="2130075" y="529738"/>
                </a:lnTo>
                <a:lnTo>
                  <a:pt x="2131946" y="531319"/>
                </a:lnTo>
                <a:cubicBezTo>
                  <a:pt x="2132878" y="531319"/>
                  <a:pt x="2133813" y="529738"/>
                  <a:pt x="2133813" y="529738"/>
                </a:cubicBezTo>
                <a:cubicBezTo>
                  <a:pt x="2134749" y="529738"/>
                  <a:pt x="2135684" y="531319"/>
                  <a:pt x="2135684" y="530529"/>
                </a:cubicBezTo>
                <a:cubicBezTo>
                  <a:pt x="2136619" y="530529"/>
                  <a:pt x="2137551" y="528948"/>
                  <a:pt x="2137551" y="528948"/>
                </a:cubicBezTo>
                <a:cubicBezTo>
                  <a:pt x="2138486" y="528948"/>
                  <a:pt x="2139422" y="530529"/>
                  <a:pt x="2139422" y="530529"/>
                </a:cubicBezTo>
                <a:cubicBezTo>
                  <a:pt x="2140357" y="530529"/>
                  <a:pt x="2141289" y="532109"/>
                  <a:pt x="2142224" y="532109"/>
                </a:cubicBezTo>
                <a:cubicBezTo>
                  <a:pt x="2142224" y="531319"/>
                  <a:pt x="2143160" y="530529"/>
                  <a:pt x="2143160" y="529738"/>
                </a:cubicBezTo>
                <a:cubicBezTo>
                  <a:pt x="2144095" y="529738"/>
                  <a:pt x="2144095" y="528948"/>
                  <a:pt x="2145030" y="528154"/>
                </a:cubicBezTo>
                <a:cubicBezTo>
                  <a:pt x="2145030" y="527364"/>
                  <a:pt x="2145965" y="527364"/>
                  <a:pt x="2146898" y="526573"/>
                </a:cubicBezTo>
                <a:cubicBezTo>
                  <a:pt x="2146898" y="525783"/>
                  <a:pt x="2147833" y="524993"/>
                  <a:pt x="2147833" y="524993"/>
                </a:cubicBezTo>
                <a:cubicBezTo>
                  <a:pt x="2148768" y="524199"/>
                  <a:pt x="2149703" y="523409"/>
                  <a:pt x="2149703" y="523409"/>
                </a:cubicBezTo>
                <a:cubicBezTo>
                  <a:pt x="2149703" y="522618"/>
                  <a:pt x="2147833" y="521828"/>
                  <a:pt x="2147833" y="521828"/>
                </a:cubicBezTo>
                <a:close/>
                <a:moveTo>
                  <a:pt x="2202979" y="507591"/>
                </a:moveTo>
                <a:cubicBezTo>
                  <a:pt x="2202979" y="506797"/>
                  <a:pt x="2204849" y="506007"/>
                  <a:pt x="2204849" y="506007"/>
                </a:cubicBezTo>
                <a:lnTo>
                  <a:pt x="2202979" y="504426"/>
                </a:lnTo>
                <a:cubicBezTo>
                  <a:pt x="2202979" y="504426"/>
                  <a:pt x="2202044" y="506007"/>
                  <a:pt x="2201108" y="506007"/>
                </a:cubicBezTo>
                <a:cubicBezTo>
                  <a:pt x="2201108" y="506797"/>
                  <a:pt x="2200176" y="507591"/>
                  <a:pt x="2200176" y="507591"/>
                </a:cubicBezTo>
                <a:cubicBezTo>
                  <a:pt x="2199241" y="508381"/>
                  <a:pt x="2198306" y="509172"/>
                  <a:pt x="2198306" y="509962"/>
                </a:cubicBezTo>
                <a:lnTo>
                  <a:pt x="2200176" y="510753"/>
                </a:lnTo>
                <a:lnTo>
                  <a:pt x="2202044" y="512337"/>
                </a:lnTo>
                <a:cubicBezTo>
                  <a:pt x="2202979" y="512337"/>
                  <a:pt x="2203914" y="510753"/>
                  <a:pt x="2203914" y="510753"/>
                </a:cubicBezTo>
                <a:cubicBezTo>
                  <a:pt x="2204849" y="509962"/>
                  <a:pt x="2204849" y="509172"/>
                  <a:pt x="2205782" y="508381"/>
                </a:cubicBezTo>
                <a:cubicBezTo>
                  <a:pt x="2205782" y="508381"/>
                  <a:pt x="2203914" y="507591"/>
                  <a:pt x="2202979" y="507591"/>
                </a:cubicBezTo>
                <a:close/>
                <a:moveTo>
                  <a:pt x="2216063" y="504426"/>
                </a:moveTo>
                <a:lnTo>
                  <a:pt x="2214196" y="502845"/>
                </a:lnTo>
                <a:cubicBezTo>
                  <a:pt x="2213260" y="502845"/>
                  <a:pt x="2212325" y="504426"/>
                  <a:pt x="2212325" y="504426"/>
                </a:cubicBezTo>
                <a:cubicBezTo>
                  <a:pt x="2212325" y="505217"/>
                  <a:pt x="2210458" y="506007"/>
                  <a:pt x="2210458" y="506797"/>
                </a:cubicBezTo>
                <a:cubicBezTo>
                  <a:pt x="2210458" y="506797"/>
                  <a:pt x="2212325" y="507591"/>
                  <a:pt x="2213260" y="507591"/>
                </a:cubicBezTo>
                <a:cubicBezTo>
                  <a:pt x="2213260" y="508381"/>
                  <a:pt x="2215131" y="509172"/>
                  <a:pt x="2215131" y="509172"/>
                </a:cubicBezTo>
                <a:cubicBezTo>
                  <a:pt x="2215131" y="509172"/>
                  <a:pt x="2216063" y="507591"/>
                  <a:pt x="2216998" y="507591"/>
                </a:cubicBezTo>
                <a:lnTo>
                  <a:pt x="2217934" y="506007"/>
                </a:lnTo>
                <a:cubicBezTo>
                  <a:pt x="2217934" y="505217"/>
                  <a:pt x="2216063" y="504426"/>
                  <a:pt x="2216063" y="504426"/>
                </a:cubicBezTo>
                <a:close/>
                <a:moveTo>
                  <a:pt x="2256254" y="518663"/>
                </a:moveTo>
                <a:cubicBezTo>
                  <a:pt x="2255319" y="518663"/>
                  <a:pt x="2254387" y="520247"/>
                  <a:pt x="2254387" y="521037"/>
                </a:cubicBezTo>
                <a:cubicBezTo>
                  <a:pt x="2254387" y="521037"/>
                  <a:pt x="2252516" y="521828"/>
                  <a:pt x="2252516" y="522618"/>
                </a:cubicBezTo>
                <a:lnTo>
                  <a:pt x="2254387" y="523409"/>
                </a:lnTo>
                <a:cubicBezTo>
                  <a:pt x="2255319" y="524199"/>
                  <a:pt x="2256254" y="524993"/>
                  <a:pt x="2257190" y="524993"/>
                </a:cubicBezTo>
                <a:lnTo>
                  <a:pt x="2258125" y="523409"/>
                </a:lnTo>
                <a:cubicBezTo>
                  <a:pt x="2259060" y="523409"/>
                  <a:pt x="2259995" y="521828"/>
                  <a:pt x="2259995" y="521828"/>
                </a:cubicBezTo>
                <a:cubicBezTo>
                  <a:pt x="2259995" y="521037"/>
                  <a:pt x="2258125" y="520247"/>
                  <a:pt x="2258125" y="520247"/>
                </a:cubicBezTo>
                <a:cubicBezTo>
                  <a:pt x="2257190" y="520247"/>
                  <a:pt x="2256254" y="518663"/>
                  <a:pt x="2256254" y="518663"/>
                </a:cubicBezTo>
                <a:close/>
                <a:moveTo>
                  <a:pt x="2263733" y="509962"/>
                </a:moveTo>
                <a:cubicBezTo>
                  <a:pt x="2263733" y="509962"/>
                  <a:pt x="2262798" y="511546"/>
                  <a:pt x="2261863" y="511546"/>
                </a:cubicBezTo>
                <a:cubicBezTo>
                  <a:pt x="2261863" y="511546"/>
                  <a:pt x="2259995" y="509962"/>
                  <a:pt x="2259995" y="510753"/>
                </a:cubicBezTo>
                <a:cubicBezTo>
                  <a:pt x="2259995" y="510753"/>
                  <a:pt x="2259060" y="511546"/>
                  <a:pt x="2258125" y="512337"/>
                </a:cubicBezTo>
                <a:cubicBezTo>
                  <a:pt x="2258125" y="513127"/>
                  <a:pt x="2257190" y="513127"/>
                  <a:pt x="2257190" y="513917"/>
                </a:cubicBezTo>
                <a:cubicBezTo>
                  <a:pt x="2258125" y="513917"/>
                  <a:pt x="2258125" y="515498"/>
                  <a:pt x="2259060" y="515498"/>
                </a:cubicBezTo>
                <a:cubicBezTo>
                  <a:pt x="2259060" y="515498"/>
                  <a:pt x="2259995" y="513917"/>
                  <a:pt x="2260928" y="513917"/>
                </a:cubicBezTo>
                <a:lnTo>
                  <a:pt x="2262798" y="514708"/>
                </a:lnTo>
                <a:cubicBezTo>
                  <a:pt x="2262798" y="514708"/>
                  <a:pt x="2263733" y="513917"/>
                  <a:pt x="2264669" y="513127"/>
                </a:cubicBezTo>
                <a:cubicBezTo>
                  <a:pt x="2264669" y="512337"/>
                  <a:pt x="2265601" y="512337"/>
                  <a:pt x="2265601" y="511546"/>
                </a:cubicBezTo>
                <a:cubicBezTo>
                  <a:pt x="2264669" y="511546"/>
                  <a:pt x="2264669" y="509962"/>
                  <a:pt x="2263733" y="509962"/>
                </a:cubicBezTo>
                <a:close/>
                <a:moveTo>
                  <a:pt x="2302989" y="507591"/>
                </a:moveTo>
                <a:cubicBezTo>
                  <a:pt x="2302054" y="507591"/>
                  <a:pt x="2302054" y="509172"/>
                  <a:pt x="2301119" y="509172"/>
                </a:cubicBezTo>
                <a:lnTo>
                  <a:pt x="2299251" y="507591"/>
                </a:lnTo>
                <a:cubicBezTo>
                  <a:pt x="2298316" y="507591"/>
                  <a:pt x="2297381" y="509172"/>
                  <a:pt x="2297381" y="509172"/>
                </a:cubicBezTo>
                <a:cubicBezTo>
                  <a:pt x="2297381" y="509962"/>
                  <a:pt x="2299251" y="510753"/>
                  <a:pt x="2299251" y="510753"/>
                </a:cubicBezTo>
                <a:cubicBezTo>
                  <a:pt x="2300184" y="510753"/>
                  <a:pt x="2301119" y="512337"/>
                  <a:pt x="2301119" y="512337"/>
                </a:cubicBezTo>
                <a:cubicBezTo>
                  <a:pt x="2302054" y="512337"/>
                  <a:pt x="2302989" y="510753"/>
                  <a:pt x="2302989" y="509962"/>
                </a:cubicBezTo>
                <a:cubicBezTo>
                  <a:pt x="2302989" y="509962"/>
                  <a:pt x="2304860" y="509172"/>
                  <a:pt x="2304860" y="508381"/>
                </a:cubicBezTo>
                <a:lnTo>
                  <a:pt x="2302989" y="507591"/>
                </a:lnTo>
                <a:close/>
                <a:moveTo>
                  <a:pt x="392173" y="486832"/>
                </a:moveTo>
                <a:lnTo>
                  <a:pt x="391757" y="487245"/>
                </a:lnTo>
                <a:lnTo>
                  <a:pt x="390926" y="487245"/>
                </a:lnTo>
                <a:lnTo>
                  <a:pt x="390507" y="487245"/>
                </a:lnTo>
                <a:lnTo>
                  <a:pt x="389675" y="486832"/>
                </a:lnTo>
                <a:lnTo>
                  <a:pt x="389260" y="486423"/>
                </a:lnTo>
                <a:lnTo>
                  <a:pt x="388844" y="485604"/>
                </a:lnTo>
                <a:lnTo>
                  <a:pt x="388425" y="482323"/>
                </a:lnTo>
                <a:lnTo>
                  <a:pt x="386763" y="478632"/>
                </a:lnTo>
                <a:lnTo>
                  <a:pt x="385512" y="475760"/>
                </a:lnTo>
                <a:lnTo>
                  <a:pt x="384262" y="472479"/>
                </a:lnTo>
                <a:lnTo>
                  <a:pt x="383431" y="470020"/>
                </a:lnTo>
                <a:lnTo>
                  <a:pt x="383015" y="467148"/>
                </a:lnTo>
                <a:lnTo>
                  <a:pt x="383015" y="462226"/>
                </a:lnTo>
                <a:lnTo>
                  <a:pt x="383015" y="461404"/>
                </a:lnTo>
                <a:lnTo>
                  <a:pt x="383431" y="460585"/>
                </a:lnTo>
                <a:lnTo>
                  <a:pt x="384262" y="460585"/>
                </a:lnTo>
                <a:lnTo>
                  <a:pt x="384681" y="460176"/>
                </a:lnTo>
                <a:lnTo>
                  <a:pt x="385512" y="460585"/>
                </a:lnTo>
                <a:lnTo>
                  <a:pt x="385928" y="460585"/>
                </a:lnTo>
                <a:lnTo>
                  <a:pt x="386344" y="461404"/>
                </a:lnTo>
                <a:lnTo>
                  <a:pt x="386763" y="462226"/>
                </a:lnTo>
                <a:lnTo>
                  <a:pt x="386763" y="465507"/>
                </a:lnTo>
                <a:lnTo>
                  <a:pt x="388010" y="469607"/>
                </a:lnTo>
                <a:lnTo>
                  <a:pt x="388844" y="472888"/>
                </a:lnTo>
                <a:lnTo>
                  <a:pt x="390507" y="476170"/>
                </a:lnTo>
                <a:lnTo>
                  <a:pt x="392173" y="480273"/>
                </a:lnTo>
                <a:lnTo>
                  <a:pt x="392588" y="483142"/>
                </a:lnTo>
                <a:lnTo>
                  <a:pt x="393007" y="485604"/>
                </a:lnTo>
                <a:lnTo>
                  <a:pt x="392588" y="486423"/>
                </a:lnTo>
                <a:lnTo>
                  <a:pt x="392173" y="486832"/>
                </a:lnTo>
                <a:close/>
                <a:moveTo>
                  <a:pt x="362143" y="480478"/>
                </a:moveTo>
                <a:lnTo>
                  <a:pt x="361255" y="480478"/>
                </a:lnTo>
                <a:lnTo>
                  <a:pt x="360811" y="480478"/>
                </a:lnTo>
                <a:lnTo>
                  <a:pt x="359479" y="480478"/>
                </a:lnTo>
                <a:lnTo>
                  <a:pt x="359035" y="480078"/>
                </a:lnTo>
                <a:lnTo>
                  <a:pt x="358591" y="479284"/>
                </a:lnTo>
                <a:lnTo>
                  <a:pt x="357259" y="475301"/>
                </a:lnTo>
                <a:lnTo>
                  <a:pt x="356815" y="470923"/>
                </a:lnTo>
                <a:lnTo>
                  <a:pt x="356371" y="462166"/>
                </a:lnTo>
                <a:lnTo>
                  <a:pt x="356371" y="461369"/>
                </a:lnTo>
                <a:lnTo>
                  <a:pt x="356815" y="460573"/>
                </a:lnTo>
                <a:lnTo>
                  <a:pt x="357703" y="460573"/>
                </a:lnTo>
                <a:lnTo>
                  <a:pt x="358591" y="460176"/>
                </a:lnTo>
                <a:lnTo>
                  <a:pt x="359035" y="460573"/>
                </a:lnTo>
                <a:lnTo>
                  <a:pt x="359923" y="460573"/>
                </a:lnTo>
                <a:lnTo>
                  <a:pt x="360811" y="461369"/>
                </a:lnTo>
                <a:lnTo>
                  <a:pt x="360811" y="462166"/>
                </a:lnTo>
                <a:lnTo>
                  <a:pt x="361255" y="470524"/>
                </a:lnTo>
                <a:lnTo>
                  <a:pt x="361699" y="474504"/>
                </a:lnTo>
                <a:lnTo>
                  <a:pt x="363031" y="478487"/>
                </a:lnTo>
                <a:lnTo>
                  <a:pt x="363031" y="479284"/>
                </a:lnTo>
                <a:lnTo>
                  <a:pt x="362587" y="479681"/>
                </a:lnTo>
                <a:lnTo>
                  <a:pt x="362143" y="480478"/>
                </a:lnTo>
                <a:close/>
                <a:moveTo>
                  <a:pt x="271964" y="264491"/>
                </a:moveTo>
                <a:lnTo>
                  <a:pt x="270443" y="273620"/>
                </a:lnTo>
                <a:lnTo>
                  <a:pt x="268919" y="283187"/>
                </a:lnTo>
                <a:lnTo>
                  <a:pt x="266636" y="291882"/>
                </a:lnTo>
                <a:lnTo>
                  <a:pt x="265493" y="301445"/>
                </a:lnTo>
                <a:lnTo>
                  <a:pt x="264353" y="311012"/>
                </a:lnTo>
                <a:lnTo>
                  <a:pt x="263210" y="320141"/>
                </a:lnTo>
                <a:lnTo>
                  <a:pt x="262829" y="321010"/>
                </a:lnTo>
                <a:lnTo>
                  <a:pt x="262448" y="321445"/>
                </a:lnTo>
                <a:lnTo>
                  <a:pt x="262067" y="321445"/>
                </a:lnTo>
                <a:lnTo>
                  <a:pt x="261308" y="321445"/>
                </a:lnTo>
                <a:lnTo>
                  <a:pt x="260165" y="320576"/>
                </a:lnTo>
                <a:lnTo>
                  <a:pt x="259784" y="320141"/>
                </a:lnTo>
                <a:lnTo>
                  <a:pt x="259784" y="319272"/>
                </a:lnTo>
                <a:lnTo>
                  <a:pt x="260927" y="310143"/>
                </a:lnTo>
                <a:lnTo>
                  <a:pt x="262067" y="300576"/>
                </a:lnTo>
                <a:lnTo>
                  <a:pt x="263210" y="291012"/>
                </a:lnTo>
                <a:lnTo>
                  <a:pt x="263972" y="286229"/>
                </a:lnTo>
                <a:lnTo>
                  <a:pt x="265112" y="281880"/>
                </a:lnTo>
                <a:lnTo>
                  <a:pt x="267398" y="272751"/>
                </a:lnTo>
                <a:lnTo>
                  <a:pt x="268538" y="263622"/>
                </a:lnTo>
                <a:lnTo>
                  <a:pt x="269300" y="254924"/>
                </a:lnTo>
                <a:lnTo>
                  <a:pt x="269681" y="245795"/>
                </a:lnTo>
                <a:lnTo>
                  <a:pt x="269681" y="244926"/>
                </a:lnTo>
                <a:lnTo>
                  <a:pt x="270062" y="244057"/>
                </a:lnTo>
                <a:lnTo>
                  <a:pt x="270443" y="243622"/>
                </a:lnTo>
                <a:lnTo>
                  <a:pt x="271202" y="243622"/>
                </a:lnTo>
                <a:lnTo>
                  <a:pt x="271964" y="243622"/>
                </a:lnTo>
                <a:lnTo>
                  <a:pt x="272345" y="244057"/>
                </a:lnTo>
                <a:lnTo>
                  <a:pt x="272726" y="244926"/>
                </a:lnTo>
                <a:lnTo>
                  <a:pt x="273107" y="245795"/>
                </a:lnTo>
                <a:lnTo>
                  <a:pt x="272726" y="255362"/>
                </a:lnTo>
                <a:lnTo>
                  <a:pt x="271964" y="264491"/>
                </a:lnTo>
                <a:close/>
                <a:moveTo>
                  <a:pt x="222408" y="231993"/>
                </a:moveTo>
                <a:lnTo>
                  <a:pt x="220096" y="248585"/>
                </a:lnTo>
                <a:lnTo>
                  <a:pt x="217782" y="265181"/>
                </a:lnTo>
                <a:lnTo>
                  <a:pt x="217782" y="266031"/>
                </a:lnTo>
                <a:lnTo>
                  <a:pt x="216856" y="266881"/>
                </a:lnTo>
                <a:lnTo>
                  <a:pt x="215470" y="267306"/>
                </a:lnTo>
                <a:lnTo>
                  <a:pt x="214545" y="267306"/>
                </a:lnTo>
                <a:lnTo>
                  <a:pt x="214082" y="266881"/>
                </a:lnTo>
                <a:lnTo>
                  <a:pt x="213156" y="266031"/>
                </a:lnTo>
                <a:lnTo>
                  <a:pt x="213156" y="265181"/>
                </a:lnTo>
                <a:lnTo>
                  <a:pt x="215930" y="248585"/>
                </a:lnTo>
                <a:lnTo>
                  <a:pt x="218245" y="231565"/>
                </a:lnTo>
                <a:lnTo>
                  <a:pt x="221482" y="214122"/>
                </a:lnTo>
                <a:lnTo>
                  <a:pt x="225182" y="197527"/>
                </a:lnTo>
                <a:lnTo>
                  <a:pt x="225182" y="196677"/>
                </a:lnTo>
                <a:lnTo>
                  <a:pt x="226108" y="196251"/>
                </a:lnTo>
                <a:lnTo>
                  <a:pt x="226571" y="196251"/>
                </a:lnTo>
                <a:lnTo>
                  <a:pt x="227497" y="196251"/>
                </a:lnTo>
                <a:lnTo>
                  <a:pt x="228885" y="196677"/>
                </a:lnTo>
                <a:lnTo>
                  <a:pt x="229348" y="197102"/>
                </a:lnTo>
                <a:lnTo>
                  <a:pt x="229808" y="197952"/>
                </a:lnTo>
                <a:lnTo>
                  <a:pt x="229808" y="198802"/>
                </a:lnTo>
                <a:lnTo>
                  <a:pt x="225182" y="215398"/>
                </a:lnTo>
                <a:lnTo>
                  <a:pt x="222408" y="231993"/>
                </a:lnTo>
                <a:close/>
                <a:moveTo>
                  <a:pt x="187085" y="165441"/>
                </a:moveTo>
                <a:lnTo>
                  <a:pt x="186628" y="175644"/>
                </a:lnTo>
                <a:lnTo>
                  <a:pt x="186628" y="186269"/>
                </a:lnTo>
                <a:lnTo>
                  <a:pt x="186628" y="196897"/>
                </a:lnTo>
                <a:lnTo>
                  <a:pt x="186628" y="205399"/>
                </a:lnTo>
                <a:lnTo>
                  <a:pt x="186628" y="209647"/>
                </a:lnTo>
                <a:lnTo>
                  <a:pt x="185709" y="213474"/>
                </a:lnTo>
                <a:lnTo>
                  <a:pt x="182950" y="224102"/>
                </a:lnTo>
                <a:lnTo>
                  <a:pt x="181574" y="229628"/>
                </a:lnTo>
                <a:lnTo>
                  <a:pt x="181114" y="234730"/>
                </a:lnTo>
                <a:lnTo>
                  <a:pt x="180655" y="235580"/>
                </a:lnTo>
                <a:lnTo>
                  <a:pt x="180195" y="236005"/>
                </a:lnTo>
                <a:lnTo>
                  <a:pt x="179275" y="236430"/>
                </a:lnTo>
                <a:lnTo>
                  <a:pt x="178819" y="236855"/>
                </a:lnTo>
                <a:lnTo>
                  <a:pt x="177899" y="236430"/>
                </a:lnTo>
                <a:lnTo>
                  <a:pt x="177439" y="236005"/>
                </a:lnTo>
                <a:lnTo>
                  <a:pt x="176980" y="235580"/>
                </a:lnTo>
                <a:lnTo>
                  <a:pt x="176520" y="234730"/>
                </a:lnTo>
                <a:lnTo>
                  <a:pt x="177439" y="230053"/>
                </a:lnTo>
                <a:lnTo>
                  <a:pt x="178359" y="224952"/>
                </a:lnTo>
                <a:lnTo>
                  <a:pt x="181114" y="215599"/>
                </a:lnTo>
                <a:lnTo>
                  <a:pt x="182034" y="210073"/>
                </a:lnTo>
                <a:lnTo>
                  <a:pt x="182494" y="204974"/>
                </a:lnTo>
                <a:lnTo>
                  <a:pt x="182494" y="193921"/>
                </a:lnTo>
                <a:lnTo>
                  <a:pt x="182494" y="171393"/>
                </a:lnTo>
                <a:lnTo>
                  <a:pt x="182494" y="166717"/>
                </a:lnTo>
                <a:lnTo>
                  <a:pt x="182950" y="162465"/>
                </a:lnTo>
                <a:lnTo>
                  <a:pt x="185249" y="153538"/>
                </a:lnTo>
                <a:lnTo>
                  <a:pt x="185709" y="153113"/>
                </a:lnTo>
                <a:lnTo>
                  <a:pt x="186169" y="152262"/>
                </a:lnTo>
                <a:lnTo>
                  <a:pt x="187085" y="152262"/>
                </a:lnTo>
                <a:lnTo>
                  <a:pt x="187545" y="152262"/>
                </a:lnTo>
                <a:lnTo>
                  <a:pt x="188924" y="152688"/>
                </a:lnTo>
                <a:lnTo>
                  <a:pt x="189384" y="153113"/>
                </a:lnTo>
                <a:lnTo>
                  <a:pt x="189844" y="153963"/>
                </a:lnTo>
                <a:lnTo>
                  <a:pt x="189844" y="154813"/>
                </a:lnTo>
                <a:lnTo>
                  <a:pt x="188004" y="159915"/>
                </a:lnTo>
                <a:lnTo>
                  <a:pt x="187085" y="165441"/>
                </a:lnTo>
                <a:close/>
                <a:moveTo>
                  <a:pt x="118792" y="240237"/>
                </a:moveTo>
                <a:lnTo>
                  <a:pt x="118420" y="240237"/>
                </a:lnTo>
                <a:lnTo>
                  <a:pt x="117680" y="240237"/>
                </a:lnTo>
                <a:lnTo>
                  <a:pt x="117312" y="239815"/>
                </a:lnTo>
                <a:lnTo>
                  <a:pt x="116940" y="239393"/>
                </a:lnTo>
                <a:lnTo>
                  <a:pt x="116572" y="238546"/>
                </a:lnTo>
                <a:lnTo>
                  <a:pt x="116572" y="208517"/>
                </a:lnTo>
                <a:lnTo>
                  <a:pt x="116940" y="207670"/>
                </a:lnTo>
                <a:lnTo>
                  <a:pt x="117312" y="207248"/>
                </a:lnTo>
                <a:lnTo>
                  <a:pt x="117680" y="206826"/>
                </a:lnTo>
                <a:lnTo>
                  <a:pt x="118420" y="206401"/>
                </a:lnTo>
                <a:lnTo>
                  <a:pt x="118792" y="206826"/>
                </a:lnTo>
                <a:lnTo>
                  <a:pt x="119532" y="207248"/>
                </a:lnTo>
                <a:lnTo>
                  <a:pt x="119900" y="207670"/>
                </a:lnTo>
                <a:lnTo>
                  <a:pt x="119900" y="208517"/>
                </a:lnTo>
                <a:lnTo>
                  <a:pt x="119900" y="238546"/>
                </a:lnTo>
                <a:lnTo>
                  <a:pt x="119900" y="239393"/>
                </a:lnTo>
                <a:lnTo>
                  <a:pt x="119532" y="239815"/>
                </a:lnTo>
                <a:lnTo>
                  <a:pt x="118792" y="240237"/>
                </a:lnTo>
                <a:close/>
                <a:moveTo>
                  <a:pt x="243576" y="345995"/>
                </a:moveTo>
                <a:lnTo>
                  <a:pt x="244020" y="345563"/>
                </a:lnTo>
                <a:lnTo>
                  <a:pt x="244908" y="345132"/>
                </a:lnTo>
                <a:lnTo>
                  <a:pt x="245796" y="345132"/>
                </a:lnTo>
                <a:lnTo>
                  <a:pt x="246240" y="345132"/>
                </a:lnTo>
                <a:lnTo>
                  <a:pt x="247128" y="345563"/>
                </a:lnTo>
                <a:lnTo>
                  <a:pt x="247572" y="345995"/>
                </a:lnTo>
                <a:lnTo>
                  <a:pt x="247572" y="346858"/>
                </a:lnTo>
                <a:lnTo>
                  <a:pt x="247128" y="355930"/>
                </a:lnTo>
                <a:lnTo>
                  <a:pt x="247128" y="365434"/>
                </a:lnTo>
                <a:lnTo>
                  <a:pt x="247128" y="369751"/>
                </a:lnTo>
                <a:lnTo>
                  <a:pt x="247572" y="374503"/>
                </a:lnTo>
                <a:lnTo>
                  <a:pt x="248460" y="379255"/>
                </a:lnTo>
                <a:lnTo>
                  <a:pt x="249792" y="383144"/>
                </a:lnTo>
                <a:lnTo>
                  <a:pt x="249792" y="384007"/>
                </a:lnTo>
                <a:lnTo>
                  <a:pt x="249348" y="384870"/>
                </a:lnTo>
                <a:lnTo>
                  <a:pt x="248904" y="385301"/>
                </a:lnTo>
                <a:lnTo>
                  <a:pt x="248460" y="385736"/>
                </a:lnTo>
                <a:lnTo>
                  <a:pt x="247572" y="385736"/>
                </a:lnTo>
                <a:lnTo>
                  <a:pt x="246684" y="385736"/>
                </a:lnTo>
                <a:lnTo>
                  <a:pt x="246240" y="385301"/>
                </a:lnTo>
                <a:lnTo>
                  <a:pt x="245796" y="384438"/>
                </a:lnTo>
                <a:lnTo>
                  <a:pt x="244464" y="380121"/>
                </a:lnTo>
                <a:lnTo>
                  <a:pt x="243576" y="374934"/>
                </a:lnTo>
                <a:lnTo>
                  <a:pt x="243132" y="370617"/>
                </a:lnTo>
                <a:lnTo>
                  <a:pt x="243132" y="365865"/>
                </a:lnTo>
                <a:lnTo>
                  <a:pt x="243132" y="356361"/>
                </a:lnTo>
                <a:lnTo>
                  <a:pt x="243576" y="346858"/>
                </a:lnTo>
                <a:lnTo>
                  <a:pt x="243576" y="345995"/>
                </a:lnTo>
                <a:close/>
                <a:moveTo>
                  <a:pt x="333286" y="304966"/>
                </a:moveTo>
                <a:lnTo>
                  <a:pt x="333975" y="304528"/>
                </a:lnTo>
                <a:lnTo>
                  <a:pt x="334318" y="304528"/>
                </a:lnTo>
                <a:lnTo>
                  <a:pt x="335008" y="304528"/>
                </a:lnTo>
                <a:lnTo>
                  <a:pt x="335698" y="304966"/>
                </a:lnTo>
                <a:lnTo>
                  <a:pt x="336041" y="305404"/>
                </a:lnTo>
                <a:lnTo>
                  <a:pt x="336387" y="305841"/>
                </a:lnTo>
                <a:lnTo>
                  <a:pt x="336041" y="306717"/>
                </a:lnTo>
                <a:lnTo>
                  <a:pt x="329497" y="340433"/>
                </a:lnTo>
                <a:lnTo>
                  <a:pt x="329151" y="341309"/>
                </a:lnTo>
                <a:lnTo>
                  <a:pt x="328808" y="341747"/>
                </a:lnTo>
                <a:lnTo>
                  <a:pt x="328118" y="341747"/>
                </a:lnTo>
                <a:lnTo>
                  <a:pt x="327775" y="341747"/>
                </a:lnTo>
                <a:lnTo>
                  <a:pt x="327085" y="341309"/>
                </a:lnTo>
                <a:lnTo>
                  <a:pt x="326739" y="340871"/>
                </a:lnTo>
                <a:lnTo>
                  <a:pt x="326395" y="339996"/>
                </a:lnTo>
                <a:lnTo>
                  <a:pt x="326395" y="339120"/>
                </a:lnTo>
                <a:lnTo>
                  <a:pt x="333286" y="305841"/>
                </a:lnTo>
                <a:lnTo>
                  <a:pt x="333286" y="304966"/>
                </a:lnTo>
                <a:close/>
                <a:moveTo>
                  <a:pt x="69594" y="38434"/>
                </a:moveTo>
                <a:lnTo>
                  <a:pt x="66086" y="46026"/>
                </a:lnTo>
                <a:lnTo>
                  <a:pt x="63894" y="54460"/>
                </a:lnTo>
                <a:lnTo>
                  <a:pt x="60390" y="71748"/>
                </a:lnTo>
                <a:lnTo>
                  <a:pt x="57322" y="89461"/>
                </a:lnTo>
                <a:lnTo>
                  <a:pt x="50309" y="123197"/>
                </a:lnTo>
                <a:lnTo>
                  <a:pt x="48559" y="132052"/>
                </a:lnTo>
                <a:lnTo>
                  <a:pt x="47680" y="141751"/>
                </a:lnTo>
                <a:lnTo>
                  <a:pt x="47242" y="151028"/>
                </a:lnTo>
                <a:lnTo>
                  <a:pt x="47242" y="160305"/>
                </a:lnTo>
                <a:lnTo>
                  <a:pt x="47242" y="161149"/>
                </a:lnTo>
                <a:lnTo>
                  <a:pt x="46805" y="161993"/>
                </a:lnTo>
                <a:lnTo>
                  <a:pt x="45929" y="161993"/>
                </a:lnTo>
                <a:lnTo>
                  <a:pt x="45491" y="162415"/>
                </a:lnTo>
                <a:lnTo>
                  <a:pt x="44613" y="161993"/>
                </a:lnTo>
                <a:lnTo>
                  <a:pt x="43737" y="161993"/>
                </a:lnTo>
                <a:lnTo>
                  <a:pt x="43300" y="161149"/>
                </a:lnTo>
                <a:lnTo>
                  <a:pt x="43300" y="160305"/>
                </a:lnTo>
                <a:lnTo>
                  <a:pt x="43300" y="151450"/>
                </a:lnTo>
                <a:lnTo>
                  <a:pt x="43737" y="142595"/>
                </a:lnTo>
                <a:lnTo>
                  <a:pt x="44175" y="134159"/>
                </a:lnTo>
                <a:lnTo>
                  <a:pt x="45491" y="125304"/>
                </a:lnTo>
                <a:lnTo>
                  <a:pt x="52063" y="91990"/>
                </a:lnTo>
                <a:lnTo>
                  <a:pt x="56006" y="72592"/>
                </a:lnTo>
                <a:lnTo>
                  <a:pt x="57760" y="62893"/>
                </a:lnTo>
                <a:lnTo>
                  <a:pt x="59952" y="53194"/>
                </a:lnTo>
                <a:lnTo>
                  <a:pt x="62581" y="45182"/>
                </a:lnTo>
                <a:lnTo>
                  <a:pt x="65648" y="37168"/>
                </a:lnTo>
                <a:lnTo>
                  <a:pt x="72220" y="21568"/>
                </a:lnTo>
                <a:lnTo>
                  <a:pt x="72661" y="21146"/>
                </a:lnTo>
                <a:lnTo>
                  <a:pt x="73537" y="20724"/>
                </a:lnTo>
                <a:lnTo>
                  <a:pt x="74850" y="20302"/>
                </a:lnTo>
                <a:lnTo>
                  <a:pt x="75729" y="20724"/>
                </a:lnTo>
                <a:lnTo>
                  <a:pt x="76166" y="21146"/>
                </a:lnTo>
                <a:lnTo>
                  <a:pt x="76604" y="21990"/>
                </a:lnTo>
                <a:lnTo>
                  <a:pt x="76166" y="22831"/>
                </a:lnTo>
                <a:lnTo>
                  <a:pt x="69594" y="38434"/>
                </a:lnTo>
                <a:close/>
                <a:moveTo>
                  <a:pt x="2251581" y="502052"/>
                </a:moveTo>
                <a:cubicBezTo>
                  <a:pt x="2251581" y="501261"/>
                  <a:pt x="2252516" y="500471"/>
                  <a:pt x="2252516" y="500471"/>
                </a:cubicBezTo>
                <a:cubicBezTo>
                  <a:pt x="2253452" y="500471"/>
                  <a:pt x="2255319" y="501261"/>
                  <a:pt x="2255319" y="501261"/>
                </a:cubicBezTo>
                <a:lnTo>
                  <a:pt x="2253609" y="503434"/>
                </a:lnTo>
                <a:cubicBezTo>
                  <a:pt x="2253518" y="503453"/>
                  <a:pt x="2253452" y="503500"/>
                  <a:pt x="2253452" y="503636"/>
                </a:cubicBezTo>
                <a:lnTo>
                  <a:pt x="2251581" y="502052"/>
                </a:lnTo>
                <a:close/>
                <a:moveTo>
                  <a:pt x="1797332" y="499681"/>
                </a:moveTo>
                <a:cubicBezTo>
                  <a:pt x="1797332" y="498890"/>
                  <a:pt x="1795461" y="498890"/>
                  <a:pt x="1795461" y="498100"/>
                </a:cubicBezTo>
                <a:cubicBezTo>
                  <a:pt x="1796397" y="498100"/>
                  <a:pt x="1796397" y="496516"/>
                  <a:pt x="1797332" y="496516"/>
                </a:cubicBezTo>
                <a:cubicBezTo>
                  <a:pt x="1797332" y="496516"/>
                  <a:pt x="1799202" y="497306"/>
                  <a:pt x="1799202" y="498100"/>
                </a:cubicBezTo>
                <a:cubicBezTo>
                  <a:pt x="1800135" y="498100"/>
                  <a:pt x="1801070" y="498890"/>
                  <a:pt x="1801070" y="498890"/>
                </a:cubicBezTo>
                <a:cubicBezTo>
                  <a:pt x="1801070" y="498890"/>
                  <a:pt x="1800135" y="500471"/>
                  <a:pt x="1800135" y="501261"/>
                </a:cubicBezTo>
                <a:cubicBezTo>
                  <a:pt x="1799202" y="501261"/>
                  <a:pt x="1798267" y="502052"/>
                  <a:pt x="1798267" y="502845"/>
                </a:cubicBezTo>
                <a:cubicBezTo>
                  <a:pt x="1798267" y="502052"/>
                  <a:pt x="1796397" y="502052"/>
                  <a:pt x="1796397" y="501261"/>
                </a:cubicBezTo>
                <a:lnTo>
                  <a:pt x="1797332" y="499681"/>
                </a:lnTo>
                <a:close/>
                <a:moveTo>
                  <a:pt x="874703" y="501261"/>
                </a:moveTo>
                <a:cubicBezTo>
                  <a:pt x="874703" y="502052"/>
                  <a:pt x="872836" y="502052"/>
                  <a:pt x="872836" y="502845"/>
                </a:cubicBezTo>
                <a:cubicBezTo>
                  <a:pt x="872836" y="502052"/>
                  <a:pt x="871901" y="501261"/>
                  <a:pt x="870966" y="501261"/>
                </a:cubicBezTo>
                <a:cubicBezTo>
                  <a:pt x="870966" y="500471"/>
                  <a:pt x="870030" y="498890"/>
                  <a:pt x="870030" y="498890"/>
                </a:cubicBezTo>
                <a:cubicBezTo>
                  <a:pt x="870030" y="498890"/>
                  <a:pt x="870966" y="498100"/>
                  <a:pt x="871901" y="498100"/>
                </a:cubicBezTo>
                <a:cubicBezTo>
                  <a:pt x="871901" y="497306"/>
                  <a:pt x="873771" y="496516"/>
                  <a:pt x="873771" y="496516"/>
                </a:cubicBezTo>
                <a:cubicBezTo>
                  <a:pt x="874703" y="496516"/>
                  <a:pt x="874703" y="498100"/>
                  <a:pt x="875639" y="498100"/>
                </a:cubicBezTo>
                <a:cubicBezTo>
                  <a:pt x="875639" y="498890"/>
                  <a:pt x="873771" y="498890"/>
                  <a:pt x="873771" y="499681"/>
                </a:cubicBezTo>
                <a:lnTo>
                  <a:pt x="874703" y="501261"/>
                </a:lnTo>
                <a:close/>
                <a:moveTo>
                  <a:pt x="2233824" y="535274"/>
                </a:moveTo>
                <a:cubicBezTo>
                  <a:pt x="2233824" y="535274"/>
                  <a:pt x="2232888" y="534484"/>
                  <a:pt x="2231953" y="534484"/>
                </a:cubicBezTo>
                <a:lnTo>
                  <a:pt x="2230083" y="532900"/>
                </a:lnTo>
                <a:cubicBezTo>
                  <a:pt x="2230083" y="532900"/>
                  <a:pt x="2231018" y="531319"/>
                  <a:pt x="2231953" y="531319"/>
                </a:cubicBezTo>
                <a:cubicBezTo>
                  <a:pt x="2231953" y="531319"/>
                  <a:pt x="2232888" y="532109"/>
                  <a:pt x="2233824" y="532109"/>
                </a:cubicBezTo>
                <a:lnTo>
                  <a:pt x="2235691" y="533693"/>
                </a:lnTo>
                <a:cubicBezTo>
                  <a:pt x="2234759" y="533693"/>
                  <a:pt x="2234759" y="535274"/>
                  <a:pt x="2233824" y="535274"/>
                </a:cubicBezTo>
                <a:close/>
                <a:moveTo>
                  <a:pt x="2209523" y="544765"/>
                </a:moveTo>
                <a:lnTo>
                  <a:pt x="2207652" y="543185"/>
                </a:lnTo>
                <a:lnTo>
                  <a:pt x="2208587" y="541601"/>
                </a:lnTo>
                <a:lnTo>
                  <a:pt x="2211390" y="543185"/>
                </a:lnTo>
                <a:cubicBezTo>
                  <a:pt x="2210458" y="543185"/>
                  <a:pt x="2209523" y="544765"/>
                  <a:pt x="2209523" y="544765"/>
                </a:cubicBezTo>
                <a:close/>
                <a:moveTo>
                  <a:pt x="2115121" y="531319"/>
                </a:moveTo>
                <a:cubicBezTo>
                  <a:pt x="2115121" y="532109"/>
                  <a:pt x="2114185" y="533693"/>
                  <a:pt x="2114185" y="533693"/>
                </a:cubicBezTo>
                <a:cubicBezTo>
                  <a:pt x="2113250" y="533693"/>
                  <a:pt x="2112315" y="532109"/>
                  <a:pt x="2111379" y="532109"/>
                </a:cubicBezTo>
                <a:cubicBezTo>
                  <a:pt x="2113250" y="530529"/>
                  <a:pt x="2114185" y="529738"/>
                  <a:pt x="2115121" y="528154"/>
                </a:cubicBezTo>
                <a:cubicBezTo>
                  <a:pt x="2115121" y="528948"/>
                  <a:pt x="2116988" y="529738"/>
                  <a:pt x="2116988" y="529738"/>
                </a:cubicBezTo>
                <a:cubicBezTo>
                  <a:pt x="2116988" y="530529"/>
                  <a:pt x="2116056" y="531319"/>
                  <a:pt x="2115121" y="531319"/>
                </a:cubicBezTo>
                <a:close/>
                <a:moveTo>
                  <a:pt x="2076800" y="534484"/>
                </a:moveTo>
                <a:cubicBezTo>
                  <a:pt x="2076800" y="535274"/>
                  <a:pt x="2074929" y="536065"/>
                  <a:pt x="2074929" y="536065"/>
                </a:cubicBezTo>
                <a:cubicBezTo>
                  <a:pt x="2074929" y="536855"/>
                  <a:pt x="2073994" y="537649"/>
                  <a:pt x="2073059" y="537649"/>
                </a:cubicBezTo>
                <a:cubicBezTo>
                  <a:pt x="2073059" y="538439"/>
                  <a:pt x="2072127" y="536855"/>
                  <a:pt x="2071191" y="536855"/>
                </a:cubicBezTo>
                <a:cubicBezTo>
                  <a:pt x="2070256" y="536855"/>
                  <a:pt x="2070256" y="538439"/>
                  <a:pt x="2070256" y="538439"/>
                </a:cubicBezTo>
                <a:cubicBezTo>
                  <a:pt x="2069321" y="538439"/>
                  <a:pt x="2068386" y="536855"/>
                  <a:pt x="2067450" y="536855"/>
                </a:cubicBezTo>
                <a:cubicBezTo>
                  <a:pt x="2067450" y="536855"/>
                  <a:pt x="2069321" y="536065"/>
                  <a:pt x="2069321" y="535274"/>
                </a:cubicBezTo>
                <a:cubicBezTo>
                  <a:pt x="2069321" y="535274"/>
                  <a:pt x="2067450" y="534484"/>
                  <a:pt x="2067450" y="533693"/>
                </a:cubicBezTo>
                <a:cubicBezTo>
                  <a:pt x="2067450" y="533693"/>
                  <a:pt x="2068386" y="532900"/>
                  <a:pt x="2068386" y="532109"/>
                </a:cubicBezTo>
                <a:cubicBezTo>
                  <a:pt x="2069321" y="531319"/>
                  <a:pt x="2070256" y="530529"/>
                  <a:pt x="2070256" y="530529"/>
                </a:cubicBezTo>
                <a:lnTo>
                  <a:pt x="2072127" y="532109"/>
                </a:lnTo>
                <a:cubicBezTo>
                  <a:pt x="2073059" y="532109"/>
                  <a:pt x="2073059" y="529738"/>
                  <a:pt x="2073994" y="529738"/>
                </a:cubicBezTo>
                <a:cubicBezTo>
                  <a:pt x="2074929" y="529738"/>
                  <a:pt x="2075865" y="531319"/>
                  <a:pt x="2075865" y="531319"/>
                </a:cubicBezTo>
                <a:lnTo>
                  <a:pt x="2074929" y="532900"/>
                </a:lnTo>
                <a:cubicBezTo>
                  <a:pt x="2074929" y="533693"/>
                  <a:pt x="2076800" y="533693"/>
                  <a:pt x="2076800" y="534484"/>
                </a:cubicBezTo>
                <a:close/>
                <a:moveTo>
                  <a:pt x="2046890" y="537649"/>
                </a:moveTo>
                <a:cubicBezTo>
                  <a:pt x="2046890" y="538439"/>
                  <a:pt x="2045955" y="539229"/>
                  <a:pt x="2045955" y="539229"/>
                </a:cubicBezTo>
                <a:cubicBezTo>
                  <a:pt x="2045020" y="539229"/>
                  <a:pt x="2044084" y="538439"/>
                  <a:pt x="2043149" y="538439"/>
                </a:cubicBezTo>
                <a:cubicBezTo>
                  <a:pt x="2043149" y="537649"/>
                  <a:pt x="2045020" y="536855"/>
                  <a:pt x="2045020" y="536855"/>
                </a:cubicBezTo>
                <a:cubicBezTo>
                  <a:pt x="2045955" y="536065"/>
                  <a:pt x="2045955" y="535274"/>
                  <a:pt x="2046890" y="534484"/>
                </a:cubicBezTo>
                <a:lnTo>
                  <a:pt x="2048758" y="536065"/>
                </a:lnTo>
                <a:cubicBezTo>
                  <a:pt x="2048758" y="536065"/>
                  <a:pt x="2047822" y="537649"/>
                  <a:pt x="2046890" y="537649"/>
                </a:cubicBezTo>
                <a:close/>
                <a:moveTo>
                  <a:pt x="1973984" y="535274"/>
                </a:moveTo>
                <a:lnTo>
                  <a:pt x="1972116" y="533693"/>
                </a:lnTo>
                <a:lnTo>
                  <a:pt x="1973048" y="532109"/>
                </a:lnTo>
                <a:lnTo>
                  <a:pt x="1974919" y="533693"/>
                </a:lnTo>
                <a:lnTo>
                  <a:pt x="1973984" y="535274"/>
                </a:lnTo>
                <a:close/>
                <a:moveTo>
                  <a:pt x="1928187" y="533693"/>
                </a:moveTo>
                <a:lnTo>
                  <a:pt x="1926317" y="532900"/>
                </a:lnTo>
                <a:cubicBezTo>
                  <a:pt x="1926317" y="532109"/>
                  <a:pt x="1928187" y="531319"/>
                  <a:pt x="1928187" y="530529"/>
                </a:cubicBezTo>
                <a:cubicBezTo>
                  <a:pt x="1928187" y="531319"/>
                  <a:pt x="1930054" y="531319"/>
                  <a:pt x="1930054" y="532109"/>
                </a:cubicBezTo>
                <a:cubicBezTo>
                  <a:pt x="1930054" y="532109"/>
                  <a:pt x="1929119" y="533693"/>
                  <a:pt x="1928187" y="533693"/>
                </a:cubicBezTo>
                <a:close/>
                <a:moveTo>
                  <a:pt x="1819762" y="533693"/>
                </a:moveTo>
                <a:lnTo>
                  <a:pt x="1821633" y="532109"/>
                </a:lnTo>
                <a:lnTo>
                  <a:pt x="1823503" y="532900"/>
                </a:lnTo>
                <a:cubicBezTo>
                  <a:pt x="1823503" y="533693"/>
                  <a:pt x="1822568" y="534484"/>
                  <a:pt x="1821633" y="535274"/>
                </a:cubicBezTo>
                <a:cubicBezTo>
                  <a:pt x="1822568" y="534484"/>
                  <a:pt x="1819762" y="533693"/>
                  <a:pt x="1819762" y="533693"/>
                </a:cubicBezTo>
                <a:close/>
                <a:moveTo>
                  <a:pt x="1755270" y="536065"/>
                </a:moveTo>
                <a:cubicBezTo>
                  <a:pt x="1754338" y="536065"/>
                  <a:pt x="1753403" y="534484"/>
                  <a:pt x="1752467" y="534484"/>
                </a:cubicBezTo>
                <a:cubicBezTo>
                  <a:pt x="1752467" y="535274"/>
                  <a:pt x="1751532" y="536065"/>
                  <a:pt x="1751532" y="536855"/>
                </a:cubicBezTo>
                <a:cubicBezTo>
                  <a:pt x="1750597" y="536855"/>
                  <a:pt x="1749665" y="537649"/>
                  <a:pt x="1749665" y="538439"/>
                </a:cubicBezTo>
                <a:lnTo>
                  <a:pt x="1747794" y="540020"/>
                </a:lnTo>
                <a:lnTo>
                  <a:pt x="1749665" y="541601"/>
                </a:lnTo>
                <a:lnTo>
                  <a:pt x="1748729" y="543185"/>
                </a:lnTo>
                <a:cubicBezTo>
                  <a:pt x="1747794" y="543185"/>
                  <a:pt x="1746859" y="541601"/>
                  <a:pt x="1745924" y="541601"/>
                </a:cubicBezTo>
                <a:lnTo>
                  <a:pt x="1744056" y="540810"/>
                </a:lnTo>
                <a:cubicBezTo>
                  <a:pt x="1744056" y="540020"/>
                  <a:pt x="1745924" y="539229"/>
                  <a:pt x="1745924" y="538439"/>
                </a:cubicBezTo>
                <a:cubicBezTo>
                  <a:pt x="1745924" y="538439"/>
                  <a:pt x="1747794" y="537649"/>
                  <a:pt x="1747794" y="536855"/>
                </a:cubicBezTo>
                <a:cubicBezTo>
                  <a:pt x="1747794" y="536855"/>
                  <a:pt x="1744988" y="536065"/>
                  <a:pt x="1744988" y="535274"/>
                </a:cubicBezTo>
                <a:cubicBezTo>
                  <a:pt x="1745924" y="535274"/>
                  <a:pt x="1746859" y="533693"/>
                  <a:pt x="1746859" y="533693"/>
                </a:cubicBezTo>
                <a:cubicBezTo>
                  <a:pt x="1747794" y="533693"/>
                  <a:pt x="1748729" y="535274"/>
                  <a:pt x="1748729" y="535274"/>
                </a:cubicBezTo>
                <a:cubicBezTo>
                  <a:pt x="1749665" y="535274"/>
                  <a:pt x="1750597" y="533693"/>
                  <a:pt x="1750597" y="533693"/>
                </a:cubicBezTo>
                <a:cubicBezTo>
                  <a:pt x="1750597" y="532900"/>
                  <a:pt x="1752467" y="532109"/>
                  <a:pt x="1752467" y="532109"/>
                </a:cubicBezTo>
                <a:cubicBezTo>
                  <a:pt x="1753403" y="532900"/>
                  <a:pt x="1755270" y="533693"/>
                  <a:pt x="1756205" y="534484"/>
                </a:cubicBezTo>
                <a:lnTo>
                  <a:pt x="1755270" y="536065"/>
                </a:lnTo>
                <a:close/>
                <a:moveTo>
                  <a:pt x="1644981" y="537649"/>
                </a:moveTo>
                <a:cubicBezTo>
                  <a:pt x="1644046" y="536855"/>
                  <a:pt x="1643111" y="536855"/>
                  <a:pt x="1642175" y="536065"/>
                </a:cubicBezTo>
                <a:lnTo>
                  <a:pt x="1640308" y="535274"/>
                </a:lnTo>
                <a:cubicBezTo>
                  <a:pt x="1640308" y="534484"/>
                  <a:pt x="1642175" y="533693"/>
                  <a:pt x="1642175" y="532900"/>
                </a:cubicBezTo>
                <a:lnTo>
                  <a:pt x="1644046" y="534484"/>
                </a:lnTo>
                <a:cubicBezTo>
                  <a:pt x="1644981" y="534484"/>
                  <a:pt x="1644981" y="532900"/>
                  <a:pt x="1645913" y="532900"/>
                </a:cubicBezTo>
                <a:lnTo>
                  <a:pt x="1647784" y="533693"/>
                </a:lnTo>
                <a:cubicBezTo>
                  <a:pt x="1646849" y="535274"/>
                  <a:pt x="1645913" y="536065"/>
                  <a:pt x="1644981" y="537649"/>
                </a:cubicBezTo>
                <a:close/>
                <a:moveTo>
                  <a:pt x="1634700" y="536855"/>
                </a:moveTo>
                <a:cubicBezTo>
                  <a:pt x="1634700" y="537649"/>
                  <a:pt x="1633764" y="538439"/>
                  <a:pt x="1633764" y="539229"/>
                </a:cubicBezTo>
                <a:cubicBezTo>
                  <a:pt x="1632829" y="539229"/>
                  <a:pt x="1631894" y="537649"/>
                  <a:pt x="1631894" y="537649"/>
                </a:cubicBezTo>
                <a:cubicBezTo>
                  <a:pt x="1630959" y="536855"/>
                  <a:pt x="1629091" y="536855"/>
                  <a:pt x="1629091" y="536065"/>
                </a:cubicBezTo>
                <a:lnTo>
                  <a:pt x="1630959" y="534484"/>
                </a:lnTo>
                <a:cubicBezTo>
                  <a:pt x="1631894" y="533693"/>
                  <a:pt x="1631894" y="532900"/>
                  <a:pt x="1632829" y="532900"/>
                </a:cubicBezTo>
                <a:cubicBezTo>
                  <a:pt x="1632829" y="532900"/>
                  <a:pt x="1633764" y="533693"/>
                  <a:pt x="1634700" y="533693"/>
                </a:cubicBezTo>
                <a:cubicBezTo>
                  <a:pt x="1634700" y="534484"/>
                  <a:pt x="1632829" y="535274"/>
                  <a:pt x="1632829" y="536065"/>
                </a:cubicBezTo>
                <a:cubicBezTo>
                  <a:pt x="1632829" y="536065"/>
                  <a:pt x="1635635" y="536855"/>
                  <a:pt x="1634700" y="536855"/>
                </a:cubicBezTo>
                <a:close/>
                <a:moveTo>
                  <a:pt x="1574880" y="537649"/>
                </a:moveTo>
                <a:lnTo>
                  <a:pt x="1573010" y="536065"/>
                </a:lnTo>
                <a:lnTo>
                  <a:pt x="1574880" y="534484"/>
                </a:lnTo>
                <a:lnTo>
                  <a:pt x="1576748" y="536065"/>
                </a:lnTo>
                <a:cubicBezTo>
                  <a:pt x="1576748" y="536065"/>
                  <a:pt x="1575816" y="537649"/>
                  <a:pt x="1574880" y="537649"/>
                </a:cubicBezTo>
                <a:close/>
                <a:moveTo>
                  <a:pt x="1511323" y="535274"/>
                </a:moveTo>
                <a:cubicBezTo>
                  <a:pt x="1511323" y="536065"/>
                  <a:pt x="1513191" y="536065"/>
                  <a:pt x="1513191" y="536855"/>
                </a:cubicBezTo>
                <a:cubicBezTo>
                  <a:pt x="1513191" y="536855"/>
                  <a:pt x="1511323" y="537649"/>
                  <a:pt x="1511323" y="538439"/>
                </a:cubicBezTo>
                <a:cubicBezTo>
                  <a:pt x="1512255" y="539229"/>
                  <a:pt x="1514126" y="539229"/>
                  <a:pt x="1514126" y="540020"/>
                </a:cubicBezTo>
                <a:lnTo>
                  <a:pt x="1512255" y="541601"/>
                </a:lnTo>
                <a:cubicBezTo>
                  <a:pt x="1511323" y="541601"/>
                  <a:pt x="1510388" y="540020"/>
                  <a:pt x="1510388" y="540020"/>
                </a:cubicBezTo>
                <a:lnTo>
                  <a:pt x="1508517" y="539229"/>
                </a:lnTo>
                <a:cubicBezTo>
                  <a:pt x="1507582" y="538439"/>
                  <a:pt x="1509453" y="537649"/>
                  <a:pt x="1509453" y="536855"/>
                </a:cubicBezTo>
                <a:lnTo>
                  <a:pt x="1507582" y="536065"/>
                </a:lnTo>
                <a:cubicBezTo>
                  <a:pt x="1507582" y="535274"/>
                  <a:pt x="1508517" y="534484"/>
                  <a:pt x="1509453" y="533693"/>
                </a:cubicBezTo>
                <a:lnTo>
                  <a:pt x="1510388" y="532109"/>
                </a:lnTo>
                <a:cubicBezTo>
                  <a:pt x="1510388" y="532900"/>
                  <a:pt x="1513191" y="532900"/>
                  <a:pt x="1513191" y="533693"/>
                </a:cubicBezTo>
                <a:cubicBezTo>
                  <a:pt x="1513191" y="533693"/>
                  <a:pt x="1511323" y="534484"/>
                  <a:pt x="1511323" y="535274"/>
                </a:cubicBezTo>
                <a:close/>
                <a:moveTo>
                  <a:pt x="1380468" y="526573"/>
                </a:moveTo>
                <a:cubicBezTo>
                  <a:pt x="1379533" y="527364"/>
                  <a:pt x="1378597" y="528948"/>
                  <a:pt x="1377665" y="529738"/>
                </a:cubicBezTo>
                <a:cubicBezTo>
                  <a:pt x="1376730" y="530529"/>
                  <a:pt x="1376730" y="531319"/>
                  <a:pt x="1375795" y="531319"/>
                </a:cubicBezTo>
                <a:cubicBezTo>
                  <a:pt x="1375795" y="532109"/>
                  <a:pt x="1374860" y="533693"/>
                  <a:pt x="1373924" y="533693"/>
                </a:cubicBezTo>
                <a:lnTo>
                  <a:pt x="1372057" y="532109"/>
                </a:lnTo>
                <a:lnTo>
                  <a:pt x="1373924" y="530529"/>
                </a:lnTo>
                <a:cubicBezTo>
                  <a:pt x="1373924" y="529738"/>
                  <a:pt x="1374860" y="528948"/>
                  <a:pt x="1375795" y="528948"/>
                </a:cubicBezTo>
                <a:cubicBezTo>
                  <a:pt x="1375795" y="528154"/>
                  <a:pt x="1376730" y="527364"/>
                  <a:pt x="1376730" y="526573"/>
                </a:cubicBezTo>
                <a:lnTo>
                  <a:pt x="1374860" y="525783"/>
                </a:lnTo>
                <a:cubicBezTo>
                  <a:pt x="1374860" y="524993"/>
                  <a:pt x="1376730" y="524199"/>
                  <a:pt x="1376730" y="523409"/>
                </a:cubicBezTo>
                <a:cubicBezTo>
                  <a:pt x="1376730" y="524199"/>
                  <a:pt x="1378597" y="524993"/>
                  <a:pt x="1378597" y="524993"/>
                </a:cubicBezTo>
                <a:cubicBezTo>
                  <a:pt x="1379533" y="525783"/>
                  <a:pt x="1379533" y="525783"/>
                  <a:pt x="1380468" y="526573"/>
                </a:cubicBezTo>
                <a:close/>
                <a:moveTo>
                  <a:pt x="1294373" y="526573"/>
                </a:moveTo>
                <a:cubicBezTo>
                  <a:pt x="1294373" y="527364"/>
                  <a:pt x="1295308" y="528154"/>
                  <a:pt x="1295308" y="528948"/>
                </a:cubicBezTo>
                <a:cubicBezTo>
                  <a:pt x="1296241" y="528948"/>
                  <a:pt x="1297176" y="529738"/>
                  <a:pt x="1297176" y="530529"/>
                </a:cubicBezTo>
                <a:lnTo>
                  <a:pt x="1299046" y="532109"/>
                </a:lnTo>
                <a:lnTo>
                  <a:pt x="1297176" y="533693"/>
                </a:lnTo>
                <a:cubicBezTo>
                  <a:pt x="1296241" y="533693"/>
                  <a:pt x="1295308" y="532109"/>
                  <a:pt x="1295308" y="531319"/>
                </a:cubicBezTo>
                <a:cubicBezTo>
                  <a:pt x="1294373" y="531319"/>
                  <a:pt x="1294373" y="530529"/>
                  <a:pt x="1293438" y="529738"/>
                </a:cubicBezTo>
                <a:cubicBezTo>
                  <a:pt x="1292503" y="528948"/>
                  <a:pt x="1291567" y="527364"/>
                  <a:pt x="1290635" y="526573"/>
                </a:cubicBezTo>
                <a:cubicBezTo>
                  <a:pt x="1291567" y="525783"/>
                  <a:pt x="1291567" y="525783"/>
                  <a:pt x="1292503" y="524993"/>
                </a:cubicBezTo>
                <a:cubicBezTo>
                  <a:pt x="1292503" y="524993"/>
                  <a:pt x="1294373" y="524199"/>
                  <a:pt x="1294373" y="523409"/>
                </a:cubicBezTo>
                <a:cubicBezTo>
                  <a:pt x="1294373" y="524199"/>
                  <a:pt x="1296241" y="524993"/>
                  <a:pt x="1296241" y="525783"/>
                </a:cubicBezTo>
                <a:lnTo>
                  <a:pt x="1294373" y="526573"/>
                </a:lnTo>
                <a:close/>
                <a:moveTo>
                  <a:pt x="1163518" y="536065"/>
                </a:moveTo>
                <a:lnTo>
                  <a:pt x="1161647" y="536855"/>
                </a:lnTo>
                <a:cubicBezTo>
                  <a:pt x="1161647" y="537649"/>
                  <a:pt x="1163518" y="538439"/>
                  <a:pt x="1162583" y="539229"/>
                </a:cubicBezTo>
                <a:lnTo>
                  <a:pt x="1160715" y="540020"/>
                </a:lnTo>
                <a:cubicBezTo>
                  <a:pt x="1160715" y="540020"/>
                  <a:pt x="1159780" y="541601"/>
                  <a:pt x="1158845" y="541601"/>
                </a:cubicBezTo>
                <a:lnTo>
                  <a:pt x="1156974" y="540020"/>
                </a:lnTo>
                <a:cubicBezTo>
                  <a:pt x="1156974" y="539229"/>
                  <a:pt x="1158845" y="539229"/>
                  <a:pt x="1159780" y="538439"/>
                </a:cubicBezTo>
                <a:cubicBezTo>
                  <a:pt x="1159780" y="537649"/>
                  <a:pt x="1157909" y="536855"/>
                  <a:pt x="1157909" y="536855"/>
                </a:cubicBezTo>
                <a:cubicBezTo>
                  <a:pt x="1157909" y="536065"/>
                  <a:pt x="1159780" y="536065"/>
                  <a:pt x="1159780" y="535274"/>
                </a:cubicBezTo>
                <a:cubicBezTo>
                  <a:pt x="1159780" y="534484"/>
                  <a:pt x="1157909" y="533693"/>
                  <a:pt x="1157909" y="533693"/>
                </a:cubicBezTo>
                <a:cubicBezTo>
                  <a:pt x="1157909" y="532900"/>
                  <a:pt x="1160715" y="532900"/>
                  <a:pt x="1160715" y="532109"/>
                </a:cubicBezTo>
                <a:lnTo>
                  <a:pt x="1161647" y="533693"/>
                </a:lnTo>
                <a:cubicBezTo>
                  <a:pt x="1162583" y="534484"/>
                  <a:pt x="1163518" y="535274"/>
                  <a:pt x="1163518" y="536065"/>
                </a:cubicBezTo>
                <a:close/>
                <a:moveTo>
                  <a:pt x="1098090" y="536065"/>
                </a:moveTo>
                <a:lnTo>
                  <a:pt x="1096223" y="537649"/>
                </a:lnTo>
                <a:cubicBezTo>
                  <a:pt x="1095288" y="537649"/>
                  <a:pt x="1094352" y="536065"/>
                  <a:pt x="1094352" y="536065"/>
                </a:cubicBezTo>
                <a:lnTo>
                  <a:pt x="1096223" y="534484"/>
                </a:lnTo>
                <a:lnTo>
                  <a:pt x="1098090" y="536065"/>
                </a:lnTo>
                <a:close/>
                <a:moveTo>
                  <a:pt x="1038271" y="532900"/>
                </a:moveTo>
                <a:cubicBezTo>
                  <a:pt x="1039206" y="532900"/>
                  <a:pt x="1039206" y="533693"/>
                  <a:pt x="1040142" y="534484"/>
                </a:cubicBezTo>
                <a:lnTo>
                  <a:pt x="1042012" y="536065"/>
                </a:lnTo>
                <a:cubicBezTo>
                  <a:pt x="1042012" y="536855"/>
                  <a:pt x="1040142" y="536855"/>
                  <a:pt x="1039206" y="537649"/>
                </a:cubicBezTo>
                <a:cubicBezTo>
                  <a:pt x="1039206" y="537649"/>
                  <a:pt x="1038271" y="539229"/>
                  <a:pt x="1037339" y="539229"/>
                </a:cubicBezTo>
                <a:cubicBezTo>
                  <a:pt x="1037339" y="538439"/>
                  <a:pt x="1036404" y="537649"/>
                  <a:pt x="1036404" y="536855"/>
                </a:cubicBezTo>
                <a:cubicBezTo>
                  <a:pt x="1035468" y="536855"/>
                  <a:pt x="1038271" y="536065"/>
                  <a:pt x="1038271" y="536065"/>
                </a:cubicBezTo>
                <a:cubicBezTo>
                  <a:pt x="1038271" y="535274"/>
                  <a:pt x="1036404" y="534484"/>
                  <a:pt x="1036404" y="533693"/>
                </a:cubicBezTo>
                <a:cubicBezTo>
                  <a:pt x="1037339" y="533693"/>
                  <a:pt x="1038271" y="532900"/>
                  <a:pt x="1038271" y="532900"/>
                </a:cubicBezTo>
                <a:close/>
                <a:moveTo>
                  <a:pt x="1027057" y="534484"/>
                </a:moveTo>
                <a:lnTo>
                  <a:pt x="1028925" y="532900"/>
                </a:lnTo>
                <a:cubicBezTo>
                  <a:pt x="1028925" y="533693"/>
                  <a:pt x="1030795" y="534484"/>
                  <a:pt x="1030795" y="535274"/>
                </a:cubicBezTo>
                <a:lnTo>
                  <a:pt x="1028925" y="536065"/>
                </a:lnTo>
                <a:cubicBezTo>
                  <a:pt x="1027993" y="536855"/>
                  <a:pt x="1027057" y="536855"/>
                  <a:pt x="1026122" y="537649"/>
                </a:cubicBezTo>
                <a:cubicBezTo>
                  <a:pt x="1025187" y="536065"/>
                  <a:pt x="1024251" y="535274"/>
                  <a:pt x="1023316" y="533693"/>
                </a:cubicBezTo>
                <a:lnTo>
                  <a:pt x="1025187" y="532900"/>
                </a:lnTo>
                <a:cubicBezTo>
                  <a:pt x="1026122" y="532900"/>
                  <a:pt x="1026122" y="534484"/>
                  <a:pt x="1027057" y="534484"/>
                </a:cubicBezTo>
                <a:close/>
                <a:moveTo>
                  <a:pt x="920503" y="533693"/>
                </a:moveTo>
                <a:cubicBezTo>
                  <a:pt x="920503" y="533693"/>
                  <a:pt x="921438" y="535274"/>
                  <a:pt x="922374" y="535274"/>
                </a:cubicBezTo>
                <a:cubicBezTo>
                  <a:pt x="922374" y="535274"/>
                  <a:pt x="923309" y="533693"/>
                  <a:pt x="924241" y="533693"/>
                </a:cubicBezTo>
                <a:cubicBezTo>
                  <a:pt x="924241" y="533693"/>
                  <a:pt x="925176" y="535274"/>
                  <a:pt x="926112" y="535274"/>
                </a:cubicBezTo>
                <a:cubicBezTo>
                  <a:pt x="926112" y="536065"/>
                  <a:pt x="923309" y="536855"/>
                  <a:pt x="923309" y="536855"/>
                </a:cubicBezTo>
                <a:cubicBezTo>
                  <a:pt x="923309" y="537649"/>
                  <a:pt x="925176" y="538439"/>
                  <a:pt x="925176" y="538439"/>
                </a:cubicBezTo>
                <a:cubicBezTo>
                  <a:pt x="925176" y="539229"/>
                  <a:pt x="927047" y="540020"/>
                  <a:pt x="927047" y="540810"/>
                </a:cubicBezTo>
                <a:lnTo>
                  <a:pt x="925176" y="541601"/>
                </a:lnTo>
                <a:cubicBezTo>
                  <a:pt x="924241" y="541601"/>
                  <a:pt x="923309" y="543185"/>
                  <a:pt x="922374" y="543185"/>
                </a:cubicBezTo>
                <a:lnTo>
                  <a:pt x="921438" y="541601"/>
                </a:lnTo>
                <a:lnTo>
                  <a:pt x="923309" y="540020"/>
                </a:lnTo>
                <a:lnTo>
                  <a:pt x="921438" y="538439"/>
                </a:lnTo>
                <a:cubicBezTo>
                  <a:pt x="921438" y="537649"/>
                  <a:pt x="920503" y="536855"/>
                  <a:pt x="919568" y="536855"/>
                </a:cubicBezTo>
                <a:cubicBezTo>
                  <a:pt x="919568" y="536065"/>
                  <a:pt x="918636" y="535274"/>
                  <a:pt x="918636" y="534484"/>
                </a:cubicBezTo>
                <a:cubicBezTo>
                  <a:pt x="917700" y="534484"/>
                  <a:pt x="916765" y="536065"/>
                  <a:pt x="915830" y="536065"/>
                </a:cubicBezTo>
                <a:lnTo>
                  <a:pt x="914895" y="534484"/>
                </a:lnTo>
                <a:cubicBezTo>
                  <a:pt x="915830" y="533693"/>
                  <a:pt x="917700" y="532900"/>
                  <a:pt x="918636" y="532109"/>
                </a:cubicBezTo>
                <a:cubicBezTo>
                  <a:pt x="918636" y="532109"/>
                  <a:pt x="920503" y="532900"/>
                  <a:pt x="920503" y="533693"/>
                </a:cubicBezTo>
                <a:close/>
                <a:moveTo>
                  <a:pt x="851338" y="533693"/>
                </a:moveTo>
                <a:cubicBezTo>
                  <a:pt x="851338" y="533693"/>
                  <a:pt x="848535" y="534484"/>
                  <a:pt x="849470" y="535274"/>
                </a:cubicBezTo>
                <a:cubicBezTo>
                  <a:pt x="848535" y="534484"/>
                  <a:pt x="847600" y="533693"/>
                  <a:pt x="847600" y="532900"/>
                </a:cubicBezTo>
                <a:lnTo>
                  <a:pt x="849470" y="532109"/>
                </a:lnTo>
                <a:lnTo>
                  <a:pt x="851338" y="533693"/>
                </a:lnTo>
                <a:close/>
                <a:moveTo>
                  <a:pt x="742916" y="533693"/>
                </a:moveTo>
                <a:cubicBezTo>
                  <a:pt x="741981" y="533693"/>
                  <a:pt x="741046" y="532109"/>
                  <a:pt x="741046" y="532109"/>
                </a:cubicBezTo>
                <a:cubicBezTo>
                  <a:pt x="741046" y="531319"/>
                  <a:pt x="742916" y="531319"/>
                  <a:pt x="742916" y="530529"/>
                </a:cubicBezTo>
                <a:cubicBezTo>
                  <a:pt x="742916" y="531319"/>
                  <a:pt x="744787" y="532109"/>
                  <a:pt x="744787" y="532900"/>
                </a:cubicBezTo>
                <a:lnTo>
                  <a:pt x="742916" y="533693"/>
                </a:lnTo>
                <a:close/>
                <a:moveTo>
                  <a:pt x="697116" y="535274"/>
                </a:moveTo>
                <a:lnTo>
                  <a:pt x="696181" y="533693"/>
                </a:lnTo>
                <a:lnTo>
                  <a:pt x="698052" y="532109"/>
                </a:lnTo>
                <a:lnTo>
                  <a:pt x="698987" y="533693"/>
                </a:lnTo>
                <a:lnTo>
                  <a:pt x="697116" y="535274"/>
                </a:lnTo>
                <a:close/>
                <a:moveTo>
                  <a:pt x="626083" y="536855"/>
                </a:moveTo>
                <a:cubicBezTo>
                  <a:pt x="626083" y="536855"/>
                  <a:pt x="627951" y="537649"/>
                  <a:pt x="627951" y="538439"/>
                </a:cubicBezTo>
                <a:cubicBezTo>
                  <a:pt x="627016" y="538439"/>
                  <a:pt x="626083" y="539229"/>
                  <a:pt x="625148" y="539229"/>
                </a:cubicBezTo>
                <a:cubicBezTo>
                  <a:pt x="625148" y="539229"/>
                  <a:pt x="624213" y="538439"/>
                  <a:pt x="624213" y="537649"/>
                </a:cubicBezTo>
                <a:cubicBezTo>
                  <a:pt x="623278" y="537649"/>
                  <a:pt x="622342" y="536065"/>
                  <a:pt x="622342" y="536065"/>
                </a:cubicBezTo>
                <a:lnTo>
                  <a:pt x="624213" y="534484"/>
                </a:lnTo>
                <a:cubicBezTo>
                  <a:pt x="625148" y="535274"/>
                  <a:pt x="625148" y="536065"/>
                  <a:pt x="626083" y="536855"/>
                </a:cubicBezTo>
                <a:close/>
                <a:moveTo>
                  <a:pt x="597106" y="529738"/>
                </a:moveTo>
                <a:cubicBezTo>
                  <a:pt x="598041" y="529738"/>
                  <a:pt x="598041" y="532109"/>
                  <a:pt x="598977" y="532109"/>
                </a:cubicBezTo>
                <a:lnTo>
                  <a:pt x="600847" y="530529"/>
                </a:lnTo>
                <a:cubicBezTo>
                  <a:pt x="600847" y="530529"/>
                  <a:pt x="601782" y="531319"/>
                  <a:pt x="602714" y="532109"/>
                </a:cubicBezTo>
                <a:cubicBezTo>
                  <a:pt x="602714" y="532900"/>
                  <a:pt x="603650" y="533693"/>
                  <a:pt x="603650" y="533693"/>
                </a:cubicBezTo>
                <a:cubicBezTo>
                  <a:pt x="603650" y="534484"/>
                  <a:pt x="601782" y="535274"/>
                  <a:pt x="601782" y="535274"/>
                </a:cubicBezTo>
                <a:cubicBezTo>
                  <a:pt x="601782" y="536065"/>
                  <a:pt x="603650" y="536855"/>
                  <a:pt x="603650" y="536855"/>
                </a:cubicBezTo>
                <a:cubicBezTo>
                  <a:pt x="602714" y="536855"/>
                  <a:pt x="601782" y="538439"/>
                  <a:pt x="600847" y="538439"/>
                </a:cubicBezTo>
                <a:cubicBezTo>
                  <a:pt x="600847" y="538439"/>
                  <a:pt x="600847" y="536855"/>
                  <a:pt x="599912" y="536855"/>
                </a:cubicBezTo>
                <a:cubicBezTo>
                  <a:pt x="598977" y="536855"/>
                  <a:pt x="598041" y="538439"/>
                  <a:pt x="598041" y="537649"/>
                </a:cubicBezTo>
                <a:cubicBezTo>
                  <a:pt x="597106" y="537649"/>
                  <a:pt x="596174" y="536855"/>
                  <a:pt x="596174" y="536065"/>
                </a:cubicBezTo>
                <a:cubicBezTo>
                  <a:pt x="596174" y="536065"/>
                  <a:pt x="594303" y="535274"/>
                  <a:pt x="594303" y="534484"/>
                </a:cubicBezTo>
                <a:cubicBezTo>
                  <a:pt x="594303" y="533693"/>
                  <a:pt x="596174" y="533693"/>
                  <a:pt x="596174" y="532900"/>
                </a:cubicBezTo>
                <a:lnTo>
                  <a:pt x="595239" y="531319"/>
                </a:lnTo>
                <a:cubicBezTo>
                  <a:pt x="595239" y="531319"/>
                  <a:pt x="596174" y="529738"/>
                  <a:pt x="597106" y="529738"/>
                </a:cubicBezTo>
                <a:close/>
                <a:moveTo>
                  <a:pt x="556915" y="533693"/>
                </a:moveTo>
                <a:cubicBezTo>
                  <a:pt x="556915" y="533693"/>
                  <a:pt x="555983" y="532109"/>
                  <a:pt x="555983" y="531319"/>
                </a:cubicBezTo>
                <a:cubicBezTo>
                  <a:pt x="555047" y="531319"/>
                  <a:pt x="554112" y="530529"/>
                  <a:pt x="554112" y="529738"/>
                </a:cubicBezTo>
                <a:cubicBezTo>
                  <a:pt x="554112" y="529738"/>
                  <a:pt x="555983" y="528948"/>
                  <a:pt x="555983" y="528154"/>
                </a:cubicBezTo>
                <a:cubicBezTo>
                  <a:pt x="556915" y="529738"/>
                  <a:pt x="557850" y="530529"/>
                  <a:pt x="559721" y="532109"/>
                </a:cubicBezTo>
                <a:cubicBezTo>
                  <a:pt x="558785" y="532109"/>
                  <a:pt x="557850" y="533693"/>
                  <a:pt x="556915" y="533693"/>
                </a:cubicBezTo>
                <a:close/>
                <a:moveTo>
                  <a:pt x="461581" y="544765"/>
                </a:moveTo>
                <a:cubicBezTo>
                  <a:pt x="461581" y="544765"/>
                  <a:pt x="460645" y="543185"/>
                  <a:pt x="459710" y="543185"/>
                </a:cubicBezTo>
                <a:lnTo>
                  <a:pt x="462513" y="541601"/>
                </a:lnTo>
                <a:lnTo>
                  <a:pt x="463448" y="543185"/>
                </a:lnTo>
                <a:lnTo>
                  <a:pt x="461581" y="544765"/>
                </a:lnTo>
                <a:close/>
                <a:moveTo>
                  <a:pt x="439147" y="531319"/>
                </a:moveTo>
                <a:cubicBezTo>
                  <a:pt x="440082" y="531319"/>
                  <a:pt x="441017" y="532900"/>
                  <a:pt x="441017" y="532900"/>
                </a:cubicBezTo>
                <a:lnTo>
                  <a:pt x="439147" y="534484"/>
                </a:lnTo>
                <a:cubicBezTo>
                  <a:pt x="438212" y="534484"/>
                  <a:pt x="437279" y="535274"/>
                  <a:pt x="437279" y="535274"/>
                </a:cubicBezTo>
                <a:cubicBezTo>
                  <a:pt x="436344" y="535274"/>
                  <a:pt x="436344" y="533693"/>
                  <a:pt x="435409" y="533693"/>
                </a:cubicBezTo>
                <a:lnTo>
                  <a:pt x="437279" y="532109"/>
                </a:lnTo>
                <a:cubicBezTo>
                  <a:pt x="438212" y="532109"/>
                  <a:pt x="439147" y="531319"/>
                  <a:pt x="439147" y="531319"/>
                </a:cubicBezTo>
                <a:close/>
                <a:moveTo>
                  <a:pt x="530746" y="497306"/>
                </a:moveTo>
                <a:cubicBezTo>
                  <a:pt x="530746" y="496516"/>
                  <a:pt x="529811" y="495725"/>
                  <a:pt x="529811" y="495725"/>
                </a:cubicBezTo>
                <a:cubicBezTo>
                  <a:pt x="528876" y="494935"/>
                  <a:pt x="528876" y="494145"/>
                  <a:pt x="527940" y="493351"/>
                </a:cubicBezTo>
                <a:cubicBezTo>
                  <a:pt x="527008" y="493351"/>
                  <a:pt x="527008" y="492561"/>
                  <a:pt x="526073" y="491770"/>
                </a:cubicBezTo>
                <a:cubicBezTo>
                  <a:pt x="527008" y="491770"/>
                  <a:pt x="527940" y="490189"/>
                  <a:pt x="527940" y="490189"/>
                </a:cubicBezTo>
                <a:cubicBezTo>
                  <a:pt x="528876" y="490980"/>
                  <a:pt x="529811" y="491770"/>
                  <a:pt x="529811" y="492561"/>
                </a:cubicBezTo>
                <a:cubicBezTo>
                  <a:pt x="530746" y="492561"/>
                  <a:pt x="530746" y="493351"/>
                  <a:pt x="531681" y="494145"/>
                </a:cubicBezTo>
                <a:cubicBezTo>
                  <a:pt x="531681" y="494935"/>
                  <a:pt x="532614" y="494935"/>
                  <a:pt x="533549" y="495725"/>
                </a:cubicBezTo>
                <a:lnTo>
                  <a:pt x="534484" y="497306"/>
                </a:lnTo>
                <a:lnTo>
                  <a:pt x="532614" y="498890"/>
                </a:lnTo>
                <a:cubicBezTo>
                  <a:pt x="531681" y="498100"/>
                  <a:pt x="531681" y="498100"/>
                  <a:pt x="530746" y="497306"/>
                </a:cubicBezTo>
                <a:close/>
                <a:moveTo>
                  <a:pt x="522332" y="491770"/>
                </a:moveTo>
                <a:cubicBezTo>
                  <a:pt x="522332" y="490980"/>
                  <a:pt x="524203" y="490189"/>
                  <a:pt x="525138" y="490189"/>
                </a:cubicBezTo>
                <a:lnTo>
                  <a:pt x="526073" y="491770"/>
                </a:lnTo>
                <a:lnTo>
                  <a:pt x="524203" y="493351"/>
                </a:lnTo>
                <a:lnTo>
                  <a:pt x="522332" y="491770"/>
                </a:lnTo>
                <a:close/>
                <a:moveTo>
                  <a:pt x="584022" y="496516"/>
                </a:moveTo>
                <a:cubicBezTo>
                  <a:pt x="584022" y="496516"/>
                  <a:pt x="584957" y="498100"/>
                  <a:pt x="584957" y="498890"/>
                </a:cubicBezTo>
                <a:lnTo>
                  <a:pt x="583086" y="499681"/>
                </a:lnTo>
                <a:lnTo>
                  <a:pt x="581219" y="498100"/>
                </a:lnTo>
                <a:cubicBezTo>
                  <a:pt x="581219" y="498100"/>
                  <a:pt x="583086" y="496516"/>
                  <a:pt x="584022" y="496516"/>
                </a:cubicBezTo>
                <a:close/>
                <a:moveTo>
                  <a:pt x="639168" y="499681"/>
                </a:moveTo>
                <a:cubicBezTo>
                  <a:pt x="640103" y="499681"/>
                  <a:pt x="641035" y="498890"/>
                  <a:pt x="641035" y="498890"/>
                </a:cubicBezTo>
                <a:cubicBezTo>
                  <a:pt x="641970" y="498890"/>
                  <a:pt x="641970" y="500471"/>
                  <a:pt x="642906" y="500471"/>
                </a:cubicBezTo>
                <a:lnTo>
                  <a:pt x="641035" y="502052"/>
                </a:lnTo>
                <a:cubicBezTo>
                  <a:pt x="640103" y="502052"/>
                  <a:pt x="640103" y="499681"/>
                  <a:pt x="639168" y="499681"/>
                </a:cubicBezTo>
                <a:close/>
                <a:moveTo>
                  <a:pt x="637297" y="501261"/>
                </a:moveTo>
                <a:cubicBezTo>
                  <a:pt x="636362" y="501261"/>
                  <a:pt x="636362" y="499681"/>
                  <a:pt x="635430" y="499681"/>
                </a:cubicBezTo>
                <a:lnTo>
                  <a:pt x="637297" y="498100"/>
                </a:lnTo>
                <a:cubicBezTo>
                  <a:pt x="638232" y="498100"/>
                  <a:pt x="639168" y="499681"/>
                  <a:pt x="639168" y="499681"/>
                </a:cubicBezTo>
                <a:cubicBezTo>
                  <a:pt x="638232" y="499681"/>
                  <a:pt x="638232" y="501261"/>
                  <a:pt x="637297" y="501261"/>
                </a:cubicBezTo>
                <a:close/>
                <a:moveTo>
                  <a:pt x="631689" y="502052"/>
                </a:moveTo>
                <a:cubicBezTo>
                  <a:pt x="630757" y="501261"/>
                  <a:pt x="630757" y="501261"/>
                  <a:pt x="629821" y="500471"/>
                </a:cubicBezTo>
                <a:lnTo>
                  <a:pt x="627951" y="498890"/>
                </a:lnTo>
                <a:cubicBezTo>
                  <a:pt x="627951" y="498100"/>
                  <a:pt x="629821" y="497306"/>
                  <a:pt x="630757" y="497306"/>
                </a:cubicBezTo>
                <a:cubicBezTo>
                  <a:pt x="630757" y="496516"/>
                  <a:pt x="631689" y="496516"/>
                  <a:pt x="632624" y="495725"/>
                </a:cubicBezTo>
                <a:cubicBezTo>
                  <a:pt x="632624" y="496516"/>
                  <a:pt x="633559" y="497306"/>
                  <a:pt x="633559" y="498100"/>
                </a:cubicBezTo>
                <a:cubicBezTo>
                  <a:pt x="634495" y="498100"/>
                  <a:pt x="635430" y="499681"/>
                  <a:pt x="635430" y="499681"/>
                </a:cubicBezTo>
                <a:cubicBezTo>
                  <a:pt x="635430" y="499681"/>
                  <a:pt x="633559" y="500471"/>
                  <a:pt x="633559" y="501261"/>
                </a:cubicBezTo>
                <a:cubicBezTo>
                  <a:pt x="632624" y="501261"/>
                  <a:pt x="631689" y="502052"/>
                  <a:pt x="631689" y="502052"/>
                </a:cubicBezTo>
                <a:close/>
                <a:moveTo>
                  <a:pt x="912092" y="494145"/>
                </a:moveTo>
                <a:cubicBezTo>
                  <a:pt x="911157" y="494935"/>
                  <a:pt x="909286" y="495725"/>
                  <a:pt x="909286" y="495725"/>
                </a:cubicBezTo>
                <a:lnTo>
                  <a:pt x="908354" y="494145"/>
                </a:lnTo>
                <a:lnTo>
                  <a:pt x="910222" y="492561"/>
                </a:lnTo>
                <a:lnTo>
                  <a:pt x="912092" y="494145"/>
                </a:lnTo>
                <a:close/>
                <a:moveTo>
                  <a:pt x="963497" y="497306"/>
                </a:moveTo>
                <a:cubicBezTo>
                  <a:pt x="963497" y="498100"/>
                  <a:pt x="965368" y="498100"/>
                  <a:pt x="965368" y="498890"/>
                </a:cubicBezTo>
                <a:cubicBezTo>
                  <a:pt x="965368" y="499681"/>
                  <a:pt x="963497" y="499681"/>
                  <a:pt x="963497" y="500471"/>
                </a:cubicBezTo>
                <a:cubicBezTo>
                  <a:pt x="963497" y="499681"/>
                  <a:pt x="961630" y="498890"/>
                  <a:pt x="961630" y="498890"/>
                </a:cubicBezTo>
                <a:cubicBezTo>
                  <a:pt x="961630" y="498100"/>
                  <a:pt x="963497" y="497306"/>
                  <a:pt x="963497" y="497306"/>
                </a:cubicBezTo>
                <a:close/>
                <a:moveTo>
                  <a:pt x="1011167" y="502845"/>
                </a:moveTo>
                <a:cubicBezTo>
                  <a:pt x="1011167" y="502845"/>
                  <a:pt x="1010232" y="501261"/>
                  <a:pt x="1010232" y="500471"/>
                </a:cubicBezTo>
                <a:lnTo>
                  <a:pt x="1012102" y="499681"/>
                </a:lnTo>
                <a:cubicBezTo>
                  <a:pt x="1012102" y="499681"/>
                  <a:pt x="1013035" y="501261"/>
                  <a:pt x="1013970" y="501261"/>
                </a:cubicBezTo>
                <a:cubicBezTo>
                  <a:pt x="1013035" y="501261"/>
                  <a:pt x="1012102" y="502845"/>
                  <a:pt x="1011167" y="502845"/>
                </a:cubicBezTo>
                <a:close/>
                <a:moveTo>
                  <a:pt x="1063507" y="494145"/>
                </a:moveTo>
                <a:lnTo>
                  <a:pt x="1065378" y="492561"/>
                </a:lnTo>
                <a:cubicBezTo>
                  <a:pt x="1066313" y="493351"/>
                  <a:pt x="1066313" y="494145"/>
                  <a:pt x="1067248" y="494935"/>
                </a:cubicBezTo>
                <a:cubicBezTo>
                  <a:pt x="1067248" y="494935"/>
                  <a:pt x="1068181" y="495725"/>
                  <a:pt x="1068181" y="496516"/>
                </a:cubicBezTo>
                <a:cubicBezTo>
                  <a:pt x="1069116" y="496516"/>
                  <a:pt x="1066313" y="497306"/>
                  <a:pt x="1066313" y="498100"/>
                </a:cubicBezTo>
                <a:cubicBezTo>
                  <a:pt x="1066313" y="497306"/>
                  <a:pt x="1065378" y="496516"/>
                  <a:pt x="1065378" y="495725"/>
                </a:cubicBezTo>
                <a:cubicBezTo>
                  <a:pt x="1064443" y="495725"/>
                  <a:pt x="1063507" y="494145"/>
                  <a:pt x="1063507" y="494145"/>
                </a:cubicBezTo>
                <a:close/>
                <a:moveTo>
                  <a:pt x="1096223" y="501261"/>
                </a:moveTo>
                <a:lnTo>
                  <a:pt x="1094352" y="499681"/>
                </a:lnTo>
                <a:cubicBezTo>
                  <a:pt x="1094352" y="498890"/>
                  <a:pt x="1096223" y="498100"/>
                  <a:pt x="1096223" y="498100"/>
                </a:cubicBezTo>
                <a:cubicBezTo>
                  <a:pt x="1097155" y="497306"/>
                  <a:pt x="1098090" y="496516"/>
                  <a:pt x="1099025" y="496516"/>
                </a:cubicBezTo>
                <a:lnTo>
                  <a:pt x="1099961" y="498100"/>
                </a:lnTo>
                <a:lnTo>
                  <a:pt x="1101828" y="497306"/>
                </a:lnTo>
                <a:cubicBezTo>
                  <a:pt x="1102763" y="497306"/>
                  <a:pt x="1100896" y="495725"/>
                  <a:pt x="1100896" y="494935"/>
                </a:cubicBezTo>
                <a:cubicBezTo>
                  <a:pt x="1100896" y="494935"/>
                  <a:pt x="1099025" y="494145"/>
                  <a:pt x="1099025" y="493351"/>
                </a:cubicBezTo>
                <a:lnTo>
                  <a:pt x="1100896" y="492561"/>
                </a:lnTo>
                <a:cubicBezTo>
                  <a:pt x="1100896" y="491770"/>
                  <a:pt x="1102763" y="494145"/>
                  <a:pt x="1102763" y="494145"/>
                </a:cubicBezTo>
                <a:cubicBezTo>
                  <a:pt x="1103699" y="494145"/>
                  <a:pt x="1103699" y="492561"/>
                  <a:pt x="1104634" y="492561"/>
                </a:cubicBezTo>
                <a:lnTo>
                  <a:pt x="1106504" y="494145"/>
                </a:lnTo>
                <a:cubicBezTo>
                  <a:pt x="1106504" y="494935"/>
                  <a:pt x="1107437" y="495725"/>
                  <a:pt x="1108372" y="496516"/>
                </a:cubicBezTo>
                <a:cubicBezTo>
                  <a:pt x="1108372" y="495725"/>
                  <a:pt x="1109307" y="494935"/>
                  <a:pt x="1110242" y="494935"/>
                </a:cubicBezTo>
                <a:cubicBezTo>
                  <a:pt x="1110242" y="494935"/>
                  <a:pt x="1111178" y="496516"/>
                  <a:pt x="1112113" y="496516"/>
                </a:cubicBezTo>
                <a:lnTo>
                  <a:pt x="1113045" y="498100"/>
                </a:lnTo>
                <a:cubicBezTo>
                  <a:pt x="1113045" y="498890"/>
                  <a:pt x="1111178" y="499681"/>
                  <a:pt x="1111178" y="499681"/>
                </a:cubicBezTo>
                <a:lnTo>
                  <a:pt x="1109307" y="498100"/>
                </a:lnTo>
                <a:lnTo>
                  <a:pt x="1107437" y="498890"/>
                </a:lnTo>
                <a:cubicBezTo>
                  <a:pt x="1106504" y="499681"/>
                  <a:pt x="1106504" y="500471"/>
                  <a:pt x="1105569" y="500471"/>
                </a:cubicBezTo>
                <a:cubicBezTo>
                  <a:pt x="1104634" y="501261"/>
                  <a:pt x="1103699" y="501261"/>
                  <a:pt x="1103699" y="502052"/>
                </a:cubicBezTo>
                <a:cubicBezTo>
                  <a:pt x="1101828" y="502845"/>
                  <a:pt x="1100896" y="503636"/>
                  <a:pt x="1099025" y="504426"/>
                </a:cubicBezTo>
                <a:cubicBezTo>
                  <a:pt x="1099025" y="504426"/>
                  <a:pt x="1098090" y="503636"/>
                  <a:pt x="1097155" y="502845"/>
                </a:cubicBezTo>
                <a:cubicBezTo>
                  <a:pt x="1097155" y="502052"/>
                  <a:pt x="1096223" y="502052"/>
                  <a:pt x="1096223" y="501261"/>
                </a:cubicBezTo>
                <a:close/>
                <a:moveTo>
                  <a:pt x="1126132" y="498100"/>
                </a:moveTo>
                <a:lnTo>
                  <a:pt x="1125197" y="496516"/>
                </a:lnTo>
                <a:cubicBezTo>
                  <a:pt x="1124262" y="496516"/>
                  <a:pt x="1123327" y="494935"/>
                  <a:pt x="1123327" y="494935"/>
                </a:cubicBezTo>
                <a:lnTo>
                  <a:pt x="1125197" y="493351"/>
                </a:lnTo>
                <a:cubicBezTo>
                  <a:pt x="1126132" y="494145"/>
                  <a:pt x="1126132" y="494935"/>
                  <a:pt x="1127065" y="494935"/>
                </a:cubicBezTo>
                <a:cubicBezTo>
                  <a:pt x="1128000" y="495725"/>
                  <a:pt x="1128000" y="496516"/>
                  <a:pt x="1128935" y="496516"/>
                </a:cubicBezTo>
                <a:cubicBezTo>
                  <a:pt x="1128000" y="496516"/>
                  <a:pt x="1127065" y="498100"/>
                  <a:pt x="1126132" y="498100"/>
                </a:cubicBezTo>
                <a:close/>
                <a:moveTo>
                  <a:pt x="1129014" y="496714"/>
                </a:moveTo>
                <a:cubicBezTo>
                  <a:pt x="1128967" y="496695"/>
                  <a:pt x="1128935" y="496645"/>
                  <a:pt x="1128935" y="496516"/>
                </a:cubicBezTo>
                <a:cubicBezTo>
                  <a:pt x="1128935" y="496582"/>
                  <a:pt x="1129001" y="496648"/>
                  <a:pt x="1129014" y="496714"/>
                </a:cubicBezTo>
                <a:close/>
                <a:moveTo>
                  <a:pt x="1177537" y="495725"/>
                </a:moveTo>
                <a:cubicBezTo>
                  <a:pt x="1176605" y="496516"/>
                  <a:pt x="1175670" y="497306"/>
                  <a:pt x="1175670" y="497306"/>
                </a:cubicBezTo>
                <a:cubicBezTo>
                  <a:pt x="1174735" y="498100"/>
                  <a:pt x="1173799" y="498890"/>
                  <a:pt x="1172864" y="498890"/>
                </a:cubicBezTo>
                <a:cubicBezTo>
                  <a:pt x="1172864" y="498890"/>
                  <a:pt x="1171929" y="500471"/>
                  <a:pt x="1170997" y="500471"/>
                </a:cubicBezTo>
                <a:cubicBezTo>
                  <a:pt x="1170997" y="500471"/>
                  <a:pt x="1170062" y="498890"/>
                  <a:pt x="1169126" y="498100"/>
                </a:cubicBezTo>
                <a:lnTo>
                  <a:pt x="1171929" y="497306"/>
                </a:lnTo>
                <a:cubicBezTo>
                  <a:pt x="1171929" y="496516"/>
                  <a:pt x="1170062" y="495725"/>
                  <a:pt x="1170062" y="494935"/>
                </a:cubicBezTo>
                <a:cubicBezTo>
                  <a:pt x="1169126" y="494935"/>
                  <a:pt x="1169126" y="494145"/>
                  <a:pt x="1168191" y="493351"/>
                </a:cubicBezTo>
                <a:cubicBezTo>
                  <a:pt x="1170062" y="492561"/>
                  <a:pt x="1170997" y="491770"/>
                  <a:pt x="1172864" y="490980"/>
                </a:cubicBezTo>
                <a:lnTo>
                  <a:pt x="1173799" y="492561"/>
                </a:lnTo>
                <a:cubicBezTo>
                  <a:pt x="1174735" y="492561"/>
                  <a:pt x="1175670" y="490980"/>
                  <a:pt x="1176605" y="490980"/>
                </a:cubicBezTo>
                <a:cubicBezTo>
                  <a:pt x="1176605" y="490980"/>
                  <a:pt x="1177537" y="492561"/>
                  <a:pt x="1177537" y="493351"/>
                </a:cubicBezTo>
                <a:cubicBezTo>
                  <a:pt x="1178473" y="493351"/>
                  <a:pt x="1178473" y="494145"/>
                  <a:pt x="1179408" y="494935"/>
                </a:cubicBezTo>
                <a:cubicBezTo>
                  <a:pt x="1179408" y="494935"/>
                  <a:pt x="1181278" y="495725"/>
                  <a:pt x="1181278" y="496516"/>
                </a:cubicBezTo>
                <a:cubicBezTo>
                  <a:pt x="1181278" y="496516"/>
                  <a:pt x="1179408" y="497306"/>
                  <a:pt x="1178473" y="498100"/>
                </a:cubicBezTo>
                <a:cubicBezTo>
                  <a:pt x="1179408" y="497306"/>
                  <a:pt x="1177537" y="496516"/>
                  <a:pt x="1177537" y="495725"/>
                </a:cubicBezTo>
                <a:close/>
                <a:moveTo>
                  <a:pt x="1330930" y="486234"/>
                </a:moveTo>
                <a:lnTo>
                  <a:pt x="1332801" y="484650"/>
                </a:lnTo>
                <a:lnTo>
                  <a:pt x="1334668" y="485444"/>
                </a:lnTo>
                <a:cubicBezTo>
                  <a:pt x="1334668" y="486234"/>
                  <a:pt x="1332801" y="487025"/>
                  <a:pt x="1332801" y="487025"/>
                </a:cubicBezTo>
                <a:cubicBezTo>
                  <a:pt x="1332801" y="487025"/>
                  <a:pt x="1331866" y="486234"/>
                  <a:pt x="1330930" y="486234"/>
                </a:cubicBezTo>
                <a:close/>
                <a:moveTo>
                  <a:pt x="1338302" y="484650"/>
                </a:moveTo>
                <a:lnTo>
                  <a:pt x="1340173" y="486234"/>
                </a:lnTo>
                <a:cubicBezTo>
                  <a:pt x="1339238" y="486234"/>
                  <a:pt x="1338302" y="487025"/>
                  <a:pt x="1338302" y="487025"/>
                </a:cubicBezTo>
                <a:cubicBezTo>
                  <a:pt x="1338302" y="487025"/>
                  <a:pt x="1336432" y="486234"/>
                  <a:pt x="1336432" y="485444"/>
                </a:cubicBezTo>
                <a:lnTo>
                  <a:pt x="1338302" y="484650"/>
                </a:lnTo>
                <a:close/>
                <a:moveTo>
                  <a:pt x="1491695" y="494935"/>
                </a:moveTo>
                <a:cubicBezTo>
                  <a:pt x="1492627" y="494145"/>
                  <a:pt x="1492627" y="493351"/>
                  <a:pt x="1493563" y="493351"/>
                </a:cubicBezTo>
                <a:cubicBezTo>
                  <a:pt x="1493563" y="492561"/>
                  <a:pt x="1494498" y="490980"/>
                  <a:pt x="1494498" y="490980"/>
                </a:cubicBezTo>
                <a:cubicBezTo>
                  <a:pt x="1495433" y="490980"/>
                  <a:pt x="1496368" y="492561"/>
                  <a:pt x="1497304" y="492561"/>
                </a:cubicBezTo>
                <a:lnTo>
                  <a:pt x="1498236" y="490980"/>
                </a:lnTo>
                <a:cubicBezTo>
                  <a:pt x="1500106" y="491770"/>
                  <a:pt x="1501042" y="492561"/>
                  <a:pt x="1502909" y="493351"/>
                </a:cubicBezTo>
                <a:cubicBezTo>
                  <a:pt x="1501974" y="494145"/>
                  <a:pt x="1501974" y="494935"/>
                  <a:pt x="1501042" y="494935"/>
                </a:cubicBezTo>
                <a:cubicBezTo>
                  <a:pt x="1501042" y="495725"/>
                  <a:pt x="1499171" y="496516"/>
                  <a:pt x="1499171" y="497306"/>
                </a:cubicBezTo>
                <a:lnTo>
                  <a:pt x="1501974" y="498100"/>
                </a:lnTo>
                <a:cubicBezTo>
                  <a:pt x="1501042" y="498890"/>
                  <a:pt x="1500106" y="500471"/>
                  <a:pt x="1500106" y="500471"/>
                </a:cubicBezTo>
                <a:cubicBezTo>
                  <a:pt x="1499171" y="500471"/>
                  <a:pt x="1498236" y="498890"/>
                  <a:pt x="1498236" y="498890"/>
                </a:cubicBezTo>
                <a:cubicBezTo>
                  <a:pt x="1497304" y="498890"/>
                  <a:pt x="1496368" y="498100"/>
                  <a:pt x="1495433" y="497306"/>
                </a:cubicBezTo>
                <a:cubicBezTo>
                  <a:pt x="1495433" y="497306"/>
                  <a:pt x="1494498" y="496516"/>
                  <a:pt x="1493563" y="495725"/>
                </a:cubicBezTo>
                <a:cubicBezTo>
                  <a:pt x="1493563" y="496516"/>
                  <a:pt x="1491695" y="497306"/>
                  <a:pt x="1492627" y="498100"/>
                </a:cubicBezTo>
                <a:cubicBezTo>
                  <a:pt x="1491695" y="497306"/>
                  <a:pt x="1489825" y="496516"/>
                  <a:pt x="1489825" y="496516"/>
                </a:cubicBezTo>
                <a:cubicBezTo>
                  <a:pt x="1489825" y="495725"/>
                  <a:pt x="1491695" y="494935"/>
                  <a:pt x="1491695" y="494935"/>
                </a:cubicBezTo>
                <a:close/>
                <a:moveTo>
                  <a:pt x="1545906" y="493351"/>
                </a:moveTo>
                <a:lnTo>
                  <a:pt x="1547773" y="494935"/>
                </a:lnTo>
                <a:cubicBezTo>
                  <a:pt x="1547773" y="494935"/>
                  <a:pt x="1546838" y="496516"/>
                  <a:pt x="1545906" y="496516"/>
                </a:cubicBezTo>
                <a:lnTo>
                  <a:pt x="1544971" y="498100"/>
                </a:lnTo>
                <a:cubicBezTo>
                  <a:pt x="1544036" y="498100"/>
                  <a:pt x="1543100" y="496516"/>
                  <a:pt x="1542165" y="496516"/>
                </a:cubicBezTo>
                <a:cubicBezTo>
                  <a:pt x="1543100" y="496516"/>
                  <a:pt x="1543100" y="495725"/>
                  <a:pt x="1544036" y="494935"/>
                </a:cubicBezTo>
                <a:cubicBezTo>
                  <a:pt x="1544971" y="494935"/>
                  <a:pt x="1544971" y="494145"/>
                  <a:pt x="1545906" y="493351"/>
                </a:cubicBezTo>
                <a:close/>
                <a:moveTo>
                  <a:pt x="1542089" y="496714"/>
                </a:moveTo>
                <a:cubicBezTo>
                  <a:pt x="1542099" y="496648"/>
                  <a:pt x="1542165" y="496582"/>
                  <a:pt x="1542165" y="496516"/>
                </a:cubicBezTo>
                <a:cubicBezTo>
                  <a:pt x="1542165" y="496645"/>
                  <a:pt x="1542133" y="496695"/>
                  <a:pt x="1542089" y="496714"/>
                </a:cubicBezTo>
                <a:close/>
                <a:moveTo>
                  <a:pt x="1565534" y="500471"/>
                </a:moveTo>
                <a:cubicBezTo>
                  <a:pt x="1564599" y="500471"/>
                  <a:pt x="1564599" y="499681"/>
                  <a:pt x="1563663" y="498890"/>
                </a:cubicBezTo>
                <a:lnTo>
                  <a:pt x="1561793" y="498100"/>
                </a:lnTo>
                <a:lnTo>
                  <a:pt x="1559926" y="499681"/>
                </a:lnTo>
                <a:cubicBezTo>
                  <a:pt x="1559926" y="499681"/>
                  <a:pt x="1558055" y="498890"/>
                  <a:pt x="1558055" y="498100"/>
                </a:cubicBezTo>
                <a:lnTo>
                  <a:pt x="1558990" y="496516"/>
                </a:lnTo>
                <a:cubicBezTo>
                  <a:pt x="1559926" y="496516"/>
                  <a:pt x="1560861" y="494935"/>
                  <a:pt x="1560861" y="494935"/>
                </a:cubicBezTo>
                <a:cubicBezTo>
                  <a:pt x="1561793" y="494935"/>
                  <a:pt x="1562728" y="495725"/>
                  <a:pt x="1562728" y="496516"/>
                </a:cubicBezTo>
                <a:cubicBezTo>
                  <a:pt x="1563663" y="495725"/>
                  <a:pt x="1564599" y="494935"/>
                  <a:pt x="1564599" y="494145"/>
                </a:cubicBezTo>
                <a:lnTo>
                  <a:pt x="1566466" y="492561"/>
                </a:lnTo>
                <a:cubicBezTo>
                  <a:pt x="1567401" y="492561"/>
                  <a:pt x="1567401" y="494145"/>
                  <a:pt x="1568337" y="494145"/>
                </a:cubicBezTo>
                <a:cubicBezTo>
                  <a:pt x="1568337" y="494145"/>
                  <a:pt x="1570207" y="491770"/>
                  <a:pt x="1570207" y="492561"/>
                </a:cubicBezTo>
                <a:lnTo>
                  <a:pt x="1572075" y="493351"/>
                </a:lnTo>
                <a:cubicBezTo>
                  <a:pt x="1572075" y="494145"/>
                  <a:pt x="1570207" y="494935"/>
                  <a:pt x="1570207" y="494935"/>
                </a:cubicBezTo>
                <a:cubicBezTo>
                  <a:pt x="1570207" y="495725"/>
                  <a:pt x="1568337" y="497306"/>
                  <a:pt x="1569272" y="497306"/>
                </a:cubicBezTo>
                <a:lnTo>
                  <a:pt x="1571142" y="498100"/>
                </a:lnTo>
                <a:lnTo>
                  <a:pt x="1572075" y="496516"/>
                </a:lnTo>
                <a:cubicBezTo>
                  <a:pt x="1573010" y="496516"/>
                  <a:pt x="1573945" y="497306"/>
                  <a:pt x="1574880" y="498100"/>
                </a:cubicBezTo>
                <a:cubicBezTo>
                  <a:pt x="1574880" y="498100"/>
                  <a:pt x="1576748" y="498890"/>
                  <a:pt x="1576748" y="499681"/>
                </a:cubicBezTo>
                <a:lnTo>
                  <a:pt x="1574880" y="501261"/>
                </a:lnTo>
                <a:cubicBezTo>
                  <a:pt x="1574880" y="502052"/>
                  <a:pt x="1573945" y="502052"/>
                  <a:pt x="1573945" y="502845"/>
                </a:cubicBezTo>
                <a:cubicBezTo>
                  <a:pt x="1573010" y="503636"/>
                  <a:pt x="1572075" y="504426"/>
                  <a:pt x="1572075" y="504426"/>
                </a:cubicBezTo>
                <a:cubicBezTo>
                  <a:pt x="1570207" y="503636"/>
                  <a:pt x="1569272" y="502845"/>
                  <a:pt x="1567401" y="502052"/>
                </a:cubicBezTo>
                <a:cubicBezTo>
                  <a:pt x="1567401" y="501261"/>
                  <a:pt x="1566466" y="501261"/>
                  <a:pt x="1565534" y="500471"/>
                </a:cubicBezTo>
                <a:close/>
                <a:moveTo>
                  <a:pt x="1602919" y="496516"/>
                </a:moveTo>
                <a:cubicBezTo>
                  <a:pt x="1602919" y="495725"/>
                  <a:pt x="1603855" y="494935"/>
                  <a:pt x="1603855" y="494935"/>
                </a:cubicBezTo>
                <a:cubicBezTo>
                  <a:pt x="1604790" y="494145"/>
                  <a:pt x="1604790" y="493351"/>
                  <a:pt x="1605725" y="492561"/>
                </a:cubicBezTo>
                <a:lnTo>
                  <a:pt x="1607593" y="494145"/>
                </a:lnTo>
                <a:cubicBezTo>
                  <a:pt x="1607593" y="494145"/>
                  <a:pt x="1606657" y="495725"/>
                  <a:pt x="1605725" y="495725"/>
                </a:cubicBezTo>
                <a:cubicBezTo>
                  <a:pt x="1605725" y="496516"/>
                  <a:pt x="1604790" y="497306"/>
                  <a:pt x="1604790" y="498100"/>
                </a:cubicBezTo>
                <a:cubicBezTo>
                  <a:pt x="1604790" y="497306"/>
                  <a:pt x="1601984" y="496516"/>
                  <a:pt x="1602919" y="496516"/>
                </a:cubicBezTo>
                <a:close/>
                <a:moveTo>
                  <a:pt x="1659001" y="499681"/>
                </a:moveTo>
                <a:lnTo>
                  <a:pt x="1660868" y="500471"/>
                </a:lnTo>
                <a:cubicBezTo>
                  <a:pt x="1660868" y="501261"/>
                  <a:pt x="1659936" y="502845"/>
                  <a:pt x="1659936" y="502845"/>
                </a:cubicBezTo>
                <a:cubicBezTo>
                  <a:pt x="1659001" y="502845"/>
                  <a:pt x="1658066" y="501261"/>
                  <a:pt x="1657130" y="501261"/>
                </a:cubicBezTo>
                <a:cubicBezTo>
                  <a:pt x="1658066" y="501261"/>
                  <a:pt x="1659001" y="499681"/>
                  <a:pt x="1659001" y="499681"/>
                </a:cubicBezTo>
                <a:close/>
                <a:moveTo>
                  <a:pt x="1707603" y="497306"/>
                </a:moveTo>
                <a:cubicBezTo>
                  <a:pt x="1707603" y="497306"/>
                  <a:pt x="1709474" y="498100"/>
                  <a:pt x="1709474" y="498890"/>
                </a:cubicBezTo>
                <a:cubicBezTo>
                  <a:pt x="1709474" y="498890"/>
                  <a:pt x="1707603" y="499681"/>
                  <a:pt x="1707603" y="500471"/>
                </a:cubicBezTo>
                <a:cubicBezTo>
                  <a:pt x="1707603" y="499681"/>
                  <a:pt x="1705733" y="499681"/>
                  <a:pt x="1705733" y="498890"/>
                </a:cubicBezTo>
                <a:cubicBezTo>
                  <a:pt x="1705733" y="498100"/>
                  <a:pt x="1707603" y="498100"/>
                  <a:pt x="1707603" y="497306"/>
                </a:cubicBezTo>
                <a:close/>
                <a:moveTo>
                  <a:pt x="1759011" y="494145"/>
                </a:moveTo>
                <a:lnTo>
                  <a:pt x="1760879" y="492561"/>
                </a:lnTo>
                <a:lnTo>
                  <a:pt x="1762749" y="494145"/>
                </a:lnTo>
                <a:lnTo>
                  <a:pt x="1761814" y="495725"/>
                </a:lnTo>
                <a:cubicBezTo>
                  <a:pt x="1761814" y="495725"/>
                  <a:pt x="1759946" y="494935"/>
                  <a:pt x="1759011" y="494145"/>
                </a:cubicBezTo>
                <a:close/>
                <a:moveTo>
                  <a:pt x="2030065" y="498890"/>
                </a:moveTo>
                <a:cubicBezTo>
                  <a:pt x="2030065" y="498890"/>
                  <a:pt x="2031000" y="499681"/>
                  <a:pt x="2031936" y="499681"/>
                </a:cubicBezTo>
                <a:cubicBezTo>
                  <a:pt x="2031000" y="499681"/>
                  <a:pt x="2031000" y="502052"/>
                  <a:pt x="2030065" y="502052"/>
                </a:cubicBezTo>
                <a:lnTo>
                  <a:pt x="2028194" y="500471"/>
                </a:lnTo>
                <a:cubicBezTo>
                  <a:pt x="2029130" y="500471"/>
                  <a:pt x="2029130" y="498890"/>
                  <a:pt x="2030065" y="498890"/>
                </a:cubicBezTo>
                <a:close/>
                <a:moveTo>
                  <a:pt x="2033803" y="498100"/>
                </a:moveTo>
                <a:lnTo>
                  <a:pt x="2035673" y="499681"/>
                </a:lnTo>
                <a:cubicBezTo>
                  <a:pt x="2034738" y="499681"/>
                  <a:pt x="2034738" y="501261"/>
                  <a:pt x="2033803" y="501261"/>
                </a:cubicBezTo>
                <a:cubicBezTo>
                  <a:pt x="2032868" y="501261"/>
                  <a:pt x="2032868" y="499681"/>
                  <a:pt x="2031936" y="499681"/>
                </a:cubicBezTo>
                <a:cubicBezTo>
                  <a:pt x="2031936" y="499681"/>
                  <a:pt x="2032868" y="498100"/>
                  <a:pt x="2033803" y="498100"/>
                </a:cubicBezTo>
                <a:close/>
                <a:moveTo>
                  <a:pt x="2037541" y="498100"/>
                </a:moveTo>
                <a:cubicBezTo>
                  <a:pt x="2037541" y="497306"/>
                  <a:pt x="2038476" y="496516"/>
                  <a:pt x="2038476" y="495725"/>
                </a:cubicBezTo>
                <a:cubicBezTo>
                  <a:pt x="2039411" y="496516"/>
                  <a:pt x="2040347" y="496516"/>
                  <a:pt x="2040347" y="497306"/>
                </a:cubicBezTo>
                <a:cubicBezTo>
                  <a:pt x="2041282" y="497306"/>
                  <a:pt x="2043149" y="498100"/>
                  <a:pt x="2043149" y="498890"/>
                </a:cubicBezTo>
                <a:lnTo>
                  <a:pt x="2041282" y="500471"/>
                </a:lnTo>
                <a:cubicBezTo>
                  <a:pt x="2040347" y="501261"/>
                  <a:pt x="2040347" y="501261"/>
                  <a:pt x="2039411" y="502052"/>
                </a:cubicBezTo>
                <a:cubicBezTo>
                  <a:pt x="2039411" y="502052"/>
                  <a:pt x="2038476" y="501261"/>
                  <a:pt x="2037541" y="501261"/>
                </a:cubicBezTo>
                <a:cubicBezTo>
                  <a:pt x="2037541" y="500471"/>
                  <a:pt x="2035673" y="499681"/>
                  <a:pt x="2035673" y="499681"/>
                </a:cubicBezTo>
                <a:cubicBezTo>
                  <a:pt x="2035673" y="499681"/>
                  <a:pt x="2036609" y="498100"/>
                  <a:pt x="2037541" y="498100"/>
                </a:cubicBezTo>
                <a:close/>
                <a:moveTo>
                  <a:pt x="2087078" y="496516"/>
                </a:moveTo>
                <a:cubicBezTo>
                  <a:pt x="2088014" y="496516"/>
                  <a:pt x="2089884" y="498100"/>
                  <a:pt x="2089884" y="498100"/>
                </a:cubicBezTo>
                <a:lnTo>
                  <a:pt x="2088014" y="499681"/>
                </a:lnTo>
                <a:lnTo>
                  <a:pt x="2086146" y="498890"/>
                </a:lnTo>
                <a:cubicBezTo>
                  <a:pt x="2086146" y="498100"/>
                  <a:pt x="2087078" y="496516"/>
                  <a:pt x="2087078" y="496516"/>
                </a:cubicBezTo>
                <a:close/>
                <a:moveTo>
                  <a:pt x="2139422" y="494145"/>
                </a:moveTo>
                <a:cubicBezTo>
                  <a:pt x="2140357" y="493351"/>
                  <a:pt x="2140357" y="492561"/>
                  <a:pt x="2141289" y="492561"/>
                </a:cubicBezTo>
                <a:cubicBezTo>
                  <a:pt x="2141289" y="491770"/>
                  <a:pt x="2142224" y="490980"/>
                  <a:pt x="2143160" y="490189"/>
                </a:cubicBezTo>
                <a:cubicBezTo>
                  <a:pt x="2143160" y="490189"/>
                  <a:pt x="2144095" y="491770"/>
                  <a:pt x="2145030" y="491770"/>
                </a:cubicBezTo>
                <a:cubicBezTo>
                  <a:pt x="2144095" y="492561"/>
                  <a:pt x="2144095" y="493351"/>
                  <a:pt x="2143160" y="493351"/>
                </a:cubicBezTo>
                <a:cubicBezTo>
                  <a:pt x="2142224" y="494145"/>
                  <a:pt x="2142224" y="494935"/>
                  <a:pt x="2141289" y="495725"/>
                </a:cubicBezTo>
                <a:cubicBezTo>
                  <a:pt x="2141289" y="495725"/>
                  <a:pt x="2140357" y="496516"/>
                  <a:pt x="2140357" y="497306"/>
                </a:cubicBezTo>
                <a:cubicBezTo>
                  <a:pt x="2139422" y="498100"/>
                  <a:pt x="2139422" y="498100"/>
                  <a:pt x="2138486" y="498890"/>
                </a:cubicBezTo>
                <a:lnTo>
                  <a:pt x="2136619" y="497306"/>
                </a:lnTo>
                <a:lnTo>
                  <a:pt x="2137551" y="495725"/>
                </a:lnTo>
                <a:cubicBezTo>
                  <a:pt x="2138486" y="494935"/>
                  <a:pt x="2139422" y="494935"/>
                  <a:pt x="2139422" y="494145"/>
                </a:cubicBezTo>
                <a:close/>
                <a:moveTo>
                  <a:pt x="2148768" y="491770"/>
                </a:moveTo>
                <a:lnTo>
                  <a:pt x="2146898" y="493351"/>
                </a:lnTo>
                <a:lnTo>
                  <a:pt x="2145030" y="491770"/>
                </a:lnTo>
                <a:lnTo>
                  <a:pt x="2145965" y="490189"/>
                </a:lnTo>
                <a:cubicBezTo>
                  <a:pt x="2146898" y="490189"/>
                  <a:pt x="2148768" y="490980"/>
                  <a:pt x="2148768" y="491770"/>
                </a:cubicBezTo>
                <a:close/>
                <a:moveTo>
                  <a:pt x="2216998" y="496516"/>
                </a:moveTo>
                <a:cubicBezTo>
                  <a:pt x="2216998" y="496516"/>
                  <a:pt x="2218869" y="497306"/>
                  <a:pt x="2218869" y="498100"/>
                </a:cubicBezTo>
                <a:lnTo>
                  <a:pt x="2216998" y="499681"/>
                </a:lnTo>
                <a:lnTo>
                  <a:pt x="2215131" y="498100"/>
                </a:lnTo>
                <a:cubicBezTo>
                  <a:pt x="2215131" y="498100"/>
                  <a:pt x="2216063" y="496516"/>
                  <a:pt x="2216998" y="496516"/>
                </a:cubicBezTo>
                <a:close/>
                <a:moveTo>
                  <a:pt x="727026" y="535274"/>
                </a:moveTo>
                <a:cubicBezTo>
                  <a:pt x="727026" y="535274"/>
                  <a:pt x="726091" y="536855"/>
                  <a:pt x="725155" y="536855"/>
                </a:cubicBezTo>
                <a:cubicBezTo>
                  <a:pt x="725155" y="536855"/>
                  <a:pt x="724223" y="535274"/>
                  <a:pt x="723288" y="535274"/>
                </a:cubicBezTo>
                <a:lnTo>
                  <a:pt x="725845" y="533832"/>
                </a:lnTo>
                <a:cubicBezTo>
                  <a:pt x="725980" y="534090"/>
                  <a:pt x="727026" y="534682"/>
                  <a:pt x="727026" y="535274"/>
                </a:cubicBezTo>
                <a:close/>
                <a:moveTo>
                  <a:pt x="1947812" y="535274"/>
                </a:moveTo>
                <a:cubicBezTo>
                  <a:pt x="1946880" y="535274"/>
                  <a:pt x="1945945" y="536855"/>
                  <a:pt x="1945945" y="536855"/>
                </a:cubicBezTo>
                <a:cubicBezTo>
                  <a:pt x="1945009" y="536855"/>
                  <a:pt x="1944074" y="535274"/>
                  <a:pt x="1944074" y="535274"/>
                </a:cubicBezTo>
                <a:cubicBezTo>
                  <a:pt x="1944074" y="534682"/>
                  <a:pt x="1945119" y="534090"/>
                  <a:pt x="1945255" y="533832"/>
                </a:cubicBezTo>
                <a:lnTo>
                  <a:pt x="1947812" y="535274"/>
                </a:ln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0E8880-1528-EDFD-15D7-E69A826370A3}"/>
              </a:ext>
            </a:extLst>
          </p:cNvPr>
          <p:cNvSpPr txBox="1"/>
          <p:nvPr/>
        </p:nvSpPr>
        <p:spPr>
          <a:xfrm>
            <a:off x="757975" y="1204742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mt</a:t>
            </a:r>
            <a:r>
              <a:rPr lang="zh-CN" altLang="en-US" dirty="0"/>
              <a:t>介绍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A36D794-FDC6-DDAF-18B0-8CDBB2E4487B}"/>
              </a:ext>
            </a:extLst>
          </p:cNvPr>
          <p:cNvSpPr txBox="1"/>
          <p:nvPr/>
        </p:nvSpPr>
        <p:spPr>
          <a:xfrm>
            <a:off x="495097" y="1868397"/>
            <a:ext cx="90431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Mt (mock ,test), </a:t>
            </a:r>
            <a:r>
              <a:rPr lang="zh-CN" altLang="en-US" dirty="0"/>
              <a:t>是一款</a:t>
            </a:r>
            <a:r>
              <a:rPr lang="en-US" altLang="zh-CN" dirty="0"/>
              <a:t>chrome</a:t>
            </a:r>
            <a:r>
              <a:rPr lang="zh-CN" altLang="en-US" dirty="0"/>
              <a:t>浏览器插件，</a:t>
            </a:r>
            <a:r>
              <a:rPr lang="zh-CN" altLang="en-US" b="1" dirty="0"/>
              <a:t>面向</a:t>
            </a:r>
            <a:r>
              <a:rPr lang="zh-CN" altLang="en-US" sz="1800" b="1" dirty="0"/>
              <a:t>客户端渲染</a:t>
            </a:r>
            <a:r>
              <a:rPr lang="zh-CN" altLang="en-US" sz="1800" dirty="0"/>
              <a:t>的请求数据模拟工具，</a:t>
            </a:r>
            <a:r>
              <a:rPr lang="zh-CN" altLang="en-US" dirty="0"/>
              <a:t>可修改请求数据、响应数据。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2F7E63E5-46F4-3E22-CB5B-3122100AB0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7725131"/>
              </p:ext>
            </p:extLst>
          </p:nvPr>
        </p:nvGraphicFramePr>
        <p:xfrm>
          <a:off x="757973" y="2764343"/>
          <a:ext cx="8461526" cy="2596222"/>
        </p:xfrm>
        <a:graphic>
          <a:graphicData uri="http://schemas.openxmlformats.org/drawingml/2006/table">
            <a:tbl>
              <a:tblPr firstRow="1" firstCol="1">
                <a:effectLst/>
                <a:tableStyleId>{16D9F66E-5EB9-4882-86FB-DCBF35E3C3E4}</a:tableStyleId>
              </a:tblPr>
              <a:tblGrid>
                <a:gridCol w="1224948">
                  <a:extLst>
                    <a:ext uri="{9D8B030D-6E8A-4147-A177-3AD203B41FA5}">
                      <a16:colId xmlns:a16="http://schemas.microsoft.com/office/drawing/2014/main" val="922158283"/>
                    </a:ext>
                  </a:extLst>
                </a:gridCol>
                <a:gridCol w="1713926">
                  <a:extLst>
                    <a:ext uri="{9D8B030D-6E8A-4147-A177-3AD203B41FA5}">
                      <a16:colId xmlns:a16="http://schemas.microsoft.com/office/drawing/2014/main" val="2830678491"/>
                    </a:ext>
                  </a:extLst>
                </a:gridCol>
                <a:gridCol w="3776186">
                  <a:extLst>
                    <a:ext uri="{9D8B030D-6E8A-4147-A177-3AD203B41FA5}">
                      <a16:colId xmlns:a16="http://schemas.microsoft.com/office/drawing/2014/main" val="2243632155"/>
                    </a:ext>
                  </a:extLst>
                </a:gridCol>
                <a:gridCol w="1746466">
                  <a:extLst>
                    <a:ext uri="{9D8B030D-6E8A-4147-A177-3AD203B41FA5}">
                      <a16:colId xmlns:a16="http://schemas.microsoft.com/office/drawing/2014/main" val="3735616737"/>
                    </a:ext>
                  </a:extLst>
                </a:gridCol>
              </a:tblGrid>
              <a:tr h="489372"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1200" dirty="0"/>
                        <a:t>工具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1200" dirty="0"/>
                        <a:t>类型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1200" dirty="0"/>
                        <a:t>定位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just"/>
                      <a:r>
                        <a:rPr lang="zh-CN" altLang="en-US" sz="1200" dirty="0"/>
                        <a:t>不同点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6728176"/>
                  </a:ext>
                </a:extLst>
              </a:tr>
              <a:tr h="489372"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dirty="0" err="1"/>
                        <a:t>yapi</a:t>
                      </a:r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dirty="0"/>
                        <a:t>Web</a:t>
                      </a:r>
                      <a:r>
                        <a:rPr lang="zh-CN" altLang="en-US" sz="1200" dirty="0"/>
                        <a:t>应用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API</a:t>
                      </a:r>
                      <a:r>
                        <a:rPr lang="zh-CN" alt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管理平台提供更优雅的接口管理服务</a:t>
                      </a:r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4">
                  <a:txBody>
                    <a:bodyPr/>
                    <a:lstStyle/>
                    <a:p>
                      <a:pPr lvl="0" algn="just"/>
                      <a:r>
                        <a:rPr lang="zh-CN" altLang="en-US" sz="1200" dirty="0"/>
                        <a:t>对于接口返回的数据，</a:t>
                      </a:r>
                      <a:r>
                        <a:rPr lang="en-US" altLang="zh-CN" sz="1200" dirty="0" err="1"/>
                        <a:t>apifox</a:t>
                      </a:r>
                      <a:r>
                        <a:rPr lang="en-US" altLang="zh-CN" sz="1200" dirty="0"/>
                        <a:t>/</a:t>
                      </a:r>
                      <a:r>
                        <a:rPr lang="en-US" altLang="zh-CN" sz="1200" dirty="0" err="1"/>
                        <a:t>yapi</a:t>
                      </a:r>
                      <a:r>
                        <a:rPr lang="zh-CN" altLang="en-US" sz="1200" dirty="0"/>
                        <a:t>，都需要使用专门的</a:t>
                      </a:r>
                      <a:r>
                        <a:rPr lang="en-US" altLang="zh-CN" sz="1200" dirty="0"/>
                        <a:t>mock</a:t>
                      </a:r>
                      <a:r>
                        <a:rPr lang="zh-CN" altLang="en-US" sz="1200" dirty="0"/>
                        <a:t>请求地址才可生效，</a:t>
                      </a:r>
                      <a:r>
                        <a:rPr lang="en-US" altLang="zh-CN" sz="1200" dirty="0"/>
                        <a:t>postwoman</a:t>
                      </a:r>
                      <a:r>
                        <a:rPr lang="zh-CN" altLang="en-US" sz="1200" dirty="0"/>
                        <a:t>也是面向接口测试，无法在修改返回数据时，直接给到客户端使用。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05883339"/>
                  </a:ext>
                </a:extLst>
              </a:tr>
              <a:tr h="489372"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dirty="0" err="1"/>
                        <a:t>apifox</a:t>
                      </a:r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1200" dirty="0"/>
                        <a:t>桌面应用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b="0" i="0" dirty="0">
                          <a:solidFill>
                            <a:srgbClr val="242424"/>
                          </a:solidFill>
                          <a:effectLst/>
                          <a:latin typeface="Ubuntu" panose="020B0504030602030204" pitchFamily="34" charset="0"/>
                        </a:rPr>
                        <a:t>API </a:t>
                      </a:r>
                      <a:r>
                        <a:rPr lang="zh-CN" altLang="en-US" sz="1200" b="0" i="0" dirty="0">
                          <a:solidFill>
                            <a:srgbClr val="242424"/>
                          </a:solidFill>
                          <a:effectLst/>
                          <a:latin typeface="Ubuntu" panose="020B0504030602030204" pitchFamily="34" charset="0"/>
                        </a:rPr>
                        <a:t>文档和 </a:t>
                      </a:r>
                      <a:r>
                        <a:rPr lang="en-US" altLang="zh-CN" sz="1200" b="0" i="0" dirty="0">
                          <a:solidFill>
                            <a:srgbClr val="242424"/>
                          </a:solidFill>
                          <a:effectLst/>
                          <a:latin typeface="Ubuntu" panose="020B0504030602030204" pitchFamily="34" charset="0"/>
                        </a:rPr>
                        <a:t>API </a:t>
                      </a:r>
                      <a:r>
                        <a:rPr lang="zh-CN" altLang="en-US" sz="1200" b="0" i="0" dirty="0">
                          <a:solidFill>
                            <a:srgbClr val="242424"/>
                          </a:solidFill>
                          <a:effectLst/>
                          <a:latin typeface="Ubuntu" panose="020B0504030602030204" pitchFamily="34" charset="0"/>
                        </a:rPr>
                        <a:t>开发调试工具</a:t>
                      </a:r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vl="0" algn="just"/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81079369"/>
                  </a:ext>
                </a:extLst>
              </a:tr>
              <a:tr h="489372"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dirty="0"/>
                        <a:t>postman</a:t>
                      </a:r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1200" dirty="0"/>
                        <a:t>桌面应用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1200" b="0" i="0" dirty="0">
                          <a:solidFill>
                            <a:srgbClr val="333333"/>
                          </a:solidFill>
                          <a:effectLst/>
                          <a:latin typeface="PingFang SC"/>
                        </a:rPr>
                        <a:t>接口调试工具</a:t>
                      </a:r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vl="0" algn="just"/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65035744"/>
                  </a:ext>
                </a:extLst>
              </a:tr>
              <a:tr h="638734"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dirty="0"/>
                        <a:t>postwoman</a:t>
                      </a:r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1200" dirty="0"/>
                        <a:t>浏览器插件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dirty="0">
                          <a:solidFill>
                            <a:srgbClr val="333333"/>
                          </a:solidFill>
                          <a:effectLst/>
                          <a:latin typeface="PingFang SC"/>
                        </a:rPr>
                        <a:t>接口调试工具</a:t>
                      </a:r>
                      <a:endParaRPr lang="zh-CN" altLang="en-US" sz="1200" dirty="0"/>
                    </a:p>
                    <a:p>
                      <a:pPr lvl="0" algn="ctr"/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vl="0" algn="just"/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68059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524361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" grpId="0" bldLvl="0" animBg="1"/>
      <p:bldP spid="130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Freeform 1"/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130" name="TextBox 2"/>
          <p:cNvSpPr txBox="1"/>
          <p:nvPr/>
        </p:nvSpPr>
        <p:spPr>
          <a:xfrm>
            <a:off x="57920" y="60061"/>
            <a:ext cx="3186801" cy="446301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33945" tIns="66973" rIns="133945" bIns="66973" rtlCol="0" anchor="t">
            <a:spAutoFit/>
          </a:bodyPr>
          <a:lstStyle/>
          <a:p>
            <a:pPr latinLnBrk="1">
              <a:lnSpc>
                <a:spcPct val="113000"/>
              </a:lnSpc>
            </a:pPr>
            <a:r>
              <a:rPr 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03. MT</a:t>
            </a:r>
            <a:r>
              <a:rPr lang="zh-CN" alt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浏览器插件</a:t>
            </a:r>
            <a:endParaRPr lang="en-US" sz="1160" dirty="0"/>
          </a:p>
        </p:txBody>
      </p:sp>
      <p:sp>
        <p:nvSpPr>
          <p:cNvPr id="8" name="Freeform 17">
            <a:extLst>
              <a:ext uri="{FF2B5EF4-FFF2-40B4-BE49-F238E27FC236}">
                <a16:creationId xmlns:a16="http://schemas.microsoft.com/office/drawing/2014/main" id="{CE42747B-6BE8-D13A-2A5D-B370F2364406}"/>
              </a:ext>
            </a:extLst>
          </p:cNvPr>
          <p:cNvSpPr/>
          <p:nvPr/>
        </p:nvSpPr>
        <p:spPr>
          <a:xfrm>
            <a:off x="371007" y="1117026"/>
            <a:ext cx="1864349" cy="544765"/>
          </a:xfrm>
          <a:custGeom>
            <a:avLst/>
            <a:gdLst/>
            <a:ahLst/>
            <a:cxnLst/>
            <a:rect l="l" t="t" r="r" b="b"/>
            <a:pathLst>
              <a:path w="2311400" h="544765">
                <a:moveTo>
                  <a:pt x="2311400" y="504426"/>
                </a:moveTo>
                <a:cubicBezTo>
                  <a:pt x="2311400" y="505217"/>
                  <a:pt x="2310465" y="506007"/>
                  <a:pt x="2310465" y="506007"/>
                </a:cubicBezTo>
                <a:cubicBezTo>
                  <a:pt x="2309533" y="506797"/>
                  <a:pt x="2308598" y="507591"/>
                  <a:pt x="2308598" y="508381"/>
                </a:cubicBezTo>
                <a:lnTo>
                  <a:pt x="2310465" y="509172"/>
                </a:lnTo>
                <a:cubicBezTo>
                  <a:pt x="2310465" y="509962"/>
                  <a:pt x="2308598" y="510753"/>
                  <a:pt x="2308598" y="511546"/>
                </a:cubicBezTo>
                <a:cubicBezTo>
                  <a:pt x="2308598" y="511546"/>
                  <a:pt x="2307663" y="512337"/>
                  <a:pt x="2307663" y="513127"/>
                </a:cubicBezTo>
                <a:cubicBezTo>
                  <a:pt x="2307663" y="513127"/>
                  <a:pt x="2309533" y="513917"/>
                  <a:pt x="2309533" y="514708"/>
                </a:cubicBezTo>
                <a:lnTo>
                  <a:pt x="2307663" y="516292"/>
                </a:lnTo>
                <a:lnTo>
                  <a:pt x="2305792" y="514708"/>
                </a:lnTo>
                <a:lnTo>
                  <a:pt x="2303925" y="513127"/>
                </a:lnTo>
                <a:cubicBezTo>
                  <a:pt x="2302989" y="513917"/>
                  <a:pt x="2302054" y="514708"/>
                  <a:pt x="2302054" y="515498"/>
                </a:cubicBezTo>
                <a:lnTo>
                  <a:pt x="2303925" y="516292"/>
                </a:lnTo>
                <a:cubicBezTo>
                  <a:pt x="2303925" y="517082"/>
                  <a:pt x="2302054" y="517873"/>
                  <a:pt x="2302989" y="518663"/>
                </a:cubicBezTo>
                <a:lnTo>
                  <a:pt x="2304860" y="519453"/>
                </a:lnTo>
                <a:cubicBezTo>
                  <a:pt x="2304860" y="520247"/>
                  <a:pt x="2302989" y="521037"/>
                  <a:pt x="2302989" y="521828"/>
                </a:cubicBezTo>
                <a:lnTo>
                  <a:pt x="2304860" y="522618"/>
                </a:lnTo>
                <a:cubicBezTo>
                  <a:pt x="2304860" y="523409"/>
                  <a:pt x="2303925" y="524199"/>
                  <a:pt x="2303925" y="524199"/>
                </a:cubicBezTo>
                <a:cubicBezTo>
                  <a:pt x="2302989" y="524993"/>
                  <a:pt x="2302989" y="525783"/>
                  <a:pt x="2302054" y="526573"/>
                </a:cubicBezTo>
                <a:lnTo>
                  <a:pt x="2300184" y="524993"/>
                </a:lnTo>
                <a:cubicBezTo>
                  <a:pt x="2299251" y="524199"/>
                  <a:pt x="2298316" y="524199"/>
                  <a:pt x="2297381" y="523409"/>
                </a:cubicBezTo>
                <a:cubicBezTo>
                  <a:pt x="2297381" y="523409"/>
                  <a:pt x="2296446" y="522618"/>
                  <a:pt x="2295510" y="522618"/>
                </a:cubicBezTo>
                <a:cubicBezTo>
                  <a:pt x="2295510" y="522618"/>
                  <a:pt x="2294578" y="524199"/>
                  <a:pt x="2293643" y="524199"/>
                </a:cubicBezTo>
                <a:lnTo>
                  <a:pt x="2292708" y="525783"/>
                </a:lnTo>
                <a:cubicBezTo>
                  <a:pt x="2291772" y="525783"/>
                  <a:pt x="2291772" y="527364"/>
                  <a:pt x="2290837" y="527364"/>
                </a:cubicBezTo>
                <a:cubicBezTo>
                  <a:pt x="2290837" y="527364"/>
                  <a:pt x="2288970" y="525783"/>
                  <a:pt x="2288970" y="526573"/>
                </a:cubicBezTo>
                <a:cubicBezTo>
                  <a:pt x="2288034" y="526573"/>
                  <a:pt x="2288034" y="527364"/>
                  <a:pt x="2287099" y="528154"/>
                </a:cubicBezTo>
                <a:cubicBezTo>
                  <a:pt x="2287099" y="528948"/>
                  <a:pt x="2286164" y="528948"/>
                  <a:pt x="2285229" y="529738"/>
                </a:cubicBezTo>
                <a:cubicBezTo>
                  <a:pt x="2285229" y="530529"/>
                  <a:pt x="2284297" y="531319"/>
                  <a:pt x="2284297" y="531319"/>
                </a:cubicBezTo>
                <a:cubicBezTo>
                  <a:pt x="2283361" y="532109"/>
                  <a:pt x="2283361" y="532900"/>
                  <a:pt x="2282426" y="533693"/>
                </a:cubicBezTo>
                <a:cubicBezTo>
                  <a:pt x="2281491" y="533693"/>
                  <a:pt x="2281491" y="534484"/>
                  <a:pt x="2280555" y="535274"/>
                </a:cubicBezTo>
                <a:lnTo>
                  <a:pt x="2278688" y="533693"/>
                </a:lnTo>
                <a:cubicBezTo>
                  <a:pt x="2278688" y="532900"/>
                  <a:pt x="2280555" y="532109"/>
                  <a:pt x="2280555" y="532109"/>
                </a:cubicBezTo>
                <a:cubicBezTo>
                  <a:pt x="2279623" y="532109"/>
                  <a:pt x="2278688" y="530529"/>
                  <a:pt x="2278688" y="530529"/>
                </a:cubicBezTo>
                <a:cubicBezTo>
                  <a:pt x="2277753" y="530529"/>
                  <a:pt x="2276818" y="532109"/>
                  <a:pt x="2276818" y="532109"/>
                </a:cubicBezTo>
                <a:lnTo>
                  <a:pt x="2274950" y="534484"/>
                </a:lnTo>
                <a:cubicBezTo>
                  <a:pt x="2274950" y="533693"/>
                  <a:pt x="2273080" y="532900"/>
                  <a:pt x="2273080" y="532900"/>
                </a:cubicBezTo>
                <a:cubicBezTo>
                  <a:pt x="2273080" y="532109"/>
                  <a:pt x="2274015" y="531319"/>
                  <a:pt x="2274950" y="531319"/>
                </a:cubicBezTo>
                <a:cubicBezTo>
                  <a:pt x="2274950" y="530529"/>
                  <a:pt x="2275882" y="529738"/>
                  <a:pt x="2275882" y="528948"/>
                </a:cubicBezTo>
                <a:lnTo>
                  <a:pt x="2274015" y="528154"/>
                </a:lnTo>
                <a:cubicBezTo>
                  <a:pt x="2274015" y="527364"/>
                  <a:pt x="2272144" y="526573"/>
                  <a:pt x="2272144" y="526573"/>
                </a:cubicBezTo>
                <a:lnTo>
                  <a:pt x="2274015" y="524993"/>
                </a:lnTo>
                <a:cubicBezTo>
                  <a:pt x="2273080" y="524199"/>
                  <a:pt x="2272144" y="524199"/>
                  <a:pt x="2271209" y="523409"/>
                </a:cubicBezTo>
                <a:cubicBezTo>
                  <a:pt x="2271209" y="524199"/>
                  <a:pt x="2270277" y="524993"/>
                  <a:pt x="2270277" y="524993"/>
                </a:cubicBezTo>
                <a:cubicBezTo>
                  <a:pt x="2269342" y="525783"/>
                  <a:pt x="2268407" y="526573"/>
                  <a:pt x="2268407" y="527364"/>
                </a:cubicBezTo>
                <a:cubicBezTo>
                  <a:pt x="2268407" y="527364"/>
                  <a:pt x="2266536" y="528154"/>
                  <a:pt x="2266536" y="528948"/>
                </a:cubicBezTo>
                <a:lnTo>
                  <a:pt x="2268407" y="529738"/>
                </a:lnTo>
                <a:cubicBezTo>
                  <a:pt x="2268407" y="530529"/>
                  <a:pt x="2267471" y="532109"/>
                  <a:pt x="2267471" y="532109"/>
                </a:cubicBezTo>
                <a:cubicBezTo>
                  <a:pt x="2266536" y="532109"/>
                  <a:pt x="2265601" y="530529"/>
                  <a:pt x="2265601" y="530529"/>
                </a:cubicBezTo>
                <a:cubicBezTo>
                  <a:pt x="2264669" y="530529"/>
                  <a:pt x="2263733" y="528948"/>
                  <a:pt x="2262798" y="528948"/>
                </a:cubicBezTo>
                <a:cubicBezTo>
                  <a:pt x="2262798" y="528948"/>
                  <a:pt x="2261863" y="530529"/>
                  <a:pt x="2261863" y="531319"/>
                </a:cubicBezTo>
                <a:cubicBezTo>
                  <a:pt x="2260928" y="531319"/>
                  <a:pt x="2259995" y="529738"/>
                  <a:pt x="2259060" y="529738"/>
                </a:cubicBezTo>
                <a:lnTo>
                  <a:pt x="2258125" y="531319"/>
                </a:lnTo>
                <a:cubicBezTo>
                  <a:pt x="2257190" y="531319"/>
                  <a:pt x="2256254" y="532900"/>
                  <a:pt x="2256254" y="532900"/>
                </a:cubicBezTo>
                <a:cubicBezTo>
                  <a:pt x="2255319" y="532900"/>
                  <a:pt x="2254387" y="532109"/>
                  <a:pt x="2254387" y="532109"/>
                </a:cubicBezTo>
                <a:cubicBezTo>
                  <a:pt x="2253452" y="531319"/>
                  <a:pt x="2252516" y="530529"/>
                  <a:pt x="2251581" y="530529"/>
                </a:cubicBezTo>
                <a:cubicBezTo>
                  <a:pt x="2251581" y="529738"/>
                  <a:pt x="2250649" y="529738"/>
                  <a:pt x="2249714" y="528948"/>
                </a:cubicBezTo>
                <a:lnTo>
                  <a:pt x="2251581" y="527364"/>
                </a:lnTo>
                <a:cubicBezTo>
                  <a:pt x="2251581" y="526573"/>
                  <a:pt x="2249714" y="526573"/>
                  <a:pt x="2249714" y="525783"/>
                </a:cubicBezTo>
                <a:cubicBezTo>
                  <a:pt x="2249714" y="526573"/>
                  <a:pt x="2247843" y="527364"/>
                  <a:pt x="2247843" y="527364"/>
                </a:cubicBezTo>
                <a:cubicBezTo>
                  <a:pt x="2247843" y="528154"/>
                  <a:pt x="2249714" y="528154"/>
                  <a:pt x="2249714" y="528948"/>
                </a:cubicBezTo>
                <a:cubicBezTo>
                  <a:pt x="2249714" y="529738"/>
                  <a:pt x="2247843" y="530529"/>
                  <a:pt x="2248778" y="530529"/>
                </a:cubicBezTo>
                <a:cubicBezTo>
                  <a:pt x="2248778" y="531319"/>
                  <a:pt x="2250649" y="532109"/>
                  <a:pt x="2250649" y="532109"/>
                </a:cubicBezTo>
                <a:lnTo>
                  <a:pt x="2248778" y="533693"/>
                </a:lnTo>
                <a:lnTo>
                  <a:pt x="2246908" y="532900"/>
                </a:lnTo>
                <a:cubicBezTo>
                  <a:pt x="2245973" y="532109"/>
                  <a:pt x="2245041" y="531319"/>
                  <a:pt x="2245041" y="531319"/>
                </a:cubicBezTo>
                <a:cubicBezTo>
                  <a:pt x="2244105" y="531319"/>
                  <a:pt x="2243170" y="529738"/>
                  <a:pt x="2242235" y="529738"/>
                </a:cubicBezTo>
                <a:lnTo>
                  <a:pt x="2241300" y="531319"/>
                </a:lnTo>
                <a:cubicBezTo>
                  <a:pt x="2241300" y="532109"/>
                  <a:pt x="2243170" y="532900"/>
                  <a:pt x="2243170" y="532900"/>
                </a:cubicBezTo>
                <a:cubicBezTo>
                  <a:pt x="2243170" y="532900"/>
                  <a:pt x="2242235" y="534484"/>
                  <a:pt x="2241300" y="534484"/>
                </a:cubicBezTo>
                <a:cubicBezTo>
                  <a:pt x="2241300" y="534484"/>
                  <a:pt x="2239432" y="532900"/>
                  <a:pt x="2239432" y="533693"/>
                </a:cubicBezTo>
                <a:cubicBezTo>
                  <a:pt x="2238497" y="533693"/>
                  <a:pt x="2238497" y="535274"/>
                  <a:pt x="2237562" y="535274"/>
                </a:cubicBezTo>
                <a:cubicBezTo>
                  <a:pt x="2237562" y="535274"/>
                  <a:pt x="2236626" y="533693"/>
                  <a:pt x="2235691" y="533693"/>
                </a:cubicBezTo>
                <a:cubicBezTo>
                  <a:pt x="2236626" y="533693"/>
                  <a:pt x="2236626" y="532109"/>
                  <a:pt x="2237562" y="532109"/>
                </a:cubicBezTo>
                <a:cubicBezTo>
                  <a:pt x="2237562" y="531319"/>
                  <a:pt x="2238497" y="530529"/>
                  <a:pt x="2238497" y="530529"/>
                </a:cubicBezTo>
                <a:cubicBezTo>
                  <a:pt x="2239432" y="529738"/>
                  <a:pt x="2236626" y="528948"/>
                  <a:pt x="2236626" y="528948"/>
                </a:cubicBezTo>
                <a:cubicBezTo>
                  <a:pt x="2236626" y="528154"/>
                  <a:pt x="2238497" y="527364"/>
                  <a:pt x="2238497" y="527364"/>
                </a:cubicBezTo>
                <a:cubicBezTo>
                  <a:pt x="2238497" y="526573"/>
                  <a:pt x="2236626" y="526573"/>
                  <a:pt x="2236626" y="525783"/>
                </a:cubicBezTo>
                <a:cubicBezTo>
                  <a:pt x="2235691" y="525783"/>
                  <a:pt x="2234759" y="524199"/>
                  <a:pt x="2233824" y="524199"/>
                </a:cubicBezTo>
                <a:cubicBezTo>
                  <a:pt x="2233824" y="524199"/>
                  <a:pt x="2232888" y="525783"/>
                  <a:pt x="2232888" y="526573"/>
                </a:cubicBezTo>
                <a:cubicBezTo>
                  <a:pt x="2231953" y="526573"/>
                  <a:pt x="2231953" y="527364"/>
                  <a:pt x="2231018" y="528154"/>
                </a:cubicBezTo>
                <a:cubicBezTo>
                  <a:pt x="2231018" y="528154"/>
                  <a:pt x="2230083" y="529738"/>
                  <a:pt x="2229151" y="529738"/>
                </a:cubicBezTo>
                <a:cubicBezTo>
                  <a:pt x="2229151" y="529738"/>
                  <a:pt x="2228215" y="528154"/>
                  <a:pt x="2227280" y="528154"/>
                </a:cubicBezTo>
                <a:cubicBezTo>
                  <a:pt x="2226345" y="528948"/>
                  <a:pt x="2226345" y="529738"/>
                  <a:pt x="2225413" y="530529"/>
                </a:cubicBezTo>
                <a:cubicBezTo>
                  <a:pt x="2225413" y="530529"/>
                  <a:pt x="2224477" y="531319"/>
                  <a:pt x="2224477" y="532109"/>
                </a:cubicBezTo>
                <a:cubicBezTo>
                  <a:pt x="2223542" y="532109"/>
                  <a:pt x="2222607" y="533693"/>
                  <a:pt x="2222607" y="533693"/>
                </a:cubicBezTo>
                <a:cubicBezTo>
                  <a:pt x="2221672" y="533693"/>
                  <a:pt x="2220739" y="532109"/>
                  <a:pt x="2220739" y="532109"/>
                </a:cubicBezTo>
                <a:cubicBezTo>
                  <a:pt x="2219804" y="532109"/>
                  <a:pt x="2219804" y="534484"/>
                  <a:pt x="2218869" y="534484"/>
                </a:cubicBezTo>
                <a:lnTo>
                  <a:pt x="2216998" y="532900"/>
                </a:lnTo>
                <a:cubicBezTo>
                  <a:pt x="2216063" y="532109"/>
                  <a:pt x="2215131" y="532109"/>
                  <a:pt x="2215131" y="531319"/>
                </a:cubicBezTo>
                <a:cubicBezTo>
                  <a:pt x="2216063" y="530529"/>
                  <a:pt x="2216998" y="528948"/>
                  <a:pt x="2217934" y="528154"/>
                </a:cubicBezTo>
                <a:cubicBezTo>
                  <a:pt x="2217934" y="527364"/>
                  <a:pt x="2219804" y="526573"/>
                  <a:pt x="2219804" y="526573"/>
                </a:cubicBezTo>
                <a:cubicBezTo>
                  <a:pt x="2219804" y="525783"/>
                  <a:pt x="2216998" y="524993"/>
                  <a:pt x="2216998" y="524993"/>
                </a:cubicBezTo>
                <a:cubicBezTo>
                  <a:pt x="2217934" y="524993"/>
                  <a:pt x="2218869" y="523409"/>
                  <a:pt x="2218869" y="523409"/>
                </a:cubicBezTo>
                <a:cubicBezTo>
                  <a:pt x="2219804" y="523409"/>
                  <a:pt x="2220739" y="524199"/>
                  <a:pt x="2220739" y="524199"/>
                </a:cubicBezTo>
                <a:cubicBezTo>
                  <a:pt x="2221672" y="524199"/>
                  <a:pt x="2223542" y="525783"/>
                  <a:pt x="2223542" y="525783"/>
                </a:cubicBezTo>
                <a:lnTo>
                  <a:pt x="2224477" y="524199"/>
                </a:lnTo>
                <a:cubicBezTo>
                  <a:pt x="2224477" y="523409"/>
                  <a:pt x="2222607" y="523409"/>
                  <a:pt x="2222607" y="522618"/>
                </a:cubicBezTo>
                <a:cubicBezTo>
                  <a:pt x="2222607" y="521828"/>
                  <a:pt x="2224477" y="521037"/>
                  <a:pt x="2224477" y="521037"/>
                </a:cubicBezTo>
                <a:cubicBezTo>
                  <a:pt x="2224477" y="520247"/>
                  <a:pt x="2221672" y="519453"/>
                  <a:pt x="2222607" y="519453"/>
                </a:cubicBezTo>
                <a:cubicBezTo>
                  <a:pt x="2222607" y="518663"/>
                  <a:pt x="2223542" y="517873"/>
                  <a:pt x="2223542" y="517873"/>
                </a:cubicBezTo>
                <a:cubicBezTo>
                  <a:pt x="2224477" y="517082"/>
                  <a:pt x="2224477" y="516292"/>
                  <a:pt x="2225413" y="516292"/>
                </a:cubicBezTo>
                <a:cubicBezTo>
                  <a:pt x="2226345" y="515498"/>
                  <a:pt x="2226345" y="514708"/>
                  <a:pt x="2227280" y="513917"/>
                </a:cubicBezTo>
                <a:cubicBezTo>
                  <a:pt x="2226345" y="513917"/>
                  <a:pt x="2225413" y="513127"/>
                  <a:pt x="2224477" y="513127"/>
                </a:cubicBezTo>
                <a:lnTo>
                  <a:pt x="2223542" y="514708"/>
                </a:lnTo>
                <a:cubicBezTo>
                  <a:pt x="2222607" y="514708"/>
                  <a:pt x="2222607" y="516292"/>
                  <a:pt x="2221672" y="516292"/>
                </a:cubicBezTo>
                <a:cubicBezTo>
                  <a:pt x="2221672" y="517082"/>
                  <a:pt x="2220739" y="517873"/>
                  <a:pt x="2219804" y="517873"/>
                </a:cubicBezTo>
                <a:cubicBezTo>
                  <a:pt x="2219804" y="518663"/>
                  <a:pt x="2218869" y="519453"/>
                  <a:pt x="2218869" y="520247"/>
                </a:cubicBezTo>
                <a:cubicBezTo>
                  <a:pt x="2217934" y="520247"/>
                  <a:pt x="2216998" y="521828"/>
                  <a:pt x="2216998" y="521828"/>
                </a:cubicBezTo>
                <a:lnTo>
                  <a:pt x="2215131" y="520247"/>
                </a:lnTo>
                <a:cubicBezTo>
                  <a:pt x="2215131" y="521037"/>
                  <a:pt x="2213260" y="521828"/>
                  <a:pt x="2213260" y="521828"/>
                </a:cubicBezTo>
                <a:cubicBezTo>
                  <a:pt x="2213260" y="522618"/>
                  <a:pt x="2215131" y="523409"/>
                  <a:pt x="2215131" y="523409"/>
                </a:cubicBezTo>
                <a:lnTo>
                  <a:pt x="2216998" y="524993"/>
                </a:lnTo>
                <a:cubicBezTo>
                  <a:pt x="2216998" y="525783"/>
                  <a:pt x="2216063" y="525783"/>
                  <a:pt x="2216063" y="526573"/>
                </a:cubicBezTo>
                <a:cubicBezTo>
                  <a:pt x="2215131" y="527364"/>
                  <a:pt x="2215131" y="528154"/>
                  <a:pt x="2214196" y="528154"/>
                </a:cubicBezTo>
                <a:cubicBezTo>
                  <a:pt x="2214196" y="528948"/>
                  <a:pt x="2213260" y="529738"/>
                  <a:pt x="2212325" y="529738"/>
                </a:cubicBezTo>
                <a:cubicBezTo>
                  <a:pt x="2212325" y="530529"/>
                  <a:pt x="2211390" y="528948"/>
                  <a:pt x="2210458" y="528948"/>
                </a:cubicBezTo>
                <a:lnTo>
                  <a:pt x="2208587" y="530529"/>
                </a:lnTo>
                <a:cubicBezTo>
                  <a:pt x="2208587" y="531319"/>
                  <a:pt x="2207652" y="532109"/>
                  <a:pt x="2207652" y="532109"/>
                </a:cubicBezTo>
                <a:lnTo>
                  <a:pt x="2209523" y="533693"/>
                </a:lnTo>
                <a:lnTo>
                  <a:pt x="2211390" y="532109"/>
                </a:lnTo>
                <a:lnTo>
                  <a:pt x="2213260" y="532900"/>
                </a:lnTo>
                <a:cubicBezTo>
                  <a:pt x="2213260" y="533693"/>
                  <a:pt x="2211390" y="534484"/>
                  <a:pt x="2211390" y="535274"/>
                </a:cubicBezTo>
                <a:cubicBezTo>
                  <a:pt x="2211390" y="535274"/>
                  <a:pt x="2210458" y="536065"/>
                  <a:pt x="2209523" y="536855"/>
                </a:cubicBezTo>
                <a:cubicBezTo>
                  <a:pt x="2209523" y="536855"/>
                  <a:pt x="2212325" y="537649"/>
                  <a:pt x="2212325" y="538439"/>
                </a:cubicBezTo>
                <a:cubicBezTo>
                  <a:pt x="2212325" y="538439"/>
                  <a:pt x="2210458" y="539229"/>
                  <a:pt x="2210458" y="540020"/>
                </a:cubicBezTo>
                <a:cubicBezTo>
                  <a:pt x="2210458" y="540810"/>
                  <a:pt x="2209523" y="540810"/>
                  <a:pt x="2208587" y="541601"/>
                </a:cubicBezTo>
                <a:cubicBezTo>
                  <a:pt x="2208587" y="540810"/>
                  <a:pt x="2207652" y="540810"/>
                  <a:pt x="2206717" y="540020"/>
                </a:cubicBezTo>
                <a:lnTo>
                  <a:pt x="2204849" y="539229"/>
                </a:lnTo>
                <a:cubicBezTo>
                  <a:pt x="2204849" y="538439"/>
                  <a:pt x="2205782" y="537649"/>
                  <a:pt x="2206717" y="536855"/>
                </a:cubicBezTo>
                <a:cubicBezTo>
                  <a:pt x="2205782" y="536855"/>
                  <a:pt x="2204849" y="536065"/>
                  <a:pt x="2203914" y="536065"/>
                </a:cubicBezTo>
                <a:lnTo>
                  <a:pt x="2202979" y="537649"/>
                </a:lnTo>
                <a:cubicBezTo>
                  <a:pt x="2202979" y="537649"/>
                  <a:pt x="2204849" y="538439"/>
                  <a:pt x="2204849" y="539229"/>
                </a:cubicBezTo>
                <a:cubicBezTo>
                  <a:pt x="2204849" y="539229"/>
                  <a:pt x="2203914" y="540020"/>
                  <a:pt x="2202979" y="540810"/>
                </a:cubicBezTo>
                <a:cubicBezTo>
                  <a:pt x="2202979" y="540810"/>
                  <a:pt x="2202044" y="542394"/>
                  <a:pt x="2201108" y="542394"/>
                </a:cubicBezTo>
                <a:cubicBezTo>
                  <a:pt x="2201108" y="542394"/>
                  <a:pt x="2199241" y="541601"/>
                  <a:pt x="2199241" y="540810"/>
                </a:cubicBezTo>
                <a:cubicBezTo>
                  <a:pt x="2199241" y="540810"/>
                  <a:pt x="2201108" y="540020"/>
                  <a:pt x="2201108" y="539229"/>
                </a:cubicBezTo>
                <a:cubicBezTo>
                  <a:pt x="2201108" y="538439"/>
                  <a:pt x="2199241" y="538439"/>
                  <a:pt x="2199241" y="537649"/>
                </a:cubicBezTo>
                <a:cubicBezTo>
                  <a:pt x="2200176" y="536855"/>
                  <a:pt x="2201108" y="536065"/>
                  <a:pt x="2202044" y="534484"/>
                </a:cubicBezTo>
                <a:cubicBezTo>
                  <a:pt x="2202979" y="533693"/>
                  <a:pt x="2203914" y="532109"/>
                  <a:pt x="2204849" y="531319"/>
                </a:cubicBezTo>
                <a:cubicBezTo>
                  <a:pt x="2203914" y="529738"/>
                  <a:pt x="2202979" y="528948"/>
                  <a:pt x="2201108" y="528154"/>
                </a:cubicBezTo>
                <a:cubicBezTo>
                  <a:pt x="2200176" y="528154"/>
                  <a:pt x="2200176" y="527364"/>
                  <a:pt x="2199241" y="526573"/>
                </a:cubicBezTo>
                <a:cubicBezTo>
                  <a:pt x="2198306" y="527364"/>
                  <a:pt x="2198306" y="528948"/>
                  <a:pt x="2197370" y="528948"/>
                </a:cubicBezTo>
                <a:lnTo>
                  <a:pt x="2195503" y="527364"/>
                </a:lnTo>
                <a:lnTo>
                  <a:pt x="2193633" y="525783"/>
                </a:lnTo>
                <a:cubicBezTo>
                  <a:pt x="2192697" y="525783"/>
                  <a:pt x="2191762" y="527364"/>
                  <a:pt x="2191762" y="527364"/>
                </a:cubicBezTo>
                <a:cubicBezTo>
                  <a:pt x="2190830" y="528154"/>
                  <a:pt x="2189895" y="528948"/>
                  <a:pt x="2189895" y="529738"/>
                </a:cubicBezTo>
                <a:lnTo>
                  <a:pt x="2191762" y="530529"/>
                </a:lnTo>
                <a:cubicBezTo>
                  <a:pt x="2191762" y="531319"/>
                  <a:pt x="2190830" y="532109"/>
                  <a:pt x="2190830" y="532900"/>
                </a:cubicBezTo>
                <a:lnTo>
                  <a:pt x="2188959" y="531319"/>
                </a:lnTo>
                <a:cubicBezTo>
                  <a:pt x="2188024" y="531319"/>
                  <a:pt x="2187089" y="532900"/>
                  <a:pt x="2187089" y="532900"/>
                </a:cubicBezTo>
                <a:cubicBezTo>
                  <a:pt x="2186157" y="533693"/>
                  <a:pt x="2186157" y="534484"/>
                  <a:pt x="2185221" y="534484"/>
                </a:cubicBezTo>
                <a:lnTo>
                  <a:pt x="2183351" y="533693"/>
                </a:lnTo>
                <a:cubicBezTo>
                  <a:pt x="2183351" y="532900"/>
                  <a:pt x="2185221" y="532109"/>
                  <a:pt x="2185221" y="531319"/>
                </a:cubicBezTo>
                <a:cubicBezTo>
                  <a:pt x="2184286" y="531319"/>
                  <a:pt x="2183351" y="530529"/>
                  <a:pt x="2182416" y="530529"/>
                </a:cubicBezTo>
                <a:cubicBezTo>
                  <a:pt x="2182416" y="529738"/>
                  <a:pt x="2181480" y="528948"/>
                  <a:pt x="2180548" y="528948"/>
                </a:cubicBezTo>
                <a:lnTo>
                  <a:pt x="2178678" y="527364"/>
                </a:lnTo>
                <a:cubicBezTo>
                  <a:pt x="2178678" y="527364"/>
                  <a:pt x="2176807" y="528948"/>
                  <a:pt x="2176807" y="529738"/>
                </a:cubicBezTo>
                <a:lnTo>
                  <a:pt x="2174940" y="531319"/>
                </a:lnTo>
                <a:cubicBezTo>
                  <a:pt x="2174940" y="531319"/>
                  <a:pt x="2173069" y="530529"/>
                  <a:pt x="2173069" y="529738"/>
                </a:cubicBezTo>
                <a:lnTo>
                  <a:pt x="2174940" y="528154"/>
                </a:lnTo>
                <a:cubicBezTo>
                  <a:pt x="2174940" y="527364"/>
                  <a:pt x="2175872" y="526573"/>
                  <a:pt x="2176807" y="526573"/>
                </a:cubicBezTo>
                <a:cubicBezTo>
                  <a:pt x="2176807" y="525783"/>
                  <a:pt x="2177742" y="524993"/>
                  <a:pt x="2177742" y="524199"/>
                </a:cubicBezTo>
                <a:lnTo>
                  <a:pt x="2175872" y="523409"/>
                </a:lnTo>
                <a:cubicBezTo>
                  <a:pt x="2175872" y="522618"/>
                  <a:pt x="2177742" y="521828"/>
                  <a:pt x="2177742" y="521828"/>
                </a:cubicBezTo>
                <a:cubicBezTo>
                  <a:pt x="2177742" y="521037"/>
                  <a:pt x="2175872" y="520247"/>
                  <a:pt x="2175872" y="520247"/>
                </a:cubicBezTo>
                <a:cubicBezTo>
                  <a:pt x="2174940" y="520247"/>
                  <a:pt x="2174005" y="521828"/>
                  <a:pt x="2174005" y="521828"/>
                </a:cubicBezTo>
                <a:cubicBezTo>
                  <a:pt x="2173069" y="521828"/>
                  <a:pt x="2172134" y="520247"/>
                  <a:pt x="2172134" y="520247"/>
                </a:cubicBezTo>
                <a:cubicBezTo>
                  <a:pt x="2171199" y="521037"/>
                  <a:pt x="2171199" y="521828"/>
                  <a:pt x="2170267" y="522618"/>
                </a:cubicBezTo>
                <a:cubicBezTo>
                  <a:pt x="2170267" y="522618"/>
                  <a:pt x="2168396" y="523409"/>
                  <a:pt x="2168396" y="524199"/>
                </a:cubicBezTo>
                <a:cubicBezTo>
                  <a:pt x="2168396" y="524199"/>
                  <a:pt x="2170267" y="524993"/>
                  <a:pt x="2170267" y="525783"/>
                </a:cubicBezTo>
                <a:cubicBezTo>
                  <a:pt x="2171199" y="525783"/>
                  <a:pt x="2169331" y="526573"/>
                  <a:pt x="2169331" y="527364"/>
                </a:cubicBezTo>
                <a:cubicBezTo>
                  <a:pt x="2169331" y="527364"/>
                  <a:pt x="2168396" y="528154"/>
                  <a:pt x="2167461" y="528948"/>
                </a:cubicBezTo>
                <a:lnTo>
                  <a:pt x="2165593" y="530529"/>
                </a:lnTo>
                <a:lnTo>
                  <a:pt x="2168396" y="532109"/>
                </a:lnTo>
                <a:cubicBezTo>
                  <a:pt x="2167461" y="532900"/>
                  <a:pt x="2166526" y="532900"/>
                  <a:pt x="2166526" y="533693"/>
                </a:cubicBezTo>
                <a:cubicBezTo>
                  <a:pt x="2165593" y="534484"/>
                  <a:pt x="2165593" y="535274"/>
                  <a:pt x="2164658" y="535274"/>
                </a:cubicBezTo>
                <a:cubicBezTo>
                  <a:pt x="2164658" y="536065"/>
                  <a:pt x="2162788" y="534484"/>
                  <a:pt x="2162788" y="534484"/>
                </a:cubicBezTo>
                <a:cubicBezTo>
                  <a:pt x="2161852" y="534484"/>
                  <a:pt x="2161852" y="536065"/>
                  <a:pt x="2160920" y="536065"/>
                </a:cubicBezTo>
                <a:cubicBezTo>
                  <a:pt x="2160920" y="536065"/>
                  <a:pt x="2159985" y="534484"/>
                  <a:pt x="2159050" y="534484"/>
                </a:cubicBezTo>
                <a:cubicBezTo>
                  <a:pt x="2159050" y="534484"/>
                  <a:pt x="2159985" y="532900"/>
                  <a:pt x="2160920" y="532900"/>
                </a:cubicBezTo>
                <a:cubicBezTo>
                  <a:pt x="2160920" y="532109"/>
                  <a:pt x="2161852" y="531319"/>
                  <a:pt x="2161852" y="531319"/>
                </a:cubicBezTo>
                <a:cubicBezTo>
                  <a:pt x="2162788" y="530529"/>
                  <a:pt x="2159985" y="529738"/>
                  <a:pt x="2159985" y="529738"/>
                </a:cubicBezTo>
                <a:lnTo>
                  <a:pt x="2161852" y="528154"/>
                </a:lnTo>
                <a:lnTo>
                  <a:pt x="2159985" y="526573"/>
                </a:lnTo>
                <a:cubicBezTo>
                  <a:pt x="2159050" y="526573"/>
                  <a:pt x="2158114" y="528154"/>
                  <a:pt x="2158114" y="528154"/>
                </a:cubicBezTo>
                <a:cubicBezTo>
                  <a:pt x="2157179" y="528948"/>
                  <a:pt x="2157179" y="529738"/>
                  <a:pt x="2156247" y="530529"/>
                </a:cubicBezTo>
                <a:lnTo>
                  <a:pt x="2158114" y="531319"/>
                </a:lnTo>
                <a:cubicBezTo>
                  <a:pt x="2159050" y="532109"/>
                  <a:pt x="2157179" y="532900"/>
                  <a:pt x="2157179" y="532900"/>
                </a:cubicBezTo>
                <a:lnTo>
                  <a:pt x="2159050" y="534484"/>
                </a:lnTo>
                <a:cubicBezTo>
                  <a:pt x="2158114" y="534484"/>
                  <a:pt x="2158114" y="536065"/>
                  <a:pt x="2157179" y="536065"/>
                </a:cubicBezTo>
                <a:cubicBezTo>
                  <a:pt x="2157179" y="536065"/>
                  <a:pt x="2156247" y="535274"/>
                  <a:pt x="2155312" y="535274"/>
                </a:cubicBezTo>
                <a:cubicBezTo>
                  <a:pt x="2154377" y="536065"/>
                  <a:pt x="2153441" y="537649"/>
                  <a:pt x="2152506" y="538439"/>
                </a:cubicBezTo>
                <a:cubicBezTo>
                  <a:pt x="2151571" y="538439"/>
                  <a:pt x="2150639" y="537649"/>
                  <a:pt x="2149703" y="536855"/>
                </a:cubicBezTo>
                <a:cubicBezTo>
                  <a:pt x="2149703" y="536855"/>
                  <a:pt x="2151571" y="536065"/>
                  <a:pt x="2151571" y="535274"/>
                </a:cubicBezTo>
                <a:cubicBezTo>
                  <a:pt x="2152506" y="535274"/>
                  <a:pt x="2153441" y="534484"/>
                  <a:pt x="2153441" y="533693"/>
                </a:cubicBezTo>
                <a:cubicBezTo>
                  <a:pt x="2153441" y="532900"/>
                  <a:pt x="2155312" y="532109"/>
                  <a:pt x="2155312" y="532109"/>
                </a:cubicBezTo>
                <a:cubicBezTo>
                  <a:pt x="2154377" y="531319"/>
                  <a:pt x="2152506" y="531319"/>
                  <a:pt x="2152506" y="530529"/>
                </a:cubicBezTo>
                <a:lnTo>
                  <a:pt x="2154377" y="528948"/>
                </a:lnTo>
                <a:lnTo>
                  <a:pt x="2152506" y="527364"/>
                </a:lnTo>
                <a:cubicBezTo>
                  <a:pt x="2151571" y="527364"/>
                  <a:pt x="2151571" y="528948"/>
                  <a:pt x="2150639" y="528948"/>
                </a:cubicBezTo>
                <a:cubicBezTo>
                  <a:pt x="2149703" y="528948"/>
                  <a:pt x="2149703" y="528154"/>
                  <a:pt x="2148768" y="528154"/>
                </a:cubicBezTo>
                <a:cubicBezTo>
                  <a:pt x="2148768" y="528154"/>
                  <a:pt x="2146898" y="528948"/>
                  <a:pt x="2146898" y="529738"/>
                </a:cubicBezTo>
                <a:cubicBezTo>
                  <a:pt x="2146898" y="529738"/>
                  <a:pt x="2148768" y="530529"/>
                  <a:pt x="2148768" y="531319"/>
                </a:cubicBezTo>
                <a:cubicBezTo>
                  <a:pt x="2148768" y="531319"/>
                  <a:pt x="2147833" y="532109"/>
                  <a:pt x="2147833" y="532900"/>
                </a:cubicBezTo>
                <a:cubicBezTo>
                  <a:pt x="2146898" y="533693"/>
                  <a:pt x="2146898" y="533693"/>
                  <a:pt x="2145965" y="534484"/>
                </a:cubicBezTo>
                <a:cubicBezTo>
                  <a:pt x="2145030" y="535274"/>
                  <a:pt x="2145030" y="536065"/>
                  <a:pt x="2144095" y="536065"/>
                </a:cubicBezTo>
                <a:cubicBezTo>
                  <a:pt x="2144095" y="536855"/>
                  <a:pt x="2143160" y="537649"/>
                  <a:pt x="2143160" y="538439"/>
                </a:cubicBezTo>
                <a:cubicBezTo>
                  <a:pt x="2142224" y="538439"/>
                  <a:pt x="2141289" y="540020"/>
                  <a:pt x="2141289" y="540020"/>
                </a:cubicBezTo>
                <a:lnTo>
                  <a:pt x="2139422" y="538439"/>
                </a:lnTo>
                <a:lnTo>
                  <a:pt x="2140357" y="536855"/>
                </a:lnTo>
                <a:lnTo>
                  <a:pt x="2142224" y="535274"/>
                </a:lnTo>
                <a:cubicBezTo>
                  <a:pt x="2141289" y="534484"/>
                  <a:pt x="2140357" y="533693"/>
                  <a:pt x="2140357" y="533693"/>
                </a:cubicBezTo>
                <a:cubicBezTo>
                  <a:pt x="2139422" y="533693"/>
                  <a:pt x="2138486" y="535274"/>
                  <a:pt x="2138486" y="535274"/>
                </a:cubicBezTo>
                <a:cubicBezTo>
                  <a:pt x="2137551" y="535274"/>
                  <a:pt x="2136619" y="534484"/>
                  <a:pt x="2136619" y="533693"/>
                </a:cubicBezTo>
                <a:cubicBezTo>
                  <a:pt x="2135684" y="533693"/>
                  <a:pt x="2134749" y="532900"/>
                  <a:pt x="2134749" y="532900"/>
                </a:cubicBezTo>
                <a:cubicBezTo>
                  <a:pt x="2133813" y="532900"/>
                  <a:pt x="2133813" y="534484"/>
                  <a:pt x="2132878" y="534484"/>
                </a:cubicBezTo>
                <a:cubicBezTo>
                  <a:pt x="2131946" y="534484"/>
                  <a:pt x="2131011" y="532900"/>
                  <a:pt x="2131011" y="532900"/>
                </a:cubicBezTo>
                <a:cubicBezTo>
                  <a:pt x="2130075" y="532900"/>
                  <a:pt x="2129140" y="535274"/>
                  <a:pt x="2129140" y="534484"/>
                </a:cubicBezTo>
                <a:cubicBezTo>
                  <a:pt x="2128205" y="534484"/>
                  <a:pt x="2127270" y="533693"/>
                  <a:pt x="2127270" y="533693"/>
                </a:cubicBezTo>
                <a:cubicBezTo>
                  <a:pt x="2126337" y="532900"/>
                  <a:pt x="2125402" y="532900"/>
                  <a:pt x="2125402" y="532109"/>
                </a:cubicBezTo>
                <a:cubicBezTo>
                  <a:pt x="2124467" y="532109"/>
                  <a:pt x="2123532" y="530529"/>
                  <a:pt x="2122596" y="530529"/>
                </a:cubicBezTo>
                <a:lnTo>
                  <a:pt x="2121661" y="532900"/>
                </a:lnTo>
                <a:cubicBezTo>
                  <a:pt x="2120729" y="532109"/>
                  <a:pt x="2118858" y="531319"/>
                  <a:pt x="2118858" y="531319"/>
                </a:cubicBezTo>
                <a:cubicBezTo>
                  <a:pt x="2118858" y="530529"/>
                  <a:pt x="2120729" y="529738"/>
                  <a:pt x="2120729" y="529738"/>
                </a:cubicBezTo>
                <a:cubicBezTo>
                  <a:pt x="2120729" y="528948"/>
                  <a:pt x="2118858" y="528154"/>
                  <a:pt x="2118858" y="528154"/>
                </a:cubicBezTo>
                <a:cubicBezTo>
                  <a:pt x="2118858" y="527364"/>
                  <a:pt x="2119794" y="526573"/>
                  <a:pt x="2120729" y="526573"/>
                </a:cubicBezTo>
                <a:cubicBezTo>
                  <a:pt x="2120729" y="525783"/>
                  <a:pt x="2121661" y="524993"/>
                  <a:pt x="2121661" y="524199"/>
                </a:cubicBezTo>
                <a:lnTo>
                  <a:pt x="2119794" y="523409"/>
                </a:lnTo>
                <a:cubicBezTo>
                  <a:pt x="2118858" y="524199"/>
                  <a:pt x="2117923" y="525783"/>
                  <a:pt x="2116988" y="526573"/>
                </a:cubicBezTo>
                <a:cubicBezTo>
                  <a:pt x="2116056" y="527364"/>
                  <a:pt x="2115121" y="528154"/>
                  <a:pt x="2115121" y="528154"/>
                </a:cubicBezTo>
                <a:lnTo>
                  <a:pt x="2113250" y="527364"/>
                </a:lnTo>
                <a:cubicBezTo>
                  <a:pt x="2113250" y="526573"/>
                  <a:pt x="2114185" y="525783"/>
                  <a:pt x="2114185" y="525783"/>
                </a:cubicBezTo>
                <a:cubicBezTo>
                  <a:pt x="2115121" y="524993"/>
                  <a:pt x="2116056" y="524199"/>
                  <a:pt x="2116056" y="523409"/>
                </a:cubicBezTo>
                <a:cubicBezTo>
                  <a:pt x="2116988" y="523409"/>
                  <a:pt x="2117923" y="522618"/>
                  <a:pt x="2117923" y="521828"/>
                </a:cubicBezTo>
                <a:cubicBezTo>
                  <a:pt x="2117923" y="521828"/>
                  <a:pt x="2116056" y="521037"/>
                  <a:pt x="2116056" y="520247"/>
                </a:cubicBezTo>
                <a:cubicBezTo>
                  <a:pt x="2115121" y="521037"/>
                  <a:pt x="2114185" y="521828"/>
                  <a:pt x="2114185" y="522618"/>
                </a:cubicBezTo>
                <a:cubicBezTo>
                  <a:pt x="2113250" y="522618"/>
                  <a:pt x="2112315" y="523409"/>
                  <a:pt x="2112315" y="524199"/>
                </a:cubicBezTo>
                <a:lnTo>
                  <a:pt x="2110447" y="525783"/>
                </a:lnTo>
                <a:lnTo>
                  <a:pt x="2113250" y="527364"/>
                </a:lnTo>
                <a:cubicBezTo>
                  <a:pt x="2112315" y="527364"/>
                  <a:pt x="2111379" y="528948"/>
                  <a:pt x="2111379" y="528948"/>
                </a:cubicBezTo>
                <a:cubicBezTo>
                  <a:pt x="2111379" y="528948"/>
                  <a:pt x="2109512" y="528154"/>
                  <a:pt x="2109512" y="527364"/>
                </a:cubicBezTo>
                <a:cubicBezTo>
                  <a:pt x="2108577" y="527364"/>
                  <a:pt x="2107642" y="526573"/>
                  <a:pt x="2107642" y="526573"/>
                </a:cubicBezTo>
                <a:cubicBezTo>
                  <a:pt x="2106709" y="526573"/>
                  <a:pt x="2105774" y="528154"/>
                  <a:pt x="2105774" y="528154"/>
                </a:cubicBezTo>
                <a:lnTo>
                  <a:pt x="2103904" y="529738"/>
                </a:lnTo>
                <a:lnTo>
                  <a:pt x="2102033" y="528154"/>
                </a:lnTo>
                <a:cubicBezTo>
                  <a:pt x="2102033" y="528948"/>
                  <a:pt x="2100166" y="529738"/>
                  <a:pt x="2100166" y="530529"/>
                </a:cubicBezTo>
                <a:lnTo>
                  <a:pt x="2102033" y="531319"/>
                </a:lnTo>
                <a:cubicBezTo>
                  <a:pt x="2102033" y="532109"/>
                  <a:pt x="2101101" y="532900"/>
                  <a:pt x="2101101" y="533693"/>
                </a:cubicBezTo>
                <a:cubicBezTo>
                  <a:pt x="2100166" y="533693"/>
                  <a:pt x="2099231" y="535274"/>
                  <a:pt x="2099231" y="535274"/>
                </a:cubicBezTo>
                <a:lnTo>
                  <a:pt x="2097360" y="533693"/>
                </a:lnTo>
                <a:cubicBezTo>
                  <a:pt x="2096428" y="533693"/>
                  <a:pt x="2095493" y="532900"/>
                  <a:pt x="2095493" y="532109"/>
                </a:cubicBezTo>
                <a:cubicBezTo>
                  <a:pt x="2094557" y="532109"/>
                  <a:pt x="2093622" y="531319"/>
                  <a:pt x="2092687" y="531319"/>
                </a:cubicBezTo>
                <a:lnTo>
                  <a:pt x="2091752" y="532900"/>
                </a:lnTo>
                <a:cubicBezTo>
                  <a:pt x="2090819" y="532900"/>
                  <a:pt x="2089884" y="532109"/>
                  <a:pt x="2088949" y="531319"/>
                </a:cubicBezTo>
                <a:lnTo>
                  <a:pt x="2087078" y="529738"/>
                </a:lnTo>
                <a:cubicBezTo>
                  <a:pt x="2087078" y="530529"/>
                  <a:pt x="2086146" y="531319"/>
                  <a:pt x="2085211" y="532109"/>
                </a:cubicBezTo>
                <a:lnTo>
                  <a:pt x="2084276" y="533693"/>
                </a:lnTo>
                <a:lnTo>
                  <a:pt x="2086146" y="535274"/>
                </a:lnTo>
                <a:cubicBezTo>
                  <a:pt x="2086146" y="535274"/>
                  <a:pt x="2085211" y="536855"/>
                  <a:pt x="2084276" y="536855"/>
                </a:cubicBezTo>
                <a:lnTo>
                  <a:pt x="2082405" y="535274"/>
                </a:lnTo>
                <a:cubicBezTo>
                  <a:pt x="2082405" y="535274"/>
                  <a:pt x="2080538" y="534484"/>
                  <a:pt x="2080538" y="533693"/>
                </a:cubicBezTo>
                <a:cubicBezTo>
                  <a:pt x="2080538" y="533693"/>
                  <a:pt x="2081473" y="532900"/>
                  <a:pt x="2081473" y="532109"/>
                </a:cubicBezTo>
                <a:cubicBezTo>
                  <a:pt x="2082405" y="532109"/>
                  <a:pt x="2083340" y="531319"/>
                  <a:pt x="2083340" y="530529"/>
                </a:cubicBezTo>
                <a:cubicBezTo>
                  <a:pt x="2083340" y="530529"/>
                  <a:pt x="2081473" y="529738"/>
                  <a:pt x="2081473" y="528948"/>
                </a:cubicBezTo>
                <a:cubicBezTo>
                  <a:pt x="2080538" y="529738"/>
                  <a:pt x="2080538" y="530529"/>
                  <a:pt x="2079603" y="531319"/>
                </a:cubicBezTo>
                <a:lnTo>
                  <a:pt x="2078667" y="532900"/>
                </a:lnTo>
                <a:cubicBezTo>
                  <a:pt x="2077732" y="532900"/>
                  <a:pt x="2075865" y="531319"/>
                  <a:pt x="2075865" y="531319"/>
                </a:cubicBezTo>
                <a:cubicBezTo>
                  <a:pt x="2076800" y="531319"/>
                  <a:pt x="2076800" y="529738"/>
                  <a:pt x="2077732" y="529738"/>
                </a:cubicBezTo>
                <a:cubicBezTo>
                  <a:pt x="2076800" y="528948"/>
                  <a:pt x="2074929" y="528154"/>
                  <a:pt x="2073994" y="526573"/>
                </a:cubicBezTo>
                <a:cubicBezTo>
                  <a:pt x="2073059" y="526573"/>
                  <a:pt x="2072127" y="525783"/>
                  <a:pt x="2071191" y="525783"/>
                </a:cubicBezTo>
                <a:lnTo>
                  <a:pt x="2070256" y="527364"/>
                </a:lnTo>
                <a:cubicBezTo>
                  <a:pt x="2069321" y="527364"/>
                  <a:pt x="2068386" y="525783"/>
                  <a:pt x="2067450" y="525783"/>
                </a:cubicBezTo>
                <a:cubicBezTo>
                  <a:pt x="2067450" y="525783"/>
                  <a:pt x="2065583" y="524199"/>
                  <a:pt x="2065583" y="524993"/>
                </a:cubicBezTo>
                <a:lnTo>
                  <a:pt x="2063713" y="526573"/>
                </a:lnTo>
                <a:cubicBezTo>
                  <a:pt x="2064648" y="526573"/>
                  <a:pt x="2066518" y="527364"/>
                  <a:pt x="2066518" y="527364"/>
                </a:cubicBezTo>
                <a:cubicBezTo>
                  <a:pt x="2066518" y="528154"/>
                  <a:pt x="2064648" y="528948"/>
                  <a:pt x="2064648" y="529738"/>
                </a:cubicBezTo>
                <a:cubicBezTo>
                  <a:pt x="2064648" y="529738"/>
                  <a:pt x="2063713" y="530529"/>
                  <a:pt x="2062777" y="531319"/>
                </a:cubicBezTo>
                <a:cubicBezTo>
                  <a:pt x="2062777" y="532109"/>
                  <a:pt x="2061842" y="532900"/>
                  <a:pt x="2061842" y="532900"/>
                </a:cubicBezTo>
                <a:cubicBezTo>
                  <a:pt x="2060910" y="532900"/>
                  <a:pt x="2059975" y="531319"/>
                  <a:pt x="2059039" y="531319"/>
                </a:cubicBezTo>
                <a:cubicBezTo>
                  <a:pt x="2059039" y="532109"/>
                  <a:pt x="2058104" y="533693"/>
                  <a:pt x="2058104" y="533693"/>
                </a:cubicBezTo>
                <a:cubicBezTo>
                  <a:pt x="2057169" y="533693"/>
                  <a:pt x="2056237" y="532109"/>
                  <a:pt x="2055301" y="532109"/>
                </a:cubicBezTo>
                <a:lnTo>
                  <a:pt x="2054366" y="533693"/>
                </a:lnTo>
                <a:lnTo>
                  <a:pt x="2056237" y="535274"/>
                </a:lnTo>
                <a:cubicBezTo>
                  <a:pt x="2056237" y="535274"/>
                  <a:pt x="2055301" y="536855"/>
                  <a:pt x="2054366" y="536855"/>
                </a:cubicBezTo>
                <a:cubicBezTo>
                  <a:pt x="2054366" y="536855"/>
                  <a:pt x="2053431" y="535274"/>
                  <a:pt x="2052496" y="535274"/>
                </a:cubicBezTo>
                <a:cubicBezTo>
                  <a:pt x="2051563" y="536065"/>
                  <a:pt x="2051563" y="536855"/>
                  <a:pt x="2050628" y="537649"/>
                </a:cubicBezTo>
                <a:cubicBezTo>
                  <a:pt x="2050628" y="537649"/>
                  <a:pt x="2049693" y="536065"/>
                  <a:pt x="2048758" y="536065"/>
                </a:cubicBezTo>
                <a:cubicBezTo>
                  <a:pt x="2048758" y="536065"/>
                  <a:pt x="2049693" y="534484"/>
                  <a:pt x="2050628" y="534484"/>
                </a:cubicBezTo>
                <a:cubicBezTo>
                  <a:pt x="2050628" y="533693"/>
                  <a:pt x="2051563" y="532900"/>
                  <a:pt x="2051563" y="532900"/>
                </a:cubicBezTo>
                <a:cubicBezTo>
                  <a:pt x="2051563" y="532109"/>
                  <a:pt x="2049693" y="531319"/>
                  <a:pt x="2049693" y="531319"/>
                </a:cubicBezTo>
                <a:lnTo>
                  <a:pt x="2051563" y="529738"/>
                </a:lnTo>
                <a:cubicBezTo>
                  <a:pt x="2050628" y="528948"/>
                  <a:pt x="2049693" y="528154"/>
                  <a:pt x="2049693" y="528154"/>
                </a:cubicBezTo>
                <a:cubicBezTo>
                  <a:pt x="2048758" y="528154"/>
                  <a:pt x="2048758" y="529738"/>
                  <a:pt x="2047822" y="529738"/>
                </a:cubicBezTo>
                <a:cubicBezTo>
                  <a:pt x="2046890" y="529738"/>
                  <a:pt x="2045955" y="528154"/>
                  <a:pt x="2045955" y="528154"/>
                </a:cubicBezTo>
                <a:cubicBezTo>
                  <a:pt x="2045020" y="528948"/>
                  <a:pt x="2045020" y="529738"/>
                  <a:pt x="2044084" y="530529"/>
                </a:cubicBezTo>
                <a:cubicBezTo>
                  <a:pt x="2043149" y="530529"/>
                  <a:pt x="2043149" y="532109"/>
                  <a:pt x="2042217" y="532109"/>
                </a:cubicBezTo>
                <a:cubicBezTo>
                  <a:pt x="2042217" y="532109"/>
                  <a:pt x="2041282" y="530529"/>
                  <a:pt x="2040347" y="530529"/>
                </a:cubicBezTo>
                <a:cubicBezTo>
                  <a:pt x="2039411" y="530529"/>
                  <a:pt x="2039411" y="532109"/>
                  <a:pt x="2038476" y="532109"/>
                </a:cubicBezTo>
                <a:lnTo>
                  <a:pt x="2036609" y="531319"/>
                </a:lnTo>
                <a:cubicBezTo>
                  <a:pt x="2036609" y="530529"/>
                  <a:pt x="2038476" y="529738"/>
                  <a:pt x="2038476" y="528948"/>
                </a:cubicBezTo>
                <a:lnTo>
                  <a:pt x="2036609" y="528154"/>
                </a:lnTo>
                <a:cubicBezTo>
                  <a:pt x="2035673" y="528154"/>
                  <a:pt x="2035673" y="529738"/>
                  <a:pt x="2034738" y="529738"/>
                </a:cubicBezTo>
                <a:lnTo>
                  <a:pt x="2032868" y="528154"/>
                </a:lnTo>
                <a:cubicBezTo>
                  <a:pt x="2031936" y="528948"/>
                  <a:pt x="2031000" y="529738"/>
                  <a:pt x="2031000" y="530529"/>
                </a:cubicBezTo>
                <a:cubicBezTo>
                  <a:pt x="2030065" y="530529"/>
                  <a:pt x="2030065" y="531319"/>
                  <a:pt x="2029130" y="532109"/>
                </a:cubicBezTo>
                <a:cubicBezTo>
                  <a:pt x="2029130" y="532900"/>
                  <a:pt x="2028194" y="532900"/>
                  <a:pt x="2028194" y="533693"/>
                </a:cubicBezTo>
                <a:cubicBezTo>
                  <a:pt x="2027259" y="533693"/>
                  <a:pt x="2026327" y="535274"/>
                  <a:pt x="2026327" y="535274"/>
                </a:cubicBezTo>
                <a:lnTo>
                  <a:pt x="2024457" y="534484"/>
                </a:lnTo>
                <a:cubicBezTo>
                  <a:pt x="2024457" y="533693"/>
                  <a:pt x="2025392" y="532900"/>
                  <a:pt x="2025392" y="532109"/>
                </a:cubicBezTo>
                <a:lnTo>
                  <a:pt x="2023521" y="531319"/>
                </a:lnTo>
                <a:cubicBezTo>
                  <a:pt x="2023521" y="530529"/>
                  <a:pt x="2025392" y="528948"/>
                  <a:pt x="2025392" y="528948"/>
                </a:cubicBezTo>
                <a:cubicBezTo>
                  <a:pt x="2024457" y="528948"/>
                  <a:pt x="2023521" y="528154"/>
                  <a:pt x="2023521" y="528154"/>
                </a:cubicBezTo>
                <a:cubicBezTo>
                  <a:pt x="2022586" y="528154"/>
                  <a:pt x="2021654" y="529738"/>
                  <a:pt x="2021654" y="529738"/>
                </a:cubicBezTo>
                <a:cubicBezTo>
                  <a:pt x="2020719" y="529738"/>
                  <a:pt x="2020719" y="530529"/>
                  <a:pt x="2019783" y="531319"/>
                </a:cubicBezTo>
                <a:lnTo>
                  <a:pt x="2018848" y="532900"/>
                </a:lnTo>
                <a:cubicBezTo>
                  <a:pt x="2017916" y="532900"/>
                  <a:pt x="2016981" y="532109"/>
                  <a:pt x="2016045" y="532109"/>
                </a:cubicBezTo>
                <a:cubicBezTo>
                  <a:pt x="2016045" y="531319"/>
                  <a:pt x="2014175" y="530529"/>
                  <a:pt x="2014175" y="530529"/>
                </a:cubicBezTo>
                <a:lnTo>
                  <a:pt x="2016045" y="528948"/>
                </a:lnTo>
                <a:cubicBezTo>
                  <a:pt x="2016045" y="528948"/>
                  <a:pt x="2017916" y="527364"/>
                  <a:pt x="2016981" y="526573"/>
                </a:cubicBezTo>
                <a:cubicBezTo>
                  <a:pt x="2016981" y="526573"/>
                  <a:pt x="2016045" y="525783"/>
                  <a:pt x="2015110" y="525783"/>
                </a:cubicBezTo>
                <a:cubicBezTo>
                  <a:pt x="2015110" y="526573"/>
                  <a:pt x="2014175" y="526573"/>
                  <a:pt x="2014175" y="527364"/>
                </a:cubicBezTo>
                <a:cubicBezTo>
                  <a:pt x="2013240" y="528154"/>
                  <a:pt x="2012307" y="528948"/>
                  <a:pt x="2012307" y="528948"/>
                </a:cubicBezTo>
                <a:cubicBezTo>
                  <a:pt x="2012307" y="529738"/>
                  <a:pt x="2014175" y="530529"/>
                  <a:pt x="2014175" y="530529"/>
                </a:cubicBezTo>
                <a:cubicBezTo>
                  <a:pt x="2014175" y="531319"/>
                  <a:pt x="2012307" y="532109"/>
                  <a:pt x="2012307" y="532109"/>
                </a:cubicBezTo>
                <a:cubicBezTo>
                  <a:pt x="2012307" y="532900"/>
                  <a:pt x="2011372" y="533693"/>
                  <a:pt x="2011372" y="533693"/>
                </a:cubicBezTo>
                <a:lnTo>
                  <a:pt x="2008566" y="532900"/>
                </a:lnTo>
                <a:cubicBezTo>
                  <a:pt x="2008566" y="532109"/>
                  <a:pt x="2010437" y="531319"/>
                  <a:pt x="2010437" y="530529"/>
                </a:cubicBezTo>
                <a:lnTo>
                  <a:pt x="2008566" y="529738"/>
                </a:lnTo>
                <a:cubicBezTo>
                  <a:pt x="2008566" y="528948"/>
                  <a:pt x="2009502" y="528154"/>
                  <a:pt x="2010437" y="528154"/>
                </a:cubicBezTo>
                <a:cubicBezTo>
                  <a:pt x="2010437" y="527364"/>
                  <a:pt x="2011372" y="525783"/>
                  <a:pt x="2011372" y="525783"/>
                </a:cubicBezTo>
                <a:lnTo>
                  <a:pt x="2009502" y="524993"/>
                </a:lnTo>
                <a:cubicBezTo>
                  <a:pt x="2008566" y="524993"/>
                  <a:pt x="2008566" y="526573"/>
                  <a:pt x="2007631" y="526573"/>
                </a:cubicBezTo>
                <a:lnTo>
                  <a:pt x="2005764" y="524993"/>
                </a:lnTo>
                <a:cubicBezTo>
                  <a:pt x="2004828" y="524993"/>
                  <a:pt x="2004828" y="524199"/>
                  <a:pt x="2003893" y="523409"/>
                </a:cubicBezTo>
                <a:cubicBezTo>
                  <a:pt x="2003893" y="524199"/>
                  <a:pt x="2002026" y="524993"/>
                  <a:pt x="2002026" y="525783"/>
                </a:cubicBezTo>
                <a:lnTo>
                  <a:pt x="2003893" y="526573"/>
                </a:lnTo>
                <a:cubicBezTo>
                  <a:pt x="2003893" y="527364"/>
                  <a:pt x="2002958" y="528154"/>
                  <a:pt x="2002958" y="528948"/>
                </a:cubicBezTo>
                <a:lnTo>
                  <a:pt x="2004828" y="529738"/>
                </a:lnTo>
                <a:cubicBezTo>
                  <a:pt x="2004828" y="530529"/>
                  <a:pt x="2002958" y="531319"/>
                  <a:pt x="2002958" y="532109"/>
                </a:cubicBezTo>
                <a:cubicBezTo>
                  <a:pt x="2002958" y="532109"/>
                  <a:pt x="2002026" y="532900"/>
                  <a:pt x="2002026" y="533693"/>
                </a:cubicBezTo>
                <a:cubicBezTo>
                  <a:pt x="2002026" y="533693"/>
                  <a:pt x="2002958" y="534484"/>
                  <a:pt x="2003893" y="534484"/>
                </a:cubicBezTo>
                <a:lnTo>
                  <a:pt x="2002026" y="536855"/>
                </a:lnTo>
                <a:lnTo>
                  <a:pt x="2000155" y="535274"/>
                </a:lnTo>
                <a:lnTo>
                  <a:pt x="1998285" y="536855"/>
                </a:lnTo>
                <a:lnTo>
                  <a:pt x="1996417" y="536065"/>
                </a:lnTo>
                <a:cubicBezTo>
                  <a:pt x="1996417" y="535274"/>
                  <a:pt x="1998285" y="533693"/>
                  <a:pt x="1998285" y="533693"/>
                </a:cubicBezTo>
                <a:cubicBezTo>
                  <a:pt x="1997349" y="533693"/>
                  <a:pt x="1996417" y="532900"/>
                  <a:pt x="1995482" y="532900"/>
                </a:cubicBezTo>
                <a:lnTo>
                  <a:pt x="1994547" y="534484"/>
                </a:lnTo>
                <a:cubicBezTo>
                  <a:pt x="1993612" y="534484"/>
                  <a:pt x="1992680" y="533693"/>
                  <a:pt x="1991744" y="532900"/>
                </a:cubicBezTo>
                <a:cubicBezTo>
                  <a:pt x="1991744" y="532900"/>
                  <a:pt x="1990809" y="531319"/>
                  <a:pt x="1989874" y="531319"/>
                </a:cubicBezTo>
                <a:cubicBezTo>
                  <a:pt x="1989874" y="531319"/>
                  <a:pt x="1988939" y="530529"/>
                  <a:pt x="1988003" y="530529"/>
                </a:cubicBezTo>
                <a:cubicBezTo>
                  <a:pt x="1988003" y="530529"/>
                  <a:pt x="1987071" y="532109"/>
                  <a:pt x="1986136" y="532109"/>
                </a:cubicBezTo>
                <a:cubicBezTo>
                  <a:pt x="1986136" y="532900"/>
                  <a:pt x="1985201" y="533693"/>
                  <a:pt x="1985201" y="533693"/>
                </a:cubicBezTo>
                <a:cubicBezTo>
                  <a:pt x="1984265" y="533693"/>
                  <a:pt x="1983330" y="535274"/>
                  <a:pt x="1983330" y="535274"/>
                </a:cubicBezTo>
                <a:cubicBezTo>
                  <a:pt x="1982398" y="535274"/>
                  <a:pt x="1981463" y="534484"/>
                  <a:pt x="1981463" y="534484"/>
                </a:cubicBezTo>
                <a:cubicBezTo>
                  <a:pt x="1980527" y="534484"/>
                  <a:pt x="1980527" y="536065"/>
                  <a:pt x="1979592" y="536065"/>
                </a:cubicBezTo>
                <a:cubicBezTo>
                  <a:pt x="1979592" y="535274"/>
                  <a:pt x="1977725" y="535274"/>
                  <a:pt x="1977725" y="534484"/>
                </a:cubicBezTo>
                <a:cubicBezTo>
                  <a:pt x="1977725" y="534484"/>
                  <a:pt x="1979592" y="533693"/>
                  <a:pt x="1978657" y="532900"/>
                </a:cubicBezTo>
                <a:cubicBezTo>
                  <a:pt x="1978657" y="532109"/>
                  <a:pt x="1976789" y="532109"/>
                  <a:pt x="1976789" y="531319"/>
                </a:cubicBezTo>
                <a:cubicBezTo>
                  <a:pt x="1976789" y="531319"/>
                  <a:pt x="1978657" y="530529"/>
                  <a:pt x="1978657" y="529738"/>
                </a:cubicBezTo>
                <a:cubicBezTo>
                  <a:pt x="1978657" y="528948"/>
                  <a:pt x="1976789" y="528948"/>
                  <a:pt x="1976789" y="528154"/>
                </a:cubicBezTo>
                <a:cubicBezTo>
                  <a:pt x="1975854" y="528948"/>
                  <a:pt x="1974919" y="529738"/>
                  <a:pt x="1974919" y="530529"/>
                </a:cubicBezTo>
                <a:lnTo>
                  <a:pt x="1973048" y="532109"/>
                </a:lnTo>
                <a:lnTo>
                  <a:pt x="1971181" y="530529"/>
                </a:lnTo>
                <a:cubicBezTo>
                  <a:pt x="1971181" y="530529"/>
                  <a:pt x="1972116" y="528948"/>
                  <a:pt x="1973048" y="528948"/>
                </a:cubicBezTo>
                <a:cubicBezTo>
                  <a:pt x="1973048" y="528154"/>
                  <a:pt x="1973984" y="527364"/>
                  <a:pt x="1973984" y="527364"/>
                </a:cubicBezTo>
                <a:cubicBezTo>
                  <a:pt x="1974919" y="526573"/>
                  <a:pt x="1975854" y="525783"/>
                  <a:pt x="1975854" y="524993"/>
                </a:cubicBezTo>
                <a:cubicBezTo>
                  <a:pt x="1975854" y="524993"/>
                  <a:pt x="1977725" y="524199"/>
                  <a:pt x="1977725" y="523409"/>
                </a:cubicBezTo>
                <a:lnTo>
                  <a:pt x="1975854" y="521828"/>
                </a:lnTo>
                <a:cubicBezTo>
                  <a:pt x="1974919" y="522618"/>
                  <a:pt x="1973984" y="523409"/>
                  <a:pt x="1973984" y="524199"/>
                </a:cubicBezTo>
                <a:cubicBezTo>
                  <a:pt x="1973048" y="524993"/>
                  <a:pt x="1972116" y="526573"/>
                  <a:pt x="1970246" y="527364"/>
                </a:cubicBezTo>
                <a:cubicBezTo>
                  <a:pt x="1970246" y="527364"/>
                  <a:pt x="1969310" y="525783"/>
                  <a:pt x="1968375" y="525783"/>
                </a:cubicBezTo>
                <a:lnTo>
                  <a:pt x="1967443" y="528154"/>
                </a:lnTo>
                <a:cubicBezTo>
                  <a:pt x="1967443" y="528154"/>
                  <a:pt x="1968375" y="528948"/>
                  <a:pt x="1969310" y="528948"/>
                </a:cubicBezTo>
                <a:cubicBezTo>
                  <a:pt x="1969310" y="529738"/>
                  <a:pt x="1971181" y="530529"/>
                  <a:pt x="1971181" y="530529"/>
                </a:cubicBezTo>
                <a:cubicBezTo>
                  <a:pt x="1970246" y="530529"/>
                  <a:pt x="1970246" y="532109"/>
                  <a:pt x="1969310" y="532109"/>
                </a:cubicBezTo>
                <a:cubicBezTo>
                  <a:pt x="1969310" y="532109"/>
                  <a:pt x="1968375" y="531319"/>
                  <a:pt x="1967443" y="531319"/>
                </a:cubicBezTo>
                <a:cubicBezTo>
                  <a:pt x="1966508" y="531319"/>
                  <a:pt x="1966508" y="532900"/>
                  <a:pt x="1965573" y="532900"/>
                </a:cubicBezTo>
                <a:cubicBezTo>
                  <a:pt x="1965573" y="532900"/>
                  <a:pt x="1964637" y="531319"/>
                  <a:pt x="1963702" y="531319"/>
                </a:cubicBezTo>
                <a:cubicBezTo>
                  <a:pt x="1963702" y="531319"/>
                  <a:pt x="1962770" y="532900"/>
                  <a:pt x="1961835" y="532900"/>
                </a:cubicBezTo>
                <a:cubicBezTo>
                  <a:pt x="1961835" y="532900"/>
                  <a:pt x="1960899" y="532109"/>
                  <a:pt x="1959964" y="532109"/>
                </a:cubicBezTo>
                <a:cubicBezTo>
                  <a:pt x="1959964" y="532109"/>
                  <a:pt x="1959029" y="533693"/>
                  <a:pt x="1958097" y="533693"/>
                </a:cubicBezTo>
                <a:lnTo>
                  <a:pt x="1957162" y="535274"/>
                </a:lnTo>
                <a:cubicBezTo>
                  <a:pt x="1956226" y="535274"/>
                  <a:pt x="1955291" y="533693"/>
                  <a:pt x="1955291" y="533693"/>
                </a:cubicBezTo>
                <a:cubicBezTo>
                  <a:pt x="1954356" y="534484"/>
                  <a:pt x="1953420" y="535274"/>
                  <a:pt x="1953420" y="536065"/>
                </a:cubicBezTo>
                <a:cubicBezTo>
                  <a:pt x="1952488" y="536065"/>
                  <a:pt x="1952488" y="537649"/>
                  <a:pt x="1951553" y="537649"/>
                </a:cubicBezTo>
                <a:lnTo>
                  <a:pt x="1949683" y="536065"/>
                </a:lnTo>
                <a:cubicBezTo>
                  <a:pt x="1949683" y="535274"/>
                  <a:pt x="1950618" y="535274"/>
                  <a:pt x="1951553" y="534484"/>
                </a:cubicBezTo>
                <a:lnTo>
                  <a:pt x="1952488" y="532900"/>
                </a:lnTo>
                <a:lnTo>
                  <a:pt x="1950618" y="531319"/>
                </a:lnTo>
                <a:cubicBezTo>
                  <a:pt x="1951553" y="530529"/>
                  <a:pt x="1951553" y="530529"/>
                  <a:pt x="1952488" y="529738"/>
                </a:cubicBezTo>
                <a:cubicBezTo>
                  <a:pt x="1952488" y="528948"/>
                  <a:pt x="1953420" y="528154"/>
                  <a:pt x="1953420" y="528154"/>
                </a:cubicBezTo>
                <a:cubicBezTo>
                  <a:pt x="1954356" y="527364"/>
                  <a:pt x="1955291" y="528948"/>
                  <a:pt x="1956226" y="528948"/>
                </a:cubicBezTo>
                <a:lnTo>
                  <a:pt x="1957162" y="527364"/>
                </a:lnTo>
                <a:cubicBezTo>
                  <a:pt x="1958097" y="527364"/>
                  <a:pt x="1959029" y="528948"/>
                  <a:pt x="1959964" y="528948"/>
                </a:cubicBezTo>
                <a:lnTo>
                  <a:pt x="1960899" y="527364"/>
                </a:lnTo>
                <a:cubicBezTo>
                  <a:pt x="1960899" y="526573"/>
                  <a:pt x="1959029" y="525783"/>
                  <a:pt x="1959029" y="525783"/>
                </a:cubicBezTo>
                <a:cubicBezTo>
                  <a:pt x="1959029" y="524993"/>
                  <a:pt x="1960899" y="524199"/>
                  <a:pt x="1960899" y="524199"/>
                </a:cubicBezTo>
                <a:cubicBezTo>
                  <a:pt x="1959964" y="524199"/>
                  <a:pt x="1959029" y="522618"/>
                  <a:pt x="1959029" y="522618"/>
                </a:cubicBezTo>
                <a:cubicBezTo>
                  <a:pt x="1958097" y="522618"/>
                  <a:pt x="1957162" y="524199"/>
                  <a:pt x="1957162" y="524199"/>
                </a:cubicBezTo>
                <a:cubicBezTo>
                  <a:pt x="1956226" y="524199"/>
                  <a:pt x="1955291" y="522618"/>
                  <a:pt x="1955291" y="522618"/>
                </a:cubicBezTo>
                <a:cubicBezTo>
                  <a:pt x="1954356" y="522618"/>
                  <a:pt x="1954356" y="524993"/>
                  <a:pt x="1953420" y="524993"/>
                </a:cubicBezTo>
                <a:cubicBezTo>
                  <a:pt x="1952488" y="524993"/>
                  <a:pt x="1951553" y="523409"/>
                  <a:pt x="1951553" y="523409"/>
                </a:cubicBezTo>
                <a:cubicBezTo>
                  <a:pt x="1951553" y="524199"/>
                  <a:pt x="1949683" y="524993"/>
                  <a:pt x="1949683" y="524993"/>
                </a:cubicBezTo>
                <a:cubicBezTo>
                  <a:pt x="1949683" y="525783"/>
                  <a:pt x="1951553" y="525783"/>
                  <a:pt x="1951553" y="526573"/>
                </a:cubicBezTo>
                <a:cubicBezTo>
                  <a:pt x="1951553" y="527364"/>
                  <a:pt x="1950618" y="527364"/>
                  <a:pt x="1950618" y="528154"/>
                </a:cubicBezTo>
                <a:cubicBezTo>
                  <a:pt x="1949683" y="528948"/>
                  <a:pt x="1948747" y="529738"/>
                  <a:pt x="1948747" y="529738"/>
                </a:cubicBezTo>
                <a:cubicBezTo>
                  <a:pt x="1948747" y="530529"/>
                  <a:pt x="1950618" y="531319"/>
                  <a:pt x="1950618" y="531319"/>
                </a:cubicBezTo>
                <a:cubicBezTo>
                  <a:pt x="1950618" y="531319"/>
                  <a:pt x="1949683" y="532900"/>
                  <a:pt x="1948747" y="532900"/>
                </a:cubicBezTo>
                <a:cubicBezTo>
                  <a:pt x="1948747" y="532900"/>
                  <a:pt x="1946880" y="531319"/>
                  <a:pt x="1946880" y="532109"/>
                </a:cubicBezTo>
                <a:lnTo>
                  <a:pt x="1945009" y="533693"/>
                </a:lnTo>
                <a:cubicBezTo>
                  <a:pt x="1945009" y="532900"/>
                  <a:pt x="1943139" y="532900"/>
                  <a:pt x="1943139" y="532109"/>
                </a:cubicBezTo>
                <a:cubicBezTo>
                  <a:pt x="1943139" y="531319"/>
                  <a:pt x="1941271" y="531319"/>
                  <a:pt x="1941271" y="530529"/>
                </a:cubicBezTo>
                <a:cubicBezTo>
                  <a:pt x="1941271" y="530529"/>
                  <a:pt x="1942207" y="529738"/>
                  <a:pt x="1943139" y="528948"/>
                </a:cubicBezTo>
                <a:lnTo>
                  <a:pt x="1945009" y="530529"/>
                </a:lnTo>
                <a:cubicBezTo>
                  <a:pt x="1945009" y="530529"/>
                  <a:pt x="1945945" y="528948"/>
                  <a:pt x="1946880" y="528948"/>
                </a:cubicBezTo>
                <a:cubicBezTo>
                  <a:pt x="1946880" y="528154"/>
                  <a:pt x="1947812" y="527364"/>
                  <a:pt x="1947812" y="526573"/>
                </a:cubicBezTo>
                <a:cubicBezTo>
                  <a:pt x="1947812" y="526573"/>
                  <a:pt x="1946880" y="525783"/>
                  <a:pt x="1945945" y="525783"/>
                </a:cubicBezTo>
                <a:cubicBezTo>
                  <a:pt x="1945945" y="525783"/>
                  <a:pt x="1945009" y="527364"/>
                  <a:pt x="1944074" y="527364"/>
                </a:cubicBezTo>
                <a:cubicBezTo>
                  <a:pt x="1944074" y="527364"/>
                  <a:pt x="1943139" y="525783"/>
                  <a:pt x="1942207" y="525783"/>
                </a:cubicBezTo>
                <a:cubicBezTo>
                  <a:pt x="1942207" y="525783"/>
                  <a:pt x="1941271" y="527364"/>
                  <a:pt x="1940336" y="527364"/>
                </a:cubicBezTo>
                <a:cubicBezTo>
                  <a:pt x="1940336" y="528154"/>
                  <a:pt x="1939401" y="526573"/>
                  <a:pt x="1938466" y="526573"/>
                </a:cubicBezTo>
                <a:cubicBezTo>
                  <a:pt x="1938466" y="526573"/>
                  <a:pt x="1937533" y="527364"/>
                  <a:pt x="1937533" y="528154"/>
                </a:cubicBezTo>
                <a:cubicBezTo>
                  <a:pt x="1936598" y="528948"/>
                  <a:pt x="1935663" y="528948"/>
                  <a:pt x="1935663" y="529738"/>
                </a:cubicBezTo>
                <a:lnTo>
                  <a:pt x="1933792" y="531319"/>
                </a:lnTo>
                <a:lnTo>
                  <a:pt x="1931925" y="530529"/>
                </a:lnTo>
                <a:cubicBezTo>
                  <a:pt x="1931925" y="529738"/>
                  <a:pt x="1933792" y="528948"/>
                  <a:pt x="1933792" y="528948"/>
                </a:cubicBezTo>
                <a:cubicBezTo>
                  <a:pt x="1932860" y="528154"/>
                  <a:pt x="1930990" y="527364"/>
                  <a:pt x="1930990" y="527364"/>
                </a:cubicBezTo>
                <a:cubicBezTo>
                  <a:pt x="1930990" y="526573"/>
                  <a:pt x="1932860" y="525783"/>
                  <a:pt x="1932860" y="525783"/>
                </a:cubicBezTo>
                <a:cubicBezTo>
                  <a:pt x="1932860" y="524993"/>
                  <a:pt x="1930990" y="524199"/>
                  <a:pt x="1930990" y="524199"/>
                </a:cubicBezTo>
                <a:cubicBezTo>
                  <a:pt x="1930054" y="524199"/>
                  <a:pt x="1930054" y="525783"/>
                  <a:pt x="1929119" y="525783"/>
                </a:cubicBezTo>
                <a:cubicBezTo>
                  <a:pt x="1929119" y="526573"/>
                  <a:pt x="1930990" y="526573"/>
                  <a:pt x="1930990" y="527364"/>
                </a:cubicBezTo>
                <a:lnTo>
                  <a:pt x="1930054" y="528948"/>
                </a:lnTo>
                <a:cubicBezTo>
                  <a:pt x="1929119" y="529738"/>
                  <a:pt x="1928187" y="530529"/>
                  <a:pt x="1928187" y="530529"/>
                </a:cubicBezTo>
                <a:lnTo>
                  <a:pt x="1926317" y="529738"/>
                </a:lnTo>
                <a:cubicBezTo>
                  <a:pt x="1926317" y="528948"/>
                  <a:pt x="1928187" y="528154"/>
                  <a:pt x="1927252" y="527364"/>
                </a:cubicBezTo>
                <a:lnTo>
                  <a:pt x="1925381" y="526573"/>
                </a:lnTo>
                <a:cubicBezTo>
                  <a:pt x="1925381" y="525783"/>
                  <a:pt x="1923511" y="524993"/>
                  <a:pt x="1923511" y="524993"/>
                </a:cubicBezTo>
                <a:cubicBezTo>
                  <a:pt x="1923511" y="524993"/>
                  <a:pt x="1922579" y="526573"/>
                  <a:pt x="1921644" y="526573"/>
                </a:cubicBezTo>
                <a:cubicBezTo>
                  <a:pt x="1921644" y="527364"/>
                  <a:pt x="1920708" y="528154"/>
                  <a:pt x="1920708" y="528154"/>
                </a:cubicBezTo>
                <a:cubicBezTo>
                  <a:pt x="1919773" y="528948"/>
                  <a:pt x="1918838" y="529738"/>
                  <a:pt x="1918838" y="530529"/>
                </a:cubicBezTo>
                <a:cubicBezTo>
                  <a:pt x="1918838" y="530529"/>
                  <a:pt x="1917906" y="532109"/>
                  <a:pt x="1916970" y="532109"/>
                </a:cubicBezTo>
                <a:lnTo>
                  <a:pt x="1915100" y="530529"/>
                </a:lnTo>
                <a:cubicBezTo>
                  <a:pt x="1914165" y="530529"/>
                  <a:pt x="1914165" y="532109"/>
                  <a:pt x="1913229" y="532109"/>
                </a:cubicBezTo>
                <a:lnTo>
                  <a:pt x="1911362" y="531319"/>
                </a:lnTo>
                <a:cubicBezTo>
                  <a:pt x="1911362" y="530529"/>
                  <a:pt x="1913229" y="529738"/>
                  <a:pt x="1913229" y="528948"/>
                </a:cubicBezTo>
                <a:cubicBezTo>
                  <a:pt x="1913229" y="528948"/>
                  <a:pt x="1911362" y="528154"/>
                  <a:pt x="1910427" y="528154"/>
                </a:cubicBezTo>
                <a:cubicBezTo>
                  <a:pt x="1910427" y="528154"/>
                  <a:pt x="1909491" y="526573"/>
                  <a:pt x="1908556" y="526573"/>
                </a:cubicBezTo>
                <a:cubicBezTo>
                  <a:pt x="1908556" y="527364"/>
                  <a:pt x="1906689" y="528154"/>
                  <a:pt x="1906689" y="528154"/>
                </a:cubicBezTo>
                <a:cubicBezTo>
                  <a:pt x="1907624" y="528948"/>
                  <a:pt x="1909491" y="528948"/>
                  <a:pt x="1909491" y="529738"/>
                </a:cubicBezTo>
                <a:cubicBezTo>
                  <a:pt x="1909491" y="530529"/>
                  <a:pt x="1907624" y="530529"/>
                  <a:pt x="1907624" y="531319"/>
                </a:cubicBezTo>
                <a:cubicBezTo>
                  <a:pt x="1907624" y="532109"/>
                  <a:pt x="1909491" y="532109"/>
                  <a:pt x="1909491" y="532900"/>
                </a:cubicBezTo>
                <a:lnTo>
                  <a:pt x="1908556" y="534484"/>
                </a:lnTo>
                <a:cubicBezTo>
                  <a:pt x="1907624" y="535274"/>
                  <a:pt x="1906689" y="536065"/>
                  <a:pt x="1906689" y="536065"/>
                </a:cubicBezTo>
                <a:cubicBezTo>
                  <a:pt x="1904818" y="535274"/>
                  <a:pt x="1903886" y="534484"/>
                  <a:pt x="1902015" y="533693"/>
                </a:cubicBezTo>
                <a:cubicBezTo>
                  <a:pt x="1902015" y="532900"/>
                  <a:pt x="1903886" y="532109"/>
                  <a:pt x="1903886" y="532109"/>
                </a:cubicBezTo>
                <a:cubicBezTo>
                  <a:pt x="1903886" y="531319"/>
                  <a:pt x="1902015" y="531319"/>
                  <a:pt x="1902015" y="530529"/>
                </a:cubicBezTo>
                <a:lnTo>
                  <a:pt x="1903886" y="528948"/>
                </a:lnTo>
                <a:cubicBezTo>
                  <a:pt x="1902951" y="528154"/>
                  <a:pt x="1902015" y="528154"/>
                  <a:pt x="1901080" y="527364"/>
                </a:cubicBezTo>
                <a:cubicBezTo>
                  <a:pt x="1901080" y="527364"/>
                  <a:pt x="1900145" y="526573"/>
                  <a:pt x="1899210" y="525783"/>
                </a:cubicBezTo>
                <a:cubicBezTo>
                  <a:pt x="1898277" y="527364"/>
                  <a:pt x="1897342" y="528154"/>
                  <a:pt x="1896407" y="529738"/>
                </a:cubicBezTo>
                <a:cubicBezTo>
                  <a:pt x="1896407" y="530529"/>
                  <a:pt x="1898277" y="530529"/>
                  <a:pt x="1898277" y="531319"/>
                </a:cubicBezTo>
                <a:cubicBezTo>
                  <a:pt x="1898277" y="531319"/>
                  <a:pt x="1896407" y="532109"/>
                  <a:pt x="1896407" y="532900"/>
                </a:cubicBezTo>
                <a:cubicBezTo>
                  <a:pt x="1896407" y="533693"/>
                  <a:pt x="1898277" y="533693"/>
                  <a:pt x="1898277" y="534484"/>
                </a:cubicBezTo>
                <a:cubicBezTo>
                  <a:pt x="1899210" y="534484"/>
                  <a:pt x="1897342" y="535274"/>
                  <a:pt x="1897342" y="536065"/>
                </a:cubicBezTo>
                <a:lnTo>
                  <a:pt x="1899210" y="536855"/>
                </a:lnTo>
                <a:cubicBezTo>
                  <a:pt x="1898277" y="537649"/>
                  <a:pt x="1898277" y="538439"/>
                  <a:pt x="1897342" y="539229"/>
                </a:cubicBezTo>
                <a:lnTo>
                  <a:pt x="1896407" y="540810"/>
                </a:lnTo>
                <a:cubicBezTo>
                  <a:pt x="1895472" y="540810"/>
                  <a:pt x="1893601" y="539229"/>
                  <a:pt x="1893601" y="539229"/>
                </a:cubicBezTo>
                <a:cubicBezTo>
                  <a:pt x="1893601" y="539229"/>
                  <a:pt x="1895472" y="538439"/>
                  <a:pt x="1895472" y="537649"/>
                </a:cubicBezTo>
                <a:cubicBezTo>
                  <a:pt x="1894536" y="536855"/>
                  <a:pt x="1894536" y="536855"/>
                  <a:pt x="1893601" y="536065"/>
                </a:cubicBezTo>
                <a:cubicBezTo>
                  <a:pt x="1892669" y="536065"/>
                  <a:pt x="1891734" y="535274"/>
                  <a:pt x="1891734" y="535274"/>
                </a:cubicBezTo>
                <a:cubicBezTo>
                  <a:pt x="1890798" y="534484"/>
                  <a:pt x="1892669" y="533693"/>
                  <a:pt x="1892669" y="532900"/>
                </a:cubicBezTo>
                <a:cubicBezTo>
                  <a:pt x="1893601" y="532900"/>
                  <a:pt x="1894536" y="531319"/>
                  <a:pt x="1894536" y="531319"/>
                </a:cubicBezTo>
                <a:cubicBezTo>
                  <a:pt x="1894536" y="531319"/>
                  <a:pt x="1892669" y="530529"/>
                  <a:pt x="1892669" y="529738"/>
                </a:cubicBezTo>
                <a:cubicBezTo>
                  <a:pt x="1891734" y="529738"/>
                  <a:pt x="1890798" y="528948"/>
                  <a:pt x="1890798" y="528948"/>
                </a:cubicBezTo>
                <a:cubicBezTo>
                  <a:pt x="1889863" y="528154"/>
                  <a:pt x="1891734" y="527364"/>
                  <a:pt x="1891734" y="526573"/>
                </a:cubicBezTo>
                <a:cubicBezTo>
                  <a:pt x="1891734" y="526573"/>
                  <a:pt x="1893601" y="525783"/>
                  <a:pt x="1893601" y="524993"/>
                </a:cubicBezTo>
                <a:lnTo>
                  <a:pt x="1891734" y="524199"/>
                </a:lnTo>
                <a:cubicBezTo>
                  <a:pt x="1891734" y="523409"/>
                  <a:pt x="1889863" y="522618"/>
                  <a:pt x="1888928" y="522618"/>
                </a:cubicBezTo>
                <a:cubicBezTo>
                  <a:pt x="1888928" y="523409"/>
                  <a:pt x="1887996" y="523409"/>
                  <a:pt x="1887996" y="524199"/>
                </a:cubicBezTo>
                <a:cubicBezTo>
                  <a:pt x="1887996" y="524199"/>
                  <a:pt x="1889863" y="524993"/>
                  <a:pt x="1889863" y="525783"/>
                </a:cubicBezTo>
                <a:cubicBezTo>
                  <a:pt x="1889863" y="525783"/>
                  <a:pt x="1888928" y="526573"/>
                  <a:pt x="1887996" y="527364"/>
                </a:cubicBezTo>
                <a:cubicBezTo>
                  <a:pt x="1887996" y="528154"/>
                  <a:pt x="1887061" y="528948"/>
                  <a:pt x="1887061" y="528948"/>
                </a:cubicBezTo>
                <a:cubicBezTo>
                  <a:pt x="1886125" y="528948"/>
                  <a:pt x="1885190" y="527364"/>
                  <a:pt x="1884255" y="528154"/>
                </a:cubicBezTo>
                <a:cubicBezTo>
                  <a:pt x="1884255" y="528154"/>
                  <a:pt x="1883320" y="528948"/>
                  <a:pt x="1883320" y="529738"/>
                </a:cubicBezTo>
                <a:cubicBezTo>
                  <a:pt x="1882388" y="529738"/>
                  <a:pt x="1881452" y="530529"/>
                  <a:pt x="1881452" y="531319"/>
                </a:cubicBezTo>
                <a:cubicBezTo>
                  <a:pt x="1880517" y="532109"/>
                  <a:pt x="1880517" y="532109"/>
                  <a:pt x="1879582" y="532900"/>
                </a:cubicBezTo>
                <a:cubicBezTo>
                  <a:pt x="1879582" y="533693"/>
                  <a:pt x="1877714" y="534484"/>
                  <a:pt x="1878647" y="534484"/>
                </a:cubicBezTo>
                <a:cubicBezTo>
                  <a:pt x="1878647" y="535274"/>
                  <a:pt x="1879582" y="536065"/>
                  <a:pt x="1880517" y="536065"/>
                </a:cubicBezTo>
                <a:lnTo>
                  <a:pt x="1882388" y="537649"/>
                </a:lnTo>
                <a:cubicBezTo>
                  <a:pt x="1882388" y="537649"/>
                  <a:pt x="1881452" y="539229"/>
                  <a:pt x="1880517" y="539229"/>
                </a:cubicBezTo>
                <a:cubicBezTo>
                  <a:pt x="1880517" y="539229"/>
                  <a:pt x="1879582" y="537649"/>
                  <a:pt x="1878647" y="537649"/>
                </a:cubicBezTo>
                <a:cubicBezTo>
                  <a:pt x="1878647" y="538439"/>
                  <a:pt x="1877714" y="540020"/>
                  <a:pt x="1876779" y="540020"/>
                </a:cubicBezTo>
                <a:cubicBezTo>
                  <a:pt x="1876779" y="539229"/>
                  <a:pt x="1875844" y="538439"/>
                  <a:pt x="1874909" y="538439"/>
                </a:cubicBezTo>
                <a:lnTo>
                  <a:pt x="1873041" y="536855"/>
                </a:lnTo>
                <a:cubicBezTo>
                  <a:pt x="1872106" y="536855"/>
                  <a:pt x="1871171" y="535274"/>
                  <a:pt x="1871171" y="536065"/>
                </a:cubicBezTo>
                <a:cubicBezTo>
                  <a:pt x="1870235" y="536065"/>
                  <a:pt x="1869300" y="536855"/>
                  <a:pt x="1869300" y="537649"/>
                </a:cubicBezTo>
                <a:cubicBezTo>
                  <a:pt x="1868368" y="537649"/>
                  <a:pt x="1868368" y="538439"/>
                  <a:pt x="1867433" y="539229"/>
                </a:cubicBezTo>
                <a:cubicBezTo>
                  <a:pt x="1867433" y="540020"/>
                  <a:pt x="1866497" y="540020"/>
                  <a:pt x="1866497" y="540810"/>
                </a:cubicBezTo>
                <a:cubicBezTo>
                  <a:pt x="1865562" y="540810"/>
                  <a:pt x="1863695" y="540020"/>
                  <a:pt x="1863695" y="540020"/>
                </a:cubicBezTo>
                <a:cubicBezTo>
                  <a:pt x="1863695" y="539229"/>
                  <a:pt x="1865562" y="538439"/>
                  <a:pt x="1865562" y="537649"/>
                </a:cubicBezTo>
                <a:lnTo>
                  <a:pt x="1863695" y="536855"/>
                </a:lnTo>
                <a:cubicBezTo>
                  <a:pt x="1863695" y="536065"/>
                  <a:pt x="1864627" y="535274"/>
                  <a:pt x="1864627" y="534484"/>
                </a:cubicBezTo>
                <a:cubicBezTo>
                  <a:pt x="1865562" y="534484"/>
                  <a:pt x="1866497" y="533693"/>
                  <a:pt x="1866497" y="532900"/>
                </a:cubicBezTo>
                <a:lnTo>
                  <a:pt x="1868368" y="531319"/>
                </a:lnTo>
                <a:lnTo>
                  <a:pt x="1866497" y="529738"/>
                </a:lnTo>
                <a:cubicBezTo>
                  <a:pt x="1865562" y="529738"/>
                  <a:pt x="1864627" y="528948"/>
                  <a:pt x="1863695" y="528154"/>
                </a:cubicBezTo>
                <a:lnTo>
                  <a:pt x="1861824" y="527364"/>
                </a:lnTo>
                <a:lnTo>
                  <a:pt x="1863695" y="525783"/>
                </a:lnTo>
                <a:cubicBezTo>
                  <a:pt x="1863695" y="524993"/>
                  <a:pt x="1865562" y="524199"/>
                  <a:pt x="1865562" y="523409"/>
                </a:cubicBezTo>
                <a:cubicBezTo>
                  <a:pt x="1864627" y="523409"/>
                  <a:pt x="1863695" y="522618"/>
                  <a:pt x="1862759" y="522618"/>
                </a:cubicBezTo>
                <a:cubicBezTo>
                  <a:pt x="1862759" y="521828"/>
                  <a:pt x="1861824" y="521828"/>
                  <a:pt x="1860889" y="521037"/>
                </a:cubicBezTo>
                <a:cubicBezTo>
                  <a:pt x="1860889" y="521828"/>
                  <a:pt x="1859954" y="521828"/>
                  <a:pt x="1859018" y="522618"/>
                </a:cubicBezTo>
                <a:cubicBezTo>
                  <a:pt x="1859018" y="523409"/>
                  <a:pt x="1858086" y="524199"/>
                  <a:pt x="1858086" y="524199"/>
                </a:cubicBezTo>
                <a:cubicBezTo>
                  <a:pt x="1858086" y="524993"/>
                  <a:pt x="1856216" y="525783"/>
                  <a:pt x="1856216" y="526573"/>
                </a:cubicBezTo>
                <a:lnTo>
                  <a:pt x="1858086" y="527364"/>
                </a:lnTo>
                <a:cubicBezTo>
                  <a:pt x="1858086" y="528154"/>
                  <a:pt x="1857151" y="528948"/>
                  <a:pt x="1857151" y="529738"/>
                </a:cubicBezTo>
                <a:cubicBezTo>
                  <a:pt x="1856216" y="529738"/>
                  <a:pt x="1855280" y="530529"/>
                  <a:pt x="1855280" y="531319"/>
                </a:cubicBezTo>
                <a:lnTo>
                  <a:pt x="1857151" y="532109"/>
                </a:lnTo>
                <a:cubicBezTo>
                  <a:pt x="1857151" y="532900"/>
                  <a:pt x="1856216" y="534484"/>
                  <a:pt x="1855280" y="534484"/>
                </a:cubicBezTo>
                <a:cubicBezTo>
                  <a:pt x="1855280" y="534484"/>
                  <a:pt x="1854345" y="532900"/>
                  <a:pt x="1853413" y="532900"/>
                </a:cubicBezTo>
                <a:cubicBezTo>
                  <a:pt x="1853413" y="532900"/>
                  <a:pt x="1852478" y="534484"/>
                  <a:pt x="1851543" y="534484"/>
                </a:cubicBezTo>
                <a:cubicBezTo>
                  <a:pt x="1851543" y="535274"/>
                  <a:pt x="1850607" y="536065"/>
                  <a:pt x="1850607" y="536065"/>
                </a:cubicBezTo>
                <a:cubicBezTo>
                  <a:pt x="1850607" y="536855"/>
                  <a:pt x="1852478" y="537649"/>
                  <a:pt x="1852478" y="537649"/>
                </a:cubicBezTo>
                <a:cubicBezTo>
                  <a:pt x="1851543" y="539229"/>
                  <a:pt x="1850607" y="540020"/>
                  <a:pt x="1849672" y="541601"/>
                </a:cubicBezTo>
                <a:cubicBezTo>
                  <a:pt x="1847805" y="540020"/>
                  <a:pt x="1846870" y="539229"/>
                  <a:pt x="1844999" y="538439"/>
                </a:cubicBezTo>
                <a:lnTo>
                  <a:pt x="1843132" y="537649"/>
                </a:lnTo>
                <a:cubicBezTo>
                  <a:pt x="1843132" y="536855"/>
                  <a:pt x="1844999" y="536065"/>
                  <a:pt x="1844999" y="535274"/>
                </a:cubicBezTo>
                <a:cubicBezTo>
                  <a:pt x="1844067" y="535274"/>
                  <a:pt x="1843132" y="534484"/>
                  <a:pt x="1842196" y="534484"/>
                </a:cubicBezTo>
                <a:cubicBezTo>
                  <a:pt x="1842196" y="533693"/>
                  <a:pt x="1844067" y="532900"/>
                  <a:pt x="1844067" y="532109"/>
                </a:cubicBezTo>
                <a:lnTo>
                  <a:pt x="1842196" y="531319"/>
                </a:lnTo>
                <a:cubicBezTo>
                  <a:pt x="1842196" y="530529"/>
                  <a:pt x="1844067" y="529738"/>
                  <a:pt x="1844067" y="528948"/>
                </a:cubicBezTo>
                <a:cubicBezTo>
                  <a:pt x="1843132" y="528948"/>
                  <a:pt x="1841261" y="528154"/>
                  <a:pt x="1841261" y="528154"/>
                </a:cubicBezTo>
                <a:cubicBezTo>
                  <a:pt x="1841261" y="527364"/>
                  <a:pt x="1843132" y="526573"/>
                  <a:pt x="1843132" y="525783"/>
                </a:cubicBezTo>
                <a:lnTo>
                  <a:pt x="1841261" y="524993"/>
                </a:lnTo>
                <a:cubicBezTo>
                  <a:pt x="1840326" y="524199"/>
                  <a:pt x="1839391" y="524199"/>
                  <a:pt x="1839391" y="523409"/>
                </a:cubicBezTo>
                <a:cubicBezTo>
                  <a:pt x="1838458" y="524199"/>
                  <a:pt x="1837523" y="524993"/>
                  <a:pt x="1837523" y="524993"/>
                </a:cubicBezTo>
                <a:cubicBezTo>
                  <a:pt x="1836588" y="525783"/>
                  <a:pt x="1835653" y="526573"/>
                  <a:pt x="1835653" y="527364"/>
                </a:cubicBezTo>
                <a:lnTo>
                  <a:pt x="1837523" y="528154"/>
                </a:lnTo>
                <a:cubicBezTo>
                  <a:pt x="1837523" y="528948"/>
                  <a:pt x="1836588" y="529738"/>
                  <a:pt x="1836588" y="529738"/>
                </a:cubicBezTo>
                <a:cubicBezTo>
                  <a:pt x="1835653" y="530529"/>
                  <a:pt x="1834717" y="531319"/>
                  <a:pt x="1834717" y="532109"/>
                </a:cubicBezTo>
                <a:cubicBezTo>
                  <a:pt x="1833785" y="532109"/>
                  <a:pt x="1833785" y="532900"/>
                  <a:pt x="1832850" y="533693"/>
                </a:cubicBezTo>
                <a:cubicBezTo>
                  <a:pt x="1831915" y="534484"/>
                  <a:pt x="1830979" y="536065"/>
                  <a:pt x="1830044" y="536855"/>
                </a:cubicBezTo>
                <a:cubicBezTo>
                  <a:pt x="1829109" y="536855"/>
                  <a:pt x="1828177" y="536065"/>
                  <a:pt x="1828177" y="536065"/>
                </a:cubicBezTo>
                <a:cubicBezTo>
                  <a:pt x="1827241" y="535274"/>
                  <a:pt x="1826306" y="535274"/>
                  <a:pt x="1825371" y="534484"/>
                </a:cubicBezTo>
                <a:cubicBezTo>
                  <a:pt x="1825371" y="533693"/>
                  <a:pt x="1824436" y="533693"/>
                  <a:pt x="1823503" y="532900"/>
                </a:cubicBezTo>
                <a:lnTo>
                  <a:pt x="1825371" y="531319"/>
                </a:lnTo>
                <a:lnTo>
                  <a:pt x="1823503" y="529738"/>
                </a:lnTo>
                <a:cubicBezTo>
                  <a:pt x="1823503" y="529738"/>
                  <a:pt x="1824436" y="528948"/>
                  <a:pt x="1824436" y="528154"/>
                </a:cubicBezTo>
                <a:cubicBezTo>
                  <a:pt x="1825371" y="527364"/>
                  <a:pt x="1825371" y="527364"/>
                  <a:pt x="1826306" y="526573"/>
                </a:cubicBezTo>
                <a:cubicBezTo>
                  <a:pt x="1827241" y="525783"/>
                  <a:pt x="1827241" y="524993"/>
                  <a:pt x="1828177" y="524993"/>
                </a:cubicBezTo>
                <a:cubicBezTo>
                  <a:pt x="1828177" y="524199"/>
                  <a:pt x="1829109" y="523409"/>
                  <a:pt x="1829109" y="522618"/>
                </a:cubicBezTo>
                <a:cubicBezTo>
                  <a:pt x="1830044" y="522618"/>
                  <a:pt x="1827241" y="521828"/>
                  <a:pt x="1827241" y="521828"/>
                </a:cubicBezTo>
                <a:cubicBezTo>
                  <a:pt x="1826306" y="522618"/>
                  <a:pt x="1825371" y="524199"/>
                  <a:pt x="1824436" y="524993"/>
                </a:cubicBezTo>
                <a:cubicBezTo>
                  <a:pt x="1823503" y="525783"/>
                  <a:pt x="1823503" y="526573"/>
                  <a:pt x="1822568" y="526573"/>
                </a:cubicBezTo>
                <a:cubicBezTo>
                  <a:pt x="1822568" y="527364"/>
                  <a:pt x="1820698" y="525783"/>
                  <a:pt x="1820698" y="525783"/>
                </a:cubicBezTo>
                <a:cubicBezTo>
                  <a:pt x="1819762" y="525783"/>
                  <a:pt x="1818830" y="527364"/>
                  <a:pt x="1818830" y="527364"/>
                </a:cubicBezTo>
                <a:cubicBezTo>
                  <a:pt x="1818830" y="528154"/>
                  <a:pt x="1817895" y="528154"/>
                  <a:pt x="1816960" y="528948"/>
                </a:cubicBezTo>
                <a:cubicBezTo>
                  <a:pt x="1816960" y="529738"/>
                  <a:pt x="1816025" y="530529"/>
                  <a:pt x="1816025" y="530529"/>
                </a:cubicBezTo>
                <a:cubicBezTo>
                  <a:pt x="1816025" y="531319"/>
                  <a:pt x="1817895" y="532109"/>
                  <a:pt x="1817895" y="532109"/>
                </a:cubicBezTo>
                <a:cubicBezTo>
                  <a:pt x="1817895" y="532900"/>
                  <a:pt x="1816025" y="533693"/>
                  <a:pt x="1816025" y="533693"/>
                </a:cubicBezTo>
                <a:cubicBezTo>
                  <a:pt x="1816960" y="533693"/>
                  <a:pt x="1817895" y="535274"/>
                  <a:pt x="1817895" y="535274"/>
                </a:cubicBezTo>
                <a:lnTo>
                  <a:pt x="1816960" y="536855"/>
                </a:lnTo>
                <a:cubicBezTo>
                  <a:pt x="1816025" y="536855"/>
                  <a:pt x="1815089" y="536065"/>
                  <a:pt x="1815089" y="536065"/>
                </a:cubicBezTo>
                <a:cubicBezTo>
                  <a:pt x="1814157" y="535274"/>
                  <a:pt x="1812287" y="534484"/>
                  <a:pt x="1812287" y="534484"/>
                </a:cubicBezTo>
                <a:cubicBezTo>
                  <a:pt x="1812287" y="533693"/>
                  <a:pt x="1814157" y="532900"/>
                  <a:pt x="1814157" y="532900"/>
                </a:cubicBezTo>
                <a:cubicBezTo>
                  <a:pt x="1814157" y="532109"/>
                  <a:pt x="1812287" y="532109"/>
                  <a:pt x="1812287" y="531319"/>
                </a:cubicBezTo>
                <a:cubicBezTo>
                  <a:pt x="1812287" y="530529"/>
                  <a:pt x="1814157" y="529738"/>
                  <a:pt x="1814157" y="529738"/>
                </a:cubicBezTo>
                <a:cubicBezTo>
                  <a:pt x="1813222" y="528948"/>
                  <a:pt x="1811351" y="528948"/>
                  <a:pt x="1811351" y="528154"/>
                </a:cubicBezTo>
                <a:cubicBezTo>
                  <a:pt x="1811351" y="527364"/>
                  <a:pt x="1809481" y="527364"/>
                  <a:pt x="1809481" y="526573"/>
                </a:cubicBezTo>
                <a:cubicBezTo>
                  <a:pt x="1809481" y="527364"/>
                  <a:pt x="1807614" y="528154"/>
                  <a:pt x="1807614" y="528948"/>
                </a:cubicBezTo>
                <a:lnTo>
                  <a:pt x="1810416" y="529738"/>
                </a:lnTo>
                <a:cubicBezTo>
                  <a:pt x="1810416" y="530529"/>
                  <a:pt x="1808549" y="531319"/>
                  <a:pt x="1808549" y="531319"/>
                </a:cubicBezTo>
                <a:cubicBezTo>
                  <a:pt x="1808549" y="532109"/>
                  <a:pt x="1807614" y="533693"/>
                  <a:pt x="1806678" y="533693"/>
                </a:cubicBezTo>
                <a:lnTo>
                  <a:pt x="1804808" y="532109"/>
                </a:lnTo>
                <a:cubicBezTo>
                  <a:pt x="1803876" y="532109"/>
                  <a:pt x="1803876" y="533693"/>
                  <a:pt x="1802940" y="533693"/>
                </a:cubicBezTo>
                <a:cubicBezTo>
                  <a:pt x="1802005" y="533693"/>
                  <a:pt x="1802005" y="532900"/>
                  <a:pt x="1801070" y="532900"/>
                </a:cubicBezTo>
                <a:cubicBezTo>
                  <a:pt x="1800135" y="532109"/>
                  <a:pt x="1799202" y="531319"/>
                  <a:pt x="1799202" y="531319"/>
                </a:cubicBezTo>
                <a:cubicBezTo>
                  <a:pt x="1799202" y="530529"/>
                  <a:pt x="1801070" y="529738"/>
                  <a:pt x="1800135" y="529738"/>
                </a:cubicBezTo>
                <a:cubicBezTo>
                  <a:pt x="1800135" y="528948"/>
                  <a:pt x="1798267" y="528154"/>
                  <a:pt x="1798267" y="528154"/>
                </a:cubicBezTo>
                <a:cubicBezTo>
                  <a:pt x="1798267" y="528154"/>
                  <a:pt x="1797332" y="526573"/>
                  <a:pt x="1796397" y="526573"/>
                </a:cubicBezTo>
                <a:cubicBezTo>
                  <a:pt x="1796397" y="526573"/>
                  <a:pt x="1795461" y="528154"/>
                  <a:pt x="1794526" y="528154"/>
                </a:cubicBezTo>
                <a:cubicBezTo>
                  <a:pt x="1794526" y="528948"/>
                  <a:pt x="1793594" y="529738"/>
                  <a:pt x="1793594" y="530529"/>
                </a:cubicBezTo>
                <a:lnTo>
                  <a:pt x="1795461" y="531319"/>
                </a:lnTo>
                <a:cubicBezTo>
                  <a:pt x="1794526" y="532109"/>
                  <a:pt x="1794526" y="532900"/>
                  <a:pt x="1793594" y="533693"/>
                </a:cubicBezTo>
                <a:lnTo>
                  <a:pt x="1791723" y="532109"/>
                </a:lnTo>
                <a:cubicBezTo>
                  <a:pt x="1790788" y="531319"/>
                  <a:pt x="1789853" y="530529"/>
                  <a:pt x="1789853" y="530529"/>
                </a:cubicBezTo>
                <a:cubicBezTo>
                  <a:pt x="1788921" y="530529"/>
                  <a:pt x="1787985" y="528948"/>
                  <a:pt x="1787050" y="528948"/>
                </a:cubicBezTo>
                <a:lnTo>
                  <a:pt x="1786115" y="531319"/>
                </a:lnTo>
                <a:cubicBezTo>
                  <a:pt x="1785180" y="530529"/>
                  <a:pt x="1784248" y="529738"/>
                  <a:pt x="1783312" y="529738"/>
                </a:cubicBezTo>
                <a:cubicBezTo>
                  <a:pt x="1783312" y="528948"/>
                  <a:pt x="1785180" y="528154"/>
                  <a:pt x="1785180" y="528154"/>
                </a:cubicBezTo>
                <a:cubicBezTo>
                  <a:pt x="1785180" y="527364"/>
                  <a:pt x="1787050" y="526573"/>
                  <a:pt x="1787050" y="526573"/>
                </a:cubicBezTo>
                <a:cubicBezTo>
                  <a:pt x="1787050" y="525783"/>
                  <a:pt x="1785180" y="524993"/>
                  <a:pt x="1785180" y="524993"/>
                </a:cubicBezTo>
                <a:cubicBezTo>
                  <a:pt x="1784248" y="524199"/>
                  <a:pt x="1783312" y="524199"/>
                  <a:pt x="1782377" y="523409"/>
                </a:cubicBezTo>
                <a:cubicBezTo>
                  <a:pt x="1781442" y="524993"/>
                  <a:pt x="1780506" y="525783"/>
                  <a:pt x="1779571" y="527364"/>
                </a:cubicBezTo>
                <a:cubicBezTo>
                  <a:pt x="1778639" y="527364"/>
                  <a:pt x="1778639" y="528154"/>
                  <a:pt x="1777704" y="528948"/>
                </a:cubicBezTo>
                <a:cubicBezTo>
                  <a:pt x="1776769" y="529738"/>
                  <a:pt x="1775833" y="531319"/>
                  <a:pt x="1774898" y="532109"/>
                </a:cubicBezTo>
                <a:cubicBezTo>
                  <a:pt x="1773966" y="532900"/>
                  <a:pt x="1773966" y="533693"/>
                  <a:pt x="1773031" y="533693"/>
                </a:cubicBezTo>
                <a:cubicBezTo>
                  <a:pt x="1772096" y="533693"/>
                  <a:pt x="1772096" y="532900"/>
                  <a:pt x="1771160" y="532900"/>
                </a:cubicBezTo>
                <a:cubicBezTo>
                  <a:pt x="1770225" y="532109"/>
                  <a:pt x="1769290" y="532109"/>
                  <a:pt x="1769290" y="531319"/>
                </a:cubicBezTo>
                <a:cubicBezTo>
                  <a:pt x="1769290" y="531319"/>
                  <a:pt x="1771160" y="529738"/>
                  <a:pt x="1770225" y="529738"/>
                </a:cubicBezTo>
                <a:lnTo>
                  <a:pt x="1768358" y="528154"/>
                </a:lnTo>
                <a:lnTo>
                  <a:pt x="1767422" y="529738"/>
                </a:lnTo>
                <a:cubicBezTo>
                  <a:pt x="1766487" y="530529"/>
                  <a:pt x="1765552" y="531319"/>
                  <a:pt x="1765552" y="532109"/>
                </a:cubicBezTo>
                <a:lnTo>
                  <a:pt x="1767422" y="532900"/>
                </a:lnTo>
                <a:cubicBezTo>
                  <a:pt x="1767422" y="533693"/>
                  <a:pt x="1766487" y="534484"/>
                  <a:pt x="1765552" y="535274"/>
                </a:cubicBezTo>
                <a:cubicBezTo>
                  <a:pt x="1765552" y="535274"/>
                  <a:pt x="1764617" y="536065"/>
                  <a:pt x="1764617" y="536855"/>
                </a:cubicBezTo>
                <a:cubicBezTo>
                  <a:pt x="1763684" y="537649"/>
                  <a:pt x="1762749" y="537649"/>
                  <a:pt x="1762749" y="538439"/>
                </a:cubicBezTo>
                <a:cubicBezTo>
                  <a:pt x="1762749" y="538439"/>
                  <a:pt x="1761814" y="540020"/>
                  <a:pt x="1760879" y="540020"/>
                </a:cubicBezTo>
                <a:lnTo>
                  <a:pt x="1759011" y="539229"/>
                </a:lnTo>
                <a:cubicBezTo>
                  <a:pt x="1759011" y="538439"/>
                  <a:pt x="1759946" y="537649"/>
                  <a:pt x="1760879" y="536855"/>
                </a:cubicBezTo>
                <a:lnTo>
                  <a:pt x="1761814" y="535274"/>
                </a:lnTo>
                <a:lnTo>
                  <a:pt x="1759946" y="533693"/>
                </a:lnTo>
                <a:cubicBezTo>
                  <a:pt x="1759946" y="533693"/>
                  <a:pt x="1759011" y="536065"/>
                  <a:pt x="1758076" y="536065"/>
                </a:cubicBezTo>
                <a:cubicBezTo>
                  <a:pt x="1758076" y="536065"/>
                  <a:pt x="1757141" y="534484"/>
                  <a:pt x="1756205" y="534484"/>
                </a:cubicBezTo>
                <a:cubicBezTo>
                  <a:pt x="1757141" y="533693"/>
                  <a:pt x="1757141" y="532900"/>
                  <a:pt x="1758076" y="532900"/>
                </a:cubicBezTo>
                <a:cubicBezTo>
                  <a:pt x="1758076" y="532109"/>
                  <a:pt x="1759011" y="531319"/>
                  <a:pt x="1759946" y="530529"/>
                </a:cubicBezTo>
                <a:lnTo>
                  <a:pt x="1757141" y="529738"/>
                </a:lnTo>
                <a:cubicBezTo>
                  <a:pt x="1757141" y="528948"/>
                  <a:pt x="1759011" y="528154"/>
                  <a:pt x="1759011" y="528154"/>
                </a:cubicBezTo>
                <a:cubicBezTo>
                  <a:pt x="1759011" y="527364"/>
                  <a:pt x="1759946" y="526573"/>
                  <a:pt x="1760879" y="525783"/>
                </a:cubicBezTo>
                <a:cubicBezTo>
                  <a:pt x="1760879" y="525783"/>
                  <a:pt x="1761814" y="524993"/>
                  <a:pt x="1762749" y="524199"/>
                </a:cubicBezTo>
                <a:cubicBezTo>
                  <a:pt x="1761814" y="524199"/>
                  <a:pt x="1760879" y="522618"/>
                  <a:pt x="1759946" y="522618"/>
                </a:cubicBezTo>
                <a:cubicBezTo>
                  <a:pt x="1759946" y="523409"/>
                  <a:pt x="1759011" y="524199"/>
                  <a:pt x="1759011" y="524993"/>
                </a:cubicBezTo>
                <a:cubicBezTo>
                  <a:pt x="1758076" y="524993"/>
                  <a:pt x="1757141" y="525783"/>
                  <a:pt x="1757141" y="526573"/>
                </a:cubicBezTo>
                <a:cubicBezTo>
                  <a:pt x="1756205" y="527364"/>
                  <a:pt x="1756205" y="527364"/>
                  <a:pt x="1755270" y="528154"/>
                </a:cubicBezTo>
                <a:cubicBezTo>
                  <a:pt x="1754338" y="529738"/>
                  <a:pt x="1753403" y="530529"/>
                  <a:pt x="1752467" y="532109"/>
                </a:cubicBezTo>
                <a:cubicBezTo>
                  <a:pt x="1752467" y="531319"/>
                  <a:pt x="1749665" y="530529"/>
                  <a:pt x="1750597" y="530529"/>
                </a:cubicBezTo>
                <a:cubicBezTo>
                  <a:pt x="1750597" y="529738"/>
                  <a:pt x="1751532" y="528948"/>
                  <a:pt x="1751532" y="528948"/>
                </a:cubicBezTo>
                <a:cubicBezTo>
                  <a:pt x="1752467" y="528154"/>
                  <a:pt x="1753403" y="527364"/>
                  <a:pt x="1753403" y="526573"/>
                </a:cubicBezTo>
                <a:lnTo>
                  <a:pt x="1751532" y="525783"/>
                </a:lnTo>
                <a:cubicBezTo>
                  <a:pt x="1751532" y="524993"/>
                  <a:pt x="1752467" y="524199"/>
                  <a:pt x="1752467" y="523409"/>
                </a:cubicBezTo>
                <a:cubicBezTo>
                  <a:pt x="1753403" y="523409"/>
                  <a:pt x="1754338" y="522618"/>
                  <a:pt x="1754338" y="521828"/>
                </a:cubicBezTo>
                <a:cubicBezTo>
                  <a:pt x="1753403" y="521828"/>
                  <a:pt x="1753403" y="520247"/>
                  <a:pt x="1752467" y="520247"/>
                </a:cubicBezTo>
                <a:cubicBezTo>
                  <a:pt x="1752467" y="521037"/>
                  <a:pt x="1750597" y="521828"/>
                  <a:pt x="1750597" y="522618"/>
                </a:cubicBezTo>
                <a:cubicBezTo>
                  <a:pt x="1750597" y="522618"/>
                  <a:pt x="1749665" y="523409"/>
                  <a:pt x="1748729" y="524199"/>
                </a:cubicBezTo>
                <a:cubicBezTo>
                  <a:pt x="1748729" y="524993"/>
                  <a:pt x="1747794" y="524993"/>
                  <a:pt x="1747794" y="525783"/>
                </a:cubicBezTo>
                <a:cubicBezTo>
                  <a:pt x="1746859" y="526573"/>
                  <a:pt x="1746859" y="527364"/>
                  <a:pt x="1745924" y="527364"/>
                </a:cubicBezTo>
                <a:cubicBezTo>
                  <a:pt x="1745924" y="528154"/>
                  <a:pt x="1744056" y="528948"/>
                  <a:pt x="1744056" y="529738"/>
                </a:cubicBezTo>
                <a:lnTo>
                  <a:pt x="1746859" y="530529"/>
                </a:lnTo>
                <a:cubicBezTo>
                  <a:pt x="1745924" y="531319"/>
                  <a:pt x="1744988" y="532109"/>
                  <a:pt x="1744988" y="532900"/>
                </a:cubicBezTo>
                <a:cubicBezTo>
                  <a:pt x="1744056" y="532900"/>
                  <a:pt x="1744056" y="533693"/>
                  <a:pt x="1743121" y="534484"/>
                </a:cubicBezTo>
                <a:lnTo>
                  <a:pt x="1741251" y="532900"/>
                </a:lnTo>
                <a:cubicBezTo>
                  <a:pt x="1740315" y="534484"/>
                  <a:pt x="1739383" y="535274"/>
                  <a:pt x="1738448" y="536855"/>
                </a:cubicBezTo>
                <a:cubicBezTo>
                  <a:pt x="1737513" y="536065"/>
                  <a:pt x="1735642" y="535274"/>
                  <a:pt x="1735642" y="535274"/>
                </a:cubicBezTo>
                <a:cubicBezTo>
                  <a:pt x="1735642" y="534484"/>
                  <a:pt x="1737513" y="533693"/>
                  <a:pt x="1737513" y="533693"/>
                </a:cubicBezTo>
                <a:cubicBezTo>
                  <a:pt x="1737513" y="532900"/>
                  <a:pt x="1735642" y="532109"/>
                  <a:pt x="1735642" y="532109"/>
                </a:cubicBezTo>
                <a:lnTo>
                  <a:pt x="1733775" y="533693"/>
                </a:lnTo>
                <a:cubicBezTo>
                  <a:pt x="1733775" y="533693"/>
                  <a:pt x="1731904" y="532900"/>
                  <a:pt x="1731904" y="532109"/>
                </a:cubicBezTo>
                <a:lnTo>
                  <a:pt x="1733775" y="530529"/>
                </a:lnTo>
                <a:cubicBezTo>
                  <a:pt x="1732840" y="530529"/>
                  <a:pt x="1731904" y="529738"/>
                  <a:pt x="1730969" y="529738"/>
                </a:cubicBezTo>
                <a:cubicBezTo>
                  <a:pt x="1730969" y="528948"/>
                  <a:pt x="1730037" y="531319"/>
                  <a:pt x="1730037" y="531319"/>
                </a:cubicBezTo>
                <a:cubicBezTo>
                  <a:pt x="1729102" y="531319"/>
                  <a:pt x="1728166" y="529738"/>
                  <a:pt x="1727231" y="529738"/>
                </a:cubicBezTo>
                <a:cubicBezTo>
                  <a:pt x="1726296" y="531319"/>
                  <a:pt x="1725361" y="532109"/>
                  <a:pt x="1724428" y="532900"/>
                </a:cubicBezTo>
                <a:cubicBezTo>
                  <a:pt x="1723493" y="533693"/>
                  <a:pt x="1723493" y="534484"/>
                  <a:pt x="1722558" y="535274"/>
                </a:cubicBezTo>
                <a:cubicBezTo>
                  <a:pt x="1722558" y="535274"/>
                  <a:pt x="1721623" y="536065"/>
                  <a:pt x="1721623" y="536855"/>
                </a:cubicBezTo>
                <a:cubicBezTo>
                  <a:pt x="1720687" y="536855"/>
                  <a:pt x="1719755" y="538439"/>
                  <a:pt x="1719755" y="538439"/>
                </a:cubicBezTo>
                <a:cubicBezTo>
                  <a:pt x="1719755" y="539229"/>
                  <a:pt x="1721623" y="540020"/>
                  <a:pt x="1721623" y="540020"/>
                </a:cubicBezTo>
                <a:cubicBezTo>
                  <a:pt x="1721623" y="540810"/>
                  <a:pt x="1720687" y="541601"/>
                  <a:pt x="1719755" y="541601"/>
                </a:cubicBezTo>
                <a:cubicBezTo>
                  <a:pt x="1719755" y="542394"/>
                  <a:pt x="1718820" y="543185"/>
                  <a:pt x="1718820" y="543185"/>
                </a:cubicBezTo>
                <a:cubicBezTo>
                  <a:pt x="1716949" y="542394"/>
                  <a:pt x="1716014" y="541601"/>
                  <a:pt x="1714147" y="540810"/>
                </a:cubicBezTo>
                <a:cubicBezTo>
                  <a:pt x="1714147" y="540020"/>
                  <a:pt x="1716014" y="539229"/>
                  <a:pt x="1716014" y="539229"/>
                </a:cubicBezTo>
                <a:cubicBezTo>
                  <a:pt x="1716014" y="538439"/>
                  <a:pt x="1714147" y="537649"/>
                  <a:pt x="1714147" y="537649"/>
                </a:cubicBezTo>
                <a:cubicBezTo>
                  <a:pt x="1713211" y="536855"/>
                  <a:pt x="1712276" y="536855"/>
                  <a:pt x="1711341" y="536065"/>
                </a:cubicBezTo>
                <a:cubicBezTo>
                  <a:pt x="1711341" y="536065"/>
                  <a:pt x="1710406" y="535274"/>
                  <a:pt x="1709474" y="535274"/>
                </a:cubicBezTo>
                <a:cubicBezTo>
                  <a:pt x="1708538" y="534484"/>
                  <a:pt x="1708538" y="533693"/>
                  <a:pt x="1707603" y="533693"/>
                </a:cubicBezTo>
                <a:lnTo>
                  <a:pt x="1705733" y="532109"/>
                </a:lnTo>
                <a:lnTo>
                  <a:pt x="1706668" y="530529"/>
                </a:lnTo>
                <a:cubicBezTo>
                  <a:pt x="1707603" y="529738"/>
                  <a:pt x="1708538" y="528948"/>
                  <a:pt x="1708538" y="528948"/>
                </a:cubicBezTo>
                <a:cubicBezTo>
                  <a:pt x="1709474" y="528948"/>
                  <a:pt x="1710406" y="529738"/>
                  <a:pt x="1710406" y="529738"/>
                </a:cubicBezTo>
                <a:cubicBezTo>
                  <a:pt x="1711341" y="529738"/>
                  <a:pt x="1711341" y="528154"/>
                  <a:pt x="1712276" y="528154"/>
                </a:cubicBezTo>
                <a:cubicBezTo>
                  <a:pt x="1711341" y="527364"/>
                  <a:pt x="1709474" y="526573"/>
                  <a:pt x="1708538" y="525783"/>
                </a:cubicBezTo>
                <a:cubicBezTo>
                  <a:pt x="1707603" y="525783"/>
                  <a:pt x="1707603" y="527364"/>
                  <a:pt x="1706668" y="527364"/>
                </a:cubicBezTo>
                <a:lnTo>
                  <a:pt x="1704800" y="525783"/>
                </a:lnTo>
                <a:cubicBezTo>
                  <a:pt x="1703865" y="526573"/>
                  <a:pt x="1702930" y="527364"/>
                  <a:pt x="1702930" y="528154"/>
                </a:cubicBezTo>
                <a:cubicBezTo>
                  <a:pt x="1701995" y="528154"/>
                  <a:pt x="1701995" y="528948"/>
                  <a:pt x="1701059" y="529738"/>
                </a:cubicBezTo>
                <a:cubicBezTo>
                  <a:pt x="1701059" y="530529"/>
                  <a:pt x="1700127" y="530529"/>
                  <a:pt x="1700127" y="531319"/>
                </a:cubicBezTo>
                <a:cubicBezTo>
                  <a:pt x="1699192" y="532109"/>
                  <a:pt x="1698257" y="532900"/>
                  <a:pt x="1698257" y="532900"/>
                </a:cubicBezTo>
                <a:cubicBezTo>
                  <a:pt x="1698257" y="533693"/>
                  <a:pt x="1696386" y="534484"/>
                  <a:pt x="1696386" y="534484"/>
                </a:cubicBezTo>
                <a:cubicBezTo>
                  <a:pt x="1696386" y="535274"/>
                  <a:pt x="1698257" y="536065"/>
                  <a:pt x="1698257" y="536065"/>
                </a:cubicBezTo>
                <a:cubicBezTo>
                  <a:pt x="1699192" y="536065"/>
                  <a:pt x="1701059" y="537649"/>
                  <a:pt x="1701059" y="537649"/>
                </a:cubicBezTo>
                <a:cubicBezTo>
                  <a:pt x="1700127" y="537649"/>
                  <a:pt x="1699192" y="539229"/>
                  <a:pt x="1699192" y="539229"/>
                </a:cubicBezTo>
                <a:cubicBezTo>
                  <a:pt x="1698257" y="539229"/>
                  <a:pt x="1697321" y="538439"/>
                  <a:pt x="1697321" y="537649"/>
                </a:cubicBezTo>
                <a:cubicBezTo>
                  <a:pt x="1696386" y="537649"/>
                  <a:pt x="1695451" y="536855"/>
                  <a:pt x="1694519" y="536855"/>
                </a:cubicBezTo>
                <a:cubicBezTo>
                  <a:pt x="1694519" y="536065"/>
                  <a:pt x="1693584" y="535274"/>
                  <a:pt x="1692648" y="535274"/>
                </a:cubicBezTo>
                <a:cubicBezTo>
                  <a:pt x="1692648" y="535274"/>
                  <a:pt x="1691713" y="533693"/>
                  <a:pt x="1690778" y="533693"/>
                </a:cubicBezTo>
                <a:cubicBezTo>
                  <a:pt x="1690778" y="533693"/>
                  <a:pt x="1689846" y="535274"/>
                  <a:pt x="1688910" y="536065"/>
                </a:cubicBezTo>
                <a:lnTo>
                  <a:pt x="1687975" y="537649"/>
                </a:lnTo>
                <a:cubicBezTo>
                  <a:pt x="1687040" y="537649"/>
                  <a:pt x="1686105" y="536065"/>
                  <a:pt x="1685169" y="536065"/>
                </a:cubicBezTo>
                <a:cubicBezTo>
                  <a:pt x="1685169" y="536065"/>
                  <a:pt x="1684237" y="534484"/>
                  <a:pt x="1683302" y="534484"/>
                </a:cubicBezTo>
                <a:cubicBezTo>
                  <a:pt x="1683302" y="534484"/>
                  <a:pt x="1682367" y="536065"/>
                  <a:pt x="1681431" y="536855"/>
                </a:cubicBezTo>
                <a:lnTo>
                  <a:pt x="1680496" y="538439"/>
                </a:lnTo>
                <a:cubicBezTo>
                  <a:pt x="1679564" y="538439"/>
                  <a:pt x="1678629" y="537649"/>
                  <a:pt x="1678629" y="536855"/>
                </a:cubicBezTo>
                <a:cubicBezTo>
                  <a:pt x="1677693" y="536855"/>
                  <a:pt x="1679564" y="535274"/>
                  <a:pt x="1679564" y="535274"/>
                </a:cubicBezTo>
                <a:cubicBezTo>
                  <a:pt x="1680496" y="534484"/>
                  <a:pt x="1681431" y="533693"/>
                  <a:pt x="1681431" y="533693"/>
                </a:cubicBezTo>
                <a:cubicBezTo>
                  <a:pt x="1681431" y="532900"/>
                  <a:pt x="1679564" y="532109"/>
                  <a:pt x="1679564" y="532109"/>
                </a:cubicBezTo>
                <a:cubicBezTo>
                  <a:pt x="1679564" y="531319"/>
                  <a:pt x="1680496" y="530529"/>
                  <a:pt x="1680496" y="530529"/>
                </a:cubicBezTo>
                <a:cubicBezTo>
                  <a:pt x="1680496" y="529738"/>
                  <a:pt x="1678629" y="529738"/>
                  <a:pt x="1678629" y="528948"/>
                </a:cubicBezTo>
                <a:cubicBezTo>
                  <a:pt x="1678629" y="528154"/>
                  <a:pt x="1680496" y="527364"/>
                  <a:pt x="1680496" y="527364"/>
                </a:cubicBezTo>
                <a:cubicBezTo>
                  <a:pt x="1680496" y="526573"/>
                  <a:pt x="1678629" y="526573"/>
                  <a:pt x="1678629" y="525783"/>
                </a:cubicBezTo>
                <a:cubicBezTo>
                  <a:pt x="1678629" y="524993"/>
                  <a:pt x="1679564" y="524199"/>
                  <a:pt x="1679564" y="524199"/>
                </a:cubicBezTo>
                <a:cubicBezTo>
                  <a:pt x="1679564" y="523409"/>
                  <a:pt x="1677693" y="523409"/>
                  <a:pt x="1677693" y="522618"/>
                </a:cubicBezTo>
                <a:cubicBezTo>
                  <a:pt x="1677693" y="523409"/>
                  <a:pt x="1676758" y="524199"/>
                  <a:pt x="1675823" y="524199"/>
                </a:cubicBezTo>
                <a:cubicBezTo>
                  <a:pt x="1675823" y="524993"/>
                  <a:pt x="1674891" y="525783"/>
                  <a:pt x="1674891" y="526573"/>
                </a:cubicBezTo>
                <a:cubicBezTo>
                  <a:pt x="1673956" y="526573"/>
                  <a:pt x="1673020" y="527364"/>
                  <a:pt x="1673020" y="528154"/>
                </a:cubicBezTo>
                <a:cubicBezTo>
                  <a:pt x="1673020" y="528154"/>
                  <a:pt x="1674891" y="528948"/>
                  <a:pt x="1674891" y="529738"/>
                </a:cubicBezTo>
                <a:cubicBezTo>
                  <a:pt x="1674891" y="529738"/>
                  <a:pt x="1673020" y="530529"/>
                  <a:pt x="1673956" y="531319"/>
                </a:cubicBezTo>
                <a:lnTo>
                  <a:pt x="1675823" y="532109"/>
                </a:lnTo>
                <a:cubicBezTo>
                  <a:pt x="1675823" y="532900"/>
                  <a:pt x="1673956" y="533693"/>
                  <a:pt x="1673956" y="534484"/>
                </a:cubicBezTo>
                <a:lnTo>
                  <a:pt x="1675823" y="535274"/>
                </a:lnTo>
                <a:cubicBezTo>
                  <a:pt x="1675823" y="536065"/>
                  <a:pt x="1674891" y="537649"/>
                  <a:pt x="1674891" y="537649"/>
                </a:cubicBezTo>
                <a:cubicBezTo>
                  <a:pt x="1673956" y="537649"/>
                  <a:pt x="1673020" y="536065"/>
                  <a:pt x="1672085" y="536065"/>
                </a:cubicBezTo>
                <a:cubicBezTo>
                  <a:pt x="1672085" y="536065"/>
                  <a:pt x="1671150" y="534484"/>
                  <a:pt x="1670218" y="534484"/>
                </a:cubicBezTo>
                <a:cubicBezTo>
                  <a:pt x="1670218" y="534484"/>
                  <a:pt x="1669282" y="536855"/>
                  <a:pt x="1668347" y="536065"/>
                </a:cubicBezTo>
                <a:cubicBezTo>
                  <a:pt x="1668347" y="536065"/>
                  <a:pt x="1667412" y="535274"/>
                  <a:pt x="1666477" y="535274"/>
                </a:cubicBezTo>
                <a:cubicBezTo>
                  <a:pt x="1665545" y="534484"/>
                  <a:pt x="1665545" y="534484"/>
                  <a:pt x="1664609" y="533693"/>
                </a:cubicBezTo>
                <a:cubicBezTo>
                  <a:pt x="1663674" y="533693"/>
                  <a:pt x="1662739" y="532900"/>
                  <a:pt x="1662739" y="532109"/>
                </a:cubicBezTo>
                <a:cubicBezTo>
                  <a:pt x="1661803" y="532109"/>
                  <a:pt x="1660868" y="531319"/>
                  <a:pt x="1659936" y="531319"/>
                </a:cubicBezTo>
                <a:lnTo>
                  <a:pt x="1659001" y="532900"/>
                </a:lnTo>
                <a:cubicBezTo>
                  <a:pt x="1658066" y="532900"/>
                  <a:pt x="1657130" y="531319"/>
                  <a:pt x="1657130" y="531319"/>
                </a:cubicBezTo>
                <a:cubicBezTo>
                  <a:pt x="1656195" y="531319"/>
                  <a:pt x="1655263" y="532900"/>
                  <a:pt x="1655263" y="532900"/>
                </a:cubicBezTo>
                <a:cubicBezTo>
                  <a:pt x="1655263" y="533693"/>
                  <a:pt x="1657130" y="534484"/>
                  <a:pt x="1657130" y="534484"/>
                </a:cubicBezTo>
                <a:cubicBezTo>
                  <a:pt x="1657130" y="535274"/>
                  <a:pt x="1656195" y="536065"/>
                  <a:pt x="1655263" y="536065"/>
                </a:cubicBezTo>
                <a:cubicBezTo>
                  <a:pt x="1655263" y="536855"/>
                  <a:pt x="1654328" y="537649"/>
                  <a:pt x="1654328" y="538439"/>
                </a:cubicBezTo>
                <a:cubicBezTo>
                  <a:pt x="1652457" y="536855"/>
                  <a:pt x="1651522" y="536065"/>
                  <a:pt x="1649654" y="535274"/>
                </a:cubicBezTo>
                <a:cubicBezTo>
                  <a:pt x="1650587" y="534484"/>
                  <a:pt x="1650587" y="534484"/>
                  <a:pt x="1651522" y="533693"/>
                </a:cubicBezTo>
                <a:lnTo>
                  <a:pt x="1653392" y="532109"/>
                </a:lnTo>
                <a:cubicBezTo>
                  <a:pt x="1653392" y="531319"/>
                  <a:pt x="1651522" y="530529"/>
                  <a:pt x="1650587" y="530529"/>
                </a:cubicBezTo>
                <a:cubicBezTo>
                  <a:pt x="1650587" y="530529"/>
                  <a:pt x="1648719" y="529738"/>
                  <a:pt x="1648719" y="528948"/>
                </a:cubicBezTo>
                <a:cubicBezTo>
                  <a:pt x="1648719" y="528948"/>
                  <a:pt x="1650587" y="528154"/>
                  <a:pt x="1650587" y="527364"/>
                </a:cubicBezTo>
                <a:cubicBezTo>
                  <a:pt x="1650587" y="527364"/>
                  <a:pt x="1648719" y="526573"/>
                  <a:pt x="1648719" y="525783"/>
                </a:cubicBezTo>
                <a:cubicBezTo>
                  <a:pt x="1648719" y="525783"/>
                  <a:pt x="1649654" y="524993"/>
                  <a:pt x="1649654" y="524199"/>
                </a:cubicBezTo>
                <a:cubicBezTo>
                  <a:pt x="1650587" y="524199"/>
                  <a:pt x="1651522" y="522618"/>
                  <a:pt x="1651522" y="522618"/>
                </a:cubicBezTo>
                <a:cubicBezTo>
                  <a:pt x="1651522" y="521828"/>
                  <a:pt x="1649654" y="521828"/>
                  <a:pt x="1649654" y="521037"/>
                </a:cubicBezTo>
                <a:cubicBezTo>
                  <a:pt x="1648719" y="522618"/>
                  <a:pt x="1647784" y="523409"/>
                  <a:pt x="1645913" y="524993"/>
                </a:cubicBezTo>
                <a:lnTo>
                  <a:pt x="1644981" y="526573"/>
                </a:lnTo>
                <a:cubicBezTo>
                  <a:pt x="1644981" y="526573"/>
                  <a:pt x="1646849" y="527364"/>
                  <a:pt x="1646849" y="528154"/>
                </a:cubicBezTo>
                <a:lnTo>
                  <a:pt x="1648719" y="528948"/>
                </a:lnTo>
                <a:cubicBezTo>
                  <a:pt x="1648719" y="529738"/>
                  <a:pt x="1647784" y="530529"/>
                  <a:pt x="1646849" y="531319"/>
                </a:cubicBezTo>
                <a:cubicBezTo>
                  <a:pt x="1646849" y="531319"/>
                  <a:pt x="1645913" y="532109"/>
                  <a:pt x="1645913" y="532900"/>
                </a:cubicBezTo>
                <a:cubicBezTo>
                  <a:pt x="1644046" y="532109"/>
                  <a:pt x="1643111" y="531319"/>
                  <a:pt x="1641240" y="529738"/>
                </a:cubicBezTo>
                <a:cubicBezTo>
                  <a:pt x="1641240" y="530529"/>
                  <a:pt x="1640308" y="531319"/>
                  <a:pt x="1640308" y="532109"/>
                </a:cubicBezTo>
                <a:cubicBezTo>
                  <a:pt x="1639373" y="532109"/>
                  <a:pt x="1639373" y="532900"/>
                  <a:pt x="1638437" y="533693"/>
                </a:cubicBezTo>
                <a:cubicBezTo>
                  <a:pt x="1637502" y="533693"/>
                  <a:pt x="1637502" y="535274"/>
                  <a:pt x="1636567" y="535274"/>
                </a:cubicBezTo>
                <a:lnTo>
                  <a:pt x="1634700" y="533693"/>
                </a:lnTo>
                <a:lnTo>
                  <a:pt x="1636567" y="532109"/>
                </a:lnTo>
                <a:cubicBezTo>
                  <a:pt x="1636567" y="532109"/>
                  <a:pt x="1633764" y="531319"/>
                  <a:pt x="1633764" y="530529"/>
                </a:cubicBezTo>
                <a:cubicBezTo>
                  <a:pt x="1633764" y="530529"/>
                  <a:pt x="1635635" y="529738"/>
                  <a:pt x="1635635" y="528948"/>
                </a:cubicBezTo>
                <a:cubicBezTo>
                  <a:pt x="1634700" y="528948"/>
                  <a:pt x="1634700" y="528154"/>
                  <a:pt x="1633764" y="527364"/>
                </a:cubicBezTo>
                <a:cubicBezTo>
                  <a:pt x="1632829" y="527364"/>
                  <a:pt x="1631894" y="526573"/>
                  <a:pt x="1631894" y="526573"/>
                </a:cubicBezTo>
                <a:cubicBezTo>
                  <a:pt x="1630959" y="526573"/>
                  <a:pt x="1630026" y="528154"/>
                  <a:pt x="1630026" y="528154"/>
                </a:cubicBezTo>
                <a:cubicBezTo>
                  <a:pt x="1629091" y="528948"/>
                  <a:pt x="1629091" y="529738"/>
                  <a:pt x="1628156" y="529738"/>
                </a:cubicBezTo>
                <a:cubicBezTo>
                  <a:pt x="1628156" y="530529"/>
                  <a:pt x="1627221" y="531319"/>
                  <a:pt x="1627221" y="531319"/>
                </a:cubicBezTo>
                <a:cubicBezTo>
                  <a:pt x="1626285" y="532109"/>
                  <a:pt x="1625353" y="533693"/>
                  <a:pt x="1625353" y="533693"/>
                </a:cubicBezTo>
                <a:cubicBezTo>
                  <a:pt x="1624418" y="533693"/>
                  <a:pt x="1623483" y="532109"/>
                  <a:pt x="1623483" y="532109"/>
                </a:cubicBezTo>
                <a:cubicBezTo>
                  <a:pt x="1622547" y="532109"/>
                  <a:pt x="1621612" y="531319"/>
                  <a:pt x="1620677" y="530529"/>
                </a:cubicBezTo>
                <a:lnTo>
                  <a:pt x="1622547" y="528948"/>
                </a:lnTo>
                <a:lnTo>
                  <a:pt x="1620677" y="527364"/>
                </a:lnTo>
                <a:cubicBezTo>
                  <a:pt x="1620677" y="528154"/>
                  <a:pt x="1618810" y="528948"/>
                  <a:pt x="1618810" y="529738"/>
                </a:cubicBezTo>
                <a:lnTo>
                  <a:pt x="1620677" y="530529"/>
                </a:lnTo>
                <a:cubicBezTo>
                  <a:pt x="1620677" y="531319"/>
                  <a:pt x="1619745" y="532109"/>
                  <a:pt x="1619745" y="532900"/>
                </a:cubicBezTo>
                <a:cubicBezTo>
                  <a:pt x="1618810" y="532900"/>
                  <a:pt x="1617874" y="533693"/>
                  <a:pt x="1617874" y="534484"/>
                </a:cubicBezTo>
                <a:cubicBezTo>
                  <a:pt x="1617874" y="534484"/>
                  <a:pt x="1616007" y="535274"/>
                  <a:pt x="1616007" y="536065"/>
                </a:cubicBezTo>
                <a:cubicBezTo>
                  <a:pt x="1616007" y="536065"/>
                  <a:pt x="1618810" y="536855"/>
                  <a:pt x="1617874" y="537649"/>
                </a:cubicBezTo>
                <a:cubicBezTo>
                  <a:pt x="1617874" y="537649"/>
                  <a:pt x="1616939" y="538439"/>
                  <a:pt x="1616939" y="539229"/>
                </a:cubicBezTo>
                <a:cubicBezTo>
                  <a:pt x="1616007" y="540020"/>
                  <a:pt x="1616007" y="540810"/>
                  <a:pt x="1615072" y="540810"/>
                </a:cubicBezTo>
                <a:lnTo>
                  <a:pt x="1613201" y="539229"/>
                </a:lnTo>
                <a:cubicBezTo>
                  <a:pt x="1612266" y="540020"/>
                  <a:pt x="1612266" y="540810"/>
                  <a:pt x="1611334" y="541601"/>
                </a:cubicBezTo>
                <a:cubicBezTo>
                  <a:pt x="1610398" y="540810"/>
                  <a:pt x="1610398" y="540810"/>
                  <a:pt x="1609463" y="540020"/>
                </a:cubicBezTo>
                <a:cubicBezTo>
                  <a:pt x="1608528" y="539229"/>
                  <a:pt x="1607593" y="539229"/>
                  <a:pt x="1607593" y="538439"/>
                </a:cubicBezTo>
                <a:cubicBezTo>
                  <a:pt x="1606657" y="538439"/>
                  <a:pt x="1605725" y="537649"/>
                  <a:pt x="1604790" y="537649"/>
                </a:cubicBezTo>
                <a:cubicBezTo>
                  <a:pt x="1604790" y="536855"/>
                  <a:pt x="1606657" y="536065"/>
                  <a:pt x="1606657" y="535274"/>
                </a:cubicBezTo>
                <a:lnTo>
                  <a:pt x="1604790" y="534484"/>
                </a:lnTo>
                <a:cubicBezTo>
                  <a:pt x="1604790" y="533693"/>
                  <a:pt x="1602919" y="532900"/>
                  <a:pt x="1602919" y="532900"/>
                </a:cubicBezTo>
                <a:cubicBezTo>
                  <a:pt x="1602919" y="532900"/>
                  <a:pt x="1604790" y="531319"/>
                  <a:pt x="1603855" y="531319"/>
                </a:cubicBezTo>
                <a:cubicBezTo>
                  <a:pt x="1603855" y="530529"/>
                  <a:pt x="1602919" y="529738"/>
                  <a:pt x="1601984" y="529738"/>
                </a:cubicBezTo>
                <a:cubicBezTo>
                  <a:pt x="1601984" y="529738"/>
                  <a:pt x="1601049" y="531319"/>
                  <a:pt x="1600117" y="531319"/>
                </a:cubicBezTo>
                <a:cubicBezTo>
                  <a:pt x="1600117" y="531319"/>
                  <a:pt x="1599182" y="530529"/>
                  <a:pt x="1598246" y="530529"/>
                </a:cubicBezTo>
                <a:lnTo>
                  <a:pt x="1596376" y="528948"/>
                </a:lnTo>
                <a:cubicBezTo>
                  <a:pt x="1595444" y="528948"/>
                  <a:pt x="1595444" y="529738"/>
                  <a:pt x="1594508" y="530529"/>
                </a:cubicBezTo>
                <a:cubicBezTo>
                  <a:pt x="1594508" y="531319"/>
                  <a:pt x="1593573" y="532109"/>
                  <a:pt x="1593573" y="532109"/>
                </a:cubicBezTo>
                <a:cubicBezTo>
                  <a:pt x="1592638" y="532900"/>
                  <a:pt x="1591703" y="533693"/>
                  <a:pt x="1591703" y="534484"/>
                </a:cubicBezTo>
                <a:cubicBezTo>
                  <a:pt x="1590767" y="534484"/>
                  <a:pt x="1590767" y="535274"/>
                  <a:pt x="1589835" y="536065"/>
                </a:cubicBezTo>
                <a:lnTo>
                  <a:pt x="1587965" y="534484"/>
                </a:lnTo>
                <a:cubicBezTo>
                  <a:pt x="1587029" y="534484"/>
                  <a:pt x="1587029" y="536065"/>
                  <a:pt x="1586097" y="536065"/>
                </a:cubicBezTo>
                <a:cubicBezTo>
                  <a:pt x="1586097" y="536065"/>
                  <a:pt x="1584227" y="534484"/>
                  <a:pt x="1584227" y="535274"/>
                </a:cubicBezTo>
                <a:cubicBezTo>
                  <a:pt x="1583291" y="535274"/>
                  <a:pt x="1583291" y="536065"/>
                  <a:pt x="1582356" y="536855"/>
                </a:cubicBezTo>
                <a:lnTo>
                  <a:pt x="1581424" y="538439"/>
                </a:lnTo>
                <a:cubicBezTo>
                  <a:pt x="1580489" y="538439"/>
                  <a:pt x="1579554" y="537649"/>
                  <a:pt x="1578618" y="536855"/>
                </a:cubicBezTo>
                <a:cubicBezTo>
                  <a:pt x="1578618" y="536855"/>
                  <a:pt x="1577683" y="536065"/>
                  <a:pt x="1576748" y="536065"/>
                </a:cubicBezTo>
                <a:cubicBezTo>
                  <a:pt x="1577683" y="536065"/>
                  <a:pt x="1578618" y="534484"/>
                  <a:pt x="1578618" y="533693"/>
                </a:cubicBezTo>
                <a:cubicBezTo>
                  <a:pt x="1578618" y="533693"/>
                  <a:pt x="1579554" y="532900"/>
                  <a:pt x="1580489" y="532109"/>
                </a:cubicBezTo>
                <a:cubicBezTo>
                  <a:pt x="1580489" y="531319"/>
                  <a:pt x="1581424" y="531319"/>
                  <a:pt x="1581424" y="530529"/>
                </a:cubicBezTo>
                <a:cubicBezTo>
                  <a:pt x="1582356" y="529738"/>
                  <a:pt x="1582356" y="528948"/>
                  <a:pt x="1583291" y="528948"/>
                </a:cubicBezTo>
                <a:cubicBezTo>
                  <a:pt x="1581424" y="528154"/>
                  <a:pt x="1580489" y="526573"/>
                  <a:pt x="1578618" y="525783"/>
                </a:cubicBezTo>
                <a:cubicBezTo>
                  <a:pt x="1578618" y="526573"/>
                  <a:pt x="1577683" y="527364"/>
                  <a:pt x="1577683" y="528154"/>
                </a:cubicBezTo>
                <a:lnTo>
                  <a:pt x="1575816" y="529738"/>
                </a:lnTo>
                <a:cubicBezTo>
                  <a:pt x="1574880" y="529738"/>
                  <a:pt x="1573945" y="528154"/>
                  <a:pt x="1573945" y="528154"/>
                </a:cubicBezTo>
                <a:cubicBezTo>
                  <a:pt x="1573010" y="528154"/>
                  <a:pt x="1573010" y="529738"/>
                  <a:pt x="1572075" y="529738"/>
                </a:cubicBezTo>
                <a:cubicBezTo>
                  <a:pt x="1572075" y="529738"/>
                  <a:pt x="1570207" y="528154"/>
                  <a:pt x="1570207" y="528948"/>
                </a:cubicBezTo>
                <a:cubicBezTo>
                  <a:pt x="1569272" y="528948"/>
                  <a:pt x="1569272" y="529738"/>
                  <a:pt x="1568337" y="530529"/>
                </a:cubicBezTo>
                <a:cubicBezTo>
                  <a:pt x="1568337" y="531319"/>
                  <a:pt x="1567401" y="531319"/>
                  <a:pt x="1566466" y="532109"/>
                </a:cubicBezTo>
                <a:cubicBezTo>
                  <a:pt x="1566466" y="532900"/>
                  <a:pt x="1565534" y="533693"/>
                  <a:pt x="1565534" y="533693"/>
                </a:cubicBezTo>
                <a:cubicBezTo>
                  <a:pt x="1564599" y="534484"/>
                  <a:pt x="1564599" y="535274"/>
                  <a:pt x="1563663" y="536065"/>
                </a:cubicBezTo>
                <a:lnTo>
                  <a:pt x="1561793" y="534484"/>
                </a:lnTo>
                <a:cubicBezTo>
                  <a:pt x="1560861" y="534484"/>
                  <a:pt x="1560861" y="536065"/>
                  <a:pt x="1559926" y="536065"/>
                </a:cubicBezTo>
                <a:cubicBezTo>
                  <a:pt x="1558990" y="535274"/>
                  <a:pt x="1558990" y="535274"/>
                  <a:pt x="1558055" y="534484"/>
                </a:cubicBezTo>
                <a:lnTo>
                  <a:pt x="1556188" y="533693"/>
                </a:lnTo>
                <a:cubicBezTo>
                  <a:pt x="1556188" y="532900"/>
                  <a:pt x="1558055" y="532109"/>
                  <a:pt x="1557120" y="531319"/>
                </a:cubicBezTo>
                <a:cubicBezTo>
                  <a:pt x="1557120" y="531319"/>
                  <a:pt x="1556188" y="530529"/>
                  <a:pt x="1555252" y="530529"/>
                </a:cubicBezTo>
                <a:cubicBezTo>
                  <a:pt x="1554317" y="529738"/>
                  <a:pt x="1554317" y="529738"/>
                  <a:pt x="1553382" y="528948"/>
                </a:cubicBezTo>
                <a:cubicBezTo>
                  <a:pt x="1552447" y="528948"/>
                  <a:pt x="1552447" y="530529"/>
                  <a:pt x="1551514" y="530529"/>
                </a:cubicBezTo>
                <a:cubicBezTo>
                  <a:pt x="1551514" y="530529"/>
                  <a:pt x="1549644" y="528948"/>
                  <a:pt x="1549644" y="529738"/>
                </a:cubicBezTo>
                <a:lnTo>
                  <a:pt x="1547773" y="531319"/>
                </a:lnTo>
                <a:cubicBezTo>
                  <a:pt x="1547773" y="531319"/>
                  <a:pt x="1549644" y="532900"/>
                  <a:pt x="1550579" y="532109"/>
                </a:cubicBezTo>
                <a:lnTo>
                  <a:pt x="1551514" y="530529"/>
                </a:lnTo>
                <a:cubicBezTo>
                  <a:pt x="1552447" y="531319"/>
                  <a:pt x="1553382" y="532109"/>
                  <a:pt x="1553382" y="532109"/>
                </a:cubicBezTo>
                <a:lnTo>
                  <a:pt x="1552447" y="533693"/>
                </a:lnTo>
                <a:cubicBezTo>
                  <a:pt x="1551514" y="534484"/>
                  <a:pt x="1551514" y="535274"/>
                  <a:pt x="1550579" y="535274"/>
                </a:cubicBezTo>
                <a:cubicBezTo>
                  <a:pt x="1550579" y="536065"/>
                  <a:pt x="1549644" y="537649"/>
                  <a:pt x="1548709" y="537649"/>
                </a:cubicBezTo>
                <a:cubicBezTo>
                  <a:pt x="1548709" y="537649"/>
                  <a:pt x="1547773" y="536065"/>
                  <a:pt x="1546838" y="536065"/>
                </a:cubicBezTo>
                <a:lnTo>
                  <a:pt x="1548709" y="534484"/>
                </a:lnTo>
                <a:cubicBezTo>
                  <a:pt x="1548709" y="533693"/>
                  <a:pt x="1546838" y="532900"/>
                  <a:pt x="1546838" y="532900"/>
                </a:cubicBezTo>
                <a:cubicBezTo>
                  <a:pt x="1545906" y="532109"/>
                  <a:pt x="1544971" y="532109"/>
                  <a:pt x="1544036" y="531319"/>
                </a:cubicBezTo>
                <a:cubicBezTo>
                  <a:pt x="1544036" y="532109"/>
                  <a:pt x="1543100" y="532900"/>
                  <a:pt x="1543100" y="533693"/>
                </a:cubicBezTo>
                <a:cubicBezTo>
                  <a:pt x="1542165" y="533693"/>
                  <a:pt x="1541233" y="534484"/>
                  <a:pt x="1541233" y="535274"/>
                </a:cubicBezTo>
                <a:lnTo>
                  <a:pt x="1543100" y="536065"/>
                </a:lnTo>
                <a:cubicBezTo>
                  <a:pt x="1543100" y="536855"/>
                  <a:pt x="1542165" y="537649"/>
                  <a:pt x="1541233" y="538439"/>
                </a:cubicBezTo>
                <a:cubicBezTo>
                  <a:pt x="1541233" y="538439"/>
                  <a:pt x="1540298" y="539229"/>
                  <a:pt x="1540298" y="540020"/>
                </a:cubicBezTo>
                <a:cubicBezTo>
                  <a:pt x="1540298" y="540810"/>
                  <a:pt x="1538427" y="541601"/>
                  <a:pt x="1538427" y="541601"/>
                </a:cubicBezTo>
                <a:cubicBezTo>
                  <a:pt x="1538427" y="540810"/>
                  <a:pt x="1536557" y="540810"/>
                  <a:pt x="1536557" y="540020"/>
                </a:cubicBezTo>
                <a:cubicBezTo>
                  <a:pt x="1536557" y="540020"/>
                  <a:pt x="1538427" y="539229"/>
                  <a:pt x="1538427" y="538439"/>
                </a:cubicBezTo>
                <a:cubicBezTo>
                  <a:pt x="1537492" y="538439"/>
                  <a:pt x="1535624" y="537649"/>
                  <a:pt x="1535624" y="537649"/>
                </a:cubicBezTo>
                <a:cubicBezTo>
                  <a:pt x="1535624" y="536855"/>
                  <a:pt x="1537492" y="536065"/>
                  <a:pt x="1537492" y="535274"/>
                </a:cubicBezTo>
                <a:cubicBezTo>
                  <a:pt x="1538427" y="535274"/>
                  <a:pt x="1538427" y="534484"/>
                  <a:pt x="1539362" y="533693"/>
                </a:cubicBezTo>
                <a:lnTo>
                  <a:pt x="1540298" y="532109"/>
                </a:lnTo>
                <a:lnTo>
                  <a:pt x="1538427" y="530529"/>
                </a:lnTo>
                <a:cubicBezTo>
                  <a:pt x="1538427" y="530529"/>
                  <a:pt x="1537492" y="532109"/>
                  <a:pt x="1536557" y="532109"/>
                </a:cubicBezTo>
                <a:cubicBezTo>
                  <a:pt x="1536557" y="532109"/>
                  <a:pt x="1535624" y="531319"/>
                  <a:pt x="1534689" y="531319"/>
                </a:cubicBezTo>
                <a:cubicBezTo>
                  <a:pt x="1534689" y="530529"/>
                  <a:pt x="1533754" y="530529"/>
                  <a:pt x="1532819" y="529738"/>
                </a:cubicBezTo>
                <a:lnTo>
                  <a:pt x="1534689" y="528154"/>
                </a:lnTo>
                <a:cubicBezTo>
                  <a:pt x="1534689" y="527364"/>
                  <a:pt x="1531883" y="527364"/>
                  <a:pt x="1531883" y="526573"/>
                </a:cubicBezTo>
                <a:cubicBezTo>
                  <a:pt x="1532819" y="525783"/>
                  <a:pt x="1533754" y="525783"/>
                  <a:pt x="1533754" y="524993"/>
                </a:cubicBezTo>
                <a:cubicBezTo>
                  <a:pt x="1533754" y="524199"/>
                  <a:pt x="1531883" y="524199"/>
                  <a:pt x="1531883" y="523409"/>
                </a:cubicBezTo>
                <a:cubicBezTo>
                  <a:pt x="1531883" y="523409"/>
                  <a:pt x="1532819" y="521828"/>
                  <a:pt x="1533754" y="521828"/>
                </a:cubicBezTo>
                <a:lnTo>
                  <a:pt x="1534689" y="520247"/>
                </a:lnTo>
                <a:cubicBezTo>
                  <a:pt x="1534689" y="519453"/>
                  <a:pt x="1532819" y="519453"/>
                  <a:pt x="1532819" y="518663"/>
                </a:cubicBezTo>
                <a:cubicBezTo>
                  <a:pt x="1532819" y="519453"/>
                  <a:pt x="1531883" y="519453"/>
                  <a:pt x="1530951" y="520247"/>
                </a:cubicBezTo>
                <a:cubicBezTo>
                  <a:pt x="1530951" y="521037"/>
                  <a:pt x="1530016" y="521828"/>
                  <a:pt x="1530016" y="521828"/>
                </a:cubicBezTo>
                <a:cubicBezTo>
                  <a:pt x="1530016" y="522618"/>
                  <a:pt x="1528145" y="523409"/>
                  <a:pt x="1528145" y="524199"/>
                </a:cubicBezTo>
                <a:lnTo>
                  <a:pt x="1530016" y="524993"/>
                </a:lnTo>
                <a:cubicBezTo>
                  <a:pt x="1530016" y="525783"/>
                  <a:pt x="1529081" y="526573"/>
                  <a:pt x="1529081" y="527364"/>
                </a:cubicBezTo>
                <a:cubicBezTo>
                  <a:pt x="1528145" y="527364"/>
                  <a:pt x="1527210" y="528948"/>
                  <a:pt x="1527210" y="528948"/>
                </a:cubicBezTo>
                <a:lnTo>
                  <a:pt x="1525343" y="527364"/>
                </a:lnTo>
                <a:cubicBezTo>
                  <a:pt x="1524408" y="528154"/>
                  <a:pt x="1523472" y="528948"/>
                  <a:pt x="1523472" y="528948"/>
                </a:cubicBezTo>
                <a:cubicBezTo>
                  <a:pt x="1523472" y="529738"/>
                  <a:pt x="1525343" y="529738"/>
                  <a:pt x="1525343" y="530529"/>
                </a:cubicBezTo>
                <a:cubicBezTo>
                  <a:pt x="1525343" y="531319"/>
                  <a:pt x="1523472" y="532109"/>
                  <a:pt x="1523472" y="532109"/>
                </a:cubicBezTo>
                <a:cubicBezTo>
                  <a:pt x="1524408" y="532900"/>
                  <a:pt x="1526278" y="532900"/>
                  <a:pt x="1526278" y="533693"/>
                </a:cubicBezTo>
                <a:lnTo>
                  <a:pt x="1524408" y="535274"/>
                </a:lnTo>
                <a:lnTo>
                  <a:pt x="1522537" y="536855"/>
                </a:lnTo>
                <a:cubicBezTo>
                  <a:pt x="1522537" y="537649"/>
                  <a:pt x="1524408" y="537649"/>
                  <a:pt x="1524408" y="538439"/>
                </a:cubicBezTo>
                <a:cubicBezTo>
                  <a:pt x="1523472" y="540020"/>
                  <a:pt x="1522537" y="540810"/>
                  <a:pt x="1521605" y="542394"/>
                </a:cubicBezTo>
                <a:cubicBezTo>
                  <a:pt x="1520670" y="540810"/>
                  <a:pt x="1518799" y="540020"/>
                  <a:pt x="1517864" y="539229"/>
                </a:cubicBezTo>
                <a:cubicBezTo>
                  <a:pt x="1517864" y="538439"/>
                  <a:pt x="1518799" y="538439"/>
                  <a:pt x="1518799" y="537649"/>
                </a:cubicBezTo>
                <a:cubicBezTo>
                  <a:pt x="1518799" y="536855"/>
                  <a:pt x="1516929" y="536855"/>
                  <a:pt x="1516929" y="536065"/>
                </a:cubicBezTo>
                <a:lnTo>
                  <a:pt x="1518799" y="534484"/>
                </a:lnTo>
                <a:cubicBezTo>
                  <a:pt x="1518799" y="533693"/>
                  <a:pt x="1516929" y="533693"/>
                  <a:pt x="1516929" y="532900"/>
                </a:cubicBezTo>
                <a:cubicBezTo>
                  <a:pt x="1515996" y="532900"/>
                  <a:pt x="1515061" y="532109"/>
                  <a:pt x="1514126" y="532109"/>
                </a:cubicBezTo>
                <a:cubicBezTo>
                  <a:pt x="1514126" y="531319"/>
                  <a:pt x="1512255" y="530529"/>
                  <a:pt x="1512255" y="530529"/>
                </a:cubicBezTo>
                <a:lnTo>
                  <a:pt x="1514126" y="528948"/>
                </a:lnTo>
                <a:cubicBezTo>
                  <a:pt x="1514126" y="528154"/>
                  <a:pt x="1515996" y="527364"/>
                  <a:pt x="1515996" y="526573"/>
                </a:cubicBezTo>
                <a:cubicBezTo>
                  <a:pt x="1515061" y="526573"/>
                  <a:pt x="1514126" y="525783"/>
                  <a:pt x="1513191" y="525783"/>
                </a:cubicBezTo>
                <a:cubicBezTo>
                  <a:pt x="1513191" y="525783"/>
                  <a:pt x="1512255" y="526573"/>
                  <a:pt x="1512255" y="527364"/>
                </a:cubicBezTo>
                <a:cubicBezTo>
                  <a:pt x="1511323" y="527364"/>
                  <a:pt x="1510388" y="528948"/>
                  <a:pt x="1510388" y="528948"/>
                </a:cubicBezTo>
                <a:cubicBezTo>
                  <a:pt x="1510388" y="529738"/>
                  <a:pt x="1512255" y="529738"/>
                  <a:pt x="1512255" y="530529"/>
                </a:cubicBezTo>
                <a:cubicBezTo>
                  <a:pt x="1512255" y="531319"/>
                  <a:pt x="1510388" y="531319"/>
                  <a:pt x="1510388" y="532109"/>
                </a:cubicBezTo>
                <a:lnTo>
                  <a:pt x="1508517" y="530529"/>
                </a:lnTo>
                <a:cubicBezTo>
                  <a:pt x="1508517" y="530529"/>
                  <a:pt x="1507582" y="532109"/>
                  <a:pt x="1506647" y="532900"/>
                </a:cubicBezTo>
                <a:lnTo>
                  <a:pt x="1505715" y="534484"/>
                </a:lnTo>
                <a:lnTo>
                  <a:pt x="1503844" y="532900"/>
                </a:lnTo>
                <a:cubicBezTo>
                  <a:pt x="1502909" y="532900"/>
                  <a:pt x="1504780" y="531319"/>
                  <a:pt x="1504780" y="531319"/>
                </a:cubicBezTo>
                <a:cubicBezTo>
                  <a:pt x="1504780" y="530529"/>
                  <a:pt x="1502909" y="530529"/>
                  <a:pt x="1502909" y="529738"/>
                </a:cubicBezTo>
                <a:cubicBezTo>
                  <a:pt x="1502909" y="529738"/>
                  <a:pt x="1504780" y="528948"/>
                  <a:pt x="1504780" y="528154"/>
                </a:cubicBezTo>
                <a:cubicBezTo>
                  <a:pt x="1504780" y="528154"/>
                  <a:pt x="1502909" y="527364"/>
                  <a:pt x="1501974" y="526573"/>
                </a:cubicBezTo>
                <a:cubicBezTo>
                  <a:pt x="1501974" y="526573"/>
                  <a:pt x="1501042" y="525783"/>
                  <a:pt x="1500106" y="525783"/>
                </a:cubicBezTo>
                <a:cubicBezTo>
                  <a:pt x="1499171" y="526573"/>
                  <a:pt x="1498236" y="528154"/>
                  <a:pt x="1497304" y="528948"/>
                </a:cubicBezTo>
                <a:cubicBezTo>
                  <a:pt x="1496368" y="529738"/>
                  <a:pt x="1496368" y="530529"/>
                  <a:pt x="1495433" y="530529"/>
                </a:cubicBezTo>
                <a:cubicBezTo>
                  <a:pt x="1494498" y="532109"/>
                  <a:pt x="1493563" y="532900"/>
                  <a:pt x="1492627" y="534484"/>
                </a:cubicBezTo>
                <a:cubicBezTo>
                  <a:pt x="1491695" y="535274"/>
                  <a:pt x="1491695" y="535274"/>
                  <a:pt x="1490760" y="536065"/>
                </a:cubicBezTo>
                <a:cubicBezTo>
                  <a:pt x="1489825" y="535274"/>
                  <a:pt x="1487954" y="534484"/>
                  <a:pt x="1487019" y="533693"/>
                </a:cubicBezTo>
                <a:cubicBezTo>
                  <a:pt x="1487019" y="532900"/>
                  <a:pt x="1487954" y="532109"/>
                  <a:pt x="1487954" y="531319"/>
                </a:cubicBezTo>
                <a:lnTo>
                  <a:pt x="1489825" y="529738"/>
                </a:lnTo>
                <a:cubicBezTo>
                  <a:pt x="1489825" y="529738"/>
                  <a:pt x="1487954" y="528948"/>
                  <a:pt x="1487954" y="528154"/>
                </a:cubicBezTo>
                <a:cubicBezTo>
                  <a:pt x="1487019" y="528154"/>
                  <a:pt x="1486087" y="527364"/>
                  <a:pt x="1485152" y="527364"/>
                </a:cubicBezTo>
                <a:lnTo>
                  <a:pt x="1484216" y="528948"/>
                </a:lnTo>
                <a:lnTo>
                  <a:pt x="1482346" y="527364"/>
                </a:lnTo>
                <a:cubicBezTo>
                  <a:pt x="1481414" y="528154"/>
                  <a:pt x="1480478" y="528948"/>
                  <a:pt x="1480478" y="528948"/>
                </a:cubicBezTo>
                <a:cubicBezTo>
                  <a:pt x="1480478" y="529738"/>
                  <a:pt x="1482346" y="530529"/>
                  <a:pt x="1482346" y="530529"/>
                </a:cubicBezTo>
                <a:cubicBezTo>
                  <a:pt x="1482346" y="531319"/>
                  <a:pt x="1480478" y="532109"/>
                  <a:pt x="1480478" y="532109"/>
                </a:cubicBezTo>
                <a:cubicBezTo>
                  <a:pt x="1480478" y="532900"/>
                  <a:pt x="1483281" y="533693"/>
                  <a:pt x="1483281" y="533693"/>
                </a:cubicBezTo>
                <a:lnTo>
                  <a:pt x="1481414" y="535274"/>
                </a:lnTo>
                <a:cubicBezTo>
                  <a:pt x="1480478" y="536065"/>
                  <a:pt x="1480478" y="536855"/>
                  <a:pt x="1479543" y="537649"/>
                </a:cubicBezTo>
                <a:cubicBezTo>
                  <a:pt x="1479543" y="536855"/>
                  <a:pt x="1477673" y="536065"/>
                  <a:pt x="1477673" y="536065"/>
                </a:cubicBezTo>
                <a:cubicBezTo>
                  <a:pt x="1477673" y="535274"/>
                  <a:pt x="1479543" y="534484"/>
                  <a:pt x="1479543" y="534484"/>
                </a:cubicBezTo>
                <a:cubicBezTo>
                  <a:pt x="1478608" y="533693"/>
                  <a:pt x="1477673" y="533693"/>
                  <a:pt x="1476737" y="532900"/>
                </a:cubicBezTo>
                <a:lnTo>
                  <a:pt x="1478608" y="531319"/>
                </a:lnTo>
                <a:lnTo>
                  <a:pt x="1476737" y="529738"/>
                </a:lnTo>
                <a:lnTo>
                  <a:pt x="1474870" y="531319"/>
                </a:lnTo>
                <a:lnTo>
                  <a:pt x="1473935" y="532900"/>
                </a:lnTo>
                <a:cubicBezTo>
                  <a:pt x="1472999" y="532900"/>
                  <a:pt x="1472067" y="532109"/>
                  <a:pt x="1471132" y="532109"/>
                </a:cubicBezTo>
                <a:cubicBezTo>
                  <a:pt x="1471132" y="531319"/>
                  <a:pt x="1469262" y="531319"/>
                  <a:pt x="1469262" y="530529"/>
                </a:cubicBezTo>
                <a:lnTo>
                  <a:pt x="1471132" y="528948"/>
                </a:lnTo>
                <a:lnTo>
                  <a:pt x="1469262" y="527364"/>
                </a:lnTo>
                <a:cubicBezTo>
                  <a:pt x="1468326" y="527364"/>
                  <a:pt x="1467394" y="528948"/>
                  <a:pt x="1467394" y="528948"/>
                </a:cubicBezTo>
                <a:cubicBezTo>
                  <a:pt x="1467394" y="529738"/>
                  <a:pt x="1465524" y="530529"/>
                  <a:pt x="1465524" y="531319"/>
                </a:cubicBezTo>
                <a:lnTo>
                  <a:pt x="1467394" y="532109"/>
                </a:lnTo>
                <a:cubicBezTo>
                  <a:pt x="1467394" y="532900"/>
                  <a:pt x="1466459" y="533693"/>
                  <a:pt x="1466459" y="534484"/>
                </a:cubicBezTo>
                <a:cubicBezTo>
                  <a:pt x="1465524" y="533693"/>
                  <a:pt x="1464588" y="532900"/>
                  <a:pt x="1463653" y="532900"/>
                </a:cubicBezTo>
                <a:lnTo>
                  <a:pt x="1461786" y="531319"/>
                </a:lnTo>
                <a:cubicBezTo>
                  <a:pt x="1461786" y="530529"/>
                  <a:pt x="1463653" y="530529"/>
                  <a:pt x="1463653" y="529738"/>
                </a:cubicBezTo>
                <a:cubicBezTo>
                  <a:pt x="1463653" y="528948"/>
                  <a:pt x="1461786" y="528948"/>
                  <a:pt x="1461786" y="528154"/>
                </a:cubicBezTo>
                <a:cubicBezTo>
                  <a:pt x="1461786" y="528154"/>
                  <a:pt x="1462718" y="527364"/>
                  <a:pt x="1462718" y="526573"/>
                </a:cubicBezTo>
                <a:cubicBezTo>
                  <a:pt x="1462718" y="525783"/>
                  <a:pt x="1460850" y="525783"/>
                  <a:pt x="1460850" y="524993"/>
                </a:cubicBezTo>
                <a:cubicBezTo>
                  <a:pt x="1459915" y="526573"/>
                  <a:pt x="1458980" y="527364"/>
                  <a:pt x="1458045" y="528948"/>
                </a:cubicBezTo>
                <a:cubicBezTo>
                  <a:pt x="1457113" y="528948"/>
                  <a:pt x="1457113" y="529738"/>
                  <a:pt x="1456177" y="530529"/>
                </a:cubicBezTo>
                <a:cubicBezTo>
                  <a:pt x="1455242" y="531319"/>
                  <a:pt x="1455242" y="531319"/>
                  <a:pt x="1454307" y="532109"/>
                </a:cubicBezTo>
                <a:lnTo>
                  <a:pt x="1457113" y="533693"/>
                </a:lnTo>
                <a:lnTo>
                  <a:pt x="1455242" y="535274"/>
                </a:lnTo>
                <a:cubicBezTo>
                  <a:pt x="1454307" y="535274"/>
                  <a:pt x="1453371" y="534484"/>
                  <a:pt x="1453371" y="533693"/>
                </a:cubicBezTo>
                <a:cubicBezTo>
                  <a:pt x="1453371" y="534484"/>
                  <a:pt x="1451504" y="535274"/>
                  <a:pt x="1451504" y="536065"/>
                </a:cubicBezTo>
                <a:cubicBezTo>
                  <a:pt x="1451504" y="535274"/>
                  <a:pt x="1449634" y="535274"/>
                  <a:pt x="1449634" y="534484"/>
                </a:cubicBezTo>
                <a:lnTo>
                  <a:pt x="1450569" y="532900"/>
                </a:lnTo>
                <a:cubicBezTo>
                  <a:pt x="1451504" y="532109"/>
                  <a:pt x="1452436" y="531319"/>
                  <a:pt x="1452436" y="530529"/>
                </a:cubicBezTo>
                <a:lnTo>
                  <a:pt x="1450569" y="529738"/>
                </a:lnTo>
                <a:cubicBezTo>
                  <a:pt x="1450569" y="528948"/>
                  <a:pt x="1451504" y="528154"/>
                  <a:pt x="1452436" y="528154"/>
                </a:cubicBezTo>
                <a:cubicBezTo>
                  <a:pt x="1452436" y="527364"/>
                  <a:pt x="1453371" y="526573"/>
                  <a:pt x="1453371" y="525783"/>
                </a:cubicBezTo>
                <a:lnTo>
                  <a:pt x="1451504" y="524993"/>
                </a:lnTo>
                <a:cubicBezTo>
                  <a:pt x="1450569" y="524993"/>
                  <a:pt x="1450569" y="525783"/>
                  <a:pt x="1449634" y="526573"/>
                </a:cubicBezTo>
                <a:lnTo>
                  <a:pt x="1448698" y="528154"/>
                </a:lnTo>
                <a:cubicBezTo>
                  <a:pt x="1447763" y="528154"/>
                  <a:pt x="1446831" y="527364"/>
                  <a:pt x="1445896" y="526573"/>
                </a:cubicBezTo>
                <a:cubicBezTo>
                  <a:pt x="1445896" y="526573"/>
                  <a:pt x="1444960" y="525783"/>
                  <a:pt x="1444025" y="525783"/>
                </a:cubicBezTo>
                <a:cubicBezTo>
                  <a:pt x="1444025" y="525783"/>
                  <a:pt x="1443090" y="527364"/>
                  <a:pt x="1442158" y="527364"/>
                </a:cubicBezTo>
                <a:cubicBezTo>
                  <a:pt x="1442158" y="527364"/>
                  <a:pt x="1441222" y="525783"/>
                  <a:pt x="1440287" y="525783"/>
                </a:cubicBezTo>
                <a:cubicBezTo>
                  <a:pt x="1440287" y="525783"/>
                  <a:pt x="1438417" y="527364"/>
                  <a:pt x="1439352" y="527364"/>
                </a:cubicBezTo>
                <a:cubicBezTo>
                  <a:pt x="1439352" y="528154"/>
                  <a:pt x="1441222" y="528948"/>
                  <a:pt x="1441222" y="528948"/>
                </a:cubicBezTo>
                <a:cubicBezTo>
                  <a:pt x="1441222" y="529738"/>
                  <a:pt x="1439352" y="530529"/>
                  <a:pt x="1439352" y="530529"/>
                </a:cubicBezTo>
                <a:cubicBezTo>
                  <a:pt x="1439352" y="531319"/>
                  <a:pt x="1438417" y="532109"/>
                  <a:pt x="1437485" y="532900"/>
                </a:cubicBezTo>
                <a:cubicBezTo>
                  <a:pt x="1437485" y="532900"/>
                  <a:pt x="1436549" y="531319"/>
                  <a:pt x="1435614" y="531319"/>
                </a:cubicBezTo>
                <a:cubicBezTo>
                  <a:pt x="1435614" y="531319"/>
                  <a:pt x="1434679" y="532900"/>
                  <a:pt x="1433744" y="532900"/>
                </a:cubicBezTo>
                <a:cubicBezTo>
                  <a:pt x="1433744" y="532900"/>
                  <a:pt x="1432808" y="532109"/>
                  <a:pt x="1431876" y="531319"/>
                </a:cubicBezTo>
                <a:cubicBezTo>
                  <a:pt x="1431876" y="532109"/>
                  <a:pt x="1430006" y="533693"/>
                  <a:pt x="1430006" y="533693"/>
                </a:cubicBezTo>
                <a:cubicBezTo>
                  <a:pt x="1430006" y="532900"/>
                  <a:pt x="1428135" y="532109"/>
                  <a:pt x="1428135" y="532109"/>
                </a:cubicBezTo>
                <a:lnTo>
                  <a:pt x="1430006" y="530529"/>
                </a:lnTo>
                <a:cubicBezTo>
                  <a:pt x="1430006" y="529738"/>
                  <a:pt x="1430941" y="528948"/>
                  <a:pt x="1431876" y="528154"/>
                </a:cubicBezTo>
                <a:lnTo>
                  <a:pt x="1433744" y="529738"/>
                </a:lnTo>
                <a:cubicBezTo>
                  <a:pt x="1433744" y="529738"/>
                  <a:pt x="1434679" y="528154"/>
                  <a:pt x="1435614" y="528154"/>
                </a:cubicBezTo>
                <a:cubicBezTo>
                  <a:pt x="1435614" y="527364"/>
                  <a:pt x="1436549" y="526573"/>
                  <a:pt x="1436549" y="526573"/>
                </a:cubicBezTo>
                <a:cubicBezTo>
                  <a:pt x="1436549" y="526573"/>
                  <a:pt x="1435614" y="524993"/>
                  <a:pt x="1434679" y="524993"/>
                </a:cubicBezTo>
                <a:cubicBezTo>
                  <a:pt x="1434679" y="524993"/>
                  <a:pt x="1433744" y="526573"/>
                  <a:pt x="1432808" y="526573"/>
                </a:cubicBezTo>
                <a:cubicBezTo>
                  <a:pt x="1432808" y="527364"/>
                  <a:pt x="1431876" y="528154"/>
                  <a:pt x="1431876" y="528154"/>
                </a:cubicBezTo>
                <a:cubicBezTo>
                  <a:pt x="1430941" y="528948"/>
                  <a:pt x="1430006" y="527364"/>
                  <a:pt x="1429070" y="527364"/>
                </a:cubicBezTo>
                <a:lnTo>
                  <a:pt x="1428135" y="528948"/>
                </a:lnTo>
                <a:cubicBezTo>
                  <a:pt x="1427203" y="528948"/>
                  <a:pt x="1426268" y="527364"/>
                  <a:pt x="1425332" y="527364"/>
                </a:cubicBezTo>
                <a:cubicBezTo>
                  <a:pt x="1425332" y="527364"/>
                  <a:pt x="1424397" y="528948"/>
                  <a:pt x="1424397" y="529738"/>
                </a:cubicBezTo>
                <a:cubicBezTo>
                  <a:pt x="1423462" y="529738"/>
                  <a:pt x="1422527" y="528154"/>
                  <a:pt x="1422527" y="528154"/>
                </a:cubicBezTo>
                <a:cubicBezTo>
                  <a:pt x="1421594" y="528154"/>
                  <a:pt x="1420659" y="529738"/>
                  <a:pt x="1420659" y="529738"/>
                </a:cubicBezTo>
                <a:cubicBezTo>
                  <a:pt x="1419724" y="529738"/>
                  <a:pt x="1418789" y="528154"/>
                  <a:pt x="1418789" y="528154"/>
                </a:cubicBezTo>
                <a:cubicBezTo>
                  <a:pt x="1417853" y="528154"/>
                  <a:pt x="1416921" y="530529"/>
                  <a:pt x="1416921" y="530529"/>
                </a:cubicBezTo>
                <a:lnTo>
                  <a:pt x="1415051" y="528948"/>
                </a:lnTo>
                <a:cubicBezTo>
                  <a:pt x="1414116" y="528948"/>
                  <a:pt x="1413180" y="530529"/>
                  <a:pt x="1413180" y="530529"/>
                </a:cubicBezTo>
                <a:cubicBezTo>
                  <a:pt x="1412248" y="531319"/>
                  <a:pt x="1412248" y="532109"/>
                  <a:pt x="1411313" y="532109"/>
                </a:cubicBezTo>
                <a:cubicBezTo>
                  <a:pt x="1411313" y="532900"/>
                  <a:pt x="1409442" y="533693"/>
                  <a:pt x="1410378" y="534484"/>
                </a:cubicBezTo>
                <a:lnTo>
                  <a:pt x="1412248" y="535274"/>
                </a:lnTo>
                <a:cubicBezTo>
                  <a:pt x="1411313" y="536065"/>
                  <a:pt x="1410378" y="536855"/>
                  <a:pt x="1410378" y="537649"/>
                </a:cubicBezTo>
                <a:cubicBezTo>
                  <a:pt x="1409442" y="537649"/>
                  <a:pt x="1409442" y="536065"/>
                  <a:pt x="1408507" y="536065"/>
                </a:cubicBezTo>
                <a:cubicBezTo>
                  <a:pt x="1408507" y="535274"/>
                  <a:pt x="1406640" y="535274"/>
                  <a:pt x="1406640" y="534484"/>
                </a:cubicBezTo>
                <a:lnTo>
                  <a:pt x="1407575" y="532900"/>
                </a:lnTo>
                <a:cubicBezTo>
                  <a:pt x="1408507" y="532109"/>
                  <a:pt x="1409442" y="531319"/>
                  <a:pt x="1409442" y="531319"/>
                </a:cubicBezTo>
                <a:cubicBezTo>
                  <a:pt x="1409442" y="530529"/>
                  <a:pt x="1410378" y="529738"/>
                  <a:pt x="1411313" y="528948"/>
                </a:cubicBezTo>
                <a:cubicBezTo>
                  <a:pt x="1411313" y="528948"/>
                  <a:pt x="1412248" y="528154"/>
                  <a:pt x="1412248" y="527364"/>
                </a:cubicBezTo>
                <a:cubicBezTo>
                  <a:pt x="1412248" y="527364"/>
                  <a:pt x="1410378" y="526573"/>
                  <a:pt x="1410378" y="525783"/>
                </a:cubicBezTo>
                <a:cubicBezTo>
                  <a:pt x="1410378" y="525783"/>
                  <a:pt x="1412248" y="524993"/>
                  <a:pt x="1412248" y="524199"/>
                </a:cubicBezTo>
                <a:lnTo>
                  <a:pt x="1410378" y="523409"/>
                </a:lnTo>
                <a:cubicBezTo>
                  <a:pt x="1409442" y="524199"/>
                  <a:pt x="1407575" y="525783"/>
                  <a:pt x="1406640" y="526573"/>
                </a:cubicBezTo>
                <a:cubicBezTo>
                  <a:pt x="1406640" y="527364"/>
                  <a:pt x="1405704" y="527364"/>
                  <a:pt x="1405704" y="528154"/>
                </a:cubicBezTo>
                <a:cubicBezTo>
                  <a:pt x="1403834" y="529738"/>
                  <a:pt x="1402899" y="530529"/>
                  <a:pt x="1401967" y="532109"/>
                </a:cubicBezTo>
                <a:cubicBezTo>
                  <a:pt x="1401031" y="531319"/>
                  <a:pt x="1399161" y="529738"/>
                  <a:pt x="1398225" y="528948"/>
                </a:cubicBezTo>
                <a:cubicBezTo>
                  <a:pt x="1398225" y="528948"/>
                  <a:pt x="1399161" y="528154"/>
                  <a:pt x="1399161" y="527364"/>
                </a:cubicBezTo>
                <a:cubicBezTo>
                  <a:pt x="1399161" y="527364"/>
                  <a:pt x="1397293" y="526573"/>
                  <a:pt x="1397293" y="525783"/>
                </a:cubicBezTo>
                <a:lnTo>
                  <a:pt x="1399161" y="524199"/>
                </a:lnTo>
                <a:lnTo>
                  <a:pt x="1401031" y="525783"/>
                </a:lnTo>
                <a:lnTo>
                  <a:pt x="1402899" y="524199"/>
                </a:lnTo>
                <a:cubicBezTo>
                  <a:pt x="1402899" y="523409"/>
                  <a:pt x="1403834" y="522618"/>
                  <a:pt x="1403834" y="521828"/>
                </a:cubicBezTo>
                <a:cubicBezTo>
                  <a:pt x="1402899" y="521037"/>
                  <a:pt x="1401967" y="520247"/>
                  <a:pt x="1400096" y="519453"/>
                </a:cubicBezTo>
                <a:cubicBezTo>
                  <a:pt x="1399161" y="518663"/>
                  <a:pt x="1399161" y="518663"/>
                  <a:pt x="1398225" y="517873"/>
                </a:cubicBezTo>
                <a:cubicBezTo>
                  <a:pt x="1397293" y="519453"/>
                  <a:pt x="1396358" y="520247"/>
                  <a:pt x="1394488" y="521828"/>
                </a:cubicBezTo>
                <a:cubicBezTo>
                  <a:pt x="1394488" y="521828"/>
                  <a:pt x="1393552" y="522618"/>
                  <a:pt x="1393552" y="523409"/>
                </a:cubicBezTo>
                <a:cubicBezTo>
                  <a:pt x="1392617" y="523409"/>
                  <a:pt x="1391685" y="524993"/>
                  <a:pt x="1391685" y="524993"/>
                </a:cubicBezTo>
                <a:lnTo>
                  <a:pt x="1393552" y="526573"/>
                </a:lnTo>
                <a:lnTo>
                  <a:pt x="1392617" y="528154"/>
                </a:lnTo>
                <a:cubicBezTo>
                  <a:pt x="1391685" y="528154"/>
                  <a:pt x="1390750" y="526573"/>
                  <a:pt x="1389814" y="526573"/>
                </a:cubicBezTo>
                <a:cubicBezTo>
                  <a:pt x="1389814" y="527364"/>
                  <a:pt x="1388879" y="528154"/>
                  <a:pt x="1388879" y="528948"/>
                </a:cubicBezTo>
                <a:cubicBezTo>
                  <a:pt x="1387012" y="529738"/>
                  <a:pt x="1386076" y="531319"/>
                  <a:pt x="1385141" y="532109"/>
                </a:cubicBezTo>
                <a:cubicBezTo>
                  <a:pt x="1385141" y="532900"/>
                  <a:pt x="1384206" y="533693"/>
                  <a:pt x="1383274" y="533693"/>
                </a:cubicBezTo>
                <a:cubicBezTo>
                  <a:pt x="1383274" y="534484"/>
                  <a:pt x="1382339" y="535274"/>
                  <a:pt x="1382339" y="536065"/>
                </a:cubicBezTo>
                <a:cubicBezTo>
                  <a:pt x="1382339" y="535274"/>
                  <a:pt x="1380468" y="535274"/>
                  <a:pt x="1380468" y="534484"/>
                </a:cubicBezTo>
                <a:cubicBezTo>
                  <a:pt x="1379533" y="533693"/>
                  <a:pt x="1381403" y="532900"/>
                  <a:pt x="1381403" y="532900"/>
                </a:cubicBezTo>
                <a:cubicBezTo>
                  <a:pt x="1382339" y="532109"/>
                  <a:pt x="1382339" y="531319"/>
                  <a:pt x="1383274" y="530529"/>
                </a:cubicBezTo>
                <a:cubicBezTo>
                  <a:pt x="1383274" y="530529"/>
                  <a:pt x="1384206" y="529738"/>
                  <a:pt x="1385141" y="528948"/>
                </a:cubicBezTo>
                <a:cubicBezTo>
                  <a:pt x="1385141" y="528154"/>
                  <a:pt x="1386076" y="528154"/>
                  <a:pt x="1386076" y="527364"/>
                </a:cubicBezTo>
                <a:cubicBezTo>
                  <a:pt x="1387012" y="526573"/>
                  <a:pt x="1387944" y="525783"/>
                  <a:pt x="1387944" y="525783"/>
                </a:cubicBezTo>
                <a:cubicBezTo>
                  <a:pt x="1387944" y="524993"/>
                  <a:pt x="1386076" y="524199"/>
                  <a:pt x="1386076" y="524199"/>
                </a:cubicBezTo>
                <a:lnTo>
                  <a:pt x="1387944" y="522618"/>
                </a:lnTo>
                <a:cubicBezTo>
                  <a:pt x="1387012" y="522618"/>
                  <a:pt x="1386076" y="521037"/>
                  <a:pt x="1385141" y="521037"/>
                </a:cubicBezTo>
                <a:lnTo>
                  <a:pt x="1384206" y="522618"/>
                </a:lnTo>
                <a:cubicBezTo>
                  <a:pt x="1383274" y="522618"/>
                  <a:pt x="1382339" y="521828"/>
                  <a:pt x="1381403" y="521828"/>
                </a:cubicBezTo>
                <a:cubicBezTo>
                  <a:pt x="1381403" y="521037"/>
                  <a:pt x="1380468" y="520247"/>
                  <a:pt x="1379533" y="520247"/>
                </a:cubicBezTo>
                <a:cubicBezTo>
                  <a:pt x="1379533" y="521037"/>
                  <a:pt x="1378597" y="521037"/>
                  <a:pt x="1377665" y="521828"/>
                </a:cubicBezTo>
                <a:lnTo>
                  <a:pt x="1376730" y="523409"/>
                </a:lnTo>
                <a:cubicBezTo>
                  <a:pt x="1375795" y="523409"/>
                  <a:pt x="1374860" y="522618"/>
                  <a:pt x="1373924" y="522618"/>
                </a:cubicBezTo>
                <a:cubicBezTo>
                  <a:pt x="1373924" y="521828"/>
                  <a:pt x="1372057" y="521037"/>
                  <a:pt x="1372057" y="521037"/>
                </a:cubicBezTo>
                <a:cubicBezTo>
                  <a:pt x="1372057" y="520247"/>
                  <a:pt x="1373924" y="519453"/>
                  <a:pt x="1373924" y="519453"/>
                </a:cubicBezTo>
                <a:cubicBezTo>
                  <a:pt x="1373924" y="518663"/>
                  <a:pt x="1372057" y="518663"/>
                  <a:pt x="1372057" y="517873"/>
                </a:cubicBezTo>
                <a:cubicBezTo>
                  <a:pt x="1372057" y="517082"/>
                  <a:pt x="1373924" y="516292"/>
                  <a:pt x="1372989" y="516292"/>
                </a:cubicBezTo>
                <a:cubicBezTo>
                  <a:pt x="1372989" y="515498"/>
                  <a:pt x="1371122" y="515498"/>
                  <a:pt x="1371122" y="514708"/>
                </a:cubicBezTo>
                <a:cubicBezTo>
                  <a:pt x="1371122" y="515498"/>
                  <a:pt x="1370186" y="516292"/>
                  <a:pt x="1369251" y="516292"/>
                </a:cubicBezTo>
                <a:cubicBezTo>
                  <a:pt x="1369251" y="517082"/>
                  <a:pt x="1368316" y="517873"/>
                  <a:pt x="1368316" y="518663"/>
                </a:cubicBezTo>
                <a:lnTo>
                  <a:pt x="1370186" y="519453"/>
                </a:lnTo>
                <a:cubicBezTo>
                  <a:pt x="1370186" y="520247"/>
                  <a:pt x="1372057" y="520247"/>
                  <a:pt x="1372057" y="521037"/>
                </a:cubicBezTo>
                <a:lnTo>
                  <a:pt x="1371122" y="522618"/>
                </a:lnTo>
                <a:cubicBezTo>
                  <a:pt x="1370186" y="523409"/>
                  <a:pt x="1369251" y="524199"/>
                  <a:pt x="1369251" y="524199"/>
                </a:cubicBezTo>
                <a:cubicBezTo>
                  <a:pt x="1368316" y="524199"/>
                  <a:pt x="1367384" y="523409"/>
                  <a:pt x="1367384" y="523409"/>
                </a:cubicBezTo>
                <a:cubicBezTo>
                  <a:pt x="1366448" y="522618"/>
                  <a:pt x="1365513" y="521828"/>
                  <a:pt x="1364578" y="521828"/>
                </a:cubicBezTo>
                <a:cubicBezTo>
                  <a:pt x="1364578" y="521828"/>
                  <a:pt x="1363643" y="520247"/>
                  <a:pt x="1362711" y="520247"/>
                </a:cubicBezTo>
                <a:cubicBezTo>
                  <a:pt x="1362711" y="520247"/>
                  <a:pt x="1361775" y="521828"/>
                  <a:pt x="1360840" y="522618"/>
                </a:cubicBezTo>
                <a:cubicBezTo>
                  <a:pt x="1360840" y="522618"/>
                  <a:pt x="1359905" y="523409"/>
                  <a:pt x="1359905" y="524199"/>
                </a:cubicBezTo>
                <a:cubicBezTo>
                  <a:pt x="1358969" y="524199"/>
                  <a:pt x="1358034" y="522618"/>
                  <a:pt x="1357102" y="522618"/>
                </a:cubicBezTo>
                <a:lnTo>
                  <a:pt x="1356167" y="524199"/>
                </a:lnTo>
                <a:lnTo>
                  <a:pt x="1354296" y="526573"/>
                </a:lnTo>
                <a:cubicBezTo>
                  <a:pt x="1354296" y="525783"/>
                  <a:pt x="1352429" y="524993"/>
                  <a:pt x="1352429" y="524993"/>
                </a:cubicBezTo>
                <a:cubicBezTo>
                  <a:pt x="1352429" y="524199"/>
                  <a:pt x="1354296" y="523409"/>
                  <a:pt x="1354296" y="523409"/>
                </a:cubicBezTo>
                <a:cubicBezTo>
                  <a:pt x="1353364" y="522618"/>
                  <a:pt x="1351494" y="522618"/>
                  <a:pt x="1351494" y="521828"/>
                </a:cubicBezTo>
                <a:cubicBezTo>
                  <a:pt x="1351494" y="521037"/>
                  <a:pt x="1353364" y="520247"/>
                  <a:pt x="1353364" y="520247"/>
                </a:cubicBezTo>
                <a:cubicBezTo>
                  <a:pt x="1353364" y="519453"/>
                  <a:pt x="1351494" y="519453"/>
                  <a:pt x="1351494" y="518663"/>
                </a:cubicBezTo>
                <a:cubicBezTo>
                  <a:pt x="1350558" y="519453"/>
                  <a:pt x="1350558" y="519453"/>
                  <a:pt x="1349623" y="520247"/>
                </a:cubicBezTo>
                <a:cubicBezTo>
                  <a:pt x="1349623" y="520247"/>
                  <a:pt x="1348688" y="521828"/>
                  <a:pt x="1347756" y="521828"/>
                </a:cubicBezTo>
                <a:lnTo>
                  <a:pt x="1345885" y="521037"/>
                </a:lnTo>
                <a:cubicBezTo>
                  <a:pt x="1345885" y="521037"/>
                  <a:pt x="1344950" y="521828"/>
                  <a:pt x="1344015" y="522618"/>
                </a:cubicBezTo>
                <a:cubicBezTo>
                  <a:pt x="1344015" y="523409"/>
                  <a:pt x="1343083" y="523409"/>
                  <a:pt x="1343083" y="524199"/>
                </a:cubicBezTo>
                <a:cubicBezTo>
                  <a:pt x="1342147" y="524993"/>
                  <a:pt x="1342147" y="525783"/>
                  <a:pt x="1341212" y="525783"/>
                </a:cubicBezTo>
                <a:cubicBezTo>
                  <a:pt x="1341212" y="526573"/>
                  <a:pt x="1340277" y="528154"/>
                  <a:pt x="1339341" y="528154"/>
                </a:cubicBezTo>
                <a:cubicBezTo>
                  <a:pt x="1339341" y="528154"/>
                  <a:pt x="1338406" y="526573"/>
                  <a:pt x="1337474" y="526573"/>
                </a:cubicBezTo>
                <a:cubicBezTo>
                  <a:pt x="1337474" y="525783"/>
                  <a:pt x="1335604" y="525783"/>
                  <a:pt x="1335604" y="524993"/>
                </a:cubicBezTo>
                <a:cubicBezTo>
                  <a:pt x="1335604" y="524993"/>
                  <a:pt x="1336539" y="523409"/>
                  <a:pt x="1337474" y="523409"/>
                </a:cubicBezTo>
                <a:cubicBezTo>
                  <a:pt x="1337474" y="522618"/>
                  <a:pt x="1338406" y="522618"/>
                  <a:pt x="1338406" y="521828"/>
                </a:cubicBezTo>
                <a:cubicBezTo>
                  <a:pt x="1339341" y="521828"/>
                  <a:pt x="1340277" y="523409"/>
                  <a:pt x="1341212" y="522618"/>
                </a:cubicBezTo>
                <a:cubicBezTo>
                  <a:pt x="1341212" y="522618"/>
                  <a:pt x="1342147" y="521828"/>
                  <a:pt x="1342147" y="521037"/>
                </a:cubicBezTo>
                <a:cubicBezTo>
                  <a:pt x="1343083" y="521037"/>
                  <a:pt x="1344015" y="519453"/>
                  <a:pt x="1344015" y="519453"/>
                </a:cubicBezTo>
                <a:cubicBezTo>
                  <a:pt x="1344015" y="518663"/>
                  <a:pt x="1342147" y="518663"/>
                  <a:pt x="1342147" y="517873"/>
                </a:cubicBezTo>
                <a:lnTo>
                  <a:pt x="1343083" y="516292"/>
                </a:lnTo>
                <a:cubicBezTo>
                  <a:pt x="1344015" y="515498"/>
                  <a:pt x="1344950" y="515498"/>
                  <a:pt x="1344950" y="514708"/>
                </a:cubicBezTo>
                <a:cubicBezTo>
                  <a:pt x="1344638" y="514708"/>
                  <a:pt x="1344433" y="514525"/>
                  <a:pt x="1344260" y="514289"/>
                </a:cubicBezTo>
                <a:cubicBezTo>
                  <a:pt x="1343262" y="514957"/>
                  <a:pt x="1341895" y="515624"/>
                  <a:pt x="1341105" y="516292"/>
                </a:cubicBezTo>
                <a:cubicBezTo>
                  <a:pt x="1340970" y="516175"/>
                  <a:pt x="1340881" y="516062"/>
                  <a:pt x="1340777" y="515948"/>
                </a:cubicBezTo>
                <a:cubicBezTo>
                  <a:pt x="1340418" y="516547"/>
                  <a:pt x="1339883" y="517082"/>
                  <a:pt x="1339341" y="517082"/>
                </a:cubicBezTo>
                <a:cubicBezTo>
                  <a:pt x="1339341" y="517082"/>
                  <a:pt x="1338406" y="515498"/>
                  <a:pt x="1337474" y="515498"/>
                </a:cubicBezTo>
                <a:cubicBezTo>
                  <a:pt x="1337474" y="514708"/>
                  <a:pt x="1336539" y="513917"/>
                  <a:pt x="1335604" y="513917"/>
                </a:cubicBezTo>
                <a:lnTo>
                  <a:pt x="1335550" y="513873"/>
                </a:lnTo>
                <a:lnTo>
                  <a:pt x="1335497" y="513917"/>
                </a:lnTo>
                <a:cubicBezTo>
                  <a:pt x="1334564" y="513917"/>
                  <a:pt x="1333629" y="514708"/>
                  <a:pt x="1333629" y="515498"/>
                </a:cubicBezTo>
                <a:cubicBezTo>
                  <a:pt x="1332694" y="515498"/>
                  <a:pt x="1331759" y="517082"/>
                  <a:pt x="1331759" y="517082"/>
                </a:cubicBezTo>
                <a:cubicBezTo>
                  <a:pt x="1331217" y="517082"/>
                  <a:pt x="1330682" y="516547"/>
                  <a:pt x="1330323" y="515948"/>
                </a:cubicBezTo>
                <a:cubicBezTo>
                  <a:pt x="1330219" y="516062"/>
                  <a:pt x="1330134" y="516175"/>
                  <a:pt x="1329995" y="516292"/>
                </a:cubicBezTo>
                <a:cubicBezTo>
                  <a:pt x="1329208" y="515624"/>
                  <a:pt x="1327838" y="514957"/>
                  <a:pt x="1326843" y="514289"/>
                </a:cubicBezTo>
                <a:cubicBezTo>
                  <a:pt x="1326670" y="514525"/>
                  <a:pt x="1326465" y="514708"/>
                  <a:pt x="1326150" y="514708"/>
                </a:cubicBezTo>
                <a:cubicBezTo>
                  <a:pt x="1326150" y="515498"/>
                  <a:pt x="1327085" y="515498"/>
                  <a:pt x="1328021" y="516292"/>
                </a:cubicBezTo>
                <a:lnTo>
                  <a:pt x="1328956" y="517873"/>
                </a:lnTo>
                <a:cubicBezTo>
                  <a:pt x="1328956" y="518663"/>
                  <a:pt x="1327085" y="518663"/>
                  <a:pt x="1327085" y="519453"/>
                </a:cubicBezTo>
                <a:cubicBezTo>
                  <a:pt x="1327085" y="519453"/>
                  <a:pt x="1328021" y="521037"/>
                  <a:pt x="1328956" y="521037"/>
                </a:cubicBezTo>
                <a:cubicBezTo>
                  <a:pt x="1328956" y="521828"/>
                  <a:pt x="1329891" y="522618"/>
                  <a:pt x="1329891" y="522618"/>
                </a:cubicBezTo>
                <a:cubicBezTo>
                  <a:pt x="1330823" y="523409"/>
                  <a:pt x="1331759" y="521828"/>
                  <a:pt x="1332694" y="521828"/>
                </a:cubicBezTo>
                <a:cubicBezTo>
                  <a:pt x="1332694" y="522618"/>
                  <a:pt x="1333629" y="522618"/>
                  <a:pt x="1333629" y="523409"/>
                </a:cubicBezTo>
                <a:cubicBezTo>
                  <a:pt x="1334564" y="523409"/>
                  <a:pt x="1335497" y="524993"/>
                  <a:pt x="1335497" y="524993"/>
                </a:cubicBezTo>
                <a:cubicBezTo>
                  <a:pt x="1335497" y="525783"/>
                  <a:pt x="1333629" y="525783"/>
                  <a:pt x="1333629" y="526573"/>
                </a:cubicBezTo>
                <a:cubicBezTo>
                  <a:pt x="1332694" y="526573"/>
                  <a:pt x="1331759" y="528154"/>
                  <a:pt x="1331759" y="528154"/>
                </a:cubicBezTo>
                <a:cubicBezTo>
                  <a:pt x="1330823" y="528154"/>
                  <a:pt x="1329891" y="526573"/>
                  <a:pt x="1329891" y="525783"/>
                </a:cubicBezTo>
                <a:cubicBezTo>
                  <a:pt x="1328956" y="525783"/>
                  <a:pt x="1328956" y="524993"/>
                  <a:pt x="1328021" y="524199"/>
                </a:cubicBezTo>
                <a:cubicBezTo>
                  <a:pt x="1328021" y="523409"/>
                  <a:pt x="1327085" y="523409"/>
                  <a:pt x="1327085" y="522618"/>
                </a:cubicBezTo>
                <a:cubicBezTo>
                  <a:pt x="1326150" y="521828"/>
                  <a:pt x="1325218" y="521037"/>
                  <a:pt x="1325218" y="521037"/>
                </a:cubicBezTo>
                <a:lnTo>
                  <a:pt x="1323348" y="521828"/>
                </a:lnTo>
                <a:cubicBezTo>
                  <a:pt x="1322412" y="521828"/>
                  <a:pt x="1321477" y="520247"/>
                  <a:pt x="1321477" y="520247"/>
                </a:cubicBezTo>
                <a:cubicBezTo>
                  <a:pt x="1320545" y="519453"/>
                  <a:pt x="1320545" y="519453"/>
                  <a:pt x="1319610" y="518663"/>
                </a:cubicBezTo>
                <a:cubicBezTo>
                  <a:pt x="1319610" y="519453"/>
                  <a:pt x="1317739" y="519453"/>
                  <a:pt x="1317739" y="520247"/>
                </a:cubicBezTo>
                <a:cubicBezTo>
                  <a:pt x="1317739" y="520247"/>
                  <a:pt x="1319610" y="521037"/>
                  <a:pt x="1319610" y="521828"/>
                </a:cubicBezTo>
                <a:cubicBezTo>
                  <a:pt x="1319610" y="522618"/>
                  <a:pt x="1317739" y="522618"/>
                  <a:pt x="1316804" y="523409"/>
                </a:cubicBezTo>
                <a:cubicBezTo>
                  <a:pt x="1316804" y="523409"/>
                  <a:pt x="1318674" y="524199"/>
                  <a:pt x="1318674" y="524993"/>
                </a:cubicBezTo>
                <a:cubicBezTo>
                  <a:pt x="1318674" y="524993"/>
                  <a:pt x="1316804" y="525783"/>
                  <a:pt x="1316804" y="526573"/>
                </a:cubicBezTo>
                <a:lnTo>
                  <a:pt x="1314936" y="524199"/>
                </a:lnTo>
                <a:lnTo>
                  <a:pt x="1314001" y="522618"/>
                </a:lnTo>
                <a:cubicBezTo>
                  <a:pt x="1313066" y="522618"/>
                  <a:pt x="1312131" y="524199"/>
                  <a:pt x="1311195" y="524199"/>
                </a:cubicBezTo>
                <a:cubicBezTo>
                  <a:pt x="1311195" y="523409"/>
                  <a:pt x="1310263" y="522618"/>
                  <a:pt x="1310263" y="522618"/>
                </a:cubicBezTo>
                <a:cubicBezTo>
                  <a:pt x="1309328" y="521828"/>
                  <a:pt x="1308393" y="520247"/>
                  <a:pt x="1308393" y="520247"/>
                </a:cubicBezTo>
                <a:cubicBezTo>
                  <a:pt x="1307457" y="520247"/>
                  <a:pt x="1306522" y="521828"/>
                  <a:pt x="1306522" y="521828"/>
                </a:cubicBezTo>
                <a:cubicBezTo>
                  <a:pt x="1305587" y="521828"/>
                  <a:pt x="1304655" y="522618"/>
                  <a:pt x="1303720" y="523409"/>
                </a:cubicBezTo>
                <a:cubicBezTo>
                  <a:pt x="1303720" y="523409"/>
                  <a:pt x="1302784" y="524199"/>
                  <a:pt x="1301849" y="524199"/>
                </a:cubicBezTo>
                <a:cubicBezTo>
                  <a:pt x="1301849" y="524199"/>
                  <a:pt x="1300914" y="523409"/>
                  <a:pt x="1299982" y="522618"/>
                </a:cubicBezTo>
                <a:lnTo>
                  <a:pt x="1299046" y="521037"/>
                </a:lnTo>
                <a:cubicBezTo>
                  <a:pt x="1299046" y="520247"/>
                  <a:pt x="1300914" y="520247"/>
                  <a:pt x="1300914" y="519453"/>
                </a:cubicBezTo>
                <a:lnTo>
                  <a:pt x="1302784" y="518663"/>
                </a:lnTo>
                <a:cubicBezTo>
                  <a:pt x="1302784" y="517873"/>
                  <a:pt x="1301849" y="517082"/>
                  <a:pt x="1301849" y="516292"/>
                </a:cubicBezTo>
                <a:cubicBezTo>
                  <a:pt x="1300914" y="516292"/>
                  <a:pt x="1299982" y="515498"/>
                  <a:pt x="1299982" y="514708"/>
                </a:cubicBezTo>
                <a:cubicBezTo>
                  <a:pt x="1299982" y="515498"/>
                  <a:pt x="1298111" y="515498"/>
                  <a:pt x="1298111" y="516292"/>
                </a:cubicBezTo>
                <a:cubicBezTo>
                  <a:pt x="1297176" y="516292"/>
                  <a:pt x="1299046" y="517082"/>
                  <a:pt x="1299046" y="517873"/>
                </a:cubicBezTo>
                <a:cubicBezTo>
                  <a:pt x="1299046" y="518663"/>
                  <a:pt x="1297176" y="518663"/>
                  <a:pt x="1297176" y="519453"/>
                </a:cubicBezTo>
                <a:cubicBezTo>
                  <a:pt x="1297176" y="519453"/>
                  <a:pt x="1299046" y="520247"/>
                  <a:pt x="1299046" y="521037"/>
                </a:cubicBezTo>
                <a:cubicBezTo>
                  <a:pt x="1299046" y="521037"/>
                  <a:pt x="1297176" y="521828"/>
                  <a:pt x="1297176" y="522618"/>
                </a:cubicBezTo>
                <a:cubicBezTo>
                  <a:pt x="1296241" y="522618"/>
                  <a:pt x="1295308" y="523409"/>
                  <a:pt x="1294373" y="523409"/>
                </a:cubicBezTo>
                <a:lnTo>
                  <a:pt x="1293438" y="521828"/>
                </a:lnTo>
                <a:cubicBezTo>
                  <a:pt x="1292503" y="521037"/>
                  <a:pt x="1291567" y="521037"/>
                  <a:pt x="1291567" y="520247"/>
                </a:cubicBezTo>
                <a:cubicBezTo>
                  <a:pt x="1290635" y="520247"/>
                  <a:pt x="1289700" y="521037"/>
                  <a:pt x="1289700" y="521828"/>
                </a:cubicBezTo>
                <a:cubicBezTo>
                  <a:pt x="1288765" y="521828"/>
                  <a:pt x="1287829" y="522618"/>
                  <a:pt x="1286894" y="522618"/>
                </a:cubicBezTo>
                <a:lnTo>
                  <a:pt x="1285959" y="521037"/>
                </a:lnTo>
                <a:cubicBezTo>
                  <a:pt x="1285027" y="521037"/>
                  <a:pt x="1284092" y="522618"/>
                  <a:pt x="1283156" y="522618"/>
                </a:cubicBezTo>
                <a:lnTo>
                  <a:pt x="1285027" y="524199"/>
                </a:lnTo>
                <a:cubicBezTo>
                  <a:pt x="1285027" y="524199"/>
                  <a:pt x="1283156" y="524993"/>
                  <a:pt x="1283156" y="525783"/>
                </a:cubicBezTo>
                <a:cubicBezTo>
                  <a:pt x="1283156" y="525783"/>
                  <a:pt x="1284092" y="526573"/>
                  <a:pt x="1285027" y="527364"/>
                </a:cubicBezTo>
                <a:cubicBezTo>
                  <a:pt x="1285027" y="528154"/>
                  <a:pt x="1285959" y="528154"/>
                  <a:pt x="1285959" y="528948"/>
                </a:cubicBezTo>
                <a:cubicBezTo>
                  <a:pt x="1286894" y="529738"/>
                  <a:pt x="1287829" y="530529"/>
                  <a:pt x="1287829" y="530529"/>
                </a:cubicBezTo>
                <a:cubicBezTo>
                  <a:pt x="1288765" y="531319"/>
                  <a:pt x="1288765" y="532109"/>
                  <a:pt x="1289700" y="532900"/>
                </a:cubicBezTo>
                <a:cubicBezTo>
                  <a:pt x="1289700" y="532900"/>
                  <a:pt x="1291567" y="533693"/>
                  <a:pt x="1290635" y="534484"/>
                </a:cubicBezTo>
                <a:cubicBezTo>
                  <a:pt x="1290635" y="535274"/>
                  <a:pt x="1288765" y="535274"/>
                  <a:pt x="1288765" y="536065"/>
                </a:cubicBezTo>
                <a:cubicBezTo>
                  <a:pt x="1288765" y="535274"/>
                  <a:pt x="1287829" y="534484"/>
                  <a:pt x="1287829" y="533693"/>
                </a:cubicBezTo>
                <a:cubicBezTo>
                  <a:pt x="1286894" y="533693"/>
                  <a:pt x="1285959" y="532900"/>
                  <a:pt x="1285959" y="532109"/>
                </a:cubicBezTo>
                <a:cubicBezTo>
                  <a:pt x="1285027" y="531319"/>
                  <a:pt x="1284092" y="529738"/>
                  <a:pt x="1282221" y="528948"/>
                </a:cubicBezTo>
                <a:cubicBezTo>
                  <a:pt x="1282221" y="528154"/>
                  <a:pt x="1281286" y="527364"/>
                  <a:pt x="1281286" y="526573"/>
                </a:cubicBezTo>
                <a:cubicBezTo>
                  <a:pt x="1280354" y="526573"/>
                  <a:pt x="1279418" y="528154"/>
                  <a:pt x="1278483" y="528154"/>
                </a:cubicBezTo>
                <a:lnTo>
                  <a:pt x="1277548" y="526573"/>
                </a:lnTo>
                <a:lnTo>
                  <a:pt x="1279418" y="524993"/>
                </a:lnTo>
                <a:cubicBezTo>
                  <a:pt x="1279418" y="524993"/>
                  <a:pt x="1278483" y="523409"/>
                  <a:pt x="1277548" y="523409"/>
                </a:cubicBezTo>
                <a:cubicBezTo>
                  <a:pt x="1277548" y="522618"/>
                  <a:pt x="1276613" y="521828"/>
                  <a:pt x="1276613" y="521828"/>
                </a:cubicBezTo>
                <a:cubicBezTo>
                  <a:pt x="1274745" y="520247"/>
                  <a:pt x="1273810" y="519453"/>
                  <a:pt x="1272875" y="517873"/>
                </a:cubicBezTo>
                <a:cubicBezTo>
                  <a:pt x="1271939" y="518663"/>
                  <a:pt x="1271939" y="518663"/>
                  <a:pt x="1271004" y="519453"/>
                </a:cubicBezTo>
                <a:cubicBezTo>
                  <a:pt x="1269137" y="520247"/>
                  <a:pt x="1268202" y="521037"/>
                  <a:pt x="1267266" y="521828"/>
                </a:cubicBezTo>
                <a:cubicBezTo>
                  <a:pt x="1267266" y="522618"/>
                  <a:pt x="1268202" y="523409"/>
                  <a:pt x="1268202" y="524199"/>
                </a:cubicBezTo>
                <a:lnTo>
                  <a:pt x="1270072" y="525783"/>
                </a:lnTo>
                <a:lnTo>
                  <a:pt x="1271939" y="524199"/>
                </a:lnTo>
                <a:lnTo>
                  <a:pt x="1273810" y="525783"/>
                </a:lnTo>
                <a:cubicBezTo>
                  <a:pt x="1273810" y="526573"/>
                  <a:pt x="1271939" y="527364"/>
                  <a:pt x="1271939" y="527364"/>
                </a:cubicBezTo>
                <a:cubicBezTo>
                  <a:pt x="1271939" y="528154"/>
                  <a:pt x="1272875" y="528948"/>
                  <a:pt x="1272875" y="528948"/>
                </a:cubicBezTo>
                <a:cubicBezTo>
                  <a:pt x="1271939" y="529738"/>
                  <a:pt x="1270072" y="531319"/>
                  <a:pt x="1269137" y="532109"/>
                </a:cubicBezTo>
                <a:cubicBezTo>
                  <a:pt x="1268202" y="530529"/>
                  <a:pt x="1267266" y="529738"/>
                  <a:pt x="1265399" y="528154"/>
                </a:cubicBezTo>
                <a:cubicBezTo>
                  <a:pt x="1265399" y="527364"/>
                  <a:pt x="1264464" y="527364"/>
                  <a:pt x="1264464" y="526573"/>
                </a:cubicBezTo>
                <a:cubicBezTo>
                  <a:pt x="1263528" y="525783"/>
                  <a:pt x="1261658" y="524199"/>
                  <a:pt x="1260726" y="523409"/>
                </a:cubicBezTo>
                <a:lnTo>
                  <a:pt x="1258855" y="524199"/>
                </a:lnTo>
                <a:cubicBezTo>
                  <a:pt x="1258855" y="524993"/>
                  <a:pt x="1260726" y="525783"/>
                  <a:pt x="1260726" y="525783"/>
                </a:cubicBezTo>
                <a:cubicBezTo>
                  <a:pt x="1260726" y="526573"/>
                  <a:pt x="1258855" y="527364"/>
                  <a:pt x="1258855" y="527364"/>
                </a:cubicBezTo>
                <a:cubicBezTo>
                  <a:pt x="1258855" y="528154"/>
                  <a:pt x="1259790" y="528948"/>
                  <a:pt x="1259790" y="528948"/>
                </a:cubicBezTo>
                <a:cubicBezTo>
                  <a:pt x="1260726" y="529738"/>
                  <a:pt x="1261658" y="530529"/>
                  <a:pt x="1261658" y="531319"/>
                </a:cubicBezTo>
                <a:cubicBezTo>
                  <a:pt x="1261658" y="531319"/>
                  <a:pt x="1262593" y="532109"/>
                  <a:pt x="1263528" y="532900"/>
                </a:cubicBezTo>
                <a:lnTo>
                  <a:pt x="1264464" y="534484"/>
                </a:lnTo>
                <a:cubicBezTo>
                  <a:pt x="1264464" y="535274"/>
                  <a:pt x="1262593" y="535274"/>
                  <a:pt x="1262593" y="536065"/>
                </a:cubicBezTo>
                <a:cubicBezTo>
                  <a:pt x="1261658" y="536065"/>
                  <a:pt x="1261658" y="537649"/>
                  <a:pt x="1260726" y="537649"/>
                </a:cubicBezTo>
                <a:cubicBezTo>
                  <a:pt x="1260726" y="536855"/>
                  <a:pt x="1259790" y="536065"/>
                  <a:pt x="1258855" y="535274"/>
                </a:cubicBezTo>
                <a:lnTo>
                  <a:pt x="1260726" y="534484"/>
                </a:lnTo>
                <a:cubicBezTo>
                  <a:pt x="1261658" y="533693"/>
                  <a:pt x="1259790" y="532900"/>
                  <a:pt x="1259790" y="532109"/>
                </a:cubicBezTo>
                <a:cubicBezTo>
                  <a:pt x="1258855" y="532109"/>
                  <a:pt x="1258855" y="531319"/>
                  <a:pt x="1257920" y="530529"/>
                </a:cubicBezTo>
                <a:cubicBezTo>
                  <a:pt x="1257920" y="530529"/>
                  <a:pt x="1256985" y="528948"/>
                  <a:pt x="1256053" y="528948"/>
                </a:cubicBezTo>
                <a:lnTo>
                  <a:pt x="1254182" y="530529"/>
                </a:lnTo>
                <a:cubicBezTo>
                  <a:pt x="1254182" y="530529"/>
                  <a:pt x="1253247" y="528154"/>
                  <a:pt x="1252311" y="528154"/>
                </a:cubicBezTo>
                <a:cubicBezTo>
                  <a:pt x="1252311" y="528154"/>
                  <a:pt x="1251376" y="529738"/>
                  <a:pt x="1250444" y="529738"/>
                </a:cubicBezTo>
                <a:cubicBezTo>
                  <a:pt x="1250444" y="529738"/>
                  <a:pt x="1249509" y="528154"/>
                  <a:pt x="1248574" y="528154"/>
                </a:cubicBezTo>
                <a:cubicBezTo>
                  <a:pt x="1248574" y="528154"/>
                  <a:pt x="1247638" y="529738"/>
                  <a:pt x="1246703" y="529738"/>
                </a:cubicBezTo>
                <a:cubicBezTo>
                  <a:pt x="1246703" y="528948"/>
                  <a:pt x="1245768" y="527364"/>
                  <a:pt x="1245768" y="527364"/>
                </a:cubicBezTo>
                <a:cubicBezTo>
                  <a:pt x="1244836" y="527364"/>
                  <a:pt x="1243900" y="528948"/>
                  <a:pt x="1242965" y="528948"/>
                </a:cubicBezTo>
                <a:lnTo>
                  <a:pt x="1242030" y="527364"/>
                </a:lnTo>
                <a:cubicBezTo>
                  <a:pt x="1241095" y="527364"/>
                  <a:pt x="1240162" y="528948"/>
                  <a:pt x="1239227" y="528154"/>
                </a:cubicBezTo>
                <a:cubicBezTo>
                  <a:pt x="1239227" y="528154"/>
                  <a:pt x="1238292" y="527364"/>
                  <a:pt x="1238292" y="526573"/>
                </a:cubicBezTo>
                <a:cubicBezTo>
                  <a:pt x="1237357" y="526573"/>
                  <a:pt x="1236425" y="524993"/>
                  <a:pt x="1236425" y="524993"/>
                </a:cubicBezTo>
                <a:cubicBezTo>
                  <a:pt x="1235489" y="524993"/>
                  <a:pt x="1234554" y="526573"/>
                  <a:pt x="1234554" y="526573"/>
                </a:cubicBezTo>
                <a:cubicBezTo>
                  <a:pt x="1234554" y="526573"/>
                  <a:pt x="1235489" y="527364"/>
                  <a:pt x="1235489" y="528154"/>
                </a:cubicBezTo>
                <a:cubicBezTo>
                  <a:pt x="1236425" y="528154"/>
                  <a:pt x="1237357" y="529738"/>
                  <a:pt x="1237357" y="529738"/>
                </a:cubicBezTo>
                <a:lnTo>
                  <a:pt x="1239227" y="528154"/>
                </a:lnTo>
                <a:cubicBezTo>
                  <a:pt x="1240162" y="528948"/>
                  <a:pt x="1241095" y="529738"/>
                  <a:pt x="1241095" y="530529"/>
                </a:cubicBezTo>
                <a:lnTo>
                  <a:pt x="1242965" y="532109"/>
                </a:lnTo>
                <a:cubicBezTo>
                  <a:pt x="1242965" y="532109"/>
                  <a:pt x="1241095" y="532900"/>
                  <a:pt x="1241095" y="533693"/>
                </a:cubicBezTo>
                <a:cubicBezTo>
                  <a:pt x="1241095" y="533693"/>
                  <a:pt x="1239227" y="532109"/>
                  <a:pt x="1239227" y="531319"/>
                </a:cubicBezTo>
                <a:cubicBezTo>
                  <a:pt x="1238292" y="532109"/>
                  <a:pt x="1237357" y="532900"/>
                  <a:pt x="1237357" y="532900"/>
                </a:cubicBezTo>
                <a:cubicBezTo>
                  <a:pt x="1236425" y="532900"/>
                  <a:pt x="1235489" y="531319"/>
                  <a:pt x="1235489" y="531319"/>
                </a:cubicBezTo>
                <a:cubicBezTo>
                  <a:pt x="1234554" y="531319"/>
                  <a:pt x="1233619" y="532900"/>
                  <a:pt x="1233619" y="532900"/>
                </a:cubicBezTo>
                <a:cubicBezTo>
                  <a:pt x="1232683" y="532109"/>
                  <a:pt x="1231748" y="531319"/>
                  <a:pt x="1231748" y="530529"/>
                </a:cubicBezTo>
                <a:cubicBezTo>
                  <a:pt x="1231748" y="530529"/>
                  <a:pt x="1229881" y="529738"/>
                  <a:pt x="1229881" y="528948"/>
                </a:cubicBezTo>
                <a:cubicBezTo>
                  <a:pt x="1229881" y="528948"/>
                  <a:pt x="1231748" y="528154"/>
                  <a:pt x="1231748" y="527364"/>
                </a:cubicBezTo>
                <a:cubicBezTo>
                  <a:pt x="1232683" y="527364"/>
                  <a:pt x="1230816" y="525783"/>
                  <a:pt x="1230816" y="525783"/>
                </a:cubicBezTo>
                <a:cubicBezTo>
                  <a:pt x="1229881" y="525783"/>
                  <a:pt x="1228946" y="527364"/>
                  <a:pt x="1228946" y="527364"/>
                </a:cubicBezTo>
                <a:cubicBezTo>
                  <a:pt x="1228010" y="527364"/>
                  <a:pt x="1227075" y="525783"/>
                  <a:pt x="1227075" y="525783"/>
                </a:cubicBezTo>
                <a:cubicBezTo>
                  <a:pt x="1226143" y="525783"/>
                  <a:pt x="1225208" y="526573"/>
                  <a:pt x="1225208" y="526573"/>
                </a:cubicBezTo>
                <a:cubicBezTo>
                  <a:pt x="1224272" y="527364"/>
                  <a:pt x="1223337" y="528154"/>
                  <a:pt x="1222402" y="528154"/>
                </a:cubicBezTo>
                <a:lnTo>
                  <a:pt x="1221467" y="526573"/>
                </a:lnTo>
                <a:cubicBezTo>
                  <a:pt x="1220534" y="525783"/>
                  <a:pt x="1220534" y="524993"/>
                  <a:pt x="1219599" y="524993"/>
                </a:cubicBezTo>
                <a:lnTo>
                  <a:pt x="1217729" y="525783"/>
                </a:lnTo>
                <a:cubicBezTo>
                  <a:pt x="1217729" y="526573"/>
                  <a:pt x="1218664" y="527364"/>
                  <a:pt x="1218664" y="528154"/>
                </a:cubicBezTo>
                <a:cubicBezTo>
                  <a:pt x="1219599" y="528154"/>
                  <a:pt x="1220534" y="528948"/>
                  <a:pt x="1220534" y="529738"/>
                </a:cubicBezTo>
                <a:lnTo>
                  <a:pt x="1218664" y="530529"/>
                </a:lnTo>
                <a:cubicBezTo>
                  <a:pt x="1218664" y="531319"/>
                  <a:pt x="1219599" y="532109"/>
                  <a:pt x="1220534" y="532900"/>
                </a:cubicBezTo>
                <a:lnTo>
                  <a:pt x="1221467" y="534484"/>
                </a:lnTo>
                <a:cubicBezTo>
                  <a:pt x="1221467" y="535274"/>
                  <a:pt x="1219599" y="535274"/>
                  <a:pt x="1219599" y="536065"/>
                </a:cubicBezTo>
                <a:cubicBezTo>
                  <a:pt x="1219599" y="535274"/>
                  <a:pt x="1217729" y="534484"/>
                  <a:pt x="1217729" y="533693"/>
                </a:cubicBezTo>
                <a:cubicBezTo>
                  <a:pt x="1217729" y="534484"/>
                  <a:pt x="1216793" y="535274"/>
                  <a:pt x="1215861" y="535274"/>
                </a:cubicBezTo>
                <a:lnTo>
                  <a:pt x="1213991" y="533693"/>
                </a:lnTo>
                <a:lnTo>
                  <a:pt x="1216793" y="532109"/>
                </a:lnTo>
                <a:cubicBezTo>
                  <a:pt x="1215861" y="531319"/>
                  <a:pt x="1215861" y="531319"/>
                  <a:pt x="1214926" y="530529"/>
                </a:cubicBezTo>
                <a:cubicBezTo>
                  <a:pt x="1213991" y="529738"/>
                  <a:pt x="1213991" y="528948"/>
                  <a:pt x="1213055" y="528948"/>
                </a:cubicBezTo>
                <a:cubicBezTo>
                  <a:pt x="1212120" y="527364"/>
                  <a:pt x="1211188" y="526573"/>
                  <a:pt x="1210253" y="524993"/>
                </a:cubicBezTo>
                <a:cubicBezTo>
                  <a:pt x="1210253" y="525783"/>
                  <a:pt x="1208382" y="525783"/>
                  <a:pt x="1208382" y="526573"/>
                </a:cubicBezTo>
                <a:cubicBezTo>
                  <a:pt x="1208382" y="527364"/>
                  <a:pt x="1209318" y="528154"/>
                  <a:pt x="1209318" y="528154"/>
                </a:cubicBezTo>
                <a:cubicBezTo>
                  <a:pt x="1209318" y="528948"/>
                  <a:pt x="1207447" y="528948"/>
                  <a:pt x="1207447" y="529738"/>
                </a:cubicBezTo>
                <a:cubicBezTo>
                  <a:pt x="1207447" y="530529"/>
                  <a:pt x="1209318" y="530529"/>
                  <a:pt x="1209318" y="531319"/>
                </a:cubicBezTo>
                <a:lnTo>
                  <a:pt x="1207447" y="532900"/>
                </a:lnTo>
                <a:cubicBezTo>
                  <a:pt x="1206515" y="532900"/>
                  <a:pt x="1205580" y="533693"/>
                  <a:pt x="1204644" y="534484"/>
                </a:cubicBezTo>
                <a:cubicBezTo>
                  <a:pt x="1204644" y="533693"/>
                  <a:pt x="1203709" y="532900"/>
                  <a:pt x="1203709" y="532109"/>
                </a:cubicBezTo>
                <a:lnTo>
                  <a:pt x="1205580" y="531319"/>
                </a:lnTo>
                <a:cubicBezTo>
                  <a:pt x="1205580" y="530529"/>
                  <a:pt x="1203709" y="529738"/>
                  <a:pt x="1203709" y="528948"/>
                </a:cubicBezTo>
                <a:cubicBezTo>
                  <a:pt x="1203709" y="528948"/>
                  <a:pt x="1202774" y="527364"/>
                  <a:pt x="1201839" y="527364"/>
                </a:cubicBezTo>
                <a:lnTo>
                  <a:pt x="1199971" y="528948"/>
                </a:lnTo>
                <a:lnTo>
                  <a:pt x="1201839" y="530529"/>
                </a:lnTo>
                <a:cubicBezTo>
                  <a:pt x="1201839" y="531319"/>
                  <a:pt x="1199971" y="531319"/>
                  <a:pt x="1199971" y="532109"/>
                </a:cubicBezTo>
                <a:cubicBezTo>
                  <a:pt x="1199036" y="532109"/>
                  <a:pt x="1198101" y="532900"/>
                  <a:pt x="1197165" y="532900"/>
                </a:cubicBezTo>
                <a:lnTo>
                  <a:pt x="1196233" y="531319"/>
                </a:lnTo>
                <a:lnTo>
                  <a:pt x="1194363" y="529738"/>
                </a:lnTo>
                <a:lnTo>
                  <a:pt x="1192492" y="531319"/>
                </a:lnTo>
                <a:lnTo>
                  <a:pt x="1194363" y="532900"/>
                </a:lnTo>
                <a:cubicBezTo>
                  <a:pt x="1193427" y="533693"/>
                  <a:pt x="1192492" y="533693"/>
                  <a:pt x="1191557" y="534484"/>
                </a:cubicBezTo>
                <a:cubicBezTo>
                  <a:pt x="1191557" y="534484"/>
                  <a:pt x="1193427" y="535274"/>
                  <a:pt x="1193427" y="536065"/>
                </a:cubicBezTo>
                <a:cubicBezTo>
                  <a:pt x="1193427" y="536065"/>
                  <a:pt x="1191557" y="536855"/>
                  <a:pt x="1191557" y="537649"/>
                </a:cubicBezTo>
                <a:cubicBezTo>
                  <a:pt x="1190625" y="536855"/>
                  <a:pt x="1190625" y="536065"/>
                  <a:pt x="1189690" y="535274"/>
                </a:cubicBezTo>
                <a:lnTo>
                  <a:pt x="1187819" y="533693"/>
                </a:lnTo>
                <a:cubicBezTo>
                  <a:pt x="1187819" y="533693"/>
                  <a:pt x="1190625" y="532900"/>
                  <a:pt x="1190625" y="532109"/>
                </a:cubicBezTo>
                <a:cubicBezTo>
                  <a:pt x="1190625" y="532109"/>
                  <a:pt x="1188754" y="531319"/>
                  <a:pt x="1188754" y="530529"/>
                </a:cubicBezTo>
                <a:cubicBezTo>
                  <a:pt x="1188754" y="530529"/>
                  <a:pt x="1190625" y="529738"/>
                  <a:pt x="1190625" y="528948"/>
                </a:cubicBezTo>
                <a:cubicBezTo>
                  <a:pt x="1190625" y="528948"/>
                  <a:pt x="1189690" y="528154"/>
                  <a:pt x="1188754" y="527364"/>
                </a:cubicBezTo>
                <a:lnTo>
                  <a:pt x="1186884" y="528948"/>
                </a:lnTo>
                <a:lnTo>
                  <a:pt x="1185952" y="527364"/>
                </a:lnTo>
                <a:cubicBezTo>
                  <a:pt x="1185016" y="527364"/>
                  <a:pt x="1184081" y="528154"/>
                  <a:pt x="1183146" y="528154"/>
                </a:cubicBezTo>
                <a:cubicBezTo>
                  <a:pt x="1183146" y="528948"/>
                  <a:pt x="1181278" y="529738"/>
                  <a:pt x="1181278" y="529738"/>
                </a:cubicBezTo>
                <a:lnTo>
                  <a:pt x="1183146" y="531319"/>
                </a:lnTo>
                <a:cubicBezTo>
                  <a:pt x="1183146" y="532109"/>
                  <a:pt x="1184081" y="532900"/>
                  <a:pt x="1184081" y="533693"/>
                </a:cubicBezTo>
                <a:cubicBezTo>
                  <a:pt x="1183146" y="534484"/>
                  <a:pt x="1181278" y="535274"/>
                  <a:pt x="1180343" y="536065"/>
                </a:cubicBezTo>
                <a:cubicBezTo>
                  <a:pt x="1179408" y="535274"/>
                  <a:pt x="1179408" y="535274"/>
                  <a:pt x="1178473" y="534484"/>
                </a:cubicBezTo>
                <a:cubicBezTo>
                  <a:pt x="1177537" y="532900"/>
                  <a:pt x="1176605" y="532109"/>
                  <a:pt x="1175670" y="530529"/>
                </a:cubicBezTo>
                <a:cubicBezTo>
                  <a:pt x="1174735" y="530529"/>
                  <a:pt x="1174735" y="529738"/>
                  <a:pt x="1173799" y="528948"/>
                </a:cubicBezTo>
                <a:cubicBezTo>
                  <a:pt x="1172864" y="528154"/>
                  <a:pt x="1171929" y="526573"/>
                  <a:pt x="1170997" y="525783"/>
                </a:cubicBezTo>
                <a:cubicBezTo>
                  <a:pt x="1170062" y="525783"/>
                  <a:pt x="1169126" y="526573"/>
                  <a:pt x="1169126" y="526573"/>
                </a:cubicBezTo>
                <a:cubicBezTo>
                  <a:pt x="1168191" y="527364"/>
                  <a:pt x="1166324" y="528154"/>
                  <a:pt x="1166324" y="528154"/>
                </a:cubicBezTo>
                <a:cubicBezTo>
                  <a:pt x="1166324" y="528948"/>
                  <a:pt x="1168191" y="529738"/>
                  <a:pt x="1168191" y="529738"/>
                </a:cubicBezTo>
                <a:cubicBezTo>
                  <a:pt x="1168191" y="530529"/>
                  <a:pt x="1166324" y="530529"/>
                  <a:pt x="1166324" y="531319"/>
                </a:cubicBezTo>
                <a:cubicBezTo>
                  <a:pt x="1166324" y="531319"/>
                  <a:pt x="1168191" y="532900"/>
                  <a:pt x="1167256" y="532900"/>
                </a:cubicBezTo>
                <a:lnTo>
                  <a:pt x="1165388" y="534484"/>
                </a:lnTo>
                <a:lnTo>
                  <a:pt x="1164453" y="532900"/>
                </a:lnTo>
                <a:cubicBezTo>
                  <a:pt x="1163518" y="532109"/>
                  <a:pt x="1162583" y="530529"/>
                  <a:pt x="1162583" y="530529"/>
                </a:cubicBezTo>
                <a:lnTo>
                  <a:pt x="1160715" y="532109"/>
                </a:lnTo>
                <a:cubicBezTo>
                  <a:pt x="1160715" y="531319"/>
                  <a:pt x="1158845" y="531319"/>
                  <a:pt x="1158845" y="530529"/>
                </a:cubicBezTo>
                <a:cubicBezTo>
                  <a:pt x="1158845" y="529738"/>
                  <a:pt x="1160715" y="529738"/>
                  <a:pt x="1160715" y="528948"/>
                </a:cubicBezTo>
                <a:cubicBezTo>
                  <a:pt x="1160715" y="528948"/>
                  <a:pt x="1159780" y="527364"/>
                  <a:pt x="1158845" y="527364"/>
                </a:cubicBezTo>
                <a:cubicBezTo>
                  <a:pt x="1158845" y="526573"/>
                  <a:pt x="1157909" y="525783"/>
                  <a:pt x="1157909" y="525783"/>
                </a:cubicBezTo>
                <a:cubicBezTo>
                  <a:pt x="1156974" y="525783"/>
                  <a:pt x="1156042" y="526573"/>
                  <a:pt x="1155107" y="526573"/>
                </a:cubicBezTo>
                <a:cubicBezTo>
                  <a:pt x="1155107" y="527364"/>
                  <a:pt x="1156974" y="528154"/>
                  <a:pt x="1156974" y="528948"/>
                </a:cubicBezTo>
                <a:lnTo>
                  <a:pt x="1158845" y="530529"/>
                </a:lnTo>
                <a:cubicBezTo>
                  <a:pt x="1158845" y="530529"/>
                  <a:pt x="1156974" y="531319"/>
                  <a:pt x="1156974" y="532109"/>
                </a:cubicBezTo>
                <a:cubicBezTo>
                  <a:pt x="1156042" y="532109"/>
                  <a:pt x="1155107" y="532900"/>
                  <a:pt x="1154172" y="532900"/>
                </a:cubicBezTo>
                <a:cubicBezTo>
                  <a:pt x="1154172" y="533693"/>
                  <a:pt x="1152301" y="533693"/>
                  <a:pt x="1152301" y="534484"/>
                </a:cubicBezTo>
                <a:lnTo>
                  <a:pt x="1154172" y="536065"/>
                </a:lnTo>
                <a:cubicBezTo>
                  <a:pt x="1154172" y="536855"/>
                  <a:pt x="1152301" y="536855"/>
                  <a:pt x="1152301" y="537649"/>
                </a:cubicBezTo>
                <a:cubicBezTo>
                  <a:pt x="1152301" y="538439"/>
                  <a:pt x="1153236" y="538439"/>
                  <a:pt x="1153236" y="539229"/>
                </a:cubicBezTo>
                <a:cubicBezTo>
                  <a:pt x="1152301" y="540020"/>
                  <a:pt x="1150434" y="540810"/>
                  <a:pt x="1149498" y="542394"/>
                </a:cubicBezTo>
                <a:cubicBezTo>
                  <a:pt x="1148563" y="540810"/>
                  <a:pt x="1147628" y="540020"/>
                  <a:pt x="1146696" y="538439"/>
                </a:cubicBezTo>
                <a:cubicBezTo>
                  <a:pt x="1146696" y="537649"/>
                  <a:pt x="1148563" y="537649"/>
                  <a:pt x="1148563" y="536855"/>
                </a:cubicBezTo>
                <a:lnTo>
                  <a:pt x="1146696" y="535274"/>
                </a:lnTo>
                <a:lnTo>
                  <a:pt x="1144825" y="533693"/>
                </a:lnTo>
                <a:cubicBezTo>
                  <a:pt x="1144825" y="532900"/>
                  <a:pt x="1146696" y="532900"/>
                  <a:pt x="1147628" y="532109"/>
                </a:cubicBezTo>
                <a:cubicBezTo>
                  <a:pt x="1147628" y="532109"/>
                  <a:pt x="1145760" y="531319"/>
                  <a:pt x="1145760" y="530529"/>
                </a:cubicBezTo>
                <a:cubicBezTo>
                  <a:pt x="1145760" y="529738"/>
                  <a:pt x="1147628" y="529738"/>
                  <a:pt x="1147628" y="528948"/>
                </a:cubicBezTo>
                <a:cubicBezTo>
                  <a:pt x="1147628" y="528948"/>
                  <a:pt x="1146696" y="528154"/>
                  <a:pt x="1145760" y="527364"/>
                </a:cubicBezTo>
                <a:lnTo>
                  <a:pt x="1143890" y="528948"/>
                </a:lnTo>
                <a:cubicBezTo>
                  <a:pt x="1143890" y="528948"/>
                  <a:pt x="1142955" y="527364"/>
                  <a:pt x="1142023" y="527364"/>
                </a:cubicBezTo>
                <a:cubicBezTo>
                  <a:pt x="1142023" y="526573"/>
                  <a:pt x="1141087" y="525783"/>
                  <a:pt x="1141087" y="524993"/>
                </a:cubicBezTo>
                <a:lnTo>
                  <a:pt x="1142955" y="524199"/>
                </a:lnTo>
                <a:cubicBezTo>
                  <a:pt x="1142955" y="523409"/>
                  <a:pt x="1141087" y="522618"/>
                  <a:pt x="1141087" y="521828"/>
                </a:cubicBezTo>
                <a:cubicBezTo>
                  <a:pt x="1141087" y="521828"/>
                  <a:pt x="1140152" y="521037"/>
                  <a:pt x="1140152" y="520247"/>
                </a:cubicBezTo>
                <a:cubicBezTo>
                  <a:pt x="1139217" y="519453"/>
                  <a:pt x="1138281" y="519453"/>
                  <a:pt x="1138281" y="518663"/>
                </a:cubicBezTo>
                <a:cubicBezTo>
                  <a:pt x="1138281" y="519453"/>
                  <a:pt x="1136414" y="519453"/>
                  <a:pt x="1136414" y="520247"/>
                </a:cubicBezTo>
                <a:lnTo>
                  <a:pt x="1137346" y="521828"/>
                </a:lnTo>
                <a:cubicBezTo>
                  <a:pt x="1138281" y="521828"/>
                  <a:pt x="1139217" y="523409"/>
                  <a:pt x="1139217" y="523409"/>
                </a:cubicBezTo>
                <a:cubicBezTo>
                  <a:pt x="1139217" y="524199"/>
                  <a:pt x="1137346" y="524199"/>
                  <a:pt x="1137346" y="524993"/>
                </a:cubicBezTo>
                <a:cubicBezTo>
                  <a:pt x="1137346" y="525783"/>
                  <a:pt x="1138281" y="525783"/>
                  <a:pt x="1139217" y="526573"/>
                </a:cubicBezTo>
                <a:cubicBezTo>
                  <a:pt x="1139217" y="527364"/>
                  <a:pt x="1136414" y="527364"/>
                  <a:pt x="1136414" y="528154"/>
                </a:cubicBezTo>
                <a:lnTo>
                  <a:pt x="1138281" y="529738"/>
                </a:lnTo>
                <a:cubicBezTo>
                  <a:pt x="1137346" y="530529"/>
                  <a:pt x="1136414" y="530529"/>
                  <a:pt x="1136414" y="531319"/>
                </a:cubicBezTo>
                <a:cubicBezTo>
                  <a:pt x="1135479" y="531319"/>
                  <a:pt x="1134544" y="532109"/>
                  <a:pt x="1134544" y="532109"/>
                </a:cubicBezTo>
                <a:cubicBezTo>
                  <a:pt x="1133608" y="532109"/>
                  <a:pt x="1132673" y="530529"/>
                  <a:pt x="1132673" y="530529"/>
                </a:cubicBezTo>
                <a:lnTo>
                  <a:pt x="1130806" y="532109"/>
                </a:lnTo>
                <a:lnTo>
                  <a:pt x="1131738" y="533693"/>
                </a:lnTo>
                <a:cubicBezTo>
                  <a:pt x="1132673" y="534484"/>
                  <a:pt x="1132673" y="535274"/>
                  <a:pt x="1133608" y="535274"/>
                </a:cubicBezTo>
                <a:cubicBezTo>
                  <a:pt x="1133608" y="536065"/>
                  <a:pt x="1135479" y="536855"/>
                  <a:pt x="1135479" y="537649"/>
                </a:cubicBezTo>
                <a:cubicBezTo>
                  <a:pt x="1135479" y="537649"/>
                  <a:pt x="1133608" y="538439"/>
                  <a:pt x="1132673" y="538439"/>
                </a:cubicBezTo>
                <a:cubicBezTo>
                  <a:pt x="1132673" y="539229"/>
                  <a:pt x="1134544" y="540020"/>
                  <a:pt x="1134544" y="540020"/>
                </a:cubicBezTo>
                <a:cubicBezTo>
                  <a:pt x="1134544" y="540810"/>
                  <a:pt x="1132673" y="540810"/>
                  <a:pt x="1132673" y="541601"/>
                </a:cubicBezTo>
                <a:cubicBezTo>
                  <a:pt x="1132673" y="541601"/>
                  <a:pt x="1130806" y="540810"/>
                  <a:pt x="1130806" y="540020"/>
                </a:cubicBezTo>
                <a:cubicBezTo>
                  <a:pt x="1130806" y="539229"/>
                  <a:pt x="1129870" y="538439"/>
                  <a:pt x="1129870" y="538439"/>
                </a:cubicBezTo>
                <a:cubicBezTo>
                  <a:pt x="1128935" y="537649"/>
                  <a:pt x="1128000" y="536855"/>
                  <a:pt x="1128000" y="536065"/>
                </a:cubicBezTo>
                <a:lnTo>
                  <a:pt x="1129870" y="535274"/>
                </a:lnTo>
                <a:cubicBezTo>
                  <a:pt x="1129870" y="534484"/>
                  <a:pt x="1128935" y="533693"/>
                  <a:pt x="1128000" y="533693"/>
                </a:cubicBezTo>
                <a:cubicBezTo>
                  <a:pt x="1128000" y="532900"/>
                  <a:pt x="1127065" y="532109"/>
                  <a:pt x="1127065" y="531319"/>
                </a:cubicBezTo>
                <a:cubicBezTo>
                  <a:pt x="1126132" y="532109"/>
                  <a:pt x="1125197" y="532109"/>
                  <a:pt x="1124262" y="532900"/>
                </a:cubicBezTo>
                <a:cubicBezTo>
                  <a:pt x="1124262" y="532900"/>
                  <a:pt x="1122395" y="533693"/>
                  <a:pt x="1122395" y="534484"/>
                </a:cubicBezTo>
                <a:lnTo>
                  <a:pt x="1124262" y="536065"/>
                </a:lnTo>
                <a:cubicBezTo>
                  <a:pt x="1123327" y="536065"/>
                  <a:pt x="1122395" y="537649"/>
                  <a:pt x="1122395" y="537649"/>
                </a:cubicBezTo>
                <a:cubicBezTo>
                  <a:pt x="1121459" y="537649"/>
                  <a:pt x="1120524" y="536065"/>
                  <a:pt x="1120524" y="535274"/>
                </a:cubicBezTo>
                <a:cubicBezTo>
                  <a:pt x="1119589" y="535274"/>
                  <a:pt x="1119589" y="534484"/>
                  <a:pt x="1118653" y="533693"/>
                </a:cubicBezTo>
                <a:lnTo>
                  <a:pt x="1117718" y="532109"/>
                </a:lnTo>
                <a:cubicBezTo>
                  <a:pt x="1117718" y="532109"/>
                  <a:pt x="1118653" y="531319"/>
                  <a:pt x="1119589" y="530529"/>
                </a:cubicBezTo>
                <a:lnTo>
                  <a:pt x="1120524" y="532109"/>
                </a:lnTo>
                <a:cubicBezTo>
                  <a:pt x="1121459" y="532900"/>
                  <a:pt x="1123327" y="531319"/>
                  <a:pt x="1123327" y="531319"/>
                </a:cubicBezTo>
                <a:lnTo>
                  <a:pt x="1121459" y="529738"/>
                </a:lnTo>
                <a:cubicBezTo>
                  <a:pt x="1121459" y="528948"/>
                  <a:pt x="1119589" y="530529"/>
                  <a:pt x="1119589" y="530529"/>
                </a:cubicBezTo>
                <a:cubicBezTo>
                  <a:pt x="1118653" y="530529"/>
                  <a:pt x="1118653" y="528948"/>
                  <a:pt x="1117718" y="528948"/>
                </a:cubicBezTo>
                <a:cubicBezTo>
                  <a:pt x="1116786" y="529738"/>
                  <a:pt x="1116786" y="529738"/>
                  <a:pt x="1115851" y="530529"/>
                </a:cubicBezTo>
                <a:cubicBezTo>
                  <a:pt x="1114916" y="530529"/>
                  <a:pt x="1113980" y="531319"/>
                  <a:pt x="1113980" y="531319"/>
                </a:cubicBezTo>
                <a:cubicBezTo>
                  <a:pt x="1113045" y="532109"/>
                  <a:pt x="1114916" y="532900"/>
                  <a:pt x="1114916" y="533693"/>
                </a:cubicBezTo>
                <a:lnTo>
                  <a:pt x="1113045" y="534484"/>
                </a:lnTo>
                <a:cubicBezTo>
                  <a:pt x="1112113" y="535274"/>
                  <a:pt x="1112113" y="535274"/>
                  <a:pt x="1111178" y="536065"/>
                </a:cubicBezTo>
                <a:cubicBezTo>
                  <a:pt x="1110242" y="536065"/>
                  <a:pt x="1110242" y="534484"/>
                  <a:pt x="1109307" y="534484"/>
                </a:cubicBezTo>
                <a:lnTo>
                  <a:pt x="1107437" y="536065"/>
                </a:lnTo>
                <a:cubicBezTo>
                  <a:pt x="1106504" y="535274"/>
                  <a:pt x="1106504" y="534484"/>
                  <a:pt x="1105569" y="533693"/>
                </a:cubicBezTo>
                <a:cubicBezTo>
                  <a:pt x="1105569" y="533693"/>
                  <a:pt x="1104634" y="532900"/>
                  <a:pt x="1104634" y="532109"/>
                </a:cubicBezTo>
                <a:cubicBezTo>
                  <a:pt x="1103699" y="531319"/>
                  <a:pt x="1102763" y="531319"/>
                  <a:pt x="1102763" y="530529"/>
                </a:cubicBezTo>
                <a:cubicBezTo>
                  <a:pt x="1101828" y="529738"/>
                  <a:pt x="1101828" y="528948"/>
                  <a:pt x="1100896" y="528948"/>
                </a:cubicBezTo>
                <a:cubicBezTo>
                  <a:pt x="1100896" y="528154"/>
                  <a:pt x="1099025" y="529738"/>
                  <a:pt x="1099025" y="529738"/>
                </a:cubicBezTo>
                <a:cubicBezTo>
                  <a:pt x="1098090" y="529738"/>
                  <a:pt x="1098090" y="528154"/>
                  <a:pt x="1097155" y="528154"/>
                </a:cubicBezTo>
                <a:cubicBezTo>
                  <a:pt x="1097155" y="528154"/>
                  <a:pt x="1096223" y="529738"/>
                  <a:pt x="1095288" y="529738"/>
                </a:cubicBezTo>
                <a:lnTo>
                  <a:pt x="1093417" y="528154"/>
                </a:lnTo>
                <a:cubicBezTo>
                  <a:pt x="1093417" y="527364"/>
                  <a:pt x="1092485" y="526573"/>
                  <a:pt x="1092485" y="525783"/>
                </a:cubicBezTo>
                <a:cubicBezTo>
                  <a:pt x="1090614" y="526573"/>
                  <a:pt x="1089679" y="528154"/>
                  <a:pt x="1087809" y="528948"/>
                </a:cubicBezTo>
                <a:cubicBezTo>
                  <a:pt x="1088744" y="528948"/>
                  <a:pt x="1088744" y="529738"/>
                  <a:pt x="1089679" y="530529"/>
                </a:cubicBezTo>
                <a:cubicBezTo>
                  <a:pt x="1089679" y="531319"/>
                  <a:pt x="1090614" y="531319"/>
                  <a:pt x="1090614" y="532109"/>
                </a:cubicBezTo>
                <a:cubicBezTo>
                  <a:pt x="1091550" y="532900"/>
                  <a:pt x="1092485" y="533693"/>
                  <a:pt x="1092485" y="533693"/>
                </a:cubicBezTo>
                <a:cubicBezTo>
                  <a:pt x="1092485" y="534484"/>
                  <a:pt x="1093417" y="536065"/>
                  <a:pt x="1094352" y="536065"/>
                </a:cubicBezTo>
                <a:cubicBezTo>
                  <a:pt x="1093417" y="536065"/>
                  <a:pt x="1092485" y="536855"/>
                  <a:pt x="1092485" y="536855"/>
                </a:cubicBezTo>
                <a:cubicBezTo>
                  <a:pt x="1091550" y="537649"/>
                  <a:pt x="1090614" y="538439"/>
                  <a:pt x="1089679" y="538439"/>
                </a:cubicBezTo>
                <a:lnTo>
                  <a:pt x="1088744" y="536855"/>
                </a:lnTo>
                <a:cubicBezTo>
                  <a:pt x="1087809" y="536065"/>
                  <a:pt x="1087809" y="535274"/>
                  <a:pt x="1086876" y="535274"/>
                </a:cubicBezTo>
                <a:cubicBezTo>
                  <a:pt x="1086876" y="534484"/>
                  <a:pt x="1085006" y="536065"/>
                  <a:pt x="1085006" y="536065"/>
                </a:cubicBezTo>
                <a:cubicBezTo>
                  <a:pt x="1084071" y="536065"/>
                  <a:pt x="1084071" y="534484"/>
                  <a:pt x="1083135" y="534484"/>
                </a:cubicBezTo>
                <a:lnTo>
                  <a:pt x="1081268" y="536065"/>
                </a:lnTo>
                <a:cubicBezTo>
                  <a:pt x="1080333" y="535274"/>
                  <a:pt x="1080333" y="534484"/>
                  <a:pt x="1079397" y="534484"/>
                </a:cubicBezTo>
                <a:cubicBezTo>
                  <a:pt x="1079397" y="533693"/>
                  <a:pt x="1078462" y="532900"/>
                  <a:pt x="1077527" y="532109"/>
                </a:cubicBezTo>
                <a:cubicBezTo>
                  <a:pt x="1077527" y="532109"/>
                  <a:pt x="1076595" y="531319"/>
                  <a:pt x="1076595" y="530529"/>
                </a:cubicBezTo>
                <a:cubicBezTo>
                  <a:pt x="1075660" y="529738"/>
                  <a:pt x="1075660" y="528948"/>
                  <a:pt x="1074724" y="528948"/>
                </a:cubicBezTo>
                <a:lnTo>
                  <a:pt x="1072854" y="530529"/>
                </a:lnTo>
                <a:cubicBezTo>
                  <a:pt x="1071922" y="530529"/>
                  <a:pt x="1070986" y="531319"/>
                  <a:pt x="1070986" y="531319"/>
                </a:cubicBezTo>
                <a:cubicBezTo>
                  <a:pt x="1070051" y="531319"/>
                  <a:pt x="1069116" y="529738"/>
                  <a:pt x="1069116" y="529738"/>
                </a:cubicBezTo>
                <a:cubicBezTo>
                  <a:pt x="1068181" y="529738"/>
                  <a:pt x="1067248" y="530529"/>
                  <a:pt x="1067248" y="531319"/>
                </a:cubicBezTo>
                <a:cubicBezTo>
                  <a:pt x="1066313" y="531319"/>
                  <a:pt x="1068181" y="532900"/>
                  <a:pt x="1068181" y="532900"/>
                </a:cubicBezTo>
                <a:cubicBezTo>
                  <a:pt x="1068181" y="532900"/>
                  <a:pt x="1066313" y="533693"/>
                  <a:pt x="1066313" y="534484"/>
                </a:cubicBezTo>
                <a:lnTo>
                  <a:pt x="1064443" y="535274"/>
                </a:lnTo>
                <a:cubicBezTo>
                  <a:pt x="1064443" y="536065"/>
                  <a:pt x="1066313" y="536855"/>
                  <a:pt x="1066313" y="537649"/>
                </a:cubicBezTo>
                <a:cubicBezTo>
                  <a:pt x="1065378" y="537649"/>
                  <a:pt x="1064443" y="538439"/>
                  <a:pt x="1063507" y="538439"/>
                </a:cubicBezTo>
                <a:cubicBezTo>
                  <a:pt x="1063507" y="539229"/>
                  <a:pt x="1062575" y="539229"/>
                  <a:pt x="1061640" y="540020"/>
                </a:cubicBezTo>
                <a:cubicBezTo>
                  <a:pt x="1060705" y="540810"/>
                  <a:pt x="1060705" y="540810"/>
                  <a:pt x="1059769" y="541601"/>
                </a:cubicBezTo>
                <a:cubicBezTo>
                  <a:pt x="1058834" y="540810"/>
                  <a:pt x="1058834" y="540020"/>
                  <a:pt x="1057899" y="539229"/>
                </a:cubicBezTo>
                <a:lnTo>
                  <a:pt x="1056032" y="540810"/>
                </a:lnTo>
                <a:cubicBezTo>
                  <a:pt x="1055096" y="540810"/>
                  <a:pt x="1055096" y="540020"/>
                  <a:pt x="1054161" y="539229"/>
                </a:cubicBezTo>
                <a:cubicBezTo>
                  <a:pt x="1054161" y="538439"/>
                  <a:pt x="1053226" y="537649"/>
                  <a:pt x="1053226" y="537649"/>
                </a:cubicBezTo>
                <a:cubicBezTo>
                  <a:pt x="1052294" y="536855"/>
                  <a:pt x="1055096" y="536065"/>
                  <a:pt x="1055096" y="536065"/>
                </a:cubicBezTo>
                <a:cubicBezTo>
                  <a:pt x="1055096" y="535274"/>
                  <a:pt x="1053226" y="534484"/>
                  <a:pt x="1053226" y="534484"/>
                </a:cubicBezTo>
                <a:cubicBezTo>
                  <a:pt x="1053226" y="533693"/>
                  <a:pt x="1052294" y="532900"/>
                  <a:pt x="1051358" y="532900"/>
                </a:cubicBezTo>
                <a:cubicBezTo>
                  <a:pt x="1051358" y="532109"/>
                  <a:pt x="1050423" y="531319"/>
                  <a:pt x="1050423" y="530529"/>
                </a:cubicBezTo>
                <a:lnTo>
                  <a:pt x="1052294" y="529738"/>
                </a:lnTo>
                <a:cubicBezTo>
                  <a:pt x="1052294" y="528948"/>
                  <a:pt x="1050423" y="528154"/>
                  <a:pt x="1050423" y="527364"/>
                </a:cubicBezTo>
                <a:lnTo>
                  <a:pt x="1048553" y="528948"/>
                </a:lnTo>
                <a:lnTo>
                  <a:pt x="1050423" y="530529"/>
                </a:lnTo>
                <a:cubicBezTo>
                  <a:pt x="1049488" y="531319"/>
                  <a:pt x="1048553" y="532109"/>
                  <a:pt x="1047617" y="532109"/>
                </a:cubicBezTo>
                <a:cubicBezTo>
                  <a:pt x="1047617" y="532109"/>
                  <a:pt x="1046685" y="533693"/>
                  <a:pt x="1045750" y="533693"/>
                </a:cubicBezTo>
                <a:cubicBezTo>
                  <a:pt x="1045750" y="533693"/>
                  <a:pt x="1044815" y="532109"/>
                  <a:pt x="1043879" y="531319"/>
                </a:cubicBezTo>
                <a:cubicBezTo>
                  <a:pt x="1043879" y="531319"/>
                  <a:pt x="1042944" y="530529"/>
                  <a:pt x="1042944" y="529738"/>
                </a:cubicBezTo>
                <a:cubicBezTo>
                  <a:pt x="1042012" y="529738"/>
                  <a:pt x="1042012" y="528948"/>
                  <a:pt x="1041077" y="528154"/>
                </a:cubicBezTo>
                <a:cubicBezTo>
                  <a:pt x="1041077" y="528154"/>
                  <a:pt x="1040142" y="526573"/>
                  <a:pt x="1039206" y="526573"/>
                </a:cubicBezTo>
                <a:cubicBezTo>
                  <a:pt x="1039206" y="526573"/>
                  <a:pt x="1038271" y="527364"/>
                  <a:pt x="1037339" y="527364"/>
                </a:cubicBezTo>
                <a:cubicBezTo>
                  <a:pt x="1036404" y="528154"/>
                  <a:pt x="1036404" y="528948"/>
                  <a:pt x="1035468" y="528948"/>
                </a:cubicBezTo>
                <a:cubicBezTo>
                  <a:pt x="1035468" y="529738"/>
                  <a:pt x="1037339" y="530529"/>
                  <a:pt x="1037339" y="530529"/>
                </a:cubicBezTo>
                <a:cubicBezTo>
                  <a:pt x="1037339" y="531319"/>
                  <a:pt x="1034533" y="532109"/>
                  <a:pt x="1034533" y="532109"/>
                </a:cubicBezTo>
                <a:lnTo>
                  <a:pt x="1036404" y="533693"/>
                </a:lnTo>
                <a:lnTo>
                  <a:pt x="1034533" y="535274"/>
                </a:lnTo>
                <a:cubicBezTo>
                  <a:pt x="1033598" y="535274"/>
                  <a:pt x="1033598" y="533693"/>
                  <a:pt x="1032666" y="533693"/>
                </a:cubicBezTo>
                <a:cubicBezTo>
                  <a:pt x="1031730" y="532900"/>
                  <a:pt x="1031730" y="532109"/>
                  <a:pt x="1030795" y="532109"/>
                </a:cubicBezTo>
                <a:cubicBezTo>
                  <a:pt x="1030795" y="531319"/>
                  <a:pt x="1029860" y="530529"/>
                  <a:pt x="1029860" y="529738"/>
                </a:cubicBezTo>
                <a:cubicBezTo>
                  <a:pt x="1027993" y="531319"/>
                  <a:pt x="1027057" y="532109"/>
                  <a:pt x="1025187" y="532900"/>
                </a:cubicBezTo>
                <a:cubicBezTo>
                  <a:pt x="1025187" y="532109"/>
                  <a:pt x="1024251" y="531319"/>
                  <a:pt x="1024251" y="531319"/>
                </a:cubicBezTo>
                <a:cubicBezTo>
                  <a:pt x="1023316" y="530529"/>
                  <a:pt x="1022384" y="529738"/>
                  <a:pt x="1022384" y="528948"/>
                </a:cubicBezTo>
                <a:lnTo>
                  <a:pt x="1024251" y="528154"/>
                </a:lnTo>
                <a:cubicBezTo>
                  <a:pt x="1024251" y="527364"/>
                  <a:pt x="1026122" y="526573"/>
                  <a:pt x="1026122" y="526573"/>
                </a:cubicBezTo>
                <a:lnTo>
                  <a:pt x="1025187" y="524993"/>
                </a:lnTo>
                <a:cubicBezTo>
                  <a:pt x="1023316" y="523409"/>
                  <a:pt x="1022384" y="522618"/>
                  <a:pt x="1021449" y="521037"/>
                </a:cubicBezTo>
                <a:cubicBezTo>
                  <a:pt x="1021449" y="521828"/>
                  <a:pt x="1019578" y="521828"/>
                  <a:pt x="1019578" y="522618"/>
                </a:cubicBezTo>
                <a:cubicBezTo>
                  <a:pt x="1019578" y="522618"/>
                  <a:pt x="1020514" y="524199"/>
                  <a:pt x="1021449" y="524199"/>
                </a:cubicBezTo>
                <a:cubicBezTo>
                  <a:pt x="1021449" y="524993"/>
                  <a:pt x="1022384" y="525783"/>
                  <a:pt x="1022384" y="525783"/>
                </a:cubicBezTo>
                <a:cubicBezTo>
                  <a:pt x="1022384" y="526573"/>
                  <a:pt x="1020514" y="527364"/>
                  <a:pt x="1020514" y="527364"/>
                </a:cubicBezTo>
                <a:cubicBezTo>
                  <a:pt x="1020514" y="528154"/>
                  <a:pt x="1022384" y="528948"/>
                  <a:pt x="1022384" y="528948"/>
                </a:cubicBezTo>
                <a:cubicBezTo>
                  <a:pt x="1022384" y="529738"/>
                  <a:pt x="1020514" y="530529"/>
                  <a:pt x="1020514" y="530529"/>
                </a:cubicBezTo>
                <a:cubicBezTo>
                  <a:pt x="1019578" y="530529"/>
                  <a:pt x="1017708" y="531319"/>
                  <a:pt x="1017708" y="532109"/>
                </a:cubicBezTo>
                <a:lnTo>
                  <a:pt x="1019578" y="533693"/>
                </a:lnTo>
                <a:cubicBezTo>
                  <a:pt x="1020514" y="534484"/>
                  <a:pt x="1020514" y="534484"/>
                  <a:pt x="1021449" y="535274"/>
                </a:cubicBezTo>
                <a:cubicBezTo>
                  <a:pt x="1019578" y="536065"/>
                  <a:pt x="1018643" y="536855"/>
                  <a:pt x="1016776" y="538439"/>
                </a:cubicBezTo>
                <a:cubicBezTo>
                  <a:pt x="1016776" y="537649"/>
                  <a:pt x="1015840" y="536855"/>
                  <a:pt x="1015840" y="536065"/>
                </a:cubicBezTo>
                <a:cubicBezTo>
                  <a:pt x="1014905" y="536065"/>
                  <a:pt x="1013970" y="535274"/>
                  <a:pt x="1013970" y="534484"/>
                </a:cubicBezTo>
                <a:cubicBezTo>
                  <a:pt x="1013970" y="534484"/>
                  <a:pt x="1015840" y="533693"/>
                  <a:pt x="1015840" y="532900"/>
                </a:cubicBezTo>
                <a:cubicBezTo>
                  <a:pt x="1015840" y="532900"/>
                  <a:pt x="1014905" y="531319"/>
                  <a:pt x="1013970" y="531319"/>
                </a:cubicBezTo>
                <a:cubicBezTo>
                  <a:pt x="1013970" y="531319"/>
                  <a:pt x="1013035" y="532900"/>
                  <a:pt x="1012102" y="532900"/>
                </a:cubicBezTo>
                <a:lnTo>
                  <a:pt x="1011167" y="531319"/>
                </a:lnTo>
                <a:cubicBezTo>
                  <a:pt x="1010232" y="531319"/>
                  <a:pt x="1009297" y="532109"/>
                  <a:pt x="1008361" y="532109"/>
                </a:cubicBezTo>
                <a:cubicBezTo>
                  <a:pt x="1008361" y="532900"/>
                  <a:pt x="1007429" y="533693"/>
                  <a:pt x="1006494" y="533693"/>
                </a:cubicBezTo>
                <a:cubicBezTo>
                  <a:pt x="1005559" y="534484"/>
                  <a:pt x="1005559" y="534484"/>
                  <a:pt x="1004623" y="535274"/>
                </a:cubicBezTo>
                <a:cubicBezTo>
                  <a:pt x="1003688" y="535274"/>
                  <a:pt x="1002756" y="536065"/>
                  <a:pt x="1002756" y="536065"/>
                </a:cubicBezTo>
                <a:cubicBezTo>
                  <a:pt x="1001821" y="536855"/>
                  <a:pt x="1000886" y="534484"/>
                  <a:pt x="1000886" y="534484"/>
                </a:cubicBezTo>
                <a:cubicBezTo>
                  <a:pt x="999950" y="534484"/>
                  <a:pt x="999015" y="536065"/>
                  <a:pt x="999015" y="536065"/>
                </a:cubicBezTo>
                <a:cubicBezTo>
                  <a:pt x="998083" y="536065"/>
                  <a:pt x="997148" y="537649"/>
                  <a:pt x="996212" y="537649"/>
                </a:cubicBezTo>
                <a:cubicBezTo>
                  <a:pt x="996212" y="537649"/>
                  <a:pt x="995277" y="536065"/>
                  <a:pt x="995277" y="535274"/>
                </a:cubicBezTo>
                <a:lnTo>
                  <a:pt x="997148" y="534484"/>
                </a:lnTo>
                <a:cubicBezTo>
                  <a:pt x="997148" y="533693"/>
                  <a:pt x="995277" y="532900"/>
                  <a:pt x="995277" y="532109"/>
                </a:cubicBezTo>
                <a:lnTo>
                  <a:pt x="997148" y="531319"/>
                </a:lnTo>
                <a:cubicBezTo>
                  <a:pt x="998083" y="530529"/>
                  <a:pt x="996212" y="529738"/>
                  <a:pt x="996212" y="529738"/>
                </a:cubicBezTo>
                <a:cubicBezTo>
                  <a:pt x="996212" y="528948"/>
                  <a:pt x="998083" y="528154"/>
                  <a:pt x="998083" y="528154"/>
                </a:cubicBezTo>
                <a:cubicBezTo>
                  <a:pt x="998083" y="527364"/>
                  <a:pt x="997148" y="526573"/>
                  <a:pt x="996212" y="526573"/>
                </a:cubicBezTo>
                <a:cubicBezTo>
                  <a:pt x="996212" y="525783"/>
                  <a:pt x="995277" y="524993"/>
                  <a:pt x="995277" y="524199"/>
                </a:cubicBezTo>
                <a:cubicBezTo>
                  <a:pt x="994342" y="524199"/>
                  <a:pt x="993407" y="523409"/>
                  <a:pt x="993407" y="522618"/>
                </a:cubicBezTo>
                <a:cubicBezTo>
                  <a:pt x="993407" y="523409"/>
                  <a:pt x="991539" y="523409"/>
                  <a:pt x="991539" y="524199"/>
                </a:cubicBezTo>
                <a:cubicBezTo>
                  <a:pt x="991539" y="524199"/>
                  <a:pt x="992474" y="524993"/>
                  <a:pt x="992474" y="525783"/>
                </a:cubicBezTo>
                <a:cubicBezTo>
                  <a:pt x="992474" y="526573"/>
                  <a:pt x="990604" y="526573"/>
                  <a:pt x="990604" y="527364"/>
                </a:cubicBezTo>
                <a:cubicBezTo>
                  <a:pt x="990604" y="527364"/>
                  <a:pt x="992474" y="528154"/>
                  <a:pt x="992474" y="528948"/>
                </a:cubicBezTo>
                <a:cubicBezTo>
                  <a:pt x="992474" y="529738"/>
                  <a:pt x="990604" y="529738"/>
                  <a:pt x="990604" y="530529"/>
                </a:cubicBezTo>
                <a:cubicBezTo>
                  <a:pt x="990604" y="530529"/>
                  <a:pt x="991539" y="531319"/>
                  <a:pt x="991539" y="532109"/>
                </a:cubicBezTo>
                <a:cubicBezTo>
                  <a:pt x="991539" y="532109"/>
                  <a:pt x="989669" y="532900"/>
                  <a:pt x="989669" y="533693"/>
                </a:cubicBezTo>
                <a:cubicBezTo>
                  <a:pt x="989669" y="533693"/>
                  <a:pt x="990604" y="534484"/>
                  <a:pt x="991539" y="535274"/>
                </a:cubicBezTo>
                <a:cubicBezTo>
                  <a:pt x="991539" y="535274"/>
                  <a:pt x="993407" y="536855"/>
                  <a:pt x="992474" y="536855"/>
                </a:cubicBezTo>
                <a:cubicBezTo>
                  <a:pt x="992474" y="537649"/>
                  <a:pt x="991539" y="538439"/>
                  <a:pt x="990604" y="538439"/>
                </a:cubicBezTo>
                <a:lnTo>
                  <a:pt x="989669" y="536855"/>
                </a:lnTo>
                <a:cubicBezTo>
                  <a:pt x="988733" y="536065"/>
                  <a:pt x="987801" y="534484"/>
                  <a:pt x="987801" y="534484"/>
                </a:cubicBezTo>
                <a:cubicBezTo>
                  <a:pt x="986866" y="534484"/>
                  <a:pt x="985931" y="536065"/>
                  <a:pt x="985931" y="536065"/>
                </a:cubicBezTo>
                <a:cubicBezTo>
                  <a:pt x="984996" y="536065"/>
                  <a:pt x="984060" y="537649"/>
                  <a:pt x="983125" y="537649"/>
                </a:cubicBezTo>
                <a:lnTo>
                  <a:pt x="982193" y="536065"/>
                </a:lnTo>
                <a:cubicBezTo>
                  <a:pt x="981258" y="535274"/>
                  <a:pt x="980322" y="533693"/>
                  <a:pt x="980322" y="533693"/>
                </a:cubicBezTo>
                <a:cubicBezTo>
                  <a:pt x="979387" y="533693"/>
                  <a:pt x="978455" y="535274"/>
                  <a:pt x="978455" y="535274"/>
                </a:cubicBezTo>
                <a:cubicBezTo>
                  <a:pt x="977520" y="535274"/>
                  <a:pt x="976584" y="536065"/>
                  <a:pt x="976584" y="536855"/>
                </a:cubicBezTo>
                <a:cubicBezTo>
                  <a:pt x="975649" y="536855"/>
                  <a:pt x="974714" y="537649"/>
                  <a:pt x="973779" y="537649"/>
                </a:cubicBezTo>
                <a:cubicBezTo>
                  <a:pt x="973779" y="538439"/>
                  <a:pt x="972846" y="539229"/>
                  <a:pt x="971911" y="539229"/>
                </a:cubicBezTo>
                <a:cubicBezTo>
                  <a:pt x="971911" y="539229"/>
                  <a:pt x="970976" y="537649"/>
                  <a:pt x="970041" y="537649"/>
                </a:cubicBezTo>
                <a:cubicBezTo>
                  <a:pt x="970041" y="537649"/>
                  <a:pt x="971911" y="536065"/>
                  <a:pt x="972846" y="536065"/>
                </a:cubicBezTo>
                <a:cubicBezTo>
                  <a:pt x="972846" y="536065"/>
                  <a:pt x="974714" y="535274"/>
                  <a:pt x="974714" y="534484"/>
                </a:cubicBezTo>
                <a:cubicBezTo>
                  <a:pt x="974714" y="534484"/>
                  <a:pt x="972846" y="533693"/>
                  <a:pt x="972846" y="532900"/>
                </a:cubicBezTo>
                <a:cubicBezTo>
                  <a:pt x="972846" y="532900"/>
                  <a:pt x="971911" y="532109"/>
                  <a:pt x="970976" y="531319"/>
                </a:cubicBezTo>
                <a:cubicBezTo>
                  <a:pt x="970976" y="530529"/>
                  <a:pt x="970041" y="530529"/>
                  <a:pt x="970041" y="529738"/>
                </a:cubicBezTo>
                <a:cubicBezTo>
                  <a:pt x="969105" y="528948"/>
                  <a:pt x="969105" y="528154"/>
                  <a:pt x="968173" y="528154"/>
                </a:cubicBezTo>
                <a:cubicBezTo>
                  <a:pt x="968173" y="527364"/>
                  <a:pt x="967238" y="526573"/>
                  <a:pt x="966303" y="525783"/>
                </a:cubicBezTo>
                <a:lnTo>
                  <a:pt x="964432" y="527364"/>
                </a:lnTo>
                <a:cubicBezTo>
                  <a:pt x="963497" y="527364"/>
                  <a:pt x="963497" y="525783"/>
                  <a:pt x="962565" y="525783"/>
                </a:cubicBezTo>
                <a:cubicBezTo>
                  <a:pt x="961630" y="526573"/>
                  <a:pt x="959759" y="527364"/>
                  <a:pt x="958824" y="528154"/>
                </a:cubicBezTo>
                <a:cubicBezTo>
                  <a:pt x="959759" y="528154"/>
                  <a:pt x="959759" y="529738"/>
                  <a:pt x="960694" y="529738"/>
                </a:cubicBezTo>
                <a:cubicBezTo>
                  <a:pt x="960694" y="529738"/>
                  <a:pt x="961630" y="528948"/>
                  <a:pt x="962565" y="528948"/>
                </a:cubicBezTo>
                <a:cubicBezTo>
                  <a:pt x="962565" y="528948"/>
                  <a:pt x="963497" y="529738"/>
                  <a:pt x="964432" y="530529"/>
                </a:cubicBezTo>
                <a:lnTo>
                  <a:pt x="965368" y="532109"/>
                </a:lnTo>
                <a:lnTo>
                  <a:pt x="963497" y="533693"/>
                </a:lnTo>
                <a:cubicBezTo>
                  <a:pt x="962565" y="533693"/>
                  <a:pt x="962565" y="534484"/>
                  <a:pt x="961630" y="535274"/>
                </a:cubicBezTo>
                <a:cubicBezTo>
                  <a:pt x="960694" y="535274"/>
                  <a:pt x="959759" y="536065"/>
                  <a:pt x="959759" y="536065"/>
                </a:cubicBezTo>
                <a:cubicBezTo>
                  <a:pt x="958824" y="536855"/>
                  <a:pt x="957892" y="536855"/>
                  <a:pt x="956956" y="537649"/>
                </a:cubicBezTo>
                <a:cubicBezTo>
                  <a:pt x="956956" y="537649"/>
                  <a:pt x="955086" y="538439"/>
                  <a:pt x="955086" y="539229"/>
                </a:cubicBezTo>
                <a:cubicBezTo>
                  <a:pt x="955086" y="539229"/>
                  <a:pt x="956956" y="540020"/>
                  <a:pt x="956956" y="540810"/>
                </a:cubicBezTo>
                <a:cubicBezTo>
                  <a:pt x="955086" y="541601"/>
                  <a:pt x="954151" y="542394"/>
                  <a:pt x="952283" y="543185"/>
                </a:cubicBezTo>
                <a:cubicBezTo>
                  <a:pt x="952283" y="543185"/>
                  <a:pt x="951348" y="542394"/>
                  <a:pt x="951348" y="541601"/>
                </a:cubicBezTo>
                <a:cubicBezTo>
                  <a:pt x="950413" y="541601"/>
                  <a:pt x="949477" y="540810"/>
                  <a:pt x="949477" y="540020"/>
                </a:cubicBezTo>
                <a:cubicBezTo>
                  <a:pt x="949477" y="540020"/>
                  <a:pt x="951348" y="539229"/>
                  <a:pt x="951348" y="538439"/>
                </a:cubicBezTo>
                <a:cubicBezTo>
                  <a:pt x="951348" y="538439"/>
                  <a:pt x="950413" y="536855"/>
                  <a:pt x="949477" y="536855"/>
                </a:cubicBezTo>
                <a:cubicBezTo>
                  <a:pt x="949477" y="536065"/>
                  <a:pt x="948545" y="535274"/>
                  <a:pt x="948545" y="535274"/>
                </a:cubicBezTo>
                <a:cubicBezTo>
                  <a:pt x="947610" y="534484"/>
                  <a:pt x="947610" y="533693"/>
                  <a:pt x="946675" y="532900"/>
                </a:cubicBezTo>
                <a:cubicBezTo>
                  <a:pt x="945740" y="532109"/>
                  <a:pt x="944804" y="531319"/>
                  <a:pt x="943872" y="529738"/>
                </a:cubicBezTo>
                <a:cubicBezTo>
                  <a:pt x="942937" y="529738"/>
                  <a:pt x="942002" y="531319"/>
                  <a:pt x="941066" y="531319"/>
                </a:cubicBezTo>
                <a:cubicBezTo>
                  <a:pt x="941066" y="531319"/>
                  <a:pt x="940131" y="528948"/>
                  <a:pt x="940131" y="529738"/>
                </a:cubicBezTo>
                <a:cubicBezTo>
                  <a:pt x="939196" y="529738"/>
                  <a:pt x="938264" y="530529"/>
                  <a:pt x="937328" y="530529"/>
                </a:cubicBezTo>
                <a:lnTo>
                  <a:pt x="939196" y="532109"/>
                </a:lnTo>
                <a:cubicBezTo>
                  <a:pt x="939196" y="532900"/>
                  <a:pt x="937328" y="533693"/>
                  <a:pt x="937328" y="533693"/>
                </a:cubicBezTo>
                <a:lnTo>
                  <a:pt x="935458" y="532109"/>
                </a:lnTo>
                <a:cubicBezTo>
                  <a:pt x="935458" y="532109"/>
                  <a:pt x="933587" y="532900"/>
                  <a:pt x="933587" y="533693"/>
                </a:cubicBezTo>
                <a:cubicBezTo>
                  <a:pt x="933587" y="533693"/>
                  <a:pt x="935458" y="534484"/>
                  <a:pt x="935458" y="535274"/>
                </a:cubicBezTo>
                <a:cubicBezTo>
                  <a:pt x="935458" y="535274"/>
                  <a:pt x="933587" y="536065"/>
                  <a:pt x="932655" y="536855"/>
                </a:cubicBezTo>
                <a:cubicBezTo>
                  <a:pt x="931720" y="535274"/>
                  <a:pt x="930785" y="534484"/>
                  <a:pt x="929849" y="532900"/>
                </a:cubicBezTo>
                <a:lnTo>
                  <a:pt x="927982" y="534484"/>
                </a:lnTo>
                <a:cubicBezTo>
                  <a:pt x="927047" y="533693"/>
                  <a:pt x="927047" y="532900"/>
                  <a:pt x="926112" y="532900"/>
                </a:cubicBezTo>
                <a:cubicBezTo>
                  <a:pt x="926112" y="532109"/>
                  <a:pt x="925176" y="531319"/>
                  <a:pt x="924241" y="530529"/>
                </a:cubicBezTo>
                <a:lnTo>
                  <a:pt x="927047" y="529738"/>
                </a:lnTo>
                <a:cubicBezTo>
                  <a:pt x="927047" y="528948"/>
                  <a:pt x="925176" y="528154"/>
                  <a:pt x="925176" y="527364"/>
                </a:cubicBezTo>
                <a:cubicBezTo>
                  <a:pt x="924241" y="527364"/>
                  <a:pt x="924241" y="526573"/>
                  <a:pt x="923309" y="525783"/>
                </a:cubicBezTo>
                <a:cubicBezTo>
                  <a:pt x="923309" y="524993"/>
                  <a:pt x="922374" y="524993"/>
                  <a:pt x="922374" y="524199"/>
                </a:cubicBezTo>
                <a:cubicBezTo>
                  <a:pt x="921438" y="523409"/>
                  <a:pt x="920503" y="522618"/>
                  <a:pt x="920503" y="522618"/>
                </a:cubicBezTo>
                <a:cubicBezTo>
                  <a:pt x="920503" y="521828"/>
                  <a:pt x="918636" y="521037"/>
                  <a:pt x="918636" y="520247"/>
                </a:cubicBezTo>
                <a:cubicBezTo>
                  <a:pt x="917700" y="520247"/>
                  <a:pt x="917700" y="521828"/>
                  <a:pt x="916765" y="521828"/>
                </a:cubicBezTo>
                <a:cubicBezTo>
                  <a:pt x="916765" y="522618"/>
                  <a:pt x="917700" y="523409"/>
                  <a:pt x="918636" y="523409"/>
                </a:cubicBezTo>
                <a:cubicBezTo>
                  <a:pt x="918636" y="524199"/>
                  <a:pt x="919568" y="524993"/>
                  <a:pt x="919568" y="525783"/>
                </a:cubicBezTo>
                <a:lnTo>
                  <a:pt x="917700" y="526573"/>
                </a:lnTo>
                <a:cubicBezTo>
                  <a:pt x="917700" y="527364"/>
                  <a:pt x="918636" y="528154"/>
                  <a:pt x="919568" y="528948"/>
                </a:cubicBezTo>
                <a:cubicBezTo>
                  <a:pt x="919568" y="528948"/>
                  <a:pt x="920503" y="529738"/>
                  <a:pt x="920503" y="530529"/>
                </a:cubicBezTo>
                <a:cubicBezTo>
                  <a:pt x="921438" y="530529"/>
                  <a:pt x="918636" y="531319"/>
                  <a:pt x="918636" y="532109"/>
                </a:cubicBezTo>
                <a:cubicBezTo>
                  <a:pt x="917700" y="530529"/>
                  <a:pt x="916765" y="529738"/>
                  <a:pt x="915830" y="528154"/>
                </a:cubicBezTo>
                <a:cubicBezTo>
                  <a:pt x="914895" y="527364"/>
                  <a:pt x="914895" y="527364"/>
                  <a:pt x="913963" y="526573"/>
                </a:cubicBezTo>
                <a:cubicBezTo>
                  <a:pt x="913963" y="525783"/>
                  <a:pt x="913027" y="524993"/>
                  <a:pt x="912092" y="524993"/>
                </a:cubicBezTo>
                <a:cubicBezTo>
                  <a:pt x="912092" y="524199"/>
                  <a:pt x="911157" y="523409"/>
                  <a:pt x="911157" y="522618"/>
                </a:cubicBezTo>
                <a:cubicBezTo>
                  <a:pt x="910222" y="522618"/>
                  <a:pt x="909286" y="524199"/>
                  <a:pt x="908354" y="524199"/>
                </a:cubicBezTo>
                <a:cubicBezTo>
                  <a:pt x="909286" y="524993"/>
                  <a:pt x="910222" y="525783"/>
                  <a:pt x="910222" y="525783"/>
                </a:cubicBezTo>
                <a:cubicBezTo>
                  <a:pt x="911157" y="526573"/>
                  <a:pt x="912092" y="527364"/>
                  <a:pt x="912092" y="528154"/>
                </a:cubicBezTo>
                <a:cubicBezTo>
                  <a:pt x="912092" y="528154"/>
                  <a:pt x="913963" y="528948"/>
                  <a:pt x="913963" y="529738"/>
                </a:cubicBezTo>
                <a:lnTo>
                  <a:pt x="911157" y="530529"/>
                </a:lnTo>
                <a:cubicBezTo>
                  <a:pt x="912092" y="531319"/>
                  <a:pt x="913027" y="532109"/>
                  <a:pt x="913027" y="532900"/>
                </a:cubicBezTo>
                <a:cubicBezTo>
                  <a:pt x="913963" y="532900"/>
                  <a:pt x="913963" y="533693"/>
                  <a:pt x="914895" y="534484"/>
                </a:cubicBezTo>
                <a:cubicBezTo>
                  <a:pt x="913963" y="534484"/>
                  <a:pt x="913027" y="536065"/>
                  <a:pt x="913027" y="536065"/>
                </a:cubicBezTo>
                <a:cubicBezTo>
                  <a:pt x="912092" y="536065"/>
                  <a:pt x="911157" y="533693"/>
                  <a:pt x="911157" y="533693"/>
                </a:cubicBezTo>
                <a:lnTo>
                  <a:pt x="909286" y="535274"/>
                </a:lnTo>
                <a:lnTo>
                  <a:pt x="910222" y="536855"/>
                </a:lnTo>
                <a:cubicBezTo>
                  <a:pt x="911157" y="537649"/>
                  <a:pt x="912092" y="538439"/>
                  <a:pt x="912092" y="539229"/>
                </a:cubicBezTo>
                <a:lnTo>
                  <a:pt x="910222" y="540020"/>
                </a:lnTo>
                <a:cubicBezTo>
                  <a:pt x="909286" y="540020"/>
                  <a:pt x="908354" y="538439"/>
                  <a:pt x="908354" y="538439"/>
                </a:cubicBezTo>
                <a:cubicBezTo>
                  <a:pt x="908354" y="537649"/>
                  <a:pt x="907419" y="537649"/>
                  <a:pt x="906484" y="536855"/>
                </a:cubicBezTo>
                <a:cubicBezTo>
                  <a:pt x="906484" y="536065"/>
                  <a:pt x="905548" y="535274"/>
                  <a:pt x="905548" y="535274"/>
                </a:cubicBezTo>
                <a:cubicBezTo>
                  <a:pt x="904613" y="534484"/>
                  <a:pt x="903681" y="533693"/>
                  <a:pt x="903681" y="532900"/>
                </a:cubicBezTo>
                <a:lnTo>
                  <a:pt x="905548" y="532109"/>
                </a:lnTo>
                <a:cubicBezTo>
                  <a:pt x="905548" y="531319"/>
                  <a:pt x="904613" y="530529"/>
                  <a:pt x="903681" y="529738"/>
                </a:cubicBezTo>
                <a:lnTo>
                  <a:pt x="902746" y="528154"/>
                </a:lnTo>
                <a:lnTo>
                  <a:pt x="900875" y="529738"/>
                </a:lnTo>
                <a:cubicBezTo>
                  <a:pt x="899940" y="529738"/>
                  <a:pt x="901810" y="531319"/>
                  <a:pt x="901810" y="531319"/>
                </a:cubicBezTo>
                <a:cubicBezTo>
                  <a:pt x="901810" y="532109"/>
                  <a:pt x="900875" y="532109"/>
                  <a:pt x="899940" y="532900"/>
                </a:cubicBezTo>
                <a:cubicBezTo>
                  <a:pt x="899005" y="532900"/>
                  <a:pt x="899005" y="533693"/>
                  <a:pt x="898073" y="533693"/>
                </a:cubicBezTo>
                <a:cubicBezTo>
                  <a:pt x="897137" y="533693"/>
                  <a:pt x="897137" y="532900"/>
                  <a:pt x="896202" y="532109"/>
                </a:cubicBezTo>
                <a:cubicBezTo>
                  <a:pt x="895267" y="531319"/>
                  <a:pt x="894331" y="529738"/>
                  <a:pt x="893399" y="528948"/>
                </a:cubicBezTo>
                <a:cubicBezTo>
                  <a:pt x="892464" y="528154"/>
                  <a:pt x="892464" y="527364"/>
                  <a:pt x="891529" y="527364"/>
                </a:cubicBezTo>
                <a:cubicBezTo>
                  <a:pt x="890594" y="525783"/>
                  <a:pt x="889658" y="524993"/>
                  <a:pt x="888726" y="523409"/>
                </a:cubicBezTo>
                <a:cubicBezTo>
                  <a:pt x="887791" y="524199"/>
                  <a:pt x="886856" y="524199"/>
                  <a:pt x="885920" y="524993"/>
                </a:cubicBezTo>
                <a:cubicBezTo>
                  <a:pt x="885920" y="524993"/>
                  <a:pt x="884053" y="525783"/>
                  <a:pt x="884053" y="526573"/>
                </a:cubicBezTo>
                <a:cubicBezTo>
                  <a:pt x="884053" y="526573"/>
                  <a:pt x="885920" y="527364"/>
                  <a:pt x="885920" y="528154"/>
                </a:cubicBezTo>
                <a:cubicBezTo>
                  <a:pt x="885920" y="528154"/>
                  <a:pt x="887791" y="528948"/>
                  <a:pt x="887791" y="529738"/>
                </a:cubicBezTo>
                <a:cubicBezTo>
                  <a:pt x="886856" y="529738"/>
                  <a:pt x="885920" y="530529"/>
                  <a:pt x="884985" y="531319"/>
                </a:cubicBezTo>
                <a:lnTo>
                  <a:pt x="884053" y="528948"/>
                </a:lnTo>
                <a:cubicBezTo>
                  <a:pt x="883118" y="528948"/>
                  <a:pt x="882182" y="530529"/>
                  <a:pt x="881247" y="530529"/>
                </a:cubicBezTo>
                <a:cubicBezTo>
                  <a:pt x="881247" y="530529"/>
                  <a:pt x="880312" y="531319"/>
                  <a:pt x="879377" y="532109"/>
                </a:cubicBezTo>
                <a:lnTo>
                  <a:pt x="877509" y="533693"/>
                </a:lnTo>
                <a:cubicBezTo>
                  <a:pt x="876574" y="532900"/>
                  <a:pt x="876574" y="532109"/>
                  <a:pt x="875639" y="531319"/>
                </a:cubicBezTo>
                <a:lnTo>
                  <a:pt x="877509" y="530529"/>
                </a:lnTo>
                <a:cubicBezTo>
                  <a:pt x="877509" y="529738"/>
                  <a:pt x="876574" y="528948"/>
                  <a:pt x="876574" y="528154"/>
                </a:cubicBezTo>
                <a:cubicBezTo>
                  <a:pt x="875639" y="528154"/>
                  <a:pt x="874703" y="526573"/>
                  <a:pt x="874703" y="526573"/>
                </a:cubicBezTo>
                <a:cubicBezTo>
                  <a:pt x="873771" y="526573"/>
                  <a:pt x="872836" y="528154"/>
                  <a:pt x="872836" y="528154"/>
                </a:cubicBezTo>
                <a:cubicBezTo>
                  <a:pt x="872836" y="528154"/>
                  <a:pt x="870966" y="528948"/>
                  <a:pt x="870966" y="529738"/>
                </a:cubicBezTo>
                <a:cubicBezTo>
                  <a:pt x="870030" y="529738"/>
                  <a:pt x="871901" y="530529"/>
                  <a:pt x="871901" y="531319"/>
                </a:cubicBezTo>
                <a:cubicBezTo>
                  <a:pt x="871901" y="531319"/>
                  <a:pt x="870966" y="532109"/>
                  <a:pt x="870030" y="532900"/>
                </a:cubicBezTo>
                <a:cubicBezTo>
                  <a:pt x="869095" y="532900"/>
                  <a:pt x="869095" y="533693"/>
                  <a:pt x="868163" y="533693"/>
                </a:cubicBezTo>
                <a:cubicBezTo>
                  <a:pt x="867228" y="533693"/>
                  <a:pt x="867228" y="532109"/>
                  <a:pt x="866292" y="532109"/>
                </a:cubicBezTo>
                <a:lnTo>
                  <a:pt x="864422" y="533693"/>
                </a:lnTo>
                <a:cubicBezTo>
                  <a:pt x="863490" y="533693"/>
                  <a:pt x="862554" y="532109"/>
                  <a:pt x="862554" y="531319"/>
                </a:cubicBezTo>
                <a:cubicBezTo>
                  <a:pt x="862554" y="531319"/>
                  <a:pt x="860684" y="530529"/>
                  <a:pt x="860684" y="529738"/>
                </a:cubicBezTo>
                <a:lnTo>
                  <a:pt x="863490" y="528948"/>
                </a:lnTo>
                <a:cubicBezTo>
                  <a:pt x="863490" y="528154"/>
                  <a:pt x="861619" y="527364"/>
                  <a:pt x="861619" y="526573"/>
                </a:cubicBezTo>
                <a:cubicBezTo>
                  <a:pt x="861619" y="527364"/>
                  <a:pt x="859752" y="527364"/>
                  <a:pt x="859752" y="528154"/>
                </a:cubicBezTo>
                <a:cubicBezTo>
                  <a:pt x="859752" y="528948"/>
                  <a:pt x="857881" y="528948"/>
                  <a:pt x="856946" y="529738"/>
                </a:cubicBezTo>
                <a:cubicBezTo>
                  <a:pt x="856946" y="529738"/>
                  <a:pt x="858817" y="530529"/>
                  <a:pt x="858817" y="531319"/>
                </a:cubicBezTo>
                <a:cubicBezTo>
                  <a:pt x="858817" y="532109"/>
                  <a:pt x="856946" y="532109"/>
                  <a:pt x="856946" y="532900"/>
                </a:cubicBezTo>
                <a:cubicBezTo>
                  <a:pt x="856946" y="532900"/>
                  <a:pt x="858817" y="533693"/>
                  <a:pt x="858817" y="534484"/>
                </a:cubicBezTo>
                <a:cubicBezTo>
                  <a:pt x="858817" y="534484"/>
                  <a:pt x="856946" y="535274"/>
                  <a:pt x="856011" y="536065"/>
                </a:cubicBezTo>
                <a:cubicBezTo>
                  <a:pt x="856011" y="536065"/>
                  <a:pt x="855076" y="536855"/>
                  <a:pt x="854143" y="536855"/>
                </a:cubicBezTo>
                <a:lnTo>
                  <a:pt x="853208" y="535274"/>
                </a:lnTo>
                <a:cubicBezTo>
                  <a:pt x="853208" y="535274"/>
                  <a:pt x="854143" y="533693"/>
                  <a:pt x="855076" y="533693"/>
                </a:cubicBezTo>
                <a:cubicBezTo>
                  <a:pt x="855076" y="533693"/>
                  <a:pt x="853208" y="532900"/>
                  <a:pt x="853208" y="532109"/>
                </a:cubicBezTo>
                <a:cubicBezTo>
                  <a:pt x="853208" y="532109"/>
                  <a:pt x="855076" y="531319"/>
                  <a:pt x="855076" y="530529"/>
                </a:cubicBezTo>
                <a:cubicBezTo>
                  <a:pt x="855076" y="530529"/>
                  <a:pt x="854143" y="529738"/>
                  <a:pt x="854143" y="528948"/>
                </a:cubicBezTo>
                <a:cubicBezTo>
                  <a:pt x="853208" y="528154"/>
                  <a:pt x="852273" y="528154"/>
                  <a:pt x="852273" y="527364"/>
                </a:cubicBezTo>
                <a:cubicBezTo>
                  <a:pt x="852273" y="527364"/>
                  <a:pt x="851338" y="525783"/>
                  <a:pt x="850402" y="525783"/>
                </a:cubicBezTo>
                <a:cubicBezTo>
                  <a:pt x="850402" y="525783"/>
                  <a:pt x="848535" y="527364"/>
                  <a:pt x="848535" y="526573"/>
                </a:cubicBezTo>
                <a:cubicBezTo>
                  <a:pt x="847600" y="526573"/>
                  <a:pt x="847600" y="525783"/>
                  <a:pt x="846664" y="524993"/>
                </a:cubicBezTo>
                <a:cubicBezTo>
                  <a:pt x="845729" y="524199"/>
                  <a:pt x="844794" y="522618"/>
                  <a:pt x="843862" y="521828"/>
                </a:cubicBezTo>
                <a:cubicBezTo>
                  <a:pt x="843862" y="521828"/>
                  <a:pt x="841056" y="522618"/>
                  <a:pt x="841991" y="522618"/>
                </a:cubicBezTo>
                <a:cubicBezTo>
                  <a:pt x="841991" y="523409"/>
                  <a:pt x="842926" y="524199"/>
                  <a:pt x="842926" y="524993"/>
                </a:cubicBezTo>
                <a:cubicBezTo>
                  <a:pt x="843862" y="524993"/>
                  <a:pt x="843862" y="525783"/>
                  <a:pt x="844794" y="526573"/>
                </a:cubicBezTo>
                <a:cubicBezTo>
                  <a:pt x="845729" y="527364"/>
                  <a:pt x="845729" y="527364"/>
                  <a:pt x="846664" y="528154"/>
                </a:cubicBezTo>
                <a:cubicBezTo>
                  <a:pt x="846664" y="528948"/>
                  <a:pt x="847600" y="529738"/>
                  <a:pt x="847600" y="529738"/>
                </a:cubicBezTo>
                <a:lnTo>
                  <a:pt x="845729" y="531319"/>
                </a:lnTo>
                <a:lnTo>
                  <a:pt x="847600" y="532900"/>
                </a:lnTo>
                <a:cubicBezTo>
                  <a:pt x="846664" y="533693"/>
                  <a:pt x="845729" y="533693"/>
                  <a:pt x="845729" y="534484"/>
                </a:cubicBezTo>
                <a:cubicBezTo>
                  <a:pt x="844794" y="535274"/>
                  <a:pt x="843862" y="535274"/>
                  <a:pt x="842926" y="536065"/>
                </a:cubicBezTo>
                <a:cubicBezTo>
                  <a:pt x="842926" y="536065"/>
                  <a:pt x="841991" y="536855"/>
                  <a:pt x="841056" y="536855"/>
                </a:cubicBezTo>
                <a:cubicBezTo>
                  <a:pt x="840121" y="536065"/>
                  <a:pt x="839185" y="534484"/>
                  <a:pt x="838253" y="533693"/>
                </a:cubicBezTo>
                <a:cubicBezTo>
                  <a:pt x="837318" y="532900"/>
                  <a:pt x="837318" y="532109"/>
                  <a:pt x="836383" y="532109"/>
                </a:cubicBezTo>
                <a:cubicBezTo>
                  <a:pt x="836383" y="531319"/>
                  <a:pt x="835448" y="530529"/>
                  <a:pt x="834515" y="529738"/>
                </a:cubicBezTo>
                <a:cubicBezTo>
                  <a:pt x="834515" y="529738"/>
                  <a:pt x="833580" y="528948"/>
                  <a:pt x="833580" y="528154"/>
                </a:cubicBezTo>
                <a:lnTo>
                  <a:pt x="835448" y="527364"/>
                </a:lnTo>
                <a:cubicBezTo>
                  <a:pt x="835448" y="526573"/>
                  <a:pt x="834515" y="525783"/>
                  <a:pt x="833580" y="524993"/>
                </a:cubicBezTo>
                <a:cubicBezTo>
                  <a:pt x="833580" y="524993"/>
                  <a:pt x="832645" y="524199"/>
                  <a:pt x="831710" y="523409"/>
                </a:cubicBezTo>
                <a:cubicBezTo>
                  <a:pt x="831710" y="524199"/>
                  <a:pt x="830774" y="524199"/>
                  <a:pt x="829842" y="524993"/>
                </a:cubicBezTo>
                <a:lnTo>
                  <a:pt x="827972" y="525783"/>
                </a:lnTo>
                <a:cubicBezTo>
                  <a:pt x="827972" y="526573"/>
                  <a:pt x="829842" y="527364"/>
                  <a:pt x="829842" y="528154"/>
                </a:cubicBezTo>
                <a:cubicBezTo>
                  <a:pt x="829842" y="528154"/>
                  <a:pt x="827972" y="528948"/>
                  <a:pt x="827036" y="528948"/>
                </a:cubicBezTo>
                <a:cubicBezTo>
                  <a:pt x="827036" y="529738"/>
                  <a:pt x="828907" y="530529"/>
                  <a:pt x="828907" y="531319"/>
                </a:cubicBezTo>
                <a:lnTo>
                  <a:pt x="827036" y="532109"/>
                </a:lnTo>
                <a:cubicBezTo>
                  <a:pt x="827036" y="532900"/>
                  <a:pt x="828907" y="533693"/>
                  <a:pt x="828907" y="534484"/>
                </a:cubicBezTo>
                <a:cubicBezTo>
                  <a:pt x="827972" y="534484"/>
                  <a:pt x="827036" y="535274"/>
                  <a:pt x="826101" y="535274"/>
                </a:cubicBezTo>
                <a:cubicBezTo>
                  <a:pt x="826101" y="536065"/>
                  <a:pt x="827972" y="536855"/>
                  <a:pt x="827972" y="537649"/>
                </a:cubicBezTo>
                <a:lnTo>
                  <a:pt x="826101" y="538439"/>
                </a:lnTo>
                <a:cubicBezTo>
                  <a:pt x="824234" y="539229"/>
                  <a:pt x="823299" y="540020"/>
                  <a:pt x="821428" y="541601"/>
                </a:cubicBezTo>
                <a:cubicBezTo>
                  <a:pt x="820493" y="540020"/>
                  <a:pt x="819561" y="539229"/>
                  <a:pt x="818625" y="537649"/>
                </a:cubicBezTo>
                <a:cubicBezTo>
                  <a:pt x="818625" y="537649"/>
                  <a:pt x="820493" y="536855"/>
                  <a:pt x="820493" y="536065"/>
                </a:cubicBezTo>
                <a:cubicBezTo>
                  <a:pt x="820493" y="536065"/>
                  <a:pt x="819561" y="535274"/>
                  <a:pt x="819561" y="534484"/>
                </a:cubicBezTo>
                <a:cubicBezTo>
                  <a:pt x="818625" y="534484"/>
                  <a:pt x="817690" y="532900"/>
                  <a:pt x="817690" y="532900"/>
                </a:cubicBezTo>
                <a:cubicBezTo>
                  <a:pt x="816755" y="532900"/>
                  <a:pt x="815820" y="534484"/>
                  <a:pt x="815820" y="534484"/>
                </a:cubicBezTo>
                <a:cubicBezTo>
                  <a:pt x="814884" y="534484"/>
                  <a:pt x="813952" y="532900"/>
                  <a:pt x="813952" y="532109"/>
                </a:cubicBezTo>
                <a:lnTo>
                  <a:pt x="815820" y="531319"/>
                </a:lnTo>
                <a:cubicBezTo>
                  <a:pt x="815820" y="530529"/>
                  <a:pt x="814884" y="529738"/>
                  <a:pt x="813952" y="529738"/>
                </a:cubicBezTo>
                <a:cubicBezTo>
                  <a:pt x="813952" y="528948"/>
                  <a:pt x="813017" y="528154"/>
                  <a:pt x="813017" y="527364"/>
                </a:cubicBezTo>
                <a:lnTo>
                  <a:pt x="814884" y="526573"/>
                </a:lnTo>
                <a:cubicBezTo>
                  <a:pt x="814884" y="525783"/>
                  <a:pt x="813017" y="524993"/>
                  <a:pt x="813017" y="524199"/>
                </a:cubicBezTo>
                <a:cubicBezTo>
                  <a:pt x="813017" y="524199"/>
                  <a:pt x="812082" y="523409"/>
                  <a:pt x="812082" y="522618"/>
                </a:cubicBezTo>
                <a:cubicBezTo>
                  <a:pt x="811146" y="521828"/>
                  <a:pt x="810211" y="521828"/>
                  <a:pt x="810211" y="521037"/>
                </a:cubicBezTo>
                <a:cubicBezTo>
                  <a:pt x="809279" y="521828"/>
                  <a:pt x="808344" y="521828"/>
                  <a:pt x="808344" y="522618"/>
                </a:cubicBezTo>
                <a:cubicBezTo>
                  <a:pt x="807408" y="522618"/>
                  <a:pt x="806473" y="523409"/>
                  <a:pt x="805538" y="523409"/>
                </a:cubicBezTo>
                <a:cubicBezTo>
                  <a:pt x="805538" y="524199"/>
                  <a:pt x="807408" y="524993"/>
                  <a:pt x="807408" y="525783"/>
                </a:cubicBezTo>
                <a:lnTo>
                  <a:pt x="809279" y="527364"/>
                </a:lnTo>
                <a:lnTo>
                  <a:pt x="807408" y="528154"/>
                </a:lnTo>
                <a:cubicBezTo>
                  <a:pt x="806473" y="528948"/>
                  <a:pt x="805538" y="529738"/>
                  <a:pt x="804606" y="529738"/>
                </a:cubicBezTo>
                <a:lnTo>
                  <a:pt x="802735" y="531319"/>
                </a:lnTo>
                <a:lnTo>
                  <a:pt x="804606" y="532900"/>
                </a:lnTo>
                <a:cubicBezTo>
                  <a:pt x="804606" y="533693"/>
                  <a:pt x="805538" y="534484"/>
                  <a:pt x="806473" y="534484"/>
                </a:cubicBezTo>
                <a:cubicBezTo>
                  <a:pt x="806473" y="535274"/>
                  <a:pt x="807408" y="536065"/>
                  <a:pt x="807408" y="536855"/>
                </a:cubicBezTo>
                <a:lnTo>
                  <a:pt x="805538" y="537649"/>
                </a:lnTo>
                <a:cubicBezTo>
                  <a:pt x="805538" y="538439"/>
                  <a:pt x="807408" y="539229"/>
                  <a:pt x="807408" y="540020"/>
                </a:cubicBezTo>
                <a:cubicBezTo>
                  <a:pt x="807408" y="540020"/>
                  <a:pt x="805538" y="540810"/>
                  <a:pt x="804606" y="540810"/>
                </a:cubicBezTo>
                <a:cubicBezTo>
                  <a:pt x="804606" y="540020"/>
                  <a:pt x="803671" y="540020"/>
                  <a:pt x="803671" y="539229"/>
                </a:cubicBezTo>
                <a:cubicBezTo>
                  <a:pt x="802735" y="538439"/>
                  <a:pt x="802735" y="537649"/>
                  <a:pt x="801800" y="537649"/>
                </a:cubicBezTo>
                <a:cubicBezTo>
                  <a:pt x="801800" y="536855"/>
                  <a:pt x="800865" y="536065"/>
                  <a:pt x="799933" y="536065"/>
                </a:cubicBezTo>
                <a:cubicBezTo>
                  <a:pt x="799933" y="535274"/>
                  <a:pt x="798997" y="536855"/>
                  <a:pt x="798062" y="536855"/>
                </a:cubicBezTo>
                <a:lnTo>
                  <a:pt x="796192" y="538439"/>
                </a:lnTo>
                <a:cubicBezTo>
                  <a:pt x="795256" y="538439"/>
                  <a:pt x="794324" y="539229"/>
                  <a:pt x="794324" y="540020"/>
                </a:cubicBezTo>
                <a:cubicBezTo>
                  <a:pt x="793389" y="540020"/>
                  <a:pt x="792454" y="538439"/>
                  <a:pt x="792454" y="537649"/>
                </a:cubicBezTo>
                <a:cubicBezTo>
                  <a:pt x="791518" y="537649"/>
                  <a:pt x="790583" y="539229"/>
                  <a:pt x="790583" y="539229"/>
                </a:cubicBezTo>
                <a:cubicBezTo>
                  <a:pt x="789651" y="539229"/>
                  <a:pt x="788716" y="537649"/>
                  <a:pt x="788716" y="537649"/>
                </a:cubicBezTo>
                <a:lnTo>
                  <a:pt x="790583" y="536065"/>
                </a:lnTo>
                <a:cubicBezTo>
                  <a:pt x="791518" y="536065"/>
                  <a:pt x="792454" y="535274"/>
                  <a:pt x="792454" y="534484"/>
                </a:cubicBezTo>
                <a:cubicBezTo>
                  <a:pt x="793389" y="534484"/>
                  <a:pt x="791518" y="533693"/>
                  <a:pt x="791518" y="532900"/>
                </a:cubicBezTo>
                <a:cubicBezTo>
                  <a:pt x="790583" y="532109"/>
                  <a:pt x="790583" y="532109"/>
                  <a:pt x="789651" y="531319"/>
                </a:cubicBezTo>
                <a:cubicBezTo>
                  <a:pt x="789651" y="530529"/>
                  <a:pt x="788716" y="529738"/>
                  <a:pt x="787780" y="529738"/>
                </a:cubicBezTo>
                <a:cubicBezTo>
                  <a:pt x="787780" y="528948"/>
                  <a:pt x="786845" y="528154"/>
                  <a:pt x="786845" y="528154"/>
                </a:cubicBezTo>
                <a:cubicBezTo>
                  <a:pt x="785910" y="527364"/>
                  <a:pt x="784975" y="528948"/>
                  <a:pt x="784043" y="528948"/>
                </a:cubicBezTo>
                <a:cubicBezTo>
                  <a:pt x="784043" y="528948"/>
                  <a:pt x="783107" y="528154"/>
                  <a:pt x="783107" y="527364"/>
                </a:cubicBezTo>
                <a:cubicBezTo>
                  <a:pt x="782172" y="526573"/>
                  <a:pt x="781237" y="525783"/>
                  <a:pt x="781237" y="525783"/>
                </a:cubicBezTo>
                <a:cubicBezTo>
                  <a:pt x="781237" y="524993"/>
                  <a:pt x="783107" y="524199"/>
                  <a:pt x="783107" y="524199"/>
                </a:cubicBezTo>
                <a:cubicBezTo>
                  <a:pt x="783107" y="523409"/>
                  <a:pt x="782172" y="523409"/>
                  <a:pt x="782172" y="522618"/>
                </a:cubicBezTo>
                <a:cubicBezTo>
                  <a:pt x="781237" y="522618"/>
                  <a:pt x="779369" y="523409"/>
                  <a:pt x="779369" y="524199"/>
                </a:cubicBezTo>
                <a:lnTo>
                  <a:pt x="777499" y="524993"/>
                </a:lnTo>
                <a:cubicBezTo>
                  <a:pt x="777499" y="525783"/>
                  <a:pt x="779369" y="526573"/>
                  <a:pt x="779369" y="526573"/>
                </a:cubicBezTo>
                <a:cubicBezTo>
                  <a:pt x="779369" y="527364"/>
                  <a:pt x="781237" y="528154"/>
                  <a:pt x="780301" y="528948"/>
                </a:cubicBezTo>
                <a:cubicBezTo>
                  <a:pt x="780301" y="528948"/>
                  <a:pt x="779369" y="529738"/>
                  <a:pt x="778434" y="529738"/>
                </a:cubicBezTo>
                <a:cubicBezTo>
                  <a:pt x="778434" y="530529"/>
                  <a:pt x="776564" y="531319"/>
                  <a:pt x="776564" y="531319"/>
                </a:cubicBezTo>
                <a:cubicBezTo>
                  <a:pt x="776564" y="531319"/>
                  <a:pt x="777499" y="532900"/>
                  <a:pt x="778434" y="532900"/>
                </a:cubicBezTo>
                <a:cubicBezTo>
                  <a:pt x="778434" y="533693"/>
                  <a:pt x="780301" y="534484"/>
                  <a:pt x="779369" y="535274"/>
                </a:cubicBezTo>
                <a:cubicBezTo>
                  <a:pt x="779369" y="535274"/>
                  <a:pt x="778434" y="536065"/>
                  <a:pt x="777499" y="536065"/>
                </a:cubicBezTo>
                <a:cubicBezTo>
                  <a:pt x="776564" y="536855"/>
                  <a:pt x="776564" y="536855"/>
                  <a:pt x="775628" y="537649"/>
                </a:cubicBezTo>
                <a:cubicBezTo>
                  <a:pt x="775628" y="538439"/>
                  <a:pt x="777499" y="539229"/>
                  <a:pt x="777499" y="539229"/>
                </a:cubicBezTo>
                <a:cubicBezTo>
                  <a:pt x="777499" y="539229"/>
                  <a:pt x="775628" y="540810"/>
                  <a:pt x="774696" y="540810"/>
                </a:cubicBezTo>
                <a:lnTo>
                  <a:pt x="773761" y="539229"/>
                </a:lnTo>
                <a:cubicBezTo>
                  <a:pt x="772826" y="538439"/>
                  <a:pt x="772826" y="537649"/>
                  <a:pt x="771890" y="536855"/>
                </a:cubicBezTo>
                <a:lnTo>
                  <a:pt x="773761" y="536065"/>
                </a:lnTo>
                <a:cubicBezTo>
                  <a:pt x="773761" y="535274"/>
                  <a:pt x="771890" y="534484"/>
                  <a:pt x="772826" y="534484"/>
                </a:cubicBezTo>
                <a:cubicBezTo>
                  <a:pt x="772826" y="533693"/>
                  <a:pt x="774696" y="533693"/>
                  <a:pt x="774696" y="532900"/>
                </a:cubicBezTo>
                <a:cubicBezTo>
                  <a:pt x="774696" y="532109"/>
                  <a:pt x="772826" y="531319"/>
                  <a:pt x="772826" y="531319"/>
                </a:cubicBezTo>
                <a:cubicBezTo>
                  <a:pt x="772826" y="530529"/>
                  <a:pt x="774696" y="530529"/>
                  <a:pt x="774696" y="529738"/>
                </a:cubicBezTo>
                <a:cubicBezTo>
                  <a:pt x="773761" y="528154"/>
                  <a:pt x="772826" y="527364"/>
                  <a:pt x="771890" y="525783"/>
                </a:cubicBezTo>
                <a:cubicBezTo>
                  <a:pt x="770955" y="526573"/>
                  <a:pt x="770023" y="527364"/>
                  <a:pt x="770023" y="527364"/>
                </a:cubicBezTo>
                <a:cubicBezTo>
                  <a:pt x="769088" y="528154"/>
                  <a:pt x="768153" y="528154"/>
                  <a:pt x="767217" y="528948"/>
                </a:cubicBezTo>
                <a:lnTo>
                  <a:pt x="769088" y="530529"/>
                </a:lnTo>
                <a:cubicBezTo>
                  <a:pt x="769088" y="531319"/>
                  <a:pt x="767217" y="531319"/>
                  <a:pt x="767217" y="532109"/>
                </a:cubicBezTo>
                <a:cubicBezTo>
                  <a:pt x="767217" y="532109"/>
                  <a:pt x="769088" y="532900"/>
                  <a:pt x="769088" y="533693"/>
                </a:cubicBezTo>
                <a:cubicBezTo>
                  <a:pt x="767217" y="534484"/>
                  <a:pt x="766282" y="535274"/>
                  <a:pt x="764415" y="536065"/>
                </a:cubicBezTo>
                <a:cubicBezTo>
                  <a:pt x="764415" y="536065"/>
                  <a:pt x="763479" y="535274"/>
                  <a:pt x="762544" y="534484"/>
                </a:cubicBezTo>
                <a:lnTo>
                  <a:pt x="761609" y="532900"/>
                </a:lnTo>
                <a:cubicBezTo>
                  <a:pt x="761609" y="532109"/>
                  <a:pt x="763479" y="532109"/>
                  <a:pt x="763479" y="531319"/>
                </a:cubicBezTo>
                <a:cubicBezTo>
                  <a:pt x="763479" y="530529"/>
                  <a:pt x="761609" y="530529"/>
                  <a:pt x="761609" y="529738"/>
                </a:cubicBezTo>
                <a:cubicBezTo>
                  <a:pt x="761609" y="528948"/>
                  <a:pt x="763479" y="528948"/>
                  <a:pt x="764415" y="528154"/>
                </a:cubicBezTo>
                <a:cubicBezTo>
                  <a:pt x="764415" y="528154"/>
                  <a:pt x="762544" y="527364"/>
                  <a:pt x="762544" y="526573"/>
                </a:cubicBezTo>
                <a:cubicBezTo>
                  <a:pt x="761609" y="526573"/>
                  <a:pt x="760674" y="528154"/>
                  <a:pt x="760674" y="528154"/>
                </a:cubicBezTo>
                <a:cubicBezTo>
                  <a:pt x="759741" y="528154"/>
                  <a:pt x="757871" y="528948"/>
                  <a:pt x="757871" y="528948"/>
                </a:cubicBezTo>
                <a:cubicBezTo>
                  <a:pt x="757871" y="529738"/>
                  <a:pt x="759741" y="530529"/>
                  <a:pt x="759741" y="531319"/>
                </a:cubicBezTo>
                <a:lnTo>
                  <a:pt x="757871" y="532109"/>
                </a:lnTo>
                <a:cubicBezTo>
                  <a:pt x="756936" y="532109"/>
                  <a:pt x="756936" y="530529"/>
                  <a:pt x="756000" y="530529"/>
                </a:cubicBezTo>
                <a:lnTo>
                  <a:pt x="754133" y="532109"/>
                </a:lnTo>
                <a:cubicBezTo>
                  <a:pt x="753198" y="532109"/>
                  <a:pt x="752262" y="530529"/>
                  <a:pt x="752262" y="530529"/>
                </a:cubicBezTo>
                <a:cubicBezTo>
                  <a:pt x="752262" y="529738"/>
                  <a:pt x="751327" y="528948"/>
                  <a:pt x="750392" y="528154"/>
                </a:cubicBezTo>
                <a:cubicBezTo>
                  <a:pt x="750392" y="528154"/>
                  <a:pt x="749460" y="527364"/>
                  <a:pt x="749460" y="526573"/>
                </a:cubicBezTo>
                <a:cubicBezTo>
                  <a:pt x="748525" y="526573"/>
                  <a:pt x="747589" y="524993"/>
                  <a:pt x="747589" y="524993"/>
                </a:cubicBezTo>
                <a:cubicBezTo>
                  <a:pt x="747589" y="524993"/>
                  <a:pt x="745722" y="525783"/>
                  <a:pt x="745722" y="526573"/>
                </a:cubicBezTo>
                <a:lnTo>
                  <a:pt x="743851" y="527364"/>
                </a:lnTo>
                <a:cubicBezTo>
                  <a:pt x="742916" y="528154"/>
                  <a:pt x="744787" y="528948"/>
                  <a:pt x="744787" y="529738"/>
                </a:cubicBezTo>
                <a:lnTo>
                  <a:pt x="742916" y="530529"/>
                </a:lnTo>
                <a:cubicBezTo>
                  <a:pt x="742916" y="530529"/>
                  <a:pt x="741981" y="529738"/>
                  <a:pt x="741046" y="528948"/>
                </a:cubicBezTo>
                <a:lnTo>
                  <a:pt x="740113" y="527364"/>
                </a:lnTo>
                <a:cubicBezTo>
                  <a:pt x="740113" y="526573"/>
                  <a:pt x="741981" y="526573"/>
                  <a:pt x="741981" y="525783"/>
                </a:cubicBezTo>
                <a:cubicBezTo>
                  <a:pt x="741046" y="525783"/>
                  <a:pt x="741046" y="524199"/>
                  <a:pt x="740113" y="524199"/>
                </a:cubicBezTo>
                <a:cubicBezTo>
                  <a:pt x="740113" y="524199"/>
                  <a:pt x="738243" y="524993"/>
                  <a:pt x="738243" y="525783"/>
                </a:cubicBezTo>
                <a:cubicBezTo>
                  <a:pt x="738243" y="525783"/>
                  <a:pt x="740113" y="526573"/>
                  <a:pt x="740113" y="527364"/>
                </a:cubicBezTo>
                <a:cubicBezTo>
                  <a:pt x="740113" y="527364"/>
                  <a:pt x="738243" y="528154"/>
                  <a:pt x="737308" y="528948"/>
                </a:cubicBezTo>
                <a:cubicBezTo>
                  <a:pt x="737308" y="528948"/>
                  <a:pt x="739178" y="529738"/>
                  <a:pt x="739178" y="530529"/>
                </a:cubicBezTo>
                <a:lnTo>
                  <a:pt x="737308" y="531319"/>
                </a:lnTo>
                <a:lnTo>
                  <a:pt x="735440" y="529738"/>
                </a:lnTo>
                <a:cubicBezTo>
                  <a:pt x="735440" y="528948"/>
                  <a:pt x="734505" y="528948"/>
                  <a:pt x="733570" y="528154"/>
                </a:cubicBezTo>
                <a:cubicBezTo>
                  <a:pt x="733570" y="527364"/>
                  <a:pt x="732634" y="526573"/>
                  <a:pt x="732634" y="526573"/>
                </a:cubicBezTo>
                <a:cubicBezTo>
                  <a:pt x="731699" y="526573"/>
                  <a:pt x="730764" y="528154"/>
                  <a:pt x="730764" y="527364"/>
                </a:cubicBezTo>
                <a:cubicBezTo>
                  <a:pt x="729832" y="527364"/>
                  <a:pt x="728897" y="525783"/>
                  <a:pt x="728897" y="525783"/>
                </a:cubicBezTo>
                <a:cubicBezTo>
                  <a:pt x="727961" y="525783"/>
                  <a:pt x="727026" y="527364"/>
                  <a:pt x="727026" y="527364"/>
                </a:cubicBezTo>
                <a:cubicBezTo>
                  <a:pt x="726091" y="527364"/>
                  <a:pt x="725155" y="525783"/>
                  <a:pt x="725155" y="525783"/>
                </a:cubicBezTo>
                <a:cubicBezTo>
                  <a:pt x="724223" y="525783"/>
                  <a:pt x="723288" y="526573"/>
                  <a:pt x="723288" y="526573"/>
                </a:cubicBezTo>
                <a:cubicBezTo>
                  <a:pt x="723288" y="527364"/>
                  <a:pt x="724223" y="528154"/>
                  <a:pt x="724223" y="528948"/>
                </a:cubicBezTo>
                <a:cubicBezTo>
                  <a:pt x="725155" y="528948"/>
                  <a:pt x="726091" y="530529"/>
                  <a:pt x="726091" y="530529"/>
                </a:cubicBezTo>
                <a:lnTo>
                  <a:pt x="727961" y="528948"/>
                </a:lnTo>
                <a:cubicBezTo>
                  <a:pt x="728897" y="529738"/>
                  <a:pt x="729832" y="530529"/>
                  <a:pt x="729832" y="530529"/>
                </a:cubicBezTo>
                <a:cubicBezTo>
                  <a:pt x="729832" y="531319"/>
                  <a:pt x="727961" y="531319"/>
                  <a:pt x="727961" y="532109"/>
                </a:cubicBezTo>
                <a:cubicBezTo>
                  <a:pt x="727961" y="532900"/>
                  <a:pt x="726091" y="532900"/>
                  <a:pt x="726091" y="533693"/>
                </a:cubicBezTo>
                <a:lnTo>
                  <a:pt x="724223" y="532109"/>
                </a:lnTo>
                <a:cubicBezTo>
                  <a:pt x="724223" y="531319"/>
                  <a:pt x="722353" y="532900"/>
                  <a:pt x="722353" y="532900"/>
                </a:cubicBezTo>
                <a:cubicBezTo>
                  <a:pt x="721418" y="532900"/>
                  <a:pt x="720482" y="531319"/>
                  <a:pt x="720482" y="531319"/>
                </a:cubicBezTo>
                <a:cubicBezTo>
                  <a:pt x="720482" y="531319"/>
                  <a:pt x="722353" y="530529"/>
                  <a:pt x="722353" y="529738"/>
                </a:cubicBezTo>
                <a:cubicBezTo>
                  <a:pt x="722353" y="529738"/>
                  <a:pt x="721418" y="528948"/>
                  <a:pt x="720482" y="528154"/>
                </a:cubicBezTo>
                <a:cubicBezTo>
                  <a:pt x="720482" y="527364"/>
                  <a:pt x="719550" y="527364"/>
                  <a:pt x="719550" y="526573"/>
                </a:cubicBezTo>
                <a:cubicBezTo>
                  <a:pt x="719550" y="525783"/>
                  <a:pt x="721418" y="525783"/>
                  <a:pt x="721418" y="524993"/>
                </a:cubicBezTo>
                <a:cubicBezTo>
                  <a:pt x="721418" y="524993"/>
                  <a:pt x="719550" y="524199"/>
                  <a:pt x="719550" y="523409"/>
                </a:cubicBezTo>
                <a:cubicBezTo>
                  <a:pt x="719550" y="523409"/>
                  <a:pt x="718615" y="524993"/>
                  <a:pt x="717680" y="524993"/>
                </a:cubicBezTo>
                <a:cubicBezTo>
                  <a:pt x="716744" y="524993"/>
                  <a:pt x="716744" y="522618"/>
                  <a:pt x="715812" y="522618"/>
                </a:cubicBezTo>
                <a:cubicBezTo>
                  <a:pt x="715812" y="522618"/>
                  <a:pt x="714877" y="524199"/>
                  <a:pt x="713942" y="524199"/>
                </a:cubicBezTo>
                <a:cubicBezTo>
                  <a:pt x="713942" y="524199"/>
                  <a:pt x="713006" y="522618"/>
                  <a:pt x="712071" y="522618"/>
                </a:cubicBezTo>
                <a:cubicBezTo>
                  <a:pt x="712071" y="522618"/>
                  <a:pt x="711136" y="524199"/>
                  <a:pt x="710204" y="524199"/>
                </a:cubicBezTo>
                <a:cubicBezTo>
                  <a:pt x="710204" y="524199"/>
                  <a:pt x="712071" y="524993"/>
                  <a:pt x="712071" y="525783"/>
                </a:cubicBezTo>
                <a:cubicBezTo>
                  <a:pt x="712071" y="525783"/>
                  <a:pt x="710204" y="526573"/>
                  <a:pt x="710204" y="527364"/>
                </a:cubicBezTo>
                <a:lnTo>
                  <a:pt x="711136" y="528948"/>
                </a:lnTo>
                <a:cubicBezTo>
                  <a:pt x="712071" y="528948"/>
                  <a:pt x="713006" y="527364"/>
                  <a:pt x="713942" y="527364"/>
                </a:cubicBezTo>
                <a:lnTo>
                  <a:pt x="714877" y="528948"/>
                </a:lnTo>
                <a:cubicBezTo>
                  <a:pt x="715812" y="528948"/>
                  <a:pt x="716744" y="527364"/>
                  <a:pt x="717680" y="528154"/>
                </a:cubicBezTo>
                <a:cubicBezTo>
                  <a:pt x="717680" y="528154"/>
                  <a:pt x="718615" y="528948"/>
                  <a:pt x="718615" y="529738"/>
                </a:cubicBezTo>
                <a:cubicBezTo>
                  <a:pt x="719550" y="530529"/>
                  <a:pt x="719550" y="530529"/>
                  <a:pt x="720482" y="531319"/>
                </a:cubicBezTo>
                <a:lnTo>
                  <a:pt x="718615" y="532900"/>
                </a:lnTo>
                <a:lnTo>
                  <a:pt x="719550" y="534484"/>
                </a:lnTo>
                <a:cubicBezTo>
                  <a:pt x="720482" y="535274"/>
                  <a:pt x="721418" y="535274"/>
                  <a:pt x="721418" y="536065"/>
                </a:cubicBezTo>
                <a:lnTo>
                  <a:pt x="719550" y="537649"/>
                </a:lnTo>
                <a:cubicBezTo>
                  <a:pt x="718615" y="537649"/>
                  <a:pt x="718615" y="536065"/>
                  <a:pt x="717680" y="536065"/>
                </a:cubicBezTo>
                <a:cubicBezTo>
                  <a:pt x="717680" y="535274"/>
                  <a:pt x="716744" y="534484"/>
                  <a:pt x="715812" y="533693"/>
                </a:cubicBezTo>
                <a:cubicBezTo>
                  <a:pt x="715812" y="533693"/>
                  <a:pt x="714877" y="535274"/>
                  <a:pt x="713942" y="535274"/>
                </a:cubicBezTo>
                <a:lnTo>
                  <a:pt x="713006" y="533693"/>
                </a:lnTo>
                <a:cubicBezTo>
                  <a:pt x="712071" y="533693"/>
                  <a:pt x="711136" y="532109"/>
                  <a:pt x="711136" y="532109"/>
                </a:cubicBezTo>
                <a:cubicBezTo>
                  <a:pt x="710204" y="532109"/>
                  <a:pt x="709269" y="532900"/>
                  <a:pt x="709269" y="532900"/>
                </a:cubicBezTo>
                <a:cubicBezTo>
                  <a:pt x="708333" y="532900"/>
                  <a:pt x="707398" y="531319"/>
                  <a:pt x="707398" y="531319"/>
                </a:cubicBezTo>
                <a:cubicBezTo>
                  <a:pt x="706463" y="531319"/>
                  <a:pt x="705531" y="532900"/>
                  <a:pt x="705531" y="532900"/>
                </a:cubicBezTo>
                <a:cubicBezTo>
                  <a:pt x="704595" y="532900"/>
                  <a:pt x="704595" y="531319"/>
                  <a:pt x="703660" y="531319"/>
                </a:cubicBezTo>
                <a:cubicBezTo>
                  <a:pt x="702725" y="531319"/>
                  <a:pt x="701790" y="532109"/>
                  <a:pt x="701790" y="532109"/>
                </a:cubicBezTo>
                <a:cubicBezTo>
                  <a:pt x="700854" y="532109"/>
                  <a:pt x="700854" y="530529"/>
                  <a:pt x="699922" y="530529"/>
                </a:cubicBezTo>
                <a:cubicBezTo>
                  <a:pt x="699922" y="530529"/>
                  <a:pt x="701790" y="529738"/>
                  <a:pt x="701790" y="528948"/>
                </a:cubicBezTo>
                <a:cubicBezTo>
                  <a:pt x="702725" y="528948"/>
                  <a:pt x="703660" y="528154"/>
                  <a:pt x="703660" y="528154"/>
                </a:cubicBezTo>
                <a:lnTo>
                  <a:pt x="702725" y="525783"/>
                </a:lnTo>
                <a:cubicBezTo>
                  <a:pt x="701790" y="525783"/>
                  <a:pt x="700854" y="527364"/>
                  <a:pt x="700854" y="527364"/>
                </a:cubicBezTo>
                <a:cubicBezTo>
                  <a:pt x="698987" y="526573"/>
                  <a:pt x="698052" y="524993"/>
                  <a:pt x="697116" y="524199"/>
                </a:cubicBezTo>
                <a:cubicBezTo>
                  <a:pt x="697116" y="523409"/>
                  <a:pt x="696181" y="522618"/>
                  <a:pt x="695249" y="521828"/>
                </a:cubicBezTo>
                <a:lnTo>
                  <a:pt x="693378" y="523409"/>
                </a:lnTo>
                <a:cubicBezTo>
                  <a:pt x="693378" y="524199"/>
                  <a:pt x="695249" y="524993"/>
                  <a:pt x="695249" y="524993"/>
                </a:cubicBezTo>
                <a:cubicBezTo>
                  <a:pt x="695249" y="525783"/>
                  <a:pt x="696181" y="526573"/>
                  <a:pt x="697116" y="527364"/>
                </a:cubicBezTo>
                <a:cubicBezTo>
                  <a:pt x="697116" y="527364"/>
                  <a:pt x="698052" y="528154"/>
                  <a:pt x="698052" y="528948"/>
                </a:cubicBezTo>
                <a:cubicBezTo>
                  <a:pt x="698987" y="528948"/>
                  <a:pt x="699922" y="530529"/>
                  <a:pt x="699922" y="530529"/>
                </a:cubicBezTo>
                <a:lnTo>
                  <a:pt x="698052" y="532109"/>
                </a:lnTo>
                <a:lnTo>
                  <a:pt x="696181" y="530529"/>
                </a:lnTo>
                <a:cubicBezTo>
                  <a:pt x="696181" y="529738"/>
                  <a:pt x="695249" y="528948"/>
                  <a:pt x="694314" y="528154"/>
                </a:cubicBezTo>
                <a:cubicBezTo>
                  <a:pt x="694314" y="528948"/>
                  <a:pt x="692443" y="528948"/>
                  <a:pt x="692443" y="529738"/>
                </a:cubicBezTo>
                <a:cubicBezTo>
                  <a:pt x="692443" y="530529"/>
                  <a:pt x="694314" y="531319"/>
                  <a:pt x="694314" y="531319"/>
                </a:cubicBezTo>
                <a:cubicBezTo>
                  <a:pt x="694314" y="532109"/>
                  <a:pt x="692443" y="532109"/>
                  <a:pt x="692443" y="532900"/>
                </a:cubicBezTo>
                <a:cubicBezTo>
                  <a:pt x="691508" y="533693"/>
                  <a:pt x="693378" y="534484"/>
                  <a:pt x="693378" y="534484"/>
                </a:cubicBezTo>
                <a:cubicBezTo>
                  <a:pt x="693378" y="535274"/>
                  <a:pt x="691508" y="535274"/>
                  <a:pt x="691508" y="536065"/>
                </a:cubicBezTo>
                <a:cubicBezTo>
                  <a:pt x="690576" y="536065"/>
                  <a:pt x="690576" y="534484"/>
                  <a:pt x="689641" y="534484"/>
                </a:cubicBezTo>
                <a:cubicBezTo>
                  <a:pt x="689641" y="534484"/>
                  <a:pt x="688705" y="535274"/>
                  <a:pt x="687770" y="535274"/>
                </a:cubicBezTo>
                <a:cubicBezTo>
                  <a:pt x="687770" y="535274"/>
                  <a:pt x="686835" y="533693"/>
                  <a:pt x="685903" y="533693"/>
                </a:cubicBezTo>
                <a:cubicBezTo>
                  <a:pt x="685903" y="533693"/>
                  <a:pt x="684967" y="532900"/>
                  <a:pt x="684967" y="532109"/>
                </a:cubicBezTo>
                <a:cubicBezTo>
                  <a:pt x="684032" y="532109"/>
                  <a:pt x="683097" y="530529"/>
                  <a:pt x="683097" y="530529"/>
                </a:cubicBezTo>
                <a:cubicBezTo>
                  <a:pt x="682162" y="530529"/>
                  <a:pt x="681226" y="531319"/>
                  <a:pt x="681226" y="531319"/>
                </a:cubicBezTo>
                <a:cubicBezTo>
                  <a:pt x="680294" y="531319"/>
                  <a:pt x="679359" y="532900"/>
                  <a:pt x="679359" y="532900"/>
                </a:cubicBezTo>
                <a:cubicBezTo>
                  <a:pt x="678424" y="533693"/>
                  <a:pt x="677488" y="534484"/>
                  <a:pt x="676553" y="534484"/>
                </a:cubicBezTo>
                <a:lnTo>
                  <a:pt x="675621" y="532900"/>
                </a:lnTo>
                <a:cubicBezTo>
                  <a:pt x="674686" y="532900"/>
                  <a:pt x="673750" y="533693"/>
                  <a:pt x="672815" y="533693"/>
                </a:cubicBezTo>
                <a:cubicBezTo>
                  <a:pt x="672815" y="533693"/>
                  <a:pt x="674686" y="535274"/>
                  <a:pt x="674686" y="536065"/>
                </a:cubicBezTo>
                <a:lnTo>
                  <a:pt x="672815" y="536855"/>
                </a:lnTo>
                <a:lnTo>
                  <a:pt x="670945" y="535274"/>
                </a:lnTo>
                <a:lnTo>
                  <a:pt x="669077" y="536855"/>
                </a:lnTo>
                <a:lnTo>
                  <a:pt x="667207" y="534484"/>
                </a:lnTo>
                <a:cubicBezTo>
                  <a:pt x="668142" y="534484"/>
                  <a:pt x="669077" y="533693"/>
                  <a:pt x="669077" y="533693"/>
                </a:cubicBezTo>
                <a:cubicBezTo>
                  <a:pt x="669077" y="532900"/>
                  <a:pt x="668142" y="532109"/>
                  <a:pt x="668142" y="532109"/>
                </a:cubicBezTo>
                <a:cubicBezTo>
                  <a:pt x="668142" y="531319"/>
                  <a:pt x="666272" y="530529"/>
                  <a:pt x="666272" y="529738"/>
                </a:cubicBezTo>
                <a:lnTo>
                  <a:pt x="668142" y="528948"/>
                </a:lnTo>
                <a:cubicBezTo>
                  <a:pt x="668142" y="528154"/>
                  <a:pt x="667207" y="527364"/>
                  <a:pt x="667207" y="526573"/>
                </a:cubicBezTo>
                <a:lnTo>
                  <a:pt x="669077" y="525783"/>
                </a:lnTo>
                <a:cubicBezTo>
                  <a:pt x="669077" y="524993"/>
                  <a:pt x="667207" y="524199"/>
                  <a:pt x="667207" y="523409"/>
                </a:cubicBezTo>
                <a:cubicBezTo>
                  <a:pt x="666272" y="524199"/>
                  <a:pt x="666272" y="524993"/>
                  <a:pt x="665339" y="524993"/>
                </a:cubicBezTo>
                <a:lnTo>
                  <a:pt x="663469" y="526573"/>
                </a:lnTo>
                <a:cubicBezTo>
                  <a:pt x="662534" y="526573"/>
                  <a:pt x="662534" y="524993"/>
                  <a:pt x="661598" y="524993"/>
                </a:cubicBezTo>
                <a:lnTo>
                  <a:pt x="659731" y="525783"/>
                </a:lnTo>
                <a:cubicBezTo>
                  <a:pt x="659731" y="525783"/>
                  <a:pt x="660666" y="527364"/>
                  <a:pt x="660666" y="528154"/>
                </a:cubicBezTo>
                <a:cubicBezTo>
                  <a:pt x="661598" y="528154"/>
                  <a:pt x="662534" y="528948"/>
                  <a:pt x="662534" y="529738"/>
                </a:cubicBezTo>
                <a:lnTo>
                  <a:pt x="660666" y="530529"/>
                </a:lnTo>
                <a:cubicBezTo>
                  <a:pt x="660666" y="531319"/>
                  <a:pt x="662534" y="532109"/>
                  <a:pt x="662534" y="532900"/>
                </a:cubicBezTo>
                <a:lnTo>
                  <a:pt x="659731" y="533693"/>
                </a:lnTo>
                <a:cubicBezTo>
                  <a:pt x="659731" y="533693"/>
                  <a:pt x="658796" y="532900"/>
                  <a:pt x="658796" y="532109"/>
                </a:cubicBezTo>
                <a:cubicBezTo>
                  <a:pt x="658796" y="532109"/>
                  <a:pt x="656925" y="531319"/>
                  <a:pt x="656925" y="530529"/>
                </a:cubicBezTo>
                <a:cubicBezTo>
                  <a:pt x="656925" y="530529"/>
                  <a:pt x="658796" y="529738"/>
                  <a:pt x="658796" y="528948"/>
                </a:cubicBezTo>
                <a:cubicBezTo>
                  <a:pt x="658796" y="528948"/>
                  <a:pt x="657860" y="528154"/>
                  <a:pt x="656925" y="527364"/>
                </a:cubicBezTo>
                <a:cubicBezTo>
                  <a:pt x="656925" y="526573"/>
                  <a:pt x="655993" y="526573"/>
                  <a:pt x="655993" y="525783"/>
                </a:cubicBezTo>
                <a:cubicBezTo>
                  <a:pt x="655058" y="525783"/>
                  <a:pt x="654123" y="526573"/>
                  <a:pt x="654123" y="526573"/>
                </a:cubicBezTo>
                <a:cubicBezTo>
                  <a:pt x="653187" y="527364"/>
                  <a:pt x="655058" y="528948"/>
                  <a:pt x="655058" y="528948"/>
                </a:cubicBezTo>
                <a:lnTo>
                  <a:pt x="656925" y="530529"/>
                </a:lnTo>
                <a:cubicBezTo>
                  <a:pt x="656925" y="530529"/>
                  <a:pt x="655058" y="531319"/>
                  <a:pt x="655058" y="532109"/>
                </a:cubicBezTo>
                <a:cubicBezTo>
                  <a:pt x="654123" y="532109"/>
                  <a:pt x="653187" y="532900"/>
                  <a:pt x="652252" y="532900"/>
                </a:cubicBezTo>
                <a:lnTo>
                  <a:pt x="651320" y="531319"/>
                </a:lnTo>
                <a:cubicBezTo>
                  <a:pt x="650385" y="530529"/>
                  <a:pt x="650385" y="529738"/>
                  <a:pt x="649449" y="529738"/>
                </a:cubicBezTo>
                <a:cubicBezTo>
                  <a:pt x="649449" y="529738"/>
                  <a:pt x="648514" y="528154"/>
                  <a:pt x="647579" y="528154"/>
                </a:cubicBezTo>
                <a:cubicBezTo>
                  <a:pt x="647579" y="528154"/>
                  <a:pt x="646644" y="528948"/>
                  <a:pt x="645711" y="528948"/>
                </a:cubicBezTo>
                <a:cubicBezTo>
                  <a:pt x="645711" y="528948"/>
                  <a:pt x="647579" y="530529"/>
                  <a:pt x="647579" y="531319"/>
                </a:cubicBezTo>
                <a:lnTo>
                  <a:pt x="645711" y="532109"/>
                </a:lnTo>
                <a:cubicBezTo>
                  <a:pt x="645711" y="532900"/>
                  <a:pt x="646644" y="533693"/>
                  <a:pt x="646644" y="534484"/>
                </a:cubicBezTo>
                <a:lnTo>
                  <a:pt x="644776" y="535274"/>
                </a:lnTo>
                <a:cubicBezTo>
                  <a:pt x="644776" y="535274"/>
                  <a:pt x="643841" y="533693"/>
                  <a:pt x="642906" y="533693"/>
                </a:cubicBezTo>
                <a:cubicBezTo>
                  <a:pt x="642906" y="532900"/>
                  <a:pt x="641970" y="532900"/>
                  <a:pt x="641970" y="532109"/>
                </a:cubicBezTo>
                <a:cubicBezTo>
                  <a:pt x="641035" y="531319"/>
                  <a:pt x="641035" y="530529"/>
                  <a:pt x="640103" y="530529"/>
                </a:cubicBezTo>
                <a:cubicBezTo>
                  <a:pt x="640103" y="529738"/>
                  <a:pt x="639168" y="528948"/>
                  <a:pt x="638232" y="528154"/>
                </a:cubicBezTo>
                <a:lnTo>
                  <a:pt x="636362" y="529738"/>
                </a:lnTo>
                <a:cubicBezTo>
                  <a:pt x="635430" y="529738"/>
                  <a:pt x="635430" y="528154"/>
                  <a:pt x="634495" y="528154"/>
                </a:cubicBezTo>
                <a:lnTo>
                  <a:pt x="632624" y="528948"/>
                </a:lnTo>
                <a:cubicBezTo>
                  <a:pt x="632624" y="529738"/>
                  <a:pt x="634495" y="530529"/>
                  <a:pt x="634495" y="531319"/>
                </a:cubicBezTo>
                <a:lnTo>
                  <a:pt x="632624" y="532109"/>
                </a:lnTo>
                <a:cubicBezTo>
                  <a:pt x="631689" y="532109"/>
                  <a:pt x="631689" y="530529"/>
                  <a:pt x="630757" y="530529"/>
                </a:cubicBezTo>
                <a:cubicBezTo>
                  <a:pt x="629821" y="530529"/>
                  <a:pt x="628886" y="532109"/>
                  <a:pt x="628886" y="532109"/>
                </a:cubicBezTo>
                <a:cubicBezTo>
                  <a:pt x="627951" y="532109"/>
                  <a:pt x="627951" y="530529"/>
                  <a:pt x="627016" y="530529"/>
                </a:cubicBezTo>
                <a:cubicBezTo>
                  <a:pt x="626083" y="529738"/>
                  <a:pt x="626083" y="528948"/>
                  <a:pt x="625148" y="528154"/>
                </a:cubicBezTo>
                <a:cubicBezTo>
                  <a:pt x="625148" y="528154"/>
                  <a:pt x="624213" y="529738"/>
                  <a:pt x="623278" y="529738"/>
                </a:cubicBezTo>
                <a:cubicBezTo>
                  <a:pt x="622342" y="529738"/>
                  <a:pt x="622342" y="528154"/>
                  <a:pt x="621410" y="528154"/>
                </a:cubicBezTo>
                <a:cubicBezTo>
                  <a:pt x="621410" y="528154"/>
                  <a:pt x="620475" y="528948"/>
                  <a:pt x="619540" y="529738"/>
                </a:cubicBezTo>
                <a:lnTo>
                  <a:pt x="621410" y="531319"/>
                </a:lnTo>
                <a:cubicBezTo>
                  <a:pt x="621410" y="531319"/>
                  <a:pt x="619540" y="532109"/>
                  <a:pt x="619540" y="532900"/>
                </a:cubicBezTo>
                <a:cubicBezTo>
                  <a:pt x="619540" y="532900"/>
                  <a:pt x="620475" y="533693"/>
                  <a:pt x="620475" y="534484"/>
                </a:cubicBezTo>
                <a:cubicBezTo>
                  <a:pt x="621410" y="534484"/>
                  <a:pt x="622342" y="536065"/>
                  <a:pt x="622342" y="536065"/>
                </a:cubicBezTo>
                <a:cubicBezTo>
                  <a:pt x="621410" y="536065"/>
                  <a:pt x="620475" y="537649"/>
                  <a:pt x="620475" y="537649"/>
                </a:cubicBezTo>
                <a:cubicBezTo>
                  <a:pt x="619540" y="536855"/>
                  <a:pt x="619540" y="536065"/>
                  <a:pt x="618604" y="535274"/>
                </a:cubicBezTo>
                <a:cubicBezTo>
                  <a:pt x="617669" y="535274"/>
                  <a:pt x="616734" y="536855"/>
                  <a:pt x="616734" y="536855"/>
                </a:cubicBezTo>
                <a:cubicBezTo>
                  <a:pt x="615802" y="536855"/>
                  <a:pt x="614867" y="535274"/>
                  <a:pt x="614867" y="535274"/>
                </a:cubicBezTo>
                <a:lnTo>
                  <a:pt x="616734" y="533693"/>
                </a:lnTo>
                <a:lnTo>
                  <a:pt x="615802" y="532109"/>
                </a:lnTo>
                <a:cubicBezTo>
                  <a:pt x="614867" y="532109"/>
                  <a:pt x="613931" y="533693"/>
                  <a:pt x="612996" y="533693"/>
                </a:cubicBezTo>
                <a:cubicBezTo>
                  <a:pt x="612996" y="533693"/>
                  <a:pt x="612061" y="532109"/>
                  <a:pt x="612061" y="531319"/>
                </a:cubicBezTo>
                <a:cubicBezTo>
                  <a:pt x="611129" y="531319"/>
                  <a:pt x="610193" y="532900"/>
                  <a:pt x="609258" y="532900"/>
                </a:cubicBezTo>
                <a:cubicBezTo>
                  <a:pt x="609258" y="532900"/>
                  <a:pt x="608323" y="532109"/>
                  <a:pt x="608323" y="531319"/>
                </a:cubicBezTo>
                <a:cubicBezTo>
                  <a:pt x="607388" y="530529"/>
                  <a:pt x="606452" y="529738"/>
                  <a:pt x="606452" y="529738"/>
                </a:cubicBezTo>
                <a:cubicBezTo>
                  <a:pt x="606452" y="528948"/>
                  <a:pt x="604585" y="528154"/>
                  <a:pt x="604585" y="527364"/>
                </a:cubicBezTo>
                <a:cubicBezTo>
                  <a:pt x="604585" y="527364"/>
                  <a:pt x="606452" y="526573"/>
                  <a:pt x="607388" y="526573"/>
                </a:cubicBezTo>
                <a:lnTo>
                  <a:pt x="605520" y="524993"/>
                </a:lnTo>
                <a:cubicBezTo>
                  <a:pt x="605520" y="524199"/>
                  <a:pt x="603650" y="525783"/>
                  <a:pt x="603650" y="525783"/>
                </a:cubicBezTo>
                <a:cubicBezTo>
                  <a:pt x="602714" y="525783"/>
                  <a:pt x="601782" y="527364"/>
                  <a:pt x="600847" y="527364"/>
                </a:cubicBezTo>
                <a:lnTo>
                  <a:pt x="599912" y="525783"/>
                </a:lnTo>
                <a:cubicBezTo>
                  <a:pt x="598977" y="525783"/>
                  <a:pt x="598041" y="526573"/>
                  <a:pt x="597106" y="526573"/>
                </a:cubicBezTo>
                <a:cubicBezTo>
                  <a:pt x="596174" y="528154"/>
                  <a:pt x="594303" y="528948"/>
                  <a:pt x="593368" y="529738"/>
                </a:cubicBezTo>
                <a:cubicBezTo>
                  <a:pt x="594303" y="529738"/>
                  <a:pt x="594303" y="531319"/>
                  <a:pt x="595239" y="531319"/>
                </a:cubicBezTo>
                <a:cubicBezTo>
                  <a:pt x="595239" y="531319"/>
                  <a:pt x="593368" y="532900"/>
                  <a:pt x="592433" y="532900"/>
                </a:cubicBezTo>
                <a:lnTo>
                  <a:pt x="591501" y="531319"/>
                </a:lnTo>
                <a:cubicBezTo>
                  <a:pt x="590565" y="530529"/>
                  <a:pt x="590565" y="529738"/>
                  <a:pt x="589630" y="528948"/>
                </a:cubicBezTo>
                <a:cubicBezTo>
                  <a:pt x="589630" y="529738"/>
                  <a:pt x="587760" y="530529"/>
                  <a:pt x="587760" y="530529"/>
                </a:cubicBezTo>
                <a:cubicBezTo>
                  <a:pt x="587760" y="531319"/>
                  <a:pt x="588695" y="532109"/>
                  <a:pt x="589630" y="532109"/>
                </a:cubicBezTo>
                <a:cubicBezTo>
                  <a:pt x="589630" y="532900"/>
                  <a:pt x="590565" y="533693"/>
                  <a:pt x="590565" y="533693"/>
                </a:cubicBezTo>
                <a:cubicBezTo>
                  <a:pt x="590565" y="534484"/>
                  <a:pt x="588695" y="535274"/>
                  <a:pt x="588695" y="535274"/>
                </a:cubicBezTo>
                <a:lnTo>
                  <a:pt x="586824" y="536855"/>
                </a:lnTo>
                <a:cubicBezTo>
                  <a:pt x="585892" y="536855"/>
                  <a:pt x="584957" y="535274"/>
                  <a:pt x="584957" y="535274"/>
                </a:cubicBezTo>
                <a:lnTo>
                  <a:pt x="586824" y="533693"/>
                </a:lnTo>
                <a:lnTo>
                  <a:pt x="585892" y="532109"/>
                </a:lnTo>
                <a:cubicBezTo>
                  <a:pt x="584957" y="531319"/>
                  <a:pt x="584022" y="530529"/>
                  <a:pt x="584022" y="529738"/>
                </a:cubicBezTo>
                <a:lnTo>
                  <a:pt x="582151" y="531319"/>
                </a:lnTo>
                <a:cubicBezTo>
                  <a:pt x="581219" y="532109"/>
                  <a:pt x="580284" y="532900"/>
                  <a:pt x="579349" y="532900"/>
                </a:cubicBezTo>
                <a:lnTo>
                  <a:pt x="578413" y="531319"/>
                </a:lnTo>
                <a:cubicBezTo>
                  <a:pt x="577478" y="531319"/>
                  <a:pt x="576543" y="532109"/>
                  <a:pt x="575611" y="532109"/>
                </a:cubicBezTo>
                <a:cubicBezTo>
                  <a:pt x="575611" y="532900"/>
                  <a:pt x="574675" y="533693"/>
                  <a:pt x="573740" y="533693"/>
                </a:cubicBezTo>
                <a:lnTo>
                  <a:pt x="571873" y="535274"/>
                </a:lnTo>
                <a:cubicBezTo>
                  <a:pt x="571873" y="535274"/>
                  <a:pt x="570937" y="533693"/>
                  <a:pt x="570002" y="533693"/>
                </a:cubicBezTo>
                <a:cubicBezTo>
                  <a:pt x="570002" y="532900"/>
                  <a:pt x="569067" y="532109"/>
                  <a:pt x="569067" y="531319"/>
                </a:cubicBezTo>
                <a:lnTo>
                  <a:pt x="570937" y="530529"/>
                </a:lnTo>
                <a:cubicBezTo>
                  <a:pt x="570937" y="529738"/>
                  <a:pt x="569067" y="528948"/>
                  <a:pt x="569067" y="528154"/>
                </a:cubicBezTo>
                <a:lnTo>
                  <a:pt x="567200" y="529738"/>
                </a:lnTo>
                <a:lnTo>
                  <a:pt x="565329" y="528154"/>
                </a:lnTo>
                <a:cubicBezTo>
                  <a:pt x="565329" y="528154"/>
                  <a:pt x="564394" y="526573"/>
                  <a:pt x="563458" y="526573"/>
                </a:cubicBezTo>
                <a:cubicBezTo>
                  <a:pt x="563458" y="526573"/>
                  <a:pt x="562523" y="527364"/>
                  <a:pt x="561591" y="527364"/>
                </a:cubicBezTo>
                <a:cubicBezTo>
                  <a:pt x="561591" y="528154"/>
                  <a:pt x="559721" y="528948"/>
                  <a:pt x="559721" y="528948"/>
                </a:cubicBezTo>
                <a:cubicBezTo>
                  <a:pt x="559721" y="528948"/>
                  <a:pt x="558785" y="527364"/>
                  <a:pt x="557850" y="527364"/>
                </a:cubicBezTo>
                <a:lnTo>
                  <a:pt x="560656" y="525783"/>
                </a:lnTo>
                <a:lnTo>
                  <a:pt x="558785" y="524199"/>
                </a:lnTo>
                <a:cubicBezTo>
                  <a:pt x="558785" y="523409"/>
                  <a:pt x="557850" y="522618"/>
                  <a:pt x="556915" y="522618"/>
                </a:cubicBezTo>
                <a:cubicBezTo>
                  <a:pt x="556915" y="521828"/>
                  <a:pt x="555983" y="521037"/>
                  <a:pt x="555047" y="520247"/>
                </a:cubicBezTo>
                <a:cubicBezTo>
                  <a:pt x="555047" y="521037"/>
                  <a:pt x="553177" y="521828"/>
                  <a:pt x="553177" y="521828"/>
                </a:cubicBezTo>
                <a:cubicBezTo>
                  <a:pt x="553177" y="522618"/>
                  <a:pt x="554112" y="523409"/>
                  <a:pt x="555047" y="523409"/>
                </a:cubicBezTo>
                <a:cubicBezTo>
                  <a:pt x="555047" y="524199"/>
                  <a:pt x="555983" y="524993"/>
                  <a:pt x="556915" y="525783"/>
                </a:cubicBezTo>
                <a:cubicBezTo>
                  <a:pt x="556915" y="525783"/>
                  <a:pt x="557850" y="526573"/>
                  <a:pt x="557850" y="527364"/>
                </a:cubicBezTo>
                <a:lnTo>
                  <a:pt x="555983" y="528154"/>
                </a:lnTo>
                <a:cubicBezTo>
                  <a:pt x="555983" y="528154"/>
                  <a:pt x="555047" y="527364"/>
                  <a:pt x="554112" y="526573"/>
                </a:cubicBezTo>
                <a:cubicBezTo>
                  <a:pt x="553177" y="525783"/>
                  <a:pt x="552242" y="524199"/>
                  <a:pt x="551309" y="523409"/>
                </a:cubicBezTo>
                <a:lnTo>
                  <a:pt x="549439" y="524199"/>
                </a:lnTo>
                <a:cubicBezTo>
                  <a:pt x="549439" y="524993"/>
                  <a:pt x="550374" y="525783"/>
                  <a:pt x="550374" y="526573"/>
                </a:cubicBezTo>
                <a:cubicBezTo>
                  <a:pt x="551309" y="526573"/>
                  <a:pt x="552242" y="527364"/>
                  <a:pt x="552242" y="528154"/>
                </a:cubicBezTo>
                <a:cubicBezTo>
                  <a:pt x="552242" y="528154"/>
                  <a:pt x="550374" y="528948"/>
                  <a:pt x="550374" y="529738"/>
                </a:cubicBezTo>
                <a:cubicBezTo>
                  <a:pt x="550374" y="529738"/>
                  <a:pt x="552242" y="530529"/>
                  <a:pt x="552242" y="531319"/>
                </a:cubicBezTo>
                <a:cubicBezTo>
                  <a:pt x="552242" y="531319"/>
                  <a:pt x="550374" y="532109"/>
                  <a:pt x="549439" y="532900"/>
                </a:cubicBezTo>
                <a:lnTo>
                  <a:pt x="548504" y="530529"/>
                </a:lnTo>
                <a:cubicBezTo>
                  <a:pt x="547568" y="530529"/>
                  <a:pt x="546636" y="532109"/>
                  <a:pt x="545701" y="532109"/>
                </a:cubicBezTo>
                <a:cubicBezTo>
                  <a:pt x="545701" y="532900"/>
                  <a:pt x="544766" y="532900"/>
                  <a:pt x="543830" y="533693"/>
                </a:cubicBezTo>
                <a:cubicBezTo>
                  <a:pt x="543830" y="533693"/>
                  <a:pt x="542895" y="534484"/>
                  <a:pt x="541963" y="534484"/>
                </a:cubicBezTo>
                <a:cubicBezTo>
                  <a:pt x="541963" y="535274"/>
                  <a:pt x="541028" y="532900"/>
                  <a:pt x="540093" y="532900"/>
                </a:cubicBezTo>
                <a:cubicBezTo>
                  <a:pt x="540093" y="532900"/>
                  <a:pt x="539157" y="534484"/>
                  <a:pt x="538222" y="534484"/>
                </a:cubicBezTo>
                <a:cubicBezTo>
                  <a:pt x="537290" y="534484"/>
                  <a:pt x="537290" y="532900"/>
                  <a:pt x="536355" y="532900"/>
                </a:cubicBezTo>
                <a:cubicBezTo>
                  <a:pt x="536355" y="532900"/>
                  <a:pt x="535419" y="533693"/>
                  <a:pt x="534484" y="533693"/>
                </a:cubicBezTo>
                <a:cubicBezTo>
                  <a:pt x="534484" y="534484"/>
                  <a:pt x="533549" y="535274"/>
                  <a:pt x="532614" y="535274"/>
                </a:cubicBezTo>
                <a:cubicBezTo>
                  <a:pt x="532614" y="535274"/>
                  <a:pt x="531681" y="533693"/>
                  <a:pt x="530746" y="533693"/>
                </a:cubicBezTo>
                <a:cubicBezTo>
                  <a:pt x="530746" y="533693"/>
                  <a:pt x="529811" y="534484"/>
                  <a:pt x="528876" y="535274"/>
                </a:cubicBezTo>
                <a:lnTo>
                  <a:pt x="530746" y="536855"/>
                </a:lnTo>
                <a:lnTo>
                  <a:pt x="531681" y="538439"/>
                </a:lnTo>
                <a:lnTo>
                  <a:pt x="529811" y="540020"/>
                </a:lnTo>
                <a:cubicBezTo>
                  <a:pt x="529811" y="540020"/>
                  <a:pt x="528876" y="538439"/>
                  <a:pt x="527940" y="538439"/>
                </a:cubicBezTo>
                <a:cubicBezTo>
                  <a:pt x="527940" y="537649"/>
                  <a:pt x="527008" y="536855"/>
                  <a:pt x="527008" y="536065"/>
                </a:cubicBezTo>
                <a:cubicBezTo>
                  <a:pt x="526073" y="536065"/>
                  <a:pt x="526073" y="535274"/>
                  <a:pt x="525138" y="534484"/>
                </a:cubicBezTo>
                <a:cubicBezTo>
                  <a:pt x="524203" y="533693"/>
                  <a:pt x="524203" y="533693"/>
                  <a:pt x="523267" y="532900"/>
                </a:cubicBezTo>
                <a:cubicBezTo>
                  <a:pt x="523267" y="532109"/>
                  <a:pt x="522332" y="531319"/>
                  <a:pt x="522332" y="531319"/>
                </a:cubicBezTo>
                <a:cubicBezTo>
                  <a:pt x="522332" y="530529"/>
                  <a:pt x="524203" y="529738"/>
                  <a:pt x="524203" y="529738"/>
                </a:cubicBezTo>
                <a:cubicBezTo>
                  <a:pt x="524203" y="528948"/>
                  <a:pt x="522332" y="528154"/>
                  <a:pt x="522332" y="528154"/>
                </a:cubicBezTo>
                <a:cubicBezTo>
                  <a:pt x="521400" y="528154"/>
                  <a:pt x="521400" y="528948"/>
                  <a:pt x="520465" y="528948"/>
                </a:cubicBezTo>
                <a:cubicBezTo>
                  <a:pt x="519529" y="528948"/>
                  <a:pt x="519529" y="527364"/>
                  <a:pt x="518594" y="527364"/>
                </a:cubicBezTo>
                <a:lnTo>
                  <a:pt x="516727" y="528948"/>
                </a:lnTo>
                <a:lnTo>
                  <a:pt x="518594" y="530529"/>
                </a:lnTo>
                <a:cubicBezTo>
                  <a:pt x="518594" y="531319"/>
                  <a:pt x="516727" y="531319"/>
                  <a:pt x="515791" y="532109"/>
                </a:cubicBezTo>
                <a:cubicBezTo>
                  <a:pt x="515791" y="532109"/>
                  <a:pt x="517659" y="532900"/>
                  <a:pt x="517659" y="533693"/>
                </a:cubicBezTo>
                <a:cubicBezTo>
                  <a:pt x="517659" y="534484"/>
                  <a:pt x="518594" y="535274"/>
                  <a:pt x="519529" y="535274"/>
                </a:cubicBezTo>
                <a:cubicBezTo>
                  <a:pt x="519529" y="536065"/>
                  <a:pt x="521400" y="536855"/>
                  <a:pt x="521400" y="536855"/>
                </a:cubicBezTo>
                <a:cubicBezTo>
                  <a:pt x="520465" y="537649"/>
                  <a:pt x="519529" y="538439"/>
                  <a:pt x="518594" y="538439"/>
                </a:cubicBezTo>
                <a:cubicBezTo>
                  <a:pt x="517659" y="537649"/>
                  <a:pt x="516727" y="536065"/>
                  <a:pt x="515791" y="535274"/>
                </a:cubicBezTo>
                <a:cubicBezTo>
                  <a:pt x="514856" y="535274"/>
                  <a:pt x="513921" y="536065"/>
                  <a:pt x="513921" y="536065"/>
                </a:cubicBezTo>
                <a:cubicBezTo>
                  <a:pt x="512986" y="536065"/>
                  <a:pt x="512986" y="534484"/>
                  <a:pt x="512054" y="534484"/>
                </a:cubicBezTo>
                <a:lnTo>
                  <a:pt x="513921" y="532900"/>
                </a:lnTo>
                <a:cubicBezTo>
                  <a:pt x="513921" y="532900"/>
                  <a:pt x="512054" y="532109"/>
                  <a:pt x="512986" y="531319"/>
                </a:cubicBezTo>
                <a:lnTo>
                  <a:pt x="514856" y="530529"/>
                </a:lnTo>
                <a:cubicBezTo>
                  <a:pt x="513921" y="529738"/>
                  <a:pt x="513921" y="528948"/>
                  <a:pt x="512986" y="528154"/>
                </a:cubicBezTo>
                <a:cubicBezTo>
                  <a:pt x="512986" y="528154"/>
                  <a:pt x="512054" y="526573"/>
                  <a:pt x="511118" y="526573"/>
                </a:cubicBezTo>
                <a:lnTo>
                  <a:pt x="509248" y="528154"/>
                </a:lnTo>
                <a:lnTo>
                  <a:pt x="511118" y="529738"/>
                </a:lnTo>
                <a:cubicBezTo>
                  <a:pt x="511118" y="529738"/>
                  <a:pt x="508312" y="530529"/>
                  <a:pt x="509248" y="531319"/>
                </a:cubicBezTo>
                <a:cubicBezTo>
                  <a:pt x="509248" y="531319"/>
                  <a:pt x="510183" y="532109"/>
                  <a:pt x="510183" y="532900"/>
                </a:cubicBezTo>
                <a:cubicBezTo>
                  <a:pt x="511118" y="532900"/>
                  <a:pt x="512054" y="534484"/>
                  <a:pt x="512054" y="534484"/>
                </a:cubicBezTo>
                <a:cubicBezTo>
                  <a:pt x="511118" y="534484"/>
                  <a:pt x="510183" y="536065"/>
                  <a:pt x="510183" y="536065"/>
                </a:cubicBezTo>
                <a:cubicBezTo>
                  <a:pt x="509248" y="536065"/>
                  <a:pt x="509248" y="534484"/>
                  <a:pt x="508312" y="534484"/>
                </a:cubicBezTo>
                <a:cubicBezTo>
                  <a:pt x="508312" y="534484"/>
                  <a:pt x="506445" y="536065"/>
                  <a:pt x="506445" y="535274"/>
                </a:cubicBezTo>
                <a:cubicBezTo>
                  <a:pt x="505510" y="535274"/>
                  <a:pt x="505510" y="534484"/>
                  <a:pt x="504575" y="533693"/>
                </a:cubicBezTo>
                <a:cubicBezTo>
                  <a:pt x="504575" y="532900"/>
                  <a:pt x="503639" y="532900"/>
                  <a:pt x="502704" y="532109"/>
                </a:cubicBezTo>
                <a:lnTo>
                  <a:pt x="505510" y="530529"/>
                </a:lnTo>
                <a:lnTo>
                  <a:pt x="503639" y="528948"/>
                </a:lnTo>
                <a:cubicBezTo>
                  <a:pt x="502704" y="528154"/>
                  <a:pt x="501772" y="527364"/>
                  <a:pt x="501772" y="527364"/>
                </a:cubicBezTo>
                <a:cubicBezTo>
                  <a:pt x="501772" y="526573"/>
                  <a:pt x="499901" y="525783"/>
                  <a:pt x="500837" y="525783"/>
                </a:cubicBezTo>
                <a:cubicBezTo>
                  <a:pt x="500837" y="524993"/>
                  <a:pt x="502704" y="524199"/>
                  <a:pt x="502704" y="524199"/>
                </a:cubicBezTo>
                <a:cubicBezTo>
                  <a:pt x="502704" y="523409"/>
                  <a:pt x="500837" y="522618"/>
                  <a:pt x="500837" y="522618"/>
                </a:cubicBezTo>
                <a:cubicBezTo>
                  <a:pt x="499901" y="521828"/>
                  <a:pt x="499901" y="521037"/>
                  <a:pt x="498966" y="520247"/>
                </a:cubicBezTo>
                <a:cubicBezTo>
                  <a:pt x="498966" y="520247"/>
                  <a:pt x="498031" y="521828"/>
                  <a:pt x="497099" y="521828"/>
                </a:cubicBezTo>
                <a:cubicBezTo>
                  <a:pt x="497099" y="521828"/>
                  <a:pt x="496163" y="520247"/>
                  <a:pt x="495228" y="520247"/>
                </a:cubicBezTo>
                <a:cubicBezTo>
                  <a:pt x="495228" y="520247"/>
                  <a:pt x="493358" y="521037"/>
                  <a:pt x="493358" y="521828"/>
                </a:cubicBezTo>
                <a:cubicBezTo>
                  <a:pt x="493358" y="521828"/>
                  <a:pt x="495228" y="522618"/>
                  <a:pt x="495228" y="523409"/>
                </a:cubicBezTo>
                <a:lnTo>
                  <a:pt x="493358" y="524199"/>
                </a:lnTo>
                <a:cubicBezTo>
                  <a:pt x="493358" y="524993"/>
                  <a:pt x="494293" y="525783"/>
                  <a:pt x="494293" y="526573"/>
                </a:cubicBezTo>
                <a:cubicBezTo>
                  <a:pt x="495228" y="526573"/>
                  <a:pt x="496163" y="527364"/>
                  <a:pt x="496163" y="528154"/>
                </a:cubicBezTo>
                <a:lnTo>
                  <a:pt x="498031" y="529738"/>
                </a:lnTo>
                <a:cubicBezTo>
                  <a:pt x="498031" y="530529"/>
                  <a:pt x="496163" y="531319"/>
                  <a:pt x="496163" y="531319"/>
                </a:cubicBezTo>
                <a:lnTo>
                  <a:pt x="494293" y="529738"/>
                </a:lnTo>
                <a:cubicBezTo>
                  <a:pt x="494293" y="528948"/>
                  <a:pt x="492422" y="527364"/>
                  <a:pt x="492422" y="527364"/>
                </a:cubicBezTo>
                <a:lnTo>
                  <a:pt x="490555" y="528948"/>
                </a:lnTo>
                <a:cubicBezTo>
                  <a:pt x="489620" y="528948"/>
                  <a:pt x="488684" y="529738"/>
                  <a:pt x="488684" y="530529"/>
                </a:cubicBezTo>
                <a:cubicBezTo>
                  <a:pt x="487749" y="530529"/>
                  <a:pt x="486817" y="531319"/>
                  <a:pt x="485882" y="531319"/>
                </a:cubicBezTo>
                <a:cubicBezTo>
                  <a:pt x="485882" y="532109"/>
                  <a:pt x="487749" y="532900"/>
                  <a:pt x="487749" y="533693"/>
                </a:cubicBezTo>
                <a:lnTo>
                  <a:pt x="485882" y="534484"/>
                </a:lnTo>
                <a:cubicBezTo>
                  <a:pt x="484947" y="534484"/>
                  <a:pt x="484947" y="533693"/>
                  <a:pt x="484011" y="532900"/>
                </a:cubicBezTo>
                <a:cubicBezTo>
                  <a:pt x="484011" y="532900"/>
                  <a:pt x="483076" y="531319"/>
                  <a:pt x="482144" y="531319"/>
                </a:cubicBezTo>
                <a:lnTo>
                  <a:pt x="480273" y="532900"/>
                </a:lnTo>
                <a:cubicBezTo>
                  <a:pt x="480273" y="532109"/>
                  <a:pt x="479338" y="531319"/>
                  <a:pt x="479338" y="530529"/>
                </a:cubicBezTo>
                <a:lnTo>
                  <a:pt x="481209" y="529738"/>
                </a:lnTo>
                <a:cubicBezTo>
                  <a:pt x="481209" y="528948"/>
                  <a:pt x="480273" y="528154"/>
                  <a:pt x="479338" y="527364"/>
                </a:cubicBezTo>
                <a:cubicBezTo>
                  <a:pt x="479338" y="527364"/>
                  <a:pt x="478403" y="525783"/>
                  <a:pt x="477471" y="525783"/>
                </a:cubicBezTo>
                <a:lnTo>
                  <a:pt x="475600" y="527364"/>
                </a:lnTo>
                <a:lnTo>
                  <a:pt x="473730" y="528948"/>
                </a:lnTo>
                <a:cubicBezTo>
                  <a:pt x="472794" y="528948"/>
                  <a:pt x="472794" y="527364"/>
                  <a:pt x="471862" y="526573"/>
                </a:cubicBezTo>
                <a:cubicBezTo>
                  <a:pt x="470927" y="527364"/>
                  <a:pt x="470927" y="528154"/>
                  <a:pt x="469992" y="528154"/>
                </a:cubicBezTo>
                <a:cubicBezTo>
                  <a:pt x="468121" y="528948"/>
                  <a:pt x="467189" y="529738"/>
                  <a:pt x="466254" y="531319"/>
                </a:cubicBezTo>
                <a:cubicBezTo>
                  <a:pt x="467189" y="532109"/>
                  <a:pt x="468121" y="533693"/>
                  <a:pt x="469056" y="534484"/>
                </a:cubicBezTo>
                <a:cubicBezTo>
                  <a:pt x="469992" y="536065"/>
                  <a:pt x="470927" y="536855"/>
                  <a:pt x="471862" y="537649"/>
                </a:cubicBezTo>
                <a:cubicBezTo>
                  <a:pt x="471862" y="538439"/>
                  <a:pt x="469992" y="538439"/>
                  <a:pt x="469992" y="539229"/>
                </a:cubicBezTo>
                <a:cubicBezTo>
                  <a:pt x="469992" y="540020"/>
                  <a:pt x="471862" y="540810"/>
                  <a:pt x="471862" y="540810"/>
                </a:cubicBezTo>
                <a:cubicBezTo>
                  <a:pt x="471862" y="541601"/>
                  <a:pt x="469992" y="542394"/>
                  <a:pt x="469992" y="542394"/>
                </a:cubicBezTo>
                <a:cubicBezTo>
                  <a:pt x="469056" y="542394"/>
                  <a:pt x="468121" y="540810"/>
                  <a:pt x="468121" y="540810"/>
                </a:cubicBezTo>
                <a:cubicBezTo>
                  <a:pt x="467189" y="540020"/>
                  <a:pt x="466254" y="539229"/>
                  <a:pt x="466254" y="539229"/>
                </a:cubicBezTo>
                <a:cubicBezTo>
                  <a:pt x="466254" y="538439"/>
                  <a:pt x="468121" y="537649"/>
                  <a:pt x="468121" y="537649"/>
                </a:cubicBezTo>
                <a:lnTo>
                  <a:pt x="467189" y="536065"/>
                </a:lnTo>
                <a:cubicBezTo>
                  <a:pt x="466254" y="536065"/>
                  <a:pt x="465319" y="536855"/>
                  <a:pt x="464383" y="536855"/>
                </a:cubicBezTo>
                <a:cubicBezTo>
                  <a:pt x="465319" y="537649"/>
                  <a:pt x="466254" y="538439"/>
                  <a:pt x="466254" y="539229"/>
                </a:cubicBezTo>
                <a:lnTo>
                  <a:pt x="464383" y="540020"/>
                </a:lnTo>
                <a:cubicBezTo>
                  <a:pt x="463448" y="540810"/>
                  <a:pt x="462513" y="540810"/>
                  <a:pt x="462513" y="541601"/>
                </a:cubicBezTo>
                <a:cubicBezTo>
                  <a:pt x="461581" y="540810"/>
                  <a:pt x="460645" y="540810"/>
                  <a:pt x="460645" y="540020"/>
                </a:cubicBezTo>
                <a:cubicBezTo>
                  <a:pt x="460645" y="539229"/>
                  <a:pt x="458775" y="538439"/>
                  <a:pt x="458775" y="538439"/>
                </a:cubicBezTo>
                <a:cubicBezTo>
                  <a:pt x="458775" y="537649"/>
                  <a:pt x="461581" y="536855"/>
                  <a:pt x="461581" y="536855"/>
                </a:cubicBezTo>
                <a:cubicBezTo>
                  <a:pt x="460645" y="536065"/>
                  <a:pt x="459710" y="535274"/>
                  <a:pt x="459710" y="535274"/>
                </a:cubicBezTo>
                <a:cubicBezTo>
                  <a:pt x="459710" y="534484"/>
                  <a:pt x="457843" y="533693"/>
                  <a:pt x="457843" y="532900"/>
                </a:cubicBezTo>
                <a:lnTo>
                  <a:pt x="459710" y="532109"/>
                </a:lnTo>
                <a:lnTo>
                  <a:pt x="461581" y="533693"/>
                </a:lnTo>
                <a:lnTo>
                  <a:pt x="463448" y="532109"/>
                </a:lnTo>
                <a:cubicBezTo>
                  <a:pt x="463448" y="532109"/>
                  <a:pt x="462513" y="531319"/>
                  <a:pt x="462513" y="530529"/>
                </a:cubicBezTo>
                <a:lnTo>
                  <a:pt x="460645" y="528948"/>
                </a:lnTo>
                <a:cubicBezTo>
                  <a:pt x="459710" y="528948"/>
                  <a:pt x="458775" y="530529"/>
                  <a:pt x="458775" y="529738"/>
                </a:cubicBezTo>
                <a:cubicBezTo>
                  <a:pt x="457843" y="529738"/>
                  <a:pt x="456907" y="528948"/>
                  <a:pt x="456907" y="528154"/>
                </a:cubicBezTo>
                <a:cubicBezTo>
                  <a:pt x="455972" y="528154"/>
                  <a:pt x="455972" y="527364"/>
                  <a:pt x="455037" y="526573"/>
                </a:cubicBezTo>
                <a:cubicBezTo>
                  <a:pt x="455037" y="525783"/>
                  <a:pt x="454102" y="525783"/>
                  <a:pt x="454102" y="524993"/>
                </a:cubicBezTo>
                <a:lnTo>
                  <a:pt x="455972" y="523409"/>
                </a:lnTo>
                <a:cubicBezTo>
                  <a:pt x="455972" y="523409"/>
                  <a:pt x="457843" y="522618"/>
                  <a:pt x="457843" y="521828"/>
                </a:cubicBezTo>
                <a:cubicBezTo>
                  <a:pt x="457843" y="521828"/>
                  <a:pt x="455972" y="521037"/>
                  <a:pt x="455972" y="520247"/>
                </a:cubicBezTo>
                <a:lnTo>
                  <a:pt x="454102" y="521828"/>
                </a:lnTo>
                <a:cubicBezTo>
                  <a:pt x="454102" y="521828"/>
                  <a:pt x="453170" y="520247"/>
                  <a:pt x="452234" y="520247"/>
                </a:cubicBezTo>
                <a:cubicBezTo>
                  <a:pt x="452234" y="519453"/>
                  <a:pt x="451299" y="518663"/>
                  <a:pt x="451299" y="517873"/>
                </a:cubicBezTo>
                <a:cubicBezTo>
                  <a:pt x="450452" y="517873"/>
                  <a:pt x="449639" y="517218"/>
                  <a:pt x="449488" y="516506"/>
                </a:cubicBezTo>
                <a:lnTo>
                  <a:pt x="445536" y="516096"/>
                </a:lnTo>
                <a:cubicBezTo>
                  <a:pt x="445602" y="516163"/>
                  <a:pt x="445615" y="516226"/>
                  <a:pt x="445691" y="516292"/>
                </a:cubicBezTo>
                <a:cubicBezTo>
                  <a:pt x="446626" y="516292"/>
                  <a:pt x="446626" y="517082"/>
                  <a:pt x="447561" y="517873"/>
                </a:cubicBezTo>
                <a:cubicBezTo>
                  <a:pt x="447561" y="517873"/>
                  <a:pt x="448493" y="518663"/>
                  <a:pt x="448493" y="519453"/>
                </a:cubicBezTo>
                <a:cubicBezTo>
                  <a:pt x="449428" y="519453"/>
                  <a:pt x="446626" y="520247"/>
                  <a:pt x="446626" y="521037"/>
                </a:cubicBezTo>
                <a:cubicBezTo>
                  <a:pt x="446626" y="521037"/>
                  <a:pt x="448493" y="521828"/>
                  <a:pt x="448493" y="522618"/>
                </a:cubicBezTo>
                <a:cubicBezTo>
                  <a:pt x="448493" y="523409"/>
                  <a:pt x="446626" y="523409"/>
                  <a:pt x="446626" y="524199"/>
                </a:cubicBezTo>
                <a:lnTo>
                  <a:pt x="447561" y="525783"/>
                </a:lnTo>
                <a:cubicBezTo>
                  <a:pt x="447561" y="525783"/>
                  <a:pt x="449428" y="524199"/>
                  <a:pt x="450364" y="524199"/>
                </a:cubicBezTo>
                <a:cubicBezTo>
                  <a:pt x="450364" y="524199"/>
                  <a:pt x="451299" y="523409"/>
                  <a:pt x="452234" y="523409"/>
                </a:cubicBezTo>
                <a:cubicBezTo>
                  <a:pt x="452234" y="523409"/>
                  <a:pt x="453170" y="524993"/>
                  <a:pt x="454102" y="524993"/>
                </a:cubicBezTo>
                <a:cubicBezTo>
                  <a:pt x="454102" y="524993"/>
                  <a:pt x="451299" y="525783"/>
                  <a:pt x="451299" y="526573"/>
                </a:cubicBezTo>
                <a:cubicBezTo>
                  <a:pt x="451299" y="526573"/>
                  <a:pt x="453170" y="527364"/>
                  <a:pt x="453170" y="528154"/>
                </a:cubicBezTo>
                <a:cubicBezTo>
                  <a:pt x="454102" y="528948"/>
                  <a:pt x="455037" y="530529"/>
                  <a:pt x="455972" y="531319"/>
                </a:cubicBezTo>
                <a:cubicBezTo>
                  <a:pt x="455972" y="532109"/>
                  <a:pt x="455037" y="532109"/>
                  <a:pt x="454102" y="532900"/>
                </a:cubicBezTo>
                <a:lnTo>
                  <a:pt x="452234" y="534484"/>
                </a:lnTo>
                <a:cubicBezTo>
                  <a:pt x="451299" y="534484"/>
                  <a:pt x="451299" y="532109"/>
                  <a:pt x="450364" y="532109"/>
                </a:cubicBezTo>
                <a:cubicBezTo>
                  <a:pt x="450364" y="532109"/>
                  <a:pt x="449428" y="533693"/>
                  <a:pt x="448493" y="533693"/>
                </a:cubicBezTo>
                <a:cubicBezTo>
                  <a:pt x="448493" y="533693"/>
                  <a:pt x="447561" y="532109"/>
                  <a:pt x="446626" y="532109"/>
                </a:cubicBezTo>
                <a:cubicBezTo>
                  <a:pt x="446626" y="531319"/>
                  <a:pt x="445691" y="530529"/>
                  <a:pt x="445691" y="530529"/>
                </a:cubicBezTo>
                <a:cubicBezTo>
                  <a:pt x="444755" y="529738"/>
                  <a:pt x="444755" y="528948"/>
                  <a:pt x="443820" y="528154"/>
                </a:cubicBezTo>
                <a:cubicBezTo>
                  <a:pt x="442885" y="528154"/>
                  <a:pt x="441953" y="529738"/>
                  <a:pt x="441953" y="529738"/>
                </a:cubicBezTo>
                <a:cubicBezTo>
                  <a:pt x="441017" y="529738"/>
                  <a:pt x="440082" y="528154"/>
                  <a:pt x="440082" y="528154"/>
                </a:cubicBezTo>
                <a:cubicBezTo>
                  <a:pt x="439147" y="527364"/>
                  <a:pt x="439147" y="526573"/>
                  <a:pt x="438212" y="526573"/>
                </a:cubicBezTo>
                <a:cubicBezTo>
                  <a:pt x="438212" y="525783"/>
                  <a:pt x="437279" y="524199"/>
                  <a:pt x="437279" y="524199"/>
                </a:cubicBezTo>
                <a:cubicBezTo>
                  <a:pt x="436344" y="524199"/>
                  <a:pt x="435409" y="525783"/>
                  <a:pt x="434474" y="525783"/>
                </a:cubicBezTo>
                <a:cubicBezTo>
                  <a:pt x="434474" y="526573"/>
                  <a:pt x="432603" y="526573"/>
                  <a:pt x="432603" y="527364"/>
                </a:cubicBezTo>
                <a:cubicBezTo>
                  <a:pt x="432603" y="527364"/>
                  <a:pt x="434474" y="528154"/>
                  <a:pt x="434474" y="528948"/>
                </a:cubicBezTo>
                <a:cubicBezTo>
                  <a:pt x="434474" y="528948"/>
                  <a:pt x="431671" y="529738"/>
                  <a:pt x="432603" y="530529"/>
                </a:cubicBezTo>
                <a:cubicBezTo>
                  <a:pt x="432603" y="530529"/>
                  <a:pt x="433538" y="531319"/>
                  <a:pt x="433538" y="532109"/>
                </a:cubicBezTo>
                <a:cubicBezTo>
                  <a:pt x="434474" y="532109"/>
                  <a:pt x="434474" y="533693"/>
                  <a:pt x="435409" y="533693"/>
                </a:cubicBezTo>
                <a:cubicBezTo>
                  <a:pt x="434474" y="533693"/>
                  <a:pt x="433538" y="535274"/>
                  <a:pt x="433538" y="535274"/>
                </a:cubicBezTo>
                <a:cubicBezTo>
                  <a:pt x="432603" y="535274"/>
                  <a:pt x="432603" y="533693"/>
                  <a:pt x="431671" y="533693"/>
                </a:cubicBezTo>
                <a:cubicBezTo>
                  <a:pt x="431671" y="532900"/>
                  <a:pt x="429800" y="534484"/>
                  <a:pt x="429800" y="534484"/>
                </a:cubicBezTo>
                <a:cubicBezTo>
                  <a:pt x="428865" y="534484"/>
                  <a:pt x="427933" y="532900"/>
                  <a:pt x="427933" y="532900"/>
                </a:cubicBezTo>
                <a:cubicBezTo>
                  <a:pt x="427933" y="532900"/>
                  <a:pt x="429800" y="532109"/>
                  <a:pt x="429800" y="531319"/>
                </a:cubicBezTo>
                <a:lnTo>
                  <a:pt x="428865" y="529738"/>
                </a:lnTo>
                <a:cubicBezTo>
                  <a:pt x="427933" y="529738"/>
                  <a:pt x="426998" y="531319"/>
                  <a:pt x="426063" y="531319"/>
                </a:cubicBezTo>
                <a:cubicBezTo>
                  <a:pt x="426063" y="531319"/>
                  <a:pt x="425127" y="532109"/>
                  <a:pt x="424192" y="532900"/>
                </a:cubicBezTo>
                <a:lnTo>
                  <a:pt x="422325" y="533693"/>
                </a:lnTo>
                <a:lnTo>
                  <a:pt x="420454" y="532109"/>
                </a:lnTo>
                <a:cubicBezTo>
                  <a:pt x="420454" y="532109"/>
                  <a:pt x="422325" y="531319"/>
                  <a:pt x="422325" y="530529"/>
                </a:cubicBezTo>
                <a:cubicBezTo>
                  <a:pt x="423260" y="530529"/>
                  <a:pt x="421389" y="529738"/>
                  <a:pt x="421389" y="528948"/>
                </a:cubicBezTo>
                <a:cubicBezTo>
                  <a:pt x="421389" y="528154"/>
                  <a:pt x="423260" y="528154"/>
                  <a:pt x="423260" y="527364"/>
                </a:cubicBezTo>
                <a:cubicBezTo>
                  <a:pt x="423260" y="527364"/>
                  <a:pt x="421389" y="526573"/>
                  <a:pt x="421389" y="525783"/>
                </a:cubicBezTo>
                <a:cubicBezTo>
                  <a:pt x="421389" y="526573"/>
                  <a:pt x="419519" y="526573"/>
                  <a:pt x="419519" y="527364"/>
                </a:cubicBezTo>
                <a:lnTo>
                  <a:pt x="421389" y="528948"/>
                </a:lnTo>
                <a:cubicBezTo>
                  <a:pt x="420454" y="529738"/>
                  <a:pt x="419519" y="529738"/>
                  <a:pt x="419519" y="530529"/>
                </a:cubicBezTo>
                <a:cubicBezTo>
                  <a:pt x="418584" y="530529"/>
                  <a:pt x="417652" y="531319"/>
                  <a:pt x="416716" y="532109"/>
                </a:cubicBezTo>
                <a:cubicBezTo>
                  <a:pt x="416716" y="532109"/>
                  <a:pt x="415781" y="532900"/>
                  <a:pt x="414846" y="532900"/>
                </a:cubicBezTo>
                <a:cubicBezTo>
                  <a:pt x="414846" y="532900"/>
                  <a:pt x="413910" y="531319"/>
                  <a:pt x="412978" y="531319"/>
                </a:cubicBezTo>
                <a:lnTo>
                  <a:pt x="412043" y="529738"/>
                </a:lnTo>
                <a:cubicBezTo>
                  <a:pt x="411108" y="529738"/>
                  <a:pt x="410173" y="531319"/>
                  <a:pt x="409237" y="531319"/>
                </a:cubicBezTo>
                <a:cubicBezTo>
                  <a:pt x="409237" y="530529"/>
                  <a:pt x="408302" y="528948"/>
                  <a:pt x="408302" y="528948"/>
                </a:cubicBezTo>
                <a:cubicBezTo>
                  <a:pt x="407370" y="528948"/>
                  <a:pt x="406435" y="530529"/>
                  <a:pt x="405499" y="530529"/>
                </a:cubicBezTo>
                <a:cubicBezTo>
                  <a:pt x="405499" y="530529"/>
                  <a:pt x="404564" y="532109"/>
                  <a:pt x="403629" y="532109"/>
                </a:cubicBezTo>
                <a:cubicBezTo>
                  <a:pt x="403629" y="532109"/>
                  <a:pt x="402697" y="530529"/>
                  <a:pt x="402697" y="529738"/>
                </a:cubicBezTo>
                <a:lnTo>
                  <a:pt x="404564" y="528948"/>
                </a:lnTo>
                <a:cubicBezTo>
                  <a:pt x="404564" y="528154"/>
                  <a:pt x="402697" y="527364"/>
                  <a:pt x="402697" y="527364"/>
                </a:cubicBezTo>
                <a:cubicBezTo>
                  <a:pt x="402697" y="526573"/>
                  <a:pt x="401761" y="525783"/>
                  <a:pt x="400826" y="524993"/>
                </a:cubicBezTo>
                <a:cubicBezTo>
                  <a:pt x="400826" y="524993"/>
                  <a:pt x="399891" y="524199"/>
                  <a:pt x="399891" y="523409"/>
                </a:cubicBezTo>
                <a:cubicBezTo>
                  <a:pt x="398956" y="524199"/>
                  <a:pt x="398024" y="524199"/>
                  <a:pt x="397088" y="524993"/>
                </a:cubicBezTo>
                <a:lnTo>
                  <a:pt x="398956" y="526573"/>
                </a:lnTo>
                <a:cubicBezTo>
                  <a:pt x="398956" y="526573"/>
                  <a:pt x="397088" y="527364"/>
                  <a:pt x="397088" y="528154"/>
                </a:cubicBezTo>
                <a:lnTo>
                  <a:pt x="395218" y="528948"/>
                </a:lnTo>
                <a:cubicBezTo>
                  <a:pt x="395218" y="529738"/>
                  <a:pt x="396153" y="530529"/>
                  <a:pt x="396153" y="531319"/>
                </a:cubicBezTo>
                <a:cubicBezTo>
                  <a:pt x="397088" y="531319"/>
                  <a:pt x="398024" y="532109"/>
                  <a:pt x="398024" y="532900"/>
                </a:cubicBezTo>
                <a:cubicBezTo>
                  <a:pt x="398024" y="532900"/>
                  <a:pt x="396153" y="533693"/>
                  <a:pt x="396153" y="534484"/>
                </a:cubicBezTo>
                <a:lnTo>
                  <a:pt x="394282" y="532109"/>
                </a:lnTo>
                <a:cubicBezTo>
                  <a:pt x="394282" y="532109"/>
                  <a:pt x="393350" y="530529"/>
                  <a:pt x="392415" y="530529"/>
                </a:cubicBezTo>
                <a:cubicBezTo>
                  <a:pt x="392415" y="530529"/>
                  <a:pt x="391480" y="532109"/>
                  <a:pt x="390545" y="532109"/>
                </a:cubicBezTo>
                <a:cubicBezTo>
                  <a:pt x="390545" y="532109"/>
                  <a:pt x="392415" y="532900"/>
                  <a:pt x="392415" y="533693"/>
                </a:cubicBezTo>
                <a:lnTo>
                  <a:pt x="390545" y="535274"/>
                </a:lnTo>
                <a:cubicBezTo>
                  <a:pt x="389609" y="534484"/>
                  <a:pt x="389609" y="533693"/>
                  <a:pt x="388674" y="533693"/>
                </a:cubicBezTo>
                <a:cubicBezTo>
                  <a:pt x="387742" y="532900"/>
                  <a:pt x="387742" y="532109"/>
                  <a:pt x="386807" y="531319"/>
                </a:cubicBezTo>
                <a:cubicBezTo>
                  <a:pt x="386807" y="531319"/>
                  <a:pt x="385871" y="530529"/>
                  <a:pt x="385871" y="529738"/>
                </a:cubicBezTo>
                <a:cubicBezTo>
                  <a:pt x="384936" y="528948"/>
                  <a:pt x="384001" y="528948"/>
                  <a:pt x="384001" y="528154"/>
                </a:cubicBezTo>
                <a:cubicBezTo>
                  <a:pt x="383069" y="527364"/>
                  <a:pt x="383069" y="526573"/>
                  <a:pt x="382133" y="526573"/>
                </a:cubicBezTo>
                <a:cubicBezTo>
                  <a:pt x="382133" y="525783"/>
                  <a:pt x="380263" y="527364"/>
                  <a:pt x="380263" y="527364"/>
                </a:cubicBezTo>
                <a:cubicBezTo>
                  <a:pt x="379328" y="527364"/>
                  <a:pt x="379328" y="525783"/>
                  <a:pt x="378392" y="525783"/>
                </a:cubicBezTo>
                <a:lnTo>
                  <a:pt x="377460" y="524199"/>
                </a:lnTo>
                <a:cubicBezTo>
                  <a:pt x="376525" y="524199"/>
                  <a:pt x="375590" y="522618"/>
                  <a:pt x="375590" y="522618"/>
                </a:cubicBezTo>
                <a:cubicBezTo>
                  <a:pt x="374654" y="522618"/>
                  <a:pt x="373719" y="523409"/>
                  <a:pt x="373719" y="523409"/>
                </a:cubicBezTo>
                <a:cubicBezTo>
                  <a:pt x="372787" y="524199"/>
                  <a:pt x="371852" y="524199"/>
                  <a:pt x="370917" y="524993"/>
                </a:cubicBezTo>
                <a:lnTo>
                  <a:pt x="369049" y="526573"/>
                </a:lnTo>
                <a:cubicBezTo>
                  <a:pt x="368114" y="525783"/>
                  <a:pt x="368114" y="524993"/>
                  <a:pt x="367179" y="524199"/>
                </a:cubicBezTo>
                <a:cubicBezTo>
                  <a:pt x="367179" y="524199"/>
                  <a:pt x="366243" y="523409"/>
                  <a:pt x="366243" y="522618"/>
                </a:cubicBezTo>
                <a:lnTo>
                  <a:pt x="368114" y="521828"/>
                </a:lnTo>
                <a:cubicBezTo>
                  <a:pt x="368114" y="521037"/>
                  <a:pt x="366243" y="520247"/>
                  <a:pt x="366243" y="519453"/>
                </a:cubicBezTo>
                <a:lnTo>
                  <a:pt x="368114" y="518663"/>
                </a:lnTo>
                <a:cubicBezTo>
                  <a:pt x="369049" y="517873"/>
                  <a:pt x="367179" y="517082"/>
                  <a:pt x="367179" y="516292"/>
                </a:cubicBezTo>
                <a:lnTo>
                  <a:pt x="369049" y="515498"/>
                </a:lnTo>
                <a:cubicBezTo>
                  <a:pt x="369049" y="514708"/>
                  <a:pt x="368114" y="513917"/>
                  <a:pt x="367179" y="513127"/>
                </a:cubicBezTo>
                <a:lnTo>
                  <a:pt x="365308" y="514708"/>
                </a:lnTo>
                <a:lnTo>
                  <a:pt x="363441" y="516292"/>
                </a:lnTo>
                <a:lnTo>
                  <a:pt x="361570" y="514708"/>
                </a:lnTo>
                <a:cubicBezTo>
                  <a:pt x="361570" y="513917"/>
                  <a:pt x="363441" y="513127"/>
                  <a:pt x="363441" y="513127"/>
                </a:cubicBezTo>
                <a:cubicBezTo>
                  <a:pt x="363441" y="512337"/>
                  <a:pt x="362505" y="511546"/>
                  <a:pt x="362505" y="511546"/>
                </a:cubicBezTo>
                <a:cubicBezTo>
                  <a:pt x="362505" y="510753"/>
                  <a:pt x="360635" y="509962"/>
                  <a:pt x="360635" y="509172"/>
                </a:cubicBezTo>
                <a:lnTo>
                  <a:pt x="362505" y="508381"/>
                </a:lnTo>
                <a:cubicBezTo>
                  <a:pt x="362505" y="507591"/>
                  <a:pt x="361570" y="506797"/>
                  <a:pt x="360635" y="506007"/>
                </a:cubicBezTo>
                <a:cubicBezTo>
                  <a:pt x="360635" y="506007"/>
                  <a:pt x="359700" y="505217"/>
                  <a:pt x="359700" y="504426"/>
                </a:cubicBezTo>
                <a:lnTo>
                  <a:pt x="361570" y="503636"/>
                </a:lnTo>
                <a:cubicBezTo>
                  <a:pt x="361570" y="502845"/>
                  <a:pt x="359700" y="502052"/>
                  <a:pt x="359700" y="501261"/>
                </a:cubicBezTo>
                <a:cubicBezTo>
                  <a:pt x="361570" y="500471"/>
                  <a:pt x="362505" y="499681"/>
                  <a:pt x="364373" y="498890"/>
                </a:cubicBezTo>
                <a:cubicBezTo>
                  <a:pt x="365308" y="499681"/>
                  <a:pt x="366243" y="501261"/>
                  <a:pt x="367179" y="502052"/>
                </a:cubicBezTo>
                <a:cubicBezTo>
                  <a:pt x="368114" y="502845"/>
                  <a:pt x="368114" y="503636"/>
                  <a:pt x="369049" y="504426"/>
                </a:cubicBezTo>
                <a:cubicBezTo>
                  <a:pt x="369049" y="504426"/>
                  <a:pt x="369981" y="505217"/>
                  <a:pt x="370917" y="506007"/>
                </a:cubicBezTo>
                <a:lnTo>
                  <a:pt x="372787" y="504426"/>
                </a:lnTo>
                <a:cubicBezTo>
                  <a:pt x="372787" y="504426"/>
                  <a:pt x="373719" y="506007"/>
                  <a:pt x="374654" y="506007"/>
                </a:cubicBezTo>
                <a:cubicBezTo>
                  <a:pt x="374654" y="506797"/>
                  <a:pt x="375590" y="507591"/>
                  <a:pt x="375590" y="508381"/>
                </a:cubicBezTo>
                <a:cubicBezTo>
                  <a:pt x="376525" y="508381"/>
                  <a:pt x="377460" y="506797"/>
                  <a:pt x="377460" y="506797"/>
                </a:cubicBezTo>
                <a:cubicBezTo>
                  <a:pt x="378392" y="506797"/>
                  <a:pt x="379328" y="508381"/>
                  <a:pt x="379328" y="508381"/>
                </a:cubicBezTo>
                <a:cubicBezTo>
                  <a:pt x="380263" y="509172"/>
                  <a:pt x="380263" y="509962"/>
                  <a:pt x="381198" y="509962"/>
                </a:cubicBezTo>
                <a:lnTo>
                  <a:pt x="383069" y="509172"/>
                </a:lnTo>
                <a:cubicBezTo>
                  <a:pt x="383069" y="508381"/>
                  <a:pt x="381198" y="507591"/>
                  <a:pt x="381198" y="506797"/>
                </a:cubicBezTo>
                <a:lnTo>
                  <a:pt x="384001" y="506007"/>
                </a:lnTo>
                <a:cubicBezTo>
                  <a:pt x="384001" y="505217"/>
                  <a:pt x="382133" y="504426"/>
                  <a:pt x="382133" y="503636"/>
                </a:cubicBezTo>
                <a:lnTo>
                  <a:pt x="383415" y="503091"/>
                </a:lnTo>
                <a:lnTo>
                  <a:pt x="369093" y="499803"/>
                </a:lnTo>
                <a:lnTo>
                  <a:pt x="359819" y="497671"/>
                </a:lnTo>
                <a:lnTo>
                  <a:pt x="350127" y="495968"/>
                </a:lnTo>
                <a:lnTo>
                  <a:pt x="345069" y="495114"/>
                </a:lnTo>
                <a:lnTo>
                  <a:pt x="340856" y="493411"/>
                </a:lnTo>
                <a:lnTo>
                  <a:pt x="332426" y="490854"/>
                </a:lnTo>
                <a:lnTo>
                  <a:pt x="326946" y="488725"/>
                </a:lnTo>
                <a:lnTo>
                  <a:pt x="321045" y="487021"/>
                </a:lnTo>
                <a:lnTo>
                  <a:pt x="318938" y="486593"/>
                </a:lnTo>
                <a:lnTo>
                  <a:pt x="317676" y="485743"/>
                </a:lnTo>
                <a:lnTo>
                  <a:pt x="317254" y="485315"/>
                </a:lnTo>
                <a:lnTo>
                  <a:pt x="316832" y="484889"/>
                </a:lnTo>
                <a:lnTo>
                  <a:pt x="315147" y="484464"/>
                </a:lnTo>
                <a:lnTo>
                  <a:pt x="313037" y="482758"/>
                </a:lnTo>
                <a:lnTo>
                  <a:pt x="310930" y="480629"/>
                </a:lnTo>
                <a:lnTo>
                  <a:pt x="307980" y="476368"/>
                </a:lnTo>
                <a:lnTo>
                  <a:pt x="305873" y="474239"/>
                </a:lnTo>
                <a:lnTo>
                  <a:pt x="304607" y="472961"/>
                </a:lnTo>
                <a:lnTo>
                  <a:pt x="304188" y="472533"/>
                </a:lnTo>
                <a:lnTo>
                  <a:pt x="302079" y="471257"/>
                </a:lnTo>
                <a:lnTo>
                  <a:pt x="300816" y="469979"/>
                </a:lnTo>
                <a:lnTo>
                  <a:pt x="299550" y="467422"/>
                </a:lnTo>
                <a:lnTo>
                  <a:pt x="299550" y="465290"/>
                </a:lnTo>
                <a:lnTo>
                  <a:pt x="299550" y="464440"/>
                </a:lnTo>
                <a:lnTo>
                  <a:pt x="298709" y="463586"/>
                </a:lnTo>
                <a:lnTo>
                  <a:pt x="292386" y="457197"/>
                </a:lnTo>
                <a:lnTo>
                  <a:pt x="286484" y="449951"/>
                </a:lnTo>
                <a:lnTo>
                  <a:pt x="279742" y="442708"/>
                </a:lnTo>
                <a:lnTo>
                  <a:pt x="273419" y="435465"/>
                </a:lnTo>
                <a:lnTo>
                  <a:pt x="266255" y="428648"/>
                </a:lnTo>
                <a:lnTo>
                  <a:pt x="259513" y="422258"/>
                </a:lnTo>
                <a:lnTo>
                  <a:pt x="249817" y="414590"/>
                </a:lnTo>
                <a:lnTo>
                  <a:pt x="240968" y="406494"/>
                </a:lnTo>
                <a:lnTo>
                  <a:pt x="223686" y="390305"/>
                </a:lnTo>
                <a:lnTo>
                  <a:pt x="218629" y="385191"/>
                </a:lnTo>
                <a:lnTo>
                  <a:pt x="213150" y="380930"/>
                </a:lnTo>
                <a:lnTo>
                  <a:pt x="202613" y="371555"/>
                </a:lnTo>
                <a:lnTo>
                  <a:pt x="193342" y="364741"/>
                </a:lnTo>
                <a:lnTo>
                  <a:pt x="184912" y="357070"/>
                </a:lnTo>
                <a:lnTo>
                  <a:pt x="176904" y="349402"/>
                </a:lnTo>
                <a:lnTo>
                  <a:pt x="172691" y="345141"/>
                </a:lnTo>
                <a:lnTo>
                  <a:pt x="169318" y="340881"/>
                </a:lnTo>
                <a:lnTo>
                  <a:pt x="157515" y="325967"/>
                </a:lnTo>
                <a:lnTo>
                  <a:pt x="143609" y="308074"/>
                </a:lnTo>
                <a:lnTo>
                  <a:pt x="136864" y="298699"/>
                </a:lnTo>
                <a:lnTo>
                  <a:pt x="130544" y="289325"/>
                </a:lnTo>
                <a:lnTo>
                  <a:pt x="125065" y="281657"/>
                </a:lnTo>
                <a:lnTo>
                  <a:pt x="118319" y="273135"/>
                </a:lnTo>
                <a:lnTo>
                  <a:pt x="110733" y="264189"/>
                </a:lnTo>
                <a:lnTo>
                  <a:pt x="101881" y="255239"/>
                </a:lnTo>
                <a:lnTo>
                  <a:pt x="97246" y="250554"/>
                </a:lnTo>
                <a:lnTo>
                  <a:pt x="91767" y="247146"/>
                </a:lnTo>
                <a:lnTo>
                  <a:pt x="86709" y="243311"/>
                </a:lnTo>
                <a:lnTo>
                  <a:pt x="84181" y="241179"/>
                </a:lnTo>
                <a:lnTo>
                  <a:pt x="82074" y="238625"/>
                </a:lnTo>
                <a:lnTo>
                  <a:pt x="74488" y="230529"/>
                </a:lnTo>
                <a:lnTo>
                  <a:pt x="67324" y="221582"/>
                </a:lnTo>
                <a:lnTo>
                  <a:pt x="56365" y="207522"/>
                </a:lnTo>
                <a:lnTo>
                  <a:pt x="50042" y="201129"/>
                </a:lnTo>
                <a:lnTo>
                  <a:pt x="48748" y="199634"/>
                </a:lnTo>
                <a:lnTo>
                  <a:pt x="48618" y="199634"/>
                </a:lnTo>
                <a:lnTo>
                  <a:pt x="46915" y="199634"/>
                </a:lnTo>
                <a:lnTo>
                  <a:pt x="45208" y="199202"/>
                </a:lnTo>
                <a:lnTo>
                  <a:pt x="43501" y="198771"/>
                </a:lnTo>
                <a:lnTo>
                  <a:pt x="41794" y="197480"/>
                </a:lnTo>
                <a:lnTo>
                  <a:pt x="40944" y="196185"/>
                </a:lnTo>
                <a:lnTo>
                  <a:pt x="40091" y="195322"/>
                </a:lnTo>
                <a:lnTo>
                  <a:pt x="40091" y="194891"/>
                </a:lnTo>
                <a:lnTo>
                  <a:pt x="38809" y="194028"/>
                </a:lnTo>
                <a:lnTo>
                  <a:pt x="36252" y="190580"/>
                </a:lnTo>
                <a:lnTo>
                  <a:pt x="34120" y="187560"/>
                </a:lnTo>
                <a:lnTo>
                  <a:pt x="32413" y="185406"/>
                </a:lnTo>
                <a:lnTo>
                  <a:pt x="27721" y="181527"/>
                </a:lnTo>
                <a:lnTo>
                  <a:pt x="22604" y="177212"/>
                </a:lnTo>
                <a:lnTo>
                  <a:pt x="18766" y="172038"/>
                </a:lnTo>
                <a:lnTo>
                  <a:pt x="14927" y="166433"/>
                </a:lnTo>
                <a:lnTo>
                  <a:pt x="11516" y="159534"/>
                </a:lnTo>
                <a:lnTo>
                  <a:pt x="8956" y="153065"/>
                </a:lnTo>
                <a:lnTo>
                  <a:pt x="6399" y="146169"/>
                </a:lnTo>
                <a:lnTo>
                  <a:pt x="4692" y="140132"/>
                </a:lnTo>
                <a:lnTo>
                  <a:pt x="2132" y="128922"/>
                </a:lnTo>
                <a:lnTo>
                  <a:pt x="1282" y="122885"/>
                </a:lnTo>
                <a:lnTo>
                  <a:pt x="0" y="115985"/>
                </a:lnTo>
                <a:lnTo>
                  <a:pt x="0" y="109086"/>
                </a:lnTo>
                <a:lnTo>
                  <a:pt x="0" y="101327"/>
                </a:lnTo>
                <a:lnTo>
                  <a:pt x="0" y="93996"/>
                </a:lnTo>
                <a:lnTo>
                  <a:pt x="1282" y="87096"/>
                </a:lnTo>
                <a:lnTo>
                  <a:pt x="2132" y="80200"/>
                </a:lnTo>
                <a:lnTo>
                  <a:pt x="3414" y="74163"/>
                </a:lnTo>
                <a:lnTo>
                  <a:pt x="5546" y="66401"/>
                </a:lnTo>
                <a:lnTo>
                  <a:pt x="7678" y="59933"/>
                </a:lnTo>
                <a:lnTo>
                  <a:pt x="10238" y="53464"/>
                </a:lnTo>
                <a:lnTo>
                  <a:pt x="13223" y="47428"/>
                </a:lnTo>
                <a:lnTo>
                  <a:pt x="16634" y="42254"/>
                </a:lnTo>
                <a:lnTo>
                  <a:pt x="20472" y="36649"/>
                </a:lnTo>
                <a:lnTo>
                  <a:pt x="24311" y="31906"/>
                </a:lnTo>
                <a:lnTo>
                  <a:pt x="29003" y="27595"/>
                </a:lnTo>
                <a:lnTo>
                  <a:pt x="36252" y="21127"/>
                </a:lnTo>
                <a:lnTo>
                  <a:pt x="44780" y="15522"/>
                </a:lnTo>
                <a:lnTo>
                  <a:pt x="52885" y="10779"/>
                </a:lnTo>
                <a:lnTo>
                  <a:pt x="62266" y="6900"/>
                </a:lnTo>
                <a:lnTo>
                  <a:pt x="72076" y="3880"/>
                </a:lnTo>
                <a:lnTo>
                  <a:pt x="82310" y="1723"/>
                </a:lnTo>
                <a:lnTo>
                  <a:pt x="92119" y="431"/>
                </a:lnTo>
                <a:lnTo>
                  <a:pt x="102782" y="0"/>
                </a:lnTo>
                <a:lnTo>
                  <a:pt x="110884" y="431"/>
                </a:lnTo>
                <a:lnTo>
                  <a:pt x="118987" y="863"/>
                </a:lnTo>
                <a:lnTo>
                  <a:pt x="127089" y="2157"/>
                </a:lnTo>
                <a:lnTo>
                  <a:pt x="134767" y="3880"/>
                </a:lnTo>
                <a:lnTo>
                  <a:pt x="142444" y="6037"/>
                </a:lnTo>
                <a:lnTo>
                  <a:pt x="150121" y="8622"/>
                </a:lnTo>
                <a:lnTo>
                  <a:pt x="156942" y="11642"/>
                </a:lnTo>
                <a:lnTo>
                  <a:pt x="164195" y="15090"/>
                </a:lnTo>
                <a:lnTo>
                  <a:pt x="171019" y="18973"/>
                </a:lnTo>
                <a:lnTo>
                  <a:pt x="177414" y="23284"/>
                </a:lnTo>
                <a:lnTo>
                  <a:pt x="183385" y="28026"/>
                </a:lnTo>
                <a:lnTo>
                  <a:pt x="189781" y="32769"/>
                </a:lnTo>
                <a:lnTo>
                  <a:pt x="194901" y="37943"/>
                </a:lnTo>
                <a:lnTo>
                  <a:pt x="200018" y="43979"/>
                </a:lnTo>
                <a:lnTo>
                  <a:pt x="204710" y="49585"/>
                </a:lnTo>
                <a:lnTo>
                  <a:pt x="208974" y="56053"/>
                </a:lnTo>
                <a:lnTo>
                  <a:pt x="209824" y="58210"/>
                </a:lnTo>
                <a:lnTo>
                  <a:pt x="209824" y="59933"/>
                </a:lnTo>
                <a:lnTo>
                  <a:pt x="209824" y="61658"/>
                </a:lnTo>
                <a:lnTo>
                  <a:pt x="209494" y="62666"/>
                </a:lnTo>
                <a:lnTo>
                  <a:pt x="225793" y="81406"/>
                </a:lnTo>
                <a:lnTo>
                  <a:pt x="252346" y="111230"/>
                </a:lnTo>
                <a:lnTo>
                  <a:pt x="264243" y="125193"/>
                </a:lnTo>
                <a:lnTo>
                  <a:pt x="264781" y="125193"/>
                </a:lnTo>
                <a:lnTo>
                  <a:pt x="265890" y="125618"/>
                </a:lnTo>
                <a:lnTo>
                  <a:pt x="266444" y="126040"/>
                </a:lnTo>
                <a:lnTo>
                  <a:pt x="266444" y="126887"/>
                </a:lnTo>
                <a:lnTo>
                  <a:pt x="266444" y="127731"/>
                </a:lnTo>
                <a:lnTo>
                  <a:pt x="266431" y="127798"/>
                </a:lnTo>
                <a:lnTo>
                  <a:pt x="278476" y="142334"/>
                </a:lnTo>
                <a:lnTo>
                  <a:pt x="289857" y="155966"/>
                </a:lnTo>
                <a:lnTo>
                  <a:pt x="302079" y="170454"/>
                </a:lnTo>
                <a:lnTo>
                  <a:pt x="309246" y="177697"/>
                </a:lnTo>
                <a:lnTo>
                  <a:pt x="315988" y="184940"/>
                </a:lnTo>
                <a:lnTo>
                  <a:pt x="323574" y="192183"/>
                </a:lnTo>
                <a:lnTo>
                  <a:pt x="331160" y="199426"/>
                </a:lnTo>
                <a:lnTo>
                  <a:pt x="350549" y="216043"/>
                </a:lnTo>
                <a:lnTo>
                  <a:pt x="365721" y="229250"/>
                </a:lnTo>
                <a:lnTo>
                  <a:pt x="380896" y="243311"/>
                </a:lnTo>
                <a:lnTo>
                  <a:pt x="395646" y="257371"/>
                </a:lnTo>
                <a:lnTo>
                  <a:pt x="409555" y="271857"/>
                </a:lnTo>
                <a:lnTo>
                  <a:pt x="422621" y="286771"/>
                </a:lnTo>
                <a:lnTo>
                  <a:pt x="435264" y="301681"/>
                </a:lnTo>
                <a:lnTo>
                  <a:pt x="442006" y="309778"/>
                </a:lnTo>
                <a:lnTo>
                  <a:pt x="448751" y="318299"/>
                </a:lnTo>
                <a:lnTo>
                  <a:pt x="456337" y="327245"/>
                </a:lnTo>
                <a:lnTo>
                  <a:pt x="463924" y="335767"/>
                </a:lnTo>
                <a:lnTo>
                  <a:pt x="468137" y="339174"/>
                </a:lnTo>
                <a:lnTo>
                  <a:pt x="472353" y="342584"/>
                </a:lnTo>
                <a:lnTo>
                  <a:pt x="472775" y="343009"/>
                </a:lnTo>
                <a:lnTo>
                  <a:pt x="473194" y="343009"/>
                </a:lnTo>
                <a:lnTo>
                  <a:pt x="475304" y="343863"/>
                </a:lnTo>
                <a:lnTo>
                  <a:pt x="476989" y="345566"/>
                </a:lnTo>
                <a:lnTo>
                  <a:pt x="476989" y="345992"/>
                </a:lnTo>
                <a:lnTo>
                  <a:pt x="477411" y="346420"/>
                </a:lnTo>
                <a:lnTo>
                  <a:pt x="478255" y="347695"/>
                </a:lnTo>
                <a:lnTo>
                  <a:pt x="479518" y="348974"/>
                </a:lnTo>
                <a:lnTo>
                  <a:pt x="479940" y="350252"/>
                </a:lnTo>
                <a:lnTo>
                  <a:pt x="480362" y="351531"/>
                </a:lnTo>
                <a:lnTo>
                  <a:pt x="480362" y="351956"/>
                </a:lnTo>
                <a:lnTo>
                  <a:pt x="480362" y="352384"/>
                </a:lnTo>
                <a:lnTo>
                  <a:pt x="482046" y="357070"/>
                </a:lnTo>
                <a:lnTo>
                  <a:pt x="483734" y="362184"/>
                </a:lnTo>
                <a:lnTo>
                  <a:pt x="484575" y="367295"/>
                </a:lnTo>
                <a:lnTo>
                  <a:pt x="485419" y="372834"/>
                </a:lnTo>
                <a:lnTo>
                  <a:pt x="486263" y="383912"/>
                </a:lnTo>
                <a:lnTo>
                  <a:pt x="486263" y="394991"/>
                </a:lnTo>
                <a:lnTo>
                  <a:pt x="485841" y="406069"/>
                </a:lnTo>
                <a:lnTo>
                  <a:pt x="484575" y="416719"/>
                </a:lnTo>
                <a:lnTo>
                  <a:pt x="483312" y="425665"/>
                </a:lnTo>
                <a:lnTo>
                  <a:pt x="481624" y="434187"/>
                </a:lnTo>
                <a:lnTo>
                  <a:pt x="480362" y="442283"/>
                </a:lnTo>
                <a:lnTo>
                  <a:pt x="479518" y="449951"/>
                </a:lnTo>
                <a:lnTo>
                  <a:pt x="477411" y="466143"/>
                </a:lnTo>
                <a:lnTo>
                  <a:pt x="477411" y="468700"/>
                </a:lnTo>
                <a:lnTo>
                  <a:pt x="476989" y="476368"/>
                </a:lnTo>
                <a:lnTo>
                  <a:pt x="476989" y="484036"/>
                </a:lnTo>
                <a:lnTo>
                  <a:pt x="476567" y="487447"/>
                </a:lnTo>
                <a:lnTo>
                  <a:pt x="475726" y="490429"/>
                </a:lnTo>
                <a:lnTo>
                  <a:pt x="474882" y="493411"/>
                </a:lnTo>
                <a:lnTo>
                  <a:pt x="474460" y="496821"/>
                </a:lnTo>
                <a:lnTo>
                  <a:pt x="474460" y="501932"/>
                </a:lnTo>
                <a:lnTo>
                  <a:pt x="474460" y="503015"/>
                </a:lnTo>
                <a:lnTo>
                  <a:pt x="475600" y="502052"/>
                </a:lnTo>
                <a:cubicBezTo>
                  <a:pt x="476535" y="502052"/>
                  <a:pt x="477471" y="503636"/>
                  <a:pt x="477471" y="503636"/>
                </a:cubicBezTo>
                <a:cubicBezTo>
                  <a:pt x="478403" y="504426"/>
                  <a:pt x="478403" y="505217"/>
                  <a:pt x="479338" y="505217"/>
                </a:cubicBezTo>
                <a:cubicBezTo>
                  <a:pt x="479338" y="506007"/>
                  <a:pt x="480273" y="506797"/>
                  <a:pt x="481209" y="507591"/>
                </a:cubicBezTo>
                <a:cubicBezTo>
                  <a:pt x="481209" y="507591"/>
                  <a:pt x="482144" y="508381"/>
                  <a:pt x="482144" y="509172"/>
                </a:cubicBezTo>
                <a:lnTo>
                  <a:pt x="484011" y="507591"/>
                </a:lnTo>
                <a:cubicBezTo>
                  <a:pt x="484947" y="507591"/>
                  <a:pt x="485882" y="509172"/>
                  <a:pt x="485882" y="509172"/>
                </a:cubicBezTo>
                <a:cubicBezTo>
                  <a:pt x="485882" y="509962"/>
                  <a:pt x="484011" y="510753"/>
                  <a:pt x="484011" y="510753"/>
                </a:cubicBezTo>
                <a:cubicBezTo>
                  <a:pt x="484011" y="511546"/>
                  <a:pt x="484947" y="512337"/>
                  <a:pt x="485882" y="512337"/>
                </a:cubicBezTo>
                <a:cubicBezTo>
                  <a:pt x="485882" y="513127"/>
                  <a:pt x="486817" y="511546"/>
                  <a:pt x="487749" y="511546"/>
                </a:cubicBezTo>
                <a:cubicBezTo>
                  <a:pt x="488684" y="511546"/>
                  <a:pt x="488684" y="513127"/>
                  <a:pt x="489620" y="513127"/>
                </a:cubicBezTo>
                <a:lnTo>
                  <a:pt x="491490" y="511546"/>
                </a:lnTo>
                <a:cubicBezTo>
                  <a:pt x="490555" y="510753"/>
                  <a:pt x="490555" y="510753"/>
                  <a:pt x="489620" y="509962"/>
                </a:cubicBezTo>
                <a:cubicBezTo>
                  <a:pt x="489620" y="509172"/>
                  <a:pt x="488684" y="508381"/>
                  <a:pt x="487749" y="508381"/>
                </a:cubicBezTo>
                <a:cubicBezTo>
                  <a:pt x="487749" y="507591"/>
                  <a:pt x="486817" y="506797"/>
                  <a:pt x="486817" y="506007"/>
                </a:cubicBezTo>
                <a:cubicBezTo>
                  <a:pt x="485882" y="506007"/>
                  <a:pt x="485882" y="505217"/>
                  <a:pt x="484947" y="504426"/>
                </a:cubicBezTo>
                <a:cubicBezTo>
                  <a:pt x="484947" y="504426"/>
                  <a:pt x="484011" y="502845"/>
                  <a:pt x="483076" y="502845"/>
                </a:cubicBezTo>
                <a:lnTo>
                  <a:pt x="481209" y="504426"/>
                </a:lnTo>
                <a:cubicBezTo>
                  <a:pt x="481209" y="504426"/>
                  <a:pt x="480273" y="502845"/>
                  <a:pt x="479338" y="502052"/>
                </a:cubicBezTo>
                <a:lnTo>
                  <a:pt x="482144" y="501261"/>
                </a:lnTo>
                <a:cubicBezTo>
                  <a:pt x="482144" y="500471"/>
                  <a:pt x="480273" y="499681"/>
                  <a:pt x="480273" y="499681"/>
                </a:cubicBezTo>
                <a:cubicBezTo>
                  <a:pt x="479338" y="498890"/>
                  <a:pt x="479338" y="498100"/>
                  <a:pt x="478403" y="497306"/>
                </a:cubicBezTo>
                <a:cubicBezTo>
                  <a:pt x="480273" y="496516"/>
                  <a:pt x="481209" y="495725"/>
                  <a:pt x="483076" y="494935"/>
                </a:cubicBezTo>
                <a:cubicBezTo>
                  <a:pt x="484011" y="495725"/>
                  <a:pt x="484947" y="497306"/>
                  <a:pt x="485882" y="498100"/>
                </a:cubicBezTo>
                <a:cubicBezTo>
                  <a:pt x="486817" y="498890"/>
                  <a:pt x="486817" y="499681"/>
                  <a:pt x="487749" y="500471"/>
                </a:cubicBezTo>
                <a:lnTo>
                  <a:pt x="488684" y="502052"/>
                </a:lnTo>
                <a:cubicBezTo>
                  <a:pt x="489620" y="502052"/>
                  <a:pt x="490555" y="500471"/>
                  <a:pt x="491490" y="500471"/>
                </a:cubicBezTo>
                <a:lnTo>
                  <a:pt x="492422" y="502052"/>
                </a:lnTo>
                <a:cubicBezTo>
                  <a:pt x="493358" y="502052"/>
                  <a:pt x="494293" y="501261"/>
                  <a:pt x="495228" y="501261"/>
                </a:cubicBezTo>
                <a:cubicBezTo>
                  <a:pt x="495228" y="500471"/>
                  <a:pt x="493358" y="499681"/>
                  <a:pt x="493358" y="498890"/>
                </a:cubicBezTo>
                <a:lnTo>
                  <a:pt x="495228" y="498100"/>
                </a:lnTo>
                <a:cubicBezTo>
                  <a:pt x="496163" y="498100"/>
                  <a:pt x="496163" y="498890"/>
                  <a:pt x="497099" y="499681"/>
                </a:cubicBezTo>
                <a:cubicBezTo>
                  <a:pt x="497099" y="500471"/>
                  <a:pt x="498031" y="500471"/>
                  <a:pt x="498966" y="501261"/>
                </a:cubicBezTo>
                <a:cubicBezTo>
                  <a:pt x="498966" y="502052"/>
                  <a:pt x="499901" y="502845"/>
                  <a:pt x="499901" y="502845"/>
                </a:cubicBezTo>
                <a:cubicBezTo>
                  <a:pt x="499901" y="503636"/>
                  <a:pt x="498031" y="504426"/>
                  <a:pt x="498031" y="504426"/>
                </a:cubicBezTo>
                <a:lnTo>
                  <a:pt x="499901" y="506007"/>
                </a:lnTo>
                <a:cubicBezTo>
                  <a:pt x="499901" y="506797"/>
                  <a:pt x="500837" y="507591"/>
                  <a:pt x="500837" y="508381"/>
                </a:cubicBezTo>
                <a:cubicBezTo>
                  <a:pt x="501772" y="507591"/>
                  <a:pt x="503639" y="506797"/>
                  <a:pt x="503639" y="506797"/>
                </a:cubicBezTo>
                <a:cubicBezTo>
                  <a:pt x="503639" y="506007"/>
                  <a:pt x="505510" y="506007"/>
                  <a:pt x="505510" y="505217"/>
                </a:cubicBezTo>
                <a:lnTo>
                  <a:pt x="503639" y="503636"/>
                </a:lnTo>
                <a:cubicBezTo>
                  <a:pt x="503639" y="502845"/>
                  <a:pt x="502704" y="502052"/>
                  <a:pt x="502704" y="502052"/>
                </a:cubicBezTo>
                <a:cubicBezTo>
                  <a:pt x="501772" y="501261"/>
                  <a:pt x="500837" y="500471"/>
                  <a:pt x="500837" y="499681"/>
                </a:cubicBezTo>
                <a:lnTo>
                  <a:pt x="502704" y="498890"/>
                </a:lnTo>
                <a:cubicBezTo>
                  <a:pt x="503639" y="498100"/>
                  <a:pt x="504575" y="498100"/>
                  <a:pt x="504575" y="497306"/>
                </a:cubicBezTo>
                <a:lnTo>
                  <a:pt x="503639" y="495725"/>
                </a:lnTo>
                <a:cubicBezTo>
                  <a:pt x="503639" y="494935"/>
                  <a:pt x="505510" y="494935"/>
                  <a:pt x="505510" y="494145"/>
                </a:cubicBezTo>
                <a:cubicBezTo>
                  <a:pt x="505510" y="493351"/>
                  <a:pt x="503639" y="493351"/>
                  <a:pt x="503639" y="492561"/>
                </a:cubicBezTo>
                <a:lnTo>
                  <a:pt x="505510" y="490980"/>
                </a:lnTo>
                <a:cubicBezTo>
                  <a:pt x="506445" y="491770"/>
                  <a:pt x="507380" y="492561"/>
                  <a:pt x="507380" y="492561"/>
                </a:cubicBezTo>
                <a:cubicBezTo>
                  <a:pt x="507380" y="493351"/>
                  <a:pt x="509248" y="494145"/>
                  <a:pt x="509248" y="494935"/>
                </a:cubicBezTo>
                <a:cubicBezTo>
                  <a:pt x="509248" y="494935"/>
                  <a:pt x="506445" y="495725"/>
                  <a:pt x="507380" y="495725"/>
                </a:cubicBezTo>
                <a:cubicBezTo>
                  <a:pt x="507380" y="496516"/>
                  <a:pt x="508312" y="497306"/>
                  <a:pt x="508312" y="498100"/>
                </a:cubicBezTo>
                <a:lnTo>
                  <a:pt x="506445" y="498890"/>
                </a:lnTo>
                <a:cubicBezTo>
                  <a:pt x="506445" y="499681"/>
                  <a:pt x="507380" y="500471"/>
                  <a:pt x="508312" y="501261"/>
                </a:cubicBezTo>
                <a:cubicBezTo>
                  <a:pt x="508312" y="501261"/>
                  <a:pt x="509248" y="502052"/>
                  <a:pt x="509248" y="502845"/>
                </a:cubicBezTo>
                <a:cubicBezTo>
                  <a:pt x="510183" y="502845"/>
                  <a:pt x="511118" y="504426"/>
                  <a:pt x="511118" y="504426"/>
                </a:cubicBezTo>
                <a:cubicBezTo>
                  <a:pt x="512054" y="504426"/>
                  <a:pt x="512986" y="502845"/>
                  <a:pt x="512986" y="502845"/>
                </a:cubicBezTo>
                <a:cubicBezTo>
                  <a:pt x="513921" y="502845"/>
                  <a:pt x="514856" y="504426"/>
                  <a:pt x="514856" y="505217"/>
                </a:cubicBezTo>
                <a:lnTo>
                  <a:pt x="512986" y="506007"/>
                </a:lnTo>
                <a:cubicBezTo>
                  <a:pt x="512986" y="506797"/>
                  <a:pt x="513921" y="507591"/>
                  <a:pt x="514856" y="507591"/>
                </a:cubicBezTo>
                <a:cubicBezTo>
                  <a:pt x="514856" y="508381"/>
                  <a:pt x="515791" y="509172"/>
                  <a:pt x="515791" y="509962"/>
                </a:cubicBezTo>
                <a:lnTo>
                  <a:pt x="513921" y="510753"/>
                </a:lnTo>
                <a:cubicBezTo>
                  <a:pt x="513921" y="511546"/>
                  <a:pt x="515791" y="512337"/>
                  <a:pt x="515791" y="513127"/>
                </a:cubicBezTo>
                <a:cubicBezTo>
                  <a:pt x="515791" y="513127"/>
                  <a:pt x="513921" y="513917"/>
                  <a:pt x="512986" y="513917"/>
                </a:cubicBezTo>
                <a:cubicBezTo>
                  <a:pt x="512986" y="514708"/>
                  <a:pt x="511118" y="514708"/>
                  <a:pt x="511118" y="515498"/>
                </a:cubicBezTo>
                <a:cubicBezTo>
                  <a:pt x="511118" y="516292"/>
                  <a:pt x="512986" y="517082"/>
                  <a:pt x="512986" y="517082"/>
                </a:cubicBezTo>
                <a:cubicBezTo>
                  <a:pt x="512986" y="517873"/>
                  <a:pt x="511118" y="517873"/>
                  <a:pt x="511118" y="518663"/>
                </a:cubicBezTo>
                <a:cubicBezTo>
                  <a:pt x="511118" y="519453"/>
                  <a:pt x="512054" y="520247"/>
                  <a:pt x="512054" y="520247"/>
                </a:cubicBezTo>
                <a:cubicBezTo>
                  <a:pt x="512986" y="520247"/>
                  <a:pt x="513921" y="519453"/>
                  <a:pt x="514856" y="519453"/>
                </a:cubicBezTo>
                <a:cubicBezTo>
                  <a:pt x="514856" y="518663"/>
                  <a:pt x="516727" y="517873"/>
                  <a:pt x="516727" y="517873"/>
                </a:cubicBezTo>
                <a:cubicBezTo>
                  <a:pt x="516727" y="517082"/>
                  <a:pt x="514856" y="516292"/>
                  <a:pt x="514856" y="516292"/>
                </a:cubicBezTo>
                <a:cubicBezTo>
                  <a:pt x="514856" y="515498"/>
                  <a:pt x="516727" y="514708"/>
                  <a:pt x="516727" y="514708"/>
                </a:cubicBezTo>
                <a:cubicBezTo>
                  <a:pt x="517659" y="513917"/>
                  <a:pt x="515791" y="513127"/>
                  <a:pt x="515791" y="513127"/>
                </a:cubicBezTo>
                <a:cubicBezTo>
                  <a:pt x="515791" y="512337"/>
                  <a:pt x="517659" y="512337"/>
                  <a:pt x="517659" y="511546"/>
                </a:cubicBezTo>
                <a:cubicBezTo>
                  <a:pt x="517659" y="510753"/>
                  <a:pt x="519529" y="510753"/>
                  <a:pt x="519529" y="509962"/>
                </a:cubicBezTo>
                <a:cubicBezTo>
                  <a:pt x="519529" y="509962"/>
                  <a:pt x="517659" y="509172"/>
                  <a:pt x="517659" y="508381"/>
                </a:cubicBezTo>
                <a:cubicBezTo>
                  <a:pt x="517659" y="507591"/>
                  <a:pt x="516727" y="507591"/>
                  <a:pt x="516727" y="506797"/>
                </a:cubicBezTo>
                <a:cubicBezTo>
                  <a:pt x="516727" y="506007"/>
                  <a:pt x="518594" y="506007"/>
                  <a:pt x="518594" y="505217"/>
                </a:cubicBezTo>
                <a:cubicBezTo>
                  <a:pt x="518594" y="504426"/>
                  <a:pt x="516727" y="503636"/>
                  <a:pt x="516727" y="503636"/>
                </a:cubicBezTo>
                <a:cubicBezTo>
                  <a:pt x="516727" y="502845"/>
                  <a:pt x="515791" y="502052"/>
                  <a:pt x="515791" y="502052"/>
                </a:cubicBezTo>
                <a:cubicBezTo>
                  <a:pt x="515791" y="501261"/>
                  <a:pt x="517659" y="500471"/>
                  <a:pt x="517659" y="500471"/>
                </a:cubicBezTo>
                <a:lnTo>
                  <a:pt x="515791" y="498890"/>
                </a:lnTo>
                <a:lnTo>
                  <a:pt x="513921" y="499681"/>
                </a:lnTo>
                <a:lnTo>
                  <a:pt x="512054" y="498100"/>
                </a:lnTo>
                <a:cubicBezTo>
                  <a:pt x="512054" y="497306"/>
                  <a:pt x="511118" y="497306"/>
                  <a:pt x="510183" y="496516"/>
                </a:cubicBezTo>
                <a:cubicBezTo>
                  <a:pt x="512054" y="495725"/>
                  <a:pt x="512986" y="494935"/>
                  <a:pt x="514856" y="493351"/>
                </a:cubicBezTo>
                <a:cubicBezTo>
                  <a:pt x="515791" y="494145"/>
                  <a:pt x="515791" y="495725"/>
                  <a:pt x="516727" y="495725"/>
                </a:cubicBezTo>
                <a:cubicBezTo>
                  <a:pt x="516727" y="495725"/>
                  <a:pt x="517659" y="494145"/>
                  <a:pt x="518594" y="494145"/>
                </a:cubicBezTo>
                <a:cubicBezTo>
                  <a:pt x="519529" y="494145"/>
                  <a:pt x="519529" y="495725"/>
                  <a:pt x="520465" y="495725"/>
                </a:cubicBezTo>
                <a:cubicBezTo>
                  <a:pt x="520465" y="495725"/>
                  <a:pt x="522332" y="494145"/>
                  <a:pt x="522332" y="494935"/>
                </a:cubicBezTo>
                <a:cubicBezTo>
                  <a:pt x="522332" y="494935"/>
                  <a:pt x="523267" y="495725"/>
                  <a:pt x="523267" y="496516"/>
                </a:cubicBezTo>
                <a:cubicBezTo>
                  <a:pt x="524203" y="496516"/>
                  <a:pt x="525138" y="497306"/>
                  <a:pt x="525138" y="498100"/>
                </a:cubicBezTo>
                <a:cubicBezTo>
                  <a:pt x="525138" y="498890"/>
                  <a:pt x="527008" y="499681"/>
                  <a:pt x="527008" y="499681"/>
                </a:cubicBezTo>
                <a:cubicBezTo>
                  <a:pt x="527008" y="500471"/>
                  <a:pt x="525138" y="500471"/>
                  <a:pt x="525138" y="501261"/>
                </a:cubicBezTo>
                <a:lnTo>
                  <a:pt x="526073" y="502845"/>
                </a:lnTo>
                <a:cubicBezTo>
                  <a:pt x="526073" y="502845"/>
                  <a:pt x="527940" y="501261"/>
                  <a:pt x="528876" y="501261"/>
                </a:cubicBezTo>
                <a:lnTo>
                  <a:pt x="529811" y="503636"/>
                </a:lnTo>
                <a:cubicBezTo>
                  <a:pt x="530746" y="503636"/>
                  <a:pt x="531681" y="502052"/>
                  <a:pt x="532614" y="502052"/>
                </a:cubicBezTo>
                <a:lnTo>
                  <a:pt x="533549" y="503636"/>
                </a:lnTo>
                <a:cubicBezTo>
                  <a:pt x="534484" y="505217"/>
                  <a:pt x="536355" y="506007"/>
                  <a:pt x="537290" y="507591"/>
                </a:cubicBezTo>
                <a:cubicBezTo>
                  <a:pt x="537290" y="506797"/>
                  <a:pt x="539157" y="506007"/>
                  <a:pt x="539157" y="506007"/>
                </a:cubicBezTo>
                <a:cubicBezTo>
                  <a:pt x="539157" y="505217"/>
                  <a:pt x="537290" y="504426"/>
                  <a:pt x="537290" y="504426"/>
                </a:cubicBezTo>
                <a:cubicBezTo>
                  <a:pt x="537290" y="503636"/>
                  <a:pt x="539157" y="503636"/>
                  <a:pt x="539157" y="502845"/>
                </a:cubicBezTo>
                <a:lnTo>
                  <a:pt x="538222" y="501261"/>
                </a:lnTo>
                <a:cubicBezTo>
                  <a:pt x="537290" y="500471"/>
                  <a:pt x="537290" y="499681"/>
                  <a:pt x="536355" y="499681"/>
                </a:cubicBezTo>
                <a:cubicBezTo>
                  <a:pt x="536355" y="498890"/>
                  <a:pt x="535419" y="497306"/>
                  <a:pt x="534484" y="497306"/>
                </a:cubicBezTo>
                <a:cubicBezTo>
                  <a:pt x="535419" y="497306"/>
                  <a:pt x="536355" y="496516"/>
                  <a:pt x="537290" y="496516"/>
                </a:cubicBezTo>
                <a:lnTo>
                  <a:pt x="539157" y="494935"/>
                </a:lnTo>
                <a:lnTo>
                  <a:pt x="540093" y="496516"/>
                </a:lnTo>
                <a:cubicBezTo>
                  <a:pt x="541028" y="497306"/>
                  <a:pt x="541963" y="498100"/>
                  <a:pt x="541963" y="498100"/>
                </a:cubicBezTo>
                <a:cubicBezTo>
                  <a:pt x="542895" y="498890"/>
                  <a:pt x="542895" y="499681"/>
                  <a:pt x="543830" y="500471"/>
                </a:cubicBezTo>
                <a:lnTo>
                  <a:pt x="545701" y="502052"/>
                </a:lnTo>
                <a:cubicBezTo>
                  <a:pt x="544766" y="502845"/>
                  <a:pt x="543830" y="502845"/>
                  <a:pt x="542895" y="503636"/>
                </a:cubicBezTo>
                <a:cubicBezTo>
                  <a:pt x="543830" y="504426"/>
                  <a:pt x="545701" y="506007"/>
                  <a:pt x="546636" y="506797"/>
                </a:cubicBezTo>
                <a:cubicBezTo>
                  <a:pt x="546636" y="506007"/>
                  <a:pt x="548504" y="506007"/>
                  <a:pt x="548504" y="505217"/>
                </a:cubicBezTo>
                <a:cubicBezTo>
                  <a:pt x="548504" y="505217"/>
                  <a:pt x="546636" y="504426"/>
                  <a:pt x="546636" y="503636"/>
                </a:cubicBezTo>
                <a:cubicBezTo>
                  <a:pt x="546636" y="502845"/>
                  <a:pt x="548504" y="502845"/>
                  <a:pt x="549439" y="502052"/>
                </a:cubicBezTo>
                <a:cubicBezTo>
                  <a:pt x="549439" y="502052"/>
                  <a:pt x="547568" y="501261"/>
                  <a:pt x="547568" y="500471"/>
                </a:cubicBezTo>
                <a:cubicBezTo>
                  <a:pt x="547568" y="500471"/>
                  <a:pt x="545701" y="499681"/>
                  <a:pt x="545701" y="498890"/>
                </a:cubicBezTo>
                <a:lnTo>
                  <a:pt x="547568" y="497306"/>
                </a:lnTo>
                <a:cubicBezTo>
                  <a:pt x="548504" y="497306"/>
                  <a:pt x="549439" y="495725"/>
                  <a:pt x="550374" y="496516"/>
                </a:cubicBezTo>
                <a:lnTo>
                  <a:pt x="551309" y="498100"/>
                </a:lnTo>
                <a:lnTo>
                  <a:pt x="549439" y="498890"/>
                </a:lnTo>
                <a:cubicBezTo>
                  <a:pt x="549439" y="499681"/>
                  <a:pt x="551309" y="500471"/>
                  <a:pt x="551309" y="501261"/>
                </a:cubicBezTo>
                <a:cubicBezTo>
                  <a:pt x="551309" y="501261"/>
                  <a:pt x="552242" y="502052"/>
                  <a:pt x="552242" y="502845"/>
                </a:cubicBezTo>
                <a:cubicBezTo>
                  <a:pt x="553177" y="503636"/>
                  <a:pt x="554112" y="504426"/>
                  <a:pt x="554112" y="504426"/>
                </a:cubicBezTo>
                <a:lnTo>
                  <a:pt x="555983" y="502845"/>
                </a:lnTo>
                <a:cubicBezTo>
                  <a:pt x="556915" y="502845"/>
                  <a:pt x="557850" y="504426"/>
                  <a:pt x="557850" y="505217"/>
                </a:cubicBezTo>
                <a:cubicBezTo>
                  <a:pt x="558785" y="505217"/>
                  <a:pt x="558785" y="506007"/>
                  <a:pt x="559721" y="506797"/>
                </a:cubicBezTo>
                <a:cubicBezTo>
                  <a:pt x="560656" y="506007"/>
                  <a:pt x="562523" y="505217"/>
                  <a:pt x="563458" y="504426"/>
                </a:cubicBezTo>
                <a:cubicBezTo>
                  <a:pt x="563458" y="503636"/>
                  <a:pt x="562523" y="502845"/>
                  <a:pt x="562523" y="502052"/>
                </a:cubicBezTo>
                <a:cubicBezTo>
                  <a:pt x="561591" y="502052"/>
                  <a:pt x="560656" y="503636"/>
                  <a:pt x="559721" y="503636"/>
                </a:cubicBezTo>
                <a:lnTo>
                  <a:pt x="558785" y="502052"/>
                </a:lnTo>
                <a:cubicBezTo>
                  <a:pt x="558785" y="501261"/>
                  <a:pt x="559721" y="500471"/>
                  <a:pt x="560656" y="500471"/>
                </a:cubicBezTo>
                <a:cubicBezTo>
                  <a:pt x="561591" y="499681"/>
                  <a:pt x="561591" y="499681"/>
                  <a:pt x="562523" y="498890"/>
                </a:cubicBezTo>
                <a:cubicBezTo>
                  <a:pt x="563458" y="499681"/>
                  <a:pt x="563458" y="501261"/>
                  <a:pt x="564394" y="501261"/>
                </a:cubicBezTo>
                <a:cubicBezTo>
                  <a:pt x="564394" y="501261"/>
                  <a:pt x="565329" y="499681"/>
                  <a:pt x="566264" y="499681"/>
                </a:cubicBezTo>
                <a:cubicBezTo>
                  <a:pt x="567200" y="499681"/>
                  <a:pt x="567200" y="498100"/>
                  <a:pt x="568132" y="498100"/>
                </a:cubicBezTo>
                <a:cubicBezTo>
                  <a:pt x="569067" y="498100"/>
                  <a:pt x="569067" y="499681"/>
                  <a:pt x="570002" y="499681"/>
                </a:cubicBezTo>
                <a:lnTo>
                  <a:pt x="571873" y="498890"/>
                </a:lnTo>
                <a:cubicBezTo>
                  <a:pt x="572805" y="498890"/>
                  <a:pt x="572805" y="499681"/>
                  <a:pt x="573740" y="500471"/>
                </a:cubicBezTo>
                <a:cubicBezTo>
                  <a:pt x="574675" y="501261"/>
                  <a:pt x="575611" y="502845"/>
                  <a:pt x="576543" y="503636"/>
                </a:cubicBezTo>
                <a:cubicBezTo>
                  <a:pt x="577478" y="503636"/>
                  <a:pt x="578413" y="502845"/>
                  <a:pt x="579349" y="502845"/>
                </a:cubicBezTo>
                <a:cubicBezTo>
                  <a:pt x="579349" y="502052"/>
                  <a:pt x="580284" y="502052"/>
                  <a:pt x="581219" y="501261"/>
                </a:cubicBezTo>
                <a:cubicBezTo>
                  <a:pt x="581219" y="501261"/>
                  <a:pt x="583086" y="500471"/>
                  <a:pt x="583086" y="499681"/>
                </a:cubicBezTo>
                <a:cubicBezTo>
                  <a:pt x="584022" y="500471"/>
                  <a:pt x="584022" y="501261"/>
                  <a:pt x="584957" y="502052"/>
                </a:cubicBezTo>
                <a:lnTo>
                  <a:pt x="586824" y="500471"/>
                </a:lnTo>
                <a:cubicBezTo>
                  <a:pt x="587760" y="500471"/>
                  <a:pt x="587760" y="501261"/>
                  <a:pt x="588695" y="502052"/>
                </a:cubicBezTo>
                <a:cubicBezTo>
                  <a:pt x="588695" y="502845"/>
                  <a:pt x="589630" y="503636"/>
                  <a:pt x="589630" y="503636"/>
                </a:cubicBezTo>
                <a:cubicBezTo>
                  <a:pt x="590565" y="504426"/>
                  <a:pt x="591501" y="505217"/>
                  <a:pt x="591501" y="506007"/>
                </a:cubicBezTo>
                <a:lnTo>
                  <a:pt x="589630" y="506797"/>
                </a:lnTo>
                <a:cubicBezTo>
                  <a:pt x="589630" y="507591"/>
                  <a:pt x="590565" y="508381"/>
                  <a:pt x="591501" y="508381"/>
                </a:cubicBezTo>
                <a:cubicBezTo>
                  <a:pt x="590565" y="508381"/>
                  <a:pt x="593368" y="507591"/>
                  <a:pt x="593368" y="507591"/>
                </a:cubicBezTo>
                <a:cubicBezTo>
                  <a:pt x="593368" y="506797"/>
                  <a:pt x="591501" y="506007"/>
                  <a:pt x="591501" y="506007"/>
                </a:cubicBezTo>
                <a:cubicBezTo>
                  <a:pt x="592433" y="505217"/>
                  <a:pt x="593368" y="504426"/>
                  <a:pt x="593368" y="504426"/>
                </a:cubicBezTo>
                <a:cubicBezTo>
                  <a:pt x="594303" y="504426"/>
                  <a:pt x="595239" y="506007"/>
                  <a:pt x="595239" y="506007"/>
                </a:cubicBezTo>
                <a:cubicBezTo>
                  <a:pt x="595239" y="506007"/>
                  <a:pt x="597106" y="505217"/>
                  <a:pt x="597106" y="504426"/>
                </a:cubicBezTo>
                <a:cubicBezTo>
                  <a:pt x="597106" y="504426"/>
                  <a:pt x="595239" y="503636"/>
                  <a:pt x="596174" y="502845"/>
                </a:cubicBezTo>
                <a:cubicBezTo>
                  <a:pt x="596174" y="502052"/>
                  <a:pt x="598041" y="502052"/>
                  <a:pt x="598041" y="501261"/>
                </a:cubicBezTo>
                <a:cubicBezTo>
                  <a:pt x="598041" y="501261"/>
                  <a:pt x="596174" y="500471"/>
                  <a:pt x="596174" y="499681"/>
                </a:cubicBezTo>
                <a:lnTo>
                  <a:pt x="594303" y="501261"/>
                </a:lnTo>
                <a:cubicBezTo>
                  <a:pt x="593368" y="501261"/>
                  <a:pt x="592433" y="502845"/>
                  <a:pt x="592433" y="502845"/>
                </a:cubicBezTo>
                <a:cubicBezTo>
                  <a:pt x="591501" y="502845"/>
                  <a:pt x="590565" y="501261"/>
                  <a:pt x="590565" y="500471"/>
                </a:cubicBezTo>
                <a:cubicBezTo>
                  <a:pt x="590565" y="500471"/>
                  <a:pt x="588695" y="499681"/>
                  <a:pt x="588695" y="498890"/>
                </a:cubicBezTo>
                <a:cubicBezTo>
                  <a:pt x="588695" y="498890"/>
                  <a:pt x="590565" y="498100"/>
                  <a:pt x="590565" y="497306"/>
                </a:cubicBezTo>
                <a:cubicBezTo>
                  <a:pt x="590565" y="497306"/>
                  <a:pt x="589630" y="496516"/>
                  <a:pt x="589630" y="495725"/>
                </a:cubicBezTo>
                <a:cubicBezTo>
                  <a:pt x="590565" y="494935"/>
                  <a:pt x="592433" y="494145"/>
                  <a:pt x="593368" y="493351"/>
                </a:cubicBezTo>
                <a:cubicBezTo>
                  <a:pt x="594303" y="494145"/>
                  <a:pt x="594303" y="494145"/>
                  <a:pt x="595239" y="494935"/>
                </a:cubicBezTo>
                <a:cubicBezTo>
                  <a:pt x="596174" y="495725"/>
                  <a:pt x="597106" y="497306"/>
                  <a:pt x="598041" y="498100"/>
                </a:cubicBezTo>
                <a:cubicBezTo>
                  <a:pt x="598977" y="498100"/>
                  <a:pt x="599912" y="497306"/>
                  <a:pt x="599912" y="497306"/>
                </a:cubicBezTo>
                <a:cubicBezTo>
                  <a:pt x="600847" y="497306"/>
                  <a:pt x="601782" y="498890"/>
                  <a:pt x="601782" y="498890"/>
                </a:cubicBezTo>
                <a:cubicBezTo>
                  <a:pt x="601782" y="498890"/>
                  <a:pt x="603650" y="498100"/>
                  <a:pt x="603650" y="497306"/>
                </a:cubicBezTo>
                <a:cubicBezTo>
                  <a:pt x="604585" y="497306"/>
                  <a:pt x="602714" y="495725"/>
                  <a:pt x="602714" y="495725"/>
                </a:cubicBezTo>
                <a:cubicBezTo>
                  <a:pt x="602714" y="494935"/>
                  <a:pt x="604585" y="494935"/>
                  <a:pt x="604585" y="494145"/>
                </a:cubicBezTo>
                <a:cubicBezTo>
                  <a:pt x="604585" y="494145"/>
                  <a:pt x="602714" y="493351"/>
                  <a:pt x="602714" y="492561"/>
                </a:cubicBezTo>
                <a:cubicBezTo>
                  <a:pt x="602714" y="491770"/>
                  <a:pt x="604585" y="491770"/>
                  <a:pt x="604585" y="490980"/>
                </a:cubicBezTo>
                <a:cubicBezTo>
                  <a:pt x="604585" y="491770"/>
                  <a:pt x="606452" y="492561"/>
                  <a:pt x="606452" y="493351"/>
                </a:cubicBezTo>
                <a:cubicBezTo>
                  <a:pt x="606452" y="493351"/>
                  <a:pt x="608323" y="494145"/>
                  <a:pt x="608323" y="494935"/>
                </a:cubicBezTo>
                <a:cubicBezTo>
                  <a:pt x="608323" y="494935"/>
                  <a:pt x="606452" y="495725"/>
                  <a:pt x="606452" y="496516"/>
                </a:cubicBezTo>
                <a:cubicBezTo>
                  <a:pt x="606452" y="496516"/>
                  <a:pt x="607388" y="497306"/>
                  <a:pt x="607388" y="498100"/>
                </a:cubicBezTo>
                <a:cubicBezTo>
                  <a:pt x="607388" y="498100"/>
                  <a:pt x="605520" y="498890"/>
                  <a:pt x="605520" y="499681"/>
                </a:cubicBezTo>
                <a:cubicBezTo>
                  <a:pt x="605520" y="499681"/>
                  <a:pt x="607388" y="500471"/>
                  <a:pt x="607388" y="501261"/>
                </a:cubicBezTo>
                <a:cubicBezTo>
                  <a:pt x="607388" y="502052"/>
                  <a:pt x="608323" y="502052"/>
                  <a:pt x="609258" y="502845"/>
                </a:cubicBezTo>
                <a:cubicBezTo>
                  <a:pt x="609258" y="502845"/>
                  <a:pt x="610193" y="501261"/>
                  <a:pt x="611129" y="501261"/>
                </a:cubicBezTo>
                <a:cubicBezTo>
                  <a:pt x="611129" y="501261"/>
                  <a:pt x="612061" y="502845"/>
                  <a:pt x="612061" y="503636"/>
                </a:cubicBezTo>
                <a:cubicBezTo>
                  <a:pt x="612996" y="503636"/>
                  <a:pt x="613931" y="502052"/>
                  <a:pt x="614867" y="502052"/>
                </a:cubicBezTo>
                <a:lnTo>
                  <a:pt x="615802" y="503636"/>
                </a:lnTo>
                <a:cubicBezTo>
                  <a:pt x="615802" y="503636"/>
                  <a:pt x="617669" y="502052"/>
                  <a:pt x="618604" y="502052"/>
                </a:cubicBezTo>
                <a:lnTo>
                  <a:pt x="619540" y="504426"/>
                </a:lnTo>
                <a:cubicBezTo>
                  <a:pt x="620475" y="504426"/>
                  <a:pt x="621410" y="502845"/>
                  <a:pt x="622342" y="502845"/>
                </a:cubicBezTo>
                <a:lnTo>
                  <a:pt x="623278" y="504426"/>
                </a:lnTo>
                <a:cubicBezTo>
                  <a:pt x="623278" y="504426"/>
                  <a:pt x="626083" y="503636"/>
                  <a:pt x="626083" y="502845"/>
                </a:cubicBezTo>
                <a:lnTo>
                  <a:pt x="624213" y="501261"/>
                </a:lnTo>
                <a:cubicBezTo>
                  <a:pt x="623278" y="502052"/>
                  <a:pt x="622342" y="502052"/>
                  <a:pt x="622342" y="502845"/>
                </a:cubicBezTo>
                <a:cubicBezTo>
                  <a:pt x="621410" y="502052"/>
                  <a:pt x="620475" y="501261"/>
                  <a:pt x="620475" y="501261"/>
                </a:cubicBezTo>
                <a:cubicBezTo>
                  <a:pt x="619540" y="500471"/>
                  <a:pt x="619540" y="499681"/>
                  <a:pt x="618604" y="498890"/>
                </a:cubicBezTo>
                <a:cubicBezTo>
                  <a:pt x="618604" y="498890"/>
                  <a:pt x="617669" y="498100"/>
                  <a:pt x="616734" y="497306"/>
                </a:cubicBezTo>
                <a:lnTo>
                  <a:pt x="615802" y="495725"/>
                </a:lnTo>
                <a:cubicBezTo>
                  <a:pt x="615802" y="495725"/>
                  <a:pt x="617669" y="494935"/>
                  <a:pt x="617669" y="494145"/>
                </a:cubicBezTo>
                <a:cubicBezTo>
                  <a:pt x="617669" y="494145"/>
                  <a:pt x="616734" y="493351"/>
                  <a:pt x="615802" y="492561"/>
                </a:cubicBezTo>
                <a:cubicBezTo>
                  <a:pt x="615802" y="491770"/>
                  <a:pt x="614867" y="491770"/>
                  <a:pt x="614867" y="490980"/>
                </a:cubicBezTo>
                <a:lnTo>
                  <a:pt x="616734" y="489396"/>
                </a:lnTo>
                <a:cubicBezTo>
                  <a:pt x="616734" y="489396"/>
                  <a:pt x="617669" y="490980"/>
                  <a:pt x="618604" y="490980"/>
                </a:cubicBezTo>
                <a:cubicBezTo>
                  <a:pt x="618604" y="490980"/>
                  <a:pt x="619540" y="490189"/>
                  <a:pt x="620475" y="490189"/>
                </a:cubicBezTo>
                <a:lnTo>
                  <a:pt x="621410" y="491770"/>
                </a:lnTo>
                <a:cubicBezTo>
                  <a:pt x="622342" y="491770"/>
                  <a:pt x="623278" y="493351"/>
                  <a:pt x="623278" y="493351"/>
                </a:cubicBezTo>
                <a:cubicBezTo>
                  <a:pt x="623278" y="493351"/>
                  <a:pt x="621410" y="494145"/>
                  <a:pt x="621410" y="494935"/>
                </a:cubicBezTo>
                <a:cubicBezTo>
                  <a:pt x="621410" y="494935"/>
                  <a:pt x="622342" y="495725"/>
                  <a:pt x="623278" y="496516"/>
                </a:cubicBezTo>
                <a:cubicBezTo>
                  <a:pt x="623278" y="497306"/>
                  <a:pt x="624213" y="497306"/>
                  <a:pt x="624213" y="498100"/>
                </a:cubicBezTo>
                <a:cubicBezTo>
                  <a:pt x="625148" y="498890"/>
                  <a:pt x="625148" y="499681"/>
                  <a:pt x="626083" y="499681"/>
                </a:cubicBezTo>
                <a:cubicBezTo>
                  <a:pt x="627016" y="500471"/>
                  <a:pt x="627016" y="501261"/>
                  <a:pt x="627951" y="502052"/>
                </a:cubicBezTo>
                <a:cubicBezTo>
                  <a:pt x="627951" y="502052"/>
                  <a:pt x="628886" y="502845"/>
                  <a:pt x="628886" y="503636"/>
                </a:cubicBezTo>
                <a:cubicBezTo>
                  <a:pt x="629821" y="504426"/>
                  <a:pt x="630757" y="505217"/>
                  <a:pt x="630757" y="505217"/>
                </a:cubicBezTo>
                <a:lnTo>
                  <a:pt x="632624" y="503636"/>
                </a:lnTo>
                <a:cubicBezTo>
                  <a:pt x="633559" y="503636"/>
                  <a:pt x="634495" y="506007"/>
                  <a:pt x="634495" y="506007"/>
                </a:cubicBezTo>
                <a:cubicBezTo>
                  <a:pt x="635430" y="506007"/>
                  <a:pt x="636362" y="504426"/>
                  <a:pt x="636362" y="504426"/>
                </a:cubicBezTo>
                <a:cubicBezTo>
                  <a:pt x="637297" y="504426"/>
                  <a:pt x="638232" y="506007"/>
                  <a:pt x="638232" y="506007"/>
                </a:cubicBezTo>
                <a:cubicBezTo>
                  <a:pt x="639168" y="506797"/>
                  <a:pt x="639168" y="507591"/>
                  <a:pt x="640103" y="507591"/>
                </a:cubicBezTo>
                <a:cubicBezTo>
                  <a:pt x="640103" y="508381"/>
                  <a:pt x="641035" y="509172"/>
                  <a:pt x="641035" y="509962"/>
                </a:cubicBezTo>
                <a:cubicBezTo>
                  <a:pt x="641970" y="509962"/>
                  <a:pt x="642906" y="511546"/>
                  <a:pt x="642906" y="511546"/>
                </a:cubicBezTo>
                <a:cubicBezTo>
                  <a:pt x="643841" y="511546"/>
                  <a:pt x="644776" y="509962"/>
                  <a:pt x="644776" y="509962"/>
                </a:cubicBezTo>
                <a:cubicBezTo>
                  <a:pt x="644776" y="509172"/>
                  <a:pt x="643841" y="509172"/>
                  <a:pt x="643841" y="508381"/>
                </a:cubicBezTo>
                <a:cubicBezTo>
                  <a:pt x="642906" y="507591"/>
                  <a:pt x="642906" y="506797"/>
                  <a:pt x="641970" y="506797"/>
                </a:cubicBezTo>
                <a:cubicBezTo>
                  <a:pt x="641970" y="506007"/>
                  <a:pt x="640103" y="505217"/>
                  <a:pt x="640103" y="505217"/>
                </a:cubicBezTo>
                <a:cubicBezTo>
                  <a:pt x="640103" y="504426"/>
                  <a:pt x="641970" y="503636"/>
                  <a:pt x="642906" y="503636"/>
                </a:cubicBezTo>
                <a:cubicBezTo>
                  <a:pt x="642906" y="502845"/>
                  <a:pt x="643841" y="502845"/>
                  <a:pt x="644776" y="502052"/>
                </a:cubicBezTo>
                <a:cubicBezTo>
                  <a:pt x="643841" y="502052"/>
                  <a:pt x="643841" y="500471"/>
                  <a:pt x="642906" y="500471"/>
                </a:cubicBezTo>
                <a:cubicBezTo>
                  <a:pt x="643841" y="500471"/>
                  <a:pt x="644776" y="498890"/>
                  <a:pt x="644776" y="498890"/>
                </a:cubicBezTo>
                <a:cubicBezTo>
                  <a:pt x="645711" y="498890"/>
                  <a:pt x="645711" y="500471"/>
                  <a:pt x="646644" y="500471"/>
                </a:cubicBezTo>
                <a:cubicBezTo>
                  <a:pt x="647579" y="500471"/>
                  <a:pt x="648514" y="499681"/>
                  <a:pt x="648514" y="499681"/>
                </a:cubicBezTo>
                <a:cubicBezTo>
                  <a:pt x="649449" y="499681"/>
                  <a:pt x="649449" y="501261"/>
                  <a:pt x="650385" y="501261"/>
                </a:cubicBezTo>
                <a:lnTo>
                  <a:pt x="652252" y="499681"/>
                </a:lnTo>
                <a:cubicBezTo>
                  <a:pt x="653187" y="499681"/>
                  <a:pt x="654123" y="501261"/>
                  <a:pt x="654123" y="501261"/>
                </a:cubicBezTo>
                <a:cubicBezTo>
                  <a:pt x="654123" y="502052"/>
                  <a:pt x="655058" y="502845"/>
                  <a:pt x="655993" y="503636"/>
                </a:cubicBezTo>
                <a:lnTo>
                  <a:pt x="656925" y="505217"/>
                </a:lnTo>
                <a:cubicBezTo>
                  <a:pt x="657860" y="505217"/>
                  <a:pt x="658796" y="503636"/>
                  <a:pt x="658796" y="503636"/>
                </a:cubicBezTo>
                <a:cubicBezTo>
                  <a:pt x="659731" y="503636"/>
                  <a:pt x="660666" y="505217"/>
                  <a:pt x="660666" y="505217"/>
                </a:cubicBezTo>
                <a:cubicBezTo>
                  <a:pt x="661598" y="506007"/>
                  <a:pt x="662534" y="504426"/>
                  <a:pt x="662534" y="504426"/>
                </a:cubicBezTo>
                <a:cubicBezTo>
                  <a:pt x="662534" y="503636"/>
                  <a:pt x="661598" y="502845"/>
                  <a:pt x="661598" y="502845"/>
                </a:cubicBezTo>
                <a:cubicBezTo>
                  <a:pt x="660666" y="502052"/>
                  <a:pt x="660666" y="501261"/>
                  <a:pt x="659731" y="500471"/>
                </a:cubicBezTo>
                <a:cubicBezTo>
                  <a:pt x="658796" y="500471"/>
                  <a:pt x="658796" y="499681"/>
                  <a:pt x="657860" y="498890"/>
                </a:cubicBezTo>
                <a:lnTo>
                  <a:pt x="656925" y="497306"/>
                </a:lnTo>
                <a:cubicBezTo>
                  <a:pt x="656925" y="496516"/>
                  <a:pt x="658796" y="496516"/>
                  <a:pt x="658796" y="495725"/>
                </a:cubicBezTo>
                <a:cubicBezTo>
                  <a:pt x="658796" y="496516"/>
                  <a:pt x="659731" y="497306"/>
                  <a:pt x="660666" y="497306"/>
                </a:cubicBezTo>
                <a:cubicBezTo>
                  <a:pt x="660666" y="498100"/>
                  <a:pt x="661598" y="499681"/>
                  <a:pt x="661598" y="499681"/>
                </a:cubicBezTo>
                <a:cubicBezTo>
                  <a:pt x="662534" y="499681"/>
                  <a:pt x="663469" y="498100"/>
                  <a:pt x="663469" y="498100"/>
                </a:cubicBezTo>
                <a:cubicBezTo>
                  <a:pt x="664404" y="497306"/>
                  <a:pt x="665339" y="497306"/>
                  <a:pt x="666272" y="496516"/>
                </a:cubicBezTo>
                <a:cubicBezTo>
                  <a:pt x="666272" y="497306"/>
                  <a:pt x="668142" y="498100"/>
                  <a:pt x="667207" y="498100"/>
                </a:cubicBezTo>
                <a:cubicBezTo>
                  <a:pt x="667207" y="498890"/>
                  <a:pt x="666272" y="499681"/>
                  <a:pt x="665339" y="499681"/>
                </a:cubicBezTo>
                <a:cubicBezTo>
                  <a:pt x="665339" y="499681"/>
                  <a:pt x="663469" y="500471"/>
                  <a:pt x="663469" y="501261"/>
                </a:cubicBezTo>
                <a:cubicBezTo>
                  <a:pt x="663469" y="501261"/>
                  <a:pt x="664404" y="502052"/>
                  <a:pt x="665339" y="502845"/>
                </a:cubicBezTo>
                <a:cubicBezTo>
                  <a:pt x="665339" y="503636"/>
                  <a:pt x="666272" y="504426"/>
                  <a:pt x="666272" y="504426"/>
                </a:cubicBezTo>
                <a:cubicBezTo>
                  <a:pt x="667207" y="505217"/>
                  <a:pt x="667207" y="506007"/>
                  <a:pt x="668142" y="506797"/>
                </a:cubicBezTo>
                <a:cubicBezTo>
                  <a:pt x="669077" y="506797"/>
                  <a:pt x="669077" y="507591"/>
                  <a:pt x="670013" y="508381"/>
                </a:cubicBezTo>
                <a:lnTo>
                  <a:pt x="670945" y="509962"/>
                </a:lnTo>
                <a:cubicBezTo>
                  <a:pt x="671880" y="509962"/>
                  <a:pt x="673750" y="508381"/>
                  <a:pt x="673750" y="508381"/>
                </a:cubicBezTo>
                <a:lnTo>
                  <a:pt x="671880" y="506797"/>
                </a:lnTo>
                <a:cubicBezTo>
                  <a:pt x="670945" y="506007"/>
                  <a:pt x="670945" y="506007"/>
                  <a:pt x="670013" y="505217"/>
                </a:cubicBezTo>
                <a:cubicBezTo>
                  <a:pt x="669077" y="503636"/>
                  <a:pt x="668142" y="502845"/>
                  <a:pt x="667207" y="501261"/>
                </a:cubicBezTo>
                <a:cubicBezTo>
                  <a:pt x="668142" y="500471"/>
                  <a:pt x="670013" y="499681"/>
                  <a:pt x="670945" y="498890"/>
                </a:cubicBezTo>
                <a:cubicBezTo>
                  <a:pt x="671880" y="498890"/>
                  <a:pt x="671880" y="500471"/>
                  <a:pt x="672815" y="500471"/>
                </a:cubicBezTo>
                <a:cubicBezTo>
                  <a:pt x="673750" y="500471"/>
                  <a:pt x="674686" y="498890"/>
                  <a:pt x="674686" y="498890"/>
                </a:cubicBezTo>
                <a:cubicBezTo>
                  <a:pt x="675621" y="499681"/>
                  <a:pt x="675621" y="501261"/>
                  <a:pt x="676553" y="501261"/>
                </a:cubicBezTo>
                <a:cubicBezTo>
                  <a:pt x="677488" y="501261"/>
                  <a:pt x="678424" y="499681"/>
                  <a:pt x="678424" y="499681"/>
                </a:cubicBezTo>
                <a:cubicBezTo>
                  <a:pt x="679359" y="499681"/>
                  <a:pt x="679359" y="501261"/>
                  <a:pt x="680294" y="501261"/>
                </a:cubicBezTo>
                <a:lnTo>
                  <a:pt x="682162" y="500471"/>
                </a:lnTo>
                <a:cubicBezTo>
                  <a:pt x="682162" y="499681"/>
                  <a:pt x="680294" y="498890"/>
                  <a:pt x="680294" y="498100"/>
                </a:cubicBezTo>
                <a:lnTo>
                  <a:pt x="683097" y="497306"/>
                </a:lnTo>
                <a:cubicBezTo>
                  <a:pt x="683097" y="497306"/>
                  <a:pt x="684032" y="498100"/>
                  <a:pt x="684032" y="498890"/>
                </a:cubicBezTo>
                <a:cubicBezTo>
                  <a:pt x="684967" y="498890"/>
                  <a:pt x="684967" y="500471"/>
                  <a:pt x="685903" y="500471"/>
                </a:cubicBezTo>
                <a:cubicBezTo>
                  <a:pt x="684967" y="501261"/>
                  <a:pt x="683097" y="502052"/>
                  <a:pt x="682162" y="502845"/>
                </a:cubicBezTo>
                <a:cubicBezTo>
                  <a:pt x="683097" y="504426"/>
                  <a:pt x="684032" y="505217"/>
                  <a:pt x="684967" y="506797"/>
                </a:cubicBezTo>
                <a:cubicBezTo>
                  <a:pt x="686835" y="506007"/>
                  <a:pt x="687770" y="505217"/>
                  <a:pt x="688705" y="504426"/>
                </a:cubicBezTo>
                <a:cubicBezTo>
                  <a:pt x="687770" y="502845"/>
                  <a:pt x="686835" y="502052"/>
                  <a:pt x="685903" y="500471"/>
                </a:cubicBezTo>
                <a:lnTo>
                  <a:pt x="687770" y="498890"/>
                </a:lnTo>
                <a:cubicBezTo>
                  <a:pt x="688705" y="498890"/>
                  <a:pt x="689641" y="500471"/>
                  <a:pt x="689641" y="501261"/>
                </a:cubicBezTo>
                <a:cubicBezTo>
                  <a:pt x="690576" y="501261"/>
                  <a:pt x="690576" y="502052"/>
                  <a:pt x="691508" y="502845"/>
                </a:cubicBezTo>
                <a:lnTo>
                  <a:pt x="692443" y="504426"/>
                </a:lnTo>
                <a:cubicBezTo>
                  <a:pt x="693378" y="504426"/>
                  <a:pt x="694314" y="502845"/>
                  <a:pt x="695249" y="502845"/>
                </a:cubicBezTo>
                <a:cubicBezTo>
                  <a:pt x="695249" y="502845"/>
                  <a:pt x="696181" y="504426"/>
                  <a:pt x="696181" y="505217"/>
                </a:cubicBezTo>
                <a:lnTo>
                  <a:pt x="694314" y="506007"/>
                </a:lnTo>
                <a:cubicBezTo>
                  <a:pt x="694314" y="506797"/>
                  <a:pt x="696181" y="507591"/>
                  <a:pt x="696181" y="508381"/>
                </a:cubicBezTo>
                <a:cubicBezTo>
                  <a:pt x="696181" y="508381"/>
                  <a:pt x="697116" y="509962"/>
                  <a:pt x="698052" y="509962"/>
                </a:cubicBezTo>
                <a:cubicBezTo>
                  <a:pt x="698052" y="509962"/>
                  <a:pt x="698987" y="508381"/>
                  <a:pt x="699922" y="508381"/>
                </a:cubicBezTo>
                <a:cubicBezTo>
                  <a:pt x="699922" y="507591"/>
                  <a:pt x="698052" y="506797"/>
                  <a:pt x="698052" y="506797"/>
                </a:cubicBezTo>
                <a:cubicBezTo>
                  <a:pt x="698052" y="506007"/>
                  <a:pt x="699922" y="506007"/>
                  <a:pt x="699922" y="505217"/>
                </a:cubicBezTo>
                <a:cubicBezTo>
                  <a:pt x="700854" y="504426"/>
                  <a:pt x="701790" y="504426"/>
                  <a:pt x="702725" y="503636"/>
                </a:cubicBezTo>
                <a:cubicBezTo>
                  <a:pt x="702725" y="503636"/>
                  <a:pt x="700854" y="502845"/>
                  <a:pt x="700854" y="502052"/>
                </a:cubicBezTo>
                <a:lnTo>
                  <a:pt x="698987" y="503636"/>
                </a:lnTo>
                <a:cubicBezTo>
                  <a:pt x="698052" y="503636"/>
                  <a:pt x="697116" y="502052"/>
                  <a:pt x="697116" y="502052"/>
                </a:cubicBezTo>
                <a:cubicBezTo>
                  <a:pt x="696181" y="501261"/>
                  <a:pt x="696181" y="500471"/>
                  <a:pt x="695249" y="499681"/>
                </a:cubicBezTo>
                <a:cubicBezTo>
                  <a:pt x="695249" y="499681"/>
                  <a:pt x="694314" y="498890"/>
                  <a:pt x="693378" y="498100"/>
                </a:cubicBezTo>
                <a:cubicBezTo>
                  <a:pt x="693378" y="498100"/>
                  <a:pt x="692443" y="497306"/>
                  <a:pt x="692443" y="496516"/>
                </a:cubicBezTo>
                <a:cubicBezTo>
                  <a:pt x="692443" y="495725"/>
                  <a:pt x="690576" y="494935"/>
                  <a:pt x="690576" y="494935"/>
                </a:cubicBezTo>
                <a:cubicBezTo>
                  <a:pt x="690576" y="494145"/>
                  <a:pt x="692443" y="493351"/>
                  <a:pt x="692443" y="493351"/>
                </a:cubicBezTo>
                <a:lnTo>
                  <a:pt x="694314" y="494935"/>
                </a:lnTo>
                <a:cubicBezTo>
                  <a:pt x="695249" y="494935"/>
                  <a:pt x="696181" y="494145"/>
                  <a:pt x="696181" y="494145"/>
                </a:cubicBezTo>
                <a:cubicBezTo>
                  <a:pt x="697116" y="494145"/>
                  <a:pt x="697116" y="495725"/>
                  <a:pt x="698052" y="495725"/>
                </a:cubicBezTo>
                <a:lnTo>
                  <a:pt x="699922" y="494145"/>
                </a:lnTo>
                <a:lnTo>
                  <a:pt x="701790" y="492561"/>
                </a:lnTo>
                <a:cubicBezTo>
                  <a:pt x="702725" y="493351"/>
                  <a:pt x="703660" y="494145"/>
                  <a:pt x="703660" y="494935"/>
                </a:cubicBezTo>
                <a:cubicBezTo>
                  <a:pt x="704595" y="494935"/>
                  <a:pt x="704595" y="495725"/>
                  <a:pt x="705531" y="496516"/>
                </a:cubicBezTo>
                <a:cubicBezTo>
                  <a:pt x="706463" y="497306"/>
                  <a:pt x="707398" y="498890"/>
                  <a:pt x="708333" y="499681"/>
                </a:cubicBezTo>
                <a:cubicBezTo>
                  <a:pt x="709269" y="501261"/>
                  <a:pt x="711136" y="502052"/>
                  <a:pt x="712071" y="503636"/>
                </a:cubicBezTo>
                <a:cubicBezTo>
                  <a:pt x="712071" y="503636"/>
                  <a:pt x="713006" y="504426"/>
                  <a:pt x="713006" y="505217"/>
                </a:cubicBezTo>
                <a:cubicBezTo>
                  <a:pt x="713942" y="506007"/>
                  <a:pt x="714877" y="506007"/>
                  <a:pt x="714877" y="506797"/>
                </a:cubicBezTo>
                <a:cubicBezTo>
                  <a:pt x="714877" y="507591"/>
                  <a:pt x="716744" y="508381"/>
                  <a:pt x="716744" y="508381"/>
                </a:cubicBezTo>
                <a:cubicBezTo>
                  <a:pt x="716744" y="509172"/>
                  <a:pt x="714877" y="509962"/>
                  <a:pt x="714877" y="509962"/>
                </a:cubicBezTo>
                <a:cubicBezTo>
                  <a:pt x="713942" y="510753"/>
                  <a:pt x="715812" y="511546"/>
                  <a:pt x="715812" y="511546"/>
                </a:cubicBezTo>
                <a:cubicBezTo>
                  <a:pt x="715812" y="511546"/>
                  <a:pt x="718615" y="510753"/>
                  <a:pt x="717680" y="510753"/>
                </a:cubicBezTo>
                <a:cubicBezTo>
                  <a:pt x="717680" y="509962"/>
                  <a:pt x="716744" y="509172"/>
                  <a:pt x="716744" y="508381"/>
                </a:cubicBezTo>
                <a:lnTo>
                  <a:pt x="718615" y="507591"/>
                </a:lnTo>
                <a:cubicBezTo>
                  <a:pt x="718615" y="506797"/>
                  <a:pt x="717680" y="506007"/>
                  <a:pt x="716744" y="506007"/>
                </a:cubicBezTo>
                <a:cubicBezTo>
                  <a:pt x="716744" y="505217"/>
                  <a:pt x="715812" y="504426"/>
                  <a:pt x="715812" y="503636"/>
                </a:cubicBezTo>
                <a:cubicBezTo>
                  <a:pt x="715812" y="503636"/>
                  <a:pt x="716744" y="502845"/>
                  <a:pt x="717680" y="502845"/>
                </a:cubicBezTo>
                <a:cubicBezTo>
                  <a:pt x="717680" y="502052"/>
                  <a:pt x="719550" y="501261"/>
                  <a:pt x="719550" y="501261"/>
                </a:cubicBezTo>
                <a:lnTo>
                  <a:pt x="717680" y="499681"/>
                </a:lnTo>
                <a:cubicBezTo>
                  <a:pt x="717680" y="498890"/>
                  <a:pt x="719550" y="498100"/>
                  <a:pt x="720482" y="498100"/>
                </a:cubicBezTo>
                <a:cubicBezTo>
                  <a:pt x="720482" y="497306"/>
                  <a:pt x="721418" y="497306"/>
                  <a:pt x="722353" y="496516"/>
                </a:cubicBezTo>
                <a:cubicBezTo>
                  <a:pt x="722353" y="496516"/>
                  <a:pt x="720482" y="495725"/>
                  <a:pt x="720482" y="494935"/>
                </a:cubicBezTo>
                <a:lnTo>
                  <a:pt x="722353" y="493351"/>
                </a:lnTo>
                <a:cubicBezTo>
                  <a:pt x="723288" y="493351"/>
                  <a:pt x="724223" y="494935"/>
                  <a:pt x="724223" y="495725"/>
                </a:cubicBezTo>
                <a:cubicBezTo>
                  <a:pt x="724223" y="495725"/>
                  <a:pt x="726091" y="496516"/>
                  <a:pt x="726091" y="497306"/>
                </a:cubicBezTo>
                <a:cubicBezTo>
                  <a:pt x="726091" y="497306"/>
                  <a:pt x="723288" y="498100"/>
                  <a:pt x="724223" y="498100"/>
                </a:cubicBezTo>
                <a:cubicBezTo>
                  <a:pt x="724223" y="498890"/>
                  <a:pt x="725155" y="499681"/>
                  <a:pt x="725155" y="500471"/>
                </a:cubicBezTo>
                <a:cubicBezTo>
                  <a:pt x="726091" y="501261"/>
                  <a:pt x="727026" y="502845"/>
                  <a:pt x="728897" y="503636"/>
                </a:cubicBezTo>
                <a:cubicBezTo>
                  <a:pt x="728897" y="502845"/>
                  <a:pt x="730764" y="502845"/>
                  <a:pt x="730764" y="502052"/>
                </a:cubicBezTo>
                <a:cubicBezTo>
                  <a:pt x="730764" y="502052"/>
                  <a:pt x="728897" y="501261"/>
                  <a:pt x="728897" y="500471"/>
                </a:cubicBezTo>
                <a:lnTo>
                  <a:pt x="730764" y="499681"/>
                </a:lnTo>
                <a:cubicBezTo>
                  <a:pt x="731699" y="498890"/>
                  <a:pt x="732634" y="501261"/>
                  <a:pt x="732634" y="501261"/>
                </a:cubicBezTo>
                <a:cubicBezTo>
                  <a:pt x="732634" y="501261"/>
                  <a:pt x="733570" y="502845"/>
                  <a:pt x="734505" y="502845"/>
                </a:cubicBezTo>
                <a:cubicBezTo>
                  <a:pt x="734505" y="502845"/>
                  <a:pt x="736372" y="502052"/>
                  <a:pt x="736372" y="501261"/>
                </a:cubicBezTo>
                <a:lnTo>
                  <a:pt x="734505" y="499681"/>
                </a:lnTo>
                <a:cubicBezTo>
                  <a:pt x="734505" y="498890"/>
                  <a:pt x="736372" y="498890"/>
                  <a:pt x="737308" y="498100"/>
                </a:cubicBezTo>
                <a:cubicBezTo>
                  <a:pt x="737308" y="498100"/>
                  <a:pt x="735440" y="497306"/>
                  <a:pt x="735440" y="496516"/>
                </a:cubicBezTo>
                <a:cubicBezTo>
                  <a:pt x="735440" y="495725"/>
                  <a:pt x="737308" y="495725"/>
                  <a:pt x="737308" y="494935"/>
                </a:cubicBezTo>
                <a:cubicBezTo>
                  <a:pt x="739178" y="494145"/>
                  <a:pt x="740113" y="493351"/>
                  <a:pt x="741981" y="492561"/>
                </a:cubicBezTo>
                <a:cubicBezTo>
                  <a:pt x="742916" y="493351"/>
                  <a:pt x="743851" y="494935"/>
                  <a:pt x="744787" y="495725"/>
                </a:cubicBezTo>
                <a:cubicBezTo>
                  <a:pt x="745722" y="496516"/>
                  <a:pt x="745722" y="497306"/>
                  <a:pt x="746654" y="498100"/>
                </a:cubicBezTo>
                <a:cubicBezTo>
                  <a:pt x="746654" y="498100"/>
                  <a:pt x="747589" y="498890"/>
                  <a:pt x="747589" y="499681"/>
                </a:cubicBezTo>
                <a:cubicBezTo>
                  <a:pt x="747589" y="499681"/>
                  <a:pt x="745722" y="500471"/>
                  <a:pt x="745722" y="501261"/>
                </a:cubicBezTo>
                <a:cubicBezTo>
                  <a:pt x="745722" y="501261"/>
                  <a:pt x="747589" y="502052"/>
                  <a:pt x="747589" y="502845"/>
                </a:cubicBezTo>
                <a:cubicBezTo>
                  <a:pt x="747589" y="503636"/>
                  <a:pt x="748525" y="504426"/>
                  <a:pt x="749460" y="504426"/>
                </a:cubicBezTo>
                <a:cubicBezTo>
                  <a:pt x="749460" y="505217"/>
                  <a:pt x="750392" y="506007"/>
                  <a:pt x="750392" y="506007"/>
                </a:cubicBezTo>
                <a:cubicBezTo>
                  <a:pt x="750392" y="506797"/>
                  <a:pt x="748525" y="507591"/>
                  <a:pt x="748525" y="507591"/>
                </a:cubicBezTo>
                <a:cubicBezTo>
                  <a:pt x="748525" y="507591"/>
                  <a:pt x="749460" y="509172"/>
                  <a:pt x="750392" y="509172"/>
                </a:cubicBezTo>
                <a:lnTo>
                  <a:pt x="752262" y="508381"/>
                </a:lnTo>
                <a:cubicBezTo>
                  <a:pt x="752262" y="507591"/>
                  <a:pt x="750392" y="506797"/>
                  <a:pt x="750392" y="506007"/>
                </a:cubicBezTo>
                <a:lnTo>
                  <a:pt x="752262" y="505217"/>
                </a:lnTo>
                <a:cubicBezTo>
                  <a:pt x="753198" y="504426"/>
                  <a:pt x="754133" y="503636"/>
                  <a:pt x="755065" y="503636"/>
                </a:cubicBezTo>
                <a:cubicBezTo>
                  <a:pt x="755065" y="503636"/>
                  <a:pt x="756936" y="502845"/>
                  <a:pt x="756936" y="502052"/>
                </a:cubicBezTo>
                <a:lnTo>
                  <a:pt x="755065" y="500471"/>
                </a:lnTo>
                <a:lnTo>
                  <a:pt x="756936" y="498890"/>
                </a:lnTo>
                <a:cubicBezTo>
                  <a:pt x="757871" y="498890"/>
                  <a:pt x="759741" y="498100"/>
                  <a:pt x="759741" y="498100"/>
                </a:cubicBezTo>
                <a:cubicBezTo>
                  <a:pt x="759741" y="497306"/>
                  <a:pt x="757871" y="496516"/>
                  <a:pt x="757871" y="495725"/>
                </a:cubicBezTo>
                <a:lnTo>
                  <a:pt x="759741" y="494935"/>
                </a:lnTo>
                <a:cubicBezTo>
                  <a:pt x="759741" y="494145"/>
                  <a:pt x="757871" y="493351"/>
                  <a:pt x="758806" y="492561"/>
                </a:cubicBezTo>
                <a:lnTo>
                  <a:pt x="760674" y="491770"/>
                </a:lnTo>
                <a:cubicBezTo>
                  <a:pt x="760674" y="491770"/>
                  <a:pt x="761609" y="490189"/>
                  <a:pt x="762544" y="490189"/>
                </a:cubicBezTo>
                <a:cubicBezTo>
                  <a:pt x="763479" y="490189"/>
                  <a:pt x="763479" y="491770"/>
                  <a:pt x="764415" y="491770"/>
                </a:cubicBezTo>
                <a:lnTo>
                  <a:pt x="761609" y="493351"/>
                </a:lnTo>
                <a:cubicBezTo>
                  <a:pt x="761609" y="494145"/>
                  <a:pt x="763479" y="494935"/>
                  <a:pt x="763479" y="494935"/>
                </a:cubicBezTo>
                <a:cubicBezTo>
                  <a:pt x="763479" y="495725"/>
                  <a:pt x="761609" y="495725"/>
                  <a:pt x="761609" y="496516"/>
                </a:cubicBezTo>
                <a:lnTo>
                  <a:pt x="763479" y="498100"/>
                </a:lnTo>
                <a:cubicBezTo>
                  <a:pt x="763479" y="498100"/>
                  <a:pt x="765350" y="497306"/>
                  <a:pt x="765350" y="496516"/>
                </a:cubicBezTo>
                <a:lnTo>
                  <a:pt x="763479" y="494935"/>
                </a:lnTo>
                <a:lnTo>
                  <a:pt x="765350" y="493351"/>
                </a:lnTo>
                <a:cubicBezTo>
                  <a:pt x="766282" y="494145"/>
                  <a:pt x="767217" y="495725"/>
                  <a:pt x="767217" y="495725"/>
                </a:cubicBezTo>
                <a:cubicBezTo>
                  <a:pt x="768153" y="495725"/>
                  <a:pt x="769088" y="494145"/>
                  <a:pt x="769088" y="494145"/>
                </a:cubicBezTo>
                <a:cubicBezTo>
                  <a:pt x="770023" y="494145"/>
                  <a:pt x="770023" y="495725"/>
                  <a:pt x="770955" y="495725"/>
                </a:cubicBezTo>
                <a:cubicBezTo>
                  <a:pt x="771890" y="495725"/>
                  <a:pt x="772826" y="494145"/>
                  <a:pt x="772826" y="494935"/>
                </a:cubicBezTo>
                <a:cubicBezTo>
                  <a:pt x="773761" y="494935"/>
                  <a:pt x="774696" y="495725"/>
                  <a:pt x="774696" y="496516"/>
                </a:cubicBezTo>
                <a:lnTo>
                  <a:pt x="772826" y="497306"/>
                </a:lnTo>
                <a:cubicBezTo>
                  <a:pt x="772826" y="498100"/>
                  <a:pt x="774696" y="498890"/>
                  <a:pt x="773761" y="499681"/>
                </a:cubicBezTo>
                <a:lnTo>
                  <a:pt x="771890" y="500471"/>
                </a:lnTo>
                <a:cubicBezTo>
                  <a:pt x="771890" y="501261"/>
                  <a:pt x="773761" y="502052"/>
                  <a:pt x="773761" y="502845"/>
                </a:cubicBezTo>
                <a:lnTo>
                  <a:pt x="775628" y="501261"/>
                </a:lnTo>
                <a:lnTo>
                  <a:pt x="777499" y="502845"/>
                </a:lnTo>
                <a:cubicBezTo>
                  <a:pt x="777499" y="503636"/>
                  <a:pt x="778434" y="504426"/>
                  <a:pt x="779369" y="504426"/>
                </a:cubicBezTo>
                <a:cubicBezTo>
                  <a:pt x="779369" y="505217"/>
                  <a:pt x="776564" y="506007"/>
                  <a:pt x="776564" y="506007"/>
                </a:cubicBezTo>
                <a:lnTo>
                  <a:pt x="778434" y="507591"/>
                </a:lnTo>
                <a:lnTo>
                  <a:pt x="780301" y="506797"/>
                </a:lnTo>
                <a:cubicBezTo>
                  <a:pt x="781237" y="506797"/>
                  <a:pt x="782172" y="508381"/>
                  <a:pt x="782172" y="508381"/>
                </a:cubicBezTo>
                <a:cubicBezTo>
                  <a:pt x="783107" y="509172"/>
                  <a:pt x="783107" y="509172"/>
                  <a:pt x="784043" y="509962"/>
                </a:cubicBezTo>
                <a:cubicBezTo>
                  <a:pt x="784043" y="510753"/>
                  <a:pt x="784975" y="511546"/>
                  <a:pt x="784975" y="511546"/>
                </a:cubicBezTo>
                <a:cubicBezTo>
                  <a:pt x="784975" y="512337"/>
                  <a:pt x="783107" y="512337"/>
                  <a:pt x="783107" y="513127"/>
                </a:cubicBezTo>
                <a:cubicBezTo>
                  <a:pt x="783107" y="513917"/>
                  <a:pt x="784975" y="514708"/>
                  <a:pt x="784975" y="514708"/>
                </a:cubicBezTo>
                <a:lnTo>
                  <a:pt x="786845" y="513917"/>
                </a:lnTo>
                <a:cubicBezTo>
                  <a:pt x="786845" y="513127"/>
                  <a:pt x="784975" y="512337"/>
                  <a:pt x="784975" y="511546"/>
                </a:cubicBezTo>
                <a:lnTo>
                  <a:pt x="787780" y="510753"/>
                </a:lnTo>
                <a:cubicBezTo>
                  <a:pt x="786845" y="509962"/>
                  <a:pt x="785910" y="509172"/>
                  <a:pt x="785910" y="508381"/>
                </a:cubicBezTo>
                <a:cubicBezTo>
                  <a:pt x="784975" y="508381"/>
                  <a:pt x="784975" y="507591"/>
                  <a:pt x="784043" y="506797"/>
                </a:cubicBezTo>
                <a:lnTo>
                  <a:pt x="782172" y="505217"/>
                </a:lnTo>
                <a:cubicBezTo>
                  <a:pt x="783107" y="505217"/>
                  <a:pt x="784043" y="503636"/>
                  <a:pt x="784975" y="503636"/>
                </a:cubicBezTo>
                <a:cubicBezTo>
                  <a:pt x="784975" y="503636"/>
                  <a:pt x="785910" y="502845"/>
                  <a:pt x="786845" y="502845"/>
                </a:cubicBezTo>
                <a:cubicBezTo>
                  <a:pt x="785910" y="502052"/>
                  <a:pt x="785910" y="501261"/>
                  <a:pt x="784975" y="500471"/>
                </a:cubicBezTo>
                <a:cubicBezTo>
                  <a:pt x="784975" y="500471"/>
                  <a:pt x="784043" y="499681"/>
                  <a:pt x="784043" y="498890"/>
                </a:cubicBezTo>
                <a:cubicBezTo>
                  <a:pt x="783107" y="498890"/>
                  <a:pt x="782172" y="497306"/>
                  <a:pt x="782172" y="497306"/>
                </a:cubicBezTo>
                <a:lnTo>
                  <a:pt x="784043" y="495725"/>
                </a:lnTo>
                <a:cubicBezTo>
                  <a:pt x="784043" y="495725"/>
                  <a:pt x="784975" y="497306"/>
                  <a:pt x="785910" y="497306"/>
                </a:cubicBezTo>
                <a:cubicBezTo>
                  <a:pt x="786845" y="498890"/>
                  <a:pt x="787780" y="499681"/>
                  <a:pt x="788716" y="501261"/>
                </a:cubicBezTo>
                <a:cubicBezTo>
                  <a:pt x="788716" y="502052"/>
                  <a:pt x="790583" y="502052"/>
                  <a:pt x="790583" y="502845"/>
                </a:cubicBezTo>
                <a:cubicBezTo>
                  <a:pt x="790583" y="503636"/>
                  <a:pt x="788716" y="503636"/>
                  <a:pt x="788716" y="504426"/>
                </a:cubicBezTo>
                <a:lnTo>
                  <a:pt x="789651" y="506007"/>
                </a:lnTo>
                <a:cubicBezTo>
                  <a:pt x="789651" y="506007"/>
                  <a:pt x="791518" y="504426"/>
                  <a:pt x="792454" y="504426"/>
                </a:cubicBezTo>
                <a:lnTo>
                  <a:pt x="793389" y="506007"/>
                </a:lnTo>
                <a:cubicBezTo>
                  <a:pt x="793389" y="506797"/>
                  <a:pt x="791518" y="507591"/>
                  <a:pt x="791518" y="507591"/>
                </a:cubicBezTo>
                <a:cubicBezTo>
                  <a:pt x="791518" y="508381"/>
                  <a:pt x="793389" y="509172"/>
                  <a:pt x="793389" y="509172"/>
                </a:cubicBezTo>
                <a:cubicBezTo>
                  <a:pt x="793389" y="509172"/>
                  <a:pt x="794324" y="508381"/>
                  <a:pt x="795256" y="508381"/>
                </a:cubicBezTo>
                <a:cubicBezTo>
                  <a:pt x="795256" y="507591"/>
                  <a:pt x="797127" y="506797"/>
                  <a:pt x="797127" y="506797"/>
                </a:cubicBezTo>
                <a:lnTo>
                  <a:pt x="796192" y="505217"/>
                </a:lnTo>
                <a:cubicBezTo>
                  <a:pt x="795256" y="504426"/>
                  <a:pt x="794324" y="503636"/>
                  <a:pt x="794324" y="503636"/>
                </a:cubicBezTo>
                <a:cubicBezTo>
                  <a:pt x="793389" y="502845"/>
                  <a:pt x="793389" y="502052"/>
                  <a:pt x="792454" y="501261"/>
                </a:cubicBezTo>
                <a:lnTo>
                  <a:pt x="794324" y="500471"/>
                </a:lnTo>
                <a:cubicBezTo>
                  <a:pt x="795256" y="499681"/>
                  <a:pt x="793389" y="498890"/>
                  <a:pt x="793389" y="498100"/>
                </a:cubicBezTo>
                <a:lnTo>
                  <a:pt x="795256" y="497306"/>
                </a:lnTo>
                <a:cubicBezTo>
                  <a:pt x="795256" y="497306"/>
                  <a:pt x="796192" y="498890"/>
                  <a:pt x="797127" y="498890"/>
                </a:cubicBezTo>
                <a:cubicBezTo>
                  <a:pt x="797127" y="499681"/>
                  <a:pt x="798062" y="499681"/>
                  <a:pt x="798062" y="500471"/>
                </a:cubicBezTo>
                <a:cubicBezTo>
                  <a:pt x="798997" y="501261"/>
                  <a:pt x="798997" y="502052"/>
                  <a:pt x="799933" y="502052"/>
                </a:cubicBezTo>
                <a:cubicBezTo>
                  <a:pt x="799933" y="502845"/>
                  <a:pt x="801800" y="503636"/>
                  <a:pt x="801800" y="504426"/>
                </a:cubicBezTo>
                <a:lnTo>
                  <a:pt x="798997" y="505217"/>
                </a:lnTo>
                <a:cubicBezTo>
                  <a:pt x="799933" y="506007"/>
                  <a:pt x="800865" y="506797"/>
                  <a:pt x="800865" y="507591"/>
                </a:cubicBezTo>
                <a:cubicBezTo>
                  <a:pt x="801800" y="507591"/>
                  <a:pt x="801800" y="508381"/>
                  <a:pt x="802735" y="509172"/>
                </a:cubicBezTo>
                <a:cubicBezTo>
                  <a:pt x="802735" y="509172"/>
                  <a:pt x="803671" y="510753"/>
                  <a:pt x="804606" y="510753"/>
                </a:cubicBezTo>
                <a:lnTo>
                  <a:pt x="806473" y="509172"/>
                </a:lnTo>
                <a:lnTo>
                  <a:pt x="808344" y="508381"/>
                </a:lnTo>
                <a:cubicBezTo>
                  <a:pt x="808344" y="508381"/>
                  <a:pt x="809279" y="509962"/>
                  <a:pt x="810211" y="509962"/>
                </a:cubicBezTo>
                <a:cubicBezTo>
                  <a:pt x="810211" y="510753"/>
                  <a:pt x="811146" y="510753"/>
                  <a:pt x="811146" y="511546"/>
                </a:cubicBezTo>
                <a:cubicBezTo>
                  <a:pt x="812082" y="511546"/>
                  <a:pt x="813952" y="510753"/>
                  <a:pt x="813952" y="509962"/>
                </a:cubicBezTo>
                <a:cubicBezTo>
                  <a:pt x="813952" y="509962"/>
                  <a:pt x="812082" y="509172"/>
                  <a:pt x="812082" y="508381"/>
                </a:cubicBezTo>
                <a:cubicBezTo>
                  <a:pt x="811146" y="507591"/>
                  <a:pt x="811146" y="507591"/>
                  <a:pt x="810211" y="506797"/>
                </a:cubicBezTo>
                <a:lnTo>
                  <a:pt x="809279" y="505217"/>
                </a:lnTo>
                <a:cubicBezTo>
                  <a:pt x="809279" y="504426"/>
                  <a:pt x="810211" y="503636"/>
                  <a:pt x="811146" y="503636"/>
                </a:cubicBezTo>
                <a:cubicBezTo>
                  <a:pt x="811146" y="503636"/>
                  <a:pt x="812082" y="502052"/>
                  <a:pt x="813017" y="502052"/>
                </a:cubicBezTo>
                <a:cubicBezTo>
                  <a:pt x="813017" y="502052"/>
                  <a:pt x="813952" y="503636"/>
                  <a:pt x="814884" y="503636"/>
                </a:cubicBezTo>
                <a:cubicBezTo>
                  <a:pt x="814884" y="504426"/>
                  <a:pt x="816755" y="502845"/>
                  <a:pt x="816755" y="502845"/>
                </a:cubicBezTo>
                <a:cubicBezTo>
                  <a:pt x="817690" y="502052"/>
                  <a:pt x="818625" y="502052"/>
                  <a:pt x="818625" y="501261"/>
                </a:cubicBezTo>
                <a:lnTo>
                  <a:pt x="816755" y="499681"/>
                </a:lnTo>
                <a:cubicBezTo>
                  <a:pt x="817690" y="498890"/>
                  <a:pt x="819561" y="498890"/>
                  <a:pt x="819561" y="498100"/>
                </a:cubicBezTo>
                <a:cubicBezTo>
                  <a:pt x="819561" y="498100"/>
                  <a:pt x="820493" y="496516"/>
                  <a:pt x="821428" y="496516"/>
                </a:cubicBezTo>
                <a:cubicBezTo>
                  <a:pt x="821428" y="496516"/>
                  <a:pt x="823299" y="498100"/>
                  <a:pt x="823299" y="498890"/>
                </a:cubicBezTo>
                <a:lnTo>
                  <a:pt x="820493" y="499681"/>
                </a:lnTo>
                <a:cubicBezTo>
                  <a:pt x="820493" y="500471"/>
                  <a:pt x="822363" y="501261"/>
                  <a:pt x="822363" y="502052"/>
                </a:cubicBezTo>
                <a:lnTo>
                  <a:pt x="820493" y="502845"/>
                </a:lnTo>
                <a:cubicBezTo>
                  <a:pt x="819561" y="503636"/>
                  <a:pt x="818625" y="503636"/>
                  <a:pt x="818625" y="504426"/>
                </a:cubicBezTo>
                <a:cubicBezTo>
                  <a:pt x="819561" y="506007"/>
                  <a:pt x="820493" y="506797"/>
                  <a:pt x="821428" y="507591"/>
                </a:cubicBezTo>
                <a:cubicBezTo>
                  <a:pt x="821428" y="507591"/>
                  <a:pt x="823299" y="507591"/>
                  <a:pt x="823299" y="506797"/>
                </a:cubicBezTo>
                <a:cubicBezTo>
                  <a:pt x="823299" y="506007"/>
                  <a:pt x="822363" y="505217"/>
                  <a:pt x="822363" y="505217"/>
                </a:cubicBezTo>
                <a:cubicBezTo>
                  <a:pt x="822363" y="504426"/>
                  <a:pt x="824234" y="503636"/>
                  <a:pt x="824234" y="503636"/>
                </a:cubicBezTo>
                <a:cubicBezTo>
                  <a:pt x="824234" y="502845"/>
                  <a:pt x="822363" y="502052"/>
                  <a:pt x="822363" y="502052"/>
                </a:cubicBezTo>
                <a:cubicBezTo>
                  <a:pt x="822363" y="501261"/>
                  <a:pt x="824234" y="500471"/>
                  <a:pt x="824234" y="500471"/>
                </a:cubicBezTo>
                <a:cubicBezTo>
                  <a:pt x="825166" y="499681"/>
                  <a:pt x="826101" y="499681"/>
                  <a:pt x="827036" y="498890"/>
                </a:cubicBezTo>
                <a:cubicBezTo>
                  <a:pt x="827036" y="499681"/>
                  <a:pt x="827972" y="500471"/>
                  <a:pt x="827972" y="500471"/>
                </a:cubicBezTo>
                <a:cubicBezTo>
                  <a:pt x="828907" y="501261"/>
                  <a:pt x="828907" y="502052"/>
                  <a:pt x="829842" y="502845"/>
                </a:cubicBezTo>
                <a:lnTo>
                  <a:pt x="831710" y="501261"/>
                </a:lnTo>
                <a:cubicBezTo>
                  <a:pt x="832645" y="501261"/>
                  <a:pt x="832645" y="502845"/>
                  <a:pt x="833580" y="502845"/>
                </a:cubicBezTo>
                <a:cubicBezTo>
                  <a:pt x="834515" y="502845"/>
                  <a:pt x="835448" y="501261"/>
                  <a:pt x="835448" y="502052"/>
                </a:cubicBezTo>
                <a:cubicBezTo>
                  <a:pt x="836383" y="502052"/>
                  <a:pt x="836383" y="503636"/>
                  <a:pt x="837318" y="503636"/>
                </a:cubicBezTo>
                <a:cubicBezTo>
                  <a:pt x="838253" y="503636"/>
                  <a:pt x="838253" y="502052"/>
                  <a:pt x="839185" y="502052"/>
                </a:cubicBezTo>
                <a:cubicBezTo>
                  <a:pt x="840121" y="502052"/>
                  <a:pt x="840121" y="503636"/>
                  <a:pt x="841056" y="503636"/>
                </a:cubicBezTo>
                <a:cubicBezTo>
                  <a:pt x="841056" y="503636"/>
                  <a:pt x="841991" y="502845"/>
                  <a:pt x="842926" y="502845"/>
                </a:cubicBezTo>
                <a:cubicBezTo>
                  <a:pt x="841991" y="501261"/>
                  <a:pt x="841056" y="500471"/>
                  <a:pt x="840121" y="498890"/>
                </a:cubicBezTo>
                <a:cubicBezTo>
                  <a:pt x="838253" y="498100"/>
                  <a:pt x="837318" y="496516"/>
                  <a:pt x="836383" y="495725"/>
                </a:cubicBezTo>
                <a:cubicBezTo>
                  <a:pt x="838253" y="494145"/>
                  <a:pt x="839185" y="493351"/>
                  <a:pt x="841056" y="492561"/>
                </a:cubicBezTo>
                <a:cubicBezTo>
                  <a:pt x="841991" y="494145"/>
                  <a:pt x="842926" y="494935"/>
                  <a:pt x="843862" y="496516"/>
                </a:cubicBezTo>
                <a:cubicBezTo>
                  <a:pt x="844794" y="496516"/>
                  <a:pt x="844794" y="497306"/>
                  <a:pt x="845729" y="498100"/>
                </a:cubicBezTo>
                <a:cubicBezTo>
                  <a:pt x="845729" y="498100"/>
                  <a:pt x="846664" y="499681"/>
                  <a:pt x="847600" y="499681"/>
                </a:cubicBezTo>
                <a:cubicBezTo>
                  <a:pt x="847600" y="499681"/>
                  <a:pt x="848535" y="498890"/>
                  <a:pt x="849470" y="498100"/>
                </a:cubicBezTo>
                <a:lnTo>
                  <a:pt x="851338" y="497306"/>
                </a:lnTo>
                <a:cubicBezTo>
                  <a:pt x="851338" y="496516"/>
                  <a:pt x="849470" y="495725"/>
                  <a:pt x="849470" y="495725"/>
                </a:cubicBezTo>
                <a:cubicBezTo>
                  <a:pt x="849470" y="494935"/>
                  <a:pt x="847600" y="494145"/>
                  <a:pt x="848535" y="493351"/>
                </a:cubicBezTo>
                <a:lnTo>
                  <a:pt x="850402" y="492561"/>
                </a:lnTo>
                <a:lnTo>
                  <a:pt x="851338" y="494145"/>
                </a:lnTo>
                <a:cubicBezTo>
                  <a:pt x="852273" y="494935"/>
                  <a:pt x="853208" y="494935"/>
                  <a:pt x="853208" y="495725"/>
                </a:cubicBezTo>
                <a:cubicBezTo>
                  <a:pt x="854143" y="496516"/>
                  <a:pt x="855076" y="497306"/>
                  <a:pt x="855076" y="497306"/>
                </a:cubicBezTo>
                <a:cubicBezTo>
                  <a:pt x="855076" y="498100"/>
                  <a:pt x="856946" y="498890"/>
                  <a:pt x="856946" y="499681"/>
                </a:cubicBezTo>
                <a:lnTo>
                  <a:pt x="854143" y="500471"/>
                </a:lnTo>
                <a:lnTo>
                  <a:pt x="856011" y="502052"/>
                </a:lnTo>
                <a:cubicBezTo>
                  <a:pt x="856011" y="502845"/>
                  <a:pt x="857881" y="501261"/>
                  <a:pt x="857881" y="501261"/>
                </a:cubicBezTo>
                <a:cubicBezTo>
                  <a:pt x="858817" y="500471"/>
                  <a:pt x="859752" y="500471"/>
                  <a:pt x="860684" y="499681"/>
                </a:cubicBezTo>
                <a:cubicBezTo>
                  <a:pt x="860684" y="499681"/>
                  <a:pt x="861619" y="498890"/>
                  <a:pt x="862554" y="498100"/>
                </a:cubicBezTo>
                <a:lnTo>
                  <a:pt x="864422" y="497306"/>
                </a:lnTo>
                <a:lnTo>
                  <a:pt x="866292" y="498890"/>
                </a:lnTo>
                <a:cubicBezTo>
                  <a:pt x="865357" y="498890"/>
                  <a:pt x="864422" y="499681"/>
                  <a:pt x="863490" y="500471"/>
                </a:cubicBezTo>
                <a:cubicBezTo>
                  <a:pt x="864422" y="500471"/>
                  <a:pt x="865357" y="501261"/>
                  <a:pt x="865357" y="502052"/>
                </a:cubicBezTo>
                <a:lnTo>
                  <a:pt x="863490" y="502845"/>
                </a:lnTo>
                <a:cubicBezTo>
                  <a:pt x="863490" y="503636"/>
                  <a:pt x="861619" y="504426"/>
                  <a:pt x="861619" y="504426"/>
                </a:cubicBezTo>
                <a:cubicBezTo>
                  <a:pt x="861619" y="505217"/>
                  <a:pt x="862554" y="506007"/>
                  <a:pt x="862554" y="506007"/>
                </a:cubicBezTo>
                <a:cubicBezTo>
                  <a:pt x="864422" y="505217"/>
                  <a:pt x="865357" y="504426"/>
                  <a:pt x="867228" y="503636"/>
                </a:cubicBezTo>
                <a:cubicBezTo>
                  <a:pt x="868163" y="503636"/>
                  <a:pt x="868163" y="502052"/>
                  <a:pt x="869095" y="502052"/>
                </a:cubicBezTo>
                <a:cubicBezTo>
                  <a:pt x="870030" y="502052"/>
                  <a:pt x="870030" y="504426"/>
                  <a:pt x="870966" y="504426"/>
                </a:cubicBezTo>
                <a:lnTo>
                  <a:pt x="872836" y="502845"/>
                </a:lnTo>
                <a:cubicBezTo>
                  <a:pt x="872836" y="503636"/>
                  <a:pt x="874703" y="503636"/>
                  <a:pt x="874703" y="504426"/>
                </a:cubicBezTo>
                <a:cubicBezTo>
                  <a:pt x="874703" y="505217"/>
                  <a:pt x="871901" y="505217"/>
                  <a:pt x="872836" y="506007"/>
                </a:cubicBezTo>
                <a:cubicBezTo>
                  <a:pt x="872836" y="506007"/>
                  <a:pt x="873771" y="506797"/>
                  <a:pt x="873771" y="507591"/>
                </a:cubicBezTo>
                <a:cubicBezTo>
                  <a:pt x="874703" y="508381"/>
                  <a:pt x="874703" y="509172"/>
                  <a:pt x="875639" y="509172"/>
                </a:cubicBezTo>
                <a:cubicBezTo>
                  <a:pt x="876574" y="509962"/>
                  <a:pt x="876574" y="510753"/>
                  <a:pt x="877509" y="510753"/>
                </a:cubicBezTo>
                <a:lnTo>
                  <a:pt x="879377" y="509962"/>
                </a:lnTo>
                <a:cubicBezTo>
                  <a:pt x="879377" y="509172"/>
                  <a:pt x="877509" y="508381"/>
                  <a:pt x="877509" y="508381"/>
                </a:cubicBezTo>
                <a:cubicBezTo>
                  <a:pt x="877509" y="507591"/>
                  <a:pt x="875639" y="506797"/>
                  <a:pt x="875639" y="506007"/>
                </a:cubicBezTo>
                <a:cubicBezTo>
                  <a:pt x="876574" y="506007"/>
                  <a:pt x="878445" y="505217"/>
                  <a:pt x="878445" y="505217"/>
                </a:cubicBezTo>
                <a:cubicBezTo>
                  <a:pt x="878445" y="504426"/>
                  <a:pt x="876574" y="503636"/>
                  <a:pt x="876574" y="502845"/>
                </a:cubicBezTo>
                <a:lnTo>
                  <a:pt x="878445" y="502052"/>
                </a:lnTo>
                <a:cubicBezTo>
                  <a:pt x="878445" y="501261"/>
                  <a:pt x="877509" y="500471"/>
                  <a:pt x="877509" y="499681"/>
                </a:cubicBezTo>
                <a:cubicBezTo>
                  <a:pt x="876574" y="499681"/>
                  <a:pt x="875639" y="498890"/>
                  <a:pt x="875639" y="498100"/>
                </a:cubicBezTo>
                <a:cubicBezTo>
                  <a:pt x="876574" y="498100"/>
                  <a:pt x="876574" y="497306"/>
                  <a:pt x="877509" y="497306"/>
                </a:cubicBezTo>
                <a:cubicBezTo>
                  <a:pt x="878445" y="496516"/>
                  <a:pt x="878445" y="498890"/>
                  <a:pt x="879377" y="498890"/>
                </a:cubicBezTo>
                <a:cubicBezTo>
                  <a:pt x="879377" y="498890"/>
                  <a:pt x="880312" y="497306"/>
                  <a:pt x="881247" y="497306"/>
                </a:cubicBezTo>
                <a:cubicBezTo>
                  <a:pt x="882182" y="497306"/>
                  <a:pt x="882182" y="496516"/>
                  <a:pt x="883118" y="495725"/>
                </a:cubicBezTo>
                <a:cubicBezTo>
                  <a:pt x="883118" y="495725"/>
                  <a:pt x="881247" y="494935"/>
                  <a:pt x="882182" y="494145"/>
                </a:cubicBezTo>
                <a:lnTo>
                  <a:pt x="884053" y="492561"/>
                </a:lnTo>
                <a:cubicBezTo>
                  <a:pt x="884053" y="493351"/>
                  <a:pt x="884985" y="494145"/>
                  <a:pt x="884985" y="494935"/>
                </a:cubicBezTo>
                <a:cubicBezTo>
                  <a:pt x="885920" y="494935"/>
                  <a:pt x="886856" y="495725"/>
                  <a:pt x="886856" y="496516"/>
                </a:cubicBezTo>
                <a:cubicBezTo>
                  <a:pt x="887791" y="497306"/>
                  <a:pt x="888726" y="498890"/>
                  <a:pt x="890594" y="499681"/>
                </a:cubicBezTo>
                <a:cubicBezTo>
                  <a:pt x="891529" y="501261"/>
                  <a:pt x="892464" y="502052"/>
                  <a:pt x="893399" y="503636"/>
                </a:cubicBezTo>
                <a:cubicBezTo>
                  <a:pt x="894331" y="504426"/>
                  <a:pt x="895267" y="506007"/>
                  <a:pt x="896202" y="506797"/>
                </a:cubicBezTo>
                <a:cubicBezTo>
                  <a:pt x="897137" y="506797"/>
                  <a:pt x="898073" y="506007"/>
                  <a:pt x="899005" y="506007"/>
                </a:cubicBezTo>
                <a:cubicBezTo>
                  <a:pt x="899005" y="505217"/>
                  <a:pt x="900875" y="505217"/>
                  <a:pt x="900875" y="504426"/>
                </a:cubicBezTo>
                <a:lnTo>
                  <a:pt x="899005" y="502845"/>
                </a:lnTo>
                <a:cubicBezTo>
                  <a:pt x="899005" y="502052"/>
                  <a:pt x="897137" y="501261"/>
                  <a:pt x="897137" y="500471"/>
                </a:cubicBezTo>
                <a:cubicBezTo>
                  <a:pt x="898073" y="500471"/>
                  <a:pt x="899005" y="499681"/>
                  <a:pt x="899940" y="499681"/>
                </a:cubicBezTo>
                <a:cubicBezTo>
                  <a:pt x="899940" y="498890"/>
                  <a:pt x="900875" y="498100"/>
                  <a:pt x="901810" y="498100"/>
                </a:cubicBezTo>
                <a:cubicBezTo>
                  <a:pt x="901810" y="498100"/>
                  <a:pt x="902746" y="499681"/>
                  <a:pt x="903681" y="499681"/>
                </a:cubicBezTo>
                <a:cubicBezTo>
                  <a:pt x="903681" y="499681"/>
                  <a:pt x="905548" y="498890"/>
                  <a:pt x="905548" y="498100"/>
                </a:cubicBezTo>
                <a:lnTo>
                  <a:pt x="903681" y="496516"/>
                </a:lnTo>
                <a:lnTo>
                  <a:pt x="901810" y="494935"/>
                </a:lnTo>
                <a:cubicBezTo>
                  <a:pt x="901810" y="494935"/>
                  <a:pt x="903681" y="494145"/>
                  <a:pt x="904613" y="493351"/>
                </a:cubicBezTo>
                <a:cubicBezTo>
                  <a:pt x="904613" y="493351"/>
                  <a:pt x="905548" y="492561"/>
                  <a:pt x="906484" y="492561"/>
                </a:cubicBezTo>
                <a:cubicBezTo>
                  <a:pt x="907419" y="492561"/>
                  <a:pt x="907419" y="494145"/>
                  <a:pt x="908354" y="494145"/>
                </a:cubicBezTo>
                <a:cubicBezTo>
                  <a:pt x="907419" y="494145"/>
                  <a:pt x="905548" y="495725"/>
                  <a:pt x="905548" y="495725"/>
                </a:cubicBezTo>
                <a:cubicBezTo>
                  <a:pt x="906484" y="495725"/>
                  <a:pt x="907419" y="496516"/>
                  <a:pt x="907419" y="497306"/>
                </a:cubicBezTo>
                <a:cubicBezTo>
                  <a:pt x="908354" y="498100"/>
                  <a:pt x="908354" y="498100"/>
                  <a:pt x="909286" y="498890"/>
                </a:cubicBezTo>
                <a:cubicBezTo>
                  <a:pt x="909286" y="499681"/>
                  <a:pt x="910222" y="500471"/>
                  <a:pt x="910222" y="500471"/>
                </a:cubicBezTo>
                <a:cubicBezTo>
                  <a:pt x="911157" y="501261"/>
                  <a:pt x="912092" y="502052"/>
                  <a:pt x="912092" y="502052"/>
                </a:cubicBezTo>
                <a:cubicBezTo>
                  <a:pt x="912092" y="502845"/>
                  <a:pt x="913963" y="501261"/>
                  <a:pt x="913963" y="501261"/>
                </a:cubicBezTo>
                <a:cubicBezTo>
                  <a:pt x="914895" y="501261"/>
                  <a:pt x="914895" y="502845"/>
                  <a:pt x="915830" y="502845"/>
                </a:cubicBezTo>
                <a:cubicBezTo>
                  <a:pt x="916765" y="502845"/>
                  <a:pt x="916765" y="504426"/>
                  <a:pt x="917700" y="504426"/>
                </a:cubicBezTo>
                <a:cubicBezTo>
                  <a:pt x="917700" y="504426"/>
                  <a:pt x="919568" y="502845"/>
                  <a:pt x="919568" y="503636"/>
                </a:cubicBezTo>
                <a:cubicBezTo>
                  <a:pt x="920503" y="503636"/>
                  <a:pt x="920503" y="504426"/>
                  <a:pt x="921438" y="505217"/>
                </a:cubicBezTo>
                <a:cubicBezTo>
                  <a:pt x="921438" y="505217"/>
                  <a:pt x="922374" y="506007"/>
                  <a:pt x="922374" y="506797"/>
                </a:cubicBezTo>
                <a:cubicBezTo>
                  <a:pt x="923309" y="506797"/>
                  <a:pt x="924241" y="508381"/>
                  <a:pt x="924241" y="508381"/>
                </a:cubicBezTo>
                <a:lnTo>
                  <a:pt x="922374" y="509962"/>
                </a:lnTo>
                <a:cubicBezTo>
                  <a:pt x="922374" y="509962"/>
                  <a:pt x="923309" y="511546"/>
                  <a:pt x="924241" y="511546"/>
                </a:cubicBezTo>
                <a:cubicBezTo>
                  <a:pt x="924241" y="511546"/>
                  <a:pt x="925176" y="509962"/>
                  <a:pt x="926112" y="509962"/>
                </a:cubicBezTo>
                <a:cubicBezTo>
                  <a:pt x="927047" y="510753"/>
                  <a:pt x="927047" y="512337"/>
                  <a:pt x="927982" y="512337"/>
                </a:cubicBezTo>
                <a:cubicBezTo>
                  <a:pt x="927982" y="512337"/>
                  <a:pt x="928914" y="510753"/>
                  <a:pt x="929849" y="510753"/>
                </a:cubicBezTo>
                <a:cubicBezTo>
                  <a:pt x="928914" y="509962"/>
                  <a:pt x="928914" y="509962"/>
                  <a:pt x="927982" y="509172"/>
                </a:cubicBezTo>
                <a:cubicBezTo>
                  <a:pt x="927982" y="508381"/>
                  <a:pt x="927047" y="507591"/>
                  <a:pt x="926112" y="507591"/>
                </a:cubicBezTo>
                <a:cubicBezTo>
                  <a:pt x="926112" y="506797"/>
                  <a:pt x="928914" y="506007"/>
                  <a:pt x="928914" y="506007"/>
                </a:cubicBezTo>
                <a:lnTo>
                  <a:pt x="927047" y="504426"/>
                </a:lnTo>
                <a:cubicBezTo>
                  <a:pt x="927047" y="503636"/>
                  <a:pt x="925176" y="502845"/>
                  <a:pt x="925176" y="502052"/>
                </a:cubicBezTo>
                <a:lnTo>
                  <a:pt x="927047" y="501261"/>
                </a:lnTo>
                <a:cubicBezTo>
                  <a:pt x="927982" y="500471"/>
                  <a:pt x="926112" y="499681"/>
                  <a:pt x="926112" y="498890"/>
                </a:cubicBezTo>
                <a:lnTo>
                  <a:pt x="927982" y="498100"/>
                </a:lnTo>
                <a:cubicBezTo>
                  <a:pt x="927982" y="497306"/>
                  <a:pt x="926112" y="496516"/>
                  <a:pt x="926112" y="495725"/>
                </a:cubicBezTo>
                <a:cubicBezTo>
                  <a:pt x="926112" y="495725"/>
                  <a:pt x="927982" y="494935"/>
                  <a:pt x="928914" y="494935"/>
                </a:cubicBezTo>
                <a:cubicBezTo>
                  <a:pt x="928914" y="494145"/>
                  <a:pt x="929849" y="494145"/>
                  <a:pt x="930785" y="493351"/>
                </a:cubicBezTo>
                <a:lnTo>
                  <a:pt x="931720" y="494935"/>
                </a:lnTo>
                <a:cubicBezTo>
                  <a:pt x="932655" y="495725"/>
                  <a:pt x="933587" y="494145"/>
                  <a:pt x="934523" y="494145"/>
                </a:cubicBezTo>
                <a:lnTo>
                  <a:pt x="935458" y="495725"/>
                </a:lnTo>
                <a:cubicBezTo>
                  <a:pt x="935458" y="495725"/>
                  <a:pt x="933587" y="496516"/>
                  <a:pt x="933587" y="497306"/>
                </a:cubicBezTo>
                <a:lnTo>
                  <a:pt x="931720" y="498100"/>
                </a:lnTo>
                <a:cubicBezTo>
                  <a:pt x="931720" y="498890"/>
                  <a:pt x="932655" y="499681"/>
                  <a:pt x="933587" y="499681"/>
                </a:cubicBezTo>
                <a:cubicBezTo>
                  <a:pt x="933587" y="500471"/>
                  <a:pt x="934523" y="502052"/>
                  <a:pt x="934523" y="502052"/>
                </a:cubicBezTo>
                <a:cubicBezTo>
                  <a:pt x="935458" y="502052"/>
                  <a:pt x="936393" y="500471"/>
                  <a:pt x="937328" y="500471"/>
                </a:cubicBezTo>
                <a:cubicBezTo>
                  <a:pt x="937328" y="500471"/>
                  <a:pt x="938264" y="499681"/>
                  <a:pt x="939196" y="498890"/>
                </a:cubicBezTo>
                <a:lnTo>
                  <a:pt x="937328" y="497306"/>
                </a:lnTo>
                <a:lnTo>
                  <a:pt x="939196" y="495725"/>
                </a:lnTo>
                <a:cubicBezTo>
                  <a:pt x="940131" y="496516"/>
                  <a:pt x="941066" y="497306"/>
                  <a:pt x="941066" y="498100"/>
                </a:cubicBezTo>
                <a:cubicBezTo>
                  <a:pt x="941066" y="498100"/>
                  <a:pt x="942937" y="498890"/>
                  <a:pt x="942937" y="499681"/>
                </a:cubicBezTo>
                <a:cubicBezTo>
                  <a:pt x="942937" y="499681"/>
                  <a:pt x="940131" y="500471"/>
                  <a:pt x="940131" y="501261"/>
                </a:cubicBezTo>
                <a:cubicBezTo>
                  <a:pt x="941066" y="501261"/>
                  <a:pt x="942002" y="502052"/>
                  <a:pt x="942002" y="502845"/>
                </a:cubicBezTo>
                <a:cubicBezTo>
                  <a:pt x="942937" y="502845"/>
                  <a:pt x="943872" y="503636"/>
                  <a:pt x="943872" y="504426"/>
                </a:cubicBezTo>
                <a:cubicBezTo>
                  <a:pt x="943872" y="504426"/>
                  <a:pt x="942002" y="505217"/>
                  <a:pt x="942002" y="506007"/>
                </a:cubicBezTo>
                <a:cubicBezTo>
                  <a:pt x="942002" y="506007"/>
                  <a:pt x="942937" y="506797"/>
                  <a:pt x="942937" y="507591"/>
                </a:cubicBezTo>
                <a:cubicBezTo>
                  <a:pt x="943872" y="506797"/>
                  <a:pt x="944804" y="506797"/>
                  <a:pt x="945740" y="506007"/>
                </a:cubicBezTo>
                <a:lnTo>
                  <a:pt x="947610" y="505217"/>
                </a:lnTo>
                <a:cubicBezTo>
                  <a:pt x="947610" y="504426"/>
                  <a:pt x="945740" y="503636"/>
                  <a:pt x="945740" y="502845"/>
                </a:cubicBezTo>
                <a:lnTo>
                  <a:pt x="947610" y="502052"/>
                </a:lnTo>
                <a:cubicBezTo>
                  <a:pt x="947610" y="501261"/>
                  <a:pt x="946675" y="500471"/>
                  <a:pt x="946675" y="499681"/>
                </a:cubicBezTo>
                <a:cubicBezTo>
                  <a:pt x="946675" y="499681"/>
                  <a:pt x="944804" y="498890"/>
                  <a:pt x="944804" y="498100"/>
                </a:cubicBezTo>
                <a:cubicBezTo>
                  <a:pt x="944804" y="497306"/>
                  <a:pt x="946675" y="497306"/>
                  <a:pt x="946675" y="496516"/>
                </a:cubicBezTo>
                <a:lnTo>
                  <a:pt x="948545" y="495725"/>
                </a:lnTo>
                <a:cubicBezTo>
                  <a:pt x="949477" y="494935"/>
                  <a:pt x="947610" y="494145"/>
                  <a:pt x="947610" y="494145"/>
                </a:cubicBezTo>
                <a:cubicBezTo>
                  <a:pt x="947610" y="493351"/>
                  <a:pt x="949477" y="492561"/>
                  <a:pt x="949477" y="492561"/>
                </a:cubicBezTo>
                <a:cubicBezTo>
                  <a:pt x="949477" y="493351"/>
                  <a:pt x="950413" y="493351"/>
                  <a:pt x="951348" y="494145"/>
                </a:cubicBezTo>
                <a:lnTo>
                  <a:pt x="952283" y="495725"/>
                </a:lnTo>
                <a:cubicBezTo>
                  <a:pt x="952283" y="496516"/>
                  <a:pt x="950413" y="497306"/>
                  <a:pt x="950413" y="497306"/>
                </a:cubicBezTo>
                <a:cubicBezTo>
                  <a:pt x="950413" y="498100"/>
                  <a:pt x="951348" y="498890"/>
                  <a:pt x="952283" y="498890"/>
                </a:cubicBezTo>
                <a:cubicBezTo>
                  <a:pt x="952283" y="499681"/>
                  <a:pt x="954151" y="500471"/>
                  <a:pt x="954151" y="500471"/>
                </a:cubicBezTo>
                <a:cubicBezTo>
                  <a:pt x="953215" y="501261"/>
                  <a:pt x="952283" y="501261"/>
                  <a:pt x="951348" y="502052"/>
                </a:cubicBezTo>
                <a:cubicBezTo>
                  <a:pt x="952283" y="502052"/>
                  <a:pt x="952283" y="503636"/>
                  <a:pt x="953215" y="503636"/>
                </a:cubicBezTo>
                <a:cubicBezTo>
                  <a:pt x="954151" y="504426"/>
                  <a:pt x="955086" y="502845"/>
                  <a:pt x="955086" y="502845"/>
                </a:cubicBezTo>
                <a:cubicBezTo>
                  <a:pt x="956021" y="502845"/>
                  <a:pt x="956021" y="504426"/>
                  <a:pt x="956956" y="504426"/>
                </a:cubicBezTo>
                <a:lnTo>
                  <a:pt x="958824" y="502845"/>
                </a:lnTo>
                <a:cubicBezTo>
                  <a:pt x="959759" y="502845"/>
                  <a:pt x="960694" y="502052"/>
                  <a:pt x="960694" y="501261"/>
                </a:cubicBezTo>
                <a:cubicBezTo>
                  <a:pt x="961630" y="501261"/>
                  <a:pt x="962565" y="500471"/>
                  <a:pt x="963497" y="500471"/>
                </a:cubicBezTo>
                <a:lnTo>
                  <a:pt x="964432" y="502052"/>
                </a:lnTo>
                <a:cubicBezTo>
                  <a:pt x="965368" y="502845"/>
                  <a:pt x="966303" y="503636"/>
                  <a:pt x="966303" y="503636"/>
                </a:cubicBezTo>
                <a:cubicBezTo>
                  <a:pt x="966303" y="504426"/>
                  <a:pt x="964432" y="505217"/>
                  <a:pt x="964432" y="505217"/>
                </a:cubicBezTo>
                <a:cubicBezTo>
                  <a:pt x="964432" y="505217"/>
                  <a:pt x="965368" y="506797"/>
                  <a:pt x="966303" y="506797"/>
                </a:cubicBezTo>
                <a:cubicBezTo>
                  <a:pt x="966303" y="507591"/>
                  <a:pt x="967238" y="508381"/>
                  <a:pt x="967238" y="508381"/>
                </a:cubicBezTo>
                <a:cubicBezTo>
                  <a:pt x="968173" y="508381"/>
                  <a:pt x="969105" y="507591"/>
                  <a:pt x="969105" y="507591"/>
                </a:cubicBezTo>
                <a:cubicBezTo>
                  <a:pt x="970041" y="506797"/>
                  <a:pt x="970976" y="506797"/>
                  <a:pt x="971911" y="506007"/>
                </a:cubicBezTo>
                <a:cubicBezTo>
                  <a:pt x="971911" y="505217"/>
                  <a:pt x="970041" y="504426"/>
                  <a:pt x="970041" y="504426"/>
                </a:cubicBezTo>
                <a:cubicBezTo>
                  <a:pt x="970041" y="503636"/>
                  <a:pt x="971911" y="502845"/>
                  <a:pt x="971911" y="502845"/>
                </a:cubicBezTo>
                <a:cubicBezTo>
                  <a:pt x="971911" y="502845"/>
                  <a:pt x="973779" y="502052"/>
                  <a:pt x="973779" y="501261"/>
                </a:cubicBezTo>
                <a:cubicBezTo>
                  <a:pt x="973779" y="501261"/>
                  <a:pt x="972846" y="500471"/>
                  <a:pt x="972846" y="499681"/>
                </a:cubicBezTo>
                <a:cubicBezTo>
                  <a:pt x="971911" y="498890"/>
                  <a:pt x="971911" y="498890"/>
                  <a:pt x="970976" y="498100"/>
                </a:cubicBezTo>
                <a:cubicBezTo>
                  <a:pt x="972846" y="497306"/>
                  <a:pt x="973779" y="496516"/>
                  <a:pt x="975649" y="494935"/>
                </a:cubicBezTo>
                <a:cubicBezTo>
                  <a:pt x="975649" y="495725"/>
                  <a:pt x="976584" y="496516"/>
                  <a:pt x="976584" y="497306"/>
                </a:cubicBezTo>
                <a:cubicBezTo>
                  <a:pt x="977520" y="498100"/>
                  <a:pt x="978455" y="499681"/>
                  <a:pt x="980322" y="500471"/>
                </a:cubicBezTo>
                <a:cubicBezTo>
                  <a:pt x="979387" y="501261"/>
                  <a:pt x="977520" y="501261"/>
                  <a:pt x="977520" y="502052"/>
                </a:cubicBezTo>
                <a:cubicBezTo>
                  <a:pt x="977520" y="502845"/>
                  <a:pt x="979387" y="502845"/>
                  <a:pt x="979387" y="503636"/>
                </a:cubicBezTo>
                <a:cubicBezTo>
                  <a:pt x="979387" y="504426"/>
                  <a:pt x="981258" y="505217"/>
                  <a:pt x="981258" y="505217"/>
                </a:cubicBezTo>
                <a:cubicBezTo>
                  <a:pt x="981258" y="506007"/>
                  <a:pt x="978455" y="506797"/>
                  <a:pt x="979387" y="506797"/>
                </a:cubicBezTo>
                <a:cubicBezTo>
                  <a:pt x="979387" y="507591"/>
                  <a:pt x="980322" y="508381"/>
                  <a:pt x="980322" y="508381"/>
                </a:cubicBezTo>
                <a:cubicBezTo>
                  <a:pt x="981258" y="509172"/>
                  <a:pt x="982193" y="509962"/>
                  <a:pt x="982193" y="510753"/>
                </a:cubicBezTo>
                <a:lnTo>
                  <a:pt x="980322" y="511546"/>
                </a:lnTo>
                <a:cubicBezTo>
                  <a:pt x="980322" y="512337"/>
                  <a:pt x="981258" y="513127"/>
                  <a:pt x="981258" y="513127"/>
                </a:cubicBezTo>
                <a:cubicBezTo>
                  <a:pt x="982193" y="513127"/>
                  <a:pt x="984060" y="512337"/>
                  <a:pt x="984060" y="512337"/>
                </a:cubicBezTo>
                <a:cubicBezTo>
                  <a:pt x="984060" y="511546"/>
                  <a:pt x="985931" y="511546"/>
                  <a:pt x="985931" y="510753"/>
                </a:cubicBezTo>
                <a:lnTo>
                  <a:pt x="984060" y="509172"/>
                </a:lnTo>
                <a:cubicBezTo>
                  <a:pt x="984060" y="508381"/>
                  <a:pt x="985931" y="508381"/>
                  <a:pt x="985931" y="507591"/>
                </a:cubicBezTo>
                <a:lnTo>
                  <a:pt x="984996" y="506007"/>
                </a:lnTo>
                <a:cubicBezTo>
                  <a:pt x="984060" y="505217"/>
                  <a:pt x="983125" y="504426"/>
                  <a:pt x="983125" y="504426"/>
                </a:cubicBezTo>
                <a:cubicBezTo>
                  <a:pt x="983125" y="503636"/>
                  <a:pt x="981258" y="502845"/>
                  <a:pt x="981258" y="502052"/>
                </a:cubicBezTo>
                <a:lnTo>
                  <a:pt x="984060" y="501261"/>
                </a:lnTo>
                <a:cubicBezTo>
                  <a:pt x="984060" y="501261"/>
                  <a:pt x="984996" y="502052"/>
                  <a:pt x="984996" y="502845"/>
                </a:cubicBezTo>
                <a:cubicBezTo>
                  <a:pt x="985931" y="502845"/>
                  <a:pt x="986866" y="501261"/>
                  <a:pt x="986866" y="501261"/>
                </a:cubicBezTo>
                <a:cubicBezTo>
                  <a:pt x="987801" y="501261"/>
                  <a:pt x="988733" y="503636"/>
                  <a:pt x="988733" y="502845"/>
                </a:cubicBezTo>
                <a:cubicBezTo>
                  <a:pt x="989669" y="502845"/>
                  <a:pt x="990604" y="502052"/>
                  <a:pt x="990604" y="502052"/>
                </a:cubicBezTo>
                <a:cubicBezTo>
                  <a:pt x="991539" y="502052"/>
                  <a:pt x="992474" y="500471"/>
                  <a:pt x="993407" y="500471"/>
                </a:cubicBezTo>
                <a:lnTo>
                  <a:pt x="994342" y="502052"/>
                </a:lnTo>
                <a:cubicBezTo>
                  <a:pt x="995277" y="502845"/>
                  <a:pt x="995277" y="503636"/>
                  <a:pt x="996212" y="504426"/>
                </a:cubicBezTo>
                <a:cubicBezTo>
                  <a:pt x="996212" y="504426"/>
                  <a:pt x="997148" y="506007"/>
                  <a:pt x="998083" y="506007"/>
                </a:cubicBezTo>
                <a:lnTo>
                  <a:pt x="999950" y="504426"/>
                </a:lnTo>
                <a:cubicBezTo>
                  <a:pt x="1000886" y="504426"/>
                  <a:pt x="1000886" y="503636"/>
                  <a:pt x="1001821" y="502845"/>
                </a:cubicBezTo>
                <a:cubicBezTo>
                  <a:pt x="1002756" y="502845"/>
                  <a:pt x="1003688" y="502052"/>
                  <a:pt x="1003688" y="502052"/>
                </a:cubicBezTo>
                <a:cubicBezTo>
                  <a:pt x="1004623" y="502052"/>
                  <a:pt x="1005559" y="503636"/>
                  <a:pt x="1005559" y="503636"/>
                </a:cubicBezTo>
                <a:cubicBezTo>
                  <a:pt x="1005559" y="503636"/>
                  <a:pt x="1003688" y="504426"/>
                  <a:pt x="1003688" y="505217"/>
                </a:cubicBezTo>
                <a:cubicBezTo>
                  <a:pt x="1003688" y="505217"/>
                  <a:pt x="1004623" y="506797"/>
                  <a:pt x="1005559" y="506797"/>
                </a:cubicBezTo>
                <a:cubicBezTo>
                  <a:pt x="1005559" y="507591"/>
                  <a:pt x="1006494" y="507591"/>
                  <a:pt x="1006494" y="508381"/>
                </a:cubicBezTo>
                <a:cubicBezTo>
                  <a:pt x="1007429" y="507591"/>
                  <a:pt x="1008361" y="507591"/>
                  <a:pt x="1009297" y="506797"/>
                </a:cubicBezTo>
                <a:cubicBezTo>
                  <a:pt x="1009297" y="506797"/>
                  <a:pt x="1010232" y="506007"/>
                  <a:pt x="1011167" y="506007"/>
                </a:cubicBezTo>
                <a:cubicBezTo>
                  <a:pt x="1011167" y="505217"/>
                  <a:pt x="1013035" y="505217"/>
                  <a:pt x="1013035" y="504426"/>
                </a:cubicBezTo>
                <a:cubicBezTo>
                  <a:pt x="1013035" y="504426"/>
                  <a:pt x="1014905" y="503636"/>
                  <a:pt x="1014905" y="502845"/>
                </a:cubicBezTo>
                <a:cubicBezTo>
                  <a:pt x="1014905" y="502845"/>
                  <a:pt x="1013970" y="502052"/>
                  <a:pt x="1013970" y="501261"/>
                </a:cubicBezTo>
                <a:cubicBezTo>
                  <a:pt x="1013970" y="501261"/>
                  <a:pt x="1015840" y="500471"/>
                  <a:pt x="1015840" y="499681"/>
                </a:cubicBezTo>
                <a:lnTo>
                  <a:pt x="1017708" y="498890"/>
                </a:lnTo>
                <a:cubicBezTo>
                  <a:pt x="1018643" y="498890"/>
                  <a:pt x="1018643" y="499681"/>
                  <a:pt x="1019578" y="500471"/>
                </a:cubicBezTo>
                <a:cubicBezTo>
                  <a:pt x="1020514" y="501261"/>
                  <a:pt x="1021449" y="502845"/>
                  <a:pt x="1022384" y="503636"/>
                </a:cubicBezTo>
                <a:cubicBezTo>
                  <a:pt x="1023316" y="503636"/>
                  <a:pt x="1024251" y="502845"/>
                  <a:pt x="1024251" y="502845"/>
                </a:cubicBezTo>
                <a:cubicBezTo>
                  <a:pt x="1025187" y="502052"/>
                  <a:pt x="1027057" y="501261"/>
                  <a:pt x="1027057" y="501261"/>
                </a:cubicBezTo>
                <a:cubicBezTo>
                  <a:pt x="1027057" y="500471"/>
                  <a:pt x="1025187" y="499681"/>
                  <a:pt x="1025187" y="499681"/>
                </a:cubicBezTo>
                <a:cubicBezTo>
                  <a:pt x="1026122" y="498890"/>
                  <a:pt x="1027993" y="497306"/>
                  <a:pt x="1028925" y="496516"/>
                </a:cubicBezTo>
                <a:cubicBezTo>
                  <a:pt x="1029860" y="498100"/>
                  <a:pt x="1031730" y="498890"/>
                  <a:pt x="1032666" y="500471"/>
                </a:cubicBezTo>
                <a:cubicBezTo>
                  <a:pt x="1031730" y="500471"/>
                  <a:pt x="1030795" y="501261"/>
                  <a:pt x="1030795" y="501261"/>
                </a:cubicBezTo>
                <a:cubicBezTo>
                  <a:pt x="1028925" y="502845"/>
                  <a:pt x="1027993" y="503636"/>
                  <a:pt x="1026122" y="504426"/>
                </a:cubicBezTo>
                <a:cubicBezTo>
                  <a:pt x="1026122" y="505217"/>
                  <a:pt x="1027993" y="505217"/>
                  <a:pt x="1027993" y="506007"/>
                </a:cubicBezTo>
                <a:cubicBezTo>
                  <a:pt x="1027993" y="506797"/>
                  <a:pt x="1026122" y="506797"/>
                  <a:pt x="1026122" y="507591"/>
                </a:cubicBezTo>
                <a:lnTo>
                  <a:pt x="1027057" y="509172"/>
                </a:lnTo>
                <a:cubicBezTo>
                  <a:pt x="1027993" y="509172"/>
                  <a:pt x="1028925" y="507591"/>
                  <a:pt x="1028925" y="507591"/>
                </a:cubicBezTo>
                <a:cubicBezTo>
                  <a:pt x="1029860" y="507591"/>
                  <a:pt x="1030795" y="509172"/>
                  <a:pt x="1030795" y="509962"/>
                </a:cubicBezTo>
                <a:cubicBezTo>
                  <a:pt x="1031730" y="509962"/>
                  <a:pt x="1032666" y="508381"/>
                  <a:pt x="1032666" y="508381"/>
                </a:cubicBezTo>
                <a:cubicBezTo>
                  <a:pt x="1033598" y="508381"/>
                  <a:pt x="1034533" y="509962"/>
                  <a:pt x="1034533" y="509962"/>
                </a:cubicBezTo>
                <a:cubicBezTo>
                  <a:pt x="1035468" y="509962"/>
                  <a:pt x="1036404" y="508381"/>
                  <a:pt x="1036404" y="508381"/>
                </a:cubicBezTo>
                <a:cubicBezTo>
                  <a:pt x="1037339" y="508381"/>
                  <a:pt x="1038271" y="507591"/>
                  <a:pt x="1039206" y="507591"/>
                </a:cubicBezTo>
                <a:lnTo>
                  <a:pt x="1040142" y="509172"/>
                </a:lnTo>
                <a:cubicBezTo>
                  <a:pt x="1041077" y="509172"/>
                  <a:pt x="1042012" y="507591"/>
                  <a:pt x="1042944" y="507591"/>
                </a:cubicBezTo>
                <a:lnTo>
                  <a:pt x="1041077" y="506007"/>
                </a:lnTo>
                <a:lnTo>
                  <a:pt x="1042944" y="504426"/>
                </a:lnTo>
                <a:lnTo>
                  <a:pt x="1044815" y="506007"/>
                </a:lnTo>
                <a:cubicBezTo>
                  <a:pt x="1044815" y="506797"/>
                  <a:pt x="1045750" y="507591"/>
                  <a:pt x="1045750" y="508381"/>
                </a:cubicBezTo>
                <a:cubicBezTo>
                  <a:pt x="1046685" y="507591"/>
                  <a:pt x="1048553" y="506797"/>
                  <a:pt x="1048553" y="506797"/>
                </a:cubicBezTo>
                <a:cubicBezTo>
                  <a:pt x="1048553" y="506007"/>
                  <a:pt x="1046685" y="505217"/>
                  <a:pt x="1046685" y="505217"/>
                </a:cubicBezTo>
                <a:cubicBezTo>
                  <a:pt x="1045750" y="504426"/>
                  <a:pt x="1045750" y="503636"/>
                  <a:pt x="1044815" y="503636"/>
                </a:cubicBezTo>
                <a:cubicBezTo>
                  <a:pt x="1044815" y="502845"/>
                  <a:pt x="1043879" y="502052"/>
                  <a:pt x="1043879" y="501261"/>
                </a:cubicBezTo>
                <a:cubicBezTo>
                  <a:pt x="1042944" y="501261"/>
                  <a:pt x="1042012" y="499681"/>
                  <a:pt x="1042012" y="499681"/>
                </a:cubicBezTo>
                <a:cubicBezTo>
                  <a:pt x="1041077" y="499681"/>
                  <a:pt x="1040142" y="501261"/>
                  <a:pt x="1040142" y="501261"/>
                </a:cubicBezTo>
                <a:cubicBezTo>
                  <a:pt x="1039206" y="501261"/>
                  <a:pt x="1039206" y="499681"/>
                  <a:pt x="1038271" y="499681"/>
                </a:cubicBezTo>
                <a:cubicBezTo>
                  <a:pt x="1041077" y="497306"/>
                  <a:pt x="1043879" y="495725"/>
                  <a:pt x="1046685" y="494145"/>
                </a:cubicBezTo>
                <a:cubicBezTo>
                  <a:pt x="1046685" y="494145"/>
                  <a:pt x="1047617" y="494935"/>
                  <a:pt x="1048553" y="495725"/>
                </a:cubicBezTo>
                <a:lnTo>
                  <a:pt x="1049488" y="497306"/>
                </a:lnTo>
                <a:cubicBezTo>
                  <a:pt x="1049488" y="498100"/>
                  <a:pt x="1047617" y="498890"/>
                  <a:pt x="1047617" y="498890"/>
                </a:cubicBezTo>
                <a:cubicBezTo>
                  <a:pt x="1047617" y="499681"/>
                  <a:pt x="1048553" y="499681"/>
                  <a:pt x="1049488" y="500471"/>
                </a:cubicBezTo>
                <a:cubicBezTo>
                  <a:pt x="1050423" y="502052"/>
                  <a:pt x="1051358" y="502845"/>
                  <a:pt x="1052294" y="504426"/>
                </a:cubicBezTo>
                <a:cubicBezTo>
                  <a:pt x="1053226" y="503636"/>
                  <a:pt x="1054161" y="503636"/>
                  <a:pt x="1054161" y="502845"/>
                </a:cubicBezTo>
                <a:cubicBezTo>
                  <a:pt x="1055096" y="502052"/>
                  <a:pt x="1053226" y="501261"/>
                  <a:pt x="1053226" y="501261"/>
                </a:cubicBezTo>
                <a:cubicBezTo>
                  <a:pt x="1053226" y="500471"/>
                  <a:pt x="1055096" y="500471"/>
                  <a:pt x="1055096" y="499681"/>
                </a:cubicBezTo>
                <a:cubicBezTo>
                  <a:pt x="1055096" y="498890"/>
                  <a:pt x="1053226" y="498100"/>
                  <a:pt x="1053226" y="498100"/>
                </a:cubicBezTo>
                <a:cubicBezTo>
                  <a:pt x="1053226" y="497306"/>
                  <a:pt x="1055096" y="496516"/>
                  <a:pt x="1055096" y="496516"/>
                </a:cubicBezTo>
                <a:cubicBezTo>
                  <a:pt x="1056032" y="496516"/>
                  <a:pt x="1056967" y="494935"/>
                  <a:pt x="1057899" y="494935"/>
                </a:cubicBezTo>
                <a:cubicBezTo>
                  <a:pt x="1057899" y="494935"/>
                  <a:pt x="1058834" y="496516"/>
                  <a:pt x="1058834" y="497306"/>
                </a:cubicBezTo>
                <a:cubicBezTo>
                  <a:pt x="1058834" y="496516"/>
                  <a:pt x="1057899" y="498100"/>
                  <a:pt x="1056967" y="498100"/>
                </a:cubicBezTo>
                <a:cubicBezTo>
                  <a:pt x="1057899" y="498100"/>
                  <a:pt x="1057899" y="499681"/>
                  <a:pt x="1058834" y="499681"/>
                </a:cubicBezTo>
                <a:cubicBezTo>
                  <a:pt x="1058834" y="500471"/>
                  <a:pt x="1060705" y="498890"/>
                  <a:pt x="1060705" y="498890"/>
                </a:cubicBezTo>
                <a:lnTo>
                  <a:pt x="1062575" y="500471"/>
                </a:lnTo>
                <a:cubicBezTo>
                  <a:pt x="1062575" y="501261"/>
                  <a:pt x="1060705" y="501261"/>
                  <a:pt x="1060705" y="502052"/>
                </a:cubicBezTo>
                <a:cubicBezTo>
                  <a:pt x="1059769" y="502052"/>
                  <a:pt x="1061640" y="502845"/>
                  <a:pt x="1061640" y="503636"/>
                </a:cubicBezTo>
                <a:cubicBezTo>
                  <a:pt x="1062575" y="502845"/>
                  <a:pt x="1063507" y="502845"/>
                  <a:pt x="1063507" y="502052"/>
                </a:cubicBezTo>
                <a:cubicBezTo>
                  <a:pt x="1064443" y="502052"/>
                  <a:pt x="1066313" y="501261"/>
                  <a:pt x="1066313" y="501261"/>
                </a:cubicBezTo>
                <a:cubicBezTo>
                  <a:pt x="1066313" y="500471"/>
                  <a:pt x="1064443" y="499681"/>
                  <a:pt x="1064443" y="498890"/>
                </a:cubicBezTo>
                <a:lnTo>
                  <a:pt x="1066313" y="498100"/>
                </a:lnTo>
                <a:cubicBezTo>
                  <a:pt x="1066313" y="498100"/>
                  <a:pt x="1068181" y="498890"/>
                  <a:pt x="1068181" y="499681"/>
                </a:cubicBezTo>
                <a:cubicBezTo>
                  <a:pt x="1068181" y="499681"/>
                  <a:pt x="1069116" y="501261"/>
                  <a:pt x="1070051" y="501261"/>
                </a:cubicBezTo>
                <a:lnTo>
                  <a:pt x="1071922" y="499681"/>
                </a:lnTo>
                <a:cubicBezTo>
                  <a:pt x="1072854" y="500471"/>
                  <a:pt x="1072854" y="501261"/>
                  <a:pt x="1073789" y="502052"/>
                </a:cubicBezTo>
                <a:cubicBezTo>
                  <a:pt x="1073789" y="502052"/>
                  <a:pt x="1074724" y="502845"/>
                  <a:pt x="1074724" y="503636"/>
                </a:cubicBezTo>
                <a:cubicBezTo>
                  <a:pt x="1074724" y="503636"/>
                  <a:pt x="1072854" y="504426"/>
                  <a:pt x="1072854" y="505217"/>
                </a:cubicBezTo>
                <a:lnTo>
                  <a:pt x="1074724" y="506797"/>
                </a:lnTo>
                <a:lnTo>
                  <a:pt x="1076595" y="505217"/>
                </a:lnTo>
                <a:lnTo>
                  <a:pt x="1078462" y="503636"/>
                </a:lnTo>
                <a:cubicBezTo>
                  <a:pt x="1079397" y="503636"/>
                  <a:pt x="1080333" y="505217"/>
                  <a:pt x="1080333" y="506007"/>
                </a:cubicBezTo>
                <a:cubicBezTo>
                  <a:pt x="1080333" y="506007"/>
                  <a:pt x="1081268" y="507591"/>
                  <a:pt x="1082203" y="507591"/>
                </a:cubicBezTo>
                <a:lnTo>
                  <a:pt x="1084071" y="506007"/>
                </a:lnTo>
                <a:cubicBezTo>
                  <a:pt x="1085006" y="506797"/>
                  <a:pt x="1085006" y="507591"/>
                  <a:pt x="1085941" y="507591"/>
                </a:cubicBezTo>
                <a:cubicBezTo>
                  <a:pt x="1086876" y="509172"/>
                  <a:pt x="1087809" y="509962"/>
                  <a:pt x="1088744" y="511546"/>
                </a:cubicBezTo>
                <a:cubicBezTo>
                  <a:pt x="1088744" y="510753"/>
                  <a:pt x="1090614" y="510753"/>
                  <a:pt x="1090614" y="509962"/>
                </a:cubicBezTo>
                <a:cubicBezTo>
                  <a:pt x="1090614" y="509962"/>
                  <a:pt x="1088744" y="508381"/>
                  <a:pt x="1089679" y="508381"/>
                </a:cubicBezTo>
                <a:lnTo>
                  <a:pt x="1091550" y="506797"/>
                </a:lnTo>
                <a:lnTo>
                  <a:pt x="1089679" y="505217"/>
                </a:lnTo>
                <a:cubicBezTo>
                  <a:pt x="1088744" y="505217"/>
                  <a:pt x="1087809" y="506797"/>
                  <a:pt x="1087809" y="506797"/>
                </a:cubicBezTo>
                <a:cubicBezTo>
                  <a:pt x="1086876" y="505217"/>
                  <a:pt x="1085941" y="504426"/>
                  <a:pt x="1084071" y="502845"/>
                </a:cubicBezTo>
                <a:cubicBezTo>
                  <a:pt x="1085941" y="502052"/>
                  <a:pt x="1086876" y="501261"/>
                  <a:pt x="1088744" y="500471"/>
                </a:cubicBezTo>
                <a:cubicBezTo>
                  <a:pt x="1089679" y="501261"/>
                  <a:pt x="1090614" y="502845"/>
                  <a:pt x="1091550" y="503636"/>
                </a:cubicBezTo>
                <a:cubicBezTo>
                  <a:pt x="1092485" y="503636"/>
                  <a:pt x="1093417" y="502052"/>
                  <a:pt x="1094352" y="502845"/>
                </a:cubicBezTo>
                <a:cubicBezTo>
                  <a:pt x="1094352" y="502845"/>
                  <a:pt x="1095288" y="503636"/>
                  <a:pt x="1095288" y="504426"/>
                </a:cubicBezTo>
                <a:lnTo>
                  <a:pt x="1093417" y="505217"/>
                </a:lnTo>
                <a:cubicBezTo>
                  <a:pt x="1093417" y="506007"/>
                  <a:pt x="1094352" y="506797"/>
                  <a:pt x="1095288" y="507591"/>
                </a:cubicBezTo>
                <a:cubicBezTo>
                  <a:pt x="1095288" y="507591"/>
                  <a:pt x="1096223" y="508381"/>
                  <a:pt x="1096223" y="509172"/>
                </a:cubicBezTo>
                <a:cubicBezTo>
                  <a:pt x="1096223" y="508381"/>
                  <a:pt x="1099025" y="508381"/>
                  <a:pt x="1099025" y="507591"/>
                </a:cubicBezTo>
                <a:cubicBezTo>
                  <a:pt x="1099025" y="507591"/>
                  <a:pt x="1097155" y="506797"/>
                  <a:pt x="1097155" y="506007"/>
                </a:cubicBezTo>
                <a:cubicBezTo>
                  <a:pt x="1097155" y="506007"/>
                  <a:pt x="1099025" y="505217"/>
                  <a:pt x="1099025" y="504426"/>
                </a:cubicBezTo>
                <a:cubicBezTo>
                  <a:pt x="1099961" y="505217"/>
                  <a:pt x="1099961" y="506007"/>
                  <a:pt x="1100896" y="506797"/>
                </a:cubicBezTo>
                <a:lnTo>
                  <a:pt x="1102763" y="505217"/>
                </a:lnTo>
                <a:cubicBezTo>
                  <a:pt x="1103699" y="504426"/>
                  <a:pt x="1104634" y="504426"/>
                  <a:pt x="1104634" y="503636"/>
                </a:cubicBezTo>
                <a:cubicBezTo>
                  <a:pt x="1105569" y="504426"/>
                  <a:pt x="1105569" y="505217"/>
                  <a:pt x="1106504" y="505217"/>
                </a:cubicBezTo>
                <a:cubicBezTo>
                  <a:pt x="1107437" y="506007"/>
                  <a:pt x="1107437" y="506797"/>
                  <a:pt x="1108372" y="507591"/>
                </a:cubicBezTo>
                <a:lnTo>
                  <a:pt x="1109307" y="509172"/>
                </a:lnTo>
                <a:cubicBezTo>
                  <a:pt x="1110242" y="509172"/>
                  <a:pt x="1111178" y="507591"/>
                  <a:pt x="1112113" y="507591"/>
                </a:cubicBezTo>
                <a:lnTo>
                  <a:pt x="1113045" y="509172"/>
                </a:lnTo>
                <a:cubicBezTo>
                  <a:pt x="1113980" y="509172"/>
                  <a:pt x="1114916" y="508381"/>
                  <a:pt x="1115851" y="508381"/>
                </a:cubicBezTo>
                <a:cubicBezTo>
                  <a:pt x="1114916" y="507591"/>
                  <a:pt x="1113980" y="506797"/>
                  <a:pt x="1113980" y="506007"/>
                </a:cubicBezTo>
                <a:cubicBezTo>
                  <a:pt x="1113045" y="506007"/>
                  <a:pt x="1113045" y="505217"/>
                  <a:pt x="1112113" y="504426"/>
                </a:cubicBezTo>
                <a:lnTo>
                  <a:pt x="1110242" y="502845"/>
                </a:lnTo>
                <a:cubicBezTo>
                  <a:pt x="1111178" y="502845"/>
                  <a:pt x="1112113" y="501261"/>
                  <a:pt x="1113045" y="501261"/>
                </a:cubicBezTo>
                <a:cubicBezTo>
                  <a:pt x="1113045" y="501261"/>
                  <a:pt x="1114916" y="499681"/>
                  <a:pt x="1114916" y="500471"/>
                </a:cubicBezTo>
                <a:cubicBezTo>
                  <a:pt x="1115851" y="500471"/>
                  <a:pt x="1115851" y="502052"/>
                  <a:pt x="1116786" y="502052"/>
                </a:cubicBezTo>
                <a:cubicBezTo>
                  <a:pt x="1116786" y="502052"/>
                  <a:pt x="1117718" y="500471"/>
                  <a:pt x="1118653" y="500471"/>
                </a:cubicBezTo>
                <a:cubicBezTo>
                  <a:pt x="1118653" y="500471"/>
                  <a:pt x="1119589" y="502052"/>
                  <a:pt x="1120524" y="502052"/>
                </a:cubicBezTo>
                <a:cubicBezTo>
                  <a:pt x="1120524" y="502845"/>
                  <a:pt x="1121459" y="503636"/>
                  <a:pt x="1121459" y="504426"/>
                </a:cubicBezTo>
                <a:cubicBezTo>
                  <a:pt x="1122395" y="504426"/>
                  <a:pt x="1122395" y="505217"/>
                  <a:pt x="1123327" y="506007"/>
                </a:cubicBezTo>
                <a:cubicBezTo>
                  <a:pt x="1123327" y="506007"/>
                  <a:pt x="1124262" y="507591"/>
                  <a:pt x="1125197" y="507591"/>
                </a:cubicBezTo>
                <a:lnTo>
                  <a:pt x="1127065" y="506007"/>
                </a:lnTo>
                <a:cubicBezTo>
                  <a:pt x="1127065" y="506007"/>
                  <a:pt x="1128000" y="507591"/>
                  <a:pt x="1128935" y="508381"/>
                </a:cubicBezTo>
                <a:lnTo>
                  <a:pt x="1129870" y="509962"/>
                </a:lnTo>
                <a:cubicBezTo>
                  <a:pt x="1130806" y="509962"/>
                  <a:pt x="1131738" y="508381"/>
                  <a:pt x="1132673" y="508381"/>
                </a:cubicBezTo>
                <a:lnTo>
                  <a:pt x="1133608" y="509962"/>
                </a:lnTo>
                <a:cubicBezTo>
                  <a:pt x="1134544" y="509962"/>
                  <a:pt x="1135479" y="509172"/>
                  <a:pt x="1136414" y="509172"/>
                </a:cubicBezTo>
                <a:cubicBezTo>
                  <a:pt x="1136414" y="508381"/>
                  <a:pt x="1137346" y="507591"/>
                  <a:pt x="1138281" y="507591"/>
                </a:cubicBezTo>
                <a:lnTo>
                  <a:pt x="1139217" y="509172"/>
                </a:lnTo>
                <a:lnTo>
                  <a:pt x="1137346" y="510753"/>
                </a:lnTo>
                <a:cubicBezTo>
                  <a:pt x="1137346" y="510753"/>
                  <a:pt x="1139217" y="511546"/>
                  <a:pt x="1139217" y="512337"/>
                </a:cubicBezTo>
                <a:cubicBezTo>
                  <a:pt x="1139217" y="513127"/>
                  <a:pt x="1137346" y="513127"/>
                  <a:pt x="1137346" y="513917"/>
                </a:cubicBezTo>
                <a:cubicBezTo>
                  <a:pt x="1137346" y="513917"/>
                  <a:pt x="1138281" y="514708"/>
                  <a:pt x="1138281" y="515498"/>
                </a:cubicBezTo>
                <a:cubicBezTo>
                  <a:pt x="1139217" y="514708"/>
                  <a:pt x="1140152" y="514708"/>
                  <a:pt x="1141087" y="513917"/>
                </a:cubicBezTo>
                <a:cubicBezTo>
                  <a:pt x="1142023" y="513127"/>
                  <a:pt x="1143890" y="512337"/>
                  <a:pt x="1144825" y="511546"/>
                </a:cubicBezTo>
                <a:cubicBezTo>
                  <a:pt x="1144825" y="510753"/>
                  <a:pt x="1143890" y="509962"/>
                  <a:pt x="1142955" y="509962"/>
                </a:cubicBezTo>
                <a:cubicBezTo>
                  <a:pt x="1142955" y="509172"/>
                  <a:pt x="1142023" y="508381"/>
                  <a:pt x="1142023" y="507591"/>
                </a:cubicBezTo>
                <a:cubicBezTo>
                  <a:pt x="1141087" y="507591"/>
                  <a:pt x="1140152" y="506797"/>
                  <a:pt x="1140152" y="506007"/>
                </a:cubicBezTo>
                <a:cubicBezTo>
                  <a:pt x="1140152" y="506007"/>
                  <a:pt x="1142023" y="505217"/>
                  <a:pt x="1142023" y="504426"/>
                </a:cubicBezTo>
                <a:lnTo>
                  <a:pt x="1141087" y="502845"/>
                </a:lnTo>
                <a:cubicBezTo>
                  <a:pt x="1140152" y="502845"/>
                  <a:pt x="1139217" y="502052"/>
                  <a:pt x="1139217" y="501261"/>
                </a:cubicBezTo>
                <a:lnTo>
                  <a:pt x="1137346" y="502845"/>
                </a:lnTo>
                <a:cubicBezTo>
                  <a:pt x="1136414" y="502845"/>
                  <a:pt x="1135479" y="503636"/>
                  <a:pt x="1134544" y="503636"/>
                </a:cubicBezTo>
                <a:cubicBezTo>
                  <a:pt x="1134544" y="503636"/>
                  <a:pt x="1133608" y="502845"/>
                  <a:pt x="1133608" y="502052"/>
                </a:cubicBezTo>
                <a:cubicBezTo>
                  <a:pt x="1132673" y="501261"/>
                  <a:pt x="1131738" y="501261"/>
                  <a:pt x="1131738" y="500471"/>
                </a:cubicBezTo>
                <a:cubicBezTo>
                  <a:pt x="1130806" y="499681"/>
                  <a:pt x="1130806" y="498890"/>
                  <a:pt x="1129870" y="498890"/>
                </a:cubicBezTo>
                <a:cubicBezTo>
                  <a:pt x="1129870" y="498163"/>
                  <a:pt x="1129146" y="497438"/>
                  <a:pt x="1129014" y="496714"/>
                </a:cubicBezTo>
                <a:cubicBezTo>
                  <a:pt x="1129247" y="496818"/>
                  <a:pt x="1130022" y="495725"/>
                  <a:pt x="1130806" y="495725"/>
                </a:cubicBezTo>
                <a:lnTo>
                  <a:pt x="1131738" y="497306"/>
                </a:lnTo>
                <a:cubicBezTo>
                  <a:pt x="1132673" y="497306"/>
                  <a:pt x="1133608" y="495725"/>
                  <a:pt x="1134544" y="495725"/>
                </a:cubicBezTo>
                <a:cubicBezTo>
                  <a:pt x="1134544" y="495725"/>
                  <a:pt x="1135479" y="497306"/>
                  <a:pt x="1135479" y="498100"/>
                </a:cubicBezTo>
                <a:cubicBezTo>
                  <a:pt x="1136414" y="498100"/>
                  <a:pt x="1137346" y="499681"/>
                  <a:pt x="1137346" y="499681"/>
                </a:cubicBezTo>
                <a:cubicBezTo>
                  <a:pt x="1138281" y="499681"/>
                  <a:pt x="1139217" y="498100"/>
                  <a:pt x="1139217" y="498100"/>
                </a:cubicBezTo>
                <a:cubicBezTo>
                  <a:pt x="1140152" y="498100"/>
                  <a:pt x="1140152" y="499681"/>
                  <a:pt x="1141087" y="499681"/>
                </a:cubicBezTo>
                <a:cubicBezTo>
                  <a:pt x="1142023" y="499681"/>
                  <a:pt x="1142955" y="498100"/>
                  <a:pt x="1142955" y="498890"/>
                </a:cubicBezTo>
                <a:cubicBezTo>
                  <a:pt x="1143890" y="498890"/>
                  <a:pt x="1144825" y="499681"/>
                  <a:pt x="1144825" y="500471"/>
                </a:cubicBezTo>
                <a:cubicBezTo>
                  <a:pt x="1144825" y="500471"/>
                  <a:pt x="1145760" y="502052"/>
                  <a:pt x="1146696" y="502052"/>
                </a:cubicBezTo>
                <a:cubicBezTo>
                  <a:pt x="1146696" y="502052"/>
                  <a:pt x="1147628" y="500471"/>
                  <a:pt x="1148563" y="500471"/>
                </a:cubicBezTo>
                <a:lnTo>
                  <a:pt x="1150434" y="499681"/>
                </a:lnTo>
                <a:cubicBezTo>
                  <a:pt x="1151369" y="498890"/>
                  <a:pt x="1152301" y="498890"/>
                  <a:pt x="1152301" y="498100"/>
                </a:cubicBezTo>
                <a:cubicBezTo>
                  <a:pt x="1153236" y="498100"/>
                  <a:pt x="1154172" y="496516"/>
                  <a:pt x="1155107" y="496516"/>
                </a:cubicBezTo>
                <a:lnTo>
                  <a:pt x="1156042" y="498100"/>
                </a:lnTo>
                <a:cubicBezTo>
                  <a:pt x="1156974" y="498890"/>
                  <a:pt x="1156974" y="499681"/>
                  <a:pt x="1157909" y="500471"/>
                </a:cubicBezTo>
                <a:cubicBezTo>
                  <a:pt x="1158845" y="500471"/>
                  <a:pt x="1158845" y="501261"/>
                  <a:pt x="1159780" y="502052"/>
                </a:cubicBezTo>
                <a:cubicBezTo>
                  <a:pt x="1159780" y="502845"/>
                  <a:pt x="1160715" y="502845"/>
                  <a:pt x="1160715" y="503636"/>
                </a:cubicBezTo>
                <a:cubicBezTo>
                  <a:pt x="1161647" y="504426"/>
                  <a:pt x="1162583" y="505217"/>
                  <a:pt x="1162583" y="505217"/>
                </a:cubicBezTo>
                <a:lnTo>
                  <a:pt x="1164453" y="504426"/>
                </a:lnTo>
                <a:cubicBezTo>
                  <a:pt x="1165388" y="503636"/>
                  <a:pt x="1166324" y="503636"/>
                  <a:pt x="1167256" y="502845"/>
                </a:cubicBezTo>
                <a:cubicBezTo>
                  <a:pt x="1167256" y="502845"/>
                  <a:pt x="1168191" y="501261"/>
                  <a:pt x="1169126" y="501261"/>
                </a:cubicBezTo>
                <a:cubicBezTo>
                  <a:pt x="1169126" y="501261"/>
                  <a:pt x="1170062" y="502845"/>
                  <a:pt x="1170997" y="503636"/>
                </a:cubicBezTo>
                <a:cubicBezTo>
                  <a:pt x="1170997" y="503636"/>
                  <a:pt x="1171929" y="504426"/>
                  <a:pt x="1171929" y="505217"/>
                </a:cubicBezTo>
                <a:cubicBezTo>
                  <a:pt x="1172864" y="505217"/>
                  <a:pt x="1173799" y="503636"/>
                  <a:pt x="1173799" y="503636"/>
                </a:cubicBezTo>
                <a:cubicBezTo>
                  <a:pt x="1174735" y="503636"/>
                  <a:pt x="1175670" y="505217"/>
                  <a:pt x="1175670" y="505217"/>
                </a:cubicBezTo>
                <a:cubicBezTo>
                  <a:pt x="1176605" y="505217"/>
                  <a:pt x="1177537" y="504426"/>
                  <a:pt x="1177537" y="504426"/>
                </a:cubicBezTo>
                <a:cubicBezTo>
                  <a:pt x="1178473" y="503636"/>
                  <a:pt x="1176605" y="502845"/>
                  <a:pt x="1176605" y="502052"/>
                </a:cubicBezTo>
                <a:lnTo>
                  <a:pt x="1178473" y="501261"/>
                </a:lnTo>
                <a:cubicBezTo>
                  <a:pt x="1178473" y="500471"/>
                  <a:pt x="1176605" y="499681"/>
                  <a:pt x="1176605" y="498890"/>
                </a:cubicBezTo>
                <a:lnTo>
                  <a:pt x="1178473" y="498100"/>
                </a:lnTo>
                <a:lnTo>
                  <a:pt x="1180343" y="499681"/>
                </a:lnTo>
                <a:lnTo>
                  <a:pt x="1182211" y="498100"/>
                </a:lnTo>
                <a:cubicBezTo>
                  <a:pt x="1183146" y="498100"/>
                  <a:pt x="1184081" y="499681"/>
                  <a:pt x="1184081" y="499681"/>
                </a:cubicBezTo>
                <a:cubicBezTo>
                  <a:pt x="1185016" y="500471"/>
                  <a:pt x="1185016" y="501261"/>
                  <a:pt x="1185952" y="502052"/>
                </a:cubicBezTo>
                <a:lnTo>
                  <a:pt x="1186884" y="503636"/>
                </a:lnTo>
                <a:cubicBezTo>
                  <a:pt x="1187819" y="503636"/>
                  <a:pt x="1188754" y="502052"/>
                  <a:pt x="1189690" y="502052"/>
                </a:cubicBezTo>
                <a:lnTo>
                  <a:pt x="1187819" y="500471"/>
                </a:lnTo>
                <a:lnTo>
                  <a:pt x="1189690" y="498890"/>
                </a:lnTo>
                <a:cubicBezTo>
                  <a:pt x="1190625" y="498890"/>
                  <a:pt x="1191557" y="498100"/>
                  <a:pt x="1191557" y="498100"/>
                </a:cubicBezTo>
                <a:cubicBezTo>
                  <a:pt x="1192492" y="498100"/>
                  <a:pt x="1193427" y="498890"/>
                  <a:pt x="1193427" y="499681"/>
                </a:cubicBezTo>
                <a:cubicBezTo>
                  <a:pt x="1194363" y="500471"/>
                  <a:pt x="1194363" y="500471"/>
                  <a:pt x="1195298" y="501261"/>
                </a:cubicBezTo>
                <a:cubicBezTo>
                  <a:pt x="1196233" y="502052"/>
                  <a:pt x="1196233" y="502845"/>
                  <a:pt x="1197165" y="502845"/>
                </a:cubicBezTo>
                <a:cubicBezTo>
                  <a:pt x="1197165" y="503636"/>
                  <a:pt x="1198101" y="504426"/>
                  <a:pt x="1198101" y="505217"/>
                </a:cubicBezTo>
                <a:cubicBezTo>
                  <a:pt x="1199036" y="505217"/>
                  <a:pt x="1199971" y="503636"/>
                  <a:pt x="1200906" y="503636"/>
                </a:cubicBezTo>
                <a:cubicBezTo>
                  <a:pt x="1199971" y="503636"/>
                  <a:pt x="1199036" y="502052"/>
                  <a:pt x="1199036" y="502052"/>
                </a:cubicBezTo>
                <a:cubicBezTo>
                  <a:pt x="1199036" y="501261"/>
                  <a:pt x="1200906" y="500471"/>
                  <a:pt x="1200906" y="500471"/>
                </a:cubicBezTo>
                <a:cubicBezTo>
                  <a:pt x="1201839" y="499681"/>
                  <a:pt x="1202774" y="499681"/>
                  <a:pt x="1202774" y="498890"/>
                </a:cubicBezTo>
                <a:cubicBezTo>
                  <a:pt x="1203709" y="498890"/>
                  <a:pt x="1204644" y="498100"/>
                  <a:pt x="1205580" y="497306"/>
                </a:cubicBezTo>
                <a:lnTo>
                  <a:pt x="1206515" y="499681"/>
                </a:lnTo>
                <a:lnTo>
                  <a:pt x="1208382" y="501261"/>
                </a:lnTo>
                <a:lnTo>
                  <a:pt x="1210253" y="499681"/>
                </a:lnTo>
                <a:cubicBezTo>
                  <a:pt x="1210253" y="499681"/>
                  <a:pt x="1212120" y="498100"/>
                  <a:pt x="1212120" y="498890"/>
                </a:cubicBezTo>
                <a:cubicBezTo>
                  <a:pt x="1213055" y="498890"/>
                  <a:pt x="1213991" y="499681"/>
                  <a:pt x="1213991" y="500471"/>
                </a:cubicBezTo>
                <a:cubicBezTo>
                  <a:pt x="1213991" y="500471"/>
                  <a:pt x="1214926" y="502052"/>
                  <a:pt x="1215861" y="502052"/>
                </a:cubicBezTo>
                <a:lnTo>
                  <a:pt x="1217729" y="500471"/>
                </a:lnTo>
                <a:cubicBezTo>
                  <a:pt x="1218664" y="500471"/>
                  <a:pt x="1219599" y="499681"/>
                  <a:pt x="1219599" y="499681"/>
                </a:cubicBezTo>
                <a:cubicBezTo>
                  <a:pt x="1219599" y="498890"/>
                  <a:pt x="1221467" y="498100"/>
                  <a:pt x="1222402" y="498100"/>
                </a:cubicBezTo>
                <a:lnTo>
                  <a:pt x="1223337" y="499681"/>
                </a:lnTo>
                <a:cubicBezTo>
                  <a:pt x="1224272" y="500471"/>
                  <a:pt x="1225208" y="501261"/>
                  <a:pt x="1225208" y="501261"/>
                </a:cubicBezTo>
                <a:cubicBezTo>
                  <a:pt x="1225208" y="502052"/>
                  <a:pt x="1223337" y="502845"/>
                  <a:pt x="1223337" y="502845"/>
                </a:cubicBezTo>
                <a:cubicBezTo>
                  <a:pt x="1223337" y="503636"/>
                  <a:pt x="1224272" y="504426"/>
                  <a:pt x="1224272" y="504426"/>
                </a:cubicBezTo>
                <a:cubicBezTo>
                  <a:pt x="1224272" y="505217"/>
                  <a:pt x="1222402" y="505217"/>
                  <a:pt x="1222402" y="506007"/>
                </a:cubicBezTo>
                <a:cubicBezTo>
                  <a:pt x="1222402" y="506797"/>
                  <a:pt x="1224272" y="507591"/>
                  <a:pt x="1224272" y="507591"/>
                </a:cubicBezTo>
                <a:cubicBezTo>
                  <a:pt x="1224272" y="508381"/>
                  <a:pt x="1222402" y="508381"/>
                  <a:pt x="1222402" y="509172"/>
                </a:cubicBezTo>
                <a:lnTo>
                  <a:pt x="1223337" y="510753"/>
                </a:lnTo>
                <a:cubicBezTo>
                  <a:pt x="1223337" y="510753"/>
                  <a:pt x="1225208" y="509172"/>
                  <a:pt x="1226143" y="509172"/>
                </a:cubicBezTo>
                <a:cubicBezTo>
                  <a:pt x="1226143" y="509962"/>
                  <a:pt x="1227075" y="511546"/>
                  <a:pt x="1227075" y="511546"/>
                </a:cubicBezTo>
                <a:cubicBezTo>
                  <a:pt x="1228010" y="511546"/>
                  <a:pt x="1228946" y="509962"/>
                  <a:pt x="1228946" y="509962"/>
                </a:cubicBezTo>
                <a:lnTo>
                  <a:pt x="1228010" y="508381"/>
                </a:lnTo>
                <a:cubicBezTo>
                  <a:pt x="1227075" y="507591"/>
                  <a:pt x="1227075" y="506797"/>
                  <a:pt x="1226143" y="506797"/>
                </a:cubicBezTo>
                <a:cubicBezTo>
                  <a:pt x="1226143" y="506007"/>
                  <a:pt x="1225208" y="505217"/>
                  <a:pt x="1224272" y="504426"/>
                </a:cubicBezTo>
                <a:lnTo>
                  <a:pt x="1227075" y="503636"/>
                </a:lnTo>
                <a:cubicBezTo>
                  <a:pt x="1227075" y="502845"/>
                  <a:pt x="1225208" y="502052"/>
                  <a:pt x="1225208" y="501261"/>
                </a:cubicBezTo>
                <a:lnTo>
                  <a:pt x="1227075" y="500471"/>
                </a:lnTo>
                <a:cubicBezTo>
                  <a:pt x="1227075" y="499681"/>
                  <a:pt x="1226143" y="498890"/>
                  <a:pt x="1225208" y="498100"/>
                </a:cubicBezTo>
                <a:cubicBezTo>
                  <a:pt x="1225208" y="498100"/>
                  <a:pt x="1224272" y="497306"/>
                  <a:pt x="1224272" y="496516"/>
                </a:cubicBezTo>
                <a:lnTo>
                  <a:pt x="1222402" y="494935"/>
                </a:lnTo>
                <a:cubicBezTo>
                  <a:pt x="1222402" y="494145"/>
                  <a:pt x="1224272" y="494145"/>
                  <a:pt x="1224272" y="493351"/>
                </a:cubicBezTo>
                <a:cubicBezTo>
                  <a:pt x="1225208" y="493351"/>
                  <a:pt x="1225208" y="494935"/>
                  <a:pt x="1226143" y="494935"/>
                </a:cubicBezTo>
                <a:cubicBezTo>
                  <a:pt x="1226143" y="495725"/>
                  <a:pt x="1228010" y="494145"/>
                  <a:pt x="1228010" y="494145"/>
                </a:cubicBezTo>
                <a:lnTo>
                  <a:pt x="1229881" y="495725"/>
                </a:lnTo>
                <a:cubicBezTo>
                  <a:pt x="1229881" y="496516"/>
                  <a:pt x="1228010" y="496516"/>
                  <a:pt x="1228010" y="497306"/>
                </a:cubicBezTo>
                <a:lnTo>
                  <a:pt x="1228946" y="498890"/>
                </a:lnTo>
                <a:cubicBezTo>
                  <a:pt x="1229881" y="498890"/>
                  <a:pt x="1230816" y="497306"/>
                  <a:pt x="1231748" y="497306"/>
                </a:cubicBezTo>
                <a:lnTo>
                  <a:pt x="1232683" y="498890"/>
                </a:lnTo>
                <a:cubicBezTo>
                  <a:pt x="1233619" y="499681"/>
                  <a:pt x="1234554" y="498100"/>
                  <a:pt x="1235489" y="498100"/>
                </a:cubicBezTo>
                <a:lnTo>
                  <a:pt x="1236425" y="499681"/>
                </a:lnTo>
                <a:cubicBezTo>
                  <a:pt x="1237357" y="499681"/>
                  <a:pt x="1238292" y="498100"/>
                  <a:pt x="1238292" y="498100"/>
                </a:cubicBezTo>
                <a:cubicBezTo>
                  <a:pt x="1239227" y="498100"/>
                  <a:pt x="1240162" y="499681"/>
                  <a:pt x="1240162" y="500471"/>
                </a:cubicBezTo>
                <a:cubicBezTo>
                  <a:pt x="1241095" y="500471"/>
                  <a:pt x="1242030" y="498890"/>
                  <a:pt x="1242030" y="498890"/>
                </a:cubicBezTo>
                <a:cubicBezTo>
                  <a:pt x="1242965" y="498890"/>
                  <a:pt x="1243900" y="500471"/>
                  <a:pt x="1243900" y="500471"/>
                </a:cubicBezTo>
                <a:cubicBezTo>
                  <a:pt x="1244836" y="500471"/>
                  <a:pt x="1245768" y="498890"/>
                  <a:pt x="1245768" y="498890"/>
                </a:cubicBezTo>
                <a:cubicBezTo>
                  <a:pt x="1246703" y="498890"/>
                  <a:pt x="1247638" y="498100"/>
                  <a:pt x="1248574" y="498100"/>
                </a:cubicBezTo>
                <a:cubicBezTo>
                  <a:pt x="1248574" y="497306"/>
                  <a:pt x="1249509" y="496516"/>
                  <a:pt x="1250444" y="496516"/>
                </a:cubicBezTo>
                <a:cubicBezTo>
                  <a:pt x="1250444" y="496516"/>
                  <a:pt x="1251376" y="498100"/>
                  <a:pt x="1252311" y="498100"/>
                </a:cubicBezTo>
                <a:cubicBezTo>
                  <a:pt x="1252311" y="498100"/>
                  <a:pt x="1253247" y="496516"/>
                  <a:pt x="1254182" y="496516"/>
                </a:cubicBezTo>
                <a:cubicBezTo>
                  <a:pt x="1254182" y="497306"/>
                  <a:pt x="1255117" y="498890"/>
                  <a:pt x="1255117" y="498890"/>
                </a:cubicBezTo>
                <a:cubicBezTo>
                  <a:pt x="1256053" y="498890"/>
                  <a:pt x="1256985" y="497306"/>
                  <a:pt x="1257920" y="497306"/>
                </a:cubicBezTo>
                <a:cubicBezTo>
                  <a:pt x="1257920" y="496516"/>
                  <a:pt x="1258855" y="496516"/>
                  <a:pt x="1259790" y="495725"/>
                </a:cubicBezTo>
                <a:cubicBezTo>
                  <a:pt x="1258855" y="495725"/>
                  <a:pt x="1258855" y="494935"/>
                  <a:pt x="1257920" y="494145"/>
                </a:cubicBezTo>
                <a:cubicBezTo>
                  <a:pt x="1257920" y="493351"/>
                  <a:pt x="1256985" y="493351"/>
                  <a:pt x="1256985" y="492561"/>
                </a:cubicBezTo>
                <a:cubicBezTo>
                  <a:pt x="1256053" y="491770"/>
                  <a:pt x="1255117" y="490980"/>
                  <a:pt x="1255117" y="490980"/>
                </a:cubicBezTo>
                <a:cubicBezTo>
                  <a:pt x="1255117" y="490189"/>
                  <a:pt x="1256985" y="489396"/>
                  <a:pt x="1256985" y="489396"/>
                </a:cubicBezTo>
                <a:cubicBezTo>
                  <a:pt x="1257920" y="489396"/>
                  <a:pt x="1257920" y="490980"/>
                  <a:pt x="1258855" y="490980"/>
                </a:cubicBezTo>
                <a:lnTo>
                  <a:pt x="1259790" y="492561"/>
                </a:lnTo>
                <a:cubicBezTo>
                  <a:pt x="1260726" y="493351"/>
                  <a:pt x="1261658" y="494145"/>
                  <a:pt x="1261658" y="494935"/>
                </a:cubicBezTo>
                <a:cubicBezTo>
                  <a:pt x="1262593" y="494935"/>
                  <a:pt x="1262593" y="495725"/>
                  <a:pt x="1263528" y="496516"/>
                </a:cubicBezTo>
                <a:cubicBezTo>
                  <a:pt x="1263528" y="497306"/>
                  <a:pt x="1264464" y="497306"/>
                  <a:pt x="1265399" y="498100"/>
                </a:cubicBezTo>
                <a:cubicBezTo>
                  <a:pt x="1265399" y="498890"/>
                  <a:pt x="1266334" y="499681"/>
                  <a:pt x="1266334" y="499681"/>
                </a:cubicBezTo>
                <a:cubicBezTo>
                  <a:pt x="1267266" y="499681"/>
                  <a:pt x="1268202" y="498890"/>
                  <a:pt x="1268202" y="498890"/>
                </a:cubicBezTo>
                <a:cubicBezTo>
                  <a:pt x="1269137" y="498890"/>
                  <a:pt x="1270072" y="500471"/>
                  <a:pt x="1270072" y="500471"/>
                </a:cubicBezTo>
                <a:cubicBezTo>
                  <a:pt x="1271004" y="500471"/>
                  <a:pt x="1271939" y="498890"/>
                  <a:pt x="1271939" y="498890"/>
                </a:cubicBezTo>
                <a:cubicBezTo>
                  <a:pt x="1272875" y="498890"/>
                  <a:pt x="1273810" y="498100"/>
                  <a:pt x="1274745" y="497306"/>
                </a:cubicBezTo>
                <a:cubicBezTo>
                  <a:pt x="1274745" y="497306"/>
                  <a:pt x="1275677" y="496516"/>
                  <a:pt x="1276613" y="496516"/>
                </a:cubicBezTo>
                <a:cubicBezTo>
                  <a:pt x="1276613" y="496516"/>
                  <a:pt x="1277548" y="498100"/>
                  <a:pt x="1278483" y="498100"/>
                </a:cubicBezTo>
                <a:lnTo>
                  <a:pt x="1280354" y="496516"/>
                </a:lnTo>
                <a:lnTo>
                  <a:pt x="1278483" y="494935"/>
                </a:lnTo>
                <a:cubicBezTo>
                  <a:pt x="1278483" y="494145"/>
                  <a:pt x="1277548" y="494145"/>
                  <a:pt x="1276613" y="493351"/>
                </a:cubicBezTo>
                <a:cubicBezTo>
                  <a:pt x="1276613" y="492561"/>
                  <a:pt x="1275677" y="491770"/>
                  <a:pt x="1275677" y="491770"/>
                </a:cubicBezTo>
                <a:cubicBezTo>
                  <a:pt x="1275677" y="490980"/>
                  <a:pt x="1273810" y="492561"/>
                  <a:pt x="1272875" y="492561"/>
                </a:cubicBezTo>
                <a:lnTo>
                  <a:pt x="1271939" y="490980"/>
                </a:lnTo>
                <a:lnTo>
                  <a:pt x="1270072" y="489396"/>
                </a:lnTo>
                <a:lnTo>
                  <a:pt x="1271939" y="487815"/>
                </a:lnTo>
                <a:cubicBezTo>
                  <a:pt x="1272875" y="488605"/>
                  <a:pt x="1272875" y="489396"/>
                  <a:pt x="1273810" y="489396"/>
                </a:cubicBezTo>
                <a:cubicBezTo>
                  <a:pt x="1274745" y="489396"/>
                  <a:pt x="1274745" y="488605"/>
                  <a:pt x="1275677" y="488605"/>
                </a:cubicBezTo>
                <a:cubicBezTo>
                  <a:pt x="1276613" y="488605"/>
                  <a:pt x="1276613" y="490189"/>
                  <a:pt x="1277548" y="490189"/>
                </a:cubicBezTo>
                <a:lnTo>
                  <a:pt x="1279418" y="488605"/>
                </a:lnTo>
                <a:cubicBezTo>
                  <a:pt x="1280354" y="489396"/>
                  <a:pt x="1280354" y="490189"/>
                  <a:pt x="1281286" y="490189"/>
                </a:cubicBezTo>
                <a:cubicBezTo>
                  <a:pt x="1281286" y="490980"/>
                  <a:pt x="1282221" y="491770"/>
                  <a:pt x="1283156" y="492561"/>
                </a:cubicBezTo>
                <a:lnTo>
                  <a:pt x="1280354" y="493351"/>
                </a:lnTo>
                <a:cubicBezTo>
                  <a:pt x="1280354" y="494145"/>
                  <a:pt x="1282221" y="494935"/>
                  <a:pt x="1282221" y="495725"/>
                </a:cubicBezTo>
                <a:cubicBezTo>
                  <a:pt x="1282221" y="495725"/>
                  <a:pt x="1283156" y="496516"/>
                  <a:pt x="1284092" y="497306"/>
                </a:cubicBezTo>
                <a:cubicBezTo>
                  <a:pt x="1284092" y="497306"/>
                  <a:pt x="1285027" y="498100"/>
                  <a:pt x="1285027" y="498890"/>
                </a:cubicBezTo>
                <a:cubicBezTo>
                  <a:pt x="1285959" y="498100"/>
                  <a:pt x="1287829" y="498100"/>
                  <a:pt x="1287829" y="497306"/>
                </a:cubicBezTo>
                <a:cubicBezTo>
                  <a:pt x="1287829" y="497306"/>
                  <a:pt x="1285959" y="496516"/>
                  <a:pt x="1285959" y="495725"/>
                </a:cubicBezTo>
                <a:cubicBezTo>
                  <a:pt x="1285959" y="495725"/>
                  <a:pt x="1287829" y="494935"/>
                  <a:pt x="1287829" y="494145"/>
                </a:cubicBezTo>
                <a:cubicBezTo>
                  <a:pt x="1288765" y="494145"/>
                  <a:pt x="1289700" y="493351"/>
                  <a:pt x="1289700" y="493351"/>
                </a:cubicBezTo>
                <a:cubicBezTo>
                  <a:pt x="1290635" y="492561"/>
                  <a:pt x="1288765" y="491770"/>
                  <a:pt x="1288765" y="490980"/>
                </a:cubicBezTo>
                <a:lnTo>
                  <a:pt x="1290635" y="490189"/>
                </a:lnTo>
                <a:cubicBezTo>
                  <a:pt x="1291567" y="489396"/>
                  <a:pt x="1291567" y="489396"/>
                  <a:pt x="1292503" y="488605"/>
                </a:cubicBezTo>
                <a:cubicBezTo>
                  <a:pt x="1292503" y="489396"/>
                  <a:pt x="1294373" y="489396"/>
                  <a:pt x="1294373" y="490189"/>
                </a:cubicBezTo>
                <a:cubicBezTo>
                  <a:pt x="1294373" y="490980"/>
                  <a:pt x="1292503" y="490980"/>
                  <a:pt x="1292503" y="491770"/>
                </a:cubicBezTo>
                <a:lnTo>
                  <a:pt x="1293438" y="493351"/>
                </a:lnTo>
                <a:cubicBezTo>
                  <a:pt x="1294373" y="494145"/>
                  <a:pt x="1295308" y="494935"/>
                  <a:pt x="1295308" y="494935"/>
                </a:cubicBezTo>
                <a:cubicBezTo>
                  <a:pt x="1296241" y="496516"/>
                  <a:pt x="1297176" y="497306"/>
                  <a:pt x="1299046" y="498890"/>
                </a:cubicBezTo>
                <a:cubicBezTo>
                  <a:pt x="1299046" y="498100"/>
                  <a:pt x="1300914" y="498100"/>
                  <a:pt x="1300914" y="497306"/>
                </a:cubicBezTo>
                <a:cubicBezTo>
                  <a:pt x="1300914" y="497306"/>
                  <a:pt x="1302784" y="496516"/>
                  <a:pt x="1302784" y="495725"/>
                </a:cubicBezTo>
                <a:cubicBezTo>
                  <a:pt x="1302784" y="495725"/>
                  <a:pt x="1300914" y="494935"/>
                  <a:pt x="1300914" y="494145"/>
                </a:cubicBezTo>
                <a:cubicBezTo>
                  <a:pt x="1300914" y="494145"/>
                  <a:pt x="1299046" y="493351"/>
                  <a:pt x="1299982" y="492561"/>
                </a:cubicBezTo>
                <a:cubicBezTo>
                  <a:pt x="1299982" y="491770"/>
                  <a:pt x="1301849" y="491770"/>
                  <a:pt x="1301849" y="490980"/>
                </a:cubicBezTo>
                <a:lnTo>
                  <a:pt x="1299982" y="489396"/>
                </a:lnTo>
                <a:lnTo>
                  <a:pt x="1298111" y="487815"/>
                </a:lnTo>
                <a:cubicBezTo>
                  <a:pt x="1298111" y="487815"/>
                  <a:pt x="1299982" y="486234"/>
                  <a:pt x="1300914" y="486234"/>
                </a:cubicBezTo>
                <a:cubicBezTo>
                  <a:pt x="1300914" y="486234"/>
                  <a:pt x="1301849" y="484650"/>
                  <a:pt x="1302784" y="484650"/>
                </a:cubicBezTo>
                <a:cubicBezTo>
                  <a:pt x="1302784" y="484650"/>
                  <a:pt x="1303720" y="487025"/>
                  <a:pt x="1304655" y="487025"/>
                </a:cubicBezTo>
                <a:cubicBezTo>
                  <a:pt x="1303720" y="487025"/>
                  <a:pt x="1302784" y="487815"/>
                  <a:pt x="1301849" y="487815"/>
                </a:cubicBezTo>
                <a:cubicBezTo>
                  <a:pt x="1302784" y="488605"/>
                  <a:pt x="1302784" y="489396"/>
                  <a:pt x="1303720" y="490189"/>
                </a:cubicBezTo>
                <a:lnTo>
                  <a:pt x="1305587" y="488605"/>
                </a:lnTo>
                <a:cubicBezTo>
                  <a:pt x="1306522" y="488605"/>
                  <a:pt x="1307457" y="490189"/>
                  <a:pt x="1307457" y="490189"/>
                </a:cubicBezTo>
                <a:cubicBezTo>
                  <a:pt x="1307457" y="490980"/>
                  <a:pt x="1309328" y="491770"/>
                  <a:pt x="1309328" y="491770"/>
                </a:cubicBezTo>
                <a:cubicBezTo>
                  <a:pt x="1309328" y="492561"/>
                  <a:pt x="1307457" y="493351"/>
                  <a:pt x="1306522" y="493351"/>
                </a:cubicBezTo>
                <a:cubicBezTo>
                  <a:pt x="1306522" y="493351"/>
                  <a:pt x="1304655" y="494145"/>
                  <a:pt x="1304655" y="494935"/>
                </a:cubicBezTo>
                <a:cubicBezTo>
                  <a:pt x="1304655" y="494935"/>
                  <a:pt x="1306522" y="495725"/>
                  <a:pt x="1306522" y="496516"/>
                </a:cubicBezTo>
                <a:cubicBezTo>
                  <a:pt x="1307457" y="495725"/>
                  <a:pt x="1307457" y="495725"/>
                  <a:pt x="1308393" y="494935"/>
                </a:cubicBezTo>
                <a:cubicBezTo>
                  <a:pt x="1309328" y="494935"/>
                  <a:pt x="1310263" y="494145"/>
                  <a:pt x="1310263" y="494145"/>
                </a:cubicBezTo>
                <a:cubicBezTo>
                  <a:pt x="1311195" y="493351"/>
                  <a:pt x="1309328" y="492561"/>
                  <a:pt x="1309328" y="491770"/>
                </a:cubicBezTo>
                <a:lnTo>
                  <a:pt x="1311195" y="490980"/>
                </a:lnTo>
                <a:cubicBezTo>
                  <a:pt x="1311195" y="490189"/>
                  <a:pt x="1313066" y="489396"/>
                  <a:pt x="1313066" y="489396"/>
                </a:cubicBezTo>
                <a:lnTo>
                  <a:pt x="1314936" y="490980"/>
                </a:lnTo>
                <a:cubicBezTo>
                  <a:pt x="1314936" y="490980"/>
                  <a:pt x="1315869" y="492561"/>
                  <a:pt x="1316804" y="492561"/>
                </a:cubicBezTo>
                <a:cubicBezTo>
                  <a:pt x="1316804" y="492561"/>
                  <a:pt x="1317739" y="491770"/>
                  <a:pt x="1318674" y="491770"/>
                </a:cubicBezTo>
                <a:cubicBezTo>
                  <a:pt x="1318674" y="490980"/>
                  <a:pt x="1320545" y="490189"/>
                  <a:pt x="1320545" y="490189"/>
                </a:cubicBezTo>
                <a:cubicBezTo>
                  <a:pt x="1320545" y="490189"/>
                  <a:pt x="1319610" y="488605"/>
                  <a:pt x="1318674" y="488605"/>
                </a:cubicBezTo>
                <a:cubicBezTo>
                  <a:pt x="1318674" y="487815"/>
                  <a:pt x="1317739" y="487025"/>
                  <a:pt x="1317739" y="487025"/>
                </a:cubicBezTo>
                <a:cubicBezTo>
                  <a:pt x="1318674" y="485444"/>
                  <a:pt x="1320545" y="484650"/>
                  <a:pt x="1321477" y="483860"/>
                </a:cubicBezTo>
                <a:cubicBezTo>
                  <a:pt x="1322412" y="484650"/>
                  <a:pt x="1322412" y="485444"/>
                  <a:pt x="1323348" y="485444"/>
                </a:cubicBezTo>
                <a:cubicBezTo>
                  <a:pt x="1323348" y="486234"/>
                  <a:pt x="1324283" y="487025"/>
                  <a:pt x="1324283" y="487815"/>
                </a:cubicBezTo>
                <a:cubicBezTo>
                  <a:pt x="1325218" y="487815"/>
                  <a:pt x="1326150" y="488605"/>
                  <a:pt x="1326150" y="489396"/>
                </a:cubicBezTo>
                <a:cubicBezTo>
                  <a:pt x="1326150" y="489396"/>
                  <a:pt x="1324283" y="490189"/>
                  <a:pt x="1324283" y="490980"/>
                </a:cubicBezTo>
                <a:cubicBezTo>
                  <a:pt x="1324283" y="490980"/>
                  <a:pt x="1325218" y="491770"/>
                  <a:pt x="1326150" y="492561"/>
                </a:cubicBezTo>
                <a:lnTo>
                  <a:pt x="1326956" y="491880"/>
                </a:lnTo>
                <a:cubicBezTo>
                  <a:pt x="1326588" y="491613"/>
                  <a:pt x="1326257" y="491301"/>
                  <a:pt x="1326257" y="490980"/>
                </a:cubicBezTo>
                <a:lnTo>
                  <a:pt x="1328128" y="489396"/>
                </a:lnTo>
                <a:lnTo>
                  <a:pt x="1329995" y="490980"/>
                </a:lnTo>
                <a:cubicBezTo>
                  <a:pt x="1330930" y="490980"/>
                  <a:pt x="1330930" y="489396"/>
                  <a:pt x="1331866" y="489396"/>
                </a:cubicBezTo>
                <a:cubicBezTo>
                  <a:pt x="1331866" y="488605"/>
                  <a:pt x="1332801" y="487815"/>
                  <a:pt x="1332801" y="487025"/>
                </a:cubicBezTo>
                <a:cubicBezTo>
                  <a:pt x="1333695" y="487780"/>
                  <a:pt x="1335402" y="488517"/>
                  <a:pt x="1335550" y="488583"/>
                </a:cubicBezTo>
                <a:cubicBezTo>
                  <a:pt x="1335701" y="488517"/>
                  <a:pt x="1337408" y="487780"/>
                  <a:pt x="1338302" y="487025"/>
                </a:cubicBezTo>
                <a:cubicBezTo>
                  <a:pt x="1338302" y="487815"/>
                  <a:pt x="1339238" y="488605"/>
                  <a:pt x="1339238" y="489396"/>
                </a:cubicBezTo>
                <a:cubicBezTo>
                  <a:pt x="1340173" y="489396"/>
                  <a:pt x="1340173" y="490980"/>
                  <a:pt x="1341105" y="490980"/>
                </a:cubicBezTo>
                <a:lnTo>
                  <a:pt x="1342976" y="489396"/>
                </a:lnTo>
                <a:lnTo>
                  <a:pt x="1344846" y="490980"/>
                </a:lnTo>
                <a:cubicBezTo>
                  <a:pt x="1344846" y="491301"/>
                  <a:pt x="1344515" y="491613"/>
                  <a:pt x="1344147" y="491880"/>
                </a:cubicBezTo>
                <a:lnTo>
                  <a:pt x="1344950" y="492561"/>
                </a:lnTo>
                <a:cubicBezTo>
                  <a:pt x="1345885" y="491770"/>
                  <a:pt x="1346820" y="490980"/>
                  <a:pt x="1346820" y="490980"/>
                </a:cubicBezTo>
                <a:cubicBezTo>
                  <a:pt x="1346820" y="490189"/>
                  <a:pt x="1344950" y="489396"/>
                  <a:pt x="1344950" y="489396"/>
                </a:cubicBezTo>
                <a:cubicBezTo>
                  <a:pt x="1344950" y="488605"/>
                  <a:pt x="1345885" y="487815"/>
                  <a:pt x="1346820" y="487815"/>
                </a:cubicBezTo>
                <a:cubicBezTo>
                  <a:pt x="1346820" y="487025"/>
                  <a:pt x="1347756" y="486234"/>
                  <a:pt x="1347756" y="485444"/>
                </a:cubicBezTo>
                <a:cubicBezTo>
                  <a:pt x="1348688" y="485444"/>
                  <a:pt x="1348688" y="484650"/>
                  <a:pt x="1349623" y="483860"/>
                </a:cubicBezTo>
                <a:cubicBezTo>
                  <a:pt x="1350558" y="484650"/>
                  <a:pt x="1352429" y="485444"/>
                  <a:pt x="1353364" y="487025"/>
                </a:cubicBezTo>
                <a:cubicBezTo>
                  <a:pt x="1353364" y="487025"/>
                  <a:pt x="1352429" y="487815"/>
                  <a:pt x="1352429" y="488605"/>
                </a:cubicBezTo>
                <a:cubicBezTo>
                  <a:pt x="1351494" y="488605"/>
                  <a:pt x="1350558" y="490189"/>
                  <a:pt x="1350558" y="490189"/>
                </a:cubicBezTo>
                <a:cubicBezTo>
                  <a:pt x="1350558" y="490189"/>
                  <a:pt x="1352429" y="490980"/>
                  <a:pt x="1352429" y="491770"/>
                </a:cubicBezTo>
                <a:cubicBezTo>
                  <a:pt x="1353364" y="491770"/>
                  <a:pt x="1354296" y="492561"/>
                  <a:pt x="1354296" y="492561"/>
                </a:cubicBezTo>
                <a:cubicBezTo>
                  <a:pt x="1355232" y="492561"/>
                  <a:pt x="1356167" y="490980"/>
                  <a:pt x="1356167" y="490980"/>
                </a:cubicBezTo>
                <a:lnTo>
                  <a:pt x="1358034" y="489396"/>
                </a:lnTo>
                <a:cubicBezTo>
                  <a:pt x="1358034" y="489396"/>
                  <a:pt x="1359905" y="490189"/>
                  <a:pt x="1359905" y="490980"/>
                </a:cubicBezTo>
                <a:lnTo>
                  <a:pt x="1361775" y="491770"/>
                </a:lnTo>
                <a:cubicBezTo>
                  <a:pt x="1361775" y="492561"/>
                  <a:pt x="1359905" y="493351"/>
                  <a:pt x="1360840" y="494145"/>
                </a:cubicBezTo>
                <a:cubicBezTo>
                  <a:pt x="1360840" y="494145"/>
                  <a:pt x="1361775" y="494935"/>
                  <a:pt x="1362711" y="494935"/>
                </a:cubicBezTo>
                <a:cubicBezTo>
                  <a:pt x="1363643" y="495725"/>
                  <a:pt x="1363643" y="495725"/>
                  <a:pt x="1364578" y="496516"/>
                </a:cubicBezTo>
                <a:cubicBezTo>
                  <a:pt x="1364578" y="495725"/>
                  <a:pt x="1366448" y="494935"/>
                  <a:pt x="1366448" y="494935"/>
                </a:cubicBezTo>
                <a:cubicBezTo>
                  <a:pt x="1366448" y="494145"/>
                  <a:pt x="1364578" y="493351"/>
                  <a:pt x="1364578" y="493351"/>
                </a:cubicBezTo>
                <a:cubicBezTo>
                  <a:pt x="1363643" y="493351"/>
                  <a:pt x="1361775" y="492561"/>
                  <a:pt x="1361775" y="491770"/>
                </a:cubicBezTo>
                <a:cubicBezTo>
                  <a:pt x="1361775" y="491770"/>
                  <a:pt x="1363643" y="490980"/>
                  <a:pt x="1363643" y="490189"/>
                </a:cubicBezTo>
                <a:cubicBezTo>
                  <a:pt x="1363643" y="490189"/>
                  <a:pt x="1364578" y="488605"/>
                  <a:pt x="1365513" y="488605"/>
                </a:cubicBezTo>
                <a:lnTo>
                  <a:pt x="1367384" y="490189"/>
                </a:lnTo>
                <a:cubicBezTo>
                  <a:pt x="1368316" y="489396"/>
                  <a:pt x="1368316" y="488605"/>
                  <a:pt x="1369251" y="487815"/>
                </a:cubicBezTo>
                <a:cubicBezTo>
                  <a:pt x="1368316" y="487815"/>
                  <a:pt x="1367384" y="487025"/>
                  <a:pt x="1366448" y="487025"/>
                </a:cubicBezTo>
                <a:cubicBezTo>
                  <a:pt x="1367384" y="487025"/>
                  <a:pt x="1368316" y="484650"/>
                  <a:pt x="1368316" y="484650"/>
                </a:cubicBezTo>
                <a:cubicBezTo>
                  <a:pt x="1369251" y="484650"/>
                  <a:pt x="1370186" y="486234"/>
                  <a:pt x="1370186" y="486234"/>
                </a:cubicBezTo>
                <a:cubicBezTo>
                  <a:pt x="1371122" y="486234"/>
                  <a:pt x="1372989" y="487815"/>
                  <a:pt x="1372989" y="487815"/>
                </a:cubicBezTo>
                <a:lnTo>
                  <a:pt x="1371122" y="489396"/>
                </a:lnTo>
                <a:lnTo>
                  <a:pt x="1369251" y="490980"/>
                </a:lnTo>
                <a:cubicBezTo>
                  <a:pt x="1369251" y="491770"/>
                  <a:pt x="1371122" y="491770"/>
                  <a:pt x="1371122" y="492561"/>
                </a:cubicBezTo>
                <a:cubicBezTo>
                  <a:pt x="1372057" y="493351"/>
                  <a:pt x="1370186" y="494145"/>
                  <a:pt x="1370186" y="494145"/>
                </a:cubicBezTo>
                <a:cubicBezTo>
                  <a:pt x="1370186" y="494935"/>
                  <a:pt x="1368316" y="495725"/>
                  <a:pt x="1368316" y="495725"/>
                </a:cubicBezTo>
                <a:cubicBezTo>
                  <a:pt x="1368316" y="496516"/>
                  <a:pt x="1370186" y="497306"/>
                  <a:pt x="1370186" y="497306"/>
                </a:cubicBezTo>
                <a:cubicBezTo>
                  <a:pt x="1370186" y="498100"/>
                  <a:pt x="1372057" y="498100"/>
                  <a:pt x="1372057" y="498890"/>
                </a:cubicBezTo>
                <a:cubicBezTo>
                  <a:pt x="1373924" y="497306"/>
                  <a:pt x="1374860" y="496516"/>
                  <a:pt x="1375795" y="494935"/>
                </a:cubicBezTo>
                <a:cubicBezTo>
                  <a:pt x="1375795" y="494935"/>
                  <a:pt x="1376730" y="494145"/>
                  <a:pt x="1377665" y="493351"/>
                </a:cubicBezTo>
                <a:lnTo>
                  <a:pt x="1378597" y="491770"/>
                </a:lnTo>
                <a:cubicBezTo>
                  <a:pt x="1378597" y="490980"/>
                  <a:pt x="1376730" y="490980"/>
                  <a:pt x="1376730" y="490189"/>
                </a:cubicBezTo>
                <a:cubicBezTo>
                  <a:pt x="1376730" y="489396"/>
                  <a:pt x="1378597" y="489396"/>
                  <a:pt x="1378597" y="488605"/>
                </a:cubicBezTo>
                <a:cubicBezTo>
                  <a:pt x="1379533" y="489396"/>
                  <a:pt x="1379533" y="489396"/>
                  <a:pt x="1380468" y="490189"/>
                </a:cubicBezTo>
                <a:lnTo>
                  <a:pt x="1382339" y="490980"/>
                </a:lnTo>
                <a:cubicBezTo>
                  <a:pt x="1382339" y="491770"/>
                  <a:pt x="1380468" y="492561"/>
                  <a:pt x="1381403" y="493351"/>
                </a:cubicBezTo>
                <a:cubicBezTo>
                  <a:pt x="1381403" y="493351"/>
                  <a:pt x="1382339" y="494145"/>
                  <a:pt x="1383274" y="494145"/>
                </a:cubicBezTo>
                <a:cubicBezTo>
                  <a:pt x="1383274" y="494935"/>
                  <a:pt x="1385141" y="495725"/>
                  <a:pt x="1385141" y="495725"/>
                </a:cubicBezTo>
                <a:cubicBezTo>
                  <a:pt x="1385141" y="496516"/>
                  <a:pt x="1383274" y="497306"/>
                  <a:pt x="1383274" y="497306"/>
                </a:cubicBezTo>
                <a:cubicBezTo>
                  <a:pt x="1383274" y="498100"/>
                  <a:pt x="1385141" y="498100"/>
                  <a:pt x="1386076" y="498890"/>
                </a:cubicBezTo>
                <a:cubicBezTo>
                  <a:pt x="1386076" y="498100"/>
                  <a:pt x="1387012" y="497306"/>
                  <a:pt x="1387012" y="497306"/>
                </a:cubicBezTo>
                <a:cubicBezTo>
                  <a:pt x="1387944" y="496516"/>
                  <a:pt x="1388879" y="495725"/>
                  <a:pt x="1388879" y="495725"/>
                </a:cubicBezTo>
                <a:cubicBezTo>
                  <a:pt x="1388879" y="494935"/>
                  <a:pt x="1390750" y="494145"/>
                  <a:pt x="1390750" y="493351"/>
                </a:cubicBezTo>
                <a:lnTo>
                  <a:pt x="1387944" y="492561"/>
                </a:lnTo>
                <a:cubicBezTo>
                  <a:pt x="1388879" y="491770"/>
                  <a:pt x="1389814" y="490980"/>
                  <a:pt x="1389814" y="490189"/>
                </a:cubicBezTo>
                <a:cubicBezTo>
                  <a:pt x="1390750" y="490189"/>
                  <a:pt x="1390750" y="489396"/>
                  <a:pt x="1391685" y="488605"/>
                </a:cubicBezTo>
                <a:lnTo>
                  <a:pt x="1393552" y="490189"/>
                </a:lnTo>
                <a:cubicBezTo>
                  <a:pt x="1394488" y="490189"/>
                  <a:pt x="1394488" y="488605"/>
                  <a:pt x="1395423" y="488605"/>
                </a:cubicBezTo>
                <a:cubicBezTo>
                  <a:pt x="1396358" y="488605"/>
                  <a:pt x="1396358" y="489396"/>
                  <a:pt x="1397293" y="489396"/>
                </a:cubicBezTo>
                <a:cubicBezTo>
                  <a:pt x="1398225" y="489396"/>
                  <a:pt x="1398225" y="488605"/>
                  <a:pt x="1399161" y="487815"/>
                </a:cubicBezTo>
                <a:lnTo>
                  <a:pt x="1401031" y="489396"/>
                </a:lnTo>
                <a:lnTo>
                  <a:pt x="1399161" y="490980"/>
                </a:lnTo>
                <a:lnTo>
                  <a:pt x="1398225" y="492561"/>
                </a:lnTo>
                <a:cubicBezTo>
                  <a:pt x="1397293" y="492561"/>
                  <a:pt x="1395423" y="490980"/>
                  <a:pt x="1395423" y="491770"/>
                </a:cubicBezTo>
                <a:cubicBezTo>
                  <a:pt x="1395423" y="491770"/>
                  <a:pt x="1394488" y="492561"/>
                  <a:pt x="1394488" y="493351"/>
                </a:cubicBezTo>
                <a:cubicBezTo>
                  <a:pt x="1393552" y="494145"/>
                  <a:pt x="1392617" y="494145"/>
                  <a:pt x="1392617" y="494935"/>
                </a:cubicBezTo>
                <a:lnTo>
                  <a:pt x="1390750" y="496516"/>
                </a:lnTo>
                <a:lnTo>
                  <a:pt x="1392617" y="498100"/>
                </a:lnTo>
                <a:cubicBezTo>
                  <a:pt x="1393552" y="498100"/>
                  <a:pt x="1394488" y="496516"/>
                  <a:pt x="1394488" y="496516"/>
                </a:cubicBezTo>
                <a:cubicBezTo>
                  <a:pt x="1395423" y="496516"/>
                  <a:pt x="1396358" y="497306"/>
                  <a:pt x="1396358" y="497306"/>
                </a:cubicBezTo>
                <a:cubicBezTo>
                  <a:pt x="1397293" y="498100"/>
                  <a:pt x="1398225" y="498890"/>
                  <a:pt x="1399161" y="498890"/>
                </a:cubicBezTo>
                <a:cubicBezTo>
                  <a:pt x="1399161" y="498890"/>
                  <a:pt x="1400096" y="500471"/>
                  <a:pt x="1401031" y="500471"/>
                </a:cubicBezTo>
                <a:cubicBezTo>
                  <a:pt x="1401031" y="500471"/>
                  <a:pt x="1401967" y="498890"/>
                  <a:pt x="1402899" y="498890"/>
                </a:cubicBezTo>
                <a:cubicBezTo>
                  <a:pt x="1402899" y="498890"/>
                  <a:pt x="1403834" y="499681"/>
                  <a:pt x="1404769" y="499681"/>
                </a:cubicBezTo>
                <a:cubicBezTo>
                  <a:pt x="1404769" y="499681"/>
                  <a:pt x="1405704" y="498890"/>
                  <a:pt x="1405704" y="498100"/>
                </a:cubicBezTo>
                <a:cubicBezTo>
                  <a:pt x="1406640" y="497306"/>
                  <a:pt x="1407575" y="497306"/>
                  <a:pt x="1407575" y="496516"/>
                </a:cubicBezTo>
                <a:cubicBezTo>
                  <a:pt x="1408507" y="495725"/>
                  <a:pt x="1408507" y="494935"/>
                  <a:pt x="1409442" y="494935"/>
                </a:cubicBezTo>
                <a:cubicBezTo>
                  <a:pt x="1409442" y="494145"/>
                  <a:pt x="1410378" y="493351"/>
                  <a:pt x="1411313" y="492561"/>
                </a:cubicBezTo>
                <a:lnTo>
                  <a:pt x="1412248" y="490980"/>
                </a:lnTo>
                <a:cubicBezTo>
                  <a:pt x="1413180" y="490980"/>
                  <a:pt x="1413180" y="489396"/>
                  <a:pt x="1414116" y="489396"/>
                </a:cubicBezTo>
                <a:cubicBezTo>
                  <a:pt x="1414116" y="489396"/>
                  <a:pt x="1415986" y="490189"/>
                  <a:pt x="1415986" y="490980"/>
                </a:cubicBezTo>
                <a:cubicBezTo>
                  <a:pt x="1415986" y="490980"/>
                  <a:pt x="1415051" y="491770"/>
                  <a:pt x="1414116" y="492561"/>
                </a:cubicBezTo>
                <a:cubicBezTo>
                  <a:pt x="1414116" y="493351"/>
                  <a:pt x="1413180" y="493351"/>
                  <a:pt x="1413180" y="494145"/>
                </a:cubicBezTo>
                <a:cubicBezTo>
                  <a:pt x="1412248" y="494935"/>
                  <a:pt x="1412248" y="495725"/>
                  <a:pt x="1411313" y="495725"/>
                </a:cubicBezTo>
                <a:cubicBezTo>
                  <a:pt x="1412248" y="496516"/>
                  <a:pt x="1413180" y="496516"/>
                  <a:pt x="1413180" y="497306"/>
                </a:cubicBezTo>
                <a:cubicBezTo>
                  <a:pt x="1414116" y="497306"/>
                  <a:pt x="1415051" y="498890"/>
                  <a:pt x="1415986" y="498890"/>
                </a:cubicBezTo>
                <a:cubicBezTo>
                  <a:pt x="1415986" y="498890"/>
                  <a:pt x="1416921" y="497306"/>
                  <a:pt x="1416921" y="496516"/>
                </a:cubicBezTo>
                <a:cubicBezTo>
                  <a:pt x="1417853" y="496516"/>
                  <a:pt x="1418789" y="498100"/>
                  <a:pt x="1418789" y="498100"/>
                </a:cubicBezTo>
                <a:cubicBezTo>
                  <a:pt x="1419724" y="498100"/>
                  <a:pt x="1420659" y="496516"/>
                  <a:pt x="1420659" y="496516"/>
                </a:cubicBezTo>
                <a:cubicBezTo>
                  <a:pt x="1421594" y="496516"/>
                  <a:pt x="1422527" y="497306"/>
                  <a:pt x="1422527" y="498100"/>
                </a:cubicBezTo>
                <a:cubicBezTo>
                  <a:pt x="1423462" y="498100"/>
                  <a:pt x="1424397" y="498890"/>
                  <a:pt x="1425332" y="498890"/>
                </a:cubicBezTo>
                <a:cubicBezTo>
                  <a:pt x="1425332" y="498890"/>
                  <a:pt x="1426268" y="500471"/>
                  <a:pt x="1427203" y="500471"/>
                </a:cubicBezTo>
                <a:cubicBezTo>
                  <a:pt x="1427203" y="500471"/>
                  <a:pt x="1428135" y="498890"/>
                  <a:pt x="1429070" y="498890"/>
                </a:cubicBezTo>
                <a:cubicBezTo>
                  <a:pt x="1429070" y="498890"/>
                  <a:pt x="1430006" y="500471"/>
                  <a:pt x="1430941" y="500471"/>
                </a:cubicBezTo>
                <a:cubicBezTo>
                  <a:pt x="1430941" y="499681"/>
                  <a:pt x="1431876" y="498100"/>
                  <a:pt x="1432808" y="498100"/>
                </a:cubicBezTo>
                <a:cubicBezTo>
                  <a:pt x="1432808" y="498100"/>
                  <a:pt x="1433744" y="499681"/>
                  <a:pt x="1434679" y="499681"/>
                </a:cubicBezTo>
                <a:lnTo>
                  <a:pt x="1435614" y="498100"/>
                </a:lnTo>
                <a:cubicBezTo>
                  <a:pt x="1436549" y="498100"/>
                  <a:pt x="1437485" y="499681"/>
                  <a:pt x="1438417" y="498890"/>
                </a:cubicBezTo>
                <a:lnTo>
                  <a:pt x="1439352" y="497306"/>
                </a:lnTo>
                <a:cubicBezTo>
                  <a:pt x="1440287" y="497306"/>
                  <a:pt x="1441222" y="498890"/>
                  <a:pt x="1442158" y="498890"/>
                </a:cubicBezTo>
                <a:lnTo>
                  <a:pt x="1443090" y="497306"/>
                </a:lnTo>
                <a:cubicBezTo>
                  <a:pt x="1443090" y="496516"/>
                  <a:pt x="1441222" y="496516"/>
                  <a:pt x="1441222" y="495725"/>
                </a:cubicBezTo>
                <a:lnTo>
                  <a:pt x="1443090" y="494145"/>
                </a:lnTo>
                <a:cubicBezTo>
                  <a:pt x="1443090" y="494145"/>
                  <a:pt x="1444960" y="495725"/>
                  <a:pt x="1444960" y="494935"/>
                </a:cubicBezTo>
                <a:cubicBezTo>
                  <a:pt x="1445896" y="494935"/>
                  <a:pt x="1445896" y="493351"/>
                  <a:pt x="1446831" y="493351"/>
                </a:cubicBezTo>
                <a:cubicBezTo>
                  <a:pt x="1446831" y="494145"/>
                  <a:pt x="1448698" y="494145"/>
                  <a:pt x="1448698" y="494935"/>
                </a:cubicBezTo>
                <a:lnTo>
                  <a:pt x="1446831" y="496516"/>
                </a:lnTo>
                <a:cubicBezTo>
                  <a:pt x="1446831" y="497306"/>
                  <a:pt x="1445896" y="498100"/>
                  <a:pt x="1445896" y="498100"/>
                </a:cubicBezTo>
                <a:cubicBezTo>
                  <a:pt x="1444960" y="498890"/>
                  <a:pt x="1444025" y="499681"/>
                  <a:pt x="1444025" y="500471"/>
                </a:cubicBezTo>
                <a:lnTo>
                  <a:pt x="1445896" y="501261"/>
                </a:lnTo>
                <a:cubicBezTo>
                  <a:pt x="1445896" y="502052"/>
                  <a:pt x="1444025" y="502845"/>
                  <a:pt x="1444025" y="503636"/>
                </a:cubicBezTo>
                <a:lnTo>
                  <a:pt x="1446831" y="504426"/>
                </a:lnTo>
                <a:cubicBezTo>
                  <a:pt x="1445896" y="505217"/>
                  <a:pt x="1444960" y="506007"/>
                  <a:pt x="1444960" y="506797"/>
                </a:cubicBezTo>
                <a:cubicBezTo>
                  <a:pt x="1444025" y="506797"/>
                  <a:pt x="1444025" y="507591"/>
                  <a:pt x="1443090" y="508381"/>
                </a:cubicBezTo>
                <a:lnTo>
                  <a:pt x="1442158" y="509962"/>
                </a:lnTo>
                <a:cubicBezTo>
                  <a:pt x="1442158" y="509962"/>
                  <a:pt x="1443090" y="511546"/>
                  <a:pt x="1444025" y="511546"/>
                </a:cubicBezTo>
                <a:cubicBezTo>
                  <a:pt x="1444025" y="511546"/>
                  <a:pt x="1444960" y="509962"/>
                  <a:pt x="1444960" y="509172"/>
                </a:cubicBezTo>
                <a:cubicBezTo>
                  <a:pt x="1445896" y="509172"/>
                  <a:pt x="1447763" y="510753"/>
                  <a:pt x="1447763" y="510753"/>
                </a:cubicBezTo>
                <a:lnTo>
                  <a:pt x="1448698" y="509172"/>
                </a:lnTo>
                <a:cubicBezTo>
                  <a:pt x="1448698" y="508381"/>
                  <a:pt x="1446831" y="508381"/>
                  <a:pt x="1446831" y="507591"/>
                </a:cubicBezTo>
                <a:cubicBezTo>
                  <a:pt x="1446831" y="507591"/>
                  <a:pt x="1448698" y="506797"/>
                  <a:pt x="1448698" y="506007"/>
                </a:cubicBezTo>
                <a:cubicBezTo>
                  <a:pt x="1448698" y="505217"/>
                  <a:pt x="1446831" y="505217"/>
                  <a:pt x="1446831" y="504426"/>
                </a:cubicBezTo>
                <a:cubicBezTo>
                  <a:pt x="1446831" y="504426"/>
                  <a:pt x="1447763" y="503636"/>
                  <a:pt x="1447763" y="502845"/>
                </a:cubicBezTo>
                <a:cubicBezTo>
                  <a:pt x="1447763" y="502845"/>
                  <a:pt x="1445896" y="502052"/>
                  <a:pt x="1445896" y="501261"/>
                </a:cubicBezTo>
                <a:cubicBezTo>
                  <a:pt x="1445896" y="501261"/>
                  <a:pt x="1446831" y="500471"/>
                  <a:pt x="1447763" y="499681"/>
                </a:cubicBezTo>
                <a:lnTo>
                  <a:pt x="1448698" y="498100"/>
                </a:lnTo>
                <a:cubicBezTo>
                  <a:pt x="1449634" y="498100"/>
                  <a:pt x="1451504" y="498890"/>
                  <a:pt x="1451504" y="499681"/>
                </a:cubicBezTo>
                <a:cubicBezTo>
                  <a:pt x="1451504" y="499681"/>
                  <a:pt x="1452436" y="500471"/>
                  <a:pt x="1453371" y="500471"/>
                </a:cubicBezTo>
                <a:lnTo>
                  <a:pt x="1455242" y="502052"/>
                </a:lnTo>
                <a:cubicBezTo>
                  <a:pt x="1456177" y="502052"/>
                  <a:pt x="1457113" y="500471"/>
                  <a:pt x="1457113" y="500471"/>
                </a:cubicBezTo>
                <a:cubicBezTo>
                  <a:pt x="1457113" y="499681"/>
                  <a:pt x="1458045" y="498890"/>
                  <a:pt x="1458980" y="498890"/>
                </a:cubicBezTo>
                <a:cubicBezTo>
                  <a:pt x="1458980" y="498100"/>
                  <a:pt x="1460850" y="499681"/>
                  <a:pt x="1460850" y="499681"/>
                </a:cubicBezTo>
                <a:lnTo>
                  <a:pt x="1462718" y="501261"/>
                </a:lnTo>
                <a:lnTo>
                  <a:pt x="1464588" y="499681"/>
                </a:lnTo>
                <a:lnTo>
                  <a:pt x="1465524" y="497306"/>
                </a:lnTo>
                <a:cubicBezTo>
                  <a:pt x="1466459" y="498100"/>
                  <a:pt x="1467394" y="498890"/>
                  <a:pt x="1468326" y="498890"/>
                </a:cubicBezTo>
                <a:cubicBezTo>
                  <a:pt x="1468326" y="499681"/>
                  <a:pt x="1469262" y="499681"/>
                  <a:pt x="1470197" y="500471"/>
                </a:cubicBezTo>
                <a:cubicBezTo>
                  <a:pt x="1470197" y="500471"/>
                  <a:pt x="1472067" y="501261"/>
                  <a:pt x="1472067" y="502052"/>
                </a:cubicBezTo>
                <a:cubicBezTo>
                  <a:pt x="1472067" y="502052"/>
                  <a:pt x="1471132" y="503636"/>
                  <a:pt x="1470197" y="503636"/>
                </a:cubicBezTo>
                <a:cubicBezTo>
                  <a:pt x="1471132" y="503636"/>
                  <a:pt x="1472067" y="505217"/>
                  <a:pt x="1472999" y="505217"/>
                </a:cubicBezTo>
                <a:cubicBezTo>
                  <a:pt x="1472999" y="504426"/>
                  <a:pt x="1473935" y="503636"/>
                  <a:pt x="1473935" y="502845"/>
                </a:cubicBezTo>
                <a:cubicBezTo>
                  <a:pt x="1474870" y="502845"/>
                  <a:pt x="1474870" y="502052"/>
                  <a:pt x="1475805" y="501261"/>
                </a:cubicBezTo>
                <a:cubicBezTo>
                  <a:pt x="1476737" y="500471"/>
                  <a:pt x="1476737" y="500471"/>
                  <a:pt x="1477673" y="499681"/>
                </a:cubicBezTo>
                <a:cubicBezTo>
                  <a:pt x="1477673" y="498890"/>
                  <a:pt x="1478608" y="498100"/>
                  <a:pt x="1479543" y="498100"/>
                </a:cubicBezTo>
                <a:cubicBezTo>
                  <a:pt x="1479543" y="498100"/>
                  <a:pt x="1480478" y="498890"/>
                  <a:pt x="1481414" y="498890"/>
                </a:cubicBezTo>
                <a:lnTo>
                  <a:pt x="1483281" y="500471"/>
                </a:lnTo>
                <a:lnTo>
                  <a:pt x="1481414" y="502052"/>
                </a:lnTo>
                <a:cubicBezTo>
                  <a:pt x="1482346" y="502052"/>
                  <a:pt x="1483281" y="503636"/>
                  <a:pt x="1484216" y="503636"/>
                </a:cubicBezTo>
                <a:lnTo>
                  <a:pt x="1485152" y="502052"/>
                </a:lnTo>
                <a:cubicBezTo>
                  <a:pt x="1486087" y="501261"/>
                  <a:pt x="1486087" y="500471"/>
                  <a:pt x="1487019" y="499681"/>
                </a:cubicBezTo>
                <a:cubicBezTo>
                  <a:pt x="1487019" y="499681"/>
                  <a:pt x="1487954" y="498100"/>
                  <a:pt x="1488890" y="498100"/>
                </a:cubicBezTo>
                <a:lnTo>
                  <a:pt x="1490760" y="499681"/>
                </a:lnTo>
                <a:lnTo>
                  <a:pt x="1492627" y="498100"/>
                </a:lnTo>
                <a:lnTo>
                  <a:pt x="1494498" y="498890"/>
                </a:lnTo>
                <a:cubicBezTo>
                  <a:pt x="1494498" y="499681"/>
                  <a:pt x="1492627" y="500471"/>
                  <a:pt x="1492627" y="501261"/>
                </a:cubicBezTo>
                <a:lnTo>
                  <a:pt x="1494498" y="502052"/>
                </a:lnTo>
                <a:cubicBezTo>
                  <a:pt x="1494498" y="502845"/>
                  <a:pt x="1492627" y="503636"/>
                  <a:pt x="1493563" y="504426"/>
                </a:cubicBezTo>
                <a:cubicBezTo>
                  <a:pt x="1493563" y="504426"/>
                  <a:pt x="1494498" y="505217"/>
                  <a:pt x="1495433" y="505217"/>
                </a:cubicBezTo>
                <a:cubicBezTo>
                  <a:pt x="1495433" y="505217"/>
                  <a:pt x="1496368" y="503636"/>
                  <a:pt x="1497304" y="503636"/>
                </a:cubicBezTo>
                <a:cubicBezTo>
                  <a:pt x="1497304" y="503636"/>
                  <a:pt x="1498236" y="505217"/>
                  <a:pt x="1499171" y="505217"/>
                </a:cubicBezTo>
                <a:cubicBezTo>
                  <a:pt x="1499171" y="504426"/>
                  <a:pt x="1500106" y="503636"/>
                  <a:pt x="1500106" y="503636"/>
                </a:cubicBezTo>
                <a:cubicBezTo>
                  <a:pt x="1501042" y="502845"/>
                  <a:pt x="1501974" y="501261"/>
                  <a:pt x="1501974" y="501261"/>
                </a:cubicBezTo>
                <a:cubicBezTo>
                  <a:pt x="1502909" y="501261"/>
                  <a:pt x="1503844" y="502845"/>
                  <a:pt x="1503844" y="502845"/>
                </a:cubicBezTo>
                <a:cubicBezTo>
                  <a:pt x="1504780" y="503636"/>
                  <a:pt x="1505715" y="503636"/>
                  <a:pt x="1506647" y="504426"/>
                </a:cubicBezTo>
                <a:lnTo>
                  <a:pt x="1508517" y="505217"/>
                </a:lnTo>
                <a:cubicBezTo>
                  <a:pt x="1508517" y="505217"/>
                  <a:pt x="1509453" y="504426"/>
                  <a:pt x="1510388" y="503636"/>
                </a:cubicBezTo>
                <a:cubicBezTo>
                  <a:pt x="1510388" y="502845"/>
                  <a:pt x="1511323" y="502845"/>
                  <a:pt x="1511323" y="502052"/>
                </a:cubicBezTo>
                <a:cubicBezTo>
                  <a:pt x="1512255" y="501261"/>
                  <a:pt x="1512255" y="500471"/>
                  <a:pt x="1513191" y="500471"/>
                </a:cubicBezTo>
                <a:cubicBezTo>
                  <a:pt x="1514126" y="499681"/>
                  <a:pt x="1514126" y="498890"/>
                  <a:pt x="1515061" y="498100"/>
                </a:cubicBezTo>
                <a:lnTo>
                  <a:pt x="1515996" y="496516"/>
                </a:lnTo>
                <a:cubicBezTo>
                  <a:pt x="1516929" y="496516"/>
                  <a:pt x="1517864" y="498100"/>
                  <a:pt x="1518799" y="498100"/>
                </a:cubicBezTo>
                <a:cubicBezTo>
                  <a:pt x="1518799" y="498890"/>
                  <a:pt x="1519734" y="498890"/>
                  <a:pt x="1520670" y="499681"/>
                </a:cubicBezTo>
                <a:lnTo>
                  <a:pt x="1522537" y="500471"/>
                </a:lnTo>
                <a:cubicBezTo>
                  <a:pt x="1523472" y="500471"/>
                  <a:pt x="1524408" y="502052"/>
                  <a:pt x="1524408" y="502052"/>
                </a:cubicBezTo>
                <a:cubicBezTo>
                  <a:pt x="1525343" y="502052"/>
                  <a:pt x="1526278" y="500471"/>
                  <a:pt x="1526278" y="500471"/>
                </a:cubicBezTo>
                <a:cubicBezTo>
                  <a:pt x="1526278" y="499681"/>
                  <a:pt x="1527210" y="498890"/>
                  <a:pt x="1528145" y="498890"/>
                </a:cubicBezTo>
                <a:cubicBezTo>
                  <a:pt x="1528145" y="498100"/>
                  <a:pt x="1529081" y="499681"/>
                  <a:pt x="1530016" y="499681"/>
                </a:cubicBezTo>
                <a:cubicBezTo>
                  <a:pt x="1530951" y="499681"/>
                  <a:pt x="1530951" y="498100"/>
                  <a:pt x="1531883" y="498100"/>
                </a:cubicBezTo>
                <a:cubicBezTo>
                  <a:pt x="1531883" y="498100"/>
                  <a:pt x="1532819" y="499681"/>
                  <a:pt x="1533754" y="499681"/>
                </a:cubicBezTo>
                <a:cubicBezTo>
                  <a:pt x="1533754" y="499681"/>
                  <a:pt x="1534689" y="498100"/>
                  <a:pt x="1535624" y="498100"/>
                </a:cubicBezTo>
                <a:cubicBezTo>
                  <a:pt x="1535624" y="497306"/>
                  <a:pt x="1536557" y="495725"/>
                  <a:pt x="1536557" y="495725"/>
                </a:cubicBezTo>
                <a:cubicBezTo>
                  <a:pt x="1537492" y="495725"/>
                  <a:pt x="1538427" y="497306"/>
                  <a:pt x="1539362" y="497306"/>
                </a:cubicBezTo>
                <a:lnTo>
                  <a:pt x="1540298" y="495725"/>
                </a:lnTo>
                <a:cubicBezTo>
                  <a:pt x="1541079" y="495725"/>
                  <a:pt x="1541853" y="496818"/>
                  <a:pt x="1542089" y="496714"/>
                </a:cubicBezTo>
                <a:cubicBezTo>
                  <a:pt x="1541957" y="497438"/>
                  <a:pt x="1541233" y="498163"/>
                  <a:pt x="1541233" y="498890"/>
                </a:cubicBezTo>
                <a:cubicBezTo>
                  <a:pt x="1540298" y="498890"/>
                  <a:pt x="1540298" y="499681"/>
                  <a:pt x="1539362" y="500471"/>
                </a:cubicBezTo>
                <a:cubicBezTo>
                  <a:pt x="1539362" y="501261"/>
                  <a:pt x="1538427" y="501261"/>
                  <a:pt x="1537492" y="502052"/>
                </a:cubicBezTo>
                <a:cubicBezTo>
                  <a:pt x="1537492" y="502845"/>
                  <a:pt x="1536557" y="503636"/>
                  <a:pt x="1536557" y="503636"/>
                </a:cubicBezTo>
                <a:cubicBezTo>
                  <a:pt x="1535624" y="503636"/>
                  <a:pt x="1534689" y="502845"/>
                  <a:pt x="1533754" y="502845"/>
                </a:cubicBezTo>
                <a:lnTo>
                  <a:pt x="1531883" y="501261"/>
                </a:lnTo>
                <a:cubicBezTo>
                  <a:pt x="1531883" y="502052"/>
                  <a:pt x="1530951" y="502845"/>
                  <a:pt x="1530016" y="502845"/>
                </a:cubicBezTo>
                <a:lnTo>
                  <a:pt x="1529081" y="504426"/>
                </a:lnTo>
                <a:cubicBezTo>
                  <a:pt x="1529081" y="505217"/>
                  <a:pt x="1530951" y="506007"/>
                  <a:pt x="1530951" y="506007"/>
                </a:cubicBezTo>
                <a:cubicBezTo>
                  <a:pt x="1530951" y="506797"/>
                  <a:pt x="1530016" y="507591"/>
                  <a:pt x="1529081" y="507591"/>
                </a:cubicBezTo>
                <a:cubicBezTo>
                  <a:pt x="1529081" y="508381"/>
                  <a:pt x="1528145" y="509172"/>
                  <a:pt x="1528145" y="509962"/>
                </a:cubicBezTo>
                <a:cubicBezTo>
                  <a:pt x="1527210" y="509962"/>
                  <a:pt x="1526278" y="510753"/>
                  <a:pt x="1526278" y="511546"/>
                </a:cubicBezTo>
                <a:cubicBezTo>
                  <a:pt x="1527210" y="512337"/>
                  <a:pt x="1529081" y="513127"/>
                  <a:pt x="1530016" y="513917"/>
                </a:cubicBezTo>
                <a:cubicBezTo>
                  <a:pt x="1530951" y="514708"/>
                  <a:pt x="1531883" y="514708"/>
                  <a:pt x="1532819" y="515498"/>
                </a:cubicBezTo>
                <a:cubicBezTo>
                  <a:pt x="1532819" y="514708"/>
                  <a:pt x="1533754" y="513917"/>
                  <a:pt x="1533754" y="513917"/>
                </a:cubicBezTo>
                <a:cubicBezTo>
                  <a:pt x="1533754" y="513127"/>
                  <a:pt x="1531883" y="513127"/>
                  <a:pt x="1531883" y="512337"/>
                </a:cubicBezTo>
                <a:cubicBezTo>
                  <a:pt x="1531883" y="511546"/>
                  <a:pt x="1533754" y="510753"/>
                  <a:pt x="1533754" y="510753"/>
                </a:cubicBezTo>
                <a:lnTo>
                  <a:pt x="1531883" y="509172"/>
                </a:lnTo>
                <a:lnTo>
                  <a:pt x="1532819" y="507591"/>
                </a:lnTo>
                <a:cubicBezTo>
                  <a:pt x="1533754" y="507591"/>
                  <a:pt x="1534689" y="508381"/>
                  <a:pt x="1534689" y="509172"/>
                </a:cubicBezTo>
                <a:cubicBezTo>
                  <a:pt x="1535624" y="509172"/>
                  <a:pt x="1536557" y="509962"/>
                  <a:pt x="1537492" y="509962"/>
                </a:cubicBezTo>
                <a:lnTo>
                  <a:pt x="1538427" y="508381"/>
                </a:lnTo>
                <a:cubicBezTo>
                  <a:pt x="1539362" y="508381"/>
                  <a:pt x="1540298" y="509962"/>
                  <a:pt x="1541233" y="509962"/>
                </a:cubicBezTo>
                <a:lnTo>
                  <a:pt x="1542165" y="508381"/>
                </a:lnTo>
                <a:cubicBezTo>
                  <a:pt x="1543100" y="507591"/>
                  <a:pt x="1544036" y="506007"/>
                  <a:pt x="1544036" y="506007"/>
                </a:cubicBezTo>
                <a:lnTo>
                  <a:pt x="1545906" y="507591"/>
                </a:lnTo>
                <a:cubicBezTo>
                  <a:pt x="1546838" y="507591"/>
                  <a:pt x="1547773" y="506007"/>
                  <a:pt x="1547773" y="506007"/>
                </a:cubicBezTo>
                <a:cubicBezTo>
                  <a:pt x="1548709" y="505217"/>
                  <a:pt x="1548709" y="504426"/>
                  <a:pt x="1549644" y="504426"/>
                </a:cubicBezTo>
                <a:cubicBezTo>
                  <a:pt x="1549644" y="503636"/>
                  <a:pt x="1550579" y="502845"/>
                  <a:pt x="1550579" y="502052"/>
                </a:cubicBezTo>
                <a:cubicBezTo>
                  <a:pt x="1551514" y="502052"/>
                  <a:pt x="1552447" y="500471"/>
                  <a:pt x="1552447" y="500471"/>
                </a:cubicBezTo>
                <a:cubicBezTo>
                  <a:pt x="1553382" y="500471"/>
                  <a:pt x="1554317" y="502052"/>
                  <a:pt x="1554317" y="502052"/>
                </a:cubicBezTo>
                <a:cubicBezTo>
                  <a:pt x="1555252" y="502052"/>
                  <a:pt x="1555252" y="500471"/>
                  <a:pt x="1556188" y="500471"/>
                </a:cubicBezTo>
                <a:cubicBezTo>
                  <a:pt x="1556188" y="499681"/>
                  <a:pt x="1558055" y="501261"/>
                  <a:pt x="1558055" y="501261"/>
                </a:cubicBezTo>
                <a:cubicBezTo>
                  <a:pt x="1558990" y="501261"/>
                  <a:pt x="1559926" y="502845"/>
                  <a:pt x="1560861" y="502845"/>
                </a:cubicBezTo>
                <a:lnTo>
                  <a:pt x="1558990" y="504426"/>
                </a:lnTo>
                <a:cubicBezTo>
                  <a:pt x="1558055" y="505217"/>
                  <a:pt x="1558055" y="506007"/>
                  <a:pt x="1557120" y="506007"/>
                </a:cubicBezTo>
                <a:cubicBezTo>
                  <a:pt x="1557120" y="506797"/>
                  <a:pt x="1556188" y="507591"/>
                  <a:pt x="1555252" y="508381"/>
                </a:cubicBezTo>
                <a:cubicBezTo>
                  <a:pt x="1556188" y="508381"/>
                  <a:pt x="1557120" y="509172"/>
                  <a:pt x="1558055" y="509172"/>
                </a:cubicBezTo>
                <a:lnTo>
                  <a:pt x="1558990" y="507591"/>
                </a:lnTo>
                <a:cubicBezTo>
                  <a:pt x="1559926" y="507591"/>
                  <a:pt x="1560861" y="509172"/>
                  <a:pt x="1561793" y="509172"/>
                </a:cubicBezTo>
                <a:lnTo>
                  <a:pt x="1562728" y="507591"/>
                </a:lnTo>
                <a:cubicBezTo>
                  <a:pt x="1563663" y="506797"/>
                  <a:pt x="1563663" y="506007"/>
                  <a:pt x="1564599" y="505217"/>
                </a:cubicBezTo>
                <a:cubicBezTo>
                  <a:pt x="1565534" y="505217"/>
                  <a:pt x="1565534" y="504426"/>
                  <a:pt x="1566466" y="503636"/>
                </a:cubicBezTo>
                <a:cubicBezTo>
                  <a:pt x="1566466" y="504426"/>
                  <a:pt x="1567401" y="504426"/>
                  <a:pt x="1568337" y="505217"/>
                </a:cubicBezTo>
                <a:lnTo>
                  <a:pt x="1570207" y="506797"/>
                </a:lnTo>
                <a:cubicBezTo>
                  <a:pt x="1571142" y="506007"/>
                  <a:pt x="1571142" y="505217"/>
                  <a:pt x="1572075" y="504426"/>
                </a:cubicBezTo>
                <a:cubicBezTo>
                  <a:pt x="1572075" y="505217"/>
                  <a:pt x="1573945" y="506007"/>
                  <a:pt x="1573945" y="506007"/>
                </a:cubicBezTo>
                <a:cubicBezTo>
                  <a:pt x="1573945" y="506797"/>
                  <a:pt x="1572075" y="507591"/>
                  <a:pt x="1572075" y="507591"/>
                </a:cubicBezTo>
                <a:cubicBezTo>
                  <a:pt x="1572075" y="508381"/>
                  <a:pt x="1574880" y="508381"/>
                  <a:pt x="1574880" y="509172"/>
                </a:cubicBezTo>
                <a:cubicBezTo>
                  <a:pt x="1574880" y="508381"/>
                  <a:pt x="1575816" y="507591"/>
                  <a:pt x="1575816" y="507591"/>
                </a:cubicBezTo>
                <a:cubicBezTo>
                  <a:pt x="1576748" y="506797"/>
                  <a:pt x="1577683" y="506007"/>
                  <a:pt x="1577683" y="505217"/>
                </a:cubicBezTo>
                <a:lnTo>
                  <a:pt x="1575816" y="504426"/>
                </a:lnTo>
                <a:cubicBezTo>
                  <a:pt x="1575816" y="503636"/>
                  <a:pt x="1576748" y="502845"/>
                  <a:pt x="1576748" y="502845"/>
                </a:cubicBezTo>
                <a:cubicBezTo>
                  <a:pt x="1577683" y="502052"/>
                  <a:pt x="1578618" y="503636"/>
                  <a:pt x="1579554" y="503636"/>
                </a:cubicBezTo>
                <a:cubicBezTo>
                  <a:pt x="1580489" y="502845"/>
                  <a:pt x="1581424" y="501261"/>
                  <a:pt x="1582356" y="500471"/>
                </a:cubicBezTo>
                <a:cubicBezTo>
                  <a:pt x="1584227" y="501261"/>
                  <a:pt x="1585162" y="502052"/>
                  <a:pt x="1587029" y="502845"/>
                </a:cubicBezTo>
                <a:cubicBezTo>
                  <a:pt x="1585162" y="504426"/>
                  <a:pt x="1584227" y="505217"/>
                  <a:pt x="1583291" y="506797"/>
                </a:cubicBezTo>
                <a:cubicBezTo>
                  <a:pt x="1583291" y="506797"/>
                  <a:pt x="1582356" y="505217"/>
                  <a:pt x="1581424" y="505217"/>
                </a:cubicBezTo>
                <a:lnTo>
                  <a:pt x="1579554" y="506797"/>
                </a:lnTo>
                <a:lnTo>
                  <a:pt x="1581424" y="508381"/>
                </a:lnTo>
                <a:cubicBezTo>
                  <a:pt x="1582356" y="508381"/>
                  <a:pt x="1580489" y="509962"/>
                  <a:pt x="1580489" y="509962"/>
                </a:cubicBezTo>
                <a:cubicBezTo>
                  <a:pt x="1580489" y="510753"/>
                  <a:pt x="1582356" y="510753"/>
                  <a:pt x="1582356" y="511546"/>
                </a:cubicBezTo>
                <a:cubicBezTo>
                  <a:pt x="1583291" y="509962"/>
                  <a:pt x="1584227" y="509172"/>
                  <a:pt x="1585162" y="507591"/>
                </a:cubicBezTo>
                <a:cubicBezTo>
                  <a:pt x="1586097" y="507591"/>
                  <a:pt x="1586097" y="506797"/>
                  <a:pt x="1587029" y="506007"/>
                </a:cubicBezTo>
                <a:lnTo>
                  <a:pt x="1588900" y="507591"/>
                </a:lnTo>
                <a:cubicBezTo>
                  <a:pt x="1589835" y="507591"/>
                  <a:pt x="1590767" y="506007"/>
                  <a:pt x="1590767" y="506007"/>
                </a:cubicBezTo>
                <a:cubicBezTo>
                  <a:pt x="1590767" y="505217"/>
                  <a:pt x="1591703" y="503636"/>
                  <a:pt x="1592638" y="503636"/>
                </a:cubicBezTo>
                <a:lnTo>
                  <a:pt x="1594508" y="505217"/>
                </a:lnTo>
                <a:lnTo>
                  <a:pt x="1596376" y="506797"/>
                </a:lnTo>
                <a:lnTo>
                  <a:pt x="1598246" y="505217"/>
                </a:lnTo>
                <a:cubicBezTo>
                  <a:pt x="1598246" y="504426"/>
                  <a:pt x="1596376" y="503636"/>
                  <a:pt x="1596376" y="503636"/>
                </a:cubicBezTo>
                <a:cubicBezTo>
                  <a:pt x="1596376" y="502845"/>
                  <a:pt x="1597311" y="502052"/>
                  <a:pt x="1597311" y="502052"/>
                </a:cubicBezTo>
                <a:cubicBezTo>
                  <a:pt x="1598246" y="501261"/>
                  <a:pt x="1598246" y="500471"/>
                  <a:pt x="1599182" y="499681"/>
                </a:cubicBezTo>
                <a:lnTo>
                  <a:pt x="1601049" y="501261"/>
                </a:lnTo>
                <a:cubicBezTo>
                  <a:pt x="1601984" y="501261"/>
                  <a:pt x="1602919" y="499681"/>
                  <a:pt x="1602919" y="499681"/>
                </a:cubicBezTo>
                <a:cubicBezTo>
                  <a:pt x="1602919" y="498890"/>
                  <a:pt x="1604790" y="498100"/>
                  <a:pt x="1604790" y="498100"/>
                </a:cubicBezTo>
                <a:lnTo>
                  <a:pt x="1606657" y="498890"/>
                </a:lnTo>
                <a:cubicBezTo>
                  <a:pt x="1606657" y="499681"/>
                  <a:pt x="1604790" y="500471"/>
                  <a:pt x="1604790" y="501261"/>
                </a:cubicBezTo>
                <a:cubicBezTo>
                  <a:pt x="1604790" y="501261"/>
                  <a:pt x="1606657" y="502052"/>
                  <a:pt x="1607593" y="502052"/>
                </a:cubicBezTo>
                <a:cubicBezTo>
                  <a:pt x="1607593" y="502845"/>
                  <a:pt x="1608528" y="502845"/>
                  <a:pt x="1609463" y="503636"/>
                </a:cubicBezTo>
                <a:cubicBezTo>
                  <a:pt x="1609463" y="502845"/>
                  <a:pt x="1611334" y="502052"/>
                  <a:pt x="1610398" y="502052"/>
                </a:cubicBezTo>
                <a:cubicBezTo>
                  <a:pt x="1610398" y="501261"/>
                  <a:pt x="1608528" y="501261"/>
                  <a:pt x="1608528" y="500471"/>
                </a:cubicBezTo>
                <a:lnTo>
                  <a:pt x="1610398" y="498890"/>
                </a:lnTo>
                <a:cubicBezTo>
                  <a:pt x="1610398" y="498890"/>
                  <a:pt x="1612266" y="500471"/>
                  <a:pt x="1612266" y="499681"/>
                </a:cubicBezTo>
                <a:cubicBezTo>
                  <a:pt x="1613201" y="499681"/>
                  <a:pt x="1613201" y="498100"/>
                  <a:pt x="1614136" y="498100"/>
                </a:cubicBezTo>
                <a:cubicBezTo>
                  <a:pt x="1613201" y="498100"/>
                  <a:pt x="1612266" y="496516"/>
                  <a:pt x="1612266" y="497306"/>
                </a:cubicBezTo>
                <a:cubicBezTo>
                  <a:pt x="1612266" y="496516"/>
                  <a:pt x="1613201" y="494935"/>
                  <a:pt x="1613201" y="494935"/>
                </a:cubicBezTo>
                <a:cubicBezTo>
                  <a:pt x="1614136" y="494935"/>
                  <a:pt x="1615072" y="496516"/>
                  <a:pt x="1616007" y="496516"/>
                </a:cubicBezTo>
                <a:cubicBezTo>
                  <a:pt x="1616007" y="496516"/>
                  <a:pt x="1617874" y="497306"/>
                  <a:pt x="1617874" y="498100"/>
                </a:cubicBezTo>
                <a:cubicBezTo>
                  <a:pt x="1617874" y="498100"/>
                  <a:pt x="1616007" y="498890"/>
                  <a:pt x="1616007" y="499681"/>
                </a:cubicBezTo>
                <a:cubicBezTo>
                  <a:pt x="1616007" y="500471"/>
                  <a:pt x="1617874" y="500471"/>
                  <a:pt x="1617874" y="501261"/>
                </a:cubicBezTo>
                <a:cubicBezTo>
                  <a:pt x="1617874" y="501261"/>
                  <a:pt x="1616007" y="502052"/>
                  <a:pt x="1616939" y="502845"/>
                </a:cubicBezTo>
                <a:cubicBezTo>
                  <a:pt x="1616939" y="503636"/>
                  <a:pt x="1617874" y="503636"/>
                  <a:pt x="1618810" y="504426"/>
                </a:cubicBezTo>
                <a:cubicBezTo>
                  <a:pt x="1619745" y="502845"/>
                  <a:pt x="1620677" y="502052"/>
                  <a:pt x="1621612" y="500471"/>
                </a:cubicBezTo>
                <a:cubicBezTo>
                  <a:pt x="1622547" y="499681"/>
                  <a:pt x="1623483" y="499681"/>
                  <a:pt x="1623483" y="498890"/>
                </a:cubicBezTo>
                <a:cubicBezTo>
                  <a:pt x="1623483" y="498890"/>
                  <a:pt x="1621612" y="498100"/>
                  <a:pt x="1621612" y="497306"/>
                </a:cubicBezTo>
                <a:lnTo>
                  <a:pt x="1622547" y="495725"/>
                </a:lnTo>
                <a:cubicBezTo>
                  <a:pt x="1623483" y="494935"/>
                  <a:pt x="1624418" y="494145"/>
                  <a:pt x="1624418" y="494145"/>
                </a:cubicBezTo>
                <a:cubicBezTo>
                  <a:pt x="1627221" y="495725"/>
                  <a:pt x="1630026" y="497306"/>
                  <a:pt x="1632829" y="499681"/>
                </a:cubicBezTo>
                <a:cubicBezTo>
                  <a:pt x="1631894" y="499681"/>
                  <a:pt x="1631894" y="501261"/>
                  <a:pt x="1630959" y="501261"/>
                </a:cubicBezTo>
                <a:cubicBezTo>
                  <a:pt x="1630959" y="501261"/>
                  <a:pt x="1630026" y="499681"/>
                  <a:pt x="1629091" y="499681"/>
                </a:cubicBezTo>
                <a:cubicBezTo>
                  <a:pt x="1629091" y="499681"/>
                  <a:pt x="1628156" y="501261"/>
                  <a:pt x="1627221" y="501261"/>
                </a:cubicBezTo>
                <a:cubicBezTo>
                  <a:pt x="1627221" y="502052"/>
                  <a:pt x="1626285" y="502845"/>
                  <a:pt x="1626285" y="503636"/>
                </a:cubicBezTo>
                <a:cubicBezTo>
                  <a:pt x="1625353" y="503636"/>
                  <a:pt x="1625353" y="504426"/>
                  <a:pt x="1624418" y="505217"/>
                </a:cubicBezTo>
                <a:cubicBezTo>
                  <a:pt x="1624418" y="505217"/>
                  <a:pt x="1622547" y="506007"/>
                  <a:pt x="1622547" y="506797"/>
                </a:cubicBezTo>
                <a:cubicBezTo>
                  <a:pt x="1622547" y="506797"/>
                  <a:pt x="1624418" y="507591"/>
                  <a:pt x="1625353" y="508381"/>
                </a:cubicBezTo>
                <a:cubicBezTo>
                  <a:pt x="1625353" y="507591"/>
                  <a:pt x="1626285" y="506797"/>
                  <a:pt x="1626285" y="506007"/>
                </a:cubicBezTo>
                <a:lnTo>
                  <a:pt x="1628156" y="504426"/>
                </a:lnTo>
                <a:lnTo>
                  <a:pt x="1630026" y="506007"/>
                </a:lnTo>
                <a:lnTo>
                  <a:pt x="1628156" y="507591"/>
                </a:lnTo>
                <a:cubicBezTo>
                  <a:pt x="1629091" y="507591"/>
                  <a:pt x="1630026" y="509172"/>
                  <a:pt x="1630959" y="509172"/>
                </a:cubicBezTo>
                <a:lnTo>
                  <a:pt x="1631894" y="507591"/>
                </a:lnTo>
                <a:cubicBezTo>
                  <a:pt x="1632829" y="507591"/>
                  <a:pt x="1633764" y="508381"/>
                  <a:pt x="1634700" y="508381"/>
                </a:cubicBezTo>
                <a:cubicBezTo>
                  <a:pt x="1634700" y="508381"/>
                  <a:pt x="1635635" y="509962"/>
                  <a:pt x="1636567" y="509962"/>
                </a:cubicBezTo>
                <a:cubicBezTo>
                  <a:pt x="1636567" y="509962"/>
                  <a:pt x="1637502" y="508381"/>
                  <a:pt x="1638437" y="508381"/>
                </a:cubicBezTo>
                <a:cubicBezTo>
                  <a:pt x="1638437" y="508381"/>
                  <a:pt x="1639373" y="509962"/>
                  <a:pt x="1640308" y="509962"/>
                </a:cubicBezTo>
                <a:cubicBezTo>
                  <a:pt x="1640308" y="509172"/>
                  <a:pt x="1641240" y="507591"/>
                  <a:pt x="1642175" y="507591"/>
                </a:cubicBezTo>
                <a:cubicBezTo>
                  <a:pt x="1642175" y="507591"/>
                  <a:pt x="1643111" y="509172"/>
                  <a:pt x="1644046" y="509172"/>
                </a:cubicBezTo>
                <a:lnTo>
                  <a:pt x="1644981" y="507591"/>
                </a:lnTo>
                <a:cubicBezTo>
                  <a:pt x="1644981" y="506797"/>
                  <a:pt x="1643111" y="506797"/>
                  <a:pt x="1643111" y="506007"/>
                </a:cubicBezTo>
                <a:cubicBezTo>
                  <a:pt x="1643111" y="505217"/>
                  <a:pt x="1644981" y="505217"/>
                  <a:pt x="1644981" y="504426"/>
                </a:cubicBezTo>
                <a:cubicBezTo>
                  <a:pt x="1643111" y="503636"/>
                  <a:pt x="1642175" y="502845"/>
                  <a:pt x="1640308" y="501261"/>
                </a:cubicBezTo>
                <a:cubicBezTo>
                  <a:pt x="1640308" y="501261"/>
                  <a:pt x="1639373" y="500471"/>
                  <a:pt x="1638437" y="500471"/>
                </a:cubicBezTo>
                <a:cubicBezTo>
                  <a:pt x="1639373" y="498890"/>
                  <a:pt x="1641240" y="498100"/>
                  <a:pt x="1642175" y="496516"/>
                </a:cubicBezTo>
                <a:cubicBezTo>
                  <a:pt x="1643111" y="497306"/>
                  <a:pt x="1644981" y="498890"/>
                  <a:pt x="1645913" y="499681"/>
                </a:cubicBezTo>
                <a:cubicBezTo>
                  <a:pt x="1645913" y="499681"/>
                  <a:pt x="1644046" y="500471"/>
                  <a:pt x="1644046" y="501261"/>
                </a:cubicBezTo>
                <a:cubicBezTo>
                  <a:pt x="1644046" y="501261"/>
                  <a:pt x="1645913" y="502052"/>
                  <a:pt x="1646849" y="502845"/>
                </a:cubicBezTo>
                <a:cubicBezTo>
                  <a:pt x="1646849" y="502845"/>
                  <a:pt x="1647784" y="503636"/>
                  <a:pt x="1648719" y="503636"/>
                </a:cubicBezTo>
                <a:cubicBezTo>
                  <a:pt x="1649654" y="502845"/>
                  <a:pt x="1650587" y="501261"/>
                  <a:pt x="1651522" y="500471"/>
                </a:cubicBezTo>
                <a:cubicBezTo>
                  <a:pt x="1652457" y="499681"/>
                  <a:pt x="1652457" y="498890"/>
                  <a:pt x="1653392" y="498890"/>
                </a:cubicBezTo>
                <a:lnTo>
                  <a:pt x="1655263" y="499681"/>
                </a:lnTo>
                <a:cubicBezTo>
                  <a:pt x="1655263" y="500471"/>
                  <a:pt x="1657130" y="501261"/>
                  <a:pt x="1657130" y="501261"/>
                </a:cubicBezTo>
                <a:cubicBezTo>
                  <a:pt x="1657130" y="502052"/>
                  <a:pt x="1656195" y="502845"/>
                  <a:pt x="1656195" y="502845"/>
                </a:cubicBezTo>
                <a:cubicBezTo>
                  <a:pt x="1656195" y="503636"/>
                  <a:pt x="1658066" y="504426"/>
                  <a:pt x="1658066" y="504426"/>
                </a:cubicBezTo>
                <a:cubicBezTo>
                  <a:pt x="1658066" y="505217"/>
                  <a:pt x="1659936" y="505217"/>
                  <a:pt x="1659936" y="506007"/>
                </a:cubicBezTo>
                <a:cubicBezTo>
                  <a:pt x="1660868" y="506007"/>
                  <a:pt x="1661803" y="506797"/>
                  <a:pt x="1661803" y="506797"/>
                </a:cubicBezTo>
                <a:cubicBezTo>
                  <a:pt x="1662739" y="507591"/>
                  <a:pt x="1663674" y="507591"/>
                  <a:pt x="1664609" y="508381"/>
                </a:cubicBezTo>
                <a:cubicBezTo>
                  <a:pt x="1664609" y="507591"/>
                  <a:pt x="1665545" y="507591"/>
                  <a:pt x="1665545" y="506797"/>
                </a:cubicBezTo>
                <a:cubicBezTo>
                  <a:pt x="1666477" y="506797"/>
                  <a:pt x="1667412" y="505217"/>
                  <a:pt x="1667412" y="505217"/>
                </a:cubicBezTo>
                <a:cubicBezTo>
                  <a:pt x="1667412" y="504426"/>
                  <a:pt x="1665545" y="503636"/>
                  <a:pt x="1665545" y="503636"/>
                </a:cubicBezTo>
                <a:cubicBezTo>
                  <a:pt x="1665545" y="503636"/>
                  <a:pt x="1666477" y="502052"/>
                  <a:pt x="1667412" y="502052"/>
                </a:cubicBezTo>
                <a:cubicBezTo>
                  <a:pt x="1667412" y="502052"/>
                  <a:pt x="1668347" y="502845"/>
                  <a:pt x="1669282" y="502845"/>
                </a:cubicBezTo>
                <a:cubicBezTo>
                  <a:pt x="1670218" y="503636"/>
                  <a:pt x="1670218" y="504426"/>
                  <a:pt x="1671150" y="504426"/>
                </a:cubicBezTo>
                <a:lnTo>
                  <a:pt x="1673020" y="506007"/>
                </a:lnTo>
                <a:cubicBezTo>
                  <a:pt x="1673956" y="506007"/>
                  <a:pt x="1674891" y="504426"/>
                  <a:pt x="1674891" y="504426"/>
                </a:cubicBezTo>
                <a:cubicBezTo>
                  <a:pt x="1675823" y="503636"/>
                  <a:pt x="1675823" y="502845"/>
                  <a:pt x="1676758" y="502052"/>
                </a:cubicBezTo>
                <a:lnTo>
                  <a:pt x="1677693" y="500471"/>
                </a:lnTo>
                <a:cubicBezTo>
                  <a:pt x="1678629" y="500471"/>
                  <a:pt x="1679564" y="502052"/>
                  <a:pt x="1680496" y="502052"/>
                </a:cubicBezTo>
                <a:cubicBezTo>
                  <a:pt x="1680496" y="502052"/>
                  <a:pt x="1681431" y="502845"/>
                  <a:pt x="1682367" y="502845"/>
                </a:cubicBezTo>
                <a:cubicBezTo>
                  <a:pt x="1682367" y="503636"/>
                  <a:pt x="1683302" y="501261"/>
                  <a:pt x="1684237" y="501261"/>
                </a:cubicBezTo>
                <a:cubicBezTo>
                  <a:pt x="1684237" y="501261"/>
                  <a:pt x="1685169" y="502845"/>
                  <a:pt x="1686105" y="502845"/>
                </a:cubicBezTo>
                <a:cubicBezTo>
                  <a:pt x="1686105" y="502052"/>
                  <a:pt x="1687040" y="501261"/>
                  <a:pt x="1687040" y="501261"/>
                </a:cubicBezTo>
                <a:lnTo>
                  <a:pt x="1689846" y="502052"/>
                </a:lnTo>
                <a:cubicBezTo>
                  <a:pt x="1689846" y="502845"/>
                  <a:pt x="1687975" y="503636"/>
                  <a:pt x="1687975" y="504426"/>
                </a:cubicBezTo>
                <a:cubicBezTo>
                  <a:pt x="1687975" y="504426"/>
                  <a:pt x="1687040" y="505217"/>
                  <a:pt x="1686105" y="506007"/>
                </a:cubicBezTo>
                <a:lnTo>
                  <a:pt x="1685169" y="507591"/>
                </a:lnTo>
                <a:cubicBezTo>
                  <a:pt x="1685169" y="508381"/>
                  <a:pt x="1687040" y="508381"/>
                  <a:pt x="1687040" y="509172"/>
                </a:cubicBezTo>
                <a:lnTo>
                  <a:pt x="1685169" y="510753"/>
                </a:lnTo>
                <a:cubicBezTo>
                  <a:pt x="1685169" y="511546"/>
                  <a:pt x="1687040" y="511546"/>
                  <a:pt x="1687040" y="512337"/>
                </a:cubicBezTo>
                <a:cubicBezTo>
                  <a:pt x="1687040" y="512337"/>
                  <a:pt x="1688910" y="513127"/>
                  <a:pt x="1689846" y="513127"/>
                </a:cubicBezTo>
                <a:cubicBezTo>
                  <a:pt x="1689846" y="513127"/>
                  <a:pt x="1690778" y="512337"/>
                  <a:pt x="1690778" y="511546"/>
                </a:cubicBezTo>
                <a:lnTo>
                  <a:pt x="1688910" y="510753"/>
                </a:lnTo>
                <a:cubicBezTo>
                  <a:pt x="1688910" y="509962"/>
                  <a:pt x="1689846" y="509172"/>
                  <a:pt x="1690778" y="508381"/>
                </a:cubicBezTo>
                <a:cubicBezTo>
                  <a:pt x="1690778" y="508381"/>
                  <a:pt x="1691713" y="507591"/>
                  <a:pt x="1691713" y="506797"/>
                </a:cubicBezTo>
                <a:cubicBezTo>
                  <a:pt x="1692648" y="506797"/>
                  <a:pt x="1689846" y="506007"/>
                  <a:pt x="1689846" y="505217"/>
                </a:cubicBezTo>
                <a:cubicBezTo>
                  <a:pt x="1689846" y="505217"/>
                  <a:pt x="1691713" y="504426"/>
                  <a:pt x="1691713" y="503636"/>
                </a:cubicBezTo>
                <a:cubicBezTo>
                  <a:pt x="1691713" y="502845"/>
                  <a:pt x="1693584" y="502845"/>
                  <a:pt x="1693584" y="502052"/>
                </a:cubicBezTo>
                <a:cubicBezTo>
                  <a:pt x="1693584" y="501261"/>
                  <a:pt x="1691713" y="501261"/>
                  <a:pt x="1690778" y="500471"/>
                </a:cubicBezTo>
                <a:cubicBezTo>
                  <a:pt x="1692648" y="499681"/>
                  <a:pt x="1693584" y="498100"/>
                  <a:pt x="1694519" y="497306"/>
                </a:cubicBezTo>
                <a:cubicBezTo>
                  <a:pt x="1694519" y="496516"/>
                  <a:pt x="1695451" y="495725"/>
                  <a:pt x="1695451" y="494935"/>
                </a:cubicBezTo>
                <a:cubicBezTo>
                  <a:pt x="1697321" y="496516"/>
                  <a:pt x="1698257" y="497306"/>
                  <a:pt x="1700127" y="498100"/>
                </a:cubicBezTo>
                <a:cubicBezTo>
                  <a:pt x="1699192" y="498890"/>
                  <a:pt x="1699192" y="498890"/>
                  <a:pt x="1698257" y="499681"/>
                </a:cubicBezTo>
                <a:cubicBezTo>
                  <a:pt x="1698257" y="500471"/>
                  <a:pt x="1697321" y="501261"/>
                  <a:pt x="1697321" y="501261"/>
                </a:cubicBezTo>
                <a:cubicBezTo>
                  <a:pt x="1697321" y="502052"/>
                  <a:pt x="1699192" y="502845"/>
                  <a:pt x="1699192" y="502845"/>
                </a:cubicBezTo>
                <a:cubicBezTo>
                  <a:pt x="1699192" y="502845"/>
                  <a:pt x="1701059" y="503636"/>
                  <a:pt x="1701059" y="504426"/>
                </a:cubicBezTo>
                <a:cubicBezTo>
                  <a:pt x="1701059" y="504426"/>
                  <a:pt x="1699192" y="505217"/>
                  <a:pt x="1699192" y="506007"/>
                </a:cubicBezTo>
                <a:cubicBezTo>
                  <a:pt x="1700127" y="506797"/>
                  <a:pt x="1701059" y="506797"/>
                  <a:pt x="1701995" y="507591"/>
                </a:cubicBezTo>
                <a:cubicBezTo>
                  <a:pt x="1701995" y="507591"/>
                  <a:pt x="1702930" y="508381"/>
                  <a:pt x="1703865" y="508381"/>
                </a:cubicBezTo>
                <a:cubicBezTo>
                  <a:pt x="1703865" y="508381"/>
                  <a:pt x="1704800" y="507591"/>
                  <a:pt x="1704800" y="506797"/>
                </a:cubicBezTo>
                <a:cubicBezTo>
                  <a:pt x="1705733" y="506797"/>
                  <a:pt x="1706668" y="505217"/>
                  <a:pt x="1706668" y="505217"/>
                </a:cubicBezTo>
                <a:cubicBezTo>
                  <a:pt x="1706668" y="505217"/>
                  <a:pt x="1704800" y="504426"/>
                  <a:pt x="1704800" y="503636"/>
                </a:cubicBezTo>
                <a:cubicBezTo>
                  <a:pt x="1704800" y="503636"/>
                  <a:pt x="1705733" y="502845"/>
                  <a:pt x="1706668" y="502052"/>
                </a:cubicBezTo>
                <a:lnTo>
                  <a:pt x="1707603" y="500471"/>
                </a:lnTo>
                <a:cubicBezTo>
                  <a:pt x="1708538" y="500471"/>
                  <a:pt x="1709474" y="501261"/>
                  <a:pt x="1710406" y="501261"/>
                </a:cubicBezTo>
                <a:cubicBezTo>
                  <a:pt x="1710406" y="502052"/>
                  <a:pt x="1711341" y="502845"/>
                  <a:pt x="1712276" y="502845"/>
                </a:cubicBezTo>
                <a:lnTo>
                  <a:pt x="1714147" y="504426"/>
                </a:lnTo>
                <a:cubicBezTo>
                  <a:pt x="1715079" y="504426"/>
                  <a:pt x="1715079" y="502845"/>
                  <a:pt x="1716014" y="502845"/>
                </a:cubicBezTo>
                <a:cubicBezTo>
                  <a:pt x="1716014" y="502845"/>
                  <a:pt x="1716949" y="504426"/>
                  <a:pt x="1717885" y="503636"/>
                </a:cubicBezTo>
                <a:cubicBezTo>
                  <a:pt x="1718820" y="503636"/>
                  <a:pt x="1718820" y="502052"/>
                  <a:pt x="1719755" y="502052"/>
                </a:cubicBezTo>
                <a:cubicBezTo>
                  <a:pt x="1718820" y="501261"/>
                  <a:pt x="1717885" y="501261"/>
                  <a:pt x="1716949" y="500471"/>
                </a:cubicBezTo>
                <a:cubicBezTo>
                  <a:pt x="1716949" y="500471"/>
                  <a:pt x="1718820" y="499681"/>
                  <a:pt x="1718820" y="498890"/>
                </a:cubicBezTo>
                <a:cubicBezTo>
                  <a:pt x="1719755" y="498890"/>
                  <a:pt x="1720687" y="498100"/>
                  <a:pt x="1720687" y="497306"/>
                </a:cubicBezTo>
                <a:cubicBezTo>
                  <a:pt x="1720687" y="497306"/>
                  <a:pt x="1718820" y="496516"/>
                  <a:pt x="1718820" y="495725"/>
                </a:cubicBezTo>
                <a:lnTo>
                  <a:pt x="1719755" y="494145"/>
                </a:lnTo>
                <a:cubicBezTo>
                  <a:pt x="1720687" y="493351"/>
                  <a:pt x="1721623" y="493351"/>
                  <a:pt x="1721623" y="492561"/>
                </a:cubicBezTo>
                <a:cubicBezTo>
                  <a:pt x="1721623" y="492561"/>
                  <a:pt x="1723493" y="493351"/>
                  <a:pt x="1723493" y="494145"/>
                </a:cubicBezTo>
                <a:cubicBezTo>
                  <a:pt x="1723493" y="494145"/>
                  <a:pt x="1721623" y="494935"/>
                  <a:pt x="1722558" y="495725"/>
                </a:cubicBezTo>
                <a:lnTo>
                  <a:pt x="1724428" y="496516"/>
                </a:lnTo>
                <a:cubicBezTo>
                  <a:pt x="1724428" y="497306"/>
                  <a:pt x="1726296" y="497306"/>
                  <a:pt x="1726296" y="498100"/>
                </a:cubicBezTo>
                <a:cubicBezTo>
                  <a:pt x="1726296" y="498890"/>
                  <a:pt x="1724428" y="499681"/>
                  <a:pt x="1724428" y="499681"/>
                </a:cubicBezTo>
                <a:cubicBezTo>
                  <a:pt x="1724428" y="500471"/>
                  <a:pt x="1723493" y="501261"/>
                  <a:pt x="1723493" y="502052"/>
                </a:cubicBezTo>
                <a:lnTo>
                  <a:pt x="1725361" y="502845"/>
                </a:lnTo>
                <a:cubicBezTo>
                  <a:pt x="1725361" y="503636"/>
                  <a:pt x="1723493" y="504426"/>
                  <a:pt x="1723493" y="505217"/>
                </a:cubicBezTo>
                <a:lnTo>
                  <a:pt x="1725361" y="506007"/>
                </a:lnTo>
                <a:cubicBezTo>
                  <a:pt x="1726296" y="506797"/>
                  <a:pt x="1727231" y="506797"/>
                  <a:pt x="1728166" y="507591"/>
                </a:cubicBezTo>
                <a:cubicBezTo>
                  <a:pt x="1728166" y="506797"/>
                  <a:pt x="1729102" y="506007"/>
                  <a:pt x="1729102" y="506007"/>
                </a:cubicBezTo>
                <a:cubicBezTo>
                  <a:pt x="1729102" y="505217"/>
                  <a:pt x="1727231" y="504426"/>
                  <a:pt x="1727231" y="504426"/>
                </a:cubicBezTo>
                <a:cubicBezTo>
                  <a:pt x="1727231" y="503636"/>
                  <a:pt x="1728166" y="502845"/>
                  <a:pt x="1729102" y="502845"/>
                </a:cubicBezTo>
                <a:cubicBezTo>
                  <a:pt x="1729102" y="502052"/>
                  <a:pt x="1730037" y="501261"/>
                  <a:pt x="1730969" y="501261"/>
                </a:cubicBezTo>
                <a:cubicBezTo>
                  <a:pt x="1730969" y="500471"/>
                  <a:pt x="1728166" y="499681"/>
                  <a:pt x="1728166" y="499681"/>
                </a:cubicBezTo>
                <a:cubicBezTo>
                  <a:pt x="1728166" y="498890"/>
                  <a:pt x="1730037" y="498100"/>
                  <a:pt x="1730037" y="498100"/>
                </a:cubicBezTo>
                <a:cubicBezTo>
                  <a:pt x="1730037" y="497306"/>
                  <a:pt x="1730969" y="496516"/>
                  <a:pt x="1731904" y="495725"/>
                </a:cubicBezTo>
                <a:lnTo>
                  <a:pt x="1733775" y="497306"/>
                </a:lnTo>
                <a:lnTo>
                  <a:pt x="1731904" y="498890"/>
                </a:lnTo>
                <a:cubicBezTo>
                  <a:pt x="1732840" y="499681"/>
                  <a:pt x="1733775" y="500471"/>
                  <a:pt x="1733775" y="500471"/>
                </a:cubicBezTo>
                <a:cubicBezTo>
                  <a:pt x="1734707" y="500471"/>
                  <a:pt x="1735642" y="502052"/>
                  <a:pt x="1736577" y="502052"/>
                </a:cubicBezTo>
                <a:cubicBezTo>
                  <a:pt x="1736577" y="502052"/>
                  <a:pt x="1737513" y="500471"/>
                  <a:pt x="1737513" y="499681"/>
                </a:cubicBezTo>
                <a:cubicBezTo>
                  <a:pt x="1738448" y="499681"/>
                  <a:pt x="1739383" y="498890"/>
                  <a:pt x="1739383" y="498100"/>
                </a:cubicBezTo>
                <a:lnTo>
                  <a:pt x="1737513" y="497306"/>
                </a:lnTo>
                <a:cubicBezTo>
                  <a:pt x="1737513" y="496516"/>
                  <a:pt x="1735642" y="495725"/>
                  <a:pt x="1735642" y="495725"/>
                </a:cubicBezTo>
                <a:lnTo>
                  <a:pt x="1736577" y="494145"/>
                </a:lnTo>
                <a:cubicBezTo>
                  <a:pt x="1737513" y="494145"/>
                  <a:pt x="1738448" y="495725"/>
                  <a:pt x="1739383" y="494935"/>
                </a:cubicBezTo>
                <a:lnTo>
                  <a:pt x="1740315" y="493351"/>
                </a:lnTo>
                <a:cubicBezTo>
                  <a:pt x="1741251" y="494145"/>
                  <a:pt x="1742186" y="494145"/>
                  <a:pt x="1742186" y="494935"/>
                </a:cubicBezTo>
                <a:cubicBezTo>
                  <a:pt x="1743121" y="494935"/>
                  <a:pt x="1744988" y="495725"/>
                  <a:pt x="1744988" y="495725"/>
                </a:cubicBezTo>
                <a:cubicBezTo>
                  <a:pt x="1744988" y="496516"/>
                  <a:pt x="1743121" y="497306"/>
                  <a:pt x="1743121" y="498100"/>
                </a:cubicBezTo>
                <a:lnTo>
                  <a:pt x="1744988" y="498890"/>
                </a:lnTo>
                <a:cubicBezTo>
                  <a:pt x="1744988" y="499681"/>
                  <a:pt x="1743121" y="500471"/>
                  <a:pt x="1744056" y="501261"/>
                </a:cubicBezTo>
                <a:lnTo>
                  <a:pt x="1745924" y="502052"/>
                </a:lnTo>
                <a:cubicBezTo>
                  <a:pt x="1745924" y="502845"/>
                  <a:pt x="1744056" y="503636"/>
                  <a:pt x="1744056" y="504426"/>
                </a:cubicBezTo>
                <a:lnTo>
                  <a:pt x="1742186" y="506007"/>
                </a:lnTo>
                <a:cubicBezTo>
                  <a:pt x="1742186" y="506007"/>
                  <a:pt x="1744988" y="506797"/>
                  <a:pt x="1744988" y="507591"/>
                </a:cubicBezTo>
                <a:cubicBezTo>
                  <a:pt x="1744056" y="507591"/>
                  <a:pt x="1743121" y="508381"/>
                  <a:pt x="1743121" y="509172"/>
                </a:cubicBezTo>
                <a:cubicBezTo>
                  <a:pt x="1742186" y="509962"/>
                  <a:pt x="1742186" y="509962"/>
                  <a:pt x="1741251" y="510753"/>
                </a:cubicBezTo>
                <a:cubicBezTo>
                  <a:pt x="1742186" y="510753"/>
                  <a:pt x="1743121" y="512337"/>
                  <a:pt x="1743121" y="512337"/>
                </a:cubicBezTo>
                <a:cubicBezTo>
                  <a:pt x="1744056" y="512337"/>
                  <a:pt x="1744056" y="510753"/>
                  <a:pt x="1744988" y="509962"/>
                </a:cubicBezTo>
                <a:cubicBezTo>
                  <a:pt x="1745924" y="509962"/>
                  <a:pt x="1746859" y="511546"/>
                  <a:pt x="1746859" y="511546"/>
                </a:cubicBezTo>
                <a:cubicBezTo>
                  <a:pt x="1747794" y="511546"/>
                  <a:pt x="1748729" y="509962"/>
                  <a:pt x="1748729" y="509962"/>
                </a:cubicBezTo>
                <a:lnTo>
                  <a:pt x="1746859" y="508381"/>
                </a:lnTo>
                <a:cubicBezTo>
                  <a:pt x="1746859" y="508381"/>
                  <a:pt x="1747794" y="506797"/>
                  <a:pt x="1748729" y="506797"/>
                </a:cubicBezTo>
                <a:cubicBezTo>
                  <a:pt x="1748729" y="506007"/>
                  <a:pt x="1749665" y="505217"/>
                  <a:pt x="1749665" y="505217"/>
                </a:cubicBezTo>
                <a:cubicBezTo>
                  <a:pt x="1750597" y="504426"/>
                  <a:pt x="1750597" y="503636"/>
                  <a:pt x="1751532" y="503636"/>
                </a:cubicBezTo>
                <a:cubicBezTo>
                  <a:pt x="1751532" y="502845"/>
                  <a:pt x="1753403" y="504426"/>
                  <a:pt x="1753403" y="504426"/>
                </a:cubicBezTo>
                <a:cubicBezTo>
                  <a:pt x="1754338" y="504426"/>
                  <a:pt x="1754338" y="502845"/>
                  <a:pt x="1755270" y="502845"/>
                </a:cubicBezTo>
                <a:cubicBezTo>
                  <a:pt x="1756205" y="502845"/>
                  <a:pt x="1756205" y="501261"/>
                  <a:pt x="1757141" y="501261"/>
                </a:cubicBezTo>
                <a:cubicBezTo>
                  <a:pt x="1757141" y="501261"/>
                  <a:pt x="1759011" y="502845"/>
                  <a:pt x="1759011" y="502052"/>
                </a:cubicBezTo>
                <a:cubicBezTo>
                  <a:pt x="1759011" y="502052"/>
                  <a:pt x="1759946" y="501261"/>
                  <a:pt x="1760879" y="500471"/>
                </a:cubicBezTo>
                <a:cubicBezTo>
                  <a:pt x="1760879" y="500471"/>
                  <a:pt x="1761814" y="499681"/>
                  <a:pt x="1761814" y="498890"/>
                </a:cubicBezTo>
                <a:cubicBezTo>
                  <a:pt x="1762749" y="498100"/>
                  <a:pt x="1762749" y="498100"/>
                  <a:pt x="1763684" y="497306"/>
                </a:cubicBezTo>
                <a:cubicBezTo>
                  <a:pt x="1763684" y="496516"/>
                  <a:pt x="1764617" y="495725"/>
                  <a:pt x="1765552" y="495725"/>
                </a:cubicBezTo>
                <a:cubicBezTo>
                  <a:pt x="1765552" y="495725"/>
                  <a:pt x="1763684" y="494145"/>
                  <a:pt x="1762749" y="494145"/>
                </a:cubicBezTo>
                <a:cubicBezTo>
                  <a:pt x="1763684" y="494145"/>
                  <a:pt x="1763684" y="492561"/>
                  <a:pt x="1764617" y="492561"/>
                </a:cubicBezTo>
                <a:cubicBezTo>
                  <a:pt x="1765552" y="492561"/>
                  <a:pt x="1766487" y="493351"/>
                  <a:pt x="1766487" y="493351"/>
                </a:cubicBezTo>
                <a:cubicBezTo>
                  <a:pt x="1767422" y="494145"/>
                  <a:pt x="1769290" y="494935"/>
                  <a:pt x="1769290" y="494935"/>
                </a:cubicBezTo>
                <a:lnTo>
                  <a:pt x="1767422" y="496516"/>
                </a:lnTo>
                <a:lnTo>
                  <a:pt x="1765552" y="498100"/>
                </a:lnTo>
                <a:cubicBezTo>
                  <a:pt x="1765552" y="498890"/>
                  <a:pt x="1767422" y="499681"/>
                  <a:pt x="1767422" y="499681"/>
                </a:cubicBezTo>
                <a:cubicBezTo>
                  <a:pt x="1768358" y="499681"/>
                  <a:pt x="1769290" y="498100"/>
                  <a:pt x="1769290" y="498100"/>
                </a:cubicBezTo>
                <a:cubicBezTo>
                  <a:pt x="1770225" y="498100"/>
                  <a:pt x="1771160" y="498890"/>
                  <a:pt x="1771160" y="499681"/>
                </a:cubicBezTo>
                <a:cubicBezTo>
                  <a:pt x="1772096" y="499681"/>
                  <a:pt x="1773031" y="500471"/>
                  <a:pt x="1773966" y="500471"/>
                </a:cubicBezTo>
                <a:cubicBezTo>
                  <a:pt x="1773966" y="501261"/>
                  <a:pt x="1772096" y="502052"/>
                  <a:pt x="1772096" y="502845"/>
                </a:cubicBezTo>
                <a:lnTo>
                  <a:pt x="1770225" y="504426"/>
                </a:lnTo>
                <a:cubicBezTo>
                  <a:pt x="1770225" y="505217"/>
                  <a:pt x="1772096" y="505217"/>
                  <a:pt x="1772096" y="506007"/>
                </a:cubicBezTo>
                <a:cubicBezTo>
                  <a:pt x="1773031" y="506007"/>
                  <a:pt x="1773966" y="506797"/>
                  <a:pt x="1774898" y="506797"/>
                </a:cubicBezTo>
                <a:cubicBezTo>
                  <a:pt x="1775833" y="506007"/>
                  <a:pt x="1776769" y="504426"/>
                  <a:pt x="1777704" y="503636"/>
                </a:cubicBezTo>
                <a:cubicBezTo>
                  <a:pt x="1778639" y="502052"/>
                  <a:pt x="1779571" y="501261"/>
                  <a:pt x="1780506" y="499681"/>
                </a:cubicBezTo>
                <a:cubicBezTo>
                  <a:pt x="1782377" y="498890"/>
                  <a:pt x="1783312" y="497306"/>
                  <a:pt x="1784248" y="496516"/>
                </a:cubicBezTo>
                <a:cubicBezTo>
                  <a:pt x="1784248" y="495725"/>
                  <a:pt x="1785180" y="494935"/>
                  <a:pt x="1786115" y="494935"/>
                </a:cubicBezTo>
                <a:cubicBezTo>
                  <a:pt x="1786115" y="494145"/>
                  <a:pt x="1787050" y="493351"/>
                  <a:pt x="1787050" y="492561"/>
                </a:cubicBezTo>
                <a:lnTo>
                  <a:pt x="1788921" y="494145"/>
                </a:lnTo>
                <a:cubicBezTo>
                  <a:pt x="1789853" y="494935"/>
                  <a:pt x="1787985" y="495725"/>
                  <a:pt x="1787985" y="495725"/>
                </a:cubicBezTo>
                <a:cubicBezTo>
                  <a:pt x="1788921" y="496516"/>
                  <a:pt x="1788921" y="497306"/>
                  <a:pt x="1789853" y="497306"/>
                </a:cubicBezTo>
                <a:cubicBezTo>
                  <a:pt x="1790788" y="497306"/>
                  <a:pt x="1791723" y="498890"/>
                  <a:pt x="1791723" y="498890"/>
                </a:cubicBezTo>
                <a:cubicBezTo>
                  <a:pt x="1792659" y="498890"/>
                  <a:pt x="1792659" y="496516"/>
                  <a:pt x="1793594" y="497306"/>
                </a:cubicBezTo>
                <a:cubicBezTo>
                  <a:pt x="1794526" y="497306"/>
                  <a:pt x="1794526" y="498100"/>
                  <a:pt x="1795461" y="498100"/>
                </a:cubicBezTo>
                <a:cubicBezTo>
                  <a:pt x="1795461" y="498890"/>
                  <a:pt x="1794526" y="499681"/>
                  <a:pt x="1793594" y="499681"/>
                </a:cubicBezTo>
                <a:cubicBezTo>
                  <a:pt x="1793594" y="500471"/>
                  <a:pt x="1792659" y="501261"/>
                  <a:pt x="1792659" y="502052"/>
                </a:cubicBezTo>
                <a:lnTo>
                  <a:pt x="1794526" y="502845"/>
                </a:lnTo>
                <a:cubicBezTo>
                  <a:pt x="1794526" y="503636"/>
                  <a:pt x="1792659" y="504426"/>
                  <a:pt x="1792659" y="505217"/>
                </a:cubicBezTo>
                <a:cubicBezTo>
                  <a:pt x="1792659" y="505217"/>
                  <a:pt x="1794526" y="506007"/>
                  <a:pt x="1795461" y="506007"/>
                </a:cubicBezTo>
                <a:cubicBezTo>
                  <a:pt x="1795461" y="506797"/>
                  <a:pt x="1793594" y="507591"/>
                  <a:pt x="1793594" y="508381"/>
                </a:cubicBezTo>
                <a:cubicBezTo>
                  <a:pt x="1793594" y="508381"/>
                  <a:pt x="1791723" y="509172"/>
                  <a:pt x="1791723" y="509962"/>
                </a:cubicBezTo>
                <a:lnTo>
                  <a:pt x="1793594" y="510753"/>
                </a:lnTo>
                <a:cubicBezTo>
                  <a:pt x="1794526" y="510753"/>
                  <a:pt x="1794526" y="509962"/>
                  <a:pt x="1795461" y="509172"/>
                </a:cubicBezTo>
                <a:cubicBezTo>
                  <a:pt x="1796397" y="509172"/>
                  <a:pt x="1796397" y="508381"/>
                  <a:pt x="1797332" y="507591"/>
                </a:cubicBezTo>
                <a:cubicBezTo>
                  <a:pt x="1797332" y="506797"/>
                  <a:pt x="1798267" y="506007"/>
                  <a:pt x="1798267" y="506007"/>
                </a:cubicBezTo>
                <a:cubicBezTo>
                  <a:pt x="1799202" y="505217"/>
                  <a:pt x="1796397" y="505217"/>
                  <a:pt x="1796397" y="504426"/>
                </a:cubicBezTo>
                <a:cubicBezTo>
                  <a:pt x="1796397" y="503636"/>
                  <a:pt x="1798267" y="503636"/>
                  <a:pt x="1798267" y="502845"/>
                </a:cubicBezTo>
                <a:lnTo>
                  <a:pt x="1800135" y="504426"/>
                </a:lnTo>
                <a:cubicBezTo>
                  <a:pt x="1801070" y="504426"/>
                  <a:pt x="1801070" y="502052"/>
                  <a:pt x="1802005" y="502052"/>
                </a:cubicBezTo>
                <a:cubicBezTo>
                  <a:pt x="1802940" y="502052"/>
                  <a:pt x="1802940" y="503636"/>
                  <a:pt x="1803876" y="503636"/>
                </a:cubicBezTo>
                <a:cubicBezTo>
                  <a:pt x="1805743" y="504426"/>
                  <a:pt x="1806678" y="505217"/>
                  <a:pt x="1808549" y="506007"/>
                </a:cubicBezTo>
                <a:cubicBezTo>
                  <a:pt x="1808549" y="506007"/>
                  <a:pt x="1809481" y="505217"/>
                  <a:pt x="1809481" y="504426"/>
                </a:cubicBezTo>
                <a:cubicBezTo>
                  <a:pt x="1809481" y="504426"/>
                  <a:pt x="1807614" y="503636"/>
                  <a:pt x="1807614" y="502845"/>
                </a:cubicBezTo>
                <a:lnTo>
                  <a:pt x="1805743" y="502052"/>
                </a:lnTo>
                <a:cubicBezTo>
                  <a:pt x="1805743" y="501261"/>
                  <a:pt x="1806678" y="500471"/>
                  <a:pt x="1807614" y="500471"/>
                </a:cubicBezTo>
                <a:cubicBezTo>
                  <a:pt x="1806678" y="499681"/>
                  <a:pt x="1805743" y="498890"/>
                  <a:pt x="1804808" y="498890"/>
                </a:cubicBezTo>
                <a:lnTo>
                  <a:pt x="1806678" y="497306"/>
                </a:lnTo>
                <a:lnTo>
                  <a:pt x="1808549" y="498100"/>
                </a:lnTo>
                <a:cubicBezTo>
                  <a:pt x="1809481" y="498890"/>
                  <a:pt x="1810416" y="499681"/>
                  <a:pt x="1810416" y="499681"/>
                </a:cubicBezTo>
                <a:cubicBezTo>
                  <a:pt x="1811351" y="500471"/>
                  <a:pt x="1812287" y="500471"/>
                  <a:pt x="1813222" y="501261"/>
                </a:cubicBezTo>
                <a:cubicBezTo>
                  <a:pt x="1813222" y="501261"/>
                  <a:pt x="1815089" y="502845"/>
                  <a:pt x="1815089" y="502052"/>
                </a:cubicBezTo>
                <a:lnTo>
                  <a:pt x="1816960" y="500471"/>
                </a:lnTo>
                <a:lnTo>
                  <a:pt x="1814157" y="499681"/>
                </a:lnTo>
                <a:cubicBezTo>
                  <a:pt x="1814157" y="498890"/>
                  <a:pt x="1816025" y="498100"/>
                  <a:pt x="1816025" y="497306"/>
                </a:cubicBezTo>
                <a:cubicBezTo>
                  <a:pt x="1816025" y="497306"/>
                  <a:pt x="1816960" y="496516"/>
                  <a:pt x="1817895" y="495725"/>
                </a:cubicBezTo>
                <a:cubicBezTo>
                  <a:pt x="1817895" y="494935"/>
                  <a:pt x="1818830" y="494935"/>
                  <a:pt x="1819762" y="494145"/>
                </a:cubicBezTo>
                <a:lnTo>
                  <a:pt x="1820698" y="492561"/>
                </a:lnTo>
                <a:lnTo>
                  <a:pt x="1822568" y="493351"/>
                </a:lnTo>
                <a:cubicBezTo>
                  <a:pt x="1823503" y="494145"/>
                  <a:pt x="1821633" y="494935"/>
                  <a:pt x="1821633" y="495725"/>
                </a:cubicBezTo>
                <a:cubicBezTo>
                  <a:pt x="1821633" y="495725"/>
                  <a:pt x="1819762" y="496516"/>
                  <a:pt x="1819762" y="497306"/>
                </a:cubicBezTo>
                <a:lnTo>
                  <a:pt x="1821633" y="498100"/>
                </a:lnTo>
                <a:cubicBezTo>
                  <a:pt x="1822568" y="498890"/>
                  <a:pt x="1823503" y="499681"/>
                  <a:pt x="1823503" y="499681"/>
                </a:cubicBezTo>
                <a:cubicBezTo>
                  <a:pt x="1824436" y="499681"/>
                  <a:pt x="1825371" y="498100"/>
                  <a:pt x="1825371" y="498100"/>
                </a:cubicBezTo>
                <a:cubicBezTo>
                  <a:pt x="1826306" y="497306"/>
                  <a:pt x="1826306" y="496516"/>
                  <a:pt x="1827241" y="496516"/>
                </a:cubicBezTo>
                <a:cubicBezTo>
                  <a:pt x="1828177" y="494935"/>
                  <a:pt x="1829109" y="494145"/>
                  <a:pt x="1830044" y="492561"/>
                </a:cubicBezTo>
                <a:cubicBezTo>
                  <a:pt x="1831915" y="493351"/>
                  <a:pt x="1832850" y="494145"/>
                  <a:pt x="1834717" y="495725"/>
                </a:cubicBezTo>
                <a:cubicBezTo>
                  <a:pt x="1833785" y="496516"/>
                  <a:pt x="1832850" y="498100"/>
                  <a:pt x="1830979" y="498890"/>
                </a:cubicBezTo>
                <a:cubicBezTo>
                  <a:pt x="1830044" y="500471"/>
                  <a:pt x="1829109" y="501261"/>
                  <a:pt x="1828177" y="502845"/>
                </a:cubicBezTo>
                <a:cubicBezTo>
                  <a:pt x="1829109" y="502845"/>
                  <a:pt x="1830044" y="503636"/>
                  <a:pt x="1830044" y="503636"/>
                </a:cubicBezTo>
                <a:cubicBezTo>
                  <a:pt x="1830979" y="503636"/>
                  <a:pt x="1830979" y="502052"/>
                  <a:pt x="1831915" y="502052"/>
                </a:cubicBezTo>
                <a:cubicBezTo>
                  <a:pt x="1832850" y="502052"/>
                  <a:pt x="1832850" y="503636"/>
                  <a:pt x="1833785" y="503636"/>
                </a:cubicBezTo>
                <a:cubicBezTo>
                  <a:pt x="1834717" y="503636"/>
                  <a:pt x="1834717" y="502052"/>
                  <a:pt x="1835653" y="502052"/>
                </a:cubicBezTo>
                <a:cubicBezTo>
                  <a:pt x="1835653" y="501261"/>
                  <a:pt x="1836588" y="502845"/>
                  <a:pt x="1837523" y="502845"/>
                </a:cubicBezTo>
                <a:cubicBezTo>
                  <a:pt x="1838458" y="502845"/>
                  <a:pt x="1838458" y="501261"/>
                  <a:pt x="1839391" y="501261"/>
                </a:cubicBezTo>
                <a:lnTo>
                  <a:pt x="1841261" y="502845"/>
                </a:lnTo>
                <a:cubicBezTo>
                  <a:pt x="1842196" y="502052"/>
                  <a:pt x="1842196" y="501261"/>
                  <a:pt x="1843132" y="500471"/>
                </a:cubicBezTo>
                <a:cubicBezTo>
                  <a:pt x="1843132" y="500471"/>
                  <a:pt x="1844067" y="499681"/>
                  <a:pt x="1844067" y="498890"/>
                </a:cubicBezTo>
                <a:cubicBezTo>
                  <a:pt x="1844999" y="499681"/>
                  <a:pt x="1845934" y="499681"/>
                  <a:pt x="1846870" y="500471"/>
                </a:cubicBezTo>
                <a:cubicBezTo>
                  <a:pt x="1846870" y="500471"/>
                  <a:pt x="1848740" y="501261"/>
                  <a:pt x="1848740" y="502052"/>
                </a:cubicBezTo>
                <a:cubicBezTo>
                  <a:pt x="1848740" y="502052"/>
                  <a:pt x="1846870" y="502845"/>
                  <a:pt x="1846870" y="503636"/>
                </a:cubicBezTo>
                <a:cubicBezTo>
                  <a:pt x="1846870" y="503636"/>
                  <a:pt x="1848740" y="504426"/>
                  <a:pt x="1848740" y="505217"/>
                </a:cubicBezTo>
                <a:cubicBezTo>
                  <a:pt x="1848740" y="505217"/>
                  <a:pt x="1847805" y="506007"/>
                  <a:pt x="1847805" y="506797"/>
                </a:cubicBezTo>
                <a:cubicBezTo>
                  <a:pt x="1847805" y="507591"/>
                  <a:pt x="1849672" y="507591"/>
                  <a:pt x="1849672" y="507591"/>
                </a:cubicBezTo>
                <a:cubicBezTo>
                  <a:pt x="1850607" y="506797"/>
                  <a:pt x="1851543" y="506007"/>
                  <a:pt x="1852478" y="504426"/>
                </a:cubicBezTo>
                <a:cubicBezTo>
                  <a:pt x="1852478" y="503636"/>
                  <a:pt x="1851543" y="503636"/>
                  <a:pt x="1850607" y="502845"/>
                </a:cubicBezTo>
                <a:lnTo>
                  <a:pt x="1848740" y="502052"/>
                </a:lnTo>
                <a:cubicBezTo>
                  <a:pt x="1848740" y="501261"/>
                  <a:pt x="1850607" y="500471"/>
                  <a:pt x="1850607" y="499681"/>
                </a:cubicBezTo>
                <a:lnTo>
                  <a:pt x="1847805" y="498890"/>
                </a:lnTo>
                <a:cubicBezTo>
                  <a:pt x="1847805" y="498100"/>
                  <a:pt x="1849672" y="496516"/>
                  <a:pt x="1849672" y="496516"/>
                </a:cubicBezTo>
                <a:cubicBezTo>
                  <a:pt x="1850607" y="496516"/>
                  <a:pt x="1851543" y="498100"/>
                  <a:pt x="1851543" y="498100"/>
                </a:cubicBezTo>
                <a:cubicBezTo>
                  <a:pt x="1851543" y="498890"/>
                  <a:pt x="1853413" y="498890"/>
                  <a:pt x="1854345" y="499681"/>
                </a:cubicBezTo>
                <a:lnTo>
                  <a:pt x="1852478" y="501261"/>
                </a:lnTo>
                <a:cubicBezTo>
                  <a:pt x="1852478" y="502052"/>
                  <a:pt x="1853413" y="502052"/>
                  <a:pt x="1854345" y="502845"/>
                </a:cubicBezTo>
                <a:cubicBezTo>
                  <a:pt x="1854345" y="502845"/>
                  <a:pt x="1856216" y="504426"/>
                  <a:pt x="1856216" y="503636"/>
                </a:cubicBezTo>
                <a:cubicBezTo>
                  <a:pt x="1857151" y="503636"/>
                  <a:pt x="1858086" y="502052"/>
                  <a:pt x="1858086" y="502052"/>
                </a:cubicBezTo>
                <a:cubicBezTo>
                  <a:pt x="1859018" y="502052"/>
                  <a:pt x="1859954" y="503636"/>
                  <a:pt x="1859954" y="503636"/>
                </a:cubicBezTo>
                <a:cubicBezTo>
                  <a:pt x="1860889" y="503636"/>
                  <a:pt x="1861824" y="504426"/>
                  <a:pt x="1861824" y="505217"/>
                </a:cubicBezTo>
                <a:lnTo>
                  <a:pt x="1860889" y="506797"/>
                </a:lnTo>
                <a:cubicBezTo>
                  <a:pt x="1859954" y="507591"/>
                  <a:pt x="1859954" y="507591"/>
                  <a:pt x="1859018" y="508381"/>
                </a:cubicBezTo>
                <a:cubicBezTo>
                  <a:pt x="1859018" y="509172"/>
                  <a:pt x="1857151" y="509962"/>
                  <a:pt x="1857151" y="509962"/>
                </a:cubicBezTo>
                <a:cubicBezTo>
                  <a:pt x="1857151" y="510753"/>
                  <a:pt x="1859018" y="511546"/>
                  <a:pt x="1859954" y="511546"/>
                </a:cubicBezTo>
                <a:cubicBezTo>
                  <a:pt x="1859954" y="510753"/>
                  <a:pt x="1860889" y="510753"/>
                  <a:pt x="1860889" y="509962"/>
                </a:cubicBezTo>
                <a:cubicBezTo>
                  <a:pt x="1861824" y="509962"/>
                  <a:pt x="1862759" y="508381"/>
                  <a:pt x="1862759" y="508381"/>
                </a:cubicBezTo>
                <a:lnTo>
                  <a:pt x="1864627" y="509172"/>
                </a:lnTo>
                <a:lnTo>
                  <a:pt x="1866497" y="510753"/>
                </a:lnTo>
                <a:cubicBezTo>
                  <a:pt x="1867433" y="510753"/>
                  <a:pt x="1868368" y="509172"/>
                  <a:pt x="1868368" y="509172"/>
                </a:cubicBezTo>
                <a:cubicBezTo>
                  <a:pt x="1869300" y="508381"/>
                  <a:pt x="1869300" y="507591"/>
                  <a:pt x="1870235" y="507591"/>
                </a:cubicBezTo>
                <a:cubicBezTo>
                  <a:pt x="1870235" y="506797"/>
                  <a:pt x="1871171" y="506007"/>
                  <a:pt x="1872106" y="505217"/>
                </a:cubicBezTo>
                <a:lnTo>
                  <a:pt x="1869300" y="504426"/>
                </a:lnTo>
                <a:cubicBezTo>
                  <a:pt x="1869300" y="503636"/>
                  <a:pt x="1871171" y="502845"/>
                  <a:pt x="1871171" y="502052"/>
                </a:cubicBezTo>
                <a:cubicBezTo>
                  <a:pt x="1872106" y="502052"/>
                  <a:pt x="1872106" y="501261"/>
                  <a:pt x="1873041" y="500471"/>
                </a:cubicBezTo>
                <a:cubicBezTo>
                  <a:pt x="1873041" y="499681"/>
                  <a:pt x="1873976" y="499681"/>
                  <a:pt x="1873976" y="498890"/>
                </a:cubicBezTo>
                <a:cubicBezTo>
                  <a:pt x="1874909" y="498890"/>
                  <a:pt x="1875844" y="497306"/>
                  <a:pt x="1875844" y="497306"/>
                </a:cubicBezTo>
                <a:lnTo>
                  <a:pt x="1877714" y="498100"/>
                </a:lnTo>
                <a:cubicBezTo>
                  <a:pt x="1877714" y="498890"/>
                  <a:pt x="1875844" y="499681"/>
                  <a:pt x="1876779" y="500471"/>
                </a:cubicBezTo>
                <a:lnTo>
                  <a:pt x="1878647" y="501261"/>
                </a:lnTo>
                <a:cubicBezTo>
                  <a:pt x="1877714" y="502052"/>
                  <a:pt x="1877714" y="502845"/>
                  <a:pt x="1876779" y="503636"/>
                </a:cubicBezTo>
                <a:cubicBezTo>
                  <a:pt x="1876779" y="503636"/>
                  <a:pt x="1875844" y="504426"/>
                  <a:pt x="1874909" y="505217"/>
                </a:cubicBezTo>
                <a:lnTo>
                  <a:pt x="1873976" y="506797"/>
                </a:lnTo>
                <a:cubicBezTo>
                  <a:pt x="1873976" y="506797"/>
                  <a:pt x="1875844" y="507591"/>
                  <a:pt x="1875844" y="508381"/>
                </a:cubicBezTo>
                <a:cubicBezTo>
                  <a:pt x="1876779" y="508381"/>
                  <a:pt x="1877714" y="509172"/>
                  <a:pt x="1877714" y="509172"/>
                </a:cubicBezTo>
                <a:cubicBezTo>
                  <a:pt x="1877714" y="509172"/>
                  <a:pt x="1879582" y="508381"/>
                  <a:pt x="1879582" y="507591"/>
                </a:cubicBezTo>
                <a:cubicBezTo>
                  <a:pt x="1879582" y="507591"/>
                  <a:pt x="1877714" y="506797"/>
                  <a:pt x="1877714" y="506007"/>
                </a:cubicBezTo>
                <a:lnTo>
                  <a:pt x="1878647" y="504426"/>
                </a:lnTo>
                <a:cubicBezTo>
                  <a:pt x="1879582" y="504426"/>
                  <a:pt x="1881452" y="506007"/>
                  <a:pt x="1881452" y="506007"/>
                </a:cubicBezTo>
                <a:lnTo>
                  <a:pt x="1882388" y="504426"/>
                </a:lnTo>
                <a:cubicBezTo>
                  <a:pt x="1882388" y="503636"/>
                  <a:pt x="1880517" y="503636"/>
                  <a:pt x="1880517" y="502845"/>
                </a:cubicBezTo>
                <a:cubicBezTo>
                  <a:pt x="1880517" y="502052"/>
                  <a:pt x="1882388" y="502052"/>
                  <a:pt x="1882388" y="501261"/>
                </a:cubicBezTo>
                <a:cubicBezTo>
                  <a:pt x="1883320" y="499681"/>
                  <a:pt x="1884255" y="498890"/>
                  <a:pt x="1885190" y="497306"/>
                </a:cubicBezTo>
                <a:cubicBezTo>
                  <a:pt x="1886125" y="497306"/>
                  <a:pt x="1887061" y="495725"/>
                  <a:pt x="1887061" y="495725"/>
                </a:cubicBezTo>
                <a:lnTo>
                  <a:pt x="1888928" y="497306"/>
                </a:lnTo>
                <a:cubicBezTo>
                  <a:pt x="1888928" y="497306"/>
                  <a:pt x="1887996" y="498890"/>
                  <a:pt x="1887061" y="498890"/>
                </a:cubicBezTo>
                <a:cubicBezTo>
                  <a:pt x="1887061" y="499681"/>
                  <a:pt x="1886125" y="500471"/>
                  <a:pt x="1886125" y="500471"/>
                </a:cubicBezTo>
                <a:cubicBezTo>
                  <a:pt x="1885190" y="501261"/>
                  <a:pt x="1885190" y="502052"/>
                  <a:pt x="1884255" y="502845"/>
                </a:cubicBezTo>
                <a:cubicBezTo>
                  <a:pt x="1885190" y="502845"/>
                  <a:pt x="1886125" y="503636"/>
                  <a:pt x="1886125" y="503636"/>
                </a:cubicBezTo>
                <a:cubicBezTo>
                  <a:pt x="1887061" y="503636"/>
                  <a:pt x="1887996" y="505217"/>
                  <a:pt x="1888928" y="505217"/>
                </a:cubicBezTo>
                <a:lnTo>
                  <a:pt x="1887061" y="506797"/>
                </a:lnTo>
                <a:cubicBezTo>
                  <a:pt x="1886125" y="507591"/>
                  <a:pt x="1886125" y="508381"/>
                  <a:pt x="1885190" y="508381"/>
                </a:cubicBezTo>
                <a:cubicBezTo>
                  <a:pt x="1885190" y="509172"/>
                  <a:pt x="1884255" y="509962"/>
                  <a:pt x="1883320" y="510753"/>
                </a:cubicBezTo>
                <a:lnTo>
                  <a:pt x="1886125" y="511546"/>
                </a:lnTo>
                <a:cubicBezTo>
                  <a:pt x="1886125" y="512337"/>
                  <a:pt x="1884255" y="513127"/>
                  <a:pt x="1884255" y="513917"/>
                </a:cubicBezTo>
                <a:lnTo>
                  <a:pt x="1886125" y="514708"/>
                </a:lnTo>
                <a:cubicBezTo>
                  <a:pt x="1886125" y="514708"/>
                  <a:pt x="1887996" y="513917"/>
                  <a:pt x="1887996" y="513127"/>
                </a:cubicBezTo>
                <a:cubicBezTo>
                  <a:pt x="1887996" y="512337"/>
                  <a:pt x="1886125" y="512337"/>
                  <a:pt x="1886125" y="511546"/>
                </a:cubicBezTo>
                <a:cubicBezTo>
                  <a:pt x="1886125" y="511546"/>
                  <a:pt x="1887061" y="510753"/>
                  <a:pt x="1887061" y="509962"/>
                </a:cubicBezTo>
                <a:cubicBezTo>
                  <a:pt x="1887996" y="509172"/>
                  <a:pt x="1887996" y="509172"/>
                  <a:pt x="1888928" y="508381"/>
                </a:cubicBezTo>
                <a:cubicBezTo>
                  <a:pt x="1888928" y="508381"/>
                  <a:pt x="1889863" y="506797"/>
                  <a:pt x="1890798" y="506797"/>
                </a:cubicBezTo>
                <a:lnTo>
                  <a:pt x="1892669" y="507591"/>
                </a:lnTo>
                <a:lnTo>
                  <a:pt x="1894536" y="506007"/>
                </a:lnTo>
                <a:cubicBezTo>
                  <a:pt x="1894536" y="506007"/>
                  <a:pt x="1891734" y="505217"/>
                  <a:pt x="1891734" y="504426"/>
                </a:cubicBezTo>
                <a:cubicBezTo>
                  <a:pt x="1892669" y="504426"/>
                  <a:pt x="1893601" y="503636"/>
                  <a:pt x="1893601" y="502845"/>
                </a:cubicBezTo>
                <a:lnTo>
                  <a:pt x="1895472" y="501261"/>
                </a:lnTo>
                <a:lnTo>
                  <a:pt x="1897342" y="502845"/>
                </a:lnTo>
                <a:cubicBezTo>
                  <a:pt x="1897342" y="502052"/>
                  <a:pt x="1899210" y="501261"/>
                  <a:pt x="1899210" y="500471"/>
                </a:cubicBezTo>
                <a:lnTo>
                  <a:pt x="1897342" y="499681"/>
                </a:lnTo>
                <a:cubicBezTo>
                  <a:pt x="1896407" y="498890"/>
                  <a:pt x="1898277" y="498100"/>
                  <a:pt x="1898277" y="497306"/>
                </a:cubicBezTo>
                <a:lnTo>
                  <a:pt x="1896407" y="496516"/>
                </a:lnTo>
                <a:cubicBezTo>
                  <a:pt x="1896407" y="495725"/>
                  <a:pt x="1897342" y="494935"/>
                  <a:pt x="1898277" y="494935"/>
                </a:cubicBezTo>
                <a:cubicBezTo>
                  <a:pt x="1898277" y="494145"/>
                  <a:pt x="1899210" y="495725"/>
                  <a:pt x="1900145" y="495725"/>
                </a:cubicBezTo>
                <a:cubicBezTo>
                  <a:pt x="1901080" y="495725"/>
                  <a:pt x="1901080" y="494145"/>
                  <a:pt x="1902015" y="494145"/>
                </a:cubicBezTo>
                <a:cubicBezTo>
                  <a:pt x="1902015" y="494145"/>
                  <a:pt x="1902951" y="495725"/>
                  <a:pt x="1903886" y="495725"/>
                </a:cubicBezTo>
                <a:cubicBezTo>
                  <a:pt x="1903886" y="495725"/>
                  <a:pt x="1904818" y="494145"/>
                  <a:pt x="1905753" y="493351"/>
                </a:cubicBezTo>
                <a:lnTo>
                  <a:pt x="1907624" y="494935"/>
                </a:lnTo>
                <a:lnTo>
                  <a:pt x="1905753" y="496516"/>
                </a:lnTo>
                <a:cubicBezTo>
                  <a:pt x="1905753" y="497306"/>
                  <a:pt x="1907624" y="498100"/>
                  <a:pt x="1907624" y="498100"/>
                </a:cubicBezTo>
                <a:lnTo>
                  <a:pt x="1909491" y="496516"/>
                </a:lnTo>
                <a:cubicBezTo>
                  <a:pt x="1909491" y="495725"/>
                  <a:pt x="1907624" y="495725"/>
                  <a:pt x="1907624" y="494935"/>
                </a:cubicBezTo>
                <a:cubicBezTo>
                  <a:pt x="1907624" y="494935"/>
                  <a:pt x="1909491" y="494145"/>
                  <a:pt x="1909491" y="493351"/>
                </a:cubicBezTo>
                <a:lnTo>
                  <a:pt x="1906689" y="491770"/>
                </a:lnTo>
                <a:cubicBezTo>
                  <a:pt x="1907624" y="491770"/>
                  <a:pt x="1907624" y="490189"/>
                  <a:pt x="1908556" y="490189"/>
                </a:cubicBezTo>
                <a:cubicBezTo>
                  <a:pt x="1909491" y="490189"/>
                  <a:pt x="1910427" y="491770"/>
                  <a:pt x="1910427" y="491770"/>
                </a:cubicBezTo>
                <a:lnTo>
                  <a:pt x="1912297" y="492561"/>
                </a:lnTo>
                <a:cubicBezTo>
                  <a:pt x="1913229" y="493351"/>
                  <a:pt x="1911362" y="494145"/>
                  <a:pt x="1911362" y="494935"/>
                </a:cubicBezTo>
                <a:lnTo>
                  <a:pt x="1913229" y="495725"/>
                </a:lnTo>
                <a:cubicBezTo>
                  <a:pt x="1913229" y="496516"/>
                  <a:pt x="1911362" y="497306"/>
                  <a:pt x="1911362" y="498100"/>
                </a:cubicBezTo>
                <a:cubicBezTo>
                  <a:pt x="1911362" y="498100"/>
                  <a:pt x="1913229" y="498890"/>
                  <a:pt x="1914165" y="498890"/>
                </a:cubicBezTo>
                <a:lnTo>
                  <a:pt x="1916035" y="500471"/>
                </a:lnTo>
                <a:lnTo>
                  <a:pt x="1914165" y="502052"/>
                </a:lnTo>
                <a:cubicBezTo>
                  <a:pt x="1914165" y="502845"/>
                  <a:pt x="1916035" y="503636"/>
                  <a:pt x="1916035" y="503636"/>
                </a:cubicBezTo>
                <a:cubicBezTo>
                  <a:pt x="1916970" y="503636"/>
                  <a:pt x="1917906" y="504426"/>
                  <a:pt x="1918838" y="505217"/>
                </a:cubicBezTo>
                <a:lnTo>
                  <a:pt x="1920708" y="506007"/>
                </a:lnTo>
                <a:cubicBezTo>
                  <a:pt x="1920708" y="506797"/>
                  <a:pt x="1918838" y="507591"/>
                  <a:pt x="1918838" y="508381"/>
                </a:cubicBezTo>
                <a:lnTo>
                  <a:pt x="1920708" y="509172"/>
                </a:lnTo>
                <a:cubicBezTo>
                  <a:pt x="1921644" y="509172"/>
                  <a:pt x="1922579" y="507591"/>
                  <a:pt x="1922579" y="507591"/>
                </a:cubicBezTo>
                <a:cubicBezTo>
                  <a:pt x="1922579" y="507591"/>
                  <a:pt x="1920708" y="506797"/>
                  <a:pt x="1920708" y="506007"/>
                </a:cubicBezTo>
                <a:cubicBezTo>
                  <a:pt x="1920708" y="506007"/>
                  <a:pt x="1921644" y="505217"/>
                  <a:pt x="1921644" y="504426"/>
                </a:cubicBezTo>
                <a:cubicBezTo>
                  <a:pt x="1922579" y="504426"/>
                  <a:pt x="1923511" y="503636"/>
                  <a:pt x="1923511" y="502845"/>
                </a:cubicBezTo>
                <a:cubicBezTo>
                  <a:pt x="1923511" y="502052"/>
                  <a:pt x="1925381" y="501261"/>
                  <a:pt x="1925381" y="501261"/>
                </a:cubicBezTo>
                <a:cubicBezTo>
                  <a:pt x="1925381" y="500471"/>
                  <a:pt x="1923511" y="499681"/>
                  <a:pt x="1923511" y="499681"/>
                </a:cubicBezTo>
                <a:cubicBezTo>
                  <a:pt x="1923511" y="498890"/>
                  <a:pt x="1924446" y="498100"/>
                  <a:pt x="1924446" y="498100"/>
                </a:cubicBezTo>
                <a:cubicBezTo>
                  <a:pt x="1925381" y="497306"/>
                  <a:pt x="1925381" y="496516"/>
                  <a:pt x="1926317" y="495725"/>
                </a:cubicBezTo>
                <a:cubicBezTo>
                  <a:pt x="1927252" y="494935"/>
                  <a:pt x="1928187" y="493351"/>
                  <a:pt x="1929119" y="492561"/>
                </a:cubicBezTo>
                <a:cubicBezTo>
                  <a:pt x="1930990" y="493351"/>
                  <a:pt x="1931925" y="494145"/>
                  <a:pt x="1933792" y="494935"/>
                </a:cubicBezTo>
                <a:cubicBezTo>
                  <a:pt x="1933792" y="495725"/>
                  <a:pt x="1935663" y="495725"/>
                  <a:pt x="1935663" y="496516"/>
                </a:cubicBezTo>
                <a:cubicBezTo>
                  <a:pt x="1935663" y="497306"/>
                  <a:pt x="1933792" y="498100"/>
                  <a:pt x="1933792" y="498100"/>
                </a:cubicBezTo>
                <a:cubicBezTo>
                  <a:pt x="1934728" y="498890"/>
                  <a:pt x="1936598" y="498890"/>
                  <a:pt x="1936598" y="499681"/>
                </a:cubicBezTo>
                <a:lnTo>
                  <a:pt x="1934728" y="501261"/>
                </a:lnTo>
                <a:cubicBezTo>
                  <a:pt x="1934728" y="502052"/>
                  <a:pt x="1936598" y="502845"/>
                  <a:pt x="1936598" y="502845"/>
                </a:cubicBezTo>
                <a:cubicBezTo>
                  <a:pt x="1937533" y="502845"/>
                  <a:pt x="1938466" y="501261"/>
                  <a:pt x="1938466" y="501261"/>
                </a:cubicBezTo>
                <a:cubicBezTo>
                  <a:pt x="1938466" y="501261"/>
                  <a:pt x="1939401" y="498890"/>
                  <a:pt x="1940336" y="499681"/>
                </a:cubicBezTo>
                <a:lnTo>
                  <a:pt x="1942207" y="500471"/>
                </a:lnTo>
                <a:cubicBezTo>
                  <a:pt x="1942207" y="501261"/>
                  <a:pt x="1940336" y="502052"/>
                  <a:pt x="1940336" y="502052"/>
                </a:cubicBezTo>
                <a:cubicBezTo>
                  <a:pt x="1940336" y="502845"/>
                  <a:pt x="1942207" y="502845"/>
                  <a:pt x="1942207" y="503636"/>
                </a:cubicBezTo>
                <a:cubicBezTo>
                  <a:pt x="1944074" y="502845"/>
                  <a:pt x="1945009" y="501261"/>
                  <a:pt x="1945945" y="500471"/>
                </a:cubicBezTo>
                <a:cubicBezTo>
                  <a:pt x="1945945" y="499681"/>
                  <a:pt x="1946880" y="498890"/>
                  <a:pt x="1946880" y="498100"/>
                </a:cubicBezTo>
                <a:cubicBezTo>
                  <a:pt x="1947812" y="498100"/>
                  <a:pt x="1945009" y="497306"/>
                  <a:pt x="1945009" y="497306"/>
                </a:cubicBezTo>
                <a:cubicBezTo>
                  <a:pt x="1945009" y="496516"/>
                  <a:pt x="1946880" y="495725"/>
                  <a:pt x="1946880" y="495725"/>
                </a:cubicBezTo>
                <a:cubicBezTo>
                  <a:pt x="1946880" y="494935"/>
                  <a:pt x="1947812" y="493351"/>
                  <a:pt x="1948747" y="493351"/>
                </a:cubicBezTo>
                <a:lnTo>
                  <a:pt x="1950618" y="494935"/>
                </a:lnTo>
                <a:cubicBezTo>
                  <a:pt x="1950618" y="495725"/>
                  <a:pt x="1948747" y="496516"/>
                  <a:pt x="1948747" y="496516"/>
                </a:cubicBezTo>
                <a:cubicBezTo>
                  <a:pt x="1949683" y="497306"/>
                  <a:pt x="1950618" y="497306"/>
                  <a:pt x="1950618" y="498100"/>
                </a:cubicBezTo>
                <a:cubicBezTo>
                  <a:pt x="1951553" y="498100"/>
                  <a:pt x="1953420" y="498890"/>
                  <a:pt x="1953420" y="499681"/>
                </a:cubicBezTo>
                <a:lnTo>
                  <a:pt x="1951553" y="501261"/>
                </a:lnTo>
                <a:cubicBezTo>
                  <a:pt x="1951553" y="501261"/>
                  <a:pt x="1953420" y="502052"/>
                  <a:pt x="1953420" y="502845"/>
                </a:cubicBezTo>
                <a:cubicBezTo>
                  <a:pt x="1954356" y="502845"/>
                  <a:pt x="1955291" y="503636"/>
                  <a:pt x="1955291" y="503636"/>
                </a:cubicBezTo>
                <a:cubicBezTo>
                  <a:pt x="1955291" y="504426"/>
                  <a:pt x="1954356" y="505217"/>
                  <a:pt x="1954356" y="506007"/>
                </a:cubicBezTo>
                <a:cubicBezTo>
                  <a:pt x="1953420" y="506007"/>
                  <a:pt x="1952488" y="506797"/>
                  <a:pt x="1952488" y="507591"/>
                </a:cubicBezTo>
                <a:lnTo>
                  <a:pt x="1954356" y="508381"/>
                </a:lnTo>
                <a:cubicBezTo>
                  <a:pt x="1954356" y="509172"/>
                  <a:pt x="1953420" y="509962"/>
                  <a:pt x="1953420" y="510753"/>
                </a:cubicBezTo>
                <a:cubicBezTo>
                  <a:pt x="1952488" y="510753"/>
                  <a:pt x="1955291" y="511546"/>
                  <a:pt x="1955291" y="511546"/>
                </a:cubicBezTo>
                <a:cubicBezTo>
                  <a:pt x="1955291" y="511546"/>
                  <a:pt x="1957162" y="510753"/>
                  <a:pt x="1956226" y="509962"/>
                </a:cubicBezTo>
                <a:cubicBezTo>
                  <a:pt x="1956226" y="509962"/>
                  <a:pt x="1954356" y="509172"/>
                  <a:pt x="1954356" y="508381"/>
                </a:cubicBezTo>
                <a:cubicBezTo>
                  <a:pt x="1954356" y="508381"/>
                  <a:pt x="1956226" y="507591"/>
                  <a:pt x="1956226" y="506797"/>
                </a:cubicBezTo>
                <a:cubicBezTo>
                  <a:pt x="1956226" y="506007"/>
                  <a:pt x="1957162" y="506007"/>
                  <a:pt x="1958097" y="505217"/>
                </a:cubicBezTo>
                <a:cubicBezTo>
                  <a:pt x="1958097" y="504426"/>
                  <a:pt x="1959029" y="503636"/>
                  <a:pt x="1959029" y="503636"/>
                </a:cubicBezTo>
                <a:cubicBezTo>
                  <a:pt x="1959964" y="502052"/>
                  <a:pt x="1961835" y="501261"/>
                  <a:pt x="1962770" y="499681"/>
                </a:cubicBezTo>
                <a:cubicBezTo>
                  <a:pt x="1963702" y="498890"/>
                  <a:pt x="1964637" y="497306"/>
                  <a:pt x="1965573" y="496516"/>
                </a:cubicBezTo>
                <a:cubicBezTo>
                  <a:pt x="1966508" y="495725"/>
                  <a:pt x="1966508" y="494935"/>
                  <a:pt x="1967443" y="494935"/>
                </a:cubicBezTo>
                <a:cubicBezTo>
                  <a:pt x="1967443" y="494145"/>
                  <a:pt x="1968375" y="493351"/>
                  <a:pt x="1969310" y="492561"/>
                </a:cubicBezTo>
                <a:lnTo>
                  <a:pt x="1971181" y="494145"/>
                </a:lnTo>
                <a:lnTo>
                  <a:pt x="1973048" y="495725"/>
                </a:lnTo>
                <a:cubicBezTo>
                  <a:pt x="1973984" y="495725"/>
                  <a:pt x="1973984" y="494145"/>
                  <a:pt x="1974919" y="494145"/>
                </a:cubicBezTo>
                <a:cubicBezTo>
                  <a:pt x="1974919" y="494145"/>
                  <a:pt x="1975854" y="494935"/>
                  <a:pt x="1976789" y="494935"/>
                </a:cubicBezTo>
                <a:lnTo>
                  <a:pt x="1978657" y="493351"/>
                </a:lnTo>
                <a:cubicBezTo>
                  <a:pt x="1978657" y="493351"/>
                  <a:pt x="1980527" y="494145"/>
                  <a:pt x="1980527" y="494935"/>
                </a:cubicBezTo>
                <a:cubicBezTo>
                  <a:pt x="1980527" y="494935"/>
                  <a:pt x="1978657" y="495725"/>
                  <a:pt x="1978657" y="496516"/>
                </a:cubicBezTo>
                <a:cubicBezTo>
                  <a:pt x="1978657" y="497306"/>
                  <a:pt x="1977725" y="498100"/>
                  <a:pt x="1977725" y="498100"/>
                </a:cubicBezTo>
                <a:cubicBezTo>
                  <a:pt x="1976789" y="498890"/>
                  <a:pt x="1975854" y="499681"/>
                  <a:pt x="1975854" y="499681"/>
                </a:cubicBezTo>
                <a:cubicBezTo>
                  <a:pt x="1974919" y="500471"/>
                  <a:pt x="1974919" y="501261"/>
                  <a:pt x="1973984" y="502052"/>
                </a:cubicBezTo>
                <a:cubicBezTo>
                  <a:pt x="1973984" y="502052"/>
                  <a:pt x="1973048" y="503636"/>
                  <a:pt x="1972116" y="503636"/>
                </a:cubicBezTo>
                <a:lnTo>
                  <a:pt x="1970246" y="502052"/>
                </a:lnTo>
                <a:cubicBezTo>
                  <a:pt x="1970246" y="502845"/>
                  <a:pt x="1968375" y="503636"/>
                  <a:pt x="1968375" y="503636"/>
                </a:cubicBezTo>
                <a:cubicBezTo>
                  <a:pt x="1969310" y="504426"/>
                  <a:pt x="1970246" y="504426"/>
                  <a:pt x="1971181" y="505217"/>
                </a:cubicBezTo>
                <a:cubicBezTo>
                  <a:pt x="1971181" y="506007"/>
                  <a:pt x="1973048" y="506007"/>
                  <a:pt x="1973048" y="506797"/>
                </a:cubicBezTo>
                <a:cubicBezTo>
                  <a:pt x="1973048" y="506797"/>
                  <a:pt x="1971181" y="507591"/>
                  <a:pt x="1971181" y="508381"/>
                </a:cubicBezTo>
                <a:cubicBezTo>
                  <a:pt x="1972116" y="508381"/>
                  <a:pt x="1973048" y="509962"/>
                  <a:pt x="1973048" y="509962"/>
                </a:cubicBezTo>
                <a:cubicBezTo>
                  <a:pt x="1973984" y="509962"/>
                  <a:pt x="1974919" y="508381"/>
                  <a:pt x="1974919" y="508381"/>
                </a:cubicBezTo>
                <a:cubicBezTo>
                  <a:pt x="1974919" y="507591"/>
                  <a:pt x="1976789" y="506797"/>
                  <a:pt x="1976789" y="506007"/>
                </a:cubicBezTo>
                <a:lnTo>
                  <a:pt x="1974919" y="505217"/>
                </a:lnTo>
                <a:cubicBezTo>
                  <a:pt x="1974919" y="504426"/>
                  <a:pt x="1975854" y="502845"/>
                  <a:pt x="1975854" y="502845"/>
                </a:cubicBezTo>
                <a:cubicBezTo>
                  <a:pt x="1976789" y="502845"/>
                  <a:pt x="1977725" y="504426"/>
                  <a:pt x="1978657" y="504426"/>
                </a:cubicBezTo>
                <a:lnTo>
                  <a:pt x="1979592" y="502845"/>
                </a:lnTo>
                <a:cubicBezTo>
                  <a:pt x="1980527" y="502052"/>
                  <a:pt x="1980527" y="501261"/>
                  <a:pt x="1981463" y="501261"/>
                </a:cubicBezTo>
                <a:cubicBezTo>
                  <a:pt x="1981463" y="500471"/>
                  <a:pt x="1982398" y="498890"/>
                  <a:pt x="1983330" y="498890"/>
                </a:cubicBezTo>
                <a:lnTo>
                  <a:pt x="1985201" y="500471"/>
                </a:lnTo>
                <a:cubicBezTo>
                  <a:pt x="1984265" y="502052"/>
                  <a:pt x="1983330" y="502845"/>
                  <a:pt x="1982398" y="504426"/>
                </a:cubicBezTo>
                <a:cubicBezTo>
                  <a:pt x="1983330" y="505217"/>
                  <a:pt x="1984265" y="506007"/>
                  <a:pt x="1986136" y="506797"/>
                </a:cubicBezTo>
                <a:cubicBezTo>
                  <a:pt x="1987071" y="505217"/>
                  <a:pt x="1988003" y="504426"/>
                  <a:pt x="1988939" y="502845"/>
                </a:cubicBezTo>
                <a:cubicBezTo>
                  <a:pt x="1988003" y="502052"/>
                  <a:pt x="1986136" y="501261"/>
                  <a:pt x="1985201" y="500471"/>
                </a:cubicBezTo>
                <a:cubicBezTo>
                  <a:pt x="1986136" y="500471"/>
                  <a:pt x="1986136" y="498890"/>
                  <a:pt x="1987071" y="498890"/>
                </a:cubicBezTo>
                <a:cubicBezTo>
                  <a:pt x="1987071" y="498100"/>
                  <a:pt x="1988003" y="497306"/>
                  <a:pt x="1988003" y="497306"/>
                </a:cubicBezTo>
                <a:lnTo>
                  <a:pt x="1990809" y="498100"/>
                </a:lnTo>
                <a:cubicBezTo>
                  <a:pt x="1990809" y="498890"/>
                  <a:pt x="1988939" y="499681"/>
                  <a:pt x="1988939" y="500471"/>
                </a:cubicBezTo>
                <a:lnTo>
                  <a:pt x="1990809" y="501261"/>
                </a:lnTo>
                <a:cubicBezTo>
                  <a:pt x="1991744" y="501261"/>
                  <a:pt x="1991744" y="499681"/>
                  <a:pt x="1992680" y="499681"/>
                </a:cubicBezTo>
                <a:cubicBezTo>
                  <a:pt x="1992680" y="499681"/>
                  <a:pt x="1993612" y="501261"/>
                  <a:pt x="1994547" y="501261"/>
                </a:cubicBezTo>
                <a:cubicBezTo>
                  <a:pt x="1995482" y="501261"/>
                  <a:pt x="1995482" y="499681"/>
                  <a:pt x="1996417" y="498890"/>
                </a:cubicBezTo>
                <a:cubicBezTo>
                  <a:pt x="1996417" y="498890"/>
                  <a:pt x="1997349" y="500471"/>
                  <a:pt x="1998285" y="500471"/>
                </a:cubicBezTo>
                <a:cubicBezTo>
                  <a:pt x="1999220" y="500471"/>
                  <a:pt x="1999220" y="498890"/>
                  <a:pt x="2000155" y="498890"/>
                </a:cubicBezTo>
                <a:cubicBezTo>
                  <a:pt x="2001091" y="499681"/>
                  <a:pt x="2002958" y="500471"/>
                  <a:pt x="2003893" y="501261"/>
                </a:cubicBezTo>
                <a:cubicBezTo>
                  <a:pt x="2002958" y="502845"/>
                  <a:pt x="2002026" y="503636"/>
                  <a:pt x="2001091" y="505217"/>
                </a:cubicBezTo>
                <a:cubicBezTo>
                  <a:pt x="2000155" y="506007"/>
                  <a:pt x="2000155" y="506007"/>
                  <a:pt x="1999220" y="506797"/>
                </a:cubicBezTo>
                <a:lnTo>
                  <a:pt x="1997349" y="508381"/>
                </a:lnTo>
                <a:cubicBezTo>
                  <a:pt x="1997349" y="508381"/>
                  <a:pt x="1999220" y="509962"/>
                  <a:pt x="2000155" y="509962"/>
                </a:cubicBezTo>
                <a:lnTo>
                  <a:pt x="2001091" y="508381"/>
                </a:lnTo>
                <a:cubicBezTo>
                  <a:pt x="2002026" y="507591"/>
                  <a:pt x="2002026" y="506797"/>
                  <a:pt x="2002958" y="506797"/>
                </a:cubicBezTo>
                <a:cubicBezTo>
                  <a:pt x="2003893" y="506007"/>
                  <a:pt x="2003893" y="505217"/>
                  <a:pt x="2004828" y="504426"/>
                </a:cubicBezTo>
                <a:cubicBezTo>
                  <a:pt x="2004828" y="504426"/>
                  <a:pt x="2005764" y="503636"/>
                  <a:pt x="2005764" y="502845"/>
                </a:cubicBezTo>
                <a:cubicBezTo>
                  <a:pt x="2006699" y="502052"/>
                  <a:pt x="2007631" y="501261"/>
                  <a:pt x="2007631" y="501261"/>
                </a:cubicBezTo>
                <a:cubicBezTo>
                  <a:pt x="2007631" y="500471"/>
                  <a:pt x="2005764" y="499681"/>
                  <a:pt x="2005764" y="499681"/>
                </a:cubicBezTo>
                <a:cubicBezTo>
                  <a:pt x="2004828" y="499681"/>
                  <a:pt x="2003893" y="498890"/>
                  <a:pt x="2003893" y="498100"/>
                </a:cubicBezTo>
                <a:cubicBezTo>
                  <a:pt x="2002958" y="498100"/>
                  <a:pt x="2004828" y="497306"/>
                  <a:pt x="2004828" y="496516"/>
                </a:cubicBezTo>
                <a:cubicBezTo>
                  <a:pt x="2005764" y="497306"/>
                  <a:pt x="2006699" y="497306"/>
                  <a:pt x="2007631" y="498100"/>
                </a:cubicBezTo>
                <a:cubicBezTo>
                  <a:pt x="2007631" y="498100"/>
                  <a:pt x="2008566" y="499681"/>
                  <a:pt x="2009502" y="499681"/>
                </a:cubicBezTo>
                <a:cubicBezTo>
                  <a:pt x="2009502" y="499681"/>
                  <a:pt x="2010437" y="498100"/>
                  <a:pt x="2010437" y="497306"/>
                </a:cubicBezTo>
                <a:cubicBezTo>
                  <a:pt x="2011372" y="497306"/>
                  <a:pt x="2012307" y="496516"/>
                  <a:pt x="2012307" y="495725"/>
                </a:cubicBezTo>
                <a:cubicBezTo>
                  <a:pt x="2012307" y="496516"/>
                  <a:pt x="2014175" y="496516"/>
                  <a:pt x="2014175" y="497306"/>
                </a:cubicBezTo>
                <a:lnTo>
                  <a:pt x="2013240" y="498890"/>
                </a:lnTo>
                <a:cubicBezTo>
                  <a:pt x="2012307" y="499681"/>
                  <a:pt x="2012307" y="500471"/>
                  <a:pt x="2011372" y="500471"/>
                </a:cubicBezTo>
                <a:cubicBezTo>
                  <a:pt x="2010437" y="501261"/>
                  <a:pt x="2010437" y="502052"/>
                  <a:pt x="2009502" y="502845"/>
                </a:cubicBezTo>
                <a:cubicBezTo>
                  <a:pt x="2009502" y="502845"/>
                  <a:pt x="2008566" y="503636"/>
                  <a:pt x="2008566" y="504426"/>
                </a:cubicBezTo>
                <a:cubicBezTo>
                  <a:pt x="2008566" y="504426"/>
                  <a:pt x="2009502" y="506007"/>
                  <a:pt x="2010437" y="505217"/>
                </a:cubicBezTo>
                <a:cubicBezTo>
                  <a:pt x="2010437" y="505217"/>
                  <a:pt x="2011372" y="503636"/>
                  <a:pt x="2012307" y="503636"/>
                </a:cubicBezTo>
                <a:cubicBezTo>
                  <a:pt x="2012307" y="503636"/>
                  <a:pt x="2013240" y="505217"/>
                  <a:pt x="2014175" y="505217"/>
                </a:cubicBezTo>
                <a:lnTo>
                  <a:pt x="2015110" y="503636"/>
                </a:lnTo>
                <a:cubicBezTo>
                  <a:pt x="2016045" y="502845"/>
                  <a:pt x="2016981" y="502052"/>
                  <a:pt x="2016981" y="501261"/>
                </a:cubicBezTo>
                <a:cubicBezTo>
                  <a:pt x="2016981" y="501261"/>
                  <a:pt x="2017916" y="499681"/>
                  <a:pt x="2018848" y="499681"/>
                </a:cubicBezTo>
                <a:lnTo>
                  <a:pt x="2020719" y="501261"/>
                </a:lnTo>
                <a:cubicBezTo>
                  <a:pt x="2021654" y="501261"/>
                  <a:pt x="2021654" y="499681"/>
                  <a:pt x="2022586" y="499681"/>
                </a:cubicBezTo>
                <a:cubicBezTo>
                  <a:pt x="2022586" y="499681"/>
                  <a:pt x="2023521" y="500471"/>
                  <a:pt x="2024457" y="500471"/>
                </a:cubicBezTo>
                <a:cubicBezTo>
                  <a:pt x="2025392" y="500471"/>
                  <a:pt x="2025392" y="498890"/>
                  <a:pt x="2026327" y="498890"/>
                </a:cubicBezTo>
                <a:cubicBezTo>
                  <a:pt x="2026327" y="498890"/>
                  <a:pt x="2027259" y="500471"/>
                  <a:pt x="2028194" y="500471"/>
                </a:cubicBezTo>
                <a:cubicBezTo>
                  <a:pt x="2027259" y="500471"/>
                  <a:pt x="2027259" y="502052"/>
                  <a:pt x="2026327" y="502052"/>
                </a:cubicBezTo>
                <a:cubicBezTo>
                  <a:pt x="2027259" y="502845"/>
                  <a:pt x="2028194" y="502845"/>
                  <a:pt x="2028194" y="503636"/>
                </a:cubicBezTo>
                <a:cubicBezTo>
                  <a:pt x="2029130" y="503636"/>
                  <a:pt x="2031000" y="504426"/>
                  <a:pt x="2031000" y="505217"/>
                </a:cubicBezTo>
                <a:cubicBezTo>
                  <a:pt x="2031000" y="505217"/>
                  <a:pt x="2029130" y="506007"/>
                  <a:pt x="2029130" y="506797"/>
                </a:cubicBezTo>
                <a:cubicBezTo>
                  <a:pt x="2028194" y="506797"/>
                  <a:pt x="2028194" y="507591"/>
                  <a:pt x="2027259" y="508381"/>
                </a:cubicBezTo>
                <a:cubicBezTo>
                  <a:pt x="2027259" y="509172"/>
                  <a:pt x="2026327" y="509172"/>
                  <a:pt x="2026327" y="509962"/>
                </a:cubicBezTo>
                <a:cubicBezTo>
                  <a:pt x="2026327" y="509962"/>
                  <a:pt x="2027259" y="511546"/>
                  <a:pt x="2028194" y="511546"/>
                </a:cubicBezTo>
                <a:cubicBezTo>
                  <a:pt x="2028194" y="511546"/>
                  <a:pt x="2029130" y="509962"/>
                  <a:pt x="2030065" y="509962"/>
                </a:cubicBezTo>
                <a:cubicBezTo>
                  <a:pt x="2030065" y="509172"/>
                  <a:pt x="2031000" y="508381"/>
                  <a:pt x="2031000" y="507591"/>
                </a:cubicBezTo>
                <a:cubicBezTo>
                  <a:pt x="2031936" y="507591"/>
                  <a:pt x="2031936" y="506797"/>
                  <a:pt x="2032868" y="506007"/>
                </a:cubicBezTo>
                <a:cubicBezTo>
                  <a:pt x="2032868" y="506007"/>
                  <a:pt x="2033803" y="504426"/>
                  <a:pt x="2034738" y="504426"/>
                </a:cubicBezTo>
                <a:cubicBezTo>
                  <a:pt x="2034738" y="504426"/>
                  <a:pt x="2035673" y="506007"/>
                  <a:pt x="2036609" y="506007"/>
                </a:cubicBezTo>
                <a:cubicBezTo>
                  <a:pt x="2036609" y="506007"/>
                  <a:pt x="2037541" y="503636"/>
                  <a:pt x="2038476" y="503636"/>
                </a:cubicBezTo>
                <a:lnTo>
                  <a:pt x="2040347" y="505217"/>
                </a:lnTo>
                <a:cubicBezTo>
                  <a:pt x="2040347" y="505217"/>
                  <a:pt x="2041282" y="504426"/>
                  <a:pt x="2042217" y="503636"/>
                </a:cubicBezTo>
                <a:cubicBezTo>
                  <a:pt x="2042217" y="502845"/>
                  <a:pt x="2043149" y="502052"/>
                  <a:pt x="2043149" y="502052"/>
                </a:cubicBezTo>
                <a:cubicBezTo>
                  <a:pt x="2044084" y="501261"/>
                  <a:pt x="2044084" y="500471"/>
                  <a:pt x="2045020" y="499681"/>
                </a:cubicBezTo>
                <a:cubicBezTo>
                  <a:pt x="2045955" y="499681"/>
                  <a:pt x="2045955" y="498890"/>
                  <a:pt x="2046890" y="498100"/>
                </a:cubicBezTo>
                <a:cubicBezTo>
                  <a:pt x="2046890" y="497306"/>
                  <a:pt x="2047822" y="497306"/>
                  <a:pt x="2047822" y="496516"/>
                </a:cubicBezTo>
                <a:cubicBezTo>
                  <a:pt x="2048758" y="495725"/>
                  <a:pt x="2049693" y="494935"/>
                  <a:pt x="2049693" y="494935"/>
                </a:cubicBezTo>
                <a:cubicBezTo>
                  <a:pt x="2049693" y="494145"/>
                  <a:pt x="2047822" y="493351"/>
                  <a:pt x="2047822" y="493351"/>
                </a:cubicBezTo>
                <a:cubicBezTo>
                  <a:pt x="2047822" y="493351"/>
                  <a:pt x="2048758" y="491770"/>
                  <a:pt x="2049693" y="491770"/>
                </a:cubicBezTo>
                <a:lnTo>
                  <a:pt x="2050628" y="490189"/>
                </a:lnTo>
                <a:cubicBezTo>
                  <a:pt x="2051563" y="490189"/>
                  <a:pt x="2052496" y="490980"/>
                  <a:pt x="2052496" y="490980"/>
                </a:cubicBezTo>
                <a:cubicBezTo>
                  <a:pt x="2053431" y="490980"/>
                  <a:pt x="2054366" y="489396"/>
                  <a:pt x="2054366" y="489396"/>
                </a:cubicBezTo>
                <a:lnTo>
                  <a:pt x="2056237" y="490980"/>
                </a:lnTo>
                <a:cubicBezTo>
                  <a:pt x="2056237" y="491770"/>
                  <a:pt x="2055301" y="491770"/>
                  <a:pt x="2055301" y="492561"/>
                </a:cubicBezTo>
                <a:cubicBezTo>
                  <a:pt x="2054366" y="493351"/>
                  <a:pt x="2053431" y="494145"/>
                  <a:pt x="2053431" y="494145"/>
                </a:cubicBezTo>
                <a:cubicBezTo>
                  <a:pt x="2053431" y="494935"/>
                  <a:pt x="2055301" y="495725"/>
                  <a:pt x="2055301" y="495725"/>
                </a:cubicBezTo>
                <a:lnTo>
                  <a:pt x="2054366" y="497306"/>
                </a:lnTo>
                <a:cubicBezTo>
                  <a:pt x="2053431" y="498100"/>
                  <a:pt x="2052496" y="498890"/>
                  <a:pt x="2052496" y="498890"/>
                </a:cubicBezTo>
                <a:cubicBezTo>
                  <a:pt x="2051563" y="499681"/>
                  <a:pt x="2051563" y="500471"/>
                  <a:pt x="2050628" y="501261"/>
                </a:cubicBezTo>
                <a:cubicBezTo>
                  <a:pt x="2050628" y="501261"/>
                  <a:pt x="2049693" y="502052"/>
                  <a:pt x="2048758" y="502845"/>
                </a:cubicBezTo>
                <a:cubicBezTo>
                  <a:pt x="2048758" y="502052"/>
                  <a:pt x="2047822" y="502052"/>
                  <a:pt x="2046890" y="501261"/>
                </a:cubicBezTo>
                <a:lnTo>
                  <a:pt x="2045020" y="502845"/>
                </a:lnTo>
                <a:cubicBezTo>
                  <a:pt x="2045020" y="503636"/>
                  <a:pt x="2047822" y="504426"/>
                  <a:pt x="2047822" y="504426"/>
                </a:cubicBezTo>
                <a:lnTo>
                  <a:pt x="2048758" y="502845"/>
                </a:lnTo>
                <a:cubicBezTo>
                  <a:pt x="2049693" y="502845"/>
                  <a:pt x="2050628" y="504426"/>
                  <a:pt x="2051563" y="504426"/>
                </a:cubicBezTo>
                <a:lnTo>
                  <a:pt x="2052496" y="502052"/>
                </a:lnTo>
                <a:cubicBezTo>
                  <a:pt x="2053431" y="502052"/>
                  <a:pt x="2055301" y="503636"/>
                  <a:pt x="2055301" y="503636"/>
                </a:cubicBezTo>
                <a:lnTo>
                  <a:pt x="2056237" y="502052"/>
                </a:lnTo>
                <a:cubicBezTo>
                  <a:pt x="2057169" y="502052"/>
                  <a:pt x="2058104" y="503636"/>
                  <a:pt x="2059039" y="503636"/>
                </a:cubicBezTo>
                <a:cubicBezTo>
                  <a:pt x="2059039" y="502845"/>
                  <a:pt x="2059975" y="501261"/>
                  <a:pt x="2059975" y="501261"/>
                </a:cubicBezTo>
                <a:cubicBezTo>
                  <a:pt x="2060910" y="501261"/>
                  <a:pt x="2061842" y="502845"/>
                  <a:pt x="2061842" y="502845"/>
                </a:cubicBezTo>
                <a:cubicBezTo>
                  <a:pt x="2062777" y="502052"/>
                  <a:pt x="2063713" y="502052"/>
                  <a:pt x="2063713" y="501261"/>
                </a:cubicBezTo>
                <a:cubicBezTo>
                  <a:pt x="2063713" y="500471"/>
                  <a:pt x="2065583" y="499681"/>
                  <a:pt x="2065583" y="499681"/>
                </a:cubicBezTo>
                <a:cubicBezTo>
                  <a:pt x="2065583" y="498890"/>
                  <a:pt x="2063713" y="498100"/>
                  <a:pt x="2063713" y="498100"/>
                </a:cubicBezTo>
                <a:cubicBezTo>
                  <a:pt x="2063713" y="497306"/>
                  <a:pt x="2064648" y="496516"/>
                  <a:pt x="2064648" y="496516"/>
                </a:cubicBezTo>
                <a:cubicBezTo>
                  <a:pt x="2064648" y="495725"/>
                  <a:pt x="2062777" y="494935"/>
                  <a:pt x="2062777" y="494935"/>
                </a:cubicBezTo>
                <a:cubicBezTo>
                  <a:pt x="2062777" y="494145"/>
                  <a:pt x="2064648" y="493351"/>
                  <a:pt x="2064648" y="493351"/>
                </a:cubicBezTo>
                <a:cubicBezTo>
                  <a:pt x="2064648" y="492561"/>
                  <a:pt x="2066518" y="491770"/>
                  <a:pt x="2066518" y="490980"/>
                </a:cubicBezTo>
                <a:cubicBezTo>
                  <a:pt x="2066518" y="491770"/>
                  <a:pt x="2068386" y="491770"/>
                  <a:pt x="2068386" y="492561"/>
                </a:cubicBezTo>
                <a:cubicBezTo>
                  <a:pt x="2068386" y="493351"/>
                  <a:pt x="2066518" y="494145"/>
                  <a:pt x="2066518" y="494145"/>
                </a:cubicBezTo>
                <a:cubicBezTo>
                  <a:pt x="2066518" y="494935"/>
                  <a:pt x="2068386" y="494935"/>
                  <a:pt x="2068386" y="495725"/>
                </a:cubicBezTo>
                <a:cubicBezTo>
                  <a:pt x="2068386" y="495725"/>
                  <a:pt x="2066518" y="497306"/>
                  <a:pt x="2067450" y="497306"/>
                </a:cubicBezTo>
                <a:cubicBezTo>
                  <a:pt x="2067450" y="498100"/>
                  <a:pt x="2069321" y="498890"/>
                  <a:pt x="2069321" y="498890"/>
                </a:cubicBezTo>
                <a:cubicBezTo>
                  <a:pt x="2069321" y="498890"/>
                  <a:pt x="2070256" y="497306"/>
                  <a:pt x="2071191" y="497306"/>
                </a:cubicBezTo>
                <a:cubicBezTo>
                  <a:pt x="2071191" y="497306"/>
                  <a:pt x="2072127" y="498100"/>
                  <a:pt x="2073059" y="498100"/>
                </a:cubicBezTo>
                <a:cubicBezTo>
                  <a:pt x="2073994" y="497306"/>
                  <a:pt x="2074929" y="495725"/>
                  <a:pt x="2075865" y="494935"/>
                </a:cubicBezTo>
                <a:cubicBezTo>
                  <a:pt x="2076800" y="494145"/>
                  <a:pt x="2076800" y="494145"/>
                  <a:pt x="2077732" y="493351"/>
                </a:cubicBezTo>
                <a:cubicBezTo>
                  <a:pt x="2078667" y="494145"/>
                  <a:pt x="2080538" y="494935"/>
                  <a:pt x="2081473" y="495725"/>
                </a:cubicBezTo>
                <a:cubicBezTo>
                  <a:pt x="2081473" y="496516"/>
                  <a:pt x="2080538" y="497306"/>
                  <a:pt x="2080538" y="497306"/>
                </a:cubicBezTo>
                <a:cubicBezTo>
                  <a:pt x="2080538" y="498100"/>
                  <a:pt x="2082405" y="498890"/>
                  <a:pt x="2082405" y="498890"/>
                </a:cubicBezTo>
                <a:cubicBezTo>
                  <a:pt x="2082405" y="499681"/>
                  <a:pt x="2080538" y="500471"/>
                  <a:pt x="2080538" y="500471"/>
                </a:cubicBezTo>
                <a:cubicBezTo>
                  <a:pt x="2080538" y="501261"/>
                  <a:pt x="2079603" y="502845"/>
                  <a:pt x="2078667" y="502845"/>
                </a:cubicBezTo>
                <a:cubicBezTo>
                  <a:pt x="2078667" y="502845"/>
                  <a:pt x="2077732" y="501261"/>
                  <a:pt x="2076800" y="501261"/>
                </a:cubicBezTo>
                <a:lnTo>
                  <a:pt x="2074929" y="499681"/>
                </a:lnTo>
                <a:cubicBezTo>
                  <a:pt x="2074929" y="500471"/>
                  <a:pt x="2073059" y="501261"/>
                  <a:pt x="2073059" y="501261"/>
                </a:cubicBezTo>
                <a:cubicBezTo>
                  <a:pt x="2073059" y="502052"/>
                  <a:pt x="2074929" y="502052"/>
                  <a:pt x="2074929" y="502845"/>
                </a:cubicBezTo>
                <a:cubicBezTo>
                  <a:pt x="2075865" y="503636"/>
                  <a:pt x="2073994" y="504426"/>
                  <a:pt x="2073994" y="504426"/>
                </a:cubicBezTo>
                <a:cubicBezTo>
                  <a:pt x="2073994" y="505217"/>
                  <a:pt x="2075865" y="506007"/>
                  <a:pt x="2075865" y="506007"/>
                </a:cubicBezTo>
                <a:cubicBezTo>
                  <a:pt x="2075865" y="506007"/>
                  <a:pt x="2076800" y="504426"/>
                  <a:pt x="2077732" y="504426"/>
                </a:cubicBezTo>
                <a:cubicBezTo>
                  <a:pt x="2077732" y="504426"/>
                  <a:pt x="2078667" y="505217"/>
                  <a:pt x="2079603" y="506007"/>
                </a:cubicBezTo>
                <a:cubicBezTo>
                  <a:pt x="2079603" y="506007"/>
                  <a:pt x="2077732" y="506797"/>
                  <a:pt x="2077732" y="507591"/>
                </a:cubicBezTo>
                <a:cubicBezTo>
                  <a:pt x="2077732" y="507591"/>
                  <a:pt x="2080538" y="508381"/>
                  <a:pt x="2079603" y="508381"/>
                </a:cubicBezTo>
                <a:cubicBezTo>
                  <a:pt x="2080538" y="508381"/>
                  <a:pt x="2081473" y="507591"/>
                  <a:pt x="2081473" y="506797"/>
                </a:cubicBezTo>
                <a:lnTo>
                  <a:pt x="2079603" y="506007"/>
                </a:lnTo>
                <a:cubicBezTo>
                  <a:pt x="2079603" y="505217"/>
                  <a:pt x="2080538" y="504426"/>
                  <a:pt x="2081473" y="503636"/>
                </a:cubicBezTo>
                <a:cubicBezTo>
                  <a:pt x="2081473" y="503636"/>
                  <a:pt x="2082405" y="502845"/>
                  <a:pt x="2082405" y="502052"/>
                </a:cubicBezTo>
                <a:cubicBezTo>
                  <a:pt x="2083340" y="501261"/>
                  <a:pt x="2083340" y="500471"/>
                  <a:pt x="2084276" y="500471"/>
                </a:cubicBezTo>
                <a:lnTo>
                  <a:pt x="2086146" y="502052"/>
                </a:lnTo>
                <a:cubicBezTo>
                  <a:pt x="2087078" y="501261"/>
                  <a:pt x="2087078" y="500471"/>
                  <a:pt x="2088014" y="499681"/>
                </a:cubicBezTo>
                <a:cubicBezTo>
                  <a:pt x="2088014" y="500471"/>
                  <a:pt x="2089884" y="501261"/>
                  <a:pt x="2089884" y="501261"/>
                </a:cubicBezTo>
                <a:cubicBezTo>
                  <a:pt x="2090819" y="502052"/>
                  <a:pt x="2091752" y="502052"/>
                  <a:pt x="2091752" y="502845"/>
                </a:cubicBezTo>
                <a:cubicBezTo>
                  <a:pt x="2092687" y="502845"/>
                  <a:pt x="2093622" y="503636"/>
                  <a:pt x="2094557" y="503636"/>
                </a:cubicBezTo>
                <a:cubicBezTo>
                  <a:pt x="2095493" y="502845"/>
                  <a:pt x="2096428" y="501261"/>
                  <a:pt x="2097360" y="500471"/>
                </a:cubicBezTo>
                <a:cubicBezTo>
                  <a:pt x="2098295" y="499681"/>
                  <a:pt x="2098295" y="498890"/>
                  <a:pt x="2099231" y="498890"/>
                </a:cubicBezTo>
                <a:lnTo>
                  <a:pt x="2101101" y="499681"/>
                </a:lnTo>
                <a:cubicBezTo>
                  <a:pt x="2102033" y="499681"/>
                  <a:pt x="2102033" y="498100"/>
                  <a:pt x="2102968" y="498100"/>
                </a:cubicBezTo>
                <a:cubicBezTo>
                  <a:pt x="2103904" y="498100"/>
                  <a:pt x="2103904" y="499681"/>
                  <a:pt x="2104839" y="499681"/>
                </a:cubicBezTo>
                <a:cubicBezTo>
                  <a:pt x="2105774" y="499681"/>
                  <a:pt x="2106709" y="501261"/>
                  <a:pt x="2106709" y="501261"/>
                </a:cubicBezTo>
                <a:cubicBezTo>
                  <a:pt x="2107642" y="501261"/>
                  <a:pt x="2107642" y="499681"/>
                  <a:pt x="2108577" y="498890"/>
                </a:cubicBezTo>
                <a:cubicBezTo>
                  <a:pt x="2109512" y="499681"/>
                  <a:pt x="2109512" y="499681"/>
                  <a:pt x="2110447" y="500471"/>
                </a:cubicBezTo>
                <a:cubicBezTo>
                  <a:pt x="2111379" y="500471"/>
                  <a:pt x="2112315" y="501261"/>
                  <a:pt x="2112315" y="502052"/>
                </a:cubicBezTo>
                <a:lnTo>
                  <a:pt x="2111379" y="503636"/>
                </a:lnTo>
                <a:cubicBezTo>
                  <a:pt x="2110447" y="503636"/>
                  <a:pt x="2109512" y="502052"/>
                  <a:pt x="2108577" y="502052"/>
                </a:cubicBezTo>
                <a:cubicBezTo>
                  <a:pt x="2108577" y="502845"/>
                  <a:pt x="2107642" y="503636"/>
                  <a:pt x="2107642" y="504426"/>
                </a:cubicBezTo>
                <a:cubicBezTo>
                  <a:pt x="2108577" y="505217"/>
                  <a:pt x="2110447" y="506007"/>
                  <a:pt x="2111379" y="506797"/>
                </a:cubicBezTo>
                <a:cubicBezTo>
                  <a:pt x="2112315" y="506007"/>
                  <a:pt x="2112315" y="505217"/>
                  <a:pt x="2113250" y="505217"/>
                </a:cubicBezTo>
                <a:cubicBezTo>
                  <a:pt x="2113250" y="504426"/>
                  <a:pt x="2114185" y="502845"/>
                  <a:pt x="2115121" y="502845"/>
                </a:cubicBezTo>
                <a:lnTo>
                  <a:pt x="2116988" y="504426"/>
                </a:lnTo>
                <a:cubicBezTo>
                  <a:pt x="2116988" y="504426"/>
                  <a:pt x="2117923" y="503636"/>
                  <a:pt x="2118858" y="502845"/>
                </a:cubicBezTo>
                <a:cubicBezTo>
                  <a:pt x="2118858" y="502052"/>
                  <a:pt x="2119794" y="501261"/>
                  <a:pt x="2119794" y="501261"/>
                </a:cubicBezTo>
                <a:cubicBezTo>
                  <a:pt x="2119794" y="500471"/>
                  <a:pt x="2121661" y="499681"/>
                  <a:pt x="2121661" y="498890"/>
                </a:cubicBezTo>
                <a:lnTo>
                  <a:pt x="2119794" y="498100"/>
                </a:lnTo>
                <a:lnTo>
                  <a:pt x="2120729" y="496516"/>
                </a:lnTo>
                <a:cubicBezTo>
                  <a:pt x="2121661" y="495725"/>
                  <a:pt x="2122596" y="497306"/>
                  <a:pt x="2123532" y="497306"/>
                </a:cubicBezTo>
                <a:lnTo>
                  <a:pt x="2125402" y="498890"/>
                </a:lnTo>
                <a:cubicBezTo>
                  <a:pt x="2125402" y="499681"/>
                  <a:pt x="2123532" y="500471"/>
                  <a:pt x="2123532" y="500471"/>
                </a:cubicBezTo>
                <a:cubicBezTo>
                  <a:pt x="2123532" y="501261"/>
                  <a:pt x="2121661" y="502052"/>
                  <a:pt x="2121661" y="502052"/>
                </a:cubicBezTo>
                <a:cubicBezTo>
                  <a:pt x="2122596" y="502845"/>
                  <a:pt x="2124467" y="502845"/>
                  <a:pt x="2124467" y="503636"/>
                </a:cubicBezTo>
                <a:cubicBezTo>
                  <a:pt x="2124467" y="504426"/>
                  <a:pt x="2122596" y="505217"/>
                  <a:pt x="2122596" y="505217"/>
                </a:cubicBezTo>
                <a:cubicBezTo>
                  <a:pt x="2122596" y="506007"/>
                  <a:pt x="2124467" y="506007"/>
                  <a:pt x="2124467" y="506797"/>
                </a:cubicBezTo>
                <a:cubicBezTo>
                  <a:pt x="2125402" y="506007"/>
                  <a:pt x="2127270" y="504426"/>
                  <a:pt x="2128205" y="503636"/>
                </a:cubicBezTo>
                <a:cubicBezTo>
                  <a:pt x="2127270" y="502845"/>
                  <a:pt x="2126337" y="502845"/>
                  <a:pt x="2125402" y="502052"/>
                </a:cubicBezTo>
                <a:lnTo>
                  <a:pt x="2127270" y="500471"/>
                </a:lnTo>
                <a:cubicBezTo>
                  <a:pt x="2128205" y="499681"/>
                  <a:pt x="2128205" y="498890"/>
                  <a:pt x="2129140" y="498100"/>
                </a:cubicBezTo>
                <a:cubicBezTo>
                  <a:pt x="2129140" y="498100"/>
                  <a:pt x="2130075" y="497306"/>
                  <a:pt x="2131011" y="496516"/>
                </a:cubicBezTo>
                <a:lnTo>
                  <a:pt x="2131946" y="494935"/>
                </a:lnTo>
                <a:lnTo>
                  <a:pt x="2133813" y="496516"/>
                </a:lnTo>
                <a:cubicBezTo>
                  <a:pt x="2134749" y="496516"/>
                  <a:pt x="2135684" y="497306"/>
                  <a:pt x="2136619" y="497306"/>
                </a:cubicBezTo>
                <a:cubicBezTo>
                  <a:pt x="2135684" y="497306"/>
                  <a:pt x="2134749" y="498890"/>
                  <a:pt x="2134749" y="499681"/>
                </a:cubicBezTo>
                <a:cubicBezTo>
                  <a:pt x="2133813" y="499681"/>
                  <a:pt x="2133813" y="500471"/>
                  <a:pt x="2132878" y="501261"/>
                </a:cubicBezTo>
                <a:lnTo>
                  <a:pt x="2131946" y="502845"/>
                </a:lnTo>
                <a:cubicBezTo>
                  <a:pt x="2131946" y="503636"/>
                  <a:pt x="2133813" y="503636"/>
                  <a:pt x="2133813" y="504426"/>
                </a:cubicBezTo>
                <a:cubicBezTo>
                  <a:pt x="2133813" y="504426"/>
                  <a:pt x="2131946" y="505217"/>
                  <a:pt x="2131946" y="506007"/>
                </a:cubicBezTo>
                <a:cubicBezTo>
                  <a:pt x="2131946" y="506007"/>
                  <a:pt x="2133813" y="506797"/>
                  <a:pt x="2133813" y="507591"/>
                </a:cubicBezTo>
                <a:cubicBezTo>
                  <a:pt x="2134749" y="506007"/>
                  <a:pt x="2136619" y="505217"/>
                  <a:pt x="2137551" y="503636"/>
                </a:cubicBezTo>
                <a:lnTo>
                  <a:pt x="2138486" y="502052"/>
                </a:lnTo>
                <a:cubicBezTo>
                  <a:pt x="2139422" y="502052"/>
                  <a:pt x="2140357" y="503636"/>
                  <a:pt x="2141289" y="503636"/>
                </a:cubicBezTo>
                <a:lnTo>
                  <a:pt x="2142224" y="501261"/>
                </a:lnTo>
                <a:cubicBezTo>
                  <a:pt x="2143160" y="501261"/>
                  <a:pt x="2145030" y="502845"/>
                  <a:pt x="2145030" y="502845"/>
                </a:cubicBezTo>
                <a:lnTo>
                  <a:pt x="2145965" y="501261"/>
                </a:lnTo>
                <a:cubicBezTo>
                  <a:pt x="2145965" y="500471"/>
                  <a:pt x="2144095" y="500471"/>
                  <a:pt x="2144095" y="499681"/>
                </a:cubicBezTo>
                <a:cubicBezTo>
                  <a:pt x="2144095" y="499681"/>
                  <a:pt x="2145965" y="498890"/>
                  <a:pt x="2145965" y="498100"/>
                </a:cubicBezTo>
                <a:cubicBezTo>
                  <a:pt x="2145965" y="497306"/>
                  <a:pt x="2146898" y="496516"/>
                  <a:pt x="2147833" y="496516"/>
                </a:cubicBezTo>
                <a:cubicBezTo>
                  <a:pt x="2147833" y="495725"/>
                  <a:pt x="2148768" y="494935"/>
                  <a:pt x="2148768" y="494935"/>
                </a:cubicBezTo>
                <a:cubicBezTo>
                  <a:pt x="2148768" y="494145"/>
                  <a:pt x="2150639" y="495725"/>
                  <a:pt x="2150639" y="495725"/>
                </a:cubicBezTo>
                <a:cubicBezTo>
                  <a:pt x="2151571" y="495725"/>
                  <a:pt x="2151571" y="494145"/>
                  <a:pt x="2152506" y="494145"/>
                </a:cubicBezTo>
                <a:cubicBezTo>
                  <a:pt x="2153441" y="494145"/>
                  <a:pt x="2154377" y="495725"/>
                  <a:pt x="2154377" y="495725"/>
                </a:cubicBezTo>
                <a:cubicBezTo>
                  <a:pt x="2155312" y="495725"/>
                  <a:pt x="2155312" y="494145"/>
                  <a:pt x="2156247" y="493351"/>
                </a:cubicBezTo>
                <a:cubicBezTo>
                  <a:pt x="2158114" y="494935"/>
                  <a:pt x="2159050" y="495725"/>
                  <a:pt x="2160920" y="496516"/>
                </a:cubicBezTo>
                <a:cubicBezTo>
                  <a:pt x="2159985" y="497306"/>
                  <a:pt x="2159050" y="497306"/>
                  <a:pt x="2159050" y="498100"/>
                </a:cubicBezTo>
                <a:lnTo>
                  <a:pt x="2157179" y="499681"/>
                </a:lnTo>
                <a:lnTo>
                  <a:pt x="2155312" y="498890"/>
                </a:lnTo>
                <a:lnTo>
                  <a:pt x="2153441" y="500471"/>
                </a:lnTo>
                <a:cubicBezTo>
                  <a:pt x="2153441" y="500471"/>
                  <a:pt x="2155312" y="501261"/>
                  <a:pt x="2155312" y="502052"/>
                </a:cubicBezTo>
                <a:cubicBezTo>
                  <a:pt x="2155312" y="502052"/>
                  <a:pt x="2154377" y="502845"/>
                  <a:pt x="2154377" y="503636"/>
                </a:cubicBezTo>
                <a:cubicBezTo>
                  <a:pt x="2154377" y="503636"/>
                  <a:pt x="2152506" y="504426"/>
                  <a:pt x="2152506" y="505217"/>
                </a:cubicBezTo>
                <a:cubicBezTo>
                  <a:pt x="2152506" y="506007"/>
                  <a:pt x="2154377" y="506007"/>
                  <a:pt x="2154377" y="506797"/>
                </a:cubicBezTo>
                <a:cubicBezTo>
                  <a:pt x="2154377" y="507591"/>
                  <a:pt x="2153441" y="507591"/>
                  <a:pt x="2153441" y="508381"/>
                </a:cubicBezTo>
                <a:cubicBezTo>
                  <a:pt x="2153441" y="509172"/>
                  <a:pt x="2151571" y="509962"/>
                  <a:pt x="2151571" y="509962"/>
                </a:cubicBezTo>
                <a:cubicBezTo>
                  <a:pt x="2151571" y="510753"/>
                  <a:pt x="2153441" y="510753"/>
                  <a:pt x="2153441" y="511546"/>
                </a:cubicBezTo>
                <a:cubicBezTo>
                  <a:pt x="2153441" y="512337"/>
                  <a:pt x="2155312" y="512337"/>
                  <a:pt x="2155312" y="513127"/>
                </a:cubicBezTo>
                <a:cubicBezTo>
                  <a:pt x="2155312" y="513127"/>
                  <a:pt x="2153441" y="513917"/>
                  <a:pt x="2154377" y="514708"/>
                </a:cubicBezTo>
                <a:cubicBezTo>
                  <a:pt x="2154377" y="514708"/>
                  <a:pt x="2156247" y="515498"/>
                  <a:pt x="2156247" y="516292"/>
                </a:cubicBezTo>
                <a:cubicBezTo>
                  <a:pt x="2156247" y="516292"/>
                  <a:pt x="2154377" y="517082"/>
                  <a:pt x="2154377" y="517873"/>
                </a:cubicBezTo>
                <a:cubicBezTo>
                  <a:pt x="2154377" y="517873"/>
                  <a:pt x="2156247" y="518663"/>
                  <a:pt x="2156247" y="519453"/>
                </a:cubicBezTo>
                <a:cubicBezTo>
                  <a:pt x="2157179" y="519453"/>
                  <a:pt x="2158114" y="520247"/>
                  <a:pt x="2159050" y="520247"/>
                </a:cubicBezTo>
                <a:cubicBezTo>
                  <a:pt x="2159050" y="520247"/>
                  <a:pt x="2159985" y="519453"/>
                  <a:pt x="2159985" y="518663"/>
                </a:cubicBezTo>
                <a:cubicBezTo>
                  <a:pt x="2159985" y="517873"/>
                  <a:pt x="2158114" y="517873"/>
                  <a:pt x="2158114" y="517082"/>
                </a:cubicBezTo>
                <a:cubicBezTo>
                  <a:pt x="2158114" y="517082"/>
                  <a:pt x="2159985" y="516292"/>
                  <a:pt x="2159985" y="515498"/>
                </a:cubicBezTo>
                <a:cubicBezTo>
                  <a:pt x="2159985" y="514708"/>
                  <a:pt x="2158114" y="514708"/>
                  <a:pt x="2158114" y="513917"/>
                </a:cubicBezTo>
                <a:cubicBezTo>
                  <a:pt x="2157179" y="513917"/>
                  <a:pt x="2155312" y="513127"/>
                  <a:pt x="2155312" y="513127"/>
                </a:cubicBezTo>
                <a:cubicBezTo>
                  <a:pt x="2155312" y="512337"/>
                  <a:pt x="2157179" y="511546"/>
                  <a:pt x="2157179" y="510753"/>
                </a:cubicBezTo>
                <a:lnTo>
                  <a:pt x="2155312" y="509962"/>
                </a:lnTo>
                <a:cubicBezTo>
                  <a:pt x="2155312" y="509172"/>
                  <a:pt x="2156247" y="508381"/>
                  <a:pt x="2156247" y="507591"/>
                </a:cubicBezTo>
                <a:cubicBezTo>
                  <a:pt x="2157179" y="507591"/>
                  <a:pt x="2158114" y="506797"/>
                  <a:pt x="2158114" y="506007"/>
                </a:cubicBezTo>
                <a:lnTo>
                  <a:pt x="2156247" y="505217"/>
                </a:lnTo>
                <a:cubicBezTo>
                  <a:pt x="2156247" y="504426"/>
                  <a:pt x="2157179" y="502845"/>
                  <a:pt x="2158114" y="502845"/>
                </a:cubicBezTo>
                <a:cubicBezTo>
                  <a:pt x="2158114" y="502845"/>
                  <a:pt x="2159050" y="504426"/>
                  <a:pt x="2159985" y="504426"/>
                </a:cubicBezTo>
                <a:cubicBezTo>
                  <a:pt x="2159985" y="504426"/>
                  <a:pt x="2160920" y="502845"/>
                  <a:pt x="2161852" y="502845"/>
                </a:cubicBezTo>
                <a:cubicBezTo>
                  <a:pt x="2161852" y="502052"/>
                  <a:pt x="2162788" y="501261"/>
                  <a:pt x="2162788" y="501261"/>
                </a:cubicBezTo>
                <a:cubicBezTo>
                  <a:pt x="2163723" y="500471"/>
                  <a:pt x="2164658" y="499681"/>
                  <a:pt x="2164658" y="498890"/>
                </a:cubicBezTo>
                <a:lnTo>
                  <a:pt x="2162788" y="498100"/>
                </a:lnTo>
                <a:cubicBezTo>
                  <a:pt x="2162788" y="497306"/>
                  <a:pt x="2163723" y="496516"/>
                  <a:pt x="2163723" y="495725"/>
                </a:cubicBezTo>
                <a:cubicBezTo>
                  <a:pt x="2164658" y="495725"/>
                  <a:pt x="2161852" y="494935"/>
                  <a:pt x="2161852" y="494935"/>
                </a:cubicBezTo>
                <a:cubicBezTo>
                  <a:pt x="2161852" y="494145"/>
                  <a:pt x="2163723" y="493351"/>
                  <a:pt x="2163723" y="492561"/>
                </a:cubicBezTo>
                <a:cubicBezTo>
                  <a:pt x="2163723" y="492561"/>
                  <a:pt x="2164658" y="491770"/>
                  <a:pt x="2165593" y="490980"/>
                </a:cubicBezTo>
                <a:lnTo>
                  <a:pt x="2167461" y="492561"/>
                </a:lnTo>
                <a:cubicBezTo>
                  <a:pt x="2167461" y="493351"/>
                  <a:pt x="2165593" y="493351"/>
                  <a:pt x="2165593" y="494145"/>
                </a:cubicBezTo>
                <a:cubicBezTo>
                  <a:pt x="2165593" y="494935"/>
                  <a:pt x="2167461" y="494935"/>
                  <a:pt x="2167461" y="495725"/>
                </a:cubicBezTo>
                <a:lnTo>
                  <a:pt x="2166526" y="497306"/>
                </a:lnTo>
                <a:cubicBezTo>
                  <a:pt x="2166526" y="498100"/>
                  <a:pt x="2167461" y="498100"/>
                  <a:pt x="2168396" y="498890"/>
                </a:cubicBezTo>
                <a:lnTo>
                  <a:pt x="2170267" y="499681"/>
                </a:lnTo>
                <a:cubicBezTo>
                  <a:pt x="2170267" y="500471"/>
                  <a:pt x="2169331" y="501261"/>
                  <a:pt x="2168396" y="502052"/>
                </a:cubicBezTo>
                <a:cubicBezTo>
                  <a:pt x="2168396" y="502052"/>
                  <a:pt x="2167461" y="502845"/>
                  <a:pt x="2167461" y="503636"/>
                </a:cubicBezTo>
                <a:lnTo>
                  <a:pt x="2165593" y="505217"/>
                </a:lnTo>
                <a:cubicBezTo>
                  <a:pt x="2165593" y="506007"/>
                  <a:pt x="2167461" y="506007"/>
                  <a:pt x="2167461" y="506797"/>
                </a:cubicBezTo>
                <a:cubicBezTo>
                  <a:pt x="2167461" y="506797"/>
                  <a:pt x="2169331" y="507591"/>
                  <a:pt x="2170267" y="508381"/>
                </a:cubicBezTo>
                <a:cubicBezTo>
                  <a:pt x="2170267" y="507591"/>
                  <a:pt x="2171199" y="506797"/>
                  <a:pt x="2171199" y="506007"/>
                </a:cubicBezTo>
                <a:lnTo>
                  <a:pt x="2173069" y="504426"/>
                </a:lnTo>
                <a:cubicBezTo>
                  <a:pt x="2173069" y="504426"/>
                  <a:pt x="2171199" y="503636"/>
                  <a:pt x="2171199" y="502845"/>
                </a:cubicBezTo>
                <a:cubicBezTo>
                  <a:pt x="2171199" y="502845"/>
                  <a:pt x="2172134" y="502052"/>
                  <a:pt x="2172134" y="501261"/>
                </a:cubicBezTo>
                <a:cubicBezTo>
                  <a:pt x="2173069" y="500471"/>
                  <a:pt x="2174005" y="500471"/>
                  <a:pt x="2174005" y="499681"/>
                </a:cubicBezTo>
                <a:cubicBezTo>
                  <a:pt x="2174940" y="498890"/>
                  <a:pt x="2174940" y="498100"/>
                  <a:pt x="2175872" y="498100"/>
                </a:cubicBezTo>
                <a:lnTo>
                  <a:pt x="2177742" y="498890"/>
                </a:lnTo>
                <a:cubicBezTo>
                  <a:pt x="2177742" y="499681"/>
                  <a:pt x="2175872" y="500471"/>
                  <a:pt x="2175872" y="501261"/>
                </a:cubicBezTo>
                <a:cubicBezTo>
                  <a:pt x="2176807" y="501261"/>
                  <a:pt x="2177742" y="502052"/>
                  <a:pt x="2178678" y="502052"/>
                </a:cubicBezTo>
                <a:lnTo>
                  <a:pt x="2179613" y="500471"/>
                </a:lnTo>
                <a:cubicBezTo>
                  <a:pt x="2180548" y="500471"/>
                  <a:pt x="2181480" y="502052"/>
                  <a:pt x="2182416" y="502052"/>
                </a:cubicBezTo>
                <a:lnTo>
                  <a:pt x="2183351" y="500471"/>
                </a:lnTo>
                <a:cubicBezTo>
                  <a:pt x="2184286" y="499681"/>
                  <a:pt x="2184286" y="498890"/>
                  <a:pt x="2185221" y="498100"/>
                </a:cubicBezTo>
                <a:cubicBezTo>
                  <a:pt x="2186157" y="497306"/>
                  <a:pt x="2187089" y="495725"/>
                  <a:pt x="2188024" y="494935"/>
                </a:cubicBezTo>
                <a:cubicBezTo>
                  <a:pt x="2189895" y="495725"/>
                  <a:pt x="2190830" y="496516"/>
                  <a:pt x="2192697" y="497306"/>
                </a:cubicBezTo>
                <a:cubicBezTo>
                  <a:pt x="2191762" y="498100"/>
                  <a:pt x="2191762" y="498890"/>
                  <a:pt x="2190830" y="499681"/>
                </a:cubicBezTo>
                <a:cubicBezTo>
                  <a:pt x="2190830" y="499681"/>
                  <a:pt x="2188959" y="500471"/>
                  <a:pt x="2188959" y="501261"/>
                </a:cubicBezTo>
                <a:lnTo>
                  <a:pt x="2191762" y="502052"/>
                </a:lnTo>
                <a:cubicBezTo>
                  <a:pt x="2190830" y="502845"/>
                  <a:pt x="2189895" y="504426"/>
                  <a:pt x="2189895" y="504426"/>
                </a:cubicBezTo>
                <a:lnTo>
                  <a:pt x="2188024" y="502845"/>
                </a:lnTo>
                <a:cubicBezTo>
                  <a:pt x="2187089" y="502845"/>
                  <a:pt x="2186157" y="504426"/>
                  <a:pt x="2186157" y="504426"/>
                </a:cubicBezTo>
                <a:cubicBezTo>
                  <a:pt x="2185221" y="505217"/>
                  <a:pt x="2185221" y="506007"/>
                  <a:pt x="2184286" y="506007"/>
                </a:cubicBezTo>
                <a:cubicBezTo>
                  <a:pt x="2184286" y="506797"/>
                  <a:pt x="2183351" y="507591"/>
                  <a:pt x="2183351" y="508381"/>
                </a:cubicBezTo>
                <a:cubicBezTo>
                  <a:pt x="2182416" y="508381"/>
                  <a:pt x="2181480" y="509172"/>
                  <a:pt x="2181480" y="509962"/>
                </a:cubicBezTo>
                <a:cubicBezTo>
                  <a:pt x="2180548" y="510753"/>
                  <a:pt x="2180548" y="510753"/>
                  <a:pt x="2179613" y="511546"/>
                </a:cubicBezTo>
                <a:lnTo>
                  <a:pt x="2181480" y="513127"/>
                </a:lnTo>
                <a:cubicBezTo>
                  <a:pt x="2182416" y="513127"/>
                  <a:pt x="2182416" y="511546"/>
                  <a:pt x="2183351" y="511546"/>
                </a:cubicBezTo>
                <a:cubicBezTo>
                  <a:pt x="2184286" y="511546"/>
                  <a:pt x="2185221" y="513127"/>
                  <a:pt x="2185221" y="512337"/>
                </a:cubicBezTo>
                <a:cubicBezTo>
                  <a:pt x="2186157" y="512337"/>
                  <a:pt x="2187089" y="511546"/>
                  <a:pt x="2187089" y="510753"/>
                </a:cubicBezTo>
                <a:cubicBezTo>
                  <a:pt x="2187089" y="510753"/>
                  <a:pt x="2185221" y="509962"/>
                  <a:pt x="2185221" y="509172"/>
                </a:cubicBezTo>
                <a:cubicBezTo>
                  <a:pt x="2185221" y="509172"/>
                  <a:pt x="2186157" y="507591"/>
                  <a:pt x="2187089" y="507591"/>
                </a:cubicBezTo>
                <a:lnTo>
                  <a:pt x="2188959" y="509172"/>
                </a:lnTo>
                <a:cubicBezTo>
                  <a:pt x="2188959" y="508381"/>
                  <a:pt x="2189895" y="507591"/>
                  <a:pt x="2189895" y="507591"/>
                </a:cubicBezTo>
                <a:cubicBezTo>
                  <a:pt x="2190830" y="506797"/>
                  <a:pt x="2191762" y="506007"/>
                  <a:pt x="2191762" y="505217"/>
                </a:cubicBezTo>
                <a:cubicBezTo>
                  <a:pt x="2192697" y="505217"/>
                  <a:pt x="2192697" y="504426"/>
                  <a:pt x="2193633" y="503636"/>
                </a:cubicBezTo>
                <a:cubicBezTo>
                  <a:pt x="2193633" y="503636"/>
                  <a:pt x="2194568" y="502052"/>
                  <a:pt x="2195503" y="502052"/>
                </a:cubicBezTo>
                <a:lnTo>
                  <a:pt x="2197370" y="503636"/>
                </a:lnTo>
                <a:cubicBezTo>
                  <a:pt x="2197370" y="503636"/>
                  <a:pt x="2198306" y="502052"/>
                  <a:pt x="2198306" y="501261"/>
                </a:cubicBezTo>
                <a:cubicBezTo>
                  <a:pt x="2199241" y="501261"/>
                  <a:pt x="2200176" y="500471"/>
                  <a:pt x="2200176" y="499681"/>
                </a:cubicBezTo>
                <a:cubicBezTo>
                  <a:pt x="2201108" y="499681"/>
                  <a:pt x="2201108" y="498100"/>
                  <a:pt x="2202044" y="498100"/>
                </a:cubicBezTo>
                <a:lnTo>
                  <a:pt x="2203914" y="499681"/>
                </a:lnTo>
                <a:cubicBezTo>
                  <a:pt x="2204849" y="499681"/>
                  <a:pt x="2204849" y="498100"/>
                  <a:pt x="2205782" y="497306"/>
                </a:cubicBezTo>
                <a:cubicBezTo>
                  <a:pt x="2205782" y="497306"/>
                  <a:pt x="2206717" y="498890"/>
                  <a:pt x="2207652" y="498890"/>
                </a:cubicBezTo>
                <a:cubicBezTo>
                  <a:pt x="2207652" y="498890"/>
                  <a:pt x="2208587" y="497306"/>
                  <a:pt x="2209523" y="497306"/>
                </a:cubicBezTo>
                <a:cubicBezTo>
                  <a:pt x="2209523" y="497306"/>
                  <a:pt x="2210458" y="498100"/>
                  <a:pt x="2211390" y="498890"/>
                </a:cubicBezTo>
                <a:cubicBezTo>
                  <a:pt x="2212325" y="498890"/>
                  <a:pt x="2212325" y="499681"/>
                  <a:pt x="2213260" y="499681"/>
                </a:cubicBezTo>
                <a:cubicBezTo>
                  <a:pt x="2214196" y="500471"/>
                  <a:pt x="2215131" y="501261"/>
                  <a:pt x="2215131" y="501261"/>
                </a:cubicBezTo>
                <a:cubicBezTo>
                  <a:pt x="2216063" y="501261"/>
                  <a:pt x="2216998" y="499681"/>
                  <a:pt x="2216998" y="499681"/>
                </a:cubicBezTo>
                <a:lnTo>
                  <a:pt x="2218869" y="500471"/>
                </a:lnTo>
                <a:cubicBezTo>
                  <a:pt x="2219804" y="501261"/>
                  <a:pt x="2220739" y="502052"/>
                  <a:pt x="2221672" y="502052"/>
                </a:cubicBezTo>
                <a:cubicBezTo>
                  <a:pt x="2221672" y="502845"/>
                  <a:pt x="2222607" y="502845"/>
                  <a:pt x="2223542" y="503636"/>
                </a:cubicBezTo>
                <a:cubicBezTo>
                  <a:pt x="2224477" y="503636"/>
                  <a:pt x="2224477" y="504426"/>
                  <a:pt x="2225413" y="505217"/>
                </a:cubicBezTo>
                <a:cubicBezTo>
                  <a:pt x="2226345" y="505217"/>
                  <a:pt x="2227280" y="506007"/>
                  <a:pt x="2227280" y="506007"/>
                </a:cubicBezTo>
                <a:cubicBezTo>
                  <a:pt x="2228215" y="506007"/>
                  <a:pt x="2228215" y="505217"/>
                  <a:pt x="2229151" y="504426"/>
                </a:cubicBezTo>
                <a:cubicBezTo>
                  <a:pt x="2229151" y="504426"/>
                  <a:pt x="2230083" y="502845"/>
                  <a:pt x="2231018" y="502845"/>
                </a:cubicBezTo>
                <a:lnTo>
                  <a:pt x="2232888" y="504426"/>
                </a:lnTo>
                <a:cubicBezTo>
                  <a:pt x="2233824" y="503636"/>
                  <a:pt x="2233824" y="502845"/>
                  <a:pt x="2234759" y="502052"/>
                </a:cubicBezTo>
                <a:cubicBezTo>
                  <a:pt x="2234759" y="502052"/>
                  <a:pt x="2235691" y="501261"/>
                  <a:pt x="2235691" y="500471"/>
                </a:cubicBezTo>
                <a:cubicBezTo>
                  <a:pt x="2236626" y="499681"/>
                  <a:pt x="2237562" y="499681"/>
                  <a:pt x="2237562" y="498890"/>
                </a:cubicBezTo>
                <a:cubicBezTo>
                  <a:pt x="2238497" y="498100"/>
                  <a:pt x="2238497" y="497306"/>
                  <a:pt x="2239432" y="497306"/>
                </a:cubicBezTo>
                <a:cubicBezTo>
                  <a:pt x="2239432" y="496516"/>
                  <a:pt x="2240367" y="494935"/>
                  <a:pt x="2240367" y="494935"/>
                </a:cubicBezTo>
                <a:cubicBezTo>
                  <a:pt x="2241300" y="494935"/>
                  <a:pt x="2243170" y="496516"/>
                  <a:pt x="2243170" y="496516"/>
                </a:cubicBezTo>
                <a:lnTo>
                  <a:pt x="2241300" y="498100"/>
                </a:lnTo>
                <a:cubicBezTo>
                  <a:pt x="2241300" y="498890"/>
                  <a:pt x="2243170" y="499681"/>
                  <a:pt x="2243170" y="499681"/>
                </a:cubicBezTo>
                <a:cubicBezTo>
                  <a:pt x="2244105" y="499681"/>
                  <a:pt x="2245041" y="498100"/>
                  <a:pt x="2245041" y="498100"/>
                </a:cubicBezTo>
                <a:cubicBezTo>
                  <a:pt x="2245973" y="498100"/>
                  <a:pt x="2246908" y="498890"/>
                  <a:pt x="2246908" y="498890"/>
                </a:cubicBezTo>
                <a:cubicBezTo>
                  <a:pt x="2247843" y="499681"/>
                  <a:pt x="2248778" y="500471"/>
                  <a:pt x="2248778" y="500471"/>
                </a:cubicBezTo>
                <a:cubicBezTo>
                  <a:pt x="2249714" y="501261"/>
                  <a:pt x="2250649" y="501261"/>
                  <a:pt x="2251581" y="502052"/>
                </a:cubicBezTo>
                <a:cubicBezTo>
                  <a:pt x="2250649" y="502052"/>
                  <a:pt x="2249714" y="503636"/>
                  <a:pt x="2249714" y="503636"/>
                </a:cubicBezTo>
                <a:cubicBezTo>
                  <a:pt x="2249714" y="503636"/>
                  <a:pt x="2248778" y="505217"/>
                  <a:pt x="2247843" y="505217"/>
                </a:cubicBezTo>
                <a:lnTo>
                  <a:pt x="2245973" y="504426"/>
                </a:lnTo>
                <a:lnTo>
                  <a:pt x="2244105" y="502845"/>
                </a:lnTo>
                <a:lnTo>
                  <a:pt x="2242235" y="504426"/>
                </a:lnTo>
                <a:cubicBezTo>
                  <a:pt x="2242235" y="505217"/>
                  <a:pt x="2244105" y="505217"/>
                  <a:pt x="2244105" y="506007"/>
                </a:cubicBezTo>
                <a:lnTo>
                  <a:pt x="2243170" y="507591"/>
                </a:lnTo>
                <a:lnTo>
                  <a:pt x="2245041" y="509172"/>
                </a:lnTo>
                <a:cubicBezTo>
                  <a:pt x="2245041" y="508381"/>
                  <a:pt x="2245973" y="507591"/>
                  <a:pt x="2246908" y="507591"/>
                </a:cubicBezTo>
                <a:cubicBezTo>
                  <a:pt x="2246908" y="506797"/>
                  <a:pt x="2247843" y="505217"/>
                  <a:pt x="2247843" y="505217"/>
                </a:cubicBezTo>
                <a:cubicBezTo>
                  <a:pt x="2248778" y="505217"/>
                  <a:pt x="2249714" y="506797"/>
                  <a:pt x="2249714" y="506797"/>
                </a:cubicBezTo>
                <a:cubicBezTo>
                  <a:pt x="2250649" y="506797"/>
                  <a:pt x="2251581" y="505217"/>
                  <a:pt x="2251581" y="505217"/>
                </a:cubicBezTo>
                <a:cubicBezTo>
                  <a:pt x="2252516" y="504426"/>
                  <a:pt x="2252516" y="503636"/>
                  <a:pt x="2253452" y="503636"/>
                </a:cubicBezTo>
                <a:lnTo>
                  <a:pt x="2253609" y="503434"/>
                </a:lnTo>
                <a:cubicBezTo>
                  <a:pt x="2254047" y="503355"/>
                  <a:pt x="2255319" y="504426"/>
                  <a:pt x="2255319" y="504426"/>
                </a:cubicBezTo>
                <a:lnTo>
                  <a:pt x="2257190" y="502845"/>
                </a:lnTo>
                <a:cubicBezTo>
                  <a:pt x="2257190" y="502845"/>
                  <a:pt x="2258125" y="501261"/>
                  <a:pt x="2259060" y="501261"/>
                </a:cubicBezTo>
                <a:cubicBezTo>
                  <a:pt x="2259060" y="501261"/>
                  <a:pt x="2259995" y="502052"/>
                  <a:pt x="2260928" y="502845"/>
                </a:cubicBezTo>
                <a:lnTo>
                  <a:pt x="2262798" y="503636"/>
                </a:lnTo>
                <a:cubicBezTo>
                  <a:pt x="2262798" y="503636"/>
                  <a:pt x="2263733" y="502052"/>
                  <a:pt x="2264669" y="502052"/>
                </a:cubicBezTo>
                <a:lnTo>
                  <a:pt x="2265601" y="500471"/>
                </a:lnTo>
                <a:cubicBezTo>
                  <a:pt x="2266536" y="500471"/>
                  <a:pt x="2267471" y="502052"/>
                  <a:pt x="2268407" y="501261"/>
                </a:cubicBezTo>
                <a:cubicBezTo>
                  <a:pt x="2268407" y="501261"/>
                  <a:pt x="2269342" y="500471"/>
                  <a:pt x="2269342" y="499681"/>
                </a:cubicBezTo>
                <a:cubicBezTo>
                  <a:pt x="2270277" y="499681"/>
                  <a:pt x="2271209" y="498100"/>
                  <a:pt x="2271209" y="498100"/>
                </a:cubicBezTo>
                <a:cubicBezTo>
                  <a:pt x="2272144" y="498100"/>
                  <a:pt x="2273080" y="499681"/>
                  <a:pt x="2273080" y="499681"/>
                </a:cubicBezTo>
                <a:cubicBezTo>
                  <a:pt x="2274015" y="499681"/>
                  <a:pt x="2274950" y="497306"/>
                  <a:pt x="2274950" y="497306"/>
                </a:cubicBezTo>
                <a:cubicBezTo>
                  <a:pt x="2275882" y="498100"/>
                  <a:pt x="2276818" y="498890"/>
                  <a:pt x="2276818" y="498890"/>
                </a:cubicBezTo>
                <a:lnTo>
                  <a:pt x="2278688" y="500471"/>
                </a:lnTo>
                <a:cubicBezTo>
                  <a:pt x="2279623" y="500471"/>
                  <a:pt x="2280555" y="498890"/>
                  <a:pt x="2280555" y="498890"/>
                </a:cubicBezTo>
                <a:cubicBezTo>
                  <a:pt x="2281491" y="498100"/>
                  <a:pt x="2281491" y="497306"/>
                  <a:pt x="2282426" y="496516"/>
                </a:cubicBezTo>
                <a:cubicBezTo>
                  <a:pt x="2282426" y="496516"/>
                  <a:pt x="2283361" y="494935"/>
                  <a:pt x="2284297" y="494935"/>
                </a:cubicBezTo>
                <a:lnTo>
                  <a:pt x="2286164" y="496516"/>
                </a:lnTo>
                <a:lnTo>
                  <a:pt x="2288034" y="498100"/>
                </a:lnTo>
                <a:cubicBezTo>
                  <a:pt x="2288034" y="498100"/>
                  <a:pt x="2288970" y="496516"/>
                  <a:pt x="2289902" y="495725"/>
                </a:cubicBezTo>
                <a:cubicBezTo>
                  <a:pt x="2289902" y="495725"/>
                  <a:pt x="2290837" y="494935"/>
                  <a:pt x="2290837" y="494145"/>
                </a:cubicBezTo>
                <a:cubicBezTo>
                  <a:pt x="2292708" y="494935"/>
                  <a:pt x="2293643" y="495725"/>
                  <a:pt x="2295510" y="497306"/>
                </a:cubicBezTo>
                <a:cubicBezTo>
                  <a:pt x="2294578" y="497306"/>
                  <a:pt x="2294578" y="498890"/>
                  <a:pt x="2293643" y="498890"/>
                </a:cubicBezTo>
                <a:lnTo>
                  <a:pt x="2291772" y="497306"/>
                </a:lnTo>
                <a:cubicBezTo>
                  <a:pt x="2290837" y="497306"/>
                  <a:pt x="2290837" y="498890"/>
                  <a:pt x="2289902" y="498890"/>
                </a:cubicBezTo>
                <a:cubicBezTo>
                  <a:pt x="2289902" y="499681"/>
                  <a:pt x="2288970" y="500471"/>
                  <a:pt x="2288970" y="501261"/>
                </a:cubicBezTo>
                <a:cubicBezTo>
                  <a:pt x="2288034" y="501261"/>
                  <a:pt x="2287099" y="499681"/>
                  <a:pt x="2286164" y="499681"/>
                </a:cubicBezTo>
                <a:lnTo>
                  <a:pt x="2285229" y="501261"/>
                </a:lnTo>
                <a:cubicBezTo>
                  <a:pt x="2284297" y="502052"/>
                  <a:pt x="2283361" y="502845"/>
                  <a:pt x="2283361" y="502845"/>
                </a:cubicBezTo>
                <a:cubicBezTo>
                  <a:pt x="2282426" y="503636"/>
                  <a:pt x="2282426" y="504426"/>
                  <a:pt x="2281491" y="505217"/>
                </a:cubicBezTo>
                <a:cubicBezTo>
                  <a:pt x="2282426" y="505217"/>
                  <a:pt x="2283361" y="506007"/>
                  <a:pt x="2283361" y="506007"/>
                </a:cubicBezTo>
                <a:cubicBezTo>
                  <a:pt x="2284297" y="506007"/>
                  <a:pt x="2285229" y="504426"/>
                  <a:pt x="2285229" y="504426"/>
                </a:cubicBezTo>
                <a:lnTo>
                  <a:pt x="2287099" y="502845"/>
                </a:lnTo>
                <a:lnTo>
                  <a:pt x="2288970" y="503636"/>
                </a:lnTo>
                <a:cubicBezTo>
                  <a:pt x="2288970" y="504426"/>
                  <a:pt x="2287099" y="505217"/>
                  <a:pt x="2287099" y="506007"/>
                </a:cubicBezTo>
                <a:lnTo>
                  <a:pt x="2289902" y="506797"/>
                </a:lnTo>
                <a:cubicBezTo>
                  <a:pt x="2289902" y="507591"/>
                  <a:pt x="2288034" y="508381"/>
                  <a:pt x="2288034" y="509172"/>
                </a:cubicBezTo>
                <a:lnTo>
                  <a:pt x="2289902" y="509962"/>
                </a:lnTo>
                <a:cubicBezTo>
                  <a:pt x="2290837" y="509962"/>
                  <a:pt x="2290837" y="509172"/>
                  <a:pt x="2291772" y="508381"/>
                </a:cubicBezTo>
                <a:cubicBezTo>
                  <a:pt x="2291772" y="508381"/>
                  <a:pt x="2292708" y="506797"/>
                  <a:pt x="2293643" y="506797"/>
                </a:cubicBezTo>
                <a:cubicBezTo>
                  <a:pt x="2293643" y="506797"/>
                  <a:pt x="2294578" y="508381"/>
                  <a:pt x="2295510" y="508381"/>
                </a:cubicBezTo>
                <a:cubicBezTo>
                  <a:pt x="2295510" y="507591"/>
                  <a:pt x="2296446" y="506797"/>
                  <a:pt x="2296446" y="506007"/>
                </a:cubicBezTo>
                <a:cubicBezTo>
                  <a:pt x="2297381" y="506007"/>
                  <a:pt x="2298316" y="504426"/>
                  <a:pt x="2298316" y="504426"/>
                </a:cubicBezTo>
                <a:lnTo>
                  <a:pt x="2300184" y="506007"/>
                </a:lnTo>
                <a:cubicBezTo>
                  <a:pt x="2301119" y="505217"/>
                  <a:pt x="2302054" y="504426"/>
                  <a:pt x="2302054" y="504426"/>
                </a:cubicBezTo>
                <a:cubicBezTo>
                  <a:pt x="2302989" y="503636"/>
                  <a:pt x="2302989" y="502845"/>
                  <a:pt x="2303925" y="502052"/>
                </a:cubicBezTo>
                <a:cubicBezTo>
                  <a:pt x="2304860" y="501261"/>
                  <a:pt x="2305792" y="499681"/>
                  <a:pt x="2306727" y="498890"/>
                </a:cubicBezTo>
                <a:cubicBezTo>
                  <a:pt x="2308598" y="499681"/>
                  <a:pt x="2309533" y="500471"/>
                  <a:pt x="2311400" y="501261"/>
                </a:cubicBezTo>
                <a:cubicBezTo>
                  <a:pt x="2311400" y="502052"/>
                  <a:pt x="2309533" y="502845"/>
                  <a:pt x="2309533" y="503636"/>
                </a:cubicBezTo>
                <a:lnTo>
                  <a:pt x="2311400" y="504426"/>
                </a:lnTo>
                <a:close/>
                <a:moveTo>
                  <a:pt x="371852" y="507591"/>
                </a:moveTo>
                <a:lnTo>
                  <a:pt x="369981" y="509172"/>
                </a:lnTo>
                <a:cubicBezTo>
                  <a:pt x="369049" y="509172"/>
                  <a:pt x="369049" y="507591"/>
                  <a:pt x="368114" y="507591"/>
                </a:cubicBezTo>
                <a:lnTo>
                  <a:pt x="366243" y="508381"/>
                </a:lnTo>
                <a:cubicBezTo>
                  <a:pt x="366243" y="509172"/>
                  <a:pt x="368114" y="509962"/>
                  <a:pt x="368114" y="509962"/>
                </a:cubicBezTo>
                <a:cubicBezTo>
                  <a:pt x="368114" y="510753"/>
                  <a:pt x="369049" y="512337"/>
                  <a:pt x="369981" y="512337"/>
                </a:cubicBezTo>
                <a:cubicBezTo>
                  <a:pt x="369981" y="512337"/>
                  <a:pt x="370917" y="510753"/>
                  <a:pt x="371852" y="510753"/>
                </a:cubicBezTo>
                <a:cubicBezTo>
                  <a:pt x="371852" y="510753"/>
                  <a:pt x="373719" y="509962"/>
                  <a:pt x="373719" y="509172"/>
                </a:cubicBezTo>
                <a:cubicBezTo>
                  <a:pt x="373719" y="509172"/>
                  <a:pt x="372787" y="507591"/>
                  <a:pt x="371852" y="507591"/>
                </a:cubicBezTo>
                <a:close/>
                <a:moveTo>
                  <a:pt x="412978" y="523409"/>
                </a:moveTo>
                <a:lnTo>
                  <a:pt x="413910" y="524993"/>
                </a:lnTo>
                <a:cubicBezTo>
                  <a:pt x="414846" y="524993"/>
                  <a:pt x="415781" y="524199"/>
                  <a:pt x="416716" y="523409"/>
                </a:cubicBezTo>
                <a:lnTo>
                  <a:pt x="418584" y="522618"/>
                </a:lnTo>
                <a:cubicBezTo>
                  <a:pt x="418584" y="521828"/>
                  <a:pt x="416716" y="521037"/>
                  <a:pt x="416716" y="521037"/>
                </a:cubicBezTo>
                <a:cubicBezTo>
                  <a:pt x="416716" y="520247"/>
                  <a:pt x="415781" y="518663"/>
                  <a:pt x="414846" y="518663"/>
                </a:cubicBezTo>
                <a:cubicBezTo>
                  <a:pt x="414846" y="518663"/>
                  <a:pt x="413910" y="520247"/>
                  <a:pt x="412978" y="520247"/>
                </a:cubicBezTo>
                <a:cubicBezTo>
                  <a:pt x="412978" y="520247"/>
                  <a:pt x="411108" y="521037"/>
                  <a:pt x="411108" y="521828"/>
                </a:cubicBezTo>
                <a:cubicBezTo>
                  <a:pt x="411108" y="521828"/>
                  <a:pt x="412043" y="523409"/>
                  <a:pt x="412978" y="523409"/>
                </a:cubicBezTo>
                <a:close/>
                <a:moveTo>
                  <a:pt x="406435" y="513127"/>
                </a:moveTo>
                <a:cubicBezTo>
                  <a:pt x="407370" y="513917"/>
                  <a:pt x="408302" y="514708"/>
                  <a:pt x="408302" y="514708"/>
                </a:cubicBezTo>
                <a:lnTo>
                  <a:pt x="410173" y="513917"/>
                </a:lnTo>
                <a:cubicBezTo>
                  <a:pt x="411108" y="513917"/>
                  <a:pt x="412043" y="515498"/>
                  <a:pt x="412043" y="515498"/>
                </a:cubicBezTo>
                <a:cubicBezTo>
                  <a:pt x="412978" y="515498"/>
                  <a:pt x="412978" y="513917"/>
                  <a:pt x="413910" y="513917"/>
                </a:cubicBezTo>
                <a:cubicBezTo>
                  <a:pt x="413910" y="513127"/>
                  <a:pt x="412978" y="513127"/>
                  <a:pt x="412978" y="512337"/>
                </a:cubicBezTo>
                <a:cubicBezTo>
                  <a:pt x="412043" y="511546"/>
                  <a:pt x="411108" y="510753"/>
                  <a:pt x="411108" y="510753"/>
                </a:cubicBezTo>
                <a:cubicBezTo>
                  <a:pt x="411108" y="509962"/>
                  <a:pt x="409237" y="511546"/>
                  <a:pt x="409237" y="511546"/>
                </a:cubicBezTo>
                <a:cubicBezTo>
                  <a:pt x="408302" y="511546"/>
                  <a:pt x="407370" y="509962"/>
                  <a:pt x="407370" y="509962"/>
                </a:cubicBezTo>
                <a:cubicBezTo>
                  <a:pt x="406435" y="509962"/>
                  <a:pt x="406435" y="511546"/>
                  <a:pt x="405499" y="511546"/>
                </a:cubicBezTo>
                <a:cubicBezTo>
                  <a:pt x="405499" y="512337"/>
                  <a:pt x="406435" y="512337"/>
                  <a:pt x="406435" y="513127"/>
                </a:cubicBezTo>
                <a:close/>
                <a:moveTo>
                  <a:pt x="385871" y="504426"/>
                </a:moveTo>
                <a:cubicBezTo>
                  <a:pt x="385871" y="504426"/>
                  <a:pt x="386807" y="506007"/>
                  <a:pt x="387742" y="506007"/>
                </a:cubicBezTo>
                <a:cubicBezTo>
                  <a:pt x="387742" y="506007"/>
                  <a:pt x="388674" y="505217"/>
                  <a:pt x="389609" y="505217"/>
                </a:cubicBezTo>
                <a:cubicBezTo>
                  <a:pt x="389298" y="504952"/>
                  <a:pt x="389159" y="504687"/>
                  <a:pt x="388986" y="504423"/>
                </a:cubicBezTo>
                <a:lnTo>
                  <a:pt x="387638" y="504061"/>
                </a:lnTo>
                <a:lnTo>
                  <a:pt x="384624" y="503371"/>
                </a:lnTo>
                <a:lnTo>
                  <a:pt x="385871" y="504426"/>
                </a:lnTo>
                <a:close/>
                <a:moveTo>
                  <a:pt x="302129" y="423165"/>
                </a:moveTo>
                <a:lnTo>
                  <a:pt x="302604" y="434064"/>
                </a:lnTo>
                <a:lnTo>
                  <a:pt x="303080" y="444963"/>
                </a:lnTo>
                <a:lnTo>
                  <a:pt x="303080" y="445800"/>
                </a:lnTo>
                <a:lnTo>
                  <a:pt x="302844" y="446222"/>
                </a:lnTo>
                <a:lnTo>
                  <a:pt x="302756" y="446374"/>
                </a:lnTo>
                <a:lnTo>
                  <a:pt x="312196" y="455918"/>
                </a:lnTo>
                <a:lnTo>
                  <a:pt x="314303" y="458047"/>
                </a:lnTo>
                <a:lnTo>
                  <a:pt x="315566" y="455918"/>
                </a:lnTo>
                <a:lnTo>
                  <a:pt x="320623" y="449951"/>
                </a:lnTo>
                <a:lnTo>
                  <a:pt x="325262" y="444840"/>
                </a:lnTo>
                <a:lnTo>
                  <a:pt x="330288" y="439761"/>
                </a:lnTo>
                <a:lnTo>
                  <a:pt x="328367" y="438570"/>
                </a:lnTo>
                <a:lnTo>
                  <a:pt x="326266" y="437270"/>
                </a:lnTo>
                <a:lnTo>
                  <a:pt x="325426" y="435969"/>
                </a:lnTo>
                <a:lnTo>
                  <a:pt x="325004" y="434669"/>
                </a:lnTo>
                <a:lnTo>
                  <a:pt x="322903" y="430329"/>
                </a:lnTo>
                <a:lnTo>
                  <a:pt x="320800" y="427294"/>
                </a:lnTo>
                <a:lnTo>
                  <a:pt x="317858" y="424689"/>
                </a:lnTo>
                <a:lnTo>
                  <a:pt x="315336" y="422088"/>
                </a:lnTo>
                <a:lnTo>
                  <a:pt x="312395" y="419049"/>
                </a:lnTo>
                <a:lnTo>
                  <a:pt x="309872" y="415579"/>
                </a:lnTo>
                <a:lnTo>
                  <a:pt x="306509" y="410808"/>
                </a:lnTo>
                <a:lnTo>
                  <a:pt x="302129" y="405467"/>
                </a:lnTo>
                <a:lnTo>
                  <a:pt x="302129" y="423165"/>
                </a:lnTo>
                <a:close/>
                <a:moveTo>
                  <a:pt x="93398" y="14659"/>
                </a:moveTo>
                <a:lnTo>
                  <a:pt x="88281" y="15090"/>
                </a:lnTo>
                <a:lnTo>
                  <a:pt x="83163" y="15953"/>
                </a:lnTo>
                <a:lnTo>
                  <a:pt x="77618" y="17247"/>
                </a:lnTo>
                <a:lnTo>
                  <a:pt x="72076" y="18973"/>
                </a:lnTo>
                <a:lnTo>
                  <a:pt x="66530" y="20695"/>
                </a:lnTo>
                <a:lnTo>
                  <a:pt x="61413" y="22853"/>
                </a:lnTo>
                <a:lnTo>
                  <a:pt x="56721" y="25438"/>
                </a:lnTo>
                <a:lnTo>
                  <a:pt x="56620" y="25495"/>
                </a:lnTo>
                <a:lnTo>
                  <a:pt x="56620" y="25857"/>
                </a:lnTo>
                <a:lnTo>
                  <a:pt x="56211" y="27160"/>
                </a:lnTo>
                <a:lnTo>
                  <a:pt x="54567" y="30634"/>
                </a:lnTo>
                <a:lnTo>
                  <a:pt x="52926" y="34545"/>
                </a:lnTo>
                <a:lnTo>
                  <a:pt x="50461" y="43233"/>
                </a:lnTo>
                <a:lnTo>
                  <a:pt x="46354" y="59740"/>
                </a:lnTo>
                <a:lnTo>
                  <a:pt x="42248" y="75379"/>
                </a:lnTo>
                <a:lnTo>
                  <a:pt x="38554" y="91014"/>
                </a:lnTo>
                <a:lnTo>
                  <a:pt x="35270" y="107521"/>
                </a:lnTo>
                <a:lnTo>
                  <a:pt x="33626" y="115775"/>
                </a:lnTo>
                <a:lnTo>
                  <a:pt x="32395" y="124463"/>
                </a:lnTo>
                <a:lnTo>
                  <a:pt x="32395" y="136190"/>
                </a:lnTo>
                <a:lnTo>
                  <a:pt x="31573" y="143574"/>
                </a:lnTo>
                <a:lnTo>
                  <a:pt x="31163" y="146182"/>
                </a:lnTo>
                <a:lnTo>
                  <a:pt x="30341" y="147485"/>
                </a:lnTo>
                <a:lnTo>
                  <a:pt x="31163" y="147051"/>
                </a:lnTo>
                <a:lnTo>
                  <a:pt x="31573" y="147485"/>
                </a:lnTo>
                <a:lnTo>
                  <a:pt x="32395" y="147485"/>
                </a:lnTo>
                <a:lnTo>
                  <a:pt x="32804" y="148354"/>
                </a:lnTo>
                <a:lnTo>
                  <a:pt x="33216" y="150093"/>
                </a:lnTo>
                <a:lnTo>
                  <a:pt x="32804" y="150959"/>
                </a:lnTo>
                <a:lnTo>
                  <a:pt x="32395" y="151393"/>
                </a:lnTo>
                <a:lnTo>
                  <a:pt x="31163" y="152262"/>
                </a:lnTo>
                <a:lnTo>
                  <a:pt x="29932" y="152262"/>
                </a:lnTo>
                <a:lnTo>
                  <a:pt x="29110" y="152262"/>
                </a:lnTo>
                <a:lnTo>
                  <a:pt x="27879" y="151393"/>
                </a:lnTo>
                <a:lnTo>
                  <a:pt x="27466" y="150527"/>
                </a:lnTo>
                <a:lnTo>
                  <a:pt x="27057" y="149658"/>
                </a:lnTo>
                <a:lnTo>
                  <a:pt x="26648" y="146616"/>
                </a:lnTo>
                <a:lnTo>
                  <a:pt x="27057" y="137928"/>
                </a:lnTo>
                <a:lnTo>
                  <a:pt x="27879" y="129240"/>
                </a:lnTo>
                <a:lnTo>
                  <a:pt x="29110" y="120117"/>
                </a:lnTo>
                <a:lnTo>
                  <a:pt x="30751" y="111867"/>
                </a:lnTo>
                <a:lnTo>
                  <a:pt x="35270" y="88409"/>
                </a:lnTo>
                <a:lnTo>
                  <a:pt x="37732" y="76679"/>
                </a:lnTo>
                <a:lnTo>
                  <a:pt x="40607" y="65387"/>
                </a:lnTo>
                <a:lnTo>
                  <a:pt x="45945" y="44968"/>
                </a:lnTo>
                <a:lnTo>
                  <a:pt x="48820" y="34545"/>
                </a:lnTo>
                <a:lnTo>
                  <a:pt x="50461" y="29765"/>
                </a:lnTo>
                <a:lnTo>
                  <a:pt x="50895" y="28666"/>
                </a:lnTo>
                <a:lnTo>
                  <a:pt x="46487" y="31906"/>
                </a:lnTo>
                <a:lnTo>
                  <a:pt x="42223" y="35357"/>
                </a:lnTo>
                <a:lnTo>
                  <a:pt x="37959" y="38806"/>
                </a:lnTo>
                <a:lnTo>
                  <a:pt x="34120" y="43117"/>
                </a:lnTo>
                <a:lnTo>
                  <a:pt x="30707" y="47428"/>
                </a:lnTo>
                <a:lnTo>
                  <a:pt x="28150" y="52173"/>
                </a:lnTo>
                <a:lnTo>
                  <a:pt x="25164" y="57347"/>
                </a:lnTo>
                <a:lnTo>
                  <a:pt x="22604" y="63384"/>
                </a:lnTo>
                <a:lnTo>
                  <a:pt x="20472" y="70280"/>
                </a:lnTo>
                <a:lnTo>
                  <a:pt x="18766" y="76748"/>
                </a:lnTo>
                <a:lnTo>
                  <a:pt x="17487" y="84079"/>
                </a:lnTo>
                <a:lnTo>
                  <a:pt x="16634" y="90548"/>
                </a:lnTo>
                <a:lnTo>
                  <a:pt x="16208" y="97875"/>
                </a:lnTo>
                <a:lnTo>
                  <a:pt x="15780" y="104343"/>
                </a:lnTo>
                <a:lnTo>
                  <a:pt x="16208" y="111674"/>
                </a:lnTo>
                <a:lnTo>
                  <a:pt x="16634" y="118143"/>
                </a:lnTo>
                <a:lnTo>
                  <a:pt x="17912" y="125039"/>
                </a:lnTo>
                <a:lnTo>
                  <a:pt x="19194" y="131076"/>
                </a:lnTo>
                <a:lnTo>
                  <a:pt x="20897" y="137975"/>
                </a:lnTo>
                <a:lnTo>
                  <a:pt x="23029" y="144012"/>
                </a:lnTo>
                <a:lnTo>
                  <a:pt x="25589" y="150049"/>
                </a:lnTo>
                <a:lnTo>
                  <a:pt x="29003" y="155654"/>
                </a:lnTo>
                <a:lnTo>
                  <a:pt x="32413" y="160828"/>
                </a:lnTo>
                <a:lnTo>
                  <a:pt x="37106" y="167727"/>
                </a:lnTo>
                <a:lnTo>
                  <a:pt x="43076" y="173333"/>
                </a:lnTo>
                <a:lnTo>
                  <a:pt x="44210" y="174794"/>
                </a:lnTo>
                <a:lnTo>
                  <a:pt x="44997" y="173204"/>
                </a:lnTo>
                <a:lnTo>
                  <a:pt x="45844" y="172344"/>
                </a:lnTo>
                <a:lnTo>
                  <a:pt x="47116" y="171484"/>
                </a:lnTo>
                <a:lnTo>
                  <a:pt x="48389" y="171056"/>
                </a:lnTo>
                <a:lnTo>
                  <a:pt x="50933" y="169765"/>
                </a:lnTo>
                <a:lnTo>
                  <a:pt x="53481" y="168045"/>
                </a:lnTo>
                <a:lnTo>
                  <a:pt x="56025" y="165466"/>
                </a:lnTo>
                <a:lnTo>
                  <a:pt x="58569" y="162887"/>
                </a:lnTo>
                <a:lnTo>
                  <a:pt x="60046" y="161020"/>
                </a:lnTo>
                <a:lnTo>
                  <a:pt x="59952" y="160349"/>
                </a:lnTo>
                <a:lnTo>
                  <a:pt x="59952" y="156561"/>
                </a:lnTo>
                <a:lnTo>
                  <a:pt x="60361" y="149409"/>
                </a:lnTo>
                <a:lnTo>
                  <a:pt x="61177" y="143099"/>
                </a:lnTo>
                <a:lnTo>
                  <a:pt x="62402" y="132584"/>
                </a:lnTo>
                <a:lnTo>
                  <a:pt x="63627" y="122488"/>
                </a:lnTo>
                <a:lnTo>
                  <a:pt x="65670" y="111970"/>
                </a:lnTo>
                <a:lnTo>
                  <a:pt x="68530" y="101453"/>
                </a:lnTo>
                <a:lnTo>
                  <a:pt x="70980" y="90097"/>
                </a:lnTo>
                <a:lnTo>
                  <a:pt x="73839" y="78739"/>
                </a:lnTo>
                <a:lnTo>
                  <a:pt x="77108" y="67380"/>
                </a:lnTo>
                <a:lnTo>
                  <a:pt x="80783" y="56862"/>
                </a:lnTo>
                <a:lnTo>
                  <a:pt x="84867" y="45926"/>
                </a:lnTo>
                <a:lnTo>
                  <a:pt x="88951" y="34989"/>
                </a:lnTo>
                <a:lnTo>
                  <a:pt x="94264" y="24471"/>
                </a:lnTo>
                <a:lnTo>
                  <a:pt x="99982" y="14375"/>
                </a:lnTo>
                <a:lnTo>
                  <a:pt x="100017" y="14300"/>
                </a:lnTo>
                <a:lnTo>
                  <a:pt x="98943" y="14227"/>
                </a:lnTo>
                <a:lnTo>
                  <a:pt x="93398" y="14659"/>
                </a:lnTo>
                <a:close/>
                <a:moveTo>
                  <a:pt x="105339" y="14659"/>
                </a:moveTo>
                <a:lnTo>
                  <a:pt x="102961" y="14498"/>
                </a:lnTo>
                <a:lnTo>
                  <a:pt x="103248" y="14797"/>
                </a:lnTo>
                <a:lnTo>
                  <a:pt x="103248" y="16057"/>
                </a:lnTo>
                <a:lnTo>
                  <a:pt x="103248" y="16898"/>
                </a:lnTo>
                <a:lnTo>
                  <a:pt x="97939" y="26153"/>
                </a:lnTo>
                <a:lnTo>
                  <a:pt x="92629" y="35830"/>
                </a:lnTo>
                <a:lnTo>
                  <a:pt x="88545" y="45926"/>
                </a:lnTo>
                <a:lnTo>
                  <a:pt x="84867" y="56443"/>
                </a:lnTo>
                <a:lnTo>
                  <a:pt x="79148" y="73691"/>
                </a:lnTo>
                <a:lnTo>
                  <a:pt x="74248" y="91357"/>
                </a:lnTo>
                <a:lnTo>
                  <a:pt x="69755" y="112392"/>
                </a:lnTo>
                <a:lnTo>
                  <a:pt x="67711" y="122488"/>
                </a:lnTo>
                <a:lnTo>
                  <a:pt x="65670" y="132584"/>
                </a:lnTo>
                <a:lnTo>
                  <a:pt x="64852" y="141417"/>
                </a:lnTo>
                <a:lnTo>
                  <a:pt x="64446" y="149831"/>
                </a:lnTo>
                <a:lnTo>
                  <a:pt x="64055" y="155862"/>
                </a:lnTo>
                <a:lnTo>
                  <a:pt x="68328" y="149564"/>
                </a:lnTo>
                <a:lnTo>
                  <a:pt x="72145" y="144406"/>
                </a:lnTo>
                <a:lnTo>
                  <a:pt x="75114" y="140535"/>
                </a:lnTo>
                <a:lnTo>
                  <a:pt x="83176" y="131510"/>
                </a:lnTo>
                <a:lnTo>
                  <a:pt x="86596" y="128390"/>
                </a:lnTo>
                <a:lnTo>
                  <a:pt x="86596" y="128072"/>
                </a:lnTo>
                <a:lnTo>
                  <a:pt x="87040" y="127206"/>
                </a:lnTo>
                <a:lnTo>
                  <a:pt x="87928" y="118996"/>
                </a:lnTo>
                <a:lnTo>
                  <a:pt x="89704" y="111646"/>
                </a:lnTo>
                <a:lnTo>
                  <a:pt x="92812" y="96087"/>
                </a:lnTo>
                <a:lnTo>
                  <a:pt x="100804" y="65399"/>
                </a:lnTo>
                <a:lnTo>
                  <a:pt x="103028" y="57190"/>
                </a:lnTo>
                <a:lnTo>
                  <a:pt x="105248" y="48111"/>
                </a:lnTo>
                <a:lnTo>
                  <a:pt x="108356" y="39467"/>
                </a:lnTo>
                <a:lnTo>
                  <a:pt x="109244" y="35578"/>
                </a:lnTo>
                <a:lnTo>
                  <a:pt x="110132" y="31254"/>
                </a:lnTo>
                <a:lnTo>
                  <a:pt x="110576" y="26934"/>
                </a:lnTo>
                <a:lnTo>
                  <a:pt x="111908" y="22179"/>
                </a:lnTo>
                <a:lnTo>
                  <a:pt x="114128" y="17855"/>
                </a:lnTo>
                <a:lnTo>
                  <a:pt x="115353" y="16265"/>
                </a:lnTo>
                <a:lnTo>
                  <a:pt x="112163" y="15522"/>
                </a:lnTo>
                <a:lnTo>
                  <a:pt x="105339" y="14659"/>
                </a:lnTo>
                <a:close/>
                <a:moveTo>
                  <a:pt x="123251" y="18110"/>
                </a:moveTo>
                <a:lnTo>
                  <a:pt x="119321" y="17191"/>
                </a:lnTo>
                <a:lnTo>
                  <a:pt x="117680" y="19587"/>
                </a:lnTo>
                <a:lnTo>
                  <a:pt x="115904" y="23042"/>
                </a:lnTo>
                <a:lnTo>
                  <a:pt x="115016" y="26934"/>
                </a:lnTo>
                <a:lnTo>
                  <a:pt x="113684" y="30391"/>
                </a:lnTo>
                <a:lnTo>
                  <a:pt x="112352" y="37738"/>
                </a:lnTo>
                <a:lnTo>
                  <a:pt x="110576" y="45085"/>
                </a:lnTo>
                <a:lnTo>
                  <a:pt x="106580" y="59350"/>
                </a:lnTo>
                <a:lnTo>
                  <a:pt x="103028" y="73612"/>
                </a:lnTo>
                <a:lnTo>
                  <a:pt x="96364" y="101708"/>
                </a:lnTo>
                <a:lnTo>
                  <a:pt x="92812" y="115970"/>
                </a:lnTo>
                <a:lnTo>
                  <a:pt x="91480" y="123316"/>
                </a:lnTo>
                <a:lnTo>
                  <a:pt x="91392" y="124019"/>
                </a:lnTo>
                <a:lnTo>
                  <a:pt x="91660" y="123773"/>
                </a:lnTo>
                <a:lnTo>
                  <a:pt x="100993" y="115604"/>
                </a:lnTo>
                <a:lnTo>
                  <a:pt x="109899" y="108299"/>
                </a:lnTo>
                <a:lnTo>
                  <a:pt x="111174" y="107439"/>
                </a:lnTo>
                <a:lnTo>
                  <a:pt x="113315" y="105578"/>
                </a:lnTo>
                <a:lnTo>
                  <a:pt x="113678" y="100949"/>
                </a:lnTo>
                <a:lnTo>
                  <a:pt x="114550" y="94918"/>
                </a:lnTo>
                <a:lnTo>
                  <a:pt x="117608" y="84142"/>
                </a:lnTo>
                <a:lnTo>
                  <a:pt x="121538" y="72510"/>
                </a:lnTo>
                <a:lnTo>
                  <a:pt x="123285" y="66908"/>
                </a:lnTo>
                <a:lnTo>
                  <a:pt x="124161" y="61306"/>
                </a:lnTo>
                <a:lnTo>
                  <a:pt x="128091" y="40188"/>
                </a:lnTo>
                <a:lnTo>
                  <a:pt x="128963" y="37171"/>
                </a:lnTo>
                <a:lnTo>
                  <a:pt x="129839" y="34586"/>
                </a:lnTo>
                <a:lnTo>
                  <a:pt x="132024" y="29415"/>
                </a:lnTo>
                <a:lnTo>
                  <a:pt x="134206" y="23813"/>
                </a:lnTo>
                <a:lnTo>
                  <a:pt x="135261" y="21732"/>
                </a:lnTo>
                <a:lnTo>
                  <a:pt x="134767" y="21558"/>
                </a:lnTo>
                <a:lnTo>
                  <a:pt x="123251" y="18110"/>
                </a:lnTo>
                <a:close/>
                <a:moveTo>
                  <a:pt x="145855" y="25438"/>
                </a:moveTo>
                <a:lnTo>
                  <a:pt x="138974" y="23032"/>
                </a:lnTo>
                <a:lnTo>
                  <a:pt x="137264" y="26830"/>
                </a:lnTo>
                <a:lnTo>
                  <a:pt x="135079" y="31138"/>
                </a:lnTo>
                <a:lnTo>
                  <a:pt x="133334" y="35017"/>
                </a:lnTo>
                <a:lnTo>
                  <a:pt x="131149" y="45790"/>
                </a:lnTo>
                <a:lnTo>
                  <a:pt x="129401" y="56132"/>
                </a:lnTo>
                <a:lnTo>
                  <a:pt x="127219" y="67336"/>
                </a:lnTo>
                <a:lnTo>
                  <a:pt x="125909" y="73370"/>
                </a:lnTo>
                <a:lnTo>
                  <a:pt x="124599" y="78972"/>
                </a:lnTo>
                <a:lnTo>
                  <a:pt x="119793" y="92761"/>
                </a:lnTo>
                <a:lnTo>
                  <a:pt x="118045" y="99658"/>
                </a:lnTo>
                <a:lnTo>
                  <a:pt x="117765" y="101865"/>
                </a:lnTo>
                <a:lnTo>
                  <a:pt x="123899" y="97982"/>
                </a:lnTo>
                <a:lnTo>
                  <a:pt x="130919" y="94008"/>
                </a:lnTo>
                <a:lnTo>
                  <a:pt x="130286" y="92664"/>
                </a:lnTo>
                <a:lnTo>
                  <a:pt x="129892" y="91832"/>
                </a:lnTo>
                <a:lnTo>
                  <a:pt x="129892" y="88507"/>
                </a:lnTo>
                <a:lnTo>
                  <a:pt x="131070" y="84769"/>
                </a:lnTo>
                <a:lnTo>
                  <a:pt x="132244" y="79781"/>
                </a:lnTo>
                <a:lnTo>
                  <a:pt x="135771" y="71471"/>
                </a:lnTo>
                <a:lnTo>
                  <a:pt x="137730" y="65239"/>
                </a:lnTo>
                <a:lnTo>
                  <a:pt x="139689" y="54850"/>
                </a:lnTo>
                <a:lnTo>
                  <a:pt x="141257" y="49034"/>
                </a:lnTo>
                <a:lnTo>
                  <a:pt x="142822" y="43630"/>
                </a:lnTo>
                <a:lnTo>
                  <a:pt x="144390" y="37814"/>
                </a:lnTo>
                <a:lnTo>
                  <a:pt x="146743" y="32826"/>
                </a:lnTo>
                <a:lnTo>
                  <a:pt x="149876" y="27841"/>
                </a:lnTo>
                <a:lnTo>
                  <a:pt x="150317" y="27371"/>
                </a:lnTo>
                <a:lnTo>
                  <a:pt x="145855" y="25438"/>
                </a:lnTo>
                <a:close/>
                <a:moveTo>
                  <a:pt x="163341" y="33200"/>
                </a:moveTo>
                <a:lnTo>
                  <a:pt x="157371" y="30612"/>
                </a:lnTo>
                <a:lnTo>
                  <a:pt x="153932" y="29009"/>
                </a:lnTo>
                <a:lnTo>
                  <a:pt x="152619" y="30750"/>
                </a:lnTo>
                <a:lnTo>
                  <a:pt x="150270" y="34904"/>
                </a:lnTo>
                <a:lnTo>
                  <a:pt x="148308" y="39476"/>
                </a:lnTo>
                <a:lnTo>
                  <a:pt x="145958" y="44877"/>
                </a:lnTo>
                <a:lnTo>
                  <a:pt x="144784" y="49862"/>
                </a:lnTo>
                <a:lnTo>
                  <a:pt x="143216" y="55266"/>
                </a:lnTo>
                <a:lnTo>
                  <a:pt x="141257" y="65239"/>
                </a:lnTo>
                <a:lnTo>
                  <a:pt x="139298" y="73133"/>
                </a:lnTo>
                <a:lnTo>
                  <a:pt x="136946" y="81028"/>
                </a:lnTo>
                <a:lnTo>
                  <a:pt x="135378" y="86847"/>
                </a:lnTo>
                <a:lnTo>
                  <a:pt x="133813" y="89754"/>
                </a:lnTo>
                <a:lnTo>
                  <a:pt x="133419" y="91001"/>
                </a:lnTo>
                <a:lnTo>
                  <a:pt x="133813" y="91832"/>
                </a:lnTo>
                <a:lnTo>
                  <a:pt x="134140" y="92182"/>
                </a:lnTo>
                <a:lnTo>
                  <a:pt x="138322" y="89814"/>
                </a:lnTo>
                <a:lnTo>
                  <a:pt x="145533" y="85515"/>
                </a:lnTo>
                <a:lnTo>
                  <a:pt x="153170" y="81217"/>
                </a:lnTo>
                <a:lnTo>
                  <a:pt x="163351" y="74339"/>
                </a:lnTo>
                <a:lnTo>
                  <a:pt x="169220" y="70287"/>
                </a:lnTo>
                <a:lnTo>
                  <a:pt x="170565" y="64051"/>
                </a:lnTo>
                <a:lnTo>
                  <a:pt x="171374" y="57013"/>
                </a:lnTo>
                <a:lnTo>
                  <a:pt x="172181" y="49097"/>
                </a:lnTo>
                <a:lnTo>
                  <a:pt x="172584" y="46017"/>
                </a:lnTo>
                <a:lnTo>
                  <a:pt x="173393" y="42499"/>
                </a:lnTo>
                <a:lnTo>
                  <a:pt x="174448" y="41117"/>
                </a:lnTo>
                <a:lnTo>
                  <a:pt x="173576" y="40531"/>
                </a:lnTo>
                <a:lnTo>
                  <a:pt x="169734" y="37615"/>
                </a:lnTo>
                <a:lnTo>
                  <a:pt x="169646" y="37703"/>
                </a:lnTo>
                <a:lnTo>
                  <a:pt x="167926" y="39835"/>
                </a:lnTo>
                <a:lnTo>
                  <a:pt x="166635" y="42821"/>
                </a:lnTo>
                <a:lnTo>
                  <a:pt x="164487" y="48366"/>
                </a:lnTo>
                <a:lnTo>
                  <a:pt x="162768" y="54337"/>
                </a:lnTo>
                <a:lnTo>
                  <a:pt x="159761" y="60307"/>
                </a:lnTo>
                <a:lnTo>
                  <a:pt x="157182" y="66278"/>
                </a:lnTo>
                <a:lnTo>
                  <a:pt x="155462" y="73105"/>
                </a:lnTo>
                <a:lnTo>
                  <a:pt x="153743" y="79076"/>
                </a:lnTo>
                <a:lnTo>
                  <a:pt x="153315" y="79929"/>
                </a:lnTo>
                <a:lnTo>
                  <a:pt x="152883" y="80779"/>
                </a:lnTo>
                <a:lnTo>
                  <a:pt x="152455" y="81207"/>
                </a:lnTo>
                <a:lnTo>
                  <a:pt x="151595" y="80779"/>
                </a:lnTo>
                <a:lnTo>
                  <a:pt x="150736" y="80779"/>
                </a:lnTo>
                <a:lnTo>
                  <a:pt x="150304" y="79929"/>
                </a:lnTo>
                <a:lnTo>
                  <a:pt x="149876" y="79076"/>
                </a:lnTo>
                <a:lnTo>
                  <a:pt x="149876" y="78222"/>
                </a:lnTo>
                <a:lnTo>
                  <a:pt x="152455" y="69263"/>
                </a:lnTo>
                <a:lnTo>
                  <a:pt x="155462" y="60307"/>
                </a:lnTo>
                <a:lnTo>
                  <a:pt x="162340" y="43246"/>
                </a:lnTo>
                <a:lnTo>
                  <a:pt x="164059" y="38557"/>
                </a:lnTo>
                <a:lnTo>
                  <a:pt x="166497" y="35329"/>
                </a:lnTo>
                <a:lnTo>
                  <a:pt x="163341" y="33200"/>
                </a:lnTo>
                <a:close/>
                <a:moveTo>
                  <a:pt x="182960" y="48291"/>
                </a:moveTo>
                <a:lnTo>
                  <a:pt x="178693" y="43979"/>
                </a:lnTo>
                <a:lnTo>
                  <a:pt x="177364" y="43082"/>
                </a:lnTo>
                <a:lnTo>
                  <a:pt x="176621" y="44697"/>
                </a:lnTo>
                <a:lnTo>
                  <a:pt x="176218" y="46896"/>
                </a:lnTo>
                <a:lnTo>
                  <a:pt x="175815" y="49534"/>
                </a:lnTo>
                <a:lnTo>
                  <a:pt x="175411" y="58774"/>
                </a:lnTo>
                <a:lnTo>
                  <a:pt x="175008" y="64492"/>
                </a:lnTo>
                <a:lnTo>
                  <a:pt x="175008" y="66187"/>
                </a:lnTo>
                <a:lnTo>
                  <a:pt x="189497" y="55543"/>
                </a:lnTo>
                <a:lnTo>
                  <a:pt x="187224" y="53036"/>
                </a:lnTo>
                <a:lnTo>
                  <a:pt x="182960" y="48291"/>
                </a:lnTo>
                <a:close/>
                <a:moveTo>
                  <a:pt x="207248" y="82684"/>
                </a:moveTo>
                <a:lnTo>
                  <a:pt x="202613" y="77145"/>
                </a:lnTo>
                <a:lnTo>
                  <a:pt x="197556" y="72885"/>
                </a:lnTo>
                <a:lnTo>
                  <a:pt x="195115" y="70416"/>
                </a:lnTo>
                <a:lnTo>
                  <a:pt x="187107" y="76059"/>
                </a:lnTo>
                <a:lnTo>
                  <a:pt x="177776" y="82936"/>
                </a:lnTo>
                <a:lnTo>
                  <a:pt x="157837" y="95403"/>
                </a:lnTo>
                <a:lnTo>
                  <a:pt x="145111" y="103569"/>
                </a:lnTo>
                <a:lnTo>
                  <a:pt x="132383" y="112166"/>
                </a:lnTo>
                <a:lnTo>
                  <a:pt x="119658" y="121622"/>
                </a:lnTo>
                <a:lnTo>
                  <a:pt x="107354" y="131079"/>
                </a:lnTo>
                <a:lnTo>
                  <a:pt x="98871" y="139247"/>
                </a:lnTo>
                <a:lnTo>
                  <a:pt x="89537" y="147844"/>
                </a:lnTo>
                <a:lnTo>
                  <a:pt x="80628" y="156870"/>
                </a:lnTo>
                <a:lnTo>
                  <a:pt x="76387" y="162459"/>
                </a:lnTo>
                <a:lnTo>
                  <a:pt x="72570" y="167617"/>
                </a:lnTo>
                <a:lnTo>
                  <a:pt x="68328" y="173204"/>
                </a:lnTo>
                <a:lnTo>
                  <a:pt x="63236" y="178793"/>
                </a:lnTo>
                <a:lnTo>
                  <a:pt x="61117" y="180941"/>
                </a:lnTo>
                <a:lnTo>
                  <a:pt x="58147" y="183092"/>
                </a:lnTo>
                <a:lnTo>
                  <a:pt x="56497" y="184203"/>
                </a:lnTo>
                <a:lnTo>
                  <a:pt x="62266" y="191329"/>
                </a:lnTo>
                <a:lnTo>
                  <a:pt x="71959" y="203686"/>
                </a:lnTo>
                <a:lnTo>
                  <a:pt x="72731" y="204659"/>
                </a:lnTo>
                <a:lnTo>
                  <a:pt x="72913" y="204474"/>
                </a:lnTo>
                <a:lnTo>
                  <a:pt x="74611" y="202757"/>
                </a:lnTo>
                <a:lnTo>
                  <a:pt x="76308" y="200178"/>
                </a:lnTo>
                <a:lnTo>
                  <a:pt x="78427" y="195455"/>
                </a:lnTo>
                <a:lnTo>
                  <a:pt x="80125" y="192447"/>
                </a:lnTo>
                <a:lnTo>
                  <a:pt x="82244" y="189871"/>
                </a:lnTo>
                <a:lnTo>
                  <a:pt x="90305" y="179993"/>
                </a:lnTo>
                <a:lnTo>
                  <a:pt x="94972" y="176126"/>
                </a:lnTo>
                <a:lnTo>
                  <a:pt x="98789" y="171831"/>
                </a:lnTo>
                <a:lnTo>
                  <a:pt x="109820" y="162812"/>
                </a:lnTo>
                <a:lnTo>
                  <a:pt x="123396" y="150786"/>
                </a:lnTo>
                <a:lnTo>
                  <a:pt x="137393" y="139191"/>
                </a:lnTo>
                <a:lnTo>
                  <a:pt x="149271" y="128881"/>
                </a:lnTo>
                <a:lnTo>
                  <a:pt x="163272" y="117714"/>
                </a:lnTo>
                <a:lnTo>
                  <a:pt x="170058" y="112559"/>
                </a:lnTo>
                <a:lnTo>
                  <a:pt x="177695" y="107408"/>
                </a:lnTo>
                <a:lnTo>
                  <a:pt x="189573" y="98817"/>
                </a:lnTo>
                <a:lnTo>
                  <a:pt x="201873" y="91086"/>
                </a:lnTo>
                <a:lnTo>
                  <a:pt x="209934" y="86139"/>
                </a:lnTo>
                <a:lnTo>
                  <a:pt x="207248" y="82684"/>
                </a:lnTo>
                <a:close/>
                <a:moveTo>
                  <a:pt x="299751" y="189308"/>
                </a:moveTo>
                <a:lnTo>
                  <a:pt x="297865" y="187497"/>
                </a:lnTo>
                <a:lnTo>
                  <a:pt x="289013" y="178122"/>
                </a:lnTo>
                <a:lnTo>
                  <a:pt x="282554" y="170562"/>
                </a:lnTo>
                <a:lnTo>
                  <a:pt x="282208" y="181026"/>
                </a:lnTo>
                <a:lnTo>
                  <a:pt x="281323" y="194557"/>
                </a:lnTo>
                <a:lnTo>
                  <a:pt x="280879" y="208095"/>
                </a:lnTo>
                <a:lnTo>
                  <a:pt x="280879" y="208939"/>
                </a:lnTo>
                <a:lnTo>
                  <a:pt x="280435" y="209361"/>
                </a:lnTo>
                <a:lnTo>
                  <a:pt x="279903" y="209616"/>
                </a:lnTo>
                <a:lnTo>
                  <a:pt x="286072" y="217000"/>
                </a:lnTo>
                <a:lnTo>
                  <a:pt x="299751" y="232437"/>
                </a:lnTo>
                <a:lnTo>
                  <a:pt x="299751" y="189308"/>
                </a:lnTo>
                <a:close/>
                <a:moveTo>
                  <a:pt x="293608" y="247493"/>
                </a:moveTo>
                <a:lnTo>
                  <a:pt x="284397" y="237186"/>
                </a:lnTo>
                <a:lnTo>
                  <a:pt x="269744" y="221296"/>
                </a:lnTo>
                <a:lnTo>
                  <a:pt x="262627" y="213133"/>
                </a:lnTo>
                <a:lnTo>
                  <a:pt x="255929" y="204974"/>
                </a:lnTo>
                <a:lnTo>
                  <a:pt x="250488" y="197672"/>
                </a:lnTo>
                <a:lnTo>
                  <a:pt x="239605" y="183929"/>
                </a:lnTo>
                <a:lnTo>
                  <a:pt x="228718" y="170615"/>
                </a:lnTo>
                <a:lnTo>
                  <a:pt x="222439" y="164604"/>
                </a:lnTo>
                <a:lnTo>
                  <a:pt x="216579" y="158161"/>
                </a:lnTo>
                <a:lnTo>
                  <a:pt x="209881" y="152577"/>
                </a:lnTo>
                <a:lnTo>
                  <a:pt x="203183" y="147422"/>
                </a:lnTo>
                <a:lnTo>
                  <a:pt x="201926" y="145706"/>
                </a:lnTo>
                <a:lnTo>
                  <a:pt x="201089" y="144415"/>
                </a:lnTo>
                <a:lnTo>
                  <a:pt x="199835" y="142699"/>
                </a:lnTo>
                <a:lnTo>
                  <a:pt x="199835" y="141411"/>
                </a:lnTo>
                <a:lnTo>
                  <a:pt x="199835" y="139263"/>
                </a:lnTo>
                <a:lnTo>
                  <a:pt x="200254" y="137544"/>
                </a:lnTo>
                <a:lnTo>
                  <a:pt x="201508" y="135396"/>
                </a:lnTo>
                <a:lnTo>
                  <a:pt x="202764" y="133252"/>
                </a:lnTo>
                <a:lnTo>
                  <a:pt x="204858" y="132392"/>
                </a:lnTo>
                <a:lnTo>
                  <a:pt x="206533" y="131961"/>
                </a:lnTo>
                <a:lnTo>
                  <a:pt x="208624" y="131961"/>
                </a:lnTo>
                <a:lnTo>
                  <a:pt x="210300" y="133252"/>
                </a:lnTo>
                <a:lnTo>
                  <a:pt x="216998" y="138404"/>
                </a:lnTo>
                <a:lnTo>
                  <a:pt x="222858" y="143987"/>
                </a:lnTo>
                <a:lnTo>
                  <a:pt x="229137" y="149570"/>
                </a:lnTo>
                <a:lnTo>
                  <a:pt x="234579" y="155582"/>
                </a:lnTo>
                <a:lnTo>
                  <a:pt x="245884" y="168039"/>
                </a:lnTo>
                <a:lnTo>
                  <a:pt x="256767" y="181353"/>
                </a:lnTo>
                <a:lnTo>
                  <a:pt x="271001" y="198960"/>
                </a:lnTo>
                <a:lnTo>
                  <a:pt x="276521" y="205566"/>
                </a:lnTo>
                <a:lnTo>
                  <a:pt x="276880" y="194557"/>
                </a:lnTo>
                <a:lnTo>
                  <a:pt x="277768" y="181026"/>
                </a:lnTo>
                <a:lnTo>
                  <a:pt x="278212" y="167488"/>
                </a:lnTo>
                <a:lnTo>
                  <a:pt x="278275" y="165577"/>
                </a:lnTo>
                <a:lnTo>
                  <a:pt x="272578" y="158951"/>
                </a:lnTo>
                <a:lnTo>
                  <a:pt x="263304" y="148298"/>
                </a:lnTo>
                <a:lnTo>
                  <a:pt x="262552" y="147353"/>
                </a:lnTo>
                <a:lnTo>
                  <a:pt x="262004" y="156917"/>
                </a:lnTo>
                <a:lnTo>
                  <a:pt x="261450" y="167066"/>
                </a:lnTo>
                <a:lnTo>
                  <a:pt x="261450" y="167913"/>
                </a:lnTo>
                <a:lnTo>
                  <a:pt x="260895" y="168335"/>
                </a:lnTo>
                <a:lnTo>
                  <a:pt x="259784" y="168757"/>
                </a:lnTo>
                <a:lnTo>
                  <a:pt x="259230" y="169182"/>
                </a:lnTo>
                <a:lnTo>
                  <a:pt x="258118" y="168757"/>
                </a:lnTo>
                <a:lnTo>
                  <a:pt x="257009" y="168335"/>
                </a:lnTo>
                <a:lnTo>
                  <a:pt x="256455" y="167913"/>
                </a:lnTo>
                <a:lnTo>
                  <a:pt x="256455" y="167066"/>
                </a:lnTo>
                <a:lnTo>
                  <a:pt x="256455" y="156917"/>
                </a:lnTo>
                <a:lnTo>
                  <a:pt x="257564" y="146342"/>
                </a:lnTo>
                <a:lnTo>
                  <a:pt x="258086" y="141767"/>
                </a:lnTo>
                <a:lnTo>
                  <a:pt x="254456" y="137219"/>
                </a:lnTo>
                <a:lnTo>
                  <a:pt x="243497" y="124438"/>
                </a:lnTo>
                <a:lnTo>
                  <a:pt x="232960" y="111656"/>
                </a:lnTo>
                <a:lnTo>
                  <a:pt x="230699" y="109121"/>
                </a:lnTo>
                <a:lnTo>
                  <a:pt x="230822" y="112625"/>
                </a:lnTo>
                <a:lnTo>
                  <a:pt x="230387" y="125423"/>
                </a:lnTo>
                <a:lnTo>
                  <a:pt x="230387" y="130540"/>
                </a:lnTo>
                <a:lnTo>
                  <a:pt x="230387" y="136086"/>
                </a:lnTo>
                <a:lnTo>
                  <a:pt x="231257" y="138643"/>
                </a:lnTo>
                <a:lnTo>
                  <a:pt x="232126" y="141203"/>
                </a:lnTo>
                <a:lnTo>
                  <a:pt x="233429" y="142910"/>
                </a:lnTo>
                <a:lnTo>
                  <a:pt x="235602" y="144613"/>
                </a:lnTo>
                <a:lnTo>
                  <a:pt x="236037" y="145467"/>
                </a:lnTo>
                <a:lnTo>
                  <a:pt x="236471" y="145895"/>
                </a:lnTo>
                <a:lnTo>
                  <a:pt x="236471" y="147174"/>
                </a:lnTo>
                <a:lnTo>
                  <a:pt x="236037" y="148027"/>
                </a:lnTo>
                <a:lnTo>
                  <a:pt x="235602" y="148452"/>
                </a:lnTo>
                <a:lnTo>
                  <a:pt x="235168" y="148880"/>
                </a:lnTo>
                <a:lnTo>
                  <a:pt x="234299" y="148880"/>
                </a:lnTo>
                <a:lnTo>
                  <a:pt x="233429" y="148452"/>
                </a:lnTo>
                <a:lnTo>
                  <a:pt x="231691" y="147174"/>
                </a:lnTo>
                <a:lnTo>
                  <a:pt x="229953" y="145042"/>
                </a:lnTo>
                <a:lnTo>
                  <a:pt x="228649" y="142910"/>
                </a:lnTo>
                <a:lnTo>
                  <a:pt x="227783" y="140775"/>
                </a:lnTo>
                <a:lnTo>
                  <a:pt x="226914" y="138643"/>
                </a:lnTo>
                <a:lnTo>
                  <a:pt x="226479" y="136086"/>
                </a:lnTo>
                <a:lnTo>
                  <a:pt x="226479" y="130965"/>
                </a:lnTo>
                <a:lnTo>
                  <a:pt x="226479" y="104951"/>
                </a:lnTo>
                <a:lnTo>
                  <a:pt x="224952" y="103563"/>
                </a:lnTo>
                <a:lnTo>
                  <a:pt x="221158" y="99727"/>
                </a:lnTo>
                <a:lnTo>
                  <a:pt x="219750" y="98304"/>
                </a:lnTo>
                <a:lnTo>
                  <a:pt x="207812" y="105688"/>
                </a:lnTo>
                <a:lnTo>
                  <a:pt x="184906" y="120722"/>
                </a:lnTo>
                <a:lnTo>
                  <a:pt x="175997" y="127165"/>
                </a:lnTo>
                <a:lnTo>
                  <a:pt x="167089" y="134036"/>
                </a:lnTo>
                <a:lnTo>
                  <a:pt x="150543" y="148638"/>
                </a:lnTo>
                <a:lnTo>
                  <a:pt x="139516" y="158088"/>
                </a:lnTo>
                <a:lnTo>
                  <a:pt x="126787" y="168395"/>
                </a:lnTo>
                <a:lnTo>
                  <a:pt x="113215" y="179565"/>
                </a:lnTo>
                <a:lnTo>
                  <a:pt x="106425" y="185148"/>
                </a:lnTo>
                <a:lnTo>
                  <a:pt x="100486" y="192019"/>
                </a:lnTo>
                <a:lnTo>
                  <a:pt x="97942" y="194595"/>
                </a:lnTo>
                <a:lnTo>
                  <a:pt x="95819" y="197602"/>
                </a:lnTo>
                <a:lnTo>
                  <a:pt x="91578" y="204045"/>
                </a:lnTo>
                <a:lnTo>
                  <a:pt x="89458" y="207909"/>
                </a:lnTo>
                <a:lnTo>
                  <a:pt x="86911" y="211348"/>
                </a:lnTo>
                <a:lnTo>
                  <a:pt x="83941" y="215212"/>
                </a:lnTo>
                <a:lnTo>
                  <a:pt x="82329" y="216484"/>
                </a:lnTo>
                <a:lnTo>
                  <a:pt x="86287" y="221154"/>
                </a:lnTo>
                <a:lnTo>
                  <a:pt x="90082" y="224990"/>
                </a:lnTo>
                <a:lnTo>
                  <a:pt x="93876" y="229250"/>
                </a:lnTo>
                <a:lnTo>
                  <a:pt x="98512" y="232661"/>
                </a:lnTo>
                <a:lnTo>
                  <a:pt x="102725" y="235643"/>
                </a:lnTo>
                <a:lnTo>
                  <a:pt x="106939" y="239050"/>
                </a:lnTo>
                <a:lnTo>
                  <a:pt x="111999" y="243311"/>
                </a:lnTo>
                <a:lnTo>
                  <a:pt x="116635" y="247571"/>
                </a:lnTo>
                <a:lnTo>
                  <a:pt x="121692" y="252257"/>
                </a:lnTo>
                <a:lnTo>
                  <a:pt x="126327" y="257796"/>
                </a:lnTo>
                <a:lnTo>
                  <a:pt x="130963" y="263335"/>
                </a:lnTo>
                <a:lnTo>
                  <a:pt x="135601" y="269728"/>
                </a:lnTo>
                <a:lnTo>
                  <a:pt x="139815" y="276117"/>
                </a:lnTo>
                <a:lnTo>
                  <a:pt x="153302" y="295717"/>
                </a:lnTo>
                <a:lnTo>
                  <a:pt x="165945" y="312760"/>
                </a:lnTo>
                <a:lnTo>
                  <a:pt x="171847" y="320002"/>
                </a:lnTo>
                <a:lnTo>
                  <a:pt x="177748" y="326820"/>
                </a:lnTo>
                <a:lnTo>
                  <a:pt x="183227" y="332784"/>
                </a:lnTo>
                <a:lnTo>
                  <a:pt x="189126" y="338749"/>
                </a:lnTo>
                <a:lnTo>
                  <a:pt x="199662" y="348974"/>
                </a:lnTo>
                <a:lnTo>
                  <a:pt x="211043" y="358348"/>
                </a:lnTo>
                <a:lnTo>
                  <a:pt x="224108" y="369852"/>
                </a:lnTo>
                <a:lnTo>
                  <a:pt x="230853" y="375816"/>
                </a:lnTo>
                <a:lnTo>
                  <a:pt x="236752" y="381784"/>
                </a:lnTo>
                <a:lnTo>
                  <a:pt x="246026" y="390730"/>
                </a:lnTo>
                <a:lnTo>
                  <a:pt x="255718" y="398823"/>
                </a:lnTo>
                <a:lnTo>
                  <a:pt x="264992" y="406919"/>
                </a:lnTo>
                <a:lnTo>
                  <a:pt x="274263" y="415869"/>
                </a:lnTo>
                <a:lnTo>
                  <a:pt x="283956" y="425665"/>
                </a:lnTo>
                <a:lnTo>
                  <a:pt x="293652" y="435894"/>
                </a:lnTo>
                <a:lnTo>
                  <a:pt x="300894" y="444261"/>
                </a:lnTo>
                <a:lnTo>
                  <a:pt x="300227" y="434064"/>
                </a:lnTo>
                <a:lnTo>
                  <a:pt x="299988" y="423165"/>
                </a:lnTo>
                <a:lnTo>
                  <a:pt x="299764" y="402252"/>
                </a:lnTo>
                <a:lnTo>
                  <a:pt x="299364" y="401698"/>
                </a:lnTo>
                <a:lnTo>
                  <a:pt x="296001" y="399097"/>
                </a:lnTo>
                <a:lnTo>
                  <a:pt x="294319" y="397362"/>
                </a:lnTo>
                <a:lnTo>
                  <a:pt x="292216" y="395192"/>
                </a:lnTo>
                <a:lnTo>
                  <a:pt x="289275" y="390853"/>
                </a:lnTo>
                <a:lnTo>
                  <a:pt x="286302" y="385868"/>
                </a:lnTo>
                <a:lnTo>
                  <a:pt x="285823" y="403109"/>
                </a:lnTo>
                <a:lnTo>
                  <a:pt x="285823" y="413129"/>
                </a:lnTo>
                <a:lnTo>
                  <a:pt x="286428" y="424059"/>
                </a:lnTo>
                <a:lnTo>
                  <a:pt x="286428" y="424973"/>
                </a:lnTo>
                <a:lnTo>
                  <a:pt x="286125" y="425883"/>
                </a:lnTo>
                <a:lnTo>
                  <a:pt x="285823" y="426339"/>
                </a:lnTo>
                <a:lnTo>
                  <a:pt x="285219" y="426339"/>
                </a:lnTo>
                <a:lnTo>
                  <a:pt x="284308" y="425883"/>
                </a:lnTo>
                <a:lnTo>
                  <a:pt x="283704" y="424973"/>
                </a:lnTo>
                <a:lnTo>
                  <a:pt x="283704" y="424059"/>
                </a:lnTo>
                <a:lnTo>
                  <a:pt x="283099" y="413129"/>
                </a:lnTo>
                <a:lnTo>
                  <a:pt x="283099" y="403109"/>
                </a:lnTo>
                <a:lnTo>
                  <a:pt x="283657" y="382914"/>
                </a:lnTo>
                <a:lnTo>
                  <a:pt x="281289" y="380877"/>
                </a:lnTo>
                <a:lnTo>
                  <a:pt x="277503" y="378272"/>
                </a:lnTo>
                <a:lnTo>
                  <a:pt x="274562" y="374368"/>
                </a:lnTo>
                <a:lnTo>
                  <a:pt x="271769" y="371102"/>
                </a:lnTo>
                <a:lnTo>
                  <a:pt x="271331" y="373621"/>
                </a:lnTo>
                <a:lnTo>
                  <a:pt x="271331" y="379592"/>
                </a:lnTo>
                <a:lnTo>
                  <a:pt x="271331" y="403906"/>
                </a:lnTo>
                <a:lnTo>
                  <a:pt x="270887" y="404756"/>
                </a:lnTo>
                <a:lnTo>
                  <a:pt x="270440" y="405184"/>
                </a:lnTo>
                <a:lnTo>
                  <a:pt x="269999" y="405609"/>
                </a:lnTo>
                <a:lnTo>
                  <a:pt x="269111" y="406037"/>
                </a:lnTo>
                <a:lnTo>
                  <a:pt x="267776" y="405609"/>
                </a:lnTo>
                <a:lnTo>
                  <a:pt x="267332" y="405184"/>
                </a:lnTo>
                <a:lnTo>
                  <a:pt x="266888" y="404756"/>
                </a:lnTo>
                <a:lnTo>
                  <a:pt x="266444" y="403906"/>
                </a:lnTo>
                <a:lnTo>
                  <a:pt x="266444" y="391961"/>
                </a:lnTo>
                <a:lnTo>
                  <a:pt x="266444" y="379592"/>
                </a:lnTo>
                <a:lnTo>
                  <a:pt x="266888" y="373621"/>
                </a:lnTo>
                <a:lnTo>
                  <a:pt x="267776" y="368504"/>
                </a:lnTo>
                <a:lnTo>
                  <a:pt x="268056" y="366756"/>
                </a:lnTo>
                <a:lnTo>
                  <a:pt x="263213" y="360921"/>
                </a:lnTo>
                <a:lnTo>
                  <a:pt x="258168" y="355716"/>
                </a:lnTo>
                <a:lnTo>
                  <a:pt x="248920" y="347040"/>
                </a:lnTo>
                <a:lnTo>
                  <a:pt x="240934" y="338796"/>
                </a:lnTo>
                <a:lnTo>
                  <a:pt x="229808" y="327318"/>
                </a:lnTo>
                <a:lnTo>
                  <a:pt x="229808" y="363740"/>
                </a:lnTo>
                <a:lnTo>
                  <a:pt x="229477" y="364587"/>
                </a:lnTo>
                <a:lnTo>
                  <a:pt x="229144" y="365009"/>
                </a:lnTo>
                <a:lnTo>
                  <a:pt x="228810" y="365434"/>
                </a:lnTo>
                <a:lnTo>
                  <a:pt x="228145" y="365434"/>
                </a:lnTo>
                <a:lnTo>
                  <a:pt x="227812" y="365434"/>
                </a:lnTo>
                <a:lnTo>
                  <a:pt x="226813" y="365009"/>
                </a:lnTo>
                <a:lnTo>
                  <a:pt x="226479" y="364587"/>
                </a:lnTo>
                <a:lnTo>
                  <a:pt x="226479" y="363740"/>
                </a:lnTo>
                <a:lnTo>
                  <a:pt x="226479" y="324087"/>
                </a:lnTo>
                <a:lnTo>
                  <a:pt x="217813" y="315805"/>
                </a:lnTo>
                <a:lnTo>
                  <a:pt x="208873" y="306213"/>
                </a:lnTo>
                <a:lnTo>
                  <a:pt x="208398" y="311003"/>
                </a:lnTo>
                <a:lnTo>
                  <a:pt x="207922" y="317745"/>
                </a:lnTo>
                <a:lnTo>
                  <a:pt x="207447" y="325384"/>
                </a:lnTo>
                <a:lnTo>
                  <a:pt x="207447" y="350101"/>
                </a:lnTo>
                <a:lnTo>
                  <a:pt x="207447" y="350998"/>
                </a:lnTo>
                <a:lnTo>
                  <a:pt x="206971" y="351449"/>
                </a:lnTo>
                <a:lnTo>
                  <a:pt x="206020" y="351899"/>
                </a:lnTo>
                <a:lnTo>
                  <a:pt x="205545" y="351899"/>
                </a:lnTo>
                <a:lnTo>
                  <a:pt x="204594" y="351899"/>
                </a:lnTo>
                <a:lnTo>
                  <a:pt x="204115" y="351449"/>
                </a:lnTo>
                <a:lnTo>
                  <a:pt x="203639" y="350998"/>
                </a:lnTo>
                <a:lnTo>
                  <a:pt x="203164" y="350101"/>
                </a:lnTo>
                <a:lnTo>
                  <a:pt x="203164" y="322238"/>
                </a:lnTo>
                <a:lnTo>
                  <a:pt x="203639" y="315496"/>
                </a:lnTo>
                <a:lnTo>
                  <a:pt x="204115" y="309208"/>
                </a:lnTo>
                <a:lnTo>
                  <a:pt x="204937" y="301984"/>
                </a:lnTo>
                <a:lnTo>
                  <a:pt x="186707" y="282403"/>
                </a:lnTo>
                <a:lnTo>
                  <a:pt x="186512" y="282195"/>
                </a:lnTo>
                <a:lnTo>
                  <a:pt x="186512" y="329497"/>
                </a:lnTo>
                <a:lnTo>
                  <a:pt x="186143" y="330338"/>
                </a:lnTo>
                <a:lnTo>
                  <a:pt x="185772" y="331175"/>
                </a:lnTo>
                <a:lnTo>
                  <a:pt x="185400" y="331175"/>
                </a:lnTo>
                <a:lnTo>
                  <a:pt x="184663" y="331597"/>
                </a:lnTo>
                <a:lnTo>
                  <a:pt x="184292" y="331175"/>
                </a:lnTo>
                <a:lnTo>
                  <a:pt x="183552" y="331175"/>
                </a:lnTo>
                <a:lnTo>
                  <a:pt x="183183" y="330338"/>
                </a:lnTo>
                <a:lnTo>
                  <a:pt x="183183" y="329497"/>
                </a:lnTo>
                <a:lnTo>
                  <a:pt x="183183" y="278605"/>
                </a:lnTo>
                <a:lnTo>
                  <a:pt x="167791" y="262016"/>
                </a:lnTo>
                <a:lnTo>
                  <a:pt x="166185" y="260271"/>
                </a:lnTo>
                <a:lnTo>
                  <a:pt x="166084" y="262539"/>
                </a:lnTo>
                <a:lnTo>
                  <a:pt x="165640" y="272591"/>
                </a:lnTo>
                <a:lnTo>
                  <a:pt x="164752" y="282645"/>
                </a:lnTo>
                <a:lnTo>
                  <a:pt x="164308" y="292281"/>
                </a:lnTo>
                <a:lnTo>
                  <a:pt x="164308" y="293119"/>
                </a:lnTo>
                <a:lnTo>
                  <a:pt x="163864" y="293957"/>
                </a:lnTo>
                <a:lnTo>
                  <a:pt x="162976" y="294376"/>
                </a:lnTo>
                <a:lnTo>
                  <a:pt x="162532" y="294376"/>
                </a:lnTo>
                <a:lnTo>
                  <a:pt x="161644" y="294376"/>
                </a:lnTo>
                <a:lnTo>
                  <a:pt x="160756" y="293957"/>
                </a:lnTo>
                <a:lnTo>
                  <a:pt x="160312" y="293119"/>
                </a:lnTo>
                <a:lnTo>
                  <a:pt x="159868" y="292281"/>
                </a:lnTo>
                <a:lnTo>
                  <a:pt x="160312" y="282645"/>
                </a:lnTo>
                <a:lnTo>
                  <a:pt x="160756" y="272591"/>
                </a:lnTo>
                <a:lnTo>
                  <a:pt x="162088" y="262539"/>
                </a:lnTo>
                <a:lnTo>
                  <a:pt x="162371" y="256127"/>
                </a:lnTo>
                <a:lnTo>
                  <a:pt x="159805" y="253340"/>
                </a:lnTo>
                <a:lnTo>
                  <a:pt x="150134" y="242927"/>
                </a:lnTo>
                <a:lnTo>
                  <a:pt x="144141" y="236225"/>
                </a:lnTo>
                <a:lnTo>
                  <a:pt x="143518" y="239907"/>
                </a:lnTo>
                <a:lnTo>
                  <a:pt x="142913" y="246098"/>
                </a:lnTo>
                <a:lnTo>
                  <a:pt x="142913" y="251873"/>
                </a:lnTo>
                <a:lnTo>
                  <a:pt x="142913" y="264255"/>
                </a:lnTo>
                <a:lnTo>
                  <a:pt x="143216" y="275393"/>
                </a:lnTo>
                <a:lnTo>
                  <a:pt x="143216" y="276221"/>
                </a:lnTo>
                <a:lnTo>
                  <a:pt x="142913" y="277046"/>
                </a:lnTo>
                <a:lnTo>
                  <a:pt x="142608" y="277459"/>
                </a:lnTo>
                <a:lnTo>
                  <a:pt x="142003" y="277459"/>
                </a:lnTo>
                <a:lnTo>
                  <a:pt x="141399" y="277459"/>
                </a:lnTo>
                <a:lnTo>
                  <a:pt x="141096" y="277046"/>
                </a:lnTo>
                <a:lnTo>
                  <a:pt x="140794" y="276221"/>
                </a:lnTo>
                <a:lnTo>
                  <a:pt x="140489" y="275393"/>
                </a:lnTo>
                <a:lnTo>
                  <a:pt x="140186" y="263839"/>
                </a:lnTo>
                <a:lnTo>
                  <a:pt x="139884" y="251048"/>
                </a:lnTo>
                <a:lnTo>
                  <a:pt x="140186" y="244860"/>
                </a:lnTo>
                <a:lnTo>
                  <a:pt x="140794" y="238669"/>
                </a:lnTo>
                <a:lnTo>
                  <a:pt x="141843" y="233659"/>
                </a:lnTo>
                <a:lnTo>
                  <a:pt x="140045" y="231650"/>
                </a:lnTo>
                <a:lnTo>
                  <a:pt x="137103" y="228180"/>
                </a:lnTo>
                <a:lnTo>
                  <a:pt x="133321" y="224709"/>
                </a:lnTo>
                <a:lnTo>
                  <a:pt x="128695" y="219935"/>
                </a:lnTo>
                <a:lnTo>
                  <a:pt x="126595" y="217334"/>
                </a:lnTo>
                <a:lnTo>
                  <a:pt x="124491" y="214295"/>
                </a:lnTo>
                <a:lnTo>
                  <a:pt x="123651" y="212560"/>
                </a:lnTo>
                <a:lnTo>
                  <a:pt x="123232" y="210825"/>
                </a:lnTo>
                <a:lnTo>
                  <a:pt x="123232" y="209090"/>
                </a:lnTo>
                <a:lnTo>
                  <a:pt x="124073" y="207355"/>
                </a:lnTo>
                <a:lnTo>
                  <a:pt x="125332" y="205620"/>
                </a:lnTo>
                <a:lnTo>
                  <a:pt x="127014" y="204319"/>
                </a:lnTo>
                <a:lnTo>
                  <a:pt x="129117" y="203453"/>
                </a:lnTo>
                <a:lnTo>
                  <a:pt x="131218" y="203019"/>
                </a:lnTo>
                <a:lnTo>
                  <a:pt x="132481" y="203453"/>
                </a:lnTo>
                <a:lnTo>
                  <a:pt x="134162" y="203885"/>
                </a:lnTo>
                <a:lnTo>
                  <a:pt x="136263" y="204754"/>
                </a:lnTo>
                <a:lnTo>
                  <a:pt x="137525" y="206489"/>
                </a:lnTo>
                <a:lnTo>
                  <a:pt x="140885" y="210825"/>
                </a:lnTo>
                <a:lnTo>
                  <a:pt x="144671" y="215599"/>
                </a:lnTo>
                <a:lnTo>
                  <a:pt x="153497" y="223406"/>
                </a:lnTo>
                <a:lnTo>
                  <a:pt x="158123" y="227745"/>
                </a:lnTo>
                <a:lnTo>
                  <a:pt x="162746" y="232081"/>
                </a:lnTo>
                <a:lnTo>
                  <a:pt x="175358" y="246400"/>
                </a:lnTo>
                <a:lnTo>
                  <a:pt x="186707" y="260712"/>
                </a:lnTo>
                <a:lnTo>
                  <a:pt x="192171" y="266352"/>
                </a:lnTo>
                <a:lnTo>
                  <a:pt x="203520" y="279367"/>
                </a:lnTo>
                <a:lnTo>
                  <a:pt x="215291" y="291948"/>
                </a:lnTo>
                <a:lnTo>
                  <a:pt x="227062" y="303659"/>
                </a:lnTo>
                <a:lnTo>
                  <a:pt x="238830" y="315805"/>
                </a:lnTo>
                <a:lnTo>
                  <a:pt x="253964" y="330120"/>
                </a:lnTo>
                <a:lnTo>
                  <a:pt x="266995" y="342269"/>
                </a:lnTo>
                <a:lnTo>
                  <a:pt x="276244" y="351811"/>
                </a:lnTo>
                <a:lnTo>
                  <a:pt x="285493" y="360487"/>
                </a:lnTo>
                <a:lnTo>
                  <a:pt x="289693" y="365692"/>
                </a:lnTo>
                <a:lnTo>
                  <a:pt x="294319" y="370897"/>
                </a:lnTo>
                <a:lnTo>
                  <a:pt x="297682" y="375671"/>
                </a:lnTo>
                <a:lnTo>
                  <a:pt x="301046" y="381308"/>
                </a:lnTo>
                <a:lnTo>
                  <a:pt x="302305" y="383478"/>
                </a:lnTo>
                <a:lnTo>
                  <a:pt x="303987" y="385647"/>
                </a:lnTo>
                <a:lnTo>
                  <a:pt x="308191" y="389118"/>
                </a:lnTo>
                <a:lnTo>
                  <a:pt x="310713" y="391722"/>
                </a:lnTo>
                <a:lnTo>
                  <a:pt x="313236" y="393888"/>
                </a:lnTo>
                <a:lnTo>
                  <a:pt x="316599" y="399097"/>
                </a:lnTo>
                <a:lnTo>
                  <a:pt x="320800" y="405168"/>
                </a:lnTo>
                <a:lnTo>
                  <a:pt x="322903" y="407773"/>
                </a:lnTo>
                <a:lnTo>
                  <a:pt x="325426" y="410374"/>
                </a:lnTo>
                <a:lnTo>
                  <a:pt x="328789" y="413844"/>
                </a:lnTo>
                <a:lnTo>
                  <a:pt x="331730" y="416883"/>
                </a:lnTo>
                <a:lnTo>
                  <a:pt x="334252" y="420353"/>
                </a:lnTo>
                <a:lnTo>
                  <a:pt x="336356" y="423823"/>
                </a:lnTo>
                <a:lnTo>
                  <a:pt x="336775" y="424255"/>
                </a:lnTo>
                <a:lnTo>
                  <a:pt x="337193" y="424689"/>
                </a:lnTo>
                <a:lnTo>
                  <a:pt x="338456" y="425558"/>
                </a:lnTo>
                <a:lnTo>
                  <a:pt x="339297" y="426859"/>
                </a:lnTo>
                <a:lnTo>
                  <a:pt x="339716" y="428594"/>
                </a:lnTo>
                <a:lnTo>
                  <a:pt x="339716" y="430329"/>
                </a:lnTo>
                <a:lnTo>
                  <a:pt x="339716" y="432171"/>
                </a:lnTo>
                <a:lnTo>
                  <a:pt x="348442" y="425240"/>
                </a:lnTo>
                <a:lnTo>
                  <a:pt x="360663" y="416719"/>
                </a:lnTo>
                <a:lnTo>
                  <a:pt x="373729" y="407344"/>
                </a:lnTo>
                <a:lnTo>
                  <a:pt x="385531" y="397973"/>
                </a:lnTo>
                <a:lnTo>
                  <a:pt x="398597" y="389451"/>
                </a:lnTo>
                <a:lnTo>
                  <a:pt x="413759" y="379963"/>
                </a:lnTo>
                <a:lnTo>
                  <a:pt x="409568" y="377195"/>
                </a:lnTo>
                <a:lnTo>
                  <a:pt x="404123" y="372472"/>
                </a:lnTo>
                <a:lnTo>
                  <a:pt x="399101" y="367748"/>
                </a:lnTo>
                <a:lnTo>
                  <a:pt x="393240" y="363025"/>
                </a:lnTo>
                <a:lnTo>
                  <a:pt x="382776" y="352286"/>
                </a:lnTo>
                <a:lnTo>
                  <a:pt x="373146" y="341551"/>
                </a:lnTo>
                <a:lnTo>
                  <a:pt x="362263" y="329525"/>
                </a:lnTo>
                <a:lnTo>
                  <a:pt x="352633" y="319647"/>
                </a:lnTo>
                <a:lnTo>
                  <a:pt x="341750" y="307620"/>
                </a:lnTo>
                <a:lnTo>
                  <a:pt x="330864" y="293878"/>
                </a:lnTo>
                <a:lnTo>
                  <a:pt x="325422" y="287004"/>
                </a:lnTo>
                <a:lnTo>
                  <a:pt x="320400" y="279704"/>
                </a:lnTo>
                <a:lnTo>
                  <a:pt x="312026" y="268966"/>
                </a:lnTo>
                <a:lnTo>
                  <a:pt x="309743" y="266198"/>
                </a:lnTo>
                <a:lnTo>
                  <a:pt x="309743" y="266494"/>
                </a:lnTo>
                <a:lnTo>
                  <a:pt x="307473" y="273775"/>
                </a:lnTo>
                <a:lnTo>
                  <a:pt x="306109" y="281055"/>
                </a:lnTo>
                <a:lnTo>
                  <a:pt x="305199" y="288767"/>
                </a:lnTo>
                <a:lnTo>
                  <a:pt x="303839" y="296476"/>
                </a:lnTo>
                <a:lnTo>
                  <a:pt x="303385" y="297333"/>
                </a:lnTo>
                <a:lnTo>
                  <a:pt x="302929" y="297761"/>
                </a:lnTo>
                <a:lnTo>
                  <a:pt x="302022" y="297761"/>
                </a:lnTo>
                <a:lnTo>
                  <a:pt x="301112" y="297761"/>
                </a:lnTo>
                <a:lnTo>
                  <a:pt x="300658" y="297333"/>
                </a:lnTo>
                <a:lnTo>
                  <a:pt x="300205" y="296904"/>
                </a:lnTo>
                <a:lnTo>
                  <a:pt x="299751" y="296476"/>
                </a:lnTo>
                <a:lnTo>
                  <a:pt x="299751" y="295191"/>
                </a:lnTo>
                <a:lnTo>
                  <a:pt x="301112" y="287911"/>
                </a:lnTo>
                <a:lnTo>
                  <a:pt x="302475" y="280199"/>
                </a:lnTo>
                <a:lnTo>
                  <a:pt x="303385" y="272918"/>
                </a:lnTo>
                <a:lnTo>
                  <a:pt x="305199" y="265209"/>
                </a:lnTo>
                <a:lnTo>
                  <a:pt x="305656" y="264353"/>
                </a:lnTo>
                <a:lnTo>
                  <a:pt x="306563" y="263924"/>
                </a:lnTo>
                <a:lnTo>
                  <a:pt x="307016" y="263924"/>
                </a:lnTo>
                <a:lnTo>
                  <a:pt x="307866" y="263924"/>
                </a:lnTo>
                <a:lnTo>
                  <a:pt x="302815" y="257799"/>
                </a:lnTo>
                <a:lnTo>
                  <a:pt x="293608" y="247493"/>
                </a:lnTo>
                <a:close/>
                <a:moveTo>
                  <a:pt x="431051" y="320002"/>
                </a:moveTo>
                <a:lnTo>
                  <a:pt x="429785" y="318299"/>
                </a:lnTo>
                <a:lnTo>
                  <a:pt x="429243" y="317656"/>
                </a:lnTo>
                <a:lnTo>
                  <a:pt x="427540" y="333512"/>
                </a:lnTo>
                <a:lnTo>
                  <a:pt x="426837" y="343287"/>
                </a:lnTo>
                <a:lnTo>
                  <a:pt x="426488" y="353505"/>
                </a:lnTo>
                <a:lnTo>
                  <a:pt x="426488" y="354393"/>
                </a:lnTo>
                <a:lnTo>
                  <a:pt x="426135" y="354837"/>
                </a:lnTo>
                <a:lnTo>
                  <a:pt x="425436" y="355281"/>
                </a:lnTo>
                <a:lnTo>
                  <a:pt x="425083" y="355281"/>
                </a:lnTo>
                <a:lnTo>
                  <a:pt x="424031" y="355281"/>
                </a:lnTo>
                <a:lnTo>
                  <a:pt x="423332" y="354837"/>
                </a:lnTo>
                <a:lnTo>
                  <a:pt x="422980" y="354393"/>
                </a:lnTo>
                <a:lnTo>
                  <a:pt x="422980" y="353505"/>
                </a:lnTo>
                <a:lnTo>
                  <a:pt x="423332" y="343287"/>
                </a:lnTo>
                <a:lnTo>
                  <a:pt x="424031" y="332621"/>
                </a:lnTo>
                <a:lnTo>
                  <a:pt x="426299" y="314170"/>
                </a:lnTo>
                <a:lnTo>
                  <a:pt x="415032" y="300831"/>
                </a:lnTo>
                <a:lnTo>
                  <a:pt x="409382" y="294404"/>
                </a:lnTo>
                <a:lnTo>
                  <a:pt x="408327" y="299606"/>
                </a:lnTo>
                <a:lnTo>
                  <a:pt x="407439" y="305756"/>
                </a:lnTo>
                <a:lnTo>
                  <a:pt x="406995" y="311909"/>
                </a:lnTo>
                <a:lnTo>
                  <a:pt x="406995" y="318063"/>
                </a:lnTo>
                <a:lnTo>
                  <a:pt x="407439" y="330775"/>
                </a:lnTo>
                <a:lnTo>
                  <a:pt x="407439" y="343082"/>
                </a:lnTo>
                <a:lnTo>
                  <a:pt x="407439" y="343901"/>
                </a:lnTo>
                <a:lnTo>
                  <a:pt x="406995" y="344719"/>
                </a:lnTo>
                <a:lnTo>
                  <a:pt x="406107" y="345132"/>
                </a:lnTo>
                <a:lnTo>
                  <a:pt x="405663" y="345132"/>
                </a:lnTo>
                <a:lnTo>
                  <a:pt x="404775" y="345132"/>
                </a:lnTo>
                <a:lnTo>
                  <a:pt x="404331" y="344719"/>
                </a:lnTo>
                <a:lnTo>
                  <a:pt x="403887" y="343901"/>
                </a:lnTo>
                <a:lnTo>
                  <a:pt x="403443" y="343082"/>
                </a:lnTo>
                <a:lnTo>
                  <a:pt x="403443" y="330366"/>
                </a:lnTo>
                <a:lnTo>
                  <a:pt x="402999" y="317650"/>
                </a:lnTo>
                <a:lnTo>
                  <a:pt x="402999" y="311500"/>
                </a:lnTo>
                <a:lnTo>
                  <a:pt x="403443" y="304937"/>
                </a:lnTo>
                <a:lnTo>
                  <a:pt x="404331" y="298784"/>
                </a:lnTo>
                <a:lnTo>
                  <a:pt x="405663" y="292225"/>
                </a:lnTo>
                <a:lnTo>
                  <a:pt x="406107" y="291403"/>
                </a:lnTo>
                <a:lnTo>
                  <a:pt x="406460" y="291079"/>
                </a:lnTo>
                <a:lnTo>
                  <a:pt x="401547" y="285492"/>
                </a:lnTo>
                <a:lnTo>
                  <a:pt x="393007" y="276300"/>
                </a:lnTo>
                <a:lnTo>
                  <a:pt x="393007" y="326074"/>
                </a:lnTo>
                <a:lnTo>
                  <a:pt x="393007" y="326927"/>
                </a:lnTo>
                <a:lnTo>
                  <a:pt x="392636" y="327356"/>
                </a:lnTo>
                <a:lnTo>
                  <a:pt x="391895" y="327784"/>
                </a:lnTo>
                <a:lnTo>
                  <a:pt x="391527" y="328212"/>
                </a:lnTo>
                <a:lnTo>
                  <a:pt x="390787" y="327784"/>
                </a:lnTo>
                <a:lnTo>
                  <a:pt x="390047" y="327356"/>
                </a:lnTo>
                <a:lnTo>
                  <a:pt x="389675" y="326927"/>
                </a:lnTo>
                <a:lnTo>
                  <a:pt x="389675" y="326074"/>
                </a:lnTo>
                <a:lnTo>
                  <a:pt x="389675" y="272716"/>
                </a:lnTo>
                <a:lnTo>
                  <a:pt x="388482" y="271432"/>
                </a:lnTo>
                <a:lnTo>
                  <a:pt x="375835" y="258650"/>
                </a:lnTo>
                <a:lnTo>
                  <a:pt x="368885" y="252361"/>
                </a:lnTo>
                <a:lnTo>
                  <a:pt x="368265" y="257478"/>
                </a:lnTo>
                <a:lnTo>
                  <a:pt x="367790" y="263354"/>
                </a:lnTo>
                <a:lnTo>
                  <a:pt x="367790" y="269652"/>
                </a:lnTo>
                <a:lnTo>
                  <a:pt x="367790" y="299042"/>
                </a:lnTo>
                <a:lnTo>
                  <a:pt x="367314" y="299883"/>
                </a:lnTo>
                <a:lnTo>
                  <a:pt x="366839" y="300724"/>
                </a:lnTo>
                <a:lnTo>
                  <a:pt x="366363" y="301143"/>
                </a:lnTo>
                <a:lnTo>
                  <a:pt x="365409" y="301143"/>
                </a:lnTo>
                <a:lnTo>
                  <a:pt x="364458" y="301143"/>
                </a:lnTo>
                <a:lnTo>
                  <a:pt x="363982" y="300724"/>
                </a:lnTo>
                <a:lnTo>
                  <a:pt x="363507" y="299883"/>
                </a:lnTo>
                <a:lnTo>
                  <a:pt x="363031" y="299042"/>
                </a:lnTo>
                <a:lnTo>
                  <a:pt x="363031" y="266714"/>
                </a:lnTo>
                <a:lnTo>
                  <a:pt x="363507" y="261257"/>
                </a:lnTo>
                <a:lnTo>
                  <a:pt x="363982" y="256219"/>
                </a:lnTo>
                <a:lnTo>
                  <a:pt x="364987" y="248834"/>
                </a:lnTo>
                <a:lnTo>
                  <a:pt x="359819" y="244164"/>
                </a:lnTo>
                <a:lnTo>
                  <a:pt x="346379" y="232317"/>
                </a:lnTo>
                <a:lnTo>
                  <a:pt x="346379" y="272424"/>
                </a:lnTo>
                <a:lnTo>
                  <a:pt x="346379" y="273249"/>
                </a:lnTo>
                <a:lnTo>
                  <a:pt x="345639" y="273661"/>
                </a:lnTo>
                <a:lnTo>
                  <a:pt x="344159" y="274074"/>
                </a:lnTo>
                <a:lnTo>
                  <a:pt x="342679" y="274074"/>
                </a:lnTo>
                <a:lnTo>
                  <a:pt x="341939" y="274074"/>
                </a:lnTo>
                <a:lnTo>
                  <a:pt x="340459" y="273661"/>
                </a:lnTo>
                <a:lnTo>
                  <a:pt x="339716" y="273249"/>
                </a:lnTo>
                <a:lnTo>
                  <a:pt x="339716" y="272424"/>
                </a:lnTo>
                <a:lnTo>
                  <a:pt x="339716" y="226306"/>
                </a:lnTo>
                <a:lnTo>
                  <a:pt x="326395" y="214062"/>
                </a:lnTo>
                <a:lnTo>
                  <a:pt x="326395" y="251709"/>
                </a:lnTo>
                <a:lnTo>
                  <a:pt x="326024" y="252534"/>
                </a:lnTo>
                <a:lnTo>
                  <a:pt x="325655" y="252947"/>
                </a:lnTo>
                <a:lnTo>
                  <a:pt x="325284" y="253772"/>
                </a:lnTo>
                <a:lnTo>
                  <a:pt x="324544" y="253772"/>
                </a:lnTo>
                <a:lnTo>
                  <a:pt x="323804" y="253772"/>
                </a:lnTo>
                <a:lnTo>
                  <a:pt x="323435" y="252947"/>
                </a:lnTo>
                <a:lnTo>
                  <a:pt x="323064" y="252534"/>
                </a:lnTo>
                <a:lnTo>
                  <a:pt x="323064" y="251709"/>
                </a:lnTo>
                <a:lnTo>
                  <a:pt x="323064" y="211005"/>
                </a:lnTo>
                <a:lnTo>
                  <a:pt x="306295" y="195590"/>
                </a:lnTo>
                <a:lnTo>
                  <a:pt x="303080" y="192507"/>
                </a:lnTo>
                <a:lnTo>
                  <a:pt x="303080" y="236197"/>
                </a:lnTo>
                <a:lnTo>
                  <a:pt x="321237" y="256943"/>
                </a:lnTo>
                <a:lnTo>
                  <a:pt x="326679" y="263383"/>
                </a:lnTo>
                <a:lnTo>
                  <a:pt x="332539" y="270257"/>
                </a:lnTo>
                <a:lnTo>
                  <a:pt x="342585" y="283568"/>
                </a:lnTo>
                <a:lnTo>
                  <a:pt x="355146" y="299461"/>
                </a:lnTo>
                <a:lnTo>
                  <a:pt x="361844" y="306761"/>
                </a:lnTo>
                <a:lnTo>
                  <a:pt x="368542" y="314492"/>
                </a:lnTo>
                <a:lnTo>
                  <a:pt x="381101" y="328237"/>
                </a:lnTo>
                <a:lnTo>
                  <a:pt x="391146" y="338972"/>
                </a:lnTo>
                <a:lnTo>
                  <a:pt x="401195" y="349711"/>
                </a:lnTo>
                <a:lnTo>
                  <a:pt x="406217" y="354434"/>
                </a:lnTo>
                <a:lnTo>
                  <a:pt x="412078" y="359158"/>
                </a:lnTo>
                <a:lnTo>
                  <a:pt x="417104" y="363884"/>
                </a:lnTo>
                <a:lnTo>
                  <a:pt x="422545" y="367748"/>
                </a:lnTo>
                <a:lnTo>
                  <a:pt x="424636" y="369036"/>
                </a:lnTo>
                <a:lnTo>
                  <a:pt x="425474" y="369896"/>
                </a:lnTo>
                <a:lnTo>
                  <a:pt x="425893" y="371184"/>
                </a:lnTo>
                <a:lnTo>
                  <a:pt x="426217" y="372182"/>
                </a:lnTo>
                <a:lnTo>
                  <a:pt x="439635" y="363973"/>
                </a:lnTo>
                <a:lnTo>
                  <a:pt x="439635" y="333597"/>
                </a:lnTo>
                <a:lnTo>
                  <a:pt x="439635" y="332797"/>
                </a:lnTo>
                <a:lnTo>
                  <a:pt x="440003" y="332397"/>
                </a:lnTo>
                <a:lnTo>
                  <a:pt x="440649" y="332048"/>
                </a:lnTo>
                <a:lnTo>
                  <a:pt x="431051" y="320002"/>
                </a:lnTo>
                <a:close/>
                <a:moveTo>
                  <a:pt x="456759" y="349402"/>
                </a:moveTo>
                <a:lnTo>
                  <a:pt x="449592" y="342159"/>
                </a:lnTo>
                <a:lnTo>
                  <a:pt x="443272" y="335341"/>
                </a:lnTo>
                <a:lnTo>
                  <a:pt x="442964" y="334954"/>
                </a:lnTo>
                <a:lnTo>
                  <a:pt x="442964" y="361872"/>
                </a:lnTo>
                <a:lnTo>
                  <a:pt x="456337" y="353234"/>
                </a:lnTo>
                <a:lnTo>
                  <a:pt x="458866" y="351531"/>
                </a:lnTo>
                <a:lnTo>
                  <a:pt x="456759" y="349402"/>
                </a:lnTo>
                <a:close/>
                <a:moveTo>
                  <a:pt x="471088" y="383059"/>
                </a:moveTo>
                <a:lnTo>
                  <a:pt x="470666" y="374966"/>
                </a:lnTo>
                <a:lnTo>
                  <a:pt x="468981" y="366870"/>
                </a:lnTo>
                <a:lnTo>
                  <a:pt x="468137" y="363462"/>
                </a:lnTo>
                <a:lnTo>
                  <a:pt x="465608" y="365591"/>
                </a:lnTo>
                <a:lnTo>
                  <a:pt x="445379" y="378373"/>
                </a:lnTo>
                <a:lnTo>
                  <a:pt x="430207" y="388173"/>
                </a:lnTo>
                <a:lnTo>
                  <a:pt x="422558" y="392626"/>
                </a:lnTo>
                <a:lnTo>
                  <a:pt x="422029" y="398691"/>
                </a:lnTo>
                <a:lnTo>
                  <a:pt x="420127" y="409621"/>
                </a:lnTo>
                <a:lnTo>
                  <a:pt x="418222" y="420555"/>
                </a:lnTo>
                <a:lnTo>
                  <a:pt x="417270" y="431485"/>
                </a:lnTo>
                <a:lnTo>
                  <a:pt x="417270" y="432297"/>
                </a:lnTo>
                <a:lnTo>
                  <a:pt x="416795" y="432700"/>
                </a:lnTo>
                <a:lnTo>
                  <a:pt x="415844" y="433107"/>
                </a:lnTo>
                <a:lnTo>
                  <a:pt x="414893" y="433107"/>
                </a:lnTo>
                <a:lnTo>
                  <a:pt x="414417" y="433107"/>
                </a:lnTo>
                <a:lnTo>
                  <a:pt x="413466" y="432700"/>
                </a:lnTo>
                <a:lnTo>
                  <a:pt x="412991" y="432297"/>
                </a:lnTo>
                <a:lnTo>
                  <a:pt x="412991" y="431485"/>
                </a:lnTo>
                <a:lnTo>
                  <a:pt x="413942" y="420555"/>
                </a:lnTo>
                <a:lnTo>
                  <a:pt x="415844" y="409621"/>
                </a:lnTo>
                <a:lnTo>
                  <a:pt x="417746" y="398691"/>
                </a:lnTo>
                <a:lnTo>
                  <a:pt x="418048" y="395252"/>
                </a:lnTo>
                <a:lnTo>
                  <a:pt x="416297" y="396269"/>
                </a:lnTo>
                <a:lnTo>
                  <a:pt x="404076" y="403937"/>
                </a:lnTo>
                <a:lnTo>
                  <a:pt x="401110" y="405864"/>
                </a:lnTo>
                <a:lnTo>
                  <a:pt x="400587" y="408692"/>
                </a:lnTo>
                <a:lnTo>
                  <a:pt x="399208" y="416130"/>
                </a:lnTo>
                <a:lnTo>
                  <a:pt x="398864" y="419629"/>
                </a:lnTo>
                <a:lnTo>
                  <a:pt x="398175" y="423130"/>
                </a:lnTo>
                <a:lnTo>
                  <a:pt x="398175" y="427504"/>
                </a:lnTo>
                <a:lnTo>
                  <a:pt x="397831" y="432757"/>
                </a:lnTo>
                <a:lnTo>
                  <a:pt x="397142" y="437131"/>
                </a:lnTo>
                <a:lnTo>
                  <a:pt x="396106" y="441505"/>
                </a:lnTo>
                <a:lnTo>
                  <a:pt x="395763" y="442381"/>
                </a:lnTo>
                <a:lnTo>
                  <a:pt x="395073" y="443256"/>
                </a:lnTo>
                <a:lnTo>
                  <a:pt x="394040" y="443256"/>
                </a:lnTo>
                <a:lnTo>
                  <a:pt x="393350" y="443256"/>
                </a:lnTo>
                <a:lnTo>
                  <a:pt x="393007" y="441943"/>
                </a:lnTo>
                <a:lnTo>
                  <a:pt x="393007" y="441505"/>
                </a:lnTo>
                <a:lnTo>
                  <a:pt x="393007" y="440630"/>
                </a:lnTo>
                <a:lnTo>
                  <a:pt x="394383" y="435818"/>
                </a:lnTo>
                <a:lnTo>
                  <a:pt x="394730" y="431444"/>
                </a:lnTo>
                <a:lnTo>
                  <a:pt x="395073" y="425754"/>
                </a:lnTo>
                <a:lnTo>
                  <a:pt x="395073" y="420942"/>
                </a:lnTo>
                <a:lnTo>
                  <a:pt x="395419" y="417878"/>
                </a:lnTo>
                <a:lnTo>
                  <a:pt x="395763" y="414379"/>
                </a:lnTo>
                <a:lnTo>
                  <a:pt x="396972" y="408613"/>
                </a:lnTo>
                <a:lnTo>
                  <a:pt x="392695" y="411608"/>
                </a:lnTo>
                <a:lnTo>
                  <a:pt x="388482" y="415015"/>
                </a:lnTo>
                <a:lnTo>
                  <a:pt x="369093" y="429501"/>
                </a:lnTo>
                <a:lnTo>
                  <a:pt x="350549" y="444840"/>
                </a:lnTo>
                <a:lnTo>
                  <a:pt x="345491" y="448247"/>
                </a:lnTo>
                <a:lnTo>
                  <a:pt x="340012" y="452933"/>
                </a:lnTo>
                <a:lnTo>
                  <a:pt x="334533" y="458047"/>
                </a:lnTo>
                <a:lnTo>
                  <a:pt x="329053" y="463161"/>
                </a:lnTo>
                <a:lnTo>
                  <a:pt x="326525" y="466143"/>
                </a:lnTo>
                <a:lnTo>
                  <a:pt x="324840" y="469125"/>
                </a:lnTo>
                <a:lnTo>
                  <a:pt x="323152" y="471682"/>
                </a:lnTo>
                <a:lnTo>
                  <a:pt x="326103" y="472533"/>
                </a:lnTo>
                <a:lnTo>
                  <a:pt x="337905" y="476368"/>
                </a:lnTo>
                <a:lnTo>
                  <a:pt x="345913" y="478500"/>
                </a:lnTo>
                <a:lnTo>
                  <a:pt x="354343" y="481482"/>
                </a:lnTo>
                <a:lnTo>
                  <a:pt x="361929" y="483186"/>
                </a:lnTo>
                <a:lnTo>
                  <a:pt x="368671" y="484464"/>
                </a:lnTo>
                <a:lnTo>
                  <a:pt x="377101" y="486168"/>
                </a:lnTo>
                <a:lnTo>
                  <a:pt x="385109" y="487872"/>
                </a:lnTo>
                <a:lnTo>
                  <a:pt x="403232" y="492132"/>
                </a:lnTo>
                <a:lnTo>
                  <a:pt x="409902" y="493858"/>
                </a:lnTo>
                <a:lnTo>
                  <a:pt x="410065" y="493345"/>
                </a:lnTo>
                <a:lnTo>
                  <a:pt x="410469" y="492057"/>
                </a:lnTo>
                <a:lnTo>
                  <a:pt x="410875" y="490772"/>
                </a:lnTo>
                <a:lnTo>
                  <a:pt x="411231" y="490318"/>
                </a:lnTo>
                <a:lnTo>
                  <a:pt x="410711" y="486209"/>
                </a:lnTo>
                <a:lnTo>
                  <a:pt x="410009" y="477451"/>
                </a:lnTo>
                <a:lnTo>
                  <a:pt x="409659" y="468694"/>
                </a:lnTo>
                <a:lnTo>
                  <a:pt x="409659" y="467819"/>
                </a:lnTo>
                <a:lnTo>
                  <a:pt x="410009" y="467381"/>
                </a:lnTo>
                <a:lnTo>
                  <a:pt x="410711" y="466943"/>
                </a:lnTo>
                <a:lnTo>
                  <a:pt x="411061" y="466943"/>
                </a:lnTo>
                <a:lnTo>
                  <a:pt x="411763" y="466943"/>
                </a:lnTo>
                <a:lnTo>
                  <a:pt x="412815" y="467381"/>
                </a:lnTo>
                <a:lnTo>
                  <a:pt x="413164" y="467819"/>
                </a:lnTo>
                <a:lnTo>
                  <a:pt x="413164" y="468694"/>
                </a:lnTo>
                <a:lnTo>
                  <a:pt x="413517" y="477451"/>
                </a:lnTo>
                <a:lnTo>
                  <a:pt x="414216" y="485771"/>
                </a:lnTo>
                <a:lnTo>
                  <a:pt x="414301" y="486414"/>
                </a:lnTo>
                <a:lnTo>
                  <a:pt x="414924" y="485623"/>
                </a:lnTo>
                <a:lnTo>
                  <a:pt x="418571" y="480906"/>
                </a:lnTo>
                <a:lnTo>
                  <a:pt x="422214" y="476617"/>
                </a:lnTo>
                <a:lnTo>
                  <a:pt x="426670" y="472328"/>
                </a:lnTo>
                <a:lnTo>
                  <a:pt x="435179" y="464606"/>
                </a:lnTo>
                <a:lnTo>
                  <a:pt x="444900" y="457316"/>
                </a:lnTo>
                <a:lnTo>
                  <a:pt x="446925" y="455600"/>
                </a:lnTo>
                <a:lnTo>
                  <a:pt x="449356" y="453456"/>
                </a:lnTo>
                <a:lnTo>
                  <a:pt x="452190" y="451740"/>
                </a:lnTo>
                <a:lnTo>
                  <a:pt x="455431" y="450452"/>
                </a:lnTo>
                <a:lnTo>
                  <a:pt x="458671" y="450023"/>
                </a:lnTo>
                <a:lnTo>
                  <a:pt x="460696" y="450452"/>
                </a:lnTo>
                <a:lnTo>
                  <a:pt x="462724" y="450883"/>
                </a:lnTo>
                <a:lnTo>
                  <a:pt x="463634" y="451365"/>
                </a:lnTo>
                <a:lnTo>
                  <a:pt x="463924" y="448247"/>
                </a:lnTo>
                <a:lnTo>
                  <a:pt x="464767" y="441858"/>
                </a:lnTo>
                <a:lnTo>
                  <a:pt x="466452" y="434615"/>
                </a:lnTo>
                <a:lnTo>
                  <a:pt x="468981" y="418851"/>
                </a:lnTo>
                <a:lnTo>
                  <a:pt x="470247" y="409901"/>
                </a:lnTo>
                <a:lnTo>
                  <a:pt x="471088" y="400530"/>
                </a:lnTo>
                <a:lnTo>
                  <a:pt x="471510" y="392008"/>
                </a:lnTo>
                <a:lnTo>
                  <a:pt x="471088" y="383059"/>
                </a:lnTo>
                <a:close/>
                <a:moveTo>
                  <a:pt x="539157" y="528154"/>
                </a:moveTo>
                <a:cubicBezTo>
                  <a:pt x="538222" y="528154"/>
                  <a:pt x="538222" y="529738"/>
                  <a:pt x="537290" y="529738"/>
                </a:cubicBezTo>
                <a:cubicBezTo>
                  <a:pt x="536355" y="528154"/>
                  <a:pt x="535419" y="527364"/>
                  <a:pt x="533549" y="525783"/>
                </a:cubicBezTo>
                <a:cubicBezTo>
                  <a:pt x="533549" y="525783"/>
                  <a:pt x="532614" y="524993"/>
                  <a:pt x="532614" y="524199"/>
                </a:cubicBezTo>
                <a:lnTo>
                  <a:pt x="530746" y="525783"/>
                </a:lnTo>
                <a:cubicBezTo>
                  <a:pt x="529811" y="525783"/>
                  <a:pt x="528876" y="524199"/>
                  <a:pt x="528876" y="524199"/>
                </a:cubicBezTo>
                <a:cubicBezTo>
                  <a:pt x="527940" y="523409"/>
                  <a:pt x="527940" y="521828"/>
                  <a:pt x="527008" y="521828"/>
                </a:cubicBezTo>
                <a:cubicBezTo>
                  <a:pt x="526073" y="521828"/>
                  <a:pt x="526073" y="523409"/>
                  <a:pt x="525138" y="523409"/>
                </a:cubicBezTo>
                <a:cubicBezTo>
                  <a:pt x="524203" y="522618"/>
                  <a:pt x="524203" y="522618"/>
                  <a:pt x="523267" y="521828"/>
                </a:cubicBezTo>
                <a:cubicBezTo>
                  <a:pt x="523267" y="521828"/>
                  <a:pt x="521400" y="522618"/>
                  <a:pt x="521400" y="523409"/>
                </a:cubicBezTo>
                <a:cubicBezTo>
                  <a:pt x="521400" y="523409"/>
                  <a:pt x="522332" y="524199"/>
                  <a:pt x="523267" y="524993"/>
                </a:cubicBezTo>
                <a:cubicBezTo>
                  <a:pt x="523267" y="524993"/>
                  <a:pt x="524203" y="525783"/>
                  <a:pt x="524203" y="526573"/>
                </a:cubicBezTo>
                <a:cubicBezTo>
                  <a:pt x="525138" y="527364"/>
                  <a:pt x="526073" y="527364"/>
                  <a:pt x="526073" y="528154"/>
                </a:cubicBezTo>
                <a:cubicBezTo>
                  <a:pt x="527008" y="528948"/>
                  <a:pt x="527008" y="529738"/>
                  <a:pt x="527940" y="529738"/>
                </a:cubicBezTo>
                <a:cubicBezTo>
                  <a:pt x="527940" y="530529"/>
                  <a:pt x="528876" y="531319"/>
                  <a:pt x="528876" y="532109"/>
                </a:cubicBezTo>
                <a:cubicBezTo>
                  <a:pt x="529811" y="532109"/>
                  <a:pt x="530746" y="530529"/>
                  <a:pt x="531681" y="530529"/>
                </a:cubicBezTo>
                <a:cubicBezTo>
                  <a:pt x="531681" y="530529"/>
                  <a:pt x="532614" y="528948"/>
                  <a:pt x="533549" y="528948"/>
                </a:cubicBezTo>
                <a:cubicBezTo>
                  <a:pt x="533549" y="528948"/>
                  <a:pt x="534484" y="530529"/>
                  <a:pt x="535419" y="530529"/>
                </a:cubicBezTo>
                <a:cubicBezTo>
                  <a:pt x="535419" y="531319"/>
                  <a:pt x="536355" y="529738"/>
                  <a:pt x="537290" y="529738"/>
                </a:cubicBezTo>
                <a:cubicBezTo>
                  <a:pt x="537290" y="529738"/>
                  <a:pt x="538222" y="531319"/>
                  <a:pt x="539157" y="531319"/>
                </a:cubicBezTo>
                <a:lnTo>
                  <a:pt x="541028" y="529738"/>
                </a:lnTo>
                <a:lnTo>
                  <a:pt x="539157" y="528154"/>
                </a:lnTo>
                <a:close/>
                <a:moveTo>
                  <a:pt x="555047" y="512337"/>
                </a:moveTo>
                <a:cubicBezTo>
                  <a:pt x="554112" y="512337"/>
                  <a:pt x="553177" y="511546"/>
                  <a:pt x="553177" y="510753"/>
                </a:cubicBezTo>
                <a:cubicBezTo>
                  <a:pt x="553177" y="509962"/>
                  <a:pt x="551309" y="509172"/>
                  <a:pt x="551309" y="509172"/>
                </a:cubicBezTo>
                <a:lnTo>
                  <a:pt x="554112" y="507591"/>
                </a:lnTo>
                <a:cubicBezTo>
                  <a:pt x="553177" y="507591"/>
                  <a:pt x="552242" y="506007"/>
                  <a:pt x="552242" y="506007"/>
                </a:cubicBezTo>
                <a:cubicBezTo>
                  <a:pt x="551309" y="506007"/>
                  <a:pt x="550374" y="507591"/>
                  <a:pt x="550374" y="507591"/>
                </a:cubicBezTo>
                <a:cubicBezTo>
                  <a:pt x="549439" y="507591"/>
                  <a:pt x="548504" y="508381"/>
                  <a:pt x="547568" y="508381"/>
                </a:cubicBezTo>
                <a:cubicBezTo>
                  <a:pt x="547568" y="509172"/>
                  <a:pt x="549439" y="509962"/>
                  <a:pt x="549439" y="510753"/>
                </a:cubicBezTo>
                <a:cubicBezTo>
                  <a:pt x="549439" y="510753"/>
                  <a:pt x="550374" y="511546"/>
                  <a:pt x="551309" y="512337"/>
                </a:cubicBezTo>
                <a:cubicBezTo>
                  <a:pt x="551309" y="512337"/>
                  <a:pt x="552242" y="513127"/>
                  <a:pt x="553177" y="513917"/>
                </a:cubicBezTo>
                <a:cubicBezTo>
                  <a:pt x="553177" y="513917"/>
                  <a:pt x="550374" y="514708"/>
                  <a:pt x="550374" y="515498"/>
                </a:cubicBezTo>
                <a:lnTo>
                  <a:pt x="552242" y="517082"/>
                </a:lnTo>
                <a:cubicBezTo>
                  <a:pt x="553177" y="517873"/>
                  <a:pt x="553177" y="518663"/>
                  <a:pt x="554112" y="518663"/>
                </a:cubicBezTo>
                <a:lnTo>
                  <a:pt x="555983" y="517082"/>
                </a:lnTo>
                <a:cubicBezTo>
                  <a:pt x="555983" y="517082"/>
                  <a:pt x="554112" y="516292"/>
                  <a:pt x="554112" y="515498"/>
                </a:cubicBezTo>
                <a:lnTo>
                  <a:pt x="556915" y="514708"/>
                </a:lnTo>
                <a:cubicBezTo>
                  <a:pt x="555983" y="513917"/>
                  <a:pt x="555047" y="513127"/>
                  <a:pt x="555047" y="512337"/>
                </a:cubicBezTo>
                <a:close/>
                <a:moveTo>
                  <a:pt x="579349" y="510753"/>
                </a:moveTo>
                <a:cubicBezTo>
                  <a:pt x="579349" y="510753"/>
                  <a:pt x="578413" y="508381"/>
                  <a:pt x="577478" y="509172"/>
                </a:cubicBezTo>
                <a:cubicBezTo>
                  <a:pt x="577478" y="509172"/>
                  <a:pt x="576543" y="509962"/>
                  <a:pt x="575611" y="509962"/>
                </a:cubicBezTo>
                <a:cubicBezTo>
                  <a:pt x="576543" y="510753"/>
                  <a:pt x="576543" y="511546"/>
                  <a:pt x="577478" y="512337"/>
                </a:cubicBezTo>
                <a:cubicBezTo>
                  <a:pt x="577478" y="512337"/>
                  <a:pt x="578413" y="513127"/>
                  <a:pt x="579349" y="513917"/>
                </a:cubicBezTo>
                <a:cubicBezTo>
                  <a:pt x="579349" y="513917"/>
                  <a:pt x="580284" y="512337"/>
                  <a:pt x="581219" y="512337"/>
                </a:cubicBezTo>
                <a:cubicBezTo>
                  <a:pt x="581219" y="512337"/>
                  <a:pt x="582151" y="513917"/>
                  <a:pt x="583086" y="513917"/>
                </a:cubicBezTo>
                <a:cubicBezTo>
                  <a:pt x="583086" y="513917"/>
                  <a:pt x="584022" y="513127"/>
                  <a:pt x="584957" y="513127"/>
                </a:cubicBezTo>
                <a:cubicBezTo>
                  <a:pt x="584022" y="512337"/>
                  <a:pt x="584022" y="511546"/>
                  <a:pt x="583086" y="510753"/>
                </a:cubicBezTo>
                <a:cubicBezTo>
                  <a:pt x="583086" y="510753"/>
                  <a:pt x="582151" y="509172"/>
                  <a:pt x="581219" y="509172"/>
                </a:cubicBezTo>
                <a:cubicBezTo>
                  <a:pt x="581219" y="509172"/>
                  <a:pt x="580284" y="510753"/>
                  <a:pt x="579349" y="510753"/>
                </a:cubicBezTo>
                <a:close/>
                <a:moveTo>
                  <a:pt x="585892" y="503636"/>
                </a:moveTo>
                <a:cubicBezTo>
                  <a:pt x="585892" y="503636"/>
                  <a:pt x="584022" y="505217"/>
                  <a:pt x="584022" y="504426"/>
                </a:cubicBezTo>
                <a:cubicBezTo>
                  <a:pt x="584022" y="504426"/>
                  <a:pt x="583086" y="502845"/>
                  <a:pt x="582151" y="502845"/>
                </a:cubicBezTo>
                <a:cubicBezTo>
                  <a:pt x="582151" y="503636"/>
                  <a:pt x="580284" y="503636"/>
                  <a:pt x="580284" y="504426"/>
                </a:cubicBezTo>
                <a:lnTo>
                  <a:pt x="582151" y="506007"/>
                </a:lnTo>
                <a:cubicBezTo>
                  <a:pt x="582151" y="506007"/>
                  <a:pt x="583086" y="507591"/>
                  <a:pt x="584022" y="507591"/>
                </a:cubicBezTo>
                <a:cubicBezTo>
                  <a:pt x="584022" y="507591"/>
                  <a:pt x="584957" y="506797"/>
                  <a:pt x="585892" y="506797"/>
                </a:cubicBezTo>
                <a:lnTo>
                  <a:pt x="587760" y="505217"/>
                </a:lnTo>
                <a:cubicBezTo>
                  <a:pt x="587760" y="505217"/>
                  <a:pt x="586824" y="503636"/>
                  <a:pt x="585892" y="503636"/>
                </a:cubicBezTo>
                <a:close/>
                <a:moveTo>
                  <a:pt x="591501" y="519453"/>
                </a:moveTo>
                <a:cubicBezTo>
                  <a:pt x="590565" y="519453"/>
                  <a:pt x="589630" y="521037"/>
                  <a:pt x="588695" y="521037"/>
                </a:cubicBezTo>
                <a:lnTo>
                  <a:pt x="587760" y="519453"/>
                </a:lnTo>
                <a:cubicBezTo>
                  <a:pt x="586824" y="519453"/>
                  <a:pt x="585892" y="521037"/>
                  <a:pt x="584957" y="521037"/>
                </a:cubicBezTo>
                <a:cubicBezTo>
                  <a:pt x="584957" y="521037"/>
                  <a:pt x="584022" y="519453"/>
                  <a:pt x="584022" y="518663"/>
                </a:cubicBezTo>
                <a:cubicBezTo>
                  <a:pt x="584022" y="519453"/>
                  <a:pt x="582151" y="519453"/>
                  <a:pt x="582151" y="520247"/>
                </a:cubicBezTo>
                <a:cubicBezTo>
                  <a:pt x="581219" y="521037"/>
                  <a:pt x="583086" y="521828"/>
                  <a:pt x="583086" y="521828"/>
                </a:cubicBezTo>
                <a:cubicBezTo>
                  <a:pt x="584022" y="522618"/>
                  <a:pt x="584022" y="523409"/>
                  <a:pt x="584957" y="524199"/>
                </a:cubicBezTo>
                <a:cubicBezTo>
                  <a:pt x="585892" y="524199"/>
                  <a:pt x="585892" y="524993"/>
                  <a:pt x="586824" y="525783"/>
                </a:cubicBezTo>
                <a:cubicBezTo>
                  <a:pt x="586824" y="524993"/>
                  <a:pt x="587760" y="524993"/>
                  <a:pt x="588695" y="524199"/>
                </a:cubicBezTo>
                <a:cubicBezTo>
                  <a:pt x="589630" y="523409"/>
                  <a:pt x="591501" y="522618"/>
                  <a:pt x="592433" y="521828"/>
                </a:cubicBezTo>
                <a:cubicBezTo>
                  <a:pt x="592433" y="521828"/>
                  <a:pt x="591501" y="520247"/>
                  <a:pt x="591501" y="519453"/>
                </a:cubicBezTo>
                <a:close/>
                <a:moveTo>
                  <a:pt x="615877" y="503784"/>
                </a:moveTo>
                <a:cubicBezTo>
                  <a:pt x="615455" y="504048"/>
                  <a:pt x="613931" y="504631"/>
                  <a:pt x="613931" y="505217"/>
                </a:cubicBezTo>
                <a:lnTo>
                  <a:pt x="615802" y="506797"/>
                </a:lnTo>
                <a:lnTo>
                  <a:pt x="617669" y="505217"/>
                </a:lnTo>
                <a:cubicBezTo>
                  <a:pt x="617669" y="505217"/>
                  <a:pt x="616088" y="504521"/>
                  <a:pt x="615877" y="503784"/>
                </a:cubicBezTo>
                <a:close/>
                <a:moveTo>
                  <a:pt x="617669" y="519453"/>
                </a:moveTo>
                <a:cubicBezTo>
                  <a:pt x="616734" y="519453"/>
                  <a:pt x="616734" y="517873"/>
                  <a:pt x="615802" y="517873"/>
                </a:cubicBezTo>
                <a:lnTo>
                  <a:pt x="613931" y="519453"/>
                </a:lnTo>
                <a:cubicBezTo>
                  <a:pt x="612996" y="519453"/>
                  <a:pt x="612061" y="517082"/>
                  <a:pt x="612061" y="517873"/>
                </a:cubicBezTo>
                <a:cubicBezTo>
                  <a:pt x="611129" y="517873"/>
                  <a:pt x="611129" y="518663"/>
                  <a:pt x="610193" y="518663"/>
                </a:cubicBezTo>
                <a:cubicBezTo>
                  <a:pt x="610193" y="519453"/>
                  <a:pt x="611129" y="520247"/>
                  <a:pt x="612061" y="520247"/>
                </a:cubicBezTo>
                <a:cubicBezTo>
                  <a:pt x="612061" y="521037"/>
                  <a:pt x="612996" y="521828"/>
                  <a:pt x="612996" y="522618"/>
                </a:cubicBezTo>
                <a:lnTo>
                  <a:pt x="614867" y="524199"/>
                </a:lnTo>
                <a:lnTo>
                  <a:pt x="616734" y="522618"/>
                </a:lnTo>
                <a:cubicBezTo>
                  <a:pt x="617669" y="522618"/>
                  <a:pt x="618604" y="521828"/>
                  <a:pt x="618604" y="521037"/>
                </a:cubicBezTo>
                <a:cubicBezTo>
                  <a:pt x="618604" y="521037"/>
                  <a:pt x="617669" y="520247"/>
                  <a:pt x="617669" y="519453"/>
                </a:cubicBezTo>
                <a:close/>
                <a:moveTo>
                  <a:pt x="628886" y="521037"/>
                </a:moveTo>
                <a:cubicBezTo>
                  <a:pt x="627951" y="520247"/>
                  <a:pt x="627016" y="519453"/>
                  <a:pt x="627016" y="519453"/>
                </a:cubicBezTo>
                <a:cubicBezTo>
                  <a:pt x="627016" y="518663"/>
                  <a:pt x="625148" y="517873"/>
                  <a:pt x="625148" y="517082"/>
                </a:cubicBezTo>
                <a:lnTo>
                  <a:pt x="627016" y="516292"/>
                </a:lnTo>
                <a:cubicBezTo>
                  <a:pt x="627016" y="515498"/>
                  <a:pt x="626083" y="514708"/>
                  <a:pt x="626083" y="513917"/>
                </a:cubicBezTo>
                <a:cubicBezTo>
                  <a:pt x="625148" y="513917"/>
                  <a:pt x="625148" y="513127"/>
                  <a:pt x="624213" y="512337"/>
                </a:cubicBezTo>
                <a:cubicBezTo>
                  <a:pt x="623278" y="511546"/>
                  <a:pt x="623278" y="511546"/>
                  <a:pt x="622342" y="510753"/>
                </a:cubicBezTo>
                <a:cubicBezTo>
                  <a:pt x="622342" y="511546"/>
                  <a:pt x="620475" y="511546"/>
                  <a:pt x="620475" y="512337"/>
                </a:cubicBezTo>
                <a:cubicBezTo>
                  <a:pt x="620475" y="512337"/>
                  <a:pt x="622342" y="513127"/>
                  <a:pt x="622342" y="513917"/>
                </a:cubicBezTo>
                <a:cubicBezTo>
                  <a:pt x="622342" y="514708"/>
                  <a:pt x="623278" y="515498"/>
                  <a:pt x="623278" y="515498"/>
                </a:cubicBezTo>
                <a:cubicBezTo>
                  <a:pt x="624213" y="515498"/>
                  <a:pt x="625148" y="517082"/>
                  <a:pt x="625148" y="517082"/>
                </a:cubicBezTo>
                <a:cubicBezTo>
                  <a:pt x="625148" y="517873"/>
                  <a:pt x="623278" y="518663"/>
                  <a:pt x="623278" y="518663"/>
                </a:cubicBezTo>
                <a:cubicBezTo>
                  <a:pt x="623278" y="519453"/>
                  <a:pt x="624213" y="520247"/>
                  <a:pt x="625148" y="520247"/>
                </a:cubicBezTo>
                <a:cubicBezTo>
                  <a:pt x="625148" y="521037"/>
                  <a:pt x="626083" y="521828"/>
                  <a:pt x="626083" y="522618"/>
                </a:cubicBezTo>
                <a:lnTo>
                  <a:pt x="624213" y="523409"/>
                </a:lnTo>
                <a:cubicBezTo>
                  <a:pt x="624213" y="524199"/>
                  <a:pt x="626083" y="524993"/>
                  <a:pt x="626083" y="524993"/>
                </a:cubicBezTo>
                <a:cubicBezTo>
                  <a:pt x="626083" y="525783"/>
                  <a:pt x="627016" y="526573"/>
                  <a:pt x="627016" y="527364"/>
                </a:cubicBezTo>
                <a:cubicBezTo>
                  <a:pt x="627951" y="526573"/>
                  <a:pt x="629821" y="526573"/>
                  <a:pt x="629821" y="525783"/>
                </a:cubicBezTo>
                <a:cubicBezTo>
                  <a:pt x="629821" y="524993"/>
                  <a:pt x="627951" y="524199"/>
                  <a:pt x="627951" y="524199"/>
                </a:cubicBezTo>
                <a:cubicBezTo>
                  <a:pt x="627951" y="523409"/>
                  <a:pt x="626083" y="522618"/>
                  <a:pt x="626083" y="522618"/>
                </a:cubicBezTo>
                <a:cubicBezTo>
                  <a:pt x="626083" y="521828"/>
                  <a:pt x="628886" y="521037"/>
                  <a:pt x="628886" y="521037"/>
                </a:cubicBezTo>
                <a:close/>
                <a:moveTo>
                  <a:pt x="641035" y="524199"/>
                </a:moveTo>
                <a:cubicBezTo>
                  <a:pt x="641035" y="523409"/>
                  <a:pt x="640103" y="522618"/>
                  <a:pt x="639168" y="521828"/>
                </a:cubicBezTo>
                <a:lnTo>
                  <a:pt x="638232" y="520247"/>
                </a:lnTo>
                <a:cubicBezTo>
                  <a:pt x="637297" y="520247"/>
                  <a:pt x="636362" y="521828"/>
                  <a:pt x="635430" y="521828"/>
                </a:cubicBezTo>
                <a:cubicBezTo>
                  <a:pt x="635430" y="521828"/>
                  <a:pt x="633559" y="522618"/>
                  <a:pt x="633559" y="523409"/>
                </a:cubicBezTo>
                <a:lnTo>
                  <a:pt x="635430" y="524993"/>
                </a:lnTo>
                <a:cubicBezTo>
                  <a:pt x="636362" y="524993"/>
                  <a:pt x="636362" y="523409"/>
                  <a:pt x="637297" y="523409"/>
                </a:cubicBezTo>
                <a:cubicBezTo>
                  <a:pt x="638232" y="524993"/>
                  <a:pt x="639168" y="525783"/>
                  <a:pt x="641035" y="527364"/>
                </a:cubicBezTo>
                <a:cubicBezTo>
                  <a:pt x="641035" y="526573"/>
                  <a:pt x="642906" y="526573"/>
                  <a:pt x="642906" y="525783"/>
                </a:cubicBezTo>
                <a:cubicBezTo>
                  <a:pt x="642906" y="524993"/>
                  <a:pt x="641035" y="524199"/>
                  <a:pt x="641035" y="524199"/>
                </a:cubicBezTo>
                <a:close/>
                <a:moveTo>
                  <a:pt x="717680" y="513917"/>
                </a:moveTo>
                <a:lnTo>
                  <a:pt x="715812" y="514708"/>
                </a:lnTo>
                <a:cubicBezTo>
                  <a:pt x="714877" y="515498"/>
                  <a:pt x="713942" y="516292"/>
                  <a:pt x="713006" y="516292"/>
                </a:cubicBezTo>
                <a:lnTo>
                  <a:pt x="712071" y="514708"/>
                </a:lnTo>
                <a:cubicBezTo>
                  <a:pt x="711136" y="514708"/>
                  <a:pt x="710204" y="516292"/>
                  <a:pt x="710204" y="515498"/>
                </a:cubicBezTo>
                <a:cubicBezTo>
                  <a:pt x="709269" y="515498"/>
                  <a:pt x="708333" y="514708"/>
                  <a:pt x="708333" y="513917"/>
                </a:cubicBezTo>
                <a:cubicBezTo>
                  <a:pt x="707398" y="513917"/>
                  <a:pt x="707398" y="513127"/>
                  <a:pt x="706463" y="512337"/>
                </a:cubicBezTo>
                <a:cubicBezTo>
                  <a:pt x="706463" y="513127"/>
                  <a:pt x="704595" y="513127"/>
                  <a:pt x="704595" y="513917"/>
                </a:cubicBezTo>
                <a:cubicBezTo>
                  <a:pt x="704595" y="513917"/>
                  <a:pt x="705531" y="514708"/>
                  <a:pt x="706463" y="515498"/>
                </a:cubicBezTo>
                <a:cubicBezTo>
                  <a:pt x="706463" y="516292"/>
                  <a:pt x="707398" y="517082"/>
                  <a:pt x="707398" y="517082"/>
                </a:cubicBezTo>
                <a:cubicBezTo>
                  <a:pt x="708333" y="517873"/>
                  <a:pt x="708333" y="518663"/>
                  <a:pt x="709269" y="518663"/>
                </a:cubicBezTo>
                <a:cubicBezTo>
                  <a:pt x="709269" y="519453"/>
                  <a:pt x="711136" y="517873"/>
                  <a:pt x="711136" y="517873"/>
                </a:cubicBezTo>
                <a:cubicBezTo>
                  <a:pt x="712071" y="517873"/>
                  <a:pt x="713006" y="519453"/>
                  <a:pt x="713006" y="519453"/>
                </a:cubicBezTo>
                <a:cubicBezTo>
                  <a:pt x="713942" y="519453"/>
                  <a:pt x="714877" y="518663"/>
                  <a:pt x="714877" y="517873"/>
                </a:cubicBezTo>
                <a:cubicBezTo>
                  <a:pt x="715812" y="517873"/>
                  <a:pt x="716744" y="517082"/>
                  <a:pt x="716744" y="517082"/>
                </a:cubicBezTo>
                <a:cubicBezTo>
                  <a:pt x="717680" y="516292"/>
                  <a:pt x="718615" y="515498"/>
                  <a:pt x="719550" y="515498"/>
                </a:cubicBezTo>
                <a:cubicBezTo>
                  <a:pt x="718615" y="515498"/>
                  <a:pt x="718615" y="513917"/>
                  <a:pt x="717680" y="513917"/>
                </a:cubicBezTo>
                <a:close/>
                <a:moveTo>
                  <a:pt x="732634" y="512337"/>
                </a:moveTo>
                <a:cubicBezTo>
                  <a:pt x="731699" y="510753"/>
                  <a:pt x="730764" y="509962"/>
                  <a:pt x="729832" y="508381"/>
                </a:cubicBezTo>
                <a:cubicBezTo>
                  <a:pt x="727961" y="509172"/>
                  <a:pt x="727026" y="510753"/>
                  <a:pt x="725155" y="511546"/>
                </a:cubicBezTo>
                <a:cubicBezTo>
                  <a:pt x="726091" y="512337"/>
                  <a:pt x="727961" y="513917"/>
                  <a:pt x="728897" y="514708"/>
                </a:cubicBezTo>
                <a:cubicBezTo>
                  <a:pt x="729832" y="516292"/>
                  <a:pt x="730764" y="517082"/>
                  <a:pt x="731699" y="518663"/>
                </a:cubicBezTo>
                <a:cubicBezTo>
                  <a:pt x="732634" y="518663"/>
                  <a:pt x="732634" y="519453"/>
                  <a:pt x="733570" y="520247"/>
                </a:cubicBezTo>
                <a:cubicBezTo>
                  <a:pt x="734505" y="519453"/>
                  <a:pt x="736372" y="518663"/>
                  <a:pt x="737308" y="517082"/>
                </a:cubicBezTo>
                <a:cubicBezTo>
                  <a:pt x="736372" y="516292"/>
                  <a:pt x="735440" y="515498"/>
                  <a:pt x="734505" y="513917"/>
                </a:cubicBezTo>
                <a:cubicBezTo>
                  <a:pt x="733570" y="513127"/>
                  <a:pt x="733570" y="513127"/>
                  <a:pt x="732634" y="512337"/>
                </a:cubicBezTo>
                <a:close/>
                <a:moveTo>
                  <a:pt x="742916" y="505217"/>
                </a:moveTo>
                <a:cubicBezTo>
                  <a:pt x="741981" y="504426"/>
                  <a:pt x="741046" y="502845"/>
                  <a:pt x="740113" y="502052"/>
                </a:cubicBezTo>
                <a:cubicBezTo>
                  <a:pt x="739178" y="502052"/>
                  <a:pt x="738243" y="502845"/>
                  <a:pt x="738243" y="503636"/>
                </a:cubicBezTo>
                <a:cubicBezTo>
                  <a:pt x="737308" y="503636"/>
                  <a:pt x="735440" y="504426"/>
                  <a:pt x="735440" y="504426"/>
                </a:cubicBezTo>
                <a:cubicBezTo>
                  <a:pt x="735440" y="505217"/>
                  <a:pt x="737308" y="506007"/>
                  <a:pt x="737308" y="506007"/>
                </a:cubicBezTo>
                <a:cubicBezTo>
                  <a:pt x="738243" y="506797"/>
                  <a:pt x="738243" y="507591"/>
                  <a:pt x="739178" y="508381"/>
                </a:cubicBezTo>
                <a:cubicBezTo>
                  <a:pt x="739178" y="508381"/>
                  <a:pt x="740113" y="509962"/>
                  <a:pt x="741046" y="509962"/>
                </a:cubicBezTo>
                <a:lnTo>
                  <a:pt x="742916" y="508381"/>
                </a:lnTo>
                <a:lnTo>
                  <a:pt x="744787" y="507591"/>
                </a:lnTo>
                <a:cubicBezTo>
                  <a:pt x="744787" y="506797"/>
                  <a:pt x="743851" y="506007"/>
                  <a:pt x="742916" y="505217"/>
                </a:cubicBezTo>
                <a:close/>
                <a:moveTo>
                  <a:pt x="771890" y="503636"/>
                </a:moveTo>
                <a:cubicBezTo>
                  <a:pt x="770955" y="503636"/>
                  <a:pt x="770955" y="502845"/>
                  <a:pt x="770023" y="502052"/>
                </a:cubicBezTo>
                <a:cubicBezTo>
                  <a:pt x="770023" y="502052"/>
                  <a:pt x="769088" y="500471"/>
                  <a:pt x="768153" y="500471"/>
                </a:cubicBezTo>
                <a:cubicBezTo>
                  <a:pt x="768153" y="500471"/>
                  <a:pt x="767217" y="501261"/>
                  <a:pt x="766282" y="502052"/>
                </a:cubicBezTo>
                <a:cubicBezTo>
                  <a:pt x="765350" y="502052"/>
                  <a:pt x="765350" y="502845"/>
                  <a:pt x="764415" y="502845"/>
                </a:cubicBezTo>
                <a:cubicBezTo>
                  <a:pt x="763479" y="502845"/>
                  <a:pt x="763479" y="502052"/>
                  <a:pt x="762544" y="501261"/>
                </a:cubicBezTo>
                <a:cubicBezTo>
                  <a:pt x="762544" y="502052"/>
                  <a:pt x="760674" y="502052"/>
                  <a:pt x="760674" y="502845"/>
                </a:cubicBezTo>
                <a:cubicBezTo>
                  <a:pt x="760674" y="502845"/>
                  <a:pt x="761609" y="504426"/>
                  <a:pt x="762544" y="504426"/>
                </a:cubicBezTo>
                <a:cubicBezTo>
                  <a:pt x="762544" y="505217"/>
                  <a:pt x="763479" y="506007"/>
                  <a:pt x="763479" y="506007"/>
                </a:cubicBezTo>
                <a:cubicBezTo>
                  <a:pt x="764415" y="506797"/>
                  <a:pt x="764415" y="507591"/>
                  <a:pt x="765350" y="507591"/>
                </a:cubicBezTo>
                <a:cubicBezTo>
                  <a:pt x="766282" y="508381"/>
                  <a:pt x="767217" y="506797"/>
                  <a:pt x="767217" y="506797"/>
                </a:cubicBezTo>
                <a:cubicBezTo>
                  <a:pt x="768153" y="506797"/>
                  <a:pt x="769088" y="505217"/>
                  <a:pt x="769088" y="505217"/>
                </a:cubicBezTo>
                <a:cubicBezTo>
                  <a:pt x="770023" y="505217"/>
                  <a:pt x="770955" y="506797"/>
                  <a:pt x="770955" y="506797"/>
                </a:cubicBezTo>
                <a:lnTo>
                  <a:pt x="772826" y="506007"/>
                </a:lnTo>
                <a:cubicBezTo>
                  <a:pt x="772826" y="505217"/>
                  <a:pt x="771890" y="504426"/>
                  <a:pt x="771890" y="503636"/>
                </a:cubicBezTo>
                <a:close/>
                <a:moveTo>
                  <a:pt x="795256" y="522618"/>
                </a:moveTo>
                <a:lnTo>
                  <a:pt x="797127" y="521037"/>
                </a:lnTo>
                <a:lnTo>
                  <a:pt x="795256" y="519453"/>
                </a:lnTo>
                <a:cubicBezTo>
                  <a:pt x="795256" y="519453"/>
                  <a:pt x="793389" y="521037"/>
                  <a:pt x="793389" y="520247"/>
                </a:cubicBezTo>
                <a:cubicBezTo>
                  <a:pt x="792454" y="520247"/>
                  <a:pt x="792454" y="519453"/>
                  <a:pt x="791518" y="518663"/>
                </a:cubicBezTo>
                <a:cubicBezTo>
                  <a:pt x="791518" y="519453"/>
                  <a:pt x="789651" y="519453"/>
                  <a:pt x="789651" y="520247"/>
                </a:cubicBezTo>
                <a:cubicBezTo>
                  <a:pt x="789651" y="521037"/>
                  <a:pt x="791518" y="521828"/>
                  <a:pt x="791518" y="521828"/>
                </a:cubicBezTo>
                <a:cubicBezTo>
                  <a:pt x="791518" y="522618"/>
                  <a:pt x="792454" y="523409"/>
                  <a:pt x="792454" y="523409"/>
                </a:cubicBezTo>
                <a:cubicBezTo>
                  <a:pt x="792454" y="524199"/>
                  <a:pt x="790583" y="524993"/>
                  <a:pt x="790583" y="524993"/>
                </a:cubicBezTo>
                <a:cubicBezTo>
                  <a:pt x="790583" y="525783"/>
                  <a:pt x="792454" y="526573"/>
                  <a:pt x="792454" y="526573"/>
                </a:cubicBezTo>
                <a:cubicBezTo>
                  <a:pt x="792454" y="527364"/>
                  <a:pt x="790583" y="528154"/>
                  <a:pt x="790583" y="528154"/>
                </a:cubicBezTo>
                <a:cubicBezTo>
                  <a:pt x="790583" y="528948"/>
                  <a:pt x="791518" y="529738"/>
                  <a:pt x="791518" y="529738"/>
                </a:cubicBezTo>
                <a:cubicBezTo>
                  <a:pt x="792454" y="529738"/>
                  <a:pt x="793389" y="528154"/>
                  <a:pt x="794324" y="528948"/>
                </a:cubicBezTo>
                <a:lnTo>
                  <a:pt x="795256" y="530529"/>
                </a:lnTo>
                <a:cubicBezTo>
                  <a:pt x="796192" y="529738"/>
                  <a:pt x="797127" y="529738"/>
                  <a:pt x="797127" y="528948"/>
                </a:cubicBezTo>
                <a:cubicBezTo>
                  <a:pt x="798062" y="528948"/>
                  <a:pt x="796192" y="527364"/>
                  <a:pt x="796192" y="527364"/>
                </a:cubicBezTo>
                <a:cubicBezTo>
                  <a:pt x="795256" y="526573"/>
                  <a:pt x="794324" y="525783"/>
                  <a:pt x="794324" y="525783"/>
                </a:cubicBezTo>
                <a:cubicBezTo>
                  <a:pt x="794324" y="524993"/>
                  <a:pt x="792454" y="524199"/>
                  <a:pt x="792454" y="523409"/>
                </a:cubicBezTo>
                <a:cubicBezTo>
                  <a:pt x="792454" y="523409"/>
                  <a:pt x="794324" y="522618"/>
                  <a:pt x="795256" y="522618"/>
                </a:cubicBezTo>
                <a:close/>
                <a:moveTo>
                  <a:pt x="813017" y="513127"/>
                </a:moveTo>
                <a:lnTo>
                  <a:pt x="811146" y="514708"/>
                </a:lnTo>
                <a:cubicBezTo>
                  <a:pt x="810211" y="514708"/>
                  <a:pt x="810211" y="513127"/>
                  <a:pt x="809279" y="513127"/>
                </a:cubicBezTo>
                <a:lnTo>
                  <a:pt x="807408" y="513917"/>
                </a:lnTo>
                <a:cubicBezTo>
                  <a:pt x="807408" y="514708"/>
                  <a:pt x="808344" y="515498"/>
                  <a:pt x="809279" y="516292"/>
                </a:cubicBezTo>
                <a:lnTo>
                  <a:pt x="810211" y="517873"/>
                </a:lnTo>
                <a:cubicBezTo>
                  <a:pt x="811146" y="517873"/>
                  <a:pt x="812082" y="516292"/>
                  <a:pt x="813017" y="516292"/>
                </a:cubicBezTo>
                <a:lnTo>
                  <a:pt x="814884" y="515498"/>
                </a:lnTo>
                <a:cubicBezTo>
                  <a:pt x="814884" y="514708"/>
                  <a:pt x="813017" y="513917"/>
                  <a:pt x="813017" y="513127"/>
                </a:cubicBezTo>
                <a:close/>
                <a:moveTo>
                  <a:pt x="828907" y="520247"/>
                </a:moveTo>
                <a:cubicBezTo>
                  <a:pt x="828907" y="519453"/>
                  <a:pt x="827972" y="517873"/>
                  <a:pt x="827036" y="517873"/>
                </a:cubicBezTo>
                <a:cubicBezTo>
                  <a:pt x="827036" y="517873"/>
                  <a:pt x="826101" y="519453"/>
                  <a:pt x="825166" y="519453"/>
                </a:cubicBezTo>
                <a:cubicBezTo>
                  <a:pt x="824234" y="519453"/>
                  <a:pt x="824234" y="517873"/>
                  <a:pt x="823299" y="517873"/>
                </a:cubicBezTo>
                <a:cubicBezTo>
                  <a:pt x="823299" y="517873"/>
                  <a:pt x="821428" y="518663"/>
                  <a:pt x="821428" y="519453"/>
                </a:cubicBezTo>
                <a:cubicBezTo>
                  <a:pt x="821428" y="519453"/>
                  <a:pt x="823299" y="520247"/>
                  <a:pt x="823299" y="521037"/>
                </a:cubicBezTo>
                <a:cubicBezTo>
                  <a:pt x="823299" y="521828"/>
                  <a:pt x="824234" y="521828"/>
                  <a:pt x="825166" y="522618"/>
                </a:cubicBezTo>
                <a:lnTo>
                  <a:pt x="826101" y="524199"/>
                </a:lnTo>
                <a:cubicBezTo>
                  <a:pt x="827036" y="524199"/>
                  <a:pt x="827972" y="523409"/>
                  <a:pt x="828907" y="523409"/>
                </a:cubicBezTo>
                <a:cubicBezTo>
                  <a:pt x="827972" y="522618"/>
                  <a:pt x="827036" y="521828"/>
                  <a:pt x="827036" y="521037"/>
                </a:cubicBezTo>
                <a:lnTo>
                  <a:pt x="828907" y="520247"/>
                </a:lnTo>
                <a:close/>
                <a:moveTo>
                  <a:pt x="854143" y="514708"/>
                </a:moveTo>
                <a:cubicBezTo>
                  <a:pt x="854143" y="514708"/>
                  <a:pt x="853208" y="513127"/>
                  <a:pt x="852273" y="513127"/>
                </a:cubicBezTo>
                <a:cubicBezTo>
                  <a:pt x="852273" y="513127"/>
                  <a:pt x="850402" y="513917"/>
                  <a:pt x="850402" y="514708"/>
                </a:cubicBezTo>
                <a:lnTo>
                  <a:pt x="848535" y="515498"/>
                </a:lnTo>
                <a:cubicBezTo>
                  <a:pt x="848535" y="516292"/>
                  <a:pt x="849470" y="517873"/>
                  <a:pt x="850402" y="517873"/>
                </a:cubicBezTo>
                <a:cubicBezTo>
                  <a:pt x="850402" y="517873"/>
                  <a:pt x="851338" y="516292"/>
                  <a:pt x="852273" y="516292"/>
                </a:cubicBezTo>
                <a:lnTo>
                  <a:pt x="853208" y="517873"/>
                </a:lnTo>
                <a:cubicBezTo>
                  <a:pt x="853208" y="518663"/>
                  <a:pt x="851338" y="518663"/>
                  <a:pt x="851338" y="519453"/>
                </a:cubicBezTo>
                <a:lnTo>
                  <a:pt x="853208" y="521037"/>
                </a:lnTo>
                <a:cubicBezTo>
                  <a:pt x="853208" y="521037"/>
                  <a:pt x="855076" y="520247"/>
                  <a:pt x="855076" y="519453"/>
                </a:cubicBezTo>
                <a:lnTo>
                  <a:pt x="853208" y="517873"/>
                </a:lnTo>
                <a:cubicBezTo>
                  <a:pt x="854143" y="517082"/>
                  <a:pt x="855076" y="517082"/>
                  <a:pt x="856011" y="516292"/>
                </a:cubicBezTo>
                <a:cubicBezTo>
                  <a:pt x="855076" y="516292"/>
                  <a:pt x="855076" y="515498"/>
                  <a:pt x="854143" y="514708"/>
                </a:cubicBezTo>
                <a:close/>
                <a:moveTo>
                  <a:pt x="892464" y="509962"/>
                </a:moveTo>
                <a:cubicBezTo>
                  <a:pt x="891529" y="509172"/>
                  <a:pt x="891529" y="508381"/>
                  <a:pt x="890594" y="507591"/>
                </a:cubicBezTo>
                <a:lnTo>
                  <a:pt x="889658" y="506007"/>
                </a:lnTo>
                <a:cubicBezTo>
                  <a:pt x="888726" y="506007"/>
                  <a:pt x="887791" y="507591"/>
                  <a:pt x="886856" y="507591"/>
                </a:cubicBezTo>
                <a:cubicBezTo>
                  <a:pt x="887791" y="508381"/>
                  <a:pt x="889658" y="509962"/>
                  <a:pt x="890594" y="510753"/>
                </a:cubicBezTo>
                <a:cubicBezTo>
                  <a:pt x="890594" y="511546"/>
                  <a:pt x="891529" y="512337"/>
                  <a:pt x="891529" y="513127"/>
                </a:cubicBezTo>
                <a:cubicBezTo>
                  <a:pt x="892464" y="513127"/>
                  <a:pt x="893399" y="514708"/>
                  <a:pt x="893399" y="514708"/>
                </a:cubicBezTo>
                <a:cubicBezTo>
                  <a:pt x="894331" y="514708"/>
                  <a:pt x="895267" y="513127"/>
                  <a:pt x="895267" y="513127"/>
                </a:cubicBezTo>
                <a:cubicBezTo>
                  <a:pt x="894331" y="512337"/>
                  <a:pt x="893399" y="510753"/>
                  <a:pt x="892464" y="509962"/>
                </a:cubicBezTo>
                <a:close/>
                <a:moveTo>
                  <a:pt x="939196" y="521037"/>
                </a:moveTo>
                <a:lnTo>
                  <a:pt x="937328" y="522618"/>
                </a:lnTo>
                <a:lnTo>
                  <a:pt x="935458" y="524199"/>
                </a:lnTo>
                <a:cubicBezTo>
                  <a:pt x="934523" y="524199"/>
                  <a:pt x="933587" y="522618"/>
                  <a:pt x="933587" y="522618"/>
                </a:cubicBezTo>
                <a:cubicBezTo>
                  <a:pt x="932655" y="521828"/>
                  <a:pt x="932655" y="521037"/>
                  <a:pt x="931720" y="520247"/>
                </a:cubicBezTo>
                <a:cubicBezTo>
                  <a:pt x="931720" y="521037"/>
                  <a:pt x="929849" y="521037"/>
                  <a:pt x="929849" y="521828"/>
                </a:cubicBezTo>
                <a:cubicBezTo>
                  <a:pt x="929849" y="522618"/>
                  <a:pt x="930785" y="523409"/>
                  <a:pt x="931720" y="523409"/>
                </a:cubicBezTo>
                <a:cubicBezTo>
                  <a:pt x="931720" y="524199"/>
                  <a:pt x="932655" y="524993"/>
                  <a:pt x="932655" y="525783"/>
                </a:cubicBezTo>
                <a:cubicBezTo>
                  <a:pt x="933587" y="525783"/>
                  <a:pt x="934523" y="527364"/>
                  <a:pt x="934523" y="527364"/>
                </a:cubicBezTo>
                <a:cubicBezTo>
                  <a:pt x="935458" y="527364"/>
                  <a:pt x="936393" y="525783"/>
                  <a:pt x="936393" y="525783"/>
                </a:cubicBezTo>
                <a:cubicBezTo>
                  <a:pt x="937328" y="525783"/>
                  <a:pt x="937328" y="527364"/>
                  <a:pt x="938264" y="527364"/>
                </a:cubicBezTo>
                <a:cubicBezTo>
                  <a:pt x="939196" y="527364"/>
                  <a:pt x="940131" y="526573"/>
                  <a:pt x="940131" y="526573"/>
                </a:cubicBezTo>
                <a:cubicBezTo>
                  <a:pt x="940131" y="525783"/>
                  <a:pt x="938264" y="524993"/>
                  <a:pt x="938264" y="524199"/>
                </a:cubicBezTo>
                <a:cubicBezTo>
                  <a:pt x="939196" y="524199"/>
                  <a:pt x="941066" y="523409"/>
                  <a:pt x="941066" y="523409"/>
                </a:cubicBezTo>
                <a:cubicBezTo>
                  <a:pt x="941066" y="522618"/>
                  <a:pt x="939196" y="521037"/>
                  <a:pt x="939196" y="521037"/>
                </a:cubicBezTo>
                <a:close/>
                <a:moveTo>
                  <a:pt x="946675" y="521828"/>
                </a:moveTo>
                <a:cubicBezTo>
                  <a:pt x="945740" y="521828"/>
                  <a:pt x="945740" y="521037"/>
                  <a:pt x="944804" y="520247"/>
                </a:cubicBezTo>
                <a:cubicBezTo>
                  <a:pt x="944804" y="521037"/>
                  <a:pt x="942937" y="521037"/>
                  <a:pt x="942937" y="521828"/>
                </a:cubicBezTo>
                <a:cubicBezTo>
                  <a:pt x="942937" y="521828"/>
                  <a:pt x="943872" y="523409"/>
                  <a:pt x="944804" y="523409"/>
                </a:cubicBezTo>
                <a:cubicBezTo>
                  <a:pt x="944804" y="524199"/>
                  <a:pt x="945740" y="524993"/>
                  <a:pt x="945740" y="524993"/>
                </a:cubicBezTo>
                <a:cubicBezTo>
                  <a:pt x="946675" y="525783"/>
                  <a:pt x="947610" y="527364"/>
                  <a:pt x="947610" y="527364"/>
                </a:cubicBezTo>
                <a:cubicBezTo>
                  <a:pt x="948545" y="527364"/>
                  <a:pt x="949477" y="525783"/>
                  <a:pt x="949477" y="525783"/>
                </a:cubicBezTo>
                <a:cubicBezTo>
                  <a:pt x="948545" y="524199"/>
                  <a:pt x="947610" y="523409"/>
                  <a:pt x="946675" y="521828"/>
                </a:cubicBezTo>
                <a:close/>
                <a:moveTo>
                  <a:pt x="976584" y="522618"/>
                </a:moveTo>
                <a:cubicBezTo>
                  <a:pt x="976584" y="521828"/>
                  <a:pt x="975649" y="521037"/>
                  <a:pt x="974714" y="521037"/>
                </a:cubicBezTo>
                <a:cubicBezTo>
                  <a:pt x="974714" y="520247"/>
                  <a:pt x="972846" y="521828"/>
                  <a:pt x="972846" y="521828"/>
                </a:cubicBezTo>
                <a:cubicBezTo>
                  <a:pt x="971911" y="521828"/>
                  <a:pt x="971911" y="520247"/>
                  <a:pt x="970976" y="520247"/>
                </a:cubicBezTo>
                <a:lnTo>
                  <a:pt x="970041" y="518663"/>
                </a:lnTo>
                <a:cubicBezTo>
                  <a:pt x="969105" y="518663"/>
                  <a:pt x="968173" y="519453"/>
                  <a:pt x="967238" y="519453"/>
                </a:cubicBezTo>
                <a:cubicBezTo>
                  <a:pt x="967238" y="520247"/>
                  <a:pt x="966303" y="521037"/>
                  <a:pt x="965368" y="521037"/>
                </a:cubicBezTo>
                <a:cubicBezTo>
                  <a:pt x="966303" y="521828"/>
                  <a:pt x="966303" y="522618"/>
                  <a:pt x="967238" y="522618"/>
                </a:cubicBezTo>
                <a:cubicBezTo>
                  <a:pt x="967238" y="523409"/>
                  <a:pt x="968173" y="524199"/>
                  <a:pt x="969105" y="524993"/>
                </a:cubicBezTo>
                <a:lnTo>
                  <a:pt x="970041" y="526573"/>
                </a:lnTo>
                <a:lnTo>
                  <a:pt x="971911" y="524993"/>
                </a:lnTo>
                <a:cubicBezTo>
                  <a:pt x="972846" y="524993"/>
                  <a:pt x="973779" y="523409"/>
                  <a:pt x="974714" y="523409"/>
                </a:cubicBezTo>
                <a:cubicBezTo>
                  <a:pt x="974714" y="524199"/>
                  <a:pt x="975649" y="524993"/>
                  <a:pt x="975649" y="525783"/>
                </a:cubicBezTo>
                <a:cubicBezTo>
                  <a:pt x="976584" y="524993"/>
                  <a:pt x="978455" y="524993"/>
                  <a:pt x="978455" y="524199"/>
                </a:cubicBezTo>
                <a:lnTo>
                  <a:pt x="976584" y="522618"/>
                </a:lnTo>
                <a:close/>
                <a:moveTo>
                  <a:pt x="1011167" y="517082"/>
                </a:moveTo>
                <a:cubicBezTo>
                  <a:pt x="1010232" y="516292"/>
                  <a:pt x="1010232" y="515498"/>
                  <a:pt x="1009297" y="514708"/>
                </a:cubicBezTo>
                <a:cubicBezTo>
                  <a:pt x="1009297" y="514708"/>
                  <a:pt x="1008361" y="516292"/>
                  <a:pt x="1007429" y="516292"/>
                </a:cubicBezTo>
                <a:cubicBezTo>
                  <a:pt x="1007429" y="517082"/>
                  <a:pt x="1009297" y="517873"/>
                  <a:pt x="1009297" y="517873"/>
                </a:cubicBezTo>
                <a:cubicBezTo>
                  <a:pt x="1009297" y="518663"/>
                  <a:pt x="1007429" y="518663"/>
                  <a:pt x="1006494" y="519453"/>
                </a:cubicBezTo>
                <a:cubicBezTo>
                  <a:pt x="1007429" y="520247"/>
                  <a:pt x="1008361" y="521037"/>
                  <a:pt x="1008361" y="521037"/>
                </a:cubicBezTo>
                <a:cubicBezTo>
                  <a:pt x="1008361" y="521828"/>
                  <a:pt x="1009297" y="522618"/>
                  <a:pt x="1010232" y="523409"/>
                </a:cubicBezTo>
                <a:lnTo>
                  <a:pt x="1012102" y="521828"/>
                </a:lnTo>
                <a:cubicBezTo>
                  <a:pt x="1012102" y="521037"/>
                  <a:pt x="1010232" y="520247"/>
                  <a:pt x="1010232" y="520247"/>
                </a:cubicBezTo>
                <a:cubicBezTo>
                  <a:pt x="1011167" y="519453"/>
                  <a:pt x="1013035" y="518663"/>
                  <a:pt x="1013035" y="518663"/>
                </a:cubicBezTo>
                <a:cubicBezTo>
                  <a:pt x="1013035" y="517873"/>
                  <a:pt x="1011167" y="517082"/>
                  <a:pt x="1011167" y="517082"/>
                </a:cubicBezTo>
                <a:close/>
                <a:moveTo>
                  <a:pt x="1032666" y="522618"/>
                </a:moveTo>
                <a:cubicBezTo>
                  <a:pt x="1031730" y="521037"/>
                  <a:pt x="1030795" y="520247"/>
                  <a:pt x="1029860" y="518663"/>
                </a:cubicBezTo>
                <a:cubicBezTo>
                  <a:pt x="1028925" y="519453"/>
                  <a:pt x="1027057" y="519453"/>
                  <a:pt x="1027057" y="520247"/>
                </a:cubicBezTo>
                <a:cubicBezTo>
                  <a:pt x="1027057" y="521037"/>
                  <a:pt x="1028925" y="521828"/>
                  <a:pt x="1028925" y="521828"/>
                </a:cubicBezTo>
                <a:cubicBezTo>
                  <a:pt x="1028925" y="522618"/>
                  <a:pt x="1030795" y="523409"/>
                  <a:pt x="1030795" y="524199"/>
                </a:cubicBezTo>
                <a:cubicBezTo>
                  <a:pt x="1030795" y="524199"/>
                  <a:pt x="1027993" y="524993"/>
                  <a:pt x="1028925" y="524993"/>
                </a:cubicBezTo>
                <a:cubicBezTo>
                  <a:pt x="1028925" y="525783"/>
                  <a:pt x="1029860" y="526573"/>
                  <a:pt x="1029860" y="526573"/>
                </a:cubicBezTo>
                <a:cubicBezTo>
                  <a:pt x="1031730" y="525783"/>
                  <a:pt x="1032666" y="524993"/>
                  <a:pt x="1034533" y="524199"/>
                </a:cubicBezTo>
                <a:cubicBezTo>
                  <a:pt x="1033598" y="523409"/>
                  <a:pt x="1033598" y="523409"/>
                  <a:pt x="1032666" y="522618"/>
                </a:cubicBezTo>
                <a:close/>
                <a:moveTo>
                  <a:pt x="1056967" y="512337"/>
                </a:moveTo>
                <a:cubicBezTo>
                  <a:pt x="1056032" y="512337"/>
                  <a:pt x="1056032" y="510753"/>
                  <a:pt x="1055096" y="510753"/>
                </a:cubicBezTo>
                <a:cubicBezTo>
                  <a:pt x="1054161" y="510753"/>
                  <a:pt x="1053226" y="512337"/>
                  <a:pt x="1053226" y="512337"/>
                </a:cubicBezTo>
                <a:cubicBezTo>
                  <a:pt x="1052294" y="511546"/>
                  <a:pt x="1052294" y="510753"/>
                  <a:pt x="1051358" y="509962"/>
                </a:cubicBezTo>
                <a:cubicBezTo>
                  <a:pt x="1050423" y="509962"/>
                  <a:pt x="1050423" y="508381"/>
                  <a:pt x="1049488" y="508381"/>
                </a:cubicBezTo>
                <a:cubicBezTo>
                  <a:pt x="1049488" y="508381"/>
                  <a:pt x="1048553" y="509962"/>
                  <a:pt x="1047617" y="509962"/>
                </a:cubicBezTo>
                <a:cubicBezTo>
                  <a:pt x="1046685" y="509962"/>
                  <a:pt x="1046685" y="510753"/>
                  <a:pt x="1045750" y="511546"/>
                </a:cubicBezTo>
                <a:cubicBezTo>
                  <a:pt x="1046685" y="511546"/>
                  <a:pt x="1046685" y="513127"/>
                  <a:pt x="1047617" y="513127"/>
                </a:cubicBezTo>
                <a:cubicBezTo>
                  <a:pt x="1047617" y="513127"/>
                  <a:pt x="1048553" y="511546"/>
                  <a:pt x="1049488" y="511546"/>
                </a:cubicBezTo>
                <a:cubicBezTo>
                  <a:pt x="1050423" y="511546"/>
                  <a:pt x="1050423" y="513127"/>
                  <a:pt x="1051358" y="513127"/>
                </a:cubicBezTo>
                <a:cubicBezTo>
                  <a:pt x="1051358" y="513917"/>
                  <a:pt x="1052294" y="515498"/>
                  <a:pt x="1052294" y="515498"/>
                </a:cubicBezTo>
                <a:cubicBezTo>
                  <a:pt x="1053226" y="515498"/>
                  <a:pt x="1054161" y="513917"/>
                  <a:pt x="1055096" y="513917"/>
                </a:cubicBezTo>
                <a:lnTo>
                  <a:pt x="1056032" y="515498"/>
                </a:lnTo>
                <a:cubicBezTo>
                  <a:pt x="1056032" y="515498"/>
                  <a:pt x="1057899" y="514708"/>
                  <a:pt x="1057899" y="513917"/>
                </a:cubicBezTo>
                <a:cubicBezTo>
                  <a:pt x="1058834" y="513917"/>
                  <a:pt x="1056967" y="513127"/>
                  <a:pt x="1056967" y="512337"/>
                </a:cubicBezTo>
                <a:close/>
                <a:moveTo>
                  <a:pt x="1061640" y="517873"/>
                </a:moveTo>
                <a:cubicBezTo>
                  <a:pt x="1061640" y="517873"/>
                  <a:pt x="1059769" y="518663"/>
                  <a:pt x="1059769" y="519453"/>
                </a:cubicBezTo>
                <a:cubicBezTo>
                  <a:pt x="1058834" y="519453"/>
                  <a:pt x="1056967" y="520247"/>
                  <a:pt x="1056967" y="520247"/>
                </a:cubicBezTo>
                <a:cubicBezTo>
                  <a:pt x="1056967" y="521037"/>
                  <a:pt x="1058834" y="521828"/>
                  <a:pt x="1058834" y="522618"/>
                </a:cubicBezTo>
                <a:cubicBezTo>
                  <a:pt x="1059769" y="522618"/>
                  <a:pt x="1059769" y="524199"/>
                  <a:pt x="1060705" y="524199"/>
                </a:cubicBezTo>
                <a:lnTo>
                  <a:pt x="1062575" y="522618"/>
                </a:lnTo>
                <a:lnTo>
                  <a:pt x="1060705" y="521037"/>
                </a:lnTo>
                <a:cubicBezTo>
                  <a:pt x="1060705" y="520247"/>
                  <a:pt x="1062575" y="520247"/>
                  <a:pt x="1063507" y="519453"/>
                </a:cubicBezTo>
                <a:cubicBezTo>
                  <a:pt x="1062575" y="519453"/>
                  <a:pt x="1062575" y="517873"/>
                  <a:pt x="1061640" y="517873"/>
                </a:cubicBezTo>
                <a:close/>
                <a:moveTo>
                  <a:pt x="1076595" y="519453"/>
                </a:moveTo>
                <a:cubicBezTo>
                  <a:pt x="1075660" y="519453"/>
                  <a:pt x="1074724" y="517873"/>
                  <a:pt x="1074724" y="517873"/>
                </a:cubicBezTo>
                <a:lnTo>
                  <a:pt x="1072854" y="519453"/>
                </a:lnTo>
                <a:cubicBezTo>
                  <a:pt x="1071922" y="518663"/>
                  <a:pt x="1070986" y="517873"/>
                  <a:pt x="1070986" y="517082"/>
                </a:cubicBezTo>
                <a:lnTo>
                  <a:pt x="1072854" y="516292"/>
                </a:lnTo>
                <a:cubicBezTo>
                  <a:pt x="1072854" y="515498"/>
                  <a:pt x="1071922" y="514708"/>
                  <a:pt x="1070986" y="513917"/>
                </a:cubicBezTo>
                <a:cubicBezTo>
                  <a:pt x="1070986" y="513917"/>
                  <a:pt x="1070051" y="513127"/>
                  <a:pt x="1070051" y="512337"/>
                </a:cubicBezTo>
                <a:lnTo>
                  <a:pt x="1068181" y="510753"/>
                </a:lnTo>
                <a:cubicBezTo>
                  <a:pt x="1067248" y="510753"/>
                  <a:pt x="1067248" y="511546"/>
                  <a:pt x="1066313" y="512337"/>
                </a:cubicBezTo>
                <a:cubicBezTo>
                  <a:pt x="1066313" y="512337"/>
                  <a:pt x="1067248" y="513127"/>
                  <a:pt x="1068181" y="513917"/>
                </a:cubicBezTo>
                <a:lnTo>
                  <a:pt x="1069116" y="515498"/>
                </a:lnTo>
                <a:cubicBezTo>
                  <a:pt x="1070051" y="516292"/>
                  <a:pt x="1070986" y="517082"/>
                  <a:pt x="1070986" y="517082"/>
                </a:cubicBezTo>
                <a:cubicBezTo>
                  <a:pt x="1070986" y="517873"/>
                  <a:pt x="1069116" y="518663"/>
                  <a:pt x="1069116" y="518663"/>
                </a:cubicBezTo>
                <a:cubicBezTo>
                  <a:pt x="1069116" y="519453"/>
                  <a:pt x="1070051" y="520247"/>
                  <a:pt x="1070051" y="520247"/>
                </a:cubicBezTo>
                <a:cubicBezTo>
                  <a:pt x="1070986" y="521037"/>
                  <a:pt x="1068181" y="521828"/>
                  <a:pt x="1068181" y="521828"/>
                </a:cubicBezTo>
                <a:lnTo>
                  <a:pt x="1070051" y="523409"/>
                </a:lnTo>
                <a:lnTo>
                  <a:pt x="1071922" y="521828"/>
                </a:lnTo>
                <a:cubicBezTo>
                  <a:pt x="1072854" y="522618"/>
                  <a:pt x="1072854" y="523409"/>
                  <a:pt x="1073789" y="524199"/>
                </a:cubicBezTo>
                <a:cubicBezTo>
                  <a:pt x="1074724" y="523409"/>
                  <a:pt x="1076595" y="521828"/>
                  <a:pt x="1077527" y="521037"/>
                </a:cubicBezTo>
                <a:cubicBezTo>
                  <a:pt x="1077527" y="521037"/>
                  <a:pt x="1076595" y="520247"/>
                  <a:pt x="1076595" y="519453"/>
                </a:cubicBezTo>
                <a:close/>
                <a:moveTo>
                  <a:pt x="1084071" y="528154"/>
                </a:moveTo>
                <a:cubicBezTo>
                  <a:pt x="1084071" y="528154"/>
                  <a:pt x="1083135" y="526573"/>
                  <a:pt x="1082203" y="526573"/>
                </a:cubicBezTo>
                <a:lnTo>
                  <a:pt x="1081268" y="524993"/>
                </a:lnTo>
                <a:cubicBezTo>
                  <a:pt x="1080333" y="524993"/>
                  <a:pt x="1079397" y="525783"/>
                  <a:pt x="1078462" y="525783"/>
                </a:cubicBezTo>
                <a:cubicBezTo>
                  <a:pt x="1080333" y="527364"/>
                  <a:pt x="1081268" y="528154"/>
                  <a:pt x="1082203" y="529738"/>
                </a:cubicBezTo>
                <a:cubicBezTo>
                  <a:pt x="1082203" y="530529"/>
                  <a:pt x="1083135" y="531319"/>
                  <a:pt x="1084071" y="531319"/>
                </a:cubicBezTo>
                <a:lnTo>
                  <a:pt x="1085006" y="532900"/>
                </a:lnTo>
                <a:cubicBezTo>
                  <a:pt x="1085941" y="532900"/>
                  <a:pt x="1086876" y="532109"/>
                  <a:pt x="1087809" y="532109"/>
                </a:cubicBezTo>
                <a:cubicBezTo>
                  <a:pt x="1085941" y="530529"/>
                  <a:pt x="1085006" y="529738"/>
                  <a:pt x="1084071" y="528154"/>
                </a:cubicBezTo>
                <a:close/>
                <a:moveTo>
                  <a:pt x="1097155" y="520247"/>
                </a:moveTo>
                <a:cubicBezTo>
                  <a:pt x="1096223" y="519453"/>
                  <a:pt x="1095288" y="518663"/>
                  <a:pt x="1095288" y="518663"/>
                </a:cubicBezTo>
                <a:cubicBezTo>
                  <a:pt x="1095288" y="517873"/>
                  <a:pt x="1097155" y="517082"/>
                  <a:pt x="1097155" y="517082"/>
                </a:cubicBezTo>
                <a:cubicBezTo>
                  <a:pt x="1097155" y="516292"/>
                  <a:pt x="1095288" y="515498"/>
                  <a:pt x="1095288" y="515498"/>
                </a:cubicBezTo>
                <a:cubicBezTo>
                  <a:pt x="1095288" y="514708"/>
                  <a:pt x="1094352" y="513917"/>
                  <a:pt x="1094352" y="513917"/>
                </a:cubicBezTo>
                <a:cubicBezTo>
                  <a:pt x="1093417" y="513917"/>
                  <a:pt x="1091550" y="514708"/>
                  <a:pt x="1091550" y="514708"/>
                </a:cubicBezTo>
                <a:cubicBezTo>
                  <a:pt x="1091550" y="515498"/>
                  <a:pt x="1093417" y="516292"/>
                  <a:pt x="1093417" y="517082"/>
                </a:cubicBezTo>
                <a:cubicBezTo>
                  <a:pt x="1094352" y="517082"/>
                  <a:pt x="1094352" y="517873"/>
                  <a:pt x="1095288" y="518663"/>
                </a:cubicBezTo>
                <a:cubicBezTo>
                  <a:pt x="1094352" y="518663"/>
                  <a:pt x="1093417" y="519453"/>
                  <a:pt x="1093417" y="519453"/>
                </a:cubicBezTo>
                <a:cubicBezTo>
                  <a:pt x="1092485" y="520247"/>
                  <a:pt x="1091550" y="521037"/>
                  <a:pt x="1090614" y="521037"/>
                </a:cubicBezTo>
                <a:lnTo>
                  <a:pt x="1089679" y="519453"/>
                </a:lnTo>
                <a:cubicBezTo>
                  <a:pt x="1088744" y="519453"/>
                  <a:pt x="1086876" y="520247"/>
                  <a:pt x="1086876" y="521037"/>
                </a:cubicBezTo>
                <a:cubicBezTo>
                  <a:pt x="1086876" y="521037"/>
                  <a:pt x="1088744" y="521828"/>
                  <a:pt x="1088744" y="522618"/>
                </a:cubicBezTo>
                <a:cubicBezTo>
                  <a:pt x="1089679" y="522618"/>
                  <a:pt x="1089679" y="524199"/>
                  <a:pt x="1090614" y="524199"/>
                </a:cubicBezTo>
                <a:lnTo>
                  <a:pt x="1092485" y="522618"/>
                </a:lnTo>
                <a:cubicBezTo>
                  <a:pt x="1092485" y="523409"/>
                  <a:pt x="1093417" y="524993"/>
                  <a:pt x="1094352" y="524993"/>
                </a:cubicBezTo>
                <a:cubicBezTo>
                  <a:pt x="1094352" y="524199"/>
                  <a:pt x="1095288" y="523409"/>
                  <a:pt x="1096223" y="523409"/>
                </a:cubicBezTo>
                <a:cubicBezTo>
                  <a:pt x="1096223" y="523409"/>
                  <a:pt x="1098090" y="522618"/>
                  <a:pt x="1098090" y="521828"/>
                </a:cubicBezTo>
                <a:lnTo>
                  <a:pt x="1097155" y="520247"/>
                </a:lnTo>
                <a:close/>
                <a:moveTo>
                  <a:pt x="1124262" y="524993"/>
                </a:moveTo>
                <a:lnTo>
                  <a:pt x="1122395" y="523409"/>
                </a:lnTo>
                <a:cubicBezTo>
                  <a:pt x="1122395" y="523409"/>
                  <a:pt x="1120524" y="524993"/>
                  <a:pt x="1120524" y="524199"/>
                </a:cubicBezTo>
                <a:cubicBezTo>
                  <a:pt x="1119589" y="524199"/>
                  <a:pt x="1119589" y="522618"/>
                  <a:pt x="1118653" y="522618"/>
                </a:cubicBezTo>
                <a:lnTo>
                  <a:pt x="1116786" y="524199"/>
                </a:lnTo>
                <a:cubicBezTo>
                  <a:pt x="1115851" y="524199"/>
                  <a:pt x="1115851" y="522618"/>
                  <a:pt x="1114916" y="522618"/>
                </a:cubicBezTo>
                <a:cubicBezTo>
                  <a:pt x="1114916" y="521828"/>
                  <a:pt x="1113980" y="521037"/>
                  <a:pt x="1113045" y="520247"/>
                </a:cubicBezTo>
                <a:cubicBezTo>
                  <a:pt x="1113045" y="520247"/>
                  <a:pt x="1112113" y="519453"/>
                  <a:pt x="1112113" y="518663"/>
                </a:cubicBezTo>
                <a:cubicBezTo>
                  <a:pt x="1112113" y="518663"/>
                  <a:pt x="1113980" y="517873"/>
                  <a:pt x="1113980" y="517082"/>
                </a:cubicBezTo>
                <a:cubicBezTo>
                  <a:pt x="1113980" y="517082"/>
                  <a:pt x="1112113" y="516292"/>
                  <a:pt x="1112113" y="515498"/>
                </a:cubicBezTo>
                <a:lnTo>
                  <a:pt x="1111178" y="513917"/>
                </a:lnTo>
                <a:lnTo>
                  <a:pt x="1108372" y="515498"/>
                </a:lnTo>
                <a:cubicBezTo>
                  <a:pt x="1108372" y="515498"/>
                  <a:pt x="1110242" y="516292"/>
                  <a:pt x="1110242" y="517082"/>
                </a:cubicBezTo>
                <a:cubicBezTo>
                  <a:pt x="1109307" y="517082"/>
                  <a:pt x="1109307" y="517873"/>
                  <a:pt x="1108372" y="518663"/>
                </a:cubicBezTo>
                <a:lnTo>
                  <a:pt x="1106504" y="519453"/>
                </a:lnTo>
                <a:cubicBezTo>
                  <a:pt x="1106504" y="520247"/>
                  <a:pt x="1107437" y="521828"/>
                  <a:pt x="1107437" y="521828"/>
                </a:cubicBezTo>
                <a:cubicBezTo>
                  <a:pt x="1108372" y="521828"/>
                  <a:pt x="1109307" y="520247"/>
                  <a:pt x="1110242" y="520247"/>
                </a:cubicBezTo>
                <a:lnTo>
                  <a:pt x="1111178" y="521828"/>
                </a:lnTo>
                <a:cubicBezTo>
                  <a:pt x="1112113" y="522618"/>
                  <a:pt x="1112113" y="523409"/>
                  <a:pt x="1113045" y="523409"/>
                </a:cubicBezTo>
                <a:cubicBezTo>
                  <a:pt x="1113045" y="524199"/>
                  <a:pt x="1113980" y="524993"/>
                  <a:pt x="1114916" y="525783"/>
                </a:cubicBezTo>
                <a:lnTo>
                  <a:pt x="1115851" y="527364"/>
                </a:lnTo>
                <a:cubicBezTo>
                  <a:pt x="1116786" y="527364"/>
                  <a:pt x="1117718" y="525783"/>
                  <a:pt x="1118653" y="525783"/>
                </a:cubicBezTo>
                <a:lnTo>
                  <a:pt x="1119589" y="527364"/>
                </a:lnTo>
                <a:cubicBezTo>
                  <a:pt x="1120524" y="527364"/>
                  <a:pt x="1121459" y="526573"/>
                  <a:pt x="1122395" y="526573"/>
                </a:cubicBezTo>
                <a:lnTo>
                  <a:pt x="1123327" y="528154"/>
                </a:lnTo>
                <a:cubicBezTo>
                  <a:pt x="1123327" y="527364"/>
                  <a:pt x="1125197" y="527364"/>
                  <a:pt x="1125197" y="526573"/>
                </a:cubicBezTo>
                <a:cubicBezTo>
                  <a:pt x="1126132" y="526573"/>
                  <a:pt x="1124262" y="524993"/>
                  <a:pt x="1124262" y="524993"/>
                </a:cubicBezTo>
                <a:close/>
                <a:moveTo>
                  <a:pt x="1156042" y="501261"/>
                </a:moveTo>
                <a:lnTo>
                  <a:pt x="1154172" y="499681"/>
                </a:lnTo>
                <a:lnTo>
                  <a:pt x="1152301" y="501261"/>
                </a:lnTo>
                <a:cubicBezTo>
                  <a:pt x="1151369" y="501261"/>
                  <a:pt x="1150434" y="502052"/>
                  <a:pt x="1150434" y="502845"/>
                </a:cubicBezTo>
                <a:lnTo>
                  <a:pt x="1151369" y="504426"/>
                </a:lnTo>
                <a:cubicBezTo>
                  <a:pt x="1152301" y="504426"/>
                  <a:pt x="1153236" y="506007"/>
                  <a:pt x="1153236" y="506007"/>
                </a:cubicBezTo>
                <a:cubicBezTo>
                  <a:pt x="1153236" y="506007"/>
                  <a:pt x="1155107" y="505217"/>
                  <a:pt x="1155107" y="504426"/>
                </a:cubicBezTo>
                <a:cubicBezTo>
                  <a:pt x="1156042" y="504426"/>
                  <a:pt x="1156974" y="503636"/>
                  <a:pt x="1156974" y="503636"/>
                </a:cubicBezTo>
                <a:cubicBezTo>
                  <a:pt x="1156974" y="502845"/>
                  <a:pt x="1156042" y="502052"/>
                  <a:pt x="1156042" y="501261"/>
                </a:cubicBezTo>
                <a:close/>
                <a:moveTo>
                  <a:pt x="1179408" y="520247"/>
                </a:moveTo>
                <a:cubicBezTo>
                  <a:pt x="1179408" y="521037"/>
                  <a:pt x="1180343" y="521037"/>
                  <a:pt x="1180343" y="521828"/>
                </a:cubicBezTo>
                <a:cubicBezTo>
                  <a:pt x="1180343" y="522618"/>
                  <a:pt x="1178473" y="522618"/>
                  <a:pt x="1178473" y="523409"/>
                </a:cubicBezTo>
                <a:lnTo>
                  <a:pt x="1180343" y="524993"/>
                </a:lnTo>
                <a:cubicBezTo>
                  <a:pt x="1180343" y="524993"/>
                  <a:pt x="1181278" y="526573"/>
                  <a:pt x="1182211" y="526573"/>
                </a:cubicBezTo>
                <a:cubicBezTo>
                  <a:pt x="1182211" y="526573"/>
                  <a:pt x="1183146" y="525783"/>
                  <a:pt x="1184081" y="524993"/>
                </a:cubicBezTo>
                <a:cubicBezTo>
                  <a:pt x="1184081" y="524993"/>
                  <a:pt x="1182211" y="524199"/>
                  <a:pt x="1182211" y="523409"/>
                </a:cubicBezTo>
                <a:lnTo>
                  <a:pt x="1184081" y="522618"/>
                </a:lnTo>
                <a:cubicBezTo>
                  <a:pt x="1185016" y="521828"/>
                  <a:pt x="1185952" y="521037"/>
                  <a:pt x="1186884" y="521037"/>
                </a:cubicBezTo>
                <a:cubicBezTo>
                  <a:pt x="1185952" y="520247"/>
                  <a:pt x="1185016" y="519453"/>
                  <a:pt x="1185016" y="519453"/>
                </a:cubicBezTo>
                <a:cubicBezTo>
                  <a:pt x="1184081" y="518663"/>
                  <a:pt x="1184081" y="517873"/>
                  <a:pt x="1183146" y="517082"/>
                </a:cubicBezTo>
                <a:cubicBezTo>
                  <a:pt x="1182211" y="517873"/>
                  <a:pt x="1182211" y="518663"/>
                  <a:pt x="1181278" y="518663"/>
                </a:cubicBezTo>
                <a:cubicBezTo>
                  <a:pt x="1181278" y="518663"/>
                  <a:pt x="1179408" y="519453"/>
                  <a:pt x="1179408" y="520247"/>
                </a:cubicBezTo>
                <a:close/>
                <a:moveTo>
                  <a:pt x="1185952" y="509962"/>
                </a:moveTo>
                <a:cubicBezTo>
                  <a:pt x="1185952" y="509172"/>
                  <a:pt x="1185016" y="508381"/>
                  <a:pt x="1185016" y="508381"/>
                </a:cubicBezTo>
                <a:cubicBezTo>
                  <a:pt x="1185016" y="507591"/>
                  <a:pt x="1186884" y="507591"/>
                  <a:pt x="1186884" y="506797"/>
                </a:cubicBezTo>
                <a:cubicBezTo>
                  <a:pt x="1185952" y="506797"/>
                  <a:pt x="1185952" y="505217"/>
                  <a:pt x="1185016" y="505217"/>
                </a:cubicBezTo>
                <a:lnTo>
                  <a:pt x="1183146" y="506007"/>
                </a:lnTo>
                <a:cubicBezTo>
                  <a:pt x="1183146" y="506797"/>
                  <a:pt x="1181278" y="507591"/>
                  <a:pt x="1181278" y="507591"/>
                </a:cubicBezTo>
                <a:cubicBezTo>
                  <a:pt x="1181278" y="508381"/>
                  <a:pt x="1182211" y="509172"/>
                  <a:pt x="1183146" y="509172"/>
                </a:cubicBezTo>
                <a:cubicBezTo>
                  <a:pt x="1182211" y="509962"/>
                  <a:pt x="1180343" y="509962"/>
                  <a:pt x="1180343" y="510753"/>
                </a:cubicBezTo>
                <a:lnTo>
                  <a:pt x="1182211" y="512337"/>
                </a:lnTo>
                <a:cubicBezTo>
                  <a:pt x="1182211" y="512337"/>
                  <a:pt x="1184081" y="510753"/>
                  <a:pt x="1184081" y="511546"/>
                </a:cubicBezTo>
                <a:cubicBezTo>
                  <a:pt x="1185016" y="511546"/>
                  <a:pt x="1185016" y="513127"/>
                  <a:pt x="1185952" y="513127"/>
                </a:cubicBezTo>
                <a:cubicBezTo>
                  <a:pt x="1185952" y="512337"/>
                  <a:pt x="1187819" y="512337"/>
                  <a:pt x="1187819" y="511546"/>
                </a:cubicBezTo>
                <a:cubicBezTo>
                  <a:pt x="1187819" y="510753"/>
                  <a:pt x="1185952" y="509962"/>
                  <a:pt x="1185952" y="509962"/>
                </a:cubicBezTo>
                <a:close/>
                <a:moveTo>
                  <a:pt x="1202774" y="513127"/>
                </a:moveTo>
                <a:cubicBezTo>
                  <a:pt x="1201839" y="513127"/>
                  <a:pt x="1201839" y="511546"/>
                  <a:pt x="1200906" y="511546"/>
                </a:cubicBezTo>
                <a:lnTo>
                  <a:pt x="1199036" y="513127"/>
                </a:lnTo>
                <a:cubicBezTo>
                  <a:pt x="1199036" y="512976"/>
                  <a:pt x="1198954" y="512932"/>
                  <a:pt x="1198844" y="512925"/>
                </a:cubicBezTo>
                <a:cubicBezTo>
                  <a:pt x="1198104" y="512094"/>
                  <a:pt x="1198028" y="510753"/>
                  <a:pt x="1197165" y="510753"/>
                </a:cubicBezTo>
                <a:lnTo>
                  <a:pt x="1195298" y="512337"/>
                </a:lnTo>
                <a:lnTo>
                  <a:pt x="1197165" y="513917"/>
                </a:lnTo>
                <a:cubicBezTo>
                  <a:pt x="1197165" y="513917"/>
                  <a:pt x="1198378" y="512900"/>
                  <a:pt x="1198844" y="512925"/>
                </a:cubicBezTo>
                <a:cubicBezTo>
                  <a:pt x="1198907" y="512995"/>
                  <a:pt x="1198964" y="513067"/>
                  <a:pt x="1199036" y="513127"/>
                </a:cubicBezTo>
                <a:cubicBezTo>
                  <a:pt x="1199971" y="513127"/>
                  <a:pt x="1199971" y="513917"/>
                  <a:pt x="1200906" y="514708"/>
                </a:cubicBezTo>
                <a:lnTo>
                  <a:pt x="1201839" y="516292"/>
                </a:lnTo>
                <a:cubicBezTo>
                  <a:pt x="1202774" y="516292"/>
                  <a:pt x="1204644" y="514708"/>
                  <a:pt x="1204644" y="514708"/>
                </a:cubicBezTo>
                <a:cubicBezTo>
                  <a:pt x="1204644" y="514708"/>
                  <a:pt x="1202774" y="513917"/>
                  <a:pt x="1202774" y="513127"/>
                </a:cubicBezTo>
                <a:close/>
                <a:moveTo>
                  <a:pt x="1207447" y="518663"/>
                </a:moveTo>
                <a:cubicBezTo>
                  <a:pt x="1206515" y="518663"/>
                  <a:pt x="1205580" y="520247"/>
                  <a:pt x="1205580" y="520247"/>
                </a:cubicBezTo>
                <a:cubicBezTo>
                  <a:pt x="1204644" y="519453"/>
                  <a:pt x="1204644" y="518663"/>
                  <a:pt x="1203709" y="517873"/>
                </a:cubicBezTo>
                <a:cubicBezTo>
                  <a:pt x="1202774" y="518663"/>
                  <a:pt x="1200906" y="520247"/>
                  <a:pt x="1199971" y="521037"/>
                </a:cubicBezTo>
                <a:cubicBezTo>
                  <a:pt x="1199971" y="521037"/>
                  <a:pt x="1200906" y="521828"/>
                  <a:pt x="1200906" y="522618"/>
                </a:cubicBezTo>
                <a:cubicBezTo>
                  <a:pt x="1201839" y="523409"/>
                  <a:pt x="1203709" y="524993"/>
                  <a:pt x="1204644" y="525783"/>
                </a:cubicBezTo>
                <a:cubicBezTo>
                  <a:pt x="1205580" y="524993"/>
                  <a:pt x="1207447" y="524199"/>
                  <a:pt x="1208382" y="523409"/>
                </a:cubicBezTo>
                <a:cubicBezTo>
                  <a:pt x="1208382" y="522618"/>
                  <a:pt x="1206515" y="521828"/>
                  <a:pt x="1206515" y="521828"/>
                </a:cubicBezTo>
                <a:cubicBezTo>
                  <a:pt x="1207447" y="521037"/>
                  <a:pt x="1209318" y="521037"/>
                  <a:pt x="1209318" y="520247"/>
                </a:cubicBezTo>
                <a:cubicBezTo>
                  <a:pt x="1209318" y="519453"/>
                  <a:pt x="1207447" y="519453"/>
                  <a:pt x="1207447" y="518663"/>
                </a:cubicBezTo>
                <a:close/>
                <a:moveTo>
                  <a:pt x="1252311" y="517082"/>
                </a:moveTo>
                <a:lnTo>
                  <a:pt x="1250444" y="518663"/>
                </a:lnTo>
                <a:cubicBezTo>
                  <a:pt x="1249509" y="519453"/>
                  <a:pt x="1249509" y="519453"/>
                  <a:pt x="1248574" y="520247"/>
                </a:cubicBezTo>
                <a:cubicBezTo>
                  <a:pt x="1247638" y="519453"/>
                  <a:pt x="1247638" y="518663"/>
                  <a:pt x="1246703" y="517873"/>
                </a:cubicBezTo>
                <a:cubicBezTo>
                  <a:pt x="1246703" y="518663"/>
                  <a:pt x="1244836" y="519453"/>
                  <a:pt x="1244836" y="519453"/>
                </a:cubicBezTo>
                <a:cubicBezTo>
                  <a:pt x="1244836" y="520247"/>
                  <a:pt x="1245768" y="521037"/>
                  <a:pt x="1246703" y="521037"/>
                </a:cubicBezTo>
                <a:cubicBezTo>
                  <a:pt x="1246703" y="521828"/>
                  <a:pt x="1247638" y="523409"/>
                  <a:pt x="1247638" y="523409"/>
                </a:cubicBezTo>
                <a:cubicBezTo>
                  <a:pt x="1248574" y="523409"/>
                  <a:pt x="1249509" y="521828"/>
                  <a:pt x="1250444" y="521828"/>
                </a:cubicBezTo>
                <a:cubicBezTo>
                  <a:pt x="1250444" y="522618"/>
                  <a:pt x="1251376" y="522618"/>
                  <a:pt x="1251376" y="523409"/>
                </a:cubicBezTo>
                <a:cubicBezTo>
                  <a:pt x="1252311" y="524199"/>
                  <a:pt x="1252311" y="524993"/>
                  <a:pt x="1253247" y="524993"/>
                </a:cubicBezTo>
                <a:cubicBezTo>
                  <a:pt x="1254182" y="525783"/>
                  <a:pt x="1254182" y="526573"/>
                  <a:pt x="1255117" y="527364"/>
                </a:cubicBezTo>
                <a:cubicBezTo>
                  <a:pt x="1255117" y="526573"/>
                  <a:pt x="1256985" y="526573"/>
                  <a:pt x="1256985" y="525783"/>
                </a:cubicBezTo>
                <a:lnTo>
                  <a:pt x="1255117" y="524199"/>
                </a:lnTo>
                <a:cubicBezTo>
                  <a:pt x="1255117" y="523409"/>
                  <a:pt x="1254182" y="522618"/>
                  <a:pt x="1253247" y="521828"/>
                </a:cubicBezTo>
                <a:cubicBezTo>
                  <a:pt x="1253247" y="521828"/>
                  <a:pt x="1252311" y="521037"/>
                  <a:pt x="1252311" y="520247"/>
                </a:cubicBezTo>
                <a:lnTo>
                  <a:pt x="1254182" y="519453"/>
                </a:lnTo>
                <a:cubicBezTo>
                  <a:pt x="1254182" y="518663"/>
                  <a:pt x="1253247" y="517082"/>
                  <a:pt x="1252311" y="517082"/>
                </a:cubicBezTo>
                <a:close/>
                <a:moveTo>
                  <a:pt x="1257920" y="505217"/>
                </a:moveTo>
                <a:cubicBezTo>
                  <a:pt x="1257920" y="504426"/>
                  <a:pt x="1256985" y="504426"/>
                  <a:pt x="1256985" y="503636"/>
                </a:cubicBezTo>
                <a:cubicBezTo>
                  <a:pt x="1256053" y="503636"/>
                  <a:pt x="1254182" y="504426"/>
                  <a:pt x="1254182" y="505217"/>
                </a:cubicBezTo>
                <a:cubicBezTo>
                  <a:pt x="1254182" y="505217"/>
                  <a:pt x="1256053" y="506007"/>
                  <a:pt x="1256053" y="506797"/>
                </a:cubicBezTo>
                <a:cubicBezTo>
                  <a:pt x="1256985" y="506797"/>
                  <a:pt x="1256985" y="508381"/>
                  <a:pt x="1257920" y="508381"/>
                </a:cubicBezTo>
                <a:cubicBezTo>
                  <a:pt x="1257920" y="508381"/>
                  <a:pt x="1258855" y="509962"/>
                  <a:pt x="1259790" y="509962"/>
                </a:cubicBezTo>
                <a:cubicBezTo>
                  <a:pt x="1259790" y="509962"/>
                  <a:pt x="1260726" y="509172"/>
                  <a:pt x="1261658" y="509172"/>
                </a:cubicBezTo>
                <a:cubicBezTo>
                  <a:pt x="1260726" y="507591"/>
                  <a:pt x="1258855" y="506797"/>
                  <a:pt x="1257920" y="505217"/>
                </a:cubicBezTo>
                <a:close/>
                <a:moveTo>
                  <a:pt x="1277548" y="512337"/>
                </a:moveTo>
                <a:cubicBezTo>
                  <a:pt x="1277548" y="511546"/>
                  <a:pt x="1276613" y="510753"/>
                  <a:pt x="1275677" y="510753"/>
                </a:cubicBezTo>
                <a:cubicBezTo>
                  <a:pt x="1275677" y="509962"/>
                  <a:pt x="1274745" y="509172"/>
                  <a:pt x="1274745" y="508381"/>
                </a:cubicBezTo>
                <a:lnTo>
                  <a:pt x="1276613" y="507591"/>
                </a:lnTo>
                <a:cubicBezTo>
                  <a:pt x="1276613" y="506797"/>
                  <a:pt x="1275677" y="506007"/>
                  <a:pt x="1274745" y="506007"/>
                </a:cubicBezTo>
                <a:cubicBezTo>
                  <a:pt x="1274745" y="505217"/>
                  <a:pt x="1272875" y="506797"/>
                  <a:pt x="1272875" y="506797"/>
                </a:cubicBezTo>
                <a:cubicBezTo>
                  <a:pt x="1271939" y="506797"/>
                  <a:pt x="1271939" y="506007"/>
                  <a:pt x="1271004" y="505217"/>
                </a:cubicBezTo>
                <a:cubicBezTo>
                  <a:pt x="1271004" y="504426"/>
                  <a:pt x="1270072" y="503636"/>
                  <a:pt x="1270072" y="503636"/>
                </a:cubicBezTo>
                <a:cubicBezTo>
                  <a:pt x="1269137" y="503636"/>
                  <a:pt x="1268202" y="504426"/>
                  <a:pt x="1267266" y="504426"/>
                </a:cubicBezTo>
                <a:cubicBezTo>
                  <a:pt x="1267266" y="504426"/>
                  <a:pt x="1266334" y="503636"/>
                  <a:pt x="1266334" y="502845"/>
                </a:cubicBezTo>
                <a:cubicBezTo>
                  <a:pt x="1266334" y="503636"/>
                  <a:pt x="1264464" y="503636"/>
                  <a:pt x="1264464" y="504426"/>
                </a:cubicBezTo>
                <a:cubicBezTo>
                  <a:pt x="1263528" y="504426"/>
                  <a:pt x="1265399" y="506007"/>
                  <a:pt x="1265399" y="506007"/>
                </a:cubicBezTo>
                <a:cubicBezTo>
                  <a:pt x="1266334" y="506797"/>
                  <a:pt x="1266334" y="507591"/>
                  <a:pt x="1267266" y="507591"/>
                </a:cubicBezTo>
                <a:cubicBezTo>
                  <a:pt x="1267266" y="508381"/>
                  <a:pt x="1268202" y="509962"/>
                  <a:pt x="1269137" y="509962"/>
                </a:cubicBezTo>
                <a:cubicBezTo>
                  <a:pt x="1269137" y="509962"/>
                  <a:pt x="1270072" y="508381"/>
                  <a:pt x="1271004" y="508381"/>
                </a:cubicBezTo>
                <a:cubicBezTo>
                  <a:pt x="1271004" y="508381"/>
                  <a:pt x="1271939" y="509962"/>
                  <a:pt x="1272875" y="509962"/>
                </a:cubicBezTo>
                <a:lnTo>
                  <a:pt x="1273810" y="511546"/>
                </a:lnTo>
                <a:cubicBezTo>
                  <a:pt x="1273810" y="512337"/>
                  <a:pt x="1271939" y="513127"/>
                  <a:pt x="1271939" y="513127"/>
                </a:cubicBezTo>
                <a:cubicBezTo>
                  <a:pt x="1271939" y="513917"/>
                  <a:pt x="1272875" y="514708"/>
                  <a:pt x="1273810" y="514708"/>
                </a:cubicBezTo>
                <a:cubicBezTo>
                  <a:pt x="1273810" y="515498"/>
                  <a:pt x="1274745" y="516292"/>
                  <a:pt x="1274745" y="517082"/>
                </a:cubicBezTo>
                <a:lnTo>
                  <a:pt x="1277548" y="515498"/>
                </a:lnTo>
                <a:cubicBezTo>
                  <a:pt x="1277548" y="514708"/>
                  <a:pt x="1275677" y="513917"/>
                  <a:pt x="1275677" y="513917"/>
                </a:cubicBezTo>
                <a:cubicBezTo>
                  <a:pt x="1275677" y="513127"/>
                  <a:pt x="1277548" y="513127"/>
                  <a:pt x="1277548" y="512337"/>
                </a:cubicBezTo>
                <a:close/>
                <a:moveTo>
                  <a:pt x="1285102" y="499038"/>
                </a:moveTo>
                <a:cubicBezTo>
                  <a:pt x="1284680" y="499303"/>
                  <a:pt x="1283156" y="499885"/>
                  <a:pt x="1283156" y="500471"/>
                </a:cubicBezTo>
                <a:cubicBezTo>
                  <a:pt x="1283156" y="500471"/>
                  <a:pt x="1285027" y="501261"/>
                  <a:pt x="1285027" y="502052"/>
                </a:cubicBezTo>
                <a:cubicBezTo>
                  <a:pt x="1285027" y="501261"/>
                  <a:pt x="1286894" y="501261"/>
                  <a:pt x="1286894" y="500471"/>
                </a:cubicBezTo>
                <a:cubicBezTo>
                  <a:pt x="1286894" y="500471"/>
                  <a:pt x="1285313" y="499775"/>
                  <a:pt x="1285102" y="499038"/>
                </a:cubicBezTo>
                <a:close/>
                <a:moveTo>
                  <a:pt x="1300914" y="505217"/>
                </a:moveTo>
                <a:cubicBezTo>
                  <a:pt x="1300914" y="506007"/>
                  <a:pt x="1299982" y="506007"/>
                  <a:pt x="1299046" y="506797"/>
                </a:cubicBezTo>
                <a:cubicBezTo>
                  <a:pt x="1299046" y="506007"/>
                  <a:pt x="1298111" y="505217"/>
                  <a:pt x="1297176" y="505217"/>
                </a:cubicBezTo>
                <a:cubicBezTo>
                  <a:pt x="1297176" y="504426"/>
                  <a:pt x="1296241" y="503636"/>
                  <a:pt x="1296241" y="503636"/>
                </a:cubicBezTo>
                <a:cubicBezTo>
                  <a:pt x="1295308" y="502845"/>
                  <a:pt x="1295308" y="501261"/>
                  <a:pt x="1294373" y="501261"/>
                </a:cubicBezTo>
                <a:cubicBezTo>
                  <a:pt x="1293438" y="501261"/>
                  <a:pt x="1292503" y="502845"/>
                  <a:pt x="1292503" y="502845"/>
                </a:cubicBezTo>
                <a:cubicBezTo>
                  <a:pt x="1291567" y="502845"/>
                  <a:pt x="1291567" y="501261"/>
                  <a:pt x="1290635" y="501261"/>
                </a:cubicBezTo>
                <a:lnTo>
                  <a:pt x="1288765" y="502052"/>
                </a:lnTo>
                <a:cubicBezTo>
                  <a:pt x="1288765" y="502845"/>
                  <a:pt x="1290635" y="503636"/>
                  <a:pt x="1290635" y="504426"/>
                </a:cubicBezTo>
                <a:lnTo>
                  <a:pt x="1291567" y="506007"/>
                </a:lnTo>
                <a:cubicBezTo>
                  <a:pt x="1292503" y="506007"/>
                  <a:pt x="1293438" y="504426"/>
                  <a:pt x="1294373" y="504426"/>
                </a:cubicBezTo>
                <a:lnTo>
                  <a:pt x="1295308" y="506007"/>
                </a:lnTo>
                <a:cubicBezTo>
                  <a:pt x="1296241" y="506797"/>
                  <a:pt x="1296241" y="508381"/>
                  <a:pt x="1297176" y="508381"/>
                </a:cubicBezTo>
                <a:lnTo>
                  <a:pt x="1299046" y="506797"/>
                </a:lnTo>
                <a:cubicBezTo>
                  <a:pt x="1299982" y="506797"/>
                  <a:pt x="1300914" y="508381"/>
                  <a:pt x="1300914" y="508381"/>
                </a:cubicBezTo>
                <a:cubicBezTo>
                  <a:pt x="1300914" y="508381"/>
                  <a:pt x="1302784" y="507591"/>
                  <a:pt x="1302784" y="506797"/>
                </a:cubicBezTo>
                <a:cubicBezTo>
                  <a:pt x="1302784" y="506797"/>
                  <a:pt x="1300914" y="506007"/>
                  <a:pt x="1300914" y="505217"/>
                </a:cubicBezTo>
                <a:close/>
                <a:moveTo>
                  <a:pt x="1313066" y="511546"/>
                </a:moveTo>
                <a:lnTo>
                  <a:pt x="1312131" y="509962"/>
                </a:lnTo>
                <a:cubicBezTo>
                  <a:pt x="1311195" y="509962"/>
                  <a:pt x="1310263" y="511546"/>
                  <a:pt x="1309328" y="510753"/>
                </a:cubicBezTo>
                <a:cubicBezTo>
                  <a:pt x="1309328" y="510753"/>
                  <a:pt x="1308393" y="512337"/>
                  <a:pt x="1307457" y="512337"/>
                </a:cubicBezTo>
                <a:lnTo>
                  <a:pt x="1306522" y="510753"/>
                </a:lnTo>
                <a:cubicBezTo>
                  <a:pt x="1305587" y="510753"/>
                  <a:pt x="1304655" y="511546"/>
                  <a:pt x="1303720" y="512337"/>
                </a:cubicBezTo>
                <a:cubicBezTo>
                  <a:pt x="1304655" y="512337"/>
                  <a:pt x="1304655" y="513917"/>
                  <a:pt x="1305587" y="513917"/>
                </a:cubicBezTo>
                <a:cubicBezTo>
                  <a:pt x="1306522" y="513917"/>
                  <a:pt x="1307457" y="512337"/>
                  <a:pt x="1307457" y="512337"/>
                </a:cubicBezTo>
                <a:cubicBezTo>
                  <a:pt x="1308393" y="512337"/>
                  <a:pt x="1308393" y="513917"/>
                  <a:pt x="1309328" y="513917"/>
                </a:cubicBezTo>
                <a:cubicBezTo>
                  <a:pt x="1310263" y="514708"/>
                  <a:pt x="1311195" y="513127"/>
                  <a:pt x="1311195" y="513127"/>
                </a:cubicBezTo>
                <a:cubicBezTo>
                  <a:pt x="1312131" y="513127"/>
                  <a:pt x="1312131" y="514708"/>
                  <a:pt x="1313066" y="514708"/>
                </a:cubicBezTo>
                <a:cubicBezTo>
                  <a:pt x="1314001" y="514708"/>
                  <a:pt x="1314001" y="513127"/>
                  <a:pt x="1314936" y="513127"/>
                </a:cubicBezTo>
                <a:cubicBezTo>
                  <a:pt x="1314936" y="513127"/>
                  <a:pt x="1314001" y="512337"/>
                  <a:pt x="1313066" y="511546"/>
                </a:cubicBezTo>
                <a:close/>
                <a:moveTo>
                  <a:pt x="1330329" y="493672"/>
                </a:moveTo>
                <a:cubicBezTo>
                  <a:pt x="1330471" y="493918"/>
                  <a:pt x="1330518" y="494163"/>
                  <a:pt x="1330619" y="494409"/>
                </a:cubicBezTo>
                <a:lnTo>
                  <a:pt x="1330930" y="494145"/>
                </a:lnTo>
                <a:cubicBezTo>
                  <a:pt x="1330930" y="494145"/>
                  <a:pt x="1330682" y="493934"/>
                  <a:pt x="1330329" y="493672"/>
                </a:cubicBezTo>
                <a:close/>
                <a:moveTo>
                  <a:pt x="1335550" y="488712"/>
                </a:moveTo>
                <a:cubicBezTo>
                  <a:pt x="1335396" y="489465"/>
                  <a:pt x="1333733" y="490189"/>
                  <a:pt x="1333733" y="490189"/>
                </a:cubicBezTo>
                <a:cubicBezTo>
                  <a:pt x="1333733" y="490942"/>
                  <a:pt x="1335396" y="490995"/>
                  <a:pt x="1335550" y="491685"/>
                </a:cubicBezTo>
                <a:cubicBezTo>
                  <a:pt x="1335704" y="490995"/>
                  <a:pt x="1337367" y="490942"/>
                  <a:pt x="1337367" y="490189"/>
                </a:cubicBezTo>
                <a:cubicBezTo>
                  <a:pt x="1337367" y="490189"/>
                  <a:pt x="1335704" y="489465"/>
                  <a:pt x="1335550" y="488712"/>
                </a:cubicBezTo>
                <a:close/>
                <a:moveTo>
                  <a:pt x="1335550" y="494116"/>
                </a:moveTo>
                <a:cubicBezTo>
                  <a:pt x="1335997" y="493927"/>
                  <a:pt x="1336432" y="493732"/>
                  <a:pt x="1336432" y="493351"/>
                </a:cubicBezTo>
                <a:cubicBezTo>
                  <a:pt x="1337323" y="493351"/>
                  <a:pt x="1335711" y="492633"/>
                  <a:pt x="1335550" y="491880"/>
                </a:cubicBezTo>
                <a:cubicBezTo>
                  <a:pt x="1335389" y="492633"/>
                  <a:pt x="1333780" y="493351"/>
                  <a:pt x="1334668" y="493351"/>
                </a:cubicBezTo>
                <a:cubicBezTo>
                  <a:pt x="1334668" y="493732"/>
                  <a:pt x="1335103" y="493927"/>
                  <a:pt x="1335550" y="494116"/>
                </a:cubicBezTo>
                <a:close/>
                <a:moveTo>
                  <a:pt x="1334668" y="496516"/>
                </a:moveTo>
                <a:cubicBezTo>
                  <a:pt x="1334668" y="496894"/>
                  <a:pt x="1335103" y="497089"/>
                  <a:pt x="1335550" y="497281"/>
                </a:cubicBezTo>
                <a:cubicBezTo>
                  <a:pt x="1335997" y="497089"/>
                  <a:pt x="1336432" y="496894"/>
                  <a:pt x="1336432" y="496516"/>
                </a:cubicBezTo>
                <a:cubicBezTo>
                  <a:pt x="1336432" y="496516"/>
                  <a:pt x="1335997" y="496327"/>
                  <a:pt x="1335550" y="496050"/>
                </a:cubicBezTo>
                <a:cubicBezTo>
                  <a:pt x="1335103" y="496327"/>
                  <a:pt x="1334668" y="496516"/>
                  <a:pt x="1334668" y="496516"/>
                </a:cubicBezTo>
                <a:close/>
                <a:moveTo>
                  <a:pt x="1336539" y="506007"/>
                </a:moveTo>
                <a:cubicBezTo>
                  <a:pt x="1336539" y="506007"/>
                  <a:pt x="1338406" y="504426"/>
                  <a:pt x="1337474" y="504426"/>
                </a:cubicBezTo>
                <a:lnTo>
                  <a:pt x="1337424" y="504382"/>
                </a:lnTo>
                <a:cubicBezTo>
                  <a:pt x="1337408" y="504395"/>
                  <a:pt x="1337367" y="504426"/>
                  <a:pt x="1337367" y="504426"/>
                </a:cubicBezTo>
                <a:cubicBezTo>
                  <a:pt x="1336561" y="504426"/>
                  <a:pt x="1335758" y="503252"/>
                  <a:pt x="1335550" y="502927"/>
                </a:cubicBezTo>
                <a:cubicBezTo>
                  <a:pt x="1335345" y="503252"/>
                  <a:pt x="1334542" y="504426"/>
                  <a:pt x="1333733" y="504426"/>
                </a:cubicBezTo>
                <a:cubicBezTo>
                  <a:pt x="1333733" y="504426"/>
                  <a:pt x="1333692" y="504395"/>
                  <a:pt x="1333680" y="504382"/>
                </a:cubicBezTo>
                <a:lnTo>
                  <a:pt x="1333629" y="504426"/>
                </a:lnTo>
                <a:cubicBezTo>
                  <a:pt x="1332694" y="504426"/>
                  <a:pt x="1334564" y="506007"/>
                  <a:pt x="1334564" y="506007"/>
                </a:cubicBezTo>
                <a:cubicBezTo>
                  <a:pt x="1334564" y="506797"/>
                  <a:pt x="1332694" y="506797"/>
                  <a:pt x="1332694" y="507591"/>
                </a:cubicBezTo>
                <a:cubicBezTo>
                  <a:pt x="1333217" y="507591"/>
                  <a:pt x="1333450" y="508085"/>
                  <a:pt x="1333714" y="508520"/>
                </a:cubicBezTo>
                <a:cubicBezTo>
                  <a:pt x="1333957" y="508007"/>
                  <a:pt x="1334190" y="507591"/>
                  <a:pt x="1334668" y="507591"/>
                </a:cubicBezTo>
                <a:cubicBezTo>
                  <a:pt x="1334974" y="507591"/>
                  <a:pt x="1335279" y="507764"/>
                  <a:pt x="1335550" y="507994"/>
                </a:cubicBezTo>
                <a:cubicBezTo>
                  <a:pt x="1335824" y="507764"/>
                  <a:pt x="1336126" y="507591"/>
                  <a:pt x="1336432" y="507591"/>
                </a:cubicBezTo>
                <a:cubicBezTo>
                  <a:pt x="1336914" y="507591"/>
                  <a:pt x="1337147" y="508007"/>
                  <a:pt x="1337386" y="508520"/>
                </a:cubicBezTo>
                <a:cubicBezTo>
                  <a:pt x="1337654" y="508085"/>
                  <a:pt x="1337883" y="507591"/>
                  <a:pt x="1338406" y="507591"/>
                </a:cubicBezTo>
                <a:cubicBezTo>
                  <a:pt x="1338406" y="506797"/>
                  <a:pt x="1336539" y="506797"/>
                  <a:pt x="1336539" y="506007"/>
                </a:cubicBezTo>
                <a:close/>
                <a:moveTo>
                  <a:pt x="1340173" y="494145"/>
                </a:moveTo>
                <a:lnTo>
                  <a:pt x="1340485" y="494409"/>
                </a:lnTo>
                <a:cubicBezTo>
                  <a:pt x="1340585" y="494163"/>
                  <a:pt x="1340629" y="493918"/>
                  <a:pt x="1340774" y="493672"/>
                </a:cubicBezTo>
                <a:cubicBezTo>
                  <a:pt x="1340418" y="493934"/>
                  <a:pt x="1340173" y="494145"/>
                  <a:pt x="1340173" y="494145"/>
                </a:cubicBezTo>
                <a:close/>
                <a:moveTo>
                  <a:pt x="1364578" y="510753"/>
                </a:moveTo>
                <a:lnTo>
                  <a:pt x="1363643" y="512337"/>
                </a:lnTo>
                <a:cubicBezTo>
                  <a:pt x="1362711" y="512337"/>
                  <a:pt x="1361775" y="510753"/>
                  <a:pt x="1361775" y="510753"/>
                </a:cubicBezTo>
                <a:cubicBezTo>
                  <a:pt x="1360840" y="511546"/>
                  <a:pt x="1359905" y="509962"/>
                  <a:pt x="1358969" y="509962"/>
                </a:cubicBezTo>
                <a:lnTo>
                  <a:pt x="1358034" y="511546"/>
                </a:lnTo>
                <a:cubicBezTo>
                  <a:pt x="1357102" y="512337"/>
                  <a:pt x="1356167" y="513127"/>
                  <a:pt x="1356167" y="513127"/>
                </a:cubicBezTo>
                <a:cubicBezTo>
                  <a:pt x="1357102" y="513127"/>
                  <a:pt x="1357102" y="514708"/>
                  <a:pt x="1358034" y="514708"/>
                </a:cubicBezTo>
                <a:cubicBezTo>
                  <a:pt x="1358969" y="514708"/>
                  <a:pt x="1358969" y="513127"/>
                  <a:pt x="1359905" y="513127"/>
                </a:cubicBezTo>
                <a:cubicBezTo>
                  <a:pt x="1359905" y="513127"/>
                  <a:pt x="1360840" y="514708"/>
                  <a:pt x="1361775" y="513917"/>
                </a:cubicBezTo>
                <a:cubicBezTo>
                  <a:pt x="1362711" y="513917"/>
                  <a:pt x="1362711" y="512337"/>
                  <a:pt x="1363643" y="512337"/>
                </a:cubicBezTo>
                <a:cubicBezTo>
                  <a:pt x="1363643" y="512337"/>
                  <a:pt x="1364578" y="513917"/>
                  <a:pt x="1365513" y="513917"/>
                </a:cubicBezTo>
                <a:cubicBezTo>
                  <a:pt x="1366448" y="513917"/>
                  <a:pt x="1366448" y="512337"/>
                  <a:pt x="1367384" y="512337"/>
                </a:cubicBezTo>
                <a:cubicBezTo>
                  <a:pt x="1366448" y="511546"/>
                  <a:pt x="1365513" y="510753"/>
                  <a:pt x="1364578" y="510753"/>
                </a:cubicBezTo>
                <a:close/>
                <a:moveTo>
                  <a:pt x="1380468" y="501261"/>
                </a:moveTo>
                <a:cubicBezTo>
                  <a:pt x="1379533" y="501261"/>
                  <a:pt x="1379533" y="502845"/>
                  <a:pt x="1378597" y="502845"/>
                </a:cubicBezTo>
                <a:cubicBezTo>
                  <a:pt x="1378597" y="502845"/>
                  <a:pt x="1377665" y="501261"/>
                  <a:pt x="1376730" y="501261"/>
                </a:cubicBezTo>
                <a:cubicBezTo>
                  <a:pt x="1375795" y="501261"/>
                  <a:pt x="1375795" y="502845"/>
                  <a:pt x="1374860" y="503636"/>
                </a:cubicBezTo>
                <a:cubicBezTo>
                  <a:pt x="1374860" y="503636"/>
                  <a:pt x="1373924" y="504426"/>
                  <a:pt x="1373924" y="505217"/>
                </a:cubicBezTo>
                <a:cubicBezTo>
                  <a:pt x="1372989" y="505217"/>
                  <a:pt x="1372057" y="506007"/>
                  <a:pt x="1372057" y="506797"/>
                </a:cubicBezTo>
                <a:cubicBezTo>
                  <a:pt x="1371122" y="506007"/>
                  <a:pt x="1370186" y="506007"/>
                  <a:pt x="1370186" y="505217"/>
                </a:cubicBezTo>
                <a:cubicBezTo>
                  <a:pt x="1370186" y="506007"/>
                  <a:pt x="1368316" y="506797"/>
                  <a:pt x="1368316" y="506797"/>
                </a:cubicBezTo>
                <a:cubicBezTo>
                  <a:pt x="1368316" y="507591"/>
                  <a:pt x="1370186" y="508381"/>
                  <a:pt x="1370186" y="508381"/>
                </a:cubicBezTo>
                <a:cubicBezTo>
                  <a:pt x="1370186" y="508381"/>
                  <a:pt x="1371122" y="506797"/>
                  <a:pt x="1372057" y="506797"/>
                </a:cubicBezTo>
                <a:lnTo>
                  <a:pt x="1373924" y="508381"/>
                </a:lnTo>
                <a:cubicBezTo>
                  <a:pt x="1374860" y="508381"/>
                  <a:pt x="1374860" y="506797"/>
                  <a:pt x="1375795" y="506007"/>
                </a:cubicBezTo>
                <a:lnTo>
                  <a:pt x="1376730" y="504426"/>
                </a:lnTo>
                <a:cubicBezTo>
                  <a:pt x="1377665" y="504426"/>
                  <a:pt x="1378597" y="506007"/>
                  <a:pt x="1379533" y="506007"/>
                </a:cubicBezTo>
                <a:lnTo>
                  <a:pt x="1380468" y="504426"/>
                </a:lnTo>
                <a:cubicBezTo>
                  <a:pt x="1380468" y="503636"/>
                  <a:pt x="1382339" y="502845"/>
                  <a:pt x="1382339" y="502052"/>
                </a:cubicBezTo>
                <a:lnTo>
                  <a:pt x="1380468" y="501261"/>
                </a:lnTo>
                <a:close/>
                <a:moveTo>
                  <a:pt x="1386001" y="499038"/>
                </a:moveTo>
                <a:cubicBezTo>
                  <a:pt x="1385790" y="499775"/>
                  <a:pt x="1384206" y="500471"/>
                  <a:pt x="1384206" y="500471"/>
                </a:cubicBezTo>
                <a:cubicBezTo>
                  <a:pt x="1384206" y="501261"/>
                  <a:pt x="1386076" y="501261"/>
                  <a:pt x="1386076" y="502052"/>
                </a:cubicBezTo>
                <a:cubicBezTo>
                  <a:pt x="1386076" y="501261"/>
                  <a:pt x="1387944" y="500471"/>
                  <a:pt x="1387944" y="500471"/>
                </a:cubicBezTo>
                <a:cubicBezTo>
                  <a:pt x="1387944" y="499885"/>
                  <a:pt x="1386420" y="499303"/>
                  <a:pt x="1386001" y="499038"/>
                </a:cubicBezTo>
                <a:close/>
                <a:moveTo>
                  <a:pt x="1406640" y="504426"/>
                </a:moveTo>
                <a:cubicBezTo>
                  <a:pt x="1406640" y="503636"/>
                  <a:pt x="1404769" y="503636"/>
                  <a:pt x="1404769" y="502845"/>
                </a:cubicBezTo>
                <a:cubicBezTo>
                  <a:pt x="1404769" y="503636"/>
                  <a:pt x="1403834" y="504426"/>
                  <a:pt x="1403834" y="504426"/>
                </a:cubicBezTo>
                <a:cubicBezTo>
                  <a:pt x="1402899" y="504426"/>
                  <a:pt x="1401967" y="503636"/>
                  <a:pt x="1401031" y="503636"/>
                </a:cubicBezTo>
                <a:cubicBezTo>
                  <a:pt x="1401031" y="503636"/>
                  <a:pt x="1400096" y="504426"/>
                  <a:pt x="1400096" y="505217"/>
                </a:cubicBezTo>
                <a:cubicBezTo>
                  <a:pt x="1399161" y="506007"/>
                  <a:pt x="1399161" y="506797"/>
                  <a:pt x="1398225" y="506797"/>
                </a:cubicBezTo>
                <a:cubicBezTo>
                  <a:pt x="1398225" y="506797"/>
                  <a:pt x="1396358" y="505217"/>
                  <a:pt x="1396358" y="506007"/>
                </a:cubicBezTo>
                <a:cubicBezTo>
                  <a:pt x="1395423" y="506007"/>
                  <a:pt x="1394488" y="506797"/>
                  <a:pt x="1394488" y="507591"/>
                </a:cubicBezTo>
                <a:lnTo>
                  <a:pt x="1396358" y="508381"/>
                </a:lnTo>
                <a:cubicBezTo>
                  <a:pt x="1396358" y="509172"/>
                  <a:pt x="1395423" y="509962"/>
                  <a:pt x="1395423" y="510753"/>
                </a:cubicBezTo>
                <a:cubicBezTo>
                  <a:pt x="1394488" y="510753"/>
                  <a:pt x="1393552" y="511546"/>
                  <a:pt x="1393552" y="512337"/>
                </a:cubicBezTo>
                <a:cubicBezTo>
                  <a:pt x="1393552" y="513127"/>
                  <a:pt x="1395423" y="513127"/>
                  <a:pt x="1395423" y="513917"/>
                </a:cubicBezTo>
                <a:cubicBezTo>
                  <a:pt x="1395423" y="513917"/>
                  <a:pt x="1393552" y="514708"/>
                  <a:pt x="1393552" y="515498"/>
                </a:cubicBezTo>
                <a:lnTo>
                  <a:pt x="1396358" y="517082"/>
                </a:lnTo>
                <a:cubicBezTo>
                  <a:pt x="1396358" y="516292"/>
                  <a:pt x="1397293" y="515498"/>
                  <a:pt x="1397293" y="514708"/>
                </a:cubicBezTo>
                <a:cubicBezTo>
                  <a:pt x="1398225" y="514708"/>
                  <a:pt x="1399161" y="513917"/>
                  <a:pt x="1399161" y="513127"/>
                </a:cubicBezTo>
                <a:cubicBezTo>
                  <a:pt x="1399161" y="513127"/>
                  <a:pt x="1397293" y="512337"/>
                  <a:pt x="1397293" y="511546"/>
                </a:cubicBezTo>
                <a:lnTo>
                  <a:pt x="1398225" y="509962"/>
                </a:lnTo>
                <a:cubicBezTo>
                  <a:pt x="1399161" y="509962"/>
                  <a:pt x="1400096" y="508381"/>
                  <a:pt x="1400096" y="508381"/>
                </a:cubicBezTo>
                <a:cubicBezTo>
                  <a:pt x="1401031" y="508381"/>
                  <a:pt x="1401967" y="509962"/>
                  <a:pt x="1401967" y="509962"/>
                </a:cubicBezTo>
                <a:cubicBezTo>
                  <a:pt x="1402899" y="509962"/>
                  <a:pt x="1403834" y="508381"/>
                  <a:pt x="1403834" y="507591"/>
                </a:cubicBezTo>
                <a:cubicBezTo>
                  <a:pt x="1404769" y="507591"/>
                  <a:pt x="1404769" y="506797"/>
                  <a:pt x="1405704" y="506007"/>
                </a:cubicBezTo>
                <a:cubicBezTo>
                  <a:pt x="1405704" y="506007"/>
                  <a:pt x="1407575" y="504426"/>
                  <a:pt x="1406640" y="504426"/>
                </a:cubicBezTo>
                <a:close/>
                <a:moveTo>
                  <a:pt x="1414116" y="503636"/>
                </a:moveTo>
                <a:cubicBezTo>
                  <a:pt x="1414116" y="504426"/>
                  <a:pt x="1413180" y="504426"/>
                  <a:pt x="1413180" y="505217"/>
                </a:cubicBezTo>
                <a:cubicBezTo>
                  <a:pt x="1412248" y="506797"/>
                  <a:pt x="1410378" y="507591"/>
                  <a:pt x="1409442" y="509172"/>
                </a:cubicBezTo>
                <a:cubicBezTo>
                  <a:pt x="1410378" y="509172"/>
                  <a:pt x="1411313" y="509962"/>
                  <a:pt x="1411313" y="509962"/>
                </a:cubicBezTo>
                <a:cubicBezTo>
                  <a:pt x="1412248" y="509962"/>
                  <a:pt x="1413180" y="508381"/>
                  <a:pt x="1413180" y="508381"/>
                </a:cubicBezTo>
                <a:cubicBezTo>
                  <a:pt x="1414116" y="508381"/>
                  <a:pt x="1414116" y="506797"/>
                  <a:pt x="1415051" y="506797"/>
                </a:cubicBezTo>
                <a:cubicBezTo>
                  <a:pt x="1415051" y="506007"/>
                  <a:pt x="1416921" y="505217"/>
                  <a:pt x="1416921" y="505217"/>
                </a:cubicBezTo>
                <a:cubicBezTo>
                  <a:pt x="1416921" y="504426"/>
                  <a:pt x="1415051" y="503636"/>
                  <a:pt x="1414116" y="503636"/>
                </a:cubicBezTo>
                <a:close/>
                <a:moveTo>
                  <a:pt x="1424397" y="517873"/>
                </a:moveTo>
                <a:cubicBezTo>
                  <a:pt x="1423462" y="518663"/>
                  <a:pt x="1423462" y="519453"/>
                  <a:pt x="1422527" y="520247"/>
                </a:cubicBezTo>
                <a:cubicBezTo>
                  <a:pt x="1421594" y="519453"/>
                  <a:pt x="1421594" y="519453"/>
                  <a:pt x="1420659" y="518663"/>
                </a:cubicBezTo>
                <a:lnTo>
                  <a:pt x="1418789" y="517082"/>
                </a:lnTo>
                <a:cubicBezTo>
                  <a:pt x="1417853" y="517082"/>
                  <a:pt x="1416921" y="518663"/>
                  <a:pt x="1416921" y="519453"/>
                </a:cubicBezTo>
                <a:lnTo>
                  <a:pt x="1418789" y="520247"/>
                </a:lnTo>
                <a:cubicBezTo>
                  <a:pt x="1418789" y="521037"/>
                  <a:pt x="1417853" y="521828"/>
                  <a:pt x="1417853" y="521828"/>
                </a:cubicBezTo>
                <a:cubicBezTo>
                  <a:pt x="1416921" y="522618"/>
                  <a:pt x="1415986" y="523409"/>
                  <a:pt x="1415986" y="524199"/>
                </a:cubicBezTo>
                <a:lnTo>
                  <a:pt x="1414116" y="525783"/>
                </a:lnTo>
                <a:cubicBezTo>
                  <a:pt x="1414116" y="526573"/>
                  <a:pt x="1415986" y="526573"/>
                  <a:pt x="1415986" y="527364"/>
                </a:cubicBezTo>
                <a:cubicBezTo>
                  <a:pt x="1416921" y="526573"/>
                  <a:pt x="1416921" y="525783"/>
                  <a:pt x="1417853" y="524993"/>
                </a:cubicBezTo>
                <a:cubicBezTo>
                  <a:pt x="1418789" y="524993"/>
                  <a:pt x="1418789" y="524199"/>
                  <a:pt x="1419724" y="523409"/>
                </a:cubicBezTo>
                <a:cubicBezTo>
                  <a:pt x="1419724" y="522618"/>
                  <a:pt x="1420659" y="522618"/>
                  <a:pt x="1420659" y="521828"/>
                </a:cubicBezTo>
                <a:cubicBezTo>
                  <a:pt x="1421594" y="521828"/>
                  <a:pt x="1422527" y="523409"/>
                  <a:pt x="1423462" y="523409"/>
                </a:cubicBezTo>
                <a:cubicBezTo>
                  <a:pt x="1423462" y="523409"/>
                  <a:pt x="1424397" y="521828"/>
                  <a:pt x="1424397" y="521037"/>
                </a:cubicBezTo>
                <a:cubicBezTo>
                  <a:pt x="1425332" y="521037"/>
                  <a:pt x="1426268" y="520247"/>
                  <a:pt x="1426268" y="519453"/>
                </a:cubicBezTo>
                <a:cubicBezTo>
                  <a:pt x="1426268" y="519453"/>
                  <a:pt x="1424397" y="518663"/>
                  <a:pt x="1424397" y="517873"/>
                </a:cubicBezTo>
                <a:close/>
                <a:moveTo>
                  <a:pt x="1463653" y="518663"/>
                </a:moveTo>
                <a:cubicBezTo>
                  <a:pt x="1463653" y="519453"/>
                  <a:pt x="1461786" y="519453"/>
                  <a:pt x="1461786" y="520247"/>
                </a:cubicBezTo>
                <a:cubicBezTo>
                  <a:pt x="1461786" y="521037"/>
                  <a:pt x="1463653" y="521037"/>
                  <a:pt x="1464588" y="521828"/>
                </a:cubicBezTo>
                <a:cubicBezTo>
                  <a:pt x="1464588" y="521828"/>
                  <a:pt x="1462718" y="522618"/>
                  <a:pt x="1462718" y="523409"/>
                </a:cubicBezTo>
                <a:cubicBezTo>
                  <a:pt x="1463653" y="524199"/>
                  <a:pt x="1465524" y="524993"/>
                  <a:pt x="1466459" y="525783"/>
                </a:cubicBezTo>
                <a:cubicBezTo>
                  <a:pt x="1467394" y="524993"/>
                  <a:pt x="1469262" y="523409"/>
                  <a:pt x="1470197" y="522618"/>
                </a:cubicBezTo>
                <a:cubicBezTo>
                  <a:pt x="1470197" y="521828"/>
                  <a:pt x="1471132" y="521037"/>
                  <a:pt x="1471132" y="521037"/>
                </a:cubicBezTo>
                <a:cubicBezTo>
                  <a:pt x="1470197" y="520247"/>
                  <a:pt x="1468326" y="518663"/>
                  <a:pt x="1467394" y="517873"/>
                </a:cubicBezTo>
                <a:cubicBezTo>
                  <a:pt x="1466459" y="518663"/>
                  <a:pt x="1466459" y="519453"/>
                  <a:pt x="1465524" y="520247"/>
                </a:cubicBezTo>
                <a:cubicBezTo>
                  <a:pt x="1465524" y="520247"/>
                  <a:pt x="1464588" y="518663"/>
                  <a:pt x="1463653" y="518663"/>
                </a:cubicBezTo>
                <a:close/>
                <a:moveTo>
                  <a:pt x="1473935" y="510753"/>
                </a:moveTo>
                <a:cubicBezTo>
                  <a:pt x="1473072" y="510753"/>
                  <a:pt x="1472996" y="512094"/>
                  <a:pt x="1472256" y="512925"/>
                </a:cubicBezTo>
                <a:cubicBezTo>
                  <a:pt x="1472146" y="512932"/>
                  <a:pt x="1472067" y="512976"/>
                  <a:pt x="1472067" y="513127"/>
                </a:cubicBezTo>
                <a:lnTo>
                  <a:pt x="1470197" y="511546"/>
                </a:lnTo>
                <a:cubicBezTo>
                  <a:pt x="1469262" y="511546"/>
                  <a:pt x="1469262" y="513127"/>
                  <a:pt x="1468326" y="513127"/>
                </a:cubicBezTo>
                <a:cubicBezTo>
                  <a:pt x="1468326" y="513917"/>
                  <a:pt x="1466459" y="514708"/>
                  <a:pt x="1466459" y="514708"/>
                </a:cubicBezTo>
                <a:cubicBezTo>
                  <a:pt x="1466459" y="514708"/>
                  <a:pt x="1468326" y="516292"/>
                  <a:pt x="1469262" y="516292"/>
                </a:cubicBezTo>
                <a:lnTo>
                  <a:pt x="1470197" y="514708"/>
                </a:lnTo>
                <a:cubicBezTo>
                  <a:pt x="1471132" y="513917"/>
                  <a:pt x="1471132" y="513127"/>
                  <a:pt x="1472067" y="513127"/>
                </a:cubicBezTo>
                <a:cubicBezTo>
                  <a:pt x="1472137" y="513067"/>
                  <a:pt x="1472193" y="512995"/>
                  <a:pt x="1472256" y="512925"/>
                </a:cubicBezTo>
                <a:cubicBezTo>
                  <a:pt x="1472722" y="512897"/>
                  <a:pt x="1473935" y="513917"/>
                  <a:pt x="1473935" y="513917"/>
                </a:cubicBezTo>
                <a:lnTo>
                  <a:pt x="1475805" y="512337"/>
                </a:lnTo>
                <a:lnTo>
                  <a:pt x="1473935" y="510753"/>
                </a:lnTo>
                <a:close/>
                <a:moveTo>
                  <a:pt x="1487954" y="509172"/>
                </a:moveTo>
                <a:cubicBezTo>
                  <a:pt x="1488890" y="509172"/>
                  <a:pt x="1489825" y="508381"/>
                  <a:pt x="1489825" y="507591"/>
                </a:cubicBezTo>
                <a:cubicBezTo>
                  <a:pt x="1489825" y="507591"/>
                  <a:pt x="1487954" y="506797"/>
                  <a:pt x="1487954" y="506007"/>
                </a:cubicBezTo>
                <a:lnTo>
                  <a:pt x="1486087" y="505217"/>
                </a:lnTo>
                <a:cubicBezTo>
                  <a:pt x="1485152" y="505217"/>
                  <a:pt x="1485152" y="506797"/>
                  <a:pt x="1484216" y="506797"/>
                </a:cubicBezTo>
                <a:cubicBezTo>
                  <a:pt x="1484216" y="507591"/>
                  <a:pt x="1486087" y="507591"/>
                  <a:pt x="1486087" y="508381"/>
                </a:cubicBezTo>
                <a:cubicBezTo>
                  <a:pt x="1486087" y="508381"/>
                  <a:pt x="1485152" y="509172"/>
                  <a:pt x="1485152" y="509962"/>
                </a:cubicBezTo>
                <a:cubicBezTo>
                  <a:pt x="1485152" y="509962"/>
                  <a:pt x="1483281" y="510753"/>
                  <a:pt x="1483281" y="511546"/>
                </a:cubicBezTo>
                <a:cubicBezTo>
                  <a:pt x="1483281" y="512337"/>
                  <a:pt x="1485152" y="512337"/>
                  <a:pt x="1485152" y="513127"/>
                </a:cubicBezTo>
                <a:cubicBezTo>
                  <a:pt x="1486087" y="513127"/>
                  <a:pt x="1486087" y="511546"/>
                  <a:pt x="1487019" y="511546"/>
                </a:cubicBezTo>
                <a:cubicBezTo>
                  <a:pt x="1487019" y="510753"/>
                  <a:pt x="1488890" y="512337"/>
                  <a:pt x="1488890" y="512337"/>
                </a:cubicBezTo>
                <a:lnTo>
                  <a:pt x="1490760" y="510753"/>
                </a:lnTo>
                <a:cubicBezTo>
                  <a:pt x="1490760" y="509962"/>
                  <a:pt x="1488890" y="509962"/>
                  <a:pt x="1487954" y="509172"/>
                </a:cubicBezTo>
                <a:close/>
                <a:moveTo>
                  <a:pt x="1490760" y="521828"/>
                </a:moveTo>
                <a:cubicBezTo>
                  <a:pt x="1490760" y="521037"/>
                  <a:pt x="1491695" y="521037"/>
                  <a:pt x="1491695" y="520247"/>
                </a:cubicBezTo>
                <a:cubicBezTo>
                  <a:pt x="1491695" y="519453"/>
                  <a:pt x="1489825" y="518663"/>
                  <a:pt x="1489825" y="518663"/>
                </a:cubicBezTo>
                <a:cubicBezTo>
                  <a:pt x="1488890" y="518663"/>
                  <a:pt x="1488890" y="517873"/>
                  <a:pt x="1487954" y="517082"/>
                </a:cubicBezTo>
                <a:cubicBezTo>
                  <a:pt x="1487019" y="517873"/>
                  <a:pt x="1487019" y="518663"/>
                  <a:pt x="1486087" y="519453"/>
                </a:cubicBezTo>
                <a:cubicBezTo>
                  <a:pt x="1486087" y="519453"/>
                  <a:pt x="1485152" y="520247"/>
                  <a:pt x="1484216" y="521037"/>
                </a:cubicBezTo>
                <a:cubicBezTo>
                  <a:pt x="1485152" y="521037"/>
                  <a:pt x="1486087" y="521828"/>
                  <a:pt x="1487019" y="522618"/>
                </a:cubicBezTo>
                <a:lnTo>
                  <a:pt x="1488890" y="523409"/>
                </a:lnTo>
                <a:cubicBezTo>
                  <a:pt x="1488890" y="524199"/>
                  <a:pt x="1487019" y="524993"/>
                  <a:pt x="1487019" y="524993"/>
                </a:cubicBezTo>
                <a:cubicBezTo>
                  <a:pt x="1487954" y="525783"/>
                  <a:pt x="1488890" y="526573"/>
                  <a:pt x="1488890" y="526573"/>
                </a:cubicBezTo>
                <a:cubicBezTo>
                  <a:pt x="1489825" y="526573"/>
                  <a:pt x="1490760" y="524993"/>
                  <a:pt x="1490760" y="524993"/>
                </a:cubicBezTo>
                <a:lnTo>
                  <a:pt x="1492627" y="523409"/>
                </a:lnTo>
                <a:cubicBezTo>
                  <a:pt x="1492627" y="522618"/>
                  <a:pt x="1490760" y="522618"/>
                  <a:pt x="1490760" y="521828"/>
                </a:cubicBezTo>
                <a:close/>
                <a:moveTo>
                  <a:pt x="1518799" y="501261"/>
                </a:moveTo>
                <a:lnTo>
                  <a:pt x="1516929" y="499681"/>
                </a:lnTo>
                <a:lnTo>
                  <a:pt x="1515061" y="501261"/>
                </a:lnTo>
                <a:cubicBezTo>
                  <a:pt x="1515061" y="502052"/>
                  <a:pt x="1514126" y="502845"/>
                  <a:pt x="1514126" y="503636"/>
                </a:cubicBezTo>
                <a:cubicBezTo>
                  <a:pt x="1514126" y="503636"/>
                  <a:pt x="1515061" y="504426"/>
                  <a:pt x="1515996" y="504426"/>
                </a:cubicBezTo>
                <a:cubicBezTo>
                  <a:pt x="1515996" y="505217"/>
                  <a:pt x="1517864" y="506007"/>
                  <a:pt x="1517864" y="506007"/>
                </a:cubicBezTo>
                <a:cubicBezTo>
                  <a:pt x="1517864" y="506007"/>
                  <a:pt x="1518799" y="504426"/>
                  <a:pt x="1519734" y="504426"/>
                </a:cubicBezTo>
                <a:lnTo>
                  <a:pt x="1520670" y="502845"/>
                </a:lnTo>
                <a:cubicBezTo>
                  <a:pt x="1520670" y="502052"/>
                  <a:pt x="1519734" y="501261"/>
                  <a:pt x="1518799" y="501261"/>
                </a:cubicBezTo>
                <a:close/>
                <a:moveTo>
                  <a:pt x="1562728" y="518663"/>
                </a:moveTo>
                <a:cubicBezTo>
                  <a:pt x="1561793" y="517873"/>
                  <a:pt x="1561793" y="517082"/>
                  <a:pt x="1560861" y="517082"/>
                </a:cubicBezTo>
                <a:cubicBezTo>
                  <a:pt x="1560861" y="516292"/>
                  <a:pt x="1562728" y="515498"/>
                  <a:pt x="1562728" y="515498"/>
                </a:cubicBezTo>
                <a:lnTo>
                  <a:pt x="1559926" y="513917"/>
                </a:lnTo>
                <a:lnTo>
                  <a:pt x="1558990" y="515498"/>
                </a:lnTo>
                <a:cubicBezTo>
                  <a:pt x="1558990" y="516292"/>
                  <a:pt x="1557120" y="517082"/>
                  <a:pt x="1557120" y="517082"/>
                </a:cubicBezTo>
                <a:cubicBezTo>
                  <a:pt x="1557120" y="517873"/>
                  <a:pt x="1558990" y="518663"/>
                  <a:pt x="1558990" y="518663"/>
                </a:cubicBezTo>
                <a:cubicBezTo>
                  <a:pt x="1558990" y="519453"/>
                  <a:pt x="1558055" y="520247"/>
                  <a:pt x="1558055" y="520247"/>
                </a:cubicBezTo>
                <a:cubicBezTo>
                  <a:pt x="1557120" y="521037"/>
                  <a:pt x="1556188" y="521828"/>
                  <a:pt x="1556188" y="522618"/>
                </a:cubicBezTo>
                <a:cubicBezTo>
                  <a:pt x="1555252" y="522618"/>
                  <a:pt x="1555252" y="524199"/>
                  <a:pt x="1554317" y="524199"/>
                </a:cubicBezTo>
                <a:lnTo>
                  <a:pt x="1552447" y="522618"/>
                </a:lnTo>
                <a:cubicBezTo>
                  <a:pt x="1551514" y="522618"/>
                  <a:pt x="1551514" y="524199"/>
                  <a:pt x="1550579" y="524199"/>
                </a:cubicBezTo>
                <a:cubicBezTo>
                  <a:pt x="1550579" y="524993"/>
                  <a:pt x="1548709" y="523409"/>
                  <a:pt x="1548709" y="523409"/>
                </a:cubicBezTo>
                <a:lnTo>
                  <a:pt x="1546838" y="524993"/>
                </a:lnTo>
                <a:cubicBezTo>
                  <a:pt x="1546838" y="524993"/>
                  <a:pt x="1544971" y="526573"/>
                  <a:pt x="1545906" y="526573"/>
                </a:cubicBezTo>
                <a:cubicBezTo>
                  <a:pt x="1545906" y="527364"/>
                  <a:pt x="1547773" y="527364"/>
                  <a:pt x="1547773" y="528154"/>
                </a:cubicBezTo>
                <a:lnTo>
                  <a:pt x="1548709" y="526573"/>
                </a:lnTo>
                <a:cubicBezTo>
                  <a:pt x="1549644" y="526573"/>
                  <a:pt x="1550579" y="527364"/>
                  <a:pt x="1551514" y="527364"/>
                </a:cubicBezTo>
                <a:lnTo>
                  <a:pt x="1552447" y="525783"/>
                </a:lnTo>
                <a:cubicBezTo>
                  <a:pt x="1553382" y="525783"/>
                  <a:pt x="1554317" y="527364"/>
                  <a:pt x="1555252" y="527364"/>
                </a:cubicBezTo>
                <a:lnTo>
                  <a:pt x="1556188" y="525783"/>
                </a:lnTo>
                <a:cubicBezTo>
                  <a:pt x="1557120" y="524993"/>
                  <a:pt x="1558055" y="524199"/>
                  <a:pt x="1558055" y="523409"/>
                </a:cubicBezTo>
                <a:cubicBezTo>
                  <a:pt x="1558990" y="523409"/>
                  <a:pt x="1558990" y="522618"/>
                  <a:pt x="1559926" y="521828"/>
                </a:cubicBezTo>
                <a:lnTo>
                  <a:pt x="1560861" y="520247"/>
                </a:lnTo>
                <a:cubicBezTo>
                  <a:pt x="1561793" y="520247"/>
                  <a:pt x="1562728" y="521828"/>
                  <a:pt x="1563663" y="521828"/>
                </a:cubicBezTo>
                <a:cubicBezTo>
                  <a:pt x="1563663" y="521828"/>
                  <a:pt x="1564599" y="520247"/>
                  <a:pt x="1564599" y="519453"/>
                </a:cubicBezTo>
                <a:lnTo>
                  <a:pt x="1562728" y="518663"/>
                </a:lnTo>
                <a:close/>
                <a:moveTo>
                  <a:pt x="1581424" y="519453"/>
                </a:moveTo>
                <a:lnTo>
                  <a:pt x="1580489" y="521037"/>
                </a:lnTo>
                <a:cubicBezTo>
                  <a:pt x="1579554" y="521037"/>
                  <a:pt x="1578618" y="520247"/>
                  <a:pt x="1577683" y="519453"/>
                </a:cubicBezTo>
                <a:cubicBezTo>
                  <a:pt x="1577683" y="519453"/>
                  <a:pt x="1576748" y="518663"/>
                  <a:pt x="1575816" y="518663"/>
                </a:cubicBezTo>
                <a:cubicBezTo>
                  <a:pt x="1576748" y="517873"/>
                  <a:pt x="1576748" y="517082"/>
                  <a:pt x="1577683" y="517082"/>
                </a:cubicBezTo>
                <a:cubicBezTo>
                  <a:pt x="1577683" y="516292"/>
                  <a:pt x="1579554" y="515498"/>
                  <a:pt x="1579554" y="514708"/>
                </a:cubicBezTo>
                <a:cubicBezTo>
                  <a:pt x="1579554" y="514708"/>
                  <a:pt x="1577683" y="513917"/>
                  <a:pt x="1576748" y="513917"/>
                </a:cubicBezTo>
                <a:cubicBezTo>
                  <a:pt x="1576748" y="513917"/>
                  <a:pt x="1575816" y="514708"/>
                  <a:pt x="1575816" y="515498"/>
                </a:cubicBezTo>
                <a:cubicBezTo>
                  <a:pt x="1575816" y="515498"/>
                  <a:pt x="1573945" y="516292"/>
                  <a:pt x="1573945" y="517082"/>
                </a:cubicBezTo>
                <a:cubicBezTo>
                  <a:pt x="1573945" y="517082"/>
                  <a:pt x="1575816" y="517873"/>
                  <a:pt x="1575816" y="518663"/>
                </a:cubicBezTo>
                <a:cubicBezTo>
                  <a:pt x="1575816" y="518663"/>
                  <a:pt x="1574880" y="519453"/>
                  <a:pt x="1573945" y="520247"/>
                </a:cubicBezTo>
                <a:lnTo>
                  <a:pt x="1573010" y="521828"/>
                </a:lnTo>
                <a:cubicBezTo>
                  <a:pt x="1573010" y="522618"/>
                  <a:pt x="1574880" y="523409"/>
                  <a:pt x="1574880" y="523409"/>
                </a:cubicBezTo>
                <a:cubicBezTo>
                  <a:pt x="1575816" y="523409"/>
                  <a:pt x="1576748" y="524199"/>
                  <a:pt x="1576748" y="524993"/>
                </a:cubicBezTo>
                <a:cubicBezTo>
                  <a:pt x="1577683" y="524993"/>
                  <a:pt x="1578618" y="523409"/>
                  <a:pt x="1578618" y="522618"/>
                </a:cubicBezTo>
                <a:lnTo>
                  <a:pt x="1580489" y="524199"/>
                </a:lnTo>
                <a:cubicBezTo>
                  <a:pt x="1581424" y="524199"/>
                  <a:pt x="1581424" y="522618"/>
                  <a:pt x="1582356" y="522618"/>
                </a:cubicBezTo>
                <a:cubicBezTo>
                  <a:pt x="1582356" y="521828"/>
                  <a:pt x="1584227" y="521037"/>
                  <a:pt x="1584227" y="521037"/>
                </a:cubicBezTo>
                <a:cubicBezTo>
                  <a:pt x="1584227" y="520247"/>
                  <a:pt x="1582356" y="519453"/>
                  <a:pt x="1581424" y="519453"/>
                </a:cubicBezTo>
                <a:close/>
                <a:moveTo>
                  <a:pt x="1589835" y="524993"/>
                </a:moveTo>
                <a:lnTo>
                  <a:pt x="1588900" y="526573"/>
                </a:lnTo>
                <a:cubicBezTo>
                  <a:pt x="1587965" y="526573"/>
                  <a:pt x="1587029" y="528154"/>
                  <a:pt x="1587029" y="528154"/>
                </a:cubicBezTo>
                <a:cubicBezTo>
                  <a:pt x="1586097" y="529738"/>
                  <a:pt x="1585162" y="530529"/>
                  <a:pt x="1583291" y="532109"/>
                </a:cubicBezTo>
                <a:cubicBezTo>
                  <a:pt x="1584227" y="532109"/>
                  <a:pt x="1585162" y="532900"/>
                  <a:pt x="1586097" y="532900"/>
                </a:cubicBezTo>
                <a:lnTo>
                  <a:pt x="1587029" y="531319"/>
                </a:lnTo>
                <a:cubicBezTo>
                  <a:pt x="1587965" y="531319"/>
                  <a:pt x="1588900" y="530529"/>
                  <a:pt x="1588900" y="529738"/>
                </a:cubicBezTo>
                <a:cubicBezTo>
                  <a:pt x="1589835" y="528154"/>
                  <a:pt x="1590767" y="527364"/>
                  <a:pt x="1592638" y="525783"/>
                </a:cubicBezTo>
                <a:cubicBezTo>
                  <a:pt x="1591703" y="525783"/>
                  <a:pt x="1590767" y="524993"/>
                  <a:pt x="1589835" y="524993"/>
                </a:cubicBezTo>
                <a:close/>
                <a:moveTo>
                  <a:pt x="1602919" y="510753"/>
                </a:moveTo>
                <a:lnTo>
                  <a:pt x="1601049" y="512337"/>
                </a:lnTo>
                <a:cubicBezTo>
                  <a:pt x="1601049" y="513127"/>
                  <a:pt x="1600117" y="513917"/>
                  <a:pt x="1600117" y="513917"/>
                </a:cubicBezTo>
                <a:cubicBezTo>
                  <a:pt x="1599182" y="514708"/>
                  <a:pt x="1598246" y="515498"/>
                  <a:pt x="1598246" y="516292"/>
                </a:cubicBezTo>
                <a:lnTo>
                  <a:pt x="1600117" y="517082"/>
                </a:lnTo>
                <a:cubicBezTo>
                  <a:pt x="1600117" y="517873"/>
                  <a:pt x="1599182" y="518663"/>
                  <a:pt x="1598246" y="519453"/>
                </a:cubicBezTo>
                <a:lnTo>
                  <a:pt x="1596376" y="517873"/>
                </a:lnTo>
                <a:cubicBezTo>
                  <a:pt x="1596376" y="517873"/>
                  <a:pt x="1595444" y="519453"/>
                  <a:pt x="1594508" y="519453"/>
                </a:cubicBezTo>
                <a:cubicBezTo>
                  <a:pt x="1594508" y="520247"/>
                  <a:pt x="1593573" y="521037"/>
                  <a:pt x="1593573" y="521037"/>
                </a:cubicBezTo>
                <a:cubicBezTo>
                  <a:pt x="1594508" y="521828"/>
                  <a:pt x="1596376" y="523409"/>
                  <a:pt x="1597311" y="524199"/>
                </a:cubicBezTo>
                <a:cubicBezTo>
                  <a:pt x="1598246" y="523409"/>
                  <a:pt x="1598246" y="522618"/>
                  <a:pt x="1599182" y="521828"/>
                </a:cubicBezTo>
                <a:lnTo>
                  <a:pt x="1601049" y="523409"/>
                </a:lnTo>
                <a:lnTo>
                  <a:pt x="1602919" y="521828"/>
                </a:lnTo>
                <a:cubicBezTo>
                  <a:pt x="1602919" y="521828"/>
                  <a:pt x="1600117" y="521037"/>
                  <a:pt x="1601049" y="520247"/>
                </a:cubicBezTo>
                <a:cubicBezTo>
                  <a:pt x="1601049" y="520247"/>
                  <a:pt x="1601984" y="519453"/>
                  <a:pt x="1601984" y="518663"/>
                </a:cubicBezTo>
                <a:cubicBezTo>
                  <a:pt x="1601984" y="518663"/>
                  <a:pt x="1600117" y="517873"/>
                  <a:pt x="1600117" y="517082"/>
                </a:cubicBezTo>
                <a:cubicBezTo>
                  <a:pt x="1600117" y="517082"/>
                  <a:pt x="1601049" y="516292"/>
                  <a:pt x="1601984" y="515498"/>
                </a:cubicBezTo>
                <a:lnTo>
                  <a:pt x="1602919" y="513917"/>
                </a:lnTo>
                <a:cubicBezTo>
                  <a:pt x="1603855" y="513127"/>
                  <a:pt x="1604790" y="512337"/>
                  <a:pt x="1604790" y="512337"/>
                </a:cubicBezTo>
                <a:cubicBezTo>
                  <a:pt x="1603855" y="511546"/>
                  <a:pt x="1603855" y="510753"/>
                  <a:pt x="1602919" y="510753"/>
                </a:cubicBezTo>
                <a:close/>
                <a:moveTo>
                  <a:pt x="1611334" y="519453"/>
                </a:moveTo>
                <a:cubicBezTo>
                  <a:pt x="1611334" y="518663"/>
                  <a:pt x="1609463" y="517873"/>
                  <a:pt x="1609463" y="517873"/>
                </a:cubicBezTo>
                <a:cubicBezTo>
                  <a:pt x="1608528" y="517873"/>
                  <a:pt x="1608528" y="519453"/>
                  <a:pt x="1607593" y="519453"/>
                </a:cubicBezTo>
                <a:cubicBezTo>
                  <a:pt x="1608528" y="520247"/>
                  <a:pt x="1610398" y="520247"/>
                  <a:pt x="1610398" y="521037"/>
                </a:cubicBezTo>
                <a:lnTo>
                  <a:pt x="1608528" y="522618"/>
                </a:lnTo>
                <a:lnTo>
                  <a:pt x="1610398" y="524199"/>
                </a:lnTo>
                <a:cubicBezTo>
                  <a:pt x="1611334" y="524199"/>
                  <a:pt x="1611334" y="522618"/>
                  <a:pt x="1612266" y="522618"/>
                </a:cubicBezTo>
                <a:cubicBezTo>
                  <a:pt x="1612266" y="521828"/>
                  <a:pt x="1614136" y="521037"/>
                  <a:pt x="1614136" y="520247"/>
                </a:cubicBezTo>
                <a:cubicBezTo>
                  <a:pt x="1614136" y="520247"/>
                  <a:pt x="1612266" y="519453"/>
                  <a:pt x="1611334" y="519453"/>
                </a:cubicBezTo>
                <a:close/>
                <a:moveTo>
                  <a:pt x="1623483" y="509962"/>
                </a:moveTo>
                <a:cubicBezTo>
                  <a:pt x="1622547" y="509962"/>
                  <a:pt x="1621612" y="508381"/>
                  <a:pt x="1621612" y="508381"/>
                </a:cubicBezTo>
                <a:cubicBezTo>
                  <a:pt x="1620677" y="508381"/>
                  <a:pt x="1620677" y="509962"/>
                  <a:pt x="1619745" y="509962"/>
                </a:cubicBezTo>
                <a:cubicBezTo>
                  <a:pt x="1618810" y="510753"/>
                  <a:pt x="1618810" y="511546"/>
                  <a:pt x="1617874" y="512337"/>
                </a:cubicBezTo>
                <a:cubicBezTo>
                  <a:pt x="1617874" y="512337"/>
                  <a:pt x="1616939" y="510753"/>
                  <a:pt x="1616007" y="510753"/>
                </a:cubicBezTo>
                <a:cubicBezTo>
                  <a:pt x="1615072" y="510753"/>
                  <a:pt x="1615072" y="512337"/>
                  <a:pt x="1614136" y="512337"/>
                </a:cubicBezTo>
                <a:cubicBezTo>
                  <a:pt x="1614136" y="513127"/>
                  <a:pt x="1612266" y="513917"/>
                  <a:pt x="1613201" y="513917"/>
                </a:cubicBezTo>
                <a:cubicBezTo>
                  <a:pt x="1613201" y="514708"/>
                  <a:pt x="1615072" y="515498"/>
                  <a:pt x="1615072" y="515498"/>
                </a:cubicBezTo>
                <a:lnTo>
                  <a:pt x="1616007" y="513917"/>
                </a:lnTo>
                <a:cubicBezTo>
                  <a:pt x="1616939" y="513917"/>
                  <a:pt x="1617874" y="515498"/>
                  <a:pt x="1618810" y="515498"/>
                </a:cubicBezTo>
                <a:cubicBezTo>
                  <a:pt x="1618810" y="515498"/>
                  <a:pt x="1619745" y="513917"/>
                  <a:pt x="1619745" y="513127"/>
                </a:cubicBezTo>
                <a:cubicBezTo>
                  <a:pt x="1620677" y="513127"/>
                  <a:pt x="1620677" y="511546"/>
                  <a:pt x="1621612" y="511546"/>
                </a:cubicBezTo>
                <a:cubicBezTo>
                  <a:pt x="1622547" y="511546"/>
                  <a:pt x="1623483" y="513127"/>
                  <a:pt x="1623483" y="513127"/>
                </a:cubicBezTo>
                <a:cubicBezTo>
                  <a:pt x="1624418" y="513127"/>
                  <a:pt x="1624418" y="511546"/>
                  <a:pt x="1625353" y="511546"/>
                </a:cubicBezTo>
                <a:cubicBezTo>
                  <a:pt x="1624418" y="510753"/>
                  <a:pt x="1624418" y="509962"/>
                  <a:pt x="1623483" y="509962"/>
                </a:cubicBezTo>
                <a:close/>
                <a:moveTo>
                  <a:pt x="1641240" y="518663"/>
                </a:moveTo>
                <a:cubicBezTo>
                  <a:pt x="1640308" y="520247"/>
                  <a:pt x="1639373" y="521037"/>
                  <a:pt x="1638437" y="522618"/>
                </a:cubicBezTo>
                <a:cubicBezTo>
                  <a:pt x="1637502" y="523409"/>
                  <a:pt x="1637502" y="523409"/>
                  <a:pt x="1636567" y="524199"/>
                </a:cubicBezTo>
                <a:cubicBezTo>
                  <a:pt x="1638437" y="524993"/>
                  <a:pt x="1639373" y="525783"/>
                  <a:pt x="1641240" y="526573"/>
                </a:cubicBezTo>
                <a:cubicBezTo>
                  <a:pt x="1641240" y="526573"/>
                  <a:pt x="1642175" y="525783"/>
                  <a:pt x="1642175" y="524993"/>
                </a:cubicBezTo>
                <a:cubicBezTo>
                  <a:pt x="1643111" y="524993"/>
                  <a:pt x="1640308" y="524199"/>
                  <a:pt x="1640308" y="524199"/>
                </a:cubicBezTo>
                <a:cubicBezTo>
                  <a:pt x="1640308" y="523409"/>
                  <a:pt x="1642175" y="522618"/>
                  <a:pt x="1642175" y="521828"/>
                </a:cubicBezTo>
                <a:cubicBezTo>
                  <a:pt x="1642175" y="521828"/>
                  <a:pt x="1644046" y="521037"/>
                  <a:pt x="1644046" y="520247"/>
                </a:cubicBezTo>
                <a:cubicBezTo>
                  <a:pt x="1644046" y="519453"/>
                  <a:pt x="1642175" y="519453"/>
                  <a:pt x="1641240" y="518663"/>
                </a:cubicBezTo>
                <a:close/>
                <a:moveTo>
                  <a:pt x="1661803" y="517873"/>
                </a:moveTo>
                <a:cubicBezTo>
                  <a:pt x="1661803" y="517873"/>
                  <a:pt x="1663674" y="517082"/>
                  <a:pt x="1663674" y="516292"/>
                </a:cubicBezTo>
                <a:cubicBezTo>
                  <a:pt x="1662739" y="516292"/>
                  <a:pt x="1661803" y="514708"/>
                  <a:pt x="1661803" y="514708"/>
                </a:cubicBezTo>
                <a:cubicBezTo>
                  <a:pt x="1660868" y="515498"/>
                  <a:pt x="1660868" y="516292"/>
                  <a:pt x="1659936" y="517082"/>
                </a:cubicBezTo>
                <a:cubicBezTo>
                  <a:pt x="1659936" y="517082"/>
                  <a:pt x="1658066" y="517873"/>
                  <a:pt x="1658066" y="518663"/>
                </a:cubicBezTo>
                <a:cubicBezTo>
                  <a:pt x="1658066" y="518663"/>
                  <a:pt x="1659936" y="519453"/>
                  <a:pt x="1660868" y="520247"/>
                </a:cubicBezTo>
                <a:cubicBezTo>
                  <a:pt x="1660868" y="520247"/>
                  <a:pt x="1659001" y="521037"/>
                  <a:pt x="1659001" y="521828"/>
                </a:cubicBezTo>
                <a:lnTo>
                  <a:pt x="1660868" y="523409"/>
                </a:lnTo>
                <a:cubicBezTo>
                  <a:pt x="1661803" y="522618"/>
                  <a:pt x="1662739" y="521828"/>
                  <a:pt x="1662739" y="521037"/>
                </a:cubicBezTo>
                <a:cubicBezTo>
                  <a:pt x="1662739" y="521037"/>
                  <a:pt x="1663674" y="520247"/>
                  <a:pt x="1664609" y="519453"/>
                </a:cubicBezTo>
                <a:cubicBezTo>
                  <a:pt x="1663674" y="518663"/>
                  <a:pt x="1661803" y="518663"/>
                  <a:pt x="1661803" y="517873"/>
                </a:cubicBezTo>
                <a:close/>
                <a:moveTo>
                  <a:pt x="1703865" y="519453"/>
                </a:moveTo>
                <a:cubicBezTo>
                  <a:pt x="1702930" y="519453"/>
                  <a:pt x="1701995" y="518663"/>
                  <a:pt x="1701059" y="518663"/>
                </a:cubicBezTo>
                <a:lnTo>
                  <a:pt x="1700127" y="520247"/>
                </a:lnTo>
                <a:cubicBezTo>
                  <a:pt x="1699192" y="520247"/>
                  <a:pt x="1699192" y="521828"/>
                  <a:pt x="1698257" y="521828"/>
                </a:cubicBezTo>
                <a:cubicBezTo>
                  <a:pt x="1698257" y="521828"/>
                  <a:pt x="1696386" y="520247"/>
                  <a:pt x="1696386" y="521037"/>
                </a:cubicBezTo>
                <a:cubicBezTo>
                  <a:pt x="1695451" y="521037"/>
                  <a:pt x="1694519" y="521828"/>
                  <a:pt x="1694519" y="522618"/>
                </a:cubicBezTo>
                <a:lnTo>
                  <a:pt x="1692648" y="524199"/>
                </a:lnTo>
                <a:cubicBezTo>
                  <a:pt x="1692648" y="524993"/>
                  <a:pt x="1694519" y="524993"/>
                  <a:pt x="1695451" y="525783"/>
                </a:cubicBezTo>
                <a:cubicBezTo>
                  <a:pt x="1695451" y="524993"/>
                  <a:pt x="1696386" y="524199"/>
                  <a:pt x="1696386" y="523409"/>
                </a:cubicBezTo>
                <a:cubicBezTo>
                  <a:pt x="1697321" y="523409"/>
                  <a:pt x="1698257" y="524993"/>
                  <a:pt x="1699192" y="524993"/>
                </a:cubicBezTo>
                <a:lnTo>
                  <a:pt x="1701059" y="526573"/>
                </a:lnTo>
                <a:lnTo>
                  <a:pt x="1701995" y="524993"/>
                </a:lnTo>
                <a:cubicBezTo>
                  <a:pt x="1702930" y="524199"/>
                  <a:pt x="1703865" y="523409"/>
                  <a:pt x="1703865" y="522618"/>
                </a:cubicBezTo>
                <a:cubicBezTo>
                  <a:pt x="1704800" y="522618"/>
                  <a:pt x="1704800" y="521828"/>
                  <a:pt x="1705733" y="521037"/>
                </a:cubicBezTo>
                <a:cubicBezTo>
                  <a:pt x="1704800" y="521037"/>
                  <a:pt x="1703865" y="520247"/>
                  <a:pt x="1703865" y="519453"/>
                </a:cubicBezTo>
                <a:close/>
                <a:moveTo>
                  <a:pt x="1726296" y="520247"/>
                </a:moveTo>
                <a:cubicBezTo>
                  <a:pt x="1725361" y="521037"/>
                  <a:pt x="1725361" y="521828"/>
                  <a:pt x="1724428" y="521828"/>
                </a:cubicBezTo>
                <a:cubicBezTo>
                  <a:pt x="1723493" y="523409"/>
                  <a:pt x="1722558" y="524199"/>
                  <a:pt x="1721623" y="525783"/>
                </a:cubicBezTo>
                <a:cubicBezTo>
                  <a:pt x="1721623" y="525783"/>
                  <a:pt x="1722558" y="527364"/>
                  <a:pt x="1723493" y="527364"/>
                </a:cubicBezTo>
                <a:cubicBezTo>
                  <a:pt x="1723493" y="527364"/>
                  <a:pt x="1724428" y="525783"/>
                  <a:pt x="1725361" y="524993"/>
                </a:cubicBezTo>
                <a:cubicBezTo>
                  <a:pt x="1725361" y="524993"/>
                  <a:pt x="1726296" y="524199"/>
                  <a:pt x="1726296" y="523409"/>
                </a:cubicBezTo>
                <a:cubicBezTo>
                  <a:pt x="1727231" y="523409"/>
                  <a:pt x="1728166" y="521828"/>
                  <a:pt x="1728166" y="521828"/>
                </a:cubicBezTo>
                <a:cubicBezTo>
                  <a:pt x="1728166" y="521037"/>
                  <a:pt x="1726296" y="521037"/>
                  <a:pt x="1726296" y="520247"/>
                </a:cubicBezTo>
                <a:close/>
                <a:moveTo>
                  <a:pt x="1739383" y="520247"/>
                </a:moveTo>
                <a:cubicBezTo>
                  <a:pt x="1738448" y="521037"/>
                  <a:pt x="1738448" y="521828"/>
                  <a:pt x="1737513" y="522618"/>
                </a:cubicBezTo>
                <a:cubicBezTo>
                  <a:pt x="1737513" y="522618"/>
                  <a:pt x="1736577" y="524199"/>
                  <a:pt x="1735642" y="524199"/>
                </a:cubicBezTo>
                <a:lnTo>
                  <a:pt x="1733775" y="522618"/>
                </a:lnTo>
                <a:lnTo>
                  <a:pt x="1731904" y="521037"/>
                </a:lnTo>
                <a:cubicBezTo>
                  <a:pt x="1731904" y="521037"/>
                  <a:pt x="1730037" y="522618"/>
                  <a:pt x="1730037" y="523409"/>
                </a:cubicBezTo>
                <a:cubicBezTo>
                  <a:pt x="1730037" y="523409"/>
                  <a:pt x="1731904" y="524199"/>
                  <a:pt x="1732840" y="524199"/>
                </a:cubicBezTo>
                <a:cubicBezTo>
                  <a:pt x="1732840" y="524993"/>
                  <a:pt x="1730969" y="525783"/>
                  <a:pt x="1730969" y="526573"/>
                </a:cubicBezTo>
                <a:cubicBezTo>
                  <a:pt x="1730969" y="526573"/>
                  <a:pt x="1731904" y="527364"/>
                  <a:pt x="1732840" y="527364"/>
                </a:cubicBezTo>
                <a:cubicBezTo>
                  <a:pt x="1733775" y="527364"/>
                  <a:pt x="1733775" y="525783"/>
                  <a:pt x="1734707" y="525783"/>
                </a:cubicBezTo>
                <a:cubicBezTo>
                  <a:pt x="1734707" y="525783"/>
                  <a:pt x="1735642" y="527364"/>
                  <a:pt x="1736577" y="527364"/>
                </a:cubicBezTo>
                <a:cubicBezTo>
                  <a:pt x="1736577" y="527364"/>
                  <a:pt x="1737513" y="525783"/>
                  <a:pt x="1738448" y="525783"/>
                </a:cubicBezTo>
                <a:cubicBezTo>
                  <a:pt x="1738448" y="524993"/>
                  <a:pt x="1739383" y="524199"/>
                  <a:pt x="1739383" y="523409"/>
                </a:cubicBezTo>
                <a:cubicBezTo>
                  <a:pt x="1740315" y="523409"/>
                  <a:pt x="1741251" y="522618"/>
                  <a:pt x="1741251" y="521828"/>
                </a:cubicBezTo>
                <a:cubicBezTo>
                  <a:pt x="1741251" y="521037"/>
                  <a:pt x="1739383" y="521037"/>
                  <a:pt x="1739383" y="520247"/>
                </a:cubicBezTo>
                <a:close/>
                <a:moveTo>
                  <a:pt x="1781442" y="506007"/>
                </a:moveTo>
                <a:lnTo>
                  <a:pt x="1780506" y="507591"/>
                </a:lnTo>
                <a:cubicBezTo>
                  <a:pt x="1779571" y="508381"/>
                  <a:pt x="1779571" y="509172"/>
                  <a:pt x="1778639" y="509962"/>
                </a:cubicBezTo>
                <a:cubicBezTo>
                  <a:pt x="1777704" y="510753"/>
                  <a:pt x="1776769" y="512337"/>
                  <a:pt x="1775833" y="513127"/>
                </a:cubicBezTo>
                <a:cubicBezTo>
                  <a:pt x="1775833" y="513127"/>
                  <a:pt x="1776769" y="514708"/>
                  <a:pt x="1777704" y="514708"/>
                </a:cubicBezTo>
                <a:cubicBezTo>
                  <a:pt x="1777704" y="514708"/>
                  <a:pt x="1778639" y="513127"/>
                  <a:pt x="1779571" y="513127"/>
                </a:cubicBezTo>
                <a:cubicBezTo>
                  <a:pt x="1779571" y="512337"/>
                  <a:pt x="1780506" y="511546"/>
                  <a:pt x="1780506" y="510753"/>
                </a:cubicBezTo>
                <a:cubicBezTo>
                  <a:pt x="1781442" y="509962"/>
                  <a:pt x="1783312" y="508381"/>
                  <a:pt x="1784248" y="507591"/>
                </a:cubicBezTo>
                <a:cubicBezTo>
                  <a:pt x="1783312" y="507591"/>
                  <a:pt x="1782377" y="506007"/>
                  <a:pt x="1781442" y="506007"/>
                </a:cubicBezTo>
                <a:close/>
                <a:moveTo>
                  <a:pt x="1820698" y="514708"/>
                </a:moveTo>
                <a:cubicBezTo>
                  <a:pt x="1820698" y="513917"/>
                  <a:pt x="1818830" y="513127"/>
                  <a:pt x="1818830" y="513127"/>
                </a:cubicBezTo>
                <a:cubicBezTo>
                  <a:pt x="1817895" y="513127"/>
                  <a:pt x="1816960" y="514708"/>
                  <a:pt x="1816960" y="514708"/>
                </a:cubicBezTo>
                <a:cubicBezTo>
                  <a:pt x="1816025" y="515498"/>
                  <a:pt x="1816025" y="516292"/>
                  <a:pt x="1815089" y="516292"/>
                </a:cubicBezTo>
                <a:cubicBezTo>
                  <a:pt x="1816025" y="517082"/>
                  <a:pt x="1816960" y="517082"/>
                  <a:pt x="1817895" y="517873"/>
                </a:cubicBezTo>
                <a:lnTo>
                  <a:pt x="1816025" y="519453"/>
                </a:lnTo>
                <a:cubicBezTo>
                  <a:pt x="1816025" y="520247"/>
                  <a:pt x="1817895" y="521037"/>
                  <a:pt x="1817895" y="521037"/>
                </a:cubicBezTo>
                <a:lnTo>
                  <a:pt x="1819762" y="519453"/>
                </a:lnTo>
                <a:cubicBezTo>
                  <a:pt x="1819762" y="518663"/>
                  <a:pt x="1817895" y="518663"/>
                  <a:pt x="1817895" y="517873"/>
                </a:cubicBezTo>
                <a:lnTo>
                  <a:pt x="1818830" y="516292"/>
                </a:lnTo>
                <a:cubicBezTo>
                  <a:pt x="1819762" y="516292"/>
                  <a:pt x="1820698" y="517873"/>
                  <a:pt x="1820698" y="517873"/>
                </a:cubicBezTo>
                <a:cubicBezTo>
                  <a:pt x="1821633" y="517873"/>
                  <a:pt x="1822568" y="516292"/>
                  <a:pt x="1822568" y="515498"/>
                </a:cubicBezTo>
                <a:lnTo>
                  <a:pt x="1820698" y="514708"/>
                </a:lnTo>
                <a:close/>
                <a:moveTo>
                  <a:pt x="1847805" y="517873"/>
                </a:moveTo>
                <a:cubicBezTo>
                  <a:pt x="1846870" y="517873"/>
                  <a:pt x="1846870" y="519453"/>
                  <a:pt x="1845934" y="519453"/>
                </a:cubicBezTo>
                <a:cubicBezTo>
                  <a:pt x="1844999" y="519453"/>
                  <a:pt x="1844067" y="517873"/>
                  <a:pt x="1844067" y="517873"/>
                </a:cubicBezTo>
                <a:cubicBezTo>
                  <a:pt x="1843132" y="517873"/>
                  <a:pt x="1842196" y="519453"/>
                  <a:pt x="1842196" y="520247"/>
                </a:cubicBezTo>
                <a:lnTo>
                  <a:pt x="1844067" y="521037"/>
                </a:lnTo>
                <a:cubicBezTo>
                  <a:pt x="1844067" y="521828"/>
                  <a:pt x="1843132" y="522618"/>
                  <a:pt x="1842196" y="523409"/>
                </a:cubicBezTo>
                <a:cubicBezTo>
                  <a:pt x="1843132" y="523409"/>
                  <a:pt x="1844067" y="524199"/>
                  <a:pt x="1844999" y="524199"/>
                </a:cubicBezTo>
                <a:lnTo>
                  <a:pt x="1845934" y="522618"/>
                </a:lnTo>
                <a:cubicBezTo>
                  <a:pt x="1846870" y="521828"/>
                  <a:pt x="1847805" y="521828"/>
                  <a:pt x="1847805" y="521037"/>
                </a:cubicBezTo>
                <a:cubicBezTo>
                  <a:pt x="1847805" y="520247"/>
                  <a:pt x="1849672" y="519453"/>
                  <a:pt x="1849672" y="519453"/>
                </a:cubicBezTo>
                <a:cubicBezTo>
                  <a:pt x="1849672" y="518663"/>
                  <a:pt x="1847805" y="517873"/>
                  <a:pt x="1847805" y="517873"/>
                </a:cubicBezTo>
                <a:close/>
                <a:moveTo>
                  <a:pt x="1861824" y="513127"/>
                </a:moveTo>
                <a:cubicBezTo>
                  <a:pt x="1860889" y="513127"/>
                  <a:pt x="1860889" y="514708"/>
                  <a:pt x="1859954" y="514708"/>
                </a:cubicBezTo>
                <a:lnTo>
                  <a:pt x="1858086" y="513127"/>
                </a:lnTo>
                <a:cubicBezTo>
                  <a:pt x="1858086" y="513917"/>
                  <a:pt x="1856216" y="514708"/>
                  <a:pt x="1856216" y="515498"/>
                </a:cubicBezTo>
                <a:lnTo>
                  <a:pt x="1858086" y="516292"/>
                </a:lnTo>
                <a:cubicBezTo>
                  <a:pt x="1859018" y="516292"/>
                  <a:pt x="1859954" y="517873"/>
                  <a:pt x="1860889" y="517873"/>
                </a:cubicBezTo>
                <a:lnTo>
                  <a:pt x="1861824" y="516292"/>
                </a:lnTo>
                <a:cubicBezTo>
                  <a:pt x="1862759" y="515498"/>
                  <a:pt x="1863695" y="514708"/>
                  <a:pt x="1863695" y="513917"/>
                </a:cubicBezTo>
                <a:lnTo>
                  <a:pt x="1861824" y="513127"/>
                </a:lnTo>
                <a:close/>
                <a:moveTo>
                  <a:pt x="1879582" y="518663"/>
                </a:moveTo>
                <a:cubicBezTo>
                  <a:pt x="1878647" y="519453"/>
                  <a:pt x="1878647" y="520247"/>
                  <a:pt x="1877714" y="520247"/>
                </a:cubicBezTo>
                <a:cubicBezTo>
                  <a:pt x="1877714" y="521037"/>
                  <a:pt x="1875844" y="519453"/>
                  <a:pt x="1875844" y="519453"/>
                </a:cubicBezTo>
                <a:lnTo>
                  <a:pt x="1873976" y="521037"/>
                </a:lnTo>
                <a:lnTo>
                  <a:pt x="1875844" y="522618"/>
                </a:lnTo>
                <a:cubicBezTo>
                  <a:pt x="1876779" y="522618"/>
                  <a:pt x="1878647" y="523409"/>
                  <a:pt x="1878647" y="523409"/>
                </a:cubicBezTo>
                <a:cubicBezTo>
                  <a:pt x="1878647" y="524199"/>
                  <a:pt x="1876779" y="524993"/>
                  <a:pt x="1876779" y="525783"/>
                </a:cubicBezTo>
                <a:cubicBezTo>
                  <a:pt x="1876779" y="525783"/>
                  <a:pt x="1875844" y="526573"/>
                  <a:pt x="1874909" y="527364"/>
                </a:cubicBezTo>
                <a:cubicBezTo>
                  <a:pt x="1874909" y="527364"/>
                  <a:pt x="1873041" y="528948"/>
                  <a:pt x="1873976" y="528948"/>
                </a:cubicBezTo>
                <a:cubicBezTo>
                  <a:pt x="1873976" y="529738"/>
                  <a:pt x="1874909" y="529738"/>
                  <a:pt x="1875844" y="530529"/>
                </a:cubicBezTo>
                <a:lnTo>
                  <a:pt x="1876779" y="528948"/>
                </a:lnTo>
                <a:cubicBezTo>
                  <a:pt x="1877714" y="528154"/>
                  <a:pt x="1878647" y="529738"/>
                  <a:pt x="1879582" y="529738"/>
                </a:cubicBezTo>
                <a:cubicBezTo>
                  <a:pt x="1879582" y="529738"/>
                  <a:pt x="1880517" y="528948"/>
                  <a:pt x="1880517" y="528154"/>
                </a:cubicBezTo>
                <a:cubicBezTo>
                  <a:pt x="1880517" y="528154"/>
                  <a:pt x="1878647" y="527364"/>
                  <a:pt x="1878647" y="526573"/>
                </a:cubicBezTo>
                <a:cubicBezTo>
                  <a:pt x="1878647" y="526573"/>
                  <a:pt x="1880517" y="525783"/>
                  <a:pt x="1880517" y="524993"/>
                </a:cubicBezTo>
                <a:cubicBezTo>
                  <a:pt x="1880517" y="524993"/>
                  <a:pt x="1878647" y="524199"/>
                  <a:pt x="1878647" y="523409"/>
                </a:cubicBezTo>
                <a:cubicBezTo>
                  <a:pt x="1878647" y="523409"/>
                  <a:pt x="1879582" y="522618"/>
                  <a:pt x="1879582" y="521828"/>
                </a:cubicBezTo>
                <a:cubicBezTo>
                  <a:pt x="1879582" y="521828"/>
                  <a:pt x="1881452" y="521037"/>
                  <a:pt x="1881452" y="520247"/>
                </a:cubicBezTo>
                <a:cubicBezTo>
                  <a:pt x="1881452" y="519453"/>
                  <a:pt x="1879582" y="519453"/>
                  <a:pt x="1879582" y="518663"/>
                </a:cubicBezTo>
                <a:close/>
                <a:moveTo>
                  <a:pt x="1908556" y="501261"/>
                </a:moveTo>
                <a:cubicBezTo>
                  <a:pt x="1907624" y="502052"/>
                  <a:pt x="1907624" y="502845"/>
                  <a:pt x="1906689" y="502845"/>
                </a:cubicBezTo>
                <a:cubicBezTo>
                  <a:pt x="1905753" y="502845"/>
                  <a:pt x="1905753" y="502052"/>
                  <a:pt x="1904818" y="502052"/>
                </a:cubicBezTo>
                <a:cubicBezTo>
                  <a:pt x="1903886" y="501261"/>
                  <a:pt x="1902951" y="500471"/>
                  <a:pt x="1902951" y="500471"/>
                </a:cubicBezTo>
                <a:cubicBezTo>
                  <a:pt x="1902015" y="500471"/>
                  <a:pt x="1901080" y="502052"/>
                  <a:pt x="1901080" y="502052"/>
                </a:cubicBezTo>
                <a:cubicBezTo>
                  <a:pt x="1900145" y="502845"/>
                  <a:pt x="1900145" y="503636"/>
                  <a:pt x="1899210" y="503636"/>
                </a:cubicBezTo>
                <a:cubicBezTo>
                  <a:pt x="1899210" y="504426"/>
                  <a:pt x="1898277" y="505217"/>
                  <a:pt x="1898277" y="506007"/>
                </a:cubicBezTo>
                <a:lnTo>
                  <a:pt x="1900145" y="506797"/>
                </a:lnTo>
                <a:cubicBezTo>
                  <a:pt x="1900145" y="506797"/>
                  <a:pt x="1901080" y="505217"/>
                  <a:pt x="1902015" y="505217"/>
                </a:cubicBezTo>
                <a:cubicBezTo>
                  <a:pt x="1902015" y="505217"/>
                  <a:pt x="1902951" y="506797"/>
                  <a:pt x="1903886" y="506797"/>
                </a:cubicBezTo>
                <a:cubicBezTo>
                  <a:pt x="1903886" y="506797"/>
                  <a:pt x="1904818" y="508381"/>
                  <a:pt x="1905753" y="507591"/>
                </a:cubicBezTo>
                <a:cubicBezTo>
                  <a:pt x="1906689" y="507591"/>
                  <a:pt x="1906689" y="506797"/>
                  <a:pt x="1907624" y="506007"/>
                </a:cubicBezTo>
                <a:cubicBezTo>
                  <a:pt x="1907624" y="506007"/>
                  <a:pt x="1908556" y="505217"/>
                  <a:pt x="1908556" y="504426"/>
                </a:cubicBezTo>
                <a:cubicBezTo>
                  <a:pt x="1909491" y="504426"/>
                  <a:pt x="1910427" y="502845"/>
                  <a:pt x="1910427" y="502845"/>
                </a:cubicBezTo>
                <a:cubicBezTo>
                  <a:pt x="1910427" y="502052"/>
                  <a:pt x="1908556" y="502052"/>
                  <a:pt x="1908556" y="501261"/>
                </a:cubicBezTo>
                <a:close/>
                <a:moveTo>
                  <a:pt x="1932860" y="503636"/>
                </a:moveTo>
                <a:cubicBezTo>
                  <a:pt x="1932860" y="502845"/>
                  <a:pt x="1931925" y="502052"/>
                  <a:pt x="1930990" y="502052"/>
                </a:cubicBezTo>
                <a:cubicBezTo>
                  <a:pt x="1930054" y="502845"/>
                  <a:pt x="1929119" y="504426"/>
                  <a:pt x="1928187" y="505217"/>
                </a:cubicBezTo>
                <a:cubicBezTo>
                  <a:pt x="1927252" y="506007"/>
                  <a:pt x="1926317" y="506797"/>
                  <a:pt x="1926317" y="507591"/>
                </a:cubicBezTo>
                <a:lnTo>
                  <a:pt x="1928187" y="508381"/>
                </a:lnTo>
                <a:lnTo>
                  <a:pt x="1930054" y="509962"/>
                </a:lnTo>
                <a:cubicBezTo>
                  <a:pt x="1930990" y="509962"/>
                  <a:pt x="1931925" y="508381"/>
                  <a:pt x="1931925" y="508381"/>
                </a:cubicBezTo>
                <a:cubicBezTo>
                  <a:pt x="1932860" y="507591"/>
                  <a:pt x="1932860" y="506797"/>
                  <a:pt x="1933792" y="506007"/>
                </a:cubicBezTo>
                <a:cubicBezTo>
                  <a:pt x="1933792" y="506007"/>
                  <a:pt x="1935663" y="505217"/>
                  <a:pt x="1935663" y="504426"/>
                </a:cubicBezTo>
                <a:cubicBezTo>
                  <a:pt x="1935663" y="504426"/>
                  <a:pt x="1933792" y="503636"/>
                  <a:pt x="1932860" y="503636"/>
                </a:cubicBezTo>
                <a:close/>
                <a:moveTo>
                  <a:pt x="1941271" y="508381"/>
                </a:moveTo>
                <a:cubicBezTo>
                  <a:pt x="1940336" y="509962"/>
                  <a:pt x="1939401" y="510753"/>
                  <a:pt x="1938466" y="512337"/>
                </a:cubicBezTo>
                <a:cubicBezTo>
                  <a:pt x="1937533" y="513127"/>
                  <a:pt x="1937533" y="513127"/>
                  <a:pt x="1936598" y="513917"/>
                </a:cubicBezTo>
                <a:cubicBezTo>
                  <a:pt x="1935663" y="515498"/>
                  <a:pt x="1934728" y="516292"/>
                  <a:pt x="1933792" y="517082"/>
                </a:cubicBezTo>
                <a:cubicBezTo>
                  <a:pt x="1934728" y="518663"/>
                  <a:pt x="1936598" y="519453"/>
                  <a:pt x="1937533" y="520247"/>
                </a:cubicBezTo>
                <a:cubicBezTo>
                  <a:pt x="1938466" y="519453"/>
                  <a:pt x="1938466" y="518663"/>
                  <a:pt x="1939401" y="518663"/>
                </a:cubicBezTo>
                <a:cubicBezTo>
                  <a:pt x="1940336" y="517082"/>
                  <a:pt x="1941271" y="516292"/>
                  <a:pt x="1942207" y="514708"/>
                </a:cubicBezTo>
                <a:cubicBezTo>
                  <a:pt x="1943139" y="513917"/>
                  <a:pt x="1945009" y="512337"/>
                  <a:pt x="1945945" y="511546"/>
                </a:cubicBezTo>
                <a:cubicBezTo>
                  <a:pt x="1944074" y="510753"/>
                  <a:pt x="1943139" y="509172"/>
                  <a:pt x="1941271" y="508381"/>
                </a:cubicBezTo>
                <a:close/>
                <a:moveTo>
                  <a:pt x="1964637" y="512337"/>
                </a:moveTo>
                <a:cubicBezTo>
                  <a:pt x="1963702" y="513127"/>
                  <a:pt x="1963702" y="513917"/>
                  <a:pt x="1962770" y="513917"/>
                </a:cubicBezTo>
                <a:cubicBezTo>
                  <a:pt x="1962770" y="514708"/>
                  <a:pt x="1961835" y="515498"/>
                  <a:pt x="1960899" y="515498"/>
                </a:cubicBezTo>
                <a:cubicBezTo>
                  <a:pt x="1960899" y="516292"/>
                  <a:pt x="1959964" y="514708"/>
                  <a:pt x="1959029" y="514708"/>
                </a:cubicBezTo>
                <a:lnTo>
                  <a:pt x="1958097" y="516292"/>
                </a:lnTo>
                <a:cubicBezTo>
                  <a:pt x="1957162" y="516292"/>
                  <a:pt x="1956226" y="515498"/>
                  <a:pt x="1955291" y="514708"/>
                </a:cubicBezTo>
                <a:lnTo>
                  <a:pt x="1953420" y="513917"/>
                </a:lnTo>
                <a:cubicBezTo>
                  <a:pt x="1952488" y="513917"/>
                  <a:pt x="1952488" y="515498"/>
                  <a:pt x="1951553" y="515498"/>
                </a:cubicBezTo>
                <a:cubicBezTo>
                  <a:pt x="1952488" y="515498"/>
                  <a:pt x="1953420" y="516292"/>
                  <a:pt x="1954356" y="517082"/>
                </a:cubicBezTo>
                <a:cubicBezTo>
                  <a:pt x="1954356" y="517082"/>
                  <a:pt x="1955291" y="517873"/>
                  <a:pt x="1956226" y="517873"/>
                </a:cubicBezTo>
                <a:cubicBezTo>
                  <a:pt x="1956226" y="518663"/>
                  <a:pt x="1957162" y="519453"/>
                  <a:pt x="1958097" y="519453"/>
                </a:cubicBezTo>
                <a:cubicBezTo>
                  <a:pt x="1958097" y="519453"/>
                  <a:pt x="1959029" y="517873"/>
                  <a:pt x="1959964" y="517873"/>
                </a:cubicBezTo>
                <a:cubicBezTo>
                  <a:pt x="1959964" y="517873"/>
                  <a:pt x="1961835" y="519453"/>
                  <a:pt x="1961835" y="518663"/>
                </a:cubicBezTo>
                <a:cubicBezTo>
                  <a:pt x="1962770" y="518663"/>
                  <a:pt x="1962770" y="517873"/>
                  <a:pt x="1963702" y="517082"/>
                </a:cubicBezTo>
                <a:cubicBezTo>
                  <a:pt x="1963702" y="517082"/>
                  <a:pt x="1964637" y="516292"/>
                  <a:pt x="1964637" y="515498"/>
                </a:cubicBezTo>
                <a:cubicBezTo>
                  <a:pt x="1965573" y="514708"/>
                  <a:pt x="1966508" y="513917"/>
                  <a:pt x="1966508" y="513917"/>
                </a:cubicBezTo>
                <a:cubicBezTo>
                  <a:pt x="1966508" y="513127"/>
                  <a:pt x="1964637" y="513127"/>
                  <a:pt x="1964637" y="512337"/>
                </a:cubicBezTo>
                <a:close/>
                <a:moveTo>
                  <a:pt x="2035673" y="521828"/>
                </a:moveTo>
                <a:cubicBezTo>
                  <a:pt x="2034738" y="521828"/>
                  <a:pt x="2033803" y="520247"/>
                  <a:pt x="2032868" y="520247"/>
                </a:cubicBezTo>
                <a:lnTo>
                  <a:pt x="2031936" y="521828"/>
                </a:lnTo>
                <a:cubicBezTo>
                  <a:pt x="2031000" y="522618"/>
                  <a:pt x="2030065" y="523409"/>
                  <a:pt x="2030065" y="524199"/>
                </a:cubicBezTo>
                <a:cubicBezTo>
                  <a:pt x="2030065" y="524199"/>
                  <a:pt x="2028194" y="524993"/>
                  <a:pt x="2028194" y="525783"/>
                </a:cubicBezTo>
                <a:cubicBezTo>
                  <a:pt x="2028194" y="526573"/>
                  <a:pt x="2030065" y="526573"/>
                  <a:pt x="2030065" y="527364"/>
                </a:cubicBezTo>
                <a:cubicBezTo>
                  <a:pt x="2031936" y="525783"/>
                  <a:pt x="2032868" y="524993"/>
                  <a:pt x="2033803" y="523409"/>
                </a:cubicBezTo>
                <a:cubicBezTo>
                  <a:pt x="2034738" y="523409"/>
                  <a:pt x="2034738" y="524993"/>
                  <a:pt x="2035673" y="524993"/>
                </a:cubicBezTo>
                <a:lnTo>
                  <a:pt x="2037541" y="523409"/>
                </a:lnTo>
                <a:cubicBezTo>
                  <a:pt x="2037541" y="522618"/>
                  <a:pt x="2035673" y="521828"/>
                  <a:pt x="2035673" y="521828"/>
                </a:cubicBezTo>
                <a:close/>
                <a:moveTo>
                  <a:pt x="2048758" y="510753"/>
                </a:moveTo>
                <a:cubicBezTo>
                  <a:pt x="2047822" y="511546"/>
                  <a:pt x="2047822" y="511546"/>
                  <a:pt x="2046890" y="512337"/>
                </a:cubicBezTo>
                <a:cubicBezTo>
                  <a:pt x="2045955" y="513127"/>
                  <a:pt x="2045955" y="513917"/>
                  <a:pt x="2045020" y="513917"/>
                </a:cubicBezTo>
                <a:cubicBezTo>
                  <a:pt x="2045020" y="514708"/>
                  <a:pt x="2044084" y="515498"/>
                  <a:pt x="2044084" y="516292"/>
                </a:cubicBezTo>
                <a:lnTo>
                  <a:pt x="2045955" y="517082"/>
                </a:lnTo>
                <a:cubicBezTo>
                  <a:pt x="2045955" y="517873"/>
                  <a:pt x="2044084" y="518663"/>
                  <a:pt x="2044084" y="519453"/>
                </a:cubicBezTo>
                <a:cubicBezTo>
                  <a:pt x="2044084" y="519453"/>
                  <a:pt x="2043149" y="520247"/>
                  <a:pt x="2042217" y="521037"/>
                </a:cubicBezTo>
                <a:cubicBezTo>
                  <a:pt x="2042217" y="521037"/>
                  <a:pt x="2045020" y="521828"/>
                  <a:pt x="2045020" y="522618"/>
                </a:cubicBezTo>
                <a:cubicBezTo>
                  <a:pt x="2045020" y="522618"/>
                  <a:pt x="2043149" y="523409"/>
                  <a:pt x="2043149" y="524199"/>
                </a:cubicBezTo>
                <a:cubicBezTo>
                  <a:pt x="2043149" y="524199"/>
                  <a:pt x="2041282" y="524993"/>
                  <a:pt x="2041282" y="525783"/>
                </a:cubicBezTo>
                <a:cubicBezTo>
                  <a:pt x="2041282" y="526573"/>
                  <a:pt x="2043149" y="526573"/>
                  <a:pt x="2044084" y="527364"/>
                </a:cubicBezTo>
                <a:cubicBezTo>
                  <a:pt x="2044084" y="526573"/>
                  <a:pt x="2045020" y="525783"/>
                  <a:pt x="2045020" y="524993"/>
                </a:cubicBezTo>
                <a:cubicBezTo>
                  <a:pt x="2045020" y="524993"/>
                  <a:pt x="2046890" y="524199"/>
                  <a:pt x="2046890" y="523409"/>
                </a:cubicBezTo>
                <a:lnTo>
                  <a:pt x="2045020" y="522618"/>
                </a:lnTo>
                <a:cubicBezTo>
                  <a:pt x="2045020" y="521828"/>
                  <a:pt x="2045955" y="521037"/>
                  <a:pt x="2045955" y="520247"/>
                </a:cubicBezTo>
                <a:cubicBezTo>
                  <a:pt x="2046890" y="520247"/>
                  <a:pt x="2047822" y="519453"/>
                  <a:pt x="2047822" y="518663"/>
                </a:cubicBezTo>
                <a:cubicBezTo>
                  <a:pt x="2047822" y="518663"/>
                  <a:pt x="2045955" y="517873"/>
                  <a:pt x="2045955" y="517082"/>
                </a:cubicBezTo>
                <a:cubicBezTo>
                  <a:pt x="2045955" y="517082"/>
                  <a:pt x="2046890" y="515498"/>
                  <a:pt x="2047822" y="515498"/>
                </a:cubicBezTo>
                <a:cubicBezTo>
                  <a:pt x="2047822" y="515498"/>
                  <a:pt x="2048758" y="514708"/>
                  <a:pt x="2048758" y="513917"/>
                </a:cubicBezTo>
                <a:cubicBezTo>
                  <a:pt x="2048758" y="513127"/>
                  <a:pt x="2050628" y="512337"/>
                  <a:pt x="2050628" y="512337"/>
                </a:cubicBezTo>
                <a:cubicBezTo>
                  <a:pt x="2050628" y="511546"/>
                  <a:pt x="2048758" y="511546"/>
                  <a:pt x="2048758" y="510753"/>
                </a:cubicBezTo>
                <a:close/>
                <a:moveTo>
                  <a:pt x="2055226" y="503784"/>
                </a:moveTo>
                <a:cubicBezTo>
                  <a:pt x="2055015" y="504521"/>
                  <a:pt x="2053431" y="505217"/>
                  <a:pt x="2053431" y="505217"/>
                </a:cubicBezTo>
                <a:lnTo>
                  <a:pt x="2055301" y="506797"/>
                </a:lnTo>
                <a:lnTo>
                  <a:pt x="2057169" y="505217"/>
                </a:lnTo>
                <a:cubicBezTo>
                  <a:pt x="2057169" y="504631"/>
                  <a:pt x="2055645" y="504048"/>
                  <a:pt x="2055226" y="503784"/>
                </a:cubicBezTo>
                <a:close/>
                <a:moveTo>
                  <a:pt x="2059039" y="517873"/>
                </a:moveTo>
                <a:cubicBezTo>
                  <a:pt x="2059039" y="517082"/>
                  <a:pt x="2058104" y="519453"/>
                  <a:pt x="2057169" y="519453"/>
                </a:cubicBezTo>
                <a:lnTo>
                  <a:pt x="2055301" y="517873"/>
                </a:lnTo>
                <a:cubicBezTo>
                  <a:pt x="2054366" y="517873"/>
                  <a:pt x="2054366" y="519453"/>
                  <a:pt x="2053431" y="519453"/>
                </a:cubicBezTo>
                <a:cubicBezTo>
                  <a:pt x="2053431" y="520247"/>
                  <a:pt x="2052496" y="521037"/>
                  <a:pt x="2052496" y="521037"/>
                </a:cubicBezTo>
                <a:cubicBezTo>
                  <a:pt x="2052496" y="521828"/>
                  <a:pt x="2053431" y="522618"/>
                  <a:pt x="2054366" y="522618"/>
                </a:cubicBezTo>
                <a:lnTo>
                  <a:pt x="2056237" y="524199"/>
                </a:lnTo>
                <a:lnTo>
                  <a:pt x="2058104" y="522618"/>
                </a:lnTo>
                <a:cubicBezTo>
                  <a:pt x="2058104" y="521828"/>
                  <a:pt x="2059039" y="521037"/>
                  <a:pt x="2059039" y="520247"/>
                </a:cubicBezTo>
                <a:cubicBezTo>
                  <a:pt x="2059975" y="520247"/>
                  <a:pt x="2060910" y="519453"/>
                  <a:pt x="2060910" y="518663"/>
                </a:cubicBezTo>
                <a:cubicBezTo>
                  <a:pt x="2059975" y="518663"/>
                  <a:pt x="2059975" y="517873"/>
                  <a:pt x="2059039" y="517873"/>
                </a:cubicBezTo>
                <a:close/>
                <a:moveTo>
                  <a:pt x="2079603" y="519453"/>
                </a:moveTo>
                <a:cubicBezTo>
                  <a:pt x="2079603" y="520247"/>
                  <a:pt x="2078667" y="521828"/>
                  <a:pt x="2078667" y="521828"/>
                </a:cubicBezTo>
                <a:cubicBezTo>
                  <a:pt x="2079603" y="522618"/>
                  <a:pt x="2081473" y="523409"/>
                  <a:pt x="2082405" y="524199"/>
                </a:cubicBezTo>
                <a:cubicBezTo>
                  <a:pt x="2083340" y="524993"/>
                  <a:pt x="2084276" y="524993"/>
                  <a:pt x="2084276" y="525783"/>
                </a:cubicBezTo>
                <a:cubicBezTo>
                  <a:pt x="2085211" y="524993"/>
                  <a:pt x="2085211" y="524199"/>
                  <a:pt x="2086146" y="524199"/>
                </a:cubicBezTo>
                <a:cubicBezTo>
                  <a:pt x="2087078" y="523409"/>
                  <a:pt x="2087078" y="522618"/>
                  <a:pt x="2088014" y="521828"/>
                </a:cubicBezTo>
                <a:cubicBezTo>
                  <a:pt x="2088014" y="521828"/>
                  <a:pt x="2089884" y="521037"/>
                  <a:pt x="2088949" y="520247"/>
                </a:cubicBezTo>
                <a:cubicBezTo>
                  <a:pt x="2088949" y="519453"/>
                  <a:pt x="2087078" y="519453"/>
                  <a:pt x="2087078" y="518663"/>
                </a:cubicBezTo>
                <a:cubicBezTo>
                  <a:pt x="2087078" y="519453"/>
                  <a:pt x="2086146" y="521037"/>
                  <a:pt x="2086146" y="521037"/>
                </a:cubicBezTo>
                <a:cubicBezTo>
                  <a:pt x="2085211" y="521037"/>
                  <a:pt x="2084276" y="519453"/>
                  <a:pt x="2083340" y="519453"/>
                </a:cubicBezTo>
                <a:lnTo>
                  <a:pt x="2082405" y="521037"/>
                </a:lnTo>
                <a:cubicBezTo>
                  <a:pt x="2081473" y="521037"/>
                  <a:pt x="2080538" y="519453"/>
                  <a:pt x="2079603" y="519453"/>
                </a:cubicBezTo>
                <a:close/>
                <a:moveTo>
                  <a:pt x="2088949" y="502845"/>
                </a:moveTo>
                <a:cubicBezTo>
                  <a:pt x="2088014" y="502845"/>
                  <a:pt x="2087078" y="504426"/>
                  <a:pt x="2087078" y="504426"/>
                </a:cubicBezTo>
                <a:cubicBezTo>
                  <a:pt x="2087078" y="505217"/>
                  <a:pt x="2085211" y="503636"/>
                  <a:pt x="2085211" y="503636"/>
                </a:cubicBezTo>
                <a:cubicBezTo>
                  <a:pt x="2084276" y="503636"/>
                  <a:pt x="2083340" y="505217"/>
                  <a:pt x="2083340" y="505217"/>
                </a:cubicBezTo>
                <a:lnTo>
                  <a:pt x="2085211" y="506797"/>
                </a:lnTo>
                <a:cubicBezTo>
                  <a:pt x="2086146" y="506797"/>
                  <a:pt x="2087078" y="507591"/>
                  <a:pt x="2087078" y="507591"/>
                </a:cubicBezTo>
                <a:cubicBezTo>
                  <a:pt x="2088014" y="507591"/>
                  <a:pt x="2088949" y="506007"/>
                  <a:pt x="2088949" y="506007"/>
                </a:cubicBezTo>
                <a:lnTo>
                  <a:pt x="2090819" y="504426"/>
                </a:lnTo>
                <a:cubicBezTo>
                  <a:pt x="2090819" y="503636"/>
                  <a:pt x="2088949" y="503636"/>
                  <a:pt x="2088949" y="502845"/>
                </a:cubicBezTo>
                <a:close/>
                <a:moveTo>
                  <a:pt x="2093622" y="509172"/>
                </a:moveTo>
                <a:cubicBezTo>
                  <a:pt x="2092687" y="508381"/>
                  <a:pt x="2091752" y="510753"/>
                  <a:pt x="2091752" y="510753"/>
                </a:cubicBezTo>
                <a:cubicBezTo>
                  <a:pt x="2090819" y="510753"/>
                  <a:pt x="2089884" y="509172"/>
                  <a:pt x="2089884" y="509172"/>
                </a:cubicBezTo>
                <a:cubicBezTo>
                  <a:pt x="2088949" y="509172"/>
                  <a:pt x="2088014" y="510753"/>
                  <a:pt x="2088014" y="510753"/>
                </a:cubicBezTo>
                <a:cubicBezTo>
                  <a:pt x="2087078" y="511546"/>
                  <a:pt x="2087078" y="512337"/>
                  <a:pt x="2086146" y="513127"/>
                </a:cubicBezTo>
                <a:cubicBezTo>
                  <a:pt x="2087078" y="513127"/>
                  <a:pt x="2088014" y="513917"/>
                  <a:pt x="2088014" y="513917"/>
                </a:cubicBezTo>
                <a:cubicBezTo>
                  <a:pt x="2088949" y="513917"/>
                  <a:pt x="2089884" y="512337"/>
                  <a:pt x="2089884" y="512337"/>
                </a:cubicBezTo>
                <a:cubicBezTo>
                  <a:pt x="2090819" y="512337"/>
                  <a:pt x="2091752" y="513917"/>
                  <a:pt x="2091752" y="513917"/>
                </a:cubicBezTo>
                <a:cubicBezTo>
                  <a:pt x="2092687" y="513127"/>
                  <a:pt x="2093622" y="512337"/>
                  <a:pt x="2093622" y="512337"/>
                </a:cubicBezTo>
                <a:cubicBezTo>
                  <a:pt x="2094557" y="511546"/>
                  <a:pt x="2094557" y="510753"/>
                  <a:pt x="2095493" y="509962"/>
                </a:cubicBezTo>
                <a:cubicBezTo>
                  <a:pt x="2094557" y="509962"/>
                  <a:pt x="2093622" y="509172"/>
                  <a:pt x="2093622" y="509172"/>
                </a:cubicBezTo>
                <a:close/>
                <a:moveTo>
                  <a:pt x="2120729" y="507591"/>
                </a:moveTo>
                <a:cubicBezTo>
                  <a:pt x="2120729" y="507591"/>
                  <a:pt x="2119794" y="506007"/>
                  <a:pt x="2118858" y="506007"/>
                </a:cubicBezTo>
                <a:cubicBezTo>
                  <a:pt x="2118858" y="506007"/>
                  <a:pt x="2117923" y="507591"/>
                  <a:pt x="2116988" y="507591"/>
                </a:cubicBezTo>
                <a:lnTo>
                  <a:pt x="2119794" y="509172"/>
                </a:lnTo>
                <a:cubicBezTo>
                  <a:pt x="2119794" y="509172"/>
                  <a:pt x="2117923" y="509962"/>
                  <a:pt x="2117923" y="510753"/>
                </a:cubicBezTo>
                <a:cubicBezTo>
                  <a:pt x="2117923" y="511546"/>
                  <a:pt x="2116988" y="512337"/>
                  <a:pt x="2116056" y="512337"/>
                </a:cubicBezTo>
                <a:cubicBezTo>
                  <a:pt x="2116056" y="513127"/>
                  <a:pt x="2115121" y="513917"/>
                  <a:pt x="2114185" y="514708"/>
                </a:cubicBezTo>
                <a:lnTo>
                  <a:pt x="2116988" y="515498"/>
                </a:lnTo>
                <a:cubicBezTo>
                  <a:pt x="2116988" y="516292"/>
                  <a:pt x="2115121" y="517082"/>
                  <a:pt x="2115121" y="517082"/>
                </a:cubicBezTo>
                <a:lnTo>
                  <a:pt x="2116988" y="518663"/>
                </a:lnTo>
                <a:cubicBezTo>
                  <a:pt x="2117923" y="518663"/>
                  <a:pt x="2117923" y="517873"/>
                  <a:pt x="2118858" y="517082"/>
                </a:cubicBezTo>
                <a:lnTo>
                  <a:pt x="2120729" y="515498"/>
                </a:lnTo>
                <a:cubicBezTo>
                  <a:pt x="2120729" y="514708"/>
                  <a:pt x="2117923" y="513917"/>
                  <a:pt x="2117923" y="513917"/>
                </a:cubicBezTo>
                <a:cubicBezTo>
                  <a:pt x="2118858" y="513127"/>
                  <a:pt x="2119794" y="512337"/>
                  <a:pt x="2119794" y="512337"/>
                </a:cubicBezTo>
                <a:cubicBezTo>
                  <a:pt x="2120729" y="511546"/>
                  <a:pt x="2121661" y="510753"/>
                  <a:pt x="2121661" y="510753"/>
                </a:cubicBezTo>
                <a:cubicBezTo>
                  <a:pt x="2121661" y="509962"/>
                  <a:pt x="2123532" y="509172"/>
                  <a:pt x="2123532" y="508381"/>
                </a:cubicBezTo>
                <a:cubicBezTo>
                  <a:pt x="2122596" y="508381"/>
                  <a:pt x="2121661" y="507591"/>
                  <a:pt x="2120729" y="507591"/>
                </a:cubicBezTo>
                <a:close/>
                <a:moveTo>
                  <a:pt x="2147833" y="521828"/>
                </a:moveTo>
                <a:cubicBezTo>
                  <a:pt x="2146898" y="522618"/>
                  <a:pt x="2146898" y="522618"/>
                  <a:pt x="2145965" y="523409"/>
                </a:cubicBezTo>
                <a:cubicBezTo>
                  <a:pt x="2145030" y="523409"/>
                  <a:pt x="2145030" y="521828"/>
                  <a:pt x="2144095" y="521828"/>
                </a:cubicBezTo>
                <a:cubicBezTo>
                  <a:pt x="2143160" y="521828"/>
                  <a:pt x="2143160" y="523409"/>
                  <a:pt x="2142224" y="524199"/>
                </a:cubicBezTo>
                <a:cubicBezTo>
                  <a:pt x="2142224" y="524199"/>
                  <a:pt x="2141289" y="525783"/>
                  <a:pt x="2140357" y="525783"/>
                </a:cubicBezTo>
                <a:lnTo>
                  <a:pt x="2138486" y="524199"/>
                </a:lnTo>
                <a:cubicBezTo>
                  <a:pt x="2138486" y="524993"/>
                  <a:pt x="2137551" y="525783"/>
                  <a:pt x="2137551" y="525783"/>
                </a:cubicBezTo>
                <a:cubicBezTo>
                  <a:pt x="2135684" y="527364"/>
                  <a:pt x="2134749" y="528154"/>
                  <a:pt x="2133813" y="529738"/>
                </a:cubicBezTo>
                <a:cubicBezTo>
                  <a:pt x="2132878" y="529738"/>
                  <a:pt x="2132878" y="528154"/>
                  <a:pt x="2131946" y="528154"/>
                </a:cubicBezTo>
                <a:lnTo>
                  <a:pt x="2130075" y="529738"/>
                </a:lnTo>
                <a:lnTo>
                  <a:pt x="2131946" y="531319"/>
                </a:lnTo>
                <a:cubicBezTo>
                  <a:pt x="2132878" y="531319"/>
                  <a:pt x="2133813" y="529738"/>
                  <a:pt x="2133813" y="529738"/>
                </a:cubicBezTo>
                <a:cubicBezTo>
                  <a:pt x="2134749" y="529738"/>
                  <a:pt x="2135684" y="531319"/>
                  <a:pt x="2135684" y="530529"/>
                </a:cubicBezTo>
                <a:cubicBezTo>
                  <a:pt x="2136619" y="530529"/>
                  <a:pt x="2137551" y="528948"/>
                  <a:pt x="2137551" y="528948"/>
                </a:cubicBezTo>
                <a:cubicBezTo>
                  <a:pt x="2138486" y="528948"/>
                  <a:pt x="2139422" y="530529"/>
                  <a:pt x="2139422" y="530529"/>
                </a:cubicBezTo>
                <a:cubicBezTo>
                  <a:pt x="2140357" y="530529"/>
                  <a:pt x="2141289" y="532109"/>
                  <a:pt x="2142224" y="532109"/>
                </a:cubicBezTo>
                <a:cubicBezTo>
                  <a:pt x="2142224" y="531319"/>
                  <a:pt x="2143160" y="530529"/>
                  <a:pt x="2143160" y="529738"/>
                </a:cubicBezTo>
                <a:cubicBezTo>
                  <a:pt x="2144095" y="529738"/>
                  <a:pt x="2144095" y="528948"/>
                  <a:pt x="2145030" y="528154"/>
                </a:cubicBezTo>
                <a:cubicBezTo>
                  <a:pt x="2145030" y="527364"/>
                  <a:pt x="2145965" y="527364"/>
                  <a:pt x="2146898" y="526573"/>
                </a:cubicBezTo>
                <a:cubicBezTo>
                  <a:pt x="2146898" y="525783"/>
                  <a:pt x="2147833" y="524993"/>
                  <a:pt x="2147833" y="524993"/>
                </a:cubicBezTo>
                <a:cubicBezTo>
                  <a:pt x="2148768" y="524199"/>
                  <a:pt x="2149703" y="523409"/>
                  <a:pt x="2149703" y="523409"/>
                </a:cubicBezTo>
                <a:cubicBezTo>
                  <a:pt x="2149703" y="522618"/>
                  <a:pt x="2147833" y="521828"/>
                  <a:pt x="2147833" y="521828"/>
                </a:cubicBezTo>
                <a:close/>
                <a:moveTo>
                  <a:pt x="2202979" y="507591"/>
                </a:moveTo>
                <a:cubicBezTo>
                  <a:pt x="2202979" y="506797"/>
                  <a:pt x="2204849" y="506007"/>
                  <a:pt x="2204849" y="506007"/>
                </a:cubicBezTo>
                <a:lnTo>
                  <a:pt x="2202979" y="504426"/>
                </a:lnTo>
                <a:cubicBezTo>
                  <a:pt x="2202979" y="504426"/>
                  <a:pt x="2202044" y="506007"/>
                  <a:pt x="2201108" y="506007"/>
                </a:cubicBezTo>
                <a:cubicBezTo>
                  <a:pt x="2201108" y="506797"/>
                  <a:pt x="2200176" y="507591"/>
                  <a:pt x="2200176" y="507591"/>
                </a:cubicBezTo>
                <a:cubicBezTo>
                  <a:pt x="2199241" y="508381"/>
                  <a:pt x="2198306" y="509172"/>
                  <a:pt x="2198306" y="509962"/>
                </a:cubicBezTo>
                <a:lnTo>
                  <a:pt x="2200176" y="510753"/>
                </a:lnTo>
                <a:lnTo>
                  <a:pt x="2202044" y="512337"/>
                </a:lnTo>
                <a:cubicBezTo>
                  <a:pt x="2202979" y="512337"/>
                  <a:pt x="2203914" y="510753"/>
                  <a:pt x="2203914" y="510753"/>
                </a:cubicBezTo>
                <a:cubicBezTo>
                  <a:pt x="2204849" y="509962"/>
                  <a:pt x="2204849" y="509172"/>
                  <a:pt x="2205782" y="508381"/>
                </a:cubicBezTo>
                <a:cubicBezTo>
                  <a:pt x="2205782" y="508381"/>
                  <a:pt x="2203914" y="507591"/>
                  <a:pt x="2202979" y="507591"/>
                </a:cubicBezTo>
                <a:close/>
                <a:moveTo>
                  <a:pt x="2216063" y="504426"/>
                </a:moveTo>
                <a:lnTo>
                  <a:pt x="2214196" y="502845"/>
                </a:lnTo>
                <a:cubicBezTo>
                  <a:pt x="2213260" y="502845"/>
                  <a:pt x="2212325" y="504426"/>
                  <a:pt x="2212325" y="504426"/>
                </a:cubicBezTo>
                <a:cubicBezTo>
                  <a:pt x="2212325" y="505217"/>
                  <a:pt x="2210458" y="506007"/>
                  <a:pt x="2210458" y="506797"/>
                </a:cubicBezTo>
                <a:cubicBezTo>
                  <a:pt x="2210458" y="506797"/>
                  <a:pt x="2212325" y="507591"/>
                  <a:pt x="2213260" y="507591"/>
                </a:cubicBezTo>
                <a:cubicBezTo>
                  <a:pt x="2213260" y="508381"/>
                  <a:pt x="2215131" y="509172"/>
                  <a:pt x="2215131" y="509172"/>
                </a:cubicBezTo>
                <a:cubicBezTo>
                  <a:pt x="2215131" y="509172"/>
                  <a:pt x="2216063" y="507591"/>
                  <a:pt x="2216998" y="507591"/>
                </a:cubicBezTo>
                <a:lnTo>
                  <a:pt x="2217934" y="506007"/>
                </a:lnTo>
                <a:cubicBezTo>
                  <a:pt x="2217934" y="505217"/>
                  <a:pt x="2216063" y="504426"/>
                  <a:pt x="2216063" y="504426"/>
                </a:cubicBezTo>
                <a:close/>
                <a:moveTo>
                  <a:pt x="2256254" y="518663"/>
                </a:moveTo>
                <a:cubicBezTo>
                  <a:pt x="2255319" y="518663"/>
                  <a:pt x="2254387" y="520247"/>
                  <a:pt x="2254387" y="521037"/>
                </a:cubicBezTo>
                <a:cubicBezTo>
                  <a:pt x="2254387" y="521037"/>
                  <a:pt x="2252516" y="521828"/>
                  <a:pt x="2252516" y="522618"/>
                </a:cubicBezTo>
                <a:lnTo>
                  <a:pt x="2254387" y="523409"/>
                </a:lnTo>
                <a:cubicBezTo>
                  <a:pt x="2255319" y="524199"/>
                  <a:pt x="2256254" y="524993"/>
                  <a:pt x="2257190" y="524993"/>
                </a:cubicBezTo>
                <a:lnTo>
                  <a:pt x="2258125" y="523409"/>
                </a:lnTo>
                <a:cubicBezTo>
                  <a:pt x="2259060" y="523409"/>
                  <a:pt x="2259995" y="521828"/>
                  <a:pt x="2259995" y="521828"/>
                </a:cubicBezTo>
                <a:cubicBezTo>
                  <a:pt x="2259995" y="521037"/>
                  <a:pt x="2258125" y="520247"/>
                  <a:pt x="2258125" y="520247"/>
                </a:cubicBezTo>
                <a:cubicBezTo>
                  <a:pt x="2257190" y="520247"/>
                  <a:pt x="2256254" y="518663"/>
                  <a:pt x="2256254" y="518663"/>
                </a:cubicBezTo>
                <a:close/>
                <a:moveTo>
                  <a:pt x="2263733" y="509962"/>
                </a:moveTo>
                <a:cubicBezTo>
                  <a:pt x="2263733" y="509962"/>
                  <a:pt x="2262798" y="511546"/>
                  <a:pt x="2261863" y="511546"/>
                </a:cubicBezTo>
                <a:cubicBezTo>
                  <a:pt x="2261863" y="511546"/>
                  <a:pt x="2259995" y="509962"/>
                  <a:pt x="2259995" y="510753"/>
                </a:cubicBezTo>
                <a:cubicBezTo>
                  <a:pt x="2259995" y="510753"/>
                  <a:pt x="2259060" y="511546"/>
                  <a:pt x="2258125" y="512337"/>
                </a:cubicBezTo>
                <a:cubicBezTo>
                  <a:pt x="2258125" y="513127"/>
                  <a:pt x="2257190" y="513127"/>
                  <a:pt x="2257190" y="513917"/>
                </a:cubicBezTo>
                <a:cubicBezTo>
                  <a:pt x="2258125" y="513917"/>
                  <a:pt x="2258125" y="515498"/>
                  <a:pt x="2259060" y="515498"/>
                </a:cubicBezTo>
                <a:cubicBezTo>
                  <a:pt x="2259060" y="515498"/>
                  <a:pt x="2259995" y="513917"/>
                  <a:pt x="2260928" y="513917"/>
                </a:cubicBezTo>
                <a:lnTo>
                  <a:pt x="2262798" y="514708"/>
                </a:lnTo>
                <a:cubicBezTo>
                  <a:pt x="2262798" y="514708"/>
                  <a:pt x="2263733" y="513917"/>
                  <a:pt x="2264669" y="513127"/>
                </a:cubicBezTo>
                <a:cubicBezTo>
                  <a:pt x="2264669" y="512337"/>
                  <a:pt x="2265601" y="512337"/>
                  <a:pt x="2265601" y="511546"/>
                </a:cubicBezTo>
                <a:cubicBezTo>
                  <a:pt x="2264669" y="511546"/>
                  <a:pt x="2264669" y="509962"/>
                  <a:pt x="2263733" y="509962"/>
                </a:cubicBezTo>
                <a:close/>
                <a:moveTo>
                  <a:pt x="2302989" y="507591"/>
                </a:moveTo>
                <a:cubicBezTo>
                  <a:pt x="2302054" y="507591"/>
                  <a:pt x="2302054" y="509172"/>
                  <a:pt x="2301119" y="509172"/>
                </a:cubicBezTo>
                <a:lnTo>
                  <a:pt x="2299251" y="507591"/>
                </a:lnTo>
                <a:cubicBezTo>
                  <a:pt x="2298316" y="507591"/>
                  <a:pt x="2297381" y="509172"/>
                  <a:pt x="2297381" y="509172"/>
                </a:cubicBezTo>
                <a:cubicBezTo>
                  <a:pt x="2297381" y="509962"/>
                  <a:pt x="2299251" y="510753"/>
                  <a:pt x="2299251" y="510753"/>
                </a:cubicBezTo>
                <a:cubicBezTo>
                  <a:pt x="2300184" y="510753"/>
                  <a:pt x="2301119" y="512337"/>
                  <a:pt x="2301119" y="512337"/>
                </a:cubicBezTo>
                <a:cubicBezTo>
                  <a:pt x="2302054" y="512337"/>
                  <a:pt x="2302989" y="510753"/>
                  <a:pt x="2302989" y="509962"/>
                </a:cubicBezTo>
                <a:cubicBezTo>
                  <a:pt x="2302989" y="509962"/>
                  <a:pt x="2304860" y="509172"/>
                  <a:pt x="2304860" y="508381"/>
                </a:cubicBezTo>
                <a:lnTo>
                  <a:pt x="2302989" y="507591"/>
                </a:lnTo>
                <a:close/>
                <a:moveTo>
                  <a:pt x="392173" y="486832"/>
                </a:moveTo>
                <a:lnTo>
                  <a:pt x="391757" y="487245"/>
                </a:lnTo>
                <a:lnTo>
                  <a:pt x="390926" y="487245"/>
                </a:lnTo>
                <a:lnTo>
                  <a:pt x="390507" y="487245"/>
                </a:lnTo>
                <a:lnTo>
                  <a:pt x="389675" y="486832"/>
                </a:lnTo>
                <a:lnTo>
                  <a:pt x="389260" y="486423"/>
                </a:lnTo>
                <a:lnTo>
                  <a:pt x="388844" y="485604"/>
                </a:lnTo>
                <a:lnTo>
                  <a:pt x="388425" y="482323"/>
                </a:lnTo>
                <a:lnTo>
                  <a:pt x="386763" y="478632"/>
                </a:lnTo>
                <a:lnTo>
                  <a:pt x="385512" y="475760"/>
                </a:lnTo>
                <a:lnTo>
                  <a:pt x="384262" y="472479"/>
                </a:lnTo>
                <a:lnTo>
                  <a:pt x="383431" y="470020"/>
                </a:lnTo>
                <a:lnTo>
                  <a:pt x="383015" y="467148"/>
                </a:lnTo>
                <a:lnTo>
                  <a:pt x="383015" y="462226"/>
                </a:lnTo>
                <a:lnTo>
                  <a:pt x="383015" y="461404"/>
                </a:lnTo>
                <a:lnTo>
                  <a:pt x="383431" y="460585"/>
                </a:lnTo>
                <a:lnTo>
                  <a:pt x="384262" y="460585"/>
                </a:lnTo>
                <a:lnTo>
                  <a:pt x="384681" y="460176"/>
                </a:lnTo>
                <a:lnTo>
                  <a:pt x="385512" y="460585"/>
                </a:lnTo>
                <a:lnTo>
                  <a:pt x="385928" y="460585"/>
                </a:lnTo>
                <a:lnTo>
                  <a:pt x="386344" y="461404"/>
                </a:lnTo>
                <a:lnTo>
                  <a:pt x="386763" y="462226"/>
                </a:lnTo>
                <a:lnTo>
                  <a:pt x="386763" y="465507"/>
                </a:lnTo>
                <a:lnTo>
                  <a:pt x="388010" y="469607"/>
                </a:lnTo>
                <a:lnTo>
                  <a:pt x="388844" y="472888"/>
                </a:lnTo>
                <a:lnTo>
                  <a:pt x="390507" y="476170"/>
                </a:lnTo>
                <a:lnTo>
                  <a:pt x="392173" y="480273"/>
                </a:lnTo>
                <a:lnTo>
                  <a:pt x="392588" y="483142"/>
                </a:lnTo>
                <a:lnTo>
                  <a:pt x="393007" y="485604"/>
                </a:lnTo>
                <a:lnTo>
                  <a:pt x="392588" y="486423"/>
                </a:lnTo>
                <a:lnTo>
                  <a:pt x="392173" y="486832"/>
                </a:lnTo>
                <a:close/>
                <a:moveTo>
                  <a:pt x="362143" y="480478"/>
                </a:moveTo>
                <a:lnTo>
                  <a:pt x="361255" y="480478"/>
                </a:lnTo>
                <a:lnTo>
                  <a:pt x="360811" y="480478"/>
                </a:lnTo>
                <a:lnTo>
                  <a:pt x="359479" y="480478"/>
                </a:lnTo>
                <a:lnTo>
                  <a:pt x="359035" y="480078"/>
                </a:lnTo>
                <a:lnTo>
                  <a:pt x="358591" y="479284"/>
                </a:lnTo>
                <a:lnTo>
                  <a:pt x="357259" y="475301"/>
                </a:lnTo>
                <a:lnTo>
                  <a:pt x="356815" y="470923"/>
                </a:lnTo>
                <a:lnTo>
                  <a:pt x="356371" y="462166"/>
                </a:lnTo>
                <a:lnTo>
                  <a:pt x="356371" y="461369"/>
                </a:lnTo>
                <a:lnTo>
                  <a:pt x="356815" y="460573"/>
                </a:lnTo>
                <a:lnTo>
                  <a:pt x="357703" y="460573"/>
                </a:lnTo>
                <a:lnTo>
                  <a:pt x="358591" y="460176"/>
                </a:lnTo>
                <a:lnTo>
                  <a:pt x="359035" y="460573"/>
                </a:lnTo>
                <a:lnTo>
                  <a:pt x="359923" y="460573"/>
                </a:lnTo>
                <a:lnTo>
                  <a:pt x="360811" y="461369"/>
                </a:lnTo>
                <a:lnTo>
                  <a:pt x="360811" y="462166"/>
                </a:lnTo>
                <a:lnTo>
                  <a:pt x="361255" y="470524"/>
                </a:lnTo>
                <a:lnTo>
                  <a:pt x="361699" y="474504"/>
                </a:lnTo>
                <a:lnTo>
                  <a:pt x="363031" y="478487"/>
                </a:lnTo>
                <a:lnTo>
                  <a:pt x="363031" y="479284"/>
                </a:lnTo>
                <a:lnTo>
                  <a:pt x="362587" y="479681"/>
                </a:lnTo>
                <a:lnTo>
                  <a:pt x="362143" y="480478"/>
                </a:lnTo>
                <a:close/>
                <a:moveTo>
                  <a:pt x="271964" y="264491"/>
                </a:moveTo>
                <a:lnTo>
                  <a:pt x="270443" y="273620"/>
                </a:lnTo>
                <a:lnTo>
                  <a:pt x="268919" y="283187"/>
                </a:lnTo>
                <a:lnTo>
                  <a:pt x="266636" y="291882"/>
                </a:lnTo>
                <a:lnTo>
                  <a:pt x="265493" y="301445"/>
                </a:lnTo>
                <a:lnTo>
                  <a:pt x="264353" y="311012"/>
                </a:lnTo>
                <a:lnTo>
                  <a:pt x="263210" y="320141"/>
                </a:lnTo>
                <a:lnTo>
                  <a:pt x="262829" y="321010"/>
                </a:lnTo>
                <a:lnTo>
                  <a:pt x="262448" y="321445"/>
                </a:lnTo>
                <a:lnTo>
                  <a:pt x="262067" y="321445"/>
                </a:lnTo>
                <a:lnTo>
                  <a:pt x="261308" y="321445"/>
                </a:lnTo>
                <a:lnTo>
                  <a:pt x="260165" y="320576"/>
                </a:lnTo>
                <a:lnTo>
                  <a:pt x="259784" y="320141"/>
                </a:lnTo>
                <a:lnTo>
                  <a:pt x="259784" y="319272"/>
                </a:lnTo>
                <a:lnTo>
                  <a:pt x="260927" y="310143"/>
                </a:lnTo>
                <a:lnTo>
                  <a:pt x="262067" y="300576"/>
                </a:lnTo>
                <a:lnTo>
                  <a:pt x="263210" y="291012"/>
                </a:lnTo>
                <a:lnTo>
                  <a:pt x="263972" y="286229"/>
                </a:lnTo>
                <a:lnTo>
                  <a:pt x="265112" y="281880"/>
                </a:lnTo>
                <a:lnTo>
                  <a:pt x="267398" y="272751"/>
                </a:lnTo>
                <a:lnTo>
                  <a:pt x="268538" y="263622"/>
                </a:lnTo>
                <a:lnTo>
                  <a:pt x="269300" y="254924"/>
                </a:lnTo>
                <a:lnTo>
                  <a:pt x="269681" y="245795"/>
                </a:lnTo>
                <a:lnTo>
                  <a:pt x="269681" y="244926"/>
                </a:lnTo>
                <a:lnTo>
                  <a:pt x="270062" y="244057"/>
                </a:lnTo>
                <a:lnTo>
                  <a:pt x="270443" y="243622"/>
                </a:lnTo>
                <a:lnTo>
                  <a:pt x="271202" y="243622"/>
                </a:lnTo>
                <a:lnTo>
                  <a:pt x="271964" y="243622"/>
                </a:lnTo>
                <a:lnTo>
                  <a:pt x="272345" y="244057"/>
                </a:lnTo>
                <a:lnTo>
                  <a:pt x="272726" y="244926"/>
                </a:lnTo>
                <a:lnTo>
                  <a:pt x="273107" y="245795"/>
                </a:lnTo>
                <a:lnTo>
                  <a:pt x="272726" y="255362"/>
                </a:lnTo>
                <a:lnTo>
                  <a:pt x="271964" y="264491"/>
                </a:lnTo>
                <a:close/>
                <a:moveTo>
                  <a:pt x="222408" y="231993"/>
                </a:moveTo>
                <a:lnTo>
                  <a:pt x="220096" y="248585"/>
                </a:lnTo>
                <a:lnTo>
                  <a:pt x="217782" y="265181"/>
                </a:lnTo>
                <a:lnTo>
                  <a:pt x="217782" y="266031"/>
                </a:lnTo>
                <a:lnTo>
                  <a:pt x="216856" y="266881"/>
                </a:lnTo>
                <a:lnTo>
                  <a:pt x="215470" y="267306"/>
                </a:lnTo>
                <a:lnTo>
                  <a:pt x="214545" y="267306"/>
                </a:lnTo>
                <a:lnTo>
                  <a:pt x="214082" y="266881"/>
                </a:lnTo>
                <a:lnTo>
                  <a:pt x="213156" y="266031"/>
                </a:lnTo>
                <a:lnTo>
                  <a:pt x="213156" y="265181"/>
                </a:lnTo>
                <a:lnTo>
                  <a:pt x="215930" y="248585"/>
                </a:lnTo>
                <a:lnTo>
                  <a:pt x="218245" y="231565"/>
                </a:lnTo>
                <a:lnTo>
                  <a:pt x="221482" y="214122"/>
                </a:lnTo>
                <a:lnTo>
                  <a:pt x="225182" y="197527"/>
                </a:lnTo>
                <a:lnTo>
                  <a:pt x="225182" y="196677"/>
                </a:lnTo>
                <a:lnTo>
                  <a:pt x="226108" y="196251"/>
                </a:lnTo>
                <a:lnTo>
                  <a:pt x="226571" y="196251"/>
                </a:lnTo>
                <a:lnTo>
                  <a:pt x="227497" y="196251"/>
                </a:lnTo>
                <a:lnTo>
                  <a:pt x="228885" y="196677"/>
                </a:lnTo>
                <a:lnTo>
                  <a:pt x="229348" y="197102"/>
                </a:lnTo>
                <a:lnTo>
                  <a:pt x="229808" y="197952"/>
                </a:lnTo>
                <a:lnTo>
                  <a:pt x="229808" y="198802"/>
                </a:lnTo>
                <a:lnTo>
                  <a:pt x="225182" y="215398"/>
                </a:lnTo>
                <a:lnTo>
                  <a:pt x="222408" y="231993"/>
                </a:lnTo>
                <a:close/>
                <a:moveTo>
                  <a:pt x="187085" y="165441"/>
                </a:moveTo>
                <a:lnTo>
                  <a:pt x="186628" y="175644"/>
                </a:lnTo>
                <a:lnTo>
                  <a:pt x="186628" y="186269"/>
                </a:lnTo>
                <a:lnTo>
                  <a:pt x="186628" y="196897"/>
                </a:lnTo>
                <a:lnTo>
                  <a:pt x="186628" y="205399"/>
                </a:lnTo>
                <a:lnTo>
                  <a:pt x="186628" y="209647"/>
                </a:lnTo>
                <a:lnTo>
                  <a:pt x="185709" y="213474"/>
                </a:lnTo>
                <a:lnTo>
                  <a:pt x="182950" y="224102"/>
                </a:lnTo>
                <a:lnTo>
                  <a:pt x="181574" y="229628"/>
                </a:lnTo>
                <a:lnTo>
                  <a:pt x="181114" y="234730"/>
                </a:lnTo>
                <a:lnTo>
                  <a:pt x="180655" y="235580"/>
                </a:lnTo>
                <a:lnTo>
                  <a:pt x="180195" y="236005"/>
                </a:lnTo>
                <a:lnTo>
                  <a:pt x="179275" y="236430"/>
                </a:lnTo>
                <a:lnTo>
                  <a:pt x="178819" y="236855"/>
                </a:lnTo>
                <a:lnTo>
                  <a:pt x="177899" y="236430"/>
                </a:lnTo>
                <a:lnTo>
                  <a:pt x="177439" y="236005"/>
                </a:lnTo>
                <a:lnTo>
                  <a:pt x="176980" y="235580"/>
                </a:lnTo>
                <a:lnTo>
                  <a:pt x="176520" y="234730"/>
                </a:lnTo>
                <a:lnTo>
                  <a:pt x="177439" y="230053"/>
                </a:lnTo>
                <a:lnTo>
                  <a:pt x="178359" y="224952"/>
                </a:lnTo>
                <a:lnTo>
                  <a:pt x="181114" y="215599"/>
                </a:lnTo>
                <a:lnTo>
                  <a:pt x="182034" y="210073"/>
                </a:lnTo>
                <a:lnTo>
                  <a:pt x="182494" y="204974"/>
                </a:lnTo>
                <a:lnTo>
                  <a:pt x="182494" y="193921"/>
                </a:lnTo>
                <a:lnTo>
                  <a:pt x="182494" y="171393"/>
                </a:lnTo>
                <a:lnTo>
                  <a:pt x="182494" y="166717"/>
                </a:lnTo>
                <a:lnTo>
                  <a:pt x="182950" y="162465"/>
                </a:lnTo>
                <a:lnTo>
                  <a:pt x="185249" y="153538"/>
                </a:lnTo>
                <a:lnTo>
                  <a:pt x="185709" y="153113"/>
                </a:lnTo>
                <a:lnTo>
                  <a:pt x="186169" y="152262"/>
                </a:lnTo>
                <a:lnTo>
                  <a:pt x="187085" y="152262"/>
                </a:lnTo>
                <a:lnTo>
                  <a:pt x="187545" y="152262"/>
                </a:lnTo>
                <a:lnTo>
                  <a:pt x="188924" y="152688"/>
                </a:lnTo>
                <a:lnTo>
                  <a:pt x="189384" y="153113"/>
                </a:lnTo>
                <a:lnTo>
                  <a:pt x="189844" y="153963"/>
                </a:lnTo>
                <a:lnTo>
                  <a:pt x="189844" y="154813"/>
                </a:lnTo>
                <a:lnTo>
                  <a:pt x="188004" y="159915"/>
                </a:lnTo>
                <a:lnTo>
                  <a:pt x="187085" y="165441"/>
                </a:lnTo>
                <a:close/>
                <a:moveTo>
                  <a:pt x="118792" y="240237"/>
                </a:moveTo>
                <a:lnTo>
                  <a:pt x="118420" y="240237"/>
                </a:lnTo>
                <a:lnTo>
                  <a:pt x="117680" y="240237"/>
                </a:lnTo>
                <a:lnTo>
                  <a:pt x="117312" y="239815"/>
                </a:lnTo>
                <a:lnTo>
                  <a:pt x="116940" y="239393"/>
                </a:lnTo>
                <a:lnTo>
                  <a:pt x="116572" y="238546"/>
                </a:lnTo>
                <a:lnTo>
                  <a:pt x="116572" y="208517"/>
                </a:lnTo>
                <a:lnTo>
                  <a:pt x="116940" y="207670"/>
                </a:lnTo>
                <a:lnTo>
                  <a:pt x="117312" y="207248"/>
                </a:lnTo>
                <a:lnTo>
                  <a:pt x="117680" y="206826"/>
                </a:lnTo>
                <a:lnTo>
                  <a:pt x="118420" y="206401"/>
                </a:lnTo>
                <a:lnTo>
                  <a:pt x="118792" y="206826"/>
                </a:lnTo>
                <a:lnTo>
                  <a:pt x="119532" y="207248"/>
                </a:lnTo>
                <a:lnTo>
                  <a:pt x="119900" y="207670"/>
                </a:lnTo>
                <a:lnTo>
                  <a:pt x="119900" y="208517"/>
                </a:lnTo>
                <a:lnTo>
                  <a:pt x="119900" y="238546"/>
                </a:lnTo>
                <a:lnTo>
                  <a:pt x="119900" y="239393"/>
                </a:lnTo>
                <a:lnTo>
                  <a:pt x="119532" y="239815"/>
                </a:lnTo>
                <a:lnTo>
                  <a:pt x="118792" y="240237"/>
                </a:lnTo>
                <a:close/>
                <a:moveTo>
                  <a:pt x="243576" y="345995"/>
                </a:moveTo>
                <a:lnTo>
                  <a:pt x="244020" y="345563"/>
                </a:lnTo>
                <a:lnTo>
                  <a:pt x="244908" y="345132"/>
                </a:lnTo>
                <a:lnTo>
                  <a:pt x="245796" y="345132"/>
                </a:lnTo>
                <a:lnTo>
                  <a:pt x="246240" y="345132"/>
                </a:lnTo>
                <a:lnTo>
                  <a:pt x="247128" y="345563"/>
                </a:lnTo>
                <a:lnTo>
                  <a:pt x="247572" y="345995"/>
                </a:lnTo>
                <a:lnTo>
                  <a:pt x="247572" y="346858"/>
                </a:lnTo>
                <a:lnTo>
                  <a:pt x="247128" y="355930"/>
                </a:lnTo>
                <a:lnTo>
                  <a:pt x="247128" y="365434"/>
                </a:lnTo>
                <a:lnTo>
                  <a:pt x="247128" y="369751"/>
                </a:lnTo>
                <a:lnTo>
                  <a:pt x="247572" y="374503"/>
                </a:lnTo>
                <a:lnTo>
                  <a:pt x="248460" y="379255"/>
                </a:lnTo>
                <a:lnTo>
                  <a:pt x="249792" y="383144"/>
                </a:lnTo>
                <a:lnTo>
                  <a:pt x="249792" y="384007"/>
                </a:lnTo>
                <a:lnTo>
                  <a:pt x="249348" y="384870"/>
                </a:lnTo>
                <a:lnTo>
                  <a:pt x="248904" y="385301"/>
                </a:lnTo>
                <a:lnTo>
                  <a:pt x="248460" y="385736"/>
                </a:lnTo>
                <a:lnTo>
                  <a:pt x="247572" y="385736"/>
                </a:lnTo>
                <a:lnTo>
                  <a:pt x="246684" y="385736"/>
                </a:lnTo>
                <a:lnTo>
                  <a:pt x="246240" y="385301"/>
                </a:lnTo>
                <a:lnTo>
                  <a:pt x="245796" y="384438"/>
                </a:lnTo>
                <a:lnTo>
                  <a:pt x="244464" y="380121"/>
                </a:lnTo>
                <a:lnTo>
                  <a:pt x="243576" y="374934"/>
                </a:lnTo>
                <a:lnTo>
                  <a:pt x="243132" y="370617"/>
                </a:lnTo>
                <a:lnTo>
                  <a:pt x="243132" y="365865"/>
                </a:lnTo>
                <a:lnTo>
                  <a:pt x="243132" y="356361"/>
                </a:lnTo>
                <a:lnTo>
                  <a:pt x="243576" y="346858"/>
                </a:lnTo>
                <a:lnTo>
                  <a:pt x="243576" y="345995"/>
                </a:lnTo>
                <a:close/>
                <a:moveTo>
                  <a:pt x="333286" y="304966"/>
                </a:moveTo>
                <a:lnTo>
                  <a:pt x="333975" y="304528"/>
                </a:lnTo>
                <a:lnTo>
                  <a:pt x="334318" y="304528"/>
                </a:lnTo>
                <a:lnTo>
                  <a:pt x="335008" y="304528"/>
                </a:lnTo>
                <a:lnTo>
                  <a:pt x="335698" y="304966"/>
                </a:lnTo>
                <a:lnTo>
                  <a:pt x="336041" y="305404"/>
                </a:lnTo>
                <a:lnTo>
                  <a:pt x="336387" y="305841"/>
                </a:lnTo>
                <a:lnTo>
                  <a:pt x="336041" y="306717"/>
                </a:lnTo>
                <a:lnTo>
                  <a:pt x="329497" y="340433"/>
                </a:lnTo>
                <a:lnTo>
                  <a:pt x="329151" y="341309"/>
                </a:lnTo>
                <a:lnTo>
                  <a:pt x="328808" y="341747"/>
                </a:lnTo>
                <a:lnTo>
                  <a:pt x="328118" y="341747"/>
                </a:lnTo>
                <a:lnTo>
                  <a:pt x="327775" y="341747"/>
                </a:lnTo>
                <a:lnTo>
                  <a:pt x="327085" y="341309"/>
                </a:lnTo>
                <a:lnTo>
                  <a:pt x="326739" y="340871"/>
                </a:lnTo>
                <a:lnTo>
                  <a:pt x="326395" y="339996"/>
                </a:lnTo>
                <a:lnTo>
                  <a:pt x="326395" y="339120"/>
                </a:lnTo>
                <a:lnTo>
                  <a:pt x="333286" y="305841"/>
                </a:lnTo>
                <a:lnTo>
                  <a:pt x="333286" y="304966"/>
                </a:lnTo>
                <a:close/>
                <a:moveTo>
                  <a:pt x="69594" y="38434"/>
                </a:moveTo>
                <a:lnTo>
                  <a:pt x="66086" y="46026"/>
                </a:lnTo>
                <a:lnTo>
                  <a:pt x="63894" y="54460"/>
                </a:lnTo>
                <a:lnTo>
                  <a:pt x="60390" y="71748"/>
                </a:lnTo>
                <a:lnTo>
                  <a:pt x="57322" y="89461"/>
                </a:lnTo>
                <a:lnTo>
                  <a:pt x="50309" y="123197"/>
                </a:lnTo>
                <a:lnTo>
                  <a:pt x="48559" y="132052"/>
                </a:lnTo>
                <a:lnTo>
                  <a:pt x="47680" y="141751"/>
                </a:lnTo>
                <a:lnTo>
                  <a:pt x="47242" y="151028"/>
                </a:lnTo>
                <a:lnTo>
                  <a:pt x="47242" y="160305"/>
                </a:lnTo>
                <a:lnTo>
                  <a:pt x="47242" y="161149"/>
                </a:lnTo>
                <a:lnTo>
                  <a:pt x="46805" y="161993"/>
                </a:lnTo>
                <a:lnTo>
                  <a:pt x="45929" y="161993"/>
                </a:lnTo>
                <a:lnTo>
                  <a:pt x="45491" y="162415"/>
                </a:lnTo>
                <a:lnTo>
                  <a:pt x="44613" y="161993"/>
                </a:lnTo>
                <a:lnTo>
                  <a:pt x="43737" y="161993"/>
                </a:lnTo>
                <a:lnTo>
                  <a:pt x="43300" y="161149"/>
                </a:lnTo>
                <a:lnTo>
                  <a:pt x="43300" y="160305"/>
                </a:lnTo>
                <a:lnTo>
                  <a:pt x="43300" y="151450"/>
                </a:lnTo>
                <a:lnTo>
                  <a:pt x="43737" y="142595"/>
                </a:lnTo>
                <a:lnTo>
                  <a:pt x="44175" y="134159"/>
                </a:lnTo>
                <a:lnTo>
                  <a:pt x="45491" y="125304"/>
                </a:lnTo>
                <a:lnTo>
                  <a:pt x="52063" y="91990"/>
                </a:lnTo>
                <a:lnTo>
                  <a:pt x="56006" y="72592"/>
                </a:lnTo>
                <a:lnTo>
                  <a:pt x="57760" y="62893"/>
                </a:lnTo>
                <a:lnTo>
                  <a:pt x="59952" y="53194"/>
                </a:lnTo>
                <a:lnTo>
                  <a:pt x="62581" y="45182"/>
                </a:lnTo>
                <a:lnTo>
                  <a:pt x="65648" y="37168"/>
                </a:lnTo>
                <a:lnTo>
                  <a:pt x="72220" y="21568"/>
                </a:lnTo>
                <a:lnTo>
                  <a:pt x="72661" y="21146"/>
                </a:lnTo>
                <a:lnTo>
                  <a:pt x="73537" y="20724"/>
                </a:lnTo>
                <a:lnTo>
                  <a:pt x="74850" y="20302"/>
                </a:lnTo>
                <a:lnTo>
                  <a:pt x="75729" y="20724"/>
                </a:lnTo>
                <a:lnTo>
                  <a:pt x="76166" y="21146"/>
                </a:lnTo>
                <a:lnTo>
                  <a:pt x="76604" y="21990"/>
                </a:lnTo>
                <a:lnTo>
                  <a:pt x="76166" y="22831"/>
                </a:lnTo>
                <a:lnTo>
                  <a:pt x="69594" y="38434"/>
                </a:lnTo>
                <a:close/>
                <a:moveTo>
                  <a:pt x="2251581" y="502052"/>
                </a:moveTo>
                <a:cubicBezTo>
                  <a:pt x="2251581" y="501261"/>
                  <a:pt x="2252516" y="500471"/>
                  <a:pt x="2252516" y="500471"/>
                </a:cubicBezTo>
                <a:cubicBezTo>
                  <a:pt x="2253452" y="500471"/>
                  <a:pt x="2255319" y="501261"/>
                  <a:pt x="2255319" y="501261"/>
                </a:cubicBezTo>
                <a:lnTo>
                  <a:pt x="2253609" y="503434"/>
                </a:lnTo>
                <a:cubicBezTo>
                  <a:pt x="2253518" y="503453"/>
                  <a:pt x="2253452" y="503500"/>
                  <a:pt x="2253452" y="503636"/>
                </a:cubicBezTo>
                <a:lnTo>
                  <a:pt x="2251581" y="502052"/>
                </a:lnTo>
                <a:close/>
                <a:moveTo>
                  <a:pt x="1797332" y="499681"/>
                </a:moveTo>
                <a:cubicBezTo>
                  <a:pt x="1797332" y="498890"/>
                  <a:pt x="1795461" y="498890"/>
                  <a:pt x="1795461" y="498100"/>
                </a:cubicBezTo>
                <a:cubicBezTo>
                  <a:pt x="1796397" y="498100"/>
                  <a:pt x="1796397" y="496516"/>
                  <a:pt x="1797332" y="496516"/>
                </a:cubicBezTo>
                <a:cubicBezTo>
                  <a:pt x="1797332" y="496516"/>
                  <a:pt x="1799202" y="497306"/>
                  <a:pt x="1799202" y="498100"/>
                </a:cubicBezTo>
                <a:cubicBezTo>
                  <a:pt x="1800135" y="498100"/>
                  <a:pt x="1801070" y="498890"/>
                  <a:pt x="1801070" y="498890"/>
                </a:cubicBezTo>
                <a:cubicBezTo>
                  <a:pt x="1801070" y="498890"/>
                  <a:pt x="1800135" y="500471"/>
                  <a:pt x="1800135" y="501261"/>
                </a:cubicBezTo>
                <a:cubicBezTo>
                  <a:pt x="1799202" y="501261"/>
                  <a:pt x="1798267" y="502052"/>
                  <a:pt x="1798267" y="502845"/>
                </a:cubicBezTo>
                <a:cubicBezTo>
                  <a:pt x="1798267" y="502052"/>
                  <a:pt x="1796397" y="502052"/>
                  <a:pt x="1796397" y="501261"/>
                </a:cubicBezTo>
                <a:lnTo>
                  <a:pt x="1797332" y="499681"/>
                </a:lnTo>
                <a:close/>
                <a:moveTo>
                  <a:pt x="874703" y="501261"/>
                </a:moveTo>
                <a:cubicBezTo>
                  <a:pt x="874703" y="502052"/>
                  <a:pt x="872836" y="502052"/>
                  <a:pt x="872836" y="502845"/>
                </a:cubicBezTo>
                <a:cubicBezTo>
                  <a:pt x="872836" y="502052"/>
                  <a:pt x="871901" y="501261"/>
                  <a:pt x="870966" y="501261"/>
                </a:cubicBezTo>
                <a:cubicBezTo>
                  <a:pt x="870966" y="500471"/>
                  <a:pt x="870030" y="498890"/>
                  <a:pt x="870030" y="498890"/>
                </a:cubicBezTo>
                <a:cubicBezTo>
                  <a:pt x="870030" y="498890"/>
                  <a:pt x="870966" y="498100"/>
                  <a:pt x="871901" y="498100"/>
                </a:cubicBezTo>
                <a:cubicBezTo>
                  <a:pt x="871901" y="497306"/>
                  <a:pt x="873771" y="496516"/>
                  <a:pt x="873771" y="496516"/>
                </a:cubicBezTo>
                <a:cubicBezTo>
                  <a:pt x="874703" y="496516"/>
                  <a:pt x="874703" y="498100"/>
                  <a:pt x="875639" y="498100"/>
                </a:cubicBezTo>
                <a:cubicBezTo>
                  <a:pt x="875639" y="498890"/>
                  <a:pt x="873771" y="498890"/>
                  <a:pt x="873771" y="499681"/>
                </a:cubicBezTo>
                <a:lnTo>
                  <a:pt x="874703" y="501261"/>
                </a:lnTo>
                <a:close/>
                <a:moveTo>
                  <a:pt x="2233824" y="535274"/>
                </a:moveTo>
                <a:cubicBezTo>
                  <a:pt x="2233824" y="535274"/>
                  <a:pt x="2232888" y="534484"/>
                  <a:pt x="2231953" y="534484"/>
                </a:cubicBezTo>
                <a:lnTo>
                  <a:pt x="2230083" y="532900"/>
                </a:lnTo>
                <a:cubicBezTo>
                  <a:pt x="2230083" y="532900"/>
                  <a:pt x="2231018" y="531319"/>
                  <a:pt x="2231953" y="531319"/>
                </a:cubicBezTo>
                <a:cubicBezTo>
                  <a:pt x="2231953" y="531319"/>
                  <a:pt x="2232888" y="532109"/>
                  <a:pt x="2233824" y="532109"/>
                </a:cubicBezTo>
                <a:lnTo>
                  <a:pt x="2235691" y="533693"/>
                </a:lnTo>
                <a:cubicBezTo>
                  <a:pt x="2234759" y="533693"/>
                  <a:pt x="2234759" y="535274"/>
                  <a:pt x="2233824" y="535274"/>
                </a:cubicBezTo>
                <a:close/>
                <a:moveTo>
                  <a:pt x="2209523" y="544765"/>
                </a:moveTo>
                <a:lnTo>
                  <a:pt x="2207652" y="543185"/>
                </a:lnTo>
                <a:lnTo>
                  <a:pt x="2208587" y="541601"/>
                </a:lnTo>
                <a:lnTo>
                  <a:pt x="2211390" y="543185"/>
                </a:lnTo>
                <a:cubicBezTo>
                  <a:pt x="2210458" y="543185"/>
                  <a:pt x="2209523" y="544765"/>
                  <a:pt x="2209523" y="544765"/>
                </a:cubicBezTo>
                <a:close/>
                <a:moveTo>
                  <a:pt x="2115121" y="531319"/>
                </a:moveTo>
                <a:cubicBezTo>
                  <a:pt x="2115121" y="532109"/>
                  <a:pt x="2114185" y="533693"/>
                  <a:pt x="2114185" y="533693"/>
                </a:cubicBezTo>
                <a:cubicBezTo>
                  <a:pt x="2113250" y="533693"/>
                  <a:pt x="2112315" y="532109"/>
                  <a:pt x="2111379" y="532109"/>
                </a:cubicBezTo>
                <a:cubicBezTo>
                  <a:pt x="2113250" y="530529"/>
                  <a:pt x="2114185" y="529738"/>
                  <a:pt x="2115121" y="528154"/>
                </a:cubicBezTo>
                <a:cubicBezTo>
                  <a:pt x="2115121" y="528948"/>
                  <a:pt x="2116988" y="529738"/>
                  <a:pt x="2116988" y="529738"/>
                </a:cubicBezTo>
                <a:cubicBezTo>
                  <a:pt x="2116988" y="530529"/>
                  <a:pt x="2116056" y="531319"/>
                  <a:pt x="2115121" y="531319"/>
                </a:cubicBezTo>
                <a:close/>
                <a:moveTo>
                  <a:pt x="2076800" y="534484"/>
                </a:moveTo>
                <a:cubicBezTo>
                  <a:pt x="2076800" y="535274"/>
                  <a:pt x="2074929" y="536065"/>
                  <a:pt x="2074929" y="536065"/>
                </a:cubicBezTo>
                <a:cubicBezTo>
                  <a:pt x="2074929" y="536855"/>
                  <a:pt x="2073994" y="537649"/>
                  <a:pt x="2073059" y="537649"/>
                </a:cubicBezTo>
                <a:cubicBezTo>
                  <a:pt x="2073059" y="538439"/>
                  <a:pt x="2072127" y="536855"/>
                  <a:pt x="2071191" y="536855"/>
                </a:cubicBezTo>
                <a:cubicBezTo>
                  <a:pt x="2070256" y="536855"/>
                  <a:pt x="2070256" y="538439"/>
                  <a:pt x="2070256" y="538439"/>
                </a:cubicBezTo>
                <a:cubicBezTo>
                  <a:pt x="2069321" y="538439"/>
                  <a:pt x="2068386" y="536855"/>
                  <a:pt x="2067450" y="536855"/>
                </a:cubicBezTo>
                <a:cubicBezTo>
                  <a:pt x="2067450" y="536855"/>
                  <a:pt x="2069321" y="536065"/>
                  <a:pt x="2069321" y="535274"/>
                </a:cubicBezTo>
                <a:cubicBezTo>
                  <a:pt x="2069321" y="535274"/>
                  <a:pt x="2067450" y="534484"/>
                  <a:pt x="2067450" y="533693"/>
                </a:cubicBezTo>
                <a:cubicBezTo>
                  <a:pt x="2067450" y="533693"/>
                  <a:pt x="2068386" y="532900"/>
                  <a:pt x="2068386" y="532109"/>
                </a:cubicBezTo>
                <a:cubicBezTo>
                  <a:pt x="2069321" y="531319"/>
                  <a:pt x="2070256" y="530529"/>
                  <a:pt x="2070256" y="530529"/>
                </a:cubicBezTo>
                <a:lnTo>
                  <a:pt x="2072127" y="532109"/>
                </a:lnTo>
                <a:cubicBezTo>
                  <a:pt x="2073059" y="532109"/>
                  <a:pt x="2073059" y="529738"/>
                  <a:pt x="2073994" y="529738"/>
                </a:cubicBezTo>
                <a:cubicBezTo>
                  <a:pt x="2074929" y="529738"/>
                  <a:pt x="2075865" y="531319"/>
                  <a:pt x="2075865" y="531319"/>
                </a:cubicBezTo>
                <a:lnTo>
                  <a:pt x="2074929" y="532900"/>
                </a:lnTo>
                <a:cubicBezTo>
                  <a:pt x="2074929" y="533693"/>
                  <a:pt x="2076800" y="533693"/>
                  <a:pt x="2076800" y="534484"/>
                </a:cubicBezTo>
                <a:close/>
                <a:moveTo>
                  <a:pt x="2046890" y="537649"/>
                </a:moveTo>
                <a:cubicBezTo>
                  <a:pt x="2046890" y="538439"/>
                  <a:pt x="2045955" y="539229"/>
                  <a:pt x="2045955" y="539229"/>
                </a:cubicBezTo>
                <a:cubicBezTo>
                  <a:pt x="2045020" y="539229"/>
                  <a:pt x="2044084" y="538439"/>
                  <a:pt x="2043149" y="538439"/>
                </a:cubicBezTo>
                <a:cubicBezTo>
                  <a:pt x="2043149" y="537649"/>
                  <a:pt x="2045020" y="536855"/>
                  <a:pt x="2045020" y="536855"/>
                </a:cubicBezTo>
                <a:cubicBezTo>
                  <a:pt x="2045955" y="536065"/>
                  <a:pt x="2045955" y="535274"/>
                  <a:pt x="2046890" y="534484"/>
                </a:cubicBezTo>
                <a:lnTo>
                  <a:pt x="2048758" y="536065"/>
                </a:lnTo>
                <a:cubicBezTo>
                  <a:pt x="2048758" y="536065"/>
                  <a:pt x="2047822" y="537649"/>
                  <a:pt x="2046890" y="537649"/>
                </a:cubicBezTo>
                <a:close/>
                <a:moveTo>
                  <a:pt x="1973984" y="535274"/>
                </a:moveTo>
                <a:lnTo>
                  <a:pt x="1972116" y="533693"/>
                </a:lnTo>
                <a:lnTo>
                  <a:pt x="1973048" y="532109"/>
                </a:lnTo>
                <a:lnTo>
                  <a:pt x="1974919" y="533693"/>
                </a:lnTo>
                <a:lnTo>
                  <a:pt x="1973984" y="535274"/>
                </a:lnTo>
                <a:close/>
                <a:moveTo>
                  <a:pt x="1928187" y="533693"/>
                </a:moveTo>
                <a:lnTo>
                  <a:pt x="1926317" y="532900"/>
                </a:lnTo>
                <a:cubicBezTo>
                  <a:pt x="1926317" y="532109"/>
                  <a:pt x="1928187" y="531319"/>
                  <a:pt x="1928187" y="530529"/>
                </a:cubicBezTo>
                <a:cubicBezTo>
                  <a:pt x="1928187" y="531319"/>
                  <a:pt x="1930054" y="531319"/>
                  <a:pt x="1930054" y="532109"/>
                </a:cubicBezTo>
                <a:cubicBezTo>
                  <a:pt x="1930054" y="532109"/>
                  <a:pt x="1929119" y="533693"/>
                  <a:pt x="1928187" y="533693"/>
                </a:cubicBezTo>
                <a:close/>
                <a:moveTo>
                  <a:pt x="1819762" y="533693"/>
                </a:moveTo>
                <a:lnTo>
                  <a:pt x="1821633" y="532109"/>
                </a:lnTo>
                <a:lnTo>
                  <a:pt x="1823503" y="532900"/>
                </a:lnTo>
                <a:cubicBezTo>
                  <a:pt x="1823503" y="533693"/>
                  <a:pt x="1822568" y="534484"/>
                  <a:pt x="1821633" y="535274"/>
                </a:cubicBezTo>
                <a:cubicBezTo>
                  <a:pt x="1822568" y="534484"/>
                  <a:pt x="1819762" y="533693"/>
                  <a:pt x="1819762" y="533693"/>
                </a:cubicBezTo>
                <a:close/>
                <a:moveTo>
                  <a:pt x="1755270" y="536065"/>
                </a:moveTo>
                <a:cubicBezTo>
                  <a:pt x="1754338" y="536065"/>
                  <a:pt x="1753403" y="534484"/>
                  <a:pt x="1752467" y="534484"/>
                </a:cubicBezTo>
                <a:cubicBezTo>
                  <a:pt x="1752467" y="535274"/>
                  <a:pt x="1751532" y="536065"/>
                  <a:pt x="1751532" y="536855"/>
                </a:cubicBezTo>
                <a:cubicBezTo>
                  <a:pt x="1750597" y="536855"/>
                  <a:pt x="1749665" y="537649"/>
                  <a:pt x="1749665" y="538439"/>
                </a:cubicBezTo>
                <a:lnTo>
                  <a:pt x="1747794" y="540020"/>
                </a:lnTo>
                <a:lnTo>
                  <a:pt x="1749665" y="541601"/>
                </a:lnTo>
                <a:lnTo>
                  <a:pt x="1748729" y="543185"/>
                </a:lnTo>
                <a:cubicBezTo>
                  <a:pt x="1747794" y="543185"/>
                  <a:pt x="1746859" y="541601"/>
                  <a:pt x="1745924" y="541601"/>
                </a:cubicBezTo>
                <a:lnTo>
                  <a:pt x="1744056" y="540810"/>
                </a:lnTo>
                <a:cubicBezTo>
                  <a:pt x="1744056" y="540020"/>
                  <a:pt x="1745924" y="539229"/>
                  <a:pt x="1745924" y="538439"/>
                </a:cubicBezTo>
                <a:cubicBezTo>
                  <a:pt x="1745924" y="538439"/>
                  <a:pt x="1747794" y="537649"/>
                  <a:pt x="1747794" y="536855"/>
                </a:cubicBezTo>
                <a:cubicBezTo>
                  <a:pt x="1747794" y="536855"/>
                  <a:pt x="1744988" y="536065"/>
                  <a:pt x="1744988" y="535274"/>
                </a:cubicBezTo>
                <a:cubicBezTo>
                  <a:pt x="1745924" y="535274"/>
                  <a:pt x="1746859" y="533693"/>
                  <a:pt x="1746859" y="533693"/>
                </a:cubicBezTo>
                <a:cubicBezTo>
                  <a:pt x="1747794" y="533693"/>
                  <a:pt x="1748729" y="535274"/>
                  <a:pt x="1748729" y="535274"/>
                </a:cubicBezTo>
                <a:cubicBezTo>
                  <a:pt x="1749665" y="535274"/>
                  <a:pt x="1750597" y="533693"/>
                  <a:pt x="1750597" y="533693"/>
                </a:cubicBezTo>
                <a:cubicBezTo>
                  <a:pt x="1750597" y="532900"/>
                  <a:pt x="1752467" y="532109"/>
                  <a:pt x="1752467" y="532109"/>
                </a:cubicBezTo>
                <a:cubicBezTo>
                  <a:pt x="1753403" y="532900"/>
                  <a:pt x="1755270" y="533693"/>
                  <a:pt x="1756205" y="534484"/>
                </a:cubicBezTo>
                <a:lnTo>
                  <a:pt x="1755270" y="536065"/>
                </a:lnTo>
                <a:close/>
                <a:moveTo>
                  <a:pt x="1644981" y="537649"/>
                </a:moveTo>
                <a:cubicBezTo>
                  <a:pt x="1644046" y="536855"/>
                  <a:pt x="1643111" y="536855"/>
                  <a:pt x="1642175" y="536065"/>
                </a:cubicBezTo>
                <a:lnTo>
                  <a:pt x="1640308" y="535274"/>
                </a:lnTo>
                <a:cubicBezTo>
                  <a:pt x="1640308" y="534484"/>
                  <a:pt x="1642175" y="533693"/>
                  <a:pt x="1642175" y="532900"/>
                </a:cubicBezTo>
                <a:lnTo>
                  <a:pt x="1644046" y="534484"/>
                </a:lnTo>
                <a:cubicBezTo>
                  <a:pt x="1644981" y="534484"/>
                  <a:pt x="1644981" y="532900"/>
                  <a:pt x="1645913" y="532900"/>
                </a:cubicBezTo>
                <a:lnTo>
                  <a:pt x="1647784" y="533693"/>
                </a:lnTo>
                <a:cubicBezTo>
                  <a:pt x="1646849" y="535274"/>
                  <a:pt x="1645913" y="536065"/>
                  <a:pt x="1644981" y="537649"/>
                </a:cubicBezTo>
                <a:close/>
                <a:moveTo>
                  <a:pt x="1634700" y="536855"/>
                </a:moveTo>
                <a:cubicBezTo>
                  <a:pt x="1634700" y="537649"/>
                  <a:pt x="1633764" y="538439"/>
                  <a:pt x="1633764" y="539229"/>
                </a:cubicBezTo>
                <a:cubicBezTo>
                  <a:pt x="1632829" y="539229"/>
                  <a:pt x="1631894" y="537649"/>
                  <a:pt x="1631894" y="537649"/>
                </a:cubicBezTo>
                <a:cubicBezTo>
                  <a:pt x="1630959" y="536855"/>
                  <a:pt x="1629091" y="536855"/>
                  <a:pt x="1629091" y="536065"/>
                </a:cubicBezTo>
                <a:lnTo>
                  <a:pt x="1630959" y="534484"/>
                </a:lnTo>
                <a:cubicBezTo>
                  <a:pt x="1631894" y="533693"/>
                  <a:pt x="1631894" y="532900"/>
                  <a:pt x="1632829" y="532900"/>
                </a:cubicBezTo>
                <a:cubicBezTo>
                  <a:pt x="1632829" y="532900"/>
                  <a:pt x="1633764" y="533693"/>
                  <a:pt x="1634700" y="533693"/>
                </a:cubicBezTo>
                <a:cubicBezTo>
                  <a:pt x="1634700" y="534484"/>
                  <a:pt x="1632829" y="535274"/>
                  <a:pt x="1632829" y="536065"/>
                </a:cubicBezTo>
                <a:cubicBezTo>
                  <a:pt x="1632829" y="536065"/>
                  <a:pt x="1635635" y="536855"/>
                  <a:pt x="1634700" y="536855"/>
                </a:cubicBezTo>
                <a:close/>
                <a:moveTo>
                  <a:pt x="1574880" y="537649"/>
                </a:moveTo>
                <a:lnTo>
                  <a:pt x="1573010" y="536065"/>
                </a:lnTo>
                <a:lnTo>
                  <a:pt x="1574880" y="534484"/>
                </a:lnTo>
                <a:lnTo>
                  <a:pt x="1576748" y="536065"/>
                </a:lnTo>
                <a:cubicBezTo>
                  <a:pt x="1576748" y="536065"/>
                  <a:pt x="1575816" y="537649"/>
                  <a:pt x="1574880" y="537649"/>
                </a:cubicBezTo>
                <a:close/>
                <a:moveTo>
                  <a:pt x="1511323" y="535274"/>
                </a:moveTo>
                <a:cubicBezTo>
                  <a:pt x="1511323" y="536065"/>
                  <a:pt x="1513191" y="536065"/>
                  <a:pt x="1513191" y="536855"/>
                </a:cubicBezTo>
                <a:cubicBezTo>
                  <a:pt x="1513191" y="536855"/>
                  <a:pt x="1511323" y="537649"/>
                  <a:pt x="1511323" y="538439"/>
                </a:cubicBezTo>
                <a:cubicBezTo>
                  <a:pt x="1512255" y="539229"/>
                  <a:pt x="1514126" y="539229"/>
                  <a:pt x="1514126" y="540020"/>
                </a:cubicBezTo>
                <a:lnTo>
                  <a:pt x="1512255" y="541601"/>
                </a:lnTo>
                <a:cubicBezTo>
                  <a:pt x="1511323" y="541601"/>
                  <a:pt x="1510388" y="540020"/>
                  <a:pt x="1510388" y="540020"/>
                </a:cubicBezTo>
                <a:lnTo>
                  <a:pt x="1508517" y="539229"/>
                </a:lnTo>
                <a:cubicBezTo>
                  <a:pt x="1507582" y="538439"/>
                  <a:pt x="1509453" y="537649"/>
                  <a:pt x="1509453" y="536855"/>
                </a:cubicBezTo>
                <a:lnTo>
                  <a:pt x="1507582" y="536065"/>
                </a:lnTo>
                <a:cubicBezTo>
                  <a:pt x="1507582" y="535274"/>
                  <a:pt x="1508517" y="534484"/>
                  <a:pt x="1509453" y="533693"/>
                </a:cubicBezTo>
                <a:lnTo>
                  <a:pt x="1510388" y="532109"/>
                </a:lnTo>
                <a:cubicBezTo>
                  <a:pt x="1510388" y="532900"/>
                  <a:pt x="1513191" y="532900"/>
                  <a:pt x="1513191" y="533693"/>
                </a:cubicBezTo>
                <a:cubicBezTo>
                  <a:pt x="1513191" y="533693"/>
                  <a:pt x="1511323" y="534484"/>
                  <a:pt x="1511323" y="535274"/>
                </a:cubicBezTo>
                <a:close/>
                <a:moveTo>
                  <a:pt x="1380468" y="526573"/>
                </a:moveTo>
                <a:cubicBezTo>
                  <a:pt x="1379533" y="527364"/>
                  <a:pt x="1378597" y="528948"/>
                  <a:pt x="1377665" y="529738"/>
                </a:cubicBezTo>
                <a:cubicBezTo>
                  <a:pt x="1376730" y="530529"/>
                  <a:pt x="1376730" y="531319"/>
                  <a:pt x="1375795" y="531319"/>
                </a:cubicBezTo>
                <a:cubicBezTo>
                  <a:pt x="1375795" y="532109"/>
                  <a:pt x="1374860" y="533693"/>
                  <a:pt x="1373924" y="533693"/>
                </a:cubicBezTo>
                <a:lnTo>
                  <a:pt x="1372057" y="532109"/>
                </a:lnTo>
                <a:lnTo>
                  <a:pt x="1373924" y="530529"/>
                </a:lnTo>
                <a:cubicBezTo>
                  <a:pt x="1373924" y="529738"/>
                  <a:pt x="1374860" y="528948"/>
                  <a:pt x="1375795" y="528948"/>
                </a:cubicBezTo>
                <a:cubicBezTo>
                  <a:pt x="1375795" y="528154"/>
                  <a:pt x="1376730" y="527364"/>
                  <a:pt x="1376730" y="526573"/>
                </a:cubicBezTo>
                <a:lnTo>
                  <a:pt x="1374860" y="525783"/>
                </a:lnTo>
                <a:cubicBezTo>
                  <a:pt x="1374860" y="524993"/>
                  <a:pt x="1376730" y="524199"/>
                  <a:pt x="1376730" y="523409"/>
                </a:cubicBezTo>
                <a:cubicBezTo>
                  <a:pt x="1376730" y="524199"/>
                  <a:pt x="1378597" y="524993"/>
                  <a:pt x="1378597" y="524993"/>
                </a:cubicBezTo>
                <a:cubicBezTo>
                  <a:pt x="1379533" y="525783"/>
                  <a:pt x="1379533" y="525783"/>
                  <a:pt x="1380468" y="526573"/>
                </a:cubicBezTo>
                <a:close/>
                <a:moveTo>
                  <a:pt x="1294373" y="526573"/>
                </a:moveTo>
                <a:cubicBezTo>
                  <a:pt x="1294373" y="527364"/>
                  <a:pt x="1295308" y="528154"/>
                  <a:pt x="1295308" y="528948"/>
                </a:cubicBezTo>
                <a:cubicBezTo>
                  <a:pt x="1296241" y="528948"/>
                  <a:pt x="1297176" y="529738"/>
                  <a:pt x="1297176" y="530529"/>
                </a:cubicBezTo>
                <a:lnTo>
                  <a:pt x="1299046" y="532109"/>
                </a:lnTo>
                <a:lnTo>
                  <a:pt x="1297176" y="533693"/>
                </a:lnTo>
                <a:cubicBezTo>
                  <a:pt x="1296241" y="533693"/>
                  <a:pt x="1295308" y="532109"/>
                  <a:pt x="1295308" y="531319"/>
                </a:cubicBezTo>
                <a:cubicBezTo>
                  <a:pt x="1294373" y="531319"/>
                  <a:pt x="1294373" y="530529"/>
                  <a:pt x="1293438" y="529738"/>
                </a:cubicBezTo>
                <a:cubicBezTo>
                  <a:pt x="1292503" y="528948"/>
                  <a:pt x="1291567" y="527364"/>
                  <a:pt x="1290635" y="526573"/>
                </a:cubicBezTo>
                <a:cubicBezTo>
                  <a:pt x="1291567" y="525783"/>
                  <a:pt x="1291567" y="525783"/>
                  <a:pt x="1292503" y="524993"/>
                </a:cubicBezTo>
                <a:cubicBezTo>
                  <a:pt x="1292503" y="524993"/>
                  <a:pt x="1294373" y="524199"/>
                  <a:pt x="1294373" y="523409"/>
                </a:cubicBezTo>
                <a:cubicBezTo>
                  <a:pt x="1294373" y="524199"/>
                  <a:pt x="1296241" y="524993"/>
                  <a:pt x="1296241" y="525783"/>
                </a:cubicBezTo>
                <a:lnTo>
                  <a:pt x="1294373" y="526573"/>
                </a:lnTo>
                <a:close/>
                <a:moveTo>
                  <a:pt x="1163518" y="536065"/>
                </a:moveTo>
                <a:lnTo>
                  <a:pt x="1161647" y="536855"/>
                </a:lnTo>
                <a:cubicBezTo>
                  <a:pt x="1161647" y="537649"/>
                  <a:pt x="1163518" y="538439"/>
                  <a:pt x="1162583" y="539229"/>
                </a:cubicBezTo>
                <a:lnTo>
                  <a:pt x="1160715" y="540020"/>
                </a:lnTo>
                <a:cubicBezTo>
                  <a:pt x="1160715" y="540020"/>
                  <a:pt x="1159780" y="541601"/>
                  <a:pt x="1158845" y="541601"/>
                </a:cubicBezTo>
                <a:lnTo>
                  <a:pt x="1156974" y="540020"/>
                </a:lnTo>
                <a:cubicBezTo>
                  <a:pt x="1156974" y="539229"/>
                  <a:pt x="1158845" y="539229"/>
                  <a:pt x="1159780" y="538439"/>
                </a:cubicBezTo>
                <a:cubicBezTo>
                  <a:pt x="1159780" y="537649"/>
                  <a:pt x="1157909" y="536855"/>
                  <a:pt x="1157909" y="536855"/>
                </a:cubicBezTo>
                <a:cubicBezTo>
                  <a:pt x="1157909" y="536065"/>
                  <a:pt x="1159780" y="536065"/>
                  <a:pt x="1159780" y="535274"/>
                </a:cubicBezTo>
                <a:cubicBezTo>
                  <a:pt x="1159780" y="534484"/>
                  <a:pt x="1157909" y="533693"/>
                  <a:pt x="1157909" y="533693"/>
                </a:cubicBezTo>
                <a:cubicBezTo>
                  <a:pt x="1157909" y="532900"/>
                  <a:pt x="1160715" y="532900"/>
                  <a:pt x="1160715" y="532109"/>
                </a:cubicBezTo>
                <a:lnTo>
                  <a:pt x="1161647" y="533693"/>
                </a:lnTo>
                <a:cubicBezTo>
                  <a:pt x="1162583" y="534484"/>
                  <a:pt x="1163518" y="535274"/>
                  <a:pt x="1163518" y="536065"/>
                </a:cubicBezTo>
                <a:close/>
                <a:moveTo>
                  <a:pt x="1098090" y="536065"/>
                </a:moveTo>
                <a:lnTo>
                  <a:pt x="1096223" y="537649"/>
                </a:lnTo>
                <a:cubicBezTo>
                  <a:pt x="1095288" y="537649"/>
                  <a:pt x="1094352" y="536065"/>
                  <a:pt x="1094352" y="536065"/>
                </a:cubicBezTo>
                <a:lnTo>
                  <a:pt x="1096223" y="534484"/>
                </a:lnTo>
                <a:lnTo>
                  <a:pt x="1098090" y="536065"/>
                </a:lnTo>
                <a:close/>
                <a:moveTo>
                  <a:pt x="1038271" y="532900"/>
                </a:moveTo>
                <a:cubicBezTo>
                  <a:pt x="1039206" y="532900"/>
                  <a:pt x="1039206" y="533693"/>
                  <a:pt x="1040142" y="534484"/>
                </a:cubicBezTo>
                <a:lnTo>
                  <a:pt x="1042012" y="536065"/>
                </a:lnTo>
                <a:cubicBezTo>
                  <a:pt x="1042012" y="536855"/>
                  <a:pt x="1040142" y="536855"/>
                  <a:pt x="1039206" y="537649"/>
                </a:cubicBezTo>
                <a:cubicBezTo>
                  <a:pt x="1039206" y="537649"/>
                  <a:pt x="1038271" y="539229"/>
                  <a:pt x="1037339" y="539229"/>
                </a:cubicBezTo>
                <a:cubicBezTo>
                  <a:pt x="1037339" y="538439"/>
                  <a:pt x="1036404" y="537649"/>
                  <a:pt x="1036404" y="536855"/>
                </a:cubicBezTo>
                <a:cubicBezTo>
                  <a:pt x="1035468" y="536855"/>
                  <a:pt x="1038271" y="536065"/>
                  <a:pt x="1038271" y="536065"/>
                </a:cubicBezTo>
                <a:cubicBezTo>
                  <a:pt x="1038271" y="535274"/>
                  <a:pt x="1036404" y="534484"/>
                  <a:pt x="1036404" y="533693"/>
                </a:cubicBezTo>
                <a:cubicBezTo>
                  <a:pt x="1037339" y="533693"/>
                  <a:pt x="1038271" y="532900"/>
                  <a:pt x="1038271" y="532900"/>
                </a:cubicBezTo>
                <a:close/>
                <a:moveTo>
                  <a:pt x="1027057" y="534484"/>
                </a:moveTo>
                <a:lnTo>
                  <a:pt x="1028925" y="532900"/>
                </a:lnTo>
                <a:cubicBezTo>
                  <a:pt x="1028925" y="533693"/>
                  <a:pt x="1030795" y="534484"/>
                  <a:pt x="1030795" y="535274"/>
                </a:cubicBezTo>
                <a:lnTo>
                  <a:pt x="1028925" y="536065"/>
                </a:lnTo>
                <a:cubicBezTo>
                  <a:pt x="1027993" y="536855"/>
                  <a:pt x="1027057" y="536855"/>
                  <a:pt x="1026122" y="537649"/>
                </a:cubicBezTo>
                <a:cubicBezTo>
                  <a:pt x="1025187" y="536065"/>
                  <a:pt x="1024251" y="535274"/>
                  <a:pt x="1023316" y="533693"/>
                </a:cubicBezTo>
                <a:lnTo>
                  <a:pt x="1025187" y="532900"/>
                </a:lnTo>
                <a:cubicBezTo>
                  <a:pt x="1026122" y="532900"/>
                  <a:pt x="1026122" y="534484"/>
                  <a:pt x="1027057" y="534484"/>
                </a:cubicBezTo>
                <a:close/>
                <a:moveTo>
                  <a:pt x="920503" y="533693"/>
                </a:moveTo>
                <a:cubicBezTo>
                  <a:pt x="920503" y="533693"/>
                  <a:pt x="921438" y="535274"/>
                  <a:pt x="922374" y="535274"/>
                </a:cubicBezTo>
                <a:cubicBezTo>
                  <a:pt x="922374" y="535274"/>
                  <a:pt x="923309" y="533693"/>
                  <a:pt x="924241" y="533693"/>
                </a:cubicBezTo>
                <a:cubicBezTo>
                  <a:pt x="924241" y="533693"/>
                  <a:pt x="925176" y="535274"/>
                  <a:pt x="926112" y="535274"/>
                </a:cubicBezTo>
                <a:cubicBezTo>
                  <a:pt x="926112" y="536065"/>
                  <a:pt x="923309" y="536855"/>
                  <a:pt x="923309" y="536855"/>
                </a:cubicBezTo>
                <a:cubicBezTo>
                  <a:pt x="923309" y="537649"/>
                  <a:pt x="925176" y="538439"/>
                  <a:pt x="925176" y="538439"/>
                </a:cubicBezTo>
                <a:cubicBezTo>
                  <a:pt x="925176" y="539229"/>
                  <a:pt x="927047" y="540020"/>
                  <a:pt x="927047" y="540810"/>
                </a:cubicBezTo>
                <a:lnTo>
                  <a:pt x="925176" y="541601"/>
                </a:lnTo>
                <a:cubicBezTo>
                  <a:pt x="924241" y="541601"/>
                  <a:pt x="923309" y="543185"/>
                  <a:pt x="922374" y="543185"/>
                </a:cubicBezTo>
                <a:lnTo>
                  <a:pt x="921438" y="541601"/>
                </a:lnTo>
                <a:lnTo>
                  <a:pt x="923309" y="540020"/>
                </a:lnTo>
                <a:lnTo>
                  <a:pt x="921438" y="538439"/>
                </a:lnTo>
                <a:cubicBezTo>
                  <a:pt x="921438" y="537649"/>
                  <a:pt x="920503" y="536855"/>
                  <a:pt x="919568" y="536855"/>
                </a:cubicBezTo>
                <a:cubicBezTo>
                  <a:pt x="919568" y="536065"/>
                  <a:pt x="918636" y="535274"/>
                  <a:pt x="918636" y="534484"/>
                </a:cubicBezTo>
                <a:cubicBezTo>
                  <a:pt x="917700" y="534484"/>
                  <a:pt x="916765" y="536065"/>
                  <a:pt x="915830" y="536065"/>
                </a:cubicBezTo>
                <a:lnTo>
                  <a:pt x="914895" y="534484"/>
                </a:lnTo>
                <a:cubicBezTo>
                  <a:pt x="915830" y="533693"/>
                  <a:pt x="917700" y="532900"/>
                  <a:pt x="918636" y="532109"/>
                </a:cubicBezTo>
                <a:cubicBezTo>
                  <a:pt x="918636" y="532109"/>
                  <a:pt x="920503" y="532900"/>
                  <a:pt x="920503" y="533693"/>
                </a:cubicBezTo>
                <a:close/>
                <a:moveTo>
                  <a:pt x="851338" y="533693"/>
                </a:moveTo>
                <a:cubicBezTo>
                  <a:pt x="851338" y="533693"/>
                  <a:pt x="848535" y="534484"/>
                  <a:pt x="849470" y="535274"/>
                </a:cubicBezTo>
                <a:cubicBezTo>
                  <a:pt x="848535" y="534484"/>
                  <a:pt x="847600" y="533693"/>
                  <a:pt x="847600" y="532900"/>
                </a:cubicBezTo>
                <a:lnTo>
                  <a:pt x="849470" y="532109"/>
                </a:lnTo>
                <a:lnTo>
                  <a:pt x="851338" y="533693"/>
                </a:lnTo>
                <a:close/>
                <a:moveTo>
                  <a:pt x="742916" y="533693"/>
                </a:moveTo>
                <a:cubicBezTo>
                  <a:pt x="741981" y="533693"/>
                  <a:pt x="741046" y="532109"/>
                  <a:pt x="741046" y="532109"/>
                </a:cubicBezTo>
                <a:cubicBezTo>
                  <a:pt x="741046" y="531319"/>
                  <a:pt x="742916" y="531319"/>
                  <a:pt x="742916" y="530529"/>
                </a:cubicBezTo>
                <a:cubicBezTo>
                  <a:pt x="742916" y="531319"/>
                  <a:pt x="744787" y="532109"/>
                  <a:pt x="744787" y="532900"/>
                </a:cubicBezTo>
                <a:lnTo>
                  <a:pt x="742916" y="533693"/>
                </a:lnTo>
                <a:close/>
                <a:moveTo>
                  <a:pt x="697116" y="535274"/>
                </a:moveTo>
                <a:lnTo>
                  <a:pt x="696181" y="533693"/>
                </a:lnTo>
                <a:lnTo>
                  <a:pt x="698052" y="532109"/>
                </a:lnTo>
                <a:lnTo>
                  <a:pt x="698987" y="533693"/>
                </a:lnTo>
                <a:lnTo>
                  <a:pt x="697116" y="535274"/>
                </a:lnTo>
                <a:close/>
                <a:moveTo>
                  <a:pt x="626083" y="536855"/>
                </a:moveTo>
                <a:cubicBezTo>
                  <a:pt x="626083" y="536855"/>
                  <a:pt x="627951" y="537649"/>
                  <a:pt x="627951" y="538439"/>
                </a:cubicBezTo>
                <a:cubicBezTo>
                  <a:pt x="627016" y="538439"/>
                  <a:pt x="626083" y="539229"/>
                  <a:pt x="625148" y="539229"/>
                </a:cubicBezTo>
                <a:cubicBezTo>
                  <a:pt x="625148" y="539229"/>
                  <a:pt x="624213" y="538439"/>
                  <a:pt x="624213" y="537649"/>
                </a:cubicBezTo>
                <a:cubicBezTo>
                  <a:pt x="623278" y="537649"/>
                  <a:pt x="622342" y="536065"/>
                  <a:pt x="622342" y="536065"/>
                </a:cubicBezTo>
                <a:lnTo>
                  <a:pt x="624213" y="534484"/>
                </a:lnTo>
                <a:cubicBezTo>
                  <a:pt x="625148" y="535274"/>
                  <a:pt x="625148" y="536065"/>
                  <a:pt x="626083" y="536855"/>
                </a:cubicBezTo>
                <a:close/>
                <a:moveTo>
                  <a:pt x="597106" y="529738"/>
                </a:moveTo>
                <a:cubicBezTo>
                  <a:pt x="598041" y="529738"/>
                  <a:pt x="598041" y="532109"/>
                  <a:pt x="598977" y="532109"/>
                </a:cubicBezTo>
                <a:lnTo>
                  <a:pt x="600847" y="530529"/>
                </a:lnTo>
                <a:cubicBezTo>
                  <a:pt x="600847" y="530529"/>
                  <a:pt x="601782" y="531319"/>
                  <a:pt x="602714" y="532109"/>
                </a:cubicBezTo>
                <a:cubicBezTo>
                  <a:pt x="602714" y="532900"/>
                  <a:pt x="603650" y="533693"/>
                  <a:pt x="603650" y="533693"/>
                </a:cubicBezTo>
                <a:cubicBezTo>
                  <a:pt x="603650" y="534484"/>
                  <a:pt x="601782" y="535274"/>
                  <a:pt x="601782" y="535274"/>
                </a:cubicBezTo>
                <a:cubicBezTo>
                  <a:pt x="601782" y="536065"/>
                  <a:pt x="603650" y="536855"/>
                  <a:pt x="603650" y="536855"/>
                </a:cubicBezTo>
                <a:cubicBezTo>
                  <a:pt x="602714" y="536855"/>
                  <a:pt x="601782" y="538439"/>
                  <a:pt x="600847" y="538439"/>
                </a:cubicBezTo>
                <a:cubicBezTo>
                  <a:pt x="600847" y="538439"/>
                  <a:pt x="600847" y="536855"/>
                  <a:pt x="599912" y="536855"/>
                </a:cubicBezTo>
                <a:cubicBezTo>
                  <a:pt x="598977" y="536855"/>
                  <a:pt x="598041" y="538439"/>
                  <a:pt x="598041" y="537649"/>
                </a:cubicBezTo>
                <a:cubicBezTo>
                  <a:pt x="597106" y="537649"/>
                  <a:pt x="596174" y="536855"/>
                  <a:pt x="596174" y="536065"/>
                </a:cubicBezTo>
                <a:cubicBezTo>
                  <a:pt x="596174" y="536065"/>
                  <a:pt x="594303" y="535274"/>
                  <a:pt x="594303" y="534484"/>
                </a:cubicBezTo>
                <a:cubicBezTo>
                  <a:pt x="594303" y="533693"/>
                  <a:pt x="596174" y="533693"/>
                  <a:pt x="596174" y="532900"/>
                </a:cubicBezTo>
                <a:lnTo>
                  <a:pt x="595239" y="531319"/>
                </a:lnTo>
                <a:cubicBezTo>
                  <a:pt x="595239" y="531319"/>
                  <a:pt x="596174" y="529738"/>
                  <a:pt x="597106" y="529738"/>
                </a:cubicBezTo>
                <a:close/>
                <a:moveTo>
                  <a:pt x="556915" y="533693"/>
                </a:moveTo>
                <a:cubicBezTo>
                  <a:pt x="556915" y="533693"/>
                  <a:pt x="555983" y="532109"/>
                  <a:pt x="555983" y="531319"/>
                </a:cubicBezTo>
                <a:cubicBezTo>
                  <a:pt x="555047" y="531319"/>
                  <a:pt x="554112" y="530529"/>
                  <a:pt x="554112" y="529738"/>
                </a:cubicBezTo>
                <a:cubicBezTo>
                  <a:pt x="554112" y="529738"/>
                  <a:pt x="555983" y="528948"/>
                  <a:pt x="555983" y="528154"/>
                </a:cubicBezTo>
                <a:cubicBezTo>
                  <a:pt x="556915" y="529738"/>
                  <a:pt x="557850" y="530529"/>
                  <a:pt x="559721" y="532109"/>
                </a:cubicBezTo>
                <a:cubicBezTo>
                  <a:pt x="558785" y="532109"/>
                  <a:pt x="557850" y="533693"/>
                  <a:pt x="556915" y="533693"/>
                </a:cubicBezTo>
                <a:close/>
                <a:moveTo>
                  <a:pt x="461581" y="544765"/>
                </a:moveTo>
                <a:cubicBezTo>
                  <a:pt x="461581" y="544765"/>
                  <a:pt x="460645" y="543185"/>
                  <a:pt x="459710" y="543185"/>
                </a:cubicBezTo>
                <a:lnTo>
                  <a:pt x="462513" y="541601"/>
                </a:lnTo>
                <a:lnTo>
                  <a:pt x="463448" y="543185"/>
                </a:lnTo>
                <a:lnTo>
                  <a:pt x="461581" y="544765"/>
                </a:lnTo>
                <a:close/>
                <a:moveTo>
                  <a:pt x="439147" y="531319"/>
                </a:moveTo>
                <a:cubicBezTo>
                  <a:pt x="440082" y="531319"/>
                  <a:pt x="441017" y="532900"/>
                  <a:pt x="441017" y="532900"/>
                </a:cubicBezTo>
                <a:lnTo>
                  <a:pt x="439147" y="534484"/>
                </a:lnTo>
                <a:cubicBezTo>
                  <a:pt x="438212" y="534484"/>
                  <a:pt x="437279" y="535274"/>
                  <a:pt x="437279" y="535274"/>
                </a:cubicBezTo>
                <a:cubicBezTo>
                  <a:pt x="436344" y="535274"/>
                  <a:pt x="436344" y="533693"/>
                  <a:pt x="435409" y="533693"/>
                </a:cubicBezTo>
                <a:lnTo>
                  <a:pt x="437279" y="532109"/>
                </a:lnTo>
                <a:cubicBezTo>
                  <a:pt x="438212" y="532109"/>
                  <a:pt x="439147" y="531319"/>
                  <a:pt x="439147" y="531319"/>
                </a:cubicBezTo>
                <a:close/>
                <a:moveTo>
                  <a:pt x="530746" y="497306"/>
                </a:moveTo>
                <a:cubicBezTo>
                  <a:pt x="530746" y="496516"/>
                  <a:pt x="529811" y="495725"/>
                  <a:pt x="529811" y="495725"/>
                </a:cubicBezTo>
                <a:cubicBezTo>
                  <a:pt x="528876" y="494935"/>
                  <a:pt x="528876" y="494145"/>
                  <a:pt x="527940" y="493351"/>
                </a:cubicBezTo>
                <a:cubicBezTo>
                  <a:pt x="527008" y="493351"/>
                  <a:pt x="527008" y="492561"/>
                  <a:pt x="526073" y="491770"/>
                </a:cubicBezTo>
                <a:cubicBezTo>
                  <a:pt x="527008" y="491770"/>
                  <a:pt x="527940" y="490189"/>
                  <a:pt x="527940" y="490189"/>
                </a:cubicBezTo>
                <a:cubicBezTo>
                  <a:pt x="528876" y="490980"/>
                  <a:pt x="529811" y="491770"/>
                  <a:pt x="529811" y="492561"/>
                </a:cubicBezTo>
                <a:cubicBezTo>
                  <a:pt x="530746" y="492561"/>
                  <a:pt x="530746" y="493351"/>
                  <a:pt x="531681" y="494145"/>
                </a:cubicBezTo>
                <a:cubicBezTo>
                  <a:pt x="531681" y="494935"/>
                  <a:pt x="532614" y="494935"/>
                  <a:pt x="533549" y="495725"/>
                </a:cubicBezTo>
                <a:lnTo>
                  <a:pt x="534484" y="497306"/>
                </a:lnTo>
                <a:lnTo>
                  <a:pt x="532614" y="498890"/>
                </a:lnTo>
                <a:cubicBezTo>
                  <a:pt x="531681" y="498100"/>
                  <a:pt x="531681" y="498100"/>
                  <a:pt x="530746" y="497306"/>
                </a:cubicBezTo>
                <a:close/>
                <a:moveTo>
                  <a:pt x="522332" y="491770"/>
                </a:moveTo>
                <a:cubicBezTo>
                  <a:pt x="522332" y="490980"/>
                  <a:pt x="524203" y="490189"/>
                  <a:pt x="525138" y="490189"/>
                </a:cubicBezTo>
                <a:lnTo>
                  <a:pt x="526073" y="491770"/>
                </a:lnTo>
                <a:lnTo>
                  <a:pt x="524203" y="493351"/>
                </a:lnTo>
                <a:lnTo>
                  <a:pt x="522332" y="491770"/>
                </a:lnTo>
                <a:close/>
                <a:moveTo>
                  <a:pt x="584022" y="496516"/>
                </a:moveTo>
                <a:cubicBezTo>
                  <a:pt x="584022" y="496516"/>
                  <a:pt x="584957" y="498100"/>
                  <a:pt x="584957" y="498890"/>
                </a:cubicBezTo>
                <a:lnTo>
                  <a:pt x="583086" y="499681"/>
                </a:lnTo>
                <a:lnTo>
                  <a:pt x="581219" y="498100"/>
                </a:lnTo>
                <a:cubicBezTo>
                  <a:pt x="581219" y="498100"/>
                  <a:pt x="583086" y="496516"/>
                  <a:pt x="584022" y="496516"/>
                </a:cubicBezTo>
                <a:close/>
                <a:moveTo>
                  <a:pt x="639168" y="499681"/>
                </a:moveTo>
                <a:cubicBezTo>
                  <a:pt x="640103" y="499681"/>
                  <a:pt x="641035" y="498890"/>
                  <a:pt x="641035" y="498890"/>
                </a:cubicBezTo>
                <a:cubicBezTo>
                  <a:pt x="641970" y="498890"/>
                  <a:pt x="641970" y="500471"/>
                  <a:pt x="642906" y="500471"/>
                </a:cubicBezTo>
                <a:lnTo>
                  <a:pt x="641035" y="502052"/>
                </a:lnTo>
                <a:cubicBezTo>
                  <a:pt x="640103" y="502052"/>
                  <a:pt x="640103" y="499681"/>
                  <a:pt x="639168" y="499681"/>
                </a:cubicBezTo>
                <a:close/>
                <a:moveTo>
                  <a:pt x="637297" y="501261"/>
                </a:moveTo>
                <a:cubicBezTo>
                  <a:pt x="636362" y="501261"/>
                  <a:pt x="636362" y="499681"/>
                  <a:pt x="635430" y="499681"/>
                </a:cubicBezTo>
                <a:lnTo>
                  <a:pt x="637297" y="498100"/>
                </a:lnTo>
                <a:cubicBezTo>
                  <a:pt x="638232" y="498100"/>
                  <a:pt x="639168" y="499681"/>
                  <a:pt x="639168" y="499681"/>
                </a:cubicBezTo>
                <a:cubicBezTo>
                  <a:pt x="638232" y="499681"/>
                  <a:pt x="638232" y="501261"/>
                  <a:pt x="637297" y="501261"/>
                </a:cubicBezTo>
                <a:close/>
                <a:moveTo>
                  <a:pt x="631689" y="502052"/>
                </a:moveTo>
                <a:cubicBezTo>
                  <a:pt x="630757" y="501261"/>
                  <a:pt x="630757" y="501261"/>
                  <a:pt x="629821" y="500471"/>
                </a:cubicBezTo>
                <a:lnTo>
                  <a:pt x="627951" y="498890"/>
                </a:lnTo>
                <a:cubicBezTo>
                  <a:pt x="627951" y="498100"/>
                  <a:pt x="629821" y="497306"/>
                  <a:pt x="630757" y="497306"/>
                </a:cubicBezTo>
                <a:cubicBezTo>
                  <a:pt x="630757" y="496516"/>
                  <a:pt x="631689" y="496516"/>
                  <a:pt x="632624" y="495725"/>
                </a:cubicBezTo>
                <a:cubicBezTo>
                  <a:pt x="632624" y="496516"/>
                  <a:pt x="633559" y="497306"/>
                  <a:pt x="633559" y="498100"/>
                </a:cubicBezTo>
                <a:cubicBezTo>
                  <a:pt x="634495" y="498100"/>
                  <a:pt x="635430" y="499681"/>
                  <a:pt x="635430" y="499681"/>
                </a:cubicBezTo>
                <a:cubicBezTo>
                  <a:pt x="635430" y="499681"/>
                  <a:pt x="633559" y="500471"/>
                  <a:pt x="633559" y="501261"/>
                </a:cubicBezTo>
                <a:cubicBezTo>
                  <a:pt x="632624" y="501261"/>
                  <a:pt x="631689" y="502052"/>
                  <a:pt x="631689" y="502052"/>
                </a:cubicBezTo>
                <a:close/>
                <a:moveTo>
                  <a:pt x="912092" y="494145"/>
                </a:moveTo>
                <a:cubicBezTo>
                  <a:pt x="911157" y="494935"/>
                  <a:pt x="909286" y="495725"/>
                  <a:pt x="909286" y="495725"/>
                </a:cubicBezTo>
                <a:lnTo>
                  <a:pt x="908354" y="494145"/>
                </a:lnTo>
                <a:lnTo>
                  <a:pt x="910222" y="492561"/>
                </a:lnTo>
                <a:lnTo>
                  <a:pt x="912092" y="494145"/>
                </a:lnTo>
                <a:close/>
                <a:moveTo>
                  <a:pt x="963497" y="497306"/>
                </a:moveTo>
                <a:cubicBezTo>
                  <a:pt x="963497" y="498100"/>
                  <a:pt x="965368" y="498100"/>
                  <a:pt x="965368" y="498890"/>
                </a:cubicBezTo>
                <a:cubicBezTo>
                  <a:pt x="965368" y="499681"/>
                  <a:pt x="963497" y="499681"/>
                  <a:pt x="963497" y="500471"/>
                </a:cubicBezTo>
                <a:cubicBezTo>
                  <a:pt x="963497" y="499681"/>
                  <a:pt x="961630" y="498890"/>
                  <a:pt x="961630" y="498890"/>
                </a:cubicBezTo>
                <a:cubicBezTo>
                  <a:pt x="961630" y="498100"/>
                  <a:pt x="963497" y="497306"/>
                  <a:pt x="963497" y="497306"/>
                </a:cubicBezTo>
                <a:close/>
                <a:moveTo>
                  <a:pt x="1011167" y="502845"/>
                </a:moveTo>
                <a:cubicBezTo>
                  <a:pt x="1011167" y="502845"/>
                  <a:pt x="1010232" y="501261"/>
                  <a:pt x="1010232" y="500471"/>
                </a:cubicBezTo>
                <a:lnTo>
                  <a:pt x="1012102" y="499681"/>
                </a:lnTo>
                <a:cubicBezTo>
                  <a:pt x="1012102" y="499681"/>
                  <a:pt x="1013035" y="501261"/>
                  <a:pt x="1013970" y="501261"/>
                </a:cubicBezTo>
                <a:cubicBezTo>
                  <a:pt x="1013035" y="501261"/>
                  <a:pt x="1012102" y="502845"/>
                  <a:pt x="1011167" y="502845"/>
                </a:cubicBezTo>
                <a:close/>
                <a:moveTo>
                  <a:pt x="1063507" y="494145"/>
                </a:moveTo>
                <a:lnTo>
                  <a:pt x="1065378" y="492561"/>
                </a:lnTo>
                <a:cubicBezTo>
                  <a:pt x="1066313" y="493351"/>
                  <a:pt x="1066313" y="494145"/>
                  <a:pt x="1067248" y="494935"/>
                </a:cubicBezTo>
                <a:cubicBezTo>
                  <a:pt x="1067248" y="494935"/>
                  <a:pt x="1068181" y="495725"/>
                  <a:pt x="1068181" y="496516"/>
                </a:cubicBezTo>
                <a:cubicBezTo>
                  <a:pt x="1069116" y="496516"/>
                  <a:pt x="1066313" y="497306"/>
                  <a:pt x="1066313" y="498100"/>
                </a:cubicBezTo>
                <a:cubicBezTo>
                  <a:pt x="1066313" y="497306"/>
                  <a:pt x="1065378" y="496516"/>
                  <a:pt x="1065378" y="495725"/>
                </a:cubicBezTo>
                <a:cubicBezTo>
                  <a:pt x="1064443" y="495725"/>
                  <a:pt x="1063507" y="494145"/>
                  <a:pt x="1063507" y="494145"/>
                </a:cubicBezTo>
                <a:close/>
                <a:moveTo>
                  <a:pt x="1096223" y="501261"/>
                </a:moveTo>
                <a:lnTo>
                  <a:pt x="1094352" y="499681"/>
                </a:lnTo>
                <a:cubicBezTo>
                  <a:pt x="1094352" y="498890"/>
                  <a:pt x="1096223" y="498100"/>
                  <a:pt x="1096223" y="498100"/>
                </a:cubicBezTo>
                <a:cubicBezTo>
                  <a:pt x="1097155" y="497306"/>
                  <a:pt x="1098090" y="496516"/>
                  <a:pt x="1099025" y="496516"/>
                </a:cubicBezTo>
                <a:lnTo>
                  <a:pt x="1099961" y="498100"/>
                </a:lnTo>
                <a:lnTo>
                  <a:pt x="1101828" y="497306"/>
                </a:lnTo>
                <a:cubicBezTo>
                  <a:pt x="1102763" y="497306"/>
                  <a:pt x="1100896" y="495725"/>
                  <a:pt x="1100896" y="494935"/>
                </a:cubicBezTo>
                <a:cubicBezTo>
                  <a:pt x="1100896" y="494935"/>
                  <a:pt x="1099025" y="494145"/>
                  <a:pt x="1099025" y="493351"/>
                </a:cubicBezTo>
                <a:lnTo>
                  <a:pt x="1100896" y="492561"/>
                </a:lnTo>
                <a:cubicBezTo>
                  <a:pt x="1100896" y="491770"/>
                  <a:pt x="1102763" y="494145"/>
                  <a:pt x="1102763" y="494145"/>
                </a:cubicBezTo>
                <a:cubicBezTo>
                  <a:pt x="1103699" y="494145"/>
                  <a:pt x="1103699" y="492561"/>
                  <a:pt x="1104634" y="492561"/>
                </a:cubicBezTo>
                <a:lnTo>
                  <a:pt x="1106504" y="494145"/>
                </a:lnTo>
                <a:cubicBezTo>
                  <a:pt x="1106504" y="494935"/>
                  <a:pt x="1107437" y="495725"/>
                  <a:pt x="1108372" y="496516"/>
                </a:cubicBezTo>
                <a:cubicBezTo>
                  <a:pt x="1108372" y="495725"/>
                  <a:pt x="1109307" y="494935"/>
                  <a:pt x="1110242" y="494935"/>
                </a:cubicBezTo>
                <a:cubicBezTo>
                  <a:pt x="1110242" y="494935"/>
                  <a:pt x="1111178" y="496516"/>
                  <a:pt x="1112113" y="496516"/>
                </a:cubicBezTo>
                <a:lnTo>
                  <a:pt x="1113045" y="498100"/>
                </a:lnTo>
                <a:cubicBezTo>
                  <a:pt x="1113045" y="498890"/>
                  <a:pt x="1111178" y="499681"/>
                  <a:pt x="1111178" y="499681"/>
                </a:cubicBezTo>
                <a:lnTo>
                  <a:pt x="1109307" y="498100"/>
                </a:lnTo>
                <a:lnTo>
                  <a:pt x="1107437" y="498890"/>
                </a:lnTo>
                <a:cubicBezTo>
                  <a:pt x="1106504" y="499681"/>
                  <a:pt x="1106504" y="500471"/>
                  <a:pt x="1105569" y="500471"/>
                </a:cubicBezTo>
                <a:cubicBezTo>
                  <a:pt x="1104634" y="501261"/>
                  <a:pt x="1103699" y="501261"/>
                  <a:pt x="1103699" y="502052"/>
                </a:cubicBezTo>
                <a:cubicBezTo>
                  <a:pt x="1101828" y="502845"/>
                  <a:pt x="1100896" y="503636"/>
                  <a:pt x="1099025" y="504426"/>
                </a:cubicBezTo>
                <a:cubicBezTo>
                  <a:pt x="1099025" y="504426"/>
                  <a:pt x="1098090" y="503636"/>
                  <a:pt x="1097155" y="502845"/>
                </a:cubicBezTo>
                <a:cubicBezTo>
                  <a:pt x="1097155" y="502052"/>
                  <a:pt x="1096223" y="502052"/>
                  <a:pt x="1096223" y="501261"/>
                </a:cubicBezTo>
                <a:close/>
                <a:moveTo>
                  <a:pt x="1126132" y="498100"/>
                </a:moveTo>
                <a:lnTo>
                  <a:pt x="1125197" y="496516"/>
                </a:lnTo>
                <a:cubicBezTo>
                  <a:pt x="1124262" y="496516"/>
                  <a:pt x="1123327" y="494935"/>
                  <a:pt x="1123327" y="494935"/>
                </a:cubicBezTo>
                <a:lnTo>
                  <a:pt x="1125197" y="493351"/>
                </a:lnTo>
                <a:cubicBezTo>
                  <a:pt x="1126132" y="494145"/>
                  <a:pt x="1126132" y="494935"/>
                  <a:pt x="1127065" y="494935"/>
                </a:cubicBezTo>
                <a:cubicBezTo>
                  <a:pt x="1128000" y="495725"/>
                  <a:pt x="1128000" y="496516"/>
                  <a:pt x="1128935" y="496516"/>
                </a:cubicBezTo>
                <a:cubicBezTo>
                  <a:pt x="1128000" y="496516"/>
                  <a:pt x="1127065" y="498100"/>
                  <a:pt x="1126132" y="498100"/>
                </a:cubicBezTo>
                <a:close/>
                <a:moveTo>
                  <a:pt x="1129014" y="496714"/>
                </a:moveTo>
                <a:cubicBezTo>
                  <a:pt x="1128967" y="496695"/>
                  <a:pt x="1128935" y="496645"/>
                  <a:pt x="1128935" y="496516"/>
                </a:cubicBezTo>
                <a:cubicBezTo>
                  <a:pt x="1128935" y="496582"/>
                  <a:pt x="1129001" y="496648"/>
                  <a:pt x="1129014" y="496714"/>
                </a:cubicBezTo>
                <a:close/>
                <a:moveTo>
                  <a:pt x="1177537" y="495725"/>
                </a:moveTo>
                <a:cubicBezTo>
                  <a:pt x="1176605" y="496516"/>
                  <a:pt x="1175670" y="497306"/>
                  <a:pt x="1175670" y="497306"/>
                </a:cubicBezTo>
                <a:cubicBezTo>
                  <a:pt x="1174735" y="498100"/>
                  <a:pt x="1173799" y="498890"/>
                  <a:pt x="1172864" y="498890"/>
                </a:cubicBezTo>
                <a:cubicBezTo>
                  <a:pt x="1172864" y="498890"/>
                  <a:pt x="1171929" y="500471"/>
                  <a:pt x="1170997" y="500471"/>
                </a:cubicBezTo>
                <a:cubicBezTo>
                  <a:pt x="1170997" y="500471"/>
                  <a:pt x="1170062" y="498890"/>
                  <a:pt x="1169126" y="498100"/>
                </a:cubicBezTo>
                <a:lnTo>
                  <a:pt x="1171929" y="497306"/>
                </a:lnTo>
                <a:cubicBezTo>
                  <a:pt x="1171929" y="496516"/>
                  <a:pt x="1170062" y="495725"/>
                  <a:pt x="1170062" y="494935"/>
                </a:cubicBezTo>
                <a:cubicBezTo>
                  <a:pt x="1169126" y="494935"/>
                  <a:pt x="1169126" y="494145"/>
                  <a:pt x="1168191" y="493351"/>
                </a:cubicBezTo>
                <a:cubicBezTo>
                  <a:pt x="1170062" y="492561"/>
                  <a:pt x="1170997" y="491770"/>
                  <a:pt x="1172864" y="490980"/>
                </a:cubicBezTo>
                <a:lnTo>
                  <a:pt x="1173799" y="492561"/>
                </a:lnTo>
                <a:cubicBezTo>
                  <a:pt x="1174735" y="492561"/>
                  <a:pt x="1175670" y="490980"/>
                  <a:pt x="1176605" y="490980"/>
                </a:cubicBezTo>
                <a:cubicBezTo>
                  <a:pt x="1176605" y="490980"/>
                  <a:pt x="1177537" y="492561"/>
                  <a:pt x="1177537" y="493351"/>
                </a:cubicBezTo>
                <a:cubicBezTo>
                  <a:pt x="1178473" y="493351"/>
                  <a:pt x="1178473" y="494145"/>
                  <a:pt x="1179408" y="494935"/>
                </a:cubicBezTo>
                <a:cubicBezTo>
                  <a:pt x="1179408" y="494935"/>
                  <a:pt x="1181278" y="495725"/>
                  <a:pt x="1181278" y="496516"/>
                </a:cubicBezTo>
                <a:cubicBezTo>
                  <a:pt x="1181278" y="496516"/>
                  <a:pt x="1179408" y="497306"/>
                  <a:pt x="1178473" y="498100"/>
                </a:cubicBezTo>
                <a:cubicBezTo>
                  <a:pt x="1179408" y="497306"/>
                  <a:pt x="1177537" y="496516"/>
                  <a:pt x="1177537" y="495725"/>
                </a:cubicBezTo>
                <a:close/>
                <a:moveTo>
                  <a:pt x="1330930" y="486234"/>
                </a:moveTo>
                <a:lnTo>
                  <a:pt x="1332801" y="484650"/>
                </a:lnTo>
                <a:lnTo>
                  <a:pt x="1334668" y="485444"/>
                </a:lnTo>
                <a:cubicBezTo>
                  <a:pt x="1334668" y="486234"/>
                  <a:pt x="1332801" y="487025"/>
                  <a:pt x="1332801" y="487025"/>
                </a:cubicBezTo>
                <a:cubicBezTo>
                  <a:pt x="1332801" y="487025"/>
                  <a:pt x="1331866" y="486234"/>
                  <a:pt x="1330930" y="486234"/>
                </a:cubicBezTo>
                <a:close/>
                <a:moveTo>
                  <a:pt x="1338302" y="484650"/>
                </a:moveTo>
                <a:lnTo>
                  <a:pt x="1340173" y="486234"/>
                </a:lnTo>
                <a:cubicBezTo>
                  <a:pt x="1339238" y="486234"/>
                  <a:pt x="1338302" y="487025"/>
                  <a:pt x="1338302" y="487025"/>
                </a:cubicBezTo>
                <a:cubicBezTo>
                  <a:pt x="1338302" y="487025"/>
                  <a:pt x="1336432" y="486234"/>
                  <a:pt x="1336432" y="485444"/>
                </a:cubicBezTo>
                <a:lnTo>
                  <a:pt x="1338302" y="484650"/>
                </a:lnTo>
                <a:close/>
                <a:moveTo>
                  <a:pt x="1491695" y="494935"/>
                </a:moveTo>
                <a:cubicBezTo>
                  <a:pt x="1492627" y="494145"/>
                  <a:pt x="1492627" y="493351"/>
                  <a:pt x="1493563" y="493351"/>
                </a:cubicBezTo>
                <a:cubicBezTo>
                  <a:pt x="1493563" y="492561"/>
                  <a:pt x="1494498" y="490980"/>
                  <a:pt x="1494498" y="490980"/>
                </a:cubicBezTo>
                <a:cubicBezTo>
                  <a:pt x="1495433" y="490980"/>
                  <a:pt x="1496368" y="492561"/>
                  <a:pt x="1497304" y="492561"/>
                </a:cubicBezTo>
                <a:lnTo>
                  <a:pt x="1498236" y="490980"/>
                </a:lnTo>
                <a:cubicBezTo>
                  <a:pt x="1500106" y="491770"/>
                  <a:pt x="1501042" y="492561"/>
                  <a:pt x="1502909" y="493351"/>
                </a:cubicBezTo>
                <a:cubicBezTo>
                  <a:pt x="1501974" y="494145"/>
                  <a:pt x="1501974" y="494935"/>
                  <a:pt x="1501042" y="494935"/>
                </a:cubicBezTo>
                <a:cubicBezTo>
                  <a:pt x="1501042" y="495725"/>
                  <a:pt x="1499171" y="496516"/>
                  <a:pt x="1499171" y="497306"/>
                </a:cubicBezTo>
                <a:lnTo>
                  <a:pt x="1501974" y="498100"/>
                </a:lnTo>
                <a:cubicBezTo>
                  <a:pt x="1501042" y="498890"/>
                  <a:pt x="1500106" y="500471"/>
                  <a:pt x="1500106" y="500471"/>
                </a:cubicBezTo>
                <a:cubicBezTo>
                  <a:pt x="1499171" y="500471"/>
                  <a:pt x="1498236" y="498890"/>
                  <a:pt x="1498236" y="498890"/>
                </a:cubicBezTo>
                <a:cubicBezTo>
                  <a:pt x="1497304" y="498890"/>
                  <a:pt x="1496368" y="498100"/>
                  <a:pt x="1495433" y="497306"/>
                </a:cubicBezTo>
                <a:cubicBezTo>
                  <a:pt x="1495433" y="497306"/>
                  <a:pt x="1494498" y="496516"/>
                  <a:pt x="1493563" y="495725"/>
                </a:cubicBezTo>
                <a:cubicBezTo>
                  <a:pt x="1493563" y="496516"/>
                  <a:pt x="1491695" y="497306"/>
                  <a:pt x="1492627" y="498100"/>
                </a:cubicBezTo>
                <a:cubicBezTo>
                  <a:pt x="1491695" y="497306"/>
                  <a:pt x="1489825" y="496516"/>
                  <a:pt x="1489825" y="496516"/>
                </a:cubicBezTo>
                <a:cubicBezTo>
                  <a:pt x="1489825" y="495725"/>
                  <a:pt x="1491695" y="494935"/>
                  <a:pt x="1491695" y="494935"/>
                </a:cubicBezTo>
                <a:close/>
                <a:moveTo>
                  <a:pt x="1545906" y="493351"/>
                </a:moveTo>
                <a:lnTo>
                  <a:pt x="1547773" y="494935"/>
                </a:lnTo>
                <a:cubicBezTo>
                  <a:pt x="1547773" y="494935"/>
                  <a:pt x="1546838" y="496516"/>
                  <a:pt x="1545906" y="496516"/>
                </a:cubicBezTo>
                <a:lnTo>
                  <a:pt x="1544971" y="498100"/>
                </a:lnTo>
                <a:cubicBezTo>
                  <a:pt x="1544036" y="498100"/>
                  <a:pt x="1543100" y="496516"/>
                  <a:pt x="1542165" y="496516"/>
                </a:cubicBezTo>
                <a:cubicBezTo>
                  <a:pt x="1543100" y="496516"/>
                  <a:pt x="1543100" y="495725"/>
                  <a:pt x="1544036" y="494935"/>
                </a:cubicBezTo>
                <a:cubicBezTo>
                  <a:pt x="1544971" y="494935"/>
                  <a:pt x="1544971" y="494145"/>
                  <a:pt x="1545906" y="493351"/>
                </a:cubicBezTo>
                <a:close/>
                <a:moveTo>
                  <a:pt x="1542089" y="496714"/>
                </a:moveTo>
                <a:cubicBezTo>
                  <a:pt x="1542099" y="496648"/>
                  <a:pt x="1542165" y="496582"/>
                  <a:pt x="1542165" y="496516"/>
                </a:cubicBezTo>
                <a:cubicBezTo>
                  <a:pt x="1542165" y="496645"/>
                  <a:pt x="1542133" y="496695"/>
                  <a:pt x="1542089" y="496714"/>
                </a:cubicBezTo>
                <a:close/>
                <a:moveTo>
                  <a:pt x="1565534" y="500471"/>
                </a:moveTo>
                <a:cubicBezTo>
                  <a:pt x="1564599" y="500471"/>
                  <a:pt x="1564599" y="499681"/>
                  <a:pt x="1563663" y="498890"/>
                </a:cubicBezTo>
                <a:lnTo>
                  <a:pt x="1561793" y="498100"/>
                </a:lnTo>
                <a:lnTo>
                  <a:pt x="1559926" y="499681"/>
                </a:lnTo>
                <a:cubicBezTo>
                  <a:pt x="1559926" y="499681"/>
                  <a:pt x="1558055" y="498890"/>
                  <a:pt x="1558055" y="498100"/>
                </a:cubicBezTo>
                <a:lnTo>
                  <a:pt x="1558990" y="496516"/>
                </a:lnTo>
                <a:cubicBezTo>
                  <a:pt x="1559926" y="496516"/>
                  <a:pt x="1560861" y="494935"/>
                  <a:pt x="1560861" y="494935"/>
                </a:cubicBezTo>
                <a:cubicBezTo>
                  <a:pt x="1561793" y="494935"/>
                  <a:pt x="1562728" y="495725"/>
                  <a:pt x="1562728" y="496516"/>
                </a:cubicBezTo>
                <a:cubicBezTo>
                  <a:pt x="1563663" y="495725"/>
                  <a:pt x="1564599" y="494935"/>
                  <a:pt x="1564599" y="494145"/>
                </a:cubicBezTo>
                <a:lnTo>
                  <a:pt x="1566466" y="492561"/>
                </a:lnTo>
                <a:cubicBezTo>
                  <a:pt x="1567401" y="492561"/>
                  <a:pt x="1567401" y="494145"/>
                  <a:pt x="1568337" y="494145"/>
                </a:cubicBezTo>
                <a:cubicBezTo>
                  <a:pt x="1568337" y="494145"/>
                  <a:pt x="1570207" y="491770"/>
                  <a:pt x="1570207" y="492561"/>
                </a:cubicBezTo>
                <a:lnTo>
                  <a:pt x="1572075" y="493351"/>
                </a:lnTo>
                <a:cubicBezTo>
                  <a:pt x="1572075" y="494145"/>
                  <a:pt x="1570207" y="494935"/>
                  <a:pt x="1570207" y="494935"/>
                </a:cubicBezTo>
                <a:cubicBezTo>
                  <a:pt x="1570207" y="495725"/>
                  <a:pt x="1568337" y="497306"/>
                  <a:pt x="1569272" y="497306"/>
                </a:cubicBezTo>
                <a:lnTo>
                  <a:pt x="1571142" y="498100"/>
                </a:lnTo>
                <a:lnTo>
                  <a:pt x="1572075" y="496516"/>
                </a:lnTo>
                <a:cubicBezTo>
                  <a:pt x="1573010" y="496516"/>
                  <a:pt x="1573945" y="497306"/>
                  <a:pt x="1574880" y="498100"/>
                </a:cubicBezTo>
                <a:cubicBezTo>
                  <a:pt x="1574880" y="498100"/>
                  <a:pt x="1576748" y="498890"/>
                  <a:pt x="1576748" y="499681"/>
                </a:cubicBezTo>
                <a:lnTo>
                  <a:pt x="1574880" y="501261"/>
                </a:lnTo>
                <a:cubicBezTo>
                  <a:pt x="1574880" y="502052"/>
                  <a:pt x="1573945" y="502052"/>
                  <a:pt x="1573945" y="502845"/>
                </a:cubicBezTo>
                <a:cubicBezTo>
                  <a:pt x="1573010" y="503636"/>
                  <a:pt x="1572075" y="504426"/>
                  <a:pt x="1572075" y="504426"/>
                </a:cubicBezTo>
                <a:cubicBezTo>
                  <a:pt x="1570207" y="503636"/>
                  <a:pt x="1569272" y="502845"/>
                  <a:pt x="1567401" y="502052"/>
                </a:cubicBezTo>
                <a:cubicBezTo>
                  <a:pt x="1567401" y="501261"/>
                  <a:pt x="1566466" y="501261"/>
                  <a:pt x="1565534" y="500471"/>
                </a:cubicBezTo>
                <a:close/>
                <a:moveTo>
                  <a:pt x="1602919" y="496516"/>
                </a:moveTo>
                <a:cubicBezTo>
                  <a:pt x="1602919" y="495725"/>
                  <a:pt x="1603855" y="494935"/>
                  <a:pt x="1603855" y="494935"/>
                </a:cubicBezTo>
                <a:cubicBezTo>
                  <a:pt x="1604790" y="494145"/>
                  <a:pt x="1604790" y="493351"/>
                  <a:pt x="1605725" y="492561"/>
                </a:cubicBezTo>
                <a:lnTo>
                  <a:pt x="1607593" y="494145"/>
                </a:lnTo>
                <a:cubicBezTo>
                  <a:pt x="1607593" y="494145"/>
                  <a:pt x="1606657" y="495725"/>
                  <a:pt x="1605725" y="495725"/>
                </a:cubicBezTo>
                <a:cubicBezTo>
                  <a:pt x="1605725" y="496516"/>
                  <a:pt x="1604790" y="497306"/>
                  <a:pt x="1604790" y="498100"/>
                </a:cubicBezTo>
                <a:cubicBezTo>
                  <a:pt x="1604790" y="497306"/>
                  <a:pt x="1601984" y="496516"/>
                  <a:pt x="1602919" y="496516"/>
                </a:cubicBezTo>
                <a:close/>
                <a:moveTo>
                  <a:pt x="1659001" y="499681"/>
                </a:moveTo>
                <a:lnTo>
                  <a:pt x="1660868" y="500471"/>
                </a:lnTo>
                <a:cubicBezTo>
                  <a:pt x="1660868" y="501261"/>
                  <a:pt x="1659936" y="502845"/>
                  <a:pt x="1659936" y="502845"/>
                </a:cubicBezTo>
                <a:cubicBezTo>
                  <a:pt x="1659001" y="502845"/>
                  <a:pt x="1658066" y="501261"/>
                  <a:pt x="1657130" y="501261"/>
                </a:cubicBezTo>
                <a:cubicBezTo>
                  <a:pt x="1658066" y="501261"/>
                  <a:pt x="1659001" y="499681"/>
                  <a:pt x="1659001" y="499681"/>
                </a:cubicBezTo>
                <a:close/>
                <a:moveTo>
                  <a:pt x="1707603" y="497306"/>
                </a:moveTo>
                <a:cubicBezTo>
                  <a:pt x="1707603" y="497306"/>
                  <a:pt x="1709474" y="498100"/>
                  <a:pt x="1709474" y="498890"/>
                </a:cubicBezTo>
                <a:cubicBezTo>
                  <a:pt x="1709474" y="498890"/>
                  <a:pt x="1707603" y="499681"/>
                  <a:pt x="1707603" y="500471"/>
                </a:cubicBezTo>
                <a:cubicBezTo>
                  <a:pt x="1707603" y="499681"/>
                  <a:pt x="1705733" y="499681"/>
                  <a:pt x="1705733" y="498890"/>
                </a:cubicBezTo>
                <a:cubicBezTo>
                  <a:pt x="1705733" y="498100"/>
                  <a:pt x="1707603" y="498100"/>
                  <a:pt x="1707603" y="497306"/>
                </a:cubicBezTo>
                <a:close/>
                <a:moveTo>
                  <a:pt x="1759011" y="494145"/>
                </a:moveTo>
                <a:lnTo>
                  <a:pt x="1760879" y="492561"/>
                </a:lnTo>
                <a:lnTo>
                  <a:pt x="1762749" y="494145"/>
                </a:lnTo>
                <a:lnTo>
                  <a:pt x="1761814" y="495725"/>
                </a:lnTo>
                <a:cubicBezTo>
                  <a:pt x="1761814" y="495725"/>
                  <a:pt x="1759946" y="494935"/>
                  <a:pt x="1759011" y="494145"/>
                </a:cubicBezTo>
                <a:close/>
                <a:moveTo>
                  <a:pt x="2030065" y="498890"/>
                </a:moveTo>
                <a:cubicBezTo>
                  <a:pt x="2030065" y="498890"/>
                  <a:pt x="2031000" y="499681"/>
                  <a:pt x="2031936" y="499681"/>
                </a:cubicBezTo>
                <a:cubicBezTo>
                  <a:pt x="2031000" y="499681"/>
                  <a:pt x="2031000" y="502052"/>
                  <a:pt x="2030065" y="502052"/>
                </a:cubicBezTo>
                <a:lnTo>
                  <a:pt x="2028194" y="500471"/>
                </a:lnTo>
                <a:cubicBezTo>
                  <a:pt x="2029130" y="500471"/>
                  <a:pt x="2029130" y="498890"/>
                  <a:pt x="2030065" y="498890"/>
                </a:cubicBezTo>
                <a:close/>
                <a:moveTo>
                  <a:pt x="2033803" y="498100"/>
                </a:moveTo>
                <a:lnTo>
                  <a:pt x="2035673" y="499681"/>
                </a:lnTo>
                <a:cubicBezTo>
                  <a:pt x="2034738" y="499681"/>
                  <a:pt x="2034738" y="501261"/>
                  <a:pt x="2033803" y="501261"/>
                </a:cubicBezTo>
                <a:cubicBezTo>
                  <a:pt x="2032868" y="501261"/>
                  <a:pt x="2032868" y="499681"/>
                  <a:pt x="2031936" y="499681"/>
                </a:cubicBezTo>
                <a:cubicBezTo>
                  <a:pt x="2031936" y="499681"/>
                  <a:pt x="2032868" y="498100"/>
                  <a:pt x="2033803" y="498100"/>
                </a:cubicBezTo>
                <a:close/>
                <a:moveTo>
                  <a:pt x="2037541" y="498100"/>
                </a:moveTo>
                <a:cubicBezTo>
                  <a:pt x="2037541" y="497306"/>
                  <a:pt x="2038476" y="496516"/>
                  <a:pt x="2038476" y="495725"/>
                </a:cubicBezTo>
                <a:cubicBezTo>
                  <a:pt x="2039411" y="496516"/>
                  <a:pt x="2040347" y="496516"/>
                  <a:pt x="2040347" y="497306"/>
                </a:cubicBezTo>
                <a:cubicBezTo>
                  <a:pt x="2041282" y="497306"/>
                  <a:pt x="2043149" y="498100"/>
                  <a:pt x="2043149" y="498890"/>
                </a:cubicBezTo>
                <a:lnTo>
                  <a:pt x="2041282" y="500471"/>
                </a:lnTo>
                <a:cubicBezTo>
                  <a:pt x="2040347" y="501261"/>
                  <a:pt x="2040347" y="501261"/>
                  <a:pt x="2039411" y="502052"/>
                </a:cubicBezTo>
                <a:cubicBezTo>
                  <a:pt x="2039411" y="502052"/>
                  <a:pt x="2038476" y="501261"/>
                  <a:pt x="2037541" y="501261"/>
                </a:cubicBezTo>
                <a:cubicBezTo>
                  <a:pt x="2037541" y="500471"/>
                  <a:pt x="2035673" y="499681"/>
                  <a:pt x="2035673" y="499681"/>
                </a:cubicBezTo>
                <a:cubicBezTo>
                  <a:pt x="2035673" y="499681"/>
                  <a:pt x="2036609" y="498100"/>
                  <a:pt x="2037541" y="498100"/>
                </a:cubicBezTo>
                <a:close/>
                <a:moveTo>
                  <a:pt x="2087078" y="496516"/>
                </a:moveTo>
                <a:cubicBezTo>
                  <a:pt x="2088014" y="496516"/>
                  <a:pt x="2089884" y="498100"/>
                  <a:pt x="2089884" y="498100"/>
                </a:cubicBezTo>
                <a:lnTo>
                  <a:pt x="2088014" y="499681"/>
                </a:lnTo>
                <a:lnTo>
                  <a:pt x="2086146" y="498890"/>
                </a:lnTo>
                <a:cubicBezTo>
                  <a:pt x="2086146" y="498100"/>
                  <a:pt x="2087078" y="496516"/>
                  <a:pt x="2087078" y="496516"/>
                </a:cubicBezTo>
                <a:close/>
                <a:moveTo>
                  <a:pt x="2139422" y="494145"/>
                </a:moveTo>
                <a:cubicBezTo>
                  <a:pt x="2140357" y="493351"/>
                  <a:pt x="2140357" y="492561"/>
                  <a:pt x="2141289" y="492561"/>
                </a:cubicBezTo>
                <a:cubicBezTo>
                  <a:pt x="2141289" y="491770"/>
                  <a:pt x="2142224" y="490980"/>
                  <a:pt x="2143160" y="490189"/>
                </a:cubicBezTo>
                <a:cubicBezTo>
                  <a:pt x="2143160" y="490189"/>
                  <a:pt x="2144095" y="491770"/>
                  <a:pt x="2145030" y="491770"/>
                </a:cubicBezTo>
                <a:cubicBezTo>
                  <a:pt x="2144095" y="492561"/>
                  <a:pt x="2144095" y="493351"/>
                  <a:pt x="2143160" y="493351"/>
                </a:cubicBezTo>
                <a:cubicBezTo>
                  <a:pt x="2142224" y="494145"/>
                  <a:pt x="2142224" y="494935"/>
                  <a:pt x="2141289" y="495725"/>
                </a:cubicBezTo>
                <a:cubicBezTo>
                  <a:pt x="2141289" y="495725"/>
                  <a:pt x="2140357" y="496516"/>
                  <a:pt x="2140357" y="497306"/>
                </a:cubicBezTo>
                <a:cubicBezTo>
                  <a:pt x="2139422" y="498100"/>
                  <a:pt x="2139422" y="498100"/>
                  <a:pt x="2138486" y="498890"/>
                </a:cubicBezTo>
                <a:lnTo>
                  <a:pt x="2136619" y="497306"/>
                </a:lnTo>
                <a:lnTo>
                  <a:pt x="2137551" y="495725"/>
                </a:lnTo>
                <a:cubicBezTo>
                  <a:pt x="2138486" y="494935"/>
                  <a:pt x="2139422" y="494935"/>
                  <a:pt x="2139422" y="494145"/>
                </a:cubicBezTo>
                <a:close/>
                <a:moveTo>
                  <a:pt x="2148768" y="491770"/>
                </a:moveTo>
                <a:lnTo>
                  <a:pt x="2146898" y="493351"/>
                </a:lnTo>
                <a:lnTo>
                  <a:pt x="2145030" y="491770"/>
                </a:lnTo>
                <a:lnTo>
                  <a:pt x="2145965" y="490189"/>
                </a:lnTo>
                <a:cubicBezTo>
                  <a:pt x="2146898" y="490189"/>
                  <a:pt x="2148768" y="490980"/>
                  <a:pt x="2148768" y="491770"/>
                </a:cubicBezTo>
                <a:close/>
                <a:moveTo>
                  <a:pt x="2216998" y="496516"/>
                </a:moveTo>
                <a:cubicBezTo>
                  <a:pt x="2216998" y="496516"/>
                  <a:pt x="2218869" y="497306"/>
                  <a:pt x="2218869" y="498100"/>
                </a:cubicBezTo>
                <a:lnTo>
                  <a:pt x="2216998" y="499681"/>
                </a:lnTo>
                <a:lnTo>
                  <a:pt x="2215131" y="498100"/>
                </a:lnTo>
                <a:cubicBezTo>
                  <a:pt x="2215131" y="498100"/>
                  <a:pt x="2216063" y="496516"/>
                  <a:pt x="2216998" y="496516"/>
                </a:cubicBezTo>
                <a:close/>
                <a:moveTo>
                  <a:pt x="727026" y="535274"/>
                </a:moveTo>
                <a:cubicBezTo>
                  <a:pt x="727026" y="535274"/>
                  <a:pt x="726091" y="536855"/>
                  <a:pt x="725155" y="536855"/>
                </a:cubicBezTo>
                <a:cubicBezTo>
                  <a:pt x="725155" y="536855"/>
                  <a:pt x="724223" y="535274"/>
                  <a:pt x="723288" y="535274"/>
                </a:cubicBezTo>
                <a:lnTo>
                  <a:pt x="725845" y="533832"/>
                </a:lnTo>
                <a:cubicBezTo>
                  <a:pt x="725980" y="534090"/>
                  <a:pt x="727026" y="534682"/>
                  <a:pt x="727026" y="535274"/>
                </a:cubicBezTo>
                <a:close/>
                <a:moveTo>
                  <a:pt x="1947812" y="535274"/>
                </a:moveTo>
                <a:cubicBezTo>
                  <a:pt x="1946880" y="535274"/>
                  <a:pt x="1945945" y="536855"/>
                  <a:pt x="1945945" y="536855"/>
                </a:cubicBezTo>
                <a:cubicBezTo>
                  <a:pt x="1945009" y="536855"/>
                  <a:pt x="1944074" y="535274"/>
                  <a:pt x="1944074" y="535274"/>
                </a:cubicBezTo>
                <a:cubicBezTo>
                  <a:pt x="1944074" y="534682"/>
                  <a:pt x="1945119" y="534090"/>
                  <a:pt x="1945255" y="533832"/>
                </a:cubicBezTo>
                <a:lnTo>
                  <a:pt x="1947812" y="535274"/>
                </a:ln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0E8880-1528-EDFD-15D7-E69A826370A3}"/>
              </a:ext>
            </a:extLst>
          </p:cNvPr>
          <p:cNvSpPr txBox="1"/>
          <p:nvPr/>
        </p:nvSpPr>
        <p:spPr>
          <a:xfrm>
            <a:off x="757975" y="120474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对比介绍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8F24F75-659B-CDB9-08A9-8AB161EE4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339" y="1816920"/>
            <a:ext cx="4045483" cy="439321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9164CBA-E803-71B6-6C05-88D10A838A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9493" y="1661791"/>
            <a:ext cx="7071783" cy="4322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81592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" grpId="0" bldLvl="0" animBg="1"/>
      <p:bldP spid="130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Freeform 1"/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E7C60A0-B637-3BCB-2CEB-6530B5190B90}"/>
              </a:ext>
            </a:extLst>
          </p:cNvPr>
          <p:cNvSpPr txBox="1"/>
          <p:nvPr/>
        </p:nvSpPr>
        <p:spPr>
          <a:xfrm>
            <a:off x="298471" y="54632"/>
            <a:ext cx="6094602" cy="387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lnSpc>
                <a:spcPct val="113000"/>
              </a:lnSpc>
            </a:pPr>
            <a:r>
              <a:rPr lang="en-US" altLang="zh-CN" sz="1800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04. MT</a:t>
            </a:r>
            <a:r>
              <a:rPr lang="zh-CN" altLang="en-US" sz="1800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浏览器插件</a:t>
            </a:r>
            <a:endParaRPr lang="en-US" altLang="zh-CN" sz="1100" dirty="0"/>
          </a:p>
        </p:txBody>
      </p:sp>
      <p:sp>
        <p:nvSpPr>
          <p:cNvPr id="4" name="Freeform 17">
            <a:extLst>
              <a:ext uri="{FF2B5EF4-FFF2-40B4-BE49-F238E27FC236}">
                <a16:creationId xmlns:a16="http://schemas.microsoft.com/office/drawing/2014/main" id="{14A1810E-259E-B8BB-5650-2F7B51FFA789}"/>
              </a:ext>
            </a:extLst>
          </p:cNvPr>
          <p:cNvSpPr/>
          <p:nvPr/>
        </p:nvSpPr>
        <p:spPr>
          <a:xfrm>
            <a:off x="298471" y="1108637"/>
            <a:ext cx="2539973" cy="560772"/>
          </a:xfrm>
          <a:custGeom>
            <a:avLst/>
            <a:gdLst/>
            <a:ahLst/>
            <a:cxnLst/>
            <a:rect l="l" t="t" r="r" b="b"/>
            <a:pathLst>
              <a:path w="2311400" h="544765">
                <a:moveTo>
                  <a:pt x="2311400" y="504426"/>
                </a:moveTo>
                <a:cubicBezTo>
                  <a:pt x="2311400" y="505217"/>
                  <a:pt x="2310465" y="506007"/>
                  <a:pt x="2310465" y="506007"/>
                </a:cubicBezTo>
                <a:cubicBezTo>
                  <a:pt x="2309533" y="506797"/>
                  <a:pt x="2308598" y="507591"/>
                  <a:pt x="2308598" y="508381"/>
                </a:cubicBezTo>
                <a:lnTo>
                  <a:pt x="2310465" y="509172"/>
                </a:lnTo>
                <a:cubicBezTo>
                  <a:pt x="2310465" y="509962"/>
                  <a:pt x="2308598" y="510753"/>
                  <a:pt x="2308598" y="511546"/>
                </a:cubicBezTo>
                <a:cubicBezTo>
                  <a:pt x="2308598" y="511546"/>
                  <a:pt x="2307663" y="512337"/>
                  <a:pt x="2307663" y="513127"/>
                </a:cubicBezTo>
                <a:cubicBezTo>
                  <a:pt x="2307663" y="513127"/>
                  <a:pt x="2309533" y="513917"/>
                  <a:pt x="2309533" y="514708"/>
                </a:cubicBezTo>
                <a:lnTo>
                  <a:pt x="2307663" y="516292"/>
                </a:lnTo>
                <a:lnTo>
                  <a:pt x="2305792" y="514708"/>
                </a:lnTo>
                <a:lnTo>
                  <a:pt x="2303925" y="513127"/>
                </a:lnTo>
                <a:cubicBezTo>
                  <a:pt x="2302989" y="513917"/>
                  <a:pt x="2302054" y="514708"/>
                  <a:pt x="2302054" y="515498"/>
                </a:cubicBezTo>
                <a:lnTo>
                  <a:pt x="2303925" y="516292"/>
                </a:lnTo>
                <a:cubicBezTo>
                  <a:pt x="2303925" y="517082"/>
                  <a:pt x="2302054" y="517873"/>
                  <a:pt x="2302989" y="518663"/>
                </a:cubicBezTo>
                <a:lnTo>
                  <a:pt x="2304860" y="519453"/>
                </a:lnTo>
                <a:cubicBezTo>
                  <a:pt x="2304860" y="520247"/>
                  <a:pt x="2302989" y="521037"/>
                  <a:pt x="2302989" y="521828"/>
                </a:cubicBezTo>
                <a:lnTo>
                  <a:pt x="2304860" y="522618"/>
                </a:lnTo>
                <a:cubicBezTo>
                  <a:pt x="2304860" y="523409"/>
                  <a:pt x="2303925" y="524199"/>
                  <a:pt x="2303925" y="524199"/>
                </a:cubicBezTo>
                <a:cubicBezTo>
                  <a:pt x="2302989" y="524993"/>
                  <a:pt x="2302989" y="525783"/>
                  <a:pt x="2302054" y="526573"/>
                </a:cubicBezTo>
                <a:lnTo>
                  <a:pt x="2300184" y="524993"/>
                </a:lnTo>
                <a:cubicBezTo>
                  <a:pt x="2299251" y="524199"/>
                  <a:pt x="2298316" y="524199"/>
                  <a:pt x="2297381" y="523409"/>
                </a:cubicBezTo>
                <a:cubicBezTo>
                  <a:pt x="2297381" y="523409"/>
                  <a:pt x="2296446" y="522618"/>
                  <a:pt x="2295510" y="522618"/>
                </a:cubicBezTo>
                <a:cubicBezTo>
                  <a:pt x="2295510" y="522618"/>
                  <a:pt x="2294578" y="524199"/>
                  <a:pt x="2293643" y="524199"/>
                </a:cubicBezTo>
                <a:lnTo>
                  <a:pt x="2292708" y="525783"/>
                </a:lnTo>
                <a:cubicBezTo>
                  <a:pt x="2291772" y="525783"/>
                  <a:pt x="2291772" y="527364"/>
                  <a:pt x="2290837" y="527364"/>
                </a:cubicBezTo>
                <a:cubicBezTo>
                  <a:pt x="2290837" y="527364"/>
                  <a:pt x="2288970" y="525783"/>
                  <a:pt x="2288970" y="526573"/>
                </a:cubicBezTo>
                <a:cubicBezTo>
                  <a:pt x="2288034" y="526573"/>
                  <a:pt x="2288034" y="527364"/>
                  <a:pt x="2287099" y="528154"/>
                </a:cubicBezTo>
                <a:cubicBezTo>
                  <a:pt x="2287099" y="528948"/>
                  <a:pt x="2286164" y="528948"/>
                  <a:pt x="2285229" y="529738"/>
                </a:cubicBezTo>
                <a:cubicBezTo>
                  <a:pt x="2285229" y="530529"/>
                  <a:pt x="2284297" y="531319"/>
                  <a:pt x="2284297" y="531319"/>
                </a:cubicBezTo>
                <a:cubicBezTo>
                  <a:pt x="2283361" y="532109"/>
                  <a:pt x="2283361" y="532900"/>
                  <a:pt x="2282426" y="533693"/>
                </a:cubicBezTo>
                <a:cubicBezTo>
                  <a:pt x="2281491" y="533693"/>
                  <a:pt x="2281491" y="534484"/>
                  <a:pt x="2280555" y="535274"/>
                </a:cubicBezTo>
                <a:lnTo>
                  <a:pt x="2278688" y="533693"/>
                </a:lnTo>
                <a:cubicBezTo>
                  <a:pt x="2278688" y="532900"/>
                  <a:pt x="2280555" y="532109"/>
                  <a:pt x="2280555" y="532109"/>
                </a:cubicBezTo>
                <a:cubicBezTo>
                  <a:pt x="2279623" y="532109"/>
                  <a:pt x="2278688" y="530529"/>
                  <a:pt x="2278688" y="530529"/>
                </a:cubicBezTo>
                <a:cubicBezTo>
                  <a:pt x="2277753" y="530529"/>
                  <a:pt x="2276818" y="532109"/>
                  <a:pt x="2276818" y="532109"/>
                </a:cubicBezTo>
                <a:lnTo>
                  <a:pt x="2274950" y="534484"/>
                </a:lnTo>
                <a:cubicBezTo>
                  <a:pt x="2274950" y="533693"/>
                  <a:pt x="2273080" y="532900"/>
                  <a:pt x="2273080" y="532900"/>
                </a:cubicBezTo>
                <a:cubicBezTo>
                  <a:pt x="2273080" y="532109"/>
                  <a:pt x="2274015" y="531319"/>
                  <a:pt x="2274950" y="531319"/>
                </a:cubicBezTo>
                <a:cubicBezTo>
                  <a:pt x="2274950" y="530529"/>
                  <a:pt x="2275882" y="529738"/>
                  <a:pt x="2275882" y="528948"/>
                </a:cubicBezTo>
                <a:lnTo>
                  <a:pt x="2274015" y="528154"/>
                </a:lnTo>
                <a:cubicBezTo>
                  <a:pt x="2274015" y="527364"/>
                  <a:pt x="2272144" y="526573"/>
                  <a:pt x="2272144" y="526573"/>
                </a:cubicBezTo>
                <a:lnTo>
                  <a:pt x="2274015" y="524993"/>
                </a:lnTo>
                <a:cubicBezTo>
                  <a:pt x="2273080" y="524199"/>
                  <a:pt x="2272144" y="524199"/>
                  <a:pt x="2271209" y="523409"/>
                </a:cubicBezTo>
                <a:cubicBezTo>
                  <a:pt x="2271209" y="524199"/>
                  <a:pt x="2270277" y="524993"/>
                  <a:pt x="2270277" y="524993"/>
                </a:cubicBezTo>
                <a:cubicBezTo>
                  <a:pt x="2269342" y="525783"/>
                  <a:pt x="2268407" y="526573"/>
                  <a:pt x="2268407" y="527364"/>
                </a:cubicBezTo>
                <a:cubicBezTo>
                  <a:pt x="2268407" y="527364"/>
                  <a:pt x="2266536" y="528154"/>
                  <a:pt x="2266536" y="528948"/>
                </a:cubicBezTo>
                <a:lnTo>
                  <a:pt x="2268407" y="529738"/>
                </a:lnTo>
                <a:cubicBezTo>
                  <a:pt x="2268407" y="530529"/>
                  <a:pt x="2267471" y="532109"/>
                  <a:pt x="2267471" y="532109"/>
                </a:cubicBezTo>
                <a:cubicBezTo>
                  <a:pt x="2266536" y="532109"/>
                  <a:pt x="2265601" y="530529"/>
                  <a:pt x="2265601" y="530529"/>
                </a:cubicBezTo>
                <a:cubicBezTo>
                  <a:pt x="2264669" y="530529"/>
                  <a:pt x="2263733" y="528948"/>
                  <a:pt x="2262798" y="528948"/>
                </a:cubicBezTo>
                <a:cubicBezTo>
                  <a:pt x="2262798" y="528948"/>
                  <a:pt x="2261863" y="530529"/>
                  <a:pt x="2261863" y="531319"/>
                </a:cubicBezTo>
                <a:cubicBezTo>
                  <a:pt x="2260928" y="531319"/>
                  <a:pt x="2259995" y="529738"/>
                  <a:pt x="2259060" y="529738"/>
                </a:cubicBezTo>
                <a:lnTo>
                  <a:pt x="2258125" y="531319"/>
                </a:lnTo>
                <a:cubicBezTo>
                  <a:pt x="2257190" y="531319"/>
                  <a:pt x="2256254" y="532900"/>
                  <a:pt x="2256254" y="532900"/>
                </a:cubicBezTo>
                <a:cubicBezTo>
                  <a:pt x="2255319" y="532900"/>
                  <a:pt x="2254387" y="532109"/>
                  <a:pt x="2254387" y="532109"/>
                </a:cubicBezTo>
                <a:cubicBezTo>
                  <a:pt x="2253452" y="531319"/>
                  <a:pt x="2252516" y="530529"/>
                  <a:pt x="2251581" y="530529"/>
                </a:cubicBezTo>
                <a:cubicBezTo>
                  <a:pt x="2251581" y="529738"/>
                  <a:pt x="2250649" y="529738"/>
                  <a:pt x="2249714" y="528948"/>
                </a:cubicBezTo>
                <a:lnTo>
                  <a:pt x="2251581" y="527364"/>
                </a:lnTo>
                <a:cubicBezTo>
                  <a:pt x="2251581" y="526573"/>
                  <a:pt x="2249714" y="526573"/>
                  <a:pt x="2249714" y="525783"/>
                </a:cubicBezTo>
                <a:cubicBezTo>
                  <a:pt x="2249714" y="526573"/>
                  <a:pt x="2247843" y="527364"/>
                  <a:pt x="2247843" y="527364"/>
                </a:cubicBezTo>
                <a:cubicBezTo>
                  <a:pt x="2247843" y="528154"/>
                  <a:pt x="2249714" y="528154"/>
                  <a:pt x="2249714" y="528948"/>
                </a:cubicBezTo>
                <a:cubicBezTo>
                  <a:pt x="2249714" y="529738"/>
                  <a:pt x="2247843" y="530529"/>
                  <a:pt x="2248778" y="530529"/>
                </a:cubicBezTo>
                <a:cubicBezTo>
                  <a:pt x="2248778" y="531319"/>
                  <a:pt x="2250649" y="532109"/>
                  <a:pt x="2250649" y="532109"/>
                </a:cubicBezTo>
                <a:lnTo>
                  <a:pt x="2248778" y="533693"/>
                </a:lnTo>
                <a:lnTo>
                  <a:pt x="2246908" y="532900"/>
                </a:lnTo>
                <a:cubicBezTo>
                  <a:pt x="2245973" y="532109"/>
                  <a:pt x="2245041" y="531319"/>
                  <a:pt x="2245041" y="531319"/>
                </a:cubicBezTo>
                <a:cubicBezTo>
                  <a:pt x="2244105" y="531319"/>
                  <a:pt x="2243170" y="529738"/>
                  <a:pt x="2242235" y="529738"/>
                </a:cubicBezTo>
                <a:lnTo>
                  <a:pt x="2241300" y="531319"/>
                </a:lnTo>
                <a:cubicBezTo>
                  <a:pt x="2241300" y="532109"/>
                  <a:pt x="2243170" y="532900"/>
                  <a:pt x="2243170" y="532900"/>
                </a:cubicBezTo>
                <a:cubicBezTo>
                  <a:pt x="2243170" y="532900"/>
                  <a:pt x="2242235" y="534484"/>
                  <a:pt x="2241300" y="534484"/>
                </a:cubicBezTo>
                <a:cubicBezTo>
                  <a:pt x="2241300" y="534484"/>
                  <a:pt x="2239432" y="532900"/>
                  <a:pt x="2239432" y="533693"/>
                </a:cubicBezTo>
                <a:cubicBezTo>
                  <a:pt x="2238497" y="533693"/>
                  <a:pt x="2238497" y="535274"/>
                  <a:pt x="2237562" y="535274"/>
                </a:cubicBezTo>
                <a:cubicBezTo>
                  <a:pt x="2237562" y="535274"/>
                  <a:pt x="2236626" y="533693"/>
                  <a:pt x="2235691" y="533693"/>
                </a:cubicBezTo>
                <a:cubicBezTo>
                  <a:pt x="2236626" y="533693"/>
                  <a:pt x="2236626" y="532109"/>
                  <a:pt x="2237562" y="532109"/>
                </a:cubicBezTo>
                <a:cubicBezTo>
                  <a:pt x="2237562" y="531319"/>
                  <a:pt x="2238497" y="530529"/>
                  <a:pt x="2238497" y="530529"/>
                </a:cubicBezTo>
                <a:cubicBezTo>
                  <a:pt x="2239432" y="529738"/>
                  <a:pt x="2236626" y="528948"/>
                  <a:pt x="2236626" y="528948"/>
                </a:cubicBezTo>
                <a:cubicBezTo>
                  <a:pt x="2236626" y="528154"/>
                  <a:pt x="2238497" y="527364"/>
                  <a:pt x="2238497" y="527364"/>
                </a:cubicBezTo>
                <a:cubicBezTo>
                  <a:pt x="2238497" y="526573"/>
                  <a:pt x="2236626" y="526573"/>
                  <a:pt x="2236626" y="525783"/>
                </a:cubicBezTo>
                <a:cubicBezTo>
                  <a:pt x="2235691" y="525783"/>
                  <a:pt x="2234759" y="524199"/>
                  <a:pt x="2233824" y="524199"/>
                </a:cubicBezTo>
                <a:cubicBezTo>
                  <a:pt x="2233824" y="524199"/>
                  <a:pt x="2232888" y="525783"/>
                  <a:pt x="2232888" y="526573"/>
                </a:cubicBezTo>
                <a:cubicBezTo>
                  <a:pt x="2231953" y="526573"/>
                  <a:pt x="2231953" y="527364"/>
                  <a:pt x="2231018" y="528154"/>
                </a:cubicBezTo>
                <a:cubicBezTo>
                  <a:pt x="2231018" y="528154"/>
                  <a:pt x="2230083" y="529738"/>
                  <a:pt x="2229151" y="529738"/>
                </a:cubicBezTo>
                <a:cubicBezTo>
                  <a:pt x="2229151" y="529738"/>
                  <a:pt x="2228215" y="528154"/>
                  <a:pt x="2227280" y="528154"/>
                </a:cubicBezTo>
                <a:cubicBezTo>
                  <a:pt x="2226345" y="528948"/>
                  <a:pt x="2226345" y="529738"/>
                  <a:pt x="2225413" y="530529"/>
                </a:cubicBezTo>
                <a:cubicBezTo>
                  <a:pt x="2225413" y="530529"/>
                  <a:pt x="2224477" y="531319"/>
                  <a:pt x="2224477" y="532109"/>
                </a:cubicBezTo>
                <a:cubicBezTo>
                  <a:pt x="2223542" y="532109"/>
                  <a:pt x="2222607" y="533693"/>
                  <a:pt x="2222607" y="533693"/>
                </a:cubicBezTo>
                <a:cubicBezTo>
                  <a:pt x="2221672" y="533693"/>
                  <a:pt x="2220739" y="532109"/>
                  <a:pt x="2220739" y="532109"/>
                </a:cubicBezTo>
                <a:cubicBezTo>
                  <a:pt x="2219804" y="532109"/>
                  <a:pt x="2219804" y="534484"/>
                  <a:pt x="2218869" y="534484"/>
                </a:cubicBezTo>
                <a:lnTo>
                  <a:pt x="2216998" y="532900"/>
                </a:lnTo>
                <a:cubicBezTo>
                  <a:pt x="2216063" y="532109"/>
                  <a:pt x="2215131" y="532109"/>
                  <a:pt x="2215131" y="531319"/>
                </a:cubicBezTo>
                <a:cubicBezTo>
                  <a:pt x="2216063" y="530529"/>
                  <a:pt x="2216998" y="528948"/>
                  <a:pt x="2217934" y="528154"/>
                </a:cubicBezTo>
                <a:cubicBezTo>
                  <a:pt x="2217934" y="527364"/>
                  <a:pt x="2219804" y="526573"/>
                  <a:pt x="2219804" y="526573"/>
                </a:cubicBezTo>
                <a:cubicBezTo>
                  <a:pt x="2219804" y="525783"/>
                  <a:pt x="2216998" y="524993"/>
                  <a:pt x="2216998" y="524993"/>
                </a:cubicBezTo>
                <a:cubicBezTo>
                  <a:pt x="2217934" y="524993"/>
                  <a:pt x="2218869" y="523409"/>
                  <a:pt x="2218869" y="523409"/>
                </a:cubicBezTo>
                <a:cubicBezTo>
                  <a:pt x="2219804" y="523409"/>
                  <a:pt x="2220739" y="524199"/>
                  <a:pt x="2220739" y="524199"/>
                </a:cubicBezTo>
                <a:cubicBezTo>
                  <a:pt x="2221672" y="524199"/>
                  <a:pt x="2223542" y="525783"/>
                  <a:pt x="2223542" y="525783"/>
                </a:cubicBezTo>
                <a:lnTo>
                  <a:pt x="2224477" y="524199"/>
                </a:lnTo>
                <a:cubicBezTo>
                  <a:pt x="2224477" y="523409"/>
                  <a:pt x="2222607" y="523409"/>
                  <a:pt x="2222607" y="522618"/>
                </a:cubicBezTo>
                <a:cubicBezTo>
                  <a:pt x="2222607" y="521828"/>
                  <a:pt x="2224477" y="521037"/>
                  <a:pt x="2224477" y="521037"/>
                </a:cubicBezTo>
                <a:cubicBezTo>
                  <a:pt x="2224477" y="520247"/>
                  <a:pt x="2221672" y="519453"/>
                  <a:pt x="2222607" y="519453"/>
                </a:cubicBezTo>
                <a:cubicBezTo>
                  <a:pt x="2222607" y="518663"/>
                  <a:pt x="2223542" y="517873"/>
                  <a:pt x="2223542" y="517873"/>
                </a:cubicBezTo>
                <a:cubicBezTo>
                  <a:pt x="2224477" y="517082"/>
                  <a:pt x="2224477" y="516292"/>
                  <a:pt x="2225413" y="516292"/>
                </a:cubicBezTo>
                <a:cubicBezTo>
                  <a:pt x="2226345" y="515498"/>
                  <a:pt x="2226345" y="514708"/>
                  <a:pt x="2227280" y="513917"/>
                </a:cubicBezTo>
                <a:cubicBezTo>
                  <a:pt x="2226345" y="513917"/>
                  <a:pt x="2225413" y="513127"/>
                  <a:pt x="2224477" y="513127"/>
                </a:cubicBezTo>
                <a:lnTo>
                  <a:pt x="2223542" y="514708"/>
                </a:lnTo>
                <a:cubicBezTo>
                  <a:pt x="2222607" y="514708"/>
                  <a:pt x="2222607" y="516292"/>
                  <a:pt x="2221672" y="516292"/>
                </a:cubicBezTo>
                <a:cubicBezTo>
                  <a:pt x="2221672" y="517082"/>
                  <a:pt x="2220739" y="517873"/>
                  <a:pt x="2219804" y="517873"/>
                </a:cubicBezTo>
                <a:cubicBezTo>
                  <a:pt x="2219804" y="518663"/>
                  <a:pt x="2218869" y="519453"/>
                  <a:pt x="2218869" y="520247"/>
                </a:cubicBezTo>
                <a:cubicBezTo>
                  <a:pt x="2217934" y="520247"/>
                  <a:pt x="2216998" y="521828"/>
                  <a:pt x="2216998" y="521828"/>
                </a:cubicBezTo>
                <a:lnTo>
                  <a:pt x="2215131" y="520247"/>
                </a:lnTo>
                <a:cubicBezTo>
                  <a:pt x="2215131" y="521037"/>
                  <a:pt x="2213260" y="521828"/>
                  <a:pt x="2213260" y="521828"/>
                </a:cubicBezTo>
                <a:cubicBezTo>
                  <a:pt x="2213260" y="522618"/>
                  <a:pt x="2215131" y="523409"/>
                  <a:pt x="2215131" y="523409"/>
                </a:cubicBezTo>
                <a:lnTo>
                  <a:pt x="2216998" y="524993"/>
                </a:lnTo>
                <a:cubicBezTo>
                  <a:pt x="2216998" y="525783"/>
                  <a:pt x="2216063" y="525783"/>
                  <a:pt x="2216063" y="526573"/>
                </a:cubicBezTo>
                <a:cubicBezTo>
                  <a:pt x="2215131" y="527364"/>
                  <a:pt x="2215131" y="528154"/>
                  <a:pt x="2214196" y="528154"/>
                </a:cubicBezTo>
                <a:cubicBezTo>
                  <a:pt x="2214196" y="528948"/>
                  <a:pt x="2213260" y="529738"/>
                  <a:pt x="2212325" y="529738"/>
                </a:cubicBezTo>
                <a:cubicBezTo>
                  <a:pt x="2212325" y="530529"/>
                  <a:pt x="2211390" y="528948"/>
                  <a:pt x="2210458" y="528948"/>
                </a:cubicBezTo>
                <a:lnTo>
                  <a:pt x="2208587" y="530529"/>
                </a:lnTo>
                <a:cubicBezTo>
                  <a:pt x="2208587" y="531319"/>
                  <a:pt x="2207652" y="532109"/>
                  <a:pt x="2207652" y="532109"/>
                </a:cubicBezTo>
                <a:lnTo>
                  <a:pt x="2209523" y="533693"/>
                </a:lnTo>
                <a:lnTo>
                  <a:pt x="2211390" y="532109"/>
                </a:lnTo>
                <a:lnTo>
                  <a:pt x="2213260" y="532900"/>
                </a:lnTo>
                <a:cubicBezTo>
                  <a:pt x="2213260" y="533693"/>
                  <a:pt x="2211390" y="534484"/>
                  <a:pt x="2211390" y="535274"/>
                </a:cubicBezTo>
                <a:cubicBezTo>
                  <a:pt x="2211390" y="535274"/>
                  <a:pt x="2210458" y="536065"/>
                  <a:pt x="2209523" y="536855"/>
                </a:cubicBezTo>
                <a:cubicBezTo>
                  <a:pt x="2209523" y="536855"/>
                  <a:pt x="2212325" y="537649"/>
                  <a:pt x="2212325" y="538439"/>
                </a:cubicBezTo>
                <a:cubicBezTo>
                  <a:pt x="2212325" y="538439"/>
                  <a:pt x="2210458" y="539229"/>
                  <a:pt x="2210458" y="540020"/>
                </a:cubicBezTo>
                <a:cubicBezTo>
                  <a:pt x="2210458" y="540810"/>
                  <a:pt x="2209523" y="540810"/>
                  <a:pt x="2208587" y="541601"/>
                </a:cubicBezTo>
                <a:cubicBezTo>
                  <a:pt x="2208587" y="540810"/>
                  <a:pt x="2207652" y="540810"/>
                  <a:pt x="2206717" y="540020"/>
                </a:cubicBezTo>
                <a:lnTo>
                  <a:pt x="2204849" y="539229"/>
                </a:lnTo>
                <a:cubicBezTo>
                  <a:pt x="2204849" y="538439"/>
                  <a:pt x="2205782" y="537649"/>
                  <a:pt x="2206717" y="536855"/>
                </a:cubicBezTo>
                <a:cubicBezTo>
                  <a:pt x="2205782" y="536855"/>
                  <a:pt x="2204849" y="536065"/>
                  <a:pt x="2203914" y="536065"/>
                </a:cubicBezTo>
                <a:lnTo>
                  <a:pt x="2202979" y="537649"/>
                </a:lnTo>
                <a:cubicBezTo>
                  <a:pt x="2202979" y="537649"/>
                  <a:pt x="2204849" y="538439"/>
                  <a:pt x="2204849" y="539229"/>
                </a:cubicBezTo>
                <a:cubicBezTo>
                  <a:pt x="2204849" y="539229"/>
                  <a:pt x="2203914" y="540020"/>
                  <a:pt x="2202979" y="540810"/>
                </a:cubicBezTo>
                <a:cubicBezTo>
                  <a:pt x="2202979" y="540810"/>
                  <a:pt x="2202044" y="542394"/>
                  <a:pt x="2201108" y="542394"/>
                </a:cubicBezTo>
                <a:cubicBezTo>
                  <a:pt x="2201108" y="542394"/>
                  <a:pt x="2199241" y="541601"/>
                  <a:pt x="2199241" y="540810"/>
                </a:cubicBezTo>
                <a:cubicBezTo>
                  <a:pt x="2199241" y="540810"/>
                  <a:pt x="2201108" y="540020"/>
                  <a:pt x="2201108" y="539229"/>
                </a:cubicBezTo>
                <a:cubicBezTo>
                  <a:pt x="2201108" y="538439"/>
                  <a:pt x="2199241" y="538439"/>
                  <a:pt x="2199241" y="537649"/>
                </a:cubicBezTo>
                <a:cubicBezTo>
                  <a:pt x="2200176" y="536855"/>
                  <a:pt x="2201108" y="536065"/>
                  <a:pt x="2202044" y="534484"/>
                </a:cubicBezTo>
                <a:cubicBezTo>
                  <a:pt x="2202979" y="533693"/>
                  <a:pt x="2203914" y="532109"/>
                  <a:pt x="2204849" y="531319"/>
                </a:cubicBezTo>
                <a:cubicBezTo>
                  <a:pt x="2203914" y="529738"/>
                  <a:pt x="2202979" y="528948"/>
                  <a:pt x="2201108" y="528154"/>
                </a:cubicBezTo>
                <a:cubicBezTo>
                  <a:pt x="2200176" y="528154"/>
                  <a:pt x="2200176" y="527364"/>
                  <a:pt x="2199241" y="526573"/>
                </a:cubicBezTo>
                <a:cubicBezTo>
                  <a:pt x="2198306" y="527364"/>
                  <a:pt x="2198306" y="528948"/>
                  <a:pt x="2197370" y="528948"/>
                </a:cubicBezTo>
                <a:lnTo>
                  <a:pt x="2195503" y="527364"/>
                </a:lnTo>
                <a:lnTo>
                  <a:pt x="2193633" y="525783"/>
                </a:lnTo>
                <a:cubicBezTo>
                  <a:pt x="2192697" y="525783"/>
                  <a:pt x="2191762" y="527364"/>
                  <a:pt x="2191762" y="527364"/>
                </a:cubicBezTo>
                <a:cubicBezTo>
                  <a:pt x="2190830" y="528154"/>
                  <a:pt x="2189895" y="528948"/>
                  <a:pt x="2189895" y="529738"/>
                </a:cubicBezTo>
                <a:lnTo>
                  <a:pt x="2191762" y="530529"/>
                </a:lnTo>
                <a:cubicBezTo>
                  <a:pt x="2191762" y="531319"/>
                  <a:pt x="2190830" y="532109"/>
                  <a:pt x="2190830" y="532900"/>
                </a:cubicBezTo>
                <a:lnTo>
                  <a:pt x="2188959" y="531319"/>
                </a:lnTo>
                <a:cubicBezTo>
                  <a:pt x="2188024" y="531319"/>
                  <a:pt x="2187089" y="532900"/>
                  <a:pt x="2187089" y="532900"/>
                </a:cubicBezTo>
                <a:cubicBezTo>
                  <a:pt x="2186157" y="533693"/>
                  <a:pt x="2186157" y="534484"/>
                  <a:pt x="2185221" y="534484"/>
                </a:cubicBezTo>
                <a:lnTo>
                  <a:pt x="2183351" y="533693"/>
                </a:lnTo>
                <a:cubicBezTo>
                  <a:pt x="2183351" y="532900"/>
                  <a:pt x="2185221" y="532109"/>
                  <a:pt x="2185221" y="531319"/>
                </a:cubicBezTo>
                <a:cubicBezTo>
                  <a:pt x="2184286" y="531319"/>
                  <a:pt x="2183351" y="530529"/>
                  <a:pt x="2182416" y="530529"/>
                </a:cubicBezTo>
                <a:cubicBezTo>
                  <a:pt x="2182416" y="529738"/>
                  <a:pt x="2181480" y="528948"/>
                  <a:pt x="2180548" y="528948"/>
                </a:cubicBezTo>
                <a:lnTo>
                  <a:pt x="2178678" y="527364"/>
                </a:lnTo>
                <a:cubicBezTo>
                  <a:pt x="2178678" y="527364"/>
                  <a:pt x="2176807" y="528948"/>
                  <a:pt x="2176807" y="529738"/>
                </a:cubicBezTo>
                <a:lnTo>
                  <a:pt x="2174940" y="531319"/>
                </a:lnTo>
                <a:cubicBezTo>
                  <a:pt x="2174940" y="531319"/>
                  <a:pt x="2173069" y="530529"/>
                  <a:pt x="2173069" y="529738"/>
                </a:cubicBezTo>
                <a:lnTo>
                  <a:pt x="2174940" y="528154"/>
                </a:lnTo>
                <a:cubicBezTo>
                  <a:pt x="2174940" y="527364"/>
                  <a:pt x="2175872" y="526573"/>
                  <a:pt x="2176807" y="526573"/>
                </a:cubicBezTo>
                <a:cubicBezTo>
                  <a:pt x="2176807" y="525783"/>
                  <a:pt x="2177742" y="524993"/>
                  <a:pt x="2177742" y="524199"/>
                </a:cubicBezTo>
                <a:lnTo>
                  <a:pt x="2175872" y="523409"/>
                </a:lnTo>
                <a:cubicBezTo>
                  <a:pt x="2175872" y="522618"/>
                  <a:pt x="2177742" y="521828"/>
                  <a:pt x="2177742" y="521828"/>
                </a:cubicBezTo>
                <a:cubicBezTo>
                  <a:pt x="2177742" y="521037"/>
                  <a:pt x="2175872" y="520247"/>
                  <a:pt x="2175872" y="520247"/>
                </a:cubicBezTo>
                <a:cubicBezTo>
                  <a:pt x="2174940" y="520247"/>
                  <a:pt x="2174005" y="521828"/>
                  <a:pt x="2174005" y="521828"/>
                </a:cubicBezTo>
                <a:cubicBezTo>
                  <a:pt x="2173069" y="521828"/>
                  <a:pt x="2172134" y="520247"/>
                  <a:pt x="2172134" y="520247"/>
                </a:cubicBezTo>
                <a:cubicBezTo>
                  <a:pt x="2171199" y="521037"/>
                  <a:pt x="2171199" y="521828"/>
                  <a:pt x="2170267" y="522618"/>
                </a:cubicBezTo>
                <a:cubicBezTo>
                  <a:pt x="2170267" y="522618"/>
                  <a:pt x="2168396" y="523409"/>
                  <a:pt x="2168396" y="524199"/>
                </a:cubicBezTo>
                <a:cubicBezTo>
                  <a:pt x="2168396" y="524199"/>
                  <a:pt x="2170267" y="524993"/>
                  <a:pt x="2170267" y="525783"/>
                </a:cubicBezTo>
                <a:cubicBezTo>
                  <a:pt x="2171199" y="525783"/>
                  <a:pt x="2169331" y="526573"/>
                  <a:pt x="2169331" y="527364"/>
                </a:cubicBezTo>
                <a:cubicBezTo>
                  <a:pt x="2169331" y="527364"/>
                  <a:pt x="2168396" y="528154"/>
                  <a:pt x="2167461" y="528948"/>
                </a:cubicBezTo>
                <a:lnTo>
                  <a:pt x="2165593" y="530529"/>
                </a:lnTo>
                <a:lnTo>
                  <a:pt x="2168396" y="532109"/>
                </a:lnTo>
                <a:cubicBezTo>
                  <a:pt x="2167461" y="532900"/>
                  <a:pt x="2166526" y="532900"/>
                  <a:pt x="2166526" y="533693"/>
                </a:cubicBezTo>
                <a:cubicBezTo>
                  <a:pt x="2165593" y="534484"/>
                  <a:pt x="2165593" y="535274"/>
                  <a:pt x="2164658" y="535274"/>
                </a:cubicBezTo>
                <a:cubicBezTo>
                  <a:pt x="2164658" y="536065"/>
                  <a:pt x="2162788" y="534484"/>
                  <a:pt x="2162788" y="534484"/>
                </a:cubicBezTo>
                <a:cubicBezTo>
                  <a:pt x="2161852" y="534484"/>
                  <a:pt x="2161852" y="536065"/>
                  <a:pt x="2160920" y="536065"/>
                </a:cubicBezTo>
                <a:cubicBezTo>
                  <a:pt x="2160920" y="536065"/>
                  <a:pt x="2159985" y="534484"/>
                  <a:pt x="2159050" y="534484"/>
                </a:cubicBezTo>
                <a:cubicBezTo>
                  <a:pt x="2159050" y="534484"/>
                  <a:pt x="2159985" y="532900"/>
                  <a:pt x="2160920" y="532900"/>
                </a:cubicBezTo>
                <a:cubicBezTo>
                  <a:pt x="2160920" y="532109"/>
                  <a:pt x="2161852" y="531319"/>
                  <a:pt x="2161852" y="531319"/>
                </a:cubicBezTo>
                <a:cubicBezTo>
                  <a:pt x="2162788" y="530529"/>
                  <a:pt x="2159985" y="529738"/>
                  <a:pt x="2159985" y="529738"/>
                </a:cubicBezTo>
                <a:lnTo>
                  <a:pt x="2161852" y="528154"/>
                </a:lnTo>
                <a:lnTo>
                  <a:pt x="2159985" y="526573"/>
                </a:lnTo>
                <a:cubicBezTo>
                  <a:pt x="2159050" y="526573"/>
                  <a:pt x="2158114" y="528154"/>
                  <a:pt x="2158114" y="528154"/>
                </a:cubicBezTo>
                <a:cubicBezTo>
                  <a:pt x="2157179" y="528948"/>
                  <a:pt x="2157179" y="529738"/>
                  <a:pt x="2156247" y="530529"/>
                </a:cubicBezTo>
                <a:lnTo>
                  <a:pt x="2158114" y="531319"/>
                </a:lnTo>
                <a:cubicBezTo>
                  <a:pt x="2159050" y="532109"/>
                  <a:pt x="2157179" y="532900"/>
                  <a:pt x="2157179" y="532900"/>
                </a:cubicBezTo>
                <a:lnTo>
                  <a:pt x="2159050" y="534484"/>
                </a:lnTo>
                <a:cubicBezTo>
                  <a:pt x="2158114" y="534484"/>
                  <a:pt x="2158114" y="536065"/>
                  <a:pt x="2157179" y="536065"/>
                </a:cubicBezTo>
                <a:cubicBezTo>
                  <a:pt x="2157179" y="536065"/>
                  <a:pt x="2156247" y="535274"/>
                  <a:pt x="2155312" y="535274"/>
                </a:cubicBezTo>
                <a:cubicBezTo>
                  <a:pt x="2154377" y="536065"/>
                  <a:pt x="2153441" y="537649"/>
                  <a:pt x="2152506" y="538439"/>
                </a:cubicBezTo>
                <a:cubicBezTo>
                  <a:pt x="2151571" y="538439"/>
                  <a:pt x="2150639" y="537649"/>
                  <a:pt x="2149703" y="536855"/>
                </a:cubicBezTo>
                <a:cubicBezTo>
                  <a:pt x="2149703" y="536855"/>
                  <a:pt x="2151571" y="536065"/>
                  <a:pt x="2151571" y="535274"/>
                </a:cubicBezTo>
                <a:cubicBezTo>
                  <a:pt x="2152506" y="535274"/>
                  <a:pt x="2153441" y="534484"/>
                  <a:pt x="2153441" y="533693"/>
                </a:cubicBezTo>
                <a:cubicBezTo>
                  <a:pt x="2153441" y="532900"/>
                  <a:pt x="2155312" y="532109"/>
                  <a:pt x="2155312" y="532109"/>
                </a:cubicBezTo>
                <a:cubicBezTo>
                  <a:pt x="2154377" y="531319"/>
                  <a:pt x="2152506" y="531319"/>
                  <a:pt x="2152506" y="530529"/>
                </a:cubicBezTo>
                <a:lnTo>
                  <a:pt x="2154377" y="528948"/>
                </a:lnTo>
                <a:lnTo>
                  <a:pt x="2152506" y="527364"/>
                </a:lnTo>
                <a:cubicBezTo>
                  <a:pt x="2151571" y="527364"/>
                  <a:pt x="2151571" y="528948"/>
                  <a:pt x="2150639" y="528948"/>
                </a:cubicBezTo>
                <a:cubicBezTo>
                  <a:pt x="2149703" y="528948"/>
                  <a:pt x="2149703" y="528154"/>
                  <a:pt x="2148768" y="528154"/>
                </a:cubicBezTo>
                <a:cubicBezTo>
                  <a:pt x="2148768" y="528154"/>
                  <a:pt x="2146898" y="528948"/>
                  <a:pt x="2146898" y="529738"/>
                </a:cubicBezTo>
                <a:cubicBezTo>
                  <a:pt x="2146898" y="529738"/>
                  <a:pt x="2148768" y="530529"/>
                  <a:pt x="2148768" y="531319"/>
                </a:cubicBezTo>
                <a:cubicBezTo>
                  <a:pt x="2148768" y="531319"/>
                  <a:pt x="2147833" y="532109"/>
                  <a:pt x="2147833" y="532900"/>
                </a:cubicBezTo>
                <a:cubicBezTo>
                  <a:pt x="2146898" y="533693"/>
                  <a:pt x="2146898" y="533693"/>
                  <a:pt x="2145965" y="534484"/>
                </a:cubicBezTo>
                <a:cubicBezTo>
                  <a:pt x="2145030" y="535274"/>
                  <a:pt x="2145030" y="536065"/>
                  <a:pt x="2144095" y="536065"/>
                </a:cubicBezTo>
                <a:cubicBezTo>
                  <a:pt x="2144095" y="536855"/>
                  <a:pt x="2143160" y="537649"/>
                  <a:pt x="2143160" y="538439"/>
                </a:cubicBezTo>
                <a:cubicBezTo>
                  <a:pt x="2142224" y="538439"/>
                  <a:pt x="2141289" y="540020"/>
                  <a:pt x="2141289" y="540020"/>
                </a:cubicBezTo>
                <a:lnTo>
                  <a:pt x="2139422" y="538439"/>
                </a:lnTo>
                <a:lnTo>
                  <a:pt x="2140357" y="536855"/>
                </a:lnTo>
                <a:lnTo>
                  <a:pt x="2142224" y="535274"/>
                </a:lnTo>
                <a:cubicBezTo>
                  <a:pt x="2141289" y="534484"/>
                  <a:pt x="2140357" y="533693"/>
                  <a:pt x="2140357" y="533693"/>
                </a:cubicBezTo>
                <a:cubicBezTo>
                  <a:pt x="2139422" y="533693"/>
                  <a:pt x="2138486" y="535274"/>
                  <a:pt x="2138486" y="535274"/>
                </a:cubicBezTo>
                <a:cubicBezTo>
                  <a:pt x="2137551" y="535274"/>
                  <a:pt x="2136619" y="534484"/>
                  <a:pt x="2136619" y="533693"/>
                </a:cubicBezTo>
                <a:cubicBezTo>
                  <a:pt x="2135684" y="533693"/>
                  <a:pt x="2134749" y="532900"/>
                  <a:pt x="2134749" y="532900"/>
                </a:cubicBezTo>
                <a:cubicBezTo>
                  <a:pt x="2133813" y="532900"/>
                  <a:pt x="2133813" y="534484"/>
                  <a:pt x="2132878" y="534484"/>
                </a:cubicBezTo>
                <a:cubicBezTo>
                  <a:pt x="2131946" y="534484"/>
                  <a:pt x="2131011" y="532900"/>
                  <a:pt x="2131011" y="532900"/>
                </a:cubicBezTo>
                <a:cubicBezTo>
                  <a:pt x="2130075" y="532900"/>
                  <a:pt x="2129140" y="535274"/>
                  <a:pt x="2129140" y="534484"/>
                </a:cubicBezTo>
                <a:cubicBezTo>
                  <a:pt x="2128205" y="534484"/>
                  <a:pt x="2127270" y="533693"/>
                  <a:pt x="2127270" y="533693"/>
                </a:cubicBezTo>
                <a:cubicBezTo>
                  <a:pt x="2126337" y="532900"/>
                  <a:pt x="2125402" y="532900"/>
                  <a:pt x="2125402" y="532109"/>
                </a:cubicBezTo>
                <a:cubicBezTo>
                  <a:pt x="2124467" y="532109"/>
                  <a:pt x="2123532" y="530529"/>
                  <a:pt x="2122596" y="530529"/>
                </a:cubicBezTo>
                <a:lnTo>
                  <a:pt x="2121661" y="532900"/>
                </a:lnTo>
                <a:cubicBezTo>
                  <a:pt x="2120729" y="532109"/>
                  <a:pt x="2118858" y="531319"/>
                  <a:pt x="2118858" y="531319"/>
                </a:cubicBezTo>
                <a:cubicBezTo>
                  <a:pt x="2118858" y="530529"/>
                  <a:pt x="2120729" y="529738"/>
                  <a:pt x="2120729" y="529738"/>
                </a:cubicBezTo>
                <a:cubicBezTo>
                  <a:pt x="2120729" y="528948"/>
                  <a:pt x="2118858" y="528154"/>
                  <a:pt x="2118858" y="528154"/>
                </a:cubicBezTo>
                <a:cubicBezTo>
                  <a:pt x="2118858" y="527364"/>
                  <a:pt x="2119794" y="526573"/>
                  <a:pt x="2120729" y="526573"/>
                </a:cubicBezTo>
                <a:cubicBezTo>
                  <a:pt x="2120729" y="525783"/>
                  <a:pt x="2121661" y="524993"/>
                  <a:pt x="2121661" y="524199"/>
                </a:cubicBezTo>
                <a:lnTo>
                  <a:pt x="2119794" y="523409"/>
                </a:lnTo>
                <a:cubicBezTo>
                  <a:pt x="2118858" y="524199"/>
                  <a:pt x="2117923" y="525783"/>
                  <a:pt x="2116988" y="526573"/>
                </a:cubicBezTo>
                <a:cubicBezTo>
                  <a:pt x="2116056" y="527364"/>
                  <a:pt x="2115121" y="528154"/>
                  <a:pt x="2115121" y="528154"/>
                </a:cubicBezTo>
                <a:lnTo>
                  <a:pt x="2113250" y="527364"/>
                </a:lnTo>
                <a:cubicBezTo>
                  <a:pt x="2113250" y="526573"/>
                  <a:pt x="2114185" y="525783"/>
                  <a:pt x="2114185" y="525783"/>
                </a:cubicBezTo>
                <a:cubicBezTo>
                  <a:pt x="2115121" y="524993"/>
                  <a:pt x="2116056" y="524199"/>
                  <a:pt x="2116056" y="523409"/>
                </a:cubicBezTo>
                <a:cubicBezTo>
                  <a:pt x="2116988" y="523409"/>
                  <a:pt x="2117923" y="522618"/>
                  <a:pt x="2117923" y="521828"/>
                </a:cubicBezTo>
                <a:cubicBezTo>
                  <a:pt x="2117923" y="521828"/>
                  <a:pt x="2116056" y="521037"/>
                  <a:pt x="2116056" y="520247"/>
                </a:cubicBezTo>
                <a:cubicBezTo>
                  <a:pt x="2115121" y="521037"/>
                  <a:pt x="2114185" y="521828"/>
                  <a:pt x="2114185" y="522618"/>
                </a:cubicBezTo>
                <a:cubicBezTo>
                  <a:pt x="2113250" y="522618"/>
                  <a:pt x="2112315" y="523409"/>
                  <a:pt x="2112315" y="524199"/>
                </a:cubicBezTo>
                <a:lnTo>
                  <a:pt x="2110447" y="525783"/>
                </a:lnTo>
                <a:lnTo>
                  <a:pt x="2113250" y="527364"/>
                </a:lnTo>
                <a:cubicBezTo>
                  <a:pt x="2112315" y="527364"/>
                  <a:pt x="2111379" y="528948"/>
                  <a:pt x="2111379" y="528948"/>
                </a:cubicBezTo>
                <a:cubicBezTo>
                  <a:pt x="2111379" y="528948"/>
                  <a:pt x="2109512" y="528154"/>
                  <a:pt x="2109512" y="527364"/>
                </a:cubicBezTo>
                <a:cubicBezTo>
                  <a:pt x="2108577" y="527364"/>
                  <a:pt x="2107642" y="526573"/>
                  <a:pt x="2107642" y="526573"/>
                </a:cubicBezTo>
                <a:cubicBezTo>
                  <a:pt x="2106709" y="526573"/>
                  <a:pt x="2105774" y="528154"/>
                  <a:pt x="2105774" y="528154"/>
                </a:cubicBezTo>
                <a:lnTo>
                  <a:pt x="2103904" y="529738"/>
                </a:lnTo>
                <a:lnTo>
                  <a:pt x="2102033" y="528154"/>
                </a:lnTo>
                <a:cubicBezTo>
                  <a:pt x="2102033" y="528948"/>
                  <a:pt x="2100166" y="529738"/>
                  <a:pt x="2100166" y="530529"/>
                </a:cubicBezTo>
                <a:lnTo>
                  <a:pt x="2102033" y="531319"/>
                </a:lnTo>
                <a:cubicBezTo>
                  <a:pt x="2102033" y="532109"/>
                  <a:pt x="2101101" y="532900"/>
                  <a:pt x="2101101" y="533693"/>
                </a:cubicBezTo>
                <a:cubicBezTo>
                  <a:pt x="2100166" y="533693"/>
                  <a:pt x="2099231" y="535274"/>
                  <a:pt x="2099231" y="535274"/>
                </a:cubicBezTo>
                <a:lnTo>
                  <a:pt x="2097360" y="533693"/>
                </a:lnTo>
                <a:cubicBezTo>
                  <a:pt x="2096428" y="533693"/>
                  <a:pt x="2095493" y="532900"/>
                  <a:pt x="2095493" y="532109"/>
                </a:cubicBezTo>
                <a:cubicBezTo>
                  <a:pt x="2094557" y="532109"/>
                  <a:pt x="2093622" y="531319"/>
                  <a:pt x="2092687" y="531319"/>
                </a:cubicBezTo>
                <a:lnTo>
                  <a:pt x="2091752" y="532900"/>
                </a:lnTo>
                <a:cubicBezTo>
                  <a:pt x="2090819" y="532900"/>
                  <a:pt x="2089884" y="532109"/>
                  <a:pt x="2088949" y="531319"/>
                </a:cubicBezTo>
                <a:lnTo>
                  <a:pt x="2087078" y="529738"/>
                </a:lnTo>
                <a:cubicBezTo>
                  <a:pt x="2087078" y="530529"/>
                  <a:pt x="2086146" y="531319"/>
                  <a:pt x="2085211" y="532109"/>
                </a:cubicBezTo>
                <a:lnTo>
                  <a:pt x="2084276" y="533693"/>
                </a:lnTo>
                <a:lnTo>
                  <a:pt x="2086146" y="535274"/>
                </a:lnTo>
                <a:cubicBezTo>
                  <a:pt x="2086146" y="535274"/>
                  <a:pt x="2085211" y="536855"/>
                  <a:pt x="2084276" y="536855"/>
                </a:cubicBezTo>
                <a:lnTo>
                  <a:pt x="2082405" y="535274"/>
                </a:lnTo>
                <a:cubicBezTo>
                  <a:pt x="2082405" y="535274"/>
                  <a:pt x="2080538" y="534484"/>
                  <a:pt x="2080538" y="533693"/>
                </a:cubicBezTo>
                <a:cubicBezTo>
                  <a:pt x="2080538" y="533693"/>
                  <a:pt x="2081473" y="532900"/>
                  <a:pt x="2081473" y="532109"/>
                </a:cubicBezTo>
                <a:cubicBezTo>
                  <a:pt x="2082405" y="532109"/>
                  <a:pt x="2083340" y="531319"/>
                  <a:pt x="2083340" y="530529"/>
                </a:cubicBezTo>
                <a:cubicBezTo>
                  <a:pt x="2083340" y="530529"/>
                  <a:pt x="2081473" y="529738"/>
                  <a:pt x="2081473" y="528948"/>
                </a:cubicBezTo>
                <a:cubicBezTo>
                  <a:pt x="2080538" y="529738"/>
                  <a:pt x="2080538" y="530529"/>
                  <a:pt x="2079603" y="531319"/>
                </a:cubicBezTo>
                <a:lnTo>
                  <a:pt x="2078667" y="532900"/>
                </a:lnTo>
                <a:cubicBezTo>
                  <a:pt x="2077732" y="532900"/>
                  <a:pt x="2075865" y="531319"/>
                  <a:pt x="2075865" y="531319"/>
                </a:cubicBezTo>
                <a:cubicBezTo>
                  <a:pt x="2076800" y="531319"/>
                  <a:pt x="2076800" y="529738"/>
                  <a:pt x="2077732" y="529738"/>
                </a:cubicBezTo>
                <a:cubicBezTo>
                  <a:pt x="2076800" y="528948"/>
                  <a:pt x="2074929" y="528154"/>
                  <a:pt x="2073994" y="526573"/>
                </a:cubicBezTo>
                <a:cubicBezTo>
                  <a:pt x="2073059" y="526573"/>
                  <a:pt x="2072127" y="525783"/>
                  <a:pt x="2071191" y="525783"/>
                </a:cubicBezTo>
                <a:lnTo>
                  <a:pt x="2070256" y="527364"/>
                </a:lnTo>
                <a:cubicBezTo>
                  <a:pt x="2069321" y="527364"/>
                  <a:pt x="2068386" y="525783"/>
                  <a:pt x="2067450" y="525783"/>
                </a:cubicBezTo>
                <a:cubicBezTo>
                  <a:pt x="2067450" y="525783"/>
                  <a:pt x="2065583" y="524199"/>
                  <a:pt x="2065583" y="524993"/>
                </a:cubicBezTo>
                <a:lnTo>
                  <a:pt x="2063713" y="526573"/>
                </a:lnTo>
                <a:cubicBezTo>
                  <a:pt x="2064648" y="526573"/>
                  <a:pt x="2066518" y="527364"/>
                  <a:pt x="2066518" y="527364"/>
                </a:cubicBezTo>
                <a:cubicBezTo>
                  <a:pt x="2066518" y="528154"/>
                  <a:pt x="2064648" y="528948"/>
                  <a:pt x="2064648" y="529738"/>
                </a:cubicBezTo>
                <a:cubicBezTo>
                  <a:pt x="2064648" y="529738"/>
                  <a:pt x="2063713" y="530529"/>
                  <a:pt x="2062777" y="531319"/>
                </a:cubicBezTo>
                <a:cubicBezTo>
                  <a:pt x="2062777" y="532109"/>
                  <a:pt x="2061842" y="532900"/>
                  <a:pt x="2061842" y="532900"/>
                </a:cubicBezTo>
                <a:cubicBezTo>
                  <a:pt x="2060910" y="532900"/>
                  <a:pt x="2059975" y="531319"/>
                  <a:pt x="2059039" y="531319"/>
                </a:cubicBezTo>
                <a:cubicBezTo>
                  <a:pt x="2059039" y="532109"/>
                  <a:pt x="2058104" y="533693"/>
                  <a:pt x="2058104" y="533693"/>
                </a:cubicBezTo>
                <a:cubicBezTo>
                  <a:pt x="2057169" y="533693"/>
                  <a:pt x="2056237" y="532109"/>
                  <a:pt x="2055301" y="532109"/>
                </a:cubicBezTo>
                <a:lnTo>
                  <a:pt x="2054366" y="533693"/>
                </a:lnTo>
                <a:lnTo>
                  <a:pt x="2056237" y="535274"/>
                </a:lnTo>
                <a:cubicBezTo>
                  <a:pt x="2056237" y="535274"/>
                  <a:pt x="2055301" y="536855"/>
                  <a:pt x="2054366" y="536855"/>
                </a:cubicBezTo>
                <a:cubicBezTo>
                  <a:pt x="2054366" y="536855"/>
                  <a:pt x="2053431" y="535274"/>
                  <a:pt x="2052496" y="535274"/>
                </a:cubicBezTo>
                <a:cubicBezTo>
                  <a:pt x="2051563" y="536065"/>
                  <a:pt x="2051563" y="536855"/>
                  <a:pt x="2050628" y="537649"/>
                </a:cubicBezTo>
                <a:cubicBezTo>
                  <a:pt x="2050628" y="537649"/>
                  <a:pt x="2049693" y="536065"/>
                  <a:pt x="2048758" y="536065"/>
                </a:cubicBezTo>
                <a:cubicBezTo>
                  <a:pt x="2048758" y="536065"/>
                  <a:pt x="2049693" y="534484"/>
                  <a:pt x="2050628" y="534484"/>
                </a:cubicBezTo>
                <a:cubicBezTo>
                  <a:pt x="2050628" y="533693"/>
                  <a:pt x="2051563" y="532900"/>
                  <a:pt x="2051563" y="532900"/>
                </a:cubicBezTo>
                <a:cubicBezTo>
                  <a:pt x="2051563" y="532109"/>
                  <a:pt x="2049693" y="531319"/>
                  <a:pt x="2049693" y="531319"/>
                </a:cubicBezTo>
                <a:lnTo>
                  <a:pt x="2051563" y="529738"/>
                </a:lnTo>
                <a:cubicBezTo>
                  <a:pt x="2050628" y="528948"/>
                  <a:pt x="2049693" y="528154"/>
                  <a:pt x="2049693" y="528154"/>
                </a:cubicBezTo>
                <a:cubicBezTo>
                  <a:pt x="2048758" y="528154"/>
                  <a:pt x="2048758" y="529738"/>
                  <a:pt x="2047822" y="529738"/>
                </a:cubicBezTo>
                <a:cubicBezTo>
                  <a:pt x="2046890" y="529738"/>
                  <a:pt x="2045955" y="528154"/>
                  <a:pt x="2045955" y="528154"/>
                </a:cubicBezTo>
                <a:cubicBezTo>
                  <a:pt x="2045020" y="528948"/>
                  <a:pt x="2045020" y="529738"/>
                  <a:pt x="2044084" y="530529"/>
                </a:cubicBezTo>
                <a:cubicBezTo>
                  <a:pt x="2043149" y="530529"/>
                  <a:pt x="2043149" y="532109"/>
                  <a:pt x="2042217" y="532109"/>
                </a:cubicBezTo>
                <a:cubicBezTo>
                  <a:pt x="2042217" y="532109"/>
                  <a:pt x="2041282" y="530529"/>
                  <a:pt x="2040347" y="530529"/>
                </a:cubicBezTo>
                <a:cubicBezTo>
                  <a:pt x="2039411" y="530529"/>
                  <a:pt x="2039411" y="532109"/>
                  <a:pt x="2038476" y="532109"/>
                </a:cubicBezTo>
                <a:lnTo>
                  <a:pt x="2036609" y="531319"/>
                </a:lnTo>
                <a:cubicBezTo>
                  <a:pt x="2036609" y="530529"/>
                  <a:pt x="2038476" y="529738"/>
                  <a:pt x="2038476" y="528948"/>
                </a:cubicBezTo>
                <a:lnTo>
                  <a:pt x="2036609" y="528154"/>
                </a:lnTo>
                <a:cubicBezTo>
                  <a:pt x="2035673" y="528154"/>
                  <a:pt x="2035673" y="529738"/>
                  <a:pt x="2034738" y="529738"/>
                </a:cubicBezTo>
                <a:lnTo>
                  <a:pt x="2032868" y="528154"/>
                </a:lnTo>
                <a:cubicBezTo>
                  <a:pt x="2031936" y="528948"/>
                  <a:pt x="2031000" y="529738"/>
                  <a:pt x="2031000" y="530529"/>
                </a:cubicBezTo>
                <a:cubicBezTo>
                  <a:pt x="2030065" y="530529"/>
                  <a:pt x="2030065" y="531319"/>
                  <a:pt x="2029130" y="532109"/>
                </a:cubicBezTo>
                <a:cubicBezTo>
                  <a:pt x="2029130" y="532900"/>
                  <a:pt x="2028194" y="532900"/>
                  <a:pt x="2028194" y="533693"/>
                </a:cubicBezTo>
                <a:cubicBezTo>
                  <a:pt x="2027259" y="533693"/>
                  <a:pt x="2026327" y="535274"/>
                  <a:pt x="2026327" y="535274"/>
                </a:cubicBezTo>
                <a:lnTo>
                  <a:pt x="2024457" y="534484"/>
                </a:lnTo>
                <a:cubicBezTo>
                  <a:pt x="2024457" y="533693"/>
                  <a:pt x="2025392" y="532900"/>
                  <a:pt x="2025392" y="532109"/>
                </a:cubicBezTo>
                <a:lnTo>
                  <a:pt x="2023521" y="531319"/>
                </a:lnTo>
                <a:cubicBezTo>
                  <a:pt x="2023521" y="530529"/>
                  <a:pt x="2025392" y="528948"/>
                  <a:pt x="2025392" y="528948"/>
                </a:cubicBezTo>
                <a:cubicBezTo>
                  <a:pt x="2024457" y="528948"/>
                  <a:pt x="2023521" y="528154"/>
                  <a:pt x="2023521" y="528154"/>
                </a:cubicBezTo>
                <a:cubicBezTo>
                  <a:pt x="2022586" y="528154"/>
                  <a:pt x="2021654" y="529738"/>
                  <a:pt x="2021654" y="529738"/>
                </a:cubicBezTo>
                <a:cubicBezTo>
                  <a:pt x="2020719" y="529738"/>
                  <a:pt x="2020719" y="530529"/>
                  <a:pt x="2019783" y="531319"/>
                </a:cubicBezTo>
                <a:lnTo>
                  <a:pt x="2018848" y="532900"/>
                </a:lnTo>
                <a:cubicBezTo>
                  <a:pt x="2017916" y="532900"/>
                  <a:pt x="2016981" y="532109"/>
                  <a:pt x="2016045" y="532109"/>
                </a:cubicBezTo>
                <a:cubicBezTo>
                  <a:pt x="2016045" y="531319"/>
                  <a:pt x="2014175" y="530529"/>
                  <a:pt x="2014175" y="530529"/>
                </a:cubicBezTo>
                <a:lnTo>
                  <a:pt x="2016045" y="528948"/>
                </a:lnTo>
                <a:cubicBezTo>
                  <a:pt x="2016045" y="528948"/>
                  <a:pt x="2017916" y="527364"/>
                  <a:pt x="2016981" y="526573"/>
                </a:cubicBezTo>
                <a:cubicBezTo>
                  <a:pt x="2016981" y="526573"/>
                  <a:pt x="2016045" y="525783"/>
                  <a:pt x="2015110" y="525783"/>
                </a:cubicBezTo>
                <a:cubicBezTo>
                  <a:pt x="2015110" y="526573"/>
                  <a:pt x="2014175" y="526573"/>
                  <a:pt x="2014175" y="527364"/>
                </a:cubicBezTo>
                <a:cubicBezTo>
                  <a:pt x="2013240" y="528154"/>
                  <a:pt x="2012307" y="528948"/>
                  <a:pt x="2012307" y="528948"/>
                </a:cubicBezTo>
                <a:cubicBezTo>
                  <a:pt x="2012307" y="529738"/>
                  <a:pt x="2014175" y="530529"/>
                  <a:pt x="2014175" y="530529"/>
                </a:cubicBezTo>
                <a:cubicBezTo>
                  <a:pt x="2014175" y="531319"/>
                  <a:pt x="2012307" y="532109"/>
                  <a:pt x="2012307" y="532109"/>
                </a:cubicBezTo>
                <a:cubicBezTo>
                  <a:pt x="2012307" y="532900"/>
                  <a:pt x="2011372" y="533693"/>
                  <a:pt x="2011372" y="533693"/>
                </a:cubicBezTo>
                <a:lnTo>
                  <a:pt x="2008566" y="532900"/>
                </a:lnTo>
                <a:cubicBezTo>
                  <a:pt x="2008566" y="532109"/>
                  <a:pt x="2010437" y="531319"/>
                  <a:pt x="2010437" y="530529"/>
                </a:cubicBezTo>
                <a:lnTo>
                  <a:pt x="2008566" y="529738"/>
                </a:lnTo>
                <a:cubicBezTo>
                  <a:pt x="2008566" y="528948"/>
                  <a:pt x="2009502" y="528154"/>
                  <a:pt x="2010437" y="528154"/>
                </a:cubicBezTo>
                <a:cubicBezTo>
                  <a:pt x="2010437" y="527364"/>
                  <a:pt x="2011372" y="525783"/>
                  <a:pt x="2011372" y="525783"/>
                </a:cubicBezTo>
                <a:lnTo>
                  <a:pt x="2009502" y="524993"/>
                </a:lnTo>
                <a:cubicBezTo>
                  <a:pt x="2008566" y="524993"/>
                  <a:pt x="2008566" y="526573"/>
                  <a:pt x="2007631" y="526573"/>
                </a:cubicBezTo>
                <a:lnTo>
                  <a:pt x="2005764" y="524993"/>
                </a:lnTo>
                <a:cubicBezTo>
                  <a:pt x="2004828" y="524993"/>
                  <a:pt x="2004828" y="524199"/>
                  <a:pt x="2003893" y="523409"/>
                </a:cubicBezTo>
                <a:cubicBezTo>
                  <a:pt x="2003893" y="524199"/>
                  <a:pt x="2002026" y="524993"/>
                  <a:pt x="2002026" y="525783"/>
                </a:cubicBezTo>
                <a:lnTo>
                  <a:pt x="2003893" y="526573"/>
                </a:lnTo>
                <a:cubicBezTo>
                  <a:pt x="2003893" y="527364"/>
                  <a:pt x="2002958" y="528154"/>
                  <a:pt x="2002958" y="528948"/>
                </a:cubicBezTo>
                <a:lnTo>
                  <a:pt x="2004828" y="529738"/>
                </a:lnTo>
                <a:cubicBezTo>
                  <a:pt x="2004828" y="530529"/>
                  <a:pt x="2002958" y="531319"/>
                  <a:pt x="2002958" y="532109"/>
                </a:cubicBezTo>
                <a:cubicBezTo>
                  <a:pt x="2002958" y="532109"/>
                  <a:pt x="2002026" y="532900"/>
                  <a:pt x="2002026" y="533693"/>
                </a:cubicBezTo>
                <a:cubicBezTo>
                  <a:pt x="2002026" y="533693"/>
                  <a:pt x="2002958" y="534484"/>
                  <a:pt x="2003893" y="534484"/>
                </a:cubicBezTo>
                <a:lnTo>
                  <a:pt x="2002026" y="536855"/>
                </a:lnTo>
                <a:lnTo>
                  <a:pt x="2000155" y="535274"/>
                </a:lnTo>
                <a:lnTo>
                  <a:pt x="1998285" y="536855"/>
                </a:lnTo>
                <a:lnTo>
                  <a:pt x="1996417" y="536065"/>
                </a:lnTo>
                <a:cubicBezTo>
                  <a:pt x="1996417" y="535274"/>
                  <a:pt x="1998285" y="533693"/>
                  <a:pt x="1998285" y="533693"/>
                </a:cubicBezTo>
                <a:cubicBezTo>
                  <a:pt x="1997349" y="533693"/>
                  <a:pt x="1996417" y="532900"/>
                  <a:pt x="1995482" y="532900"/>
                </a:cubicBezTo>
                <a:lnTo>
                  <a:pt x="1994547" y="534484"/>
                </a:lnTo>
                <a:cubicBezTo>
                  <a:pt x="1993612" y="534484"/>
                  <a:pt x="1992680" y="533693"/>
                  <a:pt x="1991744" y="532900"/>
                </a:cubicBezTo>
                <a:cubicBezTo>
                  <a:pt x="1991744" y="532900"/>
                  <a:pt x="1990809" y="531319"/>
                  <a:pt x="1989874" y="531319"/>
                </a:cubicBezTo>
                <a:cubicBezTo>
                  <a:pt x="1989874" y="531319"/>
                  <a:pt x="1988939" y="530529"/>
                  <a:pt x="1988003" y="530529"/>
                </a:cubicBezTo>
                <a:cubicBezTo>
                  <a:pt x="1988003" y="530529"/>
                  <a:pt x="1987071" y="532109"/>
                  <a:pt x="1986136" y="532109"/>
                </a:cubicBezTo>
                <a:cubicBezTo>
                  <a:pt x="1986136" y="532900"/>
                  <a:pt x="1985201" y="533693"/>
                  <a:pt x="1985201" y="533693"/>
                </a:cubicBezTo>
                <a:cubicBezTo>
                  <a:pt x="1984265" y="533693"/>
                  <a:pt x="1983330" y="535274"/>
                  <a:pt x="1983330" y="535274"/>
                </a:cubicBezTo>
                <a:cubicBezTo>
                  <a:pt x="1982398" y="535274"/>
                  <a:pt x="1981463" y="534484"/>
                  <a:pt x="1981463" y="534484"/>
                </a:cubicBezTo>
                <a:cubicBezTo>
                  <a:pt x="1980527" y="534484"/>
                  <a:pt x="1980527" y="536065"/>
                  <a:pt x="1979592" y="536065"/>
                </a:cubicBezTo>
                <a:cubicBezTo>
                  <a:pt x="1979592" y="535274"/>
                  <a:pt x="1977725" y="535274"/>
                  <a:pt x="1977725" y="534484"/>
                </a:cubicBezTo>
                <a:cubicBezTo>
                  <a:pt x="1977725" y="534484"/>
                  <a:pt x="1979592" y="533693"/>
                  <a:pt x="1978657" y="532900"/>
                </a:cubicBezTo>
                <a:cubicBezTo>
                  <a:pt x="1978657" y="532109"/>
                  <a:pt x="1976789" y="532109"/>
                  <a:pt x="1976789" y="531319"/>
                </a:cubicBezTo>
                <a:cubicBezTo>
                  <a:pt x="1976789" y="531319"/>
                  <a:pt x="1978657" y="530529"/>
                  <a:pt x="1978657" y="529738"/>
                </a:cubicBezTo>
                <a:cubicBezTo>
                  <a:pt x="1978657" y="528948"/>
                  <a:pt x="1976789" y="528948"/>
                  <a:pt x="1976789" y="528154"/>
                </a:cubicBezTo>
                <a:cubicBezTo>
                  <a:pt x="1975854" y="528948"/>
                  <a:pt x="1974919" y="529738"/>
                  <a:pt x="1974919" y="530529"/>
                </a:cubicBezTo>
                <a:lnTo>
                  <a:pt x="1973048" y="532109"/>
                </a:lnTo>
                <a:lnTo>
                  <a:pt x="1971181" y="530529"/>
                </a:lnTo>
                <a:cubicBezTo>
                  <a:pt x="1971181" y="530529"/>
                  <a:pt x="1972116" y="528948"/>
                  <a:pt x="1973048" y="528948"/>
                </a:cubicBezTo>
                <a:cubicBezTo>
                  <a:pt x="1973048" y="528154"/>
                  <a:pt x="1973984" y="527364"/>
                  <a:pt x="1973984" y="527364"/>
                </a:cubicBezTo>
                <a:cubicBezTo>
                  <a:pt x="1974919" y="526573"/>
                  <a:pt x="1975854" y="525783"/>
                  <a:pt x="1975854" y="524993"/>
                </a:cubicBezTo>
                <a:cubicBezTo>
                  <a:pt x="1975854" y="524993"/>
                  <a:pt x="1977725" y="524199"/>
                  <a:pt x="1977725" y="523409"/>
                </a:cubicBezTo>
                <a:lnTo>
                  <a:pt x="1975854" y="521828"/>
                </a:lnTo>
                <a:cubicBezTo>
                  <a:pt x="1974919" y="522618"/>
                  <a:pt x="1973984" y="523409"/>
                  <a:pt x="1973984" y="524199"/>
                </a:cubicBezTo>
                <a:cubicBezTo>
                  <a:pt x="1973048" y="524993"/>
                  <a:pt x="1972116" y="526573"/>
                  <a:pt x="1970246" y="527364"/>
                </a:cubicBezTo>
                <a:cubicBezTo>
                  <a:pt x="1970246" y="527364"/>
                  <a:pt x="1969310" y="525783"/>
                  <a:pt x="1968375" y="525783"/>
                </a:cubicBezTo>
                <a:lnTo>
                  <a:pt x="1967443" y="528154"/>
                </a:lnTo>
                <a:cubicBezTo>
                  <a:pt x="1967443" y="528154"/>
                  <a:pt x="1968375" y="528948"/>
                  <a:pt x="1969310" y="528948"/>
                </a:cubicBezTo>
                <a:cubicBezTo>
                  <a:pt x="1969310" y="529738"/>
                  <a:pt x="1971181" y="530529"/>
                  <a:pt x="1971181" y="530529"/>
                </a:cubicBezTo>
                <a:cubicBezTo>
                  <a:pt x="1970246" y="530529"/>
                  <a:pt x="1970246" y="532109"/>
                  <a:pt x="1969310" y="532109"/>
                </a:cubicBezTo>
                <a:cubicBezTo>
                  <a:pt x="1969310" y="532109"/>
                  <a:pt x="1968375" y="531319"/>
                  <a:pt x="1967443" y="531319"/>
                </a:cubicBezTo>
                <a:cubicBezTo>
                  <a:pt x="1966508" y="531319"/>
                  <a:pt x="1966508" y="532900"/>
                  <a:pt x="1965573" y="532900"/>
                </a:cubicBezTo>
                <a:cubicBezTo>
                  <a:pt x="1965573" y="532900"/>
                  <a:pt x="1964637" y="531319"/>
                  <a:pt x="1963702" y="531319"/>
                </a:cubicBezTo>
                <a:cubicBezTo>
                  <a:pt x="1963702" y="531319"/>
                  <a:pt x="1962770" y="532900"/>
                  <a:pt x="1961835" y="532900"/>
                </a:cubicBezTo>
                <a:cubicBezTo>
                  <a:pt x="1961835" y="532900"/>
                  <a:pt x="1960899" y="532109"/>
                  <a:pt x="1959964" y="532109"/>
                </a:cubicBezTo>
                <a:cubicBezTo>
                  <a:pt x="1959964" y="532109"/>
                  <a:pt x="1959029" y="533693"/>
                  <a:pt x="1958097" y="533693"/>
                </a:cubicBezTo>
                <a:lnTo>
                  <a:pt x="1957162" y="535274"/>
                </a:lnTo>
                <a:cubicBezTo>
                  <a:pt x="1956226" y="535274"/>
                  <a:pt x="1955291" y="533693"/>
                  <a:pt x="1955291" y="533693"/>
                </a:cubicBezTo>
                <a:cubicBezTo>
                  <a:pt x="1954356" y="534484"/>
                  <a:pt x="1953420" y="535274"/>
                  <a:pt x="1953420" y="536065"/>
                </a:cubicBezTo>
                <a:cubicBezTo>
                  <a:pt x="1952488" y="536065"/>
                  <a:pt x="1952488" y="537649"/>
                  <a:pt x="1951553" y="537649"/>
                </a:cubicBezTo>
                <a:lnTo>
                  <a:pt x="1949683" y="536065"/>
                </a:lnTo>
                <a:cubicBezTo>
                  <a:pt x="1949683" y="535274"/>
                  <a:pt x="1950618" y="535274"/>
                  <a:pt x="1951553" y="534484"/>
                </a:cubicBezTo>
                <a:lnTo>
                  <a:pt x="1952488" y="532900"/>
                </a:lnTo>
                <a:lnTo>
                  <a:pt x="1950618" y="531319"/>
                </a:lnTo>
                <a:cubicBezTo>
                  <a:pt x="1951553" y="530529"/>
                  <a:pt x="1951553" y="530529"/>
                  <a:pt x="1952488" y="529738"/>
                </a:cubicBezTo>
                <a:cubicBezTo>
                  <a:pt x="1952488" y="528948"/>
                  <a:pt x="1953420" y="528154"/>
                  <a:pt x="1953420" y="528154"/>
                </a:cubicBezTo>
                <a:cubicBezTo>
                  <a:pt x="1954356" y="527364"/>
                  <a:pt x="1955291" y="528948"/>
                  <a:pt x="1956226" y="528948"/>
                </a:cubicBezTo>
                <a:lnTo>
                  <a:pt x="1957162" y="527364"/>
                </a:lnTo>
                <a:cubicBezTo>
                  <a:pt x="1958097" y="527364"/>
                  <a:pt x="1959029" y="528948"/>
                  <a:pt x="1959964" y="528948"/>
                </a:cubicBezTo>
                <a:lnTo>
                  <a:pt x="1960899" y="527364"/>
                </a:lnTo>
                <a:cubicBezTo>
                  <a:pt x="1960899" y="526573"/>
                  <a:pt x="1959029" y="525783"/>
                  <a:pt x="1959029" y="525783"/>
                </a:cubicBezTo>
                <a:cubicBezTo>
                  <a:pt x="1959029" y="524993"/>
                  <a:pt x="1960899" y="524199"/>
                  <a:pt x="1960899" y="524199"/>
                </a:cubicBezTo>
                <a:cubicBezTo>
                  <a:pt x="1959964" y="524199"/>
                  <a:pt x="1959029" y="522618"/>
                  <a:pt x="1959029" y="522618"/>
                </a:cubicBezTo>
                <a:cubicBezTo>
                  <a:pt x="1958097" y="522618"/>
                  <a:pt x="1957162" y="524199"/>
                  <a:pt x="1957162" y="524199"/>
                </a:cubicBezTo>
                <a:cubicBezTo>
                  <a:pt x="1956226" y="524199"/>
                  <a:pt x="1955291" y="522618"/>
                  <a:pt x="1955291" y="522618"/>
                </a:cubicBezTo>
                <a:cubicBezTo>
                  <a:pt x="1954356" y="522618"/>
                  <a:pt x="1954356" y="524993"/>
                  <a:pt x="1953420" y="524993"/>
                </a:cubicBezTo>
                <a:cubicBezTo>
                  <a:pt x="1952488" y="524993"/>
                  <a:pt x="1951553" y="523409"/>
                  <a:pt x="1951553" y="523409"/>
                </a:cubicBezTo>
                <a:cubicBezTo>
                  <a:pt x="1951553" y="524199"/>
                  <a:pt x="1949683" y="524993"/>
                  <a:pt x="1949683" y="524993"/>
                </a:cubicBezTo>
                <a:cubicBezTo>
                  <a:pt x="1949683" y="525783"/>
                  <a:pt x="1951553" y="525783"/>
                  <a:pt x="1951553" y="526573"/>
                </a:cubicBezTo>
                <a:cubicBezTo>
                  <a:pt x="1951553" y="527364"/>
                  <a:pt x="1950618" y="527364"/>
                  <a:pt x="1950618" y="528154"/>
                </a:cubicBezTo>
                <a:cubicBezTo>
                  <a:pt x="1949683" y="528948"/>
                  <a:pt x="1948747" y="529738"/>
                  <a:pt x="1948747" y="529738"/>
                </a:cubicBezTo>
                <a:cubicBezTo>
                  <a:pt x="1948747" y="530529"/>
                  <a:pt x="1950618" y="531319"/>
                  <a:pt x="1950618" y="531319"/>
                </a:cubicBezTo>
                <a:cubicBezTo>
                  <a:pt x="1950618" y="531319"/>
                  <a:pt x="1949683" y="532900"/>
                  <a:pt x="1948747" y="532900"/>
                </a:cubicBezTo>
                <a:cubicBezTo>
                  <a:pt x="1948747" y="532900"/>
                  <a:pt x="1946880" y="531319"/>
                  <a:pt x="1946880" y="532109"/>
                </a:cubicBezTo>
                <a:lnTo>
                  <a:pt x="1945009" y="533693"/>
                </a:lnTo>
                <a:cubicBezTo>
                  <a:pt x="1945009" y="532900"/>
                  <a:pt x="1943139" y="532900"/>
                  <a:pt x="1943139" y="532109"/>
                </a:cubicBezTo>
                <a:cubicBezTo>
                  <a:pt x="1943139" y="531319"/>
                  <a:pt x="1941271" y="531319"/>
                  <a:pt x="1941271" y="530529"/>
                </a:cubicBezTo>
                <a:cubicBezTo>
                  <a:pt x="1941271" y="530529"/>
                  <a:pt x="1942207" y="529738"/>
                  <a:pt x="1943139" y="528948"/>
                </a:cubicBezTo>
                <a:lnTo>
                  <a:pt x="1945009" y="530529"/>
                </a:lnTo>
                <a:cubicBezTo>
                  <a:pt x="1945009" y="530529"/>
                  <a:pt x="1945945" y="528948"/>
                  <a:pt x="1946880" y="528948"/>
                </a:cubicBezTo>
                <a:cubicBezTo>
                  <a:pt x="1946880" y="528154"/>
                  <a:pt x="1947812" y="527364"/>
                  <a:pt x="1947812" y="526573"/>
                </a:cubicBezTo>
                <a:cubicBezTo>
                  <a:pt x="1947812" y="526573"/>
                  <a:pt x="1946880" y="525783"/>
                  <a:pt x="1945945" y="525783"/>
                </a:cubicBezTo>
                <a:cubicBezTo>
                  <a:pt x="1945945" y="525783"/>
                  <a:pt x="1945009" y="527364"/>
                  <a:pt x="1944074" y="527364"/>
                </a:cubicBezTo>
                <a:cubicBezTo>
                  <a:pt x="1944074" y="527364"/>
                  <a:pt x="1943139" y="525783"/>
                  <a:pt x="1942207" y="525783"/>
                </a:cubicBezTo>
                <a:cubicBezTo>
                  <a:pt x="1942207" y="525783"/>
                  <a:pt x="1941271" y="527364"/>
                  <a:pt x="1940336" y="527364"/>
                </a:cubicBezTo>
                <a:cubicBezTo>
                  <a:pt x="1940336" y="528154"/>
                  <a:pt x="1939401" y="526573"/>
                  <a:pt x="1938466" y="526573"/>
                </a:cubicBezTo>
                <a:cubicBezTo>
                  <a:pt x="1938466" y="526573"/>
                  <a:pt x="1937533" y="527364"/>
                  <a:pt x="1937533" y="528154"/>
                </a:cubicBezTo>
                <a:cubicBezTo>
                  <a:pt x="1936598" y="528948"/>
                  <a:pt x="1935663" y="528948"/>
                  <a:pt x="1935663" y="529738"/>
                </a:cubicBezTo>
                <a:lnTo>
                  <a:pt x="1933792" y="531319"/>
                </a:lnTo>
                <a:lnTo>
                  <a:pt x="1931925" y="530529"/>
                </a:lnTo>
                <a:cubicBezTo>
                  <a:pt x="1931925" y="529738"/>
                  <a:pt x="1933792" y="528948"/>
                  <a:pt x="1933792" y="528948"/>
                </a:cubicBezTo>
                <a:cubicBezTo>
                  <a:pt x="1932860" y="528154"/>
                  <a:pt x="1930990" y="527364"/>
                  <a:pt x="1930990" y="527364"/>
                </a:cubicBezTo>
                <a:cubicBezTo>
                  <a:pt x="1930990" y="526573"/>
                  <a:pt x="1932860" y="525783"/>
                  <a:pt x="1932860" y="525783"/>
                </a:cubicBezTo>
                <a:cubicBezTo>
                  <a:pt x="1932860" y="524993"/>
                  <a:pt x="1930990" y="524199"/>
                  <a:pt x="1930990" y="524199"/>
                </a:cubicBezTo>
                <a:cubicBezTo>
                  <a:pt x="1930054" y="524199"/>
                  <a:pt x="1930054" y="525783"/>
                  <a:pt x="1929119" y="525783"/>
                </a:cubicBezTo>
                <a:cubicBezTo>
                  <a:pt x="1929119" y="526573"/>
                  <a:pt x="1930990" y="526573"/>
                  <a:pt x="1930990" y="527364"/>
                </a:cubicBezTo>
                <a:lnTo>
                  <a:pt x="1930054" y="528948"/>
                </a:lnTo>
                <a:cubicBezTo>
                  <a:pt x="1929119" y="529738"/>
                  <a:pt x="1928187" y="530529"/>
                  <a:pt x="1928187" y="530529"/>
                </a:cubicBezTo>
                <a:lnTo>
                  <a:pt x="1926317" y="529738"/>
                </a:lnTo>
                <a:cubicBezTo>
                  <a:pt x="1926317" y="528948"/>
                  <a:pt x="1928187" y="528154"/>
                  <a:pt x="1927252" y="527364"/>
                </a:cubicBezTo>
                <a:lnTo>
                  <a:pt x="1925381" y="526573"/>
                </a:lnTo>
                <a:cubicBezTo>
                  <a:pt x="1925381" y="525783"/>
                  <a:pt x="1923511" y="524993"/>
                  <a:pt x="1923511" y="524993"/>
                </a:cubicBezTo>
                <a:cubicBezTo>
                  <a:pt x="1923511" y="524993"/>
                  <a:pt x="1922579" y="526573"/>
                  <a:pt x="1921644" y="526573"/>
                </a:cubicBezTo>
                <a:cubicBezTo>
                  <a:pt x="1921644" y="527364"/>
                  <a:pt x="1920708" y="528154"/>
                  <a:pt x="1920708" y="528154"/>
                </a:cubicBezTo>
                <a:cubicBezTo>
                  <a:pt x="1919773" y="528948"/>
                  <a:pt x="1918838" y="529738"/>
                  <a:pt x="1918838" y="530529"/>
                </a:cubicBezTo>
                <a:cubicBezTo>
                  <a:pt x="1918838" y="530529"/>
                  <a:pt x="1917906" y="532109"/>
                  <a:pt x="1916970" y="532109"/>
                </a:cubicBezTo>
                <a:lnTo>
                  <a:pt x="1915100" y="530529"/>
                </a:lnTo>
                <a:cubicBezTo>
                  <a:pt x="1914165" y="530529"/>
                  <a:pt x="1914165" y="532109"/>
                  <a:pt x="1913229" y="532109"/>
                </a:cubicBezTo>
                <a:lnTo>
                  <a:pt x="1911362" y="531319"/>
                </a:lnTo>
                <a:cubicBezTo>
                  <a:pt x="1911362" y="530529"/>
                  <a:pt x="1913229" y="529738"/>
                  <a:pt x="1913229" y="528948"/>
                </a:cubicBezTo>
                <a:cubicBezTo>
                  <a:pt x="1913229" y="528948"/>
                  <a:pt x="1911362" y="528154"/>
                  <a:pt x="1910427" y="528154"/>
                </a:cubicBezTo>
                <a:cubicBezTo>
                  <a:pt x="1910427" y="528154"/>
                  <a:pt x="1909491" y="526573"/>
                  <a:pt x="1908556" y="526573"/>
                </a:cubicBezTo>
                <a:cubicBezTo>
                  <a:pt x="1908556" y="527364"/>
                  <a:pt x="1906689" y="528154"/>
                  <a:pt x="1906689" y="528154"/>
                </a:cubicBezTo>
                <a:cubicBezTo>
                  <a:pt x="1907624" y="528948"/>
                  <a:pt x="1909491" y="528948"/>
                  <a:pt x="1909491" y="529738"/>
                </a:cubicBezTo>
                <a:cubicBezTo>
                  <a:pt x="1909491" y="530529"/>
                  <a:pt x="1907624" y="530529"/>
                  <a:pt x="1907624" y="531319"/>
                </a:cubicBezTo>
                <a:cubicBezTo>
                  <a:pt x="1907624" y="532109"/>
                  <a:pt x="1909491" y="532109"/>
                  <a:pt x="1909491" y="532900"/>
                </a:cubicBezTo>
                <a:lnTo>
                  <a:pt x="1908556" y="534484"/>
                </a:lnTo>
                <a:cubicBezTo>
                  <a:pt x="1907624" y="535274"/>
                  <a:pt x="1906689" y="536065"/>
                  <a:pt x="1906689" y="536065"/>
                </a:cubicBezTo>
                <a:cubicBezTo>
                  <a:pt x="1904818" y="535274"/>
                  <a:pt x="1903886" y="534484"/>
                  <a:pt x="1902015" y="533693"/>
                </a:cubicBezTo>
                <a:cubicBezTo>
                  <a:pt x="1902015" y="532900"/>
                  <a:pt x="1903886" y="532109"/>
                  <a:pt x="1903886" y="532109"/>
                </a:cubicBezTo>
                <a:cubicBezTo>
                  <a:pt x="1903886" y="531319"/>
                  <a:pt x="1902015" y="531319"/>
                  <a:pt x="1902015" y="530529"/>
                </a:cubicBezTo>
                <a:lnTo>
                  <a:pt x="1903886" y="528948"/>
                </a:lnTo>
                <a:cubicBezTo>
                  <a:pt x="1902951" y="528154"/>
                  <a:pt x="1902015" y="528154"/>
                  <a:pt x="1901080" y="527364"/>
                </a:cubicBezTo>
                <a:cubicBezTo>
                  <a:pt x="1901080" y="527364"/>
                  <a:pt x="1900145" y="526573"/>
                  <a:pt x="1899210" y="525783"/>
                </a:cubicBezTo>
                <a:cubicBezTo>
                  <a:pt x="1898277" y="527364"/>
                  <a:pt x="1897342" y="528154"/>
                  <a:pt x="1896407" y="529738"/>
                </a:cubicBezTo>
                <a:cubicBezTo>
                  <a:pt x="1896407" y="530529"/>
                  <a:pt x="1898277" y="530529"/>
                  <a:pt x="1898277" y="531319"/>
                </a:cubicBezTo>
                <a:cubicBezTo>
                  <a:pt x="1898277" y="531319"/>
                  <a:pt x="1896407" y="532109"/>
                  <a:pt x="1896407" y="532900"/>
                </a:cubicBezTo>
                <a:cubicBezTo>
                  <a:pt x="1896407" y="533693"/>
                  <a:pt x="1898277" y="533693"/>
                  <a:pt x="1898277" y="534484"/>
                </a:cubicBezTo>
                <a:cubicBezTo>
                  <a:pt x="1899210" y="534484"/>
                  <a:pt x="1897342" y="535274"/>
                  <a:pt x="1897342" y="536065"/>
                </a:cubicBezTo>
                <a:lnTo>
                  <a:pt x="1899210" y="536855"/>
                </a:lnTo>
                <a:cubicBezTo>
                  <a:pt x="1898277" y="537649"/>
                  <a:pt x="1898277" y="538439"/>
                  <a:pt x="1897342" y="539229"/>
                </a:cubicBezTo>
                <a:lnTo>
                  <a:pt x="1896407" y="540810"/>
                </a:lnTo>
                <a:cubicBezTo>
                  <a:pt x="1895472" y="540810"/>
                  <a:pt x="1893601" y="539229"/>
                  <a:pt x="1893601" y="539229"/>
                </a:cubicBezTo>
                <a:cubicBezTo>
                  <a:pt x="1893601" y="539229"/>
                  <a:pt x="1895472" y="538439"/>
                  <a:pt x="1895472" y="537649"/>
                </a:cubicBezTo>
                <a:cubicBezTo>
                  <a:pt x="1894536" y="536855"/>
                  <a:pt x="1894536" y="536855"/>
                  <a:pt x="1893601" y="536065"/>
                </a:cubicBezTo>
                <a:cubicBezTo>
                  <a:pt x="1892669" y="536065"/>
                  <a:pt x="1891734" y="535274"/>
                  <a:pt x="1891734" y="535274"/>
                </a:cubicBezTo>
                <a:cubicBezTo>
                  <a:pt x="1890798" y="534484"/>
                  <a:pt x="1892669" y="533693"/>
                  <a:pt x="1892669" y="532900"/>
                </a:cubicBezTo>
                <a:cubicBezTo>
                  <a:pt x="1893601" y="532900"/>
                  <a:pt x="1894536" y="531319"/>
                  <a:pt x="1894536" y="531319"/>
                </a:cubicBezTo>
                <a:cubicBezTo>
                  <a:pt x="1894536" y="531319"/>
                  <a:pt x="1892669" y="530529"/>
                  <a:pt x="1892669" y="529738"/>
                </a:cubicBezTo>
                <a:cubicBezTo>
                  <a:pt x="1891734" y="529738"/>
                  <a:pt x="1890798" y="528948"/>
                  <a:pt x="1890798" y="528948"/>
                </a:cubicBezTo>
                <a:cubicBezTo>
                  <a:pt x="1889863" y="528154"/>
                  <a:pt x="1891734" y="527364"/>
                  <a:pt x="1891734" y="526573"/>
                </a:cubicBezTo>
                <a:cubicBezTo>
                  <a:pt x="1891734" y="526573"/>
                  <a:pt x="1893601" y="525783"/>
                  <a:pt x="1893601" y="524993"/>
                </a:cubicBezTo>
                <a:lnTo>
                  <a:pt x="1891734" y="524199"/>
                </a:lnTo>
                <a:cubicBezTo>
                  <a:pt x="1891734" y="523409"/>
                  <a:pt x="1889863" y="522618"/>
                  <a:pt x="1888928" y="522618"/>
                </a:cubicBezTo>
                <a:cubicBezTo>
                  <a:pt x="1888928" y="523409"/>
                  <a:pt x="1887996" y="523409"/>
                  <a:pt x="1887996" y="524199"/>
                </a:cubicBezTo>
                <a:cubicBezTo>
                  <a:pt x="1887996" y="524199"/>
                  <a:pt x="1889863" y="524993"/>
                  <a:pt x="1889863" y="525783"/>
                </a:cubicBezTo>
                <a:cubicBezTo>
                  <a:pt x="1889863" y="525783"/>
                  <a:pt x="1888928" y="526573"/>
                  <a:pt x="1887996" y="527364"/>
                </a:cubicBezTo>
                <a:cubicBezTo>
                  <a:pt x="1887996" y="528154"/>
                  <a:pt x="1887061" y="528948"/>
                  <a:pt x="1887061" y="528948"/>
                </a:cubicBezTo>
                <a:cubicBezTo>
                  <a:pt x="1886125" y="528948"/>
                  <a:pt x="1885190" y="527364"/>
                  <a:pt x="1884255" y="528154"/>
                </a:cubicBezTo>
                <a:cubicBezTo>
                  <a:pt x="1884255" y="528154"/>
                  <a:pt x="1883320" y="528948"/>
                  <a:pt x="1883320" y="529738"/>
                </a:cubicBezTo>
                <a:cubicBezTo>
                  <a:pt x="1882388" y="529738"/>
                  <a:pt x="1881452" y="530529"/>
                  <a:pt x="1881452" y="531319"/>
                </a:cubicBezTo>
                <a:cubicBezTo>
                  <a:pt x="1880517" y="532109"/>
                  <a:pt x="1880517" y="532109"/>
                  <a:pt x="1879582" y="532900"/>
                </a:cubicBezTo>
                <a:cubicBezTo>
                  <a:pt x="1879582" y="533693"/>
                  <a:pt x="1877714" y="534484"/>
                  <a:pt x="1878647" y="534484"/>
                </a:cubicBezTo>
                <a:cubicBezTo>
                  <a:pt x="1878647" y="535274"/>
                  <a:pt x="1879582" y="536065"/>
                  <a:pt x="1880517" y="536065"/>
                </a:cubicBezTo>
                <a:lnTo>
                  <a:pt x="1882388" y="537649"/>
                </a:lnTo>
                <a:cubicBezTo>
                  <a:pt x="1882388" y="537649"/>
                  <a:pt x="1881452" y="539229"/>
                  <a:pt x="1880517" y="539229"/>
                </a:cubicBezTo>
                <a:cubicBezTo>
                  <a:pt x="1880517" y="539229"/>
                  <a:pt x="1879582" y="537649"/>
                  <a:pt x="1878647" y="537649"/>
                </a:cubicBezTo>
                <a:cubicBezTo>
                  <a:pt x="1878647" y="538439"/>
                  <a:pt x="1877714" y="540020"/>
                  <a:pt x="1876779" y="540020"/>
                </a:cubicBezTo>
                <a:cubicBezTo>
                  <a:pt x="1876779" y="539229"/>
                  <a:pt x="1875844" y="538439"/>
                  <a:pt x="1874909" y="538439"/>
                </a:cubicBezTo>
                <a:lnTo>
                  <a:pt x="1873041" y="536855"/>
                </a:lnTo>
                <a:cubicBezTo>
                  <a:pt x="1872106" y="536855"/>
                  <a:pt x="1871171" y="535274"/>
                  <a:pt x="1871171" y="536065"/>
                </a:cubicBezTo>
                <a:cubicBezTo>
                  <a:pt x="1870235" y="536065"/>
                  <a:pt x="1869300" y="536855"/>
                  <a:pt x="1869300" y="537649"/>
                </a:cubicBezTo>
                <a:cubicBezTo>
                  <a:pt x="1868368" y="537649"/>
                  <a:pt x="1868368" y="538439"/>
                  <a:pt x="1867433" y="539229"/>
                </a:cubicBezTo>
                <a:cubicBezTo>
                  <a:pt x="1867433" y="540020"/>
                  <a:pt x="1866497" y="540020"/>
                  <a:pt x="1866497" y="540810"/>
                </a:cubicBezTo>
                <a:cubicBezTo>
                  <a:pt x="1865562" y="540810"/>
                  <a:pt x="1863695" y="540020"/>
                  <a:pt x="1863695" y="540020"/>
                </a:cubicBezTo>
                <a:cubicBezTo>
                  <a:pt x="1863695" y="539229"/>
                  <a:pt x="1865562" y="538439"/>
                  <a:pt x="1865562" y="537649"/>
                </a:cubicBezTo>
                <a:lnTo>
                  <a:pt x="1863695" y="536855"/>
                </a:lnTo>
                <a:cubicBezTo>
                  <a:pt x="1863695" y="536065"/>
                  <a:pt x="1864627" y="535274"/>
                  <a:pt x="1864627" y="534484"/>
                </a:cubicBezTo>
                <a:cubicBezTo>
                  <a:pt x="1865562" y="534484"/>
                  <a:pt x="1866497" y="533693"/>
                  <a:pt x="1866497" y="532900"/>
                </a:cubicBezTo>
                <a:lnTo>
                  <a:pt x="1868368" y="531319"/>
                </a:lnTo>
                <a:lnTo>
                  <a:pt x="1866497" y="529738"/>
                </a:lnTo>
                <a:cubicBezTo>
                  <a:pt x="1865562" y="529738"/>
                  <a:pt x="1864627" y="528948"/>
                  <a:pt x="1863695" y="528154"/>
                </a:cubicBezTo>
                <a:lnTo>
                  <a:pt x="1861824" y="527364"/>
                </a:lnTo>
                <a:lnTo>
                  <a:pt x="1863695" y="525783"/>
                </a:lnTo>
                <a:cubicBezTo>
                  <a:pt x="1863695" y="524993"/>
                  <a:pt x="1865562" y="524199"/>
                  <a:pt x="1865562" y="523409"/>
                </a:cubicBezTo>
                <a:cubicBezTo>
                  <a:pt x="1864627" y="523409"/>
                  <a:pt x="1863695" y="522618"/>
                  <a:pt x="1862759" y="522618"/>
                </a:cubicBezTo>
                <a:cubicBezTo>
                  <a:pt x="1862759" y="521828"/>
                  <a:pt x="1861824" y="521828"/>
                  <a:pt x="1860889" y="521037"/>
                </a:cubicBezTo>
                <a:cubicBezTo>
                  <a:pt x="1860889" y="521828"/>
                  <a:pt x="1859954" y="521828"/>
                  <a:pt x="1859018" y="522618"/>
                </a:cubicBezTo>
                <a:cubicBezTo>
                  <a:pt x="1859018" y="523409"/>
                  <a:pt x="1858086" y="524199"/>
                  <a:pt x="1858086" y="524199"/>
                </a:cubicBezTo>
                <a:cubicBezTo>
                  <a:pt x="1858086" y="524993"/>
                  <a:pt x="1856216" y="525783"/>
                  <a:pt x="1856216" y="526573"/>
                </a:cubicBezTo>
                <a:lnTo>
                  <a:pt x="1858086" y="527364"/>
                </a:lnTo>
                <a:cubicBezTo>
                  <a:pt x="1858086" y="528154"/>
                  <a:pt x="1857151" y="528948"/>
                  <a:pt x="1857151" y="529738"/>
                </a:cubicBezTo>
                <a:cubicBezTo>
                  <a:pt x="1856216" y="529738"/>
                  <a:pt x="1855280" y="530529"/>
                  <a:pt x="1855280" y="531319"/>
                </a:cubicBezTo>
                <a:lnTo>
                  <a:pt x="1857151" y="532109"/>
                </a:lnTo>
                <a:cubicBezTo>
                  <a:pt x="1857151" y="532900"/>
                  <a:pt x="1856216" y="534484"/>
                  <a:pt x="1855280" y="534484"/>
                </a:cubicBezTo>
                <a:cubicBezTo>
                  <a:pt x="1855280" y="534484"/>
                  <a:pt x="1854345" y="532900"/>
                  <a:pt x="1853413" y="532900"/>
                </a:cubicBezTo>
                <a:cubicBezTo>
                  <a:pt x="1853413" y="532900"/>
                  <a:pt x="1852478" y="534484"/>
                  <a:pt x="1851543" y="534484"/>
                </a:cubicBezTo>
                <a:cubicBezTo>
                  <a:pt x="1851543" y="535274"/>
                  <a:pt x="1850607" y="536065"/>
                  <a:pt x="1850607" y="536065"/>
                </a:cubicBezTo>
                <a:cubicBezTo>
                  <a:pt x="1850607" y="536855"/>
                  <a:pt x="1852478" y="537649"/>
                  <a:pt x="1852478" y="537649"/>
                </a:cubicBezTo>
                <a:cubicBezTo>
                  <a:pt x="1851543" y="539229"/>
                  <a:pt x="1850607" y="540020"/>
                  <a:pt x="1849672" y="541601"/>
                </a:cubicBezTo>
                <a:cubicBezTo>
                  <a:pt x="1847805" y="540020"/>
                  <a:pt x="1846870" y="539229"/>
                  <a:pt x="1844999" y="538439"/>
                </a:cubicBezTo>
                <a:lnTo>
                  <a:pt x="1843132" y="537649"/>
                </a:lnTo>
                <a:cubicBezTo>
                  <a:pt x="1843132" y="536855"/>
                  <a:pt x="1844999" y="536065"/>
                  <a:pt x="1844999" y="535274"/>
                </a:cubicBezTo>
                <a:cubicBezTo>
                  <a:pt x="1844067" y="535274"/>
                  <a:pt x="1843132" y="534484"/>
                  <a:pt x="1842196" y="534484"/>
                </a:cubicBezTo>
                <a:cubicBezTo>
                  <a:pt x="1842196" y="533693"/>
                  <a:pt x="1844067" y="532900"/>
                  <a:pt x="1844067" y="532109"/>
                </a:cubicBezTo>
                <a:lnTo>
                  <a:pt x="1842196" y="531319"/>
                </a:lnTo>
                <a:cubicBezTo>
                  <a:pt x="1842196" y="530529"/>
                  <a:pt x="1844067" y="529738"/>
                  <a:pt x="1844067" y="528948"/>
                </a:cubicBezTo>
                <a:cubicBezTo>
                  <a:pt x="1843132" y="528948"/>
                  <a:pt x="1841261" y="528154"/>
                  <a:pt x="1841261" y="528154"/>
                </a:cubicBezTo>
                <a:cubicBezTo>
                  <a:pt x="1841261" y="527364"/>
                  <a:pt x="1843132" y="526573"/>
                  <a:pt x="1843132" y="525783"/>
                </a:cubicBezTo>
                <a:lnTo>
                  <a:pt x="1841261" y="524993"/>
                </a:lnTo>
                <a:cubicBezTo>
                  <a:pt x="1840326" y="524199"/>
                  <a:pt x="1839391" y="524199"/>
                  <a:pt x="1839391" y="523409"/>
                </a:cubicBezTo>
                <a:cubicBezTo>
                  <a:pt x="1838458" y="524199"/>
                  <a:pt x="1837523" y="524993"/>
                  <a:pt x="1837523" y="524993"/>
                </a:cubicBezTo>
                <a:cubicBezTo>
                  <a:pt x="1836588" y="525783"/>
                  <a:pt x="1835653" y="526573"/>
                  <a:pt x="1835653" y="527364"/>
                </a:cubicBezTo>
                <a:lnTo>
                  <a:pt x="1837523" y="528154"/>
                </a:lnTo>
                <a:cubicBezTo>
                  <a:pt x="1837523" y="528948"/>
                  <a:pt x="1836588" y="529738"/>
                  <a:pt x="1836588" y="529738"/>
                </a:cubicBezTo>
                <a:cubicBezTo>
                  <a:pt x="1835653" y="530529"/>
                  <a:pt x="1834717" y="531319"/>
                  <a:pt x="1834717" y="532109"/>
                </a:cubicBezTo>
                <a:cubicBezTo>
                  <a:pt x="1833785" y="532109"/>
                  <a:pt x="1833785" y="532900"/>
                  <a:pt x="1832850" y="533693"/>
                </a:cubicBezTo>
                <a:cubicBezTo>
                  <a:pt x="1831915" y="534484"/>
                  <a:pt x="1830979" y="536065"/>
                  <a:pt x="1830044" y="536855"/>
                </a:cubicBezTo>
                <a:cubicBezTo>
                  <a:pt x="1829109" y="536855"/>
                  <a:pt x="1828177" y="536065"/>
                  <a:pt x="1828177" y="536065"/>
                </a:cubicBezTo>
                <a:cubicBezTo>
                  <a:pt x="1827241" y="535274"/>
                  <a:pt x="1826306" y="535274"/>
                  <a:pt x="1825371" y="534484"/>
                </a:cubicBezTo>
                <a:cubicBezTo>
                  <a:pt x="1825371" y="533693"/>
                  <a:pt x="1824436" y="533693"/>
                  <a:pt x="1823503" y="532900"/>
                </a:cubicBezTo>
                <a:lnTo>
                  <a:pt x="1825371" y="531319"/>
                </a:lnTo>
                <a:lnTo>
                  <a:pt x="1823503" y="529738"/>
                </a:lnTo>
                <a:cubicBezTo>
                  <a:pt x="1823503" y="529738"/>
                  <a:pt x="1824436" y="528948"/>
                  <a:pt x="1824436" y="528154"/>
                </a:cubicBezTo>
                <a:cubicBezTo>
                  <a:pt x="1825371" y="527364"/>
                  <a:pt x="1825371" y="527364"/>
                  <a:pt x="1826306" y="526573"/>
                </a:cubicBezTo>
                <a:cubicBezTo>
                  <a:pt x="1827241" y="525783"/>
                  <a:pt x="1827241" y="524993"/>
                  <a:pt x="1828177" y="524993"/>
                </a:cubicBezTo>
                <a:cubicBezTo>
                  <a:pt x="1828177" y="524199"/>
                  <a:pt x="1829109" y="523409"/>
                  <a:pt x="1829109" y="522618"/>
                </a:cubicBezTo>
                <a:cubicBezTo>
                  <a:pt x="1830044" y="522618"/>
                  <a:pt x="1827241" y="521828"/>
                  <a:pt x="1827241" y="521828"/>
                </a:cubicBezTo>
                <a:cubicBezTo>
                  <a:pt x="1826306" y="522618"/>
                  <a:pt x="1825371" y="524199"/>
                  <a:pt x="1824436" y="524993"/>
                </a:cubicBezTo>
                <a:cubicBezTo>
                  <a:pt x="1823503" y="525783"/>
                  <a:pt x="1823503" y="526573"/>
                  <a:pt x="1822568" y="526573"/>
                </a:cubicBezTo>
                <a:cubicBezTo>
                  <a:pt x="1822568" y="527364"/>
                  <a:pt x="1820698" y="525783"/>
                  <a:pt x="1820698" y="525783"/>
                </a:cubicBezTo>
                <a:cubicBezTo>
                  <a:pt x="1819762" y="525783"/>
                  <a:pt x="1818830" y="527364"/>
                  <a:pt x="1818830" y="527364"/>
                </a:cubicBezTo>
                <a:cubicBezTo>
                  <a:pt x="1818830" y="528154"/>
                  <a:pt x="1817895" y="528154"/>
                  <a:pt x="1816960" y="528948"/>
                </a:cubicBezTo>
                <a:cubicBezTo>
                  <a:pt x="1816960" y="529738"/>
                  <a:pt x="1816025" y="530529"/>
                  <a:pt x="1816025" y="530529"/>
                </a:cubicBezTo>
                <a:cubicBezTo>
                  <a:pt x="1816025" y="531319"/>
                  <a:pt x="1817895" y="532109"/>
                  <a:pt x="1817895" y="532109"/>
                </a:cubicBezTo>
                <a:cubicBezTo>
                  <a:pt x="1817895" y="532900"/>
                  <a:pt x="1816025" y="533693"/>
                  <a:pt x="1816025" y="533693"/>
                </a:cubicBezTo>
                <a:cubicBezTo>
                  <a:pt x="1816960" y="533693"/>
                  <a:pt x="1817895" y="535274"/>
                  <a:pt x="1817895" y="535274"/>
                </a:cubicBezTo>
                <a:lnTo>
                  <a:pt x="1816960" y="536855"/>
                </a:lnTo>
                <a:cubicBezTo>
                  <a:pt x="1816025" y="536855"/>
                  <a:pt x="1815089" y="536065"/>
                  <a:pt x="1815089" y="536065"/>
                </a:cubicBezTo>
                <a:cubicBezTo>
                  <a:pt x="1814157" y="535274"/>
                  <a:pt x="1812287" y="534484"/>
                  <a:pt x="1812287" y="534484"/>
                </a:cubicBezTo>
                <a:cubicBezTo>
                  <a:pt x="1812287" y="533693"/>
                  <a:pt x="1814157" y="532900"/>
                  <a:pt x="1814157" y="532900"/>
                </a:cubicBezTo>
                <a:cubicBezTo>
                  <a:pt x="1814157" y="532109"/>
                  <a:pt x="1812287" y="532109"/>
                  <a:pt x="1812287" y="531319"/>
                </a:cubicBezTo>
                <a:cubicBezTo>
                  <a:pt x="1812287" y="530529"/>
                  <a:pt x="1814157" y="529738"/>
                  <a:pt x="1814157" y="529738"/>
                </a:cubicBezTo>
                <a:cubicBezTo>
                  <a:pt x="1813222" y="528948"/>
                  <a:pt x="1811351" y="528948"/>
                  <a:pt x="1811351" y="528154"/>
                </a:cubicBezTo>
                <a:cubicBezTo>
                  <a:pt x="1811351" y="527364"/>
                  <a:pt x="1809481" y="527364"/>
                  <a:pt x="1809481" y="526573"/>
                </a:cubicBezTo>
                <a:cubicBezTo>
                  <a:pt x="1809481" y="527364"/>
                  <a:pt x="1807614" y="528154"/>
                  <a:pt x="1807614" y="528948"/>
                </a:cubicBezTo>
                <a:lnTo>
                  <a:pt x="1810416" y="529738"/>
                </a:lnTo>
                <a:cubicBezTo>
                  <a:pt x="1810416" y="530529"/>
                  <a:pt x="1808549" y="531319"/>
                  <a:pt x="1808549" y="531319"/>
                </a:cubicBezTo>
                <a:cubicBezTo>
                  <a:pt x="1808549" y="532109"/>
                  <a:pt x="1807614" y="533693"/>
                  <a:pt x="1806678" y="533693"/>
                </a:cubicBezTo>
                <a:lnTo>
                  <a:pt x="1804808" y="532109"/>
                </a:lnTo>
                <a:cubicBezTo>
                  <a:pt x="1803876" y="532109"/>
                  <a:pt x="1803876" y="533693"/>
                  <a:pt x="1802940" y="533693"/>
                </a:cubicBezTo>
                <a:cubicBezTo>
                  <a:pt x="1802005" y="533693"/>
                  <a:pt x="1802005" y="532900"/>
                  <a:pt x="1801070" y="532900"/>
                </a:cubicBezTo>
                <a:cubicBezTo>
                  <a:pt x="1800135" y="532109"/>
                  <a:pt x="1799202" y="531319"/>
                  <a:pt x="1799202" y="531319"/>
                </a:cubicBezTo>
                <a:cubicBezTo>
                  <a:pt x="1799202" y="530529"/>
                  <a:pt x="1801070" y="529738"/>
                  <a:pt x="1800135" y="529738"/>
                </a:cubicBezTo>
                <a:cubicBezTo>
                  <a:pt x="1800135" y="528948"/>
                  <a:pt x="1798267" y="528154"/>
                  <a:pt x="1798267" y="528154"/>
                </a:cubicBezTo>
                <a:cubicBezTo>
                  <a:pt x="1798267" y="528154"/>
                  <a:pt x="1797332" y="526573"/>
                  <a:pt x="1796397" y="526573"/>
                </a:cubicBezTo>
                <a:cubicBezTo>
                  <a:pt x="1796397" y="526573"/>
                  <a:pt x="1795461" y="528154"/>
                  <a:pt x="1794526" y="528154"/>
                </a:cubicBezTo>
                <a:cubicBezTo>
                  <a:pt x="1794526" y="528948"/>
                  <a:pt x="1793594" y="529738"/>
                  <a:pt x="1793594" y="530529"/>
                </a:cubicBezTo>
                <a:lnTo>
                  <a:pt x="1795461" y="531319"/>
                </a:lnTo>
                <a:cubicBezTo>
                  <a:pt x="1794526" y="532109"/>
                  <a:pt x="1794526" y="532900"/>
                  <a:pt x="1793594" y="533693"/>
                </a:cubicBezTo>
                <a:lnTo>
                  <a:pt x="1791723" y="532109"/>
                </a:lnTo>
                <a:cubicBezTo>
                  <a:pt x="1790788" y="531319"/>
                  <a:pt x="1789853" y="530529"/>
                  <a:pt x="1789853" y="530529"/>
                </a:cubicBezTo>
                <a:cubicBezTo>
                  <a:pt x="1788921" y="530529"/>
                  <a:pt x="1787985" y="528948"/>
                  <a:pt x="1787050" y="528948"/>
                </a:cubicBezTo>
                <a:lnTo>
                  <a:pt x="1786115" y="531319"/>
                </a:lnTo>
                <a:cubicBezTo>
                  <a:pt x="1785180" y="530529"/>
                  <a:pt x="1784248" y="529738"/>
                  <a:pt x="1783312" y="529738"/>
                </a:cubicBezTo>
                <a:cubicBezTo>
                  <a:pt x="1783312" y="528948"/>
                  <a:pt x="1785180" y="528154"/>
                  <a:pt x="1785180" y="528154"/>
                </a:cubicBezTo>
                <a:cubicBezTo>
                  <a:pt x="1785180" y="527364"/>
                  <a:pt x="1787050" y="526573"/>
                  <a:pt x="1787050" y="526573"/>
                </a:cubicBezTo>
                <a:cubicBezTo>
                  <a:pt x="1787050" y="525783"/>
                  <a:pt x="1785180" y="524993"/>
                  <a:pt x="1785180" y="524993"/>
                </a:cubicBezTo>
                <a:cubicBezTo>
                  <a:pt x="1784248" y="524199"/>
                  <a:pt x="1783312" y="524199"/>
                  <a:pt x="1782377" y="523409"/>
                </a:cubicBezTo>
                <a:cubicBezTo>
                  <a:pt x="1781442" y="524993"/>
                  <a:pt x="1780506" y="525783"/>
                  <a:pt x="1779571" y="527364"/>
                </a:cubicBezTo>
                <a:cubicBezTo>
                  <a:pt x="1778639" y="527364"/>
                  <a:pt x="1778639" y="528154"/>
                  <a:pt x="1777704" y="528948"/>
                </a:cubicBezTo>
                <a:cubicBezTo>
                  <a:pt x="1776769" y="529738"/>
                  <a:pt x="1775833" y="531319"/>
                  <a:pt x="1774898" y="532109"/>
                </a:cubicBezTo>
                <a:cubicBezTo>
                  <a:pt x="1773966" y="532900"/>
                  <a:pt x="1773966" y="533693"/>
                  <a:pt x="1773031" y="533693"/>
                </a:cubicBezTo>
                <a:cubicBezTo>
                  <a:pt x="1772096" y="533693"/>
                  <a:pt x="1772096" y="532900"/>
                  <a:pt x="1771160" y="532900"/>
                </a:cubicBezTo>
                <a:cubicBezTo>
                  <a:pt x="1770225" y="532109"/>
                  <a:pt x="1769290" y="532109"/>
                  <a:pt x="1769290" y="531319"/>
                </a:cubicBezTo>
                <a:cubicBezTo>
                  <a:pt x="1769290" y="531319"/>
                  <a:pt x="1771160" y="529738"/>
                  <a:pt x="1770225" y="529738"/>
                </a:cubicBezTo>
                <a:lnTo>
                  <a:pt x="1768358" y="528154"/>
                </a:lnTo>
                <a:lnTo>
                  <a:pt x="1767422" y="529738"/>
                </a:lnTo>
                <a:cubicBezTo>
                  <a:pt x="1766487" y="530529"/>
                  <a:pt x="1765552" y="531319"/>
                  <a:pt x="1765552" y="532109"/>
                </a:cubicBezTo>
                <a:lnTo>
                  <a:pt x="1767422" y="532900"/>
                </a:lnTo>
                <a:cubicBezTo>
                  <a:pt x="1767422" y="533693"/>
                  <a:pt x="1766487" y="534484"/>
                  <a:pt x="1765552" y="535274"/>
                </a:cubicBezTo>
                <a:cubicBezTo>
                  <a:pt x="1765552" y="535274"/>
                  <a:pt x="1764617" y="536065"/>
                  <a:pt x="1764617" y="536855"/>
                </a:cubicBezTo>
                <a:cubicBezTo>
                  <a:pt x="1763684" y="537649"/>
                  <a:pt x="1762749" y="537649"/>
                  <a:pt x="1762749" y="538439"/>
                </a:cubicBezTo>
                <a:cubicBezTo>
                  <a:pt x="1762749" y="538439"/>
                  <a:pt x="1761814" y="540020"/>
                  <a:pt x="1760879" y="540020"/>
                </a:cubicBezTo>
                <a:lnTo>
                  <a:pt x="1759011" y="539229"/>
                </a:lnTo>
                <a:cubicBezTo>
                  <a:pt x="1759011" y="538439"/>
                  <a:pt x="1759946" y="537649"/>
                  <a:pt x="1760879" y="536855"/>
                </a:cubicBezTo>
                <a:lnTo>
                  <a:pt x="1761814" y="535274"/>
                </a:lnTo>
                <a:lnTo>
                  <a:pt x="1759946" y="533693"/>
                </a:lnTo>
                <a:cubicBezTo>
                  <a:pt x="1759946" y="533693"/>
                  <a:pt x="1759011" y="536065"/>
                  <a:pt x="1758076" y="536065"/>
                </a:cubicBezTo>
                <a:cubicBezTo>
                  <a:pt x="1758076" y="536065"/>
                  <a:pt x="1757141" y="534484"/>
                  <a:pt x="1756205" y="534484"/>
                </a:cubicBezTo>
                <a:cubicBezTo>
                  <a:pt x="1757141" y="533693"/>
                  <a:pt x="1757141" y="532900"/>
                  <a:pt x="1758076" y="532900"/>
                </a:cubicBezTo>
                <a:cubicBezTo>
                  <a:pt x="1758076" y="532109"/>
                  <a:pt x="1759011" y="531319"/>
                  <a:pt x="1759946" y="530529"/>
                </a:cubicBezTo>
                <a:lnTo>
                  <a:pt x="1757141" y="529738"/>
                </a:lnTo>
                <a:cubicBezTo>
                  <a:pt x="1757141" y="528948"/>
                  <a:pt x="1759011" y="528154"/>
                  <a:pt x="1759011" y="528154"/>
                </a:cubicBezTo>
                <a:cubicBezTo>
                  <a:pt x="1759011" y="527364"/>
                  <a:pt x="1759946" y="526573"/>
                  <a:pt x="1760879" y="525783"/>
                </a:cubicBezTo>
                <a:cubicBezTo>
                  <a:pt x="1760879" y="525783"/>
                  <a:pt x="1761814" y="524993"/>
                  <a:pt x="1762749" y="524199"/>
                </a:cubicBezTo>
                <a:cubicBezTo>
                  <a:pt x="1761814" y="524199"/>
                  <a:pt x="1760879" y="522618"/>
                  <a:pt x="1759946" y="522618"/>
                </a:cubicBezTo>
                <a:cubicBezTo>
                  <a:pt x="1759946" y="523409"/>
                  <a:pt x="1759011" y="524199"/>
                  <a:pt x="1759011" y="524993"/>
                </a:cubicBezTo>
                <a:cubicBezTo>
                  <a:pt x="1758076" y="524993"/>
                  <a:pt x="1757141" y="525783"/>
                  <a:pt x="1757141" y="526573"/>
                </a:cubicBezTo>
                <a:cubicBezTo>
                  <a:pt x="1756205" y="527364"/>
                  <a:pt x="1756205" y="527364"/>
                  <a:pt x="1755270" y="528154"/>
                </a:cubicBezTo>
                <a:cubicBezTo>
                  <a:pt x="1754338" y="529738"/>
                  <a:pt x="1753403" y="530529"/>
                  <a:pt x="1752467" y="532109"/>
                </a:cubicBezTo>
                <a:cubicBezTo>
                  <a:pt x="1752467" y="531319"/>
                  <a:pt x="1749665" y="530529"/>
                  <a:pt x="1750597" y="530529"/>
                </a:cubicBezTo>
                <a:cubicBezTo>
                  <a:pt x="1750597" y="529738"/>
                  <a:pt x="1751532" y="528948"/>
                  <a:pt x="1751532" y="528948"/>
                </a:cubicBezTo>
                <a:cubicBezTo>
                  <a:pt x="1752467" y="528154"/>
                  <a:pt x="1753403" y="527364"/>
                  <a:pt x="1753403" y="526573"/>
                </a:cubicBezTo>
                <a:lnTo>
                  <a:pt x="1751532" y="525783"/>
                </a:lnTo>
                <a:cubicBezTo>
                  <a:pt x="1751532" y="524993"/>
                  <a:pt x="1752467" y="524199"/>
                  <a:pt x="1752467" y="523409"/>
                </a:cubicBezTo>
                <a:cubicBezTo>
                  <a:pt x="1753403" y="523409"/>
                  <a:pt x="1754338" y="522618"/>
                  <a:pt x="1754338" y="521828"/>
                </a:cubicBezTo>
                <a:cubicBezTo>
                  <a:pt x="1753403" y="521828"/>
                  <a:pt x="1753403" y="520247"/>
                  <a:pt x="1752467" y="520247"/>
                </a:cubicBezTo>
                <a:cubicBezTo>
                  <a:pt x="1752467" y="521037"/>
                  <a:pt x="1750597" y="521828"/>
                  <a:pt x="1750597" y="522618"/>
                </a:cubicBezTo>
                <a:cubicBezTo>
                  <a:pt x="1750597" y="522618"/>
                  <a:pt x="1749665" y="523409"/>
                  <a:pt x="1748729" y="524199"/>
                </a:cubicBezTo>
                <a:cubicBezTo>
                  <a:pt x="1748729" y="524993"/>
                  <a:pt x="1747794" y="524993"/>
                  <a:pt x="1747794" y="525783"/>
                </a:cubicBezTo>
                <a:cubicBezTo>
                  <a:pt x="1746859" y="526573"/>
                  <a:pt x="1746859" y="527364"/>
                  <a:pt x="1745924" y="527364"/>
                </a:cubicBezTo>
                <a:cubicBezTo>
                  <a:pt x="1745924" y="528154"/>
                  <a:pt x="1744056" y="528948"/>
                  <a:pt x="1744056" y="529738"/>
                </a:cubicBezTo>
                <a:lnTo>
                  <a:pt x="1746859" y="530529"/>
                </a:lnTo>
                <a:cubicBezTo>
                  <a:pt x="1745924" y="531319"/>
                  <a:pt x="1744988" y="532109"/>
                  <a:pt x="1744988" y="532900"/>
                </a:cubicBezTo>
                <a:cubicBezTo>
                  <a:pt x="1744056" y="532900"/>
                  <a:pt x="1744056" y="533693"/>
                  <a:pt x="1743121" y="534484"/>
                </a:cubicBezTo>
                <a:lnTo>
                  <a:pt x="1741251" y="532900"/>
                </a:lnTo>
                <a:cubicBezTo>
                  <a:pt x="1740315" y="534484"/>
                  <a:pt x="1739383" y="535274"/>
                  <a:pt x="1738448" y="536855"/>
                </a:cubicBezTo>
                <a:cubicBezTo>
                  <a:pt x="1737513" y="536065"/>
                  <a:pt x="1735642" y="535274"/>
                  <a:pt x="1735642" y="535274"/>
                </a:cubicBezTo>
                <a:cubicBezTo>
                  <a:pt x="1735642" y="534484"/>
                  <a:pt x="1737513" y="533693"/>
                  <a:pt x="1737513" y="533693"/>
                </a:cubicBezTo>
                <a:cubicBezTo>
                  <a:pt x="1737513" y="532900"/>
                  <a:pt x="1735642" y="532109"/>
                  <a:pt x="1735642" y="532109"/>
                </a:cubicBezTo>
                <a:lnTo>
                  <a:pt x="1733775" y="533693"/>
                </a:lnTo>
                <a:cubicBezTo>
                  <a:pt x="1733775" y="533693"/>
                  <a:pt x="1731904" y="532900"/>
                  <a:pt x="1731904" y="532109"/>
                </a:cubicBezTo>
                <a:lnTo>
                  <a:pt x="1733775" y="530529"/>
                </a:lnTo>
                <a:cubicBezTo>
                  <a:pt x="1732840" y="530529"/>
                  <a:pt x="1731904" y="529738"/>
                  <a:pt x="1730969" y="529738"/>
                </a:cubicBezTo>
                <a:cubicBezTo>
                  <a:pt x="1730969" y="528948"/>
                  <a:pt x="1730037" y="531319"/>
                  <a:pt x="1730037" y="531319"/>
                </a:cubicBezTo>
                <a:cubicBezTo>
                  <a:pt x="1729102" y="531319"/>
                  <a:pt x="1728166" y="529738"/>
                  <a:pt x="1727231" y="529738"/>
                </a:cubicBezTo>
                <a:cubicBezTo>
                  <a:pt x="1726296" y="531319"/>
                  <a:pt x="1725361" y="532109"/>
                  <a:pt x="1724428" y="532900"/>
                </a:cubicBezTo>
                <a:cubicBezTo>
                  <a:pt x="1723493" y="533693"/>
                  <a:pt x="1723493" y="534484"/>
                  <a:pt x="1722558" y="535274"/>
                </a:cubicBezTo>
                <a:cubicBezTo>
                  <a:pt x="1722558" y="535274"/>
                  <a:pt x="1721623" y="536065"/>
                  <a:pt x="1721623" y="536855"/>
                </a:cubicBezTo>
                <a:cubicBezTo>
                  <a:pt x="1720687" y="536855"/>
                  <a:pt x="1719755" y="538439"/>
                  <a:pt x="1719755" y="538439"/>
                </a:cubicBezTo>
                <a:cubicBezTo>
                  <a:pt x="1719755" y="539229"/>
                  <a:pt x="1721623" y="540020"/>
                  <a:pt x="1721623" y="540020"/>
                </a:cubicBezTo>
                <a:cubicBezTo>
                  <a:pt x="1721623" y="540810"/>
                  <a:pt x="1720687" y="541601"/>
                  <a:pt x="1719755" y="541601"/>
                </a:cubicBezTo>
                <a:cubicBezTo>
                  <a:pt x="1719755" y="542394"/>
                  <a:pt x="1718820" y="543185"/>
                  <a:pt x="1718820" y="543185"/>
                </a:cubicBezTo>
                <a:cubicBezTo>
                  <a:pt x="1716949" y="542394"/>
                  <a:pt x="1716014" y="541601"/>
                  <a:pt x="1714147" y="540810"/>
                </a:cubicBezTo>
                <a:cubicBezTo>
                  <a:pt x="1714147" y="540020"/>
                  <a:pt x="1716014" y="539229"/>
                  <a:pt x="1716014" y="539229"/>
                </a:cubicBezTo>
                <a:cubicBezTo>
                  <a:pt x="1716014" y="538439"/>
                  <a:pt x="1714147" y="537649"/>
                  <a:pt x="1714147" y="537649"/>
                </a:cubicBezTo>
                <a:cubicBezTo>
                  <a:pt x="1713211" y="536855"/>
                  <a:pt x="1712276" y="536855"/>
                  <a:pt x="1711341" y="536065"/>
                </a:cubicBezTo>
                <a:cubicBezTo>
                  <a:pt x="1711341" y="536065"/>
                  <a:pt x="1710406" y="535274"/>
                  <a:pt x="1709474" y="535274"/>
                </a:cubicBezTo>
                <a:cubicBezTo>
                  <a:pt x="1708538" y="534484"/>
                  <a:pt x="1708538" y="533693"/>
                  <a:pt x="1707603" y="533693"/>
                </a:cubicBezTo>
                <a:lnTo>
                  <a:pt x="1705733" y="532109"/>
                </a:lnTo>
                <a:lnTo>
                  <a:pt x="1706668" y="530529"/>
                </a:lnTo>
                <a:cubicBezTo>
                  <a:pt x="1707603" y="529738"/>
                  <a:pt x="1708538" y="528948"/>
                  <a:pt x="1708538" y="528948"/>
                </a:cubicBezTo>
                <a:cubicBezTo>
                  <a:pt x="1709474" y="528948"/>
                  <a:pt x="1710406" y="529738"/>
                  <a:pt x="1710406" y="529738"/>
                </a:cubicBezTo>
                <a:cubicBezTo>
                  <a:pt x="1711341" y="529738"/>
                  <a:pt x="1711341" y="528154"/>
                  <a:pt x="1712276" y="528154"/>
                </a:cubicBezTo>
                <a:cubicBezTo>
                  <a:pt x="1711341" y="527364"/>
                  <a:pt x="1709474" y="526573"/>
                  <a:pt x="1708538" y="525783"/>
                </a:cubicBezTo>
                <a:cubicBezTo>
                  <a:pt x="1707603" y="525783"/>
                  <a:pt x="1707603" y="527364"/>
                  <a:pt x="1706668" y="527364"/>
                </a:cubicBezTo>
                <a:lnTo>
                  <a:pt x="1704800" y="525783"/>
                </a:lnTo>
                <a:cubicBezTo>
                  <a:pt x="1703865" y="526573"/>
                  <a:pt x="1702930" y="527364"/>
                  <a:pt x="1702930" y="528154"/>
                </a:cubicBezTo>
                <a:cubicBezTo>
                  <a:pt x="1701995" y="528154"/>
                  <a:pt x="1701995" y="528948"/>
                  <a:pt x="1701059" y="529738"/>
                </a:cubicBezTo>
                <a:cubicBezTo>
                  <a:pt x="1701059" y="530529"/>
                  <a:pt x="1700127" y="530529"/>
                  <a:pt x="1700127" y="531319"/>
                </a:cubicBezTo>
                <a:cubicBezTo>
                  <a:pt x="1699192" y="532109"/>
                  <a:pt x="1698257" y="532900"/>
                  <a:pt x="1698257" y="532900"/>
                </a:cubicBezTo>
                <a:cubicBezTo>
                  <a:pt x="1698257" y="533693"/>
                  <a:pt x="1696386" y="534484"/>
                  <a:pt x="1696386" y="534484"/>
                </a:cubicBezTo>
                <a:cubicBezTo>
                  <a:pt x="1696386" y="535274"/>
                  <a:pt x="1698257" y="536065"/>
                  <a:pt x="1698257" y="536065"/>
                </a:cubicBezTo>
                <a:cubicBezTo>
                  <a:pt x="1699192" y="536065"/>
                  <a:pt x="1701059" y="537649"/>
                  <a:pt x="1701059" y="537649"/>
                </a:cubicBezTo>
                <a:cubicBezTo>
                  <a:pt x="1700127" y="537649"/>
                  <a:pt x="1699192" y="539229"/>
                  <a:pt x="1699192" y="539229"/>
                </a:cubicBezTo>
                <a:cubicBezTo>
                  <a:pt x="1698257" y="539229"/>
                  <a:pt x="1697321" y="538439"/>
                  <a:pt x="1697321" y="537649"/>
                </a:cubicBezTo>
                <a:cubicBezTo>
                  <a:pt x="1696386" y="537649"/>
                  <a:pt x="1695451" y="536855"/>
                  <a:pt x="1694519" y="536855"/>
                </a:cubicBezTo>
                <a:cubicBezTo>
                  <a:pt x="1694519" y="536065"/>
                  <a:pt x="1693584" y="535274"/>
                  <a:pt x="1692648" y="535274"/>
                </a:cubicBezTo>
                <a:cubicBezTo>
                  <a:pt x="1692648" y="535274"/>
                  <a:pt x="1691713" y="533693"/>
                  <a:pt x="1690778" y="533693"/>
                </a:cubicBezTo>
                <a:cubicBezTo>
                  <a:pt x="1690778" y="533693"/>
                  <a:pt x="1689846" y="535274"/>
                  <a:pt x="1688910" y="536065"/>
                </a:cubicBezTo>
                <a:lnTo>
                  <a:pt x="1687975" y="537649"/>
                </a:lnTo>
                <a:cubicBezTo>
                  <a:pt x="1687040" y="537649"/>
                  <a:pt x="1686105" y="536065"/>
                  <a:pt x="1685169" y="536065"/>
                </a:cubicBezTo>
                <a:cubicBezTo>
                  <a:pt x="1685169" y="536065"/>
                  <a:pt x="1684237" y="534484"/>
                  <a:pt x="1683302" y="534484"/>
                </a:cubicBezTo>
                <a:cubicBezTo>
                  <a:pt x="1683302" y="534484"/>
                  <a:pt x="1682367" y="536065"/>
                  <a:pt x="1681431" y="536855"/>
                </a:cubicBezTo>
                <a:lnTo>
                  <a:pt x="1680496" y="538439"/>
                </a:lnTo>
                <a:cubicBezTo>
                  <a:pt x="1679564" y="538439"/>
                  <a:pt x="1678629" y="537649"/>
                  <a:pt x="1678629" y="536855"/>
                </a:cubicBezTo>
                <a:cubicBezTo>
                  <a:pt x="1677693" y="536855"/>
                  <a:pt x="1679564" y="535274"/>
                  <a:pt x="1679564" y="535274"/>
                </a:cubicBezTo>
                <a:cubicBezTo>
                  <a:pt x="1680496" y="534484"/>
                  <a:pt x="1681431" y="533693"/>
                  <a:pt x="1681431" y="533693"/>
                </a:cubicBezTo>
                <a:cubicBezTo>
                  <a:pt x="1681431" y="532900"/>
                  <a:pt x="1679564" y="532109"/>
                  <a:pt x="1679564" y="532109"/>
                </a:cubicBezTo>
                <a:cubicBezTo>
                  <a:pt x="1679564" y="531319"/>
                  <a:pt x="1680496" y="530529"/>
                  <a:pt x="1680496" y="530529"/>
                </a:cubicBezTo>
                <a:cubicBezTo>
                  <a:pt x="1680496" y="529738"/>
                  <a:pt x="1678629" y="529738"/>
                  <a:pt x="1678629" y="528948"/>
                </a:cubicBezTo>
                <a:cubicBezTo>
                  <a:pt x="1678629" y="528154"/>
                  <a:pt x="1680496" y="527364"/>
                  <a:pt x="1680496" y="527364"/>
                </a:cubicBezTo>
                <a:cubicBezTo>
                  <a:pt x="1680496" y="526573"/>
                  <a:pt x="1678629" y="526573"/>
                  <a:pt x="1678629" y="525783"/>
                </a:cubicBezTo>
                <a:cubicBezTo>
                  <a:pt x="1678629" y="524993"/>
                  <a:pt x="1679564" y="524199"/>
                  <a:pt x="1679564" y="524199"/>
                </a:cubicBezTo>
                <a:cubicBezTo>
                  <a:pt x="1679564" y="523409"/>
                  <a:pt x="1677693" y="523409"/>
                  <a:pt x="1677693" y="522618"/>
                </a:cubicBezTo>
                <a:cubicBezTo>
                  <a:pt x="1677693" y="523409"/>
                  <a:pt x="1676758" y="524199"/>
                  <a:pt x="1675823" y="524199"/>
                </a:cubicBezTo>
                <a:cubicBezTo>
                  <a:pt x="1675823" y="524993"/>
                  <a:pt x="1674891" y="525783"/>
                  <a:pt x="1674891" y="526573"/>
                </a:cubicBezTo>
                <a:cubicBezTo>
                  <a:pt x="1673956" y="526573"/>
                  <a:pt x="1673020" y="527364"/>
                  <a:pt x="1673020" y="528154"/>
                </a:cubicBezTo>
                <a:cubicBezTo>
                  <a:pt x="1673020" y="528154"/>
                  <a:pt x="1674891" y="528948"/>
                  <a:pt x="1674891" y="529738"/>
                </a:cubicBezTo>
                <a:cubicBezTo>
                  <a:pt x="1674891" y="529738"/>
                  <a:pt x="1673020" y="530529"/>
                  <a:pt x="1673956" y="531319"/>
                </a:cubicBezTo>
                <a:lnTo>
                  <a:pt x="1675823" y="532109"/>
                </a:lnTo>
                <a:cubicBezTo>
                  <a:pt x="1675823" y="532900"/>
                  <a:pt x="1673956" y="533693"/>
                  <a:pt x="1673956" y="534484"/>
                </a:cubicBezTo>
                <a:lnTo>
                  <a:pt x="1675823" y="535274"/>
                </a:lnTo>
                <a:cubicBezTo>
                  <a:pt x="1675823" y="536065"/>
                  <a:pt x="1674891" y="537649"/>
                  <a:pt x="1674891" y="537649"/>
                </a:cubicBezTo>
                <a:cubicBezTo>
                  <a:pt x="1673956" y="537649"/>
                  <a:pt x="1673020" y="536065"/>
                  <a:pt x="1672085" y="536065"/>
                </a:cubicBezTo>
                <a:cubicBezTo>
                  <a:pt x="1672085" y="536065"/>
                  <a:pt x="1671150" y="534484"/>
                  <a:pt x="1670218" y="534484"/>
                </a:cubicBezTo>
                <a:cubicBezTo>
                  <a:pt x="1670218" y="534484"/>
                  <a:pt x="1669282" y="536855"/>
                  <a:pt x="1668347" y="536065"/>
                </a:cubicBezTo>
                <a:cubicBezTo>
                  <a:pt x="1668347" y="536065"/>
                  <a:pt x="1667412" y="535274"/>
                  <a:pt x="1666477" y="535274"/>
                </a:cubicBezTo>
                <a:cubicBezTo>
                  <a:pt x="1665545" y="534484"/>
                  <a:pt x="1665545" y="534484"/>
                  <a:pt x="1664609" y="533693"/>
                </a:cubicBezTo>
                <a:cubicBezTo>
                  <a:pt x="1663674" y="533693"/>
                  <a:pt x="1662739" y="532900"/>
                  <a:pt x="1662739" y="532109"/>
                </a:cubicBezTo>
                <a:cubicBezTo>
                  <a:pt x="1661803" y="532109"/>
                  <a:pt x="1660868" y="531319"/>
                  <a:pt x="1659936" y="531319"/>
                </a:cubicBezTo>
                <a:lnTo>
                  <a:pt x="1659001" y="532900"/>
                </a:lnTo>
                <a:cubicBezTo>
                  <a:pt x="1658066" y="532900"/>
                  <a:pt x="1657130" y="531319"/>
                  <a:pt x="1657130" y="531319"/>
                </a:cubicBezTo>
                <a:cubicBezTo>
                  <a:pt x="1656195" y="531319"/>
                  <a:pt x="1655263" y="532900"/>
                  <a:pt x="1655263" y="532900"/>
                </a:cubicBezTo>
                <a:cubicBezTo>
                  <a:pt x="1655263" y="533693"/>
                  <a:pt x="1657130" y="534484"/>
                  <a:pt x="1657130" y="534484"/>
                </a:cubicBezTo>
                <a:cubicBezTo>
                  <a:pt x="1657130" y="535274"/>
                  <a:pt x="1656195" y="536065"/>
                  <a:pt x="1655263" y="536065"/>
                </a:cubicBezTo>
                <a:cubicBezTo>
                  <a:pt x="1655263" y="536855"/>
                  <a:pt x="1654328" y="537649"/>
                  <a:pt x="1654328" y="538439"/>
                </a:cubicBezTo>
                <a:cubicBezTo>
                  <a:pt x="1652457" y="536855"/>
                  <a:pt x="1651522" y="536065"/>
                  <a:pt x="1649654" y="535274"/>
                </a:cubicBezTo>
                <a:cubicBezTo>
                  <a:pt x="1650587" y="534484"/>
                  <a:pt x="1650587" y="534484"/>
                  <a:pt x="1651522" y="533693"/>
                </a:cubicBezTo>
                <a:lnTo>
                  <a:pt x="1653392" y="532109"/>
                </a:lnTo>
                <a:cubicBezTo>
                  <a:pt x="1653392" y="531319"/>
                  <a:pt x="1651522" y="530529"/>
                  <a:pt x="1650587" y="530529"/>
                </a:cubicBezTo>
                <a:cubicBezTo>
                  <a:pt x="1650587" y="530529"/>
                  <a:pt x="1648719" y="529738"/>
                  <a:pt x="1648719" y="528948"/>
                </a:cubicBezTo>
                <a:cubicBezTo>
                  <a:pt x="1648719" y="528948"/>
                  <a:pt x="1650587" y="528154"/>
                  <a:pt x="1650587" y="527364"/>
                </a:cubicBezTo>
                <a:cubicBezTo>
                  <a:pt x="1650587" y="527364"/>
                  <a:pt x="1648719" y="526573"/>
                  <a:pt x="1648719" y="525783"/>
                </a:cubicBezTo>
                <a:cubicBezTo>
                  <a:pt x="1648719" y="525783"/>
                  <a:pt x="1649654" y="524993"/>
                  <a:pt x="1649654" y="524199"/>
                </a:cubicBezTo>
                <a:cubicBezTo>
                  <a:pt x="1650587" y="524199"/>
                  <a:pt x="1651522" y="522618"/>
                  <a:pt x="1651522" y="522618"/>
                </a:cubicBezTo>
                <a:cubicBezTo>
                  <a:pt x="1651522" y="521828"/>
                  <a:pt x="1649654" y="521828"/>
                  <a:pt x="1649654" y="521037"/>
                </a:cubicBezTo>
                <a:cubicBezTo>
                  <a:pt x="1648719" y="522618"/>
                  <a:pt x="1647784" y="523409"/>
                  <a:pt x="1645913" y="524993"/>
                </a:cubicBezTo>
                <a:lnTo>
                  <a:pt x="1644981" y="526573"/>
                </a:lnTo>
                <a:cubicBezTo>
                  <a:pt x="1644981" y="526573"/>
                  <a:pt x="1646849" y="527364"/>
                  <a:pt x="1646849" y="528154"/>
                </a:cubicBezTo>
                <a:lnTo>
                  <a:pt x="1648719" y="528948"/>
                </a:lnTo>
                <a:cubicBezTo>
                  <a:pt x="1648719" y="529738"/>
                  <a:pt x="1647784" y="530529"/>
                  <a:pt x="1646849" y="531319"/>
                </a:cubicBezTo>
                <a:cubicBezTo>
                  <a:pt x="1646849" y="531319"/>
                  <a:pt x="1645913" y="532109"/>
                  <a:pt x="1645913" y="532900"/>
                </a:cubicBezTo>
                <a:cubicBezTo>
                  <a:pt x="1644046" y="532109"/>
                  <a:pt x="1643111" y="531319"/>
                  <a:pt x="1641240" y="529738"/>
                </a:cubicBezTo>
                <a:cubicBezTo>
                  <a:pt x="1641240" y="530529"/>
                  <a:pt x="1640308" y="531319"/>
                  <a:pt x="1640308" y="532109"/>
                </a:cubicBezTo>
                <a:cubicBezTo>
                  <a:pt x="1639373" y="532109"/>
                  <a:pt x="1639373" y="532900"/>
                  <a:pt x="1638437" y="533693"/>
                </a:cubicBezTo>
                <a:cubicBezTo>
                  <a:pt x="1637502" y="533693"/>
                  <a:pt x="1637502" y="535274"/>
                  <a:pt x="1636567" y="535274"/>
                </a:cubicBezTo>
                <a:lnTo>
                  <a:pt x="1634700" y="533693"/>
                </a:lnTo>
                <a:lnTo>
                  <a:pt x="1636567" y="532109"/>
                </a:lnTo>
                <a:cubicBezTo>
                  <a:pt x="1636567" y="532109"/>
                  <a:pt x="1633764" y="531319"/>
                  <a:pt x="1633764" y="530529"/>
                </a:cubicBezTo>
                <a:cubicBezTo>
                  <a:pt x="1633764" y="530529"/>
                  <a:pt x="1635635" y="529738"/>
                  <a:pt x="1635635" y="528948"/>
                </a:cubicBezTo>
                <a:cubicBezTo>
                  <a:pt x="1634700" y="528948"/>
                  <a:pt x="1634700" y="528154"/>
                  <a:pt x="1633764" y="527364"/>
                </a:cubicBezTo>
                <a:cubicBezTo>
                  <a:pt x="1632829" y="527364"/>
                  <a:pt x="1631894" y="526573"/>
                  <a:pt x="1631894" y="526573"/>
                </a:cubicBezTo>
                <a:cubicBezTo>
                  <a:pt x="1630959" y="526573"/>
                  <a:pt x="1630026" y="528154"/>
                  <a:pt x="1630026" y="528154"/>
                </a:cubicBezTo>
                <a:cubicBezTo>
                  <a:pt x="1629091" y="528948"/>
                  <a:pt x="1629091" y="529738"/>
                  <a:pt x="1628156" y="529738"/>
                </a:cubicBezTo>
                <a:cubicBezTo>
                  <a:pt x="1628156" y="530529"/>
                  <a:pt x="1627221" y="531319"/>
                  <a:pt x="1627221" y="531319"/>
                </a:cubicBezTo>
                <a:cubicBezTo>
                  <a:pt x="1626285" y="532109"/>
                  <a:pt x="1625353" y="533693"/>
                  <a:pt x="1625353" y="533693"/>
                </a:cubicBezTo>
                <a:cubicBezTo>
                  <a:pt x="1624418" y="533693"/>
                  <a:pt x="1623483" y="532109"/>
                  <a:pt x="1623483" y="532109"/>
                </a:cubicBezTo>
                <a:cubicBezTo>
                  <a:pt x="1622547" y="532109"/>
                  <a:pt x="1621612" y="531319"/>
                  <a:pt x="1620677" y="530529"/>
                </a:cubicBezTo>
                <a:lnTo>
                  <a:pt x="1622547" y="528948"/>
                </a:lnTo>
                <a:lnTo>
                  <a:pt x="1620677" y="527364"/>
                </a:lnTo>
                <a:cubicBezTo>
                  <a:pt x="1620677" y="528154"/>
                  <a:pt x="1618810" y="528948"/>
                  <a:pt x="1618810" y="529738"/>
                </a:cubicBezTo>
                <a:lnTo>
                  <a:pt x="1620677" y="530529"/>
                </a:lnTo>
                <a:cubicBezTo>
                  <a:pt x="1620677" y="531319"/>
                  <a:pt x="1619745" y="532109"/>
                  <a:pt x="1619745" y="532900"/>
                </a:cubicBezTo>
                <a:cubicBezTo>
                  <a:pt x="1618810" y="532900"/>
                  <a:pt x="1617874" y="533693"/>
                  <a:pt x="1617874" y="534484"/>
                </a:cubicBezTo>
                <a:cubicBezTo>
                  <a:pt x="1617874" y="534484"/>
                  <a:pt x="1616007" y="535274"/>
                  <a:pt x="1616007" y="536065"/>
                </a:cubicBezTo>
                <a:cubicBezTo>
                  <a:pt x="1616007" y="536065"/>
                  <a:pt x="1618810" y="536855"/>
                  <a:pt x="1617874" y="537649"/>
                </a:cubicBezTo>
                <a:cubicBezTo>
                  <a:pt x="1617874" y="537649"/>
                  <a:pt x="1616939" y="538439"/>
                  <a:pt x="1616939" y="539229"/>
                </a:cubicBezTo>
                <a:cubicBezTo>
                  <a:pt x="1616007" y="540020"/>
                  <a:pt x="1616007" y="540810"/>
                  <a:pt x="1615072" y="540810"/>
                </a:cubicBezTo>
                <a:lnTo>
                  <a:pt x="1613201" y="539229"/>
                </a:lnTo>
                <a:cubicBezTo>
                  <a:pt x="1612266" y="540020"/>
                  <a:pt x="1612266" y="540810"/>
                  <a:pt x="1611334" y="541601"/>
                </a:cubicBezTo>
                <a:cubicBezTo>
                  <a:pt x="1610398" y="540810"/>
                  <a:pt x="1610398" y="540810"/>
                  <a:pt x="1609463" y="540020"/>
                </a:cubicBezTo>
                <a:cubicBezTo>
                  <a:pt x="1608528" y="539229"/>
                  <a:pt x="1607593" y="539229"/>
                  <a:pt x="1607593" y="538439"/>
                </a:cubicBezTo>
                <a:cubicBezTo>
                  <a:pt x="1606657" y="538439"/>
                  <a:pt x="1605725" y="537649"/>
                  <a:pt x="1604790" y="537649"/>
                </a:cubicBezTo>
                <a:cubicBezTo>
                  <a:pt x="1604790" y="536855"/>
                  <a:pt x="1606657" y="536065"/>
                  <a:pt x="1606657" y="535274"/>
                </a:cubicBezTo>
                <a:lnTo>
                  <a:pt x="1604790" y="534484"/>
                </a:lnTo>
                <a:cubicBezTo>
                  <a:pt x="1604790" y="533693"/>
                  <a:pt x="1602919" y="532900"/>
                  <a:pt x="1602919" y="532900"/>
                </a:cubicBezTo>
                <a:cubicBezTo>
                  <a:pt x="1602919" y="532900"/>
                  <a:pt x="1604790" y="531319"/>
                  <a:pt x="1603855" y="531319"/>
                </a:cubicBezTo>
                <a:cubicBezTo>
                  <a:pt x="1603855" y="530529"/>
                  <a:pt x="1602919" y="529738"/>
                  <a:pt x="1601984" y="529738"/>
                </a:cubicBezTo>
                <a:cubicBezTo>
                  <a:pt x="1601984" y="529738"/>
                  <a:pt x="1601049" y="531319"/>
                  <a:pt x="1600117" y="531319"/>
                </a:cubicBezTo>
                <a:cubicBezTo>
                  <a:pt x="1600117" y="531319"/>
                  <a:pt x="1599182" y="530529"/>
                  <a:pt x="1598246" y="530529"/>
                </a:cubicBezTo>
                <a:lnTo>
                  <a:pt x="1596376" y="528948"/>
                </a:lnTo>
                <a:cubicBezTo>
                  <a:pt x="1595444" y="528948"/>
                  <a:pt x="1595444" y="529738"/>
                  <a:pt x="1594508" y="530529"/>
                </a:cubicBezTo>
                <a:cubicBezTo>
                  <a:pt x="1594508" y="531319"/>
                  <a:pt x="1593573" y="532109"/>
                  <a:pt x="1593573" y="532109"/>
                </a:cubicBezTo>
                <a:cubicBezTo>
                  <a:pt x="1592638" y="532900"/>
                  <a:pt x="1591703" y="533693"/>
                  <a:pt x="1591703" y="534484"/>
                </a:cubicBezTo>
                <a:cubicBezTo>
                  <a:pt x="1590767" y="534484"/>
                  <a:pt x="1590767" y="535274"/>
                  <a:pt x="1589835" y="536065"/>
                </a:cubicBezTo>
                <a:lnTo>
                  <a:pt x="1587965" y="534484"/>
                </a:lnTo>
                <a:cubicBezTo>
                  <a:pt x="1587029" y="534484"/>
                  <a:pt x="1587029" y="536065"/>
                  <a:pt x="1586097" y="536065"/>
                </a:cubicBezTo>
                <a:cubicBezTo>
                  <a:pt x="1586097" y="536065"/>
                  <a:pt x="1584227" y="534484"/>
                  <a:pt x="1584227" y="535274"/>
                </a:cubicBezTo>
                <a:cubicBezTo>
                  <a:pt x="1583291" y="535274"/>
                  <a:pt x="1583291" y="536065"/>
                  <a:pt x="1582356" y="536855"/>
                </a:cubicBezTo>
                <a:lnTo>
                  <a:pt x="1581424" y="538439"/>
                </a:lnTo>
                <a:cubicBezTo>
                  <a:pt x="1580489" y="538439"/>
                  <a:pt x="1579554" y="537649"/>
                  <a:pt x="1578618" y="536855"/>
                </a:cubicBezTo>
                <a:cubicBezTo>
                  <a:pt x="1578618" y="536855"/>
                  <a:pt x="1577683" y="536065"/>
                  <a:pt x="1576748" y="536065"/>
                </a:cubicBezTo>
                <a:cubicBezTo>
                  <a:pt x="1577683" y="536065"/>
                  <a:pt x="1578618" y="534484"/>
                  <a:pt x="1578618" y="533693"/>
                </a:cubicBezTo>
                <a:cubicBezTo>
                  <a:pt x="1578618" y="533693"/>
                  <a:pt x="1579554" y="532900"/>
                  <a:pt x="1580489" y="532109"/>
                </a:cubicBezTo>
                <a:cubicBezTo>
                  <a:pt x="1580489" y="531319"/>
                  <a:pt x="1581424" y="531319"/>
                  <a:pt x="1581424" y="530529"/>
                </a:cubicBezTo>
                <a:cubicBezTo>
                  <a:pt x="1582356" y="529738"/>
                  <a:pt x="1582356" y="528948"/>
                  <a:pt x="1583291" y="528948"/>
                </a:cubicBezTo>
                <a:cubicBezTo>
                  <a:pt x="1581424" y="528154"/>
                  <a:pt x="1580489" y="526573"/>
                  <a:pt x="1578618" y="525783"/>
                </a:cubicBezTo>
                <a:cubicBezTo>
                  <a:pt x="1578618" y="526573"/>
                  <a:pt x="1577683" y="527364"/>
                  <a:pt x="1577683" y="528154"/>
                </a:cubicBezTo>
                <a:lnTo>
                  <a:pt x="1575816" y="529738"/>
                </a:lnTo>
                <a:cubicBezTo>
                  <a:pt x="1574880" y="529738"/>
                  <a:pt x="1573945" y="528154"/>
                  <a:pt x="1573945" y="528154"/>
                </a:cubicBezTo>
                <a:cubicBezTo>
                  <a:pt x="1573010" y="528154"/>
                  <a:pt x="1573010" y="529738"/>
                  <a:pt x="1572075" y="529738"/>
                </a:cubicBezTo>
                <a:cubicBezTo>
                  <a:pt x="1572075" y="529738"/>
                  <a:pt x="1570207" y="528154"/>
                  <a:pt x="1570207" y="528948"/>
                </a:cubicBezTo>
                <a:cubicBezTo>
                  <a:pt x="1569272" y="528948"/>
                  <a:pt x="1569272" y="529738"/>
                  <a:pt x="1568337" y="530529"/>
                </a:cubicBezTo>
                <a:cubicBezTo>
                  <a:pt x="1568337" y="531319"/>
                  <a:pt x="1567401" y="531319"/>
                  <a:pt x="1566466" y="532109"/>
                </a:cubicBezTo>
                <a:cubicBezTo>
                  <a:pt x="1566466" y="532900"/>
                  <a:pt x="1565534" y="533693"/>
                  <a:pt x="1565534" y="533693"/>
                </a:cubicBezTo>
                <a:cubicBezTo>
                  <a:pt x="1564599" y="534484"/>
                  <a:pt x="1564599" y="535274"/>
                  <a:pt x="1563663" y="536065"/>
                </a:cubicBezTo>
                <a:lnTo>
                  <a:pt x="1561793" y="534484"/>
                </a:lnTo>
                <a:cubicBezTo>
                  <a:pt x="1560861" y="534484"/>
                  <a:pt x="1560861" y="536065"/>
                  <a:pt x="1559926" y="536065"/>
                </a:cubicBezTo>
                <a:cubicBezTo>
                  <a:pt x="1558990" y="535274"/>
                  <a:pt x="1558990" y="535274"/>
                  <a:pt x="1558055" y="534484"/>
                </a:cubicBezTo>
                <a:lnTo>
                  <a:pt x="1556188" y="533693"/>
                </a:lnTo>
                <a:cubicBezTo>
                  <a:pt x="1556188" y="532900"/>
                  <a:pt x="1558055" y="532109"/>
                  <a:pt x="1557120" y="531319"/>
                </a:cubicBezTo>
                <a:cubicBezTo>
                  <a:pt x="1557120" y="531319"/>
                  <a:pt x="1556188" y="530529"/>
                  <a:pt x="1555252" y="530529"/>
                </a:cubicBezTo>
                <a:cubicBezTo>
                  <a:pt x="1554317" y="529738"/>
                  <a:pt x="1554317" y="529738"/>
                  <a:pt x="1553382" y="528948"/>
                </a:cubicBezTo>
                <a:cubicBezTo>
                  <a:pt x="1552447" y="528948"/>
                  <a:pt x="1552447" y="530529"/>
                  <a:pt x="1551514" y="530529"/>
                </a:cubicBezTo>
                <a:cubicBezTo>
                  <a:pt x="1551514" y="530529"/>
                  <a:pt x="1549644" y="528948"/>
                  <a:pt x="1549644" y="529738"/>
                </a:cubicBezTo>
                <a:lnTo>
                  <a:pt x="1547773" y="531319"/>
                </a:lnTo>
                <a:cubicBezTo>
                  <a:pt x="1547773" y="531319"/>
                  <a:pt x="1549644" y="532900"/>
                  <a:pt x="1550579" y="532109"/>
                </a:cubicBezTo>
                <a:lnTo>
                  <a:pt x="1551514" y="530529"/>
                </a:lnTo>
                <a:cubicBezTo>
                  <a:pt x="1552447" y="531319"/>
                  <a:pt x="1553382" y="532109"/>
                  <a:pt x="1553382" y="532109"/>
                </a:cubicBezTo>
                <a:lnTo>
                  <a:pt x="1552447" y="533693"/>
                </a:lnTo>
                <a:cubicBezTo>
                  <a:pt x="1551514" y="534484"/>
                  <a:pt x="1551514" y="535274"/>
                  <a:pt x="1550579" y="535274"/>
                </a:cubicBezTo>
                <a:cubicBezTo>
                  <a:pt x="1550579" y="536065"/>
                  <a:pt x="1549644" y="537649"/>
                  <a:pt x="1548709" y="537649"/>
                </a:cubicBezTo>
                <a:cubicBezTo>
                  <a:pt x="1548709" y="537649"/>
                  <a:pt x="1547773" y="536065"/>
                  <a:pt x="1546838" y="536065"/>
                </a:cubicBezTo>
                <a:lnTo>
                  <a:pt x="1548709" y="534484"/>
                </a:lnTo>
                <a:cubicBezTo>
                  <a:pt x="1548709" y="533693"/>
                  <a:pt x="1546838" y="532900"/>
                  <a:pt x="1546838" y="532900"/>
                </a:cubicBezTo>
                <a:cubicBezTo>
                  <a:pt x="1545906" y="532109"/>
                  <a:pt x="1544971" y="532109"/>
                  <a:pt x="1544036" y="531319"/>
                </a:cubicBezTo>
                <a:cubicBezTo>
                  <a:pt x="1544036" y="532109"/>
                  <a:pt x="1543100" y="532900"/>
                  <a:pt x="1543100" y="533693"/>
                </a:cubicBezTo>
                <a:cubicBezTo>
                  <a:pt x="1542165" y="533693"/>
                  <a:pt x="1541233" y="534484"/>
                  <a:pt x="1541233" y="535274"/>
                </a:cubicBezTo>
                <a:lnTo>
                  <a:pt x="1543100" y="536065"/>
                </a:lnTo>
                <a:cubicBezTo>
                  <a:pt x="1543100" y="536855"/>
                  <a:pt x="1542165" y="537649"/>
                  <a:pt x="1541233" y="538439"/>
                </a:cubicBezTo>
                <a:cubicBezTo>
                  <a:pt x="1541233" y="538439"/>
                  <a:pt x="1540298" y="539229"/>
                  <a:pt x="1540298" y="540020"/>
                </a:cubicBezTo>
                <a:cubicBezTo>
                  <a:pt x="1540298" y="540810"/>
                  <a:pt x="1538427" y="541601"/>
                  <a:pt x="1538427" y="541601"/>
                </a:cubicBezTo>
                <a:cubicBezTo>
                  <a:pt x="1538427" y="540810"/>
                  <a:pt x="1536557" y="540810"/>
                  <a:pt x="1536557" y="540020"/>
                </a:cubicBezTo>
                <a:cubicBezTo>
                  <a:pt x="1536557" y="540020"/>
                  <a:pt x="1538427" y="539229"/>
                  <a:pt x="1538427" y="538439"/>
                </a:cubicBezTo>
                <a:cubicBezTo>
                  <a:pt x="1537492" y="538439"/>
                  <a:pt x="1535624" y="537649"/>
                  <a:pt x="1535624" y="537649"/>
                </a:cubicBezTo>
                <a:cubicBezTo>
                  <a:pt x="1535624" y="536855"/>
                  <a:pt x="1537492" y="536065"/>
                  <a:pt x="1537492" y="535274"/>
                </a:cubicBezTo>
                <a:cubicBezTo>
                  <a:pt x="1538427" y="535274"/>
                  <a:pt x="1538427" y="534484"/>
                  <a:pt x="1539362" y="533693"/>
                </a:cubicBezTo>
                <a:lnTo>
                  <a:pt x="1540298" y="532109"/>
                </a:lnTo>
                <a:lnTo>
                  <a:pt x="1538427" y="530529"/>
                </a:lnTo>
                <a:cubicBezTo>
                  <a:pt x="1538427" y="530529"/>
                  <a:pt x="1537492" y="532109"/>
                  <a:pt x="1536557" y="532109"/>
                </a:cubicBezTo>
                <a:cubicBezTo>
                  <a:pt x="1536557" y="532109"/>
                  <a:pt x="1535624" y="531319"/>
                  <a:pt x="1534689" y="531319"/>
                </a:cubicBezTo>
                <a:cubicBezTo>
                  <a:pt x="1534689" y="530529"/>
                  <a:pt x="1533754" y="530529"/>
                  <a:pt x="1532819" y="529738"/>
                </a:cubicBezTo>
                <a:lnTo>
                  <a:pt x="1534689" y="528154"/>
                </a:lnTo>
                <a:cubicBezTo>
                  <a:pt x="1534689" y="527364"/>
                  <a:pt x="1531883" y="527364"/>
                  <a:pt x="1531883" y="526573"/>
                </a:cubicBezTo>
                <a:cubicBezTo>
                  <a:pt x="1532819" y="525783"/>
                  <a:pt x="1533754" y="525783"/>
                  <a:pt x="1533754" y="524993"/>
                </a:cubicBezTo>
                <a:cubicBezTo>
                  <a:pt x="1533754" y="524199"/>
                  <a:pt x="1531883" y="524199"/>
                  <a:pt x="1531883" y="523409"/>
                </a:cubicBezTo>
                <a:cubicBezTo>
                  <a:pt x="1531883" y="523409"/>
                  <a:pt x="1532819" y="521828"/>
                  <a:pt x="1533754" y="521828"/>
                </a:cubicBezTo>
                <a:lnTo>
                  <a:pt x="1534689" y="520247"/>
                </a:lnTo>
                <a:cubicBezTo>
                  <a:pt x="1534689" y="519453"/>
                  <a:pt x="1532819" y="519453"/>
                  <a:pt x="1532819" y="518663"/>
                </a:cubicBezTo>
                <a:cubicBezTo>
                  <a:pt x="1532819" y="519453"/>
                  <a:pt x="1531883" y="519453"/>
                  <a:pt x="1530951" y="520247"/>
                </a:cubicBezTo>
                <a:cubicBezTo>
                  <a:pt x="1530951" y="521037"/>
                  <a:pt x="1530016" y="521828"/>
                  <a:pt x="1530016" y="521828"/>
                </a:cubicBezTo>
                <a:cubicBezTo>
                  <a:pt x="1530016" y="522618"/>
                  <a:pt x="1528145" y="523409"/>
                  <a:pt x="1528145" y="524199"/>
                </a:cubicBezTo>
                <a:lnTo>
                  <a:pt x="1530016" y="524993"/>
                </a:lnTo>
                <a:cubicBezTo>
                  <a:pt x="1530016" y="525783"/>
                  <a:pt x="1529081" y="526573"/>
                  <a:pt x="1529081" y="527364"/>
                </a:cubicBezTo>
                <a:cubicBezTo>
                  <a:pt x="1528145" y="527364"/>
                  <a:pt x="1527210" y="528948"/>
                  <a:pt x="1527210" y="528948"/>
                </a:cubicBezTo>
                <a:lnTo>
                  <a:pt x="1525343" y="527364"/>
                </a:lnTo>
                <a:cubicBezTo>
                  <a:pt x="1524408" y="528154"/>
                  <a:pt x="1523472" y="528948"/>
                  <a:pt x="1523472" y="528948"/>
                </a:cubicBezTo>
                <a:cubicBezTo>
                  <a:pt x="1523472" y="529738"/>
                  <a:pt x="1525343" y="529738"/>
                  <a:pt x="1525343" y="530529"/>
                </a:cubicBezTo>
                <a:cubicBezTo>
                  <a:pt x="1525343" y="531319"/>
                  <a:pt x="1523472" y="532109"/>
                  <a:pt x="1523472" y="532109"/>
                </a:cubicBezTo>
                <a:cubicBezTo>
                  <a:pt x="1524408" y="532900"/>
                  <a:pt x="1526278" y="532900"/>
                  <a:pt x="1526278" y="533693"/>
                </a:cubicBezTo>
                <a:lnTo>
                  <a:pt x="1524408" y="535274"/>
                </a:lnTo>
                <a:lnTo>
                  <a:pt x="1522537" y="536855"/>
                </a:lnTo>
                <a:cubicBezTo>
                  <a:pt x="1522537" y="537649"/>
                  <a:pt x="1524408" y="537649"/>
                  <a:pt x="1524408" y="538439"/>
                </a:cubicBezTo>
                <a:cubicBezTo>
                  <a:pt x="1523472" y="540020"/>
                  <a:pt x="1522537" y="540810"/>
                  <a:pt x="1521605" y="542394"/>
                </a:cubicBezTo>
                <a:cubicBezTo>
                  <a:pt x="1520670" y="540810"/>
                  <a:pt x="1518799" y="540020"/>
                  <a:pt x="1517864" y="539229"/>
                </a:cubicBezTo>
                <a:cubicBezTo>
                  <a:pt x="1517864" y="538439"/>
                  <a:pt x="1518799" y="538439"/>
                  <a:pt x="1518799" y="537649"/>
                </a:cubicBezTo>
                <a:cubicBezTo>
                  <a:pt x="1518799" y="536855"/>
                  <a:pt x="1516929" y="536855"/>
                  <a:pt x="1516929" y="536065"/>
                </a:cubicBezTo>
                <a:lnTo>
                  <a:pt x="1518799" y="534484"/>
                </a:lnTo>
                <a:cubicBezTo>
                  <a:pt x="1518799" y="533693"/>
                  <a:pt x="1516929" y="533693"/>
                  <a:pt x="1516929" y="532900"/>
                </a:cubicBezTo>
                <a:cubicBezTo>
                  <a:pt x="1515996" y="532900"/>
                  <a:pt x="1515061" y="532109"/>
                  <a:pt x="1514126" y="532109"/>
                </a:cubicBezTo>
                <a:cubicBezTo>
                  <a:pt x="1514126" y="531319"/>
                  <a:pt x="1512255" y="530529"/>
                  <a:pt x="1512255" y="530529"/>
                </a:cubicBezTo>
                <a:lnTo>
                  <a:pt x="1514126" y="528948"/>
                </a:lnTo>
                <a:cubicBezTo>
                  <a:pt x="1514126" y="528154"/>
                  <a:pt x="1515996" y="527364"/>
                  <a:pt x="1515996" y="526573"/>
                </a:cubicBezTo>
                <a:cubicBezTo>
                  <a:pt x="1515061" y="526573"/>
                  <a:pt x="1514126" y="525783"/>
                  <a:pt x="1513191" y="525783"/>
                </a:cubicBezTo>
                <a:cubicBezTo>
                  <a:pt x="1513191" y="525783"/>
                  <a:pt x="1512255" y="526573"/>
                  <a:pt x="1512255" y="527364"/>
                </a:cubicBezTo>
                <a:cubicBezTo>
                  <a:pt x="1511323" y="527364"/>
                  <a:pt x="1510388" y="528948"/>
                  <a:pt x="1510388" y="528948"/>
                </a:cubicBezTo>
                <a:cubicBezTo>
                  <a:pt x="1510388" y="529738"/>
                  <a:pt x="1512255" y="529738"/>
                  <a:pt x="1512255" y="530529"/>
                </a:cubicBezTo>
                <a:cubicBezTo>
                  <a:pt x="1512255" y="531319"/>
                  <a:pt x="1510388" y="531319"/>
                  <a:pt x="1510388" y="532109"/>
                </a:cubicBezTo>
                <a:lnTo>
                  <a:pt x="1508517" y="530529"/>
                </a:lnTo>
                <a:cubicBezTo>
                  <a:pt x="1508517" y="530529"/>
                  <a:pt x="1507582" y="532109"/>
                  <a:pt x="1506647" y="532900"/>
                </a:cubicBezTo>
                <a:lnTo>
                  <a:pt x="1505715" y="534484"/>
                </a:lnTo>
                <a:lnTo>
                  <a:pt x="1503844" y="532900"/>
                </a:lnTo>
                <a:cubicBezTo>
                  <a:pt x="1502909" y="532900"/>
                  <a:pt x="1504780" y="531319"/>
                  <a:pt x="1504780" y="531319"/>
                </a:cubicBezTo>
                <a:cubicBezTo>
                  <a:pt x="1504780" y="530529"/>
                  <a:pt x="1502909" y="530529"/>
                  <a:pt x="1502909" y="529738"/>
                </a:cubicBezTo>
                <a:cubicBezTo>
                  <a:pt x="1502909" y="529738"/>
                  <a:pt x="1504780" y="528948"/>
                  <a:pt x="1504780" y="528154"/>
                </a:cubicBezTo>
                <a:cubicBezTo>
                  <a:pt x="1504780" y="528154"/>
                  <a:pt x="1502909" y="527364"/>
                  <a:pt x="1501974" y="526573"/>
                </a:cubicBezTo>
                <a:cubicBezTo>
                  <a:pt x="1501974" y="526573"/>
                  <a:pt x="1501042" y="525783"/>
                  <a:pt x="1500106" y="525783"/>
                </a:cubicBezTo>
                <a:cubicBezTo>
                  <a:pt x="1499171" y="526573"/>
                  <a:pt x="1498236" y="528154"/>
                  <a:pt x="1497304" y="528948"/>
                </a:cubicBezTo>
                <a:cubicBezTo>
                  <a:pt x="1496368" y="529738"/>
                  <a:pt x="1496368" y="530529"/>
                  <a:pt x="1495433" y="530529"/>
                </a:cubicBezTo>
                <a:cubicBezTo>
                  <a:pt x="1494498" y="532109"/>
                  <a:pt x="1493563" y="532900"/>
                  <a:pt x="1492627" y="534484"/>
                </a:cubicBezTo>
                <a:cubicBezTo>
                  <a:pt x="1491695" y="535274"/>
                  <a:pt x="1491695" y="535274"/>
                  <a:pt x="1490760" y="536065"/>
                </a:cubicBezTo>
                <a:cubicBezTo>
                  <a:pt x="1489825" y="535274"/>
                  <a:pt x="1487954" y="534484"/>
                  <a:pt x="1487019" y="533693"/>
                </a:cubicBezTo>
                <a:cubicBezTo>
                  <a:pt x="1487019" y="532900"/>
                  <a:pt x="1487954" y="532109"/>
                  <a:pt x="1487954" y="531319"/>
                </a:cubicBezTo>
                <a:lnTo>
                  <a:pt x="1489825" y="529738"/>
                </a:lnTo>
                <a:cubicBezTo>
                  <a:pt x="1489825" y="529738"/>
                  <a:pt x="1487954" y="528948"/>
                  <a:pt x="1487954" y="528154"/>
                </a:cubicBezTo>
                <a:cubicBezTo>
                  <a:pt x="1487019" y="528154"/>
                  <a:pt x="1486087" y="527364"/>
                  <a:pt x="1485152" y="527364"/>
                </a:cubicBezTo>
                <a:lnTo>
                  <a:pt x="1484216" y="528948"/>
                </a:lnTo>
                <a:lnTo>
                  <a:pt x="1482346" y="527364"/>
                </a:lnTo>
                <a:cubicBezTo>
                  <a:pt x="1481414" y="528154"/>
                  <a:pt x="1480478" y="528948"/>
                  <a:pt x="1480478" y="528948"/>
                </a:cubicBezTo>
                <a:cubicBezTo>
                  <a:pt x="1480478" y="529738"/>
                  <a:pt x="1482346" y="530529"/>
                  <a:pt x="1482346" y="530529"/>
                </a:cubicBezTo>
                <a:cubicBezTo>
                  <a:pt x="1482346" y="531319"/>
                  <a:pt x="1480478" y="532109"/>
                  <a:pt x="1480478" y="532109"/>
                </a:cubicBezTo>
                <a:cubicBezTo>
                  <a:pt x="1480478" y="532900"/>
                  <a:pt x="1483281" y="533693"/>
                  <a:pt x="1483281" y="533693"/>
                </a:cubicBezTo>
                <a:lnTo>
                  <a:pt x="1481414" y="535274"/>
                </a:lnTo>
                <a:cubicBezTo>
                  <a:pt x="1480478" y="536065"/>
                  <a:pt x="1480478" y="536855"/>
                  <a:pt x="1479543" y="537649"/>
                </a:cubicBezTo>
                <a:cubicBezTo>
                  <a:pt x="1479543" y="536855"/>
                  <a:pt x="1477673" y="536065"/>
                  <a:pt x="1477673" y="536065"/>
                </a:cubicBezTo>
                <a:cubicBezTo>
                  <a:pt x="1477673" y="535274"/>
                  <a:pt x="1479543" y="534484"/>
                  <a:pt x="1479543" y="534484"/>
                </a:cubicBezTo>
                <a:cubicBezTo>
                  <a:pt x="1478608" y="533693"/>
                  <a:pt x="1477673" y="533693"/>
                  <a:pt x="1476737" y="532900"/>
                </a:cubicBezTo>
                <a:lnTo>
                  <a:pt x="1478608" y="531319"/>
                </a:lnTo>
                <a:lnTo>
                  <a:pt x="1476737" y="529738"/>
                </a:lnTo>
                <a:lnTo>
                  <a:pt x="1474870" y="531319"/>
                </a:lnTo>
                <a:lnTo>
                  <a:pt x="1473935" y="532900"/>
                </a:lnTo>
                <a:cubicBezTo>
                  <a:pt x="1472999" y="532900"/>
                  <a:pt x="1472067" y="532109"/>
                  <a:pt x="1471132" y="532109"/>
                </a:cubicBezTo>
                <a:cubicBezTo>
                  <a:pt x="1471132" y="531319"/>
                  <a:pt x="1469262" y="531319"/>
                  <a:pt x="1469262" y="530529"/>
                </a:cubicBezTo>
                <a:lnTo>
                  <a:pt x="1471132" y="528948"/>
                </a:lnTo>
                <a:lnTo>
                  <a:pt x="1469262" y="527364"/>
                </a:lnTo>
                <a:cubicBezTo>
                  <a:pt x="1468326" y="527364"/>
                  <a:pt x="1467394" y="528948"/>
                  <a:pt x="1467394" y="528948"/>
                </a:cubicBezTo>
                <a:cubicBezTo>
                  <a:pt x="1467394" y="529738"/>
                  <a:pt x="1465524" y="530529"/>
                  <a:pt x="1465524" y="531319"/>
                </a:cubicBezTo>
                <a:lnTo>
                  <a:pt x="1467394" y="532109"/>
                </a:lnTo>
                <a:cubicBezTo>
                  <a:pt x="1467394" y="532900"/>
                  <a:pt x="1466459" y="533693"/>
                  <a:pt x="1466459" y="534484"/>
                </a:cubicBezTo>
                <a:cubicBezTo>
                  <a:pt x="1465524" y="533693"/>
                  <a:pt x="1464588" y="532900"/>
                  <a:pt x="1463653" y="532900"/>
                </a:cubicBezTo>
                <a:lnTo>
                  <a:pt x="1461786" y="531319"/>
                </a:lnTo>
                <a:cubicBezTo>
                  <a:pt x="1461786" y="530529"/>
                  <a:pt x="1463653" y="530529"/>
                  <a:pt x="1463653" y="529738"/>
                </a:cubicBezTo>
                <a:cubicBezTo>
                  <a:pt x="1463653" y="528948"/>
                  <a:pt x="1461786" y="528948"/>
                  <a:pt x="1461786" y="528154"/>
                </a:cubicBezTo>
                <a:cubicBezTo>
                  <a:pt x="1461786" y="528154"/>
                  <a:pt x="1462718" y="527364"/>
                  <a:pt x="1462718" y="526573"/>
                </a:cubicBezTo>
                <a:cubicBezTo>
                  <a:pt x="1462718" y="525783"/>
                  <a:pt x="1460850" y="525783"/>
                  <a:pt x="1460850" y="524993"/>
                </a:cubicBezTo>
                <a:cubicBezTo>
                  <a:pt x="1459915" y="526573"/>
                  <a:pt x="1458980" y="527364"/>
                  <a:pt x="1458045" y="528948"/>
                </a:cubicBezTo>
                <a:cubicBezTo>
                  <a:pt x="1457113" y="528948"/>
                  <a:pt x="1457113" y="529738"/>
                  <a:pt x="1456177" y="530529"/>
                </a:cubicBezTo>
                <a:cubicBezTo>
                  <a:pt x="1455242" y="531319"/>
                  <a:pt x="1455242" y="531319"/>
                  <a:pt x="1454307" y="532109"/>
                </a:cubicBezTo>
                <a:lnTo>
                  <a:pt x="1457113" y="533693"/>
                </a:lnTo>
                <a:lnTo>
                  <a:pt x="1455242" y="535274"/>
                </a:lnTo>
                <a:cubicBezTo>
                  <a:pt x="1454307" y="535274"/>
                  <a:pt x="1453371" y="534484"/>
                  <a:pt x="1453371" y="533693"/>
                </a:cubicBezTo>
                <a:cubicBezTo>
                  <a:pt x="1453371" y="534484"/>
                  <a:pt x="1451504" y="535274"/>
                  <a:pt x="1451504" y="536065"/>
                </a:cubicBezTo>
                <a:cubicBezTo>
                  <a:pt x="1451504" y="535274"/>
                  <a:pt x="1449634" y="535274"/>
                  <a:pt x="1449634" y="534484"/>
                </a:cubicBezTo>
                <a:lnTo>
                  <a:pt x="1450569" y="532900"/>
                </a:lnTo>
                <a:cubicBezTo>
                  <a:pt x="1451504" y="532109"/>
                  <a:pt x="1452436" y="531319"/>
                  <a:pt x="1452436" y="530529"/>
                </a:cubicBezTo>
                <a:lnTo>
                  <a:pt x="1450569" y="529738"/>
                </a:lnTo>
                <a:cubicBezTo>
                  <a:pt x="1450569" y="528948"/>
                  <a:pt x="1451504" y="528154"/>
                  <a:pt x="1452436" y="528154"/>
                </a:cubicBezTo>
                <a:cubicBezTo>
                  <a:pt x="1452436" y="527364"/>
                  <a:pt x="1453371" y="526573"/>
                  <a:pt x="1453371" y="525783"/>
                </a:cubicBezTo>
                <a:lnTo>
                  <a:pt x="1451504" y="524993"/>
                </a:lnTo>
                <a:cubicBezTo>
                  <a:pt x="1450569" y="524993"/>
                  <a:pt x="1450569" y="525783"/>
                  <a:pt x="1449634" y="526573"/>
                </a:cubicBezTo>
                <a:lnTo>
                  <a:pt x="1448698" y="528154"/>
                </a:lnTo>
                <a:cubicBezTo>
                  <a:pt x="1447763" y="528154"/>
                  <a:pt x="1446831" y="527364"/>
                  <a:pt x="1445896" y="526573"/>
                </a:cubicBezTo>
                <a:cubicBezTo>
                  <a:pt x="1445896" y="526573"/>
                  <a:pt x="1444960" y="525783"/>
                  <a:pt x="1444025" y="525783"/>
                </a:cubicBezTo>
                <a:cubicBezTo>
                  <a:pt x="1444025" y="525783"/>
                  <a:pt x="1443090" y="527364"/>
                  <a:pt x="1442158" y="527364"/>
                </a:cubicBezTo>
                <a:cubicBezTo>
                  <a:pt x="1442158" y="527364"/>
                  <a:pt x="1441222" y="525783"/>
                  <a:pt x="1440287" y="525783"/>
                </a:cubicBezTo>
                <a:cubicBezTo>
                  <a:pt x="1440287" y="525783"/>
                  <a:pt x="1438417" y="527364"/>
                  <a:pt x="1439352" y="527364"/>
                </a:cubicBezTo>
                <a:cubicBezTo>
                  <a:pt x="1439352" y="528154"/>
                  <a:pt x="1441222" y="528948"/>
                  <a:pt x="1441222" y="528948"/>
                </a:cubicBezTo>
                <a:cubicBezTo>
                  <a:pt x="1441222" y="529738"/>
                  <a:pt x="1439352" y="530529"/>
                  <a:pt x="1439352" y="530529"/>
                </a:cubicBezTo>
                <a:cubicBezTo>
                  <a:pt x="1439352" y="531319"/>
                  <a:pt x="1438417" y="532109"/>
                  <a:pt x="1437485" y="532900"/>
                </a:cubicBezTo>
                <a:cubicBezTo>
                  <a:pt x="1437485" y="532900"/>
                  <a:pt x="1436549" y="531319"/>
                  <a:pt x="1435614" y="531319"/>
                </a:cubicBezTo>
                <a:cubicBezTo>
                  <a:pt x="1435614" y="531319"/>
                  <a:pt x="1434679" y="532900"/>
                  <a:pt x="1433744" y="532900"/>
                </a:cubicBezTo>
                <a:cubicBezTo>
                  <a:pt x="1433744" y="532900"/>
                  <a:pt x="1432808" y="532109"/>
                  <a:pt x="1431876" y="531319"/>
                </a:cubicBezTo>
                <a:cubicBezTo>
                  <a:pt x="1431876" y="532109"/>
                  <a:pt x="1430006" y="533693"/>
                  <a:pt x="1430006" y="533693"/>
                </a:cubicBezTo>
                <a:cubicBezTo>
                  <a:pt x="1430006" y="532900"/>
                  <a:pt x="1428135" y="532109"/>
                  <a:pt x="1428135" y="532109"/>
                </a:cubicBezTo>
                <a:lnTo>
                  <a:pt x="1430006" y="530529"/>
                </a:lnTo>
                <a:cubicBezTo>
                  <a:pt x="1430006" y="529738"/>
                  <a:pt x="1430941" y="528948"/>
                  <a:pt x="1431876" y="528154"/>
                </a:cubicBezTo>
                <a:lnTo>
                  <a:pt x="1433744" y="529738"/>
                </a:lnTo>
                <a:cubicBezTo>
                  <a:pt x="1433744" y="529738"/>
                  <a:pt x="1434679" y="528154"/>
                  <a:pt x="1435614" y="528154"/>
                </a:cubicBezTo>
                <a:cubicBezTo>
                  <a:pt x="1435614" y="527364"/>
                  <a:pt x="1436549" y="526573"/>
                  <a:pt x="1436549" y="526573"/>
                </a:cubicBezTo>
                <a:cubicBezTo>
                  <a:pt x="1436549" y="526573"/>
                  <a:pt x="1435614" y="524993"/>
                  <a:pt x="1434679" y="524993"/>
                </a:cubicBezTo>
                <a:cubicBezTo>
                  <a:pt x="1434679" y="524993"/>
                  <a:pt x="1433744" y="526573"/>
                  <a:pt x="1432808" y="526573"/>
                </a:cubicBezTo>
                <a:cubicBezTo>
                  <a:pt x="1432808" y="527364"/>
                  <a:pt x="1431876" y="528154"/>
                  <a:pt x="1431876" y="528154"/>
                </a:cubicBezTo>
                <a:cubicBezTo>
                  <a:pt x="1430941" y="528948"/>
                  <a:pt x="1430006" y="527364"/>
                  <a:pt x="1429070" y="527364"/>
                </a:cubicBezTo>
                <a:lnTo>
                  <a:pt x="1428135" y="528948"/>
                </a:lnTo>
                <a:cubicBezTo>
                  <a:pt x="1427203" y="528948"/>
                  <a:pt x="1426268" y="527364"/>
                  <a:pt x="1425332" y="527364"/>
                </a:cubicBezTo>
                <a:cubicBezTo>
                  <a:pt x="1425332" y="527364"/>
                  <a:pt x="1424397" y="528948"/>
                  <a:pt x="1424397" y="529738"/>
                </a:cubicBezTo>
                <a:cubicBezTo>
                  <a:pt x="1423462" y="529738"/>
                  <a:pt x="1422527" y="528154"/>
                  <a:pt x="1422527" y="528154"/>
                </a:cubicBezTo>
                <a:cubicBezTo>
                  <a:pt x="1421594" y="528154"/>
                  <a:pt x="1420659" y="529738"/>
                  <a:pt x="1420659" y="529738"/>
                </a:cubicBezTo>
                <a:cubicBezTo>
                  <a:pt x="1419724" y="529738"/>
                  <a:pt x="1418789" y="528154"/>
                  <a:pt x="1418789" y="528154"/>
                </a:cubicBezTo>
                <a:cubicBezTo>
                  <a:pt x="1417853" y="528154"/>
                  <a:pt x="1416921" y="530529"/>
                  <a:pt x="1416921" y="530529"/>
                </a:cubicBezTo>
                <a:lnTo>
                  <a:pt x="1415051" y="528948"/>
                </a:lnTo>
                <a:cubicBezTo>
                  <a:pt x="1414116" y="528948"/>
                  <a:pt x="1413180" y="530529"/>
                  <a:pt x="1413180" y="530529"/>
                </a:cubicBezTo>
                <a:cubicBezTo>
                  <a:pt x="1412248" y="531319"/>
                  <a:pt x="1412248" y="532109"/>
                  <a:pt x="1411313" y="532109"/>
                </a:cubicBezTo>
                <a:cubicBezTo>
                  <a:pt x="1411313" y="532900"/>
                  <a:pt x="1409442" y="533693"/>
                  <a:pt x="1410378" y="534484"/>
                </a:cubicBezTo>
                <a:lnTo>
                  <a:pt x="1412248" y="535274"/>
                </a:lnTo>
                <a:cubicBezTo>
                  <a:pt x="1411313" y="536065"/>
                  <a:pt x="1410378" y="536855"/>
                  <a:pt x="1410378" y="537649"/>
                </a:cubicBezTo>
                <a:cubicBezTo>
                  <a:pt x="1409442" y="537649"/>
                  <a:pt x="1409442" y="536065"/>
                  <a:pt x="1408507" y="536065"/>
                </a:cubicBezTo>
                <a:cubicBezTo>
                  <a:pt x="1408507" y="535274"/>
                  <a:pt x="1406640" y="535274"/>
                  <a:pt x="1406640" y="534484"/>
                </a:cubicBezTo>
                <a:lnTo>
                  <a:pt x="1407575" y="532900"/>
                </a:lnTo>
                <a:cubicBezTo>
                  <a:pt x="1408507" y="532109"/>
                  <a:pt x="1409442" y="531319"/>
                  <a:pt x="1409442" y="531319"/>
                </a:cubicBezTo>
                <a:cubicBezTo>
                  <a:pt x="1409442" y="530529"/>
                  <a:pt x="1410378" y="529738"/>
                  <a:pt x="1411313" y="528948"/>
                </a:cubicBezTo>
                <a:cubicBezTo>
                  <a:pt x="1411313" y="528948"/>
                  <a:pt x="1412248" y="528154"/>
                  <a:pt x="1412248" y="527364"/>
                </a:cubicBezTo>
                <a:cubicBezTo>
                  <a:pt x="1412248" y="527364"/>
                  <a:pt x="1410378" y="526573"/>
                  <a:pt x="1410378" y="525783"/>
                </a:cubicBezTo>
                <a:cubicBezTo>
                  <a:pt x="1410378" y="525783"/>
                  <a:pt x="1412248" y="524993"/>
                  <a:pt x="1412248" y="524199"/>
                </a:cubicBezTo>
                <a:lnTo>
                  <a:pt x="1410378" y="523409"/>
                </a:lnTo>
                <a:cubicBezTo>
                  <a:pt x="1409442" y="524199"/>
                  <a:pt x="1407575" y="525783"/>
                  <a:pt x="1406640" y="526573"/>
                </a:cubicBezTo>
                <a:cubicBezTo>
                  <a:pt x="1406640" y="527364"/>
                  <a:pt x="1405704" y="527364"/>
                  <a:pt x="1405704" y="528154"/>
                </a:cubicBezTo>
                <a:cubicBezTo>
                  <a:pt x="1403834" y="529738"/>
                  <a:pt x="1402899" y="530529"/>
                  <a:pt x="1401967" y="532109"/>
                </a:cubicBezTo>
                <a:cubicBezTo>
                  <a:pt x="1401031" y="531319"/>
                  <a:pt x="1399161" y="529738"/>
                  <a:pt x="1398225" y="528948"/>
                </a:cubicBezTo>
                <a:cubicBezTo>
                  <a:pt x="1398225" y="528948"/>
                  <a:pt x="1399161" y="528154"/>
                  <a:pt x="1399161" y="527364"/>
                </a:cubicBezTo>
                <a:cubicBezTo>
                  <a:pt x="1399161" y="527364"/>
                  <a:pt x="1397293" y="526573"/>
                  <a:pt x="1397293" y="525783"/>
                </a:cubicBezTo>
                <a:lnTo>
                  <a:pt x="1399161" y="524199"/>
                </a:lnTo>
                <a:lnTo>
                  <a:pt x="1401031" y="525783"/>
                </a:lnTo>
                <a:lnTo>
                  <a:pt x="1402899" y="524199"/>
                </a:lnTo>
                <a:cubicBezTo>
                  <a:pt x="1402899" y="523409"/>
                  <a:pt x="1403834" y="522618"/>
                  <a:pt x="1403834" y="521828"/>
                </a:cubicBezTo>
                <a:cubicBezTo>
                  <a:pt x="1402899" y="521037"/>
                  <a:pt x="1401967" y="520247"/>
                  <a:pt x="1400096" y="519453"/>
                </a:cubicBezTo>
                <a:cubicBezTo>
                  <a:pt x="1399161" y="518663"/>
                  <a:pt x="1399161" y="518663"/>
                  <a:pt x="1398225" y="517873"/>
                </a:cubicBezTo>
                <a:cubicBezTo>
                  <a:pt x="1397293" y="519453"/>
                  <a:pt x="1396358" y="520247"/>
                  <a:pt x="1394488" y="521828"/>
                </a:cubicBezTo>
                <a:cubicBezTo>
                  <a:pt x="1394488" y="521828"/>
                  <a:pt x="1393552" y="522618"/>
                  <a:pt x="1393552" y="523409"/>
                </a:cubicBezTo>
                <a:cubicBezTo>
                  <a:pt x="1392617" y="523409"/>
                  <a:pt x="1391685" y="524993"/>
                  <a:pt x="1391685" y="524993"/>
                </a:cubicBezTo>
                <a:lnTo>
                  <a:pt x="1393552" y="526573"/>
                </a:lnTo>
                <a:lnTo>
                  <a:pt x="1392617" y="528154"/>
                </a:lnTo>
                <a:cubicBezTo>
                  <a:pt x="1391685" y="528154"/>
                  <a:pt x="1390750" y="526573"/>
                  <a:pt x="1389814" y="526573"/>
                </a:cubicBezTo>
                <a:cubicBezTo>
                  <a:pt x="1389814" y="527364"/>
                  <a:pt x="1388879" y="528154"/>
                  <a:pt x="1388879" y="528948"/>
                </a:cubicBezTo>
                <a:cubicBezTo>
                  <a:pt x="1387012" y="529738"/>
                  <a:pt x="1386076" y="531319"/>
                  <a:pt x="1385141" y="532109"/>
                </a:cubicBezTo>
                <a:cubicBezTo>
                  <a:pt x="1385141" y="532900"/>
                  <a:pt x="1384206" y="533693"/>
                  <a:pt x="1383274" y="533693"/>
                </a:cubicBezTo>
                <a:cubicBezTo>
                  <a:pt x="1383274" y="534484"/>
                  <a:pt x="1382339" y="535274"/>
                  <a:pt x="1382339" y="536065"/>
                </a:cubicBezTo>
                <a:cubicBezTo>
                  <a:pt x="1382339" y="535274"/>
                  <a:pt x="1380468" y="535274"/>
                  <a:pt x="1380468" y="534484"/>
                </a:cubicBezTo>
                <a:cubicBezTo>
                  <a:pt x="1379533" y="533693"/>
                  <a:pt x="1381403" y="532900"/>
                  <a:pt x="1381403" y="532900"/>
                </a:cubicBezTo>
                <a:cubicBezTo>
                  <a:pt x="1382339" y="532109"/>
                  <a:pt x="1382339" y="531319"/>
                  <a:pt x="1383274" y="530529"/>
                </a:cubicBezTo>
                <a:cubicBezTo>
                  <a:pt x="1383274" y="530529"/>
                  <a:pt x="1384206" y="529738"/>
                  <a:pt x="1385141" y="528948"/>
                </a:cubicBezTo>
                <a:cubicBezTo>
                  <a:pt x="1385141" y="528154"/>
                  <a:pt x="1386076" y="528154"/>
                  <a:pt x="1386076" y="527364"/>
                </a:cubicBezTo>
                <a:cubicBezTo>
                  <a:pt x="1387012" y="526573"/>
                  <a:pt x="1387944" y="525783"/>
                  <a:pt x="1387944" y="525783"/>
                </a:cubicBezTo>
                <a:cubicBezTo>
                  <a:pt x="1387944" y="524993"/>
                  <a:pt x="1386076" y="524199"/>
                  <a:pt x="1386076" y="524199"/>
                </a:cubicBezTo>
                <a:lnTo>
                  <a:pt x="1387944" y="522618"/>
                </a:lnTo>
                <a:cubicBezTo>
                  <a:pt x="1387012" y="522618"/>
                  <a:pt x="1386076" y="521037"/>
                  <a:pt x="1385141" y="521037"/>
                </a:cubicBezTo>
                <a:lnTo>
                  <a:pt x="1384206" y="522618"/>
                </a:lnTo>
                <a:cubicBezTo>
                  <a:pt x="1383274" y="522618"/>
                  <a:pt x="1382339" y="521828"/>
                  <a:pt x="1381403" y="521828"/>
                </a:cubicBezTo>
                <a:cubicBezTo>
                  <a:pt x="1381403" y="521037"/>
                  <a:pt x="1380468" y="520247"/>
                  <a:pt x="1379533" y="520247"/>
                </a:cubicBezTo>
                <a:cubicBezTo>
                  <a:pt x="1379533" y="521037"/>
                  <a:pt x="1378597" y="521037"/>
                  <a:pt x="1377665" y="521828"/>
                </a:cubicBezTo>
                <a:lnTo>
                  <a:pt x="1376730" y="523409"/>
                </a:lnTo>
                <a:cubicBezTo>
                  <a:pt x="1375795" y="523409"/>
                  <a:pt x="1374860" y="522618"/>
                  <a:pt x="1373924" y="522618"/>
                </a:cubicBezTo>
                <a:cubicBezTo>
                  <a:pt x="1373924" y="521828"/>
                  <a:pt x="1372057" y="521037"/>
                  <a:pt x="1372057" y="521037"/>
                </a:cubicBezTo>
                <a:cubicBezTo>
                  <a:pt x="1372057" y="520247"/>
                  <a:pt x="1373924" y="519453"/>
                  <a:pt x="1373924" y="519453"/>
                </a:cubicBezTo>
                <a:cubicBezTo>
                  <a:pt x="1373924" y="518663"/>
                  <a:pt x="1372057" y="518663"/>
                  <a:pt x="1372057" y="517873"/>
                </a:cubicBezTo>
                <a:cubicBezTo>
                  <a:pt x="1372057" y="517082"/>
                  <a:pt x="1373924" y="516292"/>
                  <a:pt x="1372989" y="516292"/>
                </a:cubicBezTo>
                <a:cubicBezTo>
                  <a:pt x="1372989" y="515498"/>
                  <a:pt x="1371122" y="515498"/>
                  <a:pt x="1371122" y="514708"/>
                </a:cubicBezTo>
                <a:cubicBezTo>
                  <a:pt x="1371122" y="515498"/>
                  <a:pt x="1370186" y="516292"/>
                  <a:pt x="1369251" y="516292"/>
                </a:cubicBezTo>
                <a:cubicBezTo>
                  <a:pt x="1369251" y="517082"/>
                  <a:pt x="1368316" y="517873"/>
                  <a:pt x="1368316" y="518663"/>
                </a:cubicBezTo>
                <a:lnTo>
                  <a:pt x="1370186" y="519453"/>
                </a:lnTo>
                <a:cubicBezTo>
                  <a:pt x="1370186" y="520247"/>
                  <a:pt x="1372057" y="520247"/>
                  <a:pt x="1372057" y="521037"/>
                </a:cubicBezTo>
                <a:lnTo>
                  <a:pt x="1371122" y="522618"/>
                </a:lnTo>
                <a:cubicBezTo>
                  <a:pt x="1370186" y="523409"/>
                  <a:pt x="1369251" y="524199"/>
                  <a:pt x="1369251" y="524199"/>
                </a:cubicBezTo>
                <a:cubicBezTo>
                  <a:pt x="1368316" y="524199"/>
                  <a:pt x="1367384" y="523409"/>
                  <a:pt x="1367384" y="523409"/>
                </a:cubicBezTo>
                <a:cubicBezTo>
                  <a:pt x="1366448" y="522618"/>
                  <a:pt x="1365513" y="521828"/>
                  <a:pt x="1364578" y="521828"/>
                </a:cubicBezTo>
                <a:cubicBezTo>
                  <a:pt x="1364578" y="521828"/>
                  <a:pt x="1363643" y="520247"/>
                  <a:pt x="1362711" y="520247"/>
                </a:cubicBezTo>
                <a:cubicBezTo>
                  <a:pt x="1362711" y="520247"/>
                  <a:pt x="1361775" y="521828"/>
                  <a:pt x="1360840" y="522618"/>
                </a:cubicBezTo>
                <a:cubicBezTo>
                  <a:pt x="1360840" y="522618"/>
                  <a:pt x="1359905" y="523409"/>
                  <a:pt x="1359905" y="524199"/>
                </a:cubicBezTo>
                <a:cubicBezTo>
                  <a:pt x="1358969" y="524199"/>
                  <a:pt x="1358034" y="522618"/>
                  <a:pt x="1357102" y="522618"/>
                </a:cubicBezTo>
                <a:lnTo>
                  <a:pt x="1356167" y="524199"/>
                </a:lnTo>
                <a:lnTo>
                  <a:pt x="1354296" y="526573"/>
                </a:lnTo>
                <a:cubicBezTo>
                  <a:pt x="1354296" y="525783"/>
                  <a:pt x="1352429" y="524993"/>
                  <a:pt x="1352429" y="524993"/>
                </a:cubicBezTo>
                <a:cubicBezTo>
                  <a:pt x="1352429" y="524199"/>
                  <a:pt x="1354296" y="523409"/>
                  <a:pt x="1354296" y="523409"/>
                </a:cubicBezTo>
                <a:cubicBezTo>
                  <a:pt x="1353364" y="522618"/>
                  <a:pt x="1351494" y="522618"/>
                  <a:pt x="1351494" y="521828"/>
                </a:cubicBezTo>
                <a:cubicBezTo>
                  <a:pt x="1351494" y="521037"/>
                  <a:pt x="1353364" y="520247"/>
                  <a:pt x="1353364" y="520247"/>
                </a:cubicBezTo>
                <a:cubicBezTo>
                  <a:pt x="1353364" y="519453"/>
                  <a:pt x="1351494" y="519453"/>
                  <a:pt x="1351494" y="518663"/>
                </a:cubicBezTo>
                <a:cubicBezTo>
                  <a:pt x="1350558" y="519453"/>
                  <a:pt x="1350558" y="519453"/>
                  <a:pt x="1349623" y="520247"/>
                </a:cubicBezTo>
                <a:cubicBezTo>
                  <a:pt x="1349623" y="520247"/>
                  <a:pt x="1348688" y="521828"/>
                  <a:pt x="1347756" y="521828"/>
                </a:cubicBezTo>
                <a:lnTo>
                  <a:pt x="1345885" y="521037"/>
                </a:lnTo>
                <a:cubicBezTo>
                  <a:pt x="1345885" y="521037"/>
                  <a:pt x="1344950" y="521828"/>
                  <a:pt x="1344015" y="522618"/>
                </a:cubicBezTo>
                <a:cubicBezTo>
                  <a:pt x="1344015" y="523409"/>
                  <a:pt x="1343083" y="523409"/>
                  <a:pt x="1343083" y="524199"/>
                </a:cubicBezTo>
                <a:cubicBezTo>
                  <a:pt x="1342147" y="524993"/>
                  <a:pt x="1342147" y="525783"/>
                  <a:pt x="1341212" y="525783"/>
                </a:cubicBezTo>
                <a:cubicBezTo>
                  <a:pt x="1341212" y="526573"/>
                  <a:pt x="1340277" y="528154"/>
                  <a:pt x="1339341" y="528154"/>
                </a:cubicBezTo>
                <a:cubicBezTo>
                  <a:pt x="1339341" y="528154"/>
                  <a:pt x="1338406" y="526573"/>
                  <a:pt x="1337474" y="526573"/>
                </a:cubicBezTo>
                <a:cubicBezTo>
                  <a:pt x="1337474" y="525783"/>
                  <a:pt x="1335604" y="525783"/>
                  <a:pt x="1335604" y="524993"/>
                </a:cubicBezTo>
                <a:cubicBezTo>
                  <a:pt x="1335604" y="524993"/>
                  <a:pt x="1336539" y="523409"/>
                  <a:pt x="1337474" y="523409"/>
                </a:cubicBezTo>
                <a:cubicBezTo>
                  <a:pt x="1337474" y="522618"/>
                  <a:pt x="1338406" y="522618"/>
                  <a:pt x="1338406" y="521828"/>
                </a:cubicBezTo>
                <a:cubicBezTo>
                  <a:pt x="1339341" y="521828"/>
                  <a:pt x="1340277" y="523409"/>
                  <a:pt x="1341212" y="522618"/>
                </a:cubicBezTo>
                <a:cubicBezTo>
                  <a:pt x="1341212" y="522618"/>
                  <a:pt x="1342147" y="521828"/>
                  <a:pt x="1342147" y="521037"/>
                </a:cubicBezTo>
                <a:cubicBezTo>
                  <a:pt x="1343083" y="521037"/>
                  <a:pt x="1344015" y="519453"/>
                  <a:pt x="1344015" y="519453"/>
                </a:cubicBezTo>
                <a:cubicBezTo>
                  <a:pt x="1344015" y="518663"/>
                  <a:pt x="1342147" y="518663"/>
                  <a:pt x="1342147" y="517873"/>
                </a:cubicBezTo>
                <a:lnTo>
                  <a:pt x="1343083" y="516292"/>
                </a:lnTo>
                <a:cubicBezTo>
                  <a:pt x="1344015" y="515498"/>
                  <a:pt x="1344950" y="515498"/>
                  <a:pt x="1344950" y="514708"/>
                </a:cubicBezTo>
                <a:cubicBezTo>
                  <a:pt x="1344638" y="514708"/>
                  <a:pt x="1344433" y="514525"/>
                  <a:pt x="1344260" y="514289"/>
                </a:cubicBezTo>
                <a:cubicBezTo>
                  <a:pt x="1343262" y="514957"/>
                  <a:pt x="1341895" y="515624"/>
                  <a:pt x="1341105" y="516292"/>
                </a:cubicBezTo>
                <a:cubicBezTo>
                  <a:pt x="1340970" y="516175"/>
                  <a:pt x="1340881" y="516062"/>
                  <a:pt x="1340777" y="515948"/>
                </a:cubicBezTo>
                <a:cubicBezTo>
                  <a:pt x="1340418" y="516547"/>
                  <a:pt x="1339883" y="517082"/>
                  <a:pt x="1339341" y="517082"/>
                </a:cubicBezTo>
                <a:cubicBezTo>
                  <a:pt x="1339341" y="517082"/>
                  <a:pt x="1338406" y="515498"/>
                  <a:pt x="1337474" y="515498"/>
                </a:cubicBezTo>
                <a:cubicBezTo>
                  <a:pt x="1337474" y="514708"/>
                  <a:pt x="1336539" y="513917"/>
                  <a:pt x="1335604" y="513917"/>
                </a:cubicBezTo>
                <a:lnTo>
                  <a:pt x="1335550" y="513873"/>
                </a:lnTo>
                <a:lnTo>
                  <a:pt x="1335497" y="513917"/>
                </a:lnTo>
                <a:cubicBezTo>
                  <a:pt x="1334564" y="513917"/>
                  <a:pt x="1333629" y="514708"/>
                  <a:pt x="1333629" y="515498"/>
                </a:cubicBezTo>
                <a:cubicBezTo>
                  <a:pt x="1332694" y="515498"/>
                  <a:pt x="1331759" y="517082"/>
                  <a:pt x="1331759" y="517082"/>
                </a:cubicBezTo>
                <a:cubicBezTo>
                  <a:pt x="1331217" y="517082"/>
                  <a:pt x="1330682" y="516547"/>
                  <a:pt x="1330323" y="515948"/>
                </a:cubicBezTo>
                <a:cubicBezTo>
                  <a:pt x="1330219" y="516062"/>
                  <a:pt x="1330134" y="516175"/>
                  <a:pt x="1329995" y="516292"/>
                </a:cubicBezTo>
                <a:cubicBezTo>
                  <a:pt x="1329208" y="515624"/>
                  <a:pt x="1327838" y="514957"/>
                  <a:pt x="1326843" y="514289"/>
                </a:cubicBezTo>
                <a:cubicBezTo>
                  <a:pt x="1326670" y="514525"/>
                  <a:pt x="1326465" y="514708"/>
                  <a:pt x="1326150" y="514708"/>
                </a:cubicBezTo>
                <a:cubicBezTo>
                  <a:pt x="1326150" y="515498"/>
                  <a:pt x="1327085" y="515498"/>
                  <a:pt x="1328021" y="516292"/>
                </a:cubicBezTo>
                <a:lnTo>
                  <a:pt x="1328956" y="517873"/>
                </a:lnTo>
                <a:cubicBezTo>
                  <a:pt x="1328956" y="518663"/>
                  <a:pt x="1327085" y="518663"/>
                  <a:pt x="1327085" y="519453"/>
                </a:cubicBezTo>
                <a:cubicBezTo>
                  <a:pt x="1327085" y="519453"/>
                  <a:pt x="1328021" y="521037"/>
                  <a:pt x="1328956" y="521037"/>
                </a:cubicBezTo>
                <a:cubicBezTo>
                  <a:pt x="1328956" y="521828"/>
                  <a:pt x="1329891" y="522618"/>
                  <a:pt x="1329891" y="522618"/>
                </a:cubicBezTo>
                <a:cubicBezTo>
                  <a:pt x="1330823" y="523409"/>
                  <a:pt x="1331759" y="521828"/>
                  <a:pt x="1332694" y="521828"/>
                </a:cubicBezTo>
                <a:cubicBezTo>
                  <a:pt x="1332694" y="522618"/>
                  <a:pt x="1333629" y="522618"/>
                  <a:pt x="1333629" y="523409"/>
                </a:cubicBezTo>
                <a:cubicBezTo>
                  <a:pt x="1334564" y="523409"/>
                  <a:pt x="1335497" y="524993"/>
                  <a:pt x="1335497" y="524993"/>
                </a:cubicBezTo>
                <a:cubicBezTo>
                  <a:pt x="1335497" y="525783"/>
                  <a:pt x="1333629" y="525783"/>
                  <a:pt x="1333629" y="526573"/>
                </a:cubicBezTo>
                <a:cubicBezTo>
                  <a:pt x="1332694" y="526573"/>
                  <a:pt x="1331759" y="528154"/>
                  <a:pt x="1331759" y="528154"/>
                </a:cubicBezTo>
                <a:cubicBezTo>
                  <a:pt x="1330823" y="528154"/>
                  <a:pt x="1329891" y="526573"/>
                  <a:pt x="1329891" y="525783"/>
                </a:cubicBezTo>
                <a:cubicBezTo>
                  <a:pt x="1328956" y="525783"/>
                  <a:pt x="1328956" y="524993"/>
                  <a:pt x="1328021" y="524199"/>
                </a:cubicBezTo>
                <a:cubicBezTo>
                  <a:pt x="1328021" y="523409"/>
                  <a:pt x="1327085" y="523409"/>
                  <a:pt x="1327085" y="522618"/>
                </a:cubicBezTo>
                <a:cubicBezTo>
                  <a:pt x="1326150" y="521828"/>
                  <a:pt x="1325218" y="521037"/>
                  <a:pt x="1325218" y="521037"/>
                </a:cubicBezTo>
                <a:lnTo>
                  <a:pt x="1323348" y="521828"/>
                </a:lnTo>
                <a:cubicBezTo>
                  <a:pt x="1322412" y="521828"/>
                  <a:pt x="1321477" y="520247"/>
                  <a:pt x="1321477" y="520247"/>
                </a:cubicBezTo>
                <a:cubicBezTo>
                  <a:pt x="1320545" y="519453"/>
                  <a:pt x="1320545" y="519453"/>
                  <a:pt x="1319610" y="518663"/>
                </a:cubicBezTo>
                <a:cubicBezTo>
                  <a:pt x="1319610" y="519453"/>
                  <a:pt x="1317739" y="519453"/>
                  <a:pt x="1317739" y="520247"/>
                </a:cubicBezTo>
                <a:cubicBezTo>
                  <a:pt x="1317739" y="520247"/>
                  <a:pt x="1319610" y="521037"/>
                  <a:pt x="1319610" y="521828"/>
                </a:cubicBezTo>
                <a:cubicBezTo>
                  <a:pt x="1319610" y="522618"/>
                  <a:pt x="1317739" y="522618"/>
                  <a:pt x="1316804" y="523409"/>
                </a:cubicBezTo>
                <a:cubicBezTo>
                  <a:pt x="1316804" y="523409"/>
                  <a:pt x="1318674" y="524199"/>
                  <a:pt x="1318674" y="524993"/>
                </a:cubicBezTo>
                <a:cubicBezTo>
                  <a:pt x="1318674" y="524993"/>
                  <a:pt x="1316804" y="525783"/>
                  <a:pt x="1316804" y="526573"/>
                </a:cubicBezTo>
                <a:lnTo>
                  <a:pt x="1314936" y="524199"/>
                </a:lnTo>
                <a:lnTo>
                  <a:pt x="1314001" y="522618"/>
                </a:lnTo>
                <a:cubicBezTo>
                  <a:pt x="1313066" y="522618"/>
                  <a:pt x="1312131" y="524199"/>
                  <a:pt x="1311195" y="524199"/>
                </a:cubicBezTo>
                <a:cubicBezTo>
                  <a:pt x="1311195" y="523409"/>
                  <a:pt x="1310263" y="522618"/>
                  <a:pt x="1310263" y="522618"/>
                </a:cubicBezTo>
                <a:cubicBezTo>
                  <a:pt x="1309328" y="521828"/>
                  <a:pt x="1308393" y="520247"/>
                  <a:pt x="1308393" y="520247"/>
                </a:cubicBezTo>
                <a:cubicBezTo>
                  <a:pt x="1307457" y="520247"/>
                  <a:pt x="1306522" y="521828"/>
                  <a:pt x="1306522" y="521828"/>
                </a:cubicBezTo>
                <a:cubicBezTo>
                  <a:pt x="1305587" y="521828"/>
                  <a:pt x="1304655" y="522618"/>
                  <a:pt x="1303720" y="523409"/>
                </a:cubicBezTo>
                <a:cubicBezTo>
                  <a:pt x="1303720" y="523409"/>
                  <a:pt x="1302784" y="524199"/>
                  <a:pt x="1301849" y="524199"/>
                </a:cubicBezTo>
                <a:cubicBezTo>
                  <a:pt x="1301849" y="524199"/>
                  <a:pt x="1300914" y="523409"/>
                  <a:pt x="1299982" y="522618"/>
                </a:cubicBezTo>
                <a:lnTo>
                  <a:pt x="1299046" y="521037"/>
                </a:lnTo>
                <a:cubicBezTo>
                  <a:pt x="1299046" y="520247"/>
                  <a:pt x="1300914" y="520247"/>
                  <a:pt x="1300914" y="519453"/>
                </a:cubicBezTo>
                <a:lnTo>
                  <a:pt x="1302784" y="518663"/>
                </a:lnTo>
                <a:cubicBezTo>
                  <a:pt x="1302784" y="517873"/>
                  <a:pt x="1301849" y="517082"/>
                  <a:pt x="1301849" y="516292"/>
                </a:cubicBezTo>
                <a:cubicBezTo>
                  <a:pt x="1300914" y="516292"/>
                  <a:pt x="1299982" y="515498"/>
                  <a:pt x="1299982" y="514708"/>
                </a:cubicBezTo>
                <a:cubicBezTo>
                  <a:pt x="1299982" y="515498"/>
                  <a:pt x="1298111" y="515498"/>
                  <a:pt x="1298111" y="516292"/>
                </a:cubicBezTo>
                <a:cubicBezTo>
                  <a:pt x="1297176" y="516292"/>
                  <a:pt x="1299046" y="517082"/>
                  <a:pt x="1299046" y="517873"/>
                </a:cubicBezTo>
                <a:cubicBezTo>
                  <a:pt x="1299046" y="518663"/>
                  <a:pt x="1297176" y="518663"/>
                  <a:pt x="1297176" y="519453"/>
                </a:cubicBezTo>
                <a:cubicBezTo>
                  <a:pt x="1297176" y="519453"/>
                  <a:pt x="1299046" y="520247"/>
                  <a:pt x="1299046" y="521037"/>
                </a:cubicBezTo>
                <a:cubicBezTo>
                  <a:pt x="1299046" y="521037"/>
                  <a:pt x="1297176" y="521828"/>
                  <a:pt x="1297176" y="522618"/>
                </a:cubicBezTo>
                <a:cubicBezTo>
                  <a:pt x="1296241" y="522618"/>
                  <a:pt x="1295308" y="523409"/>
                  <a:pt x="1294373" y="523409"/>
                </a:cubicBezTo>
                <a:lnTo>
                  <a:pt x="1293438" y="521828"/>
                </a:lnTo>
                <a:cubicBezTo>
                  <a:pt x="1292503" y="521037"/>
                  <a:pt x="1291567" y="521037"/>
                  <a:pt x="1291567" y="520247"/>
                </a:cubicBezTo>
                <a:cubicBezTo>
                  <a:pt x="1290635" y="520247"/>
                  <a:pt x="1289700" y="521037"/>
                  <a:pt x="1289700" y="521828"/>
                </a:cubicBezTo>
                <a:cubicBezTo>
                  <a:pt x="1288765" y="521828"/>
                  <a:pt x="1287829" y="522618"/>
                  <a:pt x="1286894" y="522618"/>
                </a:cubicBezTo>
                <a:lnTo>
                  <a:pt x="1285959" y="521037"/>
                </a:lnTo>
                <a:cubicBezTo>
                  <a:pt x="1285027" y="521037"/>
                  <a:pt x="1284092" y="522618"/>
                  <a:pt x="1283156" y="522618"/>
                </a:cubicBezTo>
                <a:lnTo>
                  <a:pt x="1285027" y="524199"/>
                </a:lnTo>
                <a:cubicBezTo>
                  <a:pt x="1285027" y="524199"/>
                  <a:pt x="1283156" y="524993"/>
                  <a:pt x="1283156" y="525783"/>
                </a:cubicBezTo>
                <a:cubicBezTo>
                  <a:pt x="1283156" y="525783"/>
                  <a:pt x="1284092" y="526573"/>
                  <a:pt x="1285027" y="527364"/>
                </a:cubicBezTo>
                <a:cubicBezTo>
                  <a:pt x="1285027" y="528154"/>
                  <a:pt x="1285959" y="528154"/>
                  <a:pt x="1285959" y="528948"/>
                </a:cubicBezTo>
                <a:cubicBezTo>
                  <a:pt x="1286894" y="529738"/>
                  <a:pt x="1287829" y="530529"/>
                  <a:pt x="1287829" y="530529"/>
                </a:cubicBezTo>
                <a:cubicBezTo>
                  <a:pt x="1288765" y="531319"/>
                  <a:pt x="1288765" y="532109"/>
                  <a:pt x="1289700" y="532900"/>
                </a:cubicBezTo>
                <a:cubicBezTo>
                  <a:pt x="1289700" y="532900"/>
                  <a:pt x="1291567" y="533693"/>
                  <a:pt x="1290635" y="534484"/>
                </a:cubicBezTo>
                <a:cubicBezTo>
                  <a:pt x="1290635" y="535274"/>
                  <a:pt x="1288765" y="535274"/>
                  <a:pt x="1288765" y="536065"/>
                </a:cubicBezTo>
                <a:cubicBezTo>
                  <a:pt x="1288765" y="535274"/>
                  <a:pt x="1287829" y="534484"/>
                  <a:pt x="1287829" y="533693"/>
                </a:cubicBezTo>
                <a:cubicBezTo>
                  <a:pt x="1286894" y="533693"/>
                  <a:pt x="1285959" y="532900"/>
                  <a:pt x="1285959" y="532109"/>
                </a:cubicBezTo>
                <a:cubicBezTo>
                  <a:pt x="1285027" y="531319"/>
                  <a:pt x="1284092" y="529738"/>
                  <a:pt x="1282221" y="528948"/>
                </a:cubicBezTo>
                <a:cubicBezTo>
                  <a:pt x="1282221" y="528154"/>
                  <a:pt x="1281286" y="527364"/>
                  <a:pt x="1281286" y="526573"/>
                </a:cubicBezTo>
                <a:cubicBezTo>
                  <a:pt x="1280354" y="526573"/>
                  <a:pt x="1279418" y="528154"/>
                  <a:pt x="1278483" y="528154"/>
                </a:cubicBezTo>
                <a:lnTo>
                  <a:pt x="1277548" y="526573"/>
                </a:lnTo>
                <a:lnTo>
                  <a:pt x="1279418" y="524993"/>
                </a:lnTo>
                <a:cubicBezTo>
                  <a:pt x="1279418" y="524993"/>
                  <a:pt x="1278483" y="523409"/>
                  <a:pt x="1277548" y="523409"/>
                </a:cubicBezTo>
                <a:cubicBezTo>
                  <a:pt x="1277548" y="522618"/>
                  <a:pt x="1276613" y="521828"/>
                  <a:pt x="1276613" y="521828"/>
                </a:cubicBezTo>
                <a:cubicBezTo>
                  <a:pt x="1274745" y="520247"/>
                  <a:pt x="1273810" y="519453"/>
                  <a:pt x="1272875" y="517873"/>
                </a:cubicBezTo>
                <a:cubicBezTo>
                  <a:pt x="1271939" y="518663"/>
                  <a:pt x="1271939" y="518663"/>
                  <a:pt x="1271004" y="519453"/>
                </a:cubicBezTo>
                <a:cubicBezTo>
                  <a:pt x="1269137" y="520247"/>
                  <a:pt x="1268202" y="521037"/>
                  <a:pt x="1267266" y="521828"/>
                </a:cubicBezTo>
                <a:cubicBezTo>
                  <a:pt x="1267266" y="522618"/>
                  <a:pt x="1268202" y="523409"/>
                  <a:pt x="1268202" y="524199"/>
                </a:cubicBezTo>
                <a:lnTo>
                  <a:pt x="1270072" y="525783"/>
                </a:lnTo>
                <a:lnTo>
                  <a:pt x="1271939" y="524199"/>
                </a:lnTo>
                <a:lnTo>
                  <a:pt x="1273810" y="525783"/>
                </a:lnTo>
                <a:cubicBezTo>
                  <a:pt x="1273810" y="526573"/>
                  <a:pt x="1271939" y="527364"/>
                  <a:pt x="1271939" y="527364"/>
                </a:cubicBezTo>
                <a:cubicBezTo>
                  <a:pt x="1271939" y="528154"/>
                  <a:pt x="1272875" y="528948"/>
                  <a:pt x="1272875" y="528948"/>
                </a:cubicBezTo>
                <a:cubicBezTo>
                  <a:pt x="1271939" y="529738"/>
                  <a:pt x="1270072" y="531319"/>
                  <a:pt x="1269137" y="532109"/>
                </a:cubicBezTo>
                <a:cubicBezTo>
                  <a:pt x="1268202" y="530529"/>
                  <a:pt x="1267266" y="529738"/>
                  <a:pt x="1265399" y="528154"/>
                </a:cubicBezTo>
                <a:cubicBezTo>
                  <a:pt x="1265399" y="527364"/>
                  <a:pt x="1264464" y="527364"/>
                  <a:pt x="1264464" y="526573"/>
                </a:cubicBezTo>
                <a:cubicBezTo>
                  <a:pt x="1263528" y="525783"/>
                  <a:pt x="1261658" y="524199"/>
                  <a:pt x="1260726" y="523409"/>
                </a:cubicBezTo>
                <a:lnTo>
                  <a:pt x="1258855" y="524199"/>
                </a:lnTo>
                <a:cubicBezTo>
                  <a:pt x="1258855" y="524993"/>
                  <a:pt x="1260726" y="525783"/>
                  <a:pt x="1260726" y="525783"/>
                </a:cubicBezTo>
                <a:cubicBezTo>
                  <a:pt x="1260726" y="526573"/>
                  <a:pt x="1258855" y="527364"/>
                  <a:pt x="1258855" y="527364"/>
                </a:cubicBezTo>
                <a:cubicBezTo>
                  <a:pt x="1258855" y="528154"/>
                  <a:pt x="1259790" y="528948"/>
                  <a:pt x="1259790" y="528948"/>
                </a:cubicBezTo>
                <a:cubicBezTo>
                  <a:pt x="1260726" y="529738"/>
                  <a:pt x="1261658" y="530529"/>
                  <a:pt x="1261658" y="531319"/>
                </a:cubicBezTo>
                <a:cubicBezTo>
                  <a:pt x="1261658" y="531319"/>
                  <a:pt x="1262593" y="532109"/>
                  <a:pt x="1263528" y="532900"/>
                </a:cubicBezTo>
                <a:lnTo>
                  <a:pt x="1264464" y="534484"/>
                </a:lnTo>
                <a:cubicBezTo>
                  <a:pt x="1264464" y="535274"/>
                  <a:pt x="1262593" y="535274"/>
                  <a:pt x="1262593" y="536065"/>
                </a:cubicBezTo>
                <a:cubicBezTo>
                  <a:pt x="1261658" y="536065"/>
                  <a:pt x="1261658" y="537649"/>
                  <a:pt x="1260726" y="537649"/>
                </a:cubicBezTo>
                <a:cubicBezTo>
                  <a:pt x="1260726" y="536855"/>
                  <a:pt x="1259790" y="536065"/>
                  <a:pt x="1258855" y="535274"/>
                </a:cubicBezTo>
                <a:lnTo>
                  <a:pt x="1260726" y="534484"/>
                </a:lnTo>
                <a:cubicBezTo>
                  <a:pt x="1261658" y="533693"/>
                  <a:pt x="1259790" y="532900"/>
                  <a:pt x="1259790" y="532109"/>
                </a:cubicBezTo>
                <a:cubicBezTo>
                  <a:pt x="1258855" y="532109"/>
                  <a:pt x="1258855" y="531319"/>
                  <a:pt x="1257920" y="530529"/>
                </a:cubicBezTo>
                <a:cubicBezTo>
                  <a:pt x="1257920" y="530529"/>
                  <a:pt x="1256985" y="528948"/>
                  <a:pt x="1256053" y="528948"/>
                </a:cubicBezTo>
                <a:lnTo>
                  <a:pt x="1254182" y="530529"/>
                </a:lnTo>
                <a:cubicBezTo>
                  <a:pt x="1254182" y="530529"/>
                  <a:pt x="1253247" y="528154"/>
                  <a:pt x="1252311" y="528154"/>
                </a:cubicBezTo>
                <a:cubicBezTo>
                  <a:pt x="1252311" y="528154"/>
                  <a:pt x="1251376" y="529738"/>
                  <a:pt x="1250444" y="529738"/>
                </a:cubicBezTo>
                <a:cubicBezTo>
                  <a:pt x="1250444" y="529738"/>
                  <a:pt x="1249509" y="528154"/>
                  <a:pt x="1248574" y="528154"/>
                </a:cubicBezTo>
                <a:cubicBezTo>
                  <a:pt x="1248574" y="528154"/>
                  <a:pt x="1247638" y="529738"/>
                  <a:pt x="1246703" y="529738"/>
                </a:cubicBezTo>
                <a:cubicBezTo>
                  <a:pt x="1246703" y="528948"/>
                  <a:pt x="1245768" y="527364"/>
                  <a:pt x="1245768" y="527364"/>
                </a:cubicBezTo>
                <a:cubicBezTo>
                  <a:pt x="1244836" y="527364"/>
                  <a:pt x="1243900" y="528948"/>
                  <a:pt x="1242965" y="528948"/>
                </a:cubicBezTo>
                <a:lnTo>
                  <a:pt x="1242030" y="527364"/>
                </a:lnTo>
                <a:cubicBezTo>
                  <a:pt x="1241095" y="527364"/>
                  <a:pt x="1240162" y="528948"/>
                  <a:pt x="1239227" y="528154"/>
                </a:cubicBezTo>
                <a:cubicBezTo>
                  <a:pt x="1239227" y="528154"/>
                  <a:pt x="1238292" y="527364"/>
                  <a:pt x="1238292" y="526573"/>
                </a:cubicBezTo>
                <a:cubicBezTo>
                  <a:pt x="1237357" y="526573"/>
                  <a:pt x="1236425" y="524993"/>
                  <a:pt x="1236425" y="524993"/>
                </a:cubicBezTo>
                <a:cubicBezTo>
                  <a:pt x="1235489" y="524993"/>
                  <a:pt x="1234554" y="526573"/>
                  <a:pt x="1234554" y="526573"/>
                </a:cubicBezTo>
                <a:cubicBezTo>
                  <a:pt x="1234554" y="526573"/>
                  <a:pt x="1235489" y="527364"/>
                  <a:pt x="1235489" y="528154"/>
                </a:cubicBezTo>
                <a:cubicBezTo>
                  <a:pt x="1236425" y="528154"/>
                  <a:pt x="1237357" y="529738"/>
                  <a:pt x="1237357" y="529738"/>
                </a:cubicBezTo>
                <a:lnTo>
                  <a:pt x="1239227" y="528154"/>
                </a:lnTo>
                <a:cubicBezTo>
                  <a:pt x="1240162" y="528948"/>
                  <a:pt x="1241095" y="529738"/>
                  <a:pt x="1241095" y="530529"/>
                </a:cubicBezTo>
                <a:lnTo>
                  <a:pt x="1242965" y="532109"/>
                </a:lnTo>
                <a:cubicBezTo>
                  <a:pt x="1242965" y="532109"/>
                  <a:pt x="1241095" y="532900"/>
                  <a:pt x="1241095" y="533693"/>
                </a:cubicBezTo>
                <a:cubicBezTo>
                  <a:pt x="1241095" y="533693"/>
                  <a:pt x="1239227" y="532109"/>
                  <a:pt x="1239227" y="531319"/>
                </a:cubicBezTo>
                <a:cubicBezTo>
                  <a:pt x="1238292" y="532109"/>
                  <a:pt x="1237357" y="532900"/>
                  <a:pt x="1237357" y="532900"/>
                </a:cubicBezTo>
                <a:cubicBezTo>
                  <a:pt x="1236425" y="532900"/>
                  <a:pt x="1235489" y="531319"/>
                  <a:pt x="1235489" y="531319"/>
                </a:cubicBezTo>
                <a:cubicBezTo>
                  <a:pt x="1234554" y="531319"/>
                  <a:pt x="1233619" y="532900"/>
                  <a:pt x="1233619" y="532900"/>
                </a:cubicBezTo>
                <a:cubicBezTo>
                  <a:pt x="1232683" y="532109"/>
                  <a:pt x="1231748" y="531319"/>
                  <a:pt x="1231748" y="530529"/>
                </a:cubicBezTo>
                <a:cubicBezTo>
                  <a:pt x="1231748" y="530529"/>
                  <a:pt x="1229881" y="529738"/>
                  <a:pt x="1229881" y="528948"/>
                </a:cubicBezTo>
                <a:cubicBezTo>
                  <a:pt x="1229881" y="528948"/>
                  <a:pt x="1231748" y="528154"/>
                  <a:pt x="1231748" y="527364"/>
                </a:cubicBezTo>
                <a:cubicBezTo>
                  <a:pt x="1232683" y="527364"/>
                  <a:pt x="1230816" y="525783"/>
                  <a:pt x="1230816" y="525783"/>
                </a:cubicBezTo>
                <a:cubicBezTo>
                  <a:pt x="1229881" y="525783"/>
                  <a:pt x="1228946" y="527364"/>
                  <a:pt x="1228946" y="527364"/>
                </a:cubicBezTo>
                <a:cubicBezTo>
                  <a:pt x="1228010" y="527364"/>
                  <a:pt x="1227075" y="525783"/>
                  <a:pt x="1227075" y="525783"/>
                </a:cubicBezTo>
                <a:cubicBezTo>
                  <a:pt x="1226143" y="525783"/>
                  <a:pt x="1225208" y="526573"/>
                  <a:pt x="1225208" y="526573"/>
                </a:cubicBezTo>
                <a:cubicBezTo>
                  <a:pt x="1224272" y="527364"/>
                  <a:pt x="1223337" y="528154"/>
                  <a:pt x="1222402" y="528154"/>
                </a:cubicBezTo>
                <a:lnTo>
                  <a:pt x="1221467" y="526573"/>
                </a:lnTo>
                <a:cubicBezTo>
                  <a:pt x="1220534" y="525783"/>
                  <a:pt x="1220534" y="524993"/>
                  <a:pt x="1219599" y="524993"/>
                </a:cubicBezTo>
                <a:lnTo>
                  <a:pt x="1217729" y="525783"/>
                </a:lnTo>
                <a:cubicBezTo>
                  <a:pt x="1217729" y="526573"/>
                  <a:pt x="1218664" y="527364"/>
                  <a:pt x="1218664" y="528154"/>
                </a:cubicBezTo>
                <a:cubicBezTo>
                  <a:pt x="1219599" y="528154"/>
                  <a:pt x="1220534" y="528948"/>
                  <a:pt x="1220534" y="529738"/>
                </a:cubicBezTo>
                <a:lnTo>
                  <a:pt x="1218664" y="530529"/>
                </a:lnTo>
                <a:cubicBezTo>
                  <a:pt x="1218664" y="531319"/>
                  <a:pt x="1219599" y="532109"/>
                  <a:pt x="1220534" y="532900"/>
                </a:cubicBezTo>
                <a:lnTo>
                  <a:pt x="1221467" y="534484"/>
                </a:lnTo>
                <a:cubicBezTo>
                  <a:pt x="1221467" y="535274"/>
                  <a:pt x="1219599" y="535274"/>
                  <a:pt x="1219599" y="536065"/>
                </a:cubicBezTo>
                <a:cubicBezTo>
                  <a:pt x="1219599" y="535274"/>
                  <a:pt x="1217729" y="534484"/>
                  <a:pt x="1217729" y="533693"/>
                </a:cubicBezTo>
                <a:cubicBezTo>
                  <a:pt x="1217729" y="534484"/>
                  <a:pt x="1216793" y="535274"/>
                  <a:pt x="1215861" y="535274"/>
                </a:cubicBezTo>
                <a:lnTo>
                  <a:pt x="1213991" y="533693"/>
                </a:lnTo>
                <a:lnTo>
                  <a:pt x="1216793" y="532109"/>
                </a:lnTo>
                <a:cubicBezTo>
                  <a:pt x="1215861" y="531319"/>
                  <a:pt x="1215861" y="531319"/>
                  <a:pt x="1214926" y="530529"/>
                </a:cubicBezTo>
                <a:cubicBezTo>
                  <a:pt x="1213991" y="529738"/>
                  <a:pt x="1213991" y="528948"/>
                  <a:pt x="1213055" y="528948"/>
                </a:cubicBezTo>
                <a:cubicBezTo>
                  <a:pt x="1212120" y="527364"/>
                  <a:pt x="1211188" y="526573"/>
                  <a:pt x="1210253" y="524993"/>
                </a:cubicBezTo>
                <a:cubicBezTo>
                  <a:pt x="1210253" y="525783"/>
                  <a:pt x="1208382" y="525783"/>
                  <a:pt x="1208382" y="526573"/>
                </a:cubicBezTo>
                <a:cubicBezTo>
                  <a:pt x="1208382" y="527364"/>
                  <a:pt x="1209318" y="528154"/>
                  <a:pt x="1209318" y="528154"/>
                </a:cubicBezTo>
                <a:cubicBezTo>
                  <a:pt x="1209318" y="528948"/>
                  <a:pt x="1207447" y="528948"/>
                  <a:pt x="1207447" y="529738"/>
                </a:cubicBezTo>
                <a:cubicBezTo>
                  <a:pt x="1207447" y="530529"/>
                  <a:pt x="1209318" y="530529"/>
                  <a:pt x="1209318" y="531319"/>
                </a:cubicBezTo>
                <a:lnTo>
                  <a:pt x="1207447" y="532900"/>
                </a:lnTo>
                <a:cubicBezTo>
                  <a:pt x="1206515" y="532900"/>
                  <a:pt x="1205580" y="533693"/>
                  <a:pt x="1204644" y="534484"/>
                </a:cubicBezTo>
                <a:cubicBezTo>
                  <a:pt x="1204644" y="533693"/>
                  <a:pt x="1203709" y="532900"/>
                  <a:pt x="1203709" y="532109"/>
                </a:cubicBezTo>
                <a:lnTo>
                  <a:pt x="1205580" y="531319"/>
                </a:lnTo>
                <a:cubicBezTo>
                  <a:pt x="1205580" y="530529"/>
                  <a:pt x="1203709" y="529738"/>
                  <a:pt x="1203709" y="528948"/>
                </a:cubicBezTo>
                <a:cubicBezTo>
                  <a:pt x="1203709" y="528948"/>
                  <a:pt x="1202774" y="527364"/>
                  <a:pt x="1201839" y="527364"/>
                </a:cubicBezTo>
                <a:lnTo>
                  <a:pt x="1199971" y="528948"/>
                </a:lnTo>
                <a:lnTo>
                  <a:pt x="1201839" y="530529"/>
                </a:lnTo>
                <a:cubicBezTo>
                  <a:pt x="1201839" y="531319"/>
                  <a:pt x="1199971" y="531319"/>
                  <a:pt x="1199971" y="532109"/>
                </a:cubicBezTo>
                <a:cubicBezTo>
                  <a:pt x="1199036" y="532109"/>
                  <a:pt x="1198101" y="532900"/>
                  <a:pt x="1197165" y="532900"/>
                </a:cubicBezTo>
                <a:lnTo>
                  <a:pt x="1196233" y="531319"/>
                </a:lnTo>
                <a:lnTo>
                  <a:pt x="1194363" y="529738"/>
                </a:lnTo>
                <a:lnTo>
                  <a:pt x="1192492" y="531319"/>
                </a:lnTo>
                <a:lnTo>
                  <a:pt x="1194363" y="532900"/>
                </a:lnTo>
                <a:cubicBezTo>
                  <a:pt x="1193427" y="533693"/>
                  <a:pt x="1192492" y="533693"/>
                  <a:pt x="1191557" y="534484"/>
                </a:cubicBezTo>
                <a:cubicBezTo>
                  <a:pt x="1191557" y="534484"/>
                  <a:pt x="1193427" y="535274"/>
                  <a:pt x="1193427" y="536065"/>
                </a:cubicBezTo>
                <a:cubicBezTo>
                  <a:pt x="1193427" y="536065"/>
                  <a:pt x="1191557" y="536855"/>
                  <a:pt x="1191557" y="537649"/>
                </a:cubicBezTo>
                <a:cubicBezTo>
                  <a:pt x="1190625" y="536855"/>
                  <a:pt x="1190625" y="536065"/>
                  <a:pt x="1189690" y="535274"/>
                </a:cubicBezTo>
                <a:lnTo>
                  <a:pt x="1187819" y="533693"/>
                </a:lnTo>
                <a:cubicBezTo>
                  <a:pt x="1187819" y="533693"/>
                  <a:pt x="1190625" y="532900"/>
                  <a:pt x="1190625" y="532109"/>
                </a:cubicBezTo>
                <a:cubicBezTo>
                  <a:pt x="1190625" y="532109"/>
                  <a:pt x="1188754" y="531319"/>
                  <a:pt x="1188754" y="530529"/>
                </a:cubicBezTo>
                <a:cubicBezTo>
                  <a:pt x="1188754" y="530529"/>
                  <a:pt x="1190625" y="529738"/>
                  <a:pt x="1190625" y="528948"/>
                </a:cubicBezTo>
                <a:cubicBezTo>
                  <a:pt x="1190625" y="528948"/>
                  <a:pt x="1189690" y="528154"/>
                  <a:pt x="1188754" y="527364"/>
                </a:cubicBezTo>
                <a:lnTo>
                  <a:pt x="1186884" y="528948"/>
                </a:lnTo>
                <a:lnTo>
                  <a:pt x="1185952" y="527364"/>
                </a:lnTo>
                <a:cubicBezTo>
                  <a:pt x="1185016" y="527364"/>
                  <a:pt x="1184081" y="528154"/>
                  <a:pt x="1183146" y="528154"/>
                </a:cubicBezTo>
                <a:cubicBezTo>
                  <a:pt x="1183146" y="528948"/>
                  <a:pt x="1181278" y="529738"/>
                  <a:pt x="1181278" y="529738"/>
                </a:cubicBezTo>
                <a:lnTo>
                  <a:pt x="1183146" y="531319"/>
                </a:lnTo>
                <a:cubicBezTo>
                  <a:pt x="1183146" y="532109"/>
                  <a:pt x="1184081" y="532900"/>
                  <a:pt x="1184081" y="533693"/>
                </a:cubicBezTo>
                <a:cubicBezTo>
                  <a:pt x="1183146" y="534484"/>
                  <a:pt x="1181278" y="535274"/>
                  <a:pt x="1180343" y="536065"/>
                </a:cubicBezTo>
                <a:cubicBezTo>
                  <a:pt x="1179408" y="535274"/>
                  <a:pt x="1179408" y="535274"/>
                  <a:pt x="1178473" y="534484"/>
                </a:cubicBezTo>
                <a:cubicBezTo>
                  <a:pt x="1177537" y="532900"/>
                  <a:pt x="1176605" y="532109"/>
                  <a:pt x="1175670" y="530529"/>
                </a:cubicBezTo>
                <a:cubicBezTo>
                  <a:pt x="1174735" y="530529"/>
                  <a:pt x="1174735" y="529738"/>
                  <a:pt x="1173799" y="528948"/>
                </a:cubicBezTo>
                <a:cubicBezTo>
                  <a:pt x="1172864" y="528154"/>
                  <a:pt x="1171929" y="526573"/>
                  <a:pt x="1170997" y="525783"/>
                </a:cubicBezTo>
                <a:cubicBezTo>
                  <a:pt x="1170062" y="525783"/>
                  <a:pt x="1169126" y="526573"/>
                  <a:pt x="1169126" y="526573"/>
                </a:cubicBezTo>
                <a:cubicBezTo>
                  <a:pt x="1168191" y="527364"/>
                  <a:pt x="1166324" y="528154"/>
                  <a:pt x="1166324" y="528154"/>
                </a:cubicBezTo>
                <a:cubicBezTo>
                  <a:pt x="1166324" y="528948"/>
                  <a:pt x="1168191" y="529738"/>
                  <a:pt x="1168191" y="529738"/>
                </a:cubicBezTo>
                <a:cubicBezTo>
                  <a:pt x="1168191" y="530529"/>
                  <a:pt x="1166324" y="530529"/>
                  <a:pt x="1166324" y="531319"/>
                </a:cubicBezTo>
                <a:cubicBezTo>
                  <a:pt x="1166324" y="531319"/>
                  <a:pt x="1168191" y="532900"/>
                  <a:pt x="1167256" y="532900"/>
                </a:cubicBezTo>
                <a:lnTo>
                  <a:pt x="1165388" y="534484"/>
                </a:lnTo>
                <a:lnTo>
                  <a:pt x="1164453" y="532900"/>
                </a:lnTo>
                <a:cubicBezTo>
                  <a:pt x="1163518" y="532109"/>
                  <a:pt x="1162583" y="530529"/>
                  <a:pt x="1162583" y="530529"/>
                </a:cubicBezTo>
                <a:lnTo>
                  <a:pt x="1160715" y="532109"/>
                </a:lnTo>
                <a:cubicBezTo>
                  <a:pt x="1160715" y="531319"/>
                  <a:pt x="1158845" y="531319"/>
                  <a:pt x="1158845" y="530529"/>
                </a:cubicBezTo>
                <a:cubicBezTo>
                  <a:pt x="1158845" y="529738"/>
                  <a:pt x="1160715" y="529738"/>
                  <a:pt x="1160715" y="528948"/>
                </a:cubicBezTo>
                <a:cubicBezTo>
                  <a:pt x="1160715" y="528948"/>
                  <a:pt x="1159780" y="527364"/>
                  <a:pt x="1158845" y="527364"/>
                </a:cubicBezTo>
                <a:cubicBezTo>
                  <a:pt x="1158845" y="526573"/>
                  <a:pt x="1157909" y="525783"/>
                  <a:pt x="1157909" y="525783"/>
                </a:cubicBezTo>
                <a:cubicBezTo>
                  <a:pt x="1156974" y="525783"/>
                  <a:pt x="1156042" y="526573"/>
                  <a:pt x="1155107" y="526573"/>
                </a:cubicBezTo>
                <a:cubicBezTo>
                  <a:pt x="1155107" y="527364"/>
                  <a:pt x="1156974" y="528154"/>
                  <a:pt x="1156974" y="528948"/>
                </a:cubicBezTo>
                <a:lnTo>
                  <a:pt x="1158845" y="530529"/>
                </a:lnTo>
                <a:cubicBezTo>
                  <a:pt x="1158845" y="530529"/>
                  <a:pt x="1156974" y="531319"/>
                  <a:pt x="1156974" y="532109"/>
                </a:cubicBezTo>
                <a:cubicBezTo>
                  <a:pt x="1156042" y="532109"/>
                  <a:pt x="1155107" y="532900"/>
                  <a:pt x="1154172" y="532900"/>
                </a:cubicBezTo>
                <a:cubicBezTo>
                  <a:pt x="1154172" y="533693"/>
                  <a:pt x="1152301" y="533693"/>
                  <a:pt x="1152301" y="534484"/>
                </a:cubicBezTo>
                <a:lnTo>
                  <a:pt x="1154172" y="536065"/>
                </a:lnTo>
                <a:cubicBezTo>
                  <a:pt x="1154172" y="536855"/>
                  <a:pt x="1152301" y="536855"/>
                  <a:pt x="1152301" y="537649"/>
                </a:cubicBezTo>
                <a:cubicBezTo>
                  <a:pt x="1152301" y="538439"/>
                  <a:pt x="1153236" y="538439"/>
                  <a:pt x="1153236" y="539229"/>
                </a:cubicBezTo>
                <a:cubicBezTo>
                  <a:pt x="1152301" y="540020"/>
                  <a:pt x="1150434" y="540810"/>
                  <a:pt x="1149498" y="542394"/>
                </a:cubicBezTo>
                <a:cubicBezTo>
                  <a:pt x="1148563" y="540810"/>
                  <a:pt x="1147628" y="540020"/>
                  <a:pt x="1146696" y="538439"/>
                </a:cubicBezTo>
                <a:cubicBezTo>
                  <a:pt x="1146696" y="537649"/>
                  <a:pt x="1148563" y="537649"/>
                  <a:pt x="1148563" y="536855"/>
                </a:cubicBezTo>
                <a:lnTo>
                  <a:pt x="1146696" y="535274"/>
                </a:lnTo>
                <a:lnTo>
                  <a:pt x="1144825" y="533693"/>
                </a:lnTo>
                <a:cubicBezTo>
                  <a:pt x="1144825" y="532900"/>
                  <a:pt x="1146696" y="532900"/>
                  <a:pt x="1147628" y="532109"/>
                </a:cubicBezTo>
                <a:cubicBezTo>
                  <a:pt x="1147628" y="532109"/>
                  <a:pt x="1145760" y="531319"/>
                  <a:pt x="1145760" y="530529"/>
                </a:cubicBezTo>
                <a:cubicBezTo>
                  <a:pt x="1145760" y="529738"/>
                  <a:pt x="1147628" y="529738"/>
                  <a:pt x="1147628" y="528948"/>
                </a:cubicBezTo>
                <a:cubicBezTo>
                  <a:pt x="1147628" y="528948"/>
                  <a:pt x="1146696" y="528154"/>
                  <a:pt x="1145760" y="527364"/>
                </a:cubicBezTo>
                <a:lnTo>
                  <a:pt x="1143890" y="528948"/>
                </a:lnTo>
                <a:cubicBezTo>
                  <a:pt x="1143890" y="528948"/>
                  <a:pt x="1142955" y="527364"/>
                  <a:pt x="1142023" y="527364"/>
                </a:cubicBezTo>
                <a:cubicBezTo>
                  <a:pt x="1142023" y="526573"/>
                  <a:pt x="1141087" y="525783"/>
                  <a:pt x="1141087" y="524993"/>
                </a:cubicBezTo>
                <a:lnTo>
                  <a:pt x="1142955" y="524199"/>
                </a:lnTo>
                <a:cubicBezTo>
                  <a:pt x="1142955" y="523409"/>
                  <a:pt x="1141087" y="522618"/>
                  <a:pt x="1141087" y="521828"/>
                </a:cubicBezTo>
                <a:cubicBezTo>
                  <a:pt x="1141087" y="521828"/>
                  <a:pt x="1140152" y="521037"/>
                  <a:pt x="1140152" y="520247"/>
                </a:cubicBezTo>
                <a:cubicBezTo>
                  <a:pt x="1139217" y="519453"/>
                  <a:pt x="1138281" y="519453"/>
                  <a:pt x="1138281" y="518663"/>
                </a:cubicBezTo>
                <a:cubicBezTo>
                  <a:pt x="1138281" y="519453"/>
                  <a:pt x="1136414" y="519453"/>
                  <a:pt x="1136414" y="520247"/>
                </a:cubicBezTo>
                <a:lnTo>
                  <a:pt x="1137346" y="521828"/>
                </a:lnTo>
                <a:cubicBezTo>
                  <a:pt x="1138281" y="521828"/>
                  <a:pt x="1139217" y="523409"/>
                  <a:pt x="1139217" y="523409"/>
                </a:cubicBezTo>
                <a:cubicBezTo>
                  <a:pt x="1139217" y="524199"/>
                  <a:pt x="1137346" y="524199"/>
                  <a:pt x="1137346" y="524993"/>
                </a:cubicBezTo>
                <a:cubicBezTo>
                  <a:pt x="1137346" y="525783"/>
                  <a:pt x="1138281" y="525783"/>
                  <a:pt x="1139217" y="526573"/>
                </a:cubicBezTo>
                <a:cubicBezTo>
                  <a:pt x="1139217" y="527364"/>
                  <a:pt x="1136414" y="527364"/>
                  <a:pt x="1136414" y="528154"/>
                </a:cubicBezTo>
                <a:lnTo>
                  <a:pt x="1138281" y="529738"/>
                </a:lnTo>
                <a:cubicBezTo>
                  <a:pt x="1137346" y="530529"/>
                  <a:pt x="1136414" y="530529"/>
                  <a:pt x="1136414" y="531319"/>
                </a:cubicBezTo>
                <a:cubicBezTo>
                  <a:pt x="1135479" y="531319"/>
                  <a:pt x="1134544" y="532109"/>
                  <a:pt x="1134544" y="532109"/>
                </a:cubicBezTo>
                <a:cubicBezTo>
                  <a:pt x="1133608" y="532109"/>
                  <a:pt x="1132673" y="530529"/>
                  <a:pt x="1132673" y="530529"/>
                </a:cubicBezTo>
                <a:lnTo>
                  <a:pt x="1130806" y="532109"/>
                </a:lnTo>
                <a:lnTo>
                  <a:pt x="1131738" y="533693"/>
                </a:lnTo>
                <a:cubicBezTo>
                  <a:pt x="1132673" y="534484"/>
                  <a:pt x="1132673" y="535274"/>
                  <a:pt x="1133608" y="535274"/>
                </a:cubicBezTo>
                <a:cubicBezTo>
                  <a:pt x="1133608" y="536065"/>
                  <a:pt x="1135479" y="536855"/>
                  <a:pt x="1135479" y="537649"/>
                </a:cubicBezTo>
                <a:cubicBezTo>
                  <a:pt x="1135479" y="537649"/>
                  <a:pt x="1133608" y="538439"/>
                  <a:pt x="1132673" y="538439"/>
                </a:cubicBezTo>
                <a:cubicBezTo>
                  <a:pt x="1132673" y="539229"/>
                  <a:pt x="1134544" y="540020"/>
                  <a:pt x="1134544" y="540020"/>
                </a:cubicBezTo>
                <a:cubicBezTo>
                  <a:pt x="1134544" y="540810"/>
                  <a:pt x="1132673" y="540810"/>
                  <a:pt x="1132673" y="541601"/>
                </a:cubicBezTo>
                <a:cubicBezTo>
                  <a:pt x="1132673" y="541601"/>
                  <a:pt x="1130806" y="540810"/>
                  <a:pt x="1130806" y="540020"/>
                </a:cubicBezTo>
                <a:cubicBezTo>
                  <a:pt x="1130806" y="539229"/>
                  <a:pt x="1129870" y="538439"/>
                  <a:pt x="1129870" y="538439"/>
                </a:cubicBezTo>
                <a:cubicBezTo>
                  <a:pt x="1128935" y="537649"/>
                  <a:pt x="1128000" y="536855"/>
                  <a:pt x="1128000" y="536065"/>
                </a:cubicBezTo>
                <a:lnTo>
                  <a:pt x="1129870" y="535274"/>
                </a:lnTo>
                <a:cubicBezTo>
                  <a:pt x="1129870" y="534484"/>
                  <a:pt x="1128935" y="533693"/>
                  <a:pt x="1128000" y="533693"/>
                </a:cubicBezTo>
                <a:cubicBezTo>
                  <a:pt x="1128000" y="532900"/>
                  <a:pt x="1127065" y="532109"/>
                  <a:pt x="1127065" y="531319"/>
                </a:cubicBezTo>
                <a:cubicBezTo>
                  <a:pt x="1126132" y="532109"/>
                  <a:pt x="1125197" y="532109"/>
                  <a:pt x="1124262" y="532900"/>
                </a:cubicBezTo>
                <a:cubicBezTo>
                  <a:pt x="1124262" y="532900"/>
                  <a:pt x="1122395" y="533693"/>
                  <a:pt x="1122395" y="534484"/>
                </a:cubicBezTo>
                <a:lnTo>
                  <a:pt x="1124262" y="536065"/>
                </a:lnTo>
                <a:cubicBezTo>
                  <a:pt x="1123327" y="536065"/>
                  <a:pt x="1122395" y="537649"/>
                  <a:pt x="1122395" y="537649"/>
                </a:cubicBezTo>
                <a:cubicBezTo>
                  <a:pt x="1121459" y="537649"/>
                  <a:pt x="1120524" y="536065"/>
                  <a:pt x="1120524" y="535274"/>
                </a:cubicBezTo>
                <a:cubicBezTo>
                  <a:pt x="1119589" y="535274"/>
                  <a:pt x="1119589" y="534484"/>
                  <a:pt x="1118653" y="533693"/>
                </a:cubicBezTo>
                <a:lnTo>
                  <a:pt x="1117718" y="532109"/>
                </a:lnTo>
                <a:cubicBezTo>
                  <a:pt x="1117718" y="532109"/>
                  <a:pt x="1118653" y="531319"/>
                  <a:pt x="1119589" y="530529"/>
                </a:cubicBezTo>
                <a:lnTo>
                  <a:pt x="1120524" y="532109"/>
                </a:lnTo>
                <a:cubicBezTo>
                  <a:pt x="1121459" y="532900"/>
                  <a:pt x="1123327" y="531319"/>
                  <a:pt x="1123327" y="531319"/>
                </a:cubicBezTo>
                <a:lnTo>
                  <a:pt x="1121459" y="529738"/>
                </a:lnTo>
                <a:cubicBezTo>
                  <a:pt x="1121459" y="528948"/>
                  <a:pt x="1119589" y="530529"/>
                  <a:pt x="1119589" y="530529"/>
                </a:cubicBezTo>
                <a:cubicBezTo>
                  <a:pt x="1118653" y="530529"/>
                  <a:pt x="1118653" y="528948"/>
                  <a:pt x="1117718" y="528948"/>
                </a:cubicBezTo>
                <a:cubicBezTo>
                  <a:pt x="1116786" y="529738"/>
                  <a:pt x="1116786" y="529738"/>
                  <a:pt x="1115851" y="530529"/>
                </a:cubicBezTo>
                <a:cubicBezTo>
                  <a:pt x="1114916" y="530529"/>
                  <a:pt x="1113980" y="531319"/>
                  <a:pt x="1113980" y="531319"/>
                </a:cubicBezTo>
                <a:cubicBezTo>
                  <a:pt x="1113045" y="532109"/>
                  <a:pt x="1114916" y="532900"/>
                  <a:pt x="1114916" y="533693"/>
                </a:cubicBezTo>
                <a:lnTo>
                  <a:pt x="1113045" y="534484"/>
                </a:lnTo>
                <a:cubicBezTo>
                  <a:pt x="1112113" y="535274"/>
                  <a:pt x="1112113" y="535274"/>
                  <a:pt x="1111178" y="536065"/>
                </a:cubicBezTo>
                <a:cubicBezTo>
                  <a:pt x="1110242" y="536065"/>
                  <a:pt x="1110242" y="534484"/>
                  <a:pt x="1109307" y="534484"/>
                </a:cubicBezTo>
                <a:lnTo>
                  <a:pt x="1107437" y="536065"/>
                </a:lnTo>
                <a:cubicBezTo>
                  <a:pt x="1106504" y="535274"/>
                  <a:pt x="1106504" y="534484"/>
                  <a:pt x="1105569" y="533693"/>
                </a:cubicBezTo>
                <a:cubicBezTo>
                  <a:pt x="1105569" y="533693"/>
                  <a:pt x="1104634" y="532900"/>
                  <a:pt x="1104634" y="532109"/>
                </a:cubicBezTo>
                <a:cubicBezTo>
                  <a:pt x="1103699" y="531319"/>
                  <a:pt x="1102763" y="531319"/>
                  <a:pt x="1102763" y="530529"/>
                </a:cubicBezTo>
                <a:cubicBezTo>
                  <a:pt x="1101828" y="529738"/>
                  <a:pt x="1101828" y="528948"/>
                  <a:pt x="1100896" y="528948"/>
                </a:cubicBezTo>
                <a:cubicBezTo>
                  <a:pt x="1100896" y="528154"/>
                  <a:pt x="1099025" y="529738"/>
                  <a:pt x="1099025" y="529738"/>
                </a:cubicBezTo>
                <a:cubicBezTo>
                  <a:pt x="1098090" y="529738"/>
                  <a:pt x="1098090" y="528154"/>
                  <a:pt x="1097155" y="528154"/>
                </a:cubicBezTo>
                <a:cubicBezTo>
                  <a:pt x="1097155" y="528154"/>
                  <a:pt x="1096223" y="529738"/>
                  <a:pt x="1095288" y="529738"/>
                </a:cubicBezTo>
                <a:lnTo>
                  <a:pt x="1093417" y="528154"/>
                </a:lnTo>
                <a:cubicBezTo>
                  <a:pt x="1093417" y="527364"/>
                  <a:pt x="1092485" y="526573"/>
                  <a:pt x="1092485" y="525783"/>
                </a:cubicBezTo>
                <a:cubicBezTo>
                  <a:pt x="1090614" y="526573"/>
                  <a:pt x="1089679" y="528154"/>
                  <a:pt x="1087809" y="528948"/>
                </a:cubicBezTo>
                <a:cubicBezTo>
                  <a:pt x="1088744" y="528948"/>
                  <a:pt x="1088744" y="529738"/>
                  <a:pt x="1089679" y="530529"/>
                </a:cubicBezTo>
                <a:cubicBezTo>
                  <a:pt x="1089679" y="531319"/>
                  <a:pt x="1090614" y="531319"/>
                  <a:pt x="1090614" y="532109"/>
                </a:cubicBezTo>
                <a:cubicBezTo>
                  <a:pt x="1091550" y="532900"/>
                  <a:pt x="1092485" y="533693"/>
                  <a:pt x="1092485" y="533693"/>
                </a:cubicBezTo>
                <a:cubicBezTo>
                  <a:pt x="1092485" y="534484"/>
                  <a:pt x="1093417" y="536065"/>
                  <a:pt x="1094352" y="536065"/>
                </a:cubicBezTo>
                <a:cubicBezTo>
                  <a:pt x="1093417" y="536065"/>
                  <a:pt x="1092485" y="536855"/>
                  <a:pt x="1092485" y="536855"/>
                </a:cubicBezTo>
                <a:cubicBezTo>
                  <a:pt x="1091550" y="537649"/>
                  <a:pt x="1090614" y="538439"/>
                  <a:pt x="1089679" y="538439"/>
                </a:cubicBezTo>
                <a:lnTo>
                  <a:pt x="1088744" y="536855"/>
                </a:lnTo>
                <a:cubicBezTo>
                  <a:pt x="1087809" y="536065"/>
                  <a:pt x="1087809" y="535274"/>
                  <a:pt x="1086876" y="535274"/>
                </a:cubicBezTo>
                <a:cubicBezTo>
                  <a:pt x="1086876" y="534484"/>
                  <a:pt x="1085006" y="536065"/>
                  <a:pt x="1085006" y="536065"/>
                </a:cubicBezTo>
                <a:cubicBezTo>
                  <a:pt x="1084071" y="536065"/>
                  <a:pt x="1084071" y="534484"/>
                  <a:pt x="1083135" y="534484"/>
                </a:cubicBezTo>
                <a:lnTo>
                  <a:pt x="1081268" y="536065"/>
                </a:lnTo>
                <a:cubicBezTo>
                  <a:pt x="1080333" y="535274"/>
                  <a:pt x="1080333" y="534484"/>
                  <a:pt x="1079397" y="534484"/>
                </a:cubicBezTo>
                <a:cubicBezTo>
                  <a:pt x="1079397" y="533693"/>
                  <a:pt x="1078462" y="532900"/>
                  <a:pt x="1077527" y="532109"/>
                </a:cubicBezTo>
                <a:cubicBezTo>
                  <a:pt x="1077527" y="532109"/>
                  <a:pt x="1076595" y="531319"/>
                  <a:pt x="1076595" y="530529"/>
                </a:cubicBezTo>
                <a:cubicBezTo>
                  <a:pt x="1075660" y="529738"/>
                  <a:pt x="1075660" y="528948"/>
                  <a:pt x="1074724" y="528948"/>
                </a:cubicBezTo>
                <a:lnTo>
                  <a:pt x="1072854" y="530529"/>
                </a:lnTo>
                <a:cubicBezTo>
                  <a:pt x="1071922" y="530529"/>
                  <a:pt x="1070986" y="531319"/>
                  <a:pt x="1070986" y="531319"/>
                </a:cubicBezTo>
                <a:cubicBezTo>
                  <a:pt x="1070051" y="531319"/>
                  <a:pt x="1069116" y="529738"/>
                  <a:pt x="1069116" y="529738"/>
                </a:cubicBezTo>
                <a:cubicBezTo>
                  <a:pt x="1068181" y="529738"/>
                  <a:pt x="1067248" y="530529"/>
                  <a:pt x="1067248" y="531319"/>
                </a:cubicBezTo>
                <a:cubicBezTo>
                  <a:pt x="1066313" y="531319"/>
                  <a:pt x="1068181" y="532900"/>
                  <a:pt x="1068181" y="532900"/>
                </a:cubicBezTo>
                <a:cubicBezTo>
                  <a:pt x="1068181" y="532900"/>
                  <a:pt x="1066313" y="533693"/>
                  <a:pt x="1066313" y="534484"/>
                </a:cubicBezTo>
                <a:lnTo>
                  <a:pt x="1064443" y="535274"/>
                </a:lnTo>
                <a:cubicBezTo>
                  <a:pt x="1064443" y="536065"/>
                  <a:pt x="1066313" y="536855"/>
                  <a:pt x="1066313" y="537649"/>
                </a:cubicBezTo>
                <a:cubicBezTo>
                  <a:pt x="1065378" y="537649"/>
                  <a:pt x="1064443" y="538439"/>
                  <a:pt x="1063507" y="538439"/>
                </a:cubicBezTo>
                <a:cubicBezTo>
                  <a:pt x="1063507" y="539229"/>
                  <a:pt x="1062575" y="539229"/>
                  <a:pt x="1061640" y="540020"/>
                </a:cubicBezTo>
                <a:cubicBezTo>
                  <a:pt x="1060705" y="540810"/>
                  <a:pt x="1060705" y="540810"/>
                  <a:pt x="1059769" y="541601"/>
                </a:cubicBezTo>
                <a:cubicBezTo>
                  <a:pt x="1058834" y="540810"/>
                  <a:pt x="1058834" y="540020"/>
                  <a:pt x="1057899" y="539229"/>
                </a:cubicBezTo>
                <a:lnTo>
                  <a:pt x="1056032" y="540810"/>
                </a:lnTo>
                <a:cubicBezTo>
                  <a:pt x="1055096" y="540810"/>
                  <a:pt x="1055096" y="540020"/>
                  <a:pt x="1054161" y="539229"/>
                </a:cubicBezTo>
                <a:cubicBezTo>
                  <a:pt x="1054161" y="538439"/>
                  <a:pt x="1053226" y="537649"/>
                  <a:pt x="1053226" y="537649"/>
                </a:cubicBezTo>
                <a:cubicBezTo>
                  <a:pt x="1052294" y="536855"/>
                  <a:pt x="1055096" y="536065"/>
                  <a:pt x="1055096" y="536065"/>
                </a:cubicBezTo>
                <a:cubicBezTo>
                  <a:pt x="1055096" y="535274"/>
                  <a:pt x="1053226" y="534484"/>
                  <a:pt x="1053226" y="534484"/>
                </a:cubicBezTo>
                <a:cubicBezTo>
                  <a:pt x="1053226" y="533693"/>
                  <a:pt x="1052294" y="532900"/>
                  <a:pt x="1051358" y="532900"/>
                </a:cubicBezTo>
                <a:cubicBezTo>
                  <a:pt x="1051358" y="532109"/>
                  <a:pt x="1050423" y="531319"/>
                  <a:pt x="1050423" y="530529"/>
                </a:cubicBezTo>
                <a:lnTo>
                  <a:pt x="1052294" y="529738"/>
                </a:lnTo>
                <a:cubicBezTo>
                  <a:pt x="1052294" y="528948"/>
                  <a:pt x="1050423" y="528154"/>
                  <a:pt x="1050423" y="527364"/>
                </a:cubicBezTo>
                <a:lnTo>
                  <a:pt x="1048553" y="528948"/>
                </a:lnTo>
                <a:lnTo>
                  <a:pt x="1050423" y="530529"/>
                </a:lnTo>
                <a:cubicBezTo>
                  <a:pt x="1049488" y="531319"/>
                  <a:pt x="1048553" y="532109"/>
                  <a:pt x="1047617" y="532109"/>
                </a:cubicBezTo>
                <a:cubicBezTo>
                  <a:pt x="1047617" y="532109"/>
                  <a:pt x="1046685" y="533693"/>
                  <a:pt x="1045750" y="533693"/>
                </a:cubicBezTo>
                <a:cubicBezTo>
                  <a:pt x="1045750" y="533693"/>
                  <a:pt x="1044815" y="532109"/>
                  <a:pt x="1043879" y="531319"/>
                </a:cubicBezTo>
                <a:cubicBezTo>
                  <a:pt x="1043879" y="531319"/>
                  <a:pt x="1042944" y="530529"/>
                  <a:pt x="1042944" y="529738"/>
                </a:cubicBezTo>
                <a:cubicBezTo>
                  <a:pt x="1042012" y="529738"/>
                  <a:pt x="1042012" y="528948"/>
                  <a:pt x="1041077" y="528154"/>
                </a:cubicBezTo>
                <a:cubicBezTo>
                  <a:pt x="1041077" y="528154"/>
                  <a:pt x="1040142" y="526573"/>
                  <a:pt x="1039206" y="526573"/>
                </a:cubicBezTo>
                <a:cubicBezTo>
                  <a:pt x="1039206" y="526573"/>
                  <a:pt x="1038271" y="527364"/>
                  <a:pt x="1037339" y="527364"/>
                </a:cubicBezTo>
                <a:cubicBezTo>
                  <a:pt x="1036404" y="528154"/>
                  <a:pt x="1036404" y="528948"/>
                  <a:pt x="1035468" y="528948"/>
                </a:cubicBezTo>
                <a:cubicBezTo>
                  <a:pt x="1035468" y="529738"/>
                  <a:pt x="1037339" y="530529"/>
                  <a:pt x="1037339" y="530529"/>
                </a:cubicBezTo>
                <a:cubicBezTo>
                  <a:pt x="1037339" y="531319"/>
                  <a:pt x="1034533" y="532109"/>
                  <a:pt x="1034533" y="532109"/>
                </a:cubicBezTo>
                <a:lnTo>
                  <a:pt x="1036404" y="533693"/>
                </a:lnTo>
                <a:lnTo>
                  <a:pt x="1034533" y="535274"/>
                </a:lnTo>
                <a:cubicBezTo>
                  <a:pt x="1033598" y="535274"/>
                  <a:pt x="1033598" y="533693"/>
                  <a:pt x="1032666" y="533693"/>
                </a:cubicBezTo>
                <a:cubicBezTo>
                  <a:pt x="1031730" y="532900"/>
                  <a:pt x="1031730" y="532109"/>
                  <a:pt x="1030795" y="532109"/>
                </a:cubicBezTo>
                <a:cubicBezTo>
                  <a:pt x="1030795" y="531319"/>
                  <a:pt x="1029860" y="530529"/>
                  <a:pt x="1029860" y="529738"/>
                </a:cubicBezTo>
                <a:cubicBezTo>
                  <a:pt x="1027993" y="531319"/>
                  <a:pt x="1027057" y="532109"/>
                  <a:pt x="1025187" y="532900"/>
                </a:cubicBezTo>
                <a:cubicBezTo>
                  <a:pt x="1025187" y="532109"/>
                  <a:pt x="1024251" y="531319"/>
                  <a:pt x="1024251" y="531319"/>
                </a:cubicBezTo>
                <a:cubicBezTo>
                  <a:pt x="1023316" y="530529"/>
                  <a:pt x="1022384" y="529738"/>
                  <a:pt x="1022384" y="528948"/>
                </a:cubicBezTo>
                <a:lnTo>
                  <a:pt x="1024251" y="528154"/>
                </a:lnTo>
                <a:cubicBezTo>
                  <a:pt x="1024251" y="527364"/>
                  <a:pt x="1026122" y="526573"/>
                  <a:pt x="1026122" y="526573"/>
                </a:cubicBezTo>
                <a:lnTo>
                  <a:pt x="1025187" y="524993"/>
                </a:lnTo>
                <a:cubicBezTo>
                  <a:pt x="1023316" y="523409"/>
                  <a:pt x="1022384" y="522618"/>
                  <a:pt x="1021449" y="521037"/>
                </a:cubicBezTo>
                <a:cubicBezTo>
                  <a:pt x="1021449" y="521828"/>
                  <a:pt x="1019578" y="521828"/>
                  <a:pt x="1019578" y="522618"/>
                </a:cubicBezTo>
                <a:cubicBezTo>
                  <a:pt x="1019578" y="522618"/>
                  <a:pt x="1020514" y="524199"/>
                  <a:pt x="1021449" y="524199"/>
                </a:cubicBezTo>
                <a:cubicBezTo>
                  <a:pt x="1021449" y="524993"/>
                  <a:pt x="1022384" y="525783"/>
                  <a:pt x="1022384" y="525783"/>
                </a:cubicBezTo>
                <a:cubicBezTo>
                  <a:pt x="1022384" y="526573"/>
                  <a:pt x="1020514" y="527364"/>
                  <a:pt x="1020514" y="527364"/>
                </a:cubicBezTo>
                <a:cubicBezTo>
                  <a:pt x="1020514" y="528154"/>
                  <a:pt x="1022384" y="528948"/>
                  <a:pt x="1022384" y="528948"/>
                </a:cubicBezTo>
                <a:cubicBezTo>
                  <a:pt x="1022384" y="529738"/>
                  <a:pt x="1020514" y="530529"/>
                  <a:pt x="1020514" y="530529"/>
                </a:cubicBezTo>
                <a:cubicBezTo>
                  <a:pt x="1019578" y="530529"/>
                  <a:pt x="1017708" y="531319"/>
                  <a:pt x="1017708" y="532109"/>
                </a:cubicBezTo>
                <a:lnTo>
                  <a:pt x="1019578" y="533693"/>
                </a:lnTo>
                <a:cubicBezTo>
                  <a:pt x="1020514" y="534484"/>
                  <a:pt x="1020514" y="534484"/>
                  <a:pt x="1021449" y="535274"/>
                </a:cubicBezTo>
                <a:cubicBezTo>
                  <a:pt x="1019578" y="536065"/>
                  <a:pt x="1018643" y="536855"/>
                  <a:pt x="1016776" y="538439"/>
                </a:cubicBezTo>
                <a:cubicBezTo>
                  <a:pt x="1016776" y="537649"/>
                  <a:pt x="1015840" y="536855"/>
                  <a:pt x="1015840" y="536065"/>
                </a:cubicBezTo>
                <a:cubicBezTo>
                  <a:pt x="1014905" y="536065"/>
                  <a:pt x="1013970" y="535274"/>
                  <a:pt x="1013970" y="534484"/>
                </a:cubicBezTo>
                <a:cubicBezTo>
                  <a:pt x="1013970" y="534484"/>
                  <a:pt x="1015840" y="533693"/>
                  <a:pt x="1015840" y="532900"/>
                </a:cubicBezTo>
                <a:cubicBezTo>
                  <a:pt x="1015840" y="532900"/>
                  <a:pt x="1014905" y="531319"/>
                  <a:pt x="1013970" y="531319"/>
                </a:cubicBezTo>
                <a:cubicBezTo>
                  <a:pt x="1013970" y="531319"/>
                  <a:pt x="1013035" y="532900"/>
                  <a:pt x="1012102" y="532900"/>
                </a:cubicBezTo>
                <a:lnTo>
                  <a:pt x="1011167" y="531319"/>
                </a:lnTo>
                <a:cubicBezTo>
                  <a:pt x="1010232" y="531319"/>
                  <a:pt x="1009297" y="532109"/>
                  <a:pt x="1008361" y="532109"/>
                </a:cubicBezTo>
                <a:cubicBezTo>
                  <a:pt x="1008361" y="532900"/>
                  <a:pt x="1007429" y="533693"/>
                  <a:pt x="1006494" y="533693"/>
                </a:cubicBezTo>
                <a:cubicBezTo>
                  <a:pt x="1005559" y="534484"/>
                  <a:pt x="1005559" y="534484"/>
                  <a:pt x="1004623" y="535274"/>
                </a:cubicBezTo>
                <a:cubicBezTo>
                  <a:pt x="1003688" y="535274"/>
                  <a:pt x="1002756" y="536065"/>
                  <a:pt x="1002756" y="536065"/>
                </a:cubicBezTo>
                <a:cubicBezTo>
                  <a:pt x="1001821" y="536855"/>
                  <a:pt x="1000886" y="534484"/>
                  <a:pt x="1000886" y="534484"/>
                </a:cubicBezTo>
                <a:cubicBezTo>
                  <a:pt x="999950" y="534484"/>
                  <a:pt x="999015" y="536065"/>
                  <a:pt x="999015" y="536065"/>
                </a:cubicBezTo>
                <a:cubicBezTo>
                  <a:pt x="998083" y="536065"/>
                  <a:pt x="997148" y="537649"/>
                  <a:pt x="996212" y="537649"/>
                </a:cubicBezTo>
                <a:cubicBezTo>
                  <a:pt x="996212" y="537649"/>
                  <a:pt x="995277" y="536065"/>
                  <a:pt x="995277" y="535274"/>
                </a:cubicBezTo>
                <a:lnTo>
                  <a:pt x="997148" y="534484"/>
                </a:lnTo>
                <a:cubicBezTo>
                  <a:pt x="997148" y="533693"/>
                  <a:pt x="995277" y="532900"/>
                  <a:pt x="995277" y="532109"/>
                </a:cubicBezTo>
                <a:lnTo>
                  <a:pt x="997148" y="531319"/>
                </a:lnTo>
                <a:cubicBezTo>
                  <a:pt x="998083" y="530529"/>
                  <a:pt x="996212" y="529738"/>
                  <a:pt x="996212" y="529738"/>
                </a:cubicBezTo>
                <a:cubicBezTo>
                  <a:pt x="996212" y="528948"/>
                  <a:pt x="998083" y="528154"/>
                  <a:pt x="998083" y="528154"/>
                </a:cubicBezTo>
                <a:cubicBezTo>
                  <a:pt x="998083" y="527364"/>
                  <a:pt x="997148" y="526573"/>
                  <a:pt x="996212" y="526573"/>
                </a:cubicBezTo>
                <a:cubicBezTo>
                  <a:pt x="996212" y="525783"/>
                  <a:pt x="995277" y="524993"/>
                  <a:pt x="995277" y="524199"/>
                </a:cubicBezTo>
                <a:cubicBezTo>
                  <a:pt x="994342" y="524199"/>
                  <a:pt x="993407" y="523409"/>
                  <a:pt x="993407" y="522618"/>
                </a:cubicBezTo>
                <a:cubicBezTo>
                  <a:pt x="993407" y="523409"/>
                  <a:pt x="991539" y="523409"/>
                  <a:pt x="991539" y="524199"/>
                </a:cubicBezTo>
                <a:cubicBezTo>
                  <a:pt x="991539" y="524199"/>
                  <a:pt x="992474" y="524993"/>
                  <a:pt x="992474" y="525783"/>
                </a:cubicBezTo>
                <a:cubicBezTo>
                  <a:pt x="992474" y="526573"/>
                  <a:pt x="990604" y="526573"/>
                  <a:pt x="990604" y="527364"/>
                </a:cubicBezTo>
                <a:cubicBezTo>
                  <a:pt x="990604" y="527364"/>
                  <a:pt x="992474" y="528154"/>
                  <a:pt x="992474" y="528948"/>
                </a:cubicBezTo>
                <a:cubicBezTo>
                  <a:pt x="992474" y="529738"/>
                  <a:pt x="990604" y="529738"/>
                  <a:pt x="990604" y="530529"/>
                </a:cubicBezTo>
                <a:cubicBezTo>
                  <a:pt x="990604" y="530529"/>
                  <a:pt x="991539" y="531319"/>
                  <a:pt x="991539" y="532109"/>
                </a:cubicBezTo>
                <a:cubicBezTo>
                  <a:pt x="991539" y="532109"/>
                  <a:pt x="989669" y="532900"/>
                  <a:pt x="989669" y="533693"/>
                </a:cubicBezTo>
                <a:cubicBezTo>
                  <a:pt x="989669" y="533693"/>
                  <a:pt x="990604" y="534484"/>
                  <a:pt x="991539" y="535274"/>
                </a:cubicBezTo>
                <a:cubicBezTo>
                  <a:pt x="991539" y="535274"/>
                  <a:pt x="993407" y="536855"/>
                  <a:pt x="992474" y="536855"/>
                </a:cubicBezTo>
                <a:cubicBezTo>
                  <a:pt x="992474" y="537649"/>
                  <a:pt x="991539" y="538439"/>
                  <a:pt x="990604" y="538439"/>
                </a:cubicBezTo>
                <a:lnTo>
                  <a:pt x="989669" y="536855"/>
                </a:lnTo>
                <a:cubicBezTo>
                  <a:pt x="988733" y="536065"/>
                  <a:pt x="987801" y="534484"/>
                  <a:pt x="987801" y="534484"/>
                </a:cubicBezTo>
                <a:cubicBezTo>
                  <a:pt x="986866" y="534484"/>
                  <a:pt x="985931" y="536065"/>
                  <a:pt x="985931" y="536065"/>
                </a:cubicBezTo>
                <a:cubicBezTo>
                  <a:pt x="984996" y="536065"/>
                  <a:pt x="984060" y="537649"/>
                  <a:pt x="983125" y="537649"/>
                </a:cubicBezTo>
                <a:lnTo>
                  <a:pt x="982193" y="536065"/>
                </a:lnTo>
                <a:cubicBezTo>
                  <a:pt x="981258" y="535274"/>
                  <a:pt x="980322" y="533693"/>
                  <a:pt x="980322" y="533693"/>
                </a:cubicBezTo>
                <a:cubicBezTo>
                  <a:pt x="979387" y="533693"/>
                  <a:pt x="978455" y="535274"/>
                  <a:pt x="978455" y="535274"/>
                </a:cubicBezTo>
                <a:cubicBezTo>
                  <a:pt x="977520" y="535274"/>
                  <a:pt x="976584" y="536065"/>
                  <a:pt x="976584" y="536855"/>
                </a:cubicBezTo>
                <a:cubicBezTo>
                  <a:pt x="975649" y="536855"/>
                  <a:pt x="974714" y="537649"/>
                  <a:pt x="973779" y="537649"/>
                </a:cubicBezTo>
                <a:cubicBezTo>
                  <a:pt x="973779" y="538439"/>
                  <a:pt x="972846" y="539229"/>
                  <a:pt x="971911" y="539229"/>
                </a:cubicBezTo>
                <a:cubicBezTo>
                  <a:pt x="971911" y="539229"/>
                  <a:pt x="970976" y="537649"/>
                  <a:pt x="970041" y="537649"/>
                </a:cubicBezTo>
                <a:cubicBezTo>
                  <a:pt x="970041" y="537649"/>
                  <a:pt x="971911" y="536065"/>
                  <a:pt x="972846" y="536065"/>
                </a:cubicBezTo>
                <a:cubicBezTo>
                  <a:pt x="972846" y="536065"/>
                  <a:pt x="974714" y="535274"/>
                  <a:pt x="974714" y="534484"/>
                </a:cubicBezTo>
                <a:cubicBezTo>
                  <a:pt x="974714" y="534484"/>
                  <a:pt x="972846" y="533693"/>
                  <a:pt x="972846" y="532900"/>
                </a:cubicBezTo>
                <a:cubicBezTo>
                  <a:pt x="972846" y="532900"/>
                  <a:pt x="971911" y="532109"/>
                  <a:pt x="970976" y="531319"/>
                </a:cubicBezTo>
                <a:cubicBezTo>
                  <a:pt x="970976" y="530529"/>
                  <a:pt x="970041" y="530529"/>
                  <a:pt x="970041" y="529738"/>
                </a:cubicBezTo>
                <a:cubicBezTo>
                  <a:pt x="969105" y="528948"/>
                  <a:pt x="969105" y="528154"/>
                  <a:pt x="968173" y="528154"/>
                </a:cubicBezTo>
                <a:cubicBezTo>
                  <a:pt x="968173" y="527364"/>
                  <a:pt x="967238" y="526573"/>
                  <a:pt x="966303" y="525783"/>
                </a:cubicBezTo>
                <a:lnTo>
                  <a:pt x="964432" y="527364"/>
                </a:lnTo>
                <a:cubicBezTo>
                  <a:pt x="963497" y="527364"/>
                  <a:pt x="963497" y="525783"/>
                  <a:pt x="962565" y="525783"/>
                </a:cubicBezTo>
                <a:cubicBezTo>
                  <a:pt x="961630" y="526573"/>
                  <a:pt x="959759" y="527364"/>
                  <a:pt x="958824" y="528154"/>
                </a:cubicBezTo>
                <a:cubicBezTo>
                  <a:pt x="959759" y="528154"/>
                  <a:pt x="959759" y="529738"/>
                  <a:pt x="960694" y="529738"/>
                </a:cubicBezTo>
                <a:cubicBezTo>
                  <a:pt x="960694" y="529738"/>
                  <a:pt x="961630" y="528948"/>
                  <a:pt x="962565" y="528948"/>
                </a:cubicBezTo>
                <a:cubicBezTo>
                  <a:pt x="962565" y="528948"/>
                  <a:pt x="963497" y="529738"/>
                  <a:pt x="964432" y="530529"/>
                </a:cubicBezTo>
                <a:lnTo>
                  <a:pt x="965368" y="532109"/>
                </a:lnTo>
                <a:lnTo>
                  <a:pt x="963497" y="533693"/>
                </a:lnTo>
                <a:cubicBezTo>
                  <a:pt x="962565" y="533693"/>
                  <a:pt x="962565" y="534484"/>
                  <a:pt x="961630" y="535274"/>
                </a:cubicBezTo>
                <a:cubicBezTo>
                  <a:pt x="960694" y="535274"/>
                  <a:pt x="959759" y="536065"/>
                  <a:pt x="959759" y="536065"/>
                </a:cubicBezTo>
                <a:cubicBezTo>
                  <a:pt x="958824" y="536855"/>
                  <a:pt x="957892" y="536855"/>
                  <a:pt x="956956" y="537649"/>
                </a:cubicBezTo>
                <a:cubicBezTo>
                  <a:pt x="956956" y="537649"/>
                  <a:pt x="955086" y="538439"/>
                  <a:pt x="955086" y="539229"/>
                </a:cubicBezTo>
                <a:cubicBezTo>
                  <a:pt x="955086" y="539229"/>
                  <a:pt x="956956" y="540020"/>
                  <a:pt x="956956" y="540810"/>
                </a:cubicBezTo>
                <a:cubicBezTo>
                  <a:pt x="955086" y="541601"/>
                  <a:pt x="954151" y="542394"/>
                  <a:pt x="952283" y="543185"/>
                </a:cubicBezTo>
                <a:cubicBezTo>
                  <a:pt x="952283" y="543185"/>
                  <a:pt x="951348" y="542394"/>
                  <a:pt x="951348" y="541601"/>
                </a:cubicBezTo>
                <a:cubicBezTo>
                  <a:pt x="950413" y="541601"/>
                  <a:pt x="949477" y="540810"/>
                  <a:pt x="949477" y="540020"/>
                </a:cubicBezTo>
                <a:cubicBezTo>
                  <a:pt x="949477" y="540020"/>
                  <a:pt x="951348" y="539229"/>
                  <a:pt x="951348" y="538439"/>
                </a:cubicBezTo>
                <a:cubicBezTo>
                  <a:pt x="951348" y="538439"/>
                  <a:pt x="950413" y="536855"/>
                  <a:pt x="949477" y="536855"/>
                </a:cubicBezTo>
                <a:cubicBezTo>
                  <a:pt x="949477" y="536065"/>
                  <a:pt x="948545" y="535274"/>
                  <a:pt x="948545" y="535274"/>
                </a:cubicBezTo>
                <a:cubicBezTo>
                  <a:pt x="947610" y="534484"/>
                  <a:pt x="947610" y="533693"/>
                  <a:pt x="946675" y="532900"/>
                </a:cubicBezTo>
                <a:cubicBezTo>
                  <a:pt x="945740" y="532109"/>
                  <a:pt x="944804" y="531319"/>
                  <a:pt x="943872" y="529738"/>
                </a:cubicBezTo>
                <a:cubicBezTo>
                  <a:pt x="942937" y="529738"/>
                  <a:pt x="942002" y="531319"/>
                  <a:pt x="941066" y="531319"/>
                </a:cubicBezTo>
                <a:cubicBezTo>
                  <a:pt x="941066" y="531319"/>
                  <a:pt x="940131" y="528948"/>
                  <a:pt x="940131" y="529738"/>
                </a:cubicBezTo>
                <a:cubicBezTo>
                  <a:pt x="939196" y="529738"/>
                  <a:pt x="938264" y="530529"/>
                  <a:pt x="937328" y="530529"/>
                </a:cubicBezTo>
                <a:lnTo>
                  <a:pt x="939196" y="532109"/>
                </a:lnTo>
                <a:cubicBezTo>
                  <a:pt x="939196" y="532900"/>
                  <a:pt x="937328" y="533693"/>
                  <a:pt x="937328" y="533693"/>
                </a:cubicBezTo>
                <a:lnTo>
                  <a:pt x="935458" y="532109"/>
                </a:lnTo>
                <a:cubicBezTo>
                  <a:pt x="935458" y="532109"/>
                  <a:pt x="933587" y="532900"/>
                  <a:pt x="933587" y="533693"/>
                </a:cubicBezTo>
                <a:cubicBezTo>
                  <a:pt x="933587" y="533693"/>
                  <a:pt x="935458" y="534484"/>
                  <a:pt x="935458" y="535274"/>
                </a:cubicBezTo>
                <a:cubicBezTo>
                  <a:pt x="935458" y="535274"/>
                  <a:pt x="933587" y="536065"/>
                  <a:pt x="932655" y="536855"/>
                </a:cubicBezTo>
                <a:cubicBezTo>
                  <a:pt x="931720" y="535274"/>
                  <a:pt x="930785" y="534484"/>
                  <a:pt x="929849" y="532900"/>
                </a:cubicBezTo>
                <a:lnTo>
                  <a:pt x="927982" y="534484"/>
                </a:lnTo>
                <a:cubicBezTo>
                  <a:pt x="927047" y="533693"/>
                  <a:pt x="927047" y="532900"/>
                  <a:pt x="926112" y="532900"/>
                </a:cubicBezTo>
                <a:cubicBezTo>
                  <a:pt x="926112" y="532109"/>
                  <a:pt x="925176" y="531319"/>
                  <a:pt x="924241" y="530529"/>
                </a:cubicBezTo>
                <a:lnTo>
                  <a:pt x="927047" y="529738"/>
                </a:lnTo>
                <a:cubicBezTo>
                  <a:pt x="927047" y="528948"/>
                  <a:pt x="925176" y="528154"/>
                  <a:pt x="925176" y="527364"/>
                </a:cubicBezTo>
                <a:cubicBezTo>
                  <a:pt x="924241" y="527364"/>
                  <a:pt x="924241" y="526573"/>
                  <a:pt x="923309" y="525783"/>
                </a:cubicBezTo>
                <a:cubicBezTo>
                  <a:pt x="923309" y="524993"/>
                  <a:pt x="922374" y="524993"/>
                  <a:pt x="922374" y="524199"/>
                </a:cubicBezTo>
                <a:cubicBezTo>
                  <a:pt x="921438" y="523409"/>
                  <a:pt x="920503" y="522618"/>
                  <a:pt x="920503" y="522618"/>
                </a:cubicBezTo>
                <a:cubicBezTo>
                  <a:pt x="920503" y="521828"/>
                  <a:pt x="918636" y="521037"/>
                  <a:pt x="918636" y="520247"/>
                </a:cubicBezTo>
                <a:cubicBezTo>
                  <a:pt x="917700" y="520247"/>
                  <a:pt x="917700" y="521828"/>
                  <a:pt x="916765" y="521828"/>
                </a:cubicBezTo>
                <a:cubicBezTo>
                  <a:pt x="916765" y="522618"/>
                  <a:pt x="917700" y="523409"/>
                  <a:pt x="918636" y="523409"/>
                </a:cubicBezTo>
                <a:cubicBezTo>
                  <a:pt x="918636" y="524199"/>
                  <a:pt x="919568" y="524993"/>
                  <a:pt x="919568" y="525783"/>
                </a:cubicBezTo>
                <a:lnTo>
                  <a:pt x="917700" y="526573"/>
                </a:lnTo>
                <a:cubicBezTo>
                  <a:pt x="917700" y="527364"/>
                  <a:pt x="918636" y="528154"/>
                  <a:pt x="919568" y="528948"/>
                </a:cubicBezTo>
                <a:cubicBezTo>
                  <a:pt x="919568" y="528948"/>
                  <a:pt x="920503" y="529738"/>
                  <a:pt x="920503" y="530529"/>
                </a:cubicBezTo>
                <a:cubicBezTo>
                  <a:pt x="921438" y="530529"/>
                  <a:pt x="918636" y="531319"/>
                  <a:pt x="918636" y="532109"/>
                </a:cubicBezTo>
                <a:cubicBezTo>
                  <a:pt x="917700" y="530529"/>
                  <a:pt x="916765" y="529738"/>
                  <a:pt x="915830" y="528154"/>
                </a:cubicBezTo>
                <a:cubicBezTo>
                  <a:pt x="914895" y="527364"/>
                  <a:pt x="914895" y="527364"/>
                  <a:pt x="913963" y="526573"/>
                </a:cubicBezTo>
                <a:cubicBezTo>
                  <a:pt x="913963" y="525783"/>
                  <a:pt x="913027" y="524993"/>
                  <a:pt x="912092" y="524993"/>
                </a:cubicBezTo>
                <a:cubicBezTo>
                  <a:pt x="912092" y="524199"/>
                  <a:pt x="911157" y="523409"/>
                  <a:pt x="911157" y="522618"/>
                </a:cubicBezTo>
                <a:cubicBezTo>
                  <a:pt x="910222" y="522618"/>
                  <a:pt x="909286" y="524199"/>
                  <a:pt x="908354" y="524199"/>
                </a:cubicBezTo>
                <a:cubicBezTo>
                  <a:pt x="909286" y="524993"/>
                  <a:pt x="910222" y="525783"/>
                  <a:pt x="910222" y="525783"/>
                </a:cubicBezTo>
                <a:cubicBezTo>
                  <a:pt x="911157" y="526573"/>
                  <a:pt x="912092" y="527364"/>
                  <a:pt x="912092" y="528154"/>
                </a:cubicBezTo>
                <a:cubicBezTo>
                  <a:pt x="912092" y="528154"/>
                  <a:pt x="913963" y="528948"/>
                  <a:pt x="913963" y="529738"/>
                </a:cubicBezTo>
                <a:lnTo>
                  <a:pt x="911157" y="530529"/>
                </a:lnTo>
                <a:cubicBezTo>
                  <a:pt x="912092" y="531319"/>
                  <a:pt x="913027" y="532109"/>
                  <a:pt x="913027" y="532900"/>
                </a:cubicBezTo>
                <a:cubicBezTo>
                  <a:pt x="913963" y="532900"/>
                  <a:pt x="913963" y="533693"/>
                  <a:pt x="914895" y="534484"/>
                </a:cubicBezTo>
                <a:cubicBezTo>
                  <a:pt x="913963" y="534484"/>
                  <a:pt x="913027" y="536065"/>
                  <a:pt x="913027" y="536065"/>
                </a:cubicBezTo>
                <a:cubicBezTo>
                  <a:pt x="912092" y="536065"/>
                  <a:pt x="911157" y="533693"/>
                  <a:pt x="911157" y="533693"/>
                </a:cubicBezTo>
                <a:lnTo>
                  <a:pt x="909286" y="535274"/>
                </a:lnTo>
                <a:lnTo>
                  <a:pt x="910222" y="536855"/>
                </a:lnTo>
                <a:cubicBezTo>
                  <a:pt x="911157" y="537649"/>
                  <a:pt x="912092" y="538439"/>
                  <a:pt x="912092" y="539229"/>
                </a:cubicBezTo>
                <a:lnTo>
                  <a:pt x="910222" y="540020"/>
                </a:lnTo>
                <a:cubicBezTo>
                  <a:pt x="909286" y="540020"/>
                  <a:pt x="908354" y="538439"/>
                  <a:pt x="908354" y="538439"/>
                </a:cubicBezTo>
                <a:cubicBezTo>
                  <a:pt x="908354" y="537649"/>
                  <a:pt x="907419" y="537649"/>
                  <a:pt x="906484" y="536855"/>
                </a:cubicBezTo>
                <a:cubicBezTo>
                  <a:pt x="906484" y="536065"/>
                  <a:pt x="905548" y="535274"/>
                  <a:pt x="905548" y="535274"/>
                </a:cubicBezTo>
                <a:cubicBezTo>
                  <a:pt x="904613" y="534484"/>
                  <a:pt x="903681" y="533693"/>
                  <a:pt x="903681" y="532900"/>
                </a:cubicBezTo>
                <a:lnTo>
                  <a:pt x="905548" y="532109"/>
                </a:lnTo>
                <a:cubicBezTo>
                  <a:pt x="905548" y="531319"/>
                  <a:pt x="904613" y="530529"/>
                  <a:pt x="903681" y="529738"/>
                </a:cubicBezTo>
                <a:lnTo>
                  <a:pt x="902746" y="528154"/>
                </a:lnTo>
                <a:lnTo>
                  <a:pt x="900875" y="529738"/>
                </a:lnTo>
                <a:cubicBezTo>
                  <a:pt x="899940" y="529738"/>
                  <a:pt x="901810" y="531319"/>
                  <a:pt x="901810" y="531319"/>
                </a:cubicBezTo>
                <a:cubicBezTo>
                  <a:pt x="901810" y="532109"/>
                  <a:pt x="900875" y="532109"/>
                  <a:pt x="899940" y="532900"/>
                </a:cubicBezTo>
                <a:cubicBezTo>
                  <a:pt x="899005" y="532900"/>
                  <a:pt x="899005" y="533693"/>
                  <a:pt x="898073" y="533693"/>
                </a:cubicBezTo>
                <a:cubicBezTo>
                  <a:pt x="897137" y="533693"/>
                  <a:pt x="897137" y="532900"/>
                  <a:pt x="896202" y="532109"/>
                </a:cubicBezTo>
                <a:cubicBezTo>
                  <a:pt x="895267" y="531319"/>
                  <a:pt x="894331" y="529738"/>
                  <a:pt x="893399" y="528948"/>
                </a:cubicBezTo>
                <a:cubicBezTo>
                  <a:pt x="892464" y="528154"/>
                  <a:pt x="892464" y="527364"/>
                  <a:pt x="891529" y="527364"/>
                </a:cubicBezTo>
                <a:cubicBezTo>
                  <a:pt x="890594" y="525783"/>
                  <a:pt x="889658" y="524993"/>
                  <a:pt x="888726" y="523409"/>
                </a:cubicBezTo>
                <a:cubicBezTo>
                  <a:pt x="887791" y="524199"/>
                  <a:pt x="886856" y="524199"/>
                  <a:pt x="885920" y="524993"/>
                </a:cubicBezTo>
                <a:cubicBezTo>
                  <a:pt x="885920" y="524993"/>
                  <a:pt x="884053" y="525783"/>
                  <a:pt x="884053" y="526573"/>
                </a:cubicBezTo>
                <a:cubicBezTo>
                  <a:pt x="884053" y="526573"/>
                  <a:pt x="885920" y="527364"/>
                  <a:pt x="885920" y="528154"/>
                </a:cubicBezTo>
                <a:cubicBezTo>
                  <a:pt x="885920" y="528154"/>
                  <a:pt x="887791" y="528948"/>
                  <a:pt x="887791" y="529738"/>
                </a:cubicBezTo>
                <a:cubicBezTo>
                  <a:pt x="886856" y="529738"/>
                  <a:pt x="885920" y="530529"/>
                  <a:pt x="884985" y="531319"/>
                </a:cubicBezTo>
                <a:lnTo>
                  <a:pt x="884053" y="528948"/>
                </a:lnTo>
                <a:cubicBezTo>
                  <a:pt x="883118" y="528948"/>
                  <a:pt x="882182" y="530529"/>
                  <a:pt x="881247" y="530529"/>
                </a:cubicBezTo>
                <a:cubicBezTo>
                  <a:pt x="881247" y="530529"/>
                  <a:pt x="880312" y="531319"/>
                  <a:pt x="879377" y="532109"/>
                </a:cubicBezTo>
                <a:lnTo>
                  <a:pt x="877509" y="533693"/>
                </a:lnTo>
                <a:cubicBezTo>
                  <a:pt x="876574" y="532900"/>
                  <a:pt x="876574" y="532109"/>
                  <a:pt x="875639" y="531319"/>
                </a:cubicBezTo>
                <a:lnTo>
                  <a:pt x="877509" y="530529"/>
                </a:lnTo>
                <a:cubicBezTo>
                  <a:pt x="877509" y="529738"/>
                  <a:pt x="876574" y="528948"/>
                  <a:pt x="876574" y="528154"/>
                </a:cubicBezTo>
                <a:cubicBezTo>
                  <a:pt x="875639" y="528154"/>
                  <a:pt x="874703" y="526573"/>
                  <a:pt x="874703" y="526573"/>
                </a:cubicBezTo>
                <a:cubicBezTo>
                  <a:pt x="873771" y="526573"/>
                  <a:pt x="872836" y="528154"/>
                  <a:pt x="872836" y="528154"/>
                </a:cubicBezTo>
                <a:cubicBezTo>
                  <a:pt x="872836" y="528154"/>
                  <a:pt x="870966" y="528948"/>
                  <a:pt x="870966" y="529738"/>
                </a:cubicBezTo>
                <a:cubicBezTo>
                  <a:pt x="870030" y="529738"/>
                  <a:pt x="871901" y="530529"/>
                  <a:pt x="871901" y="531319"/>
                </a:cubicBezTo>
                <a:cubicBezTo>
                  <a:pt x="871901" y="531319"/>
                  <a:pt x="870966" y="532109"/>
                  <a:pt x="870030" y="532900"/>
                </a:cubicBezTo>
                <a:cubicBezTo>
                  <a:pt x="869095" y="532900"/>
                  <a:pt x="869095" y="533693"/>
                  <a:pt x="868163" y="533693"/>
                </a:cubicBezTo>
                <a:cubicBezTo>
                  <a:pt x="867228" y="533693"/>
                  <a:pt x="867228" y="532109"/>
                  <a:pt x="866292" y="532109"/>
                </a:cubicBezTo>
                <a:lnTo>
                  <a:pt x="864422" y="533693"/>
                </a:lnTo>
                <a:cubicBezTo>
                  <a:pt x="863490" y="533693"/>
                  <a:pt x="862554" y="532109"/>
                  <a:pt x="862554" y="531319"/>
                </a:cubicBezTo>
                <a:cubicBezTo>
                  <a:pt x="862554" y="531319"/>
                  <a:pt x="860684" y="530529"/>
                  <a:pt x="860684" y="529738"/>
                </a:cubicBezTo>
                <a:lnTo>
                  <a:pt x="863490" y="528948"/>
                </a:lnTo>
                <a:cubicBezTo>
                  <a:pt x="863490" y="528154"/>
                  <a:pt x="861619" y="527364"/>
                  <a:pt x="861619" y="526573"/>
                </a:cubicBezTo>
                <a:cubicBezTo>
                  <a:pt x="861619" y="527364"/>
                  <a:pt x="859752" y="527364"/>
                  <a:pt x="859752" y="528154"/>
                </a:cubicBezTo>
                <a:cubicBezTo>
                  <a:pt x="859752" y="528948"/>
                  <a:pt x="857881" y="528948"/>
                  <a:pt x="856946" y="529738"/>
                </a:cubicBezTo>
                <a:cubicBezTo>
                  <a:pt x="856946" y="529738"/>
                  <a:pt x="858817" y="530529"/>
                  <a:pt x="858817" y="531319"/>
                </a:cubicBezTo>
                <a:cubicBezTo>
                  <a:pt x="858817" y="532109"/>
                  <a:pt x="856946" y="532109"/>
                  <a:pt x="856946" y="532900"/>
                </a:cubicBezTo>
                <a:cubicBezTo>
                  <a:pt x="856946" y="532900"/>
                  <a:pt x="858817" y="533693"/>
                  <a:pt x="858817" y="534484"/>
                </a:cubicBezTo>
                <a:cubicBezTo>
                  <a:pt x="858817" y="534484"/>
                  <a:pt x="856946" y="535274"/>
                  <a:pt x="856011" y="536065"/>
                </a:cubicBezTo>
                <a:cubicBezTo>
                  <a:pt x="856011" y="536065"/>
                  <a:pt x="855076" y="536855"/>
                  <a:pt x="854143" y="536855"/>
                </a:cubicBezTo>
                <a:lnTo>
                  <a:pt x="853208" y="535274"/>
                </a:lnTo>
                <a:cubicBezTo>
                  <a:pt x="853208" y="535274"/>
                  <a:pt x="854143" y="533693"/>
                  <a:pt x="855076" y="533693"/>
                </a:cubicBezTo>
                <a:cubicBezTo>
                  <a:pt x="855076" y="533693"/>
                  <a:pt x="853208" y="532900"/>
                  <a:pt x="853208" y="532109"/>
                </a:cubicBezTo>
                <a:cubicBezTo>
                  <a:pt x="853208" y="532109"/>
                  <a:pt x="855076" y="531319"/>
                  <a:pt x="855076" y="530529"/>
                </a:cubicBezTo>
                <a:cubicBezTo>
                  <a:pt x="855076" y="530529"/>
                  <a:pt x="854143" y="529738"/>
                  <a:pt x="854143" y="528948"/>
                </a:cubicBezTo>
                <a:cubicBezTo>
                  <a:pt x="853208" y="528154"/>
                  <a:pt x="852273" y="528154"/>
                  <a:pt x="852273" y="527364"/>
                </a:cubicBezTo>
                <a:cubicBezTo>
                  <a:pt x="852273" y="527364"/>
                  <a:pt x="851338" y="525783"/>
                  <a:pt x="850402" y="525783"/>
                </a:cubicBezTo>
                <a:cubicBezTo>
                  <a:pt x="850402" y="525783"/>
                  <a:pt x="848535" y="527364"/>
                  <a:pt x="848535" y="526573"/>
                </a:cubicBezTo>
                <a:cubicBezTo>
                  <a:pt x="847600" y="526573"/>
                  <a:pt x="847600" y="525783"/>
                  <a:pt x="846664" y="524993"/>
                </a:cubicBezTo>
                <a:cubicBezTo>
                  <a:pt x="845729" y="524199"/>
                  <a:pt x="844794" y="522618"/>
                  <a:pt x="843862" y="521828"/>
                </a:cubicBezTo>
                <a:cubicBezTo>
                  <a:pt x="843862" y="521828"/>
                  <a:pt x="841056" y="522618"/>
                  <a:pt x="841991" y="522618"/>
                </a:cubicBezTo>
                <a:cubicBezTo>
                  <a:pt x="841991" y="523409"/>
                  <a:pt x="842926" y="524199"/>
                  <a:pt x="842926" y="524993"/>
                </a:cubicBezTo>
                <a:cubicBezTo>
                  <a:pt x="843862" y="524993"/>
                  <a:pt x="843862" y="525783"/>
                  <a:pt x="844794" y="526573"/>
                </a:cubicBezTo>
                <a:cubicBezTo>
                  <a:pt x="845729" y="527364"/>
                  <a:pt x="845729" y="527364"/>
                  <a:pt x="846664" y="528154"/>
                </a:cubicBezTo>
                <a:cubicBezTo>
                  <a:pt x="846664" y="528948"/>
                  <a:pt x="847600" y="529738"/>
                  <a:pt x="847600" y="529738"/>
                </a:cubicBezTo>
                <a:lnTo>
                  <a:pt x="845729" y="531319"/>
                </a:lnTo>
                <a:lnTo>
                  <a:pt x="847600" y="532900"/>
                </a:lnTo>
                <a:cubicBezTo>
                  <a:pt x="846664" y="533693"/>
                  <a:pt x="845729" y="533693"/>
                  <a:pt x="845729" y="534484"/>
                </a:cubicBezTo>
                <a:cubicBezTo>
                  <a:pt x="844794" y="535274"/>
                  <a:pt x="843862" y="535274"/>
                  <a:pt x="842926" y="536065"/>
                </a:cubicBezTo>
                <a:cubicBezTo>
                  <a:pt x="842926" y="536065"/>
                  <a:pt x="841991" y="536855"/>
                  <a:pt x="841056" y="536855"/>
                </a:cubicBezTo>
                <a:cubicBezTo>
                  <a:pt x="840121" y="536065"/>
                  <a:pt x="839185" y="534484"/>
                  <a:pt x="838253" y="533693"/>
                </a:cubicBezTo>
                <a:cubicBezTo>
                  <a:pt x="837318" y="532900"/>
                  <a:pt x="837318" y="532109"/>
                  <a:pt x="836383" y="532109"/>
                </a:cubicBezTo>
                <a:cubicBezTo>
                  <a:pt x="836383" y="531319"/>
                  <a:pt x="835448" y="530529"/>
                  <a:pt x="834515" y="529738"/>
                </a:cubicBezTo>
                <a:cubicBezTo>
                  <a:pt x="834515" y="529738"/>
                  <a:pt x="833580" y="528948"/>
                  <a:pt x="833580" y="528154"/>
                </a:cubicBezTo>
                <a:lnTo>
                  <a:pt x="835448" y="527364"/>
                </a:lnTo>
                <a:cubicBezTo>
                  <a:pt x="835448" y="526573"/>
                  <a:pt x="834515" y="525783"/>
                  <a:pt x="833580" y="524993"/>
                </a:cubicBezTo>
                <a:cubicBezTo>
                  <a:pt x="833580" y="524993"/>
                  <a:pt x="832645" y="524199"/>
                  <a:pt x="831710" y="523409"/>
                </a:cubicBezTo>
                <a:cubicBezTo>
                  <a:pt x="831710" y="524199"/>
                  <a:pt x="830774" y="524199"/>
                  <a:pt x="829842" y="524993"/>
                </a:cubicBezTo>
                <a:lnTo>
                  <a:pt x="827972" y="525783"/>
                </a:lnTo>
                <a:cubicBezTo>
                  <a:pt x="827972" y="526573"/>
                  <a:pt x="829842" y="527364"/>
                  <a:pt x="829842" y="528154"/>
                </a:cubicBezTo>
                <a:cubicBezTo>
                  <a:pt x="829842" y="528154"/>
                  <a:pt x="827972" y="528948"/>
                  <a:pt x="827036" y="528948"/>
                </a:cubicBezTo>
                <a:cubicBezTo>
                  <a:pt x="827036" y="529738"/>
                  <a:pt x="828907" y="530529"/>
                  <a:pt x="828907" y="531319"/>
                </a:cubicBezTo>
                <a:lnTo>
                  <a:pt x="827036" y="532109"/>
                </a:lnTo>
                <a:cubicBezTo>
                  <a:pt x="827036" y="532900"/>
                  <a:pt x="828907" y="533693"/>
                  <a:pt x="828907" y="534484"/>
                </a:cubicBezTo>
                <a:cubicBezTo>
                  <a:pt x="827972" y="534484"/>
                  <a:pt x="827036" y="535274"/>
                  <a:pt x="826101" y="535274"/>
                </a:cubicBezTo>
                <a:cubicBezTo>
                  <a:pt x="826101" y="536065"/>
                  <a:pt x="827972" y="536855"/>
                  <a:pt x="827972" y="537649"/>
                </a:cubicBezTo>
                <a:lnTo>
                  <a:pt x="826101" y="538439"/>
                </a:lnTo>
                <a:cubicBezTo>
                  <a:pt x="824234" y="539229"/>
                  <a:pt x="823299" y="540020"/>
                  <a:pt x="821428" y="541601"/>
                </a:cubicBezTo>
                <a:cubicBezTo>
                  <a:pt x="820493" y="540020"/>
                  <a:pt x="819561" y="539229"/>
                  <a:pt x="818625" y="537649"/>
                </a:cubicBezTo>
                <a:cubicBezTo>
                  <a:pt x="818625" y="537649"/>
                  <a:pt x="820493" y="536855"/>
                  <a:pt x="820493" y="536065"/>
                </a:cubicBezTo>
                <a:cubicBezTo>
                  <a:pt x="820493" y="536065"/>
                  <a:pt x="819561" y="535274"/>
                  <a:pt x="819561" y="534484"/>
                </a:cubicBezTo>
                <a:cubicBezTo>
                  <a:pt x="818625" y="534484"/>
                  <a:pt x="817690" y="532900"/>
                  <a:pt x="817690" y="532900"/>
                </a:cubicBezTo>
                <a:cubicBezTo>
                  <a:pt x="816755" y="532900"/>
                  <a:pt x="815820" y="534484"/>
                  <a:pt x="815820" y="534484"/>
                </a:cubicBezTo>
                <a:cubicBezTo>
                  <a:pt x="814884" y="534484"/>
                  <a:pt x="813952" y="532900"/>
                  <a:pt x="813952" y="532109"/>
                </a:cubicBezTo>
                <a:lnTo>
                  <a:pt x="815820" y="531319"/>
                </a:lnTo>
                <a:cubicBezTo>
                  <a:pt x="815820" y="530529"/>
                  <a:pt x="814884" y="529738"/>
                  <a:pt x="813952" y="529738"/>
                </a:cubicBezTo>
                <a:cubicBezTo>
                  <a:pt x="813952" y="528948"/>
                  <a:pt x="813017" y="528154"/>
                  <a:pt x="813017" y="527364"/>
                </a:cubicBezTo>
                <a:lnTo>
                  <a:pt x="814884" y="526573"/>
                </a:lnTo>
                <a:cubicBezTo>
                  <a:pt x="814884" y="525783"/>
                  <a:pt x="813017" y="524993"/>
                  <a:pt x="813017" y="524199"/>
                </a:cubicBezTo>
                <a:cubicBezTo>
                  <a:pt x="813017" y="524199"/>
                  <a:pt x="812082" y="523409"/>
                  <a:pt x="812082" y="522618"/>
                </a:cubicBezTo>
                <a:cubicBezTo>
                  <a:pt x="811146" y="521828"/>
                  <a:pt x="810211" y="521828"/>
                  <a:pt x="810211" y="521037"/>
                </a:cubicBezTo>
                <a:cubicBezTo>
                  <a:pt x="809279" y="521828"/>
                  <a:pt x="808344" y="521828"/>
                  <a:pt x="808344" y="522618"/>
                </a:cubicBezTo>
                <a:cubicBezTo>
                  <a:pt x="807408" y="522618"/>
                  <a:pt x="806473" y="523409"/>
                  <a:pt x="805538" y="523409"/>
                </a:cubicBezTo>
                <a:cubicBezTo>
                  <a:pt x="805538" y="524199"/>
                  <a:pt x="807408" y="524993"/>
                  <a:pt x="807408" y="525783"/>
                </a:cubicBezTo>
                <a:lnTo>
                  <a:pt x="809279" y="527364"/>
                </a:lnTo>
                <a:lnTo>
                  <a:pt x="807408" y="528154"/>
                </a:lnTo>
                <a:cubicBezTo>
                  <a:pt x="806473" y="528948"/>
                  <a:pt x="805538" y="529738"/>
                  <a:pt x="804606" y="529738"/>
                </a:cubicBezTo>
                <a:lnTo>
                  <a:pt x="802735" y="531319"/>
                </a:lnTo>
                <a:lnTo>
                  <a:pt x="804606" y="532900"/>
                </a:lnTo>
                <a:cubicBezTo>
                  <a:pt x="804606" y="533693"/>
                  <a:pt x="805538" y="534484"/>
                  <a:pt x="806473" y="534484"/>
                </a:cubicBezTo>
                <a:cubicBezTo>
                  <a:pt x="806473" y="535274"/>
                  <a:pt x="807408" y="536065"/>
                  <a:pt x="807408" y="536855"/>
                </a:cubicBezTo>
                <a:lnTo>
                  <a:pt x="805538" y="537649"/>
                </a:lnTo>
                <a:cubicBezTo>
                  <a:pt x="805538" y="538439"/>
                  <a:pt x="807408" y="539229"/>
                  <a:pt x="807408" y="540020"/>
                </a:cubicBezTo>
                <a:cubicBezTo>
                  <a:pt x="807408" y="540020"/>
                  <a:pt x="805538" y="540810"/>
                  <a:pt x="804606" y="540810"/>
                </a:cubicBezTo>
                <a:cubicBezTo>
                  <a:pt x="804606" y="540020"/>
                  <a:pt x="803671" y="540020"/>
                  <a:pt x="803671" y="539229"/>
                </a:cubicBezTo>
                <a:cubicBezTo>
                  <a:pt x="802735" y="538439"/>
                  <a:pt x="802735" y="537649"/>
                  <a:pt x="801800" y="537649"/>
                </a:cubicBezTo>
                <a:cubicBezTo>
                  <a:pt x="801800" y="536855"/>
                  <a:pt x="800865" y="536065"/>
                  <a:pt x="799933" y="536065"/>
                </a:cubicBezTo>
                <a:cubicBezTo>
                  <a:pt x="799933" y="535274"/>
                  <a:pt x="798997" y="536855"/>
                  <a:pt x="798062" y="536855"/>
                </a:cubicBezTo>
                <a:lnTo>
                  <a:pt x="796192" y="538439"/>
                </a:lnTo>
                <a:cubicBezTo>
                  <a:pt x="795256" y="538439"/>
                  <a:pt x="794324" y="539229"/>
                  <a:pt x="794324" y="540020"/>
                </a:cubicBezTo>
                <a:cubicBezTo>
                  <a:pt x="793389" y="540020"/>
                  <a:pt x="792454" y="538439"/>
                  <a:pt x="792454" y="537649"/>
                </a:cubicBezTo>
                <a:cubicBezTo>
                  <a:pt x="791518" y="537649"/>
                  <a:pt x="790583" y="539229"/>
                  <a:pt x="790583" y="539229"/>
                </a:cubicBezTo>
                <a:cubicBezTo>
                  <a:pt x="789651" y="539229"/>
                  <a:pt x="788716" y="537649"/>
                  <a:pt x="788716" y="537649"/>
                </a:cubicBezTo>
                <a:lnTo>
                  <a:pt x="790583" y="536065"/>
                </a:lnTo>
                <a:cubicBezTo>
                  <a:pt x="791518" y="536065"/>
                  <a:pt x="792454" y="535274"/>
                  <a:pt x="792454" y="534484"/>
                </a:cubicBezTo>
                <a:cubicBezTo>
                  <a:pt x="793389" y="534484"/>
                  <a:pt x="791518" y="533693"/>
                  <a:pt x="791518" y="532900"/>
                </a:cubicBezTo>
                <a:cubicBezTo>
                  <a:pt x="790583" y="532109"/>
                  <a:pt x="790583" y="532109"/>
                  <a:pt x="789651" y="531319"/>
                </a:cubicBezTo>
                <a:cubicBezTo>
                  <a:pt x="789651" y="530529"/>
                  <a:pt x="788716" y="529738"/>
                  <a:pt x="787780" y="529738"/>
                </a:cubicBezTo>
                <a:cubicBezTo>
                  <a:pt x="787780" y="528948"/>
                  <a:pt x="786845" y="528154"/>
                  <a:pt x="786845" y="528154"/>
                </a:cubicBezTo>
                <a:cubicBezTo>
                  <a:pt x="785910" y="527364"/>
                  <a:pt x="784975" y="528948"/>
                  <a:pt x="784043" y="528948"/>
                </a:cubicBezTo>
                <a:cubicBezTo>
                  <a:pt x="784043" y="528948"/>
                  <a:pt x="783107" y="528154"/>
                  <a:pt x="783107" y="527364"/>
                </a:cubicBezTo>
                <a:cubicBezTo>
                  <a:pt x="782172" y="526573"/>
                  <a:pt x="781237" y="525783"/>
                  <a:pt x="781237" y="525783"/>
                </a:cubicBezTo>
                <a:cubicBezTo>
                  <a:pt x="781237" y="524993"/>
                  <a:pt x="783107" y="524199"/>
                  <a:pt x="783107" y="524199"/>
                </a:cubicBezTo>
                <a:cubicBezTo>
                  <a:pt x="783107" y="523409"/>
                  <a:pt x="782172" y="523409"/>
                  <a:pt x="782172" y="522618"/>
                </a:cubicBezTo>
                <a:cubicBezTo>
                  <a:pt x="781237" y="522618"/>
                  <a:pt x="779369" y="523409"/>
                  <a:pt x="779369" y="524199"/>
                </a:cubicBezTo>
                <a:lnTo>
                  <a:pt x="777499" y="524993"/>
                </a:lnTo>
                <a:cubicBezTo>
                  <a:pt x="777499" y="525783"/>
                  <a:pt x="779369" y="526573"/>
                  <a:pt x="779369" y="526573"/>
                </a:cubicBezTo>
                <a:cubicBezTo>
                  <a:pt x="779369" y="527364"/>
                  <a:pt x="781237" y="528154"/>
                  <a:pt x="780301" y="528948"/>
                </a:cubicBezTo>
                <a:cubicBezTo>
                  <a:pt x="780301" y="528948"/>
                  <a:pt x="779369" y="529738"/>
                  <a:pt x="778434" y="529738"/>
                </a:cubicBezTo>
                <a:cubicBezTo>
                  <a:pt x="778434" y="530529"/>
                  <a:pt x="776564" y="531319"/>
                  <a:pt x="776564" y="531319"/>
                </a:cubicBezTo>
                <a:cubicBezTo>
                  <a:pt x="776564" y="531319"/>
                  <a:pt x="777499" y="532900"/>
                  <a:pt x="778434" y="532900"/>
                </a:cubicBezTo>
                <a:cubicBezTo>
                  <a:pt x="778434" y="533693"/>
                  <a:pt x="780301" y="534484"/>
                  <a:pt x="779369" y="535274"/>
                </a:cubicBezTo>
                <a:cubicBezTo>
                  <a:pt x="779369" y="535274"/>
                  <a:pt x="778434" y="536065"/>
                  <a:pt x="777499" y="536065"/>
                </a:cubicBezTo>
                <a:cubicBezTo>
                  <a:pt x="776564" y="536855"/>
                  <a:pt x="776564" y="536855"/>
                  <a:pt x="775628" y="537649"/>
                </a:cubicBezTo>
                <a:cubicBezTo>
                  <a:pt x="775628" y="538439"/>
                  <a:pt x="777499" y="539229"/>
                  <a:pt x="777499" y="539229"/>
                </a:cubicBezTo>
                <a:cubicBezTo>
                  <a:pt x="777499" y="539229"/>
                  <a:pt x="775628" y="540810"/>
                  <a:pt x="774696" y="540810"/>
                </a:cubicBezTo>
                <a:lnTo>
                  <a:pt x="773761" y="539229"/>
                </a:lnTo>
                <a:cubicBezTo>
                  <a:pt x="772826" y="538439"/>
                  <a:pt x="772826" y="537649"/>
                  <a:pt x="771890" y="536855"/>
                </a:cubicBezTo>
                <a:lnTo>
                  <a:pt x="773761" y="536065"/>
                </a:lnTo>
                <a:cubicBezTo>
                  <a:pt x="773761" y="535274"/>
                  <a:pt x="771890" y="534484"/>
                  <a:pt x="772826" y="534484"/>
                </a:cubicBezTo>
                <a:cubicBezTo>
                  <a:pt x="772826" y="533693"/>
                  <a:pt x="774696" y="533693"/>
                  <a:pt x="774696" y="532900"/>
                </a:cubicBezTo>
                <a:cubicBezTo>
                  <a:pt x="774696" y="532109"/>
                  <a:pt x="772826" y="531319"/>
                  <a:pt x="772826" y="531319"/>
                </a:cubicBezTo>
                <a:cubicBezTo>
                  <a:pt x="772826" y="530529"/>
                  <a:pt x="774696" y="530529"/>
                  <a:pt x="774696" y="529738"/>
                </a:cubicBezTo>
                <a:cubicBezTo>
                  <a:pt x="773761" y="528154"/>
                  <a:pt x="772826" y="527364"/>
                  <a:pt x="771890" y="525783"/>
                </a:cubicBezTo>
                <a:cubicBezTo>
                  <a:pt x="770955" y="526573"/>
                  <a:pt x="770023" y="527364"/>
                  <a:pt x="770023" y="527364"/>
                </a:cubicBezTo>
                <a:cubicBezTo>
                  <a:pt x="769088" y="528154"/>
                  <a:pt x="768153" y="528154"/>
                  <a:pt x="767217" y="528948"/>
                </a:cubicBezTo>
                <a:lnTo>
                  <a:pt x="769088" y="530529"/>
                </a:lnTo>
                <a:cubicBezTo>
                  <a:pt x="769088" y="531319"/>
                  <a:pt x="767217" y="531319"/>
                  <a:pt x="767217" y="532109"/>
                </a:cubicBezTo>
                <a:cubicBezTo>
                  <a:pt x="767217" y="532109"/>
                  <a:pt x="769088" y="532900"/>
                  <a:pt x="769088" y="533693"/>
                </a:cubicBezTo>
                <a:cubicBezTo>
                  <a:pt x="767217" y="534484"/>
                  <a:pt x="766282" y="535274"/>
                  <a:pt x="764415" y="536065"/>
                </a:cubicBezTo>
                <a:cubicBezTo>
                  <a:pt x="764415" y="536065"/>
                  <a:pt x="763479" y="535274"/>
                  <a:pt x="762544" y="534484"/>
                </a:cubicBezTo>
                <a:lnTo>
                  <a:pt x="761609" y="532900"/>
                </a:lnTo>
                <a:cubicBezTo>
                  <a:pt x="761609" y="532109"/>
                  <a:pt x="763479" y="532109"/>
                  <a:pt x="763479" y="531319"/>
                </a:cubicBezTo>
                <a:cubicBezTo>
                  <a:pt x="763479" y="530529"/>
                  <a:pt x="761609" y="530529"/>
                  <a:pt x="761609" y="529738"/>
                </a:cubicBezTo>
                <a:cubicBezTo>
                  <a:pt x="761609" y="528948"/>
                  <a:pt x="763479" y="528948"/>
                  <a:pt x="764415" y="528154"/>
                </a:cubicBezTo>
                <a:cubicBezTo>
                  <a:pt x="764415" y="528154"/>
                  <a:pt x="762544" y="527364"/>
                  <a:pt x="762544" y="526573"/>
                </a:cubicBezTo>
                <a:cubicBezTo>
                  <a:pt x="761609" y="526573"/>
                  <a:pt x="760674" y="528154"/>
                  <a:pt x="760674" y="528154"/>
                </a:cubicBezTo>
                <a:cubicBezTo>
                  <a:pt x="759741" y="528154"/>
                  <a:pt x="757871" y="528948"/>
                  <a:pt x="757871" y="528948"/>
                </a:cubicBezTo>
                <a:cubicBezTo>
                  <a:pt x="757871" y="529738"/>
                  <a:pt x="759741" y="530529"/>
                  <a:pt x="759741" y="531319"/>
                </a:cubicBezTo>
                <a:lnTo>
                  <a:pt x="757871" y="532109"/>
                </a:lnTo>
                <a:cubicBezTo>
                  <a:pt x="756936" y="532109"/>
                  <a:pt x="756936" y="530529"/>
                  <a:pt x="756000" y="530529"/>
                </a:cubicBezTo>
                <a:lnTo>
                  <a:pt x="754133" y="532109"/>
                </a:lnTo>
                <a:cubicBezTo>
                  <a:pt x="753198" y="532109"/>
                  <a:pt x="752262" y="530529"/>
                  <a:pt x="752262" y="530529"/>
                </a:cubicBezTo>
                <a:cubicBezTo>
                  <a:pt x="752262" y="529738"/>
                  <a:pt x="751327" y="528948"/>
                  <a:pt x="750392" y="528154"/>
                </a:cubicBezTo>
                <a:cubicBezTo>
                  <a:pt x="750392" y="528154"/>
                  <a:pt x="749460" y="527364"/>
                  <a:pt x="749460" y="526573"/>
                </a:cubicBezTo>
                <a:cubicBezTo>
                  <a:pt x="748525" y="526573"/>
                  <a:pt x="747589" y="524993"/>
                  <a:pt x="747589" y="524993"/>
                </a:cubicBezTo>
                <a:cubicBezTo>
                  <a:pt x="747589" y="524993"/>
                  <a:pt x="745722" y="525783"/>
                  <a:pt x="745722" y="526573"/>
                </a:cubicBezTo>
                <a:lnTo>
                  <a:pt x="743851" y="527364"/>
                </a:lnTo>
                <a:cubicBezTo>
                  <a:pt x="742916" y="528154"/>
                  <a:pt x="744787" y="528948"/>
                  <a:pt x="744787" y="529738"/>
                </a:cubicBezTo>
                <a:lnTo>
                  <a:pt x="742916" y="530529"/>
                </a:lnTo>
                <a:cubicBezTo>
                  <a:pt x="742916" y="530529"/>
                  <a:pt x="741981" y="529738"/>
                  <a:pt x="741046" y="528948"/>
                </a:cubicBezTo>
                <a:lnTo>
                  <a:pt x="740113" y="527364"/>
                </a:lnTo>
                <a:cubicBezTo>
                  <a:pt x="740113" y="526573"/>
                  <a:pt x="741981" y="526573"/>
                  <a:pt x="741981" y="525783"/>
                </a:cubicBezTo>
                <a:cubicBezTo>
                  <a:pt x="741046" y="525783"/>
                  <a:pt x="741046" y="524199"/>
                  <a:pt x="740113" y="524199"/>
                </a:cubicBezTo>
                <a:cubicBezTo>
                  <a:pt x="740113" y="524199"/>
                  <a:pt x="738243" y="524993"/>
                  <a:pt x="738243" y="525783"/>
                </a:cubicBezTo>
                <a:cubicBezTo>
                  <a:pt x="738243" y="525783"/>
                  <a:pt x="740113" y="526573"/>
                  <a:pt x="740113" y="527364"/>
                </a:cubicBezTo>
                <a:cubicBezTo>
                  <a:pt x="740113" y="527364"/>
                  <a:pt x="738243" y="528154"/>
                  <a:pt x="737308" y="528948"/>
                </a:cubicBezTo>
                <a:cubicBezTo>
                  <a:pt x="737308" y="528948"/>
                  <a:pt x="739178" y="529738"/>
                  <a:pt x="739178" y="530529"/>
                </a:cubicBezTo>
                <a:lnTo>
                  <a:pt x="737308" y="531319"/>
                </a:lnTo>
                <a:lnTo>
                  <a:pt x="735440" y="529738"/>
                </a:lnTo>
                <a:cubicBezTo>
                  <a:pt x="735440" y="528948"/>
                  <a:pt x="734505" y="528948"/>
                  <a:pt x="733570" y="528154"/>
                </a:cubicBezTo>
                <a:cubicBezTo>
                  <a:pt x="733570" y="527364"/>
                  <a:pt x="732634" y="526573"/>
                  <a:pt x="732634" y="526573"/>
                </a:cubicBezTo>
                <a:cubicBezTo>
                  <a:pt x="731699" y="526573"/>
                  <a:pt x="730764" y="528154"/>
                  <a:pt x="730764" y="527364"/>
                </a:cubicBezTo>
                <a:cubicBezTo>
                  <a:pt x="729832" y="527364"/>
                  <a:pt x="728897" y="525783"/>
                  <a:pt x="728897" y="525783"/>
                </a:cubicBezTo>
                <a:cubicBezTo>
                  <a:pt x="727961" y="525783"/>
                  <a:pt x="727026" y="527364"/>
                  <a:pt x="727026" y="527364"/>
                </a:cubicBezTo>
                <a:cubicBezTo>
                  <a:pt x="726091" y="527364"/>
                  <a:pt x="725155" y="525783"/>
                  <a:pt x="725155" y="525783"/>
                </a:cubicBezTo>
                <a:cubicBezTo>
                  <a:pt x="724223" y="525783"/>
                  <a:pt x="723288" y="526573"/>
                  <a:pt x="723288" y="526573"/>
                </a:cubicBezTo>
                <a:cubicBezTo>
                  <a:pt x="723288" y="527364"/>
                  <a:pt x="724223" y="528154"/>
                  <a:pt x="724223" y="528948"/>
                </a:cubicBezTo>
                <a:cubicBezTo>
                  <a:pt x="725155" y="528948"/>
                  <a:pt x="726091" y="530529"/>
                  <a:pt x="726091" y="530529"/>
                </a:cubicBezTo>
                <a:lnTo>
                  <a:pt x="727961" y="528948"/>
                </a:lnTo>
                <a:cubicBezTo>
                  <a:pt x="728897" y="529738"/>
                  <a:pt x="729832" y="530529"/>
                  <a:pt x="729832" y="530529"/>
                </a:cubicBezTo>
                <a:cubicBezTo>
                  <a:pt x="729832" y="531319"/>
                  <a:pt x="727961" y="531319"/>
                  <a:pt x="727961" y="532109"/>
                </a:cubicBezTo>
                <a:cubicBezTo>
                  <a:pt x="727961" y="532900"/>
                  <a:pt x="726091" y="532900"/>
                  <a:pt x="726091" y="533693"/>
                </a:cubicBezTo>
                <a:lnTo>
                  <a:pt x="724223" y="532109"/>
                </a:lnTo>
                <a:cubicBezTo>
                  <a:pt x="724223" y="531319"/>
                  <a:pt x="722353" y="532900"/>
                  <a:pt x="722353" y="532900"/>
                </a:cubicBezTo>
                <a:cubicBezTo>
                  <a:pt x="721418" y="532900"/>
                  <a:pt x="720482" y="531319"/>
                  <a:pt x="720482" y="531319"/>
                </a:cubicBezTo>
                <a:cubicBezTo>
                  <a:pt x="720482" y="531319"/>
                  <a:pt x="722353" y="530529"/>
                  <a:pt x="722353" y="529738"/>
                </a:cubicBezTo>
                <a:cubicBezTo>
                  <a:pt x="722353" y="529738"/>
                  <a:pt x="721418" y="528948"/>
                  <a:pt x="720482" y="528154"/>
                </a:cubicBezTo>
                <a:cubicBezTo>
                  <a:pt x="720482" y="527364"/>
                  <a:pt x="719550" y="527364"/>
                  <a:pt x="719550" y="526573"/>
                </a:cubicBezTo>
                <a:cubicBezTo>
                  <a:pt x="719550" y="525783"/>
                  <a:pt x="721418" y="525783"/>
                  <a:pt x="721418" y="524993"/>
                </a:cubicBezTo>
                <a:cubicBezTo>
                  <a:pt x="721418" y="524993"/>
                  <a:pt x="719550" y="524199"/>
                  <a:pt x="719550" y="523409"/>
                </a:cubicBezTo>
                <a:cubicBezTo>
                  <a:pt x="719550" y="523409"/>
                  <a:pt x="718615" y="524993"/>
                  <a:pt x="717680" y="524993"/>
                </a:cubicBezTo>
                <a:cubicBezTo>
                  <a:pt x="716744" y="524993"/>
                  <a:pt x="716744" y="522618"/>
                  <a:pt x="715812" y="522618"/>
                </a:cubicBezTo>
                <a:cubicBezTo>
                  <a:pt x="715812" y="522618"/>
                  <a:pt x="714877" y="524199"/>
                  <a:pt x="713942" y="524199"/>
                </a:cubicBezTo>
                <a:cubicBezTo>
                  <a:pt x="713942" y="524199"/>
                  <a:pt x="713006" y="522618"/>
                  <a:pt x="712071" y="522618"/>
                </a:cubicBezTo>
                <a:cubicBezTo>
                  <a:pt x="712071" y="522618"/>
                  <a:pt x="711136" y="524199"/>
                  <a:pt x="710204" y="524199"/>
                </a:cubicBezTo>
                <a:cubicBezTo>
                  <a:pt x="710204" y="524199"/>
                  <a:pt x="712071" y="524993"/>
                  <a:pt x="712071" y="525783"/>
                </a:cubicBezTo>
                <a:cubicBezTo>
                  <a:pt x="712071" y="525783"/>
                  <a:pt x="710204" y="526573"/>
                  <a:pt x="710204" y="527364"/>
                </a:cubicBezTo>
                <a:lnTo>
                  <a:pt x="711136" y="528948"/>
                </a:lnTo>
                <a:cubicBezTo>
                  <a:pt x="712071" y="528948"/>
                  <a:pt x="713006" y="527364"/>
                  <a:pt x="713942" y="527364"/>
                </a:cubicBezTo>
                <a:lnTo>
                  <a:pt x="714877" y="528948"/>
                </a:lnTo>
                <a:cubicBezTo>
                  <a:pt x="715812" y="528948"/>
                  <a:pt x="716744" y="527364"/>
                  <a:pt x="717680" y="528154"/>
                </a:cubicBezTo>
                <a:cubicBezTo>
                  <a:pt x="717680" y="528154"/>
                  <a:pt x="718615" y="528948"/>
                  <a:pt x="718615" y="529738"/>
                </a:cubicBezTo>
                <a:cubicBezTo>
                  <a:pt x="719550" y="530529"/>
                  <a:pt x="719550" y="530529"/>
                  <a:pt x="720482" y="531319"/>
                </a:cubicBezTo>
                <a:lnTo>
                  <a:pt x="718615" y="532900"/>
                </a:lnTo>
                <a:lnTo>
                  <a:pt x="719550" y="534484"/>
                </a:lnTo>
                <a:cubicBezTo>
                  <a:pt x="720482" y="535274"/>
                  <a:pt x="721418" y="535274"/>
                  <a:pt x="721418" y="536065"/>
                </a:cubicBezTo>
                <a:lnTo>
                  <a:pt x="719550" y="537649"/>
                </a:lnTo>
                <a:cubicBezTo>
                  <a:pt x="718615" y="537649"/>
                  <a:pt x="718615" y="536065"/>
                  <a:pt x="717680" y="536065"/>
                </a:cubicBezTo>
                <a:cubicBezTo>
                  <a:pt x="717680" y="535274"/>
                  <a:pt x="716744" y="534484"/>
                  <a:pt x="715812" y="533693"/>
                </a:cubicBezTo>
                <a:cubicBezTo>
                  <a:pt x="715812" y="533693"/>
                  <a:pt x="714877" y="535274"/>
                  <a:pt x="713942" y="535274"/>
                </a:cubicBezTo>
                <a:lnTo>
                  <a:pt x="713006" y="533693"/>
                </a:lnTo>
                <a:cubicBezTo>
                  <a:pt x="712071" y="533693"/>
                  <a:pt x="711136" y="532109"/>
                  <a:pt x="711136" y="532109"/>
                </a:cubicBezTo>
                <a:cubicBezTo>
                  <a:pt x="710204" y="532109"/>
                  <a:pt x="709269" y="532900"/>
                  <a:pt x="709269" y="532900"/>
                </a:cubicBezTo>
                <a:cubicBezTo>
                  <a:pt x="708333" y="532900"/>
                  <a:pt x="707398" y="531319"/>
                  <a:pt x="707398" y="531319"/>
                </a:cubicBezTo>
                <a:cubicBezTo>
                  <a:pt x="706463" y="531319"/>
                  <a:pt x="705531" y="532900"/>
                  <a:pt x="705531" y="532900"/>
                </a:cubicBezTo>
                <a:cubicBezTo>
                  <a:pt x="704595" y="532900"/>
                  <a:pt x="704595" y="531319"/>
                  <a:pt x="703660" y="531319"/>
                </a:cubicBezTo>
                <a:cubicBezTo>
                  <a:pt x="702725" y="531319"/>
                  <a:pt x="701790" y="532109"/>
                  <a:pt x="701790" y="532109"/>
                </a:cubicBezTo>
                <a:cubicBezTo>
                  <a:pt x="700854" y="532109"/>
                  <a:pt x="700854" y="530529"/>
                  <a:pt x="699922" y="530529"/>
                </a:cubicBezTo>
                <a:cubicBezTo>
                  <a:pt x="699922" y="530529"/>
                  <a:pt x="701790" y="529738"/>
                  <a:pt x="701790" y="528948"/>
                </a:cubicBezTo>
                <a:cubicBezTo>
                  <a:pt x="702725" y="528948"/>
                  <a:pt x="703660" y="528154"/>
                  <a:pt x="703660" y="528154"/>
                </a:cubicBezTo>
                <a:lnTo>
                  <a:pt x="702725" y="525783"/>
                </a:lnTo>
                <a:cubicBezTo>
                  <a:pt x="701790" y="525783"/>
                  <a:pt x="700854" y="527364"/>
                  <a:pt x="700854" y="527364"/>
                </a:cubicBezTo>
                <a:cubicBezTo>
                  <a:pt x="698987" y="526573"/>
                  <a:pt x="698052" y="524993"/>
                  <a:pt x="697116" y="524199"/>
                </a:cubicBezTo>
                <a:cubicBezTo>
                  <a:pt x="697116" y="523409"/>
                  <a:pt x="696181" y="522618"/>
                  <a:pt x="695249" y="521828"/>
                </a:cubicBezTo>
                <a:lnTo>
                  <a:pt x="693378" y="523409"/>
                </a:lnTo>
                <a:cubicBezTo>
                  <a:pt x="693378" y="524199"/>
                  <a:pt x="695249" y="524993"/>
                  <a:pt x="695249" y="524993"/>
                </a:cubicBezTo>
                <a:cubicBezTo>
                  <a:pt x="695249" y="525783"/>
                  <a:pt x="696181" y="526573"/>
                  <a:pt x="697116" y="527364"/>
                </a:cubicBezTo>
                <a:cubicBezTo>
                  <a:pt x="697116" y="527364"/>
                  <a:pt x="698052" y="528154"/>
                  <a:pt x="698052" y="528948"/>
                </a:cubicBezTo>
                <a:cubicBezTo>
                  <a:pt x="698987" y="528948"/>
                  <a:pt x="699922" y="530529"/>
                  <a:pt x="699922" y="530529"/>
                </a:cubicBezTo>
                <a:lnTo>
                  <a:pt x="698052" y="532109"/>
                </a:lnTo>
                <a:lnTo>
                  <a:pt x="696181" y="530529"/>
                </a:lnTo>
                <a:cubicBezTo>
                  <a:pt x="696181" y="529738"/>
                  <a:pt x="695249" y="528948"/>
                  <a:pt x="694314" y="528154"/>
                </a:cubicBezTo>
                <a:cubicBezTo>
                  <a:pt x="694314" y="528948"/>
                  <a:pt x="692443" y="528948"/>
                  <a:pt x="692443" y="529738"/>
                </a:cubicBezTo>
                <a:cubicBezTo>
                  <a:pt x="692443" y="530529"/>
                  <a:pt x="694314" y="531319"/>
                  <a:pt x="694314" y="531319"/>
                </a:cubicBezTo>
                <a:cubicBezTo>
                  <a:pt x="694314" y="532109"/>
                  <a:pt x="692443" y="532109"/>
                  <a:pt x="692443" y="532900"/>
                </a:cubicBezTo>
                <a:cubicBezTo>
                  <a:pt x="691508" y="533693"/>
                  <a:pt x="693378" y="534484"/>
                  <a:pt x="693378" y="534484"/>
                </a:cubicBezTo>
                <a:cubicBezTo>
                  <a:pt x="693378" y="535274"/>
                  <a:pt x="691508" y="535274"/>
                  <a:pt x="691508" y="536065"/>
                </a:cubicBezTo>
                <a:cubicBezTo>
                  <a:pt x="690576" y="536065"/>
                  <a:pt x="690576" y="534484"/>
                  <a:pt x="689641" y="534484"/>
                </a:cubicBezTo>
                <a:cubicBezTo>
                  <a:pt x="689641" y="534484"/>
                  <a:pt x="688705" y="535274"/>
                  <a:pt x="687770" y="535274"/>
                </a:cubicBezTo>
                <a:cubicBezTo>
                  <a:pt x="687770" y="535274"/>
                  <a:pt x="686835" y="533693"/>
                  <a:pt x="685903" y="533693"/>
                </a:cubicBezTo>
                <a:cubicBezTo>
                  <a:pt x="685903" y="533693"/>
                  <a:pt x="684967" y="532900"/>
                  <a:pt x="684967" y="532109"/>
                </a:cubicBezTo>
                <a:cubicBezTo>
                  <a:pt x="684032" y="532109"/>
                  <a:pt x="683097" y="530529"/>
                  <a:pt x="683097" y="530529"/>
                </a:cubicBezTo>
                <a:cubicBezTo>
                  <a:pt x="682162" y="530529"/>
                  <a:pt x="681226" y="531319"/>
                  <a:pt x="681226" y="531319"/>
                </a:cubicBezTo>
                <a:cubicBezTo>
                  <a:pt x="680294" y="531319"/>
                  <a:pt x="679359" y="532900"/>
                  <a:pt x="679359" y="532900"/>
                </a:cubicBezTo>
                <a:cubicBezTo>
                  <a:pt x="678424" y="533693"/>
                  <a:pt x="677488" y="534484"/>
                  <a:pt x="676553" y="534484"/>
                </a:cubicBezTo>
                <a:lnTo>
                  <a:pt x="675621" y="532900"/>
                </a:lnTo>
                <a:cubicBezTo>
                  <a:pt x="674686" y="532900"/>
                  <a:pt x="673750" y="533693"/>
                  <a:pt x="672815" y="533693"/>
                </a:cubicBezTo>
                <a:cubicBezTo>
                  <a:pt x="672815" y="533693"/>
                  <a:pt x="674686" y="535274"/>
                  <a:pt x="674686" y="536065"/>
                </a:cubicBezTo>
                <a:lnTo>
                  <a:pt x="672815" y="536855"/>
                </a:lnTo>
                <a:lnTo>
                  <a:pt x="670945" y="535274"/>
                </a:lnTo>
                <a:lnTo>
                  <a:pt x="669077" y="536855"/>
                </a:lnTo>
                <a:lnTo>
                  <a:pt x="667207" y="534484"/>
                </a:lnTo>
                <a:cubicBezTo>
                  <a:pt x="668142" y="534484"/>
                  <a:pt x="669077" y="533693"/>
                  <a:pt x="669077" y="533693"/>
                </a:cubicBezTo>
                <a:cubicBezTo>
                  <a:pt x="669077" y="532900"/>
                  <a:pt x="668142" y="532109"/>
                  <a:pt x="668142" y="532109"/>
                </a:cubicBezTo>
                <a:cubicBezTo>
                  <a:pt x="668142" y="531319"/>
                  <a:pt x="666272" y="530529"/>
                  <a:pt x="666272" y="529738"/>
                </a:cubicBezTo>
                <a:lnTo>
                  <a:pt x="668142" y="528948"/>
                </a:lnTo>
                <a:cubicBezTo>
                  <a:pt x="668142" y="528154"/>
                  <a:pt x="667207" y="527364"/>
                  <a:pt x="667207" y="526573"/>
                </a:cubicBezTo>
                <a:lnTo>
                  <a:pt x="669077" y="525783"/>
                </a:lnTo>
                <a:cubicBezTo>
                  <a:pt x="669077" y="524993"/>
                  <a:pt x="667207" y="524199"/>
                  <a:pt x="667207" y="523409"/>
                </a:cubicBezTo>
                <a:cubicBezTo>
                  <a:pt x="666272" y="524199"/>
                  <a:pt x="666272" y="524993"/>
                  <a:pt x="665339" y="524993"/>
                </a:cubicBezTo>
                <a:lnTo>
                  <a:pt x="663469" y="526573"/>
                </a:lnTo>
                <a:cubicBezTo>
                  <a:pt x="662534" y="526573"/>
                  <a:pt x="662534" y="524993"/>
                  <a:pt x="661598" y="524993"/>
                </a:cubicBezTo>
                <a:lnTo>
                  <a:pt x="659731" y="525783"/>
                </a:lnTo>
                <a:cubicBezTo>
                  <a:pt x="659731" y="525783"/>
                  <a:pt x="660666" y="527364"/>
                  <a:pt x="660666" y="528154"/>
                </a:cubicBezTo>
                <a:cubicBezTo>
                  <a:pt x="661598" y="528154"/>
                  <a:pt x="662534" y="528948"/>
                  <a:pt x="662534" y="529738"/>
                </a:cubicBezTo>
                <a:lnTo>
                  <a:pt x="660666" y="530529"/>
                </a:lnTo>
                <a:cubicBezTo>
                  <a:pt x="660666" y="531319"/>
                  <a:pt x="662534" y="532109"/>
                  <a:pt x="662534" y="532900"/>
                </a:cubicBezTo>
                <a:lnTo>
                  <a:pt x="659731" y="533693"/>
                </a:lnTo>
                <a:cubicBezTo>
                  <a:pt x="659731" y="533693"/>
                  <a:pt x="658796" y="532900"/>
                  <a:pt x="658796" y="532109"/>
                </a:cubicBezTo>
                <a:cubicBezTo>
                  <a:pt x="658796" y="532109"/>
                  <a:pt x="656925" y="531319"/>
                  <a:pt x="656925" y="530529"/>
                </a:cubicBezTo>
                <a:cubicBezTo>
                  <a:pt x="656925" y="530529"/>
                  <a:pt x="658796" y="529738"/>
                  <a:pt x="658796" y="528948"/>
                </a:cubicBezTo>
                <a:cubicBezTo>
                  <a:pt x="658796" y="528948"/>
                  <a:pt x="657860" y="528154"/>
                  <a:pt x="656925" y="527364"/>
                </a:cubicBezTo>
                <a:cubicBezTo>
                  <a:pt x="656925" y="526573"/>
                  <a:pt x="655993" y="526573"/>
                  <a:pt x="655993" y="525783"/>
                </a:cubicBezTo>
                <a:cubicBezTo>
                  <a:pt x="655058" y="525783"/>
                  <a:pt x="654123" y="526573"/>
                  <a:pt x="654123" y="526573"/>
                </a:cubicBezTo>
                <a:cubicBezTo>
                  <a:pt x="653187" y="527364"/>
                  <a:pt x="655058" y="528948"/>
                  <a:pt x="655058" y="528948"/>
                </a:cubicBezTo>
                <a:lnTo>
                  <a:pt x="656925" y="530529"/>
                </a:lnTo>
                <a:cubicBezTo>
                  <a:pt x="656925" y="530529"/>
                  <a:pt x="655058" y="531319"/>
                  <a:pt x="655058" y="532109"/>
                </a:cubicBezTo>
                <a:cubicBezTo>
                  <a:pt x="654123" y="532109"/>
                  <a:pt x="653187" y="532900"/>
                  <a:pt x="652252" y="532900"/>
                </a:cubicBezTo>
                <a:lnTo>
                  <a:pt x="651320" y="531319"/>
                </a:lnTo>
                <a:cubicBezTo>
                  <a:pt x="650385" y="530529"/>
                  <a:pt x="650385" y="529738"/>
                  <a:pt x="649449" y="529738"/>
                </a:cubicBezTo>
                <a:cubicBezTo>
                  <a:pt x="649449" y="529738"/>
                  <a:pt x="648514" y="528154"/>
                  <a:pt x="647579" y="528154"/>
                </a:cubicBezTo>
                <a:cubicBezTo>
                  <a:pt x="647579" y="528154"/>
                  <a:pt x="646644" y="528948"/>
                  <a:pt x="645711" y="528948"/>
                </a:cubicBezTo>
                <a:cubicBezTo>
                  <a:pt x="645711" y="528948"/>
                  <a:pt x="647579" y="530529"/>
                  <a:pt x="647579" y="531319"/>
                </a:cubicBezTo>
                <a:lnTo>
                  <a:pt x="645711" y="532109"/>
                </a:lnTo>
                <a:cubicBezTo>
                  <a:pt x="645711" y="532900"/>
                  <a:pt x="646644" y="533693"/>
                  <a:pt x="646644" y="534484"/>
                </a:cubicBezTo>
                <a:lnTo>
                  <a:pt x="644776" y="535274"/>
                </a:lnTo>
                <a:cubicBezTo>
                  <a:pt x="644776" y="535274"/>
                  <a:pt x="643841" y="533693"/>
                  <a:pt x="642906" y="533693"/>
                </a:cubicBezTo>
                <a:cubicBezTo>
                  <a:pt x="642906" y="532900"/>
                  <a:pt x="641970" y="532900"/>
                  <a:pt x="641970" y="532109"/>
                </a:cubicBezTo>
                <a:cubicBezTo>
                  <a:pt x="641035" y="531319"/>
                  <a:pt x="641035" y="530529"/>
                  <a:pt x="640103" y="530529"/>
                </a:cubicBezTo>
                <a:cubicBezTo>
                  <a:pt x="640103" y="529738"/>
                  <a:pt x="639168" y="528948"/>
                  <a:pt x="638232" y="528154"/>
                </a:cubicBezTo>
                <a:lnTo>
                  <a:pt x="636362" y="529738"/>
                </a:lnTo>
                <a:cubicBezTo>
                  <a:pt x="635430" y="529738"/>
                  <a:pt x="635430" y="528154"/>
                  <a:pt x="634495" y="528154"/>
                </a:cubicBezTo>
                <a:lnTo>
                  <a:pt x="632624" y="528948"/>
                </a:lnTo>
                <a:cubicBezTo>
                  <a:pt x="632624" y="529738"/>
                  <a:pt x="634495" y="530529"/>
                  <a:pt x="634495" y="531319"/>
                </a:cubicBezTo>
                <a:lnTo>
                  <a:pt x="632624" y="532109"/>
                </a:lnTo>
                <a:cubicBezTo>
                  <a:pt x="631689" y="532109"/>
                  <a:pt x="631689" y="530529"/>
                  <a:pt x="630757" y="530529"/>
                </a:cubicBezTo>
                <a:cubicBezTo>
                  <a:pt x="629821" y="530529"/>
                  <a:pt x="628886" y="532109"/>
                  <a:pt x="628886" y="532109"/>
                </a:cubicBezTo>
                <a:cubicBezTo>
                  <a:pt x="627951" y="532109"/>
                  <a:pt x="627951" y="530529"/>
                  <a:pt x="627016" y="530529"/>
                </a:cubicBezTo>
                <a:cubicBezTo>
                  <a:pt x="626083" y="529738"/>
                  <a:pt x="626083" y="528948"/>
                  <a:pt x="625148" y="528154"/>
                </a:cubicBezTo>
                <a:cubicBezTo>
                  <a:pt x="625148" y="528154"/>
                  <a:pt x="624213" y="529738"/>
                  <a:pt x="623278" y="529738"/>
                </a:cubicBezTo>
                <a:cubicBezTo>
                  <a:pt x="622342" y="529738"/>
                  <a:pt x="622342" y="528154"/>
                  <a:pt x="621410" y="528154"/>
                </a:cubicBezTo>
                <a:cubicBezTo>
                  <a:pt x="621410" y="528154"/>
                  <a:pt x="620475" y="528948"/>
                  <a:pt x="619540" y="529738"/>
                </a:cubicBezTo>
                <a:lnTo>
                  <a:pt x="621410" y="531319"/>
                </a:lnTo>
                <a:cubicBezTo>
                  <a:pt x="621410" y="531319"/>
                  <a:pt x="619540" y="532109"/>
                  <a:pt x="619540" y="532900"/>
                </a:cubicBezTo>
                <a:cubicBezTo>
                  <a:pt x="619540" y="532900"/>
                  <a:pt x="620475" y="533693"/>
                  <a:pt x="620475" y="534484"/>
                </a:cubicBezTo>
                <a:cubicBezTo>
                  <a:pt x="621410" y="534484"/>
                  <a:pt x="622342" y="536065"/>
                  <a:pt x="622342" y="536065"/>
                </a:cubicBezTo>
                <a:cubicBezTo>
                  <a:pt x="621410" y="536065"/>
                  <a:pt x="620475" y="537649"/>
                  <a:pt x="620475" y="537649"/>
                </a:cubicBezTo>
                <a:cubicBezTo>
                  <a:pt x="619540" y="536855"/>
                  <a:pt x="619540" y="536065"/>
                  <a:pt x="618604" y="535274"/>
                </a:cubicBezTo>
                <a:cubicBezTo>
                  <a:pt x="617669" y="535274"/>
                  <a:pt x="616734" y="536855"/>
                  <a:pt x="616734" y="536855"/>
                </a:cubicBezTo>
                <a:cubicBezTo>
                  <a:pt x="615802" y="536855"/>
                  <a:pt x="614867" y="535274"/>
                  <a:pt x="614867" y="535274"/>
                </a:cubicBezTo>
                <a:lnTo>
                  <a:pt x="616734" y="533693"/>
                </a:lnTo>
                <a:lnTo>
                  <a:pt x="615802" y="532109"/>
                </a:lnTo>
                <a:cubicBezTo>
                  <a:pt x="614867" y="532109"/>
                  <a:pt x="613931" y="533693"/>
                  <a:pt x="612996" y="533693"/>
                </a:cubicBezTo>
                <a:cubicBezTo>
                  <a:pt x="612996" y="533693"/>
                  <a:pt x="612061" y="532109"/>
                  <a:pt x="612061" y="531319"/>
                </a:cubicBezTo>
                <a:cubicBezTo>
                  <a:pt x="611129" y="531319"/>
                  <a:pt x="610193" y="532900"/>
                  <a:pt x="609258" y="532900"/>
                </a:cubicBezTo>
                <a:cubicBezTo>
                  <a:pt x="609258" y="532900"/>
                  <a:pt x="608323" y="532109"/>
                  <a:pt x="608323" y="531319"/>
                </a:cubicBezTo>
                <a:cubicBezTo>
                  <a:pt x="607388" y="530529"/>
                  <a:pt x="606452" y="529738"/>
                  <a:pt x="606452" y="529738"/>
                </a:cubicBezTo>
                <a:cubicBezTo>
                  <a:pt x="606452" y="528948"/>
                  <a:pt x="604585" y="528154"/>
                  <a:pt x="604585" y="527364"/>
                </a:cubicBezTo>
                <a:cubicBezTo>
                  <a:pt x="604585" y="527364"/>
                  <a:pt x="606452" y="526573"/>
                  <a:pt x="607388" y="526573"/>
                </a:cubicBezTo>
                <a:lnTo>
                  <a:pt x="605520" y="524993"/>
                </a:lnTo>
                <a:cubicBezTo>
                  <a:pt x="605520" y="524199"/>
                  <a:pt x="603650" y="525783"/>
                  <a:pt x="603650" y="525783"/>
                </a:cubicBezTo>
                <a:cubicBezTo>
                  <a:pt x="602714" y="525783"/>
                  <a:pt x="601782" y="527364"/>
                  <a:pt x="600847" y="527364"/>
                </a:cubicBezTo>
                <a:lnTo>
                  <a:pt x="599912" y="525783"/>
                </a:lnTo>
                <a:cubicBezTo>
                  <a:pt x="598977" y="525783"/>
                  <a:pt x="598041" y="526573"/>
                  <a:pt x="597106" y="526573"/>
                </a:cubicBezTo>
                <a:cubicBezTo>
                  <a:pt x="596174" y="528154"/>
                  <a:pt x="594303" y="528948"/>
                  <a:pt x="593368" y="529738"/>
                </a:cubicBezTo>
                <a:cubicBezTo>
                  <a:pt x="594303" y="529738"/>
                  <a:pt x="594303" y="531319"/>
                  <a:pt x="595239" y="531319"/>
                </a:cubicBezTo>
                <a:cubicBezTo>
                  <a:pt x="595239" y="531319"/>
                  <a:pt x="593368" y="532900"/>
                  <a:pt x="592433" y="532900"/>
                </a:cubicBezTo>
                <a:lnTo>
                  <a:pt x="591501" y="531319"/>
                </a:lnTo>
                <a:cubicBezTo>
                  <a:pt x="590565" y="530529"/>
                  <a:pt x="590565" y="529738"/>
                  <a:pt x="589630" y="528948"/>
                </a:cubicBezTo>
                <a:cubicBezTo>
                  <a:pt x="589630" y="529738"/>
                  <a:pt x="587760" y="530529"/>
                  <a:pt x="587760" y="530529"/>
                </a:cubicBezTo>
                <a:cubicBezTo>
                  <a:pt x="587760" y="531319"/>
                  <a:pt x="588695" y="532109"/>
                  <a:pt x="589630" y="532109"/>
                </a:cubicBezTo>
                <a:cubicBezTo>
                  <a:pt x="589630" y="532900"/>
                  <a:pt x="590565" y="533693"/>
                  <a:pt x="590565" y="533693"/>
                </a:cubicBezTo>
                <a:cubicBezTo>
                  <a:pt x="590565" y="534484"/>
                  <a:pt x="588695" y="535274"/>
                  <a:pt x="588695" y="535274"/>
                </a:cubicBezTo>
                <a:lnTo>
                  <a:pt x="586824" y="536855"/>
                </a:lnTo>
                <a:cubicBezTo>
                  <a:pt x="585892" y="536855"/>
                  <a:pt x="584957" y="535274"/>
                  <a:pt x="584957" y="535274"/>
                </a:cubicBezTo>
                <a:lnTo>
                  <a:pt x="586824" y="533693"/>
                </a:lnTo>
                <a:lnTo>
                  <a:pt x="585892" y="532109"/>
                </a:lnTo>
                <a:cubicBezTo>
                  <a:pt x="584957" y="531319"/>
                  <a:pt x="584022" y="530529"/>
                  <a:pt x="584022" y="529738"/>
                </a:cubicBezTo>
                <a:lnTo>
                  <a:pt x="582151" y="531319"/>
                </a:lnTo>
                <a:cubicBezTo>
                  <a:pt x="581219" y="532109"/>
                  <a:pt x="580284" y="532900"/>
                  <a:pt x="579349" y="532900"/>
                </a:cubicBezTo>
                <a:lnTo>
                  <a:pt x="578413" y="531319"/>
                </a:lnTo>
                <a:cubicBezTo>
                  <a:pt x="577478" y="531319"/>
                  <a:pt x="576543" y="532109"/>
                  <a:pt x="575611" y="532109"/>
                </a:cubicBezTo>
                <a:cubicBezTo>
                  <a:pt x="575611" y="532900"/>
                  <a:pt x="574675" y="533693"/>
                  <a:pt x="573740" y="533693"/>
                </a:cubicBezTo>
                <a:lnTo>
                  <a:pt x="571873" y="535274"/>
                </a:lnTo>
                <a:cubicBezTo>
                  <a:pt x="571873" y="535274"/>
                  <a:pt x="570937" y="533693"/>
                  <a:pt x="570002" y="533693"/>
                </a:cubicBezTo>
                <a:cubicBezTo>
                  <a:pt x="570002" y="532900"/>
                  <a:pt x="569067" y="532109"/>
                  <a:pt x="569067" y="531319"/>
                </a:cubicBezTo>
                <a:lnTo>
                  <a:pt x="570937" y="530529"/>
                </a:lnTo>
                <a:cubicBezTo>
                  <a:pt x="570937" y="529738"/>
                  <a:pt x="569067" y="528948"/>
                  <a:pt x="569067" y="528154"/>
                </a:cubicBezTo>
                <a:lnTo>
                  <a:pt x="567200" y="529738"/>
                </a:lnTo>
                <a:lnTo>
                  <a:pt x="565329" y="528154"/>
                </a:lnTo>
                <a:cubicBezTo>
                  <a:pt x="565329" y="528154"/>
                  <a:pt x="564394" y="526573"/>
                  <a:pt x="563458" y="526573"/>
                </a:cubicBezTo>
                <a:cubicBezTo>
                  <a:pt x="563458" y="526573"/>
                  <a:pt x="562523" y="527364"/>
                  <a:pt x="561591" y="527364"/>
                </a:cubicBezTo>
                <a:cubicBezTo>
                  <a:pt x="561591" y="528154"/>
                  <a:pt x="559721" y="528948"/>
                  <a:pt x="559721" y="528948"/>
                </a:cubicBezTo>
                <a:cubicBezTo>
                  <a:pt x="559721" y="528948"/>
                  <a:pt x="558785" y="527364"/>
                  <a:pt x="557850" y="527364"/>
                </a:cubicBezTo>
                <a:lnTo>
                  <a:pt x="560656" y="525783"/>
                </a:lnTo>
                <a:lnTo>
                  <a:pt x="558785" y="524199"/>
                </a:lnTo>
                <a:cubicBezTo>
                  <a:pt x="558785" y="523409"/>
                  <a:pt x="557850" y="522618"/>
                  <a:pt x="556915" y="522618"/>
                </a:cubicBezTo>
                <a:cubicBezTo>
                  <a:pt x="556915" y="521828"/>
                  <a:pt x="555983" y="521037"/>
                  <a:pt x="555047" y="520247"/>
                </a:cubicBezTo>
                <a:cubicBezTo>
                  <a:pt x="555047" y="521037"/>
                  <a:pt x="553177" y="521828"/>
                  <a:pt x="553177" y="521828"/>
                </a:cubicBezTo>
                <a:cubicBezTo>
                  <a:pt x="553177" y="522618"/>
                  <a:pt x="554112" y="523409"/>
                  <a:pt x="555047" y="523409"/>
                </a:cubicBezTo>
                <a:cubicBezTo>
                  <a:pt x="555047" y="524199"/>
                  <a:pt x="555983" y="524993"/>
                  <a:pt x="556915" y="525783"/>
                </a:cubicBezTo>
                <a:cubicBezTo>
                  <a:pt x="556915" y="525783"/>
                  <a:pt x="557850" y="526573"/>
                  <a:pt x="557850" y="527364"/>
                </a:cubicBezTo>
                <a:lnTo>
                  <a:pt x="555983" y="528154"/>
                </a:lnTo>
                <a:cubicBezTo>
                  <a:pt x="555983" y="528154"/>
                  <a:pt x="555047" y="527364"/>
                  <a:pt x="554112" y="526573"/>
                </a:cubicBezTo>
                <a:cubicBezTo>
                  <a:pt x="553177" y="525783"/>
                  <a:pt x="552242" y="524199"/>
                  <a:pt x="551309" y="523409"/>
                </a:cubicBezTo>
                <a:lnTo>
                  <a:pt x="549439" y="524199"/>
                </a:lnTo>
                <a:cubicBezTo>
                  <a:pt x="549439" y="524993"/>
                  <a:pt x="550374" y="525783"/>
                  <a:pt x="550374" y="526573"/>
                </a:cubicBezTo>
                <a:cubicBezTo>
                  <a:pt x="551309" y="526573"/>
                  <a:pt x="552242" y="527364"/>
                  <a:pt x="552242" y="528154"/>
                </a:cubicBezTo>
                <a:cubicBezTo>
                  <a:pt x="552242" y="528154"/>
                  <a:pt x="550374" y="528948"/>
                  <a:pt x="550374" y="529738"/>
                </a:cubicBezTo>
                <a:cubicBezTo>
                  <a:pt x="550374" y="529738"/>
                  <a:pt x="552242" y="530529"/>
                  <a:pt x="552242" y="531319"/>
                </a:cubicBezTo>
                <a:cubicBezTo>
                  <a:pt x="552242" y="531319"/>
                  <a:pt x="550374" y="532109"/>
                  <a:pt x="549439" y="532900"/>
                </a:cubicBezTo>
                <a:lnTo>
                  <a:pt x="548504" y="530529"/>
                </a:lnTo>
                <a:cubicBezTo>
                  <a:pt x="547568" y="530529"/>
                  <a:pt x="546636" y="532109"/>
                  <a:pt x="545701" y="532109"/>
                </a:cubicBezTo>
                <a:cubicBezTo>
                  <a:pt x="545701" y="532900"/>
                  <a:pt x="544766" y="532900"/>
                  <a:pt x="543830" y="533693"/>
                </a:cubicBezTo>
                <a:cubicBezTo>
                  <a:pt x="543830" y="533693"/>
                  <a:pt x="542895" y="534484"/>
                  <a:pt x="541963" y="534484"/>
                </a:cubicBezTo>
                <a:cubicBezTo>
                  <a:pt x="541963" y="535274"/>
                  <a:pt x="541028" y="532900"/>
                  <a:pt x="540093" y="532900"/>
                </a:cubicBezTo>
                <a:cubicBezTo>
                  <a:pt x="540093" y="532900"/>
                  <a:pt x="539157" y="534484"/>
                  <a:pt x="538222" y="534484"/>
                </a:cubicBezTo>
                <a:cubicBezTo>
                  <a:pt x="537290" y="534484"/>
                  <a:pt x="537290" y="532900"/>
                  <a:pt x="536355" y="532900"/>
                </a:cubicBezTo>
                <a:cubicBezTo>
                  <a:pt x="536355" y="532900"/>
                  <a:pt x="535419" y="533693"/>
                  <a:pt x="534484" y="533693"/>
                </a:cubicBezTo>
                <a:cubicBezTo>
                  <a:pt x="534484" y="534484"/>
                  <a:pt x="533549" y="535274"/>
                  <a:pt x="532614" y="535274"/>
                </a:cubicBezTo>
                <a:cubicBezTo>
                  <a:pt x="532614" y="535274"/>
                  <a:pt x="531681" y="533693"/>
                  <a:pt x="530746" y="533693"/>
                </a:cubicBezTo>
                <a:cubicBezTo>
                  <a:pt x="530746" y="533693"/>
                  <a:pt x="529811" y="534484"/>
                  <a:pt x="528876" y="535274"/>
                </a:cubicBezTo>
                <a:lnTo>
                  <a:pt x="530746" y="536855"/>
                </a:lnTo>
                <a:lnTo>
                  <a:pt x="531681" y="538439"/>
                </a:lnTo>
                <a:lnTo>
                  <a:pt x="529811" y="540020"/>
                </a:lnTo>
                <a:cubicBezTo>
                  <a:pt x="529811" y="540020"/>
                  <a:pt x="528876" y="538439"/>
                  <a:pt x="527940" y="538439"/>
                </a:cubicBezTo>
                <a:cubicBezTo>
                  <a:pt x="527940" y="537649"/>
                  <a:pt x="527008" y="536855"/>
                  <a:pt x="527008" y="536065"/>
                </a:cubicBezTo>
                <a:cubicBezTo>
                  <a:pt x="526073" y="536065"/>
                  <a:pt x="526073" y="535274"/>
                  <a:pt x="525138" y="534484"/>
                </a:cubicBezTo>
                <a:cubicBezTo>
                  <a:pt x="524203" y="533693"/>
                  <a:pt x="524203" y="533693"/>
                  <a:pt x="523267" y="532900"/>
                </a:cubicBezTo>
                <a:cubicBezTo>
                  <a:pt x="523267" y="532109"/>
                  <a:pt x="522332" y="531319"/>
                  <a:pt x="522332" y="531319"/>
                </a:cubicBezTo>
                <a:cubicBezTo>
                  <a:pt x="522332" y="530529"/>
                  <a:pt x="524203" y="529738"/>
                  <a:pt x="524203" y="529738"/>
                </a:cubicBezTo>
                <a:cubicBezTo>
                  <a:pt x="524203" y="528948"/>
                  <a:pt x="522332" y="528154"/>
                  <a:pt x="522332" y="528154"/>
                </a:cubicBezTo>
                <a:cubicBezTo>
                  <a:pt x="521400" y="528154"/>
                  <a:pt x="521400" y="528948"/>
                  <a:pt x="520465" y="528948"/>
                </a:cubicBezTo>
                <a:cubicBezTo>
                  <a:pt x="519529" y="528948"/>
                  <a:pt x="519529" y="527364"/>
                  <a:pt x="518594" y="527364"/>
                </a:cubicBezTo>
                <a:lnTo>
                  <a:pt x="516727" y="528948"/>
                </a:lnTo>
                <a:lnTo>
                  <a:pt x="518594" y="530529"/>
                </a:lnTo>
                <a:cubicBezTo>
                  <a:pt x="518594" y="531319"/>
                  <a:pt x="516727" y="531319"/>
                  <a:pt x="515791" y="532109"/>
                </a:cubicBezTo>
                <a:cubicBezTo>
                  <a:pt x="515791" y="532109"/>
                  <a:pt x="517659" y="532900"/>
                  <a:pt x="517659" y="533693"/>
                </a:cubicBezTo>
                <a:cubicBezTo>
                  <a:pt x="517659" y="534484"/>
                  <a:pt x="518594" y="535274"/>
                  <a:pt x="519529" y="535274"/>
                </a:cubicBezTo>
                <a:cubicBezTo>
                  <a:pt x="519529" y="536065"/>
                  <a:pt x="521400" y="536855"/>
                  <a:pt x="521400" y="536855"/>
                </a:cubicBezTo>
                <a:cubicBezTo>
                  <a:pt x="520465" y="537649"/>
                  <a:pt x="519529" y="538439"/>
                  <a:pt x="518594" y="538439"/>
                </a:cubicBezTo>
                <a:cubicBezTo>
                  <a:pt x="517659" y="537649"/>
                  <a:pt x="516727" y="536065"/>
                  <a:pt x="515791" y="535274"/>
                </a:cubicBezTo>
                <a:cubicBezTo>
                  <a:pt x="514856" y="535274"/>
                  <a:pt x="513921" y="536065"/>
                  <a:pt x="513921" y="536065"/>
                </a:cubicBezTo>
                <a:cubicBezTo>
                  <a:pt x="512986" y="536065"/>
                  <a:pt x="512986" y="534484"/>
                  <a:pt x="512054" y="534484"/>
                </a:cubicBezTo>
                <a:lnTo>
                  <a:pt x="513921" y="532900"/>
                </a:lnTo>
                <a:cubicBezTo>
                  <a:pt x="513921" y="532900"/>
                  <a:pt x="512054" y="532109"/>
                  <a:pt x="512986" y="531319"/>
                </a:cubicBezTo>
                <a:lnTo>
                  <a:pt x="514856" y="530529"/>
                </a:lnTo>
                <a:cubicBezTo>
                  <a:pt x="513921" y="529738"/>
                  <a:pt x="513921" y="528948"/>
                  <a:pt x="512986" y="528154"/>
                </a:cubicBezTo>
                <a:cubicBezTo>
                  <a:pt x="512986" y="528154"/>
                  <a:pt x="512054" y="526573"/>
                  <a:pt x="511118" y="526573"/>
                </a:cubicBezTo>
                <a:lnTo>
                  <a:pt x="509248" y="528154"/>
                </a:lnTo>
                <a:lnTo>
                  <a:pt x="511118" y="529738"/>
                </a:lnTo>
                <a:cubicBezTo>
                  <a:pt x="511118" y="529738"/>
                  <a:pt x="508312" y="530529"/>
                  <a:pt x="509248" y="531319"/>
                </a:cubicBezTo>
                <a:cubicBezTo>
                  <a:pt x="509248" y="531319"/>
                  <a:pt x="510183" y="532109"/>
                  <a:pt x="510183" y="532900"/>
                </a:cubicBezTo>
                <a:cubicBezTo>
                  <a:pt x="511118" y="532900"/>
                  <a:pt x="512054" y="534484"/>
                  <a:pt x="512054" y="534484"/>
                </a:cubicBezTo>
                <a:cubicBezTo>
                  <a:pt x="511118" y="534484"/>
                  <a:pt x="510183" y="536065"/>
                  <a:pt x="510183" y="536065"/>
                </a:cubicBezTo>
                <a:cubicBezTo>
                  <a:pt x="509248" y="536065"/>
                  <a:pt x="509248" y="534484"/>
                  <a:pt x="508312" y="534484"/>
                </a:cubicBezTo>
                <a:cubicBezTo>
                  <a:pt x="508312" y="534484"/>
                  <a:pt x="506445" y="536065"/>
                  <a:pt x="506445" y="535274"/>
                </a:cubicBezTo>
                <a:cubicBezTo>
                  <a:pt x="505510" y="535274"/>
                  <a:pt x="505510" y="534484"/>
                  <a:pt x="504575" y="533693"/>
                </a:cubicBezTo>
                <a:cubicBezTo>
                  <a:pt x="504575" y="532900"/>
                  <a:pt x="503639" y="532900"/>
                  <a:pt x="502704" y="532109"/>
                </a:cubicBezTo>
                <a:lnTo>
                  <a:pt x="505510" y="530529"/>
                </a:lnTo>
                <a:lnTo>
                  <a:pt x="503639" y="528948"/>
                </a:lnTo>
                <a:cubicBezTo>
                  <a:pt x="502704" y="528154"/>
                  <a:pt x="501772" y="527364"/>
                  <a:pt x="501772" y="527364"/>
                </a:cubicBezTo>
                <a:cubicBezTo>
                  <a:pt x="501772" y="526573"/>
                  <a:pt x="499901" y="525783"/>
                  <a:pt x="500837" y="525783"/>
                </a:cubicBezTo>
                <a:cubicBezTo>
                  <a:pt x="500837" y="524993"/>
                  <a:pt x="502704" y="524199"/>
                  <a:pt x="502704" y="524199"/>
                </a:cubicBezTo>
                <a:cubicBezTo>
                  <a:pt x="502704" y="523409"/>
                  <a:pt x="500837" y="522618"/>
                  <a:pt x="500837" y="522618"/>
                </a:cubicBezTo>
                <a:cubicBezTo>
                  <a:pt x="499901" y="521828"/>
                  <a:pt x="499901" y="521037"/>
                  <a:pt x="498966" y="520247"/>
                </a:cubicBezTo>
                <a:cubicBezTo>
                  <a:pt x="498966" y="520247"/>
                  <a:pt x="498031" y="521828"/>
                  <a:pt x="497099" y="521828"/>
                </a:cubicBezTo>
                <a:cubicBezTo>
                  <a:pt x="497099" y="521828"/>
                  <a:pt x="496163" y="520247"/>
                  <a:pt x="495228" y="520247"/>
                </a:cubicBezTo>
                <a:cubicBezTo>
                  <a:pt x="495228" y="520247"/>
                  <a:pt x="493358" y="521037"/>
                  <a:pt x="493358" y="521828"/>
                </a:cubicBezTo>
                <a:cubicBezTo>
                  <a:pt x="493358" y="521828"/>
                  <a:pt x="495228" y="522618"/>
                  <a:pt x="495228" y="523409"/>
                </a:cubicBezTo>
                <a:lnTo>
                  <a:pt x="493358" y="524199"/>
                </a:lnTo>
                <a:cubicBezTo>
                  <a:pt x="493358" y="524993"/>
                  <a:pt x="494293" y="525783"/>
                  <a:pt x="494293" y="526573"/>
                </a:cubicBezTo>
                <a:cubicBezTo>
                  <a:pt x="495228" y="526573"/>
                  <a:pt x="496163" y="527364"/>
                  <a:pt x="496163" y="528154"/>
                </a:cubicBezTo>
                <a:lnTo>
                  <a:pt x="498031" y="529738"/>
                </a:lnTo>
                <a:cubicBezTo>
                  <a:pt x="498031" y="530529"/>
                  <a:pt x="496163" y="531319"/>
                  <a:pt x="496163" y="531319"/>
                </a:cubicBezTo>
                <a:lnTo>
                  <a:pt x="494293" y="529738"/>
                </a:lnTo>
                <a:cubicBezTo>
                  <a:pt x="494293" y="528948"/>
                  <a:pt x="492422" y="527364"/>
                  <a:pt x="492422" y="527364"/>
                </a:cubicBezTo>
                <a:lnTo>
                  <a:pt x="490555" y="528948"/>
                </a:lnTo>
                <a:cubicBezTo>
                  <a:pt x="489620" y="528948"/>
                  <a:pt x="488684" y="529738"/>
                  <a:pt x="488684" y="530529"/>
                </a:cubicBezTo>
                <a:cubicBezTo>
                  <a:pt x="487749" y="530529"/>
                  <a:pt x="486817" y="531319"/>
                  <a:pt x="485882" y="531319"/>
                </a:cubicBezTo>
                <a:cubicBezTo>
                  <a:pt x="485882" y="532109"/>
                  <a:pt x="487749" y="532900"/>
                  <a:pt x="487749" y="533693"/>
                </a:cubicBezTo>
                <a:lnTo>
                  <a:pt x="485882" y="534484"/>
                </a:lnTo>
                <a:cubicBezTo>
                  <a:pt x="484947" y="534484"/>
                  <a:pt x="484947" y="533693"/>
                  <a:pt x="484011" y="532900"/>
                </a:cubicBezTo>
                <a:cubicBezTo>
                  <a:pt x="484011" y="532900"/>
                  <a:pt x="483076" y="531319"/>
                  <a:pt x="482144" y="531319"/>
                </a:cubicBezTo>
                <a:lnTo>
                  <a:pt x="480273" y="532900"/>
                </a:lnTo>
                <a:cubicBezTo>
                  <a:pt x="480273" y="532109"/>
                  <a:pt x="479338" y="531319"/>
                  <a:pt x="479338" y="530529"/>
                </a:cubicBezTo>
                <a:lnTo>
                  <a:pt x="481209" y="529738"/>
                </a:lnTo>
                <a:cubicBezTo>
                  <a:pt x="481209" y="528948"/>
                  <a:pt x="480273" y="528154"/>
                  <a:pt x="479338" y="527364"/>
                </a:cubicBezTo>
                <a:cubicBezTo>
                  <a:pt x="479338" y="527364"/>
                  <a:pt x="478403" y="525783"/>
                  <a:pt x="477471" y="525783"/>
                </a:cubicBezTo>
                <a:lnTo>
                  <a:pt x="475600" y="527364"/>
                </a:lnTo>
                <a:lnTo>
                  <a:pt x="473730" y="528948"/>
                </a:lnTo>
                <a:cubicBezTo>
                  <a:pt x="472794" y="528948"/>
                  <a:pt x="472794" y="527364"/>
                  <a:pt x="471862" y="526573"/>
                </a:cubicBezTo>
                <a:cubicBezTo>
                  <a:pt x="470927" y="527364"/>
                  <a:pt x="470927" y="528154"/>
                  <a:pt x="469992" y="528154"/>
                </a:cubicBezTo>
                <a:cubicBezTo>
                  <a:pt x="468121" y="528948"/>
                  <a:pt x="467189" y="529738"/>
                  <a:pt x="466254" y="531319"/>
                </a:cubicBezTo>
                <a:cubicBezTo>
                  <a:pt x="467189" y="532109"/>
                  <a:pt x="468121" y="533693"/>
                  <a:pt x="469056" y="534484"/>
                </a:cubicBezTo>
                <a:cubicBezTo>
                  <a:pt x="469992" y="536065"/>
                  <a:pt x="470927" y="536855"/>
                  <a:pt x="471862" y="537649"/>
                </a:cubicBezTo>
                <a:cubicBezTo>
                  <a:pt x="471862" y="538439"/>
                  <a:pt x="469992" y="538439"/>
                  <a:pt x="469992" y="539229"/>
                </a:cubicBezTo>
                <a:cubicBezTo>
                  <a:pt x="469992" y="540020"/>
                  <a:pt x="471862" y="540810"/>
                  <a:pt x="471862" y="540810"/>
                </a:cubicBezTo>
                <a:cubicBezTo>
                  <a:pt x="471862" y="541601"/>
                  <a:pt x="469992" y="542394"/>
                  <a:pt x="469992" y="542394"/>
                </a:cubicBezTo>
                <a:cubicBezTo>
                  <a:pt x="469056" y="542394"/>
                  <a:pt x="468121" y="540810"/>
                  <a:pt x="468121" y="540810"/>
                </a:cubicBezTo>
                <a:cubicBezTo>
                  <a:pt x="467189" y="540020"/>
                  <a:pt x="466254" y="539229"/>
                  <a:pt x="466254" y="539229"/>
                </a:cubicBezTo>
                <a:cubicBezTo>
                  <a:pt x="466254" y="538439"/>
                  <a:pt x="468121" y="537649"/>
                  <a:pt x="468121" y="537649"/>
                </a:cubicBezTo>
                <a:lnTo>
                  <a:pt x="467189" y="536065"/>
                </a:lnTo>
                <a:cubicBezTo>
                  <a:pt x="466254" y="536065"/>
                  <a:pt x="465319" y="536855"/>
                  <a:pt x="464383" y="536855"/>
                </a:cubicBezTo>
                <a:cubicBezTo>
                  <a:pt x="465319" y="537649"/>
                  <a:pt x="466254" y="538439"/>
                  <a:pt x="466254" y="539229"/>
                </a:cubicBezTo>
                <a:lnTo>
                  <a:pt x="464383" y="540020"/>
                </a:lnTo>
                <a:cubicBezTo>
                  <a:pt x="463448" y="540810"/>
                  <a:pt x="462513" y="540810"/>
                  <a:pt x="462513" y="541601"/>
                </a:cubicBezTo>
                <a:cubicBezTo>
                  <a:pt x="461581" y="540810"/>
                  <a:pt x="460645" y="540810"/>
                  <a:pt x="460645" y="540020"/>
                </a:cubicBezTo>
                <a:cubicBezTo>
                  <a:pt x="460645" y="539229"/>
                  <a:pt x="458775" y="538439"/>
                  <a:pt x="458775" y="538439"/>
                </a:cubicBezTo>
                <a:cubicBezTo>
                  <a:pt x="458775" y="537649"/>
                  <a:pt x="461581" y="536855"/>
                  <a:pt x="461581" y="536855"/>
                </a:cubicBezTo>
                <a:cubicBezTo>
                  <a:pt x="460645" y="536065"/>
                  <a:pt x="459710" y="535274"/>
                  <a:pt x="459710" y="535274"/>
                </a:cubicBezTo>
                <a:cubicBezTo>
                  <a:pt x="459710" y="534484"/>
                  <a:pt x="457843" y="533693"/>
                  <a:pt x="457843" y="532900"/>
                </a:cubicBezTo>
                <a:lnTo>
                  <a:pt x="459710" y="532109"/>
                </a:lnTo>
                <a:lnTo>
                  <a:pt x="461581" y="533693"/>
                </a:lnTo>
                <a:lnTo>
                  <a:pt x="463448" y="532109"/>
                </a:lnTo>
                <a:cubicBezTo>
                  <a:pt x="463448" y="532109"/>
                  <a:pt x="462513" y="531319"/>
                  <a:pt x="462513" y="530529"/>
                </a:cubicBezTo>
                <a:lnTo>
                  <a:pt x="460645" y="528948"/>
                </a:lnTo>
                <a:cubicBezTo>
                  <a:pt x="459710" y="528948"/>
                  <a:pt x="458775" y="530529"/>
                  <a:pt x="458775" y="529738"/>
                </a:cubicBezTo>
                <a:cubicBezTo>
                  <a:pt x="457843" y="529738"/>
                  <a:pt x="456907" y="528948"/>
                  <a:pt x="456907" y="528154"/>
                </a:cubicBezTo>
                <a:cubicBezTo>
                  <a:pt x="455972" y="528154"/>
                  <a:pt x="455972" y="527364"/>
                  <a:pt x="455037" y="526573"/>
                </a:cubicBezTo>
                <a:cubicBezTo>
                  <a:pt x="455037" y="525783"/>
                  <a:pt x="454102" y="525783"/>
                  <a:pt x="454102" y="524993"/>
                </a:cubicBezTo>
                <a:lnTo>
                  <a:pt x="455972" y="523409"/>
                </a:lnTo>
                <a:cubicBezTo>
                  <a:pt x="455972" y="523409"/>
                  <a:pt x="457843" y="522618"/>
                  <a:pt x="457843" y="521828"/>
                </a:cubicBezTo>
                <a:cubicBezTo>
                  <a:pt x="457843" y="521828"/>
                  <a:pt x="455972" y="521037"/>
                  <a:pt x="455972" y="520247"/>
                </a:cubicBezTo>
                <a:lnTo>
                  <a:pt x="454102" y="521828"/>
                </a:lnTo>
                <a:cubicBezTo>
                  <a:pt x="454102" y="521828"/>
                  <a:pt x="453170" y="520247"/>
                  <a:pt x="452234" y="520247"/>
                </a:cubicBezTo>
                <a:cubicBezTo>
                  <a:pt x="452234" y="519453"/>
                  <a:pt x="451299" y="518663"/>
                  <a:pt x="451299" y="517873"/>
                </a:cubicBezTo>
                <a:cubicBezTo>
                  <a:pt x="450452" y="517873"/>
                  <a:pt x="449639" y="517218"/>
                  <a:pt x="449488" y="516506"/>
                </a:cubicBezTo>
                <a:lnTo>
                  <a:pt x="445536" y="516096"/>
                </a:lnTo>
                <a:cubicBezTo>
                  <a:pt x="445602" y="516163"/>
                  <a:pt x="445615" y="516226"/>
                  <a:pt x="445691" y="516292"/>
                </a:cubicBezTo>
                <a:cubicBezTo>
                  <a:pt x="446626" y="516292"/>
                  <a:pt x="446626" y="517082"/>
                  <a:pt x="447561" y="517873"/>
                </a:cubicBezTo>
                <a:cubicBezTo>
                  <a:pt x="447561" y="517873"/>
                  <a:pt x="448493" y="518663"/>
                  <a:pt x="448493" y="519453"/>
                </a:cubicBezTo>
                <a:cubicBezTo>
                  <a:pt x="449428" y="519453"/>
                  <a:pt x="446626" y="520247"/>
                  <a:pt x="446626" y="521037"/>
                </a:cubicBezTo>
                <a:cubicBezTo>
                  <a:pt x="446626" y="521037"/>
                  <a:pt x="448493" y="521828"/>
                  <a:pt x="448493" y="522618"/>
                </a:cubicBezTo>
                <a:cubicBezTo>
                  <a:pt x="448493" y="523409"/>
                  <a:pt x="446626" y="523409"/>
                  <a:pt x="446626" y="524199"/>
                </a:cubicBezTo>
                <a:lnTo>
                  <a:pt x="447561" y="525783"/>
                </a:lnTo>
                <a:cubicBezTo>
                  <a:pt x="447561" y="525783"/>
                  <a:pt x="449428" y="524199"/>
                  <a:pt x="450364" y="524199"/>
                </a:cubicBezTo>
                <a:cubicBezTo>
                  <a:pt x="450364" y="524199"/>
                  <a:pt x="451299" y="523409"/>
                  <a:pt x="452234" y="523409"/>
                </a:cubicBezTo>
                <a:cubicBezTo>
                  <a:pt x="452234" y="523409"/>
                  <a:pt x="453170" y="524993"/>
                  <a:pt x="454102" y="524993"/>
                </a:cubicBezTo>
                <a:cubicBezTo>
                  <a:pt x="454102" y="524993"/>
                  <a:pt x="451299" y="525783"/>
                  <a:pt x="451299" y="526573"/>
                </a:cubicBezTo>
                <a:cubicBezTo>
                  <a:pt x="451299" y="526573"/>
                  <a:pt x="453170" y="527364"/>
                  <a:pt x="453170" y="528154"/>
                </a:cubicBezTo>
                <a:cubicBezTo>
                  <a:pt x="454102" y="528948"/>
                  <a:pt x="455037" y="530529"/>
                  <a:pt x="455972" y="531319"/>
                </a:cubicBezTo>
                <a:cubicBezTo>
                  <a:pt x="455972" y="532109"/>
                  <a:pt x="455037" y="532109"/>
                  <a:pt x="454102" y="532900"/>
                </a:cubicBezTo>
                <a:lnTo>
                  <a:pt x="452234" y="534484"/>
                </a:lnTo>
                <a:cubicBezTo>
                  <a:pt x="451299" y="534484"/>
                  <a:pt x="451299" y="532109"/>
                  <a:pt x="450364" y="532109"/>
                </a:cubicBezTo>
                <a:cubicBezTo>
                  <a:pt x="450364" y="532109"/>
                  <a:pt x="449428" y="533693"/>
                  <a:pt x="448493" y="533693"/>
                </a:cubicBezTo>
                <a:cubicBezTo>
                  <a:pt x="448493" y="533693"/>
                  <a:pt x="447561" y="532109"/>
                  <a:pt x="446626" y="532109"/>
                </a:cubicBezTo>
                <a:cubicBezTo>
                  <a:pt x="446626" y="531319"/>
                  <a:pt x="445691" y="530529"/>
                  <a:pt x="445691" y="530529"/>
                </a:cubicBezTo>
                <a:cubicBezTo>
                  <a:pt x="444755" y="529738"/>
                  <a:pt x="444755" y="528948"/>
                  <a:pt x="443820" y="528154"/>
                </a:cubicBezTo>
                <a:cubicBezTo>
                  <a:pt x="442885" y="528154"/>
                  <a:pt x="441953" y="529738"/>
                  <a:pt x="441953" y="529738"/>
                </a:cubicBezTo>
                <a:cubicBezTo>
                  <a:pt x="441017" y="529738"/>
                  <a:pt x="440082" y="528154"/>
                  <a:pt x="440082" y="528154"/>
                </a:cubicBezTo>
                <a:cubicBezTo>
                  <a:pt x="439147" y="527364"/>
                  <a:pt x="439147" y="526573"/>
                  <a:pt x="438212" y="526573"/>
                </a:cubicBezTo>
                <a:cubicBezTo>
                  <a:pt x="438212" y="525783"/>
                  <a:pt x="437279" y="524199"/>
                  <a:pt x="437279" y="524199"/>
                </a:cubicBezTo>
                <a:cubicBezTo>
                  <a:pt x="436344" y="524199"/>
                  <a:pt x="435409" y="525783"/>
                  <a:pt x="434474" y="525783"/>
                </a:cubicBezTo>
                <a:cubicBezTo>
                  <a:pt x="434474" y="526573"/>
                  <a:pt x="432603" y="526573"/>
                  <a:pt x="432603" y="527364"/>
                </a:cubicBezTo>
                <a:cubicBezTo>
                  <a:pt x="432603" y="527364"/>
                  <a:pt x="434474" y="528154"/>
                  <a:pt x="434474" y="528948"/>
                </a:cubicBezTo>
                <a:cubicBezTo>
                  <a:pt x="434474" y="528948"/>
                  <a:pt x="431671" y="529738"/>
                  <a:pt x="432603" y="530529"/>
                </a:cubicBezTo>
                <a:cubicBezTo>
                  <a:pt x="432603" y="530529"/>
                  <a:pt x="433538" y="531319"/>
                  <a:pt x="433538" y="532109"/>
                </a:cubicBezTo>
                <a:cubicBezTo>
                  <a:pt x="434474" y="532109"/>
                  <a:pt x="434474" y="533693"/>
                  <a:pt x="435409" y="533693"/>
                </a:cubicBezTo>
                <a:cubicBezTo>
                  <a:pt x="434474" y="533693"/>
                  <a:pt x="433538" y="535274"/>
                  <a:pt x="433538" y="535274"/>
                </a:cubicBezTo>
                <a:cubicBezTo>
                  <a:pt x="432603" y="535274"/>
                  <a:pt x="432603" y="533693"/>
                  <a:pt x="431671" y="533693"/>
                </a:cubicBezTo>
                <a:cubicBezTo>
                  <a:pt x="431671" y="532900"/>
                  <a:pt x="429800" y="534484"/>
                  <a:pt x="429800" y="534484"/>
                </a:cubicBezTo>
                <a:cubicBezTo>
                  <a:pt x="428865" y="534484"/>
                  <a:pt x="427933" y="532900"/>
                  <a:pt x="427933" y="532900"/>
                </a:cubicBezTo>
                <a:cubicBezTo>
                  <a:pt x="427933" y="532900"/>
                  <a:pt x="429800" y="532109"/>
                  <a:pt x="429800" y="531319"/>
                </a:cubicBezTo>
                <a:lnTo>
                  <a:pt x="428865" y="529738"/>
                </a:lnTo>
                <a:cubicBezTo>
                  <a:pt x="427933" y="529738"/>
                  <a:pt x="426998" y="531319"/>
                  <a:pt x="426063" y="531319"/>
                </a:cubicBezTo>
                <a:cubicBezTo>
                  <a:pt x="426063" y="531319"/>
                  <a:pt x="425127" y="532109"/>
                  <a:pt x="424192" y="532900"/>
                </a:cubicBezTo>
                <a:lnTo>
                  <a:pt x="422325" y="533693"/>
                </a:lnTo>
                <a:lnTo>
                  <a:pt x="420454" y="532109"/>
                </a:lnTo>
                <a:cubicBezTo>
                  <a:pt x="420454" y="532109"/>
                  <a:pt x="422325" y="531319"/>
                  <a:pt x="422325" y="530529"/>
                </a:cubicBezTo>
                <a:cubicBezTo>
                  <a:pt x="423260" y="530529"/>
                  <a:pt x="421389" y="529738"/>
                  <a:pt x="421389" y="528948"/>
                </a:cubicBezTo>
                <a:cubicBezTo>
                  <a:pt x="421389" y="528154"/>
                  <a:pt x="423260" y="528154"/>
                  <a:pt x="423260" y="527364"/>
                </a:cubicBezTo>
                <a:cubicBezTo>
                  <a:pt x="423260" y="527364"/>
                  <a:pt x="421389" y="526573"/>
                  <a:pt x="421389" y="525783"/>
                </a:cubicBezTo>
                <a:cubicBezTo>
                  <a:pt x="421389" y="526573"/>
                  <a:pt x="419519" y="526573"/>
                  <a:pt x="419519" y="527364"/>
                </a:cubicBezTo>
                <a:lnTo>
                  <a:pt x="421389" y="528948"/>
                </a:lnTo>
                <a:cubicBezTo>
                  <a:pt x="420454" y="529738"/>
                  <a:pt x="419519" y="529738"/>
                  <a:pt x="419519" y="530529"/>
                </a:cubicBezTo>
                <a:cubicBezTo>
                  <a:pt x="418584" y="530529"/>
                  <a:pt x="417652" y="531319"/>
                  <a:pt x="416716" y="532109"/>
                </a:cubicBezTo>
                <a:cubicBezTo>
                  <a:pt x="416716" y="532109"/>
                  <a:pt x="415781" y="532900"/>
                  <a:pt x="414846" y="532900"/>
                </a:cubicBezTo>
                <a:cubicBezTo>
                  <a:pt x="414846" y="532900"/>
                  <a:pt x="413910" y="531319"/>
                  <a:pt x="412978" y="531319"/>
                </a:cubicBezTo>
                <a:lnTo>
                  <a:pt x="412043" y="529738"/>
                </a:lnTo>
                <a:cubicBezTo>
                  <a:pt x="411108" y="529738"/>
                  <a:pt x="410173" y="531319"/>
                  <a:pt x="409237" y="531319"/>
                </a:cubicBezTo>
                <a:cubicBezTo>
                  <a:pt x="409237" y="530529"/>
                  <a:pt x="408302" y="528948"/>
                  <a:pt x="408302" y="528948"/>
                </a:cubicBezTo>
                <a:cubicBezTo>
                  <a:pt x="407370" y="528948"/>
                  <a:pt x="406435" y="530529"/>
                  <a:pt x="405499" y="530529"/>
                </a:cubicBezTo>
                <a:cubicBezTo>
                  <a:pt x="405499" y="530529"/>
                  <a:pt x="404564" y="532109"/>
                  <a:pt x="403629" y="532109"/>
                </a:cubicBezTo>
                <a:cubicBezTo>
                  <a:pt x="403629" y="532109"/>
                  <a:pt x="402697" y="530529"/>
                  <a:pt x="402697" y="529738"/>
                </a:cubicBezTo>
                <a:lnTo>
                  <a:pt x="404564" y="528948"/>
                </a:lnTo>
                <a:cubicBezTo>
                  <a:pt x="404564" y="528154"/>
                  <a:pt x="402697" y="527364"/>
                  <a:pt x="402697" y="527364"/>
                </a:cubicBezTo>
                <a:cubicBezTo>
                  <a:pt x="402697" y="526573"/>
                  <a:pt x="401761" y="525783"/>
                  <a:pt x="400826" y="524993"/>
                </a:cubicBezTo>
                <a:cubicBezTo>
                  <a:pt x="400826" y="524993"/>
                  <a:pt x="399891" y="524199"/>
                  <a:pt x="399891" y="523409"/>
                </a:cubicBezTo>
                <a:cubicBezTo>
                  <a:pt x="398956" y="524199"/>
                  <a:pt x="398024" y="524199"/>
                  <a:pt x="397088" y="524993"/>
                </a:cubicBezTo>
                <a:lnTo>
                  <a:pt x="398956" y="526573"/>
                </a:lnTo>
                <a:cubicBezTo>
                  <a:pt x="398956" y="526573"/>
                  <a:pt x="397088" y="527364"/>
                  <a:pt x="397088" y="528154"/>
                </a:cubicBezTo>
                <a:lnTo>
                  <a:pt x="395218" y="528948"/>
                </a:lnTo>
                <a:cubicBezTo>
                  <a:pt x="395218" y="529738"/>
                  <a:pt x="396153" y="530529"/>
                  <a:pt x="396153" y="531319"/>
                </a:cubicBezTo>
                <a:cubicBezTo>
                  <a:pt x="397088" y="531319"/>
                  <a:pt x="398024" y="532109"/>
                  <a:pt x="398024" y="532900"/>
                </a:cubicBezTo>
                <a:cubicBezTo>
                  <a:pt x="398024" y="532900"/>
                  <a:pt x="396153" y="533693"/>
                  <a:pt x="396153" y="534484"/>
                </a:cubicBezTo>
                <a:lnTo>
                  <a:pt x="394282" y="532109"/>
                </a:lnTo>
                <a:cubicBezTo>
                  <a:pt x="394282" y="532109"/>
                  <a:pt x="393350" y="530529"/>
                  <a:pt x="392415" y="530529"/>
                </a:cubicBezTo>
                <a:cubicBezTo>
                  <a:pt x="392415" y="530529"/>
                  <a:pt x="391480" y="532109"/>
                  <a:pt x="390545" y="532109"/>
                </a:cubicBezTo>
                <a:cubicBezTo>
                  <a:pt x="390545" y="532109"/>
                  <a:pt x="392415" y="532900"/>
                  <a:pt x="392415" y="533693"/>
                </a:cubicBezTo>
                <a:lnTo>
                  <a:pt x="390545" y="535274"/>
                </a:lnTo>
                <a:cubicBezTo>
                  <a:pt x="389609" y="534484"/>
                  <a:pt x="389609" y="533693"/>
                  <a:pt x="388674" y="533693"/>
                </a:cubicBezTo>
                <a:cubicBezTo>
                  <a:pt x="387742" y="532900"/>
                  <a:pt x="387742" y="532109"/>
                  <a:pt x="386807" y="531319"/>
                </a:cubicBezTo>
                <a:cubicBezTo>
                  <a:pt x="386807" y="531319"/>
                  <a:pt x="385871" y="530529"/>
                  <a:pt x="385871" y="529738"/>
                </a:cubicBezTo>
                <a:cubicBezTo>
                  <a:pt x="384936" y="528948"/>
                  <a:pt x="384001" y="528948"/>
                  <a:pt x="384001" y="528154"/>
                </a:cubicBezTo>
                <a:cubicBezTo>
                  <a:pt x="383069" y="527364"/>
                  <a:pt x="383069" y="526573"/>
                  <a:pt x="382133" y="526573"/>
                </a:cubicBezTo>
                <a:cubicBezTo>
                  <a:pt x="382133" y="525783"/>
                  <a:pt x="380263" y="527364"/>
                  <a:pt x="380263" y="527364"/>
                </a:cubicBezTo>
                <a:cubicBezTo>
                  <a:pt x="379328" y="527364"/>
                  <a:pt x="379328" y="525783"/>
                  <a:pt x="378392" y="525783"/>
                </a:cubicBezTo>
                <a:lnTo>
                  <a:pt x="377460" y="524199"/>
                </a:lnTo>
                <a:cubicBezTo>
                  <a:pt x="376525" y="524199"/>
                  <a:pt x="375590" y="522618"/>
                  <a:pt x="375590" y="522618"/>
                </a:cubicBezTo>
                <a:cubicBezTo>
                  <a:pt x="374654" y="522618"/>
                  <a:pt x="373719" y="523409"/>
                  <a:pt x="373719" y="523409"/>
                </a:cubicBezTo>
                <a:cubicBezTo>
                  <a:pt x="372787" y="524199"/>
                  <a:pt x="371852" y="524199"/>
                  <a:pt x="370917" y="524993"/>
                </a:cubicBezTo>
                <a:lnTo>
                  <a:pt x="369049" y="526573"/>
                </a:lnTo>
                <a:cubicBezTo>
                  <a:pt x="368114" y="525783"/>
                  <a:pt x="368114" y="524993"/>
                  <a:pt x="367179" y="524199"/>
                </a:cubicBezTo>
                <a:cubicBezTo>
                  <a:pt x="367179" y="524199"/>
                  <a:pt x="366243" y="523409"/>
                  <a:pt x="366243" y="522618"/>
                </a:cubicBezTo>
                <a:lnTo>
                  <a:pt x="368114" y="521828"/>
                </a:lnTo>
                <a:cubicBezTo>
                  <a:pt x="368114" y="521037"/>
                  <a:pt x="366243" y="520247"/>
                  <a:pt x="366243" y="519453"/>
                </a:cubicBezTo>
                <a:lnTo>
                  <a:pt x="368114" y="518663"/>
                </a:lnTo>
                <a:cubicBezTo>
                  <a:pt x="369049" y="517873"/>
                  <a:pt x="367179" y="517082"/>
                  <a:pt x="367179" y="516292"/>
                </a:cubicBezTo>
                <a:lnTo>
                  <a:pt x="369049" y="515498"/>
                </a:lnTo>
                <a:cubicBezTo>
                  <a:pt x="369049" y="514708"/>
                  <a:pt x="368114" y="513917"/>
                  <a:pt x="367179" y="513127"/>
                </a:cubicBezTo>
                <a:lnTo>
                  <a:pt x="365308" y="514708"/>
                </a:lnTo>
                <a:lnTo>
                  <a:pt x="363441" y="516292"/>
                </a:lnTo>
                <a:lnTo>
                  <a:pt x="361570" y="514708"/>
                </a:lnTo>
                <a:cubicBezTo>
                  <a:pt x="361570" y="513917"/>
                  <a:pt x="363441" y="513127"/>
                  <a:pt x="363441" y="513127"/>
                </a:cubicBezTo>
                <a:cubicBezTo>
                  <a:pt x="363441" y="512337"/>
                  <a:pt x="362505" y="511546"/>
                  <a:pt x="362505" y="511546"/>
                </a:cubicBezTo>
                <a:cubicBezTo>
                  <a:pt x="362505" y="510753"/>
                  <a:pt x="360635" y="509962"/>
                  <a:pt x="360635" y="509172"/>
                </a:cubicBezTo>
                <a:lnTo>
                  <a:pt x="362505" y="508381"/>
                </a:lnTo>
                <a:cubicBezTo>
                  <a:pt x="362505" y="507591"/>
                  <a:pt x="361570" y="506797"/>
                  <a:pt x="360635" y="506007"/>
                </a:cubicBezTo>
                <a:cubicBezTo>
                  <a:pt x="360635" y="506007"/>
                  <a:pt x="359700" y="505217"/>
                  <a:pt x="359700" y="504426"/>
                </a:cubicBezTo>
                <a:lnTo>
                  <a:pt x="361570" y="503636"/>
                </a:lnTo>
                <a:cubicBezTo>
                  <a:pt x="361570" y="502845"/>
                  <a:pt x="359700" y="502052"/>
                  <a:pt x="359700" y="501261"/>
                </a:cubicBezTo>
                <a:cubicBezTo>
                  <a:pt x="361570" y="500471"/>
                  <a:pt x="362505" y="499681"/>
                  <a:pt x="364373" y="498890"/>
                </a:cubicBezTo>
                <a:cubicBezTo>
                  <a:pt x="365308" y="499681"/>
                  <a:pt x="366243" y="501261"/>
                  <a:pt x="367179" y="502052"/>
                </a:cubicBezTo>
                <a:cubicBezTo>
                  <a:pt x="368114" y="502845"/>
                  <a:pt x="368114" y="503636"/>
                  <a:pt x="369049" y="504426"/>
                </a:cubicBezTo>
                <a:cubicBezTo>
                  <a:pt x="369049" y="504426"/>
                  <a:pt x="369981" y="505217"/>
                  <a:pt x="370917" y="506007"/>
                </a:cubicBezTo>
                <a:lnTo>
                  <a:pt x="372787" y="504426"/>
                </a:lnTo>
                <a:cubicBezTo>
                  <a:pt x="372787" y="504426"/>
                  <a:pt x="373719" y="506007"/>
                  <a:pt x="374654" y="506007"/>
                </a:cubicBezTo>
                <a:cubicBezTo>
                  <a:pt x="374654" y="506797"/>
                  <a:pt x="375590" y="507591"/>
                  <a:pt x="375590" y="508381"/>
                </a:cubicBezTo>
                <a:cubicBezTo>
                  <a:pt x="376525" y="508381"/>
                  <a:pt x="377460" y="506797"/>
                  <a:pt x="377460" y="506797"/>
                </a:cubicBezTo>
                <a:cubicBezTo>
                  <a:pt x="378392" y="506797"/>
                  <a:pt x="379328" y="508381"/>
                  <a:pt x="379328" y="508381"/>
                </a:cubicBezTo>
                <a:cubicBezTo>
                  <a:pt x="380263" y="509172"/>
                  <a:pt x="380263" y="509962"/>
                  <a:pt x="381198" y="509962"/>
                </a:cubicBezTo>
                <a:lnTo>
                  <a:pt x="383069" y="509172"/>
                </a:lnTo>
                <a:cubicBezTo>
                  <a:pt x="383069" y="508381"/>
                  <a:pt x="381198" y="507591"/>
                  <a:pt x="381198" y="506797"/>
                </a:cubicBezTo>
                <a:lnTo>
                  <a:pt x="384001" y="506007"/>
                </a:lnTo>
                <a:cubicBezTo>
                  <a:pt x="384001" y="505217"/>
                  <a:pt x="382133" y="504426"/>
                  <a:pt x="382133" y="503636"/>
                </a:cubicBezTo>
                <a:lnTo>
                  <a:pt x="383415" y="503091"/>
                </a:lnTo>
                <a:lnTo>
                  <a:pt x="369093" y="499803"/>
                </a:lnTo>
                <a:lnTo>
                  <a:pt x="359819" y="497671"/>
                </a:lnTo>
                <a:lnTo>
                  <a:pt x="350127" y="495968"/>
                </a:lnTo>
                <a:lnTo>
                  <a:pt x="345069" y="495114"/>
                </a:lnTo>
                <a:lnTo>
                  <a:pt x="340856" y="493411"/>
                </a:lnTo>
                <a:lnTo>
                  <a:pt x="332426" y="490854"/>
                </a:lnTo>
                <a:lnTo>
                  <a:pt x="326946" y="488725"/>
                </a:lnTo>
                <a:lnTo>
                  <a:pt x="321045" y="487021"/>
                </a:lnTo>
                <a:lnTo>
                  <a:pt x="318938" y="486593"/>
                </a:lnTo>
                <a:lnTo>
                  <a:pt x="317676" y="485743"/>
                </a:lnTo>
                <a:lnTo>
                  <a:pt x="317254" y="485315"/>
                </a:lnTo>
                <a:lnTo>
                  <a:pt x="316832" y="484889"/>
                </a:lnTo>
                <a:lnTo>
                  <a:pt x="315147" y="484464"/>
                </a:lnTo>
                <a:lnTo>
                  <a:pt x="313037" y="482758"/>
                </a:lnTo>
                <a:lnTo>
                  <a:pt x="310930" y="480629"/>
                </a:lnTo>
                <a:lnTo>
                  <a:pt x="307980" y="476368"/>
                </a:lnTo>
                <a:lnTo>
                  <a:pt x="305873" y="474239"/>
                </a:lnTo>
                <a:lnTo>
                  <a:pt x="304607" y="472961"/>
                </a:lnTo>
                <a:lnTo>
                  <a:pt x="304188" y="472533"/>
                </a:lnTo>
                <a:lnTo>
                  <a:pt x="302079" y="471257"/>
                </a:lnTo>
                <a:lnTo>
                  <a:pt x="300816" y="469979"/>
                </a:lnTo>
                <a:lnTo>
                  <a:pt x="299550" y="467422"/>
                </a:lnTo>
                <a:lnTo>
                  <a:pt x="299550" y="465290"/>
                </a:lnTo>
                <a:lnTo>
                  <a:pt x="299550" y="464440"/>
                </a:lnTo>
                <a:lnTo>
                  <a:pt x="298709" y="463586"/>
                </a:lnTo>
                <a:lnTo>
                  <a:pt x="292386" y="457197"/>
                </a:lnTo>
                <a:lnTo>
                  <a:pt x="286484" y="449951"/>
                </a:lnTo>
                <a:lnTo>
                  <a:pt x="279742" y="442708"/>
                </a:lnTo>
                <a:lnTo>
                  <a:pt x="273419" y="435465"/>
                </a:lnTo>
                <a:lnTo>
                  <a:pt x="266255" y="428648"/>
                </a:lnTo>
                <a:lnTo>
                  <a:pt x="259513" y="422258"/>
                </a:lnTo>
                <a:lnTo>
                  <a:pt x="249817" y="414590"/>
                </a:lnTo>
                <a:lnTo>
                  <a:pt x="240968" y="406494"/>
                </a:lnTo>
                <a:lnTo>
                  <a:pt x="223686" y="390305"/>
                </a:lnTo>
                <a:lnTo>
                  <a:pt x="218629" y="385191"/>
                </a:lnTo>
                <a:lnTo>
                  <a:pt x="213150" y="380930"/>
                </a:lnTo>
                <a:lnTo>
                  <a:pt x="202613" y="371555"/>
                </a:lnTo>
                <a:lnTo>
                  <a:pt x="193342" y="364741"/>
                </a:lnTo>
                <a:lnTo>
                  <a:pt x="184912" y="357070"/>
                </a:lnTo>
                <a:lnTo>
                  <a:pt x="176904" y="349402"/>
                </a:lnTo>
                <a:lnTo>
                  <a:pt x="172691" y="345141"/>
                </a:lnTo>
                <a:lnTo>
                  <a:pt x="169318" y="340881"/>
                </a:lnTo>
                <a:lnTo>
                  <a:pt x="157515" y="325967"/>
                </a:lnTo>
                <a:lnTo>
                  <a:pt x="143609" y="308074"/>
                </a:lnTo>
                <a:lnTo>
                  <a:pt x="136864" y="298699"/>
                </a:lnTo>
                <a:lnTo>
                  <a:pt x="130544" y="289325"/>
                </a:lnTo>
                <a:lnTo>
                  <a:pt x="125065" y="281657"/>
                </a:lnTo>
                <a:lnTo>
                  <a:pt x="118319" y="273135"/>
                </a:lnTo>
                <a:lnTo>
                  <a:pt x="110733" y="264189"/>
                </a:lnTo>
                <a:lnTo>
                  <a:pt x="101881" y="255239"/>
                </a:lnTo>
                <a:lnTo>
                  <a:pt x="97246" y="250554"/>
                </a:lnTo>
                <a:lnTo>
                  <a:pt x="91767" y="247146"/>
                </a:lnTo>
                <a:lnTo>
                  <a:pt x="86709" y="243311"/>
                </a:lnTo>
                <a:lnTo>
                  <a:pt x="84181" y="241179"/>
                </a:lnTo>
                <a:lnTo>
                  <a:pt x="82074" y="238625"/>
                </a:lnTo>
                <a:lnTo>
                  <a:pt x="74488" y="230529"/>
                </a:lnTo>
                <a:lnTo>
                  <a:pt x="67324" y="221582"/>
                </a:lnTo>
                <a:lnTo>
                  <a:pt x="56365" y="207522"/>
                </a:lnTo>
                <a:lnTo>
                  <a:pt x="50042" y="201129"/>
                </a:lnTo>
                <a:lnTo>
                  <a:pt x="48748" y="199634"/>
                </a:lnTo>
                <a:lnTo>
                  <a:pt x="48618" y="199634"/>
                </a:lnTo>
                <a:lnTo>
                  <a:pt x="46915" y="199634"/>
                </a:lnTo>
                <a:lnTo>
                  <a:pt x="45208" y="199202"/>
                </a:lnTo>
                <a:lnTo>
                  <a:pt x="43501" y="198771"/>
                </a:lnTo>
                <a:lnTo>
                  <a:pt x="41794" y="197480"/>
                </a:lnTo>
                <a:lnTo>
                  <a:pt x="40944" y="196185"/>
                </a:lnTo>
                <a:lnTo>
                  <a:pt x="40091" y="195322"/>
                </a:lnTo>
                <a:lnTo>
                  <a:pt x="40091" y="194891"/>
                </a:lnTo>
                <a:lnTo>
                  <a:pt x="38809" y="194028"/>
                </a:lnTo>
                <a:lnTo>
                  <a:pt x="36252" y="190580"/>
                </a:lnTo>
                <a:lnTo>
                  <a:pt x="34120" y="187560"/>
                </a:lnTo>
                <a:lnTo>
                  <a:pt x="32413" y="185406"/>
                </a:lnTo>
                <a:lnTo>
                  <a:pt x="27721" y="181527"/>
                </a:lnTo>
                <a:lnTo>
                  <a:pt x="22604" y="177212"/>
                </a:lnTo>
                <a:lnTo>
                  <a:pt x="18766" y="172038"/>
                </a:lnTo>
                <a:lnTo>
                  <a:pt x="14927" y="166433"/>
                </a:lnTo>
                <a:lnTo>
                  <a:pt x="11516" y="159534"/>
                </a:lnTo>
                <a:lnTo>
                  <a:pt x="8956" y="153065"/>
                </a:lnTo>
                <a:lnTo>
                  <a:pt x="6399" y="146169"/>
                </a:lnTo>
                <a:lnTo>
                  <a:pt x="4692" y="140132"/>
                </a:lnTo>
                <a:lnTo>
                  <a:pt x="2132" y="128922"/>
                </a:lnTo>
                <a:lnTo>
                  <a:pt x="1282" y="122885"/>
                </a:lnTo>
                <a:lnTo>
                  <a:pt x="0" y="115985"/>
                </a:lnTo>
                <a:lnTo>
                  <a:pt x="0" y="109086"/>
                </a:lnTo>
                <a:lnTo>
                  <a:pt x="0" y="101327"/>
                </a:lnTo>
                <a:lnTo>
                  <a:pt x="0" y="93996"/>
                </a:lnTo>
                <a:lnTo>
                  <a:pt x="1282" y="87096"/>
                </a:lnTo>
                <a:lnTo>
                  <a:pt x="2132" y="80200"/>
                </a:lnTo>
                <a:lnTo>
                  <a:pt x="3414" y="74163"/>
                </a:lnTo>
                <a:lnTo>
                  <a:pt x="5546" y="66401"/>
                </a:lnTo>
                <a:lnTo>
                  <a:pt x="7678" y="59933"/>
                </a:lnTo>
                <a:lnTo>
                  <a:pt x="10238" y="53464"/>
                </a:lnTo>
                <a:lnTo>
                  <a:pt x="13223" y="47428"/>
                </a:lnTo>
                <a:lnTo>
                  <a:pt x="16634" y="42254"/>
                </a:lnTo>
                <a:lnTo>
                  <a:pt x="20472" y="36649"/>
                </a:lnTo>
                <a:lnTo>
                  <a:pt x="24311" y="31906"/>
                </a:lnTo>
                <a:lnTo>
                  <a:pt x="29003" y="27595"/>
                </a:lnTo>
                <a:lnTo>
                  <a:pt x="36252" y="21127"/>
                </a:lnTo>
                <a:lnTo>
                  <a:pt x="44780" y="15522"/>
                </a:lnTo>
                <a:lnTo>
                  <a:pt x="52885" y="10779"/>
                </a:lnTo>
                <a:lnTo>
                  <a:pt x="62266" y="6900"/>
                </a:lnTo>
                <a:lnTo>
                  <a:pt x="72076" y="3880"/>
                </a:lnTo>
                <a:lnTo>
                  <a:pt x="82310" y="1723"/>
                </a:lnTo>
                <a:lnTo>
                  <a:pt x="92119" y="431"/>
                </a:lnTo>
                <a:lnTo>
                  <a:pt x="102782" y="0"/>
                </a:lnTo>
                <a:lnTo>
                  <a:pt x="110884" y="431"/>
                </a:lnTo>
                <a:lnTo>
                  <a:pt x="118987" y="863"/>
                </a:lnTo>
                <a:lnTo>
                  <a:pt x="127089" y="2157"/>
                </a:lnTo>
                <a:lnTo>
                  <a:pt x="134767" y="3880"/>
                </a:lnTo>
                <a:lnTo>
                  <a:pt x="142444" y="6037"/>
                </a:lnTo>
                <a:lnTo>
                  <a:pt x="150121" y="8622"/>
                </a:lnTo>
                <a:lnTo>
                  <a:pt x="156942" y="11642"/>
                </a:lnTo>
                <a:lnTo>
                  <a:pt x="164195" y="15090"/>
                </a:lnTo>
                <a:lnTo>
                  <a:pt x="171019" y="18973"/>
                </a:lnTo>
                <a:lnTo>
                  <a:pt x="177414" y="23284"/>
                </a:lnTo>
                <a:lnTo>
                  <a:pt x="183385" y="28026"/>
                </a:lnTo>
                <a:lnTo>
                  <a:pt x="189781" y="32769"/>
                </a:lnTo>
                <a:lnTo>
                  <a:pt x="194901" y="37943"/>
                </a:lnTo>
                <a:lnTo>
                  <a:pt x="200018" y="43979"/>
                </a:lnTo>
                <a:lnTo>
                  <a:pt x="204710" y="49585"/>
                </a:lnTo>
                <a:lnTo>
                  <a:pt x="208974" y="56053"/>
                </a:lnTo>
                <a:lnTo>
                  <a:pt x="209824" y="58210"/>
                </a:lnTo>
                <a:lnTo>
                  <a:pt x="209824" y="59933"/>
                </a:lnTo>
                <a:lnTo>
                  <a:pt x="209824" y="61658"/>
                </a:lnTo>
                <a:lnTo>
                  <a:pt x="209494" y="62666"/>
                </a:lnTo>
                <a:lnTo>
                  <a:pt x="225793" y="81406"/>
                </a:lnTo>
                <a:lnTo>
                  <a:pt x="252346" y="111230"/>
                </a:lnTo>
                <a:lnTo>
                  <a:pt x="264243" y="125193"/>
                </a:lnTo>
                <a:lnTo>
                  <a:pt x="264781" y="125193"/>
                </a:lnTo>
                <a:lnTo>
                  <a:pt x="265890" y="125618"/>
                </a:lnTo>
                <a:lnTo>
                  <a:pt x="266444" y="126040"/>
                </a:lnTo>
                <a:lnTo>
                  <a:pt x="266444" y="126887"/>
                </a:lnTo>
                <a:lnTo>
                  <a:pt x="266444" y="127731"/>
                </a:lnTo>
                <a:lnTo>
                  <a:pt x="266431" y="127798"/>
                </a:lnTo>
                <a:lnTo>
                  <a:pt x="278476" y="142334"/>
                </a:lnTo>
                <a:lnTo>
                  <a:pt x="289857" y="155966"/>
                </a:lnTo>
                <a:lnTo>
                  <a:pt x="302079" y="170454"/>
                </a:lnTo>
                <a:lnTo>
                  <a:pt x="309246" y="177697"/>
                </a:lnTo>
                <a:lnTo>
                  <a:pt x="315988" y="184940"/>
                </a:lnTo>
                <a:lnTo>
                  <a:pt x="323574" y="192183"/>
                </a:lnTo>
                <a:lnTo>
                  <a:pt x="331160" y="199426"/>
                </a:lnTo>
                <a:lnTo>
                  <a:pt x="350549" y="216043"/>
                </a:lnTo>
                <a:lnTo>
                  <a:pt x="365721" y="229250"/>
                </a:lnTo>
                <a:lnTo>
                  <a:pt x="380896" y="243311"/>
                </a:lnTo>
                <a:lnTo>
                  <a:pt x="395646" y="257371"/>
                </a:lnTo>
                <a:lnTo>
                  <a:pt x="409555" y="271857"/>
                </a:lnTo>
                <a:lnTo>
                  <a:pt x="422621" y="286771"/>
                </a:lnTo>
                <a:lnTo>
                  <a:pt x="435264" y="301681"/>
                </a:lnTo>
                <a:lnTo>
                  <a:pt x="442006" y="309778"/>
                </a:lnTo>
                <a:lnTo>
                  <a:pt x="448751" y="318299"/>
                </a:lnTo>
                <a:lnTo>
                  <a:pt x="456337" y="327245"/>
                </a:lnTo>
                <a:lnTo>
                  <a:pt x="463924" y="335767"/>
                </a:lnTo>
                <a:lnTo>
                  <a:pt x="468137" y="339174"/>
                </a:lnTo>
                <a:lnTo>
                  <a:pt x="472353" y="342584"/>
                </a:lnTo>
                <a:lnTo>
                  <a:pt x="472775" y="343009"/>
                </a:lnTo>
                <a:lnTo>
                  <a:pt x="473194" y="343009"/>
                </a:lnTo>
                <a:lnTo>
                  <a:pt x="475304" y="343863"/>
                </a:lnTo>
                <a:lnTo>
                  <a:pt x="476989" y="345566"/>
                </a:lnTo>
                <a:lnTo>
                  <a:pt x="476989" y="345992"/>
                </a:lnTo>
                <a:lnTo>
                  <a:pt x="477411" y="346420"/>
                </a:lnTo>
                <a:lnTo>
                  <a:pt x="478255" y="347695"/>
                </a:lnTo>
                <a:lnTo>
                  <a:pt x="479518" y="348974"/>
                </a:lnTo>
                <a:lnTo>
                  <a:pt x="479940" y="350252"/>
                </a:lnTo>
                <a:lnTo>
                  <a:pt x="480362" y="351531"/>
                </a:lnTo>
                <a:lnTo>
                  <a:pt x="480362" y="351956"/>
                </a:lnTo>
                <a:lnTo>
                  <a:pt x="480362" y="352384"/>
                </a:lnTo>
                <a:lnTo>
                  <a:pt x="482046" y="357070"/>
                </a:lnTo>
                <a:lnTo>
                  <a:pt x="483734" y="362184"/>
                </a:lnTo>
                <a:lnTo>
                  <a:pt x="484575" y="367295"/>
                </a:lnTo>
                <a:lnTo>
                  <a:pt x="485419" y="372834"/>
                </a:lnTo>
                <a:lnTo>
                  <a:pt x="486263" y="383912"/>
                </a:lnTo>
                <a:lnTo>
                  <a:pt x="486263" y="394991"/>
                </a:lnTo>
                <a:lnTo>
                  <a:pt x="485841" y="406069"/>
                </a:lnTo>
                <a:lnTo>
                  <a:pt x="484575" y="416719"/>
                </a:lnTo>
                <a:lnTo>
                  <a:pt x="483312" y="425665"/>
                </a:lnTo>
                <a:lnTo>
                  <a:pt x="481624" y="434187"/>
                </a:lnTo>
                <a:lnTo>
                  <a:pt x="480362" y="442283"/>
                </a:lnTo>
                <a:lnTo>
                  <a:pt x="479518" y="449951"/>
                </a:lnTo>
                <a:lnTo>
                  <a:pt x="477411" y="466143"/>
                </a:lnTo>
                <a:lnTo>
                  <a:pt x="477411" y="468700"/>
                </a:lnTo>
                <a:lnTo>
                  <a:pt x="476989" y="476368"/>
                </a:lnTo>
                <a:lnTo>
                  <a:pt x="476989" y="484036"/>
                </a:lnTo>
                <a:lnTo>
                  <a:pt x="476567" y="487447"/>
                </a:lnTo>
                <a:lnTo>
                  <a:pt x="475726" y="490429"/>
                </a:lnTo>
                <a:lnTo>
                  <a:pt x="474882" y="493411"/>
                </a:lnTo>
                <a:lnTo>
                  <a:pt x="474460" y="496821"/>
                </a:lnTo>
                <a:lnTo>
                  <a:pt x="474460" y="501932"/>
                </a:lnTo>
                <a:lnTo>
                  <a:pt x="474460" y="503015"/>
                </a:lnTo>
                <a:lnTo>
                  <a:pt x="475600" y="502052"/>
                </a:lnTo>
                <a:cubicBezTo>
                  <a:pt x="476535" y="502052"/>
                  <a:pt x="477471" y="503636"/>
                  <a:pt x="477471" y="503636"/>
                </a:cubicBezTo>
                <a:cubicBezTo>
                  <a:pt x="478403" y="504426"/>
                  <a:pt x="478403" y="505217"/>
                  <a:pt x="479338" y="505217"/>
                </a:cubicBezTo>
                <a:cubicBezTo>
                  <a:pt x="479338" y="506007"/>
                  <a:pt x="480273" y="506797"/>
                  <a:pt x="481209" y="507591"/>
                </a:cubicBezTo>
                <a:cubicBezTo>
                  <a:pt x="481209" y="507591"/>
                  <a:pt x="482144" y="508381"/>
                  <a:pt x="482144" y="509172"/>
                </a:cubicBezTo>
                <a:lnTo>
                  <a:pt x="484011" y="507591"/>
                </a:lnTo>
                <a:cubicBezTo>
                  <a:pt x="484947" y="507591"/>
                  <a:pt x="485882" y="509172"/>
                  <a:pt x="485882" y="509172"/>
                </a:cubicBezTo>
                <a:cubicBezTo>
                  <a:pt x="485882" y="509962"/>
                  <a:pt x="484011" y="510753"/>
                  <a:pt x="484011" y="510753"/>
                </a:cubicBezTo>
                <a:cubicBezTo>
                  <a:pt x="484011" y="511546"/>
                  <a:pt x="484947" y="512337"/>
                  <a:pt x="485882" y="512337"/>
                </a:cubicBezTo>
                <a:cubicBezTo>
                  <a:pt x="485882" y="513127"/>
                  <a:pt x="486817" y="511546"/>
                  <a:pt x="487749" y="511546"/>
                </a:cubicBezTo>
                <a:cubicBezTo>
                  <a:pt x="488684" y="511546"/>
                  <a:pt x="488684" y="513127"/>
                  <a:pt x="489620" y="513127"/>
                </a:cubicBezTo>
                <a:lnTo>
                  <a:pt x="491490" y="511546"/>
                </a:lnTo>
                <a:cubicBezTo>
                  <a:pt x="490555" y="510753"/>
                  <a:pt x="490555" y="510753"/>
                  <a:pt x="489620" y="509962"/>
                </a:cubicBezTo>
                <a:cubicBezTo>
                  <a:pt x="489620" y="509172"/>
                  <a:pt x="488684" y="508381"/>
                  <a:pt x="487749" y="508381"/>
                </a:cubicBezTo>
                <a:cubicBezTo>
                  <a:pt x="487749" y="507591"/>
                  <a:pt x="486817" y="506797"/>
                  <a:pt x="486817" y="506007"/>
                </a:cubicBezTo>
                <a:cubicBezTo>
                  <a:pt x="485882" y="506007"/>
                  <a:pt x="485882" y="505217"/>
                  <a:pt x="484947" y="504426"/>
                </a:cubicBezTo>
                <a:cubicBezTo>
                  <a:pt x="484947" y="504426"/>
                  <a:pt x="484011" y="502845"/>
                  <a:pt x="483076" y="502845"/>
                </a:cubicBezTo>
                <a:lnTo>
                  <a:pt x="481209" y="504426"/>
                </a:lnTo>
                <a:cubicBezTo>
                  <a:pt x="481209" y="504426"/>
                  <a:pt x="480273" y="502845"/>
                  <a:pt x="479338" y="502052"/>
                </a:cubicBezTo>
                <a:lnTo>
                  <a:pt x="482144" y="501261"/>
                </a:lnTo>
                <a:cubicBezTo>
                  <a:pt x="482144" y="500471"/>
                  <a:pt x="480273" y="499681"/>
                  <a:pt x="480273" y="499681"/>
                </a:cubicBezTo>
                <a:cubicBezTo>
                  <a:pt x="479338" y="498890"/>
                  <a:pt x="479338" y="498100"/>
                  <a:pt x="478403" y="497306"/>
                </a:cubicBezTo>
                <a:cubicBezTo>
                  <a:pt x="480273" y="496516"/>
                  <a:pt x="481209" y="495725"/>
                  <a:pt x="483076" y="494935"/>
                </a:cubicBezTo>
                <a:cubicBezTo>
                  <a:pt x="484011" y="495725"/>
                  <a:pt x="484947" y="497306"/>
                  <a:pt x="485882" y="498100"/>
                </a:cubicBezTo>
                <a:cubicBezTo>
                  <a:pt x="486817" y="498890"/>
                  <a:pt x="486817" y="499681"/>
                  <a:pt x="487749" y="500471"/>
                </a:cubicBezTo>
                <a:lnTo>
                  <a:pt x="488684" y="502052"/>
                </a:lnTo>
                <a:cubicBezTo>
                  <a:pt x="489620" y="502052"/>
                  <a:pt x="490555" y="500471"/>
                  <a:pt x="491490" y="500471"/>
                </a:cubicBezTo>
                <a:lnTo>
                  <a:pt x="492422" y="502052"/>
                </a:lnTo>
                <a:cubicBezTo>
                  <a:pt x="493358" y="502052"/>
                  <a:pt x="494293" y="501261"/>
                  <a:pt x="495228" y="501261"/>
                </a:cubicBezTo>
                <a:cubicBezTo>
                  <a:pt x="495228" y="500471"/>
                  <a:pt x="493358" y="499681"/>
                  <a:pt x="493358" y="498890"/>
                </a:cubicBezTo>
                <a:lnTo>
                  <a:pt x="495228" y="498100"/>
                </a:lnTo>
                <a:cubicBezTo>
                  <a:pt x="496163" y="498100"/>
                  <a:pt x="496163" y="498890"/>
                  <a:pt x="497099" y="499681"/>
                </a:cubicBezTo>
                <a:cubicBezTo>
                  <a:pt x="497099" y="500471"/>
                  <a:pt x="498031" y="500471"/>
                  <a:pt x="498966" y="501261"/>
                </a:cubicBezTo>
                <a:cubicBezTo>
                  <a:pt x="498966" y="502052"/>
                  <a:pt x="499901" y="502845"/>
                  <a:pt x="499901" y="502845"/>
                </a:cubicBezTo>
                <a:cubicBezTo>
                  <a:pt x="499901" y="503636"/>
                  <a:pt x="498031" y="504426"/>
                  <a:pt x="498031" y="504426"/>
                </a:cubicBezTo>
                <a:lnTo>
                  <a:pt x="499901" y="506007"/>
                </a:lnTo>
                <a:cubicBezTo>
                  <a:pt x="499901" y="506797"/>
                  <a:pt x="500837" y="507591"/>
                  <a:pt x="500837" y="508381"/>
                </a:cubicBezTo>
                <a:cubicBezTo>
                  <a:pt x="501772" y="507591"/>
                  <a:pt x="503639" y="506797"/>
                  <a:pt x="503639" y="506797"/>
                </a:cubicBezTo>
                <a:cubicBezTo>
                  <a:pt x="503639" y="506007"/>
                  <a:pt x="505510" y="506007"/>
                  <a:pt x="505510" y="505217"/>
                </a:cubicBezTo>
                <a:lnTo>
                  <a:pt x="503639" y="503636"/>
                </a:lnTo>
                <a:cubicBezTo>
                  <a:pt x="503639" y="502845"/>
                  <a:pt x="502704" y="502052"/>
                  <a:pt x="502704" y="502052"/>
                </a:cubicBezTo>
                <a:cubicBezTo>
                  <a:pt x="501772" y="501261"/>
                  <a:pt x="500837" y="500471"/>
                  <a:pt x="500837" y="499681"/>
                </a:cubicBezTo>
                <a:lnTo>
                  <a:pt x="502704" y="498890"/>
                </a:lnTo>
                <a:cubicBezTo>
                  <a:pt x="503639" y="498100"/>
                  <a:pt x="504575" y="498100"/>
                  <a:pt x="504575" y="497306"/>
                </a:cubicBezTo>
                <a:lnTo>
                  <a:pt x="503639" y="495725"/>
                </a:lnTo>
                <a:cubicBezTo>
                  <a:pt x="503639" y="494935"/>
                  <a:pt x="505510" y="494935"/>
                  <a:pt x="505510" y="494145"/>
                </a:cubicBezTo>
                <a:cubicBezTo>
                  <a:pt x="505510" y="493351"/>
                  <a:pt x="503639" y="493351"/>
                  <a:pt x="503639" y="492561"/>
                </a:cubicBezTo>
                <a:lnTo>
                  <a:pt x="505510" y="490980"/>
                </a:lnTo>
                <a:cubicBezTo>
                  <a:pt x="506445" y="491770"/>
                  <a:pt x="507380" y="492561"/>
                  <a:pt x="507380" y="492561"/>
                </a:cubicBezTo>
                <a:cubicBezTo>
                  <a:pt x="507380" y="493351"/>
                  <a:pt x="509248" y="494145"/>
                  <a:pt x="509248" y="494935"/>
                </a:cubicBezTo>
                <a:cubicBezTo>
                  <a:pt x="509248" y="494935"/>
                  <a:pt x="506445" y="495725"/>
                  <a:pt x="507380" y="495725"/>
                </a:cubicBezTo>
                <a:cubicBezTo>
                  <a:pt x="507380" y="496516"/>
                  <a:pt x="508312" y="497306"/>
                  <a:pt x="508312" y="498100"/>
                </a:cubicBezTo>
                <a:lnTo>
                  <a:pt x="506445" y="498890"/>
                </a:lnTo>
                <a:cubicBezTo>
                  <a:pt x="506445" y="499681"/>
                  <a:pt x="507380" y="500471"/>
                  <a:pt x="508312" y="501261"/>
                </a:cubicBezTo>
                <a:cubicBezTo>
                  <a:pt x="508312" y="501261"/>
                  <a:pt x="509248" y="502052"/>
                  <a:pt x="509248" y="502845"/>
                </a:cubicBezTo>
                <a:cubicBezTo>
                  <a:pt x="510183" y="502845"/>
                  <a:pt x="511118" y="504426"/>
                  <a:pt x="511118" y="504426"/>
                </a:cubicBezTo>
                <a:cubicBezTo>
                  <a:pt x="512054" y="504426"/>
                  <a:pt x="512986" y="502845"/>
                  <a:pt x="512986" y="502845"/>
                </a:cubicBezTo>
                <a:cubicBezTo>
                  <a:pt x="513921" y="502845"/>
                  <a:pt x="514856" y="504426"/>
                  <a:pt x="514856" y="505217"/>
                </a:cubicBezTo>
                <a:lnTo>
                  <a:pt x="512986" y="506007"/>
                </a:lnTo>
                <a:cubicBezTo>
                  <a:pt x="512986" y="506797"/>
                  <a:pt x="513921" y="507591"/>
                  <a:pt x="514856" y="507591"/>
                </a:cubicBezTo>
                <a:cubicBezTo>
                  <a:pt x="514856" y="508381"/>
                  <a:pt x="515791" y="509172"/>
                  <a:pt x="515791" y="509962"/>
                </a:cubicBezTo>
                <a:lnTo>
                  <a:pt x="513921" y="510753"/>
                </a:lnTo>
                <a:cubicBezTo>
                  <a:pt x="513921" y="511546"/>
                  <a:pt x="515791" y="512337"/>
                  <a:pt x="515791" y="513127"/>
                </a:cubicBezTo>
                <a:cubicBezTo>
                  <a:pt x="515791" y="513127"/>
                  <a:pt x="513921" y="513917"/>
                  <a:pt x="512986" y="513917"/>
                </a:cubicBezTo>
                <a:cubicBezTo>
                  <a:pt x="512986" y="514708"/>
                  <a:pt x="511118" y="514708"/>
                  <a:pt x="511118" y="515498"/>
                </a:cubicBezTo>
                <a:cubicBezTo>
                  <a:pt x="511118" y="516292"/>
                  <a:pt x="512986" y="517082"/>
                  <a:pt x="512986" y="517082"/>
                </a:cubicBezTo>
                <a:cubicBezTo>
                  <a:pt x="512986" y="517873"/>
                  <a:pt x="511118" y="517873"/>
                  <a:pt x="511118" y="518663"/>
                </a:cubicBezTo>
                <a:cubicBezTo>
                  <a:pt x="511118" y="519453"/>
                  <a:pt x="512054" y="520247"/>
                  <a:pt x="512054" y="520247"/>
                </a:cubicBezTo>
                <a:cubicBezTo>
                  <a:pt x="512986" y="520247"/>
                  <a:pt x="513921" y="519453"/>
                  <a:pt x="514856" y="519453"/>
                </a:cubicBezTo>
                <a:cubicBezTo>
                  <a:pt x="514856" y="518663"/>
                  <a:pt x="516727" y="517873"/>
                  <a:pt x="516727" y="517873"/>
                </a:cubicBezTo>
                <a:cubicBezTo>
                  <a:pt x="516727" y="517082"/>
                  <a:pt x="514856" y="516292"/>
                  <a:pt x="514856" y="516292"/>
                </a:cubicBezTo>
                <a:cubicBezTo>
                  <a:pt x="514856" y="515498"/>
                  <a:pt x="516727" y="514708"/>
                  <a:pt x="516727" y="514708"/>
                </a:cubicBezTo>
                <a:cubicBezTo>
                  <a:pt x="517659" y="513917"/>
                  <a:pt x="515791" y="513127"/>
                  <a:pt x="515791" y="513127"/>
                </a:cubicBezTo>
                <a:cubicBezTo>
                  <a:pt x="515791" y="512337"/>
                  <a:pt x="517659" y="512337"/>
                  <a:pt x="517659" y="511546"/>
                </a:cubicBezTo>
                <a:cubicBezTo>
                  <a:pt x="517659" y="510753"/>
                  <a:pt x="519529" y="510753"/>
                  <a:pt x="519529" y="509962"/>
                </a:cubicBezTo>
                <a:cubicBezTo>
                  <a:pt x="519529" y="509962"/>
                  <a:pt x="517659" y="509172"/>
                  <a:pt x="517659" y="508381"/>
                </a:cubicBezTo>
                <a:cubicBezTo>
                  <a:pt x="517659" y="507591"/>
                  <a:pt x="516727" y="507591"/>
                  <a:pt x="516727" y="506797"/>
                </a:cubicBezTo>
                <a:cubicBezTo>
                  <a:pt x="516727" y="506007"/>
                  <a:pt x="518594" y="506007"/>
                  <a:pt x="518594" y="505217"/>
                </a:cubicBezTo>
                <a:cubicBezTo>
                  <a:pt x="518594" y="504426"/>
                  <a:pt x="516727" y="503636"/>
                  <a:pt x="516727" y="503636"/>
                </a:cubicBezTo>
                <a:cubicBezTo>
                  <a:pt x="516727" y="502845"/>
                  <a:pt x="515791" y="502052"/>
                  <a:pt x="515791" y="502052"/>
                </a:cubicBezTo>
                <a:cubicBezTo>
                  <a:pt x="515791" y="501261"/>
                  <a:pt x="517659" y="500471"/>
                  <a:pt x="517659" y="500471"/>
                </a:cubicBezTo>
                <a:lnTo>
                  <a:pt x="515791" y="498890"/>
                </a:lnTo>
                <a:lnTo>
                  <a:pt x="513921" y="499681"/>
                </a:lnTo>
                <a:lnTo>
                  <a:pt x="512054" y="498100"/>
                </a:lnTo>
                <a:cubicBezTo>
                  <a:pt x="512054" y="497306"/>
                  <a:pt x="511118" y="497306"/>
                  <a:pt x="510183" y="496516"/>
                </a:cubicBezTo>
                <a:cubicBezTo>
                  <a:pt x="512054" y="495725"/>
                  <a:pt x="512986" y="494935"/>
                  <a:pt x="514856" y="493351"/>
                </a:cubicBezTo>
                <a:cubicBezTo>
                  <a:pt x="515791" y="494145"/>
                  <a:pt x="515791" y="495725"/>
                  <a:pt x="516727" y="495725"/>
                </a:cubicBezTo>
                <a:cubicBezTo>
                  <a:pt x="516727" y="495725"/>
                  <a:pt x="517659" y="494145"/>
                  <a:pt x="518594" y="494145"/>
                </a:cubicBezTo>
                <a:cubicBezTo>
                  <a:pt x="519529" y="494145"/>
                  <a:pt x="519529" y="495725"/>
                  <a:pt x="520465" y="495725"/>
                </a:cubicBezTo>
                <a:cubicBezTo>
                  <a:pt x="520465" y="495725"/>
                  <a:pt x="522332" y="494145"/>
                  <a:pt x="522332" y="494935"/>
                </a:cubicBezTo>
                <a:cubicBezTo>
                  <a:pt x="522332" y="494935"/>
                  <a:pt x="523267" y="495725"/>
                  <a:pt x="523267" y="496516"/>
                </a:cubicBezTo>
                <a:cubicBezTo>
                  <a:pt x="524203" y="496516"/>
                  <a:pt x="525138" y="497306"/>
                  <a:pt x="525138" y="498100"/>
                </a:cubicBezTo>
                <a:cubicBezTo>
                  <a:pt x="525138" y="498890"/>
                  <a:pt x="527008" y="499681"/>
                  <a:pt x="527008" y="499681"/>
                </a:cubicBezTo>
                <a:cubicBezTo>
                  <a:pt x="527008" y="500471"/>
                  <a:pt x="525138" y="500471"/>
                  <a:pt x="525138" y="501261"/>
                </a:cubicBezTo>
                <a:lnTo>
                  <a:pt x="526073" y="502845"/>
                </a:lnTo>
                <a:cubicBezTo>
                  <a:pt x="526073" y="502845"/>
                  <a:pt x="527940" y="501261"/>
                  <a:pt x="528876" y="501261"/>
                </a:cubicBezTo>
                <a:lnTo>
                  <a:pt x="529811" y="503636"/>
                </a:lnTo>
                <a:cubicBezTo>
                  <a:pt x="530746" y="503636"/>
                  <a:pt x="531681" y="502052"/>
                  <a:pt x="532614" y="502052"/>
                </a:cubicBezTo>
                <a:lnTo>
                  <a:pt x="533549" y="503636"/>
                </a:lnTo>
                <a:cubicBezTo>
                  <a:pt x="534484" y="505217"/>
                  <a:pt x="536355" y="506007"/>
                  <a:pt x="537290" y="507591"/>
                </a:cubicBezTo>
                <a:cubicBezTo>
                  <a:pt x="537290" y="506797"/>
                  <a:pt x="539157" y="506007"/>
                  <a:pt x="539157" y="506007"/>
                </a:cubicBezTo>
                <a:cubicBezTo>
                  <a:pt x="539157" y="505217"/>
                  <a:pt x="537290" y="504426"/>
                  <a:pt x="537290" y="504426"/>
                </a:cubicBezTo>
                <a:cubicBezTo>
                  <a:pt x="537290" y="503636"/>
                  <a:pt x="539157" y="503636"/>
                  <a:pt x="539157" y="502845"/>
                </a:cubicBezTo>
                <a:lnTo>
                  <a:pt x="538222" y="501261"/>
                </a:lnTo>
                <a:cubicBezTo>
                  <a:pt x="537290" y="500471"/>
                  <a:pt x="537290" y="499681"/>
                  <a:pt x="536355" y="499681"/>
                </a:cubicBezTo>
                <a:cubicBezTo>
                  <a:pt x="536355" y="498890"/>
                  <a:pt x="535419" y="497306"/>
                  <a:pt x="534484" y="497306"/>
                </a:cubicBezTo>
                <a:cubicBezTo>
                  <a:pt x="535419" y="497306"/>
                  <a:pt x="536355" y="496516"/>
                  <a:pt x="537290" y="496516"/>
                </a:cubicBezTo>
                <a:lnTo>
                  <a:pt x="539157" y="494935"/>
                </a:lnTo>
                <a:lnTo>
                  <a:pt x="540093" y="496516"/>
                </a:lnTo>
                <a:cubicBezTo>
                  <a:pt x="541028" y="497306"/>
                  <a:pt x="541963" y="498100"/>
                  <a:pt x="541963" y="498100"/>
                </a:cubicBezTo>
                <a:cubicBezTo>
                  <a:pt x="542895" y="498890"/>
                  <a:pt x="542895" y="499681"/>
                  <a:pt x="543830" y="500471"/>
                </a:cubicBezTo>
                <a:lnTo>
                  <a:pt x="545701" y="502052"/>
                </a:lnTo>
                <a:cubicBezTo>
                  <a:pt x="544766" y="502845"/>
                  <a:pt x="543830" y="502845"/>
                  <a:pt x="542895" y="503636"/>
                </a:cubicBezTo>
                <a:cubicBezTo>
                  <a:pt x="543830" y="504426"/>
                  <a:pt x="545701" y="506007"/>
                  <a:pt x="546636" y="506797"/>
                </a:cubicBezTo>
                <a:cubicBezTo>
                  <a:pt x="546636" y="506007"/>
                  <a:pt x="548504" y="506007"/>
                  <a:pt x="548504" y="505217"/>
                </a:cubicBezTo>
                <a:cubicBezTo>
                  <a:pt x="548504" y="505217"/>
                  <a:pt x="546636" y="504426"/>
                  <a:pt x="546636" y="503636"/>
                </a:cubicBezTo>
                <a:cubicBezTo>
                  <a:pt x="546636" y="502845"/>
                  <a:pt x="548504" y="502845"/>
                  <a:pt x="549439" y="502052"/>
                </a:cubicBezTo>
                <a:cubicBezTo>
                  <a:pt x="549439" y="502052"/>
                  <a:pt x="547568" y="501261"/>
                  <a:pt x="547568" y="500471"/>
                </a:cubicBezTo>
                <a:cubicBezTo>
                  <a:pt x="547568" y="500471"/>
                  <a:pt x="545701" y="499681"/>
                  <a:pt x="545701" y="498890"/>
                </a:cubicBezTo>
                <a:lnTo>
                  <a:pt x="547568" y="497306"/>
                </a:lnTo>
                <a:cubicBezTo>
                  <a:pt x="548504" y="497306"/>
                  <a:pt x="549439" y="495725"/>
                  <a:pt x="550374" y="496516"/>
                </a:cubicBezTo>
                <a:lnTo>
                  <a:pt x="551309" y="498100"/>
                </a:lnTo>
                <a:lnTo>
                  <a:pt x="549439" y="498890"/>
                </a:lnTo>
                <a:cubicBezTo>
                  <a:pt x="549439" y="499681"/>
                  <a:pt x="551309" y="500471"/>
                  <a:pt x="551309" y="501261"/>
                </a:cubicBezTo>
                <a:cubicBezTo>
                  <a:pt x="551309" y="501261"/>
                  <a:pt x="552242" y="502052"/>
                  <a:pt x="552242" y="502845"/>
                </a:cubicBezTo>
                <a:cubicBezTo>
                  <a:pt x="553177" y="503636"/>
                  <a:pt x="554112" y="504426"/>
                  <a:pt x="554112" y="504426"/>
                </a:cubicBezTo>
                <a:lnTo>
                  <a:pt x="555983" y="502845"/>
                </a:lnTo>
                <a:cubicBezTo>
                  <a:pt x="556915" y="502845"/>
                  <a:pt x="557850" y="504426"/>
                  <a:pt x="557850" y="505217"/>
                </a:cubicBezTo>
                <a:cubicBezTo>
                  <a:pt x="558785" y="505217"/>
                  <a:pt x="558785" y="506007"/>
                  <a:pt x="559721" y="506797"/>
                </a:cubicBezTo>
                <a:cubicBezTo>
                  <a:pt x="560656" y="506007"/>
                  <a:pt x="562523" y="505217"/>
                  <a:pt x="563458" y="504426"/>
                </a:cubicBezTo>
                <a:cubicBezTo>
                  <a:pt x="563458" y="503636"/>
                  <a:pt x="562523" y="502845"/>
                  <a:pt x="562523" y="502052"/>
                </a:cubicBezTo>
                <a:cubicBezTo>
                  <a:pt x="561591" y="502052"/>
                  <a:pt x="560656" y="503636"/>
                  <a:pt x="559721" y="503636"/>
                </a:cubicBezTo>
                <a:lnTo>
                  <a:pt x="558785" y="502052"/>
                </a:lnTo>
                <a:cubicBezTo>
                  <a:pt x="558785" y="501261"/>
                  <a:pt x="559721" y="500471"/>
                  <a:pt x="560656" y="500471"/>
                </a:cubicBezTo>
                <a:cubicBezTo>
                  <a:pt x="561591" y="499681"/>
                  <a:pt x="561591" y="499681"/>
                  <a:pt x="562523" y="498890"/>
                </a:cubicBezTo>
                <a:cubicBezTo>
                  <a:pt x="563458" y="499681"/>
                  <a:pt x="563458" y="501261"/>
                  <a:pt x="564394" y="501261"/>
                </a:cubicBezTo>
                <a:cubicBezTo>
                  <a:pt x="564394" y="501261"/>
                  <a:pt x="565329" y="499681"/>
                  <a:pt x="566264" y="499681"/>
                </a:cubicBezTo>
                <a:cubicBezTo>
                  <a:pt x="567200" y="499681"/>
                  <a:pt x="567200" y="498100"/>
                  <a:pt x="568132" y="498100"/>
                </a:cubicBezTo>
                <a:cubicBezTo>
                  <a:pt x="569067" y="498100"/>
                  <a:pt x="569067" y="499681"/>
                  <a:pt x="570002" y="499681"/>
                </a:cubicBezTo>
                <a:lnTo>
                  <a:pt x="571873" y="498890"/>
                </a:lnTo>
                <a:cubicBezTo>
                  <a:pt x="572805" y="498890"/>
                  <a:pt x="572805" y="499681"/>
                  <a:pt x="573740" y="500471"/>
                </a:cubicBezTo>
                <a:cubicBezTo>
                  <a:pt x="574675" y="501261"/>
                  <a:pt x="575611" y="502845"/>
                  <a:pt x="576543" y="503636"/>
                </a:cubicBezTo>
                <a:cubicBezTo>
                  <a:pt x="577478" y="503636"/>
                  <a:pt x="578413" y="502845"/>
                  <a:pt x="579349" y="502845"/>
                </a:cubicBezTo>
                <a:cubicBezTo>
                  <a:pt x="579349" y="502052"/>
                  <a:pt x="580284" y="502052"/>
                  <a:pt x="581219" y="501261"/>
                </a:cubicBezTo>
                <a:cubicBezTo>
                  <a:pt x="581219" y="501261"/>
                  <a:pt x="583086" y="500471"/>
                  <a:pt x="583086" y="499681"/>
                </a:cubicBezTo>
                <a:cubicBezTo>
                  <a:pt x="584022" y="500471"/>
                  <a:pt x="584022" y="501261"/>
                  <a:pt x="584957" y="502052"/>
                </a:cubicBezTo>
                <a:lnTo>
                  <a:pt x="586824" y="500471"/>
                </a:lnTo>
                <a:cubicBezTo>
                  <a:pt x="587760" y="500471"/>
                  <a:pt x="587760" y="501261"/>
                  <a:pt x="588695" y="502052"/>
                </a:cubicBezTo>
                <a:cubicBezTo>
                  <a:pt x="588695" y="502845"/>
                  <a:pt x="589630" y="503636"/>
                  <a:pt x="589630" y="503636"/>
                </a:cubicBezTo>
                <a:cubicBezTo>
                  <a:pt x="590565" y="504426"/>
                  <a:pt x="591501" y="505217"/>
                  <a:pt x="591501" y="506007"/>
                </a:cubicBezTo>
                <a:lnTo>
                  <a:pt x="589630" y="506797"/>
                </a:lnTo>
                <a:cubicBezTo>
                  <a:pt x="589630" y="507591"/>
                  <a:pt x="590565" y="508381"/>
                  <a:pt x="591501" y="508381"/>
                </a:cubicBezTo>
                <a:cubicBezTo>
                  <a:pt x="590565" y="508381"/>
                  <a:pt x="593368" y="507591"/>
                  <a:pt x="593368" y="507591"/>
                </a:cubicBezTo>
                <a:cubicBezTo>
                  <a:pt x="593368" y="506797"/>
                  <a:pt x="591501" y="506007"/>
                  <a:pt x="591501" y="506007"/>
                </a:cubicBezTo>
                <a:cubicBezTo>
                  <a:pt x="592433" y="505217"/>
                  <a:pt x="593368" y="504426"/>
                  <a:pt x="593368" y="504426"/>
                </a:cubicBezTo>
                <a:cubicBezTo>
                  <a:pt x="594303" y="504426"/>
                  <a:pt x="595239" y="506007"/>
                  <a:pt x="595239" y="506007"/>
                </a:cubicBezTo>
                <a:cubicBezTo>
                  <a:pt x="595239" y="506007"/>
                  <a:pt x="597106" y="505217"/>
                  <a:pt x="597106" y="504426"/>
                </a:cubicBezTo>
                <a:cubicBezTo>
                  <a:pt x="597106" y="504426"/>
                  <a:pt x="595239" y="503636"/>
                  <a:pt x="596174" y="502845"/>
                </a:cubicBezTo>
                <a:cubicBezTo>
                  <a:pt x="596174" y="502052"/>
                  <a:pt x="598041" y="502052"/>
                  <a:pt x="598041" y="501261"/>
                </a:cubicBezTo>
                <a:cubicBezTo>
                  <a:pt x="598041" y="501261"/>
                  <a:pt x="596174" y="500471"/>
                  <a:pt x="596174" y="499681"/>
                </a:cubicBezTo>
                <a:lnTo>
                  <a:pt x="594303" y="501261"/>
                </a:lnTo>
                <a:cubicBezTo>
                  <a:pt x="593368" y="501261"/>
                  <a:pt x="592433" y="502845"/>
                  <a:pt x="592433" y="502845"/>
                </a:cubicBezTo>
                <a:cubicBezTo>
                  <a:pt x="591501" y="502845"/>
                  <a:pt x="590565" y="501261"/>
                  <a:pt x="590565" y="500471"/>
                </a:cubicBezTo>
                <a:cubicBezTo>
                  <a:pt x="590565" y="500471"/>
                  <a:pt x="588695" y="499681"/>
                  <a:pt x="588695" y="498890"/>
                </a:cubicBezTo>
                <a:cubicBezTo>
                  <a:pt x="588695" y="498890"/>
                  <a:pt x="590565" y="498100"/>
                  <a:pt x="590565" y="497306"/>
                </a:cubicBezTo>
                <a:cubicBezTo>
                  <a:pt x="590565" y="497306"/>
                  <a:pt x="589630" y="496516"/>
                  <a:pt x="589630" y="495725"/>
                </a:cubicBezTo>
                <a:cubicBezTo>
                  <a:pt x="590565" y="494935"/>
                  <a:pt x="592433" y="494145"/>
                  <a:pt x="593368" y="493351"/>
                </a:cubicBezTo>
                <a:cubicBezTo>
                  <a:pt x="594303" y="494145"/>
                  <a:pt x="594303" y="494145"/>
                  <a:pt x="595239" y="494935"/>
                </a:cubicBezTo>
                <a:cubicBezTo>
                  <a:pt x="596174" y="495725"/>
                  <a:pt x="597106" y="497306"/>
                  <a:pt x="598041" y="498100"/>
                </a:cubicBezTo>
                <a:cubicBezTo>
                  <a:pt x="598977" y="498100"/>
                  <a:pt x="599912" y="497306"/>
                  <a:pt x="599912" y="497306"/>
                </a:cubicBezTo>
                <a:cubicBezTo>
                  <a:pt x="600847" y="497306"/>
                  <a:pt x="601782" y="498890"/>
                  <a:pt x="601782" y="498890"/>
                </a:cubicBezTo>
                <a:cubicBezTo>
                  <a:pt x="601782" y="498890"/>
                  <a:pt x="603650" y="498100"/>
                  <a:pt x="603650" y="497306"/>
                </a:cubicBezTo>
                <a:cubicBezTo>
                  <a:pt x="604585" y="497306"/>
                  <a:pt x="602714" y="495725"/>
                  <a:pt x="602714" y="495725"/>
                </a:cubicBezTo>
                <a:cubicBezTo>
                  <a:pt x="602714" y="494935"/>
                  <a:pt x="604585" y="494935"/>
                  <a:pt x="604585" y="494145"/>
                </a:cubicBezTo>
                <a:cubicBezTo>
                  <a:pt x="604585" y="494145"/>
                  <a:pt x="602714" y="493351"/>
                  <a:pt x="602714" y="492561"/>
                </a:cubicBezTo>
                <a:cubicBezTo>
                  <a:pt x="602714" y="491770"/>
                  <a:pt x="604585" y="491770"/>
                  <a:pt x="604585" y="490980"/>
                </a:cubicBezTo>
                <a:cubicBezTo>
                  <a:pt x="604585" y="491770"/>
                  <a:pt x="606452" y="492561"/>
                  <a:pt x="606452" y="493351"/>
                </a:cubicBezTo>
                <a:cubicBezTo>
                  <a:pt x="606452" y="493351"/>
                  <a:pt x="608323" y="494145"/>
                  <a:pt x="608323" y="494935"/>
                </a:cubicBezTo>
                <a:cubicBezTo>
                  <a:pt x="608323" y="494935"/>
                  <a:pt x="606452" y="495725"/>
                  <a:pt x="606452" y="496516"/>
                </a:cubicBezTo>
                <a:cubicBezTo>
                  <a:pt x="606452" y="496516"/>
                  <a:pt x="607388" y="497306"/>
                  <a:pt x="607388" y="498100"/>
                </a:cubicBezTo>
                <a:cubicBezTo>
                  <a:pt x="607388" y="498100"/>
                  <a:pt x="605520" y="498890"/>
                  <a:pt x="605520" y="499681"/>
                </a:cubicBezTo>
                <a:cubicBezTo>
                  <a:pt x="605520" y="499681"/>
                  <a:pt x="607388" y="500471"/>
                  <a:pt x="607388" y="501261"/>
                </a:cubicBezTo>
                <a:cubicBezTo>
                  <a:pt x="607388" y="502052"/>
                  <a:pt x="608323" y="502052"/>
                  <a:pt x="609258" y="502845"/>
                </a:cubicBezTo>
                <a:cubicBezTo>
                  <a:pt x="609258" y="502845"/>
                  <a:pt x="610193" y="501261"/>
                  <a:pt x="611129" y="501261"/>
                </a:cubicBezTo>
                <a:cubicBezTo>
                  <a:pt x="611129" y="501261"/>
                  <a:pt x="612061" y="502845"/>
                  <a:pt x="612061" y="503636"/>
                </a:cubicBezTo>
                <a:cubicBezTo>
                  <a:pt x="612996" y="503636"/>
                  <a:pt x="613931" y="502052"/>
                  <a:pt x="614867" y="502052"/>
                </a:cubicBezTo>
                <a:lnTo>
                  <a:pt x="615802" y="503636"/>
                </a:lnTo>
                <a:cubicBezTo>
                  <a:pt x="615802" y="503636"/>
                  <a:pt x="617669" y="502052"/>
                  <a:pt x="618604" y="502052"/>
                </a:cubicBezTo>
                <a:lnTo>
                  <a:pt x="619540" y="504426"/>
                </a:lnTo>
                <a:cubicBezTo>
                  <a:pt x="620475" y="504426"/>
                  <a:pt x="621410" y="502845"/>
                  <a:pt x="622342" y="502845"/>
                </a:cubicBezTo>
                <a:lnTo>
                  <a:pt x="623278" y="504426"/>
                </a:lnTo>
                <a:cubicBezTo>
                  <a:pt x="623278" y="504426"/>
                  <a:pt x="626083" y="503636"/>
                  <a:pt x="626083" y="502845"/>
                </a:cubicBezTo>
                <a:lnTo>
                  <a:pt x="624213" y="501261"/>
                </a:lnTo>
                <a:cubicBezTo>
                  <a:pt x="623278" y="502052"/>
                  <a:pt x="622342" y="502052"/>
                  <a:pt x="622342" y="502845"/>
                </a:cubicBezTo>
                <a:cubicBezTo>
                  <a:pt x="621410" y="502052"/>
                  <a:pt x="620475" y="501261"/>
                  <a:pt x="620475" y="501261"/>
                </a:cubicBezTo>
                <a:cubicBezTo>
                  <a:pt x="619540" y="500471"/>
                  <a:pt x="619540" y="499681"/>
                  <a:pt x="618604" y="498890"/>
                </a:cubicBezTo>
                <a:cubicBezTo>
                  <a:pt x="618604" y="498890"/>
                  <a:pt x="617669" y="498100"/>
                  <a:pt x="616734" y="497306"/>
                </a:cubicBezTo>
                <a:lnTo>
                  <a:pt x="615802" y="495725"/>
                </a:lnTo>
                <a:cubicBezTo>
                  <a:pt x="615802" y="495725"/>
                  <a:pt x="617669" y="494935"/>
                  <a:pt x="617669" y="494145"/>
                </a:cubicBezTo>
                <a:cubicBezTo>
                  <a:pt x="617669" y="494145"/>
                  <a:pt x="616734" y="493351"/>
                  <a:pt x="615802" y="492561"/>
                </a:cubicBezTo>
                <a:cubicBezTo>
                  <a:pt x="615802" y="491770"/>
                  <a:pt x="614867" y="491770"/>
                  <a:pt x="614867" y="490980"/>
                </a:cubicBezTo>
                <a:lnTo>
                  <a:pt x="616734" y="489396"/>
                </a:lnTo>
                <a:cubicBezTo>
                  <a:pt x="616734" y="489396"/>
                  <a:pt x="617669" y="490980"/>
                  <a:pt x="618604" y="490980"/>
                </a:cubicBezTo>
                <a:cubicBezTo>
                  <a:pt x="618604" y="490980"/>
                  <a:pt x="619540" y="490189"/>
                  <a:pt x="620475" y="490189"/>
                </a:cubicBezTo>
                <a:lnTo>
                  <a:pt x="621410" y="491770"/>
                </a:lnTo>
                <a:cubicBezTo>
                  <a:pt x="622342" y="491770"/>
                  <a:pt x="623278" y="493351"/>
                  <a:pt x="623278" y="493351"/>
                </a:cubicBezTo>
                <a:cubicBezTo>
                  <a:pt x="623278" y="493351"/>
                  <a:pt x="621410" y="494145"/>
                  <a:pt x="621410" y="494935"/>
                </a:cubicBezTo>
                <a:cubicBezTo>
                  <a:pt x="621410" y="494935"/>
                  <a:pt x="622342" y="495725"/>
                  <a:pt x="623278" y="496516"/>
                </a:cubicBezTo>
                <a:cubicBezTo>
                  <a:pt x="623278" y="497306"/>
                  <a:pt x="624213" y="497306"/>
                  <a:pt x="624213" y="498100"/>
                </a:cubicBezTo>
                <a:cubicBezTo>
                  <a:pt x="625148" y="498890"/>
                  <a:pt x="625148" y="499681"/>
                  <a:pt x="626083" y="499681"/>
                </a:cubicBezTo>
                <a:cubicBezTo>
                  <a:pt x="627016" y="500471"/>
                  <a:pt x="627016" y="501261"/>
                  <a:pt x="627951" y="502052"/>
                </a:cubicBezTo>
                <a:cubicBezTo>
                  <a:pt x="627951" y="502052"/>
                  <a:pt x="628886" y="502845"/>
                  <a:pt x="628886" y="503636"/>
                </a:cubicBezTo>
                <a:cubicBezTo>
                  <a:pt x="629821" y="504426"/>
                  <a:pt x="630757" y="505217"/>
                  <a:pt x="630757" y="505217"/>
                </a:cubicBezTo>
                <a:lnTo>
                  <a:pt x="632624" y="503636"/>
                </a:lnTo>
                <a:cubicBezTo>
                  <a:pt x="633559" y="503636"/>
                  <a:pt x="634495" y="506007"/>
                  <a:pt x="634495" y="506007"/>
                </a:cubicBezTo>
                <a:cubicBezTo>
                  <a:pt x="635430" y="506007"/>
                  <a:pt x="636362" y="504426"/>
                  <a:pt x="636362" y="504426"/>
                </a:cubicBezTo>
                <a:cubicBezTo>
                  <a:pt x="637297" y="504426"/>
                  <a:pt x="638232" y="506007"/>
                  <a:pt x="638232" y="506007"/>
                </a:cubicBezTo>
                <a:cubicBezTo>
                  <a:pt x="639168" y="506797"/>
                  <a:pt x="639168" y="507591"/>
                  <a:pt x="640103" y="507591"/>
                </a:cubicBezTo>
                <a:cubicBezTo>
                  <a:pt x="640103" y="508381"/>
                  <a:pt x="641035" y="509172"/>
                  <a:pt x="641035" y="509962"/>
                </a:cubicBezTo>
                <a:cubicBezTo>
                  <a:pt x="641970" y="509962"/>
                  <a:pt x="642906" y="511546"/>
                  <a:pt x="642906" y="511546"/>
                </a:cubicBezTo>
                <a:cubicBezTo>
                  <a:pt x="643841" y="511546"/>
                  <a:pt x="644776" y="509962"/>
                  <a:pt x="644776" y="509962"/>
                </a:cubicBezTo>
                <a:cubicBezTo>
                  <a:pt x="644776" y="509172"/>
                  <a:pt x="643841" y="509172"/>
                  <a:pt x="643841" y="508381"/>
                </a:cubicBezTo>
                <a:cubicBezTo>
                  <a:pt x="642906" y="507591"/>
                  <a:pt x="642906" y="506797"/>
                  <a:pt x="641970" y="506797"/>
                </a:cubicBezTo>
                <a:cubicBezTo>
                  <a:pt x="641970" y="506007"/>
                  <a:pt x="640103" y="505217"/>
                  <a:pt x="640103" y="505217"/>
                </a:cubicBezTo>
                <a:cubicBezTo>
                  <a:pt x="640103" y="504426"/>
                  <a:pt x="641970" y="503636"/>
                  <a:pt x="642906" y="503636"/>
                </a:cubicBezTo>
                <a:cubicBezTo>
                  <a:pt x="642906" y="502845"/>
                  <a:pt x="643841" y="502845"/>
                  <a:pt x="644776" y="502052"/>
                </a:cubicBezTo>
                <a:cubicBezTo>
                  <a:pt x="643841" y="502052"/>
                  <a:pt x="643841" y="500471"/>
                  <a:pt x="642906" y="500471"/>
                </a:cubicBezTo>
                <a:cubicBezTo>
                  <a:pt x="643841" y="500471"/>
                  <a:pt x="644776" y="498890"/>
                  <a:pt x="644776" y="498890"/>
                </a:cubicBezTo>
                <a:cubicBezTo>
                  <a:pt x="645711" y="498890"/>
                  <a:pt x="645711" y="500471"/>
                  <a:pt x="646644" y="500471"/>
                </a:cubicBezTo>
                <a:cubicBezTo>
                  <a:pt x="647579" y="500471"/>
                  <a:pt x="648514" y="499681"/>
                  <a:pt x="648514" y="499681"/>
                </a:cubicBezTo>
                <a:cubicBezTo>
                  <a:pt x="649449" y="499681"/>
                  <a:pt x="649449" y="501261"/>
                  <a:pt x="650385" y="501261"/>
                </a:cubicBezTo>
                <a:lnTo>
                  <a:pt x="652252" y="499681"/>
                </a:lnTo>
                <a:cubicBezTo>
                  <a:pt x="653187" y="499681"/>
                  <a:pt x="654123" y="501261"/>
                  <a:pt x="654123" y="501261"/>
                </a:cubicBezTo>
                <a:cubicBezTo>
                  <a:pt x="654123" y="502052"/>
                  <a:pt x="655058" y="502845"/>
                  <a:pt x="655993" y="503636"/>
                </a:cubicBezTo>
                <a:lnTo>
                  <a:pt x="656925" y="505217"/>
                </a:lnTo>
                <a:cubicBezTo>
                  <a:pt x="657860" y="505217"/>
                  <a:pt x="658796" y="503636"/>
                  <a:pt x="658796" y="503636"/>
                </a:cubicBezTo>
                <a:cubicBezTo>
                  <a:pt x="659731" y="503636"/>
                  <a:pt x="660666" y="505217"/>
                  <a:pt x="660666" y="505217"/>
                </a:cubicBezTo>
                <a:cubicBezTo>
                  <a:pt x="661598" y="506007"/>
                  <a:pt x="662534" y="504426"/>
                  <a:pt x="662534" y="504426"/>
                </a:cubicBezTo>
                <a:cubicBezTo>
                  <a:pt x="662534" y="503636"/>
                  <a:pt x="661598" y="502845"/>
                  <a:pt x="661598" y="502845"/>
                </a:cubicBezTo>
                <a:cubicBezTo>
                  <a:pt x="660666" y="502052"/>
                  <a:pt x="660666" y="501261"/>
                  <a:pt x="659731" y="500471"/>
                </a:cubicBezTo>
                <a:cubicBezTo>
                  <a:pt x="658796" y="500471"/>
                  <a:pt x="658796" y="499681"/>
                  <a:pt x="657860" y="498890"/>
                </a:cubicBezTo>
                <a:lnTo>
                  <a:pt x="656925" y="497306"/>
                </a:lnTo>
                <a:cubicBezTo>
                  <a:pt x="656925" y="496516"/>
                  <a:pt x="658796" y="496516"/>
                  <a:pt x="658796" y="495725"/>
                </a:cubicBezTo>
                <a:cubicBezTo>
                  <a:pt x="658796" y="496516"/>
                  <a:pt x="659731" y="497306"/>
                  <a:pt x="660666" y="497306"/>
                </a:cubicBezTo>
                <a:cubicBezTo>
                  <a:pt x="660666" y="498100"/>
                  <a:pt x="661598" y="499681"/>
                  <a:pt x="661598" y="499681"/>
                </a:cubicBezTo>
                <a:cubicBezTo>
                  <a:pt x="662534" y="499681"/>
                  <a:pt x="663469" y="498100"/>
                  <a:pt x="663469" y="498100"/>
                </a:cubicBezTo>
                <a:cubicBezTo>
                  <a:pt x="664404" y="497306"/>
                  <a:pt x="665339" y="497306"/>
                  <a:pt x="666272" y="496516"/>
                </a:cubicBezTo>
                <a:cubicBezTo>
                  <a:pt x="666272" y="497306"/>
                  <a:pt x="668142" y="498100"/>
                  <a:pt x="667207" y="498100"/>
                </a:cubicBezTo>
                <a:cubicBezTo>
                  <a:pt x="667207" y="498890"/>
                  <a:pt x="666272" y="499681"/>
                  <a:pt x="665339" y="499681"/>
                </a:cubicBezTo>
                <a:cubicBezTo>
                  <a:pt x="665339" y="499681"/>
                  <a:pt x="663469" y="500471"/>
                  <a:pt x="663469" y="501261"/>
                </a:cubicBezTo>
                <a:cubicBezTo>
                  <a:pt x="663469" y="501261"/>
                  <a:pt x="664404" y="502052"/>
                  <a:pt x="665339" y="502845"/>
                </a:cubicBezTo>
                <a:cubicBezTo>
                  <a:pt x="665339" y="503636"/>
                  <a:pt x="666272" y="504426"/>
                  <a:pt x="666272" y="504426"/>
                </a:cubicBezTo>
                <a:cubicBezTo>
                  <a:pt x="667207" y="505217"/>
                  <a:pt x="667207" y="506007"/>
                  <a:pt x="668142" y="506797"/>
                </a:cubicBezTo>
                <a:cubicBezTo>
                  <a:pt x="669077" y="506797"/>
                  <a:pt x="669077" y="507591"/>
                  <a:pt x="670013" y="508381"/>
                </a:cubicBezTo>
                <a:lnTo>
                  <a:pt x="670945" y="509962"/>
                </a:lnTo>
                <a:cubicBezTo>
                  <a:pt x="671880" y="509962"/>
                  <a:pt x="673750" y="508381"/>
                  <a:pt x="673750" y="508381"/>
                </a:cubicBezTo>
                <a:lnTo>
                  <a:pt x="671880" y="506797"/>
                </a:lnTo>
                <a:cubicBezTo>
                  <a:pt x="670945" y="506007"/>
                  <a:pt x="670945" y="506007"/>
                  <a:pt x="670013" y="505217"/>
                </a:cubicBezTo>
                <a:cubicBezTo>
                  <a:pt x="669077" y="503636"/>
                  <a:pt x="668142" y="502845"/>
                  <a:pt x="667207" y="501261"/>
                </a:cubicBezTo>
                <a:cubicBezTo>
                  <a:pt x="668142" y="500471"/>
                  <a:pt x="670013" y="499681"/>
                  <a:pt x="670945" y="498890"/>
                </a:cubicBezTo>
                <a:cubicBezTo>
                  <a:pt x="671880" y="498890"/>
                  <a:pt x="671880" y="500471"/>
                  <a:pt x="672815" y="500471"/>
                </a:cubicBezTo>
                <a:cubicBezTo>
                  <a:pt x="673750" y="500471"/>
                  <a:pt x="674686" y="498890"/>
                  <a:pt x="674686" y="498890"/>
                </a:cubicBezTo>
                <a:cubicBezTo>
                  <a:pt x="675621" y="499681"/>
                  <a:pt x="675621" y="501261"/>
                  <a:pt x="676553" y="501261"/>
                </a:cubicBezTo>
                <a:cubicBezTo>
                  <a:pt x="677488" y="501261"/>
                  <a:pt x="678424" y="499681"/>
                  <a:pt x="678424" y="499681"/>
                </a:cubicBezTo>
                <a:cubicBezTo>
                  <a:pt x="679359" y="499681"/>
                  <a:pt x="679359" y="501261"/>
                  <a:pt x="680294" y="501261"/>
                </a:cubicBezTo>
                <a:lnTo>
                  <a:pt x="682162" y="500471"/>
                </a:lnTo>
                <a:cubicBezTo>
                  <a:pt x="682162" y="499681"/>
                  <a:pt x="680294" y="498890"/>
                  <a:pt x="680294" y="498100"/>
                </a:cubicBezTo>
                <a:lnTo>
                  <a:pt x="683097" y="497306"/>
                </a:lnTo>
                <a:cubicBezTo>
                  <a:pt x="683097" y="497306"/>
                  <a:pt x="684032" y="498100"/>
                  <a:pt x="684032" y="498890"/>
                </a:cubicBezTo>
                <a:cubicBezTo>
                  <a:pt x="684967" y="498890"/>
                  <a:pt x="684967" y="500471"/>
                  <a:pt x="685903" y="500471"/>
                </a:cubicBezTo>
                <a:cubicBezTo>
                  <a:pt x="684967" y="501261"/>
                  <a:pt x="683097" y="502052"/>
                  <a:pt x="682162" y="502845"/>
                </a:cubicBezTo>
                <a:cubicBezTo>
                  <a:pt x="683097" y="504426"/>
                  <a:pt x="684032" y="505217"/>
                  <a:pt x="684967" y="506797"/>
                </a:cubicBezTo>
                <a:cubicBezTo>
                  <a:pt x="686835" y="506007"/>
                  <a:pt x="687770" y="505217"/>
                  <a:pt x="688705" y="504426"/>
                </a:cubicBezTo>
                <a:cubicBezTo>
                  <a:pt x="687770" y="502845"/>
                  <a:pt x="686835" y="502052"/>
                  <a:pt x="685903" y="500471"/>
                </a:cubicBezTo>
                <a:lnTo>
                  <a:pt x="687770" y="498890"/>
                </a:lnTo>
                <a:cubicBezTo>
                  <a:pt x="688705" y="498890"/>
                  <a:pt x="689641" y="500471"/>
                  <a:pt x="689641" y="501261"/>
                </a:cubicBezTo>
                <a:cubicBezTo>
                  <a:pt x="690576" y="501261"/>
                  <a:pt x="690576" y="502052"/>
                  <a:pt x="691508" y="502845"/>
                </a:cubicBezTo>
                <a:lnTo>
                  <a:pt x="692443" y="504426"/>
                </a:lnTo>
                <a:cubicBezTo>
                  <a:pt x="693378" y="504426"/>
                  <a:pt x="694314" y="502845"/>
                  <a:pt x="695249" y="502845"/>
                </a:cubicBezTo>
                <a:cubicBezTo>
                  <a:pt x="695249" y="502845"/>
                  <a:pt x="696181" y="504426"/>
                  <a:pt x="696181" y="505217"/>
                </a:cubicBezTo>
                <a:lnTo>
                  <a:pt x="694314" y="506007"/>
                </a:lnTo>
                <a:cubicBezTo>
                  <a:pt x="694314" y="506797"/>
                  <a:pt x="696181" y="507591"/>
                  <a:pt x="696181" y="508381"/>
                </a:cubicBezTo>
                <a:cubicBezTo>
                  <a:pt x="696181" y="508381"/>
                  <a:pt x="697116" y="509962"/>
                  <a:pt x="698052" y="509962"/>
                </a:cubicBezTo>
                <a:cubicBezTo>
                  <a:pt x="698052" y="509962"/>
                  <a:pt x="698987" y="508381"/>
                  <a:pt x="699922" y="508381"/>
                </a:cubicBezTo>
                <a:cubicBezTo>
                  <a:pt x="699922" y="507591"/>
                  <a:pt x="698052" y="506797"/>
                  <a:pt x="698052" y="506797"/>
                </a:cubicBezTo>
                <a:cubicBezTo>
                  <a:pt x="698052" y="506007"/>
                  <a:pt x="699922" y="506007"/>
                  <a:pt x="699922" y="505217"/>
                </a:cubicBezTo>
                <a:cubicBezTo>
                  <a:pt x="700854" y="504426"/>
                  <a:pt x="701790" y="504426"/>
                  <a:pt x="702725" y="503636"/>
                </a:cubicBezTo>
                <a:cubicBezTo>
                  <a:pt x="702725" y="503636"/>
                  <a:pt x="700854" y="502845"/>
                  <a:pt x="700854" y="502052"/>
                </a:cubicBezTo>
                <a:lnTo>
                  <a:pt x="698987" y="503636"/>
                </a:lnTo>
                <a:cubicBezTo>
                  <a:pt x="698052" y="503636"/>
                  <a:pt x="697116" y="502052"/>
                  <a:pt x="697116" y="502052"/>
                </a:cubicBezTo>
                <a:cubicBezTo>
                  <a:pt x="696181" y="501261"/>
                  <a:pt x="696181" y="500471"/>
                  <a:pt x="695249" y="499681"/>
                </a:cubicBezTo>
                <a:cubicBezTo>
                  <a:pt x="695249" y="499681"/>
                  <a:pt x="694314" y="498890"/>
                  <a:pt x="693378" y="498100"/>
                </a:cubicBezTo>
                <a:cubicBezTo>
                  <a:pt x="693378" y="498100"/>
                  <a:pt x="692443" y="497306"/>
                  <a:pt x="692443" y="496516"/>
                </a:cubicBezTo>
                <a:cubicBezTo>
                  <a:pt x="692443" y="495725"/>
                  <a:pt x="690576" y="494935"/>
                  <a:pt x="690576" y="494935"/>
                </a:cubicBezTo>
                <a:cubicBezTo>
                  <a:pt x="690576" y="494145"/>
                  <a:pt x="692443" y="493351"/>
                  <a:pt x="692443" y="493351"/>
                </a:cubicBezTo>
                <a:lnTo>
                  <a:pt x="694314" y="494935"/>
                </a:lnTo>
                <a:cubicBezTo>
                  <a:pt x="695249" y="494935"/>
                  <a:pt x="696181" y="494145"/>
                  <a:pt x="696181" y="494145"/>
                </a:cubicBezTo>
                <a:cubicBezTo>
                  <a:pt x="697116" y="494145"/>
                  <a:pt x="697116" y="495725"/>
                  <a:pt x="698052" y="495725"/>
                </a:cubicBezTo>
                <a:lnTo>
                  <a:pt x="699922" y="494145"/>
                </a:lnTo>
                <a:lnTo>
                  <a:pt x="701790" y="492561"/>
                </a:lnTo>
                <a:cubicBezTo>
                  <a:pt x="702725" y="493351"/>
                  <a:pt x="703660" y="494145"/>
                  <a:pt x="703660" y="494935"/>
                </a:cubicBezTo>
                <a:cubicBezTo>
                  <a:pt x="704595" y="494935"/>
                  <a:pt x="704595" y="495725"/>
                  <a:pt x="705531" y="496516"/>
                </a:cubicBezTo>
                <a:cubicBezTo>
                  <a:pt x="706463" y="497306"/>
                  <a:pt x="707398" y="498890"/>
                  <a:pt x="708333" y="499681"/>
                </a:cubicBezTo>
                <a:cubicBezTo>
                  <a:pt x="709269" y="501261"/>
                  <a:pt x="711136" y="502052"/>
                  <a:pt x="712071" y="503636"/>
                </a:cubicBezTo>
                <a:cubicBezTo>
                  <a:pt x="712071" y="503636"/>
                  <a:pt x="713006" y="504426"/>
                  <a:pt x="713006" y="505217"/>
                </a:cubicBezTo>
                <a:cubicBezTo>
                  <a:pt x="713942" y="506007"/>
                  <a:pt x="714877" y="506007"/>
                  <a:pt x="714877" y="506797"/>
                </a:cubicBezTo>
                <a:cubicBezTo>
                  <a:pt x="714877" y="507591"/>
                  <a:pt x="716744" y="508381"/>
                  <a:pt x="716744" y="508381"/>
                </a:cubicBezTo>
                <a:cubicBezTo>
                  <a:pt x="716744" y="509172"/>
                  <a:pt x="714877" y="509962"/>
                  <a:pt x="714877" y="509962"/>
                </a:cubicBezTo>
                <a:cubicBezTo>
                  <a:pt x="713942" y="510753"/>
                  <a:pt x="715812" y="511546"/>
                  <a:pt x="715812" y="511546"/>
                </a:cubicBezTo>
                <a:cubicBezTo>
                  <a:pt x="715812" y="511546"/>
                  <a:pt x="718615" y="510753"/>
                  <a:pt x="717680" y="510753"/>
                </a:cubicBezTo>
                <a:cubicBezTo>
                  <a:pt x="717680" y="509962"/>
                  <a:pt x="716744" y="509172"/>
                  <a:pt x="716744" y="508381"/>
                </a:cubicBezTo>
                <a:lnTo>
                  <a:pt x="718615" y="507591"/>
                </a:lnTo>
                <a:cubicBezTo>
                  <a:pt x="718615" y="506797"/>
                  <a:pt x="717680" y="506007"/>
                  <a:pt x="716744" y="506007"/>
                </a:cubicBezTo>
                <a:cubicBezTo>
                  <a:pt x="716744" y="505217"/>
                  <a:pt x="715812" y="504426"/>
                  <a:pt x="715812" y="503636"/>
                </a:cubicBezTo>
                <a:cubicBezTo>
                  <a:pt x="715812" y="503636"/>
                  <a:pt x="716744" y="502845"/>
                  <a:pt x="717680" y="502845"/>
                </a:cubicBezTo>
                <a:cubicBezTo>
                  <a:pt x="717680" y="502052"/>
                  <a:pt x="719550" y="501261"/>
                  <a:pt x="719550" y="501261"/>
                </a:cubicBezTo>
                <a:lnTo>
                  <a:pt x="717680" y="499681"/>
                </a:lnTo>
                <a:cubicBezTo>
                  <a:pt x="717680" y="498890"/>
                  <a:pt x="719550" y="498100"/>
                  <a:pt x="720482" y="498100"/>
                </a:cubicBezTo>
                <a:cubicBezTo>
                  <a:pt x="720482" y="497306"/>
                  <a:pt x="721418" y="497306"/>
                  <a:pt x="722353" y="496516"/>
                </a:cubicBezTo>
                <a:cubicBezTo>
                  <a:pt x="722353" y="496516"/>
                  <a:pt x="720482" y="495725"/>
                  <a:pt x="720482" y="494935"/>
                </a:cubicBezTo>
                <a:lnTo>
                  <a:pt x="722353" y="493351"/>
                </a:lnTo>
                <a:cubicBezTo>
                  <a:pt x="723288" y="493351"/>
                  <a:pt x="724223" y="494935"/>
                  <a:pt x="724223" y="495725"/>
                </a:cubicBezTo>
                <a:cubicBezTo>
                  <a:pt x="724223" y="495725"/>
                  <a:pt x="726091" y="496516"/>
                  <a:pt x="726091" y="497306"/>
                </a:cubicBezTo>
                <a:cubicBezTo>
                  <a:pt x="726091" y="497306"/>
                  <a:pt x="723288" y="498100"/>
                  <a:pt x="724223" y="498100"/>
                </a:cubicBezTo>
                <a:cubicBezTo>
                  <a:pt x="724223" y="498890"/>
                  <a:pt x="725155" y="499681"/>
                  <a:pt x="725155" y="500471"/>
                </a:cubicBezTo>
                <a:cubicBezTo>
                  <a:pt x="726091" y="501261"/>
                  <a:pt x="727026" y="502845"/>
                  <a:pt x="728897" y="503636"/>
                </a:cubicBezTo>
                <a:cubicBezTo>
                  <a:pt x="728897" y="502845"/>
                  <a:pt x="730764" y="502845"/>
                  <a:pt x="730764" y="502052"/>
                </a:cubicBezTo>
                <a:cubicBezTo>
                  <a:pt x="730764" y="502052"/>
                  <a:pt x="728897" y="501261"/>
                  <a:pt x="728897" y="500471"/>
                </a:cubicBezTo>
                <a:lnTo>
                  <a:pt x="730764" y="499681"/>
                </a:lnTo>
                <a:cubicBezTo>
                  <a:pt x="731699" y="498890"/>
                  <a:pt x="732634" y="501261"/>
                  <a:pt x="732634" y="501261"/>
                </a:cubicBezTo>
                <a:cubicBezTo>
                  <a:pt x="732634" y="501261"/>
                  <a:pt x="733570" y="502845"/>
                  <a:pt x="734505" y="502845"/>
                </a:cubicBezTo>
                <a:cubicBezTo>
                  <a:pt x="734505" y="502845"/>
                  <a:pt x="736372" y="502052"/>
                  <a:pt x="736372" y="501261"/>
                </a:cubicBezTo>
                <a:lnTo>
                  <a:pt x="734505" y="499681"/>
                </a:lnTo>
                <a:cubicBezTo>
                  <a:pt x="734505" y="498890"/>
                  <a:pt x="736372" y="498890"/>
                  <a:pt x="737308" y="498100"/>
                </a:cubicBezTo>
                <a:cubicBezTo>
                  <a:pt x="737308" y="498100"/>
                  <a:pt x="735440" y="497306"/>
                  <a:pt x="735440" y="496516"/>
                </a:cubicBezTo>
                <a:cubicBezTo>
                  <a:pt x="735440" y="495725"/>
                  <a:pt x="737308" y="495725"/>
                  <a:pt x="737308" y="494935"/>
                </a:cubicBezTo>
                <a:cubicBezTo>
                  <a:pt x="739178" y="494145"/>
                  <a:pt x="740113" y="493351"/>
                  <a:pt x="741981" y="492561"/>
                </a:cubicBezTo>
                <a:cubicBezTo>
                  <a:pt x="742916" y="493351"/>
                  <a:pt x="743851" y="494935"/>
                  <a:pt x="744787" y="495725"/>
                </a:cubicBezTo>
                <a:cubicBezTo>
                  <a:pt x="745722" y="496516"/>
                  <a:pt x="745722" y="497306"/>
                  <a:pt x="746654" y="498100"/>
                </a:cubicBezTo>
                <a:cubicBezTo>
                  <a:pt x="746654" y="498100"/>
                  <a:pt x="747589" y="498890"/>
                  <a:pt x="747589" y="499681"/>
                </a:cubicBezTo>
                <a:cubicBezTo>
                  <a:pt x="747589" y="499681"/>
                  <a:pt x="745722" y="500471"/>
                  <a:pt x="745722" y="501261"/>
                </a:cubicBezTo>
                <a:cubicBezTo>
                  <a:pt x="745722" y="501261"/>
                  <a:pt x="747589" y="502052"/>
                  <a:pt x="747589" y="502845"/>
                </a:cubicBezTo>
                <a:cubicBezTo>
                  <a:pt x="747589" y="503636"/>
                  <a:pt x="748525" y="504426"/>
                  <a:pt x="749460" y="504426"/>
                </a:cubicBezTo>
                <a:cubicBezTo>
                  <a:pt x="749460" y="505217"/>
                  <a:pt x="750392" y="506007"/>
                  <a:pt x="750392" y="506007"/>
                </a:cubicBezTo>
                <a:cubicBezTo>
                  <a:pt x="750392" y="506797"/>
                  <a:pt x="748525" y="507591"/>
                  <a:pt x="748525" y="507591"/>
                </a:cubicBezTo>
                <a:cubicBezTo>
                  <a:pt x="748525" y="507591"/>
                  <a:pt x="749460" y="509172"/>
                  <a:pt x="750392" y="509172"/>
                </a:cubicBezTo>
                <a:lnTo>
                  <a:pt x="752262" y="508381"/>
                </a:lnTo>
                <a:cubicBezTo>
                  <a:pt x="752262" y="507591"/>
                  <a:pt x="750392" y="506797"/>
                  <a:pt x="750392" y="506007"/>
                </a:cubicBezTo>
                <a:lnTo>
                  <a:pt x="752262" y="505217"/>
                </a:lnTo>
                <a:cubicBezTo>
                  <a:pt x="753198" y="504426"/>
                  <a:pt x="754133" y="503636"/>
                  <a:pt x="755065" y="503636"/>
                </a:cubicBezTo>
                <a:cubicBezTo>
                  <a:pt x="755065" y="503636"/>
                  <a:pt x="756936" y="502845"/>
                  <a:pt x="756936" y="502052"/>
                </a:cubicBezTo>
                <a:lnTo>
                  <a:pt x="755065" y="500471"/>
                </a:lnTo>
                <a:lnTo>
                  <a:pt x="756936" y="498890"/>
                </a:lnTo>
                <a:cubicBezTo>
                  <a:pt x="757871" y="498890"/>
                  <a:pt x="759741" y="498100"/>
                  <a:pt x="759741" y="498100"/>
                </a:cubicBezTo>
                <a:cubicBezTo>
                  <a:pt x="759741" y="497306"/>
                  <a:pt x="757871" y="496516"/>
                  <a:pt x="757871" y="495725"/>
                </a:cubicBezTo>
                <a:lnTo>
                  <a:pt x="759741" y="494935"/>
                </a:lnTo>
                <a:cubicBezTo>
                  <a:pt x="759741" y="494145"/>
                  <a:pt x="757871" y="493351"/>
                  <a:pt x="758806" y="492561"/>
                </a:cubicBezTo>
                <a:lnTo>
                  <a:pt x="760674" y="491770"/>
                </a:lnTo>
                <a:cubicBezTo>
                  <a:pt x="760674" y="491770"/>
                  <a:pt x="761609" y="490189"/>
                  <a:pt x="762544" y="490189"/>
                </a:cubicBezTo>
                <a:cubicBezTo>
                  <a:pt x="763479" y="490189"/>
                  <a:pt x="763479" y="491770"/>
                  <a:pt x="764415" y="491770"/>
                </a:cubicBezTo>
                <a:lnTo>
                  <a:pt x="761609" y="493351"/>
                </a:lnTo>
                <a:cubicBezTo>
                  <a:pt x="761609" y="494145"/>
                  <a:pt x="763479" y="494935"/>
                  <a:pt x="763479" y="494935"/>
                </a:cubicBezTo>
                <a:cubicBezTo>
                  <a:pt x="763479" y="495725"/>
                  <a:pt x="761609" y="495725"/>
                  <a:pt x="761609" y="496516"/>
                </a:cubicBezTo>
                <a:lnTo>
                  <a:pt x="763479" y="498100"/>
                </a:lnTo>
                <a:cubicBezTo>
                  <a:pt x="763479" y="498100"/>
                  <a:pt x="765350" y="497306"/>
                  <a:pt x="765350" y="496516"/>
                </a:cubicBezTo>
                <a:lnTo>
                  <a:pt x="763479" y="494935"/>
                </a:lnTo>
                <a:lnTo>
                  <a:pt x="765350" y="493351"/>
                </a:lnTo>
                <a:cubicBezTo>
                  <a:pt x="766282" y="494145"/>
                  <a:pt x="767217" y="495725"/>
                  <a:pt x="767217" y="495725"/>
                </a:cubicBezTo>
                <a:cubicBezTo>
                  <a:pt x="768153" y="495725"/>
                  <a:pt x="769088" y="494145"/>
                  <a:pt x="769088" y="494145"/>
                </a:cubicBezTo>
                <a:cubicBezTo>
                  <a:pt x="770023" y="494145"/>
                  <a:pt x="770023" y="495725"/>
                  <a:pt x="770955" y="495725"/>
                </a:cubicBezTo>
                <a:cubicBezTo>
                  <a:pt x="771890" y="495725"/>
                  <a:pt x="772826" y="494145"/>
                  <a:pt x="772826" y="494935"/>
                </a:cubicBezTo>
                <a:cubicBezTo>
                  <a:pt x="773761" y="494935"/>
                  <a:pt x="774696" y="495725"/>
                  <a:pt x="774696" y="496516"/>
                </a:cubicBezTo>
                <a:lnTo>
                  <a:pt x="772826" y="497306"/>
                </a:lnTo>
                <a:cubicBezTo>
                  <a:pt x="772826" y="498100"/>
                  <a:pt x="774696" y="498890"/>
                  <a:pt x="773761" y="499681"/>
                </a:cubicBezTo>
                <a:lnTo>
                  <a:pt x="771890" y="500471"/>
                </a:lnTo>
                <a:cubicBezTo>
                  <a:pt x="771890" y="501261"/>
                  <a:pt x="773761" y="502052"/>
                  <a:pt x="773761" y="502845"/>
                </a:cubicBezTo>
                <a:lnTo>
                  <a:pt x="775628" y="501261"/>
                </a:lnTo>
                <a:lnTo>
                  <a:pt x="777499" y="502845"/>
                </a:lnTo>
                <a:cubicBezTo>
                  <a:pt x="777499" y="503636"/>
                  <a:pt x="778434" y="504426"/>
                  <a:pt x="779369" y="504426"/>
                </a:cubicBezTo>
                <a:cubicBezTo>
                  <a:pt x="779369" y="505217"/>
                  <a:pt x="776564" y="506007"/>
                  <a:pt x="776564" y="506007"/>
                </a:cubicBezTo>
                <a:lnTo>
                  <a:pt x="778434" y="507591"/>
                </a:lnTo>
                <a:lnTo>
                  <a:pt x="780301" y="506797"/>
                </a:lnTo>
                <a:cubicBezTo>
                  <a:pt x="781237" y="506797"/>
                  <a:pt x="782172" y="508381"/>
                  <a:pt x="782172" y="508381"/>
                </a:cubicBezTo>
                <a:cubicBezTo>
                  <a:pt x="783107" y="509172"/>
                  <a:pt x="783107" y="509172"/>
                  <a:pt x="784043" y="509962"/>
                </a:cubicBezTo>
                <a:cubicBezTo>
                  <a:pt x="784043" y="510753"/>
                  <a:pt x="784975" y="511546"/>
                  <a:pt x="784975" y="511546"/>
                </a:cubicBezTo>
                <a:cubicBezTo>
                  <a:pt x="784975" y="512337"/>
                  <a:pt x="783107" y="512337"/>
                  <a:pt x="783107" y="513127"/>
                </a:cubicBezTo>
                <a:cubicBezTo>
                  <a:pt x="783107" y="513917"/>
                  <a:pt x="784975" y="514708"/>
                  <a:pt x="784975" y="514708"/>
                </a:cubicBezTo>
                <a:lnTo>
                  <a:pt x="786845" y="513917"/>
                </a:lnTo>
                <a:cubicBezTo>
                  <a:pt x="786845" y="513127"/>
                  <a:pt x="784975" y="512337"/>
                  <a:pt x="784975" y="511546"/>
                </a:cubicBezTo>
                <a:lnTo>
                  <a:pt x="787780" y="510753"/>
                </a:lnTo>
                <a:cubicBezTo>
                  <a:pt x="786845" y="509962"/>
                  <a:pt x="785910" y="509172"/>
                  <a:pt x="785910" y="508381"/>
                </a:cubicBezTo>
                <a:cubicBezTo>
                  <a:pt x="784975" y="508381"/>
                  <a:pt x="784975" y="507591"/>
                  <a:pt x="784043" y="506797"/>
                </a:cubicBezTo>
                <a:lnTo>
                  <a:pt x="782172" y="505217"/>
                </a:lnTo>
                <a:cubicBezTo>
                  <a:pt x="783107" y="505217"/>
                  <a:pt x="784043" y="503636"/>
                  <a:pt x="784975" y="503636"/>
                </a:cubicBezTo>
                <a:cubicBezTo>
                  <a:pt x="784975" y="503636"/>
                  <a:pt x="785910" y="502845"/>
                  <a:pt x="786845" y="502845"/>
                </a:cubicBezTo>
                <a:cubicBezTo>
                  <a:pt x="785910" y="502052"/>
                  <a:pt x="785910" y="501261"/>
                  <a:pt x="784975" y="500471"/>
                </a:cubicBezTo>
                <a:cubicBezTo>
                  <a:pt x="784975" y="500471"/>
                  <a:pt x="784043" y="499681"/>
                  <a:pt x="784043" y="498890"/>
                </a:cubicBezTo>
                <a:cubicBezTo>
                  <a:pt x="783107" y="498890"/>
                  <a:pt x="782172" y="497306"/>
                  <a:pt x="782172" y="497306"/>
                </a:cubicBezTo>
                <a:lnTo>
                  <a:pt x="784043" y="495725"/>
                </a:lnTo>
                <a:cubicBezTo>
                  <a:pt x="784043" y="495725"/>
                  <a:pt x="784975" y="497306"/>
                  <a:pt x="785910" y="497306"/>
                </a:cubicBezTo>
                <a:cubicBezTo>
                  <a:pt x="786845" y="498890"/>
                  <a:pt x="787780" y="499681"/>
                  <a:pt x="788716" y="501261"/>
                </a:cubicBezTo>
                <a:cubicBezTo>
                  <a:pt x="788716" y="502052"/>
                  <a:pt x="790583" y="502052"/>
                  <a:pt x="790583" y="502845"/>
                </a:cubicBezTo>
                <a:cubicBezTo>
                  <a:pt x="790583" y="503636"/>
                  <a:pt x="788716" y="503636"/>
                  <a:pt x="788716" y="504426"/>
                </a:cubicBezTo>
                <a:lnTo>
                  <a:pt x="789651" y="506007"/>
                </a:lnTo>
                <a:cubicBezTo>
                  <a:pt x="789651" y="506007"/>
                  <a:pt x="791518" y="504426"/>
                  <a:pt x="792454" y="504426"/>
                </a:cubicBezTo>
                <a:lnTo>
                  <a:pt x="793389" y="506007"/>
                </a:lnTo>
                <a:cubicBezTo>
                  <a:pt x="793389" y="506797"/>
                  <a:pt x="791518" y="507591"/>
                  <a:pt x="791518" y="507591"/>
                </a:cubicBezTo>
                <a:cubicBezTo>
                  <a:pt x="791518" y="508381"/>
                  <a:pt x="793389" y="509172"/>
                  <a:pt x="793389" y="509172"/>
                </a:cubicBezTo>
                <a:cubicBezTo>
                  <a:pt x="793389" y="509172"/>
                  <a:pt x="794324" y="508381"/>
                  <a:pt x="795256" y="508381"/>
                </a:cubicBezTo>
                <a:cubicBezTo>
                  <a:pt x="795256" y="507591"/>
                  <a:pt x="797127" y="506797"/>
                  <a:pt x="797127" y="506797"/>
                </a:cubicBezTo>
                <a:lnTo>
                  <a:pt x="796192" y="505217"/>
                </a:lnTo>
                <a:cubicBezTo>
                  <a:pt x="795256" y="504426"/>
                  <a:pt x="794324" y="503636"/>
                  <a:pt x="794324" y="503636"/>
                </a:cubicBezTo>
                <a:cubicBezTo>
                  <a:pt x="793389" y="502845"/>
                  <a:pt x="793389" y="502052"/>
                  <a:pt x="792454" y="501261"/>
                </a:cubicBezTo>
                <a:lnTo>
                  <a:pt x="794324" y="500471"/>
                </a:lnTo>
                <a:cubicBezTo>
                  <a:pt x="795256" y="499681"/>
                  <a:pt x="793389" y="498890"/>
                  <a:pt x="793389" y="498100"/>
                </a:cubicBezTo>
                <a:lnTo>
                  <a:pt x="795256" y="497306"/>
                </a:lnTo>
                <a:cubicBezTo>
                  <a:pt x="795256" y="497306"/>
                  <a:pt x="796192" y="498890"/>
                  <a:pt x="797127" y="498890"/>
                </a:cubicBezTo>
                <a:cubicBezTo>
                  <a:pt x="797127" y="499681"/>
                  <a:pt x="798062" y="499681"/>
                  <a:pt x="798062" y="500471"/>
                </a:cubicBezTo>
                <a:cubicBezTo>
                  <a:pt x="798997" y="501261"/>
                  <a:pt x="798997" y="502052"/>
                  <a:pt x="799933" y="502052"/>
                </a:cubicBezTo>
                <a:cubicBezTo>
                  <a:pt x="799933" y="502845"/>
                  <a:pt x="801800" y="503636"/>
                  <a:pt x="801800" y="504426"/>
                </a:cubicBezTo>
                <a:lnTo>
                  <a:pt x="798997" y="505217"/>
                </a:lnTo>
                <a:cubicBezTo>
                  <a:pt x="799933" y="506007"/>
                  <a:pt x="800865" y="506797"/>
                  <a:pt x="800865" y="507591"/>
                </a:cubicBezTo>
                <a:cubicBezTo>
                  <a:pt x="801800" y="507591"/>
                  <a:pt x="801800" y="508381"/>
                  <a:pt x="802735" y="509172"/>
                </a:cubicBezTo>
                <a:cubicBezTo>
                  <a:pt x="802735" y="509172"/>
                  <a:pt x="803671" y="510753"/>
                  <a:pt x="804606" y="510753"/>
                </a:cubicBezTo>
                <a:lnTo>
                  <a:pt x="806473" y="509172"/>
                </a:lnTo>
                <a:lnTo>
                  <a:pt x="808344" y="508381"/>
                </a:lnTo>
                <a:cubicBezTo>
                  <a:pt x="808344" y="508381"/>
                  <a:pt x="809279" y="509962"/>
                  <a:pt x="810211" y="509962"/>
                </a:cubicBezTo>
                <a:cubicBezTo>
                  <a:pt x="810211" y="510753"/>
                  <a:pt x="811146" y="510753"/>
                  <a:pt x="811146" y="511546"/>
                </a:cubicBezTo>
                <a:cubicBezTo>
                  <a:pt x="812082" y="511546"/>
                  <a:pt x="813952" y="510753"/>
                  <a:pt x="813952" y="509962"/>
                </a:cubicBezTo>
                <a:cubicBezTo>
                  <a:pt x="813952" y="509962"/>
                  <a:pt x="812082" y="509172"/>
                  <a:pt x="812082" y="508381"/>
                </a:cubicBezTo>
                <a:cubicBezTo>
                  <a:pt x="811146" y="507591"/>
                  <a:pt x="811146" y="507591"/>
                  <a:pt x="810211" y="506797"/>
                </a:cubicBezTo>
                <a:lnTo>
                  <a:pt x="809279" y="505217"/>
                </a:lnTo>
                <a:cubicBezTo>
                  <a:pt x="809279" y="504426"/>
                  <a:pt x="810211" y="503636"/>
                  <a:pt x="811146" y="503636"/>
                </a:cubicBezTo>
                <a:cubicBezTo>
                  <a:pt x="811146" y="503636"/>
                  <a:pt x="812082" y="502052"/>
                  <a:pt x="813017" y="502052"/>
                </a:cubicBezTo>
                <a:cubicBezTo>
                  <a:pt x="813017" y="502052"/>
                  <a:pt x="813952" y="503636"/>
                  <a:pt x="814884" y="503636"/>
                </a:cubicBezTo>
                <a:cubicBezTo>
                  <a:pt x="814884" y="504426"/>
                  <a:pt x="816755" y="502845"/>
                  <a:pt x="816755" y="502845"/>
                </a:cubicBezTo>
                <a:cubicBezTo>
                  <a:pt x="817690" y="502052"/>
                  <a:pt x="818625" y="502052"/>
                  <a:pt x="818625" y="501261"/>
                </a:cubicBezTo>
                <a:lnTo>
                  <a:pt x="816755" y="499681"/>
                </a:lnTo>
                <a:cubicBezTo>
                  <a:pt x="817690" y="498890"/>
                  <a:pt x="819561" y="498890"/>
                  <a:pt x="819561" y="498100"/>
                </a:cubicBezTo>
                <a:cubicBezTo>
                  <a:pt x="819561" y="498100"/>
                  <a:pt x="820493" y="496516"/>
                  <a:pt x="821428" y="496516"/>
                </a:cubicBezTo>
                <a:cubicBezTo>
                  <a:pt x="821428" y="496516"/>
                  <a:pt x="823299" y="498100"/>
                  <a:pt x="823299" y="498890"/>
                </a:cubicBezTo>
                <a:lnTo>
                  <a:pt x="820493" y="499681"/>
                </a:lnTo>
                <a:cubicBezTo>
                  <a:pt x="820493" y="500471"/>
                  <a:pt x="822363" y="501261"/>
                  <a:pt x="822363" y="502052"/>
                </a:cubicBezTo>
                <a:lnTo>
                  <a:pt x="820493" y="502845"/>
                </a:lnTo>
                <a:cubicBezTo>
                  <a:pt x="819561" y="503636"/>
                  <a:pt x="818625" y="503636"/>
                  <a:pt x="818625" y="504426"/>
                </a:cubicBezTo>
                <a:cubicBezTo>
                  <a:pt x="819561" y="506007"/>
                  <a:pt x="820493" y="506797"/>
                  <a:pt x="821428" y="507591"/>
                </a:cubicBezTo>
                <a:cubicBezTo>
                  <a:pt x="821428" y="507591"/>
                  <a:pt x="823299" y="507591"/>
                  <a:pt x="823299" y="506797"/>
                </a:cubicBezTo>
                <a:cubicBezTo>
                  <a:pt x="823299" y="506007"/>
                  <a:pt x="822363" y="505217"/>
                  <a:pt x="822363" y="505217"/>
                </a:cubicBezTo>
                <a:cubicBezTo>
                  <a:pt x="822363" y="504426"/>
                  <a:pt x="824234" y="503636"/>
                  <a:pt x="824234" y="503636"/>
                </a:cubicBezTo>
                <a:cubicBezTo>
                  <a:pt x="824234" y="502845"/>
                  <a:pt x="822363" y="502052"/>
                  <a:pt x="822363" y="502052"/>
                </a:cubicBezTo>
                <a:cubicBezTo>
                  <a:pt x="822363" y="501261"/>
                  <a:pt x="824234" y="500471"/>
                  <a:pt x="824234" y="500471"/>
                </a:cubicBezTo>
                <a:cubicBezTo>
                  <a:pt x="825166" y="499681"/>
                  <a:pt x="826101" y="499681"/>
                  <a:pt x="827036" y="498890"/>
                </a:cubicBezTo>
                <a:cubicBezTo>
                  <a:pt x="827036" y="499681"/>
                  <a:pt x="827972" y="500471"/>
                  <a:pt x="827972" y="500471"/>
                </a:cubicBezTo>
                <a:cubicBezTo>
                  <a:pt x="828907" y="501261"/>
                  <a:pt x="828907" y="502052"/>
                  <a:pt x="829842" y="502845"/>
                </a:cubicBezTo>
                <a:lnTo>
                  <a:pt x="831710" y="501261"/>
                </a:lnTo>
                <a:cubicBezTo>
                  <a:pt x="832645" y="501261"/>
                  <a:pt x="832645" y="502845"/>
                  <a:pt x="833580" y="502845"/>
                </a:cubicBezTo>
                <a:cubicBezTo>
                  <a:pt x="834515" y="502845"/>
                  <a:pt x="835448" y="501261"/>
                  <a:pt x="835448" y="502052"/>
                </a:cubicBezTo>
                <a:cubicBezTo>
                  <a:pt x="836383" y="502052"/>
                  <a:pt x="836383" y="503636"/>
                  <a:pt x="837318" y="503636"/>
                </a:cubicBezTo>
                <a:cubicBezTo>
                  <a:pt x="838253" y="503636"/>
                  <a:pt x="838253" y="502052"/>
                  <a:pt x="839185" y="502052"/>
                </a:cubicBezTo>
                <a:cubicBezTo>
                  <a:pt x="840121" y="502052"/>
                  <a:pt x="840121" y="503636"/>
                  <a:pt x="841056" y="503636"/>
                </a:cubicBezTo>
                <a:cubicBezTo>
                  <a:pt x="841056" y="503636"/>
                  <a:pt x="841991" y="502845"/>
                  <a:pt x="842926" y="502845"/>
                </a:cubicBezTo>
                <a:cubicBezTo>
                  <a:pt x="841991" y="501261"/>
                  <a:pt x="841056" y="500471"/>
                  <a:pt x="840121" y="498890"/>
                </a:cubicBezTo>
                <a:cubicBezTo>
                  <a:pt x="838253" y="498100"/>
                  <a:pt x="837318" y="496516"/>
                  <a:pt x="836383" y="495725"/>
                </a:cubicBezTo>
                <a:cubicBezTo>
                  <a:pt x="838253" y="494145"/>
                  <a:pt x="839185" y="493351"/>
                  <a:pt x="841056" y="492561"/>
                </a:cubicBezTo>
                <a:cubicBezTo>
                  <a:pt x="841991" y="494145"/>
                  <a:pt x="842926" y="494935"/>
                  <a:pt x="843862" y="496516"/>
                </a:cubicBezTo>
                <a:cubicBezTo>
                  <a:pt x="844794" y="496516"/>
                  <a:pt x="844794" y="497306"/>
                  <a:pt x="845729" y="498100"/>
                </a:cubicBezTo>
                <a:cubicBezTo>
                  <a:pt x="845729" y="498100"/>
                  <a:pt x="846664" y="499681"/>
                  <a:pt x="847600" y="499681"/>
                </a:cubicBezTo>
                <a:cubicBezTo>
                  <a:pt x="847600" y="499681"/>
                  <a:pt x="848535" y="498890"/>
                  <a:pt x="849470" y="498100"/>
                </a:cubicBezTo>
                <a:lnTo>
                  <a:pt x="851338" y="497306"/>
                </a:lnTo>
                <a:cubicBezTo>
                  <a:pt x="851338" y="496516"/>
                  <a:pt x="849470" y="495725"/>
                  <a:pt x="849470" y="495725"/>
                </a:cubicBezTo>
                <a:cubicBezTo>
                  <a:pt x="849470" y="494935"/>
                  <a:pt x="847600" y="494145"/>
                  <a:pt x="848535" y="493351"/>
                </a:cubicBezTo>
                <a:lnTo>
                  <a:pt x="850402" y="492561"/>
                </a:lnTo>
                <a:lnTo>
                  <a:pt x="851338" y="494145"/>
                </a:lnTo>
                <a:cubicBezTo>
                  <a:pt x="852273" y="494935"/>
                  <a:pt x="853208" y="494935"/>
                  <a:pt x="853208" y="495725"/>
                </a:cubicBezTo>
                <a:cubicBezTo>
                  <a:pt x="854143" y="496516"/>
                  <a:pt x="855076" y="497306"/>
                  <a:pt x="855076" y="497306"/>
                </a:cubicBezTo>
                <a:cubicBezTo>
                  <a:pt x="855076" y="498100"/>
                  <a:pt x="856946" y="498890"/>
                  <a:pt x="856946" y="499681"/>
                </a:cubicBezTo>
                <a:lnTo>
                  <a:pt x="854143" y="500471"/>
                </a:lnTo>
                <a:lnTo>
                  <a:pt x="856011" y="502052"/>
                </a:lnTo>
                <a:cubicBezTo>
                  <a:pt x="856011" y="502845"/>
                  <a:pt x="857881" y="501261"/>
                  <a:pt x="857881" y="501261"/>
                </a:cubicBezTo>
                <a:cubicBezTo>
                  <a:pt x="858817" y="500471"/>
                  <a:pt x="859752" y="500471"/>
                  <a:pt x="860684" y="499681"/>
                </a:cubicBezTo>
                <a:cubicBezTo>
                  <a:pt x="860684" y="499681"/>
                  <a:pt x="861619" y="498890"/>
                  <a:pt x="862554" y="498100"/>
                </a:cubicBezTo>
                <a:lnTo>
                  <a:pt x="864422" y="497306"/>
                </a:lnTo>
                <a:lnTo>
                  <a:pt x="866292" y="498890"/>
                </a:lnTo>
                <a:cubicBezTo>
                  <a:pt x="865357" y="498890"/>
                  <a:pt x="864422" y="499681"/>
                  <a:pt x="863490" y="500471"/>
                </a:cubicBezTo>
                <a:cubicBezTo>
                  <a:pt x="864422" y="500471"/>
                  <a:pt x="865357" y="501261"/>
                  <a:pt x="865357" y="502052"/>
                </a:cubicBezTo>
                <a:lnTo>
                  <a:pt x="863490" y="502845"/>
                </a:lnTo>
                <a:cubicBezTo>
                  <a:pt x="863490" y="503636"/>
                  <a:pt x="861619" y="504426"/>
                  <a:pt x="861619" y="504426"/>
                </a:cubicBezTo>
                <a:cubicBezTo>
                  <a:pt x="861619" y="505217"/>
                  <a:pt x="862554" y="506007"/>
                  <a:pt x="862554" y="506007"/>
                </a:cubicBezTo>
                <a:cubicBezTo>
                  <a:pt x="864422" y="505217"/>
                  <a:pt x="865357" y="504426"/>
                  <a:pt x="867228" y="503636"/>
                </a:cubicBezTo>
                <a:cubicBezTo>
                  <a:pt x="868163" y="503636"/>
                  <a:pt x="868163" y="502052"/>
                  <a:pt x="869095" y="502052"/>
                </a:cubicBezTo>
                <a:cubicBezTo>
                  <a:pt x="870030" y="502052"/>
                  <a:pt x="870030" y="504426"/>
                  <a:pt x="870966" y="504426"/>
                </a:cubicBezTo>
                <a:lnTo>
                  <a:pt x="872836" y="502845"/>
                </a:lnTo>
                <a:cubicBezTo>
                  <a:pt x="872836" y="503636"/>
                  <a:pt x="874703" y="503636"/>
                  <a:pt x="874703" y="504426"/>
                </a:cubicBezTo>
                <a:cubicBezTo>
                  <a:pt x="874703" y="505217"/>
                  <a:pt x="871901" y="505217"/>
                  <a:pt x="872836" y="506007"/>
                </a:cubicBezTo>
                <a:cubicBezTo>
                  <a:pt x="872836" y="506007"/>
                  <a:pt x="873771" y="506797"/>
                  <a:pt x="873771" y="507591"/>
                </a:cubicBezTo>
                <a:cubicBezTo>
                  <a:pt x="874703" y="508381"/>
                  <a:pt x="874703" y="509172"/>
                  <a:pt x="875639" y="509172"/>
                </a:cubicBezTo>
                <a:cubicBezTo>
                  <a:pt x="876574" y="509962"/>
                  <a:pt x="876574" y="510753"/>
                  <a:pt x="877509" y="510753"/>
                </a:cubicBezTo>
                <a:lnTo>
                  <a:pt x="879377" y="509962"/>
                </a:lnTo>
                <a:cubicBezTo>
                  <a:pt x="879377" y="509172"/>
                  <a:pt x="877509" y="508381"/>
                  <a:pt x="877509" y="508381"/>
                </a:cubicBezTo>
                <a:cubicBezTo>
                  <a:pt x="877509" y="507591"/>
                  <a:pt x="875639" y="506797"/>
                  <a:pt x="875639" y="506007"/>
                </a:cubicBezTo>
                <a:cubicBezTo>
                  <a:pt x="876574" y="506007"/>
                  <a:pt x="878445" y="505217"/>
                  <a:pt x="878445" y="505217"/>
                </a:cubicBezTo>
                <a:cubicBezTo>
                  <a:pt x="878445" y="504426"/>
                  <a:pt x="876574" y="503636"/>
                  <a:pt x="876574" y="502845"/>
                </a:cubicBezTo>
                <a:lnTo>
                  <a:pt x="878445" y="502052"/>
                </a:lnTo>
                <a:cubicBezTo>
                  <a:pt x="878445" y="501261"/>
                  <a:pt x="877509" y="500471"/>
                  <a:pt x="877509" y="499681"/>
                </a:cubicBezTo>
                <a:cubicBezTo>
                  <a:pt x="876574" y="499681"/>
                  <a:pt x="875639" y="498890"/>
                  <a:pt x="875639" y="498100"/>
                </a:cubicBezTo>
                <a:cubicBezTo>
                  <a:pt x="876574" y="498100"/>
                  <a:pt x="876574" y="497306"/>
                  <a:pt x="877509" y="497306"/>
                </a:cubicBezTo>
                <a:cubicBezTo>
                  <a:pt x="878445" y="496516"/>
                  <a:pt x="878445" y="498890"/>
                  <a:pt x="879377" y="498890"/>
                </a:cubicBezTo>
                <a:cubicBezTo>
                  <a:pt x="879377" y="498890"/>
                  <a:pt x="880312" y="497306"/>
                  <a:pt x="881247" y="497306"/>
                </a:cubicBezTo>
                <a:cubicBezTo>
                  <a:pt x="882182" y="497306"/>
                  <a:pt x="882182" y="496516"/>
                  <a:pt x="883118" y="495725"/>
                </a:cubicBezTo>
                <a:cubicBezTo>
                  <a:pt x="883118" y="495725"/>
                  <a:pt x="881247" y="494935"/>
                  <a:pt x="882182" y="494145"/>
                </a:cubicBezTo>
                <a:lnTo>
                  <a:pt x="884053" y="492561"/>
                </a:lnTo>
                <a:cubicBezTo>
                  <a:pt x="884053" y="493351"/>
                  <a:pt x="884985" y="494145"/>
                  <a:pt x="884985" y="494935"/>
                </a:cubicBezTo>
                <a:cubicBezTo>
                  <a:pt x="885920" y="494935"/>
                  <a:pt x="886856" y="495725"/>
                  <a:pt x="886856" y="496516"/>
                </a:cubicBezTo>
                <a:cubicBezTo>
                  <a:pt x="887791" y="497306"/>
                  <a:pt x="888726" y="498890"/>
                  <a:pt x="890594" y="499681"/>
                </a:cubicBezTo>
                <a:cubicBezTo>
                  <a:pt x="891529" y="501261"/>
                  <a:pt x="892464" y="502052"/>
                  <a:pt x="893399" y="503636"/>
                </a:cubicBezTo>
                <a:cubicBezTo>
                  <a:pt x="894331" y="504426"/>
                  <a:pt x="895267" y="506007"/>
                  <a:pt x="896202" y="506797"/>
                </a:cubicBezTo>
                <a:cubicBezTo>
                  <a:pt x="897137" y="506797"/>
                  <a:pt x="898073" y="506007"/>
                  <a:pt x="899005" y="506007"/>
                </a:cubicBezTo>
                <a:cubicBezTo>
                  <a:pt x="899005" y="505217"/>
                  <a:pt x="900875" y="505217"/>
                  <a:pt x="900875" y="504426"/>
                </a:cubicBezTo>
                <a:lnTo>
                  <a:pt x="899005" y="502845"/>
                </a:lnTo>
                <a:cubicBezTo>
                  <a:pt x="899005" y="502052"/>
                  <a:pt x="897137" y="501261"/>
                  <a:pt x="897137" y="500471"/>
                </a:cubicBezTo>
                <a:cubicBezTo>
                  <a:pt x="898073" y="500471"/>
                  <a:pt x="899005" y="499681"/>
                  <a:pt x="899940" y="499681"/>
                </a:cubicBezTo>
                <a:cubicBezTo>
                  <a:pt x="899940" y="498890"/>
                  <a:pt x="900875" y="498100"/>
                  <a:pt x="901810" y="498100"/>
                </a:cubicBezTo>
                <a:cubicBezTo>
                  <a:pt x="901810" y="498100"/>
                  <a:pt x="902746" y="499681"/>
                  <a:pt x="903681" y="499681"/>
                </a:cubicBezTo>
                <a:cubicBezTo>
                  <a:pt x="903681" y="499681"/>
                  <a:pt x="905548" y="498890"/>
                  <a:pt x="905548" y="498100"/>
                </a:cubicBezTo>
                <a:lnTo>
                  <a:pt x="903681" y="496516"/>
                </a:lnTo>
                <a:lnTo>
                  <a:pt x="901810" y="494935"/>
                </a:lnTo>
                <a:cubicBezTo>
                  <a:pt x="901810" y="494935"/>
                  <a:pt x="903681" y="494145"/>
                  <a:pt x="904613" y="493351"/>
                </a:cubicBezTo>
                <a:cubicBezTo>
                  <a:pt x="904613" y="493351"/>
                  <a:pt x="905548" y="492561"/>
                  <a:pt x="906484" y="492561"/>
                </a:cubicBezTo>
                <a:cubicBezTo>
                  <a:pt x="907419" y="492561"/>
                  <a:pt x="907419" y="494145"/>
                  <a:pt x="908354" y="494145"/>
                </a:cubicBezTo>
                <a:cubicBezTo>
                  <a:pt x="907419" y="494145"/>
                  <a:pt x="905548" y="495725"/>
                  <a:pt x="905548" y="495725"/>
                </a:cubicBezTo>
                <a:cubicBezTo>
                  <a:pt x="906484" y="495725"/>
                  <a:pt x="907419" y="496516"/>
                  <a:pt x="907419" y="497306"/>
                </a:cubicBezTo>
                <a:cubicBezTo>
                  <a:pt x="908354" y="498100"/>
                  <a:pt x="908354" y="498100"/>
                  <a:pt x="909286" y="498890"/>
                </a:cubicBezTo>
                <a:cubicBezTo>
                  <a:pt x="909286" y="499681"/>
                  <a:pt x="910222" y="500471"/>
                  <a:pt x="910222" y="500471"/>
                </a:cubicBezTo>
                <a:cubicBezTo>
                  <a:pt x="911157" y="501261"/>
                  <a:pt x="912092" y="502052"/>
                  <a:pt x="912092" y="502052"/>
                </a:cubicBezTo>
                <a:cubicBezTo>
                  <a:pt x="912092" y="502845"/>
                  <a:pt x="913963" y="501261"/>
                  <a:pt x="913963" y="501261"/>
                </a:cubicBezTo>
                <a:cubicBezTo>
                  <a:pt x="914895" y="501261"/>
                  <a:pt x="914895" y="502845"/>
                  <a:pt x="915830" y="502845"/>
                </a:cubicBezTo>
                <a:cubicBezTo>
                  <a:pt x="916765" y="502845"/>
                  <a:pt x="916765" y="504426"/>
                  <a:pt x="917700" y="504426"/>
                </a:cubicBezTo>
                <a:cubicBezTo>
                  <a:pt x="917700" y="504426"/>
                  <a:pt x="919568" y="502845"/>
                  <a:pt x="919568" y="503636"/>
                </a:cubicBezTo>
                <a:cubicBezTo>
                  <a:pt x="920503" y="503636"/>
                  <a:pt x="920503" y="504426"/>
                  <a:pt x="921438" y="505217"/>
                </a:cubicBezTo>
                <a:cubicBezTo>
                  <a:pt x="921438" y="505217"/>
                  <a:pt x="922374" y="506007"/>
                  <a:pt x="922374" y="506797"/>
                </a:cubicBezTo>
                <a:cubicBezTo>
                  <a:pt x="923309" y="506797"/>
                  <a:pt x="924241" y="508381"/>
                  <a:pt x="924241" y="508381"/>
                </a:cubicBezTo>
                <a:lnTo>
                  <a:pt x="922374" y="509962"/>
                </a:lnTo>
                <a:cubicBezTo>
                  <a:pt x="922374" y="509962"/>
                  <a:pt x="923309" y="511546"/>
                  <a:pt x="924241" y="511546"/>
                </a:cubicBezTo>
                <a:cubicBezTo>
                  <a:pt x="924241" y="511546"/>
                  <a:pt x="925176" y="509962"/>
                  <a:pt x="926112" y="509962"/>
                </a:cubicBezTo>
                <a:cubicBezTo>
                  <a:pt x="927047" y="510753"/>
                  <a:pt x="927047" y="512337"/>
                  <a:pt x="927982" y="512337"/>
                </a:cubicBezTo>
                <a:cubicBezTo>
                  <a:pt x="927982" y="512337"/>
                  <a:pt x="928914" y="510753"/>
                  <a:pt x="929849" y="510753"/>
                </a:cubicBezTo>
                <a:cubicBezTo>
                  <a:pt x="928914" y="509962"/>
                  <a:pt x="928914" y="509962"/>
                  <a:pt x="927982" y="509172"/>
                </a:cubicBezTo>
                <a:cubicBezTo>
                  <a:pt x="927982" y="508381"/>
                  <a:pt x="927047" y="507591"/>
                  <a:pt x="926112" y="507591"/>
                </a:cubicBezTo>
                <a:cubicBezTo>
                  <a:pt x="926112" y="506797"/>
                  <a:pt x="928914" y="506007"/>
                  <a:pt x="928914" y="506007"/>
                </a:cubicBezTo>
                <a:lnTo>
                  <a:pt x="927047" y="504426"/>
                </a:lnTo>
                <a:cubicBezTo>
                  <a:pt x="927047" y="503636"/>
                  <a:pt x="925176" y="502845"/>
                  <a:pt x="925176" y="502052"/>
                </a:cubicBezTo>
                <a:lnTo>
                  <a:pt x="927047" y="501261"/>
                </a:lnTo>
                <a:cubicBezTo>
                  <a:pt x="927982" y="500471"/>
                  <a:pt x="926112" y="499681"/>
                  <a:pt x="926112" y="498890"/>
                </a:cubicBezTo>
                <a:lnTo>
                  <a:pt x="927982" y="498100"/>
                </a:lnTo>
                <a:cubicBezTo>
                  <a:pt x="927982" y="497306"/>
                  <a:pt x="926112" y="496516"/>
                  <a:pt x="926112" y="495725"/>
                </a:cubicBezTo>
                <a:cubicBezTo>
                  <a:pt x="926112" y="495725"/>
                  <a:pt x="927982" y="494935"/>
                  <a:pt x="928914" y="494935"/>
                </a:cubicBezTo>
                <a:cubicBezTo>
                  <a:pt x="928914" y="494145"/>
                  <a:pt x="929849" y="494145"/>
                  <a:pt x="930785" y="493351"/>
                </a:cubicBezTo>
                <a:lnTo>
                  <a:pt x="931720" y="494935"/>
                </a:lnTo>
                <a:cubicBezTo>
                  <a:pt x="932655" y="495725"/>
                  <a:pt x="933587" y="494145"/>
                  <a:pt x="934523" y="494145"/>
                </a:cubicBezTo>
                <a:lnTo>
                  <a:pt x="935458" y="495725"/>
                </a:lnTo>
                <a:cubicBezTo>
                  <a:pt x="935458" y="495725"/>
                  <a:pt x="933587" y="496516"/>
                  <a:pt x="933587" y="497306"/>
                </a:cubicBezTo>
                <a:lnTo>
                  <a:pt x="931720" y="498100"/>
                </a:lnTo>
                <a:cubicBezTo>
                  <a:pt x="931720" y="498890"/>
                  <a:pt x="932655" y="499681"/>
                  <a:pt x="933587" y="499681"/>
                </a:cubicBezTo>
                <a:cubicBezTo>
                  <a:pt x="933587" y="500471"/>
                  <a:pt x="934523" y="502052"/>
                  <a:pt x="934523" y="502052"/>
                </a:cubicBezTo>
                <a:cubicBezTo>
                  <a:pt x="935458" y="502052"/>
                  <a:pt x="936393" y="500471"/>
                  <a:pt x="937328" y="500471"/>
                </a:cubicBezTo>
                <a:cubicBezTo>
                  <a:pt x="937328" y="500471"/>
                  <a:pt x="938264" y="499681"/>
                  <a:pt x="939196" y="498890"/>
                </a:cubicBezTo>
                <a:lnTo>
                  <a:pt x="937328" y="497306"/>
                </a:lnTo>
                <a:lnTo>
                  <a:pt x="939196" y="495725"/>
                </a:lnTo>
                <a:cubicBezTo>
                  <a:pt x="940131" y="496516"/>
                  <a:pt x="941066" y="497306"/>
                  <a:pt x="941066" y="498100"/>
                </a:cubicBezTo>
                <a:cubicBezTo>
                  <a:pt x="941066" y="498100"/>
                  <a:pt x="942937" y="498890"/>
                  <a:pt x="942937" y="499681"/>
                </a:cubicBezTo>
                <a:cubicBezTo>
                  <a:pt x="942937" y="499681"/>
                  <a:pt x="940131" y="500471"/>
                  <a:pt x="940131" y="501261"/>
                </a:cubicBezTo>
                <a:cubicBezTo>
                  <a:pt x="941066" y="501261"/>
                  <a:pt x="942002" y="502052"/>
                  <a:pt x="942002" y="502845"/>
                </a:cubicBezTo>
                <a:cubicBezTo>
                  <a:pt x="942937" y="502845"/>
                  <a:pt x="943872" y="503636"/>
                  <a:pt x="943872" y="504426"/>
                </a:cubicBezTo>
                <a:cubicBezTo>
                  <a:pt x="943872" y="504426"/>
                  <a:pt x="942002" y="505217"/>
                  <a:pt x="942002" y="506007"/>
                </a:cubicBezTo>
                <a:cubicBezTo>
                  <a:pt x="942002" y="506007"/>
                  <a:pt x="942937" y="506797"/>
                  <a:pt x="942937" y="507591"/>
                </a:cubicBezTo>
                <a:cubicBezTo>
                  <a:pt x="943872" y="506797"/>
                  <a:pt x="944804" y="506797"/>
                  <a:pt x="945740" y="506007"/>
                </a:cubicBezTo>
                <a:lnTo>
                  <a:pt x="947610" y="505217"/>
                </a:lnTo>
                <a:cubicBezTo>
                  <a:pt x="947610" y="504426"/>
                  <a:pt x="945740" y="503636"/>
                  <a:pt x="945740" y="502845"/>
                </a:cubicBezTo>
                <a:lnTo>
                  <a:pt x="947610" y="502052"/>
                </a:lnTo>
                <a:cubicBezTo>
                  <a:pt x="947610" y="501261"/>
                  <a:pt x="946675" y="500471"/>
                  <a:pt x="946675" y="499681"/>
                </a:cubicBezTo>
                <a:cubicBezTo>
                  <a:pt x="946675" y="499681"/>
                  <a:pt x="944804" y="498890"/>
                  <a:pt x="944804" y="498100"/>
                </a:cubicBezTo>
                <a:cubicBezTo>
                  <a:pt x="944804" y="497306"/>
                  <a:pt x="946675" y="497306"/>
                  <a:pt x="946675" y="496516"/>
                </a:cubicBezTo>
                <a:lnTo>
                  <a:pt x="948545" y="495725"/>
                </a:lnTo>
                <a:cubicBezTo>
                  <a:pt x="949477" y="494935"/>
                  <a:pt x="947610" y="494145"/>
                  <a:pt x="947610" y="494145"/>
                </a:cubicBezTo>
                <a:cubicBezTo>
                  <a:pt x="947610" y="493351"/>
                  <a:pt x="949477" y="492561"/>
                  <a:pt x="949477" y="492561"/>
                </a:cubicBezTo>
                <a:cubicBezTo>
                  <a:pt x="949477" y="493351"/>
                  <a:pt x="950413" y="493351"/>
                  <a:pt x="951348" y="494145"/>
                </a:cubicBezTo>
                <a:lnTo>
                  <a:pt x="952283" y="495725"/>
                </a:lnTo>
                <a:cubicBezTo>
                  <a:pt x="952283" y="496516"/>
                  <a:pt x="950413" y="497306"/>
                  <a:pt x="950413" y="497306"/>
                </a:cubicBezTo>
                <a:cubicBezTo>
                  <a:pt x="950413" y="498100"/>
                  <a:pt x="951348" y="498890"/>
                  <a:pt x="952283" y="498890"/>
                </a:cubicBezTo>
                <a:cubicBezTo>
                  <a:pt x="952283" y="499681"/>
                  <a:pt x="954151" y="500471"/>
                  <a:pt x="954151" y="500471"/>
                </a:cubicBezTo>
                <a:cubicBezTo>
                  <a:pt x="953215" y="501261"/>
                  <a:pt x="952283" y="501261"/>
                  <a:pt x="951348" y="502052"/>
                </a:cubicBezTo>
                <a:cubicBezTo>
                  <a:pt x="952283" y="502052"/>
                  <a:pt x="952283" y="503636"/>
                  <a:pt x="953215" y="503636"/>
                </a:cubicBezTo>
                <a:cubicBezTo>
                  <a:pt x="954151" y="504426"/>
                  <a:pt x="955086" y="502845"/>
                  <a:pt x="955086" y="502845"/>
                </a:cubicBezTo>
                <a:cubicBezTo>
                  <a:pt x="956021" y="502845"/>
                  <a:pt x="956021" y="504426"/>
                  <a:pt x="956956" y="504426"/>
                </a:cubicBezTo>
                <a:lnTo>
                  <a:pt x="958824" y="502845"/>
                </a:lnTo>
                <a:cubicBezTo>
                  <a:pt x="959759" y="502845"/>
                  <a:pt x="960694" y="502052"/>
                  <a:pt x="960694" y="501261"/>
                </a:cubicBezTo>
                <a:cubicBezTo>
                  <a:pt x="961630" y="501261"/>
                  <a:pt x="962565" y="500471"/>
                  <a:pt x="963497" y="500471"/>
                </a:cubicBezTo>
                <a:lnTo>
                  <a:pt x="964432" y="502052"/>
                </a:lnTo>
                <a:cubicBezTo>
                  <a:pt x="965368" y="502845"/>
                  <a:pt x="966303" y="503636"/>
                  <a:pt x="966303" y="503636"/>
                </a:cubicBezTo>
                <a:cubicBezTo>
                  <a:pt x="966303" y="504426"/>
                  <a:pt x="964432" y="505217"/>
                  <a:pt x="964432" y="505217"/>
                </a:cubicBezTo>
                <a:cubicBezTo>
                  <a:pt x="964432" y="505217"/>
                  <a:pt x="965368" y="506797"/>
                  <a:pt x="966303" y="506797"/>
                </a:cubicBezTo>
                <a:cubicBezTo>
                  <a:pt x="966303" y="507591"/>
                  <a:pt x="967238" y="508381"/>
                  <a:pt x="967238" y="508381"/>
                </a:cubicBezTo>
                <a:cubicBezTo>
                  <a:pt x="968173" y="508381"/>
                  <a:pt x="969105" y="507591"/>
                  <a:pt x="969105" y="507591"/>
                </a:cubicBezTo>
                <a:cubicBezTo>
                  <a:pt x="970041" y="506797"/>
                  <a:pt x="970976" y="506797"/>
                  <a:pt x="971911" y="506007"/>
                </a:cubicBezTo>
                <a:cubicBezTo>
                  <a:pt x="971911" y="505217"/>
                  <a:pt x="970041" y="504426"/>
                  <a:pt x="970041" y="504426"/>
                </a:cubicBezTo>
                <a:cubicBezTo>
                  <a:pt x="970041" y="503636"/>
                  <a:pt x="971911" y="502845"/>
                  <a:pt x="971911" y="502845"/>
                </a:cubicBezTo>
                <a:cubicBezTo>
                  <a:pt x="971911" y="502845"/>
                  <a:pt x="973779" y="502052"/>
                  <a:pt x="973779" y="501261"/>
                </a:cubicBezTo>
                <a:cubicBezTo>
                  <a:pt x="973779" y="501261"/>
                  <a:pt x="972846" y="500471"/>
                  <a:pt x="972846" y="499681"/>
                </a:cubicBezTo>
                <a:cubicBezTo>
                  <a:pt x="971911" y="498890"/>
                  <a:pt x="971911" y="498890"/>
                  <a:pt x="970976" y="498100"/>
                </a:cubicBezTo>
                <a:cubicBezTo>
                  <a:pt x="972846" y="497306"/>
                  <a:pt x="973779" y="496516"/>
                  <a:pt x="975649" y="494935"/>
                </a:cubicBezTo>
                <a:cubicBezTo>
                  <a:pt x="975649" y="495725"/>
                  <a:pt x="976584" y="496516"/>
                  <a:pt x="976584" y="497306"/>
                </a:cubicBezTo>
                <a:cubicBezTo>
                  <a:pt x="977520" y="498100"/>
                  <a:pt x="978455" y="499681"/>
                  <a:pt x="980322" y="500471"/>
                </a:cubicBezTo>
                <a:cubicBezTo>
                  <a:pt x="979387" y="501261"/>
                  <a:pt x="977520" y="501261"/>
                  <a:pt x="977520" y="502052"/>
                </a:cubicBezTo>
                <a:cubicBezTo>
                  <a:pt x="977520" y="502845"/>
                  <a:pt x="979387" y="502845"/>
                  <a:pt x="979387" y="503636"/>
                </a:cubicBezTo>
                <a:cubicBezTo>
                  <a:pt x="979387" y="504426"/>
                  <a:pt x="981258" y="505217"/>
                  <a:pt x="981258" y="505217"/>
                </a:cubicBezTo>
                <a:cubicBezTo>
                  <a:pt x="981258" y="506007"/>
                  <a:pt x="978455" y="506797"/>
                  <a:pt x="979387" y="506797"/>
                </a:cubicBezTo>
                <a:cubicBezTo>
                  <a:pt x="979387" y="507591"/>
                  <a:pt x="980322" y="508381"/>
                  <a:pt x="980322" y="508381"/>
                </a:cubicBezTo>
                <a:cubicBezTo>
                  <a:pt x="981258" y="509172"/>
                  <a:pt x="982193" y="509962"/>
                  <a:pt x="982193" y="510753"/>
                </a:cubicBezTo>
                <a:lnTo>
                  <a:pt x="980322" y="511546"/>
                </a:lnTo>
                <a:cubicBezTo>
                  <a:pt x="980322" y="512337"/>
                  <a:pt x="981258" y="513127"/>
                  <a:pt x="981258" y="513127"/>
                </a:cubicBezTo>
                <a:cubicBezTo>
                  <a:pt x="982193" y="513127"/>
                  <a:pt x="984060" y="512337"/>
                  <a:pt x="984060" y="512337"/>
                </a:cubicBezTo>
                <a:cubicBezTo>
                  <a:pt x="984060" y="511546"/>
                  <a:pt x="985931" y="511546"/>
                  <a:pt x="985931" y="510753"/>
                </a:cubicBezTo>
                <a:lnTo>
                  <a:pt x="984060" y="509172"/>
                </a:lnTo>
                <a:cubicBezTo>
                  <a:pt x="984060" y="508381"/>
                  <a:pt x="985931" y="508381"/>
                  <a:pt x="985931" y="507591"/>
                </a:cubicBezTo>
                <a:lnTo>
                  <a:pt x="984996" y="506007"/>
                </a:lnTo>
                <a:cubicBezTo>
                  <a:pt x="984060" y="505217"/>
                  <a:pt x="983125" y="504426"/>
                  <a:pt x="983125" y="504426"/>
                </a:cubicBezTo>
                <a:cubicBezTo>
                  <a:pt x="983125" y="503636"/>
                  <a:pt x="981258" y="502845"/>
                  <a:pt x="981258" y="502052"/>
                </a:cubicBezTo>
                <a:lnTo>
                  <a:pt x="984060" y="501261"/>
                </a:lnTo>
                <a:cubicBezTo>
                  <a:pt x="984060" y="501261"/>
                  <a:pt x="984996" y="502052"/>
                  <a:pt x="984996" y="502845"/>
                </a:cubicBezTo>
                <a:cubicBezTo>
                  <a:pt x="985931" y="502845"/>
                  <a:pt x="986866" y="501261"/>
                  <a:pt x="986866" y="501261"/>
                </a:cubicBezTo>
                <a:cubicBezTo>
                  <a:pt x="987801" y="501261"/>
                  <a:pt x="988733" y="503636"/>
                  <a:pt x="988733" y="502845"/>
                </a:cubicBezTo>
                <a:cubicBezTo>
                  <a:pt x="989669" y="502845"/>
                  <a:pt x="990604" y="502052"/>
                  <a:pt x="990604" y="502052"/>
                </a:cubicBezTo>
                <a:cubicBezTo>
                  <a:pt x="991539" y="502052"/>
                  <a:pt x="992474" y="500471"/>
                  <a:pt x="993407" y="500471"/>
                </a:cubicBezTo>
                <a:lnTo>
                  <a:pt x="994342" y="502052"/>
                </a:lnTo>
                <a:cubicBezTo>
                  <a:pt x="995277" y="502845"/>
                  <a:pt x="995277" y="503636"/>
                  <a:pt x="996212" y="504426"/>
                </a:cubicBezTo>
                <a:cubicBezTo>
                  <a:pt x="996212" y="504426"/>
                  <a:pt x="997148" y="506007"/>
                  <a:pt x="998083" y="506007"/>
                </a:cubicBezTo>
                <a:lnTo>
                  <a:pt x="999950" y="504426"/>
                </a:lnTo>
                <a:cubicBezTo>
                  <a:pt x="1000886" y="504426"/>
                  <a:pt x="1000886" y="503636"/>
                  <a:pt x="1001821" y="502845"/>
                </a:cubicBezTo>
                <a:cubicBezTo>
                  <a:pt x="1002756" y="502845"/>
                  <a:pt x="1003688" y="502052"/>
                  <a:pt x="1003688" y="502052"/>
                </a:cubicBezTo>
                <a:cubicBezTo>
                  <a:pt x="1004623" y="502052"/>
                  <a:pt x="1005559" y="503636"/>
                  <a:pt x="1005559" y="503636"/>
                </a:cubicBezTo>
                <a:cubicBezTo>
                  <a:pt x="1005559" y="503636"/>
                  <a:pt x="1003688" y="504426"/>
                  <a:pt x="1003688" y="505217"/>
                </a:cubicBezTo>
                <a:cubicBezTo>
                  <a:pt x="1003688" y="505217"/>
                  <a:pt x="1004623" y="506797"/>
                  <a:pt x="1005559" y="506797"/>
                </a:cubicBezTo>
                <a:cubicBezTo>
                  <a:pt x="1005559" y="507591"/>
                  <a:pt x="1006494" y="507591"/>
                  <a:pt x="1006494" y="508381"/>
                </a:cubicBezTo>
                <a:cubicBezTo>
                  <a:pt x="1007429" y="507591"/>
                  <a:pt x="1008361" y="507591"/>
                  <a:pt x="1009297" y="506797"/>
                </a:cubicBezTo>
                <a:cubicBezTo>
                  <a:pt x="1009297" y="506797"/>
                  <a:pt x="1010232" y="506007"/>
                  <a:pt x="1011167" y="506007"/>
                </a:cubicBezTo>
                <a:cubicBezTo>
                  <a:pt x="1011167" y="505217"/>
                  <a:pt x="1013035" y="505217"/>
                  <a:pt x="1013035" y="504426"/>
                </a:cubicBezTo>
                <a:cubicBezTo>
                  <a:pt x="1013035" y="504426"/>
                  <a:pt x="1014905" y="503636"/>
                  <a:pt x="1014905" y="502845"/>
                </a:cubicBezTo>
                <a:cubicBezTo>
                  <a:pt x="1014905" y="502845"/>
                  <a:pt x="1013970" y="502052"/>
                  <a:pt x="1013970" y="501261"/>
                </a:cubicBezTo>
                <a:cubicBezTo>
                  <a:pt x="1013970" y="501261"/>
                  <a:pt x="1015840" y="500471"/>
                  <a:pt x="1015840" y="499681"/>
                </a:cubicBezTo>
                <a:lnTo>
                  <a:pt x="1017708" y="498890"/>
                </a:lnTo>
                <a:cubicBezTo>
                  <a:pt x="1018643" y="498890"/>
                  <a:pt x="1018643" y="499681"/>
                  <a:pt x="1019578" y="500471"/>
                </a:cubicBezTo>
                <a:cubicBezTo>
                  <a:pt x="1020514" y="501261"/>
                  <a:pt x="1021449" y="502845"/>
                  <a:pt x="1022384" y="503636"/>
                </a:cubicBezTo>
                <a:cubicBezTo>
                  <a:pt x="1023316" y="503636"/>
                  <a:pt x="1024251" y="502845"/>
                  <a:pt x="1024251" y="502845"/>
                </a:cubicBezTo>
                <a:cubicBezTo>
                  <a:pt x="1025187" y="502052"/>
                  <a:pt x="1027057" y="501261"/>
                  <a:pt x="1027057" y="501261"/>
                </a:cubicBezTo>
                <a:cubicBezTo>
                  <a:pt x="1027057" y="500471"/>
                  <a:pt x="1025187" y="499681"/>
                  <a:pt x="1025187" y="499681"/>
                </a:cubicBezTo>
                <a:cubicBezTo>
                  <a:pt x="1026122" y="498890"/>
                  <a:pt x="1027993" y="497306"/>
                  <a:pt x="1028925" y="496516"/>
                </a:cubicBezTo>
                <a:cubicBezTo>
                  <a:pt x="1029860" y="498100"/>
                  <a:pt x="1031730" y="498890"/>
                  <a:pt x="1032666" y="500471"/>
                </a:cubicBezTo>
                <a:cubicBezTo>
                  <a:pt x="1031730" y="500471"/>
                  <a:pt x="1030795" y="501261"/>
                  <a:pt x="1030795" y="501261"/>
                </a:cubicBezTo>
                <a:cubicBezTo>
                  <a:pt x="1028925" y="502845"/>
                  <a:pt x="1027993" y="503636"/>
                  <a:pt x="1026122" y="504426"/>
                </a:cubicBezTo>
                <a:cubicBezTo>
                  <a:pt x="1026122" y="505217"/>
                  <a:pt x="1027993" y="505217"/>
                  <a:pt x="1027993" y="506007"/>
                </a:cubicBezTo>
                <a:cubicBezTo>
                  <a:pt x="1027993" y="506797"/>
                  <a:pt x="1026122" y="506797"/>
                  <a:pt x="1026122" y="507591"/>
                </a:cubicBezTo>
                <a:lnTo>
                  <a:pt x="1027057" y="509172"/>
                </a:lnTo>
                <a:cubicBezTo>
                  <a:pt x="1027993" y="509172"/>
                  <a:pt x="1028925" y="507591"/>
                  <a:pt x="1028925" y="507591"/>
                </a:cubicBezTo>
                <a:cubicBezTo>
                  <a:pt x="1029860" y="507591"/>
                  <a:pt x="1030795" y="509172"/>
                  <a:pt x="1030795" y="509962"/>
                </a:cubicBezTo>
                <a:cubicBezTo>
                  <a:pt x="1031730" y="509962"/>
                  <a:pt x="1032666" y="508381"/>
                  <a:pt x="1032666" y="508381"/>
                </a:cubicBezTo>
                <a:cubicBezTo>
                  <a:pt x="1033598" y="508381"/>
                  <a:pt x="1034533" y="509962"/>
                  <a:pt x="1034533" y="509962"/>
                </a:cubicBezTo>
                <a:cubicBezTo>
                  <a:pt x="1035468" y="509962"/>
                  <a:pt x="1036404" y="508381"/>
                  <a:pt x="1036404" y="508381"/>
                </a:cubicBezTo>
                <a:cubicBezTo>
                  <a:pt x="1037339" y="508381"/>
                  <a:pt x="1038271" y="507591"/>
                  <a:pt x="1039206" y="507591"/>
                </a:cubicBezTo>
                <a:lnTo>
                  <a:pt x="1040142" y="509172"/>
                </a:lnTo>
                <a:cubicBezTo>
                  <a:pt x="1041077" y="509172"/>
                  <a:pt x="1042012" y="507591"/>
                  <a:pt x="1042944" y="507591"/>
                </a:cubicBezTo>
                <a:lnTo>
                  <a:pt x="1041077" y="506007"/>
                </a:lnTo>
                <a:lnTo>
                  <a:pt x="1042944" y="504426"/>
                </a:lnTo>
                <a:lnTo>
                  <a:pt x="1044815" y="506007"/>
                </a:lnTo>
                <a:cubicBezTo>
                  <a:pt x="1044815" y="506797"/>
                  <a:pt x="1045750" y="507591"/>
                  <a:pt x="1045750" y="508381"/>
                </a:cubicBezTo>
                <a:cubicBezTo>
                  <a:pt x="1046685" y="507591"/>
                  <a:pt x="1048553" y="506797"/>
                  <a:pt x="1048553" y="506797"/>
                </a:cubicBezTo>
                <a:cubicBezTo>
                  <a:pt x="1048553" y="506007"/>
                  <a:pt x="1046685" y="505217"/>
                  <a:pt x="1046685" y="505217"/>
                </a:cubicBezTo>
                <a:cubicBezTo>
                  <a:pt x="1045750" y="504426"/>
                  <a:pt x="1045750" y="503636"/>
                  <a:pt x="1044815" y="503636"/>
                </a:cubicBezTo>
                <a:cubicBezTo>
                  <a:pt x="1044815" y="502845"/>
                  <a:pt x="1043879" y="502052"/>
                  <a:pt x="1043879" y="501261"/>
                </a:cubicBezTo>
                <a:cubicBezTo>
                  <a:pt x="1042944" y="501261"/>
                  <a:pt x="1042012" y="499681"/>
                  <a:pt x="1042012" y="499681"/>
                </a:cubicBezTo>
                <a:cubicBezTo>
                  <a:pt x="1041077" y="499681"/>
                  <a:pt x="1040142" y="501261"/>
                  <a:pt x="1040142" y="501261"/>
                </a:cubicBezTo>
                <a:cubicBezTo>
                  <a:pt x="1039206" y="501261"/>
                  <a:pt x="1039206" y="499681"/>
                  <a:pt x="1038271" y="499681"/>
                </a:cubicBezTo>
                <a:cubicBezTo>
                  <a:pt x="1041077" y="497306"/>
                  <a:pt x="1043879" y="495725"/>
                  <a:pt x="1046685" y="494145"/>
                </a:cubicBezTo>
                <a:cubicBezTo>
                  <a:pt x="1046685" y="494145"/>
                  <a:pt x="1047617" y="494935"/>
                  <a:pt x="1048553" y="495725"/>
                </a:cubicBezTo>
                <a:lnTo>
                  <a:pt x="1049488" y="497306"/>
                </a:lnTo>
                <a:cubicBezTo>
                  <a:pt x="1049488" y="498100"/>
                  <a:pt x="1047617" y="498890"/>
                  <a:pt x="1047617" y="498890"/>
                </a:cubicBezTo>
                <a:cubicBezTo>
                  <a:pt x="1047617" y="499681"/>
                  <a:pt x="1048553" y="499681"/>
                  <a:pt x="1049488" y="500471"/>
                </a:cubicBezTo>
                <a:cubicBezTo>
                  <a:pt x="1050423" y="502052"/>
                  <a:pt x="1051358" y="502845"/>
                  <a:pt x="1052294" y="504426"/>
                </a:cubicBezTo>
                <a:cubicBezTo>
                  <a:pt x="1053226" y="503636"/>
                  <a:pt x="1054161" y="503636"/>
                  <a:pt x="1054161" y="502845"/>
                </a:cubicBezTo>
                <a:cubicBezTo>
                  <a:pt x="1055096" y="502052"/>
                  <a:pt x="1053226" y="501261"/>
                  <a:pt x="1053226" y="501261"/>
                </a:cubicBezTo>
                <a:cubicBezTo>
                  <a:pt x="1053226" y="500471"/>
                  <a:pt x="1055096" y="500471"/>
                  <a:pt x="1055096" y="499681"/>
                </a:cubicBezTo>
                <a:cubicBezTo>
                  <a:pt x="1055096" y="498890"/>
                  <a:pt x="1053226" y="498100"/>
                  <a:pt x="1053226" y="498100"/>
                </a:cubicBezTo>
                <a:cubicBezTo>
                  <a:pt x="1053226" y="497306"/>
                  <a:pt x="1055096" y="496516"/>
                  <a:pt x="1055096" y="496516"/>
                </a:cubicBezTo>
                <a:cubicBezTo>
                  <a:pt x="1056032" y="496516"/>
                  <a:pt x="1056967" y="494935"/>
                  <a:pt x="1057899" y="494935"/>
                </a:cubicBezTo>
                <a:cubicBezTo>
                  <a:pt x="1057899" y="494935"/>
                  <a:pt x="1058834" y="496516"/>
                  <a:pt x="1058834" y="497306"/>
                </a:cubicBezTo>
                <a:cubicBezTo>
                  <a:pt x="1058834" y="496516"/>
                  <a:pt x="1057899" y="498100"/>
                  <a:pt x="1056967" y="498100"/>
                </a:cubicBezTo>
                <a:cubicBezTo>
                  <a:pt x="1057899" y="498100"/>
                  <a:pt x="1057899" y="499681"/>
                  <a:pt x="1058834" y="499681"/>
                </a:cubicBezTo>
                <a:cubicBezTo>
                  <a:pt x="1058834" y="500471"/>
                  <a:pt x="1060705" y="498890"/>
                  <a:pt x="1060705" y="498890"/>
                </a:cubicBezTo>
                <a:lnTo>
                  <a:pt x="1062575" y="500471"/>
                </a:lnTo>
                <a:cubicBezTo>
                  <a:pt x="1062575" y="501261"/>
                  <a:pt x="1060705" y="501261"/>
                  <a:pt x="1060705" y="502052"/>
                </a:cubicBezTo>
                <a:cubicBezTo>
                  <a:pt x="1059769" y="502052"/>
                  <a:pt x="1061640" y="502845"/>
                  <a:pt x="1061640" y="503636"/>
                </a:cubicBezTo>
                <a:cubicBezTo>
                  <a:pt x="1062575" y="502845"/>
                  <a:pt x="1063507" y="502845"/>
                  <a:pt x="1063507" y="502052"/>
                </a:cubicBezTo>
                <a:cubicBezTo>
                  <a:pt x="1064443" y="502052"/>
                  <a:pt x="1066313" y="501261"/>
                  <a:pt x="1066313" y="501261"/>
                </a:cubicBezTo>
                <a:cubicBezTo>
                  <a:pt x="1066313" y="500471"/>
                  <a:pt x="1064443" y="499681"/>
                  <a:pt x="1064443" y="498890"/>
                </a:cubicBezTo>
                <a:lnTo>
                  <a:pt x="1066313" y="498100"/>
                </a:lnTo>
                <a:cubicBezTo>
                  <a:pt x="1066313" y="498100"/>
                  <a:pt x="1068181" y="498890"/>
                  <a:pt x="1068181" y="499681"/>
                </a:cubicBezTo>
                <a:cubicBezTo>
                  <a:pt x="1068181" y="499681"/>
                  <a:pt x="1069116" y="501261"/>
                  <a:pt x="1070051" y="501261"/>
                </a:cubicBezTo>
                <a:lnTo>
                  <a:pt x="1071922" y="499681"/>
                </a:lnTo>
                <a:cubicBezTo>
                  <a:pt x="1072854" y="500471"/>
                  <a:pt x="1072854" y="501261"/>
                  <a:pt x="1073789" y="502052"/>
                </a:cubicBezTo>
                <a:cubicBezTo>
                  <a:pt x="1073789" y="502052"/>
                  <a:pt x="1074724" y="502845"/>
                  <a:pt x="1074724" y="503636"/>
                </a:cubicBezTo>
                <a:cubicBezTo>
                  <a:pt x="1074724" y="503636"/>
                  <a:pt x="1072854" y="504426"/>
                  <a:pt x="1072854" y="505217"/>
                </a:cubicBezTo>
                <a:lnTo>
                  <a:pt x="1074724" y="506797"/>
                </a:lnTo>
                <a:lnTo>
                  <a:pt x="1076595" y="505217"/>
                </a:lnTo>
                <a:lnTo>
                  <a:pt x="1078462" y="503636"/>
                </a:lnTo>
                <a:cubicBezTo>
                  <a:pt x="1079397" y="503636"/>
                  <a:pt x="1080333" y="505217"/>
                  <a:pt x="1080333" y="506007"/>
                </a:cubicBezTo>
                <a:cubicBezTo>
                  <a:pt x="1080333" y="506007"/>
                  <a:pt x="1081268" y="507591"/>
                  <a:pt x="1082203" y="507591"/>
                </a:cubicBezTo>
                <a:lnTo>
                  <a:pt x="1084071" y="506007"/>
                </a:lnTo>
                <a:cubicBezTo>
                  <a:pt x="1085006" y="506797"/>
                  <a:pt x="1085006" y="507591"/>
                  <a:pt x="1085941" y="507591"/>
                </a:cubicBezTo>
                <a:cubicBezTo>
                  <a:pt x="1086876" y="509172"/>
                  <a:pt x="1087809" y="509962"/>
                  <a:pt x="1088744" y="511546"/>
                </a:cubicBezTo>
                <a:cubicBezTo>
                  <a:pt x="1088744" y="510753"/>
                  <a:pt x="1090614" y="510753"/>
                  <a:pt x="1090614" y="509962"/>
                </a:cubicBezTo>
                <a:cubicBezTo>
                  <a:pt x="1090614" y="509962"/>
                  <a:pt x="1088744" y="508381"/>
                  <a:pt x="1089679" y="508381"/>
                </a:cubicBezTo>
                <a:lnTo>
                  <a:pt x="1091550" y="506797"/>
                </a:lnTo>
                <a:lnTo>
                  <a:pt x="1089679" y="505217"/>
                </a:lnTo>
                <a:cubicBezTo>
                  <a:pt x="1088744" y="505217"/>
                  <a:pt x="1087809" y="506797"/>
                  <a:pt x="1087809" y="506797"/>
                </a:cubicBezTo>
                <a:cubicBezTo>
                  <a:pt x="1086876" y="505217"/>
                  <a:pt x="1085941" y="504426"/>
                  <a:pt x="1084071" y="502845"/>
                </a:cubicBezTo>
                <a:cubicBezTo>
                  <a:pt x="1085941" y="502052"/>
                  <a:pt x="1086876" y="501261"/>
                  <a:pt x="1088744" y="500471"/>
                </a:cubicBezTo>
                <a:cubicBezTo>
                  <a:pt x="1089679" y="501261"/>
                  <a:pt x="1090614" y="502845"/>
                  <a:pt x="1091550" y="503636"/>
                </a:cubicBezTo>
                <a:cubicBezTo>
                  <a:pt x="1092485" y="503636"/>
                  <a:pt x="1093417" y="502052"/>
                  <a:pt x="1094352" y="502845"/>
                </a:cubicBezTo>
                <a:cubicBezTo>
                  <a:pt x="1094352" y="502845"/>
                  <a:pt x="1095288" y="503636"/>
                  <a:pt x="1095288" y="504426"/>
                </a:cubicBezTo>
                <a:lnTo>
                  <a:pt x="1093417" y="505217"/>
                </a:lnTo>
                <a:cubicBezTo>
                  <a:pt x="1093417" y="506007"/>
                  <a:pt x="1094352" y="506797"/>
                  <a:pt x="1095288" y="507591"/>
                </a:cubicBezTo>
                <a:cubicBezTo>
                  <a:pt x="1095288" y="507591"/>
                  <a:pt x="1096223" y="508381"/>
                  <a:pt x="1096223" y="509172"/>
                </a:cubicBezTo>
                <a:cubicBezTo>
                  <a:pt x="1096223" y="508381"/>
                  <a:pt x="1099025" y="508381"/>
                  <a:pt x="1099025" y="507591"/>
                </a:cubicBezTo>
                <a:cubicBezTo>
                  <a:pt x="1099025" y="507591"/>
                  <a:pt x="1097155" y="506797"/>
                  <a:pt x="1097155" y="506007"/>
                </a:cubicBezTo>
                <a:cubicBezTo>
                  <a:pt x="1097155" y="506007"/>
                  <a:pt x="1099025" y="505217"/>
                  <a:pt x="1099025" y="504426"/>
                </a:cubicBezTo>
                <a:cubicBezTo>
                  <a:pt x="1099961" y="505217"/>
                  <a:pt x="1099961" y="506007"/>
                  <a:pt x="1100896" y="506797"/>
                </a:cubicBezTo>
                <a:lnTo>
                  <a:pt x="1102763" y="505217"/>
                </a:lnTo>
                <a:cubicBezTo>
                  <a:pt x="1103699" y="504426"/>
                  <a:pt x="1104634" y="504426"/>
                  <a:pt x="1104634" y="503636"/>
                </a:cubicBezTo>
                <a:cubicBezTo>
                  <a:pt x="1105569" y="504426"/>
                  <a:pt x="1105569" y="505217"/>
                  <a:pt x="1106504" y="505217"/>
                </a:cubicBezTo>
                <a:cubicBezTo>
                  <a:pt x="1107437" y="506007"/>
                  <a:pt x="1107437" y="506797"/>
                  <a:pt x="1108372" y="507591"/>
                </a:cubicBezTo>
                <a:lnTo>
                  <a:pt x="1109307" y="509172"/>
                </a:lnTo>
                <a:cubicBezTo>
                  <a:pt x="1110242" y="509172"/>
                  <a:pt x="1111178" y="507591"/>
                  <a:pt x="1112113" y="507591"/>
                </a:cubicBezTo>
                <a:lnTo>
                  <a:pt x="1113045" y="509172"/>
                </a:lnTo>
                <a:cubicBezTo>
                  <a:pt x="1113980" y="509172"/>
                  <a:pt x="1114916" y="508381"/>
                  <a:pt x="1115851" y="508381"/>
                </a:cubicBezTo>
                <a:cubicBezTo>
                  <a:pt x="1114916" y="507591"/>
                  <a:pt x="1113980" y="506797"/>
                  <a:pt x="1113980" y="506007"/>
                </a:cubicBezTo>
                <a:cubicBezTo>
                  <a:pt x="1113045" y="506007"/>
                  <a:pt x="1113045" y="505217"/>
                  <a:pt x="1112113" y="504426"/>
                </a:cubicBezTo>
                <a:lnTo>
                  <a:pt x="1110242" y="502845"/>
                </a:lnTo>
                <a:cubicBezTo>
                  <a:pt x="1111178" y="502845"/>
                  <a:pt x="1112113" y="501261"/>
                  <a:pt x="1113045" y="501261"/>
                </a:cubicBezTo>
                <a:cubicBezTo>
                  <a:pt x="1113045" y="501261"/>
                  <a:pt x="1114916" y="499681"/>
                  <a:pt x="1114916" y="500471"/>
                </a:cubicBezTo>
                <a:cubicBezTo>
                  <a:pt x="1115851" y="500471"/>
                  <a:pt x="1115851" y="502052"/>
                  <a:pt x="1116786" y="502052"/>
                </a:cubicBezTo>
                <a:cubicBezTo>
                  <a:pt x="1116786" y="502052"/>
                  <a:pt x="1117718" y="500471"/>
                  <a:pt x="1118653" y="500471"/>
                </a:cubicBezTo>
                <a:cubicBezTo>
                  <a:pt x="1118653" y="500471"/>
                  <a:pt x="1119589" y="502052"/>
                  <a:pt x="1120524" y="502052"/>
                </a:cubicBezTo>
                <a:cubicBezTo>
                  <a:pt x="1120524" y="502845"/>
                  <a:pt x="1121459" y="503636"/>
                  <a:pt x="1121459" y="504426"/>
                </a:cubicBezTo>
                <a:cubicBezTo>
                  <a:pt x="1122395" y="504426"/>
                  <a:pt x="1122395" y="505217"/>
                  <a:pt x="1123327" y="506007"/>
                </a:cubicBezTo>
                <a:cubicBezTo>
                  <a:pt x="1123327" y="506007"/>
                  <a:pt x="1124262" y="507591"/>
                  <a:pt x="1125197" y="507591"/>
                </a:cubicBezTo>
                <a:lnTo>
                  <a:pt x="1127065" y="506007"/>
                </a:lnTo>
                <a:cubicBezTo>
                  <a:pt x="1127065" y="506007"/>
                  <a:pt x="1128000" y="507591"/>
                  <a:pt x="1128935" y="508381"/>
                </a:cubicBezTo>
                <a:lnTo>
                  <a:pt x="1129870" y="509962"/>
                </a:lnTo>
                <a:cubicBezTo>
                  <a:pt x="1130806" y="509962"/>
                  <a:pt x="1131738" y="508381"/>
                  <a:pt x="1132673" y="508381"/>
                </a:cubicBezTo>
                <a:lnTo>
                  <a:pt x="1133608" y="509962"/>
                </a:lnTo>
                <a:cubicBezTo>
                  <a:pt x="1134544" y="509962"/>
                  <a:pt x="1135479" y="509172"/>
                  <a:pt x="1136414" y="509172"/>
                </a:cubicBezTo>
                <a:cubicBezTo>
                  <a:pt x="1136414" y="508381"/>
                  <a:pt x="1137346" y="507591"/>
                  <a:pt x="1138281" y="507591"/>
                </a:cubicBezTo>
                <a:lnTo>
                  <a:pt x="1139217" y="509172"/>
                </a:lnTo>
                <a:lnTo>
                  <a:pt x="1137346" y="510753"/>
                </a:lnTo>
                <a:cubicBezTo>
                  <a:pt x="1137346" y="510753"/>
                  <a:pt x="1139217" y="511546"/>
                  <a:pt x="1139217" y="512337"/>
                </a:cubicBezTo>
                <a:cubicBezTo>
                  <a:pt x="1139217" y="513127"/>
                  <a:pt x="1137346" y="513127"/>
                  <a:pt x="1137346" y="513917"/>
                </a:cubicBezTo>
                <a:cubicBezTo>
                  <a:pt x="1137346" y="513917"/>
                  <a:pt x="1138281" y="514708"/>
                  <a:pt x="1138281" y="515498"/>
                </a:cubicBezTo>
                <a:cubicBezTo>
                  <a:pt x="1139217" y="514708"/>
                  <a:pt x="1140152" y="514708"/>
                  <a:pt x="1141087" y="513917"/>
                </a:cubicBezTo>
                <a:cubicBezTo>
                  <a:pt x="1142023" y="513127"/>
                  <a:pt x="1143890" y="512337"/>
                  <a:pt x="1144825" y="511546"/>
                </a:cubicBezTo>
                <a:cubicBezTo>
                  <a:pt x="1144825" y="510753"/>
                  <a:pt x="1143890" y="509962"/>
                  <a:pt x="1142955" y="509962"/>
                </a:cubicBezTo>
                <a:cubicBezTo>
                  <a:pt x="1142955" y="509172"/>
                  <a:pt x="1142023" y="508381"/>
                  <a:pt x="1142023" y="507591"/>
                </a:cubicBezTo>
                <a:cubicBezTo>
                  <a:pt x="1141087" y="507591"/>
                  <a:pt x="1140152" y="506797"/>
                  <a:pt x="1140152" y="506007"/>
                </a:cubicBezTo>
                <a:cubicBezTo>
                  <a:pt x="1140152" y="506007"/>
                  <a:pt x="1142023" y="505217"/>
                  <a:pt x="1142023" y="504426"/>
                </a:cubicBezTo>
                <a:lnTo>
                  <a:pt x="1141087" y="502845"/>
                </a:lnTo>
                <a:cubicBezTo>
                  <a:pt x="1140152" y="502845"/>
                  <a:pt x="1139217" y="502052"/>
                  <a:pt x="1139217" y="501261"/>
                </a:cubicBezTo>
                <a:lnTo>
                  <a:pt x="1137346" y="502845"/>
                </a:lnTo>
                <a:cubicBezTo>
                  <a:pt x="1136414" y="502845"/>
                  <a:pt x="1135479" y="503636"/>
                  <a:pt x="1134544" y="503636"/>
                </a:cubicBezTo>
                <a:cubicBezTo>
                  <a:pt x="1134544" y="503636"/>
                  <a:pt x="1133608" y="502845"/>
                  <a:pt x="1133608" y="502052"/>
                </a:cubicBezTo>
                <a:cubicBezTo>
                  <a:pt x="1132673" y="501261"/>
                  <a:pt x="1131738" y="501261"/>
                  <a:pt x="1131738" y="500471"/>
                </a:cubicBezTo>
                <a:cubicBezTo>
                  <a:pt x="1130806" y="499681"/>
                  <a:pt x="1130806" y="498890"/>
                  <a:pt x="1129870" y="498890"/>
                </a:cubicBezTo>
                <a:cubicBezTo>
                  <a:pt x="1129870" y="498163"/>
                  <a:pt x="1129146" y="497438"/>
                  <a:pt x="1129014" y="496714"/>
                </a:cubicBezTo>
                <a:cubicBezTo>
                  <a:pt x="1129247" y="496818"/>
                  <a:pt x="1130022" y="495725"/>
                  <a:pt x="1130806" y="495725"/>
                </a:cubicBezTo>
                <a:lnTo>
                  <a:pt x="1131738" y="497306"/>
                </a:lnTo>
                <a:cubicBezTo>
                  <a:pt x="1132673" y="497306"/>
                  <a:pt x="1133608" y="495725"/>
                  <a:pt x="1134544" y="495725"/>
                </a:cubicBezTo>
                <a:cubicBezTo>
                  <a:pt x="1134544" y="495725"/>
                  <a:pt x="1135479" y="497306"/>
                  <a:pt x="1135479" y="498100"/>
                </a:cubicBezTo>
                <a:cubicBezTo>
                  <a:pt x="1136414" y="498100"/>
                  <a:pt x="1137346" y="499681"/>
                  <a:pt x="1137346" y="499681"/>
                </a:cubicBezTo>
                <a:cubicBezTo>
                  <a:pt x="1138281" y="499681"/>
                  <a:pt x="1139217" y="498100"/>
                  <a:pt x="1139217" y="498100"/>
                </a:cubicBezTo>
                <a:cubicBezTo>
                  <a:pt x="1140152" y="498100"/>
                  <a:pt x="1140152" y="499681"/>
                  <a:pt x="1141087" y="499681"/>
                </a:cubicBezTo>
                <a:cubicBezTo>
                  <a:pt x="1142023" y="499681"/>
                  <a:pt x="1142955" y="498100"/>
                  <a:pt x="1142955" y="498890"/>
                </a:cubicBezTo>
                <a:cubicBezTo>
                  <a:pt x="1143890" y="498890"/>
                  <a:pt x="1144825" y="499681"/>
                  <a:pt x="1144825" y="500471"/>
                </a:cubicBezTo>
                <a:cubicBezTo>
                  <a:pt x="1144825" y="500471"/>
                  <a:pt x="1145760" y="502052"/>
                  <a:pt x="1146696" y="502052"/>
                </a:cubicBezTo>
                <a:cubicBezTo>
                  <a:pt x="1146696" y="502052"/>
                  <a:pt x="1147628" y="500471"/>
                  <a:pt x="1148563" y="500471"/>
                </a:cubicBezTo>
                <a:lnTo>
                  <a:pt x="1150434" y="499681"/>
                </a:lnTo>
                <a:cubicBezTo>
                  <a:pt x="1151369" y="498890"/>
                  <a:pt x="1152301" y="498890"/>
                  <a:pt x="1152301" y="498100"/>
                </a:cubicBezTo>
                <a:cubicBezTo>
                  <a:pt x="1153236" y="498100"/>
                  <a:pt x="1154172" y="496516"/>
                  <a:pt x="1155107" y="496516"/>
                </a:cubicBezTo>
                <a:lnTo>
                  <a:pt x="1156042" y="498100"/>
                </a:lnTo>
                <a:cubicBezTo>
                  <a:pt x="1156974" y="498890"/>
                  <a:pt x="1156974" y="499681"/>
                  <a:pt x="1157909" y="500471"/>
                </a:cubicBezTo>
                <a:cubicBezTo>
                  <a:pt x="1158845" y="500471"/>
                  <a:pt x="1158845" y="501261"/>
                  <a:pt x="1159780" y="502052"/>
                </a:cubicBezTo>
                <a:cubicBezTo>
                  <a:pt x="1159780" y="502845"/>
                  <a:pt x="1160715" y="502845"/>
                  <a:pt x="1160715" y="503636"/>
                </a:cubicBezTo>
                <a:cubicBezTo>
                  <a:pt x="1161647" y="504426"/>
                  <a:pt x="1162583" y="505217"/>
                  <a:pt x="1162583" y="505217"/>
                </a:cubicBezTo>
                <a:lnTo>
                  <a:pt x="1164453" y="504426"/>
                </a:lnTo>
                <a:cubicBezTo>
                  <a:pt x="1165388" y="503636"/>
                  <a:pt x="1166324" y="503636"/>
                  <a:pt x="1167256" y="502845"/>
                </a:cubicBezTo>
                <a:cubicBezTo>
                  <a:pt x="1167256" y="502845"/>
                  <a:pt x="1168191" y="501261"/>
                  <a:pt x="1169126" y="501261"/>
                </a:cubicBezTo>
                <a:cubicBezTo>
                  <a:pt x="1169126" y="501261"/>
                  <a:pt x="1170062" y="502845"/>
                  <a:pt x="1170997" y="503636"/>
                </a:cubicBezTo>
                <a:cubicBezTo>
                  <a:pt x="1170997" y="503636"/>
                  <a:pt x="1171929" y="504426"/>
                  <a:pt x="1171929" y="505217"/>
                </a:cubicBezTo>
                <a:cubicBezTo>
                  <a:pt x="1172864" y="505217"/>
                  <a:pt x="1173799" y="503636"/>
                  <a:pt x="1173799" y="503636"/>
                </a:cubicBezTo>
                <a:cubicBezTo>
                  <a:pt x="1174735" y="503636"/>
                  <a:pt x="1175670" y="505217"/>
                  <a:pt x="1175670" y="505217"/>
                </a:cubicBezTo>
                <a:cubicBezTo>
                  <a:pt x="1176605" y="505217"/>
                  <a:pt x="1177537" y="504426"/>
                  <a:pt x="1177537" y="504426"/>
                </a:cubicBezTo>
                <a:cubicBezTo>
                  <a:pt x="1178473" y="503636"/>
                  <a:pt x="1176605" y="502845"/>
                  <a:pt x="1176605" y="502052"/>
                </a:cubicBezTo>
                <a:lnTo>
                  <a:pt x="1178473" y="501261"/>
                </a:lnTo>
                <a:cubicBezTo>
                  <a:pt x="1178473" y="500471"/>
                  <a:pt x="1176605" y="499681"/>
                  <a:pt x="1176605" y="498890"/>
                </a:cubicBezTo>
                <a:lnTo>
                  <a:pt x="1178473" y="498100"/>
                </a:lnTo>
                <a:lnTo>
                  <a:pt x="1180343" y="499681"/>
                </a:lnTo>
                <a:lnTo>
                  <a:pt x="1182211" y="498100"/>
                </a:lnTo>
                <a:cubicBezTo>
                  <a:pt x="1183146" y="498100"/>
                  <a:pt x="1184081" y="499681"/>
                  <a:pt x="1184081" y="499681"/>
                </a:cubicBezTo>
                <a:cubicBezTo>
                  <a:pt x="1185016" y="500471"/>
                  <a:pt x="1185016" y="501261"/>
                  <a:pt x="1185952" y="502052"/>
                </a:cubicBezTo>
                <a:lnTo>
                  <a:pt x="1186884" y="503636"/>
                </a:lnTo>
                <a:cubicBezTo>
                  <a:pt x="1187819" y="503636"/>
                  <a:pt x="1188754" y="502052"/>
                  <a:pt x="1189690" y="502052"/>
                </a:cubicBezTo>
                <a:lnTo>
                  <a:pt x="1187819" y="500471"/>
                </a:lnTo>
                <a:lnTo>
                  <a:pt x="1189690" y="498890"/>
                </a:lnTo>
                <a:cubicBezTo>
                  <a:pt x="1190625" y="498890"/>
                  <a:pt x="1191557" y="498100"/>
                  <a:pt x="1191557" y="498100"/>
                </a:cubicBezTo>
                <a:cubicBezTo>
                  <a:pt x="1192492" y="498100"/>
                  <a:pt x="1193427" y="498890"/>
                  <a:pt x="1193427" y="499681"/>
                </a:cubicBezTo>
                <a:cubicBezTo>
                  <a:pt x="1194363" y="500471"/>
                  <a:pt x="1194363" y="500471"/>
                  <a:pt x="1195298" y="501261"/>
                </a:cubicBezTo>
                <a:cubicBezTo>
                  <a:pt x="1196233" y="502052"/>
                  <a:pt x="1196233" y="502845"/>
                  <a:pt x="1197165" y="502845"/>
                </a:cubicBezTo>
                <a:cubicBezTo>
                  <a:pt x="1197165" y="503636"/>
                  <a:pt x="1198101" y="504426"/>
                  <a:pt x="1198101" y="505217"/>
                </a:cubicBezTo>
                <a:cubicBezTo>
                  <a:pt x="1199036" y="505217"/>
                  <a:pt x="1199971" y="503636"/>
                  <a:pt x="1200906" y="503636"/>
                </a:cubicBezTo>
                <a:cubicBezTo>
                  <a:pt x="1199971" y="503636"/>
                  <a:pt x="1199036" y="502052"/>
                  <a:pt x="1199036" y="502052"/>
                </a:cubicBezTo>
                <a:cubicBezTo>
                  <a:pt x="1199036" y="501261"/>
                  <a:pt x="1200906" y="500471"/>
                  <a:pt x="1200906" y="500471"/>
                </a:cubicBezTo>
                <a:cubicBezTo>
                  <a:pt x="1201839" y="499681"/>
                  <a:pt x="1202774" y="499681"/>
                  <a:pt x="1202774" y="498890"/>
                </a:cubicBezTo>
                <a:cubicBezTo>
                  <a:pt x="1203709" y="498890"/>
                  <a:pt x="1204644" y="498100"/>
                  <a:pt x="1205580" y="497306"/>
                </a:cubicBezTo>
                <a:lnTo>
                  <a:pt x="1206515" y="499681"/>
                </a:lnTo>
                <a:lnTo>
                  <a:pt x="1208382" y="501261"/>
                </a:lnTo>
                <a:lnTo>
                  <a:pt x="1210253" y="499681"/>
                </a:lnTo>
                <a:cubicBezTo>
                  <a:pt x="1210253" y="499681"/>
                  <a:pt x="1212120" y="498100"/>
                  <a:pt x="1212120" y="498890"/>
                </a:cubicBezTo>
                <a:cubicBezTo>
                  <a:pt x="1213055" y="498890"/>
                  <a:pt x="1213991" y="499681"/>
                  <a:pt x="1213991" y="500471"/>
                </a:cubicBezTo>
                <a:cubicBezTo>
                  <a:pt x="1213991" y="500471"/>
                  <a:pt x="1214926" y="502052"/>
                  <a:pt x="1215861" y="502052"/>
                </a:cubicBezTo>
                <a:lnTo>
                  <a:pt x="1217729" y="500471"/>
                </a:lnTo>
                <a:cubicBezTo>
                  <a:pt x="1218664" y="500471"/>
                  <a:pt x="1219599" y="499681"/>
                  <a:pt x="1219599" y="499681"/>
                </a:cubicBezTo>
                <a:cubicBezTo>
                  <a:pt x="1219599" y="498890"/>
                  <a:pt x="1221467" y="498100"/>
                  <a:pt x="1222402" y="498100"/>
                </a:cubicBezTo>
                <a:lnTo>
                  <a:pt x="1223337" y="499681"/>
                </a:lnTo>
                <a:cubicBezTo>
                  <a:pt x="1224272" y="500471"/>
                  <a:pt x="1225208" y="501261"/>
                  <a:pt x="1225208" y="501261"/>
                </a:cubicBezTo>
                <a:cubicBezTo>
                  <a:pt x="1225208" y="502052"/>
                  <a:pt x="1223337" y="502845"/>
                  <a:pt x="1223337" y="502845"/>
                </a:cubicBezTo>
                <a:cubicBezTo>
                  <a:pt x="1223337" y="503636"/>
                  <a:pt x="1224272" y="504426"/>
                  <a:pt x="1224272" y="504426"/>
                </a:cubicBezTo>
                <a:cubicBezTo>
                  <a:pt x="1224272" y="505217"/>
                  <a:pt x="1222402" y="505217"/>
                  <a:pt x="1222402" y="506007"/>
                </a:cubicBezTo>
                <a:cubicBezTo>
                  <a:pt x="1222402" y="506797"/>
                  <a:pt x="1224272" y="507591"/>
                  <a:pt x="1224272" y="507591"/>
                </a:cubicBezTo>
                <a:cubicBezTo>
                  <a:pt x="1224272" y="508381"/>
                  <a:pt x="1222402" y="508381"/>
                  <a:pt x="1222402" y="509172"/>
                </a:cubicBezTo>
                <a:lnTo>
                  <a:pt x="1223337" y="510753"/>
                </a:lnTo>
                <a:cubicBezTo>
                  <a:pt x="1223337" y="510753"/>
                  <a:pt x="1225208" y="509172"/>
                  <a:pt x="1226143" y="509172"/>
                </a:cubicBezTo>
                <a:cubicBezTo>
                  <a:pt x="1226143" y="509962"/>
                  <a:pt x="1227075" y="511546"/>
                  <a:pt x="1227075" y="511546"/>
                </a:cubicBezTo>
                <a:cubicBezTo>
                  <a:pt x="1228010" y="511546"/>
                  <a:pt x="1228946" y="509962"/>
                  <a:pt x="1228946" y="509962"/>
                </a:cubicBezTo>
                <a:lnTo>
                  <a:pt x="1228010" y="508381"/>
                </a:lnTo>
                <a:cubicBezTo>
                  <a:pt x="1227075" y="507591"/>
                  <a:pt x="1227075" y="506797"/>
                  <a:pt x="1226143" y="506797"/>
                </a:cubicBezTo>
                <a:cubicBezTo>
                  <a:pt x="1226143" y="506007"/>
                  <a:pt x="1225208" y="505217"/>
                  <a:pt x="1224272" y="504426"/>
                </a:cubicBezTo>
                <a:lnTo>
                  <a:pt x="1227075" y="503636"/>
                </a:lnTo>
                <a:cubicBezTo>
                  <a:pt x="1227075" y="502845"/>
                  <a:pt x="1225208" y="502052"/>
                  <a:pt x="1225208" y="501261"/>
                </a:cubicBezTo>
                <a:lnTo>
                  <a:pt x="1227075" y="500471"/>
                </a:lnTo>
                <a:cubicBezTo>
                  <a:pt x="1227075" y="499681"/>
                  <a:pt x="1226143" y="498890"/>
                  <a:pt x="1225208" y="498100"/>
                </a:cubicBezTo>
                <a:cubicBezTo>
                  <a:pt x="1225208" y="498100"/>
                  <a:pt x="1224272" y="497306"/>
                  <a:pt x="1224272" y="496516"/>
                </a:cubicBezTo>
                <a:lnTo>
                  <a:pt x="1222402" y="494935"/>
                </a:lnTo>
                <a:cubicBezTo>
                  <a:pt x="1222402" y="494145"/>
                  <a:pt x="1224272" y="494145"/>
                  <a:pt x="1224272" y="493351"/>
                </a:cubicBezTo>
                <a:cubicBezTo>
                  <a:pt x="1225208" y="493351"/>
                  <a:pt x="1225208" y="494935"/>
                  <a:pt x="1226143" y="494935"/>
                </a:cubicBezTo>
                <a:cubicBezTo>
                  <a:pt x="1226143" y="495725"/>
                  <a:pt x="1228010" y="494145"/>
                  <a:pt x="1228010" y="494145"/>
                </a:cubicBezTo>
                <a:lnTo>
                  <a:pt x="1229881" y="495725"/>
                </a:lnTo>
                <a:cubicBezTo>
                  <a:pt x="1229881" y="496516"/>
                  <a:pt x="1228010" y="496516"/>
                  <a:pt x="1228010" y="497306"/>
                </a:cubicBezTo>
                <a:lnTo>
                  <a:pt x="1228946" y="498890"/>
                </a:lnTo>
                <a:cubicBezTo>
                  <a:pt x="1229881" y="498890"/>
                  <a:pt x="1230816" y="497306"/>
                  <a:pt x="1231748" y="497306"/>
                </a:cubicBezTo>
                <a:lnTo>
                  <a:pt x="1232683" y="498890"/>
                </a:lnTo>
                <a:cubicBezTo>
                  <a:pt x="1233619" y="499681"/>
                  <a:pt x="1234554" y="498100"/>
                  <a:pt x="1235489" y="498100"/>
                </a:cubicBezTo>
                <a:lnTo>
                  <a:pt x="1236425" y="499681"/>
                </a:lnTo>
                <a:cubicBezTo>
                  <a:pt x="1237357" y="499681"/>
                  <a:pt x="1238292" y="498100"/>
                  <a:pt x="1238292" y="498100"/>
                </a:cubicBezTo>
                <a:cubicBezTo>
                  <a:pt x="1239227" y="498100"/>
                  <a:pt x="1240162" y="499681"/>
                  <a:pt x="1240162" y="500471"/>
                </a:cubicBezTo>
                <a:cubicBezTo>
                  <a:pt x="1241095" y="500471"/>
                  <a:pt x="1242030" y="498890"/>
                  <a:pt x="1242030" y="498890"/>
                </a:cubicBezTo>
                <a:cubicBezTo>
                  <a:pt x="1242965" y="498890"/>
                  <a:pt x="1243900" y="500471"/>
                  <a:pt x="1243900" y="500471"/>
                </a:cubicBezTo>
                <a:cubicBezTo>
                  <a:pt x="1244836" y="500471"/>
                  <a:pt x="1245768" y="498890"/>
                  <a:pt x="1245768" y="498890"/>
                </a:cubicBezTo>
                <a:cubicBezTo>
                  <a:pt x="1246703" y="498890"/>
                  <a:pt x="1247638" y="498100"/>
                  <a:pt x="1248574" y="498100"/>
                </a:cubicBezTo>
                <a:cubicBezTo>
                  <a:pt x="1248574" y="497306"/>
                  <a:pt x="1249509" y="496516"/>
                  <a:pt x="1250444" y="496516"/>
                </a:cubicBezTo>
                <a:cubicBezTo>
                  <a:pt x="1250444" y="496516"/>
                  <a:pt x="1251376" y="498100"/>
                  <a:pt x="1252311" y="498100"/>
                </a:cubicBezTo>
                <a:cubicBezTo>
                  <a:pt x="1252311" y="498100"/>
                  <a:pt x="1253247" y="496516"/>
                  <a:pt x="1254182" y="496516"/>
                </a:cubicBezTo>
                <a:cubicBezTo>
                  <a:pt x="1254182" y="497306"/>
                  <a:pt x="1255117" y="498890"/>
                  <a:pt x="1255117" y="498890"/>
                </a:cubicBezTo>
                <a:cubicBezTo>
                  <a:pt x="1256053" y="498890"/>
                  <a:pt x="1256985" y="497306"/>
                  <a:pt x="1257920" y="497306"/>
                </a:cubicBezTo>
                <a:cubicBezTo>
                  <a:pt x="1257920" y="496516"/>
                  <a:pt x="1258855" y="496516"/>
                  <a:pt x="1259790" y="495725"/>
                </a:cubicBezTo>
                <a:cubicBezTo>
                  <a:pt x="1258855" y="495725"/>
                  <a:pt x="1258855" y="494935"/>
                  <a:pt x="1257920" y="494145"/>
                </a:cubicBezTo>
                <a:cubicBezTo>
                  <a:pt x="1257920" y="493351"/>
                  <a:pt x="1256985" y="493351"/>
                  <a:pt x="1256985" y="492561"/>
                </a:cubicBezTo>
                <a:cubicBezTo>
                  <a:pt x="1256053" y="491770"/>
                  <a:pt x="1255117" y="490980"/>
                  <a:pt x="1255117" y="490980"/>
                </a:cubicBezTo>
                <a:cubicBezTo>
                  <a:pt x="1255117" y="490189"/>
                  <a:pt x="1256985" y="489396"/>
                  <a:pt x="1256985" y="489396"/>
                </a:cubicBezTo>
                <a:cubicBezTo>
                  <a:pt x="1257920" y="489396"/>
                  <a:pt x="1257920" y="490980"/>
                  <a:pt x="1258855" y="490980"/>
                </a:cubicBezTo>
                <a:lnTo>
                  <a:pt x="1259790" y="492561"/>
                </a:lnTo>
                <a:cubicBezTo>
                  <a:pt x="1260726" y="493351"/>
                  <a:pt x="1261658" y="494145"/>
                  <a:pt x="1261658" y="494935"/>
                </a:cubicBezTo>
                <a:cubicBezTo>
                  <a:pt x="1262593" y="494935"/>
                  <a:pt x="1262593" y="495725"/>
                  <a:pt x="1263528" y="496516"/>
                </a:cubicBezTo>
                <a:cubicBezTo>
                  <a:pt x="1263528" y="497306"/>
                  <a:pt x="1264464" y="497306"/>
                  <a:pt x="1265399" y="498100"/>
                </a:cubicBezTo>
                <a:cubicBezTo>
                  <a:pt x="1265399" y="498890"/>
                  <a:pt x="1266334" y="499681"/>
                  <a:pt x="1266334" y="499681"/>
                </a:cubicBezTo>
                <a:cubicBezTo>
                  <a:pt x="1267266" y="499681"/>
                  <a:pt x="1268202" y="498890"/>
                  <a:pt x="1268202" y="498890"/>
                </a:cubicBezTo>
                <a:cubicBezTo>
                  <a:pt x="1269137" y="498890"/>
                  <a:pt x="1270072" y="500471"/>
                  <a:pt x="1270072" y="500471"/>
                </a:cubicBezTo>
                <a:cubicBezTo>
                  <a:pt x="1271004" y="500471"/>
                  <a:pt x="1271939" y="498890"/>
                  <a:pt x="1271939" y="498890"/>
                </a:cubicBezTo>
                <a:cubicBezTo>
                  <a:pt x="1272875" y="498890"/>
                  <a:pt x="1273810" y="498100"/>
                  <a:pt x="1274745" y="497306"/>
                </a:cubicBezTo>
                <a:cubicBezTo>
                  <a:pt x="1274745" y="497306"/>
                  <a:pt x="1275677" y="496516"/>
                  <a:pt x="1276613" y="496516"/>
                </a:cubicBezTo>
                <a:cubicBezTo>
                  <a:pt x="1276613" y="496516"/>
                  <a:pt x="1277548" y="498100"/>
                  <a:pt x="1278483" y="498100"/>
                </a:cubicBezTo>
                <a:lnTo>
                  <a:pt x="1280354" y="496516"/>
                </a:lnTo>
                <a:lnTo>
                  <a:pt x="1278483" y="494935"/>
                </a:lnTo>
                <a:cubicBezTo>
                  <a:pt x="1278483" y="494145"/>
                  <a:pt x="1277548" y="494145"/>
                  <a:pt x="1276613" y="493351"/>
                </a:cubicBezTo>
                <a:cubicBezTo>
                  <a:pt x="1276613" y="492561"/>
                  <a:pt x="1275677" y="491770"/>
                  <a:pt x="1275677" y="491770"/>
                </a:cubicBezTo>
                <a:cubicBezTo>
                  <a:pt x="1275677" y="490980"/>
                  <a:pt x="1273810" y="492561"/>
                  <a:pt x="1272875" y="492561"/>
                </a:cubicBezTo>
                <a:lnTo>
                  <a:pt x="1271939" y="490980"/>
                </a:lnTo>
                <a:lnTo>
                  <a:pt x="1270072" y="489396"/>
                </a:lnTo>
                <a:lnTo>
                  <a:pt x="1271939" y="487815"/>
                </a:lnTo>
                <a:cubicBezTo>
                  <a:pt x="1272875" y="488605"/>
                  <a:pt x="1272875" y="489396"/>
                  <a:pt x="1273810" y="489396"/>
                </a:cubicBezTo>
                <a:cubicBezTo>
                  <a:pt x="1274745" y="489396"/>
                  <a:pt x="1274745" y="488605"/>
                  <a:pt x="1275677" y="488605"/>
                </a:cubicBezTo>
                <a:cubicBezTo>
                  <a:pt x="1276613" y="488605"/>
                  <a:pt x="1276613" y="490189"/>
                  <a:pt x="1277548" y="490189"/>
                </a:cubicBezTo>
                <a:lnTo>
                  <a:pt x="1279418" y="488605"/>
                </a:lnTo>
                <a:cubicBezTo>
                  <a:pt x="1280354" y="489396"/>
                  <a:pt x="1280354" y="490189"/>
                  <a:pt x="1281286" y="490189"/>
                </a:cubicBezTo>
                <a:cubicBezTo>
                  <a:pt x="1281286" y="490980"/>
                  <a:pt x="1282221" y="491770"/>
                  <a:pt x="1283156" y="492561"/>
                </a:cubicBezTo>
                <a:lnTo>
                  <a:pt x="1280354" y="493351"/>
                </a:lnTo>
                <a:cubicBezTo>
                  <a:pt x="1280354" y="494145"/>
                  <a:pt x="1282221" y="494935"/>
                  <a:pt x="1282221" y="495725"/>
                </a:cubicBezTo>
                <a:cubicBezTo>
                  <a:pt x="1282221" y="495725"/>
                  <a:pt x="1283156" y="496516"/>
                  <a:pt x="1284092" y="497306"/>
                </a:cubicBezTo>
                <a:cubicBezTo>
                  <a:pt x="1284092" y="497306"/>
                  <a:pt x="1285027" y="498100"/>
                  <a:pt x="1285027" y="498890"/>
                </a:cubicBezTo>
                <a:cubicBezTo>
                  <a:pt x="1285959" y="498100"/>
                  <a:pt x="1287829" y="498100"/>
                  <a:pt x="1287829" y="497306"/>
                </a:cubicBezTo>
                <a:cubicBezTo>
                  <a:pt x="1287829" y="497306"/>
                  <a:pt x="1285959" y="496516"/>
                  <a:pt x="1285959" y="495725"/>
                </a:cubicBezTo>
                <a:cubicBezTo>
                  <a:pt x="1285959" y="495725"/>
                  <a:pt x="1287829" y="494935"/>
                  <a:pt x="1287829" y="494145"/>
                </a:cubicBezTo>
                <a:cubicBezTo>
                  <a:pt x="1288765" y="494145"/>
                  <a:pt x="1289700" y="493351"/>
                  <a:pt x="1289700" y="493351"/>
                </a:cubicBezTo>
                <a:cubicBezTo>
                  <a:pt x="1290635" y="492561"/>
                  <a:pt x="1288765" y="491770"/>
                  <a:pt x="1288765" y="490980"/>
                </a:cubicBezTo>
                <a:lnTo>
                  <a:pt x="1290635" y="490189"/>
                </a:lnTo>
                <a:cubicBezTo>
                  <a:pt x="1291567" y="489396"/>
                  <a:pt x="1291567" y="489396"/>
                  <a:pt x="1292503" y="488605"/>
                </a:cubicBezTo>
                <a:cubicBezTo>
                  <a:pt x="1292503" y="489396"/>
                  <a:pt x="1294373" y="489396"/>
                  <a:pt x="1294373" y="490189"/>
                </a:cubicBezTo>
                <a:cubicBezTo>
                  <a:pt x="1294373" y="490980"/>
                  <a:pt x="1292503" y="490980"/>
                  <a:pt x="1292503" y="491770"/>
                </a:cubicBezTo>
                <a:lnTo>
                  <a:pt x="1293438" y="493351"/>
                </a:lnTo>
                <a:cubicBezTo>
                  <a:pt x="1294373" y="494145"/>
                  <a:pt x="1295308" y="494935"/>
                  <a:pt x="1295308" y="494935"/>
                </a:cubicBezTo>
                <a:cubicBezTo>
                  <a:pt x="1296241" y="496516"/>
                  <a:pt x="1297176" y="497306"/>
                  <a:pt x="1299046" y="498890"/>
                </a:cubicBezTo>
                <a:cubicBezTo>
                  <a:pt x="1299046" y="498100"/>
                  <a:pt x="1300914" y="498100"/>
                  <a:pt x="1300914" y="497306"/>
                </a:cubicBezTo>
                <a:cubicBezTo>
                  <a:pt x="1300914" y="497306"/>
                  <a:pt x="1302784" y="496516"/>
                  <a:pt x="1302784" y="495725"/>
                </a:cubicBezTo>
                <a:cubicBezTo>
                  <a:pt x="1302784" y="495725"/>
                  <a:pt x="1300914" y="494935"/>
                  <a:pt x="1300914" y="494145"/>
                </a:cubicBezTo>
                <a:cubicBezTo>
                  <a:pt x="1300914" y="494145"/>
                  <a:pt x="1299046" y="493351"/>
                  <a:pt x="1299982" y="492561"/>
                </a:cubicBezTo>
                <a:cubicBezTo>
                  <a:pt x="1299982" y="491770"/>
                  <a:pt x="1301849" y="491770"/>
                  <a:pt x="1301849" y="490980"/>
                </a:cubicBezTo>
                <a:lnTo>
                  <a:pt x="1299982" y="489396"/>
                </a:lnTo>
                <a:lnTo>
                  <a:pt x="1298111" y="487815"/>
                </a:lnTo>
                <a:cubicBezTo>
                  <a:pt x="1298111" y="487815"/>
                  <a:pt x="1299982" y="486234"/>
                  <a:pt x="1300914" y="486234"/>
                </a:cubicBezTo>
                <a:cubicBezTo>
                  <a:pt x="1300914" y="486234"/>
                  <a:pt x="1301849" y="484650"/>
                  <a:pt x="1302784" y="484650"/>
                </a:cubicBezTo>
                <a:cubicBezTo>
                  <a:pt x="1302784" y="484650"/>
                  <a:pt x="1303720" y="487025"/>
                  <a:pt x="1304655" y="487025"/>
                </a:cubicBezTo>
                <a:cubicBezTo>
                  <a:pt x="1303720" y="487025"/>
                  <a:pt x="1302784" y="487815"/>
                  <a:pt x="1301849" y="487815"/>
                </a:cubicBezTo>
                <a:cubicBezTo>
                  <a:pt x="1302784" y="488605"/>
                  <a:pt x="1302784" y="489396"/>
                  <a:pt x="1303720" y="490189"/>
                </a:cubicBezTo>
                <a:lnTo>
                  <a:pt x="1305587" y="488605"/>
                </a:lnTo>
                <a:cubicBezTo>
                  <a:pt x="1306522" y="488605"/>
                  <a:pt x="1307457" y="490189"/>
                  <a:pt x="1307457" y="490189"/>
                </a:cubicBezTo>
                <a:cubicBezTo>
                  <a:pt x="1307457" y="490980"/>
                  <a:pt x="1309328" y="491770"/>
                  <a:pt x="1309328" y="491770"/>
                </a:cubicBezTo>
                <a:cubicBezTo>
                  <a:pt x="1309328" y="492561"/>
                  <a:pt x="1307457" y="493351"/>
                  <a:pt x="1306522" y="493351"/>
                </a:cubicBezTo>
                <a:cubicBezTo>
                  <a:pt x="1306522" y="493351"/>
                  <a:pt x="1304655" y="494145"/>
                  <a:pt x="1304655" y="494935"/>
                </a:cubicBezTo>
                <a:cubicBezTo>
                  <a:pt x="1304655" y="494935"/>
                  <a:pt x="1306522" y="495725"/>
                  <a:pt x="1306522" y="496516"/>
                </a:cubicBezTo>
                <a:cubicBezTo>
                  <a:pt x="1307457" y="495725"/>
                  <a:pt x="1307457" y="495725"/>
                  <a:pt x="1308393" y="494935"/>
                </a:cubicBezTo>
                <a:cubicBezTo>
                  <a:pt x="1309328" y="494935"/>
                  <a:pt x="1310263" y="494145"/>
                  <a:pt x="1310263" y="494145"/>
                </a:cubicBezTo>
                <a:cubicBezTo>
                  <a:pt x="1311195" y="493351"/>
                  <a:pt x="1309328" y="492561"/>
                  <a:pt x="1309328" y="491770"/>
                </a:cubicBezTo>
                <a:lnTo>
                  <a:pt x="1311195" y="490980"/>
                </a:lnTo>
                <a:cubicBezTo>
                  <a:pt x="1311195" y="490189"/>
                  <a:pt x="1313066" y="489396"/>
                  <a:pt x="1313066" y="489396"/>
                </a:cubicBezTo>
                <a:lnTo>
                  <a:pt x="1314936" y="490980"/>
                </a:lnTo>
                <a:cubicBezTo>
                  <a:pt x="1314936" y="490980"/>
                  <a:pt x="1315869" y="492561"/>
                  <a:pt x="1316804" y="492561"/>
                </a:cubicBezTo>
                <a:cubicBezTo>
                  <a:pt x="1316804" y="492561"/>
                  <a:pt x="1317739" y="491770"/>
                  <a:pt x="1318674" y="491770"/>
                </a:cubicBezTo>
                <a:cubicBezTo>
                  <a:pt x="1318674" y="490980"/>
                  <a:pt x="1320545" y="490189"/>
                  <a:pt x="1320545" y="490189"/>
                </a:cubicBezTo>
                <a:cubicBezTo>
                  <a:pt x="1320545" y="490189"/>
                  <a:pt x="1319610" y="488605"/>
                  <a:pt x="1318674" y="488605"/>
                </a:cubicBezTo>
                <a:cubicBezTo>
                  <a:pt x="1318674" y="487815"/>
                  <a:pt x="1317739" y="487025"/>
                  <a:pt x="1317739" y="487025"/>
                </a:cubicBezTo>
                <a:cubicBezTo>
                  <a:pt x="1318674" y="485444"/>
                  <a:pt x="1320545" y="484650"/>
                  <a:pt x="1321477" y="483860"/>
                </a:cubicBezTo>
                <a:cubicBezTo>
                  <a:pt x="1322412" y="484650"/>
                  <a:pt x="1322412" y="485444"/>
                  <a:pt x="1323348" y="485444"/>
                </a:cubicBezTo>
                <a:cubicBezTo>
                  <a:pt x="1323348" y="486234"/>
                  <a:pt x="1324283" y="487025"/>
                  <a:pt x="1324283" y="487815"/>
                </a:cubicBezTo>
                <a:cubicBezTo>
                  <a:pt x="1325218" y="487815"/>
                  <a:pt x="1326150" y="488605"/>
                  <a:pt x="1326150" y="489396"/>
                </a:cubicBezTo>
                <a:cubicBezTo>
                  <a:pt x="1326150" y="489396"/>
                  <a:pt x="1324283" y="490189"/>
                  <a:pt x="1324283" y="490980"/>
                </a:cubicBezTo>
                <a:cubicBezTo>
                  <a:pt x="1324283" y="490980"/>
                  <a:pt x="1325218" y="491770"/>
                  <a:pt x="1326150" y="492561"/>
                </a:cubicBezTo>
                <a:lnTo>
                  <a:pt x="1326956" y="491880"/>
                </a:lnTo>
                <a:cubicBezTo>
                  <a:pt x="1326588" y="491613"/>
                  <a:pt x="1326257" y="491301"/>
                  <a:pt x="1326257" y="490980"/>
                </a:cubicBezTo>
                <a:lnTo>
                  <a:pt x="1328128" y="489396"/>
                </a:lnTo>
                <a:lnTo>
                  <a:pt x="1329995" y="490980"/>
                </a:lnTo>
                <a:cubicBezTo>
                  <a:pt x="1330930" y="490980"/>
                  <a:pt x="1330930" y="489396"/>
                  <a:pt x="1331866" y="489396"/>
                </a:cubicBezTo>
                <a:cubicBezTo>
                  <a:pt x="1331866" y="488605"/>
                  <a:pt x="1332801" y="487815"/>
                  <a:pt x="1332801" y="487025"/>
                </a:cubicBezTo>
                <a:cubicBezTo>
                  <a:pt x="1333695" y="487780"/>
                  <a:pt x="1335402" y="488517"/>
                  <a:pt x="1335550" y="488583"/>
                </a:cubicBezTo>
                <a:cubicBezTo>
                  <a:pt x="1335701" y="488517"/>
                  <a:pt x="1337408" y="487780"/>
                  <a:pt x="1338302" y="487025"/>
                </a:cubicBezTo>
                <a:cubicBezTo>
                  <a:pt x="1338302" y="487815"/>
                  <a:pt x="1339238" y="488605"/>
                  <a:pt x="1339238" y="489396"/>
                </a:cubicBezTo>
                <a:cubicBezTo>
                  <a:pt x="1340173" y="489396"/>
                  <a:pt x="1340173" y="490980"/>
                  <a:pt x="1341105" y="490980"/>
                </a:cubicBezTo>
                <a:lnTo>
                  <a:pt x="1342976" y="489396"/>
                </a:lnTo>
                <a:lnTo>
                  <a:pt x="1344846" y="490980"/>
                </a:lnTo>
                <a:cubicBezTo>
                  <a:pt x="1344846" y="491301"/>
                  <a:pt x="1344515" y="491613"/>
                  <a:pt x="1344147" y="491880"/>
                </a:cubicBezTo>
                <a:lnTo>
                  <a:pt x="1344950" y="492561"/>
                </a:lnTo>
                <a:cubicBezTo>
                  <a:pt x="1345885" y="491770"/>
                  <a:pt x="1346820" y="490980"/>
                  <a:pt x="1346820" y="490980"/>
                </a:cubicBezTo>
                <a:cubicBezTo>
                  <a:pt x="1346820" y="490189"/>
                  <a:pt x="1344950" y="489396"/>
                  <a:pt x="1344950" y="489396"/>
                </a:cubicBezTo>
                <a:cubicBezTo>
                  <a:pt x="1344950" y="488605"/>
                  <a:pt x="1345885" y="487815"/>
                  <a:pt x="1346820" y="487815"/>
                </a:cubicBezTo>
                <a:cubicBezTo>
                  <a:pt x="1346820" y="487025"/>
                  <a:pt x="1347756" y="486234"/>
                  <a:pt x="1347756" y="485444"/>
                </a:cubicBezTo>
                <a:cubicBezTo>
                  <a:pt x="1348688" y="485444"/>
                  <a:pt x="1348688" y="484650"/>
                  <a:pt x="1349623" y="483860"/>
                </a:cubicBezTo>
                <a:cubicBezTo>
                  <a:pt x="1350558" y="484650"/>
                  <a:pt x="1352429" y="485444"/>
                  <a:pt x="1353364" y="487025"/>
                </a:cubicBezTo>
                <a:cubicBezTo>
                  <a:pt x="1353364" y="487025"/>
                  <a:pt x="1352429" y="487815"/>
                  <a:pt x="1352429" y="488605"/>
                </a:cubicBezTo>
                <a:cubicBezTo>
                  <a:pt x="1351494" y="488605"/>
                  <a:pt x="1350558" y="490189"/>
                  <a:pt x="1350558" y="490189"/>
                </a:cubicBezTo>
                <a:cubicBezTo>
                  <a:pt x="1350558" y="490189"/>
                  <a:pt x="1352429" y="490980"/>
                  <a:pt x="1352429" y="491770"/>
                </a:cubicBezTo>
                <a:cubicBezTo>
                  <a:pt x="1353364" y="491770"/>
                  <a:pt x="1354296" y="492561"/>
                  <a:pt x="1354296" y="492561"/>
                </a:cubicBezTo>
                <a:cubicBezTo>
                  <a:pt x="1355232" y="492561"/>
                  <a:pt x="1356167" y="490980"/>
                  <a:pt x="1356167" y="490980"/>
                </a:cubicBezTo>
                <a:lnTo>
                  <a:pt x="1358034" y="489396"/>
                </a:lnTo>
                <a:cubicBezTo>
                  <a:pt x="1358034" y="489396"/>
                  <a:pt x="1359905" y="490189"/>
                  <a:pt x="1359905" y="490980"/>
                </a:cubicBezTo>
                <a:lnTo>
                  <a:pt x="1361775" y="491770"/>
                </a:lnTo>
                <a:cubicBezTo>
                  <a:pt x="1361775" y="492561"/>
                  <a:pt x="1359905" y="493351"/>
                  <a:pt x="1360840" y="494145"/>
                </a:cubicBezTo>
                <a:cubicBezTo>
                  <a:pt x="1360840" y="494145"/>
                  <a:pt x="1361775" y="494935"/>
                  <a:pt x="1362711" y="494935"/>
                </a:cubicBezTo>
                <a:cubicBezTo>
                  <a:pt x="1363643" y="495725"/>
                  <a:pt x="1363643" y="495725"/>
                  <a:pt x="1364578" y="496516"/>
                </a:cubicBezTo>
                <a:cubicBezTo>
                  <a:pt x="1364578" y="495725"/>
                  <a:pt x="1366448" y="494935"/>
                  <a:pt x="1366448" y="494935"/>
                </a:cubicBezTo>
                <a:cubicBezTo>
                  <a:pt x="1366448" y="494145"/>
                  <a:pt x="1364578" y="493351"/>
                  <a:pt x="1364578" y="493351"/>
                </a:cubicBezTo>
                <a:cubicBezTo>
                  <a:pt x="1363643" y="493351"/>
                  <a:pt x="1361775" y="492561"/>
                  <a:pt x="1361775" y="491770"/>
                </a:cubicBezTo>
                <a:cubicBezTo>
                  <a:pt x="1361775" y="491770"/>
                  <a:pt x="1363643" y="490980"/>
                  <a:pt x="1363643" y="490189"/>
                </a:cubicBezTo>
                <a:cubicBezTo>
                  <a:pt x="1363643" y="490189"/>
                  <a:pt x="1364578" y="488605"/>
                  <a:pt x="1365513" y="488605"/>
                </a:cubicBezTo>
                <a:lnTo>
                  <a:pt x="1367384" y="490189"/>
                </a:lnTo>
                <a:cubicBezTo>
                  <a:pt x="1368316" y="489396"/>
                  <a:pt x="1368316" y="488605"/>
                  <a:pt x="1369251" y="487815"/>
                </a:cubicBezTo>
                <a:cubicBezTo>
                  <a:pt x="1368316" y="487815"/>
                  <a:pt x="1367384" y="487025"/>
                  <a:pt x="1366448" y="487025"/>
                </a:cubicBezTo>
                <a:cubicBezTo>
                  <a:pt x="1367384" y="487025"/>
                  <a:pt x="1368316" y="484650"/>
                  <a:pt x="1368316" y="484650"/>
                </a:cubicBezTo>
                <a:cubicBezTo>
                  <a:pt x="1369251" y="484650"/>
                  <a:pt x="1370186" y="486234"/>
                  <a:pt x="1370186" y="486234"/>
                </a:cubicBezTo>
                <a:cubicBezTo>
                  <a:pt x="1371122" y="486234"/>
                  <a:pt x="1372989" y="487815"/>
                  <a:pt x="1372989" y="487815"/>
                </a:cubicBezTo>
                <a:lnTo>
                  <a:pt x="1371122" y="489396"/>
                </a:lnTo>
                <a:lnTo>
                  <a:pt x="1369251" y="490980"/>
                </a:lnTo>
                <a:cubicBezTo>
                  <a:pt x="1369251" y="491770"/>
                  <a:pt x="1371122" y="491770"/>
                  <a:pt x="1371122" y="492561"/>
                </a:cubicBezTo>
                <a:cubicBezTo>
                  <a:pt x="1372057" y="493351"/>
                  <a:pt x="1370186" y="494145"/>
                  <a:pt x="1370186" y="494145"/>
                </a:cubicBezTo>
                <a:cubicBezTo>
                  <a:pt x="1370186" y="494935"/>
                  <a:pt x="1368316" y="495725"/>
                  <a:pt x="1368316" y="495725"/>
                </a:cubicBezTo>
                <a:cubicBezTo>
                  <a:pt x="1368316" y="496516"/>
                  <a:pt x="1370186" y="497306"/>
                  <a:pt x="1370186" y="497306"/>
                </a:cubicBezTo>
                <a:cubicBezTo>
                  <a:pt x="1370186" y="498100"/>
                  <a:pt x="1372057" y="498100"/>
                  <a:pt x="1372057" y="498890"/>
                </a:cubicBezTo>
                <a:cubicBezTo>
                  <a:pt x="1373924" y="497306"/>
                  <a:pt x="1374860" y="496516"/>
                  <a:pt x="1375795" y="494935"/>
                </a:cubicBezTo>
                <a:cubicBezTo>
                  <a:pt x="1375795" y="494935"/>
                  <a:pt x="1376730" y="494145"/>
                  <a:pt x="1377665" y="493351"/>
                </a:cubicBezTo>
                <a:lnTo>
                  <a:pt x="1378597" y="491770"/>
                </a:lnTo>
                <a:cubicBezTo>
                  <a:pt x="1378597" y="490980"/>
                  <a:pt x="1376730" y="490980"/>
                  <a:pt x="1376730" y="490189"/>
                </a:cubicBezTo>
                <a:cubicBezTo>
                  <a:pt x="1376730" y="489396"/>
                  <a:pt x="1378597" y="489396"/>
                  <a:pt x="1378597" y="488605"/>
                </a:cubicBezTo>
                <a:cubicBezTo>
                  <a:pt x="1379533" y="489396"/>
                  <a:pt x="1379533" y="489396"/>
                  <a:pt x="1380468" y="490189"/>
                </a:cubicBezTo>
                <a:lnTo>
                  <a:pt x="1382339" y="490980"/>
                </a:lnTo>
                <a:cubicBezTo>
                  <a:pt x="1382339" y="491770"/>
                  <a:pt x="1380468" y="492561"/>
                  <a:pt x="1381403" y="493351"/>
                </a:cubicBezTo>
                <a:cubicBezTo>
                  <a:pt x="1381403" y="493351"/>
                  <a:pt x="1382339" y="494145"/>
                  <a:pt x="1383274" y="494145"/>
                </a:cubicBezTo>
                <a:cubicBezTo>
                  <a:pt x="1383274" y="494935"/>
                  <a:pt x="1385141" y="495725"/>
                  <a:pt x="1385141" y="495725"/>
                </a:cubicBezTo>
                <a:cubicBezTo>
                  <a:pt x="1385141" y="496516"/>
                  <a:pt x="1383274" y="497306"/>
                  <a:pt x="1383274" y="497306"/>
                </a:cubicBezTo>
                <a:cubicBezTo>
                  <a:pt x="1383274" y="498100"/>
                  <a:pt x="1385141" y="498100"/>
                  <a:pt x="1386076" y="498890"/>
                </a:cubicBezTo>
                <a:cubicBezTo>
                  <a:pt x="1386076" y="498100"/>
                  <a:pt x="1387012" y="497306"/>
                  <a:pt x="1387012" y="497306"/>
                </a:cubicBezTo>
                <a:cubicBezTo>
                  <a:pt x="1387944" y="496516"/>
                  <a:pt x="1388879" y="495725"/>
                  <a:pt x="1388879" y="495725"/>
                </a:cubicBezTo>
                <a:cubicBezTo>
                  <a:pt x="1388879" y="494935"/>
                  <a:pt x="1390750" y="494145"/>
                  <a:pt x="1390750" y="493351"/>
                </a:cubicBezTo>
                <a:lnTo>
                  <a:pt x="1387944" y="492561"/>
                </a:lnTo>
                <a:cubicBezTo>
                  <a:pt x="1388879" y="491770"/>
                  <a:pt x="1389814" y="490980"/>
                  <a:pt x="1389814" y="490189"/>
                </a:cubicBezTo>
                <a:cubicBezTo>
                  <a:pt x="1390750" y="490189"/>
                  <a:pt x="1390750" y="489396"/>
                  <a:pt x="1391685" y="488605"/>
                </a:cubicBezTo>
                <a:lnTo>
                  <a:pt x="1393552" y="490189"/>
                </a:lnTo>
                <a:cubicBezTo>
                  <a:pt x="1394488" y="490189"/>
                  <a:pt x="1394488" y="488605"/>
                  <a:pt x="1395423" y="488605"/>
                </a:cubicBezTo>
                <a:cubicBezTo>
                  <a:pt x="1396358" y="488605"/>
                  <a:pt x="1396358" y="489396"/>
                  <a:pt x="1397293" y="489396"/>
                </a:cubicBezTo>
                <a:cubicBezTo>
                  <a:pt x="1398225" y="489396"/>
                  <a:pt x="1398225" y="488605"/>
                  <a:pt x="1399161" y="487815"/>
                </a:cubicBezTo>
                <a:lnTo>
                  <a:pt x="1401031" y="489396"/>
                </a:lnTo>
                <a:lnTo>
                  <a:pt x="1399161" y="490980"/>
                </a:lnTo>
                <a:lnTo>
                  <a:pt x="1398225" y="492561"/>
                </a:lnTo>
                <a:cubicBezTo>
                  <a:pt x="1397293" y="492561"/>
                  <a:pt x="1395423" y="490980"/>
                  <a:pt x="1395423" y="491770"/>
                </a:cubicBezTo>
                <a:cubicBezTo>
                  <a:pt x="1395423" y="491770"/>
                  <a:pt x="1394488" y="492561"/>
                  <a:pt x="1394488" y="493351"/>
                </a:cubicBezTo>
                <a:cubicBezTo>
                  <a:pt x="1393552" y="494145"/>
                  <a:pt x="1392617" y="494145"/>
                  <a:pt x="1392617" y="494935"/>
                </a:cubicBezTo>
                <a:lnTo>
                  <a:pt x="1390750" y="496516"/>
                </a:lnTo>
                <a:lnTo>
                  <a:pt x="1392617" y="498100"/>
                </a:lnTo>
                <a:cubicBezTo>
                  <a:pt x="1393552" y="498100"/>
                  <a:pt x="1394488" y="496516"/>
                  <a:pt x="1394488" y="496516"/>
                </a:cubicBezTo>
                <a:cubicBezTo>
                  <a:pt x="1395423" y="496516"/>
                  <a:pt x="1396358" y="497306"/>
                  <a:pt x="1396358" y="497306"/>
                </a:cubicBezTo>
                <a:cubicBezTo>
                  <a:pt x="1397293" y="498100"/>
                  <a:pt x="1398225" y="498890"/>
                  <a:pt x="1399161" y="498890"/>
                </a:cubicBezTo>
                <a:cubicBezTo>
                  <a:pt x="1399161" y="498890"/>
                  <a:pt x="1400096" y="500471"/>
                  <a:pt x="1401031" y="500471"/>
                </a:cubicBezTo>
                <a:cubicBezTo>
                  <a:pt x="1401031" y="500471"/>
                  <a:pt x="1401967" y="498890"/>
                  <a:pt x="1402899" y="498890"/>
                </a:cubicBezTo>
                <a:cubicBezTo>
                  <a:pt x="1402899" y="498890"/>
                  <a:pt x="1403834" y="499681"/>
                  <a:pt x="1404769" y="499681"/>
                </a:cubicBezTo>
                <a:cubicBezTo>
                  <a:pt x="1404769" y="499681"/>
                  <a:pt x="1405704" y="498890"/>
                  <a:pt x="1405704" y="498100"/>
                </a:cubicBezTo>
                <a:cubicBezTo>
                  <a:pt x="1406640" y="497306"/>
                  <a:pt x="1407575" y="497306"/>
                  <a:pt x="1407575" y="496516"/>
                </a:cubicBezTo>
                <a:cubicBezTo>
                  <a:pt x="1408507" y="495725"/>
                  <a:pt x="1408507" y="494935"/>
                  <a:pt x="1409442" y="494935"/>
                </a:cubicBezTo>
                <a:cubicBezTo>
                  <a:pt x="1409442" y="494145"/>
                  <a:pt x="1410378" y="493351"/>
                  <a:pt x="1411313" y="492561"/>
                </a:cubicBezTo>
                <a:lnTo>
                  <a:pt x="1412248" y="490980"/>
                </a:lnTo>
                <a:cubicBezTo>
                  <a:pt x="1413180" y="490980"/>
                  <a:pt x="1413180" y="489396"/>
                  <a:pt x="1414116" y="489396"/>
                </a:cubicBezTo>
                <a:cubicBezTo>
                  <a:pt x="1414116" y="489396"/>
                  <a:pt x="1415986" y="490189"/>
                  <a:pt x="1415986" y="490980"/>
                </a:cubicBezTo>
                <a:cubicBezTo>
                  <a:pt x="1415986" y="490980"/>
                  <a:pt x="1415051" y="491770"/>
                  <a:pt x="1414116" y="492561"/>
                </a:cubicBezTo>
                <a:cubicBezTo>
                  <a:pt x="1414116" y="493351"/>
                  <a:pt x="1413180" y="493351"/>
                  <a:pt x="1413180" y="494145"/>
                </a:cubicBezTo>
                <a:cubicBezTo>
                  <a:pt x="1412248" y="494935"/>
                  <a:pt x="1412248" y="495725"/>
                  <a:pt x="1411313" y="495725"/>
                </a:cubicBezTo>
                <a:cubicBezTo>
                  <a:pt x="1412248" y="496516"/>
                  <a:pt x="1413180" y="496516"/>
                  <a:pt x="1413180" y="497306"/>
                </a:cubicBezTo>
                <a:cubicBezTo>
                  <a:pt x="1414116" y="497306"/>
                  <a:pt x="1415051" y="498890"/>
                  <a:pt x="1415986" y="498890"/>
                </a:cubicBezTo>
                <a:cubicBezTo>
                  <a:pt x="1415986" y="498890"/>
                  <a:pt x="1416921" y="497306"/>
                  <a:pt x="1416921" y="496516"/>
                </a:cubicBezTo>
                <a:cubicBezTo>
                  <a:pt x="1417853" y="496516"/>
                  <a:pt x="1418789" y="498100"/>
                  <a:pt x="1418789" y="498100"/>
                </a:cubicBezTo>
                <a:cubicBezTo>
                  <a:pt x="1419724" y="498100"/>
                  <a:pt x="1420659" y="496516"/>
                  <a:pt x="1420659" y="496516"/>
                </a:cubicBezTo>
                <a:cubicBezTo>
                  <a:pt x="1421594" y="496516"/>
                  <a:pt x="1422527" y="497306"/>
                  <a:pt x="1422527" y="498100"/>
                </a:cubicBezTo>
                <a:cubicBezTo>
                  <a:pt x="1423462" y="498100"/>
                  <a:pt x="1424397" y="498890"/>
                  <a:pt x="1425332" y="498890"/>
                </a:cubicBezTo>
                <a:cubicBezTo>
                  <a:pt x="1425332" y="498890"/>
                  <a:pt x="1426268" y="500471"/>
                  <a:pt x="1427203" y="500471"/>
                </a:cubicBezTo>
                <a:cubicBezTo>
                  <a:pt x="1427203" y="500471"/>
                  <a:pt x="1428135" y="498890"/>
                  <a:pt x="1429070" y="498890"/>
                </a:cubicBezTo>
                <a:cubicBezTo>
                  <a:pt x="1429070" y="498890"/>
                  <a:pt x="1430006" y="500471"/>
                  <a:pt x="1430941" y="500471"/>
                </a:cubicBezTo>
                <a:cubicBezTo>
                  <a:pt x="1430941" y="499681"/>
                  <a:pt x="1431876" y="498100"/>
                  <a:pt x="1432808" y="498100"/>
                </a:cubicBezTo>
                <a:cubicBezTo>
                  <a:pt x="1432808" y="498100"/>
                  <a:pt x="1433744" y="499681"/>
                  <a:pt x="1434679" y="499681"/>
                </a:cubicBezTo>
                <a:lnTo>
                  <a:pt x="1435614" y="498100"/>
                </a:lnTo>
                <a:cubicBezTo>
                  <a:pt x="1436549" y="498100"/>
                  <a:pt x="1437485" y="499681"/>
                  <a:pt x="1438417" y="498890"/>
                </a:cubicBezTo>
                <a:lnTo>
                  <a:pt x="1439352" y="497306"/>
                </a:lnTo>
                <a:cubicBezTo>
                  <a:pt x="1440287" y="497306"/>
                  <a:pt x="1441222" y="498890"/>
                  <a:pt x="1442158" y="498890"/>
                </a:cubicBezTo>
                <a:lnTo>
                  <a:pt x="1443090" y="497306"/>
                </a:lnTo>
                <a:cubicBezTo>
                  <a:pt x="1443090" y="496516"/>
                  <a:pt x="1441222" y="496516"/>
                  <a:pt x="1441222" y="495725"/>
                </a:cubicBezTo>
                <a:lnTo>
                  <a:pt x="1443090" y="494145"/>
                </a:lnTo>
                <a:cubicBezTo>
                  <a:pt x="1443090" y="494145"/>
                  <a:pt x="1444960" y="495725"/>
                  <a:pt x="1444960" y="494935"/>
                </a:cubicBezTo>
                <a:cubicBezTo>
                  <a:pt x="1445896" y="494935"/>
                  <a:pt x="1445896" y="493351"/>
                  <a:pt x="1446831" y="493351"/>
                </a:cubicBezTo>
                <a:cubicBezTo>
                  <a:pt x="1446831" y="494145"/>
                  <a:pt x="1448698" y="494145"/>
                  <a:pt x="1448698" y="494935"/>
                </a:cubicBezTo>
                <a:lnTo>
                  <a:pt x="1446831" y="496516"/>
                </a:lnTo>
                <a:cubicBezTo>
                  <a:pt x="1446831" y="497306"/>
                  <a:pt x="1445896" y="498100"/>
                  <a:pt x="1445896" y="498100"/>
                </a:cubicBezTo>
                <a:cubicBezTo>
                  <a:pt x="1444960" y="498890"/>
                  <a:pt x="1444025" y="499681"/>
                  <a:pt x="1444025" y="500471"/>
                </a:cubicBezTo>
                <a:lnTo>
                  <a:pt x="1445896" y="501261"/>
                </a:lnTo>
                <a:cubicBezTo>
                  <a:pt x="1445896" y="502052"/>
                  <a:pt x="1444025" y="502845"/>
                  <a:pt x="1444025" y="503636"/>
                </a:cubicBezTo>
                <a:lnTo>
                  <a:pt x="1446831" y="504426"/>
                </a:lnTo>
                <a:cubicBezTo>
                  <a:pt x="1445896" y="505217"/>
                  <a:pt x="1444960" y="506007"/>
                  <a:pt x="1444960" y="506797"/>
                </a:cubicBezTo>
                <a:cubicBezTo>
                  <a:pt x="1444025" y="506797"/>
                  <a:pt x="1444025" y="507591"/>
                  <a:pt x="1443090" y="508381"/>
                </a:cubicBezTo>
                <a:lnTo>
                  <a:pt x="1442158" y="509962"/>
                </a:lnTo>
                <a:cubicBezTo>
                  <a:pt x="1442158" y="509962"/>
                  <a:pt x="1443090" y="511546"/>
                  <a:pt x="1444025" y="511546"/>
                </a:cubicBezTo>
                <a:cubicBezTo>
                  <a:pt x="1444025" y="511546"/>
                  <a:pt x="1444960" y="509962"/>
                  <a:pt x="1444960" y="509172"/>
                </a:cubicBezTo>
                <a:cubicBezTo>
                  <a:pt x="1445896" y="509172"/>
                  <a:pt x="1447763" y="510753"/>
                  <a:pt x="1447763" y="510753"/>
                </a:cubicBezTo>
                <a:lnTo>
                  <a:pt x="1448698" y="509172"/>
                </a:lnTo>
                <a:cubicBezTo>
                  <a:pt x="1448698" y="508381"/>
                  <a:pt x="1446831" y="508381"/>
                  <a:pt x="1446831" y="507591"/>
                </a:cubicBezTo>
                <a:cubicBezTo>
                  <a:pt x="1446831" y="507591"/>
                  <a:pt x="1448698" y="506797"/>
                  <a:pt x="1448698" y="506007"/>
                </a:cubicBezTo>
                <a:cubicBezTo>
                  <a:pt x="1448698" y="505217"/>
                  <a:pt x="1446831" y="505217"/>
                  <a:pt x="1446831" y="504426"/>
                </a:cubicBezTo>
                <a:cubicBezTo>
                  <a:pt x="1446831" y="504426"/>
                  <a:pt x="1447763" y="503636"/>
                  <a:pt x="1447763" y="502845"/>
                </a:cubicBezTo>
                <a:cubicBezTo>
                  <a:pt x="1447763" y="502845"/>
                  <a:pt x="1445896" y="502052"/>
                  <a:pt x="1445896" y="501261"/>
                </a:cubicBezTo>
                <a:cubicBezTo>
                  <a:pt x="1445896" y="501261"/>
                  <a:pt x="1446831" y="500471"/>
                  <a:pt x="1447763" y="499681"/>
                </a:cubicBezTo>
                <a:lnTo>
                  <a:pt x="1448698" y="498100"/>
                </a:lnTo>
                <a:cubicBezTo>
                  <a:pt x="1449634" y="498100"/>
                  <a:pt x="1451504" y="498890"/>
                  <a:pt x="1451504" y="499681"/>
                </a:cubicBezTo>
                <a:cubicBezTo>
                  <a:pt x="1451504" y="499681"/>
                  <a:pt x="1452436" y="500471"/>
                  <a:pt x="1453371" y="500471"/>
                </a:cubicBezTo>
                <a:lnTo>
                  <a:pt x="1455242" y="502052"/>
                </a:lnTo>
                <a:cubicBezTo>
                  <a:pt x="1456177" y="502052"/>
                  <a:pt x="1457113" y="500471"/>
                  <a:pt x="1457113" y="500471"/>
                </a:cubicBezTo>
                <a:cubicBezTo>
                  <a:pt x="1457113" y="499681"/>
                  <a:pt x="1458045" y="498890"/>
                  <a:pt x="1458980" y="498890"/>
                </a:cubicBezTo>
                <a:cubicBezTo>
                  <a:pt x="1458980" y="498100"/>
                  <a:pt x="1460850" y="499681"/>
                  <a:pt x="1460850" y="499681"/>
                </a:cubicBezTo>
                <a:lnTo>
                  <a:pt x="1462718" y="501261"/>
                </a:lnTo>
                <a:lnTo>
                  <a:pt x="1464588" y="499681"/>
                </a:lnTo>
                <a:lnTo>
                  <a:pt x="1465524" y="497306"/>
                </a:lnTo>
                <a:cubicBezTo>
                  <a:pt x="1466459" y="498100"/>
                  <a:pt x="1467394" y="498890"/>
                  <a:pt x="1468326" y="498890"/>
                </a:cubicBezTo>
                <a:cubicBezTo>
                  <a:pt x="1468326" y="499681"/>
                  <a:pt x="1469262" y="499681"/>
                  <a:pt x="1470197" y="500471"/>
                </a:cubicBezTo>
                <a:cubicBezTo>
                  <a:pt x="1470197" y="500471"/>
                  <a:pt x="1472067" y="501261"/>
                  <a:pt x="1472067" y="502052"/>
                </a:cubicBezTo>
                <a:cubicBezTo>
                  <a:pt x="1472067" y="502052"/>
                  <a:pt x="1471132" y="503636"/>
                  <a:pt x="1470197" y="503636"/>
                </a:cubicBezTo>
                <a:cubicBezTo>
                  <a:pt x="1471132" y="503636"/>
                  <a:pt x="1472067" y="505217"/>
                  <a:pt x="1472999" y="505217"/>
                </a:cubicBezTo>
                <a:cubicBezTo>
                  <a:pt x="1472999" y="504426"/>
                  <a:pt x="1473935" y="503636"/>
                  <a:pt x="1473935" y="502845"/>
                </a:cubicBezTo>
                <a:cubicBezTo>
                  <a:pt x="1474870" y="502845"/>
                  <a:pt x="1474870" y="502052"/>
                  <a:pt x="1475805" y="501261"/>
                </a:cubicBezTo>
                <a:cubicBezTo>
                  <a:pt x="1476737" y="500471"/>
                  <a:pt x="1476737" y="500471"/>
                  <a:pt x="1477673" y="499681"/>
                </a:cubicBezTo>
                <a:cubicBezTo>
                  <a:pt x="1477673" y="498890"/>
                  <a:pt x="1478608" y="498100"/>
                  <a:pt x="1479543" y="498100"/>
                </a:cubicBezTo>
                <a:cubicBezTo>
                  <a:pt x="1479543" y="498100"/>
                  <a:pt x="1480478" y="498890"/>
                  <a:pt x="1481414" y="498890"/>
                </a:cubicBezTo>
                <a:lnTo>
                  <a:pt x="1483281" y="500471"/>
                </a:lnTo>
                <a:lnTo>
                  <a:pt x="1481414" y="502052"/>
                </a:lnTo>
                <a:cubicBezTo>
                  <a:pt x="1482346" y="502052"/>
                  <a:pt x="1483281" y="503636"/>
                  <a:pt x="1484216" y="503636"/>
                </a:cubicBezTo>
                <a:lnTo>
                  <a:pt x="1485152" y="502052"/>
                </a:lnTo>
                <a:cubicBezTo>
                  <a:pt x="1486087" y="501261"/>
                  <a:pt x="1486087" y="500471"/>
                  <a:pt x="1487019" y="499681"/>
                </a:cubicBezTo>
                <a:cubicBezTo>
                  <a:pt x="1487019" y="499681"/>
                  <a:pt x="1487954" y="498100"/>
                  <a:pt x="1488890" y="498100"/>
                </a:cubicBezTo>
                <a:lnTo>
                  <a:pt x="1490760" y="499681"/>
                </a:lnTo>
                <a:lnTo>
                  <a:pt x="1492627" y="498100"/>
                </a:lnTo>
                <a:lnTo>
                  <a:pt x="1494498" y="498890"/>
                </a:lnTo>
                <a:cubicBezTo>
                  <a:pt x="1494498" y="499681"/>
                  <a:pt x="1492627" y="500471"/>
                  <a:pt x="1492627" y="501261"/>
                </a:cubicBezTo>
                <a:lnTo>
                  <a:pt x="1494498" y="502052"/>
                </a:lnTo>
                <a:cubicBezTo>
                  <a:pt x="1494498" y="502845"/>
                  <a:pt x="1492627" y="503636"/>
                  <a:pt x="1493563" y="504426"/>
                </a:cubicBezTo>
                <a:cubicBezTo>
                  <a:pt x="1493563" y="504426"/>
                  <a:pt x="1494498" y="505217"/>
                  <a:pt x="1495433" y="505217"/>
                </a:cubicBezTo>
                <a:cubicBezTo>
                  <a:pt x="1495433" y="505217"/>
                  <a:pt x="1496368" y="503636"/>
                  <a:pt x="1497304" y="503636"/>
                </a:cubicBezTo>
                <a:cubicBezTo>
                  <a:pt x="1497304" y="503636"/>
                  <a:pt x="1498236" y="505217"/>
                  <a:pt x="1499171" y="505217"/>
                </a:cubicBezTo>
                <a:cubicBezTo>
                  <a:pt x="1499171" y="504426"/>
                  <a:pt x="1500106" y="503636"/>
                  <a:pt x="1500106" y="503636"/>
                </a:cubicBezTo>
                <a:cubicBezTo>
                  <a:pt x="1501042" y="502845"/>
                  <a:pt x="1501974" y="501261"/>
                  <a:pt x="1501974" y="501261"/>
                </a:cubicBezTo>
                <a:cubicBezTo>
                  <a:pt x="1502909" y="501261"/>
                  <a:pt x="1503844" y="502845"/>
                  <a:pt x="1503844" y="502845"/>
                </a:cubicBezTo>
                <a:cubicBezTo>
                  <a:pt x="1504780" y="503636"/>
                  <a:pt x="1505715" y="503636"/>
                  <a:pt x="1506647" y="504426"/>
                </a:cubicBezTo>
                <a:lnTo>
                  <a:pt x="1508517" y="505217"/>
                </a:lnTo>
                <a:cubicBezTo>
                  <a:pt x="1508517" y="505217"/>
                  <a:pt x="1509453" y="504426"/>
                  <a:pt x="1510388" y="503636"/>
                </a:cubicBezTo>
                <a:cubicBezTo>
                  <a:pt x="1510388" y="502845"/>
                  <a:pt x="1511323" y="502845"/>
                  <a:pt x="1511323" y="502052"/>
                </a:cubicBezTo>
                <a:cubicBezTo>
                  <a:pt x="1512255" y="501261"/>
                  <a:pt x="1512255" y="500471"/>
                  <a:pt x="1513191" y="500471"/>
                </a:cubicBezTo>
                <a:cubicBezTo>
                  <a:pt x="1514126" y="499681"/>
                  <a:pt x="1514126" y="498890"/>
                  <a:pt x="1515061" y="498100"/>
                </a:cubicBezTo>
                <a:lnTo>
                  <a:pt x="1515996" y="496516"/>
                </a:lnTo>
                <a:cubicBezTo>
                  <a:pt x="1516929" y="496516"/>
                  <a:pt x="1517864" y="498100"/>
                  <a:pt x="1518799" y="498100"/>
                </a:cubicBezTo>
                <a:cubicBezTo>
                  <a:pt x="1518799" y="498890"/>
                  <a:pt x="1519734" y="498890"/>
                  <a:pt x="1520670" y="499681"/>
                </a:cubicBezTo>
                <a:lnTo>
                  <a:pt x="1522537" y="500471"/>
                </a:lnTo>
                <a:cubicBezTo>
                  <a:pt x="1523472" y="500471"/>
                  <a:pt x="1524408" y="502052"/>
                  <a:pt x="1524408" y="502052"/>
                </a:cubicBezTo>
                <a:cubicBezTo>
                  <a:pt x="1525343" y="502052"/>
                  <a:pt x="1526278" y="500471"/>
                  <a:pt x="1526278" y="500471"/>
                </a:cubicBezTo>
                <a:cubicBezTo>
                  <a:pt x="1526278" y="499681"/>
                  <a:pt x="1527210" y="498890"/>
                  <a:pt x="1528145" y="498890"/>
                </a:cubicBezTo>
                <a:cubicBezTo>
                  <a:pt x="1528145" y="498100"/>
                  <a:pt x="1529081" y="499681"/>
                  <a:pt x="1530016" y="499681"/>
                </a:cubicBezTo>
                <a:cubicBezTo>
                  <a:pt x="1530951" y="499681"/>
                  <a:pt x="1530951" y="498100"/>
                  <a:pt x="1531883" y="498100"/>
                </a:cubicBezTo>
                <a:cubicBezTo>
                  <a:pt x="1531883" y="498100"/>
                  <a:pt x="1532819" y="499681"/>
                  <a:pt x="1533754" y="499681"/>
                </a:cubicBezTo>
                <a:cubicBezTo>
                  <a:pt x="1533754" y="499681"/>
                  <a:pt x="1534689" y="498100"/>
                  <a:pt x="1535624" y="498100"/>
                </a:cubicBezTo>
                <a:cubicBezTo>
                  <a:pt x="1535624" y="497306"/>
                  <a:pt x="1536557" y="495725"/>
                  <a:pt x="1536557" y="495725"/>
                </a:cubicBezTo>
                <a:cubicBezTo>
                  <a:pt x="1537492" y="495725"/>
                  <a:pt x="1538427" y="497306"/>
                  <a:pt x="1539362" y="497306"/>
                </a:cubicBezTo>
                <a:lnTo>
                  <a:pt x="1540298" y="495725"/>
                </a:lnTo>
                <a:cubicBezTo>
                  <a:pt x="1541079" y="495725"/>
                  <a:pt x="1541853" y="496818"/>
                  <a:pt x="1542089" y="496714"/>
                </a:cubicBezTo>
                <a:cubicBezTo>
                  <a:pt x="1541957" y="497438"/>
                  <a:pt x="1541233" y="498163"/>
                  <a:pt x="1541233" y="498890"/>
                </a:cubicBezTo>
                <a:cubicBezTo>
                  <a:pt x="1540298" y="498890"/>
                  <a:pt x="1540298" y="499681"/>
                  <a:pt x="1539362" y="500471"/>
                </a:cubicBezTo>
                <a:cubicBezTo>
                  <a:pt x="1539362" y="501261"/>
                  <a:pt x="1538427" y="501261"/>
                  <a:pt x="1537492" y="502052"/>
                </a:cubicBezTo>
                <a:cubicBezTo>
                  <a:pt x="1537492" y="502845"/>
                  <a:pt x="1536557" y="503636"/>
                  <a:pt x="1536557" y="503636"/>
                </a:cubicBezTo>
                <a:cubicBezTo>
                  <a:pt x="1535624" y="503636"/>
                  <a:pt x="1534689" y="502845"/>
                  <a:pt x="1533754" y="502845"/>
                </a:cubicBezTo>
                <a:lnTo>
                  <a:pt x="1531883" y="501261"/>
                </a:lnTo>
                <a:cubicBezTo>
                  <a:pt x="1531883" y="502052"/>
                  <a:pt x="1530951" y="502845"/>
                  <a:pt x="1530016" y="502845"/>
                </a:cubicBezTo>
                <a:lnTo>
                  <a:pt x="1529081" y="504426"/>
                </a:lnTo>
                <a:cubicBezTo>
                  <a:pt x="1529081" y="505217"/>
                  <a:pt x="1530951" y="506007"/>
                  <a:pt x="1530951" y="506007"/>
                </a:cubicBezTo>
                <a:cubicBezTo>
                  <a:pt x="1530951" y="506797"/>
                  <a:pt x="1530016" y="507591"/>
                  <a:pt x="1529081" y="507591"/>
                </a:cubicBezTo>
                <a:cubicBezTo>
                  <a:pt x="1529081" y="508381"/>
                  <a:pt x="1528145" y="509172"/>
                  <a:pt x="1528145" y="509962"/>
                </a:cubicBezTo>
                <a:cubicBezTo>
                  <a:pt x="1527210" y="509962"/>
                  <a:pt x="1526278" y="510753"/>
                  <a:pt x="1526278" y="511546"/>
                </a:cubicBezTo>
                <a:cubicBezTo>
                  <a:pt x="1527210" y="512337"/>
                  <a:pt x="1529081" y="513127"/>
                  <a:pt x="1530016" y="513917"/>
                </a:cubicBezTo>
                <a:cubicBezTo>
                  <a:pt x="1530951" y="514708"/>
                  <a:pt x="1531883" y="514708"/>
                  <a:pt x="1532819" y="515498"/>
                </a:cubicBezTo>
                <a:cubicBezTo>
                  <a:pt x="1532819" y="514708"/>
                  <a:pt x="1533754" y="513917"/>
                  <a:pt x="1533754" y="513917"/>
                </a:cubicBezTo>
                <a:cubicBezTo>
                  <a:pt x="1533754" y="513127"/>
                  <a:pt x="1531883" y="513127"/>
                  <a:pt x="1531883" y="512337"/>
                </a:cubicBezTo>
                <a:cubicBezTo>
                  <a:pt x="1531883" y="511546"/>
                  <a:pt x="1533754" y="510753"/>
                  <a:pt x="1533754" y="510753"/>
                </a:cubicBezTo>
                <a:lnTo>
                  <a:pt x="1531883" y="509172"/>
                </a:lnTo>
                <a:lnTo>
                  <a:pt x="1532819" y="507591"/>
                </a:lnTo>
                <a:cubicBezTo>
                  <a:pt x="1533754" y="507591"/>
                  <a:pt x="1534689" y="508381"/>
                  <a:pt x="1534689" y="509172"/>
                </a:cubicBezTo>
                <a:cubicBezTo>
                  <a:pt x="1535624" y="509172"/>
                  <a:pt x="1536557" y="509962"/>
                  <a:pt x="1537492" y="509962"/>
                </a:cubicBezTo>
                <a:lnTo>
                  <a:pt x="1538427" y="508381"/>
                </a:lnTo>
                <a:cubicBezTo>
                  <a:pt x="1539362" y="508381"/>
                  <a:pt x="1540298" y="509962"/>
                  <a:pt x="1541233" y="509962"/>
                </a:cubicBezTo>
                <a:lnTo>
                  <a:pt x="1542165" y="508381"/>
                </a:lnTo>
                <a:cubicBezTo>
                  <a:pt x="1543100" y="507591"/>
                  <a:pt x="1544036" y="506007"/>
                  <a:pt x="1544036" y="506007"/>
                </a:cubicBezTo>
                <a:lnTo>
                  <a:pt x="1545906" y="507591"/>
                </a:lnTo>
                <a:cubicBezTo>
                  <a:pt x="1546838" y="507591"/>
                  <a:pt x="1547773" y="506007"/>
                  <a:pt x="1547773" y="506007"/>
                </a:cubicBezTo>
                <a:cubicBezTo>
                  <a:pt x="1548709" y="505217"/>
                  <a:pt x="1548709" y="504426"/>
                  <a:pt x="1549644" y="504426"/>
                </a:cubicBezTo>
                <a:cubicBezTo>
                  <a:pt x="1549644" y="503636"/>
                  <a:pt x="1550579" y="502845"/>
                  <a:pt x="1550579" y="502052"/>
                </a:cubicBezTo>
                <a:cubicBezTo>
                  <a:pt x="1551514" y="502052"/>
                  <a:pt x="1552447" y="500471"/>
                  <a:pt x="1552447" y="500471"/>
                </a:cubicBezTo>
                <a:cubicBezTo>
                  <a:pt x="1553382" y="500471"/>
                  <a:pt x="1554317" y="502052"/>
                  <a:pt x="1554317" y="502052"/>
                </a:cubicBezTo>
                <a:cubicBezTo>
                  <a:pt x="1555252" y="502052"/>
                  <a:pt x="1555252" y="500471"/>
                  <a:pt x="1556188" y="500471"/>
                </a:cubicBezTo>
                <a:cubicBezTo>
                  <a:pt x="1556188" y="499681"/>
                  <a:pt x="1558055" y="501261"/>
                  <a:pt x="1558055" y="501261"/>
                </a:cubicBezTo>
                <a:cubicBezTo>
                  <a:pt x="1558990" y="501261"/>
                  <a:pt x="1559926" y="502845"/>
                  <a:pt x="1560861" y="502845"/>
                </a:cubicBezTo>
                <a:lnTo>
                  <a:pt x="1558990" y="504426"/>
                </a:lnTo>
                <a:cubicBezTo>
                  <a:pt x="1558055" y="505217"/>
                  <a:pt x="1558055" y="506007"/>
                  <a:pt x="1557120" y="506007"/>
                </a:cubicBezTo>
                <a:cubicBezTo>
                  <a:pt x="1557120" y="506797"/>
                  <a:pt x="1556188" y="507591"/>
                  <a:pt x="1555252" y="508381"/>
                </a:cubicBezTo>
                <a:cubicBezTo>
                  <a:pt x="1556188" y="508381"/>
                  <a:pt x="1557120" y="509172"/>
                  <a:pt x="1558055" y="509172"/>
                </a:cubicBezTo>
                <a:lnTo>
                  <a:pt x="1558990" y="507591"/>
                </a:lnTo>
                <a:cubicBezTo>
                  <a:pt x="1559926" y="507591"/>
                  <a:pt x="1560861" y="509172"/>
                  <a:pt x="1561793" y="509172"/>
                </a:cubicBezTo>
                <a:lnTo>
                  <a:pt x="1562728" y="507591"/>
                </a:lnTo>
                <a:cubicBezTo>
                  <a:pt x="1563663" y="506797"/>
                  <a:pt x="1563663" y="506007"/>
                  <a:pt x="1564599" y="505217"/>
                </a:cubicBezTo>
                <a:cubicBezTo>
                  <a:pt x="1565534" y="505217"/>
                  <a:pt x="1565534" y="504426"/>
                  <a:pt x="1566466" y="503636"/>
                </a:cubicBezTo>
                <a:cubicBezTo>
                  <a:pt x="1566466" y="504426"/>
                  <a:pt x="1567401" y="504426"/>
                  <a:pt x="1568337" y="505217"/>
                </a:cubicBezTo>
                <a:lnTo>
                  <a:pt x="1570207" y="506797"/>
                </a:lnTo>
                <a:cubicBezTo>
                  <a:pt x="1571142" y="506007"/>
                  <a:pt x="1571142" y="505217"/>
                  <a:pt x="1572075" y="504426"/>
                </a:cubicBezTo>
                <a:cubicBezTo>
                  <a:pt x="1572075" y="505217"/>
                  <a:pt x="1573945" y="506007"/>
                  <a:pt x="1573945" y="506007"/>
                </a:cubicBezTo>
                <a:cubicBezTo>
                  <a:pt x="1573945" y="506797"/>
                  <a:pt x="1572075" y="507591"/>
                  <a:pt x="1572075" y="507591"/>
                </a:cubicBezTo>
                <a:cubicBezTo>
                  <a:pt x="1572075" y="508381"/>
                  <a:pt x="1574880" y="508381"/>
                  <a:pt x="1574880" y="509172"/>
                </a:cubicBezTo>
                <a:cubicBezTo>
                  <a:pt x="1574880" y="508381"/>
                  <a:pt x="1575816" y="507591"/>
                  <a:pt x="1575816" y="507591"/>
                </a:cubicBezTo>
                <a:cubicBezTo>
                  <a:pt x="1576748" y="506797"/>
                  <a:pt x="1577683" y="506007"/>
                  <a:pt x="1577683" y="505217"/>
                </a:cubicBezTo>
                <a:lnTo>
                  <a:pt x="1575816" y="504426"/>
                </a:lnTo>
                <a:cubicBezTo>
                  <a:pt x="1575816" y="503636"/>
                  <a:pt x="1576748" y="502845"/>
                  <a:pt x="1576748" y="502845"/>
                </a:cubicBezTo>
                <a:cubicBezTo>
                  <a:pt x="1577683" y="502052"/>
                  <a:pt x="1578618" y="503636"/>
                  <a:pt x="1579554" y="503636"/>
                </a:cubicBezTo>
                <a:cubicBezTo>
                  <a:pt x="1580489" y="502845"/>
                  <a:pt x="1581424" y="501261"/>
                  <a:pt x="1582356" y="500471"/>
                </a:cubicBezTo>
                <a:cubicBezTo>
                  <a:pt x="1584227" y="501261"/>
                  <a:pt x="1585162" y="502052"/>
                  <a:pt x="1587029" y="502845"/>
                </a:cubicBezTo>
                <a:cubicBezTo>
                  <a:pt x="1585162" y="504426"/>
                  <a:pt x="1584227" y="505217"/>
                  <a:pt x="1583291" y="506797"/>
                </a:cubicBezTo>
                <a:cubicBezTo>
                  <a:pt x="1583291" y="506797"/>
                  <a:pt x="1582356" y="505217"/>
                  <a:pt x="1581424" y="505217"/>
                </a:cubicBezTo>
                <a:lnTo>
                  <a:pt x="1579554" y="506797"/>
                </a:lnTo>
                <a:lnTo>
                  <a:pt x="1581424" y="508381"/>
                </a:lnTo>
                <a:cubicBezTo>
                  <a:pt x="1582356" y="508381"/>
                  <a:pt x="1580489" y="509962"/>
                  <a:pt x="1580489" y="509962"/>
                </a:cubicBezTo>
                <a:cubicBezTo>
                  <a:pt x="1580489" y="510753"/>
                  <a:pt x="1582356" y="510753"/>
                  <a:pt x="1582356" y="511546"/>
                </a:cubicBezTo>
                <a:cubicBezTo>
                  <a:pt x="1583291" y="509962"/>
                  <a:pt x="1584227" y="509172"/>
                  <a:pt x="1585162" y="507591"/>
                </a:cubicBezTo>
                <a:cubicBezTo>
                  <a:pt x="1586097" y="507591"/>
                  <a:pt x="1586097" y="506797"/>
                  <a:pt x="1587029" y="506007"/>
                </a:cubicBezTo>
                <a:lnTo>
                  <a:pt x="1588900" y="507591"/>
                </a:lnTo>
                <a:cubicBezTo>
                  <a:pt x="1589835" y="507591"/>
                  <a:pt x="1590767" y="506007"/>
                  <a:pt x="1590767" y="506007"/>
                </a:cubicBezTo>
                <a:cubicBezTo>
                  <a:pt x="1590767" y="505217"/>
                  <a:pt x="1591703" y="503636"/>
                  <a:pt x="1592638" y="503636"/>
                </a:cubicBezTo>
                <a:lnTo>
                  <a:pt x="1594508" y="505217"/>
                </a:lnTo>
                <a:lnTo>
                  <a:pt x="1596376" y="506797"/>
                </a:lnTo>
                <a:lnTo>
                  <a:pt x="1598246" y="505217"/>
                </a:lnTo>
                <a:cubicBezTo>
                  <a:pt x="1598246" y="504426"/>
                  <a:pt x="1596376" y="503636"/>
                  <a:pt x="1596376" y="503636"/>
                </a:cubicBezTo>
                <a:cubicBezTo>
                  <a:pt x="1596376" y="502845"/>
                  <a:pt x="1597311" y="502052"/>
                  <a:pt x="1597311" y="502052"/>
                </a:cubicBezTo>
                <a:cubicBezTo>
                  <a:pt x="1598246" y="501261"/>
                  <a:pt x="1598246" y="500471"/>
                  <a:pt x="1599182" y="499681"/>
                </a:cubicBezTo>
                <a:lnTo>
                  <a:pt x="1601049" y="501261"/>
                </a:lnTo>
                <a:cubicBezTo>
                  <a:pt x="1601984" y="501261"/>
                  <a:pt x="1602919" y="499681"/>
                  <a:pt x="1602919" y="499681"/>
                </a:cubicBezTo>
                <a:cubicBezTo>
                  <a:pt x="1602919" y="498890"/>
                  <a:pt x="1604790" y="498100"/>
                  <a:pt x="1604790" y="498100"/>
                </a:cubicBezTo>
                <a:lnTo>
                  <a:pt x="1606657" y="498890"/>
                </a:lnTo>
                <a:cubicBezTo>
                  <a:pt x="1606657" y="499681"/>
                  <a:pt x="1604790" y="500471"/>
                  <a:pt x="1604790" y="501261"/>
                </a:cubicBezTo>
                <a:cubicBezTo>
                  <a:pt x="1604790" y="501261"/>
                  <a:pt x="1606657" y="502052"/>
                  <a:pt x="1607593" y="502052"/>
                </a:cubicBezTo>
                <a:cubicBezTo>
                  <a:pt x="1607593" y="502845"/>
                  <a:pt x="1608528" y="502845"/>
                  <a:pt x="1609463" y="503636"/>
                </a:cubicBezTo>
                <a:cubicBezTo>
                  <a:pt x="1609463" y="502845"/>
                  <a:pt x="1611334" y="502052"/>
                  <a:pt x="1610398" y="502052"/>
                </a:cubicBezTo>
                <a:cubicBezTo>
                  <a:pt x="1610398" y="501261"/>
                  <a:pt x="1608528" y="501261"/>
                  <a:pt x="1608528" y="500471"/>
                </a:cubicBezTo>
                <a:lnTo>
                  <a:pt x="1610398" y="498890"/>
                </a:lnTo>
                <a:cubicBezTo>
                  <a:pt x="1610398" y="498890"/>
                  <a:pt x="1612266" y="500471"/>
                  <a:pt x="1612266" y="499681"/>
                </a:cubicBezTo>
                <a:cubicBezTo>
                  <a:pt x="1613201" y="499681"/>
                  <a:pt x="1613201" y="498100"/>
                  <a:pt x="1614136" y="498100"/>
                </a:cubicBezTo>
                <a:cubicBezTo>
                  <a:pt x="1613201" y="498100"/>
                  <a:pt x="1612266" y="496516"/>
                  <a:pt x="1612266" y="497306"/>
                </a:cubicBezTo>
                <a:cubicBezTo>
                  <a:pt x="1612266" y="496516"/>
                  <a:pt x="1613201" y="494935"/>
                  <a:pt x="1613201" y="494935"/>
                </a:cubicBezTo>
                <a:cubicBezTo>
                  <a:pt x="1614136" y="494935"/>
                  <a:pt x="1615072" y="496516"/>
                  <a:pt x="1616007" y="496516"/>
                </a:cubicBezTo>
                <a:cubicBezTo>
                  <a:pt x="1616007" y="496516"/>
                  <a:pt x="1617874" y="497306"/>
                  <a:pt x="1617874" y="498100"/>
                </a:cubicBezTo>
                <a:cubicBezTo>
                  <a:pt x="1617874" y="498100"/>
                  <a:pt x="1616007" y="498890"/>
                  <a:pt x="1616007" y="499681"/>
                </a:cubicBezTo>
                <a:cubicBezTo>
                  <a:pt x="1616007" y="500471"/>
                  <a:pt x="1617874" y="500471"/>
                  <a:pt x="1617874" y="501261"/>
                </a:cubicBezTo>
                <a:cubicBezTo>
                  <a:pt x="1617874" y="501261"/>
                  <a:pt x="1616007" y="502052"/>
                  <a:pt x="1616939" y="502845"/>
                </a:cubicBezTo>
                <a:cubicBezTo>
                  <a:pt x="1616939" y="503636"/>
                  <a:pt x="1617874" y="503636"/>
                  <a:pt x="1618810" y="504426"/>
                </a:cubicBezTo>
                <a:cubicBezTo>
                  <a:pt x="1619745" y="502845"/>
                  <a:pt x="1620677" y="502052"/>
                  <a:pt x="1621612" y="500471"/>
                </a:cubicBezTo>
                <a:cubicBezTo>
                  <a:pt x="1622547" y="499681"/>
                  <a:pt x="1623483" y="499681"/>
                  <a:pt x="1623483" y="498890"/>
                </a:cubicBezTo>
                <a:cubicBezTo>
                  <a:pt x="1623483" y="498890"/>
                  <a:pt x="1621612" y="498100"/>
                  <a:pt x="1621612" y="497306"/>
                </a:cubicBezTo>
                <a:lnTo>
                  <a:pt x="1622547" y="495725"/>
                </a:lnTo>
                <a:cubicBezTo>
                  <a:pt x="1623483" y="494935"/>
                  <a:pt x="1624418" y="494145"/>
                  <a:pt x="1624418" y="494145"/>
                </a:cubicBezTo>
                <a:cubicBezTo>
                  <a:pt x="1627221" y="495725"/>
                  <a:pt x="1630026" y="497306"/>
                  <a:pt x="1632829" y="499681"/>
                </a:cubicBezTo>
                <a:cubicBezTo>
                  <a:pt x="1631894" y="499681"/>
                  <a:pt x="1631894" y="501261"/>
                  <a:pt x="1630959" y="501261"/>
                </a:cubicBezTo>
                <a:cubicBezTo>
                  <a:pt x="1630959" y="501261"/>
                  <a:pt x="1630026" y="499681"/>
                  <a:pt x="1629091" y="499681"/>
                </a:cubicBezTo>
                <a:cubicBezTo>
                  <a:pt x="1629091" y="499681"/>
                  <a:pt x="1628156" y="501261"/>
                  <a:pt x="1627221" y="501261"/>
                </a:cubicBezTo>
                <a:cubicBezTo>
                  <a:pt x="1627221" y="502052"/>
                  <a:pt x="1626285" y="502845"/>
                  <a:pt x="1626285" y="503636"/>
                </a:cubicBezTo>
                <a:cubicBezTo>
                  <a:pt x="1625353" y="503636"/>
                  <a:pt x="1625353" y="504426"/>
                  <a:pt x="1624418" y="505217"/>
                </a:cubicBezTo>
                <a:cubicBezTo>
                  <a:pt x="1624418" y="505217"/>
                  <a:pt x="1622547" y="506007"/>
                  <a:pt x="1622547" y="506797"/>
                </a:cubicBezTo>
                <a:cubicBezTo>
                  <a:pt x="1622547" y="506797"/>
                  <a:pt x="1624418" y="507591"/>
                  <a:pt x="1625353" y="508381"/>
                </a:cubicBezTo>
                <a:cubicBezTo>
                  <a:pt x="1625353" y="507591"/>
                  <a:pt x="1626285" y="506797"/>
                  <a:pt x="1626285" y="506007"/>
                </a:cubicBezTo>
                <a:lnTo>
                  <a:pt x="1628156" y="504426"/>
                </a:lnTo>
                <a:lnTo>
                  <a:pt x="1630026" y="506007"/>
                </a:lnTo>
                <a:lnTo>
                  <a:pt x="1628156" y="507591"/>
                </a:lnTo>
                <a:cubicBezTo>
                  <a:pt x="1629091" y="507591"/>
                  <a:pt x="1630026" y="509172"/>
                  <a:pt x="1630959" y="509172"/>
                </a:cubicBezTo>
                <a:lnTo>
                  <a:pt x="1631894" y="507591"/>
                </a:lnTo>
                <a:cubicBezTo>
                  <a:pt x="1632829" y="507591"/>
                  <a:pt x="1633764" y="508381"/>
                  <a:pt x="1634700" y="508381"/>
                </a:cubicBezTo>
                <a:cubicBezTo>
                  <a:pt x="1634700" y="508381"/>
                  <a:pt x="1635635" y="509962"/>
                  <a:pt x="1636567" y="509962"/>
                </a:cubicBezTo>
                <a:cubicBezTo>
                  <a:pt x="1636567" y="509962"/>
                  <a:pt x="1637502" y="508381"/>
                  <a:pt x="1638437" y="508381"/>
                </a:cubicBezTo>
                <a:cubicBezTo>
                  <a:pt x="1638437" y="508381"/>
                  <a:pt x="1639373" y="509962"/>
                  <a:pt x="1640308" y="509962"/>
                </a:cubicBezTo>
                <a:cubicBezTo>
                  <a:pt x="1640308" y="509172"/>
                  <a:pt x="1641240" y="507591"/>
                  <a:pt x="1642175" y="507591"/>
                </a:cubicBezTo>
                <a:cubicBezTo>
                  <a:pt x="1642175" y="507591"/>
                  <a:pt x="1643111" y="509172"/>
                  <a:pt x="1644046" y="509172"/>
                </a:cubicBezTo>
                <a:lnTo>
                  <a:pt x="1644981" y="507591"/>
                </a:lnTo>
                <a:cubicBezTo>
                  <a:pt x="1644981" y="506797"/>
                  <a:pt x="1643111" y="506797"/>
                  <a:pt x="1643111" y="506007"/>
                </a:cubicBezTo>
                <a:cubicBezTo>
                  <a:pt x="1643111" y="505217"/>
                  <a:pt x="1644981" y="505217"/>
                  <a:pt x="1644981" y="504426"/>
                </a:cubicBezTo>
                <a:cubicBezTo>
                  <a:pt x="1643111" y="503636"/>
                  <a:pt x="1642175" y="502845"/>
                  <a:pt x="1640308" y="501261"/>
                </a:cubicBezTo>
                <a:cubicBezTo>
                  <a:pt x="1640308" y="501261"/>
                  <a:pt x="1639373" y="500471"/>
                  <a:pt x="1638437" y="500471"/>
                </a:cubicBezTo>
                <a:cubicBezTo>
                  <a:pt x="1639373" y="498890"/>
                  <a:pt x="1641240" y="498100"/>
                  <a:pt x="1642175" y="496516"/>
                </a:cubicBezTo>
                <a:cubicBezTo>
                  <a:pt x="1643111" y="497306"/>
                  <a:pt x="1644981" y="498890"/>
                  <a:pt x="1645913" y="499681"/>
                </a:cubicBezTo>
                <a:cubicBezTo>
                  <a:pt x="1645913" y="499681"/>
                  <a:pt x="1644046" y="500471"/>
                  <a:pt x="1644046" y="501261"/>
                </a:cubicBezTo>
                <a:cubicBezTo>
                  <a:pt x="1644046" y="501261"/>
                  <a:pt x="1645913" y="502052"/>
                  <a:pt x="1646849" y="502845"/>
                </a:cubicBezTo>
                <a:cubicBezTo>
                  <a:pt x="1646849" y="502845"/>
                  <a:pt x="1647784" y="503636"/>
                  <a:pt x="1648719" y="503636"/>
                </a:cubicBezTo>
                <a:cubicBezTo>
                  <a:pt x="1649654" y="502845"/>
                  <a:pt x="1650587" y="501261"/>
                  <a:pt x="1651522" y="500471"/>
                </a:cubicBezTo>
                <a:cubicBezTo>
                  <a:pt x="1652457" y="499681"/>
                  <a:pt x="1652457" y="498890"/>
                  <a:pt x="1653392" y="498890"/>
                </a:cubicBezTo>
                <a:lnTo>
                  <a:pt x="1655263" y="499681"/>
                </a:lnTo>
                <a:cubicBezTo>
                  <a:pt x="1655263" y="500471"/>
                  <a:pt x="1657130" y="501261"/>
                  <a:pt x="1657130" y="501261"/>
                </a:cubicBezTo>
                <a:cubicBezTo>
                  <a:pt x="1657130" y="502052"/>
                  <a:pt x="1656195" y="502845"/>
                  <a:pt x="1656195" y="502845"/>
                </a:cubicBezTo>
                <a:cubicBezTo>
                  <a:pt x="1656195" y="503636"/>
                  <a:pt x="1658066" y="504426"/>
                  <a:pt x="1658066" y="504426"/>
                </a:cubicBezTo>
                <a:cubicBezTo>
                  <a:pt x="1658066" y="505217"/>
                  <a:pt x="1659936" y="505217"/>
                  <a:pt x="1659936" y="506007"/>
                </a:cubicBezTo>
                <a:cubicBezTo>
                  <a:pt x="1660868" y="506007"/>
                  <a:pt x="1661803" y="506797"/>
                  <a:pt x="1661803" y="506797"/>
                </a:cubicBezTo>
                <a:cubicBezTo>
                  <a:pt x="1662739" y="507591"/>
                  <a:pt x="1663674" y="507591"/>
                  <a:pt x="1664609" y="508381"/>
                </a:cubicBezTo>
                <a:cubicBezTo>
                  <a:pt x="1664609" y="507591"/>
                  <a:pt x="1665545" y="507591"/>
                  <a:pt x="1665545" y="506797"/>
                </a:cubicBezTo>
                <a:cubicBezTo>
                  <a:pt x="1666477" y="506797"/>
                  <a:pt x="1667412" y="505217"/>
                  <a:pt x="1667412" y="505217"/>
                </a:cubicBezTo>
                <a:cubicBezTo>
                  <a:pt x="1667412" y="504426"/>
                  <a:pt x="1665545" y="503636"/>
                  <a:pt x="1665545" y="503636"/>
                </a:cubicBezTo>
                <a:cubicBezTo>
                  <a:pt x="1665545" y="503636"/>
                  <a:pt x="1666477" y="502052"/>
                  <a:pt x="1667412" y="502052"/>
                </a:cubicBezTo>
                <a:cubicBezTo>
                  <a:pt x="1667412" y="502052"/>
                  <a:pt x="1668347" y="502845"/>
                  <a:pt x="1669282" y="502845"/>
                </a:cubicBezTo>
                <a:cubicBezTo>
                  <a:pt x="1670218" y="503636"/>
                  <a:pt x="1670218" y="504426"/>
                  <a:pt x="1671150" y="504426"/>
                </a:cubicBezTo>
                <a:lnTo>
                  <a:pt x="1673020" y="506007"/>
                </a:lnTo>
                <a:cubicBezTo>
                  <a:pt x="1673956" y="506007"/>
                  <a:pt x="1674891" y="504426"/>
                  <a:pt x="1674891" y="504426"/>
                </a:cubicBezTo>
                <a:cubicBezTo>
                  <a:pt x="1675823" y="503636"/>
                  <a:pt x="1675823" y="502845"/>
                  <a:pt x="1676758" y="502052"/>
                </a:cubicBezTo>
                <a:lnTo>
                  <a:pt x="1677693" y="500471"/>
                </a:lnTo>
                <a:cubicBezTo>
                  <a:pt x="1678629" y="500471"/>
                  <a:pt x="1679564" y="502052"/>
                  <a:pt x="1680496" y="502052"/>
                </a:cubicBezTo>
                <a:cubicBezTo>
                  <a:pt x="1680496" y="502052"/>
                  <a:pt x="1681431" y="502845"/>
                  <a:pt x="1682367" y="502845"/>
                </a:cubicBezTo>
                <a:cubicBezTo>
                  <a:pt x="1682367" y="503636"/>
                  <a:pt x="1683302" y="501261"/>
                  <a:pt x="1684237" y="501261"/>
                </a:cubicBezTo>
                <a:cubicBezTo>
                  <a:pt x="1684237" y="501261"/>
                  <a:pt x="1685169" y="502845"/>
                  <a:pt x="1686105" y="502845"/>
                </a:cubicBezTo>
                <a:cubicBezTo>
                  <a:pt x="1686105" y="502052"/>
                  <a:pt x="1687040" y="501261"/>
                  <a:pt x="1687040" y="501261"/>
                </a:cubicBezTo>
                <a:lnTo>
                  <a:pt x="1689846" y="502052"/>
                </a:lnTo>
                <a:cubicBezTo>
                  <a:pt x="1689846" y="502845"/>
                  <a:pt x="1687975" y="503636"/>
                  <a:pt x="1687975" y="504426"/>
                </a:cubicBezTo>
                <a:cubicBezTo>
                  <a:pt x="1687975" y="504426"/>
                  <a:pt x="1687040" y="505217"/>
                  <a:pt x="1686105" y="506007"/>
                </a:cubicBezTo>
                <a:lnTo>
                  <a:pt x="1685169" y="507591"/>
                </a:lnTo>
                <a:cubicBezTo>
                  <a:pt x="1685169" y="508381"/>
                  <a:pt x="1687040" y="508381"/>
                  <a:pt x="1687040" y="509172"/>
                </a:cubicBezTo>
                <a:lnTo>
                  <a:pt x="1685169" y="510753"/>
                </a:lnTo>
                <a:cubicBezTo>
                  <a:pt x="1685169" y="511546"/>
                  <a:pt x="1687040" y="511546"/>
                  <a:pt x="1687040" y="512337"/>
                </a:cubicBezTo>
                <a:cubicBezTo>
                  <a:pt x="1687040" y="512337"/>
                  <a:pt x="1688910" y="513127"/>
                  <a:pt x="1689846" y="513127"/>
                </a:cubicBezTo>
                <a:cubicBezTo>
                  <a:pt x="1689846" y="513127"/>
                  <a:pt x="1690778" y="512337"/>
                  <a:pt x="1690778" y="511546"/>
                </a:cubicBezTo>
                <a:lnTo>
                  <a:pt x="1688910" y="510753"/>
                </a:lnTo>
                <a:cubicBezTo>
                  <a:pt x="1688910" y="509962"/>
                  <a:pt x="1689846" y="509172"/>
                  <a:pt x="1690778" y="508381"/>
                </a:cubicBezTo>
                <a:cubicBezTo>
                  <a:pt x="1690778" y="508381"/>
                  <a:pt x="1691713" y="507591"/>
                  <a:pt x="1691713" y="506797"/>
                </a:cubicBezTo>
                <a:cubicBezTo>
                  <a:pt x="1692648" y="506797"/>
                  <a:pt x="1689846" y="506007"/>
                  <a:pt x="1689846" y="505217"/>
                </a:cubicBezTo>
                <a:cubicBezTo>
                  <a:pt x="1689846" y="505217"/>
                  <a:pt x="1691713" y="504426"/>
                  <a:pt x="1691713" y="503636"/>
                </a:cubicBezTo>
                <a:cubicBezTo>
                  <a:pt x="1691713" y="502845"/>
                  <a:pt x="1693584" y="502845"/>
                  <a:pt x="1693584" y="502052"/>
                </a:cubicBezTo>
                <a:cubicBezTo>
                  <a:pt x="1693584" y="501261"/>
                  <a:pt x="1691713" y="501261"/>
                  <a:pt x="1690778" y="500471"/>
                </a:cubicBezTo>
                <a:cubicBezTo>
                  <a:pt x="1692648" y="499681"/>
                  <a:pt x="1693584" y="498100"/>
                  <a:pt x="1694519" y="497306"/>
                </a:cubicBezTo>
                <a:cubicBezTo>
                  <a:pt x="1694519" y="496516"/>
                  <a:pt x="1695451" y="495725"/>
                  <a:pt x="1695451" y="494935"/>
                </a:cubicBezTo>
                <a:cubicBezTo>
                  <a:pt x="1697321" y="496516"/>
                  <a:pt x="1698257" y="497306"/>
                  <a:pt x="1700127" y="498100"/>
                </a:cubicBezTo>
                <a:cubicBezTo>
                  <a:pt x="1699192" y="498890"/>
                  <a:pt x="1699192" y="498890"/>
                  <a:pt x="1698257" y="499681"/>
                </a:cubicBezTo>
                <a:cubicBezTo>
                  <a:pt x="1698257" y="500471"/>
                  <a:pt x="1697321" y="501261"/>
                  <a:pt x="1697321" y="501261"/>
                </a:cubicBezTo>
                <a:cubicBezTo>
                  <a:pt x="1697321" y="502052"/>
                  <a:pt x="1699192" y="502845"/>
                  <a:pt x="1699192" y="502845"/>
                </a:cubicBezTo>
                <a:cubicBezTo>
                  <a:pt x="1699192" y="502845"/>
                  <a:pt x="1701059" y="503636"/>
                  <a:pt x="1701059" y="504426"/>
                </a:cubicBezTo>
                <a:cubicBezTo>
                  <a:pt x="1701059" y="504426"/>
                  <a:pt x="1699192" y="505217"/>
                  <a:pt x="1699192" y="506007"/>
                </a:cubicBezTo>
                <a:cubicBezTo>
                  <a:pt x="1700127" y="506797"/>
                  <a:pt x="1701059" y="506797"/>
                  <a:pt x="1701995" y="507591"/>
                </a:cubicBezTo>
                <a:cubicBezTo>
                  <a:pt x="1701995" y="507591"/>
                  <a:pt x="1702930" y="508381"/>
                  <a:pt x="1703865" y="508381"/>
                </a:cubicBezTo>
                <a:cubicBezTo>
                  <a:pt x="1703865" y="508381"/>
                  <a:pt x="1704800" y="507591"/>
                  <a:pt x="1704800" y="506797"/>
                </a:cubicBezTo>
                <a:cubicBezTo>
                  <a:pt x="1705733" y="506797"/>
                  <a:pt x="1706668" y="505217"/>
                  <a:pt x="1706668" y="505217"/>
                </a:cubicBezTo>
                <a:cubicBezTo>
                  <a:pt x="1706668" y="505217"/>
                  <a:pt x="1704800" y="504426"/>
                  <a:pt x="1704800" y="503636"/>
                </a:cubicBezTo>
                <a:cubicBezTo>
                  <a:pt x="1704800" y="503636"/>
                  <a:pt x="1705733" y="502845"/>
                  <a:pt x="1706668" y="502052"/>
                </a:cubicBezTo>
                <a:lnTo>
                  <a:pt x="1707603" y="500471"/>
                </a:lnTo>
                <a:cubicBezTo>
                  <a:pt x="1708538" y="500471"/>
                  <a:pt x="1709474" y="501261"/>
                  <a:pt x="1710406" y="501261"/>
                </a:cubicBezTo>
                <a:cubicBezTo>
                  <a:pt x="1710406" y="502052"/>
                  <a:pt x="1711341" y="502845"/>
                  <a:pt x="1712276" y="502845"/>
                </a:cubicBezTo>
                <a:lnTo>
                  <a:pt x="1714147" y="504426"/>
                </a:lnTo>
                <a:cubicBezTo>
                  <a:pt x="1715079" y="504426"/>
                  <a:pt x="1715079" y="502845"/>
                  <a:pt x="1716014" y="502845"/>
                </a:cubicBezTo>
                <a:cubicBezTo>
                  <a:pt x="1716014" y="502845"/>
                  <a:pt x="1716949" y="504426"/>
                  <a:pt x="1717885" y="503636"/>
                </a:cubicBezTo>
                <a:cubicBezTo>
                  <a:pt x="1718820" y="503636"/>
                  <a:pt x="1718820" y="502052"/>
                  <a:pt x="1719755" y="502052"/>
                </a:cubicBezTo>
                <a:cubicBezTo>
                  <a:pt x="1718820" y="501261"/>
                  <a:pt x="1717885" y="501261"/>
                  <a:pt x="1716949" y="500471"/>
                </a:cubicBezTo>
                <a:cubicBezTo>
                  <a:pt x="1716949" y="500471"/>
                  <a:pt x="1718820" y="499681"/>
                  <a:pt x="1718820" y="498890"/>
                </a:cubicBezTo>
                <a:cubicBezTo>
                  <a:pt x="1719755" y="498890"/>
                  <a:pt x="1720687" y="498100"/>
                  <a:pt x="1720687" y="497306"/>
                </a:cubicBezTo>
                <a:cubicBezTo>
                  <a:pt x="1720687" y="497306"/>
                  <a:pt x="1718820" y="496516"/>
                  <a:pt x="1718820" y="495725"/>
                </a:cubicBezTo>
                <a:lnTo>
                  <a:pt x="1719755" y="494145"/>
                </a:lnTo>
                <a:cubicBezTo>
                  <a:pt x="1720687" y="493351"/>
                  <a:pt x="1721623" y="493351"/>
                  <a:pt x="1721623" y="492561"/>
                </a:cubicBezTo>
                <a:cubicBezTo>
                  <a:pt x="1721623" y="492561"/>
                  <a:pt x="1723493" y="493351"/>
                  <a:pt x="1723493" y="494145"/>
                </a:cubicBezTo>
                <a:cubicBezTo>
                  <a:pt x="1723493" y="494145"/>
                  <a:pt x="1721623" y="494935"/>
                  <a:pt x="1722558" y="495725"/>
                </a:cubicBezTo>
                <a:lnTo>
                  <a:pt x="1724428" y="496516"/>
                </a:lnTo>
                <a:cubicBezTo>
                  <a:pt x="1724428" y="497306"/>
                  <a:pt x="1726296" y="497306"/>
                  <a:pt x="1726296" y="498100"/>
                </a:cubicBezTo>
                <a:cubicBezTo>
                  <a:pt x="1726296" y="498890"/>
                  <a:pt x="1724428" y="499681"/>
                  <a:pt x="1724428" y="499681"/>
                </a:cubicBezTo>
                <a:cubicBezTo>
                  <a:pt x="1724428" y="500471"/>
                  <a:pt x="1723493" y="501261"/>
                  <a:pt x="1723493" y="502052"/>
                </a:cubicBezTo>
                <a:lnTo>
                  <a:pt x="1725361" y="502845"/>
                </a:lnTo>
                <a:cubicBezTo>
                  <a:pt x="1725361" y="503636"/>
                  <a:pt x="1723493" y="504426"/>
                  <a:pt x="1723493" y="505217"/>
                </a:cubicBezTo>
                <a:lnTo>
                  <a:pt x="1725361" y="506007"/>
                </a:lnTo>
                <a:cubicBezTo>
                  <a:pt x="1726296" y="506797"/>
                  <a:pt x="1727231" y="506797"/>
                  <a:pt x="1728166" y="507591"/>
                </a:cubicBezTo>
                <a:cubicBezTo>
                  <a:pt x="1728166" y="506797"/>
                  <a:pt x="1729102" y="506007"/>
                  <a:pt x="1729102" y="506007"/>
                </a:cubicBezTo>
                <a:cubicBezTo>
                  <a:pt x="1729102" y="505217"/>
                  <a:pt x="1727231" y="504426"/>
                  <a:pt x="1727231" y="504426"/>
                </a:cubicBezTo>
                <a:cubicBezTo>
                  <a:pt x="1727231" y="503636"/>
                  <a:pt x="1728166" y="502845"/>
                  <a:pt x="1729102" y="502845"/>
                </a:cubicBezTo>
                <a:cubicBezTo>
                  <a:pt x="1729102" y="502052"/>
                  <a:pt x="1730037" y="501261"/>
                  <a:pt x="1730969" y="501261"/>
                </a:cubicBezTo>
                <a:cubicBezTo>
                  <a:pt x="1730969" y="500471"/>
                  <a:pt x="1728166" y="499681"/>
                  <a:pt x="1728166" y="499681"/>
                </a:cubicBezTo>
                <a:cubicBezTo>
                  <a:pt x="1728166" y="498890"/>
                  <a:pt x="1730037" y="498100"/>
                  <a:pt x="1730037" y="498100"/>
                </a:cubicBezTo>
                <a:cubicBezTo>
                  <a:pt x="1730037" y="497306"/>
                  <a:pt x="1730969" y="496516"/>
                  <a:pt x="1731904" y="495725"/>
                </a:cubicBezTo>
                <a:lnTo>
                  <a:pt x="1733775" y="497306"/>
                </a:lnTo>
                <a:lnTo>
                  <a:pt x="1731904" y="498890"/>
                </a:lnTo>
                <a:cubicBezTo>
                  <a:pt x="1732840" y="499681"/>
                  <a:pt x="1733775" y="500471"/>
                  <a:pt x="1733775" y="500471"/>
                </a:cubicBezTo>
                <a:cubicBezTo>
                  <a:pt x="1734707" y="500471"/>
                  <a:pt x="1735642" y="502052"/>
                  <a:pt x="1736577" y="502052"/>
                </a:cubicBezTo>
                <a:cubicBezTo>
                  <a:pt x="1736577" y="502052"/>
                  <a:pt x="1737513" y="500471"/>
                  <a:pt x="1737513" y="499681"/>
                </a:cubicBezTo>
                <a:cubicBezTo>
                  <a:pt x="1738448" y="499681"/>
                  <a:pt x="1739383" y="498890"/>
                  <a:pt x="1739383" y="498100"/>
                </a:cubicBezTo>
                <a:lnTo>
                  <a:pt x="1737513" y="497306"/>
                </a:lnTo>
                <a:cubicBezTo>
                  <a:pt x="1737513" y="496516"/>
                  <a:pt x="1735642" y="495725"/>
                  <a:pt x="1735642" y="495725"/>
                </a:cubicBezTo>
                <a:lnTo>
                  <a:pt x="1736577" y="494145"/>
                </a:lnTo>
                <a:cubicBezTo>
                  <a:pt x="1737513" y="494145"/>
                  <a:pt x="1738448" y="495725"/>
                  <a:pt x="1739383" y="494935"/>
                </a:cubicBezTo>
                <a:lnTo>
                  <a:pt x="1740315" y="493351"/>
                </a:lnTo>
                <a:cubicBezTo>
                  <a:pt x="1741251" y="494145"/>
                  <a:pt x="1742186" y="494145"/>
                  <a:pt x="1742186" y="494935"/>
                </a:cubicBezTo>
                <a:cubicBezTo>
                  <a:pt x="1743121" y="494935"/>
                  <a:pt x="1744988" y="495725"/>
                  <a:pt x="1744988" y="495725"/>
                </a:cubicBezTo>
                <a:cubicBezTo>
                  <a:pt x="1744988" y="496516"/>
                  <a:pt x="1743121" y="497306"/>
                  <a:pt x="1743121" y="498100"/>
                </a:cubicBezTo>
                <a:lnTo>
                  <a:pt x="1744988" y="498890"/>
                </a:lnTo>
                <a:cubicBezTo>
                  <a:pt x="1744988" y="499681"/>
                  <a:pt x="1743121" y="500471"/>
                  <a:pt x="1744056" y="501261"/>
                </a:cubicBezTo>
                <a:lnTo>
                  <a:pt x="1745924" y="502052"/>
                </a:lnTo>
                <a:cubicBezTo>
                  <a:pt x="1745924" y="502845"/>
                  <a:pt x="1744056" y="503636"/>
                  <a:pt x="1744056" y="504426"/>
                </a:cubicBezTo>
                <a:lnTo>
                  <a:pt x="1742186" y="506007"/>
                </a:lnTo>
                <a:cubicBezTo>
                  <a:pt x="1742186" y="506007"/>
                  <a:pt x="1744988" y="506797"/>
                  <a:pt x="1744988" y="507591"/>
                </a:cubicBezTo>
                <a:cubicBezTo>
                  <a:pt x="1744056" y="507591"/>
                  <a:pt x="1743121" y="508381"/>
                  <a:pt x="1743121" y="509172"/>
                </a:cubicBezTo>
                <a:cubicBezTo>
                  <a:pt x="1742186" y="509962"/>
                  <a:pt x="1742186" y="509962"/>
                  <a:pt x="1741251" y="510753"/>
                </a:cubicBezTo>
                <a:cubicBezTo>
                  <a:pt x="1742186" y="510753"/>
                  <a:pt x="1743121" y="512337"/>
                  <a:pt x="1743121" y="512337"/>
                </a:cubicBezTo>
                <a:cubicBezTo>
                  <a:pt x="1744056" y="512337"/>
                  <a:pt x="1744056" y="510753"/>
                  <a:pt x="1744988" y="509962"/>
                </a:cubicBezTo>
                <a:cubicBezTo>
                  <a:pt x="1745924" y="509962"/>
                  <a:pt x="1746859" y="511546"/>
                  <a:pt x="1746859" y="511546"/>
                </a:cubicBezTo>
                <a:cubicBezTo>
                  <a:pt x="1747794" y="511546"/>
                  <a:pt x="1748729" y="509962"/>
                  <a:pt x="1748729" y="509962"/>
                </a:cubicBezTo>
                <a:lnTo>
                  <a:pt x="1746859" y="508381"/>
                </a:lnTo>
                <a:cubicBezTo>
                  <a:pt x="1746859" y="508381"/>
                  <a:pt x="1747794" y="506797"/>
                  <a:pt x="1748729" y="506797"/>
                </a:cubicBezTo>
                <a:cubicBezTo>
                  <a:pt x="1748729" y="506007"/>
                  <a:pt x="1749665" y="505217"/>
                  <a:pt x="1749665" y="505217"/>
                </a:cubicBezTo>
                <a:cubicBezTo>
                  <a:pt x="1750597" y="504426"/>
                  <a:pt x="1750597" y="503636"/>
                  <a:pt x="1751532" y="503636"/>
                </a:cubicBezTo>
                <a:cubicBezTo>
                  <a:pt x="1751532" y="502845"/>
                  <a:pt x="1753403" y="504426"/>
                  <a:pt x="1753403" y="504426"/>
                </a:cubicBezTo>
                <a:cubicBezTo>
                  <a:pt x="1754338" y="504426"/>
                  <a:pt x="1754338" y="502845"/>
                  <a:pt x="1755270" y="502845"/>
                </a:cubicBezTo>
                <a:cubicBezTo>
                  <a:pt x="1756205" y="502845"/>
                  <a:pt x="1756205" y="501261"/>
                  <a:pt x="1757141" y="501261"/>
                </a:cubicBezTo>
                <a:cubicBezTo>
                  <a:pt x="1757141" y="501261"/>
                  <a:pt x="1759011" y="502845"/>
                  <a:pt x="1759011" y="502052"/>
                </a:cubicBezTo>
                <a:cubicBezTo>
                  <a:pt x="1759011" y="502052"/>
                  <a:pt x="1759946" y="501261"/>
                  <a:pt x="1760879" y="500471"/>
                </a:cubicBezTo>
                <a:cubicBezTo>
                  <a:pt x="1760879" y="500471"/>
                  <a:pt x="1761814" y="499681"/>
                  <a:pt x="1761814" y="498890"/>
                </a:cubicBezTo>
                <a:cubicBezTo>
                  <a:pt x="1762749" y="498100"/>
                  <a:pt x="1762749" y="498100"/>
                  <a:pt x="1763684" y="497306"/>
                </a:cubicBezTo>
                <a:cubicBezTo>
                  <a:pt x="1763684" y="496516"/>
                  <a:pt x="1764617" y="495725"/>
                  <a:pt x="1765552" y="495725"/>
                </a:cubicBezTo>
                <a:cubicBezTo>
                  <a:pt x="1765552" y="495725"/>
                  <a:pt x="1763684" y="494145"/>
                  <a:pt x="1762749" y="494145"/>
                </a:cubicBezTo>
                <a:cubicBezTo>
                  <a:pt x="1763684" y="494145"/>
                  <a:pt x="1763684" y="492561"/>
                  <a:pt x="1764617" y="492561"/>
                </a:cubicBezTo>
                <a:cubicBezTo>
                  <a:pt x="1765552" y="492561"/>
                  <a:pt x="1766487" y="493351"/>
                  <a:pt x="1766487" y="493351"/>
                </a:cubicBezTo>
                <a:cubicBezTo>
                  <a:pt x="1767422" y="494145"/>
                  <a:pt x="1769290" y="494935"/>
                  <a:pt x="1769290" y="494935"/>
                </a:cubicBezTo>
                <a:lnTo>
                  <a:pt x="1767422" y="496516"/>
                </a:lnTo>
                <a:lnTo>
                  <a:pt x="1765552" y="498100"/>
                </a:lnTo>
                <a:cubicBezTo>
                  <a:pt x="1765552" y="498890"/>
                  <a:pt x="1767422" y="499681"/>
                  <a:pt x="1767422" y="499681"/>
                </a:cubicBezTo>
                <a:cubicBezTo>
                  <a:pt x="1768358" y="499681"/>
                  <a:pt x="1769290" y="498100"/>
                  <a:pt x="1769290" y="498100"/>
                </a:cubicBezTo>
                <a:cubicBezTo>
                  <a:pt x="1770225" y="498100"/>
                  <a:pt x="1771160" y="498890"/>
                  <a:pt x="1771160" y="499681"/>
                </a:cubicBezTo>
                <a:cubicBezTo>
                  <a:pt x="1772096" y="499681"/>
                  <a:pt x="1773031" y="500471"/>
                  <a:pt x="1773966" y="500471"/>
                </a:cubicBezTo>
                <a:cubicBezTo>
                  <a:pt x="1773966" y="501261"/>
                  <a:pt x="1772096" y="502052"/>
                  <a:pt x="1772096" y="502845"/>
                </a:cubicBezTo>
                <a:lnTo>
                  <a:pt x="1770225" y="504426"/>
                </a:lnTo>
                <a:cubicBezTo>
                  <a:pt x="1770225" y="505217"/>
                  <a:pt x="1772096" y="505217"/>
                  <a:pt x="1772096" y="506007"/>
                </a:cubicBezTo>
                <a:cubicBezTo>
                  <a:pt x="1773031" y="506007"/>
                  <a:pt x="1773966" y="506797"/>
                  <a:pt x="1774898" y="506797"/>
                </a:cubicBezTo>
                <a:cubicBezTo>
                  <a:pt x="1775833" y="506007"/>
                  <a:pt x="1776769" y="504426"/>
                  <a:pt x="1777704" y="503636"/>
                </a:cubicBezTo>
                <a:cubicBezTo>
                  <a:pt x="1778639" y="502052"/>
                  <a:pt x="1779571" y="501261"/>
                  <a:pt x="1780506" y="499681"/>
                </a:cubicBezTo>
                <a:cubicBezTo>
                  <a:pt x="1782377" y="498890"/>
                  <a:pt x="1783312" y="497306"/>
                  <a:pt x="1784248" y="496516"/>
                </a:cubicBezTo>
                <a:cubicBezTo>
                  <a:pt x="1784248" y="495725"/>
                  <a:pt x="1785180" y="494935"/>
                  <a:pt x="1786115" y="494935"/>
                </a:cubicBezTo>
                <a:cubicBezTo>
                  <a:pt x="1786115" y="494145"/>
                  <a:pt x="1787050" y="493351"/>
                  <a:pt x="1787050" y="492561"/>
                </a:cubicBezTo>
                <a:lnTo>
                  <a:pt x="1788921" y="494145"/>
                </a:lnTo>
                <a:cubicBezTo>
                  <a:pt x="1789853" y="494935"/>
                  <a:pt x="1787985" y="495725"/>
                  <a:pt x="1787985" y="495725"/>
                </a:cubicBezTo>
                <a:cubicBezTo>
                  <a:pt x="1788921" y="496516"/>
                  <a:pt x="1788921" y="497306"/>
                  <a:pt x="1789853" y="497306"/>
                </a:cubicBezTo>
                <a:cubicBezTo>
                  <a:pt x="1790788" y="497306"/>
                  <a:pt x="1791723" y="498890"/>
                  <a:pt x="1791723" y="498890"/>
                </a:cubicBezTo>
                <a:cubicBezTo>
                  <a:pt x="1792659" y="498890"/>
                  <a:pt x="1792659" y="496516"/>
                  <a:pt x="1793594" y="497306"/>
                </a:cubicBezTo>
                <a:cubicBezTo>
                  <a:pt x="1794526" y="497306"/>
                  <a:pt x="1794526" y="498100"/>
                  <a:pt x="1795461" y="498100"/>
                </a:cubicBezTo>
                <a:cubicBezTo>
                  <a:pt x="1795461" y="498890"/>
                  <a:pt x="1794526" y="499681"/>
                  <a:pt x="1793594" y="499681"/>
                </a:cubicBezTo>
                <a:cubicBezTo>
                  <a:pt x="1793594" y="500471"/>
                  <a:pt x="1792659" y="501261"/>
                  <a:pt x="1792659" y="502052"/>
                </a:cubicBezTo>
                <a:lnTo>
                  <a:pt x="1794526" y="502845"/>
                </a:lnTo>
                <a:cubicBezTo>
                  <a:pt x="1794526" y="503636"/>
                  <a:pt x="1792659" y="504426"/>
                  <a:pt x="1792659" y="505217"/>
                </a:cubicBezTo>
                <a:cubicBezTo>
                  <a:pt x="1792659" y="505217"/>
                  <a:pt x="1794526" y="506007"/>
                  <a:pt x="1795461" y="506007"/>
                </a:cubicBezTo>
                <a:cubicBezTo>
                  <a:pt x="1795461" y="506797"/>
                  <a:pt x="1793594" y="507591"/>
                  <a:pt x="1793594" y="508381"/>
                </a:cubicBezTo>
                <a:cubicBezTo>
                  <a:pt x="1793594" y="508381"/>
                  <a:pt x="1791723" y="509172"/>
                  <a:pt x="1791723" y="509962"/>
                </a:cubicBezTo>
                <a:lnTo>
                  <a:pt x="1793594" y="510753"/>
                </a:lnTo>
                <a:cubicBezTo>
                  <a:pt x="1794526" y="510753"/>
                  <a:pt x="1794526" y="509962"/>
                  <a:pt x="1795461" y="509172"/>
                </a:cubicBezTo>
                <a:cubicBezTo>
                  <a:pt x="1796397" y="509172"/>
                  <a:pt x="1796397" y="508381"/>
                  <a:pt x="1797332" y="507591"/>
                </a:cubicBezTo>
                <a:cubicBezTo>
                  <a:pt x="1797332" y="506797"/>
                  <a:pt x="1798267" y="506007"/>
                  <a:pt x="1798267" y="506007"/>
                </a:cubicBezTo>
                <a:cubicBezTo>
                  <a:pt x="1799202" y="505217"/>
                  <a:pt x="1796397" y="505217"/>
                  <a:pt x="1796397" y="504426"/>
                </a:cubicBezTo>
                <a:cubicBezTo>
                  <a:pt x="1796397" y="503636"/>
                  <a:pt x="1798267" y="503636"/>
                  <a:pt x="1798267" y="502845"/>
                </a:cubicBezTo>
                <a:lnTo>
                  <a:pt x="1800135" y="504426"/>
                </a:lnTo>
                <a:cubicBezTo>
                  <a:pt x="1801070" y="504426"/>
                  <a:pt x="1801070" y="502052"/>
                  <a:pt x="1802005" y="502052"/>
                </a:cubicBezTo>
                <a:cubicBezTo>
                  <a:pt x="1802940" y="502052"/>
                  <a:pt x="1802940" y="503636"/>
                  <a:pt x="1803876" y="503636"/>
                </a:cubicBezTo>
                <a:cubicBezTo>
                  <a:pt x="1805743" y="504426"/>
                  <a:pt x="1806678" y="505217"/>
                  <a:pt x="1808549" y="506007"/>
                </a:cubicBezTo>
                <a:cubicBezTo>
                  <a:pt x="1808549" y="506007"/>
                  <a:pt x="1809481" y="505217"/>
                  <a:pt x="1809481" y="504426"/>
                </a:cubicBezTo>
                <a:cubicBezTo>
                  <a:pt x="1809481" y="504426"/>
                  <a:pt x="1807614" y="503636"/>
                  <a:pt x="1807614" y="502845"/>
                </a:cubicBezTo>
                <a:lnTo>
                  <a:pt x="1805743" y="502052"/>
                </a:lnTo>
                <a:cubicBezTo>
                  <a:pt x="1805743" y="501261"/>
                  <a:pt x="1806678" y="500471"/>
                  <a:pt x="1807614" y="500471"/>
                </a:cubicBezTo>
                <a:cubicBezTo>
                  <a:pt x="1806678" y="499681"/>
                  <a:pt x="1805743" y="498890"/>
                  <a:pt x="1804808" y="498890"/>
                </a:cubicBezTo>
                <a:lnTo>
                  <a:pt x="1806678" y="497306"/>
                </a:lnTo>
                <a:lnTo>
                  <a:pt x="1808549" y="498100"/>
                </a:lnTo>
                <a:cubicBezTo>
                  <a:pt x="1809481" y="498890"/>
                  <a:pt x="1810416" y="499681"/>
                  <a:pt x="1810416" y="499681"/>
                </a:cubicBezTo>
                <a:cubicBezTo>
                  <a:pt x="1811351" y="500471"/>
                  <a:pt x="1812287" y="500471"/>
                  <a:pt x="1813222" y="501261"/>
                </a:cubicBezTo>
                <a:cubicBezTo>
                  <a:pt x="1813222" y="501261"/>
                  <a:pt x="1815089" y="502845"/>
                  <a:pt x="1815089" y="502052"/>
                </a:cubicBezTo>
                <a:lnTo>
                  <a:pt x="1816960" y="500471"/>
                </a:lnTo>
                <a:lnTo>
                  <a:pt x="1814157" y="499681"/>
                </a:lnTo>
                <a:cubicBezTo>
                  <a:pt x="1814157" y="498890"/>
                  <a:pt x="1816025" y="498100"/>
                  <a:pt x="1816025" y="497306"/>
                </a:cubicBezTo>
                <a:cubicBezTo>
                  <a:pt x="1816025" y="497306"/>
                  <a:pt x="1816960" y="496516"/>
                  <a:pt x="1817895" y="495725"/>
                </a:cubicBezTo>
                <a:cubicBezTo>
                  <a:pt x="1817895" y="494935"/>
                  <a:pt x="1818830" y="494935"/>
                  <a:pt x="1819762" y="494145"/>
                </a:cubicBezTo>
                <a:lnTo>
                  <a:pt x="1820698" y="492561"/>
                </a:lnTo>
                <a:lnTo>
                  <a:pt x="1822568" y="493351"/>
                </a:lnTo>
                <a:cubicBezTo>
                  <a:pt x="1823503" y="494145"/>
                  <a:pt x="1821633" y="494935"/>
                  <a:pt x="1821633" y="495725"/>
                </a:cubicBezTo>
                <a:cubicBezTo>
                  <a:pt x="1821633" y="495725"/>
                  <a:pt x="1819762" y="496516"/>
                  <a:pt x="1819762" y="497306"/>
                </a:cubicBezTo>
                <a:lnTo>
                  <a:pt x="1821633" y="498100"/>
                </a:lnTo>
                <a:cubicBezTo>
                  <a:pt x="1822568" y="498890"/>
                  <a:pt x="1823503" y="499681"/>
                  <a:pt x="1823503" y="499681"/>
                </a:cubicBezTo>
                <a:cubicBezTo>
                  <a:pt x="1824436" y="499681"/>
                  <a:pt x="1825371" y="498100"/>
                  <a:pt x="1825371" y="498100"/>
                </a:cubicBezTo>
                <a:cubicBezTo>
                  <a:pt x="1826306" y="497306"/>
                  <a:pt x="1826306" y="496516"/>
                  <a:pt x="1827241" y="496516"/>
                </a:cubicBezTo>
                <a:cubicBezTo>
                  <a:pt x="1828177" y="494935"/>
                  <a:pt x="1829109" y="494145"/>
                  <a:pt x="1830044" y="492561"/>
                </a:cubicBezTo>
                <a:cubicBezTo>
                  <a:pt x="1831915" y="493351"/>
                  <a:pt x="1832850" y="494145"/>
                  <a:pt x="1834717" y="495725"/>
                </a:cubicBezTo>
                <a:cubicBezTo>
                  <a:pt x="1833785" y="496516"/>
                  <a:pt x="1832850" y="498100"/>
                  <a:pt x="1830979" y="498890"/>
                </a:cubicBezTo>
                <a:cubicBezTo>
                  <a:pt x="1830044" y="500471"/>
                  <a:pt x="1829109" y="501261"/>
                  <a:pt x="1828177" y="502845"/>
                </a:cubicBezTo>
                <a:cubicBezTo>
                  <a:pt x="1829109" y="502845"/>
                  <a:pt x="1830044" y="503636"/>
                  <a:pt x="1830044" y="503636"/>
                </a:cubicBezTo>
                <a:cubicBezTo>
                  <a:pt x="1830979" y="503636"/>
                  <a:pt x="1830979" y="502052"/>
                  <a:pt x="1831915" y="502052"/>
                </a:cubicBezTo>
                <a:cubicBezTo>
                  <a:pt x="1832850" y="502052"/>
                  <a:pt x="1832850" y="503636"/>
                  <a:pt x="1833785" y="503636"/>
                </a:cubicBezTo>
                <a:cubicBezTo>
                  <a:pt x="1834717" y="503636"/>
                  <a:pt x="1834717" y="502052"/>
                  <a:pt x="1835653" y="502052"/>
                </a:cubicBezTo>
                <a:cubicBezTo>
                  <a:pt x="1835653" y="501261"/>
                  <a:pt x="1836588" y="502845"/>
                  <a:pt x="1837523" y="502845"/>
                </a:cubicBezTo>
                <a:cubicBezTo>
                  <a:pt x="1838458" y="502845"/>
                  <a:pt x="1838458" y="501261"/>
                  <a:pt x="1839391" y="501261"/>
                </a:cubicBezTo>
                <a:lnTo>
                  <a:pt x="1841261" y="502845"/>
                </a:lnTo>
                <a:cubicBezTo>
                  <a:pt x="1842196" y="502052"/>
                  <a:pt x="1842196" y="501261"/>
                  <a:pt x="1843132" y="500471"/>
                </a:cubicBezTo>
                <a:cubicBezTo>
                  <a:pt x="1843132" y="500471"/>
                  <a:pt x="1844067" y="499681"/>
                  <a:pt x="1844067" y="498890"/>
                </a:cubicBezTo>
                <a:cubicBezTo>
                  <a:pt x="1844999" y="499681"/>
                  <a:pt x="1845934" y="499681"/>
                  <a:pt x="1846870" y="500471"/>
                </a:cubicBezTo>
                <a:cubicBezTo>
                  <a:pt x="1846870" y="500471"/>
                  <a:pt x="1848740" y="501261"/>
                  <a:pt x="1848740" y="502052"/>
                </a:cubicBezTo>
                <a:cubicBezTo>
                  <a:pt x="1848740" y="502052"/>
                  <a:pt x="1846870" y="502845"/>
                  <a:pt x="1846870" y="503636"/>
                </a:cubicBezTo>
                <a:cubicBezTo>
                  <a:pt x="1846870" y="503636"/>
                  <a:pt x="1848740" y="504426"/>
                  <a:pt x="1848740" y="505217"/>
                </a:cubicBezTo>
                <a:cubicBezTo>
                  <a:pt x="1848740" y="505217"/>
                  <a:pt x="1847805" y="506007"/>
                  <a:pt x="1847805" y="506797"/>
                </a:cubicBezTo>
                <a:cubicBezTo>
                  <a:pt x="1847805" y="507591"/>
                  <a:pt x="1849672" y="507591"/>
                  <a:pt x="1849672" y="507591"/>
                </a:cubicBezTo>
                <a:cubicBezTo>
                  <a:pt x="1850607" y="506797"/>
                  <a:pt x="1851543" y="506007"/>
                  <a:pt x="1852478" y="504426"/>
                </a:cubicBezTo>
                <a:cubicBezTo>
                  <a:pt x="1852478" y="503636"/>
                  <a:pt x="1851543" y="503636"/>
                  <a:pt x="1850607" y="502845"/>
                </a:cubicBezTo>
                <a:lnTo>
                  <a:pt x="1848740" y="502052"/>
                </a:lnTo>
                <a:cubicBezTo>
                  <a:pt x="1848740" y="501261"/>
                  <a:pt x="1850607" y="500471"/>
                  <a:pt x="1850607" y="499681"/>
                </a:cubicBezTo>
                <a:lnTo>
                  <a:pt x="1847805" y="498890"/>
                </a:lnTo>
                <a:cubicBezTo>
                  <a:pt x="1847805" y="498100"/>
                  <a:pt x="1849672" y="496516"/>
                  <a:pt x="1849672" y="496516"/>
                </a:cubicBezTo>
                <a:cubicBezTo>
                  <a:pt x="1850607" y="496516"/>
                  <a:pt x="1851543" y="498100"/>
                  <a:pt x="1851543" y="498100"/>
                </a:cubicBezTo>
                <a:cubicBezTo>
                  <a:pt x="1851543" y="498890"/>
                  <a:pt x="1853413" y="498890"/>
                  <a:pt x="1854345" y="499681"/>
                </a:cubicBezTo>
                <a:lnTo>
                  <a:pt x="1852478" y="501261"/>
                </a:lnTo>
                <a:cubicBezTo>
                  <a:pt x="1852478" y="502052"/>
                  <a:pt x="1853413" y="502052"/>
                  <a:pt x="1854345" y="502845"/>
                </a:cubicBezTo>
                <a:cubicBezTo>
                  <a:pt x="1854345" y="502845"/>
                  <a:pt x="1856216" y="504426"/>
                  <a:pt x="1856216" y="503636"/>
                </a:cubicBezTo>
                <a:cubicBezTo>
                  <a:pt x="1857151" y="503636"/>
                  <a:pt x="1858086" y="502052"/>
                  <a:pt x="1858086" y="502052"/>
                </a:cubicBezTo>
                <a:cubicBezTo>
                  <a:pt x="1859018" y="502052"/>
                  <a:pt x="1859954" y="503636"/>
                  <a:pt x="1859954" y="503636"/>
                </a:cubicBezTo>
                <a:cubicBezTo>
                  <a:pt x="1860889" y="503636"/>
                  <a:pt x="1861824" y="504426"/>
                  <a:pt x="1861824" y="505217"/>
                </a:cubicBezTo>
                <a:lnTo>
                  <a:pt x="1860889" y="506797"/>
                </a:lnTo>
                <a:cubicBezTo>
                  <a:pt x="1859954" y="507591"/>
                  <a:pt x="1859954" y="507591"/>
                  <a:pt x="1859018" y="508381"/>
                </a:cubicBezTo>
                <a:cubicBezTo>
                  <a:pt x="1859018" y="509172"/>
                  <a:pt x="1857151" y="509962"/>
                  <a:pt x="1857151" y="509962"/>
                </a:cubicBezTo>
                <a:cubicBezTo>
                  <a:pt x="1857151" y="510753"/>
                  <a:pt x="1859018" y="511546"/>
                  <a:pt x="1859954" y="511546"/>
                </a:cubicBezTo>
                <a:cubicBezTo>
                  <a:pt x="1859954" y="510753"/>
                  <a:pt x="1860889" y="510753"/>
                  <a:pt x="1860889" y="509962"/>
                </a:cubicBezTo>
                <a:cubicBezTo>
                  <a:pt x="1861824" y="509962"/>
                  <a:pt x="1862759" y="508381"/>
                  <a:pt x="1862759" y="508381"/>
                </a:cubicBezTo>
                <a:lnTo>
                  <a:pt x="1864627" y="509172"/>
                </a:lnTo>
                <a:lnTo>
                  <a:pt x="1866497" y="510753"/>
                </a:lnTo>
                <a:cubicBezTo>
                  <a:pt x="1867433" y="510753"/>
                  <a:pt x="1868368" y="509172"/>
                  <a:pt x="1868368" y="509172"/>
                </a:cubicBezTo>
                <a:cubicBezTo>
                  <a:pt x="1869300" y="508381"/>
                  <a:pt x="1869300" y="507591"/>
                  <a:pt x="1870235" y="507591"/>
                </a:cubicBezTo>
                <a:cubicBezTo>
                  <a:pt x="1870235" y="506797"/>
                  <a:pt x="1871171" y="506007"/>
                  <a:pt x="1872106" y="505217"/>
                </a:cubicBezTo>
                <a:lnTo>
                  <a:pt x="1869300" y="504426"/>
                </a:lnTo>
                <a:cubicBezTo>
                  <a:pt x="1869300" y="503636"/>
                  <a:pt x="1871171" y="502845"/>
                  <a:pt x="1871171" y="502052"/>
                </a:cubicBezTo>
                <a:cubicBezTo>
                  <a:pt x="1872106" y="502052"/>
                  <a:pt x="1872106" y="501261"/>
                  <a:pt x="1873041" y="500471"/>
                </a:cubicBezTo>
                <a:cubicBezTo>
                  <a:pt x="1873041" y="499681"/>
                  <a:pt x="1873976" y="499681"/>
                  <a:pt x="1873976" y="498890"/>
                </a:cubicBezTo>
                <a:cubicBezTo>
                  <a:pt x="1874909" y="498890"/>
                  <a:pt x="1875844" y="497306"/>
                  <a:pt x="1875844" y="497306"/>
                </a:cubicBezTo>
                <a:lnTo>
                  <a:pt x="1877714" y="498100"/>
                </a:lnTo>
                <a:cubicBezTo>
                  <a:pt x="1877714" y="498890"/>
                  <a:pt x="1875844" y="499681"/>
                  <a:pt x="1876779" y="500471"/>
                </a:cubicBezTo>
                <a:lnTo>
                  <a:pt x="1878647" y="501261"/>
                </a:lnTo>
                <a:cubicBezTo>
                  <a:pt x="1877714" y="502052"/>
                  <a:pt x="1877714" y="502845"/>
                  <a:pt x="1876779" y="503636"/>
                </a:cubicBezTo>
                <a:cubicBezTo>
                  <a:pt x="1876779" y="503636"/>
                  <a:pt x="1875844" y="504426"/>
                  <a:pt x="1874909" y="505217"/>
                </a:cubicBezTo>
                <a:lnTo>
                  <a:pt x="1873976" y="506797"/>
                </a:lnTo>
                <a:cubicBezTo>
                  <a:pt x="1873976" y="506797"/>
                  <a:pt x="1875844" y="507591"/>
                  <a:pt x="1875844" y="508381"/>
                </a:cubicBezTo>
                <a:cubicBezTo>
                  <a:pt x="1876779" y="508381"/>
                  <a:pt x="1877714" y="509172"/>
                  <a:pt x="1877714" y="509172"/>
                </a:cubicBezTo>
                <a:cubicBezTo>
                  <a:pt x="1877714" y="509172"/>
                  <a:pt x="1879582" y="508381"/>
                  <a:pt x="1879582" y="507591"/>
                </a:cubicBezTo>
                <a:cubicBezTo>
                  <a:pt x="1879582" y="507591"/>
                  <a:pt x="1877714" y="506797"/>
                  <a:pt x="1877714" y="506007"/>
                </a:cubicBezTo>
                <a:lnTo>
                  <a:pt x="1878647" y="504426"/>
                </a:lnTo>
                <a:cubicBezTo>
                  <a:pt x="1879582" y="504426"/>
                  <a:pt x="1881452" y="506007"/>
                  <a:pt x="1881452" y="506007"/>
                </a:cubicBezTo>
                <a:lnTo>
                  <a:pt x="1882388" y="504426"/>
                </a:lnTo>
                <a:cubicBezTo>
                  <a:pt x="1882388" y="503636"/>
                  <a:pt x="1880517" y="503636"/>
                  <a:pt x="1880517" y="502845"/>
                </a:cubicBezTo>
                <a:cubicBezTo>
                  <a:pt x="1880517" y="502052"/>
                  <a:pt x="1882388" y="502052"/>
                  <a:pt x="1882388" y="501261"/>
                </a:cubicBezTo>
                <a:cubicBezTo>
                  <a:pt x="1883320" y="499681"/>
                  <a:pt x="1884255" y="498890"/>
                  <a:pt x="1885190" y="497306"/>
                </a:cubicBezTo>
                <a:cubicBezTo>
                  <a:pt x="1886125" y="497306"/>
                  <a:pt x="1887061" y="495725"/>
                  <a:pt x="1887061" y="495725"/>
                </a:cubicBezTo>
                <a:lnTo>
                  <a:pt x="1888928" y="497306"/>
                </a:lnTo>
                <a:cubicBezTo>
                  <a:pt x="1888928" y="497306"/>
                  <a:pt x="1887996" y="498890"/>
                  <a:pt x="1887061" y="498890"/>
                </a:cubicBezTo>
                <a:cubicBezTo>
                  <a:pt x="1887061" y="499681"/>
                  <a:pt x="1886125" y="500471"/>
                  <a:pt x="1886125" y="500471"/>
                </a:cubicBezTo>
                <a:cubicBezTo>
                  <a:pt x="1885190" y="501261"/>
                  <a:pt x="1885190" y="502052"/>
                  <a:pt x="1884255" y="502845"/>
                </a:cubicBezTo>
                <a:cubicBezTo>
                  <a:pt x="1885190" y="502845"/>
                  <a:pt x="1886125" y="503636"/>
                  <a:pt x="1886125" y="503636"/>
                </a:cubicBezTo>
                <a:cubicBezTo>
                  <a:pt x="1887061" y="503636"/>
                  <a:pt x="1887996" y="505217"/>
                  <a:pt x="1888928" y="505217"/>
                </a:cubicBezTo>
                <a:lnTo>
                  <a:pt x="1887061" y="506797"/>
                </a:lnTo>
                <a:cubicBezTo>
                  <a:pt x="1886125" y="507591"/>
                  <a:pt x="1886125" y="508381"/>
                  <a:pt x="1885190" y="508381"/>
                </a:cubicBezTo>
                <a:cubicBezTo>
                  <a:pt x="1885190" y="509172"/>
                  <a:pt x="1884255" y="509962"/>
                  <a:pt x="1883320" y="510753"/>
                </a:cubicBezTo>
                <a:lnTo>
                  <a:pt x="1886125" y="511546"/>
                </a:lnTo>
                <a:cubicBezTo>
                  <a:pt x="1886125" y="512337"/>
                  <a:pt x="1884255" y="513127"/>
                  <a:pt x="1884255" y="513917"/>
                </a:cubicBezTo>
                <a:lnTo>
                  <a:pt x="1886125" y="514708"/>
                </a:lnTo>
                <a:cubicBezTo>
                  <a:pt x="1886125" y="514708"/>
                  <a:pt x="1887996" y="513917"/>
                  <a:pt x="1887996" y="513127"/>
                </a:cubicBezTo>
                <a:cubicBezTo>
                  <a:pt x="1887996" y="512337"/>
                  <a:pt x="1886125" y="512337"/>
                  <a:pt x="1886125" y="511546"/>
                </a:cubicBezTo>
                <a:cubicBezTo>
                  <a:pt x="1886125" y="511546"/>
                  <a:pt x="1887061" y="510753"/>
                  <a:pt x="1887061" y="509962"/>
                </a:cubicBezTo>
                <a:cubicBezTo>
                  <a:pt x="1887996" y="509172"/>
                  <a:pt x="1887996" y="509172"/>
                  <a:pt x="1888928" y="508381"/>
                </a:cubicBezTo>
                <a:cubicBezTo>
                  <a:pt x="1888928" y="508381"/>
                  <a:pt x="1889863" y="506797"/>
                  <a:pt x="1890798" y="506797"/>
                </a:cubicBezTo>
                <a:lnTo>
                  <a:pt x="1892669" y="507591"/>
                </a:lnTo>
                <a:lnTo>
                  <a:pt x="1894536" y="506007"/>
                </a:lnTo>
                <a:cubicBezTo>
                  <a:pt x="1894536" y="506007"/>
                  <a:pt x="1891734" y="505217"/>
                  <a:pt x="1891734" y="504426"/>
                </a:cubicBezTo>
                <a:cubicBezTo>
                  <a:pt x="1892669" y="504426"/>
                  <a:pt x="1893601" y="503636"/>
                  <a:pt x="1893601" y="502845"/>
                </a:cubicBezTo>
                <a:lnTo>
                  <a:pt x="1895472" y="501261"/>
                </a:lnTo>
                <a:lnTo>
                  <a:pt x="1897342" y="502845"/>
                </a:lnTo>
                <a:cubicBezTo>
                  <a:pt x="1897342" y="502052"/>
                  <a:pt x="1899210" y="501261"/>
                  <a:pt x="1899210" y="500471"/>
                </a:cubicBezTo>
                <a:lnTo>
                  <a:pt x="1897342" y="499681"/>
                </a:lnTo>
                <a:cubicBezTo>
                  <a:pt x="1896407" y="498890"/>
                  <a:pt x="1898277" y="498100"/>
                  <a:pt x="1898277" y="497306"/>
                </a:cubicBezTo>
                <a:lnTo>
                  <a:pt x="1896407" y="496516"/>
                </a:lnTo>
                <a:cubicBezTo>
                  <a:pt x="1896407" y="495725"/>
                  <a:pt x="1897342" y="494935"/>
                  <a:pt x="1898277" y="494935"/>
                </a:cubicBezTo>
                <a:cubicBezTo>
                  <a:pt x="1898277" y="494145"/>
                  <a:pt x="1899210" y="495725"/>
                  <a:pt x="1900145" y="495725"/>
                </a:cubicBezTo>
                <a:cubicBezTo>
                  <a:pt x="1901080" y="495725"/>
                  <a:pt x="1901080" y="494145"/>
                  <a:pt x="1902015" y="494145"/>
                </a:cubicBezTo>
                <a:cubicBezTo>
                  <a:pt x="1902015" y="494145"/>
                  <a:pt x="1902951" y="495725"/>
                  <a:pt x="1903886" y="495725"/>
                </a:cubicBezTo>
                <a:cubicBezTo>
                  <a:pt x="1903886" y="495725"/>
                  <a:pt x="1904818" y="494145"/>
                  <a:pt x="1905753" y="493351"/>
                </a:cubicBezTo>
                <a:lnTo>
                  <a:pt x="1907624" y="494935"/>
                </a:lnTo>
                <a:lnTo>
                  <a:pt x="1905753" y="496516"/>
                </a:lnTo>
                <a:cubicBezTo>
                  <a:pt x="1905753" y="497306"/>
                  <a:pt x="1907624" y="498100"/>
                  <a:pt x="1907624" y="498100"/>
                </a:cubicBezTo>
                <a:lnTo>
                  <a:pt x="1909491" y="496516"/>
                </a:lnTo>
                <a:cubicBezTo>
                  <a:pt x="1909491" y="495725"/>
                  <a:pt x="1907624" y="495725"/>
                  <a:pt x="1907624" y="494935"/>
                </a:cubicBezTo>
                <a:cubicBezTo>
                  <a:pt x="1907624" y="494935"/>
                  <a:pt x="1909491" y="494145"/>
                  <a:pt x="1909491" y="493351"/>
                </a:cubicBezTo>
                <a:lnTo>
                  <a:pt x="1906689" y="491770"/>
                </a:lnTo>
                <a:cubicBezTo>
                  <a:pt x="1907624" y="491770"/>
                  <a:pt x="1907624" y="490189"/>
                  <a:pt x="1908556" y="490189"/>
                </a:cubicBezTo>
                <a:cubicBezTo>
                  <a:pt x="1909491" y="490189"/>
                  <a:pt x="1910427" y="491770"/>
                  <a:pt x="1910427" y="491770"/>
                </a:cubicBezTo>
                <a:lnTo>
                  <a:pt x="1912297" y="492561"/>
                </a:lnTo>
                <a:cubicBezTo>
                  <a:pt x="1913229" y="493351"/>
                  <a:pt x="1911362" y="494145"/>
                  <a:pt x="1911362" y="494935"/>
                </a:cubicBezTo>
                <a:lnTo>
                  <a:pt x="1913229" y="495725"/>
                </a:lnTo>
                <a:cubicBezTo>
                  <a:pt x="1913229" y="496516"/>
                  <a:pt x="1911362" y="497306"/>
                  <a:pt x="1911362" y="498100"/>
                </a:cubicBezTo>
                <a:cubicBezTo>
                  <a:pt x="1911362" y="498100"/>
                  <a:pt x="1913229" y="498890"/>
                  <a:pt x="1914165" y="498890"/>
                </a:cubicBezTo>
                <a:lnTo>
                  <a:pt x="1916035" y="500471"/>
                </a:lnTo>
                <a:lnTo>
                  <a:pt x="1914165" y="502052"/>
                </a:lnTo>
                <a:cubicBezTo>
                  <a:pt x="1914165" y="502845"/>
                  <a:pt x="1916035" y="503636"/>
                  <a:pt x="1916035" y="503636"/>
                </a:cubicBezTo>
                <a:cubicBezTo>
                  <a:pt x="1916970" y="503636"/>
                  <a:pt x="1917906" y="504426"/>
                  <a:pt x="1918838" y="505217"/>
                </a:cubicBezTo>
                <a:lnTo>
                  <a:pt x="1920708" y="506007"/>
                </a:lnTo>
                <a:cubicBezTo>
                  <a:pt x="1920708" y="506797"/>
                  <a:pt x="1918838" y="507591"/>
                  <a:pt x="1918838" y="508381"/>
                </a:cubicBezTo>
                <a:lnTo>
                  <a:pt x="1920708" y="509172"/>
                </a:lnTo>
                <a:cubicBezTo>
                  <a:pt x="1921644" y="509172"/>
                  <a:pt x="1922579" y="507591"/>
                  <a:pt x="1922579" y="507591"/>
                </a:cubicBezTo>
                <a:cubicBezTo>
                  <a:pt x="1922579" y="507591"/>
                  <a:pt x="1920708" y="506797"/>
                  <a:pt x="1920708" y="506007"/>
                </a:cubicBezTo>
                <a:cubicBezTo>
                  <a:pt x="1920708" y="506007"/>
                  <a:pt x="1921644" y="505217"/>
                  <a:pt x="1921644" y="504426"/>
                </a:cubicBezTo>
                <a:cubicBezTo>
                  <a:pt x="1922579" y="504426"/>
                  <a:pt x="1923511" y="503636"/>
                  <a:pt x="1923511" y="502845"/>
                </a:cubicBezTo>
                <a:cubicBezTo>
                  <a:pt x="1923511" y="502052"/>
                  <a:pt x="1925381" y="501261"/>
                  <a:pt x="1925381" y="501261"/>
                </a:cubicBezTo>
                <a:cubicBezTo>
                  <a:pt x="1925381" y="500471"/>
                  <a:pt x="1923511" y="499681"/>
                  <a:pt x="1923511" y="499681"/>
                </a:cubicBezTo>
                <a:cubicBezTo>
                  <a:pt x="1923511" y="498890"/>
                  <a:pt x="1924446" y="498100"/>
                  <a:pt x="1924446" y="498100"/>
                </a:cubicBezTo>
                <a:cubicBezTo>
                  <a:pt x="1925381" y="497306"/>
                  <a:pt x="1925381" y="496516"/>
                  <a:pt x="1926317" y="495725"/>
                </a:cubicBezTo>
                <a:cubicBezTo>
                  <a:pt x="1927252" y="494935"/>
                  <a:pt x="1928187" y="493351"/>
                  <a:pt x="1929119" y="492561"/>
                </a:cubicBezTo>
                <a:cubicBezTo>
                  <a:pt x="1930990" y="493351"/>
                  <a:pt x="1931925" y="494145"/>
                  <a:pt x="1933792" y="494935"/>
                </a:cubicBezTo>
                <a:cubicBezTo>
                  <a:pt x="1933792" y="495725"/>
                  <a:pt x="1935663" y="495725"/>
                  <a:pt x="1935663" y="496516"/>
                </a:cubicBezTo>
                <a:cubicBezTo>
                  <a:pt x="1935663" y="497306"/>
                  <a:pt x="1933792" y="498100"/>
                  <a:pt x="1933792" y="498100"/>
                </a:cubicBezTo>
                <a:cubicBezTo>
                  <a:pt x="1934728" y="498890"/>
                  <a:pt x="1936598" y="498890"/>
                  <a:pt x="1936598" y="499681"/>
                </a:cubicBezTo>
                <a:lnTo>
                  <a:pt x="1934728" y="501261"/>
                </a:lnTo>
                <a:cubicBezTo>
                  <a:pt x="1934728" y="502052"/>
                  <a:pt x="1936598" y="502845"/>
                  <a:pt x="1936598" y="502845"/>
                </a:cubicBezTo>
                <a:cubicBezTo>
                  <a:pt x="1937533" y="502845"/>
                  <a:pt x="1938466" y="501261"/>
                  <a:pt x="1938466" y="501261"/>
                </a:cubicBezTo>
                <a:cubicBezTo>
                  <a:pt x="1938466" y="501261"/>
                  <a:pt x="1939401" y="498890"/>
                  <a:pt x="1940336" y="499681"/>
                </a:cubicBezTo>
                <a:lnTo>
                  <a:pt x="1942207" y="500471"/>
                </a:lnTo>
                <a:cubicBezTo>
                  <a:pt x="1942207" y="501261"/>
                  <a:pt x="1940336" y="502052"/>
                  <a:pt x="1940336" y="502052"/>
                </a:cubicBezTo>
                <a:cubicBezTo>
                  <a:pt x="1940336" y="502845"/>
                  <a:pt x="1942207" y="502845"/>
                  <a:pt x="1942207" y="503636"/>
                </a:cubicBezTo>
                <a:cubicBezTo>
                  <a:pt x="1944074" y="502845"/>
                  <a:pt x="1945009" y="501261"/>
                  <a:pt x="1945945" y="500471"/>
                </a:cubicBezTo>
                <a:cubicBezTo>
                  <a:pt x="1945945" y="499681"/>
                  <a:pt x="1946880" y="498890"/>
                  <a:pt x="1946880" y="498100"/>
                </a:cubicBezTo>
                <a:cubicBezTo>
                  <a:pt x="1947812" y="498100"/>
                  <a:pt x="1945009" y="497306"/>
                  <a:pt x="1945009" y="497306"/>
                </a:cubicBezTo>
                <a:cubicBezTo>
                  <a:pt x="1945009" y="496516"/>
                  <a:pt x="1946880" y="495725"/>
                  <a:pt x="1946880" y="495725"/>
                </a:cubicBezTo>
                <a:cubicBezTo>
                  <a:pt x="1946880" y="494935"/>
                  <a:pt x="1947812" y="493351"/>
                  <a:pt x="1948747" y="493351"/>
                </a:cubicBezTo>
                <a:lnTo>
                  <a:pt x="1950618" y="494935"/>
                </a:lnTo>
                <a:cubicBezTo>
                  <a:pt x="1950618" y="495725"/>
                  <a:pt x="1948747" y="496516"/>
                  <a:pt x="1948747" y="496516"/>
                </a:cubicBezTo>
                <a:cubicBezTo>
                  <a:pt x="1949683" y="497306"/>
                  <a:pt x="1950618" y="497306"/>
                  <a:pt x="1950618" y="498100"/>
                </a:cubicBezTo>
                <a:cubicBezTo>
                  <a:pt x="1951553" y="498100"/>
                  <a:pt x="1953420" y="498890"/>
                  <a:pt x="1953420" y="499681"/>
                </a:cubicBezTo>
                <a:lnTo>
                  <a:pt x="1951553" y="501261"/>
                </a:lnTo>
                <a:cubicBezTo>
                  <a:pt x="1951553" y="501261"/>
                  <a:pt x="1953420" y="502052"/>
                  <a:pt x="1953420" y="502845"/>
                </a:cubicBezTo>
                <a:cubicBezTo>
                  <a:pt x="1954356" y="502845"/>
                  <a:pt x="1955291" y="503636"/>
                  <a:pt x="1955291" y="503636"/>
                </a:cubicBezTo>
                <a:cubicBezTo>
                  <a:pt x="1955291" y="504426"/>
                  <a:pt x="1954356" y="505217"/>
                  <a:pt x="1954356" y="506007"/>
                </a:cubicBezTo>
                <a:cubicBezTo>
                  <a:pt x="1953420" y="506007"/>
                  <a:pt x="1952488" y="506797"/>
                  <a:pt x="1952488" y="507591"/>
                </a:cubicBezTo>
                <a:lnTo>
                  <a:pt x="1954356" y="508381"/>
                </a:lnTo>
                <a:cubicBezTo>
                  <a:pt x="1954356" y="509172"/>
                  <a:pt x="1953420" y="509962"/>
                  <a:pt x="1953420" y="510753"/>
                </a:cubicBezTo>
                <a:cubicBezTo>
                  <a:pt x="1952488" y="510753"/>
                  <a:pt x="1955291" y="511546"/>
                  <a:pt x="1955291" y="511546"/>
                </a:cubicBezTo>
                <a:cubicBezTo>
                  <a:pt x="1955291" y="511546"/>
                  <a:pt x="1957162" y="510753"/>
                  <a:pt x="1956226" y="509962"/>
                </a:cubicBezTo>
                <a:cubicBezTo>
                  <a:pt x="1956226" y="509962"/>
                  <a:pt x="1954356" y="509172"/>
                  <a:pt x="1954356" y="508381"/>
                </a:cubicBezTo>
                <a:cubicBezTo>
                  <a:pt x="1954356" y="508381"/>
                  <a:pt x="1956226" y="507591"/>
                  <a:pt x="1956226" y="506797"/>
                </a:cubicBezTo>
                <a:cubicBezTo>
                  <a:pt x="1956226" y="506007"/>
                  <a:pt x="1957162" y="506007"/>
                  <a:pt x="1958097" y="505217"/>
                </a:cubicBezTo>
                <a:cubicBezTo>
                  <a:pt x="1958097" y="504426"/>
                  <a:pt x="1959029" y="503636"/>
                  <a:pt x="1959029" y="503636"/>
                </a:cubicBezTo>
                <a:cubicBezTo>
                  <a:pt x="1959964" y="502052"/>
                  <a:pt x="1961835" y="501261"/>
                  <a:pt x="1962770" y="499681"/>
                </a:cubicBezTo>
                <a:cubicBezTo>
                  <a:pt x="1963702" y="498890"/>
                  <a:pt x="1964637" y="497306"/>
                  <a:pt x="1965573" y="496516"/>
                </a:cubicBezTo>
                <a:cubicBezTo>
                  <a:pt x="1966508" y="495725"/>
                  <a:pt x="1966508" y="494935"/>
                  <a:pt x="1967443" y="494935"/>
                </a:cubicBezTo>
                <a:cubicBezTo>
                  <a:pt x="1967443" y="494145"/>
                  <a:pt x="1968375" y="493351"/>
                  <a:pt x="1969310" y="492561"/>
                </a:cubicBezTo>
                <a:lnTo>
                  <a:pt x="1971181" y="494145"/>
                </a:lnTo>
                <a:lnTo>
                  <a:pt x="1973048" y="495725"/>
                </a:lnTo>
                <a:cubicBezTo>
                  <a:pt x="1973984" y="495725"/>
                  <a:pt x="1973984" y="494145"/>
                  <a:pt x="1974919" y="494145"/>
                </a:cubicBezTo>
                <a:cubicBezTo>
                  <a:pt x="1974919" y="494145"/>
                  <a:pt x="1975854" y="494935"/>
                  <a:pt x="1976789" y="494935"/>
                </a:cubicBezTo>
                <a:lnTo>
                  <a:pt x="1978657" y="493351"/>
                </a:lnTo>
                <a:cubicBezTo>
                  <a:pt x="1978657" y="493351"/>
                  <a:pt x="1980527" y="494145"/>
                  <a:pt x="1980527" y="494935"/>
                </a:cubicBezTo>
                <a:cubicBezTo>
                  <a:pt x="1980527" y="494935"/>
                  <a:pt x="1978657" y="495725"/>
                  <a:pt x="1978657" y="496516"/>
                </a:cubicBezTo>
                <a:cubicBezTo>
                  <a:pt x="1978657" y="497306"/>
                  <a:pt x="1977725" y="498100"/>
                  <a:pt x="1977725" y="498100"/>
                </a:cubicBezTo>
                <a:cubicBezTo>
                  <a:pt x="1976789" y="498890"/>
                  <a:pt x="1975854" y="499681"/>
                  <a:pt x="1975854" y="499681"/>
                </a:cubicBezTo>
                <a:cubicBezTo>
                  <a:pt x="1974919" y="500471"/>
                  <a:pt x="1974919" y="501261"/>
                  <a:pt x="1973984" y="502052"/>
                </a:cubicBezTo>
                <a:cubicBezTo>
                  <a:pt x="1973984" y="502052"/>
                  <a:pt x="1973048" y="503636"/>
                  <a:pt x="1972116" y="503636"/>
                </a:cubicBezTo>
                <a:lnTo>
                  <a:pt x="1970246" y="502052"/>
                </a:lnTo>
                <a:cubicBezTo>
                  <a:pt x="1970246" y="502845"/>
                  <a:pt x="1968375" y="503636"/>
                  <a:pt x="1968375" y="503636"/>
                </a:cubicBezTo>
                <a:cubicBezTo>
                  <a:pt x="1969310" y="504426"/>
                  <a:pt x="1970246" y="504426"/>
                  <a:pt x="1971181" y="505217"/>
                </a:cubicBezTo>
                <a:cubicBezTo>
                  <a:pt x="1971181" y="506007"/>
                  <a:pt x="1973048" y="506007"/>
                  <a:pt x="1973048" y="506797"/>
                </a:cubicBezTo>
                <a:cubicBezTo>
                  <a:pt x="1973048" y="506797"/>
                  <a:pt x="1971181" y="507591"/>
                  <a:pt x="1971181" y="508381"/>
                </a:cubicBezTo>
                <a:cubicBezTo>
                  <a:pt x="1972116" y="508381"/>
                  <a:pt x="1973048" y="509962"/>
                  <a:pt x="1973048" y="509962"/>
                </a:cubicBezTo>
                <a:cubicBezTo>
                  <a:pt x="1973984" y="509962"/>
                  <a:pt x="1974919" y="508381"/>
                  <a:pt x="1974919" y="508381"/>
                </a:cubicBezTo>
                <a:cubicBezTo>
                  <a:pt x="1974919" y="507591"/>
                  <a:pt x="1976789" y="506797"/>
                  <a:pt x="1976789" y="506007"/>
                </a:cubicBezTo>
                <a:lnTo>
                  <a:pt x="1974919" y="505217"/>
                </a:lnTo>
                <a:cubicBezTo>
                  <a:pt x="1974919" y="504426"/>
                  <a:pt x="1975854" y="502845"/>
                  <a:pt x="1975854" y="502845"/>
                </a:cubicBezTo>
                <a:cubicBezTo>
                  <a:pt x="1976789" y="502845"/>
                  <a:pt x="1977725" y="504426"/>
                  <a:pt x="1978657" y="504426"/>
                </a:cubicBezTo>
                <a:lnTo>
                  <a:pt x="1979592" y="502845"/>
                </a:lnTo>
                <a:cubicBezTo>
                  <a:pt x="1980527" y="502052"/>
                  <a:pt x="1980527" y="501261"/>
                  <a:pt x="1981463" y="501261"/>
                </a:cubicBezTo>
                <a:cubicBezTo>
                  <a:pt x="1981463" y="500471"/>
                  <a:pt x="1982398" y="498890"/>
                  <a:pt x="1983330" y="498890"/>
                </a:cubicBezTo>
                <a:lnTo>
                  <a:pt x="1985201" y="500471"/>
                </a:lnTo>
                <a:cubicBezTo>
                  <a:pt x="1984265" y="502052"/>
                  <a:pt x="1983330" y="502845"/>
                  <a:pt x="1982398" y="504426"/>
                </a:cubicBezTo>
                <a:cubicBezTo>
                  <a:pt x="1983330" y="505217"/>
                  <a:pt x="1984265" y="506007"/>
                  <a:pt x="1986136" y="506797"/>
                </a:cubicBezTo>
                <a:cubicBezTo>
                  <a:pt x="1987071" y="505217"/>
                  <a:pt x="1988003" y="504426"/>
                  <a:pt x="1988939" y="502845"/>
                </a:cubicBezTo>
                <a:cubicBezTo>
                  <a:pt x="1988003" y="502052"/>
                  <a:pt x="1986136" y="501261"/>
                  <a:pt x="1985201" y="500471"/>
                </a:cubicBezTo>
                <a:cubicBezTo>
                  <a:pt x="1986136" y="500471"/>
                  <a:pt x="1986136" y="498890"/>
                  <a:pt x="1987071" y="498890"/>
                </a:cubicBezTo>
                <a:cubicBezTo>
                  <a:pt x="1987071" y="498100"/>
                  <a:pt x="1988003" y="497306"/>
                  <a:pt x="1988003" y="497306"/>
                </a:cubicBezTo>
                <a:lnTo>
                  <a:pt x="1990809" y="498100"/>
                </a:lnTo>
                <a:cubicBezTo>
                  <a:pt x="1990809" y="498890"/>
                  <a:pt x="1988939" y="499681"/>
                  <a:pt x="1988939" y="500471"/>
                </a:cubicBezTo>
                <a:lnTo>
                  <a:pt x="1990809" y="501261"/>
                </a:lnTo>
                <a:cubicBezTo>
                  <a:pt x="1991744" y="501261"/>
                  <a:pt x="1991744" y="499681"/>
                  <a:pt x="1992680" y="499681"/>
                </a:cubicBezTo>
                <a:cubicBezTo>
                  <a:pt x="1992680" y="499681"/>
                  <a:pt x="1993612" y="501261"/>
                  <a:pt x="1994547" y="501261"/>
                </a:cubicBezTo>
                <a:cubicBezTo>
                  <a:pt x="1995482" y="501261"/>
                  <a:pt x="1995482" y="499681"/>
                  <a:pt x="1996417" y="498890"/>
                </a:cubicBezTo>
                <a:cubicBezTo>
                  <a:pt x="1996417" y="498890"/>
                  <a:pt x="1997349" y="500471"/>
                  <a:pt x="1998285" y="500471"/>
                </a:cubicBezTo>
                <a:cubicBezTo>
                  <a:pt x="1999220" y="500471"/>
                  <a:pt x="1999220" y="498890"/>
                  <a:pt x="2000155" y="498890"/>
                </a:cubicBezTo>
                <a:cubicBezTo>
                  <a:pt x="2001091" y="499681"/>
                  <a:pt x="2002958" y="500471"/>
                  <a:pt x="2003893" y="501261"/>
                </a:cubicBezTo>
                <a:cubicBezTo>
                  <a:pt x="2002958" y="502845"/>
                  <a:pt x="2002026" y="503636"/>
                  <a:pt x="2001091" y="505217"/>
                </a:cubicBezTo>
                <a:cubicBezTo>
                  <a:pt x="2000155" y="506007"/>
                  <a:pt x="2000155" y="506007"/>
                  <a:pt x="1999220" y="506797"/>
                </a:cubicBezTo>
                <a:lnTo>
                  <a:pt x="1997349" y="508381"/>
                </a:lnTo>
                <a:cubicBezTo>
                  <a:pt x="1997349" y="508381"/>
                  <a:pt x="1999220" y="509962"/>
                  <a:pt x="2000155" y="509962"/>
                </a:cubicBezTo>
                <a:lnTo>
                  <a:pt x="2001091" y="508381"/>
                </a:lnTo>
                <a:cubicBezTo>
                  <a:pt x="2002026" y="507591"/>
                  <a:pt x="2002026" y="506797"/>
                  <a:pt x="2002958" y="506797"/>
                </a:cubicBezTo>
                <a:cubicBezTo>
                  <a:pt x="2003893" y="506007"/>
                  <a:pt x="2003893" y="505217"/>
                  <a:pt x="2004828" y="504426"/>
                </a:cubicBezTo>
                <a:cubicBezTo>
                  <a:pt x="2004828" y="504426"/>
                  <a:pt x="2005764" y="503636"/>
                  <a:pt x="2005764" y="502845"/>
                </a:cubicBezTo>
                <a:cubicBezTo>
                  <a:pt x="2006699" y="502052"/>
                  <a:pt x="2007631" y="501261"/>
                  <a:pt x="2007631" y="501261"/>
                </a:cubicBezTo>
                <a:cubicBezTo>
                  <a:pt x="2007631" y="500471"/>
                  <a:pt x="2005764" y="499681"/>
                  <a:pt x="2005764" y="499681"/>
                </a:cubicBezTo>
                <a:cubicBezTo>
                  <a:pt x="2004828" y="499681"/>
                  <a:pt x="2003893" y="498890"/>
                  <a:pt x="2003893" y="498100"/>
                </a:cubicBezTo>
                <a:cubicBezTo>
                  <a:pt x="2002958" y="498100"/>
                  <a:pt x="2004828" y="497306"/>
                  <a:pt x="2004828" y="496516"/>
                </a:cubicBezTo>
                <a:cubicBezTo>
                  <a:pt x="2005764" y="497306"/>
                  <a:pt x="2006699" y="497306"/>
                  <a:pt x="2007631" y="498100"/>
                </a:cubicBezTo>
                <a:cubicBezTo>
                  <a:pt x="2007631" y="498100"/>
                  <a:pt x="2008566" y="499681"/>
                  <a:pt x="2009502" y="499681"/>
                </a:cubicBezTo>
                <a:cubicBezTo>
                  <a:pt x="2009502" y="499681"/>
                  <a:pt x="2010437" y="498100"/>
                  <a:pt x="2010437" y="497306"/>
                </a:cubicBezTo>
                <a:cubicBezTo>
                  <a:pt x="2011372" y="497306"/>
                  <a:pt x="2012307" y="496516"/>
                  <a:pt x="2012307" y="495725"/>
                </a:cubicBezTo>
                <a:cubicBezTo>
                  <a:pt x="2012307" y="496516"/>
                  <a:pt x="2014175" y="496516"/>
                  <a:pt x="2014175" y="497306"/>
                </a:cubicBezTo>
                <a:lnTo>
                  <a:pt x="2013240" y="498890"/>
                </a:lnTo>
                <a:cubicBezTo>
                  <a:pt x="2012307" y="499681"/>
                  <a:pt x="2012307" y="500471"/>
                  <a:pt x="2011372" y="500471"/>
                </a:cubicBezTo>
                <a:cubicBezTo>
                  <a:pt x="2010437" y="501261"/>
                  <a:pt x="2010437" y="502052"/>
                  <a:pt x="2009502" y="502845"/>
                </a:cubicBezTo>
                <a:cubicBezTo>
                  <a:pt x="2009502" y="502845"/>
                  <a:pt x="2008566" y="503636"/>
                  <a:pt x="2008566" y="504426"/>
                </a:cubicBezTo>
                <a:cubicBezTo>
                  <a:pt x="2008566" y="504426"/>
                  <a:pt x="2009502" y="506007"/>
                  <a:pt x="2010437" y="505217"/>
                </a:cubicBezTo>
                <a:cubicBezTo>
                  <a:pt x="2010437" y="505217"/>
                  <a:pt x="2011372" y="503636"/>
                  <a:pt x="2012307" y="503636"/>
                </a:cubicBezTo>
                <a:cubicBezTo>
                  <a:pt x="2012307" y="503636"/>
                  <a:pt x="2013240" y="505217"/>
                  <a:pt x="2014175" y="505217"/>
                </a:cubicBezTo>
                <a:lnTo>
                  <a:pt x="2015110" y="503636"/>
                </a:lnTo>
                <a:cubicBezTo>
                  <a:pt x="2016045" y="502845"/>
                  <a:pt x="2016981" y="502052"/>
                  <a:pt x="2016981" y="501261"/>
                </a:cubicBezTo>
                <a:cubicBezTo>
                  <a:pt x="2016981" y="501261"/>
                  <a:pt x="2017916" y="499681"/>
                  <a:pt x="2018848" y="499681"/>
                </a:cubicBezTo>
                <a:lnTo>
                  <a:pt x="2020719" y="501261"/>
                </a:lnTo>
                <a:cubicBezTo>
                  <a:pt x="2021654" y="501261"/>
                  <a:pt x="2021654" y="499681"/>
                  <a:pt x="2022586" y="499681"/>
                </a:cubicBezTo>
                <a:cubicBezTo>
                  <a:pt x="2022586" y="499681"/>
                  <a:pt x="2023521" y="500471"/>
                  <a:pt x="2024457" y="500471"/>
                </a:cubicBezTo>
                <a:cubicBezTo>
                  <a:pt x="2025392" y="500471"/>
                  <a:pt x="2025392" y="498890"/>
                  <a:pt x="2026327" y="498890"/>
                </a:cubicBezTo>
                <a:cubicBezTo>
                  <a:pt x="2026327" y="498890"/>
                  <a:pt x="2027259" y="500471"/>
                  <a:pt x="2028194" y="500471"/>
                </a:cubicBezTo>
                <a:cubicBezTo>
                  <a:pt x="2027259" y="500471"/>
                  <a:pt x="2027259" y="502052"/>
                  <a:pt x="2026327" y="502052"/>
                </a:cubicBezTo>
                <a:cubicBezTo>
                  <a:pt x="2027259" y="502845"/>
                  <a:pt x="2028194" y="502845"/>
                  <a:pt x="2028194" y="503636"/>
                </a:cubicBezTo>
                <a:cubicBezTo>
                  <a:pt x="2029130" y="503636"/>
                  <a:pt x="2031000" y="504426"/>
                  <a:pt x="2031000" y="505217"/>
                </a:cubicBezTo>
                <a:cubicBezTo>
                  <a:pt x="2031000" y="505217"/>
                  <a:pt x="2029130" y="506007"/>
                  <a:pt x="2029130" y="506797"/>
                </a:cubicBezTo>
                <a:cubicBezTo>
                  <a:pt x="2028194" y="506797"/>
                  <a:pt x="2028194" y="507591"/>
                  <a:pt x="2027259" y="508381"/>
                </a:cubicBezTo>
                <a:cubicBezTo>
                  <a:pt x="2027259" y="509172"/>
                  <a:pt x="2026327" y="509172"/>
                  <a:pt x="2026327" y="509962"/>
                </a:cubicBezTo>
                <a:cubicBezTo>
                  <a:pt x="2026327" y="509962"/>
                  <a:pt x="2027259" y="511546"/>
                  <a:pt x="2028194" y="511546"/>
                </a:cubicBezTo>
                <a:cubicBezTo>
                  <a:pt x="2028194" y="511546"/>
                  <a:pt x="2029130" y="509962"/>
                  <a:pt x="2030065" y="509962"/>
                </a:cubicBezTo>
                <a:cubicBezTo>
                  <a:pt x="2030065" y="509172"/>
                  <a:pt x="2031000" y="508381"/>
                  <a:pt x="2031000" y="507591"/>
                </a:cubicBezTo>
                <a:cubicBezTo>
                  <a:pt x="2031936" y="507591"/>
                  <a:pt x="2031936" y="506797"/>
                  <a:pt x="2032868" y="506007"/>
                </a:cubicBezTo>
                <a:cubicBezTo>
                  <a:pt x="2032868" y="506007"/>
                  <a:pt x="2033803" y="504426"/>
                  <a:pt x="2034738" y="504426"/>
                </a:cubicBezTo>
                <a:cubicBezTo>
                  <a:pt x="2034738" y="504426"/>
                  <a:pt x="2035673" y="506007"/>
                  <a:pt x="2036609" y="506007"/>
                </a:cubicBezTo>
                <a:cubicBezTo>
                  <a:pt x="2036609" y="506007"/>
                  <a:pt x="2037541" y="503636"/>
                  <a:pt x="2038476" y="503636"/>
                </a:cubicBezTo>
                <a:lnTo>
                  <a:pt x="2040347" y="505217"/>
                </a:lnTo>
                <a:cubicBezTo>
                  <a:pt x="2040347" y="505217"/>
                  <a:pt x="2041282" y="504426"/>
                  <a:pt x="2042217" y="503636"/>
                </a:cubicBezTo>
                <a:cubicBezTo>
                  <a:pt x="2042217" y="502845"/>
                  <a:pt x="2043149" y="502052"/>
                  <a:pt x="2043149" y="502052"/>
                </a:cubicBezTo>
                <a:cubicBezTo>
                  <a:pt x="2044084" y="501261"/>
                  <a:pt x="2044084" y="500471"/>
                  <a:pt x="2045020" y="499681"/>
                </a:cubicBezTo>
                <a:cubicBezTo>
                  <a:pt x="2045955" y="499681"/>
                  <a:pt x="2045955" y="498890"/>
                  <a:pt x="2046890" y="498100"/>
                </a:cubicBezTo>
                <a:cubicBezTo>
                  <a:pt x="2046890" y="497306"/>
                  <a:pt x="2047822" y="497306"/>
                  <a:pt x="2047822" y="496516"/>
                </a:cubicBezTo>
                <a:cubicBezTo>
                  <a:pt x="2048758" y="495725"/>
                  <a:pt x="2049693" y="494935"/>
                  <a:pt x="2049693" y="494935"/>
                </a:cubicBezTo>
                <a:cubicBezTo>
                  <a:pt x="2049693" y="494145"/>
                  <a:pt x="2047822" y="493351"/>
                  <a:pt x="2047822" y="493351"/>
                </a:cubicBezTo>
                <a:cubicBezTo>
                  <a:pt x="2047822" y="493351"/>
                  <a:pt x="2048758" y="491770"/>
                  <a:pt x="2049693" y="491770"/>
                </a:cubicBezTo>
                <a:lnTo>
                  <a:pt x="2050628" y="490189"/>
                </a:lnTo>
                <a:cubicBezTo>
                  <a:pt x="2051563" y="490189"/>
                  <a:pt x="2052496" y="490980"/>
                  <a:pt x="2052496" y="490980"/>
                </a:cubicBezTo>
                <a:cubicBezTo>
                  <a:pt x="2053431" y="490980"/>
                  <a:pt x="2054366" y="489396"/>
                  <a:pt x="2054366" y="489396"/>
                </a:cubicBezTo>
                <a:lnTo>
                  <a:pt x="2056237" y="490980"/>
                </a:lnTo>
                <a:cubicBezTo>
                  <a:pt x="2056237" y="491770"/>
                  <a:pt x="2055301" y="491770"/>
                  <a:pt x="2055301" y="492561"/>
                </a:cubicBezTo>
                <a:cubicBezTo>
                  <a:pt x="2054366" y="493351"/>
                  <a:pt x="2053431" y="494145"/>
                  <a:pt x="2053431" y="494145"/>
                </a:cubicBezTo>
                <a:cubicBezTo>
                  <a:pt x="2053431" y="494935"/>
                  <a:pt x="2055301" y="495725"/>
                  <a:pt x="2055301" y="495725"/>
                </a:cubicBezTo>
                <a:lnTo>
                  <a:pt x="2054366" y="497306"/>
                </a:lnTo>
                <a:cubicBezTo>
                  <a:pt x="2053431" y="498100"/>
                  <a:pt x="2052496" y="498890"/>
                  <a:pt x="2052496" y="498890"/>
                </a:cubicBezTo>
                <a:cubicBezTo>
                  <a:pt x="2051563" y="499681"/>
                  <a:pt x="2051563" y="500471"/>
                  <a:pt x="2050628" y="501261"/>
                </a:cubicBezTo>
                <a:cubicBezTo>
                  <a:pt x="2050628" y="501261"/>
                  <a:pt x="2049693" y="502052"/>
                  <a:pt x="2048758" y="502845"/>
                </a:cubicBezTo>
                <a:cubicBezTo>
                  <a:pt x="2048758" y="502052"/>
                  <a:pt x="2047822" y="502052"/>
                  <a:pt x="2046890" y="501261"/>
                </a:cubicBezTo>
                <a:lnTo>
                  <a:pt x="2045020" y="502845"/>
                </a:lnTo>
                <a:cubicBezTo>
                  <a:pt x="2045020" y="503636"/>
                  <a:pt x="2047822" y="504426"/>
                  <a:pt x="2047822" y="504426"/>
                </a:cubicBezTo>
                <a:lnTo>
                  <a:pt x="2048758" y="502845"/>
                </a:lnTo>
                <a:cubicBezTo>
                  <a:pt x="2049693" y="502845"/>
                  <a:pt x="2050628" y="504426"/>
                  <a:pt x="2051563" y="504426"/>
                </a:cubicBezTo>
                <a:lnTo>
                  <a:pt x="2052496" y="502052"/>
                </a:lnTo>
                <a:cubicBezTo>
                  <a:pt x="2053431" y="502052"/>
                  <a:pt x="2055301" y="503636"/>
                  <a:pt x="2055301" y="503636"/>
                </a:cubicBezTo>
                <a:lnTo>
                  <a:pt x="2056237" y="502052"/>
                </a:lnTo>
                <a:cubicBezTo>
                  <a:pt x="2057169" y="502052"/>
                  <a:pt x="2058104" y="503636"/>
                  <a:pt x="2059039" y="503636"/>
                </a:cubicBezTo>
                <a:cubicBezTo>
                  <a:pt x="2059039" y="502845"/>
                  <a:pt x="2059975" y="501261"/>
                  <a:pt x="2059975" y="501261"/>
                </a:cubicBezTo>
                <a:cubicBezTo>
                  <a:pt x="2060910" y="501261"/>
                  <a:pt x="2061842" y="502845"/>
                  <a:pt x="2061842" y="502845"/>
                </a:cubicBezTo>
                <a:cubicBezTo>
                  <a:pt x="2062777" y="502052"/>
                  <a:pt x="2063713" y="502052"/>
                  <a:pt x="2063713" y="501261"/>
                </a:cubicBezTo>
                <a:cubicBezTo>
                  <a:pt x="2063713" y="500471"/>
                  <a:pt x="2065583" y="499681"/>
                  <a:pt x="2065583" y="499681"/>
                </a:cubicBezTo>
                <a:cubicBezTo>
                  <a:pt x="2065583" y="498890"/>
                  <a:pt x="2063713" y="498100"/>
                  <a:pt x="2063713" y="498100"/>
                </a:cubicBezTo>
                <a:cubicBezTo>
                  <a:pt x="2063713" y="497306"/>
                  <a:pt x="2064648" y="496516"/>
                  <a:pt x="2064648" y="496516"/>
                </a:cubicBezTo>
                <a:cubicBezTo>
                  <a:pt x="2064648" y="495725"/>
                  <a:pt x="2062777" y="494935"/>
                  <a:pt x="2062777" y="494935"/>
                </a:cubicBezTo>
                <a:cubicBezTo>
                  <a:pt x="2062777" y="494145"/>
                  <a:pt x="2064648" y="493351"/>
                  <a:pt x="2064648" y="493351"/>
                </a:cubicBezTo>
                <a:cubicBezTo>
                  <a:pt x="2064648" y="492561"/>
                  <a:pt x="2066518" y="491770"/>
                  <a:pt x="2066518" y="490980"/>
                </a:cubicBezTo>
                <a:cubicBezTo>
                  <a:pt x="2066518" y="491770"/>
                  <a:pt x="2068386" y="491770"/>
                  <a:pt x="2068386" y="492561"/>
                </a:cubicBezTo>
                <a:cubicBezTo>
                  <a:pt x="2068386" y="493351"/>
                  <a:pt x="2066518" y="494145"/>
                  <a:pt x="2066518" y="494145"/>
                </a:cubicBezTo>
                <a:cubicBezTo>
                  <a:pt x="2066518" y="494935"/>
                  <a:pt x="2068386" y="494935"/>
                  <a:pt x="2068386" y="495725"/>
                </a:cubicBezTo>
                <a:cubicBezTo>
                  <a:pt x="2068386" y="495725"/>
                  <a:pt x="2066518" y="497306"/>
                  <a:pt x="2067450" y="497306"/>
                </a:cubicBezTo>
                <a:cubicBezTo>
                  <a:pt x="2067450" y="498100"/>
                  <a:pt x="2069321" y="498890"/>
                  <a:pt x="2069321" y="498890"/>
                </a:cubicBezTo>
                <a:cubicBezTo>
                  <a:pt x="2069321" y="498890"/>
                  <a:pt x="2070256" y="497306"/>
                  <a:pt x="2071191" y="497306"/>
                </a:cubicBezTo>
                <a:cubicBezTo>
                  <a:pt x="2071191" y="497306"/>
                  <a:pt x="2072127" y="498100"/>
                  <a:pt x="2073059" y="498100"/>
                </a:cubicBezTo>
                <a:cubicBezTo>
                  <a:pt x="2073994" y="497306"/>
                  <a:pt x="2074929" y="495725"/>
                  <a:pt x="2075865" y="494935"/>
                </a:cubicBezTo>
                <a:cubicBezTo>
                  <a:pt x="2076800" y="494145"/>
                  <a:pt x="2076800" y="494145"/>
                  <a:pt x="2077732" y="493351"/>
                </a:cubicBezTo>
                <a:cubicBezTo>
                  <a:pt x="2078667" y="494145"/>
                  <a:pt x="2080538" y="494935"/>
                  <a:pt x="2081473" y="495725"/>
                </a:cubicBezTo>
                <a:cubicBezTo>
                  <a:pt x="2081473" y="496516"/>
                  <a:pt x="2080538" y="497306"/>
                  <a:pt x="2080538" y="497306"/>
                </a:cubicBezTo>
                <a:cubicBezTo>
                  <a:pt x="2080538" y="498100"/>
                  <a:pt x="2082405" y="498890"/>
                  <a:pt x="2082405" y="498890"/>
                </a:cubicBezTo>
                <a:cubicBezTo>
                  <a:pt x="2082405" y="499681"/>
                  <a:pt x="2080538" y="500471"/>
                  <a:pt x="2080538" y="500471"/>
                </a:cubicBezTo>
                <a:cubicBezTo>
                  <a:pt x="2080538" y="501261"/>
                  <a:pt x="2079603" y="502845"/>
                  <a:pt x="2078667" y="502845"/>
                </a:cubicBezTo>
                <a:cubicBezTo>
                  <a:pt x="2078667" y="502845"/>
                  <a:pt x="2077732" y="501261"/>
                  <a:pt x="2076800" y="501261"/>
                </a:cubicBezTo>
                <a:lnTo>
                  <a:pt x="2074929" y="499681"/>
                </a:lnTo>
                <a:cubicBezTo>
                  <a:pt x="2074929" y="500471"/>
                  <a:pt x="2073059" y="501261"/>
                  <a:pt x="2073059" y="501261"/>
                </a:cubicBezTo>
                <a:cubicBezTo>
                  <a:pt x="2073059" y="502052"/>
                  <a:pt x="2074929" y="502052"/>
                  <a:pt x="2074929" y="502845"/>
                </a:cubicBezTo>
                <a:cubicBezTo>
                  <a:pt x="2075865" y="503636"/>
                  <a:pt x="2073994" y="504426"/>
                  <a:pt x="2073994" y="504426"/>
                </a:cubicBezTo>
                <a:cubicBezTo>
                  <a:pt x="2073994" y="505217"/>
                  <a:pt x="2075865" y="506007"/>
                  <a:pt x="2075865" y="506007"/>
                </a:cubicBezTo>
                <a:cubicBezTo>
                  <a:pt x="2075865" y="506007"/>
                  <a:pt x="2076800" y="504426"/>
                  <a:pt x="2077732" y="504426"/>
                </a:cubicBezTo>
                <a:cubicBezTo>
                  <a:pt x="2077732" y="504426"/>
                  <a:pt x="2078667" y="505217"/>
                  <a:pt x="2079603" y="506007"/>
                </a:cubicBezTo>
                <a:cubicBezTo>
                  <a:pt x="2079603" y="506007"/>
                  <a:pt x="2077732" y="506797"/>
                  <a:pt x="2077732" y="507591"/>
                </a:cubicBezTo>
                <a:cubicBezTo>
                  <a:pt x="2077732" y="507591"/>
                  <a:pt x="2080538" y="508381"/>
                  <a:pt x="2079603" y="508381"/>
                </a:cubicBezTo>
                <a:cubicBezTo>
                  <a:pt x="2080538" y="508381"/>
                  <a:pt x="2081473" y="507591"/>
                  <a:pt x="2081473" y="506797"/>
                </a:cubicBezTo>
                <a:lnTo>
                  <a:pt x="2079603" y="506007"/>
                </a:lnTo>
                <a:cubicBezTo>
                  <a:pt x="2079603" y="505217"/>
                  <a:pt x="2080538" y="504426"/>
                  <a:pt x="2081473" y="503636"/>
                </a:cubicBezTo>
                <a:cubicBezTo>
                  <a:pt x="2081473" y="503636"/>
                  <a:pt x="2082405" y="502845"/>
                  <a:pt x="2082405" y="502052"/>
                </a:cubicBezTo>
                <a:cubicBezTo>
                  <a:pt x="2083340" y="501261"/>
                  <a:pt x="2083340" y="500471"/>
                  <a:pt x="2084276" y="500471"/>
                </a:cubicBezTo>
                <a:lnTo>
                  <a:pt x="2086146" y="502052"/>
                </a:lnTo>
                <a:cubicBezTo>
                  <a:pt x="2087078" y="501261"/>
                  <a:pt x="2087078" y="500471"/>
                  <a:pt x="2088014" y="499681"/>
                </a:cubicBezTo>
                <a:cubicBezTo>
                  <a:pt x="2088014" y="500471"/>
                  <a:pt x="2089884" y="501261"/>
                  <a:pt x="2089884" y="501261"/>
                </a:cubicBezTo>
                <a:cubicBezTo>
                  <a:pt x="2090819" y="502052"/>
                  <a:pt x="2091752" y="502052"/>
                  <a:pt x="2091752" y="502845"/>
                </a:cubicBezTo>
                <a:cubicBezTo>
                  <a:pt x="2092687" y="502845"/>
                  <a:pt x="2093622" y="503636"/>
                  <a:pt x="2094557" y="503636"/>
                </a:cubicBezTo>
                <a:cubicBezTo>
                  <a:pt x="2095493" y="502845"/>
                  <a:pt x="2096428" y="501261"/>
                  <a:pt x="2097360" y="500471"/>
                </a:cubicBezTo>
                <a:cubicBezTo>
                  <a:pt x="2098295" y="499681"/>
                  <a:pt x="2098295" y="498890"/>
                  <a:pt x="2099231" y="498890"/>
                </a:cubicBezTo>
                <a:lnTo>
                  <a:pt x="2101101" y="499681"/>
                </a:lnTo>
                <a:cubicBezTo>
                  <a:pt x="2102033" y="499681"/>
                  <a:pt x="2102033" y="498100"/>
                  <a:pt x="2102968" y="498100"/>
                </a:cubicBezTo>
                <a:cubicBezTo>
                  <a:pt x="2103904" y="498100"/>
                  <a:pt x="2103904" y="499681"/>
                  <a:pt x="2104839" y="499681"/>
                </a:cubicBezTo>
                <a:cubicBezTo>
                  <a:pt x="2105774" y="499681"/>
                  <a:pt x="2106709" y="501261"/>
                  <a:pt x="2106709" y="501261"/>
                </a:cubicBezTo>
                <a:cubicBezTo>
                  <a:pt x="2107642" y="501261"/>
                  <a:pt x="2107642" y="499681"/>
                  <a:pt x="2108577" y="498890"/>
                </a:cubicBezTo>
                <a:cubicBezTo>
                  <a:pt x="2109512" y="499681"/>
                  <a:pt x="2109512" y="499681"/>
                  <a:pt x="2110447" y="500471"/>
                </a:cubicBezTo>
                <a:cubicBezTo>
                  <a:pt x="2111379" y="500471"/>
                  <a:pt x="2112315" y="501261"/>
                  <a:pt x="2112315" y="502052"/>
                </a:cubicBezTo>
                <a:lnTo>
                  <a:pt x="2111379" y="503636"/>
                </a:lnTo>
                <a:cubicBezTo>
                  <a:pt x="2110447" y="503636"/>
                  <a:pt x="2109512" y="502052"/>
                  <a:pt x="2108577" y="502052"/>
                </a:cubicBezTo>
                <a:cubicBezTo>
                  <a:pt x="2108577" y="502845"/>
                  <a:pt x="2107642" y="503636"/>
                  <a:pt x="2107642" y="504426"/>
                </a:cubicBezTo>
                <a:cubicBezTo>
                  <a:pt x="2108577" y="505217"/>
                  <a:pt x="2110447" y="506007"/>
                  <a:pt x="2111379" y="506797"/>
                </a:cubicBezTo>
                <a:cubicBezTo>
                  <a:pt x="2112315" y="506007"/>
                  <a:pt x="2112315" y="505217"/>
                  <a:pt x="2113250" y="505217"/>
                </a:cubicBezTo>
                <a:cubicBezTo>
                  <a:pt x="2113250" y="504426"/>
                  <a:pt x="2114185" y="502845"/>
                  <a:pt x="2115121" y="502845"/>
                </a:cubicBezTo>
                <a:lnTo>
                  <a:pt x="2116988" y="504426"/>
                </a:lnTo>
                <a:cubicBezTo>
                  <a:pt x="2116988" y="504426"/>
                  <a:pt x="2117923" y="503636"/>
                  <a:pt x="2118858" y="502845"/>
                </a:cubicBezTo>
                <a:cubicBezTo>
                  <a:pt x="2118858" y="502052"/>
                  <a:pt x="2119794" y="501261"/>
                  <a:pt x="2119794" y="501261"/>
                </a:cubicBezTo>
                <a:cubicBezTo>
                  <a:pt x="2119794" y="500471"/>
                  <a:pt x="2121661" y="499681"/>
                  <a:pt x="2121661" y="498890"/>
                </a:cubicBezTo>
                <a:lnTo>
                  <a:pt x="2119794" y="498100"/>
                </a:lnTo>
                <a:lnTo>
                  <a:pt x="2120729" y="496516"/>
                </a:lnTo>
                <a:cubicBezTo>
                  <a:pt x="2121661" y="495725"/>
                  <a:pt x="2122596" y="497306"/>
                  <a:pt x="2123532" y="497306"/>
                </a:cubicBezTo>
                <a:lnTo>
                  <a:pt x="2125402" y="498890"/>
                </a:lnTo>
                <a:cubicBezTo>
                  <a:pt x="2125402" y="499681"/>
                  <a:pt x="2123532" y="500471"/>
                  <a:pt x="2123532" y="500471"/>
                </a:cubicBezTo>
                <a:cubicBezTo>
                  <a:pt x="2123532" y="501261"/>
                  <a:pt x="2121661" y="502052"/>
                  <a:pt x="2121661" y="502052"/>
                </a:cubicBezTo>
                <a:cubicBezTo>
                  <a:pt x="2122596" y="502845"/>
                  <a:pt x="2124467" y="502845"/>
                  <a:pt x="2124467" y="503636"/>
                </a:cubicBezTo>
                <a:cubicBezTo>
                  <a:pt x="2124467" y="504426"/>
                  <a:pt x="2122596" y="505217"/>
                  <a:pt x="2122596" y="505217"/>
                </a:cubicBezTo>
                <a:cubicBezTo>
                  <a:pt x="2122596" y="506007"/>
                  <a:pt x="2124467" y="506007"/>
                  <a:pt x="2124467" y="506797"/>
                </a:cubicBezTo>
                <a:cubicBezTo>
                  <a:pt x="2125402" y="506007"/>
                  <a:pt x="2127270" y="504426"/>
                  <a:pt x="2128205" y="503636"/>
                </a:cubicBezTo>
                <a:cubicBezTo>
                  <a:pt x="2127270" y="502845"/>
                  <a:pt x="2126337" y="502845"/>
                  <a:pt x="2125402" y="502052"/>
                </a:cubicBezTo>
                <a:lnTo>
                  <a:pt x="2127270" y="500471"/>
                </a:lnTo>
                <a:cubicBezTo>
                  <a:pt x="2128205" y="499681"/>
                  <a:pt x="2128205" y="498890"/>
                  <a:pt x="2129140" y="498100"/>
                </a:cubicBezTo>
                <a:cubicBezTo>
                  <a:pt x="2129140" y="498100"/>
                  <a:pt x="2130075" y="497306"/>
                  <a:pt x="2131011" y="496516"/>
                </a:cubicBezTo>
                <a:lnTo>
                  <a:pt x="2131946" y="494935"/>
                </a:lnTo>
                <a:lnTo>
                  <a:pt x="2133813" y="496516"/>
                </a:lnTo>
                <a:cubicBezTo>
                  <a:pt x="2134749" y="496516"/>
                  <a:pt x="2135684" y="497306"/>
                  <a:pt x="2136619" y="497306"/>
                </a:cubicBezTo>
                <a:cubicBezTo>
                  <a:pt x="2135684" y="497306"/>
                  <a:pt x="2134749" y="498890"/>
                  <a:pt x="2134749" y="499681"/>
                </a:cubicBezTo>
                <a:cubicBezTo>
                  <a:pt x="2133813" y="499681"/>
                  <a:pt x="2133813" y="500471"/>
                  <a:pt x="2132878" y="501261"/>
                </a:cubicBezTo>
                <a:lnTo>
                  <a:pt x="2131946" y="502845"/>
                </a:lnTo>
                <a:cubicBezTo>
                  <a:pt x="2131946" y="503636"/>
                  <a:pt x="2133813" y="503636"/>
                  <a:pt x="2133813" y="504426"/>
                </a:cubicBezTo>
                <a:cubicBezTo>
                  <a:pt x="2133813" y="504426"/>
                  <a:pt x="2131946" y="505217"/>
                  <a:pt x="2131946" y="506007"/>
                </a:cubicBezTo>
                <a:cubicBezTo>
                  <a:pt x="2131946" y="506007"/>
                  <a:pt x="2133813" y="506797"/>
                  <a:pt x="2133813" y="507591"/>
                </a:cubicBezTo>
                <a:cubicBezTo>
                  <a:pt x="2134749" y="506007"/>
                  <a:pt x="2136619" y="505217"/>
                  <a:pt x="2137551" y="503636"/>
                </a:cubicBezTo>
                <a:lnTo>
                  <a:pt x="2138486" y="502052"/>
                </a:lnTo>
                <a:cubicBezTo>
                  <a:pt x="2139422" y="502052"/>
                  <a:pt x="2140357" y="503636"/>
                  <a:pt x="2141289" y="503636"/>
                </a:cubicBezTo>
                <a:lnTo>
                  <a:pt x="2142224" y="501261"/>
                </a:lnTo>
                <a:cubicBezTo>
                  <a:pt x="2143160" y="501261"/>
                  <a:pt x="2145030" y="502845"/>
                  <a:pt x="2145030" y="502845"/>
                </a:cubicBezTo>
                <a:lnTo>
                  <a:pt x="2145965" y="501261"/>
                </a:lnTo>
                <a:cubicBezTo>
                  <a:pt x="2145965" y="500471"/>
                  <a:pt x="2144095" y="500471"/>
                  <a:pt x="2144095" y="499681"/>
                </a:cubicBezTo>
                <a:cubicBezTo>
                  <a:pt x="2144095" y="499681"/>
                  <a:pt x="2145965" y="498890"/>
                  <a:pt x="2145965" y="498100"/>
                </a:cubicBezTo>
                <a:cubicBezTo>
                  <a:pt x="2145965" y="497306"/>
                  <a:pt x="2146898" y="496516"/>
                  <a:pt x="2147833" y="496516"/>
                </a:cubicBezTo>
                <a:cubicBezTo>
                  <a:pt x="2147833" y="495725"/>
                  <a:pt x="2148768" y="494935"/>
                  <a:pt x="2148768" y="494935"/>
                </a:cubicBezTo>
                <a:cubicBezTo>
                  <a:pt x="2148768" y="494145"/>
                  <a:pt x="2150639" y="495725"/>
                  <a:pt x="2150639" y="495725"/>
                </a:cubicBezTo>
                <a:cubicBezTo>
                  <a:pt x="2151571" y="495725"/>
                  <a:pt x="2151571" y="494145"/>
                  <a:pt x="2152506" y="494145"/>
                </a:cubicBezTo>
                <a:cubicBezTo>
                  <a:pt x="2153441" y="494145"/>
                  <a:pt x="2154377" y="495725"/>
                  <a:pt x="2154377" y="495725"/>
                </a:cubicBezTo>
                <a:cubicBezTo>
                  <a:pt x="2155312" y="495725"/>
                  <a:pt x="2155312" y="494145"/>
                  <a:pt x="2156247" y="493351"/>
                </a:cubicBezTo>
                <a:cubicBezTo>
                  <a:pt x="2158114" y="494935"/>
                  <a:pt x="2159050" y="495725"/>
                  <a:pt x="2160920" y="496516"/>
                </a:cubicBezTo>
                <a:cubicBezTo>
                  <a:pt x="2159985" y="497306"/>
                  <a:pt x="2159050" y="497306"/>
                  <a:pt x="2159050" y="498100"/>
                </a:cubicBezTo>
                <a:lnTo>
                  <a:pt x="2157179" y="499681"/>
                </a:lnTo>
                <a:lnTo>
                  <a:pt x="2155312" y="498890"/>
                </a:lnTo>
                <a:lnTo>
                  <a:pt x="2153441" y="500471"/>
                </a:lnTo>
                <a:cubicBezTo>
                  <a:pt x="2153441" y="500471"/>
                  <a:pt x="2155312" y="501261"/>
                  <a:pt x="2155312" y="502052"/>
                </a:cubicBezTo>
                <a:cubicBezTo>
                  <a:pt x="2155312" y="502052"/>
                  <a:pt x="2154377" y="502845"/>
                  <a:pt x="2154377" y="503636"/>
                </a:cubicBezTo>
                <a:cubicBezTo>
                  <a:pt x="2154377" y="503636"/>
                  <a:pt x="2152506" y="504426"/>
                  <a:pt x="2152506" y="505217"/>
                </a:cubicBezTo>
                <a:cubicBezTo>
                  <a:pt x="2152506" y="506007"/>
                  <a:pt x="2154377" y="506007"/>
                  <a:pt x="2154377" y="506797"/>
                </a:cubicBezTo>
                <a:cubicBezTo>
                  <a:pt x="2154377" y="507591"/>
                  <a:pt x="2153441" y="507591"/>
                  <a:pt x="2153441" y="508381"/>
                </a:cubicBezTo>
                <a:cubicBezTo>
                  <a:pt x="2153441" y="509172"/>
                  <a:pt x="2151571" y="509962"/>
                  <a:pt x="2151571" y="509962"/>
                </a:cubicBezTo>
                <a:cubicBezTo>
                  <a:pt x="2151571" y="510753"/>
                  <a:pt x="2153441" y="510753"/>
                  <a:pt x="2153441" y="511546"/>
                </a:cubicBezTo>
                <a:cubicBezTo>
                  <a:pt x="2153441" y="512337"/>
                  <a:pt x="2155312" y="512337"/>
                  <a:pt x="2155312" y="513127"/>
                </a:cubicBezTo>
                <a:cubicBezTo>
                  <a:pt x="2155312" y="513127"/>
                  <a:pt x="2153441" y="513917"/>
                  <a:pt x="2154377" y="514708"/>
                </a:cubicBezTo>
                <a:cubicBezTo>
                  <a:pt x="2154377" y="514708"/>
                  <a:pt x="2156247" y="515498"/>
                  <a:pt x="2156247" y="516292"/>
                </a:cubicBezTo>
                <a:cubicBezTo>
                  <a:pt x="2156247" y="516292"/>
                  <a:pt x="2154377" y="517082"/>
                  <a:pt x="2154377" y="517873"/>
                </a:cubicBezTo>
                <a:cubicBezTo>
                  <a:pt x="2154377" y="517873"/>
                  <a:pt x="2156247" y="518663"/>
                  <a:pt x="2156247" y="519453"/>
                </a:cubicBezTo>
                <a:cubicBezTo>
                  <a:pt x="2157179" y="519453"/>
                  <a:pt x="2158114" y="520247"/>
                  <a:pt x="2159050" y="520247"/>
                </a:cubicBezTo>
                <a:cubicBezTo>
                  <a:pt x="2159050" y="520247"/>
                  <a:pt x="2159985" y="519453"/>
                  <a:pt x="2159985" y="518663"/>
                </a:cubicBezTo>
                <a:cubicBezTo>
                  <a:pt x="2159985" y="517873"/>
                  <a:pt x="2158114" y="517873"/>
                  <a:pt x="2158114" y="517082"/>
                </a:cubicBezTo>
                <a:cubicBezTo>
                  <a:pt x="2158114" y="517082"/>
                  <a:pt x="2159985" y="516292"/>
                  <a:pt x="2159985" y="515498"/>
                </a:cubicBezTo>
                <a:cubicBezTo>
                  <a:pt x="2159985" y="514708"/>
                  <a:pt x="2158114" y="514708"/>
                  <a:pt x="2158114" y="513917"/>
                </a:cubicBezTo>
                <a:cubicBezTo>
                  <a:pt x="2157179" y="513917"/>
                  <a:pt x="2155312" y="513127"/>
                  <a:pt x="2155312" y="513127"/>
                </a:cubicBezTo>
                <a:cubicBezTo>
                  <a:pt x="2155312" y="512337"/>
                  <a:pt x="2157179" y="511546"/>
                  <a:pt x="2157179" y="510753"/>
                </a:cubicBezTo>
                <a:lnTo>
                  <a:pt x="2155312" y="509962"/>
                </a:lnTo>
                <a:cubicBezTo>
                  <a:pt x="2155312" y="509172"/>
                  <a:pt x="2156247" y="508381"/>
                  <a:pt x="2156247" y="507591"/>
                </a:cubicBezTo>
                <a:cubicBezTo>
                  <a:pt x="2157179" y="507591"/>
                  <a:pt x="2158114" y="506797"/>
                  <a:pt x="2158114" y="506007"/>
                </a:cubicBezTo>
                <a:lnTo>
                  <a:pt x="2156247" y="505217"/>
                </a:lnTo>
                <a:cubicBezTo>
                  <a:pt x="2156247" y="504426"/>
                  <a:pt x="2157179" y="502845"/>
                  <a:pt x="2158114" y="502845"/>
                </a:cubicBezTo>
                <a:cubicBezTo>
                  <a:pt x="2158114" y="502845"/>
                  <a:pt x="2159050" y="504426"/>
                  <a:pt x="2159985" y="504426"/>
                </a:cubicBezTo>
                <a:cubicBezTo>
                  <a:pt x="2159985" y="504426"/>
                  <a:pt x="2160920" y="502845"/>
                  <a:pt x="2161852" y="502845"/>
                </a:cubicBezTo>
                <a:cubicBezTo>
                  <a:pt x="2161852" y="502052"/>
                  <a:pt x="2162788" y="501261"/>
                  <a:pt x="2162788" y="501261"/>
                </a:cubicBezTo>
                <a:cubicBezTo>
                  <a:pt x="2163723" y="500471"/>
                  <a:pt x="2164658" y="499681"/>
                  <a:pt x="2164658" y="498890"/>
                </a:cubicBezTo>
                <a:lnTo>
                  <a:pt x="2162788" y="498100"/>
                </a:lnTo>
                <a:cubicBezTo>
                  <a:pt x="2162788" y="497306"/>
                  <a:pt x="2163723" y="496516"/>
                  <a:pt x="2163723" y="495725"/>
                </a:cubicBezTo>
                <a:cubicBezTo>
                  <a:pt x="2164658" y="495725"/>
                  <a:pt x="2161852" y="494935"/>
                  <a:pt x="2161852" y="494935"/>
                </a:cubicBezTo>
                <a:cubicBezTo>
                  <a:pt x="2161852" y="494145"/>
                  <a:pt x="2163723" y="493351"/>
                  <a:pt x="2163723" y="492561"/>
                </a:cubicBezTo>
                <a:cubicBezTo>
                  <a:pt x="2163723" y="492561"/>
                  <a:pt x="2164658" y="491770"/>
                  <a:pt x="2165593" y="490980"/>
                </a:cubicBezTo>
                <a:lnTo>
                  <a:pt x="2167461" y="492561"/>
                </a:lnTo>
                <a:cubicBezTo>
                  <a:pt x="2167461" y="493351"/>
                  <a:pt x="2165593" y="493351"/>
                  <a:pt x="2165593" y="494145"/>
                </a:cubicBezTo>
                <a:cubicBezTo>
                  <a:pt x="2165593" y="494935"/>
                  <a:pt x="2167461" y="494935"/>
                  <a:pt x="2167461" y="495725"/>
                </a:cubicBezTo>
                <a:lnTo>
                  <a:pt x="2166526" y="497306"/>
                </a:lnTo>
                <a:cubicBezTo>
                  <a:pt x="2166526" y="498100"/>
                  <a:pt x="2167461" y="498100"/>
                  <a:pt x="2168396" y="498890"/>
                </a:cubicBezTo>
                <a:lnTo>
                  <a:pt x="2170267" y="499681"/>
                </a:lnTo>
                <a:cubicBezTo>
                  <a:pt x="2170267" y="500471"/>
                  <a:pt x="2169331" y="501261"/>
                  <a:pt x="2168396" y="502052"/>
                </a:cubicBezTo>
                <a:cubicBezTo>
                  <a:pt x="2168396" y="502052"/>
                  <a:pt x="2167461" y="502845"/>
                  <a:pt x="2167461" y="503636"/>
                </a:cubicBezTo>
                <a:lnTo>
                  <a:pt x="2165593" y="505217"/>
                </a:lnTo>
                <a:cubicBezTo>
                  <a:pt x="2165593" y="506007"/>
                  <a:pt x="2167461" y="506007"/>
                  <a:pt x="2167461" y="506797"/>
                </a:cubicBezTo>
                <a:cubicBezTo>
                  <a:pt x="2167461" y="506797"/>
                  <a:pt x="2169331" y="507591"/>
                  <a:pt x="2170267" y="508381"/>
                </a:cubicBezTo>
                <a:cubicBezTo>
                  <a:pt x="2170267" y="507591"/>
                  <a:pt x="2171199" y="506797"/>
                  <a:pt x="2171199" y="506007"/>
                </a:cubicBezTo>
                <a:lnTo>
                  <a:pt x="2173069" y="504426"/>
                </a:lnTo>
                <a:cubicBezTo>
                  <a:pt x="2173069" y="504426"/>
                  <a:pt x="2171199" y="503636"/>
                  <a:pt x="2171199" y="502845"/>
                </a:cubicBezTo>
                <a:cubicBezTo>
                  <a:pt x="2171199" y="502845"/>
                  <a:pt x="2172134" y="502052"/>
                  <a:pt x="2172134" y="501261"/>
                </a:cubicBezTo>
                <a:cubicBezTo>
                  <a:pt x="2173069" y="500471"/>
                  <a:pt x="2174005" y="500471"/>
                  <a:pt x="2174005" y="499681"/>
                </a:cubicBezTo>
                <a:cubicBezTo>
                  <a:pt x="2174940" y="498890"/>
                  <a:pt x="2174940" y="498100"/>
                  <a:pt x="2175872" y="498100"/>
                </a:cubicBezTo>
                <a:lnTo>
                  <a:pt x="2177742" y="498890"/>
                </a:lnTo>
                <a:cubicBezTo>
                  <a:pt x="2177742" y="499681"/>
                  <a:pt x="2175872" y="500471"/>
                  <a:pt x="2175872" y="501261"/>
                </a:cubicBezTo>
                <a:cubicBezTo>
                  <a:pt x="2176807" y="501261"/>
                  <a:pt x="2177742" y="502052"/>
                  <a:pt x="2178678" y="502052"/>
                </a:cubicBezTo>
                <a:lnTo>
                  <a:pt x="2179613" y="500471"/>
                </a:lnTo>
                <a:cubicBezTo>
                  <a:pt x="2180548" y="500471"/>
                  <a:pt x="2181480" y="502052"/>
                  <a:pt x="2182416" y="502052"/>
                </a:cubicBezTo>
                <a:lnTo>
                  <a:pt x="2183351" y="500471"/>
                </a:lnTo>
                <a:cubicBezTo>
                  <a:pt x="2184286" y="499681"/>
                  <a:pt x="2184286" y="498890"/>
                  <a:pt x="2185221" y="498100"/>
                </a:cubicBezTo>
                <a:cubicBezTo>
                  <a:pt x="2186157" y="497306"/>
                  <a:pt x="2187089" y="495725"/>
                  <a:pt x="2188024" y="494935"/>
                </a:cubicBezTo>
                <a:cubicBezTo>
                  <a:pt x="2189895" y="495725"/>
                  <a:pt x="2190830" y="496516"/>
                  <a:pt x="2192697" y="497306"/>
                </a:cubicBezTo>
                <a:cubicBezTo>
                  <a:pt x="2191762" y="498100"/>
                  <a:pt x="2191762" y="498890"/>
                  <a:pt x="2190830" y="499681"/>
                </a:cubicBezTo>
                <a:cubicBezTo>
                  <a:pt x="2190830" y="499681"/>
                  <a:pt x="2188959" y="500471"/>
                  <a:pt x="2188959" y="501261"/>
                </a:cubicBezTo>
                <a:lnTo>
                  <a:pt x="2191762" y="502052"/>
                </a:lnTo>
                <a:cubicBezTo>
                  <a:pt x="2190830" y="502845"/>
                  <a:pt x="2189895" y="504426"/>
                  <a:pt x="2189895" y="504426"/>
                </a:cubicBezTo>
                <a:lnTo>
                  <a:pt x="2188024" y="502845"/>
                </a:lnTo>
                <a:cubicBezTo>
                  <a:pt x="2187089" y="502845"/>
                  <a:pt x="2186157" y="504426"/>
                  <a:pt x="2186157" y="504426"/>
                </a:cubicBezTo>
                <a:cubicBezTo>
                  <a:pt x="2185221" y="505217"/>
                  <a:pt x="2185221" y="506007"/>
                  <a:pt x="2184286" y="506007"/>
                </a:cubicBezTo>
                <a:cubicBezTo>
                  <a:pt x="2184286" y="506797"/>
                  <a:pt x="2183351" y="507591"/>
                  <a:pt x="2183351" y="508381"/>
                </a:cubicBezTo>
                <a:cubicBezTo>
                  <a:pt x="2182416" y="508381"/>
                  <a:pt x="2181480" y="509172"/>
                  <a:pt x="2181480" y="509962"/>
                </a:cubicBezTo>
                <a:cubicBezTo>
                  <a:pt x="2180548" y="510753"/>
                  <a:pt x="2180548" y="510753"/>
                  <a:pt x="2179613" y="511546"/>
                </a:cubicBezTo>
                <a:lnTo>
                  <a:pt x="2181480" y="513127"/>
                </a:lnTo>
                <a:cubicBezTo>
                  <a:pt x="2182416" y="513127"/>
                  <a:pt x="2182416" y="511546"/>
                  <a:pt x="2183351" y="511546"/>
                </a:cubicBezTo>
                <a:cubicBezTo>
                  <a:pt x="2184286" y="511546"/>
                  <a:pt x="2185221" y="513127"/>
                  <a:pt x="2185221" y="512337"/>
                </a:cubicBezTo>
                <a:cubicBezTo>
                  <a:pt x="2186157" y="512337"/>
                  <a:pt x="2187089" y="511546"/>
                  <a:pt x="2187089" y="510753"/>
                </a:cubicBezTo>
                <a:cubicBezTo>
                  <a:pt x="2187089" y="510753"/>
                  <a:pt x="2185221" y="509962"/>
                  <a:pt x="2185221" y="509172"/>
                </a:cubicBezTo>
                <a:cubicBezTo>
                  <a:pt x="2185221" y="509172"/>
                  <a:pt x="2186157" y="507591"/>
                  <a:pt x="2187089" y="507591"/>
                </a:cubicBezTo>
                <a:lnTo>
                  <a:pt x="2188959" y="509172"/>
                </a:lnTo>
                <a:cubicBezTo>
                  <a:pt x="2188959" y="508381"/>
                  <a:pt x="2189895" y="507591"/>
                  <a:pt x="2189895" y="507591"/>
                </a:cubicBezTo>
                <a:cubicBezTo>
                  <a:pt x="2190830" y="506797"/>
                  <a:pt x="2191762" y="506007"/>
                  <a:pt x="2191762" y="505217"/>
                </a:cubicBezTo>
                <a:cubicBezTo>
                  <a:pt x="2192697" y="505217"/>
                  <a:pt x="2192697" y="504426"/>
                  <a:pt x="2193633" y="503636"/>
                </a:cubicBezTo>
                <a:cubicBezTo>
                  <a:pt x="2193633" y="503636"/>
                  <a:pt x="2194568" y="502052"/>
                  <a:pt x="2195503" y="502052"/>
                </a:cubicBezTo>
                <a:lnTo>
                  <a:pt x="2197370" y="503636"/>
                </a:lnTo>
                <a:cubicBezTo>
                  <a:pt x="2197370" y="503636"/>
                  <a:pt x="2198306" y="502052"/>
                  <a:pt x="2198306" y="501261"/>
                </a:cubicBezTo>
                <a:cubicBezTo>
                  <a:pt x="2199241" y="501261"/>
                  <a:pt x="2200176" y="500471"/>
                  <a:pt x="2200176" y="499681"/>
                </a:cubicBezTo>
                <a:cubicBezTo>
                  <a:pt x="2201108" y="499681"/>
                  <a:pt x="2201108" y="498100"/>
                  <a:pt x="2202044" y="498100"/>
                </a:cubicBezTo>
                <a:lnTo>
                  <a:pt x="2203914" y="499681"/>
                </a:lnTo>
                <a:cubicBezTo>
                  <a:pt x="2204849" y="499681"/>
                  <a:pt x="2204849" y="498100"/>
                  <a:pt x="2205782" y="497306"/>
                </a:cubicBezTo>
                <a:cubicBezTo>
                  <a:pt x="2205782" y="497306"/>
                  <a:pt x="2206717" y="498890"/>
                  <a:pt x="2207652" y="498890"/>
                </a:cubicBezTo>
                <a:cubicBezTo>
                  <a:pt x="2207652" y="498890"/>
                  <a:pt x="2208587" y="497306"/>
                  <a:pt x="2209523" y="497306"/>
                </a:cubicBezTo>
                <a:cubicBezTo>
                  <a:pt x="2209523" y="497306"/>
                  <a:pt x="2210458" y="498100"/>
                  <a:pt x="2211390" y="498890"/>
                </a:cubicBezTo>
                <a:cubicBezTo>
                  <a:pt x="2212325" y="498890"/>
                  <a:pt x="2212325" y="499681"/>
                  <a:pt x="2213260" y="499681"/>
                </a:cubicBezTo>
                <a:cubicBezTo>
                  <a:pt x="2214196" y="500471"/>
                  <a:pt x="2215131" y="501261"/>
                  <a:pt x="2215131" y="501261"/>
                </a:cubicBezTo>
                <a:cubicBezTo>
                  <a:pt x="2216063" y="501261"/>
                  <a:pt x="2216998" y="499681"/>
                  <a:pt x="2216998" y="499681"/>
                </a:cubicBezTo>
                <a:lnTo>
                  <a:pt x="2218869" y="500471"/>
                </a:lnTo>
                <a:cubicBezTo>
                  <a:pt x="2219804" y="501261"/>
                  <a:pt x="2220739" y="502052"/>
                  <a:pt x="2221672" y="502052"/>
                </a:cubicBezTo>
                <a:cubicBezTo>
                  <a:pt x="2221672" y="502845"/>
                  <a:pt x="2222607" y="502845"/>
                  <a:pt x="2223542" y="503636"/>
                </a:cubicBezTo>
                <a:cubicBezTo>
                  <a:pt x="2224477" y="503636"/>
                  <a:pt x="2224477" y="504426"/>
                  <a:pt x="2225413" y="505217"/>
                </a:cubicBezTo>
                <a:cubicBezTo>
                  <a:pt x="2226345" y="505217"/>
                  <a:pt x="2227280" y="506007"/>
                  <a:pt x="2227280" y="506007"/>
                </a:cubicBezTo>
                <a:cubicBezTo>
                  <a:pt x="2228215" y="506007"/>
                  <a:pt x="2228215" y="505217"/>
                  <a:pt x="2229151" y="504426"/>
                </a:cubicBezTo>
                <a:cubicBezTo>
                  <a:pt x="2229151" y="504426"/>
                  <a:pt x="2230083" y="502845"/>
                  <a:pt x="2231018" y="502845"/>
                </a:cubicBezTo>
                <a:lnTo>
                  <a:pt x="2232888" y="504426"/>
                </a:lnTo>
                <a:cubicBezTo>
                  <a:pt x="2233824" y="503636"/>
                  <a:pt x="2233824" y="502845"/>
                  <a:pt x="2234759" y="502052"/>
                </a:cubicBezTo>
                <a:cubicBezTo>
                  <a:pt x="2234759" y="502052"/>
                  <a:pt x="2235691" y="501261"/>
                  <a:pt x="2235691" y="500471"/>
                </a:cubicBezTo>
                <a:cubicBezTo>
                  <a:pt x="2236626" y="499681"/>
                  <a:pt x="2237562" y="499681"/>
                  <a:pt x="2237562" y="498890"/>
                </a:cubicBezTo>
                <a:cubicBezTo>
                  <a:pt x="2238497" y="498100"/>
                  <a:pt x="2238497" y="497306"/>
                  <a:pt x="2239432" y="497306"/>
                </a:cubicBezTo>
                <a:cubicBezTo>
                  <a:pt x="2239432" y="496516"/>
                  <a:pt x="2240367" y="494935"/>
                  <a:pt x="2240367" y="494935"/>
                </a:cubicBezTo>
                <a:cubicBezTo>
                  <a:pt x="2241300" y="494935"/>
                  <a:pt x="2243170" y="496516"/>
                  <a:pt x="2243170" y="496516"/>
                </a:cubicBezTo>
                <a:lnTo>
                  <a:pt x="2241300" y="498100"/>
                </a:lnTo>
                <a:cubicBezTo>
                  <a:pt x="2241300" y="498890"/>
                  <a:pt x="2243170" y="499681"/>
                  <a:pt x="2243170" y="499681"/>
                </a:cubicBezTo>
                <a:cubicBezTo>
                  <a:pt x="2244105" y="499681"/>
                  <a:pt x="2245041" y="498100"/>
                  <a:pt x="2245041" y="498100"/>
                </a:cubicBezTo>
                <a:cubicBezTo>
                  <a:pt x="2245973" y="498100"/>
                  <a:pt x="2246908" y="498890"/>
                  <a:pt x="2246908" y="498890"/>
                </a:cubicBezTo>
                <a:cubicBezTo>
                  <a:pt x="2247843" y="499681"/>
                  <a:pt x="2248778" y="500471"/>
                  <a:pt x="2248778" y="500471"/>
                </a:cubicBezTo>
                <a:cubicBezTo>
                  <a:pt x="2249714" y="501261"/>
                  <a:pt x="2250649" y="501261"/>
                  <a:pt x="2251581" y="502052"/>
                </a:cubicBezTo>
                <a:cubicBezTo>
                  <a:pt x="2250649" y="502052"/>
                  <a:pt x="2249714" y="503636"/>
                  <a:pt x="2249714" y="503636"/>
                </a:cubicBezTo>
                <a:cubicBezTo>
                  <a:pt x="2249714" y="503636"/>
                  <a:pt x="2248778" y="505217"/>
                  <a:pt x="2247843" y="505217"/>
                </a:cubicBezTo>
                <a:lnTo>
                  <a:pt x="2245973" y="504426"/>
                </a:lnTo>
                <a:lnTo>
                  <a:pt x="2244105" y="502845"/>
                </a:lnTo>
                <a:lnTo>
                  <a:pt x="2242235" y="504426"/>
                </a:lnTo>
                <a:cubicBezTo>
                  <a:pt x="2242235" y="505217"/>
                  <a:pt x="2244105" y="505217"/>
                  <a:pt x="2244105" y="506007"/>
                </a:cubicBezTo>
                <a:lnTo>
                  <a:pt x="2243170" y="507591"/>
                </a:lnTo>
                <a:lnTo>
                  <a:pt x="2245041" y="509172"/>
                </a:lnTo>
                <a:cubicBezTo>
                  <a:pt x="2245041" y="508381"/>
                  <a:pt x="2245973" y="507591"/>
                  <a:pt x="2246908" y="507591"/>
                </a:cubicBezTo>
                <a:cubicBezTo>
                  <a:pt x="2246908" y="506797"/>
                  <a:pt x="2247843" y="505217"/>
                  <a:pt x="2247843" y="505217"/>
                </a:cubicBezTo>
                <a:cubicBezTo>
                  <a:pt x="2248778" y="505217"/>
                  <a:pt x="2249714" y="506797"/>
                  <a:pt x="2249714" y="506797"/>
                </a:cubicBezTo>
                <a:cubicBezTo>
                  <a:pt x="2250649" y="506797"/>
                  <a:pt x="2251581" y="505217"/>
                  <a:pt x="2251581" y="505217"/>
                </a:cubicBezTo>
                <a:cubicBezTo>
                  <a:pt x="2252516" y="504426"/>
                  <a:pt x="2252516" y="503636"/>
                  <a:pt x="2253452" y="503636"/>
                </a:cubicBezTo>
                <a:lnTo>
                  <a:pt x="2253609" y="503434"/>
                </a:lnTo>
                <a:cubicBezTo>
                  <a:pt x="2254047" y="503355"/>
                  <a:pt x="2255319" y="504426"/>
                  <a:pt x="2255319" y="504426"/>
                </a:cubicBezTo>
                <a:lnTo>
                  <a:pt x="2257190" y="502845"/>
                </a:lnTo>
                <a:cubicBezTo>
                  <a:pt x="2257190" y="502845"/>
                  <a:pt x="2258125" y="501261"/>
                  <a:pt x="2259060" y="501261"/>
                </a:cubicBezTo>
                <a:cubicBezTo>
                  <a:pt x="2259060" y="501261"/>
                  <a:pt x="2259995" y="502052"/>
                  <a:pt x="2260928" y="502845"/>
                </a:cubicBezTo>
                <a:lnTo>
                  <a:pt x="2262798" y="503636"/>
                </a:lnTo>
                <a:cubicBezTo>
                  <a:pt x="2262798" y="503636"/>
                  <a:pt x="2263733" y="502052"/>
                  <a:pt x="2264669" y="502052"/>
                </a:cubicBezTo>
                <a:lnTo>
                  <a:pt x="2265601" y="500471"/>
                </a:lnTo>
                <a:cubicBezTo>
                  <a:pt x="2266536" y="500471"/>
                  <a:pt x="2267471" y="502052"/>
                  <a:pt x="2268407" y="501261"/>
                </a:cubicBezTo>
                <a:cubicBezTo>
                  <a:pt x="2268407" y="501261"/>
                  <a:pt x="2269342" y="500471"/>
                  <a:pt x="2269342" y="499681"/>
                </a:cubicBezTo>
                <a:cubicBezTo>
                  <a:pt x="2270277" y="499681"/>
                  <a:pt x="2271209" y="498100"/>
                  <a:pt x="2271209" y="498100"/>
                </a:cubicBezTo>
                <a:cubicBezTo>
                  <a:pt x="2272144" y="498100"/>
                  <a:pt x="2273080" y="499681"/>
                  <a:pt x="2273080" y="499681"/>
                </a:cubicBezTo>
                <a:cubicBezTo>
                  <a:pt x="2274015" y="499681"/>
                  <a:pt x="2274950" y="497306"/>
                  <a:pt x="2274950" y="497306"/>
                </a:cubicBezTo>
                <a:cubicBezTo>
                  <a:pt x="2275882" y="498100"/>
                  <a:pt x="2276818" y="498890"/>
                  <a:pt x="2276818" y="498890"/>
                </a:cubicBezTo>
                <a:lnTo>
                  <a:pt x="2278688" y="500471"/>
                </a:lnTo>
                <a:cubicBezTo>
                  <a:pt x="2279623" y="500471"/>
                  <a:pt x="2280555" y="498890"/>
                  <a:pt x="2280555" y="498890"/>
                </a:cubicBezTo>
                <a:cubicBezTo>
                  <a:pt x="2281491" y="498100"/>
                  <a:pt x="2281491" y="497306"/>
                  <a:pt x="2282426" y="496516"/>
                </a:cubicBezTo>
                <a:cubicBezTo>
                  <a:pt x="2282426" y="496516"/>
                  <a:pt x="2283361" y="494935"/>
                  <a:pt x="2284297" y="494935"/>
                </a:cubicBezTo>
                <a:lnTo>
                  <a:pt x="2286164" y="496516"/>
                </a:lnTo>
                <a:lnTo>
                  <a:pt x="2288034" y="498100"/>
                </a:lnTo>
                <a:cubicBezTo>
                  <a:pt x="2288034" y="498100"/>
                  <a:pt x="2288970" y="496516"/>
                  <a:pt x="2289902" y="495725"/>
                </a:cubicBezTo>
                <a:cubicBezTo>
                  <a:pt x="2289902" y="495725"/>
                  <a:pt x="2290837" y="494935"/>
                  <a:pt x="2290837" y="494145"/>
                </a:cubicBezTo>
                <a:cubicBezTo>
                  <a:pt x="2292708" y="494935"/>
                  <a:pt x="2293643" y="495725"/>
                  <a:pt x="2295510" y="497306"/>
                </a:cubicBezTo>
                <a:cubicBezTo>
                  <a:pt x="2294578" y="497306"/>
                  <a:pt x="2294578" y="498890"/>
                  <a:pt x="2293643" y="498890"/>
                </a:cubicBezTo>
                <a:lnTo>
                  <a:pt x="2291772" y="497306"/>
                </a:lnTo>
                <a:cubicBezTo>
                  <a:pt x="2290837" y="497306"/>
                  <a:pt x="2290837" y="498890"/>
                  <a:pt x="2289902" y="498890"/>
                </a:cubicBezTo>
                <a:cubicBezTo>
                  <a:pt x="2289902" y="499681"/>
                  <a:pt x="2288970" y="500471"/>
                  <a:pt x="2288970" y="501261"/>
                </a:cubicBezTo>
                <a:cubicBezTo>
                  <a:pt x="2288034" y="501261"/>
                  <a:pt x="2287099" y="499681"/>
                  <a:pt x="2286164" y="499681"/>
                </a:cubicBezTo>
                <a:lnTo>
                  <a:pt x="2285229" y="501261"/>
                </a:lnTo>
                <a:cubicBezTo>
                  <a:pt x="2284297" y="502052"/>
                  <a:pt x="2283361" y="502845"/>
                  <a:pt x="2283361" y="502845"/>
                </a:cubicBezTo>
                <a:cubicBezTo>
                  <a:pt x="2282426" y="503636"/>
                  <a:pt x="2282426" y="504426"/>
                  <a:pt x="2281491" y="505217"/>
                </a:cubicBezTo>
                <a:cubicBezTo>
                  <a:pt x="2282426" y="505217"/>
                  <a:pt x="2283361" y="506007"/>
                  <a:pt x="2283361" y="506007"/>
                </a:cubicBezTo>
                <a:cubicBezTo>
                  <a:pt x="2284297" y="506007"/>
                  <a:pt x="2285229" y="504426"/>
                  <a:pt x="2285229" y="504426"/>
                </a:cubicBezTo>
                <a:lnTo>
                  <a:pt x="2287099" y="502845"/>
                </a:lnTo>
                <a:lnTo>
                  <a:pt x="2288970" y="503636"/>
                </a:lnTo>
                <a:cubicBezTo>
                  <a:pt x="2288970" y="504426"/>
                  <a:pt x="2287099" y="505217"/>
                  <a:pt x="2287099" y="506007"/>
                </a:cubicBezTo>
                <a:lnTo>
                  <a:pt x="2289902" y="506797"/>
                </a:lnTo>
                <a:cubicBezTo>
                  <a:pt x="2289902" y="507591"/>
                  <a:pt x="2288034" y="508381"/>
                  <a:pt x="2288034" y="509172"/>
                </a:cubicBezTo>
                <a:lnTo>
                  <a:pt x="2289902" y="509962"/>
                </a:lnTo>
                <a:cubicBezTo>
                  <a:pt x="2290837" y="509962"/>
                  <a:pt x="2290837" y="509172"/>
                  <a:pt x="2291772" y="508381"/>
                </a:cubicBezTo>
                <a:cubicBezTo>
                  <a:pt x="2291772" y="508381"/>
                  <a:pt x="2292708" y="506797"/>
                  <a:pt x="2293643" y="506797"/>
                </a:cubicBezTo>
                <a:cubicBezTo>
                  <a:pt x="2293643" y="506797"/>
                  <a:pt x="2294578" y="508381"/>
                  <a:pt x="2295510" y="508381"/>
                </a:cubicBezTo>
                <a:cubicBezTo>
                  <a:pt x="2295510" y="507591"/>
                  <a:pt x="2296446" y="506797"/>
                  <a:pt x="2296446" y="506007"/>
                </a:cubicBezTo>
                <a:cubicBezTo>
                  <a:pt x="2297381" y="506007"/>
                  <a:pt x="2298316" y="504426"/>
                  <a:pt x="2298316" y="504426"/>
                </a:cubicBezTo>
                <a:lnTo>
                  <a:pt x="2300184" y="506007"/>
                </a:lnTo>
                <a:cubicBezTo>
                  <a:pt x="2301119" y="505217"/>
                  <a:pt x="2302054" y="504426"/>
                  <a:pt x="2302054" y="504426"/>
                </a:cubicBezTo>
                <a:cubicBezTo>
                  <a:pt x="2302989" y="503636"/>
                  <a:pt x="2302989" y="502845"/>
                  <a:pt x="2303925" y="502052"/>
                </a:cubicBezTo>
                <a:cubicBezTo>
                  <a:pt x="2304860" y="501261"/>
                  <a:pt x="2305792" y="499681"/>
                  <a:pt x="2306727" y="498890"/>
                </a:cubicBezTo>
                <a:cubicBezTo>
                  <a:pt x="2308598" y="499681"/>
                  <a:pt x="2309533" y="500471"/>
                  <a:pt x="2311400" y="501261"/>
                </a:cubicBezTo>
                <a:cubicBezTo>
                  <a:pt x="2311400" y="502052"/>
                  <a:pt x="2309533" y="502845"/>
                  <a:pt x="2309533" y="503636"/>
                </a:cubicBezTo>
                <a:lnTo>
                  <a:pt x="2311400" y="504426"/>
                </a:lnTo>
                <a:close/>
                <a:moveTo>
                  <a:pt x="371852" y="507591"/>
                </a:moveTo>
                <a:lnTo>
                  <a:pt x="369981" y="509172"/>
                </a:lnTo>
                <a:cubicBezTo>
                  <a:pt x="369049" y="509172"/>
                  <a:pt x="369049" y="507591"/>
                  <a:pt x="368114" y="507591"/>
                </a:cubicBezTo>
                <a:lnTo>
                  <a:pt x="366243" y="508381"/>
                </a:lnTo>
                <a:cubicBezTo>
                  <a:pt x="366243" y="509172"/>
                  <a:pt x="368114" y="509962"/>
                  <a:pt x="368114" y="509962"/>
                </a:cubicBezTo>
                <a:cubicBezTo>
                  <a:pt x="368114" y="510753"/>
                  <a:pt x="369049" y="512337"/>
                  <a:pt x="369981" y="512337"/>
                </a:cubicBezTo>
                <a:cubicBezTo>
                  <a:pt x="369981" y="512337"/>
                  <a:pt x="370917" y="510753"/>
                  <a:pt x="371852" y="510753"/>
                </a:cubicBezTo>
                <a:cubicBezTo>
                  <a:pt x="371852" y="510753"/>
                  <a:pt x="373719" y="509962"/>
                  <a:pt x="373719" y="509172"/>
                </a:cubicBezTo>
                <a:cubicBezTo>
                  <a:pt x="373719" y="509172"/>
                  <a:pt x="372787" y="507591"/>
                  <a:pt x="371852" y="507591"/>
                </a:cubicBezTo>
                <a:close/>
                <a:moveTo>
                  <a:pt x="412978" y="523409"/>
                </a:moveTo>
                <a:lnTo>
                  <a:pt x="413910" y="524993"/>
                </a:lnTo>
                <a:cubicBezTo>
                  <a:pt x="414846" y="524993"/>
                  <a:pt x="415781" y="524199"/>
                  <a:pt x="416716" y="523409"/>
                </a:cubicBezTo>
                <a:lnTo>
                  <a:pt x="418584" y="522618"/>
                </a:lnTo>
                <a:cubicBezTo>
                  <a:pt x="418584" y="521828"/>
                  <a:pt x="416716" y="521037"/>
                  <a:pt x="416716" y="521037"/>
                </a:cubicBezTo>
                <a:cubicBezTo>
                  <a:pt x="416716" y="520247"/>
                  <a:pt x="415781" y="518663"/>
                  <a:pt x="414846" y="518663"/>
                </a:cubicBezTo>
                <a:cubicBezTo>
                  <a:pt x="414846" y="518663"/>
                  <a:pt x="413910" y="520247"/>
                  <a:pt x="412978" y="520247"/>
                </a:cubicBezTo>
                <a:cubicBezTo>
                  <a:pt x="412978" y="520247"/>
                  <a:pt x="411108" y="521037"/>
                  <a:pt x="411108" y="521828"/>
                </a:cubicBezTo>
                <a:cubicBezTo>
                  <a:pt x="411108" y="521828"/>
                  <a:pt x="412043" y="523409"/>
                  <a:pt x="412978" y="523409"/>
                </a:cubicBezTo>
                <a:close/>
                <a:moveTo>
                  <a:pt x="406435" y="513127"/>
                </a:moveTo>
                <a:cubicBezTo>
                  <a:pt x="407370" y="513917"/>
                  <a:pt x="408302" y="514708"/>
                  <a:pt x="408302" y="514708"/>
                </a:cubicBezTo>
                <a:lnTo>
                  <a:pt x="410173" y="513917"/>
                </a:lnTo>
                <a:cubicBezTo>
                  <a:pt x="411108" y="513917"/>
                  <a:pt x="412043" y="515498"/>
                  <a:pt x="412043" y="515498"/>
                </a:cubicBezTo>
                <a:cubicBezTo>
                  <a:pt x="412978" y="515498"/>
                  <a:pt x="412978" y="513917"/>
                  <a:pt x="413910" y="513917"/>
                </a:cubicBezTo>
                <a:cubicBezTo>
                  <a:pt x="413910" y="513127"/>
                  <a:pt x="412978" y="513127"/>
                  <a:pt x="412978" y="512337"/>
                </a:cubicBezTo>
                <a:cubicBezTo>
                  <a:pt x="412043" y="511546"/>
                  <a:pt x="411108" y="510753"/>
                  <a:pt x="411108" y="510753"/>
                </a:cubicBezTo>
                <a:cubicBezTo>
                  <a:pt x="411108" y="509962"/>
                  <a:pt x="409237" y="511546"/>
                  <a:pt x="409237" y="511546"/>
                </a:cubicBezTo>
                <a:cubicBezTo>
                  <a:pt x="408302" y="511546"/>
                  <a:pt x="407370" y="509962"/>
                  <a:pt x="407370" y="509962"/>
                </a:cubicBezTo>
                <a:cubicBezTo>
                  <a:pt x="406435" y="509962"/>
                  <a:pt x="406435" y="511546"/>
                  <a:pt x="405499" y="511546"/>
                </a:cubicBezTo>
                <a:cubicBezTo>
                  <a:pt x="405499" y="512337"/>
                  <a:pt x="406435" y="512337"/>
                  <a:pt x="406435" y="513127"/>
                </a:cubicBezTo>
                <a:close/>
                <a:moveTo>
                  <a:pt x="385871" y="504426"/>
                </a:moveTo>
                <a:cubicBezTo>
                  <a:pt x="385871" y="504426"/>
                  <a:pt x="386807" y="506007"/>
                  <a:pt x="387742" y="506007"/>
                </a:cubicBezTo>
                <a:cubicBezTo>
                  <a:pt x="387742" y="506007"/>
                  <a:pt x="388674" y="505217"/>
                  <a:pt x="389609" y="505217"/>
                </a:cubicBezTo>
                <a:cubicBezTo>
                  <a:pt x="389298" y="504952"/>
                  <a:pt x="389159" y="504687"/>
                  <a:pt x="388986" y="504423"/>
                </a:cubicBezTo>
                <a:lnTo>
                  <a:pt x="387638" y="504061"/>
                </a:lnTo>
                <a:lnTo>
                  <a:pt x="384624" y="503371"/>
                </a:lnTo>
                <a:lnTo>
                  <a:pt x="385871" y="504426"/>
                </a:lnTo>
                <a:close/>
                <a:moveTo>
                  <a:pt x="302129" y="423165"/>
                </a:moveTo>
                <a:lnTo>
                  <a:pt x="302604" y="434064"/>
                </a:lnTo>
                <a:lnTo>
                  <a:pt x="303080" y="444963"/>
                </a:lnTo>
                <a:lnTo>
                  <a:pt x="303080" y="445800"/>
                </a:lnTo>
                <a:lnTo>
                  <a:pt x="302844" y="446222"/>
                </a:lnTo>
                <a:lnTo>
                  <a:pt x="302756" y="446374"/>
                </a:lnTo>
                <a:lnTo>
                  <a:pt x="312196" y="455918"/>
                </a:lnTo>
                <a:lnTo>
                  <a:pt x="314303" y="458047"/>
                </a:lnTo>
                <a:lnTo>
                  <a:pt x="315566" y="455918"/>
                </a:lnTo>
                <a:lnTo>
                  <a:pt x="320623" y="449951"/>
                </a:lnTo>
                <a:lnTo>
                  <a:pt x="325262" y="444840"/>
                </a:lnTo>
                <a:lnTo>
                  <a:pt x="330288" y="439761"/>
                </a:lnTo>
                <a:lnTo>
                  <a:pt x="328367" y="438570"/>
                </a:lnTo>
                <a:lnTo>
                  <a:pt x="326266" y="437270"/>
                </a:lnTo>
                <a:lnTo>
                  <a:pt x="325426" y="435969"/>
                </a:lnTo>
                <a:lnTo>
                  <a:pt x="325004" y="434669"/>
                </a:lnTo>
                <a:lnTo>
                  <a:pt x="322903" y="430329"/>
                </a:lnTo>
                <a:lnTo>
                  <a:pt x="320800" y="427294"/>
                </a:lnTo>
                <a:lnTo>
                  <a:pt x="317858" y="424689"/>
                </a:lnTo>
                <a:lnTo>
                  <a:pt x="315336" y="422088"/>
                </a:lnTo>
                <a:lnTo>
                  <a:pt x="312395" y="419049"/>
                </a:lnTo>
                <a:lnTo>
                  <a:pt x="309872" y="415579"/>
                </a:lnTo>
                <a:lnTo>
                  <a:pt x="306509" y="410808"/>
                </a:lnTo>
                <a:lnTo>
                  <a:pt x="302129" y="405467"/>
                </a:lnTo>
                <a:lnTo>
                  <a:pt x="302129" y="423165"/>
                </a:lnTo>
                <a:close/>
                <a:moveTo>
                  <a:pt x="93398" y="14659"/>
                </a:moveTo>
                <a:lnTo>
                  <a:pt x="88281" y="15090"/>
                </a:lnTo>
                <a:lnTo>
                  <a:pt x="83163" y="15953"/>
                </a:lnTo>
                <a:lnTo>
                  <a:pt x="77618" y="17247"/>
                </a:lnTo>
                <a:lnTo>
                  <a:pt x="72076" y="18973"/>
                </a:lnTo>
                <a:lnTo>
                  <a:pt x="66530" y="20695"/>
                </a:lnTo>
                <a:lnTo>
                  <a:pt x="61413" y="22853"/>
                </a:lnTo>
                <a:lnTo>
                  <a:pt x="56721" y="25438"/>
                </a:lnTo>
                <a:lnTo>
                  <a:pt x="56620" y="25495"/>
                </a:lnTo>
                <a:lnTo>
                  <a:pt x="56620" y="25857"/>
                </a:lnTo>
                <a:lnTo>
                  <a:pt x="56211" y="27160"/>
                </a:lnTo>
                <a:lnTo>
                  <a:pt x="54567" y="30634"/>
                </a:lnTo>
                <a:lnTo>
                  <a:pt x="52926" y="34545"/>
                </a:lnTo>
                <a:lnTo>
                  <a:pt x="50461" y="43233"/>
                </a:lnTo>
                <a:lnTo>
                  <a:pt x="46354" y="59740"/>
                </a:lnTo>
                <a:lnTo>
                  <a:pt x="42248" y="75379"/>
                </a:lnTo>
                <a:lnTo>
                  <a:pt x="38554" y="91014"/>
                </a:lnTo>
                <a:lnTo>
                  <a:pt x="35270" y="107521"/>
                </a:lnTo>
                <a:lnTo>
                  <a:pt x="33626" y="115775"/>
                </a:lnTo>
                <a:lnTo>
                  <a:pt x="32395" y="124463"/>
                </a:lnTo>
                <a:lnTo>
                  <a:pt x="32395" y="136190"/>
                </a:lnTo>
                <a:lnTo>
                  <a:pt x="31573" y="143574"/>
                </a:lnTo>
                <a:lnTo>
                  <a:pt x="31163" y="146182"/>
                </a:lnTo>
                <a:lnTo>
                  <a:pt x="30341" y="147485"/>
                </a:lnTo>
                <a:lnTo>
                  <a:pt x="31163" y="147051"/>
                </a:lnTo>
                <a:lnTo>
                  <a:pt x="31573" y="147485"/>
                </a:lnTo>
                <a:lnTo>
                  <a:pt x="32395" y="147485"/>
                </a:lnTo>
                <a:lnTo>
                  <a:pt x="32804" y="148354"/>
                </a:lnTo>
                <a:lnTo>
                  <a:pt x="33216" y="150093"/>
                </a:lnTo>
                <a:lnTo>
                  <a:pt x="32804" y="150959"/>
                </a:lnTo>
                <a:lnTo>
                  <a:pt x="32395" y="151393"/>
                </a:lnTo>
                <a:lnTo>
                  <a:pt x="31163" y="152262"/>
                </a:lnTo>
                <a:lnTo>
                  <a:pt x="29932" y="152262"/>
                </a:lnTo>
                <a:lnTo>
                  <a:pt x="29110" y="152262"/>
                </a:lnTo>
                <a:lnTo>
                  <a:pt x="27879" y="151393"/>
                </a:lnTo>
                <a:lnTo>
                  <a:pt x="27466" y="150527"/>
                </a:lnTo>
                <a:lnTo>
                  <a:pt x="27057" y="149658"/>
                </a:lnTo>
                <a:lnTo>
                  <a:pt x="26648" y="146616"/>
                </a:lnTo>
                <a:lnTo>
                  <a:pt x="27057" y="137928"/>
                </a:lnTo>
                <a:lnTo>
                  <a:pt x="27879" y="129240"/>
                </a:lnTo>
                <a:lnTo>
                  <a:pt x="29110" y="120117"/>
                </a:lnTo>
                <a:lnTo>
                  <a:pt x="30751" y="111867"/>
                </a:lnTo>
                <a:lnTo>
                  <a:pt x="35270" y="88409"/>
                </a:lnTo>
                <a:lnTo>
                  <a:pt x="37732" y="76679"/>
                </a:lnTo>
                <a:lnTo>
                  <a:pt x="40607" y="65387"/>
                </a:lnTo>
                <a:lnTo>
                  <a:pt x="45945" y="44968"/>
                </a:lnTo>
                <a:lnTo>
                  <a:pt x="48820" y="34545"/>
                </a:lnTo>
                <a:lnTo>
                  <a:pt x="50461" y="29765"/>
                </a:lnTo>
                <a:lnTo>
                  <a:pt x="50895" y="28666"/>
                </a:lnTo>
                <a:lnTo>
                  <a:pt x="46487" y="31906"/>
                </a:lnTo>
                <a:lnTo>
                  <a:pt x="42223" y="35357"/>
                </a:lnTo>
                <a:lnTo>
                  <a:pt x="37959" y="38806"/>
                </a:lnTo>
                <a:lnTo>
                  <a:pt x="34120" y="43117"/>
                </a:lnTo>
                <a:lnTo>
                  <a:pt x="30707" y="47428"/>
                </a:lnTo>
                <a:lnTo>
                  <a:pt x="28150" y="52173"/>
                </a:lnTo>
                <a:lnTo>
                  <a:pt x="25164" y="57347"/>
                </a:lnTo>
                <a:lnTo>
                  <a:pt x="22604" y="63384"/>
                </a:lnTo>
                <a:lnTo>
                  <a:pt x="20472" y="70280"/>
                </a:lnTo>
                <a:lnTo>
                  <a:pt x="18766" y="76748"/>
                </a:lnTo>
                <a:lnTo>
                  <a:pt x="17487" y="84079"/>
                </a:lnTo>
                <a:lnTo>
                  <a:pt x="16634" y="90548"/>
                </a:lnTo>
                <a:lnTo>
                  <a:pt x="16208" y="97875"/>
                </a:lnTo>
                <a:lnTo>
                  <a:pt x="15780" y="104343"/>
                </a:lnTo>
                <a:lnTo>
                  <a:pt x="16208" y="111674"/>
                </a:lnTo>
                <a:lnTo>
                  <a:pt x="16634" y="118143"/>
                </a:lnTo>
                <a:lnTo>
                  <a:pt x="17912" y="125039"/>
                </a:lnTo>
                <a:lnTo>
                  <a:pt x="19194" y="131076"/>
                </a:lnTo>
                <a:lnTo>
                  <a:pt x="20897" y="137975"/>
                </a:lnTo>
                <a:lnTo>
                  <a:pt x="23029" y="144012"/>
                </a:lnTo>
                <a:lnTo>
                  <a:pt x="25589" y="150049"/>
                </a:lnTo>
                <a:lnTo>
                  <a:pt x="29003" y="155654"/>
                </a:lnTo>
                <a:lnTo>
                  <a:pt x="32413" y="160828"/>
                </a:lnTo>
                <a:lnTo>
                  <a:pt x="37106" y="167727"/>
                </a:lnTo>
                <a:lnTo>
                  <a:pt x="43076" y="173333"/>
                </a:lnTo>
                <a:lnTo>
                  <a:pt x="44210" y="174794"/>
                </a:lnTo>
                <a:lnTo>
                  <a:pt x="44997" y="173204"/>
                </a:lnTo>
                <a:lnTo>
                  <a:pt x="45844" y="172344"/>
                </a:lnTo>
                <a:lnTo>
                  <a:pt x="47116" y="171484"/>
                </a:lnTo>
                <a:lnTo>
                  <a:pt x="48389" y="171056"/>
                </a:lnTo>
                <a:lnTo>
                  <a:pt x="50933" y="169765"/>
                </a:lnTo>
                <a:lnTo>
                  <a:pt x="53481" y="168045"/>
                </a:lnTo>
                <a:lnTo>
                  <a:pt x="56025" y="165466"/>
                </a:lnTo>
                <a:lnTo>
                  <a:pt x="58569" y="162887"/>
                </a:lnTo>
                <a:lnTo>
                  <a:pt x="60046" y="161020"/>
                </a:lnTo>
                <a:lnTo>
                  <a:pt x="59952" y="160349"/>
                </a:lnTo>
                <a:lnTo>
                  <a:pt x="59952" y="156561"/>
                </a:lnTo>
                <a:lnTo>
                  <a:pt x="60361" y="149409"/>
                </a:lnTo>
                <a:lnTo>
                  <a:pt x="61177" y="143099"/>
                </a:lnTo>
                <a:lnTo>
                  <a:pt x="62402" y="132584"/>
                </a:lnTo>
                <a:lnTo>
                  <a:pt x="63627" y="122488"/>
                </a:lnTo>
                <a:lnTo>
                  <a:pt x="65670" y="111970"/>
                </a:lnTo>
                <a:lnTo>
                  <a:pt x="68530" y="101453"/>
                </a:lnTo>
                <a:lnTo>
                  <a:pt x="70980" y="90097"/>
                </a:lnTo>
                <a:lnTo>
                  <a:pt x="73839" y="78739"/>
                </a:lnTo>
                <a:lnTo>
                  <a:pt x="77108" y="67380"/>
                </a:lnTo>
                <a:lnTo>
                  <a:pt x="80783" y="56862"/>
                </a:lnTo>
                <a:lnTo>
                  <a:pt x="84867" y="45926"/>
                </a:lnTo>
                <a:lnTo>
                  <a:pt x="88951" y="34989"/>
                </a:lnTo>
                <a:lnTo>
                  <a:pt x="94264" y="24471"/>
                </a:lnTo>
                <a:lnTo>
                  <a:pt x="99982" y="14375"/>
                </a:lnTo>
                <a:lnTo>
                  <a:pt x="100017" y="14300"/>
                </a:lnTo>
                <a:lnTo>
                  <a:pt x="98943" y="14227"/>
                </a:lnTo>
                <a:lnTo>
                  <a:pt x="93398" y="14659"/>
                </a:lnTo>
                <a:close/>
                <a:moveTo>
                  <a:pt x="105339" y="14659"/>
                </a:moveTo>
                <a:lnTo>
                  <a:pt x="102961" y="14498"/>
                </a:lnTo>
                <a:lnTo>
                  <a:pt x="103248" y="14797"/>
                </a:lnTo>
                <a:lnTo>
                  <a:pt x="103248" y="16057"/>
                </a:lnTo>
                <a:lnTo>
                  <a:pt x="103248" y="16898"/>
                </a:lnTo>
                <a:lnTo>
                  <a:pt x="97939" y="26153"/>
                </a:lnTo>
                <a:lnTo>
                  <a:pt x="92629" y="35830"/>
                </a:lnTo>
                <a:lnTo>
                  <a:pt x="88545" y="45926"/>
                </a:lnTo>
                <a:lnTo>
                  <a:pt x="84867" y="56443"/>
                </a:lnTo>
                <a:lnTo>
                  <a:pt x="79148" y="73691"/>
                </a:lnTo>
                <a:lnTo>
                  <a:pt x="74248" y="91357"/>
                </a:lnTo>
                <a:lnTo>
                  <a:pt x="69755" y="112392"/>
                </a:lnTo>
                <a:lnTo>
                  <a:pt x="67711" y="122488"/>
                </a:lnTo>
                <a:lnTo>
                  <a:pt x="65670" y="132584"/>
                </a:lnTo>
                <a:lnTo>
                  <a:pt x="64852" y="141417"/>
                </a:lnTo>
                <a:lnTo>
                  <a:pt x="64446" y="149831"/>
                </a:lnTo>
                <a:lnTo>
                  <a:pt x="64055" y="155862"/>
                </a:lnTo>
                <a:lnTo>
                  <a:pt x="68328" y="149564"/>
                </a:lnTo>
                <a:lnTo>
                  <a:pt x="72145" y="144406"/>
                </a:lnTo>
                <a:lnTo>
                  <a:pt x="75114" y="140535"/>
                </a:lnTo>
                <a:lnTo>
                  <a:pt x="83176" y="131510"/>
                </a:lnTo>
                <a:lnTo>
                  <a:pt x="86596" y="128390"/>
                </a:lnTo>
                <a:lnTo>
                  <a:pt x="86596" y="128072"/>
                </a:lnTo>
                <a:lnTo>
                  <a:pt x="87040" y="127206"/>
                </a:lnTo>
                <a:lnTo>
                  <a:pt x="87928" y="118996"/>
                </a:lnTo>
                <a:lnTo>
                  <a:pt x="89704" y="111646"/>
                </a:lnTo>
                <a:lnTo>
                  <a:pt x="92812" y="96087"/>
                </a:lnTo>
                <a:lnTo>
                  <a:pt x="100804" y="65399"/>
                </a:lnTo>
                <a:lnTo>
                  <a:pt x="103028" y="57190"/>
                </a:lnTo>
                <a:lnTo>
                  <a:pt x="105248" y="48111"/>
                </a:lnTo>
                <a:lnTo>
                  <a:pt x="108356" y="39467"/>
                </a:lnTo>
                <a:lnTo>
                  <a:pt x="109244" y="35578"/>
                </a:lnTo>
                <a:lnTo>
                  <a:pt x="110132" y="31254"/>
                </a:lnTo>
                <a:lnTo>
                  <a:pt x="110576" y="26934"/>
                </a:lnTo>
                <a:lnTo>
                  <a:pt x="111908" y="22179"/>
                </a:lnTo>
                <a:lnTo>
                  <a:pt x="114128" y="17855"/>
                </a:lnTo>
                <a:lnTo>
                  <a:pt x="115353" y="16265"/>
                </a:lnTo>
                <a:lnTo>
                  <a:pt x="112163" y="15522"/>
                </a:lnTo>
                <a:lnTo>
                  <a:pt x="105339" y="14659"/>
                </a:lnTo>
                <a:close/>
                <a:moveTo>
                  <a:pt x="123251" y="18110"/>
                </a:moveTo>
                <a:lnTo>
                  <a:pt x="119321" y="17191"/>
                </a:lnTo>
                <a:lnTo>
                  <a:pt x="117680" y="19587"/>
                </a:lnTo>
                <a:lnTo>
                  <a:pt x="115904" y="23042"/>
                </a:lnTo>
                <a:lnTo>
                  <a:pt x="115016" y="26934"/>
                </a:lnTo>
                <a:lnTo>
                  <a:pt x="113684" y="30391"/>
                </a:lnTo>
                <a:lnTo>
                  <a:pt x="112352" y="37738"/>
                </a:lnTo>
                <a:lnTo>
                  <a:pt x="110576" y="45085"/>
                </a:lnTo>
                <a:lnTo>
                  <a:pt x="106580" y="59350"/>
                </a:lnTo>
                <a:lnTo>
                  <a:pt x="103028" y="73612"/>
                </a:lnTo>
                <a:lnTo>
                  <a:pt x="96364" y="101708"/>
                </a:lnTo>
                <a:lnTo>
                  <a:pt x="92812" y="115970"/>
                </a:lnTo>
                <a:lnTo>
                  <a:pt x="91480" y="123316"/>
                </a:lnTo>
                <a:lnTo>
                  <a:pt x="91392" y="124019"/>
                </a:lnTo>
                <a:lnTo>
                  <a:pt x="91660" y="123773"/>
                </a:lnTo>
                <a:lnTo>
                  <a:pt x="100993" y="115604"/>
                </a:lnTo>
                <a:lnTo>
                  <a:pt x="109899" y="108299"/>
                </a:lnTo>
                <a:lnTo>
                  <a:pt x="111174" y="107439"/>
                </a:lnTo>
                <a:lnTo>
                  <a:pt x="113315" y="105578"/>
                </a:lnTo>
                <a:lnTo>
                  <a:pt x="113678" y="100949"/>
                </a:lnTo>
                <a:lnTo>
                  <a:pt x="114550" y="94918"/>
                </a:lnTo>
                <a:lnTo>
                  <a:pt x="117608" y="84142"/>
                </a:lnTo>
                <a:lnTo>
                  <a:pt x="121538" y="72510"/>
                </a:lnTo>
                <a:lnTo>
                  <a:pt x="123285" y="66908"/>
                </a:lnTo>
                <a:lnTo>
                  <a:pt x="124161" y="61306"/>
                </a:lnTo>
                <a:lnTo>
                  <a:pt x="128091" y="40188"/>
                </a:lnTo>
                <a:lnTo>
                  <a:pt x="128963" y="37171"/>
                </a:lnTo>
                <a:lnTo>
                  <a:pt x="129839" y="34586"/>
                </a:lnTo>
                <a:lnTo>
                  <a:pt x="132024" y="29415"/>
                </a:lnTo>
                <a:lnTo>
                  <a:pt x="134206" y="23813"/>
                </a:lnTo>
                <a:lnTo>
                  <a:pt x="135261" y="21732"/>
                </a:lnTo>
                <a:lnTo>
                  <a:pt x="134767" y="21558"/>
                </a:lnTo>
                <a:lnTo>
                  <a:pt x="123251" y="18110"/>
                </a:lnTo>
                <a:close/>
                <a:moveTo>
                  <a:pt x="145855" y="25438"/>
                </a:moveTo>
                <a:lnTo>
                  <a:pt x="138974" y="23032"/>
                </a:lnTo>
                <a:lnTo>
                  <a:pt x="137264" y="26830"/>
                </a:lnTo>
                <a:lnTo>
                  <a:pt x="135079" y="31138"/>
                </a:lnTo>
                <a:lnTo>
                  <a:pt x="133334" y="35017"/>
                </a:lnTo>
                <a:lnTo>
                  <a:pt x="131149" y="45790"/>
                </a:lnTo>
                <a:lnTo>
                  <a:pt x="129401" y="56132"/>
                </a:lnTo>
                <a:lnTo>
                  <a:pt x="127219" y="67336"/>
                </a:lnTo>
                <a:lnTo>
                  <a:pt x="125909" y="73370"/>
                </a:lnTo>
                <a:lnTo>
                  <a:pt x="124599" y="78972"/>
                </a:lnTo>
                <a:lnTo>
                  <a:pt x="119793" y="92761"/>
                </a:lnTo>
                <a:lnTo>
                  <a:pt x="118045" y="99658"/>
                </a:lnTo>
                <a:lnTo>
                  <a:pt x="117765" y="101865"/>
                </a:lnTo>
                <a:lnTo>
                  <a:pt x="123899" y="97982"/>
                </a:lnTo>
                <a:lnTo>
                  <a:pt x="130919" y="94008"/>
                </a:lnTo>
                <a:lnTo>
                  <a:pt x="130286" y="92664"/>
                </a:lnTo>
                <a:lnTo>
                  <a:pt x="129892" y="91832"/>
                </a:lnTo>
                <a:lnTo>
                  <a:pt x="129892" y="88507"/>
                </a:lnTo>
                <a:lnTo>
                  <a:pt x="131070" y="84769"/>
                </a:lnTo>
                <a:lnTo>
                  <a:pt x="132244" y="79781"/>
                </a:lnTo>
                <a:lnTo>
                  <a:pt x="135771" y="71471"/>
                </a:lnTo>
                <a:lnTo>
                  <a:pt x="137730" y="65239"/>
                </a:lnTo>
                <a:lnTo>
                  <a:pt x="139689" y="54850"/>
                </a:lnTo>
                <a:lnTo>
                  <a:pt x="141257" y="49034"/>
                </a:lnTo>
                <a:lnTo>
                  <a:pt x="142822" y="43630"/>
                </a:lnTo>
                <a:lnTo>
                  <a:pt x="144390" y="37814"/>
                </a:lnTo>
                <a:lnTo>
                  <a:pt x="146743" y="32826"/>
                </a:lnTo>
                <a:lnTo>
                  <a:pt x="149876" y="27841"/>
                </a:lnTo>
                <a:lnTo>
                  <a:pt x="150317" y="27371"/>
                </a:lnTo>
                <a:lnTo>
                  <a:pt x="145855" y="25438"/>
                </a:lnTo>
                <a:close/>
                <a:moveTo>
                  <a:pt x="163341" y="33200"/>
                </a:moveTo>
                <a:lnTo>
                  <a:pt x="157371" y="30612"/>
                </a:lnTo>
                <a:lnTo>
                  <a:pt x="153932" y="29009"/>
                </a:lnTo>
                <a:lnTo>
                  <a:pt x="152619" y="30750"/>
                </a:lnTo>
                <a:lnTo>
                  <a:pt x="150270" y="34904"/>
                </a:lnTo>
                <a:lnTo>
                  <a:pt x="148308" y="39476"/>
                </a:lnTo>
                <a:lnTo>
                  <a:pt x="145958" y="44877"/>
                </a:lnTo>
                <a:lnTo>
                  <a:pt x="144784" y="49862"/>
                </a:lnTo>
                <a:lnTo>
                  <a:pt x="143216" y="55266"/>
                </a:lnTo>
                <a:lnTo>
                  <a:pt x="141257" y="65239"/>
                </a:lnTo>
                <a:lnTo>
                  <a:pt x="139298" y="73133"/>
                </a:lnTo>
                <a:lnTo>
                  <a:pt x="136946" y="81028"/>
                </a:lnTo>
                <a:lnTo>
                  <a:pt x="135378" y="86847"/>
                </a:lnTo>
                <a:lnTo>
                  <a:pt x="133813" y="89754"/>
                </a:lnTo>
                <a:lnTo>
                  <a:pt x="133419" y="91001"/>
                </a:lnTo>
                <a:lnTo>
                  <a:pt x="133813" y="91832"/>
                </a:lnTo>
                <a:lnTo>
                  <a:pt x="134140" y="92182"/>
                </a:lnTo>
                <a:lnTo>
                  <a:pt x="138322" y="89814"/>
                </a:lnTo>
                <a:lnTo>
                  <a:pt x="145533" y="85515"/>
                </a:lnTo>
                <a:lnTo>
                  <a:pt x="153170" y="81217"/>
                </a:lnTo>
                <a:lnTo>
                  <a:pt x="163351" y="74339"/>
                </a:lnTo>
                <a:lnTo>
                  <a:pt x="169220" y="70287"/>
                </a:lnTo>
                <a:lnTo>
                  <a:pt x="170565" y="64051"/>
                </a:lnTo>
                <a:lnTo>
                  <a:pt x="171374" y="57013"/>
                </a:lnTo>
                <a:lnTo>
                  <a:pt x="172181" y="49097"/>
                </a:lnTo>
                <a:lnTo>
                  <a:pt x="172584" y="46017"/>
                </a:lnTo>
                <a:lnTo>
                  <a:pt x="173393" y="42499"/>
                </a:lnTo>
                <a:lnTo>
                  <a:pt x="174448" y="41117"/>
                </a:lnTo>
                <a:lnTo>
                  <a:pt x="173576" y="40531"/>
                </a:lnTo>
                <a:lnTo>
                  <a:pt x="169734" y="37615"/>
                </a:lnTo>
                <a:lnTo>
                  <a:pt x="169646" y="37703"/>
                </a:lnTo>
                <a:lnTo>
                  <a:pt x="167926" y="39835"/>
                </a:lnTo>
                <a:lnTo>
                  <a:pt x="166635" y="42821"/>
                </a:lnTo>
                <a:lnTo>
                  <a:pt x="164487" y="48366"/>
                </a:lnTo>
                <a:lnTo>
                  <a:pt x="162768" y="54337"/>
                </a:lnTo>
                <a:lnTo>
                  <a:pt x="159761" y="60307"/>
                </a:lnTo>
                <a:lnTo>
                  <a:pt x="157182" y="66278"/>
                </a:lnTo>
                <a:lnTo>
                  <a:pt x="155462" y="73105"/>
                </a:lnTo>
                <a:lnTo>
                  <a:pt x="153743" y="79076"/>
                </a:lnTo>
                <a:lnTo>
                  <a:pt x="153315" y="79929"/>
                </a:lnTo>
                <a:lnTo>
                  <a:pt x="152883" y="80779"/>
                </a:lnTo>
                <a:lnTo>
                  <a:pt x="152455" y="81207"/>
                </a:lnTo>
                <a:lnTo>
                  <a:pt x="151595" y="80779"/>
                </a:lnTo>
                <a:lnTo>
                  <a:pt x="150736" y="80779"/>
                </a:lnTo>
                <a:lnTo>
                  <a:pt x="150304" y="79929"/>
                </a:lnTo>
                <a:lnTo>
                  <a:pt x="149876" y="79076"/>
                </a:lnTo>
                <a:lnTo>
                  <a:pt x="149876" y="78222"/>
                </a:lnTo>
                <a:lnTo>
                  <a:pt x="152455" y="69263"/>
                </a:lnTo>
                <a:lnTo>
                  <a:pt x="155462" y="60307"/>
                </a:lnTo>
                <a:lnTo>
                  <a:pt x="162340" y="43246"/>
                </a:lnTo>
                <a:lnTo>
                  <a:pt x="164059" y="38557"/>
                </a:lnTo>
                <a:lnTo>
                  <a:pt x="166497" y="35329"/>
                </a:lnTo>
                <a:lnTo>
                  <a:pt x="163341" y="33200"/>
                </a:lnTo>
                <a:close/>
                <a:moveTo>
                  <a:pt x="182960" y="48291"/>
                </a:moveTo>
                <a:lnTo>
                  <a:pt x="178693" y="43979"/>
                </a:lnTo>
                <a:lnTo>
                  <a:pt x="177364" y="43082"/>
                </a:lnTo>
                <a:lnTo>
                  <a:pt x="176621" y="44697"/>
                </a:lnTo>
                <a:lnTo>
                  <a:pt x="176218" y="46896"/>
                </a:lnTo>
                <a:lnTo>
                  <a:pt x="175815" y="49534"/>
                </a:lnTo>
                <a:lnTo>
                  <a:pt x="175411" y="58774"/>
                </a:lnTo>
                <a:lnTo>
                  <a:pt x="175008" y="64492"/>
                </a:lnTo>
                <a:lnTo>
                  <a:pt x="175008" y="66187"/>
                </a:lnTo>
                <a:lnTo>
                  <a:pt x="189497" y="55543"/>
                </a:lnTo>
                <a:lnTo>
                  <a:pt x="187224" y="53036"/>
                </a:lnTo>
                <a:lnTo>
                  <a:pt x="182960" y="48291"/>
                </a:lnTo>
                <a:close/>
                <a:moveTo>
                  <a:pt x="207248" y="82684"/>
                </a:moveTo>
                <a:lnTo>
                  <a:pt x="202613" y="77145"/>
                </a:lnTo>
                <a:lnTo>
                  <a:pt x="197556" y="72885"/>
                </a:lnTo>
                <a:lnTo>
                  <a:pt x="195115" y="70416"/>
                </a:lnTo>
                <a:lnTo>
                  <a:pt x="187107" y="76059"/>
                </a:lnTo>
                <a:lnTo>
                  <a:pt x="177776" y="82936"/>
                </a:lnTo>
                <a:lnTo>
                  <a:pt x="157837" y="95403"/>
                </a:lnTo>
                <a:lnTo>
                  <a:pt x="145111" y="103569"/>
                </a:lnTo>
                <a:lnTo>
                  <a:pt x="132383" y="112166"/>
                </a:lnTo>
                <a:lnTo>
                  <a:pt x="119658" y="121622"/>
                </a:lnTo>
                <a:lnTo>
                  <a:pt x="107354" y="131079"/>
                </a:lnTo>
                <a:lnTo>
                  <a:pt x="98871" y="139247"/>
                </a:lnTo>
                <a:lnTo>
                  <a:pt x="89537" y="147844"/>
                </a:lnTo>
                <a:lnTo>
                  <a:pt x="80628" y="156870"/>
                </a:lnTo>
                <a:lnTo>
                  <a:pt x="76387" y="162459"/>
                </a:lnTo>
                <a:lnTo>
                  <a:pt x="72570" y="167617"/>
                </a:lnTo>
                <a:lnTo>
                  <a:pt x="68328" y="173204"/>
                </a:lnTo>
                <a:lnTo>
                  <a:pt x="63236" y="178793"/>
                </a:lnTo>
                <a:lnTo>
                  <a:pt x="61117" y="180941"/>
                </a:lnTo>
                <a:lnTo>
                  <a:pt x="58147" y="183092"/>
                </a:lnTo>
                <a:lnTo>
                  <a:pt x="56497" y="184203"/>
                </a:lnTo>
                <a:lnTo>
                  <a:pt x="62266" y="191329"/>
                </a:lnTo>
                <a:lnTo>
                  <a:pt x="71959" y="203686"/>
                </a:lnTo>
                <a:lnTo>
                  <a:pt x="72731" y="204659"/>
                </a:lnTo>
                <a:lnTo>
                  <a:pt x="72913" y="204474"/>
                </a:lnTo>
                <a:lnTo>
                  <a:pt x="74611" y="202757"/>
                </a:lnTo>
                <a:lnTo>
                  <a:pt x="76308" y="200178"/>
                </a:lnTo>
                <a:lnTo>
                  <a:pt x="78427" y="195455"/>
                </a:lnTo>
                <a:lnTo>
                  <a:pt x="80125" y="192447"/>
                </a:lnTo>
                <a:lnTo>
                  <a:pt x="82244" y="189871"/>
                </a:lnTo>
                <a:lnTo>
                  <a:pt x="90305" y="179993"/>
                </a:lnTo>
                <a:lnTo>
                  <a:pt x="94972" y="176126"/>
                </a:lnTo>
                <a:lnTo>
                  <a:pt x="98789" y="171831"/>
                </a:lnTo>
                <a:lnTo>
                  <a:pt x="109820" y="162812"/>
                </a:lnTo>
                <a:lnTo>
                  <a:pt x="123396" y="150786"/>
                </a:lnTo>
                <a:lnTo>
                  <a:pt x="137393" y="139191"/>
                </a:lnTo>
                <a:lnTo>
                  <a:pt x="149271" y="128881"/>
                </a:lnTo>
                <a:lnTo>
                  <a:pt x="163272" y="117714"/>
                </a:lnTo>
                <a:lnTo>
                  <a:pt x="170058" y="112559"/>
                </a:lnTo>
                <a:lnTo>
                  <a:pt x="177695" y="107408"/>
                </a:lnTo>
                <a:lnTo>
                  <a:pt x="189573" y="98817"/>
                </a:lnTo>
                <a:lnTo>
                  <a:pt x="201873" y="91086"/>
                </a:lnTo>
                <a:lnTo>
                  <a:pt x="209934" y="86139"/>
                </a:lnTo>
                <a:lnTo>
                  <a:pt x="207248" y="82684"/>
                </a:lnTo>
                <a:close/>
                <a:moveTo>
                  <a:pt x="299751" y="189308"/>
                </a:moveTo>
                <a:lnTo>
                  <a:pt x="297865" y="187497"/>
                </a:lnTo>
                <a:lnTo>
                  <a:pt x="289013" y="178122"/>
                </a:lnTo>
                <a:lnTo>
                  <a:pt x="282554" y="170562"/>
                </a:lnTo>
                <a:lnTo>
                  <a:pt x="282208" y="181026"/>
                </a:lnTo>
                <a:lnTo>
                  <a:pt x="281323" y="194557"/>
                </a:lnTo>
                <a:lnTo>
                  <a:pt x="280879" y="208095"/>
                </a:lnTo>
                <a:lnTo>
                  <a:pt x="280879" y="208939"/>
                </a:lnTo>
                <a:lnTo>
                  <a:pt x="280435" y="209361"/>
                </a:lnTo>
                <a:lnTo>
                  <a:pt x="279903" y="209616"/>
                </a:lnTo>
                <a:lnTo>
                  <a:pt x="286072" y="217000"/>
                </a:lnTo>
                <a:lnTo>
                  <a:pt x="299751" y="232437"/>
                </a:lnTo>
                <a:lnTo>
                  <a:pt x="299751" y="189308"/>
                </a:lnTo>
                <a:close/>
                <a:moveTo>
                  <a:pt x="293608" y="247493"/>
                </a:moveTo>
                <a:lnTo>
                  <a:pt x="284397" y="237186"/>
                </a:lnTo>
                <a:lnTo>
                  <a:pt x="269744" y="221296"/>
                </a:lnTo>
                <a:lnTo>
                  <a:pt x="262627" y="213133"/>
                </a:lnTo>
                <a:lnTo>
                  <a:pt x="255929" y="204974"/>
                </a:lnTo>
                <a:lnTo>
                  <a:pt x="250488" y="197672"/>
                </a:lnTo>
                <a:lnTo>
                  <a:pt x="239605" y="183929"/>
                </a:lnTo>
                <a:lnTo>
                  <a:pt x="228718" y="170615"/>
                </a:lnTo>
                <a:lnTo>
                  <a:pt x="222439" y="164604"/>
                </a:lnTo>
                <a:lnTo>
                  <a:pt x="216579" y="158161"/>
                </a:lnTo>
                <a:lnTo>
                  <a:pt x="209881" y="152577"/>
                </a:lnTo>
                <a:lnTo>
                  <a:pt x="203183" y="147422"/>
                </a:lnTo>
                <a:lnTo>
                  <a:pt x="201926" y="145706"/>
                </a:lnTo>
                <a:lnTo>
                  <a:pt x="201089" y="144415"/>
                </a:lnTo>
                <a:lnTo>
                  <a:pt x="199835" y="142699"/>
                </a:lnTo>
                <a:lnTo>
                  <a:pt x="199835" y="141411"/>
                </a:lnTo>
                <a:lnTo>
                  <a:pt x="199835" y="139263"/>
                </a:lnTo>
                <a:lnTo>
                  <a:pt x="200254" y="137544"/>
                </a:lnTo>
                <a:lnTo>
                  <a:pt x="201508" y="135396"/>
                </a:lnTo>
                <a:lnTo>
                  <a:pt x="202764" y="133252"/>
                </a:lnTo>
                <a:lnTo>
                  <a:pt x="204858" y="132392"/>
                </a:lnTo>
                <a:lnTo>
                  <a:pt x="206533" y="131961"/>
                </a:lnTo>
                <a:lnTo>
                  <a:pt x="208624" y="131961"/>
                </a:lnTo>
                <a:lnTo>
                  <a:pt x="210300" y="133252"/>
                </a:lnTo>
                <a:lnTo>
                  <a:pt x="216998" y="138404"/>
                </a:lnTo>
                <a:lnTo>
                  <a:pt x="222858" y="143987"/>
                </a:lnTo>
                <a:lnTo>
                  <a:pt x="229137" y="149570"/>
                </a:lnTo>
                <a:lnTo>
                  <a:pt x="234579" y="155582"/>
                </a:lnTo>
                <a:lnTo>
                  <a:pt x="245884" y="168039"/>
                </a:lnTo>
                <a:lnTo>
                  <a:pt x="256767" y="181353"/>
                </a:lnTo>
                <a:lnTo>
                  <a:pt x="271001" y="198960"/>
                </a:lnTo>
                <a:lnTo>
                  <a:pt x="276521" y="205566"/>
                </a:lnTo>
                <a:lnTo>
                  <a:pt x="276880" y="194557"/>
                </a:lnTo>
                <a:lnTo>
                  <a:pt x="277768" y="181026"/>
                </a:lnTo>
                <a:lnTo>
                  <a:pt x="278212" y="167488"/>
                </a:lnTo>
                <a:lnTo>
                  <a:pt x="278275" y="165577"/>
                </a:lnTo>
                <a:lnTo>
                  <a:pt x="272578" y="158951"/>
                </a:lnTo>
                <a:lnTo>
                  <a:pt x="263304" y="148298"/>
                </a:lnTo>
                <a:lnTo>
                  <a:pt x="262552" y="147353"/>
                </a:lnTo>
                <a:lnTo>
                  <a:pt x="262004" y="156917"/>
                </a:lnTo>
                <a:lnTo>
                  <a:pt x="261450" y="167066"/>
                </a:lnTo>
                <a:lnTo>
                  <a:pt x="261450" y="167913"/>
                </a:lnTo>
                <a:lnTo>
                  <a:pt x="260895" y="168335"/>
                </a:lnTo>
                <a:lnTo>
                  <a:pt x="259784" y="168757"/>
                </a:lnTo>
                <a:lnTo>
                  <a:pt x="259230" y="169182"/>
                </a:lnTo>
                <a:lnTo>
                  <a:pt x="258118" y="168757"/>
                </a:lnTo>
                <a:lnTo>
                  <a:pt x="257009" y="168335"/>
                </a:lnTo>
                <a:lnTo>
                  <a:pt x="256455" y="167913"/>
                </a:lnTo>
                <a:lnTo>
                  <a:pt x="256455" y="167066"/>
                </a:lnTo>
                <a:lnTo>
                  <a:pt x="256455" y="156917"/>
                </a:lnTo>
                <a:lnTo>
                  <a:pt x="257564" y="146342"/>
                </a:lnTo>
                <a:lnTo>
                  <a:pt x="258086" y="141767"/>
                </a:lnTo>
                <a:lnTo>
                  <a:pt x="254456" y="137219"/>
                </a:lnTo>
                <a:lnTo>
                  <a:pt x="243497" y="124438"/>
                </a:lnTo>
                <a:lnTo>
                  <a:pt x="232960" y="111656"/>
                </a:lnTo>
                <a:lnTo>
                  <a:pt x="230699" y="109121"/>
                </a:lnTo>
                <a:lnTo>
                  <a:pt x="230822" y="112625"/>
                </a:lnTo>
                <a:lnTo>
                  <a:pt x="230387" y="125423"/>
                </a:lnTo>
                <a:lnTo>
                  <a:pt x="230387" y="130540"/>
                </a:lnTo>
                <a:lnTo>
                  <a:pt x="230387" y="136086"/>
                </a:lnTo>
                <a:lnTo>
                  <a:pt x="231257" y="138643"/>
                </a:lnTo>
                <a:lnTo>
                  <a:pt x="232126" y="141203"/>
                </a:lnTo>
                <a:lnTo>
                  <a:pt x="233429" y="142910"/>
                </a:lnTo>
                <a:lnTo>
                  <a:pt x="235602" y="144613"/>
                </a:lnTo>
                <a:lnTo>
                  <a:pt x="236037" y="145467"/>
                </a:lnTo>
                <a:lnTo>
                  <a:pt x="236471" y="145895"/>
                </a:lnTo>
                <a:lnTo>
                  <a:pt x="236471" y="147174"/>
                </a:lnTo>
                <a:lnTo>
                  <a:pt x="236037" y="148027"/>
                </a:lnTo>
                <a:lnTo>
                  <a:pt x="235602" y="148452"/>
                </a:lnTo>
                <a:lnTo>
                  <a:pt x="235168" y="148880"/>
                </a:lnTo>
                <a:lnTo>
                  <a:pt x="234299" y="148880"/>
                </a:lnTo>
                <a:lnTo>
                  <a:pt x="233429" y="148452"/>
                </a:lnTo>
                <a:lnTo>
                  <a:pt x="231691" y="147174"/>
                </a:lnTo>
                <a:lnTo>
                  <a:pt x="229953" y="145042"/>
                </a:lnTo>
                <a:lnTo>
                  <a:pt x="228649" y="142910"/>
                </a:lnTo>
                <a:lnTo>
                  <a:pt x="227783" y="140775"/>
                </a:lnTo>
                <a:lnTo>
                  <a:pt x="226914" y="138643"/>
                </a:lnTo>
                <a:lnTo>
                  <a:pt x="226479" y="136086"/>
                </a:lnTo>
                <a:lnTo>
                  <a:pt x="226479" y="130965"/>
                </a:lnTo>
                <a:lnTo>
                  <a:pt x="226479" y="104951"/>
                </a:lnTo>
                <a:lnTo>
                  <a:pt x="224952" y="103563"/>
                </a:lnTo>
                <a:lnTo>
                  <a:pt x="221158" y="99727"/>
                </a:lnTo>
                <a:lnTo>
                  <a:pt x="219750" y="98304"/>
                </a:lnTo>
                <a:lnTo>
                  <a:pt x="207812" y="105688"/>
                </a:lnTo>
                <a:lnTo>
                  <a:pt x="184906" y="120722"/>
                </a:lnTo>
                <a:lnTo>
                  <a:pt x="175997" y="127165"/>
                </a:lnTo>
                <a:lnTo>
                  <a:pt x="167089" y="134036"/>
                </a:lnTo>
                <a:lnTo>
                  <a:pt x="150543" y="148638"/>
                </a:lnTo>
                <a:lnTo>
                  <a:pt x="139516" y="158088"/>
                </a:lnTo>
                <a:lnTo>
                  <a:pt x="126787" y="168395"/>
                </a:lnTo>
                <a:lnTo>
                  <a:pt x="113215" y="179565"/>
                </a:lnTo>
                <a:lnTo>
                  <a:pt x="106425" y="185148"/>
                </a:lnTo>
                <a:lnTo>
                  <a:pt x="100486" y="192019"/>
                </a:lnTo>
                <a:lnTo>
                  <a:pt x="97942" y="194595"/>
                </a:lnTo>
                <a:lnTo>
                  <a:pt x="95819" y="197602"/>
                </a:lnTo>
                <a:lnTo>
                  <a:pt x="91578" y="204045"/>
                </a:lnTo>
                <a:lnTo>
                  <a:pt x="89458" y="207909"/>
                </a:lnTo>
                <a:lnTo>
                  <a:pt x="86911" y="211348"/>
                </a:lnTo>
                <a:lnTo>
                  <a:pt x="83941" y="215212"/>
                </a:lnTo>
                <a:lnTo>
                  <a:pt x="82329" y="216484"/>
                </a:lnTo>
                <a:lnTo>
                  <a:pt x="86287" y="221154"/>
                </a:lnTo>
                <a:lnTo>
                  <a:pt x="90082" y="224990"/>
                </a:lnTo>
                <a:lnTo>
                  <a:pt x="93876" y="229250"/>
                </a:lnTo>
                <a:lnTo>
                  <a:pt x="98512" y="232661"/>
                </a:lnTo>
                <a:lnTo>
                  <a:pt x="102725" y="235643"/>
                </a:lnTo>
                <a:lnTo>
                  <a:pt x="106939" y="239050"/>
                </a:lnTo>
                <a:lnTo>
                  <a:pt x="111999" y="243311"/>
                </a:lnTo>
                <a:lnTo>
                  <a:pt x="116635" y="247571"/>
                </a:lnTo>
                <a:lnTo>
                  <a:pt x="121692" y="252257"/>
                </a:lnTo>
                <a:lnTo>
                  <a:pt x="126327" y="257796"/>
                </a:lnTo>
                <a:lnTo>
                  <a:pt x="130963" y="263335"/>
                </a:lnTo>
                <a:lnTo>
                  <a:pt x="135601" y="269728"/>
                </a:lnTo>
                <a:lnTo>
                  <a:pt x="139815" y="276117"/>
                </a:lnTo>
                <a:lnTo>
                  <a:pt x="153302" y="295717"/>
                </a:lnTo>
                <a:lnTo>
                  <a:pt x="165945" y="312760"/>
                </a:lnTo>
                <a:lnTo>
                  <a:pt x="171847" y="320002"/>
                </a:lnTo>
                <a:lnTo>
                  <a:pt x="177748" y="326820"/>
                </a:lnTo>
                <a:lnTo>
                  <a:pt x="183227" y="332784"/>
                </a:lnTo>
                <a:lnTo>
                  <a:pt x="189126" y="338749"/>
                </a:lnTo>
                <a:lnTo>
                  <a:pt x="199662" y="348974"/>
                </a:lnTo>
                <a:lnTo>
                  <a:pt x="211043" y="358348"/>
                </a:lnTo>
                <a:lnTo>
                  <a:pt x="224108" y="369852"/>
                </a:lnTo>
                <a:lnTo>
                  <a:pt x="230853" y="375816"/>
                </a:lnTo>
                <a:lnTo>
                  <a:pt x="236752" y="381784"/>
                </a:lnTo>
                <a:lnTo>
                  <a:pt x="246026" y="390730"/>
                </a:lnTo>
                <a:lnTo>
                  <a:pt x="255718" y="398823"/>
                </a:lnTo>
                <a:lnTo>
                  <a:pt x="264992" y="406919"/>
                </a:lnTo>
                <a:lnTo>
                  <a:pt x="274263" y="415869"/>
                </a:lnTo>
                <a:lnTo>
                  <a:pt x="283956" y="425665"/>
                </a:lnTo>
                <a:lnTo>
                  <a:pt x="293652" y="435894"/>
                </a:lnTo>
                <a:lnTo>
                  <a:pt x="300894" y="444261"/>
                </a:lnTo>
                <a:lnTo>
                  <a:pt x="300227" y="434064"/>
                </a:lnTo>
                <a:lnTo>
                  <a:pt x="299988" y="423165"/>
                </a:lnTo>
                <a:lnTo>
                  <a:pt x="299764" y="402252"/>
                </a:lnTo>
                <a:lnTo>
                  <a:pt x="299364" y="401698"/>
                </a:lnTo>
                <a:lnTo>
                  <a:pt x="296001" y="399097"/>
                </a:lnTo>
                <a:lnTo>
                  <a:pt x="294319" y="397362"/>
                </a:lnTo>
                <a:lnTo>
                  <a:pt x="292216" y="395192"/>
                </a:lnTo>
                <a:lnTo>
                  <a:pt x="289275" y="390853"/>
                </a:lnTo>
                <a:lnTo>
                  <a:pt x="286302" y="385868"/>
                </a:lnTo>
                <a:lnTo>
                  <a:pt x="285823" y="403109"/>
                </a:lnTo>
                <a:lnTo>
                  <a:pt x="285823" y="413129"/>
                </a:lnTo>
                <a:lnTo>
                  <a:pt x="286428" y="424059"/>
                </a:lnTo>
                <a:lnTo>
                  <a:pt x="286428" y="424973"/>
                </a:lnTo>
                <a:lnTo>
                  <a:pt x="286125" y="425883"/>
                </a:lnTo>
                <a:lnTo>
                  <a:pt x="285823" y="426339"/>
                </a:lnTo>
                <a:lnTo>
                  <a:pt x="285219" y="426339"/>
                </a:lnTo>
                <a:lnTo>
                  <a:pt x="284308" y="425883"/>
                </a:lnTo>
                <a:lnTo>
                  <a:pt x="283704" y="424973"/>
                </a:lnTo>
                <a:lnTo>
                  <a:pt x="283704" y="424059"/>
                </a:lnTo>
                <a:lnTo>
                  <a:pt x="283099" y="413129"/>
                </a:lnTo>
                <a:lnTo>
                  <a:pt x="283099" y="403109"/>
                </a:lnTo>
                <a:lnTo>
                  <a:pt x="283657" y="382914"/>
                </a:lnTo>
                <a:lnTo>
                  <a:pt x="281289" y="380877"/>
                </a:lnTo>
                <a:lnTo>
                  <a:pt x="277503" y="378272"/>
                </a:lnTo>
                <a:lnTo>
                  <a:pt x="274562" y="374368"/>
                </a:lnTo>
                <a:lnTo>
                  <a:pt x="271769" y="371102"/>
                </a:lnTo>
                <a:lnTo>
                  <a:pt x="271331" y="373621"/>
                </a:lnTo>
                <a:lnTo>
                  <a:pt x="271331" y="379592"/>
                </a:lnTo>
                <a:lnTo>
                  <a:pt x="271331" y="403906"/>
                </a:lnTo>
                <a:lnTo>
                  <a:pt x="270887" y="404756"/>
                </a:lnTo>
                <a:lnTo>
                  <a:pt x="270440" y="405184"/>
                </a:lnTo>
                <a:lnTo>
                  <a:pt x="269999" y="405609"/>
                </a:lnTo>
                <a:lnTo>
                  <a:pt x="269111" y="406037"/>
                </a:lnTo>
                <a:lnTo>
                  <a:pt x="267776" y="405609"/>
                </a:lnTo>
                <a:lnTo>
                  <a:pt x="267332" y="405184"/>
                </a:lnTo>
                <a:lnTo>
                  <a:pt x="266888" y="404756"/>
                </a:lnTo>
                <a:lnTo>
                  <a:pt x="266444" y="403906"/>
                </a:lnTo>
                <a:lnTo>
                  <a:pt x="266444" y="391961"/>
                </a:lnTo>
                <a:lnTo>
                  <a:pt x="266444" y="379592"/>
                </a:lnTo>
                <a:lnTo>
                  <a:pt x="266888" y="373621"/>
                </a:lnTo>
                <a:lnTo>
                  <a:pt x="267776" y="368504"/>
                </a:lnTo>
                <a:lnTo>
                  <a:pt x="268056" y="366756"/>
                </a:lnTo>
                <a:lnTo>
                  <a:pt x="263213" y="360921"/>
                </a:lnTo>
                <a:lnTo>
                  <a:pt x="258168" y="355716"/>
                </a:lnTo>
                <a:lnTo>
                  <a:pt x="248920" y="347040"/>
                </a:lnTo>
                <a:lnTo>
                  <a:pt x="240934" y="338796"/>
                </a:lnTo>
                <a:lnTo>
                  <a:pt x="229808" y="327318"/>
                </a:lnTo>
                <a:lnTo>
                  <a:pt x="229808" y="363740"/>
                </a:lnTo>
                <a:lnTo>
                  <a:pt x="229477" y="364587"/>
                </a:lnTo>
                <a:lnTo>
                  <a:pt x="229144" y="365009"/>
                </a:lnTo>
                <a:lnTo>
                  <a:pt x="228810" y="365434"/>
                </a:lnTo>
                <a:lnTo>
                  <a:pt x="228145" y="365434"/>
                </a:lnTo>
                <a:lnTo>
                  <a:pt x="227812" y="365434"/>
                </a:lnTo>
                <a:lnTo>
                  <a:pt x="226813" y="365009"/>
                </a:lnTo>
                <a:lnTo>
                  <a:pt x="226479" y="364587"/>
                </a:lnTo>
                <a:lnTo>
                  <a:pt x="226479" y="363740"/>
                </a:lnTo>
                <a:lnTo>
                  <a:pt x="226479" y="324087"/>
                </a:lnTo>
                <a:lnTo>
                  <a:pt x="217813" y="315805"/>
                </a:lnTo>
                <a:lnTo>
                  <a:pt x="208873" y="306213"/>
                </a:lnTo>
                <a:lnTo>
                  <a:pt x="208398" y="311003"/>
                </a:lnTo>
                <a:lnTo>
                  <a:pt x="207922" y="317745"/>
                </a:lnTo>
                <a:lnTo>
                  <a:pt x="207447" y="325384"/>
                </a:lnTo>
                <a:lnTo>
                  <a:pt x="207447" y="350101"/>
                </a:lnTo>
                <a:lnTo>
                  <a:pt x="207447" y="350998"/>
                </a:lnTo>
                <a:lnTo>
                  <a:pt x="206971" y="351449"/>
                </a:lnTo>
                <a:lnTo>
                  <a:pt x="206020" y="351899"/>
                </a:lnTo>
                <a:lnTo>
                  <a:pt x="205545" y="351899"/>
                </a:lnTo>
                <a:lnTo>
                  <a:pt x="204594" y="351899"/>
                </a:lnTo>
                <a:lnTo>
                  <a:pt x="204115" y="351449"/>
                </a:lnTo>
                <a:lnTo>
                  <a:pt x="203639" y="350998"/>
                </a:lnTo>
                <a:lnTo>
                  <a:pt x="203164" y="350101"/>
                </a:lnTo>
                <a:lnTo>
                  <a:pt x="203164" y="322238"/>
                </a:lnTo>
                <a:lnTo>
                  <a:pt x="203639" y="315496"/>
                </a:lnTo>
                <a:lnTo>
                  <a:pt x="204115" y="309208"/>
                </a:lnTo>
                <a:lnTo>
                  <a:pt x="204937" y="301984"/>
                </a:lnTo>
                <a:lnTo>
                  <a:pt x="186707" y="282403"/>
                </a:lnTo>
                <a:lnTo>
                  <a:pt x="186512" y="282195"/>
                </a:lnTo>
                <a:lnTo>
                  <a:pt x="186512" y="329497"/>
                </a:lnTo>
                <a:lnTo>
                  <a:pt x="186143" y="330338"/>
                </a:lnTo>
                <a:lnTo>
                  <a:pt x="185772" y="331175"/>
                </a:lnTo>
                <a:lnTo>
                  <a:pt x="185400" y="331175"/>
                </a:lnTo>
                <a:lnTo>
                  <a:pt x="184663" y="331597"/>
                </a:lnTo>
                <a:lnTo>
                  <a:pt x="184292" y="331175"/>
                </a:lnTo>
                <a:lnTo>
                  <a:pt x="183552" y="331175"/>
                </a:lnTo>
                <a:lnTo>
                  <a:pt x="183183" y="330338"/>
                </a:lnTo>
                <a:lnTo>
                  <a:pt x="183183" y="329497"/>
                </a:lnTo>
                <a:lnTo>
                  <a:pt x="183183" y="278605"/>
                </a:lnTo>
                <a:lnTo>
                  <a:pt x="167791" y="262016"/>
                </a:lnTo>
                <a:lnTo>
                  <a:pt x="166185" y="260271"/>
                </a:lnTo>
                <a:lnTo>
                  <a:pt x="166084" y="262539"/>
                </a:lnTo>
                <a:lnTo>
                  <a:pt x="165640" y="272591"/>
                </a:lnTo>
                <a:lnTo>
                  <a:pt x="164752" y="282645"/>
                </a:lnTo>
                <a:lnTo>
                  <a:pt x="164308" y="292281"/>
                </a:lnTo>
                <a:lnTo>
                  <a:pt x="164308" y="293119"/>
                </a:lnTo>
                <a:lnTo>
                  <a:pt x="163864" y="293957"/>
                </a:lnTo>
                <a:lnTo>
                  <a:pt x="162976" y="294376"/>
                </a:lnTo>
                <a:lnTo>
                  <a:pt x="162532" y="294376"/>
                </a:lnTo>
                <a:lnTo>
                  <a:pt x="161644" y="294376"/>
                </a:lnTo>
                <a:lnTo>
                  <a:pt x="160756" y="293957"/>
                </a:lnTo>
                <a:lnTo>
                  <a:pt x="160312" y="293119"/>
                </a:lnTo>
                <a:lnTo>
                  <a:pt x="159868" y="292281"/>
                </a:lnTo>
                <a:lnTo>
                  <a:pt x="160312" y="282645"/>
                </a:lnTo>
                <a:lnTo>
                  <a:pt x="160756" y="272591"/>
                </a:lnTo>
                <a:lnTo>
                  <a:pt x="162088" y="262539"/>
                </a:lnTo>
                <a:lnTo>
                  <a:pt x="162371" y="256127"/>
                </a:lnTo>
                <a:lnTo>
                  <a:pt x="159805" y="253340"/>
                </a:lnTo>
                <a:lnTo>
                  <a:pt x="150134" y="242927"/>
                </a:lnTo>
                <a:lnTo>
                  <a:pt x="144141" y="236225"/>
                </a:lnTo>
                <a:lnTo>
                  <a:pt x="143518" y="239907"/>
                </a:lnTo>
                <a:lnTo>
                  <a:pt x="142913" y="246098"/>
                </a:lnTo>
                <a:lnTo>
                  <a:pt x="142913" y="251873"/>
                </a:lnTo>
                <a:lnTo>
                  <a:pt x="142913" y="264255"/>
                </a:lnTo>
                <a:lnTo>
                  <a:pt x="143216" y="275393"/>
                </a:lnTo>
                <a:lnTo>
                  <a:pt x="143216" y="276221"/>
                </a:lnTo>
                <a:lnTo>
                  <a:pt x="142913" y="277046"/>
                </a:lnTo>
                <a:lnTo>
                  <a:pt x="142608" y="277459"/>
                </a:lnTo>
                <a:lnTo>
                  <a:pt x="142003" y="277459"/>
                </a:lnTo>
                <a:lnTo>
                  <a:pt x="141399" y="277459"/>
                </a:lnTo>
                <a:lnTo>
                  <a:pt x="141096" y="277046"/>
                </a:lnTo>
                <a:lnTo>
                  <a:pt x="140794" y="276221"/>
                </a:lnTo>
                <a:lnTo>
                  <a:pt x="140489" y="275393"/>
                </a:lnTo>
                <a:lnTo>
                  <a:pt x="140186" y="263839"/>
                </a:lnTo>
                <a:lnTo>
                  <a:pt x="139884" y="251048"/>
                </a:lnTo>
                <a:lnTo>
                  <a:pt x="140186" y="244860"/>
                </a:lnTo>
                <a:lnTo>
                  <a:pt x="140794" y="238669"/>
                </a:lnTo>
                <a:lnTo>
                  <a:pt x="141843" y="233659"/>
                </a:lnTo>
                <a:lnTo>
                  <a:pt x="140045" y="231650"/>
                </a:lnTo>
                <a:lnTo>
                  <a:pt x="137103" y="228180"/>
                </a:lnTo>
                <a:lnTo>
                  <a:pt x="133321" y="224709"/>
                </a:lnTo>
                <a:lnTo>
                  <a:pt x="128695" y="219935"/>
                </a:lnTo>
                <a:lnTo>
                  <a:pt x="126595" y="217334"/>
                </a:lnTo>
                <a:lnTo>
                  <a:pt x="124491" y="214295"/>
                </a:lnTo>
                <a:lnTo>
                  <a:pt x="123651" y="212560"/>
                </a:lnTo>
                <a:lnTo>
                  <a:pt x="123232" y="210825"/>
                </a:lnTo>
                <a:lnTo>
                  <a:pt x="123232" y="209090"/>
                </a:lnTo>
                <a:lnTo>
                  <a:pt x="124073" y="207355"/>
                </a:lnTo>
                <a:lnTo>
                  <a:pt x="125332" y="205620"/>
                </a:lnTo>
                <a:lnTo>
                  <a:pt x="127014" y="204319"/>
                </a:lnTo>
                <a:lnTo>
                  <a:pt x="129117" y="203453"/>
                </a:lnTo>
                <a:lnTo>
                  <a:pt x="131218" y="203019"/>
                </a:lnTo>
                <a:lnTo>
                  <a:pt x="132481" y="203453"/>
                </a:lnTo>
                <a:lnTo>
                  <a:pt x="134162" y="203885"/>
                </a:lnTo>
                <a:lnTo>
                  <a:pt x="136263" y="204754"/>
                </a:lnTo>
                <a:lnTo>
                  <a:pt x="137525" y="206489"/>
                </a:lnTo>
                <a:lnTo>
                  <a:pt x="140885" y="210825"/>
                </a:lnTo>
                <a:lnTo>
                  <a:pt x="144671" y="215599"/>
                </a:lnTo>
                <a:lnTo>
                  <a:pt x="153497" y="223406"/>
                </a:lnTo>
                <a:lnTo>
                  <a:pt x="158123" y="227745"/>
                </a:lnTo>
                <a:lnTo>
                  <a:pt x="162746" y="232081"/>
                </a:lnTo>
                <a:lnTo>
                  <a:pt x="175358" y="246400"/>
                </a:lnTo>
                <a:lnTo>
                  <a:pt x="186707" y="260712"/>
                </a:lnTo>
                <a:lnTo>
                  <a:pt x="192171" y="266352"/>
                </a:lnTo>
                <a:lnTo>
                  <a:pt x="203520" y="279367"/>
                </a:lnTo>
                <a:lnTo>
                  <a:pt x="215291" y="291948"/>
                </a:lnTo>
                <a:lnTo>
                  <a:pt x="227062" y="303659"/>
                </a:lnTo>
                <a:lnTo>
                  <a:pt x="238830" y="315805"/>
                </a:lnTo>
                <a:lnTo>
                  <a:pt x="253964" y="330120"/>
                </a:lnTo>
                <a:lnTo>
                  <a:pt x="266995" y="342269"/>
                </a:lnTo>
                <a:lnTo>
                  <a:pt x="276244" y="351811"/>
                </a:lnTo>
                <a:lnTo>
                  <a:pt x="285493" y="360487"/>
                </a:lnTo>
                <a:lnTo>
                  <a:pt x="289693" y="365692"/>
                </a:lnTo>
                <a:lnTo>
                  <a:pt x="294319" y="370897"/>
                </a:lnTo>
                <a:lnTo>
                  <a:pt x="297682" y="375671"/>
                </a:lnTo>
                <a:lnTo>
                  <a:pt x="301046" y="381308"/>
                </a:lnTo>
                <a:lnTo>
                  <a:pt x="302305" y="383478"/>
                </a:lnTo>
                <a:lnTo>
                  <a:pt x="303987" y="385647"/>
                </a:lnTo>
                <a:lnTo>
                  <a:pt x="308191" y="389118"/>
                </a:lnTo>
                <a:lnTo>
                  <a:pt x="310713" y="391722"/>
                </a:lnTo>
                <a:lnTo>
                  <a:pt x="313236" y="393888"/>
                </a:lnTo>
                <a:lnTo>
                  <a:pt x="316599" y="399097"/>
                </a:lnTo>
                <a:lnTo>
                  <a:pt x="320800" y="405168"/>
                </a:lnTo>
                <a:lnTo>
                  <a:pt x="322903" y="407773"/>
                </a:lnTo>
                <a:lnTo>
                  <a:pt x="325426" y="410374"/>
                </a:lnTo>
                <a:lnTo>
                  <a:pt x="328789" y="413844"/>
                </a:lnTo>
                <a:lnTo>
                  <a:pt x="331730" y="416883"/>
                </a:lnTo>
                <a:lnTo>
                  <a:pt x="334252" y="420353"/>
                </a:lnTo>
                <a:lnTo>
                  <a:pt x="336356" y="423823"/>
                </a:lnTo>
                <a:lnTo>
                  <a:pt x="336775" y="424255"/>
                </a:lnTo>
                <a:lnTo>
                  <a:pt x="337193" y="424689"/>
                </a:lnTo>
                <a:lnTo>
                  <a:pt x="338456" y="425558"/>
                </a:lnTo>
                <a:lnTo>
                  <a:pt x="339297" y="426859"/>
                </a:lnTo>
                <a:lnTo>
                  <a:pt x="339716" y="428594"/>
                </a:lnTo>
                <a:lnTo>
                  <a:pt x="339716" y="430329"/>
                </a:lnTo>
                <a:lnTo>
                  <a:pt x="339716" y="432171"/>
                </a:lnTo>
                <a:lnTo>
                  <a:pt x="348442" y="425240"/>
                </a:lnTo>
                <a:lnTo>
                  <a:pt x="360663" y="416719"/>
                </a:lnTo>
                <a:lnTo>
                  <a:pt x="373729" y="407344"/>
                </a:lnTo>
                <a:lnTo>
                  <a:pt x="385531" y="397973"/>
                </a:lnTo>
                <a:lnTo>
                  <a:pt x="398597" y="389451"/>
                </a:lnTo>
                <a:lnTo>
                  <a:pt x="413759" y="379963"/>
                </a:lnTo>
                <a:lnTo>
                  <a:pt x="409568" y="377195"/>
                </a:lnTo>
                <a:lnTo>
                  <a:pt x="404123" y="372472"/>
                </a:lnTo>
                <a:lnTo>
                  <a:pt x="399101" y="367748"/>
                </a:lnTo>
                <a:lnTo>
                  <a:pt x="393240" y="363025"/>
                </a:lnTo>
                <a:lnTo>
                  <a:pt x="382776" y="352286"/>
                </a:lnTo>
                <a:lnTo>
                  <a:pt x="373146" y="341551"/>
                </a:lnTo>
                <a:lnTo>
                  <a:pt x="362263" y="329525"/>
                </a:lnTo>
                <a:lnTo>
                  <a:pt x="352633" y="319647"/>
                </a:lnTo>
                <a:lnTo>
                  <a:pt x="341750" y="307620"/>
                </a:lnTo>
                <a:lnTo>
                  <a:pt x="330864" y="293878"/>
                </a:lnTo>
                <a:lnTo>
                  <a:pt x="325422" y="287004"/>
                </a:lnTo>
                <a:lnTo>
                  <a:pt x="320400" y="279704"/>
                </a:lnTo>
                <a:lnTo>
                  <a:pt x="312026" y="268966"/>
                </a:lnTo>
                <a:lnTo>
                  <a:pt x="309743" y="266198"/>
                </a:lnTo>
                <a:lnTo>
                  <a:pt x="309743" y="266494"/>
                </a:lnTo>
                <a:lnTo>
                  <a:pt x="307473" y="273775"/>
                </a:lnTo>
                <a:lnTo>
                  <a:pt x="306109" y="281055"/>
                </a:lnTo>
                <a:lnTo>
                  <a:pt x="305199" y="288767"/>
                </a:lnTo>
                <a:lnTo>
                  <a:pt x="303839" y="296476"/>
                </a:lnTo>
                <a:lnTo>
                  <a:pt x="303385" y="297333"/>
                </a:lnTo>
                <a:lnTo>
                  <a:pt x="302929" y="297761"/>
                </a:lnTo>
                <a:lnTo>
                  <a:pt x="302022" y="297761"/>
                </a:lnTo>
                <a:lnTo>
                  <a:pt x="301112" y="297761"/>
                </a:lnTo>
                <a:lnTo>
                  <a:pt x="300658" y="297333"/>
                </a:lnTo>
                <a:lnTo>
                  <a:pt x="300205" y="296904"/>
                </a:lnTo>
                <a:lnTo>
                  <a:pt x="299751" y="296476"/>
                </a:lnTo>
                <a:lnTo>
                  <a:pt x="299751" y="295191"/>
                </a:lnTo>
                <a:lnTo>
                  <a:pt x="301112" y="287911"/>
                </a:lnTo>
                <a:lnTo>
                  <a:pt x="302475" y="280199"/>
                </a:lnTo>
                <a:lnTo>
                  <a:pt x="303385" y="272918"/>
                </a:lnTo>
                <a:lnTo>
                  <a:pt x="305199" y="265209"/>
                </a:lnTo>
                <a:lnTo>
                  <a:pt x="305656" y="264353"/>
                </a:lnTo>
                <a:lnTo>
                  <a:pt x="306563" y="263924"/>
                </a:lnTo>
                <a:lnTo>
                  <a:pt x="307016" y="263924"/>
                </a:lnTo>
                <a:lnTo>
                  <a:pt x="307866" y="263924"/>
                </a:lnTo>
                <a:lnTo>
                  <a:pt x="302815" y="257799"/>
                </a:lnTo>
                <a:lnTo>
                  <a:pt x="293608" y="247493"/>
                </a:lnTo>
                <a:close/>
                <a:moveTo>
                  <a:pt x="431051" y="320002"/>
                </a:moveTo>
                <a:lnTo>
                  <a:pt x="429785" y="318299"/>
                </a:lnTo>
                <a:lnTo>
                  <a:pt x="429243" y="317656"/>
                </a:lnTo>
                <a:lnTo>
                  <a:pt x="427540" y="333512"/>
                </a:lnTo>
                <a:lnTo>
                  <a:pt x="426837" y="343287"/>
                </a:lnTo>
                <a:lnTo>
                  <a:pt x="426488" y="353505"/>
                </a:lnTo>
                <a:lnTo>
                  <a:pt x="426488" y="354393"/>
                </a:lnTo>
                <a:lnTo>
                  <a:pt x="426135" y="354837"/>
                </a:lnTo>
                <a:lnTo>
                  <a:pt x="425436" y="355281"/>
                </a:lnTo>
                <a:lnTo>
                  <a:pt x="425083" y="355281"/>
                </a:lnTo>
                <a:lnTo>
                  <a:pt x="424031" y="355281"/>
                </a:lnTo>
                <a:lnTo>
                  <a:pt x="423332" y="354837"/>
                </a:lnTo>
                <a:lnTo>
                  <a:pt x="422980" y="354393"/>
                </a:lnTo>
                <a:lnTo>
                  <a:pt x="422980" y="353505"/>
                </a:lnTo>
                <a:lnTo>
                  <a:pt x="423332" y="343287"/>
                </a:lnTo>
                <a:lnTo>
                  <a:pt x="424031" y="332621"/>
                </a:lnTo>
                <a:lnTo>
                  <a:pt x="426299" y="314170"/>
                </a:lnTo>
                <a:lnTo>
                  <a:pt x="415032" y="300831"/>
                </a:lnTo>
                <a:lnTo>
                  <a:pt x="409382" y="294404"/>
                </a:lnTo>
                <a:lnTo>
                  <a:pt x="408327" y="299606"/>
                </a:lnTo>
                <a:lnTo>
                  <a:pt x="407439" y="305756"/>
                </a:lnTo>
                <a:lnTo>
                  <a:pt x="406995" y="311909"/>
                </a:lnTo>
                <a:lnTo>
                  <a:pt x="406995" y="318063"/>
                </a:lnTo>
                <a:lnTo>
                  <a:pt x="407439" y="330775"/>
                </a:lnTo>
                <a:lnTo>
                  <a:pt x="407439" y="343082"/>
                </a:lnTo>
                <a:lnTo>
                  <a:pt x="407439" y="343901"/>
                </a:lnTo>
                <a:lnTo>
                  <a:pt x="406995" y="344719"/>
                </a:lnTo>
                <a:lnTo>
                  <a:pt x="406107" y="345132"/>
                </a:lnTo>
                <a:lnTo>
                  <a:pt x="405663" y="345132"/>
                </a:lnTo>
                <a:lnTo>
                  <a:pt x="404775" y="345132"/>
                </a:lnTo>
                <a:lnTo>
                  <a:pt x="404331" y="344719"/>
                </a:lnTo>
                <a:lnTo>
                  <a:pt x="403887" y="343901"/>
                </a:lnTo>
                <a:lnTo>
                  <a:pt x="403443" y="343082"/>
                </a:lnTo>
                <a:lnTo>
                  <a:pt x="403443" y="330366"/>
                </a:lnTo>
                <a:lnTo>
                  <a:pt x="402999" y="317650"/>
                </a:lnTo>
                <a:lnTo>
                  <a:pt x="402999" y="311500"/>
                </a:lnTo>
                <a:lnTo>
                  <a:pt x="403443" y="304937"/>
                </a:lnTo>
                <a:lnTo>
                  <a:pt x="404331" y="298784"/>
                </a:lnTo>
                <a:lnTo>
                  <a:pt x="405663" y="292225"/>
                </a:lnTo>
                <a:lnTo>
                  <a:pt x="406107" y="291403"/>
                </a:lnTo>
                <a:lnTo>
                  <a:pt x="406460" y="291079"/>
                </a:lnTo>
                <a:lnTo>
                  <a:pt x="401547" y="285492"/>
                </a:lnTo>
                <a:lnTo>
                  <a:pt x="393007" y="276300"/>
                </a:lnTo>
                <a:lnTo>
                  <a:pt x="393007" y="326074"/>
                </a:lnTo>
                <a:lnTo>
                  <a:pt x="393007" y="326927"/>
                </a:lnTo>
                <a:lnTo>
                  <a:pt x="392636" y="327356"/>
                </a:lnTo>
                <a:lnTo>
                  <a:pt x="391895" y="327784"/>
                </a:lnTo>
                <a:lnTo>
                  <a:pt x="391527" y="328212"/>
                </a:lnTo>
                <a:lnTo>
                  <a:pt x="390787" y="327784"/>
                </a:lnTo>
                <a:lnTo>
                  <a:pt x="390047" y="327356"/>
                </a:lnTo>
                <a:lnTo>
                  <a:pt x="389675" y="326927"/>
                </a:lnTo>
                <a:lnTo>
                  <a:pt x="389675" y="326074"/>
                </a:lnTo>
                <a:lnTo>
                  <a:pt x="389675" y="272716"/>
                </a:lnTo>
                <a:lnTo>
                  <a:pt x="388482" y="271432"/>
                </a:lnTo>
                <a:lnTo>
                  <a:pt x="375835" y="258650"/>
                </a:lnTo>
                <a:lnTo>
                  <a:pt x="368885" y="252361"/>
                </a:lnTo>
                <a:lnTo>
                  <a:pt x="368265" y="257478"/>
                </a:lnTo>
                <a:lnTo>
                  <a:pt x="367790" y="263354"/>
                </a:lnTo>
                <a:lnTo>
                  <a:pt x="367790" y="269652"/>
                </a:lnTo>
                <a:lnTo>
                  <a:pt x="367790" y="299042"/>
                </a:lnTo>
                <a:lnTo>
                  <a:pt x="367314" y="299883"/>
                </a:lnTo>
                <a:lnTo>
                  <a:pt x="366839" y="300724"/>
                </a:lnTo>
                <a:lnTo>
                  <a:pt x="366363" y="301143"/>
                </a:lnTo>
                <a:lnTo>
                  <a:pt x="365409" y="301143"/>
                </a:lnTo>
                <a:lnTo>
                  <a:pt x="364458" y="301143"/>
                </a:lnTo>
                <a:lnTo>
                  <a:pt x="363982" y="300724"/>
                </a:lnTo>
                <a:lnTo>
                  <a:pt x="363507" y="299883"/>
                </a:lnTo>
                <a:lnTo>
                  <a:pt x="363031" y="299042"/>
                </a:lnTo>
                <a:lnTo>
                  <a:pt x="363031" y="266714"/>
                </a:lnTo>
                <a:lnTo>
                  <a:pt x="363507" y="261257"/>
                </a:lnTo>
                <a:lnTo>
                  <a:pt x="363982" y="256219"/>
                </a:lnTo>
                <a:lnTo>
                  <a:pt x="364987" y="248834"/>
                </a:lnTo>
                <a:lnTo>
                  <a:pt x="359819" y="244164"/>
                </a:lnTo>
                <a:lnTo>
                  <a:pt x="346379" y="232317"/>
                </a:lnTo>
                <a:lnTo>
                  <a:pt x="346379" y="272424"/>
                </a:lnTo>
                <a:lnTo>
                  <a:pt x="346379" y="273249"/>
                </a:lnTo>
                <a:lnTo>
                  <a:pt x="345639" y="273661"/>
                </a:lnTo>
                <a:lnTo>
                  <a:pt x="344159" y="274074"/>
                </a:lnTo>
                <a:lnTo>
                  <a:pt x="342679" y="274074"/>
                </a:lnTo>
                <a:lnTo>
                  <a:pt x="341939" y="274074"/>
                </a:lnTo>
                <a:lnTo>
                  <a:pt x="340459" y="273661"/>
                </a:lnTo>
                <a:lnTo>
                  <a:pt x="339716" y="273249"/>
                </a:lnTo>
                <a:lnTo>
                  <a:pt x="339716" y="272424"/>
                </a:lnTo>
                <a:lnTo>
                  <a:pt x="339716" y="226306"/>
                </a:lnTo>
                <a:lnTo>
                  <a:pt x="326395" y="214062"/>
                </a:lnTo>
                <a:lnTo>
                  <a:pt x="326395" y="251709"/>
                </a:lnTo>
                <a:lnTo>
                  <a:pt x="326024" y="252534"/>
                </a:lnTo>
                <a:lnTo>
                  <a:pt x="325655" y="252947"/>
                </a:lnTo>
                <a:lnTo>
                  <a:pt x="325284" y="253772"/>
                </a:lnTo>
                <a:lnTo>
                  <a:pt x="324544" y="253772"/>
                </a:lnTo>
                <a:lnTo>
                  <a:pt x="323804" y="253772"/>
                </a:lnTo>
                <a:lnTo>
                  <a:pt x="323435" y="252947"/>
                </a:lnTo>
                <a:lnTo>
                  <a:pt x="323064" y="252534"/>
                </a:lnTo>
                <a:lnTo>
                  <a:pt x="323064" y="251709"/>
                </a:lnTo>
                <a:lnTo>
                  <a:pt x="323064" y="211005"/>
                </a:lnTo>
                <a:lnTo>
                  <a:pt x="306295" y="195590"/>
                </a:lnTo>
                <a:lnTo>
                  <a:pt x="303080" y="192507"/>
                </a:lnTo>
                <a:lnTo>
                  <a:pt x="303080" y="236197"/>
                </a:lnTo>
                <a:lnTo>
                  <a:pt x="321237" y="256943"/>
                </a:lnTo>
                <a:lnTo>
                  <a:pt x="326679" y="263383"/>
                </a:lnTo>
                <a:lnTo>
                  <a:pt x="332539" y="270257"/>
                </a:lnTo>
                <a:lnTo>
                  <a:pt x="342585" y="283568"/>
                </a:lnTo>
                <a:lnTo>
                  <a:pt x="355146" y="299461"/>
                </a:lnTo>
                <a:lnTo>
                  <a:pt x="361844" y="306761"/>
                </a:lnTo>
                <a:lnTo>
                  <a:pt x="368542" y="314492"/>
                </a:lnTo>
                <a:lnTo>
                  <a:pt x="381101" y="328237"/>
                </a:lnTo>
                <a:lnTo>
                  <a:pt x="391146" y="338972"/>
                </a:lnTo>
                <a:lnTo>
                  <a:pt x="401195" y="349711"/>
                </a:lnTo>
                <a:lnTo>
                  <a:pt x="406217" y="354434"/>
                </a:lnTo>
                <a:lnTo>
                  <a:pt x="412078" y="359158"/>
                </a:lnTo>
                <a:lnTo>
                  <a:pt x="417104" y="363884"/>
                </a:lnTo>
                <a:lnTo>
                  <a:pt x="422545" y="367748"/>
                </a:lnTo>
                <a:lnTo>
                  <a:pt x="424636" y="369036"/>
                </a:lnTo>
                <a:lnTo>
                  <a:pt x="425474" y="369896"/>
                </a:lnTo>
                <a:lnTo>
                  <a:pt x="425893" y="371184"/>
                </a:lnTo>
                <a:lnTo>
                  <a:pt x="426217" y="372182"/>
                </a:lnTo>
                <a:lnTo>
                  <a:pt x="439635" y="363973"/>
                </a:lnTo>
                <a:lnTo>
                  <a:pt x="439635" y="333597"/>
                </a:lnTo>
                <a:lnTo>
                  <a:pt x="439635" y="332797"/>
                </a:lnTo>
                <a:lnTo>
                  <a:pt x="440003" y="332397"/>
                </a:lnTo>
                <a:lnTo>
                  <a:pt x="440649" y="332048"/>
                </a:lnTo>
                <a:lnTo>
                  <a:pt x="431051" y="320002"/>
                </a:lnTo>
                <a:close/>
                <a:moveTo>
                  <a:pt x="456759" y="349402"/>
                </a:moveTo>
                <a:lnTo>
                  <a:pt x="449592" y="342159"/>
                </a:lnTo>
                <a:lnTo>
                  <a:pt x="443272" y="335341"/>
                </a:lnTo>
                <a:lnTo>
                  <a:pt x="442964" y="334954"/>
                </a:lnTo>
                <a:lnTo>
                  <a:pt x="442964" y="361872"/>
                </a:lnTo>
                <a:lnTo>
                  <a:pt x="456337" y="353234"/>
                </a:lnTo>
                <a:lnTo>
                  <a:pt x="458866" y="351531"/>
                </a:lnTo>
                <a:lnTo>
                  <a:pt x="456759" y="349402"/>
                </a:lnTo>
                <a:close/>
                <a:moveTo>
                  <a:pt x="471088" y="383059"/>
                </a:moveTo>
                <a:lnTo>
                  <a:pt x="470666" y="374966"/>
                </a:lnTo>
                <a:lnTo>
                  <a:pt x="468981" y="366870"/>
                </a:lnTo>
                <a:lnTo>
                  <a:pt x="468137" y="363462"/>
                </a:lnTo>
                <a:lnTo>
                  <a:pt x="465608" y="365591"/>
                </a:lnTo>
                <a:lnTo>
                  <a:pt x="445379" y="378373"/>
                </a:lnTo>
                <a:lnTo>
                  <a:pt x="430207" y="388173"/>
                </a:lnTo>
                <a:lnTo>
                  <a:pt x="422558" y="392626"/>
                </a:lnTo>
                <a:lnTo>
                  <a:pt x="422029" y="398691"/>
                </a:lnTo>
                <a:lnTo>
                  <a:pt x="420127" y="409621"/>
                </a:lnTo>
                <a:lnTo>
                  <a:pt x="418222" y="420555"/>
                </a:lnTo>
                <a:lnTo>
                  <a:pt x="417270" y="431485"/>
                </a:lnTo>
                <a:lnTo>
                  <a:pt x="417270" y="432297"/>
                </a:lnTo>
                <a:lnTo>
                  <a:pt x="416795" y="432700"/>
                </a:lnTo>
                <a:lnTo>
                  <a:pt x="415844" y="433107"/>
                </a:lnTo>
                <a:lnTo>
                  <a:pt x="414893" y="433107"/>
                </a:lnTo>
                <a:lnTo>
                  <a:pt x="414417" y="433107"/>
                </a:lnTo>
                <a:lnTo>
                  <a:pt x="413466" y="432700"/>
                </a:lnTo>
                <a:lnTo>
                  <a:pt x="412991" y="432297"/>
                </a:lnTo>
                <a:lnTo>
                  <a:pt x="412991" y="431485"/>
                </a:lnTo>
                <a:lnTo>
                  <a:pt x="413942" y="420555"/>
                </a:lnTo>
                <a:lnTo>
                  <a:pt x="415844" y="409621"/>
                </a:lnTo>
                <a:lnTo>
                  <a:pt x="417746" y="398691"/>
                </a:lnTo>
                <a:lnTo>
                  <a:pt x="418048" y="395252"/>
                </a:lnTo>
                <a:lnTo>
                  <a:pt x="416297" y="396269"/>
                </a:lnTo>
                <a:lnTo>
                  <a:pt x="404076" y="403937"/>
                </a:lnTo>
                <a:lnTo>
                  <a:pt x="401110" y="405864"/>
                </a:lnTo>
                <a:lnTo>
                  <a:pt x="400587" y="408692"/>
                </a:lnTo>
                <a:lnTo>
                  <a:pt x="399208" y="416130"/>
                </a:lnTo>
                <a:lnTo>
                  <a:pt x="398864" y="419629"/>
                </a:lnTo>
                <a:lnTo>
                  <a:pt x="398175" y="423130"/>
                </a:lnTo>
                <a:lnTo>
                  <a:pt x="398175" y="427504"/>
                </a:lnTo>
                <a:lnTo>
                  <a:pt x="397831" y="432757"/>
                </a:lnTo>
                <a:lnTo>
                  <a:pt x="397142" y="437131"/>
                </a:lnTo>
                <a:lnTo>
                  <a:pt x="396106" y="441505"/>
                </a:lnTo>
                <a:lnTo>
                  <a:pt x="395763" y="442381"/>
                </a:lnTo>
                <a:lnTo>
                  <a:pt x="395073" y="443256"/>
                </a:lnTo>
                <a:lnTo>
                  <a:pt x="394040" y="443256"/>
                </a:lnTo>
                <a:lnTo>
                  <a:pt x="393350" y="443256"/>
                </a:lnTo>
                <a:lnTo>
                  <a:pt x="393007" y="441943"/>
                </a:lnTo>
                <a:lnTo>
                  <a:pt x="393007" y="441505"/>
                </a:lnTo>
                <a:lnTo>
                  <a:pt x="393007" y="440630"/>
                </a:lnTo>
                <a:lnTo>
                  <a:pt x="394383" y="435818"/>
                </a:lnTo>
                <a:lnTo>
                  <a:pt x="394730" y="431444"/>
                </a:lnTo>
                <a:lnTo>
                  <a:pt x="395073" y="425754"/>
                </a:lnTo>
                <a:lnTo>
                  <a:pt x="395073" y="420942"/>
                </a:lnTo>
                <a:lnTo>
                  <a:pt x="395419" y="417878"/>
                </a:lnTo>
                <a:lnTo>
                  <a:pt x="395763" y="414379"/>
                </a:lnTo>
                <a:lnTo>
                  <a:pt x="396972" y="408613"/>
                </a:lnTo>
                <a:lnTo>
                  <a:pt x="392695" y="411608"/>
                </a:lnTo>
                <a:lnTo>
                  <a:pt x="388482" y="415015"/>
                </a:lnTo>
                <a:lnTo>
                  <a:pt x="369093" y="429501"/>
                </a:lnTo>
                <a:lnTo>
                  <a:pt x="350549" y="444840"/>
                </a:lnTo>
                <a:lnTo>
                  <a:pt x="345491" y="448247"/>
                </a:lnTo>
                <a:lnTo>
                  <a:pt x="340012" y="452933"/>
                </a:lnTo>
                <a:lnTo>
                  <a:pt x="334533" y="458047"/>
                </a:lnTo>
                <a:lnTo>
                  <a:pt x="329053" y="463161"/>
                </a:lnTo>
                <a:lnTo>
                  <a:pt x="326525" y="466143"/>
                </a:lnTo>
                <a:lnTo>
                  <a:pt x="324840" y="469125"/>
                </a:lnTo>
                <a:lnTo>
                  <a:pt x="323152" y="471682"/>
                </a:lnTo>
                <a:lnTo>
                  <a:pt x="326103" y="472533"/>
                </a:lnTo>
                <a:lnTo>
                  <a:pt x="337905" y="476368"/>
                </a:lnTo>
                <a:lnTo>
                  <a:pt x="345913" y="478500"/>
                </a:lnTo>
                <a:lnTo>
                  <a:pt x="354343" y="481482"/>
                </a:lnTo>
                <a:lnTo>
                  <a:pt x="361929" y="483186"/>
                </a:lnTo>
                <a:lnTo>
                  <a:pt x="368671" y="484464"/>
                </a:lnTo>
                <a:lnTo>
                  <a:pt x="377101" y="486168"/>
                </a:lnTo>
                <a:lnTo>
                  <a:pt x="385109" y="487872"/>
                </a:lnTo>
                <a:lnTo>
                  <a:pt x="403232" y="492132"/>
                </a:lnTo>
                <a:lnTo>
                  <a:pt x="409902" y="493858"/>
                </a:lnTo>
                <a:lnTo>
                  <a:pt x="410065" y="493345"/>
                </a:lnTo>
                <a:lnTo>
                  <a:pt x="410469" y="492057"/>
                </a:lnTo>
                <a:lnTo>
                  <a:pt x="410875" y="490772"/>
                </a:lnTo>
                <a:lnTo>
                  <a:pt x="411231" y="490318"/>
                </a:lnTo>
                <a:lnTo>
                  <a:pt x="410711" y="486209"/>
                </a:lnTo>
                <a:lnTo>
                  <a:pt x="410009" y="477451"/>
                </a:lnTo>
                <a:lnTo>
                  <a:pt x="409659" y="468694"/>
                </a:lnTo>
                <a:lnTo>
                  <a:pt x="409659" y="467819"/>
                </a:lnTo>
                <a:lnTo>
                  <a:pt x="410009" y="467381"/>
                </a:lnTo>
                <a:lnTo>
                  <a:pt x="410711" y="466943"/>
                </a:lnTo>
                <a:lnTo>
                  <a:pt x="411061" y="466943"/>
                </a:lnTo>
                <a:lnTo>
                  <a:pt x="411763" y="466943"/>
                </a:lnTo>
                <a:lnTo>
                  <a:pt x="412815" y="467381"/>
                </a:lnTo>
                <a:lnTo>
                  <a:pt x="413164" y="467819"/>
                </a:lnTo>
                <a:lnTo>
                  <a:pt x="413164" y="468694"/>
                </a:lnTo>
                <a:lnTo>
                  <a:pt x="413517" y="477451"/>
                </a:lnTo>
                <a:lnTo>
                  <a:pt x="414216" y="485771"/>
                </a:lnTo>
                <a:lnTo>
                  <a:pt x="414301" y="486414"/>
                </a:lnTo>
                <a:lnTo>
                  <a:pt x="414924" y="485623"/>
                </a:lnTo>
                <a:lnTo>
                  <a:pt x="418571" y="480906"/>
                </a:lnTo>
                <a:lnTo>
                  <a:pt x="422214" y="476617"/>
                </a:lnTo>
                <a:lnTo>
                  <a:pt x="426670" y="472328"/>
                </a:lnTo>
                <a:lnTo>
                  <a:pt x="435179" y="464606"/>
                </a:lnTo>
                <a:lnTo>
                  <a:pt x="444900" y="457316"/>
                </a:lnTo>
                <a:lnTo>
                  <a:pt x="446925" y="455600"/>
                </a:lnTo>
                <a:lnTo>
                  <a:pt x="449356" y="453456"/>
                </a:lnTo>
                <a:lnTo>
                  <a:pt x="452190" y="451740"/>
                </a:lnTo>
                <a:lnTo>
                  <a:pt x="455431" y="450452"/>
                </a:lnTo>
                <a:lnTo>
                  <a:pt x="458671" y="450023"/>
                </a:lnTo>
                <a:lnTo>
                  <a:pt x="460696" y="450452"/>
                </a:lnTo>
                <a:lnTo>
                  <a:pt x="462724" y="450883"/>
                </a:lnTo>
                <a:lnTo>
                  <a:pt x="463634" y="451365"/>
                </a:lnTo>
                <a:lnTo>
                  <a:pt x="463924" y="448247"/>
                </a:lnTo>
                <a:lnTo>
                  <a:pt x="464767" y="441858"/>
                </a:lnTo>
                <a:lnTo>
                  <a:pt x="466452" y="434615"/>
                </a:lnTo>
                <a:lnTo>
                  <a:pt x="468981" y="418851"/>
                </a:lnTo>
                <a:lnTo>
                  <a:pt x="470247" y="409901"/>
                </a:lnTo>
                <a:lnTo>
                  <a:pt x="471088" y="400530"/>
                </a:lnTo>
                <a:lnTo>
                  <a:pt x="471510" y="392008"/>
                </a:lnTo>
                <a:lnTo>
                  <a:pt x="471088" y="383059"/>
                </a:lnTo>
                <a:close/>
                <a:moveTo>
                  <a:pt x="539157" y="528154"/>
                </a:moveTo>
                <a:cubicBezTo>
                  <a:pt x="538222" y="528154"/>
                  <a:pt x="538222" y="529738"/>
                  <a:pt x="537290" y="529738"/>
                </a:cubicBezTo>
                <a:cubicBezTo>
                  <a:pt x="536355" y="528154"/>
                  <a:pt x="535419" y="527364"/>
                  <a:pt x="533549" y="525783"/>
                </a:cubicBezTo>
                <a:cubicBezTo>
                  <a:pt x="533549" y="525783"/>
                  <a:pt x="532614" y="524993"/>
                  <a:pt x="532614" y="524199"/>
                </a:cubicBezTo>
                <a:lnTo>
                  <a:pt x="530746" y="525783"/>
                </a:lnTo>
                <a:cubicBezTo>
                  <a:pt x="529811" y="525783"/>
                  <a:pt x="528876" y="524199"/>
                  <a:pt x="528876" y="524199"/>
                </a:cubicBezTo>
                <a:cubicBezTo>
                  <a:pt x="527940" y="523409"/>
                  <a:pt x="527940" y="521828"/>
                  <a:pt x="527008" y="521828"/>
                </a:cubicBezTo>
                <a:cubicBezTo>
                  <a:pt x="526073" y="521828"/>
                  <a:pt x="526073" y="523409"/>
                  <a:pt x="525138" y="523409"/>
                </a:cubicBezTo>
                <a:cubicBezTo>
                  <a:pt x="524203" y="522618"/>
                  <a:pt x="524203" y="522618"/>
                  <a:pt x="523267" y="521828"/>
                </a:cubicBezTo>
                <a:cubicBezTo>
                  <a:pt x="523267" y="521828"/>
                  <a:pt x="521400" y="522618"/>
                  <a:pt x="521400" y="523409"/>
                </a:cubicBezTo>
                <a:cubicBezTo>
                  <a:pt x="521400" y="523409"/>
                  <a:pt x="522332" y="524199"/>
                  <a:pt x="523267" y="524993"/>
                </a:cubicBezTo>
                <a:cubicBezTo>
                  <a:pt x="523267" y="524993"/>
                  <a:pt x="524203" y="525783"/>
                  <a:pt x="524203" y="526573"/>
                </a:cubicBezTo>
                <a:cubicBezTo>
                  <a:pt x="525138" y="527364"/>
                  <a:pt x="526073" y="527364"/>
                  <a:pt x="526073" y="528154"/>
                </a:cubicBezTo>
                <a:cubicBezTo>
                  <a:pt x="527008" y="528948"/>
                  <a:pt x="527008" y="529738"/>
                  <a:pt x="527940" y="529738"/>
                </a:cubicBezTo>
                <a:cubicBezTo>
                  <a:pt x="527940" y="530529"/>
                  <a:pt x="528876" y="531319"/>
                  <a:pt x="528876" y="532109"/>
                </a:cubicBezTo>
                <a:cubicBezTo>
                  <a:pt x="529811" y="532109"/>
                  <a:pt x="530746" y="530529"/>
                  <a:pt x="531681" y="530529"/>
                </a:cubicBezTo>
                <a:cubicBezTo>
                  <a:pt x="531681" y="530529"/>
                  <a:pt x="532614" y="528948"/>
                  <a:pt x="533549" y="528948"/>
                </a:cubicBezTo>
                <a:cubicBezTo>
                  <a:pt x="533549" y="528948"/>
                  <a:pt x="534484" y="530529"/>
                  <a:pt x="535419" y="530529"/>
                </a:cubicBezTo>
                <a:cubicBezTo>
                  <a:pt x="535419" y="531319"/>
                  <a:pt x="536355" y="529738"/>
                  <a:pt x="537290" y="529738"/>
                </a:cubicBezTo>
                <a:cubicBezTo>
                  <a:pt x="537290" y="529738"/>
                  <a:pt x="538222" y="531319"/>
                  <a:pt x="539157" y="531319"/>
                </a:cubicBezTo>
                <a:lnTo>
                  <a:pt x="541028" y="529738"/>
                </a:lnTo>
                <a:lnTo>
                  <a:pt x="539157" y="528154"/>
                </a:lnTo>
                <a:close/>
                <a:moveTo>
                  <a:pt x="555047" y="512337"/>
                </a:moveTo>
                <a:cubicBezTo>
                  <a:pt x="554112" y="512337"/>
                  <a:pt x="553177" y="511546"/>
                  <a:pt x="553177" y="510753"/>
                </a:cubicBezTo>
                <a:cubicBezTo>
                  <a:pt x="553177" y="509962"/>
                  <a:pt x="551309" y="509172"/>
                  <a:pt x="551309" y="509172"/>
                </a:cubicBezTo>
                <a:lnTo>
                  <a:pt x="554112" y="507591"/>
                </a:lnTo>
                <a:cubicBezTo>
                  <a:pt x="553177" y="507591"/>
                  <a:pt x="552242" y="506007"/>
                  <a:pt x="552242" y="506007"/>
                </a:cubicBezTo>
                <a:cubicBezTo>
                  <a:pt x="551309" y="506007"/>
                  <a:pt x="550374" y="507591"/>
                  <a:pt x="550374" y="507591"/>
                </a:cubicBezTo>
                <a:cubicBezTo>
                  <a:pt x="549439" y="507591"/>
                  <a:pt x="548504" y="508381"/>
                  <a:pt x="547568" y="508381"/>
                </a:cubicBezTo>
                <a:cubicBezTo>
                  <a:pt x="547568" y="509172"/>
                  <a:pt x="549439" y="509962"/>
                  <a:pt x="549439" y="510753"/>
                </a:cubicBezTo>
                <a:cubicBezTo>
                  <a:pt x="549439" y="510753"/>
                  <a:pt x="550374" y="511546"/>
                  <a:pt x="551309" y="512337"/>
                </a:cubicBezTo>
                <a:cubicBezTo>
                  <a:pt x="551309" y="512337"/>
                  <a:pt x="552242" y="513127"/>
                  <a:pt x="553177" y="513917"/>
                </a:cubicBezTo>
                <a:cubicBezTo>
                  <a:pt x="553177" y="513917"/>
                  <a:pt x="550374" y="514708"/>
                  <a:pt x="550374" y="515498"/>
                </a:cubicBezTo>
                <a:lnTo>
                  <a:pt x="552242" y="517082"/>
                </a:lnTo>
                <a:cubicBezTo>
                  <a:pt x="553177" y="517873"/>
                  <a:pt x="553177" y="518663"/>
                  <a:pt x="554112" y="518663"/>
                </a:cubicBezTo>
                <a:lnTo>
                  <a:pt x="555983" y="517082"/>
                </a:lnTo>
                <a:cubicBezTo>
                  <a:pt x="555983" y="517082"/>
                  <a:pt x="554112" y="516292"/>
                  <a:pt x="554112" y="515498"/>
                </a:cubicBezTo>
                <a:lnTo>
                  <a:pt x="556915" y="514708"/>
                </a:lnTo>
                <a:cubicBezTo>
                  <a:pt x="555983" y="513917"/>
                  <a:pt x="555047" y="513127"/>
                  <a:pt x="555047" y="512337"/>
                </a:cubicBezTo>
                <a:close/>
                <a:moveTo>
                  <a:pt x="579349" y="510753"/>
                </a:moveTo>
                <a:cubicBezTo>
                  <a:pt x="579349" y="510753"/>
                  <a:pt x="578413" y="508381"/>
                  <a:pt x="577478" y="509172"/>
                </a:cubicBezTo>
                <a:cubicBezTo>
                  <a:pt x="577478" y="509172"/>
                  <a:pt x="576543" y="509962"/>
                  <a:pt x="575611" y="509962"/>
                </a:cubicBezTo>
                <a:cubicBezTo>
                  <a:pt x="576543" y="510753"/>
                  <a:pt x="576543" y="511546"/>
                  <a:pt x="577478" y="512337"/>
                </a:cubicBezTo>
                <a:cubicBezTo>
                  <a:pt x="577478" y="512337"/>
                  <a:pt x="578413" y="513127"/>
                  <a:pt x="579349" y="513917"/>
                </a:cubicBezTo>
                <a:cubicBezTo>
                  <a:pt x="579349" y="513917"/>
                  <a:pt x="580284" y="512337"/>
                  <a:pt x="581219" y="512337"/>
                </a:cubicBezTo>
                <a:cubicBezTo>
                  <a:pt x="581219" y="512337"/>
                  <a:pt x="582151" y="513917"/>
                  <a:pt x="583086" y="513917"/>
                </a:cubicBezTo>
                <a:cubicBezTo>
                  <a:pt x="583086" y="513917"/>
                  <a:pt x="584022" y="513127"/>
                  <a:pt x="584957" y="513127"/>
                </a:cubicBezTo>
                <a:cubicBezTo>
                  <a:pt x="584022" y="512337"/>
                  <a:pt x="584022" y="511546"/>
                  <a:pt x="583086" y="510753"/>
                </a:cubicBezTo>
                <a:cubicBezTo>
                  <a:pt x="583086" y="510753"/>
                  <a:pt x="582151" y="509172"/>
                  <a:pt x="581219" y="509172"/>
                </a:cubicBezTo>
                <a:cubicBezTo>
                  <a:pt x="581219" y="509172"/>
                  <a:pt x="580284" y="510753"/>
                  <a:pt x="579349" y="510753"/>
                </a:cubicBezTo>
                <a:close/>
                <a:moveTo>
                  <a:pt x="585892" y="503636"/>
                </a:moveTo>
                <a:cubicBezTo>
                  <a:pt x="585892" y="503636"/>
                  <a:pt x="584022" y="505217"/>
                  <a:pt x="584022" y="504426"/>
                </a:cubicBezTo>
                <a:cubicBezTo>
                  <a:pt x="584022" y="504426"/>
                  <a:pt x="583086" y="502845"/>
                  <a:pt x="582151" y="502845"/>
                </a:cubicBezTo>
                <a:cubicBezTo>
                  <a:pt x="582151" y="503636"/>
                  <a:pt x="580284" y="503636"/>
                  <a:pt x="580284" y="504426"/>
                </a:cubicBezTo>
                <a:lnTo>
                  <a:pt x="582151" y="506007"/>
                </a:lnTo>
                <a:cubicBezTo>
                  <a:pt x="582151" y="506007"/>
                  <a:pt x="583086" y="507591"/>
                  <a:pt x="584022" y="507591"/>
                </a:cubicBezTo>
                <a:cubicBezTo>
                  <a:pt x="584022" y="507591"/>
                  <a:pt x="584957" y="506797"/>
                  <a:pt x="585892" y="506797"/>
                </a:cubicBezTo>
                <a:lnTo>
                  <a:pt x="587760" y="505217"/>
                </a:lnTo>
                <a:cubicBezTo>
                  <a:pt x="587760" y="505217"/>
                  <a:pt x="586824" y="503636"/>
                  <a:pt x="585892" y="503636"/>
                </a:cubicBezTo>
                <a:close/>
                <a:moveTo>
                  <a:pt x="591501" y="519453"/>
                </a:moveTo>
                <a:cubicBezTo>
                  <a:pt x="590565" y="519453"/>
                  <a:pt x="589630" y="521037"/>
                  <a:pt x="588695" y="521037"/>
                </a:cubicBezTo>
                <a:lnTo>
                  <a:pt x="587760" y="519453"/>
                </a:lnTo>
                <a:cubicBezTo>
                  <a:pt x="586824" y="519453"/>
                  <a:pt x="585892" y="521037"/>
                  <a:pt x="584957" y="521037"/>
                </a:cubicBezTo>
                <a:cubicBezTo>
                  <a:pt x="584957" y="521037"/>
                  <a:pt x="584022" y="519453"/>
                  <a:pt x="584022" y="518663"/>
                </a:cubicBezTo>
                <a:cubicBezTo>
                  <a:pt x="584022" y="519453"/>
                  <a:pt x="582151" y="519453"/>
                  <a:pt x="582151" y="520247"/>
                </a:cubicBezTo>
                <a:cubicBezTo>
                  <a:pt x="581219" y="521037"/>
                  <a:pt x="583086" y="521828"/>
                  <a:pt x="583086" y="521828"/>
                </a:cubicBezTo>
                <a:cubicBezTo>
                  <a:pt x="584022" y="522618"/>
                  <a:pt x="584022" y="523409"/>
                  <a:pt x="584957" y="524199"/>
                </a:cubicBezTo>
                <a:cubicBezTo>
                  <a:pt x="585892" y="524199"/>
                  <a:pt x="585892" y="524993"/>
                  <a:pt x="586824" y="525783"/>
                </a:cubicBezTo>
                <a:cubicBezTo>
                  <a:pt x="586824" y="524993"/>
                  <a:pt x="587760" y="524993"/>
                  <a:pt x="588695" y="524199"/>
                </a:cubicBezTo>
                <a:cubicBezTo>
                  <a:pt x="589630" y="523409"/>
                  <a:pt x="591501" y="522618"/>
                  <a:pt x="592433" y="521828"/>
                </a:cubicBezTo>
                <a:cubicBezTo>
                  <a:pt x="592433" y="521828"/>
                  <a:pt x="591501" y="520247"/>
                  <a:pt x="591501" y="519453"/>
                </a:cubicBezTo>
                <a:close/>
                <a:moveTo>
                  <a:pt x="615877" y="503784"/>
                </a:moveTo>
                <a:cubicBezTo>
                  <a:pt x="615455" y="504048"/>
                  <a:pt x="613931" y="504631"/>
                  <a:pt x="613931" y="505217"/>
                </a:cubicBezTo>
                <a:lnTo>
                  <a:pt x="615802" y="506797"/>
                </a:lnTo>
                <a:lnTo>
                  <a:pt x="617669" y="505217"/>
                </a:lnTo>
                <a:cubicBezTo>
                  <a:pt x="617669" y="505217"/>
                  <a:pt x="616088" y="504521"/>
                  <a:pt x="615877" y="503784"/>
                </a:cubicBezTo>
                <a:close/>
                <a:moveTo>
                  <a:pt x="617669" y="519453"/>
                </a:moveTo>
                <a:cubicBezTo>
                  <a:pt x="616734" y="519453"/>
                  <a:pt x="616734" y="517873"/>
                  <a:pt x="615802" y="517873"/>
                </a:cubicBezTo>
                <a:lnTo>
                  <a:pt x="613931" y="519453"/>
                </a:lnTo>
                <a:cubicBezTo>
                  <a:pt x="612996" y="519453"/>
                  <a:pt x="612061" y="517082"/>
                  <a:pt x="612061" y="517873"/>
                </a:cubicBezTo>
                <a:cubicBezTo>
                  <a:pt x="611129" y="517873"/>
                  <a:pt x="611129" y="518663"/>
                  <a:pt x="610193" y="518663"/>
                </a:cubicBezTo>
                <a:cubicBezTo>
                  <a:pt x="610193" y="519453"/>
                  <a:pt x="611129" y="520247"/>
                  <a:pt x="612061" y="520247"/>
                </a:cubicBezTo>
                <a:cubicBezTo>
                  <a:pt x="612061" y="521037"/>
                  <a:pt x="612996" y="521828"/>
                  <a:pt x="612996" y="522618"/>
                </a:cubicBezTo>
                <a:lnTo>
                  <a:pt x="614867" y="524199"/>
                </a:lnTo>
                <a:lnTo>
                  <a:pt x="616734" y="522618"/>
                </a:lnTo>
                <a:cubicBezTo>
                  <a:pt x="617669" y="522618"/>
                  <a:pt x="618604" y="521828"/>
                  <a:pt x="618604" y="521037"/>
                </a:cubicBezTo>
                <a:cubicBezTo>
                  <a:pt x="618604" y="521037"/>
                  <a:pt x="617669" y="520247"/>
                  <a:pt x="617669" y="519453"/>
                </a:cubicBezTo>
                <a:close/>
                <a:moveTo>
                  <a:pt x="628886" y="521037"/>
                </a:moveTo>
                <a:cubicBezTo>
                  <a:pt x="627951" y="520247"/>
                  <a:pt x="627016" y="519453"/>
                  <a:pt x="627016" y="519453"/>
                </a:cubicBezTo>
                <a:cubicBezTo>
                  <a:pt x="627016" y="518663"/>
                  <a:pt x="625148" y="517873"/>
                  <a:pt x="625148" y="517082"/>
                </a:cubicBezTo>
                <a:lnTo>
                  <a:pt x="627016" y="516292"/>
                </a:lnTo>
                <a:cubicBezTo>
                  <a:pt x="627016" y="515498"/>
                  <a:pt x="626083" y="514708"/>
                  <a:pt x="626083" y="513917"/>
                </a:cubicBezTo>
                <a:cubicBezTo>
                  <a:pt x="625148" y="513917"/>
                  <a:pt x="625148" y="513127"/>
                  <a:pt x="624213" y="512337"/>
                </a:cubicBezTo>
                <a:cubicBezTo>
                  <a:pt x="623278" y="511546"/>
                  <a:pt x="623278" y="511546"/>
                  <a:pt x="622342" y="510753"/>
                </a:cubicBezTo>
                <a:cubicBezTo>
                  <a:pt x="622342" y="511546"/>
                  <a:pt x="620475" y="511546"/>
                  <a:pt x="620475" y="512337"/>
                </a:cubicBezTo>
                <a:cubicBezTo>
                  <a:pt x="620475" y="512337"/>
                  <a:pt x="622342" y="513127"/>
                  <a:pt x="622342" y="513917"/>
                </a:cubicBezTo>
                <a:cubicBezTo>
                  <a:pt x="622342" y="514708"/>
                  <a:pt x="623278" y="515498"/>
                  <a:pt x="623278" y="515498"/>
                </a:cubicBezTo>
                <a:cubicBezTo>
                  <a:pt x="624213" y="515498"/>
                  <a:pt x="625148" y="517082"/>
                  <a:pt x="625148" y="517082"/>
                </a:cubicBezTo>
                <a:cubicBezTo>
                  <a:pt x="625148" y="517873"/>
                  <a:pt x="623278" y="518663"/>
                  <a:pt x="623278" y="518663"/>
                </a:cubicBezTo>
                <a:cubicBezTo>
                  <a:pt x="623278" y="519453"/>
                  <a:pt x="624213" y="520247"/>
                  <a:pt x="625148" y="520247"/>
                </a:cubicBezTo>
                <a:cubicBezTo>
                  <a:pt x="625148" y="521037"/>
                  <a:pt x="626083" y="521828"/>
                  <a:pt x="626083" y="522618"/>
                </a:cubicBezTo>
                <a:lnTo>
                  <a:pt x="624213" y="523409"/>
                </a:lnTo>
                <a:cubicBezTo>
                  <a:pt x="624213" y="524199"/>
                  <a:pt x="626083" y="524993"/>
                  <a:pt x="626083" y="524993"/>
                </a:cubicBezTo>
                <a:cubicBezTo>
                  <a:pt x="626083" y="525783"/>
                  <a:pt x="627016" y="526573"/>
                  <a:pt x="627016" y="527364"/>
                </a:cubicBezTo>
                <a:cubicBezTo>
                  <a:pt x="627951" y="526573"/>
                  <a:pt x="629821" y="526573"/>
                  <a:pt x="629821" y="525783"/>
                </a:cubicBezTo>
                <a:cubicBezTo>
                  <a:pt x="629821" y="524993"/>
                  <a:pt x="627951" y="524199"/>
                  <a:pt x="627951" y="524199"/>
                </a:cubicBezTo>
                <a:cubicBezTo>
                  <a:pt x="627951" y="523409"/>
                  <a:pt x="626083" y="522618"/>
                  <a:pt x="626083" y="522618"/>
                </a:cubicBezTo>
                <a:cubicBezTo>
                  <a:pt x="626083" y="521828"/>
                  <a:pt x="628886" y="521037"/>
                  <a:pt x="628886" y="521037"/>
                </a:cubicBezTo>
                <a:close/>
                <a:moveTo>
                  <a:pt x="641035" y="524199"/>
                </a:moveTo>
                <a:cubicBezTo>
                  <a:pt x="641035" y="523409"/>
                  <a:pt x="640103" y="522618"/>
                  <a:pt x="639168" y="521828"/>
                </a:cubicBezTo>
                <a:lnTo>
                  <a:pt x="638232" y="520247"/>
                </a:lnTo>
                <a:cubicBezTo>
                  <a:pt x="637297" y="520247"/>
                  <a:pt x="636362" y="521828"/>
                  <a:pt x="635430" y="521828"/>
                </a:cubicBezTo>
                <a:cubicBezTo>
                  <a:pt x="635430" y="521828"/>
                  <a:pt x="633559" y="522618"/>
                  <a:pt x="633559" y="523409"/>
                </a:cubicBezTo>
                <a:lnTo>
                  <a:pt x="635430" y="524993"/>
                </a:lnTo>
                <a:cubicBezTo>
                  <a:pt x="636362" y="524993"/>
                  <a:pt x="636362" y="523409"/>
                  <a:pt x="637297" y="523409"/>
                </a:cubicBezTo>
                <a:cubicBezTo>
                  <a:pt x="638232" y="524993"/>
                  <a:pt x="639168" y="525783"/>
                  <a:pt x="641035" y="527364"/>
                </a:cubicBezTo>
                <a:cubicBezTo>
                  <a:pt x="641035" y="526573"/>
                  <a:pt x="642906" y="526573"/>
                  <a:pt x="642906" y="525783"/>
                </a:cubicBezTo>
                <a:cubicBezTo>
                  <a:pt x="642906" y="524993"/>
                  <a:pt x="641035" y="524199"/>
                  <a:pt x="641035" y="524199"/>
                </a:cubicBezTo>
                <a:close/>
                <a:moveTo>
                  <a:pt x="717680" y="513917"/>
                </a:moveTo>
                <a:lnTo>
                  <a:pt x="715812" y="514708"/>
                </a:lnTo>
                <a:cubicBezTo>
                  <a:pt x="714877" y="515498"/>
                  <a:pt x="713942" y="516292"/>
                  <a:pt x="713006" y="516292"/>
                </a:cubicBezTo>
                <a:lnTo>
                  <a:pt x="712071" y="514708"/>
                </a:lnTo>
                <a:cubicBezTo>
                  <a:pt x="711136" y="514708"/>
                  <a:pt x="710204" y="516292"/>
                  <a:pt x="710204" y="515498"/>
                </a:cubicBezTo>
                <a:cubicBezTo>
                  <a:pt x="709269" y="515498"/>
                  <a:pt x="708333" y="514708"/>
                  <a:pt x="708333" y="513917"/>
                </a:cubicBezTo>
                <a:cubicBezTo>
                  <a:pt x="707398" y="513917"/>
                  <a:pt x="707398" y="513127"/>
                  <a:pt x="706463" y="512337"/>
                </a:cubicBezTo>
                <a:cubicBezTo>
                  <a:pt x="706463" y="513127"/>
                  <a:pt x="704595" y="513127"/>
                  <a:pt x="704595" y="513917"/>
                </a:cubicBezTo>
                <a:cubicBezTo>
                  <a:pt x="704595" y="513917"/>
                  <a:pt x="705531" y="514708"/>
                  <a:pt x="706463" y="515498"/>
                </a:cubicBezTo>
                <a:cubicBezTo>
                  <a:pt x="706463" y="516292"/>
                  <a:pt x="707398" y="517082"/>
                  <a:pt x="707398" y="517082"/>
                </a:cubicBezTo>
                <a:cubicBezTo>
                  <a:pt x="708333" y="517873"/>
                  <a:pt x="708333" y="518663"/>
                  <a:pt x="709269" y="518663"/>
                </a:cubicBezTo>
                <a:cubicBezTo>
                  <a:pt x="709269" y="519453"/>
                  <a:pt x="711136" y="517873"/>
                  <a:pt x="711136" y="517873"/>
                </a:cubicBezTo>
                <a:cubicBezTo>
                  <a:pt x="712071" y="517873"/>
                  <a:pt x="713006" y="519453"/>
                  <a:pt x="713006" y="519453"/>
                </a:cubicBezTo>
                <a:cubicBezTo>
                  <a:pt x="713942" y="519453"/>
                  <a:pt x="714877" y="518663"/>
                  <a:pt x="714877" y="517873"/>
                </a:cubicBezTo>
                <a:cubicBezTo>
                  <a:pt x="715812" y="517873"/>
                  <a:pt x="716744" y="517082"/>
                  <a:pt x="716744" y="517082"/>
                </a:cubicBezTo>
                <a:cubicBezTo>
                  <a:pt x="717680" y="516292"/>
                  <a:pt x="718615" y="515498"/>
                  <a:pt x="719550" y="515498"/>
                </a:cubicBezTo>
                <a:cubicBezTo>
                  <a:pt x="718615" y="515498"/>
                  <a:pt x="718615" y="513917"/>
                  <a:pt x="717680" y="513917"/>
                </a:cubicBezTo>
                <a:close/>
                <a:moveTo>
                  <a:pt x="732634" y="512337"/>
                </a:moveTo>
                <a:cubicBezTo>
                  <a:pt x="731699" y="510753"/>
                  <a:pt x="730764" y="509962"/>
                  <a:pt x="729832" y="508381"/>
                </a:cubicBezTo>
                <a:cubicBezTo>
                  <a:pt x="727961" y="509172"/>
                  <a:pt x="727026" y="510753"/>
                  <a:pt x="725155" y="511546"/>
                </a:cubicBezTo>
                <a:cubicBezTo>
                  <a:pt x="726091" y="512337"/>
                  <a:pt x="727961" y="513917"/>
                  <a:pt x="728897" y="514708"/>
                </a:cubicBezTo>
                <a:cubicBezTo>
                  <a:pt x="729832" y="516292"/>
                  <a:pt x="730764" y="517082"/>
                  <a:pt x="731699" y="518663"/>
                </a:cubicBezTo>
                <a:cubicBezTo>
                  <a:pt x="732634" y="518663"/>
                  <a:pt x="732634" y="519453"/>
                  <a:pt x="733570" y="520247"/>
                </a:cubicBezTo>
                <a:cubicBezTo>
                  <a:pt x="734505" y="519453"/>
                  <a:pt x="736372" y="518663"/>
                  <a:pt x="737308" y="517082"/>
                </a:cubicBezTo>
                <a:cubicBezTo>
                  <a:pt x="736372" y="516292"/>
                  <a:pt x="735440" y="515498"/>
                  <a:pt x="734505" y="513917"/>
                </a:cubicBezTo>
                <a:cubicBezTo>
                  <a:pt x="733570" y="513127"/>
                  <a:pt x="733570" y="513127"/>
                  <a:pt x="732634" y="512337"/>
                </a:cubicBezTo>
                <a:close/>
                <a:moveTo>
                  <a:pt x="742916" y="505217"/>
                </a:moveTo>
                <a:cubicBezTo>
                  <a:pt x="741981" y="504426"/>
                  <a:pt x="741046" y="502845"/>
                  <a:pt x="740113" y="502052"/>
                </a:cubicBezTo>
                <a:cubicBezTo>
                  <a:pt x="739178" y="502052"/>
                  <a:pt x="738243" y="502845"/>
                  <a:pt x="738243" y="503636"/>
                </a:cubicBezTo>
                <a:cubicBezTo>
                  <a:pt x="737308" y="503636"/>
                  <a:pt x="735440" y="504426"/>
                  <a:pt x="735440" y="504426"/>
                </a:cubicBezTo>
                <a:cubicBezTo>
                  <a:pt x="735440" y="505217"/>
                  <a:pt x="737308" y="506007"/>
                  <a:pt x="737308" y="506007"/>
                </a:cubicBezTo>
                <a:cubicBezTo>
                  <a:pt x="738243" y="506797"/>
                  <a:pt x="738243" y="507591"/>
                  <a:pt x="739178" y="508381"/>
                </a:cubicBezTo>
                <a:cubicBezTo>
                  <a:pt x="739178" y="508381"/>
                  <a:pt x="740113" y="509962"/>
                  <a:pt x="741046" y="509962"/>
                </a:cubicBezTo>
                <a:lnTo>
                  <a:pt x="742916" y="508381"/>
                </a:lnTo>
                <a:lnTo>
                  <a:pt x="744787" y="507591"/>
                </a:lnTo>
                <a:cubicBezTo>
                  <a:pt x="744787" y="506797"/>
                  <a:pt x="743851" y="506007"/>
                  <a:pt x="742916" y="505217"/>
                </a:cubicBezTo>
                <a:close/>
                <a:moveTo>
                  <a:pt x="771890" y="503636"/>
                </a:moveTo>
                <a:cubicBezTo>
                  <a:pt x="770955" y="503636"/>
                  <a:pt x="770955" y="502845"/>
                  <a:pt x="770023" y="502052"/>
                </a:cubicBezTo>
                <a:cubicBezTo>
                  <a:pt x="770023" y="502052"/>
                  <a:pt x="769088" y="500471"/>
                  <a:pt x="768153" y="500471"/>
                </a:cubicBezTo>
                <a:cubicBezTo>
                  <a:pt x="768153" y="500471"/>
                  <a:pt x="767217" y="501261"/>
                  <a:pt x="766282" y="502052"/>
                </a:cubicBezTo>
                <a:cubicBezTo>
                  <a:pt x="765350" y="502052"/>
                  <a:pt x="765350" y="502845"/>
                  <a:pt x="764415" y="502845"/>
                </a:cubicBezTo>
                <a:cubicBezTo>
                  <a:pt x="763479" y="502845"/>
                  <a:pt x="763479" y="502052"/>
                  <a:pt x="762544" y="501261"/>
                </a:cubicBezTo>
                <a:cubicBezTo>
                  <a:pt x="762544" y="502052"/>
                  <a:pt x="760674" y="502052"/>
                  <a:pt x="760674" y="502845"/>
                </a:cubicBezTo>
                <a:cubicBezTo>
                  <a:pt x="760674" y="502845"/>
                  <a:pt x="761609" y="504426"/>
                  <a:pt x="762544" y="504426"/>
                </a:cubicBezTo>
                <a:cubicBezTo>
                  <a:pt x="762544" y="505217"/>
                  <a:pt x="763479" y="506007"/>
                  <a:pt x="763479" y="506007"/>
                </a:cubicBezTo>
                <a:cubicBezTo>
                  <a:pt x="764415" y="506797"/>
                  <a:pt x="764415" y="507591"/>
                  <a:pt x="765350" y="507591"/>
                </a:cubicBezTo>
                <a:cubicBezTo>
                  <a:pt x="766282" y="508381"/>
                  <a:pt x="767217" y="506797"/>
                  <a:pt x="767217" y="506797"/>
                </a:cubicBezTo>
                <a:cubicBezTo>
                  <a:pt x="768153" y="506797"/>
                  <a:pt x="769088" y="505217"/>
                  <a:pt x="769088" y="505217"/>
                </a:cubicBezTo>
                <a:cubicBezTo>
                  <a:pt x="770023" y="505217"/>
                  <a:pt x="770955" y="506797"/>
                  <a:pt x="770955" y="506797"/>
                </a:cubicBezTo>
                <a:lnTo>
                  <a:pt x="772826" y="506007"/>
                </a:lnTo>
                <a:cubicBezTo>
                  <a:pt x="772826" y="505217"/>
                  <a:pt x="771890" y="504426"/>
                  <a:pt x="771890" y="503636"/>
                </a:cubicBezTo>
                <a:close/>
                <a:moveTo>
                  <a:pt x="795256" y="522618"/>
                </a:moveTo>
                <a:lnTo>
                  <a:pt x="797127" y="521037"/>
                </a:lnTo>
                <a:lnTo>
                  <a:pt x="795256" y="519453"/>
                </a:lnTo>
                <a:cubicBezTo>
                  <a:pt x="795256" y="519453"/>
                  <a:pt x="793389" y="521037"/>
                  <a:pt x="793389" y="520247"/>
                </a:cubicBezTo>
                <a:cubicBezTo>
                  <a:pt x="792454" y="520247"/>
                  <a:pt x="792454" y="519453"/>
                  <a:pt x="791518" y="518663"/>
                </a:cubicBezTo>
                <a:cubicBezTo>
                  <a:pt x="791518" y="519453"/>
                  <a:pt x="789651" y="519453"/>
                  <a:pt x="789651" y="520247"/>
                </a:cubicBezTo>
                <a:cubicBezTo>
                  <a:pt x="789651" y="521037"/>
                  <a:pt x="791518" y="521828"/>
                  <a:pt x="791518" y="521828"/>
                </a:cubicBezTo>
                <a:cubicBezTo>
                  <a:pt x="791518" y="522618"/>
                  <a:pt x="792454" y="523409"/>
                  <a:pt x="792454" y="523409"/>
                </a:cubicBezTo>
                <a:cubicBezTo>
                  <a:pt x="792454" y="524199"/>
                  <a:pt x="790583" y="524993"/>
                  <a:pt x="790583" y="524993"/>
                </a:cubicBezTo>
                <a:cubicBezTo>
                  <a:pt x="790583" y="525783"/>
                  <a:pt x="792454" y="526573"/>
                  <a:pt x="792454" y="526573"/>
                </a:cubicBezTo>
                <a:cubicBezTo>
                  <a:pt x="792454" y="527364"/>
                  <a:pt x="790583" y="528154"/>
                  <a:pt x="790583" y="528154"/>
                </a:cubicBezTo>
                <a:cubicBezTo>
                  <a:pt x="790583" y="528948"/>
                  <a:pt x="791518" y="529738"/>
                  <a:pt x="791518" y="529738"/>
                </a:cubicBezTo>
                <a:cubicBezTo>
                  <a:pt x="792454" y="529738"/>
                  <a:pt x="793389" y="528154"/>
                  <a:pt x="794324" y="528948"/>
                </a:cubicBezTo>
                <a:lnTo>
                  <a:pt x="795256" y="530529"/>
                </a:lnTo>
                <a:cubicBezTo>
                  <a:pt x="796192" y="529738"/>
                  <a:pt x="797127" y="529738"/>
                  <a:pt x="797127" y="528948"/>
                </a:cubicBezTo>
                <a:cubicBezTo>
                  <a:pt x="798062" y="528948"/>
                  <a:pt x="796192" y="527364"/>
                  <a:pt x="796192" y="527364"/>
                </a:cubicBezTo>
                <a:cubicBezTo>
                  <a:pt x="795256" y="526573"/>
                  <a:pt x="794324" y="525783"/>
                  <a:pt x="794324" y="525783"/>
                </a:cubicBezTo>
                <a:cubicBezTo>
                  <a:pt x="794324" y="524993"/>
                  <a:pt x="792454" y="524199"/>
                  <a:pt x="792454" y="523409"/>
                </a:cubicBezTo>
                <a:cubicBezTo>
                  <a:pt x="792454" y="523409"/>
                  <a:pt x="794324" y="522618"/>
                  <a:pt x="795256" y="522618"/>
                </a:cubicBezTo>
                <a:close/>
                <a:moveTo>
                  <a:pt x="813017" y="513127"/>
                </a:moveTo>
                <a:lnTo>
                  <a:pt x="811146" y="514708"/>
                </a:lnTo>
                <a:cubicBezTo>
                  <a:pt x="810211" y="514708"/>
                  <a:pt x="810211" y="513127"/>
                  <a:pt x="809279" y="513127"/>
                </a:cubicBezTo>
                <a:lnTo>
                  <a:pt x="807408" y="513917"/>
                </a:lnTo>
                <a:cubicBezTo>
                  <a:pt x="807408" y="514708"/>
                  <a:pt x="808344" y="515498"/>
                  <a:pt x="809279" y="516292"/>
                </a:cubicBezTo>
                <a:lnTo>
                  <a:pt x="810211" y="517873"/>
                </a:lnTo>
                <a:cubicBezTo>
                  <a:pt x="811146" y="517873"/>
                  <a:pt x="812082" y="516292"/>
                  <a:pt x="813017" y="516292"/>
                </a:cubicBezTo>
                <a:lnTo>
                  <a:pt x="814884" y="515498"/>
                </a:lnTo>
                <a:cubicBezTo>
                  <a:pt x="814884" y="514708"/>
                  <a:pt x="813017" y="513917"/>
                  <a:pt x="813017" y="513127"/>
                </a:cubicBezTo>
                <a:close/>
                <a:moveTo>
                  <a:pt x="828907" y="520247"/>
                </a:moveTo>
                <a:cubicBezTo>
                  <a:pt x="828907" y="519453"/>
                  <a:pt x="827972" y="517873"/>
                  <a:pt x="827036" y="517873"/>
                </a:cubicBezTo>
                <a:cubicBezTo>
                  <a:pt x="827036" y="517873"/>
                  <a:pt x="826101" y="519453"/>
                  <a:pt x="825166" y="519453"/>
                </a:cubicBezTo>
                <a:cubicBezTo>
                  <a:pt x="824234" y="519453"/>
                  <a:pt x="824234" y="517873"/>
                  <a:pt x="823299" y="517873"/>
                </a:cubicBezTo>
                <a:cubicBezTo>
                  <a:pt x="823299" y="517873"/>
                  <a:pt x="821428" y="518663"/>
                  <a:pt x="821428" y="519453"/>
                </a:cubicBezTo>
                <a:cubicBezTo>
                  <a:pt x="821428" y="519453"/>
                  <a:pt x="823299" y="520247"/>
                  <a:pt x="823299" y="521037"/>
                </a:cubicBezTo>
                <a:cubicBezTo>
                  <a:pt x="823299" y="521828"/>
                  <a:pt x="824234" y="521828"/>
                  <a:pt x="825166" y="522618"/>
                </a:cubicBezTo>
                <a:lnTo>
                  <a:pt x="826101" y="524199"/>
                </a:lnTo>
                <a:cubicBezTo>
                  <a:pt x="827036" y="524199"/>
                  <a:pt x="827972" y="523409"/>
                  <a:pt x="828907" y="523409"/>
                </a:cubicBezTo>
                <a:cubicBezTo>
                  <a:pt x="827972" y="522618"/>
                  <a:pt x="827036" y="521828"/>
                  <a:pt x="827036" y="521037"/>
                </a:cubicBezTo>
                <a:lnTo>
                  <a:pt x="828907" y="520247"/>
                </a:lnTo>
                <a:close/>
                <a:moveTo>
                  <a:pt x="854143" y="514708"/>
                </a:moveTo>
                <a:cubicBezTo>
                  <a:pt x="854143" y="514708"/>
                  <a:pt x="853208" y="513127"/>
                  <a:pt x="852273" y="513127"/>
                </a:cubicBezTo>
                <a:cubicBezTo>
                  <a:pt x="852273" y="513127"/>
                  <a:pt x="850402" y="513917"/>
                  <a:pt x="850402" y="514708"/>
                </a:cubicBezTo>
                <a:lnTo>
                  <a:pt x="848535" y="515498"/>
                </a:lnTo>
                <a:cubicBezTo>
                  <a:pt x="848535" y="516292"/>
                  <a:pt x="849470" y="517873"/>
                  <a:pt x="850402" y="517873"/>
                </a:cubicBezTo>
                <a:cubicBezTo>
                  <a:pt x="850402" y="517873"/>
                  <a:pt x="851338" y="516292"/>
                  <a:pt x="852273" y="516292"/>
                </a:cubicBezTo>
                <a:lnTo>
                  <a:pt x="853208" y="517873"/>
                </a:lnTo>
                <a:cubicBezTo>
                  <a:pt x="853208" y="518663"/>
                  <a:pt x="851338" y="518663"/>
                  <a:pt x="851338" y="519453"/>
                </a:cubicBezTo>
                <a:lnTo>
                  <a:pt x="853208" y="521037"/>
                </a:lnTo>
                <a:cubicBezTo>
                  <a:pt x="853208" y="521037"/>
                  <a:pt x="855076" y="520247"/>
                  <a:pt x="855076" y="519453"/>
                </a:cubicBezTo>
                <a:lnTo>
                  <a:pt x="853208" y="517873"/>
                </a:lnTo>
                <a:cubicBezTo>
                  <a:pt x="854143" y="517082"/>
                  <a:pt x="855076" y="517082"/>
                  <a:pt x="856011" y="516292"/>
                </a:cubicBezTo>
                <a:cubicBezTo>
                  <a:pt x="855076" y="516292"/>
                  <a:pt x="855076" y="515498"/>
                  <a:pt x="854143" y="514708"/>
                </a:cubicBezTo>
                <a:close/>
                <a:moveTo>
                  <a:pt x="892464" y="509962"/>
                </a:moveTo>
                <a:cubicBezTo>
                  <a:pt x="891529" y="509172"/>
                  <a:pt x="891529" y="508381"/>
                  <a:pt x="890594" y="507591"/>
                </a:cubicBezTo>
                <a:lnTo>
                  <a:pt x="889658" y="506007"/>
                </a:lnTo>
                <a:cubicBezTo>
                  <a:pt x="888726" y="506007"/>
                  <a:pt x="887791" y="507591"/>
                  <a:pt x="886856" y="507591"/>
                </a:cubicBezTo>
                <a:cubicBezTo>
                  <a:pt x="887791" y="508381"/>
                  <a:pt x="889658" y="509962"/>
                  <a:pt x="890594" y="510753"/>
                </a:cubicBezTo>
                <a:cubicBezTo>
                  <a:pt x="890594" y="511546"/>
                  <a:pt x="891529" y="512337"/>
                  <a:pt x="891529" y="513127"/>
                </a:cubicBezTo>
                <a:cubicBezTo>
                  <a:pt x="892464" y="513127"/>
                  <a:pt x="893399" y="514708"/>
                  <a:pt x="893399" y="514708"/>
                </a:cubicBezTo>
                <a:cubicBezTo>
                  <a:pt x="894331" y="514708"/>
                  <a:pt x="895267" y="513127"/>
                  <a:pt x="895267" y="513127"/>
                </a:cubicBezTo>
                <a:cubicBezTo>
                  <a:pt x="894331" y="512337"/>
                  <a:pt x="893399" y="510753"/>
                  <a:pt x="892464" y="509962"/>
                </a:cubicBezTo>
                <a:close/>
                <a:moveTo>
                  <a:pt x="939196" y="521037"/>
                </a:moveTo>
                <a:lnTo>
                  <a:pt x="937328" y="522618"/>
                </a:lnTo>
                <a:lnTo>
                  <a:pt x="935458" y="524199"/>
                </a:lnTo>
                <a:cubicBezTo>
                  <a:pt x="934523" y="524199"/>
                  <a:pt x="933587" y="522618"/>
                  <a:pt x="933587" y="522618"/>
                </a:cubicBezTo>
                <a:cubicBezTo>
                  <a:pt x="932655" y="521828"/>
                  <a:pt x="932655" y="521037"/>
                  <a:pt x="931720" y="520247"/>
                </a:cubicBezTo>
                <a:cubicBezTo>
                  <a:pt x="931720" y="521037"/>
                  <a:pt x="929849" y="521037"/>
                  <a:pt x="929849" y="521828"/>
                </a:cubicBezTo>
                <a:cubicBezTo>
                  <a:pt x="929849" y="522618"/>
                  <a:pt x="930785" y="523409"/>
                  <a:pt x="931720" y="523409"/>
                </a:cubicBezTo>
                <a:cubicBezTo>
                  <a:pt x="931720" y="524199"/>
                  <a:pt x="932655" y="524993"/>
                  <a:pt x="932655" y="525783"/>
                </a:cubicBezTo>
                <a:cubicBezTo>
                  <a:pt x="933587" y="525783"/>
                  <a:pt x="934523" y="527364"/>
                  <a:pt x="934523" y="527364"/>
                </a:cubicBezTo>
                <a:cubicBezTo>
                  <a:pt x="935458" y="527364"/>
                  <a:pt x="936393" y="525783"/>
                  <a:pt x="936393" y="525783"/>
                </a:cubicBezTo>
                <a:cubicBezTo>
                  <a:pt x="937328" y="525783"/>
                  <a:pt x="937328" y="527364"/>
                  <a:pt x="938264" y="527364"/>
                </a:cubicBezTo>
                <a:cubicBezTo>
                  <a:pt x="939196" y="527364"/>
                  <a:pt x="940131" y="526573"/>
                  <a:pt x="940131" y="526573"/>
                </a:cubicBezTo>
                <a:cubicBezTo>
                  <a:pt x="940131" y="525783"/>
                  <a:pt x="938264" y="524993"/>
                  <a:pt x="938264" y="524199"/>
                </a:cubicBezTo>
                <a:cubicBezTo>
                  <a:pt x="939196" y="524199"/>
                  <a:pt x="941066" y="523409"/>
                  <a:pt x="941066" y="523409"/>
                </a:cubicBezTo>
                <a:cubicBezTo>
                  <a:pt x="941066" y="522618"/>
                  <a:pt x="939196" y="521037"/>
                  <a:pt x="939196" y="521037"/>
                </a:cubicBezTo>
                <a:close/>
                <a:moveTo>
                  <a:pt x="946675" y="521828"/>
                </a:moveTo>
                <a:cubicBezTo>
                  <a:pt x="945740" y="521828"/>
                  <a:pt x="945740" y="521037"/>
                  <a:pt x="944804" y="520247"/>
                </a:cubicBezTo>
                <a:cubicBezTo>
                  <a:pt x="944804" y="521037"/>
                  <a:pt x="942937" y="521037"/>
                  <a:pt x="942937" y="521828"/>
                </a:cubicBezTo>
                <a:cubicBezTo>
                  <a:pt x="942937" y="521828"/>
                  <a:pt x="943872" y="523409"/>
                  <a:pt x="944804" y="523409"/>
                </a:cubicBezTo>
                <a:cubicBezTo>
                  <a:pt x="944804" y="524199"/>
                  <a:pt x="945740" y="524993"/>
                  <a:pt x="945740" y="524993"/>
                </a:cubicBezTo>
                <a:cubicBezTo>
                  <a:pt x="946675" y="525783"/>
                  <a:pt x="947610" y="527364"/>
                  <a:pt x="947610" y="527364"/>
                </a:cubicBezTo>
                <a:cubicBezTo>
                  <a:pt x="948545" y="527364"/>
                  <a:pt x="949477" y="525783"/>
                  <a:pt x="949477" y="525783"/>
                </a:cubicBezTo>
                <a:cubicBezTo>
                  <a:pt x="948545" y="524199"/>
                  <a:pt x="947610" y="523409"/>
                  <a:pt x="946675" y="521828"/>
                </a:cubicBezTo>
                <a:close/>
                <a:moveTo>
                  <a:pt x="976584" y="522618"/>
                </a:moveTo>
                <a:cubicBezTo>
                  <a:pt x="976584" y="521828"/>
                  <a:pt x="975649" y="521037"/>
                  <a:pt x="974714" y="521037"/>
                </a:cubicBezTo>
                <a:cubicBezTo>
                  <a:pt x="974714" y="520247"/>
                  <a:pt x="972846" y="521828"/>
                  <a:pt x="972846" y="521828"/>
                </a:cubicBezTo>
                <a:cubicBezTo>
                  <a:pt x="971911" y="521828"/>
                  <a:pt x="971911" y="520247"/>
                  <a:pt x="970976" y="520247"/>
                </a:cubicBezTo>
                <a:lnTo>
                  <a:pt x="970041" y="518663"/>
                </a:lnTo>
                <a:cubicBezTo>
                  <a:pt x="969105" y="518663"/>
                  <a:pt x="968173" y="519453"/>
                  <a:pt x="967238" y="519453"/>
                </a:cubicBezTo>
                <a:cubicBezTo>
                  <a:pt x="967238" y="520247"/>
                  <a:pt x="966303" y="521037"/>
                  <a:pt x="965368" y="521037"/>
                </a:cubicBezTo>
                <a:cubicBezTo>
                  <a:pt x="966303" y="521828"/>
                  <a:pt x="966303" y="522618"/>
                  <a:pt x="967238" y="522618"/>
                </a:cubicBezTo>
                <a:cubicBezTo>
                  <a:pt x="967238" y="523409"/>
                  <a:pt x="968173" y="524199"/>
                  <a:pt x="969105" y="524993"/>
                </a:cubicBezTo>
                <a:lnTo>
                  <a:pt x="970041" y="526573"/>
                </a:lnTo>
                <a:lnTo>
                  <a:pt x="971911" y="524993"/>
                </a:lnTo>
                <a:cubicBezTo>
                  <a:pt x="972846" y="524993"/>
                  <a:pt x="973779" y="523409"/>
                  <a:pt x="974714" y="523409"/>
                </a:cubicBezTo>
                <a:cubicBezTo>
                  <a:pt x="974714" y="524199"/>
                  <a:pt x="975649" y="524993"/>
                  <a:pt x="975649" y="525783"/>
                </a:cubicBezTo>
                <a:cubicBezTo>
                  <a:pt x="976584" y="524993"/>
                  <a:pt x="978455" y="524993"/>
                  <a:pt x="978455" y="524199"/>
                </a:cubicBezTo>
                <a:lnTo>
                  <a:pt x="976584" y="522618"/>
                </a:lnTo>
                <a:close/>
                <a:moveTo>
                  <a:pt x="1011167" y="517082"/>
                </a:moveTo>
                <a:cubicBezTo>
                  <a:pt x="1010232" y="516292"/>
                  <a:pt x="1010232" y="515498"/>
                  <a:pt x="1009297" y="514708"/>
                </a:cubicBezTo>
                <a:cubicBezTo>
                  <a:pt x="1009297" y="514708"/>
                  <a:pt x="1008361" y="516292"/>
                  <a:pt x="1007429" y="516292"/>
                </a:cubicBezTo>
                <a:cubicBezTo>
                  <a:pt x="1007429" y="517082"/>
                  <a:pt x="1009297" y="517873"/>
                  <a:pt x="1009297" y="517873"/>
                </a:cubicBezTo>
                <a:cubicBezTo>
                  <a:pt x="1009297" y="518663"/>
                  <a:pt x="1007429" y="518663"/>
                  <a:pt x="1006494" y="519453"/>
                </a:cubicBezTo>
                <a:cubicBezTo>
                  <a:pt x="1007429" y="520247"/>
                  <a:pt x="1008361" y="521037"/>
                  <a:pt x="1008361" y="521037"/>
                </a:cubicBezTo>
                <a:cubicBezTo>
                  <a:pt x="1008361" y="521828"/>
                  <a:pt x="1009297" y="522618"/>
                  <a:pt x="1010232" y="523409"/>
                </a:cubicBezTo>
                <a:lnTo>
                  <a:pt x="1012102" y="521828"/>
                </a:lnTo>
                <a:cubicBezTo>
                  <a:pt x="1012102" y="521037"/>
                  <a:pt x="1010232" y="520247"/>
                  <a:pt x="1010232" y="520247"/>
                </a:cubicBezTo>
                <a:cubicBezTo>
                  <a:pt x="1011167" y="519453"/>
                  <a:pt x="1013035" y="518663"/>
                  <a:pt x="1013035" y="518663"/>
                </a:cubicBezTo>
                <a:cubicBezTo>
                  <a:pt x="1013035" y="517873"/>
                  <a:pt x="1011167" y="517082"/>
                  <a:pt x="1011167" y="517082"/>
                </a:cubicBezTo>
                <a:close/>
                <a:moveTo>
                  <a:pt x="1032666" y="522618"/>
                </a:moveTo>
                <a:cubicBezTo>
                  <a:pt x="1031730" y="521037"/>
                  <a:pt x="1030795" y="520247"/>
                  <a:pt x="1029860" y="518663"/>
                </a:cubicBezTo>
                <a:cubicBezTo>
                  <a:pt x="1028925" y="519453"/>
                  <a:pt x="1027057" y="519453"/>
                  <a:pt x="1027057" y="520247"/>
                </a:cubicBezTo>
                <a:cubicBezTo>
                  <a:pt x="1027057" y="521037"/>
                  <a:pt x="1028925" y="521828"/>
                  <a:pt x="1028925" y="521828"/>
                </a:cubicBezTo>
                <a:cubicBezTo>
                  <a:pt x="1028925" y="522618"/>
                  <a:pt x="1030795" y="523409"/>
                  <a:pt x="1030795" y="524199"/>
                </a:cubicBezTo>
                <a:cubicBezTo>
                  <a:pt x="1030795" y="524199"/>
                  <a:pt x="1027993" y="524993"/>
                  <a:pt x="1028925" y="524993"/>
                </a:cubicBezTo>
                <a:cubicBezTo>
                  <a:pt x="1028925" y="525783"/>
                  <a:pt x="1029860" y="526573"/>
                  <a:pt x="1029860" y="526573"/>
                </a:cubicBezTo>
                <a:cubicBezTo>
                  <a:pt x="1031730" y="525783"/>
                  <a:pt x="1032666" y="524993"/>
                  <a:pt x="1034533" y="524199"/>
                </a:cubicBezTo>
                <a:cubicBezTo>
                  <a:pt x="1033598" y="523409"/>
                  <a:pt x="1033598" y="523409"/>
                  <a:pt x="1032666" y="522618"/>
                </a:cubicBezTo>
                <a:close/>
                <a:moveTo>
                  <a:pt x="1056967" y="512337"/>
                </a:moveTo>
                <a:cubicBezTo>
                  <a:pt x="1056032" y="512337"/>
                  <a:pt x="1056032" y="510753"/>
                  <a:pt x="1055096" y="510753"/>
                </a:cubicBezTo>
                <a:cubicBezTo>
                  <a:pt x="1054161" y="510753"/>
                  <a:pt x="1053226" y="512337"/>
                  <a:pt x="1053226" y="512337"/>
                </a:cubicBezTo>
                <a:cubicBezTo>
                  <a:pt x="1052294" y="511546"/>
                  <a:pt x="1052294" y="510753"/>
                  <a:pt x="1051358" y="509962"/>
                </a:cubicBezTo>
                <a:cubicBezTo>
                  <a:pt x="1050423" y="509962"/>
                  <a:pt x="1050423" y="508381"/>
                  <a:pt x="1049488" y="508381"/>
                </a:cubicBezTo>
                <a:cubicBezTo>
                  <a:pt x="1049488" y="508381"/>
                  <a:pt x="1048553" y="509962"/>
                  <a:pt x="1047617" y="509962"/>
                </a:cubicBezTo>
                <a:cubicBezTo>
                  <a:pt x="1046685" y="509962"/>
                  <a:pt x="1046685" y="510753"/>
                  <a:pt x="1045750" y="511546"/>
                </a:cubicBezTo>
                <a:cubicBezTo>
                  <a:pt x="1046685" y="511546"/>
                  <a:pt x="1046685" y="513127"/>
                  <a:pt x="1047617" y="513127"/>
                </a:cubicBezTo>
                <a:cubicBezTo>
                  <a:pt x="1047617" y="513127"/>
                  <a:pt x="1048553" y="511546"/>
                  <a:pt x="1049488" y="511546"/>
                </a:cubicBezTo>
                <a:cubicBezTo>
                  <a:pt x="1050423" y="511546"/>
                  <a:pt x="1050423" y="513127"/>
                  <a:pt x="1051358" y="513127"/>
                </a:cubicBezTo>
                <a:cubicBezTo>
                  <a:pt x="1051358" y="513917"/>
                  <a:pt x="1052294" y="515498"/>
                  <a:pt x="1052294" y="515498"/>
                </a:cubicBezTo>
                <a:cubicBezTo>
                  <a:pt x="1053226" y="515498"/>
                  <a:pt x="1054161" y="513917"/>
                  <a:pt x="1055096" y="513917"/>
                </a:cubicBezTo>
                <a:lnTo>
                  <a:pt x="1056032" y="515498"/>
                </a:lnTo>
                <a:cubicBezTo>
                  <a:pt x="1056032" y="515498"/>
                  <a:pt x="1057899" y="514708"/>
                  <a:pt x="1057899" y="513917"/>
                </a:cubicBezTo>
                <a:cubicBezTo>
                  <a:pt x="1058834" y="513917"/>
                  <a:pt x="1056967" y="513127"/>
                  <a:pt x="1056967" y="512337"/>
                </a:cubicBezTo>
                <a:close/>
                <a:moveTo>
                  <a:pt x="1061640" y="517873"/>
                </a:moveTo>
                <a:cubicBezTo>
                  <a:pt x="1061640" y="517873"/>
                  <a:pt x="1059769" y="518663"/>
                  <a:pt x="1059769" y="519453"/>
                </a:cubicBezTo>
                <a:cubicBezTo>
                  <a:pt x="1058834" y="519453"/>
                  <a:pt x="1056967" y="520247"/>
                  <a:pt x="1056967" y="520247"/>
                </a:cubicBezTo>
                <a:cubicBezTo>
                  <a:pt x="1056967" y="521037"/>
                  <a:pt x="1058834" y="521828"/>
                  <a:pt x="1058834" y="522618"/>
                </a:cubicBezTo>
                <a:cubicBezTo>
                  <a:pt x="1059769" y="522618"/>
                  <a:pt x="1059769" y="524199"/>
                  <a:pt x="1060705" y="524199"/>
                </a:cubicBezTo>
                <a:lnTo>
                  <a:pt x="1062575" y="522618"/>
                </a:lnTo>
                <a:lnTo>
                  <a:pt x="1060705" y="521037"/>
                </a:lnTo>
                <a:cubicBezTo>
                  <a:pt x="1060705" y="520247"/>
                  <a:pt x="1062575" y="520247"/>
                  <a:pt x="1063507" y="519453"/>
                </a:cubicBezTo>
                <a:cubicBezTo>
                  <a:pt x="1062575" y="519453"/>
                  <a:pt x="1062575" y="517873"/>
                  <a:pt x="1061640" y="517873"/>
                </a:cubicBezTo>
                <a:close/>
                <a:moveTo>
                  <a:pt x="1076595" y="519453"/>
                </a:moveTo>
                <a:cubicBezTo>
                  <a:pt x="1075660" y="519453"/>
                  <a:pt x="1074724" y="517873"/>
                  <a:pt x="1074724" y="517873"/>
                </a:cubicBezTo>
                <a:lnTo>
                  <a:pt x="1072854" y="519453"/>
                </a:lnTo>
                <a:cubicBezTo>
                  <a:pt x="1071922" y="518663"/>
                  <a:pt x="1070986" y="517873"/>
                  <a:pt x="1070986" y="517082"/>
                </a:cubicBezTo>
                <a:lnTo>
                  <a:pt x="1072854" y="516292"/>
                </a:lnTo>
                <a:cubicBezTo>
                  <a:pt x="1072854" y="515498"/>
                  <a:pt x="1071922" y="514708"/>
                  <a:pt x="1070986" y="513917"/>
                </a:cubicBezTo>
                <a:cubicBezTo>
                  <a:pt x="1070986" y="513917"/>
                  <a:pt x="1070051" y="513127"/>
                  <a:pt x="1070051" y="512337"/>
                </a:cubicBezTo>
                <a:lnTo>
                  <a:pt x="1068181" y="510753"/>
                </a:lnTo>
                <a:cubicBezTo>
                  <a:pt x="1067248" y="510753"/>
                  <a:pt x="1067248" y="511546"/>
                  <a:pt x="1066313" y="512337"/>
                </a:cubicBezTo>
                <a:cubicBezTo>
                  <a:pt x="1066313" y="512337"/>
                  <a:pt x="1067248" y="513127"/>
                  <a:pt x="1068181" y="513917"/>
                </a:cubicBezTo>
                <a:lnTo>
                  <a:pt x="1069116" y="515498"/>
                </a:lnTo>
                <a:cubicBezTo>
                  <a:pt x="1070051" y="516292"/>
                  <a:pt x="1070986" y="517082"/>
                  <a:pt x="1070986" y="517082"/>
                </a:cubicBezTo>
                <a:cubicBezTo>
                  <a:pt x="1070986" y="517873"/>
                  <a:pt x="1069116" y="518663"/>
                  <a:pt x="1069116" y="518663"/>
                </a:cubicBezTo>
                <a:cubicBezTo>
                  <a:pt x="1069116" y="519453"/>
                  <a:pt x="1070051" y="520247"/>
                  <a:pt x="1070051" y="520247"/>
                </a:cubicBezTo>
                <a:cubicBezTo>
                  <a:pt x="1070986" y="521037"/>
                  <a:pt x="1068181" y="521828"/>
                  <a:pt x="1068181" y="521828"/>
                </a:cubicBezTo>
                <a:lnTo>
                  <a:pt x="1070051" y="523409"/>
                </a:lnTo>
                <a:lnTo>
                  <a:pt x="1071922" y="521828"/>
                </a:lnTo>
                <a:cubicBezTo>
                  <a:pt x="1072854" y="522618"/>
                  <a:pt x="1072854" y="523409"/>
                  <a:pt x="1073789" y="524199"/>
                </a:cubicBezTo>
                <a:cubicBezTo>
                  <a:pt x="1074724" y="523409"/>
                  <a:pt x="1076595" y="521828"/>
                  <a:pt x="1077527" y="521037"/>
                </a:cubicBezTo>
                <a:cubicBezTo>
                  <a:pt x="1077527" y="521037"/>
                  <a:pt x="1076595" y="520247"/>
                  <a:pt x="1076595" y="519453"/>
                </a:cubicBezTo>
                <a:close/>
                <a:moveTo>
                  <a:pt x="1084071" y="528154"/>
                </a:moveTo>
                <a:cubicBezTo>
                  <a:pt x="1084071" y="528154"/>
                  <a:pt x="1083135" y="526573"/>
                  <a:pt x="1082203" y="526573"/>
                </a:cubicBezTo>
                <a:lnTo>
                  <a:pt x="1081268" y="524993"/>
                </a:lnTo>
                <a:cubicBezTo>
                  <a:pt x="1080333" y="524993"/>
                  <a:pt x="1079397" y="525783"/>
                  <a:pt x="1078462" y="525783"/>
                </a:cubicBezTo>
                <a:cubicBezTo>
                  <a:pt x="1080333" y="527364"/>
                  <a:pt x="1081268" y="528154"/>
                  <a:pt x="1082203" y="529738"/>
                </a:cubicBezTo>
                <a:cubicBezTo>
                  <a:pt x="1082203" y="530529"/>
                  <a:pt x="1083135" y="531319"/>
                  <a:pt x="1084071" y="531319"/>
                </a:cubicBezTo>
                <a:lnTo>
                  <a:pt x="1085006" y="532900"/>
                </a:lnTo>
                <a:cubicBezTo>
                  <a:pt x="1085941" y="532900"/>
                  <a:pt x="1086876" y="532109"/>
                  <a:pt x="1087809" y="532109"/>
                </a:cubicBezTo>
                <a:cubicBezTo>
                  <a:pt x="1085941" y="530529"/>
                  <a:pt x="1085006" y="529738"/>
                  <a:pt x="1084071" y="528154"/>
                </a:cubicBezTo>
                <a:close/>
                <a:moveTo>
                  <a:pt x="1097155" y="520247"/>
                </a:moveTo>
                <a:cubicBezTo>
                  <a:pt x="1096223" y="519453"/>
                  <a:pt x="1095288" y="518663"/>
                  <a:pt x="1095288" y="518663"/>
                </a:cubicBezTo>
                <a:cubicBezTo>
                  <a:pt x="1095288" y="517873"/>
                  <a:pt x="1097155" y="517082"/>
                  <a:pt x="1097155" y="517082"/>
                </a:cubicBezTo>
                <a:cubicBezTo>
                  <a:pt x="1097155" y="516292"/>
                  <a:pt x="1095288" y="515498"/>
                  <a:pt x="1095288" y="515498"/>
                </a:cubicBezTo>
                <a:cubicBezTo>
                  <a:pt x="1095288" y="514708"/>
                  <a:pt x="1094352" y="513917"/>
                  <a:pt x="1094352" y="513917"/>
                </a:cubicBezTo>
                <a:cubicBezTo>
                  <a:pt x="1093417" y="513917"/>
                  <a:pt x="1091550" y="514708"/>
                  <a:pt x="1091550" y="514708"/>
                </a:cubicBezTo>
                <a:cubicBezTo>
                  <a:pt x="1091550" y="515498"/>
                  <a:pt x="1093417" y="516292"/>
                  <a:pt x="1093417" y="517082"/>
                </a:cubicBezTo>
                <a:cubicBezTo>
                  <a:pt x="1094352" y="517082"/>
                  <a:pt x="1094352" y="517873"/>
                  <a:pt x="1095288" y="518663"/>
                </a:cubicBezTo>
                <a:cubicBezTo>
                  <a:pt x="1094352" y="518663"/>
                  <a:pt x="1093417" y="519453"/>
                  <a:pt x="1093417" y="519453"/>
                </a:cubicBezTo>
                <a:cubicBezTo>
                  <a:pt x="1092485" y="520247"/>
                  <a:pt x="1091550" y="521037"/>
                  <a:pt x="1090614" y="521037"/>
                </a:cubicBezTo>
                <a:lnTo>
                  <a:pt x="1089679" y="519453"/>
                </a:lnTo>
                <a:cubicBezTo>
                  <a:pt x="1088744" y="519453"/>
                  <a:pt x="1086876" y="520247"/>
                  <a:pt x="1086876" y="521037"/>
                </a:cubicBezTo>
                <a:cubicBezTo>
                  <a:pt x="1086876" y="521037"/>
                  <a:pt x="1088744" y="521828"/>
                  <a:pt x="1088744" y="522618"/>
                </a:cubicBezTo>
                <a:cubicBezTo>
                  <a:pt x="1089679" y="522618"/>
                  <a:pt x="1089679" y="524199"/>
                  <a:pt x="1090614" y="524199"/>
                </a:cubicBezTo>
                <a:lnTo>
                  <a:pt x="1092485" y="522618"/>
                </a:lnTo>
                <a:cubicBezTo>
                  <a:pt x="1092485" y="523409"/>
                  <a:pt x="1093417" y="524993"/>
                  <a:pt x="1094352" y="524993"/>
                </a:cubicBezTo>
                <a:cubicBezTo>
                  <a:pt x="1094352" y="524199"/>
                  <a:pt x="1095288" y="523409"/>
                  <a:pt x="1096223" y="523409"/>
                </a:cubicBezTo>
                <a:cubicBezTo>
                  <a:pt x="1096223" y="523409"/>
                  <a:pt x="1098090" y="522618"/>
                  <a:pt x="1098090" y="521828"/>
                </a:cubicBezTo>
                <a:lnTo>
                  <a:pt x="1097155" y="520247"/>
                </a:lnTo>
                <a:close/>
                <a:moveTo>
                  <a:pt x="1124262" y="524993"/>
                </a:moveTo>
                <a:lnTo>
                  <a:pt x="1122395" y="523409"/>
                </a:lnTo>
                <a:cubicBezTo>
                  <a:pt x="1122395" y="523409"/>
                  <a:pt x="1120524" y="524993"/>
                  <a:pt x="1120524" y="524199"/>
                </a:cubicBezTo>
                <a:cubicBezTo>
                  <a:pt x="1119589" y="524199"/>
                  <a:pt x="1119589" y="522618"/>
                  <a:pt x="1118653" y="522618"/>
                </a:cubicBezTo>
                <a:lnTo>
                  <a:pt x="1116786" y="524199"/>
                </a:lnTo>
                <a:cubicBezTo>
                  <a:pt x="1115851" y="524199"/>
                  <a:pt x="1115851" y="522618"/>
                  <a:pt x="1114916" y="522618"/>
                </a:cubicBezTo>
                <a:cubicBezTo>
                  <a:pt x="1114916" y="521828"/>
                  <a:pt x="1113980" y="521037"/>
                  <a:pt x="1113045" y="520247"/>
                </a:cubicBezTo>
                <a:cubicBezTo>
                  <a:pt x="1113045" y="520247"/>
                  <a:pt x="1112113" y="519453"/>
                  <a:pt x="1112113" y="518663"/>
                </a:cubicBezTo>
                <a:cubicBezTo>
                  <a:pt x="1112113" y="518663"/>
                  <a:pt x="1113980" y="517873"/>
                  <a:pt x="1113980" y="517082"/>
                </a:cubicBezTo>
                <a:cubicBezTo>
                  <a:pt x="1113980" y="517082"/>
                  <a:pt x="1112113" y="516292"/>
                  <a:pt x="1112113" y="515498"/>
                </a:cubicBezTo>
                <a:lnTo>
                  <a:pt x="1111178" y="513917"/>
                </a:lnTo>
                <a:lnTo>
                  <a:pt x="1108372" y="515498"/>
                </a:lnTo>
                <a:cubicBezTo>
                  <a:pt x="1108372" y="515498"/>
                  <a:pt x="1110242" y="516292"/>
                  <a:pt x="1110242" y="517082"/>
                </a:cubicBezTo>
                <a:cubicBezTo>
                  <a:pt x="1109307" y="517082"/>
                  <a:pt x="1109307" y="517873"/>
                  <a:pt x="1108372" y="518663"/>
                </a:cubicBezTo>
                <a:lnTo>
                  <a:pt x="1106504" y="519453"/>
                </a:lnTo>
                <a:cubicBezTo>
                  <a:pt x="1106504" y="520247"/>
                  <a:pt x="1107437" y="521828"/>
                  <a:pt x="1107437" y="521828"/>
                </a:cubicBezTo>
                <a:cubicBezTo>
                  <a:pt x="1108372" y="521828"/>
                  <a:pt x="1109307" y="520247"/>
                  <a:pt x="1110242" y="520247"/>
                </a:cubicBezTo>
                <a:lnTo>
                  <a:pt x="1111178" y="521828"/>
                </a:lnTo>
                <a:cubicBezTo>
                  <a:pt x="1112113" y="522618"/>
                  <a:pt x="1112113" y="523409"/>
                  <a:pt x="1113045" y="523409"/>
                </a:cubicBezTo>
                <a:cubicBezTo>
                  <a:pt x="1113045" y="524199"/>
                  <a:pt x="1113980" y="524993"/>
                  <a:pt x="1114916" y="525783"/>
                </a:cubicBezTo>
                <a:lnTo>
                  <a:pt x="1115851" y="527364"/>
                </a:lnTo>
                <a:cubicBezTo>
                  <a:pt x="1116786" y="527364"/>
                  <a:pt x="1117718" y="525783"/>
                  <a:pt x="1118653" y="525783"/>
                </a:cubicBezTo>
                <a:lnTo>
                  <a:pt x="1119589" y="527364"/>
                </a:lnTo>
                <a:cubicBezTo>
                  <a:pt x="1120524" y="527364"/>
                  <a:pt x="1121459" y="526573"/>
                  <a:pt x="1122395" y="526573"/>
                </a:cubicBezTo>
                <a:lnTo>
                  <a:pt x="1123327" y="528154"/>
                </a:lnTo>
                <a:cubicBezTo>
                  <a:pt x="1123327" y="527364"/>
                  <a:pt x="1125197" y="527364"/>
                  <a:pt x="1125197" y="526573"/>
                </a:cubicBezTo>
                <a:cubicBezTo>
                  <a:pt x="1126132" y="526573"/>
                  <a:pt x="1124262" y="524993"/>
                  <a:pt x="1124262" y="524993"/>
                </a:cubicBezTo>
                <a:close/>
                <a:moveTo>
                  <a:pt x="1156042" y="501261"/>
                </a:moveTo>
                <a:lnTo>
                  <a:pt x="1154172" y="499681"/>
                </a:lnTo>
                <a:lnTo>
                  <a:pt x="1152301" y="501261"/>
                </a:lnTo>
                <a:cubicBezTo>
                  <a:pt x="1151369" y="501261"/>
                  <a:pt x="1150434" y="502052"/>
                  <a:pt x="1150434" y="502845"/>
                </a:cubicBezTo>
                <a:lnTo>
                  <a:pt x="1151369" y="504426"/>
                </a:lnTo>
                <a:cubicBezTo>
                  <a:pt x="1152301" y="504426"/>
                  <a:pt x="1153236" y="506007"/>
                  <a:pt x="1153236" y="506007"/>
                </a:cubicBezTo>
                <a:cubicBezTo>
                  <a:pt x="1153236" y="506007"/>
                  <a:pt x="1155107" y="505217"/>
                  <a:pt x="1155107" y="504426"/>
                </a:cubicBezTo>
                <a:cubicBezTo>
                  <a:pt x="1156042" y="504426"/>
                  <a:pt x="1156974" y="503636"/>
                  <a:pt x="1156974" y="503636"/>
                </a:cubicBezTo>
                <a:cubicBezTo>
                  <a:pt x="1156974" y="502845"/>
                  <a:pt x="1156042" y="502052"/>
                  <a:pt x="1156042" y="501261"/>
                </a:cubicBezTo>
                <a:close/>
                <a:moveTo>
                  <a:pt x="1179408" y="520247"/>
                </a:moveTo>
                <a:cubicBezTo>
                  <a:pt x="1179408" y="521037"/>
                  <a:pt x="1180343" y="521037"/>
                  <a:pt x="1180343" y="521828"/>
                </a:cubicBezTo>
                <a:cubicBezTo>
                  <a:pt x="1180343" y="522618"/>
                  <a:pt x="1178473" y="522618"/>
                  <a:pt x="1178473" y="523409"/>
                </a:cubicBezTo>
                <a:lnTo>
                  <a:pt x="1180343" y="524993"/>
                </a:lnTo>
                <a:cubicBezTo>
                  <a:pt x="1180343" y="524993"/>
                  <a:pt x="1181278" y="526573"/>
                  <a:pt x="1182211" y="526573"/>
                </a:cubicBezTo>
                <a:cubicBezTo>
                  <a:pt x="1182211" y="526573"/>
                  <a:pt x="1183146" y="525783"/>
                  <a:pt x="1184081" y="524993"/>
                </a:cubicBezTo>
                <a:cubicBezTo>
                  <a:pt x="1184081" y="524993"/>
                  <a:pt x="1182211" y="524199"/>
                  <a:pt x="1182211" y="523409"/>
                </a:cubicBezTo>
                <a:lnTo>
                  <a:pt x="1184081" y="522618"/>
                </a:lnTo>
                <a:cubicBezTo>
                  <a:pt x="1185016" y="521828"/>
                  <a:pt x="1185952" y="521037"/>
                  <a:pt x="1186884" y="521037"/>
                </a:cubicBezTo>
                <a:cubicBezTo>
                  <a:pt x="1185952" y="520247"/>
                  <a:pt x="1185016" y="519453"/>
                  <a:pt x="1185016" y="519453"/>
                </a:cubicBezTo>
                <a:cubicBezTo>
                  <a:pt x="1184081" y="518663"/>
                  <a:pt x="1184081" y="517873"/>
                  <a:pt x="1183146" y="517082"/>
                </a:cubicBezTo>
                <a:cubicBezTo>
                  <a:pt x="1182211" y="517873"/>
                  <a:pt x="1182211" y="518663"/>
                  <a:pt x="1181278" y="518663"/>
                </a:cubicBezTo>
                <a:cubicBezTo>
                  <a:pt x="1181278" y="518663"/>
                  <a:pt x="1179408" y="519453"/>
                  <a:pt x="1179408" y="520247"/>
                </a:cubicBezTo>
                <a:close/>
                <a:moveTo>
                  <a:pt x="1185952" y="509962"/>
                </a:moveTo>
                <a:cubicBezTo>
                  <a:pt x="1185952" y="509172"/>
                  <a:pt x="1185016" y="508381"/>
                  <a:pt x="1185016" y="508381"/>
                </a:cubicBezTo>
                <a:cubicBezTo>
                  <a:pt x="1185016" y="507591"/>
                  <a:pt x="1186884" y="507591"/>
                  <a:pt x="1186884" y="506797"/>
                </a:cubicBezTo>
                <a:cubicBezTo>
                  <a:pt x="1185952" y="506797"/>
                  <a:pt x="1185952" y="505217"/>
                  <a:pt x="1185016" y="505217"/>
                </a:cubicBezTo>
                <a:lnTo>
                  <a:pt x="1183146" y="506007"/>
                </a:lnTo>
                <a:cubicBezTo>
                  <a:pt x="1183146" y="506797"/>
                  <a:pt x="1181278" y="507591"/>
                  <a:pt x="1181278" y="507591"/>
                </a:cubicBezTo>
                <a:cubicBezTo>
                  <a:pt x="1181278" y="508381"/>
                  <a:pt x="1182211" y="509172"/>
                  <a:pt x="1183146" y="509172"/>
                </a:cubicBezTo>
                <a:cubicBezTo>
                  <a:pt x="1182211" y="509962"/>
                  <a:pt x="1180343" y="509962"/>
                  <a:pt x="1180343" y="510753"/>
                </a:cubicBezTo>
                <a:lnTo>
                  <a:pt x="1182211" y="512337"/>
                </a:lnTo>
                <a:cubicBezTo>
                  <a:pt x="1182211" y="512337"/>
                  <a:pt x="1184081" y="510753"/>
                  <a:pt x="1184081" y="511546"/>
                </a:cubicBezTo>
                <a:cubicBezTo>
                  <a:pt x="1185016" y="511546"/>
                  <a:pt x="1185016" y="513127"/>
                  <a:pt x="1185952" y="513127"/>
                </a:cubicBezTo>
                <a:cubicBezTo>
                  <a:pt x="1185952" y="512337"/>
                  <a:pt x="1187819" y="512337"/>
                  <a:pt x="1187819" y="511546"/>
                </a:cubicBezTo>
                <a:cubicBezTo>
                  <a:pt x="1187819" y="510753"/>
                  <a:pt x="1185952" y="509962"/>
                  <a:pt x="1185952" y="509962"/>
                </a:cubicBezTo>
                <a:close/>
                <a:moveTo>
                  <a:pt x="1202774" y="513127"/>
                </a:moveTo>
                <a:cubicBezTo>
                  <a:pt x="1201839" y="513127"/>
                  <a:pt x="1201839" y="511546"/>
                  <a:pt x="1200906" y="511546"/>
                </a:cubicBezTo>
                <a:lnTo>
                  <a:pt x="1199036" y="513127"/>
                </a:lnTo>
                <a:cubicBezTo>
                  <a:pt x="1199036" y="512976"/>
                  <a:pt x="1198954" y="512932"/>
                  <a:pt x="1198844" y="512925"/>
                </a:cubicBezTo>
                <a:cubicBezTo>
                  <a:pt x="1198104" y="512094"/>
                  <a:pt x="1198028" y="510753"/>
                  <a:pt x="1197165" y="510753"/>
                </a:cubicBezTo>
                <a:lnTo>
                  <a:pt x="1195298" y="512337"/>
                </a:lnTo>
                <a:lnTo>
                  <a:pt x="1197165" y="513917"/>
                </a:lnTo>
                <a:cubicBezTo>
                  <a:pt x="1197165" y="513917"/>
                  <a:pt x="1198378" y="512900"/>
                  <a:pt x="1198844" y="512925"/>
                </a:cubicBezTo>
                <a:cubicBezTo>
                  <a:pt x="1198907" y="512995"/>
                  <a:pt x="1198964" y="513067"/>
                  <a:pt x="1199036" y="513127"/>
                </a:cubicBezTo>
                <a:cubicBezTo>
                  <a:pt x="1199971" y="513127"/>
                  <a:pt x="1199971" y="513917"/>
                  <a:pt x="1200906" y="514708"/>
                </a:cubicBezTo>
                <a:lnTo>
                  <a:pt x="1201839" y="516292"/>
                </a:lnTo>
                <a:cubicBezTo>
                  <a:pt x="1202774" y="516292"/>
                  <a:pt x="1204644" y="514708"/>
                  <a:pt x="1204644" y="514708"/>
                </a:cubicBezTo>
                <a:cubicBezTo>
                  <a:pt x="1204644" y="514708"/>
                  <a:pt x="1202774" y="513917"/>
                  <a:pt x="1202774" y="513127"/>
                </a:cubicBezTo>
                <a:close/>
                <a:moveTo>
                  <a:pt x="1207447" y="518663"/>
                </a:moveTo>
                <a:cubicBezTo>
                  <a:pt x="1206515" y="518663"/>
                  <a:pt x="1205580" y="520247"/>
                  <a:pt x="1205580" y="520247"/>
                </a:cubicBezTo>
                <a:cubicBezTo>
                  <a:pt x="1204644" y="519453"/>
                  <a:pt x="1204644" y="518663"/>
                  <a:pt x="1203709" y="517873"/>
                </a:cubicBezTo>
                <a:cubicBezTo>
                  <a:pt x="1202774" y="518663"/>
                  <a:pt x="1200906" y="520247"/>
                  <a:pt x="1199971" y="521037"/>
                </a:cubicBezTo>
                <a:cubicBezTo>
                  <a:pt x="1199971" y="521037"/>
                  <a:pt x="1200906" y="521828"/>
                  <a:pt x="1200906" y="522618"/>
                </a:cubicBezTo>
                <a:cubicBezTo>
                  <a:pt x="1201839" y="523409"/>
                  <a:pt x="1203709" y="524993"/>
                  <a:pt x="1204644" y="525783"/>
                </a:cubicBezTo>
                <a:cubicBezTo>
                  <a:pt x="1205580" y="524993"/>
                  <a:pt x="1207447" y="524199"/>
                  <a:pt x="1208382" y="523409"/>
                </a:cubicBezTo>
                <a:cubicBezTo>
                  <a:pt x="1208382" y="522618"/>
                  <a:pt x="1206515" y="521828"/>
                  <a:pt x="1206515" y="521828"/>
                </a:cubicBezTo>
                <a:cubicBezTo>
                  <a:pt x="1207447" y="521037"/>
                  <a:pt x="1209318" y="521037"/>
                  <a:pt x="1209318" y="520247"/>
                </a:cubicBezTo>
                <a:cubicBezTo>
                  <a:pt x="1209318" y="519453"/>
                  <a:pt x="1207447" y="519453"/>
                  <a:pt x="1207447" y="518663"/>
                </a:cubicBezTo>
                <a:close/>
                <a:moveTo>
                  <a:pt x="1252311" y="517082"/>
                </a:moveTo>
                <a:lnTo>
                  <a:pt x="1250444" y="518663"/>
                </a:lnTo>
                <a:cubicBezTo>
                  <a:pt x="1249509" y="519453"/>
                  <a:pt x="1249509" y="519453"/>
                  <a:pt x="1248574" y="520247"/>
                </a:cubicBezTo>
                <a:cubicBezTo>
                  <a:pt x="1247638" y="519453"/>
                  <a:pt x="1247638" y="518663"/>
                  <a:pt x="1246703" y="517873"/>
                </a:cubicBezTo>
                <a:cubicBezTo>
                  <a:pt x="1246703" y="518663"/>
                  <a:pt x="1244836" y="519453"/>
                  <a:pt x="1244836" y="519453"/>
                </a:cubicBezTo>
                <a:cubicBezTo>
                  <a:pt x="1244836" y="520247"/>
                  <a:pt x="1245768" y="521037"/>
                  <a:pt x="1246703" y="521037"/>
                </a:cubicBezTo>
                <a:cubicBezTo>
                  <a:pt x="1246703" y="521828"/>
                  <a:pt x="1247638" y="523409"/>
                  <a:pt x="1247638" y="523409"/>
                </a:cubicBezTo>
                <a:cubicBezTo>
                  <a:pt x="1248574" y="523409"/>
                  <a:pt x="1249509" y="521828"/>
                  <a:pt x="1250444" y="521828"/>
                </a:cubicBezTo>
                <a:cubicBezTo>
                  <a:pt x="1250444" y="522618"/>
                  <a:pt x="1251376" y="522618"/>
                  <a:pt x="1251376" y="523409"/>
                </a:cubicBezTo>
                <a:cubicBezTo>
                  <a:pt x="1252311" y="524199"/>
                  <a:pt x="1252311" y="524993"/>
                  <a:pt x="1253247" y="524993"/>
                </a:cubicBezTo>
                <a:cubicBezTo>
                  <a:pt x="1254182" y="525783"/>
                  <a:pt x="1254182" y="526573"/>
                  <a:pt x="1255117" y="527364"/>
                </a:cubicBezTo>
                <a:cubicBezTo>
                  <a:pt x="1255117" y="526573"/>
                  <a:pt x="1256985" y="526573"/>
                  <a:pt x="1256985" y="525783"/>
                </a:cubicBezTo>
                <a:lnTo>
                  <a:pt x="1255117" y="524199"/>
                </a:lnTo>
                <a:cubicBezTo>
                  <a:pt x="1255117" y="523409"/>
                  <a:pt x="1254182" y="522618"/>
                  <a:pt x="1253247" y="521828"/>
                </a:cubicBezTo>
                <a:cubicBezTo>
                  <a:pt x="1253247" y="521828"/>
                  <a:pt x="1252311" y="521037"/>
                  <a:pt x="1252311" y="520247"/>
                </a:cubicBezTo>
                <a:lnTo>
                  <a:pt x="1254182" y="519453"/>
                </a:lnTo>
                <a:cubicBezTo>
                  <a:pt x="1254182" y="518663"/>
                  <a:pt x="1253247" y="517082"/>
                  <a:pt x="1252311" y="517082"/>
                </a:cubicBezTo>
                <a:close/>
                <a:moveTo>
                  <a:pt x="1257920" y="505217"/>
                </a:moveTo>
                <a:cubicBezTo>
                  <a:pt x="1257920" y="504426"/>
                  <a:pt x="1256985" y="504426"/>
                  <a:pt x="1256985" y="503636"/>
                </a:cubicBezTo>
                <a:cubicBezTo>
                  <a:pt x="1256053" y="503636"/>
                  <a:pt x="1254182" y="504426"/>
                  <a:pt x="1254182" y="505217"/>
                </a:cubicBezTo>
                <a:cubicBezTo>
                  <a:pt x="1254182" y="505217"/>
                  <a:pt x="1256053" y="506007"/>
                  <a:pt x="1256053" y="506797"/>
                </a:cubicBezTo>
                <a:cubicBezTo>
                  <a:pt x="1256985" y="506797"/>
                  <a:pt x="1256985" y="508381"/>
                  <a:pt x="1257920" y="508381"/>
                </a:cubicBezTo>
                <a:cubicBezTo>
                  <a:pt x="1257920" y="508381"/>
                  <a:pt x="1258855" y="509962"/>
                  <a:pt x="1259790" y="509962"/>
                </a:cubicBezTo>
                <a:cubicBezTo>
                  <a:pt x="1259790" y="509962"/>
                  <a:pt x="1260726" y="509172"/>
                  <a:pt x="1261658" y="509172"/>
                </a:cubicBezTo>
                <a:cubicBezTo>
                  <a:pt x="1260726" y="507591"/>
                  <a:pt x="1258855" y="506797"/>
                  <a:pt x="1257920" y="505217"/>
                </a:cubicBezTo>
                <a:close/>
                <a:moveTo>
                  <a:pt x="1277548" y="512337"/>
                </a:moveTo>
                <a:cubicBezTo>
                  <a:pt x="1277548" y="511546"/>
                  <a:pt x="1276613" y="510753"/>
                  <a:pt x="1275677" y="510753"/>
                </a:cubicBezTo>
                <a:cubicBezTo>
                  <a:pt x="1275677" y="509962"/>
                  <a:pt x="1274745" y="509172"/>
                  <a:pt x="1274745" y="508381"/>
                </a:cubicBezTo>
                <a:lnTo>
                  <a:pt x="1276613" y="507591"/>
                </a:lnTo>
                <a:cubicBezTo>
                  <a:pt x="1276613" y="506797"/>
                  <a:pt x="1275677" y="506007"/>
                  <a:pt x="1274745" y="506007"/>
                </a:cubicBezTo>
                <a:cubicBezTo>
                  <a:pt x="1274745" y="505217"/>
                  <a:pt x="1272875" y="506797"/>
                  <a:pt x="1272875" y="506797"/>
                </a:cubicBezTo>
                <a:cubicBezTo>
                  <a:pt x="1271939" y="506797"/>
                  <a:pt x="1271939" y="506007"/>
                  <a:pt x="1271004" y="505217"/>
                </a:cubicBezTo>
                <a:cubicBezTo>
                  <a:pt x="1271004" y="504426"/>
                  <a:pt x="1270072" y="503636"/>
                  <a:pt x="1270072" y="503636"/>
                </a:cubicBezTo>
                <a:cubicBezTo>
                  <a:pt x="1269137" y="503636"/>
                  <a:pt x="1268202" y="504426"/>
                  <a:pt x="1267266" y="504426"/>
                </a:cubicBezTo>
                <a:cubicBezTo>
                  <a:pt x="1267266" y="504426"/>
                  <a:pt x="1266334" y="503636"/>
                  <a:pt x="1266334" y="502845"/>
                </a:cubicBezTo>
                <a:cubicBezTo>
                  <a:pt x="1266334" y="503636"/>
                  <a:pt x="1264464" y="503636"/>
                  <a:pt x="1264464" y="504426"/>
                </a:cubicBezTo>
                <a:cubicBezTo>
                  <a:pt x="1263528" y="504426"/>
                  <a:pt x="1265399" y="506007"/>
                  <a:pt x="1265399" y="506007"/>
                </a:cubicBezTo>
                <a:cubicBezTo>
                  <a:pt x="1266334" y="506797"/>
                  <a:pt x="1266334" y="507591"/>
                  <a:pt x="1267266" y="507591"/>
                </a:cubicBezTo>
                <a:cubicBezTo>
                  <a:pt x="1267266" y="508381"/>
                  <a:pt x="1268202" y="509962"/>
                  <a:pt x="1269137" y="509962"/>
                </a:cubicBezTo>
                <a:cubicBezTo>
                  <a:pt x="1269137" y="509962"/>
                  <a:pt x="1270072" y="508381"/>
                  <a:pt x="1271004" y="508381"/>
                </a:cubicBezTo>
                <a:cubicBezTo>
                  <a:pt x="1271004" y="508381"/>
                  <a:pt x="1271939" y="509962"/>
                  <a:pt x="1272875" y="509962"/>
                </a:cubicBezTo>
                <a:lnTo>
                  <a:pt x="1273810" y="511546"/>
                </a:lnTo>
                <a:cubicBezTo>
                  <a:pt x="1273810" y="512337"/>
                  <a:pt x="1271939" y="513127"/>
                  <a:pt x="1271939" y="513127"/>
                </a:cubicBezTo>
                <a:cubicBezTo>
                  <a:pt x="1271939" y="513917"/>
                  <a:pt x="1272875" y="514708"/>
                  <a:pt x="1273810" y="514708"/>
                </a:cubicBezTo>
                <a:cubicBezTo>
                  <a:pt x="1273810" y="515498"/>
                  <a:pt x="1274745" y="516292"/>
                  <a:pt x="1274745" y="517082"/>
                </a:cubicBezTo>
                <a:lnTo>
                  <a:pt x="1277548" y="515498"/>
                </a:lnTo>
                <a:cubicBezTo>
                  <a:pt x="1277548" y="514708"/>
                  <a:pt x="1275677" y="513917"/>
                  <a:pt x="1275677" y="513917"/>
                </a:cubicBezTo>
                <a:cubicBezTo>
                  <a:pt x="1275677" y="513127"/>
                  <a:pt x="1277548" y="513127"/>
                  <a:pt x="1277548" y="512337"/>
                </a:cubicBezTo>
                <a:close/>
                <a:moveTo>
                  <a:pt x="1285102" y="499038"/>
                </a:moveTo>
                <a:cubicBezTo>
                  <a:pt x="1284680" y="499303"/>
                  <a:pt x="1283156" y="499885"/>
                  <a:pt x="1283156" y="500471"/>
                </a:cubicBezTo>
                <a:cubicBezTo>
                  <a:pt x="1283156" y="500471"/>
                  <a:pt x="1285027" y="501261"/>
                  <a:pt x="1285027" y="502052"/>
                </a:cubicBezTo>
                <a:cubicBezTo>
                  <a:pt x="1285027" y="501261"/>
                  <a:pt x="1286894" y="501261"/>
                  <a:pt x="1286894" y="500471"/>
                </a:cubicBezTo>
                <a:cubicBezTo>
                  <a:pt x="1286894" y="500471"/>
                  <a:pt x="1285313" y="499775"/>
                  <a:pt x="1285102" y="499038"/>
                </a:cubicBezTo>
                <a:close/>
                <a:moveTo>
                  <a:pt x="1300914" y="505217"/>
                </a:moveTo>
                <a:cubicBezTo>
                  <a:pt x="1300914" y="506007"/>
                  <a:pt x="1299982" y="506007"/>
                  <a:pt x="1299046" y="506797"/>
                </a:cubicBezTo>
                <a:cubicBezTo>
                  <a:pt x="1299046" y="506007"/>
                  <a:pt x="1298111" y="505217"/>
                  <a:pt x="1297176" y="505217"/>
                </a:cubicBezTo>
                <a:cubicBezTo>
                  <a:pt x="1297176" y="504426"/>
                  <a:pt x="1296241" y="503636"/>
                  <a:pt x="1296241" y="503636"/>
                </a:cubicBezTo>
                <a:cubicBezTo>
                  <a:pt x="1295308" y="502845"/>
                  <a:pt x="1295308" y="501261"/>
                  <a:pt x="1294373" y="501261"/>
                </a:cubicBezTo>
                <a:cubicBezTo>
                  <a:pt x="1293438" y="501261"/>
                  <a:pt x="1292503" y="502845"/>
                  <a:pt x="1292503" y="502845"/>
                </a:cubicBezTo>
                <a:cubicBezTo>
                  <a:pt x="1291567" y="502845"/>
                  <a:pt x="1291567" y="501261"/>
                  <a:pt x="1290635" y="501261"/>
                </a:cubicBezTo>
                <a:lnTo>
                  <a:pt x="1288765" y="502052"/>
                </a:lnTo>
                <a:cubicBezTo>
                  <a:pt x="1288765" y="502845"/>
                  <a:pt x="1290635" y="503636"/>
                  <a:pt x="1290635" y="504426"/>
                </a:cubicBezTo>
                <a:lnTo>
                  <a:pt x="1291567" y="506007"/>
                </a:lnTo>
                <a:cubicBezTo>
                  <a:pt x="1292503" y="506007"/>
                  <a:pt x="1293438" y="504426"/>
                  <a:pt x="1294373" y="504426"/>
                </a:cubicBezTo>
                <a:lnTo>
                  <a:pt x="1295308" y="506007"/>
                </a:lnTo>
                <a:cubicBezTo>
                  <a:pt x="1296241" y="506797"/>
                  <a:pt x="1296241" y="508381"/>
                  <a:pt x="1297176" y="508381"/>
                </a:cubicBezTo>
                <a:lnTo>
                  <a:pt x="1299046" y="506797"/>
                </a:lnTo>
                <a:cubicBezTo>
                  <a:pt x="1299982" y="506797"/>
                  <a:pt x="1300914" y="508381"/>
                  <a:pt x="1300914" y="508381"/>
                </a:cubicBezTo>
                <a:cubicBezTo>
                  <a:pt x="1300914" y="508381"/>
                  <a:pt x="1302784" y="507591"/>
                  <a:pt x="1302784" y="506797"/>
                </a:cubicBezTo>
                <a:cubicBezTo>
                  <a:pt x="1302784" y="506797"/>
                  <a:pt x="1300914" y="506007"/>
                  <a:pt x="1300914" y="505217"/>
                </a:cubicBezTo>
                <a:close/>
                <a:moveTo>
                  <a:pt x="1313066" y="511546"/>
                </a:moveTo>
                <a:lnTo>
                  <a:pt x="1312131" y="509962"/>
                </a:lnTo>
                <a:cubicBezTo>
                  <a:pt x="1311195" y="509962"/>
                  <a:pt x="1310263" y="511546"/>
                  <a:pt x="1309328" y="510753"/>
                </a:cubicBezTo>
                <a:cubicBezTo>
                  <a:pt x="1309328" y="510753"/>
                  <a:pt x="1308393" y="512337"/>
                  <a:pt x="1307457" y="512337"/>
                </a:cubicBezTo>
                <a:lnTo>
                  <a:pt x="1306522" y="510753"/>
                </a:lnTo>
                <a:cubicBezTo>
                  <a:pt x="1305587" y="510753"/>
                  <a:pt x="1304655" y="511546"/>
                  <a:pt x="1303720" y="512337"/>
                </a:cubicBezTo>
                <a:cubicBezTo>
                  <a:pt x="1304655" y="512337"/>
                  <a:pt x="1304655" y="513917"/>
                  <a:pt x="1305587" y="513917"/>
                </a:cubicBezTo>
                <a:cubicBezTo>
                  <a:pt x="1306522" y="513917"/>
                  <a:pt x="1307457" y="512337"/>
                  <a:pt x="1307457" y="512337"/>
                </a:cubicBezTo>
                <a:cubicBezTo>
                  <a:pt x="1308393" y="512337"/>
                  <a:pt x="1308393" y="513917"/>
                  <a:pt x="1309328" y="513917"/>
                </a:cubicBezTo>
                <a:cubicBezTo>
                  <a:pt x="1310263" y="514708"/>
                  <a:pt x="1311195" y="513127"/>
                  <a:pt x="1311195" y="513127"/>
                </a:cubicBezTo>
                <a:cubicBezTo>
                  <a:pt x="1312131" y="513127"/>
                  <a:pt x="1312131" y="514708"/>
                  <a:pt x="1313066" y="514708"/>
                </a:cubicBezTo>
                <a:cubicBezTo>
                  <a:pt x="1314001" y="514708"/>
                  <a:pt x="1314001" y="513127"/>
                  <a:pt x="1314936" y="513127"/>
                </a:cubicBezTo>
                <a:cubicBezTo>
                  <a:pt x="1314936" y="513127"/>
                  <a:pt x="1314001" y="512337"/>
                  <a:pt x="1313066" y="511546"/>
                </a:cubicBezTo>
                <a:close/>
                <a:moveTo>
                  <a:pt x="1330329" y="493672"/>
                </a:moveTo>
                <a:cubicBezTo>
                  <a:pt x="1330471" y="493918"/>
                  <a:pt x="1330518" y="494163"/>
                  <a:pt x="1330619" y="494409"/>
                </a:cubicBezTo>
                <a:lnTo>
                  <a:pt x="1330930" y="494145"/>
                </a:lnTo>
                <a:cubicBezTo>
                  <a:pt x="1330930" y="494145"/>
                  <a:pt x="1330682" y="493934"/>
                  <a:pt x="1330329" y="493672"/>
                </a:cubicBezTo>
                <a:close/>
                <a:moveTo>
                  <a:pt x="1335550" y="488712"/>
                </a:moveTo>
                <a:cubicBezTo>
                  <a:pt x="1335396" y="489465"/>
                  <a:pt x="1333733" y="490189"/>
                  <a:pt x="1333733" y="490189"/>
                </a:cubicBezTo>
                <a:cubicBezTo>
                  <a:pt x="1333733" y="490942"/>
                  <a:pt x="1335396" y="490995"/>
                  <a:pt x="1335550" y="491685"/>
                </a:cubicBezTo>
                <a:cubicBezTo>
                  <a:pt x="1335704" y="490995"/>
                  <a:pt x="1337367" y="490942"/>
                  <a:pt x="1337367" y="490189"/>
                </a:cubicBezTo>
                <a:cubicBezTo>
                  <a:pt x="1337367" y="490189"/>
                  <a:pt x="1335704" y="489465"/>
                  <a:pt x="1335550" y="488712"/>
                </a:cubicBezTo>
                <a:close/>
                <a:moveTo>
                  <a:pt x="1335550" y="494116"/>
                </a:moveTo>
                <a:cubicBezTo>
                  <a:pt x="1335997" y="493927"/>
                  <a:pt x="1336432" y="493732"/>
                  <a:pt x="1336432" y="493351"/>
                </a:cubicBezTo>
                <a:cubicBezTo>
                  <a:pt x="1337323" y="493351"/>
                  <a:pt x="1335711" y="492633"/>
                  <a:pt x="1335550" y="491880"/>
                </a:cubicBezTo>
                <a:cubicBezTo>
                  <a:pt x="1335389" y="492633"/>
                  <a:pt x="1333780" y="493351"/>
                  <a:pt x="1334668" y="493351"/>
                </a:cubicBezTo>
                <a:cubicBezTo>
                  <a:pt x="1334668" y="493732"/>
                  <a:pt x="1335103" y="493927"/>
                  <a:pt x="1335550" y="494116"/>
                </a:cubicBezTo>
                <a:close/>
                <a:moveTo>
                  <a:pt x="1334668" y="496516"/>
                </a:moveTo>
                <a:cubicBezTo>
                  <a:pt x="1334668" y="496894"/>
                  <a:pt x="1335103" y="497089"/>
                  <a:pt x="1335550" y="497281"/>
                </a:cubicBezTo>
                <a:cubicBezTo>
                  <a:pt x="1335997" y="497089"/>
                  <a:pt x="1336432" y="496894"/>
                  <a:pt x="1336432" y="496516"/>
                </a:cubicBezTo>
                <a:cubicBezTo>
                  <a:pt x="1336432" y="496516"/>
                  <a:pt x="1335997" y="496327"/>
                  <a:pt x="1335550" y="496050"/>
                </a:cubicBezTo>
                <a:cubicBezTo>
                  <a:pt x="1335103" y="496327"/>
                  <a:pt x="1334668" y="496516"/>
                  <a:pt x="1334668" y="496516"/>
                </a:cubicBezTo>
                <a:close/>
                <a:moveTo>
                  <a:pt x="1336539" y="506007"/>
                </a:moveTo>
                <a:cubicBezTo>
                  <a:pt x="1336539" y="506007"/>
                  <a:pt x="1338406" y="504426"/>
                  <a:pt x="1337474" y="504426"/>
                </a:cubicBezTo>
                <a:lnTo>
                  <a:pt x="1337424" y="504382"/>
                </a:lnTo>
                <a:cubicBezTo>
                  <a:pt x="1337408" y="504395"/>
                  <a:pt x="1337367" y="504426"/>
                  <a:pt x="1337367" y="504426"/>
                </a:cubicBezTo>
                <a:cubicBezTo>
                  <a:pt x="1336561" y="504426"/>
                  <a:pt x="1335758" y="503252"/>
                  <a:pt x="1335550" y="502927"/>
                </a:cubicBezTo>
                <a:cubicBezTo>
                  <a:pt x="1335345" y="503252"/>
                  <a:pt x="1334542" y="504426"/>
                  <a:pt x="1333733" y="504426"/>
                </a:cubicBezTo>
                <a:cubicBezTo>
                  <a:pt x="1333733" y="504426"/>
                  <a:pt x="1333692" y="504395"/>
                  <a:pt x="1333680" y="504382"/>
                </a:cubicBezTo>
                <a:lnTo>
                  <a:pt x="1333629" y="504426"/>
                </a:lnTo>
                <a:cubicBezTo>
                  <a:pt x="1332694" y="504426"/>
                  <a:pt x="1334564" y="506007"/>
                  <a:pt x="1334564" y="506007"/>
                </a:cubicBezTo>
                <a:cubicBezTo>
                  <a:pt x="1334564" y="506797"/>
                  <a:pt x="1332694" y="506797"/>
                  <a:pt x="1332694" y="507591"/>
                </a:cubicBezTo>
                <a:cubicBezTo>
                  <a:pt x="1333217" y="507591"/>
                  <a:pt x="1333450" y="508085"/>
                  <a:pt x="1333714" y="508520"/>
                </a:cubicBezTo>
                <a:cubicBezTo>
                  <a:pt x="1333957" y="508007"/>
                  <a:pt x="1334190" y="507591"/>
                  <a:pt x="1334668" y="507591"/>
                </a:cubicBezTo>
                <a:cubicBezTo>
                  <a:pt x="1334974" y="507591"/>
                  <a:pt x="1335279" y="507764"/>
                  <a:pt x="1335550" y="507994"/>
                </a:cubicBezTo>
                <a:cubicBezTo>
                  <a:pt x="1335824" y="507764"/>
                  <a:pt x="1336126" y="507591"/>
                  <a:pt x="1336432" y="507591"/>
                </a:cubicBezTo>
                <a:cubicBezTo>
                  <a:pt x="1336914" y="507591"/>
                  <a:pt x="1337147" y="508007"/>
                  <a:pt x="1337386" y="508520"/>
                </a:cubicBezTo>
                <a:cubicBezTo>
                  <a:pt x="1337654" y="508085"/>
                  <a:pt x="1337883" y="507591"/>
                  <a:pt x="1338406" y="507591"/>
                </a:cubicBezTo>
                <a:cubicBezTo>
                  <a:pt x="1338406" y="506797"/>
                  <a:pt x="1336539" y="506797"/>
                  <a:pt x="1336539" y="506007"/>
                </a:cubicBezTo>
                <a:close/>
                <a:moveTo>
                  <a:pt x="1340173" y="494145"/>
                </a:moveTo>
                <a:lnTo>
                  <a:pt x="1340485" y="494409"/>
                </a:lnTo>
                <a:cubicBezTo>
                  <a:pt x="1340585" y="494163"/>
                  <a:pt x="1340629" y="493918"/>
                  <a:pt x="1340774" y="493672"/>
                </a:cubicBezTo>
                <a:cubicBezTo>
                  <a:pt x="1340418" y="493934"/>
                  <a:pt x="1340173" y="494145"/>
                  <a:pt x="1340173" y="494145"/>
                </a:cubicBezTo>
                <a:close/>
                <a:moveTo>
                  <a:pt x="1364578" y="510753"/>
                </a:moveTo>
                <a:lnTo>
                  <a:pt x="1363643" y="512337"/>
                </a:lnTo>
                <a:cubicBezTo>
                  <a:pt x="1362711" y="512337"/>
                  <a:pt x="1361775" y="510753"/>
                  <a:pt x="1361775" y="510753"/>
                </a:cubicBezTo>
                <a:cubicBezTo>
                  <a:pt x="1360840" y="511546"/>
                  <a:pt x="1359905" y="509962"/>
                  <a:pt x="1358969" y="509962"/>
                </a:cubicBezTo>
                <a:lnTo>
                  <a:pt x="1358034" y="511546"/>
                </a:lnTo>
                <a:cubicBezTo>
                  <a:pt x="1357102" y="512337"/>
                  <a:pt x="1356167" y="513127"/>
                  <a:pt x="1356167" y="513127"/>
                </a:cubicBezTo>
                <a:cubicBezTo>
                  <a:pt x="1357102" y="513127"/>
                  <a:pt x="1357102" y="514708"/>
                  <a:pt x="1358034" y="514708"/>
                </a:cubicBezTo>
                <a:cubicBezTo>
                  <a:pt x="1358969" y="514708"/>
                  <a:pt x="1358969" y="513127"/>
                  <a:pt x="1359905" y="513127"/>
                </a:cubicBezTo>
                <a:cubicBezTo>
                  <a:pt x="1359905" y="513127"/>
                  <a:pt x="1360840" y="514708"/>
                  <a:pt x="1361775" y="513917"/>
                </a:cubicBezTo>
                <a:cubicBezTo>
                  <a:pt x="1362711" y="513917"/>
                  <a:pt x="1362711" y="512337"/>
                  <a:pt x="1363643" y="512337"/>
                </a:cubicBezTo>
                <a:cubicBezTo>
                  <a:pt x="1363643" y="512337"/>
                  <a:pt x="1364578" y="513917"/>
                  <a:pt x="1365513" y="513917"/>
                </a:cubicBezTo>
                <a:cubicBezTo>
                  <a:pt x="1366448" y="513917"/>
                  <a:pt x="1366448" y="512337"/>
                  <a:pt x="1367384" y="512337"/>
                </a:cubicBezTo>
                <a:cubicBezTo>
                  <a:pt x="1366448" y="511546"/>
                  <a:pt x="1365513" y="510753"/>
                  <a:pt x="1364578" y="510753"/>
                </a:cubicBezTo>
                <a:close/>
                <a:moveTo>
                  <a:pt x="1380468" y="501261"/>
                </a:moveTo>
                <a:cubicBezTo>
                  <a:pt x="1379533" y="501261"/>
                  <a:pt x="1379533" y="502845"/>
                  <a:pt x="1378597" y="502845"/>
                </a:cubicBezTo>
                <a:cubicBezTo>
                  <a:pt x="1378597" y="502845"/>
                  <a:pt x="1377665" y="501261"/>
                  <a:pt x="1376730" y="501261"/>
                </a:cubicBezTo>
                <a:cubicBezTo>
                  <a:pt x="1375795" y="501261"/>
                  <a:pt x="1375795" y="502845"/>
                  <a:pt x="1374860" y="503636"/>
                </a:cubicBezTo>
                <a:cubicBezTo>
                  <a:pt x="1374860" y="503636"/>
                  <a:pt x="1373924" y="504426"/>
                  <a:pt x="1373924" y="505217"/>
                </a:cubicBezTo>
                <a:cubicBezTo>
                  <a:pt x="1372989" y="505217"/>
                  <a:pt x="1372057" y="506007"/>
                  <a:pt x="1372057" y="506797"/>
                </a:cubicBezTo>
                <a:cubicBezTo>
                  <a:pt x="1371122" y="506007"/>
                  <a:pt x="1370186" y="506007"/>
                  <a:pt x="1370186" y="505217"/>
                </a:cubicBezTo>
                <a:cubicBezTo>
                  <a:pt x="1370186" y="506007"/>
                  <a:pt x="1368316" y="506797"/>
                  <a:pt x="1368316" y="506797"/>
                </a:cubicBezTo>
                <a:cubicBezTo>
                  <a:pt x="1368316" y="507591"/>
                  <a:pt x="1370186" y="508381"/>
                  <a:pt x="1370186" y="508381"/>
                </a:cubicBezTo>
                <a:cubicBezTo>
                  <a:pt x="1370186" y="508381"/>
                  <a:pt x="1371122" y="506797"/>
                  <a:pt x="1372057" y="506797"/>
                </a:cubicBezTo>
                <a:lnTo>
                  <a:pt x="1373924" y="508381"/>
                </a:lnTo>
                <a:cubicBezTo>
                  <a:pt x="1374860" y="508381"/>
                  <a:pt x="1374860" y="506797"/>
                  <a:pt x="1375795" y="506007"/>
                </a:cubicBezTo>
                <a:lnTo>
                  <a:pt x="1376730" y="504426"/>
                </a:lnTo>
                <a:cubicBezTo>
                  <a:pt x="1377665" y="504426"/>
                  <a:pt x="1378597" y="506007"/>
                  <a:pt x="1379533" y="506007"/>
                </a:cubicBezTo>
                <a:lnTo>
                  <a:pt x="1380468" y="504426"/>
                </a:lnTo>
                <a:cubicBezTo>
                  <a:pt x="1380468" y="503636"/>
                  <a:pt x="1382339" y="502845"/>
                  <a:pt x="1382339" y="502052"/>
                </a:cubicBezTo>
                <a:lnTo>
                  <a:pt x="1380468" y="501261"/>
                </a:lnTo>
                <a:close/>
                <a:moveTo>
                  <a:pt x="1386001" y="499038"/>
                </a:moveTo>
                <a:cubicBezTo>
                  <a:pt x="1385790" y="499775"/>
                  <a:pt x="1384206" y="500471"/>
                  <a:pt x="1384206" y="500471"/>
                </a:cubicBezTo>
                <a:cubicBezTo>
                  <a:pt x="1384206" y="501261"/>
                  <a:pt x="1386076" y="501261"/>
                  <a:pt x="1386076" y="502052"/>
                </a:cubicBezTo>
                <a:cubicBezTo>
                  <a:pt x="1386076" y="501261"/>
                  <a:pt x="1387944" y="500471"/>
                  <a:pt x="1387944" y="500471"/>
                </a:cubicBezTo>
                <a:cubicBezTo>
                  <a:pt x="1387944" y="499885"/>
                  <a:pt x="1386420" y="499303"/>
                  <a:pt x="1386001" y="499038"/>
                </a:cubicBezTo>
                <a:close/>
                <a:moveTo>
                  <a:pt x="1406640" y="504426"/>
                </a:moveTo>
                <a:cubicBezTo>
                  <a:pt x="1406640" y="503636"/>
                  <a:pt x="1404769" y="503636"/>
                  <a:pt x="1404769" y="502845"/>
                </a:cubicBezTo>
                <a:cubicBezTo>
                  <a:pt x="1404769" y="503636"/>
                  <a:pt x="1403834" y="504426"/>
                  <a:pt x="1403834" y="504426"/>
                </a:cubicBezTo>
                <a:cubicBezTo>
                  <a:pt x="1402899" y="504426"/>
                  <a:pt x="1401967" y="503636"/>
                  <a:pt x="1401031" y="503636"/>
                </a:cubicBezTo>
                <a:cubicBezTo>
                  <a:pt x="1401031" y="503636"/>
                  <a:pt x="1400096" y="504426"/>
                  <a:pt x="1400096" y="505217"/>
                </a:cubicBezTo>
                <a:cubicBezTo>
                  <a:pt x="1399161" y="506007"/>
                  <a:pt x="1399161" y="506797"/>
                  <a:pt x="1398225" y="506797"/>
                </a:cubicBezTo>
                <a:cubicBezTo>
                  <a:pt x="1398225" y="506797"/>
                  <a:pt x="1396358" y="505217"/>
                  <a:pt x="1396358" y="506007"/>
                </a:cubicBezTo>
                <a:cubicBezTo>
                  <a:pt x="1395423" y="506007"/>
                  <a:pt x="1394488" y="506797"/>
                  <a:pt x="1394488" y="507591"/>
                </a:cubicBezTo>
                <a:lnTo>
                  <a:pt x="1396358" y="508381"/>
                </a:lnTo>
                <a:cubicBezTo>
                  <a:pt x="1396358" y="509172"/>
                  <a:pt x="1395423" y="509962"/>
                  <a:pt x="1395423" y="510753"/>
                </a:cubicBezTo>
                <a:cubicBezTo>
                  <a:pt x="1394488" y="510753"/>
                  <a:pt x="1393552" y="511546"/>
                  <a:pt x="1393552" y="512337"/>
                </a:cubicBezTo>
                <a:cubicBezTo>
                  <a:pt x="1393552" y="513127"/>
                  <a:pt x="1395423" y="513127"/>
                  <a:pt x="1395423" y="513917"/>
                </a:cubicBezTo>
                <a:cubicBezTo>
                  <a:pt x="1395423" y="513917"/>
                  <a:pt x="1393552" y="514708"/>
                  <a:pt x="1393552" y="515498"/>
                </a:cubicBezTo>
                <a:lnTo>
                  <a:pt x="1396358" y="517082"/>
                </a:lnTo>
                <a:cubicBezTo>
                  <a:pt x="1396358" y="516292"/>
                  <a:pt x="1397293" y="515498"/>
                  <a:pt x="1397293" y="514708"/>
                </a:cubicBezTo>
                <a:cubicBezTo>
                  <a:pt x="1398225" y="514708"/>
                  <a:pt x="1399161" y="513917"/>
                  <a:pt x="1399161" y="513127"/>
                </a:cubicBezTo>
                <a:cubicBezTo>
                  <a:pt x="1399161" y="513127"/>
                  <a:pt x="1397293" y="512337"/>
                  <a:pt x="1397293" y="511546"/>
                </a:cubicBezTo>
                <a:lnTo>
                  <a:pt x="1398225" y="509962"/>
                </a:lnTo>
                <a:cubicBezTo>
                  <a:pt x="1399161" y="509962"/>
                  <a:pt x="1400096" y="508381"/>
                  <a:pt x="1400096" y="508381"/>
                </a:cubicBezTo>
                <a:cubicBezTo>
                  <a:pt x="1401031" y="508381"/>
                  <a:pt x="1401967" y="509962"/>
                  <a:pt x="1401967" y="509962"/>
                </a:cubicBezTo>
                <a:cubicBezTo>
                  <a:pt x="1402899" y="509962"/>
                  <a:pt x="1403834" y="508381"/>
                  <a:pt x="1403834" y="507591"/>
                </a:cubicBezTo>
                <a:cubicBezTo>
                  <a:pt x="1404769" y="507591"/>
                  <a:pt x="1404769" y="506797"/>
                  <a:pt x="1405704" y="506007"/>
                </a:cubicBezTo>
                <a:cubicBezTo>
                  <a:pt x="1405704" y="506007"/>
                  <a:pt x="1407575" y="504426"/>
                  <a:pt x="1406640" y="504426"/>
                </a:cubicBezTo>
                <a:close/>
                <a:moveTo>
                  <a:pt x="1414116" y="503636"/>
                </a:moveTo>
                <a:cubicBezTo>
                  <a:pt x="1414116" y="504426"/>
                  <a:pt x="1413180" y="504426"/>
                  <a:pt x="1413180" y="505217"/>
                </a:cubicBezTo>
                <a:cubicBezTo>
                  <a:pt x="1412248" y="506797"/>
                  <a:pt x="1410378" y="507591"/>
                  <a:pt x="1409442" y="509172"/>
                </a:cubicBezTo>
                <a:cubicBezTo>
                  <a:pt x="1410378" y="509172"/>
                  <a:pt x="1411313" y="509962"/>
                  <a:pt x="1411313" y="509962"/>
                </a:cubicBezTo>
                <a:cubicBezTo>
                  <a:pt x="1412248" y="509962"/>
                  <a:pt x="1413180" y="508381"/>
                  <a:pt x="1413180" y="508381"/>
                </a:cubicBezTo>
                <a:cubicBezTo>
                  <a:pt x="1414116" y="508381"/>
                  <a:pt x="1414116" y="506797"/>
                  <a:pt x="1415051" y="506797"/>
                </a:cubicBezTo>
                <a:cubicBezTo>
                  <a:pt x="1415051" y="506007"/>
                  <a:pt x="1416921" y="505217"/>
                  <a:pt x="1416921" y="505217"/>
                </a:cubicBezTo>
                <a:cubicBezTo>
                  <a:pt x="1416921" y="504426"/>
                  <a:pt x="1415051" y="503636"/>
                  <a:pt x="1414116" y="503636"/>
                </a:cubicBezTo>
                <a:close/>
                <a:moveTo>
                  <a:pt x="1424397" y="517873"/>
                </a:moveTo>
                <a:cubicBezTo>
                  <a:pt x="1423462" y="518663"/>
                  <a:pt x="1423462" y="519453"/>
                  <a:pt x="1422527" y="520247"/>
                </a:cubicBezTo>
                <a:cubicBezTo>
                  <a:pt x="1421594" y="519453"/>
                  <a:pt x="1421594" y="519453"/>
                  <a:pt x="1420659" y="518663"/>
                </a:cubicBezTo>
                <a:lnTo>
                  <a:pt x="1418789" y="517082"/>
                </a:lnTo>
                <a:cubicBezTo>
                  <a:pt x="1417853" y="517082"/>
                  <a:pt x="1416921" y="518663"/>
                  <a:pt x="1416921" y="519453"/>
                </a:cubicBezTo>
                <a:lnTo>
                  <a:pt x="1418789" y="520247"/>
                </a:lnTo>
                <a:cubicBezTo>
                  <a:pt x="1418789" y="521037"/>
                  <a:pt x="1417853" y="521828"/>
                  <a:pt x="1417853" y="521828"/>
                </a:cubicBezTo>
                <a:cubicBezTo>
                  <a:pt x="1416921" y="522618"/>
                  <a:pt x="1415986" y="523409"/>
                  <a:pt x="1415986" y="524199"/>
                </a:cubicBezTo>
                <a:lnTo>
                  <a:pt x="1414116" y="525783"/>
                </a:lnTo>
                <a:cubicBezTo>
                  <a:pt x="1414116" y="526573"/>
                  <a:pt x="1415986" y="526573"/>
                  <a:pt x="1415986" y="527364"/>
                </a:cubicBezTo>
                <a:cubicBezTo>
                  <a:pt x="1416921" y="526573"/>
                  <a:pt x="1416921" y="525783"/>
                  <a:pt x="1417853" y="524993"/>
                </a:cubicBezTo>
                <a:cubicBezTo>
                  <a:pt x="1418789" y="524993"/>
                  <a:pt x="1418789" y="524199"/>
                  <a:pt x="1419724" y="523409"/>
                </a:cubicBezTo>
                <a:cubicBezTo>
                  <a:pt x="1419724" y="522618"/>
                  <a:pt x="1420659" y="522618"/>
                  <a:pt x="1420659" y="521828"/>
                </a:cubicBezTo>
                <a:cubicBezTo>
                  <a:pt x="1421594" y="521828"/>
                  <a:pt x="1422527" y="523409"/>
                  <a:pt x="1423462" y="523409"/>
                </a:cubicBezTo>
                <a:cubicBezTo>
                  <a:pt x="1423462" y="523409"/>
                  <a:pt x="1424397" y="521828"/>
                  <a:pt x="1424397" y="521037"/>
                </a:cubicBezTo>
                <a:cubicBezTo>
                  <a:pt x="1425332" y="521037"/>
                  <a:pt x="1426268" y="520247"/>
                  <a:pt x="1426268" y="519453"/>
                </a:cubicBezTo>
                <a:cubicBezTo>
                  <a:pt x="1426268" y="519453"/>
                  <a:pt x="1424397" y="518663"/>
                  <a:pt x="1424397" y="517873"/>
                </a:cubicBezTo>
                <a:close/>
                <a:moveTo>
                  <a:pt x="1463653" y="518663"/>
                </a:moveTo>
                <a:cubicBezTo>
                  <a:pt x="1463653" y="519453"/>
                  <a:pt x="1461786" y="519453"/>
                  <a:pt x="1461786" y="520247"/>
                </a:cubicBezTo>
                <a:cubicBezTo>
                  <a:pt x="1461786" y="521037"/>
                  <a:pt x="1463653" y="521037"/>
                  <a:pt x="1464588" y="521828"/>
                </a:cubicBezTo>
                <a:cubicBezTo>
                  <a:pt x="1464588" y="521828"/>
                  <a:pt x="1462718" y="522618"/>
                  <a:pt x="1462718" y="523409"/>
                </a:cubicBezTo>
                <a:cubicBezTo>
                  <a:pt x="1463653" y="524199"/>
                  <a:pt x="1465524" y="524993"/>
                  <a:pt x="1466459" y="525783"/>
                </a:cubicBezTo>
                <a:cubicBezTo>
                  <a:pt x="1467394" y="524993"/>
                  <a:pt x="1469262" y="523409"/>
                  <a:pt x="1470197" y="522618"/>
                </a:cubicBezTo>
                <a:cubicBezTo>
                  <a:pt x="1470197" y="521828"/>
                  <a:pt x="1471132" y="521037"/>
                  <a:pt x="1471132" y="521037"/>
                </a:cubicBezTo>
                <a:cubicBezTo>
                  <a:pt x="1470197" y="520247"/>
                  <a:pt x="1468326" y="518663"/>
                  <a:pt x="1467394" y="517873"/>
                </a:cubicBezTo>
                <a:cubicBezTo>
                  <a:pt x="1466459" y="518663"/>
                  <a:pt x="1466459" y="519453"/>
                  <a:pt x="1465524" y="520247"/>
                </a:cubicBezTo>
                <a:cubicBezTo>
                  <a:pt x="1465524" y="520247"/>
                  <a:pt x="1464588" y="518663"/>
                  <a:pt x="1463653" y="518663"/>
                </a:cubicBezTo>
                <a:close/>
                <a:moveTo>
                  <a:pt x="1473935" y="510753"/>
                </a:moveTo>
                <a:cubicBezTo>
                  <a:pt x="1473072" y="510753"/>
                  <a:pt x="1472996" y="512094"/>
                  <a:pt x="1472256" y="512925"/>
                </a:cubicBezTo>
                <a:cubicBezTo>
                  <a:pt x="1472146" y="512932"/>
                  <a:pt x="1472067" y="512976"/>
                  <a:pt x="1472067" y="513127"/>
                </a:cubicBezTo>
                <a:lnTo>
                  <a:pt x="1470197" y="511546"/>
                </a:lnTo>
                <a:cubicBezTo>
                  <a:pt x="1469262" y="511546"/>
                  <a:pt x="1469262" y="513127"/>
                  <a:pt x="1468326" y="513127"/>
                </a:cubicBezTo>
                <a:cubicBezTo>
                  <a:pt x="1468326" y="513917"/>
                  <a:pt x="1466459" y="514708"/>
                  <a:pt x="1466459" y="514708"/>
                </a:cubicBezTo>
                <a:cubicBezTo>
                  <a:pt x="1466459" y="514708"/>
                  <a:pt x="1468326" y="516292"/>
                  <a:pt x="1469262" y="516292"/>
                </a:cubicBezTo>
                <a:lnTo>
                  <a:pt x="1470197" y="514708"/>
                </a:lnTo>
                <a:cubicBezTo>
                  <a:pt x="1471132" y="513917"/>
                  <a:pt x="1471132" y="513127"/>
                  <a:pt x="1472067" y="513127"/>
                </a:cubicBezTo>
                <a:cubicBezTo>
                  <a:pt x="1472137" y="513067"/>
                  <a:pt x="1472193" y="512995"/>
                  <a:pt x="1472256" y="512925"/>
                </a:cubicBezTo>
                <a:cubicBezTo>
                  <a:pt x="1472722" y="512897"/>
                  <a:pt x="1473935" y="513917"/>
                  <a:pt x="1473935" y="513917"/>
                </a:cubicBezTo>
                <a:lnTo>
                  <a:pt x="1475805" y="512337"/>
                </a:lnTo>
                <a:lnTo>
                  <a:pt x="1473935" y="510753"/>
                </a:lnTo>
                <a:close/>
                <a:moveTo>
                  <a:pt x="1487954" y="509172"/>
                </a:moveTo>
                <a:cubicBezTo>
                  <a:pt x="1488890" y="509172"/>
                  <a:pt x="1489825" y="508381"/>
                  <a:pt x="1489825" y="507591"/>
                </a:cubicBezTo>
                <a:cubicBezTo>
                  <a:pt x="1489825" y="507591"/>
                  <a:pt x="1487954" y="506797"/>
                  <a:pt x="1487954" y="506007"/>
                </a:cubicBezTo>
                <a:lnTo>
                  <a:pt x="1486087" y="505217"/>
                </a:lnTo>
                <a:cubicBezTo>
                  <a:pt x="1485152" y="505217"/>
                  <a:pt x="1485152" y="506797"/>
                  <a:pt x="1484216" y="506797"/>
                </a:cubicBezTo>
                <a:cubicBezTo>
                  <a:pt x="1484216" y="507591"/>
                  <a:pt x="1486087" y="507591"/>
                  <a:pt x="1486087" y="508381"/>
                </a:cubicBezTo>
                <a:cubicBezTo>
                  <a:pt x="1486087" y="508381"/>
                  <a:pt x="1485152" y="509172"/>
                  <a:pt x="1485152" y="509962"/>
                </a:cubicBezTo>
                <a:cubicBezTo>
                  <a:pt x="1485152" y="509962"/>
                  <a:pt x="1483281" y="510753"/>
                  <a:pt x="1483281" y="511546"/>
                </a:cubicBezTo>
                <a:cubicBezTo>
                  <a:pt x="1483281" y="512337"/>
                  <a:pt x="1485152" y="512337"/>
                  <a:pt x="1485152" y="513127"/>
                </a:cubicBezTo>
                <a:cubicBezTo>
                  <a:pt x="1486087" y="513127"/>
                  <a:pt x="1486087" y="511546"/>
                  <a:pt x="1487019" y="511546"/>
                </a:cubicBezTo>
                <a:cubicBezTo>
                  <a:pt x="1487019" y="510753"/>
                  <a:pt x="1488890" y="512337"/>
                  <a:pt x="1488890" y="512337"/>
                </a:cubicBezTo>
                <a:lnTo>
                  <a:pt x="1490760" y="510753"/>
                </a:lnTo>
                <a:cubicBezTo>
                  <a:pt x="1490760" y="509962"/>
                  <a:pt x="1488890" y="509962"/>
                  <a:pt x="1487954" y="509172"/>
                </a:cubicBezTo>
                <a:close/>
                <a:moveTo>
                  <a:pt x="1490760" y="521828"/>
                </a:moveTo>
                <a:cubicBezTo>
                  <a:pt x="1490760" y="521037"/>
                  <a:pt x="1491695" y="521037"/>
                  <a:pt x="1491695" y="520247"/>
                </a:cubicBezTo>
                <a:cubicBezTo>
                  <a:pt x="1491695" y="519453"/>
                  <a:pt x="1489825" y="518663"/>
                  <a:pt x="1489825" y="518663"/>
                </a:cubicBezTo>
                <a:cubicBezTo>
                  <a:pt x="1488890" y="518663"/>
                  <a:pt x="1488890" y="517873"/>
                  <a:pt x="1487954" y="517082"/>
                </a:cubicBezTo>
                <a:cubicBezTo>
                  <a:pt x="1487019" y="517873"/>
                  <a:pt x="1487019" y="518663"/>
                  <a:pt x="1486087" y="519453"/>
                </a:cubicBezTo>
                <a:cubicBezTo>
                  <a:pt x="1486087" y="519453"/>
                  <a:pt x="1485152" y="520247"/>
                  <a:pt x="1484216" y="521037"/>
                </a:cubicBezTo>
                <a:cubicBezTo>
                  <a:pt x="1485152" y="521037"/>
                  <a:pt x="1486087" y="521828"/>
                  <a:pt x="1487019" y="522618"/>
                </a:cubicBezTo>
                <a:lnTo>
                  <a:pt x="1488890" y="523409"/>
                </a:lnTo>
                <a:cubicBezTo>
                  <a:pt x="1488890" y="524199"/>
                  <a:pt x="1487019" y="524993"/>
                  <a:pt x="1487019" y="524993"/>
                </a:cubicBezTo>
                <a:cubicBezTo>
                  <a:pt x="1487954" y="525783"/>
                  <a:pt x="1488890" y="526573"/>
                  <a:pt x="1488890" y="526573"/>
                </a:cubicBezTo>
                <a:cubicBezTo>
                  <a:pt x="1489825" y="526573"/>
                  <a:pt x="1490760" y="524993"/>
                  <a:pt x="1490760" y="524993"/>
                </a:cubicBezTo>
                <a:lnTo>
                  <a:pt x="1492627" y="523409"/>
                </a:lnTo>
                <a:cubicBezTo>
                  <a:pt x="1492627" y="522618"/>
                  <a:pt x="1490760" y="522618"/>
                  <a:pt x="1490760" y="521828"/>
                </a:cubicBezTo>
                <a:close/>
                <a:moveTo>
                  <a:pt x="1518799" y="501261"/>
                </a:moveTo>
                <a:lnTo>
                  <a:pt x="1516929" y="499681"/>
                </a:lnTo>
                <a:lnTo>
                  <a:pt x="1515061" y="501261"/>
                </a:lnTo>
                <a:cubicBezTo>
                  <a:pt x="1515061" y="502052"/>
                  <a:pt x="1514126" y="502845"/>
                  <a:pt x="1514126" y="503636"/>
                </a:cubicBezTo>
                <a:cubicBezTo>
                  <a:pt x="1514126" y="503636"/>
                  <a:pt x="1515061" y="504426"/>
                  <a:pt x="1515996" y="504426"/>
                </a:cubicBezTo>
                <a:cubicBezTo>
                  <a:pt x="1515996" y="505217"/>
                  <a:pt x="1517864" y="506007"/>
                  <a:pt x="1517864" y="506007"/>
                </a:cubicBezTo>
                <a:cubicBezTo>
                  <a:pt x="1517864" y="506007"/>
                  <a:pt x="1518799" y="504426"/>
                  <a:pt x="1519734" y="504426"/>
                </a:cubicBezTo>
                <a:lnTo>
                  <a:pt x="1520670" y="502845"/>
                </a:lnTo>
                <a:cubicBezTo>
                  <a:pt x="1520670" y="502052"/>
                  <a:pt x="1519734" y="501261"/>
                  <a:pt x="1518799" y="501261"/>
                </a:cubicBezTo>
                <a:close/>
                <a:moveTo>
                  <a:pt x="1562728" y="518663"/>
                </a:moveTo>
                <a:cubicBezTo>
                  <a:pt x="1561793" y="517873"/>
                  <a:pt x="1561793" y="517082"/>
                  <a:pt x="1560861" y="517082"/>
                </a:cubicBezTo>
                <a:cubicBezTo>
                  <a:pt x="1560861" y="516292"/>
                  <a:pt x="1562728" y="515498"/>
                  <a:pt x="1562728" y="515498"/>
                </a:cubicBezTo>
                <a:lnTo>
                  <a:pt x="1559926" y="513917"/>
                </a:lnTo>
                <a:lnTo>
                  <a:pt x="1558990" y="515498"/>
                </a:lnTo>
                <a:cubicBezTo>
                  <a:pt x="1558990" y="516292"/>
                  <a:pt x="1557120" y="517082"/>
                  <a:pt x="1557120" y="517082"/>
                </a:cubicBezTo>
                <a:cubicBezTo>
                  <a:pt x="1557120" y="517873"/>
                  <a:pt x="1558990" y="518663"/>
                  <a:pt x="1558990" y="518663"/>
                </a:cubicBezTo>
                <a:cubicBezTo>
                  <a:pt x="1558990" y="519453"/>
                  <a:pt x="1558055" y="520247"/>
                  <a:pt x="1558055" y="520247"/>
                </a:cubicBezTo>
                <a:cubicBezTo>
                  <a:pt x="1557120" y="521037"/>
                  <a:pt x="1556188" y="521828"/>
                  <a:pt x="1556188" y="522618"/>
                </a:cubicBezTo>
                <a:cubicBezTo>
                  <a:pt x="1555252" y="522618"/>
                  <a:pt x="1555252" y="524199"/>
                  <a:pt x="1554317" y="524199"/>
                </a:cubicBezTo>
                <a:lnTo>
                  <a:pt x="1552447" y="522618"/>
                </a:lnTo>
                <a:cubicBezTo>
                  <a:pt x="1551514" y="522618"/>
                  <a:pt x="1551514" y="524199"/>
                  <a:pt x="1550579" y="524199"/>
                </a:cubicBezTo>
                <a:cubicBezTo>
                  <a:pt x="1550579" y="524993"/>
                  <a:pt x="1548709" y="523409"/>
                  <a:pt x="1548709" y="523409"/>
                </a:cubicBezTo>
                <a:lnTo>
                  <a:pt x="1546838" y="524993"/>
                </a:lnTo>
                <a:cubicBezTo>
                  <a:pt x="1546838" y="524993"/>
                  <a:pt x="1544971" y="526573"/>
                  <a:pt x="1545906" y="526573"/>
                </a:cubicBezTo>
                <a:cubicBezTo>
                  <a:pt x="1545906" y="527364"/>
                  <a:pt x="1547773" y="527364"/>
                  <a:pt x="1547773" y="528154"/>
                </a:cubicBezTo>
                <a:lnTo>
                  <a:pt x="1548709" y="526573"/>
                </a:lnTo>
                <a:cubicBezTo>
                  <a:pt x="1549644" y="526573"/>
                  <a:pt x="1550579" y="527364"/>
                  <a:pt x="1551514" y="527364"/>
                </a:cubicBezTo>
                <a:lnTo>
                  <a:pt x="1552447" y="525783"/>
                </a:lnTo>
                <a:cubicBezTo>
                  <a:pt x="1553382" y="525783"/>
                  <a:pt x="1554317" y="527364"/>
                  <a:pt x="1555252" y="527364"/>
                </a:cubicBezTo>
                <a:lnTo>
                  <a:pt x="1556188" y="525783"/>
                </a:lnTo>
                <a:cubicBezTo>
                  <a:pt x="1557120" y="524993"/>
                  <a:pt x="1558055" y="524199"/>
                  <a:pt x="1558055" y="523409"/>
                </a:cubicBezTo>
                <a:cubicBezTo>
                  <a:pt x="1558990" y="523409"/>
                  <a:pt x="1558990" y="522618"/>
                  <a:pt x="1559926" y="521828"/>
                </a:cubicBezTo>
                <a:lnTo>
                  <a:pt x="1560861" y="520247"/>
                </a:lnTo>
                <a:cubicBezTo>
                  <a:pt x="1561793" y="520247"/>
                  <a:pt x="1562728" y="521828"/>
                  <a:pt x="1563663" y="521828"/>
                </a:cubicBezTo>
                <a:cubicBezTo>
                  <a:pt x="1563663" y="521828"/>
                  <a:pt x="1564599" y="520247"/>
                  <a:pt x="1564599" y="519453"/>
                </a:cubicBezTo>
                <a:lnTo>
                  <a:pt x="1562728" y="518663"/>
                </a:lnTo>
                <a:close/>
                <a:moveTo>
                  <a:pt x="1581424" y="519453"/>
                </a:moveTo>
                <a:lnTo>
                  <a:pt x="1580489" y="521037"/>
                </a:lnTo>
                <a:cubicBezTo>
                  <a:pt x="1579554" y="521037"/>
                  <a:pt x="1578618" y="520247"/>
                  <a:pt x="1577683" y="519453"/>
                </a:cubicBezTo>
                <a:cubicBezTo>
                  <a:pt x="1577683" y="519453"/>
                  <a:pt x="1576748" y="518663"/>
                  <a:pt x="1575816" y="518663"/>
                </a:cubicBezTo>
                <a:cubicBezTo>
                  <a:pt x="1576748" y="517873"/>
                  <a:pt x="1576748" y="517082"/>
                  <a:pt x="1577683" y="517082"/>
                </a:cubicBezTo>
                <a:cubicBezTo>
                  <a:pt x="1577683" y="516292"/>
                  <a:pt x="1579554" y="515498"/>
                  <a:pt x="1579554" y="514708"/>
                </a:cubicBezTo>
                <a:cubicBezTo>
                  <a:pt x="1579554" y="514708"/>
                  <a:pt x="1577683" y="513917"/>
                  <a:pt x="1576748" y="513917"/>
                </a:cubicBezTo>
                <a:cubicBezTo>
                  <a:pt x="1576748" y="513917"/>
                  <a:pt x="1575816" y="514708"/>
                  <a:pt x="1575816" y="515498"/>
                </a:cubicBezTo>
                <a:cubicBezTo>
                  <a:pt x="1575816" y="515498"/>
                  <a:pt x="1573945" y="516292"/>
                  <a:pt x="1573945" y="517082"/>
                </a:cubicBezTo>
                <a:cubicBezTo>
                  <a:pt x="1573945" y="517082"/>
                  <a:pt x="1575816" y="517873"/>
                  <a:pt x="1575816" y="518663"/>
                </a:cubicBezTo>
                <a:cubicBezTo>
                  <a:pt x="1575816" y="518663"/>
                  <a:pt x="1574880" y="519453"/>
                  <a:pt x="1573945" y="520247"/>
                </a:cubicBezTo>
                <a:lnTo>
                  <a:pt x="1573010" y="521828"/>
                </a:lnTo>
                <a:cubicBezTo>
                  <a:pt x="1573010" y="522618"/>
                  <a:pt x="1574880" y="523409"/>
                  <a:pt x="1574880" y="523409"/>
                </a:cubicBezTo>
                <a:cubicBezTo>
                  <a:pt x="1575816" y="523409"/>
                  <a:pt x="1576748" y="524199"/>
                  <a:pt x="1576748" y="524993"/>
                </a:cubicBezTo>
                <a:cubicBezTo>
                  <a:pt x="1577683" y="524993"/>
                  <a:pt x="1578618" y="523409"/>
                  <a:pt x="1578618" y="522618"/>
                </a:cubicBezTo>
                <a:lnTo>
                  <a:pt x="1580489" y="524199"/>
                </a:lnTo>
                <a:cubicBezTo>
                  <a:pt x="1581424" y="524199"/>
                  <a:pt x="1581424" y="522618"/>
                  <a:pt x="1582356" y="522618"/>
                </a:cubicBezTo>
                <a:cubicBezTo>
                  <a:pt x="1582356" y="521828"/>
                  <a:pt x="1584227" y="521037"/>
                  <a:pt x="1584227" y="521037"/>
                </a:cubicBezTo>
                <a:cubicBezTo>
                  <a:pt x="1584227" y="520247"/>
                  <a:pt x="1582356" y="519453"/>
                  <a:pt x="1581424" y="519453"/>
                </a:cubicBezTo>
                <a:close/>
                <a:moveTo>
                  <a:pt x="1589835" y="524993"/>
                </a:moveTo>
                <a:lnTo>
                  <a:pt x="1588900" y="526573"/>
                </a:lnTo>
                <a:cubicBezTo>
                  <a:pt x="1587965" y="526573"/>
                  <a:pt x="1587029" y="528154"/>
                  <a:pt x="1587029" y="528154"/>
                </a:cubicBezTo>
                <a:cubicBezTo>
                  <a:pt x="1586097" y="529738"/>
                  <a:pt x="1585162" y="530529"/>
                  <a:pt x="1583291" y="532109"/>
                </a:cubicBezTo>
                <a:cubicBezTo>
                  <a:pt x="1584227" y="532109"/>
                  <a:pt x="1585162" y="532900"/>
                  <a:pt x="1586097" y="532900"/>
                </a:cubicBezTo>
                <a:lnTo>
                  <a:pt x="1587029" y="531319"/>
                </a:lnTo>
                <a:cubicBezTo>
                  <a:pt x="1587965" y="531319"/>
                  <a:pt x="1588900" y="530529"/>
                  <a:pt x="1588900" y="529738"/>
                </a:cubicBezTo>
                <a:cubicBezTo>
                  <a:pt x="1589835" y="528154"/>
                  <a:pt x="1590767" y="527364"/>
                  <a:pt x="1592638" y="525783"/>
                </a:cubicBezTo>
                <a:cubicBezTo>
                  <a:pt x="1591703" y="525783"/>
                  <a:pt x="1590767" y="524993"/>
                  <a:pt x="1589835" y="524993"/>
                </a:cubicBezTo>
                <a:close/>
                <a:moveTo>
                  <a:pt x="1602919" y="510753"/>
                </a:moveTo>
                <a:lnTo>
                  <a:pt x="1601049" y="512337"/>
                </a:lnTo>
                <a:cubicBezTo>
                  <a:pt x="1601049" y="513127"/>
                  <a:pt x="1600117" y="513917"/>
                  <a:pt x="1600117" y="513917"/>
                </a:cubicBezTo>
                <a:cubicBezTo>
                  <a:pt x="1599182" y="514708"/>
                  <a:pt x="1598246" y="515498"/>
                  <a:pt x="1598246" y="516292"/>
                </a:cubicBezTo>
                <a:lnTo>
                  <a:pt x="1600117" y="517082"/>
                </a:lnTo>
                <a:cubicBezTo>
                  <a:pt x="1600117" y="517873"/>
                  <a:pt x="1599182" y="518663"/>
                  <a:pt x="1598246" y="519453"/>
                </a:cubicBezTo>
                <a:lnTo>
                  <a:pt x="1596376" y="517873"/>
                </a:lnTo>
                <a:cubicBezTo>
                  <a:pt x="1596376" y="517873"/>
                  <a:pt x="1595444" y="519453"/>
                  <a:pt x="1594508" y="519453"/>
                </a:cubicBezTo>
                <a:cubicBezTo>
                  <a:pt x="1594508" y="520247"/>
                  <a:pt x="1593573" y="521037"/>
                  <a:pt x="1593573" y="521037"/>
                </a:cubicBezTo>
                <a:cubicBezTo>
                  <a:pt x="1594508" y="521828"/>
                  <a:pt x="1596376" y="523409"/>
                  <a:pt x="1597311" y="524199"/>
                </a:cubicBezTo>
                <a:cubicBezTo>
                  <a:pt x="1598246" y="523409"/>
                  <a:pt x="1598246" y="522618"/>
                  <a:pt x="1599182" y="521828"/>
                </a:cubicBezTo>
                <a:lnTo>
                  <a:pt x="1601049" y="523409"/>
                </a:lnTo>
                <a:lnTo>
                  <a:pt x="1602919" y="521828"/>
                </a:lnTo>
                <a:cubicBezTo>
                  <a:pt x="1602919" y="521828"/>
                  <a:pt x="1600117" y="521037"/>
                  <a:pt x="1601049" y="520247"/>
                </a:cubicBezTo>
                <a:cubicBezTo>
                  <a:pt x="1601049" y="520247"/>
                  <a:pt x="1601984" y="519453"/>
                  <a:pt x="1601984" y="518663"/>
                </a:cubicBezTo>
                <a:cubicBezTo>
                  <a:pt x="1601984" y="518663"/>
                  <a:pt x="1600117" y="517873"/>
                  <a:pt x="1600117" y="517082"/>
                </a:cubicBezTo>
                <a:cubicBezTo>
                  <a:pt x="1600117" y="517082"/>
                  <a:pt x="1601049" y="516292"/>
                  <a:pt x="1601984" y="515498"/>
                </a:cubicBezTo>
                <a:lnTo>
                  <a:pt x="1602919" y="513917"/>
                </a:lnTo>
                <a:cubicBezTo>
                  <a:pt x="1603855" y="513127"/>
                  <a:pt x="1604790" y="512337"/>
                  <a:pt x="1604790" y="512337"/>
                </a:cubicBezTo>
                <a:cubicBezTo>
                  <a:pt x="1603855" y="511546"/>
                  <a:pt x="1603855" y="510753"/>
                  <a:pt x="1602919" y="510753"/>
                </a:cubicBezTo>
                <a:close/>
                <a:moveTo>
                  <a:pt x="1611334" y="519453"/>
                </a:moveTo>
                <a:cubicBezTo>
                  <a:pt x="1611334" y="518663"/>
                  <a:pt x="1609463" y="517873"/>
                  <a:pt x="1609463" y="517873"/>
                </a:cubicBezTo>
                <a:cubicBezTo>
                  <a:pt x="1608528" y="517873"/>
                  <a:pt x="1608528" y="519453"/>
                  <a:pt x="1607593" y="519453"/>
                </a:cubicBezTo>
                <a:cubicBezTo>
                  <a:pt x="1608528" y="520247"/>
                  <a:pt x="1610398" y="520247"/>
                  <a:pt x="1610398" y="521037"/>
                </a:cubicBezTo>
                <a:lnTo>
                  <a:pt x="1608528" y="522618"/>
                </a:lnTo>
                <a:lnTo>
                  <a:pt x="1610398" y="524199"/>
                </a:lnTo>
                <a:cubicBezTo>
                  <a:pt x="1611334" y="524199"/>
                  <a:pt x="1611334" y="522618"/>
                  <a:pt x="1612266" y="522618"/>
                </a:cubicBezTo>
                <a:cubicBezTo>
                  <a:pt x="1612266" y="521828"/>
                  <a:pt x="1614136" y="521037"/>
                  <a:pt x="1614136" y="520247"/>
                </a:cubicBezTo>
                <a:cubicBezTo>
                  <a:pt x="1614136" y="520247"/>
                  <a:pt x="1612266" y="519453"/>
                  <a:pt x="1611334" y="519453"/>
                </a:cubicBezTo>
                <a:close/>
                <a:moveTo>
                  <a:pt x="1623483" y="509962"/>
                </a:moveTo>
                <a:cubicBezTo>
                  <a:pt x="1622547" y="509962"/>
                  <a:pt x="1621612" y="508381"/>
                  <a:pt x="1621612" y="508381"/>
                </a:cubicBezTo>
                <a:cubicBezTo>
                  <a:pt x="1620677" y="508381"/>
                  <a:pt x="1620677" y="509962"/>
                  <a:pt x="1619745" y="509962"/>
                </a:cubicBezTo>
                <a:cubicBezTo>
                  <a:pt x="1618810" y="510753"/>
                  <a:pt x="1618810" y="511546"/>
                  <a:pt x="1617874" y="512337"/>
                </a:cubicBezTo>
                <a:cubicBezTo>
                  <a:pt x="1617874" y="512337"/>
                  <a:pt x="1616939" y="510753"/>
                  <a:pt x="1616007" y="510753"/>
                </a:cubicBezTo>
                <a:cubicBezTo>
                  <a:pt x="1615072" y="510753"/>
                  <a:pt x="1615072" y="512337"/>
                  <a:pt x="1614136" y="512337"/>
                </a:cubicBezTo>
                <a:cubicBezTo>
                  <a:pt x="1614136" y="513127"/>
                  <a:pt x="1612266" y="513917"/>
                  <a:pt x="1613201" y="513917"/>
                </a:cubicBezTo>
                <a:cubicBezTo>
                  <a:pt x="1613201" y="514708"/>
                  <a:pt x="1615072" y="515498"/>
                  <a:pt x="1615072" y="515498"/>
                </a:cubicBezTo>
                <a:lnTo>
                  <a:pt x="1616007" y="513917"/>
                </a:lnTo>
                <a:cubicBezTo>
                  <a:pt x="1616939" y="513917"/>
                  <a:pt x="1617874" y="515498"/>
                  <a:pt x="1618810" y="515498"/>
                </a:cubicBezTo>
                <a:cubicBezTo>
                  <a:pt x="1618810" y="515498"/>
                  <a:pt x="1619745" y="513917"/>
                  <a:pt x="1619745" y="513127"/>
                </a:cubicBezTo>
                <a:cubicBezTo>
                  <a:pt x="1620677" y="513127"/>
                  <a:pt x="1620677" y="511546"/>
                  <a:pt x="1621612" y="511546"/>
                </a:cubicBezTo>
                <a:cubicBezTo>
                  <a:pt x="1622547" y="511546"/>
                  <a:pt x="1623483" y="513127"/>
                  <a:pt x="1623483" y="513127"/>
                </a:cubicBezTo>
                <a:cubicBezTo>
                  <a:pt x="1624418" y="513127"/>
                  <a:pt x="1624418" y="511546"/>
                  <a:pt x="1625353" y="511546"/>
                </a:cubicBezTo>
                <a:cubicBezTo>
                  <a:pt x="1624418" y="510753"/>
                  <a:pt x="1624418" y="509962"/>
                  <a:pt x="1623483" y="509962"/>
                </a:cubicBezTo>
                <a:close/>
                <a:moveTo>
                  <a:pt x="1641240" y="518663"/>
                </a:moveTo>
                <a:cubicBezTo>
                  <a:pt x="1640308" y="520247"/>
                  <a:pt x="1639373" y="521037"/>
                  <a:pt x="1638437" y="522618"/>
                </a:cubicBezTo>
                <a:cubicBezTo>
                  <a:pt x="1637502" y="523409"/>
                  <a:pt x="1637502" y="523409"/>
                  <a:pt x="1636567" y="524199"/>
                </a:cubicBezTo>
                <a:cubicBezTo>
                  <a:pt x="1638437" y="524993"/>
                  <a:pt x="1639373" y="525783"/>
                  <a:pt x="1641240" y="526573"/>
                </a:cubicBezTo>
                <a:cubicBezTo>
                  <a:pt x="1641240" y="526573"/>
                  <a:pt x="1642175" y="525783"/>
                  <a:pt x="1642175" y="524993"/>
                </a:cubicBezTo>
                <a:cubicBezTo>
                  <a:pt x="1643111" y="524993"/>
                  <a:pt x="1640308" y="524199"/>
                  <a:pt x="1640308" y="524199"/>
                </a:cubicBezTo>
                <a:cubicBezTo>
                  <a:pt x="1640308" y="523409"/>
                  <a:pt x="1642175" y="522618"/>
                  <a:pt x="1642175" y="521828"/>
                </a:cubicBezTo>
                <a:cubicBezTo>
                  <a:pt x="1642175" y="521828"/>
                  <a:pt x="1644046" y="521037"/>
                  <a:pt x="1644046" y="520247"/>
                </a:cubicBezTo>
                <a:cubicBezTo>
                  <a:pt x="1644046" y="519453"/>
                  <a:pt x="1642175" y="519453"/>
                  <a:pt x="1641240" y="518663"/>
                </a:cubicBezTo>
                <a:close/>
                <a:moveTo>
                  <a:pt x="1661803" y="517873"/>
                </a:moveTo>
                <a:cubicBezTo>
                  <a:pt x="1661803" y="517873"/>
                  <a:pt x="1663674" y="517082"/>
                  <a:pt x="1663674" y="516292"/>
                </a:cubicBezTo>
                <a:cubicBezTo>
                  <a:pt x="1662739" y="516292"/>
                  <a:pt x="1661803" y="514708"/>
                  <a:pt x="1661803" y="514708"/>
                </a:cubicBezTo>
                <a:cubicBezTo>
                  <a:pt x="1660868" y="515498"/>
                  <a:pt x="1660868" y="516292"/>
                  <a:pt x="1659936" y="517082"/>
                </a:cubicBezTo>
                <a:cubicBezTo>
                  <a:pt x="1659936" y="517082"/>
                  <a:pt x="1658066" y="517873"/>
                  <a:pt x="1658066" y="518663"/>
                </a:cubicBezTo>
                <a:cubicBezTo>
                  <a:pt x="1658066" y="518663"/>
                  <a:pt x="1659936" y="519453"/>
                  <a:pt x="1660868" y="520247"/>
                </a:cubicBezTo>
                <a:cubicBezTo>
                  <a:pt x="1660868" y="520247"/>
                  <a:pt x="1659001" y="521037"/>
                  <a:pt x="1659001" y="521828"/>
                </a:cubicBezTo>
                <a:lnTo>
                  <a:pt x="1660868" y="523409"/>
                </a:lnTo>
                <a:cubicBezTo>
                  <a:pt x="1661803" y="522618"/>
                  <a:pt x="1662739" y="521828"/>
                  <a:pt x="1662739" y="521037"/>
                </a:cubicBezTo>
                <a:cubicBezTo>
                  <a:pt x="1662739" y="521037"/>
                  <a:pt x="1663674" y="520247"/>
                  <a:pt x="1664609" y="519453"/>
                </a:cubicBezTo>
                <a:cubicBezTo>
                  <a:pt x="1663674" y="518663"/>
                  <a:pt x="1661803" y="518663"/>
                  <a:pt x="1661803" y="517873"/>
                </a:cubicBezTo>
                <a:close/>
                <a:moveTo>
                  <a:pt x="1703865" y="519453"/>
                </a:moveTo>
                <a:cubicBezTo>
                  <a:pt x="1702930" y="519453"/>
                  <a:pt x="1701995" y="518663"/>
                  <a:pt x="1701059" y="518663"/>
                </a:cubicBezTo>
                <a:lnTo>
                  <a:pt x="1700127" y="520247"/>
                </a:lnTo>
                <a:cubicBezTo>
                  <a:pt x="1699192" y="520247"/>
                  <a:pt x="1699192" y="521828"/>
                  <a:pt x="1698257" y="521828"/>
                </a:cubicBezTo>
                <a:cubicBezTo>
                  <a:pt x="1698257" y="521828"/>
                  <a:pt x="1696386" y="520247"/>
                  <a:pt x="1696386" y="521037"/>
                </a:cubicBezTo>
                <a:cubicBezTo>
                  <a:pt x="1695451" y="521037"/>
                  <a:pt x="1694519" y="521828"/>
                  <a:pt x="1694519" y="522618"/>
                </a:cubicBezTo>
                <a:lnTo>
                  <a:pt x="1692648" y="524199"/>
                </a:lnTo>
                <a:cubicBezTo>
                  <a:pt x="1692648" y="524993"/>
                  <a:pt x="1694519" y="524993"/>
                  <a:pt x="1695451" y="525783"/>
                </a:cubicBezTo>
                <a:cubicBezTo>
                  <a:pt x="1695451" y="524993"/>
                  <a:pt x="1696386" y="524199"/>
                  <a:pt x="1696386" y="523409"/>
                </a:cubicBezTo>
                <a:cubicBezTo>
                  <a:pt x="1697321" y="523409"/>
                  <a:pt x="1698257" y="524993"/>
                  <a:pt x="1699192" y="524993"/>
                </a:cubicBezTo>
                <a:lnTo>
                  <a:pt x="1701059" y="526573"/>
                </a:lnTo>
                <a:lnTo>
                  <a:pt x="1701995" y="524993"/>
                </a:lnTo>
                <a:cubicBezTo>
                  <a:pt x="1702930" y="524199"/>
                  <a:pt x="1703865" y="523409"/>
                  <a:pt x="1703865" y="522618"/>
                </a:cubicBezTo>
                <a:cubicBezTo>
                  <a:pt x="1704800" y="522618"/>
                  <a:pt x="1704800" y="521828"/>
                  <a:pt x="1705733" y="521037"/>
                </a:cubicBezTo>
                <a:cubicBezTo>
                  <a:pt x="1704800" y="521037"/>
                  <a:pt x="1703865" y="520247"/>
                  <a:pt x="1703865" y="519453"/>
                </a:cubicBezTo>
                <a:close/>
                <a:moveTo>
                  <a:pt x="1726296" y="520247"/>
                </a:moveTo>
                <a:cubicBezTo>
                  <a:pt x="1725361" y="521037"/>
                  <a:pt x="1725361" y="521828"/>
                  <a:pt x="1724428" y="521828"/>
                </a:cubicBezTo>
                <a:cubicBezTo>
                  <a:pt x="1723493" y="523409"/>
                  <a:pt x="1722558" y="524199"/>
                  <a:pt x="1721623" y="525783"/>
                </a:cubicBezTo>
                <a:cubicBezTo>
                  <a:pt x="1721623" y="525783"/>
                  <a:pt x="1722558" y="527364"/>
                  <a:pt x="1723493" y="527364"/>
                </a:cubicBezTo>
                <a:cubicBezTo>
                  <a:pt x="1723493" y="527364"/>
                  <a:pt x="1724428" y="525783"/>
                  <a:pt x="1725361" y="524993"/>
                </a:cubicBezTo>
                <a:cubicBezTo>
                  <a:pt x="1725361" y="524993"/>
                  <a:pt x="1726296" y="524199"/>
                  <a:pt x="1726296" y="523409"/>
                </a:cubicBezTo>
                <a:cubicBezTo>
                  <a:pt x="1727231" y="523409"/>
                  <a:pt x="1728166" y="521828"/>
                  <a:pt x="1728166" y="521828"/>
                </a:cubicBezTo>
                <a:cubicBezTo>
                  <a:pt x="1728166" y="521037"/>
                  <a:pt x="1726296" y="521037"/>
                  <a:pt x="1726296" y="520247"/>
                </a:cubicBezTo>
                <a:close/>
                <a:moveTo>
                  <a:pt x="1739383" y="520247"/>
                </a:moveTo>
                <a:cubicBezTo>
                  <a:pt x="1738448" y="521037"/>
                  <a:pt x="1738448" y="521828"/>
                  <a:pt x="1737513" y="522618"/>
                </a:cubicBezTo>
                <a:cubicBezTo>
                  <a:pt x="1737513" y="522618"/>
                  <a:pt x="1736577" y="524199"/>
                  <a:pt x="1735642" y="524199"/>
                </a:cubicBezTo>
                <a:lnTo>
                  <a:pt x="1733775" y="522618"/>
                </a:lnTo>
                <a:lnTo>
                  <a:pt x="1731904" y="521037"/>
                </a:lnTo>
                <a:cubicBezTo>
                  <a:pt x="1731904" y="521037"/>
                  <a:pt x="1730037" y="522618"/>
                  <a:pt x="1730037" y="523409"/>
                </a:cubicBezTo>
                <a:cubicBezTo>
                  <a:pt x="1730037" y="523409"/>
                  <a:pt x="1731904" y="524199"/>
                  <a:pt x="1732840" y="524199"/>
                </a:cubicBezTo>
                <a:cubicBezTo>
                  <a:pt x="1732840" y="524993"/>
                  <a:pt x="1730969" y="525783"/>
                  <a:pt x="1730969" y="526573"/>
                </a:cubicBezTo>
                <a:cubicBezTo>
                  <a:pt x="1730969" y="526573"/>
                  <a:pt x="1731904" y="527364"/>
                  <a:pt x="1732840" y="527364"/>
                </a:cubicBezTo>
                <a:cubicBezTo>
                  <a:pt x="1733775" y="527364"/>
                  <a:pt x="1733775" y="525783"/>
                  <a:pt x="1734707" y="525783"/>
                </a:cubicBezTo>
                <a:cubicBezTo>
                  <a:pt x="1734707" y="525783"/>
                  <a:pt x="1735642" y="527364"/>
                  <a:pt x="1736577" y="527364"/>
                </a:cubicBezTo>
                <a:cubicBezTo>
                  <a:pt x="1736577" y="527364"/>
                  <a:pt x="1737513" y="525783"/>
                  <a:pt x="1738448" y="525783"/>
                </a:cubicBezTo>
                <a:cubicBezTo>
                  <a:pt x="1738448" y="524993"/>
                  <a:pt x="1739383" y="524199"/>
                  <a:pt x="1739383" y="523409"/>
                </a:cubicBezTo>
                <a:cubicBezTo>
                  <a:pt x="1740315" y="523409"/>
                  <a:pt x="1741251" y="522618"/>
                  <a:pt x="1741251" y="521828"/>
                </a:cubicBezTo>
                <a:cubicBezTo>
                  <a:pt x="1741251" y="521037"/>
                  <a:pt x="1739383" y="521037"/>
                  <a:pt x="1739383" y="520247"/>
                </a:cubicBezTo>
                <a:close/>
                <a:moveTo>
                  <a:pt x="1781442" y="506007"/>
                </a:moveTo>
                <a:lnTo>
                  <a:pt x="1780506" y="507591"/>
                </a:lnTo>
                <a:cubicBezTo>
                  <a:pt x="1779571" y="508381"/>
                  <a:pt x="1779571" y="509172"/>
                  <a:pt x="1778639" y="509962"/>
                </a:cubicBezTo>
                <a:cubicBezTo>
                  <a:pt x="1777704" y="510753"/>
                  <a:pt x="1776769" y="512337"/>
                  <a:pt x="1775833" y="513127"/>
                </a:cubicBezTo>
                <a:cubicBezTo>
                  <a:pt x="1775833" y="513127"/>
                  <a:pt x="1776769" y="514708"/>
                  <a:pt x="1777704" y="514708"/>
                </a:cubicBezTo>
                <a:cubicBezTo>
                  <a:pt x="1777704" y="514708"/>
                  <a:pt x="1778639" y="513127"/>
                  <a:pt x="1779571" y="513127"/>
                </a:cubicBezTo>
                <a:cubicBezTo>
                  <a:pt x="1779571" y="512337"/>
                  <a:pt x="1780506" y="511546"/>
                  <a:pt x="1780506" y="510753"/>
                </a:cubicBezTo>
                <a:cubicBezTo>
                  <a:pt x="1781442" y="509962"/>
                  <a:pt x="1783312" y="508381"/>
                  <a:pt x="1784248" y="507591"/>
                </a:cubicBezTo>
                <a:cubicBezTo>
                  <a:pt x="1783312" y="507591"/>
                  <a:pt x="1782377" y="506007"/>
                  <a:pt x="1781442" y="506007"/>
                </a:cubicBezTo>
                <a:close/>
                <a:moveTo>
                  <a:pt x="1820698" y="514708"/>
                </a:moveTo>
                <a:cubicBezTo>
                  <a:pt x="1820698" y="513917"/>
                  <a:pt x="1818830" y="513127"/>
                  <a:pt x="1818830" y="513127"/>
                </a:cubicBezTo>
                <a:cubicBezTo>
                  <a:pt x="1817895" y="513127"/>
                  <a:pt x="1816960" y="514708"/>
                  <a:pt x="1816960" y="514708"/>
                </a:cubicBezTo>
                <a:cubicBezTo>
                  <a:pt x="1816025" y="515498"/>
                  <a:pt x="1816025" y="516292"/>
                  <a:pt x="1815089" y="516292"/>
                </a:cubicBezTo>
                <a:cubicBezTo>
                  <a:pt x="1816025" y="517082"/>
                  <a:pt x="1816960" y="517082"/>
                  <a:pt x="1817895" y="517873"/>
                </a:cubicBezTo>
                <a:lnTo>
                  <a:pt x="1816025" y="519453"/>
                </a:lnTo>
                <a:cubicBezTo>
                  <a:pt x="1816025" y="520247"/>
                  <a:pt x="1817895" y="521037"/>
                  <a:pt x="1817895" y="521037"/>
                </a:cubicBezTo>
                <a:lnTo>
                  <a:pt x="1819762" y="519453"/>
                </a:lnTo>
                <a:cubicBezTo>
                  <a:pt x="1819762" y="518663"/>
                  <a:pt x="1817895" y="518663"/>
                  <a:pt x="1817895" y="517873"/>
                </a:cubicBezTo>
                <a:lnTo>
                  <a:pt x="1818830" y="516292"/>
                </a:lnTo>
                <a:cubicBezTo>
                  <a:pt x="1819762" y="516292"/>
                  <a:pt x="1820698" y="517873"/>
                  <a:pt x="1820698" y="517873"/>
                </a:cubicBezTo>
                <a:cubicBezTo>
                  <a:pt x="1821633" y="517873"/>
                  <a:pt x="1822568" y="516292"/>
                  <a:pt x="1822568" y="515498"/>
                </a:cubicBezTo>
                <a:lnTo>
                  <a:pt x="1820698" y="514708"/>
                </a:lnTo>
                <a:close/>
                <a:moveTo>
                  <a:pt x="1847805" y="517873"/>
                </a:moveTo>
                <a:cubicBezTo>
                  <a:pt x="1846870" y="517873"/>
                  <a:pt x="1846870" y="519453"/>
                  <a:pt x="1845934" y="519453"/>
                </a:cubicBezTo>
                <a:cubicBezTo>
                  <a:pt x="1844999" y="519453"/>
                  <a:pt x="1844067" y="517873"/>
                  <a:pt x="1844067" y="517873"/>
                </a:cubicBezTo>
                <a:cubicBezTo>
                  <a:pt x="1843132" y="517873"/>
                  <a:pt x="1842196" y="519453"/>
                  <a:pt x="1842196" y="520247"/>
                </a:cubicBezTo>
                <a:lnTo>
                  <a:pt x="1844067" y="521037"/>
                </a:lnTo>
                <a:cubicBezTo>
                  <a:pt x="1844067" y="521828"/>
                  <a:pt x="1843132" y="522618"/>
                  <a:pt x="1842196" y="523409"/>
                </a:cubicBezTo>
                <a:cubicBezTo>
                  <a:pt x="1843132" y="523409"/>
                  <a:pt x="1844067" y="524199"/>
                  <a:pt x="1844999" y="524199"/>
                </a:cubicBezTo>
                <a:lnTo>
                  <a:pt x="1845934" y="522618"/>
                </a:lnTo>
                <a:cubicBezTo>
                  <a:pt x="1846870" y="521828"/>
                  <a:pt x="1847805" y="521828"/>
                  <a:pt x="1847805" y="521037"/>
                </a:cubicBezTo>
                <a:cubicBezTo>
                  <a:pt x="1847805" y="520247"/>
                  <a:pt x="1849672" y="519453"/>
                  <a:pt x="1849672" y="519453"/>
                </a:cubicBezTo>
                <a:cubicBezTo>
                  <a:pt x="1849672" y="518663"/>
                  <a:pt x="1847805" y="517873"/>
                  <a:pt x="1847805" y="517873"/>
                </a:cubicBezTo>
                <a:close/>
                <a:moveTo>
                  <a:pt x="1861824" y="513127"/>
                </a:moveTo>
                <a:cubicBezTo>
                  <a:pt x="1860889" y="513127"/>
                  <a:pt x="1860889" y="514708"/>
                  <a:pt x="1859954" y="514708"/>
                </a:cubicBezTo>
                <a:lnTo>
                  <a:pt x="1858086" y="513127"/>
                </a:lnTo>
                <a:cubicBezTo>
                  <a:pt x="1858086" y="513917"/>
                  <a:pt x="1856216" y="514708"/>
                  <a:pt x="1856216" y="515498"/>
                </a:cubicBezTo>
                <a:lnTo>
                  <a:pt x="1858086" y="516292"/>
                </a:lnTo>
                <a:cubicBezTo>
                  <a:pt x="1859018" y="516292"/>
                  <a:pt x="1859954" y="517873"/>
                  <a:pt x="1860889" y="517873"/>
                </a:cubicBezTo>
                <a:lnTo>
                  <a:pt x="1861824" y="516292"/>
                </a:lnTo>
                <a:cubicBezTo>
                  <a:pt x="1862759" y="515498"/>
                  <a:pt x="1863695" y="514708"/>
                  <a:pt x="1863695" y="513917"/>
                </a:cubicBezTo>
                <a:lnTo>
                  <a:pt x="1861824" y="513127"/>
                </a:lnTo>
                <a:close/>
                <a:moveTo>
                  <a:pt x="1879582" y="518663"/>
                </a:moveTo>
                <a:cubicBezTo>
                  <a:pt x="1878647" y="519453"/>
                  <a:pt x="1878647" y="520247"/>
                  <a:pt x="1877714" y="520247"/>
                </a:cubicBezTo>
                <a:cubicBezTo>
                  <a:pt x="1877714" y="521037"/>
                  <a:pt x="1875844" y="519453"/>
                  <a:pt x="1875844" y="519453"/>
                </a:cubicBezTo>
                <a:lnTo>
                  <a:pt x="1873976" y="521037"/>
                </a:lnTo>
                <a:lnTo>
                  <a:pt x="1875844" y="522618"/>
                </a:lnTo>
                <a:cubicBezTo>
                  <a:pt x="1876779" y="522618"/>
                  <a:pt x="1878647" y="523409"/>
                  <a:pt x="1878647" y="523409"/>
                </a:cubicBezTo>
                <a:cubicBezTo>
                  <a:pt x="1878647" y="524199"/>
                  <a:pt x="1876779" y="524993"/>
                  <a:pt x="1876779" y="525783"/>
                </a:cubicBezTo>
                <a:cubicBezTo>
                  <a:pt x="1876779" y="525783"/>
                  <a:pt x="1875844" y="526573"/>
                  <a:pt x="1874909" y="527364"/>
                </a:cubicBezTo>
                <a:cubicBezTo>
                  <a:pt x="1874909" y="527364"/>
                  <a:pt x="1873041" y="528948"/>
                  <a:pt x="1873976" y="528948"/>
                </a:cubicBezTo>
                <a:cubicBezTo>
                  <a:pt x="1873976" y="529738"/>
                  <a:pt x="1874909" y="529738"/>
                  <a:pt x="1875844" y="530529"/>
                </a:cubicBezTo>
                <a:lnTo>
                  <a:pt x="1876779" y="528948"/>
                </a:lnTo>
                <a:cubicBezTo>
                  <a:pt x="1877714" y="528154"/>
                  <a:pt x="1878647" y="529738"/>
                  <a:pt x="1879582" y="529738"/>
                </a:cubicBezTo>
                <a:cubicBezTo>
                  <a:pt x="1879582" y="529738"/>
                  <a:pt x="1880517" y="528948"/>
                  <a:pt x="1880517" y="528154"/>
                </a:cubicBezTo>
                <a:cubicBezTo>
                  <a:pt x="1880517" y="528154"/>
                  <a:pt x="1878647" y="527364"/>
                  <a:pt x="1878647" y="526573"/>
                </a:cubicBezTo>
                <a:cubicBezTo>
                  <a:pt x="1878647" y="526573"/>
                  <a:pt x="1880517" y="525783"/>
                  <a:pt x="1880517" y="524993"/>
                </a:cubicBezTo>
                <a:cubicBezTo>
                  <a:pt x="1880517" y="524993"/>
                  <a:pt x="1878647" y="524199"/>
                  <a:pt x="1878647" y="523409"/>
                </a:cubicBezTo>
                <a:cubicBezTo>
                  <a:pt x="1878647" y="523409"/>
                  <a:pt x="1879582" y="522618"/>
                  <a:pt x="1879582" y="521828"/>
                </a:cubicBezTo>
                <a:cubicBezTo>
                  <a:pt x="1879582" y="521828"/>
                  <a:pt x="1881452" y="521037"/>
                  <a:pt x="1881452" y="520247"/>
                </a:cubicBezTo>
                <a:cubicBezTo>
                  <a:pt x="1881452" y="519453"/>
                  <a:pt x="1879582" y="519453"/>
                  <a:pt x="1879582" y="518663"/>
                </a:cubicBezTo>
                <a:close/>
                <a:moveTo>
                  <a:pt x="1908556" y="501261"/>
                </a:moveTo>
                <a:cubicBezTo>
                  <a:pt x="1907624" y="502052"/>
                  <a:pt x="1907624" y="502845"/>
                  <a:pt x="1906689" y="502845"/>
                </a:cubicBezTo>
                <a:cubicBezTo>
                  <a:pt x="1905753" y="502845"/>
                  <a:pt x="1905753" y="502052"/>
                  <a:pt x="1904818" y="502052"/>
                </a:cubicBezTo>
                <a:cubicBezTo>
                  <a:pt x="1903886" y="501261"/>
                  <a:pt x="1902951" y="500471"/>
                  <a:pt x="1902951" y="500471"/>
                </a:cubicBezTo>
                <a:cubicBezTo>
                  <a:pt x="1902015" y="500471"/>
                  <a:pt x="1901080" y="502052"/>
                  <a:pt x="1901080" y="502052"/>
                </a:cubicBezTo>
                <a:cubicBezTo>
                  <a:pt x="1900145" y="502845"/>
                  <a:pt x="1900145" y="503636"/>
                  <a:pt x="1899210" y="503636"/>
                </a:cubicBezTo>
                <a:cubicBezTo>
                  <a:pt x="1899210" y="504426"/>
                  <a:pt x="1898277" y="505217"/>
                  <a:pt x="1898277" y="506007"/>
                </a:cubicBezTo>
                <a:lnTo>
                  <a:pt x="1900145" y="506797"/>
                </a:lnTo>
                <a:cubicBezTo>
                  <a:pt x="1900145" y="506797"/>
                  <a:pt x="1901080" y="505217"/>
                  <a:pt x="1902015" y="505217"/>
                </a:cubicBezTo>
                <a:cubicBezTo>
                  <a:pt x="1902015" y="505217"/>
                  <a:pt x="1902951" y="506797"/>
                  <a:pt x="1903886" y="506797"/>
                </a:cubicBezTo>
                <a:cubicBezTo>
                  <a:pt x="1903886" y="506797"/>
                  <a:pt x="1904818" y="508381"/>
                  <a:pt x="1905753" y="507591"/>
                </a:cubicBezTo>
                <a:cubicBezTo>
                  <a:pt x="1906689" y="507591"/>
                  <a:pt x="1906689" y="506797"/>
                  <a:pt x="1907624" y="506007"/>
                </a:cubicBezTo>
                <a:cubicBezTo>
                  <a:pt x="1907624" y="506007"/>
                  <a:pt x="1908556" y="505217"/>
                  <a:pt x="1908556" y="504426"/>
                </a:cubicBezTo>
                <a:cubicBezTo>
                  <a:pt x="1909491" y="504426"/>
                  <a:pt x="1910427" y="502845"/>
                  <a:pt x="1910427" y="502845"/>
                </a:cubicBezTo>
                <a:cubicBezTo>
                  <a:pt x="1910427" y="502052"/>
                  <a:pt x="1908556" y="502052"/>
                  <a:pt x="1908556" y="501261"/>
                </a:cubicBezTo>
                <a:close/>
                <a:moveTo>
                  <a:pt x="1932860" y="503636"/>
                </a:moveTo>
                <a:cubicBezTo>
                  <a:pt x="1932860" y="502845"/>
                  <a:pt x="1931925" y="502052"/>
                  <a:pt x="1930990" y="502052"/>
                </a:cubicBezTo>
                <a:cubicBezTo>
                  <a:pt x="1930054" y="502845"/>
                  <a:pt x="1929119" y="504426"/>
                  <a:pt x="1928187" y="505217"/>
                </a:cubicBezTo>
                <a:cubicBezTo>
                  <a:pt x="1927252" y="506007"/>
                  <a:pt x="1926317" y="506797"/>
                  <a:pt x="1926317" y="507591"/>
                </a:cubicBezTo>
                <a:lnTo>
                  <a:pt x="1928187" y="508381"/>
                </a:lnTo>
                <a:lnTo>
                  <a:pt x="1930054" y="509962"/>
                </a:lnTo>
                <a:cubicBezTo>
                  <a:pt x="1930990" y="509962"/>
                  <a:pt x="1931925" y="508381"/>
                  <a:pt x="1931925" y="508381"/>
                </a:cubicBezTo>
                <a:cubicBezTo>
                  <a:pt x="1932860" y="507591"/>
                  <a:pt x="1932860" y="506797"/>
                  <a:pt x="1933792" y="506007"/>
                </a:cubicBezTo>
                <a:cubicBezTo>
                  <a:pt x="1933792" y="506007"/>
                  <a:pt x="1935663" y="505217"/>
                  <a:pt x="1935663" y="504426"/>
                </a:cubicBezTo>
                <a:cubicBezTo>
                  <a:pt x="1935663" y="504426"/>
                  <a:pt x="1933792" y="503636"/>
                  <a:pt x="1932860" y="503636"/>
                </a:cubicBezTo>
                <a:close/>
                <a:moveTo>
                  <a:pt x="1941271" y="508381"/>
                </a:moveTo>
                <a:cubicBezTo>
                  <a:pt x="1940336" y="509962"/>
                  <a:pt x="1939401" y="510753"/>
                  <a:pt x="1938466" y="512337"/>
                </a:cubicBezTo>
                <a:cubicBezTo>
                  <a:pt x="1937533" y="513127"/>
                  <a:pt x="1937533" y="513127"/>
                  <a:pt x="1936598" y="513917"/>
                </a:cubicBezTo>
                <a:cubicBezTo>
                  <a:pt x="1935663" y="515498"/>
                  <a:pt x="1934728" y="516292"/>
                  <a:pt x="1933792" y="517082"/>
                </a:cubicBezTo>
                <a:cubicBezTo>
                  <a:pt x="1934728" y="518663"/>
                  <a:pt x="1936598" y="519453"/>
                  <a:pt x="1937533" y="520247"/>
                </a:cubicBezTo>
                <a:cubicBezTo>
                  <a:pt x="1938466" y="519453"/>
                  <a:pt x="1938466" y="518663"/>
                  <a:pt x="1939401" y="518663"/>
                </a:cubicBezTo>
                <a:cubicBezTo>
                  <a:pt x="1940336" y="517082"/>
                  <a:pt x="1941271" y="516292"/>
                  <a:pt x="1942207" y="514708"/>
                </a:cubicBezTo>
                <a:cubicBezTo>
                  <a:pt x="1943139" y="513917"/>
                  <a:pt x="1945009" y="512337"/>
                  <a:pt x="1945945" y="511546"/>
                </a:cubicBezTo>
                <a:cubicBezTo>
                  <a:pt x="1944074" y="510753"/>
                  <a:pt x="1943139" y="509172"/>
                  <a:pt x="1941271" y="508381"/>
                </a:cubicBezTo>
                <a:close/>
                <a:moveTo>
                  <a:pt x="1964637" y="512337"/>
                </a:moveTo>
                <a:cubicBezTo>
                  <a:pt x="1963702" y="513127"/>
                  <a:pt x="1963702" y="513917"/>
                  <a:pt x="1962770" y="513917"/>
                </a:cubicBezTo>
                <a:cubicBezTo>
                  <a:pt x="1962770" y="514708"/>
                  <a:pt x="1961835" y="515498"/>
                  <a:pt x="1960899" y="515498"/>
                </a:cubicBezTo>
                <a:cubicBezTo>
                  <a:pt x="1960899" y="516292"/>
                  <a:pt x="1959964" y="514708"/>
                  <a:pt x="1959029" y="514708"/>
                </a:cubicBezTo>
                <a:lnTo>
                  <a:pt x="1958097" y="516292"/>
                </a:lnTo>
                <a:cubicBezTo>
                  <a:pt x="1957162" y="516292"/>
                  <a:pt x="1956226" y="515498"/>
                  <a:pt x="1955291" y="514708"/>
                </a:cubicBezTo>
                <a:lnTo>
                  <a:pt x="1953420" y="513917"/>
                </a:lnTo>
                <a:cubicBezTo>
                  <a:pt x="1952488" y="513917"/>
                  <a:pt x="1952488" y="515498"/>
                  <a:pt x="1951553" y="515498"/>
                </a:cubicBezTo>
                <a:cubicBezTo>
                  <a:pt x="1952488" y="515498"/>
                  <a:pt x="1953420" y="516292"/>
                  <a:pt x="1954356" y="517082"/>
                </a:cubicBezTo>
                <a:cubicBezTo>
                  <a:pt x="1954356" y="517082"/>
                  <a:pt x="1955291" y="517873"/>
                  <a:pt x="1956226" y="517873"/>
                </a:cubicBezTo>
                <a:cubicBezTo>
                  <a:pt x="1956226" y="518663"/>
                  <a:pt x="1957162" y="519453"/>
                  <a:pt x="1958097" y="519453"/>
                </a:cubicBezTo>
                <a:cubicBezTo>
                  <a:pt x="1958097" y="519453"/>
                  <a:pt x="1959029" y="517873"/>
                  <a:pt x="1959964" y="517873"/>
                </a:cubicBezTo>
                <a:cubicBezTo>
                  <a:pt x="1959964" y="517873"/>
                  <a:pt x="1961835" y="519453"/>
                  <a:pt x="1961835" y="518663"/>
                </a:cubicBezTo>
                <a:cubicBezTo>
                  <a:pt x="1962770" y="518663"/>
                  <a:pt x="1962770" y="517873"/>
                  <a:pt x="1963702" y="517082"/>
                </a:cubicBezTo>
                <a:cubicBezTo>
                  <a:pt x="1963702" y="517082"/>
                  <a:pt x="1964637" y="516292"/>
                  <a:pt x="1964637" y="515498"/>
                </a:cubicBezTo>
                <a:cubicBezTo>
                  <a:pt x="1965573" y="514708"/>
                  <a:pt x="1966508" y="513917"/>
                  <a:pt x="1966508" y="513917"/>
                </a:cubicBezTo>
                <a:cubicBezTo>
                  <a:pt x="1966508" y="513127"/>
                  <a:pt x="1964637" y="513127"/>
                  <a:pt x="1964637" y="512337"/>
                </a:cubicBezTo>
                <a:close/>
                <a:moveTo>
                  <a:pt x="2035673" y="521828"/>
                </a:moveTo>
                <a:cubicBezTo>
                  <a:pt x="2034738" y="521828"/>
                  <a:pt x="2033803" y="520247"/>
                  <a:pt x="2032868" y="520247"/>
                </a:cubicBezTo>
                <a:lnTo>
                  <a:pt x="2031936" y="521828"/>
                </a:lnTo>
                <a:cubicBezTo>
                  <a:pt x="2031000" y="522618"/>
                  <a:pt x="2030065" y="523409"/>
                  <a:pt x="2030065" y="524199"/>
                </a:cubicBezTo>
                <a:cubicBezTo>
                  <a:pt x="2030065" y="524199"/>
                  <a:pt x="2028194" y="524993"/>
                  <a:pt x="2028194" y="525783"/>
                </a:cubicBezTo>
                <a:cubicBezTo>
                  <a:pt x="2028194" y="526573"/>
                  <a:pt x="2030065" y="526573"/>
                  <a:pt x="2030065" y="527364"/>
                </a:cubicBezTo>
                <a:cubicBezTo>
                  <a:pt x="2031936" y="525783"/>
                  <a:pt x="2032868" y="524993"/>
                  <a:pt x="2033803" y="523409"/>
                </a:cubicBezTo>
                <a:cubicBezTo>
                  <a:pt x="2034738" y="523409"/>
                  <a:pt x="2034738" y="524993"/>
                  <a:pt x="2035673" y="524993"/>
                </a:cubicBezTo>
                <a:lnTo>
                  <a:pt x="2037541" y="523409"/>
                </a:lnTo>
                <a:cubicBezTo>
                  <a:pt x="2037541" y="522618"/>
                  <a:pt x="2035673" y="521828"/>
                  <a:pt x="2035673" y="521828"/>
                </a:cubicBezTo>
                <a:close/>
                <a:moveTo>
                  <a:pt x="2048758" y="510753"/>
                </a:moveTo>
                <a:cubicBezTo>
                  <a:pt x="2047822" y="511546"/>
                  <a:pt x="2047822" y="511546"/>
                  <a:pt x="2046890" y="512337"/>
                </a:cubicBezTo>
                <a:cubicBezTo>
                  <a:pt x="2045955" y="513127"/>
                  <a:pt x="2045955" y="513917"/>
                  <a:pt x="2045020" y="513917"/>
                </a:cubicBezTo>
                <a:cubicBezTo>
                  <a:pt x="2045020" y="514708"/>
                  <a:pt x="2044084" y="515498"/>
                  <a:pt x="2044084" y="516292"/>
                </a:cubicBezTo>
                <a:lnTo>
                  <a:pt x="2045955" y="517082"/>
                </a:lnTo>
                <a:cubicBezTo>
                  <a:pt x="2045955" y="517873"/>
                  <a:pt x="2044084" y="518663"/>
                  <a:pt x="2044084" y="519453"/>
                </a:cubicBezTo>
                <a:cubicBezTo>
                  <a:pt x="2044084" y="519453"/>
                  <a:pt x="2043149" y="520247"/>
                  <a:pt x="2042217" y="521037"/>
                </a:cubicBezTo>
                <a:cubicBezTo>
                  <a:pt x="2042217" y="521037"/>
                  <a:pt x="2045020" y="521828"/>
                  <a:pt x="2045020" y="522618"/>
                </a:cubicBezTo>
                <a:cubicBezTo>
                  <a:pt x="2045020" y="522618"/>
                  <a:pt x="2043149" y="523409"/>
                  <a:pt x="2043149" y="524199"/>
                </a:cubicBezTo>
                <a:cubicBezTo>
                  <a:pt x="2043149" y="524199"/>
                  <a:pt x="2041282" y="524993"/>
                  <a:pt x="2041282" y="525783"/>
                </a:cubicBezTo>
                <a:cubicBezTo>
                  <a:pt x="2041282" y="526573"/>
                  <a:pt x="2043149" y="526573"/>
                  <a:pt x="2044084" y="527364"/>
                </a:cubicBezTo>
                <a:cubicBezTo>
                  <a:pt x="2044084" y="526573"/>
                  <a:pt x="2045020" y="525783"/>
                  <a:pt x="2045020" y="524993"/>
                </a:cubicBezTo>
                <a:cubicBezTo>
                  <a:pt x="2045020" y="524993"/>
                  <a:pt x="2046890" y="524199"/>
                  <a:pt x="2046890" y="523409"/>
                </a:cubicBezTo>
                <a:lnTo>
                  <a:pt x="2045020" y="522618"/>
                </a:lnTo>
                <a:cubicBezTo>
                  <a:pt x="2045020" y="521828"/>
                  <a:pt x="2045955" y="521037"/>
                  <a:pt x="2045955" y="520247"/>
                </a:cubicBezTo>
                <a:cubicBezTo>
                  <a:pt x="2046890" y="520247"/>
                  <a:pt x="2047822" y="519453"/>
                  <a:pt x="2047822" y="518663"/>
                </a:cubicBezTo>
                <a:cubicBezTo>
                  <a:pt x="2047822" y="518663"/>
                  <a:pt x="2045955" y="517873"/>
                  <a:pt x="2045955" y="517082"/>
                </a:cubicBezTo>
                <a:cubicBezTo>
                  <a:pt x="2045955" y="517082"/>
                  <a:pt x="2046890" y="515498"/>
                  <a:pt x="2047822" y="515498"/>
                </a:cubicBezTo>
                <a:cubicBezTo>
                  <a:pt x="2047822" y="515498"/>
                  <a:pt x="2048758" y="514708"/>
                  <a:pt x="2048758" y="513917"/>
                </a:cubicBezTo>
                <a:cubicBezTo>
                  <a:pt x="2048758" y="513127"/>
                  <a:pt x="2050628" y="512337"/>
                  <a:pt x="2050628" y="512337"/>
                </a:cubicBezTo>
                <a:cubicBezTo>
                  <a:pt x="2050628" y="511546"/>
                  <a:pt x="2048758" y="511546"/>
                  <a:pt x="2048758" y="510753"/>
                </a:cubicBezTo>
                <a:close/>
                <a:moveTo>
                  <a:pt x="2055226" y="503784"/>
                </a:moveTo>
                <a:cubicBezTo>
                  <a:pt x="2055015" y="504521"/>
                  <a:pt x="2053431" y="505217"/>
                  <a:pt x="2053431" y="505217"/>
                </a:cubicBezTo>
                <a:lnTo>
                  <a:pt x="2055301" y="506797"/>
                </a:lnTo>
                <a:lnTo>
                  <a:pt x="2057169" y="505217"/>
                </a:lnTo>
                <a:cubicBezTo>
                  <a:pt x="2057169" y="504631"/>
                  <a:pt x="2055645" y="504048"/>
                  <a:pt x="2055226" y="503784"/>
                </a:cubicBezTo>
                <a:close/>
                <a:moveTo>
                  <a:pt x="2059039" y="517873"/>
                </a:moveTo>
                <a:cubicBezTo>
                  <a:pt x="2059039" y="517082"/>
                  <a:pt x="2058104" y="519453"/>
                  <a:pt x="2057169" y="519453"/>
                </a:cubicBezTo>
                <a:lnTo>
                  <a:pt x="2055301" y="517873"/>
                </a:lnTo>
                <a:cubicBezTo>
                  <a:pt x="2054366" y="517873"/>
                  <a:pt x="2054366" y="519453"/>
                  <a:pt x="2053431" y="519453"/>
                </a:cubicBezTo>
                <a:cubicBezTo>
                  <a:pt x="2053431" y="520247"/>
                  <a:pt x="2052496" y="521037"/>
                  <a:pt x="2052496" y="521037"/>
                </a:cubicBezTo>
                <a:cubicBezTo>
                  <a:pt x="2052496" y="521828"/>
                  <a:pt x="2053431" y="522618"/>
                  <a:pt x="2054366" y="522618"/>
                </a:cubicBezTo>
                <a:lnTo>
                  <a:pt x="2056237" y="524199"/>
                </a:lnTo>
                <a:lnTo>
                  <a:pt x="2058104" y="522618"/>
                </a:lnTo>
                <a:cubicBezTo>
                  <a:pt x="2058104" y="521828"/>
                  <a:pt x="2059039" y="521037"/>
                  <a:pt x="2059039" y="520247"/>
                </a:cubicBezTo>
                <a:cubicBezTo>
                  <a:pt x="2059975" y="520247"/>
                  <a:pt x="2060910" y="519453"/>
                  <a:pt x="2060910" y="518663"/>
                </a:cubicBezTo>
                <a:cubicBezTo>
                  <a:pt x="2059975" y="518663"/>
                  <a:pt x="2059975" y="517873"/>
                  <a:pt x="2059039" y="517873"/>
                </a:cubicBezTo>
                <a:close/>
                <a:moveTo>
                  <a:pt x="2079603" y="519453"/>
                </a:moveTo>
                <a:cubicBezTo>
                  <a:pt x="2079603" y="520247"/>
                  <a:pt x="2078667" y="521828"/>
                  <a:pt x="2078667" y="521828"/>
                </a:cubicBezTo>
                <a:cubicBezTo>
                  <a:pt x="2079603" y="522618"/>
                  <a:pt x="2081473" y="523409"/>
                  <a:pt x="2082405" y="524199"/>
                </a:cubicBezTo>
                <a:cubicBezTo>
                  <a:pt x="2083340" y="524993"/>
                  <a:pt x="2084276" y="524993"/>
                  <a:pt x="2084276" y="525783"/>
                </a:cubicBezTo>
                <a:cubicBezTo>
                  <a:pt x="2085211" y="524993"/>
                  <a:pt x="2085211" y="524199"/>
                  <a:pt x="2086146" y="524199"/>
                </a:cubicBezTo>
                <a:cubicBezTo>
                  <a:pt x="2087078" y="523409"/>
                  <a:pt x="2087078" y="522618"/>
                  <a:pt x="2088014" y="521828"/>
                </a:cubicBezTo>
                <a:cubicBezTo>
                  <a:pt x="2088014" y="521828"/>
                  <a:pt x="2089884" y="521037"/>
                  <a:pt x="2088949" y="520247"/>
                </a:cubicBezTo>
                <a:cubicBezTo>
                  <a:pt x="2088949" y="519453"/>
                  <a:pt x="2087078" y="519453"/>
                  <a:pt x="2087078" y="518663"/>
                </a:cubicBezTo>
                <a:cubicBezTo>
                  <a:pt x="2087078" y="519453"/>
                  <a:pt x="2086146" y="521037"/>
                  <a:pt x="2086146" y="521037"/>
                </a:cubicBezTo>
                <a:cubicBezTo>
                  <a:pt x="2085211" y="521037"/>
                  <a:pt x="2084276" y="519453"/>
                  <a:pt x="2083340" y="519453"/>
                </a:cubicBezTo>
                <a:lnTo>
                  <a:pt x="2082405" y="521037"/>
                </a:lnTo>
                <a:cubicBezTo>
                  <a:pt x="2081473" y="521037"/>
                  <a:pt x="2080538" y="519453"/>
                  <a:pt x="2079603" y="519453"/>
                </a:cubicBezTo>
                <a:close/>
                <a:moveTo>
                  <a:pt x="2088949" y="502845"/>
                </a:moveTo>
                <a:cubicBezTo>
                  <a:pt x="2088014" y="502845"/>
                  <a:pt x="2087078" y="504426"/>
                  <a:pt x="2087078" y="504426"/>
                </a:cubicBezTo>
                <a:cubicBezTo>
                  <a:pt x="2087078" y="505217"/>
                  <a:pt x="2085211" y="503636"/>
                  <a:pt x="2085211" y="503636"/>
                </a:cubicBezTo>
                <a:cubicBezTo>
                  <a:pt x="2084276" y="503636"/>
                  <a:pt x="2083340" y="505217"/>
                  <a:pt x="2083340" y="505217"/>
                </a:cubicBezTo>
                <a:lnTo>
                  <a:pt x="2085211" y="506797"/>
                </a:lnTo>
                <a:cubicBezTo>
                  <a:pt x="2086146" y="506797"/>
                  <a:pt x="2087078" y="507591"/>
                  <a:pt x="2087078" y="507591"/>
                </a:cubicBezTo>
                <a:cubicBezTo>
                  <a:pt x="2088014" y="507591"/>
                  <a:pt x="2088949" y="506007"/>
                  <a:pt x="2088949" y="506007"/>
                </a:cubicBezTo>
                <a:lnTo>
                  <a:pt x="2090819" y="504426"/>
                </a:lnTo>
                <a:cubicBezTo>
                  <a:pt x="2090819" y="503636"/>
                  <a:pt x="2088949" y="503636"/>
                  <a:pt x="2088949" y="502845"/>
                </a:cubicBezTo>
                <a:close/>
                <a:moveTo>
                  <a:pt x="2093622" y="509172"/>
                </a:moveTo>
                <a:cubicBezTo>
                  <a:pt x="2092687" y="508381"/>
                  <a:pt x="2091752" y="510753"/>
                  <a:pt x="2091752" y="510753"/>
                </a:cubicBezTo>
                <a:cubicBezTo>
                  <a:pt x="2090819" y="510753"/>
                  <a:pt x="2089884" y="509172"/>
                  <a:pt x="2089884" y="509172"/>
                </a:cubicBezTo>
                <a:cubicBezTo>
                  <a:pt x="2088949" y="509172"/>
                  <a:pt x="2088014" y="510753"/>
                  <a:pt x="2088014" y="510753"/>
                </a:cubicBezTo>
                <a:cubicBezTo>
                  <a:pt x="2087078" y="511546"/>
                  <a:pt x="2087078" y="512337"/>
                  <a:pt x="2086146" y="513127"/>
                </a:cubicBezTo>
                <a:cubicBezTo>
                  <a:pt x="2087078" y="513127"/>
                  <a:pt x="2088014" y="513917"/>
                  <a:pt x="2088014" y="513917"/>
                </a:cubicBezTo>
                <a:cubicBezTo>
                  <a:pt x="2088949" y="513917"/>
                  <a:pt x="2089884" y="512337"/>
                  <a:pt x="2089884" y="512337"/>
                </a:cubicBezTo>
                <a:cubicBezTo>
                  <a:pt x="2090819" y="512337"/>
                  <a:pt x="2091752" y="513917"/>
                  <a:pt x="2091752" y="513917"/>
                </a:cubicBezTo>
                <a:cubicBezTo>
                  <a:pt x="2092687" y="513127"/>
                  <a:pt x="2093622" y="512337"/>
                  <a:pt x="2093622" y="512337"/>
                </a:cubicBezTo>
                <a:cubicBezTo>
                  <a:pt x="2094557" y="511546"/>
                  <a:pt x="2094557" y="510753"/>
                  <a:pt x="2095493" y="509962"/>
                </a:cubicBezTo>
                <a:cubicBezTo>
                  <a:pt x="2094557" y="509962"/>
                  <a:pt x="2093622" y="509172"/>
                  <a:pt x="2093622" y="509172"/>
                </a:cubicBezTo>
                <a:close/>
                <a:moveTo>
                  <a:pt x="2120729" y="507591"/>
                </a:moveTo>
                <a:cubicBezTo>
                  <a:pt x="2120729" y="507591"/>
                  <a:pt x="2119794" y="506007"/>
                  <a:pt x="2118858" y="506007"/>
                </a:cubicBezTo>
                <a:cubicBezTo>
                  <a:pt x="2118858" y="506007"/>
                  <a:pt x="2117923" y="507591"/>
                  <a:pt x="2116988" y="507591"/>
                </a:cubicBezTo>
                <a:lnTo>
                  <a:pt x="2119794" y="509172"/>
                </a:lnTo>
                <a:cubicBezTo>
                  <a:pt x="2119794" y="509172"/>
                  <a:pt x="2117923" y="509962"/>
                  <a:pt x="2117923" y="510753"/>
                </a:cubicBezTo>
                <a:cubicBezTo>
                  <a:pt x="2117923" y="511546"/>
                  <a:pt x="2116988" y="512337"/>
                  <a:pt x="2116056" y="512337"/>
                </a:cubicBezTo>
                <a:cubicBezTo>
                  <a:pt x="2116056" y="513127"/>
                  <a:pt x="2115121" y="513917"/>
                  <a:pt x="2114185" y="514708"/>
                </a:cubicBezTo>
                <a:lnTo>
                  <a:pt x="2116988" y="515498"/>
                </a:lnTo>
                <a:cubicBezTo>
                  <a:pt x="2116988" y="516292"/>
                  <a:pt x="2115121" y="517082"/>
                  <a:pt x="2115121" y="517082"/>
                </a:cubicBezTo>
                <a:lnTo>
                  <a:pt x="2116988" y="518663"/>
                </a:lnTo>
                <a:cubicBezTo>
                  <a:pt x="2117923" y="518663"/>
                  <a:pt x="2117923" y="517873"/>
                  <a:pt x="2118858" y="517082"/>
                </a:cubicBezTo>
                <a:lnTo>
                  <a:pt x="2120729" y="515498"/>
                </a:lnTo>
                <a:cubicBezTo>
                  <a:pt x="2120729" y="514708"/>
                  <a:pt x="2117923" y="513917"/>
                  <a:pt x="2117923" y="513917"/>
                </a:cubicBezTo>
                <a:cubicBezTo>
                  <a:pt x="2118858" y="513127"/>
                  <a:pt x="2119794" y="512337"/>
                  <a:pt x="2119794" y="512337"/>
                </a:cubicBezTo>
                <a:cubicBezTo>
                  <a:pt x="2120729" y="511546"/>
                  <a:pt x="2121661" y="510753"/>
                  <a:pt x="2121661" y="510753"/>
                </a:cubicBezTo>
                <a:cubicBezTo>
                  <a:pt x="2121661" y="509962"/>
                  <a:pt x="2123532" y="509172"/>
                  <a:pt x="2123532" y="508381"/>
                </a:cubicBezTo>
                <a:cubicBezTo>
                  <a:pt x="2122596" y="508381"/>
                  <a:pt x="2121661" y="507591"/>
                  <a:pt x="2120729" y="507591"/>
                </a:cubicBezTo>
                <a:close/>
                <a:moveTo>
                  <a:pt x="2147833" y="521828"/>
                </a:moveTo>
                <a:cubicBezTo>
                  <a:pt x="2146898" y="522618"/>
                  <a:pt x="2146898" y="522618"/>
                  <a:pt x="2145965" y="523409"/>
                </a:cubicBezTo>
                <a:cubicBezTo>
                  <a:pt x="2145030" y="523409"/>
                  <a:pt x="2145030" y="521828"/>
                  <a:pt x="2144095" y="521828"/>
                </a:cubicBezTo>
                <a:cubicBezTo>
                  <a:pt x="2143160" y="521828"/>
                  <a:pt x="2143160" y="523409"/>
                  <a:pt x="2142224" y="524199"/>
                </a:cubicBezTo>
                <a:cubicBezTo>
                  <a:pt x="2142224" y="524199"/>
                  <a:pt x="2141289" y="525783"/>
                  <a:pt x="2140357" y="525783"/>
                </a:cubicBezTo>
                <a:lnTo>
                  <a:pt x="2138486" y="524199"/>
                </a:lnTo>
                <a:cubicBezTo>
                  <a:pt x="2138486" y="524993"/>
                  <a:pt x="2137551" y="525783"/>
                  <a:pt x="2137551" y="525783"/>
                </a:cubicBezTo>
                <a:cubicBezTo>
                  <a:pt x="2135684" y="527364"/>
                  <a:pt x="2134749" y="528154"/>
                  <a:pt x="2133813" y="529738"/>
                </a:cubicBezTo>
                <a:cubicBezTo>
                  <a:pt x="2132878" y="529738"/>
                  <a:pt x="2132878" y="528154"/>
                  <a:pt x="2131946" y="528154"/>
                </a:cubicBezTo>
                <a:lnTo>
                  <a:pt x="2130075" y="529738"/>
                </a:lnTo>
                <a:lnTo>
                  <a:pt x="2131946" y="531319"/>
                </a:lnTo>
                <a:cubicBezTo>
                  <a:pt x="2132878" y="531319"/>
                  <a:pt x="2133813" y="529738"/>
                  <a:pt x="2133813" y="529738"/>
                </a:cubicBezTo>
                <a:cubicBezTo>
                  <a:pt x="2134749" y="529738"/>
                  <a:pt x="2135684" y="531319"/>
                  <a:pt x="2135684" y="530529"/>
                </a:cubicBezTo>
                <a:cubicBezTo>
                  <a:pt x="2136619" y="530529"/>
                  <a:pt x="2137551" y="528948"/>
                  <a:pt x="2137551" y="528948"/>
                </a:cubicBezTo>
                <a:cubicBezTo>
                  <a:pt x="2138486" y="528948"/>
                  <a:pt x="2139422" y="530529"/>
                  <a:pt x="2139422" y="530529"/>
                </a:cubicBezTo>
                <a:cubicBezTo>
                  <a:pt x="2140357" y="530529"/>
                  <a:pt x="2141289" y="532109"/>
                  <a:pt x="2142224" y="532109"/>
                </a:cubicBezTo>
                <a:cubicBezTo>
                  <a:pt x="2142224" y="531319"/>
                  <a:pt x="2143160" y="530529"/>
                  <a:pt x="2143160" y="529738"/>
                </a:cubicBezTo>
                <a:cubicBezTo>
                  <a:pt x="2144095" y="529738"/>
                  <a:pt x="2144095" y="528948"/>
                  <a:pt x="2145030" y="528154"/>
                </a:cubicBezTo>
                <a:cubicBezTo>
                  <a:pt x="2145030" y="527364"/>
                  <a:pt x="2145965" y="527364"/>
                  <a:pt x="2146898" y="526573"/>
                </a:cubicBezTo>
                <a:cubicBezTo>
                  <a:pt x="2146898" y="525783"/>
                  <a:pt x="2147833" y="524993"/>
                  <a:pt x="2147833" y="524993"/>
                </a:cubicBezTo>
                <a:cubicBezTo>
                  <a:pt x="2148768" y="524199"/>
                  <a:pt x="2149703" y="523409"/>
                  <a:pt x="2149703" y="523409"/>
                </a:cubicBezTo>
                <a:cubicBezTo>
                  <a:pt x="2149703" y="522618"/>
                  <a:pt x="2147833" y="521828"/>
                  <a:pt x="2147833" y="521828"/>
                </a:cubicBezTo>
                <a:close/>
                <a:moveTo>
                  <a:pt x="2202979" y="507591"/>
                </a:moveTo>
                <a:cubicBezTo>
                  <a:pt x="2202979" y="506797"/>
                  <a:pt x="2204849" y="506007"/>
                  <a:pt x="2204849" y="506007"/>
                </a:cubicBezTo>
                <a:lnTo>
                  <a:pt x="2202979" y="504426"/>
                </a:lnTo>
                <a:cubicBezTo>
                  <a:pt x="2202979" y="504426"/>
                  <a:pt x="2202044" y="506007"/>
                  <a:pt x="2201108" y="506007"/>
                </a:cubicBezTo>
                <a:cubicBezTo>
                  <a:pt x="2201108" y="506797"/>
                  <a:pt x="2200176" y="507591"/>
                  <a:pt x="2200176" y="507591"/>
                </a:cubicBezTo>
                <a:cubicBezTo>
                  <a:pt x="2199241" y="508381"/>
                  <a:pt x="2198306" y="509172"/>
                  <a:pt x="2198306" y="509962"/>
                </a:cubicBezTo>
                <a:lnTo>
                  <a:pt x="2200176" y="510753"/>
                </a:lnTo>
                <a:lnTo>
                  <a:pt x="2202044" y="512337"/>
                </a:lnTo>
                <a:cubicBezTo>
                  <a:pt x="2202979" y="512337"/>
                  <a:pt x="2203914" y="510753"/>
                  <a:pt x="2203914" y="510753"/>
                </a:cubicBezTo>
                <a:cubicBezTo>
                  <a:pt x="2204849" y="509962"/>
                  <a:pt x="2204849" y="509172"/>
                  <a:pt x="2205782" y="508381"/>
                </a:cubicBezTo>
                <a:cubicBezTo>
                  <a:pt x="2205782" y="508381"/>
                  <a:pt x="2203914" y="507591"/>
                  <a:pt x="2202979" y="507591"/>
                </a:cubicBezTo>
                <a:close/>
                <a:moveTo>
                  <a:pt x="2216063" y="504426"/>
                </a:moveTo>
                <a:lnTo>
                  <a:pt x="2214196" y="502845"/>
                </a:lnTo>
                <a:cubicBezTo>
                  <a:pt x="2213260" y="502845"/>
                  <a:pt x="2212325" y="504426"/>
                  <a:pt x="2212325" y="504426"/>
                </a:cubicBezTo>
                <a:cubicBezTo>
                  <a:pt x="2212325" y="505217"/>
                  <a:pt x="2210458" y="506007"/>
                  <a:pt x="2210458" y="506797"/>
                </a:cubicBezTo>
                <a:cubicBezTo>
                  <a:pt x="2210458" y="506797"/>
                  <a:pt x="2212325" y="507591"/>
                  <a:pt x="2213260" y="507591"/>
                </a:cubicBezTo>
                <a:cubicBezTo>
                  <a:pt x="2213260" y="508381"/>
                  <a:pt x="2215131" y="509172"/>
                  <a:pt x="2215131" y="509172"/>
                </a:cubicBezTo>
                <a:cubicBezTo>
                  <a:pt x="2215131" y="509172"/>
                  <a:pt x="2216063" y="507591"/>
                  <a:pt x="2216998" y="507591"/>
                </a:cubicBezTo>
                <a:lnTo>
                  <a:pt x="2217934" y="506007"/>
                </a:lnTo>
                <a:cubicBezTo>
                  <a:pt x="2217934" y="505217"/>
                  <a:pt x="2216063" y="504426"/>
                  <a:pt x="2216063" y="504426"/>
                </a:cubicBezTo>
                <a:close/>
                <a:moveTo>
                  <a:pt x="2256254" y="518663"/>
                </a:moveTo>
                <a:cubicBezTo>
                  <a:pt x="2255319" y="518663"/>
                  <a:pt x="2254387" y="520247"/>
                  <a:pt x="2254387" y="521037"/>
                </a:cubicBezTo>
                <a:cubicBezTo>
                  <a:pt x="2254387" y="521037"/>
                  <a:pt x="2252516" y="521828"/>
                  <a:pt x="2252516" y="522618"/>
                </a:cubicBezTo>
                <a:lnTo>
                  <a:pt x="2254387" y="523409"/>
                </a:lnTo>
                <a:cubicBezTo>
                  <a:pt x="2255319" y="524199"/>
                  <a:pt x="2256254" y="524993"/>
                  <a:pt x="2257190" y="524993"/>
                </a:cubicBezTo>
                <a:lnTo>
                  <a:pt x="2258125" y="523409"/>
                </a:lnTo>
                <a:cubicBezTo>
                  <a:pt x="2259060" y="523409"/>
                  <a:pt x="2259995" y="521828"/>
                  <a:pt x="2259995" y="521828"/>
                </a:cubicBezTo>
                <a:cubicBezTo>
                  <a:pt x="2259995" y="521037"/>
                  <a:pt x="2258125" y="520247"/>
                  <a:pt x="2258125" y="520247"/>
                </a:cubicBezTo>
                <a:cubicBezTo>
                  <a:pt x="2257190" y="520247"/>
                  <a:pt x="2256254" y="518663"/>
                  <a:pt x="2256254" y="518663"/>
                </a:cubicBezTo>
                <a:close/>
                <a:moveTo>
                  <a:pt x="2263733" y="509962"/>
                </a:moveTo>
                <a:cubicBezTo>
                  <a:pt x="2263733" y="509962"/>
                  <a:pt x="2262798" y="511546"/>
                  <a:pt x="2261863" y="511546"/>
                </a:cubicBezTo>
                <a:cubicBezTo>
                  <a:pt x="2261863" y="511546"/>
                  <a:pt x="2259995" y="509962"/>
                  <a:pt x="2259995" y="510753"/>
                </a:cubicBezTo>
                <a:cubicBezTo>
                  <a:pt x="2259995" y="510753"/>
                  <a:pt x="2259060" y="511546"/>
                  <a:pt x="2258125" y="512337"/>
                </a:cubicBezTo>
                <a:cubicBezTo>
                  <a:pt x="2258125" y="513127"/>
                  <a:pt x="2257190" y="513127"/>
                  <a:pt x="2257190" y="513917"/>
                </a:cubicBezTo>
                <a:cubicBezTo>
                  <a:pt x="2258125" y="513917"/>
                  <a:pt x="2258125" y="515498"/>
                  <a:pt x="2259060" y="515498"/>
                </a:cubicBezTo>
                <a:cubicBezTo>
                  <a:pt x="2259060" y="515498"/>
                  <a:pt x="2259995" y="513917"/>
                  <a:pt x="2260928" y="513917"/>
                </a:cubicBezTo>
                <a:lnTo>
                  <a:pt x="2262798" y="514708"/>
                </a:lnTo>
                <a:cubicBezTo>
                  <a:pt x="2262798" y="514708"/>
                  <a:pt x="2263733" y="513917"/>
                  <a:pt x="2264669" y="513127"/>
                </a:cubicBezTo>
                <a:cubicBezTo>
                  <a:pt x="2264669" y="512337"/>
                  <a:pt x="2265601" y="512337"/>
                  <a:pt x="2265601" y="511546"/>
                </a:cubicBezTo>
                <a:cubicBezTo>
                  <a:pt x="2264669" y="511546"/>
                  <a:pt x="2264669" y="509962"/>
                  <a:pt x="2263733" y="509962"/>
                </a:cubicBezTo>
                <a:close/>
                <a:moveTo>
                  <a:pt x="2302989" y="507591"/>
                </a:moveTo>
                <a:cubicBezTo>
                  <a:pt x="2302054" y="507591"/>
                  <a:pt x="2302054" y="509172"/>
                  <a:pt x="2301119" y="509172"/>
                </a:cubicBezTo>
                <a:lnTo>
                  <a:pt x="2299251" y="507591"/>
                </a:lnTo>
                <a:cubicBezTo>
                  <a:pt x="2298316" y="507591"/>
                  <a:pt x="2297381" y="509172"/>
                  <a:pt x="2297381" y="509172"/>
                </a:cubicBezTo>
                <a:cubicBezTo>
                  <a:pt x="2297381" y="509962"/>
                  <a:pt x="2299251" y="510753"/>
                  <a:pt x="2299251" y="510753"/>
                </a:cubicBezTo>
                <a:cubicBezTo>
                  <a:pt x="2300184" y="510753"/>
                  <a:pt x="2301119" y="512337"/>
                  <a:pt x="2301119" y="512337"/>
                </a:cubicBezTo>
                <a:cubicBezTo>
                  <a:pt x="2302054" y="512337"/>
                  <a:pt x="2302989" y="510753"/>
                  <a:pt x="2302989" y="509962"/>
                </a:cubicBezTo>
                <a:cubicBezTo>
                  <a:pt x="2302989" y="509962"/>
                  <a:pt x="2304860" y="509172"/>
                  <a:pt x="2304860" y="508381"/>
                </a:cubicBezTo>
                <a:lnTo>
                  <a:pt x="2302989" y="507591"/>
                </a:lnTo>
                <a:close/>
                <a:moveTo>
                  <a:pt x="392173" y="486832"/>
                </a:moveTo>
                <a:lnTo>
                  <a:pt x="391757" y="487245"/>
                </a:lnTo>
                <a:lnTo>
                  <a:pt x="390926" y="487245"/>
                </a:lnTo>
                <a:lnTo>
                  <a:pt x="390507" y="487245"/>
                </a:lnTo>
                <a:lnTo>
                  <a:pt x="389675" y="486832"/>
                </a:lnTo>
                <a:lnTo>
                  <a:pt x="389260" y="486423"/>
                </a:lnTo>
                <a:lnTo>
                  <a:pt x="388844" y="485604"/>
                </a:lnTo>
                <a:lnTo>
                  <a:pt x="388425" y="482323"/>
                </a:lnTo>
                <a:lnTo>
                  <a:pt x="386763" y="478632"/>
                </a:lnTo>
                <a:lnTo>
                  <a:pt x="385512" y="475760"/>
                </a:lnTo>
                <a:lnTo>
                  <a:pt x="384262" y="472479"/>
                </a:lnTo>
                <a:lnTo>
                  <a:pt x="383431" y="470020"/>
                </a:lnTo>
                <a:lnTo>
                  <a:pt x="383015" y="467148"/>
                </a:lnTo>
                <a:lnTo>
                  <a:pt x="383015" y="462226"/>
                </a:lnTo>
                <a:lnTo>
                  <a:pt x="383015" y="461404"/>
                </a:lnTo>
                <a:lnTo>
                  <a:pt x="383431" y="460585"/>
                </a:lnTo>
                <a:lnTo>
                  <a:pt x="384262" y="460585"/>
                </a:lnTo>
                <a:lnTo>
                  <a:pt x="384681" y="460176"/>
                </a:lnTo>
                <a:lnTo>
                  <a:pt x="385512" y="460585"/>
                </a:lnTo>
                <a:lnTo>
                  <a:pt x="385928" y="460585"/>
                </a:lnTo>
                <a:lnTo>
                  <a:pt x="386344" y="461404"/>
                </a:lnTo>
                <a:lnTo>
                  <a:pt x="386763" y="462226"/>
                </a:lnTo>
                <a:lnTo>
                  <a:pt x="386763" y="465507"/>
                </a:lnTo>
                <a:lnTo>
                  <a:pt x="388010" y="469607"/>
                </a:lnTo>
                <a:lnTo>
                  <a:pt x="388844" y="472888"/>
                </a:lnTo>
                <a:lnTo>
                  <a:pt x="390507" y="476170"/>
                </a:lnTo>
                <a:lnTo>
                  <a:pt x="392173" y="480273"/>
                </a:lnTo>
                <a:lnTo>
                  <a:pt x="392588" y="483142"/>
                </a:lnTo>
                <a:lnTo>
                  <a:pt x="393007" y="485604"/>
                </a:lnTo>
                <a:lnTo>
                  <a:pt x="392588" y="486423"/>
                </a:lnTo>
                <a:lnTo>
                  <a:pt x="392173" y="486832"/>
                </a:lnTo>
                <a:close/>
                <a:moveTo>
                  <a:pt x="362143" y="480478"/>
                </a:moveTo>
                <a:lnTo>
                  <a:pt x="361255" y="480478"/>
                </a:lnTo>
                <a:lnTo>
                  <a:pt x="360811" y="480478"/>
                </a:lnTo>
                <a:lnTo>
                  <a:pt x="359479" y="480478"/>
                </a:lnTo>
                <a:lnTo>
                  <a:pt x="359035" y="480078"/>
                </a:lnTo>
                <a:lnTo>
                  <a:pt x="358591" y="479284"/>
                </a:lnTo>
                <a:lnTo>
                  <a:pt x="357259" y="475301"/>
                </a:lnTo>
                <a:lnTo>
                  <a:pt x="356815" y="470923"/>
                </a:lnTo>
                <a:lnTo>
                  <a:pt x="356371" y="462166"/>
                </a:lnTo>
                <a:lnTo>
                  <a:pt x="356371" y="461369"/>
                </a:lnTo>
                <a:lnTo>
                  <a:pt x="356815" y="460573"/>
                </a:lnTo>
                <a:lnTo>
                  <a:pt x="357703" y="460573"/>
                </a:lnTo>
                <a:lnTo>
                  <a:pt x="358591" y="460176"/>
                </a:lnTo>
                <a:lnTo>
                  <a:pt x="359035" y="460573"/>
                </a:lnTo>
                <a:lnTo>
                  <a:pt x="359923" y="460573"/>
                </a:lnTo>
                <a:lnTo>
                  <a:pt x="360811" y="461369"/>
                </a:lnTo>
                <a:lnTo>
                  <a:pt x="360811" y="462166"/>
                </a:lnTo>
                <a:lnTo>
                  <a:pt x="361255" y="470524"/>
                </a:lnTo>
                <a:lnTo>
                  <a:pt x="361699" y="474504"/>
                </a:lnTo>
                <a:lnTo>
                  <a:pt x="363031" y="478487"/>
                </a:lnTo>
                <a:lnTo>
                  <a:pt x="363031" y="479284"/>
                </a:lnTo>
                <a:lnTo>
                  <a:pt x="362587" y="479681"/>
                </a:lnTo>
                <a:lnTo>
                  <a:pt x="362143" y="480478"/>
                </a:lnTo>
                <a:close/>
                <a:moveTo>
                  <a:pt x="271964" y="264491"/>
                </a:moveTo>
                <a:lnTo>
                  <a:pt x="270443" y="273620"/>
                </a:lnTo>
                <a:lnTo>
                  <a:pt x="268919" y="283187"/>
                </a:lnTo>
                <a:lnTo>
                  <a:pt x="266636" y="291882"/>
                </a:lnTo>
                <a:lnTo>
                  <a:pt x="265493" y="301445"/>
                </a:lnTo>
                <a:lnTo>
                  <a:pt x="264353" y="311012"/>
                </a:lnTo>
                <a:lnTo>
                  <a:pt x="263210" y="320141"/>
                </a:lnTo>
                <a:lnTo>
                  <a:pt x="262829" y="321010"/>
                </a:lnTo>
                <a:lnTo>
                  <a:pt x="262448" y="321445"/>
                </a:lnTo>
                <a:lnTo>
                  <a:pt x="262067" y="321445"/>
                </a:lnTo>
                <a:lnTo>
                  <a:pt x="261308" y="321445"/>
                </a:lnTo>
                <a:lnTo>
                  <a:pt x="260165" y="320576"/>
                </a:lnTo>
                <a:lnTo>
                  <a:pt x="259784" y="320141"/>
                </a:lnTo>
                <a:lnTo>
                  <a:pt x="259784" y="319272"/>
                </a:lnTo>
                <a:lnTo>
                  <a:pt x="260927" y="310143"/>
                </a:lnTo>
                <a:lnTo>
                  <a:pt x="262067" y="300576"/>
                </a:lnTo>
                <a:lnTo>
                  <a:pt x="263210" y="291012"/>
                </a:lnTo>
                <a:lnTo>
                  <a:pt x="263972" y="286229"/>
                </a:lnTo>
                <a:lnTo>
                  <a:pt x="265112" y="281880"/>
                </a:lnTo>
                <a:lnTo>
                  <a:pt x="267398" y="272751"/>
                </a:lnTo>
                <a:lnTo>
                  <a:pt x="268538" y="263622"/>
                </a:lnTo>
                <a:lnTo>
                  <a:pt x="269300" y="254924"/>
                </a:lnTo>
                <a:lnTo>
                  <a:pt x="269681" y="245795"/>
                </a:lnTo>
                <a:lnTo>
                  <a:pt x="269681" y="244926"/>
                </a:lnTo>
                <a:lnTo>
                  <a:pt x="270062" y="244057"/>
                </a:lnTo>
                <a:lnTo>
                  <a:pt x="270443" y="243622"/>
                </a:lnTo>
                <a:lnTo>
                  <a:pt x="271202" y="243622"/>
                </a:lnTo>
                <a:lnTo>
                  <a:pt x="271964" y="243622"/>
                </a:lnTo>
                <a:lnTo>
                  <a:pt x="272345" y="244057"/>
                </a:lnTo>
                <a:lnTo>
                  <a:pt x="272726" y="244926"/>
                </a:lnTo>
                <a:lnTo>
                  <a:pt x="273107" y="245795"/>
                </a:lnTo>
                <a:lnTo>
                  <a:pt x="272726" y="255362"/>
                </a:lnTo>
                <a:lnTo>
                  <a:pt x="271964" y="264491"/>
                </a:lnTo>
                <a:close/>
                <a:moveTo>
                  <a:pt x="222408" y="231993"/>
                </a:moveTo>
                <a:lnTo>
                  <a:pt x="220096" y="248585"/>
                </a:lnTo>
                <a:lnTo>
                  <a:pt x="217782" y="265181"/>
                </a:lnTo>
                <a:lnTo>
                  <a:pt x="217782" y="266031"/>
                </a:lnTo>
                <a:lnTo>
                  <a:pt x="216856" y="266881"/>
                </a:lnTo>
                <a:lnTo>
                  <a:pt x="215470" y="267306"/>
                </a:lnTo>
                <a:lnTo>
                  <a:pt x="214545" y="267306"/>
                </a:lnTo>
                <a:lnTo>
                  <a:pt x="214082" y="266881"/>
                </a:lnTo>
                <a:lnTo>
                  <a:pt x="213156" y="266031"/>
                </a:lnTo>
                <a:lnTo>
                  <a:pt x="213156" y="265181"/>
                </a:lnTo>
                <a:lnTo>
                  <a:pt x="215930" y="248585"/>
                </a:lnTo>
                <a:lnTo>
                  <a:pt x="218245" y="231565"/>
                </a:lnTo>
                <a:lnTo>
                  <a:pt x="221482" y="214122"/>
                </a:lnTo>
                <a:lnTo>
                  <a:pt x="225182" y="197527"/>
                </a:lnTo>
                <a:lnTo>
                  <a:pt x="225182" y="196677"/>
                </a:lnTo>
                <a:lnTo>
                  <a:pt x="226108" y="196251"/>
                </a:lnTo>
                <a:lnTo>
                  <a:pt x="226571" y="196251"/>
                </a:lnTo>
                <a:lnTo>
                  <a:pt x="227497" y="196251"/>
                </a:lnTo>
                <a:lnTo>
                  <a:pt x="228885" y="196677"/>
                </a:lnTo>
                <a:lnTo>
                  <a:pt x="229348" y="197102"/>
                </a:lnTo>
                <a:lnTo>
                  <a:pt x="229808" y="197952"/>
                </a:lnTo>
                <a:lnTo>
                  <a:pt x="229808" y="198802"/>
                </a:lnTo>
                <a:lnTo>
                  <a:pt x="225182" y="215398"/>
                </a:lnTo>
                <a:lnTo>
                  <a:pt x="222408" y="231993"/>
                </a:lnTo>
                <a:close/>
                <a:moveTo>
                  <a:pt x="187085" y="165441"/>
                </a:moveTo>
                <a:lnTo>
                  <a:pt x="186628" y="175644"/>
                </a:lnTo>
                <a:lnTo>
                  <a:pt x="186628" y="186269"/>
                </a:lnTo>
                <a:lnTo>
                  <a:pt x="186628" y="196897"/>
                </a:lnTo>
                <a:lnTo>
                  <a:pt x="186628" y="205399"/>
                </a:lnTo>
                <a:lnTo>
                  <a:pt x="186628" y="209647"/>
                </a:lnTo>
                <a:lnTo>
                  <a:pt x="185709" y="213474"/>
                </a:lnTo>
                <a:lnTo>
                  <a:pt x="182950" y="224102"/>
                </a:lnTo>
                <a:lnTo>
                  <a:pt x="181574" y="229628"/>
                </a:lnTo>
                <a:lnTo>
                  <a:pt x="181114" y="234730"/>
                </a:lnTo>
                <a:lnTo>
                  <a:pt x="180655" y="235580"/>
                </a:lnTo>
                <a:lnTo>
                  <a:pt x="180195" y="236005"/>
                </a:lnTo>
                <a:lnTo>
                  <a:pt x="179275" y="236430"/>
                </a:lnTo>
                <a:lnTo>
                  <a:pt x="178819" y="236855"/>
                </a:lnTo>
                <a:lnTo>
                  <a:pt x="177899" y="236430"/>
                </a:lnTo>
                <a:lnTo>
                  <a:pt x="177439" y="236005"/>
                </a:lnTo>
                <a:lnTo>
                  <a:pt x="176980" y="235580"/>
                </a:lnTo>
                <a:lnTo>
                  <a:pt x="176520" y="234730"/>
                </a:lnTo>
                <a:lnTo>
                  <a:pt x="177439" y="230053"/>
                </a:lnTo>
                <a:lnTo>
                  <a:pt x="178359" y="224952"/>
                </a:lnTo>
                <a:lnTo>
                  <a:pt x="181114" y="215599"/>
                </a:lnTo>
                <a:lnTo>
                  <a:pt x="182034" y="210073"/>
                </a:lnTo>
                <a:lnTo>
                  <a:pt x="182494" y="204974"/>
                </a:lnTo>
                <a:lnTo>
                  <a:pt x="182494" y="193921"/>
                </a:lnTo>
                <a:lnTo>
                  <a:pt x="182494" y="171393"/>
                </a:lnTo>
                <a:lnTo>
                  <a:pt x="182494" y="166717"/>
                </a:lnTo>
                <a:lnTo>
                  <a:pt x="182950" y="162465"/>
                </a:lnTo>
                <a:lnTo>
                  <a:pt x="185249" y="153538"/>
                </a:lnTo>
                <a:lnTo>
                  <a:pt x="185709" y="153113"/>
                </a:lnTo>
                <a:lnTo>
                  <a:pt x="186169" y="152262"/>
                </a:lnTo>
                <a:lnTo>
                  <a:pt x="187085" y="152262"/>
                </a:lnTo>
                <a:lnTo>
                  <a:pt x="187545" y="152262"/>
                </a:lnTo>
                <a:lnTo>
                  <a:pt x="188924" y="152688"/>
                </a:lnTo>
                <a:lnTo>
                  <a:pt x="189384" y="153113"/>
                </a:lnTo>
                <a:lnTo>
                  <a:pt x="189844" y="153963"/>
                </a:lnTo>
                <a:lnTo>
                  <a:pt x="189844" y="154813"/>
                </a:lnTo>
                <a:lnTo>
                  <a:pt x="188004" y="159915"/>
                </a:lnTo>
                <a:lnTo>
                  <a:pt x="187085" y="165441"/>
                </a:lnTo>
                <a:close/>
                <a:moveTo>
                  <a:pt x="118792" y="240237"/>
                </a:moveTo>
                <a:lnTo>
                  <a:pt x="118420" y="240237"/>
                </a:lnTo>
                <a:lnTo>
                  <a:pt x="117680" y="240237"/>
                </a:lnTo>
                <a:lnTo>
                  <a:pt x="117312" y="239815"/>
                </a:lnTo>
                <a:lnTo>
                  <a:pt x="116940" y="239393"/>
                </a:lnTo>
                <a:lnTo>
                  <a:pt x="116572" y="238546"/>
                </a:lnTo>
                <a:lnTo>
                  <a:pt x="116572" y="208517"/>
                </a:lnTo>
                <a:lnTo>
                  <a:pt x="116940" y="207670"/>
                </a:lnTo>
                <a:lnTo>
                  <a:pt x="117312" y="207248"/>
                </a:lnTo>
                <a:lnTo>
                  <a:pt x="117680" y="206826"/>
                </a:lnTo>
                <a:lnTo>
                  <a:pt x="118420" y="206401"/>
                </a:lnTo>
                <a:lnTo>
                  <a:pt x="118792" y="206826"/>
                </a:lnTo>
                <a:lnTo>
                  <a:pt x="119532" y="207248"/>
                </a:lnTo>
                <a:lnTo>
                  <a:pt x="119900" y="207670"/>
                </a:lnTo>
                <a:lnTo>
                  <a:pt x="119900" y="208517"/>
                </a:lnTo>
                <a:lnTo>
                  <a:pt x="119900" y="238546"/>
                </a:lnTo>
                <a:lnTo>
                  <a:pt x="119900" y="239393"/>
                </a:lnTo>
                <a:lnTo>
                  <a:pt x="119532" y="239815"/>
                </a:lnTo>
                <a:lnTo>
                  <a:pt x="118792" y="240237"/>
                </a:lnTo>
                <a:close/>
                <a:moveTo>
                  <a:pt x="243576" y="345995"/>
                </a:moveTo>
                <a:lnTo>
                  <a:pt x="244020" y="345563"/>
                </a:lnTo>
                <a:lnTo>
                  <a:pt x="244908" y="345132"/>
                </a:lnTo>
                <a:lnTo>
                  <a:pt x="245796" y="345132"/>
                </a:lnTo>
                <a:lnTo>
                  <a:pt x="246240" y="345132"/>
                </a:lnTo>
                <a:lnTo>
                  <a:pt x="247128" y="345563"/>
                </a:lnTo>
                <a:lnTo>
                  <a:pt x="247572" y="345995"/>
                </a:lnTo>
                <a:lnTo>
                  <a:pt x="247572" y="346858"/>
                </a:lnTo>
                <a:lnTo>
                  <a:pt x="247128" y="355930"/>
                </a:lnTo>
                <a:lnTo>
                  <a:pt x="247128" y="365434"/>
                </a:lnTo>
                <a:lnTo>
                  <a:pt x="247128" y="369751"/>
                </a:lnTo>
                <a:lnTo>
                  <a:pt x="247572" y="374503"/>
                </a:lnTo>
                <a:lnTo>
                  <a:pt x="248460" y="379255"/>
                </a:lnTo>
                <a:lnTo>
                  <a:pt x="249792" y="383144"/>
                </a:lnTo>
                <a:lnTo>
                  <a:pt x="249792" y="384007"/>
                </a:lnTo>
                <a:lnTo>
                  <a:pt x="249348" y="384870"/>
                </a:lnTo>
                <a:lnTo>
                  <a:pt x="248904" y="385301"/>
                </a:lnTo>
                <a:lnTo>
                  <a:pt x="248460" y="385736"/>
                </a:lnTo>
                <a:lnTo>
                  <a:pt x="247572" y="385736"/>
                </a:lnTo>
                <a:lnTo>
                  <a:pt x="246684" y="385736"/>
                </a:lnTo>
                <a:lnTo>
                  <a:pt x="246240" y="385301"/>
                </a:lnTo>
                <a:lnTo>
                  <a:pt x="245796" y="384438"/>
                </a:lnTo>
                <a:lnTo>
                  <a:pt x="244464" y="380121"/>
                </a:lnTo>
                <a:lnTo>
                  <a:pt x="243576" y="374934"/>
                </a:lnTo>
                <a:lnTo>
                  <a:pt x="243132" y="370617"/>
                </a:lnTo>
                <a:lnTo>
                  <a:pt x="243132" y="365865"/>
                </a:lnTo>
                <a:lnTo>
                  <a:pt x="243132" y="356361"/>
                </a:lnTo>
                <a:lnTo>
                  <a:pt x="243576" y="346858"/>
                </a:lnTo>
                <a:lnTo>
                  <a:pt x="243576" y="345995"/>
                </a:lnTo>
                <a:close/>
                <a:moveTo>
                  <a:pt x="333286" y="304966"/>
                </a:moveTo>
                <a:lnTo>
                  <a:pt x="333975" y="304528"/>
                </a:lnTo>
                <a:lnTo>
                  <a:pt x="334318" y="304528"/>
                </a:lnTo>
                <a:lnTo>
                  <a:pt x="335008" y="304528"/>
                </a:lnTo>
                <a:lnTo>
                  <a:pt x="335698" y="304966"/>
                </a:lnTo>
                <a:lnTo>
                  <a:pt x="336041" y="305404"/>
                </a:lnTo>
                <a:lnTo>
                  <a:pt x="336387" y="305841"/>
                </a:lnTo>
                <a:lnTo>
                  <a:pt x="336041" y="306717"/>
                </a:lnTo>
                <a:lnTo>
                  <a:pt x="329497" y="340433"/>
                </a:lnTo>
                <a:lnTo>
                  <a:pt x="329151" y="341309"/>
                </a:lnTo>
                <a:lnTo>
                  <a:pt x="328808" y="341747"/>
                </a:lnTo>
                <a:lnTo>
                  <a:pt x="328118" y="341747"/>
                </a:lnTo>
                <a:lnTo>
                  <a:pt x="327775" y="341747"/>
                </a:lnTo>
                <a:lnTo>
                  <a:pt x="327085" y="341309"/>
                </a:lnTo>
                <a:lnTo>
                  <a:pt x="326739" y="340871"/>
                </a:lnTo>
                <a:lnTo>
                  <a:pt x="326395" y="339996"/>
                </a:lnTo>
                <a:lnTo>
                  <a:pt x="326395" y="339120"/>
                </a:lnTo>
                <a:lnTo>
                  <a:pt x="333286" y="305841"/>
                </a:lnTo>
                <a:lnTo>
                  <a:pt x="333286" y="304966"/>
                </a:lnTo>
                <a:close/>
                <a:moveTo>
                  <a:pt x="69594" y="38434"/>
                </a:moveTo>
                <a:lnTo>
                  <a:pt x="66086" y="46026"/>
                </a:lnTo>
                <a:lnTo>
                  <a:pt x="63894" y="54460"/>
                </a:lnTo>
                <a:lnTo>
                  <a:pt x="60390" y="71748"/>
                </a:lnTo>
                <a:lnTo>
                  <a:pt x="57322" y="89461"/>
                </a:lnTo>
                <a:lnTo>
                  <a:pt x="50309" y="123197"/>
                </a:lnTo>
                <a:lnTo>
                  <a:pt x="48559" y="132052"/>
                </a:lnTo>
                <a:lnTo>
                  <a:pt x="47680" y="141751"/>
                </a:lnTo>
                <a:lnTo>
                  <a:pt x="47242" y="151028"/>
                </a:lnTo>
                <a:lnTo>
                  <a:pt x="47242" y="160305"/>
                </a:lnTo>
                <a:lnTo>
                  <a:pt x="47242" y="161149"/>
                </a:lnTo>
                <a:lnTo>
                  <a:pt x="46805" y="161993"/>
                </a:lnTo>
                <a:lnTo>
                  <a:pt x="45929" y="161993"/>
                </a:lnTo>
                <a:lnTo>
                  <a:pt x="45491" y="162415"/>
                </a:lnTo>
                <a:lnTo>
                  <a:pt x="44613" y="161993"/>
                </a:lnTo>
                <a:lnTo>
                  <a:pt x="43737" y="161993"/>
                </a:lnTo>
                <a:lnTo>
                  <a:pt x="43300" y="161149"/>
                </a:lnTo>
                <a:lnTo>
                  <a:pt x="43300" y="160305"/>
                </a:lnTo>
                <a:lnTo>
                  <a:pt x="43300" y="151450"/>
                </a:lnTo>
                <a:lnTo>
                  <a:pt x="43737" y="142595"/>
                </a:lnTo>
                <a:lnTo>
                  <a:pt x="44175" y="134159"/>
                </a:lnTo>
                <a:lnTo>
                  <a:pt x="45491" y="125304"/>
                </a:lnTo>
                <a:lnTo>
                  <a:pt x="52063" y="91990"/>
                </a:lnTo>
                <a:lnTo>
                  <a:pt x="56006" y="72592"/>
                </a:lnTo>
                <a:lnTo>
                  <a:pt x="57760" y="62893"/>
                </a:lnTo>
                <a:lnTo>
                  <a:pt x="59952" y="53194"/>
                </a:lnTo>
                <a:lnTo>
                  <a:pt x="62581" y="45182"/>
                </a:lnTo>
                <a:lnTo>
                  <a:pt x="65648" y="37168"/>
                </a:lnTo>
                <a:lnTo>
                  <a:pt x="72220" y="21568"/>
                </a:lnTo>
                <a:lnTo>
                  <a:pt x="72661" y="21146"/>
                </a:lnTo>
                <a:lnTo>
                  <a:pt x="73537" y="20724"/>
                </a:lnTo>
                <a:lnTo>
                  <a:pt x="74850" y="20302"/>
                </a:lnTo>
                <a:lnTo>
                  <a:pt x="75729" y="20724"/>
                </a:lnTo>
                <a:lnTo>
                  <a:pt x="76166" y="21146"/>
                </a:lnTo>
                <a:lnTo>
                  <a:pt x="76604" y="21990"/>
                </a:lnTo>
                <a:lnTo>
                  <a:pt x="76166" y="22831"/>
                </a:lnTo>
                <a:lnTo>
                  <a:pt x="69594" y="38434"/>
                </a:lnTo>
                <a:close/>
                <a:moveTo>
                  <a:pt x="2251581" y="502052"/>
                </a:moveTo>
                <a:cubicBezTo>
                  <a:pt x="2251581" y="501261"/>
                  <a:pt x="2252516" y="500471"/>
                  <a:pt x="2252516" y="500471"/>
                </a:cubicBezTo>
                <a:cubicBezTo>
                  <a:pt x="2253452" y="500471"/>
                  <a:pt x="2255319" y="501261"/>
                  <a:pt x="2255319" y="501261"/>
                </a:cubicBezTo>
                <a:lnTo>
                  <a:pt x="2253609" y="503434"/>
                </a:lnTo>
                <a:cubicBezTo>
                  <a:pt x="2253518" y="503453"/>
                  <a:pt x="2253452" y="503500"/>
                  <a:pt x="2253452" y="503636"/>
                </a:cubicBezTo>
                <a:lnTo>
                  <a:pt x="2251581" y="502052"/>
                </a:lnTo>
                <a:close/>
                <a:moveTo>
                  <a:pt x="1797332" y="499681"/>
                </a:moveTo>
                <a:cubicBezTo>
                  <a:pt x="1797332" y="498890"/>
                  <a:pt x="1795461" y="498890"/>
                  <a:pt x="1795461" y="498100"/>
                </a:cubicBezTo>
                <a:cubicBezTo>
                  <a:pt x="1796397" y="498100"/>
                  <a:pt x="1796397" y="496516"/>
                  <a:pt x="1797332" y="496516"/>
                </a:cubicBezTo>
                <a:cubicBezTo>
                  <a:pt x="1797332" y="496516"/>
                  <a:pt x="1799202" y="497306"/>
                  <a:pt x="1799202" y="498100"/>
                </a:cubicBezTo>
                <a:cubicBezTo>
                  <a:pt x="1800135" y="498100"/>
                  <a:pt x="1801070" y="498890"/>
                  <a:pt x="1801070" y="498890"/>
                </a:cubicBezTo>
                <a:cubicBezTo>
                  <a:pt x="1801070" y="498890"/>
                  <a:pt x="1800135" y="500471"/>
                  <a:pt x="1800135" y="501261"/>
                </a:cubicBezTo>
                <a:cubicBezTo>
                  <a:pt x="1799202" y="501261"/>
                  <a:pt x="1798267" y="502052"/>
                  <a:pt x="1798267" y="502845"/>
                </a:cubicBezTo>
                <a:cubicBezTo>
                  <a:pt x="1798267" y="502052"/>
                  <a:pt x="1796397" y="502052"/>
                  <a:pt x="1796397" y="501261"/>
                </a:cubicBezTo>
                <a:lnTo>
                  <a:pt x="1797332" y="499681"/>
                </a:lnTo>
                <a:close/>
                <a:moveTo>
                  <a:pt x="874703" y="501261"/>
                </a:moveTo>
                <a:cubicBezTo>
                  <a:pt x="874703" y="502052"/>
                  <a:pt x="872836" y="502052"/>
                  <a:pt x="872836" y="502845"/>
                </a:cubicBezTo>
                <a:cubicBezTo>
                  <a:pt x="872836" y="502052"/>
                  <a:pt x="871901" y="501261"/>
                  <a:pt x="870966" y="501261"/>
                </a:cubicBezTo>
                <a:cubicBezTo>
                  <a:pt x="870966" y="500471"/>
                  <a:pt x="870030" y="498890"/>
                  <a:pt x="870030" y="498890"/>
                </a:cubicBezTo>
                <a:cubicBezTo>
                  <a:pt x="870030" y="498890"/>
                  <a:pt x="870966" y="498100"/>
                  <a:pt x="871901" y="498100"/>
                </a:cubicBezTo>
                <a:cubicBezTo>
                  <a:pt x="871901" y="497306"/>
                  <a:pt x="873771" y="496516"/>
                  <a:pt x="873771" y="496516"/>
                </a:cubicBezTo>
                <a:cubicBezTo>
                  <a:pt x="874703" y="496516"/>
                  <a:pt x="874703" y="498100"/>
                  <a:pt x="875639" y="498100"/>
                </a:cubicBezTo>
                <a:cubicBezTo>
                  <a:pt x="875639" y="498890"/>
                  <a:pt x="873771" y="498890"/>
                  <a:pt x="873771" y="499681"/>
                </a:cubicBezTo>
                <a:lnTo>
                  <a:pt x="874703" y="501261"/>
                </a:lnTo>
                <a:close/>
                <a:moveTo>
                  <a:pt x="2233824" y="535274"/>
                </a:moveTo>
                <a:cubicBezTo>
                  <a:pt x="2233824" y="535274"/>
                  <a:pt x="2232888" y="534484"/>
                  <a:pt x="2231953" y="534484"/>
                </a:cubicBezTo>
                <a:lnTo>
                  <a:pt x="2230083" y="532900"/>
                </a:lnTo>
                <a:cubicBezTo>
                  <a:pt x="2230083" y="532900"/>
                  <a:pt x="2231018" y="531319"/>
                  <a:pt x="2231953" y="531319"/>
                </a:cubicBezTo>
                <a:cubicBezTo>
                  <a:pt x="2231953" y="531319"/>
                  <a:pt x="2232888" y="532109"/>
                  <a:pt x="2233824" y="532109"/>
                </a:cubicBezTo>
                <a:lnTo>
                  <a:pt x="2235691" y="533693"/>
                </a:lnTo>
                <a:cubicBezTo>
                  <a:pt x="2234759" y="533693"/>
                  <a:pt x="2234759" y="535274"/>
                  <a:pt x="2233824" y="535274"/>
                </a:cubicBezTo>
                <a:close/>
                <a:moveTo>
                  <a:pt x="2209523" y="544765"/>
                </a:moveTo>
                <a:lnTo>
                  <a:pt x="2207652" y="543185"/>
                </a:lnTo>
                <a:lnTo>
                  <a:pt x="2208587" y="541601"/>
                </a:lnTo>
                <a:lnTo>
                  <a:pt x="2211390" y="543185"/>
                </a:lnTo>
                <a:cubicBezTo>
                  <a:pt x="2210458" y="543185"/>
                  <a:pt x="2209523" y="544765"/>
                  <a:pt x="2209523" y="544765"/>
                </a:cubicBezTo>
                <a:close/>
                <a:moveTo>
                  <a:pt x="2115121" y="531319"/>
                </a:moveTo>
                <a:cubicBezTo>
                  <a:pt x="2115121" y="532109"/>
                  <a:pt x="2114185" y="533693"/>
                  <a:pt x="2114185" y="533693"/>
                </a:cubicBezTo>
                <a:cubicBezTo>
                  <a:pt x="2113250" y="533693"/>
                  <a:pt x="2112315" y="532109"/>
                  <a:pt x="2111379" y="532109"/>
                </a:cubicBezTo>
                <a:cubicBezTo>
                  <a:pt x="2113250" y="530529"/>
                  <a:pt x="2114185" y="529738"/>
                  <a:pt x="2115121" y="528154"/>
                </a:cubicBezTo>
                <a:cubicBezTo>
                  <a:pt x="2115121" y="528948"/>
                  <a:pt x="2116988" y="529738"/>
                  <a:pt x="2116988" y="529738"/>
                </a:cubicBezTo>
                <a:cubicBezTo>
                  <a:pt x="2116988" y="530529"/>
                  <a:pt x="2116056" y="531319"/>
                  <a:pt x="2115121" y="531319"/>
                </a:cubicBezTo>
                <a:close/>
                <a:moveTo>
                  <a:pt x="2076800" y="534484"/>
                </a:moveTo>
                <a:cubicBezTo>
                  <a:pt x="2076800" y="535274"/>
                  <a:pt x="2074929" y="536065"/>
                  <a:pt x="2074929" y="536065"/>
                </a:cubicBezTo>
                <a:cubicBezTo>
                  <a:pt x="2074929" y="536855"/>
                  <a:pt x="2073994" y="537649"/>
                  <a:pt x="2073059" y="537649"/>
                </a:cubicBezTo>
                <a:cubicBezTo>
                  <a:pt x="2073059" y="538439"/>
                  <a:pt x="2072127" y="536855"/>
                  <a:pt x="2071191" y="536855"/>
                </a:cubicBezTo>
                <a:cubicBezTo>
                  <a:pt x="2070256" y="536855"/>
                  <a:pt x="2070256" y="538439"/>
                  <a:pt x="2070256" y="538439"/>
                </a:cubicBezTo>
                <a:cubicBezTo>
                  <a:pt x="2069321" y="538439"/>
                  <a:pt x="2068386" y="536855"/>
                  <a:pt x="2067450" y="536855"/>
                </a:cubicBezTo>
                <a:cubicBezTo>
                  <a:pt x="2067450" y="536855"/>
                  <a:pt x="2069321" y="536065"/>
                  <a:pt x="2069321" y="535274"/>
                </a:cubicBezTo>
                <a:cubicBezTo>
                  <a:pt x="2069321" y="535274"/>
                  <a:pt x="2067450" y="534484"/>
                  <a:pt x="2067450" y="533693"/>
                </a:cubicBezTo>
                <a:cubicBezTo>
                  <a:pt x="2067450" y="533693"/>
                  <a:pt x="2068386" y="532900"/>
                  <a:pt x="2068386" y="532109"/>
                </a:cubicBezTo>
                <a:cubicBezTo>
                  <a:pt x="2069321" y="531319"/>
                  <a:pt x="2070256" y="530529"/>
                  <a:pt x="2070256" y="530529"/>
                </a:cubicBezTo>
                <a:lnTo>
                  <a:pt x="2072127" y="532109"/>
                </a:lnTo>
                <a:cubicBezTo>
                  <a:pt x="2073059" y="532109"/>
                  <a:pt x="2073059" y="529738"/>
                  <a:pt x="2073994" y="529738"/>
                </a:cubicBezTo>
                <a:cubicBezTo>
                  <a:pt x="2074929" y="529738"/>
                  <a:pt x="2075865" y="531319"/>
                  <a:pt x="2075865" y="531319"/>
                </a:cubicBezTo>
                <a:lnTo>
                  <a:pt x="2074929" y="532900"/>
                </a:lnTo>
                <a:cubicBezTo>
                  <a:pt x="2074929" y="533693"/>
                  <a:pt x="2076800" y="533693"/>
                  <a:pt x="2076800" y="534484"/>
                </a:cubicBezTo>
                <a:close/>
                <a:moveTo>
                  <a:pt x="2046890" y="537649"/>
                </a:moveTo>
                <a:cubicBezTo>
                  <a:pt x="2046890" y="538439"/>
                  <a:pt x="2045955" y="539229"/>
                  <a:pt x="2045955" y="539229"/>
                </a:cubicBezTo>
                <a:cubicBezTo>
                  <a:pt x="2045020" y="539229"/>
                  <a:pt x="2044084" y="538439"/>
                  <a:pt x="2043149" y="538439"/>
                </a:cubicBezTo>
                <a:cubicBezTo>
                  <a:pt x="2043149" y="537649"/>
                  <a:pt x="2045020" y="536855"/>
                  <a:pt x="2045020" y="536855"/>
                </a:cubicBezTo>
                <a:cubicBezTo>
                  <a:pt x="2045955" y="536065"/>
                  <a:pt x="2045955" y="535274"/>
                  <a:pt x="2046890" y="534484"/>
                </a:cubicBezTo>
                <a:lnTo>
                  <a:pt x="2048758" y="536065"/>
                </a:lnTo>
                <a:cubicBezTo>
                  <a:pt x="2048758" y="536065"/>
                  <a:pt x="2047822" y="537649"/>
                  <a:pt x="2046890" y="537649"/>
                </a:cubicBezTo>
                <a:close/>
                <a:moveTo>
                  <a:pt x="1973984" y="535274"/>
                </a:moveTo>
                <a:lnTo>
                  <a:pt x="1972116" y="533693"/>
                </a:lnTo>
                <a:lnTo>
                  <a:pt x="1973048" y="532109"/>
                </a:lnTo>
                <a:lnTo>
                  <a:pt x="1974919" y="533693"/>
                </a:lnTo>
                <a:lnTo>
                  <a:pt x="1973984" y="535274"/>
                </a:lnTo>
                <a:close/>
                <a:moveTo>
                  <a:pt x="1928187" y="533693"/>
                </a:moveTo>
                <a:lnTo>
                  <a:pt x="1926317" y="532900"/>
                </a:lnTo>
                <a:cubicBezTo>
                  <a:pt x="1926317" y="532109"/>
                  <a:pt x="1928187" y="531319"/>
                  <a:pt x="1928187" y="530529"/>
                </a:cubicBezTo>
                <a:cubicBezTo>
                  <a:pt x="1928187" y="531319"/>
                  <a:pt x="1930054" y="531319"/>
                  <a:pt x="1930054" y="532109"/>
                </a:cubicBezTo>
                <a:cubicBezTo>
                  <a:pt x="1930054" y="532109"/>
                  <a:pt x="1929119" y="533693"/>
                  <a:pt x="1928187" y="533693"/>
                </a:cubicBezTo>
                <a:close/>
                <a:moveTo>
                  <a:pt x="1819762" y="533693"/>
                </a:moveTo>
                <a:lnTo>
                  <a:pt x="1821633" y="532109"/>
                </a:lnTo>
                <a:lnTo>
                  <a:pt x="1823503" y="532900"/>
                </a:lnTo>
                <a:cubicBezTo>
                  <a:pt x="1823503" y="533693"/>
                  <a:pt x="1822568" y="534484"/>
                  <a:pt x="1821633" y="535274"/>
                </a:cubicBezTo>
                <a:cubicBezTo>
                  <a:pt x="1822568" y="534484"/>
                  <a:pt x="1819762" y="533693"/>
                  <a:pt x="1819762" y="533693"/>
                </a:cubicBezTo>
                <a:close/>
                <a:moveTo>
                  <a:pt x="1755270" y="536065"/>
                </a:moveTo>
                <a:cubicBezTo>
                  <a:pt x="1754338" y="536065"/>
                  <a:pt x="1753403" y="534484"/>
                  <a:pt x="1752467" y="534484"/>
                </a:cubicBezTo>
                <a:cubicBezTo>
                  <a:pt x="1752467" y="535274"/>
                  <a:pt x="1751532" y="536065"/>
                  <a:pt x="1751532" y="536855"/>
                </a:cubicBezTo>
                <a:cubicBezTo>
                  <a:pt x="1750597" y="536855"/>
                  <a:pt x="1749665" y="537649"/>
                  <a:pt x="1749665" y="538439"/>
                </a:cubicBezTo>
                <a:lnTo>
                  <a:pt x="1747794" y="540020"/>
                </a:lnTo>
                <a:lnTo>
                  <a:pt x="1749665" y="541601"/>
                </a:lnTo>
                <a:lnTo>
                  <a:pt x="1748729" y="543185"/>
                </a:lnTo>
                <a:cubicBezTo>
                  <a:pt x="1747794" y="543185"/>
                  <a:pt x="1746859" y="541601"/>
                  <a:pt x="1745924" y="541601"/>
                </a:cubicBezTo>
                <a:lnTo>
                  <a:pt x="1744056" y="540810"/>
                </a:lnTo>
                <a:cubicBezTo>
                  <a:pt x="1744056" y="540020"/>
                  <a:pt x="1745924" y="539229"/>
                  <a:pt x="1745924" y="538439"/>
                </a:cubicBezTo>
                <a:cubicBezTo>
                  <a:pt x="1745924" y="538439"/>
                  <a:pt x="1747794" y="537649"/>
                  <a:pt x="1747794" y="536855"/>
                </a:cubicBezTo>
                <a:cubicBezTo>
                  <a:pt x="1747794" y="536855"/>
                  <a:pt x="1744988" y="536065"/>
                  <a:pt x="1744988" y="535274"/>
                </a:cubicBezTo>
                <a:cubicBezTo>
                  <a:pt x="1745924" y="535274"/>
                  <a:pt x="1746859" y="533693"/>
                  <a:pt x="1746859" y="533693"/>
                </a:cubicBezTo>
                <a:cubicBezTo>
                  <a:pt x="1747794" y="533693"/>
                  <a:pt x="1748729" y="535274"/>
                  <a:pt x="1748729" y="535274"/>
                </a:cubicBezTo>
                <a:cubicBezTo>
                  <a:pt x="1749665" y="535274"/>
                  <a:pt x="1750597" y="533693"/>
                  <a:pt x="1750597" y="533693"/>
                </a:cubicBezTo>
                <a:cubicBezTo>
                  <a:pt x="1750597" y="532900"/>
                  <a:pt x="1752467" y="532109"/>
                  <a:pt x="1752467" y="532109"/>
                </a:cubicBezTo>
                <a:cubicBezTo>
                  <a:pt x="1753403" y="532900"/>
                  <a:pt x="1755270" y="533693"/>
                  <a:pt x="1756205" y="534484"/>
                </a:cubicBezTo>
                <a:lnTo>
                  <a:pt x="1755270" y="536065"/>
                </a:lnTo>
                <a:close/>
                <a:moveTo>
                  <a:pt x="1644981" y="537649"/>
                </a:moveTo>
                <a:cubicBezTo>
                  <a:pt x="1644046" y="536855"/>
                  <a:pt x="1643111" y="536855"/>
                  <a:pt x="1642175" y="536065"/>
                </a:cubicBezTo>
                <a:lnTo>
                  <a:pt x="1640308" y="535274"/>
                </a:lnTo>
                <a:cubicBezTo>
                  <a:pt x="1640308" y="534484"/>
                  <a:pt x="1642175" y="533693"/>
                  <a:pt x="1642175" y="532900"/>
                </a:cubicBezTo>
                <a:lnTo>
                  <a:pt x="1644046" y="534484"/>
                </a:lnTo>
                <a:cubicBezTo>
                  <a:pt x="1644981" y="534484"/>
                  <a:pt x="1644981" y="532900"/>
                  <a:pt x="1645913" y="532900"/>
                </a:cubicBezTo>
                <a:lnTo>
                  <a:pt x="1647784" y="533693"/>
                </a:lnTo>
                <a:cubicBezTo>
                  <a:pt x="1646849" y="535274"/>
                  <a:pt x="1645913" y="536065"/>
                  <a:pt x="1644981" y="537649"/>
                </a:cubicBezTo>
                <a:close/>
                <a:moveTo>
                  <a:pt x="1634700" y="536855"/>
                </a:moveTo>
                <a:cubicBezTo>
                  <a:pt x="1634700" y="537649"/>
                  <a:pt x="1633764" y="538439"/>
                  <a:pt x="1633764" y="539229"/>
                </a:cubicBezTo>
                <a:cubicBezTo>
                  <a:pt x="1632829" y="539229"/>
                  <a:pt x="1631894" y="537649"/>
                  <a:pt x="1631894" y="537649"/>
                </a:cubicBezTo>
                <a:cubicBezTo>
                  <a:pt x="1630959" y="536855"/>
                  <a:pt x="1629091" y="536855"/>
                  <a:pt x="1629091" y="536065"/>
                </a:cubicBezTo>
                <a:lnTo>
                  <a:pt x="1630959" y="534484"/>
                </a:lnTo>
                <a:cubicBezTo>
                  <a:pt x="1631894" y="533693"/>
                  <a:pt x="1631894" y="532900"/>
                  <a:pt x="1632829" y="532900"/>
                </a:cubicBezTo>
                <a:cubicBezTo>
                  <a:pt x="1632829" y="532900"/>
                  <a:pt x="1633764" y="533693"/>
                  <a:pt x="1634700" y="533693"/>
                </a:cubicBezTo>
                <a:cubicBezTo>
                  <a:pt x="1634700" y="534484"/>
                  <a:pt x="1632829" y="535274"/>
                  <a:pt x="1632829" y="536065"/>
                </a:cubicBezTo>
                <a:cubicBezTo>
                  <a:pt x="1632829" y="536065"/>
                  <a:pt x="1635635" y="536855"/>
                  <a:pt x="1634700" y="536855"/>
                </a:cubicBezTo>
                <a:close/>
                <a:moveTo>
                  <a:pt x="1574880" y="537649"/>
                </a:moveTo>
                <a:lnTo>
                  <a:pt x="1573010" y="536065"/>
                </a:lnTo>
                <a:lnTo>
                  <a:pt x="1574880" y="534484"/>
                </a:lnTo>
                <a:lnTo>
                  <a:pt x="1576748" y="536065"/>
                </a:lnTo>
                <a:cubicBezTo>
                  <a:pt x="1576748" y="536065"/>
                  <a:pt x="1575816" y="537649"/>
                  <a:pt x="1574880" y="537649"/>
                </a:cubicBezTo>
                <a:close/>
                <a:moveTo>
                  <a:pt x="1511323" y="535274"/>
                </a:moveTo>
                <a:cubicBezTo>
                  <a:pt x="1511323" y="536065"/>
                  <a:pt x="1513191" y="536065"/>
                  <a:pt x="1513191" y="536855"/>
                </a:cubicBezTo>
                <a:cubicBezTo>
                  <a:pt x="1513191" y="536855"/>
                  <a:pt x="1511323" y="537649"/>
                  <a:pt x="1511323" y="538439"/>
                </a:cubicBezTo>
                <a:cubicBezTo>
                  <a:pt x="1512255" y="539229"/>
                  <a:pt x="1514126" y="539229"/>
                  <a:pt x="1514126" y="540020"/>
                </a:cubicBezTo>
                <a:lnTo>
                  <a:pt x="1512255" y="541601"/>
                </a:lnTo>
                <a:cubicBezTo>
                  <a:pt x="1511323" y="541601"/>
                  <a:pt x="1510388" y="540020"/>
                  <a:pt x="1510388" y="540020"/>
                </a:cubicBezTo>
                <a:lnTo>
                  <a:pt x="1508517" y="539229"/>
                </a:lnTo>
                <a:cubicBezTo>
                  <a:pt x="1507582" y="538439"/>
                  <a:pt x="1509453" y="537649"/>
                  <a:pt x="1509453" y="536855"/>
                </a:cubicBezTo>
                <a:lnTo>
                  <a:pt x="1507582" y="536065"/>
                </a:lnTo>
                <a:cubicBezTo>
                  <a:pt x="1507582" y="535274"/>
                  <a:pt x="1508517" y="534484"/>
                  <a:pt x="1509453" y="533693"/>
                </a:cubicBezTo>
                <a:lnTo>
                  <a:pt x="1510388" y="532109"/>
                </a:lnTo>
                <a:cubicBezTo>
                  <a:pt x="1510388" y="532900"/>
                  <a:pt x="1513191" y="532900"/>
                  <a:pt x="1513191" y="533693"/>
                </a:cubicBezTo>
                <a:cubicBezTo>
                  <a:pt x="1513191" y="533693"/>
                  <a:pt x="1511323" y="534484"/>
                  <a:pt x="1511323" y="535274"/>
                </a:cubicBezTo>
                <a:close/>
                <a:moveTo>
                  <a:pt x="1380468" y="526573"/>
                </a:moveTo>
                <a:cubicBezTo>
                  <a:pt x="1379533" y="527364"/>
                  <a:pt x="1378597" y="528948"/>
                  <a:pt x="1377665" y="529738"/>
                </a:cubicBezTo>
                <a:cubicBezTo>
                  <a:pt x="1376730" y="530529"/>
                  <a:pt x="1376730" y="531319"/>
                  <a:pt x="1375795" y="531319"/>
                </a:cubicBezTo>
                <a:cubicBezTo>
                  <a:pt x="1375795" y="532109"/>
                  <a:pt x="1374860" y="533693"/>
                  <a:pt x="1373924" y="533693"/>
                </a:cubicBezTo>
                <a:lnTo>
                  <a:pt x="1372057" y="532109"/>
                </a:lnTo>
                <a:lnTo>
                  <a:pt x="1373924" y="530529"/>
                </a:lnTo>
                <a:cubicBezTo>
                  <a:pt x="1373924" y="529738"/>
                  <a:pt x="1374860" y="528948"/>
                  <a:pt x="1375795" y="528948"/>
                </a:cubicBezTo>
                <a:cubicBezTo>
                  <a:pt x="1375795" y="528154"/>
                  <a:pt x="1376730" y="527364"/>
                  <a:pt x="1376730" y="526573"/>
                </a:cubicBezTo>
                <a:lnTo>
                  <a:pt x="1374860" y="525783"/>
                </a:lnTo>
                <a:cubicBezTo>
                  <a:pt x="1374860" y="524993"/>
                  <a:pt x="1376730" y="524199"/>
                  <a:pt x="1376730" y="523409"/>
                </a:cubicBezTo>
                <a:cubicBezTo>
                  <a:pt x="1376730" y="524199"/>
                  <a:pt x="1378597" y="524993"/>
                  <a:pt x="1378597" y="524993"/>
                </a:cubicBezTo>
                <a:cubicBezTo>
                  <a:pt x="1379533" y="525783"/>
                  <a:pt x="1379533" y="525783"/>
                  <a:pt x="1380468" y="526573"/>
                </a:cubicBezTo>
                <a:close/>
                <a:moveTo>
                  <a:pt x="1294373" y="526573"/>
                </a:moveTo>
                <a:cubicBezTo>
                  <a:pt x="1294373" y="527364"/>
                  <a:pt x="1295308" y="528154"/>
                  <a:pt x="1295308" y="528948"/>
                </a:cubicBezTo>
                <a:cubicBezTo>
                  <a:pt x="1296241" y="528948"/>
                  <a:pt x="1297176" y="529738"/>
                  <a:pt x="1297176" y="530529"/>
                </a:cubicBezTo>
                <a:lnTo>
                  <a:pt x="1299046" y="532109"/>
                </a:lnTo>
                <a:lnTo>
                  <a:pt x="1297176" y="533693"/>
                </a:lnTo>
                <a:cubicBezTo>
                  <a:pt x="1296241" y="533693"/>
                  <a:pt x="1295308" y="532109"/>
                  <a:pt x="1295308" y="531319"/>
                </a:cubicBezTo>
                <a:cubicBezTo>
                  <a:pt x="1294373" y="531319"/>
                  <a:pt x="1294373" y="530529"/>
                  <a:pt x="1293438" y="529738"/>
                </a:cubicBezTo>
                <a:cubicBezTo>
                  <a:pt x="1292503" y="528948"/>
                  <a:pt x="1291567" y="527364"/>
                  <a:pt x="1290635" y="526573"/>
                </a:cubicBezTo>
                <a:cubicBezTo>
                  <a:pt x="1291567" y="525783"/>
                  <a:pt x="1291567" y="525783"/>
                  <a:pt x="1292503" y="524993"/>
                </a:cubicBezTo>
                <a:cubicBezTo>
                  <a:pt x="1292503" y="524993"/>
                  <a:pt x="1294373" y="524199"/>
                  <a:pt x="1294373" y="523409"/>
                </a:cubicBezTo>
                <a:cubicBezTo>
                  <a:pt x="1294373" y="524199"/>
                  <a:pt x="1296241" y="524993"/>
                  <a:pt x="1296241" y="525783"/>
                </a:cubicBezTo>
                <a:lnTo>
                  <a:pt x="1294373" y="526573"/>
                </a:lnTo>
                <a:close/>
                <a:moveTo>
                  <a:pt x="1163518" y="536065"/>
                </a:moveTo>
                <a:lnTo>
                  <a:pt x="1161647" y="536855"/>
                </a:lnTo>
                <a:cubicBezTo>
                  <a:pt x="1161647" y="537649"/>
                  <a:pt x="1163518" y="538439"/>
                  <a:pt x="1162583" y="539229"/>
                </a:cubicBezTo>
                <a:lnTo>
                  <a:pt x="1160715" y="540020"/>
                </a:lnTo>
                <a:cubicBezTo>
                  <a:pt x="1160715" y="540020"/>
                  <a:pt x="1159780" y="541601"/>
                  <a:pt x="1158845" y="541601"/>
                </a:cubicBezTo>
                <a:lnTo>
                  <a:pt x="1156974" y="540020"/>
                </a:lnTo>
                <a:cubicBezTo>
                  <a:pt x="1156974" y="539229"/>
                  <a:pt x="1158845" y="539229"/>
                  <a:pt x="1159780" y="538439"/>
                </a:cubicBezTo>
                <a:cubicBezTo>
                  <a:pt x="1159780" y="537649"/>
                  <a:pt x="1157909" y="536855"/>
                  <a:pt x="1157909" y="536855"/>
                </a:cubicBezTo>
                <a:cubicBezTo>
                  <a:pt x="1157909" y="536065"/>
                  <a:pt x="1159780" y="536065"/>
                  <a:pt x="1159780" y="535274"/>
                </a:cubicBezTo>
                <a:cubicBezTo>
                  <a:pt x="1159780" y="534484"/>
                  <a:pt x="1157909" y="533693"/>
                  <a:pt x="1157909" y="533693"/>
                </a:cubicBezTo>
                <a:cubicBezTo>
                  <a:pt x="1157909" y="532900"/>
                  <a:pt x="1160715" y="532900"/>
                  <a:pt x="1160715" y="532109"/>
                </a:cubicBezTo>
                <a:lnTo>
                  <a:pt x="1161647" y="533693"/>
                </a:lnTo>
                <a:cubicBezTo>
                  <a:pt x="1162583" y="534484"/>
                  <a:pt x="1163518" y="535274"/>
                  <a:pt x="1163518" y="536065"/>
                </a:cubicBezTo>
                <a:close/>
                <a:moveTo>
                  <a:pt x="1098090" y="536065"/>
                </a:moveTo>
                <a:lnTo>
                  <a:pt x="1096223" y="537649"/>
                </a:lnTo>
                <a:cubicBezTo>
                  <a:pt x="1095288" y="537649"/>
                  <a:pt x="1094352" y="536065"/>
                  <a:pt x="1094352" y="536065"/>
                </a:cubicBezTo>
                <a:lnTo>
                  <a:pt x="1096223" y="534484"/>
                </a:lnTo>
                <a:lnTo>
                  <a:pt x="1098090" y="536065"/>
                </a:lnTo>
                <a:close/>
                <a:moveTo>
                  <a:pt x="1038271" y="532900"/>
                </a:moveTo>
                <a:cubicBezTo>
                  <a:pt x="1039206" y="532900"/>
                  <a:pt x="1039206" y="533693"/>
                  <a:pt x="1040142" y="534484"/>
                </a:cubicBezTo>
                <a:lnTo>
                  <a:pt x="1042012" y="536065"/>
                </a:lnTo>
                <a:cubicBezTo>
                  <a:pt x="1042012" y="536855"/>
                  <a:pt x="1040142" y="536855"/>
                  <a:pt x="1039206" y="537649"/>
                </a:cubicBezTo>
                <a:cubicBezTo>
                  <a:pt x="1039206" y="537649"/>
                  <a:pt x="1038271" y="539229"/>
                  <a:pt x="1037339" y="539229"/>
                </a:cubicBezTo>
                <a:cubicBezTo>
                  <a:pt x="1037339" y="538439"/>
                  <a:pt x="1036404" y="537649"/>
                  <a:pt x="1036404" y="536855"/>
                </a:cubicBezTo>
                <a:cubicBezTo>
                  <a:pt x="1035468" y="536855"/>
                  <a:pt x="1038271" y="536065"/>
                  <a:pt x="1038271" y="536065"/>
                </a:cubicBezTo>
                <a:cubicBezTo>
                  <a:pt x="1038271" y="535274"/>
                  <a:pt x="1036404" y="534484"/>
                  <a:pt x="1036404" y="533693"/>
                </a:cubicBezTo>
                <a:cubicBezTo>
                  <a:pt x="1037339" y="533693"/>
                  <a:pt x="1038271" y="532900"/>
                  <a:pt x="1038271" y="532900"/>
                </a:cubicBezTo>
                <a:close/>
                <a:moveTo>
                  <a:pt x="1027057" y="534484"/>
                </a:moveTo>
                <a:lnTo>
                  <a:pt x="1028925" y="532900"/>
                </a:lnTo>
                <a:cubicBezTo>
                  <a:pt x="1028925" y="533693"/>
                  <a:pt x="1030795" y="534484"/>
                  <a:pt x="1030795" y="535274"/>
                </a:cubicBezTo>
                <a:lnTo>
                  <a:pt x="1028925" y="536065"/>
                </a:lnTo>
                <a:cubicBezTo>
                  <a:pt x="1027993" y="536855"/>
                  <a:pt x="1027057" y="536855"/>
                  <a:pt x="1026122" y="537649"/>
                </a:cubicBezTo>
                <a:cubicBezTo>
                  <a:pt x="1025187" y="536065"/>
                  <a:pt x="1024251" y="535274"/>
                  <a:pt x="1023316" y="533693"/>
                </a:cubicBezTo>
                <a:lnTo>
                  <a:pt x="1025187" y="532900"/>
                </a:lnTo>
                <a:cubicBezTo>
                  <a:pt x="1026122" y="532900"/>
                  <a:pt x="1026122" y="534484"/>
                  <a:pt x="1027057" y="534484"/>
                </a:cubicBezTo>
                <a:close/>
                <a:moveTo>
                  <a:pt x="920503" y="533693"/>
                </a:moveTo>
                <a:cubicBezTo>
                  <a:pt x="920503" y="533693"/>
                  <a:pt x="921438" y="535274"/>
                  <a:pt x="922374" y="535274"/>
                </a:cubicBezTo>
                <a:cubicBezTo>
                  <a:pt x="922374" y="535274"/>
                  <a:pt x="923309" y="533693"/>
                  <a:pt x="924241" y="533693"/>
                </a:cubicBezTo>
                <a:cubicBezTo>
                  <a:pt x="924241" y="533693"/>
                  <a:pt x="925176" y="535274"/>
                  <a:pt x="926112" y="535274"/>
                </a:cubicBezTo>
                <a:cubicBezTo>
                  <a:pt x="926112" y="536065"/>
                  <a:pt x="923309" y="536855"/>
                  <a:pt x="923309" y="536855"/>
                </a:cubicBezTo>
                <a:cubicBezTo>
                  <a:pt x="923309" y="537649"/>
                  <a:pt x="925176" y="538439"/>
                  <a:pt x="925176" y="538439"/>
                </a:cubicBezTo>
                <a:cubicBezTo>
                  <a:pt x="925176" y="539229"/>
                  <a:pt x="927047" y="540020"/>
                  <a:pt x="927047" y="540810"/>
                </a:cubicBezTo>
                <a:lnTo>
                  <a:pt x="925176" y="541601"/>
                </a:lnTo>
                <a:cubicBezTo>
                  <a:pt x="924241" y="541601"/>
                  <a:pt x="923309" y="543185"/>
                  <a:pt x="922374" y="543185"/>
                </a:cubicBezTo>
                <a:lnTo>
                  <a:pt x="921438" y="541601"/>
                </a:lnTo>
                <a:lnTo>
                  <a:pt x="923309" y="540020"/>
                </a:lnTo>
                <a:lnTo>
                  <a:pt x="921438" y="538439"/>
                </a:lnTo>
                <a:cubicBezTo>
                  <a:pt x="921438" y="537649"/>
                  <a:pt x="920503" y="536855"/>
                  <a:pt x="919568" y="536855"/>
                </a:cubicBezTo>
                <a:cubicBezTo>
                  <a:pt x="919568" y="536065"/>
                  <a:pt x="918636" y="535274"/>
                  <a:pt x="918636" y="534484"/>
                </a:cubicBezTo>
                <a:cubicBezTo>
                  <a:pt x="917700" y="534484"/>
                  <a:pt x="916765" y="536065"/>
                  <a:pt x="915830" y="536065"/>
                </a:cubicBezTo>
                <a:lnTo>
                  <a:pt x="914895" y="534484"/>
                </a:lnTo>
                <a:cubicBezTo>
                  <a:pt x="915830" y="533693"/>
                  <a:pt x="917700" y="532900"/>
                  <a:pt x="918636" y="532109"/>
                </a:cubicBezTo>
                <a:cubicBezTo>
                  <a:pt x="918636" y="532109"/>
                  <a:pt x="920503" y="532900"/>
                  <a:pt x="920503" y="533693"/>
                </a:cubicBezTo>
                <a:close/>
                <a:moveTo>
                  <a:pt x="851338" y="533693"/>
                </a:moveTo>
                <a:cubicBezTo>
                  <a:pt x="851338" y="533693"/>
                  <a:pt x="848535" y="534484"/>
                  <a:pt x="849470" y="535274"/>
                </a:cubicBezTo>
                <a:cubicBezTo>
                  <a:pt x="848535" y="534484"/>
                  <a:pt x="847600" y="533693"/>
                  <a:pt x="847600" y="532900"/>
                </a:cubicBezTo>
                <a:lnTo>
                  <a:pt x="849470" y="532109"/>
                </a:lnTo>
                <a:lnTo>
                  <a:pt x="851338" y="533693"/>
                </a:lnTo>
                <a:close/>
                <a:moveTo>
                  <a:pt x="742916" y="533693"/>
                </a:moveTo>
                <a:cubicBezTo>
                  <a:pt x="741981" y="533693"/>
                  <a:pt x="741046" y="532109"/>
                  <a:pt x="741046" y="532109"/>
                </a:cubicBezTo>
                <a:cubicBezTo>
                  <a:pt x="741046" y="531319"/>
                  <a:pt x="742916" y="531319"/>
                  <a:pt x="742916" y="530529"/>
                </a:cubicBezTo>
                <a:cubicBezTo>
                  <a:pt x="742916" y="531319"/>
                  <a:pt x="744787" y="532109"/>
                  <a:pt x="744787" y="532900"/>
                </a:cubicBezTo>
                <a:lnTo>
                  <a:pt x="742916" y="533693"/>
                </a:lnTo>
                <a:close/>
                <a:moveTo>
                  <a:pt x="697116" y="535274"/>
                </a:moveTo>
                <a:lnTo>
                  <a:pt x="696181" y="533693"/>
                </a:lnTo>
                <a:lnTo>
                  <a:pt x="698052" y="532109"/>
                </a:lnTo>
                <a:lnTo>
                  <a:pt x="698987" y="533693"/>
                </a:lnTo>
                <a:lnTo>
                  <a:pt x="697116" y="535274"/>
                </a:lnTo>
                <a:close/>
                <a:moveTo>
                  <a:pt x="626083" y="536855"/>
                </a:moveTo>
                <a:cubicBezTo>
                  <a:pt x="626083" y="536855"/>
                  <a:pt x="627951" y="537649"/>
                  <a:pt x="627951" y="538439"/>
                </a:cubicBezTo>
                <a:cubicBezTo>
                  <a:pt x="627016" y="538439"/>
                  <a:pt x="626083" y="539229"/>
                  <a:pt x="625148" y="539229"/>
                </a:cubicBezTo>
                <a:cubicBezTo>
                  <a:pt x="625148" y="539229"/>
                  <a:pt x="624213" y="538439"/>
                  <a:pt x="624213" y="537649"/>
                </a:cubicBezTo>
                <a:cubicBezTo>
                  <a:pt x="623278" y="537649"/>
                  <a:pt x="622342" y="536065"/>
                  <a:pt x="622342" y="536065"/>
                </a:cubicBezTo>
                <a:lnTo>
                  <a:pt x="624213" y="534484"/>
                </a:lnTo>
                <a:cubicBezTo>
                  <a:pt x="625148" y="535274"/>
                  <a:pt x="625148" y="536065"/>
                  <a:pt x="626083" y="536855"/>
                </a:cubicBezTo>
                <a:close/>
                <a:moveTo>
                  <a:pt x="597106" y="529738"/>
                </a:moveTo>
                <a:cubicBezTo>
                  <a:pt x="598041" y="529738"/>
                  <a:pt x="598041" y="532109"/>
                  <a:pt x="598977" y="532109"/>
                </a:cubicBezTo>
                <a:lnTo>
                  <a:pt x="600847" y="530529"/>
                </a:lnTo>
                <a:cubicBezTo>
                  <a:pt x="600847" y="530529"/>
                  <a:pt x="601782" y="531319"/>
                  <a:pt x="602714" y="532109"/>
                </a:cubicBezTo>
                <a:cubicBezTo>
                  <a:pt x="602714" y="532900"/>
                  <a:pt x="603650" y="533693"/>
                  <a:pt x="603650" y="533693"/>
                </a:cubicBezTo>
                <a:cubicBezTo>
                  <a:pt x="603650" y="534484"/>
                  <a:pt x="601782" y="535274"/>
                  <a:pt x="601782" y="535274"/>
                </a:cubicBezTo>
                <a:cubicBezTo>
                  <a:pt x="601782" y="536065"/>
                  <a:pt x="603650" y="536855"/>
                  <a:pt x="603650" y="536855"/>
                </a:cubicBezTo>
                <a:cubicBezTo>
                  <a:pt x="602714" y="536855"/>
                  <a:pt x="601782" y="538439"/>
                  <a:pt x="600847" y="538439"/>
                </a:cubicBezTo>
                <a:cubicBezTo>
                  <a:pt x="600847" y="538439"/>
                  <a:pt x="600847" y="536855"/>
                  <a:pt x="599912" y="536855"/>
                </a:cubicBezTo>
                <a:cubicBezTo>
                  <a:pt x="598977" y="536855"/>
                  <a:pt x="598041" y="538439"/>
                  <a:pt x="598041" y="537649"/>
                </a:cubicBezTo>
                <a:cubicBezTo>
                  <a:pt x="597106" y="537649"/>
                  <a:pt x="596174" y="536855"/>
                  <a:pt x="596174" y="536065"/>
                </a:cubicBezTo>
                <a:cubicBezTo>
                  <a:pt x="596174" y="536065"/>
                  <a:pt x="594303" y="535274"/>
                  <a:pt x="594303" y="534484"/>
                </a:cubicBezTo>
                <a:cubicBezTo>
                  <a:pt x="594303" y="533693"/>
                  <a:pt x="596174" y="533693"/>
                  <a:pt x="596174" y="532900"/>
                </a:cubicBezTo>
                <a:lnTo>
                  <a:pt x="595239" y="531319"/>
                </a:lnTo>
                <a:cubicBezTo>
                  <a:pt x="595239" y="531319"/>
                  <a:pt x="596174" y="529738"/>
                  <a:pt x="597106" y="529738"/>
                </a:cubicBezTo>
                <a:close/>
                <a:moveTo>
                  <a:pt x="556915" y="533693"/>
                </a:moveTo>
                <a:cubicBezTo>
                  <a:pt x="556915" y="533693"/>
                  <a:pt x="555983" y="532109"/>
                  <a:pt x="555983" y="531319"/>
                </a:cubicBezTo>
                <a:cubicBezTo>
                  <a:pt x="555047" y="531319"/>
                  <a:pt x="554112" y="530529"/>
                  <a:pt x="554112" y="529738"/>
                </a:cubicBezTo>
                <a:cubicBezTo>
                  <a:pt x="554112" y="529738"/>
                  <a:pt x="555983" y="528948"/>
                  <a:pt x="555983" y="528154"/>
                </a:cubicBezTo>
                <a:cubicBezTo>
                  <a:pt x="556915" y="529738"/>
                  <a:pt x="557850" y="530529"/>
                  <a:pt x="559721" y="532109"/>
                </a:cubicBezTo>
                <a:cubicBezTo>
                  <a:pt x="558785" y="532109"/>
                  <a:pt x="557850" y="533693"/>
                  <a:pt x="556915" y="533693"/>
                </a:cubicBezTo>
                <a:close/>
                <a:moveTo>
                  <a:pt x="461581" y="544765"/>
                </a:moveTo>
                <a:cubicBezTo>
                  <a:pt x="461581" y="544765"/>
                  <a:pt x="460645" y="543185"/>
                  <a:pt x="459710" y="543185"/>
                </a:cubicBezTo>
                <a:lnTo>
                  <a:pt x="462513" y="541601"/>
                </a:lnTo>
                <a:lnTo>
                  <a:pt x="463448" y="543185"/>
                </a:lnTo>
                <a:lnTo>
                  <a:pt x="461581" y="544765"/>
                </a:lnTo>
                <a:close/>
                <a:moveTo>
                  <a:pt x="439147" y="531319"/>
                </a:moveTo>
                <a:cubicBezTo>
                  <a:pt x="440082" y="531319"/>
                  <a:pt x="441017" y="532900"/>
                  <a:pt x="441017" y="532900"/>
                </a:cubicBezTo>
                <a:lnTo>
                  <a:pt x="439147" y="534484"/>
                </a:lnTo>
                <a:cubicBezTo>
                  <a:pt x="438212" y="534484"/>
                  <a:pt x="437279" y="535274"/>
                  <a:pt x="437279" y="535274"/>
                </a:cubicBezTo>
                <a:cubicBezTo>
                  <a:pt x="436344" y="535274"/>
                  <a:pt x="436344" y="533693"/>
                  <a:pt x="435409" y="533693"/>
                </a:cubicBezTo>
                <a:lnTo>
                  <a:pt x="437279" y="532109"/>
                </a:lnTo>
                <a:cubicBezTo>
                  <a:pt x="438212" y="532109"/>
                  <a:pt x="439147" y="531319"/>
                  <a:pt x="439147" y="531319"/>
                </a:cubicBezTo>
                <a:close/>
                <a:moveTo>
                  <a:pt x="530746" y="497306"/>
                </a:moveTo>
                <a:cubicBezTo>
                  <a:pt x="530746" y="496516"/>
                  <a:pt x="529811" y="495725"/>
                  <a:pt x="529811" y="495725"/>
                </a:cubicBezTo>
                <a:cubicBezTo>
                  <a:pt x="528876" y="494935"/>
                  <a:pt x="528876" y="494145"/>
                  <a:pt x="527940" y="493351"/>
                </a:cubicBezTo>
                <a:cubicBezTo>
                  <a:pt x="527008" y="493351"/>
                  <a:pt x="527008" y="492561"/>
                  <a:pt x="526073" y="491770"/>
                </a:cubicBezTo>
                <a:cubicBezTo>
                  <a:pt x="527008" y="491770"/>
                  <a:pt x="527940" y="490189"/>
                  <a:pt x="527940" y="490189"/>
                </a:cubicBezTo>
                <a:cubicBezTo>
                  <a:pt x="528876" y="490980"/>
                  <a:pt x="529811" y="491770"/>
                  <a:pt x="529811" y="492561"/>
                </a:cubicBezTo>
                <a:cubicBezTo>
                  <a:pt x="530746" y="492561"/>
                  <a:pt x="530746" y="493351"/>
                  <a:pt x="531681" y="494145"/>
                </a:cubicBezTo>
                <a:cubicBezTo>
                  <a:pt x="531681" y="494935"/>
                  <a:pt x="532614" y="494935"/>
                  <a:pt x="533549" y="495725"/>
                </a:cubicBezTo>
                <a:lnTo>
                  <a:pt x="534484" y="497306"/>
                </a:lnTo>
                <a:lnTo>
                  <a:pt x="532614" y="498890"/>
                </a:lnTo>
                <a:cubicBezTo>
                  <a:pt x="531681" y="498100"/>
                  <a:pt x="531681" y="498100"/>
                  <a:pt x="530746" y="497306"/>
                </a:cubicBezTo>
                <a:close/>
                <a:moveTo>
                  <a:pt x="522332" y="491770"/>
                </a:moveTo>
                <a:cubicBezTo>
                  <a:pt x="522332" y="490980"/>
                  <a:pt x="524203" y="490189"/>
                  <a:pt x="525138" y="490189"/>
                </a:cubicBezTo>
                <a:lnTo>
                  <a:pt x="526073" y="491770"/>
                </a:lnTo>
                <a:lnTo>
                  <a:pt x="524203" y="493351"/>
                </a:lnTo>
                <a:lnTo>
                  <a:pt x="522332" y="491770"/>
                </a:lnTo>
                <a:close/>
                <a:moveTo>
                  <a:pt x="584022" y="496516"/>
                </a:moveTo>
                <a:cubicBezTo>
                  <a:pt x="584022" y="496516"/>
                  <a:pt x="584957" y="498100"/>
                  <a:pt x="584957" y="498890"/>
                </a:cubicBezTo>
                <a:lnTo>
                  <a:pt x="583086" y="499681"/>
                </a:lnTo>
                <a:lnTo>
                  <a:pt x="581219" y="498100"/>
                </a:lnTo>
                <a:cubicBezTo>
                  <a:pt x="581219" y="498100"/>
                  <a:pt x="583086" y="496516"/>
                  <a:pt x="584022" y="496516"/>
                </a:cubicBezTo>
                <a:close/>
                <a:moveTo>
                  <a:pt x="639168" y="499681"/>
                </a:moveTo>
                <a:cubicBezTo>
                  <a:pt x="640103" y="499681"/>
                  <a:pt x="641035" y="498890"/>
                  <a:pt x="641035" y="498890"/>
                </a:cubicBezTo>
                <a:cubicBezTo>
                  <a:pt x="641970" y="498890"/>
                  <a:pt x="641970" y="500471"/>
                  <a:pt x="642906" y="500471"/>
                </a:cubicBezTo>
                <a:lnTo>
                  <a:pt x="641035" y="502052"/>
                </a:lnTo>
                <a:cubicBezTo>
                  <a:pt x="640103" y="502052"/>
                  <a:pt x="640103" y="499681"/>
                  <a:pt x="639168" y="499681"/>
                </a:cubicBezTo>
                <a:close/>
                <a:moveTo>
                  <a:pt x="637297" y="501261"/>
                </a:moveTo>
                <a:cubicBezTo>
                  <a:pt x="636362" y="501261"/>
                  <a:pt x="636362" y="499681"/>
                  <a:pt x="635430" y="499681"/>
                </a:cubicBezTo>
                <a:lnTo>
                  <a:pt x="637297" y="498100"/>
                </a:lnTo>
                <a:cubicBezTo>
                  <a:pt x="638232" y="498100"/>
                  <a:pt x="639168" y="499681"/>
                  <a:pt x="639168" y="499681"/>
                </a:cubicBezTo>
                <a:cubicBezTo>
                  <a:pt x="638232" y="499681"/>
                  <a:pt x="638232" y="501261"/>
                  <a:pt x="637297" y="501261"/>
                </a:cubicBezTo>
                <a:close/>
                <a:moveTo>
                  <a:pt x="631689" y="502052"/>
                </a:moveTo>
                <a:cubicBezTo>
                  <a:pt x="630757" y="501261"/>
                  <a:pt x="630757" y="501261"/>
                  <a:pt x="629821" y="500471"/>
                </a:cubicBezTo>
                <a:lnTo>
                  <a:pt x="627951" y="498890"/>
                </a:lnTo>
                <a:cubicBezTo>
                  <a:pt x="627951" y="498100"/>
                  <a:pt x="629821" y="497306"/>
                  <a:pt x="630757" y="497306"/>
                </a:cubicBezTo>
                <a:cubicBezTo>
                  <a:pt x="630757" y="496516"/>
                  <a:pt x="631689" y="496516"/>
                  <a:pt x="632624" y="495725"/>
                </a:cubicBezTo>
                <a:cubicBezTo>
                  <a:pt x="632624" y="496516"/>
                  <a:pt x="633559" y="497306"/>
                  <a:pt x="633559" y="498100"/>
                </a:cubicBezTo>
                <a:cubicBezTo>
                  <a:pt x="634495" y="498100"/>
                  <a:pt x="635430" y="499681"/>
                  <a:pt x="635430" y="499681"/>
                </a:cubicBezTo>
                <a:cubicBezTo>
                  <a:pt x="635430" y="499681"/>
                  <a:pt x="633559" y="500471"/>
                  <a:pt x="633559" y="501261"/>
                </a:cubicBezTo>
                <a:cubicBezTo>
                  <a:pt x="632624" y="501261"/>
                  <a:pt x="631689" y="502052"/>
                  <a:pt x="631689" y="502052"/>
                </a:cubicBezTo>
                <a:close/>
                <a:moveTo>
                  <a:pt x="912092" y="494145"/>
                </a:moveTo>
                <a:cubicBezTo>
                  <a:pt x="911157" y="494935"/>
                  <a:pt x="909286" y="495725"/>
                  <a:pt x="909286" y="495725"/>
                </a:cubicBezTo>
                <a:lnTo>
                  <a:pt x="908354" y="494145"/>
                </a:lnTo>
                <a:lnTo>
                  <a:pt x="910222" y="492561"/>
                </a:lnTo>
                <a:lnTo>
                  <a:pt x="912092" y="494145"/>
                </a:lnTo>
                <a:close/>
                <a:moveTo>
                  <a:pt x="963497" y="497306"/>
                </a:moveTo>
                <a:cubicBezTo>
                  <a:pt x="963497" y="498100"/>
                  <a:pt x="965368" y="498100"/>
                  <a:pt x="965368" y="498890"/>
                </a:cubicBezTo>
                <a:cubicBezTo>
                  <a:pt x="965368" y="499681"/>
                  <a:pt x="963497" y="499681"/>
                  <a:pt x="963497" y="500471"/>
                </a:cubicBezTo>
                <a:cubicBezTo>
                  <a:pt x="963497" y="499681"/>
                  <a:pt x="961630" y="498890"/>
                  <a:pt x="961630" y="498890"/>
                </a:cubicBezTo>
                <a:cubicBezTo>
                  <a:pt x="961630" y="498100"/>
                  <a:pt x="963497" y="497306"/>
                  <a:pt x="963497" y="497306"/>
                </a:cubicBezTo>
                <a:close/>
                <a:moveTo>
                  <a:pt x="1011167" y="502845"/>
                </a:moveTo>
                <a:cubicBezTo>
                  <a:pt x="1011167" y="502845"/>
                  <a:pt x="1010232" y="501261"/>
                  <a:pt x="1010232" y="500471"/>
                </a:cubicBezTo>
                <a:lnTo>
                  <a:pt x="1012102" y="499681"/>
                </a:lnTo>
                <a:cubicBezTo>
                  <a:pt x="1012102" y="499681"/>
                  <a:pt x="1013035" y="501261"/>
                  <a:pt x="1013970" y="501261"/>
                </a:cubicBezTo>
                <a:cubicBezTo>
                  <a:pt x="1013035" y="501261"/>
                  <a:pt x="1012102" y="502845"/>
                  <a:pt x="1011167" y="502845"/>
                </a:cubicBezTo>
                <a:close/>
                <a:moveTo>
                  <a:pt x="1063507" y="494145"/>
                </a:moveTo>
                <a:lnTo>
                  <a:pt x="1065378" y="492561"/>
                </a:lnTo>
                <a:cubicBezTo>
                  <a:pt x="1066313" y="493351"/>
                  <a:pt x="1066313" y="494145"/>
                  <a:pt x="1067248" y="494935"/>
                </a:cubicBezTo>
                <a:cubicBezTo>
                  <a:pt x="1067248" y="494935"/>
                  <a:pt x="1068181" y="495725"/>
                  <a:pt x="1068181" y="496516"/>
                </a:cubicBezTo>
                <a:cubicBezTo>
                  <a:pt x="1069116" y="496516"/>
                  <a:pt x="1066313" y="497306"/>
                  <a:pt x="1066313" y="498100"/>
                </a:cubicBezTo>
                <a:cubicBezTo>
                  <a:pt x="1066313" y="497306"/>
                  <a:pt x="1065378" y="496516"/>
                  <a:pt x="1065378" y="495725"/>
                </a:cubicBezTo>
                <a:cubicBezTo>
                  <a:pt x="1064443" y="495725"/>
                  <a:pt x="1063507" y="494145"/>
                  <a:pt x="1063507" y="494145"/>
                </a:cubicBezTo>
                <a:close/>
                <a:moveTo>
                  <a:pt x="1096223" y="501261"/>
                </a:moveTo>
                <a:lnTo>
                  <a:pt x="1094352" y="499681"/>
                </a:lnTo>
                <a:cubicBezTo>
                  <a:pt x="1094352" y="498890"/>
                  <a:pt x="1096223" y="498100"/>
                  <a:pt x="1096223" y="498100"/>
                </a:cubicBezTo>
                <a:cubicBezTo>
                  <a:pt x="1097155" y="497306"/>
                  <a:pt x="1098090" y="496516"/>
                  <a:pt x="1099025" y="496516"/>
                </a:cubicBezTo>
                <a:lnTo>
                  <a:pt x="1099961" y="498100"/>
                </a:lnTo>
                <a:lnTo>
                  <a:pt x="1101828" y="497306"/>
                </a:lnTo>
                <a:cubicBezTo>
                  <a:pt x="1102763" y="497306"/>
                  <a:pt x="1100896" y="495725"/>
                  <a:pt x="1100896" y="494935"/>
                </a:cubicBezTo>
                <a:cubicBezTo>
                  <a:pt x="1100896" y="494935"/>
                  <a:pt x="1099025" y="494145"/>
                  <a:pt x="1099025" y="493351"/>
                </a:cubicBezTo>
                <a:lnTo>
                  <a:pt x="1100896" y="492561"/>
                </a:lnTo>
                <a:cubicBezTo>
                  <a:pt x="1100896" y="491770"/>
                  <a:pt x="1102763" y="494145"/>
                  <a:pt x="1102763" y="494145"/>
                </a:cubicBezTo>
                <a:cubicBezTo>
                  <a:pt x="1103699" y="494145"/>
                  <a:pt x="1103699" y="492561"/>
                  <a:pt x="1104634" y="492561"/>
                </a:cubicBezTo>
                <a:lnTo>
                  <a:pt x="1106504" y="494145"/>
                </a:lnTo>
                <a:cubicBezTo>
                  <a:pt x="1106504" y="494935"/>
                  <a:pt x="1107437" y="495725"/>
                  <a:pt x="1108372" y="496516"/>
                </a:cubicBezTo>
                <a:cubicBezTo>
                  <a:pt x="1108372" y="495725"/>
                  <a:pt x="1109307" y="494935"/>
                  <a:pt x="1110242" y="494935"/>
                </a:cubicBezTo>
                <a:cubicBezTo>
                  <a:pt x="1110242" y="494935"/>
                  <a:pt x="1111178" y="496516"/>
                  <a:pt x="1112113" y="496516"/>
                </a:cubicBezTo>
                <a:lnTo>
                  <a:pt x="1113045" y="498100"/>
                </a:lnTo>
                <a:cubicBezTo>
                  <a:pt x="1113045" y="498890"/>
                  <a:pt x="1111178" y="499681"/>
                  <a:pt x="1111178" y="499681"/>
                </a:cubicBezTo>
                <a:lnTo>
                  <a:pt x="1109307" y="498100"/>
                </a:lnTo>
                <a:lnTo>
                  <a:pt x="1107437" y="498890"/>
                </a:lnTo>
                <a:cubicBezTo>
                  <a:pt x="1106504" y="499681"/>
                  <a:pt x="1106504" y="500471"/>
                  <a:pt x="1105569" y="500471"/>
                </a:cubicBezTo>
                <a:cubicBezTo>
                  <a:pt x="1104634" y="501261"/>
                  <a:pt x="1103699" y="501261"/>
                  <a:pt x="1103699" y="502052"/>
                </a:cubicBezTo>
                <a:cubicBezTo>
                  <a:pt x="1101828" y="502845"/>
                  <a:pt x="1100896" y="503636"/>
                  <a:pt x="1099025" y="504426"/>
                </a:cubicBezTo>
                <a:cubicBezTo>
                  <a:pt x="1099025" y="504426"/>
                  <a:pt x="1098090" y="503636"/>
                  <a:pt x="1097155" y="502845"/>
                </a:cubicBezTo>
                <a:cubicBezTo>
                  <a:pt x="1097155" y="502052"/>
                  <a:pt x="1096223" y="502052"/>
                  <a:pt x="1096223" y="501261"/>
                </a:cubicBezTo>
                <a:close/>
                <a:moveTo>
                  <a:pt x="1126132" y="498100"/>
                </a:moveTo>
                <a:lnTo>
                  <a:pt x="1125197" y="496516"/>
                </a:lnTo>
                <a:cubicBezTo>
                  <a:pt x="1124262" y="496516"/>
                  <a:pt x="1123327" y="494935"/>
                  <a:pt x="1123327" y="494935"/>
                </a:cubicBezTo>
                <a:lnTo>
                  <a:pt x="1125197" y="493351"/>
                </a:lnTo>
                <a:cubicBezTo>
                  <a:pt x="1126132" y="494145"/>
                  <a:pt x="1126132" y="494935"/>
                  <a:pt x="1127065" y="494935"/>
                </a:cubicBezTo>
                <a:cubicBezTo>
                  <a:pt x="1128000" y="495725"/>
                  <a:pt x="1128000" y="496516"/>
                  <a:pt x="1128935" y="496516"/>
                </a:cubicBezTo>
                <a:cubicBezTo>
                  <a:pt x="1128000" y="496516"/>
                  <a:pt x="1127065" y="498100"/>
                  <a:pt x="1126132" y="498100"/>
                </a:cubicBezTo>
                <a:close/>
                <a:moveTo>
                  <a:pt x="1129014" y="496714"/>
                </a:moveTo>
                <a:cubicBezTo>
                  <a:pt x="1128967" y="496695"/>
                  <a:pt x="1128935" y="496645"/>
                  <a:pt x="1128935" y="496516"/>
                </a:cubicBezTo>
                <a:cubicBezTo>
                  <a:pt x="1128935" y="496582"/>
                  <a:pt x="1129001" y="496648"/>
                  <a:pt x="1129014" y="496714"/>
                </a:cubicBezTo>
                <a:close/>
                <a:moveTo>
                  <a:pt x="1177537" y="495725"/>
                </a:moveTo>
                <a:cubicBezTo>
                  <a:pt x="1176605" y="496516"/>
                  <a:pt x="1175670" y="497306"/>
                  <a:pt x="1175670" y="497306"/>
                </a:cubicBezTo>
                <a:cubicBezTo>
                  <a:pt x="1174735" y="498100"/>
                  <a:pt x="1173799" y="498890"/>
                  <a:pt x="1172864" y="498890"/>
                </a:cubicBezTo>
                <a:cubicBezTo>
                  <a:pt x="1172864" y="498890"/>
                  <a:pt x="1171929" y="500471"/>
                  <a:pt x="1170997" y="500471"/>
                </a:cubicBezTo>
                <a:cubicBezTo>
                  <a:pt x="1170997" y="500471"/>
                  <a:pt x="1170062" y="498890"/>
                  <a:pt x="1169126" y="498100"/>
                </a:cubicBezTo>
                <a:lnTo>
                  <a:pt x="1171929" y="497306"/>
                </a:lnTo>
                <a:cubicBezTo>
                  <a:pt x="1171929" y="496516"/>
                  <a:pt x="1170062" y="495725"/>
                  <a:pt x="1170062" y="494935"/>
                </a:cubicBezTo>
                <a:cubicBezTo>
                  <a:pt x="1169126" y="494935"/>
                  <a:pt x="1169126" y="494145"/>
                  <a:pt x="1168191" y="493351"/>
                </a:cubicBezTo>
                <a:cubicBezTo>
                  <a:pt x="1170062" y="492561"/>
                  <a:pt x="1170997" y="491770"/>
                  <a:pt x="1172864" y="490980"/>
                </a:cubicBezTo>
                <a:lnTo>
                  <a:pt x="1173799" y="492561"/>
                </a:lnTo>
                <a:cubicBezTo>
                  <a:pt x="1174735" y="492561"/>
                  <a:pt x="1175670" y="490980"/>
                  <a:pt x="1176605" y="490980"/>
                </a:cubicBezTo>
                <a:cubicBezTo>
                  <a:pt x="1176605" y="490980"/>
                  <a:pt x="1177537" y="492561"/>
                  <a:pt x="1177537" y="493351"/>
                </a:cubicBezTo>
                <a:cubicBezTo>
                  <a:pt x="1178473" y="493351"/>
                  <a:pt x="1178473" y="494145"/>
                  <a:pt x="1179408" y="494935"/>
                </a:cubicBezTo>
                <a:cubicBezTo>
                  <a:pt x="1179408" y="494935"/>
                  <a:pt x="1181278" y="495725"/>
                  <a:pt x="1181278" y="496516"/>
                </a:cubicBezTo>
                <a:cubicBezTo>
                  <a:pt x="1181278" y="496516"/>
                  <a:pt x="1179408" y="497306"/>
                  <a:pt x="1178473" y="498100"/>
                </a:cubicBezTo>
                <a:cubicBezTo>
                  <a:pt x="1179408" y="497306"/>
                  <a:pt x="1177537" y="496516"/>
                  <a:pt x="1177537" y="495725"/>
                </a:cubicBezTo>
                <a:close/>
                <a:moveTo>
                  <a:pt x="1330930" y="486234"/>
                </a:moveTo>
                <a:lnTo>
                  <a:pt x="1332801" y="484650"/>
                </a:lnTo>
                <a:lnTo>
                  <a:pt x="1334668" y="485444"/>
                </a:lnTo>
                <a:cubicBezTo>
                  <a:pt x="1334668" y="486234"/>
                  <a:pt x="1332801" y="487025"/>
                  <a:pt x="1332801" y="487025"/>
                </a:cubicBezTo>
                <a:cubicBezTo>
                  <a:pt x="1332801" y="487025"/>
                  <a:pt x="1331866" y="486234"/>
                  <a:pt x="1330930" y="486234"/>
                </a:cubicBezTo>
                <a:close/>
                <a:moveTo>
                  <a:pt x="1338302" y="484650"/>
                </a:moveTo>
                <a:lnTo>
                  <a:pt x="1340173" y="486234"/>
                </a:lnTo>
                <a:cubicBezTo>
                  <a:pt x="1339238" y="486234"/>
                  <a:pt x="1338302" y="487025"/>
                  <a:pt x="1338302" y="487025"/>
                </a:cubicBezTo>
                <a:cubicBezTo>
                  <a:pt x="1338302" y="487025"/>
                  <a:pt x="1336432" y="486234"/>
                  <a:pt x="1336432" y="485444"/>
                </a:cubicBezTo>
                <a:lnTo>
                  <a:pt x="1338302" y="484650"/>
                </a:lnTo>
                <a:close/>
                <a:moveTo>
                  <a:pt x="1491695" y="494935"/>
                </a:moveTo>
                <a:cubicBezTo>
                  <a:pt x="1492627" y="494145"/>
                  <a:pt x="1492627" y="493351"/>
                  <a:pt x="1493563" y="493351"/>
                </a:cubicBezTo>
                <a:cubicBezTo>
                  <a:pt x="1493563" y="492561"/>
                  <a:pt x="1494498" y="490980"/>
                  <a:pt x="1494498" y="490980"/>
                </a:cubicBezTo>
                <a:cubicBezTo>
                  <a:pt x="1495433" y="490980"/>
                  <a:pt x="1496368" y="492561"/>
                  <a:pt x="1497304" y="492561"/>
                </a:cubicBezTo>
                <a:lnTo>
                  <a:pt x="1498236" y="490980"/>
                </a:lnTo>
                <a:cubicBezTo>
                  <a:pt x="1500106" y="491770"/>
                  <a:pt x="1501042" y="492561"/>
                  <a:pt x="1502909" y="493351"/>
                </a:cubicBezTo>
                <a:cubicBezTo>
                  <a:pt x="1501974" y="494145"/>
                  <a:pt x="1501974" y="494935"/>
                  <a:pt x="1501042" y="494935"/>
                </a:cubicBezTo>
                <a:cubicBezTo>
                  <a:pt x="1501042" y="495725"/>
                  <a:pt x="1499171" y="496516"/>
                  <a:pt x="1499171" y="497306"/>
                </a:cubicBezTo>
                <a:lnTo>
                  <a:pt x="1501974" y="498100"/>
                </a:lnTo>
                <a:cubicBezTo>
                  <a:pt x="1501042" y="498890"/>
                  <a:pt x="1500106" y="500471"/>
                  <a:pt x="1500106" y="500471"/>
                </a:cubicBezTo>
                <a:cubicBezTo>
                  <a:pt x="1499171" y="500471"/>
                  <a:pt x="1498236" y="498890"/>
                  <a:pt x="1498236" y="498890"/>
                </a:cubicBezTo>
                <a:cubicBezTo>
                  <a:pt x="1497304" y="498890"/>
                  <a:pt x="1496368" y="498100"/>
                  <a:pt x="1495433" y="497306"/>
                </a:cubicBezTo>
                <a:cubicBezTo>
                  <a:pt x="1495433" y="497306"/>
                  <a:pt x="1494498" y="496516"/>
                  <a:pt x="1493563" y="495725"/>
                </a:cubicBezTo>
                <a:cubicBezTo>
                  <a:pt x="1493563" y="496516"/>
                  <a:pt x="1491695" y="497306"/>
                  <a:pt x="1492627" y="498100"/>
                </a:cubicBezTo>
                <a:cubicBezTo>
                  <a:pt x="1491695" y="497306"/>
                  <a:pt x="1489825" y="496516"/>
                  <a:pt x="1489825" y="496516"/>
                </a:cubicBezTo>
                <a:cubicBezTo>
                  <a:pt x="1489825" y="495725"/>
                  <a:pt x="1491695" y="494935"/>
                  <a:pt x="1491695" y="494935"/>
                </a:cubicBezTo>
                <a:close/>
                <a:moveTo>
                  <a:pt x="1545906" y="493351"/>
                </a:moveTo>
                <a:lnTo>
                  <a:pt x="1547773" y="494935"/>
                </a:lnTo>
                <a:cubicBezTo>
                  <a:pt x="1547773" y="494935"/>
                  <a:pt x="1546838" y="496516"/>
                  <a:pt x="1545906" y="496516"/>
                </a:cubicBezTo>
                <a:lnTo>
                  <a:pt x="1544971" y="498100"/>
                </a:lnTo>
                <a:cubicBezTo>
                  <a:pt x="1544036" y="498100"/>
                  <a:pt x="1543100" y="496516"/>
                  <a:pt x="1542165" y="496516"/>
                </a:cubicBezTo>
                <a:cubicBezTo>
                  <a:pt x="1543100" y="496516"/>
                  <a:pt x="1543100" y="495725"/>
                  <a:pt x="1544036" y="494935"/>
                </a:cubicBezTo>
                <a:cubicBezTo>
                  <a:pt x="1544971" y="494935"/>
                  <a:pt x="1544971" y="494145"/>
                  <a:pt x="1545906" y="493351"/>
                </a:cubicBezTo>
                <a:close/>
                <a:moveTo>
                  <a:pt x="1542089" y="496714"/>
                </a:moveTo>
                <a:cubicBezTo>
                  <a:pt x="1542099" y="496648"/>
                  <a:pt x="1542165" y="496582"/>
                  <a:pt x="1542165" y="496516"/>
                </a:cubicBezTo>
                <a:cubicBezTo>
                  <a:pt x="1542165" y="496645"/>
                  <a:pt x="1542133" y="496695"/>
                  <a:pt x="1542089" y="496714"/>
                </a:cubicBezTo>
                <a:close/>
                <a:moveTo>
                  <a:pt x="1565534" y="500471"/>
                </a:moveTo>
                <a:cubicBezTo>
                  <a:pt x="1564599" y="500471"/>
                  <a:pt x="1564599" y="499681"/>
                  <a:pt x="1563663" y="498890"/>
                </a:cubicBezTo>
                <a:lnTo>
                  <a:pt x="1561793" y="498100"/>
                </a:lnTo>
                <a:lnTo>
                  <a:pt x="1559926" y="499681"/>
                </a:lnTo>
                <a:cubicBezTo>
                  <a:pt x="1559926" y="499681"/>
                  <a:pt x="1558055" y="498890"/>
                  <a:pt x="1558055" y="498100"/>
                </a:cubicBezTo>
                <a:lnTo>
                  <a:pt x="1558990" y="496516"/>
                </a:lnTo>
                <a:cubicBezTo>
                  <a:pt x="1559926" y="496516"/>
                  <a:pt x="1560861" y="494935"/>
                  <a:pt x="1560861" y="494935"/>
                </a:cubicBezTo>
                <a:cubicBezTo>
                  <a:pt x="1561793" y="494935"/>
                  <a:pt x="1562728" y="495725"/>
                  <a:pt x="1562728" y="496516"/>
                </a:cubicBezTo>
                <a:cubicBezTo>
                  <a:pt x="1563663" y="495725"/>
                  <a:pt x="1564599" y="494935"/>
                  <a:pt x="1564599" y="494145"/>
                </a:cubicBezTo>
                <a:lnTo>
                  <a:pt x="1566466" y="492561"/>
                </a:lnTo>
                <a:cubicBezTo>
                  <a:pt x="1567401" y="492561"/>
                  <a:pt x="1567401" y="494145"/>
                  <a:pt x="1568337" y="494145"/>
                </a:cubicBezTo>
                <a:cubicBezTo>
                  <a:pt x="1568337" y="494145"/>
                  <a:pt x="1570207" y="491770"/>
                  <a:pt x="1570207" y="492561"/>
                </a:cubicBezTo>
                <a:lnTo>
                  <a:pt x="1572075" y="493351"/>
                </a:lnTo>
                <a:cubicBezTo>
                  <a:pt x="1572075" y="494145"/>
                  <a:pt x="1570207" y="494935"/>
                  <a:pt x="1570207" y="494935"/>
                </a:cubicBezTo>
                <a:cubicBezTo>
                  <a:pt x="1570207" y="495725"/>
                  <a:pt x="1568337" y="497306"/>
                  <a:pt x="1569272" y="497306"/>
                </a:cubicBezTo>
                <a:lnTo>
                  <a:pt x="1571142" y="498100"/>
                </a:lnTo>
                <a:lnTo>
                  <a:pt x="1572075" y="496516"/>
                </a:lnTo>
                <a:cubicBezTo>
                  <a:pt x="1573010" y="496516"/>
                  <a:pt x="1573945" y="497306"/>
                  <a:pt x="1574880" y="498100"/>
                </a:cubicBezTo>
                <a:cubicBezTo>
                  <a:pt x="1574880" y="498100"/>
                  <a:pt x="1576748" y="498890"/>
                  <a:pt x="1576748" y="499681"/>
                </a:cubicBezTo>
                <a:lnTo>
                  <a:pt x="1574880" y="501261"/>
                </a:lnTo>
                <a:cubicBezTo>
                  <a:pt x="1574880" y="502052"/>
                  <a:pt x="1573945" y="502052"/>
                  <a:pt x="1573945" y="502845"/>
                </a:cubicBezTo>
                <a:cubicBezTo>
                  <a:pt x="1573010" y="503636"/>
                  <a:pt x="1572075" y="504426"/>
                  <a:pt x="1572075" y="504426"/>
                </a:cubicBezTo>
                <a:cubicBezTo>
                  <a:pt x="1570207" y="503636"/>
                  <a:pt x="1569272" y="502845"/>
                  <a:pt x="1567401" y="502052"/>
                </a:cubicBezTo>
                <a:cubicBezTo>
                  <a:pt x="1567401" y="501261"/>
                  <a:pt x="1566466" y="501261"/>
                  <a:pt x="1565534" y="500471"/>
                </a:cubicBezTo>
                <a:close/>
                <a:moveTo>
                  <a:pt x="1602919" y="496516"/>
                </a:moveTo>
                <a:cubicBezTo>
                  <a:pt x="1602919" y="495725"/>
                  <a:pt x="1603855" y="494935"/>
                  <a:pt x="1603855" y="494935"/>
                </a:cubicBezTo>
                <a:cubicBezTo>
                  <a:pt x="1604790" y="494145"/>
                  <a:pt x="1604790" y="493351"/>
                  <a:pt x="1605725" y="492561"/>
                </a:cubicBezTo>
                <a:lnTo>
                  <a:pt x="1607593" y="494145"/>
                </a:lnTo>
                <a:cubicBezTo>
                  <a:pt x="1607593" y="494145"/>
                  <a:pt x="1606657" y="495725"/>
                  <a:pt x="1605725" y="495725"/>
                </a:cubicBezTo>
                <a:cubicBezTo>
                  <a:pt x="1605725" y="496516"/>
                  <a:pt x="1604790" y="497306"/>
                  <a:pt x="1604790" y="498100"/>
                </a:cubicBezTo>
                <a:cubicBezTo>
                  <a:pt x="1604790" y="497306"/>
                  <a:pt x="1601984" y="496516"/>
                  <a:pt x="1602919" y="496516"/>
                </a:cubicBezTo>
                <a:close/>
                <a:moveTo>
                  <a:pt x="1659001" y="499681"/>
                </a:moveTo>
                <a:lnTo>
                  <a:pt x="1660868" y="500471"/>
                </a:lnTo>
                <a:cubicBezTo>
                  <a:pt x="1660868" y="501261"/>
                  <a:pt x="1659936" y="502845"/>
                  <a:pt x="1659936" y="502845"/>
                </a:cubicBezTo>
                <a:cubicBezTo>
                  <a:pt x="1659001" y="502845"/>
                  <a:pt x="1658066" y="501261"/>
                  <a:pt x="1657130" y="501261"/>
                </a:cubicBezTo>
                <a:cubicBezTo>
                  <a:pt x="1658066" y="501261"/>
                  <a:pt x="1659001" y="499681"/>
                  <a:pt x="1659001" y="499681"/>
                </a:cubicBezTo>
                <a:close/>
                <a:moveTo>
                  <a:pt x="1707603" y="497306"/>
                </a:moveTo>
                <a:cubicBezTo>
                  <a:pt x="1707603" y="497306"/>
                  <a:pt x="1709474" y="498100"/>
                  <a:pt x="1709474" y="498890"/>
                </a:cubicBezTo>
                <a:cubicBezTo>
                  <a:pt x="1709474" y="498890"/>
                  <a:pt x="1707603" y="499681"/>
                  <a:pt x="1707603" y="500471"/>
                </a:cubicBezTo>
                <a:cubicBezTo>
                  <a:pt x="1707603" y="499681"/>
                  <a:pt x="1705733" y="499681"/>
                  <a:pt x="1705733" y="498890"/>
                </a:cubicBezTo>
                <a:cubicBezTo>
                  <a:pt x="1705733" y="498100"/>
                  <a:pt x="1707603" y="498100"/>
                  <a:pt x="1707603" y="497306"/>
                </a:cubicBezTo>
                <a:close/>
                <a:moveTo>
                  <a:pt x="1759011" y="494145"/>
                </a:moveTo>
                <a:lnTo>
                  <a:pt x="1760879" y="492561"/>
                </a:lnTo>
                <a:lnTo>
                  <a:pt x="1762749" y="494145"/>
                </a:lnTo>
                <a:lnTo>
                  <a:pt x="1761814" y="495725"/>
                </a:lnTo>
                <a:cubicBezTo>
                  <a:pt x="1761814" y="495725"/>
                  <a:pt x="1759946" y="494935"/>
                  <a:pt x="1759011" y="494145"/>
                </a:cubicBezTo>
                <a:close/>
                <a:moveTo>
                  <a:pt x="2030065" y="498890"/>
                </a:moveTo>
                <a:cubicBezTo>
                  <a:pt x="2030065" y="498890"/>
                  <a:pt x="2031000" y="499681"/>
                  <a:pt x="2031936" y="499681"/>
                </a:cubicBezTo>
                <a:cubicBezTo>
                  <a:pt x="2031000" y="499681"/>
                  <a:pt x="2031000" y="502052"/>
                  <a:pt x="2030065" y="502052"/>
                </a:cubicBezTo>
                <a:lnTo>
                  <a:pt x="2028194" y="500471"/>
                </a:lnTo>
                <a:cubicBezTo>
                  <a:pt x="2029130" y="500471"/>
                  <a:pt x="2029130" y="498890"/>
                  <a:pt x="2030065" y="498890"/>
                </a:cubicBezTo>
                <a:close/>
                <a:moveTo>
                  <a:pt x="2033803" y="498100"/>
                </a:moveTo>
                <a:lnTo>
                  <a:pt x="2035673" y="499681"/>
                </a:lnTo>
                <a:cubicBezTo>
                  <a:pt x="2034738" y="499681"/>
                  <a:pt x="2034738" y="501261"/>
                  <a:pt x="2033803" y="501261"/>
                </a:cubicBezTo>
                <a:cubicBezTo>
                  <a:pt x="2032868" y="501261"/>
                  <a:pt x="2032868" y="499681"/>
                  <a:pt x="2031936" y="499681"/>
                </a:cubicBezTo>
                <a:cubicBezTo>
                  <a:pt x="2031936" y="499681"/>
                  <a:pt x="2032868" y="498100"/>
                  <a:pt x="2033803" y="498100"/>
                </a:cubicBezTo>
                <a:close/>
                <a:moveTo>
                  <a:pt x="2037541" y="498100"/>
                </a:moveTo>
                <a:cubicBezTo>
                  <a:pt x="2037541" y="497306"/>
                  <a:pt x="2038476" y="496516"/>
                  <a:pt x="2038476" y="495725"/>
                </a:cubicBezTo>
                <a:cubicBezTo>
                  <a:pt x="2039411" y="496516"/>
                  <a:pt x="2040347" y="496516"/>
                  <a:pt x="2040347" y="497306"/>
                </a:cubicBezTo>
                <a:cubicBezTo>
                  <a:pt x="2041282" y="497306"/>
                  <a:pt x="2043149" y="498100"/>
                  <a:pt x="2043149" y="498890"/>
                </a:cubicBezTo>
                <a:lnTo>
                  <a:pt x="2041282" y="500471"/>
                </a:lnTo>
                <a:cubicBezTo>
                  <a:pt x="2040347" y="501261"/>
                  <a:pt x="2040347" y="501261"/>
                  <a:pt x="2039411" y="502052"/>
                </a:cubicBezTo>
                <a:cubicBezTo>
                  <a:pt x="2039411" y="502052"/>
                  <a:pt x="2038476" y="501261"/>
                  <a:pt x="2037541" y="501261"/>
                </a:cubicBezTo>
                <a:cubicBezTo>
                  <a:pt x="2037541" y="500471"/>
                  <a:pt x="2035673" y="499681"/>
                  <a:pt x="2035673" y="499681"/>
                </a:cubicBezTo>
                <a:cubicBezTo>
                  <a:pt x="2035673" y="499681"/>
                  <a:pt x="2036609" y="498100"/>
                  <a:pt x="2037541" y="498100"/>
                </a:cubicBezTo>
                <a:close/>
                <a:moveTo>
                  <a:pt x="2087078" y="496516"/>
                </a:moveTo>
                <a:cubicBezTo>
                  <a:pt x="2088014" y="496516"/>
                  <a:pt x="2089884" y="498100"/>
                  <a:pt x="2089884" y="498100"/>
                </a:cubicBezTo>
                <a:lnTo>
                  <a:pt x="2088014" y="499681"/>
                </a:lnTo>
                <a:lnTo>
                  <a:pt x="2086146" y="498890"/>
                </a:lnTo>
                <a:cubicBezTo>
                  <a:pt x="2086146" y="498100"/>
                  <a:pt x="2087078" y="496516"/>
                  <a:pt x="2087078" y="496516"/>
                </a:cubicBezTo>
                <a:close/>
                <a:moveTo>
                  <a:pt x="2139422" y="494145"/>
                </a:moveTo>
                <a:cubicBezTo>
                  <a:pt x="2140357" y="493351"/>
                  <a:pt x="2140357" y="492561"/>
                  <a:pt x="2141289" y="492561"/>
                </a:cubicBezTo>
                <a:cubicBezTo>
                  <a:pt x="2141289" y="491770"/>
                  <a:pt x="2142224" y="490980"/>
                  <a:pt x="2143160" y="490189"/>
                </a:cubicBezTo>
                <a:cubicBezTo>
                  <a:pt x="2143160" y="490189"/>
                  <a:pt x="2144095" y="491770"/>
                  <a:pt x="2145030" y="491770"/>
                </a:cubicBezTo>
                <a:cubicBezTo>
                  <a:pt x="2144095" y="492561"/>
                  <a:pt x="2144095" y="493351"/>
                  <a:pt x="2143160" y="493351"/>
                </a:cubicBezTo>
                <a:cubicBezTo>
                  <a:pt x="2142224" y="494145"/>
                  <a:pt x="2142224" y="494935"/>
                  <a:pt x="2141289" y="495725"/>
                </a:cubicBezTo>
                <a:cubicBezTo>
                  <a:pt x="2141289" y="495725"/>
                  <a:pt x="2140357" y="496516"/>
                  <a:pt x="2140357" y="497306"/>
                </a:cubicBezTo>
                <a:cubicBezTo>
                  <a:pt x="2139422" y="498100"/>
                  <a:pt x="2139422" y="498100"/>
                  <a:pt x="2138486" y="498890"/>
                </a:cubicBezTo>
                <a:lnTo>
                  <a:pt x="2136619" y="497306"/>
                </a:lnTo>
                <a:lnTo>
                  <a:pt x="2137551" y="495725"/>
                </a:lnTo>
                <a:cubicBezTo>
                  <a:pt x="2138486" y="494935"/>
                  <a:pt x="2139422" y="494935"/>
                  <a:pt x="2139422" y="494145"/>
                </a:cubicBezTo>
                <a:close/>
                <a:moveTo>
                  <a:pt x="2148768" y="491770"/>
                </a:moveTo>
                <a:lnTo>
                  <a:pt x="2146898" y="493351"/>
                </a:lnTo>
                <a:lnTo>
                  <a:pt x="2145030" y="491770"/>
                </a:lnTo>
                <a:lnTo>
                  <a:pt x="2145965" y="490189"/>
                </a:lnTo>
                <a:cubicBezTo>
                  <a:pt x="2146898" y="490189"/>
                  <a:pt x="2148768" y="490980"/>
                  <a:pt x="2148768" y="491770"/>
                </a:cubicBezTo>
                <a:close/>
                <a:moveTo>
                  <a:pt x="2216998" y="496516"/>
                </a:moveTo>
                <a:cubicBezTo>
                  <a:pt x="2216998" y="496516"/>
                  <a:pt x="2218869" y="497306"/>
                  <a:pt x="2218869" y="498100"/>
                </a:cubicBezTo>
                <a:lnTo>
                  <a:pt x="2216998" y="499681"/>
                </a:lnTo>
                <a:lnTo>
                  <a:pt x="2215131" y="498100"/>
                </a:lnTo>
                <a:cubicBezTo>
                  <a:pt x="2215131" y="498100"/>
                  <a:pt x="2216063" y="496516"/>
                  <a:pt x="2216998" y="496516"/>
                </a:cubicBezTo>
                <a:close/>
                <a:moveTo>
                  <a:pt x="727026" y="535274"/>
                </a:moveTo>
                <a:cubicBezTo>
                  <a:pt x="727026" y="535274"/>
                  <a:pt x="726091" y="536855"/>
                  <a:pt x="725155" y="536855"/>
                </a:cubicBezTo>
                <a:cubicBezTo>
                  <a:pt x="725155" y="536855"/>
                  <a:pt x="724223" y="535274"/>
                  <a:pt x="723288" y="535274"/>
                </a:cubicBezTo>
                <a:lnTo>
                  <a:pt x="725845" y="533832"/>
                </a:lnTo>
                <a:cubicBezTo>
                  <a:pt x="725980" y="534090"/>
                  <a:pt x="727026" y="534682"/>
                  <a:pt x="727026" y="535274"/>
                </a:cubicBezTo>
                <a:close/>
                <a:moveTo>
                  <a:pt x="1947812" y="535274"/>
                </a:moveTo>
                <a:cubicBezTo>
                  <a:pt x="1946880" y="535274"/>
                  <a:pt x="1945945" y="536855"/>
                  <a:pt x="1945945" y="536855"/>
                </a:cubicBezTo>
                <a:cubicBezTo>
                  <a:pt x="1945009" y="536855"/>
                  <a:pt x="1944074" y="535274"/>
                  <a:pt x="1944074" y="535274"/>
                </a:cubicBezTo>
                <a:cubicBezTo>
                  <a:pt x="1944074" y="534682"/>
                  <a:pt x="1945119" y="534090"/>
                  <a:pt x="1945255" y="533832"/>
                </a:cubicBezTo>
                <a:lnTo>
                  <a:pt x="1947812" y="535274"/>
                </a:ln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40B473E-6359-29D1-0031-B297E185037D}"/>
              </a:ext>
            </a:extLst>
          </p:cNvPr>
          <p:cNvSpPr txBox="1"/>
          <p:nvPr/>
        </p:nvSpPr>
        <p:spPr>
          <a:xfrm>
            <a:off x="883528" y="1204357"/>
            <a:ext cx="114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功能介绍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55A4B39-8F62-DC62-207E-5E6BB73CCE09}"/>
              </a:ext>
            </a:extLst>
          </p:cNvPr>
          <p:cNvSpPr txBox="1"/>
          <p:nvPr/>
        </p:nvSpPr>
        <p:spPr>
          <a:xfrm>
            <a:off x="6979640" y="1914535"/>
            <a:ext cx="260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4F8287D-6807-6988-5471-005210C611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397" y="1765129"/>
            <a:ext cx="7222752" cy="468721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FF0CD26-459F-E805-6D27-DB83DC10BF0B}"/>
              </a:ext>
            </a:extLst>
          </p:cNvPr>
          <p:cNvSpPr txBox="1"/>
          <p:nvPr/>
        </p:nvSpPr>
        <p:spPr>
          <a:xfrm>
            <a:off x="8120544" y="1765129"/>
            <a:ext cx="389249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筛选项可以搜素页面内容或者地址来过滤请求接口。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2. </a:t>
            </a:r>
            <a:r>
              <a:rPr lang="zh-CN" altLang="en-US" dirty="0"/>
              <a:t>域名分类，便于切换。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3. </a:t>
            </a:r>
            <a:r>
              <a:rPr lang="zh-CN" altLang="en-US" dirty="0"/>
              <a:t>请求</a:t>
            </a:r>
            <a:r>
              <a:rPr lang="en-US" altLang="zh-CN" dirty="0"/>
              <a:t>/</a:t>
            </a:r>
            <a:r>
              <a:rPr lang="zh-CN" altLang="en-US" dirty="0"/>
              <a:t>响应数据默认有两份，一份为原生数据，不可修改，便于调试还原，一份为可修改数据，客户端可读取这份数据渲染页面。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4. </a:t>
            </a:r>
            <a:r>
              <a:rPr lang="zh-CN" altLang="en-US" dirty="0"/>
              <a:t>打开拦截开关生效</a:t>
            </a:r>
          </a:p>
        </p:txBody>
      </p:sp>
    </p:spTree>
    <p:extLst>
      <p:ext uri="{BB962C8B-B14F-4D97-AF65-F5344CB8AC3E}">
        <p14:creationId xmlns:p14="http://schemas.microsoft.com/office/powerpoint/2010/main" val="16347709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Freeform 1"/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E7C60A0-B637-3BCB-2CEB-6530B5190B90}"/>
              </a:ext>
            </a:extLst>
          </p:cNvPr>
          <p:cNvSpPr txBox="1"/>
          <p:nvPr/>
        </p:nvSpPr>
        <p:spPr>
          <a:xfrm>
            <a:off x="298471" y="54632"/>
            <a:ext cx="6094602" cy="387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lnSpc>
                <a:spcPct val="113000"/>
              </a:lnSpc>
            </a:pPr>
            <a:r>
              <a:rPr lang="en-US" altLang="zh-CN" sz="1800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04. MT</a:t>
            </a:r>
            <a:r>
              <a:rPr lang="zh-CN" altLang="en-US" sz="1800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浏览器插件</a:t>
            </a:r>
            <a:endParaRPr lang="en-US" altLang="zh-CN" sz="1100" dirty="0"/>
          </a:p>
        </p:txBody>
      </p:sp>
      <p:sp>
        <p:nvSpPr>
          <p:cNvPr id="4" name="Freeform 17">
            <a:extLst>
              <a:ext uri="{FF2B5EF4-FFF2-40B4-BE49-F238E27FC236}">
                <a16:creationId xmlns:a16="http://schemas.microsoft.com/office/drawing/2014/main" id="{14A1810E-259E-B8BB-5650-2F7B51FFA789}"/>
              </a:ext>
            </a:extLst>
          </p:cNvPr>
          <p:cNvSpPr/>
          <p:nvPr/>
        </p:nvSpPr>
        <p:spPr>
          <a:xfrm>
            <a:off x="298471" y="1108637"/>
            <a:ext cx="2539973" cy="560772"/>
          </a:xfrm>
          <a:custGeom>
            <a:avLst/>
            <a:gdLst/>
            <a:ahLst/>
            <a:cxnLst/>
            <a:rect l="l" t="t" r="r" b="b"/>
            <a:pathLst>
              <a:path w="2311400" h="544765">
                <a:moveTo>
                  <a:pt x="2311400" y="504426"/>
                </a:moveTo>
                <a:cubicBezTo>
                  <a:pt x="2311400" y="505217"/>
                  <a:pt x="2310465" y="506007"/>
                  <a:pt x="2310465" y="506007"/>
                </a:cubicBezTo>
                <a:cubicBezTo>
                  <a:pt x="2309533" y="506797"/>
                  <a:pt x="2308598" y="507591"/>
                  <a:pt x="2308598" y="508381"/>
                </a:cubicBezTo>
                <a:lnTo>
                  <a:pt x="2310465" y="509172"/>
                </a:lnTo>
                <a:cubicBezTo>
                  <a:pt x="2310465" y="509962"/>
                  <a:pt x="2308598" y="510753"/>
                  <a:pt x="2308598" y="511546"/>
                </a:cubicBezTo>
                <a:cubicBezTo>
                  <a:pt x="2308598" y="511546"/>
                  <a:pt x="2307663" y="512337"/>
                  <a:pt x="2307663" y="513127"/>
                </a:cubicBezTo>
                <a:cubicBezTo>
                  <a:pt x="2307663" y="513127"/>
                  <a:pt x="2309533" y="513917"/>
                  <a:pt x="2309533" y="514708"/>
                </a:cubicBezTo>
                <a:lnTo>
                  <a:pt x="2307663" y="516292"/>
                </a:lnTo>
                <a:lnTo>
                  <a:pt x="2305792" y="514708"/>
                </a:lnTo>
                <a:lnTo>
                  <a:pt x="2303925" y="513127"/>
                </a:lnTo>
                <a:cubicBezTo>
                  <a:pt x="2302989" y="513917"/>
                  <a:pt x="2302054" y="514708"/>
                  <a:pt x="2302054" y="515498"/>
                </a:cubicBezTo>
                <a:lnTo>
                  <a:pt x="2303925" y="516292"/>
                </a:lnTo>
                <a:cubicBezTo>
                  <a:pt x="2303925" y="517082"/>
                  <a:pt x="2302054" y="517873"/>
                  <a:pt x="2302989" y="518663"/>
                </a:cubicBezTo>
                <a:lnTo>
                  <a:pt x="2304860" y="519453"/>
                </a:lnTo>
                <a:cubicBezTo>
                  <a:pt x="2304860" y="520247"/>
                  <a:pt x="2302989" y="521037"/>
                  <a:pt x="2302989" y="521828"/>
                </a:cubicBezTo>
                <a:lnTo>
                  <a:pt x="2304860" y="522618"/>
                </a:lnTo>
                <a:cubicBezTo>
                  <a:pt x="2304860" y="523409"/>
                  <a:pt x="2303925" y="524199"/>
                  <a:pt x="2303925" y="524199"/>
                </a:cubicBezTo>
                <a:cubicBezTo>
                  <a:pt x="2302989" y="524993"/>
                  <a:pt x="2302989" y="525783"/>
                  <a:pt x="2302054" y="526573"/>
                </a:cubicBezTo>
                <a:lnTo>
                  <a:pt x="2300184" y="524993"/>
                </a:lnTo>
                <a:cubicBezTo>
                  <a:pt x="2299251" y="524199"/>
                  <a:pt x="2298316" y="524199"/>
                  <a:pt x="2297381" y="523409"/>
                </a:cubicBezTo>
                <a:cubicBezTo>
                  <a:pt x="2297381" y="523409"/>
                  <a:pt x="2296446" y="522618"/>
                  <a:pt x="2295510" y="522618"/>
                </a:cubicBezTo>
                <a:cubicBezTo>
                  <a:pt x="2295510" y="522618"/>
                  <a:pt x="2294578" y="524199"/>
                  <a:pt x="2293643" y="524199"/>
                </a:cubicBezTo>
                <a:lnTo>
                  <a:pt x="2292708" y="525783"/>
                </a:lnTo>
                <a:cubicBezTo>
                  <a:pt x="2291772" y="525783"/>
                  <a:pt x="2291772" y="527364"/>
                  <a:pt x="2290837" y="527364"/>
                </a:cubicBezTo>
                <a:cubicBezTo>
                  <a:pt x="2290837" y="527364"/>
                  <a:pt x="2288970" y="525783"/>
                  <a:pt x="2288970" y="526573"/>
                </a:cubicBezTo>
                <a:cubicBezTo>
                  <a:pt x="2288034" y="526573"/>
                  <a:pt x="2288034" y="527364"/>
                  <a:pt x="2287099" y="528154"/>
                </a:cubicBezTo>
                <a:cubicBezTo>
                  <a:pt x="2287099" y="528948"/>
                  <a:pt x="2286164" y="528948"/>
                  <a:pt x="2285229" y="529738"/>
                </a:cubicBezTo>
                <a:cubicBezTo>
                  <a:pt x="2285229" y="530529"/>
                  <a:pt x="2284297" y="531319"/>
                  <a:pt x="2284297" y="531319"/>
                </a:cubicBezTo>
                <a:cubicBezTo>
                  <a:pt x="2283361" y="532109"/>
                  <a:pt x="2283361" y="532900"/>
                  <a:pt x="2282426" y="533693"/>
                </a:cubicBezTo>
                <a:cubicBezTo>
                  <a:pt x="2281491" y="533693"/>
                  <a:pt x="2281491" y="534484"/>
                  <a:pt x="2280555" y="535274"/>
                </a:cubicBezTo>
                <a:lnTo>
                  <a:pt x="2278688" y="533693"/>
                </a:lnTo>
                <a:cubicBezTo>
                  <a:pt x="2278688" y="532900"/>
                  <a:pt x="2280555" y="532109"/>
                  <a:pt x="2280555" y="532109"/>
                </a:cubicBezTo>
                <a:cubicBezTo>
                  <a:pt x="2279623" y="532109"/>
                  <a:pt x="2278688" y="530529"/>
                  <a:pt x="2278688" y="530529"/>
                </a:cubicBezTo>
                <a:cubicBezTo>
                  <a:pt x="2277753" y="530529"/>
                  <a:pt x="2276818" y="532109"/>
                  <a:pt x="2276818" y="532109"/>
                </a:cubicBezTo>
                <a:lnTo>
                  <a:pt x="2274950" y="534484"/>
                </a:lnTo>
                <a:cubicBezTo>
                  <a:pt x="2274950" y="533693"/>
                  <a:pt x="2273080" y="532900"/>
                  <a:pt x="2273080" y="532900"/>
                </a:cubicBezTo>
                <a:cubicBezTo>
                  <a:pt x="2273080" y="532109"/>
                  <a:pt x="2274015" y="531319"/>
                  <a:pt x="2274950" y="531319"/>
                </a:cubicBezTo>
                <a:cubicBezTo>
                  <a:pt x="2274950" y="530529"/>
                  <a:pt x="2275882" y="529738"/>
                  <a:pt x="2275882" y="528948"/>
                </a:cubicBezTo>
                <a:lnTo>
                  <a:pt x="2274015" y="528154"/>
                </a:lnTo>
                <a:cubicBezTo>
                  <a:pt x="2274015" y="527364"/>
                  <a:pt x="2272144" y="526573"/>
                  <a:pt x="2272144" y="526573"/>
                </a:cubicBezTo>
                <a:lnTo>
                  <a:pt x="2274015" y="524993"/>
                </a:lnTo>
                <a:cubicBezTo>
                  <a:pt x="2273080" y="524199"/>
                  <a:pt x="2272144" y="524199"/>
                  <a:pt x="2271209" y="523409"/>
                </a:cubicBezTo>
                <a:cubicBezTo>
                  <a:pt x="2271209" y="524199"/>
                  <a:pt x="2270277" y="524993"/>
                  <a:pt x="2270277" y="524993"/>
                </a:cubicBezTo>
                <a:cubicBezTo>
                  <a:pt x="2269342" y="525783"/>
                  <a:pt x="2268407" y="526573"/>
                  <a:pt x="2268407" y="527364"/>
                </a:cubicBezTo>
                <a:cubicBezTo>
                  <a:pt x="2268407" y="527364"/>
                  <a:pt x="2266536" y="528154"/>
                  <a:pt x="2266536" y="528948"/>
                </a:cubicBezTo>
                <a:lnTo>
                  <a:pt x="2268407" y="529738"/>
                </a:lnTo>
                <a:cubicBezTo>
                  <a:pt x="2268407" y="530529"/>
                  <a:pt x="2267471" y="532109"/>
                  <a:pt x="2267471" y="532109"/>
                </a:cubicBezTo>
                <a:cubicBezTo>
                  <a:pt x="2266536" y="532109"/>
                  <a:pt x="2265601" y="530529"/>
                  <a:pt x="2265601" y="530529"/>
                </a:cubicBezTo>
                <a:cubicBezTo>
                  <a:pt x="2264669" y="530529"/>
                  <a:pt x="2263733" y="528948"/>
                  <a:pt x="2262798" y="528948"/>
                </a:cubicBezTo>
                <a:cubicBezTo>
                  <a:pt x="2262798" y="528948"/>
                  <a:pt x="2261863" y="530529"/>
                  <a:pt x="2261863" y="531319"/>
                </a:cubicBezTo>
                <a:cubicBezTo>
                  <a:pt x="2260928" y="531319"/>
                  <a:pt x="2259995" y="529738"/>
                  <a:pt x="2259060" y="529738"/>
                </a:cubicBezTo>
                <a:lnTo>
                  <a:pt x="2258125" y="531319"/>
                </a:lnTo>
                <a:cubicBezTo>
                  <a:pt x="2257190" y="531319"/>
                  <a:pt x="2256254" y="532900"/>
                  <a:pt x="2256254" y="532900"/>
                </a:cubicBezTo>
                <a:cubicBezTo>
                  <a:pt x="2255319" y="532900"/>
                  <a:pt x="2254387" y="532109"/>
                  <a:pt x="2254387" y="532109"/>
                </a:cubicBezTo>
                <a:cubicBezTo>
                  <a:pt x="2253452" y="531319"/>
                  <a:pt x="2252516" y="530529"/>
                  <a:pt x="2251581" y="530529"/>
                </a:cubicBezTo>
                <a:cubicBezTo>
                  <a:pt x="2251581" y="529738"/>
                  <a:pt x="2250649" y="529738"/>
                  <a:pt x="2249714" y="528948"/>
                </a:cubicBezTo>
                <a:lnTo>
                  <a:pt x="2251581" y="527364"/>
                </a:lnTo>
                <a:cubicBezTo>
                  <a:pt x="2251581" y="526573"/>
                  <a:pt x="2249714" y="526573"/>
                  <a:pt x="2249714" y="525783"/>
                </a:cubicBezTo>
                <a:cubicBezTo>
                  <a:pt x="2249714" y="526573"/>
                  <a:pt x="2247843" y="527364"/>
                  <a:pt x="2247843" y="527364"/>
                </a:cubicBezTo>
                <a:cubicBezTo>
                  <a:pt x="2247843" y="528154"/>
                  <a:pt x="2249714" y="528154"/>
                  <a:pt x="2249714" y="528948"/>
                </a:cubicBezTo>
                <a:cubicBezTo>
                  <a:pt x="2249714" y="529738"/>
                  <a:pt x="2247843" y="530529"/>
                  <a:pt x="2248778" y="530529"/>
                </a:cubicBezTo>
                <a:cubicBezTo>
                  <a:pt x="2248778" y="531319"/>
                  <a:pt x="2250649" y="532109"/>
                  <a:pt x="2250649" y="532109"/>
                </a:cubicBezTo>
                <a:lnTo>
                  <a:pt x="2248778" y="533693"/>
                </a:lnTo>
                <a:lnTo>
                  <a:pt x="2246908" y="532900"/>
                </a:lnTo>
                <a:cubicBezTo>
                  <a:pt x="2245973" y="532109"/>
                  <a:pt x="2245041" y="531319"/>
                  <a:pt x="2245041" y="531319"/>
                </a:cubicBezTo>
                <a:cubicBezTo>
                  <a:pt x="2244105" y="531319"/>
                  <a:pt x="2243170" y="529738"/>
                  <a:pt x="2242235" y="529738"/>
                </a:cubicBezTo>
                <a:lnTo>
                  <a:pt x="2241300" y="531319"/>
                </a:lnTo>
                <a:cubicBezTo>
                  <a:pt x="2241300" y="532109"/>
                  <a:pt x="2243170" y="532900"/>
                  <a:pt x="2243170" y="532900"/>
                </a:cubicBezTo>
                <a:cubicBezTo>
                  <a:pt x="2243170" y="532900"/>
                  <a:pt x="2242235" y="534484"/>
                  <a:pt x="2241300" y="534484"/>
                </a:cubicBezTo>
                <a:cubicBezTo>
                  <a:pt x="2241300" y="534484"/>
                  <a:pt x="2239432" y="532900"/>
                  <a:pt x="2239432" y="533693"/>
                </a:cubicBezTo>
                <a:cubicBezTo>
                  <a:pt x="2238497" y="533693"/>
                  <a:pt x="2238497" y="535274"/>
                  <a:pt x="2237562" y="535274"/>
                </a:cubicBezTo>
                <a:cubicBezTo>
                  <a:pt x="2237562" y="535274"/>
                  <a:pt x="2236626" y="533693"/>
                  <a:pt x="2235691" y="533693"/>
                </a:cubicBezTo>
                <a:cubicBezTo>
                  <a:pt x="2236626" y="533693"/>
                  <a:pt x="2236626" y="532109"/>
                  <a:pt x="2237562" y="532109"/>
                </a:cubicBezTo>
                <a:cubicBezTo>
                  <a:pt x="2237562" y="531319"/>
                  <a:pt x="2238497" y="530529"/>
                  <a:pt x="2238497" y="530529"/>
                </a:cubicBezTo>
                <a:cubicBezTo>
                  <a:pt x="2239432" y="529738"/>
                  <a:pt x="2236626" y="528948"/>
                  <a:pt x="2236626" y="528948"/>
                </a:cubicBezTo>
                <a:cubicBezTo>
                  <a:pt x="2236626" y="528154"/>
                  <a:pt x="2238497" y="527364"/>
                  <a:pt x="2238497" y="527364"/>
                </a:cubicBezTo>
                <a:cubicBezTo>
                  <a:pt x="2238497" y="526573"/>
                  <a:pt x="2236626" y="526573"/>
                  <a:pt x="2236626" y="525783"/>
                </a:cubicBezTo>
                <a:cubicBezTo>
                  <a:pt x="2235691" y="525783"/>
                  <a:pt x="2234759" y="524199"/>
                  <a:pt x="2233824" y="524199"/>
                </a:cubicBezTo>
                <a:cubicBezTo>
                  <a:pt x="2233824" y="524199"/>
                  <a:pt x="2232888" y="525783"/>
                  <a:pt x="2232888" y="526573"/>
                </a:cubicBezTo>
                <a:cubicBezTo>
                  <a:pt x="2231953" y="526573"/>
                  <a:pt x="2231953" y="527364"/>
                  <a:pt x="2231018" y="528154"/>
                </a:cubicBezTo>
                <a:cubicBezTo>
                  <a:pt x="2231018" y="528154"/>
                  <a:pt x="2230083" y="529738"/>
                  <a:pt x="2229151" y="529738"/>
                </a:cubicBezTo>
                <a:cubicBezTo>
                  <a:pt x="2229151" y="529738"/>
                  <a:pt x="2228215" y="528154"/>
                  <a:pt x="2227280" y="528154"/>
                </a:cubicBezTo>
                <a:cubicBezTo>
                  <a:pt x="2226345" y="528948"/>
                  <a:pt x="2226345" y="529738"/>
                  <a:pt x="2225413" y="530529"/>
                </a:cubicBezTo>
                <a:cubicBezTo>
                  <a:pt x="2225413" y="530529"/>
                  <a:pt x="2224477" y="531319"/>
                  <a:pt x="2224477" y="532109"/>
                </a:cubicBezTo>
                <a:cubicBezTo>
                  <a:pt x="2223542" y="532109"/>
                  <a:pt x="2222607" y="533693"/>
                  <a:pt x="2222607" y="533693"/>
                </a:cubicBezTo>
                <a:cubicBezTo>
                  <a:pt x="2221672" y="533693"/>
                  <a:pt x="2220739" y="532109"/>
                  <a:pt x="2220739" y="532109"/>
                </a:cubicBezTo>
                <a:cubicBezTo>
                  <a:pt x="2219804" y="532109"/>
                  <a:pt x="2219804" y="534484"/>
                  <a:pt x="2218869" y="534484"/>
                </a:cubicBezTo>
                <a:lnTo>
                  <a:pt x="2216998" y="532900"/>
                </a:lnTo>
                <a:cubicBezTo>
                  <a:pt x="2216063" y="532109"/>
                  <a:pt x="2215131" y="532109"/>
                  <a:pt x="2215131" y="531319"/>
                </a:cubicBezTo>
                <a:cubicBezTo>
                  <a:pt x="2216063" y="530529"/>
                  <a:pt x="2216998" y="528948"/>
                  <a:pt x="2217934" y="528154"/>
                </a:cubicBezTo>
                <a:cubicBezTo>
                  <a:pt x="2217934" y="527364"/>
                  <a:pt x="2219804" y="526573"/>
                  <a:pt x="2219804" y="526573"/>
                </a:cubicBezTo>
                <a:cubicBezTo>
                  <a:pt x="2219804" y="525783"/>
                  <a:pt x="2216998" y="524993"/>
                  <a:pt x="2216998" y="524993"/>
                </a:cubicBezTo>
                <a:cubicBezTo>
                  <a:pt x="2217934" y="524993"/>
                  <a:pt x="2218869" y="523409"/>
                  <a:pt x="2218869" y="523409"/>
                </a:cubicBezTo>
                <a:cubicBezTo>
                  <a:pt x="2219804" y="523409"/>
                  <a:pt x="2220739" y="524199"/>
                  <a:pt x="2220739" y="524199"/>
                </a:cubicBezTo>
                <a:cubicBezTo>
                  <a:pt x="2221672" y="524199"/>
                  <a:pt x="2223542" y="525783"/>
                  <a:pt x="2223542" y="525783"/>
                </a:cubicBezTo>
                <a:lnTo>
                  <a:pt x="2224477" y="524199"/>
                </a:lnTo>
                <a:cubicBezTo>
                  <a:pt x="2224477" y="523409"/>
                  <a:pt x="2222607" y="523409"/>
                  <a:pt x="2222607" y="522618"/>
                </a:cubicBezTo>
                <a:cubicBezTo>
                  <a:pt x="2222607" y="521828"/>
                  <a:pt x="2224477" y="521037"/>
                  <a:pt x="2224477" y="521037"/>
                </a:cubicBezTo>
                <a:cubicBezTo>
                  <a:pt x="2224477" y="520247"/>
                  <a:pt x="2221672" y="519453"/>
                  <a:pt x="2222607" y="519453"/>
                </a:cubicBezTo>
                <a:cubicBezTo>
                  <a:pt x="2222607" y="518663"/>
                  <a:pt x="2223542" y="517873"/>
                  <a:pt x="2223542" y="517873"/>
                </a:cubicBezTo>
                <a:cubicBezTo>
                  <a:pt x="2224477" y="517082"/>
                  <a:pt x="2224477" y="516292"/>
                  <a:pt x="2225413" y="516292"/>
                </a:cubicBezTo>
                <a:cubicBezTo>
                  <a:pt x="2226345" y="515498"/>
                  <a:pt x="2226345" y="514708"/>
                  <a:pt x="2227280" y="513917"/>
                </a:cubicBezTo>
                <a:cubicBezTo>
                  <a:pt x="2226345" y="513917"/>
                  <a:pt x="2225413" y="513127"/>
                  <a:pt x="2224477" y="513127"/>
                </a:cubicBezTo>
                <a:lnTo>
                  <a:pt x="2223542" y="514708"/>
                </a:lnTo>
                <a:cubicBezTo>
                  <a:pt x="2222607" y="514708"/>
                  <a:pt x="2222607" y="516292"/>
                  <a:pt x="2221672" y="516292"/>
                </a:cubicBezTo>
                <a:cubicBezTo>
                  <a:pt x="2221672" y="517082"/>
                  <a:pt x="2220739" y="517873"/>
                  <a:pt x="2219804" y="517873"/>
                </a:cubicBezTo>
                <a:cubicBezTo>
                  <a:pt x="2219804" y="518663"/>
                  <a:pt x="2218869" y="519453"/>
                  <a:pt x="2218869" y="520247"/>
                </a:cubicBezTo>
                <a:cubicBezTo>
                  <a:pt x="2217934" y="520247"/>
                  <a:pt x="2216998" y="521828"/>
                  <a:pt x="2216998" y="521828"/>
                </a:cubicBezTo>
                <a:lnTo>
                  <a:pt x="2215131" y="520247"/>
                </a:lnTo>
                <a:cubicBezTo>
                  <a:pt x="2215131" y="521037"/>
                  <a:pt x="2213260" y="521828"/>
                  <a:pt x="2213260" y="521828"/>
                </a:cubicBezTo>
                <a:cubicBezTo>
                  <a:pt x="2213260" y="522618"/>
                  <a:pt x="2215131" y="523409"/>
                  <a:pt x="2215131" y="523409"/>
                </a:cubicBezTo>
                <a:lnTo>
                  <a:pt x="2216998" y="524993"/>
                </a:lnTo>
                <a:cubicBezTo>
                  <a:pt x="2216998" y="525783"/>
                  <a:pt x="2216063" y="525783"/>
                  <a:pt x="2216063" y="526573"/>
                </a:cubicBezTo>
                <a:cubicBezTo>
                  <a:pt x="2215131" y="527364"/>
                  <a:pt x="2215131" y="528154"/>
                  <a:pt x="2214196" y="528154"/>
                </a:cubicBezTo>
                <a:cubicBezTo>
                  <a:pt x="2214196" y="528948"/>
                  <a:pt x="2213260" y="529738"/>
                  <a:pt x="2212325" y="529738"/>
                </a:cubicBezTo>
                <a:cubicBezTo>
                  <a:pt x="2212325" y="530529"/>
                  <a:pt x="2211390" y="528948"/>
                  <a:pt x="2210458" y="528948"/>
                </a:cubicBezTo>
                <a:lnTo>
                  <a:pt x="2208587" y="530529"/>
                </a:lnTo>
                <a:cubicBezTo>
                  <a:pt x="2208587" y="531319"/>
                  <a:pt x="2207652" y="532109"/>
                  <a:pt x="2207652" y="532109"/>
                </a:cubicBezTo>
                <a:lnTo>
                  <a:pt x="2209523" y="533693"/>
                </a:lnTo>
                <a:lnTo>
                  <a:pt x="2211390" y="532109"/>
                </a:lnTo>
                <a:lnTo>
                  <a:pt x="2213260" y="532900"/>
                </a:lnTo>
                <a:cubicBezTo>
                  <a:pt x="2213260" y="533693"/>
                  <a:pt x="2211390" y="534484"/>
                  <a:pt x="2211390" y="535274"/>
                </a:cubicBezTo>
                <a:cubicBezTo>
                  <a:pt x="2211390" y="535274"/>
                  <a:pt x="2210458" y="536065"/>
                  <a:pt x="2209523" y="536855"/>
                </a:cubicBezTo>
                <a:cubicBezTo>
                  <a:pt x="2209523" y="536855"/>
                  <a:pt x="2212325" y="537649"/>
                  <a:pt x="2212325" y="538439"/>
                </a:cubicBezTo>
                <a:cubicBezTo>
                  <a:pt x="2212325" y="538439"/>
                  <a:pt x="2210458" y="539229"/>
                  <a:pt x="2210458" y="540020"/>
                </a:cubicBezTo>
                <a:cubicBezTo>
                  <a:pt x="2210458" y="540810"/>
                  <a:pt x="2209523" y="540810"/>
                  <a:pt x="2208587" y="541601"/>
                </a:cubicBezTo>
                <a:cubicBezTo>
                  <a:pt x="2208587" y="540810"/>
                  <a:pt x="2207652" y="540810"/>
                  <a:pt x="2206717" y="540020"/>
                </a:cubicBezTo>
                <a:lnTo>
                  <a:pt x="2204849" y="539229"/>
                </a:lnTo>
                <a:cubicBezTo>
                  <a:pt x="2204849" y="538439"/>
                  <a:pt x="2205782" y="537649"/>
                  <a:pt x="2206717" y="536855"/>
                </a:cubicBezTo>
                <a:cubicBezTo>
                  <a:pt x="2205782" y="536855"/>
                  <a:pt x="2204849" y="536065"/>
                  <a:pt x="2203914" y="536065"/>
                </a:cubicBezTo>
                <a:lnTo>
                  <a:pt x="2202979" y="537649"/>
                </a:lnTo>
                <a:cubicBezTo>
                  <a:pt x="2202979" y="537649"/>
                  <a:pt x="2204849" y="538439"/>
                  <a:pt x="2204849" y="539229"/>
                </a:cubicBezTo>
                <a:cubicBezTo>
                  <a:pt x="2204849" y="539229"/>
                  <a:pt x="2203914" y="540020"/>
                  <a:pt x="2202979" y="540810"/>
                </a:cubicBezTo>
                <a:cubicBezTo>
                  <a:pt x="2202979" y="540810"/>
                  <a:pt x="2202044" y="542394"/>
                  <a:pt x="2201108" y="542394"/>
                </a:cubicBezTo>
                <a:cubicBezTo>
                  <a:pt x="2201108" y="542394"/>
                  <a:pt x="2199241" y="541601"/>
                  <a:pt x="2199241" y="540810"/>
                </a:cubicBezTo>
                <a:cubicBezTo>
                  <a:pt x="2199241" y="540810"/>
                  <a:pt x="2201108" y="540020"/>
                  <a:pt x="2201108" y="539229"/>
                </a:cubicBezTo>
                <a:cubicBezTo>
                  <a:pt x="2201108" y="538439"/>
                  <a:pt x="2199241" y="538439"/>
                  <a:pt x="2199241" y="537649"/>
                </a:cubicBezTo>
                <a:cubicBezTo>
                  <a:pt x="2200176" y="536855"/>
                  <a:pt x="2201108" y="536065"/>
                  <a:pt x="2202044" y="534484"/>
                </a:cubicBezTo>
                <a:cubicBezTo>
                  <a:pt x="2202979" y="533693"/>
                  <a:pt x="2203914" y="532109"/>
                  <a:pt x="2204849" y="531319"/>
                </a:cubicBezTo>
                <a:cubicBezTo>
                  <a:pt x="2203914" y="529738"/>
                  <a:pt x="2202979" y="528948"/>
                  <a:pt x="2201108" y="528154"/>
                </a:cubicBezTo>
                <a:cubicBezTo>
                  <a:pt x="2200176" y="528154"/>
                  <a:pt x="2200176" y="527364"/>
                  <a:pt x="2199241" y="526573"/>
                </a:cubicBezTo>
                <a:cubicBezTo>
                  <a:pt x="2198306" y="527364"/>
                  <a:pt x="2198306" y="528948"/>
                  <a:pt x="2197370" y="528948"/>
                </a:cubicBezTo>
                <a:lnTo>
                  <a:pt x="2195503" y="527364"/>
                </a:lnTo>
                <a:lnTo>
                  <a:pt x="2193633" y="525783"/>
                </a:lnTo>
                <a:cubicBezTo>
                  <a:pt x="2192697" y="525783"/>
                  <a:pt x="2191762" y="527364"/>
                  <a:pt x="2191762" y="527364"/>
                </a:cubicBezTo>
                <a:cubicBezTo>
                  <a:pt x="2190830" y="528154"/>
                  <a:pt x="2189895" y="528948"/>
                  <a:pt x="2189895" y="529738"/>
                </a:cubicBezTo>
                <a:lnTo>
                  <a:pt x="2191762" y="530529"/>
                </a:lnTo>
                <a:cubicBezTo>
                  <a:pt x="2191762" y="531319"/>
                  <a:pt x="2190830" y="532109"/>
                  <a:pt x="2190830" y="532900"/>
                </a:cubicBezTo>
                <a:lnTo>
                  <a:pt x="2188959" y="531319"/>
                </a:lnTo>
                <a:cubicBezTo>
                  <a:pt x="2188024" y="531319"/>
                  <a:pt x="2187089" y="532900"/>
                  <a:pt x="2187089" y="532900"/>
                </a:cubicBezTo>
                <a:cubicBezTo>
                  <a:pt x="2186157" y="533693"/>
                  <a:pt x="2186157" y="534484"/>
                  <a:pt x="2185221" y="534484"/>
                </a:cubicBezTo>
                <a:lnTo>
                  <a:pt x="2183351" y="533693"/>
                </a:lnTo>
                <a:cubicBezTo>
                  <a:pt x="2183351" y="532900"/>
                  <a:pt x="2185221" y="532109"/>
                  <a:pt x="2185221" y="531319"/>
                </a:cubicBezTo>
                <a:cubicBezTo>
                  <a:pt x="2184286" y="531319"/>
                  <a:pt x="2183351" y="530529"/>
                  <a:pt x="2182416" y="530529"/>
                </a:cubicBezTo>
                <a:cubicBezTo>
                  <a:pt x="2182416" y="529738"/>
                  <a:pt x="2181480" y="528948"/>
                  <a:pt x="2180548" y="528948"/>
                </a:cubicBezTo>
                <a:lnTo>
                  <a:pt x="2178678" y="527364"/>
                </a:lnTo>
                <a:cubicBezTo>
                  <a:pt x="2178678" y="527364"/>
                  <a:pt x="2176807" y="528948"/>
                  <a:pt x="2176807" y="529738"/>
                </a:cubicBezTo>
                <a:lnTo>
                  <a:pt x="2174940" y="531319"/>
                </a:lnTo>
                <a:cubicBezTo>
                  <a:pt x="2174940" y="531319"/>
                  <a:pt x="2173069" y="530529"/>
                  <a:pt x="2173069" y="529738"/>
                </a:cubicBezTo>
                <a:lnTo>
                  <a:pt x="2174940" y="528154"/>
                </a:lnTo>
                <a:cubicBezTo>
                  <a:pt x="2174940" y="527364"/>
                  <a:pt x="2175872" y="526573"/>
                  <a:pt x="2176807" y="526573"/>
                </a:cubicBezTo>
                <a:cubicBezTo>
                  <a:pt x="2176807" y="525783"/>
                  <a:pt x="2177742" y="524993"/>
                  <a:pt x="2177742" y="524199"/>
                </a:cubicBezTo>
                <a:lnTo>
                  <a:pt x="2175872" y="523409"/>
                </a:lnTo>
                <a:cubicBezTo>
                  <a:pt x="2175872" y="522618"/>
                  <a:pt x="2177742" y="521828"/>
                  <a:pt x="2177742" y="521828"/>
                </a:cubicBezTo>
                <a:cubicBezTo>
                  <a:pt x="2177742" y="521037"/>
                  <a:pt x="2175872" y="520247"/>
                  <a:pt x="2175872" y="520247"/>
                </a:cubicBezTo>
                <a:cubicBezTo>
                  <a:pt x="2174940" y="520247"/>
                  <a:pt x="2174005" y="521828"/>
                  <a:pt x="2174005" y="521828"/>
                </a:cubicBezTo>
                <a:cubicBezTo>
                  <a:pt x="2173069" y="521828"/>
                  <a:pt x="2172134" y="520247"/>
                  <a:pt x="2172134" y="520247"/>
                </a:cubicBezTo>
                <a:cubicBezTo>
                  <a:pt x="2171199" y="521037"/>
                  <a:pt x="2171199" y="521828"/>
                  <a:pt x="2170267" y="522618"/>
                </a:cubicBezTo>
                <a:cubicBezTo>
                  <a:pt x="2170267" y="522618"/>
                  <a:pt x="2168396" y="523409"/>
                  <a:pt x="2168396" y="524199"/>
                </a:cubicBezTo>
                <a:cubicBezTo>
                  <a:pt x="2168396" y="524199"/>
                  <a:pt x="2170267" y="524993"/>
                  <a:pt x="2170267" y="525783"/>
                </a:cubicBezTo>
                <a:cubicBezTo>
                  <a:pt x="2171199" y="525783"/>
                  <a:pt x="2169331" y="526573"/>
                  <a:pt x="2169331" y="527364"/>
                </a:cubicBezTo>
                <a:cubicBezTo>
                  <a:pt x="2169331" y="527364"/>
                  <a:pt x="2168396" y="528154"/>
                  <a:pt x="2167461" y="528948"/>
                </a:cubicBezTo>
                <a:lnTo>
                  <a:pt x="2165593" y="530529"/>
                </a:lnTo>
                <a:lnTo>
                  <a:pt x="2168396" y="532109"/>
                </a:lnTo>
                <a:cubicBezTo>
                  <a:pt x="2167461" y="532900"/>
                  <a:pt x="2166526" y="532900"/>
                  <a:pt x="2166526" y="533693"/>
                </a:cubicBezTo>
                <a:cubicBezTo>
                  <a:pt x="2165593" y="534484"/>
                  <a:pt x="2165593" y="535274"/>
                  <a:pt x="2164658" y="535274"/>
                </a:cubicBezTo>
                <a:cubicBezTo>
                  <a:pt x="2164658" y="536065"/>
                  <a:pt x="2162788" y="534484"/>
                  <a:pt x="2162788" y="534484"/>
                </a:cubicBezTo>
                <a:cubicBezTo>
                  <a:pt x="2161852" y="534484"/>
                  <a:pt x="2161852" y="536065"/>
                  <a:pt x="2160920" y="536065"/>
                </a:cubicBezTo>
                <a:cubicBezTo>
                  <a:pt x="2160920" y="536065"/>
                  <a:pt x="2159985" y="534484"/>
                  <a:pt x="2159050" y="534484"/>
                </a:cubicBezTo>
                <a:cubicBezTo>
                  <a:pt x="2159050" y="534484"/>
                  <a:pt x="2159985" y="532900"/>
                  <a:pt x="2160920" y="532900"/>
                </a:cubicBezTo>
                <a:cubicBezTo>
                  <a:pt x="2160920" y="532109"/>
                  <a:pt x="2161852" y="531319"/>
                  <a:pt x="2161852" y="531319"/>
                </a:cubicBezTo>
                <a:cubicBezTo>
                  <a:pt x="2162788" y="530529"/>
                  <a:pt x="2159985" y="529738"/>
                  <a:pt x="2159985" y="529738"/>
                </a:cubicBezTo>
                <a:lnTo>
                  <a:pt x="2161852" y="528154"/>
                </a:lnTo>
                <a:lnTo>
                  <a:pt x="2159985" y="526573"/>
                </a:lnTo>
                <a:cubicBezTo>
                  <a:pt x="2159050" y="526573"/>
                  <a:pt x="2158114" y="528154"/>
                  <a:pt x="2158114" y="528154"/>
                </a:cubicBezTo>
                <a:cubicBezTo>
                  <a:pt x="2157179" y="528948"/>
                  <a:pt x="2157179" y="529738"/>
                  <a:pt x="2156247" y="530529"/>
                </a:cubicBezTo>
                <a:lnTo>
                  <a:pt x="2158114" y="531319"/>
                </a:lnTo>
                <a:cubicBezTo>
                  <a:pt x="2159050" y="532109"/>
                  <a:pt x="2157179" y="532900"/>
                  <a:pt x="2157179" y="532900"/>
                </a:cubicBezTo>
                <a:lnTo>
                  <a:pt x="2159050" y="534484"/>
                </a:lnTo>
                <a:cubicBezTo>
                  <a:pt x="2158114" y="534484"/>
                  <a:pt x="2158114" y="536065"/>
                  <a:pt x="2157179" y="536065"/>
                </a:cubicBezTo>
                <a:cubicBezTo>
                  <a:pt x="2157179" y="536065"/>
                  <a:pt x="2156247" y="535274"/>
                  <a:pt x="2155312" y="535274"/>
                </a:cubicBezTo>
                <a:cubicBezTo>
                  <a:pt x="2154377" y="536065"/>
                  <a:pt x="2153441" y="537649"/>
                  <a:pt x="2152506" y="538439"/>
                </a:cubicBezTo>
                <a:cubicBezTo>
                  <a:pt x="2151571" y="538439"/>
                  <a:pt x="2150639" y="537649"/>
                  <a:pt x="2149703" y="536855"/>
                </a:cubicBezTo>
                <a:cubicBezTo>
                  <a:pt x="2149703" y="536855"/>
                  <a:pt x="2151571" y="536065"/>
                  <a:pt x="2151571" y="535274"/>
                </a:cubicBezTo>
                <a:cubicBezTo>
                  <a:pt x="2152506" y="535274"/>
                  <a:pt x="2153441" y="534484"/>
                  <a:pt x="2153441" y="533693"/>
                </a:cubicBezTo>
                <a:cubicBezTo>
                  <a:pt x="2153441" y="532900"/>
                  <a:pt x="2155312" y="532109"/>
                  <a:pt x="2155312" y="532109"/>
                </a:cubicBezTo>
                <a:cubicBezTo>
                  <a:pt x="2154377" y="531319"/>
                  <a:pt x="2152506" y="531319"/>
                  <a:pt x="2152506" y="530529"/>
                </a:cubicBezTo>
                <a:lnTo>
                  <a:pt x="2154377" y="528948"/>
                </a:lnTo>
                <a:lnTo>
                  <a:pt x="2152506" y="527364"/>
                </a:lnTo>
                <a:cubicBezTo>
                  <a:pt x="2151571" y="527364"/>
                  <a:pt x="2151571" y="528948"/>
                  <a:pt x="2150639" y="528948"/>
                </a:cubicBezTo>
                <a:cubicBezTo>
                  <a:pt x="2149703" y="528948"/>
                  <a:pt x="2149703" y="528154"/>
                  <a:pt x="2148768" y="528154"/>
                </a:cubicBezTo>
                <a:cubicBezTo>
                  <a:pt x="2148768" y="528154"/>
                  <a:pt x="2146898" y="528948"/>
                  <a:pt x="2146898" y="529738"/>
                </a:cubicBezTo>
                <a:cubicBezTo>
                  <a:pt x="2146898" y="529738"/>
                  <a:pt x="2148768" y="530529"/>
                  <a:pt x="2148768" y="531319"/>
                </a:cubicBezTo>
                <a:cubicBezTo>
                  <a:pt x="2148768" y="531319"/>
                  <a:pt x="2147833" y="532109"/>
                  <a:pt x="2147833" y="532900"/>
                </a:cubicBezTo>
                <a:cubicBezTo>
                  <a:pt x="2146898" y="533693"/>
                  <a:pt x="2146898" y="533693"/>
                  <a:pt x="2145965" y="534484"/>
                </a:cubicBezTo>
                <a:cubicBezTo>
                  <a:pt x="2145030" y="535274"/>
                  <a:pt x="2145030" y="536065"/>
                  <a:pt x="2144095" y="536065"/>
                </a:cubicBezTo>
                <a:cubicBezTo>
                  <a:pt x="2144095" y="536855"/>
                  <a:pt x="2143160" y="537649"/>
                  <a:pt x="2143160" y="538439"/>
                </a:cubicBezTo>
                <a:cubicBezTo>
                  <a:pt x="2142224" y="538439"/>
                  <a:pt x="2141289" y="540020"/>
                  <a:pt x="2141289" y="540020"/>
                </a:cubicBezTo>
                <a:lnTo>
                  <a:pt x="2139422" y="538439"/>
                </a:lnTo>
                <a:lnTo>
                  <a:pt x="2140357" y="536855"/>
                </a:lnTo>
                <a:lnTo>
                  <a:pt x="2142224" y="535274"/>
                </a:lnTo>
                <a:cubicBezTo>
                  <a:pt x="2141289" y="534484"/>
                  <a:pt x="2140357" y="533693"/>
                  <a:pt x="2140357" y="533693"/>
                </a:cubicBezTo>
                <a:cubicBezTo>
                  <a:pt x="2139422" y="533693"/>
                  <a:pt x="2138486" y="535274"/>
                  <a:pt x="2138486" y="535274"/>
                </a:cubicBezTo>
                <a:cubicBezTo>
                  <a:pt x="2137551" y="535274"/>
                  <a:pt x="2136619" y="534484"/>
                  <a:pt x="2136619" y="533693"/>
                </a:cubicBezTo>
                <a:cubicBezTo>
                  <a:pt x="2135684" y="533693"/>
                  <a:pt x="2134749" y="532900"/>
                  <a:pt x="2134749" y="532900"/>
                </a:cubicBezTo>
                <a:cubicBezTo>
                  <a:pt x="2133813" y="532900"/>
                  <a:pt x="2133813" y="534484"/>
                  <a:pt x="2132878" y="534484"/>
                </a:cubicBezTo>
                <a:cubicBezTo>
                  <a:pt x="2131946" y="534484"/>
                  <a:pt x="2131011" y="532900"/>
                  <a:pt x="2131011" y="532900"/>
                </a:cubicBezTo>
                <a:cubicBezTo>
                  <a:pt x="2130075" y="532900"/>
                  <a:pt x="2129140" y="535274"/>
                  <a:pt x="2129140" y="534484"/>
                </a:cubicBezTo>
                <a:cubicBezTo>
                  <a:pt x="2128205" y="534484"/>
                  <a:pt x="2127270" y="533693"/>
                  <a:pt x="2127270" y="533693"/>
                </a:cubicBezTo>
                <a:cubicBezTo>
                  <a:pt x="2126337" y="532900"/>
                  <a:pt x="2125402" y="532900"/>
                  <a:pt x="2125402" y="532109"/>
                </a:cubicBezTo>
                <a:cubicBezTo>
                  <a:pt x="2124467" y="532109"/>
                  <a:pt x="2123532" y="530529"/>
                  <a:pt x="2122596" y="530529"/>
                </a:cubicBezTo>
                <a:lnTo>
                  <a:pt x="2121661" y="532900"/>
                </a:lnTo>
                <a:cubicBezTo>
                  <a:pt x="2120729" y="532109"/>
                  <a:pt x="2118858" y="531319"/>
                  <a:pt x="2118858" y="531319"/>
                </a:cubicBezTo>
                <a:cubicBezTo>
                  <a:pt x="2118858" y="530529"/>
                  <a:pt x="2120729" y="529738"/>
                  <a:pt x="2120729" y="529738"/>
                </a:cubicBezTo>
                <a:cubicBezTo>
                  <a:pt x="2120729" y="528948"/>
                  <a:pt x="2118858" y="528154"/>
                  <a:pt x="2118858" y="528154"/>
                </a:cubicBezTo>
                <a:cubicBezTo>
                  <a:pt x="2118858" y="527364"/>
                  <a:pt x="2119794" y="526573"/>
                  <a:pt x="2120729" y="526573"/>
                </a:cubicBezTo>
                <a:cubicBezTo>
                  <a:pt x="2120729" y="525783"/>
                  <a:pt x="2121661" y="524993"/>
                  <a:pt x="2121661" y="524199"/>
                </a:cubicBezTo>
                <a:lnTo>
                  <a:pt x="2119794" y="523409"/>
                </a:lnTo>
                <a:cubicBezTo>
                  <a:pt x="2118858" y="524199"/>
                  <a:pt x="2117923" y="525783"/>
                  <a:pt x="2116988" y="526573"/>
                </a:cubicBezTo>
                <a:cubicBezTo>
                  <a:pt x="2116056" y="527364"/>
                  <a:pt x="2115121" y="528154"/>
                  <a:pt x="2115121" y="528154"/>
                </a:cubicBezTo>
                <a:lnTo>
                  <a:pt x="2113250" y="527364"/>
                </a:lnTo>
                <a:cubicBezTo>
                  <a:pt x="2113250" y="526573"/>
                  <a:pt x="2114185" y="525783"/>
                  <a:pt x="2114185" y="525783"/>
                </a:cubicBezTo>
                <a:cubicBezTo>
                  <a:pt x="2115121" y="524993"/>
                  <a:pt x="2116056" y="524199"/>
                  <a:pt x="2116056" y="523409"/>
                </a:cubicBezTo>
                <a:cubicBezTo>
                  <a:pt x="2116988" y="523409"/>
                  <a:pt x="2117923" y="522618"/>
                  <a:pt x="2117923" y="521828"/>
                </a:cubicBezTo>
                <a:cubicBezTo>
                  <a:pt x="2117923" y="521828"/>
                  <a:pt x="2116056" y="521037"/>
                  <a:pt x="2116056" y="520247"/>
                </a:cubicBezTo>
                <a:cubicBezTo>
                  <a:pt x="2115121" y="521037"/>
                  <a:pt x="2114185" y="521828"/>
                  <a:pt x="2114185" y="522618"/>
                </a:cubicBezTo>
                <a:cubicBezTo>
                  <a:pt x="2113250" y="522618"/>
                  <a:pt x="2112315" y="523409"/>
                  <a:pt x="2112315" y="524199"/>
                </a:cubicBezTo>
                <a:lnTo>
                  <a:pt x="2110447" y="525783"/>
                </a:lnTo>
                <a:lnTo>
                  <a:pt x="2113250" y="527364"/>
                </a:lnTo>
                <a:cubicBezTo>
                  <a:pt x="2112315" y="527364"/>
                  <a:pt x="2111379" y="528948"/>
                  <a:pt x="2111379" y="528948"/>
                </a:cubicBezTo>
                <a:cubicBezTo>
                  <a:pt x="2111379" y="528948"/>
                  <a:pt x="2109512" y="528154"/>
                  <a:pt x="2109512" y="527364"/>
                </a:cubicBezTo>
                <a:cubicBezTo>
                  <a:pt x="2108577" y="527364"/>
                  <a:pt x="2107642" y="526573"/>
                  <a:pt x="2107642" y="526573"/>
                </a:cubicBezTo>
                <a:cubicBezTo>
                  <a:pt x="2106709" y="526573"/>
                  <a:pt x="2105774" y="528154"/>
                  <a:pt x="2105774" y="528154"/>
                </a:cubicBezTo>
                <a:lnTo>
                  <a:pt x="2103904" y="529738"/>
                </a:lnTo>
                <a:lnTo>
                  <a:pt x="2102033" y="528154"/>
                </a:lnTo>
                <a:cubicBezTo>
                  <a:pt x="2102033" y="528948"/>
                  <a:pt x="2100166" y="529738"/>
                  <a:pt x="2100166" y="530529"/>
                </a:cubicBezTo>
                <a:lnTo>
                  <a:pt x="2102033" y="531319"/>
                </a:lnTo>
                <a:cubicBezTo>
                  <a:pt x="2102033" y="532109"/>
                  <a:pt x="2101101" y="532900"/>
                  <a:pt x="2101101" y="533693"/>
                </a:cubicBezTo>
                <a:cubicBezTo>
                  <a:pt x="2100166" y="533693"/>
                  <a:pt x="2099231" y="535274"/>
                  <a:pt x="2099231" y="535274"/>
                </a:cubicBezTo>
                <a:lnTo>
                  <a:pt x="2097360" y="533693"/>
                </a:lnTo>
                <a:cubicBezTo>
                  <a:pt x="2096428" y="533693"/>
                  <a:pt x="2095493" y="532900"/>
                  <a:pt x="2095493" y="532109"/>
                </a:cubicBezTo>
                <a:cubicBezTo>
                  <a:pt x="2094557" y="532109"/>
                  <a:pt x="2093622" y="531319"/>
                  <a:pt x="2092687" y="531319"/>
                </a:cubicBezTo>
                <a:lnTo>
                  <a:pt x="2091752" y="532900"/>
                </a:lnTo>
                <a:cubicBezTo>
                  <a:pt x="2090819" y="532900"/>
                  <a:pt x="2089884" y="532109"/>
                  <a:pt x="2088949" y="531319"/>
                </a:cubicBezTo>
                <a:lnTo>
                  <a:pt x="2087078" y="529738"/>
                </a:lnTo>
                <a:cubicBezTo>
                  <a:pt x="2087078" y="530529"/>
                  <a:pt x="2086146" y="531319"/>
                  <a:pt x="2085211" y="532109"/>
                </a:cubicBezTo>
                <a:lnTo>
                  <a:pt x="2084276" y="533693"/>
                </a:lnTo>
                <a:lnTo>
                  <a:pt x="2086146" y="535274"/>
                </a:lnTo>
                <a:cubicBezTo>
                  <a:pt x="2086146" y="535274"/>
                  <a:pt x="2085211" y="536855"/>
                  <a:pt x="2084276" y="536855"/>
                </a:cubicBezTo>
                <a:lnTo>
                  <a:pt x="2082405" y="535274"/>
                </a:lnTo>
                <a:cubicBezTo>
                  <a:pt x="2082405" y="535274"/>
                  <a:pt x="2080538" y="534484"/>
                  <a:pt x="2080538" y="533693"/>
                </a:cubicBezTo>
                <a:cubicBezTo>
                  <a:pt x="2080538" y="533693"/>
                  <a:pt x="2081473" y="532900"/>
                  <a:pt x="2081473" y="532109"/>
                </a:cubicBezTo>
                <a:cubicBezTo>
                  <a:pt x="2082405" y="532109"/>
                  <a:pt x="2083340" y="531319"/>
                  <a:pt x="2083340" y="530529"/>
                </a:cubicBezTo>
                <a:cubicBezTo>
                  <a:pt x="2083340" y="530529"/>
                  <a:pt x="2081473" y="529738"/>
                  <a:pt x="2081473" y="528948"/>
                </a:cubicBezTo>
                <a:cubicBezTo>
                  <a:pt x="2080538" y="529738"/>
                  <a:pt x="2080538" y="530529"/>
                  <a:pt x="2079603" y="531319"/>
                </a:cubicBezTo>
                <a:lnTo>
                  <a:pt x="2078667" y="532900"/>
                </a:lnTo>
                <a:cubicBezTo>
                  <a:pt x="2077732" y="532900"/>
                  <a:pt x="2075865" y="531319"/>
                  <a:pt x="2075865" y="531319"/>
                </a:cubicBezTo>
                <a:cubicBezTo>
                  <a:pt x="2076800" y="531319"/>
                  <a:pt x="2076800" y="529738"/>
                  <a:pt x="2077732" y="529738"/>
                </a:cubicBezTo>
                <a:cubicBezTo>
                  <a:pt x="2076800" y="528948"/>
                  <a:pt x="2074929" y="528154"/>
                  <a:pt x="2073994" y="526573"/>
                </a:cubicBezTo>
                <a:cubicBezTo>
                  <a:pt x="2073059" y="526573"/>
                  <a:pt x="2072127" y="525783"/>
                  <a:pt x="2071191" y="525783"/>
                </a:cubicBezTo>
                <a:lnTo>
                  <a:pt x="2070256" y="527364"/>
                </a:lnTo>
                <a:cubicBezTo>
                  <a:pt x="2069321" y="527364"/>
                  <a:pt x="2068386" y="525783"/>
                  <a:pt x="2067450" y="525783"/>
                </a:cubicBezTo>
                <a:cubicBezTo>
                  <a:pt x="2067450" y="525783"/>
                  <a:pt x="2065583" y="524199"/>
                  <a:pt x="2065583" y="524993"/>
                </a:cubicBezTo>
                <a:lnTo>
                  <a:pt x="2063713" y="526573"/>
                </a:lnTo>
                <a:cubicBezTo>
                  <a:pt x="2064648" y="526573"/>
                  <a:pt x="2066518" y="527364"/>
                  <a:pt x="2066518" y="527364"/>
                </a:cubicBezTo>
                <a:cubicBezTo>
                  <a:pt x="2066518" y="528154"/>
                  <a:pt x="2064648" y="528948"/>
                  <a:pt x="2064648" y="529738"/>
                </a:cubicBezTo>
                <a:cubicBezTo>
                  <a:pt x="2064648" y="529738"/>
                  <a:pt x="2063713" y="530529"/>
                  <a:pt x="2062777" y="531319"/>
                </a:cubicBezTo>
                <a:cubicBezTo>
                  <a:pt x="2062777" y="532109"/>
                  <a:pt x="2061842" y="532900"/>
                  <a:pt x="2061842" y="532900"/>
                </a:cubicBezTo>
                <a:cubicBezTo>
                  <a:pt x="2060910" y="532900"/>
                  <a:pt x="2059975" y="531319"/>
                  <a:pt x="2059039" y="531319"/>
                </a:cubicBezTo>
                <a:cubicBezTo>
                  <a:pt x="2059039" y="532109"/>
                  <a:pt x="2058104" y="533693"/>
                  <a:pt x="2058104" y="533693"/>
                </a:cubicBezTo>
                <a:cubicBezTo>
                  <a:pt x="2057169" y="533693"/>
                  <a:pt x="2056237" y="532109"/>
                  <a:pt x="2055301" y="532109"/>
                </a:cubicBezTo>
                <a:lnTo>
                  <a:pt x="2054366" y="533693"/>
                </a:lnTo>
                <a:lnTo>
                  <a:pt x="2056237" y="535274"/>
                </a:lnTo>
                <a:cubicBezTo>
                  <a:pt x="2056237" y="535274"/>
                  <a:pt x="2055301" y="536855"/>
                  <a:pt x="2054366" y="536855"/>
                </a:cubicBezTo>
                <a:cubicBezTo>
                  <a:pt x="2054366" y="536855"/>
                  <a:pt x="2053431" y="535274"/>
                  <a:pt x="2052496" y="535274"/>
                </a:cubicBezTo>
                <a:cubicBezTo>
                  <a:pt x="2051563" y="536065"/>
                  <a:pt x="2051563" y="536855"/>
                  <a:pt x="2050628" y="537649"/>
                </a:cubicBezTo>
                <a:cubicBezTo>
                  <a:pt x="2050628" y="537649"/>
                  <a:pt x="2049693" y="536065"/>
                  <a:pt x="2048758" y="536065"/>
                </a:cubicBezTo>
                <a:cubicBezTo>
                  <a:pt x="2048758" y="536065"/>
                  <a:pt x="2049693" y="534484"/>
                  <a:pt x="2050628" y="534484"/>
                </a:cubicBezTo>
                <a:cubicBezTo>
                  <a:pt x="2050628" y="533693"/>
                  <a:pt x="2051563" y="532900"/>
                  <a:pt x="2051563" y="532900"/>
                </a:cubicBezTo>
                <a:cubicBezTo>
                  <a:pt x="2051563" y="532109"/>
                  <a:pt x="2049693" y="531319"/>
                  <a:pt x="2049693" y="531319"/>
                </a:cubicBezTo>
                <a:lnTo>
                  <a:pt x="2051563" y="529738"/>
                </a:lnTo>
                <a:cubicBezTo>
                  <a:pt x="2050628" y="528948"/>
                  <a:pt x="2049693" y="528154"/>
                  <a:pt x="2049693" y="528154"/>
                </a:cubicBezTo>
                <a:cubicBezTo>
                  <a:pt x="2048758" y="528154"/>
                  <a:pt x="2048758" y="529738"/>
                  <a:pt x="2047822" y="529738"/>
                </a:cubicBezTo>
                <a:cubicBezTo>
                  <a:pt x="2046890" y="529738"/>
                  <a:pt x="2045955" y="528154"/>
                  <a:pt x="2045955" y="528154"/>
                </a:cubicBezTo>
                <a:cubicBezTo>
                  <a:pt x="2045020" y="528948"/>
                  <a:pt x="2045020" y="529738"/>
                  <a:pt x="2044084" y="530529"/>
                </a:cubicBezTo>
                <a:cubicBezTo>
                  <a:pt x="2043149" y="530529"/>
                  <a:pt x="2043149" y="532109"/>
                  <a:pt x="2042217" y="532109"/>
                </a:cubicBezTo>
                <a:cubicBezTo>
                  <a:pt x="2042217" y="532109"/>
                  <a:pt x="2041282" y="530529"/>
                  <a:pt x="2040347" y="530529"/>
                </a:cubicBezTo>
                <a:cubicBezTo>
                  <a:pt x="2039411" y="530529"/>
                  <a:pt x="2039411" y="532109"/>
                  <a:pt x="2038476" y="532109"/>
                </a:cubicBezTo>
                <a:lnTo>
                  <a:pt x="2036609" y="531319"/>
                </a:lnTo>
                <a:cubicBezTo>
                  <a:pt x="2036609" y="530529"/>
                  <a:pt x="2038476" y="529738"/>
                  <a:pt x="2038476" y="528948"/>
                </a:cubicBezTo>
                <a:lnTo>
                  <a:pt x="2036609" y="528154"/>
                </a:lnTo>
                <a:cubicBezTo>
                  <a:pt x="2035673" y="528154"/>
                  <a:pt x="2035673" y="529738"/>
                  <a:pt x="2034738" y="529738"/>
                </a:cubicBezTo>
                <a:lnTo>
                  <a:pt x="2032868" y="528154"/>
                </a:lnTo>
                <a:cubicBezTo>
                  <a:pt x="2031936" y="528948"/>
                  <a:pt x="2031000" y="529738"/>
                  <a:pt x="2031000" y="530529"/>
                </a:cubicBezTo>
                <a:cubicBezTo>
                  <a:pt x="2030065" y="530529"/>
                  <a:pt x="2030065" y="531319"/>
                  <a:pt x="2029130" y="532109"/>
                </a:cubicBezTo>
                <a:cubicBezTo>
                  <a:pt x="2029130" y="532900"/>
                  <a:pt x="2028194" y="532900"/>
                  <a:pt x="2028194" y="533693"/>
                </a:cubicBezTo>
                <a:cubicBezTo>
                  <a:pt x="2027259" y="533693"/>
                  <a:pt x="2026327" y="535274"/>
                  <a:pt x="2026327" y="535274"/>
                </a:cubicBezTo>
                <a:lnTo>
                  <a:pt x="2024457" y="534484"/>
                </a:lnTo>
                <a:cubicBezTo>
                  <a:pt x="2024457" y="533693"/>
                  <a:pt x="2025392" y="532900"/>
                  <a:pt x="2025392" y="532109"/>
                </a:cubicBezTo>
                <a:lnTo>
                  <a:pt x="2023521" y="531319"/>
                </a:lnTo>
                <a:cubicBezTo>
                  <a:pt x="2023521" y="530529"/>
                  <a:pt x="2025392" y="528948"/>
                  <a:pt x="2025392" y="528948"/>
                </a:cubicBezTo>
                <a:cubicBezTo>
                  <a:pt x="2024457" y="528948"/>
                  <a:pt x="2023521" y="528154"/>
                  <a:pt x="2023521" y="528154"/>
                </a:cubicBezTo>
                <a:cubicBezTo>
                  <a:pt x="2022586" y="528154"/>
                  <a:pt x="2021654" y="529738"/>
                  <a:pt x="2021654" y="529738"/>
                </a:cubicBezTo>
                <a:cubicBezTo>
                  <a:pt x="2020719" y="529738"/>
                  <a:pt x="2020719" y="530529"/>
                  <a:pt x="2019783" y="531319"/>
                </a:cubicBezTo>
                <a:lnTo>
                  <a:pt x="2018848" y="532900"/>
                </a:lnTo>
                <a:cubicBezTo>
                  <a:pt x="2017916" y="532900"/>
                  <a:pt x="2016981" y="532109"/>
                  <a:pt x="2016045" y="532109"/>
                </a:cubicBezTo>
                <a:cubicBezTo>
                  <a:pt x="2016045" y="531319"/>
                  <a:pt x="2014175" y="530529"/>
                  <a:pt x="2014175" y="530529"/>
                </a:cubicBezTo>
                <a:lnTo>
                  <a:pt x="2016045" y="528948"/>
                </a:lnTo>
                <a:cubicBezTo>
                  <a:pt x="2016045" y="528948"/>
                  <a:pt x="2017916" y="527364"/>
                  <a:pt x="2016981" y="526573"/>
                </a:cubicBezTo>
                <a:cubicBezTo>
                  <a:pt x="2016981" y="526573"/>
                  <a:pt x="2016045" y="525783"/>
                  <a:pt x="2015110" y="525783"/>
                </a:cubicBezTo>
                <a:cubicBezTo>
                  <a:pt x="2015110" y="526573"/>
                  <a:pt x="2014175" y="526573"/>
                  <a:pt x="2014175" y="527364"/>
                </a:cubicBezTo>
                <a:cubicBezTo>
                  <a:pt x="2013240" y="528154"/>
                  <a:pt x="2012307" y="528948"/>
                  <a:pt x="2012307" y="528948"/>
                </a:cubicBezTo>
                <a:cubicBezTo>
                  <a:pt x="2012307" y="529738"/>
                  <a:pt x="2014175" y="530529"/>
                  <a:pt x="2014175" y="530529"/>
                </a:cubicBezTo>
                <a:cubicBezTo>
                  <a:pt x="2014175" y="531319"/>
                  <a:pt x="2012307" y="532109"/>
                  <a:pt x="2012307" y="532109"/>
                </a:cubicBezTo>
                <a:cubicBezTo>
                  <a:pt x="2012307" y="532900"/>
                  <a:pt x="2011372" y="533693"/>
                  <a:pt x="2011372" y="533693"/>
                </a:cubicBezTo>
                <a:lnTo>
                  <a:pt x="2008566" y="532900"/>
                </a:lnTo>
                <a:cubicBezTo>
                  <a:pt x="2008566" y="532109"/>
                  <a:pt x="2010437" y="531319"/>
                  <a:pt x="2010437" y="530529"/>
                </a:cubicBezTo>
                <a:lnTo>
                  <a:pt x="2008566" y="529738"/>
                </a:lnTo>
                <a:cubicBezTo>
                  <a:pt x="2008566" y="528948"/>
                  <a:pt x="2009502" y="528154"/>
                  <a:pt x="2010437" y="528154"/>
                </a:cubicBezTo>
                <a:cubicBezTo>
                  <a:pt x="2010437" y="527364"/>
                  <a:pt x="2011372" y="525783"/>
                  <a:pt x="2011372" y="525783"/>
                </a:cubicBezTo>
                <a:lnTo>
                  <a:pt x="2009502" y="524993"/>
                </a:lnTo>
                <a:cubicBezTo>
                  <a:pt x="2008566" y="524993"/>
                  <a:pt x="2008566" y="526573"/>
                  <a:pt x="2007631" y="526573"/>
                </a:cubicBezTo>
                <a:lnTo>
                  <a:pt x="2005764" y="524993"/>
                </a:lnTo>
                <a:cubicBezTo>
                  <a:pt x="2004828" y="524993"/>
                  <a:pt x="2004828" y="524199"/>
                  <a:pt x="2003893" y="523409"/>
                </a:cubicBezTo>
                <a:cubicBezTo>
                  <a:pt x="2003893" y="524199"/>
                  <a:pt x="2002026" y="524993"/>
                  <a:pt x="2002026" y="525783"/>
                </a:cubicBezTo>
                <a:lnTo>
                  <a:pt x="2003893" y="526573"/>
                </a:lnTo>
                <a:cubicBezTo>
                  <a:pt x="2003893" y="527364"/>
                  <a:pt x="2002958" y="528154"/>
                  <a:pt x="2002958" y="528948"/>
                </a:cubicBezTo>
                <a:lnTo>
                  <a:pt x="2004828" y="529738"/>
                </a:lnTo>
                <a:cubicBezTo>
                  <a:pt x="2004828" y="530529"/>
                  <a:pt x="2002958" y="531319"/>
                  <a:pt x="2002958" y="532109"/>
                </a:cubicBezTo>
                <a:cubicBezTo>
                  <a:pt x="2002958" y="532109"/>
                  <a:pt x="2002026" y="532900"/>
                  <a:pt x="2002026" y="533693"/>
                </a:cubicBezTo>
                <a:cubicBezTo>
                  <a:pt x="2002026" y="533693"/>
                  <a:pt x="2002958" y="534484"/>
                  <a:pt x="2003893" y="534484"/>
                </a:cubicBezTo>
                <a:lnTo>
                  <a:pt x="2002026" y="536855"/>
                </a:lnTo>
                <a:lnTo>
                  <a:pt x="2000155" y="535274"/>
                </a:lnTo>
                <a:lnTo>
                  <a:pt x="1998285" y="536855"/>
                </a:lnTo>
                <a:lnTo>
                  <a:pt x="1996417" y="536065"/>
                </a:lnTo>
                <a:cubicBezTo>
                  <a:pt x="1996417" y="535274"/>
                  <a:pt x="1998285" y="533693"/>
                  <a:pt x="1998285" y="533693"/>
                </a:cubicBezTo>
                <a:cubicBezTo>
                  <a:pt x="1997349" y="533693"/>
                  <a:pt x="1996417" y="532900"/>
                  <a:pt x="1995482" y="532900"/>
                </a:cubicBezTo>
                <a:lnTo>
                  <a:pt x="1994547" y="534484"/>
                </a:lnTo>
                <a:cubicBezTo>
                  <a:pt x="1993612" y="534484"/>
                  <a:pt x="1992680" y="533693"/>
                  <a:pt x="1991744" y="532900"/>
                </a:cubicBezTo>
                <a:cubicBezTo>
                  <a:pt x="1991744" y="532900"/>
                  <a:pt x="1990809" y="531319"/>
                  <a:pt x="1989874" y="531319"/>
                </a:cubicBezTo>
                <a:cubicBezTo>
                  <a:pt x="1989874" y="531319"/>
                  <a:pt x="1988939" y="530529"/>
                  <a:pt x="1988003" y="530529"/>
                </a:cubicBezTo>
                <a:cubicBezTo>
                  <a:pt x="1988003" y="530529"/>
                  <a:pt x="1987071" y="532109"/>
                  <a:pt x="1986136" y="532109"/>
                </a:cubicBezTo>
                <a:cubicBezTo>
                  <a:pt x="1986136" y="532900"/>
                  <a:pt x="1985201" y="533693"/>
                  <a:pt x="1985201" y="533693"/>
                </a:cubicBezTo>
                <a:cubicBezTo>
                  <a:pt x="1984265" y="533693"/>
                  <a:pt x="1983330" y="535274"/>
                  <a:pt x="1983330" y="535274"/>
                </a:cubicBezTo>
                <a:cubicBezTo>
                  <a:pt x="1982398" y="535274"/>
                  <a:pt x="1981463" y="534484"/>
                  <a:pt x="1981463" y="534484"/>
                </a:cubicBezTo>
                <a:cubicBezTo>
                  <a:pt x="1980527" y="534484"/>
                  <a:pt x="1980527" y="536065"/>
                  <a:pt x="1979592" y="536065"/>
                </a:cubicBezTo>
                <a:cubicBezTo>
                  <a:pt x="1979592" y="535274"/>
                  <a:pt x="1977725" y="535274"/>
                  <a:pt x="1977725" y="534484"/>
                </a:cubicBezTo>
                <a:cubicBezTo>
                  <a:pt x="1977725" y="534484"/>
                  <a:pt x="1979592" y="533693"/>
                  <a:pt x="1978657" y="532900"/>
                </a:cubicBezTo>
                <a:cubicBezTo>
                  <a:pt x="1978657" y="532109"/>
                  <a:pt x="1976789" y="532109"/>
                  <a:pt x="1976789" y="531319"/>
                </a:cubicBezTo>
                <a:cubicBezTo>
                  <a:pt x="1976789" y="531319"/>
                  <a:pt x="1978657" y="530529"/>
                  <a:pt x="1978657" y="529738"/>
                </a:cubicBezTo>
                <a:cubicBezTo>
                  <a:pt x="1978657" y="528948"/>
                  <a:pt x="1976789" y="528948"/>
                  <a:pt x="1976789" y="528154"/>
                </a:cubicBezTo>
                <a:cubicBezTo>
                  <a:pt x="1975854" y="528948"/>
                  <a:pt x="1974919" y="529738"/>
                  <a:pt x="1974919" y="530529"/>
                </a:cubicBezTo>
                <a:lnTo>
                  <a:pt x="1973048" y="532109"/>
                </a:lnTo>
                <a:lnTo>
                  <a:pt x="1971181" y="530529"/>
                </a:lnTo>
                <a:cubicBezTo>
                  <a:pt x="1971181" y="530529"/>
                  <a:pt x="1972116" y="528948"/>
                  <a:pt x="1973048" y="528948"/>
                </a:cubicBezTo>
                <a:cubicBezTo>
                  <a:pt x="1973048" y="528154"/>
                  <a:pt x="1973984" y="527364"/>
                  <a:pt x="1973984" y="527364"/>
                </a:cubicBezTo>
                <a:cubicBezTo>
                  <a:pt x="1974919" y="526573"/>
                  <a:pt x="1975854" y="525783"/>
                  <a:pt x="1975854" y="524993"/>
                </a:cubicBezTo>
                <a:cubicBezTo>
                  <a:pt x="1975854" y="524993"/>
                  <a:pt x="1977725" y="524199"/>
                  <a:pt x="1977725" y="523409"/>
                </a:cubicBezTo>
                <a:lnTo>
                  <a:pt x="1975854" y="521828"/>
                </a:lnTo>
                <a:cubicBezTo>
                  <a:pt x="1974919" y="522618"/>
                  <a:pt x="1973984" y="523409"/>
                  <a:pt x="1973984" y="524199"/>
                </a:cubicBezTo>
                <a:cubicBezTo>
                  <a:pt x="1973048" y="524993"/>
                  <a:pt x="1972116" y="526573"/>
                  <a:pt x="1970246" y="527364"/>
                </a:cubicBezTo>
                <a:cubicBezTo>
                  <a:pt x="1970246" y="527364"/>
                  <a:pt x="1969310" y="525783"/>
                  <a:pt x="1968375" y="525783"/>
                </a:cubicBezTo>
                <a:lnTo>
                  <a:pt x="1967443" y="528154"/>
                </a:lnTo>
                <a:cubicBezTo>
                  <a:pt x="1967443" y="528154"/>
                  <a:pt x="1968375" y="528948"/>
                  <a:pt x="1969310" y="528948"/>
                </a:cubicBezTo>
                <a:cubicBezTo>
                  <a:pt x="1969310" y="529738"/>
                  <a:pt x="1971181" y="530529"/>
                  <a:pt x="1971181" y="530529"/>
                </a:cubicBezTo>
                <a:cubicBezTo>
                  <a:pt x="1970246" y="530529"/>
                  <a:pt x="1970246" y="532109"/>
                  <a:pt x="1969310" y="532109"/>
                </a:cubicBezTo>
                <a:cubicBezTo>
                  <a:pt x="1969310" y="532109"/>
                  <a:pt x="1968375" y="531319"/>
                  <a:pt x="1967443" y="531319"/>
                </a:cubicBezTo>
                <a:cubicBezTo>
                  <a:pt x="1966508" y="531319"/>
                  <a:pt x="1966508" y="532900"/>
                  <a:pt x="1965573" y="532900"/>
                </a:cubicBezTo>
                <a:cubicBezTo>
                  <a:pt x="1965573" y="532900"/>
                  <a:pt x="1964637" y="531319"/>
                  <a:pt x="1963702" y="531319"/>
                </a:cubicBezTo>
                <a:cubicBezTo>
                  <a:pt x="1963702" y="531319"/>
                  <a:pt x="1962770" y="532900"/>
                  <a:pt x="1961835" y="532900"/>
                </a:cubicBezTo>
                <a:cubicBezTo>
                  <a:pt x="1961835" y="532900"/>
                  <a:pt x="1960899" y="532109"/>
                  <a:pt x="1959964" y="532109"/>
                </a:cubicBezTo>
                <a:cubicBezTo>
                  <a:pt x="1959964" y="532109"/>
                  <a:pt x="1959029" y="533693"/>
                  <a:pt x="1958097" y="533693"/>
                </a:cubicBezTo>
                <a:lnTo>
                  <a:pt x="1957162" y="535274"/>
                </a:lnTo>
                <a:cubicBezTo>
                  <a:pt x="1956226" y="535274"/>
                  <a:pt x="1955291" y="533693"/>
                  <a:pt x="1955291" y="533693"/>
                </a:cubicBezTo>
                <a:cubicBezTo>
                  <a:pt x="1954356" y="534484"/>
                  <a:pt x="1953420" y="535274"/>
                  <a:pt x="1953420" y="536065"/>
                </a:cubicBezTo>
                <a:cubicBezTo>
                  <a:pt x="1952488" y="536065"/>
                  <a:pt x="1952488" y="537649"/>
                  <a:pt x="1951553" y="537649"/>
                </a:cubicBezTo>
                <a:lnTo>
                  <a:pt x="1949683" y="536065"/>
                </a:lnTo>
                <a:cubicBezTo>
                  <a:pt x="1949683" y="535274"/>
                  <a:pt x="1950618" y="535274"/>
                  <a:pt x="1951553" y="534484"/>
                </a:cubicBezTo>
                <a:lnTo>
                  <a:pt x="1952488" y="532900"/>
                </a:lnTo>
                <a:lnTo>
                  <a:pt x="1950618" y="531319"/>
                </a:lnTo>
                <a:cubicBezTo>
                  <a:pt x="1951553" y="530529"/>
                  <a:pt x="1951553" y="530529"/>
                  <a:pt x="1952488" y="529738"/>
                </a:cubicBezTo>
                <a:cubicBezTo>
                  <a:pt x="1952488" y="528948"/>
                  <a:pt x="1953420" y="528154"/>
                  <a:pt x="1953420" y="528154"/>
                </a:cubicBezTo>
                <a:cubicBezTo>
                  <a:pt x="1954356" y="527364"/>
                  <a:pt x="1955291" y="528948"/>
                  <a:pt x="1956226" y="528948"/>
                </a:cubicBezTo>
                <a:lnTo>
                  <a:pt x="1957162" y="527364"/>
                </a:lnTo>
                <a:cubicBezTo>
                  <a:pt x="1958097" y="527364"/>
                  <a:pt x="1959029" y="528948"/>
                  <a:pt x="1959964" y="528948"/>
                </a:cubicBezTo>
                <a:lnTo>
                  <a:pt x="1960899" y="527364"/>
                </a:lnTo>
                <a:cubicBezTo>
                  <a:pt x="1960899" y="526573"/>
                  <a:pt x="1959029" y="525783"/>
                  <a:pt x="1959029" y="525783"/>
                </a:cubicBezTo>
                <a:cubicBezTo>
                  <a:pt x="1959029" y="524993"/>
                  <a:pt x="1960899" y="524199"/>
                  <a:pt x="1960899" y="524199"/>
                </a:cubicBezTo>
                <a:cubicBezTo>
                  <a:pt x="1959964" y="524199"/>
                  <a:pt x="1959029" y="522618"/>
                  <a:pt x="1959029" y="522618"/>
                </a:cubicBezTo>
                <a:cubicBezTo>
                  <a:pt x="1958097" y="522618"/>
                  <a:pt x="1957162" y="524199"/>
                  <a:pt x="1957162" y="524199"/>
                </a:cubicBezTo>
                <a:cubicBezTo>
                  <a:pt x="1956226" y="524199"/>
                  <a:pt x="1955291" y="522618"/>
                  <a:pt x="1955291" y="522618"/>
                </a:cubicBezTo>
                <a:cubicBezTo>
                  <a:pt x="1954356" y="522618"/>
                  <a:pt x="1954356" y="524993"/>
                  <a:pt x="1953420" y="524993"/>
                </a:cubicBezTo>
                <a:cubicBezTo>
                  <a:pt x="1952488" y="524993"/>
                  <a:pt x="1951553" y="523409"/>
                  <a:pt x="1951553" y="523409"/>
                </a:cubicBezTo>
                <a:cubicBezTo>
                  <a:pt x="1951553" y="524199"/>
                  <a:pt x="1949683" y="524993"/>
                  <a:pt x="1949683" y="524993"/>
                </a:cubicBezTo>
                <a:cubicBezTo>
                  <a:pt x="1949683" y="525783"/>
                  <a:pt x="1951553" y="525783"/>
                  <a:pt x="1951553" y="526573"/>
                </a:cubicBezTo>
                <a:cubicBezTo>
                  <a:pt x="1951553" y="527364"/>
                  <a:pt x="1950618" y="527364"/>
                  <a:pt x="1950618" y="528154"/>
                </a:cubicBezTo>
                <a:cubicBezTo>
                  <a:pt x="1949683" y="528948"/>
                  <a:pt x="1948747" y="529738"/>
                  <a:pt x="1948747" y="529738"/>
                </a:cubicBezTo>
                <a:cubicBezTo>
                  <a:pt x="1948747" y="530529"/>
                  <a:pt x="1950618" y="531319"/>
                  <a:pt x="1950618" y="531319"/>
                </a:cubicBezTo>
                <a:cubicBezTo>
                  <a:pt x="1950618" y="531319"/>
                  <a:pt x="1949683" y="532900"/>
                  <a:pt x="1948747" y="532900"/>
                </a:cubicBezTo>
                <a:cubicBezTo>
                  <a:pt x="1948747" y="532900"/>
                  <a:pt x="1946880" y="531319"/>
                  <a:pt x="1946880" y="532109"/>
                </a:cubicBezTo>
                <a:lnTo>
                  <a:pt x="1945009" y="533693"/>
                </a:lnTo>
                <a:cubicBezTo>
                  <a:pt x="1945009" y="532900"/>
                  <a:pt x="1943139" y="532900"/>
                  <a:pt x="1943139" y="532109"/>
                </a:cubicBezTo>
                <a:cubicBezTo>
                  <a:pt x="1943139" y="531319"/>
                  <a:pt x="1941271" y="531319"/>
                  <a:pt x="1941271" y="530529"/>
                </a:cubicBezTo>
                <a:cubicBezTo>
                  <a:pt x="1941271" y="530529"/>
                  <a:pt x="1942207" y="529738"/>
                  <a:pt x="1943139" y="528948"/>
                </a:cubicBezTo>
                <a:lnTo>
                  <a:pt x="1945009" y="530529"/>
                </a:lnTo>
                <a:cubicBezTo>
                  <a:pt x="1945009" y="530529"/>
                  <a:pt x="1945945" y="528948"/>
                  <a:pt x="1946880" y="528948"/>
                </a:cubicBezTo>
                <a:cubicBezTo>
                  <a:pt x="1946880" y="528154"/>
                  <a:pt x="1947812" y="527364"/>
                  <a:pt x="1947812" y="526573"/>
                </a:cubicBezTo>
                <a:cubicBezTo>
                  <a:pt x="1947812" y="526573"/>
                  <a:pt x="1946880" y="525783"/>
                  <a:pt x="1945945" y="525783"/>
                </a:cubicBezTo>
                <a:cubicBezTo>
                  <a:pt x="1945945" y="525783"/>
                  <a:pt x="1945009" y="527364"/>
                  <a:pt x="1944074" y="527364"/>
                </a:cubicBezTo>
                <a:cubicBezTo>
                  <a:pt x="1944074" y="527364"/>
                  <a:pt x="1943139" y="525783"/>
                  <a:pt x="1942207" y="525783"/>
                </a:cubicBezTo>
                <a:cubicBezTo>
                  <a:pt x="1942207" y="525783"/>
                  <a:pt x="1941271" y="527364"/>
                  <a:pt x="1940336" y="527364"/>
                </a:cubicBezTo>
                <a:cubicBezTo>
                  <a:pt x="1940336" y="528154"/>
                  <a:pt x="1939401" y="526573"/>
                  <a:pt x="1938466" y="526573"/>
                </a:cubicBezTo>
                <a:cubicBezTo>
                  <a:pt x="1938466" y="526573"/>
                  <a:pt x="1937533" y="527364"/>
                  <a:pt x="1937533" y="528154"/>
                </a:cubicBezTo>
                <a:cubicBezTo>
                  <a:pt x="1936598" y="528948"/>
                  <a:pt x="1935663" y="528948"/>
                  <a:pt x="1935663" y="529738"/>
                </a:cubicBezTo>
                <a:lnTo>
                  <a:pt x="1933792" y="531319"/>
                </a:lnTo>
                <a:lnTo>
                  <a:pt x="1931925" y="530529"/>
                </a:lnTo>
                <a:cubicBezTo>
                  <a:pt x="1931925" y="529738"/>
                  <a:pt x="1933792" y="528948"/>
                  <a:pt x="1933792" y="528948"/>
                </a:cubicBezTo>
                <a:cubicBezTo>
                  <a:pt x="1932860" y="528154"/>
                  <a:pt x="1930990" y="527364"/>
                  <a:pt x="1930990" y="527364"/>
                </a:cubicBezTo>
                <a:cubicBezTo>
                  <a:pt x="1930990" y="526573"/>
                  <a:pt x="1932860" y="525783"/>
                  <a:pt x="1932860" y="525783"/>
                </a:cubicBezTo>
                <a:cubicBezTo>
                  <a:pt x="1932860" y="524993"/>
                  <a:pt x="1930990" y="524199"/>
                  <a:pt x="1930990" y="524199"/>
                </a:cubicBezTo>
                <a:cubicBezTo>
                  <a:pt x="1930054" y="524199"/>
                  <a:pt x="1930054" y="525783"/>
                  <a:pt x="1929119" y="525783"/>
                </a:cubicBezTo>
                <a:cubicBezTo>
                  <a:pt x="1929119" y="526573"/>
                  <a:pt x="1930990" y="526573"/>
                  <a:pt x="1930990" y="527364"/>
                </a:cubicBezTo>
                <a:lnTo>
                  <a:pt x="1930054" y="528948"/>
                </a:lnTo>
                <a:cubicBezTo>
                  <a:pt x="1929119" y="529738"/>
                  <a:pt x="1928187" y="530529"/>
                  <a:pt x="1928187" y="530529"/>
                </a:cubicBezTo>
                <a:lnTo>
                  <a:pt x="1926317" y="529738"/>
                </a:lnTo>
                <a:cubicBezTo>
                  <a:pt x="1926317" y="528948"/>
                  <a:pt x="1928187" y="528154"/>
                  <a:pt x="1927252" y="527364"/>
                </a:cubicBezTo>
                <a:lnTo>
                  <a:pt x="1925381" y="526573"/>
                </a:lnTo>
                <a:cubicBezTo>
                  <a:pt x="1925381" y="525783"/>
                  <a:pt x="1923511" y="524993"/>
                  <a:pt x="1923511" y="524993"/>
                </a:cubicBezTo>
                <a:cubicBezTo>
                  <a:pt x="1923511" y="524993"/>
                  <a:pt x="1922579" y="526573"/>
                  <a:pt x="1921644" y="526573"/>
                </a:cubicBezTo>
                <a:cubicBezTo>
                  <a:pt x="1921644" y="527364"/>
                  <a:pt x="1920708" y="528154"/>
                  <a:pt x="1920708" y="528154"/>
                </a:cubicBezTo>
                <a:cubicBezTo>
                  <a:pt x="1919773" y="528948"/>
                  <a:pt x="1918838" y="529738"/>
                  <a:pt x="1918838" y="530529"/>
                </a:cubicBezTo>
                <a:cubicBezTo>
                  <a:pt x="1918838" y="530529"/>
                  <a:pt x="1917906" y="532109"/>
                  <a:pt x="1916970" y="532109"/>
                </a:cubicBezTo>
                <a:lnTo>
                  <a:pt x="1915100" y="530529"/>
                </a:lnTo>
                <a:cubicBezTo>
                  <a:pt x="1914165" y="530529"/>
                  <a:pt x="1914165" y="532109"/>
                  <a:pt x="1913229" y="532109"/>
                </a:cubicBezTo>
                <a:lnTo>
                  <a:pt x="1911362" y="531319"/>
                </a:lnTo>
                <a:cubicBezTo>
                  <a:pt x="1911362" y="530529"/>
                  <a:pt x="1913229" y="529738"/>
                  <a:pt x="1913229" y="528948"/>
                </a:cubicBezTo>
                <a:cubicBezTo>
                  <a:pt x="1913229" y="528948"/>
                  <a:pt x="1911362" y="528154"/>
                  <a:pt x="1910427" y="528154"/>
                </a:cubicBezTo>
                <a:cubicBezTo>
                  <a:pt x="1910427" y="528154"/>
                  <a:pt x="1909491" y="526573"/>
                  <a:pt x="1908556" y="526573"/>
                </a:cubicBezTo>
                <a:cubicBezTo>
                  <a:pt x="1908556" y="527364"/>
                  <a:pt x="1906689" y="528154"/>
                  <a:pt x="1906689" y="528154"/>
                </a:cubicBezTo>
                <a:cubicBezTo>
                  <a:pt x="1907624" y="528948"/>
                  <a:pt x="1909491" y="528948"/>
                  <a:pt x="1909491" y="529738"/>
                </a:cubicBezTo>
                <a:cubicBezTo>
                  <a:pt x="1909491" y="530529"/>
                  <a:pt x="1907624" y="530529"/>
                  <a:pt x="1907624" y="531319"/>
                </a:cubicBezTo>
                <a:cubicBezTo>
                  <a:pt x="1907624" y="532109"/>
                  <a:pt x="1909491" y="532109"/>
                  <a:pt x="1909491" y="532900"/>
                </a:cubicBezTo>
                <a:lnTo>
                  <a:pt x="1908556" y="534484"/>
                </a:lnTo>
                <a:cubicBezTo>
                  <a:pt x="1907624" y="535274"/>
                  <a:pt x="1906689" y="536065"/>
                  <a:pt x="1906689" y="536065"/>
                </a:cubicBezTo>
                <a:cubicBezTo>
                  <a:pt x="1904818" y="535274"/>
                  <a:pt x="1903886" y="534484"/>
                  <a:pt x="1902015" y="533693"/>
                </a:cubicBezTo>
                <a:cubicBezTo>
                  <a:pt x="1902015" y="532900"/>
                  <a:pt x="1903886" y="532109"/>
                  <a:pt x="1903886" y="532109"/>
                </a:cubicBezTo>
                <a:cubicBezTo>
                  <a:pt x="1903886" y="531319"/>
                  <a:pt x="1902015" y="531319"/>
                  <a:pt x="1902015" y="530529"/>
                </a:cubicBezTo>
                <a:lnTo>
                  <a:pt x="1903886" y="528948"/>
                </a:lnTo>
                <a:cubicBezTo>
                  <a:pt x="1902951" y="528154"/>
                  <a:pt x="1902015" y="528154"/>
                  <a:pt x="1901080" y="527364"/>
                </a:cubicBezTo>
                <a:cubicBezTo>
                  <a:pt x="1901080" y="527364"/>
                  <a:pt x="1900145" y="526573"/>
                  <a:pt x="1899210" y="525783"/>
                </a:cubicBezTo>
                <a:cubicBezTo>
                  <a:pt x="1898277" y="527364"/>
                  <a:pt x="1897342" y="528154"/>
                  <a:pt x="1896407" y="529738"/>
                </a:cubicBezTo>
                <a:cubicBezTo>
                  <a:pt x="1896407" y="530529"/>
                  <a:pt x="1898277" y="530529"/>
                  <a:pt x="1898277" y="531319"/>
                </a:cubicBezTo>
                <a:cubicBezTo>
                  <a:pt x="1898277" y="531319"/>
                  <a:pt x="1896407" y="532109"/>
                  <a:pt x="1896407" y="532900"/>
                </a:cubicBezTo>
                <a:cubicBezTo>
                  <a:pt x="1896407" y="533693"/>
                  <a:pt x="1898277" y="533693"/>
                  <a:pt x="1898277" y="534484"/>
                </a:cubicBezTo>
                <a:cubicBezTo>
                  <a:pt x="1899210" y="534484"/>
                  <a:pt x="1897342" y="535274"/>
                  <a:pt x="1897342" y="536065"/>
                </a:cubicBezTo>
                <a:lnTo>
                  <a:pt x="1899210" y="536855"/>
                </a:lnTo>
                <a:cubicBezTo>
                  <a:pt x="1898277" y="537649"/>
                  <a:pt x="1898277" y="538439"/>
                  <a:pt x="1897342" y="539229"/>
                </a:cubicBezTo>
                <a:lnTo>
                  <a:pt x="1896407" y="540810"/>
                </a:lnTo>
                <a:cubicBezTo>
                  <a:pt x="1895472" y="540810"/>
                  <a:pt x="1893601" y="539229"/>
                  <a:pt x="1893601" y="539229"/>
                </a:cubicBezTo>
                <a:cubicBezTo>
                  <a:pt x="1893601" y="539229"/>
                  <a:pt x="1895472" y="538439"/>
                  <a:pt x="1895472" y="537649"/>
                </a:cubicBezTo>
                <a:cubicBezTo>
                  <a:pt x="1894536" y="536855"/>
                  <a:pt x="1894536" y="536855"/>
                  <a:pt x="1893601" y="536065"/>
                </a:cubicBezTo>
                <a:cubicBezTo>
                  <a:pt x="1892669" y="536065"/>
                  <a:pt x="1891734" y="535274"/>
                  <a:pt x="1891734" y="535274"/>
                </a:cubicBezTo>
                <a:cubicBezTo>
                  <a:pt x="1890798" y="534484"/>
                  <a:pt x="1892669" y="533693"/>
                  <a:pt x="1892669" y="532900"/>
                </a:cubicBezTo>
                <a:cubicBezTo>
                  <a:pt x="1893601" y="532900"/>
                  <a:pt x="1894536" y="531319"/>
                  <a:pt x="1894536" y="531319"/>
                </a:cubicBezTo>
                <a:cubicBezTo>
                  <a:pt x="1894536" y="531319"/>
                  <a:pt x="1892669" y="530529"/>
                  <a:pt x="1892669" y="529738"/>
                </a:cubicBezTo>
                <a:cubicBezTo>
                  <a:pt x="1891734" y="529738"/>
                  <a:pt x="1890798" y="528948"/>
                  <a:pt x="1890798" y="528948"/>
                </a:cubicBezTo>
                <a:cubicBezTo>
                  <a:pt x="1889863" y="528154"/>
                  <a:pt x="1891734" y="527364"/>
                  <a:pt x="1891734" y="526573"/>
                </a:cubicBezTo>
                <a:cubicBezTo>
                  <a:pt x="1891734" y="526573"/>
                  <a:pt x="1893601" y="525783"/>
                  <a:pt x="1893601" y="524993"/>
                </a:cubicBezTo>
                <a:lnTo>
                  <a:pt x="1891734" y="524199"/>
                </a:lnTo>
                <a:cubicBezTo>
                  <a:pt x="1891734" y="523409"/>
                  <a:pt x="1889863" y="522618"/>
                  <a:pt x="1888928" y="522618"/>
                </a:cubicBezTo>
                <a:cubicBezTo>
                  <a:pt x="1888928" y="523409"/>
                  <a:pt x="1887996" y="523409"/>
                  <a:pt x="1887996" y="524199"/>
                </a:cubicBezTo>
                <a:cubicBezTo>
                  <a:pt x="1887996" y="524199"/>
                  <a:pt x="1889863" y="524993"/>
                  <a:pt x="1889863" y="525783"/>
                </a:cubicBezTo>
                <a:cubicBezTo>
                  <a:pt x="1889863" y="525783"/>
                  <a:pt x="1888928" y="526573"/>
                  <a:pt x="1887996" y="527364"/>
                </a:cubicBezTo>
                <a:cubicBezTo>
                  <a:pt x="1887996" y="528154"/>
                  <a:pt x="1887061" y="528948"/>
                  <a:pt x="1887061" y="528948"/>
                </a:cubicBezTo>
                <a:cubicBezTo>
                  <a:pt x="1886125" y="528948"/>
                  <a:pt x="1885190" y="527364"/>
                  <a:pt x="1884255" y="528154"/>
                </a:cubicBezTo>
                <a:cubicBezTo>
                  <a:pt x="1884255" y="528154"/>
                  <a:pt x="1883320" y="528948"/>
                  <a:pt x="1883320" y="529738"/>
                </a:cubicBezTo>
                <a:cubicBezTo>
                  <a:pt x="1882388" y="529738"/>
                  <a:pt x="1881452" y="530529"/>
                  <a:pt x="1881452" y="531319"/>
                </a:cubicBezTo>
                <a:cubicBezTo>
                  <a:pt x="1880517" y="532109"/>
                  <a:pt x="1880517" y="532109"/>
                  <a:pt x="1879582" y="532900"/>
                </a:cubicBezTo>
                <a:cubicBezTo>
                  <a:pt x="1879582" y="533693"/>
                  <a:pt x="1877714" y="534484"/>
                  <a:pt x="1878647" y="534484"/>
                </a:cubicBezTo>
                <a:cubicBezTo>
                  <a:pt x="1878647" y="535274"/>
                  <a:pt x="1879582" y="536065"/>
                  <a:pt x="1880517" y="536065"/>
                </a:cubicBezTo>
                <a:lnTo>
                  <a:pt x="1882388" y="537649"/>
                </a:lnTo>
                <a:cubicBezTo>
                  <a:pt x="1882388" y="537649"/>
                  <a:pt x="1881452" y="539229"/>
                  <a:pt x="1880517" y="539229"/>
                </a:cubicBezTo>
                <a:cubicBezTo>
                  <a:pt x="1880517" y="539229"/>
                  <a:pt x="1879582" y="537649"/>
                  <a:pt x="1878647" y="537649"/>
                </a:cubicBezTo>
                <a:cubicBezTo>
                  <a:pt x="1878647" y="538439"/>
                  <a:pt x="1877714" y="540020"/>
                  <a:pt x="1876779" y="540020"/>
                </a:cubicBezTo>
                <a:cubicBezTo>
                  <a:pt x="1876779" y="539229"/>
                  <a:pt x="1875844" y="538439"/>
                  <a:pt x="1874909" y="538439"/>
                </a:cubicBezTo>
                <a:lnTo>
                  <a:pt x="1873041" y="536855"/>
                </a:lnTo>
                <a:cubicBezTo>
                  <a:pt x="1872106" y="536855"/>
                  <a:pt x="1871171" y="535274"/>
                  <a:pt x="1871171" y="536065"/>
                </a:cubicBezTo>
                <a:cubicBezTo>
                  <a:pt x="1870235" y="536065"/>
                  <a:pt x="1869300" y="536855"/>
                  <a:pt x="1869300" y="537649"/>
                </a:cubicBezTo>
                <a:cubicBezTo>
                  <a:pt x="1868368" y="537649"/>
                  <a:pt x="1868368" y="538439"/>
                  <a:pt x="1867433" y="539229"/>
                </a:cubicBezTo>
                <a:cubicBezTo>
                  <a:pt x="1867433" y="540020"/>
                  <a:pt x="1866497" y="540020"/>
                  <a:pt x="1866497" y="540810"/>
                </a:cubicBezTo>
                <a:cubicBezTo>
                  <a:pt x="1865562" y="540810"/>
                  <a:pt x="1863695" y="540020"/>
                  <a:pt x="1863695" y="540020"/>
                </a:cubicBezTo>
                <a:cubicBezTo>
                  <a:pt x="1863695" y="539229"/>
                  <a:pt x="1865562" y="538439"/>
                  <a:pt x="1865562" y="537649"/>
                </a:cubicBezTo>
                <a:lnTo>
                  <a:pt x="1863695" y="536855"/>
                </a:lnTo>
                <a:cubicBezTo>
                  <a:pt x="1863695" y="536065"/>
                  <a:pt x="1864627" y="535274"/>
                  <a:pt x="1864627" y="534484"/>
                </a:cubicBezTo>
                <a:cubicBezTo>
                  <a:pt x="1865562" y="534484"/>
                  <a:pt x="1866497" y="533693"/>
                  <a:pt x="1866497" y="532900"/>
                </a:cubicBezTo>
                <a:lnTo>
                  <a:pt x="1868368" y="531319"/>
                </a:lnTo>
                <a:lnTo>
                  <a:pt x="1866497" y="529738"/>
                </a:lnTo>
                <a:cubicBezTo>
                  <a:pt x="1865562" y="529738"/>
                  <a:pt x="1864627" y="528948"/>
                  <a:pt x="1863695" y="528154"/>
                </a:cubicBezTo>
                <a:lnTo>
                  <a:pt x="1861824" y="527364"/>
                </a:lnTo>
                <a:lnTo>
                  <a:pt x="1863695" y="525783"/>
                </a:lnTo>
                <a:cubicBezTo>
                  <a:pt x="1863695" y="524993"/>
                  <a:pt x="1865562" y="524199"/>
                  <a:pt x="1865562" y="523409"/>
                </a:cubicBezTo>
                <a:cubicBezTo>
                  <a:pt x="1864627" y="523409"/>
                  <a:pt x="1863695" y="522618"/>
                  <a:pt x="1862759" y="522618"/>
                </a:cubicBezTo>
                <a:cubicBezTo>
                  <a:pt x="1862759" y="521828"/>
                  <a:pt x="1861824" y="521828"/>
                  <a:pt x="1860889" y="521037"/>
                </a:cubicBezTo>
                <a:cubicBezTo>
                  <a:pt x="1860889" y="521828"/>
                  <a:pt x="1859954" y="521828"/>
                  <a:pt x="1859018" y="522618"/>
                </a:cubicBezTo>
                <a:cubicBezTo>
                  <a:pt x="1859018" y="523409"/>
                  <a:pt x="1858086" y="524199"/>
                  <a:pt x="1858086" y="524199"/>
                </a:cubicBezTo>
                <a:cubicBezTo>
                  <a:pt x="1858086" y="524993"/>
                  <a:pt x="1856216" y="525783"/>
                  <a:pt x="1856216" y="526573"/>
                </a:cubicBezTo>
                <a:lnTo>
                  <a:pt x="1858086" y="527364"/>
                </a:lnTo>
                <a:cubicBezTo>
                  <a:pt x="1858086" y="528154"/>
                  <a:pt x="1857151" y="528948"/>
                  <a:pt x="1857151" y="529738"/>
                </a:cubicBezTo>
                <a:cubicBezTo>
                  <a:pt x="1856216" y="529738"/>
                  <a:pt x="1855280" y="530529"/>
                  <a:pt x="1855280" y="531319"/>
                </a:cubicBezTo>
                <a:lnTo>
                  <a:pt x="1857151" y="532109"/>
                </a:lnTo>
                <a:cubicBezTo>
                  <a:pt x="1857151" y="532900"/>
                  <a:pt x="1856216" y="534484"/>
                  <a:pt x="1855280" y="534484"/>
                </a:cubicBezTo>
                <a:cubicBezTo>
                  <a:pt x="1855280" y="534484"/>
                  <a:pt x="1854345" y="532900"/>
                  <a:pt x="1853413" y="532900"/>
                </a:cubicBezTo>
                <a:cubicBezTo>
                  <a:pt x="1853413" y="532900"/>
                  <a:pt x="1852478" y="534484"/>
                  <a:pt x="1851543" y="534484"/>
                </a:cubicBezTo>
                <a:cubicBezTo>
                  <a:pt x="1851543" y="535274"/>
                  <a:pt x="1850607" y="536065"/>
                  <a:pt x="1850607" y="536065"/>
                </a:cubicBezTo>
                <a:cubicBezTo>
                  <a:pt x="1850607" y="536855"/>
                  <a:pt x="1852478" y="537649"/>
                  <a:pt x="1852478" y="537649"/>
                </a:cubicBezTo>
                <a:cubicBezTo>
                  <a:pt x="1851543" y="539229"/>
                  <a:pt x="1850607" y="540020"/>
                  <a:pt x="1849672" y="541601"/>
                </a:cubicBezTo>
                <a:cubicBezTo>
                  <a:pt x="1847805" y="540020"/>
                  <a:pt x="1846870" y="539229"/>
                  <a:pt x="1844999" y="538439"/>
                </a:cubicBezTo>
                <a:lnTo>
                  <a:pt x="1843132" y="537649"/>
                </a:lnTo>
                <a:cubicBezTo>
                  <a:pt x="1843132" y="536855"/>
                  <a:pt x="1844999" y="536065"/>
                  <a:pt x="1844999" y="535274"/>
                </a:cubicBezTo>
                <a:cubicBezTo>
                  <a:pt x="1844067" y="535274"/>
                  <a:pt x="1843132" y="534484"/>
                  <a:pt x="1842196" y="534484"/>
                </a:cubicBezTo>
                <a:cubicBezTo>
                  <a:pt x="1842196" y="533693"/>
                  <a:pt x="1844067" y="532900"/>
                  <a:pt x="1844067" y="532109"/>
                </a:cubicBezTo>
                <a:lnTo>
                  <a:pt x="1842196" y="531319"/>
                </a:lnTo>
                <a:cubicBezTo>
                  <a:pt x="1842196" y="530529"/>
                  <a:pt x="1844067" y="529738"/>
                  <a:pt x="1844067" y="528948"/>
                </a:cubicBezTo>
                <a:cubicBezTo>
                  <a:pt x="1843132" y="528948"/>
                  <a:pt x="1841261" y="528154"/>
                  <a:pt x="1841261" y="528154"/>
                </a:cubicBezTo>
                <a:cubicBezTo>
                  <a:pt x="1841261" y="527364"/>
                  <a:pt x="1843132" y="526573"/>
                  <a:pt x="1843132" y="525783"/>
                </a:cubicBezTo>
                <a:lnTo>
                  <a:pt x="1841261" y="524993"/>
                </a:lnTo>
                <a:cubicBezTo>
                  <a:pt x="1840326" y="524199"/>
                  <a:pt x="1839391" y="524199"/>
                  <a:pt x="1839391" y="523409"/>
                </a:cubicBezTo>
                <a:cubicBezTo>
                  <a:pt x="1838458" y="524199"/>
                  <a:pt x="1837523" y="524993"/>
                  <a:pt x="1837523" y="524993"/>
                </a:cubicBezTo>
                <a:cubicBezTo>
                  <a:pt x="1836588" y="525783"/>
                  <a:pt x="1835653" y="526573"/>
                  <a:pt x="1835653" y="527364"/>
                </a:cubicBezTo>
                <a:lnTo>
                  <a:pt x="1837523" y="528154"/>
                </a:lnTo>
                <a:cubicBezTo>
                  <a:pt x="1837523" y="528948"/>
                  <a:pt x="1836588" y="529738"/>
                  <a:pt x="1836588" y="529738"/>
                </a:cubicBezTo>
                <a:cubicBezTo>
                  <a:pt x="1835653" y="530529"/>
                  <a:pt x="1834717" y="531319"/>
                  <a:pt x="1834717" y="532109"/>
                </a:cubicBezTo>
                <a:cubicBezTo>
                  <a:pt x="1833785" y="532109"/>
                  <a:pt x="1833785" y="532900"/>
                  <a:pt x="1832850" y="533693"/>
                </a:cubicBezTo>
                <a:cubicBezTo>
                  <a:pt x="1831915" y="534484"/>
                  <a:pt x="1830979" y="536065"/>
                  <a:pt x="1830044" y="536855"/>
                </a:cubicBezTo>
                <a:cubicBezTo>
                  <a:pt x="1829109" y="536855"/>
                  <a:pt x="1828177" y="536065"/>
                  <a:pt x="1828177" y="536065"/>
                </a:cubicBezTo>
                <a:cubicBezTo>
                  <a:pt x="1827241" y="535274"/>
                  <a:pt x="1826306" y="535274"/>
                  <a:pt x="1825371" y="534484"/>
                </a:cubicBezTo>
                <a:cubicBezTo>
                  <a:pt x="1825371" y="533693"/>
                  <a:pt x="1824436" y="533693"/>
                  <a:pt x="1823503" y="532900"/>
                </a:cubicBezTo>
                <a:lnTo>
                  <a:pt x="1825371" y="531319"/>
                </a:lnTo>
                <a:lnTo>
                  <a:pt x="1823503" y="529738"/>
                </a:lnTo>
                <a:cubicBezTo>
                  <a:pt x="1823503" y="529738"/>
                  <a:pt x="1824436" y="528948"/>
                  <a:pt x="1824436" y="528154"/>
                </a:cubicBezTo>
                <a:cubicBezTo>
                  <a:pt x="1825371" y="527364"/>
                  <a:pt x="1825371" y="527364"/>
                  <a:pt x="1826306" y="526573"/>
                </a:cubicBezTo>
                <a:cubicBezTo>
                  <a:pt x="1827241" y="525783"/>
                  <a:pt x="1827241" y="524993"/>
                  <a:pt x="1828177" y="524993"/>
                </a:cubicBezTo>
                <a:cubicBezTo>
                  <a:pt x="1828177" y="524199"/>
                  <a:pt x="1829109" y="523409"/>
                  <a:pt x="1829109" y="522618"/>
                </a:cubicBezTo>
                <a:cubicBezTo>
                  <a:pt x="1830044" y="522618"/>
                  <a:pt x="1827241" y="521828"/>
                  <a:pt x="1827241" y="521828"/>
                </a:cubicBezTo>
                <a:cubicBezTo>
                  <a:pt x="1826306" y="522618"/>
                  <a:pt x="1825371" y="524199"/>
                  <a:pt x="1824436" y="524993"/>
                </a:cubicBezTo>
                <a:cubicBezTo>
                  <a:pt x="1823503" y="525783"/>
                  <a:pt x="1823503" y="526573"/>
                  <a:pt x="1822568" y="526573"/>
                </a:cubicBezTo>
                <a:cubicBezTo>
                  <a:pt x="1822568" y="527364"/>
                  <a:pt x="1820698" y="525783"/>
                  <a:pt x="1820698" y="525783"/>
                </a:cubicBezTo>
                <a:cubicBezTo>
                  <a:pt x="1819762" y="525783"/>
                  <a:pt x="1818830" y="527364"/>
                  <a:pt x="1818830" y="527364"/>
                </a:cubicBezTo>
                <a:cubicBezTo>
                  <a:pt x="1818830" y="528154"/>
                  <a:pt x="1817895" y="528154"/>
                  <a:pt x="1816960" y="528948"/>
                </a:cubicBezTo>
                <a:cubicBezTo>
                  <a:pt x="1816960" y="529738"/>
                  <a:pt x="1816025" y="530529"/>
                  <a:pt x="1816025" y="530529"/>
                </a:cubicBezTo>
                <a:cubicBezTo>
                  <a:pt x="1816025" y="531319"/>
                  <a:pt x="1817895" y="532109"/>
                  <a:pt x="1817895" y="532109"/>
                </a:cubicBezTo>
                <a:cubicBezTo>
                  <a:pt x="1817895" y="532900"/>
                  <a:pt x="1816025" y="533693"/>
                  <a:pt x="1816025" y="533693"/>
                </a:cubicBezTo>
                <a:cubicBezTo>
                  <a:pt x="1816960" y="533693"/>
                  <a:pt x="1817895" y="535274"/>
                  <a:pt x="1817895" y="535274"/>
                </a:cubicBezTo>
                <a:lnTo>
                  <a:pt x="1816960" y="536855"/>
                </a:lnTo>
                <a:cubicBezTo>
                  <a:pt x="1816025" y="536855"/>
                  <a:pt x="1815089" y="536065"/>
                  <a:pt x="1815089" y="536065"/>
                </a:cubicBezTo>
                <a:cubicBezTo>
                  <a:pt x="1814157" y="535274"/>
                  <a:pt x="1812287" y="534484"/>
                  <a:pt x="1812287" y="534484"/>
                </a:cubicBezTo>
                <a:cubicBezTo>
                  <a:pt x="1812287" y="533693"/>
                  <a:pt x="1814157" y="532900"/>
                  <a:pt x="1814157" y="532900"/>
                </a:cubicBezTo>
                <a:cubicBezTo>
                  <a:pt x="1814157" y="532109"/>
                  <a:pt x="1812287" y="532109"/>
                  <a:pt x="1812287" y="531319"/>
                </a:cubicBezTo>
                <a:cubicBezTo>
                  <a:pt x="1812287" y="530529"/>
                  <a:pt x="1814157" y="529738"/>
                  <a:pt x="1814157" y="529738"/>
                </a:cubicBezTo>
                <a:cubicBezTo>
                  <a:pt x="1813222" y="528948"/>
                  <a:pt x="1811351" y="528948"/>
                  <a:pt x="1811351" y="528154"/>
                </a:cubicBezTo>
                <a:cubicBezTo>
                  <a:pt x="1811351" y="527364"/>
                  <a:pt x="1809481" y="527364"/>
                  <a:pt x="1809481" y="526573"/>
                </a:cubicBezTo>
                <a:cubicBezTo>
                  <a:pt x="1809481" y="527364"/>
                  <a:pt x="1807614" y="528154"/>
                  <a:pt x="1807614" y="528948"/>
                </a:cubicBezTo>
                <a:lnTo>
                  <a:pt x="1810416" y="529738"/>
                </a:lnTo>
                <a:cubicBezTo>
                  <a:pt x="1810416" y="530529"/>
                  <a:pt x="1808549" y="531319"/>
                  <a:pt x="1808549" y="531319"/>
                </a:cubicBezTo>
                <a:cubicBezTo>
                  <a:pt x="1808549" y="532109"/>
                  <a:pt x="1807614" y="533693"/>
                  <a:pt x="1806678" y="533693"/>
                </a:cubicBezTo>
                <a:lnTo>
                  <a:pt x="1804808" y="532109"/>
                </a:lnTo>
                <a:cubicBezTo>
                  <a:pt x="1803876" y="532109"/>
                  <a:pt x="1803876" y="533693"/>
                  <a:pt x="1802940" y="533693"/>
                </a:cubicBezTo>
                <a:cubicBezTo>
                  <a:pt x="1802005" y="533693"/>
                  <a:pt x="1802005" y="532900"/>
                  <a:pt x="1801070" y="532900"/>
                </a:cubicBezTo>
                <a:cubicBezTo>
                  <a:pt x="1800135" y="532109"/>
                  <a:pt x="1799202" y="531319"/>
                  <a:pt x="1799202" y="531319"/>
                </a:cubicBezTo>
                <a:cubicBezTo>
                  <a:pt x="1799202" y="530529"/>
                  <a:pt x="1801070" y="529738"/>
                  <a:pt x="1800135" y="529738"/>
                </a:cubicBezTo>
                <a:cubicBezTo>
                  <a:pt x="1800135" y="528948"/>
                  <a:pt x="1798267" y="528154"/>
                  <a:pt x="1798267" y="528154"/>
                </a:cubicBezTo>
                <a:cubicBezTo>
                  <a:pt x="1798267" y="528154"/>
                  <a:pt x="1797332" y="526573"/>
                  <a:pt x="1796397" y="526573"/>
                </a:cubicBezTo>
                <a:cubicBezTo>
                  <a:pt x="1796397" y="526573"/>
                  <a:pt x="1795461" y="528154"/>
                  <a:pt x="1794526" y="528154"/>
                </a:cubicBezTo>
                <a:cubicBezTo>
                  <a:pt x="1794526" y="528948"/>
                  <a:pt x="1793594" y="529738"/>
                  <a:pt x="1793594" y="530529"/>
                </a:cubicBezTo>
                <a:lnTo>
                  <a:pt x="1795461" y="531319"/>
                </a:lnTo>
                <a:cubicBezTo>
                  <a:pt x="1794526" y="532109"/>
                  <a:pt x="1794526" y="532900"/>
                  <a:pt x="1793594" y="533693"/>
                </a:cubicBezTo>
                <a:lnTo>
                  <a:pt x="1791723" y="532109"/>
                </a:lnTo>
                <a:cubicBezTo>
                  <a:pt x="1790788" y="531319"/>
                  <a:pt x="1789853" y="530529"/>
                  <a:pt x="1789853" y="530529"/>
                </a:cubicBezTo>
                <a:cubicBezTo>
                  <a:pt x="1788921" y="530529"/>
                  <a:pt x="1787985" y="528948"/>
                  <a:pt x="1787050" y="528948"/>
                </a:cubicBezTo>
                <a:lnTo>
                  <a:pt x="1786115" y="531319"/>
                </a:lnTo>
                <a:cubicBezTo>
                  <a:pt x="1785180" y="530529"/>
                  <a:pt x="1784248" y="529738"/>
                  <a:pt x="1783312" y="529738"/>
                </a:cubicBezTo>
                <a:cubicBezTo>
                  <a:pt x="1783312" y="528948"/>
                  <a:pt x="1785180" y="528154"/>
                  <a:pt x="1785180" y="528154"/>
                </a:cubicBezTo>
                <a:cubicBezTo>
                  <a:pt x="1785180" y="527364"/>
                  <a:pt x="1787050" y="526573"/>
                  <a:pt x="1787050" y="526573"/>
                </a:cubicBezTo>
                <a:cubicBezTo>
                  <a:pt x="1787050" y="525783"/>
                  <a:pt x="1785180" y="524993"/>
                  <a:pt x="1785180" y="524993"/>
                </a:cubicBezTo>
                <a:cubicBezTo>
                  <a:pt x="1784248" y="524199"/>
                  <a:pt x="1783312" y="524199"/>
                  <a:pt x="1782377" y="523409"/>
                </a:cubicBezTo>
                <a:cubicBezTo>
                  <a:pt x="1781442" y="524993"/>
                  <a:pt x="1780506" y="525783"/>
                  <a:pt x="1779571" y="527364"/>
                </a:cubicBezTo>
                <a:cubicBezTo>
                  <a:pt x="1778639" y="527364"/>
                  <a:pt x="1778639" y="528154"/>
                  <a:pt x="1777704" y="528948"/>
                </a:cubicBezTo>
                <a:cubicBezTo>
                  <a:pt x="1776769" y="529738"/>
                  <a:pt x="1775833" y="531319"/>
                  <a:pt x="1774898" y="532109"/>
                </a:cubicBezTo>
                <a:cubicBezTo>
                  <a:pt x="1773966" y="532900"/>
                  <a:pt x="1773966" y="533693"/>
                  <a:pt x="1773031" y="533693"/>
                </a:cubicBezTo>
                <a:cubicBezTo>
                  <a:pt x="1772096" y="533693"/>
                  <a:pt x="1772096" y="532900"/>
                  <a:pt x="1771160" y="532900"/>
                </a:cubicBezTo>
                <a:cubicBezTo>
                  <a:pt x="1770225" y="532109"/>
                  <a:pt x="1769290" y="532109"/>
                  <a:pt x="1769290" y="531319"/>
                </a:cubicBezTo>
                <a:cubicBezTo>
                  <a:pt x="1769290" y="531319"/>
                  <a:pt x="1771160" y="529738"/>
                  <a:pt x="1770225" y="529738"/>
                </a:cubicBezTo>
                <a:lnTo>
                  <a:pt x="1768358" y="528154"/>
                </a:lnTo>
                <a:lnTo>
                  <a:pt x="1767422" y="529738"/>
                </a:lnTo>
                <a:cubicBezTo>
                  <a:pt x="1766487" y="530529"/>
                  <a:pt x="1765552" y="531319"/>
                  <a:pt x="1765552" y="532109"/>
                </a:cubicBezTo>
                <a:lnTo>
                  <a:pt x="1767422" y="532900"/>
                </a:lnTo>
                <a:cubicBezTo>
                  <a:pt x="1767422" y="533693"/>
                  <a:pt x="1766487" y="534484"/>
                  <a:pt x="1765552" y="535274"/>
                </a:cubicBezTo>
                <a:cubicBezTo>
                  <a:pt x="1765552" y="535274"/>
                  <a:pt x="1764617" y="536065"/>
                  <a:pt x="1764617" y="536855"/>
                </a:cubicBezTo>
                <a:cubicBezTo>
                  <a:pt x="1763684" y="537649"/>
                  <a:pt x="1762749" y="537649"/>
                  <a:pt x="1762749" y="538439"/>
                </a:cubicBezTo>
                <a:cubicBezTo>
                  <a:pt x="1762749" y="538439"/>
                  <a:pt x="1761814" y="540020"/>
                  <a:pt x="1760879" y="540020"/>
                </a:cubicBezTo>
                <a:lnTo>
                  <a:pt x="1759011" y="539229"/>
                </a:lnTo>
                <a:cubicBezTo>
                  <a:pt x="1759011" y="538439"/>
                  <a:pt x="1759946" y="537649"/>
                  <a:pt x="1760879" y="536855"/>
                </a:cubicBezTo>
                <a:lnTo>
                  <a:pt x="1761814" y="535274"/>
                </a:lnTo>
                <a:lnTo>
                  <a:pt x="1759946" y="533693"/>
                </a:lnTo>
                <a:cubicBezTo>
                  <a:pt x="1759946" y="533693"/>
                  <a:pt x="1759011" y="536065"/>
                  <a:pt x="1758076" y="536065"/>
                </a:cubicBezTo>
                <a:cubicBezTo>
                  <a:pt x="1758076" y="536065"/>
                  <a:pt x="1757141" y="534484"/>
                  <a:pt x="1756205" y="534484"/>
                </a:cubicBezTo>
                <a:cubicBezTo>
                  <a:pt x="1757141" y="533693"/>
                  <a:pt x="1757141" y="532900"/>
                  <a:pt x="1758076" y="532900"/>
                </a:cubicBezTo>
                <a:cubicBezTo>
                  <a:pt x="1758076" y="532109"/>
                  <a:pt x="1759011" y="531319"/>
                  <a:pt x="1759946" y="530529"/>
                </a:cubicBezTo>
                <a:lnTo>
                  <a:pt x="1757141" y="529738"/>
                </a:lnTo>
                <a:cubicBezTo>
                  <a:pt x="1757141" y="528948"/>
                  <a:pt x="1759011" y="528154"/>
                  <a:pt x="1759011" y="528154"/>
                </a:cubicBezTo>
                <a:cubicBezTo>
                  <a:pt x="1759011" y="527364"/>
                  <a:pt x="1759946" y="526573"/>
                  <a:pt x="1760879" y="525783"/>
                </a:cubicBezTo>
                <a:cubicBezTo>
                  <a:pt x="1760879" y="525783"/>
                  <a:pt x="1761814" y="524993"/>
                  <a:pt x="1762749" y="524199"/>
                </a:cubicBezTo>
                <a:cubicBezTo>
                  <a:pt x="1761814" y="524199"/>
                  <a:pt x="1760879" y="522618"/>
                  <a:pt x="1759946" y="522618"/>
                </a:cubicBezTo>
                <a:cubicBezTo>
                  <a:pt x="1759946" y="523409"/>
                  <a:pt x="1759011" y="524199"/>
                  <a:pt x="1759011" y="524993"/>
                </a:cubicBezTo>
                <a:cubicBezTo>
                  <a:pt x="1758076" y="524993"/>
                  <a:pt x="1757141" y="525783"/>
                  <a:pt x="1757141" y="526573"/>
                </a:cubicBezTo>
                <a:cubicBezTo>
                  <a:pt x="1756205" y="527364"/>
                  <a:pt x="1756205" y="527364"/>
                  <a:pt x="1755270" y="528154"/>
                </a:cubicBezTo>
                <a:cubicBezTo>
                  <a:pt x="1754338" y="529738"/>
                  <a:pt x="1753403" y="530529"/>
                  <a:pt x="1752467" y="532109"/>
                </a:cubicBezTo>
                <a:cubicBezTo>
                  <a:pt x="1752467" y="531319"/>
                  <a:pt x="1749665" y="530529"/>
                  <a:pt x="1750597" y="530529"/>
                </a:cubicBezTo>
                <a:cubicBezTo>
                  <a:pt x="1750597" y="529738"/>
                  <a:pt x="1751532" y="528948"/>
                  <a:pt x="1751532" y="528948"/>
                </a:cubicBezTo>
                <a:cubicBezTo>
                  <a:pt x="1752467" y="528154"/>
                  <a:pt x="1753403" y="527364"/>
                  <a:pt x="1753403" y="526573"/>
                </a:cubicBezTo>
                <a:lnTo>
                  <a:pt x="1751532" y="525783"/>
                </a:lnTo>
                <a:cubicBezTo>
                  <a:pt x="1751532" y="524993"/>
                  <a:pt x="1752467" y="524199"/>
                  <a:pt x="1752467" y="523409"/>
                </a:cubicBezTo>
                <a:cubicBezTo>
                  <a:pt x="1753403" y="523409"/>
                  <a:pt x="1754338" y="522618"/>
                  <a:pt x="1754338" y="521828"/>
                </a:cubicBezTo>
                <a:cubicBezTo>
                  <a:pt x="1753403" y="521828"/>
                  <a:pt x="1753403" y="520247"/>
                  <a:pt x="1752467" y="520247"/>
                </a:cubicBezTo>
                <a:cubicBezTo>
                  <a:pt x="1752467" y="521037"/>
                  <a:pt x="1750597" y="521828"/>
                  <a:pt x="1750597" y="522618"/>
                </a:cubicBezTo>
                <a:cubicBezTo>
                  <a:pt x="1750597" y="522618"/>
                  <a:pt x="1749665" y="523409"/>
                  <a:pt x="1748729" y="524199"/>
                </a:cubicBezTo>
                <a:cubicBezTo>
                  <a:pt x="1748729" y="524993"/>
                  <a:pt x="1747794" y="524993"/>
                  <a:pt x="1747794" y="525783"/>
                </a:cubicBezTo>
                <a:cubicBezTo>
                  <a:pt x="1746859" y="526573"/>
                  <a:pt x="1746859" y="527364"/>
                  <a:pt x="1745924" y="527364"/>
                </a:cubicBezTo>
                <a:cubicBezTo>
                  <a:pt x="1745924" y="528154"/>
                  <a:pt x="1744056" y="528948"/>
                  <a:pt x="1744056" y="529738"/>
                </a:cubicBezTo>
                <a:lnTo>
                  <a:pt x="1746859" y="530529"/>
                </a:lnTo>
                <a:cubicBezTo>
                  <a:pt x="1745924" y="531319"/>
                  <a:pt x="1744988" y="532109"/>
                  <a:pt x="1744988" y="532900"/>
                </a:cubicBezTo>
                <a:cubicBezTo>
                  <a:pt x="1744056" y="532900"/>
                  <a:pt x="1744056" y="533693"/>
                  <a:pt x="1743121" y="534484"/>
                </a:cubicBezTo>
                <a:lnTo>
                  <a:pt x="1741251" y="532900"/>
                </a:lnTo>
                <a:cubicBezTo>
                  <a:pt x="1740315" y="534484"/>
                  <a:pt x="1739383" y="535274"/>
                  <a:pt x="1738448" y="536855"/>
                </a:cubicBezTo>
                <a:cubicBezTo>
                  <a:pt x="1737513" y="536065"/>
                  <a:pt x="1735642" y="535274"/>
                  <a:pt x="1735642" y="535274"/>
                </a:cubicBezTo>
                <a:cubicBezTo>
                  <a:pt x="1735642" y="534484"/>
                  <a:pt x="1737513" y="533693"/>
                  <a:pt x="1737513" y="533693"/>
                </a:cubicBezTo>
                <a:cubicBezTo>
                  <a:pt x="1737513" y="532900"/>
                  <a:pt x="1735642" y="532109"/>
                  <a:pt x="1735642" y="532109"/>
                </a:cubicBezTo>
                <a:lnTo>
                  <a:pt x="1733775" y="533693"/>
                </a:lnTo>
                <a:cubicBezTo>
                  <a:pt x="1733775" y="533693"/>
                  <a:pt x="1731904" y="532900"/>
                  <a:pt x="1731904" y="532109"/>
                </a:cubicBezTo>
                <a:lnTo>
                  <a:pt x="1733775" y="530529"/>
                </a:lnTo>
                <a:cubicBezTo>
                  <a:pt x="1732840" y="530529"/>
                  <a:pt x="1731904" y="529738"/>
                  <a:pt x="1730969" y="529738"/>
                </a:cubicBezTo>
                <a:cubicBezTo>
                  <a:pt x="1730969" y="528948"/>
                  <a:pt x="1730037" y="531319"/>
                  <a:pt x="1730037" y="531319"/>
                </a:cubicBezTo>
                <a:cubicBezTo>
                  <a:pt x="1729102" y="531319"/>
                  <a:pt x="1728166" y="529738"/>
                  <a:pt x="1727231" y="529738"/>
                </a:cubicBezTo>
                <a:cubicBezTo>
                  <a:pt x="1726296" y="531319"/>
                  <a:pt x="1725361" y="532109"/>
                  <a:pt x="1724428" y="532900"/>
                </a:cubicBezTo>
                <a:cubicBezTo>
                  <a:pt x="1723493" y="533693"/>
                  <a:pt x="1723493" y="534484"/>
                  <a:pt x="1722558" y="535274"/>
                </a:cubicBezTo>
                <a:cubicBezTo>
                  <a:pt x="1722558" y="535274"/>
                  <a:pt x="1721623" y="536065"/>
                  <a:pt x="1721623" y="536855"/>
                </a:cubicBezTo>
                <a:cubicBezTo>
                  <a:pt x="1720687" y="536855"/>
                  <a:pt x="1719755" y="538439"/>
                  <a:pt x="1719755" y="538439"/>
                </a:cubicBezTo>
                <a:cubicBezTo>
                  <a:pt x="1719755" y="539229"/>
                  <a:pt x="1721623" y="540020"/>
                  <a:pt x="1721623" y="540020"/>
                </a:cubicBezTo>
                <a:cubicBezTo>
                  <a:pt x="1721623" y="540810"/>
                  <a:pt x="1720687" y="541601"/>
                  <a:pt x="1719755" y="541601"/>
                </a:cubicBezTo>
                <a:cubicBezTo>
                  <a:pt x="1719755" y="542394"/>
                  <a:pt x="1718820" y="543185"/>
                  <a:pt x="1718820" y="543185"/>
                </a:cubicBezTo>
                <a:cubicBezTo>
                  <a:pt x="1716949" y="542394"/>
                  <a:pt x="1716014" y="541601"/>
                  <a:pt x="1714147" y="540810"/>
                </a:cubicBezTo>
                <a:cubicBezTo>
                  <a:pt x="1714147" y="540020"/>
                  <a:pt x="1716014" y="539229"/>
                  <a:pt x="1716014" y="539229"/>
                </a:cubicBezTo>
                <a:cubicBezTo>
                  <a:pt x="1716014" y="538439"/>
                  <a:pt x="1714147" y="537649"/>
                  <a:pt x="1714147" y="537649"/>
                </a:cubicBezTo>
                <a:cubicBezTo>
                  <a:pt x="1713211" y="536855"/>
                  <a:pt x="1712276" y="536855"/>
                  <a:pt x="1711341" y="536065"/>
                </a:cubicBezTo>
                <a:cubicBezTo>
                  <a:pt x="1711341" y="536065"/>
                  <a:pt x="1710406" y="535274"/>
                  <a:pt x="1709474" y="535274"/>
                </a:cubicBezTo>
                <a:cubicBezTo>
                  <a:pt x="1708538" y="534484"/>
                  <a:pt x="1708538" y="533693"/>
                  <a:pt x="1707603" y="533693"/>
                </a:cubicBezTo>
                <a:lnTo>
                  <a:pt x="1705733" y="532109"/>
                </a:lnTo>
                <a:lnTo>
                  <a:pt x="1706668" y="530529"/>
                </a:lnTo>
                <a:cubicBezTo>
                  <a:pt x="1707603" y="529738"/>
                  <a:pt x="1708538" y="528948"/>
                  <a:pt x="1708538" y="528948"/>
                </a:cubicBezTo>
                <a:cubicBezTo>
                  <a:pt x="1709474" y="528948"/>
                  <a:pt x="1710406" y="529738"/>
                  <a:pt x="1710406" y="529738"/>
                </a:cubicBezTo>
                <a:cubicBezTo>
                  <a:pt x="1711341" y="529738"/>
                  <a:pt x="1711341" y="528154"/>
                  <a:pt x="1712276" y="528154"/>
                </a:cubicBezTo>
                <a:cubicBezTo>
                  <a:pt x="1711341" y="527364"/>
                  <a:pt x="1709474" y="526573"/>
                  <a:pt x="1708538" y="525783"/>
                </a:cubicBezTo>
                <a:cubicBezTo>
                  <a:pt x="1707603" y="525783"/>
                  <a:pt x="1707603" y="527364"/>
                  <a:pt x="1706668" y="527364"/>
                </a:cubicBezTo>
                <a:lnTo>
                  <a:pt x="1704800" y="525783"/>
                </a:lnTo>
                <a:cubicBezTo>
                  <a:pt x="1703865" y="526573"/>
                  <a:pt x="1702930" y="527364"/>
                  <a:pt x="1702930" y="528154"/>
                </a:cubicBezTo>
                <a:cubicBezTo>
                  <a:pt x="1701995" y="528154"/>
                  <a:pt x="1701995" y="528948"/>
                  <a:pt x="1701059" y="529738"/>
                </a:cubicBezTo>
                <a:cubicBezTo>
                  <a:pt x="1701059" y="530529"/>
                  <a:pt x="1700127" y="530529"/>
                  <a:pt x="1700127" y="531319"/>
                </a:cubicBezTo>
                <a:cubicBezTo>
                  <a:pt x="1699192" y="532109"/>
                  <a:pt x="1698257" y="532900"/>
                  <a:pt x="1698257" y="532900"/>
                </a:cubicBezTo>
                <a:cubicBezTo>
                  <a:pt x="1698257" y="533693"/>
                  <a:pt x="1696386" y="534484"/>
                  <a:pt x="1696386" y="534484"/>
                </a:cubicBezTo>
                <a:cubicBezTo>
                  <a:pt x="1696386" y="535274"/>
                  <a:pt x="1698257" y="536065"/>
                  <a:pt x="1698257" y="536065"/>
                </a:cubicBezTo>
                <a:cubicBezTo>
                  <a:pt x="1699192" y="536065"/>
                  <a:pt x="1701059" y="537649"/>
                  <a:pt x="1701059" y="537649"/>
                </a:cubicBezTo>
                <a:cubicBezTo>
                  <a:pt x="1700127" y="537649"/>
                  <a:pt x="1699192" y="539229"/>
                  <a:pt x="1699192" y="539229"/>
                </a:cubicBezTo>
                <a:cubicBezTo>
                  <a:pt x="1698257" y="539229"/>
                  <a:pt x="1697321" y="538439"/>
                  <a:pt x="1697321" y="537649"/>
                </a:cubicBezTo>
                <a:cubicBezTo>
                  <a:pt x="1696386" y="537649"/>
                  <a:pt x="1695451" y="536855"/>
                  <a:pt x="1694519" y="536855"/>
                </a:cubicBezTo>
                <a:cubicBezTo>
                  <a:pt x="1694519" y="536065"/>
                  <a:pt x="1693584" y="535274"/>
                  <a:pt x="1692648" y="535274"/>
                </a:cubicBezTo>
                <a:cubicBezTo>
                  <a:pt x="1692648" y="535274"/>
                  <a:pt x="1691713" y="533693"/>
                  <a:pt x="1690778" y="533693"/>
                </a:cubicBezTo>
                <a:cubicBezTo>
                  <a:pt x="1690778" y="533693"/>
                  <a:pt x="1689846" y="535274"/>
                  <a:pt x="1688910" y="536065"/>
                </a:cubicBezTo>
                <a:lnTo>
                  <a:pt x="1687975" y="537649"/>
                </a:lnTo>
                <a:cubicBezTo>
                  <a:pt x="1687040" y="537649"/>
                  <a:pt x="1686105" y="536065"/>
                  <a:pt x="1685169" y="536065"/>
                </a:cubicBezTo>
                <a:cubicBezTo>
                  <a:pt x="1685169" y="536065"/>
                  <a:pt x="1684237" y="534484"/>
                  <a:pt x="1683302" y="534484"/>
                </a:cubicBezTo>
                <a:cubicBezTo>
                  <a:pt x="1683302" y="534484"/>
                  <a:pt x="1682367" y="536065"/>
                  <a:pt x="1681431" y="536855"/>
                </a:cubicBezTo>
                <a:lnTo>
                  <a:pt x="1680496" y="538439"/>
                </a:lnTo>
                <a:cubicBezTo>
                  <a:pt x="1679564" y="538439"/>
                  <a:pt x="1678629" y="537649"/>
                  <a:pt x="1678629" y="536855"/>
                </a:cubicBezTo>
                <a:cubicBezTo>
                  <a:pt x="1677693" y="536855"/>
                  <a:pt x="1679564" y="535274"/>
                  <a:pt x="1679564" y="535274"/>
                </a:cubicBezTo>
                <a:cubicBezTo>
                  <a:pt x="1680496" y="534484"/>
                  <a:pt x="1681431" y="533693"/>
                  <a:pt x="1681431" y="533693"/>
                </a:cubicBezTo>
                <a:cubicBezTo>
                  <a:pt x="1681431" y="532900"/>
                  <a:pt x="1679564" y="532109"/>
                  <a:pt x="1679564" y="532109"/>
                </a:cubicBezTo>
                <a:cubicBezTo>
                  <a:pt x="1679564" y="531319"/>
                  <a:pt x="1680496" y="530529"/>
                  <a:pt x="1680496" y="530529"/>
                </a:cubicBezTo>
                <a:cubicBezTo>
                  <a:pt x="1680496" y="529738"/>
                  <a:pt x="1678629" y="529738"/>
                  <a:pt x="1678629" y="528948"/>
                </a:cubicBezTo>
                <a:cubicBezTo>
                  <a:pt x="1678629" y="528154"/>
                  <a:pt x="1680496" y="527364"/>
                  <a:pt x="1680496" y="527364"/>
                </a:cubicBezTo>
                <a:cubicBezTo>
                  <a:pt x="1680496" y="526573"/>
                  <a:pt x="1678629" y="526573"/>
                  <a:pt x="1678629" y="525783"/>
                </a:cubicBezTo>
                <a:cubicBezTo>
                  <a:pt x="1678629" y="524993"/>
                  <a:pt x="1679564" y="524199"/>
                  <a:pt x="1679564" y="524199"/>
                </a:cubicBezTo>
                <a:cubicBezTo>
                  <a:pt x="1679564" y="523409"/>
                  <a:pt x="1677693" y="523409"/>
                  <a:pt x="1677693" y="522618"/>
                </a:cubicBezTo>
                <a:cubicBezTo>
                  <a:pt x="1677693" y="523409"/>
                  <a:pt x="1676758" y="524199"/>
                  <a:pt x="1675823" y="524199"/>
                </a:cubicBezTo>
                <a:cubicBezTo>
                  <a:pt x="1675823" y="524993"/>
                  <a:pt x="1674891" y="525783"/>
                  <a:pt x="1674891" y="526573"/>
                </a:cubicBezTo>
                <a:cubicBezTo>
                  <a:pt x="1673956" y="526573"/>
                  <a:pt x="1673020" y="527364"/>
                  <a:pt x="1673020" y="528154"/>
                </a:cubicBezTo>
                <a:cubicBezTo>
                  <a:pt x="1673020" y="528154"/>
                  <a:pt x="1674891" y="528948"/>
                  <a:pt x="1674891" y="529738"/>
                </a:cubicBezTo>
                <a:cubicBezTo>
                  <a:pt x="1674891" y="529738"/>
                  <a:pt x="1673020" y="530529"/>
                  <a:pt x="1673956" y="531319"/>
                </a:cubicBezTo>
                <a:lnTo>
                  <a:pt x="1675823" y="532109"/>
                </a:lnTo>
                <a:cubicBezTo>
                  <a:pt x="1675823" y="532900"/>
                  <a:pt x="1673956" y="533693"/>
                  <a:pt x="1673956" y="534484"/>
                </a:cubicBezTo>
                <a:lnTo>
                  <a:pt x="1675823" y="535274"/>
                </a:lnTo>
                <a:cubicBezTo>
                  <a:pt x="1675823" y="536065"/>
                  <a:pt x="1674891" y="537649"/>
                  <a:pt x="1674891" y="537649"/>
                </a:cubicBezTo>
                <a:cubicBezTo>
                  <a:pt x="1673956" y="537649"/>
                  <a:pt x="1673020" y="536065"/>
                  <a:pt x="1672085" y="536065"/>
                </a:cubicBezTo>
                <a:cubicBezTo>
                  <a:pt x="1672085" y="536065"/>
                  <a:pt x="1671150" y="534484"/>
                  <a:pt x="1670218" y="534484"/>
                </a:cubicBezTo>
                <a:cubicBezTo>
                  <a:pt x="1670218" y="534484"/>
                  <a:pt x="1669282" y="536855"/>
                  <a:pt x="1668347" y="536065"/>
                </a:cubicBezTo>
                <a:cubicBezTo>
                  <a:pt x="1668347" y="536065"/>
                  <a:pt x="1667412" y="535274"/>
                  <a:pt x="1666477" y="535274"/>
                </a:cubicBezTo>
                <a:cubicBezTo>
                  <a:pt x="1665545" y="534484"/>
                  <a:pt x="1665545" y="534484"/>
                  <a:pt x="1664609" y="533693"/>
                </a:cubicBezTo>
                <a:cubicBezTo>
                  <a:pt x="1663674" y="533693"/>
                  <a:pt x="1662739" y="532900"/>
                  <a:pt x="1662739" y="532109"/>
                </a:cubicBezTo>
                <a:cubicBezTo>
                  <a:pt x="1661803" y="532109"/>
                  <a:pt x="1660868" y="531319"/>
                  <a:pt x="1659936" y="531319"/>
                </a:cubicBezTo>
                <a:lnTo>
                  <a:pt x="1659001" y="532900"/>
                </a:lnTo>
                <a:cubicBezTo>
                  <a:pt x="1658066" y="532900"/>
                  <a:pt x="1657130" y="531319"/>
                  <a:pt x="1657130" y="531319"/>
                </a:cubicBezTo>
                <a:cubicBezTo>
                  <a:pt x="1656195" y="531319"/>
                  <a:pt x="1655263" y="532900"/>
                  <a:pt x="1655263" y="532900"/>
                </a:cubicBezTo>
                <a:cubicBezTo>
                  <a:pt x="1655263" y="533693"/>
                  <a:pt x="1657130" y="534484"/>
                  <a:pt x="1657130" y="534484"/>
                </a:cubicBezTo>
                <a:cubicBezTo>
                  <a:pt x="1657130" y="535274"/>
                  <a:pt x="1656195" y="536065"/>
                  <a:pt x="1655263" y="536065"/>
                </a:cubicBezTo>
                <a:cubicBezTo>
                  <a:pt x="1655263" y="536855"/>
                  <a:pt x="1654328" y="537649"/>
                  <a:pt x="1654328" y="538439"/>
                </a:cubicBezTo>
                <a:cubicBezTo>
                  <a:pt x="1652457" y="536855"/>
                  <a:pt x="1651522" y="536065"/>
                  <a:pt x="1649654" y="535274"/>
                </a:cubicBezTo>
                <a:cubicBezTo>
                  <a:pt x="1650587" y="534484"/>
                  <a:pt x="1650587" y="534484"/>
                  <a:pt x="1651522" y="533693"/>
                </a:cubicBezTo>
                <a:lnTo>
                  <a:pt x="1653392" y="532109"/>
                </a:lnTo>
                <a:cubicBezTo>
                  <a:pt x="1653392" y="531319"/>
                  <a:pt x="1651522" y="530529"/>
                  <a:pt x="1650587" y="530529"/>
                </a:cubicBezTo>
                <a:cubicBezTo>
                  <a:pt x="1650587" y="530529"/>
                  <a:pt x="1648719" y="529738"/>
                  <a:pt x="1648719" y="528948"/>
                </a:cubicBezTo>
                <a:cubicBezTo>
                  <a:pt x="1648719" y="528948"/>
                  <a:pt x="1650587" y="528154"/>
                  <a:pt x="1650587" y="527364"/>
                </a:cubicBezTo>
                <a:cubicBezTo>
                  <a:pt x="1650587" y="527364"/>
                  <a:pt x="1648719" y="526573"/>
                  <a:pt x="1648719" y="525783"/>
                </a:cubicBezTo>
                <a:cubicBezTo>
                  <a:pt x="1648719" y="525783"/>
                  <a:pt x="1649654" y="524993"/>
                  <a:pt x="1649654" y="524199"/>
                </a:cubicBezTo>
                <a:cubicBezTo>
                  <a:pt x="1650587" y="524199"/>
                  <a:pt x="1651522" y="522618"/>
                  <a:pt x="1651522" y="522618"/>
                </a:cubicBezTo>
                <a:cubicBezTo>
                  <a:pt x="1651522" y="521828"/>
                  <a:pt x="1649654" y="521828"/>
                  <a:pt x="1649654" y="521037"/>
                </a:cubicBezTo>
                <a:cubicBezTo>
                  <a:pt x="1648719" y="522618"/>
                  <a:pt x="1647784" y="523409"/>
                  <a:pt x="1645913" y="524993"/>
                </a:cubicBezTo>
                <a:lnTo>
                  <a:pt x="1644981" y="526573"/>
                </a:lnTo>
                <a:cubicBezTo>
                  <a:pt x="1644981" y="526573"/>
                  <a:pt x="1646849" y="527364"/>
                  <a:pt x="1646849" y="528154"/>
                </a:cubicBezTo>
                <a:lnTo>
                  <a:pt x="1648719" y="528948"/>
                </a:lnTo>
                <a:cubicBezTo>
                  <a:pt x="1648719" y="529738"/>
                  <a:pt x="1647784" y="530529"/>
                  <a:pt x="1646849" y="531319"/>
                </a:cubicBezTo>
                <a:cubicBezTo>
                  <a:pt x="1646849" y="531319"/>
                  <a:pt x="1645913" y="532109"/>
                  <a:pt x="1645913" y="532900"/>
                </a:cubicBezTo>
                <a:cubicBezTo>
                  <a:pt x="1644046" y="532109"/>
                  <a:pt x="1643111" y="531319"/>
                  <a:pt x="1641240" y="529738"/>
                </a:cubicBezTo>
                <a:cubicBezTo>
                  <a:pt x="1641240" y="530529"/>
                  <a:pt x="1640308" y="531319"/>
                  <a:pt x="1640308" y="532109"/>
                </a:cubicBezTo>
                <a:cubicBezTo>
                  <a:pt x="1639373" y="532109"/>
                  <a:pt x="1639373" y="532900"/>
                  <a:pt x="1638437" y="533693"/>
                </a:cubicBezTo>
                <a:cubicBezTo>
                  <a:pt x="1637502" y="533693"/>
                  <a:pt x="1637502" y="535274"/>
                  <a:pt x="1636567" y="535274"/>
                </a:cubicBezTo>
                <a:lnTo>
                  <a:pt x="1634700" y="533693"/>
                </a:lnTo>
                <a:lnTo>
                  <a:pt x="1636567" y="532109"/>
                </a:lnTo>
                <a:cubicBezTo>
                  <a:pt x="1636567" y="532109"/>
                  <a:pt x="1633764" y="531319"/>
                  <a:pt x="1633764" y="530529"/>
                </a:cubicBezTo>
                <a:cubicBezTo>
                  <a:pt x="1633764" y="530529"/>
                  <a:pt x="1635635" y="529738"/>
                  <a:pt x="1635635" y="528948"/>
                </a:cubicBezTo>
                <a:cubicBezTo>
                  <a:pt x="1634700" y="528948"/>
                  <a:pt x="1634700" y="528154"/>
                  <a:pt x="1633764" y="527364"/>
                </a:cubicBezTo>
                <a:cubicBezTo>
                  <a:pt x="1632829" y="527364"/>
                  <a:pt x="1631894" y="526573"/>
                  <a:pt x="1631894" y="526573"/>
                </a:cubicBezTo>
                <a:cubicBezTo>
                  <a:pt x="1630959" y="526573"/>
                  <a:pt x="1630026" y="528154"/>
                  <a:pt x="1630026" y="528154"/>
                </a:cubicBezTo>
                <a:cubicBezTo>
                  <a:pt x="1629091" y="528948"/>
                  <a:pt x="1629091" y="529738"/>
                  <a:pt x="1628156" y="529738"/>
                </a:cubicBezTo>
                <a:cubicBezTo>
                  <a:pt x="1628156" y="530529"/>
                  <a:pt x="1627221" y="531319"/>
                  <a:pt x="1627221" y="531319"/>
                </a:cubicBezTo>
                <a:cubicBezTo>
                  <a:pt x="1626285" y="532109"/>
                  <a:pt x="1625353" y="533693"/>
                  <a:pt x="1625353" y="533693"/>
                </a:cubicBezTo>
                <a:cubicBezTo>
                  <a:pt x="1624418" y="533693"/>
                  <a:pt x="1623483" y="532109"/>
                  <a:pt x="1623483" y="532109"/>
                </a:cubicBezTo>
                <a:cubicBezTo>
                  <a:pt x="1622547" y="532109"/>
                  <a:pt x="1621612" y="531319"/>
                  <a:pt x="1620677" y="530529"/>
                </a:cubicBezTo>
                <a:lnTo>
                  <a:pt x="1622547" y="528948"/>
                </a:lnTo>
                <a:lnTo>
                  <a:pt x="1620677" y="527364"/>
                </a:lnTo>
                <a:cubicBezTo>
                  <a:pt x="1620677" y="528154"/>
                  <a:pt x="1618810" y="528948"/>
                  <a:pt x="1618810" y="529738"/>
                </a:cubicBezTo>
                <a:lnTo>
                  <a:pt x="1620677" y="530529"/>
                </a:lnTo>
                <a:cubicBezTo>
                  <a:pt x="1620677" y="531319"/>
                  <a:pt x="1619745" y="532109"/>
                  <a:pt x="1619745" y="532900"/>
                </a:cubicBezTo>
                <a:cubicBezTo>
                  <a:pt x="1618810" y="532900"/>
                  <a:pt x="1617874" y="533693"/>
                  <a:pt x="1617874" y="534484"/>
                </a:cubicBezTo>
                <a:cubicBezTo>
                  <a:pt x="1617874" y="534484"/>
                  <a:pt x="1616007" y="535274"/>
                  <a:pt x="1616007" y="536065"/>
                </a:cubicBezTo>
                <a:cubicBezTo>
                  <a:pt x="1616007" y="536065"/>
                  <a:pt x="1618810" y="536855"/>
                  <a:pt x="1617874" y="537649"/>
                </a:cubicBezTo>
                <a:cubicBezTo>
                  <a:pt x="1617874" y="537649"/>
                  <a:pt x="1616939" y="538439"/>
                  <a:pt x="1616939" y="539229"/>
                </a:cubicBezTo>
                <a:cubicBezTo>
                  <a:pt x="1616007" y="540020"/>
                  <a:pt x="1616007" y="540810"/>
                  <a:pt x="1615072" y="540810"/>
                </a:cubicBezTo>
                <a:lnTo>
                  <a:pt x="1613201" y="539229"/>
                </a:lnTo>
                <a:cubicBezTo>
                  <a:pt x="1612266" y="540020"/>
                  <a:pt x="1612266" y="540810"/>
                  <a:pt x="1611334" y="541601"/>
                </a:cubicBezTo>
                <a:cubicBezTo>
                  <a:pt x="1610398" y="540810"/>
                  <a:pt x="1610398" y="540810"/>
                  <a:pt x="1609463" y="540020"/>
                </a:cubicBezTo>
                <a:cubicBezTo>
                  <a:pt x="1608528" y="539229"/>
                  <a:pt x="1607593" y="539229"/>
                  <a:pt x="1607593" y="538439"/>
                </a:cubicBezTo>
                <a:cubicBezTo>
                  <a:pt x="1606657" y="538439"/>
                  <a:pt x="1605725" y="537649"/>
                  <a:pt x="1604790" y="537649"/>
                </a:cubicBezTo>
                <a:cubicBezTo>
                  <a:pt x="1604790" y="536855"/>
                  <a:pt x="1606657" y="536065"/>
                  <a:pt x="1606657" y="535274"/>
                </a:cubicBezTo>
                <a:lnTo>
                  <a:pt x="1604790" y="534484"/>
                </a:lnTo>
                <a:cubicBezTo>
                  <a:pt x="1604790" y="533693"/>
                  <a:pt x="1602919" y="532900"/>
                  <a:pt x="1602919" y="532900"/>
                </a:cubicBezTo>
                <a:cubicBezTo>
                  <a:pt x="1602919" y="532900"/>
                  <a:pt x="1604790" y="531319"/>
                  <a:pt x="1603855" y="531319"/>
                </a:cubicBezTo>
                <a:cubicBezTo>
                  <a:pt x="1603855" y="530529"/>
                  <a:pt x="1602919" y="529738"/>
                  <a:pt x="1601984" y="529738"/>
                </a:cubicBezTo>
                <a:cubicBezTo>
                  <a:pt x="1601984" y="529738"/>
                  <a:pt x="1601049" y="531319"/>
                  <a:pt x="1600117" y="531319"/>
                </a:cubicBezTo>
                <a:cubicBezTo>
                  <a:pt x="1600117" y="531319"/>
                  <a:pt x="1599182" y="530529"/>
                  <a:pt x="1598246" y="530529"/>
                </a:cubicBezTo>
                <a:lnTo>
                  <a:pt x="1596376" y="528948"/>
                </a:lnTo>
                <a:cubicBezTo>
                  <a:pt x="1595444" y="528948"/>
                  <a:pt x="1595444" y="529738"/>
                  <a:pt x="1594508" y="530529"/>
                </a:cubicBezTo>
                <a:cubicBezTo>
                  <a:pt x="1594508" y="531319"/>
                  <a:pt x="1593573" y="532109"/>
                  <a:pt x="1593573" y="532109"/>
                </a:cubicBezTo>
                <a:cubicBezTo>
                  <a:pt x="1592638" y="532900"/>
                  <a:pt x="1591703" y="533693"/>
                  <a:pt x="1591703" y="534484"/>
                </a:cubicBezTo>
                <a:cubicBezTo>
                  <a:pt x="1590767" y="534484"/>
                  <a:pt x="1590767" y="535274"/>
                  <a:pt x="1589835" y="536065"/>
                </a:cubicBezTo>
                <a:lnTo>
                  <a:pt x="1587965" y="534484"/>
                </a:lnTo>
                <a:cubicBezTo>
                  <a:pt x="1587029" y="534484"/>
                  <a:pt x="1587029" y="536065"/>
                  <a:pt x="1586097" y="536065"/>
                </a:cubicBezTo>
                <a:cubicBezTo>
                  <a:pt x="1586097" y="536065"/>
                  <a:pt x="1584227" y="534484"/>
                  <a:pt x="1584227" y="535274"/>
                </a:cubicBezTo>
                <a:cubicBezTo>
                  <a:pt x="1583291" y="535274"/>
                  <a:pt x="1583291" y="536065"/>
                  <a:pt x="1582356" y="536855"/>
                </a:cubicBezTo>
                <a:lnTo>
                  <a:pt x="1581424" y="538439"/>
                </a:lnTo>
                <a:cubicBezTo>
                  <a:pt x="1580489" y="538439"/>
                  <a:pt x="1579554" y="537649"/>
                  <a:pt x="1578618" y="536855"/>
                </a:cubicBezTo>
                <a:cubicBezTo>
                  <a:pt x="1578618" y="536855"/>
                  <a:pt x="1577683" y="536065"/>
                  <a:pt x="1576748" y="536065"/>
                </a:cubicBezTo>
                <a:cubicBezTo>
                  <a:pt x="1577683" y="536065"/>
                  <a:pt x="1578618" y="534484"/>
                  <a:pt x="1578618" y="533693"/>
                </a:cubicBezTo>
                <a:cubicBezTo>
                  <a:pt x="1578618" y="533693"/>
                  <a:pt x="1579554" y="532900"/>
                  <a:pt x="1580489" y="532109"/>
                </a:cubicBezTo>
                <a:cubicBezTo>
                  <a:pt x="1580489" y="531319"/>
                  <a:pt x="1581424" y="531319"/>
                  <a:pt x="1581424" y="530529"/>
                </a:cubicBezTo>
                <a:cubicBezTo>
                  <a:pt x="1582356" y="529738"/>
                  <a:pt x="1582356" y="528948"/>
                  <a:pt x="1583291" y="528948"/>
                </a:cubicBezTo>
                <a:cubicBezTo>
                  <a:pt x="1581424" y="528154"/>
                  <a:pt x="1580489" y="526573"/>
                  <a:pt x="1578618" y="525783"/>
                </a:cubicBezTo>
                <a:cubicBezTo>
                  <a:pt x="1578618" y="526573"/>
                  <a:pt x="1577683" y="527364"/>
                  <a:pt x="1577683" y="528154"/>
                </a:cubicBezTo>
                <a:lnTo>
                  <a:pt x="1575816" y="529738"/>
                </a:lnTo>
                <a:cubicBezTo>
                  <a:pt x="1574880" y="529738"/>
                  <a:pt x="1573945" y="528154"/>
                  <a:pt x="1573945" y="528154"/>
                </a:cubicBezTo>
                <a:cubicBezTo>
                  <a:pt x="1573010" y="528154"/>
                  <a:pt x="1573010" y="529738"/>
                  <a:pt x="1572075" y="529738"/>
                </a:cubicBezTo>
                <a:cubicBezTo>
                  <a:pt x="1572075" y="529738"/>
                  <a:pt x="1570207" y="528154"/>
                  <a:pt x="1570207" y="528948"/>
                </a:cubicBezTo>
                <a:cubicBezTo>
                  <a:pt x="1569272" y="528948"/>
                  <a:pt x="1569272" y="529738"/>
                  <a:pt x="1568337" y="530529"/>
                </a:cubicBezTo>
                <a:cubicBezTo>
                  <a:pt x="1568337" y="531319"/>
                  <a:pt x="1567401" y="531319"/>
                  <a:pt x="1566466" y="532109"/>
                </a:cubicBezTo>
                <a:cubicBezTo>
                  <a:pt x="1566466" y="532900"/>
                  <a:pt x="1565534" y="533693"/>
                  <a:pt x="1565534" y="533693"/>
                </a:cubicBezTo>
                <a:cubicBezTo>
                  <a:pt x="1564599" y="534484"/>
                  <a:pt x="1564599" y="535274"/>
                  <a:pt x="1563663" y="536065"/>
                </a:cubicBezTo>
                <a:lnTo>
                  <a:pt x="1561793" y="534484"/>
                </a:lnTo>
                <a:cubicBezTo>
                  <a:pt x="1560861" y="534484"/>
                  <a:pt x="1560861" y="536065"/>
                  <a:pt x="1559926" y="536065"/>
                </a:cubicBezTo>
                <a:cubicBezTo>
                  <a:pt x="1558990" y="535274"/>
                  <a:pt x="1558990" y="535274"/>
                  <a:pt x="1558055" y="534484"/>
                </a:cubicBezTo>
                <a:lnTo>
                  <a:pt x="1556188" y="533693"/>
                </a:lnTo>
                <a:cubicBezTo>
                  <a:pt x="1556188" y="532900"/>
                  <a:pt x="1558055" y="532109"/>
                  <a:pt x="1557120" y="531319"/>
                </a:cubicBezTo>
                <a:cubicBezTo>
                  <a:pt x="1557120" y="531319"/>
                  <a:pt x="1556188" y="530529"/>
                  <a:pt x="1555252" y="530529"/>
                </a:cubicBezTo>
                <a:cubicBezTo>
                  <a:pt x="1554317" y="529738"/>
                  <a:pt x="1554317" y="529738"/>
                  <a:pt x="1553382" y="528948"/>
                </a:cubicBezTo>
                <a:cubicBezTo>
                  <a:pt x="1552447" y="528948"/>
                  <a:pt x="1552447" y="530529"/>
                  <a:pt x="1551514" y="530529"/>
                </a:cubicBezTo>
                <a:cubicBezTo>
                  <a:pt x="1551514" y="530529"/>
                  <a:pt x="1549644" y="528948"/>
                  <a:pt x="1549644" y="529738"/>
                </a:cubicBezTo>
                <a:lnTo>
                  <a:pt x="1547773" y="531319"/>
                </a:lnTo>
                <a:cubicBezTo>
                  <a:pt x="1547773" y="531319"/>
                  <a:pt x="1549644" y="532900"/>
                  <a:pt x="1550579" y="532109"/>
                </a:cubicBezTo>
                <a:lnTo>
                  <a:pt x="1551514" y="530529"/>
                </a:lnTo>
                <a:cubicBezTo>
                  <a:pt x="1552447" y="531319"/>
                  <a:pt x="1553382" y="532109"/>
                  <a:pt x="1553382" y="532109"/>
                </a:cubicBezTo>
                <a:lnTo>
                  <a:pt x="1552447" y="533693"/>
                </a:lnTo>
                <a:cubicBezTo>
                  <a:pt x="1551514" y="534484"/>
                  <a:pt x="1551514" y="535274"/>
                  <a:pt x="1550579" y="535274"/>
                </a:cubicBezTo>
                <a:cubicBezTo>
                  <a:pt x="1550579" y="536065"/>
                  <a:pt x="1549644" y="537649"/>
                  <a:pt x="1548709" y="537649"/>
                </a:cubicBezTo>
                <a:cubicBezTo>
                  <a:pt x="1548709" y="537649"/>
                  <a:pt x="1547773" y="536065"/>
                  <a:pt x="1546838" y="536065"/>
                </a:cubicBezTo>
                <a:lnTo>
                  <a:pt x="1548709" y="534484"/>
                </a:lnTo>
                <a:cubicBezTo>
                  <a:pt x="1548709" y="533693"/>
                  <a:pt x="1546838" y="532900"/>
                  <a:pt x="1546838" y="532900"/>
                </a:cubicBezTo>
                <a:cubicBezTo>
                  <a:pt x="1545906" y="532109"/>
                  <a:pt x="1544971" y="532109"/>
                  <a:pt x="1544036" y="531319"/>
                </a:cubicBezTo>
                <a:cubicBezTo>
                  <a:pt x="1544036" y="532109"/>
                  <a:pt x="1543100" y="532900"/>
                  <a:pt x="1543100" y="533693"/>
                </a:cubicBezTo>
                <a:cubicBezTo>
                  <a:pt x="1542165" y="533693"/>
                  <a:pt x="1541233" y="534484"/>
                  <a:pt x="1541233" y="535274"/>
                </a:cubicBezTo>
                <a:lnTo>
                  <a:pt x="1543100" y="536065"/>
                </a:lnTo>
                <a:cubicBezTo>
                  <a:pt x="1543100" y="536855"/>
                  <a:pt x="1542165" y="537649"/>
                  <a:pt x="1541233" y="538439"/>
                </a:cubicBezTo>
                <a:cubicBezTo>
                  <a:pt x="1541233" y="538439"/>
                  <a:pt x="1540298" y="539229"/>
                  <a:pt x="1540298" y="540020"/>
                </a:cubicBezTo>
                <a:cubicBezTo>
                  <a:pt x="1540298" y="540810"/>
                  <a:pt x="1538427" y="541601"/>
                  <a:pt x="1538427" y="541601"/>
                </a:cubicBezTo>
                <a:cubicBezTo>
                  <a:pt x="1538427" y="540810"/>
                  <a:pt x="1536557" y="540810"/>
                  <a:pt x="1536557" y="540020"/>
                </a:cubicBezTo>
                <a:cubicBezTo>
                  <a:pt x="1536557" y="540020"/>
                  <a:pt x="1538427" y="539229"/>
                  <a:pt x="1538427" y="538439"/>
                </a:cubicBezTo>
                <a:cubicBezTo>
                  <a:pt x="1537492" y="538439"/>
                  <a:pt x="1535624" y="537649"/>
                  <a:pt x="1535624" y="537649"/>
                </a:cubicBezTo>
                <a:cubicBezTo>
                  <a:pt x="1535624" y="536855"/>
                  <a:pt x="1537492" y="536065"/>
                  <a:pt x="1537492" y="535274"/>
                </a:cubicBezTo>
                <a:cubicBezTo>
                  <a:pt x="1538427" y="535274"/>
                  <a:pt x="1538427" y="534484"/>
                  <a:pt x="1539362" y="533693"/>
                </a:cubicBezTo>
                <a:lnTo>
                  <a:pt x="1540298" y="532109"/>
                </a:lnTo>
                <a:lnTo>
                  <a:pt x="1538427" y="530529"/>
                </a:lnTo>
                <a:cubicBezTo>
                  <a:pt x="1538427" y="530529"/>
                  <a:pt x="1537492" y="532109"/>
                  <a:pt x="1536557" y="532109"/>
                </a:cubicBezTo>
                <a:cubicBezTo>
                  <a:pt x="1536557" y="532109"/>
                  <a:pt x="1535624" y="531319"/>
                  <a:pt x="1534689" y="531319"/>
                </a:cubicBezTo>
                <a:cubicBezTo>
                  <a:pt x="1534689" y="530529"/>
                  <a:pt x="1533754" y="530529"/>
                  <a:pt x="1532819" y="529738"/>
                </a:cubicBezTo>
                <a:lnTo>
                  <a:pt x="1534689" y="528154"/>
                </a:lnTo>
                <a:cubicBezTo>
                  <a:pt x="1534689" y="527364"/>
                  <a:pt x="1531883" y="527364"/>
                  <a:pt x="1531883" y="526573"/>
                </a:cubicBezTo>
                <a:cubicBezTo>
                  <a:pt x="1532819" y="525783"/>
                  <a:pt x="1533754" y="525783"/>
                  <a:pt x="1533754" y="524993"/>
                </a:cubicBezTo>
                <a:cubicBezTo>
                  <a:pt x="1533754" y="524199"/>
                  <a:pt x="1531883" y="524199"/>
                  <a:pt x="1531883" y="523409"/>
                </a:cubicBezTo>
                <a:cubicBezTo>
                  <a:pt x="1531883" y="523409"/>
                  <a:pt x="1532819" y="521828"/>
                  <a:pt x="1533754" y="521828"/>
                </a:cubicBezTo>
                <a:lnTo>
                  <a:pt x="1534689" y="520247"/>
                </a:lnTo>
                <a:cubicBezTo>
                  <a:pt x="1534689" y="519453"/>
                  <a:pt x="1532819" y="519453"/>
                  <a:pt x="1532819" y="518663"/>
                </a:cubicBezTo>
                <a:cubicBezTo>
                  <a:pt x="1532819" y="519453"/>
                  <a:pt x="1531883" y="519453"/>
                  <a:pt x="1530951" y="520247"/>
                </a:cubicBezTo>
                <a:cubicBezTo>
                  <a:pt x="1530951" y="521037"/>
                  <a:pt x="1530016" y="521828"/>
                  <a:pt x="1530016" y="521828"/>
                </a:cubicBezTo>
                <a:cubicBezTo>
                  <a:pt x="1530016" y="522618"/>
                  <a:pt x="1528145" y="523409"/>
                  <a:pt x="1528145" y="524199"/>
                </a:cubicBezTo>
                <a:lnTo>
                  <a:pt x="1530016" y="524993"/>
                </a:lnTo>
                <a:cubicBezTo>
                  <a:pt x="1530016" y="525783"/>
                  <a:pt x="1529081" y="526573"/>
                  <a:pt x="1529081" y="527364"/>
                </a:cubicBezTo>
                <a:cubicBezTo>
                  <a:pt x="1528145" y="527364"/>
                  <a:pt x="1527210" y="528948"/>
                  <a:pt x="1527210" y="528948"/>
                </a:cubicBezTo>
                <a:lnTo>
                  <a:pt x="1525343" y="527364"/>
                </a:lnTo>
                <a:cubicBezTo>
                  <a:pt x="1524408" y="528154"/>
                  <a:pt x="1523472" y="528948"/>
                  <a:pt x="1523472" y="528948"/>
                </a:cubicBezTo>
                <a:cubicBezTo>
                  <a:pt x="1523472" y="529738"/>
                  <a:pt x="1525343" y="529738"/>
                  <a:pt x="1525343" y="530529"/>
                </a:cubicBezTo>
                <a:cubicBezTo>
                  <a:pt x="1525343" y="531319"/>
                  <a:pt x="1523472" y="532109"/>
                  <a:pt x="1523472" y="532109"/>
                </a:cubicBezTo>
                <a:cubicBezTo>
                  <a:pt x="1524408" y="532900"/>
                  <a:pt x="1526278" y="532900"/>
                  <a:pt x="1526278" y="533693"/>
                </a:cubicBezTo>
                <a:lnTo>
                  <a:pt x="1524408" y="535274"/>
                </a:lnTo>
                <a:lnTo>
                  <a:pt x="1522537" y="536855"/>
                </a:lnTo>
                <a:cubicBezTo>
                  <a:pt x="1522537" y="537649"/>
                  <a:pt x="1524408" y="537649"/>
                  <a:pt x="1524408" y="538439"/>
                </a:cubicBezTo>
                <a:cubicBezTo>
                  <a:pt x="1523472" y="540020"/>
                  <a:pt x="1522537" y="540810"/>
                  <a:pt x="1521605" y="542394"/>
                </a:cubicBezTo>
                <a:cubicBezTo>
                  <a:pt x="1520670" y="540810"/>
                  <a:pt x="1518799" y="540020"/>
                  <a:pt x="1517864" y="539229"/>
                </a:cubicBezTo>
                <a:cubicBezTo>
                  <a:pt x="1517864" y="538439"/>
                  <a:pt x="1518799" y="538439"/>
                  <a:pt x="1518799" y="537649"/>
                </a:cubicBezTo>
                <a:cubicBezTo>
                  <a:pt x="1518799" y="536855"/>
                  <a:pt x="1516929" y="536855"/>
                  <a:pt x="1516929" y="536065"/>
                </a:cubicBezTo>
                <a:lnTo>
                  <a:pt x="1518799" y="534484"/>
                </a:lnTo>
                <a:cubicBezTo>
                  <a:pt x="1518799" y="533693"/>
                  <a:pt x="1516929" y="533693"/>
                  <a:pt x="1516929" y="532900"/>
                </a:cubicBezTo>
                <a:cubicBezTo>
                  <a:pt x="1515996" y="532900"/>
                  <a:pt x="1515061" y="532109"/>
                  <a:pt x="1514126" y="532109"/>
                </a:cubicBezTo>
                <a:cubicBezTo>
                  <a:pt x="1514126" y="531319"/>
                  <a:pt x="1512255" y="530529"/>
                  <a:pt x="1512255" y="530529"/>
                </a:cubicBezTo>
                <a:lnTo>
                  <a:pt x="1514126" y="528948"/>
                </a:lnTo>
                <a:cubicBezTo>
                  <a:pt x="1514126" y="528154"/>
                  <a:pt x="1515996" y="527364"/>
                  <a:pt x="1515996" y="526573"/>
                </a:cubicBezTo>
                <a:cubicBezTo>
                  <a:pt x="1515061" y="526573"/>
                  <a:pt x="1514126" y="525783"/>
                  <a:pt x="1513191" y="525783"/>
                </a:cubicBezTo>
                <a:cubicBezTo>
                  <a:pt x="1513191" y="525783"/>
                  <a:pt x="1512255" y="526573"/>
                  <a:pt x="1512255" y="527364"/>
                </a:cubicBezTo>
                <a:cubicBezTo>
                  <a:pt x="1511323" y="527364"/>
                  <a:pt x="1510388" y="528948"/>
                  <a:pt x="1510388" y="528948"/>
                </a:cubicBezTo>
                <a:cubicBezTo>
                  <a:pt x="1510388" y="529738"/>
                  <a:pt x="1512255" y="529738"/>
                  <a:pt x="1512255" y="530529"/>
                </a:cubicBezTo>
                <a:cubicBezTo>
                  <a:pt x="1512255" y="531319"/>
                  <a:pt x="1510388" y="531319"/>
                  <a:pt x="1510388" y="532109"/>
                </a:cubicBezTo>
                <a:lnTo>
                  <a:pt x="1508517" y="530529"/>
                </a:lnTo>
                <a:cubicBezTo>
                  <a:pt x="1508517" y="530529"/>
                  <a:pt x="1507582" y="532109"/>
                  <a:pt x="1506647" y="532900"/>
                </a:cubicBezTo>
                <a:lnTo>
                  <a:pt x="1505715" y="534484"/>
                </a:lnTo>
                <a:lnTo>
                  <a:pt x="1503844" y="532900"/>
                </a:lnTo>
                <a:cubicBezTo>
                  <a:pt x="1502909" y="532900"/>
                  <a:pt x="1504780" y="531319"/>
                  <a:pt x="1504780" y="531319"/>
                </a:cubicBezTo>
                <a:cubicBezTo>
                  <a:pt x="1504780" y="530529"/>
                  <a:pt x="1502909" y="530529"/>
                  <a:pt x="1502909" y="529738"/>
                </a:cubicBezTo>
                <a:cubicBezTo>
                  <a:pt x="1502909" y="529738"/>
                  <a:pt x="1504780" y="528948"/>
                  <a:pt x="1504780" y="528154"/>
                </a:cubicBezTo>
                <a:cubicBezTo>
                  <a:pt x="1504780" y="528154"/>
                  <a:pt x="1502909" y="527364"/>
                  <a:pt x="1501974" y="526573"/>
                </a:cubicBezTo>
                <a:cubicBezTo>
                  <a:pt x="1501974" y="526573"/>
                  <a:pt x="1501042" y="525783"/>
                  <a:pt x="1500106" y="525783"/>
                </a:cubicBezTo>
                <a:cubicBezTo>
                  <a:pt x="1499171" y="526573"/>
                  <a:pt x="1498236" y="528154"/>
                  <a:pt x="1497304" y="528948"/>
                </a:cubicBezTo>
                <a:cubicBezTo>
                  <a:pt x="1496368" y="529738"/>
                  <a:pt x="1496368" y="530529"/>
                  <a:pt x="1495433" y="530529"/>
                </a:cubicBezTo>
                <a:cubicBezTo>
                  <a:pt x="1494498" y="532109"/>
                  <a:pt x="1493563" y="532900"/>
                  <a:pt x="1492627" y="534484"/>
                </a:cubicBezTo>
                <a:cubicBezTo>
                  <a:pt x="1491695" y="535274"/>
                  <a:pt x="1491695" y="535274"/>
                  <a:pt x="1490760" y="536065"/>
                </a:cubicBezTo>
                <a:cubicBezTo>
                  <a:pt x="1489825" y="535274"/>
                  <a:pt x="1487954" y="534484"/>
                  <a:pt x="1487019" y="533693"/>
                </a:cubicBezTo>
                <a:cubicBezTo>
                  <a:pt x="1487019" y="532900"/>
                  <a:pt x="1487954" y="532109"/>
                  <a:pt x="1487954" y="531319"/>
                </a:cubicBezTo>
                <a:lnTo>
                  <a:pt x="1489825" y="529738"/>
                </a:lnTo>
                <a:cubicBezTo>
                  <a:pt x="1489825" y="529738"/>
                  <a:pt x="1487954" y="528948"/>
                  <a:pt x="1487954" y="528154"/>
                </a:cubicBezTo>
                <a:cubicBezTo>
                  <a:pt x="1487019" y="528154"/>
                  <a:pt x="1486087" y="527364"/>
                  <a:pt x="1485152" y="527364"/>
                </a:cubicBezTo>
                <a:lnTo>
                  <a:pt x="1484216" y="528948"/>
                </a:lnTo>
                <a:lnTo>
                  <a:pt x="1482346" y="527364"/>
                </a:lnTo>
                <a:cubicBezTo>
                  <a:pt x="1481414" y="528154"/>
                  <a:pt x="1480478" y="528948"/>
                  <a:pt x="1480478" y="528948"/>
                </a:cubicBezTo>
                <a:cubicBezTo>
                  <a:pt x="1480478" y="529738"/>
                  <a:pt x="1482346" y="530529"/>
                  <a:pt x="1482346" y="530529"/>
                </a:cubicBezTo>
                <a:cubicBezTo>
                  <a:pt x="1482346" y="531319"/>
                  <a:pt x="1480478" y="532109"/>
                  <a:pt x="1480478" y="532109"/>
                </a:cubicBezTo>
                <a:cubicBezTo>
                  <a:pt x="1480478" y="532900"/>
                  <a:pt x="1483281" y="533693"/>
                  <a:pt x="1483281" y="533693"/>
                </a:cubicBezTo>
                <a:lnTo>
                  <a:pt x="1481414" y="535274"/>
                </a:lnTo>
                <a:cubicBezTo>
                  <a:pt x="1480478" y="536065"/>
                  <a:pt x="1480478" y="536855"/>
                  <a:pt x="1479543" y="537649"/>
                </a:cubicBezTo>
                <a:cubicBezTo>
                  <a:pt x="1479543" y="536855"/>
                  <a:pt x="1477673" y="536065"/>
                  <a:pt x="1477673" y="536065"/>
                </a:cubicBezTo>
                <a:cubicBezTo>
                  <a:pt x="1477673" y="535274"/>
                  <a:pt x="1479543" y="534484"/>
                  <a:pt x="1479543" y="534484"/>
                </a:cubicBezTo>
                <a:cubicBezTo>
                  <a:pt x="1478608" y="533693"/>
                  <a:pt x="1477673" y="533693"/>
                  <a:pt x="1476737" y="532900"/>
                </a:cubicBezTo>
                <a:lnTo>
                  <a:pt x="1478608" y="531319"/>
                </a:lnTo>
                <a:lnTo>
                  <a:pt x="1476737" y="529738"/>
                </a:lnTo>
                <a:lnTo>
                  <a:pt x="1474870" y="531319"/>
                </a:lnTo>
                <a:lnTo>
                  <a:pt x="1473935" y="532900"/>
                </a:lnTo>
                <a:cubicBezTo>
                  <a:pt x="1472999" y="532900"/>
                  <a:pt x="1472067" y="532109"/>
                  <a:pt x="1471132" y="532109"/>
                </a:cubicBezTo>
                <a:cubicBezTo>
                  <a:pt x="1471132" y="531319"/>
                  <a:pt x="1469262" y="531319"/>
                  <a:pt x="1469262" y="530529"/>
                </a:cubicBezTo>
                <a:lnTo>
                  <a:pt x="1471132" y="528948"/>
                </a:lnTo>
                <a:lnTo>
                  <a:pt x="1469262" y="527364"/>
                </a:lnTo>
                <a:cubicBezTo>
                  <a:pt x="1468326" y="527364"/>
                  <a:pt x="1467394" y="528948"/>
                  <a:pt x="1467394" y="528948"/>
                </a:cubicBezTo>
                <a:cubicBezTo>
                  <a:pt x="1467394" y="529738"/>
                  <a:pt x="1465524" y="530529"/>
                  <a:pt x="1465524" y="531319"/>
                </a:cubicBezTo>
                <a:lnTo>
                  <a:pt x="1467394" y="532109"/>
                </a:lnTo>
                <a:cubicBezTo>
                  <a:pt x="1467394" y="532900"/>
                  <a:pt x="1466459" y="533693"/>
                  <a:pt x="1466459" y="534484"/>
                </a:cubicBezTo>
                <a:cubicBezTo>
                  <a:pt x="1465524" y="533693"/>
                  <a:pt x="1464588" y="532900"/>
                  <a:pt x="1463653" y="532900"/>
                </a:cubicBezTo>
                <a:lnTo>
                  <a:pt x="1461786" y="531319"/>
                </a:lnTo>
                <a:cubicBezTo>
                  <a:pt x="1461786" y="530529"/>
                  <a:pt x="1463653" y="530529"/>
                  <a:pt x="1463653" y="529738"/>
                </a:cubicBezTo>
                <a:cubicBezTo>
                  <a:pt x="1463653" y="528948"/>
                  <a:pt x="1461786" y="528948"/>
                  <a:pt x="1461786" y="528154"/>
                </a:cubicBezTo>
                <a:cubicBezTo>
                  <a:pt x="1461786" y="528154"/>
                  <a:pt x="1462718" y="527364"/>
                  <a:pt x="1462718" y="526573"/>
                </a:cubicBezTo>
                <a:cubicBezTo>
                  <a:pt x="1462718" y="525783"/>
                  <a:pt x="1460850" y="525783"/>
                  <a:pt x="1460850" y="524993"/>
                </a:cubicBezTo>
                <a:cubicBezTo>
                  <a:pt x="1459915" y="526573"/>
                  <a:pt x="1458980" y="527364"/>
                  <a:pt x="1458045" y="528948"/>
                </a:cubicBezTo>
                <a:cubicBezTo>
                  <a:pt x="1457113" y="528948"/>
                  <a:pt x="1457113" y="529738"/>
                  <a:pt x="1456177" y="530529"/>
                </a:cubicBezTo>
                <a:cubicBezTo>
                  <a:pt x="1455242" y="531319"/>
                  <a:pt x="1455242" y="531319"/>
                  <a:pt x="1454307" y="532109"/>
                </a:cubicBezTo>
                <a:lnTo>
                  <a:pt x="1457113" y="533693"/>
                </a:lnTo>
                <a:lnTo>
                  <a:pt x="1455242" y="535274"/>
                </a:lnTo>
                <a:cubicBezTo>
                  <a:pt x="1454307" y="535274"/>
                  <a:pt x="1453371" y="534484"/>
                  <a:pt x="1453371" y="533693"/>
                </a:cubicBezTo>
                <a:cubicBezTo>
                  <a:pt x="1453371" y="534484"/>
                  <a:pt x="1451504" y="535274"/>
                  <a:pt x="1451504" y="536065"/>
                </a:cubicBezTo>
                <a:cubicBezTo>
                  <a:pt x="1451504" y="535274"/>
                  <a:pt x="1449634" y="535274"/>
                  <a:pt x="1449634" y="534484"/>
                </a:cubicBezTo>
                <a:lnTo>
                  <a:pt x="1450569" y="532900"/>
                </a:lnTo>
                <a:cubicBezTo>
                  <a:pt x="1451504" y="532109"/>
                  <a:pt x="1452436" y="531319"/>
                  <a:pt x="1452436" y="530529"/>
                </a:cubicBezTo>
                <a:lnTo>
                  <a:pt x="1450569" y="529738"/>
                </a:lnTo>
                <a:cubicBezTo>
                  <a:pt x="1450569" y="528948"/>
                  <a:pt x="1451504" y="528154"/>
                  <a:pt x="1452436" y="528154"/>
                </a:cubicBezTo>
                <a:cubicBezTo>
                  <a:pt x="1452436" y="527364"/>
                  <a:pt x="1453371" y="526573"/>
                  <a:pt x="1453371" y="525783"/>
                </a:cubicBezTo>
                <a:lnTo>
                  <a:pt x="1451504" y="524993"/>
                </a:lnTo>
                <a:cubicBezTo>
                  <a:pt x="1450569" y="524993"/>
                  <a:pt x="1450569" y="525783"/>
                  <a:pt x="1449634" y="526573"/>
                </a:cubicBezTo>
                <a:lnTo>
                  <a:pt x="1448698" y="528154"/>
                </a:lnTo>
                <a:cubicBezTo>
                  <a:pt x="1447763" y="528154"/>
                  <a:pt x="1446831" y="527364"/>
                  <a:pt x="1445896" y="526573"/>
                </a:cubicBezTo>
                <a:cubicBezTo>
                  <a:pt x="1445896" y="526573"/>
                  <a:pt x="1444960" y="525783"/>
                  <a:pt x="1444025" y="525783"/>
                </a:cubicBezTo>
                <a:cubicBezTo>
                  <a:pt x="1444025" y="525783"/>
                  <a:pt x="1443090" y="527364"/>
                  <a:pt x="1442158" y="527364"/>
                </a:cubicBezTo>
                <a:cubicBezTo>
                  <a:pt x="1442158" y="527364"/>
                  <a:pt x="1441222" y="525783"/>
                  <a:pt x="1440287" y="525783"/>
                </a:cubicBezTo>
                <a:cubicBezTo>
                  <a:pt x="1440287" y="525783"/>
                  <a:pt x="1438417" y="527364"/>
                  <a:pt x="1439352" y="527364"/>
                </a:cubicBezTo>
                <a:cubicBezTo>
                  <a:pt x="1439352" y="528154"/>
                  <a:pt x="1441222" y="528948"/>
                  <a:pt x="1441222" y="528948"/>
                </a:cubicBezTo>
                <a:cubicBezTo>
                  <a:pt x="1441222" y="529738"/>
                  <a:pt x="1439352" y="530529"/>
                  <a:pt x="1439352" y="530529"/>
                </a:cubicBezTo>
                <a:cubicBezTo>
                  <a:pt x="1439352" y="531319"/>
                  <a:pt x="1438417" y="532109"/>
                  <a:pt x="1437485" y="532900"/>
                </a:cubicBezTo>
                <a:cubicBezTo>
                  <a:pt x="1437485" y="532900"/>
                  <a:pt x="1436549" y="531319"/>
                  <a:pt x="1435614" y="531319"/>
                </a:cubicBezTo>
                <a:cubicBezTo>
                  <a:pt x="1435614" y="531319"/>
                  <a:pt x="1434679" y="532900"/>
                  <a:pt x="1433744" y="532900"/>
                </a:cubicBezTo>
                <a:cubicBezTo>
                  <a:pt x="1433744" y="532900"/>
                  <a:pt x="1432808" y="532109"/>
                  <a:pt x="1431876" y="531319"/>
                </a:cubicBezTo>
                <a:cubicBezTo>
                  <a:pt x="1431876" y="532109"/>
                  <a:pt x="1430006" y="533693"/>
                  <a:pt x="1430006" y="533693"/>
                </a:cubicBezTo>
                <a:cubicBezTo>
                  <a:pt x="1430006" y="532900"/>
                  <a:pt x="1428135" y="532109"/>
                  <a:pt x="1428135" y="532109"/>
                </a:cubicBezTo>
                <a:lnTo>
                  <a:pt x="1430006" y="530529"/>
                </a:lnTo>
                <a:cubicBezTo>
                  <a:pt x="1430006" y="529738"/>
                  <a:pt x="1430941" y="528948"/>
                  <a:pt x="1431876" y="528154"/>
                </a:cubicBezTo>
                <a:lnTo>
                  <a:pt x="1433744" y="529738"/>
                </a:lnTo>
                <a:cubicBezTo>
                  <a:pt x="1433744" y="529738"/>
                  <a:pt x="1434679" y="528154"/>
                  <a:pt x="1435614" y="528154"/>
                </a:cubicBezTo>
                <a:cubicBezTo>
                  <a:pt x="1435614" y="527364"/>
                  <a:pt x="1436549" y="526573"/>
                  <a:pt x="1436549" y="526573"/>
                </a:cubicBezTo>
                <a:cubicBezTo>
                  <a:pt x="1436549" y="526573"/>
                  <a:pt x="1435614" y="524993"/>
                  <a:pt x="1434679" y="524993"/>
                </a:cubicBezTo>
                <a:cubicBezTo>
                  <a:pt x="1434679" y="524993"/>
                  <a:pt x="1433744" y="526573"/>
                  <a:pt x="1432808" y="526573"/>
                </a:cubicBezTo>
                <a:cubicBezTo>
                  <a:pt x="1432808" y="527364"/>
                  <a:pt x="1431876" y="528154"/>
                  <a:pt x="1431876" y="528154"/>
                </a:cubicBezTo>
                <a:cubicBezTo>
                  <a:pt x="1430941" y="528948"/>
                  <a:pt x="1430006" y="527364"/>
                  <a:pt x="1429070" y="527364"/>
                </a:cubicBezTo>
                <a:lnTo>
                  <a:pt x="1428135" y="528948"/>
                </a:lnTo>
                <a:cubicBezTo>
                  <a:pt x="1427203" y="528948"/>
                  <a:pt x="1426268" y="527364"/>
                  <a:pt x="1425332" y="527364"/>
                </a:cubicBezTo>
                <a:cubicBezTo>
                  <a:pt x="1425332" y="527364"/>
                  <a:pt x="1424397" y="528948"/>
                  <a:pt x="1424397" y="529738"/>
                </a:cubicBezTo>
                <a:cubicBezTo>
                  <a:pt x="1423462" y="529738"/>
                  <a:pt x="1422527" y="528154"/>
                  <a:pt x="1422527" y="528154"/>
                </a:cubicBezTo>
                <a:cubicBezTo>
                  <a:pt x="1421594" y="528154"/>
                  <a:pt x="1420659" y="529738"/>
                  <a:pt x="1420659" y="529738"/>
                </a:cubicBezTo>
                <a:cubicBezTo>
                  <a:pt x="1419724" y="529738"/>
                  <a:pt x="1418789" y="528154"/>
                  <a:pt x="1418789" y="528154"/>
                </a:cubicBezTo>
                <a:cubicBezTo>
                  <a:pt x="1417853" y="528154"/>
                  <a:pt x="1416921" y="530529"/>
                  <a:pt x="1416921" y="530529"/>
                </a:cubicBezTo>
                <a:lnTo>
                  <a:pt x="1415051" y="528948"/>
                </a:lnTo>
                <a:cubicBezTo>
                  <a:pt x="1414116" y="528948"/>
                  <a:pt x="1413180" y="530529"/>
                  <a:pt x="1413180" y="530529"/>
                </a:cubicBezTo>
                <a:cubicBezTo>
                  <a:pt x="1412248" y="531319"/>
                  <a:pt x="1412248" y="532109"/>
                  <a:pt x="1411313" y="532109"/>
                </a:cubicBezTo>
                <a:cubicBezTo>
                  <a:pt x="1411313" y="532900"/>
                  <a:pt x="1409442" y="533693"/>
                  <a:pt x="1410378" y="534484"/>
                </a:cubicBezTo>
                <a:lnTo>
                  <a:pt x="1412248" y="535274"/>
                </a:lnTo>
                <a:cubicBezTo>
                  <a:pt x="1411313" y="536065"/>
                  <a:pt x="1410378" y="536855"/>
                  <a:pt x="1410378" y="537649"/>
                </a:cubicBezTo>
                <a:cubicBezTo>
                  <a:pt x="1409442" y="537649"/>
                  <a:pt x="1409442" y="536065"/>
                  <a:pt x="1408507" y="536065"/>
                </a:cubicBezTo>
                <a:cubicBezTo>
                  <a:pt x="1408507" y="535274"/>
                  <a:pt x="1406640" y="535274"/>
                  <a:pt x="1406640" y="534484"/>
                </a:cubicBezTo>
                <a:lnTo>
                  <a:pt x="1407575" y="532900"/>
                </a:lnTo>
                <a:cubicBezTo>
                  <a:pt x="1408507" y="532109"/>
                  <a:pt x="1409442" y="531319"/>
                  <a:pt x="1409442" y="531319"/>
                </a:cubicBezTo>
                <a:cubicBezTo>
                  <a:pt x="1409442" y="530529"/>
                  <a:pt x="1410378" y="529738"/>
                  <a:pt x="1411313" y="528948"/>
                </a:cubicBezTo>
                <a:cubicBezTo>
                  <a:pt x="1411313" y="528948"/>
                  <a:pt x="1412248" y="528154"/>
                  <a:pt x="1412248" y="527364"/>
                </a:cubicBezTo>
                <a:cubicBezTo>
                  <a:pt x="1412248" y="527364"/>
                  <a:pt x="1410378" y="526573"/>
                  <a:pt x="1410378" y="525783"/>
                </a:cubicBezTo>
                <a:cubicBezTo>
                  <a:pt x="1410378" y="525783"/>
                  <a:pt x="1412248" y="524993"/>
                  <a:pt x="1412248" y="524199"/>
                </a:cubicBezTo>
                <a:lnTo>
                  <a:pt x="1410378" y="523409"/>
                </a:lnTo>
                <a:cubicBezTo>
                  <a:pt x="1409442" y="524199"/>
                  <a:pt x="1407575" y="525783"/>
                  <a:pt x="1406640" y="526573"/>
                </a:cubicBezTo>
                <a:cubicBezTo>
                  <a:pt x="1406640" y="527364"/>
                  <a:pt x="1405704" y="527364"/>
                  <a:pt x="1405704" y="528154"/>
                </a:cubicBezTo>
                <a:cubicBezTo>
                  <a:pt x="1403834" y="529738"/>
                  <a:pt x="1402899" y="530529"/>
                  <a:pt x="1401967" y="532109"/>
                </a:cubicBezTo>
                <a:cubicBezTo>
                  <a:pt x="1401031" y="531319"/>
                  <a:pt x="1399161" y="529738"/>
                  <a:pt x="1398225" y="528948"/>
                </a:cubicBezTo>
                <a:cubicBezTo>
                  <a:pt x="1398225" y="528948"/>
                  <a:pt x="1399161" y="528154"/>
                  <a:pt x="1399161" y="527364"/>
                </a:cubicBezTo>
                <a:cubicBezTo>
                  <a:pt x="1399161" y="527364"/>
                  <a:pt x="1397293" y="526573"/>
                  <a:pt x="1397293" y="525783"/>
                </a:cubicBezTo>
                <a:lnTo>
                  <a:pt x="1399161" y="524199"/>
                </a:lnTo>
                <a:lnTo>
                  <a:pt x="1401031" y="525783"/>
                </a:lnTo>
                <a:lnTo>
                  <a:pt x="1402899" y="524199"/>
                </a:lnTo>
                <a:cubicBezTo>
                  <a:pt x="1402899" y="523409"/>
                  <a:pt x="1403834" y="522618"/>
                  <a:pt x="1403834" y="521828"/>
                </a:cubicBezTo>
                <a:cubicBezTo>
                  <a:pt x="1402899" y="521037"/>
                  <a:pt x="1401967" y="520247"/>
                  <a:pt x="1400096" y="519453"/>
                </a:cubicBezTo>
                <a:cubicBezTo>
                  <a:pt x="1399161" y="518663"/>
                  <a:pt x="1399161" y="518663"/>
                  <a:pt x="1398225" y="517873"/>
                </a:cubicBezTo>
                <a:cubicBezTo>
                  <a:pt x="1397293" y="519453"/>
                  <a:pt x="1396358" y="520247"/>
                  <a:pt x="1394488" y="521828"/>
                </a:cubicBezTo>
                <a:cubicBezTo>
                  <a:pt x="1394488" y="521828"/>
                  <a:pt x="1393552" y="522618"/>
                  <a:pt x="1393552" y="523409"/>
                </a:cubicBezTo>
                <a:cubicBezTo>
                  <a:pt x="1392617" y="523409"/>
                  <a:pt x="1391685" y="524993"/>
                  <a:pt x="1391685" y="524993"/>
                </a:cubicBezTo>
                <a:lnTo>
                  <a:pt x="1393552" y="526573"/>
                </a:lnTo>
                <a:lnTo>
                  <a:pt x="1392617" y="528154"/>
                </a:lnTo>
                <a:cubicBezTo>
                  <a:pt x="1391685" y="528154"/>
                  <a:pt x="1390750" y="526573"/>
                  <a:pt x="1389814" y="526573"/>
                </a:cubicBezTo>
                <a:cubicBezTo>
                  <a:pt x="1389814" y="527364"/>
                  <a:pt x="1388879" y="528154"/>
                  <a:pt x="1388879" y="528948"/>
                </a:cubicBezTo>
                <a:cubicBezTo>
                  <a:pt x="1387012" y="529738"/>
                  <a:pt x="1386076" y="531319"/>
                  <a:pt x="1385141" y="532109"/>
                </a:cubicBezTo>
                <a:cubicBezTo>
                  <a:pt x="1385141" y="532900"/>
                  <a:pt x="1384206" y="533693"/>
                  <a:pt x="1383274" y="533693"/>
                </a:cubicBezTo>
                <a:cubicBezTo>
                  <a:pt x="1383274" y="534484"/>
                  <a:pt x="1382339" y="535274"/>
                  <a:pt x="1382339" y="536065"/>
                </a:cubicBezTo>
                <a:cubicBezTo>
                  <a:pt x="1382339" y="535274"/>
                  <a:pt x="1380468" y="535274"/>
                  <a:pt x="1380468" y="534484"/>
                </a:cubicBezTo>
                <a:cubicBezTo>
                  <a:pt x="1379533" y="533693"/>
                  <a:pt x="1381403" y="532900"/>
                  <a:pt x="1381403" y="532900"/>
                </a:cubicBezTo>
                <a:cubicBezTo>
                  <a:pt x="1382339" y="532109"/>
                  <a:pt x="1382339" y="531319"/>
                  <a:pt x="1383274" y="530529"/>
                </a:cubicBezTo>
                <a:cubicBezTo>
                  <a:pt x="1383274" y="530529"/>
                  <a:pt x="1384206" y="529738"/>
                  <a:pt x="1385141" y="528948"/>
                </a:cubicBezTo>
                <a:cubicBezTo>
                  <a:pt x="1385141" y="528154"/>
                  <a:pt x="1386076" y="528154"/>
                  <a:pt x="1386076" y="527364"/>
                </a:cubicBezTo>
                <a:cubicBezTo>
                  <a:pt x="1387012" y="526573"/>
                  <a:pt x="1387944" y="525783"/>
                  <a:pt x="1387944" y="525783"/>
                </a:cubicBezTo>
                <a:cubicBezTo>
                  <a:pt x="1387944" y="524993"/>
                  <a:pt x="1386076" y="524199"/>
                  <a:pt x="1386076" y="524199"/>
                </a:cubicBezTo>
                <a:lnTo>
                  <a:pt x="1387944" y="522618"/>
                </a:lnTo>
                <a:cubicBezTo>
                  <a:pt x="1387012" y="522618"/>
                  <a:pt x="1386076" y="521037"/>
                  <a:pt x="1385141" y="521037"/>
                </a:cubicBezTo>
                <a:lnTo>
                  <a:pt x="1384206" y="522618"/>
                </a:lnTo>
                <a:cubicBezTo>
                  <a:pt x="1383274" y="522618"/>
                  <a:pt x="1382339" y="521828"/>
                  <a:pt x="1381403" y="521828"/>
                </a:cubicBezTo>
                <a:cubicBezTo>
                  <a:pt x="1381403" y="521037"/>
                  <a:pt x="1380468" y="520247"/>
                  <a:pt x="1379533" y="520247"/>
                </a:cubicBezTo>
                <a:cubicBezTo>
                  <a:pt x="1379533" y="521037"/>
                  <a:pt x="1378597" y="521037"/>
                  <a:pt x="1377665" y="521828"/>
                </a:cubicBezTo>
                <a:lnTo>
                  <a:pt x="1376730" y="523409"/>
                </a:lnTo>
                <a:cubicBezTo>
                  <a:pt x="1375795" y="523409"/>
                  <a:pt x="1374860" y="522618"/>
                  <a:pt x="1373924" y="522618"/>
                </a:cubicBezTo>
                <a:cubicBezTo>
                  <a:pt x="1373924" y="521828"/>
                  <a:pt x="1372057" y="521037"/>
                  <a:pt x="1372057" y="521037"/>
                </a:cubicBezTo>
                <a:cubicBezTo>
                  <a:pt x="1372057" y="520247"/>
                  <a:pt x="1373924" y="519453"/>
                  <a:pt x="1373924" y="519453"/>
                </a:cubicBezTo>
                <a:cubicBezTo>
                  <a:pt x="1373924" y="518663"/>
                  <a:pt x="1372057" y="518663"/>
                  <a:pt x="1372057" y="517873"/>
                </a:cubicBezTo>
                <a:cubicBezTo>
                  <a:pt x="1372057" y="517082"/>
                  <a:pt x="1373924" y="516292"/>
                  <a:pt x="1372989" y="516292"/>
                </a:cubicBezTo>
                <a:cubicBezTo>
                  <a:pt x="1372989" y="515498"/>
                  <a:pt x="1371122" y="515498"/>
                  <a:pt x="1371122" y="514708"/>
                </a:cubicBezTo>
                <a:cubicBezTo>
                  <a:pt x="1371122" y="515498"/>
                  <a:pt x="1370186" y="516292"/>
                  <a:pt x="1369251" y="516292"/>
                </a:cubicBezTo>
                <a:cubicBezTo>
                  <a:pt x="1369251" y="517082"/>
                  <a:pt x="1368316" y="517873"/>
                  <a:pt x="1368316" y="518663"/>
                </a:cubicBezTo>
                <a:lnTo>
                  <a:pt x="1370186" y="519453"/>
                </a:lnTo>
                <a:cubicBezTo>
                  <a:pt x="1370186" y="520247"/>
                  <a:pt x="1372057" y="520247"/>
                  <a:pt x="1372057" y="521037"/>
                </a:cubicBezTo>
                <a:lnTo>
                  <a:pt x="1371122" y="522618"/>
                </a:lnTo>
                <a:cubicBezTo>
                  <a:pt x="1370186" y="523409"/>
                  <a:pt x="1369251" y="524199"/>
                  <a:pt x="1369251" y="524199"/>
                </a:cubicBezTo>
                <a:cubicBezTo>
                  <a:pt x="1368316" y="524199"/>
                  <a:pt x="1367384" y="523409"/>
                  <a:pt x="1367384" y="523409"/>
                </a:cubicBezTo>
                <a:cubicBezTo>
                  <a:pt x="1366448" y="522618"/>
                  <a:pt x="1365513" y="521828"/>
                  <a:pt x="1364578" y="521828"/>
                </a:cubicBezTo>
                <a:cubicBezTo>
                  <a:pt x="1364578" y="521828"/>
                  <a:pt x="1363643" y="520247"/>
                  <a:pt x="1362711" y="520247"/>
                </a:cubicBezTo>
                <a:cubicBezTo>
                  <a:pt x="1362711" y="520247"/>
                  <a:pt x="1361775" y="521828"/>
                  <a:pt x="1360840" y="522618"/>
                </a:cubicBezTo>
                <a:cubicBezTo>
                  <a:pt x="1360840" y="522618"/>
                  <a:pt x="1359905" y="523409"/>
                  <a:pt x="1359905" y="524199"/>
                </a:cubicBezTo>
                <a:cubicBezTo>
                  <a:pt x="1358969" y="524199"/>
                  <a:pt x="1358034" y="522618"/>
                  <a:pt x="1357102" y="522618"/>
                </a:cubicBezTo>
                <a:lnTo>
                  <a:pt x="1356167" y="524199"/>
                </a:lnTo>
                <a:lnTo>
                  <a:pt x="1354296" y="526573"/>
                </a:lnTo>
                <a:cubicBezTo>
                  <a:pt x="1354296" y="525783"/>
                  <a:pt x="1352429" y="524993"/>
                  <a:pt x="1352429" y="524993"/>
                </a:cubicBezTo>
                <a:cubicBezTo>
                  <a:pt x="1352429" y="524199"/>
                  <a:pt x="1354296" y="523409"/>
                  <a:pt x="1354296" y="523409"/>
                </a:cubicBezTo>
                <a:cubicBezTo>
                  <a:pt x="1353364" y="522618"/>
                  <a:pt x="1351494" y="522618"/>
                  <a:pt x="1351494" y="521828"/>
                </a:cubicBezTo>
                <a:cubicBezTo>
                  <a:pt x="1351494" y="521037"/>
                  <a:pt x="1353364" y="520247"/>
                  <a:pt x="1353364" y="520247"/>
                </a:cubicBezTo>
                <a:cubicBezTo>
                  <a:pt x="1353364" y="519453"/>
                  <a:pt x="1351494" y="519453"/>
                  <a:pt x="1351494" y="518663"/>
                </a:cubicBezTo>
                <a:cubicBezTo>
                  <a:pt x="1350558" y="519453"/>
                  <a:pt x="1350558" y="519453"/>
                  <a:pt x="1349623" y="520247"/>
                </a:cubicBezTo>
                <a:cubicBezTo>
                  <a:pt x="1349623" y="520247"/>
                  <a:pt x="1348688" y="521828"/>
                  <a:pt x="1347756" y="521828"/>
                </a:cubicBezTo>
                <a:lnTo>
                  <a:pt x="1345885" y="521037"/>
                </a:lnTo>
                <a:cubicBezTo>
                  <a:pt x="1345885" y="521037"/>
                  <a:pt x="1344950" y="521828"/>
                  <a:pt x="1344015" y="522618"/>
                </a:cubicBezTo>
                <a:cubicBezTo>
                  <a:pt x="1344015" y="523409"/>
                  <a:pt x="1343083" y="523409"/>
                  <a:pt x="1343083" y="524199"/>
                </a:cubicBezTo>
                <a:cubicBezTo>
                  <a:pt x="1342147" y="524993"/>
                  <a:pt x="1342147" y="525783"/>
                  <a:pt x="1341212" y="525783"/>
                </a:cubicBezTo>
                <a:cubicBezTo>
                  <a:pt x="1341212" y="526573"/>
                  <a:pt x="1340277" y="528154"/>
                  <a:pt x="1339341" y="528154"/>
                </a:cubicBezTo>
                <a:cubicBezTo>
                  <a:pt x="1339341" y="528154"/>
                  <a:pt x="1338406" y="526573"/>
                  <a:pt x="1337474" y="526573"/>
                </a:cubicBezTo>
                <a:cubicBezTo>
                  <a:pt x="1337474" y="525783"/>
                  <a:pt x="1335604" y="525783"/>
                  <a:pt x="1335604" y="524993"/>
                </a:cubicBezTo>
                <a:cubicBezTo>
                  <a:pt x="1335604" y="524993"/>
                  <a:pt x="1336539" y="523409"/>
                  <a:pt x="1337474" y="523409"/>
                </a:cubicBezTo>
                <a:cubicBezTo>
                  <a:pt x="1337474" y="522618"/>
                  <a:pt x="1338406" y="522618"/>
                  <a:pt x="1338406" y="521828"/>
                </a:cubicBezTo>
                <a:cubicBezTo>
                  <a:pt x="1339341" y="521828"/>
                  <a:pt x="1340277" y="523409"/>
                  <a:pt x="1341212" y="522618"/>
                </a:cubicBezTo>
                <a:cubicBezTo>
                  <a:pt x="1341212" y="522618"/>
                  <a:pt x="1342147" y="521828"/>
                  <a:pt x="1342147" y="521037"/>
                </a:cubicBezTo>
                <a:cubicBezTo>
                  <a:pt x="1343083" y="521037"/>
                  <a:pt x="1344015" y="519453"/>
                  <a:pt x="1344015" y="519453"/>
                </a:cubicBezTo>
                <a:cubicBezTo>
                  <a:pt x="1344015" y="518663"/>
                  <a:pt x="1342147" y="518663"/>
                  <a:pt x="1342147" y="517873"/>
                </a:cubicBezTo>
                <a:lnTo>
                  <a:pt x="1343083" y="516292"/>
                </a:lnTo>
                <a:cubicBezTo>
                  <a:pt x="1344015" y="515498"/>
                  <a:pt x="1344950" y="515498"/>
                  <a:pt x="1344950" y="514708"/>
                </a:cubicBezTo>
                <a:cubicBezTo>
                  <a:pt x="1344638" y="514708"/>
                  <a:pt x="1344433" y="514525"/>
                  <a:pt x="1344260" y="514289"/>
                </a:cubicBezTo>
                <a:cubicBezTo>
                  <a:pt x="1343262" y="514957"/>
                  <a:pt x="1341895" y="515624"/>
                  <a:pt x="1341105" y="516292"/>
                </a:cubicBezTo>
                <a:cubicBezTo>
                  <a:pt x="1340970" y="516175"/>
                  <a:pt x="1340881" y="516062"/>
                  <a:pt x="1340777" y="515948"/>
                </a:cubicBezTo>
                <a:cubicBezTo>
                  <a:pt x="1340418" y="516547"/>
                  <a:pt x="1339883" y="517082"/>
                  <a:pt x="1339341" y="517082"/>
                </a:cubicBezTo>
                <a:cubicBezTo>
                  <a:pt x="1339341" y="517082"/>
                  <a:pt x="1338406" y="515498"/>
                  <a:pt x="1337474" y="515498"/>
                </a:cubicBezTo>
                <a:cubicBezTo>
                  <a:pt x="1337474" y="514708"/>
                  <a:pt x="1336539" y="513917"/>
                  <a:pt x="1335604" y="513917"/>
                </a:cubicBezTo>
                <a:lnTo>
                  <a:pt x="1335550" y="513873"/>
                </a:lnTo>
                <a:lnTo>
                  <a:pt x="1335497" y="513917"/>
                </a:lnTo>
                <a:cubicBezTo>
                  <a:pt x="1334564" y="513917"/>
                  <a:pt x="1333629" y="514708"/>
                  <a:pt x="1333629" y="515498"/>
                </a:cubicBezTo>
                <a:cubicBezTo>
                  <a:pt x="1332694" y="515498"/>
                  <a:pt x="1331759" y="517082"/>
                  <a:pt x="1331759" y="517082"/>
                </a:cubicBezTo>
                <a:cubicBezTo>
                  <a:pt x="1331217" y="517082"/>
                  <a:pt x="1330682" y="516547"/>
                  <a:pt x="1330323" y="515948"/>
                </a:cubicBezTo>
                <a:cubicBezTo>
                  <a:pt x="1330219" y="516062"/>
                  <a:pt x="1330134" y="516175"/>
                  <a:pt x="1329995" y="516292"/>
                </a:cubicBezTo>
                <a:cubicBezTo>
                  <a:pt x="1329208" y="515624"/>
                  <a:pt x="1327838" y="514957"/>
                  <a:pt x="1326843" y="514289"/>
                </a:cubicBezTo>
                <a:cubicBezTo>
                  <a:pt x="1326670" y="514525"/>
                  <a:pt x="1326465" y="514708"/>
                  <a:pt x="1326150" y="514708"/>
                </a:cubicBezTo>
                <a:cubicBezTo>
                  <a:pt x="1326150" y="515498"/>
                  <a:pt x="1327085" y="515498"/>
                  <a:pt x="1328021" y="516292"/>
                </a:cubicBezTo>
                <a:lnTo>
                  <a:pt x="1328956" y="517873"/>
                </a:lnTo>
                <a:cubicBezTo>
                  <a:pt x="1328956" y="518663"/>
                  <a:pt x="1327085" y="518663"/>
                  <a:pt x="1327085" y="519453"/>
                </a:cubicBezTo>
                <a:cubicBezTo>
                  <a:pt x="1327085" y="519453"/>
                  <a:pt x="1328021" y="521037"/>
                  <a:pt x="1328956" y="521037"/>
                </a:cubicBezTo>
                <a:cubicBezTo>
                  <a:pt x="1328956" y="521828"/>
                  <a:pt x="1329891" y="522618"/>
                  <a:pt x="1329891" y="522618"/>
                </a:cubicBezTo>
                <a:cubicBezTo>
                  <a:pt x="1330823" y="523409"/>
                  <a:pt x="1331759" y="521828"/>
                  <a:pt x="1332694" y="521828"/>
                </a:cubicBezTo>
                <a:cubicBezTo>
                  <a:pt x="1332694" y="522618"/>
                  <a:pt x="1333629" y="522618"/>
                  <a:pt x="1333629" y="523409"/>
                </a:cubicBezTo>
                <a:cubicBezTo>
                  <a:pt x="1334564" y="523409"/>
                  <a:pt x="1335497" y="524993"/>
                  <a:pt x="1335497" y="524993"/>
                </a:cubicBezTo>
                <a:cubicBezTo>
                  <a:pt x="1335497" y="525783"/>
                  <a:pt x="1333629" y="525783"/>
                  <a:pt x="1333629" y="526573"/>
                </a:cubicBezTo>
                <a:cubicBezTo>
                  <a:pt x="1332694" y="526573"/>
                  <a:pt x="1331759" y="528154"/>
                  <a:pt x="1331759" y="528154"/>
                </a:cubicBezTo>
                <a:cubicBezTo>
                  <a:pt x="1330823" y="528154"/>
                  <a:pt x="1329891" y="526573"/>
                  <a:pt x="1329891" y="525783"/>
                </a:cubicBezTo>
                <a:cubicBezTo>
                  <a:pt x="1328956" y="525783"/>
                  <a:pt x="1328956" y="524993"/>
                  <a:pt x="1328021" y="524199"/>
                </a:cubicBezTo>
                <a:cubicBezTo>
                  <a:pt x="1328021" y="523409"/>
                  <a:pt x="1327085" y="523409"/>
                  <a:pt x="1327085" y="522618"/>
                </a:cubicBezTo>
                <a:cubicBezTo>
                  <a:pt x="1326150" y="521828"/>
                  <a:pt x="1325218" y="521037"/>
                  <a:pt x="1325218" y="521037"/>
                </a:cubicBezTo>
                <a:lnTo>
                  <a:pt x="1323348" y="521828"/>
                </a:lnTo>
                <a:cubicBezTo>
                  <a:pt x="1322412" y="521828"/>
                  <a:pt x="1321477" y="520247"/>
                  <a:pt x="1321477" y="520247"/>
                </a:cubicBezTo>
                <a:cubicBezTo>
                  <a:pt x="1320545" y="519453"/>
                  <a:pt x="1320545" y="519453"/>
                  <a:pt x="1319610" y="518663"/>
                </a:cubicBezTo>
                <a:cubicBezTo>
                  <a:pt x="1319610" y="519453"/>
                  <a:pt x="1317739" y="519453"/>
                  <a:pt x="1317739" y="520247"/>
                </a:cubicBezTo>
                <a:cubicBezTo>
                  <a:pt x="1317739" y="520247"/>
                  <a:pt x="1319610" y="521037"/>
                  <a:pt x="1319610" y="521828"/>
                </a:cubicBezTo>
                <a:cubicBezTo>
                  <a:pt x="1319610" y="522618"/>
                  <a:pt x="1317739" y="522618"/>
                  <a:pt x="1316804" y="523409"/>
                </a:cubicBezTo>
                <a:cubicBezTo>
                  <a:pt x="1316804" y="523409"/>
                  <a:pt x="1318674" y="524199"/>
                  <a:pt x="1318674" y="524993"/>
                </a:cubicBezTo>
                <a:cubicBezTo>
                  <a:pt x="1318674" y="524993"/>
                  <a:pt x="1316804" y="525783"/>
                  <a:pt x="1316804" y="526573"/>
                </a:cubicBezTo>
                <a:lnTo>
                  <a:pt x="1314936" y="524199"/>
                </a:lnTo>
                <a:lnTo>
                  <a:pt x="1314001" y="522618"/>
                </a:lnTo>
                <a:cubicBezTo>
                  <a:pt x="1313066" y="522618"/>
                  <a:pt x="1312131" y="524199"/>
                  <a:pt x="1311195" y="524199"/>
                </a:cubicBezTo>
                <a:cubicBezTo>
                  <a:pt x="1311195" y="523409"/>
                  <a:pt x="1310263" y="522618"/>
                  <a:pt x="1310263" y="522618"/>
                </a:cubicBezTo>
                <a:cubicBezTo>
                  <a:pt x="1309328" y="521828"/>
                  <a:pt x="1308393" y="520247"/>
                  <a:pt x="1308393" y="520247"/>
                </a:cubicBezTo>
                <a:cubicBezTo>
                  <a:pt x="1307457" y="520247"/>
                  <a:pt x="1306522" y="521828"/>
                  <a:pt x="1306522" y="521828"/>
                </a:cubicBezTo>
                <a:cubicBezTo>
                  <a:pt x="1305587" y="521828"/>
                  <a:pt x="1304655" y="522618"/>
                  <a:pt x="1303720" y="523409"/>
                </a:cubicBezTo>
                <a:cubicBezTo>
                  <a:pt x="1303720" y="523409"/>
                  <a:pt x="1302784" y="524199"/>
                  <a:pt x="1301849" y="524199"/>
                </a:cubicBezTo>
                <a:cubicBezTo>
                  <a:pt x="1301849" y="524199"/>
                  <a:pt x="1300914" y="523409"/>
                  <a:pt x="1299982" y="522618"/>
                </a:cubicBezTo>
                <a:lnTo>
                  <a:pt x="1299046" y="521037"/>
                </a:lnTo>
                <a:cubicBezTo>
                  <a:pt x="1299046" y="520247"/>
                  <a:pt x="1300914" y="520247"/>
                  <a:pt x="1300914" y="519453"/>
                </a:cubicBezTo>
                <a:lnTo>
                  <a:pt x="1302784" y="518663"/>
                </a:lnTo>
                <a:cubicBezTo>
                  <a:pt x="1302784" y="517873"/>
                  <a:pt x="1301849" y="517082"/>
                  <a:pt x="1301849" y="516292"/>
                </a:cubicBezTo>
                <a:cubicBezTo>
                  <a:pt x="1300914" y="516292"/>
                  <a:pt x="1299982" y="515498"/>
                  <a:pt x="1299982" y="514708"/>
                </a:cubicBezTo>
                <a:cubicBezTo>
                  <a:pt x="1299982" y="515498"/>
                  <a:pt x="1298111" y="515498"/>
                  <a:pt x="1298111" y="516292"/>
                </a:cubicBezTo>
                <a:cubicBezTo>
                  <a:pt x="1297176" y="516292"/>
                  <a:pt x="1299046" y="517082"/>
                  <a:pt x="1299046" y="517873"/>
                </a:cubicBezTo>
                <a:cubicBezTo>
                  <a:pt x="1299046" y="518663"/>
                  <a:pt x="1297176" y="518663"/>
                  <a:pt x="1297176" y="519453"/>
                </a:cubicBezTo>
                <a:cubicBezTo>
                  <a:pt x="1297176" y="519453"/>
                  <a:pt x="1299046" y="520247"/>
                  <a:pt x="1299046" y="521037"/>
                </a:cubicBezTo>
                <a:cubicBezTo>
                  <a:pt x="1299046" y="521037"/>
                  <a:pt x="1297176" y="521828"/>
                  <a:pt x="1297176" y="522618"/>
                </a:cubicBezTo>
                <a:cubicBezTo>
                  <a:pt x="1296241" y="522618"/>
                  <a:pt x="1295308" y="523409"/>
                  <a:pt x="1294373" y="523409"/>
                </a:cubicBezTo>
                <a:lnTo>
                  <a:pt x="1293438" y="521828"/>
                </a:lnTo>
                <a:cubicBezTo>
                  <a:pt x="1292503" y="521037"/>
                  <a:pt x="1291567" y="521037"/>
                  <a:pt x="1291567" y="520247"/>
                </a:cubicBezTo>
                <a:cubicBezTo>
                  <a:pt x="1290635" y="520247"/>
                  <a:pt x="1289700" y="521037"/>
                  <a:pt x="1289700" y="521828"/>
                </a:cubicBezTo>
                <a:cubicBezTo>
                  <a:pt x="1288765" y="521828"/>
                  <a:pt x="1287829" y="522618"/>
                  <a:pt x="1286894" y="522618"/>
                </a:cubicBezTo>
                <a:lnTo>
                  <a:pt x="1285959" y="521037"/>
                </a:lnTo>
                <a:cubicBezTo>
                  <a:pt x="1285027" y="521037"/>
                  <a:pt x="1284092" y="522618"/>
                  <a:pt x="1283156" y="522618"/>
                </a:cubicBezTo>
                <a:lnTo>
                  <a:pt x="1285027" y="524199"/>
                </a:lnTo>
                <a:cubicBezTo>
                  <a:pt x="1285027" y="524199"/>
                  <a:pt x="1283156" y="524993"/>
                  <a:pt x="1283156" y="525783"/>
                </a:cubicBezTo>
                <a:cubicBezTo>
                  <a:pt x="1283156" y="525783"/>
                  <a:pt x="1284092" y="526573"/>
                  <a:pt x="1285027" y="527364"/>
                </a:cubicBezTo>
                <a:cubicBezTo>
                  <a:pt x="1285027" y="528154"/>
                  <a:pt x="1285959" y="528154"/>
                  <a:pt x="1285959" y="528948"/>
                </a:cubicBezTo>
                <a:cubicBezTo>
                  <a:pt x="1286894" y="529738"/>
                  <a:pt x="1287829" y="530529"/>
                  <a:pt x="1287829" y="530529"/>
                </a:cubicBezTo>
                <a:cubicBezTo>
                  <a:pt x="1288765" y="531319"/>
                  <a:pt x="1288765" y="532109"/>
                  <a:pt x="1289700" y="532900"/>
                </a:cubicBezTo>
                <a:cubicBezTo>
                  <a:pt x="1289700" y="532900"/>
                  <a:pt x="1291567" y="533693"/>
                  <a:pt x="1290635" y="534484"/>
                </a:cubicBezTo>
                <a:cubicBezTo>
                  <a:pt x="1290635" y="535274"/>
                  <a:pt x="1288765" y="535274"/>
                  <a:pt x="1288765" y="536065"/>
                </a:cubicBezTo>
                <a:cubicBezTo>
                  <a:pt x="1288765" y="535274"/>
                  <a:pt x="1287829" y="534484"/>
                  <a:pt x="1287829" y="533693"/>
                </a:cubicBezTo>
                <a:cubicBezTo>
                  <a:pt x="1286894" y="533693"/>
                  <a:pt x="1285959" y="532900"/>
                  <a:pt x="1285959" y="532109"/>
                </a:cubicBezTo>
                <a:cubicBezTo>
                  <a:pt x="1285027" y="531319"/>
                  <a:pt x="1284092" y="529738"/>
                  <a:pt x="1282221" y="528948"/>
                </a:cubicBezTo>
                <a:cubicBezTo>
                  <a:pt x="1282221" y="528154"/>
                  <a:pt x="1281286" y="527364"/>
                  <a:pt x="1281286" y="526573"/>
                </a:cubicBezTo>
                <a:cubicBezTo>
                  <a:pt x="1280354" y="526573"/>
                  <a:pt x="1279418" y="528154"/>
                  <a:pt x="1278483" y="528154"/>
                </a:cubicBezTo>
                <a:lnTo>
                  <a:pt x="1277548" y="526573"/>
                </a:lnTo>
                <a:lnTo>
                  <a:pt x="1279418" y="524993"/>
                </a:lnTo>
                <a:cubicBezTo>
                  <a:pt x="1279418" y="524993"/>
                  <a:pt x="1278483" y="523409"/>
                  <a:pt x="1277548" y="523409"/>
                </a:cubicBezTo>
                <a:cubicBezTo>
                  <a:pt x="1277548" y="522618"/>
                  <a:pt x="1276613" y="521828"/>
                  <a:pt x="1276613" y="521828"/>
                </a:cubicBezTo>
                <a:cubicBezTo>
                  <a:pt x="1274745" y="520247"/>
                  <a:pt x="1273810" y="519453"/>
                  <a:pt x="1272875" y="517873"/>
                </a:cubicBezTo>
                <a:cubicBezTo>
                  <a:pt x="1271939" y="518663"/>
                  <a:pt x="1271939" y="518663"/>
                  <a:pt x="1271004" y="519453"/>
                </a:cubicBezTo>
                <a:cubicBezTo>
                  <a:pt x="1269137" y="520247"/>
                  <a:pt x="1268202" y="521037"/>
                  <a:pt x="1267266" y="521828"/>
                </a:cubicBezTo>
                <a:cubicBezTo>
                  <a:pt x="1267266" y="522618"/>
                  <a:pt x="1268202" y="523409"/>
                  <a:pt x="1268202" y="524199"/>
                </a:cubicBezTo>
                <a:lnTo>
                  <a:pt x="1270072" y="525783"/>
                </a:lnTo>
                <a:lnTo>
                  <a:pt x="1271939" y="524199"/>
                </a:lnTo>
                <a:lnTo>
                  <a:pt x="1273810" y="525783"/>
                </a:lnTo>
                <a:cubicBezTo>
                  <a:pt x="1273810" y="526573"/>
                  <a:pt x="1271939" y="527364"/>
                  <a:pt x="1271939" y="527364"/>
                </a:cubicBezTo>
                <a:cubicBezTo>
                  <a:pt x="1271939" y="528154"/>
                  <a:pt x="1272875" y="528948"/>
                  <a:pt x="1272875" y="528948"/>
                </a:cubicBezTo>
                <a:cubicBezTo>
                  <a:pt x="1271939" y="529738"/>
                  <a:pt x="1270072" y="531319"/>
                  <a:pt x="1269137" y="532109"/>
                </a:cubicBezTo>
                <a:cubicBezTo>
                  <a:pt x="1268202" y="530529"/>
                  <a:pt x="1267266" y="529738"/>
                  <a:pt x="1265399" y="528154"/>
                </a:cubicBezTo>
                <a:cubicBezTo>
                  <a:pt x="1265399" y="527364"/>
                  <a:pt x="1264464" y="527364"/>
                  <a:pt x="1264464" y="526573"/>
                </a:cubicBezTo>
                <a:cubicBezTo>
                  <a:pt x="1263528" y="525783"/>
                  <a:pt x="1261658" y="524199"/>
                  <a:pt x="1260726" y="523409"/>
                </a:cubicBezTo>
                <a:lnTo>
                  <a:pt x="1258855" y="524199"/>
                </a:lnTo>
                <a:cubicBezTo>
                  <a:pt x="1258855" y="524993"/>
                  <a:pt x="1260726" y="525783"/>
                  <a:pt x="1260726" y="525783"/>
                </a:cubicBezTo>
                <a:cubicBezTo>
                  <a:pt x="1260726" y="526573"/>
                  <a:pt x="1258855" y="527364"/>
                  <a:pt x="1258855" y="527364"/>
                </a:cubicBezTo>
                <a:cubicBezTo>
                  <a:pt x="1258855" y="528154"/>
                  <a:pt x="1259790" y="528948"/>
                  <a:pt x="1259790" y="528948"/>
                </a:cubicBezTo>
                <a:cubicBezTo>
                  <a:pt x="1260726" y="529738"/>
                  <a:pt x="1261658" y="530529"/>
                  <a:pt x="1261658" y="531319"/>
                </a:cubicBezTo>
                <a:cubicBezTo>
                  <a:pt x="1261658" y="531319"/>
                  <a:pt x="1262593" y="532109"/>
                  <a:pt x="1263528" y="532900"/>
                </a:cubicBezTo>
                <a:lnTo>
                  <a:pt x="1264464" y="534484"/>
                </a:lnTo>
                <a:cubicBezTo>
                  <a:pt x="1264464" y="535274"/>
                  <a:pt x="1262593" y="535274"/>
                  <a:pt x="1262593" y="536065"/>
                </a:cubicBezTo>
                <a:cubicBezTo>
                  <a:pt x="1261658" y="536065"/>
                  <a:pt x="1261658" y="537649"/>
                  <a:pt x="1260726" y="537649"/>
                </a:cubicBezTo>
                <a:cubicBezTo>
                  <a:pt x="1260726" y="536855"/>
                  <a:pt x="1259790" y="536065"/>
                  <a:pt x="1258855" y="535274"/>
                </a:cubicBezTo>
                <a:lnTo>
                  <a:pt x="1260726" y="534484"/>
                </a:lnTo>
                <a:cubicBezTo>
                  <a:pt x="1261658" y="533693"/>
                  <a:pt x="1259790" y="532900"/>
                  <a:pt x="1259790" y="532109"/>
                </a:cubicBezTo>
                <a:cubicBezTo>
                  <a:pt x="1258855" y="532109"/>
                  <a:pt x="1258855" y="531319"/>
                  <a:pt x="1257920" y="530529"/>
                </a:cubicBezTo>
                <a:cubicBezTo>
                  <a:pt x="1257920" y="530529"/>
                  <a:pt x="1256985" y="528948"/>
                  <a:pt x="1256053" y="528948"/>
                </a:cubicBezTo>
                <a:lnTo>
                  <a:pt x="1254182" y="530529"/>
                </a:lnTo>
                <a:cubicBezTo>
                  <a:pt x="1254182" y="530529"/>
                  <a:pt x="1253247" y="528154"/>
                  <a:pt x="1252311" y="528154"/>
                </a:cubicBezTo>
                <a:cubicBezTo>
                  <a:pt x="1252311" y="528154"/>
                  <a:pt x="1251376" y="529738"/>
                  <a:pt x="1250444" y="529738"/>
                </a:cubicBezTo>
                <a:cubicBezTo>
                  <a:pt x="1250444" y="529738"/>
                  <a:pt x="1249509" y="528154"/>
                  <a:pt x="1248574" y="528154"/>
                </a:cubicBezTo>
                <a:cubicBezTo>
                  <a:pt x="1248574" y="528154"/>
                  <a:pt x="1247638" y="529738"/>
                  <a:pt x="1246703" y="529738"/>
                </a:cubicBezTo>
                <a:cubicBezTo>
                  <a:pt x="1246703" y="528948"/>
                  <a:pt x="1245768" y="527364"/>
                  <a:pt x="1245768" y="527364"/>
                </a:cubicBezTo>
                <a:cubicBezTo>
                  <a:pt x="1244836" y="527364"/>
                  <a:pt x="1243900" y="528948"/>
                  <a:pt x="1242965" y="528948"/>
                </a:cubicBezTo>
                <a:lnTo>
                  <a:pt x="1242030" y="527364"/>
                </a:lnTo>
                <a:cubicBezTo>
                  <a:pt x="1241095" y="527364"/>
                  <a:pt x="1240162" y="528948"/>
                  <a:pt x="1239227" y="528154"/>
                </a:cubicBezTo>
                <a:cubicBezTo>
                  <a:pt x="1239227" y="528154"/>
                  <a:pt x="1238292" y="527364"/>
                  <a:pt x="1238292" y="526573"/>
                </a:cubicBezTo>
                <a:cubicBezTo>
                  <a:pt x="1237357" y="526573"/>
                  <a:pt x="1236425" y="524993"/>
                  <a:pt x="1236425" y="524993"/>
                </a:cubicBezTo>
                <a:cubicBezTo>
                  <a:pt x="1235489" y="524993"/>
                  <a:pt x="1234554" y="526573"/>
                  <a:pt x="1234554" y="526573"/>
                </a:cubicBezTo>
                <a:cubicBezTo>
                  <a:pt x="1234554" y="526573"/>
                  <a:pt x="1235489" y="527364"/>
                  <a:pt x="1235489" y="528154"/>
                </a:cubicBezTo>
                <a:cubicBezTo>
                  <a:pt x="1236425" y="528154"/>
                  <a:pt x="1237357" y="529738"/>
                  <a:pt x="1237357" y="529738"/>
                </a:cubicBezTo>
                <a:lnTo>
                  <a:pt x="1239227" y="528154"/>
                </a:lnTo>
                <a:cubicBezTo>
                  <a:pt x="1240162" y="528948"/>
                  <a:pt x="1241095" y="529738"/>
                  <a:pt x="1241095" y="530529"/>
                </a:cubicBezTo>
                <a:lnTo>
                  <a:pt x="1242965" y="532109"/>
                </a:lnTo>
                <a:cubicBezTo>
                  <a:pt x="1242965" y="532109"/>
                  <a:pt x="1241095" y="532900"/>
                  <a:pt x="1241095" y="533693"/>
                </a:cubicBezTo>
                <a:cubicBezTo>
                  <a:pt x="1241095" y="533693"/>
                  <a:pt x="1239227" y="532109"/>
                  <a:pt x="1239227" y="531319"/>
                </a:cubicBezTo>
                <a:cubicBezTo>
                  <a:pt x="1238292" y="532109"/>
                  <a:pt x="1237357" y="532900"/>
                  <a:pt x="1237357" y="532900"/>
                </a:cubicBezTo>
                <a:cubicBezTo>
                  <a:pt x="1236425" y="532900"/>
                  <a:pt x="1235489" y="531319"/>
                  <a:pt x="1235489" y="531319"/>
                </a:cubicBezTo>
                <a:cubicBezTo>
                  <a:pt x="1234554" y="531319"/>
                  <a:pt x="1233619" y="532900"/>
                  <a:pt x="1233619" y="532900"/>
                </a:cubicBezTo>
                <a:cubicBezTo>
                  <a:pt x="1232683" y="532109"/>
                  <a:pt x="1231748" y="531319"/>
                  <a:pt x="1231748" y="530529"/>
                </a:cubicBezTo>
                <a:cubicBezTo>
                  <a:pt x="1231748" y="530529"/>
                  <a:pt x="1229881" y="529738"/>
                  <a:pt x="1229881" y="528948"/>
                </a:cubicBezTo>
                <a:cubicBezTo>
                  <a:pt x="1229881" y="528948"/>
                  <a:pt x="1231748" y="528154"/>
                  <a:pt x="1231748" y="527364"/>
                </a:cubicBezTo>
                <a:cubicBezTo>
                  <a:pt x="1232683" y="527364"/>
                  <a:pt x="1230816" y="525783"/>
                  <a:pt x="1230816" y="525783"/>
                </a:cubicBezTo>
                <a:cubicBezTo>
                  <a:pt x="1229881" y="525783"/>
                  <a:pt x="1228946" y="527364"/>
                  <a:pt x="1228946" y="527364"/>
                </a:cubicBezTo>
                <a:cubicBezTo>
                  <a:pt x="1228010" y="527364"/>
                  <a:pt x="1227075" y="525783"/>
                  <a:pt x="1227075" y="525783"/>
                </a:cubicBezTo>
                <a:cubicBezTo>
                  <a:pt x="1226143" y="525783"/>
                  <a:pt x="1225208" y="526573"/>
                  <a:pt x="1225208" y="526573"/>
                </a:cubicBezTo>
                <a:cubicBezTo>
                  <a:pt x="1224272" y="527364"/>
                  <a:pt x="1223337" y="528154"/>
                  <a:pt x="1222402" y="528154"/>
                </a:cubicBezTo>
                <a:lnTo>
                  <a:pt x="1221467" y="526573"/>
                </a:lnTo>
                <a:cubicBezTo>
                  <a:pt x="1220534" y="525783"/>
                  <a:pt x="1220534" y="524993"/>
                  <a:pt x="1219599" y="524993"/>
                </a:cubicBezTo>
                <a:lnTo>
                  <a:pt x="1217729" y="525783"/>
                </a:lnTo>
                <a:cubicBezTo>
                  <a:pt x="1217729" y="526573"/>
                  <a:pt x="1218664" y="527364"/>
                  <a:pt x="1218664" y="528154"/>
                </a:cubicBezTo>
                <a:cubicBezTo>
                  <a:pt x="1219599" y="528154"/>
                  <a:pt x="1220534" y="528948"/>
                  <a:pt x="1220534" y="529738"/>
                </a:cubicBezTo>
                <a:lnTo>
                  <a:pt x="1218664" y="530529"/>
                </a:lnTo>
                <a:cubicBezTo>
                  <a:pt x="1218664" y="531319"/>
                  <a:pt x="1219599" y="532109"/>
                  <a:pt x="1220534" y="532900"/>
                </a:cubicBezTo>
                <a:lnTo>
                  <a:pt x="1221467" y="534484"/>
                </a:lnTo>
                <a:cubicBezTo>
                  <a:pt x="1221467" y="535274"/>
                  <a:pt x="1219599" y="535274"/>
                  <a:pt x="1219599" y="536065"/>
                </a:cubicBezTo>
                <a:cubicBezTo>
                  <a:pt x="1219599" y="535274"/>
                  <a:pt x="1217729" y="534484"/>
                  <a:pt x="1217729" y="533693"/>
                </a:cubicBezTo>
                <a:cubicBezTo>
                  <a:pt x="1217729" y="534484"/>
                  <a:pt x="1216793" y="535274"/>
                  <a:pt x="1215861" y="535274"/>
                </a:cubicBezTo>
                <a:lnTo>
                  <a:pt x="1213991" y="533693"/>
                </a:lnTo>
                <a:lnTo>
                  <a:pt x="1216793" y="532109"/>
                </a:lnTo>
                <a:cubicBezTo>
                  <a:pt x="1215861" y="531319"/>
                  <a:pt x="1215861" y="531319"/>
                  <a:pt x="1214926" y="530529"/>
                </a:cubicBezTo>
                <a:cubicBezTo>
                  <a:pt x="1213991" y="529738"/>
                  <a:pt x="1213991" y="528948"/>
                  <a:pt x="1213055" y="528948"/>
                </a:cubicBezTo>
                <a:cubicBezTo>
                  <a:pt x="1212120" y="527364"/>
                  <a:pt x="1211188" y="526573"/>
                  <a:pt x="1210253" y="524993"/>
                </a:cubicBezTo>
                <a:cubicBezTo>
                  <a:pt x="1210253" y="525783"/>
                  <a:pt x="1208382" y="525783"/>
                  <a:pt x="1208382" y="526573"/>
                </a:cubicBezTo>
                <a:cubicBezTo>
                  <a:pt x="1208382" y="527364"/>
                  <a:pt x="1209318" y="528154"/>
                  <a:pt x="1209318" y="528154"/>
                </a:cubicBezTo>
                <a:cubicBezTo>
                  <a:pt x="1209318" y="528948"/>
                  <a:pt x="1207447" y="528948"/>
                  <a:pt x="1207447" y="529738"/>
                </a:cubicBezTo>
                <a:cubicBezTo>
                  <a:pt x="1207447" y="530529"/>
                  <a:pt x="1209318" y="530529"/>
                  <a:pt x="1209318" y="531319"/>
                </a:cubicBezTo>
                <a:lnTo>
                  <a:pt x="1207447" y="532900"/>
                </a:lnTo>
                <a:cubicBezTo>
                  <a:pt x="1206515" y="532900"/>
                  <a:pt x="1205580" y="533693"/>
                  <a:pt x="1204644" y="534484"/>
                </a:cubicBezTo>
                <a:cubicBezTo>
                  <a:pt x="1204644" y="533693"/>
                  <a:pt x="1203709" y="532900"/>
                  <a:pt x="1203709" y="532109"/>
                </a:cubicBezTo>
                <a:lnTo>
                  <a:pt x="1205580" y="531319"/>
                </a:lnTo>
                <a:cubicBezTo>
                  <a:pt x="1205580" y="530529"/>
                  <a:pt x="1203709" y="529738"/>
                  <a:pt x="1203709" y="528948"/>
                </a:cubicBezTo>
                <a:cubicBezTo>
                  <a:pt x="1203709" y="528948"/>
                  <a:pt x="1202774" y="527364"/>
                  <a:pt x="1201839" y="527364"/>
                </a:cubicBezTo>
                <a:lnTo>
                  <a:pt x="1199971" y="528948"/>
                </a:lnTo>
                <a:lnTo>
                  <a:pt x="1201839" y="530529"/>
                </a:lnTo>
                <a:cubicBezTo>
                  <a:pt x="1201839" y="531319"/>
                  <a:pt x="1199971" y="531319"/>
                  <a:pt x="1199971" y="532109"/>
                </a:cubicBezTo>
                <a:cubicBezTo>
                  <a:pt x="1199036" y="532109"/>
                  <a:pt x="1198101" y="532900"/>
                  <a:pt x="1197165" y="532900"/>
                </a:cubicBezTo>
                <a:lnTo>
                  <a:pt x="1196233" y="531319"/>
                </a:lnTo>
                <a:lnTo>
                  <a:pt x="1194363" y="529738"/>
                </a:lnTo>
                <a:lnTo>
                  <a:pt x="1192492" y="531319"/>
                </a:lnTo>
                <a:lnTo>
                  <a:pt x="1194363" y="532900"/>
                </a:lnTo>
                <a:cubicBezTo>
                  <a:pt x="1193427" y="533693"/>
                  <a:pt x="1192492" y="533693"/>
                  <a:pt x="1191557" y="534484"/>
                </a:cubicBezTo>
                <a:cubicBezTo>
                  <a:pt x="1191557" y="534484"/>
                  <a:pt x="1193427" y="535274"/>
                  <a:pt x="1193427" y="536065"/>
                </a:cubicBezTo>
                <a:cubicBezTo>
                  <a:pt x="1193427" y="536065"/>
                  <a:pt x="1191557" y="536855"/>
                  <a:pt x="1191557" y="537649"/>
                </a:cubicBezTo>
                <a:cubicBezTo>
                  <a:pt x="1190625" y="536855"/>
                  <a:pt x="1190625" y="536065"/>
                  <a:pt x="1189690" y="535274"/>
                </a:cubicBezTo>
                <a:lnTo>
                  <a:pt x="1187819" y="533693"/>
                </a:lnTo>
                <a:cubicBezTo>
                  <a:pt x="1187819" y="533693"/>
                  <a:pt x="1190625" y="532900"/>
                  <a:pt x="1190625" y="532109"/>
                </a:cubicBezTo>
                <a:cubicBezTo>
                  <a:pt x="1190625" y="532109"/>
                  <a:pt x="1188754" y="531319"/>
                  <a:pt x="1188754" y="530529"/>
                </a:cubicBezTo>
                <a:cubicBezTo>
                  <a:pt x="1188754" y="530529"/>
                  <a:pt x="1190625" y="529738"/>
                  <a:pt x="1190625" y="528948"/>
                </a:cubicBezTo>
                <a:cubicBezTo>
                  <a:pt x="1190625" y="528948"/>
                  <a:pt x="1189690" y="528154"/>
                  <a:pt x="1188754" y="527364"/>
                </a:cubicBezTo>
                <a:lnTo>
                  <a:pt x="1186884" y="528948"/>
                </a:lnTo>
                <a:lnTo>
                  <a:pt x="1185952" y="527364"/>
                </a:lnTo>
                <a:cubicBezTo>
                  <a:pt x="1185016" y="527364"/>
                  <a:pt x="1184081" y="528154"/>
                  <a:pt x="1183146" y="528154"/>
                </a:cubicBezTo>
                <a:cubicBezTo>
                  <a:pt x="1183146" y="528948"/>
                  <a:pt x="1181278" y="529738"/>
                  <a:pt x="1181278" y="529738"/>
                </a:cubicBezTo>
                <a:lnTo>
                  <a:pt x="1183146" y="531319"/>
                </a:lnTo>
                <a:cubicBezTo>
                  <a:pt x="1183146" y="532109"/>
                  <a:pt x="1184081" y="532900"/>
                  <a:pt x="1184081" y="533693"/>
                </a:cubicBezTo>
                <a:cubicBezTo>
                  <a:pt x="1183146" y="534484"/>
                  <a:pt x="1181278" y="535274"/>
                  <a:pt x="1180343" y="536065"/>
                </a:cubicBezTo>
                <a:cubicBezTo>
                  <a:pt x="1179408" y="535274"/>
                  <a:pt x="1179408" y="535274"/>
                  <a:pt x="1178473" y="534484"/>
                </a:cubicBezTo>
                <a:cubicBezTo>
                  <a:pt x="1177537" y="532900"/>
                  <a:pt x="1176605" y="532109"/>
                  <a:pt x="1175670" y="530529"/>
                </a:cubicBezTo>
                <a:cubicBezTo>
                  <a:pt x="1174735" y="530529"/>
                  <a:pt x="1174735" y="529738"/>
                  <a:pt x="1173799" y="528948"/>
                </a:cubicBezTo>
                <a:cubicBezTo>
                  <a:pt x="1172864" y="528154"/>
                  <a:pt x="1171929" y="526573"/>
                  <a:pt x="1170997" y="525783"/>
                </a:cubicBezTo>
                <a:cubicBezTo>
                  <a:pt x="1170062" y="525783"/>
                  <a:pt x="1169126" y="526573"/>
                  <a:pt x="1169126" y="526573"/>
                </a:cubicBezTo>
                <a:cubicBezTo>
                  <a:pt x="1168191" y="527364"/>
                  <a:pt x="1166324" y="528154"/>
                  <a:pt x="1166324" y="528154"/>
                </a:cubicBezTo>
                <a:cubicBezTo>
                  <a:pt x="1166324" y="528948"/>
                  <a:pt x="1168191" y="529738"/>
                  <a:pt x="1168191" y="529738"/>
                </a:cubicBezTo>
                <a:cubicBezTo>
                  <a:pt x="1168191" y="530529"/>
                  <a:pt x="1166324" y="530529"/>
                  <a:pt x="1166324" y="531319"/>
                </a:cubicBezTo>
                <a:cubicBezTo>
                  <a:pt x="1166324" y="531319"/>
                  <a:pt x="1168191" y="532900"/>
                  <a:pt x="1167256" y="532900"/>
                </a:cubicBezTo>
                <a:lnTo>
                  <a:pt x="1165388" y="534484"/>
                </a:lnTo>
                <a:lnTo>
                  <a:pt x="1164453" y="532900"/>
                </a:lnTo>
                <a:cubicBezTo>
                  <a:pt x="1163518" y="532109"/>
                  <a:pt x="1162583" y="530529"/>
                  <a:pt x="1162583" y="530529"/>
                </a:cubicBezTo>
                <a:lnTo>
                  <a:pt x="1160715" y="532109"/>
                </a:lnTo>
                <a:cubicBezTo>
                  <a:pt x="1160715" y="531319"/>
                  <a:pt x="1158845" y="531319"/>
                  <a:pt x="1158845" y="530529"/>
                </a:cubicBezTo>
                <a:cubicBezTo>
                  <a:pt x="1158845" y="529738"/>
                  <a:pt x="1160715" y="529738"/>
                  <a:pt x="1160715" y="528948"/>
                </a:cubicBezTo>
                <a:cubicBezTo>
                  <a:pt x="1160715" y="528948"/>
                  <a:pt x="1159780" y="527364"/>
                  <a:pt x="1158845" y="527364"/>
                </a:cubicBezTo>
                <a:cubicBezTo>
                  <a:pt x="1158845" y="526573"/>
                  <a:pt x="1157909" y="525783"/>
                  <a:pt x="1157909" y="525783"/>
                </a:cubicBezTo>
                <a:cubicBezTo>
                  <a:pt x="1156974" y="525783"/>
                  <a:pt x="1156042" y="526573"/>
                  <a:pt x="1155107" y="526573"/>
                </a:cubicBezTo>
                <a:cubicBezTo>
                  <a:pt x="1155107" y="527364"/>
                  <a:pt x="1156974" y="528154"/>
                  <a:pt x="1156974" y="528948"/>
                </a:cubicBezTo>
                <a:lnTo>
                  <a:pt x="1158845" y="530529"/>
                </a:lnTo>
                <a:cubicBezTo>
                  <a:pt x="1158845" y="530529"/>
                  <a:pt x="1156974" y="531319"/>
                  <a:pt x="1156974" y="532109"/>
                </a:cubicBezTo>
                <a:cubicBezTo>
                  <a:pt x="1156042" y="532109"/>
                  <a:pt x="1155107" y="532900"/>
                  <a:pt x="1154172" y="532900"/>
                </a:cubicBezTo>
                <a:cubicBezTo>
                  <a:pt x="1154172" y="533693"/>
                  <a:pt x="1152301" y="533693"/>
                  <a:pt x="1152301" y="534484"/>
                </a:cubicBezTo>
                <a:lnTo>
                  <a:pt x="1154172" y="536065"/>
                </a:lnTo>
                <a:cubicBezTo>
                  <a:pt x="1154172" y="536855"/>
                  <a:pt x="1152301" y="536855"/>
                  <a:pt x="1152301" y="537649"/>
                </a:cubicBezTo>
                <a:cubicBezTo>
                  <a:pt x="1152301" y="538439"/>
                  <a:pt x="1153236" y="538439"/>
                  <a:pt x="1153236" y="539229"/>
                </a:cubicBezTo>
                <a:cubicBezTo>
                  <a:pt x="1152301" y="540020"/>
                  <a:pt x="1150434" y="540810"/>
                  <a:pt x="1149498" y="542394"/>
                </a:cubicBezTo>
                <a:cubicBezTo>
                  <a:pt x="1148563" y="540810"/>
                  <a:pt x="1147628" y="540020"/>
                  <a:pt x="1146696" y="538439"/>
                </a:cubicBezTo>
                <a:cubicBezTo>
                  <a:pt x="1146696" y="537649"/>
                  <a:pt x="1148563" y="537649"/>
                  <a:pt x="1148563" y="536855"/>
                </a:cubicBezTo>
                <a:lnTo>
                  <a:pt x="1146696" y="535274"/>
                </a:lnTo>
                <a:lnTo>
                  <a:pt x="1144825" y="533693"/>
                </a:lnTo>
                <a:cubicBezTo>
                  <a:pt x="1144825" y="532900"/>
                  <a:pt x="1146696" y="532900"/>
                  <a:pt x="1147628" y="532109"/>
                </a:cubicBezTo>
                <a:cubicBezTo>
                  <a:pt x="1147628" y="532109"/>
                  <a:pt x="1145760" y="531319"/>
                  <a:pt x="1145760" y="530529"/>
                </a:cubicBezTo>
                <a:cubicBezTo>
                  <a:pt x="1145760" y="529738"/>
                  <a:pt x="1147628" y="529738"/>
                  <a:pt x="1147628" y="528948"/>
                </a:cubicBezTo>
                <a:cubicBezTo>
                  <a:pt x="1147628" y="528948"/>
                  <a:pt x="1146696" y="528154"/>
                  <a:pt x="1145760" y="527364"/>
                </a:cubicBezTo>
                <a:lnTo>
                  <a:pt x="1143890" y="528948"/>
                </a:lnTo>
                <a:cubicBezTo>
                  <a:pt x="1143890" y="528948"/>
                  <a:pt x="1142955" y="527364"/>
                  <a:pt x="1142023" y="527364"/>
                </a:cubicBezTo>
                <a:cubicBezTo>
                  <a:pt x="1142023" y="526573"/>
                  <a:pt x="1141087" y="525783"/>
                  <a:pt x="1141087" y="524993"/>
                </a:cubicBezTo>
                <a:lnTo>
                  <a:pt x="1142955" y="524199"/>
                </a:lnTo>
                <a:cubicBezTo>
                  <a:pt x="1142955" y="523409"/>
                  <a:pt x="1141087" y="522618"/>
                  <a:pt x="1141087" y="521828"/>
                </a:cubicBezTo>
                <a:cubicBezTo>
                  <a:pt x="1141087" y="521828"/>
                  <a:pt x="1140152" y="521037"/>
                  <a:pt x="1140152" y="520247"/>
                </a:cubicBezTo>
                <a:cubicBezTo>
                  <a:pt x="1139217" y="519453"/>
                  <a:pt x="1138281" y="519453"/>
                  <a:pt x="1138281" y="518663"/>
                </a:cubicBezTo>
                <a:cubicBezTo>
                  <a:pt x="1138281" y="519453"/>
                  <a:pt x="1136414" y="519453"/>
                  <a:pt x="1136414" y="520247"/>
                </a:cubicBezTo>
                <a:lnTo>
                  <a:pt x="1137346" y="521828"/>
                </a:lnTo>
                <a:cubicBezTo>
                  <a:pt x="1138281" y="521828"/>
                  <a:pt x="1139217" y="523409"/>
                  <a:pt x="1139217" y="523409"/>
                </a:cubicBezTo>
                <a:cubicBezTo>
                  <a:pt x="1139217" y="524199"/>
                  <a:pt x="1137346" y="524199"/>
                  <a:pt x="1137346" y="524993"/>
                </a:cubicBezTo>
                <a:cubicBezTo>
                  <a:pt x="1137346" y="525783"/>
                  <a:pt x="1138281" y="525783"/>
                  <a:pt x="1139217" y="526573"/>
                </a:cubicBezTo>
                <a:cubicBezTo>
                  <a:pt x="1139217" y="527364"/>
                  <a:pt x="1136414" y="527364"/>
                  <a:pt x="1136414" y="528154"/>
                </a:cubicBezTo>
                <a:lnTo>
                  <a:pt x="1138281" y="529738"/>
                </a:lnTo>
                <a:cubicBezTo>
                  <a:pt x="1137346" y="530529"/>
                  <a:pt x="1136414" y="530529"/>
                  <a:pt x="1136414" y="531319"/>
                </a:cubicBezTo>
                <a:cubicBezTo>
                  <a:pt x="1135479" y="531319"/>
                  <a:pt x="1134544" y="532109"/>
                  <a:pt x="1134544" y="532109"/>
                </a:cubicBezTo>
                <a:cubicBezTo>
                  <a:pt x="1133608" y="532109"/>
                  <a:pt x="1132673" y="530529"/>
                  <a:pt x="1132673" y="530529"/>
                </a:cubicBezTo>
                <a:lnTo>
                  <a:pt x="1130806" y="532109"/>
                </a:lnTo>
                <a:lnTo>
                  <a:pt x="1131738" y="533693"/>
                </a:lnTo>
                <a:cubicBezTo>
                  <a:pt x="1132673" y="534484"/>
                  <a:pt x="1132673" y="535274"/>
                  <a:pt x="1133608" y="535274"/>
                </a:cubicBezTo>
                <a:cubicBezTo>
                  <a:pt x="1133608" y="536065"/>
                  <a:pt x="1135479" y="536855"/>
                  <a:pt x="1135479" y="537649"/>
                </a:cubicBezTo>
                <a:cubicBezTo>
                  <a:pt x="1135479" y="537649"/>
                  <a:pt x="1133608" y="538439"/>
                  <a:pt x="1132673" y="538439"/>
                </a:cubicBezTo>
                <a:cubicBezTo>
                  <a:pt x="1132673" y="539229"/>
                  <a:pt x="1134544" y="540020"/>
                  <a:pt x="1134544" y="540020"/>
                </a:cubicBezTo>
                <a:cubicBezTo>
                  <a:pt x="1134544" y="540810"/>
                  <a:pt x="1132673" y="540810"/>
                  <a:pt x="1132673" y="541601"/>
                </a:cubicBezTo>
                <a:cubicBezTo>
                  <a:pt x="1132673" y="541601"/>
                  <a:pt x="1130806" y="540810"/>
                  <a:pt x="1130806" y="540020"/>
                </a:cubicBezTo>
                <a:cubicBezTo>
                  <a:pt x="1130806" y="539229"/>
                  <a:pt x="1129870" y="538439"/>
                  <a:pt x="1129870" y="538439"/>
                </a:cubicBezTo>
                <a:cubicBezTo>
                  <a:pt x="1128935" y="537649"/>
                  <a:pt x="1128000" y="536855"/>
                  <a:pt x="1128000" y="536065"/>
                </a:cubicBezTo>
                <a:lnTo>
                  <a:pt x="1129870" y="535274"/>
                </a:lnTo>
                <a:cubicBezTo>
                  <a:pt x="1129870" y="534484"/>
                  <a:pt x="1128935" y="533693"/>
                  <a:pt x="1128000" y="533693"/>
                </a:cubicBezTo>
                <a:cubicBezTo>
                  <a:pt x="1128000" y="532900"/>
                  <a:pt x="1127065" y="532109"/>
                  <a:pt x="1127065" y="531319"/>
                </a:cubicBezTo>
                <a:cubicBezTo>
                  <a:pt x="1126132" y="532109"/>
                  <a:pt x="1125197" y="532109"/>
                  <a:pt x="1124262" y="532900"/>
                </a:cubicBezTo>
                <a:cubicBezTo>
                  <a:pt x="1124262" y="532900"/>
                  <a:pt x="1122395" y="533693"/>
                  <a:pt x="1122395" y="534484"/>
                </a:cubicBezTo>
                <a:lnTo>
                  <a:pt x="1124262" y="536065"/>
                </a:lnTo>
                <a:cubicBezTo>
                  <a:pt x="1123327" y="536065"/>
                  <a:pt x="1122395" y="537649"/>
                  <a:pt x="1122395" y="537649"/>
                </a:cubicBezTo>
                <a:cubicBezTo>
                  <a:pt x="1121459" y="537649"/>
                  <a:pt x="1120524" y="536065"/>
                  <a:pt x="1120524" y="535274"/>
                </a:cubicBezTo>
                <a:cubicBezTo>
                  <a:pt x="1119589" y="535274"/>
                  <a:pt x="1119589" y="534484"/>
                  <a:pt x="1118653" y="533693"/>
                </a:cubicBezTo>
                <a:lnTo>
                  <a:pt x="1117718" y="532109"/>
                </a:lnTo>
                <a:cubicBezTo>
                  <a:pt x="1117718" y="532109"/>
                  <a:pt x="1118653" y="531319"/>
                  <a:pt x="1119589" y="530529"/>
                </a:cubicBezTo>
                <a:lnTo>
                  <a:pt x="1120524" y="532109"/>
                </a:lnTo>
                <a:cubicBezTo>
                  <a:pt x="1121459" y="532900"/>
                  <a:pt x="1123327" y="531319"/>
                  <a:pt x="1123327" y="531319"/>
                </a:cubicBezTo>
                <a:lnTo>
                  <a:pt x="1121459" y="529738"/>
                </a:lnTo>
                <a:cubicBezTo>
                  <a:pt x="1121459" y="528948"/>
                  <a:pt x="1119589" y="530529"/>
                  <a:pt x="1119589" y="530529"/>
                </a:cubicBezTo>
                <a:cubicBezTo>
                  <a:pt x="1118653" y="530529"/>
                  <a:pt x="1118653" y="528948"/>
                  <a:pt x="1117718" y="528948"/>
                </a:cubicBezTo>
                <a:cubicBezTo>
                  <a:pt x="1116786" y="529738"/>
                  <a:pt x="1116786" y="529738"/>
                  <a:pt x="1115851" y="530529"/>
                </a:cubicBezTo>
                <a:cubicBezTo>
                  <a:pt x="1114916" y="530529"/>
                  <a:pt x="1113980" y="531319"/>
                  <a:pt x="1113980" y="531319"/>
                </a:cubicBezTo>
                <a:cubicBezTo>
                  <a:pt x="1113045" y="532109"/>
                  <a:pt x="1114916" y="532900"/>
                  <a:pt x="1114916" y="533693"/>
                </a:cubicBezTo>
                <a:lnTo>
                  <a:pt x="1113045" y="534484"/>
                </a:lnTo>
                <a:cubicBezTo>
                  <a:pt x="1112113" y="535274"/>
                  <a:pt x="1112113" y="535274"/>
                  <a:pt x="1111178" y="536065"/>
                </a:cubicBezTo>
                <a:cubicBezTo>
                  <a:pt x="1110242" y="536065"/>
                  <a:pt x="1110242" y="534484"/>
                  <a:pt x="1109307" y="534484"/>
                </a:cubicBezTo>
                <a:lnTo>
                  <a:pt x="1107437" y="536065"/>
                </a:lnTo>
                <a:cubicBezTo>
                  <a:pt x="1106504" y="535274"/>
                  <a:pt x="1106504" y="534484"/>
                  <a:pt x="1105569" y="533693"/>
                </a:cubicBezTo>
                <a:cubicBezTo>
                  <a:pt x="1105569" y="533693"/>
                  <a:pt x="1104634" y="532900"/>
                  <a:pt x="1104634" y="532109"/>
                </a:cubicBezTo>
                <a:cubicBezTo>
                  <a:pt x="1103699" y="531319"/>
                  <a:pt x="1102763" y="531319"/>
                  <a:pt x="1102763" y="530529"/>
                </a:cubicBezTo>
                <a:cubicBezTo>
                  <a:pt x="1101828" y="529738"/>
                  <a:pt x="1101828" y="528948"/>
                  <a:pt x="1100896" y="528948"/>
                </a:cubicBezTo>
                <a:cubicBezTo>
                  <a:pt x="1100896" y="528154"/>
                  <a:pt x="1099025" y="529738"/>
                  <a:pt x="1099025" y="529738"/>
                </a:cubicBezTo>
                <a:cubicBezTo>
                  <a:pt x="1098090" y="529738"/>
                  <a:pt x="1098090" y="528154"/>
                  <a:pt x="1097155" y="528154"/>
                </a:cubicBezTo>
                <a:cubicBezTo>
                  <a:pt x="1097155" y="528154"/>
                  <a:pt x="1096223" y="529738"/>
                  <a:pt x="1095288" y="529738"/>
                </a:cubicBezTo>
                <a:lnTo>
                  <a:pt x="1093417" y="528154"/>
                </a:lnTo>
                <a:cubicBezTo>
                  <a:pt x="1093417" y="527364"/>
                  <a:pt x="1092485" y="526573"/>
                  <a:pt x="1092485" y="525783"/>
                </a:cubicBezTo>
                <a:cubicBezTo>
                  <a:pt x="1090614" y="526573"/>
                  <a:pt x="1089679" y="528154"/>
                  <a:pt x="1087809" y="528948"/>
                </a:cubicBezTo>
                <a:cubicBezTo>
                  <a:pt x="1088744" y="528948"/>
                  <a:pt x="1088744" y="529738"/>
                  <a:pt x="1089679" y="530529"/>
                </a:cubicBezTo>
                <a:cubicBezTo>
                  <a:pt x="1089679" y="531319"/>
                  <a:pt x="1090614" y="531319"/>
                  <a:pt x="1090614" y="532109"/>
                </a:cubicBezTo>
                <a:cubicBezTo>
                  <a:pt x="1091550" y="532900"/>
                  <a:pt x="1092485" y="533693"/>
                  <a:pt x="1092485" y="533693"/>
                </a:cubicBezTo>
                <a:cubicBezTo>
                  <a:pt x="1092485" y="534484"/>
                  <a:pt x="1093417" y="536065"/>
                  <a:pt x="1094352" y="536065"/>
                </a:cubicBezTo>
                <a:cubicBezTo>
                  <a:pt x="1093417" y="536065"/>
                  <a:pt x="1092485" y="536855"/>
                  <a:pt x="1092485" y="536855"/>
                </a:cubicBezTo>
                <a:cubicBezTo>
                  <a:pt x="1091550" y="537649"/>
                  <a:pt x="1090614" y="538439"/>
                  <a:pt x="1089679" y="538439"/>
                </a:cubicBezTo>
                <a:lnTo>
                  <a:pt x="1088744" y="536855"/>
                </a:lnTo>
                <a:cubicBezTo>
                  <a:pt x="1087809" y="536065"/>
                  <a:pt x="1087809" y="535274"/>
                  <a:pt x="1086876" y="535274"/>
                </a:cubicBezTo>
                <a:cubicBezTo>
                  <a:pt x="1086876" y="534484"/>
                  <a:pt x="1085006" y="536065"/>
                  <a:pt x="1085006" y="536065"/>
                </a:cubicBezTo>
                <a:cubicBezTo>
                  <a:pt x="1084071" y="536065"/>
                  <a:pt x="1084071" y="534484"/>
                  <a:pt x="1083135" y="534484"/>
                </a:cubicBezTo>
                <a:lnTo>
                  <a:pt x="1081268" y="536065"/>
                </a:lnTo>
                <a:cubicBezTo>
                  <a:pt x="1080333" y="535274"/>
                  <a:pt x="1080333" y="534484"/>
                  <a:pt x="1079397" y="534484"/>
                </a:cubicBezTo>
                <a:cubicBezTo>
                  <a:pt x="1079397" y="533693"/>
                  <a:pt x="1078462" y="532900"/>
                  <a:pt x="1077527" y="532109"/>
                </a:cubicBezTo>
                <a:cubicBezTo>
                  <a:pt x="1077527" y="532109"/>
                  <a:pt x="1076595" y="531319"/>
                  <a:pt x="1076595" y="530529"/>
                </a:cubicBezTo>
                <a:cubicBezTo>
                  <a:pt x="1075660" y="529738"/>
                  <a:pt x="1075660" y="528948"/>
                  <a:pt x="1074724" y="528948"/>
                </a:cubicBezTo>
                <a:lnTo>
                  <a:pt x="1072854" y="530529"/>
                </a:lnTo>
                <a:cubicBezTo>
                  <a:pt x="1071922" y="530529"/>
                  <a:pt x="1070986" y="531319"/>
                  <a:pt x="1070986" y="531319"/>
                </a:cubicBezTo>
                <a:cubicBezTo>
                  <a:pt x="1070051" y="531319"/>
                  <a:pt x="1069116" y="529738"/>
                  <a:pt x="1069116" y="529738"/>
                </a:cubicBezTo>
                <a:cubicBezTo>
                  <a:pt x="1068181" y="529738"/>
                  <a:pt x="1067248" y="530529"/>
                  <a:pt x="1067248" y="531319"/>
                </a:cubicBezTo>
                <a:cubicBezTo>
                  <a:pt x="1066313" y="531319"/>
                  <a:pt x="1068181" y="532900"/>
                  <a:pt x="1068181" y="532900"/>
                </a:cubicBezTo>
                <a:cubicBezTo>
                  <a:pt x="1068181" y="532900"/>
                  <a:pt x="1066313" y="533693"/>
                  <a:pt x="1066313" y="534484"/>
                </a:cubicBezTo>
                <a:lnTo>
                  <a:pt x="1064443" y="535274"/>
                </a:lnTo>
                <a:cubicBezTo>
                  <a:pt x="1064443" y="536065"/>
                  <a:pt x="1066313" y="536855"/>
                  <a:pt x="1066313" y="537649"/>
                </a:cubicBezTo>
                <a:cubicBezTo>
                  <a:pt x="1065378" y="537649"/>
                  <a:pt x="1064443" y="538439"/>
                  <a:pt x="1063507" y="538439"/>
                </a:cubicBezTo>
                <a:cubicBezTo>
                  <a:pt x="1063507" y="539229"/>
                  <a:pt x="1062575" y="539229"/>
                  <a:pt x="1061640" y="540020"/>
                </a:cubicBezTo>
                <a:cubicBezTo>
                  <a:pt x="1060705" y="540810"/>
                  <a:pt x="1060705" y="540810"/>
                  <a:pt x="1059769" y="541601"/>
                </a:cubicBezTo>
                <a:cubicBezTo>
                  <a:pt x="1058834" y="540810"/>
                  <a:pt x="1058834" y="540020"/>
                  <a:pt x="1057899" y="539229"/>
                </a:cubicBezTo>
                <a:lnTo>
                  <a:pt x="1056032" y="540810"/>
                </a:lnTo>
                <a:cubicBezTo>
                  <a:pt x="1055096" y="540810"/>
                  <a:pt x="1055096" y="540020"/>
                  <a:pt x="1054161" y="539229"/>
                </a:cubicBezTo>
                <a:cubicBezTo>
                  <a:pt x="1054161" y="538439"/>
                  <a:pt x="1053226" y="537649"/>
                  <a:pt x="1053226" y="537649"/>
                </a:cubicBezTo>
                <a:cubicBezTo>
                  <a:pt x="1052294" y="536855"/>
                  <a:pt x="1055096" y="536065"/>
                  <a:pt x="1055096" y="536065"/>
                </a:cubicBezTo>
                <a:cubicBezTo>
                  <a:pt x="1055096" y="535274"/>
                  <a:pt x="1053226" y="534484"/>
                  <a:pt x="1053226" y="534484"/>
                </a:cubicBezTo>
                <a:cubicBezTo>
                  <a:pt x="1053226" y="533693"/>
                  <a:pt x="1052294" y="532900"/>
                  <a:pt x="1051358" y="532900"/>
                </a:cubicBezTo>
                <a:cubicBezTo>
                  <a:pt x="1051358" y="532109"/>
                  <a:pt x="1050423" y="531319"/>
                  <a:pt x="1050423" y="530529"/>
                </a:cubicBezTo>
                <a:lnTo>
                  <a:pt x="1052294" y="529738"/>
                </a:lnTo>
                <a:cubicBezTo>
                  <a:pt x="1052294" y="528948"/>
                  <a:pt x="1050423" y="528154"/>
                  <a:pt x="1050423" y="527364"/>
                </a:cubicBezTo>
                <a:lnTo>
                  <a:pt x="1048553" y="528948"/>
                </a:lnTo>
                <a:lnTo>
                  <a:pt x="1050423" y="530529"/>
                </a:lnTo>
                <a:cubicBezTo>
                  <a:pt x="1049488" y="531319"/>
                  <a:pt x="1048553" y="532109"/>
                  <a:pt x="1047617" y="532109"/>
                </a:cubicBezTo>
                <a:cubicBezTo>
                  <a:pt x="1047617" y="532109"/>
                  <a:pt x="1046685" y="533693"/>
                  <a:pt x="1045750" y="533693"/>
                </a:cubicBezTo>
                <a:cubicBezTo>
                  <a:pt x="1045750" y="533693"/>
                  <a:pt x="1044815" y="532109"/>
                  <a:pt x="1043879" y="531319"/>
                </a:cubicBezTo>
                <a:cubicBezTo>
                  <a:pt x="1043879" y="531319"/>
                  <a:pt x="1042944" y="530529"/>
                  <a:pt x="1042944" y="529738"/>
                </a:cubicBezTo>
                <a:cubicBezTo>
                  <a:pt x="1042012" y="529738"/>
                  <a:pt x="1042012" y="528948"/>
                  <a:pt x="1041077" y="528154"/>
                </a:cubicBezTo>
                <a:cubicBezTo>
                  <a:pt x="1041077" y="528154"/>
                  <a:pt x="1040142" y="526573"/>
                  <a:pt x="1039206" y="526573"/>
                </a:cubicBezTo>
                <a:cubicBezTo>
                  <a:pt x="1039206" y="526573"/>
                  <a:pt x="1038271" y="527364"/>
                  <a:pt x="1037339" y="527364"/>
                </a:cubicBezTo>
                <a:cubicBezTo>
                  <a:pt x="1036404" y="528154"/>
                  <a:pt x="1036404" y="528948"/>
                  <a:pt x="1035468" y="528948"/>
                </a:cubicBezTo>
                <a:cubicBezTo>
                  <a:pt x="1035468" y="529738"/>
                  <a:pt x="1037339" y="530529"/>
                  <a:pt x="1037339" y="530529"/>
                </a:cubicBezTo>
                <a:cubicBezTo>
                  <a:pt x="1037339" y="531319"/>
                  <a:pt x="1034533" y="532109"/>
                  <a:pt x="1034533" y="532109"/>
                </a:cubicBezTo>
                <a:lnTo>
                  <a:pt x="1036404" y="533693"/>
                </a:lnTo>
                <a:lnTo>
                  <a:pt x="1034533" y="535274"/>
                </a:lnTo>
                <a:cubicBezTo>
                  <a:pt x="1033598" y="535274"/>
                  <a:pt x="1033598" y="533693"/>
                  <a:pt x="1032666" y="533693"/>
                </a:cubicBezTo>
                <a:cubicBezTo>
                  <a:pt x="1031730" y="532900"/>
                  <a:pt x="1031730" y="532109"/>
                  <a:pt x="1030795" y="532109"/>
                </a:cubicBezTo>
                <a:cubicBezTo>
                  <a:pt x="1030795" y="531319"/>
                  <a:pt x="1029860" y="530529"/>
                  <a:pt x="1029860" y="529738"/>
                </a:cubicBezTo>
                <a:cubicBezTo>
                  <a:pt x="1027993" y="531319"/>
                  <a:pt x="1027057" y="532109"/>
                  <a:pt x="1025187" y="532900"/>
                </a:cubicBezTo>
                <a:cubicBezTo>
                  <a:pt x="1025187" y="532109"/>
                  <a:pt x="1024251" y="531319"/>
                  <a:pt x="1024251" y="531319"/>
                </a:cubicBezTo>
                <a:cubicBezTo>
                  <a:pt x="1023316" y="530529"/>
                  <a:pt x="1022384" y="529738"/>
                  <a:pt x="1022384" y="528948"/>
                </a:cubicBezTo>
                <a:lnTo>
                  <a:pt x="1024251" y="528154"/>
                </a:lnTo>
                <a:cubicBezTo>
                  <a:pt x="1024251" y="527364"/>
                  <a:pt x="1026122" y="526573"/>
                  <a:pt x="1026122" y="526573"/>
                </a:cubicBezTo>
                <a:lnTo>
                  <a:pt x="1025187" y="524993"/>
                </a:lnTo>
                <a:cubicBezTo>
                  <a:pt x="1023316" y="523409"/>
                  <a:pt x="1022384" y="522618"/>
                  <a:pt x="1021449" y="521037"/>
                </a:cubicBezTo>
                <a:cubicBezTo>
                  <a:pt x="1021449" y="521828"/>
                  <a:pt x="1019578" y="521828"/>
                  <a:pt x="1019578" y="522618"/>
                </a:cubicBezTo>
                <a:cubicBezTo>
                  <a:pt x="1019578" y="522618"/>
                  <a:pt x="1020514" y="524199"/>
                  <a:pt x="1021449" y="524199"/>
                </a:cubicBezTo>
                <a:cubicBezTo>
                  <a:pt x="1021449" y="524993"/>
                  <a:pt x="1022384" y="525783"/>
                  <a:pt x="1022384" y="525783"/>
                </a:cubicBezTo>
                <a:cubicBezTo>
                  <a:pt x="1022384" y="526573"/>
                  <a:pt x="1020514" y="527364"/>
                  <a:pt x="1020514" y="527364"/>
                </a:cubicBezTo>
                <a:cubicBezTo>
                  <a:pt x="1020514" y="528154"/>
                  <a:pt x="1022384" y="528948"/>
                  <a:pt x="1022384" y="528948"/>
                </a:cubicBezTo>
                <a:cubicBezTo>
                  <a:pt x="1022384" y="529738"/>
                  <a:pt x="1020514" y="530529"/>
                  <a:pt x="1020514" y="530529"/>
                </a:cubicBezTo>
                <a:cubicBezTo>
                  <a:pt x="1019578" y="530529"/>
                  <a:pt x="1017708" y="531319"/>
                  <a:pt x="1017708" y="532109"/>
                </a:cubicBezTo>
                <a:lnTo>
                  <a:pt x="1019578" y="533693"/>
                </a:lnTo>
                <a:cubicBezTo>
                  <a:pt x="1020514" y="534484"/>
                  <a:pt x="1020514" y="534484"/>
                  <a:pt x="1021449" y="535274"/>
                </a:cubicBezTo>
                <a:cubicBezTo>
                  <a:pt x="1019578" y="536065"/>
                  <a:pt x="1018643" y="536855"/>
                  <a:pt x="1016776" y="538439"/>
                </a:cubicBezTo>
                <a:cubicBezTo>
                  <a:pt x="1016776" y="537649"/>
                  <a:pt x="1015840" y="536855"/>
                  <a:pt x="1015840" y="536065"/>
                </a:cubicBezTo>
                <a:cubicBezTo>
                  <a:pt x="1014905" y="536065"/>
                  <a:pt x="1013970" y="535274"/>
                  <a:pt x="1013970" y="534484"/>
                </a:cubicBezTo>
                <a:cubicBezTo>
                  <a:pt x="1013970" y="534484"/>
                  <a:pt x="1015840" y="533693"/>
                  <a:pt x="1015840" y="532900"/>
                </a:cubicBezTo>
                <a:cubicBezTo>
                  <a:pt x="1015840" y="532900"/>
                  <a:pt x="1014905" y="531319"/>
                  <a:pt x="1013970" y="531319"/>
                </a:cubicBezTo>
                <a:cubicBezTo>
                  <a:pt x="1013970" y="531319"/>
                  <a:pt x="1013035" y="532900"/>
                  <a:pt x="1012102" y="532900"/>
                </a:cubicBezTo>
                <a:lnTo>
                  <a:pt x="1011167" y="531319"/>
                </a:lnTo>
                <a:cubicBezTo>
                  <a:pt x="1010232" y="531319"/>
                  <a:pt x="1009297" y="532109"/>
                  <a:pt x="1008361" y="532109"/>
                </a:cubicBezTo>
                <a:cubicBezTo>
                  <a:pt x="1008361" y="532900"/>
                  <a:pt x="1007429" y="533693"/>
                  <a:pt x="1006494" y="533693"/>
                </a:cubicBezTo>
                <a:cubicBezTo>
                  <a:pt x="1005559" y="534484"/>
                  <a:pt x="1005559" y="534484"/>
                  <a:pt x="1004623" y="535274"/>
                </a:cubicBezTo>
                <a:cubicBezTo>
                  <a:pt x="1003688" y="535274"/>
                  <a:pt x="1002756" y="536065"/>
                  <a:pt x="1002756" y="536065"/>
                </a:cubicBezTo>
                <a:cubicBezTo>
                  <a:pt x="1001821" y="536855"/>
                  <a:pt x="1000886" y="534484"/>
                  <a:pt x="1000886" y="534484"/>
                </a:cubicBezTo>
                <a:cubicBezTo>
                  <a:pt x="999950" y="534484"/>
                  <a:pt x="999015" y="536065"/>
                  <a:pt x="999015" y="536065"/>
                </a:cubicBezTo>
                <a:cubicBezTo>
                  <a:pt x="998083" y="536065"/>
                  <a:pt x="997148" y="537649"/>
                  <a:pt x="996212" y="537649"/>
                </a:cubicBezTo>
                <a:cubicBezTo>
                  <a:pt x="996212" y="537649"/>
                  <a:pt x="995277" y="536065"/>
                  <a:pt x="995277" y="535274"/>
                </a:cubicBezTo>
                <a:lnTo>
                  <a:pt x="997148" y="534484"/>
                </a:lnTo>
                <a:cubicBezTo>
                  <a:pt x="997148" y="533693"/>
                  <a:pt x="995277" y="532900"/>
                  <a:pt x="995277" y="532109"/>
                </a:cubicBezTo>
                <a:lnTo>
                  <a:pt x="997148" y="531319"/>
                </a:lnTo>
                <a:cubicBezTo>
                  <a:pt x="998083" y="530529"/>
                  <a:pt x="996212" y="529738"/>
                  <a:pt x="996212" y="529738"/>
                </a:cubicBezTo>
                <a:cubicBezTo>
                  <a:pt x="996212" y="528948"/>
                  <a:pt x="998083" y="528154"/>
                  <a:pt x="998083" y="528154"/>
                </a:cubicBezTo>
                <a:cubicBezTo>
                  <a:pt x="998083" y="527364"/>
                  <a:pt x="997148" y="526573"/>
                  <a:pt x="996212" y="526573"/>
                </a:cubicBezTo>
                <a:cubicBezTo>
                  <a:pt x="996212" y="525783"/>
                  <a:pt x="995277" y="524993"/>
                  <a:pt x="995277" y="524199"/>
                </a:cubicBezTo>
                <a:cubicBezTo>
                  <a:pt x="994342" y="524199"/>
                  <a:pt x="993407" y="523409"/>
                  <a:pt x="993407" y="522618"/>
                </a:cubicBezTo>
                <a:cubicBezTo>
                  <a:pt x="993407" y="523409"/>
                  <a:pt x="991539" y="523409"/>
                  <a:pt x="991539" y="524199"/>
                </a:cubicBezTo>
                <a:cubicBezTo>
                  <a:pt x="991539" y="524199"/>
                  <a:pt x="992474" y="524993"/>
                  <a:pt x="992474" y="525783"/>
                </a:cubicBezTo>
                <a:cubicBezTo>
                  <a:pt x="992474" y="526573"/>
                  <a:pt x="990604" y="526573"/>
                  <a:pt x="990604" y="527364"/>
                </a:cubicBezTo>
                <a:cubicBezTo>
                  <a:pt x="990604" y="527364"/>
                  <a:pt x="992474" y="528154"/>
                  <a:pt x="992474" y="528948"/>
                </a:cubicBezTo>
                <a:cubicBezTo>
                  <a:pt x="992474" y="529738"/>
                  <a:pt x="990604" y="529738"/>
                  <a:pt x="990604" y="530529"/>
                </a:cubicBezTo>
                <a:cubicBezTo>
                  <a:pt x="990604" y="530529"/>
                  <a:pt x="991539" y="531319"/>
                  <a:pt x="991539" y="532109"/>
                </a:cubicBezTo>
                <a:cubicBezTo>
                  <a:pt x="991539" y="532109"/>
                  <a:pt x="989669" y="532900"/>
                  <a:pt x="989669" y="533693"/>
                </a:cubicBezTo>
                <a:cubicBezTo>
                  <a:pt x="989669" y="533693"/>
                  <a:pt x="990604" y="534484"/>
                  <a:pt x="991539" y="535274"/>
                </a:cubicBezTo>
                <a:cubicBezTo>
                  <a:pt x="991539" y="535274"/>
                  <a:pt x="993407" y="536855"/>
                  <a:pt x="992474" y="536855"/>
                </a:cubicBezTo>
                <a:cubicBezTo>
                  <a:pt x="992474" y="537649"/>
                  <a:pt x="991539" y="538439"/>
                  <a:pt x="990604" y="538439"/>
                </a:cubicBezTo>
                <a:lnTo>
                  <a:pt x="989669" y="536855"/>
                </a:lnTo>
                <a:cubicBezTo>
                  <a:pt x="988733" y="536065"/>
                  <a:pt x="987801" y="534484"/>
                  <a:pt x="987801" y="534484"/>
                </a:cubicBezTo>
                <a:cubicBezTo>
                  <a:pt x="986866" y="534484"/>
                  <a:pt x="985931" y="536065"/>
                  <a:pt x="985931" y="536065"/>
                </a:cubicBezTo>
                <a:cubicBezTo>
                  <a:pt x="984996" y="536065"/>
                  <a:pt x="984060" y="537649"/>
                  <a:pt x="983125" y="537649"/>
                </a:cubicBezTo>
                <a:lnTo>
                  <a:pt x="982193" y="536065"/>
                </a:lnTo>
                <a:cubicBezTo>
                  <a:pt x="981258" y="535274"/>
                  <a:pt x="980322" y="533693"/>
                  <a:pt x="980322" y="533693"/>
                </a:cubicBezTo>
                <a:cubicBezTo>
                  <a:pt x="979387" y="533693"/>
                  <a:pt x="978455" y="535274"/>
                  <a:pt x="978455" y="535274"/>
                </a:cubicBezTo>
                <a:cubicBezTo>
                  <a:pt x="977520" y="535274"/>
                  <a:pt x="976584" y="536065"/>
                  <a:pt x="976584" y="536855"/>
                </a:cubicBezTo>
                <a:cubicBezTo>
                  <a:pt x="975649" y="536855"/>
                  <a:pt x="974714" y="537649"/>
                  <a:pt x="973779" y="537649"/>
                </a:cubicBezTo>
                <a:cubicBezTo>
                  <a:pt x="973779" y="538439"/>
                  <a:pt x="972846" y="539229"/>
                  <a:pt x="971911" y="539229"/>
                </a:cubicBezTo>
                <a:cubicBezTo>
                  <a:pt x="971911" y="539229"/>
                  <a:pt x="970976" y="537649"/>
                  <a:pt x="970041" y="537649"/>
                </a:cubicBezTo>
                <a:cubicBezTo>
                  <a:pt x="970041" y="537649"/>
                  <a:pt x="971911" y="536065"/>
                  <a:pt x="972846" y="536065"/>
                </a:cubicBezTo>
                <a:cubicBezTo>
                  <a:pt x="972846" y="536065"/>
                  <a:pt x="974714" y="535274"/>
                  <a:pt x="974714" y="534484"/>
                </a:cubicBezTo>
                <a:cubicBezTo>
                  <a:pt x="974714" y="534484"/>
                  <a:pt x="972846" y="533693"/>
                  <a:pt x="972846" y="532900"/>
                </a:cubicBezTo>
                <a:cubicBezTo>
                  <a:pt x="972846" y="532900"/>
                  <a:pt x="971911" y="532109"/>
                  <a:pt x="970976" y="531319"/>
                </a:cubicBezTo>
                <a:cubicBezTo>
                  <a:pt x="970976" y="530529"/>
                  <a:pt x="970041" y="530529"/>
                  <a:pt x="970041" y="529738"/>
                </a:cubicBezTo>
                <a:cubicBezTo>
                  <a:pt x="969105" y="528948"/>
                  <a:pt x="969105" y="528154"/>
                  <a:pt x="968173" y="528154"/>
                </a:cubicBezTo>
                <a:cubicBezTo>
                  <a:pt x="968173" y="527364"/>
                  <a:pt x="967238" y="526573"/>
                  <a:pt x="966303" y="525783"/>
                </a:cubicBezTo>
                <a:lnTo>
                  <a:pt x="964432" y="527364"/>
                </a:lnTo>
                <a:cubicBezTo>
                  <a:pt x="963497" y="527364"/>
                  <a:pt x="963497" y="525783"/>
                  <a:pt x="962565" y="525783"/>
                </a:cubicBezTo>
                <a:cubicBezTo>
                  <a:pt x="961630" y="526573"/>
                  <a:pt x="959759" y="527364"/>
                  <a:pt x="958824" y="528154"/>
                </a:cubicBezTo>
                <a:cubicBezTo>
                  <a:pt x="959759" y="528154"/>
                  <a:pt x="959759" y="529738"/>
                  <a:pt x="960694" y="529738"/>
                </a:cubicBezTo>
                <a:cubicBezTo>
                  <a:pt x="960694" y="529738"/>
                  <a:pt x="961630" y="528948"/>
                  <a:pt x="962565" y="528948"/>
                </a:cubicBezTo>
                <a:cubicBezTo>
                  <a:pt x="962565" y="528948"/>
                  <a:pt x="963497" y="529738"/>
                  <a:pt x="964432" y="530529"/>
                </a:cubicBezTo>
                <a:lnTo>
                  <a:pt x="965368" y="532109"/>
                </a:lnTo>
                <a:lnTo>
                  <a:pt x="963497" y="533693"/>
                </a:lnTo>
                <a:cubicBezTo>
                  <a:pt x="962565" y="533693"/>
                  <a:pt x="962565" y="534484"/>
                  <a:pt x="961630" y="535274"/>
                </a:cubicBezTo>
                <a:cubicBezTo>
                  <a:pt x="960694" y="535274"/>
                  <a:pt x="959759" y="536065"/>
                  <a:pt x="959759" y="536065"/>
                </a:cubicBezTo>
                <a:cubicBezTo>
                  <a:pt x="958824" y="536855"/>
                  <a:pt x="957892" y="536855"/>
                  <a:pt x="956956" y="537649"/>
                </a:cubicBezTo>
                <a:cubicBezTo>
                  <a:pt x="956956" y="537649"/>
                  <a:pt x="955086" y="538439"/>
                  <a:pt x="955086" y="539229"/>
                </a:cubicBezTo>
                <a:cubicBezTo>
                  <a:pt x="955086" y="539229"/>
                  <a:pt x="956956" y="540020"/>
                  <a:pt x="956956" y="540810"/>
                </a:cubicBezTo>
                <a:cubicBezTo>
                  <a:pt x="955086" y="541601"/>
                  <a:pt x="954151" y="542394"/>
                  <a:pt x="952283" y="543185"/>
                </a:cubicBezTo>
                <a:cubicBezTo>
                  <a:pt x="952283" y="543185"/>
                  <a:pt x="951348" y="542394"/>
                  <a:pt x="951348" y="541601"/>
                </a:cubicBezTo>
                <a:cubicBezTo>
                  <a:pt x="950413" y="541601"/>
                  <a:pt x="949477" y="540810"/>
                  <a:pt x="949477" y="540020"/>
                </a:cubicBezTo>
                <a:cubicBezTo>
                  <a:pt x="949477" y="540020"/>
                  <a:pt x="951348" y="539229"/>
                  <a:pt x="951348" y="538439"/>
                </a:cubicBezTo>
                <a:cubicBezTo>
                  <a:pt x="951348" y="538439"/>
                  <a:pt x="950413" y="536855"/>
                  <a:pt x="949477" y="536855"/>
                </a:cubicBezTo>
                <a:cubicBezTo>
                  <a:pt x="949477" y="536065"/>
                  <a:pt x="948545" y="535274"/>
                  <a:pt x="948545" y="535274"/>
                </a:cubicBezTo>
                <a:cubicBezTo>
                  <a:pt x="947610" y="534484"/>
                  <a:pt x="947610" y="533693"/>
                  <a:pt x="946675" y="532900"/>
                </a:cubicBezTo>
                <a:cubicBezTo>
                  <a:pt x="945740" y="532109"/>
                  <a:pt x="944804" y="531319"/>
                  <a:pt x="943872" y="529738"/>
                </a:cubicBezTo>
                <a:cubicBezTo>
                  <a:pt x="942937" y="529738"/>
                  <a:pt x="942002" y="531319"/>
                  <a:pt x="941066" y="531319"/>
                </a:cubicBezTo>
                <a:cubicBezTo>
                  <a:pt x="941066" y="531319"/>
                  <a:pt x="940131" y="528948"/>
                  <a:pt x="940131" y="529738"/>
                </a:cubicBezTo>
                <a:cubicBezTo>
                  <a:pt x="939196" y="529738"/>
                  <a:pt x="938264" y="530529"/>
                  <a:pt x="937328" y="530529"/>
                </a:cubicBezTo>
                <a:lnTo>
                  <a:pt x="939196" y="532109"/>
                </a:lnTo>
                <a:cubicBezTo>
                  <a:pt x="939196" y="532900"/>
                  <a:pt x="937328" y="533693"/>
                  <a:pt x="937328" y="533693"/>
                </a:cubicBezTo>
                <a:lnTo>
                  <a:pt x="935458" y="532109"/>
                </a:lnTo>
                <a:cubicBezTo>
                  <a:pt x="935458" y="532109"/>
                  <a:pt x="933587" y="532900"/>
                  <a:pt x="933587" y="533693"/>
                </a:cubicBezTo>
                <a:cubicBezTo>
                  <a:pt x="933587" y="533693"/>
                  <a:pt x="935458" y="534484"/>
                  <a:pt x="935458" y="535274"/>
                </a:cubicBezTo>
                <a:cubicBezTo>
                  <a:pt x="935458" y="535274"/>
                  <a:pt x="933587" y="536065"/>
                  <a:pt x="932655" y="536855"/>
                </a:cubicBezTo>
                <a:cubicBezTo>
                  <a:pt x="931720" y="535274"/>
                  <a:pt x="930785" y="534484"/>
                  <a:pt x="929849" y="532900"/>
                </a:cubicBezTo>
                <a:lnTo>
                  <a:pt x="927982" y="534484"/>
                </a:lnTo>
                <a:cubicBezTo>
                  <a:pt x="927047" y="533693"/>
                  <a:pt x="927047" y="532900"/>
                  <a:pt x="926112" y="532900"/>
                </a:cubicBezTo>
                <a:cubicBezTo>
                  <a:pt x="926112" y="532109"/>
                  <a:pt x="925176" y="531319"/>
                  <a:pt x="924241" y="530529"/>
                </a:cubicBezTo>
                <a:lnTo>
                  <a:pt x="927047" y="529738"/>
                </a:lnTo>
                <a:cubicBezTo>
                  <a:pt x="927047" y="528948"/>
                  <a:pt x="925176" y="528154"/>
                  <a:pt x="925176" y="527364"/>
                </a:cubicBezTo>
                <a:cubicBezTo>
                  <a:pt x="924241" y="527364"/>
                  <a:pt x="924241" y="526573"/>
                  <a:pt x="923309" y="525783"/>
                </a:cubicBezTo>
                <a:cubicBezTo>
                  <a:pt x="923309" y="524993"/>
                  <a:pt x="922374" y="524993"/>
                  <a:pt x="922374" y="524199"/>
                </a:cubicBezTo>
                <a:cubicBezTo>
                  <a:pt x="921438" y="523409"/>
                  <a:pt x="920503" y="522618"/>
                  <a:pt x="920503" y="522618"/>
                </a:cubicBezTo>
                <a:cubicBezTo>
                  <a:pt x="920503" y="521828"/>
                  <a:pt x="918636" y="521037"/>
                  <a:pt x="918636" y="520247"/>
                </a:cubicBezTo>
                <a:cubicBezTo>
                  <a:pt x="917700" y="520247"/>
                  <a:pt x="917700" y="521828"/>
                  <a:pt x="916765" y="521828"/>
                </a:cubicBezTo>
                <a:cubicBezTo>
                  <a:pt x="916765" y="522618"/>
                  <a:pt x="917700" y="523409"/>
                  <a:pt x="918636" y="523409"/>
                </a:cubicBezTo>
                <a:cubicBezTo>
                  <a:pt x="918636" y="524199"/>
                  <a:pt x="919568" y="524993"/>
                  <a:pt x="919568" y="525783"/>
                </a:cubicBezTo>
                <a:lnTo>
                  <a:pt x="917700" y="526573"/>
                </a:lnTo>
                <a:cubicBezTo>
                  <a:pt x="917700" y="527364"/>
                  <a:pt x="918636" y="528154"/>
                  <a:pt x="919568" y="528948"/>
                </a:cubicBezTo>
                <a:cubicBezTo>
                  <a:pt x="919568" y="528948"/>
                  <a:pt x="920503" y="529738"/>
                  <a:pt x="920503" y="530529"/>
                </a:cubicBezTo>
                <a:cubicBezTo>
                  <a:pt x="921438" y="530529"/>
                  <a:pt x="918636" y="531319"/>
                  <a:pt x="918636" y="532109"/>
                </a:cubicBezTo>
                <a:cubicBezTo>
                  <a:pt x="917700" y="530529"/>
                  <a:pt x="916765" y="529738"/>
                  <a:pt x="915830" y="528154"/>
                </a:cubicBezTo>
                <a:cubicBezTo>
                  <a:pt x="914895" y="527364"/>
                  <a:pt x="914895" y="527364"/>
                  <a:pt x="913963" y="526573"/>
                </a:cubicBezTo>
                <a:cubicBezTo>
                  <a:pt x="913963" y="525783"/>
                  <a:pt x="913027" y="524993"/>
                  <a:pt x="912092" y="524993"/>
                </a:cubicBezTo>
                <a:cubicBezTo>
                  <a:pt x="912092" y="524199"/>
                  <a:pt x="911157" y="523409"/>
                  <a:pt x="911157" y="522618"/>
                </a:cubicBezTo>
                <a:cubicBezTo>
                  <a:pt x="910222" y="522618"/>
                  <a:pt x="909286" y="524199"/>
                  <a:pt x="908354" y="524199"/>
                </a:cubicBezTo>
                <a:cubicBezTo>
                  <a:pt x="909286" y="524993"/>
                  <a:pt x="910222" y="525783"/>
                  <a:pt x="910222" y="525783"/>
                </a:cubicBezTo>
                <a:cubicBezTo>
                  <a:pt x="911157" y="526573"/>
                  <a:pt x="912092" y="527364"/>
                  <a:pt x="912092" y="528154"/>
                </a:cubicBezTo>
                <a:cubicBezTo>
                  <a:pt x="912092" y="528154"/>
                  <a:pt x="913963" y="528948"/>
                  <a:pt x="913963" y="529738"/>
                </a:cubicBezTo>
                <a:lnTo>
                  <a:pt x="911157" y="530529"/>
                </a:lnTo>
                <a:cubicBezTo>
                  <a:pt x="912092" y="531319"/>
                  <a:pt x="913027" y="532109"/>
                  <a:pt x="913027" y="532900"/>
                </a:cubicBezTo>
                <a:cubicBezTo>
                  <a:pt x="913963" y="532900"/>
                  <a:pt x="913963" y="533693"/>
                  <a:pt x="914895" y="534484"/>
                </a:cubicBezTo>
                <a:cubicBezTo>
                  <a:pt x="913963" y="534484"/>
                  <a:pt x="913027" y="536065"/>
                  <a:pt x="913027" y="536065"/>
                </a:cubicBezTo>
                <a:cubicBezTo>
                  <a:pt x="912092" y="536065"/>
                  <a:pt x="911157" y="533693"/>
                  <a:pt x="911157" y="533693"/>
                </a:cubicBezTo>
                <a:lnTo>
                  <a:pt x="909286" y="535274"/>
                </a:lnTo>
                <a:lnTo>
                  <a:pt x="910222" y="536855"/>
                </a:lnTo>
                <a:cubicBezTo>
                  <a:pt x="911157" y="537649"/>
                  <a:pt x="912092" y="538439"/>
                  <a:pt x="912092" y="539229"/>
                </a:cubicBezTo>
                <a:lnTo>
                  <a:pt x="910222" y="540020"/>
                </a:lnTo>
                <a:cubicBezTo>
                  <a:pt x="909286" y="540020"/>
                  <a:pt x="908354" y="538439"/>
                  <a:pt x="908354" y="538439"/>
                </a:cubicBezTo>
                <a:cubicBezTo>
                  <a:pt x="908354" y="537649"/>
                  <a:pt x="907419" y="537649"/>
                  <a:pt x="906484" y="536855"/>
                </a:cubicBezTo>
                <a:cubicBezTo>
                  <a:pt x="906484" y="536065"/>
                  <a:pt x="905548" y="535274"/>
                  <a:pt x="905548" y="535274"/>
                </a:cubicBezTo>
                <a:cubicBezTo>
                  <a:pt x="904613" y="534484"/>
                  <a:pt x="903681" y="533693"/>
                  <a:pt x="903681" y="532900"/>
                </a:cubicBezTo>
                <a:lnTo>
                  <a:pt x="905548" y="532109"/>
                </a:lnTo>
                <a:cubicBezTo>
                  <a:pt x="905548" y="531319"/>
                  <a:pt x="904613" y="530529"/>
                  <a:pt x="903681" y="529738"/>
                </a:cubicBezTo>
                <a:lnTo>
                  <a:pt x="902746" y="528154"/>
                </a:lnTo>
                <a:lnTo>
                  <a:pt x="900875" y="529738"/>
                </a:lnTo>
                <a:cubicBezTo>
                  <a:pt x="899940" y="529738"/>
                  <a:pt x="901810" y="531319"/>
                  <a:pt x="901810" y="531319"/>
                </a:cubicBezTo>
                <a:cubicBezTo>
                  <a:pt x="901810" y="532109"/>
                  <a:pt x="900875" y="532109"/>
                  <a:pt x="899940" y="532900"/>
                </a:cubicBezTo>
                <a:cubicBezTo>
                  <a:pt x="899005" y="532900"/>
                  <a:pt x="899005" y="533693"/>
                  <a:pt x="898073" y="533693"/>
                </a:cubicBezTo>
                <a:cubicBezTo>
                  <a:pt x="897137" y="533693"/>
                  <a:pt x="897137" y="532900"/>
                  <a:pt x="896202" y="532109"/>
                </a:cubicBezTo>
                <a:cubicBezTo>
                  <a:pt x="895267" y="531319"/>
                  <a:pt x="894331" y="529738"/>
                  <a:pt x="893399" y="528948"/>
                </a:cubicBezTo>
                <a:cubicBezTo>
                  <a:pt x="892464" y="528154"/>
                  <a:pt x="892464" y="527364"/>
                  <a:pt x="891529" y="527364"/>
                </a:cubicBezTo>
                <a:cubicBezTo>
                  <a:pt x="890594" y="525783"/>
                  <a:pt x="889658" y="524993"/>
                  <a:pt x="888726" y="523409"/>
                </a:cubicBezTo>
                <a:cubicBezTo>
                  <a:pt x="887791" y="524199"/>
                  <a:pt x="886856" y="524199"/>
                  <a:pt x="885920" y="524993"/>
                </a:cubicBezTo>
                <a:cubicBezTo>
                  <a:pt x="885920" y="524993"/>
                  <a:pt x="884053" y="525783"/>
                  <a:pt x="884053" y="526573"/>
                </a:cubicBezTo>
                <a:cubicBezTo>
                  <a:pt x="884053" y="526573"/>
                  <a:pt x="885920" y="527364"/>
                  <a:pt x="885920" y="528154"/>
                </a:cubicBezTo>
                <a:cubicBezTo>
                  <a:pt x="885920" y="528154"/>
                  <a:pt x="887791" y="528948"/>
                  <a:pt x="887791" y="529738"/>
                </a:cubicBezTo>
                <a:cubicBezTo>
                  <a:pt x="886856" y="529738"/>
                  <a:pt x="885920" y="530529"/>
                  <a:pt x="884985" y="531319"/>
                </a:cubicBezTo>
                <a:lnTo>
                  <a:pt x="884053" y="528948"/>
                </a:lnTo>
                <a:cubicBezTo>
                  <a:pt x="883118" y="528948"/>
                  <a:pt x="882182" y="530529"/>
                  <a:pt x="881247" y="530529"/>
                </a:cubicBezTo>
                <a:cubicBezTo>
                  <a:pt x="881247" y="530529"/>
                  <a:pt x="880312" y="531319"/>
                  <a:pt x="879377" y="532109"/>
                </a:cubicBezTo>
                <a:lnTo>
                  <a:pt x="877509" y="533693"/>
                </a:lnTo>
                <a:cubicBezTo>
                  <a:pt x="876574" y="532900"/>
                  <a:pt x="876574" y="532109"/>
                  <a:pt x="875639" y="531319"/>
                </a:cubicBezTo>
                <a:lnTo>
                  <a:pt x="877509" y="530529"/>
                </a:lnTo>
                <a:cubicBezTo>
                  <a:pt x="877509" y="529738"/>
                  <a:pt x="876574" y="528948"/>
                  <a:pt x="876574" y="528154"/>
                </a:cubicBezTo>
                <a:cubicBezTo>
                  <a:pt x="875639" y="528154"/>
                  <a:pt x="874703" y="526573"/>
                  <a:pt x="874703" y="526573"/>
                </a:cubicBezTo>
                <a:cubicBezTo>
                  <a:pt x="873771" y="526573"/>
                  <a:pt x="872836" y="528154"/>
                  <a:pt x="872836" y="528154"/>
                </a:cubicBezTo>
                <a:cubicBezTo>
                  <a:pt x="872836" y="528154"/>
                  <a:pt x="870966" y="528948"/>
                  <a:pt x="870966" y="529738"/>
                </a:cubicBezTo>
                <a:cubicBezTo>
                  <a:pt x="870030" y="529738"/>
                  <a:pt x="871901" y="530529"/>
                  <a:pt x="871901" y="531319"/>
                </a:cubicBezTo>
                <a:cubicBezTo>
                  <a:pt x="871901" y="531319"/>
                  <a:pt x="870966" y="532109"/>
                  <a:pt x="870030" y="532900"/>
                </a:cubicBezTo>
                <a:cubicBezTo>
                  <a:pt x="869095" y="532900"/>
                  <a:pt x="869095" y="533693"/>
                  <a:pt x="868163" y="533693"/>
                </a:cubicBezTo>
                <a:cubicBezTo>
                  <a:pt x="867228" y="533693"/>
                  <a:pt x="867228" y="532109"/>
                  <a:pt x="866292" y="532109"/>
                </a:cubicBezTo>
                <a:lnTo>
                  <a:pt x="864422" y="533693"/>
                </a:lnTo>
                <a:cubicBezTo>
                  <a:pt x="863490" y="533693"/>
                  <a:pt x="862554" y="532109"/>
                  <a:pt x="862554" y="531319"/>
                </a:cubicBezTo>
                <a:cubicBezTo>
                  <a:pt x="862554" y="531319"/>
                  <a:pt x="860684" y="530529"/>
                  <a:pt x="860684" y="529738"/>
                </a:cubicBezTo>
                <a:lnTo>
                  <a:pt x="863490" y="528948"/>
                </a:lnTo>
                <a:cubicBezTo>
                  <a:pt x="863490" y="528154"/>
                  <a:pt x="861619" y="527364"/>
                  <a:pt x="861619" y="526573"/>
                </a:cubicBezTo>
                <a:cubicBezTo>
                  <a:pt x="861619" y="527364"/>
                  <a:pt x="859752" y="527364"/>
                  <a:pt x="859752" y="528154"/>
                </a:cubicBezTo>
                <a:cubicBezTo>
                  <a:pt x="859752" y="528948"/>
                  <a:pt x="857881" y="528948"/>
                  <a:pt x="856946" y="529738"/>
                </a:cubicBezTo>
                <a:cubicBezTo>
                  <a:pt x="856946" y="529738"/>
                  <a:pt x="858817" y="530529"/>
                  <a:pt x="858817" y="531319"/>
                </a:cubicBezTo>
                <a:cubicBezTo>
                  <a:pt x="858817" y="532109"/>
                  <a:pt x="856946" y="532109"/>
                  <a:pt x="856946" y="532900"/>
                </a:cubicBezTo>
                <a:cubicBezTo>
                  <a:pt x="856946" y="532900"/>
                  <a:pt x="858817" y="533693"/>
                  <a:pt x="858817" y="534484"/>
                </a:cubicBezTo>
                <a:cubicBezTo>
                  <a:pt x="858817" y="534484"/>
                  <a:pt x="856946" y="535274"/>
                  <a:pt x="856011" y="536065"/>
                </a:cubicBezTo>
                <a:cubicBezTo>
                  <a:pt x="856011" y="536065"/>
                  <a:pt x="855076" y="536855"/>
                  <a:pt x="854143" y="536855"/>
                </a:cubicBezTo>
                <a:lnTo>
                  <a:pt x="853208" y="535274"/>
                </a:lnTo>
                <a:cubicBezTo>
                  <a:pt x="853208" y="535274"/>
                  <a:pt x="854143" y="533693"/>
                  <a:pt x="855076" y="533693"/>
                </a:cubicBezTo>
                <a:cubicBezTo>
                  <a:pt x="855076" y="533693"/>
                  <a:pt x="853208" y="532900"/>
                  <a:pt x="853208" y="532109"/>
                </a:cubicBezTo>
                <a:cubicBezTo>
                  <a:pt x="853208" y="532109"/>
                  <a:pt x="855076" y="531319"/>
                  <a:pt x="855076" y="530529"/>
                </a:cubicBezTo>
                <a:cubicBezTo>
                  <a:pt x="855076" y="530529"/>
                  <a:pt x="854143" y="529738"/>
                  <a:pt x="854143" y="528948"/>
                </a:cubicBezTo>
                <a:cubicBezTo>
                  <a:pt x="853208" y="528154"/>
                  <a:pt x="852273" y="528154"/>
                  <a:pt x="852273" y="527364"/>
                </a:cubicBezTo>
                <a:cubicBezTo>
                  <a:pt x="852273" y="527364"/>
                  <a:pt x="851338" y="525783"/>
                  <a:pt x="850402" y="525783"/>
                </a:cubicBezTo>
                <a:cubicBezTo>
                  <a:pt x="850402" y="525783"/>
                  <a:pt x="848535" y="527364"/>
                  <a:pt x="848535" y="526573"/>
                </a:cubicBezTo>
                <a:cubicBezTo>
                  <a:pt x="847600" y="526573"/>
                  <a:pt x="847600" y="525783"/>
                  <a:pt x="846664" y="524993"/>
                </a:cubicBezTo>
                <a:cubicBezTo>
                  <a:pt x="845729" y="524199"/>
                  <a:pt x="844794" y="522618"/>
                  <a:pt x="843862" y="521828"/>
                </a:cubicBezTo>
                <a:cubicBezTo>
                  <a:pt x="843862" y="521828"/>
                  <a:pt x="841056" y="522618"/>
                  <a:pt x="841991" y="522618"/>
                </a:cubicBezTo>
                <a:cubicBezTo>
                  <a:pt x="841991" y="523409"/>
                  <a:pt x="842926" y="524199"/>
                  <a:pt x="842926" y="524993"/>
                </a:cubicBezTo>
                <a:cubicBezTo>
                  <a:pt x="843862" y="524993"/>
                  <a:pt x="843862" y="525783"/>
                  <a:pt x="844794" y="526573"/>
                </a:cubicBezTo>
                <a:cubicBezTo>
                  <a:pt x="845729" y="527364"/>
                  <a:pt x="845729" y="527364"/>
                  <a:pt x="846664" y="528154"/>
                </a:cubicBezTo>
                <a:cubicBezTo>
                  <a:pt x="846664" y="528948"/>
                  <a:pt x="847600" y="529738"/>
                  <a:pt x="847600" y="529738"/>
                </a:cubicBezTo>
                <a:lnTo>
                  <a:pt x="845729" y="531319"/>
                </a:lnTo>
                <a:lnTo>
                  <a:pt x="847600" y="532900"/>
                </a:lnTo>
                <a:cubicBezTo>
                  <a:pt x="846664" y="533693"/>
                  <a:pt x="845729" y="533693"/>
                  <a:pt x="845729" y="534484"/>
                </a:cubicBezTo>
                <a:cubicBezTo>
                  <a:pt x="844794" y="535274"/>
                  <a:pt x="843862" y="535274"/>
                  <a:pt x="842926" y="536065"/>
                </a:cubicBezTo>
                <a:cubicBezTo>
                  <a:pt x="842926" y="536065"/>
                  <a:pt x="841991" y="536855"/>
                  <a:pt x="841056" y="536855"/>
                </a:cubicBezTo>
                <a:cubicBezTo>
                  <a:pt x="840121" y="536065"/>
                  <a:pt x="839185" y="534484"/>
                  <a:pt x="838253" y="533693"/>
                </a:cubicBezTo>
                <a:cubicBezTo>
                  <a:pt x="837318" y="532900"/>
                  <a:pt x="837318" y="532109"/>
                  <a:pt x="836383" y="532109"/>
                </a:cubicBezTo>
                <a:cubicBezTo>
                  <a:pt x="836383" y="531319"/>
                  <a:pt x="835448" y="530529"/>
                  <a:pt x="834515" y="529738"/>
                </a:cubicBezTo>
                <a:cubicBezTo>
                  <a:pt x="834515" y="529738"/>
                  <a:pt x="833580" y="528948"/>
                  <a:pt x="833580" y="528154"/>
                </a:cubicBezTo>
                <a:lnTo>
                  <a:pt x="835448" y="527364"/>
                </a:lnTo>
                <a:cubicBezTo>
                  <a:pt x="835448" y="526573"/>
                  <a:pt x="834515" y="525783"/>
                  <a:pt x="833580" y="524993"/>
                </a:cubicBezTo>
                <a:cubicBezTo>
                  <a:pt x="833580" y="524993"/>
                  <a:pt x="832645" y="524199"/>
                  <a:pt x="831710" y="523409"/>
                </a:cubicBezTo>
                <a:cubicBezTo>
                  <a:pt x="831710" y="524199"/>
                  <a:pt x="830774" y="524199"/>
                  <a:pt x="829842" y="524993"/>
                </a:cubicBezTo>
                <a:lnTo>
                  <a:pt x="827972" y="525783"/>
                </a:lnTo>
                <a:cubicBezTo>
                  <a:pt x="827972" y="526573"/>
                  <a:pt x="829842" y="527364"/>
                  <a:pt x="829842" y="528154"/>
                </a:cubicBezTo>
                <a:cubicBezTo>
                  <a:pt x="829842" y="528154"/>
                  <a:pt x="827972" y="528948"/>
                  <a:pt x="827036" y="528948"/>
                </a:cubicBezTo>
                <a:cubicBezTo>
                  <a:pt x="827036" y="529738"/>
                  <a:pt x="828907" y="530529"/>
                  <a:pt x="828907" y="531319"/>
                </a:cubicBezTo>
                <a:lnTo>
                  <a:pt x="827036" y="532109"/>
                </a:lnTo>
                <a:cubicBezTo>
                  <a:pt x="827036" y="532900"/>
                  <a:pt x="828907" y="533693"/>
                  <a:pt x="828907" y="534484"/>
                </a:cubicBezTo>
                <a:cubicBezTo>
                  <a:pt x="827972" y="534484"/>
                  <a:pt x="827036" y="535274"/>
                  <a:pt x="826101" y="535274"/>
                </a:cubicBezTo>
                <a:cubicBezTo>
                  <a:pt x="826101" y="536065"/>
                  <a:pt x="827972" y="536855"/>
                  <a:pt x="827972" y="537649"/>
                </a:cubicBezTo>
                <a:lnTo>
                  <a:pt x="826101" y="538439"/>
                </a:lnTo>
                <a:cubicBezTo>
                  <a:pt x="824234" y="539229"/>
                  <a:pt x="823299" y="540020"/>
                  <a:pt x="821428" y="541601"/>
                </a:cubicBezTo>
                <a:cubicBezTo>
                  <a:pt x="820493" y="540020"/>
                  <a:pt x="819561" y="539229"/>
                  <a:pt x="818625" y="537649"/>
                </a:cubicBezTo>
                <a:cubicBezTo>
                  <a:pt x="818625" y="537649"/>
                  <a:pt x="820493" y="536855"/>
                  <a:pt x="820493" y="536065"/>
                </a:cubicBezTo>
                <a:cubicBezTo>
                  <a:pt x="820493" y="536065"/>
                  <a:pt x="819561" y="535274"/>
                  <a:pt x="819561" y="534484"/>
                </a:cubicBezTo>
                <a:cubicBezTo>
                  <a:pt x="818625" y="534484"/>
                  <a:pt x="817690" y="532900"/>
                  <a:pt x="817690" y="532900"/>
                </a:cubicBezTo>
                <a:cubicBezTo>
                  <a:pt x="816755" y="532900"/>
                  <a:pt x="815820" y="534484"/>
                  <a:pt x="815820" y="534484"/>
                </a:cubicBezTo>
                <a:cubicBezTo>
                  <a:pt x="814884" y="534484"/>
                  <a:pt x="813952" y="532900"/>
                  <a:pt x="813952" y="532109"/>
                </a:cubicBezTo>
                <a:lnTo>
                  <a:pt x="815820" y="531319"/>
                </a:lnTo>
                <a:cubicBezTo>
                  <a:pt x="815820" y="530529"/>
                  <a:pt x="814884" y="529738"/>
                  <a:pt x="813952" y="529738"/>
                </a:cubicBezTo>
                <a:cubicBezTo>
                  <a:pt x="813952" y="528948"/>
                  <a:pt x="813017" y="528154"/>
                  <a:pt x="813017" y="527364"/>
                </a:cubicBezTo>
                <a:lnTo>
                  <a:pt x="814884" y="526573"/>
                </a:lnTo>
                <a:cubicBezTo>
                  <a:pt x="814884" y="525783"/>
                  <a:pt x="813017" y="524993"/>
                  <a:pt x="813017" y="524199"/>
                </a:cubicBezTo>
                <a:cubicBezTo>
                  <a:pt x="813017" y="524199"/>
                  <a:pt x="812082" y="523409"/>
                  <a:pt x="812082" y="522618"/>
                </a:cubicBezTo>
                <a:cubicBezTo>
                  <a:pt x="811146" y="521828"/>
                  <a:pt x="810211" y="521828"/>
                  <a:pt x="810211" y="521037"/>
                </a:cubicBezTo>
                <a:cubicBezTo>
                  <a:pt x="809279" y="521828"/>
                  <a:pt x="808344" y="521828"/>
                  <a:pt x="808344" y="522618"/>
                </a:cubicBezTo>
                <a:cubicBezTo>
                  <a:pt x="807408" y="522618"/>
                  <a:pt x="806473" y="523409"/>
                  <a:pt x="805538" y="523409"/>
                </a:cubicBezTo>
                <a:cubicBezTo>
                  <a:pt x="805538" y="524199"/>
                  <a:pt x="807408" y="524993"/>
                  <a:pt x="807408" y="525783"/>
                </a:cubicBezTo>
                <a:lnTo>
                  <a:pt x="809279" y="527364"/>
                </a:lnTo>
                <a:lnTo>
                  <a:pt x="807408" y="528154"/>
                </a:lnTo>
                <a:cubicBezTo>
                  <a:pt x="806473" y="528948"/>
                  <a:pt x="805538" y="529738"/>
                  <a:pt x="804606" y="529738"/>
                </a:cubicBezTo>
                <a:lnTo>
                  <a:pt x="802735" y="531319"/>
                </a:lnTo>
                <a:lnTo>
                  <a:pt x="804606" y="532900"/>
                </a:lnTo>
                <a:cubicBezTo>
                  <a:pt x="804606" y="533693"/>
                  <a:pt x="805538" y="534484"/>
                  <a:pt x="806473" y="534484"/>
                </a:cubicBezTo>
                <a:cubicBezTo>
                  <a:pt x="806473" y="535274"/>
                  <a:pt x="807408" y="536065"/>
                  <a:pt x="807408" y="536855"/>
                </a:cubicBezTo>
                <a:lnTo>
                  <a:pt x="805538" y="537649"/>
                </a:lnTo>
                <a:cubicBezTo>
                  <a:pt x="805538" y="538439"/>
                  <a:pt x="807408" y="539229"/>
                  <a:pt x="807408" y="540020"/>
                </a:cubicBezTo>
                <a:cubicBezTo>
                  <a:pt x="807408" y="540020"/>
                  <a:pt x="805538" y="540810"/>
                  <a:pt x="804606" y="540810"/>
                </a:cubicBezTo>
                <a:cubicBezTo>
                  <a:pt x="804606" y="540020"/>
                  <a:pt x="803671" y="540020"/>
                  <a:pt x="803671" y="539229"/>
                </a:cubicBezTo>
                <a:cubicBezTo>
                  <a:pt x="802735" y="538439"/>
                  <a:pt x="802735" y="537649"/>
                  <a:pt x="801800" y="537649"/>
                </a:cubicBezTo>
                <a:cubicBezTo>
                  <a:pt x="801800" y="536855"/>
                  <a:pt x="800865" y="536065"/>
                  <a:pt x="799933" y="536065"/>
                </a:cubicBezTo>
                <a:cubicBezTo>
                  <a:pt x="799933" y="535274"/>
                  <a:pt x="798997" y="536855"/>
                  <a:pt x="798062" y="536855"/>
                </a:cubicBezTo>
                <a:lnTo>
                  <a:pt x="796192" y="538439"/>
                </a:lnTo>
                <a:cubicBezTo>
                  <a:pt x="795256" y="538439"/>
                  <a:pt x="794324" y="539229"/>
                  <a:pt x="794324" y="540020"/>
                </a:cubicBezTo>
                <a:cubicBezTo>
                  <a:pt x="793389" y="540020"/>
                  <a:pt x="792454" y="538439"/>
                  <a:pt x="792454" y="537649"/>
                </a:cubicBezTo>
                <a:cubicBezTo>
                  <a:pt x="791518" y="537649"/>
                  <a:pt x="790583" y="539229"/>
                  <a:pt x="790583" y="539229"/>
                </a:cubicBezTo>
                <a:cubicBezTo>
                  <a:pt x="789651" y="539229"/>
                  <a:pt x="788716" y="537649"/>
                  <a:pt x="788716" y="537649"/>
                </a:cubicBezTo>
                <a:lnTo>
                  <a:pt x="790583" y="536065"/>
                </a:lnTo>
                <a:cubicBezTo>
                  <a:pt x="791518" y="536065"/>
                  <a:pt x="792454" y="535274"/>
                  <a:pt x="792454" y="534484"/>
                </a:cubicBezTo>
                <a:cubicBezTo>
                  <a:pt x="793389" y="534484"/>
                  <a:pt x="791518" y="533693"/>
                  <a:pt x="791518" y="532900"/>
                </a:cubicBezTo>
                <a:cubicBezTo>
                  <a:pt x="790583" y="532109"/>
                  <a:pt x="790583" y="532109"/>
                  <a:pt x="789651" y="531319"/>
                </a:cubicBezTo>
                <a:cubicBezTo>
                  <a:pt x="789651" y="530529"/>
                  <a:pt x="788716" y="529738"/>
                  <a:pt x="787780" y="529738"/>
                </a:cubicBezTo>
                <a:cubicBezTo>
                  <a:pt x="787780" y="528948"/>
                  <a:pt x="786845" y="528154"/>
                  <a:pt x="786845" y="528154"/>
                </a:cubicBezTo>
                <a:cubicBezTo>
                  <a:pt x="785910" y="527364"/>
                  <a:pt x="784975" y="528948"/>
                  <a:pt x="784043" y="528948"/>
                </a:cubicBezTo>
                <a:cubicBezTo>
                  <a:pt x="784043" y="528948"/>
                  <a:pt x="783107" y="528154"/>
                  <a:pt x="783107" y="527364"/>
                </a:cubicBezTo>
                <a:cubicBezTo>
                  <a:pt x="782172" y="526573"/>
                  <a:pt x="781237" y="525783"/>
                  <a:pt x="781237" y="525783"/>
                </a:cubicBezTo>
                <a:cubicBezTo>
                  <a:pt x="781237" y="524993"/>
                  <a:pt x="783107" y="524199"/>
                  <a:pt x="783107" y="524199"/>
                </a:cubicBezTo>
                <a:cubicBezTo>
                  <a:pt x="783107" y="523409"/>
                  <a:pt x="782172" y="523409"/>
                  <a:pt x="782172" y="522618"/>
                </a:cubicBezTo>
                <a:cubicBezTo>
                  <a:pt x="781237" y="522618"/>
                  <a:pt x="779369" y="523409"/>
                  <a:pt x="779369" y="524199"/>
                </a:cubicBezTo>
                <a:lnTo>
                  <a:pt x="777499" y="524993"/>
                </a:lnTo>
                <a:cubicBezTo>
                  <a:pt x="777499" y="525783"/>
                  <a:pt x="779369" y="526573"/>
                  <a:pt x="779369" y="526573"/>
                </a:cubicBezTo>
                <a:cubicBezTo>
                  <a:pt x="779369" y="527364"/>
                  <a:pt x="781237" y="528154"/>
                  <a:pt x="780301" y="528948"/>
                </a:cubicBezTo>
                <a:cubicBezTo>
                  <a:pt x="780301" y="528948"/>
                  <a:pt x="779369" y="529738"/>
                  <a:pt x="778434" y="529738"/>
                </a:cubicBezTo>
                <a:cubicBezTo>
                  <a:pt x="778434" y="530529"/>
                  <a:pt x="776564" y="531319"/>
                  <a:pt x="776564" y="531319"/>
                </a:cubicBezTo>
                <a:cubicBezTo>
                  <a:pt x="776564" y="531319"/>
                  <a:pt x="777499" y="532900"/>
                  <a:pt x="778434" y="532900"/>
                </a:cubicBezTo>
                <a:cubicBezTo>
                  <a:pt x="778434" y="533693"/>
                  <a:pt x="780301" y="534484"/>
                  <a:pt x="779369" y="535274"/>
                </a:cubicBezTo>
                <a:cubicBezTo>
                  <a:pt x="779369" y="535274"/>
                  <a:pt x="778434" y="536065"/>
                  <a:pt x="777499" y="536065"/>
                </a:cubicBezTo>
                <a:cubicBezTo>
                  <a:pt x="776564" y="536855"/>
                  <a:pt x="776564" y="536855"/>
                  <a:pt x="775628" y="537649"/>
                </a:cubicBezTo>
                <a:cubicBezTo>
                  <a:pt x="775628" y="538439"/>
                  <a:pt x="777499" y="539229"/>
                  <a:pt x="777499" y="539229"/>
                </a:cubicBezTo>
                <a:cubicBezTo>
                  <a:pt x="777499" y="539229"/>
                  <a:pt x="775628" y="540810"/>
                  <a:pt x="774696" y="540810"/>
                </a:cubicBezTo>
                <a:lnTo>
                  <a:pt x="773761" y="539229"/>
                </a:lnTo>
                <a:cubicBezTo>
                  <a:pt x="772826" y="538439"/>
                  <a:pt x="772826" y="537649"/>
                  <a:pt x="771890" y="536855"/>
                </a:cubicBezTo>
                <a:lnTo>
                  <a:pt x="773761" y="536065"/>
                </a:lnTo>
                <a:cubicBezTo>
                  <a:pt x="773761" y="535274"/>
                  <a:pt x="771890" y="534484"/>
                  <a:pt x="772826" y="534484"/>
                </a:cubicBezTo>
                <a:cubicBezTo>
                  <a:pt x="772826" y="533693"/>
                  <a:pt x="774696" y="533693"/>
                  <a:pt x="774696" y="532900"/>
                </a:cubicBezTo>
                <a:cubicBezTo>
                  <a:pt x="774696" y="532109"/>
                  <a:pt x="772826" y="531319"/>
                  <a:pt x="772826" y="531319"/>
                </a:cubicBezTo>
                <a:cubicBezTo>
                  <a:pt x="772826" y="530529"/>
                  <a:pt x="774696" y="530529"/>
                  <a:pt x="774696" y="529738"/>
                </a:cubicBezTo>
                <a:cubicBezTo>
                  <a:pt x="773761" y="528154"/>
                  <a:pt x="772826" y="527364"/>
                  <a:pt x="771890" y="525783"/>
                </a:cubicBezTo>
                <a:cubicBezTo>
                  <a:pt x="770955" y="526573"/>
                  <a:pt x="770023" y="527364"/>
                  <a:pt x="770023" y="527364"/>
                </a:cubicBezTo>
                <a:cubicBezTo>
                  <a:pt x="769088" y="528154"/>
                  <a:pt x="768153" y="528154"/>
                  <a:pt x="767217" y="528948"/>
                </a:cubicBezTo>
                <a:lnTo>
                  <a:pt x="769088" y="530529"/>
                </a:lnTo>
                <a:cubicBezTo>
                  <a:pt x="769088" y="531319"/>
                  <a:pt x="767217" y="531319"/>
                  <a:pt x="767217" y="532109"/>
                </a:cubicBezTo>
                <a:cubicBezTo>
                  <a:pt x="767217" y="532109"/>
                  <a:pt x="769088" y="532900"/>
                  <a:pt x="769088" y="533693"/>
                </a:cubicBezTo>
                <a:cubicBezTo>
                  <a:pt x="767217" y="534484"/>
                  <a:pt x="766282" y="535274"/>
                  <a:pt x="764415" y="536065"/>
                </a:cubicBezTo>
                <a:cubicBezTo>
                  <a:pt x="764415" y="536065"/>
                  <a:pt x="763479" y="535274"/>
                  <a:pt x="762544" y="534484"/>
                </a:cubicBezTo>
                <a:lnTo>
                  <a:pt x="761609" y="532900"/>
                </a:lnTo>
                <a:cubicBezTo>
                  <a:pt x="761609" y="532109"/>
                  <a:pt x="763479" y="532109"/>
                  <a:pt x="763479" y="531319"/>
                </a:cubicBezTo>
                <a:cubicBezTo>
                  <a:pt x="763479" y="530529"/>
                  <a:pt x="761609" y="530529"/>
                  <a:pt x="761609" y="529738"/>
                </a:cubicBezTo>
                <a:cubicBezTo>
                  <a:pt x="761609" y="528948"/>
                  <a:pt x="763479" y="528948"/>
                  <a:pt x="764415" y="528154"/>
                </a:cubicBezTo>
                <a:cubicBezTo>
                  <a:pt x="764415" y="528154"/>
                  <a:pt x="762544" y="527364"/>
                  <a:pt x="762544" y="526573"/>
                </a:cubicBezTo>
                <a:cubicBezTo>
                  <a:pt x="761609" y="526573"/>
                  <a:pt x="760674" y="528154"/>
                  <a:pt x="760674" y="528154"/>
                </a:cubicBezTo>
                <a:cubicBezTo>
                  <a:pt x="759741" y="528154"/>
                  <a:pt x="757871" y="528948"/>
                  <a:pt x="757871" y="528948"/>
                </a:cubicBezTo>
                <a:cubicBezTo>
                  <a:pt x="757871" y="529738"/>
                  <a:pt x="759741" y="530529"/>
                  <a:pt x="759741" y="531319"/>
                </a:cubicBezTo>
                <a:lnTo>
                  <a:pt x="757871" y="532109"/>
                </a:lnTo>
                <a:cubicBezTo>
                  <a:pt x="756936" y="532109"/>
                  <a:pt x="756936" y="530529"/>
                  <a:pt x="756000" y="530529"/>
                </a:cubicBezTo>
                <a:lnTo>
                  <a:pt x="754133" y="532109"/>
                </a:lnTo>
                <a:cubicBezTo>
                  <a:pt x="753198" y="532109"/>
                  <a:pt x="752262" y="530529"/>
                  <a:pt x="752262" y="530529"/>
                </a:cubicBezTo>
                <a:cubicBezTo>
                  <a:pt x="752262" y="529738"/>
                  <a:pt x="751327" y="528948"/>
                  <a:pt x="750392" y="528154"/>
                </a:cubicBezTo>
                <a:cubicBezTo>
                  <a:pt x="750392" y="528154"/>
                  <a:pt x="749460" y="527364"/>
                  <a:pt x="749460" y="526573"/>
                </a:cubicBezTo>
                <a:cubicBezTo>
                  <a:pt x="748525" y="526573"/>
                  <a:pt x="747589" y="524993"/>
                  <a:pt x="747589" y="524993"/>
                </a:cubicBezTo>
                <a:cubicBezTo>
                  <a:pt x="747589" y="524993"/>
                  <a:pt x="745722" y="525783"/>
                  <a:pt x="745722" y="526573"/>
                </a:cubicBezTo>
                <a:lnTo>
                  <a:pt x="743851" y="527364"/>
                </a:lnTo>
                <a:cubicBezTo>
                  <a:pt x="742916" y="528154"/>
                  <a:pt x="744787" y="528948"/>
                  <a:pt x="744787" y="529738"/>
                </a:cubicBezTo>
                <a:lnTo>
                  <a:pt x="742916" y="530529"/>
                </a:lnTo>
                <a:cubicBezTo>
                  <a:pt x="742916" y="530529"/>
                  <a:pt x="741981" y="529738"/>
                  <a:pt x="741046" y="528948"/>
                </a:cubicBezTo>
                <a:lnTo>
                  <a:pt x="740113" y="527364"/>
                </a:lnTo>
                <a:cubicBezTo>
                  <a:pt x="740113" y="526573"/>
                  <a:pt x="741981" y="526573"/>
                  <a:pt x="741981" y="525783"/>
                </a:cubicBezTo>
                <a:cubicBezTo>
                  <a:pt x="741046" y="525783"/>
                  <a:pt x="741046" y="524199"/>
                  <a:pt x="740113" y="524199"/>
                </a:cubicBezTo>
                <a:cubicBezTo>
                  <a:pt x="740113" y="524199"/>
                  <a:pt x="738243" y="524993"/>
                  <a:pt x="738243" y="525783"/>
                </a:cubicBezTo>
                <a:cubicBezTo>
                  <a:pt x="738243" y="525783"/>
                  <a:pt x="740113" y="526573"/>
                  <a:pt x="740113" y="527364"/>
                </a:cubicBezTo>
                <a:cubicBezTo>
                  <a:pt x="740113" y="527364"/>
                  <a:pt x="738243" y="528154"/>
                  <a:pt x="737308" y="528948"/>
                </a:cubicBezTo>
                <a:cubicBezTo>
                  <a:pt x="737308" y="528948"/>
                  <a:pt x="739178" y="529738"/>
                  <a:pt x="739178" y="530529"/>
                </a:cubicBezTo>
                <a:lnTo>
                  <a:pt x="737308" y="531319"/>
                </a:lnTo>
                <a:lnTo>
                  <a:pt x="735440" y="529738"/>
                </a:lnTo>
                <a:cubicBezTo>
                  <a:pt x="735440" y="528948"/>
                  <a:pt x="734505" y="528948"/>
                  <a:pt x="733570" y="528154"/>
                </a:cubicBezTo>
                <a:cubicBezTo>
                  <a:pt x="733570" y="527364"/>
                  <a:pt x="732634" y="526573"/>
                  <a:pt x="732634" y="526573"/>
                </a:cubicBezTo>
                <a:cubicBezTo>
                  <a:pt x="731699" y="526573"/>
                  <a:pt x="730764" y="528154"/>
                  <a:pt x="730764" y="527364"/>
                </a:cubicBezTo>
                <a:cubicBezTo>
                  <a:pt x="729832" y="527364"/>
                  <a:pt x="728897" y="525783"/>
                  <a:pt x="728897" y="525783"/>
                </a:cubicBezTo>
                <a:cubicBezTo>
                  <a:pt x="727961" y="525783"/>
                  <a:pt x="727026" y="527364"/>
                  <a:pt x="727026" y="527364"/>
                </a:cubicBezTo>
                <a:cubicBezTo>
                  <a:pt x="726091" y="527364"/>
                  <a:pt x="725155" y="525783"/>
                  <a:pt x="725155" y="525783"/>
                </a:cubicBezTo>
                <a:cubicBezTo>
                  <a:pt x="724223" y="525783"/>
                  <a:pt x="723288" y="526573"/>
                  <a:pt x="723288" y="526573"/>
                </a:cubicBezTo>
                <a:cubicBezTo>
                  <a:pt x="723288" y="527364"/>
                  <a:pt x="724223" y="528154"/>
                  <a:pt x="724223" y="528948"/>
                </a:cubicBezTo>
                <a:cubicBezTo>
                  <a:pt x="725155" y="528948"/>
                  <a:pt x="726091" y="530529"/>
                  <a:pt x="726091" y="530529"/>
                </a:cubicBezTo>
                <a:lnTo>
                  <a:pt x="727961" y="528948"/>
                </a:lnTo>
                <a:cubicBezTo>
                  <a:pt x="728897" y="529738"/>
                  <a:pt x="729832" y="530529"/>
                  <a:pt x="729832" y="530529"/>
                </a:cubicBezTo>
                <a:cubicBezTo>
                  <a:pt x="729832" y="531319"/>
                  <a:pt x="727961" y="531319"/>
                  <a:pt x="727961" y="532109"/>
                </a:cubicBezTo>
                <a:cubicBezTo>
                  <a:pt x="727961" y="532900"/>
                  <a:pt x="726091" y="532900"/>
                  <a:pt x="726091" y="533693"/>
                </a:cubicBezTo>
                <a:lnTo>
                  <a:pt x="724223" y="532109"/>
                </a:lnTo>
                <a:cubicBezTo>
                  <a:pt x="724223" y="531319"/>
                  <a:pt x="722353" y="532900"/>
                  <a:pt x="722353" y="532900"/>
                </a:cubicBezTo>
                <a:cubicBezTo>
                  <a:pt x="721418" y="532900"/>
                  <a:pt x="720482" y="531319"/>
                  <a:pt x="720482" y="531319"/>
                </a:cubicBezTo>
                <a:cubicBezTo>
                  <a:pt x="720482" y="531319"/>
                  <a:pt x="722353" y="530529"/>
                  <a:pt x="722353" y="529738"/>
                </a:cubicBezTo>
                <a:cubicBezTo>
                  <a:pt x="722353" y="529738"/>
                  <a:pt x="721418" y="528948"/>
                  <a:pt x="720482" y="528154"/>
                </a:cubicBezTo>
                <a:cubicBezTo>
                  <a:pt x="720482" y="527364"/>
                  <a:pt x="719550" y="527364"/>
                  <a:pt x="719550" y="526573"/>
                </a:cubicBezTo>
                <a:cubicBezTo>
                  <a:pt x="719550" y="525783"/>
                  <a:pt x="721418" y="525783"/>
                  <a:pt x="721418" y="524993"/>
                </a:cubicBezTo>
                <a:cubicBezTo>
                  <a:pt x="721418" y="524993"/>
                  <a:pt x="719550" y="524199"/>
                  <a:pt x="719550" y="523409"/>
                </a:cubicBezTo>
                <a:cubicBezTo>
                  <a:pt x="719550" y="523409"/>
                  <a:pt x="718615" y="524993"/>
                  <a:pt x="717680" y="524993"/>
                </a:cubicBezTo>
                <a:cubicBezTo>
                  <a:pt x="716744" y="524993"/>
                  <a:pt x="716744" y="522618"/>
                  <a:pt x="715812" y="522618"/>
                </a:cubicBezTo>
                <a:cubicBezTo>
                  <a:pt x="715812" y="522618"/>
                  <a:pt x="714877" y="524199"/>
                  <a:pt x="713942" y="524199"/>
                </a:cubicBezTo>
                <a:cubicBezTo>
                  <a:pt x="713942" y="524199"/>
                  <a:pt x="713006" y="522618"/>
                  <a:pt x="712071" y="522618"/>
                </a:cubicBezTo>
                <a:cubicBezTo>
                  <a:pt x="712071" y="522618"/>
                  <a:pt x="711136" y="524199"/>
                  <a:pt x="710204" y="524199"/>
                </a:cubicBezTo>
                <a:cubicBezTo>
                  <a:pt x="710204" y="524199"/>
                  <a:pt x="712071" y="524993"/>
                  <a:pt x="712071" y="525783"/>
                </a:cubicBezTo>
                <a:cubicBezTo>
                  <a:pt x="712071" y="525783"/>
                  <a:pt x="710204" y="526573"/>
                  <a:pt x="710204" y="527364"/>
                </a:cubicBezTo>
                <a:lnTo>
                  <a:pt x="711136" y="528948"/>
                </a:lnTo>
                <a:cubicBezTo>
                  <a:pt x="712071" y="528948"/>
                  <a:pt x="713006" y="527364"/>
                  <a:pt x="713942" y="527364"/>
                </a:cubicBezTo>
                <a:lnTo>
                  <a:pt x="714877" y="528948"/>
                </a:lnTo>
                <a:cubicBezTo>
                  <a:pt x="715812" y="528948"/>
                  <a:pt x="716744" y="527364"/>
                  <a:pt x="717680" y="528154"/>
                </a:cubicBezTo>
                <a:cubicBezTo>
                  <a:pt x="717680" y="528154"/>
                  <a:pt x="718615" y="528948"/>
                  <a:pt x="718615" y="529738"/>
                </a:cubicBezTo>
                <a:cubicBezTo>
                  <a:pt x="719550" y="530529"/>
                  <a:pt x="719550" y="530529"/>
                  <a:pt x="720482" y="531319"/>
                </a:cubicBezTo>
                <a:lnTo>
                  <a:pt x="718615" y="532900"/>
                </a:lnTo>
                <a:lnTo>
                  <a:pt x="719550" y="534484"/>
                </a:lnTo>
                <a:cubicBezTo>
                  <a:pt x="720482" y="535274"/>
                  <a:pt x="721418" y="535274"/>
                  <a:pt x="721418" y="536065"/>
                </a:cubicBezTo>
                <a:lnTo>
                  <a:pt x="719550" y="537649"/>
                </a:lnTo>
                <a:cubicBezTo>
                  <a:pt x="718615" y="537649"/>
                  <a:pt x="718615" y="536065"/>
                  <a:pt x="717680" y="536065"/>
                </a:cubicBezTo>
                <a:cubicBezTo>
                  <a:pt x="717680" y="535274"/>
                  <a:pt x="716744" y="534484"/>
                  <a:pt x="715812" y="533693"/>
                </a:cubicBezTo>
                <a:cubicBezTo>
                  <a:pt x="715812" y="533693"/>
                  <a:pt x="714877" y="535274"/>
                  <a:pt x="713942" y="535274"/>
                </a:cubicBezTo>
                <a:lnTo>
                  <a:pt x="713006" y="533693"/>
                </a:lnTo>
                <a:cubicBezTo>
                  <a:pt x="712071" y="533693"/>
                  <a:pt x="711136" y="532109"/>
                  <a:pt x="711136" y="532109"/>
                </a:cubicBezTo>
                <a:cubicBezTo>
                  <a:pt x="710204" y="532109"/>
                  <a:pt x="709269" y="532900"/>
                  <a:pt x="709269" y="532900"/>
                </a:cubicBezTo>
                <a:cubicBezTo>
                  <a:pt x="708333" y="532900"/>
                  <a:pt x="707398" y="531319"/>
                  <a:pt x="707398" y="531319"/>
                </a:cubicBezTo>
                <a:cubicBezTo>
                  <a:pt x="706463" y="531319"/>
                  <a:pt x="705531" y="532900"/>
                  <a:pt x="705531" y="532900"/>
                </a:cubicBezTo>
                <a:cubicBezTo>
                  <a:pt x="704595" y="532900"/>
                  <a:pt x="704595" y="531319"/>
                  <a:pt x="703660" y="531319"/>
                </a:cubicBezTo>
                <a:cubicBezTo>
                  <a:pt x="702725" y="531319"/>
                  <a:pt x="701790" y="532109"/>
                  <a:pt x="701790" y="532109"/>
                </a:cubicBezTo>
                <a:cubicBezTo>
                  <a:pt x="700854" y="532109"/>
                  <a:pt x="700854" y="530529"/>
                  <a:pt x="699922" y="530529"/>
                </a:cubicBezTo>
                <a:cubicBezTo>
                  <a:pt x="699922" y="530529"/>
                  <a:pt x="701790" y="529738"/>
                  <a:pt x="701790" y="528948"/>
                </a:cubicBezTo>
                <a:cubicBezTo>
                  <a:pt x="702725" y="528948"/>
                  <a:pt x="703660" y="528154"/>
                  <a:pt x="703660" y="528154"/>
                </a:cubicBezTo>
                <a:lnTo>
                  <a:pt x="702725" y="525783"/>
                </a:lnTo>
                <a:cubicBezTo>
                  <a:pt x="701790" y="525783"/>
                  <a:pt x="700854" y="527364"/>
                  <a:pt x="700854" y="527364"/>
                </a:cubicBezTo>
                <a:cubicBezTo>
                  <a:pt x="698987" y="526573"/>
                  <a:pt x="698052" y="524993"/>
                  <a:pt x="697116" y="524199"/>
                </a:cubicBezTo>
                <a:cubicBezTo>
                  <a:pt x="697116" y="523409"/>
                  <a:pt x="696181" y="522618"/>
                  <a:pt x="695249" y="521828"/>
                </a:cubicBezTo>
                <a:lnTo>
                  <a:pt x="693378" y="523409"/>
                </a:lnTo>
                <a:cubicBezTo>
                  <a:pt x="693378" y="524199"/>
                  <a:pt x="695249" y="524993"/>
                  <a:pt x="695249" y="524993"/>
                </a:cubicBezTo>
                <a:cubicBezTo>
                  <a:pt x="695249" y="525783"/>
                  <a:pt x="696181" y="526573"/>
                  <a:pt x="697116" y="527364"/>
                </a:cubicBezTo>
                <a:cubicBezTo>
                  <a:pt x="697116" y="527364"/>
                  <a:pt x="698052" y="528154"/>
                  <a:pt x="698052" y="528948"/>
                </a:cubicBezTo>
                <a:cubicBezTo>
                  <a:pt x="698987" y="528948"/>
                  <a:pt x="699922" y="530529"/>
                  <a:pt x="699922" y="530529"/>
                </a:cubicBezTo>
                <a:lnTo>
                  <a:pt x="698052" y="532109"/>
                </a:lnTo>
                <a:lnTo>
                  <a:pt x="696181" y="530529"/>
                </a:lnTo>
                <a:cubicBezTo>
                  <a:pt x="696181" y="529738"/>
                  <a:pt x="695249" y="528948"/>
                  <a:pt x="694314" y="528154"/>
                </a:cubicBezTo>
                <a:cubicBezTo>
                  <a:pt x="694314" y="528948"/>
                  <a:pt x="692443" y="528948"/>
                  <a:pt x="692443" y="529738"/>
                </a:cubicBezTo>
                <a:cubicBezTo>
                  <a:pt x="692443" y="530529"/>
                  <a:pt x="694314" y="531319"/>
                  <a:pt x="694314" y="531319"/>
                </a:cubicBezTo>
                <a:cubicBezTo>
                  <a:pt x="694314" y="532109"/>
                  <a:pt x="692443" y="532109"/>
                  <a:pt x="692443" y="532900"/>
                </a:cubicBezTo>
                <a:cubicBezTo>
                  <a:pt x="691508" y="533693"/>
                  <a:pt x="693378" y="534484"/>
                  <a:pt x="693378" y="534484"/>
                </a:cubicBezTo>
                <a:cubicBezTo>
                  <a:pt x="693378" y="535274"/>
                  <a:pt x="691508" y="535274"/>
                  <a:pt x="691508" y="536065"/>
                </a:cubicBezTo>
                <a:cubicBezTo>
                  <a:pt x="690576" y="536065"/>
                  <a:pt x="690576" y="534484"/>
                  <a:pt x="689641" y="534484"/>
                </a:cubicBezTo>
                <a:cubicBezTo>
                  <a:pt x="689641" y="534484"/>
                  <a:pt x="688705" y="535274"/>
                  <a:pt x="687770" y="535274"/>
                </a:cubicBezTo>
                <a:cubicBezTo>
                  <a:pt x="687770" y="535274"/>
                  <a:pt x="686835" y="533693"/>
                  <a:pt x="685903" y="533693"/>
                </a:cubicBezTo>
                <a:cubicBezTo>
                  <a:pt x="685903" y="533693"/>
                  <a:pt x="684967" y="532900"/>
                  <a:pt x="684967" y="532109"/>
                </a:cubicBezTo>
                <a:cubicBezTo>
                  <a:pt x="684032" y="532109"/>
                  <a:pt x="683097" y="530529"/>
                  <a:pt x="683097" y="530529"/>
                </a:cubicBezTo>
                <a:cubicBezTo>
                  <a:pt x="682162" y="530529"/>
                  <a:pt x="681226" y="531319"/>
                  <a:pt x="681226" y="531319"/>
                </a:cubicBezTo>
                <a:cubicBezTo>
                  <a:pt x="680294" y="531319"/>
                  <a:pt x="679359" y="532900"/>
                  <a:pt x="679359" y="532900"/>
                </a:cubicBezTo>
                <a:cubicBezTo>
                  <a:pt x="678424" y="533693"/>
                  <a:pt x="677488" y="534484"/>
                  <a:pt x="676553" y="534484"/>
                </a:cubicBezTo>
                <a:lnTo>
                  <a:pt x="675621" y="532900"/>
                </a:lnTo>
                <a:cubicBezTo>
                  <a:pt x="674686" y="532900"/>
                  <a:pt x="673750" y="533693"/>
                  <a:pt x="672815" y="533693"/>
                </a:cubicBezTo>
                <a:cubicBezTo>
                  <a:pt x="672815" y="533693"/>
                  <a:pt x="674686" y="535274"/>
                  <a:pt x="674686" y="536065"/>
                </a:cubicBezTo>
                <a:lnTo>
                  <a:pt x="672815" y="536855"/>
                </a:lnTo>
                <a:lnTo>
                  <a:pt x="670945" y="535274"/>
                </a:lnTo>
                <a:lnTo>
                  <a:pt x="669077" y="536855"/>
                </a:lnTo>
                <a:lnTo>
                  <a:pt x="667207" y="534484"/>
                </a:lnTo>
                <a:cubicBezTo>
                  <a:pt x="668142" y="534484"/>
                  <a:pt x="669077" y="533693"/>
                  <a:pt x="669077" y="533693"/>
                </a:cubicBezTo>
                <a:cubicBezTo>
                  <a:pt x="669077" y="532900"/>
                  <a:pt x="668142" y="532109"/>
                  <a:pt x="668142" y="532109"/>
                </a:cubicBezTo>
                <a:cubicBezTo>
                  <a:pt x="668142" y="531319"/>
                  <a:pt x="666272" y="530529"/>
                  <a:pt x="666272" y="529738"/>
                </a:cubicBezTo>
                <a:lnTo>
                  <a:pt x="668142" y="528948"/>
                </a:lnTo>
                <a:cubicBezTo>
                  <a:pt x="668142" y="528154"/>
                  <a:pt x="667207" y="527364"/>
                  <a:pt x="667207" y="526573"/>
                </a:cubicBezTo>
                <a:lnTo>
                  <a:pt x="669077" y="525783"/>
                </a:lnTo>
                <a:cubicBezTo>
                  <a:pt x="669077" y="524993"/>
                  <a:pt x="667207" y="524199"/>
                  <a:pt x="667207" y="523409"/>
                </a:cubicBezTo>
                <a:cubicBezTo>
                  <a:pt x="666272" y="524199"/>
                  <a:pt x="666272" y="524993"/>
                  <a:pt x="665339" y="524993"/>
                </a:cubicBezTo>
                <a:lnTo>
                  <a:pt x="663469" y="526573"/>
                </a:lnTo>
                <a:cubicBezTo>
                  <a:pt x="662534" y="526573"/>
                  <a:pt x="662534" y="524993"/>
                  <a:pt x="661598" y="524993"/>
                </a:cubicBezTo>
                <a:lnTo>
                  <a:pt x="659731" y="525783"/>
                </a:lnTo>
                <a:cubicBezTo>
                  <a:pt x="659731" y="525783"/>
                  <a:pt x="660666" y="527364"/>
                  <a:pt x="660666" y="528154"/>
                </a:cubicBezTo>
                <a:cubicBezTo>
                  <a:pt x="661598" y="528154"/>
                  <a:pt x="662534" y="528948"/>
                  <a:pt x="662534" y="529738"/>
                </a:cubicBezTo>
                <a:lnTo>
                  <a:pt x="660666" y="530529"/>
                </a:lnTo>
                <a:cubicBezTo>
                  <a:pt x="660666" y="531319"/>
                  <a:pt x="662534" y="532109"/>
                  <a:pt x="662534" y="532900"/>
                </a:cubicBezTo>
                <a:lnTo>
                  <a:pt x="659731" y="533693"/>
                </a:lnTo>
                <a:cubicBezTo>
                  <a:pt x="659731" y="533693"/>
                  <a:pt x="658796" y="532900"/>
                  <a:pt x="658796" y="532109"/>
                </a:cubicBezTo>
                <a:cubicBezTo>
                  <a:pt x="658796" y="532109"/>
                  <a:pt x="656925" y="531319"/>
                  <a:pt x="656925" y="530529"/>
                </a:cubicBezTo>
                <a:cubicBezTo>
                  <a:pt x="656925" y="530529"/>
                  <a:pt x="658796" y="529738"/>
                  <a:pt x="658796" y="528948"/>
                </a:cubicBezTo>
                <a:cubicBezTo>
                  <a:pt x="658796" y="528948"/>
                  <a:pt x="657860" y="528154"/>
                  <a:pt x="656925" y="527364"/>
                </a:cubicBezTo>
                <a:cubicBezTo>
                  <a:pt x="656925" y="526573"/>
                  <a:pt x="655993" y="526573"/>
                  <a:pt x="655993" y="525783"/>
                </a:cubicBezTo>
                <a:cubicBezTo>
                  <a:pt x="655058" y="525783"/>
                  <a:pt x="654123" y="526573"/>
                  <a:pt x="654123" y="526573"/>
                </a:cubicBezTo>
                <a:cubicBezTo>
                  <a:pt x="653187" y="527364"/>
                  <a:pt x="655058" y="528948"/>
                  <a:pt x="655058" y="528948"/>
                </a:cubicBezTo>
                <a:lnTo>
                  <a:pt x="656925" y="530529"/>
                </a:lnTo>
                <a:cubicBezTo>
                  <a:pt x="656925" y="530529"/>
                  <a:pt x="655058" y="531319"/>
                  <a:pt x="655058" y="532109"/>
                </a:cubicBezTo>
                <a:cubicBezTo>
                  <a:pt x="654123" y="532109"/>
                  <a:pt x="653187" y="532900"/>
                  <a:pt x="652252" y="532900"/>
                </a:cubicBezTo>
                <a:lnTo>
                  <a:pt x="651320" y="531319"/>
                </a:lnTo>
                <a:cubicBezTo>
                  <a:pt x="650385" y="530529"/>
                  <a:pt x="650385" y="529738"/>
                  <a:pt x="649449" y="529738"/>
                </a:cubicBezTo>
                <a:cubicBezTo>
                  <a:pt x="649449" y="529738"/>
                  <a:pt x="648514" y="528154"/>
                  <a:pt x="647579" y="528154"/>
                </a:cubicBezTo>
                <a:cubicBezTo>
                  <a:pt x="647579" y="528154"/>
                  <a:pt x="646644" y="528948"/>
                  <a:pt x="645711" y="528948"/>
                </a:cubicBezTo>
                <a:cubicBezTo>
                  <a:pt x="645711" y="528948"/>
                  <a:pt x="647579" y="530529"/>
                  <a:pt x="647579" y="531319"/>
                </a:cubicBezTo>
                <a:lnTo>
                  <a:pt x="645711" y="532109"/>
                </a:lnTo>
                <a:cubicBezTo>
                  <a:pt x="645711" y="532900"/>
                  <a:pt x="646644" y="533693"/>
                  <a:pt x="646644" y="534484"/>
                </a:cubicBezTo>
                <a:lnTo>
                  <a:pt x="644776" y="535274"/>
                </a:lnTo>
                <a:cubicBezTo>
                  <a:pt x="644776" y="535274"/>
                  <a:pt x="643841" y="533693"/>
                  <a:pt x="642906" y="533693"/>
                </a:cubicBezTo>
                <a:cubicBezTo>
                  <a:pt x="642906" y="532900"/>
                  <a:pt x="641970" y="532900"/>
                  <a:pt x="641970" y="532109"/>
                </a:cubicBezTo>
                <a:cubicBezTo>
                  <a:pt x="641035" y="531319"/>
                  <a:pt x="641035" y="530529"/>
                  <a:pt x="640103" y="530529"/>
                </a:cubicBezTo>
                <a:cubicBezTo>
                  <a:pt x="640103" y="529738"/>
                  <a:pt x="639168" y="528948"/>
                  <a:pt x="638232" y="528154"/>
                </a:cubicBezTo>
                <a:lnTo>
                  <a:pt x="636362" y="529738"/>
                </a:lnTo>
                <a:cubicBezTo>
                  <a:pt x="635430" y="529738"/>
                  <a:pt x="635430" y="528154"/>
                  <a:pt x="634495" y="528154"/>
                </a:cubicBezTo>
                <a:lnTo>
                  <a:pt x="632624" y="528948"/>
                </a:lnTo>
                <a:cubicBezTo>
                  <a:pt x="632624" y="529738"/>
                  <a:pt x="634495" y="530529"/>
                  <a:pt x="634495" y="531319"/>
                </a:cubicBezTo>
                <a:lnTo>
                  <a:pt x="632624" y="532109"/>
                </a:lnTo>
                <a:cubicBezTo>
                  <a:pt x="631689" y="532109"/>
                  <a:pt x="631689" y="530529"/>
                  <a:pt x="630757" y="530529"/>
                </a:cubicBezTo>
                <a:cubicBezTo>
                  <a:pt x="629821" y="530529"/>
                  <a:pt x="628886" y="532109"/>
                  <a:pt x="628886" y="532109"/>
                </a:cubicBezTo>
                <a:cubicBezTo>
                  <a:pt x="627951" y="532109"/>
                  <a:pt x="627951" y="530529"/>
                  <a:pt x="627016" y="530529"/>
                </a:cubicBezTo>
                <a:cubicBezTo>
                  <a:pt x="626083" y="529738"/>
                  <a:pt x="626083" y="528948"/>
                  <a:pt x="625148" y="528154"/>
                </a:cubicBezTo>
                <a:cubicBezTo>
                  <a:pt x="625148" y="528154"/>
                  <a:pt x="624213" y="529738"/>
                  <a:pt x="623278" y="529738"/>
                </a:cubicBezTo>
                <a:cubicBezTo>
                  <a:pt x="622342" y="529738"/>
                  <a:pt x="622342" y="528154"/>
                  <a:pt x="621410" y="528154"/>
                </a:cubicBezTo>
                <a:cubicBezTo>
                  <a:pt x="621410" y="528154"/>
                  <a:pt x="620475" y="528948"/>
                  <a:pt x="619540" y="529738"/>
                </a:cubicBezTo>
                <a:lnTo>
                  <a:pt x="621410" y="531319"/>
                </a:lnTo>
                <a:cubicBezTo>
                  <a:pt x="621410" y="531319"/>
                  <a:pt x="619540" y="532109"/>
                  <a:pt x="619540" y="532900"/>
                </a:cubicBezTo>
                <a:cubicBezTo>
                  <a:pt x="619540" y="532900"/>
                  <a:pt x="620475" y="533693"/>
                  <a:pt x="620475" y="534484"/>
                </a:cubicBezTo>
                <a:cubicBezTo>
                  <a:pt x="621410" y="534484"/>
                  <a:pt x="622342" y="536065"/>
                  <a:pt x="622342" y="536065"/>
                </a:cubicBezTo>
                <a:cubicBezTo>
                  <a:pt x="621410" y="536065"/>
                  <a:pt x="620475" y="537649"/>
                  <a:pt x="620475" y="537649"/>
                </a:cubicBezTo>
                <a:cubicBezTo>
                  <a:pt x="619540" y="536855"/>
                  <a:pt x="619540" y="536065"/>
                  <a:pt x="618604" y="535274"/>
                </a:cubicBezTo>
                <a:cubicBezTo>
                  <a:pt x="617669" y="535274"/>
                  <a:pt x="616734" y="536855"/>
                  <a:pt x="616734" y="536855"/>
                </a:cubicBezTo>
                <a:cubicBezTo>
                  <a:pt x="615802" y="536855"/>
                  <a:pt x="614867" y="535274"/>
                  <a:pt x="614867" y="535274"/>
                </a:cubicBezTo>
                <a:lnTo>
                  <a:pt x="616734" y="533693"/>
                </a:lnTo>
                <a:lnTo>
                  <a:pt x="615802" y="532109"/>
                </a:lnTo>
                <a:cubicBezTo>
                  <a:pt x="614867" y="532109"/>
                  <a:pt x="613931" y="533693"/>
                  <a:pt x="612996" y="533693"/>
                </a:cubicBezTo>
                <a:cubicBezTo>
                  <a:pt x="612996" y="533693"/>
                  <a:pt x="612061" y="532109"/>
                  <a:pt x="612061" y="531319"/>
                </a:cubicBezTo>
                <a:cubicBezTo>
                  <a:pt x="611129" y="531319"/>
                  <a:pt x="610193" y="532900"/>
                  <a:pt x="609258" y="532900"/>
                </a:cubicBezTo>
                <a:cubicBezTo>
                  <a:pt x="609258" y="532900"/>
                  <a:pt x="608323" y="532109"/>
                  <a:pt x="608323" y="531319"/>
                </a:cubicBezTo>
                <a:cubicBezTo>
                  <a:pt x="607388" y="530529"/>
                  <a:pt x="606452" y="529738"/>
                  <a:pt x="606452" y="529738"/>
                </a:cubicBezTo>
                <a:cubicBezTo>
                  <a:pt x="606452" y="528948"/>
                  <a:pt x="604585" y="528154"/>
                  <a:pt x="604585" y="527364"/>
                </a:cubicBezTo>
                <a:cubicBezTo>
                  <a:pt x="604585" y="527364"/>
                  <a:pt x="606452" y="526573"/>
                  <a:pt x="607388" y="526573"/>
                </a:cubicBezTo>
                <a:lnTo>
                  <a:pt x="605520" y="524993"/>
                </a:lnTo>
                <a:cubicBezTo>
                  <a:pt x="605520" y="524199"/>
                  <a:pt x="603650" y="525783"/>
                  <a:pt x="603650" y="525783"/>
                </a:cubicBezTo>
                <a:cubicBezTo>
                  <a:pt x="602714" y="525783"/>
                  <a:pt x="601782" y="527364"/>
                  <a:pt x="600847" y="527364"/>
                </a:cubicBezTo>
                <a:lnTo>
                  <a:pt x="599912" y="525783"/>
                </a:lnTo>
                <a:cubicBezTo>
                  <a:pt x="598977" y="525783"/>
                  <a:pt x="598041" y="526573"/>
                  <a:pt x="597106" y="526573"/>
                </a:cubicBezTo>
                <a:cubicBezTo>
                  <a:pt x="596174" y="528154"/>
                  <a:pt x="594303" y="528948"/>
                  <a:pt x="593368" y="529738"/>
                </a:cubicBezTo>
                <a:cubicBezTo>
                  <a:pt x="594303" y="529738"/>
                  <a:pt x="594303" y="531319"/>
                  <a:pt x="595239" y="531319"/>
                </a:cubicBezTo>
                <a:cubicBezTo>
                  <a:pt x="595239" y="531319"/>
                  <a:pt x="593368" y="532900"/>
                  <a:pt x="592433" y="532900"/>
                </a:cubicBezTo>
                <a:lnTo>
                  <a:pt x="591501" y="531319"/>
                </a:lnTo>
                <a:cubicBezTo>
                  <a:pt x="590565" y="530529"/>
                  <a:pt x="590565" y="529738"/>
                  <a:pt x="589630" y="528948"/>
                </a:cubicBezTo>
                <a:cubicBezTo>
                  <a:pt x="589630" y="529738"/>
                  <a:pt x="587760" y="530529"/>
                  <a:pt x="587760" y="530529"/>
                </a:cubicBezTo>
                <a:cubicBezTo>
                  <a:pt x="587760" y="531319"/>
                  <a:pt x="588695" y="532109"/>
                  <a:pt x="589630" y="532109"/>
                </a:cubicBezTo>
                <a:cubicBezTo>
                  <a:pt x="589630" y="532900"/>
                  <a:pt x="590565" y="533693"/>
                  <a:pt x="590565" y="533693"/>
                </a:cubicBezTo>
                <a:cubicBezTo>
                  <a:pt x="590565" y="534484"/>
                  <a:pt x="588695" y="535274"/>
                  <a:pt x="588695" y="535274"/>
                </a:cubicBezTo>
                <a:lnTo>
                  <a:pt x="586824" y="536855"/>
                </a:lnTo>
                <a:cubicBezTo>
                  <a:pt x="585892" y="536855"/>
                  <a:pt x="584957" y="535274"/>
                  <a:pt x="584957" y="535274"/>
                </a:cubicBezTo>
                <a:lnTo>
                  <a:pt x="586824" y="533693"/>
                </a:lnTo>
                <a:lnTo>
                  <a:pt x="585892" y="532109"/>
                </a:lnTo>
                <a:cubicBezTo>
                  <a:pt x="584957" y="531319"/>
                  <a:pt x="584022" y="530529"/>
                  <a:pt x="584022" y="529738"/>
                </a:cubicBezTo>
                <a:lnTo>
                  <a:pt x="582151" y="531319"/>
                </a:lnTo>
                <a:cubicBezTo>
                  <a:pt x="581219" y="532109"/>
                  <a:pt x="580284" y="532900"/>
                  <a:pt x="579349" y="532900"/>
                </a:cubicBezTo>
                <a:lnTo>
                  <a:pt x="578413" y="531319"/>
                </a:lnTo>
                <a:cubicBezTo>
                  <a:pt x="577478" y="531319"/>
                  <a:pt x="576543" y="532109"/>
                  <a:pt x="575611" y="532109"/>
                </a:cubicBezTo>
                <a:cubicBezTo>
                  <a:pt x="575611" y="532900"/>
                  <a:pt x="574675" y="533693"/>
                  <a:pt x="573740" y="533693"/>
                </a:cubicBezTo>
                <a:lnTo>
                  <a:pt x="571873" y="535274"/>
                </a:lnTo>
                <a:cubicBezTo>
                  <a:pt x="571873" y="535274"/>
                  <a:pt x="570937" y="533693"/>
                  <a:pt x="570002" y="533693"/>
                </a:cubicBezTo>
                <a:cubicBezTo>
                  <a:pt x="570002" y="532900"/>
                  <a:pt x="569067" y="532109"/>
                  <a:pt x="569067" y="531319"/>
                </a:cubicBezTo>
                <a:lnTo>
                  <a:pt x="570937" y="530529"/>
                </a:lnTo>
                <a:cubicBezTo>
                  <a:pt x="570937" y="529738"/>
                  <a:pt x="569067" y="528948"/>
                  <a:pt x="569067" y="528154"/>
                </a:cubicBezTo>
                <a:lnTo>
                  <a:pt x="567200" y="529738"/>
                </a:lnTo>
                <a:lnTo>
                  <a:pt x="565329" y="528154"/>
                </a:lnTo>
                <a:cubicBezTo>
                  <a:pt x="565329" y="528154"/>
                  <a:pt x="564394" y="526573"/>
                  <a:pt x="563458" y="526573"/>
                </a:cubicBezTo>
                <a:cubicBezTo>
                  <a:pt x="563458" y="526573"/>
                  <a:pt x="562523" y="527364"/>
                  <a:pt x="561591" y="527364"/>
                </a:cubicBezTo>
                <a:cubicBezTo>
                  <a:pt x="561591" y="528154"/>
                  <a:pt x="559721" y="528948"/>
                  <a:pt x="559721" y="528948"/>
                </a:cubicBezTo>
                <a:cubicBezTo>
                  <a:pt x="559721" y="528948"/>
                  <a:pt x="558785" y="527364"/>
                  <a:pt x="557850" y="527364"/>
                </a:cubicBezTo>
                <a:lnTo>
                  <a:pt x="560656" y="525783"/>
                </a:lnTo>
                <a:lnTo>
                  <a:pt x="558785" y="524199"/>
                </a:lnTo>
                <a:cubicBezTo>
                  <a:pt x="558785" y="523409"/>
                  <a:pt x="557850" y="522618"/>
                  <a:pt x="556915" y="522618"/>
                </a:cubicBezTo>
                <a:cubicBezTo>
                  <a:pt x="556915" y="521828"/>
                  <a:pt x="555983" y="521037"/>
                  <a:pt x="555047" y="520247"/>
                </a:cubicBezTo>
                <a:cubicBezTo>
                  <a:pt x="555047" y="521037"/>
                  <a:pt x="553177" y="521828"/>
                  <a:pt x="553177" y="521828"/>
                </a:cubicBezTo>
                <a:cubicBezTo>
                  <a:pt x="553177" y="522618"/>
                  <a:pt x="554112" y="523409"/>
                  <a:pt x="555047" y="523409"/>
                </a:cubicBezTo>
                <a:cubicBezTo>
                  <a:pt x="555047" y="524199"/>
                  <a:pt x="555983" y="524993"/>
                  <a:pt x="556915" y="525783"/>
                </a:cubicBezTo>
                <a:cubicBezTo>
                  <a:pt x="556915" y="525783"/>
                  <a:pt x="557850" y="526573"/>
                  <a:pt x="557850" y="527364"/>
                </a:cubicBezTo>
                <a:lnTo>
                  <a:pt x="555983" y="528154"/>
                </a:lnTo>
                <a:cubicBezTo>
                  <a:pt x="555983" y="528154"/>
                  <a:pt x="555047" y="527364"/>
                  <a:pt x="554112" y="526573"/>
                </a:cubicBezTo>
                <a:cubicBezTo>
                  <a:pt x="553177" y="525783"/>
                  <a:pt x="552242" y="524199"/>
                  <a:pt x="551309" y="523409"/>
                </a:cubicBezTo>
                <a:lnTo>
                  <a:pt x="549439" y="524199"/>
                </a:lnTo>
                <a:cubicBezTo>
                  <a:pt x="549439" y="524993"/>
                  <a:pt x="550374" y="525783"/>
                  <a:pt x="550374" y="526573"/>
                </a:cubicBezTo>
                <a:cubicBezTo>
                  <a:pt x="551309" y="526573"/>
                  <a:pt x="552242" y="527364"/>
                  <a:pt x="552242" y="528154"/>
                </a:cubicBezTo>
                <a:cubicBezTo>
                  <a:pt x="552242" y="528154"/>
                  <a:pt x="550374" y="528948"/>
                  <a:pt x="550374" y="529738"/>
                </a:cubicBezTo>
                <a:cubicBezTo>
                  <a:pt x="550374" y="529738"/>
                  <a:pt x="552242" y="530529"/>
                  <a:pt x="552242" y="531319"/>
                </a:cubicBezTo>
                <a:cubicBezTo>
                  <a:pt x="552242" y="531319"/>
                  <a:pt x="550374" y="532109"/>
                  <a:pt x="549439" y="532900"/>
                </a:cubicBezTo>
                <a:lnTo>
                  <a:pt x="548504" y="530529"/>
                </a:lnTo>
                <a:cubicBezTo>
                  <a:pt x="547568" y="530529"/>
                  <a:pt x="546636" y="532109"/>
                  <a:pt x="545701" y="532109"/>
                </a:cubicBezTo>
                <a:cubicBezTo>
                  <a:pt x="545701" y="532900"/>
                  <a:pt x="544766" y="532900"/>
                  <a:pt x="543830" y="533693"/>
                </a:cubicBezTo>
                <a:cubicBezTo>
                  <a:pt x="543830" y="533693"/>
                  <a:pt x="542895" y="534484"/>
                  <a:pt x="541963" y="534484"/>
                </a:cubicBezTo>
                <a:cubicBezTo>
                  <a:pt x="541963" y="535274"/>
                  <a:pt x="541028" y="532900"/>
                  <a:pt x="540093" y="532900"/>
                </a:cubicBezTo>
                <a:cubicBezTo>
                  <a:pt x="540093" y="532900"/>
                  <a:pt x="539157" y="534484"/>
                  <a:pt x="538222" y="534484"/>
                </a:cubicBezTo>
                <a:cubicBezTo>
                  <a:pt x="537290" y="534484"/>
                  <a:pt x="537290" y="532900"/>
                  <a:pt x="536355" y="532900"/>
                </a:cubicBezTo>
                <a:cubicBezTo>
                  <a:pt x="536355" y="532900"/>
                  <a:pt x="535419" y="533693"/>
                  <a:pt x="534484" y="533693"/>
                </a:cubicBezTo>
                <a:cubicBezTo>
                  <a:pt x="534484" y="534484"/>
                  <a:pt x="533549" y="535274"/>
                  <a:pt x="532614" y="535274"/>
                </a:cubicBezTo>
                <a:cubicBezTo>
                  <a:pt x="532614" y="535274"/>
                  <a:pt x="531681" y="533693"/>
                  <a:pt x="530746" y="533693"/>
                </a:cubicBezTo>
                <a:cubicBezTo>
                  <a:pt x="530746" y="533693"/>
                  <a:pt x="529811" y="534484"/>
                  <a:pt x="528876" y="535274"/>
                </a:cubicBezTo>
                <a:lnTo>
                  <a:pt x="530746" y="536855"/>
                </a:lnTo>
                <a:lnTo>
                  <a:pt x="531681" y="538439"/>
                </a:lnTo>
                <a:lnTo>
                  <a:pt x="529811" y="540020"/>
                </a:lnTo>
                <a:cubicBezTo>
                  <a:pt x="529811" y="540020"/>
                  <a:pt x="528876" y="538439"/>
                  <a:pt x="527940" y="538439"/>
                </a:cubicBezTo>
                <a:cubicBezTo>
                  <a:pt x="527940" y="537649"/>
                  <a:pt x="527008" y="536855"/>
                  <a:pt x="527008" y="536065"/>
                </a:cubicBezTo>
                <a:cubicBezTo>
                  <a:pt x="526073" y="536065"/>
                  <a:pt x="526073" y="535274"/>
                  <a:pt x="525138" y="534484"/>
                </a:cubicBezTo>
                <a:cubicBezTo>
                  <a:pt x="524203" y="533693"/>
                  <a:pt x="524203" y="533693"/>
                  <a:pt x="523267" y="532900"/>
                </a:cubicBezTo>
                <a:cubicBezTo>
                  <a:pt x="523267" y="532109"/>
                  <a:pt x="522332" y="531319"/>
                  <a:pt x="522332" y="531319"/>
                </a:cubicBezTo>
                <a:cubicBezTo>
                  <a:pt x="522332" y="530529"/>
                  <a:pt x="524203" y="529738"/>
                  <a:pt x="524203" y="529738"/>
                </a:cubicBezTo>
                <a:cubicBezTo>
                  <a:pt x="524203" y="528948"/>
                  <a:pt x="522332" y="528154"/>
                  <a:pt x="522332" y="528154"/>
                </a:cubicBezTo>
                <a:cubicBezTo>
                  <a:pt x="521400" y="528154"/>
                  <a:pt x="521400" y="528948"/>
                  <a:pt x="520465" y="528948"/>
                </a:cubicBezTo>
                <a:cubicBezTo>
                  <a:pt x="519529" y="528948"/>
                  <a:pt x="519529" y="527364"/>
                  <a:pt x="518594" y="527364"/>
                </a:cubicBezTo>
                <a:lnTo>
                  <a:pt x="516727" y="528948"/>
                </a:lnTo>
                <a:lnTo>
                  <a:pt x="518594" y="530529"/>
                </a:lnTo>
                <a:cubicBezTo>
                  <a:pt x="518594" y="531319"/>
                  <a:pt x="516727" y="531319"/>
                  <a:pt x="515791" y="532109"/>
                </a:cubicBezTo>
                <a:cubicBezTo>
                  <a:pt x="515791" y="532109"/>
                  <a:pt x="517659" y="532900"/>
                  <a:pt x="517659" y="533693"/>
                </a:cubicBezTo>
                <a:cubicBezTo>
                  <a:pt x="517659" y="534484"/>
                  <a:pt x="518594" y="535274"/>
                  <a:pt x="519529" y="535274"/>
                </a:cubicBezTo>
                <a:cubicBezTo>
                  <a:pt x="519529" y="536065"/>
                  <a:pt x="521400" y="536855"/>
                  <a:pt x="521400" y="536855"/>
                </a:cubicBezTo>
                <a:cubicBezTo>
                  <a:pt x="520465" y="537649"/>
                  <a:pt x="519529" y="538439"/>
                  <a:pt x="518594" y="538439"/>
                </a:cubicBezTo>
                <a:cubicBezTo>
                  <a:pt x="517659" y="537649"/>
                  <a:pt x="516727" y="536065"/>
                  <a:pt x="515791" y="535274"/>
                </a:cubicBezTo>
                <a:cubicBezTo>
                  <a:pt x="514856" y="535274"/>
                  <a:pt x="513921" y="536065"/>
                  <a:pt x="513921" y="536065"/>
                </a:cubicBezTo>
                <a:cubicBezTo>
                  <a:pt x="512986" y="536065"/>
                  <a:pt x="512986" y="534484"/>
                  <a:pt x="512054" y="534484"/>
                </a:cubicBezTo>
                <a:lnTo>
                  <a:pt x="513921" y="532900"/>
                </a:lnTo>
                <a:cubicBezTo>
                  <a:pt x="513921" y="532900"/>
                  <a:pt x="512054" y="532109"/>
                  <a:pt x="512986" y="531319"/>
                </a:cubicBezTo>
                <a:lnTo>
                  <a:pt x="514856" y="530529"/>
                </a:lnTo>
                <a:cubicBezTo>
                  <a:pt x="513921" y="529738"/>
                  <a:pt x="513921" y="528948"/>
                  <a:pt x="512986" y="528154"/>
                </a:cubicBezTo>
                <a:cubicBezTo>
                  <a:pt x="512986" y="528154"/>
                  <a:pt x="512054" y="526573"/>
                  <a:pt x="511118" y="526573"/>
                </a:cubicBezTo>
                <a:lnTo>
                  <a:pt x="509248" y="528154"/>
                </a:lnTo>
                <a:lnTo>
                  <a:pt x="511118" y="529738"/>
                </a:lnTo>
                <a:cubicBezTo>
                  <a:pt x="511118" y="529738"/>
                  <a:pt x="508312" y="530529"/>
                  <a:pt x="509248" y="531319"/>
                </a:cubicBezTo>
                <a:cubicBezTo>
                  <a:pt x="509248" y="531319"/>
                  <a:pt x="510183" y="532109"/>
                  <a:pt x="510183" y="532900"/>
                </a:cubicBezTo>
                <a:cubicBezTo>
                  <a:pt x="511118" y="532900"/>
                  <a:pt x="512054" y="534484"/>
                  <a:pt x="512054" y="534484"/>
                </a:cubicBezTo>
                <a:cubicBezTo>
                  <a:pt x="511118" y="534484"/>
                  <a:pt x="510183" y="536065"/>
                  <a:pt x="510183" y="536065"/>
                </a:cubicBezTo>
                <a:cubicBezTo>
                  <a:pt x="509248" y="536065"/>
                  <a:pt x="509248" y="534484"/>
                  <a:pt x="508312" y="534484"/>
                </a:cubicBezTo>
                <a:cubicBezTo>
                  <a:pt x="508312" y="534484"/>
                  <a:pt x="506445" y="536065"/>
                  <a:pt x="506445" y="535274"/>
                </a:cubicBezTo>
                <a:cubicBezTo>
                  <a:pt x="505510" y="535274"/>
                  <a:pt x="505510" y="534484"/>
                  <a:pt x="504575" y="533693"/>
                </a:cubicBezTo>
                <a:cubicBezTo>
                  <a:pt x="504575" y="532900"/>
                  <a:pt x="503639" y="532900"/>
                  <a:pt x="502704" y="532109"/>
                </a:cubicBezTo>
                <a:lnTo>
                  <a:pt x="505510" y="530529"/>
                </a:lnTo>
                <a:lnTo>
                  <a:pt x="503639" y="528948"/>
                </a:lnTo>
                <a:cubicBezTo>
                  <a:pt x="502704" y="528154"/>
                  <a:pt x="501772" y="527364"/>
                  <a:pt x="501772" y="527364"/>
                </a:cubicBezTo>
                <a:cubicBezTo>
                  <a:pt x="501772" y="526573"/>
                  <a:pt x="499901" y="525783"/>
                  <a:pt x="500837" y="525783"/>
                </a:cubicBezTo>
                <a:cubicBezTo>
                  <a:pt x="500837" y="524993"/>
                  <a:pt x="502704" y="524199"/>
                  <a:pt x="502704" y="524199"/>
                </a:cubicBezTo>
                <a:cubicBezTo>
                  <a:pt x="502704" y="523409"/>
                  <a:pt x="500837" y="522618"/>
                  <a:pt x="500837" y="522618"/>
                </a:cubicBezTo>
                <a:cubicBezTo>
                  <a:pt x="499901" y="521828"/>
                  <a:pt x="499901" y="521037"/>
                  <a:pt x="498966" y="520247"/>
                </a:cubicBezTo>
                <a:cubicBezTo>
                  <a:pt x="498966" y="520247"/>
                  <a:pt x="498031" y="521828"/>
                  <a:pt x="497099" y="521828"/>
                </a:cubicBezTo>
                <a:cubicBezTo>
                  <a:pt x="497099" y="521828"/>
                  <a:pt x="496163" y="520247"/>
                  <a:pt x="495228" y="520247"/>
                </a:cubicBezTo>
                <a:cubicBezTo>
                  <a:pt x="495228" y="520247"/>
                  <a:pt x="493358" y="521037"/>
                  <a:pt x="493358" y="521828"/>
                </a:cubicBezTo>
                <a:cubicBezTo>
                  <a:pt x="493358" y="521828"/>
                  <a:pt x="495228" y="522618"/>
                  <a:pt x="495228" y="523409"/>
                </a:cubicBezTo>
                <a:lnTo>
                  <a:pt x="493358" y="524199"/>
                </a:lnTo>
                <a:cubicBezTo>
                  <a:pt x="493358" y="524993"/>
                  <a:pt x="494293" y="525783"/>
                  <a:pt x="494293" y="526573"/>
                </a:cubicBezTo>
                <a:cubicBezTo>
                  <a:pt x="495228" y="526573"/>
                  <a:pt x="496163" y="527364"/>
                  <a:pt x="496163" y="528154"/>
                </a:cubicBezTo>
                <a:lnTo>
                  <a:pt x="498031" y="529738"/>
                </a:lnTo>
                <a:cubicBezTo>
                  <a:pt x="498031" y="530529"/>
                  <a:pt x="496163" y="531319"/>
                  <a:pt x="496163" y="531319"/>
                </a:cubicBezTo>
                <a:lnTo>
                  <a:pt x="494293" y="529738"/>
                </a:lnTo>
                <a:cubicBezTo>
                  <a:pt x="494293" y="528948"/>
                  <a:pt x="492422" y="527364"/>
                  <a:pt x="492422" y="527364"/>
                </a:cubicBezTo>
                <a:lnTo>
                  <a:pt x="490555" y="528948"/>
                </a:lnTo>
                <a:cubicBezTo>
                  <a:pt x="489620" y="528948"/>
                  <a:pt x="488684" y="529738"/>
                  <a:pt x="488684" y="530529"/>
                </a:cubicBezTo>
                <a:cubicBezTo>
                  <a:pt x="487749" y="530529"/>
                  <a:pt x="486817" y="531319"/>
                  <a:pt x="485882" y="531319"/>
                </a:cubicBezTo>
                <a:cubicBezTo>
                  <a:pt x="485882" y="532109"/>
                  <a:pt x="487749" y="532900"/>
                  <a:pt x="487749" y="533693"/>
                </a:cubicBezTo>
                <a:lnTo>
                  <a:pt x="485882" y="534484"/>
                </a:lnTo>
                <a:cubicBezTo>
                  <a:pt x="484947" y="534484"/>
                  <a:pt x="484947" y="533693"/>
                  <a:pt x="484011" y="532900"/>
                </a:cubicBezTo>
                <a:cubicBezTo>
                  <a:pt x="484011" y="532900"/>
                  <a:pt x="483076" y="531319"/>
                  <a:pt x="482144" y="531319"/>
                </a:cubicBezTo>
                <a:lnTo>
                  <a:pt x="480273" y="532900"/>
                </a:lnTo>
                <a:cubicBezTo>
                  <a:pt x="480273" y="532109"/>
                  <a:pt x="479338" y="531319"/>
                  <a:pt x="479338" y="530529"/>
                </a:cubicBezTo>
                <a:lnTo>
                  <a:pt x="481209" y="529738"/>
                </a:lnTo>
                <a:cubicBezTo>
                  <a:pt x="481209" y="528948"/>
                  <a:pt x="480273" y="528154"/>
                  <a:pt x="479338" y="527364"/>
                </a:cubicBezTo>
                <a:cubicBezTo>
                  <a:pt x="479338" y="527364"/>
                  <a:pt x="478403" y="525783"/>
                  <a:pt x="477471" y="525783"/>
                </a:cubicBezTo>
                <a:lnTo>
                  <a:pt x="475600" y="527364"/>
                </a:lnTo>
                <a:lnTo>
                  <a:pt x="473730" y="528948"/>
                </a:lnTo>
                <a:cubicBezTo>
                  <a:pt x="472794" y="528948"/>
                  <a:pt x="472794" y="527364"/>
                  <a:pt x="471862" y="526573"/>
                </a:cubicBezTo>
                <a:cubicBezTo>
                  <a:pt x="470927" y="527364"/>
                  <a:pt x="470927" y="528154"/>
                  <a:pt x="469992" y="528154"/>
                </a:cubicBezTo>
                <a:cubicBezTo>
                  <a:pt x="468121" y="528948"/>
                  <a:pt x="467189" y="529738"/>
                  <a:pt x="466254" y="531319"/>
                </a:cubicBezTo>
                <a:cubicBezTo>
                  <a:pt x="467189" y="532109"/>
                  <a:pt x="468121" y="533693"/>
                  <a:pt x="469056" y="534484"/>
                </a:cubicBezTo>
                <a:cubicBezTo>
                  <a:pt x="469992" y="536065"/>
                  <a:pt x="470927" y="536855"/>
                  <a:pt x="471862" y="537649"/>
                </a:cubicBezTo>
                <a:cubicBezTo>
                  <a:pt x="471862" y="538439"/>
                  <a:pt x="469992" y="538439"/>
                  <a:pt x="469992" y="539229"/>
                </a:cubicBezTo>
                <a:cubicBezTo>
                  <a:pt x="469992" y="540020"/>
                  <a:pt x="471862" y="540810"/>
                  <a:pt x="471862" y="540810"/>
                </a:cubicBezTo>
                <a:cubicBezTo>
                  <a:pt x="471862" y="541601"/>
                  <a:pt x="469992" y="542394"/>
                  <a:pt x="469992" y="542394"/>
                </a:cubicBezTo>
                <a:cubicBezTo>
                  <a:pt x="469056" y="542394"/>
                  <a:pt x="468121" y="540810"/>
                  <a:pt x="468121" y="540810"/>
                </a:cubicBezTo>
                <a:cubicBezTo>
                  <a:pt x="467189" y="540020"/>
                  <a:pt x="466254" y="539229"/>
                  <a:pt x="466254" y="539229"/>
                </a:cubicBezTo>
                <a:cubicBezTo>
                  <a:pt x="466254" y="538439"/>
                  <a:pt x="468121" y="537649"/>
                  <a:pt x="468121" y="537649"/>
                </a:cubicBezTo>
                <a:lnTo>
                  <a:pt x="467189" y="536065"/>
                </a:lnTo>
                <a:cubicBezTo>
                  <a:pt x="466254" y="536065"/>
                  <a:pt x="465319" y="536855"/>
                  <a:pt x="464383" y="536855"/>
                </a:cubicBezTo>
                <a:cubicBezTo>
                  <a:pt x="465319" y="537649"/>
                  <a:pt x="466254" y="538439"/>
                  <a:pt x="466254" y="539229"/>
                </a:cubicBezTo>
                <a:lnTo>
                  <a:pt x="464383" y="540020"/>
                </a:lnTo>
                <a:cubicBezTo>
                  <a:pt x="463448" y="540810"/>
                  <a:pt x="462513" y="540810"/>
                  <a:pt x="462513" y="541601"/>
                </a:cubicBezTo>
                <a:cubicBezTo>
                  <a:pt x="461581" y="540810"/>
                  <a:pt x="460645" y="540810"/>
                  <a:pt x="460645" y="540020"/>
                </a:cubicBezTo>
                <a:cubicBezTo>
                  <a:pt x="460645" y="539229"/>
                  <a:pt x="458775" y="538439"/>
                  <a:pt x="458775" y="538439"/>
                </a:cubicBezTo>
                <a:cubicBezTo>
                  <a:pt x="458775" y="537649"/>
                  <a:pt x="461581" y="536855"/>
                  <a:pt x="461581" y="536855"/>
                </a:cubicBezTo>
                <a:cubicBezTo>
                  <a:pt x="460645" y="536065"/>
                  <a:pt x="459710" y="535274"/>
                  <a:pt x="459710" y="535274"/>
                </a:cubicBezTo>
                <a:cubicBezTo>
                  <a:pt x="459710" y="534484"/>
                  <a:pt x="457843" y="533693"/>
                  <a:pt x="457843" y="532900"/>
                </a:cubicBezTo>
                <a:lnTo>
                  <a:pt x="459710" y="532109"/>
                </a:lnTo>
                <a:lnTo>
                  <a:pt x="461581" y="533693"/>
                </a:lnTo>
                <a:lnTo>
                  <a:pt x="463448" y="532109"/>
                </a:lnTo>
                <a:cubicBezTo>
                  <a:pt x="463448" y="532109"/>
                  <a:pt x="462513" y="531319"/>
                  <a:pt x="462513" y="530529"/>
                </a:cubicBezTo>
                <a:lnTo>
                  <a:pt x="460645" y="528948"/>
                </a:lnTo>
                <a:cubicBezTo>
                  <a:pt x="459710" y="528948"/>
                  <a:pt x="458775" y="530529"/>
                  <a:pt x="458775" y="529738"/>
                </a:cubicBezTo>
                <a:cubicBezTo>
                  <a:pt x="457843" y="529738"/>
                  <a:pt x="456907" y="528948"/>
                  <a:pt x="456907" y="528154"/>
                </a:cubicBezTo>
                <a:cubicBezTo>
                  <a:pt x="455972" y="528154"/>
                  <a:pt x="455972" y="527364"/>
                  <a:pt x="455037" y="526573"/>
                </a:cubicBezTo>
                <a:cubicBezTo>
                  <a:pt x="455037" y="525783"/>
                  <a:pt x="454102" y="525783"/>
                  <a:pt x="454102" y="524993"/>
                </a:cubicBezTo>
                <a:lnTo>
                  <a:pt x="455972" y="523409"/>
                </a:lnTo>
                <a:cubicBezTo>
                  <a:pt x="455972" y="523409"/>
                  <a:pt x="457843" y="522618"/>
                  <a:pt x="457843" y="521828"/>
                </a:cubicBezTo>
                <a:cubicBezTo>
                  <a:pt x="457843" y="521828"/>
                  <a:pt x="455972" y="521037"/>
                  <a:pt x="455972" y="520247"/>
                </a:cubicBezTo>
                <a:lnTo>
                  <a:pt x="454102" y="521828"/>
                </a:lnTo>
                <a:cubicBezTo>
                  <a:pt x="454102" y="521828"/>
                  <a:pt x="453170" y="520247"/>
                  <a:pt x="452234" y="520247"/>
                </a:cubicBezTo>
                <a:cubicBezTo>
                  <a:pt x="452234" y="519453"/>
                  <a:pt x="451299" y="518663"/>
                  <a:pt x="451299" y="517873"/>
                </a:cubicBezTo>
                <a:cubicBezTo>
                  <a:pt x="450452" y="517873"/>
                  <a:pt x="449639" y="517218"/>
                  <a:pt x="449488" y="516506"/>
                </a:cubicBezTo>
                <a:lnTo>
                  <a:pt x="445536" y="516096"/>
                </a:lnTo>
                <a:cubicBezTo>
                  <a:pt x="445602" y="516163"/>
                  <a:pt x="445615" y="516226"/>
                  <a:pt x="445691" y="516292"/>
                </a:cubicBezTo>
                <a:cubicBezTo>
                  <a:pt x="446626" y="516292"/>
                  <a:pt x="446626" y="517082"/>
                  <a:pt x="447561" y="517873"/>
                </a:cubicBezTo>
                <a:cubicBezTo>
                  <a:pt x="447561" y="517873"/>
                  <a:pt x="448493" y="518663"/>
                  <a:pt x="448493" y="519453"/>
                </a:cubicBezTo>
                <a:cubicBezTo>
                  <a:pt x="449428" y="519453"/>
                  <a:pt x="446626" y="520247"/>
                  <a:pt x="446626" y="521037"/>
                </a:cubicBezTo>
                <a:cubicBezTo>
                  <a:pt x="446626" y="521037"/>
                  <a:pt x="448493" y="521828"/>
                  <a:pt x="448493" y="522618"/>
                </a:cubicBezTo>
                <a:cubicBezTo>
                  <a:pt x="448493" y="523409"/>
                  <a:pt x="446626" y="523409"/>
                  <a:pt x="446626" y="524199"/>
                </a:cubicBezTo>
                <a:lnTo>
                  <a:pt x="447561" y="525783"/>
                </a:lnTo>
                <a:cubicBezTo>
                  <a:pt x="447561" y="525783"/>
                  <a:pt x="449428" y="524199"/>
                  <a:pt x="450364" y="524199"/>
                </a:cubicBezTo>
                <a:cubicBezTo>
                  <a:pt x="450364" y="524199"/>
                  <a:pt x="451299" y="523409"/>
                  <a:pt x="452234" y="523409"/>
                </a:cubicBezTo>
                <a:cubicBezTo>
                  <a:pt x="452234" y="523409"/>
                  <a:pt x="453170" y="524993"/>
                  <a:pt x="454102" y="524993"/>
                </a:cubicBezTo>
                <a:cubicBezTo>
                  <a:pt x="454102" y="524993"/>
                  <a:pt x="451299" y="525783"/>
                  <a:pt x="451299" y="526573"/>
                </a:cubicBezTo>
                <a:cubicBezTo>
                  <a:pt x="451299" y="526573"/>
                  <a:pt x="453170" y="527364"/>
                  <a:pt x="453170" y="528154"/>
                </a:cubicBezTo>
                <a:cubicBezTo>
                  <a:pt x="454102" y="528948"/>
                  <a:pt x="455037" y="530529"/>
                  <a:pt x="455972" y="531319"/>
                </a:cubicBezTo>
                <a:cubicBezTo>
                  <a:pt x="455972" y="532109"/>
                  <a:pt x="455037" y="532109"/>
                  <a:pt x="454102" y="532900"/>
                </a:cubicBezTo>
                <a:lnTo>
                  <a:pt x="452234" y="534484"/>
                </a:lnTo>
                <a:cubicBezTo>
                  <a:pt x="451299" y="534484"/>
                  <a:pt x="451299" y="532109"/>
                  <a:pt x="450364" y="532109"/>
                </a:cubicBezTo>
                <a:cubicBezTo>
                  <a:pt x="450364" y="532109"/>
                  <a:pt x="449428" y="533693"/>
                  <a:pt x="448493" y="533693"/>
                </a:cubicBezTo>
                <a:cubicBezTo>
                  <a:pt x="448493" y="533693"/>
                  <a:pt x="447561" y="532109"/>
                  <a:pt x="446626" y="532109"/>
                </a:cubicBezTo>
                <a:cubicBezTo>
                  <a:pt x="446626" y="531319"/>
                  <a:pt x="445691" y="530529"/>
                  <a:pt x="445691" y="530529"/>
                </a:cubicBezTo>
                <a:cubicBezTo>
                  <a:pt x="444755" y="529738"/>
                  <a:pt x="444755" y="528948"/>
                  <a:pt x="443820" y="528154"/>
                </a:cubicBezTo>
                <a:cubicBezTo>
                  <a:pt x="442885" y="528154"/>
                  <a:pt x="441953" y="529738"/>
                  <a:pt x="441953" y="529738"/>
                </a:cubicBezTo>
                <a:cubicBezTo>
                  <a:pt x="441017" y="529738"/>
                  <a:pt x="440082" y="528154"/>
                  <a:pt x="440082" y="528154"/>
                </a:cubicBezTo>
                <a:cubicBezTo>
                  <a:pt x="439147" y="527364"/>
                  <a:pt x="439147" y="526573"/>
                  <a:pt x="438212" y="526573"/>
                </a:cubicBezTo>
                <a:cubicBezTo>
                  <a:pt x="438212" y="525783"/>
                  <a:pt x="437279" y="524199"/>
                  <a:pt x="437279" y="524199"/>
                </a:cubicBezTo>
                <a:cubicBezTo>
                  <a:pt x="436344" y="524199"/>
                  <a:pt x="435409" y="525783"/>
                  <a:pt x="434474" y="525783"/>
                </a:cubicBezTo>
                <a:cubicBezTo>
                  <a:pt x="434474" y="526573"/>
                  <a:pt x="432603" y="526573"/>
                  <a:pt x="432603" y="527364"/>
                </a:cubicBezTo>
                <a:cubicBezTo>
                  <a:pt x="432603" y="527364"/>
                  <a:pt x="434474" y="528154"/>
                  <a:pt x="434474" y="528948"/>
                </a:cubicBezTo>
                <a:cubicBezTo>
                  <a:pt x="434474" y="528948"/>
                  <a:pt x="431671" y="529738"/>
                  <a:pt x="432603" y="530529"/>
                </a:cubicBezTo>
                <a:cubicBezTo>
                  <a:pt x="432603" y="530529"/>
                  <a:pt x="433538" y="531319"/>
                  <a:pt x="433538" y="532109"/>
                </a:cubicBezTo>
                <a:cubicBezTo>
                  <a:pt x="434474" y="532109"/>
                  <a:pt x="434474" y="533693"/>
                  <a:pt x="435409" y="533693"/>
                </a:cubicBezTo>
                <a:cubicBezTo>
                  <a:pt x="434474" y="533693"/>
                  <a:pt x="433538" y="535274"/>
                  <a:pt x="433538" y="535274"/>
                </a:cubicBezTo>
                <a:cubicBezTo>
                  <a:pt x="432603" y="535274"/>
                  <a:pt x="432603" y="533693"/>
                  <a:pt x="431671" y="533693"/>
                </a:cubicBezTo>
                <a:cubicBezTo>
                  <a:pt x="431671" y="532900"/>
                  <a:pt x="429800" y="534484"/>
                  <a:pt x="429800" y="534484"/>
                </a:cubicBezTo>
                <a:cubicBezTo>
                  <a:pt x="428865" y="534484"/>
                  <a:pt x="427933" y="532900"/>
                  <a:pt x="427933" y="532900"/>
                </a:cubicBezTo>
                <a:cubicBezTo>
                  <a:pt x="427933" y="532900"/>
                  <a:pt x="429800" y="532109"/>
                  <a:pt x="429800" y="531319"/>
                </a:cubicBezTo>
                <a:lnTo>
                  <a:pt x="428865" y="529738"/>
                </a:lnTo>
                <a:cubicBezTo>
                  <a:pt x="427933" y="529738"/>
                  <a:pt x="426998" y="531319"/>
                  <a:pt x="426063" y="531319"/>
                </a:cubicBezTo>
                <a:cubicBezTo>
                  <a:pt x="426063" y="531319"/>
                  <a:pt x="425127" y="532109"/>
                  <a:pt x="424192" y="532900"/>
                </a:cubicBezTo>
                <a:lnTo>
                  <a:pt x="422325" y="533693"/>
                </a:lnTo>
                <a:lnTo>
                  <a:pt x="420454" y="532109"/>
                </a:lnTo>
                <a:cubicBezTo>
                  <a:pt x="420454" y="532109"/>
                  <a:pt x="422325" y="531319"/>
                  <a:pt x="422325" y="530529"/>
                </a:cubicBezTo>
                <a:cubicBezTo>
                  <a:pt x="423260" y="530529"/>
                  <a:pt x="421389" y="529738"/>
                  <a:pt x="421389" y="528948"/>
                </a:cubicBezTo>
                <a:cubicBezTo>
                  <a:pt x="421389" y="528154"/>
                  <a:pt x="423260" y="528154"/>
                  <a:pt x="423260" y="527364"/>
                </a:cubicBezTo>
                <a:cubicBezTo>
                  <a:pt x="423260" y="527364"/>
                  <a:pt x="421389" y="526573"/>
                  <a:pt x="421389" y="525783"/>
                </a:cubicBezTo>
                <a:cubicBezTo>
                  <a:pt x="421389" y="526573"/>
                  <a:pt x="419519" y="526573"/>
                  <a:pt x="419519" y="527364"/>
                </a:cubicBezTo>
                <a:lnTo>
                  <a:pt x="421389" y="528948"/>
                </a:lnTo>
                <a:cubicBezTo>
                  <a:pt x="420454" y="529738"/>
                  <a:pt x="419519" y="529738"/>
                  <a:pt x="419519" y="530529"/>
                </a:cubicBezTo>
                <a:cubicBezTo>
                  <a:pt x="418584" y="530529"/>
                  <a:pt x="417652" y="531319"/>
                  <a:pt x="416716" y="532109"/>
                </a:cubicBezTo>
                <a:cubicBezTo>
                  <a:pt x="416716" y="532109"/>
                  <a:pt x="415781" y="532900"/>
                  <a:pt x="414846" y="532900"/>
                </a:cubicBezTo>
                <a:cubicBezTo>
                  <a:pt x="414846" y="532900"/>
                  <a:pt x="413910" y="531319"/>
                  <a:pt x="412978" y="531319"/>
                </a:cubicBezTo>
                <a:lnTo>
                  <a:pt x="412043" y="529738"/>
                </a:lnTo>
                <a:cubicBezTo>
                  <a:pt x="411108" y="529738"/>
                  <a:pt x="410173" y="531319"/>
                  <a:pt x="409237" y="531319"/>
                </a:cubicBezTo>
                <a:cubicBezTo>
                  <a:pt x="409237" y="530529"/>
                  <a:pt x="408302" y="528948"/>
                  <a:pt x="408302" y="528948"/>
                </a:cubicBezTo>
                <a:cubicBezTo>
                  <a:pt x="407370" y="528948"/>
                  <a:pt x="406435" y="530529"/>
                  <a:pt x="405499" y="530529"/>
                </a:cubicBezTo>
                <a:cubicBezTo>
                  <a:pt x="405499" y="530529"/>
                  <a:pt x="404564" y="532109"/>
                  <a:pt x="403629" y="532109"/>
                </a:cubicBezTo>
                <a:cubicBezTo>
                  <a:pt x="403629" y="532109"/>
                  <a:pt x="402697" y="530529"/>
                  <a:pt x="402697" y="529738"/>
                </a:cubicBezTo>
                <a:lnTo>
                  <a:pt x="404564" y="528948"/>
                </a:lnTo>
                <a:cubicBezTo>
                  <a:pt x="404564" y="528154"/>
                  <a:pt x="402697" y="527364"/>
                  <a:pt x="402697" y="527364"/>
                </a:cubicBezTo>
                <a:cubicBezTo>
                  <a:pt x="402697" y="526573"/>
                  <a:pt x="401761" y="525783"/>
                  <a:pt x="400826" y="524993"/>
                </a:cubicBezTo>
                <a:cubicBezTo>
                  <a:pt x="400826" y="524993"/>
                  <a:pt x="399891" y="524199"/>
                  <a:pt x="399891" y="523409"/>
                </a:cubicBezTo>
                <a:cubicBezTo>
                  <a:pt x="398956" y="524199"/>
                  <a:pt x="398024" y="524199"/>
                  <a:pt x="397088" y="524993"/>
                </a:cubicBezTo>
                <a:lnTo>
                  <a:pt x="398956" y="526573"/>
                </a:lnTo>
                <a:cubicBezTo>
                  <a:pt x="398956" y="526573"/>
                  <a:pt x="397088" y="527364"/>
                  <a:pt x="397088" y="528154"/>
                </a:cubicBezTo>
                <a:lnTo>
                  <a:pt x="395218" y="528948"/>
                </a:lnTo>
                <a:cubicBezTo>
                  <a:pt x="395218" y="529738"/>
                  <a:pt x="396153" y="530529"/>
                  <a:pt x="396153" y="531319"/>
                </a:cubicBezTo>
                <a:cubicBezTo>
                  <a:pt x="397088" y="531319"/>
                  <a:pt x="398024" y="532109"/>
                  <a:pt x="398024" y="532900"/>
                </a:cubicBezTo>
                <a:cubicBezTo>
                  <a:pt x="398024" y="532900"/>
                  <a:pt x="396153" y="533693"/>
                  <a:pt x="396153" y="534484"/>
                </a:cubicBezTo>
                <a:lnTo>
                  <a:pt x="394282" y="532109"/>
                </a:lnTo>
                <a:cubicBezTo>
                  <a:pt x="394282" y="532109"/>
                  <a:pt x="393350" y="530529"/>
                  <a:pt x="392415" y="530529"/>
                </a:cubicBezTo>
                <a:cubicBezTo>
                  <a:pt x="392415" y="530529"/>
                  <a:pt x="391480" y="532109"/>
                  <a:pt x="390545" y="532109"/>
                </a:cubicBezTo>
                <a:cubicBezTo>
                  <a:pt x="390545" y="532109"/>
                  <a:pt x="392415" y="532900"/>
                  <a:pt x="392415" y="533693"/>
                </a:cubicBezTo>
                <a:lnTo>
                  <a:pt x="390545" y="535274"/>
                </a:lnTo>
                <a:cubicBezTo>
                  <a:pt x="389609" y="534484"/>
                  <a:pt x="389609" y="533693"/>
                  <a:pt x="388674" y="533693"/>
                </a:cubicBezTo>
                <a:cubicBezTo>
                  <a:pt x="387742" y="532900"/>
                  <a:pt x="387742" y="532109"/>
                  <a:pt x="386807" y="531319"/>
                </a:cubicBezTo>
                <a:cubicBezTo>
                  <a:pt x="386807" y="531319"/>
                  <a:pt x="385871" y="530529"/>
                  <a:pt x="385871" y="529738"/>
                </a:cubicBezTo>
                <a:cubicBezTo>
                  <a:pt x="384936" y="528948"/>
                  <a:pt x="384001" y="528948"/>
                  <a:pt x="384001" y="528154"/>
                </a:cubicBezTo>
                <a:cubicBezTo>
                  <a:pt x="383069" y="527364"/>
                  <a:pt x="383069" y="526573"/>
                  <a:pt x="382133" y="526573"/>
                </a:cubicBezTo>
                <a:cubicBezTo>
                  <a:pt x="382133" y="525783"/>
                  <a:pt x="380263" y="527364"/>
                  <a:pt x="380263" y="527364"/>
                </a:cubicBezTo>
                <a:cubicBezTo>
                  <a:pt x="379328" y="527364"/>
                  <a:pt x="379328" y="525783"/>
                  <a:pt x="378392" y="525783"/>
                </a:cubicBezTo>
                <a:lnTo>
                  <a:pt x="377460" y="524199"/>
                </a:lnTo>
                <a:cubicBezTo>
                  <a:pt x="376525" y="524199"/>
                  <a:pt x="375590" y="522618"/>
                  <a:pt x="375590" y="522618"/>
                </a:cubicBezTo>
                <a:cubicBezTo>
                  <a:pt x="374654" y="522618"/>
                  <a:pt x="373719" y="523409"/>
                  <a:pt x="373719" y="523409"/>
                </a:cubicBezTo>
                <a:cubicBezTo>
                  <a:pt x="372787" y="524199"/>
                  <a:pt x="371852" y="524199"/>
                  <a:pt x="370917" y="524993"/>
                </a:cubicBezTo>
                <a:lnTo>
                  <a:pt x="369049" y="526573"/>
                </a:lnTo>
                <a:cubicBezTo>
                  <a:pt x="368114" y="525783"/>
                  <a:pt x="368114" y="524993"/>
                  <a:pt x="367179" y="524199"/>
                </a:cubicBezTo>
                <a:cubicBezTo>
                  <a:pt x="367179" y="524199"/>
                  <a:pt x="366243" y="523409"/>
                  <a:pt x="366243" y="522618"/>
                </a:cubicBezTo>
                <a:lnTo>
                  <a:pt x="368114" y="521828"/>
                </a:lnTo>
                <a:cubicBezTo>
                  <a:pt x="368114" y="521037"/>
                  <a:pt x="366243" y="520247"/>
                  <a:pt x="366243" y="519453"/>
                </a:cubicBezTo>
                <a:lnTo>
                  <a:pt x="368114" y="518663"/>
                </a:lnTo>
                <a:cubicBezTo>
                  <a:pt x="369049" y="517873"/>
                  <a:pt x="367179" y="517082"/>
                  <a:pt x="367179" y="516292"/>
                </a:cubicBezTo>
                <a:lnTo>
                  <a:pt x="369049" y="515498"/>
                </a:lnTo>
                <a:cubicBezTo>
                  <a:pt x="369049" y="514708"/>
                  <a:pt x="368114" y="513917"/>
                  <a:pt x="367179" y="513127"/>
                </a:cubicBezTo>
                <a:lnTo>
                  <a:pt x="365308" y="514708"/>
                </a:lnTo>
                <a:lnTo>
                  <a:pt x="363441" y="516292"/>
                </a:lnTo>
                <a:lnTo>
                  <a:pt x="361570" y="514708"/>
                </a:lnTo>
                <a:cubicBezTo>
                  <a:pt x="361570" y="513917"/>
                  <a:pt x="363441" y="513127"/>
                  <a:pt x="363441" y="513127"/>
                </a:cubicBezTo>
                <a:cubicBezTo>
                  <a:pt x="363441" y="512337"/>
                  <a:pt x="362505" y="511546"/>
                  <a:pt x="362505" y="511546"/>
                </a:cubicBezTo>
                <a:cubicBezTo>
                  <a:pt x="362505" y="510753"/>
                  <a:pt x="360635" y="509962"/>
                  <a:pt x="360635" y="509172"/>
                </a:cubicBezTo>
                <a:lnTo>
                  <a:pt x="362505" y="508381"/>
                </a:lnTo>
                <a:cubicBezTo>
                  <a:pt x="362505" y="507591"/>
                  <a:pt x="361570" y="506797"/>
                  <a:pt x="360635" y="506007"/>
                </a:cubicBezTo>
                <a:cubicBezTo>
                  <a:pt x="360635" y="506007"/>
                  <a:pt x="359700" y="505217"/>
                  <a:pt x="359700" y="504426"/>
                </a:cubicBezTo>
                <a:lnTo>
                  <a:pt x="361570" y="503636"/>
                </a:lnTo>
                <a:cubicBezTo>
                  <a:pt x="361570" y="502845"/>
                  <a:pt x="359700" y="502052"/>
                  <a:pt x="359700" y="501261"/>
                </a:cubicBezTo>
                <a:cubicBezTo>
                  <a:pt x="361570" y="500471"/>
                  <a:pt x="362505" y="499681"/>
                  <a:pt x="364373" y="498890"/>
                </a:cubicBezTo>
                <a:cubicBezTo>
                  <a:pt x="365308" y="499681"/>
                  <a:pt x="366243" y="501261"/>
                  <a:pt x="367179" y="502052"/>
                </a:cubicBezTo>
                <a:cubicBezTo>
                  <a:pt x="368114" y="502845"/>
                  <a:pt x="368114" y="503636"/>
                  <a:pt x="369049" y="504426"/>
                </a:cubicBezTo>
                <a:cubicBezTo>
                  <a:pt x="369049" y="504426"/>
                  <a:pt x="369981" y="505217"/>
                  <a:pt x="370917" y="506007"/>
                </a:cubicBezTo>
                <a:lnTo>
                  <a:pt x="372787" y="504426"/>
                </a:lnTo>
                <a:cubicBezTo>
                  <a:pt x="372787" y="504426"/>
                  <a:pt x="373719" y="506007"/>
                  <a:pt x="374654" y="506007"/>
                </a:cubicBezTo>
                <a:cubicBezTo>
                  <a:pt x="374654" y="506797"/>
                  <a:pt x="375590" y="507591"/>
                  <a:pt x="375590" y="508381"/>
                </a:cubicBezTo>
                <a:cubicBezTo>
                  <a:pt x="376525" y="508381"/>
                  <a:pt x="377460" y="506797"/>
                  <a:pt x="377460" y="506797"/>
                </a:cubicBezTo>
                <a:cubicBezTo>
                  <a:pt x="378392" y="506797"/>
                  <a:pt x="379328" y="508381"/>
                  <a:pt x="379328" y="508381"/>
                </a:cubicBezTo>
                <a:cubicBezTo>
                  <a:pt x="380263" y="509172"/>
                  <a:pt x="380263" y="509962"/>
                  <a:pt x="381198" y="509962"/>
                </a:cubicBezTo>
                <a:lnTo>
                  <a:pt x="383069" y="509172"/>
                </a:lnTo>
                <a:cubicBezTo>
                  <a:pt x="383069" y="508381"/>
                  <a:pt x="381198" y="507591"/>
                  <a:pt x="381198" y="506797"/>
                </a:cubicBezTo>
                <a:lnTo>
                  <a:pt x="384001" y="506007"/>
                </a:lnTo>
                <a:cubicBezTo>
                  <a:pt x="384001" y="505217"/>
                  <a:pt x="382133" y="504426"/>
                  <a:pt x="382133" y="503636"/>
                </a:cubicBezTo>
                <a:lnTo>
                  <a:pt x="383415" y="503091"/>
                </a:lnTo>
                <a:lnTo>
                  <a:pt x="369093" y="499803"/>
                </a:lnTo>
                <a:lnTo>
                  <a:pt x="359819" y="497671"/>
                </a:lnTo>
                <a:lnTo>
                  <a:pt x="350127" y="495968"/>
                </a:lnTo>
                <a:lnTo>
                  <a:pt x="345069" y="495114"/>
                </a:lnTo>
                <a:lnTo>
                  <a:pt x="340856" y="493411"/>
                </a:lnTo>
                <a:lnTo>
                  <a:pt x="332426" y="490854"/>
                </a:lnTo>
                <a:lnTo>
                  <a:pt x="326946" y="488725"/>
                </a:lnTo>
                <a:lnTo>
                  <a:pt x="321045" y="487021"/>
                </a:lnTo>
                <a:lnTo>
                  <a:pt x="318938" y="486593"/>
                </a:lnTo>
                <a:lnTo>
                  <a:pt x="317676" y="485743"/>
                </a:lnTo>
                <a:lnTo>
                  <a:pt x="317254" y="485315"/>
                </a:lnTo>
                <a:lnTo>
                  <a:pt x="316832" y="484889"/>
                </a:lnTo>
                <a:lnTo>
                  <a:pt x="315147" y="484464"/>
                </a:lnTo>
                <a:lnTo>
                  <a:pt x="313037" y="482758"/>
                </a:lnTo>
                <a:lnTo>
                  <a:pt x="310930" y="480629"/>
                </a:lnTo>
                <a:lnTo>
                  <a:pt x="307980" y="476368"/>
                </a:lnTo>
                <a:lnTo>
                  <a:pt x="305873" y="474239"/>
                </a:lnTo>
                <a:lnTo>
                  <a:pt x="304607" y="472961"/>
                </a:lnTo>
                <a:lnTo>
                  <a:pt x="304188" y="472533"/>
                </a:lnTo>
                <a:lnTo>
                  <a:pt x="302079" y="471257"/>
                </a:lnTo>
                <a:lnTo>
                  <a:pt x="300816" y="469979"/>
                </a:lnTo>
                <a:lnTo>
                  <a:pt x="299550" y="467422"/>
                </a:lnTo>
                <a:lnTo>
                  <a:pt x="299550" y="465290"/>
                </a:lnTo>
                <a:lnTo>
                  <a:pt x="299550" y="464440"/>
                </a:lnTo>
                <a:lnTo>
                  <a:pt x="298709" y="463586"/>
                </a:lnTo>
                <a:lnTo>
                  <a:pt x="292386" y="457197"/>
                </a:lnTo>
                <a:lnTo>
                  <a:pt x="286484" y="449951"/>
                </a:lnTo>
                <a:lnTo>
                  <a:pt x="279742" y="442708"/>
                </a:lnTo>
                <a:lnTo>
                  <a:pt x="273419" y="435465"/>
                </a:lnTo>
                <a:lnTo>
                  <a:pt x="266255" y="428648"/>
                </a:lnTo>
                <a:lnTo>
                  <a:pt x="259513" y="422258"/>
                </a:lnTo>
                <a:lnTo>
                  <a:pt x="249817" y="414590"/>
                </a:lnTo>
                <a:lnTo>
                  <a:pt x="240968" y="406494"/>
                </a:lnTo>
                <a:lnTo>
                  <a:pt x="223686" y="390305"/>
                </a:lnTo>
                <a:lnTo>
                  <a:pt x="218629" y="385191"/>
                </a:lnTo>
                <a:lnTo>
                  <a:pt x="213150" y="380930"/>
                </a:lnTo>
                <a:lnTo>
                  <a:pt x="202613" y="371555"/>
                </a:lnTo>
                <a:lnTo>
                  <a:pt x="193342" y="364741"/>
                </a:lnTo>
                <a:lnTo>
                  <a:pt x="184912" y="357070"/>
                </a:lnTo>
                <a:lnTo>
                  <a:pt x="176904" y="349402"/>
                </a:lnTo>
                <a:lnTo>
                  <a:pt x="172691" y="345141"/>
                </a:lnTo>
                <a:lnTo>
                  <a:pt x="169318" y="340881"/>
                </a:lnTo>
                <a:lnTo>
                  <a:pt x="157515" y="325967"/>
                </a:lnTo>
                <a:lnTo>
                  <a:pt x="143609" y="308074"/>
                </a:lnTo>
                <a:lnTo>
                  <a:pt x="136864" y="298699"/>
                </a:lnTo>
                <a:lnTo>
                  <a:pt x="130544" y="289325"/>
                </a:lnTo>
                <a:lnTo>
                  <a:pt x="125065" y="281657"/>
                </a:lnTo>
                <a:lnTo>
                  <a:pt x="118319" y="273135"/>
                </a:lnTo>
                <a:lnTo>
                  <a:pt x="110733" y="264189"/>
                </a:lnTo>
                <a:lnTo>
                  <a:pt x="101881" y="255239"/>
                </a:lnTo>
                <a:lnTo>
                  <a:pt x="97246" y="250554"/>
                </a:lnTo>
                <a:lnTo>
                  <a:pt x="91767" y="247146"/>
                </a:lnTo>
                <a:lnTo>
                  <a:pt x="86709" y="243311"/>
                </a:lnTo>
                <a:lnTo>
                  <a:pt x="84181" y="241179"/>
                </a:lnTo>
                <a:lnTo>
                  <a:pt x="82074" y="238625"/>
                </a:lnTo>
                <a:lnTo>
                  <a:pt x="74488" y="230529"/>
                </a:lnTo>
                <a:lnTo>
                  <a:pt x="67324" y="221582"/>
                </a:lnTo>
                <a:lnTo>
                  <a:pt x="56365" y="207522"/>
                </a:lnTo>
                <a:lnTo>
                  <a:pt x="50042" y="201129"/>
                </a:lnTo>
                <a:lnTo>
                  <a:pt x="48748" y="199634"/>
                </a:lnTo>
                <a:lnTo>
                  <a:pt x="48618" y="199634"/>
                </a:lnTo>
                <a:lnTo>
                  <a:pt x="46915" y="199634"/>
                </a:lnTo>
                <a:lnTo>
                  <a:pt x="45208" y="199202"/>
                </a:lnTo>
                <a:lnTo>
                  <a:pt x="43501" y="198771"/>
                </a:lnTo>
                <a:lnTo>
                  <a:pt x="41794" y="197480"/>
                </a:lnTo>
                <a:lnTo>
                  <a:pt x="40944" y="196185"/>
                </a:lnTo>
                <a:lnTo>
                  <a:pt x="40091" y="195322"/>
                </a:lnTo>
                <a:lnTo>
                  <a:pt x="40091" y="194891"/>
                </a:lnTo>
                <a:lnTo>
                  <a:pt x="38809" y="194028"/>
                </a:lnTo>
                <a:lnTo>
                  <a:pt x="36252" y="190580"/>
                </a:lnTo>
                <a:lnTo>
                  <a:pt x="34120" y="187560"/>
                </a:lnTo>
                <a:lnTo>
                  <a:pt x="32413" y="185406"/>
                </a:lnTo>
                <a:lnTo>
                  <a:pt x="27721" y="181527"/>
                </a:lnTo>
                <a:lnTo>
                  <a:pt x="22604" y="177212"/>
                </a:lnTo>
                <a:lnTo>
                  <a:pt x="18766" y="172038"/>
                </a:lnTo>
                <a:lnTo>
                  <a:pt x="14927" y="166433"/>
                </a:lnTo>
                <a:lnTo>
                  <a:pt x="11516" y="159534"/>
                </a:lnTo>
                <a:lnTo>
                  <a:pt x="8956" y="153065"/>
                </a:lnTo>
                <a:lnTo>
                  <a:pt x="6399" y="146169"/>
                </a:lnTo>
                <a:lnTo>
                  <a:pt x="4692" y="140132"/>
                </a:lnTo>
                <a:lnTo>
                  <a:pt x="2132" y="128922"/>
                </a:lnTo>
                <a:lnTo>
                  <a:pt x="1282" y="122885"/>
                </a:lnTo>
                <a:lnTo>
                  <a:pt x="0" y="115985"/>
                </a:lnTo>
                <a:lnTo>
                  <a:pt x="0" y="109086"/>
                </a:lnTo>
                <a:lnTo>
                  <a:pt x="0" y="101327"/>
                </a:lnTo>
                <a:lnTo>
                  <a:pt x="0" y="93996"/>
                </a:lnTo>
                <a:lnTo>
                  <a:pt x="1282" y="87096"/>
                </a:lnTo>
                <a:lnTo>
                  <a:pt x="2132" y="80200"/>
                </a:lnTo>
                <a:lnTo>
                  <a:pt x="3414" y="74163"/>
                </a:lnTo>
                <a:lnTo>
                  <a:pt x="5546" y="66401"/>
                </a:lnTo>
                <a:lnTo>
                  <a:pt x="7678" y="59933"/>
                </a:lnTo>
                <a:lnTo>
                  <a:pt x="10238" y="53464"/>
                </a:lnTo>
                <a:lnTo>
                  <a:pt x="13223" y="47428"/>
                </a:lnTo>
                <a:lnTo>
                  <a:pt x="16634" y="42254"/>
                </a:lnTo>
                <a:lnTo>
                  <a:pt x="20472" y="36649"/>
                </a:lnTo>
                <a:lnTo>
                  <a:pt x="24311" y="31906"/>
                </a:lnTo>
                <a:lnTo>
                  <a:pt x="29003" y="27595"/>
                </a:lnTo>
                <a:lnTo>
                  <a:pt x="36252" y="21127"/>
                </a:lnTo>
                <a:lnTo>
                  <a:pt x="44780" y="15522"/>
                </a:lnTo>
                <a:lnTo>
                  <a:pt x="52885" y="10779"/>
                </a:lnTo>
                <a:lnTo>
                  <a:pt x="62266" y="6900"/>
                </a:lnTo>
                <a:lnTo>
                  <a:pt x="72076" y="3880"/>
                </a:lnTo>
                <a:lnTo>
                  <a:pt x="82310" y="1723"/>
                </a:lnTo>
                <a:lnTo>
                  <a:pt x="92119" y="431"/>
                </a:lnTo>
                <a:lnTo>
                  <a:pt x="102782" y="0"/>
                </a:lnTo>
                <a:lnTo>
                  <a:pt x="110884" y="431"/>
                </a:lnTo>
                <a:lnTo>
                  <a:pt x="118987" y="863"/>
                </a:lnTo>
                <a:lnTo>
                  <a:pt x="127089" y="2157"/>
                </a:lnTo>
                <a:lnTo>
                  <a:pt x="134767" y="3880"/>
                </a:lnTo>
                <a:lnTo>
                  <a:pt x="142444" y="6037"/>
                </a:lnTo>
                <a:lnTo>
                  <a:pt x="150121" y="8622"/>
                </a:lnTo>
                <a:lnTo>
                  <a:pt x="156942" y="11642"/>
                </a:lnTo>
                <a:lnTo>
                  <a:pt x="164195" y="15090"/>
                </a:lnTo>
                <a:lnTo>
                  <a:pt x="171019" y="18973"/>
                </a:lnTo>
                <a:lnTo>
                  <a:pt x="177414" y="23284"/>
                </a:lnTo>
                <a:lnTo>
                  <a:pt x="183385" y="28026"/>
                </a:lnTo>
                <a:lnTo>
                  <a:pt x="189781" y="32769"/>
                </a:lnTo>
                <a:lnTo>
                  <a:pt x="194901" y="37943"/>
                </a:lnTo>
                <a:lnTo>
                  <a:pt x="200018" y="43979"/>
                </a:lnTo>
                <a:lnTo>
                  <a:pt x="204710" y="49585"/>
                </a:lnTo>
                <a:lnTo>
                  <a:pt x="208974" y="56053"/>
                </a:lnTo>
                <a:lnTo>
                  <a:pt x="209824" y="58210"/>
                </a:lnTo>
                <a:lnTo>
                  <a:pt x="209824" y="59933"/>
                </a:lnTo>
                <a:lnTo>
                  <a:pt x="209824" y="61658"/>
                </a:lnTo>
                <a:lnTo>
                  <a:pt x="209494" y="62666"/>
                </a:lnTo>
                <a:lnTo>
                  <a:pt x="225793" y="81406"/>
                </a:lnTo>
                <a:lnTo>
                  <a:pt x="252346" y="111230"/>
                </a:lnTo>
                <a:lnTo>
                  <a:pt x="264243" y="125193"/>
                </a:lnTo>
                <a:lnTo>
                  <a:pt x="264781" y="125193"/>
                </a:lnTo>
                <a:lnTo>
                  <a:pt x="265890" y="125618"/>
                </a:lnTo>
                <a:lnTo>
                  <a:pt x="266444" y="126040"/>
                </a:lnTo>
                <a:lnTo>
                  <a:pt x="266444" y="126887"/>
                </a:lnTo>
                <a:lnTo>
                  <a:pt x="266444" y="127731"/>
                </a:lnTo>
                <a:lnTo>
                  <a:pt x="266431" y="127798"/>
                </a:lnTo>
                <a:lnTo>
                  <a:pt x="278476" y="142334"/>
                </a:lnTo>
                <a:lnTo>
                  <a:pt x="289857" y="155966"/>
                </a:lnTo>
                <a:lnTo>
                  <a:pt x="302079" y="170454"/>
                </a:lnTo>
                <a:lnTo>
                  <a:pt x="309246" y="177697"/>
                </a:lnTo>
                <a:lnTo>
                  <a:pt x="315988" y="184940"/>
                </a:lnTo>
                <a:lnTo>
                  <a:pt x="323574" y="192183"/>
                </a:lnTo>
                <a:lnTo>
                  <a:pt x="331160" y="199426"/>
                </a:lnTo>
                <a:lnTo>
                  <a:pt x="350549" y="216043"/>
                </a:lnTo>
                <a:lnTo>
                  <a:pt x="365721" y="229250"/>
                </a:lnTo>
                <a:lnTo>
                  <a:pt x="380896" y="243311"/>
                </a:lnTo>
                <a:lnTo>
                  <a:pt x="395646" y="257371"/>
                </a:lnTo>
                <a:lnTo>
                  <a:pt x="409555" y="271857"/>
                </a:lnTo>
                <a:lnTo>
                  <a:pt x="422621" y="286771"/>
                </a:lnTo>
                <a:lnTo>
                  <a:pt x="435264" y="301681"/>
                </a:lnTo>
                <a:lnTo>
                  <a:pt x="442006" y="309778"/>
                </a:lnTo>
                <a:lnTo>
                  <a:pt x="448751" y="318299"/>
                </a:lnTo>
                <a:lnTo>
                  <a:pt x="456337" y="327245"/>
                </a:lnTo>
                <a:lnTo>
                  <a:pt x="463924" y="335767"/>
                </a:lnTo>
                <a:lnTo>
                  <a:pt x="468137" y="339174"/>
                </a:lnTo>
                <a:lnTo>
                  <a:pt x="472353" y="342584"/>
                </a:lnTo>
                <a:lnTo>
                  <a:pt x="472775" y="343009"/>
                </a:lnTo>
                <a:lnTo>
                  <a:pt x="473194" y="343009"/>
                </a:lnTo>
                <a:lnTo>
                  <a:pt x="475304" y="343863"/>
                </a:lnTo>
                <a:lnTo>
                  <a:pt x="476989" y="345566"/>
                </a:lnTo>
                <a:lnTo>
                  <a:pt x="476989" y="345992"/>
                </a:lnTo>
                <a:lnTo>
                  <a:pt x="477411" y="346420"/>
                </a:lnTo>
                <a:lnTo>
                  <a:pt x="478255" y="347695"/>
                </a:lnTo>
                <a:lnTo>
                  <a:pt x="479518" y="348974"/>
                </a:lnTo>
                <a:lnTo>
                  <a:pt x="479940" y="350252"/>
                </a:lnTo>
                <a:lnTo>
                  <a:pt x="480362" y="351531"/>
                </a:lnTo>
                <a:lnTo>
                  <a:pt x="480362" y="351956"/>
                </a:lnTo>
                <a:lnTo>
                  <a:pt x="480362" y="352384"/>
                </a:lnTo>
                <a:lnTo>
                  <a:pt x="482046" y="357070"/>
                </a:lnTo>
                <a:lnTo>
                  <a:pt x="483734" y="362184"/>
                </a:lnTo>
                <a:lnTo>
                  <a:pt x="484575" y="367295"/>
                </a:lnTo>
                <a:lnTo>
                  <a:pt x="485419" y="372834"/>
                </a:lnTo>
                <a:lnTo>
                  <a:pt x="486263" y="383912"/>
                </a:lnTo>
                <a:lnTo>
                  <a:pt x="486263" y="394991"/>
                </a:lnTo>
                <a:lnTo>
                  <a:pt x="485841" y="406069"/>
                </a:lnTo>
                <a:lnTo>
                  <a:pt x="484575" y="416719"/>
                </a:lnTo>
                <a:lnTo>
                  <a:pt x="483312" y="425665"/>
                </a:lnTo>
                <a:lnTo>
                  <a:pt x="481624" y="434187"/>
                </a:lnTo>
                <a:lnTo>
                  <a:pt x="480362" y="442283"/>
                </a:lnTo>
                <a:lnTo>
                  <a:pt x="479518" y="449951"/>
                </a:lnTo>
                <a:lnTo>
                  <a:pt x="477411" y="466143"/>
                </a:lnTo>
                <a:lnTo>
                  <a:pt x="477411" y="468700"/>
                </a:lnTo>
                <a:lnTo>
                  <a:pt x="476989" y="476368"/>
                </a:lnTo>
                <a:lnTo>
                  <a:pt x="476989" y="484036"/>
                </a:lnTo>
                <a:lnTo>
                  <a:pt x="476567" y="487447"/>
                </a:lnTo>
                <a:lnTo>
                  <a:pt x="475726" y="490429"/>
                </a:lnTo>
                <a:lnTo>
                  <a:pt x="474882" y="493411"/>
                </a:lnTo>
                <a:lnTo>
                  <a:pt x="474460" y="496821"/>
                </a:lnTo>
                <a:lnTo>
                  <a:pt x="474460" y="501932"/>
                </a:lnTo>
                <a:lnTo>
                  <a:pt x="474460" y="503015"/>
                </a:lnTo>
                <a:lnTo>
                  <a:pt x="475600" y="502052"/>
                </a:lnTo>
                <a:cubicBezTo>
                  <a:pt x="476535" y="502052"/>
                  <a:pt x="477471" y="503636"/>
                  <a:pt x="477471" y="503636"/>
                </a:cubicBezTo>
                <a:cubicBezTo>
                  <a:pt x="478403" y="504426"/>
                  <a:pt x="478403" y="505217"/>
                  <a:pt x="479338" y="505217"/>
                </a:cubicBezTo>
                <a:cubicBezTo>
                  <a:pt x="479338" y="506007"/>
                  <a:pt x="480273" y="506797"/>
                  <a:pt x="481209" y="507591"/>
                </a:cubicBezTo>
                <a:cubicBezTo>
                  <a:pt x="481209" y="507591"/>
                  <a:pt x="482144" y="508381"/>
                  <a:pt x="482144" y="509172"/>
                </a:cubicBezTo>
                <a:lnTo>
                  <a:pt x="484011" y="507591"/>
                </a:lnTo>
                <a:cubicBezTo>
                  <a:pt x="484947" y="507591"/>
                  <a:pt x="485882" y="509172"/>
                  <a:pt x="485882" y="509172"/>
                </a:cubicBezTo>
                <a:cubicBezTo>
                  <a:pt x="485882" y="509962"/>
                  <a:pt x="484011" y="510753"/>
                  <a:pt x="484011" y="510753"/>
                </a:cubicBezTo>
                <a:cubicBezTo>
                  <a:pt x="484011" y="511546"/>
                  <a:pt x="484947" y="512337"/>
                  <a:pt x="485882" y="512337"/>
                </a:cubicBezTo>
                <a:cubicBezTo>
                  <a:pt x="485882" y="513127"/>
                  <a:pt x="486817" y="511546"/>
                  <a:pt x="487749" y="511546"/>
                </a:cubicBezTo>
                <a:cubicBezTo>
                  <a:pt x="488684" y="511546"/>
                  <a:pt x="488684" y="513127"/>
                  <a:pt x="489620" y="513127"/>
                </a:cubicBezTo>
                <a:lnTo>
                  <a:pt x="491490" y="511546"/>
                </a:lnTo>
                <a:cubicBezTo>
                  <a:pt x="490555" y="510753"/>
                  <a:pt x="490555" y="510753"/>
                  <a:pt x="489620" y="509962"/>
                </a:cubicBezTo>
                <a:cubicBezTo>
                  <a:pt x="489620" y="509172"/>
                  <a:pt x="488684" y="508381"/>
                  <a:pt x="487749" y="508381"/>
                </a:cubicBezTo>
                <a:cubicBezTo>
                  <a:pt x="487749" y="507591"/>
                  <a:pt x="486817" y="506797"/>
                  <a:pt x="486817" y="506007"/>
                </a:cubicBezTo>
                <a:cubicBezTo>
                  <a:pt x="485882" y="506007"/>
                  <a:pt x="485882" y="505217"/>
                  <a:pt x="484947" y="504426"/>
                </a:cubicBezTo>
                <a:cubicBezTo>
                  <a:pt x="484947" y="504426"/>
                  <a:pt x="484011" y="502845"/>
                  <a:pt x="483076" y="502845"/>
                </a:cubicBezTo>
                <a:lnTo>
                  <a:pt x="481209" y="504426"/>
                </a:lnTo>
                <a:cubicBezTo>
                  <a:pt x="481209" y="504426"/>
                  <a:pt x="480273" y="502845"/>
                  <a:pt x="479338" y="502052"/>
                </a:cubicBezTo>
                <a:lnTo>
                  <a:pt x="482144" y="501261"/>
                </a:lnTo>
                <a:cubicBezTo>
                  <a:pt x="482144" y="500471"/>
                  <a:pt x="480273" y="499681"/>
                  <a:pt x="480273" y="499681"/>
                </a:cubicBezTo>
                <a:cubicBezTo>
                  <a:pt x="479338" y="498890"/>
                  <a:pt x="479338" y="498100"/>
                  <a:pt x="478403" y="497306"/>
                </a:cubicBezTo>
                <a:cubicBezTo>
                  <a:pt x="480273" y="496516"/>
                  <a:pt x="481209" y="495725"/>
                  <a:pt x="483076" y="494935"/>
                </a:cubicBezTo>
                <a:cubicBezTo>
                  <a:pt x="484011" y="495725"/>
                  <a:pt x="484947" y="497306"/>
                  <a:pt x="485882" y="498100"/>
                </a:cubicBezTo>
                <a:cubicBezTo>
                  <a:pt x="486817" y="498890"/>
                  <a:pt x="486817" y="499681"/>
                  <a:pt x="487749" y="500471"/>
                </a:cubicBezTo>
                <a:lnTo>
                  <a:pt x="488684" y="502052"/>
                </a:lnTo>
                <a:cubicBezTo>
                  <a:pt x="489620" y="502052"/>
                  <a:pt x="490555" y="500471"/>
                  <a:pt x="491490" y="500471"/>
                </a:cubicBezTo>
                <a:lnTo>
                  <a:pt x="492422" y="502052"/>
                </a:lnTo>
                <a:cubicBezTo>
                  <a:pt x="493358" y="502052"/>
                  <a:pt x="494293" y="501261"/>
                  <a:pt x="495228" y="501261"/>
                </a:cubicBezTo>
                <a:cubicBezTo>
                  <a:pt x="495228" y="500471"/>
                  <a:pt x="493358" y="499681"/>
                  <a:pt x="493358" y="498890"/>
                </a:cubicBezTo>
                <a:lnTo>
                  <a:pt x="495228" y="498100"/>
                </a:lnTo>
                <a:cubicBezTo>
                  <a:pt x="496163" y="498100"/>
                  <a:pt x="496163" y="498890"/>
                  <a:pt x="497099" y="499681"/>
                </a:cubicBezTo>
                <a:cubicBezTo>
                  <a:pt x="497099" y="500471"/>
                  <a:pt x="498031" y="500471"/>
                  <a:pt x="498966" y="501261"/>
                </a:cubicBezTo>
                <a:cubicBezTo>
                  <a:pt x="498966" y="502052"/>
                  <a:pt x="499901" y="502845"/>
                  <a:pt x="499901" y="502845"/>
                </a:cubicBezTo>
                <a:cubicBezTo>
                  <a:pt x="499901" y="503636"/>
                  <a:pt x="498031" y="504426"/>
                  <a:pt x="498031" y="504426"/>
                </a:cubicBezTo>
                <a:lnTo>
                  <a:pt x="499901" y="506007"/>
                </a:lnTo>
                <a:cubicBezTo>
                  <a:pt x="499901" y="506797"/>
                  <a:pt x="500837" y="507591"/>
                  <a:pt x="500837" y="508381"/>
                </a:cubicBezTo>
                <a:cubicBezTo>
                  <a:pt x="501772" y="507591"/>
                  <a:pt x="503639" y="506797"/>
                  <a:pt x="503639" y="506797"/>
                </a:cubicBezTo>
                <a:cubicBezTo>
                  <a:pt x="503639" y="506007"/>
                  <a:pt x="505510" y="506007"/>
                  <a:pt x="505510" y="505217"/>
                </a:cubicBezTo>
                <a:lnTo>
                  <a:pt x="503639" y="503636"/>
                </a:lnTo>
                <a:cubicBezTo>
                  <a:pt x="503639" y="502845"/>
                  <a:pt x="502704" y="502052"/>
                  <a:pt x="502704" y="502052"/>
                </a:cubicBezTo>
                <a:cubicBezTo>
                  <a:pt x="501772" y="501261"/>
                  <a:pt x="500837" y="500471"/>
                  <a:pt x="500837" y="499681"/>
                </a:cubicBezTo>
                <a:lnTo>
                  <a:pt x="502704" y="498890"/>
                </a:lnTo>
                <a:cubicBezTo>
                  <a:pt x="503639" y="498100"/>
                  <a:pt x="504575" y="498100"/>
                  <a:pt x="504575" y="497306"/>
                </a:cubicBezTo>
                <a:lnTo>
                  <a:pt x="503639" y="495725"/>
                </a:lnTo>
                <a:cubicBezTo>
                  <a:pt x="503639" y="494935"/>
                  <a:pt x="505510" y="494935"/>
                  <a:pt x="505510" y="494145"/>
                </a:cubicBezTo>
                <a:cubicBezTo>
                  <a:pt x="505510" y="493351"/>
                  <a:pt x="503639" y="493351"/>
                  <a:pt x="503639" y="492561"/>
                </a:cubicBezTo>
                <a:lnTo>
                  <a:pt x="505510" y="490980"/>
                </a:lnTo>
                <a:cubicBezTo>
                  <a:pt x="506445" y="491770"/>
                  <a:pt x="507380" y="492561"/>
                  <a:pt x="507380" y="492561"/>
                </a:cubicBezTo>
                <a:cubicBezTo>
                  <a:pt x="507380" y="493351"/>
                  <a:pt x="509248" y="494145"/>
                  <a:pt x="509248" y="494935"/>
                </a:cubicBezTo>
                <a:cubicBezTo>
                  <a:pt x="509248" y="494935"/>
                  <a:pt x="506445" y="495725"/>
                  <a:pt x="507380" y="495725"/>
                </a:cubicBezTo>
                <a:cubicBezTo>
                  <a:pt x="507380" y="496516"/>
                  <a:pt x="508312" y="497306"/>
                  <a:pt x="508312" y="498100"/>
                </a:cubicBezTo>
                <a:lnTo>
                  <a:pt x="506445" y="498890"/>
                </a:lnTo>
                <a:cubicBezTo>
                  <a:pt x="506445" y="499681"/>
                  <a:pt x="507380" y="500471"/>
                  <a:pt x="508312" y="501261"/>
                </a:cubicBezTo>
                <a:cubicBezTo>
                  <a:pt x="508312" y="501261"/>
                  <a:pt x="509248" y="502052"/>
                  <a:pt x="509248" y="502845"/>
                </a:cubicBezTo>
                <a:cubicBezTo>
                  <a:pt x="510183" y="502845"/>
                  <a:pt x="511118" y="504426"/>
                  <a:pt x="511118" y="504426"/>
                </a:cubicBezTo>
                <a:cubicBezTo>
                  <a:pt x="512054" y="504426"/>
                  <a:pt x="512986" y="502845"/>
                  <a:pt x="512986" y="502845"/>
                </a:cubicBezTo>
                <a:cubicBezTo>
                  <a:pt x="513921" y="502845"/>
                  <a:pt x="514856" y="504426"/>
                  <a:pt x="514856" y="505217"/>
                </a:cubicBezTo>
                <a:lnTo>
                  <a:pt x="512986" y="506007"/>
                </a:lnTo>
                <a:cubicBezTo>
                  <a:pt x="512986" y="506797"/>
                  <a:pt x="513921" y="507591"/>
                  <a:pt x="514856" y="507591"/>
                </a:cubicBezTo>
                <a:cubicBezTo>
                  <a:pt x="514856" y="508381"/>
                  <a:pt x="515791" y="509172"/>
                  <a:pt x="515791" y="509962"/>
                </a:cubicBezTo>
                <a:lnTo>
                  <a:pt x="513921" y="510753"/>
                </a:lnTo>
                <a:cubicBezTo>
                  <a:pt x="513921" y="511546"/>
                  <a:pt x="515791" y="512337"/>
                  <a:pt x="515791" y="513127"/>
                </a:cubicBezTo>
                <a:cubicBezTo>
                  <a:pt x="515791" y="513127"/>
                  <a:pt x="513921" y="513917"/>
                  <a:pt x="512986" y="513917"/>
                </a:cubicBezTo>
                <a:cubicBezTo>
                  <a:pt x="512986" y="514708"/>
                  <a:pt x="511118" y="514708"/>
                  <a:pt x="511118" y="515498"/>
                </a:cubicBezTo>
                <a:cubicBezTo>
                  <a:pt x="511118" y="516292"/>
                  <a:pt x="512986" y="517082"/>
                  <a:pt x="512986" y="517082"/>
                </a:cubicBezTo>
                <a:cubicBezTo>
                  <a:pt x="512986" y="517873"/>
                  <a:pt x="511118" y="517873"/>
                  <a:pt x="511118" y="518663"/>
                </a:cubicBezTo>
                <a:cubicBezTo>
                  <a:pt x="511118" y="519453"/>
                  <a:pt x="512054" y="520247"/>
                  <a:pt x="512054" y="520247"/>
                </a:cubicBezTo>
                <a:cubicBezTo>
                  <a:pt x="512986" y="520247"/>
                  <a:pt x="513921" y="519453"/>
                  <a:pt x="514856" y="519453"/>
                </a:cubicBezTo>
                <a:cubicBezTo>
                  <a:pt x="514856" y="518663"/>
                  <a:pt x="516727" y="517873"/>
                  <a:pt x="516727" y="517873"/>
                </a:cubicBezTo>
                <a:cubicBezTo>
                  <a:pt x="516727" y="517082"/>
                  <a:pt x="514856" y="516292"/>
                  <a:pt x="514856" y="516292"/>
                </a:cubicBezTo>
                <a:cubicBezTo>
                  <a:pt x="514856" y="515498"/>
                  <a:pt x="516727" y="514708"/>
                  <a:pt x="516727" y="514708"/>
                </a:cubicBezTo>
                <a:cubicBezTo>
                  <a:pt x="517659" y="513917"/>
                  <a:pt x="515791" y="513127"/>
                  <a:pt x="515791" y="513127"/>
                </a:cubicBezTo>
                <a:cubicBezTo>
                  <a:pt x="515791" y="512337"/>
                  <a:pt x="517659" y="512337"/>
                  <a:pt x="517659" y="511546"/>
                </a:cubicBezTo>
                <a:cubicBezTo>
                  <a:pt x="517659" y="510753"/>
                  <a:pt x="519529" y="510753"/>
                  <a:pt x="519529" y="509962"/>
                </a:cubicBezTo>
                <a:cubicBezTo>
                  <a:pt x="519529" y="509962"/>
                  <a:pt x="517659" y="509172"/>
                  <a:pt x="517659" y="508381"/>
                </a:cubicBezTo>
                <a:cubicBezTo>
                  <a:pt x="517659" y="507591"/>
                  <a:pt x="516727" y="507591"/>
                  <a:pt x="516727" y="506797"/>
                </a:cubicBezTo>
                <a:cubicBezTo>
                  <a:pt x="516727" y="506007"/>
                  <a:pt x="518594" y="506007"/>
                  <a:pt x="518594" y="505217"/>
                </a:cubicBezTo>
                <a:cubicBezTo>
                  <a:pt x="518594" y="504426"/>
                  <a:pt x="516727" y="503636"/>
                  <a:pt x="516727" y="503636"/>
                </a:cubicBezTo>
                <a:cubicBezTo>
                  <a:pt x="516727" y="502845"/>
                  <a:pt x="515791" y="502052"/>
                  <a:pt x="515791" y="502052"/>
                </a:cubicBezTo>
                <a:cubicBezTo>
                  <a:pt x="515791" y="501261"/>
                  <a:pt x="517659" y="500471"/>
                  <a:pt x="517659" y="500471"/>
                </a:cubicBezTo>
                <a:lnTo>
                  <a:pt x="515791" y="498890"/>
                </a:lnTo>
                <a:lnTo>
                  <a:pt x="513921" y="499681"/>
                </a:lnTo>
                <a:lnTo>
                  <a:pt x="512054" y="498100"/>
                </a:lnTo>
                <a:cubicBezTo>
                  <a:pt x="512054" y="497306"/>
                  <a:pt x="511118" y="497306"/>
                  <a:pt x="510183" y="496516"/>
                </a:cubicBezTo>
                <a:cubicBezTo>
                  <a:pt x="512054" y="495725"/>
                  <a:pt x="512986" y="494935"/>
                  <a:pt x="514856" y="493351"/>
                </a:cubicBezTo>
                <a:cubicBezTo>
                  <a:pt x="515791" y="494145"/>
                  <a:pt x="515791" y="495725"/>
                  <a:pt x="516727" y="495725"/>
                </a:cubicBezTo>
                <a:cubicBezTo>
                  <a:pt x="516727" y="495725"/>
                  <a:pt x="517659" y="494145"/>
                  <a:pt x="518594" y="494145"/>
                </a:cubicBezTo>
                <a:cubicBezTo>
                  <a:pt x="519529" y="494145"/>
                  <a:pt x="519529" y="495725"/>
                  <a:pt x="520465" y="495725"/>
                </a:cubicBezTo>
                <a:cubicBezTo>
                  <a:pt x="520465" y="495725"/>
                  <a:pt x="522332" y="494145"/>
                  <a:pt x="522332" y="494935"/>
                </a:cubicBezTo>
                <a:cubicBezTo>
                  <a:pt x="522332" y="494935"/>
                  <a:pt x="523267" y="495725"/>
                  <a:pt x="523267" y="496516"/>
                </a:cubicBezTo>
                <a:cubicBezTo>
                  <a:pt x="524203" y="496516"/>
                  <a:pt x="525138" y="497306"/>
                  <a:pt x="525138" y="498100"/>
                </a:cubicBezTo>
                <a:cubicBezTo>
                  <a:pt x="525138" y="498890"/>
                  <a:pt x="527008" y="499681"/>
                  <a:pt x="527008" y="499681"/>
                </a:cubicBezTo>
                <a:cubicBezTo>
                  <a:pt x="527008" y="500471"/>
                  <a:pt x="525138" y="500471"/>
                  <a:pt x="525138" y="501261"/>
                </a:cubicBezTo>
                <a:lnTo>
                  <a:pt x="526073" y="502845"/>
                </a:lnTo>
                <a:cubicBezTo>
                  <a:pt x="526073" y="502845"/>
                  <a:pt x="527940" y="501261"/>
                  <a:pt x="528876" y="501261"/>
                </a:cubicBezTo>
                <a:lnTo>
                  <a:pt x="529811" y="503636"/>
                </a:lnTo>
                <a:cubicBezTo>
                  <a:pt x="530746" y="503636"/>
                  <a:pt x="531681" y="502052"/>
                  <a:pt x="532614" y="502052"/>
                </a:cubicBezTo>
                <a:lnTo>
                  <a:pt x="533549" y="503636"/>
                </a:lnTo>
                <a:cubicBezTo>
                  <a:pt x="534484" y="505217"/>
                  <a:pt x="536355" y="506007"/>
                  <a:pt x="537290" y="507591"/>
                </a:cubicBezTo>
                <a:cubicBezTo>
                  <a:pt x="537290" y="506797"/>
                  <a:pt x="539157" y="506007"/>
                  <a:pt x="539157" y="506007"/>
                </a:cubicBezTo>
                <a:cubicBezTo>
                  <a:pt x="539157" y="505217"/>
                  <a:pt x="537290" y="504426"/>
                  <a:pt x="537290" y="504426"/>
                </a:cubicBezTo>
                <a:cubicBezTo>
                  <a:pt x="537290" y="503636"/>
                  <a:pt x="539157" y="503636"/>
                  <a:pt x="539157" y="502845"/>
                </a:cubicBezTo>
                <a:lnTo>
                  <a:pt x="538222" y="501261"/>
                </a:lnTo>
                <a:cubicBezTo>
                  <a:pt x="537290" y="500471"/>
                  <a:pt x="537290" y="499681"/>
                  <a:pt x="536355" y="499681"/>
                </a:cubicBezTo>
                <a:cubicBezTo>
                  <a:pt x="536355" y="498890"/>
                  <a:pt x="535419" y="497306"/>
                  <a:pt x="534484" y="497306"/>
                </a:cubicBezTo>
                <a:cubicBezTo>
                  <a:pt x="535419" y="497306"/>
                  <a:pt x="536355" y="496516"/>
                  <a:pt x="537290" y="496516"/>
                </a:cubicBezTo>
                <a:lnTo>
                  <a:pt x="539157" y="494935"/>
                </a:lnTo>
                <a:lnTo>
                  <a:pt x="540093" y="496516"/>
                </a:lnTo>
                <a:cubicBezTo>
                  <a:pt x="541028" y="497306"/>
                  <a:pt x="541963" y="498100"/>
                  <a:pt x="541963" y="498100"/>
                </a:cubicBezTo>
                <a:cubicBezTo>
                  <a:pt x="542895" y="498890"/>
                  <a:pt x="542895" y="499681"/>
                  <a:pt x="543830" y="500471"/>
                </a:cubicBezTo>
                <a:lnTo>
                  <a:pt x="545701" y="502052"/>
                </a:lnTo>
                <a:cubicBezTo>
                  <a:pt x="544766" y="502845"/>
                  <a:pt x="543830" y="502845"/>
                  <a:pt x="542895" y="503636"/>
                </a:cubicBezTo>
                <a:cubicBezTo>
                  <a:pt x="543830" y="504426"/>
                  <a:pt x="545701" y="506007"/>
                  <a:pt x="546636" y="506797"/>
                </a:cubicBezTo>
                <a:cubicBezTo>
                  <a:pt x="546636" y="506007"/>
                  <a:pt x="548504" y="506007"/>
                  <a:pt x="548504" y="505217"/>
                </a:cubicBezTo>
                <a:cubicBezTo>
                  <a:pt x="548504" y="505217"/>
                  <a:pt x="546636" y="504426"/>
                  <a:pt x="546636" y="503636"/>
                </a:cubicBezTo>
                <a:cubicBezTo>
                  <a:pt x="546636" y="502845"/>
                  <a:pt x="548504" y="502845"/>
                  <a:pt x="549439" y="502052"/>
                </a:cubicBezTo>
                <a:cubicBezTo>
                  <a:pt x="549439" y="502052"/>
                  <a:pt x="547568" y="501261"/>
                  <a:pt x="547568" y="500471"/>
                </a:cubicBezTo>
                <a:cubicBezTo>
                  <a:pt x="547568" y="500471"/>
                  <a:pt x="545701" y="499681"/>
                  <a:pt x="545701" y="498890"/>
                </a:cubicBezTo>
                <a:lnTo>
                  <a:pt x="547568" y="497306"/>
                </a:lnTo>
                <a:cubicBezTo>
                  <a:pt x="548504" y="497306"/>
                  <a:pt x="549439" y="495725"/>
                  <a:pt x="550374" y="496516"/>
                </a:cubicBezTo>
                <a:lnTo>
                  <a:pt x="551309" y="498100"/>
                </a:lnTo>
                <a:lnTo>
                  <a:pt x="549439" y="498890"/>
                </a:lnTo>
                <a:cubicBezTo>
                  <a:pt x="549439" y="499681"/>
                  <a:pt x="551309" y="500471"/>
                  <a:pt x="551309" y="501261"/>
                </a:cubicBezTo>
                <a:cubicBezTo>
                  <a:pt x="551309" y="501261"/>
                  <a:pt x="552242" y="502052"/>
                  <a:pt x="552242" y="502845"/>
                </a:cubicBezTo>
                <a:cubicBezTo>
                  <a:pt x="553177" y="503636"/>
                  <a:pt x="554112" y="504426"/>
                  <a:pt x="554112" y="504426"/>
                </a:cubicBezTo>
                <a:lnTo>
                  <a:pt x="555983" y="502845"/>
                </a:lnTo>
                <a:cubicBezTo>
                  <a:pt x="556915" y="502845"/>
                  <a:pt x="557850" y="504426"/>
                  <a:pt x="557850" y="505217"/>
                </a:cubicBezTo>
                <a:cubicBezTo>
                  <a:pt x="558785" y="505217"/>
                  <a:pt x="558785" y="506007"/>
                  <a:pt x="559721" y="506797"/>
                </a:cubicBezTo>
                <a:cubicBezTo>
                  <a:pt x="560656" y="506007"/>
                  <a:pt x="562523" y="505217"/>
                  <a:pt x="563458" y="504426"/>
                </a:cubicBezTo>
                <a:cubicBezTo>
                  <a:pt x="563458" y="503636"/>
                  <a:pt x="562523" y="502845"/>
                  <a:pt x="562523" y="502052"/>
                </a:cubicBezTo>
                <a:cubicBezTo>
                  <a:pt x="561591" y="502052"/>
                  <a:pt x="560656" y="503636"/>
                  <a:pt x="559721" y="503636"/>
                </a:cubicBezTo>
                <a:lnTo>
                  <a:pt x="558785" y="502052"/>
                </a:lnTo>
                <a:cubicBezTo>
                  <a:pt x="558785" y="501261"/>
                  <a:pt x="559721" y="500471"/>
                  <a:pt x="560656" y="500471"/>
                </a:cubicBezTo>
                <a:cubicBezTo>
                  <a:pt x="561591" y="499681"/>
                  <a:pt x="561591" y="499681"/>
                  <a:pt x="562523" y="498890"/>
                </a:cubicBezTo>
                <a:cubicBezTo>
                  <a:pt x="563458" y="499681"/>
                  <a:pt x="563458" y="501261"/>
                  <a:pt x="564394" y="501261"/>
                </a:cubicBezTo>
                <a:cubicBezTo>
                  <a:pt x="564394" y="501261"/>
                  <a:pt x="565329" y="499681"/>
                  <a:pt x="566264" y="499681"/>
                </a:cubicBezTo>
                <a:cubicBezTo>
                  <a:pt x="567200" y="499681"/>
                  <a:pt x="567200" y="498100"/>
                  <a:pt x="568132" y="498100"/>
                </a:cubicBezTo>
                <a:cubicBezTo>
                  <a:pt x="569067" y="498100"/>
                  <a:pt x="569067" y="499681"/>
                  <a:pt x="570002" y="499681"/>
                </a:cubicBezTo>
                <a:lnTo>
                  <a:pt x="571873" y="498890"/>
                </a:lnTo>
                <a:cubicBezTo>
                  <a:pt x="572805" y="498890"/>
                  <a:pt x="572805" y="499681"/>
                  <a:pt x="573740" y="500471"/>
                </a:cubicBezTo>
                <a:cubicBezTo>
                  <a:pt x="574675" y="501261"/>
                  <a:pt x="575611" y="502845"/>
                  <a:pt x="576543" y="503636"/>
                </a:cubicBezTo>
                <a:cubicBezTo>
                  <a:pt x="577478" y="503636"/>
                  <a:pt x="578413" y="502845"/>
                  <a:pt x="579349" y="502845"/>
                </a:cubicBezTo>
                <a:cubicBezTo>
                  <a:pt x="579349" y="502052"/>
                  <a:pt x="580284" y="502052"/>
                  <a:pt x="581219" y="501261"/>
                </a:cubicBezTo>
                <a:cubicBezTo>
                  <a:pt x="581219" y="501261"/>
                  <a:pt x="583086" y="500471"/>
                  <a:pt x="583086" y="499681"/>
                </a:cubicBezTo>
                <a:cubicBezTo>
                  <a:pt x="584022" y="500471"/>
                  <a:pt x="584022" y="501261"/>
                  <a:pt x="584957" y="502052"/>
                </a:cubicBezTo>
                <a:lnTo>
                  <a:pt x="586824" y="500471"/>
                </a:lnTo>
                <a:cubicBezTo>
                  <a:pt x="587760" y="500471"/>
                  <a:pt x="587760" y="501261"/>
                  <a:pt x="588695" y="502052"/>
                </a:cubicBezTo>
                <a:cubicBezTo>
                  <a:pt x="588695" y="502845"/>
                  <a:pt x="589630" y="503636"/>
                  <a:pt x="589630" y="503636"/>
                </a:cubicBezTo>
                <a:cubicBezTo>
                  <a:pt x="590565" y="504426"/>
                  <a:pt x="591501" y="505217"/>
                  <a:pt x="591501" y="506007"/>
                </a:cubicBezTo>
                <a:lnTo>
                  <a:pt x="589630" y="506797"/>
                </a:lnTo>
                <a:cubicBezTo>
                  <a:pt x="589630" y="507591"/>
                  <a:pt x="590565" y="508381"/>
                  <a:pt x="591501" y="508381"/>
                </a:cubicBezTo>
                <a:cubicBezTo>
                  <a:pt x="590565" y="508381"/>
                  <a:pt x="593368" y="507591"/>
                  <a:pt x="593368" y="507591"/>
                </a:cubicBezTo>
                <a:cubicBezTo>
                  <a:pt x="593368" y="506797"/>
                  <a:pt x="591501" y="506007"/>
                  <a:pt x="591501" y="506007"/>
                </a:cubicBezTo>
                <a:cubicBezTo>
                  <a:pt x="592433" y="505217"/>
                  <a:pt x="593368" y="504426"/>
                  <a:pt x="593368" y="504426"/>
                </a:cubicBezTo>
                <a:cubicBezTo>
                  <a:pt x="594303" y="504426"/>
                  <a:pt x="595239" y="506007"/>
                  <a:pt x="595239" y="506007"/>
                </a:cubicBezTo>
                <a:cubicBezTo>
                  <a:pt x="595239" y="506007"/>
                  <a:pt x="597106" y="505217"/>
                  <a:pt x="597106" y="504426"/>
                </a:cubicBezTo>
                <a:cubicBezTo>
                  <a:pt x="597106" y="504426"/>
                  <a:pt x="595239" y="503636"/>
                  <a:pt x="596174" y="502845"/>
                </a:cubicBezTo>
                <a:cubicBezTo>
                  <a:pt x="596174" y="502052"/>
                  <a:pt x="598041" y="502052"/>
                  <a:pt x="598041" y="501261"/>
                </a:cubicBezTo>
                <a:cubicBezTo>
                  <a:pt x="598041" y="501261"/>
                  <a:pt x="596174" y="500471"/>
                  <a:pt x="596174" y="499681"/>
                </a:cubicBezTo>
                <a:lnTo>
                  <a:pt x="594303" y="501261"/>
                </a:lnTo>
                <a:cubicBezTo>
                  <a:pt x="593368" y="501261"/>
                  <a:pt x="592433" y="502845"/>
                  <a:pt x="592433" y="502845"/>
                </a:cubicBezTo>
                <a:cubicBezTo>
                  <a:pt x="591501" y="502845"/>
                  <a:pt x="590565" y="501261"/>
                  <a:pt x="590565" y="500471"/>
                </a:cubicBezTo>
                <a:cubicBezTo>
                  <a:pt x="590565" y="500471"/>
                  <a:pt x="588695" y="499681"/>
                  <a:pt x="588695" y="498890"/>
                </a:cubicBezTo>
                <a:cubicBezTo>
                  <a:pt x="588695" y="498890"/>
                  <a:pt x="590565" y="498100"/>
                  <a:pt x="590565" y="497306"/>
                </a:cubicBezTo>
                <a:cubicBezTo>
                  <a:pt x="590565" y="497306"/>
                  <a:pt x="589630" y="496516"/>
                  <a:pt x="589630" y="495725"/>
                </a:cubicBezTo>
                <a:cubicBezTo>
                  <a:pt x="590565" y="494935"/>
                  <a:pt x="592433" y="494145"/>
                  <a:pt x="593368" y="493351"/>
                </a:cubicBezTo>
                <a:cubicBezTo>
                  <a:pt x="594303" y="494145"/>
                  <a:pt x="594303" y="494145"/>
                  <a:pt x="595239" y="494935"/>
                </a:cubicBezTo>
                <a:cubicBezTo>
                  <a:pt x="596174" y="495725"/>
                  <a:pt x="597106" y="497306"/>
                  <a:pt x="598041" y="498100"/>
                </a:cubicBezTo>
                <a:cubicBezTo>
                  <a:pt x="598977" y="498100"/>
                  <a:pt x="599912" y="497306"/>
                  <a:pt x="599912" y="497306"/>
                </a:cubicBezTo>
                <a:cubicBezTo>
                  <a:pt x="600847" y="497306"/>
                  <a:pt x="601782" y="498890"/>
                  <a:pt x="601782" y="498890"/>
                </a:cubicBezTo>
                <a:cubicBezTo>
                  <a:pt x="601782" y="498890"/>
                  <a:pt x="603650" y="498100"/>
                  <a:pt x="603650" y="497306"/>
                </a:cubicBezTo>
                <a:cubicBezTo>
                  <a:pt x="604585" y="497306"/>
                  <a:pt x="602714" y="495725"/>
                  <a:pt x="602714" y="495725"/>
                </a:cubicBezTo>
                <a:cubicBezTo>
                  <a:pt x="602714" y="494935"/>
                  <a:pt x="604585" y="494935"/>
                  <a:pt x="604585" y="494145"/>
                </a:cubicBezTo>
                <a:cubicBezTo>
                  <a:pt x="604585" y="494145"/>
                  <a:pt x="602714" y="493351"/>
                  <a:pt x="602714" y="492561"/>
                </a:cubicBezTo>
                <a:cubicBezTo>
                  <a:pt x="602714" y="491770"/>
                  <a:pt x="604585" y="491770"/>
                  <a:pt x="604585" y="490980"/>
                </a:cubicBezTo>
                <a:cubicBezTo>
                  <a:pt x="604585" y="491770"/>
                  <a:pt x="606452" y="492561"/>
                  <a:pt x="606452" y="493351"/>
                </a:cubicBezTo>
                <a:cubicBezTo>
                  <a:pt x="606452" y="493351"/>
                  <a:pt x="608323" y="494145"/>
                  <a:pt x="608323" y="494935"/>
                </a:cubicBezTo>
                <a:cubicBezTo>
                  <a:pt x="608323" y="494935"/>
                  <a:pt x="606452" y="495725"/>
                  <a:pt x="606452" y="496516"/>
                </a:cubicBezTo>
                <a:cubicBezTo>
                  <a:pt x="606452" y="496516"/>
                  <a:pt x="607388" y="497306"/>
                  <a:pt x="607388" y="498100"/>
                </a:cubicBezTo>
                <a:cubicBezTo>
                  <a:pt x="607388" y="498100"/>
                  <a:pt x="605520" y="498890"/>
                  <a:pt x="605520" y="499681"/>
                </a:cubicBezTo>
                <a:cubicBezTo>
                  <a:pt x="605520" y="499681"/>
                  <a:pt x="607388" y="500471"/>
                  <a:pt x="607388" y="501261"/>
                </a:cubicBezTo>
                <a:cubicBezTo>
                  <a:pt x="607388" y="502052"/>
                  <a:pt x="608323" y="502052"/>
                  <a:pt x="609258" y="502845"/>
                </a:cubicBezTo>
                <a:cubicBezTo>
                  <a:pt x="609258" y="502845"/>
                  <a:pt x="610193" y="501261"/>
                  <a:pt x="611129" y="501261"/>
                </a:cubicBezTo>
                <a:cubicBezTo>
                  <a:pt x="611129" y="501261"/>
                  <a:pt x="612061" y="502845"/>
                  <a:pt x="612061" y="503636"/>
                </a:cubicBezTo>
                <a:cubicBezTo>
                  <a:pt x="612996" y="503636"/>
                  <a:pt x="613931" y="502052"/>
                  <a:pt x="614867" y="502052"/>
                </a:cubicBezTo>
                <a:lnTo>
                  <a:pt x="615802" y="503636"/>
                </a:lnTo>
                <a:cubicBezTo>
                  <a:pt x="615802" y="503636"/>
                  <a:pt x="617669" y="502052"/>
                  <a:pt x="618604" y="502052"/>
                </a:cubicBezTo>
                <a:lnTo>
                  <a:pt x="619540" y="504426"/>
                </a:lnTo>
                <a:cubicBezTo>
                  <a:pt x="620475" y="504426"/>
                  <a:pt x="621410" y="502845"/>
                  <a:pt x="622342" y="502845"/>
                </a:cubicBezTo>
                <a:lnTo>
                  <a:pt x="623278" y="504426"/>
                </a:lnTo>
                <a:cubicBezTo>
                  <a:pt x="623278" y="504426"/>
                  <a:pt x="626083" y="503636"/>
                  <a:pt x="626083" y="502845"/>
                </a:cubicBezTo>
                <a:lnTo>
                  <a:pt x="624213" y="501261"/>
                </a:lnTo>
                <a:cubicBezTo>
                  <a:pt x="623278" y="502052"/>
                  <a:pt x="622342" y="502052"/>
                  <a:pt x="622342" y="502845"/>
                </a:cubicBezTo>
                <a:cubicBezTo>
                  <a:pt x="621410" y="502052"/>
                  <a:pt x="620475" y="501261"/>
                  <a:pt x="620475" y="501261"/>
                </a:cubicBezTo>
                <a:cubicBezTo>
                  <a:pt x="619540" y="500471"/>
                  <a:pt x="619540" y="499681"/>
                  <a:pt x="618604" y="498890"/>
                </a:cubicBezTo>
                <a:cubicBezTo>
                  <a:pt x="618604" y="498890"/>
                  <a:pt x="617669" y="498100"/>
                  <a:pt x="616734" y="497306"/>
                </a:cubicBezTo>
                <a:lnTo>
                  <a:pt x="615802" y="495725"/>
                </a:lnTo>
                <a:cubicBezTo>
                  <a:pt x="615802" y="495725"/>
                  <a:pt x="617669" y="494935"/>
                  <a:pt x="617669" y="494145"/>
                </a:cubicBezTo>
                <a:cubicBezTo>
                  <a:pt x="617669" y="494145"/>
                  <a:pt x="616734" y="493351"/>
                  <a:pt x="615802" y="492561"/>
                </a:cubicBezTo>
                <a:cubicBezTo>
                  <a:pt x="615802" y="491770"/>
                  <a:pt x="614867" y="491770"/>
                  <a:pt x="614867" y="490980"/>
                </a:cubicBezTo>
                <a:lnTo>
                  <a:pt x="616734" y="489396"/>
                </a:lnTo>
                <a:cubicBezTo>
                  <a:pt x="616734" y="489396"/>
                  <a:pt x="617669" y="490980"/>
                  <a:pt x="618604" y="490980"/>
                </a:cubicBezTo>
                <a:cubicBezTo>
                  <a:pt x="618604" y="490980"/>
                  <a:pt x="619540" y="490189"/>
                  <a:pt x="620475" y="490189"/>
                </a:cubicBezTo>
                <a:lnTo>
                  <a:pt x="621410" y="491770"/>
                </a:lnTo>
                <a:cubicBezTo>
                  <a:pt x="622342" y="491770"/>
                  <a:pt x="623278" y="493351"/>
                  <a:pt x="623278" y="493351"/>
                </a:cubicBezTo>
                <a:cubicBezTo>
                  <a:pt x="623278" y="493351"/>
                  <a:pt x="621410" y="494145"/>
                  <a:pt x="621410" y="494935"/>
                </a:cubicBezTo>
                <a:cubicBezTo>
                  <a:pt x="621410" y="494935"/>
                  <a:pt x="622342" y="495725"/>
                  <a:pt x="623278" y="496516"/>
                </a:cubicBezTo>
                <a:cubicBezTo>
                  <a:pt x="623278" y="497306"/>
                  <a:pt x="624213" y="497306"/>
                  <a:pt x="624213" y="498100"/>
                </a:cubicBezTo>
                <a:cubicBezTo>
                  <a:pt x="625148" y="498890"/>
                  <a:pt x="625148" y="499681"/>
                  <a:pt x="626083" y="499681"/>
                </a:cubicBezTo>
                <a:cubicBezTo>
                  <a:pt x="627016" y="500471"/>
                  <a:pt x="627016" y="501261"/>
                  <a:pt x="627951" y="502052"/>
                </a:cubicBezTo>
                <a:cubicBezTo>
                  <a:pt x="627951" y="502052"/>
                  <a:pt x="628886" y="502845"/>
                  <a:pt x="628886" y="503636"/>
                </a:cubicBezTo>
                <a:cubicBezTo>
                  <a:pt x="629821" y="504426"/>
                  <a:pt x="630757" y="505217"/>
                  <a:pt x="630757" y="505217"/>
                </a:cubicBezTo>
                <a:lnTo>
                  <a:pt x="632624" y="503636"/>
                </a:lnTo>
                <a:cubicBezTo>
                  <a:pt x="633559" y="503636"/>
                  <a:pt x="634495" y="506007"/>
                  <a:pt x="634495" y="506007"/>
                </a:cubicBezTo>
                <a:cubicBezTo>
                  <a:pt x="635430" y="506007"/>
                  <a:pt x="636362" y="504426"/>
                  <a:pt x="636362" y="504426"/>
                </a:cubicBezTo>
                <a:cubicBezTo>
                  <a:pt x="637297" y="504426"/>
                  <a:pt x="638232" y="506007"/>
                  <a:pt x="638232" y="506007"/>
                </a:cubicBezTo>
                <a:cubicBezTo>
                  <a:pt x="639168" y="506797"/>
                  <a:pt x="639168" y="507591"/>
                  <a:pt x="640103" y="507591"/>
                </a:cubicBezTo>
                <a:cubicBezTo>
                  <a:pt x="640103" y="508381"/>
                  <a:pt x="641035" y="509172"/>
                  <a:pt x="641035" y="509962"/>
                </a:cubicBezTo>
                <a:cubicBezTo>
                  <a:pt x="641970" y="509962"/>
                  <a:pt x="642906" y="511546"/>
                  <a:pt x="642906" y="511546"/>
                </a:cubicBezTo>
                <a:cubicBezTo>
                  <a:pt x="643841" y="511546"/>
                  <a:pt x="644776" y="509962"/>
                  <a:pt x="644776" y="509962"/>
                </a:cubicBezTo>
                <a:cubicBezTo>
                  <a:pt x="644776" y="509172"/>
                  <a:pt x="643841" y="509172"/>
                  <a:pt x="643841" y="508381"/>
                </a:cubicBezTo>
                <a:cubicBezTo>
                  <a:pt x="642906" y="507591"/>
                  <a:pt x="642906" y="506797"/>
                  <a:pt x="641970" y="506797"/>
                </a:cubicBezTo>
                <a:cubicBezTo>
                  <a:pt x="641970" y="506007"/>
                  <a:pt x="640103" y="505217"/>
                  <a:pt x="640103" y="505217"/>
                </a:cubicBezTo>
                <a:cubicBezTo>
                  <a:pt x="640103" y="504426"/>
                  <a:pt x="641970" y="503636"/>
                  <a:pt x="642906" y="503636"/>
                </a:cubicBezTo>
                <a:cubicBezTo>
                  <a:pt x="642906" y="502845"/>
                  <a:pt x="643841" y="502845"/>
                  <a:pt x="644776" y="502052"/>
                </a:cubicBezTo>
                <a:cubicBezTo>
                  <a:pt x="643841" y="502052"/>
                  <a:pt x="643841" y="500471"/>
                  <a:pt x="642906" y="500471"/>
                </a:cubicBezTo>
                <a:cubicBezTo>
                  <a:pt x="643841" y="500471"/>
                  <a:pt x="644776" y="498890"/>
                  <a:pt x="644776" y="498890"/>
                </a:cubicBezTo>
                <a:cubicBezTo>
                  <a:pt x="645711" y="498890"/>
                  <a:pt x="645711" y="500471"/>
                  <a:pt x="646644" y="500471"/>
                </a:cubicBezTo>
                <a:cubicBezTo>
                  <a:pt x="647579" y="500471"/>
                  <a:pt x="648514" y="499681"/>
                  <a:pt x="648514" y="499681"/>
                </a:cubicBezTo>
                <a:cubicBezTo>
                  <a:pt x="649449" y="499681"/>
                  <a:pt x="649449" y="501261"/>
                  <a:pt x="650385" y="501261"/>
                </a:cubicBezTo>
                <a:lnTo>
                  <a:pt x="652252" y="499681"/>
                </a:lnTo>
                <a:cubicBezTo>
                  <a:pt x="653187" y="499681"/>
                  <a:pt x="654123" y="501261"/>
                  <a:pt x="654123" y="501261"/>
                </a:cubicBezTo>
                <a:cubicBezTo>
                  <a:pt x="654123" y="502052"/>
                  <a:pt x="655058" y="502845"/>
                  <a:pt x="655993" y="503636"/>
                </a:cubicBezTo>
                <a:lnTo>
                  <a:pt x="656925" y="505217"/>
                </a:lnTo>
                <a:cubicBezTo>
                  <a:pt x="657860" y="505217"/>
                  <a:pt x="658796" y="503636"/>
                  <a:pt x="658796" y="503636"/>
                </a:cubicBezTo>
                <a:cubicBezTo>
                  <a:pt x="659731" y="503636"/>
                  <a:pt x="660666" y="505217"/>
                  <a:pt x="660666" y="505217"/>
                </a:cubicBezTo>
                <a:cubicBezTo>
                  <a:pt x="661598" y="506007"/>
                  <a:pt x="662534" y="504426"/>
                  <a:pt x="662534" y="504426"/>
                </a:cubicBezTo>
                <a:cubicBezTo>
                  <a:pt x="662534" y="503636"/>
                  <a:pt x="661598" y="502845"/>
                  <a:pt x="661598" y="502845"/>
                </a:cubicBezTo>
                <a:cubicBezTo>
                  <a:pt x="660666" y="502052"/>
                  <a:pt x="660666" y="501261"/>
                  <a:pt x="659731" y="500471"/>
                </a:cubicBezTo>
                <a:cubicBezTo>
                  <a:pt x="658796" y="500471"/>
                  <a:pt x="658796" y="499681"/>
                  <a:pt x="657860" y="498890"/>
                </a:cubicBezTo>
                <a:lnTo>
                  <a:pt x="656925" y="497306"/>
                </a:lnTo>
                <a:cubicBezTo>
                  <a:pt x="656925" y="496516"/>
                  <a:pt x="658796" y="496516"/>
                  <a:pt x="658796" y="495725"/>
                </a:cubicBezTo>
                <a:cubicBezTo>
                  <a:pt x="658796" y="496516"/>
                  <a:pt x="659731" y="497306"/>
                  <a:pt x="660666" y="497306"/>
                </a:cubicBezTo>
                <a:cubicBezTo>
                  <a:pt x="660666" y="498100"/>
                  <a:pt x="661598" y="499681"/>
                  <a:pt x="661598" y="499681"/>
                </a:cubicBezTo>
                <a:cubicBezTo>
                  <a:pt x="662534" y="499681"/>
                  <a:pt x="663469" y="498100"/>
                  <a:pt x="663469" y="498100"/>
                </a:cubicBezTo>
                <a:cubicBezTo>
                  <a:pt x="664404" y="497306"/>
                  <a:pt x="665339" y="497306"/>
                  <a:pt x="666272" y="496516"/>
                </a:cubicBezTo>
                <a:cubicBezTo>
                  <a:pt x="666272" y="497306"/>
                  <a:pt x="668142" y="498100"/>
                  <a:pt x="667207" y="498100"/>
                </a:cubicBezTo>
                <a:cubicBezTo>
                  <a:pt x="667207" y="498890"/>
                  <a:pt x="666272" y="499681"/>
                  <a:pt x="665339" y="499681"/>
                </a:cubicBezTo>
                <a:cubicBezTo>
                  <a:pt x="665339" y="499681"/>
                  <a:pt x="663469" y="500471"/>
                  <a:pt x="663469" y="501261"/>
                </a:cubicBezTo>
                <a:cubicBezTo>
                  <a:pt x="663469" y="501261"/>
                  <a:pt x="664404" y="502052"/>
                  <a:pt x="665339" y="502845"/>
                </a:cubicBezTo>
                <a:cubicBezTo>
                  <a:pt x="665339" y="503636"/>
                  <a:pt x="666272" y="504426"/>
                  <a:pt x="666272" y="504426"/>
                </a:cubicBezTo>
                <a:cubicBezTo>
                  <a:pt x="667207" y="505217"/>
                  <a:pt x="667207" y="506007"/>
                  <a:pt x="668142" y="506797"/>
                </a:cubicBezTo>
                <a:cubicBezTo>
                  <a:pt x="669077" y="506797"/>
                  <a:pt x="669077" y="507591"/>
                  <a:pt x="670013" y="508381"/>
                </a:cubicBezTo>
                <a:lnTo>
                  <a:pt x="670945" y="509962"/>
                </a:lnTo>
                <a:cubicBezTo>
                  <a:pt x="671880" y="509962"/>
                  <a:pt x="673750" y="508381"/>
                  <a:pt x="673750" y="508381"/>
                </a:cubicBezTo>
                <a:lnTo>
                  <a:pt x="671880" y="506797"/>
                </a:lnTo>
                <a:cubicBezTo>
                  <a:pt x="670945" y="506007"/>
                  <a:pt x="670945" y="506007"/>
                  <a:pt x="670013" y="505217"/>
                </a:cubicBezTo>
                <a:cubicBezTo>
                  <a:pt x="669077" y="503636"/>
                  <a:pt x="668142" y="502845"/>
                  <a:pt x="667207" y="501261"/>
                </a:cubicBezTo>
                <a:cubicBezTo>
                  <a:pt x="668142" y="500471"/>
                  <a:pt x="670013" y="499681"/>
                  <a:pt x="670945" y="498890"/>
                </a:cubicBezTo>
                <a:cubicBezTo>
                  <a:pt x="671880" y="498890"/>
                  <a:pt x="671880" y="500471"/>
                  <a:pt x="672815" y="500471"/>
                </a:cubicBezTo>
                <a:cubicBezTo>
                  <a:pt x="673750" y="500471"/>
                  <a:pt x="674686" y="498890"/>
                  <a:pt x="674686" y="498890"/>
                </a:cubicBezTo>
                <a:cubicBezTo>
                  <a:pt x="675621" y="499681"/>
                  <a:pt x="675621" y="501261"/>
                  <a:pt x="676553" y="501261"/>
                </a:cubicBezTo>
                <a:cubicBezTo>
                  <a:pt x="677488" y="501261"/>
                  <a:pt x="678424" y="499681"/>
                  <a:pt x="678424" y="499681"/>
                </a:cubicBezTo>
                <a:cubicBezTo>
                  <a:pt x="679359" y="499681"/>
                  <a:pt x="679359" y="501261"/>
                  <a:pt x="680294" y="501261"/>
                </a:cubicBezTo>
                <a:lnTo>
                  <a:pt x="682162" y="500471"/>
                </a:lnTo>
                <a:cubicBezTo>
                  <a:pt x="682162" y="499681"/>
                  <a:pt x="680294" y="498890"/>
                  <a:pt x="680294" y="498100"/>
                </a:cubicBezTo>
                <a:lnTo>
                  <a:pt x="683097" y="497306"/>
                </a:lnTo>
                <a:cubicBezTo>
                  <a:pt x="683097" y="497306"/>
                  <a:pt x="684032" y="498100"/>
                  <a:pt x="684032" y="498890"/>
                </a:cubicBezTo>
                <a:cubicBezTo>
                  <a:pt x="684967" y="498890"/>
                  <a:pt x="684967" y="500471"/>
                  <a:pt x="685903" y="500471"/>
                </a:cubicBezTo>
                <a:cubicBezTo>
                  <a:pt x="684967" y="501261"/>
                  <a:pt x="683097" y="502052"/>
                  <a:pt x="682162" y="502845"/>
                </a:cubicBezTo>
                <a:cubicBezTo>
                  <a:pt x="683097" y="504426"/>
                  <a:pt x="684032" y="505217"/>
                  <a:pt x="684967" y="506797"/>
                </a:cubicBezTo>
                <a:cubicBezTo>
                  <a:pt x="686835" y="506007"/>
                  <a:pt x="687770" y="505217"/>
                  <a:pt x="688705" y="504426"/>
                </a:cubicBezTo>
                <a:cubicBezTo>
                  <a:pt x="687770" y="502845"/>
                  <a:pt x="686835" y="502052"/>
                  <a:pt x="685903" y="500471"/>
                </a:cubicBezTo>
                <a:lnTo>
                  <a:pt x="687770" y="498890"/>
                </a:lnTo>
                <a:cubicBezTo>
                  <a:pt x="688705" y="498890"/>
                  <a:pt x="689641" y="500471"/>
                  <a:pt x="689641" y="501261"/>
                </a:cubicBezTo>
                <a:cubicBezTo>
                  <a:pt x="690576" y="501261"/>
                  <a:pt x="690576" y="502052"/>
                  <a:pt x="691508" y="502845"/>
                </a:cubicBezTo>
                <a:lnTo>
                  <a:pt x="692443" y="504426"/>
                </a:lnTo>
                <a:cubicBezTo>
                  <a:pt x="693378" y="504426"/>
                  <a:pt x="694314" y="502845"/>
                  <a:pt x="695249" y="502845"/>
                </a:cubicBezTo>
                <a:cubicBezTo>
                  <a:pt x="695249" y="502845"/>
                  <a:pt x="696181" y="504426"/>
                  <a:pt x="696181" y="505217"/>
                </a:cubicBezTo>
                <a:lnTo>
                  <a:pt x="694314" y="506007"/>
                </a:lnTo>
                <a:cubicBezTo>
                  <a:pt x="694314" y="506797"/>
                  <a:pt x="696181" y="507591"/>
                  <a:pt x="696181" y="508381"/>
                </a:cubicBezTo>
                <a:cubicBezTo>
                  <a:pt x="696181" y="508381"/>
                  <a:pt x="697116" y="509962"/>
                  <a:pt x="698052" y="509962"/>
                </a:cubicBezTo>
                <a:cubicBezTo>
                  <a:pt x="698052" y="509962"/>
                  <a:pt x="698987" y="508381"/>
                  <a:pt x="699922" y="508381"/>
                </a:cubicBezTo>
                <a:cubicBezTo>
                  <a:pt x="699922" y="507591"/>
                  <a:pt x="698052" y="506797"/>
                  <a:pt x="698052" y="506797"/>
                </a:cubicBezTo>
                <a:cubicBezTo>
                  <a:pt x="698052" y="506007"/>
                  <a:pt x="699922" y="506007"/>
                  <a:pt x="699922" y="505217"/>
                </a:cubicBezTo>
                <a:cubicBezTo>
                  <a:pt x="700854" y="504426"/>
                  <a:pt x="701790" y="504426"/>
                  <a:pt x="702725" y="503636"/>
                </a:cubicBezTo>
                <a:cubicBezTo>
                  <a:pt x="702725" y="503636"/>
                  <a:pt x="700854" y="502845"/>
                  <a:pt x="700854" y="502052"/>
                </a:cubicBezTo>
                <a:lnTo>
                  <a:pt x="698987" y="503636"/>
                </a:lnTo>
                <a:cubicBezTo>
                  <a:pt x="698052" y="503636"/>
                  <a:pt x="697116" y="502052"/>
                  <a:pt x="697116" y="502052"/>
                </a:cubicBezTo>
                <a:cubicBezTo>
                  <a:pt x="696181" y="501261"/>
                  <a:pt x="696181" y="500471"/>
                  <a:pt x="695249" y="499681"/>
                </a:cubicBezTo>
                <a:cubicBezTo>
                  <a:pt x="695249" y="499681"/>
                  <a:pt x="694314" y="498890"/>
                  <a:pt x="693378" y="498100"/>
                </a:cubicBezTo>
                <a:cubicBezTo>
                  <a:pt x="693378" y="498100"/>
                  <a:pt x="692443" y="497306"/>
                  <a:pt x="692443" y="496516"/>
                </a:cubicBezTo>
                <a:cubicBezTo>
                  <a:pt x="692443" y="495725"/>
                  <a:pt x="690576" y="494935"/>
                  <a:pt x="690576" y="494935"/>
                </a:cubicBezTo>
                <a:cubicBezTo>
                  <a:pt x="690576" y="494145"/>
                  <a:pt x="692443" y="493351"/>
                  <a:pt x="692443" y="493351"/>
                </a:cubicBezTo>
                <a:lnTo>
                  <a:pt x="694314" y="494935"/>
                </a:lnTo>
                <a:cubicBezTo>
                  <a:pt x="695249" y="494935"/>
                  <a:pt x="696181" y="494145"/>
                  <a:pt x="696181" y="494145"/>
                </a:cubicBezTo>
                <a:cubicBezTo>
                  <a:pt x="697116" y="494145"/>
                  <a:pt x="697116" y="495725"/>
                  <a:pt x="698052" y="495725"/>
                </a:cubicBezTo>
                <a:lnTo>
                  <a:pt x="699922" y="494145"/>
                </a:lnTo>
                <a:lnTo>
                  <a:pt x="701790" y="492561"/>
                </a:lnTo>
                <a:cubicBezTo>
                  <a:pt x="702725" y="493351"/>
                  <a:pt x="703660" y="494145"/>
                  <a:pt x="703660" y="494935"/>
                </a:cubicBezTo>
                <a:cubicBezTo>
                  <a:pt x="704595" y="494935"/>
                  <a:pt x="704595" y="495725"/>
                  <a:pt x="705531" y="496516"/>
                </a:cubicBezTo>
                <a:cubicBezTo>
                  <a:pt x="706463" y="497306"/>
                  <a:pt x="707398" y="498890"/>
                  <a:pt x="708333" y="499681"/>
                </a:cubicBezTo>
                <a:cubicBezTo>
                  <a:pt x="709269" y="501261"/>
                  <a:pt x="711136" y="502052"/>
                  <a:pt x="712071" y="503636"/>
                </a:cubicBezTo>
                <a:cubicBezTo>
                  <a:pt x="712071" y="503636"/>
                  <a:pt x="713006" y="504426"/>
                  <a:pt x="713006" y="505217"/>
                </a:cubicBezTo>
                <a:cubicBezTo>
                  <a:pt x="713942" y="506007"/>
                  <a:pt x="714877" y="506007"/>
                  <a:pt x="714877" y="506797"/>
                </a:cubicBezTo>
                <a:cubicBezTo>
                  <a:pt x="714877" y="507591"/>
                  <a:pt x="716744" y="508381"/>
                  <a:pt x="716744" y="508381"/>
                </a:cubicBezTo>
                <a:cubicBezTo>
                  <a:pt x="716744" y="509172"/>
                  <a:pt x="714877" y="509962"/>
                  <a:pt x="714877" y="509962"/>
                </a:cubicBezTo>
                <a:cubicBezTo>
                  <a:pt x="713942" y="510753"/>
                  <a:pt x="715812" y="511546"/>
                  <a:pt x="715812" y="511546"/>
                </a:cubicBezTo>
                <a:cubicBezTo>
                  <a:pt x="715812" y="511546"/>
                  <a:pt x="718615" y="510753"/>
                  <a:pt x="717680" y="510753"/>
                </a:cubicBezTo>
                <a:cubicBezTo>
                  <a:pt x="717680" y="509962"/>
                  <a:pt x="716744" y="509172"/>
                  <a:pt x="716744" y="508381"/>
                </a:cubicBezTo>
                <a:lnTo>
                  <a:pt x="718615" y="507591"/>
                </a:lnTo>
                <a:cubicBezTo>
                  <a:pt x="718615" y="506797"/>
                  <a:pt x="717680" y="506007"/>
                  <a:pt x="716744" y="506007"/>
                </a:cubicBezTo>
                <a:cubicBezTo>
                  <a:pt x="716744" y="505217"/>
                  <a:pt x="715812" y="504426"/>
                  <a:pt x="715812" y="503636"/>
                </a:cubicBezTo>
                <a:cubicBezTo>
                  <a:pt x="715812" y="503636"/>
                  <a:pt x="716744" y="502845"/>
                  <a:pt x="717680" y="502845"/>
                </a:cubicBezTo>
                <a:cubicBezTo>
                  <a:pt x="717680" y="502052"/>
                  <a:pt x="719550" y="501261"/>
                  <a:pt x="719550" y="501261"/>
                </a:cubicBezTo>
                <a:lnTo>
                  <a:pt x="717680" y="499681"/>
                </a:lnTo>
                <a:cubicBezTo>
                  <a:pt x="717680" y="498890"/>
                  <a:pt x="719550" y="498100"/>
                  <a:pt x="720482" y="498100"/>
                </a:cubicBezTo>
                <a:cubicBezTo>
                  <a:pt x="720482" y="497306"/>
                  <a:pt x="721418" y="497306"/>
                  <a:pt x="722353" y="496516"/>
                </a:cubicBezTo>
                <a:cubicBezTo>
                  <a:pt x="722353" y="496516"/>
                  <a:pt x="720482" y="495725"/>
                  <a:pt x="720482" y="494935"/>
                </a:cubicBezTo>
                <a:lnTo>
                  <a:pt x="722353" y="493351"/>
                </a:lnTo>
                <a:cubicBezTo>
                  <a:pt x="723288" y="493351"/>
                  <a:pt x="724223" y="494935"/>
                  <a:pt x="724223" y="495725"/>
                </a:cubicBezTo>
                <a:cubicBezTo>
                  <a:pt x="724223" y="495725"/>
                  <a:pt x="726091" y="496516"/>
                  <a:pt x="726091" y="497306"/>
                </a:cubicBezTo>
                <a:cubicBezTo>
                  <a:pt x="726091" y="497306"/>
                  <a:pt x="723288" y="498100"/>
                  <a:pt x="724223" y="498100"/>
                </a:cubicBezTo>
                <a:cubicBezTo>
                  <a:pt x="724223" y="498890"/>
                  <a:pt x="725155" y="499681"/>
                  <a:pt x="725155" y="500471"/>
                </a:cubicBezTo>
                <a:cubicBezTo>
                  <a:pt x="726091" y="501261"/>
                  <a:pt x="727026" y="502845"/>
                  <a:pt x="728897" y="503636"/>
                </a:cubicBezTo>
                <a:cubicBezTo>
                  <a:pt x="728897" y="502845"/>
                  <a:pt x="730764" y="502845"/>
                  <a:pt x="730764" y="502052"/>
                </a:cubicBezTo>
                <a:cubicBezTo>
                  <a:pt x="730764" y="502052"/>
                  <a:pt x="728897" y="501261"/>
                  <a:pt x="728897" y="500471"/>
                </a:cubicBezTo>
                <a:lnTo>
                  <a:pt x="730764" y="499681"/>
                </a:lnTo>
                <a:cubicBezTo>
                  <a:pt x="731699" y="498890"/>
                  <a:pt x="732634" y="501261"/>
                  <a:pt x="732634" y="501261"/>
                </a:cubicBezTo>
                <a:cubicBezTo>
                  <a:pt x="732634" y="501261"/>
                  <a:pt x="733570" y="502845"/>
                  <a:pt x="734505" y="502845"/>
                </a:cubicBezTo>
                <a:cubicBezTo>
                  <a:pt x="734505" y="502845"/>
                  <a:pt x="736372" y="502052"/>
                  <a:pt x="736372" y="501261"/>
                </a:cubicBezTo>
                <a:lnTo>
                  <a:pt x="734505" y="499681"/>
                </a:lnTo>
                <a:cubicBezTo>
                  <a:pt x="734505" y="498890"/>
                  <a:pt x="736372" y="498890"/>
                  <a:pt x="737308" y="498100"/>
                </a:cubicBezTo>
                <a:cubicBezTo>
                  <a:pt x="737308" y="498100"/>
                  <a:pt x="735440" y="497306"/>
                  <a:pt x="735440" y="496516"/>
                </a:cubicBezTo>
                <a:cubicBezTo>
                  <a:pt x="735440" y="495725"/>
                  <a:pt x="737308" y="495725"/>
                  <a:pt x="737308" y="494935"/>
                </a:cubicBezTo>
                <a:cubicBezTo>
                  <a:pt x="739178" y="494145"/>
                  <a:pt x="740113" y="493351"/>
                  <a:pt x="741981" y="492561"/>
                </a:cubicBezTo>
                <a:cubicBezTo>
                  <a:pt x="742916" y="493351"/>
                  <a:pt x="743851" y="494935"/>
                  <a:pt x="744787" y="495725"/>
                </a:cubicBezTo>
                <a:cubicBezTo>
                  <a:pt x="745722" y="496516"/>
                  <a:pt x="745722" y="497306"/>
                  <a:pt x="746654" y="498100"/>
                </a:cubicBezTo>
                <a:cubicBezTo>
                  <a:pt x="746654" y="498100"/>
                  <a:pt x="747589" y="498890"/>
                  <a:pt x="747589" y="499681"/>
                </a:cubicBezTo>
                <a:cubicBezTo>
                  <a:pt x="747589" y="499681"/>
                  <a:pt x="745722" y="500471"/>
                  <a:pt x="745722" y="501261"/>
                </a:cubicBezTo>
                <a:cubicBezTo>
                  <a:pt x="745722" y="501261"/>
                  <a:pt x="747589" y="502052"/>
                  <a:pt x="747589" y="502845"/>
                </a:cubicBezTo>
                <a:cubicBezTo>
                  <a:pt x="747589" y="503636"/>
                  <a:pt x="748525" y="504426"/>
                  <a:pt x="749460" y="504426"/>
                </a:cubicBezTo>
                <a:cubicBezTo>
                  <a:pt x="749460" y="505217"/>
                  <a:pt x="750392" y="506007"/>
                  <a:pt x="750392" y="506007"/>
                </a:cubicBezTo>
                <a:cubicBezTo>
                  <a:pt x="750392" y="506797"/>
                  <a:pt x="748525" y="507591"/>
                  <a:pt x="748525" y="507591"/>
                </a:cubicBezTo>
                <a:cubicBezTo>
                  <a:pt x="748525" y="507591"/>
                  <a:pt x="749460" y="509172"/>
                  <a:pt x="750392" y="509172"/>
                </a:cubicBezTo>
                <a:lnTo>
                  <a:pt x="752262" y="508381"/>
                </a:lnTo>
                <a:cubicBezTo>
                  <a:pt x="752262" y="507591"/>
                  <a:pt x="750392" y="506797"/>
                  <a:pt x="750392" y="506007"/>
                </a:cubicBezTo>
                <a:lnTo>
                  <a:pt x="752262" y="505217"/>
                </a:lnTo>
                <a:cubicBezTo>
                  <a:pt x="753198" y="504426"/>
                  <a:pt x="754133" y="503636"/>
                  <a:pt x="755065" y="503636"/>
                </a:cubicBezTo>
                <a:cubicBezTo>
                  <a:pt x="755065" y="503636"/>
                  <a:pt x="756936" y="502845"/>
                  <a:pt x="756936" y="502052"/>
                </a:cubicBezTo>
                <a:lnTo>
                  <a:pt x="755065" y="500471"/>
                </a:lnTo>
                <a:lnTo>
                  <a:pt x="756936" y="498890"/>
                </a:lnTo>
                <a:cubicBezTo>
                  <a:pt x="757871" y="498890"/>
                  <a:pt x="759741" y="498100"/>
                  <a:pt x="759741" y="498100"/>
                </a:cubicBezTo>
                <a:cubicBezTo>
                  <a:pt x="759741" y="497306"/>
                  <a:pt x="757871" y="496516"/>
                  <a:pt x="757871" y="495725"/>
                </a:cubicBezTo>
                <a:lnTo>
                  <a:pt x="759741" y="494935"/>
                </a:lnTo>
                <a:cubicBezTo>
                  <a:pt x="759741" y="494145"/>
                  <a:pt x="757871" y="493351"/>
                  <a:pt x="758806" y="492561"/>
                </a:cubicBezTo>
                <a:lnTo>
                  <a:pt x="760674" y="491770"/>
                </a:lnTo>
                <a:cubicBezTo>
                  <a:pt x="760674" y="491770"/>
                  <a:pt x="761609" y="490189"/>
                  <a:pt x="762544" y="490189"/>
                </a:cubicBezTo>
                <a:cubicBezTo>
                  <a:pt x="763479" y="490189"/>
                  <a:pt x="763479" y="491770"/>
                  <a:pt x="764415" y="491770"/>
                </a:cubicBezTo>
                <a:lnTo>
                  <a:pt x="761609" y="493351"/>
                </a:lnTo>
                <a:cubicBezTo>
                  <a:pt x="761609" y="494145"/>
                  <a:pt x="763479" y="494935"/>
                  <a:pt x="763479" y="494935"/>
                </a:cubicBezTo>
                <a:cubicBezTo>
                  <a:pt x="763479" y="495725"/>
                  <a:pt x="761609" y="495725"/>
                  <a:pt x="761609" y="496516"/>
                </a:cubicBezTo>
                <a:lnTo>
                  <a:pt x="763479" y="498100"/>
                </a:lnTo>
                <a:cubicBezTo>
                  <a:pt x="763479" y="498100"/>
                  <a:pt x="765350" y="497306"/>
                  <a:pt x="765350" y="496516"/>
                </a:cubicBezTo>
                <a:lnTo>
                  <a:pt x="763479" y="494935"/>
                </a:lnTo>
                <a:lnTo>
                  <a:pt x="765350" y="493351"/>
                </a:lnTo>
                <a:cubicBezTo>
                  <a:pt x="766282" y="494145"/>
                  <a:pt x="767217" y="495725"/>
                  <a:pt x="767217" y="495725"/>
                </a:cubicBezTo>
                <a:cubicBezTo>
                  <a:pt x="768153" y="495725"/>
                  <a:pt x="769088" y="494145"/>
                  <a:pt x="769088" y="494145"/>
                </a:cubicBezTo>
                <a:cubicBezTo>
                  <a:pt x="770023" y="494145"/>
                  <a:pt x="770023" y="495725"/>
                  <a:pt x="770955" y="495725"/>
                </a:cubicBezTo>
                <a:cubicBezTo>
                  <a:pt x="771890" y="495725"/>
                  <a:pt x="772826" y="494145"/>
                  <a:pt x="772826" y="494935"/>
                </a:cubicBezTo>
                <a:cubicBezTo>
                  <a:pt x="773761" y="494935"/>
                  <a:pt x="774696" y="495725"/>
                  <a:pt x="774696" y="496516"/>
                </a:cubicBezTo>
                <a:lnTo>
                  <a:pt x="772826" y="497306"/>
                </a:lnTo>
                <a:cubicBezTo>
                  <a:pt x="772826" y="498100"/>
                  <a:pt x="774696" y="498890"/>
                  <a:pt x="773761" y="499681"/>
                </a:cubicBezTo>
                <a:lnTo>
                  <a:pt x="771890" y="500471"/>
                </a:lnTo>
                <a:cubicBezTo>
                  <a:pt x="771890" y="501261"/>
                  <a:pt x="773761" y="502052"/>
                  <a:pt x="773761" y="502845"/>
                </a:cubicBezTo>
                <a:lnTo>
                  <a:pt x="775628" y="501261"/>
                </a:lnTo>
                <a:lnTo>
                  <a:pt x="777499" y="502845"/>
                </a:lnTo>
                <a:cubicBezTo>
                  <a:pt x="777499" y="503636"/>
                  <a:pt x="778434" y="504426"/>
                  <a:pt x="779369" y="504426"/>
                </a:cubicBezTo>
                <a:cubicBezTo>
                  <a:pt x="779369" y="505217"/>
                  <a:pt x="776564" y="506007"/>
                  <a:pt x="776564" y="506007"/>
                </a:cubicBezTo>
                <a:lnTo>
                  <a:pt x="778434" y="507591"/>
                </a:lnTo>
                <a:lnTo>
                  <a:pt x="780301" y="506797"/>
                </a:lnTo>
                <a:cubicBezTo>
                  <a:pt x="781237" y="506797"/>
                  <a:pt x="782172" y="508381"/>
                  <a:pt x="782172" y="508381"/>
                </a:cubicBezTo>
                <a:cubicBezTo>
                  <a:pt x="783107" y="509172"/>
                  <a:pt x="783107" y="509172"/>
                  <a:pt x="784043" y="509962"/>
                </a:cubicBezTo>
                <a:cubicBezTo>
                  <a:pt x="784043" y="510753"/>
                  <a:pt x="784975" y="511546"/>
                  <a:pt x="784975" y="511546"/>
                </a:cubicBezTo>
                <a:cubicBezTo>
                  <a:pt x="784975" y="512337"/>
                  <a:pt x="783107" y="512337"/>
                  <a:pt x="783107" y="513127"/>
                </a:cubicBezTo>
                <a:cubicBezTo>
                  <a:pt x="783107" y="513917"/>
                  <a:pt x="784975" y="514708"/>
                  <a:pt x="784975" y="514708"/>
                </a:cubicBezTo>
                <a:lnTo>
                  <a:pt x="786845" y="513917"/>
                </a:lnTo>
                <a:cubicBezTo>
                  <a:pt x="786845" y="513127"/>
                  <a:pt x="784975" y="512337"/>
                  <a:pt x="784975" y="511546"/>
                </a:cubicBezTo>
                <a:lnTo>
                  <a:pt x="787780" y="510753"/>
                </a:lnTo>
                <a:cubicBezTo>
                  <a:pt x="786845" y="509962"/>
                  <a:pt x="785910" y="509172"/>
                  <a:pt x="785910" y="508381"/>
                </a:cubicBezTo>
                <a:cubicBezTo>
                  <a:pt x="784975" y="508381"/>
                  <a:pt x="784975" y="507591"/>
                  <a:pt x="784043" y="506797"/>
                </a:cubicBezTo>
                <a:lnTo>
                  <a:pt x="782172" y="505217"/>
                </a:lnTo>
                <a:cubicBezTo>
                  <a:pt x="783107" y="505217"/>
                  <a:pt x="784043" y="503636"/>
                  <a:pt x="784975" y="503636"/>
                </a:cubicBezTo>
                <a:cubicBezTo>
                  <a:pt x="784975" y="503636"/>
                  <a:pt x="785910" y="502845"/>
                  <a:pt x="786845" y="502845"/>
                </a:cubicBezTo>
                <a:cubicBezTo>
                  <a:pt x="785910" y="502052"/>
                  <a:pt x="785910" y="501261"/>
                  <a:pt x="784975" y="500471"/>
                </a:cubicBezTo>
                <a:cubicBezTo>
                  <a:pt x="784975" y="500471"/>
                  <a:pt x="784043" y="499681"/>
                  <a:pt x="784043" y="498890"/>
                </a:cubicBezTo>
                <a:cubicBezTo>
                  <a:pt x="783107" y="498890"/>
                  <a:pt x="782172" y="497306"/>
                  <a:pt x="782172" y="497306"/>
                </a:cubicBezTo>
                <a:lnTo>
                  <a:pt x="784043" y="495725"/>
                </a:lnTo>
                <a:cubicBezTo>
                  <a:pt x="784043" y="495725"/>
                  <a:pt x="784975" y="497306"/>
                  <a:pt x="785910" y="497306"/>
                </a:cubicBezTo>
                <a:cubicBezTo>
                  <a:pt x="786845" y="498890"/>
                  <a:pt x="787780" y="499681"/>
                  <a:pt x="788716" y="501261"/>
                </a:cubicBezTo>
                <a:cubicBezTo>
                  <a:pt x="788716" y="502052"/>
                  <a:pt x="790583" y="502052"/>
                  <a:pt x="790583" y="502845"/>
                </a:cubicBezTo>
                <a:cubicBezTo>
                  <a:pt x="790583" y="503636"/>
                  <a:pt x="788716" y="503636"/>
                  <a:pt x="788716" y="504426"/>
                </a:cubicBezTo>
                <a:lnTo>
                  <a:pt x="789651" y="506007"/>
                </a:lnTo>
                <a:cubicBezTo>
                  <a:pt x="789651" y="506007"/>
                  <a:pt x="791518" y="504426"/>
                  <a:pt x="792454" y="504426"/>
                </a:cubicBezTo>
                <a:lnTo>
                  <a:pt x="793389" y="506007"/>
                </a:lnTo>
                <a:cubicBezTo>
                  <a:pt x="793389" y="506797"/>
                  <a:pt x="791518" y="507591"/>
                  <a:pt x="791518" y="507591"/>
                </a:cubicBezTo>
                <a:cubicBezTo>
                  <a:pt x="791518" y="508381"/>
                  <a:pt x="793389" y="509172"/>
                  <a:pt x="793389" y="509172"/>
                </a:cubicBezTo>
                <a:cubicBezTo>
                  <a:pt x="793389" y="509172"/>
                  <a:pt x="794324" y="508381"/>
                  <a:pt x="795256" y="508381"/>
                </a:cubicBezTo>
                <a:cubicBezTo>
                  <a:pt x="795256" y="507591"/>
                  <a:pt x="797127" y="506797"/>
                  <a:pt x="797127" y="506797"/>
                </a:cubicBezTo>
                <a:lnTo>
                  <a:pt x="796192" y="505217"/>
                </a:lnTo>
                <a:cubicBezTo>
                  <a:pt x="795256" y="504426"/>
                  <a:pt x="794324" y="503636"/>
                  <a:pt x="794324" y="503636"/>
                </a:cubicBezTo>
                <a:cubicBezTo>
                  <a:pt x="793389" y="502845"/>
                  <a:pt x="793389" y="502052"/>
                  <a:pt x="792454" y="501261"/>
                </a:cubicBezTo>
                <a:lnTo>
                  <a:pt x="794324" y="500471"/>
                </a:lnTo>
                <a:cubicBezTo>
                  <a:pt x="795256" y="499681"/>
                  <a:pt x="793389" y="498890"/>
                  <a:pt x="793389" y="498100"/>
                </a:cubicBezTo>
                <a:lnTo>
                  <a:pt x="795256" y="497306"/>
                </a:lnTo>
                <a:cubicBezTo>
                  <a:pt x="795256" y="497306"/>
                  <a:pt x="796192" y="498890"/>
                  <a:pt x="797127" y="498890"/>
                </a:cubicBezTo>
                <a:cubicBezTo>
                  <a:pt x="797127" y="499681"/>
                  <a:pt x="798062" y="499681"/>
                  <a:pt x="798062" y="500471"/>
                </a:cubicBezTo>
                <a:cubicBezTo>
                  <a:pt x="798997" y="501261"/>
                  <a:pt x="798997" y="502052"/>
                  <a:pt x="799933" y="502052"/>
                </a:cubicBezTo>
                <a:cubicBezTo>
                  <a:pt x="799933" y="502845"/>
                  <a:pt x="801800" y="503636"/>
                  <a:pt x="801800" y="504426"/>
                </a:cubicBezTo>
                <a:lnTo>
                  <a:pt x="798997" y="505217"/>
                </a:lnTo>
                <a:cubicBezTo>
                  <a:pt x="799933" y="506007"/>
                  <a:pt x="800865" y="506797"/>
                  <a:pt x="800865" y="507591"/>
                </a:cubicBezTo>
                <a:cubicBezTo>
                  <a:pt x="801800" y="507591"/>
                  <a:pt x="801800" y="508381"/>
                  <a:pt x="802735" y="509172"/>
                </a:cubicBezTo>
                <a:cubicBezTo>
                  <a:pt x="802735" y="509172"/>
                  <a:pt x="803671" y="510753"/>
                  <a:pt x="804606" y="510753"/>
                </a:cubicBezTo>
                <a:lnTo>
                  <a:pt x="806473" y="509172"/>
                </a:lnTo>
                <a:lnTo>
                  <a:pt x="808344" y="508381"/>
                </a:lnTo>
                <a:cubicBezTo>
                  <a:pt x="808344" y="508381"/>
                  <a:pt x="809279" y="509962"/>
                  <a:pt x="810211" y="509962"/>
                </a:cubicBezTo>
                <a:cubicBezTo>
                  <a:pt x="810211" y="510753"/>
                  <a:pt x="811146" y="510753"/>
                  <a:pt x="811146" y="511546"/>
                </a:cubicBezTo>
                <a:cubicBezTo>
                  <a:pt x="812082" y="511546"/>
                  <a:pt x="813952" y="510753"/>
                  <a:pt x="813952" y="509962"/>
                </a:cubicBezTo>
                <a:cubicBezTo>
                  <a:pt x="813952" y="509962"/>
                  <a:pt x="812082" y="509172"/>
                  <a:pt x="812082" y="508381"/>
                </a:cubicBezTo>
                <a:cubicBezTo>
                  <a:pt x="811146" y="507591"/>
                  <a:pt x="811146" y="507591"/>
                  <a:pt x="810211" y="506797"/>
                </a:cubicBezTo>
                <a:lnTo>
                  <a:pt x="809279" y="505217"/>
                </a:lnTo>
                <a:cubicBezTo>
                  <a:pt x="809279" y="504426"/>
                  <a:pt x="810211" y="503636"/>
                  <a:pt x="811146" y="503636"/>
                </a:cubicBezTo>
                <a:cubicBezTo>
                  <a:pt x="811146" y="503636"/>
                  <a:pt x="812082" y="502052"/>
                  <a:pt x="813017" y="502052"/>
                </a:cubicBezTo>
                <a:cubicBezTo>
                  <a:pt x="813017" y="502052"/>
                  <a:pt x="813952" y="503636"/>
                  <a:pt x="814884" y="503636"/>
                </a:cubicBezTo>
                <a:cubicBezTo>
                  <a:pt x="814884" y="504426"/>
                  <a:pt x="816755" y="502845"/>
                  <a:pt x="816755" y="502845"/>
                </a:cubicBezTo>
                <a:cubicBezTo>
                  <a:pt x="817690" y="502052"/>
                  <a:pt x="818625" y="502052"/>
                  <a:pt x="818625" y="501261"/>
                </a:cubicBezTo>
                <a:lnTo>
                  <a:pt x="816755" y="499681"/>
                </a:lnTo>
                <a:cubicBezTo>
                  <a:pt x="817690" y="498890"/>
                  <a:pt x="819561" y="498890"/>
                  <a:pt x="819561" y="498100"/>
                </a:cubicBezTo>
                <a:cubicBezTo>
                  <a:pt x="819561" y="498100"/>
                  <a:pt x="820493" y="496516"/>
                  <a:pt x="821428" y="496516"/>
                </a:cubicBezTo>
                <a:cubicBezTo>
                  <a:pt x="821428" y="496516"/>
                  <a:pt x="823299" y="498100"/>
                  <a:pt x="823299" y="498890"/>
                </a:cubicBezTo>
                <a:lnTo>
                  <a:pt x="820493" y="499681"/>
                </a:lnTo>
                <a:cubicBezTo>
                  <a:pt x="820493" y="500471"/>
                  <a:pt x="822363" y="501261"/>
                  <a:pt x="822363" y="502052"/>
                </a:cubicBezTo>
                <a:lnTo>
                  <a:pt x="820493" y="502845"/>
                </a:lnTo>
                <a:cubicBezTo>
                  <a:pt x="819561" y="503636"/>
                  <a:pt x="818625" y="503636"/>
                  <a:pt x="818625" y="504426"/>
                </a:cubicBezTo>
                <a:cubicBezTo>
                  <a:pt x="819561" y="506007"/>
                  <a:pt x="820493" y="506797"/>
                  <a:pt x="821428" y="507591"/>
                </a:cubicBezTo>
                <a:cubicBezTo>
                  <a:pt x="821428" y="507591"/>
                  <a:pt x="823299" y="507591"/>
                  <a:pt x="823299" y="506797"/>
                </a:cubicBezTo>
                <a:cubicBezTo>
                  <a:pt x="823299" y="506007"/>
                  <a:pt x="822363" y="505217"/>
                  <a:pt x="822363" y="505217"/>
                </a:cubicBezTo>
                <a:cubicBezTo>
                  <a:pt x="822363" y="504426"/>
                  <a:pt x="824234" y="503636"/>
                  <a:pt x="824234" y="503636"/>
                </a:cubicBezTo>
                <a:cubicBezTo>
                  <a:pt x="824234" y="502845"/>
                  <a:pt x="822363" y="502052"/>
                  <a:pt x="822363" y="502052"/>
                </a:cubicBezTo>
                <a:cubicBezTo>
                  <a:pt x="822363" y="501261"/>
                  <a:pt x="824234" y="500471"/>
                  <a:pt x="824234" y="500471"/>
                </a:cubicBezTo>
                <a:cubicBezTo>
                  <a:pt x="825166" y="499681"/>
                  <a:pt x="826101" y="499681"/>
                  <a:pt x="827036" y="498890"/>
                </a:cubicBezTo>
                <a:cubicBezTo>
                  <a:pt x="827036" y="499681"/>
                  <a:pt x="827972" y="500471"/>
                  <a:pt x="827972" y="500471"/>
                </a:cubicBezTo>
                <a:cubicBezTo>
                  <a:pt x="828907" y="501261"/>
                  <a:pt x="828907" y="502052"/>
                  <a:pt x="829842" y="502845"/>
                </a:cubicBezTo>
                <a:lnTo>
                  <a:pt x="831710" y="501261"/>
                </a:lnTo>
                <a:cubicBezTo>
                  <a:pt x="832645" y="501261"/>
                  <a:pt x="832645" y="502845"/>
                  <a:pt x="833580" y="502845"/>
                </a:cubicBezTo>
                <a:cubicBezTo>
                  <a:pt x="834515" y="502845"/>
                  <a:pt x="835448" y="501261"/>
                  <a:pt x="835448" y="502052"/>
                </a:cubicBezTo>
                <a:cubicBezTo>
                  <a:pt x="836383" y="502052"/>
                  <a:pt x="836383" y="503636"/>
                  <a:pt x="837318" y="503636"/>
                </a:cubicBezTo>
                <a:cubicBezTo>
                  <a:pt x="838253" y="503636"/>
                  <a:pt x="838253" y="502052"/>
                  <a:pt x="839185" y="502052"/>
                </a:cubicBezTo>
                <a:cubicBezTo>
                  <a:pt x="840121" y="502052"/>
                  <a:pt x="840121" y="503636"/>
                  <a:pt x="841056" y="503636"/>
                </a:cubicBezTo>
                <a:cubicBezTo>
                  <a:pt x="841056" y="503636"/>
                  <a:pt x="841991" y="502845"/>
                  <a:pt x="842926" y="502845"/>
                </a:cubicBezTo>
                <a:cubicBezTo>
                  <a:pt x="841991" y="501261"/>
                  <a:pt x="841056" y="500471"/>
                  <a:pt x="840121" y="498890"/>
                </a:cubicBezTo>
                <a:cubicBezTo>
                  <a:pt x="838253" y="498100"/>
                  <a:pt x="837318" y="496516"/>
                  <a:pt x="836383" y="495725"/>
                </a:cubicBezTo>
                <a:cubicBezTo>
                  <a:pt x="838253" y="494145"/>
                  <a:pt x="839185" y="493351"/>
                  <a:pt x="841056" y="492561"/>
                </a:cubicBezTo>
                <a:cubicBezTo>
                  <a:pt x="841991" y="494145"/>
                  <a:pt x="842926" y="494935"/>
                  <a:pt x="843862" y="496516"/>
                </a:cubicBezTo>
                <a:cubicBezTo>
                  <a:pt x="844794" y="496516"/>
                  <a:pt x="844794" y="497306"/>
                  <a:pt x="845729" y="498100"/>
                </a:cubicBezTo>
                <a:cubicBezTo>
                  <a:pt x="845729" y="498100"/>
                  <a:pt x="846664" y="499681"/>
                  <a:pt x="847600" y="499681"/>
                </a:cubicBezTo>
                <a:cubicBezTo>
                  <a:pt x="847600" y="499681"/>
                  <a:pt x="848535" y="498890"/>
                  <a:pt x="849470" y="498100"/>
                </a:cubicBezTo>
                <a:lnTo>
                  <a:pt x="851338" y="497306"/>
                </a:lnTo>
                <a:cubicBezTo>
                  <a:pt x="851338" y="496516"/>
                  <a:pt x="849470" y="495725"/>
                  <a:pt x="849470" y="495725"/>
                </a:cubicBezTo>
                <a:cubicBezTo>
                  <a:pt x="849470" y="494935"/>
                  <a:pt x="847600" y="494145"/>
                  <a:pt x="848535" y="493351"/>
                </a:cubicBezTo>
                <a:lnTo>
                  <a:pt x="850402" y="492561"/>
                </a:lnTo>
                <a:lnTo>
                  <a:pt x="851338" y="494145"/>
                </a:lnTo>
                <a:cubicBezTo>
                  <a:pt x="852273" y="494935"/>
                  <a:pt x="853208" y="494935"/>
                  <a:pt x="853208" y="495725"/>
                </a:cubicBezTo>
                <a:cubicBezTo>
                  <a:pt x="854143" y="496516"/>
                  <a:pt x="855076" y="497306"/>
                  <a:pt x="855076" y="497306"/>
                </a:cubicBezTo>
                <a:cubicBezTo>
                  <a:pt x="855076" y="498100"/>
                  <a:pt x="856946" y="498890"/>
                  <a:pt x="856946" y="499681"/>
                </a:cubicBezTo>
                <a:lnTo>
                  <a:pt x="854143" y="500471"/>
                </a:lnTo>
                <a:lnTo>
                  <a:pt x="856011" y="502052"/>
                </a:lnTo>
                <a:cubicBezTo>
                  <a:pt x="856011" y="502845"/>
                  <a:pt x="857881" y="501261"/>
                  <a:pt x="857881" y="501261"/>
                </a:cubicBezTo>
                <a:cubicBezTo>
                  <a:pt x="858817" y="500471"/>
                  <a:pt x="859752" y="500471"/>
                  <a:pt x="860684" y="499681"/>
                </a:cubicBezTo>
                <a:cubicBezTo>
                  <a:pt x="860684" y="499681"/>
                  <a:pt x="861619" y="498890"/>
                  <a:pt x="862554" y="498100"/>
                </a:cubicBezTo>
                <a:lnTo>
                  <a:pt x="864422" y="497306"/>
                </a:lnTo>
                <a:lnTo>
                  <a:pt x="866292" y="498890"/>
                </a:lnTo>
                <a:cubicBezTo>
                  <a:pt x="865357" y="498890"/>
                  <a:pt x="864422" y="499681"/>
                  <a:pt x="863490" y="500471"/>
                </a:cubicBezTo>
                <a:cubicBezTo>
                  <a:pt x="864422" y="500471"/>
                  <a:pt x="865357" y="501261"/>
                  <a:pt x="865357" y="502052"/>
                </a:cubicBezTo>
                <a:lnTo>
                  <a:pt x="863490" y="502845"/>
                </a:lnTo>
                <a:cubicBezTo>
                  <a:pt x="863490" y="503636"/>
                  <a:pt x="861619" y="504426"/>
                  <a:pt x="861619" y="504426"/>
                </a:cubicBezTo>
                <a:cubicBezTo>
                  <a:pt x="861619" y="505217"/>
                  <a:pt x="862554" y="506007"/>
                  <a:pt x="862554" y="506007"/>
                </a:cubicBezTo>
                <a:cubicBezTo>
                  <a:pt x="864422" y="505217"/>
                  <a:pt x="865357" y="504426"/>
                  <a:pt x="867228" y="503636"/>
                </a:cubicBezTo>
                <a:cubicBezTo>
                  <a:pt x="868163" y="503636"/>
                  <a:pt x="868163" y="502052"/>
                  <a:pt x="869095" y="502052"/>
                </a:cubicBezTo>
                <a:cubicBezTo>
                  <a:pt x="870030" y="502052"/>
                  <a:pt x="870030" y="504426"/>
                  <a:pt x="870966" y="504426"/>
                </a:cubicBezTo>
                <a:lnTo>
                  <a:pt x="872836" y="502845"/>
                </a:lnTo>
                <a:cubicBezTo>
                  <a:pt x="872836" y="503636"/>
                  <a:pt x="874703" y="503636"/>
                  <a:pt x="874703" y="504426"/>
                </a:cubicBezTo>
                <a:cubicBezTo>
                  <a:pt x="874703" y="505217"/>
                  <a:pt x="871901" y="505217"/>
                  <a:pt x="872836" y="506007"/>
                </a:cubicBezTo>
                <a:cubicBezTo>
                  <a:pt x="872836" y="506007"/>
                  <a:pt x="873771" y="506797"/>
                  <a:pt x="873771" y="507591"/>
                </a:cubicBezTo>
                <a:cubicBezTo>
                  <a:pt x="874703" y="508381"/>
                  <a:pt x="874703" y="509172"/>
                  <a:pt x="875639" y="509172"/>
                </a:cubicBezTo>
                <a:cubicBezTo>
                  <a:pt x="876574" y="509962"/>
                  <a:pt x="876574" y="510753"/>
                  <a:pt x="877509" y="510753"/>
                </a:cubicBezTo>
                <a:lnTo>
                  <a:pt x="879377" y="509962"/>
                </a:lnTo>
                <a:cubicBezTo>
                  <a:pt x="879377" y="509172"/>
                  <a:pt x="877509" y="508381"/>
                  <a:pt x="877509" y="508381"/>
                </a:cubicBezTo>
                <a:cubicBezTo>
                  <a:pt x="877509" y="507591"/>
                  <a:pt x="875639" y="506797"/>
                  <a:pt x="875639" y="506007"/>
                </a:cubicBezTo>
                <a:cubicBezTo>
                  <a:pt x="876574" y="506007"/>
                  <a:pt x="878445" y="505217"/>
                  <a:pt x="878445" y="505217"/>
                </a:cubicBezTo>
                <a:cubicBezTo>
                  <a:pt x="878445" y="504426"/>
                  <a:pt x="876574" y="503636"/>
                  <a:pt x="876574" y="502845"/>
                </a:cubicBezTo>
                <a:lnTo>
                  <a:pt x="878445" y="502052"/>
                </a:lnTo>
                <a:cubicBezTo>
                  <a:pt x="878445" y="501261"/>
                  <a:pt x="877509" y="500471"/>
                  <a:pt x="877509" y="499681"/>
                </a:cubicBezTo>
                <a:cubicBezTo>
                  <a:pt x="876574" y="499681"/>
                  <a:pt x="875639" y="498890"/>
                  <a:pt x="875639" y="498100"/>
                </a:cubicBezTo>
                <a:cubicBezTo>
                  <a:pt x="876574" y="498100"/>
                  <a:pt x="876574" y="497306"/>
                  <a:pt x="877509" y="497306"/>
                </a:cubicBezTo>
                <a:cubicBezTo>
                  <a:pt x="878445" y="496516"/>
                  <a:pt x="878445" y="498890"/>
                  <a:pt x="879377" y="498890"/>
                </a:cubicBezTo>
                <a:cubicBezTo>
                  <a:pt x="879377" y="498890"/>
                  <a:pt x="880312" y="497306"/>
                  <a:pt x="881247" y="497306"/>
                </a:cubicBezTo>
                <a:cubicBezTo>
                  <a:pt x="882182" y="497306"/>
                  <a:pt x="882182" y="496516"/>
                  <a:pt x="883118" y="495725"/>
                </a:cubicBezTo>
                <a:cubicBezTo>
                  <a:pt x="883118" y="495725"/>
                  <a:pt x="881247" y="494935"/>
                  <a:pt x="882182" y="494145"/>
                </a:cubicBezTo>
                <a:lnTo>
                  <a:pt x="884053" y="492561"/>
                </a:lnTo>
                <a:cubicBezTo>
                  <a:pt x="884053" y="493351"/>
                  <a:pt x="884985" y="494145"/>
                  <a:pt x="884985" y="494935"/>
                </a:cubicBezTo>
                <a:cubicBezTo>
                  <a:pt x="885920" y="494935"/>
                  <a:pt x="886856" y="495725"/>
                  <a:pt x="886856" y="496516"/>
                </a:cubicBezTo>
                <a:cubicBezTo>
                  <a:pt x="887791" y="497306"/>
                  <a:pt x="888726" y="498890"/>
                  <a:pt x="890594" y="499681"/>
                </a:cubicBezTo>
                <a:cubicBezTo>
                  <a:pt x="891529" y="501261"/>
                  <a:pt x="892464" y="502052"/>
                  <a:pt x="893399" y="503636"/>
                </a:cubicBezTo>
                <a:cubicBezTo>
                  <a:pt x="894331" y="504426"/>
                  <a:pt x="895267" y="506007"/>
                  <a:pt x="896202" y="506797"/>
                </a:cubicBezTo>
                <a:cubicBezTo>
                  <a:pt x="897137" y="506797"/>
                  <a:pt x="898073" y="506007"/>
                  <a:pt x="899005" y="506007"/>
                </a:cubicBezTo>
                <a:cubicBezTo>
                  <a:pt x="899005" y="505217"/>
                  <a:pt x="900875" y="505217"/>
                  <a:pt x="900875" y="504426"/>
                </a:cubicBezTo>
                <a:lnTo>
                  <a:pt x="899005" y="502845"/>
                </a:lnTo>
                <a:cubicBezTo>
                  <a:pt x="899005" y="502052"/>
                  <a:pt x="897137" y="501261"/>
                  <a:pt x="897137" y="500471"/>
                </a:cubicBezTo>
                <a:cubicBezTo>
                  <a:pt x="898073" y="500471"/>
                  <a:pt x="899005" y="499681"/>
                  <a:pt x="899940" y="499681"/>
                </a:cubicBezTo>
                <a:cubicBezTo>
                  <a:pt x="899940" y="498890"/>
                  <a:pt x="900875" y="498100"/>
                  <a:pt x="901810" y="498100"/>
                </a:cubicBezTo>
                <a:cubicBezTo>
                  <a:pt x="901810" y="498100"/>
                  <a:pt x="902746" y="499681"/>
                  <a:pt x="903681" y="499681"/>
                </a:cubicBezTo>
                <a:cubicBezTo>
                  <a:pt x="903681" y="499681"/>
                  <a:pt x="905548" y="498890"/>
                  <a:pt x="905548" y="498100"/>
                </a:cubicBezTo>
                <a:lnTo>
                  <a:pt x="903681" y="496516"/>
                </a:lnTo>
                <a:lnTo>
                  <a:pt x="901810" y="494935"/>
                </a:lnTo>
                <a:cubicBezTo>
                  <a:pt x="901810" y="494935"/>
                  <a:pt x="903681" y="494145"/>
                  <a:pt x="904613" y="493351"/>
                </a:cubicBezTo>
                <a:cubicBezTo>
                  <a:pt x="904613" y="493351"/>
                  <a:pt x="905548" y="492561"/>
                  <a:pt x="906484" y="492561"/>
                </a:cubicBezTo>
                <a:cubicBezTo>
                  <a:pt x="907419" y="492561"/>
                  <a:pt x="907419" y="494145"/>
                  <a:pt x="908354" y="494145"/>
                </a:cubicBezTo>
                <a:cubicBezTo>
                  <a:pt x="907419" y="494145"/>
                  <a:pt x="905548" y="495725"/>
                  <a:pt x="905548" y="495725"/>
                </a:cubicBezTo>
                <a:cubicBezTo>
                  <a:pt x="906484" y="495725"/>
                  <a:pt x="907419" y="496516"/>
                  <a:pt x="907419" y="497306"/>
                </a:cubicBezTo>
                <a:cubicBezTo>
                  <a:pt x="908354" y="498100"/>
                  <a:pt x="908354" y="498100"/>
                  <a:pt x="909286" y="498890"/>
                </a:cubicBezTo>
                <a:cubicBezTo>
                  <a:pt x="909286" y="499681"/>
                  <a:pt x="910222" y="500471"/>
                  <a:pt x="910222" y="500471"/>
                </a:cubicBezTo>
                <a:cubicBezTo>
                  <a:pt x="911157" y="501261"/>
                  <a:pt x="912092" y="502052"/>
                  <a:pt x="912092" y="502052"/>
                </a:cubicBezTo>
                <a:cubicBezTo>
                  <a:pt x="912092" y="502845"/>
                  <a:pt x="913963" y="501261"/>
                  <a:pt x="913963" y="501261"/>
                </a:cubicBezTo>
                <a:cubicBezTo>
                  <a:pt x="914895" y="501261"/>
                  <a:pt x="914895" y="502845"/>
                  <a:pt x="915830" y="502845"/>
                </a:cubicBezTo>
                <a:cubicBezTo>
                  <a:pt x="916765" y="502845"/>
                  <a:pt x="916765" y="504426"/>
                  <a:pt x="917700" y="504426"/>
                </a:cubicBezTo>
                <a:cubicBezTo>
                  <a:pt x="917700" y="504426"/>
                  <a:pt x="919568" y="502845"/>
                  <a:pt x="919568" y="503636"/>
                </a:cubicBezTo>
                <a:cubicBezTo>
                  <a:pt x="920503" y="503636"/>
                  <a:pt x="920503" y="504426"/>
                  <a:pt x="921438" y="505217"/>
                </a:cubicBezTo>
                <a:cubicBezTo>
                  <a:pt x="921438" y="505217"/>
                  <a:pt x="922374" y="506007"/>
                  <a:pt x="922374" y="506797"/>
                </a:cubicBezTo>
                <a:cubicBezTo>
                  <a:pt x="923309" y="506797"/>
                  <a:pt x="924241" y="508381"/>
                  <a:pt x="924241" y="508381"/>
                </a:cubicBezTo>
                <a:lnTo>
                  <a:pt x="922374" y="509962"/>
                </a:lnTo>
                <a:cubicBezTo>
                  <a:pt x="922374" y="509962"/>
                  <a:pt x="923309" y="511546"/>
                  <a:pt x="924241" y="511546"/>
                </a:cubicBezTo>
                <a:cubicBezTo>
                  <a:pt x="924241" y="511546"/>
                  <a:pt x="925176" y="509962"/>
                  <a:pt x="926112" y="509962"/>
                </a:cubicBezTo>
                <a:cubicBezTo>
                  <a:pt x="927047" y="510753"/>
                  <a:pt x="927047" y="512337"/>
                  <a:pt x="927982" y="512337"/>
                </a:cubicBezTo>
                <a:cubicBezTo>
                  <a:pt x="927982" y="512337"/>
                  <a:pt x="928914" y="510753"/>
                  <a:pt x="929849" y="510753"/>
                </a:cubicBezTo>
                <a:cubicBezTo>
                  <a:pt x="928914" y="509962"/>
                  <a:pt x="928914" y="509962"/>
                  <a:pt x="927982" y="509172"/>
                </a:cubicBezTo>
                <a:cubicBezTo>
                  <a:pt x="927982" y="508381"/>
                  <a:pt x="927047" y="507591"/>
                  <a:pt x="926112" y="507591"/>
                </a:cubicBezTo>
                <a:cubicBezTo>
                  <a:pt x="926112" y="506797"/>
                  <a:pt x="928914" y="506007"/>
                  <a:pt x="928914" y="506007"/>
                </a:cubicBezTo>
                <a:lnTo>
                  <a:pt x="927047" y="504426"/>
                </a:lnTo>
                <a:cubicBezTo>
                  <a:pt x="927047" y="503636"/>
                  <a:pt x="925176" y="502845"/>
                  <a:pt x="925176" y="502052"/>
                </a:cubicBezTo>
                <a:lnTo>
                  <a:pt x="927047" y="501261"/>
                </a:lnTo>
                <a:cubicBezTo>
                  <a:pt x="927982" y="500471"/>
                  <a:pt x="926112" y="499681"/>
                  <a:pt x="926112" y="498890"/>
                </a:cubicBezTo>
                <a:lnTo>
                  <a:pt x="927982" y="498100"/>
                </a:lnTo>
                <a:cubicBezTo>
                  <a:pt x="927982" y="497306"/>
                  <a:pt x="926112" y="496516"/>
                  <a:pt x="926112" y="495725"/>
                </a:cubicBezTo>
                <a:cubicBezTo>
                  <a:pt x="926112" y="495725"/>
                  <a:pt x="927982" y="494935"/>
                  <a:pt x="928914" y="494935"/>
                </a:cubicBezTo>
                <a:cubicBezTo>
                  <a:pt x="928914" y="494145"/>
                  <a:pt x="929849" y="494145"/>
                  <a:pt x="930785" y="493351"/>
                </a:cubicBezTo>
                <a:lnTo>
                  <a:pt x="931720" y="494935"/>
                </a:lnTo>
                <a:cubicBezTo>
                  <a:pt x="932655" y="495725"/>
                  <a:pt x="933587" y="494145"/>
                  <a:pt x="934523" y="494145"/>
                </a:cubicBezTo>
                <a:lnTo>
                  <a:pt x="935458" y="495725"/>
                </a:lnTo>
                <a:cubicBezTo>
                  <a:pt x="935458" y="495725"/>
                  <a:pt x="933587" y="496516"/>
                  <a:pt x="933587" y="497306"/>
                </a:cubicBezTo>
                <a:lnTo>
                  <a:pt x="931720" y="498100"/>
                </a:lnTo>
                <a:cubicBezTo>
                  <a:pt x="931720" y="498890"/>
                  <a:pt x="932655" y="499681"/>
                  <a:pt x="933587" y="499681"/>
                </a:cubicBezTo>
                <a:cubicBezTo>
                  <a:pt x="933587" y="500471"/>
                  <a:pt x="934523" y="502052"/>
                  <a:pt x="934523" y="502052"/>
                </a:cubicBezTo>
                <a:cubicBezTo>
                  <a:pt x="935458" y="502052"/>
                  <a:pt x="936393" y="500471"/>
                  <a:pt x="937328" y="500471"/>
                </a:cubicBezTo>
                <a:cubicBezTo>
                  <a:pt x="937328" y="500471"/>
                  <a:pt x="938264" y="499681"/>
                  <a:pt x="939196" y="498890"/>
                </a:cubicBezTo>
                <a:lnTo>
                  <a:pt x="937328" y="497306"/>
                </a:lnTo>
                <a:lnTo>
                  <a:pt x="939196" y="495725"/>
                </a:lnTo>
                <a:cubicBezTo>
                  <a:pt x="940131" y="496516"/>
                  <a:pt x="941066" y="497306"/>
                  <a:pt x="941066" y="498100"/>
                </a:cubicBezTo>
                <a:cubicBezTo>
                  <a:pt x="941066" y="498100"/>
                  <a:pt x="942937" y="498890"/>
                  <a:pt x="942937" y="499681"/>
                </a:cubicBezTo>
                <a:cubicBezTo>
                  <a:pt x="942937" y="499681"/>
                  <a:pt x="940131" y="500471"/>
                  <a:pt x="940131" y="501261"/>
                </a:cubicBezTo>
                <a:cubicBezTo>
                  <a:pt x="941066" y="501261"/>
                  <a:pt x="942002" y="502052"/>
                  <a:pt x="942002" y="502845"/>
                </a:cubicBezTo>
                <a:cubicBezTo>
                  <a:pt x="942937" y="502845"/>
                  <a:pt x="943872" y="503636"/>
                  <a:pt x="943872" y="504426"/>
                </a:cubicBezTo>
                <a:cubicBezTo>
                  <a:pt x="943872" y="504426"/>
                  <a:pt x="942002" y="505217"/>
                  <a:pt x="942002" y="506007"/>
                </a:cubicBezTo>
                <a:cubicBezTo>
                  <a:pt x="942002" y="506007"/>
                  <a:pt x="942937" y="506797"/>
                  <a:pt x="942937" y="507591"/>
                </a:cubicBezTo>
                <a:cubicBezTo>
                  <a:pt x="943872" y="506797"/>
                  <a:pt x="944804" y="506797"/>
                  <a:pt x="945740" y="506007"/>
                </a:cubicBezTo>
                <a:lnTo>
                  <a:pt x="947610" y="505217"/>
                </a:lnTo>
                <a:cubicBezTo>
                  <a:pt x="947610" y="504426"/>
                  <a:pt x="945740" y="503636"/>
                  <a:pt x="945740" y="502845"/>
                </a:cubicBezTo>
                <a:lnTo>
                  <a:pt x="947610" y="502052"/>
                </a:lnTo>
                <a:cubicBezTo>
                  <a:pt x="947610" y="501261"/>
                  <a:pt x="946675" y="500471"/>
                  <a:pt x="946675" y="499681"/>
                </a:cubicBezTo>
                <a:cubicBezTo>
                  <a:pt x="946675" y="499681"/>
                  <a:pt x="944804" y="498890"/>
                  <a:pt x="944804" y="498100"/>
                </a:cubicBezTo>
                <a:cubicBezTo>
                  <a:pt x="944804" y="497306"/>
                  <a:pt x="946675" y="497306"/>
                  <a:pt x="946675" y="496516"/>
                </a:cubicBezTo>
                <a:lnTo>
                  <a:pt x="948545" y="495725"/>
                </a:lnTo>
                <a:cubicBezTo>
                  <a:pt x="949477" y="494935"/>
                  <a:pt x="947610" y="494145"/>
                  <a:pt x="947610" y="494145"/>
                </a:cubicBezTo>
                <a:cubicBezTo>
                  <a:pt x="947610" y="493351"/>
                  <a:pt x="949477" y="492561"/>
                  <a:pt x="949477" y="492561"/>
                </a:cubicBezTo>
                <a:cubicBezTo>
                  <a:pt x="949477" y="493351"/>
                  <a:pt x="950413" y="493351"/>
                  <a:pt x="951348" y="494145"/>
                </a:cubicBezTo>
                <a:lnTo>
                  <a:pt x="952283" y="495725"/>
                </a:lnTo>
                <a:cubicBezTo>
                  <a:pt x="952283" y="496516"/>
                  <a:pt x="950413" y="497306"/>
                  <a:pt x="950413" y="497306"/>
                </a:cubicBezTo>
                <a:cubicBezTo>
                  <a:pt x="950413" y="498100"/>
                  <a:pt x="951348" y="498890"/>
                  <a:pt x="952283" y="498890"/>
                </a:cubicBezTo>
                <a:cubicBezTo>
                  <a:pt x="952283" y="499681"/>
                  <a:pt x="954151" y="500471"/>
                  <a:pt x="954151" y="500471"/>
                </a:cubicBezTo>
                <a:cubicBezTo>
                  <a:pt x="953215" y="501261"/>
                  <a:pt x="952283" y="501261"/>
                  <a:pt x="951348" y="502052"/>
                </a:cubicBezTo>
                <a:cubicBezTo>
                  <a:pt x="952283" y="502052"/>
                  <a:pt x="952283" y="503636"/>
                  <a:pt x="953215" y="503636"/>
                </a:cubicBezTo>
                <a:cubicBezTo>
                  <a:pt x="954151" y="504426"/>
                  <a:pt x="955086" y="502845"/>
                  <a:pt x="955086" y="502845"/>
                </a:cubicBezTo>
                <a:cubicBezTo>
                  <a:pt x="956021" y="502845"/>
                  <a:pt x="956021" y="504426"/>
                  <a:pt x="956956" y="504426"/>
                </a:cubicBezTo>
                <a:lnTo>
                  <a:pt x="958824" y="502845"/>
                </a:lnTo>
                <a:cubicBezTo>
                  <a:pt x="959759" y="502845"/>
                  <a:pt x="960694" y="502052"/>
                  <a:pt x="960694" y="501261"/>
                </a:cubicBezTo>
                <a:cubicBezTo>
                  <a:pt x="961630" y="501261"/>
                  <a:pt x="962565" y="500471"/>
                  <a:pt x="963497" y="500471"/>
                </a:cubicBezTo>
                <a:lnTo>
                  <a:pt x="964432" y="502052"/>
                </a:lnTo>
                <a:cubicBezTo>
                  <a:pt x="965368" y="502845"/>
                  <a:pt x="966303" y="503636"/>
                  <a:pt x="966303" y="503636"/>
                </a:cubicBezTo>
                <a:cubicBezTo>
                  <a:pt x="966303" y="504426"/>
                  <a:pt x="964432" y="505217"/>
                  <a:pt x="964432" y="505217"/>
                </a:cubicBezTo>
                <a:cubicBezTo>
                  <a:pt x="964432" y="505217"/>
                  <a:pt x="965368" y="506797"/>
                  <a:pt x="966303" y="506797"/>
                </a:cubicBezTo>
                <a:cubicBezTo>
                  <a:pt x="966303" y="507591"/>
                  <a:pt x="967238" y="508381"/>
                  <a:pt x="967238" y="508381"/>
                </a:cubicBezTo>
                <a:cubicBezTo>
                  <a:pt x="968173" y="508381"/>
                  <a:pt x="969105" y="507591"/>
                  <a:pt x="969105" y="507591"/>
                </a:cubicBezTo>
                <a:cubicBezTo>
                  <a:pt x="970041" y="506797"/>
                  <a:pt x="970976" y="506797"/>
                  <a:pt x="971911" y="506007"/>
                </a:cubicBezTo>
                <a:cubicBezTo>
                  <a:pt x="971911" y="505217"/>
                  <a:pt x="970041" y="504426"/>
                  <a:pt x="970041" y="504426"/>
                </a:cubicBezTo>
                <a:cubicBezTo>
                  <a:pt x="970041" y="503636"/>
                  <a:pt x="971911" y="502845"/>
                  <a:pt x="971911" y="502845"/>
                </a:cubicBezTo>
                <a:cubicBezTo>
                  <a:pt x="971911" y="502845"/>
                  <a:pt x="973779" y="502052"/>
                  <a:pt x="973779" y="501261"/>
                </a:cubicBezTo>
                <a:cubicBezTo>
                  <a:pt x="973779" y="501261"/>
                  <a:pt x="972846" y="500471"/>
                  <a:pt x="972846" y="499681"/>
                </a:cubicBezTo>
                <a:cubicBezTo>
                  <a:pt x="971911" y="498890"/>
                  <a:pt x="971911" y="498890"/>
                  <a:pt x="970976" y="498100"/>
                </a:cubicBezTo>
                <a:cubicBezTo>
                  <a:pt x="972846" y="497306"/>
                  <a:pt x="973779" y="496516"/>
                  <a:pt x="975649" y="494935"/>
                </a:cubicBezTo>
                <a:cubicBezTo>
                  <a:pt x="975649" y="495725"/>
                  <a:pt x="976584" y="496516"/>
                  <a:pt x="976584" y="497306"/>
                </a:cubicBezTo>
                <a:cubicBezTo>
                  <a:pt x="977520" y="498100"/>
                  <a:pt x="978455" y="499681"/>
                  <a:pt x="980322" y="500471"/>
                </a:cubicBezTo>
                <a:cubicBezTo>
                  <a:pt x="979387" y="501261"/>
                  <a:pt x="977520" y="501261"/>
                  <a:pt x="977520" y="502052"/>
                </a:cubicBezTo>
                <a:cubicBezTo>
                  <a:pt x="977520" y="502845"/>
                  <a:pt x="979387" y="502845"/>
                  <a:pt x="979387" y="503636"/>
                </a:cubicBezTo>
                <a:cubicBezTo>
                  <a:pt x="979387" y="504426"/>
                  <a:pt x="981258" y="505217"/>
                  <a:pt x="981258" y="505217"/>
                </a:cubicBezTo>
                <a:cubicBezTo>
                  <a:pt x="981258" y="506007"/>
                  <a:pt x="978455" y="506797"/>
                  <a:pt x="979387" y="506797"/>
                </a:cubicBezTo>
                <a:cubicBezTo>
                  <a:pt x="979387" y="507591"/>
                  <a:pt x="980322" y="508381"/>
                  <a:pt x="980322" y="508381"/>
                </a:cubicBezTo>
                <a:cubicBezTo>
                  <a:pt x="981258" y="509172"/>
                  <a:pt x="982193" y="509962"/>
                  <a:pt x="982193" y="510753"/>
                </a:cubicBezTo>
                <a:lnTo>
                  <a:pt x="980322" y="511546"/>
                </a:lnTo>
                <a:cubicBezTo>
                  <a:pt x="980322" y="512337"/>
                  <a:pt x="981258" y="513127"/>
                  <a:pt x="981258" y="513127"/>
                </a:cubicBezTo>
                <a:cubicBezTo>
                  <a:pt x="982193" y="513127"/>
                  <a:pt x="984060" y="512337"/>
                  <a:pt x="984060" y="512337"/>
                </a:cubicBezTo>
                <a:cubicBezTo>
                  <a:pt x="984060" y="511546"/>
                  <a:pt x="985931" y="511546"/>
                  <a:pt x="985931" y="510753"/>
                </a:cubicBezTo>
                <a:lnTo>
                  <a:pt x="984060" y="509172"/>
                </a:lnTo>
                <a:cubicBezTo>
                  <a:pt x="984060" y="508381"/>
                  <a:pt x="985931" y="508381"/>
                  <a:pt x="985931" y="507591"/>
                </a:cubicBezTo>
                <a:lnTo>
                  <a:pt x="984996" y="506007"/>
                </a:lnTo>
                <a:cubicBezTo>
                  <a:pt x="984060" y="505217"/>
                  <a:pt x="983125" y="504426"/>
                  <a:pt x="983125" y="504426"/>
                </a:cubicBezTo>
                <a:cubicBezTo>
                  <a:pt x="983125" y="503636"/>
                  <a:pt x="981258" y="502845"/>
                  <a:pt x="981258" y="502052"/>
                </a:cubicBezTo>
                <a:lnTo>
                  <a:pt x="984060" y="501261"/>
                </a:lnTo>
                <a:cubicBezTo>
                  <a:pt x="984060" y="501261"/>
                  <a:pt x="984996" y="502052"/>
                  <a:pt x="984996" y="502845"/>
                </a:cubicBezTo>
                <a:cubicBezTo>
                  <a:pt x="985931" y="502845"/>
                  <a:pt x="986866" y="501261"/>
                  <a:pt x="986866" y="501261"/>
                </a:cubicBezTo>
                <a:cubicBezTo>
                  <a:pt x="987801" y="501261"/>
                  <a:pt x="988733" y="503636"/>
                  <a:pt x="988733" y="502845"/>
                </a:cubicBezTo>
                <a:cubicBezTo>
                  <a:pt x="989669" y="502845"/>
                  <a:pt x="990604" y="502052"/>
                  <a:pt x="990604" y="502052"/>
                </a:cubicBezTo>
                <a:cubicBezTo>
                  <a:pt x="991539" y="502052"/>
                  <a:pt x="992474" y="500471"/>
                  <a:pt x="993407" y="500471"/>
                </a:cubicBezTo>
                <a:lnTo>
                  <a:pt x="994342" y="502052"/>
                </a:lnTo>
                <a:cubicBezTo>
                  <a:pt x="995277" y="502845"/>
                  <a:pt x="995277" y="503636"/>
                  <a:pt x="996212" y="504426"/>
                </a:cubicBezTo>
                <a:cubicBezTo>
                  <a:pt x="996212" y="504426"/>
                  <a:pt x="997148" y="506007"/>
                  <a:pt x="998083" y="506007"/>
                </a:cubicBezTo>
                <a:lnTo>
                  <a:pt x="999950" y="504426"/>
                </a:lnTo>
                <a:cubicBezTo>
                  <a:pt x="1000886" y="504426"/>
                  <a:pt x="1000886" y="503636"/>
                  <a:pt x="1001821" y="502845"/>
                </a:cubicBezTo>
                <a:cubicBezTo>
                  <a:pt x="1002756" y="502845"/>
                  <a:pt x="1003688" y="502052"/>
                  <a:pt x="1003688" y="502052"/>
                </a:cubicBezTo>
                <a:cubicBezTo>
                  <a:pt x="1004623" y="502052"/>
                  <a:pt x="1005559" y="503636"/>
                  <a:pt x="1005559" y="503636"/>
                </a:cubicBezTo>
                <a:cubicBezTo>
                  <a:pt x="1005559" y="503636"/>
                  <a:pt x="1003688" y="504426"/>
                  <a:pt x="1003688" y="505217"/>
                </a:cubicBezTo>
                <a:cubicBezTo>
                  <a:pt x="1003688" y="505217"/>
                  <a:pt x="1004623" y="506797"/>
                  <a:pt x="1005559" y="506797"/>
                </a:cubicBezTo>
                <a:cubicBezTo>
                  <a:pt x="1005559" y="507591"/>
                  <a:pt x="1006494" y="507591"/>
                  <a:pt x="1006494" y="508381"/>
                </a:cubicBezTo>
                <a:cubicBezTo>
                  <a:pt x="1007429" y="507591"/>
                  <a:pt x="1008361" y="507591"/>
                  <a:pt x="1009297" y="506797"/>
                </a:cubicBezTo>
                <a:cubicBezTo>
                  <a:pt x="1009297" y="506797"/>
                  <a:pt x="1010232" y="506007"/>
                  <a:pt x="1011167" y="506007"/>
                </a:cubicBezTo>
                <a:cubicBezTo>
                  <a:pt x="1011167" y="505217"/>
                  <a:pt x="1013035" y="505217"/>
                  <a:pt x="1013035" y="504426"/>
                </a:cubicBezTo>
                <a:cubicBezTo>
                  <a:pt x="1013035" y="504426"/>
                  <a:pt x="1014905" y="503636"/>
                  <a:pt x="1014905" y="502845"/>
                </a:cubicBezTo>
                <a:cubicBezTo>
                  <a:pt x="1014905" y="502845"/>
                  <a:pt x="1013970" y="502052"/>
                  <a:pt x="1013970" y="501261"/>
                </a:cubicBezTo>
                <a:cubicBezTo>
                  <a:pt x="1013970" y="501261"/>
                  <a:pt x="1015840" y="500471"/>
                  <a:pt x="1015840" y="499681"/>
                </a:cubicBezTo>
                <a:lnTo>
                  <a:pt x="1017708" y="498890"/>
                </a:lnTo>
                <a:cubicBezTo>
                  <a:pt x="1018643" y="498890"/>
                  <a:pt x="1018643" y="499681"/>
                  <a:pt x="1019578" y="500471"/>
                </a:cubicBezTo>
                <a:cubicBezTo>
                  <a:pt x="1020514" y="501261"/>
                  <a:pt x="1021449" y="502845"/>
                  <a:pt x="1022384" y="503636"/>
                </a:cubicBezTo>
                <a:cubicBezTo>
                  <a:pt x="1023316" y="503636"/>
                  <a:pt x="1024251" y="502845"/>
                  <a:pt x="1024251" y="502845"/>
                </a:cubicBezTo>
                <a:cubicBezTo>
                  <a:pt x="1025187" y="502052"/>
                  <a:pt x="1027057" y="501261"/>
                  <a:pt x="1027057" y="501261"/>
                </a:cubicBezTo>
                <a:cubicBezTo>
                  <a:pt x="1027057" y="500471"/>
                  <a:pt x="1025187" y="499681"/>
                  <a:pt x="1025187" y="499681"/>
                </a:cubicBezTo>
                <a:cubicBezTo>
                  <a:pt x="1026122" y="498890"/>
                  <a:pt x="1027993" y="497306"/>
                  <a:pt x="1028925" y="496516"/>
                </a:cubicBezTo>
                <a:cubicBezTo>
                  <a:pt x="1029860" y="498100"/>
                  <a:pt x="1031730" y="498890"/>
                  <a:pt x="1032666" y="500471"/>
                </a:cubicBezTo>
                <a:cubicBezTo>
                  <a:pt x="1031730" y="500471"/>
                  <a:pt x="1030795" y="501261"/>
                  <a:pt x="1030795" y="501261"/>
                </a:cubicBezTo>
                <a:cubicBezTo>
                  <a:pt x="1028925" y="502845"/>
                  <a:pt x="1027993" y="503636"/>
                  <a:pt x="1026122" y="504426"/>
                </a:cubicBezTo>
                <a:cubicBezTo>
                  <a:pt x="1026122" y="505217"/>
                  <a:pt x="1027993" y="505217"/>
                  <a:pt x="1027993" y="506007"/>
                </a:cubicBezTo>
                <a:cubicBezTo>
                  <a:pt x="1027993" y="506797"/>
                  <a:pt x="1026122" y="506797"/>
                  <a:pt x="1026122" y="507591"/>
                </a:cubicBezTo>
                <a:lnTo>
                  <a:pt x="1027057" y="509172"/>
                </a:lnTo>
                <a:cubicBezTo>
                  <a:pt x="1027993" y="509172"/>
                  <a:pt x="1028925" y="507591"/>
                  <a:pt x="1028925" y="507591"/>
                </a:cubicBezTo>
                <a:cubicBezTo>
                  <a:pt x="1029860" y="507591"/>
                  <a:pt x="1030795" y="509172"/>
                  <a:pt x="1030795" y="509962"/>
                </a:cubicBezTo>
                <a:cubicBezTo>
                  <a:pt x="1031730" y="509962"/>
                  <a:pt x="1032666" y="508381"/>
                  <a:pt x="1032666" y="508381"/>
                </a:cubicBezTo>
                <a:cubicBezTo>
                  <a:pt x="1033598" y="508381"/>
                  <a:pt x="1034533" y="509962"/>
                  <a:pt x="1034533" y="509962"/>
                </a:cubicBezTo>
                <a:cubicBezTo>
                  <a:pt x="1035468" y="509962"/>
                  <a:pt x="1036404" y="508381"/>
                  <a:pt x="1036404" y="508381"/>
                </a:cubicBezTo>
                <a:cubicBezTo>
                  <a:pt x="1037339" y="508381"/>
                  <a:pt x="1038271" y="507591"/>
                  <a:pt x="1039206" y="507591"/>
                </a:cubicBezTo>
                <a:lnTo>
                  <a:pt x="1040142" y="509172"/>
                </a:lnTo>
                <a:cubicBezTo>
                  <a:pt x="1041077" y="509172"/>
                  <a:pt x="1042012" y="507591"/>
                  <a:pt x="1042944" y="507591"/>
                </a:cubicBezTo>
                <a:lnTo>
                  <a:pt x="1041077" y="506007"/>
                </a:lnTo>
                <a:lnTo>
                  <a:pt x="1042944" y="504426"/>
                </a:lnTo>
                <a:lnTo>
                  <a:pt x="1044815" y="506007"/>
                </a:lnTo>
                <a:cubicBezTo>
                  <a:pt x="1044815" y="506797"/>
                  <a:pt x="1045750" y="507591"/>
                  <a:pt x="1045750" y="508381"/>
                </a:cubicBezTo>
                <a:cubicBezTo>
                  <a:pt x="1046685" y="507591"/>
                  <a:pt x="1048553" y="506797"/>
                  <a:pt x="1048553" y="506797"/>
                </a:cubicBezTo>
                <a:cubicBezTo>
                  <a:pt x="1048553" y="506007"/>
                  <a:pt x="1046685" y="505217"/>
                  <a:pt x="1046685" y="505217"/>
                </a:cubicBezTo>
                <a:cubicBezTo>
                  <a:pt x="1045750" y="504426"/>
                  <a:pt x="1045750" y="503636"/>
                  <a:pt x="1044815" y="503636"/>
                </a:cubicBezTo>
                <a:cubicBezTo>
                  <a:pt x="1044815" y="502845"/>
                  <a:pt x="1043879" y="502052"/>
                  <a:pt x="1043879" y="501261"/>
                </a:cubicBezTo>
                <a:cubicBezTo>
                  <a:pt x="1042944" y="501261"/>
                  <a:pt x="1042012" y="499681"/>
                  <a:pt x="1042012" y="499681"/>
                </a:cubicBezTo>
                <a:cubicBezTo>
                  <a:pt x="1041077" y="499681"/>
                  <a:pt x="1040142" y="501261"/>
                  <a:pt x="1040142" y="501261"/>
                </a:cubicBezTo>
                <a:cubicBezTo>
                  <a:pt x="1039206" y="501261"/>
                  <a:pt x="1039206" y="499681"/>
                  <a:pt x="1038271" y="499681"/>
                </a:cubicBezTo>
                <a:cubicBezTo>
                  <a:pt x="1041077" y="497306"/>
                  <a:pt x="1043879" y="495725"/>
                  <a:pt x="1046685" y="494145"/>
                </a:cubicBezTo>
                <a:cubicBezTo>
                  <a:pt x="1046685" y="494145"/>
                  <a:pt x="1047617" y="494935"/>
                  <a:pt x="1048553" y="495725"/>
                </a:cubicBezTo>
                <a:lnTo>
                  <a:pt x="1049488" y="497306"/>
                </a:lnTo>
                <a:cubicBezTo>
                  <a:pt x="1049488" y="498100"/>
                  <a:pt x="1047617" y="498890"/>
                  <a:pt x="1047617" y="498890"/>
                </a:cubicBezTo>
                <a:cubicBezTo>
                  <a:pt x="1047617" y="499681"/>
                  <a:pt x="1048553" y="499681"/>
                  <a:pt x="1049488" y="500471"/>
                </a:cubicBezTo>
                <a:cubicBezTo>
                  <a:pt x="1050423" y="502052"/>
                  <a:pt x="1051358" y="502845"/>
                  <a:pt x="1052294" y="504426"/>
                </a:cubicBezTo>
                <a:cubicBezTo>
                  <a:pt x="1053226" y="503636"/>
                  <a:pt x="1054161" y="503636"/>
                  <a:pt x="1054161" y="502845"/>
                </a:cubicBezTo>
                <a:cubicBezTo>
                  <a:pt x="1055096" y="502052"/>
                  <a:pt x="1053226" y="501261"/>
                  <a:pt x="1053226" y="501261"/>
                </a:cubicBezTo>
                <a:cubicBezTo>
                  <a:pt x="1053226" y="500471"/>
                  <a:pt x="1055096" y="500471"/>
                  <a:pt x="1055096" y="499681"/>
                </a:cubicBezTo>
                <a:cubicBezTo>
                  <a:pt x="1055096" y="498890"/>
                  <a:pt x="1053226" y="498100"/>
                  <a:pt x="1053226" y="498100"/>
                </a:cubicBezTo>
                <a:cubicBezTo>
                  <a:pt x="1053226" y="497306"/>
                  <a:pt x="1055096" y="496516"/>
                  <a:pt x="1055096" y="496516"/>
                </a:cubicBezTo>
                <a:cubicBezTo>
                  <a:pt x="1056032" y="496516"/>
                  <a:pt x="1056967" y="494935"/>
                  <a:pt x="1057899" y="494935"/>
                </a:cubicBezTo>
                <a:cubicBezTo>
                  <a:pt x="1057899" y="494935"/>
                  <a:pt x="1058834" y="496516"/>
                  <a:pt x="1058834" y="497306"/>
                </a:cubicBezTo>
                <a:cubicBezTo>
                  <a:pt x="1058834" y="496516"/>
                  <a:pt x="1057899" y="498100"/>
                  <a:pt x="1056967" y="498100"/>
                </a:cubicBezTo>
                <a:cubicBezTo>
                  <a:pt x="1057899" y="498100"/>
                  <a:pt x="1057899" y="499681"/>
                  <a:pt x="1058834" y="499681"/>
                </a:cubicBezTo>
                <a:cubicBezTo>
                  <a:pt x="1058834" y="500471"/>
                  <a:pt x="1060705" y="498890"/>
                  <a:pt x="1060705" y="498890"/>
                </a:cubicBezTo>
                <a:lnTo>
                  <a:pt x="1062575" y="500471"/>
                </a:lnTo>
                <a:cubicBezTo>
                  <a:pt x="1062575" y="501261"/>
                  <a:pt x="1060705" y="501261"/>
                  <a:pt x="1060705" y="502052"/>
                </a:cubicBezTo>
                <a:cubicBezTo>
                  <a:pt x="1059769" y="502052"/>
                  <a:pt x="1061640" y="502845"/>
                  <a:pt x="1061640" y="503636"/>
                </a:cubicBezTo>
                <a:cubicBezTo>
                  <a:pt x="1062575" y="502845"/>
                  <a:pt x="1063507" y="502845"/>
                  <a:pt x="1063507" y="502052"/>
                </a:cubicBezTo>
                <a:cubicBezTo>
                  <a:pt x="1064443" y="502052"/>
                  <a:pt x="1066313" y="501261"/>
                  <a:pt x="1066313" y="501261"/>
                </a:cubicBezTo>
                <a:cubicBezTo>
                  <a:pt x="1066313" y="500471"/>
                  <a:pt x="1064443" y="499681"/>
                  <a:pt x="1064443" y="498890"/>
                </a:cubicBezTo>
                <a:lnTo>
                  <a:pt x="1066313" y="498100"/>
                </a:lnTo>
                <a:cubicBezTo>
                  <a:pt x="1066313" y="498100"/>
                  <a:pt x="1068181" y="498890"/>
                  <a:pt x="1068181" y="499681"/>
                </a:cubicBezTo>
                <a:cubicBezTo>
                  <a:pt x="1068181" y="499681"/>
                  <a:pt x="1069116" y="501261"/>
                  <a:pt x="1070051" y="501261"/>
                </a:cubicBezTo>
                <a:lnTo>
                  <a:pt x="1071922" y="499681"/>
                </a:lnTo>
                <a:cubicBezTo>
                  <a:pt x="1072854" y="500471"/>
                  <a:pt x="1072854" y="501261"/>
                  <a:pt x="1073789" y="502052"/>
                </a:cubicBezTo>
                <a:cubicBezTo>
                  <a:pt x="1073789" y="502052"/>
                  <a:pt x="1074724" y="502845"/>
                  <a:pt x="1074724" y="503636"/>
                </a:cubicBezTo>
                <a:cubicBezTo>
                  <a:pt x="1074724" y="503636"/>
                  <a:pt x="1072854" y="504426"/>
                  <a:pt x="1072854" y="505217"/>
                </a:cubicBezTo>
                <a:lnTo>
                  <a:pt x="1074724" y="506797"/>
                </a:lnTo>
                <a:lnTo>
                  <a:pt x="1076595" y="505217"/>
                </a:lnTo>
                <a:lnTo>
                  <a:pt x="1078462" y="503636"/>
                </a:lnTo>
                <a:cubicBezTo>
                  <a:pt x="1079397" y="503636"/>
                  <a:pt x="1080333" y="505217"/>
                  <a:pt x="1080333" y="506007"/>
                </a:cubicBezTo>
                <a:cubicBezTo>
                  <a:pt x="1080333" y="506007"/>
                  <a:pt x="1081268" y="507591"/>
                  <a:pt x="1082203" y="507591"/>
                </a:cubicBezTo>
                <a:lnTo>
                  <a:pt x="1084071" y="506007"/>
                </a:lnTo>
                <a:cubicBezTo>
                  <a:pt x="1085006" y="506797"/>
                  <a:pt x="1085006" y="507591"/>
                  <a:pt x="1085941" y="507591"/>
                </a:cubicBezTo>
                <a:cubicBezTo>
                  <a:pt x="1086876" y="509172"/>
                  <a:pt x="1087809" y="509962"/>
                  <a:pt x="1088744" y="511546"/>
                </a:cubicBezTo>
                <a:cubicBezTo>
                  <a:pt x="1088744" y="510753"/>
                  <a:pt x="1090614" y="510753"/>
                  <a:pt x="1090614" y="509962"/>
                </a:cubicBezTo>
                <a:cubicBezTo>
                  <a:pt x="1090614" y="509962"/>
                  <a:pt x="1088744" y="508381"/>
                  <a:pt x="1089679" y="508381"/>
                </a:cubicBezTo>
                <a:lnTo>
                  <a:pt x="1091550" y="506797"/>
                </a:lnTo>
                <a:lnTo>
                  <a:pt x="1089679" y="505217"/>
                </a:lnTo>
                <a:cubicBezTo>
                  <a:pt x="1088744" y="505217"/>
                  <a:pt x="1087809" y="506797"/>
                  <a:pt x="1087809" y="506797"/>
                </a:cubicBezTo>
                <a:cubicBezTo>
                  <a:pt x="1086876" y="505217"/>
                  <a:pt x="1085941" y="504426"/>
                  <a:pt x="1084071" y="502845"/>
                </a:cubicBezTo>
                <a:cubicBezTo>
                  <a:pt x="1085941" y="502052"/>
                  <a:pt x="1086876" y="501261"/>
                  <a:pt x="1088744" y="500471"/>
                </a:cubicBezTo>
                <a:cubicBezTo>
                  <a:pt x="1089679" y="501261"/>
                  <a:pt x="1090614" y="502845"/>
                  <a:pt x="1091550" y="503636"/>
                </a:cubicBezTo>
                <a:cubicBezTo>
                  <a:pt x="1092485" y="503636"/>
                  <a:pt x="1093417" y="502052"/>
                  <a:pt x="1094352" y="502845"/>
                </a:cubicBezTo>
                <a:cubicBezTo>
                  <a:pt x="1094352" y="502845"/>
                  <a:pt x="1095288" y="503636"/>
                  <a:pt x="1095288" y="504426"/>
                </a:cubicBezTo>
                <a:lnTo>
                  <a:pt x="1093417" y="505217"/>
                </a:lnTo>
                <a:cubicBezTo>
                  <a:pt x="1093417" y="506007"/>
                  <a:pt x="1094352" y="506797"/>
                  <a:pt x="1095288" y="507591"/>
                </a:cubicBezTo>
                <a:cubicBezTo>
                  <a:pt x="1095288" y="507591"/>
                  <a:pt x="1096223" y="508381"/>
                  <a:pt x="1096223" y="509172"/>
                </a:cubicBezTo>
                <a:cubicBezTo>
                  <a:pt x="1096223" y="508381"/>
                  <a:pt x="1099025" y="508381"/>
                  <a:pt x="1099025" y="507591"/>
                </a:cubicBezTo>
                <a:cubicBezTo>
                  <a:pt x="1099025" y="507591"/>
                  <a:pt x="1097155" y="506797"/>
                  <a:pt x="1097155" y="506007"/>
                </a:cubicBezTo>
                <a:cubicBezTo>
                  <a:pt x="1097155" y="506007"/>
                  <a:pt x="1099025" y="505217"/>
                  <a:pt x="1099025" y="504426"/>
                </a:cubicBezTo>
                <a:cubicBezTo>
                  <a:pt x="1099961" y="505217"/>
                  <a:pt x="1099961" y="506007"/>
                  <a:pt x="1100896" y="506797"/>
                </a:cubicBezTo>
                <a:lnTo>
                  <a:pt x="1102763" y="505217"/>
                </a:lnTo>
                <a:cubicBezTo>
                  <a:pt x="1103699" y="504426"/>
                  <a:pt x="1104634" y="504426"/>
                  <a:pt x="1104634" y="503636"/>
                </a:cubicBezTo>
                <a:cubicBezTo>
                  <a:pt x="1105569" y="504426"/>
                  <a:pt x="1105569" y="505217"/>
                  <a:pt x="1106504" y="505217"/>
                </a:cubicBezTo>
                <a:cubicBezTo>
                  <a:pt x="1107437" y="506007"/>
                  <a:pt x="1107437" y="506797"/>
                  <a:pt x="1108372" y="507591"/>
                </a:cubicBezTo>
                <a:lnTo>
                  <a:pt x="1109307" y="509172"/>
                </a:lnTo>
                <a:cubicBezTo>
                  <a:pt x="1110242" y="509172"/>
                  <a:pt x="1111178" y="507591"/>
                  <a:pt x="1112113" y="507591"/>
                </a:cubicBezTo>
                <a:lnTo>
                  <a:pt x="1113045" y="509172"/>
                </a:lnTo>
                <a:cubicBezTo>
                  <a:pt x="1113980" y="509172"/>
                  <a:pt x="1114916" y="508381"/>
                  <a:pt x="1115851" y="508381"/>
                </a:cubicBezTo>
                <a:cubicBezTo>
                  <a:pt x="1114916" y="507591"/>
                  <a:pt x="1113980" y="506797"/>
                  <a:pt x="1113980" y="506007"/>
                </a:cubicBezTo>
                <a:cubicBezTo>
                  <a:pt x="1113045" y="506007"/>
                  <a:pt x="1113045" y="505217"/>
                  <a:pt x="1112113" y="504426"/>
                </a:cubicBezTo>
                <a:lnTo>
                  <a:pt x="1110242" y="502845"/>
                </a:lnTo>
                <a:cubicBezTo>
                  <a:pt x="1111178" y="502845"/>
                  <a:pt x="1112113" y="501261"/>
                  <a:pt x="1113045" y="501261"/>
                </a:cubicBezTo>
                <a:cubicBezTo>
                  <a:pt x="1113045" y="501261"/>
                  <a:pt x="1114916" y="499681"/>
                  <a:pt x="1114916" y="500471"/>
                </a:cubicBezTo>
                <a:cubicBezTo>
                  <a:pt x="1115851" y="500471"/>
                  <a:pt x="1115851" y="502052"/>
                  <a:pt x="1116786" y="502052"/>
                </a:cubicBezTo>
                <a:cubicBezTo>
                  <a:pt x="1116786" y="502052"/>
                  <a:pt x="1117718" y="500471"/>
                  <a:pt x="1118653" y="500471"/>
                </a:cubicBezTo>
                <a:cubicBezTo>
                  <a:pt x="1118653" y="500471"/>
                  <a:pt x="1119589" y="502052"/>
                  <a:pt x="1120524" y="502052"/>
                </a:cubicBezTo>
                <a:cubicBezTo>
                  <a:pt x="1120524" y="502845"/>
                  <a:pt x="1121459" y="503636"/>
                  <a:pt x="1121459" y="504426"/>
                </a:cubicBezTo>
                <a:cubicBezTo>
                  <a:pt x="1122395" y="504426"/>
                  <a:pt x="1122395" y="505217"/>
                  <a:pt x="1123327" y="506007"/>
                </a:cubicBezTo>
                <a:cubicBezTo>
                  <a:pt x="1123327" y="506007"/>
                  <a:pt x="1124262" y="507591"/>
                  <a:pt x="1125197" y="507591"/>
                </a:cubicBezTo>
                <a:lnTo>
                  <a:pt x="1127065" y="506007"/>
                </a:lnTo>
                <a:cubicBezTo>
                  <a:pt x="1127065" y="506007"/>
                  <a:pt x="1128000" y="507591"/>
                  <a:pt x="1128935" y="508381"/>
                </a:cubicBezTo>
                <a:lnTo>
                  <a:pt x="1129870" y="509962"/>
                </a:lnTo>
                <a:cubicBezTo>
                  <a:pt x="1130806" y="509962"/>
                  <a:pt x="1131738" y="508381"/>
                  <a:pt x="1132673" y="508381"/>
                </a:cubicBezTo>
                <a:lnTo>
                  <a:pt x="1133608" y="509962"/>
                </a:lnTo>
                <a:cubicBezTo>
                  <a:pt x="1134544" y="509962"/>
                  <a:pt x="1135479" y="509172"/>
                  <a:pt x="1136414" y="509172"/>
                </a:cubicBezTo>
                <a:cubicBezTo>
                  <a:pt x="1136414" y="508381"/>
                  <a:pt x="1137346" y="507591"/>
                  <a:pt x="1138281" y="507591"/>
                </a:cubicBezTo>
                <a:lnTo>
                  <a:pt x="1139217" y="509172"/>
                </a:lnTo>
                <a:lnTo>
                  <a:pt x="1137346" y="510753"/>
                </a:lnTo>
                <a:cubicBezTo>
                  <a:pt x="1137346" y="510753"/>
                  <a:pt x="1139217" y="511546"/>
                  <a:pt x="1139217" y="512337"/>
                </a:cubicBezTo>
                <a:cubicBezTo>
                  <a:pt x="1139217" y="513127"/>
                  <a:pt x="1137346" y="513127"/>
                  <a:pt x="1137346" y="513917"/>
                </a:cubicBezTo>
                <a:cubicBezTo>
                  <a:pt x="1137346" y="513917"/>
                  <a:pt x="1138281" y="514708"/>
                  <a:pt x="1138281" y="515498"/>
                </a:cubicBezTo>
                <a:cubicBezTo>
                  <a:pt x="1139217" y="514708"/>
                  <a:pt x="1140152" y="514708"/>
                  <a:pt x="1141087" y="513917"/>
                </a:cubicBezTo>
                <a:cubicBezTo>
                  <a:pt x="1142023" y="513127"/>
                  <a:pt x="1143890" y="512337"/>
                  <a:pt x="1144825" y="511546"/>
                </a:cubicBezTo>
                <a:cubicBezTo>
                  <a:pt x="1144825" y="510753"/>
                  <a:pt x="1143890" y="509962"/>
                  <a:pt x="1142955" y="509962"/>
                </a:cubicBezTo>
                <a:cubicBezTo>
                  <a:pt x="1142955" y="509172"/>
                  <a:pt x="1142023" y="508381"/>
                  <a:pt x="1142023" y="507591"/>
                </a:cubicBezTo>
                <a:cubicBezTo>
                  <a:pt x="1141087" y="507591"/>
                  <a:pt x="1140152" y="506797"/>
                  <a:pt x="1140152" y="506007"/>
                </a:cubicBezTo>
                <a:cubicBezTo>
                  <a:pt x="1140152" y="506007"/>
                  <a:pt x="1142023" y="505217"/>
                  <a:pt x="1142023" y="504426"/>
                </a:cubicBezTo>
                <a:lnTo>
                  <a:pt x="1141087" y="502845"/>
                </a:lnTo>
                <a:cubicBezTo>
                  <a:pt x="1140152" y="502845"/>
                  <a:pt x="1139217" y="502052"/>
                  <a:pt x="1139217" y="501261"/>
                </a:cubicBezTo>
                <a:lnTo>
                  <a:pt x="1137346" y="502845"/>
                </a:lnTo>
                <a:cubicBezTo>
                  <a:pt x="1136414" y="502845"/>
                  <a:pt x="1135479" y="503636"/>
                  <a:pt x="1134544" y="503636"/>
                </a:cubicBezTo>
                <a:cubicBezTo>
                  <a:pt x="1134544" y="503636"/>
                  <a:pt x="1133608" y="502845"/>
                  <a:pt x="1133608" y="502052"/>
                </a:cubicBezTo>
                <a:cubicBezTo>
                  <a:pt x="1132673" y="501261"/>
                  <a:pt x="1131738" y="501261"/>
                  <a:pt x="1131738" y="500471"/>
                </a:cubicBezTo>
                <a:cubicBezTo>
                  <a:pt x="1130806" y="499681"/>
                  <a:pt x="1130806" y="498890"/>
                  <a:pt x="1129870" y="498890"/>
                </a:cubicBezTo>
                <a:cubicBezTo>
                  <a:pt x="1129870" y="498163"/>
                  <a:pt x="1129146" y="497438"/>
                  <a:pt x="1129014" y="496714"/>
                </a:cubicBezTo>
                <a:cubicBezTo>
                  <a:pt x="1129247" y="496818"/>
                  <a:pt x="1130022" y="495725"/>
                  <a:pt x="1130806" y="495725"/>
                </a:cubicBezTo>
                <a:lnTo>
                  <a:pt x="1131738" y="497306"/>
                </a:lnTo>
                <a:cubicBezTo>
                  <a:pt x="1132673" y="497306"/>
                  <a:pt x="1133608" y="495725"/>
                  <a:pt x="1134544" y="495725"/>
                </a:cubicBezTo>
                <a:cubicBezTo>
                  <a:pt x="1134544" y="495725"/>
                  <a:pt x="1135479" y="497306"/>
                  <a:pt x="1135479" y="498100"/>
                </a:cubicBezTo>
                <a:cubicBezTo>
                  <a:pt x="1136414" y="498100"/>
                  <a:pt x="1137346" y="499681"/>
                  <a:pt x="1137346" y="499681"/>
                </a:cubicBezTo>
                <a:cubicBezTo>
                  <a:pt x="1138281" y="499681"/>
                  <a:pt x="1139217" y="498100"/>
                  <a:pt x="1139217" y="498100"/>
                </a:cubicBezTo>
                <a:cubicBezTo>
                  <a:pt x="1140152" y="498100"/>
                  <a:pt x="1140152" y="499681"/>
                  <a:pt x="1141087" y="499681"/>
                </a:cubicBezTo>
                <a:cubicBezTo>
                  <a:pt x="1142023" y="499681"/>
                  <a:pt x="1142955" y="498100"/>
                  <a:pt x="1142955" y="498890"/>
                </a:cubicBezTo>
                <a:cubicBezTo>
                  <a:pt x="1143890" y="498890"/>
                  <a:pt x="1144825" y="499681"/>
                  <a:pt x="1144825" y="500471"/>
                </a:cubicBezTo>
                <a:cubicBezTo>
                  <a:pt x="1144825" y="500471"/>
                  <a:pt x="1145760" y="502052"/>
                  <a:pt x="1146696" y="502052"/>
                </a:cubicBezTo>
                <a:cubicBezTo>
                  <a:pt x="1146696" y="502052"/>
                  <a:pt x="1147628" y="500471"/>
                  <a:pt x="1148563" y="500471"/>
                </a:cubicBezTo>
                <a:lnTo>
                  <a:pt x="1150434" y="499681"/>
                </a:lnTo>
                <a:cubicBezTo>
                  <a:pt x="1151369" y="498890"/>
                  <a:pt x="1152301" y="498890"/>
                  <a:pt x="1152301" y="498100"/>
                </a:cubicBezTo>
                <a:cubicBezTo>
                  <a:pt x="1153236" y="498100"/>
                  <a:pt x="1154172" y="496516"/>
                  <a:pt x="1155107" y="496516"/>
                </a:cubicBezTo>
                <a:lnTo>
                  <a:pt x="1156042" y="498100"/>
                </a:lnTo>
                <a:cubicBezTo>
                  <a:pt x="1156974" y="498890"/>
                  <a:pt x="1156974" y="499681"/>
                  <a:pt x="1157909" y="500471"/>
                </a:cubicBezTo>
                <a:cubicBezTo>
                  <a:pt x="1158845" y="500471"/>
                  <a:pt x="1158845" y="501261"/>
                  <a:pt x="1159780" y="502052"/>
                </a:cubicBezTo>
                <a:cubicBezTo>
                  <a:pt x="1159780" y="502845"/>
                  <a:pt x="1160715" y="502845"/>
                  <a:pt x="1160715" y="503636"/>
                </a:cubicBezTo>
                <a:cubicBezTo>
                  <a:pt x="1161647" y="504426"/>
                  <a:pt x="1162583" y="505217"/>
                  <a:pt x="1162583" y="505217"/>
                </a:cubicBezTo>
                <a:lnTo>
                  <a:pt x="1164453" y="504426"/>
                </a:lnTo>
                <a:cubicBezTo>
                  <a:pt x="1165388" y="503636"/>
                  <a:pt x="1166324" y="503636"/>
                  <a:pt x="1167256" y="502845"/>
                </a:cubicBezTo>
                <a:cubicBezTo>
                  <a:pt x="1167256" y="502845"/>
                  <a:pt x="1168191" y="501261"/>
                  <a:pt x="1169126" y="501261"/>
                </a:cubicBezTo>
                <a:cubicBezTo>
                  <a:pt x="1169126" y="501261"/>
                  <a:pt x="1170062" y="502845"/>
                  <a:pt x="1170997" y="503636"/>
                </a:cubicBezTo>
                <a:cubicBezTo>
                  <a:pt x="1170997" y="503636"/>
                  <a:pt x="1171929" y="504426"/>
                  <a:pt x="1171929" y="505217"/>
                </a:cubicBezTo>
                <a:cubicBezTo>
                  <a:pt x="1172864" y="505217"/>
                  <a:pt x="1173799" y="503636"/>
                  <a:pt x="1173799" y="503636"/>
                </a:cubicBezTo>
                <a:cubicBezTo>
                  <a:pt x="1174735" y="503636"/>
                  <a:pt x="1175670" y="505217"/>
                  <a:pt x="1175670" y="505217"/>
                </a:cubicBezTo>
                <a:cubicBezTo>
                  <a:pt x="1176605" y="505217"/>
                  <a:pt x="1177537" y="504426"/>
                  <a:pt x="1177537" y="504426"/>
                </a:cubicBezTo>
                <a:cubicBezTo>
                  <a:pt x="1178473" y="503636"/>
                  <a:pt x="1176605" y="502845"/>
                  <a:pt x="1176605" y="502052"/>
                </a:cubicBezTo>
                <a:lnTo>
                  <a:pt x="1178473" y="501261"/>
                </a:lnTo>
                <a:cubicBezTo>
                  <a:pt x="1178473" y="500471"/>
                  <a:pt x="1176605" y="499681"/>
                  <a:pt x="1176605" y="498890"/>
                </a:cubicBezTo>
                <a:lnTo>
                  <a:pt x="1178473" y="498100"/>
                </a:lnTo>
                <a:lnTo>
                  <a:pt x="1180343" y="499681"/>
                </a:lnTo>
                <a:lnTo>
                  <a:pt x="1182211" y="498100"/>
                </a:lnTo>
                <a:cubicBezTo>
                  <a:pt x="1183146" y="498100"/>
                  <a:pt x="1184081" y="499681"/>
                  <a:pt x="1184081" y="499681"/>
                </a:cubicBezTo>
                <a:cubicBezTo>
                  <a:pt x="1185016" y="500471"/>
                  <a:pt x="1185016" y="501261"/>
                  <a:pt x="1185952" y="502052"/>
                </a:cubicBezTo>
                <a:lnTo>
                  <a:pt x="1186884" y="503636"/>
                </a:lnTo>
                <a:cubicBezTo>
                  <a:pt x="1187819" y="503636"/>
                  <a:pt x="1188754" y="502052"/>
                  <a:pt x="1189690" y="502052"/>
                </a:cubicBezTo>
                <a:lnTo>
                  <a:pt x="1187819" y="500471"/>
                </a:lnTo>
                <a:lnTo>
                  <a:pt x="1189690" y="498890"/>
                </a:lnTo>
                <a:cubicBezTo>
                  <a:pt x="1190625" y="498890"/>
                  <a:pt x="1191557" y="498100"/>
                  <a:pt x="1191557" y="498100"/>
                </a:cubicBezTo>
                <a:cubicBezTo>
                  <a:pt x="1192492" y="498100"/>
                  <a:pt x="1193427" y="498890"/>
                  <a:pt x="1193427" y="499681"/>
                </a:cubicBezTo>
                <a:cubicBezTo>
                  <a:pt x="1194363" y="500471"/>
                  <a:pt x="1194363" y="500471"/>
                  <a:pt x="1195298" y="501261"/>
                </a:cubicBezTo>
                <a:cubicBezTo>
                  <a:pt x="1196233" y="502052"/>
                  <a:pt x="1196233" y="502845"/>
                  <a:pt x="1197165" y="502845"/>
                </a:cubicBezTo>
                <a:cubicBezTo>
                  <a:pt x="1197165" y="503636"/>
                  <a:pt x="1198101" y="504426"/>
                  <a:pt x="1198101" y="505217"/>
                </a:cubicBezTo>
                <a:cubicBezTo>
                  <a:pt x="1199036" y="505217"/>
                  <a:pt x="1199971" y="503636"/>
                  <a:pt x="1200906" y="503636"/>
                </a:cubicBezTo>
                <a:cubicBezTo>
                  <a:pt x="1199971" y="503636"/>
                  <a:pt x="1199036" y="502052"/>
                  <a:pt x="1199036" y="502052"/>
                </a:cubicBezTo>
                <a:cubicBezTo>
                  <a:pt x="1199036" y="501261"/>
                  <a:pt x="1200906" y="500471"/>
                  <a:pt x="1200906" y="500471"/>
                </a:cubicBezTo>
                <a:cubicBezTo>
                  <a:pt x="1201839" y="499681"/>
                  <a:pt x="1202774" y="499681"/>
                  <a:pt x="1202774" y="498890"/>
                </a:cubicBezTo>
                <a:cubicBezTo>
                  <a:pt x="1203709" y="498890"/>
                  <a:pt x="1204644" y="498100"/>
                  <a:pt x="1205580" y="497306"/>
                </a:cubicBezTo>
                <a:lnTo>
                  <a:pt x="1206515" y="499681"/>
                </a:lnTo>
                <a:lnTo>
                  <a:pt x="1208382" y="501261"/>
                </a:lnTo>
                <a:lnTo>
                  <a:pt x="1210253" y="499681"/>
                </a:lnTo>
                <a:cubicBezTo>
                  <a:pt x="1210253" y="499681"/>
                  <a:pt x="1212120" y="498100"/>
                  <a:pt x="1212120" y="498890"/>
                </a:cubicBezTo>
                <a:cubicBezTo>
                  <a:pt x="1213055" y="498890"/>
                  <a:pt x="1213991" y="499681"/>
                  <a:pt x="1213991" y="500471"/>
                </a:cubicBezTo>
                <a:cubicBezTo>
                  <a:pt x="1213991" y="500471"/>
                  <a:pt x="1214926" y="502052"/>
                  <a:pt x="1215861" y="502052"/>
                </a:cubicBezTo>
                <a:lnTo>
                  <a:pt x="1217729" y="500471"/>
                </a:lnTo>
                <a:cubicBezTo>
                  <a:pt x="1218664" y="500471"/>
                  <a:pt x="1219599" y="499681"/>
                  <a:pt x="1219599" y="499681"/>
                </a:cubicBezTo>
                <a:cubicBezTo>
                  <a:pt x="1219599" y="498890"/>
                  <a:pt x="1221467" y="498100"/>
                  <a:pt x="1222402" y="498100"/>
                </a:cubicBezTo>
                <a:lnTo>
                  <a:pt x="1223337" y="499681"/>
                </a:lnTo>
                <a:cubicBezTo>
                  <a:pt x="1224272" y="500471"/>
                  <a:pt x="1225208" y="501261"/>
                  <a:pt x="1225208" y="501261"/>
                </a:cubicBezTo>
                <a:cubicBezTo>
                  <a:pt x="1225208" y="502052"/>
                  <a:pt x="1223337" y="502845"/>
                  <a:pt x="1223337" y="502845"/>
                </a:cubicBezTo>
                <a:cubicBezTo>
                  <a:pt x="1223337" y="503636"/>
                  <a:pt x="1224272" y="504426"/>
                  <a:pt x="1224272" y="504426"/>
                </a:cubicBezTo>
                <a:cubicBezTo>
                  <a:pt x="1224272" y="505217"/>
                  <a:pt x="1222402" y="505217"/>
                  <a:pt x="1222402" y="506007"/>
                </a:cubicBezTo>
                <a:cubicBezTo>
                  <a:pt x="1222402" y="506797"/>
                  <a:pt x="1224272" y="507591"/>
                  <a:pt x="1224272" y="507591"/>
                </a:cubicBezTo>
                <a:cubicBezTo>
                  <a:pt x="1224272" y="508381"/>
                  <a:pt x="1222402" y="508381"/>
                  <a:pt x="1222402" y="509172"/>
                </a:cubicBezTo>
                <a:lnTo>
                  <a:pt x="1223337" y="510753"/>
                </a:lnTo>
                <a:cubicBezTo>
                  <a:pt x="1223337" y="510753"/>
                  <a:pt x="1225208" y="509172"/>
                  <a:pt x="1226143" y="509172"/>
                </a:cubicBezTo>
                <a:cubicBezTo>
                  <a:pt x="1226143" y="509962"/>
                  <a:pt x="1227075" y="511546"/>
                  <a:pt x="1227075" y="511546"/>
                </a:cubicBezTo>
                <a:cubicBezTo>
                  <a:pt x="1228010" y="511546"/>
                  <a:pt x="1228946" y="509962"/>
                  <a:pt x="1228946" y="509962"/>
                </a:cubicBezTo>
                <a:lnTo>
                  <a:pt x="1228010" y="508381"/>
                </a:lnTo>
                <a:cubicBezTo>
                  <a:pt x="1227075" y="507591"/>
                  <a:pt x="1227075" y="506797"/>
                  <a:pt x="1226143" y="506797"/>
                </a:cubicBezTo>
                <a:cubicBezTo>
                  <a:pt x="1226143" y="506007"/>
                  <a:pt x="1225208" y="505217"/>
                  <a:pt x="1224272" y="504426"/>
                </a:cubicBezTo>
                <a:lnTo>
                  <a:pt x="1227075" y="503636"/>
                </a:lnTo>
                <a:cubicBezTo>
                  <a:pt x="1227075" y="502845"/>
                  <a:pt x="1225208" y="502052"/>
                  <a:pt x="1225208" y="501261"/>
                </a:cubicBezTo>
                <a:lnTo>
                  <a:pt x="1227075" y="500471"/>
                </a:lnTo>
                <a:cubicBezTo>
                  <a:pt x="1227075" y="499681"/>
                  <a:pt x="1226143" y="498890"/>
                  <a:pt x="1225208" y="498100"/>
                </a:cubicBezTo>
                <a:cubicBezTo>
                  <a:pt x="1225208" y="498100"/>
                  <a:pt x="1224272" y="497306"/>
                  <a:pt x="1224272" y="496516"/>
                </a:cubicBezTo>
                <a:lnTo>
                  <a:pt x="1222402" y="494935"/>
                </a:lnTo>
                <a:cubicBezTo>
                  <a:pt x="1222402" y="494145"/>
                  <a:pt x="1224272" y="494145"/>
                  <a:pt x="1224272" y="493351"/>
                </a:cubicBezTo>
                <a:cubicBezTo>
                  <a:pt x="1225208" y="493351"/>
                  <a:pt x="1225208" y="494935"/>
                  <a:pt x="1226143" y="494935"/>
                </a:cubicBezTo>
                <a:cubicBezTo>
                  <a:pt x="1226143" y="495725"/>
                  <a:pt x="1228010" y="494145"/>
                  <a:pt x="1228010" y="494145"/>
                </a:cubicBezTo>
                <a:lnTo>
                  <a:pt x="1229881" y="495725"/>
                </a:lnTo>
                <a:cubicBezTo>
                  <a:pt x="1229881" y="496516"/>
                  <a:pt x="1228010" y="496516"/>
                  <a:pt x="1228010" y="497306"/>
                </a:cubicBezTo>
                <a:lnTo>
                  <a:pt x="1228946" y="498890"/>
                </a:lnTo>
                <a:cubicBezTo>
                  <a:pt x="1229881" y="498890"/>
                  <a:pt x="1230816" y="497306"/>
                  <a:pt x="1231748" y="497306"/>
                </a:cubicBezTo>
                <a:lnTo>
                  <a:pt x="1232683" y="498890"/>
                </a:lnTo>
                <a:cubicBezTo>
                  <a:pt x="1233619" y="499681"/>
                  <a:pt x="1234554" y="498100"/>
                  <a:pt x="1235489" y="498100"/>
                </a:cubicBezTo>
                <a:lnTo>
                  <a:pt x="1236425" y="499681"/>
                </a:lnTo>
                <a:cubicBezTo>
                  <a:pt x="1237357" y="499681"/>
                  <a:pt x="1238292" y="498100"/>
                  <a:pt x="1238292" y="498100"/>
                </a:cubicBezTo>
                <a:cubicBezTo>
                  <a:pt x="1239227" y="498100"/>
                  <a:pt x="1240162" y="499681"/>
                  <a:pt x="1240162" y="500471"/>
                </a:cubicBezTo>
                <a:cubicBezTo>
                  <a:pt x="1241095" y="500471"/>
                  <a:pt x="1242030" y="498890"/>
                  <a:pt x="1242030" y="498890"/>
                </a:cubicBezTo>
                <a:cubicBezTo>
                  <a:pt x="1242965" y="498890"/>
                  <a:pt x="1243900" y="500471"/>
                  <a:pt x="1243900" y="500471"/>
                </a:cubicBezTo>
                <a:cubicBezTo>
                  <a:pt x="1244836" y="500471"/>
                  <a:pt x="1245768" y="498890"/>
                  <a:pt x="1245768" y="498890"/>
                </a:cubicBezTo>
                <a:cubicBezTo>
                  <a:pt x="1246703" y="498890"/>
                  <a:pt x="1247638" y="498100"/>
                  <a:pt x="1248574" y="498100"/>
                </a:cubicBezTo>
                <a:cubicBezTo>
                  <a:pt x="1248574" y="497306"/>
                  <a:pt x="1249509" y="496516"/>
                  <a:pt x="1250444" y="496516"/>
                </a:cubicBezTo>
                <a:cubicBezTo>
                  <a:pt x="1250444" y="496516"/>
                  <a:pt x="1251376" y="498100"/>
                  <a:pt x="1252311" y="498100"/>
                </a:cubicBezTo>
                <a:cubicBezTo>
                  <a:pt x="1252311" y="498100"/>
                  <a:pt x="1253247" y="496516"/>
                  <a:pt x="1254182" y="496516"/>
                </a:cubicBezTo>
                <a:cubicBezTo>
                  <a:pt x="1254182" y="497306"/>
                  <a:pt x="1255117" y="498890"/>
                  <a:pt x="1255117" y="498890"/>
                </a:cubicBezTo>
                <a:cubicBezTo>
                  <a:pt x="1256053" y="498890"/>
                  <a:pt x="1256985" y="497306"/>
                  <a:pt x="1257920" y="497306"/>
                </a:cubicBezTo>
                <a:cubicBezTo>
                  <a:pt x="1257920" y="496516"/>
                  <a:pt x="1258855" y="496516"/>
                  <a:pt x="1259790" y="495725"/>
                </a:cubicBezTo>
                <a:cubicBezTo>
                  <a:pt x="1258855" y="495725"/>
                  <a:pt x="1258855" y="494935"/>
                  <a:pt x="1257920" y="494145"/>
                </a:cubicBezTo>
                <a:cubicBezTo>
                  <a:pt x="1257920" y="493351"/>
                  <a:pt x="1256985" y="493351"/>
                  <a:pt x="1256985" y="492561"/>
                </a:cubicBezTo>
                <a:cubicBezTo>
                  <a:pt x="1256053" y="491770"/>
                  <a:pt x="1255117" y="490980"/>
                  <a:pt x="1255117" y="490980"/>
                </a:cubicBezTo>
                <a:cubicBezTo>
                  <a:pt x="1255117" y="490189"/>
                  <a:pt x="1256985" y="489396"/>
                  <a:pt x="1256985" y="489396"/>
                </a:cubicBezTo>
                <a:cubicBezTo>
                  <a:pt x="1257920" y="489396"/>
                  <a:pt x="1257920" y="490980"/>
                  <a:pt x="1258855" y="490980"/>
                </a:cubicBezTo>
                <a:lnTo>
                  <a:pt x="1259790" y="492561"/>
                </a:lnTo>
                <a:cubicBezTo>
                  <a:pt x="1260726" y="493351"/>
                  <a:pt x="1261658" y="494145"/>
                  <a:pt x="1261658" y="494935"/>
                </a:cubicBezTo>
                <a:cubicBezTo>
                  <a:pt x="1262593" y="494935"/>
                  <a:pt x="1262593" y="495725"/>
                  <a:pt x="1263528" y="496516"/>
                </a:cubicBezTo>
                <a:cubicBezTo>
                  <a:pt x="1263528" y="497306"/>
                  <a:pt x="1264464" y="497306"/>
                  <a:pt x="1265399" y="498100"/>
                </a:cubicBezTo>
                <a:cubicBezTo>
                  <a:pt x="1265399" y="498890"/>
                  <a:pt x="1266334" y="499681"/>
                  <a:pt x="1266334" y="499681"/>
                </a:cubicBezTo>
                <a:cubicBezTo>
                  <a:pt x="1267266" y="499681"/>
                  <a:pt x="1268202" y="498890"/>
                  <a:pt x="1268202" y="498890"/>
                </a:cubicBezTo>
                <a:cubicBezTo>
                  <a:pt x="1269137" y="498890"/>
                  <a:pt x="1270072" y="500471"/>
                  <a:pt x="1270072" y="500471"/>
                </a:cubicBezTo>
                <a:cubicBezTo>
                  <a:pt x="1271004" y="500471"/>
                  <a:pt x="1271939" y="498890"/>
                  <a:pt x="1271939" y="498890"/>
                </a:cubicBezTo>
                <a:cubicBezTo>
                  <a:pt x="1272875" y="498890"/>
                  <a:pt x="1273810" y="498100"/>
                  <a:pt x="1274745" y="497306"/>
                </a:cubicBezTo>
                <a:cubicBezTo>
                  <a:pt x="1274745" y="497306"/>
                  <a:pt x="1275677" y="496516"/>
                  <a:pt x="1276613" y="496516"/>
                </a:cubicBezTo>
                <a:cubicBezTo>
                  <a:pt x="1276613" y="496516"/>
                  <a:pt x="1277548" y="498100"/>
                  <a:pt x="1278483" y="498100"/>
                </a:cubicBezTo>
                <a:lnTo>
                  <a:pt x="1280354" y="496516"/>
                </a:lnTo>
                <a:lnTo>
                  <a:pt x="1278483" y="494935"/>
                </a:lnTo>
                <a:cubicBezTo>
                  <a:pt x="1278483" y="494145"/>
                  <a:pt x="1277548" y="494145"/>
                  <a:pt x="1276613" y="493351"/>
                </a:cubicBezTo>
                <a:cubicBezTo>
                  <a:pt x="1276613" y="492561"/>
                  <a:pt x="1275677" y="491770"/>
                  <a:pt x="1275677" y="491770"/>
                </a:cubicBezTo>
                <a:cubicBezTo>
                  <a:pt x="1275677" y="490980"/>
                  <a:pt x="1273810" y="492561"/>
                  <a:pt x="1272875" y="492561"/>
                </a:cubicBezTo>
                <a:lnTo>
                  <a:pt x="1271939" y="490980"/>
                </a:lnTo>
                <a:lnTo>
                  <a:pt x="1270072" y="489396"/>
                </a:lnTo>
                <a:lnTo>
                  <a:pt x="1271939" y="487815"/>
                </a:lnTo>
                <a:cubicBezTo>
                  <a:pt x="1272875" y="488605"/>
                  <a:pt x="1272875" y="489396"/>
                  <a:pt x="1273810" y="489396"/>
                </a:cubicBezTo>
                <a:cubicBezTo>
                  <a:pt x="1274745" y="489396"/>
                  <a:pt x="1274745" y="488605"/>
                  <a:pt x="1275677" y="488605"/>
                </a:cubicBezTo>
                <a:cubicBezTo>
                  <a:pt x="1276613" y="488605"/>
                  <a:pt x="1276613" y="490189"/>
                  <a:pt x="1277548" y="490189"/>
                </a:cubicBezTo>
                <a:lnTo>
                  <a:pt x="1279418" y="488605"/>
                </a:lnTo>
                <a:cubicBezTo>
                  <a:pt x="1280354" y="489396"/>
                  <a:pt x="1280354" y="490189"/>
                  <a:pt x="1281286" y="490189"/>
                </a:cubicBezTo>
                <a:cubicBezTo>
                  <a:pt x="1281286" y="490980"/>
                  <a:pt x="1282221" y="491770"/>
                  <a:pt x="1283156" y="492561"/>
                </a:cubicBezTo>
                <a:lnTo>
                  <a:pt x="1280354" y="493351"/>
                </a:lnTo>
                <a:cubicBezTo>
                  <a:pt x="1280354" y="494145"/>
                  <a:pt x="1282221" y="494935"/>
                  <a:pt x="1282221" y="495725"/>
                </a:cubicBezTo>
                <a:cubicBezTo>
                  <a:pt x="1282221" y="495725"/>
                  <a:pt x="1283156" y="496516"/>
                  <a:pt x="1284092" y="497306"/>
                </a:cubicBezTo>
                <a:cubicBezTo>
                  <a:pt x="1284092" y="497306"/>
                  <a:pt x="1285027" y="498100"/>
                  <a:pt x="1285027" y="498890"/>
                </a:cubicBezTo>
                <a:cubicBezTo>
                  <a:pt x="1285959" y="498100"/>
                  <a:pt x="1287829" y="498100"/>
                  <a:pt x="1287829" y="497306"/>
                </a:cubicBezTo>
                <a:cubicBezTo>
                  <a:pt x="1287829" y="497306"/>
                  <a:pt x="1285959" y="496516"/>
                  <a:pt x="1285959" y="495725"/>
                </a:cubicBezTo>
                <a:cubicBezTo>
                  <a:pt x="1285959" y="495725"/>
                  <a:pt x="1287829" y="494935"/>
                  <a:pt x="1287829" y="494145"/>
                </a:cubicBezTo>
                <a:cubicBezTo>
                  <a:pt x="1288765" y="494145"/>
                  <a:pt x="1289700" y="493351"/>
                  <a:pt x="1289700" y="493351"/>
                </a:cubicBezTo>
                <a:cubicBezTo>
                  <a:pt x="1290635" y="492561"/>
                  <a:pt x="1288765" y="491770"/>
                  <a:pt x="1288765" y="490980"/>
                </a:cubicBezTo>
                <a:lnTo>
                  <a:pt x="1290635" y="490189"/>
                </a:lnTo>
                <a:cubicBezTo>
                  <a:pt x="1291567" y="489396"/>
                  <a:pt x="1291567" y="489396"/>
                  <a:pt x="1292503" y="488605"/>
                </a:cubicBezTo>
                <a:cubicBezTo>
                  <a:pt x="1292503" y="489396"/>
                  <a:pt x="1294373" y="489396"/>
                  <a:pt x="1294373" y="490189"/>
                </a:cubicBezTo>
                <a:cubicBezTo>
                  <a:pt x="1294373" y="490980"/>
                  <a:pt x="1292503" y="490980"/>
                  <a:pt x="1292503" y="491770"/>
                </a:cubicBezTo>
                <a:lnTo>
                  <a:pt x="1293438" y="493351"/>
                </a:lnTo>
                <a:cubicBezTo>
                  <a:pt x="1294373" y="494145"/>
                  <a:pt x="1295308" y="494935"/>
                  <a:pt x="1295308" y="494935"/>
                </a:cubicBezTo>
                <a:cubicBezTo>
                  <a:pt x="1296241" y="496516"/>
                  <a:pt x="1297176" y="497306"/>
                  <a:pt x="1299046" y="498890"/>
                </a:cubicBezTo>
                <a:cubicBezTo>
                  <a:pt x="1299046" y="498100"/>
                  <a:pt x="1300914" y="498100"/>
                  <a:pt x="1300914" y="497306"/>
                </a:cubicBezTo>
                <a:cubicBezTo>
                  <a:pt x="1300914" y="497306"/>
                  <a:pt x="1302784" y="496516"/>
                  <a:pt x="1302784" y="495725"/>
                </a:cubicBezTo>
                <a:cubicBezTo>
                  <a:pt x="1302784" y="495725"/>
                  <a:pt x="1300914" y="494935"/>
                  <a:pt x="1300914" y="494145"/>
                </a:cubicBezTo>
                <a:cubicBezTo>
                  <a:pt x="1300914" y="494145"/>
                  <a:pt x="1299046" y="493351"/>
                  <a:pt x="1299982" y="492561"/>
                </a:cubicBezTo>
                <a:cubicBezTo>
                  <a:pt x="1299982" y="491770"/>
                  <a:pt x="1301849" y="491770"/>
                  <a:pt x="1301849" y="490980"/>
                </a:cubicBezTo>
                <a:lnTo>
                  <a:pt x="1299982" y="489396"/>
                </a:lnTo>
                <a:lnTo>
                  <a:pt x="1298111" y="487815"/>
                </a:lnTo>
                <a:cubicBezTo>
                  <a:pt x="1298111" y="487815"/>
                  <a:pt x="1299982" y="486234"/>
                  <a:pt x="1300914" y="486234"/>
                </a:cubicBezTo>
                <a:cubicBezTo>
                  <a:pt x="1300914" y="486234"/>
                  <a:pt x="1301849" y="484650"/>
                  <a:pt x="1302784" y="484650"/>
                </a:cubicBezTo>
                <a:cubicBezTo>
                  <a:pt x="1302784" y="484650"/>
                  <a:pt x="1303720" y="487025"/>
                  <a:pt x="1304655" y="487025"/>
                </a:cubicBezTo>
                <a:cubicBezTo>
                  <a:pt x="1303720" y="487025"/>
                  <a:pt x="1302784" y="487815"/>
                  <a:pt x="1301849" y="487815"/>
                </a:cubicBezTo>
                <a:cubicBezTo>
                  <a:pt x="1302784" y="488605"/>
                  <a:pt x="1302784" y="489396"/>
                  <a:pt x="1303720" y="490189"/>
                </a:cubicBezTo>
                <a:lnTo>
                  <a:pt x="1305587" y="488605"/>
                </a:lnTo>
                <a:cubicBezTo>
                  <a:pt x="1306522" y="488605"/>
                  <a:pt x="1307457" y="490189"/>
                  <a:pt x="1307457" y="490189"/>
                </a:cubicBezTo>
                <a:cubicBezTo>
                  <a:pt x="1307457" y="490980"/>
                  <a:pt x="1309328" y="491770"/>
                  <a:pt x="1309328" y="491770"/>
                </a:cubicBezTo>
                <a:cubicBezTo>
                  <a:pt x="1309328" y="492561"/>
                  <a:pt x="1307457" y="493351"/>
                  <a:pt x="1306522" y="493351"/>
                </a:cubicBezTo>
                <a:cubicBezTo>
                  <a:pt x="1306522" y="493351"/>
                  <a:pt x="1304655" y="494145"/>
                  <a:pt x="1304655" y="494935"/>
                </a:cubicBezTo>
                <a:cubicBezTo>
                  <a:pt x="1304655" y="494935"/>
                  <a:pt x="1306522" y="495725"/>
                  <a:pt x="1306522" y="496516"/>
                </a:cubicBezTo>
                <a:cubicBezTo>
                  <a:pt x="1307457" y="495725"/>
                  <a:pt x="1307457" y="495725"/>
                  <a:pt x="1308393" y="494935"/>
                </a:cubicBezTo>
                <a:cubicBezTo>
                  <a:pt x="1309328" y="494935"/>
                  <a:pt x="1310263" y="494145"/>
                  <a:pt x="1310263" y="494145"/>
                </a:cubicBezTo>
                <a:cubicBezTo>
                  <a:pt x="1311195" y="493351"/>
                  <a:pt x="1309328" y="492561"/>
                  <a:pt x="1309328" y="491770"/>
                </a:cubicBezTo>
                <a:lnTo>
                  <a:pt x="1311195" y="490980"/>
                </a:lnTo>
                <a:cubicBezTo>
                  <a:pt x="1311195" y="490189"/>
                  <a:pt x="1313066" y="489396"/>
                  <a:pt x="1313066" y="489396"/>
                </a:cubicBezTo>
                <a:lnTo>
                  <a:pt x="1314936" y="490980"/>
                </a:lnTo>
                <a:cubicBezTo>
                  <a:pt x="1314936" y="490980"/>
                  <a:pt x="1315869" y="492561"/>
                  <a:pt x="1316804" y="492561"/>
                </a:cubicBezTo>
                <a:cubicBezTo>
                  <a:pt x="1316804" y="492561"/>
                  <a:pt x="1317739" y="491770"/>
                  <a:pt x="1318674" y="491770"/>
                </a:cubicBezTo>
                <a:cubicBezTo>
                  <a:pt x="1318674" y="490980"/>
                  <a:pt x="1320545" y="490189"/>
                  <a:pt x="1320545" y="490189"/>
                </a:cubicBezTo>
                <a:cubicBezTo>
                  <a:pt x="1320545" y="490189"/>
                  <a:pt x="1319610" y="488605"/>
                  <a:pt x="1318674" y="488605"/>
                </a:cubicBezTo>
                <a:cubicBezTo>
                  <a:pt x="1318674" y="487815"/>
                  <a:pt x="1317739" y="487025"/>
                  <a:pt x="1317739" y="487025"/>
                </a:cubicBezTo>
                <a:cubicBezTo>
                  <a:pt x="1318674" y="485444"/>
                  <a:pt x="1320545" y="484650"/>
                  <a:pt x="1321477" y="483860"/>
                </a:cubicBezTo>
                <a:cubicBezTo>
                  <a:pt x="1322412" y="484650"/>
                  <a:pt x="1322412" y="485444"/>
                  <a:pt x="1323348" y="485444"/>
                </a:cubicBezTo>
                <a:cubicBezTo>
                  <a:pt x="1323348" y="486234"/>
                  <a:pt x="1324283" y="487025"/>
                  <a:pt x="1324283" y="487815"/>
                </a:cubicBezTo>
                <a:cubicBezTo>
                  <a:pt x="1325218" y="487815"/>
                  <a:pt x="1326150" y="488605"/>
                  <a:pt x="1326150" y="489396"/>
                </a:cubicBezTo>
                <a:cubicBezTo>
                  <a:pt x="1326150" y="489396"/>
                  <a:pt x="1324283" y="490189"/>
                  <a:pt x="1324283" y="490980"/>
                </a:cubicBezTo>
                <a:cubicBezTo>
                  <a:pt x="1324283" y="490980"/>
                  <a:pt x="1325218" y="491770"/>
                  <a:pt x="1326150" y="492561"/>
                </a:cubicBezTo>
                <a:lnTo>
                  <a:pt x="1326956" y="491880"/>
                </a:lnTo>
                <a:cubicBezTo>
                  <a:pt x="1326588" y="491613"/>
                  <a:pt x="1326257" y="491301"/>
                  <a:pt x="1326257" y="490980"/>
                </a:cubicBezTo>
                <a:lnTo>
                  <a:pt x="1328128" y="489396"/>
                </a:lnTo>
                <a:lnTo>
                  <a:pt x="1329995" y="490980"/>
                </a:lnTo>
                <a:cubicBezTo>
                  <a:pt x="1330930" y="490980"/>
                  <a:pt x="1330930" y="489396"/>
                  <a:pt x="1331866" y="489396"/>
                </a:cubicBezTo>
                <a:cubicBezTo>
                  <a:pt x="1331866" y="488605"/>
                  <a:pt x="1332801" y="487815"/>
                  <a:pt x="1332801" y="487025"/>
                </a:cubicBezTo>
                <a:cubicBezTo>
                  <a:pt x="1333695" y="487780"/>
                  <a:pt x="1335402" y="488517"/>
                  <a:pt x="1335550" y="488583"/>
                </a:cubicBezTo>
                <a:cubicBezTo>
                  <a:pt x="1335701" y="488517"/>
                  <a:pt x="1337408" y="487780"/>
                  <a:pt x="1338302" y="487025"/>
                </a:cubicBezTo>
                <a:cubicBezTo>
                  <a:pt x="1338302" y="487815"/>
                  <a:pt x="1339238" y="488605"/>
                  <a:pt x="1339238" y="489396"/>
                </a:cubicBezTo>
                <a:cubicBezTo>
                  <a:pt x="1340173" y="489396"/>
                  <a:pt x="1340173" y="490980"/>
                  <a:pt x="1341105" y="490980"/>
                </a:cubicBezTo>
                <a:lnTo>
                  <a:pt x="1342976" y="489396"/>
                </a:lnTo>
                <a:lnTo>
                  <a:pt x="1344846" y="490980"/>
                </a:lnTo>
                <a:cubicBezTo>
                  <a:pt x="1344846" y="491301"/>
                  <a:pt x="1344515" y="491613"/>
                  <a:pt x="1344147" y="491880"/>
                </a:cubicBezTo>
                <a:lnTo>
                  <a:pt x="1344950" y="492561"/>
                </a:lnTo>
                <a:cubicBezTo>
                  <a:pt x="1345885" y="491770"/>
                  <a:pt x="1346820" y="490980"/>
                  <a:pt x="1346820" y="490980"/>
                </a:cubicBezTo>
                <a:cubicBezTo>
                  <a:pt x="1346820" y="490189"/>
                  <a:pt x="1344950" y="489396"/>
                  <a:pt x="1344950" y="489396"/>
                </a:cubicBezTo>
                <a:cubicBezTo>
                  <a:pt x="1344950" y="488605"/>
                  <a:pt x="1345885" y="487815"/>
                  <a:pt x="1346820" y="487815"/>
                </a:cubicBezTo>
                <a:cubicBezTo>
                  <a:pt x="1346820" y="487025"/>
                  <a:pt x="1347756" y="486234"/>
                  <a:pt x="1347756" y="485444"/>
                </a:cubicBezTo>
                <a:cubicBezTo>
                  <a:pt x="1348688" y="485444"/>
                  <a:pt x="1348688" y="484650"/>
                  <a:pt x="1349623" y="483860"/>
                </a:cubicBezTo>
                <a:cubicBezTo>
                  <a:pt x="1350558" y="484650"/>
                  <a:pt x="1352429" y="485444"/>
                  <a:pt x="1353364" y="487025"/>
                </a:cubicBezTo>
                <a:cubicBezTo>
                  <a:pt x="1353364" y="487025"/>
                  <a:pt x="1352429" y="487815"/>
                  <a:pt x="1352429" y="488605"/>
                </a:cubicBezTo>
                <a:cubicBezTo>
                  <a:pt x="1351494" y="488605"/>
                  <a:pt x="1350558" y="490189"/>
                  <a:pt x="1350558" y="490189"/>
                </a:cubicBezTo>
                <a:cubicBezTo>
                  <a:pt x="1350558" y="490189"/>
                  <a:pt x="1352429" y="490980"/>
                  <a:pt x="1352429" y="491770"/>
                </a:cubicBezTo>
                <a:cubicBezTo>
                  <a:pt x="1353364" y="491770"/>
                  <a:pt x="1354296" y="492561"/>
                  <a:pt x="1354296" y="492561"/>
                </a:cubicBezTo>
                <a:cubicBezTo>
                  <a:pt x="1355232" y="492561"/>
                  <a:pt x="1356167" y="490980"/>
                  <a:pt x="1356167" y="490980"/>
                </a:cubicBezTo>
                <a:lnTo>
                  <a:pt x="1358034" y="489396"/>
                </a:lnTo>
                <a:cubicBezTo>
                  <a:pt x="1358034" y="489396"/>
                  <a:pt x="1359905" y="490189"/>
                  <a:pt x="1359905" y="490980"/>
                </a:cubicBezTo>
                <a:lnTo>
                  <a:pt x="1361775" y="491770"/>
                </a:lnTo>
                <a:cubicBezTo>
                  <a:pt x="1361775" y="492561"/>
                  <a:pt x="1359905" y="493351"/>
                  <a:pt x="1360840" y="494145"/>
                </a:cubicBezTo>
                <a:cubicBezTo>
                  <a:pt x="1360840" y="494145"/>
                  <a:pt x="1361775" y="494935"/>
                  <a:pt x="1362711" y="494935"/>
                </a:cubicBezTo>
                <a:cubicBezTo>
                  <a:pt x="1363643" y="495725"/>
                  <a:pt x="1363643" y="495725"/>
                  <a:pt x="1364578" y="496516"/>
                </a:cubicBezTo>
                <a:cubicBezTo>
                  <a:pt x="1364578" y="495725"/>
                  <a:pt x="1366448" y="494935"/>
                  <a:pt x="1366448" y="494935"/>
                </a:cubicBezTo>
                <a:cubicBezTo>
                  <a:pt x="1366448" y="494145"/>
                  <a:pt x="1364578" y="493351"/>
                  <a:pt x="1364578" y="493351"/>
                </a:cubicBezTo>
                <a:cubicBezTo>
                  <a:pt x="1363643" y="493351"/>
                  <a:pt x="1361775" y="492561"/>
                  <a:pt x="1361775" y="491770"/>
                </a:cubicBezTo>
                <a:cubicBezTo>
                  <a:pt x="1361775" y="491770"/>
                  <a:pt x="1363643" y="490980"/>
                  <a:pt x="1363643" y="490189"/>
                </a:cubicBezTo>
                <a:cubicBezTo>
                  <a:pt x="1363643" y="490189"/>
                  <a:pt x="1364578" y="488605"/>
                  <a:pt x="1365513" y="488605"/>
                </a:cubicBezTo>
                <a:lnTo>
                  <a:pt x="1367384" y="490189"/>
                </a:lnTo>
                <a:cubicBezTo>
                  <a:pt x="1368316" y="489396"/>
                  <a:pt x="1368316" y="488605"/>
                  <a:pt x="1369251" y="487815"/>
                </a:cubicBezTo>
                <a:cubicBezTo>
                  <a:pt x="1368316" y="487815"/>
                  <a:pt x="1367384" y="487025"/>
                  <a:pt x="1366448" y="487025"/>
                </a:cubicBezTo>
                <a:cubicBezTo>
                  <a:pt x="1367384" y="487025"/>
                  <a:pt x="1368316" y="484650"/>
                  <a:pt x="1368316" y="484650"/>
                </a:cubicBezTo>
                <a:cubicBezTo>
                  <a:pt x="1369251" y="484650"/>
                  <a:pt x="1370186" y="486234"/>
                  <a:pt x="1370186" y="486234"/>
                </a:cubicBezTo>
                <a:cubicBezTo>
                  <a:pt x="1371122" y="486234"/>
                  <a:pt x="1372989" y="487815"/>
                  <a:pt x="1372989" y="487815"/>
                </a:cubicBezTo>
                <a:lnTo>
                  <a:pt x="1371122" y="489396"/>
                </a:lnTo>
                <a:lnTo>
                  <a:pt x="1369251" y="490980"/>
                </a:lnTo>
                <a:cubicBezTo>
                  <a:pt x="1369251" y="491770"/>
                  <a:pt x="1371122" y="491770"/>
                  <a:pt x="1371122" y="492561"/>
                </a:cubicBezTo>
                <a:cubicBezTo>
                  <a:pt x="1372057" y="493351"/>
                  <a:pt x="1370186" y="494145"/>
                  <a:pt x="1370186" y="494145"/>
                </a:cubicBezTo>
                <a:cubicBezTo>
                  <a:pt x="1370186" y="494935"/>
                  <a:pt x="1368316" y="495725"/>
                  <a:pt x="1368316" y="495725"/>
                </a:cubicBezTo>
                <a:cubicBezTo>
                  <a:pt x="1368316" y="496516"/>
                  <a:pt x="1370186" y="497306"/>
                  <a:pt x="1370186" y="497306"/>
                </a:cubicBezTo>
                <a:cubicBezTo>
                  <a:pt x="1370186" y="498100"/>
                  <a:pt x="1372057" y="498100"/>
                  <a:pt x="1372057" y="498890"/>
                </a:cubicBezTo>
                <a:cubicBezTo>
                  <a:pt x="1373924" y="497306"/>
                  <a:pt x="1374860" y="496516"/>
                  <a:pt x="1375795" y="494935"/>
                </a:cubicBezTo>
                <a:cubicBezTo>
                  <a:pt x="1375795" y="494935"/>
                  <a:pt x="1376730" y="494145"/>
                  <a:pt x="1377665" y="493351"/>
                </a:cubicBezTo>
                <a:lnTo>
                  <a:pt x="1378597" y="491770"/>
                </a:lnTo>
                <a:cubicBezTo>
                  <a:pt x="1378597" y="490980"/>
                  <a:pt x="1376730" y="490980"/>
                  <a:pt x="1376730" y="490189"/>
                </a:cubicBezTo>
                <a:cubicBezTo>
                  <a:pt x="1376730" y="489396"/>
                  <a:pt x="1378597" y="489396"/>
                  <a:pt x="1378597" y="488605"/>
                </a:cubicBezTo>
                <a:cubicBezTo>
                  <a:pt x="1379533" y="489396"/>
                  <a:pt x="1379533" y="489396"/>
                  <a:pt x="1380468" y="490189"/>
                </a:cubicBezTo>
                <a:lnTo>
                  <a:pt x="1382339" y="490980"/>
                </a:lnTo>
                <a:cubicBezTo>
                  <a:pt x="1382339" y="491770"/>
                  <a:pt x="1380468" y="492561"/>
                  <a:pt x="1381403" y="493351"/>
                </a:cubicBezTo>
                <a:cubicBezTo>
                  <a:pt x="1381403" y="493351"/>
                  <a:pt x="1382339" y="494145"/>
                  <a:pt x="1383274" y="494145"/>
                </a:cubicBezTo>
                <a:cubicBezTo>
                  <a:pt x="1383274" y="494935"/>
                  <a:pt x="1385141" y="495725"/>
                  <a:pt x="1385141" y="495725"/>
                </a:cubicBezTo>
                <a:cubicBezTo>
                  <a:pt x="1385141" y="496516"/>
                  <a:pt x="1383274" y="497306"/>
                  <a:pt x="1383274" y="497306"/>
                </a:cubicBezTo>
                <a:cubicBezTo>
                  <a:pt x="1383274" y="498100"/>
                  <a:pt x="1385141" y="498100"/>
                  <a:pt x="1386076" y="498890"/>
                </a:cubicBezTo>
                <a:cubicBezTo>
                  <a:pt x="1386076" y="498100"/>
                  <a:pt x="1387012" y="497306"/>
                  <a:pt x="1387012" y="497306"/>
                </a:cubicBezTo>
                <a:cubicBezTo>
                  <a:pt x="1387944" y="496516"/>
                  <a:pt x="1388879" y="495725"/>
                  <a:pt x="1388879" y="495725"/>
                </a:cubicBezTo>
                <a:cubicBezTo>
                  <a:pt x="1388879" y="494935"/>
                  <a:pt x="1390750" y="494145"/>
                  <a:pt x="1390750" y="493351"/>
                </a:cubicBezTo>
                <a:lnTo>
                  <a:pt x="1387944" y="492561"/>
                </a:lnTo>
                <a:cubicBezTo>
                  <a:pt x="1388879" y="491770"/>
                  <a:pt x="1389814" y="490980"/>
                  <a:pt x="1389814" y="490189"/>
                </a:cubicBezTo>
                <a:cubicBezTo>
                  <a:pt x="1390750" y="490189"/>
                  <a:pt x="1390750" y="489396"/>
                  <a:pt x="1391685" y="488605"/>
                </a:cubicBezTo>
                <a:lnTo>
                  <a:pt x="1393552" y="490189"/>
                </a:lnTo>
                <a:cubicBezTo>
                  <a:pt x="1394488" y="490189"/>
                  <a:pt x="1394488" y="488605"/>
                  <a:pt x="1395423" y="488605"/>
                </a:cubicBezTo>
                <a:cubicBezTo>
                  <a:pt x="1396358" y="488605"/>
                  <a:pt x="1396358" y="489396"/>
                  <a:pt x="1397293" y="489396"/>
                </a:cubicBezTo>
                <a:cubicBezTo>
                  <a:pt x="1398225" y="489396"/>
                  <a:pt x="1398225" y="488605"/>
                  <a:pt x="1399161" y="487815"/>
                </a:cubicBezTo>
                <a:lnTo>
                  <a:pt x="1401031" y="489396"/>
                </a:lnTo>
                <a:lnTo>
                  <a:pt x="1399161" y="490980"/>
                </a:lnTo>
                <a:lnTo>
                  <a:pt x="1398225" y="492561"/>
                </a:lnTo>
                <a:cubicBezTo>
                  <a:pt x="1397293" y="492561"/>
                  <a:pt x="1395423" y="490980"/>
                  <a:pt x="1395423" y="491770"/>
                </a:cubicBezTo>
                <a:cubicBezTo>
                  <a:pt x="1395423" y="491770"/>
                  <a:pt x="1394488" y="492561"/>
                  <a:pt x="1394488" y="493351"/>
                </a:cubicBezTo>
                <a:cubicBezTo>
                  <a:pt x="1393552" y="494145"/>
                  <a:pt x="1392617" y="494145"/>
                  <a:pt x="1392617" y="494935"/>
                </a:cubicBezTo>
                <a:lnTo>
                  <a:pt x="1390750" y="496516"/>
                </a:lnTo>
                <a:lnTo>
                  <a:pt x="1392617" y="498100"/>
                </a:lnTo>
                <a:cubicBezTo>
                  <a:pt x="1393552" y="498100"/>
                  <a:pt x="1394488" y="496516"/>
                  <a:pt x="1394488" y="496516"/>
                </a:cubicBezTo>
                <a:cubicBezTo>
                  <a:pt x="1395423" y="496516"/>
                  <a:pt x="1396358" y="497306"/>
                  <a:pt x="1396358" y="497306"/>
                </a:cubicBezTo>
                <a:cubicBezTo>
                  <a:pt x="1397293" y="498100"/>
                  <a:pt x="1398225" y="498890"/>
                  <a:pt x="1399161" y="498890"/>
                </a:cubicBezTo>
                <a:cubicBezTo>
                  <a:pt x="1399161" y="498890"/>
                  <a:pt x="1400096" y="500471"/>
                  <a:pt x="1401031" y="500471"/>
                </a:cubicBezTo>
                <a:cubicBezTo>
                  <a:pt x="1401031" y="500471"/>
                  <a:pt x="1401967" y="498890"/>
                  <a:pt x="1402899" y="498890"/>
                </a:cubicBezTo>
                <a:cubicBezTo>
                  <a:pt x="1402899" y="498890"/>
                  <a:pt x="1403834" y="499681"/>
                  <a:pt x="1404769" y="499681"/>
                </a:cubicBezTo>
                <a:cubicBezTo>
                  <a:pt x="1404769" y="499681"/>
                  <a:pt x="1405704" y="498890"/>
                  <a:pt x="1405704" y="498100"/>
                </a:cubicBezTo>
                <a:cubicBezTo>
                  <a:pt x="1406640" y="497306"/>
                  <a:pt x="1407575" y="497306"/>
                  <a:pt x="1407575" y="496516"/>
                </a:cubicBezTo>
                <a:cubicBezTo>
                  <a:pt x="1408507" y="495725"/>
                  <a:pt x="1408507" y="494935"/>
                  <a:pt x="1409442" y="494935"/>
                </a:cubicBezTo>
                <a:cubicBezTo>
                  <a:pt x="1409442" y="494145"/>
                  <a:pt x="1410378" y="493351"/>
                  <a:pt x="1411313" y="492561"/>
                </a:cubicBezTo>
                <a:lnTo>
                  <a:pt x="1412248" y="490980"/>
                </a:lnTo>
                <a:cubicBezTo>
                  <a:pt x="1413180" y="490980"/>
                  <a:pt x="1413180" y="489396"/>
                  <a:pt x="1414116" y="489396"/>
                </a:cubicBezTo>
                <a:cubicBezTo>
                  <a:pt x="1414116" y="489396"/>
                  <a:pt x="1415986" y="490189"/>
                  <a:pt x="1415986" y="490980"/>
                </a:cubicBezTo>
                <a:cubicBezTo>
                  <a:pt x="1415986" y="490980"/>
                  <a:pt x="1415051" y="491770"/>
                  <a:pt x="1414116" y="492561"/>
                </a:cubicBezTo>
                <a:cubicBezTo>
                  <a:pt x="1414116" y="493351"/>
                  <a:pt x="1413180" y="493351"/>
                  <a:pt x="1413180" y="494145"/>
                </a:cubicBezTo>
                <a:cubicBezTo>
                  <a:pt x="1412248" y="494935"/>
                  <a:pt x="1412248" y="495725"/>
                  <a:pt x="1411313" y="495725"/>
                </a:cubicBezTo>
                <a:cubicBezTo>
                  <a:pt x="1412248" y="496516"/>
                  <a:pt x="1413180" y="496516"/>
                  <a:pt x="1413180" y="497306"/>
                </a:cubicBezTo>
                <a:cubicBezTo>
                  <a:pt x="1414116" y="497306"/>
                  <a:pt x="1415051" y="498890"/>
                  <a:pt x="1415986" y="498890"/>
                </a:cubicBezTo>
                <a:cubicBezTo>
                  <a:pt x="1415986" y="498890"/>
                  <a:pt x="1416921" y="497306"/>
                  <a:pt x="1416921" y="496516"/>
                </a:cubicBezTo>
                <a:cubicBezTo>
                  <a:pt x="1417853" y="496516"/>
                  <a:pt x="1418789" y="498100"/>
                  <a:pt x="1418789" y="498100"/>
                </a:cubicBezTo>
                <a:cubicBezTo>
                  <a:pt x="1419724" y="498100"/>
                  <a:pt x="1420659" y="496516"/>
                  <a:pt x="1420659" y="496516"/>
                </a:cubicBezTo>
                <a:cubicBezTo>
                  <a:pt x="1421594" y="496516"/>
                  <a:pt x="1422527" y="497306"/>
                  <a:pt x="1422527" y="498100"/>
                </a:cubicBezTo>
                <a:cubicBezTo>
                  <a:pt x="1423462" y="498100"/>
                  <a:pt x="1424397" y="498890"/>
                  <a:pt x="1425332" y="498890"/>
                </a:cubicBezTo>
                <a:cubicBezTo>
                  <a:pt x="1425332" y="498890"/>
                  <a:pt x="1426268" y="500471"/>
                  <a:pt x="1427203" y="500471"/>
                </a:cubicBezTo>
                <a:cubicBezTo>
                  <a:pt x="1427203" y="500471"/>
                  <a:pt x="1428135" y="498890"/>
                  <a:pt x="1429070" y="498890"/>
                </a:cubicBezTo>
                <a:cubicBezTo>
                  <a:pt x="1429070" y="498890"/>
                  <a:pt x="1430006" y="500471"/>
                  <a:pt x="1430941" y="500471"/>
                </a:cubicBezTo>
                <a:cubicBezTo>
                  <a:pt x="1430941" y="499681"/>
                  <a:pt x="1431876" y="498100"/>
                  <a:pt x="1432808" y="498100"/>
                </a:cubicBezTo>
                <a:cubicBezTo>
                  <a:pt x="1432808" y="498100"/>
                  <a:pt x="1433744" y="499681"/>
                  <a:pt x="1434679" y="499681"/>
                </a:cubicBezTo>
                <a:lnTo>
                  <a:pt x="1435614" y="498100"/>
                </a:lnTo>
                <a:cubicBezTo>
                  <a:pt x="1436549" y="498100"/>
                  <a:pt x="1437485" y="499681"/>
                  <a:pt x="1438417" y="498890"/>
                </a:cubicBezTo>
                <a:lnTo>
                  <a:pt x="1439352" y="497306"/>
                </a:lnTo>
                <a:cubicBezTo>
                  <a:pt x="1440287" y="497306"/>
                  <a:pt x="1441222" y="498890"/>
                  <a:pt x="1442158" y="498890"/>
                </a:cubicBezTo>
                <a:lnTo>
                  <a:pt x="1443090" y="497306"/>
                </a:lnTo>
                <a:cubicBezTo>
                  <a:pt x="1443090" y="496516"/>
                  <a:pt x="1441222" y="496516"/>
                  <a:pt x="1441222" y="495725"/>
                </a:cubicBezTo>
                <a:lnTo>
                  <a:pt x="1443090" y="494145"/>
                </a:lnTo>
                <a:cubicBezTo>
                  <a:pt x="1443090" y="494145"/>
                  <a:pt x="1444960" y="495725"/>
                  <a:pt x="1444960" y="494935"/>
                </a:cubicBezTo>
                <a:cubicBezTo>
                  <a:pt x="1445896" y="494935"/>
                  <a:pt x="1445896" y="493351"/>
                  <a:pt x="1446831" y="493351"/>
                </a:cubicBezTo>
                <a:cubicBezTo>
                  <a:pt x="1446831" y="494145"/>
                  <a:pt x="1448698" y="494145"/>
                  <a:pt x="1448698" y="494935"/>
                </a:cubicBezTo>
                <a:lnTo>
                  <a:pt x="1446831" y="496516"/>
                </a:lnTo>
                <a:cubicBezTo>
                  <a:pt x="1446831" y="497306"/>
                  <a:pt x="1445896" y="498100"/>
                  <a:pt x="1445896" y="498100"/>
                </a:cubicBezTo>
                <a:cubicBezTo>
                  <a:pt x="1444960" y="498890"/>
                  <a:pt x="1444025" y="499681"/>
                  <a:pt x="1444025" y="500471"/>
                </a:cubicBezTo>
                <a:lnTo>
                  <a:pt x="1445896" y="501261"/>
                </a:lnTo>
                <a:cubicBezTo>
                  <a:pt x="1445896" y="502052"/>
                  <a:pt x="1444025" y="502845"/>
                  <a:pt x="1444025" y="503636"/>
                </a:cubicBezTo>
                <a:lnTo>
                  <a:pt x="1446831" y="504426"/>
                </a:lnTo>
                <a:cubicBezTo>
                  <a:pt x="1445896" y="505217"/>
                  <a:pt x="1444960" y="506007"/>
                  <a:pt x="1444960" y="506797"/>
                </a:cubicBezTo>
                <a:cubicBezTo>
                  <a:pt x="1444025" y="506797"/>
                  <a:pt x="1444025" y="507591"/>
                  <a:pt x="1443090" y="508381"/>
                </a:cubicBezTo>
                <a:lnTo>
                  <a:pt x="1442158" y="509962"/>
                </a:lnTo>
                <a:cubicBezTo>
                  <a:pt x="1442158" y="509962"/>
                  <a:pt x="1443090" y="511546"/>
                  <a:pt x="1444025" y="511546"/>
                </a:cubicBezTo>
                <a:cubicBezTo>
                  <a:pt x="1444025" y="511546"/>
                  <a:pt x="1444960" y="509962"/>
                  <a:pt x="1444960" y="509172"/>
                </a:cubicBezTo>
                <a:cubicBezTo>
                  <a:pt x="1445896" y="509172"/>
                  <a:pt x="1447763" y="510753"/>
                  <a:pt x="1447763" y="510753"/>
                </a:cubicBezTo>
                <a:lnTo>
                  <a:pt x="1448698" y="509172"/>
                </a:lnTo>
                <a:cubicBezTo>
                  <a:pt x="1448698" y="508381"/>
                  <a:pt x="1446831" y="508381"/>
                  <a:pt x="1446831" y="507591"/>
                </a:cubicBezTo>
                <a:cubicBezTo>
                  <a:pt x="1446831" y="507591"/>
                  <a:pt x="1448698" y="506797"/>
                  <a:pt x="1448698" y="506007"/>
                </a:cubicBezTo>
                <a:cubicBezTo>
                  <a:pt x="1448698" y="505217"/>
                  <a:pt x="1446831" y="505217"/>
                  <a:pt x="1446831" y="504426"/>
                </a:cubicBezTo>
                <a:cubicBezTo>
                  <a:pt x="1446831" y="504426"/>
                  <a:pt x="1447763" y="503636"/>
                  <a:pt x="1447763" y="502845"/>
                </a:cubicBezTo>
                <a:cubicBezTo>
                  <a:pt x="1447763" y="502845"/>
                  <a:pt x="1445896" y="502052"/>
                  <a:pt x="1445896" y="501261"/>
                </a:cubicBezTo>
                <a:cubicBezTo>
                  <a:pt x="1445896" y="501261"/>
                  <a:pt x="1446831" y="500471"/>
                  <a:pt x="1447763" y="499681"/>
                </a:cubicBezTo>
                <a:lnTo>
                  <a:pt x="1448698" y="498100"/>
                </a:lnTo>
                <a:cubicBezTo>
                  <a:pt x="1449634" y="498100"/>
                  <a:pt x="1451504" y="498890"/>
                  <a:pt x="1451504" y="499681"/>
                </a:cubicBezTo>
                <a:cubicBezTo>
                  <a:pt x="1451504" y="499681"/>
                  <a:pt x="1452436" y="500471"/>
                  <a:pt x="1453371" y="500471"/>
                </a:cubicBezTo>
                <a:lnTo>
                  <a:pt x="1455242" y="502052"/>
                </a:lnTo>
                <a:cubicBezTo>
                  <a:pt x="1456177" y="502052"/>
                  <a:pt x="1457113" y="500471"/>
                  <a:pt x="1457113" y="500471"/>
                </a:cubicBezTo>
                <a:cubicBezTo>
                  <a:pt x="1457113" y="499681"/>
                  <a:pt x="1458045" y="498890"/>
                  <a:pt x="1458980" y="498890"/>
                </a:cubicBezTo>
                <a:cubicBezTo>
                  <a:pt x="1458980" y="498100"/>
                  <a:pt x="1460850" y="499681"/>
                  <a:pt x="1460850" y="499681"/>
                </a:cubicBezTo>
                <a:lnTo>
                  <a:pt x="1462718" y="501261"/>
                </a:lnTo>
                <a:lnTo>
                  <a:pt x="1464588" y="499681"/>
                </a:lnTo>
                <a:lnTo>
                  <a:pt x="1465524" y="497306"/>
                </a:lnTo>
                <a:cubicBezTo>
                  <a:pt x="1466459" y="498100"/>
                  <a:pt x="1467394" y="498890"/>
                  <a:pt x="1468326" y="498890"/>
                </a:cubicBezTo>
                <a:cubicBezTo>
                  <a:pt x="1468326" y="499681"/>
                  <a:pt x="1469262" y="499681"/>
                  <a:pt x="1470197" y="500471"/>
                </a:cubicBezTo>
                <a:cubicBezTo>
                  <a:pt x="1470197" y="500471"/>
                  <a:pt x="1472067" y="501261"/>
                  <a:pt x="1472067" y="502052"/>
                </a:cubicBezTo>
                <a:cubicBezTo>
                  <a:pt x="1472067" y="502052"/>
                  <a:pt x="1471132" y="503636"/>
                  <a:pt x="1470197" y="503636"/>
                </a:cubicBezTo>
                <a:cubicBezTo>
                  <a:pt x="1471132" y="503636"/>
                  <a:pt x="1472067" y="505217"/>
                  <a:pt x="1472999" y="505217"/>
                </a:cubicBezTo>
                <a:cubicBezTo>
                  <a:pt x="1472999" y="504426"/>
                  <a:pt x="1473935" y="503636"/>
                  <a:pt x="1473935" y="502845"/>
                </a:cubicBezTo>
                <a:cubicBezTo>
                  <a:pt x="1474870" y="502845"/>
                  <a:pt x="1474870" y="502052"/>
                  <a:pt x="1475805" y="501261"/>
                </a:cubicBezTo>
                <a:cubicBezTo>
                  <a:pt x="1476737" y="500471"/>
                  <a:pt x="1476737" y="500471"/>
                  <a:pt x="1477673" y="499681"/>
                </a:cubicBezTo>
                <a:cubicBezTo>
                  <a:pt x="1477673" y="498890"/>
                  <a:pt x="1478608" y="498100"/>
                  <a:pt x="1479543" y="498100"/>
                </a:cubicBezTo>
                <a:cubicBezTo>
                  <a:pt x="1479543" y="498100"/>
                  <a:pt x="1480478" y="498890"/>
                  <a:pt x="1481414" y="498890"/>
                </a:cubicBezTo>
                <a:lnTo>
                  <a:pt x="1483281" y="500471"/>
                </a:lnTo>
                <a:lnTo>
                  <a:pt x="1481414" y="502052"/>
                </a:lnTo>
                <a:cubicBezTo>
                  <a:pt x="1482346" y="502052"/>
                  <a:pt x="1483281" y="503636"/>
                  <a:pt x="1484216" y="503636"/>
                </a:cubicBezTo>
                <a:lnTo>
                  <a:pt x="1485152" y="502052"/>
                </a:lnTo>
                <a:cubicBezTo>
                  <a:pt x="1486087" y="501261"/>
                  <a:pt x="1486087" y="500471"/>
                  <a:pt x="1487019" y="499681"/>
                </a:cubicBezTo>
                <a:cubicBezTo>
                  <a:pt x="1487019" y="499681"/>
                  <a:pt x="1487954" y="498100"/>
                  <a:pt x="1488890" y="498100"/>
                </a:cubicBezTo>
                <a:lnTo>
                  <a:pt x="1490760" y="499681"/>
                </a:lnTo>
                <a:lnTo>
                  <a:pt x="1492627" y="498100"/>
                </a:lnTo>
                <a:lnTo>
                  <a:pt x="1494498" y="498890"/>
                </a:lnTo>
                <a:cubicBezTo>
                  <a:pt x="1494498" y="499681"/>
                  <a:pt x="1492627" y="500471"/>
                  <a:pt x="1492627" y="501261"/>
                </a:cubicBezTo>
                <a:lnTo>
                  <a:pt x="1494498" y="502052"/>
                </a:lnTo>
                <a:cubicBezTo>
                  <a:pt x="1494498" y="502845"/>
                  <a:pt x="1492627" y="503636"/>
                  <a:pt x="1493563" y="504426"/>
                </a:cubicBezTo>
                <a:cubicBezTo>
                  <a:pt x="1493563" y="504426"/>
                  <a:pt x="1494498" y="505217"/>
                  <a:pt x="1495433" y="505217"/>
                </a:cubicBezTo>
                <a:cubicBezTo>
                  <a:pt x="1495433" y="505217"/>
                  <a:pt x="1496368" y="503636"/>
                  <a:pt x="1497304" y="503636"/>
                </a:cubicBezTo>
                <a:cubicBezTo>
                  <a:pt x="1497304" y="503636"/>
                  <a:pt x="1498236" y="505217"/>
                  <a:pt x="1499171" y="505217"/>
                </a:cubicBezTo>
                <a:cubicBezTo>
                  <a:pt x="1499171" y="504426"/>
                  <a:pt x="1500106" y="503636"/>
                  <a:pt x="1500106" y="503636"/>
                </a:cubicBezTo>
                <a:cubicBezTo>
                  <a:pt x="1501042" y="502845"/>
                  <a:pt x="1501974" y="501261"/>
                  <a:pt x="1501974" y="501261"/>
                </a:cubicBezTo>
                <a:cubicBezTo>
                  <a:pt x="1502909" y="501261"/>
                  <a:pt x="1503844" y="502845"/>
                  <a:pt x="1503844" y="502845"/>
                </a:cubicBezTo>
                <a:cubicBezTo>
                  <a:pt x="1504780" y="503636"/>
                  <a:pt x="1505715" y="503636"/>
                  <a:pt x="1506647" y="504426"/>
                </a:cubicBezTo>
                <a:lnTo>
                  <a:pt x="1508517" y="505217"/>
                </a:lnTo>
                <a:cubicBezTo>
                  <a:pt x="1508517" y="505217"/>
                  <a:pt x="1509453" y="504426"/>
                  <a:pt x="1510388" y="503636"/>
                </a:cubicBezTo>
                <a:cubicBezTo>
                  <a:pt x="1510388" y="502845"/>
                  <a:pt x="1511323" y="502845"/>
                  <a:pt x="1511323" y="502052"/>
                </a:cubicBezTo>
                <a:cubicBezTo>
                  <a:pt x="1512255" y="501261"/>
                  <a:pt x="1512255" y="500471"/>
                  <a:pt x="1513191" y="500471"/>
                </a:cubicBezTo>
                <a:cubicBezTo>
                  <a:pt x="1514126" y="499681"/>
                  <a:pt x="1514126" y="498890"/>
                  <a:pt x="1515061" y="498100"/>
                </a:cubicBezTo>
                <a:lnTo>
                  <a:pt x="1515996" y="496516"/>
                </a:lnTo>
                <a:cubicBezTo>
                  <a:pt x="1516929" y="496516"/>
                  <a:pt x="1517864" y="498100"/>
                  <a:pt x="1518799" y="498100"/>
                </a:cubicBezTo>
                <a:cubicBezTo>
                  <a:pt x="1518799" y="498890"/>
                  <a:pt x="1519734" y="498890"/>
                  <a:pt x="1520670" y="499681"/>
                </a:cubicBezTo>
                <a:lnTo>
                  <a:pt x="1522537" y="500471"/>
                </a:lnTo>
                <a:cubicBezTo>
                  <a:pt x="1523472" y="500471"/>
                  <a:pt x="1524408" y="502052"/>
                  <a:pt x="1524408" y="502052"/>
                </a:cubicBezTo>
                <a:cubicBezTo>
                  <a:pt x="1525343" y="502052"/>
                  <a:pt x="1526278" y="500471"/>
                  <a:pt x="1526278" y="500471"/>
                </a:cubicBezTo>
                <a:cubicBezTo>
                  <a:pt x="1526278" y="499681"/>
                  <a:pt x="1527210" y="498890"/>
                  <a:pt x="1528145" y="498890"/>
                </a:cubicBezTo>
                <a:cubicBezTo>
                  <a:pt x="1528145" y="498100"/>
                  <a:pt x="1529081" y="499681"/>
                  <a:pt x="1530016" y="499681"/>
                </a:cubicBezTo>
                <a:cubicBezTo>
                  <a:pt x="1530951" y="499681"/>
                  <a:pt x="1530951" y="498100"/>
                  <a:pt x="1531883" y="498100"/>
                </a:cubicBezTo>
                <a:cubicBezTo>
                  <a:pt x="1531883" y="498100"/>
                  <a:pt x="1532819" y="499681"/>
                  <a:pt x="1533754" y="499681"/>
                </a:cubicBezTo>
                <a:cubicBezTo>
                  <a:pt x="1533754" y="499681"/>
                  <a:pt x="1534689" y="498100"/>
                  <a:pt x="1535624" y="498100"/>
                </a:cubicBezTo>
                <a:cubicBezTo>
                  <a:pt x="1535624" y="497306"/>
                  <a:pt x="1536557" y="495725"/>
                  <a:pt x="1536557" y="495725"/>
                </a:cubicBezTo>
                <a:cubicBezTo>
                  <a:pt x="1537492" y="495725"/>
                  <a:pt x="1538427" y="497306"/>
                  <a:pt x="1539362" y="497306"/>
                </a:cubicBezTo>
                <a:lnTo>
                  <a:pt x="1540298" y="495725"/>
                </a:lnTo>
                <a:cubicBezTo>
                  <a:pt x="1541079" y="495725"/>
                  <a:pt x="1541853" y="496818"/>
                  <a:pt x="1542089" y="496714"/>
                </a:cubicBezTo>
                <a:cubicBezTo>
                  <a:pt x="1541957" y="497438"/>
                  <a:pt x="1541233" y="498163"/>
                  <a:pt x="1541233" y="498890"/>
                </a:cubicBezTo>
                <a:cubicBezTo>
                  <a:pt x="1540298" y="498890"/>
                  <a:pt x="1540298" y="499681"/>
                  <a:pt x="1539362" y="500471"/>
                </a:cubicBezTo>
                <a:cubicBezTo>
                  <a:pt x="1539362" y="501261"/>
                  <a:pt x="1538427" y="501261"/>
                  <a:pt x="1537492" y="502052"/>
                </a:cubicBezTo>
                <a:cubicBezTo>
                  <a:pt x="1537492" y="502845"/>
                  <a:pt x="1536557" y="503636"/>
                  <a:pt x="1536557" y="503636"/>
                </a:cubicBezTo>
                <a:cubicBezTo>
                  <a:pt x="1535624" y="503636"/>
                  <a:pt x="1534689" y="502845"/>
                  <a:pt x="1533754" y="502845"/>
                </a:cubicBezTo>
                <a:lnTo>
                  <a:pt x="1531883" y="501261"/>
                </a:lnTo>
                <a:cubicBezTo>
                  <a:pt x="1531883" y="502052"/>
                  <a:pt x="1530951" y="502845"/>
                  <a:pt x="1530016" y="502845"/>
                </a:cubicBezTo>
                <a:lnTo>
                  <a:pt x="1529081" y="504426"/>
                </a:lnTo>
                <a:cubicBezTo>
                  <a:pt x="1529081" y="505217"/>
                  <a:pt x="1530951" y="506007"/>
                  <a:pt x="1530951" y="506007"/>
                </a:cubicBezTo>
                <a:cubicBezTo>
                  <a:pt x="1530951" y="506797"/>
                  <a:pt x="1530016" y="507591"/>
                  <a:pt x="1529081" y="507591"/>
                </a:cubicBezTo>
                <a:cubicBezTo>
                  <a:pt x="1529081" y="508381"/>
                  <a:pt x="1528145" y="509172"/>
                  <a:pt x="1528145" y="509962"/>
                </a:cubicBezTo>
                <a:cubicBezTo>
                  <a:pt x="1527210" y="509962"/>
                  <a:pt x="1526278" y="510753"/>
                  <a:pt x="1526278" y="511546"/>
                </a:cubicBezTo>
                <a:cubicBezTo>
                  <a:pt x="1527210" y="512337"/>
                  <a:pt x="1529081" y="513127"/>
                  <a:pt x="1530016" y="513917"/>
                </a:cubicBezTo>
                <a:cubicBezTo>
                  <a:pt x="1530951" y="514708"/>
                  <a:pt x="1531883" y="514708"/>
                  <a:pt x="1532819" y="515498"/>
                </a:cubicBezTo>
                <a:cubicBezTo>
                  <a:pt x="1532819" y="514708"/>
                  <a:pt x="1533754" y="513917"/>
                  <a:pt x="1533754" y="513917"/>
                </a:cubicBezTo>
                <a:cubicBezTo>
                  <a:pt x="1533754" y="513127"/>
                  <a:pt x="1531883" y="513127"/>
                  <a:pt x="1531883" y="512337"/>
                </a:cubicBezTo>
                <a:cubicBezTo>
                  <a:pt x="1531883" y="511546"/>
                  <a:pt x="1533754" y="510753"/>
                  <a:pt x="1533754" y="510753"/>
                </a:cubicBezTo>
                <a:lnTo>
                  <a:pt x="1531883" y="509172"/>
                </a:lnTo>
                <a:lnTo>
                  <a:pt x="1532819" y="507591"/>
                </a:lnTo>
                <a:cubicBezTo>
                  <a:pt x="1533754" y="507591"/>
                  <a:pt x="1534689" y="508381"/>
                  <a:pt x="1534689" y="509172"/>
                </a:cubicBezTo>
                <a:cubicBezTo>
                  <a:pt x="1535624" y="509172"/>
                  <a:pt x="1536557" y="509962"/>
                  <a:pt x="1537492" y="509962"/>
                </a:cubicBezTo>
                <a:lnTo>
                  <a:pt x="1538427" y="508381"/>
                </a:lnTo>
                <a:cubicBezTo>
                  <a:pt x="1539362" y="508381"/>
                  <a:pt x="1540298" y="509962"/>
                  <a:pt x="1541233" y="509962"/>
                </a:cubicBezTo>
                <a:lnTo>
                  <a:pt x="1542165" y="508381"/>
                </a:lnTo>
                <a:cubicBezTo>
                  <a:pt x="1543100" y="507591"/>
                  <a:pt x="1544036" y="506007"/>
                  <a:pt x="1544036" y="506007"/>
                </a:cubicBezTo>
                <a:lnTo>
                  <a:pt x="1545906" y="507591"/>
                </a:lnTo>
                <a:cubicBezTo>
                  <a:pt x="1546838" y="507591"/>
                  <a:pt x="1547773" y="506007"/>
                  <a:pt x="1547773" y="506007"/>
                </a:cubicBezTo>
                <a:cubicBezTo>
                  <a:pt x="1548709" y="505217"/>
                  <a:pt x="1548709" y="504426"/>
                  <a:pt x="1549644" y="504426"/>
                </a:cubicBezTo>
                <a:cubicBezTo>
                  <a:pt x="1549644" y="503636"/>
                  <a:pt x="1550579" y="502845"/>
                  <a:pt x="1550579" y="502052"/>
                </a:cubicBezTo>
                <a:cubicBezTo>
                  <a:pt x="1551514" y="502052"/>
                  <a:pt x="1552447" y="500471"/>
                  <a:pt x="1552447" y="500471"/>
                </a:cubicBezTo>
                <a:cubicBezTo>
                  <a:pt x="1553382" y="500471"/>
                  <a:pt x="1554317" y="502052"/>
                  <a:pt x="1554317" y="502052"/>
                </a:cubicBezTo>
                <a:cubicBezTo>
                  <a:pt x="1555252" y="502052"/>
                  <a:pt x="1555252" y="500471"/>
                  <a:pt x="1556188" y="500471"/>
                </a:cubicBezTo>
                <a:cubicBezTo>
                  <a:pt x="1556188" y="499681"/>
                  <a:pt x="1558055" y="501261"/>
                  <a:pt x="1558055" y="501261"/>
                </a:cubicBezTo>
                <a:cubicBezTo>
                  <a:pt x="1558990" y="501261"/>
                  <a:pt x="1559926" y="502845"/>
                  <a:pt x="1560861" y="502845"/>
                </a:cubicBezTo>
                <a:lnTo>
                  <a:pt x="1558990" y="504426"/>
                </a:lnTo>
                <a:cubicBezTo>
                  <a:pt x="1558055" y="505217"/>
                  <a:pt x="1558055" y="506007"/>
                  <a:pt x="1557120" y="506007"/>
                </a:cubicBezTo>
                <a:cubicBezTo>
                  <a:pt x="1557120" y="506797"/>
                  <a:pt x="1556188" y="507591"/>
                  <a:pt x="1555252" y="508381"/>
                </a:cubicBezTo>
                <a:cubicBezTo>
                  <a:pt x="1556188" y="508381"/>
                  <a:pt x="1557120" y="509172"/>
                  <a:pt x="1558055" y="509172"/>
                </a:cubicBezTo>
                <a:lnTo>
                  <a:pt x="1558990" y="507591"/>
                </a:lnTo>
                <a:cubicBezTo>
                  <a:pt x="1559926" y="507591"/>
                  <a:pt x="1560861" y="509172"/>
                  <a:pt x="1561793" y="509172"/>
                </a:cubicBezTo>
                <a:lnTo>
                  <a:pt x="1562728" y="507591"/>
                </a:lnTo>
                <a:cubicBezTo>
                  <a:pt x="1563663" y="506797"/>
                  <a:pt x="1563663" y="506007"/>
                  <a:pt x="1564599" y="505217"/>
                </a:cubicBezTo>
                <a:cubicBezTo>
                  <a:pt x="1565534" y="505217"/>
                  <a:pt x="1565534" y="504426"/>
                  <a:pt x="1566466" y="503636"/>
                </a:cubicBezTo>
                <a:cubicBezTo>
                  <a:pt x="1566466" y="504426"/>
                  <a:pt x="1567401" y="504426"/>
                  <a:pt x="1568337" y="505217"/>
                </a:cubicBezTo>
                <a:lnTo>
                  <a:pt x="1570207" y="506797"/>
                </a:lnTo>
                <a:cubicBezTo>
                  <a:pt x="1571142" y="506007"/>
                  <a:pt x="1571142" y="505217"/>
                  <a:pt x="1572075" y="504426"/>
                </a:cubicBezTo>
                <a:cubicBezTo>
                  <a:pt x="1572075" y="505217"/>
                  <a:pt x="1573945" y="506007"/>
                  <a:pt x="1573945" y="506007"/>
                </a:cubicBezTo>
                <a:cubicBezTo>
                  <a:pt x="1573945" y="506797"/>
                  <a:pt x="1572075" y="507591"/>
                  <a:pt x="1572075" y="507591"/>
                </a:cubicBezTo>
                <a:cubicBezTo>
                  <a:pt x="1572075" y="508381"/>
                  <a:pt x="1574880" y="508381"/>
                  <a:pt x="1574880" y="509172"/>
                </a:cubicBezTo>
                <a:cubicBezTo>
                  <a:pt x="1574880" y="508381"/>
                  <a:pt x="1575816" y="507591"/>
                  <a:pt x="1575816" y="507591"/>
                </a:cubicBezTo>
                <a:cubicBezTo>
                  <a:pt x="1576748" y="506797"/>
                  <a:pt x="1577683" y="506007"/>
                  <a:pt x="1577683" y="505217"/>
                </a:cubicBezTo>
                <a:lnTo>
                  <a:pt x="1575816" y="504426"/>
                </a:lnTo>
                <a:cubicBezTo>
                  <a:pt x="1575816" y="503636"/>
                  <a:pt x="1576748" y="502845"/>
                  <a:pt x="1576748" y="502845"/>
                </a:cubicBezTo>
                <a:cubicBezTo>
                  <a:pt x="1577683" y="502052"/>
                  <a:pt x="1578618" y="503636"/>
                  <a:pt x="1579554" y="503636"/>
                </a:cubicBezTo>
                <a:cubicBezTo>
                  <a:pt x="1580489" y="502845"/>
                  <a:pt x="1581424" y="501261"/>
                  <a:pt x="1582356" y="500471"/>
                </a:cubicBezTo>
                <a:cubicBezTo>
                  <a:pt x="1584227" y="501261"/>
                  <a:pt x="1585162" y="502052"/>
                  <a:pt x="1587029" y="502845"/>
                </a:cubicBezTo>
                <a:cubicBezTo>
                  <a:pt x="1585162" y="504426"/>
                  <a:pt x="1584227" y="505217"/>
                  <a:pt x="1583291" y="506797"/>
                </a:cubicBezTo>
                <a:cubicBezTo>
                  <a:pt x="1583291" y="506797"/>
                  <a:pt x="1582356" y="505217"/>
                  <a:pt x="1581424" y="505217"/>
                </a:cubicBezTo>
                <a:lnTo>
                  <a:pt x="1579554" y="506797"/>
                </a:lnTo>
                <a:lnTo>
                  <a:pt x="1581424" y="508381"/>
                </a:lnTo>
                <a:cubicBezTo>
                  <a:pt x="1582356" y="508381"/>
                  <a:pt x="1580489" y="509962"/>
                  <a:pt x="1580489" y="509962"/>
                </a:cubicBezTo>
                <a:cubicBezTo>
                  <a:pt x="1580489" y="510753"/>
                  <a:pt x="1582356" y="510753"/>
                  <a:pt x="1582356" y="511546"/>
                </a:cubicBezTo>
                <a:cubicBezTo>
                  <a:pt x="1583291" y="509962"/>
                  <a:pt x="1584227" y="509172"/>
                  <a:pt x="1585162" y="507591"/>
                </a:cubicBezTo>
                <a:cubicBezTo>
                  <a:pt x="1586097" y="507591"/>
                  <a:pt x="1586097" y="506797"/>
                  <a:pt x="1587029" y="506007"/>
                </a:cubicBezTo>
                <a:lnTo>
                  <a:pt x="1588900" y="507591"/>
                </a:lnTo>
                <a:cubicBezTo>
                  <a:pt x="1589835" y="507591"/>
                  <a:pt x="1590767" y="506007"/>
                  <a:pt x="1590767" y="506007"/>
                </a:cubicBezTo>
                <a:cubicBezTo>
                  <a:pt x="1590767" y="505217"/>
                  <a:pt x="1591703" y="503636"/>
                  <a:pt x="1592638" y="503636"/>
                </a:cubicBezTo>
                <a:lnTo>
                  <a:pt x="1594508" y="505217"/>
                </a:lnTo>
                <a:lnTo>
                  <a:pt x="1596376" y="506797"/>
                </a:lnTo>
                <a:lnTo>
                  <a:pt x="1598246" y="505217"/>
                </a:lnTo>
                <a:cubicBezTo>
                  <a:pt x="1598246" y="504426"/>
                  <a:pt x="1596376" y="503636"/>
                  <a:pt x="1596376" y="503636"/>
                </a:cubicBezTo>
                <a:cubicBezTo>
                  <a:pt x="1596376" y="502845"/>
                  <a:pt x="1597311" y="502052"/>
                  <a:pt x="1597311" y="502052"/>
                </a:cubicBezTo>
                <a:cubicBezTo>
                  <a:pt x="1598246" y="501261"/>
                  <a:pt x="1598246" y="500471"/>
                  <a:pt x="1599182" y="499681"/>
                </a:cubicBezTo>
                <a:lnTo>
                  <a:pt x="1601049" y="501261"/>
                </a:lnTo>
                <a:cubicBezTo>
                  <a:pt x="1601984" y="501261"/>
                  <a:pt x="1602919" y="499681"/>
                  <a:pt x="1602919" y="499681"/>
                </a:cubicBezTo>
                <a:cubicBezTo>
                  <a:pt x="1602919" y="498890"/>
                  <a:pt x="1604790" y="498100"/>
                  <a:pt x="1604790" y="498100"/>
                </a:cubicBezTo>
                <a:lnTo>
                  <a:pt x="1606657" y="498890"/>
                </a:lnTo>
                <a:cubicBezTo>
                  <a:pt x="1606657" y="499681"/>
                  <a:pt x="1604790" y="500471"/>
                  <a:pt x="1604790" y="501261"/>
                </a:cubicBezTo>
                <a:cubicBezTo>
                  <a:pt x="1604790" y="501261"/>
                  <a:pt x="1606657" y="502052"/>
                  <a:pt x="1607593" y="502052"/>
                </a:cubicBezTo>
                <a:cubicBezTo>
                  <a:pt x="1607593" y="502845"/>
                  <a:pt x="1608528" y="502845"/>
                  <a:pt x="1609463" y="503636"/>
                </a:cubicBezTo>
                <a:cubicBezTo>
                  <a:pt x="1609463" y="502845"/>
                  <a:pt x="1611334" y="502052"/>
                  <a:pt x="1610398" y="502052"/>
                </a:cubicBezTo>
                <a:cubicBezTo>
                  <a:pt x="1610398" y="501261"/>
                  <a:pt x="1608528" y="501261"/>
                  <a:pt x="1608528" y="500471"/>
                </a:cubicBezTo>
                <a:lnTo>
                  <a:pt x="1610398" y="498890"/>
                </a:lnTo>
                <a:cubicBezTo>
                  <a:pt x="1610398" y="498890"/>
                  <a:pt x="1612266" y="500471"/>
                  <a:pt x="1612266" y="499681"/>
                </a:cubicBezTo>
                <a:cubicBezTo>
                  <a:pt x="1613201" y="499681"/>
                  <a:pt x="1613201" y="498100"/>
                  <a:pt x="1614136" y="498100"/>
                </a:cubicBezTo>
                <a:cubicBezTo>
                  <a:pt x="1613201" y="498100"/>
                  <a:pt x="1612266" y="496516"/>
                  <a:pt x="1612266" y="497306"/>
                </a:cubicBezTo>
                <a:cubicBezTo>
                  <a:pt x="1612266" y="496516"/>
                  <a:pt x="1613201" y="494935"/>
                  <a:pt x="1613201" y="494935"/>
                </a:cubicBezTo>
                <a:cubicBezTo>
                  <a:pt x="1614136" y="494935"/>
                  <a:pt x="1615072" y="496516"/>
                  <a:pt x="1616007" y="496516"/>
                </a:cubicBezTo>
                <a:cubicBezTo>
                  <a:pt x="1616007" y="496516"/>
                  <a:pt x="1617874" y="497306"/>
                  <a:pt x="1617874" y="498100"/>
                </a:cubicBezTo>
                <a:cubicBezTo>
                  <a:pt x="1617874" y="498100"/>
                  <a:pt x="1616007" y="498890"/>
                  <a:pt x="1616007" y="499681"/>
                </a:cubicBezTo>
                <a:cubicBezTo>
                  <a:pt x="1616007" y="500471"/>
                  <a:pt x="1617874" y="500471"/>
                  <a:pt x="1617874" y="501261"/>
                </a:cubicBezTo>
                <a:cubicBezTo>
                  <a:pt x="1617874" y="501261"/>
                  <a:pt x="1616007" y="502052"/>
                  <a:pt x="1616939" y="502845"/>
                </a:cubicBezTo>
                <a:cubicBezTo>
                  <a:pt x="1616939" y="503636"/>
                  <a:pt x="1617874" y="503636"/>
                  <a:pt x="1618810" y="504426"/>
                </a:cubicBezTo>
                <a:cubicBezTo>
                  <a:pt x="1619745" y="502845"/>
                  <a:pt x="1620677" y="502052"/>
                  <a:pt x="1621612" y="500471"/>
                </a:cubicBezTo>
                <a:cubicBezTo>
                  <a:pt x="1622547" y="499681"/>
                  <a:pt x="1623483" y="499681"/>
                  <a:pt x="1623483" y="498890"/>
                </a:cubicBezTo>
                <a:cubicBezTo>
                  <a:pt x="1623483" y="498890"/>
                  <a:pt x="1621612" y="498100"/>
                  <a:pt x="1621612" y="497306"/>
                </a:cubicBezTo>
                <a:lnTo>
                  <a:pt x="1622547" y="495725"/>
                </a:lnTo>
                <a:cubicBezTo>
                  <a:pt x="1623483" y="494935"/>
                  <a:pt x="1624418" y="494145"/>
                  <a:pt x="1624418" y="494145"/>
                </a:cubicBezTo>
                <a:cubicBezTo>
                  <a:pt x="1627221" y="495725"/>
                  <a:pt x="1630026" y="497306"/>
                  <a:pt x="1632829" y="499681"/>
                </a:cubicBezTo>
                <a:cubicBezTo>
                  <a:pt x="1631894" y="499681"/>
                  <a:pt x="1631894" y="501261"/>
                  <a:pt x="1630959" y="501261"/>
                </a:cubicBezTo>
                <a:cubicBezTo>
                  <a:pt x="1630959" y="501261"/>
                  <a:pt x="1630026" y="499681"/>
                  <a:pt x="1629091" y="499681"/>
                </a:cubicBezTo>
                <a:cubicBezTo>
                  <a:pt x="1629091" y="499681"/>
                  <a:pt x="1628156" y="501261"/>
                  <a:pt x="1627221" y="501261"/>
                </a:cubicBezTo>
                <a:cubicBezTo>
                  <a:pt x="1627221" y="502052"/>
                  <a:pt x="1626285" y="502845"/>
                  <a:pt x="1626285" y="503636"/>
                </a:cubicBezTo>
                <a:cubicBezTo>
                  <a:pt x="1625353" y="503636"/>
                  <a:pt x="1625353" y="504426"/>
                  <a:pt x="1624418" y="505217"/>
                </a:cubicBezTo>
                <a:cubicBezTo>
                  <a:pt x="1624418" y="505217"/>
                  <a:pt x="1622547" y="506007"/>
                  <a:pt x="1622547" y="506797"/>
                </a:cubicBezTo>
                <a:cubicBezTo>
                  <a:pt x="1622547" y="506797"/>
                  <a:pt x="1624418" y="507591"/>
                  <a:pt x="1625353" y="508381"/>
                </a:cubicBezTo>
                <a:cubicBezTo>
                  <a:pt x="1625353" y="507591"/>
                  <a:pt x="1626285" y="506797"/>
                  <a:pt x="1626285" y="506007"/>
                </a:cubicBezTo>
                <a:lnTo>
                  <a:pt x="1628156" y="504426"/>
                </a:lnTo>
                <a:lnTo>
                  <a:pt x="1630026" y="506007"/>
                </a:lnTo>
                <a:lnTo>
                  <a:pt x="1628156" y="507591"/>
                </a:lnTo>
                <a:cubicBezTo>
                  <a:pt x="1629091" y="507591"/>
                  <a:pt x="1630026" y="509172"/>
                  <a:pt x="1630959" y="509172"/>
                </a:cubicBezTo>
                <a:lnTo>
                  <a:pt x="1631894" y="507591"/>
                </a:lnTo>
                <a:cubicBezTo>
                  <a:pt x="1632829" y="507591"/>
                  <a:pt x="1633764" y="508381"/>
                  <a:pt x="1634700" y="508381"/>
                </a:cubicBezTo>
                <a:cubicBezTo>
                  <a:pt x="1634700" y="508381"/>
                  <a:pt x="1635635" y="509962"/>
                  <a:pt x="1636567" y="509962"/>
                </a:cubicBezTo>
                <a:cubicBezTo>
                  <a:pt x="1636567" y="509962"/>
                  <a:pt x="1637502" y="508381"/>
                  <a:pt x="1638437" y="508381"/>
                </a:cubicBezTo>
                <a:cubicBezTo>
                  <a:pt x="1638437" y="508381"/>
                  <a:pt x="1639373" y="509962"/>
                  <a:pt x="1640308" y="509962"/>
                </a:cubicBezTo>
                <a:cubicBezTo>
                  <a:pt x="1640308" y="509172"/>
                  <a:pt x="1641240" y="507591"/>
                  <a:pt x="1642175" y="507591"/>
                </a:cubicBezTo>
                <a:cubicBezTo>
                  <a:pt x="1642175" y="507591"/>
                  <a:pt x="1643111" y="509172"/>
                  <a:pt x="1644046" y="509172"/>
                </a:cubicBezTo>
                <a:lnTo>
                  <a:pt x="1644981" y="507591"/>
                </a:lnTo>
                <a:cubicBezTo>
                  <a:pt x="1644981" y="506797"/>
                  <a:pt x="1643111" y="506797"/>
                  <a:pt x="1643111" y="506007"/>
                </a:cubicBezTo>
                <a:cubicBezTo>
                  <a:pt x="1643111" y="505217"/>
                  <a:pt x="1644981" y="505217"/>
                  <a:pt x="1644981" y="504426"/>
                </a:cubicBezTo>
                <a:cubicBezTo>
                  <a:pt x="1643111" y="503636"/>
                  <a:pt x="1642175" y="502845"/>
                  <a:pt x="1640308" y="501261"/>
                </a:cubicBezTo>
                <a:cubicBezTo>
                  <a:pt x="1640308" y="501261"/>
                  <a:pt x="1639373" y="500471"/>
                  <a:pt x="1638437" y="500471"/>
                </a:cubicBezTo>
                <a:cubicBezTo>
                  <a:pt x="1639373" y="498890"/>
                  <a:pt x="1641240" y="498100"/>
                  <a:pt x="1642175" y="496516"/>
                </a:cubicBezTo>
                <a:cubicBezTo>
                  <a:pt x="1643111" y="497306"/>
                  <a:pt x="1644981" y="498890"/>
                  <a:pt x="1645913" y="499681"/>
                </a:cubicBezTo>
                <a:cubicBezTo>
                  <a:pt x="1645913" y="499681"/>
                  <a:pt x="1644046" y="500471"/>
                  <a:pt x="1644046" y="501261"/>
                </a:cubicBezTo>
                <a:cubicBezTo>
                  <a:pt x="1644046" y="501261"/>
                  <a:pt x="1645913" y="502052"/>
                  <a:pt x="1646849" y="502845"/>
                </a:cubicBezTo>
                <a:cubicBezTo>
                  <a:pt x="1646849" y="502845"/>
                  <a:pt x="1647784" y="503636"/>
                  <a:pt x="1648719" y="503636"/>
                </a:cubicBezTo>
                <a:cubicBezTo>
                  <a:pt x="1649654" y="502845"/>
                  <a:pt x="1650587" y="501261"/>
                  <a:pt x="1651522" y="500471"/>
                </a:cubicBezTo>
                <a:cubicBezTo>
                  <a:pt x="1652457" y="499681"/>
                  <a:pt x="1652457" y="498890"/>
                  <a:pt x="1653392" y="498890"/>
                </a:cubicBezTo>
                <a:lnTo>
                  <a:pt x="1655263" y="499681"/>
                </a:lnTo>
                <a:cubicBezTo>
                  <a:pt x="1655263" y="500471"/>
                  <a:pt x="1657130" y="501261"/>
                  <a:pt x="1657130" y="501261"/>
                </a:cubicBezTo>
                <a:cubicBezTo>
                  <a:pt x="1657130" y="502052"/>
                  <a:pt x="1656195" y="502845"/>
                  <a:pt x="1656195" y="502845"/>
                </a:cubicBezTo>
                <a:cubicBezTo>
                  <a:pt x="1656195" y="503636"/>
                  <a:pt x="1658066" y="504426"/>
                  <a:pt x="1658066" y="504426"/>
                </a:cubicBezTo>
                <a:cubicBezTo>
                  <a:pt x="1658066" y="505217"/>
                  <a:pt x="1659936" y="505217"/>
                  <a:pt x="1659936" y="506007"/>
                </a:cubicBezTo>
                <a:cubicBezTo>
                  <a:pt x="1660868" y="506007"/>
                  <a:pt x="1661803" y="506797"/>
                  <a:pt x="1661803" y="506797"/>
                </a:cubicBezTo>
                <a:cubicBezTo>
                  <a:pt x="1662739" y="507591"/>
                  <a:pt x="1663674" y="507591"/>
                  <a:pt x="1664609" y="508381"/>
                </a:cubicBezTo>
                <a:cubicBezTo>
                  <a:pt x="1664609" y="507591"/>
                  <a:pt x="1665545" y="507591"/>
                  <a:pt x="1665545" y="506797"/>
                </a:cubicBezTo>
                <a:cubicBezTo>
                  <a:pt x="1666477" y="506797"/>
                  <a:pt x="1667412" y="505217"/>
                  <a:pt x="1667412" y="505217"/>
                </a:cubicBezTo>
                <a:cubicBezTo>
                  <a:pt x="1667412" y="504426"/>
                  <a:pt x="1665545" y="503636"/>
                  <a:pt x="1665545" y="503636"/>
                </a:cubicBezTo>
                <a:cubicBezTo>
                  <a:pt x="1665545" y="503636"/>
                  <a:pt x="1666477" y="502052"/>
                  <a:pt x="1667412" y="502052"/>
                </a:cubicBezTo>
                <a:cubicBezTo>
                  <a:pt x="1667412" y="502052"/>
                  <a:pt x="1668347" y="502845"/>
                  <a:pt x="1669282" y="502845"/>
                </a:cubicBezTo>
                <a:cubicBezTo>
                  <a:pt x="1670218" y="503636"/>
                  <a:pt x="1670218" y="504426"/>
                  <a:pt x="1671150" y="504426"/>
                </a:cubicBezTo>
                <a:lnTo>
                  <a:pt x="1673020" y="506007"/>
                </a:lnTo>
                <a:cubicBezTo>
                  <a:pt x="1673956" y="506007"/>
                  <a:pt x="1674891" y="504426"/>
                  <a:pt x="1674891" y="504426"/>
                </a:cubicBezTo>
                <a:cubicBezTo>
                  <a:pt x="1675823" y="503636"/>
                  <a:pt x="1675823" y="502845"/>
                  <a:pt x="1676758" y="502052"/>
                </a:cubicBezTo>
                <a:lnTo>
                  <a:pt x="1677693" y="500471"/>
                </a:lnTo>
                <a:cubicBezTo>
                  <a:pt x="1678629" y="500471"/>
                  <a:pt x="1679564" y="502052"/>
                  <a:pt x="1680496" y="502052"/>
                </a:cubicBezTo>
                <a:cubicBezTo>
                  <a:pt x="1680496" y="502052"/>
                  <a:pt x="1681431" y="502845"/>
                  <a:pt x="1682367" y="502845"/>
                </a:cubicBezTo>
                <a:cubicBezTo>
                  <a:pt x="1682367" y="503636"/>
                  <a:pt x="1683302" y="501261"/>
                  <a:pt x="1684237" y="501261"/>
                </a:cubicBezTo>
                <a:cubicBezTo>
                  <a:pt x="1684237" y="501261"/>
                  <a:pt x="1685169" y="502845"/>
                  <a:pt x="1686105" y="502845"/>
                </a:cubicBezTo>
                <a:cubicBezTo>
                  <a:pt x="1686105" y="502052"/>
                  <a:pt x="1687040" y="501261"/>
                  <a:pt x="1687040" y="501261"/>
                </a:cubicBezTo>
                <a:lnTo>
                  <a:pt x="1689846" y="502052"/>
                </a:lnTo>
                <a:cubicBezTo>
                  <a:pt x="1689846" y="502845"/>
                  <a:pt x="1687975" y="503636"/>
                  <a:pt x="1687975" y="504426"/>
                </a:cubicBezTo>
                <a:cubicBezTo>
                  <a:pt x="1687975" y="504426"/>
                  <a:pt x="1687040" y="505217"/>
                  <a:pt x="1686105" y="506007"/>
                </a:cubicBezTo>
                <a:lnTo>
                  <a:pt x="1685169" y="507591"/>
                </a:lnTo>
                <a:cubicBezTo>
                  <a:pt x="1685169" y="508381"/>
                  <a:pt x="1687040" y="508381"/>
                  <a:pt x="1687040" y="509172"/>
                </a:cubicBezTo>
                <a:lnTo>
                  <a:pt x="1685169" y="510753"/>
                </a:lnTo>
                <a:cubicBezTo>
                  <a:pt x="1685169" y="511546"/>
                  <a:pt x="1687040" y="511546"/>
                  <a:pt x="1687040" y="512337"/>
                </a:cubicBezTo>
                <a:cubicBezTo>
                  <a:pt x="1687040" y="512337"/>
                  <a:pt x="1688910" y="513127"/>
                  <a:pt x="1689846" y="513127"/>
                </a:cubicBezTo>
                <a:cubicBezTo>
                  <a:pt x="1689846" y="513127"/>
                  <a:pt x="1690778" y="512337"/>
                  <a:pt x="1690778" y="511546"/>
                </a:cubicBezTo>
                <a:lnTo>
                  <a:pt x="1688910" y="510753"/>
                </a:lnTo>
                <a:cubicBezTo>
                  <a:pt x="1688910" y="509962"/>
                  <a:pt x="1689846" y="509172"/>
                  <a:pt x="1690778" y="508381"/>
                </a:cubicBezTo>
                <a:cubicBezTo>
                  <a:pt x="1690778" y="508381"/>
                  <a:pt x="1691713" y="507591"/>
                  <a:pt x="1691713" y="506797"/>
                </a:cubicBezTo>
                <a:cubicBezTo>
                  <a:pt x="1692648" y="506797"/>
                  <a:pt x="1689846" y="506007"/>
                  <a:pt x="1689846" y="505217"/>
                </a:cubicBezTo>
                <a:cubicBezTo>
                  <a:pt x="1689846" y="505217"/>
                  <a:pt x="1691713" y="504426"/>
                  <a:pt x="1691713" y="503636"/>
                </a:cubicBezTo>
                <a:cubicBezTo>
                  <a:pt x="1691713" y="502845"/>
                  <a:pt x="1693584" y="502845"/>
                  <a:pt x="1693584" y="502052"/>
                </a:cubicBezTo>
                <a:cubicBezTo>
                  <a:pt x="1693584" y="501261"/>
                  <a:pt x="1691713" y="501261"/>
                  <a:pt x="1690778" y="500471"/>
                </a:cubicBezTo>
                <a:cubicBezTo>
                  <a:pt x="1692648" y="499681"/>
                  <a:pt x="1693584" y="498100"/>
                  <a:pt x="1694519" y="497306"/>
                </a:cubicBezTo>
                <a:cubicBezTo>
                  <a:pt x="1694519" y="496516"/>
                  <a:pt x="1695451" y="495725"/>
                  <a:pt x="1695451" y="494935"/>
                </a:cubicBezTo>
                <a:cubicBezTo>
                  <a:pt x="1697321" y="496516"/>
                  <a:pt x="1698257" y="497306"/>
                  <a:pt x="1700127" y="498100"/>
                </a:cubicBezTo>
                <a:cubicBezTo>
                  <a:pt x="1699192" y="498890"/>
                  <a:pt x="1699192" y="498890"/>
                  <a:pt x="1698257" y="499681"/>
                </a:cubicBezTo>
                <a:cubicBezTo>
                  <a:pt x="1698257" y="500471"/>
                  <a:pt x="1697321" y="501261"/>
                  <a:pt x="1697321" y="501261"/>
                </a:cubicBezTo>
                <a:cubicBezTo>
                  <a:pt x="1697321" y="502052"/>
                  <a:pt x="1699192" y="502845"/>
                  <a:pt x="1699192" y="502845"/>
                </a:cubicBezTo>
                <a:cubicBezTo>
                  <a:pt x="1699192" y="502845"/>
                  <a:pt x="1701059" y="503636"/>
                  <a:pt x="1701059" y="504426"/>
                </a:cubicBezTo>
                <a:cubicBezTo>
                  <a:pt x="1701059" y="504426"/>
                  <a:pt x="1699192" y="505217"/>
                  <a:pt x="1699192" y="506007"/>
                </a:cubicBezTo>
                <a:cubicBezTo>
                  <a:pt x="1700127" y="506797"/>
                  <a:pt x="1701059" y="506797"/>
                  <a:pt x="1701995" y="507591"/>
                </a:cubicBezTo>
                <a:cubicBezTo>
                  <a:pt x="1701995" y="507591"/>
                  <a:pt x="1702930" y="508381"/>
                  <a:pt x="1703865" y="508381"/>
                </a:cubicBezTo>
                <a:cubicBezTo>
                  <a:pt x="1703865" y="508381"/>
                  <a:pt x="1704800" y="507591"/>
                  <a:pt x="1704800" y="506797"/>
                </a:cubicBezTo>
                <a:cubicBezTo>
                  <a:pt x="1705733" y="506797"/>
                  <a:pt x="1706668" y="505217"/>
                  <a:pt x="1706668" y="505217"/>
                </a:cubicBezTo>
                <a:cubicBezTo>
                  <a:pt x="1706668" y="505217"/>
                  <a:pt x="1704800" y="504426"/>
                  <a:pt x="1704800" y="503636"/>
                </a:cubicBezTo>
                <a:cubicBezTo>
                  <a:pt x="1704800" y="503636"/>
                  <a:pt x="1705733" y="502845"/>
                  <a:pt x="1706668" y="502052"/>
                </a:cubicBezTo>
                <a:lnTo>
                  <a:pt x="1707603" y="500471"/>
                </a:lnTo>
                <a:cubicBezTo>
                  <a:pt x="1708538" y="500471"/>
                  <a:pt x="1709474" y="501261"/>
                  <a:pt x="1710406" y="501261"/>
                </a:cubicBezTo>
                <a:cubicBezTo>
                  <a:pt x="1710406" y="502052"/>
                  <a:pt x="1711341" y="502845"/>
                  <a:pt x="1712276" y="502845"/>
                </a:cubicBezTo>
                <a:lnTo>
                  <a:pt x="1714147" y="504426"/>
                </a:lnTo>
                <a:cubicBezTo>
                  <a:pt x="1715079" y="504426"/>
                  <a:pt x="1715079" y="502845"/>
                  <a:pt x="1716014" y="502845"/>
                </a:cubicBezTo>
                <a:cubicBezTo>
                  <a:pt x="1716014" y="502845"/>
                  <a:pt x="1716949" y="504426"/>
                  <a:pt x="1717885" y="503636"/>
                </a:cubicBezTo>
                <a:cubicBezTo>
                  <a:pt x="1718820" y="503636"/>
                  <a:pt x="1718820" y="502052"/>
                  <a:pt x="1719755" y="502052"/>
                </a:cubicBezTo>
                <a:cubicBezTo>
                  <a:pt x="1718820" y="501261"/>
                  <a:pt x="1717885" y="501261"/>
                  <a:pt x="1716949" y="500471"/>
                </a:cubicBezTo>
                <a:cubicBezTo>
                  <a:pt x="1716949" y="500471"/>
                  <a:pt x="1718820" y="499681"/>
                  <a:pt x="1718820" y="498890"/>
                </a:cubicBezTo>
                <a:cubicBezTo>
                  <a:pt x="1719755" y="498890"/>
                  <a:pt x="1720687" y="498100"/>
                  <a:pt x="1720687" y="497306"/>
                </a:cubicBezTo>
                <a:cubicBezTo>
                  <a:pt x="1720687" y="497306"/>
                  <a:pt x="1718820" y="496516"/>
                  <a:pt x="1718820" y="495725"/>
                </a:cubicBezTo>
                <a:lnTo>
                  <a:pt x="1719755" y="494145"/>
                </a:lnTo>
                <a:cubicBezTo>
                  <a:pt x="1720687" y="493351"/>
                  <a:pt x="1721623" y="493351"/>
                  <a:pt x="1721623" y="492561"/>
                </a:cubicBezTo>
                <a:cubicBezTo>
                  <a:pt x="1721623" y="492561"/>
                  <a:pt x="1723493" y="493351"/>
                  <a:pt x="1723493" y="494145"/>
                </a:cubicBezTo>
                <a:cubicBezTo>
                  <a:pt x="1723493" y="494145"/>
                  <a:pt x="1721623" y="494935"/>
                  <a:pt x="1722558" y="495725"/>
                </a:cubicBezTo>
                <a:lnTo>
                  <a:pt x="1724428" y="496516"/>
                </a:lnTo>
                <a:cubicBezTo>
                  <a:pt x="1724428" y="497306"/>
                  <a:pt x="1726296" y="497306"/>
                  <a:pt x="1726296" y="498100"/>
                </a:cubicBezTo>
                <a:cubicBezTo>
                  <a:pt x="1726296" y="498890"/>
                  <a:pt x="1724428" y="499681"/>
                  <a:pt x="1724428" y="499681"/>
                </a:cubicBezTo>
                <a:cubicBezTo>
                  <a:pt x="1724428" y="500471"/>
                  <a:pt x="1723493" y="501261"/>
                  <a:pt x="1723493" y="502052"/>
                </a:cubicBezTo>
                <a:lnTo>
                  <a:pt x="1725361" y="502845"/>
                </a:lnTo>
                <a:cubicBezTo>
                  <a:pt x="1725361" y="503636"/>
                  <a:pt x="1723493" y="504426"/>
                  <a:pt x="1723493" y="505217"/>
                </a:cubicBezTo>
                <a:lnTo>
                  <a:pt x="1725361" y="506007"/>
                </a:lnTo>
                <a:cubicBezTo>
                  <a:pt x="1726296" y="506797"/>
                  <a:pt x="1727231" y="506797"/>
                  <a:pt x="1728166" y="507591"/>
                </a:cubicBezTo>
                <a:cubicBezTo>
                  <a:pt x="1728166" y="506797"/>
                  <a:pt x="1729102" y="506007"/>
                  <a:pt x="1729102" y="506007"/>
                </a:cubicBezTo>
                <a:cubicBezTo>
                  <a:pt x="1729102" y="505217"/>
                  <a:pt x="1727231" y="504426"/>
                  <a:pt x="1727231" y="504426"/>
                </a:cubicBezTo>
                <a:cubicBezTo>
                  <a:pt x="1727231" y="503636"/>
                  <a:pt x="1728166" y="502845"/>
                  <a:pt x="1729102" y="502845"/>
                </a:cubicBezTo>
                <a:cubicBezTo>
                  <a:pt x="1729102" y="502052"/>
                  <a:pt x="1730037" y="501261"/>
                  <a:pt x="1730969" y="501261"/>
                </a:cubicBezTo>
                <a:cubicBezTo>
                  <a:pt x="1730969" y="500471"/>
                  <a:pt x="1728166" y="499681"/>
                  <a:pt x="1728166" y="499681"/>
                </a:cubicBezTo>
                <a:cubicBezTo>
                  <a:pt x="1728166" y="498890"/>
                  <a:pt x="1730037" y="498100"/>
                  <a:pt x="1730037" y="498100"/>
                </a:cubicBezTo>
                <a:cubicBezTo>
                  <a:pt x="1730037" y="497306"/>
                  <a:pt x="1730969" y="496516"/>
                  <a:pt x="1731904" y="495725"/>
                </a:cubicBezTo>
                <a:lnTo>
                  <a:pt x="1733775" y="497306"/>
                </a:lnTo>
                <a:lnTo>
                  <a:pt x="1731904" y="498890"/>
                </a:lnTo>
                <a:cubicBezTo>
                  <a:pt x="1732840" y="499681"/>
                  <a:pt x="1733775" y="500471"/>
                  <a:pt x="1733775" y="500471"/>
                </a:cubicBezTo>
                <a:cubicBezTo>
                  <a:pt x="1734707" y="500471"/>
                  <a:pt x="1735642" y="502052"/>
                  <a:pt x="1736577" y="502052"/>
                </a:cubicBezTo>
                <a:cubicBezTo>
                  <a:pt x="1736577" y="502052"/>
                  <a:pt x="1737513" y="500471"/>
                  <a:pt x="1737513" y="499681"/>
                </a:cubicBezTo>
                <a:cubicBezTo>
                  <a:pt x="1738448" y="499681"/>
                  <a:pt x="1739383" y="498890"/>
                  <a:pt x="1739383" y="498100"/>
                </a:cubicBezTo>
                <a:lnTo>
                  <a:pt x="1737513" y="497306"/>
                </a:lnTo>
                <a:cubicBezTo>
                  <a:pt x="1737513" y="496516"/>
                  <a:pt x="1735642" y="495725"/>
                  <a:pt x="1735642" y="495725"/>
                </a:cubicBezTo>
                <a:lnTo>
                  <a:pt x="1736577" y="494145"/>
                </a:lnTo>
                <a:cubicBezTo>
                  <a:pt x="1737513" y="494145"/>
                  <a:pt x="1738448" y="495725"/>
                  <a:pt x="1739383" y="494935"/>
                </a:cubicBezTo>
                <a:lnTo>
                  <a:pt x="1740315" y="493351"/>
                </a:lnTo>
                <a:cubicBezTo>
                  <a:pt x="1741251" y="494145"/>
                  <a:pt x="1742186" y="494145"/>
                  <a:pt x="1742186" y="494935"/>
                </a:cubicBezTo>
                <a:cubicBezTo>
                  <a:pt x="1743121" y="494935"/>
                  <a:pt x="1744988" y="495725"/>
                  <a:pt x="1744988" y="495725"/>
                </a:cubicBezTo>
                <a:cubicBezTo>
                  <a:pt x="1744988" y="496516"/>
                  <a:pt x="1743121" y="497306"/>
                  <a:pt x="1743121" y="498100"/>
                </a:cubicBezTo>
                <a:lnTo>
                  <a:pt x="1744988" y="498890"/>
                </a:lnTo>
                <a:cubicBezTo>
                  <a:pt x="1744988" y="499681"/>
                  <a:pt x="1743121" y="500471"/>
                  <a:pt x="1744056" y="501261"/>
                </a:cubicBezTo>
                <a:lnTo>
                  <a:pt x="1745924" y="502052"/>
                </a:lnTo>
                <a:cubicBezTo>
                  <a:pt x="1745924" y="502845"/>
                  <a:pt x="1744056" y="503636"/>
                  <a:pt x="1744056" y="504426"/>
                </a:cubicBezTo>
                <a:lnTo>
                  <a:pt x="1742186" y="506007"/>
                </a:lnTo>
                <a:cubicBezTo>
                  <a:pt x="1742186" y="506007"/>
                  <a:pt x="1744988" y="506797"/>
                  <a:pt x="1744988" y="507591"/>
                </a:cubicBezTo>
                <a:cubicBezTo>
                  <a:pt x="1744056" y="507591"/>
                  <a:pt x="1743121" y="508381"/>
                  <a:pt x="1743121" y="509172"/>
                </a:cubicBezTo>
                <a:cubicBezTo>
                  <a:pt x="1742186" y="509962"/>
                  <a:pt x="1742186" y="509962"/>
                  <a:pt x="1741251" y="510753"/>
                </a:cubicBezTo>
                <a:cubicBezTo>
                  <a:pt x="1742186" y="510753"/>
                  <a:pt x="1743121" y="512337"/>
                  <a:pt x="1743121" y="512337"/>
                </a:cubicBezTo>
                <a:cubicBezTo>
                  <a:pt x="1744056" y="512337"/>
                  <a:pt x="1744056" y="510753"/>
                  <a:pt x="1744988" y="509962"/>
                </a:cubicBezTo>
                <a:cubicBezTo>
                  <a:pt x="1745924" y="509962"/>
                  <a:pt x="1746859" y="511546"/>
                  <a:pt x="1746859" y="511546"/>
                </a:cubicBezTo>
                <a:cubicBezTo>
                  <a:pt x="1747794" y="511546"/>
                  <a:pt x="1748729" y="509962"/>
                  <a:pt x="1748729" y="509962"/>
                </a:cubicBezTo>
                <a:lnTo>
                  <a:pt x="1746859" y="508381"/>
                </a:lnTo>
                <a:cubicBezTo>
                  <a:pt x="1746859" y="508381"/>
                  <a:pt x="1747794" y="506797"/>
                  <a:pt x="1748729" y="506797"/>
                </a:cubicBezTo>
                <a:cubicBezTo>
                  <a:pt x="1748729" y="506007"/>
                  <a:pt x="1749665" y="505217"/>
                  <a:pt x="1749665" y="505217"/>
                </a:cubicBezTo>
                <a:cubicBezTo>
                  <a:pt x="1750597" y="504426"/>
                  <a:pt x="1750597" y="503636"/>
                  <a:pt x="1751532" y="503636"/>
                </a:cubicBezTo>
                <a:cubicBezTo>
                  <a:pt x="1751532" y="502845"/>
                  <a:pt x="1753403" y="504426"/>
                  <a:pt x="1753403" y="504426"/>
                </a:cubicBezTo>
                <a:cubicBezTo>
                  <a:pt x="1754338" y="504426"/>
                  <a:pt x="1754338" y="502845"/>
                  <a:pt x="1755270" y="502845"/>
                </a:cubicBezTo>
                <a:cubicBezTo>
                  <a:pt x="1756205" y="502845"/>
                  <a:pt x="1756205" y="501261"/>
                  <a:pt x="1757141" y="501261"/>
                </a:cubicBezTo>
                <a:cubicBezTo>
                  <a:pt x="1757141" y="501261"/>
                  <a:pt x="1759011" y="502845"/>
                  <a:pt x="1759011" y="502052"/>
                </a:cubicBezTo>
                <a:cubicBezTo>
                  <a:pt x="1759011" y="502052"/>
                  <a:pt x="1759946" y="501261"/>
                  <a:pt x="1760879" y="500471"/>
                </a:cubicBezTo>
                <a:cubicBezTo>
                  <a:pt x="1760879" y="500471"/>
                  <a:pt x="1761814" y="499681"/>
                  <a:pt x="1761814" y="498890"/>
                </a:cubicBezTo>
                <a:cubicBezTo>
                  <a:pt x="1762749" y="498100"/>
                  <a:pt x="1762749" y="498100"/>
                  <a:pt x="1763684" y="497306"/>
                </a:cubicBezTo>
                <a:cubicBezTo>
                  <a:pt x="1763684" y="496516"/>
                  <a:pt x="1764617" y="495725"/>
                  <a:pt x="1765552" y="495725"/>
                </a:cubicBezTo>
                <a:cubicBezTo>
                  <a:pt x="1765552" y="495725"/>
                  <a:pt x="1763684" y="494145"/>
                  <a:pt x="1762749" y="494145"/>
                </a:cubicBezTo>
                <a:cubicBezTo>
                  <a:pt x="1763684" y="494145"/>
                  <a:pt x="1763684" y="492561"/>
                  <a:pt x="1764617" y="492561"/>
                </a:cubicBezTo>
                <a:cubicBezTo>
                  <a:pt x="1765552" y="492561"/>
                  <a:pt x="1766487" y="493351"/>
                  <a:pt x="1766487" y="493351"/>
                </a:cubicBezTo>
                <a:cubicBezTo>
                  <a:pt x="1767422" y="494145"/>
                  <a:pt x="1769290" y="494935"/>
                  <a:pt x="1769290" y="494935"/>
                </a:cubicBezTo>
                <a:lnTo>
                  <a:pt x="1767422" y="496516"/>
                </a:lnTo>
                <a:lnTo>
                  <a:pt x="1765552" y="498100"/>
                </a:lnTo>
                <a:cubicBezTo>
                  <a:pt x="1765552" y="498890"/>
                  <a:pt x="1767422" y="499681"/>
                  <a:pt x="1767422" y="499681"/>
                </a:cubicBezTo>
                <a:cubicBezTo>
                  <a:pt x="1768358" y="499681"/>
                  <a:pt x="1769290" y="498100"/>
                  <a:pt x="1769290" y="498100"/>
                </a:cubicBezTo>
                <a:cubicBezTo>
                  <a:pt x="1770225" y="498100"/>
                  <a:pt x="1771160" y="498890"/>
                  <a:pt x="1771160" y="499681"/>
                </a:cubicBezTo>
                <a:cubicBezTo>
                  <a:pt x="1772096" y="499681"/>
                  <a:pt x="1773031" y="500471"/>
                  <a:pt x="1773966" y="500471"/>
                </a:cubicBezTo>
                <a:cubicBezTo>
                  <a:pt x="1773966" y="501261"/>
                  <a:pt x="1772096" y="502052"/>
                  <a:pt x="1772096" y="502845"/>
                </a:cubicBezTo>
                <a:lnTo>
                  <a:pt x="1770225" y="504426"/>
                </a:lnTo>
                <a:cubicBezTo>
                  <a:pt x="1770225" y="505217"/>
                  <a:pt x="1772096" y="505217"/>
                  <a:pt x="1772096" y="506007"/>
                </a:cubicBezTo>
                <a:cubicBezTo>
                  <a:pt x="1773031" y="506007"/>
                  <a:pt x="1773966" y="506797"/>
                  <a:pt x="1774898" y="506797"/>
                </a:cubicBezTo>
                <a:cubicBezTo>
                  <a:pt x="1775833" y="506007"/>
                  <a:pt x="1776769" y="504426"/>
                  <a:pt x="1777704" y="503636"/>
                </a:cubicBezTo>
                <a:cubicBezTo>
                  <a:pt x="1778639" y="502052"/>
                  <a:pt x="1779571" y="501261"/>
                  <a:pt x="1780506" y="499681"/>
                </a:cubicBezTo>
                <a:cubicBezTo>
                  <a:pt x="1782377" y="498890"/>
                  <a:pt x="1783312" y="497306"/>
                  <a:pt x="1784248" y="496516"/>
                </a:cubicBezTo>
                <a:cubicBezTo>
                  <a:pt x="1784248" y="495725"/>
                  <a:pt x="1785180" y="494935"/>
                  <a:pt x="1786115" y="494935"/>
                </a:cubicBezTo>
                <a:cubicBezTo>
                  <a:pt x="1786115" y="494145"/>
                  <a:pt x="1787050" y="493351"/>
                  <a:pt x="1787050" y="492561"/>
                </a:cubicBezTo>
                <a:lnTo>
                  <a:pt x="1788921" y="494145"/>
                </a:lnTo>
                <a:cubicBezTo>
                  <a:pt x="1789853" y="494935"/>
                  <a:pt x="1787985" y="495725"/>
                  <a:pt x="1787985" y="495725"/>
                </a:cubicBezTo>
                <a:cubicBezTo>
                  <a:pt x="1788921" y="496516"/>
                  <a:pt x="1788921" y="497306"/>
                  <a:pt x="1789853" y="497306"/>
                </a:cubicBezTo>
                <a:cubicBezTo>
                  <a:pt x="1790788" y="497306"/>
                  <a:pt x="1791723" y="498890"/>
                  <a:pt x="1791723" y="498890"/>
                </a:cubicBezTo>
                <a:cubicBezTo>
                  <a:pt x="1792659" y="498890"/>
                  <a:pt x="1792659" y="496516"/>
                  <a:pt x="1793594" y="497306"/>
                </a:cubicBezTo>
                <a:cubicBezTo>
                  <a:pt x="1794526" y="497306"/>
                  <a:pt x="1794526" y="498100"/>
                  <a:pt x="1795461" y="498100"/>
                </a:cubicBezTo>
                <a:cubicBezTo>
                  <a:pt x="1795461" y="498890"/>
                  <a:pt x="1794526" y="499681"/>
                  <a:pt x="1793594" y="499681"/>
                </a:cubicBezTo>
                <a:cubicBezTo>
                  <a:pt x="1793594" y="500471"/>
                  <a:pt x="1792659" y="501261"/>
                  <a:pt x="1792659" y="502052"/>
                </a:cubicBezTo>
                <a:lnTo>
                  <a:pt x="1794526" y="502845"/>
                </a:lnTo>
                <a:cubicBezTo>
                  <a:pt x="1794526" y="503636"/>
                  <a:pt x="1792659" y="504426"/>
                  <a:pt x="1792659" y="505217"/>
                </a:cubicBezTo>
                <a:cubicBezTo>
                  <a:pt x="1792659" y="505217"/>
                  <a:pt x="1794526" y="506007"/>
                  <a:pt x="1795461" y="506007"/>
                </a:cubicBezTo>
                <a:cubicBezTo>
                  <a:pt x="1795461" y="506797"/>
                  <a:pt x="1793594" y="507591"/>
                  <a:pt x="1793594" y="508381"/>
                </a:cubicBezTo>
                <a:cubicBezTo>
                  <a:pt x="1793594" y="508381"/>
                  <a:pt x="1791723" y="509172"/>
                  <a:pt x="1791723" y="509962"/>
                </a:cubicBezTo>
                <a:lnTo>
                  <a:pt x="1793594" y="510753"/>
                </a:lnTo>
                <a:cubicBezTo>
                  <a:pt x="1794526" y="510753"/>
                  <a:pt x="1794526" y="509962"/>
                  <a:pt x="1795461" y="509172"/>
                </a:cubicBezTo>
                <a:cubicBezTo>
                  <a:pt x="1796397" y="509172"/>
                  <a:pt x="1796397" y="508381"/>
                  <a:pt x="1797332" y="507591"/>
                </a:cubicBezTo>
                <a:cubicBezTo>
                  <a:pt x="1797332" y="506797"/>
                  <a:pt x="1798267" y="506007"/>
                  <a:pt x="1798267" y="506007"/>
                </a:cubicBezTo>
                <a:cubicBezTo>
                  <a:pt x="1799202" y="505217"/>
                  <a:pt x="1796397" y="505217"/>
                  <a:pt x="1796397" y="504426"/>
                </a:cubicBezTo>
                <a:cubicBezTo>
                  <a:pt x="1796397" y="503636"/>
                  <a:pt x="1798267" y="503636"/>
                  <a:pt x="1798267" y="502845"/>
                </a:cubicBezTo>
                <a:lnTo>
                  <a:pt x="1800135" y="504426"/>
                </a:lnTo>
                <a:cubicBezTo>
                  <a:pt x="1801070" y="504426"/>
                  <a:pt x="1801070" y="502052"/>
                  <a:pt x="1802005" y="502052"/>
                </a:cubicBezTo>
                <a:cubicBezTo>
                  <a:pt x="1802940" y="502052"/>
                  <a:pt x="1802940" y="503636"/>
                  <a:pt x="1803876" y="503636"/>
                </a:cubicBezTo>
                <a:cubicBezTo>
                  <a:pt x="1805743" y="504426"/>
                  <a:pt x="1806678" y="505217"/>
                  <a:pt x="1808549" y="506007"/>
                </a:cubicBezTo>
                <a:cubicBezTo>
                  <a:pt x="1808549" y="506007"/>
                  <a:pt x="1809481" y="505217"/>
                  <a:pt x="1809481" y="504426"/>
                </a:cubicBezTo>
                <a:cubicBezTo>
                  <a:pt x="1809481" y="504426"/>
                  <a:pt x="1807614" y="503636"/>
                  <a:pt x="1807614" y="502845"/>
                </a:cubicBezTo>
                <a:lnTo>
                  <a:pt x="1805743" y="502052"/>
                </a:lnTo>
                <a:cubicBezTo>
                  <a:pt x="1805743" y="501261"/>
                  <a:pt x="1806678" y="500471"/>
                  <a:pt x="1807614" y="500471"/>
                </a:cubicBezTo>
                <a:cubicBezTo>
                  <a:pt x="1806678" y="499681"/>
                  <a:pt x="1805743" y="498890"/>
                  <a:pt x="1804808" y="498890"/>
                </a:cubicBezTo>
                <a:lnTo>
                  <a:pt x="1806678" y="497306"/>
                </a:lnTo>
                <a:lnTo>
                  <a:pt x="1808549" y="498100"/>
                </a:lnTo>
                <a:cubicBezTo>
                  <a:pt x="1809481" y="498890"/>
                  <a:pt x="1810416" y="499681"/>
                  <a:pt x="1810416" y="499681"/>
                </a:cubicBezTo>
                <a:cubicBezTo>
                  <a:pt x="1811351" y="500471"/>
                  <a:pt x="1812287" y="500471"/>
                  <a:pt x="1813222" y="501261"/>
                </a:cubicBezTo>
                <a:cubicBezTo>
                  <a:pt x="1813222" y="501261"/>
                  <a:pt x="1815089" y="502845"/>
                  <a:pt x="1815089" y="502052"/>
                </a:cubicBezTo>
                <a:lnTo>
                  <a:pt x="1816960" y="500471"/>
                </a:lnTo>
                <a:lnTo>
                  <a:pt x="1814157" y="499681"/>
                </a:lnTo>
                <a:cubicBezTo>
                  <a:pt x="1814157" y="498890"/>
                  <a:pt x="1816025" y="498100"/>
                  <a:pt x="1816025" y="497306"/>
                </a:cubicBezTo>
                <a:cubicBezTo>
                  <a:pt x="1816025" y="497306"/>
                  <a:pt x="1816960" y="496516"/>
                  <a:pt x="1817895" y="495725"/>
                </a:cubicBezTo>
                <a:cubicBezTo>
                  <a:pt x="1817895" y="494935"/>
                  <a:pt x="1818830" y="494935"/>
                  <a:pt x="1819762" y="494145"/>
                </a:cubicBezTo>
                <a:lnTo>
                  <a:pt x="1820698" y="492561"/>
                </a:lnTo>
                <a:lnTo>
                  <a:pt x="1822568" y="493351"/>
                </a:lnTo>
                <a:cubicBezTo>
                  <a:pt x="1823503" y="494145"/>
                  <a:pt x="1821633" y="494935"/>
                  <a:pt x="1821633" y="495725"/>
                </a:cubicBezTo>
                <a:cubicBezTo>
                  <a:pt x="1821633" y="495725"/>
                  <a:pt x="1819762" y="496516"/>
                  <a:pt x="1819762" y="497306"/>
                </a:cubicBezTo>
                <a:lnTo>
                  <a:pt x="1821633" y="498100"/>
                </a:lnTo>
                <a:cubicBezTo>
                  <a:pt x="1822568" y="498890"/>
                  <a:pt x="1823503" y="499681"/>
                  <a:pt x="1823503" y="499681"/>
                </a:cubicBezTo>
                <a:cubicBezTo>
                  <a:pt x="1824436" y="499681"/>
                  <a:pt x="1825371" y="498100"/>
                  <a:pt x="1825371" y="498100"/>
                </a:cubicBezTo>
                <a:cubicBezTo>
                  <a:pt x="1826306" y="497306"/>
                  <a:pt x="1826306" y="496516"/>
                  <a:pt x="1827241" y="496516"/>
                </a:cubicBezTo>
                <a:cubicBezTo>
                  <a:pt x="1828177" y="494935"/>
                  <a:pt x="1829109" y="494145"/>
                  <a:pt x="1830044" y="492561"/>
                </a:cubicBezTo>
                <a:cubicBezTo>
                  <a:pt x="1831915" y="493351"/>
                  <a:pt x="1832850" y="494145"/>
                  <a:pt x="1834717" y="495725"/>
                </a:cubicBezTo>
                <a:cubicBezTo>
                  <a:pt x="1833785" y="496516"/>
                  <a:pt x="1832850" y="498100"/>
                  <a:pt x="1830979" y="498890"/>
                </a:cubicBezTo>
                <a:cubicBezTo>
                  <a:pt x="1830044" y="500471"/>
                  <a:pt x="1829109" y="501261"/>
                  <a:pt x="1828177" y="502845"/>
                </a:cubicBezTo>
                <a:cubicBezTo>
                  <a:pt x="1829109" y="502845"/>
                  <a:pt x="1830044" y="503636"/>
                  <a:pt x="1830044" y="503636"/>
                </a:cubicBezTo>
                <a:cubicBezTo>
                  <a:pt x="1830979" y="503636"/>
                  <a:pt x="1830979" y="502052"/>
                  <a:pt x="1831915" y="502052"/>
                </a:cubicBezTo>
                <a:cubicBezTo>
                  <a:pt x="1832850" y="502052"/>
                  <a:pt x="1832850" y="503636"/>
                  <a:pt x="1833785" y="503636"/>
                </a:cubicBezTo>
                <a:cubicBezTo>
                  <a:pt x="1834717" y="503636"/>
                  <a:pt x="1834717" y="502052"/>
                  <a:pt x="1835653" y="502052"/>
                </a:cubicBezTo>
                <a:cubicBezTo>
                  <a:pt x="1835653" y="501261"/>
                  <a:pt x="1836588" y="502845"/>
                  <a:pt x="1837523" y="502845"/>
                </a:cubicBezTo>
                <a:cubicBezTo>
                  <a:pt x="1838458" y="502845"/>
                  <a:pt x="1838458" y="501261"/>
                  <a:pt x="1839391" y="501261"/>
                </a:cubicBezTo>
                <a:lnTo>
                  <a:pt x="1841261" y="502845"/>
                </a:lnTo>
                <a:cubicBezTo>
                  <a:pt x="1842196" y="502052"/>
                  <a:pt x="1842196" y="501261"/>
                  <a:pt x="1843132" y="500471"/>
                </a:cubicBezTo>
                <a:cubicBezTo>
                  <a:pt x="1843132" y="500471"/>
                  <a:pt x="1844067" y="499681"/>
                  <a:pt x="1844067" y="498890"/>
                </a:cubicBezTo>
                <a:cubicBezTo>
                  <a:pt x="1844999" y="499681"/>
                  <a:pt x="1845934" y="499681"/>
                  <a:pt x="1846870" y="500471"/>
                </a:cubicBezTo>
                <a:cubicBezTo>
                  <a:pt x="1846870" y="500471"/>
                  <a:pt x="1848740" y="501261"/>
                  <a:pt x="1848740" y="502052"/>
                </a:cubicBezTo>
                <a:cubicBezTo>
                  <a:pt x="1848740" y="502052"/>
                  <a:pt x="1846870" y="502845"/>
                  <a:pt x="1846870" y="503636"/>
                </a:cubicBezTo>
                <a:cubicBezTo>
                  <a:pt x="1846870" y="503636"/>
                  <a:pt x="1848740" y="504426"/>
                  <a:pt x="1848740" y="505217"/>
                </a:cubicBezTo>
                <a:cubicBezTo>
                  <a:pt x="1848740" y="505217"/>
                  <a:pt x="1847805" y="506007"/>
                  <a:pt x="1847805" y="506797"/>
                </a:cubicBezTo>
                <a:cubicBezTo>
                  <a:pt x="1847805" y="507591"/>
                  <a:pt x="1849672" y="507591"/>
                  <a:pt x="1849672" y="507591"/>
                </a:cubicBezTo>
                <a:cubicBezTo>
                  <a:pt x="1850607" y="506797"/>
                  <a:pt x="1851543" y="506007"/>
                  <a:pt x="1852478" y="504426"/>
                </a:cubicBezTo>
                <a:cubicBezTo>
                  <a:pt x="1852478" y="503636"/>
                  <a:pt x="1851543" y="503636"/>
                  <a:pt x="1850607" y="502845"/>
                </a:cubicBezTo>
                <a:lnTo>
                  <a:pt x="1848740" y="502052"/>
                </a:lnTo>
                <a:cubicBezTo>
                  <a:pt x="1848740" y="501261"/>
                  <a:pt x="1850607" y="500471"/>
                  <a:pt x="1850607" y="499681"/>
                </a:cubicBezTo>
                <a:lnTo>
                  <a:pt x="1847805" y="498890"/>
                </a:lnTo>
                <a:cubicBezTo>
                  <a:pt x="1847805" y="498100"/>
                  <a:pt x="1849672" y="496516"/>
                  <a:pt x="1849672" y="496516"/>
                </a:cubicBezTo>
                <a:cubicBezTo>
                  <a:pt x="1850607" y="496516"/>
                  <a:pt x="1851543" y="498100"/>
                  <a:pt x="1851543" y="498100"/>
                </a:cubicBezTo>
                <a:cubicBezTo>
                  <a:pt x="1851543" y="498890"/>
                  <a:pt x="1853413" y="498890"/>
                  <a:pt x="1854345" y="499681"/>
                </a:cubicBezTo>
                <a:lnTo>
                  <a:pt x="1852478" y="501261"/>
                </a:lnTo>
                <a:cubicBezTo>
                  <a:pt x="1852478" y="502052"/>
                  <a:pt x="1853413" y="502052"/>
                  <a:pt x="1854345" y="502845"/>
                </a:cubicBezTo>
                <a:cubicBezTo>
                  <a:pt x="1854345" y="502845"/>
                  <a:pt x="1856216" y="504426"/>
                  <a:pt x="1856216" y="503636"/>
                </a:cubicBezTo>
                <a:cubicBezTo>
                  <a:pt x="1857151" y="503636"/>
                  <a:pt x="1858086" y="502052"/>
                  <a:pt x="1858086" y="502052"/>
                </a:cubicBezTo>
                <a:cubicBezTo>
                  <a:pt x="1859018" y="502052"/>
                  <a:pt x="1859954" y="503636"/>
                  <a:pt x="1859954" y="503636"/>
                </a:cubicBezTo>
                <a:cubicBezTo>
                  <a:pt x="1860889" y="503636"/>
                  <a:pt x="1861824" y="504426"/>
                  <a:pt x="1861824" y="505217"/>
                </a:cubicBezTo>
                <a:lnTo>
                  <a:pt x="1860889" y="506797"/>
                </a:lnTo>
                <a:cubicBezTo>
                  <a:pt x="1859954" y="507591"/>
                  <a:pt x="1859954" y="507591"/>
                  <a:pt x="1859018" y="508381"/>
                </a:cubicBezTo>
                <a:cubicBezTo>
                  <a:pt x="1859018" y="509172"/>
                  <a:pt x="1857151" y="509962"/>
                  <a:pt x="1857151" y="509962"/>
                </a:cubicBezTo>
                <a:cubicBezTo>
                  <a:pt x="1857151" y="510753"/>
                  <a:pt x="1859018" y="511546"/>
                  <a:pt x="1859954" y="511546"/>
                </a:cubicBezTo>
                <a:cubicBezTo>
                  <a:pt x="1859954" y="510753"/>
                  <a:pt x="1860889" y="510753"/>
                  <a:pt x="1860889" y="509962"/>
                </a:cubicBezTo>
                <a:cubicBezTo>
                  <a:pt x="1861824" y="509962"/>
                  <a:pt x="1862759" y="508381"/>
                  <a:pt x="1862759" y="508381"/>
                </a:cubicBezTo>
                <a:lnTo>
                  <a:pt x="1864627" y="509172"/>
                </a:lnTo>
                <a:lnTo>
                  <a:pt x="1866497" y="510753"/>
                </a:lnTo>
                <a:cubicBezTo>
                  <a:pt x="1867433" y="510753"/>
                  <a:pt x="1868368" y="509172"/>
                  <a:pt x="1868368" y="509172"/>
                </a:cubicBezTo>
                <a:cubicBezTo>
                  <a:pt x="1869300" y="508381"/>
                  <a:pt x="1869300" y="507591"/>
                  <a:pt x="1870235" y="507591"/>
                </a:cubicBezTo>
                <a:cubicBezTo>
                  <a:pt x="1870235" y="506797"/>
                  <a:pt x="1871171" y="506007"/>
                  <a:pt x="1872106" y="505217"/>
                </a:cubicBezTo>
                <a:lnTo>
                  <a:pt x="1869300" y="504426"/>
                </a:lnTo>
                <a:cubicBezTo>
                  <a:pt x="1869300" y="503636"/>
                  <a:pt x="1871171" y="502845"/>
                  <a:pt x="1871171" y="502052"/>
                </a:cubicBezTo>
                <a:cubicBezTo>
                  <a:pt x="1872106" y="502052"/>
                  <a:pt x="1872106" y="501261"/>
                  <a:pt x="1873041" y="500471"/>
                </a:cubicBezTo>
                <a:cubicBezTo>
                  <a:pt x="1873041" y="499681"/>
                  <a:pt x="1873976" y="499681"/>
                  <a:pt x="1873976" y="498890"/>
                </a:cubicBezTo>
                <a:cubicBezTo>
                  <a:pt x="1874909" y="498890"/>
                  <a:pt x="1875844" y="497306"/>
                  <a:pt x="1875844" y="497306"/>
                </a:cubicBezTo>
                <a:lnTo>
                  <a:pt x="1877714" y="498100"/>
                </a:lnTo>
                <a:cubicBezTo>
                  <a:pt x="1877714" y="498890"/>
                  <a:pt x="1875844" y="499681"/>
                  <a:pt x="1876779" y="500471"/>
                </a:cubicBezTo>
                <a:lnTo>
                  <a:pt x="1878647" y="501261"/>
                </a:lnTo>
                <a:cubicBezTo>
                  <a:pt x="1877714" y="502052"/>
                  <a:pt x="1877714" y="502845"/>
                  <a:pt x="1876779" y="503636"/>
                </a:cubicBezTo>
                <a:cubicBezTo>
                  <a:pt x="1876779" y="503636"/>
                  <a:pt x="1875844" y="504426"/>
                  <a:pt x="1874909" y="505217"/>
                </a:cubicBezTo>
                <a:lnTo>
                  <a:pt x="1873976" y="506797"/>
                </a:lnTo>
                <a:cubicBezTo>
                  <a:pt x="1873976" y="506797"/>
                  <a:pt x="1875844" y="507591"/>
                  <a:pt x="1875844" y="508381"/>
                </a:cubicBezTo>
                <a:cubicBezTo>
                  <a:pt x="1876779" y="508381"/>
                  <a:pt x="1877714" y="509172"/>
                  <a:pt x="1877714" y="509172"/>
                </a:cubicBezTo>
                <a:cubicBezTo>
                  <a:pt x="1877714" y="509172"/>
                  <a:pt x="1879582" y="508381"/>
                  <a:pt x="1879582" y="507591"/>
                </a:cubicBezTo>
                <a:cubicBezTo>
                  <a:pt x="1879582" y="507591"/>
                  <a:pt x="1877714" y="506797"/>
                  <a:pt x="1877714" y="506007"/>
                </a:cubicBezTo>
                <a:lnTo>
                  <a:pt x="1878647" y="504426"/>
                </a:lnTo>
                <a:cubicBezTo>
                  <a:pt x="1879582" y="504426"/>
                  <a:pt x="1881452" y="506007"/>
                  <a:pt x="1881452" y="506007"/>
                </a:cubicBezTo>
                <a:lnTo>
                  <a:pt x="1882388" y="504426"/>
                </a:lnTo>
                <a:cubicBezTo>
                  <a:pt x="1882388" y="503636"/>
                  <a:pt x="1880517" y="503636"/>
                  <a:pt x="1880517" y="502845"/>
                </a:cubicBezTo>
                <a:cubicBezTo>
                  <a:pt x="1880517" y="502052"/>
                  <a:pt x="1882388" y="502052"/>
                  <a:pt x="1882388" y="501261"/>
                </a:cubicBezTo>
                <a:cubicBezTo>
                  <a:pt x="1883320" y="499681"/>
                  <a:pt x="1884255" y="498890"/>
                  <a:pt x="1885190" y="497306"/>
                </a:cubicBezTo>
                <a:cubicBezTo>
                  <a:pt x="1886125" y="497306"/>
                  <a:pt x="1887061" y="495725"/>
                  <a:pt x="1887061" y="495725"/>
                </a:cubicBezTo>
                <a:lnTo>
                  <a:pt x="1888928" y="497306"/>
                </a:lnTo>
                <a:cubicBezTo>
                  <a:pt x="1888928" y="497306"/>
                  <a:pt x="1887996" y="498890"/>
                  <a:pt x="1887061" y="498890"/>
                </a:cubicBezTo>
                <a:cubicBezTo>
                  <a:pt x="1887061" y="499681"/>
                  <a:pt x="1886125" y="500471"/>
                  <a:pt x="1886125" y="500471"/>
                </a:cubicBezTo>
                <a:cubicBezTo>
                  <a:pt x="1885190" y="501261"/>
                  <a:pt x="1885190" y="502052"/>
                  <a:pt x="1884255" y="502845"/>
                </a:cubicBezTo>
                <a:cubicBezTo>
                  <a:pt x="1885190" y="502845"/>
                  <a:pt x="1886125" y="503636"/>
                  <a:pt x="1886125" y="503636"/>
                </a:cubicBezTo>
                <a:cubicBezTo>
                  <a:pt x="1887061" y="503636"/>
                  <a:pt x="1887996" y="505217"/>
                  <a:pt x="1888928" y="505217"/>
                </a:cubicBezTo>
                <a:lnTo>
                  <a:pt x="1887061" y="506797"/>
                </a:lnTo>
                <a:cubicBezTo>
                  <a:pt x="1886125" y="507591"/>
                  <a:pt x="1886125" y="508381"/>
                  <a:pt x="1885190" y="508381"/>
                </a:cubicBezTo>
                <a:cubicBezTo>
                  <a:pt x="1885190" y="509172"/>
                  <a:pt x="1884255" y="509962"/>
                  <a:pt x="1883320" y="510753"/>
                </a:cubicBezTo>
                <a:lnTo>
                  <a:pt x="1886125" y="511546"/>
                </a:lnTo>
                <a:cubicBezTo>
                  <a:pt x="1886125" y="512337"/>
                  <a:pt x="1884255" y="513127"/>
                  <a:pt x="1884255" y="513917"/>
                </a:cubicBezTo>
                <a:lnTo>
                  <a:pt x="1886125" y="514708"/>
                </a:lnTo>
                <a:cubicBezTo>
                  <a:pt x="1886125" y="514708"/>
                  <a:pt x="1887996" y="513917"/>
                  <a:pt x="1887996" y="513127"/>
                </a:cubicBezTo>
                <a:cubicBezTo>
                  <a:pt x="1887996" y="512337"/>
                  <a:pt x="1886125" y="512337"/>
                  <a:pt x="1886125" y="511546"/>
                </a:cubicBezTo>
                <a:cubicBezTo>
                  <a:pt x="1886125" y="511546"/>
                  <a:pt x="1887061" y="510753"/>
                  <a:pt x="1887061" y="509962"/>
                </a:cubicBezTo>
                <a:cubicBezTo>
                  <a:pt x="1887996" y="509172"/>
                  <a:pt x="1887996" y="509172"/>
                  <a:pt x="1888928" y="508381"/>
                </a:cubicBezTo>
                <a:cubicBezTo>
                  <a:pt x="1888928" y="508381"/>
                  <a:pt x="1889863" y="506797"/>
                  <a:pt x="1890798" y="506797"/>
                </a:cubicBezTo>
                <a:lnTo>
                  <a:pt x="1892669" y="507591"/>
                </a:lnTo>
                <a:lnTo>
                  <a:pt x="1894536" y="506007"/>
                </a:lnTo>
                <a:cubicBezTo>
                  <a:pt x="1894536" y="506007"/>
                  <a:pt x="1891734" y="505217"/>
                  <a:pt x="1891734" y="504426"/>
                </a:cubicBezTo>
                <a:cubicBezTo>
                  <a:pt x="1892669" y="504426"/>
                  <a:pt x="1893601" y="503636"/>
                  <a:pt x="1893601" y="502845"/>
                </a:cubicBezTo>
                <a:lnTo>
                  <a:pt x="1895472" y="501261"/>
                </a:lnTo>
                <a:lnTo>
                  <a:pt x="1897342" y="502845"/>
                </a:lnTo>
                <a:cubicBezTo>
                  <a:pt x="1897342" y="502052"/>
                  <a:pt x="1899210" y="501261"/>
                  <a:pt x="1899210" y="500471"/>
                </a:cubicBezTo>
                <a:lnTo>
                  <a:pt x="1897342" y="499681"/>
                </a:lnTo>
                <a:cubicBezTo>
                  <a:pt x="1896407" y="498890"/>
                  <a:pt x="1898277" y="498100"/>
                  <a:pt x="1898277" y="497306"/>
                </a:cubicBezTo>
                <a:lnTo>
                  <a:pt x="1896407" y="496516"/>
                </a:lnTo>
                <a:cubicBezTo>
                  <a:pt x="1896407" y="495725"/>
                  <a:pt x="1897342" y="494935"/>
                  <a:pt x="1898277" y="494935"/>
                </a:cubicBezTo>
                <a:cubicBezTo>
                  <a:pt x="1898277" y="494145"/>
                  <a:pt x="1899210" y="495725"/>
                  <a:pt x="1900145" y="495725"/>
                </a:cubicBezTo>
                <a:cubicBezTo>
                  <a:pt x="1901080" y="495725"/>
                  <a:pt x="1901080" y="494145"/>
                  <a:pt x="1902015" y="494145"/>
                </a:cubicBezTo>
                <a:cubicBezTo>
                  <a:pt x="1902015" y="494145"/>
                  <a:pt x="1902951" y="495725"/>
                  <a:pt x="1903886" y="495725"/>
                </a:cubicBezTo>
                <a:cubicBezTo>
                  <a:pt x="1903886" y="495725"/>
                  <a:pt x="1904818" y="494145"/>
                  <a:pt x="1905753" y="493351"/>
                </a:cubicBezTo>
                <a:lnTo>
                  <a:pt x="1907624" y="494935"/>
                </a:lnTo>
                <a:lnTo>
                  <a:pt x="1905753" y="496516"/>
                </a:lnTo>
                <a:cubicBezTo>
                  <a:pt x="1905753" y="497306"/>
                  <a:pt x="1907624" y="498100"/>
                  <a:pt x="1907624" y="498100"/>
                </a:cubicBezTo>
                <a:lnTo>
                  <a:pt x="1909491" y="496516"/>
                </a:lnTo>
                <a:cubicBezTo>
                  <a:pt x="1909491" y="495725"/>
                  <a:pt x="1907624" y="495725"/>
                  <a:pt x="1907624" y="494935"/>
                </a:cubicBezTo>
                <a:cubicBezTo>
                  <a:pt x="1907624" y="494935"/>
                  <a:pt x="1909491" y="494145"/>
                  <a:pt x="1909491" y="493351"/>
                </a:cubicBezTo>
                <a:lnTo>
                  <a:pt x="1906689" y="491770"/>
                </a:lnTo>
                <a:cubicBezTo>
                  <a:pt x="1907624" y="491770"/>
                  <a:pt x="1907624" y="490189"/>
                  <a:pt x="1908556" y="490189"/>
                </a:cubicBezTo>
                <a:cubicBezTo>
                  <a:pt x="1909491" y="490189"/>
                  <a:pt x="1910427" y="491770"/>
                  <a:pt x="1910427" y="491770"/>
                </a:cubicBezTo>
                <a:lnTo>
                  <a:pt x="1912297" y="492561"/>
                </a:lnTo>
                <a:cubicBezTo>
                  <a:pt x="1913229" y="493351"/>
                  <a:pt x="1911362" y="494145"/>
                  <a:pt x="1911362" y="494935"/>
                </a:cubicBezTo>
                <a:lnTo>
                  <a:pt x="1913229" y="495725"/>
                </a:lnTo>
                <a:cubicBezTo>
                  <a:pt x="1913229" y="496516"/>
                  <a:pt x="1911362" y="497306"/>
                  <a:pt x="1911362" y="498100"/>
                </a:cubicBezTo>
                <a:cubicBezTo>
                  <a:pt x="1911362" y="498100"/>
                  <a:pt x="1913229" y="498890"/>
                  <a:pt x="1914165" y="498890"/>
                </a:cubicBezTo>
                <a:lnTo>
                  <a:pt x="1916035" y="500471"/>
                </a:lnTo>
                <a:lnTo>
                  <a:pt x="1914165" y="502052"/>
                </a:lnTo>
                <a:cubicBezTo>
                  <a:pt x="1914165" y="502845"/>
                  <a:pt x="1916035" y="503636"/>
                  <a:pt x="1916035" y="503636"/>
                </a:cubicBezTo>
                <a:cubicBezTo>
                  <a:pt x="1916970" y="503636"/>
                  <a:pt x="1917906" y="504426"/>
                  <a:pt x="1918838" y="505217"/>
                </a:cubicBezTo>
                <a:lnTo>
                  <a:pt x="1920708" y="506007"/>
                </a:lnTo>
                <a:cubicBezTo>
                  <a:pt x="1920708" y="506797"/>
                  <a:pt x="1918838" y="507591"/>
                  <a:pt x="1918838" y="508381"/>
                </a:cubicBezTo>
                <a:lnTo>
                  <a:pt x="1920708" y="509172"/>
                </a:lnTo>
                <a:cubicBezTo>
                  <a:pt x="1921644" y="509172"/>
                  <a:pt x="1922579" y="507591"/>
                  <a:pt x="1922579" y="507591"/>
                </a:cubicBezTo>
                <a:cubicBezTo>
                  <a:pt x="1922579" y="507591"/>
                  <a:pt x="1920708" y="506797"/>
                  <a:pt x="1920708" y="506007"/>
                </a:cubicBezTo>
                <a:cubicBezTo>
                  <a:pt x="1920708" y="506007"/>
                  <a:pt x="1921644" y="505217"/>
                  <a:pt x="1921644" y="504426"/>
                </a:cubicBezTo>
                <a:cubicBezTo>
                  <a:pt x="1922579" y="504426"/>
                  <a:pt x="1923511" y="503636"/>
                  <a:pt x="1923511" y="502845"/>
                </a:cubicBezTo>
                <a:cubicBezTo>
                  <a:pt x="1923511" y="502052"/>
                  <a:pt x="1925381" y="501261"/>
                  <a:pt x="1925381" y="501261"/>
                </a:cubicBezTo>
                <a:cubicBezTo>
                  <a:pt x="1925381" y="500471"/>
                  <a:pt x="1923511" y="499681"/>
                  <a:pt x="1923511" y="499681"/>
                </a:cubicBezTo>
                <a:cubicBezTo>
                  <a:pt x="1923511" y="498890"/>
                  <a:pt x="1924446" y="498100"/>
                  <a:pt x="1924446" y="498100"/>
                </a:cubicBezTo>
                <a:cubicBezTo>
                  <a:pt x="1925381" y="497306"/>
                  <a:pt x="1925381" y="496516"/>
                  <a:pt x="1926317" y="495725"/>
                </a:cubicBezTo>
                <a:cubicBezTo>
                  <a:pt x="1927252" y="494935"/>
                  <a:pt x="1928187" y="493351"/>
                  <a:pt x="1929119" y="492561"/>
                </a:cubicBezTo>
                <a:cubicBezTo>
                  <a:pt x="1930990" y="493351"/>
                  <a:pt x="1931925" y="494145"/>
                  <a:pt x="1933792" y="494935"/>
                </a:cubicBezTo>
                <a:cubicBezTo>
                  <a:pt x="1933792" y="495725"/>
                  <a:pt x="1935663" y="495725"/>
                  <a:pt x="1935663" y="496516"/>
                </a:cubicBezTo>
                <a:cubicBezTo>
                  <a:pt x="1935663" y="497306"/>
                  <a:pt x="1933792" y="498100"/>
                  <a:pt x="1933792" y="498100"/>
                </a:cubicBezTo>
                <a:cubicBezTo>
                  <a:pt x="1934728" y="498890"/>
                  <a:pt x="1936598" y="498890"/>
                  <a:pt x="1936598" y="499681"/>
                </a:cubicBezTo>
                <a:lnTo>
                  <a:pt x="1934728" y="501261"/>
                </a:lnTo>
                <a:cubicBezTo>
                  <a:pt x="1934728" y="502052"/>
                  <a:pt x="1936598" y="502845"/>
                  <a:pt x="1936598" y="502845"/>
                </a:cubicBezTo>
                <a:cubicBezTo>
                  <a:pt x="1937533" y="502845"/>
                  <a:pt x="1938466" y="501261"/>
                  <a:pt x="1938466" y="501261"/>
                </a:cubicBezTo>
                <a:cubicBezTo>
                  <a:pt x="1938466" y="501261"/>
                  <a:pt x="1939401" y="498890"/>
                  <a:pt x="1940336" y="499681"/>
                </a:cubicBezTo>
                <a:lnTo>
                  <a:pt x="1942207" y="500471"/>
                </a:lnTo>
                <a:cubicBezTo>
                  <a:pt x="1942207" y="501261"/>
                  <a:pt x="1940336" y="502052"/>
                  <a:pt x="1940336" y="502052"/>
                </a:cubicBezTo>
                <a:cubicBezTo>
                  <a:pt x="1940336" y="502845"/>
                  <a:pt x="1942207" y="502845"/>
                  <a:pt x="1942207" y="503636"/>
                </a:cubicBezTo>
                <a:cubicBezTo>
                  <a:pt x="1944074" y="502845"/>
                  <a:pt x="1945009" y="501261"/>
                  <a:pt x="1945945" y="500471"/>
                </a:cubicBezTo>
                <a:cubicBezTo>
                  <a:pt x="1945945" y="499681"/>
                  <a:pt x="1946880" y="498890"/>
                  <a:pt x="1946880" y="498100"/>
                </a:cubicBezTo>
                <a:cubicBezTo>
                  <a:pt x="1947812" y="498100"/>
                  <a:pt x="1945009" y="497306"/>
                  <a:pt x="1945009" y="497306"/>
                </a:cubicBezTo>
                <a:cubicBezTo>
                  <a:pt x="1945009" y="496516"/>
                  <a:pt x="1946880" y="495725"/>
                  <a:pt x="1946880" y="495725"/>
                </a:cubicBezTo>
                <a:cubicBezTo>
                  <a:pt x="1946880" y="494935"/>
                  <a:pt x="1947812" y="493351"/>
                  <a:pt x="1948747" y="493351"/>
                </a:cubicBezTo>
                <a:lnTo>
                  <a:pt x="1950618" y="494935"/>
                </a:lnTo>
                <a:cubicBezTo>
                  <a:pt x="1950618" y="495725"/>
                  <a:pt x="1948747" y="496516"/>
                  <a:pt x="1948747" y="496516"/>
                </a:cubicBezTo>
                <a:cubicBezTo>
                  <a:pt x="1949683" y="497306"/>
                  <a:pt x="1950618" y="497306"/>
                  <a:pt x="1950618" y="498100"/>
                </a:cubicBezTo>
                <a:cubicBezTo>
                  <a:pt x="1951553" y="498100"/>
                  <a:pt x="1953420" y="498890"/>
                  <a:pt x="1953420" y="499681"/>
                </a:cubicBezTo>
                <a:lnTo>
                  <a:pt x="1951553" y="501261"/>
                </a:lnTo>
                <a:cubicBezTo>
                  <a:pt x="1951553" y="501261"/>
                  <a:pt x="1953420" y="502052"/>
                  <a:pt x="1953420" y="502845"/>
                </a:cubicBezTo>
                <a:cubicBezTo>
                  <a:pt x="1954356" y="502845"/>
                  <a:pt x="1955291" y="503636"/>
                  <a:pt x="1955291" y="503636"/>
                </a:cubicBezTo>
                <a:cubicBezTo>
                  <a:pt x="1955291" y="504426"/>
                  <a:pt x="1954356" y="505217"/>
                  <a:pt x="1954356" y="506007"/>
                </a:cubicBezTo>
                <a:cubicBezTo>
                  <a:pt x="1953420" y="506007"/>
                  <a:pt x="1952488" y="506797"/>
                  <a:pt x="1952488" y="507591"/>
                </a:cubicBezTo>
                <a:lnTo>
                  <a:pt x="1954356" y="508381"/>
                </a:lnTo>
                <a:cubicBezTo>
                  <a:pt x="1954356" y="509172"/>
                  <a:pt x="1953420" y="509962"/>
                  <a:pt x="1953420" y="510753"/>
                </a:cubicBezTo>
                <a:cubicBezTo>
                  <a:pt x="1952488" y="510753"/>
                  <a:pt x="1955291" y="511546"/>
                  <a:pt x="1955291" y="511546"/>
                </a:cubicBezTo>
                <a:cubicBezTo>
                  <a:pt x="1955291" y="511546"/>
                  <a:pt x="1957162" y="510753"/>
                  <a:pt x="1956226" y="509962"/>
                </a:cubicBezTo>
                <a:cubicBezTo>
                  <a:pt x="1956226" y="509962"/>
                  <a:pt x="1954356" y="509172"/>
                  <a:pt x="1954356" y="508381"/>
                </a:cubicBezTo>
                <a:cubicBezTo>
                  <a:pt x="1954356" y="508381"/>
                  <a:pt x="1956226" y="507591"/>
                  <a:pt x="1956226" y="506797"/>
                </a:cubicBezTo>
                <a:cubicBezTo>
                  <a:pt x="1956226" y="506007"/>
                  <a:pt x="1957162" y="506007"/>
                  <a:pt x="1958097" y="505217"/>
                </a:cubicBezTo>
                <a:cubicBezTo>
                  <a:pt x="1958097" y="504426"/>
                  <a:pt x="1959029" y="503636"/>
                  <a:pt x="1959029" y="503636"/>
                </a:cubicBezTo>
                <a:cubicBezTo>
                  <a:pt x="1959964" y="502052"/>
                  <a:pt x="1961835" y="501261"/>
                  <a:pt x="1962770" y="499681"/>
                </a:cubicBezTo>
                <a:cubicBezTo>
                  <a:pt x="1963702" y="498890"/>
                  <a:pt x="1964637" y="497306"/>
                  <a:pt x="1965573" y="496516"/>
                </a:cubicBezTo>
                <a:cubicBezTo>
                  <a:pt x="1966508" y="495725"/>
                  <a:pt x="1966508" y="494935"/>
                  <a:pt x="1967443" y="494935"/>
                </a:cubicBezTo>
                <a:cubicBezTo>
                  <a:pt x="1967443" y="494145"/>
                  <a:pt x="1968375" y="493351"/>
                  <a:pt x="1969310" y="492561"/>
                </a:cubicBezTo>
                <a:lnTo>
                  <a:pt x="1971181" y="494145"/>
                </a:lnTo>
                <a:lnTo>
                  <a:pt x="1973048" y="495725"/>
                </a:lnTo>
                <a:cubicBezTo>
                  <a:pt x="1973984" y="495725"/>
                  <a:pt x="1973984" y="494145"/>
                  <a:pt x="1974919" y="494145"/>
                </a:cubicBezTo>
                <a:cubicBezTo>
                  <a:pt x="1974919" y="494145"/>
                  <a:pt x="1975854" y="494935"/>
                  <a:pt x="1976789" y="494935"/>
                </a:cubicBezTo>
                <a:lnTo>
                  <a:pt x="1978657" y="493351"/>
                </a:lnTo>
                <a:cubicBezTo>
                  <a:pt x="1978657" y="493351"/>
                  <a:pt x="1980527" y="494145"/>
                  <a:pt x="1980527" y="494935"/>
                </a:cubicBezTo>
                <a:cubicBezTo>
                  <a:pt x="1980527" y="494935"/>
                  <a:pt x="1978657" y="495725"/>
                  <a:pt x="1978657" y="496516"/>
                </a:cubicBezTo>
                <a:cubicBezTo>
                  <a:pt x="1978657" y="497306"/>
                  <a:pt x="1977725" y="498100"/>
                  <a:pt x="1977725" y="498100"/>
                </a:cubicBezTo>
                <a:cubicBezTo>
                  <a:pt x="1976789" y="498890"/>
                  <a:pt x="1975854" y="499681"/>
                  <a:pt x="1975854" y="499681"/>
                </a:cubicBezTo>
                <a:cubicBezTo>
                  <a:pt x="1974919" y="500471"/>
                  <a:pt x="1974919" y="501261"/>
                  <a:pt x="1973984" y="502052"/>
                </a:cubicBezTo>
                <a:cubicBezTo>
                  <a:pt x="1973984" y="502052"/>
                  <a:pt x="1973048" y="503636"/>
                  <a:pt x="1972116" y="503636"/>
                </a:cubicBezTo>
                <a:lnTo>
                  <a:pt x="1970246" y="502052"/>
                </a:lnTo>
                <a:cubicBezTo>
                  <a:pt x="1970246" y="502845"/>
                  <a:pt x="1968375" y="503636"/>
                  <a:pt x="1968375" y="503636"/>
                </a:cubicBezTo>
                <a:cubicBezTo>
                  <a:pt x="1969310" y="504426"/>
                  <a:pt x="1970246" y="504426"/>
                  <a:pt x="1971181" y="505217"/>
                </a:cubicBezTo>
                <a:cubicBezTo>
                  <a:pt x="1971181" y="506007"/>
                  <a:pt x="1973048" y="506007"/>
                  <a:pt x="1973048" y="506797"/>
                </a:cubicBezTo>
                <a:cubicBezTo>
                  <a:pt x="1973048" y="506797"/>
                  <a:pt x="1971181" y="507591"/>
                  <a:pt x="1971181" y="508381"/>
                </a:cubicBezTo>
                <a:cubicBezTo>
                  <a:pt x="1972116" y="508381"/>
                  <a:pt x="1973048" y="509962"/>
                  <a:pt x="1973048" y="509962"/>
                </a:cubicBezTo>
                <a:cubicBezTo>
                  <a:pt x="1973984" y="509962"/>
                  <a:pt x="1974919" y="508381"/>
                  <a:pt x="1974919" y="508381"/>
                </a:cubicBezTo>
                <a:cubicBezTo>
                  <a:pt x="1974919" y="507591"/>
                  <a:pt x="1976789" y="506797"/>
                  <a:pt x="1976789" y="506007"/>
                </a:cubicBezTo>
                <a:lnTo>
                  <a:pt x="1974919" y="505217"/>
                </a:lnTo>
                <a:cubicBezTo>
                  <a:pt x="1974919" y="504426"/>
                  <a:pt x="1975854" y="502845"/>
                  <a:pt x="1975854" y="502845"/>
                </a:cubicBezTo>
                <a:cubicBezTo>
                  <a:pt x="1976789" y="502845"/>
                  <a:pt x="1977725" y="504426"/>
                  <a:pt x="1978657" y="504426"/>
                </a:cubicBezTo>
                <a:lnTo>
                  <a:pt x="1979592" y="502845"/>
                </a:lnTo>
                <a:cubicBezTo>
                  <a:pt x="1980527" y="502052"/>
                  <a:pt x="1980527" y="501261"/>
                  <a:pt x="1981463" y="501261"/>
                </a:cubicBezTo>
                <a:cubicBezTo>
                  <a:pt x="1981463" y="500471"/>
                  <a:pt x="1982398" y="498890"/>
                  <a:pt x="1983330" y="498890"/>
                </a:cubicBezTo>
                <a:lnTo>
                  <a:pt x="1985201" y="500471"/>
                </a:lnTo>
                <a:cubicBezTo>
                  <a:pt x="1984265" y="502052"/>
                  <a:pt x="1983330" y="502845"/>
                  <a:pt x="1982398" y="504426"/>
                </a:cubicBezTo>
                <a:cubicBezTo>
                  <a:pt x="1983330" y="505217"/>
                  <a:pt x="1984265" y="506007"/>
                  <a:pt x="1986136" y="506797"/>
                </a:cubicBezTo>
                <a:cubicBezTo>
                  <a:pt x="1987071" y="505217"/>
                  <a:pt x="1988003" y="504426"/>
                  <a:pt x="1988939" y="502845"/>
                </a:cubicBezTo>
                <a:cubicBezTo>
                  <a:pt x="1988003" y="502052"/>
                  <a:pt x="1986136" y="501261"/>
                  <a:pt x="1985201" y="500471"/>
                </a:cubicBezTo>
                <a:cubicBezTo>
                  <a:pt x="1986136" y="500471"/>
                  <a:pt x="1986136" y="498890"/>
                  <a:pt x="1987071" y="498890"/>
                </a:cubicBezTo>
                <a:cubicBezTo>
                  <a:pt x="1987071" y="498100"/>
                  <a:pt x="1988003" y="497306"/>
                  <a:pt x="1988003" y="497306"/>
                </a:cubicBezTo>
                <a:lnTo>
                  <a:pt x="1990809" y="498100"/>
                </a:lnTo>
                <a:cubicBezTo>
                  <a:pt x="1990809" y="498890"/>
                  <a:pt x="1988939" y="499681"/>
                  <a:pt x="1988939" y="500471"/>
                </a:cubicBezTo>
                <a:lnTo>
                  <a:pt x="1990809" y="501261"/>
                </a:lnTo>
                <a:cubicBezTo>
                  <a:pt x="1991744" y="501261"/>
                  <a:pt x="1991744" y="499681"/>
                  <a:pt x="1992680" y="499681"/>
                </a:cubicBezTo>
                <a:cubicBezTo>
                  <a:pt x="1992680" y="499681"/>
                  <a:pt x="1993612" y="501261"/>
                  <a:pt x="1994547" y="501261"/>
                </a:cubicBezTo>
                <a:cubicBezTo>
                  <a:pt x="1995482" y="501261"/>
                  <a:pt x="1995482" y="499681"/>
                  <a:pt x="1996417" y="498890"/>
                </a:cubicBezTo>
                <a:cubicBezTo>
                  <a:pt x="1996417" y="498890"/>
                  <a:pt x="1997349" y="500471"/>
                  <a:pt x="1998285" y="500471"/>
                </a:cubicBezTo>
                <a:cubicBezTo>
                  <a:pt x="1999220" y="500471"/>
                  <a:pt x="1999220" y="498890"/>
                  <a:pt x="2000155" y="498890"/>
                </a:cubicBezTo>
                <a:cubicBezTo>
                  <a:pt x="2001091" y="499681"/>
                  <a:pt x="2002958" y="500471"/>
                  <a:pt x="2003893" y="501261"/>
                </a:cubicBezTo>
                <a:cubicBezTo>
                  <a:pt x="2002958" y="502845"/>
                  <a:pt x="2002026" y="503636"/>
                  <a:pt x="2001091" y="505217"/>
                </a:cubicBezTo>
                <a:cubicBezTo>
                  <a:pt x="2000155" y="506007"/>
                  <a:pt x="2000155" y="506007"/>
                  <a:pt x="1999220" y="506797"/>
                </a:cubicBezTo>
                <a:lnTo>
                  <a:pt x="1997349" y="508381"/>
                </a:lnTo>
                <a:cubicBezTo>
                  <a:pt x="1997349" y="508381"/>
                  <a:pt x="1999220" y="509962"/>
                  <a:pt x="2000155" y="509962"/>
                </a:cubicBezTo>
                <a:lnTo>
                  <a:pt x="2001091" y="508381"/>
                </a:lnTo>
                <a:cubicBezTo>
                  <a:pt x="2002026" y="507591"/>
                  <a:pt x="2002026" y="506797"/>
                  <a:pt x="2002958" y="506797"/>
                </a:cubicBezTo>
                <a:cubicBezTo>
                  <a:pt x="2003893" y="506007"/>
                  <a:pt x="2003893" y="505217"/>
                  <a:pt x="2004828" y="504426"/>
                </a:cubicBezTo>
                <a:cubicBezTo>
                  <a:pt x="2004828" y="504426"/>
                  <a:pt x="2005764" y="503636"/>
                  <a:pt x="2005764" y="502845"/>
                </a:cubicBezTo>
                <a:cubicBezTo>
                  <a:pt x="2006699" y="502052"/>
                  <a:pt x="2007631" y="501261"/>
                  <a:pt x="2007631" y="501261"/>
                </a:cubicBezTo>
                <a:cubicBezTo>
                  <a:pt x="2007631" y="500471"/>
                  <a:pt x="2005764" y="499681"/>
                  <a:pt x="2005764" y="499681"/>
                </a:cubicBezTo>
                <a:cubicBezTo>
                  <a:pt x="2004828" y="499681"/>
                  <a:pt x="2003893" y="498890"/>
                  <a:pt x="2003893" y="498100"/>
                </a:cubicBezTo>
                <a:cubicBezTo>
                  <a:pt x="2002958" y="498100"/>
                  <a:pt x="2004828" y="497306"/>
                  <a:pt x="2004828" y="496516"/>
                </a:cubicBezTo>
                <a:cubicBezTo>
                  <a:pt x="2005764" y="497306"/>
                  <a:pt x="2006699" y="497306"/>
                  <a:pt x="2007631" y="498100"/>
                </a:cubicBezTo>
                <a:cubicBezTo>
                  <a:pt x="2007631" y="498100"/>
                  <a:pt x="2008566" y="499681"/>
                  <a:pt x="2009502" y="499681"/>
                </a:cubicBezTo>
                <a:cubicBezTo>
                  <a:pt x="2009502" y="499681"/>
                  <a:pt x="2010437" y="498100"/>
                  <a:pt x="2010437" y="497306"/>
                </a:cubicBezTo>
                <a:cubicBezTo>
                  <a:pt x="2011372" y="497306"/>
                  <a:pt x="2012307" y="496516"/>
                  <a:pt x="2012307" y="495725"/>
                </a:cubicBezTo>
                <a:cubicBezTo>
                  <a:pt x="2012307" y="496516"/>
                  <a:pt x="2014175" y="496516"/>
                  <a:pt x="2014175" y="497306"/>
                </a:cubicBezTo>
                <a:lnTo>
                  <a:pt x="2013240" y="498890"/>
                </a:lnTo>
                <a:cubicBezTo>
                  <a:pt x="2012307" y="499681"/>
                  <a:pt x="2012307" y="500471"/>
                  <a:pt x="2011372" y="500471"/>
                </a:cubicBezTo>
                <a:cubicBezTo>
                  <a:pt x="2010437" y="501261"/>
                  <a:pt x="2010437" y="502052"/>
                  <a:pt x="2009502" y="502845"/>
                </a:cubicBezTo>
                <a:cubicBezTo>
                  <a:pt x="2009502" y="502845"/>
                  <a:pt x="2008566" y="503636"/>
                  <a:pt x="2008566" y="504426"/>
                </a:cubicBezTo>
                <a:cubicBezTo>
                  <a:pt x="2008566" y="504426"/>
                  <a:pt x="2009502" y="506007"/>
                  <a:pt x="2010437" y="505217"/>
                </a:cubicBezTo>
                <a:cubicBezTo>
                  <a:pt x="2010437" y="505217"/>
                  <a:pt x="2011372" y="503636"/>
                  <a:pt x="2012307" y="503636"/>
                </a:cubicBezTo>
                <a:cubicBezTo>
                  <a:pt x="2012307" y="503636"/>
                  <a:pt x="2013240" y="505217"/>
                  <a:pt x="2014175" y="505217"/>
                </a:cubicBezTo>
                <a:lnTo>
                  <a:pt x="2015110" y="503636"/>
                </a:lnTo>
                <a:cubicBezTo>
                  <a:pt x="2016045" y="502845"/>
                  <a:pt x="2016981" y="502052"/>
                  <a:pt x="2016981" y="501261"/>
                </a:cubicBezTo>
                <a:cubicBezTo>
                  <a:pt x="2016981" y="501261"/>
                  <a:pt x="2017916" y="499681"/>
                  <a:pt x="2018848" y="499681"/>
                </a:cubicBezTo>
                <a:lnTo>
                  <a:pt x="2020719" y="501261"/>
                </a:lnTo>
                <a:cubicBezTo>
                  <a:pt x="2021654" y="501261"/>
                  <a:pt x="2021654" y="499681"/>
                  <a:pt x="2022586" y="499681"/>
                </a:cubicBezTo>
                <a:cubicBezTo>
                  <a:pt x="2022586" y="499681"/>
                  <a:pt x="2023521" y="500471"/>
                  <a:pt x="2024457" y="500471"/>
                </a:cubicBezTo>
                <a:cubicBezTo>
                  <a:pt x="2025392" y="500471"/>
                  <a:pt x="2025392" y="498890"/>
                  <a:pt x="2026327" y="498890"/>
                </a:cubicBezTo>
                <a:cubicBezTo>
                  <a:pt x="2026327" y="498890"/>
                  <a:pt x="2027259" y="500471"/>
                  <a:pt x="2028194" y="500471"/>
                </a:cubicBezTo>
                <a:cubicBezTo>
                  <a:pt x="2027259" y="500471"/>
                  <a:pt x="2027259" y="502052"/>
                  <a:pt x="2026327" y="502052"/>
                </a:cubicBezTo>
                <a:cubicBezTo>
                  <a:pt x="2027259" y="502845"/>
                  <a:pt x="2028194" y="502845"/>
                  <a:pt x="2028194" y="503636"/>
                </a:cubicBezTo>
                <a:cubicBezTo>
                  <a:pt x="2029130" y="503636"/>
                  <a:pt x="2031000" y="504426"/>
                  <a:pt x="2031000" y="505217"/>
                </a:cubicBezTo>
                <a:cubicBezTo>
                  <a:pt x="2031000" y="505217"/>
                  <a:pt x="2029130" y="506007"/>
                  <a:pt x="2029130" y="506797"/>
                </a:cubicBezTo>
                <a:cubicBezTo>
                  <a:pt x="2028194" y="506797"/>
                  <a:pt x="2028194" y="507591"/>
                  <a:pt x="2027259" y="508381"/>
                </a:cubicBezTo>
                <a:cubicBezTo>
                  <a:pt x="2027259" y="509172"/>
                  <a:pt x="2026327" y="509172"/>
                  <a:pt x="2026327" y="509962"/>
                </a:cubicBezTo>
                <a:cubicBezTo>
                  <a:pt x="2026327" y="509962"/>
                  <a:pt x="2027259" y="511546"/>
                  <a:pt x="2028194" y="511546"/>
                </a:cubicBezTo>
                <a:cubicBezTo>
                  <a:pt x="2028194" y="511546"/>
                  <a:pt x="2029130" y="509962"/>
                  <a:pt x="2030065" y="509962"/>
                </a:cubicBezTo>
                <a:cubicBezTo>
                  <a:pt x="2030065" y="509172"/>
                  <a:pt x="2031000" y="508381"/>
                  <a:pt x="2031000" y="507591"/>
                </a:cubicBezTo>
                <a:cubicBezTo>
                  <a:pt x="2031936" y="507591"/>
                  <a:pt x="2031936" y="506797"/>
                  <a:pt x="2032868" y="506007"/>
                </a:cubicBezTo>
                <a:cubicBezTo>
                  <a:pt x="2032868" y="506007"/>
                  <a:pt x="2033803" y="504426"/>
                  <a:pt x="2034738" y="504426"/>
                </a:cubicBezTo>
                <a:cubicBezTo>
                  <a:pt x="2034738" y="504426"/>
                  <a:pt x="2035673" y="506007"/>
                  <a:pt x="2036609" y="506007"/>
                </a:cubicBezTo>
                <a:cubicBezTo>
                  <a:pt x="2036609" y="506007"/>
                  <a:pt x="2037541" y="503636"/>
                  <a:pt x="2038476" y="503636"/>
                </a:cubicBezTo>
                <a:lnTo>
                  <a:pt x="2040347" y="505217"/>
                </a:lnTo>
                <a:cubicBezTo>
                  <a:pt x="2040347" y="505217"/>
                  <a:pt x="2041282" y="504426"/>
                  <a:pt x="2042217" y="503636"/>
                </a:cubicBezTo>
                <a:cubicBezTo>
                  <a:pt x="2042217" y="502845"/>
                  <a:pt x="2043149" y="502052"/>
                  <a:pt x="2043149" y="502052"/>
                </a:cubicBezTo>
                <a:cubicBezTo>
                  <a:pt x="2044084" y="501261"/>
                  <a:pt x="2044084" y="500471"/>
                  <a:pt x="2045020" y="499681"/>
                </a:cubicBezTo>
                <a:cubicBezTo>
                  <a:pt x="2045955" y="499681"/>
                  <a:pt x="2045955" y="498890"/>
                  <a:pt x="2046890" y="498100"/>
                </a:cubicBezTo>
                <a:cubicBezTo>
                  <a:pt x="2046890" y="497306"/>
                  <a:pt x="2047822" y="497306"/>
                  <a:pt x="2047822" y="496516"/>
                </a:cubicBezTo>
                <a:cubicBezTo>
                  <a:pt x="2048758" y="495725"/>
                  <a:pt x="2049693" y="494935"/>
                  <a:pt x="2049693" y="494935"/>
                </a:cubicBezTo>
                <a:cubicBezTo>
                  <a:pt x="2049693" y="494145"/>
                  <a:pt x="2047822" y="493351"/>
                  <a:pt x="2047822" y="493351"/>
                </a:cubicBezTo>
                <a:cubicBezTo>
                  <a:pt x="2047822" y="493351"/>
                  <a:pt x="2048758" y="491770"/>
                  <a:pt x="2049693" y="491770"/>
                </a:cubicBezTo>
                <a:lnTo>
                  <a:pt x="2050628" y="490189"/>
                </a:lnTo>
                <a:cubicBezTo>
                  <a:pt x="2051563" y="490189"/>
                  <a:pt x="2052496" y="490980"/>
                  <a:pt x="2052496" y="490980"/>
                </a:cubicBezTo>
                <a:cubicBezTo>
                  <a:pt x="2053431" y="490980"/>
                  <a:pt x="2054366" y="489396"/>
                  <a:pt x="2054366" y="489396"/>
                </a:cubicBezTo>
                <a:lnTo>
                  <a:pt x="2056237" y="490980"/>
                </a:lnTo>
                <a:cubicBezTo>
                  <a:pt x="2056237" y="491770"/>
                  <a:pt x="2055301" y="491770"/>
                  <a:pt x="2055301" y="492561"/>
                </a:cubicBezTo>
                <a:cubicBezTo>
                  <a:pt x="2054366" y="493351"/>
                  <a:pt x="2053431" y="494145"/>
                  <a:pt x="2053431" y="494145"/>
                </a:cubicBezTo>
                <a:cubicBezTo>
                  <a:pt x="2053431" y="494935"/>
                  <a:pt x="2055301" y="495725"/>
                  <a:pt x="2055301" y="495725"/>
                </a:cubicBezTo>
                <a:lnTo>
                  <a:pt x="2054366" y="497306"/>
                </a:lnTo>
                <a:cubicBezTo>
                  <a:pt x="2053431" y="498100"/>
                  <a:pt x="2052496" y="498890"/>
                  <a:pt x="2052496" y="498890"/>
                </a:cubicBezTo>
                <a:cubicBezTo>
                  <a:pt x="2051563" y="499681"/>
                  <a:pt x="2051563" y="500471"/>
                  <a:pt x="2050628" y="501261"/>
                </a:cubicBezTo>
                <a:cubicBezTo>
                  <a:pt x="2050628" y="501261"/>
                  <a:pt x="2049693" y="502052"/>
                  <a:pt x="2048758" y="502845"/>
                </a:cubicBezTo>
                <a:cubicBezTo>
                  <a:pt x="2048758" y="502052"/>
                  <a:pt x="2047822" y="502052"/>
                  <a:pt x="2046890" y="501261"/>
                </a:cubicBezTo>
                <a:lnTo>
                  <a:pt x="2045020" y="502845"/>
                </a:lnTo>
                <a:cubicBezTo>
                  <a:pt x="2045020" y="503636"/>
                  <a:pt x="2047822" y="504426"/>
                  <a:pt x="2047822" y="504426"/>
                </a:cubicBezTo>
                <a:lnTo>
                  <a:pt x="2048758" y="502845"/>
                </a:lnTo>
                <a:cubicBezTo>
                  <a:pt x="2049693" y="502845"/>
                  <a:pt x="2050628" y="504426"/>
                  <a:pt x="2051563" y="504426"/>
                </a:cubicBezTo>
                <a:lnTo>
                  <a:pt x="2052496" y="502052"/>
                </a:lnTo>
                <a:cubicBezTo>
                  <a:pt x="2053431" y="502052"/>
                  <a:pt x="2055301" y="503636"/>
                  <a:pt x="2055301" y="503636"/>
                </a:cubicBezTo>
                <a:lnTo>
                  <a:pt x="2056237" y="502052"/>
                </a:lnTo>
                <a:cubicBezTo>
                  <a:pt x="2057169" y="502052"/>
                  <a:pt x="2058104" y="503636"/>
                  <a:pt x="2059039" y="503636"/>
                </a:cubicBezTo>
                <a:cubicBezTo>
                  <a:pt x="2059039" y="502845"/>
                  <a:pt x="2059975" y="501261"/>
                  <a:pt x="2059975" y="501261"/>
                </a:cubicBezTo>
                <a:cubicBezTo>
                  <a:pt x="2060910" y="501261"/>
                  <a:pt x="2061842" y="502845"/>
                  <a:pt x="2061842" y="502845"/>
                </a:cubicBezTo>
                <a:cubicBezTo>
                  <a:pt x="2062777" y="502052"/>
                  <a:pt x="2063713" y="502052"/>
                  <a:pt x="2063713" y="501261"/>
                </a:cubicBezTo>
                <a:cubicBezTo>
                  <a:pt x="2063713" y="500471"/>
                  <a:pt x="2065583" y="499681"/>
                  <a:pt x="2065583" y="499681"/>
                </a:cubicBezTo>
                <a:cubicBezTo>
                  <a:pt x="2065583" y="498890"/>
                  <a:pt x="2063713" y="498100"/>
                  <a:pt x="2063713" y="498100"/>
                </a:cubicBezTo>
                <a:cubicBezTo>
                  <a:pt x="2063713" y="497306"/>
                  <a:pt x="2064648" y="496516"/>
                  <a:pt x="2064648" y="496516"/>
                </a:cubicBezTo>
                <a:cubicBezTo>
                  <a:pt x="2064648" y="495725"/>
                  <a:pt x="2062777" y="494935"/>
                  <a:pt x="2062777" y="494935"/>
                </a:cubicBezTo>
                <a:cubicBezTo>
                  <a:pt x="2062777" y="494145"/>
                  <a:pt x="2064648" y="493351"/>
                  <a:pt x="2064648" y="493351"/>
                </a:cubicBezTo>
                <a:cubicBezTo>
                  <a:pt x="2064648" y="492561"/>
                  <a:pt x="2066518" y="491770"/>
                  <a:pt x="2066518" y="490980"/>
                </a:cubicBezTo>
                <a:cubicBezTo>
                  <a:pt x="2066518" y="491770"/>
                  <a:pt x="2068386" y="491770"/>
                  <a:pt x="2068386" y="492561"/>
                </a:cubicBezTo>
                <a:cubicBezTo>
                  <a:pt x="2068386" y="493351"/>
                  <a:pt x="2066518" y="494145"/>
                  <a:pt x="2066518" y="494145"/>
                </a:cubicBezTo>
                <a:cubicBezTo>
                  <a:pt x="2066518" y="494935"/>
                  <a:pt x="2068386" y="494935"/>
                  <a:pt x="2068386" y="495725"/>
                </a:cubicBezTo>
                <a:cubicBezTo>
                  <a:pt x="2068386" y="495725"/>
                  <a:pt x="2066518" y="497306"/>
                  <a:pt x="2067450" y="497306"/>
                </a:cubicBezTo>
                <a:cubicBezTo>
                  <a:pt x="2067450" y="498100"/>
                  <a:pt x="2069321" y="498890"/>
                  <a:pt x="2069321" y="498890"/>
                </a:cubicBezTo>
                <a:cubicBezTo>
                  <a:pt x="2069321" y="498890"/>
                  <a:pt x="2070256" y="497306"/>
                  <a:pt x="2071191" y="497306"/>
                </a:cubicBezTo>
                <a:cubicBezTo>
                  <a:pt x="2071191" y="497306"/>
                  <a:pt x="2072127" y="498100"/>
                  <a:pt x="2073059" y="498100"/>
                </a:cubicBezTo>
                <a:cubicBezTo>
                  <a:pt x="2073994" y="497306"/>
                  <a:pt x="2074929" y="495725"/>
                  <a:pt x="2075865" y="494935"/>
                </a:cubicBezTo>
                <a:cubicBezTo>
                  <a:pt x="2076800" y="494145"/>
                  <a:pt x="2076800" y="494145"/>
                  <a:pt x="2077732" y="493351"/>
                </a:cubicBezTo>
                <a:cubicBezTo>
                  <a:pt x="2078667" y="494145"/>
                  <a:pt x="2080538" y="494935"/>
                  <a:pt x="2081473" y="495725"/>
                </a:cubicBezTo>
                <a:cubicBezTo>
                  <a:pt x="2081473" y="496516"/>
                  <a:pt x="2080538" y="497306"/>
                  <a:pt x="2080538" y="497306"/>
                </a:cubicBezTo>
                <a:cubicBezTo>
                  <a:pt x="2080538" y="498100"/>
                  <a:pt x="2082405" y="498890"/>
                  <a:pt x="2082405" y="498890"/>
                </a:cubicBezTo>
                <a:cubicBezTo>
                  <a:pt x="2082405" y="499681"/>
                  <a:pt x="2080538" y="500471"/>
                  <a:pt x="2080538" y="500471"/>
                </a:cubicBezTo>
                <a:cubicBezTo>
                  <a:pt x="2080538" y="501261"/>
                  <a:pt x="2079603" y="502845"/>
                  <a:pt x="2078667" y="502845"/>
                </a:cubicBezTo>
                <a:cubicBezTo>
                  <a:pt x="2078667" y="502845"/>
                  <a:pt x="2077732" y="501261"/>
                  <a:pt x="2076800" y="501261"/>
                </a:cubicBezTo>
                <a:lnTo>
                  <a:pt x="2074929" y="499681"/>
                </a:lnTo>
                <a:cubicBezTo>
                  <a:pt x="2074929" y="500471"/>
                  <a:pt x="2073059" y="501261"/>
                  <a:pt x="2073059" y="501261"/>
                </a:cubicBezTo>
                <a:cubicBezTo>
                  <a:pt x="2073059" y="502052"/>
                  <a:pt x="2074929" y="502052"/>
                  <a:pt x="2074929" y="502845"/>
                </a:cubicBezTo>
                <a:cubicBezTo>
                  <a:pt x="2075865" y="503636"/>
                  <a:pt x="2073994" y="504426"/>
                  <a:pt x="2073994" y="504426"/>
                </a:cubicBezTo>
                <a:cubicBezTo>
                  <a:pt x="2073994" y="505217"/>
                  <a:pt x="2075865" y="506007"/>
                  <a:pt x="2075865" y="506007"/>
                </a:cubicBezTo>
                <a:cubicBezTo>
                  <a:pt x="2075865" y="506007"/>
                  <a:pt x="2076800" y="504426"/>
                  <a:pt x="2077732" y="504426"/>
                </a:cubicBezTo>
                <a:cubicBezTo>
                  <a:pt x="2077732" y="504426"/>
                  <a:pt x="2078667" y="505217"/>
                  <a:pt x="2079603" y="506007"/>
                </a:cubicBezTo>
                <a:cubicBezTo>
                  <a:pt x="2079603" y="506007"/>
                  <a:pt x="2077732" y="506797"/>
                  <a:pt x="2077732" y="507591"/>
                </a:cubicBezTo>
                <a:cubicBezTo>
                  <a:pt x="2077732" y="507591"/>
                  <a:pt x="2080538" y="508381"/>
                  <a:pt x="2079603" y="508381"/>
                </a:cubicBezTo>
                <a:cubicBezTo>
                  <a:pt x="2080538" y="508381"/>
                  <a:pt x="2081473" y="507591"/>
                  <a:pt x="2081473" y="506797"/>
                </a:cubicBezTo>
                <a:lnTo>
                  <a:pt x="2079603" y="506007"/>
                </a:lnTo>
                <a:cubicBezTo>
                  <a:pt x="2079603" y="505217"/>
                  <a:pt x="2080538" y="504426"/>
                  <a:pt x="2081473" y="503636"/>
                </a:cubicBezTo>
                <a:cubicBezTo>
                  <a:pt x="2081473" y="503636"/>
                  <a:pt x="2082405" y="502845"/>
                  <a:pt x="2082405" y="502052"/>
                </a:cubicBezTo>
                <a:cubicBezTo>
                  <a:pt x="2083340" y="501261"/>
                  <a:pt x="2083340" y="500471"/>
                  <a:pt x="2084276" y="500471"/>
                </a:cubicBezTo>
                <a:lnTo>
                  <a:pt x="2086146" y="502052"/>
                </a:lnTo>
                <a:cubicBezTo>
                  <a:pt x="2087078" y="501261"/>
                  <a:pt x="2087078" y="500471"/>
                  <a:pt x="2088014" y="499681"/>
                </a:cubicBezTo>
                <a:cubicBezTo>
                  <a:pt x="2088014" y="500471"/>
                  <a:pt x="2089884" y="501261"/>
                  <a:pt x="2089884" y="501261"/>
                </a:cubicBezTo>
                <a:cubicBezTo>
                  <a:pt x="2090819" y="502052"/>
                  <a:pt x="2091752" y="502052"/>
                  <a:pt x="2091752" y="502845"/>
                </a:cubicBezTo>
                <a:cubicBezTo>
                  <a:pt x="2092687" y="502845"/>
                  <a:pt x="2093622" y="503636"/>
                  <a:pt x="2094557" y="503636"/>
                </a:cubicBezTo>
                <a:cubicBezTo>
                  <a:pt x="2095493" y="502845"/>
                  <a:pt x="2096428" y="501261"/>
                  <a:pt x="2097360" y="500471"/>
                </a:cubicBezTo>
                <a:cubicBezTo>
                  <a:pt x="2098295" y="499681"/>
                  <a:pt x="2098295" y="498890"/>
                  <a:pt x="2099231" y="498890"/>
                </a:cubicBezTo>
                <a:lnTo>
                  <a:pt x="2101101" y="499681"/>
                </a:lnTo>
                <a:cubicBezTo>
                  <a:pt x="2102033" y="499681"/>
                  <a:pt x="2102033" y="498100"/>
                  <a:pt x="2102968" y="498100"/>
                </a:cubicBezTo>
                <a:cubicBezTo>
                  <a:pt x="2103904" y="498100"/>
                  <a:pt x="2103904" y="499681"/>
                  <a:pt x="2104839" y="499681"/>
                </a:cubicBezTo>
                <a:cubicBezTo>
                  <a:pt x="2105774" y="499681"/>
                  <a:pt x="2106709" y="501261"/>
                  <a:pt x="2106709" y="501261"/>
                </a:cubicBezTo>
                <a:cubicBezTo>
                  <a:pt x="2107642" y="501261"/>
                  <a:pt x="2107642" y="499681"/>
                  <a:pt x="2108577" y="498890"/>
                </a:cubicBezTo>
                <a:cubicBezTo>
                  <a:pt x="2109512" y="499681"/>
                  <a:pt x="2109512" y="499681"/>
                  <a:pt x="2110447" y="500471"/>
                </a:cubicBezTo>
                <a:cubicBezTo>
                  <a:pt x="2111379" y="500471"/>
                  <a:pt x="2112315" y="501261"/>
                  <a:pt x="2112315" y="502052"/>
                </a:cubicBezTo>
                <a:lnTo>
                  <a:pt x="2111379" y="503636"/>
                </a:lnTo>
                <a:cubicBezTo>
                  <a:pt x="2110447" y="503636"/>
                  <a:pt x="2109512" y="502052"/>
                  <a:pt x="2108577" y="502052"/>
                </a:cubicBezTo>
                <a:cubicBezTo>
                  <a:pt x="2108577" y="502845"/>
                  <a:pt x="2107642" y="503636"/>
                  <a:pt x="2107642" y="504426"/>
                </a:cubicBezTo>
                <a:cubicBezTo>
                  <a:pt x="2108577" y="505217"/>
                  <a:pt x="2110447" y="506007"/>
                  <a:pt x="2111379" y="506797"/>
                </a:cubicBezTo>
                <a:cubicBezTo>
                  <a:pt x="2112315" y="506007"/>
                  <a:pt x="2112315" y="505217"/>
                  <a:pt x="2113250" y="505217"/>
                </a:cubicBezTo>
                <a:cubicBezTo>
                  <a:pt x="2113250" y="504426"/>
                  <a:pt x="2114185" y="502845"/>
                  <a:pt x="2115121" y="502845"/>
                </a:cubicBezTo>
                <a:lnTo>
                  <a:pt x="2116988" y="504426"/>
                </a:lnTo>
                <a:cubicBezTo>
                  <a:pt x="2116988" y="504426"/>
                  <a:pt x="2117923" y="503636"/>
                  <a:pt x="2118858" y="502845"/>
                </a:cubicBezTo>
                <a:cubicBezTo>
                  <a:pt x="2118858" y="502052"/>
                  <a:pt x="2119794" y="501261"/>
                  <a:pt x="2119794" y="501261"/>
                </a:cubicBezTo>
                <a:cubicBezTo>
                  <a:pt x="2119794" y="500471"/>
                  <a:pt x="2121661" y="499681"/>
                  <a:pt x="2121661" y="498890"/>
                </a:cubicBezTo>
                <a:lnTo>
                  <a:pt x="2119794" y="498100"/>
                </a:lnTo>
                <a:lnTo>
                  <a:pt x="2120729" y="496516"/>
                </a:lnTo>
                <a:cubicBezTo>
                  <a:pt x="2121661" y="495725"/>
                  <a:pt x="2122596" y="497306"/>
                  <a:pt x="2123532" y="497306"/>
                </a:cubicBezTo>
                <a:lnTo>
                  <a:pt x="2125402" y="498890"/>
                </a:lnTo>
                <a:cubicBezTo>
                  <a:pt x="2125402" y="499681"/>
                  <a:pt x="2123532" y="500471"/>
                  <a:pt x="2123532" y="500471"/>
                </a:cubicBezTo>
                <a:cubicBezTo>
                  <a:pt x="2123532" y="501261"/>
                  <a:pt x="2121661" y="502052"/>
                  <a:pt x="2121661" y="502052"/>
                </a:cubicBezTo>
                <a:cubicBezTo>
                  <a:pt x="2122596" y="502845"/>
                  <a:pt x="2124467" y="502845"/>
                  <a:pt x="2124467" y="503636"/>
                </a:cubicBezTo>
                <a:cubicBezTo>
                  <a:pt x="2124467" y="504426"/>
                  <a:pt x="2122596" y="505217"/>
                  <a:pt x="2122596" y="505217"/>
                </a:cubicBezTo>
                <a:cubicBezTo>
                  <a:pt x="2122596" y="506007"/>
                  <a:pt x="2124467" y="506007"/>
                  <a:pt x="2124467" y="506797"/>
                </a:cubicBezTo>
                <a:cubicBezTo>
                  <a:pt x="2125402" y="506007"/>
                  <a:pt x="2127270" y="504426"/>
                  <a:pt x="2128205" y="503636"/>
                </a:cubicBezTo>
                <a:cubicBezTo>
                  <a:pt x="2127270" y="502845"/>
                  <a:pt x="2126337" y="502845"/>
                  <a:pt x="2125402" y="502052"/>
                </a:cubicBezTo>
                <a:lnTo>
                  <a:pt x="2127270" y="500471"/>
                </a:lnTo>
                <a:cubicBezTo>
                  <a:pt x="2128205" y="499681"/>
                  <a:pt x="2128205" y="498890"/>
                  <a:pt x="2129140" y="498100"/>
                </a:cubicBezTo>
                <a:cubicBezTo>
                  <a:pt x="2129140" y="498100"/>
                  <a:pt x="2130075" y="497306"/>
                  <a:pt x="2131011" y="496516"/>
                </a:cubicBezTo>
                <a:lnTo>
                  <a:pt x="2131946" y="494935"/>
                </a:lnTo>
                <a:lnTo>
                  <a:pt x="2133813" y="496516"/>
                </a:lnTo>
                <a:cubicBezTo>
                  <a:pt x="2134749" y="496516"/>
                  <a:pt x="2135684" y="497306"/>
                  <a:pt x="2136619" y="497306"/>
                </a:cubicBezTo>
                <a:cubicBezTo>
                  <a:pt x="2135684" y="497306"/>
                  <a:pt x="2134749" y="498890"/>
                  <a:pt x="2134749" y="499681"/>
                </a:cubicBezTo>
                <a:cubicBezTo>
                  <a:pt x="2133813" y="499681"/>
                  <a:pt x="2133813" y="500471"/>
                  <a:pt x="2132878" y="501261"/>
                </a:cubicBezTo>
                <a:lnTo>
                  <a:pt x="2131946" y="502845"/>
                </a:lnTo>
                <a:cubicBezTo>
                  <a:pt x="2131946" y="503636"/>
                  <a:pt x="2133813" y="503636"/>
                  <a:pt x="2133813" y="504426"/>
                </a:cubicBezTo>
                <a:cubicBezTo>
                  <a:pt x="2133813" y="504426"/>
                  <a:pt x="2131946" y="505217"/>
                  <a:pt x="2131946" y="506007"/>
                </a:cubicBezTo>
                <a:cubicBezTo>
                  <a:pt x="2131946" y="506007"/>
                  <a:pt x="2133813" y="506797"/>
                  <a:pt x="2133813" y="507591"/>
                </a:cubicBezTo>
                <a:cubicBezTo>
                  <a:pt x="2134749" y="506007"/>
                  <a:pt x="2136619" y="505217"/>
                  <a:pt x="2137551" y="503636"/>
                </a:cubicBezTo>
                <a:lnTo>
                  <a:pt x="2138486" y="502052"/>
                </a:lnTo>
                <a:cubicBezTo>
                  <a:pt x="2139422" y="502052"/>
                  <a:pt x="2140357" y="503636"/>
                  <a:pt x="2141289" y="503636"/>
                </a:cubicBezTo>
                <a:lnTo>
                  <a:pt x="2142224" y="501261"/>
                </a:lnTo>
                <a:cubicBezTo>
                  <a:pt x="2143160" y="501261"/>
                  <a:pt x="2145030" y="502845"/>
                  <a:pt x="2145030" y="502845"/>
                </a:cubicBezTo>
                <a:lnTo>
                  <a:pt x="2145965" y="501261"/>
                </a:lnTo>
                <a:cubicBezTo>
                  <a:pt x="2145965" y="500471"/>
                  <a:pt x="2144095" y="500471"/>
                  <a:pt x="2144095" y="499681"/>
                </a:cubicBezTo>
                <a:cubicBezTo>
                  <a:pt x="2144095" y="499681"/>
                  <a:pt x="2145965" y="498890"/>
                  <a:pt x="2145965" y="498100"/>
                </a:cubicBezTo>
                <a:cubicBezTo>
                  <a:pt x="2145965" y="497306"/>
                  <a:pt x="2146898" y="496516"/>
                  <a:pt x="2147833" y="496516"/>
                </a:cubicBezTo>
                <a:cubicBezTo>
                  <a:pt x="2147833" y="495725"/>
                  <a:pt x="2148768" y="494935"/>
                  <a:pt x="2148768" y="494935"/>
                </a:cubicBezTo>
                <a:cubicBezTo>
                  <a:pt x="2148768" y="494145"/>
                  <a:pt x="2150639" y="495725"/>
                  <a:pt x="2150639" y="495725"/>
                </a:cubicBezTo>
                <a:cubicBezTo>
                  <a:pt x="2151571" y="495725"/>
                  <a:pt x="2151571" y="494145"/>
                  <a:pt x="2152506" y="494145"/>
                </a:cubicBezTo>
                <a:cubicBezTo>
                  <a:pt x="2153441" y="494145"/>
                  <a:pt x="2154377" y="495725"/>
                  <a:pt x="2154377" y="495725"/>
                </a:cubicBezTo>
                <a:cubicBezTo>
                  <a:pt x="2155312" y="495725"/>
                  <a:pt x="2155312" y="494145"/>
                  <a:pt x="2156247" y="493351"/>
                </a:cubicBezTo>
                <a:cubicBezTo>
                  <a:pt x="2158114" y="494935"/>
                  <a:pt x="2159050" y="495725"/>
                  <a:pt x="2160920" y="496516"/>
                </a:cubicBezTo>
                <a:cubicBezTo>
                  <a:pt x="2159985" y="497306"/>
                  <a:pt x="2159050" y="497306"/>
                  <a:pt x="2159050" y="498100"/>
                </a:cubicBezTo>
                <a:lnTo>
                  <a:pt x="2157179" y="499681"/>
                </a:lnTo>
                <a:lnTo>
                  <a:pt x="2155312" y="498890"/>
                </a:lnTo>
                <a:lnTo>
                  <a:pt x="2153441" y="500471"/>
                </a:lnTo>
                <a:cubicBezTo>
                  <a:pt x="2153441" y="500471"/>
                  <a:pt x="2155312" y="501261"/>
                  <a:pt x="2155312" y="502052"/>
                </a:cubicBezTo>
                <a:cubicBezTo>
                  <a:pt x="2155312" y="502052"/>
                  <a:pt x="2154377" y="502845"/>
                  <a:pt x="2154377" y="503636"/>
                </a:cubicBezTo>
                <a:cubicBezTo>
                  <a:pt x="2154377" y="503636"/>
                  <a:pt x="2152506" y="504426"/>
                  <a:pt x="2152506" y="505217"/>
                </a:cubicBezTo>
                <a:cubicBezTo>
                  <a:pt x="2152506" y="506007"/>
                  <a:pt x="2154377" y="506007"/>
                  <a:pt x="2154377" y="506797"/>
                </a:cubicBezTo>
                <a:cubicBezTo>
                  <a:pt x="2154377" y="507591"/>
                  <a:pt x="2153441" y="507591"/>
                  <a:pt x="2153441" y="508381"/>
                </a:cubicBezTo>
                <a:cubicBezTo>
                  <a:pt x="2153441" y="509172"/>
                  <a:pt x="2151571" y="509962"/>
                  <a:pt x="2151571" y="509962"/>
                </a:cubicBezTo>
                <a:cubicBezTo>
                  <a:pt x="2151571" y="510753"/>
                  <a:pt x="2153441" y="510753"/>
                  <a:pt x="2153441" y="511546"/>
                </a:cubicBezTo>
                <a:cubicBezTo>
                  <a:pt x="2153441" y="512337"/>
                  <a:pt x="2155312" y="512337"/>
                  <a:pt x="2155312" y="513127"/>
                </a:cubicBezTo>
                <a:cubicBezTo>
                  <a:pt x="2155312" y="513127"/>
                  <a:pt x="2153441" y="513917"/>
                  <a:pt x="2154377" y="514708"/>
                </a:cubicBezTo>
                <a:cubicBezTo>
                  <a:pt x="2154377" y="514708"/>
                  <a:pt x="2156247" y="515498"/>
                  <a:pt x="2156247" y="516292"/>
                </a:cubicBezTo>
                <a:cubicBezTo>
                  <a:pt x="2156247" y="516292"/>
                  <a:pt x="2154377" y="517082"/>
                  <a:pt x="2154377" y="517873"/>
                </a:cubicBezTo>
                <a:cubicBezTo>
                  <a:pt x="2154377" y="517873"/>
                  <a:pt x="2156247" y="518663"/>
                  <a:pt x="2156247" y="519453"/>
                </a:cubicBezTo>
                <a:cubicBezTo>
                  <a:pt x="2157179" y="519453"/>
                  <a:pt x="2158114" y="520247"/>
                  <a:pt x="2159050" y="520247"/>
                </a:cubicBezTo>
                <a:cubicBezTo>
                  <a:pt x="2159050" y="520247"/>
                  <a:pt x="2159985" y="519453"/>
                  <a:pt x="2159985" y="518663"/>
                </a:cubicBezTo>
                <a:cubicBezTo>
                  <a:pt x="2159985" y="517873"/>
                  <a:pt x="2158114" y="517873"/>
                  <a:pt x="2158114" y="517082"/>
                </a:cubicBezTo>
                <a:cubicBezTo>
                  <a:pt x="2158114" y="517082"/>
                  <a:pt x="2159985" y="516292"/>
                  <a:pt x="2159985" y="515498"/>
                </a:cubicBezTo>
                <a:cubicBezTo>
                  <a:pt x="2159985" y="514708"/>
                  <a:pt x="2158114" y="514708"/>
                  <a:pt x="2158114" y="513917"/>
                </a:cubicBezTo>
                <a:cubicBezTo>
                  <a:pt x="2157179" y="513917"/>
                  <a:pt x="2155312" y="513127"/>
                  <a:pt x="2155312" y="513127"/>
                </a:cubicBezTo>
                <a:cubicBezTo>
                  <a:pt x="2155312" y="512337"/>
                  <a:pt x="2157179" y="511546"/>
                  <a:pt x="2157179" y="510753"/>
                </a:cubicBezTo>
                <a:lnTo>
                  <a:pt x="2155312" y="509962"/>
                </a:lnTo>
                <a:cubicBezTo>
                  <a:pt x="2155312" y="509172"/>
                  <a:pt x="2156247" y="508381"/>
                  <a:pt x="2156247" y="507591"/>
                </a:cubicBezTo>
                <a:cubicBezTo>
                  <a:pt x="2157179" y="507591"/>
                  <a:pt x="2158114" y="506797"/>
                  <a:pt x="2158114" y="506007"/>
                </a:cubicBezTo>
                <a:lnTo>
                  <a:pt x="2156247" y="505217"/>
                </a:lnTo>
                <a:cubicBezTo>
                  <a:pt x="2156247" y="504426"/>
                  <a:pt x="2157179" y="502845"/>
                  <a:pt x="2158114" y="502845"/>
                </a:cubicBezTo>
                <a:cubicBezTo>
                  <a:pt x="2158114" y="502845"/>
                  <a:pt x="2159050" y="504426"/>
                  <a:pt x="2159985" y="504426"/>
                </a:cubicBezTo>
                <a:cubicBezTo>
                  <a:pt x="2159985" y="504426"/>
                  <a:pt x="2160920" y="502845"/>
                  <a:pt x="2161852" y="502845"/>
                </a:cubicBezTo>
                <a:cubicBezTo>
                  <a:pt x="2161852" y="502052"/>
                  <a:pt x="2162788" y="501261"/>
                  <a:pt x="2162788" y="501261"/>
                </a:cubicBezTo>
                <a:cubicBezTo>
                  <a:pt x="2163723" y="500471"/>
                  <a:pt x="2164658" y="499681"/>
                  <a:pt x="2164658" y="498890"/>
                </a:cubicBezTo>
                <a:lnTo>
                  <a:pt x="2162788" y="498100"/>
                </a:lnTo>
                <a:cubicBezTo>
                  <a:pt x="2162788" y="497306"/>
                  <a:pt x="2163723" y="496516"/>
                  <a:pt x="2163723" y="495725"/>
                </a:cubicBezTo>
                <a:cubicBezTo>
                  <a:pt x="2164658" y="495725"/>
                  <a:pt x="2161852" y="494935"/>
                  <a:pt x="2161852" y="494935"/>
                </a:cubicBezTo>
                <a:cubicBezTo>
                  <a:pt x="2161852" y="494145"/>
                  <a:pt x="2163723" y="493351"/>
                  <a:pt x="2163723" y="492561"/>
                </a:cubicBezTo>
                <a:cubicBezTo>
                  <a:pt x="2163723" y="492561"/>
                  <a:pt x="2164658" y="491770"/>
                  <a:pt x="2165593" y="490980"/>
                </a:cubicBezTo>
                <a:lnTo>
                  <a:pt x="2167461" y="492561"/>
                </a:lnTo>
                <a:cubicBezTo>
                  <a:pt x="2167461" y="493351"/>
                  <a:pt x="2165593" y="493351"/>
                  <a:pt x="2165593" y="494145"/>
                </a:cubicBezTo>
                <a:cubicBezTo>
                  <a:pt x="2165593" y="494935"/>
                  <a:pt x="2167461" y="494935"/>
                  <a:pt x="2167461" y="495725"/>
                </a:cubicBezTo>
                <a:lnTo>
                  <a:pt x="2166526" y="497306"/>
                </a:lnTo>
                <a:cubicBezTo>
                  <a:pt x="2166526" y="498100"/>
                  <a:pt x="2167461" y="498100"/>
                  <a:pt x="2168396" y="498890"/>
                </a:cubicBezTo>
                <a:lnTo>
                  <a:pt x="2170267" y="499681"/>
                </a:lnTo>
                <a:cubicBezTo>
                  <a:pt x="2170267" y="500471"/>
                  <a:pt x="2169331" y="501261"/>
                  <a:pt x="2168396" y="502052"/>
                </a:cubicBezTo>
                <a:cubicBezTo>
                  <a:pt x="2168396" y="502052"/>
                  <a:pt x="2167461" y="502845"/>
                  <a:pt x="2167461" y="503636"/>
                </a:cubicBezTo>
                <a:lnTo>
                  <a:pt x="2165593" y="505217"/>
                </a:lnTo>
                <a:cubicBezTo>
                  <a:pt x="2165593" y="506007"/>
                  <a:pt x="2167461" y="506007"/>
                  <a:pt x="2167461" y="506797"/>
                </a:cubicBezTo>
                <a:cubicBezTo>
                  <a:pt x="2167461" y="506797"/>
                  <a:pt x="2169331" y="507591"/>
                  <a:pt x="2170267" y="508381"/>
                </a:cubicBezTo>
                <a:cubicBezTo>
                  <a:pt x="2170267" y="507591"/>
                  <a:pt x="2171199" y="506797"/>
                  <a:pt x="2171199" y="506007"/>
                </a:cubicBezTo>
                <a:lnTo>
                  <a:pt x="2173069" y="504426"/>
                </a:lnTo>
                <a:cubicBezTo>
                  <a:pt x="2173069" y="504426"/>
                  <a:pt x="2171199" y="503636"/>
                  <a:pt x="2171199" y="502845"/>
                </a:cubicBezTo>
                <a:cubicBezTo>
                  <a:pt x="2171199" y="502845"/>
                  <a:pt x="2172134" y="502052"/>
                  <a:pt x="2172134" y="501261"/>
                </a:cubicBezTo>
                <a:cubicBezTo>
                  <a:pt x="2173069" y="500471"/>
                  <a:pt x="2174005" y="500471"/>
                  <a:pt x="2174005" y="499681"/>
                </a:cubicBezTo>
                <a:cubicBezTo>
                  <a:pt x="2174940" y="498890"/>
                  <a:pt x="2174940" y="498100"/>
                  <a:pt x="2175872" y="498100"/>
                </a:cubicBezTo>
                <a:lnTo>
                  <a:pt x="2177742" y="498890"/>
                </a:lnTo>
                <a:cubicBezTo>
                  <a:pt x="2177742" y="499681"/>
                  <a:pt x="2175872" y="500471"/>
                  <a:pt x="2175872" y="501261"/>
                </a:cubicBezTo>
                <a:cubicBezTo>
                  <a:pt x="2176807" y="501261"/>
                  <a:pt x="2177742" y="502052"/>
                  <a:pt x="2178678" y="502052"/>
                </a:cubicBezTo>
                <a:lnTo>
                  <a:pt x="2179613" y="500471"/>
                </a:lnTo>
                <a:cubicBezTo>
                  <a:pt x="2180548" y="500471"/>
                  <a:pt x="2181480" y="502052"/>
                  <a:pt x="2182416" y="502052"/>
                </a:cubicBezTo>
                <a:lnTo>
                  <a:pt x="2183351" y="500471"/>
                </a:lnTo>
                <a:cubicBezTo>
                  <a:pt x="2184286" y="499681"/>
                  <a:pt x="2184286" y="498890"/>
                  <a:pt x="2185221" y="498100"/>
                </a:cubicBezTo>
                <a:cubicBezTo>
                  <a:pt x="2186157" y="497306"/>
                  <a:pt x="2187089" y="495725"/>
                  <a:pt x="2188024" y="494935"/>
                </a:cubicBezTo>
                <a:cubicBezTo>
                  <a:pt x="2189895" y="495725"/>
                  <a:pt x="2190830" y="496516"/>
                  <a:pt x="2192697" y="497306"/>
                </a:cubicBezTo>
                <a:cubicBezTo>
                  <a:pt x="2191762" y="498100"/>
                  <a:pt x="2191762" y="498890"/>
                  <a:pt x="2190830" y="499681"/>
                </a:cubicBezTo>
                <a:cubicBezTo>
                  <a:pt x="2190830" y="499681"/>
                  <a:pt x="2188959" y="500471"/>
                  <a:pt x="2188959" y="501261"/>
                </a:cubicBezTo>
                <a:lnTo>
                  <a:pt x="2191762" y="502052"/>
                </a:lnTo>
                <a:cubicBezTo>
                  <a:pt x="2190830" y="502845"/>
                  <a:pt x="2189895" y="504426"/>
                  <a:pt x="2189895" y="504426"/>
                </a:cubicBezTo>
                <a:lnTo>
                  <a:pt x="2188024" y="502845"/>
                </a:lnTo>
                <a:cubicBezTo>
                  <a:pt x="2187089" y="502845"/>
                  <a:pt x="2186157" y="504426"/>
                  <a:pt x="2186157" y="504426"/>
                </a:cubicBezTo>
                <a:cubicBezTo>
                  <a:pt x="2185221" y="505217"/>
                  <a:pt x="2185221" y="506007"/>
                  <a:pt x="2184286" y="506007"/>
                </a:cubicBezTo>
                <a:cubicBezTo>
                  <a:pt x="2184286" y="506797"/>
                  <a:pt x="2183351" y="507591"/>
                  <a:pt x="2183351" y="508381"/>
                </a:cubicBezTo>
                <a:cubicBezTo>
                  <a:pt x="2182416" y="508381"/>
                  <a:pt x="2181480" y="509172"/>
                  <a:pt x="2181480" y="509962"/>
                </a:cubicBezTo>
                <a:cubicBezTo>
                  <a:pt x="2180548" y="510753"/>
                  <a:pt x="2180548" y="510753"/>
                  <a:pt x="2179613" y="511546"/>
                </a:cubicBezTo>
                <a:lnTo>
                  <a:pt x="2181480" y="513127"/>
                </a:lnTo>
                <a:cubicBezTo>
                  <a:pt x="2182416" y="513127"/>
                  <a:pt x="2182416" y="511546"/>
                  <a:pt x="2183351" y="511546"/>
                </a:cubicBezTo>
                <a:cubicBezTo>
                  <a:pt x="2184286" y="511546"/>
                  <a:pt x="2185221" y="513127"/>
                  <a:pt x="2185221" y="512337"/>
                </a:cubicBezTo>
                <a:cubicBezTo>
                  <a:pt x="2186157" y="512337"/>
                  <a:pt x="2187089" y="511546"/>
                  <a:pt x="2187089" y="510753"/>
                </a:cubicBezTo>
                <a:cubicBezTo>
                  <a:pt x="2187089" y="510753"/>
                  <a:pt x="2185221" y="509962"/>
                  <a:pt x="2185221" y="509172"/>
                </a:cubicBezTo>
                <a:cubicBezTo>
                  <a:pt x="2185221" y="509172"/>
                  <a:pt x="2186157" y="507591"/>
                  <a:pt x="2187089" y="507591"/>
                </a:cubicBezTo>
                <a:lnTo>
                  <a:pt x="2188959" y="509172"/>
                </a:lnTo>
                <a:cubicBezTo>
                  <a:pt x="2188959" y="508381"/>
                  <a:pt x="2189895" y="507591"/>
                  <a:pt x="2189895" y="507591"/>
                </a:cubicBezTo>
                <a:cubicBezTo>
                  <a:pt x="2190830" y="506797"/>
                  <a:pt x="2191762" y="506007"/>
                  <a:pt x="2191762" y="505217"/>
                </a:cubicBezTo>
                <a:cubicBezTo>
                  <a:pt x="2192697" y="505217"/>
                  <a:pt x="2192697" y="504426"/>
                  <a:pt x="2193633" y="503636"/>
                </a:cubicBezTo>
                <a:cubicBezTo>
                  <a:pt x="2193633" y="503636"/>
                  <a:pt x="2194568" y="502052"/>
                  <a:pt x="2195503" y="502052"/>
                </a:cubicBezTo>
                <a:lnTo>
                  <a:pt x="2197370" y="503636"/>
                </a:lnTo>
                <a:cubicBezTo>
                  <a:pt x="2197370" y="503636"/>
                  <a:pt x="2198306" y="502052"/>
                  <a:pt x="2198306" y="501261"/>
                </a:cubicBezTo>
                <a:cubicBezTo>
                  <a:pt x="2199241" y="501261"/>
                  <a:pt x="2200176" y="500471"/>
                  <a:pt x="2200176" y="499681"/>
                </a:cubicBezTo>
                <a:cubicBezTo>
                  <a:pt x="2201108" y="499681"/>
                  <a:pt x="2201108" y="498100"/>
                  <a:pt x="2202044" y="498100"/>
                </a:cubicBezTo>
                <a:lnTo>
                  <a:pt x="2203914" y="499681"/>
                </a:lnTo>
                <a:cubicBezTo>
                  <a:pt x="2204849" y="499681"/>
                  <a:pt x="2204849" y="498100"/>
                  <a:pt x="2205782" y="497306"/>
                </a:cubicBezTo>
                <a:cubicBezTo>
                  <a:pt x="2205782" y="497306"/>
                  <a:pt x="2206717" y="498890"/>
                  <a:pt x="2207652" y="498890"/>
                </a:cubicBezTo>
                <a:cubicBezTo>
                  <a:pt x="2207652" y="498890"/>
                  <a:pt x="2208587" y="497306"/>
                  <a:pt x="2209523" y="497306"/>
                </a:cubicBezTo>
                <a:cubicBezTo>
                  <a:pt x="2209523" y="497306"/>
                  <a:pt x="2210458" y="498100"/>
                  <a:pt x="2211390" y="498890"/>
                </a:cubicBezTo>
                <a:cubicBezTo>
                  <a:pt x="2212325" y="498890"/>
                  <a:pt x="2212325" y="499681"/>
                  <a:pt x="2213260" y="499681"/>
                </a:cubicBezTo>
                <a:cubicBezTo>
                  <a:pt x="2214196" y="500471"/>
                  <a:pt x="2215131" y="501261"/>
                  <a:pt x="2215131" y="501261"/>
                </a:cubicBezTo>
                <a:cubicBezTo>
                  <a:pt x="2216063" y="501261"/>
                  <a:pt x="2216998" y="499681"/>
                  <a:pt x="2216998" y="499681"/>
                </a:cubicBezTo>
                <a:lnTo>
                  <a:pt x="2218869" y="500471"/>
                </a:lnTo>
                <a:cubicBezTo>
                  <a:pt x="2219804" y="501261"/>
                  <a:pt x="2220739" y="502052"/>
                  <a:pt x="2221672" y="502052"/>
                </a:cubicBezTo>
                <a:cubicBezTo>
                  <a:pt x="2221672" y="502845"/>
                  <a:pt x="2222607" y="502845"/>
                  <a:pt x="2223542" y="503636"/>
                </a:cubicBezTo>
                <a:cubicBezTo>
                  <a:pt x="2224477" y="503636"/>
                  <a:pt x="2224477" y="504426"/>
                  <a:pt x="2225413" y="505217"/>
                </a:cubicBezTo>
                <a:cubicBezTo>
                  <a:pt x="2226345" y="505217"/>
                  <a:pt x="2227280" y="506007"/>
                  <a:pt x="2227280" y="506007"/>
                </a:cubicBezTo>
                <a:cubicBezTo>
                  <a:pt x="2228215" y="506007"/>
                  <a:pt x="2228215" y="505217"/>
                  <a:pt x="2229151" y="504426"/>
                </a:cubicBezTo>
                <a:cubicBezTo>
                  <a:pt x="2229151" y="504426"/>
                  <a:pt x="2230083" y="502845"/>
                  <a:pt x="2231018" y="502845"/>
                </a:cubicBezTo>
                <a:lnTo>
                  <a:pt x="2232888" y="504426"/>
                </a:lnTo>
                <a:cubicBezTo>
                  <a:pt x="2233824" y="503636"/>
                  <a:pt x="2233824" y="502845"/>
                  <a:pt x="2234759" y="502052"/>
                </a:cubicBezTo>
                <a:cubicBezTo>
                  <a:pt x="2234759" y="502052"/>
                  <a:pt x="2235691" y="501261"/>
                  <a:pt x="2235691" y="500471"/>
                </a:cubicBezTo>
                <a:cubicBezTo>
                  <a:pt x="2236626" y="499681"/>
                  <a:pt x="2237562" y="499681"/>
                  <a:pt x="2237562" y="498890"/>
                </a:cubicBezTo>
                <a:cubicBezTo>
                  <a:pt x="2238497" y="498100"/>
                  <a:pt x="2238497" y="497306"/>
                  <a:pt x="2239432" y="497306"/>
                </a:cubicBezTo>
                <a:cubicBezTo>
                  <a:pt x="2239432" y="496516"/>
                  <a:pt x="2240367" y="494935"/>
                  <a:pt x="2240367" y="494935"/>
                </a:cubicBezTo>
                <a:cubicBezTo>
                  <a:pt x="2241300" y="494935"/>
                  <a:pt x="2243170" y="496516"/>
                  <a:pt x="2243170" y="496516"/>
                </a:cubicBezTo>
                <a:lnTo>
                  <a:pt x="2241300" y="498100"/>
                </a:lnTo>
                <a:cubicBezTo>
                  <a:pt x="2241300" y="498890"/>
                  <a:pt x="2243170" y="499681"/>
                  <a:pt x="2243170" y="499681"/>
                </a:cubicBezTo>
                <a:cubicBezTo>
                  <a:pt x="2244105" y="499681"/>
                  <a:pt x="2245041" y="498100"/>
                  <a:pt x="2245041" y="498100"/>
                </a:cubicBezTo>
                <a:cubicBezTo>
                  <a:pt x="2245973" y="498100"/>
                  <a:pt x="2246908" y="498890"/>
                  <a:pt x="2246908" y="498890"/>
                </a:cubicBezTo>
                <a:cubicBezTo>
                  <a:pt x="2247843" y="499681"/>
                  <a:pt x="2248778" y="500471"/>
                  <a:pt x="2248778" y="500471"/>
                </a:cubicBezTo>
                <a:cubicBezTo>
                  <a:pt x="2249714" y="501261"/>
                  <a:pt x="2250649" y="501261"/>
                  <a:pt x="2251581" y="502052"/>
                </a:cubicBezTo>
                <a:cubicBezTo>
                  <a:pt x="2250649" y="502052"/>
                  <a:pt x="2249714" y="503636"/>
                  <a:pt x="2249714" y="503636"/>
                </a:cubicBezTo>
                <a:cubicBezTo>
                  <a:pt x="2249714" y="503636"/>
                  <a:pt x="2248778" y="505217"/>
                  <a:pt x="2247843" y="505217"/>
                </a:cubicBezTo>
                <a:lnTo>
                  <a:pt x="2245973" y="504426"/>
                </a:lnTo>
                <a:lnTo>
                  <a:pt x="2244105" y="502845"/>
                </a:lnTo>
                <a:lnTo>
                  <a:pt x="2242235" y="504426"/>
                </a:lnTo>
                <a:cubicBezTo>
                  <a:pt x="2242235" y="505217"/>
                  <a:pt x="2244105" y="505217"/>
                  <a:pt x="2244105" y="506007"/>
                </a:cubicBezTo>
                <a:lnTo>
                  <a:pt x="2243170" y="507591"/>
                </a:lnTo>
                <a:lnTo>
                  <a:pt x="2245041" y="509172"/>
                </a:lnTo>
                <a:cubicBezTo>
                  <a:pt x="2245041" y="508381"/>
                  <a:pt x="2245973" y="507591"/>
                  <a:pt x="2246908" y="507591"/>
                </a:cubicBezTo>
                <a:cubicBezTo>
                  <a:pt x="2246908" y="506797"/>
                  <a:pt x="2247843" y="505217"/>
                  <a:pt x="2247843" y="505217"/>
                </a:cubicBezTo>
                <a:cubicBezTo>
                  <a:pt x="2248778" y="505217"/>
                  <a:pt x="2249714" y="506797"/>
                  <a:pt x="2249714" y="506797"/>
                </a:cubicBezTo>
                <a:cubicBezTo>
                  <a:pt x="2250649" y="506797"/>
                  <a:pt x="2251581" y="505217"/>
                  <a:pt x="2251581" y="505217"/>
                </a:cubicBezTo>
                <a:cubicBezTo>
                  <a:pt x="2252516" y="504426"/>
                  <a:pt x="2252516" y="503636"/>
                  <a:pt x="2253452" y="503636"/>
                </a:cubicBezTo>
                <a:lnTo>
                  <a:pt x="2253609" y="503434"/>
                </a:lnTo>
                <a:cubicBezTo>
                  <a:pt x="2254047" y="503355"/>
                  <a:pt x="2255319" y="504426"/>
                  <a:pt x="2255319" y="504426"/>
                </a:cubicBezTo>
                <a:lnTo>
                  <a:pt x="2257190" y="502845"/>
                </a:lnTo>
                <a:cubicBezTo>
                  <a:pt x="2257190" y="502845"/>
                  <a:pt x="2258125" y="501261"/>
                  <a:pt x="2259060" y="501261"/>
                </a:cubicBezTo>
                <a:cubicBezTo>
                  <a:pt x="2259060" y="501261"/>
                  <a:pt x="2259995" y="502052"/>
                  <a:pt x="2260928" y="502845"/>
                </a:cubicBezTo>
                <a:lnTo>
                  <a:pt x="2262798" y="503636"/>
                </a:lnTo>
                <a:cubicBezTo>
                  <a:pt x="2262798" y="503636"/>
                  <a:pt x="2263733" y="502052"/>
                  <a:pt x="2264669" y="502052"/>
                </a:cubicBezTo>
                <a:lnTo>
                  <a:pt x="2265601" y="500471"/>
                </a:lnTo>
                <a:cubicBezTo>
                  <a:pt x="2266536" y="500471"/>
                  <a:pt x="2267471" y="502052"/>
                  <a:pt x="2268407" y="501261"/>
                </a:cubicBezTo>
                <a:cubicBezTo>
                  <a:pt x="2268407" y="501261"/>
                  <a:pt x="2269342" y="500471"/>
                  <a:pt x="2269342" y="499681"/>
                </a:cubicBezTo>
                <a:cubicBezTo>
                  <a:pt x="2270277" y="499681"/>
                  <a:pt x="2271209" y="498100"/>
                  <a:pt x="2271209" y="498100"/>
                </a:cubicBezTo>
                <a:cubicBezTo>
                  <a:pt x="2272144" y="498100"/>
                  <a:pt x="2273080" y="499681"/>
                  <a:pt x="2273080" y="499681"/>
                </a:cubicBezTo>
                <a:cubicBezTo>
                  <a:pt x="2274015" y="499681"/>
                  <a:pt x="2274950" y="497306"/>
                  <a:pt x="2274950" y="497306"/>
                </a:cubicBezTo>
                <a:cubicBezTo>
                  <a:pt x="2275882" y="498100"/>
                  <a:pt x="2276818" y="498890"/>
                  <a:pt x="2276818" y="498890"/>
                </a:cubicBezTo>
                <a:lnTo>
                  <a:pt x="2278688" y="500471"/>
                </a:lnTo>
                <a:cubicBezTo>
                  <a:pt x="2279623" y="500471"/>
                  <a:pt x="2280555" y="498890"/>
                  <a:pt x="2280555" y="498890"/>
                </a:cubicBezTo>
                <a:cubicBezTo>
                  <a:pt x="2281491" y="498100"/>
                  <a:pt x="2281491" y="497306"/>
                  <a:pt x="2282426" y="496516"/>
                </a:cubicBezTo>
                <a:cubicBezTo>
                  <a:pt x="2282426" y="496516"/>
                  <a:pt x="2283361" y="494935"/>
                  <a:pt x="2284297" y="494935"/>
                </a:cubicBezTo>
                <a:lnTo>
                  <a:pt x="2286164" y="496516"/>
                </a:lnTo>
                <a:lnTo>
                  <a:pt x="2288034" y="498100"/>
                </a:lnTo>
                <a:cubicBezTo>
                  <a:pt x="2288034" y="498100"/>
                  <a:pt x="2288970" y="496516"/>
                  <a:pt x="2289902" y="495725"/>
                </a:cubicBezTo>
                <a:cubicBezTo>
                  <a:pt x="2289902" y="495725"/>
                  <a:pt x="2290837" y="494935"/>
                  <a:pt x="2290837" y="494145"/>
                </a:cubicBezTo>
                <a:cubicBezTo>
                  <a:pt x="2292708" y="494935"/>
                  <a:pt x="2293643" y="495725"/>
                  <a:pt x="2295510" y="497306"/>
                </a:cubicBezTo>
                <a:cubicBezTo>
                  <a:pt x="2294578" y="497306"/>
                  <a:pt x="2294578" y="498890"/>
                  <a:pt x="2293643" y="498890"/>
                </a:cubicBezTo>
                <a:lnTo>
                  <a:pt x="2291772" y="497306"/>
                </a:lnTo>
                <a:cubicBezTo>
                  <a:pt x="2290837" y="497306"/>
                  <a:pt x="2290837" y="498890"/>
                  <a:pt x="2289902" y="498890"/>
                </a:cubicBezTo>
                <a:cubicBezTo>
                  <a:pt x="2289902" y="499681"/>
                  <a:pt x="2288970" y="500471"/>
                  <a:pt x="2288970" y="501261"/>
                </a:cubicBezTo>
                <a:cubicBezTo>
                  <a:pt x="2288034" y="501261"/>
                  <a:pt x="2287099" y="499681"/>
                  <a:pt x="2286164" y="499681"/>
                </a:cubicBezTo>
                <a:lnTo>
                  <a:pt x="2285229" y="501261"/>
                </a:lnTo>
                <a:cubicBezTo>
                  <a:pt x="2284297" y="502052"/>
                  <a:pt x="2283361" y="502845"/>
                  <a:pt x="2283361" y="502845"/>
                </a:cubicBezTo>
                <a:cubicBezTo>
                  <a:pt x="2282426" y="503636"/>
                  <a:pt x="2282426" y="504426"/>
                  <a:pt x="2281491" y="505217"/>
                </a:cubicBezTo>
                <a:cubicBezTo>
                  <a:pt x="2282426" y="505217"/>
                  <a:pt x="2283361" y="506007"/>
                  <a:pt x="2283361" y="506007"/>
                </a:cubicBezTo>
                <a:cubicBezTo>
                  <a:pt x="2284297" y="506007"/>
                  <a:pt x="2285229" y="504426"/>
                  <a:pt x="2285229" y="504426"/>
                </a:cubicBezTo>
                <a:lnTo>
                  <a:pt x="2287099" y="502845"/>
                </a:lnTo>
                <a:lnTo>
                  <a:pt x="2288970" y="503636"/>
                </a:lnTo>
                <a:cubicBezTo>
                  <a:pt x="2288970" y="504426"/>
                  <a:pt x="2287099" y="505217"/>
                  <a:pt x="2287099" y="506007"/>
                </a:cubicBezTo>
                <a:lnTo>
                  <a:pt x="2289902" y="506797"/>
                </a:lnTo>
                <a:cubicBezTo>
                  <a:pt x="2289902" y="507591"/>
                  <a:pt x="2288034" y="508381"/>
                  <a:pt x="2288034" y="509172"/>
                </a:cubicBezTo>
                <a:lnTo>
                  <a:pt x="2289902" y="509962"/>
                </a:lnTo>
                <a:cubicBezTo>
                  <a:pt x="2290837" y="509962"/>
                  <a:pt x="2290837" y="509172"/>
                  <a:pt x="2291772" y="508381"/>
                </a:cubicBezTo>
                <a:cubicBezTo>
                  <a:pt x="2291772" y="508381"/>
                  <a:pt x="2292708" y="506797"/>
                  <a:pt x="2293643" y="506797"/>
                </a:cubicBezTo>
                <a:cubicBezTo>
                  <a:pt x="2293643" y="506797"/>
                  <a:pt x="2294578" y="508381"/>
                  <a:pt x="2295510" y="508381"/>
                </a:cubicBezTo>
                <a:cubicBezTo>
                  <a:pt x="2295510" y="507591"/>
                  <a:pt x="2296446" y="506797"/>
                  <a:pt x="2296446" y="506007"/>
                </a:cubicBezTo>
                <a:cubicBezTo>
                  <a:pt x="2297381" y="506007"/>
                  <a:pt x="2298316" y="504426"/>
                  <a:pt x="2298316" y="504426"/>
                </a:cubicBezTo>
                <a:lnTo>
                  <a:pt x="2300184" y="506007"/>
                </a:lnTo>
                <a:cubicBezTo>
                  <a:pt x="2301119" y="505217"/>
                  <a:pt x="2302054" y="504426"/>
                  <a:pt x="2302054" y="504426"/>
                </a:cubicBezTo>
                <a:cubicBezTo>
                  <a:pt x="2302989" y="503636"/>
                  <a:pt x="2302989" y="502845"/>
                  <a:pt x="2303925" y="502052"/>
                </a:cubicBezTo>
                <a:cubicBezTo>
                  <a:pt x="2304860" y="501261"/>
                  <a:pt x="2305792" y="499681"/>
                  <a:pt x="2306727" y="498890"/>
                </a:cubicBezTo>
                <a:cubicBezTo>
                  <a:pt x="2308598" y="499681"/>
                  <a:pt x="2309533" y="500471"/>
                  <a:pt x="2311400" y="501261"/>
                </a:cubicBezTo>
                <a:cubicBezTo>
                  <a:pt x="2311400" y="502052"/>
                  <a:pt x="2309533" y="502845"/>
                  <a:pt x="2309533" y="503636"/>
                </a:cubicBezTo>
                <a:lnTo>
                  <a:pt x="2311400" y="504426"/>
                </a:lnTo>
                <a:close/>
                <a:moveTo>
                  <a:pt x="371852" y="507591"/>
                </a:moveTo>
                <a:lnTo>
                  <a:pt x="369981" y="509172"/>
                </a:lnTo>
                <a:cubicBezTo>
                  <a:pt x="369049" y="509172"/>
                  <a:pt x="369049" y="507591"/>
                  <a:pt x="368114" y="507591"/>
                </a:cubicBezTo>
                <a:lnTo>
                  <a:pt x="366243" y="508381"/>
                </a:lnTo>
                <a:cubicBezTo>
                  <a:pt x="366243" y="509172"/>
                  <a:pt x="368114" y="509962"/>
                  <a:pt x="368114" y="509962"/>
                </a:cubicBezTo>
                <a:cubicBezTo>
                  <a:pt x="368114" y="510753"/>
                  <a:pt x="369049" y="512337"/>
                  <a:pt x="369981" y="512337"/>
                </a:cubicBezTo>
                <a:cubicBezTo>
                  <a:pt x="369981" y="512337"/>
                  <a:pt x="370917" y="510753"/>
                  <a:pt x="371852" y="510753"/>
                </a:cubicBezTo>
                <a:cubicBezTo>
                  <a:pt x="371852" y="510753"/>
                  <a:pt x="373719" y="509962"/>
                  <a:pt x="373719" y="509172"/>
                </a:cubicBezTo>
                <a:cubicBezTo>
                  <a:pt x="373719" y="509172"/>
                  <a:pt x="372787" y="507591"/>
                  <a:pt x="371852" y="507591"/>
                </a:cubicBezTo>
                <a:close/>
                <a:moveTo>
                  <a:pt x="412978" y="523409"/>
                </a:moveTo>
                <a:lnTo>
                  <a:pt x="413910" y="524993"/>
                </a:lnTo>
                <a:cubicBezTo>
                  <a:pt x="414846" y="524993"/>
                  <a:pt x="415781" y="524199"/>
                  <a:pt x="416716" y="523409"/>
                </a:cubicBezTo>
                <a:lnTo>
                  <a:pt x="418584" y="522618"/>
                </a:lnTo>
                <a:cubicBezTo>
                  <a:pt x="418584" y="521828"/>
                  <a:pt x="416716" y="521037"/>
                  <a:pt x="416716" y="521037"/>
                </a:cubicBezTo>
                <a:cubicBezTo>
                  <a:pt x="416716" y="520247"/>
                  <a:pt x="415781" y="518663"/>
                  <a:pt x="414846" y="518663"/>
                </a:cubicBezTo>
                <a:cubicBezTo>
                  <a:pt x="414846" y="518663"/>
                  <a:pt x="413910" y="520247"/>
                  <a:pt x="412978" y="520247"/>
                </a:cubicBezTo>
                <a:cubicBezTo>
                  <a:pt x="412978" y="520247"/>
                  <a:pt x="411108" y="521037"/>
                  <a:pt x="411108" y="521828"/>
                </a:cubicBezTo>
                <a:cubicBezTo>
                  <a:pt x="411108" y="521828"/>
                  <a:pt x="412043" y="523409"/>
                  <a:pt x="412978" y="523409"/>
                </a:cubicBezTo>
                <a:close/>
                <a:moveTo>
                  <a:pt x="406435" y="513127"/>
                </a:moveTo>
                <a:cubicBezTo>
                  <a:pt x="407370" y="513917"/>
                  <a:pt x="408302" y="514708"/>
                  <a:pt x="408302" y="514708"/>
                </a:cubicBezTo>
                <a:lnTo>
                  <a:pt x="410173" y="513917"/>
                </a:lnTo>
                <a:cubicBezTo>
                  <a:pt x="411108" y="513917"/>
                  <a:pt x="412043" y="515498"/>
                  <a:pt x="412043" y="515498"/>
                </a:cubicBezTo>
                <a:cubicBezTo>
                  <a:pt x="412978" y="515498"/>
                  <a:pt x="412978" y="513917"/>
                  <a:pt x="413910" y="513917"/>
                </a:cubicBezTo>
                <a:cubicBezTo>
                  <a:pt x="413910" y="513127"/>
                  <a:pt x="412978" y="513127"/>
                  <a:pt x="412978" y="512337"/>
                </a:cubicBezTo>
                <a:cubicBezTo>
                  <a:pt x="412043" y="511546"/>
                  <a:pt x="411108" y="510753"/>
                  <a:pt x="411108" y="510753"/>
                </a:cubicBezTo>
                <a:cubicBezTo>
                  <a:pt x="411108" y="509962"/>
                  <a:pt x="409237" y="511546"/>
                  <a:pt x="409237" y="511546"/>
                </a:cubicBezTo>
                <a:cubicBezTo>
                  <a:pt x="408302" y="511546"/>
                  <a:pt x="407370" y="509962"/>
                  <a:pt x="407370" y="509962"/>
                </a:cubicBezTo>
                <a:cubicBezTo>
                  <a:pt x="406435" y="509962"/>
                  <a:pt x="406435" y="511546"/>
                  <a:pt x="405499" y="511546"/>
                </a:cubicBezTo>
                <a:cubicBezTo>
                  <a:pt x="405499" y="512337"/>
                  <a:pt x="406435" y="512337"/>
                  <a:pt x="406435" y="513127"/>
                </a:cubicBezTo>
                <a:close/>
                <a:moveTo>
                  <a:pt x="385871" y="504426"/>
                </a:moveTo>
                <a:cubicBezTo>
                  <a:pt x="385871" y="504426"/>
                  <a:pt x="386807" y="506007"/>
                  <a:pt x="387742" y="506007"/>
                </a:cubicBezTo>
                <a:cubicBezTo>
                  <a:pt x="387742" y="506007"/>
                  <a:pt x="388674" y="505217"/>
                  <a:pt x="389609" y="505217"/>
                </a:cubicBezTo>
                <a:cubicBezTo>
                  <a:pt x="389298" y="504952"/>
                  <a:pt x="389159" y="504687"/>
                  <a:pt x="388986" y="504423"/>
                </a:cubicBezTo>
                <a:lnTo>
                  <a:pt x="387638" y="504061"/>
                </a:lnTo>
                <a:lnTo>
                  <a:pt x="384624" y="503371"/>
                </a:lnTo>
                <a:lnTo>
                  <a:pt x="385871" y="504426"/>
                </a:lnTo>
                <a:close/>
                <a:moveTo>
                  <a:pt x="302129" y="423165"/>
                </a:moveTo>
                <a:lnTo>
                  <a:pt x="302604" y="434064"/>
                </a:lnTo>
                <a:lnTo>
                  <a:pt x="303080" y="444963"/>
                </a:lnTo>
                <a:lnTo>
                  <a:pt x="303080" y="445800"/>
                </a:lnTo>
                <a:lnTo>
                  <a:pt x="302844" y="446222"/>
                </a:lnTo>
                <a:lnTo>
                  <a:pt x="302756" y="446374"/>
                </a:lnTo>
                <a:lnTo>
                  <a:pt x="312196" y="455918"/>
                </a:lnTo>
                <a:lnTo>
                  <a:pt x="314303" y="458047"/>
                </a:lnTo>
                <a:lnTo>
                  <a:pt x="315566" y="455918"/>
                </a:lnTo>
                <a:lnTo>
                  <a:pt x="320623" y="449951"/>
                </a:lnTo>
                <a:lnTo>
                  <a:pt x="325262" y="444840"/>
                </a:lnTo>
                <a:lnTo>
                  <a:pt x="330288" y="439761"/>
                </a:lnTo>
                <a:lnTo>
                  <a:pt x="328367" y="438570"/>
                </a:lnTo>
                <a:lnTo>
                  <a:pt x="326266" y="437270"/>
                </a:lnTo>
                <a:lnTo>
                  <a:pt x="325426" y="435969"/>
                </a:lnTo>
                <a:lnTo>
                  <a:pt x="325004" y="434669"/>
                </a:lnTo>
                <a:lnTo>
                  <a:pt x="322903" y="430329"/>
                </a:lnTo>
                <a:lnTo>
                  <a:pt x="320800" y="427294"/>
                </a:lnTo>
                <a:lnTo>
                  <a:pt x="317858" y="424689"/>
                </a:lnTo>
                <a:lnTo>
                  <a:pt x="315336" y="422088"/>
                </a:lnTo>
                <a:lnTo>
                  <a:pt x="312395" y="419049"/>
                </a:lnTo>
                <a:lnTo>
                  <a:pt x="309872" y="415579"/>
                </a:lnTo>
                <a:lnTo>
                  <a:pt x="306509" y="410808"/>
                </a:lnTo>
                <a:lnTo>
                  <a:pt x="302129" y="405467"/>
                </a:lnTo>
                <a:lnTo>
                  <a:pt x="302129" y="423165"/>
                </a:lnTo>
                <a:close/>
                <a:moveTo>
                  <a:pt x="93398" y="14659"/>
                </a:moveTo>
                <a:lnTo>
                  <a:pt x="88281" y="15090"/>
                </a:lnTo>
                <a:lnTo>
                  <a:pt x="83163" y="15953"/>
                </a:lnTo>
                <a:lnTo>
                  <a:pt x="77618" y="17247"/>
                </a:lnTo>
                <a:lnTo>
                  <a:pt x="72076" y="18973"/>
                </a:lnTo>
                <a:lnTo>
                  <a:pt x="66530" y="20695"/>
                </a:lnTo>
                <a:lnTo>
                  <a:pt x="61413" y="22853"/>
                </a:lnTo>
                <a:lnTo>
                  <a:pt x="56721" y="25438"/>
                </a:lnTo>
                <a:lnTo>
                  <a:pt x="56620" y="25495"/>
                </a:lnTo>
                <a:lnTo>
                  <a:pt x="56620" y="25857"/>
                </a:lnTo>
                <a:lnTo>
                  <a:pt x="56211" y="27160"/>
                </a:lnTo>
                <a:lnTo>
                  <a:pt x="54567" y="30634"/>
                </a:lnTo>
                <a:lnTo>
                  <a:pt x="52926" y="34545"/>
                </a:lnTo>
                <a:lnTo>
                  <a:pt x="50461" y="43233"/>
                </a:lnTo>
                <a:lnTo>
                  <a:pt x="46354" y="59740"/>
                </a:lnTo>
                <a:lnTo>
                  <a:pt x="42248" y="75379"/>
                </a:lnTo>
                <a:lnTo>
                  <a:pt x="38554" y="91014"/>
                </a:lnTo>
                <a:lnTo>
                  <a:pt x="35270" y="107521"/>
                </a:lnTo>
                <a:lnTo>
                  <a:pt x="33626" y="115775"/>
                </a:lnTo>
                <a:lnTo>
                  <a:pt x="32395" y="124463"/>
                </a:lnTo>
                <a:lnTo>
                  <a:pt x="32395" y="136190"/>
                </a:lnTo>
                <a:lnTo>
                  <a:pt x="31573" y="143574"/>
                </a:lnTo>
                <a:lnTo>
                  <a:pt x="31163" y="146182"/>
                </a:lnTo>
                <a:lnTo>
                  <a:pt x="30341" y="147485"/>
                </a:lnTo>
                <a:lnTo>
                  <a:pt x="31163" y="147051"/>
                </a:lnTo>
                <a:lnTo>
                  <a:pt x="31573" y="147485"/>
                </a:lnTo>
                <a:lnTo>
                  <a:pt x="32395" y="147485"/>
                </a:lnTo>
                <a:lnTo>
                  <a:pt x="32804" y="148354"/>
                </a:lnTo>
                <a:lnTo>
                  <a:pt x="33216" y="150093"/>
                </a:lnTo>
                <a:lnTo>
                  <a:pt x="32804" y="150959"/>
                </a:lnTo>
                <a:lnTo>
                  <a:pt x="32395" y="151393"/>
                </a:lnTo>
                <a:lnTo>
                  <a:pt x="31163" y="152262"/>
                </a:lnTo>
                <a:lnTo>
                  <a:pt x="29932" y="152262"/>
                </a:lnTo>
                <a:lnTo>
                  <a:pt x="29110" y="152262"/>
                </a:lnTo>
                <a:lnTo>
                  <a:pt x="27879" y="151393"/>
                </a:lnTo>
                <a:lnTo>
                  <a:pt x="27466" y="150527"/>
                </a:lnTo>
                <a:lnTo>
                  <a:pt x="27057" y="149658"/>
                </a:lnTo>
                <a:lnTo>
                  <a:pt x="26648" y="146616"/>
                </a:lnTo>
                <a:lnTo>
                  <a:pt x="27057" y="137928"/>
                </a:lnTo>
                <a:lnTo>
                  <a:pt x="27879" y="129240"/>
                </a:lnTo>
                <a:lnTo>
                  <a:pt x="29110" y="120117"/>
                </a:lnTo>
                <a:lnTo>
                  <a:pt x="30751" y="111867"/>
                </a:lnTo>
                <a:lnTo>
                  <a:pt x="35270" y="88409"/>
                </a:lnTo>
                <a:lnTo>
                  <a:pt x="37732" y="76679"/>
                </a:lnTo>
                <a:lnTo>
                  <a:pt x="40607" y="65387"/>
                </a:lnTo>
                <a:lnTo>
                  <a:pt x="45945" y="44968"/>
                </a:lnTo>
                <a:lnTo>
                  <a:pt x="48820" y="34545"/>
                </a:lnTo>
                <a:lnTo>
                  <a:pt x="50461" y="29765"/>
                </a:lnTo>
                <a:lnTo>
                  <a:pt x="50895" y="28666"/>
                </a:lnTo>
                <a:lnTo>
                  <a:pt x="46487" y="31906"/>
                </a:lnTo>
                <a:lnTo>
                  <a:pt x="42223" y="35357"/>
                </a:lnTo>
                <a:lnTo>
                  <a:pt x="37959" y="38806"/>
                </a:lnTo>
                <a:lnTo>
                  <a:pt x="34120" y="43117"/>
                </a:lnTo>
                <a:lnTo>
                  <a:pt x="30707" y="47428"/>
                </a:lnTo>
                <a:lnTo>
                  <a:pt x="28150" y="52173"/>
                </a:lnTo>
                <a:lnTo>
                  <a:pt x="25164" y="57347"/>
                </a:lnTo>
                <a:lnTo>
                  <a:pt x="22604" y="63384"/>
                </a:lnTo>
                <a:lnTo>
                  <a:pt x="20472" y="70280"/>
                </a:lnTo>
                <a:lnTo>
                  <a:pt x="18766" y="76748"/>
                </a:lnTo>
                <a:lnTo>
                  <a:pt x="17487" y="84079"/>
                </a:lnTo>
                <a:lnTo>
                  <a:pt x="16634" y="90548"/>
                </a:lnTo>
                <a:lnTo>
                  <a:pt x="16208" y="97875"/>
                </a:lnTo>
                <a:lnTo>
                  <a:pt x="15780" y="104343"/>
                </a:lnTo>
                <a:lnTo>
                  <a:pt x="16208" y="111674"/>
                </a:lnTo>
                <a:lnTo>
                  <a:pt x="16634" y="118143"/>
                </a:lnTo>
                <a:lnTo>
                  <a:pt x="17912" y="125039"/>
                </a:lnTo>
                <a:lnTo>
                  <a:pt x="19194" y="131076"/>
                </a:lnTo>
                <a:lnTo>
                  <a:pt x="20897" y="137975"/>
                </a:lnTo>
                <a:lnTo>
                  <a:pt x="23029" y="144012"/>
                </a:lnTo>
                <a:lnTo>
                  <a:pt x="25589" y="150049"/>
                </a:lnTo>
                <a:lnTo>
                  <a:pt x="29003" y="155654"/>
                </a:lnTo>
                <a:lnTo>
                  <a:pt x="32413" y="160828"/>
                </a:lnTo>
                <a:lnTo>
                  <a:pt x="37106" y="167727"/>
                </a:lnTo>
                <a:lnTo>
                  <a:pt x="43076" y="173333"/>
                </a:lnTo>
                <a:lnTo>
                  <a:pt x="44210" y="174794"/>
                </a:lnTo>
                <a:lnTo>
                  <a:pt x="44997" y="173204"/>
                </a:lnTo>
                <a:lnTo>
                  <a:pt x="45844" y="172344"/>
                </a:lnTo>
                <a:lnTo>
                  <a:pt x="47116" y="171484"/>
                </a:lnTo>
                <a:lnTo>
                  <a:pt x="48389" y="171056"/>
                </a:lnTo>
                <a:lnTo>
                  <a:pt x="50933" y="169765"/>
                </a:lnTo>
                <a:lnTo>
                  <a:pt x="53481" y="168045"/>
                </a:lnTo>
                <a:lnTo>
                  <a:pt x="56025" y="165466"/>
                </a:lnTo>
                <a:lnTo>
                  <a:pt x="58569" y="162887"/>
                </a:lnTo>
                <a:lnTo>
                  <a:pt x="60046" y="161020"/>
                </a:lnTo>
                <a:lnTo>
                  <a:pt x="59952" y="160349"/>
                </a:lnTo>
                <a:lnTo>
                  <a:pt x="59952" y="156561"/>
                </a:lnTo>
                <a:lnTo>
                  <a:pt x="60361" y="149409"/>
                </a:lnTo>
                <a:lnTo>
                  <a:pt x="61177" y="143099"/>
                </a:lnTo>
                <a:lnTo>
                  <a:pt x="62402" y="132584"/>
                </a:lnTo>
                <a:lnTo>
                  <a:pt x="63627" y="122488"/>
                </a:lnTo>
                <a:lnTo>
                  <a:pt x="65670" y="111970"/>
                </a:lnTo>
                <a:lnTo>
                  <a:pt x="68530" y="101453"/>
                </a:lnTo>
                <a:lnTo>
                  <a:pt x="70980" y="90097"/>
                </a:lnTo>
                <a:lnTo>
                  <a:pt x="73839" y="78739"/>
                </a:lnTo>
                <a:lnTo>
                  <a:pt x="77108" y="67380"/>
                </a:lnTo>
                <a:lnTo>
                  <a:pt x="80783" y="56862"/>
                </a:lnTo>
                <a:lnTo>
                  <a:pt x="84867" y="45926"/>
                </a:lnTo>
                <a:lnTo>
                  <a:pt x="88951" y="34989"/>
                </a:lnTo>
                <a:lnTo>
                  <a:pt x="94264" y="24471"/>
                </a:lnTo>
                <a:lnTo>
                  <a:pt x="99982" y="14375"/>
                </a:lnTo>
                <a:lnTo>
                  <a:pt x="100017" y="14300"/>
                </a:lnTo>
                <a:lnTo>
                  <a:pt x="98943" y="14227"/>
                </a:lnTo>
                <a:lnTo>
                  <a:pt x="93398" y="14659"/>
                </a:lnTo>
                <a:close/>
                <a:moveTo>
                  <a:pt x="105339" y="14659"/>
                </a:moveTo>
                <a:lnTo>
                  <a:pt x="102961" y="14498"/>
                </a:lnTo>
                <a:lnTo>
                  <a:pt x="103248" y="14797"/>
                </a:lnTo>
                <a:lnTo>
                  <a:pt x="103248" y="16057"/>
                </a:lnTo>
                <a:lnTo>
                  <a:pt x="103248" y="16898"/>
                </a:lnTo>
                <a:lnTo>
                  <a:pt x="97939" y="26153"/>
                </a:lnTo>
                <a:lnTo>
                  <a:pt x="92629" y="35830"/>
                </a:lnTo>
                <a:lnTo>
                  <a:pt x="88545" y="45926"/>
                </a:lnTo>
                <a:lnTo>
                  <a:pt x="84867" y="56443"/>
                </a:lnTo>
                <a:lnTo>
                  <a:pt x="79148" y="73691"/>
                </a:lnTo>
                <a:lnTo>
                  <a:pt x="74248" y="91357"/>
                </a:lnTo>
                <a:lnTo>
                  <a:pt x="69755" y="112392"/>
                </a:lnTo>
                <a:lnTo>
                  <a:pt x="67711" y="122488"/>
                </a:lnTo>
                <a:lnTo>
                  <a:pt x="65670" y="132584"/>
                </a:lnTo>
                <a:lnTo>
                  <a:pt x="64852" y="141417"/>
                </a:lnTo>
                <a:lnTo>
                  <a:pt x="64446" y="149831"/>
                </a:lnTo>
                <a:lnTo>
                  <a:pt x="64055" y="155862"/>
                </a:lnTo>
                <a:lnTo>
                  <a:pt x="68328" y="149564"/>
                </a:lnTo>
                <a:lnTo>
                  <a:pt x="72145" y="144406"/>
                </a:lnTo>
                <a:lnTo>
                  <a:pt x="75114" y="140535"/>
                </a:lnTo>
                <a:lnTo>
                  <a:pt x="83176" y="131510"/>
                </a:lnTo>
                <a:lnTo>
                  <a:pt x="86596" y="128390"/>
                </a:lnTo>
                <a:lnTo>
                  <a:pt x="86596" y="128072"/>
                </a:lnTo>
                <a:lnTo>
                  <a:pt x="87040" y="127206"/>
                </a:lnTo>
                <a:lnTo>
                  <a:pt x="87928" y="118996"/>
                </a:lnTo>
                <a:lnTo>
                  <a:pt x="89704" y="111646"/>
                </a:lnTo>
                <a:lnTo>
                  <a:pt x="92812" y="96087"/>
                </a:lnTo>
                <a:lnTo>
                  <a:pt x="100804" y="65399"/>
                </a:lnTo>
                <a:lnTo>
                  <a:pt x="103028" y="57190"/>
                </a:lnTo>
                <a:lnTo>
                  <a:pt x="105248" y="48111"/>
                </a:lnTo>
                <a:lnTo>
                  <a:pt x="108356" y="39467"/>
                </a:lnTo>
                <a:lnTo>
                  <a:pt x="109244" y="35578"/>
                </a:lnTo>
                <a:lnTo>
                  <a:pt x="110132" y="31254"/>
                </a:lnTo>
                <a:lnTo>
                  <a:pt x="110576" y="26934"/>
                </a:lnTo>
                <a:lnTo>
                  <a:pt x="111908" y="22179"/>
                </a:lnTo>
                <a:lnTo>
                  <a:pt x="114128" y="17855"/>
                </a:lnTo>
                <a:lnTo>
                  <a:pt x="115353" y="16265"/>
                </a:lnTo>
                <a:lnTo>
                  <a:pt x="112163" y="15522"/>
                </a:lnTo>
                <a:lnTo>
                  <a:pt x="105339" y="14659"/>
                </a:lnTo>
                <a:close/>
                <a:moveTo>
                  <a:pt x="123251" y="18110"/>
                </a:moveTo>
                <a:lnTo>
                  <a:pt x="119321" y="17191"/>
                </a:lnTo>
                <a:lnTo>
                  <a:pt x="117680" y="19587"/>
                </a:lnTo>
                <a:lnTo>
                  <a:pt x="115904" y="23042"/>
                </a:lnTo>
                <a:lnTo>
                  <a:pt x="115016" y="26934"/>
                </a:lnTo>
                <a:lnTo>
                  <a:pt x="113684" y="30391"/>
                </a:lnTo>
                <a:lnTo>
                  <a:pt x="112352" y="37738"/>
                </a:lnTo>
                <a:lnTo>
                  <a:pt x="110576" y="45085"/>
                </a:lnTo>
                <a:lnTo>
                  <a:pt x="106580" y="59350"/>
                </a:lnTo>
                <a:lnTo>
                  <a:pt x="103028" y="73612"/>
                </a:lnTo>
                <a:lnTo>
                  <a:pt x="96364" y="101708"/>
                </a:lnTo>
                <a:lnTo>
                  <a:pt x="92812" y="115970"/>
                </a:lnTo>
                <a:lnTo>
                  <a:pt x="91480" y="123316"/>
                </a:lnTo>
                <a:lnTo>
                  <a:pt x="91392" y="124019"/>
                </a:lnTo>
                <a:lnTo>
                  <a:pt x="91660" y="123773"/>
                </a:lnTo>
                <a:lnTo>
                  <a:pt x="100993" y="115604"/>
                </a:lnTo>
                <a:lnTo>
                  <a:pt x="109899" y="108299"/>
                </a:lnTo>
                <a:lnTo>
                  <a:pt x="111174" y="107439"/>
                </a:lnTo>
                <a:lnTo>
                  <a:pt x="113315" y="105578"/>
                </a:lnTo>
                <a:lnTo>
                  <a:pt x="113678" y="100949"/>
                </a:lnTo>
                <a:lnTo>
                  <a:pt x="114550" y="94918"/>
                </a:lnTo>
                <a:lnTo>
                  <a:pt x="117608" y="84142"/>
                </a:lnTo>
                <a:lnTo>
                  <a:pt x="121538" y="72510"/>
                </a:lnTo>
                <a:lnTo>
                  <a:pt x="123285" y="66908"/>
                </a:lnTo>
                <a:lnTo>
                  <a:pt x="124161" y="61306"/>
                </a:lnTo>
                <a:lnTo>
                  <a:pt x="128091" y="40188"/>
                </a:lnTo>
                <a:lnTo>
                  <a:pt x="128963" y="37171"/>
                </a:lnTo>
                <a:lnTo>
                  <a:pt x="129839" y="34586"/>
                </a:lnTo>
                <a:lnTo>
                  <a:pt x="132024" y="29415"/>
                </a:lnTo>
                <a:lnTo>
                  <a:pt x="134206" y="23813"/>
                </a:lnTo>
                <a:lnTo>
                  <a:pt x="135261" y="21732"/>
                </a:lnTo>
                <a:lnTo>
                  <a:pt x="134767" y="21558"/>
                </a:lnTo>
                <a:lnTo>
                  <a:pt x="123251" y="18110"/>
                </a:lnTo>
                <a:close/>
                <a:moveTo>
                  <a:pt x="145855" y="25438"/>
                </a:moveTo>
                <a:lnTo>
                  <a:pt x="138974" y="23032"/>
                </a:lnTo>
                <a:lnTo>
                  <a:pt x="137264" y="26830"/>
                </a:lnTo>
                <a:lnTo>
                  <a:pt x="135079" y="31138"/>
                </a:lnTo>
                <a:lnTo>
                  <a:pt x="133334" y="35017"/>
                </a:lnTo>
                <a:lnTo>
                  <a:pt x="131149" y="45790"/>
                </a:lnTo>
                <a:lnTo>
                  <a:pt x="129401" y="56132"/>
                </a:lnTo>
                <a:lnTo>
                  <a:pt x="127219" y="67336"/>
                </a:lnTo>
                <a:lnTo>
                  <a:pt x="125909" y="73370"/>
                </a:lnTo>
                <a:lnTo>
                  <a:pt x="124599" y="78972"/>
                </a:lnTo>
                <a:lnTo>
                  <a:pt x="119793" y="92761"/>
                </a:lnTo>
                <a:lnTo>
                  <a:pt x="118045" y="99658"/>
                </a:lnTo>
                <a:lnTo>
                  <a:pt x="117765" y="101865"/>
                </a:lnTo>
                <a:lnTo>
                  <a:pt x="123899" y="97982"/>
                </a:lnTo>
                <a:lnTo>
                  <a:pt x="130919" y="94008"/>
                </a:lnTo>
                <a:lnTo>
                  <a:pt x="130286" y="92664"/>
                </a:lnTo>
                <a:lnTo>
                  <a:pt x="129892" y="91832"/>
                </a:lnTo>
                <a:lnTo>
                  <a:pt x="129892" y="88507"/>
                </a:lnTo>
                <a:lnTo>
                  <a:pt x="131070" y="84769"/>
                </a:lnTo>
                <a:lnTo>
                  <a:pt x="132244" y="79781"/>
                </a:lnTo>
                <a:lnTo>
                  <a:pt x="135771" y="71471"/>
                </a:lnTo>
                <a:lnTo>
                  <a:pt x="137730" y="65239"/>
                </a:lnTo>
                <a:lnTo>
                  <a:pt x="139689" y="54850"/>
                </a:lnTo>
                <a:lnTo>
                  <a:pt x="141257" y="49034"/>
                </a:lnTo>
                <a:lnTo>
                  <a:pt x="142822" y="43630"/>
                </a:lnTo>
                <a:lnTo>
                  <a:pt x="144390" y="37814"/>
                </a:lnTo>
                <a:lnTo>
                  <a:pt x="146743" y="32826"/>
                </a:lnTo>
                <a:lnTo>
                  <a:pt x="149876" y="27841"/>
                </a:lnTo>
                <a:lnTo>
                  <a:pt x="150317" y="27371"/>
                </a:lnTo>
                <a:lnTo>
                  <a:pt x="145855" y="25438"/>
                </a:lnTo>
                <a:close/>
                <a:moveTo>
                  <a:pt x="163341" y="33200"/>
                </a:moveTo>
                <a:lnTo>
                  <a:pt x="157371" y="30612"/>
                </a:lnTo>
                <a:lnTo>
                  <a:pt x="153932" y="29009"/>
                </a:lnTo>
                <a:lnTo>
                  <a:pt x="152619" y="30750"/>
                </a:lnTo>
                <a:lnTo>
                  <a:pt x="150270" y="34904"/>
                </a:lnTo>
                <a:lnTo>
                  <a:pt x="148308" y="39476"/>
                </a:lnTo>
                <a:lnTo>
                  <a:pt x="145958" y="44877"/>
                </a:lnTo>
                <a:lnTo>
                  <a:pt x="144784" y="49862"/>
                </a:lnTo>
                <a:lnTo>
                  <a:pt x="143216" y="55266"/>
                </a:lnTo>
                <a:lnTo>
                  <a:pt x="141257" y="65239"/>
                </a:lnTo>
                <a:lnTo>
                  <a:pt x="139298" y="73133"/>
                </a:lnTo>
                <a:lnTo>
                  <a:pt x="136946" y="81028"/>
                </a:lnTo>
                <a:lnTo>
                  <a:pt x="135378" y="86847"/>
                </a:lnTo>
                <a:lnTo>
                  <a:pt x="133813" y="89754"/>
                </a:lnTo>
                <a:lnTo>
                  <a:pt x="133419" y="91001"/>
                </a:lnTo>
                <a:lnTo>
                  <a:pt x="133813" y="91832"/>
                </a:lnTo>
                <a:lnTo>
                  <a:pt x="134140" y="92182"/>
                </a:lnTo>
                <a:lnTo>
                  <a:pt x="138322" y="89814"/>
                </a:lnTo>
                <a:lnTo>
                  <a:pt x="145533" y="85515"/>
                </a:lnTo>
                <a:lnTo>
                  <a:pt x="153170" y="81217"/>
                </a:lnTo>
                <a:lnTo>
                  <a:pt x="163351" y="74339"/>
                </a:lnTo>
                <a:lnTo>
                  <a:pt x="169220" y="70287"/>
                </a:lnTo>
                <a:lnTo>
                  <a:pt x="170565" y="64051"/>
                </a:lnTo>
                <a:lnTo>
                  <a:pt x="171374" y="57013"/>
                </a:lnTo>
                <a:lnTo>
                  <a:pt x="172181" y="49097"/>
                </a:lnTo>
                <a:lnTo>
                  <a:pt x="172584" y="46017"/>
                </a:lnTo>
                <a:lnTo>
                  <a:pt x="173393" y="42499"/>
                </a:lnTo>
                <a:lnTo>
                  <a:pt x="174448" y="41117"/>
                </a:lnTo>
                <a:lnTo>
                  <a:pt x="173576" y="40531"/>
                </a:lnTo>
                <a:lnTo>
                  <a:pt x="169734" y="37615"/>
                </a:lnTo>
                <a:lnTo>
                  <a:pt x="169646" y="37703"/>
                </a:lnTo>
                <a:lnTo>
                  <a:pt x="167926" y="39835"/>
                </a:lnTo>
                <a:lnTo>
                  <a:pt x="166635" y="42821"/>
                </a:lnTo>
                <a:lnTo>
                  <a:pt x="164487" y="48366"/>
                </a:lnTo>
                <a:lnTo>
                  <a:pt x="162768" y="54337"/>
                </a:lnTo>
                <a:lnTo>
                  <a:pt x="159761" y="60307"/>
                </a:lnTo>
                <a:lnTo>
                  <a:pt x="157182" y="66278"/>
                </a:lnTo>
                <a:lnTo>
                  <a:pt x="155462" y="73105"/>
                </a:lnTo>
                <a:lnTo>
                  <a:pt x="153743" y="79076"/>
                </a:lnTo>
                <a:lnTo>
                  <a:pt x="153315" y="79929"/>
                </a:lnTo>
                <a:lnTo>
                  <a:pt x="152883" y="80779"/>
                </a:lnTo>
                <a:lnTo>
                  <a:pt x="152455" y="81207"/>
                </a:lnTo>
                <a:lnTo>
                  <a:pt x="151595" y="80779"/>
                </a:lnTo>
                <a:lnTo>
                  <a:pt x="150736" y="80779"/>
                </a:lnTo>
                <a:lnTo>
                  <a:pt x="150304" y="79929"/>
                </a:lnTo>
                <a:lnTo>
                  <a:pt x="149876" y="79076"/>
                </a:lnTo>
                <a:lnTo>
                  <a:pt x="149876" y="78222"/>
                </a:lnTo>
                <a:lnTo>
                  <a:pt x="152455" y="69263"/>
                </a:lnTo>
                <a:lnTo>
                  <a:pt x="155462" y="60307"/>
                </a:lnTo>
                <a:lnTo>
                  <a:pt x="162340" y="43246"/>
                </a:lnTo>
                <a:lnTo>
                  <a:pt x="164059" y="38557"/>
                </a:lnTo>
                <a:lnTo>
                  <a:pt x="166497" y="35329"/>
                </a:lnTo>
                <a:lnTo>
                  <a:pt x="163341" y="33200"/>
                </a:lnTo>
                <a:close/>
                <a:moveTo>
                  <a:pt x="182960" y="48291"/>
                </a:moveTo>
                <a:lnTo>
                  <a:pt x="178693" y="43979"/>
                </a:lnTo>
                <a:lnTo>
                  <a:pt x="177364" y="43082"/>
                </a:lnTo>
                <a:lnTo>
                  <a:pt x="176621" y="44697"/>
                </a:lnTo>
                <a:lnTo>
                  <a:pt x="176218" y="46896"/>
                </a:lnTo>
                <a:lnTo>
                  <a:pt x="175815" y="49534"/>
                </a:lnTo>
                <a:lnTo>
                  <a:pt x="175411" y="58774"/>
                </a:lnTo>
                <a:lnTo>
                  <a:pt x="175008" y="64492"/>
                </a:lnTo>
                <a:lnTo>
                  <a:pt x="175008" y="66187"/>
                </a:lnTo>
                <a:lnTo>
                  <a:pt x="189497" y="55543"/>
                </a:lnTo>
                <a:lnTo>
                  <a:pt x="187224" y="53036"/>
                </a:lnTo>
                <a:lnTo>
                  <a:pt x="182960" y="48291"/>
                </a:lnTo>
                <a:close/>
                <a:moveTo>
                  <a:pt x="207248" y="82684"/>
                </a:moveTo>
                <a:lnTo>
                  <a:pt x="202613" y="77145"/>
                </a:lnTo>
                <a:lnTo>
                  <a:pt x="197556" y="72885"/>
                </a:lnTo>
                <a:lnTo>
                  <a:pt x="195115" y="70416"/>
                </a:lnTo>
                <a:lnTo>
                  <a:pt x="187107" y="76059"/>
                </a:lnTo>
                <a:lnTo>
                  <a:pt x="177776" y="82936"/>
                </a:lnTo>
                <a:lnTo>
                  <a:pt x="157837" y="95403"/>
                </a:lnTo>
                <a:lnTo>
                  <a:pt x="145111" y="103569"/>
                </a:lnTo>
                <a:lnTo>
                  <a:pt x="132383" y="112166"/>
                </a:lnTo>
                <a:lnTo>
                  <a:pt x="119658" y="121622"/>
                </a:lnTo>
                <a:lnTo>
                  <a:pt x="107354" y="131079"/>
                </a:lnTo>
                <a:lnTo>
                  <a:pt x="98871" y="139247"/>
                </a:lnTo>
                <a:lnTo>
                  <a:pt x="89537" y="147844"/>
                </a:lnTo>
                <a:lnTo>
                  <a:pt x="80628" y="156870"/>
                </a:lnTo>
                <a:lnTo>
                  <a:pt x="76387" y="162459"/>
                </a:lnTo>
                <a:lnTo>
                  <a:pt x="72570" y="167617"/>
                </a:lnTo>
                <a:lnTo>
                  <a:pt x="68328" y="173204"/>
                </a:lnTo>
                <a:lnTo>
                  <a:pt x="63236" y="178793"/>
                </a:lnTo>
                <a:lnTo>
                  <a:pt x="61117" y="180941"/>
                </a:lnTo>
                <a:lnTo>
                  <a:pt x="58147" y="183092"/>
                </a:lnTo>
                <a:lnTo>
                  <a:pt x="56497" y="184203"/>
                </a:lnTo>
                <a:lnTo>
                  <a:pt x="62266" y="191329"/>
                </a:lnTo>
                <a:lnTo>
                  <a:pt x="71959" y="203686"/>
                </a:lnTo>
                <a:lnTo>
                  <a:pt x="72731" y="204659"/>
                </a:lnTo>
                <a:lnTo>
                  <a:pt x="72913" y="204474"/>
                </a:lnTo>
                <a:lnTo>
                  <a:pt x="74611" y="202757"/>
                </a:lnTo>
                <a:lnTo>
                  <a:pt x="76308" y="200178"/>
                </a:lnTo>
                <a:lnTo>
                  <a:pt x="78427" y="195455"/>
                </a:lnTo>
                <a:lnTo>
                  <a:pt x="80125" y="192447"/>
                </a:lnTo>
                <a:lnTo>
                  <a:pt x="82244" y="189871"/>
                </a:lnTo>
                <a:lnTo>
                  <a:pt x="90305" y="179993"/>
                </a:lnTo>
                <a:lnTo>
                  <a:pt x="94972" y="176126"/>
                </a:lnTo>
                <a:lnTo>
                  <a:pt x="98789" y="171831"/>
                </a:lnTo>
                <a:lnTo>
                  <a:pt x="109820" y="162812"/>
                </a:lnTo>
                <a:lnTo>
                  <a:pt x="123396" y="150786"/>
                </a:lnTo>
                <a:lnTo>
                  <a:pt x="137393" y="139191"/>
                </a:lnTo>
                <a:lnTo>
                  <a:pt x="149271" y="128881"/>
                </a:lnTo>
                <a:lnTo>
                  <a:pt x="163272" y="117714"/>
                </a:lnTo>
                <a:lnTo>
                  <a:pt x="170058" y="112559"/>
                </a:lnTo>
                <a:lnTo>
                  <a:pt x="177695" y="107408"/>
                </a:lnTo>
                <a:lnTo>
                  <a:pt x="189573" y="98817"/>
                </a:lnTo>
                <a:lnTo>
                  <a:pt x="201873" y="91086"/>
                </a:lnTo>
                <a:lnTo>
                  <a:pt x="209934" y="86139"/>
                </a:lnTo>
                <a:lnTo>
                  <a:pt x="207248" y="82684"/>
                </a:lnTo>
                <a:close/>
                <a:moveTo>
                  <a:pt x="299751" y="189308"/>
                </a:moveTo>
                <a:lnTo>
                  <a:pt x="297865" y="187497"/>
                </a:lnTo>
                <a:lnTo>
                  <a:pt x="289013" y="178122"/>
                </a:lnTo>
                <a:lnTo>
                  <a:pt x="282554" y="170562"/>
                </a:lnTo>
                <a:lnTo>
                  <a:pt x="282208" y="181026"/>
                </a:lnTo>
                <a:lnTo>
                  <a:pt x="281323" y="194557"/>
                </a:lnTo>
                <a:lnTo>
                  <a:pt x="280879" y="208095"/>
                </a:lnTo>
                <a:lnTo>
                  <a:pt x="280879" y="208939"/>
                </a:lnTo>
                <a:lnTo>
                  <a:pt x="280435" y="209361"/>
                </a:lnTo>
                <a:lnTo>
                  <a:pt x="279903" y="209616"/>
                </a:lnTo>
                <a:lnTo>
                  <a:pt x="286072" y="217000"/>
                </a:lnTo>
                <a:lnTo>
                  <a:pt x="299751" y="232437"/>
                </a:lnTo>
                <a:lnTo>
                  <a:pt x="299751" y="189308"/>
                </a:lnTo>
                <a:close/>
                <a:moveTo>
                  <a:pt x="293608" y="247493"/>
                </a:moveTo>
                <a:lnTo>
                  <a:pt x="284397" y="237186"/>
                </a:lnTo>
                <a:lnTo>
                  <a:pt x="269744" y="221296"/>
                </a:lnTo>
                <a:lnTo>
                  <a:pt x="262627" y="213133"/>
                </a:lnTo>
                <a:lnTo>
                  <a:pt x="255929" y="204974"/>
                </a:lnTo>
                <a:lnTo>
                  <a:pt x="250488" y="197672"/>
                </a:lnTo>
                <a:lnTo>
                  <a:pt x="239605" y="183929"/>
                </a:lnTo>
                <a:lnTo>
                  <a:pt x="228718" y="170615"/>
                </a:lnTo>
                <a:lnTo>
                  <a:pt x="222439" y="164604"/>
                </a:lnTo>
                <a:lnTo>
                  <a:pt x="216579" y="158161"/>
                </a:lnTo>
                <a:lnTo>
                  <a:pt x="209881" y="152577"/>
                </a:lnTo>
                <a:lnTo>
                  <a:pt x="203183" y="147422"/>
                </a:lnTo>
                <a:lnTo>
                  <a:pt x="201926" y="145706"/>
                </a:lnTo>
                <a:lnTo>
                  <a:pt x="201089" y="144415"/>
                </a:lnTo>
                <a:lnTo>
                  <a:pt x="199835" y="142699"/>
                </a:lnTo>
                <a:lnTo>
                  <a:pt x="199835" y="141411"/>
                </a:lnTo>
                <a:lnTo>
                  <a:pt x="199835" y="139263"/>
                </a:lnTo>
                <a:lnTo>
                  <a:pt x="200254" y="137544"/>
                </a:lnTo>
                <a:lnTo>
                  <a:pt x="201508" y="135396"/>
                </a:lnTo>
                <a:lnTo>
                  <a:pt x="202764" y="133252"/>
                </a:lnTo>
                <a:lnTo>
                  <a:pt x="204858" y="132392"/>
                </a:lnTo>
                <a:lnTo>
                  <a:pt x="206533" y="131961"/>
                </a:lnTo>
                <a:lnTo>
                  <a:pt x="208624" y="131961"/>
                </a:lnTo>
                <a:lnTo>
                  <a:pt x="210300" y="133252"/>
                </a:lnTo>
                <a:lnTo>
                  <a:pt x="216998" y="138404"/>
                </a:lnTo>
                <a:lnTo>
                  <a:pt x="222858" y="143987"/>
                </a:lnTo>
                <a:lnTo>
                  <a:pt x="229137" y="149570"/>
                </a:lnTo>
                <a:lnTo>
                  <a:pt x="234579" y="155582"/>
                </a:lnTo>
                <a:lnTo>
                  <a:pt x="245884" y="168039"/>
                </a:lnTo>
                <a:lnTo>
                  <a:pt x="256767" y="181353"/>
                </a:lnTo>
                <a:lnTo>
                  <a:pt x="271001" y="198960"/>
                </a:lnTo>
                <a:lnTo>
                  <a:pt x="276521" y="205566"/>
                </a:lnTo>
                <a:lnTo>
                  <a:pt x="276880" y="194557"/>
                </a:lnTo>
                <a:lnTo>
                  <a:pt x="277768" y="181026"/>
                </a:lnTo>
                <a:lnTo>
                  <a:pt x="278212" y="167488"/>
                </a:lnTo>
                <a:lnTo>
                  <a:pt x="278275" y="165577"/>
                </a:lnTo>
                <a:lnTo>
                  <a:pt x="272578" y="158951"/>
                </a:lnTo>
                <a:lnTo>
                  <a:pt x="263304" y="148298"/>
                </a:lnTo>
                <a:lnTo>
                  <a:pt x="262552" y="147353"/>
                </a:lnTo>
                <a:lnTo>
                  <a:pt x="262004" y="156917"/>
                </a:lnTo>
                <a:lnTo>
                  <a:pt x="261450" y="167066"/>
                </a:lnTo>
                <a:lnTo>
                  <a:pt x="261450" y="167913"/>
                </a:lnTo>
                <a:lnTo>
                  <a:pt x="260895" y="168335"/>
                </a:lnTo>
                <a:lnTo>
                  <a:pt x="259784" y="168757"/>
                </a:lnTo>
                <a:lnTo>
                  <a:pt x="259230" y="169182"/>
                </a:lnTo>
                <a:lnTo>
                  <a:pt x="258118" y="168757"/>
                </a:lnTo>
                <a:lnTo>
                  <a:pt x="257009" y="168335"/>
                </a:lnTo>
                <a:lnTo>
                  <a:pt x="256455" y="167913"/>
                </a:lnTo>
                <a:lnTo>
                  <a:pt x="256455" y="167066"/>
                </a:lnTo>
                <a:lnTo>
                  <a:pt x="256455" y="156917"/>
                </a:lnTo>
                <a:lnTo>
                  <a:pt x="257564" y="146342"/>
                </a:lnTo>
                <a:lnTo>
                  <a:pt x="258086" y="141767"/>
                </a:lnTo>
                <a:lnTo>
                  <a:pt x="254456" y="137219"/>
                </a:lnTo>
                <a:lnTo>
                  <a:pt x="243497" y="124438"/>
                </a:lnTo>
                <a:lnTo>
                  <a:pt x="232960" y="111656"/>
                </a:lnTo>
                <a:lnTo>
                  <a:pt x="230699" y="109121"/>
                </a:lnTo>
                <a:lnTo>
                  <a:pt x="230822" y="112625"/>
                </a:lnTo>
                <a:lnTo>
                  <a:pt x="230387" y="125423"/>
                </a:lnTo>
                <a:lnTo>
                  <a:pt x="230387" y="130540"/>
                </a:lnTo>
                <a:lnTo>
                  <a:pt x="230387" y="136086"/>
                </a:lnTo>
                <a:lnTo>
                  <a:pt x="231257" y="138643"/>
                </a:lnTo>
                <a:lnTo>
                  <a:pt x="232126" y="141203"/>
                </a:lnTo>
                <a:lnTo>
                  <a:pt x="233429" y="142910"/>
                </a:lnTo>
                <a:lnTo>
                  <a:pt x="235602" y="144613"/>
                </a:lnTo>
                <a:lnTo>
                  <a:pt x="236037" y="145467"/>
                </a:lnTo>
                <a:lnTo>
                  <a:pt x="236471" y="145895"/>
                </a:lnTo>
                <a:lnTo>
                  <a:pt x="236471" y="147174"/>
                </a:lnTo>
                <a:lnTo>
                  <a:pt x="236037" y="148027"/>
                </a:lnTo>
                <a:lnTo>
                  <a:pt x="235602" y="148452"/>
                </a:lnTo>
                <a:lnTo>
                  <a:pt x="235168" y="148880"/>
                </a:lnTo>
                <a:lnTo>
                  <a:pt x="234299" y="148880"/>
                </a:lnTo>
                <a:lnTo>
                  <a:pt x="233429" y="148452"/>
                </a:lnTo>
                <a:lnTo>
                  <a:pt x="231691" y="147174"/>
                </a:lnTo>
                <a:lnTo>
                  <a:pt x="229953" y="145042"/>
                </a:lnTo>
                <a:lnTo>
                  <a:pt x="228649" y="142910"/>
                </a:lnTo>
                <a:lnTo>
                  <a:pt x="227783" y="140775"/>
                </a:lnTo>
                <a:lnTo>
                  <a:pt x="226914" y="138643"/>
                </a:lnTo>
                <a:lnTo>
                  <a:pt x="226479" y="136086"/>
                </a:lnTo>
                <a:lnTo>
                  <a:pt x="226479" y="130965"/>
                </a:lnTo>
                <a:lnTo>
                  <a:pt x="226479" y="104951"/>
                </a:lnTo>
                <a:lnTo>
                  <a:pt x="224952" y="103563"/>
                </a:lnTo>
                <a:lnTo>
                  <a:pt x="221158" y="99727"/>
                </a:lnTo>
                <a:lnTo>
                  <a:pt x="219750" y="98304"/>
                </a:lnTo>
                <a:lnTo>
                  <a:pt x="207812" y="105688"/>
                </a:lnTo>
                <a:lnTo>
                  <a:pt x="184906" y="120722"/>
                </a:lnTo>
                <a:lnTo>
                  <a:pt x="175997" y="127165"/>
                </a:lnTo>
                <a:lnTo>
                  <a:pt x="167089" y="134036"/>
                </a:lnTo>
                <a:lnTo>
                  <a:pt x="150543" y="148638"/>
                </a:lnTo>
                <a:lnTo>
                  <a:pt x="139516" y="158088"/>
                </a:lnTo>
                <a:lnTo>
                  <a:pt x="126787" y="168395"/>
                </a:lnTo>
                <a:lnTo>
                  <a:pt x="113215" y="179565"/>
                </a:lnTo>
                <a:lnTo>
                  <a:pt x="106425" y="185148"/>
                </a:lnTo>
                <a:lnTo>
                  <a:pt x="100486" y="192019"/>
                </a:lnTo>
                <a:lnTo>
                  <a:pt x="97942" y="194595"/>
                </a:lnTo>
                <a:lnTo>
                  <a:pt x="95819" y="197602"/>
                </a:lnTo>
                <a:lnTo>
                  <a:pt x="91578" y="204045"/>
                </a:lnTo>
                <a:lnTo>
                  <a:pt x="89458" y="207909"/>
                </a:lnTo>
                <a:lnTo>
                  <a:pt x="86911" y="211348"/>
                </a:lnTo>
                <a:lnTo>
                  <a:pt x="83941" y="215212"/>
                </a:lnTo>
                <a:lnTo>
                  <a:pt x="82329" y="216484"/>
                </a:lnTo>
                <a:lnTo>
                  <a:pt x="86287" y="221154"/>
                </a:lnTo>
                <a:lnTo>
                  <a:pt x="90082" y="224990"/>
                </a:lnTo>
                <a:lnTo>
                  <a:pt x="93876" y="229250"/>
                </a:lnTo>
                <a:lnTo>
                  <a:pt x="98512" y="232661"/>
                </a:lnTo>
                <a:lnTo>
                  <a:pt x="102725" y="235643"/>
                </a:lnTo>
                <a:lnTo>
                  <a:pt x="106939" y="239050"/>
                </a:lnTo>
                <a:lnTo>
                  <a:pt x="111999" y="243311"/>
                </a:lnTo>
                <a:lnTo>
                  <a:pt x="116635" y="247571"/>
                </a:lnTo>
                <a:lnTo>
                  <a:pt x="121692" y="252257"/>
                </a:lnTo>
                <a:lnTo>
                  <a:pt x="126327" y="257796"/>
                </a:lnTo>
                <a:lnTo>
                  <a:pt x="130963" y="263335"/>
                </a:lnTo>
                <a:lnTo>
                  <a:pt x="135601" y="269728"/>
                </a:lnTo>
                <a:lnTo>
                  <a:pt x="139815" y="276117"/>
                </a:lnTo>
                <a:lnTo>
                  <a:pt x="153302" y="295717"/>
                </a:lnTo>
                <a:lnTo>
                  <a:pt x="165945" y="312760"/>
                </a:lnTo>
                <a:lnTo>
                  <a:pt x="171847" y="320002"/>
                </a:lnTo>
                <a:lnTo>
                  <a:pt x="177748" y="326820"/>
                </a:lnTo>
                <a:lnTo>
                  <a:pt x="183227" y="332784"/>
                </a:lnTo>
                <a:lnTo>
                  <a:pt x="189126" y="338749"/>
                </a:lnTo>
                <a:lnTo>
                  <a:pt x="199662" y="348974"/>
                </a:lnTo>
                <a:lnTo>
                  <a:pt x="211043" y="358348"/>
                </a:lnTo>
                <a:lnTo>
                  <a:pt x="224108" y="369852"/>
                </a:lnTo>
                <a:lnTo>
                  <a:pt x="230853" y="375816"/>
                </a:lnTo>
                <a:lnTo>
                  <a:pt x="236752" y="381784"/>
                </a:lnTo>
                <a:lnTo>
                  <a:pt x="246026" y="390730"/>
                </a:lnTo>
                <a:lnTo>
                  <a:pt x="255718" y="398823"/>
                </a:lnTo>
                <a:lnTo>
                  <a:pt x="264992" y="406919"/>
                </a:lnTo>
                <a:lnTo>
                  <a:pt x="274263" y="415869"/>
                </a:lnTo>
                <a:lnTo>
                  <a:pt x="283956" y="425665"/>
                </a:lnTo>
                <a:lnTo>
                  <a:pt x="293652" y="435894"/>
                </a:lnTo>
                <a:lnTo>
                  <a:pt x="300894" y="444261"/>
                </a:lnTo>
                <a:lnTo>
                  <a:pt x="300227" y="434064"/>
                </a:lnTo>
                <a:lnTo>
                  <a:pt x="299988" y="423165"/>
                </a:lnTo>
                <a:lnTo>
                  <a:pt x="299764" y="402252"/>
                </a:lnTo>
                <a:lnTo>
                  <a:pt x="299364" y="401698"/>
                </a:lnTo>
                <a:lnTo>
                  <a:pt x="296001" y="399097"/>
                </a:lnTo>
                <a:lnTo>
                  <a:pt x="294319" y="397362"/>
                </a:lnTo>
                <a:lnTo>
                  <a:pt x="292216" y="395192"/>
                </a:lnTo>
                <a:lnTo>
                  <a:pt x="289275" y="390853"/>
                </a:lnTo>
                <a:lnTo>
                  <a:pt x="286302" y="385868"/>
                </a:lnTo>
                <a:lnTo>
                  <a:pt x="285823" y="403109"/>
                </a:lnTo>
                <a:lnTo>
                  <a:pt x="285823" y="413129"/>
                </a:lnTo>
                <a:lnTo>
                  <a:pt x="286428" y="424059"/>
                </a:lnTo>
                <a:lnTo>
                  <a:pt x="286428" y="424973"/>
                </a:lnTo>
                <a:lnTo>
                  <a:pt x="286125" y="425883"/>
                </a:lnTo>
                <a:lnTo>
                  <a:pt x="285823" y="426339"/>
                </a:lnTo>
                <a:lnTo>
                  <a:pt x="285219" y="426339"/>
                </a:lnTo>
                <a:lnTo>
                  <a:pt x="284308" y="425883"/>
                </a:lnTo>
                <a:lnTo>
                  <a:pt x="283704" y="424973"/>
                </a:lnTo>
                <a:lnTo>
                  <a:pt x="283704" y="424059"/>
                </a:lnTo>
                <a:lnTo>
                  <a:pt x="283099" y="413129"/>
                </a:lnTo>
                <a:lnTo>
                  <a:pt x="283099" y="403109"/>
                </a:lnTo>
                <a:lnTo>
                  <a:pt x="283657" y="382914"/>
                </a:lnTo>
                <a:lnTo>
                  <a:pt x="281289" y="380877"/>
                </a:lnTo>
                <a:lnTo>
                  <a:pt x="277503" y="378272"/>
                </a:lnTo>
                <a:lnTo>
                  <a:pt x="274562" y="374368"/>
                </a:lnTo>
                <a:lnTo>
                  <a:pt x="271769" y="371102"/>
                </a:lnTo>
                <a:lnTo>
                  <a:pt x="271331" y="373621"/>
                </a:lnTo>
                <a:lnTo>
                  <a:pt x="271331" y="379592"/>
                </a:lnTo>
                <a:lnTo>
                  <a:pt x="271331" y="403906"/>
                </a:lnTo>
                <a:lnTo>
                  <a:pt x="270887" y="404756"/>
                </a:lnTo>
                <a:lnTo>
                  <a:pt x="270440" y="405184"/>
                </a:lnTo>
                <a:lnTo>
                  <a:pt x="269999" y="405609"/>
                </a:lnTo>
                <a:lnTo>
                  <a:pt x="269111" y="406037"/>
                </a:lnTo>
                <a:lnTo>
                  <a:pt x="267776" y="405609"/>
                </a:lnTo>
                <a:lnTo>
                  <a:pt x="267332" y="405184"/>
                </a:lnTo>
                <a:lnTo>
                  <a:pt x="266888" y="404756"/>
                </a:lnTo>
                <a:lnTo>
                  <a:pt x="266444" y="403906"/>
                </a:lnTo>
                <a:lnTo>
                  <a:pt x="266444" y="391961"/>
                </a:lnTo>
                <a:lnTo>
                  <a:pt x="266444" y="379592"/>
                </a:lnTo>
                <a:lnTo>
                  <a:pt x="266888" y="373621"/>
                </a:lnTo>
                <a:lnTo>
                  <a:pt x="267776" y="368504"/>
                </a:lnTo>
                <a:lnTo>
                  <a:pt x="268056" y="366756"/>
                </a:lnTo>
                <a:lnTo>
                  <a:pt x="263213" y="360921"/>
                </a:lnTo>
                <a:lnTo>
                  <a:pt x="258168" y="355716"/>
                </a:lnTo>
                <a:lnTo>
                  <a:pt x="248920" y="347040"/>
                </a:lnTo>
                <a:lnTo>
                  <a:pt x="240934" y="338796"/>
                </a:lnTo>
                <a:lnTo>
                  <a:pt x="229808" y="327318"/>
                </a:lnTo>
                <a:lnTo>
                  <a:pt x="229808" y="363740"/>
                </a:lnTo>
                <a:lnTo>
                  <a:pt x="229477" y="364587"/>
                </a:lnTo>
                <a:lnTo>
                  <a:pt x="229144" y="365009"/>
                </a:lnTo>
                <a:lnTo>
                  <a:pt x="228810" y="365434"/>
                </a:lnTo>
                <a:lnTo>
                  <a:pt x="228145" y="365434"/>
                </a:lnTo>
                <a:lnTo>
                  <a:pt x="227812" y="365434"/>
                </a:lnTo>
                <a:lnTo>
                  <a:pt x="226813" y="365009"/>
                </a:lnTo>
                <a:lnTo>
                  <a:pt x="226479" y="364587"/>
                </a:lnTo>
                <a:lnTo>
                  <a:pt x="226479" y="363740"/>
                </a:lnTo>
                <a:lnTo>
                  <a:pt x="226479" y="324087"/>
                </a:lnTo>
                <a:lnTo>
                  <a:pt x="217813" y="315805"/>
                </a:lnTo>
                <a:lnTo>
                  <a:pt x="208873" y="306213"/>
                </a:lnTo>
                <a:lnTo>
                  <a:pt x="208398" y="311003"/>
                </a:lnTo>
                <a:lnTo>
                  <a:pt x="207922" y="317745"/>
                </a:lnTo>
                <a:lnTo>
                  <a:pt x="207447" y="325384"/>
                </a:lnTo>
                <a:lnTo>
                  <a:pt x="207447" y="350101"/>
                </a:lnTo>
                <a:lnTo>
                  <a:pt x="207447" y="350998"/>
                </a:lnTo>
                <a:lnTo>
                  <a:pt x="206971" y="351449"/>
                </a:lnTo>
                <a:lnTo>
                  <a:pt x="206020" y="351899"/>
                </a:lnTo>
                <a:lnTo>
                  <a:pt x="205545" y="351899"/>
                </a:lnTo>
                <a:lnTo>
                  <a:pt x="204594" y="351899"/>
                </a:lnTo>
                <a:lnTo>
                  <a:pt x="204115" y="351449"/>
                </a:lnTo>
                <a:lnTo>
                  <a:pt x="203639" y="350998"/>
                </a:lnTo>
                <a:lnTo>
                  <a:pt x="203164" y="350101"/>
                </a:lnTo>
                <a:lnTo>
                  <a:pt x="203164" y="322238"/>
                </a:lnTo>
                <a:lnTo>
                  <a:pt x="203639" y="315496"/>
                </a:lnTo>
                <a:lnTo>
                  <a:pt x="204115" y="309208"/>
                </a:lnTo>
                <a:lnTo>
                  <a:pt x="204937" y="301984"/>
                </a:lnTo>
                <a:lnTo>
                  <a:pt x="186707" y="282403"/>
                </a:lnTo>
                <a:lnTo>
                  <a:pt x="186512" y="282195"/>
                </a:lnTo>
                <a:lnTo>
                  <a:pt x="186512" y="329497"/>
                </a:lnTo>
                <a:lnTo>
                  <a:pt x="186143" y="330338"/>
                </a:lnTo>
                <a:lnTo>
                  <a:pt x="185772" y="331175"/>
                </a:lnTo>
                <a:lnTo>
                  <a:pt x="185400" y="331175"/>
                </a:lnTo>
                <a:lnTo>
                  <a:pt x="184663" y="331597"/>
                </a:lnTo>
                <a:lnTo>
                  <a:pt x="184292" y="331175"/>
                </a:lnTo>
                <a:lnTo>
                  <a:pt x="183552" y="331175"/>
                </a:lnTo>
                <a:lnTo>
                  <a:pt x="183183" y="330338"/>
                </a:lnTo>
                <a:lnTo>
                  <a:pt x="183183" y="329497"/>
                </a:lnTo>
                <a:lnTo>
                  <a:pt x="183183" y="278605"/>
                </a:lnTo>
                <a:lnTo>
                  <a:pt x="167791" y="262016"/>
                </a:lnTo>
                <a:lnTo>
                  <a:pt x="166185" y="260271"/>
                </a:lnTo>
                <a:lnTo>
                  <a:pt x="166084" y="262539"/>
                </a:lnTo>
                <a:lnTo>
                  <a:pt x="165640" y="272591"/>
                </a:lnTo>
                <a:lnTo>
                  <a:pt x="164752" y="282645"/>
                </a:lnTo>
                <a:lnTo>
                  <a:pt x="164308" y="292281"/>
                </a:lnTo>
                <a:lnTo>
                  <a:pt x="164308" y="293119"/>
                </a:lnTo>
                <a:lnTo>
                  <a:pt x="163864" y="293957"/>
                </a:lnTo>
                <a:lnTo>
                  <a:pt x="162976" y="294376"/>
                </a:lnTo>
                <a:lnTo>
                  <a:pt x="162532" y="294376"/>
                </a:lnTo>
                <a:lnTo>
                  <a:pt x="161644" y="294376"/>
                </a:lnTo>
                <a:lnTo>
                  <a:pt x="160756" y="293957"/>
                </a:lnTo>
                <a:lnTo>
                  <a:pt x="160312" y="293119"/>
                </a:lnTo>
                <a:lnTo>
                  <a:pt x="159868" y="292281"/>
                </a:lnTo>
                <a:lnTo>
                  <a:pt x="160312" y="282645"/>
                </a:lnTo>
                <a:lnTo>
                  <a:pt x="160756" y="272591"/>
                </a:lnTo>
                <a:lnTo>
                  <a:pt x="162088" y="262539"/>
                </a:lnTo>
                <a:lnTo>
                  <a:pt x="162371" y="256127"/>
                </a:lnTo>
                <a:lnTo>
                  <a:pt x="159805" y="253340"/>
                </a:lnTo>
                <a:lnTo>
                  <a:pt x="150134" y="242927"/>
                </a:lnTo>
                <a:lnTo>
                  <a:pt x="144141" y="236225"/>
                </a:lnTo>
                <a:lnTo>
                  <a:pt x="143518" y="239907"/>
                </a:lnTo>
                <a:lnTo>
                  <a:pt x="142913" y="246098"/>
                </a:lnTo>
                <a:lnTo>
                  <a:pt x="142913" y="251873"/>
                </a:lnTo>
                <a:lnTo>
                  <a:pt x="142913" y="264255"/>
                </a:lnTo>
                <a:lnTo>
                  <a:pt x="143216" y="275393"/>
                </a:lnTo>
                <a:lnTo>
                  <a:pt x="143216" y="276221"/>
                </a:lnTo>
                <a:lnTo>
                  <a:pt x="142913" y="277046"/>
                </a:lnTo>
                <a:lnTo>
                  <a:pt x="142608" y="277459"/>
                </a:lnTo>
                <a:lnTo>
                  <a:pt x="142003" y="277459"/>
                </a:lnTo>
                <a:lnTo>
                  <a:pt x="141399" y="277459"/>
                </a:lnTo>
                <a:lnTo>
                  <a:pt x="141096" y="277046"/>
                </a:lnTo>
                <a:lnTo>
                  <a:pt x="140794" y="276221"/>
                </a:lnTo>
                <a:lnTo>
                  <a:pt x="140489" y="275393"/>
                </a:lnTo>
                <a:lnTo>
                  <a:pt x="140186" y="263839"/>
                </a:lnTo>
                <a:lnTo>
                  <a:pt x="139884" y="251048"/>
                </a:lnTo>
                <a:lnTo>
                  <a:pt x="140186" y="244860"/>
                </a:lnTo>
                <a:lnTo>
                  <a:pt x="140794" y="238669"/>
                </a:lnTo>
                <a:lnTo>
                  <a:pt x="141843" y="233659"/>
                </a:lnTo>
                <a:lnTo>
                  <a:pt x="140045" y="231650"/>
                </a:lnTo>
                <a:lnTo>
                  <a:pt x="137103" y="228180"/>
                </a:lnTo>
                <a:lnTo>
                  <a:pt x="133321" y="224709"/>
                </a:lnTo>
                <a:lnTo>
                  <a:pt x="128695" y="219935"/>
                </a:lnTo>
                <a:lnTo>
                  <a:pt x="126595" y="217334"/>
                </a:lnTo>
                <a:lnTo>
                  <a:pt x="124491" y="214295"/>
                </a:lnTo>
                <a:lnTo>
                  <a:pt x="123651" y="212560"/>
                </a:lnTo>
                <a:lnTo>
                  <a:pt x="123232" y="210825"/>
                </a:lnTo>
                <a:lnTo>
                  <a:pt x="123232" y="209090"/>
                </a:lnTo>
                <a:lnTo>
                  <a:pt x="124073" y="207355"/>
                </a:lnTo>
                <a:lnTo>
                  <a:pt x="125332" y="205620"/>
                </a:lnTo>
                <a:lnTo>
                  <a:pt x="127014" y="204319"/>
                </a:lnTo>
                <a:lnTo>
                  <a:pt x="129117" y="203453"/>
                </a:lnTo>
                <a:lnTo>
                  <a:pt x="131218" y="203019"/>
                </a:lnTo>
                <a:lnTo>
                  <a:pt x="132481" y="203453"/>
                </a:lnTo>
                <a:lnTo>
                  <a:pt x="134162" y="203885"/>
                </a:lnTo>
                <a:lnTo>
                  <a:pt x="136263" y="204754"/>
                </a:lnTo>
                <a:lnTo>
                  <a:pt x="137525" y="206489"/>
                </a:lnTo>
                <a:lnTo>
                  <a:pt x="140885" y="210825"/>
                </a:lnTo>
                <a:lnTo>
                  <a:pt x="144671" y="215599"/>
                </a:lnTo>
                <a:lnTo>
                  <a:pt x="153497" y="223406"/>
                </a:lnTo>
                <a:lnTo>
                  <a:pt x="158123" y="227745"/>
                </a:lnTo>
                <a:lnTo>
                  <a:pt x="162746" y="232081"/>
                </a:lnTo>
                <a:lnTo>
                  <a:pt x="175358" y="246400"/>
                </a:lnTo>
                <a:lnTo>
                  <a:pt x="186707" y="260712"/>
                </a:lnTo>
                <a:lnTo>
                  <a:pt x="192171" y="266352"/>
                </a:lnTo>
                <a:lnTo>
                  <a:pt x="203520" y="279367"/>
                </a:lnTo>
                <a:lnTo>
                  <a:pt x="215291" y="291948"/>
                </a:lnTo>
                <a:lnTo>
                  <a:pt x="227062" y="303659"/>
                </a:lnTo>
                <a:lnTo>
                  <a:pt x="238830" y="315805"/>
                </a:lnTo>
                <a:lnTo>
                  <a:pt x="253964" y="330120"/>
                </a:lnTo>
                <a:lnTo>
                  <a:pt x="266995" y="342269"/>
                </a:lnTo>
                <a:lnTo>
                  <a:pt x="276244" y="351811"/>
                </a:lnTo>
                <a:lnTo>
                  <a:pt x="285493" y="360487"/>
                </a:lnTo>
                <a:lnTo>
                  <a:pt x="289693" y="365692"/>
                </a:lnTo>
                <a:lnTo>
                  <a:pt x="294319" y="370897"/>
                </a:lnTo>
                <a:lnTo>
                  <a:pt x="297682" y="375671"/>
                </a:lnTo>
                <a:lnTo>
                  <a:pt x="301046" y="381308"/>
                </a:lnTo>
                <a:lnTo>
                  <a:pt x="302305" y="383478"/>
                </a:lnTo>
                <a:lnTo>
                  <a:pt x="303987" y="385647"/>
                </a:lnTo>
                <a:lnTo>
                  <a:pt x="308191" y="389118"/>
                </a:lnTo>
                <a:lnTo>
                  <a:pt x="310713" y="391722"/>
                </a:lnTo>
                <a:lnTo>
                  <a:pt x="313236" y="393888"/>
                </a:lnTo>
                <a:lnTo>
                  <a:pt x="316599" y="399097"/>
                </a:lnTo>
                <a:lnTo>
                  <a:pt x="320800" y="405168"/>
                </a:lnTo>
                <a:lnTo>
                  <a:pt x="322903" y="407773"/>
                </a:lnTo>
                <a:lnTo>
                  <a:pt x="325426" y="410374"/>
                </a:lnTo>
                <a:lnTo>
                  <a:pt x="328789" y="413844"/>
                </a:lnTo>
                <a:lnTo>
                  <a:pt x="331730" y="416883"/>
                </a:lnTo>
                <a:lnTo>
                  <a:pt x="334252" y="420353"/>
                </a:lnTo>
                <a:lnTo>
                  <a:pt x="336356" y="423823"/>
                </a:lnTo>
                <a:lnTo>
                  <a:pt x="336775" y="424255"/>
                </a:lnTo>
                <a:lnTo>
                  <a:pt x="337193" y="424689"/>
                </a:lnTo>
                <a:lnTo>
                  <a:pt x="338456" y="425558"/>
                </a:lnTo>
                <a:lnTo>
                  <a:pt x="339297" y="426859"/>
                </a:lnTo>
                <a:lnTo>
                  <a:pt x="339716" y="428594"/>
                </a:lnTo>
                <a:lnTo>
                  <a:pt x="339716" y="430329"/>
                </a:lnTo>
                <a:lnTo>
                  <a:pt x="339716" y="432171"/>
                </a:lnTo>
                <a:lnTo>
                  <a:pt x="348442" y="425240"/>
                </a:lnTo>
                <a:lnTo>
                  <a:pt x="360663" y="416719"/>
                </a:lnTo>
                <a:lnTo>
                  <a:pt x="373729" y="407344"/>
                </a:lnTo>
                <a:lnTo>
                  <a:pt x="385531" y="397973"/>
                </a:lnTo>
                <a:lnTo>
                  <a:pt x="398597" y="389451"/>
                </a:lnTo>
                <a:lnTo>
                  <a:pt x="413759" y="379963"/>
                </a:lnTo>
                <a:lnTo>
                  <a:pt x="409568" y="377195"/>
                </a:lnTo>
                <a:lnTo>
                  <a:pt x="404123" y="372472"/>
                </a:lnTo>
                <a:lnTo>
                  <a:pt x="399101" y="367748"/>
                </a:lnTo>
                <a:lnTo>
                  <a:pt x="393240" y="363025"/>
                </a:lnTo>
                <a:lnTo>
                  <a:pt x="382776" y="352286"/>
                </a:lnTo>
                <a:lnTo>
                  <a:pt x="373146" y="341551"/>
                </a:lnTo>
                <a:lnTo>
                  <a:pt x="362263" y="329525"/>
                </a:lnTo>
                <a:lnTo>
                  <a:pt x="352633" y="319647"/>
                </a:lnTo>
                <a:lnTo>
                  <a:pt x="341750" y="307620"/>
                </a:lnTo>
                <a:lnTo>
                  <a:pt x="330864" y="293878"/>
                </a:lnTo>
                <a:lnTo>
                  <a:pt x="325422" y="287004"/>
                </a:lnTo>
                <a:lnTo>
                  <a:pt x="320400" y="279704"/>
                </a:lnTo>
                <a:lnTo>
                  <a:pt x="312026" y="268966"/>
                </a:lnTo>
                <a:lnTo>
                  <a:pt x="309743" y="266198"/>
                </a:lnTo>
                <a:lnTo>
                  <a:pt x="309743" y="266494"/>
                </a:lnTo>
                <a:lnTo>
                  <a:pt x="307473" y="273775"/>
                </a:lnTo>
                <a:lnTo>
                  <a:pt x="306109" y="281055"/>
                </a:lnTo>
                <a:lnTo>
                  <a:pt x="305199" y="288767"/>
                </a:lnTo>
                <a:lnTo>
                  <a:pt x="303839" y="296476"/>
                </a:lnTo>
                <a:lnTo>
                  <a:pt x="303385" y="297333"/>
                </a:lnTo>
                <a:lnTo>
                  <a:pt x="302929" y="297761"/>
                </a:lnTo>
                <a:lnTo>
                  <a:pt x="302022" y="297761"/>
                </a:lnTo>
                <a:lnTo>
                  <a:pt x="301112" y="297761"/>
                </a:lnTo>
                <a:lnTo>
                  <a:pt x="300658" y="297333"/>
                </a:lnTo>
                <a:lnTo>
                  <a:pt x="300205" y="296904"/>
                </a:lnTo>
                <a:lnTo>
                  <a:pt x="299751" y="296476"/>
                </a:lnTo>
                <a:lnTo>
                  <a:pt x="299751" y="295191"/>
                </a:lnTo>
                <a:lnTo>
                  <a:pt x="301112" y="287911"/>
                </a:lnTo>
                <a:lnTo>
                  <a:pt x="302475" y="280199"/>
                </a:lnTo>
                <a:lnTo>
                  <a:pt x="303385" y="272918"/>
                </a:lnTo>
                <a:lnTo>
                  <a:pt x="305199" y="265209"/>
                </a:lnTo>
                <a:lnTo>
                  <a:pt x="305656" y="264353"/>
                </a:lnTo>
                <a:lnTo>
                  <a:pt x="306563" y="263924"/>
                </a:lnTo>
                <a:lnTo>
                  <a:pt x="307016" y="263924"/>
                </a:lnTo>
                <a:lnTo>
                  <a:pt x="307866" y="263924"/>
                </a:lnTo>
                <a:lnTo>
                  <a:pt x="302815" y="257799"/>
                </a:lnTo>
                <a:lnTo>
                  <a:pt x="293608" y="247493"/>
                </a:lnTo>
                <a:close/>
                <a:moveTo>
                  <a:pt x="431051" y="320002"/>
                </a:moveTo>
                <a:lnTo>
                  <a:pt x="429785" y="318299"/>
                </a:lnTo>
                <a:lnTo>
                  <a:pt x="429243" y="317656"/>
                </a:lnTo>
                <a:lnTo>
                  <a:pt x="427540" y="333512"/>
                </a:lnTo>
                <a:lnTo>
                  <a:pt x="426837" y="343287"/>
                </a:lnTo>
                <a:lnTo>
                  <a:pt x="426488" y="353505"/>
                </a:lnTo>
                <a:lnTo>
                  <a:pt x="426488" y="354393"/>
                </a:lnTo>
                <a:lnTo>
                  <a:pt x="426135" y="354837"/>
                </a:lnTo>
                <a:lnTo>
                  <a:pt x="425436" y="355281"/>
                </a:lnTo>
                <a:lnTo>
                  <a:pt x="425083" y="355281"/>
                </a:lnTo>
                <a:lnTo>
                  <a:pt x="424031" y="355281"/>
                </a:lnTo>
                <a:lnTo>
                  <a:pt x="423332" y="354837"/>
                </a:lnTo>
                <a:lnTo>
                  <a:pt x="422980" y="354393"/>
                </a:lnTo>
                <a:lnTo>
                  <a:pt x="422980" y="353505"/>
                </a:lnTo>
                <a:lnTo>
                  <a:pt x="423332" y="343287"/>
                </a:lnTo>
                <a:lnTo>
                  <a:pt x="424031" y="332621"/>
                </a:lnTo>
                <a:lnTo>
                  <a:pt x="426299" y="314170"/>
                </a:lnTo>
                <a:lnTo>
                  <a:pt x="415032" y="300831"/>
                </a:lnTo>
                <a:lnTo>
                  <a:pt x="409382" y="294404"/>
                </a:lnTo>
                <a:lnTo>
                  <a:pt x="408327" y="299606"/>
                </a:lnTo>
                <a:lnTo>
                  <a:pt x="407439" y="305756"/>
                </a:lnTo>
                <a:lnTo>
                  <a:pt x="406995" y="311909"/>
                </a:lnTo>
                <a:lnTo>
                  <a:pt x="406995" y="318063"/>
                </a:lnTo>
                <a:lnTo>
                  <a:pt x="407439" y="330775"/>
                </a:lnTo>
                <a:lnTo>
                  <a:pt x="407439" y="343082"/>
                </a:lnTo>
                <a:lnTo>
                  <a:pt x="407439" y="343901"/>
                </a:lnTo>
                <a:lnTo>
                  <a:pt x="406995" y="344719"/>
                </a:lnTo>
                <a:lnTo>
                  <a:pt x="406107" y="345132"/>
                </a:lnTo>
                <a:lnTo>
                  <a:pt x="405663" y="345132"/>
                </a:lnTo>
                <a:lnTo>
                  <a:pt x="404775" y="345132"/>
                </a:lnTo>
                <a:lnTo>
                  <a:pt x="404331" y="344719"/>
                </a:lnTo>
                <a:lnTo>
                  <a:pt x="403887" y="343901"/>
                </a:lnTo>
                <a:lnTo>
                  <a:pt x="403443" y="343082"/>
                </a:lnTo>
                <a:lnTo>
                  <a:pt x="403443" y="330366"/>
                </a:lnTo>
                <a:lnTo>
                  <a:pt x="402999" y="317650"/>
                </a:lnTo>
                <a:lnTo>
                  <a:pt x="402999" y="311500"/>
                </a:lnTo>
                <a:lnTo>
                  <a:pt x="403443" y="304937"/>
                </a:lnTo>
                <a:lnTo>
                  <a:pt x="404331" y="298784"/>
                </a:lnTo>
                <a:lnTo>
                  <a:pt x="405663" y="292225"/>
                </a:lnTo>
                <a:lnTo>
                  <a:pt x="406107" y="291403"/>
                </a:lnTo>
                <a:lnTo>
                  <a:pt x="406460" y="291079"/>
                </a:lnTo>
                <a:lnTo>
                  <a:pt x="401547" y="285492"/>
                </a:lnTo>
                <a:lnTo>
                  <a:pt x="393007" y="276300"/>
                </a:lnTo>
                <a:lnTo>
                  <a:pt x="393007" y="326074"/>
                </a:lnTo>
                <a:lnTo>
                  <a:pt x="393007" y="326927"/>
                </a:lnTo>
                <a:lnTo>
                  <a:pt x="392636" y="327356"/>
                </a:lnTo>
                <a:lnTo>
                  <a:pt x="391895" y="327784"/>
                </a:lnTo>
                <a:lnTo>
                  <a:pt x="391527" y="328212"/>
                </a:lnTo>
                <a:lnTo>
                  <a:pt x="390787" y="327784"/>
                </a:lnTo>
                <a:lnTo>
                  <a:pt x="390047" y="327356"/>
                </a:lnTo>
                <a:lnTo>
                  <a:pt x="389675" y="326927"/>
                </a:lnTo>
                <a:lnTo>
                  <a:pt x="389675" y="326074"/>
                </a:lnTo>
                <a:lnTo>
                  <a:pt x="389675" y="272716"/>
                </a:lnTo>
                <a:lnTo>
                  <a:pt x="388482" y="271432"/>
                </a:lnTo>
                <a:lnTo>
                  <a:pt x="375835" y="258650"/>
                </a:lnTo>
                <a:lnTo>
                  <a:pt x="368885" y="252361"/>
                </a:lnTo>
                <a:lnTo>
                  <a:pt x="368265" y="257478"/>
                </a:lnTo>
                <a:lnTo>
                  <a:pt x="367790" y="263354"/>
                </a:lnTo>
                <a:lnTo>
                  <a:pt x="367790" y="269652"/>
                </a:lnTo>
                <a:lnTo>
                  <a:pt x="367790" y="299042"/>
                </a:lnTo>
                <a:lnTo>
                  <a:pt x="367314" y="299883"/>
                </a:lnTo>
                <a:lnTo>
                  <a:pt x="366839" y="300724"/>
                </a:lnTo>
                <a:lnTo>
                  <a:pt x="366363" y="301143"/>
                </a:lnTo>
                <a:lnTo>
                  <a:pt x="365409" y="301143"/>
                </a:lnTo>
                <a:lnTo>
                  <a:pt x="364458" y="301143"/>
                </a:lnTo>
                <a:lnTo>
                  <a:pt x="363982" y="300724"/>
                </a:lnTo>
                <a:lnTo>
                  <a:pt x="363507" y="299883"/>
                </a:lnTo>
                <a:lnTo>
                  <a:pt x="363031" y="299042"/>
                </a:lnTo>
                <a:lnTo>
                  <a:pt x="363031" y="266714"/>
                </a:lnTo>
                <a:lnTo>
                  <a:pt x="363507" y="261257"/>
                </a:lnTo>
                <a:lnTo>
                  <a:pt x="363982" y="256219"/>
                </a:lnTo>
                <a:lnTo>
                  <a:pt x="364987" y="248834"/>
                </a:lnTo>
                <a:lnTo>
                  <a:pt x="359819" y="244164"/>
                </a:lnTo>
                <a:lnTo>
                  <a:pt x="346379" y="232317"/>
                </a:lnTo>
                <a:lnTo>
                  <a:pt x="346379" y="272424"/>
                </a:lnTo>
                <a:lnTo>
                  <a:pt x="346379" y="273249"/>
                </a:lnTo>
                <a:lnTo>
                  <a:pt x="345639" y="273661"/>
                </a:lnTo>
                <a:lnTo>
                  <a:pt x="344159" y="274074"/>
                </a:lnTo>
                <a:lnTo>
                  <a:pt x="342679" y="274074"/>
                </a:lnTo>
                <a:lnTo>
                  <a:pt x="341939" y="274074"/>
                </a:lnTo>
                <a:lnTo>
                  <a:pt x="340459" y="273661"/>
                </a:lnTo>
                <a:lnTo>
                  <a:pt x="339716" y="273249"/>
                </a:lnTo>
                <a:lnTo>
                  <a:pt x="339716" y="272424"/>
                </a:lnTo>
                <a:lnTo>
                  <a:pt x="339716" y="226306"/>
                </a:lnTo>
                <a:lnTo>
                  <a:pt x="326395" y="214062"/>
                </a:lnTo>
                <a:lnTo>
                  <a:pt x="326395" y="251709"/>
                </a:lnTo>
                <a:lnTo>
                  <a:pt x="326024" y="252534"/>
                </a:lnTo>
                <a:lnTo>
                  <a:pt x="325655" y="252947"/>
                </a:lnTo>
                <a:lnTo>
                  <a:pt x="325284" y="253772"/>
                </a:lnTo>
                <a:lnTo>
                  <a:pt x="324544" y="253772"/>
                </a:lnTo>
                <a:lnTo>
                  <a:pt x="323804" y="253772"/>
                </a:lnTo>
                <a:lnTo>
                  <a:pt x="323435" y="252947"/>
                </a:lnTo>
                <a:lnTo>
                  <a:pt x="323064" y="252534"/>
                </a:lnTo>
                <a:lnTo>
                  <a:pt x="323064" y="251709"/>
                </a:lnTo>
                <a:lnTo>
                  <a:pt x="323064" y="211005"/>
                </a:lnTo>
                <a:lnTo>
                  <a:pt x="306295" y="195590"/>
                </a:lnTo>
                <a:lnTo>
                  <a:pt x="303080" y="192507"/>
                </a:lnTo>
                <a:lnTo>
                  <a:pt x="303080" y="236197"/>
                </a:lnTo>
                <a:lnTo>
                  <a:pt x="321237" y="256943"/>
                </a:lnTo>
                <a:lnTo>
                  <a:pt x="326679" y="263383"/>
                </a:lnTo>
                <a:lnTo>
                  <a:pt x="332539" y="270257"/>
                </a:lnTo>
                <a:lnTo>
                  <a:pt x="342585" y="283568"/>
                </a:lnTo>
                <a:lnTo>
                  <a:pt x="355146" y="299461"/>
                </a:lnTo>
                <a:lnTo>
                  <a:pt x="361844" y="306761"/>
                </a:lnTo>
                <a:lnTo>
                  <a:pt x="368542" y="314492"/>
                </a:lnTo>
                <a:lnTo>
                  <a:pt x="381101" y="328237"/>
                </a:lnTo>
                <a:lnTo>
                  <a:pt x="391146" y="338972"/>
                </a:lnTo>
                <a:lnTo>
                  <a:pt x="401195" y="349711"/>
                </a:lnTo>
                <a:lnTo>
                  <a:pt x="406217" y="354434"/>
                </a:lnTo>
                <a:lnTo>
                  <a:pt x="412078" y="359158"/>
                </a:lnTo>
                <a:lnTo>
                  <a:pt x="417104" y="363884"/>
                </a:lnTo>
                <a:lnTo>
                  <a:pt x="422545" y="367748"/>
                </a:lnTo>
                <a:lnTo>
                  <a:pt x="424636" y="369036"/>
                </a:lnTo>
                <a:lnTo>
                  <a:pt x="425474" y="369896"/>
                </a:lnTo>
                <a:lnTo>
                  <a:pt x="425893" y="371184"/>
                </a:lnTo>
                <a:lnTo>
                  <a:pt x="426217" y="372182"/>
                </a:lnTo>
                <a:lnTo>
                  <a:pt x="439635" y="363973"/>
                </a:lnTo>
                <a:lnTo>
                  <a:pt x="439635" y="333597"/>
                </a:lnTo>
                <a:lnTo>
                  <a:pt x="439635" y="332797"/>
                </a:lnTo>
                <a:lnTo>
                  <a:pt x="440003" y="332397"/>
                </a:lnTo>
                <a:lnTo>
                  <a:pt x="440649" y="332048"/>
                </a:lnTo>
                <a:lnTo>
                  <a:pt x="431051" y="320002"/>
                </a:lnTo>
                <a:close/>
                <a:moveTo>
                  <a:pt x="456759" y="349402"/>
                </a:moveTo>
                <a:lnTo>
                  <a:pt x="449592" y="342159"/>
                </a:lnTo>
                <a:lnTo>
                  <a:pt x="443272" y="335341"/>
                </a:lnTo>
                <a:lnTo>
                  <a:pt x="442964" y="334954"/>
                </a:lnTo>
                <a:lnTo>
                  <a:pt x="442964" y="361872"/>
                </a:lnTo>
                <a:lnTo>
                  <a:pt x="456337" y="353234"/>
                </a:lnTo>
                <a:lnTo>
                  <a:pt x="458866" y="351531"/>
                </a:lnTo>
                <a:lnTo>
                  <a:pt x="456759" y="349402"/>
                </a:lnTo>
                <a:close/>
                <a:moveTo>
                  <a:pt x="471088" y="383059"/>
                </a:moveTo>
                <a:lnTo>
                  <a:pt x="470666" y="374966"/>
                </a:lnTo>
                <a:lnTo>
                  <a:pt x="468981" y="366870"/>
                </a:lnTo>
                <a:lnTo>
                  <a:pt x="468137" y="363462"/>
                </a:lnTo>
                <a:lnTo>
                  <a:pt x="465608" y="365591"/>
                </a:lnTo>
                <a:lnTo>
                  <a:pt x="445379" y="378373"/>
                </a:lnTo>
                <a:lnTo>
                  <a:pt x="430207" y="388173"/>
                </a:lnTo>
                <a:lnTo>
                  <a:pt x="422558" y="392626"/>
                </a:lnTo>
                <a:lnTo>
                  <a:pt x="422029" y="398691"/>
                </a:lnTo>
                <a:lnTo>
                  <a:pt x="420127" y="409621"/>
                </a:lnTo>
                <a:lnTo>
                  <a:pt x="418222" y="420555"/>
                </a:lnTo>
                <a:lnTo>
                  <a:pt x="417270" y="431485"/>
                </a:lnTo>
                <a:lnTo>
                  <a:pt x="417270" y="432297"/>
                </a:lnTo>
                <a:lnTo>
                  <a:pt x="416795" y="432700"/>
                </a:lnTo>
                <a:lnTo>
                  <a:pt x="415844" y="433107"/>
                </a:lnTo>
                <a:lnTo>
                  <a:pt x="414893" y="433107"/>
                </a:lnTo>
                <a:lnTo>
                  <a:pt x="414417" y="433107"/>
                </a:lnTo>
                <a:lnTo>
                  <a:pt x="413466" y="432700"/>
                </a:lnTo>
                <a:lnTo>
                  <a:pt x="412991" y="432297"/>
                </a:lnTo>
                <a:lnTo>
                  <a:pt x="412991" y="431485"/>
                </a:lnTo>
                <a:lnTo>
                  <a:pt x="413942" y="420555"/>
                </a:lnTo>
                <a:lnTo>
                  <a:pt x="415844" y="409621"/>
                </a:lnTo>
                <a:lnTo>
                  <a:pt x="417746" y="398691"/>
                </a:lnTo>
                <a:lnTo>
                  <a:pt x="418048" y="395252"/>
                </a:lnTo>
                <a:lnTo>
                  <a:pt x="416297" y="396269"/>
                </a:lnTo>
                <a:lnTo>
                  <a:pt x="404076" y="403937"/>
                </a:lnTo>
                <a:lnTo>
                  <a:pt x="401110" y="405864"/>
                </a:lnTo>
                <a:lnTo>
                  <a:pt x="400587" y="408692"/>
                </a:lnTo>
                <a:lnTo>
                  <a:pt x="399208" y="416130"/>
                </a:lnTo>
                <a:lnTo>
                  <a:pt x="398864" y="419629"/>
                </a:lnTo>
                <a:lnTo>
                  <a:pt x="398175" y="423130"/>
                </a:lnTo>
                <a:lnTo>
                  <a:pt x="398175" y="427504"/>
                </a:lnTo>
                <a:lnTo>
                  <a:pt x="397831" y="432757"/>
                </a:lnTo>
                <a:lnTo>
                  <a:pt x="397142" y="437131"/>
                </a:lnTo>
                <a:lnTo>
                  <a:pt x="396106" y="441505"/>
                </a:lnTo>
                <a:lnTo>
                  <a:pt x="395763" y="442381"/>
                </a:lnTo>
                <a:lnTo>
                  <a:pt x="395073" y="443256"/>
                </a:lnTo>
                <a:lnTo>
                  <a:pt x="394040" y="443256"/>
                </a:lnTo>
                <a:lnTo>
                  <a:pt x="393350" y="443256"/>
                </a:lnTo>
                <a:lnTo>
                  <a:pt x="393007" y="441943"/>
                </a:lnTo>
                <a:lnTo>
                  <a:pt x="393007" y="441505"/>
                </a:lnTo>
                <a:lnTo>
                  <a:pt x="393007" y="440630"/>
                </a:lnTo>
                <a:lnTo>
                  <a:pt x="394383" y="435818"/>
                </a:lnTo>
                <a:lnTo>
                  <a:pt x="394730" y="431444"/>
                </a:lnTo>
                <a:lnTo>
                  <a:pt x="395073" y="425754"/>
                </a:lnTo>
                <a:lnTo>
                  <a:pt x="395073" y="420942"/>
                </a:lnTo>
                <a:lnTo>
                  <a:pt x="395419" y="417878"/>
                </a:lnTo>
                <a:lnTo>
                  <a:pt x="395763" y="414379"/>
                </a:lnTo>
                <a:lnTo>
                  <a:pt x="396972" y="408613"/>
                </a:lnTo>
                <a:lnTo>
                  <a:pt x="392695" y="411608"/>
                </a:lnTo>
                <a:lnTo>
                  <a:pt x="388482" y="415015"/>
                </a:lnTo>
                <a:lnTo>
                  <a:pt x="369093" y="429501"/>
                </a:lnTo>
                <a:lnTo>
                  <a:pt x="350549" y="444840"/>
                </a:lnTo>
                <a:lnTo>
                  <a:pt x="345491" y="448247"/>
                </a:lnTo>
                <a:lnTo>
                  <a:pt x="340012" y="452933"/>
                </a:lnTo>
                <a:lnTo>
                  <a:pt x="334533" y="458047"/>
                </a:lnTo>
                <a:lnTo>
                  <a:pt x="329053" y="463161"/>
                </a:lnTo>
                <a:lnTo>
                  <a:pt x="326525" y="466143"/>
                </a:lnTo>
                <a:lnTo>
                  <a:pt x="324840" y="469125"/>
                </a:lnTo>
                <a:lnTo>
                  <a:pt x="323152" y="471682"/>
                </a:lnTo>
                <a:lnTo>
                  <a:pt x="326103" y="472533"/>
                </a:lnTo>
                <a:lnTo>
                  <a:pt x="337905" y="476368"/>
                </a:lnTo>
                <a:lnTo>
                  <a:pt x="345913" y="478500"/>
                </a:lnTo>
                <a:lnTo>
                  <a:pt x="354343" y="481482"/>
                </a:lnTo>
                <a:lnTo>
                  <a:pt x="361929" y="483186"/>
                </a:lnTo>
                <a:lnTo>
                  <a:pt x="368671" y="484464"/>
                </a:lnTo>
                <a:lnTo>
                  <a:pt x="377101" y="486168"/>
                </a:lnTo>
                <a:lnTo>
                  <a:pt x="385109" y="487872"/>
                </a:lnTo>
                <a:lnTo>
                  <a:pt x="403232" y="492132"/>
                </a:lnTo>
                <a:lnTo>
                  <a:pt x="409902" y="493858"/>
                </a:lnTo>
                <a:lnTo>
                  <a:pt x="410065" y="493345"/>
                </a:lnTo>
                <a:lnTo>
                  <a:pt x="410469" y="492057"/>
                </a:lnTo>
                <a:lnTo>
                  <a:pt x="410875" y="490772"/>
                </a:lnTo>
                <a:lnTo>
                  <a:pt x="411231" y="490318"/>
                </a:lnTo>
                <a:lnTo>
                  <a:pt x="410711" y="486209"/>
                </a:lnTo>
                <a:lnTo>
                  <a:pt x="410009" y="477451"/>
                </a:lnTo>
                <a:lnTo>
                  <a:pt x="409659" y="468694"/>
                </a:lnTo>
                <a:lnTo>
                  <a:pt x="409659" y="467819"/>
                </a:lnTo>
                <a:lnTo>
                  <a:pt x="410009" y="467381"/>
                </a:lnTo>
                <a:lnTo>
                  <a:pt x="410711" y="466943"/>
                </a:lnTo>
                <a:lnTo>
                  <a:pt x="411061" y="466943"/>
                </a:lnTo>
                <a:lnTo>
                  <a:pt x="411763" y="466943"/>
                </a:lnTo>
                <a:lnTo>
                  <a:pt x="412815" y="467381"/>
                </a:lnTo>
                <a:lnTo>
                  <a:pt x="413164" y="467819"/>
                </a:lnTo>
                <a:lnTo>
                  <a:pt x="413164" y="468694"/>
                </a:lnTo>
                <a:lnTo>
                  <a:pt x="413517" y="477451"/>
                </a:lnTo>
                <a:lnTo>
                  <a:pt x="414216" y="485771"/>
                </a:lnTo>
                <a:lnTo>
                  <a:pt x="414301" y="486414"/>
                </a:lnTo>
                <a:lnTo>
                  <a:pt x="414924" y="485623"/>
                </a:lnTo>
                <a:lnTo>
                  <a:pt x="418571" y="480906"/>
                </a:lnTo>
                <a:lnTo>
                  <a:pt x="422214" y="476617"/>
                </a:lnTo>
                <a:lnTo>
                  <a:pt x="426670" y="472328"/>
                </a:lnTo>
                <a:lnTo>
                  <a:pt x="435179" y="464606"/>
                </a:lnTo>
                <a:lnTo>
                  <a:pt x="444900" y="457316"/>
                </a:lnTo>
                <a:lnTo>
                  <a:pt x="446925" y="455600"/>
                </a:lnTo>
                <a:lnTo>
                  <a:pt x="449356" y="453456"/>
                </a:lnTo>
                <a:lnTo>
                  <a:pt x="452190" y="451740"/>
                </a:lnTo>
                <a:lnTo>
                  <a:pt x="455431" y="450452"/>
                </a:lnTo>
                <a:lnTo>
                  <a:pt x="458671" y="450023"/>
                </a:lnTo>
                <a:lnTo>
                  <a:pt x="460696" y="450452"/>
                </a:lnTo>
                <a:lnTo>
                  <a:pt x="462724" y="450883"/>
                </a:lnTo>
                <a:lnTo>
                  <a:pt x="463634" y="451365"/>
                </a:lnTo>
                <a:lnTo>
                  <a:pt x="463924" y="448247"/>
                </a:lnTo>
                <a:lnTo>
                  <a:pt x="464767" y="441858"/>
                </a:lnTo>
                <a:lnTo>
                  <a:pt x="466452" y="434615"/>
                </a:lnTo>
                <a:lnTo>
                  <a:pt x="468981" y="418851"/>
                </a:lnTo>
                <a:lnTo>
                  <a:pt x="470247" y="409901"/>
                </a:lnTo>
                <a:lnTo>
                  <a:pt x="471088" y="400530"/>
                </a:lnTo>
                <a:lnTo>
                  <a:pt x="471510" y="392008"/>
                </a:lnTo>
                <a:lnTo>
                  <a:pt x="471088" y="383059"/>
                </a:lnTo>
                <a:close/>
                <a:moveTo>
                  <a:pt x="539157" y="528154"/>
                </a:moveTo>
                <a:cubicBezTo>
                  <a:pt x="538222" y="528154"/>
                  <a:pt x="538222" y="529738"/>
                  <a:pt x="537290" y="529738"/>
                </a:cubicBezTo>
                <a:cubicBezTo>
                  <a:pt x="536355" y="528154"/>
                  <a:pt x="535419" y="527364"/>
                  <a:pt x="533549" y="525783"/>
                </a:cubicBezTo>
                <a:cubicBezTo>
                  <a:pt x="533549" y="525783"/>
                  <a:pt x="532614" y="524993"/>
                  <a:pt x="532614" y="524199"/>
                </a:cubicBezTo>
                <a:lnTo>
                  <a:pt x="530746" y="525783"/>
                </a:lnTo>
                <a:cubicBezTo>
                  <a:pt x="529811" y="525783"/>
                  <a:pt x="528876" y="524199"/>
                  <a:pt x="528876" y="524199"/>
                </a:cubicBezTo>
                <a:cubicBezTo>
                  <a:pt x="527940" y="523409"/>
                  <a:pt x="527940" y="521828"/>
                  <a:pt x="527008" y="521828"/>
                </a:cubicBezTo>
                <a:cubicBezTo>
                  <a:pt x="526073" y="521828"/>
                  <a:pt x="526073" y="523409"/>
                  <a:pt x="525138" y="523409"/>
                </a:cubicBezTo>
                <a:cubicBezTo>
                  <a:pt x="524203" y="522618"/>
                  <a:pt x="524203" y="522618"/>
                  <a:pt x="523267" y="521828"/>
                </a:cubicBezTo>
                <a:cubicBezTo>
                  <a:pt x="523267" y="521828"/>
                  <a:pt x="521400" y="522618"/>
                  <a:pt x="521400" y="523409"/>
                </a:cubicBezTo>
                <a:cubicBezTo>
                  <a:pt x="521400" y="523409"/>
                  <a:pt x="522332" y="524199"/>
                  <a:pt x="523267" y="524993"/>
                </a:cubicBezTo>
                <a:cubicBezTo>
                  <a:pt x="523267" y="524993"/>
                  <a:pt x="524203" y="525783"/>
                  <a:pt x="524203" y="526573"/>
                </a:cubicBezTo>
                <a:cubicBezTo>
                  <a:pt x="525138" y="527364"/>
                  <a:pt x="526073" y="527364"/>
                  <a:pt x="526073" y="528154"/>
                </a:cubicBezTo>
                <a:cubicBezTo>
                  <a:pt x="527008" y="528948"/>
                  <a:pt x="527008" y="529738"/>
                  <a:pt x="527940" y="529738"/>
                </a:cubicBezTo>
                <a:cubicBezTo>
                  <a:pt x="527940" y="530529"/>
                  <a:pt x="528876" y="531319"/>
                  <a:pt x="528876" y="532109"/>
                </a:cubicBezTo>
                <a:cubicBezTo>
                  <a:pt x="529811" y="532109"/>
                  <a:pt x="530746" y="530529"/>
                  <a:pt x="531681" y="530529"/>
                </a:cubicBezTo>
                <a:cubicBezTo>
                  <a:pt x="531681" y="530529"/>
                  <a:pt x="532614" y="528948"/>
                  <a:pt x="533549" y="528948"/>
                </a:cubicBezTo>
                <a:cubicBezTo>
                  <a:pt x="533549" y="528948"/>
                  <a:pt x="534484" y="530529"/>
                  <a:pt x="535419" y="530529"/>
                </a:cubicBezTo>
                <a:cubicBezTo>
                  <a:pt x="535419" y="531319"/>
                  <a:pt x="536355" y="529738"/>
                  <a:pt x="537290" y="529738"/>
                </a:cubicBezTo>
                <a:cubicBezTo>
                  <a:pt x="537290" y="529738"/>
                  <a:pt x="538222" y="531319"/>
                  <a:pt x="539157" y="531319"/>
                </a:cubicBezTo>
                <a:lnTo>
                  <a:pt x="541028" y="529738"/>
                </a:lnTo>
                <a:lnTo>
                  <a:pt x="539157" y="528154"/>
                </a:lnTo>
                <a:close/>
                <a:moveTo>
                  <a:pt x="555047" y="512337"/>
                </a:moveTo>
                <a:cubicBezTo>
                  <a:pt x="554112" y="512337"/>
                  <a:pt x="553177" y="511546"/>
                  <a:pt x="553177" y="510753"/>
                </a:cubicBezTo>
                <a:cubicBezTo>
                  <a:pt x="553177" y="509962"/>
                  <a:pt x="551309" y="509172"/>
                  <a:pt x="551309" y="509172"/>
                </a:cubicBezTo>
                <a:lnTo>
                  <a:pt x="554112" y="507591"/>
                </a:lnTo>
                <a:cubicBezTo>
                  <a:pt x="553177" y="507591"/>
                  <a:pt x="552242" y="506007"/>
                  <a:pt x="552242" y="506007"/>
                </a:cubicBezTo>
                <a:cubicBezTo>
                  <a:pt x="551309" y="506007"/>
                  <a:pt x="550374" y="507591"/>
                  <a:pt x="550374" y="507591"/>
                </a:cubicBezTo>
                <a:cubicBezTo>
                  <a:pt x="549439" y="507591"/>
                  <a:pt x="548504" y="508381"/>
                  <a:pt x="547568" y="508381"/>
                </a:cubicBezTo>
                <a:cubicBezTo>
                  <a:pt x="547568" y="509172"/>
                  <a:pt x="549439" y="509962"/>
                  <a:pt x="549439" y="510753"/>
                </a:cubicBezTo>
                <a:cubicBezTo>
                  <a:pt x="549439" y="510753"/>
                  <a:pt x="550374" y="511546"/>
                  <a:pt x="551309" y="512337"/>
                </a:cubicBezTo>
                <a:cubicBezTo>
                  <a:pt x="551309" y="512337"/>
                  <a:pt x="552242" y="513127"/>
                  <a:pt x="553177" y="513917"/>
                </a:cubicBezTo>
                <a:cubicBezTo>
                  <a:pt x="553177" y="513917"/>
                  <a:pt x="550374" y="514708"/>
                  <a:pt x="550374" y="515498"/>
                </a:cubicBezTo>
                <a:lnTo>
                  <a:pt x="552242" y="517082"/>
                </a:lnTo>
                <a:cubicBezTo>
                  <a:pt x="553177" y="517873"/>
                  <a:pt x="553177" y="518663"/>
                  <a:pt x="554112" y="518663"/>
                </a:cubicBezTo>
                <a:lnTo>
                  <a:pt x="555983" y="517082"/>
                </a:lnTo>
                <a:cubicBezTo>
                  <a:pt x="555983" y="517082"/>
                  <a:pt x="554112" y="516292"/>
                  <a:pt x="554112" y="515498"/>
                </a:cubicBezTo>
                <a:lnTo>
                  <a:pt x="556915" y="514708"/>
                </a:lnTo>
                <a:cubicBezTo>
                  <a:pt x="555983" y="513917"/>
                  <a:pt x="555047" y="513127"/>
                  <a:pt x="555047" y="512337"/>
                </a:cubicBezTo>
                <a:close/>
                <a:moveTo>
                  <a:pt x="579349" y="510753"/>
                </a:moveTo>
                <a:cubicBezTo>
                  <a:pt x="579349" y="510753"/>
                  <a:pt x="578413" y="508381"/>
                  <a:pt x="577478" y="509172"/>
                </a:cubicBezTo>
                <a:cubicBezTo>
                  <a:pt x="577478" y="509172"/>
                  <a:pt x="576543" y="509962"/>
                  <a:pt x="575611" y="509962"/>
                </a:cubicBezTo>
                <a:cubicBezTo>
                  <a:pt x="576543" y="510753"/>
                  <a:pt x="576543" y="511546"/>
                  <a:pt x="577478" y="512337"/>
                </a:cubicBezTo>
                <a:cubicBezTo>
                  <a:pt x="577478" y="512337"/>
                  <a:pt x="578413" y="513127"/>
                  <a:pt x="579349" y="513917"/>
                </a:cubicBezTo>
                <a:cubicBezTo>
                  <a:pt x="579349" y="513917"/>
                  <a:pt x="580284" y="512337"/>
                  <a:pt x="581219" y="512337"/>
                </a:cubicBezTo>
                <a:cubicBezTo>
                  <a:pt x="581219" y="512337"/>
                  <a:pt x="582151" y="513917"/>
                  <a:pt x="583086" y="513917"/>
                </a:cubicBezTo>
                <a:cubicBezTo>
                  <a:pt x="583086" y="513917"/>
                  <a:pt x="584022" y="513127"/>
                  <a:pt x="584957" y="513127"/>
                </a:cubicBezTo>
                <a:cubicBezTo>
                  <a:pt x="584022" y="512337"/>
                  <a:pt x="584022" y="511546"/>
                  <a:pt x="583086" y="510753"/>
                </a:cubicBezTo>
                <a:cubicBezTo>
                  <a:pt x="583086" y="510753"/>
                  <a:pt x="582151" y="509172"/>
                  <a:pt x="581219" y="509172"/>
                </a:cubicBezTo>
                <a:cubicBezTo>
                  <a:pt x="581219" y="509172"/>
                  <a:pt x="580284" y="510753"/>
                  <a:pt x="579349" y="510753"/>
                </a:cubicBezTo>
                <a:close/>
                <a:moveTo>
                  <a:pt x="585892" y="503636"/>
                </a:moveTo>
                <a:cubicBezTo>
                  <a:pt x="585892" y="503636"/>
                  <a:pt x="584022" y="505217"/>
                  <a:pt x="584022" y="504426"/>
                </a:cubicBezTo>
                <a:cubicBezTo>
                  <a:pt x="584022" y="504426"/>
                  <a:pt x="583086" y="502845"/>
                  <a:pt x="582151" y="502845"/>
                </a:cubicBezTo>
                <a:cubicBezTo>
                  <a:pt x="582151" y="503636"/>
                  <a:pt x="580284" y="503636"/>
                  <a:pt x="580284" y="504426"/>
                </a:cubicBezTo>
                <a:lnTo>
                  <a:pt x="582151" y="506007"/>
                </a:lnTo>
                <a:cubicBezTo>
                  <a:pt x="582151" y="506007"/>
                  <a:pt x="583086" y="507591"/>
                  <a:pt x="584022" y="507591"/>
                </a:cubicBezTo>
                <a:cubicBezTo>
                  <a:pt x="584022" y="507591"/>
                  <a:pt x="584957" y="506797"/>
                  <a:pt x="585892" y="506797"/>
                </a:cubicBezTo>
                <a:lnTo>
                  <a:pt x="587760" y="505217"/>
                </a:lnTo>
                <a:cubicBezTo>
                  <a:pt x="587760" y="505217"/>
                  <a:pt x="586824" y="503636"/>
                  <a:pt x="585892" y="503636"/>
                </a:cubicBezTo>
                <a:close/>
                <a:moveTo>
                  <a:pt x="591501" y="519453"/>
                </a:moveTo>
                <a:cubicBezTo>
                  <a:pt x="590565" y="519453"/>
                  <a:pt x="589630" y="521037"/>
                  <a:pt x="588695" y="521037"/>
                </a:cubicBezTo>
                <a:lnTo>
                  <a:pt x="587760" y="519453"/>
                </a:lnTo>
                <a:cubicBezTo>
                  <a:pt x="586824" y="519453"/>
                  <a:pt x="585892" y="521037"/>
                  <a:pt x="584957" y="521037"/>
                </a:cubicBezTo>
                <a:cubicBezTo>
                  <a:pt x="584957" y="521037"/>
                  <a:pt x="584022" y="519453"/>
                  <a:pt x="584022" y="518663"/>
                </a:cubicBezTo>
                <a:cubicBezTo>
                  <a:pt x="584022" y="519453"/>
                  <a:pt x="582151" y="519453"/>
                  <a:pt x="582151" y="520247"/>
                </a:cubicBezTo>
                <a:cubicBezTo>
                  <a:pt x="581219" y="521037"/>
                  <a:pt x="583086" y="521828"/>
                  <a:pt x="583086" y="521828"/>
                </a:cubicBezTo>
                <a:cubicBezTo>
                  <a:pt x="584022" y="522618"/>
                  <a:pt x="584022" y="523409"/>
                  <a:pt x="584957" y="524199"/>
                </a:cubicBezTo>
                <a:cubicBezTo>
                  <a:pt x="585892" y="524199"/>
                  <a:pt x="585892" y="524993"/>
                  <a:pt x="586824" y="525783"/>
                </a:cubicBezTo>
                <a:cubicBezTo>
                  <a:pt x="586824" y="524993"/>
                  <a:pt x="587760" y="524993"/>
                  <a:pt x="588695" y="524199"/>
                </a:cubicBezTo>
                <a:cubicBezTo>
                  <a:pt x="589630" y="523409"/>
                  <a:pt x="591501" y="522618"/>
                  <a:pt x="592433" y="521828"/>
                </a:cubicBezTo>
                <a:cubicBezTo>
                  <a:pt x="592433" y="521828"/>
                  <a:pt x="591501" y="520247"/>
                  <a:pt x="591501" y="519453"/>
                </a:cubicBezTo>
                <a:close/>
                <a:moveTo>
                  <a:pt x="615877" y="503784"/>
                </a:moveTo>
                <a:cubicBezTo>
                  <a:pt x="615455" y="504048"/>
                  <a:pt x="613931" y="504631"/>
                  <a:pt x="613931" y="505217"/>
                </a:cubicBezTo>
                <a:lnTo>
                  <a:pt x="615802" y="506797"/>
                </a:lnTo>
                <a:lnTo>
                  <a:pt x="617669" y="505217"/>
                </a:lnTo>
                <a:cubicBezTo>
                  <a:pt x="617669" y="505217"/>
                  <a:pt x="616088" y="504521"/>
                  <a:pt x="615877" y="503784"/>
                </a:cubicBezTo>
                <a:close/>
                <a:moveTo>
                  <a:pt x="617669" y="519453"/>
                </a:moveTo>
                <a:cubicBezTo>
                  <a:pt x="616734" y="519453"/>
                  <a:pt x="616734" y="517873"/>
                  <a:pt x="615802" y="517873"/>
                </a:cubicBezTo>
                <a:lnTo>
                  <a:pt x="613931" y="519453"/>
                </a:lnTo>
                <a:cubicBezTo>
                  <a:pt x="612996" y="519453"/>
                  <a:pt x="612061" y="517082"/>
                  <a:pt x="612061" y="517873"/>
                </a:cubicBezTo>
                <a:cubicBezTo>
                  <a:pt x="611129" y="517873"/>
                  <a:pt x="611129" y="518663"/>
                  <a:pt x="610193" y="518663"/>
                </a:cubicBezTo>
                <a:cubicBezTo>
                  <a:pt x="610193" y="519453"/>
                  <a:pt x="611129" y="520247"/>
                  <a:pt x="612061" y="520247"/>
                </a:cubicBezTo>
                <a:cubicBezTo>
                  <a:pt x="612061" y="521037"/>
                  <a:pt x="612996" y="521828"/>
                  <a:pt x="612996" y="522618"/>
                </a:cubicBezTo>
                <a:lnTo>
                  <a:pt x="614867" y="524199"/>
                </a:lnTo>
                <a:lnTo>
                  <a:pt x="616734" y="522618"/>
                </a:lnTo>
                <a:cubicBezTo>
                  <a:pt x="617669" y="522618"/>
                  <a:pt x="618604" y="521828"/>
                  <a:pt x="618604" y="521037"/>
                </a:cubicBezTo>
                <a:cubicBezTo>
                  <a:pt x="618604" y="521037"/>
                  <a:pt x="617669" y="520247"/>
                  <a:pt x="617669" y="519453"/>
                </a:cubicBezTo>
                <a:close/>
                <a:moveTo>
                  <a:pt x="628886" y="521037"/>
                </a:moveTo>
                <a:cubicBezTo>
                  <a:pt x="627951" y="520247"/>
                  <a:pt x="627016" y="519453"/>
                  <a:pt x="627016" y="519453"/>
                </a:cubicBezTo>
                <a:cubicBezTo>
                  <a:pt x="627016" y="518663"/>
                  <a:pt x="625148" y="517873"/>
                  <a:pt x="625148" y="517082"/>
                </a:cubicBezTo>
                <a:lnTo>
                  <a:pt x="627016" y="516292"/>
                </a:lnTo>
                <a:cubicBezTo>
                  <a:pt x="627016" y="515498"/>
                  <a:pt x="626083" y="514708"/>
                  <a:pt x="626083" y="513917"/>
                </a:cubicBezTo>
                <a:cubicBezTo>
                  <a:pt x="625148" y="513917"/>
                  <a:pt x="625148" y="513127"/>
                  <a:pt x="624213" y="512337"/>
                </a:cubicBezTo>
                <a:cubicBezTo>
                  <a:pt x="623278" y="511546"/>
                  <a:pt x="623278" y="511546"/>
                  <a:pt x="622342" y="510753"/>
                </a:cubicBezTo>
                <a:cubicBezTo>
                  <a:pt x="622342" y="511546"/>
                  <a:pt x="620475" y="511546"/>
                  <a:pt x="620475" y="512337"/>
                </a:cubicBezTo>
                <a:cubicBezTo>
                  <a:pt x="620475" y="512337"/>
                  <a:pt x="622342" y="513127"/>
                  <a:pt x="622342" y="513917"/>
                </a:cubicBezTo>
                <a:cubicBezTo>
                  <a:pt x="622342" y="514708"/>
                  <a:pt x="623278" y="515498"/>
                  <a:pt x="623278" y="515498"/>
                </a:cubicBezTo>
                <a:cubicBezTo>
                  <a:pt x="624213" y="515498"/>
                  <a:pt x="625148" y="517082"/>
                  <a:pt x="625148" y="517082"/>
                </a:cubicBezTo>
                <a:cubicBezTo>
                  <a:pt x="625148" y="517873"/>
                  <a:pt x="623278" y="518663"/>
                  <a:pt x="623278" y="518663"/>
                </a:cubicBezTo>
                <a:cubicBezTo>
                  <a:pt x="623278" y="519453"/>
                  <a:pt x="624213" y="520247"/>
                  <a:pt x="625148" y="520247"/>
                </a:cubicBezTo>
                <a:cubicBezTo>
                  <a:pt x="625148" y="521037"/>
                  <a:pt x="626083" y="521828"/>
                  <a:pt x="626083" y="522618"/>
                </a:cubicBezTo>
                <a:lnTo>
                  <a:pt x="624213" y="523409"/>
                </a:lnTo>
                <a:cubicBezTo>
                  <a:pt x="624213" y="524199"/>
                  <a:pt x="626083" y="524993"/>
                  <a:pt x="626083" y="524993"/>
                </a:cubicBezTo>
                <a:cubicBezTo>
                  <a:pt x="626083" y="525783"/>
                  <a:pt x="627016" y="526573"/>
                  <a:pt x="627016" y="527364"/>
                </a:cubicBezTo>
                <a:cubicBezTo>
                  <a:pt x="627951" y="526573"/>
                  <a:pt x="629821" y="526573"/>
                  <a:pt x="629821" y="525783"/>
                </a:cubicBezTo>
                <a:cubicBezTo>
                  <a:pt x="629821" y="524993"/>
                  <a:pt x="627951" y="524199"/>
                  <a:pt x="627951" y="524199"/>
                </a:cubicBezTo>
                <a:cubicBezTo>
                  <a:pt x="627951" y="523409"/>
                  <a:pt x="626083" y="522618"/>
                  <a:pt x="626083" y="522618"/>
                </a:cubicBezTo>
                <a:cubicBezTo>
                  <a:pt x="626083" y="521828"/>
                  <a:pt x="628886" y="521037"/>
                  <a:pt x="628886" y="521037"/>
                </a:cubicBezTo>
                <a:close/>
                <a:moveTo>
                  <a:pt x="641035" y="524199"/>
                </a:moveTo>
                <a:cubicBezTo>
                  <a:pt x="641035" y="523409"/>
                  <a:pt x="640103" y="522618"/>
                  <a:pt x="639168" y="521828"/>
                </a:cubicBezTo>
                <a:lnTo>
                  <a:pt x="638232" y="520247"/>
                </a:lnTo>
                <a:cubicBezTo>
                  <a:pt x="637297" y="520247"/>
                  <a:pt x="636362" y="521828"/>
                  <a:pt x="635430" y="521828"/>
                </a:cubicBezTo>
                <a:cubicBezTo>
                  <a:pt x="635430" y="521828"/>
                  <a:pt x="633559" y="522618"/>
                  <a:pt x="633559" y="523409"/>
                </a:cubicBezTo>
                <a:lnTo>
                  <a:pt x="635430" y="524993"/>
                </a:lnTo>
                <a:cubicBezTo>
                  <a:pt x="636362" y="524993"/>
                  <a:pt x="636362" y="523409"/>
                  <a:pt x="637297" y="523409"/>
                </a:cubicBezTo>
                <a:cubicBezTo>
                  <a:pt x="638232" y="524993"/>
                  <a:pt x="639168" y="525783"/>
                  <a:pt x="641035" y="527364"/>
                </a:cubicBezTo>
                <a:cubicBezTo>
                  <a:pt x="641035" y="526573"/>
                  <a:pt x="642906" y="526573"/>
                  <a:pt x="642906" y="525783"/>
                </a:cubicBezTo>
                <a:cubicBezTo>
                  <a:pt x="642906" y="524993"/>
                  <a:pt x="641035" y="524199"/>
                  <a:pt x="641035" y="524199"/>
                </a:cubicBezTo>
                <a:close/>
                <a:moveTo>
                  <a:pt x="717680" y="513917"/>
                </a:moveTo>
                <a:lnTo>
                  <a:pt x="715812" y="514708"/>
                </a:lnTo>
                <a:cubicBezTo>
                  <a:pt x="714877" y="515498"/>
                  <a:pt x="713942" y="516292"/>
                  <a:pt x="713006" y="516292"/>
                </a:cubicBezTo>
                <a:lnTo>
                  <a:pt x="712071" y="514708"/>
                </a:lnTo>
                <a:cubicBezTo>
                  <a:pt x="711136" y="514708"/>
                  <a:pt x="710204" y="516292"/>
                  <a:pt x="710204" y="515498"/>
                </a:cubicBezTo>
                <a:cubicBezTo>
                  <a:pt x="709269" y="515498"/>
                  <a:pt x="708333" y="514708"/>
                  <a:pt x="708333" y="513917"/>
                </a:cubicBezTo>
                <a:cubicBezTo>
                  <a:pt x="707398" y="513917"/>
                  <a:pt x="707398" y="513127"/>
                  <a:pt x="706463" y="512337"/>
                </a:cubicBezTo>
                <a:cubicBezTo>
                  <a:pt x="706463" y="513127"/>
                  <a:pt x="704595" y="513127"/>
                  <a:pt x="704595" y="513917"/>
                </a:cubicBezTo>
                <a:cubicBezTo>
                  <a:pt x="704595" y="513917"/>
                  <a:pt x="705531" y="514708"/>
                  <a:pt x="706463" y="515498"/>
                </a:cubicBezTo>
                <a:cubicBezTo>
                  <a:pt x="706463" y="516292"/>
                  <a:pt x="707398" y="517082"/>
                  <a:pt x="707398" y="517082"/>
                </a:cubicBezTo>
                <a:cubicBezTo>
                  <a:pt x="708333" y="517873"/>
                  <a:pt x="708333" y="518663"/>
                  <a:pt x="709269" y="518663"/>
                </a:cubicBezTo>
                <a:cubicBezTo>
                  <a:pt x="709269" y="519453"/>
                  <a:pt x="711136" y="517873"/>
                  <a:pt x="711136" y="517873"/>
                </a:cubicBezTo>
                <a:cubicBezTo>
                  <a:pt x="712071" y="517873"/>
                  <a:pt x="713006" y="519453"/>
                  <a:pt x="713006" y="519453"/>
                </a:cubicBezTo>
                <a:cubicBezTo>
                  <a:pt x="713942" y="519453"/>
                  <a:pt x="714877" y="518663"/>
                  <a:pt x="714877" y="517873"/>
                </a:cubicBezTo>
                <a:cubicBezTo>
                  <a:pt x="715812" y="517873"/>
                  <a:pt x="716744" y="517082"/>
                  <a:pt x="716744" y="517082"/>
                </a:cubicBezTo>
                <a:cubicBezTo>
                  <a:pt x="717680" y="516292"/>
                  <a:pt x="718615" y="515498"/>
                  <a:pt x="719550" y="515498"/>
                </a:cubicBezTo>
                <a:cubicBezTo>
                  <a:pt x="718615" y="515498"/>
                  <a:pt x="718615" y="513917"/>
                  <a:pt x="717680" y="513917"/>
                </a:cubicBezTo>
                <a:close/>
                <a:moveTo>
                  <a:pt x="732634" y="512337"/>
                </a:moveTo>
                <a:cubicBezTo>
                  <a:pt x="731699" y="510753"/>
                  <a:pt x="730764" y="509962"/>
                  <a:pt x="729832" y="508381"/>
                </a:cubicBezTo>
                <a:cubicBezTo>
                  <a:pt x="727961" y="509172"/>
                  <a:pt x="727026" y="510753"/>
                  <a:pt x="725155" y="511546"/>
                </a:cubicBezTo>
                <a:cubicBezTo>
                  <a:pt x="726091" y="512337"/>
                  <a:pt x="727961" y="513917"/>
                  <a:pt x="728897" y="514708"/>
                </a:cubicBezTo>
                <a:cubicBezTo>
                  <a:pt x="729832" y="516292"/>
                  <a:pt x="730764" y="517082"/>
                  <a:pt x="731699" y="518663"/>
                </a:cubicBezTo>
                <a:cubicBezTo>
                  <a:pt x="732634" y="518663"/>
                  <a:pt x="732634" y="519453"/>
                  <a:pt x="733570" y="520247"/>
                </a:cubicBezTo>
                <a:cubicBezTo>
                  <a:pt x="734505" y="519453"/>
                  <a:pt x="736372" y="518663"/>
                  <a:pt x="737308" y="517082"/>
                </a:cubicBezTo>
                <a:cubicBezTo>
                  <a:pt x="736372" y="516292"/>
                  <a:pt x="735440" y="515498"/>
                  <a:pt x="734505" y="513917"/>
                </a:cubicBezTo>
                <a:cubicBezTo>
                  <a:pt x="733570" y="513127"/>
                  <a:pt x="733570" y="513127"/>
                  <a:pt x="732634" y="512337"/>
                </a:cubicBezTo>
                <a:close/>
                <a:moveTo>
                  <a:pt x="742916" y="505217"/>
                </a:moveTo>
                <a:cubicBezTo>
                  <a:pt x="741981" y="504426"/>
                  <a:pt x="741046" y="502845"/>
                  <a:pt x="740113" y="502052"/>
                </a:cubicBezTo>
                <a:cubicBezTo>
                  <a:pt x="739178" y="502052"/>
                  <a:pt x="738243" y="502845"/>
                  <a:pt x="738243" y="503636"/>
                </a:cubicBezTo>
                <a:cubicBezTo>
                  <a:pt x="737308" y="503636"/>
                  <a:pt x="735440" y="504426"/>
                  <a:pt x="735440" y="504426"/>
                </a:cubicBezTo>
                <a:cubicBezTo>
                  <a:pt x="735440" y="505217"/>
                  <a:pt x="737308" y="506007"/>
                  <a:pt x="737308" y="506007"/>
                </a:cubicBezTo>
                <a:cubicBezTo>
                  <a:pt x="738243" y="506797"/>
                  <a:pt x="738243" y="507591"/>
                  <a:pt x="739178" y="508381"/>
                </a:cubicBezTo>
                <a:cubicBezTo>
                  <a:pt x="739178" y="508381"/>
                  <a:pt x="740113" y="509962"/>
                  <a:pt x="741046" y="509962"/>
                </a:cubicBezTo>
                <a:lnTo>
                  <a:pt x="742916" y="508381"/>
                </a:lnTo>
                <a:lnTo>
                  <a:pt x="744787" y="507591"/>
                </a:lnTo>
                <a:cubicBezTo>
                  <a:pt x="744787" y="506797"/>
                  <a:pt x="743851" y="506007"/>
                  <a:pt x="742916" y="505217"/>
                </a:cubicBezTo>
                <a:close/>
                <a:moveTo>
                  <a:pt x="771890" y="503636"/>
                </a:moveTo>
                <a:cubicBezTo>
                  <a:pt x="770955" y="503636"/>
                  <a:pt x="770955" y="502845"/>
                  <a:pt x="770023" y="502052"/>
                </a:cubicBezTo>
                <a:cubicBezTo>
                  <a:pt x="770023" y="502052"/>
                  <a:pt x="769088" y="500471"/>
                  <a:pt x="768153" y="500471"/>
                </a:cubicBezTo>
                <a:cubicBezTo>
                  <a:pt x="768153" y="500471"/>
                  <a:pt x="767217" y="501261"/>
                  <a:pt x="766282" y="502052"/>
                </a:cubicBezTo>
                <a:cubicBezTo>
                  <a:pt x="765350" y="502052"/>
                  <a:pt x="765350" y="502845"/>
                  <a:pt x="764415" y="502845"/>
                </a:cubicBezTo>
                <a:cubicBezTo>
                  <a:pt x="763479" y="502845"/>
                  <a:pt x="763479" y="502052"/>
                  <a:pt x="762544" y="501261"/>
                </a:cubicBezTo>
                <a:cubicBezTo>
                  <a:pt x="762544" y="502052"/>
                  <a:pt x="760674" y="502052"/>
                  <a:pt x="760674" y="502845"/>
                </a:cubicBezTo>
                <a:cubicBezTo>
                  <a:pt x="760674" y="502845"/>
                  <a:pt x="761609" y="504426"/>
                  <a:pt x="762544" y="504426"/>
                </a:cubicBezTo>
                <a:cubicBezTo>
                  <a:pt x="762544" y="505217"/>
                  <a:pt x="763479" y="506007"/>
                  <a:pt x="763479" y="506007"/>
                </a:cubicBezTo>
                <a:cubicBezTo>
                  <a:pt x="764415" y="506797"/>
                  <a:pt x="764415" y="507591"/>
                  <a:pt x="765350" y="507591"/>
                </a:cubicBezTo>
                <a:cubicBezTo>
                  <a:pt x="766282" y="508381"/>
                  <a:pt x="767217" y="506797"/>
                  <a:pt x="767217" y="506797"/>
                </a:cubicBezTo>
                <a:cubicBezTo>
                  <a:pt x="768153" y="506797"/>
                  <a:pt x="769088" y="505217"/>
                  <a:pt x="769088" y="505217"/>
                </a:cubicBezTo>
                <a:cubicBezTo>
                  <a:pt x="770023" y="505217"/>
                  <a:pt x="770955" y="506797"/>
                  <a:pt x="770955" y="506797"/>
                </a:cubicBezTo>
                <a:lnTo>
                  <a:pt x="772826" y="506007"/>
                </a:lnTo>
                <a:cubicBezTo>
                  <a:pt x="772826" y="505217"/>
                  <a:pt x="771890" y="504426"/>
                  <a:pt x="771890" y="503636"/>
                </a:cubicBezTo>
                <a:close/>
                <a:moveTo>
                  <a:pt x="795256" y="522618"/>
                </a:moveTo>
                <a:lnTo>
                  <a:pt x="797127" y="521037"/>
                </a:lnTo>
                <a:lnTo>
                  <a:pt x="795256" y="519453"/>
                </a:lnTo>
                <a:cubicBezTo>
                  <a:pt x="795256" y="519453"/>
                  <a:pt x="793389" y="521037"/>
                  <a:pt x="793389" y="520247"/>
                </a:cubicBezTo>
                <a:cubicBezTo>
                  <a:pt x="792454" y="520247"/>
                  <a:pt x="792454" y="519453"/>
                  <a:pt x="791518" y="518663"/>
                </a:cubicBezTo>
                <a:cubicBezTo>
                  <a:pt x="791518" y="519453"/>
                  <a:pt x="789651" y="519453"/>
                  <a:pt x="789651" y="520247"/>
                </a:cubicBezTo>
                <a:cubicBezTo>
                  <a:pt x="789651" y="521037"/>
                  <a:pt x="791518" y="521828"/>
                  <a:pt x="791518" y="521828"/>
                </a:cubicBezTo>
                <a:cubicBezTo>
                  <a:pt x="791518" y="522618"/>
                  <a:pt x="792454" y="523409"/>
                  <a:pt x="792454" y="523409"/>
                </a:cubicBezTo>
                <a:cubicBezTo>
                  <a:pt x="792454" y="524199"/>
                  <a:pt x="790583" y="524993"/>
                  <a:pt x="790583" y="524993"/>
                </a:cubicBezTo>
                <a:cubicBezTo>
                  <a:pt x="790583" y="525783"/>
                  <a:pt x="792454" y="526573"/>
                  <a:pt x="792454" y="526573"/>
                </a:cubicBezTo>
                <a:cubicBezTo>
                  <a:pt x="792454" y="527364"/>
                  <a:pt x="790583" y="528154"/>
                  <a:pt x="790583" y="528154"/>
                </a:cubicBezTo>
                <a:cubicBezTo>
                  <a:pt x="790583" y="528948"/>
                  <a:pt x="791518" y="529738"/>
                  <a:pt x="791518" y="529738"/>
                </a:cubicBezTo>
                <a:cubicBezTo>
                  <a:pt x="792454" y="529738"/>
                  <a:pt x="793389" y="528154"/>
                  <a:pt x="794324" y="528948"/>
                </a:cubicBezTo>
                <a:lnTo>
                  <a:pt x="795256" y="530529"/>
                </a:lnTo>
                <a:cubicBezTo>
                  <a:pt x="796192" y="529738"/>
                  <a:pt x="797127" y="529738"/>
                  <a:pt x="797127" y="528948"/>
                </a:cubicBezTo>
                <a:cubicBezTo>
                  <a:pt x="798062" y="528948"/>
                  <a:pt x="796192" y="527364"/>
                  <a:pt x="796192" y="527364"/>
                </a:cubicBezTo>
                <a:cubicBezTo>
                  <a:pt x="795256" y="526573"/>
                  <a:pt x="794324" y="525783"/>
                  <a:pt x="794324" y="525783"/>
                </a:cubicBezTo>
                <a:cubicBezTo>
                  <a:pt x="794324" y="524993"/>
                  <a:pt x="792454" y="524199"/>
                  <a:pt x="792454" y="523409"/>
                </a:cubicBezTo>
                <a:cubicBezTo>
                  <a:pt x="792454" y="523409"/>
                  <a:pt x="794324" y="522618"/>
                  <a:pt x="795256" y="522618"/>
                </a:cubicBezTo>
                <a:close/>
                <a:moveTo>
                  <a:pt x="813017" y="513127"/>
                </a:moveTo>
                <a:lnTo>
                  <a:pt x="811146" y="514708"/>
                </a:lnTo>
                <a:cubicBezTo>
                  <a:pt x="810211" y="514708"/>
                  <a:pt x="810211" y="513127"/>
                  <a:pt x="809279" y="513127"/>
                </a:cubicBezTo>
                <a:lnTo>
                  <a:pt x="807408" y="513917"/>
                </a:lnTo>
                <a:cubicBezTo>
                  <a:pt x="807408" y="514708"/>
                  <a:pt x="808344" y="515498"/>
                  <a:pt x="809279" y="516292"/>
                </a:cubicBezTo>
                <a:lnTo>
                  <a:pt x="810211" y="517873"/>
                </a:lnTo>
                <a:cubicBezTo>
                  <a:pt x="811146" y="517873"/>
                  <a:pt x="812082" y="516292"/>
                  <a:pt x="813017" y="516292"/>
                </a:cubicBezTo>
                <a:lnTo>
                  <a:pt x="814884" y="515498"/>
                </a:lnTo>
                <a:cubicBezTo>
                  <a:pt x="814884" y="514708"/>
                  <a:pt x="813017" y="513917"/>
                  <a:pt x="813017" y="513127"/>
                </a:cubicBezTo>
                <a:close/>
                <a:moveTo>
                  <a:pt x="828907" y="520247"/>
                </a:moveTo>
                <a:cubicBezTo>
                  <a:pt x="828907" y="519453"/>
                  <a:pt x="827972" y="517873"/>
                  <a:pt x="827036" y="517873"/>
                </a:cubicBezTo>
                <a:cubicBezTo>
                  <a:pt x="827036" y="517873"/>
                  <a:pt x="826101" y="519453"/>
                  <a:pt x="825166" y="519453"/>
                </a:cubicBezTo>
                <a:cubicBezTo>
                  <a:pt x="824234" y="519453"/>
                  <a:pt x="824234" y="517873"/>
                  <a:pt x="823299" y="517873"/>
                </a:cubicBezTo>
                <a:cubicBezTo>
                  <a:pt x="823299" y="517873"/>
                  <a:pt x="821428" y="518663"/>
                  <a:pt x="821428" y="519453"/>
                </a:cubicBezTo>
                <a:cubicBezTo>
                  <a:pt x="821428" y="519453"/>
                  <a:pt x="823299" y="520247"/>
                  <a:pt x="823299" y="521037"/>
                </a:cubicBezTo>
                <a:cubicBezTo>
                  <a:pt x="823299" y="521828"/>
                  <a:pt x="824234" y="521828"/>
                  <a:pt x="825166" y="522618"/>
                </a:cubicBezTo>
                <a:lnTo>
                  <a:pt x="826101" y="524199"/>
                </a:lnTo>
                <a:cubicBezTo>
                  <a:pt x="827036" y="524199"/>
                  <a:pt x="827972" y="523409"/>
                  <a:pt x="828907" y="523409"/>
                </a:cubicBezTo>
                <a:cubicBezTo>
                  <a:pt x="827972" y="522618"/>
                  <a:pt x="827036" y="521828"/>
                  <a:pt x="827036" y="521037"/>
                </a:cubicBezTo>
                <a:lnTo>
                  <a:pt x="828907" y="520247"/>
                </a:lnTo>
                <a:close/>
                <a:moveTo>
                  <a:pt x="854143" y="514708"/>
                </a:moveTo>
                <a:cubicBezTo>
                  <a:pt x="854143" y="514708"/>
                  <a:pt x="853208" y="513127"/>
                  <a:pt x="852273" y="513127"/>
                </a:cubicBezTo>
                <a:cubicBezTo>
                  <a:pt x="852273" y="513127"/>
                  <a:pt x="850402" y="513917"/>
                  <a:pt x="850402" y="514708"/>
                </a:cubicBezTo>
                <a:lnTo>
                  <a:pt x="848535" y="515498"/>
                </a:lnTo>
                <a:cubicBezTo>
                  <a:pt x="848535" y="516292"/>
                  <a:pt x="849470" y="517873"/>
                  <a:pt x="850402" y="517873"/>
                </a:cubicBezTo>
                <a:cubicBezTo>
                  <a:pt x="850402" y="517873"/>
                  <a:pt x="851338" y="516292"/>
                  <a:pt x="852273" y="516292"/>
                </a:cubicBezTo>
                <a:lnTo>
                  <a:pt x="853208" y="517873"/>
                </a:lnTo>
                <a:cubicBezTo>
                  <a:pt x="853208" y="518663"/>
                  <a:pt x="851338" y="518663"/>
                  <a:pt x="851338" y="519453"/>
                </a:cubicBezTo>
                <a:lnTo>
                  <a:pt x="853208" y="521037"/>
                </a:lnTo>
                <a:cubicBezTo>
                  <a:pt x="853208" y="521037"/>
                  <a:pt x="855076" y="520247"/>
                  <a:pt x="855076" y="519453"/>
                </a:cubicBezTo>
                <a:lnTo>
                  <a:pt x="853208" y="517873"/>
                </a:lnTo>
                <a:cubicBezTo>
                  <a:pt x="854143" y="517082"/>
                  <a:pt x="855076" y="517082"/>
                  <a:pt x="856011" y="516292"/>
                </a:cubicBezTo>
                <a:cubicBezTo>
                  <a:pt x="855076" y="516292"/>
                  <a:pt x="855076" y="515498"/>
                  <a:pt x="854143" y="514708"/>
                </a:cubicBezTo>
                <a:close/>
                <a:moveTo>
                  <a:pt x="892464" y="509962"/>
                </a:moveTo>
                <a:cubicBezTo>
                  <a:pt x="891529" y="509172"/>
                  <a:pt x="891529" y="508381"/>
                  <a:pt x="890594" y="507591"/>
                </a:cubicBezTo>
                <a:lnTo>
                  <a:pt x="889658" y="506007"/>
                </a:lnTo>
                <a:cubicBezTo>
                  <a:pt x="888726" y="506007"/>
                  <a:pt x="887791" y="507591"/>
                  <a:pt x="886856" y="507591"/>
                </a:cubicBezTo>
                <a:cubicBezTo>
                  <a:pt x="887791" y="508381"/>
                  <a:pt x="889658" y="509962"/>
                  <a:pt x="890594" y="510753"/>
                </a:cubicBezTo>
                <a:cubicBezTo>
                  <a:pt x="890594" y="511546"/>
                  <a:pt x="891529" y="512337"/>
                  <a:pt x="891529" y="513127"/>
                </a:cubicBezTo>
                <a:cubicBezTo>
                  <a:pt x="892464" y="513127"/>
                  <a:pt x="893399" y="514708"/>
                  <a:pt x="893399" y="514708"/>
                </a:cubicBezTo>
                <a:cubicBezTo>
                  <a:pt x="894331" y="514708"/>
                  <a:pt x="895267" y="513127"/>
                  <a:pt x="895267" y="513127"/>
                </a:cubicBezTo>
                <a:cubicBezTo>
                  <a:pt x="894331" y="512337"/>
                  <a:pt x="893399" y="510753"/>
                  <a:pt x="892464" y="509962"/>
                </a:cubicBezTo>
                <a:close/>
                <a:moveTo>
                  <a:pt x="939196" y="521037"/>
                </a:moveTo>
                <a:lnTo>
                  <a:pt x="937328" y="522618"/>
                </a:lnTo>
                <a:lnTo>
                  <a:pt x="935458" y="524199"/>
                </a:lnTo>
                <a:cubicBezTo>
                  <a:pt x="934523" y="524199"/>
                  <a:pt x="933587" y="522618"/>
                  <a:pt x="933587" y="522618"/>
                </a:cubicBezTo>
                <a:cubicBezTo>
                  <a:pt x="932655" y="521828"/>
                  <a:pt x="932655" y="521037"/>
                  <a:pt x="931720" y="520247"/>
                </a:cubicBezTo>
                <a:cubicBezTo>
                  <a:pt x="931720" y="521037"/>
                  <a:pt x="929849" y="521037"/>
                  <a:pt x="929849" y="521828"/>
                </a:cubicBezTo>
                <a:cubicBezTo>
                  <a:pt x="929849" y="522618"/>
                  <a:pt x="930785" y="523409"/>
                  <a:pt x="931720" y="523409"/>
                </a:cubicBezTo>
                <a:cubicBezTo>
                  <a:pt x="931720" y="524199"/>
                  <a:pt x="932655" y="524993"/>
                  <a:pt x="932655" y="525783"/>
                </a:cubicBezTo>
                <a:cubicBezTo>
                  <a:pt x="933587" y="525783"/>
                  <a:pt x="934523" y="527364"/>
                  <a:pt x="934523" y="527364"/>
                </a:cubicBezTo>
                <a:cubicBezTo>
                  <a:pt x="935458" y="527364"/>
                  <a:pt x="936393" y="525783"/>
                  <a:pt x="936393" y="525783"/>
                </a:cubicBezTo>
                <a:cubicBezTo>
                  <a:pt x="937328" y="525783"/>
                  <a:pt x="937328" y="527364"/>
                  <a:pt x="938264" y="527364"/>
                </a:cubicBezTo>
                <a:cubicBezTo>
                  <a:pt x="939196" y="527364"/>
                  <a:pt x="940131" y="526573"/>
                  <a:pt x="940131" y="526573"/>
                </a:cubicBezTo>
                <a:cubicBezTo>
                  <a:pt x="940131" y="525783"/>
                  <a:pt x="938264" y="524993"/>
                  <a:pt x="938264" y="524199"/>
                </a:cubicBezTo>
                <a:cubicBezTo>
                  <a:pt x="939196" y="524199"/>
                  <a:pt x="941066" y="523409"/>
                  <a:pt x="941066" y="523409"/>
                </a:cubicBezTo>
                <a:cubicBezTo>
                  <a:pt x="941066" y="522618"/>
                  <a:pt x="939196" y="521037"/>
                  <a:pt x="939196" y="521037"/>
                </a:cubicBezTo>
                <a:close/>
                <a:moveTo>
                  <a:pt x="946675" y="521828"/>
                </a:moveTo>
                <a:cubicBezTo>
                  <a:pt x="945740" y="521828"/>
                  <a:pt x="945740" y="521037"/>
                  <a:pt x="944804" y="520247"/>
                </a:cubicBezTo>
                <a:cubicBezTo>
                  <a:pt x="944804" y="521037"/>
                  <a:pt x="942937" y="521037"/>
                  <a:pt x="942937" y="521828"/>
                </a:cubicBezTo>
                <a:cubicBezTo>
                  <a:pt x="942937" y="521828"/>
                  <a:pt x="943872" y="523409"/>
                  <a:pt x="944804" y="523409"/>
                </a:cubicBezTo>
                <a:cubicBezTo>
                  <a:pt x="944804" y="524199"/>
                  <a:pt x="945740" y="524993"/>
                  <a:pt x="945740" y="524993"/>
                </a:cubicBezTo>
                <a:cubicBezTo>
                  <a:pt x="946675" y="525783"/>
                  <a:pt x="947610" y="527364"/>
                  <a:pt x="947610" y="527364"/>
                </a:cubicBezTo>
                <a:cubicBezTo>
                  <a:pt x="948545" y="527364"/>
                  <a:pt x="949477" y="525783"/>
                  <a:pt x="949477" y="525783"/>
                </a:cubicBezTo>
                <a:cubicBezTo>
                  <a:pt x="948545" y="524199"/>
                  <a:pt x="947610" y="523409"/>
                  <a:pt x="946675" y="521828"/>
                </a:cubicBezTo>
                <a:close/>
                <a:moveTo>
                  <a:pt x="976584" y="522618"/>
                </a:moveTo>
                <a:cubicBezTo>
                  <a:pt x="976584" y="521828"/>
                  <a:pt x="975649" y="521037"/>
                  <a:pt x="974714" y="521037"/>
                </a:cubicBezTo>
                <a:cubicBezTo>
                  <a:pt x="974714" y="520247"/>
                  <a:pt x="972846" y="521828"/>
                  <a:pt x="972846" y="521828"/>
                </a:cubicBezTo>
                <a:cubicBezTo>
                  <a:pt x="971911" y="521828"/>
                  <a:pt x="971911" y="520247"/>
                  <a:pt x="970976" y="520247"/>
                </a:cubicBezTo>
                <a:lnTo>
                  <a:pt x="970041" y="518663"/>
                </a:lnTo>
                <a:cubicBezTo>
                  <a:pt x="969105" y="518663"/>
                  <a:pt x="968173" y="519453"/>
                  <a:pt x="967238" y="519453"/>
                </a:cubicBezTo>
                <a:cubicBezTo>
                  <a:pt x="967238" y="520247"/>
                  <a:pt x="966303" y="521037"/>
                  <a:pt x="965368" y="521037"/>
                </a:cubicBezTo>
                <a:cubicBezTo>
                  <a:pt x="966303" y="521828"/>
                  <a:pt x="966303" y="522618"/>
                  <a:pt x="967238" y="522618"/>
                </a:cubicBezTo>
                <a:cubicBezTo>
                  <a:pt x="967238" y="523409"/>
                  <a:pt x="968173" y="524199"/>
                  <a:pt x="969105" y="524993"/>
                </a:cubicBezTo>
                <a:lnTo>
                  <a:pt x="970041" y="526573"/>
                </a:lnTo>
                <a:lnTo>
                  <a:pt x="971911" y="524993"/>
                </a:lnTo>
                <a:cubicBezTo>
                  <a:pt x="972846" y="524993"/>
                  <a:pt x="973779" y="523409"/>
                  <a:pt x="974714" y="523409"/>
                </a:cubicBezTo>
                <a:cubicBezTo>
                  <a:pt x="974714" y="524199"/>
                  <a:pt x="975649" y="524993"/>
                  <a:pt x="975649" y="525783"/>
                </a:cubicBezTo>
                <a:cubicBezTo>
                  <a:pt x="976584" y="524993"/>
                  <a:pt x="978455" y="524993"/>
                  <a:pt x="978455" y="524199"/>
                </a:cubicBezTo>
                <a:lnTo>
                  <a:pt x="976584" y="522618"/>
                </a:lnTo>
                <a:close/>
                <a:moveTo>
                  <a:pt x="1011167" y="517082"/>
                </a:moveTo>
                <a:cubicBezTo>
                  <a:pt x="1010232" y="516292"/>
                  <a:pt x="1010232" y="515498"/>
                  <a:pt x="1009297" y="514708"/>
                </a:cubicBezTo>
                <a:cubicBezTo>
                  <a:pt x="1009297" y="514708"/>
                  <a:pt x="1008361" y="516292"/>
                  <a:pt x="1007429" y="516292"/>
                </a:cubicBezTo>
                <a:cubicBezTo>
                  <a:pt x="1007429" y="517082"/>
                  <a:pt x="1009297" y="517873"/>
                  <a:pt x="1009297" y="517873"/>
                </a:cubicBezTo>
                <a:cubicBezTo>
                  <a:pt x="1009297" y="518663"/>
                  <a:pt x="1007429" y="518663"/>
                  <a:pt x="1006494" y="519453"/>
                </a:cubicBezTo>
                <a:cubicBezTo>
                  <a:pt x="1007429" y="520247"/>
                  <a:pt x="1008361" y="521037"/>
                  <a:pt x="1008361" y="521037"/>
                </a:cubicBezTo>
                <a:cubicBezTo>
                  <a:pt x="1008361" y="521828"/>
                  <a:pt x="1009297" y="522618"/>
                  <a:pt x="1010232" y="523409"/>
                </a:cubicBezTo>
                <a:lnTo>
                  <a:pt x="1012102" y="521828"/>
                </a:lnTo>
                <a:cubicBezTo>
                  <a:pt x="1012102" y="521037"/>
                  <a:pt x="1010232" y="520247"/>
                  <a:pt x="1010232" y="520247"/>
                </a:cubicBezTo>
                <a:cubicBezTo>
                  <a:pt x="1011167" y="519453"/>
                  <a:pt x="1013035" y="518663"/>
                  <a:pt x="1013035" y="518663"/>
                </a:cubicBezTo>
                <a:cubicBezTo>
                  <a:pt x="1013035" y="517873"/>
                  <a:pt x="1011167" y="517082"/>
                  <a:pt x="1011167" y="517082"/>
                </a:cubicBezTo>
                <a:close/>
                <a:moveTo>
                  <a:pt x="1032666" y="522618"/>
                </a:moveTo>
                <a:cubicBezTo>
                  <a:pt x="1031730" y="521037"/>
                  <a:pt x="1030795" y="520247"/>
                  <a:pt x="1029860" y="518663"/>
                </a:cubicBezTo>
                <a:cubicBezTo>
                  <a:pt x="1028925" y="519453"/>
                  <a:pt x="1027057" y="519453"/>
                  <a:pt x="1027057" y="520247"/>
                </a:cubicBezTo>
                <a:cubicBezTo>
                  <a:pt x="1027057" y="521037"/>
                  <a:pt x="1028925" y="521828"/>
                  <a:pt x="1028925" y="521828"/>
                </a:cubicBezTo>
                <a:cubicBezTo>
                  <a:pt x="1028925" y="522618"/>
                  <a:pt x="1030795" y="523409"/>
                  <a:pt x="1030795" y="524199"/>
                </a:cubicBezTo>
                <a:cubicBezTo>
                  <a:pt x="1030795" y="524199"/>
                  <a:pt x="1027993" y="524993"/>
                  <a:pt x="1028925" y="524993"/>
                </a:cubicBezTo>
                <a:cubicBezTo>
                  <a:pt x="1028925" y="525783"/>
                  <a:pt x="1029860" y="526573"/>
                  <a:pt x="1029860" y="526573"/>
                </a:cubicBezTo>
                <a:cubicBezTo>
                  <a:pt x="1031730" y="525783"/>
                  <a:pt x="1032666" y="524993"/>
                  <a:pt x="1034533" y="524199"/>
                </a:cubicBezTo>
                <a:cubicBezTo>
                  <a:pt x="1033598" y="523409"/>
                  <a:pt x="1033598" y="523409"/>
                  <a:pt x="1032666" y="522618"/>
                </a:cubicBezTo>
                <a:close/>
                <a:moveTo>
                  <a:pt x="1056967" y="512337"/>
                </a:moveTo>
                <a:cubicBezTo>
                  <a:pt x="1056032" y="512337"/>
                  <a:pt x="1056032" y="510753"/>
                  <a:pt x="1055096" y="510753"/>
                </a:cubicBezTo>
                <a:cubicBezTo>
                  <a:pt x="1054161" y="510753"/>
                  <a:pt x="1053226" y="512337"/>
                  <a:pt x="1053226" y="512337"/>
                </a:cubicBezTo>
                <a:cubicBezTo>
                  <a:pt x="1052294" y="511546"/>
                  <a:pt x="1052294" y="510753"/>
                  <a:pt x="1051358" y="509962"/>
                </a:cubicBezTo>
                <a:cubicBezTo>
                  <a:pt x="1050423" y="509962"/>
                  <a:pt x="1050423" y="508381"/>
                  <a:pt x="1049488" y="508381"/>
                </a:cubicBezTo>
                <a:cubicBezTo>
                  <a:pt x="1049488" y="508381"/>
                  <a:pt x="1048553" y="509962"/>
                  <a:pt x="1047617" y="509962"/>
                </a:cubicBezTo>
                <a:cubicBezTo>
                  <a:pt x="1046685" y="509962"/>
                  <a:pt x="1046685" y="510753"/>
                  <a:pt x="1045750" y="511546"/>
                </a:cubicBezTo>
                <a:cubicBezTo>
                  <a:pt x="1046685" y="511546"/>
                  <a:pt x="1046685" y="513127"/>
                  <a:pt x="1047617" y="513127"/>
                </a:cubicBezTo>
                <a:cubicBezTo>
                  <a:pt x="1047617" y="513127"/>
                  <a:pt x="1048553" y="511546"/>
                  <a:pt x="1049488" y="511546"/>
                </a:cubicBezTo>
                <a:cubicBezTo>
                  <a:pt x="1050423" y="511546"/>
                  <a:pt x="1050423" y="513127"/>
                  <a:pt x="1051358" y="513127"/>
                </a:cubicBezTo>
                <a:cubicBezTo>
                  <a:pt x="1051358" y="513917"/>
                  <a:pt x="1052294" y="515498"/>
                  <a:pt x="1052294" y="515498"/>
                </a:cubicBezTo>
                <a:cubicBezTo>
                  <a:pt x="1053226" y="515498"/>
                  <a:pt x="1054161" y="513917"/>
                  <a:pt x="1055096" y="513917"/>
                </a:cubicBezTo>
                <a:lnTo>
                  <a:pt x="1056032" y="515498"/>
                </a:lnTo>
                <a:cubicBezTo>
                  <a:pt x="1056032" y="515498"/>
                  <a:pt x="1057899" y="514708"/>
                  <a:pt x="1057899" y="513917"/>
                </a:cubicBezTo>
                <a:cubicBezTo>
                  <a:pt x="1058834" y="513917"/>
                  <a:pt x="1056967" y="513127"/>
                  <a:pt x="1056967" y="512337"/>
                </a:cubicBezTo>
                <a:close/>
                <a:moveTo>
                  <a:pt x="1061640" y="517873"/>
                </a:moveTo>
                <a:cubicBezTo>
                  <a:pt x="1061640" y="517873"/>
                  <a:pt x="1059769" y="518663"/>
                  <a:pt x="1059769" y="519453"/>
                </a:cubicBezTo>
                <a:cubicBezTo>
                  <a:pt x="1058834" y="519453"/>
                  <a:pt x="1056967" y="520247"/>
                  <a:pt x="1056967" y="520247"/>
                </a:cubicBezTo>
                <a:cubicBezTo>
                  <a:pt x="1056967" y="521037"/>
                  <a:pt x="1058834" y="521828"/>
                  <a:pt x="1058834" y="522618"/>
                </a:cubicBezTo>
                <a:cubicBezTo>
                  <a:pt x="1059769" y="522618"/>
                  <a:pt x="1059769" y="524199"/>
                  <a:pt x="1060705" y="524199"/>
                </a:cubicBezTo>
                <a:lnTo>
                  <a:pt x="1062575" y="522618"/>
                </a:lnTo>
                <a:lnTo>
                  <a:pt x="1060705" y="521037"/>
                </a:lnTo>
                <a:cubicBezTo>
                  <a:pt x="1060705" y="520247"/>
                  <a:pt x="1062575" y="520247"/>
                  <a:pt x="1063507" y="519453"/>
                </a:cubicBezTo>
                <a:cubicBezTo>
                  <a:pt x="1062575" y="519453"/>
                  <a:pt x="1062575" y="517873"/>
                  <a:pt x="1061640" y="517873"/>
                </a:cubicBezTo>
                <a:close/>
                <a:moveTo>
                  <a:pt x="1076595" y="519453"/>
                </a:moveTo>
                <a:cubicBezTo>
                  <a:pt x="1075660" y="519453"/>
                  <a:pt x="1074724" y="517873"/>
                  <a:pt x="1074724" y="517873"/>
                </a:cubicBezTo>
                <a:lnTo>
                  <a:pt x="1072854" y="519453"/>
                </a:lnTo>
                <a:cubicBezTo>
                  <a:pt x="1071922" y="518663"/>
                  <a:pt x="1070986" y="517873"/>
                  <a:pt x="1070986" y="517082"/>
                </a:cubicBezTo>
                <a:lnTo>
                  <a:pt x="1072854" y="516292"/>
                </a:lnTo>
                <a:cubicBezTo>
                  <a:pt x="1072854" y="515498"/>
                  <a:pt x="1071922" y="514708"/>
                  <a:pt x="1070986" y="513917"/>
                </a:cubicBezTo>
                <a:cubicBezTo>
                  <a:pt x="1070986" y="513917"/>
                  <a:pt x="1070051" y="513127"/>
                  <a:pt x="1070051" y="512337"/>
                </a:cubicBezTo>
                <a:lnTo>
                  <a:pt x="1068181" y="510753"/>
                </a:lnTo>
                <a:cubicBezTo>
                  <a:pt x="1067248" y="510753"/>
                  <a:pt x="1067248" y="511546"/>
                  <a:pt x="1066313" y="512337"/>
                </a:cubicBezTo>
                <a:cubicBezTo>
                  <a:pt x="1066313" y="512337"/>
                  <a:pt x="1067248" y="513127"/>
                  <a:pt x="1068181" y="513917"/>
                </a:cubicBezTo>
                <a:lnTo>
                  <a:pt x="1069116" y="515498"/>
                </a:lnTo>
                <a:cubicBezTo>
                  <a:pt x="1070051" y="516292"/>
                  <a:pt x="1070986" y="517082"/>
                  <a:pt x="1070986" y="517082"/>
                </a:cubicBezTo>
                <a:cubicBezTo>
                  <a:pt x="1070986" y="517873"/>
                  <a:pt x="1069116" y="518663"/>
                  <a:pt x="1069116" y="518663"/>
                </a:cubicBezTo>
                <a:cubicBezTo>
                  <a:pt x="1069116" y="519453"/>
                  <a:pt x="1070051" y="520247"/>
                  <a:pt x="1070051" y="520247"/>
                </a:cubicBezTo>
                <a:cubicBezTo>
                  <a:pt x="1070986" y="521037"/>
                  <a:pt x="1068181" y="521828"/>
                  <a:pt x="1068181" y="521828"/>
                </a:cubicBezTo>
                <a:lnTo>
                  <a:pt x="1070051" y="523409"/>
                </a:lnTo>
                <a:lnTo>
                  <a:pt x="1071922" y="521828"/>
                </a:lnTo>
                <a:cubicBezTo>
                  <a:pt x="1072854" y="522618"/>
                  <a:pt x="1072854" y="523409"/>
                  <a:pt x="1073789" y="524199"/>
                </a:cubicBezTo>
                <a:cubicBezTo>
                  <a:pt x="1074724" y="523409"/>
                  <a:pt x="1076595" y="521828"/>
                  <a:pt x="1077527" y="521037"/>
                </a:cubicBezTo>
                <a:cubicBezTo>
                  <a:pt x="1077527" y="521037"/>
                  <a:pt x="1076595" y="520247"/>
                  <a:pt x="1076595" y="519453"/>
                </a:cubicBezTo>
                <a:close/>
                <a:moveTo>
                  <a:pt x="1084071" y="528154"/>
                </a:moveTo>
                <a:cubicBezTo>
                  <a:pt x="1084071" y="528154"/>
                  <a:pt x="1083135" y="526573"/>
                  <a:pt x="1082203" y="526573"/>
                </a:cubicBezTo>
                <a:lnTo>
                  <a:pt x="1081268" y="524993"/>
                </a:lnTo>
                <a:cubicBezTo>
                  <a:pt x="1080333" y="524993"/>
                  <a:pt x="1079397" y="525783"/>
                  <a:pt x="1078462" y="525783"/>
                </a:cubicBezTo>
                <a:cubicBezTo>
                  <a:pt x="1080333" y="527364"/>
                  <a:pt x="1081268" y="528154"/>
                  <a:pt x="1082203" y="529738"/>
                </a:cubicBezTo>
                <a:cubicBezTo>
                  <a:pt x="1082203" y="530529"/>
                  <a:pt x="1083135" y="531319"/>
                  <a:pt x="1084071" y="531319"/>
                </a:cubicBezTo>
                <a:lnTo>
                  <a:pt x="1085006" y="532900"/>
                </a:lnTo>
                <a:cubicBezTo>
                  <a:pt x="1085941" y="532900"/>
                  <a:pt x="1086876" y="532109"/>
                  <a:pt x="1087809" y="532109"/>
                </a:cubicBezTo>
                <a:cubicBezTo>
                  <a:pt x="1085941" y="530529"/>
                  <a:pt x="1085006" y="529738"/>
                  <a:pt x="1084071" y="528154"/>
                </a:cubicBezTo>
                <a:close/>
                <a:moveTo>
                  <a:pt x="1097155" y="520247"/>
                </a:moveTo>
                <a:cubicBezTo>
                  <a:pt x="1096223" y="519453"/>
                  <a:pt x="1095288" y="518663"/>
                  <a:pt x="1095288" y="518663"/>
                </a:cubicBezTo>
                <a:cubicBezTo>
                  <a:pt x="1095288" y="517873"/>
                  <a:pt x="1097155" y="517082"/>
                  <a:pt x="1097155" y="517082"/>
                </a:cubicBezTo>
                <a:cubicBezTo>
                  <a:pt x="1097155" y="516292"/>
                  <a:pt x="1095288" y="515498"/>
                  <a:pt x="1095288" y="515498"/>
                </a:cubicBezTo>
                <a:cubicBezTo>
                  <a:pt x="1095288" y="514708"/>
                  <a:pt x="1094352" y="513917"/>
                  <a:pt x="1094352" y="513917"/>
                </a:cubicBezTo>
                <a:cubicBezTo>
                  <a:pt x="1093417" y="513917"/>
                  <a:pt x="1091550" y="514708"/>
                  <a:pt x="1091550" y="514708"/>
                </a:cubicBezTo>
                <a:cubicBezTo>
                  <a:pt x="1091550" y="515498"/>
                  <a:pt x="1093417" y="516292"/>
                  <a:pt x="1093417" y="517082"/>
                </a:cubicBezTo>
                <a:cubicBezTo>
                  <a:pt x="1094352" y="517082"/>
                  <a:pt x="1094352" y="517873"/>
                  <a:pt x="1095288" y="518663"/>
                </a:cubicBezTo>
                <a:cubicBezTo>
                  <a:pt x="1094352" y="518663"/>
                  <a:pt x="1093417" y="519453"/>
                  <a:pt x="1093417" y="519453"/>
                </a:cubicBezTo>
                <a:cubicBezTo>
                  <a:pt x="1092485" y="520247"/>
                  <a:pt x="1091550" y="521037"/>
                  <a:pt x="1090614" y="521037"/>
                </a:cubicBezTo>
                <a:lnTo>
                  <a:pt x="1089679" y="519453"/>
                </a:lnTo>
                <a:cubicBezTo>
                  <a:pt x="1088744" y="519453"/>
                  <a:pt x="1086876" y="520247"/>
                  <a:pt x="1086876" y="521037"/>
                </a:cubicBezTo>
                <a:cubicBezTo>
                  <a:pt x="1086876" y="521037"/>
                  <a:pt x="1088744" y="521828"/>
                  <a:pt x="1088744" y="522618"/>
                </a:cubicBezTo>
                <a:cubicBezTo>
                  <a:pt x="1089679" y="522618"/>
                  <a:pt x="1089679" y="524199"/>
                  <a:pt x="1090614" y="524199"/>
                </a:cubicBezTo>
                <a:lnTo>
                  <a:pt x="1092485" y="522618"/>
                </a:lnTo>
                <a:cubicBezTo>
                  <a:pt x="1092485" y="523409"/>
                  <a:pt x="1093417" y="524993"/>
                  <a:pt x="1094352" y="524993"/>
                </a:cubicBezTo>
                <a:cubicBezTo>
                  <a:pt x="1094352" y="524199"/>
                  <a:pt x="1095288" y="523409"/>
                  <a:pt x="1096223" y="523409"/>
                </a:cubicBezTo>
                <a:cubicBezTo>
                  <a:pt x="1096223" y="523409"/>
                  <a:pt x="1098090" y="522618"/>
                  <a:pt x="1098090" y="521828"/>
                </a:cubicBezTo>
                <a:lnTo>
                  <a:pt x="1097155" y="520247"/>
                </a:lnTo>
                <a:close/>
                <a:moveTo>
                  <a:pt x="1124262" y="524993"/>
                </a:moveTo>
                <a:lnTo>
                  <a:pt x="1122395" y="523409"/>
                </a:lnTo>
                <a:cubicBezTo>
                  <a:pt x="1122395" y="523409"/>
                  <a:pt x="1120524" y="524993"/>
                  <a:pt x="1120524" y="524199"/>
                </a:cubicBezTo>
                <a:cubicBezTo>
                  <a:pt x="1119589" y="524199"/>
                  <a:pt x="1119589" y="522618"/>
                  <a:pt x="1118653" y="522618"/>
                </a:cubicBezTo>
                <a:lnTo>
                  <a:pt x="1116786" y="524199"/>
                </a:lnTo>
                <a:cubicBezTo>
                  <a:pt x="1115851" y="524199"/>
                  <a:pt x="1115851" y="522618"/>
                  <a:pt x="1114916" y="522618"/>
                </a:cubicBezTo>
                <a:cubicBezTo>
                  <a:pt x="1114916" y="521828"/>
                  <a:pt x="1113980" y="521037"/>
                  <a:pt x="1113045" y="520247"/>
                </a:cubicBezTo>
                <a:cubicBezTo>
                  <a:pt x="1113045" y="520247"/>
                  <a:pt x="1112113" y="519453"/>
                  <a:pt x="1112113" y="518663"/>
                </a:cubicBezTo>
                <a:cubicBezTo>
                  <a:pt x="1112113" y="518663"/>
                  <a:pt x="1113980" y="517873"/>
                  <a:pt x="1113980" y="517082"/>
                </a:cubicBezTo>
                <a:cubicBezTo>
                  <a:pt x="1113980" y="517082"/>
                  <a:pt x="1112113" y="516292"/>
                  <a:pt x="1112113" y="515498"/>
                </a:cubicBezTo>
                <a:lnTo>
                  <a:pt x="1111178" y="513917"/>
                </a:lnTo>
                <a:lnTo>
                  <a:pt x="1108372" y="515498"/>
                </a:lnTo>
                <a:cubicBezTo>
                  <a:pt x="1108372" y="515498"/>
                  <a:pt x="1110242" y="516292"/>
                  <a:pt x="1110242" y="517082"/>
                </a:cubicBezTo>
                <a:cubicBezTo>
                  <a:pt x="1109307" y="517082"/>
                  <a:pt x="1109307" y="517873"/>
                  <a:pt x="1108372" y="518663"/>
                </a:cubicBezTo>
                <a:lnTo>
                  <a:pt x="1106504" y="519453"/>
                </a:lnTo>
                <a:cubicBezTo>
                  <a:pt x="1106504" y="520247"/>
                  <a:pt x="1107437" y="521828"/>
                  <a:pt x="1107437" y="521828"/>
                </a:cubicBezTo>
                <a:cubicBezTo>
                  <a:pt x="1108372" y="521828"/>
                  <a:pt x="1109307" y="520247"/>
                  <a:pt x="1110242" y="520247"/>
                </a:cubicBezTo>
                <a:lnTo>
                  <a:pt x="1111178" y="521828"/>
                </a:lnTo>
                <a:cubicBezTo>
                  <a:pt x="1112113" y="522618"/>
                  <a:pt x="1112113" y="523409"/>
                  <a:pt x="1113045" y="523409"/>
                </a:cubicBezTo>
                <a:cubicBezTo>
                  <a:pt x="1113045" y="524199"/>
                  <a:pt x="1113980" y="524993"/>
                  <a:pt x="1114916" y="525783"/>
                </a:cubicBezTo>
                <a:lnTo>
                  <a:pt x="1115851" y="527364"/>
                </a:lnTo>
                <a:cubicBezTo>
                  <a:pt x="1116786" y="527364"/>
                  <a:pt x="1117718" y="525783"/>
                  <a:pt x="1118653" y="525783"/>
                </a:cubicBezTo>
                <a:lnTo>
                  <a:pt x="1119589" y="527364"/>
                </a:lnTo>
                <a:cubicBezTo>
                  <a:pt x="1120524" y="527364"/>
                  <a:pt x="1121459" y="526573"/>
                  <a:pt x="1122395" y="526573"/>
                </a:cubicBezTo>
                <a:lnTo>
                  <a:pt x="1123327" y="528154"/>
                </a:lnTo>
                <a:cubicBezTo>
                  <a:pt x="1123327" y="527364"/>
                  <a:pt x="1125197" y="527364"/>
                  <a:pt x="1125197" y="526573"/>
                </a:cubicBezTo>
                <a:cubicBezTo>
                  <a:pt x="1126132" y="526573"/>
                  <a:pt x="1124262" y="524993"/>
                  <a:pt x="1124262" y="524993"/>
                </a:cubicBezTo>
                <a:close/>
                <a:moveTo>
                  <a:pt x="1156042" y="501261"/>
                </a:moveTo>
                <a:lnTo>
                  <a:pt x="1154172" y="499681"/>
                </a:lnTo>
                <a:lnTo>
                  <a:pt x="1152301" y="501261"/>
                </a:lnTo>
                <a:cubicBezTo>
                  <a:pt x="1151369" y="501261"/>
                  <a:pt x="1150434" y="502052"/>
                  <a:pt x="1150434" y="502845"/>
                </a:cubicBezTo>
                <a:lnTo>
                  <a:pt x="1151369" y="504426"/>
                </a:lnTo>
                <a:cubicBezTo>
                  <a:pt x="1152301" y="504426"/>
                  <a:pt x="1153236" y="506007"/>
                  <a:pt x="1153236" y="506007"/>
                </a:cubicBezTo>
                <a:cubicBezTo>
                  <a:pt x="1153236" y="506007"/>
                  <a:pt x="1155107" y="505217"/>
                  <a:pt x="1155107" y="504426"/>
                </a:cubicBezTo>
                <a:cubicBezTo>
                  <a:pt x="1156042" y="504426"/>
                  <a:pt x="1156974" y="503636"/>
                  <a:pt x="1156974" y="503636"/>
                </a:cubicBezTo>
                <a:cubicBezTo>
                  <a:pt x="1156974" y="502845"/>
                  <a:pt x="1156042" y="502052"/>
                  <a:pt x="1156042" y="501261"/>
                </a:cubicBezTo>
                <a:close/>
                <a:moveTo>
                  <a:pt x="1179408" y="520247"/>
                </a:moveTo>
                <a:cubicBezTo>
                  <a:pt x="1179408" y="521037"/>
                  <a:pt x="1180343" y="521037"/>
                  <a:pt x="1180343" y="521828"/>
                </a:cubicBezTo>
                <a:cubicBezTo>
                  <a:pt x="1180343" y="522618"/>
                  <a:pt x="1178473" y="522618"/>
                  <a:pt x="1178473" y="523409"/>
                </a:cubicBezTo>
                <a:lnTo>
                  <a:pt x="1180343" y="524993"/>
                </a:lnTo>
                <a:cubicBezTo>
                  <a:pt x="1180343" y="524993"/>
                  <a:pt x="1181278" y="526573"/>
                  <a:pt x="1182211" y="526573"/>
                </a:cubicBezTo>
                <a:cubicBezTo>
                  <a:pt x="1182211" y="526573"/>
                  <a:pt x="1183146" y="525783"/>
                  <a:pt x="1184081" y="524993"/>
                </a:cubicBezTo>
                <a:cubicBezTo>
                  <a:pt x="1184081" y="524993"/>
                  <a:pt x="1182211" y="524199"/>
                  <a:pt x="1182211" y="523409"/>
                </a:cubicBezTo>
                <a:lnTo>
                  <a:pt x="1184081" y="522618"/>
                </a:lnTo>
                <a:cubicBezTo>
                  <a:pt x="1185016" y="521828"/>
                  <a:pt x="1185952" y="521037"/>
                  <a:pt x="1186884" y="521037"/>
                </a:cubicBezTo>
                <a:cubicBezTo>
                  <a:pt x="1185952" y="520247"/>
                  <a:pt x="1185016" y="519453"/>
                  <a:pt x="1185016" y="519453"/>
                </a:cubicBezTo>
                <a:cubicBezTo>
                  <a:pt x="1184081" y="518663"/>
                  <a:pt x="1184081" y="517873"/>
                  <a:pt x="1183146" y="517082"/>
                </a:cubicBezTo>
                <a:cubicBezTo>
                  <a:pt x="1182211" y="517873"/>
                  <a:pt x="1182211" y="518663"/>
                  <a:pt x="1181278" y="518663"/>
                </a:cubicBezTo>
                <a:cubicBezTo>
                  <a:pt x="1181278" y="518663"/>
                  <a:pt x="1179408" y="519453"/>
                  <a:pt x="1179408" y="520247"/>
                </a:cubicBezTo>
                <a:close/>
                <a:moveTo>
                  <a:pt x="1185952" y="509962"/>
                </a:moveTo>
                <a:cubicBezTo>
                  <a:pt x="1185952" y="509172"/>
                  <a:pt x="1185016" y="508381"/>
                  <a:pt x="1185016" y="508381"/>
                </a:cubicBezTo>
                <a:cubicBezTo>
                  <a:pt x="1185016" y="507591"/>
                  <a:pt x="1186884" y="507591"/>
                  <a:pt x="1186884" y="506797"/>
                </a:cubicBezTo>
                <a:cubicBezTo>
                  <a:pt x="1185952" y="506797"/>
                  <a:pt x="1185952" y="505217"/>
                  <a:pt x="1185016" y="505217"/>
                </a:cubicBezTo>
                <a:lnTo>
                  <a:pt x="1183146" y="506007"/>
                </a:lnTo>
                <a:cubicBezTo>
                  <a:pt x="1183146" y="506797"/>
                  <a:pt x="1181278" y="507591"/>
                  <a:pt x="1181278" y="507591"/>
                </a:cubicBezTo>
                <a:cubicBezTo>
                  <a:pt x="1181278" y="508381"/>
                  <a:pt x="1182211" y="509172"/>
                  <a:pt x="1183146" y="509172"/>
                </a:cubicBezTo>
                <a:cubicBezTo>
                  <a:pt x="1182211" y="509962"/>
                  <a:pt x="1180343" y="509962"/>
                  <a:pt x="1180343" y="510753"/>
                </a:cubicBezTo>
                <a:lnTo>
                  <a:pt x="1182211" y="512337"/>
                </a:lnTo>
                <a:cubicBezTo>
                  <a:pt x="1182211" y="512337"/>
                  <a:pt x="1184081" y="510753"/>
                  <a:pt x="1184081" y="511546"/>
                </a:cubicBezTo>
                <a:cubicBezTo>
                  <a:pt x="1185016" y="511546"/>
                  <a:pt x="1185016" y="513127"/>
                  <a:pt x="1185952" y="513127"/>
                </a:cubicBezTo>
                <a:cubicBezTo>
                  <a:pt x="1185952" y="512337"/>
                  <a:pt x="1187819" y="512337"/>
                  <a:pt x="1187819" y="511546"/>
                </a:cubicBezTo>
                <a:cubicBezTo>
                  <a:pt x="1187819" y="510753"/>
                  <a:pt x="1185952" y="509962"/>
                  <a:pt x="1185952" y="509962"/>
                </a:cubicBezTo>
                <a:close/>
                <a:moveTo>
                  <a:pt x="1202774" y="513127"/>
                </a:moveTo>
                <a:cubicBezTo>
                  <a:pt x="1201839" y="513127"/>
                  <a:pt x="1201839" y="511546"/>
                  <a:pt x="1200906" y="511546"/>
                </a:cubicBezTo>
                <a:lnTo>
                  <a:pt x="1199036" y="513127"/>
                </a:lnTo>
                <a:cubicBezTo>
                  <a:pt x="1199036" y="512976"/>
                  <a:pt x="1198954" y="512932"/>
                  <a:pt x="1198844" y="512925"/>
                </a:cubicBezTo>
                <a:cubicBezTo>
                  <a:pt x="1198104" y="512094"/>
                  <a:pt x="1198028" y="510753"/>
                  <a:pt x="1197165" y="510753"/>
                </a:cubicBezTo>
                <a:lnTo>
                  <a:pt x="1195298" y="512337"/>
                </a:lnTo>
                <a:lnTo>
                  <a:pt x="1197165" y="513917"/>
                </a:lnTo>
                <a:cubicBezTo>
                  <a:pt x="1197165" y="513917"/>
                  <a:pt x="1198378" y="512900"/>
                  <a:pt x="1198844" y="512925"/>
                </a:cubicBezTo>
                <a:cubicBezTo>
                  <a:pt x="1198907" y="512995"/>
                  <a:pt x="1198964" y="513067"/>
                  <a:pt x="1199036" y="513127"/>
                </a:cubicBezTo>
                <a:cubicBezTo>
                  <a:pt x="1199971" y="513127"/>
                  <a:pt x="1199971" y="513917"/>
                  <a:pt x="1200906" y="514708"/>
                </a:cubicBezTo>
                <a:lnTo>
                  <a:pt x="1201839" y="516292"/>
                </a:lnTo>
                <a:cubicBezTo>
                  <a:pt x="1202774" y="516292"/>
                  <a:pt x="1204644" y="514708"/>
                  <a:pt x="1204644" y="514708"/>
                </a:cubicBezTo>
                <a:cubicBezTo>
                  <a:pt x="1204644" y="514708"/>
                  <a:pt x="1202774" y="513917"/>
                  <a:pt x="1202774" y="513127"/>
                </a:cubicBezTo>
                <a:close/>
                <a:moveTo>
                  <a:pt x="1207447" y="518663"/>
                </a:moveTo>
                <a:cubicBezTo>
                  <a:pt x="1206515" y="518663"/>
                  <a:pt x="1205580" y="520247"/>
                  <a:pt x="1205580" y="520247"/>
                </a:cubicBezTo>
                <a:cubicBezTo>
                  <a:pt x="1204644" y="519453"/>
                  <a:pt x="1204644" y="518663"/>
                  <a:pt x="1203709" y="517873"/>
                </a:cubicBezTo>
                <a:cubicBezTo>
                  <a:pt x="1202774" y="518663"/>
                  <a:pt x="1200906" y="520247"/>
                  <a:pt x="1199971" y="521037"/>
                </a:cubicBezTo>
                <a:cubicBezTo>
                  <a:pt x="1199971" y="521037"/>
                  <a:pt x="1200906" y="521828"/>
                  <a:pt x="1200906" y="522618"/>
                </a:cubicBezTo>
                <a:cubicBezTo>
                  <a:pt x="1201839" y="523409"/>
                  <a:pt x="1203709" y="524993"/>
                  <a:pt x="1204644" y="525783"/>
                </a:cubicBezTo>
                <a:cubicBezTo>
                  <a:pt x="1205580" y="524993"/>
                  <a:pt x="1207447" y="524199"/>
                  <a:pt x="1208382" y="523409"/>
                </a:cubicBezTo>
                <a:cubicBezTo>
                  <a:pt x="1208382" y="522618"/>
                  <a:pt x="1206515" y="521828"/>
                  <a:pt x="1206515" y="521828"/>
                </a:cubicBezTo>
                <a:cubicBezTo>
                  <a:pt x="1207447" y="521037"/>
                  <a:pt x="1209318" y="521037"/>
                  <a:pt x="1209318" y="520247"/>
                </a:cubicBezTo>
                <a:cubicBezTo>
                  <a:pt x="1209318" y="519453"/>
                  <a:pt x="1207447" y="519453"/>
                  <a:pt x="1207447" y="518663"/>
                </a:cubicBezTo>
                <a:close/>
                <a:moveTo>
                  <a:pt x="1252311" y="517082"/>
                </a:moveTo>
                <a:lnTo>
                  <a:pt x="1250444" y="518663"/>
                </a:lnTo>
                <a:cubicBezTo>
                  <a:pt x="1249509" y="519453"/>
                  <a:pt x="1249509" y="519453"/>
                  <a:pt x="1248574" y="520247"/>
                </a:cubicBezTo>
                <a:cubicBezTo>
                  <a:pt x="1247638" y="519453"/>
                  <a:pt x="1247638" y="518663"/>
                  <a:pt x="1246703" y="517873"/>
                </a:cubicBezTo>
                <a:cubicBezTo>
                  <a:pt x="1246703" y="518663"/>
                  <a:pt x="1244836" y="519453"/>
                  <a:pt x="1244836" y="519453"/>
                </a:cubicBezTo>
                <a:cubicBezTo>
                  <a:pt x="1244836" y="520247"/>
                  <a:pt x="1245768" y="521037"/>
                  <a:pt x="1246703" y="521037"/>
                </a:cubicBezTo>
                <a:cubicBezTo>
                  <a:pt x="1246703" y="521828"/>
                  <a:pt x="1247638" y="523409"/>
                  <a:pt x="1247638" y="523409"/>
                </a:cubicBezTo>
                <a:cubicBezTo>
                  <a:pt x="1248574" y="523409"/>
                  <a:pt x="1249509" y="521828"/>
                  <a:pt x="1250444" y="521828"/>
                </a:cubicBezTo>
                <a:cubicBezTo>
                  <a:pt x="1250444" y="522618"/>
                  <a:pt x="1251376" y="522618"/>
                  <a:pt x="1251376" y="523409"/>
                </a:cubicBezTo>
                <a:cubicBezTo>
                  <a:pt x="1252311" y="524199"/>
                  <a:pt x="1252311" y="524993"/>
                  <a:pt x="1253247" y="524993"/>
                </a:cubicBezTo>
                <a:cubicBezTo>
                  <a:pt x="1254182" y="525783"/>
                  <a:pt x="1254182" y="526573"/>
                  <a:pt x="1255117" y="527364"/>
                </a:cubicBezTo>
                <a:cubicBezTo>
                  <a:pt x="1255117" y="526573"/>
                  <a:pt x="1256985" y="526573"/>
                  <a:pt x="1256985" y="525783"/>
                </a:cubicBezTo>
                <a:lnTo>
                  <a:pt x="1255117" y="524199"/>
                </a:lnTo>
                <a:cubicBezTo>
                  <a:pt x="1255117" y="523409"/>
                  <a:pt x="1254182" y="522618"/>
                  <a:pt x="1253247" y="521828"/>
                </a:cubicBezTo>
                <a:cubicBezTo>
                  <a:pt x="1253247" y="521828"/>
                  <a:pt x="1252311" y="521037"/>
                  <a:pt x="1252311" y="520247"/>
                </a:cubicBezTo>
                <a:lnTo>
                  <a:pt x="1254182" y="519453"/>
                </a:lnTo>
                <a:cubicBezTo>
                  <a:pt x="1254182" y="518663"/>
                  <a:pt x="1253247" y="517082"/>
                  <a:pt x="1252311" y="517082"/>
                </a:cubicBezTo>
                <a:close/>
                <a:moveTo>
                  <a:pt x="1257920" y="505217"/>
                </a:moveTo>
                <a:cubicBezTo>
                  <a:pt x="1257920" y="504426"/>
                  <a:pt x="1256985" y="504426"/>
                  <a:pt x="1256985" y="503636"/>
                </a:cubicBezTo>
                <a:cubicBezTo>
                  <a:pt x="1256053" y="503636"/>
                  <a:pt x="1254182" y="504426"/>
                  <a:pt x="1254182" y="505217"/>
                </a:cubicBezTo>
                <a:cubicBezTo>
                  <a:pt x="1254182" y="505217"/>
                  <a:pt x="1256053" y="506007"/>
                  <a:pt x="1256053" y="506797"/>
                </a:cubicBezTo>
                <a:cubicBezTo>
                  <a:pt x="1256985" y="506797"/>
                  <a:pt x="1256985" y="508381"/>
                  <a:pt x="1257920" y="508381"/>
                </a:cubicBezTo>
                <a:cubicBezTo>
                  <a:pt x="1257920" y="508381"/>
                  <a:pt x="1258855" y="509962"/>
                  <a:pt x="1259790" y="509962"/>
                </a:cubicBezTo>
                <a:cubicBezTo>
                  <a:pt x="1259790" y="509962"/>
                  <a:pt x="1260726" y="509172"/>
                  <a:pt x="1261658" y="509172"/>
                </a:cubicBezTo>
                <a:cubicBezTo>
                  <a:pt x="1260726" y="507591"/>
                  <a:pt x="1258855" y="506797"/>
                  <a:pt x="1257920" y="505217"/>
                </a:cubicBezTo>
                <a:close/>
                <a:moveTo>
                  <a:pt x="1277548" y="512337"/>
                </a:moveTo>
                <a:cubicBezTo>
                  <a:pt x="1277548" y="511546"/>
                  <a:pt x="1276613" y="510753"/>
                  <a:pt x="1275677" y="510753"/>
                </a:cubicBezTo>
                <a:cubicBezTo>
                  <a:pt x="1275677" y="509962"/>
                  <a:pt x="1274745" y="509172"/>
                  <a:pt x="1274745" y="508381"/>
                </a:cubicBezTo>
                <a:lnTo>
                  <a:pt x="1276613" y="507591"/>
                </a:lnTo>
                <a:cubicBezTo>
                  <a:pt x="1276613" y="506797"/>
                  <a:pt x="1275677" y="506007"/>
                  <a:pt x="1274745" y="506007"/>
                </a:cubicBezTo>
                <a:cubicBezTo>
                  <a:pt x="1274745" y="505217"/>
                  <a:pt x="1272875" y="506797"/>
                  <a:pt x="1272875" y="506797"/>
                </a:cubicBezTo>
                <a:cubicBezTo>
                  <a:pt x="1271939" y="506797"/>
                  <a:pt x="1271939" y="506007"/>
                  <a:pt x="1271004" y="505217"/>
                </a:cubicBezTo>
                <a:cubicBezTo>
                  <a:pt x="1271004" y="504426"/>
                  <a:pt x="1270072" y="503636"/>
                  <a:pt x="1270072" y="503636"/>
                </a:cubicBezTo>
                <a:cubicBezTo>
                  <a:pt x="1269137" y="503636"/>
                  <a:pt x="1268202" y="504426"/>
                  <a:pt x="1267266" y="504426"/>
                </a:cubicBezTo>
                <a:cubicBezTo>
                  <a:pt x="1267266" y="504426"/>
                  <a:pt x="1266334" y="503636"/>
                  <a:pt x="1266334" y="502845"/>
                </a:cubicBezTo>
                <a:cubicBezTo>
                  <a:pt x="1266334" y="503636"/>
                  <a:pt x="1264464" y="503636"/>
                  <a:pt x="1264464" y="504426"/>
                </a:cubicBezTo>
                <a:cubicBezTo>
                  <a:pt x="1263528" y="504426"/>
                  <a:pt x="1265399" y="506007"/>
                  <a:pt x="1265399" y="506007"/>
                </a:cubicBezTo>
                <a:cubicBezTo>
                  <a:pt x="1266334" y="506797"/>
                  <a:pt x="1266334" y="507591"/>
                  <a:pt x="1267266" y="507591"/>
                </a:cubicBezTo>
                <a:cubicBezTo>
                  <a:pt x="1267266" y="508381"/>
                  <a:pt x="1268202" y="509962"/>
                  <a:pt x="1269137" y="509962"/>
                </a:cubicBezTo>
                <a:cubicBezTo>
                  <a:pt x="1269137" y="509962"/>
                  <a:pt x="1270072" y="508381"/>
                  <a:pt x="1271004" y="508381"/>
                </a:cubicBezTo>
                <a:cubicBezTo>
                  <a:pt x="1271004" y="508381"/>
                  <a:pt x="1271939" y="509962"/>
                  <a:pt x="1272875" y="509962"/>
                </a:cubicBezTo>
                <a:lnTo>
                  <a:pt x="1273810" y="511546"/>
                </a:lnTo>
                <a:cubicBezTo>
                  <a:pt x="1273810" y="512337"/>
                  <a:pt x="1271939" y="513127"/>
                  <a:pt x="1271939" y="513127"/>
                </a:cubicBezTo>
                <a:cubicBezTo>
                  <a:pt x="1271939" y="513917"/>
                  <a:pt x="1272875" y="514708"/>
                  <a:pt x="1273810" y="514708"/>
                </a:cubicBezTo>
                <a:cubicBezTo>
                  <a:pt x="1273810" y="515498"/>
                  <a:pt x="1274745" y="516292"/>
                  <a:pt x="1274745" y="517082"/>
                </a:cubicBezTo>
                <a:lnTo>
                  <a:pt x="1277548" y="515498"/>
                </a:lnTo>
                <a:cubicBezTo>
                  <a:pt x="1277548" y="514708"/>
                  <a:pt x="1275677" y="513917"/>
                  <a:pt x="1275677" y="513917"/>
                </a:cubicBezTo>
                <a:cubicBezTo>
                  <a:pt x="1275677" y="513127"/>
                  <a:pt x="1277548" y="513127"/>
                  <a:pt x="1277548" y="512337"/>
                </a:cubicBezTo>
                <a:close/>
                <a:moveTo>
                  <a:pt x="1285102" y="499038"/>
                </a:moveTo>
                <a:cubicBezTo>
                  <a:pt x="1284680" y="499303"/>
                  <a:pt x="1283156" y="499885"/>
                  <a:pt x="1283156" y="500471"/>
                </a:cubicBezTo>
                <a:cubicBezTo>
                  <a:pt x="1283156" y="500471"/>
                  <a:pt x="1285027" y="501261"/>
                  <a:pt x="1285027" y="502052"/>
                </a:cubicBezTo>
                <a:cubicBezTo>
                  <a:pt x="1285027" y="501261"/>
                  <a:pt x="1286894" y="501261"/>
                  <a:pt x="1286894" y="500471"/>
                </a:cubicBezTo>
                <a:cubicBezTo>
                  <a:pt x="1286894" y="500471"/>
                  <a:pt x="1285313" y="499775"/>
                  <a:pt x="1285102" y="499038"/>
                </a:cubicBezTo>
                <a:close/>
                <a:moveTo>
                  <a:pt x="1300914" y="505217"/>
                </a:moveTo>
                <a:cubicBezTo>
                  <a:pt x="1300914" y="506007"/>
                  <a:pt x="1299982" y="506007"/>
                  <a:pt x="1299046" y="506797"/>
                </a:cubicBezTo>
                <a:cubicBezTo>
                  <a:pt x="1299046" y="506007"/>
                  <a:pt x="1298111" y="505217"/>
                  <a:pt x="1297176" y="505217"/>
                </a:cubicBezTo>
                <a:cubicBezTo>
                  <a:pt x="1297176" y="504426"/>
                  <a:pt x="1296241" y="503636"/>
                  <a:pt x="1296241" y="503636"/>
                </a:cubicBezTo>
                <a:cubicBezTo>
                  <a:pt x="1295308" y="502845"/>
                  <a:pt x="1295308" y="501261"/>
                  <a:pt x="1294373" y="501261"/>
                </a:cubicBezTo>
                <a:cubicBezTo>
                  <a:pt x="1293438" y="501261"/>
                  <a:pt x="1292503" y="502845"/>
                  <a:pt x="1292503" y="502845"/>
                </a:cubicBezTo>
                <a:cubicBezTo>
                  <a:pt x="1291567" y="502845"/>
                  <a:pt x="1291567" y="501261"/>
                  <a:pt x="1290635" y="501261"/>
                </a:cubicBezTo>
                <a:lnTo>
                  <a:pt x="1288765" y="502052"/>
                </a:lnTo>
                <a:cubicBezTo>
                  <a:pt x="1288765" y="502845"/>
                  <a:pt x="1290635" y="503636"/>
                  <a:pt x="1290635" y="504426"/>
                </a:cubicBezTo>
                <a:lnTo>
                  <a:pt x="1291567" y="506007"/>
                </a:lnTo>
                <a:cubicBezTo>
                  <a:pt x="1292503" y="506007"/>
                  <a:pt x="1293438" y="504426"/>
                  <a:pt x="1294373" y="504426"/>
                </a:cubicBezTo>
                <a:lnTo>
                  <a:pt x="1295308" y="506007"/>
                </a:lnTo>
                <a:cubicBezTo>
                  <a:pt x="1296241" y="506797"/>
                  <a:pt x="1296241" y="508381"/>
                  <a:pt x="1297176" y="508381"/>
                </a:cubicBezTo>
                <a:lnTo>
                  <a:pt x="1299046" y="506797"/>
                </a:lnTo>
                <a:cubicBezTo>
                  <a:pt x="1299982" y="506797"/>
                  <a:pt x="1300914" y="508381"/>
                  <a:pt x="1300914" y="508381"/>
                </a:cubicBezTo>
                <a:cubicBezTo>
                  <a:pt x="1300914" y="508381"/>
                  <a:pt x="1302784" y="507591"/>
                  <a:pt x="1302784" y="506797"/>
                </a:cubicBezTo>
                <a:cubicBezTo>
                  <a:pt x="1302784" y="506797"/>
                  <a:pt x="1300914" y="506007"/>
                  <a:pt x="1300914" y="505217"/>
                </a:cubicBezTo>
                <a:close/>
                <a:moveTo>
                  <a:pt x="1313066" y="511546"/>
                </a:moveTo>
                <a:lnTo>
                  <a:pt x="1312131" y="509962"/>
                </a:lnTo>
                <a:cubicBezTo>
                  <a:pt x="1311195" y="509962"/>
                  <a:pt x="1310263" y="511546"/>
                  <a:pt x="1309328" y="510753"/>
                </a:cubicBezTo>
                <a:cubicBezTo>
                  <a:pt x="1309328" y="510753"/>
                  <a:pt x="1308393" y="512337"/>
                  <a:pt x="1307457" y="512337"/>
                </a:cubicBezTo>
                <a:lnTo>
                  <a:pt x="1306522" y="510753"/>
                </a:lnTo>
                <a:cubicBezTo>
                  <a:pt x="1305587" y="510753"/>
                  <a:pt x="1304655" y="511546"/>
                  <a:pt x="1303720" y="512337"/>
                </a:cubicBezTo>
                <a:cubicBezTo>
                  <a:pt x="1304655" y="512337"/>
                  <a:pt x="1304655" y="513917"/>
                  <a:pt x="1305587" y="513917"/>
                </a:cubicBezTo>
                <a:cubicBezTo>
                  <a:pt x="1306522" y="513917"/>
                  <a:pt x="1307457" y="512337"/>
                  <a:pt x="1307457" y="512337"/>
                </a:cubicBezTo>
                <a:cubicBezTo>
                  <a:pt x="1308393" y="512337"/>
                  <a:pt x="1308393" y="513917"/>
                  <a:pt x="1309328" y="513917"/>
                </a:cubicBezTo>
                <a:cubicBezTo>
                  <a:pt x="1310263" y="514708"/>
                  <a:pt x="1311195" y="513127"/>
                  <a:pt x="1311195" y="513127"/>
                </a:cubicBezTo>
                <a:cubicBezTo>
                  <a:pt x="1312131" y="513127"/>
                  <a:pt x="1312131" y="514708"/>
                  <a:pt x="1313066" y="514708"/>
                </a:cubicBezTo>
                <a:cubicBezTo>
                  <a:pt x="1314001" y="514708"/>
                  <a:pt x="1314001" y="513127"/>
                  <a:pt x="1314936" y="513127"/>
                </a:cubicBezTo>
                <a:cubicBezTo>
                  <a:pt x="1314936" y="513127"/>
                  <a:pt x="1314001" y="512337"/>
                  <a:pt x="1313066" y="511546"/>
                </a:cubicBezTo>
                <a:close/>
                <a:moveTo>
                  <a:pt x="1330329" y="493672"/>
                </a:moveTo>
                <a:cubicBezTo>
                  <a:pt x="1330471" y="493918"/>
                  <a:pt x="1330518" y="494163"/>
                  <a:pt x="1330619" y="494409"/>
                </a:cubicBezTo>
                <a:lnTo>
                  <a:pt x="1330930" y="494145"/>
                </a:lnTo>
                <a:cubicBezTo>
                  <a:pt x="1330930" y="494145"/>
                  <a:pt x="1330682" y="493934"/>
                  <a:pt x="1330329" y="493672"/>
                </a:cubicBezTo>
                <a:close/>
                <a:moveTo>
                  <a:pt x="1335550" y="488712"/>
                </a:moveTo>
                <a:cubicBezTo>
                  <a:pt x="1335396" y="489465"/>
                  <a:pt x="1333733" y="490189"/>
                  <a:pt x="1333733" y="490189"/>
                </a:cubicBezTo>
                <a:cubicBezTo>
                  <a:pt x="1333733" y="490942"/>
                  <a:pt x="1335396" y="490995"/>
                  <a:pt x="1335550" y="491685"/>
                </a:cubicBezTo>
                <a:cubicBezTo>
                  <a:pt x="1335704" y="490995"/>
                  <a:pt x="1337367" y="490942"/>
                  <a:pt x="1337367" y="490189"/>
                </a:cubicBezTo>
                <a:cubicBezTo>
                  <a:pt x="1337367" y="490189"/>
                  <a:pt x="1335704" y="489465"/>
                  <a:pt x="1335550" y="488712"/>
                </a:cubicBezTo>
                <a:close/>
                <a:moveTo>
                  <a:pt x="1335550" y="494116"/>
                </a:moveTo>
                <a:cubicBezTo>
                  <a:pt x="1335997" y="493927"/>
                  <a:pt x="1336432" y="493732"/>
                  <a:pt x="1336432" y="493351"/>
                </a:cubicBezTo>
                <a:cubicBezTo>
                  <a:pt x="1337323" y="493351"/>
                  <a:pt x="1335711" y="492633"/>
                  <a:pt x="1335550" y="491880"/>
                </a:cubicBezTo>
                <a:cubicBezTo>
                  <a:pt x="1335389" y="492633"/>
                  <a:pt x="1333780" y="493351"/>
                  <a:pt x="1334668" y="493351"/>
                </a:cubicBezTo>
                <a:cubicBezTo>
                  <a:pt x="1334668" y="493732"/>
                  <a:pt x="1335103" y="493927"/>
                  <a:pt x="1335550" y="494116"/>
                </a:cubicBezTo>
                <a:close/>
                <a:moveTo>
                  <a:pt x="1334668" y="496516"/>
                </a:moveTo>
                <a:cubicBezTo>
                  <a:pt x="1334668" y="496894"/>
                  <a:pt x="1335103" y="497089"/>
                  <a:pt x="1335550" y="497281"/>
                </a:cubicBezTo>
                <a:cubicBezTo>
                  <a:pt x="1335997" y="497089"/>
                  <a:pt x="1336432" y="496894"/>
                  <a:pt x="1336432" y="496516"/>
                </a:cubicBezTo>
                <a:cubicBezTo>
                  <a:pt x="1336432" y="496516"/>
                  <a:pt x="1335997" y="496327"/>
                  <a:pt x="1335550" y="496050"/>
                </a:cubicBezTo>
                <a:cubicBezTo>
                  <a:pt x="1335103" y="496327"/>
                  <a:pt x="1334668" y="496516"/>
                  <a:pt x="1334668" y="496516"/>
                </a:cubicBezTo>
                <a:close/>
                <a:moveTo>
                  <a:pt x="1336539" y="506007"/>
                </a:moveTo>
                <a:cubicBezTo>
                  <a:pt x="1336539" y="506007"/>
                  <a:pt x="1338406" y="504426"/>
                  <a:pt x="1337474" y="504426"/>
                </a:cubicBezTo>
                <a:lnTo>
                  <a:pt x="1337424" y="504382"/>
                </a:lnTo>
                <a:cubicBezTo>
                  <a:pt x="1337408" y="504395"/>
                  <a:pt x="1337367" y="504426"/>
                  <a:pt x="1337367" y="504426"/>
                </a:cubicBezTo>
                <a:cubicBezTo>
                  <a:pt x="1336561" y="504426"/>
                  <a:pt x="1335758" y="503252"/>
                  <a:pt x="1335550" y="502927"/>
                </a:cubicBezTo>
                <a:cubicBezTo>
                  <a:pt x="1335345" y="503252"/>
                  <a:pt x="1334542" y="504426"/>
                  <a:pt x="1333733" y="504426"/>
                </a:cubicBezTo>
                <a:cubicBezTo>
                  <a:pt x="1333733" y="504426"/>
                  <a:pt x="1333692" y="504395"/>
                  <a:pt x="1333680" y="504382"/>
                </a:cubicBezTo>
                <a:lnTo>
                  <a:pt x="1333629" y="504426"/>
                </a:lnTo>
                <a:cubicBezTo>
                  <a:pt x="1332694" y="504426"/>
                  <a:pt x="1334564" y="506007"/>
                  <a:pt x="1334564" y="506007"/>
                </a:cubicBezTo>
                <a:cubicBezTo>
                  <a:pt x="1334564" y="506797"/>
                  <a:pt x="1332694" y="506797"/>
                  <a:pt x="1332694" y="507591"/>
                </a:cubicBezTo>
                <a:cubicBezTo>
                  <a:pt x="1333217" y="507591"/>
                  <a:pt x="1333450" y="508085"/>
                  <a:pt x="1333714" y="508520"/>
                </a:cubicBezTo>
                <a:cubicBezTo>
                  <a:pt x="1333957" y="508007"/>
                  <a:pt x="1334190" y="507591"/>
                  <a:pt x="1334668" y="507591"/>
                </a:cubicBezTo>
                <a:cubicBezTo>
                  <a:pt x="1334974" y="507591"/>
                  <a:pt x="1335279" y="507764"/>
                  <a:pt x="1335550" y="507994"/>
                </a:cubicBezTo>
                <a:cubicBezTo>
                  <a:pt x="1335824" y="507764"/>
                  <a:pt x="1336126" y="507591"/>
                  <a:pt x="1336432" y="507591"/>
                </a:cubicBezTo>
                <a:cubicBezTo>
                  <a:pt x="1336914" y="507591"/>
                  <a:pt x="1337147" y="508007"/>
                  <a:pt x="1337386" y="508520"/>
                </a:cubicBezTo>
                <a:cubicBezTo>
                  <a:pt x="1337654" y="508085"/>
                  <a:pt x="1337883" y="507591"/>
                  <a:pt x="1338406" y="507591"/>
                </a:cubicBezTo>
                <a:cubicBezTo>
                  <a:pt x="1338406" y="506797"/>
                  <a:pt x="1336539" y="506797"/>
                  <a:pt x="1336539" y="506007"/>
                </a:cubicBezTo>
                <a:close/>
                <a:moveTo>
                  <a:pt x="1340173" y="494145"/>
                </a:moveTo>
                <a:lnTo>
                  <a:pt x="1340485" y="494409"/>
                </a:lnTo>
                <a:cubicBezTo>
                  <a:pt x="1340585" y="494163"/>
                  <a:pt x="1340629" y="493918"/>
                  <a:pt x="1340774" y="493672"/>
                </a:cubicBezTo>
                <a:cubicBezTo>
                  <a:pt x="1340418" y="493934"/>
                  <a:pt x="1340173" y="494145"/>
                  <a:pt x="1340173" y="494145"/>
                </a:cubicBezTo>
                <a:close/>
                <a:moveTo>
                  <a:pt x="1364578" y="510753"/>
                </a:moveTo>
                <a:lnTo>
                  <a:pt x="1363643" y="512337"/>
                </a:lnTo>
                <a:cubicBezTo>
                  <a:pt x="1362711" y="512337"/>
                  <a:pt x="1361775" y="510753"/>
                  <a:pt x="1361775" y="510753"/>
                </a:cubicBezTo>
                <a:cubicBezTo>
                  <a:pt x="1360840" y="511546"/>
                  <a:pt x="1359905" y="509962"/>
                  <a:pt x="1358969" y="509962"/>
                </a:cubicBezTo>
                <a:lnTo>
                  <a:pt x="1358034" y="511546"/>
                </a:lnTo>
                <a:cubicBezTo>
                  <a:pt x="1357102" y="512337"/>
                  <a:pt x="1356167" y="513127"/>
                  <a:pt x="1356167" y="513127"/>
                </a:cubicBezTo>
                <a:cubicBezTo>
                  <a:pt x="1357102" y="513127"/>
                  <a:pt x="1357102" y="514708"/>
                  <a:pt x="1358034" y="514708"/>
                </a:cubicBezTo>
                <a:cubicBezTo>
                  <a:pt x="1358969" y="514708"/>
                  <a:pt x="1358969" y="513127"/>
                  <a:pt x="1359905" y="513127"/>
                </a:cubicBezTo>
                <a:cubicBezTo>
                  <a:pt x="1359905" y="513127"/>
                  <a:pt x="1360840" y="514708"/>
                  <a:pt x="1361775" y="513917"/>
                </a:cubicBezTo>
                <a:cubicBezTo>
                  <a:pt x="1362711" y="513917"/>
                  <a:pt x="1362711" y="512337"/>
                  <a:pt x="1363643" y="512337"/>
                </a:cubicBezTo>
                <a:cubicBezTo>
                  <a:pt x="1363643" y="512337"/>
                  <a:pt x="1364578" y="513917"/>
                  <a:pt x="1365513" y="513917"/>
                </a:cubicBezTo>
                <a:cubicBezTo>
                  <a:pt x="1366448" y="513917"/>
                  <a:pt x="1366448" y="512337"/>
                  <a:pt x="1367384" y="512337"/>
                </a:cubicBezTo>
                <a:cubicBezTo>
                  <a:pt x="1366448" y="511546"/>
                  <a:pt x="1365513" y="510753"/>
                  <a:pt x="1364578" y="510753"/>
                </a:cubicBezTo>
                <a:close/>
                <a:moveTo>
                  <a:pt x="1380468" y="501261"/>
                </a:moveTo>
                <a:cubicBezTo>
                  <a:pt x="1379533" y="501261"/>
                  <a:pt x="1379533" y="502845"/>
                  <a:pt x="1378597" y="502845"/>
                </a:cubicBezTo>
                <a:cubicBezTo>
                  <a:pt x="1378597" y="502845"/>
                  <a:pt x="1377665" y="501261"/>
                  <a:pt x="1376730" y="501261"/>
                </a:cubicBezTo>
                <a:cubicBezTo>
                  <a:pt x="1375795" y="501261"/>
                  <a:pt x="1375795" y="502845"/>
                  <a:pt x="1374860" y="503636"/>
                </a:cubicBezTo>
                <a:cubicBezTo>
                  <a:pt x="1374860" y="503636"/>
                  <a:pt x="1373924" y="504426"/>
                  <a:pt x="1373924" y="505217"/>
                </a:cubicBezTo>
                <a:cubicBezTo>
                  <a:pt x="1372989" y="505217"/>
                  <a:pt x="1372057" y="506007"/>
                  <a:pt x="1372057" y="506797"/>
                </a:cubicBezTo>
                <a:cubicBezTo>
                  <a:pt x="1371122" y="506007"/>
                  <a:pt x="1370186" y="506007"/>
                  <a:pt x="1370186" y="505217"/>
                </a:cubicBezTo>
                <a:cubicBezTo>
                  <a:pt x="1370186" y="506007"/>
                  <a:pt x="1368316" y="506797"/>
                  <a:pt x="1368316" y="506797"/>
                </a:cubicBezTo>
                <a:cubicBezTo>
                  <a:pt x="1368316" y="507591"/>
                  <a:pt x="1370186" y="508381"/>
                  <a:pt x="1370186" y="508381"/>
                </a:cubicBezTo>
                <a:cubicBezTo>
                  <a:pt x="1370186" y="508381"/>
                  <a:pt x="1371122" y="506797"/>
                  <a:pt x="1372057" y="506797"/>
                </a:cubicBezTo>
                <a:lnTo>
                  <a:pt x="1373924" y="508381"/>
                </a:lnTo>
                <a:cubicBezTo>
                  <a:pt x="1374860" y="508381"/>
                  <a:pt x="1374860" y="506797"/>
                  <a:pt x="1375795" y="506007"/>
                </a:cubicBezTo>
                <a:lnTo>
                  <a:pt x="1376730" y="504426"/>
                </a:lnTo>
                <a:cubicBezTo>
                  <a:pt x="1377665" y="504426"/>
                  <a:pt x="1378597" y="506007"/>
                  <a:pt x="1379533" y="506007"/>
                </a:cubicBezTo>
                <a:lnTo>
                  <a:pt x="1380468" y="504426"/>
                </a:lnTo>
                <a:cubicBezTo>
                  <a:pt x="1380468" y="503636"/>
                  <a:pt x="1382339" y="502845"/>
                  <a:pt x="1382339" y="502052"/>
                </a:cubicBezTo>
                <a:lnTo>
                  <a:pt x="1380468" y="501261"/>
                </a:lnTo>
                <a:close/>
                <a:moveTo>
                  <a:pt x="1386001" y="499038"/>
                </a:moveTo>
                <a:cubicBezTo>
                  <a:pt x="1385790" y="499775"/>
                  <a:pt x="1384206" y="500471"/>
                  <a:pt x="1384206" y="500471"/>
                </a:cubicBezTo>
                <a:cubicBezTo>
                  <a:pt x="1384206" y="501261"/>
                  <a:pt x="1386076" y="501261"/>
                  <a:pt x="1386076" y="502052"/>
                </a:cubicBezTo>
                <a:cubicBezTo>
                  <a:pt x="1386076" y="501261"/>
                  <a:pt x="1387944" y="500471"/>
                  <a:pt x="1387944" y="500471"/>
                </a:cubicBezTo>
                <a:cubicBezTo>
                  <a:pt x="1387944" y="499885"/>
                  <a:pt x="1386420" y="499303"/>
                  <a:pt x="1386001" y="499038"/>
                </a:cubicBezTo>
                <a:close/>
                <a:moveTo>
                  <a:pt x="1406640" y="504426"/>
                </a:moveTo>
                <a:cubicBezTo>
                  <a:pt x="1406640" y="503636"/>
                  <a:pt x="1404769" y="503636"/>
                  <a:pt x="1404769" y="502845"/>
                </a:cubicBezTo>
                <a:cubicBezTo>
                  <a:pt x="1404769" y="503636"/>
                  <a:pt x="1403834" y="504426"/>
                  <a:pt x="1403834" y="504426"/>
                </a:cubicBezTo>
                <a:cubicBezTo>
                  <a:pt x="1402899" y="504426"/>
                  <a:pt x="1401967" y="503636"/>
                  <a:pt x="1401031" y="503636"/>
                </a:cubicBezTo>
                <a:cubicBezTo>
                  <a:pt x="1401031" y="503636"/>
                  <a:pt x="1400096" y="504426"/>
                  <a:pt x="1400096" y="505217"/>
                </a:cubicBezTo>
                <a:cubicBezTo>
                  <a:pt x="1399161" y="506007"/>
                  <a:pt x="1399161" y="506797"/>
                  <a:pt x="1398225" y="506797"/>
                </a:cubicBezTo>
                <a:cubicBezTo>
                  <a:pt x="1398225" y="506797"/>
                  <a:pt x="1396358" y="505217"/>
                  <a:pt x="1396358" y="506007"/>
                </a:cubicBezTo>
                <a:cubicBezTo>
                  <a:pt x="1395423" y="506007"/>
                  <a:pt x="1394488" y="506797"/>
                  <a:pt x="1394488" y="507591"/>
                </a:cubicBezTo>
                <a:lnTo>
                  <a:pt x="1396358" y="508381"/>
                </a:lnTo>
                <a:cubicBezTo>
                  <a:pt x="1396358" y="509172"/>
                  <a:pt x="1395423" y="509962"/>
                  <a:pt x="1395423" y="510753"/>
                </a:cubicBezTo>
                <a:cubicBezTo>
                  <a:pt x="1394488" y="510753"/>
                  <a:pt x="1393552" y="511546"/>
                  <a:pt x="1393552" y="512337"/>
                </a:cubicBezTo>
                <a:cubicBezTo>
                  <a:pt x="1393552" y="513127"/>
                  <a:pt x="1395423" y="513127"/>
                  <a:pt x="1395423" y="513917"/>
                </a:cubicBezTo>
                <a:cubicBezTo>
                  <a:pt x="1395423" y="513917"/>
                  <a:pt x="1393552" y="514708"/>
                  <a:pt x="1393552" y="515498"/>
                </a:cubicBezTo>
                <a:lnTo>
                  <a:pt x="1396358" y="517082"/>
                </a:lnTo>
                <a:cubicBezTo>
                  <a:pt x="1396358" y="516292"/>
                  <a:pt x="1397293" y="515498"/>
                  <a:pt x="1397293" y="514708"/>
                </a:cubicBezTo>
                <a:cubicBezTo>
                  <a:pt x="1398225" y="514708"/>
                  <a:pt x="1399161" y="513917"/>
                  <a:pt x="1399161" y="513127"/>
                </a:cubicBezTo>
                <a:cubicBezTo>
                  <a:pt x="1399161" y="513127"/>
                  <a:pt x="1397293" y="512337"/>
                  <a:pt x="1397293" y="511546"/>
                </a:cubicBezTo>
                <a:lnTo>
                  <a:pt x="1398225" y="509962"/>
                </a:lnTo>
                <a:cubicBezTo>
                  <a:pt x="1399161" y="509962"/>
                  <a:pt x="1400096" y="508381"/>
                  <a:pt x="1400096" y="508381"/>
                </a:cubicBezTo>
                <a:cubicBezTo>
                  <a:pt x="1401031" y="508381"/>
                  <a:pt x="1401967" y="509962"/>
                  <a:pt x="1401967" y="509962"/>
                </a:cubicBezTo>
                <a:cubicBezTo>
                  <a:pt x="1402899" y="509962"/>
                  <a:pt x="1403834" y="508381"/>
                  <a:pt x="1403834" y="507591"/>
                </a:cubicBezTo>
                <a:cubicBezTo>
                  <a:pt x="1404769" y="507591"/>
                  <a:pt x="1404769" y="506797"/>
                  <a:pt x="1405704" y="506007"/>
                </a:cubicBezTo>
                <a:cubicBezTo>
                  <a:pt x="1405704" y="506007"/>
                  <a:pt x="1407575" y="504426"/>
                  <a:pt x="1406640" y="504426"/>
                </a:cubicBezTo>
                <a:close/>
                <a:moveTo>
                  <a:pt x="1414116" y="503636"/>
                </a:moveTo>
                <a:cubicBezTo>
                  <a:pt x="1414116" y="504426"/>
                  <a:pt x="1413180" y="504426"/>
                  <a:pt x="1413180" y="505217"/>
                </a:cubicBezTo>
                <a:cubicBezTo>
                  <a:pt x="1412248" y="506797"/>
                  <a:pt x="1410378" y="507591"/>
                  <a:pt x="1409442" y="509172"/>
                </a:cubicBezTo>
                <a:cubicBezTo>
                  <a:pt x="1410378" y="509172"/>
                  <a:pt x="1411313" y="509962"/>
                  <a:pt x="1411313" y="509962"/>
                </a:cubicBezTo>
                <a:cubicBezTo>
                  <a:pt x="1412248" y="509962"/>
                  <a:pt x="1413180" y="508381"/>
                  <a:pt x="1413180" y="508381"/>
                </a:cubicBezTo>
                <a:cubicBezTo>
                  <a:pt x="1414116" y="508381"/>
                  <a:pt x="1414116" y="506797"/>
                  <a:pt x="1415051" y="506797"/>
                </a:cubicBezTo>
                <a:cubicBezTo>
                  <a:pt x="1415051" y="506007"/>
                  <a:pt x="1416921" y="505217"/>
                  <a:pt x="1416921" y="505217"/>
                </a:cubicBezTo>
                <a:cubicBezTo>
                  <a:pt x="1416921" y="504426"/>
                  <a:pt x="1415051" y="503636"/>
                  <a:pt x="1414116" y="503636"/>
                </a:cubicBezTo>
                <a:close/>
                <a:moveTo>
                  <a:pt x="1424397" y="517873"/>
                </a:moveTo>
                <a:cubicBezTo>
                  <a:pt x="1423462" y="518663"/>
                  <a:pt x="1423462" y="519453"/>
                  <a:pt x="1422527" y="520247"/>
                </a:cubicBezTo>
                <a:cubicBezTo>
                  <a:pt x="1421594" y="519453"/>
                  <a:pt x="1421594" y="519453"/>
                  <a:pt x="1420659" y="518663"/>
                </a:cubicBezTo>
                <a:lnTo>
                  <a:pt x="1418789" y="517082"/>
                </a:lnTo>
                <a:cubicBezTo>
                  <a:pt x="1417853" y="517082"/>
                  <a:pt x="1416921" y="518663"/>
                  <a:pt x="1416921" y="519453"/>
                </a:cubicBezTo>
                <a:lnTo>
                  <a:pt x="1418789" y="520247"/>
                </a:lnTo>
                <a:cubicBezTo>
                  <a:pt x="1418789" y="521037"/>
                  <a:pt x="1417853" y="521828"/>
                  <a:pt x="1417853" y="521828"/>
                </a:cubicBezTo>
                <a:cubicBezTo>
                  <a:pt x="1416921" y="522618"/>
                  <a:pt x="1415986" y="523409"/>
                  <a:pt x="1415986" y="524199"/>
                </a:cubicBezTo>
                <a:lnTo>
                  <a:pt x="1414116" y="525783"/>
                </a:lnTo>
                <a:cubicBezTo>
                  <a:pt x="1414116" y="526573"/>
                  <a:pt x="1415986" y="526573"/>
                  <a:pt x="1415986" y="527364"/>
                </a:cubicBezTo>
                <a:cubicBezTo>
                  <a:pt x="1416921" y="526573"/>
                  <a:pt x="1416921" y="525783"/>
                  <a:pt x="1417853" y="524993"/>
                </a:cubicBezTo>
                <a:cubicBezTo>
                  <a:pt x="1418789" y="524993"/>
                  <a:pt x="1418789" y="524199"/>
                  <a:pt x="1419724" y="523409"/>
                </a:cubicBezTo>
                <a:cubicBezTo>
                  <a:pt x="1419724" y="522618"/>
                  <a:pt x="1420659" y="522618"/>
                  <a:pt x="1420659" y="521828"/>
                </a:cubicBezTo>
                <a:cubicBezTo>
                  <a:pt x="1421594" y="521828"/>
                  <a:pt x="1422527" y="523409"/>
                  <a:pt x="1423462" y="523409"/>
                </a:cubicBezTo>
                <a:cubicBezTo>
                  <a:pt x="1423462" y="523409"/>
                  <a:pt x="1424397" y="521828"/>
                  <a:pt x="1424397" y="521037"/>
                </a:cubicBezTo>
                <a:cubicBezTo>
                  <a:pt x="1425332" y="521037"/>
                  <a:pt x="1426268" y="520247"/>
                  <a:pt x="1426268" y="519453"/>
                </a:cubicBezTo>
                <a:cubicBezTo>
                  <a:pt x="1426268" y="519453"/>
                  <a:pt x="1424397" y="518663"/>
                  <a:pt x="1424397" y="517873"/>
                </a:cubicBezTo>
                <a:close/>
                <a:moveTo>
                  <a:pt x="1463653" y="518663"/>
                </a:moveTo>
                <a:cubicBezTo>
                  <a:pt x="1463653" y="519453"/>
                  <a:pt x="1461786" y="519453"/>
                  <a:pt x="1461786" y="520247"/>
                </a:cubicBezTo>
                <a:cubicBezTo>
                  <a:pt x="1461786" y="521037"/>
                  <a:pt x="1463653" y="521037"/>
                  <a:pt x="1464588" y="521828"/>
                </a:cubicBezTo>
                <a:cubicBezTo>
                  <a:pt x="1464588" y="521828"/>
                  <a:pt x="1462718" y="522618"/>
                  <a:pt x="1462718" y="523409"/>
                </a:cubicBezTo>
                <a:cubicBezTo>
                  <a:pt x="1463653" y="524199"/>
                  <a:pt x="1465524" y="524993"/>
                  <a:pt x="1466459" y="525783"/>
                </a:cubicBezTo>
                <a:cubicBezTo>
                  <a:pt x="1467394" y="524993"/>
                  <a:pt x="1469262" y="523409"/>
                  <a:pt x="1470197" y="522618"/>
                </a:cubicBezTo>
                <a:cubicBezTo>
                  <a:pt x="1470197" y="521828"/>
                  <a:pt x="1471132" y="521037"/>
                  <a:pt x="1471132" y="521037"/>
                </a:cubicBezTo>
                <a:cubicBezTo>
                  <a:pt x="1470197" y="520247"/>
                  <a:pt x="1468326" y="518663"/>
                  <a:pt x="1467394" y="517873"/>
                </a:cubicBezTo>
                <a:cubicBezTo>
                  <a:pt x="1466459" y="518663"/>
                  <a:pt x="1466459" y="519453"/>
                  <a:pt x="1465524" y="520247"/>
                </a:cubicBezTo>
                <a:cubicBezTo>
                  <a:pt x="1465524" y="520247"/>
                  <a:pt x="1464588" y="518663"/>
                  <a:pt x="1463653" y="518663"/>
                </a:cubicBezTo>
                <a:close/>
                <a:moveTo>
                  <a:pt x="1473935" y="510753"/>
                </a:moveTo>
                <a:cubicBezTo>
                  <a:pt x="1473072" y="510753"/>
                  <a:pt x="1472996" y="512094"/>
                  <a:pt x="1472256" y="512925"/>
                </a:cubicBezTo>
                <a:cubicBezTo>
                  <a:pt x="1472146" y="512932"/>
                  <a:pt x="1472067" y="512976"/>
                  <a:pt x="1472067" y="513127"/>
                </a:cubicBezTo>
                <a:lnTo>
                  <a:pt x="1470197" y="511546"/>
                </a:lnTo>
                <a:cubicBezTo>
                  <a:pt x="1469262" y="511546"/>
                  <a:pt x="1469262" y="513127"/>
                  <a:pt x="1468326" y="513127"/>
                </a:cubicBezTo>
                <a:cubicBezTo>
                  <a:pt x="1468326" y="513917"/>
                  <a:pt x="1466459" y="514708"/>
                  <a:pt x="1466459" y="514708"/>
                </a:cubicBezTo>
                <a:cubicBezTo>
                  <a:pt x="1466459" y="514708"/>
                  <a:pt x="1468326" y="516292"/>
                  <a:pt x="1469262" y="516292"/>
                </a:cubicBezTo>
                <a:lnTo>
                  <a:pt x="1470197" y="514708"/>
                </a:lnTo>
                <a:cubicBezTo>
                  <a:pt x="1471132" y="513917"/>
                  <a:pt x="1471132" y="513127"/>
                  <a:pt x="1472067" y="513127"/>
                </a:cubicBezTo>
                <a:cubicBezTo>
                  <a:pt x="1472137" y="513067"/>
                  <a:pt x="1472193" y="512995"/>
                  <a:pt x="1472256" y="512925"/>
                </a:cubicBezTo>
                <a:cubicBezTo>
                  <a:pt x="1472722" y="512897"/>
                  <a:pt x="1473935" y="513917"/>
                  <a:pt x="1473935" y="513917"/>
                </a:cubicBezTo>
                <a:lnTo>
                  <a:pt x="1475805" y="512337"/>
                </a:lnTo>
                <a:lnTo>
                  <a:pt x="1473935" y="510753"/>
                </a:lnTo>
                <a:close/>
                <a:moveTo>
                  <a:pt x="1487954" y="509172"/>
                </a:moveTo>
                <a:cubicBezTo>
                  <a:pt x="1488890" y="509172"/>
                  <a:pt x="1489825" y="508381"/>
                  <a:pt x="1489825" y="507591"/>
                </a:cubicBezTo>
                <a:cubicBezTo>
                  <a:pt x="1489825" y="507591"/>
                  <a:pt x="1487954" y="506797"/>
                  <a:pt x="1487954" y="506007"/>
                </a:cubicBezTo>
                <a:lnTo>
                  <a:pt x="1486087" y="505217"/>
                </a:lnTo>
                <a:cubicBezTo>
                  <a:pt x="1485152" y="505217"/>
                  <a:pt x="1485152" y="506797"/>
                  <a:pt x="1484216" y="506797"/>
                </a:cubicBezTo>
                <a:cubicBezTo>
                  <a:pt x="1484216" y="507591"/>
                  <a:pt x="1486087" y="507591"/>
                  <a:pt x="1486087" y="508381"/>
                </a:cubicBezTo>
                <a:cubicBezTo>
                  <a:pt x="1486087" y="508381"/>
                  <a:pt x="1485152" y="509172"/>
                  <a:pt x="1485152" y="509962"/>
                </a:cubicBezTo>
                <a:cubicBezTo>
                  <a:pt x="1485152" y="509962"/>
                  <a:pt x="1483281" y="510753"/>
                  <a:pt x="1483281" y="511546"/>
                </a:cubicBezTo>
                <a:cubicBezTo>
                  <a:pt x="1483281" y="512337"/>
                  <a:pt x="1485152" y="512337"/>
                  <a:pt x="1485152" y="513127"/>
                </a:cubicBezTo>
                <a:cubicBezTo>
                  <a:pt x="1486087" y="513127"/>
                  <a:pt x="1486087" y="511546"/>
                  <a:pt x="1487019" y="511546"/>
                </a:cubicBezTo>
                <a:cubicBezTo>
                  <a:pt x="1487019" y="510753"/>
                  <a:pt x="1488890" y="512337"/>
                  <a:pt x="1488890" y="512337"/>
                </a:cubicBezTo>
                <a:lnTo>
                  <a:pt x="1490760" y="510753"/>
                </a:lnTo>
                <a:cubicBezTo>
                  <a:pt x="1490760" y="509962"/>
                  <a:pt x="1488890" y="509962"/>
                  <a:pt x="1487954" y="509172"/>
                </a:cubicBezTo>
                <a:close/>
                <a:moveTo>
                  <a:pt x="1490760" y="521828"/>
                </a:moveTo>
                <a:cubicBezTo>
                  <a:pt x="1490760" y="521037"/>
                  <a:pt x="1491695" y="521037"/>
                  <a:pt x="1491695" y="520247"/>
                </a:cubicBezTo>
                <a:cubicBezTo>
                  <a:pt x="1491695" y="519453"/>
                  <a:pt x="1489825" y="518663"/>
                  <a:pt x="1489825" y="518663"/>
                </a:cubicBezTo>
                <a:cubicBezTo>
                  <a:pt x="1488890" y="518663"/>
                  <a:pt x="1488890" y="517873"/>
                  <a:pt x="1487954" y="517082"/>
                </a:cubicBezTo>
                <a:cubicBezTo>
                  <a:pt x="1487019" y="517873"/>
                  <a:pt x="1487019" y="518663"/>
                  <a:pt x="1486087" y="519453"/>
                </a:cubicBezTo>
                <a:cubicBezTo>
                  <a:pt x="1486087" y="519453"/>
                  <a:pt x="1485152" y="520247"/>
                  <a:pt x="1484216" y="521037"/>
                </a:cubicBezTo>
                <a:cubicBezTo>
                  <a:pt x="1485152" y="521037"/>
                  <a:pt x="1486087" y="521828"/>
                  <a:pt x="1487019" y="522618"/>
                </a:cubicBezTo>
                <a:lnTo>
                  <a:pt x="1488890" y="523409"/>
                </a:lnTo>
                <a:cubicBezTo>
                  <a:pt x="1488890" y="524199"/>
                  <a:pt x="1487019" y="524993"/>
                  <a:pt x="1487019" y="524993"/>
                </a:cubicBezTo>
                <a:cubicBezTo>
                  <a:pt x="1487954" y="525783"/>
                  <a:pt x="1488890" y="526573"/>
                  <a:pt x="1488890" y="526573"/>
                </a:cubicBezTo>
                <a:cubicBezTo>
                  <a:pt x="1489825" y="526573"/>
                  <a:pt x="1490760" y="524993"/>
                  <a:pt x="1490760" y="524993"/>
                </a:cubicBezTo>
                <a:lnTo>
                  <a:pt x="1492627" y="523409"/>
                </a:lnTo>
                <a:cubicBezTo>
                  <a:pt x="1492627" y="522618"/>
                  <a:pt x="1490760" y="522618"/>
                  <a:pt x="1490760" y="521828"/>
                </a:cubicBezTo>
                <a:close/>
                <a:moveTo>
                  <a:pt x="1518799" y="501261"/>
                </a:moveTo>
                <a:lnTo>
                  <a:pt x="1516929" y="499681"/>
                </a:lnTo>
                <a:lnTo>
                  <a:pt x="1515061" y="501261"/>
                </a:lnTo>
                <a:cubicBezTo>
                  <a:pt x="1515061" y="502052"/>
                  <a:pt x="1514126" y="502845"/>
                  <a:pt x="1514126" y="503636"/>
                </a:cubicBezTo>
                <a:cubicBezTo>
                  <a:pt x="1514126" y="503636"/>
                  <a:pt x="1515061" y="504426"/>
                  <a:pt x="1515996" y="504426"/>
                </a:cubicBezTo>
                <a:cubicBezTo>
                  <a:pt x="1515996" y="505217"/>
                  <a:pt x="1517864" y="506007"/>
                  <a:pt x="1517864" y="506007"/>
                </a:cubicBezTo>
                <a:cubicBezTo>
                  <a:pt x="1517864" y="506007"/>
                  <a:pt x="1518799" y="504426"/>
                  <a:pt x="1519734" y="504426"/>
                </a:cubicBezTo>
                <a:lnTo>
                  <a:pt x="1520670" y="502845"/>
                </a:lnTo>
                <a:cubicBezTo>
                  <a:pt x="1520670" y="502052"/>
                  <a:pt x="1519734" y="501261"/>
                  <a:pt x="1518799" y="501261"/>
                </a:cubicBezTo>
                <a:close/>
                <a:moveTo>
                  <a:pt x="1562728" y="518663"/>
                </a:moveTo>
                <a:cubicBezTo>
                  <a:pt x="1561793" y="517873"/>
                  <a:pt x="1561793" y="517082"/>
                  <a:pt x="1560861" y="517082"/>
                </a:cubicBezTo>
                <a:cubicBezTo>
                  <a:pt x="1560861" y="516292"/>
                  <a:pt x="1562728" y="515498"/>
                  <a:pt x="1562728" y="515498"/>
                </a:cubicBezTo>
                <a:lnTo>
                  <a:pt x="1559926" y="513917"/>
                </a:lnTo>
                <a:lnTo>
                  <a:pt x="1558990" y="515498"/>
                </a:lnTo>
                <a:cubicBezTo>
                  <a:pt x="1558990" y="516292"/>
                  <a:pt x="1557120" y="517082"/>
                  <a:pt x="1557120" y="517082"/>
                </a:cubicBezTo>
                <a:cubicBezTo>
                  <a:pt x="1557120" y="517873"/>
                  <a:pt x="1558990" y="518663"/>
                  <a:pt x="1558990" y="518663"/>
                </a:cubicBezTo>
                <a:cubicBezTo>
                  <a:pt x="1558990" y="519453"/>
                  <a:pt x="1558055" y="520247"/>
                  <a:pt x="1558055" y="520247"/>
                </a:cubicBezTo>
                <a:cubicBezTo>
                  <a:pt x="1557120" y="521037"/>
                  <a:pt x="1556188" y="521828"/>
                  <a:pt x="1556188" y="522618"/>
                </a:cubicBezTo>
                <a:cubicBezTo>
                  <a:pt x="1555252" y="522618"/>
                  <a:pt x="1555252" y="524199"/>
                  <a:pt x="1554317" y="524199"/>
                </a:cubicBezTo>
                <a:lnTo>
                  <a:pt x="1552447" y="522618"/>
                </a:lnTo>
                <a:cubicBezTo>
                  <a:pt x="1551514" y="522618"/>
                  <a:pt x="1551514" y="524199"/>
                  <a:pt x="1550579" y="524199"/>
                </a:cubicBezTo>
                <a:cubicBezTo>
                  <a:pt x="1550579" y="524993"/>
                  <a:pt x="1548709" y="523409"/>
                  <a:pt x="1548709" y="523409"/>
                </a:cubicBezTo>
                <a:lnTo>
                  <a:pt x="1546838" y="524993"/>
                </a:lnTo>
                <a:cubicBezTo>
                  <a:pt x="1546838" y="524993"/>
                  <a:pt x="1544971" y="526573"/>
                  <a:pt x="1545906" y="526573"/>
                </a:cubicBezTo>
                <a:cubicBezTo>
                  <a:pt x="1545906" y="527364"/>
                  <a:pt x="1547773" y="527364"/>
                  <a:pt x="1547773" y="528154"/>
                </a:cubicBezTo>
                <a:lnTo>
                  <a:pt x="1548709" y="526573"/>
                </a:lnTo>
                <a:cubicBezTo>
                  <a:pt x="1549644" y="526573"/>
                  <a:pt x="1550579" y="527364"/>
                  <a:pt x="1551514" y="527364"/>
                </a:cubicBezTo>
                <a:lnTo>
                  <a:pt x="1552447" y="525783"/>
                </a:lnTo>
                <a:cubicBezTo>
                  <a:pt x="1553382" y="525783"/>
                  <a:pt x="1554317" y="527364"/>
                  <a:pt x="1555252" y="527364"/>
                </a:cubicBezTo>
                <a:lnTo>
                  <a:pt x="1556188" y="525783"/>
                </a:lnTo>
                <a:cubicBezTo>
                  <a:pt x="1557120" y="524993"/>
                  <a:pt x="1558055" y="524199"/>
                  <a:pt x="1558055" y="523409"/>
                </a:cubicBezTo>
                <a:cubicBezTo>
                  <a:pt x="1558990" y="523409"/>
                  <a:pt x="1558990" y="522618"/>
                  <a:pt x="1559926" y="521828"/>
                </a:cubicBezTo>
                <a:lnTo>
                  <a:pt x="1560861" y="520247"/>
                </a:lnTo>
                <a:cubicBezTo>
                  <a:pt x="1561793" y="520247"/>
                  <a:pt x="1562728" y="521828"/>
                  <a:pt x="1563663" y="521828"/>
                </a:cubicBezTo>
                <a:cubicBezTo>
                  <a:pt x="1563663" y="521828"/>
                  <a:pt x="1564599" y="520247"/>
                  <a:pt x="1564599" y="519453"/>
                </a:cubicBezTo>
                <a:lnTo>
                  <a:pt x="1562728" y="518663"/>
                </a:lnTo>
                <a:close/>
                <a:moveTo>
                  <a:pt x="1581424" y="519453"/>
                </a:moveTo>
                <a:lnTo>
                  <a:pt x="1580489" y="521037"/>
                </a:lnTo>
                <a:cubicBezTo>
                  <a:pt x="1579554" y="521037"/>
                  <a:pt x="1578618" y="520247"/>
                  <a:pt x="1577683" y="519453"/>
                </a:cubicBezTo>
                <a:cubicBezTo>
                  <a:pt x="1577683" y="519453"/>
                  <a:pt x="1576748" y="518663"/>
                  <a:pt x="1575816" y="518663"/>
                </a:cubicBezTo>
                <a:cubicBezTo>
                  <a:pt x="1576748" y="517873"/>
                  <a:pt x="1576748" y="517082"/>
                  <a:pt x="1577683" y="517082"/>
                </a:cubicBezTo>
                <a:cubicBezTo>
                  <a:pt x="1577683" y="516292"/>
                  <a:pt x="1579554" y="515498"/>
                  <a:pt x="1579554" y="514708"/>
                </a:cubicBezTo>
                <a:cubicBezTo>
                  <a:pt x="1579554" y="514708"/>
                  <a:pt x="1577683" y="513917"/>
                  <a:pt x="1576748" y="513917"/>
                </a:cubicBezTo>
                <a:cubicBezTo>
                  <a:pt x="1576748" y="513917"/>
                  <a:pt x="1575816" y="514708"/>
                  <a:pt x="1575816" y="515498"/>
                </a:cubicBezTo>
                <a:cubicBezTo>
                  <a:pt x="1575816" y="515498"/>
                  <a:pt x="1573945" y="516292"/>
                  <a:pt x="1573945" y="517082"/>
                </a:cubicBezTo>
                <a:cubicBezTo>
                  <a:pt x="1573945" y="517082"/>
                  <a:pt x="1575816" y="517873"/>
                  <a:pt x="1575816" y="518663"/>
                </a:cubicBezTo>
                <a:cubicBezTo>
                  <a:pt x="1575816" y="518663"/>
                  <a:pt x="1574880" y="519453"/>
                  <a:pt x="1573945" y="520247"/>
                </a:cubicBezTo>
                <a:lnTo>
                  <a:pt x="1573010" y="521828"/>
                </a:lnTo>
                <a:cubicBezTo>
                  <a:pt x="1573010" y="522618"/>
                  <a:pt x="1574880" y="523409"/>
                  <a:pt x="1574880" y="523409"/>
                </a:cubicBezTo>
                <a:cubicBezTo>
                  <a:pt x="1575816" y="523409"/>
                  <a:pt x="1576748" y="524199"/>
                  <a:pt x="1576748" y="524993"/>
                </a:cubicBezTo>
                <a:cubicBezTo>
                  <a:pt x="1577683" y="524993"/>
                  <a:pt x="1578618" y="523409"/>
                  <a:pt x="1578618" y="522618"/>
                </a:cubicBezTo>
                <a:lnTo>
                  <a:pt x="1580489" y="524199"/>
                </a:lnTo>
                <a:cubicBezTo>
                  <a:pt x="1581424" y="524199"/>
                  <a:pt x="1581424" y="522618"/>
                  <a:pt x="1582356" y="522618"/>
                </a:cubicBezTo>
                <a:cubicBezTo>
                  <a:pt x="1582356" y="521828"/>
                  <a:pt x="1584227" y="521037"/>
                  <a:pt x="1584227" y="521037"/>
                </a:cubicBezTo>
                <a:cubicBezTo>
                  <a:pt x="1584227" y="520247"/>
                  <a:pt x="1582356" y="519453"/>
                  <a:pt x="1581424" y="519453"/>
                </a:cubicBezTo>
                <a:close/>
                <a:moveTo>
                  <a:pt x="1589835" y="524993"/>
                </a:moveTo>
                <a:lnTo>
                  <a:pt x="1588900" y="526573"/>
                </a:lnTo>
                <a:cubicBezTo>
                  <a:pt x="1587965" y="526573"/>
                  <a:pt x="1587029" y="528154"/>
                  <a:pt x="1587029" y="528154"/>
                </a:cubicBezTo>
                <a:cubicBezTo>
                  <a:pt x="1586097" y="529738"/>
                  <a:pt x="1585162" y="530529"/>
                  <a:pt x="1583291" y="532109"/>
                </a:cubicBezTo>
                <a:cubicBezTo>
                  <a:pt x="1584227" y="532109"/>
                  <a:pt x="1585162" y="532900"/>
                  <a:pt x="1586097" y="532900"/>
                </a:cubicBezTo>
                <a:lnTo>
                  <a:pt x="1587029" y="531319"/>
                </a:lnTo>
                <a:cubicBezTo>
                  <a:pt x="1587965" y="531319"/>
                  <a:pt x="1588900" y="530529"/>
                  <a:pt x="1588900" y="529738"/>
                </a:cubicBezTo>
                <a:cubicBezTo>
                  <a:pt x="1589835" y="528154"/>
                  <a:pt x="1590767" y="527364"/>
                  <a:pt x="1592638" y="525783"/>
                </a:cubicBezTo>
                <a:cubicBezTo>
                  <a:pt x="1591703" y="525783"/>
                  <a:pt x="1590767" y="524993"/>
                  <a:pt x="1589835" y="524993"/>
                </a:cubicBezTo>
                <a:close/>
                <a:moveTo>
                  <a:pt x="1602919" y="510753"/>
                </a:moveTo>
                <a:lnTo>
                  <a:pt x="1601049" y="512337"/>
                </a:lnTo>
                <a:cubicBezTo>
                  <a:pt x="1601049" y="513127"/>
                  <a:pt x="1600117" y="513917"/>
                  <a:pt x="1600117" y="513917"/>
                </a:cubicBezTo>
                <a:cubicBezTo>
                  <a:pt x="1599182" y="514708"/>
                  <a:pt x="1598246" y="515498"/>
                  <a:pt x="1598246" y="516292"/>
                </a:cubicBezTo>
                <a:lnTo>
                  <a:pt x="1600117" y="517082"/>
                </a:lnTo>
                <a:cubicBezTo>
                  <a:pt x="1600117" y="517873"/>
                  <a:pt x="1599182" y="518663"/>
                  <a:pt x="1598246" y="519453"/>
                </a:cubicBezTo>
                <a:lnTo>
                  <a:pt x="1596376" y="517873"/>
                </a:lnTo>
                <a:cubicBezTo>
                  <a:pt x="1596376" y="517873"/>
                  <a:pt x="1595444" y="519453"/>
                  <a:pt x="1594508" y="519453"/>
                </a:cubicBezTo>
                <a:cubicBezTo>
                  <a:pt x="1594508" y="520247"/>
                  <a:pt x="1593573" y="521037"/>
                  <a:pt x="1593573" y="521037"/>
                </a:cubicBezTo>
                <a:cubicBezTo>
                  <a:pt x="1594508" y="521828"/>
                  <a:pt x="1596376" y="523409"/>
                  <a:pt x="1597311" y="524199"/>
                </a:cubicBezTo>
                <a:cubicBezTo>
                  <a:pt x="1598246" y="523409"/>
                  <a:pt x="1598246" y="522618"/>
                  <a:pt x="1599182" y="521828"/>
                </a:cubicBezTo>
                <a:lnTo>
                  <a:pt x="1601049" y="523409"/>
                </a:lnTo>
                <a:lnTo>
                  <a:pt x="1602919" y="521828"/>
                </a:lnTo>
                <a:cubicBezTo>
                  <a:pt x="1602919" y="521828"/>
                  <a:pt x="1600117" y="521037"/>
                  <a:pt x="1601049" y="520247"/>
                </a:cubicBezTo>
                <a:cubicBezTo>
                  <a:pt x="1601049" y="520247"/>
                  <a:pt x="1601984" y="519453"/>
                  <a:pt x="1601984" y="518663"/>
                </a:cubicBezTo>
                <a:cubicBezTo>
                  <a:pt x="1601984" y="518663"/>
                  <a:pt x="1600117" y="517873"/>
                  <a:pt x="1600117" y="517082"/>
                </a:cubicBezTo>
                <a:cubicBezTo>
                  <a:pt x="1600117" y="517082"/>
                  <a:pt x="1601049" y="516292"/>
                  <a:pt x="1601984" y="515498"/>
                </a:cubicBezTo>
                <a:lnTo>
                  <a:pt x="1602919" y="513917"/>
                </a:lnTo>
                <a:cubicBezTo>
                  <a:pt x="1603855" y="513127"/>
                  <a:pt x="1604790" y="512337"/>
                  <a:pt x="1604790" y="512337"/>
                </a:cubicBezTo>
                <a:cubicBezTo>
                  <a:pt x="1603855" y="511546"/>
                  <a:pt x="1603855" y="510753"/>
                  <a:pt x="1602919" y="510753"/>
                </a:cubicBezTo>
                <a:close/>
                <a:moveTo>
                  <a:pt x="1611334" y="519453"/>
                </a:moveTo>
                <a:cubicBezTo>
                  <a:pt x="1611334" y="518663"/>
                  <a:pt x="1609463" y="517873"/>
                  <a:pt x="1609463" y="517873"/>
                </a:cubicBezTo>
                <a:cubicBezTo>
                  <a:pt x="1608528" y="517873"/>
                  <a:pt x="1608528" y="519453"/>
                  <a:pt x="1607593" y="519453"/>
                </a:cubicBezTo>
                <a:cubicBezTo>
                  <a:pt x="1608528" y="520247"/>
                  <a:pt x="1610398" y="520247"/>
                  <a:pt x="1610398" y="521037"/>
                </a:cubicBezTo>
                <a:lnTo>
                  <a:pt x="1608528" y="522618"/>
                </a:lnTo>
                <a:lnTo>
                  <a:pt x="1610398" y="524199"/>
                </a:lnTo>
                <a:cubicBezTo>
                  <a:pt x="1611334" y="524199"/>
                  <a:pt x="1611334" y="522618"/>
                  <a:pt x="1612266" y="522618"/>
                </a:cubicBezTo>
                <a:cubicBezTo>
                  <a:pt x="1612266" y="521828"/>
                  <a:pt x="1614136" y="521037"/>
                  <a:pt x="1614136" y="520247"/>
                </a:cubicBezTo>
                <a:cubicBezTo>
                  <a:pt x="1614136" y="520247"/>
                  <a:pt x="1612266" y="519453"/>
                  <a:pt x="1611334" y="519453"/>
                </a:cubicBezTo>
                <a:close/>
                <a:moveTo>
                  <a:pt x="1623483" y="509962"/>
                </a:moveTo>
                <a:cubicBezTo>
                  <a:pt x="1622547" y="509962"/>
                  <a:pt x="1621612" y="508381"/>
                  <a:pt x="1621612" y="508381"/>
                </a:cubicBezTo>
                <a:cubicBezTo>
                  <a:pt x="1620677" y="508381"/>
                  <a:pt x="1620677" y="509962"/>
                  <a:pt x="1619745" y="509962"/>
                </a:cubicBezTo>
                <a:cubicBezTo>
                  <a:pt x="1618810" y="510753"/>
                  <a:pt x="1618810" y="511546"/>
                  <a:pt x="1617874" y="512337"/>
                </a:cubicBezTo>
                <a:cubicBezTo>
                  <a:pt x="1617874" y="512337"/>
                  <a:pt x="1616939" y="510753"/>
                  <a:pt x="1616007" y="510753"/>
                </a:cubicBezTo>
                <a:cubicBezTo>
                  <a:pt x="1615072" y="510753"/>
                  <a:pt x="1615072" y="512337"/>
                  <a:pt x="1614136" y="512337"/>
                </a:cubicBezTo>
                <a:cubicBezTo>
                  <a:pt x="1614136" y="513127"/>
                  <a:pt x="1612266" y="513917"/>
                  <a:pt x="1613201" y="513917"/>
                </a:cubicBezTo>
                <a:cubicBezTo>
                  <a:pt x="1613201" y="514708"/>
                  <a:pt x="1615072" y="515498"/>
                  <a:pt x="1615072" y="515498"/>
                </a:cubicBezTo>
                <a:lnTo>
                  <a:pt x="1616007" y="513917"/>
                </a:lnTo>
                <a:cubicBezTo>
                  <a:pt x="1616939" y="513917"/>
                  <a:pt x="1617874" y="515498"/>
                  <a:pt x="1618810" y="515498"/>
                </a:cubicBezTo>
                <a:cubicBezTo>
                  <a:pt x="1618810" y="515498"/>
                  <a:pt x="1619745" y="513917"/>
                  <a:pt x="1619745" y="513127"/>
                </a:cubicBezTo>
                <a:cubicBezTo>
                  <a:pt x="1620677" y="513127"/>
                  <a:pt x="1620677" y="511546"/>
                  <a:pt x="1621612" y="511546"/>
                </a:cubicBezTo>
                <a:cubicBezTo>
                  <a:pt x="1622547" y="511546"/>
                  <a:pt x="1623483" y="513127"/>
                  <a:pt x="1623483" y="513127"/>
                </a:cubicBezTo>
                <a:cubicBezTo>
                  <a:pt x="1624418" y="513127"/>
                  <a:pt x="1624418" y="511546"/>
                  <a:pt x="1625353" y="511546"/>
                </a:cubicBezTo>
                <a:cubicBezTo>
                  <a:pt x="1624418" y="510753"/>
                  <a:pt x="1624418" y="509962"/>
                  <a:pt x="1623483" y="509962"/>
                </a:cubicBezTo>
                <a:close/>
                <a:moveTo>
                  <a:pt x="1641240" y="518663"/>
                </a:moveTo>
                <a:cubicBezTo>
                  <a:pt x="1640308" y="520247"/>
                  <a:pt x="1639373" y="521037"/>
                  <a:pt x="1638437" y="522618"/>
                </a:cubicBezTo>
                <a:cubicBezTo>
                  <a:pt x="1637502" y="523409"/>
                  <a:pt x="1637502" y="523409"/>
                  <a:pt x="1636567" y="524199"/>
                </a:cubicBezTo>
                <a:cubicBezTo>
                  <a:pt x="1638437" y="524993"/>
                  <a:pt x="1639373" y="525783"/>
                  <a:pt x="1641240" y="526573"/>
                </a:cubicBezTo>
                <a:cubicBezTo>
                  <a:pt x="1641240" y="526573"/>
                  <a:pt x="1642175" y="525783"/>
                  <a:pt x="1642175" y="524993"/>
                </a:cubicBezTo>
                <a:cubicBezTo>
                  <a:pt x="1643111" y="524993"/>
                  <a:pt x="1640308" y="524199"/>
                  <a:pt x="1640308" y="524199"/>
                </a:cubicBezTo>
                <a:cubicBezTo>
                  <a:pt x="1640308" y="523409"/>
                  <a:pt x="1642175" y="522618"/>
                  <a:pt x="1642175" y="521828"/>
                </a:cubicBezTo>
                <a:cubicBezTo>
                  <a:pt x="1642175" y="521828"/>
                  <a:pt x="1644046" y="521037"/>
                  <a:pt x="1644046" y="520247"/>
                </a:cubicBezTo>
                <a:cubicBezTo>
                  <a:pt x="1644046" y="519453"/>
                  <a:pt x="1642175" y="519453"/>
                  <a:pt x="1641240" y="518663"/>
                </a:cubicBezTo>
                <a:close/>
                <a:moveTo>
                  <a:pt x="1661803" y="517873"/>
                </a:moveTo>
                <a:cubicBezTo>
                  <a:pt x="1661803" y="517873"/>
                  <a:pt x="1663674" y="517082"/>
                  <a:pt x="1663674" y="516292"/>
                </a:cubicBezTo>
                <a:cubicBezTo>
                  <a:pt x="1662739" y="516292"/>
                  <a:pt x="1661803" y="514708"/>
                  <a:pt x="1661803" y="514708"/>
                </a:cubicBezTo>
                <a:cubicBezTo>
                  <a:pt x="1660868" y="515498"/>
                  <a:pt x="1660868" y="516292"/>
                  <a:pt x="1659936" y="517082"/>
                </a:cubicBezTo>
                <a:cubicBezTo>
                  <a:pt x="1659936" y="517082"/>
                  <a:pt x="1658066" y="517873"/>
                  <a:pt x="1658066" y="518663"/>
                </a:cubicBezTo>
                <a:cubicBezTo>
                  <a:pt x="1658066" y="518663"/>
                  <a:pt x="1659936" y="519453"/>
                  <a:pt x="1660868" y="520247"/>
                </a:cubicBezTo>
                <a:cubicBezTo>
                  <a:pt x="1660868" y="520247"/>
                  <a:pt x="1659001" y="521037"/>
                  <a:pt x="1659001" y="521828"/>
                </a:cubicBezTo>
                <a:lnTo>
                  <a:pt x="1660868" y="523409"/>
                </a:lnTo>
                <a:cubicBezTo>
                  <a:pt x="1661803" y="522618"/>
                  <a:pt x="1662739" y="521828"/>
                  <a:pt x="1662739" y="521037"/>
                </a:cubicBezTo>
                <a:cubicBezTo>
                  <a:pt x="1662739" y="521037"/>
                  <a:pt x="1663674" y="520247"/>
                  <a:pt x="1664609" y="519453"/>
                </a:cubicBezTo>
                <a:cubicBezTo>
                  <a:pt x="1663674" y="518663"/>
                  <a:pt x="1661803" y="518663"/>
                  <a:pt x="1661803" y="517873"/>
                </a:cubicBezTo>
                <a:close/>
                <a:moveTo>
                  <a:pt x="1703865" y="519453"/>
                </a:moveTo>
                <a:cubicBezTo>
                  <a:pt x="1702930" y="519453"/>
                  <a:pt x="1701995" y="518663"/>
                  <a:pt x="1701059" y="518663"/>
                </a:cubicBezTo>
                <a:lnTo>
                  <a:pt x="1700127" y="520247"/>
                </a:lnTo>
                <a:cubicBezTo>
                  <a:pt x="1699192" y="520247"/>
                  <a:pt x="1699192" y="521828"/>
                  <a:pt x="1698257" y="521828"/>
                </a:cubicBezTo>
                <a:cubicBezTo>
                  <a:pt x="1698257" y="521828"/>
                  <a:pt x="1696386" y="520247"/>
                  <a:pt x="1696386" y="521037"/>
                </a:cubicBezTo>
                <a:cubicBezTo>
                  <a:pt x="1695451" y="521037"/>
                  <a:pt x="1694519" y="521828"/>
                  <a:pt x="1694519" y="522618"/>
                </a:cubicBezTo>
                <a:lnTo>
                  <a:pt x="1692648" y="524199"/>
                </a:lnTo>
                <a:cubicBezTo>
                  <a:pt x="1692648" y="524993"/>
                  <a:pt x="1694519" y="524993"/>
                  <a:pt x="1695451" y="525783"/>
                </a:cubicBezTo>
                <a:cubicBezTo>
                  <a:pt x="1695451" y="524993"/>
                  <a:pt x="1696386" y="524199"/>
                  <a:pt x="1696386" y="523409"/>
                </a:cubicBezTo>
                <a:cubicBezTo>
                  <a:pt x="1697321" y="523409"/>
                  <a:pt x="1698257" y="524993"/>
                  <a:pt x="1699192" y="524993"/>
                </a:cubicBezTo>
                <a:lnTo>
                  <a:pt x="1701059" y="526573"/>
                </a:lnTo>
                <a:lnTo>
                  <a:pt x="1701995" y="524993"/>
                </a:lnTo>
                <a:cubicBezTo>
                  <a:pt x="1702930" y="524199"/>
                  <a:pt x="1703865" y="523409"/>
                  <a:pt x="1703865" y="522618"/>
                </a:cubicBezTo>
                <a:cubicBezTo>
                  <a:pt x="1704800" y="522618"/>
                  <a:pt x="1704800" y="521828"/>
                  <a:pt x="1705733" y="521037"/>
                </a:cubicBezTo>
                <a:cubicBezTo>
                  <a:pt x="1704800" y="521037"/>
                  <a:pt x="1703865" y="520247"/>
                  <a:pt x="1703865" y="519453"/>
                </a:cubicBezTo>
                <a:close/>
                <a:moveTo>
                  <a:pt x="1726296" y="520247"/>
                </a:moveTo>
                <a:cubicBezTo>
                  <a:pt x="1725361" y="521037"/>
                  <a:pt x="1725361" y="521828"/>
                  <a:pt x="1724428" y="521828"/>
                </a:cubicBezTo>
                <a:cubicBezTo>
                  <a:pt x="1723493" y="523409"/>
                  <a:pt x="1722558" y="524199"/>
                  <a:pt x="1721623" y="525783"/>
                </a:cubicBezTo>
                <a:cubicBezTo>
                  <a:pt x="1721623" y="525783"/>
                  <a:pt x="1722558" y="527364"/>
                  <a:pt x="1723493" y="527364"/>
                </a:cubicBezTo>
                <a:cubicBezTo>
                  <a:pt x="1723493" y="527364"/>
                  <a:pt x="1724428" y="525783"/>
                  <a:pt x="1725361" y="524993"/>
                </a:cubicBezTo>
                <a:cubicBezTo>
                  <a:pt x="1725361" y="524993"/>
                  <a:pt x="1726296" y="524199"/>
                  <a:pt x="1726296" y="523409"/>
                </a:cubicBezTo>
                <a:cubicBezTo>
                  <a:pt x="1727231" y="523409"/>
                  <a:pt x="1728166" y="521828"/>
                  <a:pt x="1728166" y="521828"/>
                </a:cubicBezTo>
                <a:cubicBezTo>
                  <a:pt x="1728166" y="521037"/>
                  <a:pt x="1726296" y="521037"/>
                  <a:pt x="1726296" y="520247"/>
                </a:cubicBezTo>
                <a:close/>
                <a:moveTo>
                  <a:pt x="1739383" y="520247"/>
                </a:moveTo>
                <a:cubicBezTo>
                  <a:pt x="1738448" y="521037"/>
                  <a:pt x="1738448" y="521828"/>
                  <a:pt x="1737513" y="522618"/>
                </a:cubicBezTo>
                <a:cubicBezTo>
                  <a:pt x="1737513" y="522618"/>
                  <a:pt x="1736577" y="524199"/>
                  <a:pt x="1735642" y="524199"/>
                </a:cubicBezTo>
                <a:lnTo>
                  <a:pt x="1733775" y="522618"/>
                </a:lnTo>
                <a:lnTo>
                  <a:pt x="1731904" y="521037"/>
                </a:lnTo>
                <a:cubicBezTo>
                  <a:pt x="1731904" y="521037"/>
                  <a:pt x="1730037" y="522618"/>
                  <a:pt x="1730037" y="523409"/>
                </a:cubicBezTo>
                <a:cubicBezTo>
                  <a:pt x="1730037" y="523409"/>
                  <a:pt x="1731904" y="524199"/>
                  <a:pt x="1732840" y="524199"/>
                </a:cubicBezTo>
                <a:cubicBezTo>
                  <a:pt x="1732840" y="524993"/>
                  <a:pt x="1730969" y="525783"/>
                  <a:pt x="1730969" y="526573"/>
                </a:cubicBezTo>
                <a:cubicBezTo>
                  <a:pt x="1730969" y="526573"/>
                  <a:pt x="1731904" y="527364"/>
                  <a:pt x="1732840" y="527364"/>
                </a:cubicBezTo>
                <a:cubicBezTo>
                  <a:pt x="1733775" y="527364"/>
                  <a:pt x="1733775" y="525783"/>
                  <a:pt x="1734707" y="525783"/>
                </a:cubicBezTo>
                <a:cubicBezTo>
                  <a:pt x="1734707" y="525783"/>
                  <a:pt x="1735642" y="527364"/>
                  <a:pt x="1736577" y="527364"/>
                </a:cubicBezTo>
                <a:cubicBezTo>
                  <a:pt x="1736577" y="527364"/>
                  <a:pt x="1737513" y="525783"/>
                  <a:pt x="1738448" y="525783"/>
                </a:cubicBezTo>
                <a:cubicBezTo>
                  <a:pt x="1738448" y="524993"/>
                  <a:pt x="1739383" y="524199"/>
                  <a:pt x="1739383" y="523409"/>
                </a:cubicBezTo>
                <a:cubicBezTo>
                  <a:pt x="1740315" y="523409"/>
                  <a:pt x="1741251" y="522618"/>
                  <a:pt x="1741251" y="521828"/>
                </a:cubicBezTo>
                <a:cubicBezTo>
                  <a:pt x="1741251" y="521037"/>
                  <a:pt x="1739383" y="521037"/>
                  <a:pt x="1739383" y="520247"/>
                </a:cubicBezTo>
                <a:close/>
                <a:moveTo>
                  <a:pt x="1781442" y="506007"/>
                </a:moveTo>
                <a:lnTo>
                  <a:pt x="1780506" y="507591"/>
                </a:lnTo>
                <a:cubicBezTo>
                  <a:pt x="1779571" y="508381"/>
                  <a:pt x="1779571" y="509172"/>
                  <a:pt x="1778639" y="509962"/>
                </a:cubicBezTo>
                <a:cubicBezTo>
                  <a:pt x="1777704" y="510753"/>
                  <a:pt x="1776769" y="512337"/>
                  <a:pt x="1775833" y="513127"/>
                </a:cubicBezTo>
                <a:cubicBezTo>
                  <a:pt x="1775833" y="513127"/>
                  <a:pt x="1776769" y="514708"/>
                  <a:pt x="1777704" y="514708"/>
                </a:cubicBezTo>
                <a:cubicBezTo>
                  <a:pt x="1777704" y="514708"/>
                  <a:pt x="1778639" y="513127"/>
                  <a:pt x="1779571" y="513127"/>
                </a:cubicBezTo>
                <a:cubicBezTo>
                  <a:pt x="1779571" y="512337"/>
                  <a:pt x="1780506" y="511546"/>
                  <a:pt x="1780506" y="510753"/>
                </a:cubicBezTo>
                <a:cubicBezTo>
                  <a:pt x="1781442" y="509962"/>
                  <a:pt x="1783312" y="508381"/>
                  <a:pt x="1784248" y="507591"/>
                </a:cubicBezTo>
                <a:cubicBezTo>
                  <a:pt x="1783312" y="507591"/>
                  <a:pt x="1782377" y="506007"/>
                  <a:pt x="1781442" y="506007"/>
                </a:cubicBezTo>
                <a:close/>
                <a:moveTo>
                  <a:pt x="1820698" y="514708"/>
                </a:moveTo>
                <a:cubicBezTo>
                  <a:pt x="1820698" y="513917"/>
                  <a:pt x="1818830" y="513127"/>
                  <a:pt x="1818830" y="513127"/>
                </a:cubicBezTo>
                <a:cubicBezTo>
                  <a:pt x="1817895" y="513127"/>
                  <a:pt x="1816960" y="514708"/>
                  <a:pt x="1816960" y="514708"/>
                </a:cubicBezTo>
                <a:cubicBezTo>
                  <a:pt x="1816025" y="515498"/>
                  <a:pt x="1816025" y="516292"/>
                  <a:pt x="1815089" y="516292"/>
                </a:cubicBezTo>
                <a:cubicBezTo>
                  <a:pt x="1816025" y="517082"/>
                  <a:pt x="1816960" y="517082"/>
                  <a:pt x="1817895" y="517873"/>
                </a:cubicBezTo>
                <a:lnTo>
                  <a:pt x="1816025" y="519453"/>
                </a:lnTo>
                <a:cubicBezTo>
                  <a:pt x="1816025" y="520247"/>
                  <a:pt x="1817895" y="521037"/>
                  <a:pt x="1817895" y="521037"/>
                </a:cubicBezTo>
                <a:lnTo>
                  <a:pt x="1819762" y="519453"/>
                </a:lnTo>
                <a:cubicBezTo>
                  <a:pt x="1819762" y="518663"/>
                  <a:pt x="1817895" y="518663"/>
                  <a:pt x="1817895" y="517873"/>
                </a:cubicBezTo>
                <a:lnTo>
                  <a:pt x="1818830" y="516292"/>
                </a:lnTo>
                <a:cubicBezTo>
                  <a:pt x="1819762" y="516292"/>
                  <a:pt x="1820698" y="517873"/>
                  <a:pt x="1820698" y="517873"/>
                </a:cubicBezTo>
                <a:cubicBezTo>
                  <a:pt x="1821633" y="517873"/>
                  <a:pt x="1822568" y="516292"/>
                  <a:pt x="1822568" y="515498"/>
                </a:cubicBezTo>
                <a:lnTo>
                  <a:pt x="1820698" y="514708"/>
                </a:lnTo>
                <a:close/>
                <a:moveTo>
                  <a:pt x="1847805" y="517873"/>
                </a:moveTo>
                <a:cubicBezTo>
                  <a:pt x="1846870" y="517873"/>
                  <a:pt x="1846870" y="519453"/>
                  <a:pt x="1845934" y="519453"/>
                </a:cubicBezTo>
                <a:cubicBezTo>
                  <a:pt x="1844999" y="519453"/>
                  <a:pt x="1844067" y="517873"/>
                  <a:pt x="1844067" y="517873"/>
                </a:cubicBezTo>
                <a:cubicBezTo>
                  <a:pt x="1843132" y="517873"/>
                  <a:pt x="1842196" y="519453"/>
                  <a:pt x="1842196" y="520247"/>
                </a:cubicBezTo>
                <a:lnTo>
                  <a:pt x="1844067" y="521037"/>
                </a:lnTo>
                <a:cubicBezTo>
                  <a:pt x="1844067" y="521828"/>
                  <a:pt x="1843132" y="522618"/>
                  <a:pt x="1842196" y="523409"/>
                </a:cubicBezTo>
                <a:cubicBezTo>
                  <a:pt x="1843132" y="523409"/>
                  <a:pt x="1844067" y="524199"/>
                  <a:pt x="1844999" y="524199"/>
                </a:cubicBezTo>
                <a:lnTo>
                  <a:pt x="1845934" y="522618"/>
                </a:lnTo>
                <a:cubicBezTo>
                  <a:pt x="1846870" y="521828"/>
                  <a:pt x="1847805" y="521828"/>
                  <a:pt x="1847805" y="521037"/>
                </a:cubicBezTo>
                <a:cubicBezTo>
                  <a:pt x="1847805" y="520247"/>
                  <a:pt x="1849672" y="519453"/>
                  <a:pt x="1849672" y="519453"/>
                </a:cubicBezTo>
                <a:cubicBezTo>
                  <a:pt x="1849672" y="518663"/>
                  <a:pt x="1847805" y="517873"/>
                  <a:pt x="1847805" y="517873"/>
                </a:cubicBezTo>
                <a:close/>
                <a:moveTo>
                  <a:pt x="1861824" y="513127"/>
                </a:moveTo>
                <a:cubicBezTo>
                  <a:pt x="1860889" y="513127"/>
                  <a:pt x="1860889" y="514708"/>
                  <a:pt x="1859954" y="514708"/>
                </a:cubicBezTo>
                <a:lnTo>
                  <a:pt x="1858086" y="513127"/>
                </a:lnTo>
                <a:cubicBezTo>
                  <a:pt x="1858086" y="513917"/>
                  <a:pt x="1856216" y="514708"/>
                  <a:pt x="1856216" y="515498"/>
                </a:cubicBezTo>
                <a:lnTo>
                  <a:pt x="1858086" y="516292"/>
                </a:lnTo>
                <a:cubicBezTo>
                  <a:pt x="1859018" y="516292"/>
                  <a:pt x="1859954" y="517873"/>
                  <a:pt x="1860889" y="517873"/>
                </a:cubicBezTo>
                <a:lnTo>
                  <a:pt x="1861824" y="516292"/>
                </a:lnTo>
                <a:cubicBezTo>
                  <a:pt x="1862759" y="515498"/>
                  <a:pt x="1863695" y="514708"/>
                  <a:pt x="1863695" y="513917"/>
                </a:cubicBezTo>
                <a:lnTo>
                  <a:pt x="1861824" y="513127"/>
                </a:lnTo>
                <a:close/>
                <a:moveTo>
                  <a:pt x="1879582" y="518663"/>
                </a:moveTo>
                <a:cubicBezTo>
                  <a:pt x="1878647" y="519453"/>
                  <a:pt x="1878647" y="520247"/>
                  <a:pt x="1877714" y="520247"/>
                </a:cubicBezTo>
                <a:cubicBezTo>
                  <a:pt x="1877714" y="521037"/>
                  <a:pt x="1875844" y="519453"/>
                  <a:pt x="1875844" y="519453"/>
                </a:cubicBezTo>
                <a:lnTo>
                  <a:pt x="1873976" y="521037"/>
                </a:lnTo>
                <a:lnTo>
                  <a:pt x="1875844" y="522618"/>
                </a:lnTo>
                <a:cubicBezTo>
                  <a:pt x="1876779" y="522618"/>
                  <a:pt x="1878647" y="523409"/>
                  <a:pt x="1878647" y="523409"/>
                </a:cubicBezTo>
                <a:cubicBezTo>
                  <a:pt x="1878647" y="524199"/>
                  <a:pt x="1876779" y="524993"/>
                  <a:pt x="1876779" y="525783"/>
                </a:cubicBezTo>
                <a:cubicBezTo>
                  <a:pt x="1876779" y="525783"/>
                  <a:pt x="1875844" y="526573"/>
                  <a:pt x="1874909" y="527364"/>
                </a:cubicBezTo>
                <a:cubicBezTo>
                  <a:pt x="1874909" y="527364"/>
                  <a:pt x="1873041" y="528948"/>
                  <a:pt x="1873976" y="528948"/>
                </a:cubicBezTo>
                <a:cubicBezTo>
                  <a:pt x="1873976" y="529738"/>
                  <a:pt x="1874909" y="529738"/>
                  <a:pt x="1875844" y="530529"/>
                </a:cubicBezTo>
                <a:lnTo>
                  <a:pt x="1876779" y="528948"/>
                </a:lnTo>
                <a:cubicBezTo>
                  <a:pt x="1877714" y="528154"/>
                  <a:pt x="1878647" y="529738"/>
                  <a:pt x="1879582" y="529738"/>
                </a:cubicBezTo>
                <a:cubicBezTo>
                  <a:pt x="1879582" y="529738"/>
                  <a:pt x="1880517" y="528948"/>
                  <a:pt x="1880517" y="528154"/>
                </a:cubicBezTo>
                <a:cubicBezTo>
                  <a:pt x="1880517" y="528154"/>
                  <a:pt x="1878647" y="527364"/>
                  <a:pt x="1878647" y="526573"/>
                </a:cubicBezTo>
                <a:cubicBezTo>
                  <a:pt x="1878647" y="526573"/>
                  <a:pt x="1880517" y="525783"/>
                  <a:pt x="1880517" y="524993"/>
                </a:cubicBezTo>
                <a:cubicBezTo>
                  <a:pt x="1880517" y="524993"/>
                  <a:pt x="1878647" y="524199"/>
                  <a:pt x="1878647" y="523409"/>
                </a:cubicBezTo>
                <a:cubicBezTo>
                  <a:pt x="1878647" y="523409"/>
                  <a:pt x="1879582" y="522618"/>
                  <a:pt x="1879582" y="521828"/>
                </a:cubicBezTo>
                <a:cubicBezTo>
                  <a:pt x="1879582" y="521828"/>
                  <a:pt x="1881452" y="521037"/>
                  <a:pt x="1881452" y="520247"/>
                </a:cubicBezTo>
                <a:cubicBezTo>
                  <a:pt x="1881452" y="519453"/>
                  <a:pt x="1879582" y="519453"/>
                  <a:pt x="1879582" y="518663"/>
                </a:cubicBezTo>
                <a:close/>
                <a:moveTo>
                  <a:pt x="1908556" y="501261"/>
                </a:moveTo>
                <a:cubicBezTo>
                  <a:pt x="1907624" y="502052"/>
                  <a:pt x="1907624" y="502845"/>
                  <a:pt x="1906689" y="502845"/>
                </a:cubicBezTo>
                <a:cubicBezTo>
                  <a:pt x="1905753" y="502845"/>
                  <a:pt x="1905753" y="502052"/>
                  <a:pt x="1904818" y="502052"/>
                </a:cubicBezTo>
                <a:cubicBezTo>
                  <a:pt x="1903886" y="501261"/>
                  <a:pt x="1902951" y="500471"/>
                  <a:pt x="1902951" y="500471"/>
                </a:cubicBezTo>
                <a:cubicBezTo>
                  <a:pt x="1902015" y="500471"/>
                  <a:pt x="1901080" y="502052"/>
                  <a:pt x="1901080" y="502052"/>
                </a:cubicBezTo>
                <a:cubicBezTo>
                  <a:pt x="1900145" y="502845"/>
                  <a:pt x="1900145" y="503636"/>
                  <a:pt x="1899210" y="503636"/>
                </a:cubicBezTo>
                <a:cubicBezTo>
                  <a:pt x="1899210" y="504426"/>
                  <a:pt x="1898277" y="505217"/>
                  <a:pt x="1898277" y="506007"/>
                </a:cubicBezTo>
                <a:lnTo>
                  <a:pt x="1900145" y="506797"/>
                </a:lnTo>
                <a:cubicBezTo>
                  <a:pt x="1900145" y="506797"/>
                  <a:pt x="1901080" y="505217"/>
                  <a:pt x="1902015" y="505217"/>
                </a:cubicBezTo>
                <a:cubicBezTo>
                  <a:pt x="1902015" y="505217"/>
                  <a:pt x="1902951" y="506797"/>
                  <a:pt x="1903886" y="506797"/>
                </a:cubicBezTo>
                <a:cubicBezTo>
                  <a:pt x="1903886" y="506797"/>
                  <a:pt x="1904818" y="508381"/>
                  <a:pt x="1905753" y="507591"/>
                </a:cubicBezTo>
                <a:cubicBezTo>
                  <a:pt x="1906689" y="507591"/>
                  <a:pt x="1906689" y="506797"/>
                  <a:pt x="1907624" y="506007"/>
                </a:cubicBezTo>
                <a:cubicBezTo>
                  <a:pt x="1907624" y="506007"/>
                  <a:pt x="1908556" y="505217"/>
                  <a:pt x="1908556" y="504426"/>
                </a:cubicBezTo>
                <a:cubicBezTo>
                  <a:pt x="1909491" y="504426"/>
                  <a:pt x="1910427" y="502845"/>
                  <a:pt x="1910427" y="502845"/>
                </a:cubicBezTo>
                <a:cubicBezTo>
                  <a:pt x="1910427" y="502052"/>
                  <a:pt x="1908556" y="502052"/>
                  <a:pt x="1908556" y="501261"/>
                </a:cubicBezTo>
                <a:close/>
                <a:moveTo>
                  <a:pt x="1932860" y="503636"/>
                </a:moveTo>
                <a:cubicBezTo>
                  <a:pt x="1932860" y="502845"/>
                  <a:pt x="1931925" y="502052"/>
                  <a:pt x="1930990" y="502052"/>
                </a:cubicBezTo>
                <a:cubicBezTo>
                  <a:pt x="1930054" y="502845"/>
                  <a:pt x="1929119" y="504426"/>
                  <a:pt x="1928187" y="505217"/>
                </a:cubicBezTo>
                <a:cubicBezTo>
                  <a:pt x="1927252" y="506007"/>
                  <a:pt x="1926317" y="506797"/>
                  <a:pt x="1926317" y="507591"/>
                </a:cubicBezTo>
                <a:lnTo>
                  <a:pt x="1928187" y="508381"/>
                </a:lnTo>
                <a:lnTo>
                  <a:pt x="1930054" y="509962"/>
                </a:lnTo>
                <a:cubicBezTo>
                  <a:pt x="1930990" y="509962"/>
                  <a:pt x="1931925" y="508381"/>
                  <a:pt x="1931925" y="508381"/>
                </a:cubicBezTo>
                <a:cubicBezTo>
                  <a:pt x="1932860" y="507591"/>
                  <a:pt x="1932860" y="506797"/>
                  <a:pt x="1933792" y="506007"/>
                </a:cubicBezTo>
                <a:cubicBezTo>
                  <a:pt x="1933792" y="506007"/>
                  <a:pt x="1935663" y="505217"/>
                  <a:pt x="1935663" y="504426"/>
                </a:cubicBezTo>
                <a:cubicBezTo>
                  <a:pt x="1935663" y="504426"/>
                  <a:pt x="1933792" y="503636"/>
                  <a:pt x="1932860" y="503636"/>
                </a:cubicBezTo>
                <a:close/>
                <a:moveTo>
                  <a:pt x="1941271" y="508381"/>
                </a:moveTo>
                <a:cubicBezTo>
                  <a:pt x="1940336" y="509962"/>
                  <a:pt x="1939401" y="510753"/>
                  <a:pt x="1938466" y="512337"/>
                </a:cubicBezTo>
                <a:cubicBezTo>
                  <a:pt x="1937533" y="513127"/>
                  <a:pt x="1937533" y="513127"/>
                  <a:pt x="1936598" y="513917"/>
                </a:cubicBezTo>
                <a:cubicBezTo>
                  <a:pt x="1935663" y="515498"/>
                  <a:pt x="1934728" y="516292"/>
                  <a:pt x="1933792" y="517082"/>
                </a:cubicBezTo>
                <a:cubicBezTo>
                  <a:pt x="1934728" y="518663"/>
                  <a:pt x="1936598" y="519453"/>
                  <a:pt x="1937533" y="520247"/>
                </a:cubicBezTo>
                <a:cubicBezTo>
                  <a:pt x="1938466" y="519453"/>
                  <a:pt x="1938466" y="518663"/>
                  <a:pt x="1939401" y="518663"/>
                </a:cubicBezTo>
                <a:cubicBezTo>
                  <a:pt x="1940336" y="517082"/>
                  <a:pt x="1941271" y="516292"/>
                  <a:pt x="1942207" y="514708"/>
                </a:cubicBezTo>
                <a:cubicBezTo>
                  <a:pt x="1943139" y="513917"/>
                  <a:pt x="1945009" y="512337"/>
                  <a:pt x="1945945" y="511546"/>
                </a:cubicBezTo>
                <a:cubicBezTo>
                  <a:pt x="1944074" y="510753"/>
                  <a:pt x="1943139" y="509172"/>
                  <a:pt x="1941271" y="508381"/>
                </a:cubicBezTo>
                <a:close/>
                <a:moveTo>
                  <a:pt x="1964637" y="512337"/>
                </a:moveTo>
                <a:cubicBezTo>
                  <a:pt x="1963702" y="513127"/>
                  <a:pt x="1963702" y="513917"/>
                  <a:pt x="1962770" y="513917"/>
                </a:cubicBezTo>
                <a:cubicBezTo>
                  <a:pt x="1962770" y="514708"/>
                  <a:pt x="1961835" y="515498"/>
                  <a:pt x="1960899" y="515498"/>
                </a:cubicBezTo>
                <a:cubicBezTo>
                  <a:pt x="1960899" y="516292"/>
                  <a:pt x="1959964" y="514708"/>
                  <a:pt x="1959029" y="514708"/>
                </a:cubicBezTo>
                <a:lnTo>
                  <a:pt x="1958097" y="516292"/>
                </a:lnTo>
                <a:cubicBezTo>
                  <a:pt x="1957162" y="516292"/>
                  <a:pt x="1956226" y="515498"/>
                  <a:pt x="1955291" y="514708"/>
                </a:cubicBezTo>
                <a:lnTo>
                  <a:pt x="1953420" y="513917"/>
                </a:lnTo>
                <a:cubicBezTo>
                  <a:pt x="1952488" y="513917"/>
                  <a:pt x="1952488" y="515498"/>
                  <a:pt x="1951553" y="515498"/>
                </a:cubicBezTo>
                <a:cubicBezTo>
                  <a:pt x="1952488" y="515498"/>
                  <a:pt x="1953420" y="516292"/>
                  <a:pt x="1954356" y="517082"/>
                </a:cubicBezTo>
                <a:cubicBezTo>
                  <a:pt x="1954356" y="517082"/>
                  <a:pt x="1955291" y="517873"/>
                  <a:pt x="1956226" y="517873"/>
                </a:cubicBezTo>
                <a:cubicBezTo>
                  <a:pt x="1956226" y="518663"/>
                  <a:pt x="1957162" y="519453"/>
                  <a:pt x="1958097" y="519453"/>
                </a:cubicBezTo>
                <a:cubicBezTo>
                  <a:pt x="1958097" y="519453"/>
                  <a:pt x="1959029" y="517873"/>
                  <a:pt x="1959964" y="517873"/>
                </a:cubicBezTo>
                <a:cubicBezTo>
                  <a:pt x="1959964" y="517873"/>
                  <a:pt x="1961835" y="519453"/>
                  <a:pt x="1961835" y="518663"/>
                </a:cubicBezTo>
                <a:cubicBezTo>
                  <a:pt x="1962770" y="518663"/>
                  <a:pt x="1962770" y="517873"/>
                  <a:pt x="1963702" y="517082"/>
                </a:cubicBezTo>
                <a:cubicBezTo>
                  <a:pt x="1963702" y="517082"/>
                  <a:pt x="1964637" y="516292"/>
                  <a:pt x="1964637" y="515498"/>
                </a:cubicBezTo>
                <a:cubicBezTo>
                  <a:pt x="1965573" y="514708"/>
                  <a:pt x="1966508" y="513917"/>
                  <a:pt x="1966508" y="513917"/>
                </a:cubicBezTo>
                <a:cubicBezTo>
                  <a:pt x="1966508" y="513127"/>
                  <a:pt x="1964637" y="513127"/>
                  <a:pt x="1964637" y="512337"/>
                </a:cubicBezTo>
                <a:close/>
                <a:moveTo>
                  <a:pt x="2035673" y="521828"/>
                </a:moveTo>
                <a:cubicBezTo>
                  <a:pt x="2034738" y="521828"/>
                  <a:pt x="2033803" y="520247"/>
                  <a:pt x="2032868" y="520247"/>
                </a:cubicBezTo>
                <a:lnTo>
                  <a:pt x="2031936" y="521828"/>
                </a:lnTo>
                <a:cubicBezTo>
                  <a:pt x="2031000" y="522618"/>
                  <a:pt x="2030065" y="523409"/>
                  <a:pt x="2030065" y="524199"/>
                </a:cubicBezTo>
                <a:cubicBezTo>
                  <a:pt x="2030065" y="524199"/>
                  <a:pt x="2028194" y="524993"/>
                  <a:pt x="2028194" y="525783"/>
                </a:cubicBezTo>
                <a:cubicBezTo>
                  <a:pt x="2028194" y="526573"/>
                  <a:pt x="2030065" y="526573"/>
                  <a:pt x="2030065" y="527364"/>
                </a:cubicBezTo>
                <a:cubicBezTo>
                  <a:pt x="2031936" y="525783"/>
                  <a:pt x="2032868" y="524993"/>
                  <a:pt x="2033803" y="523409"/>
                </a:cubicBezTo>
                <a:cubicBezTo>
                  <a:pt x="2034738" y="523409"/>
                  <a:pt x="2034738" y="524993"/>
                  <a:pt x="2035673" y="524993"/>
                </a:cubicBezTo>
                <a:lnTo>
                  <a:pt x="2037541" y="523409"/>
                </a:lnTo>
                <a:cubicBezTo>
                  <a:pt x="2037541" y="522618"/>
                  <a:pt x="2035673" y="521828"/>
                  <a:pt x="2035673" y="521828"/>
                </a:cubicBezTo>
                <a:close/>
                <a:moveTo>
                  <a:pt x="2048758" y="510753"/>
                </a:moveTo>
                <a:cubicBezTo>
                  <a:pt x="2047822" y="511546"/>
                  <a:pt x="2047822" y="511546"/>
                  <a:pt x="2046890" y="512337"/>
                </a:cubicBezTo>
                <a:cubicBezTo>
                  <a:pt x="2045955" y="513127"/>
                  <a:pt x="2045955" y="513917"/>
                  <a:pt x="2045020" y="513917"/>
                </a:cubicBezTo>
                <a:cubicBezTo>
                  <a:pt x="2045020" y="514708"/>
                  <a:pt x="2044084" y="515498"/>
                  <a:pt x="2044084" y="516292"/>
                </a:cubicBezTo>
                <a:lnTo>
                  <a:pt x="2045955" y="517082"/>
                </a:lnTo>
                <a:cubicBezTo>
                  <a:pt x="2045955" y="517873"/>
                  <a:pt x="2044084" y="518663"/>
                  <a:pt x="2044084" y="519453"/>
                </a:cubicBezTo>
                <a:cubicBezTo>
                  <a:pt x="2044084" y="519453"/>
                  <a:pt x="2043149" y="520247"/>
                  <a:pt x="2042217" y="521037"/>
                </a:cubicBezTo>
                <a:cubicBezTo>
                  <a:pt x="2042217" y="521037"/>
                  <a:pt x="2045020" y="521828"/>
                  <a:pt x="2045020" y="522618"/>
                </a:cubicBezTo>
                <a:cubicBezTo>
                  <a:pt x="2045020" y="522618"/>
                  <a:pt x="2043149" y="523409"/>
                  <a:pt x="2043149" y="524199"/>
                </a:cubicBezTo>
                <a:cubicBezTo>
                  <a:pt x="2043149" y="524199"/>
                  <a:pt x="2041282" y="524993"/>
                  <a:pt x="2041282" y="525783"/>
                </a:cubicBezTo>
                <a:cubicBezTo>
                  <a:pt x="2041282" y="526573"/>
                  <a:pt x="2043149" y="526573"/>
                  <a:pt x="2044084" y="527364"/>
                </a:cubicBezTo>
                <a:cubicBezTo>
                  <a:pt x="2044084" y="526573"/>
                  <a:pt x="2045020" y="525783"/>
                  <a:pt x="2045020" y="524993"/>
                </a:cubicBezTo>
                <a:cubicBezTo>
                  <a:pt x="2045020" y="524993"/>
                  <a:pt x="2046890" y="524199"/>
                  <a:pt x="2046890" y="523409"/>
                </a:cubicBezTo>
                <a:lnTo>
                  <a:pt x="2045020" y="522618"/>
                </a:lnTo>
                <a:cubicBezTo>
                  <a:pt x="2045020" y="521828"/>
                  <a:pt x="2045955" y="521037"/>
                  <a:pt x="2045955" y="520247"/>
                </a:cubicBezTo>
                <a:cubicBezTo>
                  <a:pt x="2046890" y="520247"/>
                  <a:pt x="2047822" y="519453"/>
                  <a:pt x="2047822" y="518663"/>
                </a:cubicBezTo>
                <a:cubicBezTo>
                  <a:pt x="2047822" y="518663"/>
                  <a:pt x="2045955" y="517873"/>
                  <a:pt x="2045955" y="517082"/>
                </a:cubicBezTo>
                <a:cubicBezTo>
                  <a:pt x="2045955" y="517082"/>
                  <a:pt x="2046890" y="515498"/>
                  <a:pt x="2047822" y="515498"/>
                </a:cubicBezTo>
                <a:cubicBezTo>
                  <a:pt x="2047822" y="515498"/>
                  <a:pt x="2048758" y="514708"/>
                  <a:pt x="2048758" y="513917"/>
                </a:cubicBezTo>
                <a:cubicBezTo>
                  <a:pt x="2048758" y="513127"/>
                  <a:pt x="2050628" y="512337"/>
                  <a:pt x="2050628" y="512337"/>
                </a:cubicBezTo>
                <a:cubicBezTo>
                  <a:pt x="2050628" y="511546"/>
                  <a:pt x="2048758" y="511546"/>
                  <a:pt x="2048758" y="510753"/>
                </a:cubicBezTo>
                <a:close/>
                <a:moveTo>
                  <a:pt x="2055226" y="503784"/>
                </a:moveTo>
                <a:cubicBezTo>
                  <a:pt x="2055015" y="504521"/>
                  <a:pt x="2053431" y="505217"/>
                  <a:pt x="2053431" y="505217"/>
                </a:cubicBezTo>
                <a:lnTo>
                  <a:pt x="2055301" y="506797"/>
                </a:lnTo>
                <a:lnTo>
                  <a:pt x="2057169" y="505217"/>
                </a:lnTo>
                <a:cubicBezTo>
                  <a:pt x="2057169" y="504631"/>
                  <a:pt x="2055645" y="504048"/>
                  <a:pt x="2055226" y="503784"/>
                </a:cubicBezTo>
                <a:close/>
                <a:moveTo>
                  <a:pt x="2059039" y="517873"/>
                </a:moveTo>
                <a:cubicBezTo>
                  <a:pt x="2059039" y="517082"/>
                  <a:pt x="2058104" y="519453"/>
                  <a:pt x="2057169" y="519453"/>
                </a:cubicBezTo>
                <a:lnTo>
                  <a:pt x="2055301" y="517873"/>
                </a:lnTo>
                <a:cubicBezTo>
                  <a:pt x="2054366" y="517873"/>
                  <a:pt x="2054366" y="519453"/>
                  <a:pt x="2053431" y="519453"/>
                </a:cubicBezTo>
                <a:cubicBezTo>
                  <a:pt x="2053431" y="520247"/>
                  <a:pt x="2052496" y="521037"/>
                  <a:pt x="2052496" y="521037"/>
                </a:cubicBezTo>
                <a:cubicBezTo>
                  <a:pt x="2052496" y="521828"/>
                  <a:pt x="2053431" y="522618"/>
                  <a:pt x="2054366" y="522618"/>
                </a:cubicBezTo>
                <a:lnTo>
                  <a:pt x="2056237" y="524199"/>
                </a:lnTo>
                <a:lnTo>
                  <a:pt x="2058104" y="522618"/>
                </a:lnTo>
                <a:cubicBezTo>
                  <a:pt x="2058104" y="521828"/>
                  <a:pt x="2059039" y="521037"/>
                  <a:pt x="2059039" y="520247"/>
                </a:cubicBezTo>
                <a:cubicBezTo>
                  <a:pt x="2059975" y="520247"/>
                  <a:pt x="2060910" y="519453"/>
                  <a:pt x="2060910" y="518663"/>
                </a:cubicBezTo>
                <a:cubicBezTo>
                  <a:pt x="2059975" y="518663"/>
                  <a:pt x="2059975" y="517873"/>
                  <a:pt x="2059039" y="517873"/>
                </a:cubicBezTo>
                <a:close/>
                <a:moveTo>
                  <a:pt x="2079603" y="519453"/>
                </a:moveTo>
                <a:cubicBezTo>
                  <a:pt x="2079603" y="520247"/>
                  <a:pt x="2078667" y="521828"/>
                  <a:pt x="2078667" y="521828"/>
                </a:cubicBezTo>
                <a:cubicBezTo>
                  <a:pt x="2079603" y="522618"/>
                  <a:pt x="2081473" y="523409"/>
                  <a:pt x="2082405" y="524199"/>
                </a:cubicBezTo>
                <a:cubicBezTo>
                  <a:pt x="2083340" y="524993"/>
                  <a:pt x="2084276" y="524993"/>
                  <a:pt x="2084276" y="525783"/>
                </a:cubicBezTo>
                <a:cubicBezTo>
                  <a:pt x="2085211" y="524993"/>
                  <a:pt x="2085211" y="524199"/>
                  <a:pt x="2086146" y="524199"/>
                </a:cubicBezTo>
                <a:cubicBezTo>
                  <a:pt x="2087078" y="523409"/>
                  <a:pt x="2087078" y="522618"/>
                  <a:pt x="2088014" y="521828"/>
                </a:cubicBezTo>
                <a:cubicBezTo>
                  <a:pt x="2088014" y="521828"/>
                  <a:pt x="2089884" y="521037"/>
                  <a:pt x="2088949" y="520247"/>
                </a:cubicBezTo>
                <a:cubicBezTo>
                  <a:pt x="2088949" y="519453"/>
                  <a:pt x="2087078" y="519453"/>
                  <a:pt x="2087078" y="518663"/>
                </a:cubicBezTo>
                <a:cubicBezTo>
                  <a:pt x="2087078" y="519453"/>
                  <a:pt x="2086146" y="521037"/>
                  <a:pt x="2086146" y="521037"/>
                </a:cubicBezTo>
                <a:cubicBezTo>
                  <a:pt x="2085211" y="521037"/>
                  <a:pt x="2084276" y="519453"/>
                  <a:pt x="2083340" y="519453"/>
                </a:cubicBezTo>
                <a:lnTo>
                  <a:pt x="2082405" y="521037"/>
                </a:lnTo>
                <a:cubicBezTo>
                  <a:pt x="2081473" y="521037"/>
                  <a:pt x="2080538" y="519453"/>
                  <a:pt x="2079603" y="519453"/>
                </a:cubicBezTo>
                <a:close/>
                <a:moveTo>
                  <a:pt x="2088949" y="502845"/>
                </a:moveTo>
                <a:cubicBezTo>
                  <a:pt x="2088014" y="502845"/>
                  <a:pt x="2087078" y="504426"/>
                  <a:pt x="2087078" y="504426"/>
                </a:cubicBezTo>
                <a:cubicBezTo>
                  <a:pt x="2087078" y="505217"/>
                  <a:pt x="2085211" y="503636"/>
                  <a:pt x="2085211" y="503636"/>
                </a:cubicBezTo>
                <a:cubicBezTo>
                  <a:pt x="2084276" y="503636"/>
                  <a:pt x="2083340" y="505217"/>
                  <a:pt x="2083340" y="505217"/>
                </a:cubicBezTo>
                <a:lnTo>
                  <a:pt x="2085211" y="506797"/>
                </a:lnTo>
                <a:cubicBezTo>
                  <a:pt x="2086146" y="506797"/>
                  <a:pt x="2087078" y="507591"/>
                  <a:pt x="2087078" y="507591"/>
                </a:cubicBezTo>
                <a:cubicBezTo>
                  <a:pt x="2088014" y="507591"/>
                  <a:pt x="2088949" y="506007"/>
                  <a:pt x="2088949" y="506007"/>
                </a:cubicBezTo>
                <a:lnTo>
                  <a:pt x="2090819" y="504426"/>
                </a:lnTo>
                <a:cubicBezTo>
                  <a:pt x="2090819" y="503636"/>
                  <a:pt x="2088949" y="503636"/>
                  <a:pt x="2088949" y="502845"/>
                </a:cubicBezTo>
                <a:close/>
                <a:moveTo>
                  <a:pt x="2093622" y="509172"/>
                </a:moveTo>
                <a:cubicBezTo>
                  <a:pt x="2092687" y="508381"/>
                  <a:pt x="2091752" y="510753"/>
                  <a:pt x="2091752" y="510753"/>
                </a:cubicBezTo>
                <a:cubicBezTo>
                  <a:pt x="2090819" y="510753"/>
                  <a:pt x="2089884" y="509172"/>
                  <a:pt x="2089884" y="509172"/>
                </a:cubicBezTo>
                <a:cubicBezTo>
                  <a:pt x="2088949" y="509172"/>
                  <a:pt x="2088014" y="510753"/>
                  <a:pt x="2088014" y="510753"/>
                </a:cubicBezTo>
                <a:cubicBezTo>
                  <a:pt x="2087078" y="511546"/>
                  <a:pt x="2087078" y="512337"/>
                  <a:pt x="2086146" y="513127"/>
                </a:cubicBezTo>
                <a:cubicBezTo>
                  <a:pt x="2087078" y="513127"/>
                  <a:pt x="2088014" y="513917"/>
                  <a:pt x="2088014" y="513917"/>
                </a:cubicBezTo>
                <a:cubicBezTo>
                  <a:pt x="2088949" y="513917"/>
                  <a:pt x="2089884" y="512337"/>
                  <a:pt x="2089884" y="512337"/>
                </a:cubicBezTo>
                <a:cubicBezTo>
                  <a:pt x="2090819" y="512337"/>
                  <a:pt x="2091752" y="513917"/>
                  <a:pt x="2091752" y="513917"/>
                </a:cubicBezTo>
                <a:cubicBezTo>
                  <a:pt x="2092687" y="513127"/>
                  <a:pt x="2093622" y="512337"/>
                  <a:pt x="2093622" y="512337"/>
                </a:cubicBezTo>
                <a:cubicBezTo>
                  <a:pt x="2094557" y="511546"/>
                  <a:pt x="2094557" y="510753"/>
                  <a:pt x="2095493" y="509962"/>
                </a:cubicBezTo>
                <a:cubicBezTo>
                  <a:pt x="2094557" y="509962"/>
                  <a:pt x="2093622" y="509172"/>
                  <a:pt x="2093622" y="509172"/>
                </a:cubicBezTo>
                <a:close/>
                <a:moveTo>
                  <a:pt x="2120729" y="507591"/>
                </a:moveTo>
                <a:cubicBezTo>
                  <a:pt x="2120729" y="507591"/>
                  <a:pt x="2119794" y="506007"/>
                  <a:pt x="2118858" y="506007"/>
                </a:cubicBezTo>
                <a:cubicBezTo>
                  <a:pt x="2118858" y="506007"/>
                  <a:pt x="2117923" y="507591"/>
                  <a:pt x="2116988" y="507591"/>
                </a:cubicBezTo>
                <a:lnTo>
                  <a:pt x="2119794" y="509172"/>
                </a:lnTo>
                <a:cubicBezTo>
                  <a:pt x="2119794" y="509172"/>
                  <a:pt x="2117923" y="509962"/>
                  <a:pt x="2117923" y="510753"/>
                </a:cubicBezTo>
                <a:cubicBezTo>
                  <a:pt x="2117923" y="511546"/>
                  <a:pt x="2116988" y="512337"/>
                  <a:pt x="2116056" y="512337"/>
                </a:cubicBezTo>
                <a:cubicBezTo>
                  <a:pt x="2116056" y="513127"/>
                  <a:pt x="2115121" y="513917"/>
                  <a:pt x="2114185" y="514708"/>
                </a:cubicBezTo>
                <a:lnTo>
                  <a:pt x="2116988" y="515498"/>
                </a:lnTo>
                <a:cubicBezTo>
                  <a:pt x="2116988" y="516292"/>
                  <a:pt x="2115121" y="517082"/>
                  <a:pt x="2115121" y="517082"/>
                </a:cubicBezTo>
                <a:lnTo>
                  <a:pt x="2116988" y="518663"/>
                </a:lnTo>
                <a:cubicBezTo>
                  <a:pt x="2117923" y="518663"/>
                  <a:pt x="2117923" y="517873"/>
                  <a:pt x="2118858" y="517082"/>
                </a:cubicBezTo>
                <a:lnTo>
                  <a:pt x="2120729" y="515498"/>
                </a:lnTo>
                <a:cubicBezTo>
                  <a:pt x="2120729" y="514708"/>
                  <a:pt x="2117923" y="513917"/>
                  <a:pt x="2117923" y="513917"/>
                </a:cubicBezTo>
                <a:cubicBezTo>
                  <a:pt x="2118858" y="513127"/>
                  <a:pt x="2119794" y="512337"/>
                  <a:pt x="2119794" y="512337"/>
                </a:cubicBezTo>
                <a:cubicBezTo>
                  <a:pt x="2120729" y="511546"/>
                  <a:pt x="2121661" y="510753"/>
                  <a:pt x="2121661" y="510753"/>
                </a:cubicBezTo>
                <a:cubicBezTo>
                  <a:pt x="2121661" y="509962"/>
                  <a:pt x="2123532" y="509172"/>
                  <a:pt x="2123532" y="508381"/>
                </a:cubicBezTo>
                <a:cubicBezTo>
                  <a:pt x="2122596" y="508381"/>
                  <a:pt x="2121661" y="507591"/>
                  <a:pt x="2120729" y="507591"/>
                </a:cubicBezTo>
                <a:close/>
                <a:moveTo>
                  <a:pt x="2147833" y="521828"/>
                </a:moveTo>
                <a:cubicBezTo>
                  <a:pt x="2146898" y="522618"/>
                  <a:pt x="2146898" y="522618"/>
                  <a:pt x="2145965" y="523409"/>
                </a:cubicBezTo>
                <a:cubicBezTo>
                  <a:pt x="2145030" y="523409"/>
                  <a:pt x="2145030" y="521828"/>
                  <a:pt x="2144095" y="521828"/>
                </a:cubicBezTo>
                <a:cubicBezTo>
                  <a:pt x="2143160" y="521828"/>
                  <a:pt x="2143160" y="523409"/>
                  <a:pt x="2142224" y="524199"/>
                </a:cubicBezTo>
                <a:cubicBezTo>
                  <a:pt x="2142224" y="524199"/>
                  <a:pt x="2141289" y="525783"/>
                  <a:pt x="2140357" y="525783"/>
                </a:cubicBezTo>
                <a:lnTo>
                  <a:pt x="2138486" y="524199"/>
                </a:lnTo>
                <a:cubicBezTo>
                  <a:pt x="2138486" y="524993"/>
                  <a:pt x="2137551" y="525783"/>
                  <a:pt x="2137551" y="525783"/>
                </a:cubicBezTo>
                <a:cubicBezTo>
                  <a:pt x="2135684" y="527364"/>
                  <a:pt x="2134749" y="528154"/>
                  <a:pt x="2133813" y="529738"/>
                </a:cubicBezTo>
                <a:cubicBezTo>
                  <a:pt x="2132878" y="529738"/>
                  <a:pt x="2132878" y="528154"/>
                  <a:pt x="2131946" y="528154"/>
                </a:cubicBezTo>
                <a:lnTo>
                  <a:pt x="2130075" y="529738"/>
                </a:lnTo>
                <a:lnTo>
                  <a:pt x="2131946" y="531319"/>
                </a:lnTo>
                <a:cubicBezTo>
                  <a:pt x="2132878" y="531319"/>
                  <a:pt x="2133813" y="529738"/>
                  <a:pt x="2133813" y="529738"/>
                </a:cubicBezTo>
                <a:cubicBezTo>
                  <a:pt x="2134749" y="529738"/>
                  <a:pt x="2135684" y="531319"/>
                  <a:pt x="2135684" y="530529"/>
                </a:cubicBezTo>
                <a:cubicBezTo>
                  <a:pt x="2136619" y="530529"/>
                  <a:pt x="2137551" y="528948"/>
                  <a:pt x="2137551" y="528948"/>
                </a:cubicBezTo>
                <a:cubicBezTo>
                  <a:pt x="2138486" y="528948"/>
                  <a:pt x="2139422" y="530529"/>
                  <a:pt x="2139422" y="530529"/>
                </a:cubicBezTo>
                <a:cubicBezTo>
                  <a:pt x="2140357" y="530529"/>
                  <a:pt x="2141289" y="532109"/>
                  <a:pt x="2142224" y="532109"/>
                </a:cubicBezTo>
                <a:cubicBezTo>
                  <a:pt x="2142224" y="531319"/>
                  <a:pt x="2143160" y="530529"/>
                  <a:pt x="2143160" y="529738"/>
                </a:cubicBezTo>
                <a:cubicBezTo>
                  <a:pt x="2144095" y="529738"/>
                  <a:pt x="2144095" y="528948"/>
                  <a:pt x="2145030" y="528154"/>
                </a:cubicBezTo>
                <a:cubicBezTo>
                  <a:pt x="2145030" y="527364"/>
                  <a:pt x="2145965" y="527364"/>
                  <a:pt x="2146898" y="526573"/>
                </a:cubicBezTo>
                <a:cubicBezTo>
                  <a:pt x="2146898" y="525783"/>
                  <a:pt x="2147833" y="524993"/>
                  <a:pt x="2147833" y="524993"/>
                </a:cubicBezTo>
                <a:cubicBezTo>
                  <a:pt x="2148768" y="524199"/>
                  <a:pt x="2149703" y="523409"/>
                  <a:pt x="2149703" y="523409"/>
                </a:cubicBezTo>
                <a:cubicBezTo>
                  <a:pt x="2149703" y="522618"/>
                  <a:pt x="2147833" y="521828"/>
                  <a:pt x="2147833" y="521828"/>
                </a:cubicBezTo>
                <a:close/>
                <a:moveTo>
                  <a:pt x="2202979" y="507591"/>
                </a:moveTo>
                <a:cubicBezTo>
                  <a:pt x="2202979" y="506797"/>
                  <a:pt x="2204849" y="506007"/>
                  <a:pt x="2204849" y="506007"/>
                </a:cubicBezTo>
                <a:lnTo>
                  <a:pt x="2202979" y="504426"/>
                </a:lnTo>
                <a:cubicBezTo>
                  <a:pt x="2202979" y="504426"/>
                  <a:pt x="2202044" y="506007"/>
                  <a:pt x="2201108" y="506007"/>
                </a:cubicBezTo>
                <a:cubicBezTo>
                  <a:pt x="2201108" y="506797"/>
                  <a:pt x="2200176" y="507591"/>
                  <a:pt x="2200176" y="507591"/>
                </a:cubicBezTo>
                <a:cubicBezTo>
                  <a:pt x="2199241" y="508381"/>
                  <a:pt x="2198306" y="509172"/>
                  <a:pt x="2198306" y="509962"/>
                </a:cubicBezTo>
                <a:lnTo>
                  <a:pt x="2200176" y="510753"/>
                </a:lnTo>
                <a:lnTo>
                  <a:pt x="2202044" y="512337"/>
                </a:lnTo>
                <a:cubicBezTo>
                  <a:pt x="2202979" y="512337"/>
                  <a:pt x="2203914" y="510753"/>
                  <a:pt x="2203914" y="510753"/>
                </a:cubicBezTo>
                <a:cubicBezTo>
                  <a:pt x="2204849" y="509962"/>
                  <a:pt x="2204849" y="509172"/>
                  <a:pt x="2205782" y="508381"/>
                </a:cubicBezTo>
                <a:cubicBezTo>
                  <a:pt x="2205782" y="508381"/>
                  <a:pt x="2203914" y="507591"/>
                  <a:pt x="2202979" y="507591"/>
                </a:cubicBezTo>
                <a:close/>
                <a:moveTo>
                  <a:pt x="2216063" y="504426"/>
                </a:moveTo>
                <a:lnTo>
                  <a:pt x="2214196" y="502845"/>
                </a:lnTo>
                <a:cubicBezTo>
                  <a:pt x="2213260" y="502845"/>
                  <a:pt x="2212325" y="504426"/>
                  <a:pt x="2212325" y="504426"/>
                </a:cubicBezTo>
                <a:cubicBezTo>
                  <a:pt x="2212325" y="505217"/>
                  <a:pt x="2210458" y="506007"/>
                  <a:pt x="2210458" y="506797"/>
                </a:cubicBezTo>
                <a:cubicBezTo>
                  <a:pt x="2210458" y="506797"/>
                  <a:pt x="2212325" y="507591"/>
                  <a:pt x="2213260" y="507591"/>
                </a:cubicBezTo>
                <a:cubicBezTo>
                  <a:pt x="2213260" y="508381"/>
                  <a:pt x="2215131" y="509172"/>
                  <a:pt x="2215131" y="509172"/>
                </a:cubicBezTo>
                <a:cubicBezTo>
                  <a:pt x="2215131" y="509172"/>
                  <a:pt x="2216063" y="507591"/>
                  <a:pt x="2216998" y="507591"/>
                </a:cubicBezTo>
                <a:lnTo>
                  <a:pt x="2217934" y="506007"/>
                </a:lnTo>
                <a:cubicBezTo>
                  <a:pt x="2217934" y="505217"/>
                  <a:pt x="2216063" y="504426"/>
                  <a:pt x="2216063" y="504426"/>
                </a:cubicBezTo>
                <a:close/>
                <a:moveTo>
                  <a:pt x="2256254" y="518663"/>
                </a:moveTo>
                <a:cubicBezTo>
                  <a:pt x="2255319" y="518663"/>
                  <a:pt x="2254387" y="520247"/>
                  <a:pt x="2254387" y="521037"/>
                </a:cubicBezTo>
                <a:cubicBezTo>
                  <a:pt x="2254387" y="521037"/>
                  <a:pt x="2252516" y="521828"/>
                  <a:pt x="2252516" y="522618"/>
                </a:cubicBezTo>
                <a:lnTo>
                  <a:pt x="2254387" y="523409"/>
                </a:lnTo>
                <a:cubicBezTo>
                  <a:pt x="2255319" y="524199"/>
                  <a:pt x="2256254" y="524993"/>
                  <a:pt x="2257190" y="524993"/>
                </a:cubicBezTo>
                <a:lnTo>
                  <a:pt x="2258125" y="523409"/>
                </a:lnTo>
                <a:cubicBezTo>
                  <a:pt x="2259060" y="523409"/>
                  <a:pt x="2259995" y="521828"/>
                  <a:pt x="2259995" y="521828"/>
                </a:cubicBezTo>
                <a:cubicBezTo>
                  <a:pt x="2259995" y="521037"/>
                  <a:pt x="2258125" y="520247"/>
                  <a:pt x="2258125" y="520247"/>
                </a:cubicBezTo>
                <a:cubicBezTo>
                  <a:pt x="2257190" y="520247"/>
                  <a:pt x="2256254" y="518663"/>
                  <a:pt x="2256254" y="518663"/>
                </a:cubicBezTo>
                <a:close/>
                <a:moveTo>
                  <a:pt x="2263733" y="509962"/>
                </a:moveTo>
                <a:cubicBezTo>
                  <a:pt x="2263733" y="509962"/>
                  <a:pt x="2262798" y="511546"/>
                  <a:pt x="2261863" y="511546"/>
                </a:cubicBezTo>
                <a:cubicBezTo>
                  <a:pt x="2261863" y="511546"/>
                  <a:pt x="2259995" y="509962"/>
                  <a:pt x="2259995" y="510753"/>
                </a:cubicBezTo>
                <a:cubicBezTo>
                  <a:pt x="2259995" y="510753"/>
                  <a:pt x="2259060" y="511546"/>
                  <a:pt x="2258125" y="512337"/>
                </a:cubicBezTo>
                <a:cubicBezTo>
                  <a:pt x="2258125" y="513127"/>
                  <a:pt x="2257190" y="513127"/>
                  <a:pt x="2257190" y="513917"/>
                </a:cubicBezTo>
                <a:cubicBezTo>
                  <a:pt x="2258125" y="513917"/>
                  <a:pt x="2258125" y="515498"/>
                  <a:pt x="2259060" y="515498"/>
                </a:cubicBezTo>
                <a:cubicBezTo>
                  <a:pt x="2259060" y="515498"/>
                  <a:pt x="2259995" y="513917"/>
                  <a:pt x="2260928" y="513917"/>
                </a:cubicBezTo>
                <a:lnTo>
                  <a:pt x="2262798" y="514708"/>
                </a:lnTo>
                <a:cubicBezTo>
                  <a:pt x="2262798" y="514708"/>
                  <a:pt x="2263733" y="513917"/>
                  <a:pt x="2264669" y="513127"/>
                </a:cubicBezTo>
                <a:cubicBezTo>
                  <a:pt x="2264669" y="512337"/>
                  <a:pt x="2265601" y="512337"/>
                  <a:pt x="2265601" y="511546"/>
                </a:cubicBezTo>
                <a:cubicBezTo>
                  <a:pt x="2264669" y="511546"/>
                  <a:pt x="2264669" y="509962"/>
                  <a:pt x="2263733" y="509962"/>
                </a:cubicBezTo>
                <a:close/>
                <a:moveTo>
                  <a:pt x="2302989" y="507591"/>
                </a:moveTo>
                <a:cubicBezTo>
                  <a:pt x="2302054" y="507591"/>
                  <a:pt x="2302054" y="509172"/>
                  <a:pt x="2301119" y="509172"/>
                </a:cubicBezTo>
                <a:lnTo>
                  <a:pt x="2299251" y="507591"/>
                </a:lnTo>
                <a:cubicBezTo>
                  <a:pt x="2298316" y="507591"/>
                  <a:pt x="2297381" y="509172"/>
                  <a:pt x="2297381" y="509172"/>
                </a:cubicBezTo>
                <a:cubicBezTo>
                  <a:pt x="2297381" y="509962"/>
                  <a:pt x="2299251" y="510753"/>
                  <a:pt x="2299251" y="510753"/>
                </a:cubicBezTo>
                <a:cubicBezTo>
                  <a:pt x="2300184" y="510753"/>
                  <a:pt x="2301119" y="512337"/>
                  <a:pt x="2301119" y="512337"/>
                </a:cubicBezTo>
                <a:cubicBezTo>
                  <a:pt x="2302054" y="512337"/>
                  <a:pt x="2302989" y="510753"/>
                  <a:pt x="2302989" y="509962"/>
                </a:cubicBezTo>
                <a:cubicBezTo>
                  <a:pt x="2302989" y="509962"/>
                  <a:pt x="2304860" y="509172"/>
                  <a:pt x="2304860" y="508381"/>
                </a:cubicBezTo>
                <a:lnTo>
                  <a:pt x="2302989" y="507591"/>
                </a:lnTo>
                <a:close/>
                <a:moveTo>
                  <a:pt x="392173" y="486832"/>
                </a:moveTo>
                <a:lnTo>
                  <a:pt x="391757" y="487245"/>
                </a:lnTo>
                <a:lnTo>
                  <a:pt x="390926" y="487245"/>
                </a:lnTo>
                <a:lnTo>
                  <a:pt x="390507" y="487245"/>
                </a:lnTo>
                <a:lnTo>
                  <a:pt x="389675" y="486832"/>
                </a:lnTo>
                <a:lnTo>
                  <a:pt x="389260" y="486423"/>
                </a:lnTo>
                <a:lnTo>
                  <a:pt x="388844" y="485604"/>
                </a:lnTo>
                <a:lnTo>
                  <a:pt x="388425" y="482323"/>
                </a:lnTo>
                <a:lnTo>
                  <a:pt x="386763" y="478632"/>
                </a:lnTo>
                <a:lnTo>
                  <a:pt x="385512" y="475760"/>
                </a:lnTo>
                <a:lnTo>
                  <a:pt x="384262" y="472479"/>
                </a:lnTo>
                <a:lnTo>
                  <a:pt x="383431" y="470020"/>
                </a:lnTo>
                <a:lnTo>
                  <a:pt x="383015" y="467148"/>
                </a:lnTo>
                <a:lnTo>
                  <a:pt x="383015" y="462226"/>
                </a:lnTo>
                <a:lnTo>
                  <a:pt x="383015" y="461404"/>
                </a:lnTo>
                <a:lnTo>
                  <a:pt x="383431" y="460585"/>
                </a:lnTo>
                <a:lnTo>
                  <a:pt x="384262" y="460585"/>
                </a:lnTo>
                <a:lnTo>
                  <a:pt x="384681" y="460176"/>
                </a:lnTo>
                <a:lnTo>
                  <a:pt x="385512" y="460585"/>
                </a:lnTo>
                <a:lnTo>
                  <a:pt x="385928" y="460585"/>
                </a:lnTo>
                <a:lnTo>
                  <a:pt x="386344" y="461404"/>
                </a:lnTo>
                <a:lnTo>
                  <a:pt x="386763" y="462226"/>
                </a:lnTo>
                <a:lnTo>
                  <a:pt x="386763" y="465507"/>
                </a:lnTo>
                <a:lnTo>
                  <a:pt x="388010" y="469607"/>
                </a:lnTo>
                <a:lnTo>
                  <a:pt x="388844" y="472888"/>
                </a:lnTo>
                <a:lnTo>
                  <a:pt x="390507" y="476170"/>
                </a:lnTo>
                <a:lnTo>
                  <a:pt x="392173" y="480273"/>
                </a:lnTo>
                <a:lnTo>
                  <a:pt x="392588" y="483142"/>
                </a:lnTo>
                <a:lnTo>
                  <a:pt x="393007" y="485604"/>
                </a:lnTo>
                <a:lnTo>
                  <a:pt x="392588" y="486423"/>
                </a:lnTo>
                <a:lnTo>
                  <a:pt x="392173" y="486832"/>
                </a:lnTo>
                <a:close/>
                <a:moveTo>
                  <a:pt x="362143" y="480478"/>
                </a:moveTo>
                <a:lnTo>
                  <a:pt x="361255" y="480478"/>
                </a:lnTo>
                <a:lnTo>
                  <a:pt x="360811" y="480478"/>
                </a:lnTo>
                <a:lnTo>
                  <a:pt x="359479" y="480478"/>
                </a:lnTo>
                <a:lnTo>
                  <a:pt x="359035" y="480078"/>
                </a:lnTo>
                <a:lnTo>
                  <a:pt x="358591" y="479284"/>
                </a:lnTo>
                <a:lnTo>
                  <a:pt x="357259" y="475301"/>
                </a:lnTo>
                <a:lnTo>
                  <a:pt x="356815" y="470923"/>
                </a:lnTo>
                <a:lnTo>
                  <a:pt x="356371" y="462166"/>
                </a:lnTo>
                <a:lnTo>
                  <a:pt x="356371" y="461369"/>
                </a:lnTo>
                <a:lnTo>
                  <a:pt x="356815" y="460573"/>
                </a:lnTo>
                <a:lnTo>
                  <a:pt x="357703" y="460573"/>
                </a:lnTo>
                <a:lnTo>
                  <a:pt x="358591" y="460176"/>
                </a:lnTo>
                <a:lnTo>
                  <a:pt x="359035" y="460573"/>
                </a:lnTo>
                <a:lnTo>
                  <a:pt x="359923" y="460573"/>
                </a:lnTo>
                <a:lnTo>
                  <a:pt x="360811" y="461369"/>
                </a:lnTo>
                <a:lnTo>
                  <a:pt x="360811" y="462166"/>
                </a:lnTo>
                <a:lnTo>
                  <a:pt x="361255" y="470524"/>
                </a:lnTo>
                <a:lnTo>
                  <a:pt x="361699" y="474504"/>
                </a:lnTo>
                <a:lnTo>
                  <a:pt x="363031" y="478487"/>
                </a:lnTo>
                <a:lnTo>
                  <a:pt x="363031" y="479284"/>
                </a:lnTo>
                <a:lnTo>
                  <a:pt x="362587" y="479681"/>
                </a:lnTo>
                <a:lnTo>
                  <a:pt x="362143" y="480478"/>
                </a:lnTo>
                <a:close/>
                <a:moveTo>
                  <a:pt x="271964" y="264491"/>
                </a:moveTo>
                <a:lnTo>
                  <a:pt x="270443" y="273620"/>
                </a:lnTo>
                <a:lnTo>
                  <a:pt x="268919" y="283187"/>
                </a:lnTo>
                <a:lnTo>
                  <a:pt x="266636" y="291882"/>
                </a:lnTo>
                <a:lnTo>
                  <a:pt x="265493" y="301445"/>
                </a:lnTo>
                <a:lnTo>
                  <a:pt x="264353" y="311012"/>
                </a:lnTo>
                <a:lnTo>
                  <a:pt x="263210" y="320141"/>
                </a:lnTo>
                <a:lnTo>
                  <a:pt x="262829" y="321010"/>
                </a:lnTo>
                <a:lnTo>
                  <a:pt x="262448" y="321445"/>
                </a:lnTo>
                <a:lnTo>
                  <a:pt x="262067" y="321445"/>
                </a:lnTo>
                <a:lnTo>
                  <a:pt x="261308" y="321445"/>
                </a:lnTo>
                <a:lnTo>
                  <a:pt x="260165" y="320576"/>
                </a:lnTo>
                <a:lnTo>
                  <a:pt x="259784" y="320141"/>
                </a:lnTo>
                <a:lnTo>
                  <a:pt x="259784" y="319272"/>
                </a:lnTo>
                <a:lnTo>
                  <a:pt x="260927" y="310143"/>
                </a:lnTo>
                <a:lnTo>
                  <a:pt x="262067" y="300576"/>
                </a:lnTo>
                <a:lnTo>
                  <a:pt x="263210" y="291012"/>
                </a:lnTo>
                <a:lnTo>
                  <a:pt x="263972" y="286229"/>
                </a:lnTo>
                <a:lnTo>
                  <a:pt x="265112" y="281880"/>
                </a:lnTo>
                <a:lnTo>
                  <a:pt x="267398" y="272751"/>
                </a:lnTo>
                <a:lnTo>
                  <a:pt x="268538" y="263622"/>
                </a:lnTo>
                <a:lnTo>
                  <a:pt x="269300" y="254924"/>
                </a:lnTo>
                <a:lnTo>
                  <a:pt x="269681" y="245795"/>
                </a:lnTo>
                <a:lnTo>
                  <a:pt x="269681" y="244926"/>
                </a:lnTo>
                <a:lnTo>
                  <a:pt x="270062" y="244057"/>
                </a:lnTo>
                <a:lnTo>
                  <a:pt x="270443" y="243622"/>
                </a:lnTo>
                <a:lnTo>
                  <a:pt x="271202" y="243622"/>
                </a:lnTo>
                <a:lnTo>
                  <a:pt x="271964" y="243622"/>
                </a:lnTo>
                <a:lnTo>
                  <a:pt x="272345" y="244057"/>
                </a:lnTo>
                <a:lnTo>
                  <a:pt x="272726" y="244926"/>
                </a:lnTo>
                <a:lnTo>
                  <a:pt x="273107" y="245795"/>
                </a:lnTo>
                <a:lnTo>
                  <a:pt x="272726" y="255362"/>
                </a:lnTo>
                <a:lnTo>
                  <a:pt x="271964" y="264491"/>
                </a:lnTo>
                <a:close/>
                <a:moveTo>
                  <a:pt x="222408" y="231993"/>
                </a:moveTo>
                <a:lnTo>
                  <a:pt x="220096" y="248585"/>
                </a:lnTo>
                <a:lnTo>
                  <a:pt x="217782" y="265181"/>
                </a:lnTo>
                <a:lnTo>
                  <a:pt x="217782" y="266031"/>
                </a:lnTo>
                <a:lnTo>
                  <a:pt x="216856" y="266881"/>
                </a:lnTo>
                <a:lnTo>
                  <a:pt x="215470" y="267306"/>
                </a:lnTo>
                <a:lnTo>
                  <a:pt x="214545" y="267306"/>
                </a:lnTo>
                <a:lnTo>
                  <a:pt x="214082" y="266881"/>
                </a:lnTo>
                <a:lnTo>
                  <a:pt x="213156" y="266031"/>
                </a:lnTo>
                <a:lnTo>
                  <a:pt x="213156" y="265181"/>
                </a:lnTo>
                <a:lnTo>
                  <a:pt x="215930" y="248585"/>
                </a:lnTo>
                <a:lnTo>
                  <a:pt x="218245" y="231565"/>
                </a:lnTo>
                <a:lnTo>
                  <a:pt x="221482" y="214122"/>
                </a:lnTo>
                <a:lnTo>
                  <a:pt x="225182" y="197527"/>
                </a:lnTo>
                <a:lnTo>
                  <a:pt x="225182" y="196677"/>
                </a:lnTo>
                <a:lnTo>
                  <a:pt x="226108" y="196251"/>
                </a:lnTo>
                <a:lnTo>
                  <a:pt x="226571" y="196251"/>
                </a:lnTo>
                <a:lnTo>
                  <a:pt x="227497" y="196251"/>
                </a:lnTo>
                <a:lnTo>
                  <a:pt x="228885" y="196677"/>
                </a:lnTo>
                <a:lnTo>
                  <a:pt x="229348" y="197102"/>
                </a:lnTo>
                <a:lnTo>
                  <a:pt x="229808" y="197952"/>
                </a:lnTo>
                <a:lnTo>
                  <a:pt x="229808" y="198802"/>
                </a:lnTo>
                <a:lnTo>
                  <a:pt x="225182" y="215398"/>
                </a:lnTo>
                <a:lnTo>
                  <a:pt x="222408" y="231993"/>
                </a:lnTo>
                <a:close/>
                <a:moveTo>
                  <a:pt x="187085" y="165441"/>
                </a:moveTo>
                <a:lnTo>
                  <a:pt x="186628" y="175644"/>
                </a:lnTo>
                <a:lnTo>
                  <a:pt x="186628" y="186269"/>
                </a:lnTo>
                <a:lnTo>
                  <a:pt x="186628" y="196897"/>
                </a:lnTo>
                <a:lnTo>
                  <a:pt x="186628" y="205399"/>
                </a:lnTo>
                <a:lnTo>
                  <a:pt x="186628" y="209647"/>
                </a:lnTo>
                <a:lnTo>
                  <a:pt x="185709" y="213474"/>
                </a:lnTo>
                <a:lnTo>
                  <a:pt x="182950" y="224102"/>
                </a:lnTo>
                <a:lnTo>
                  <a:pt x="181574" y="229628"/>
                </a:lnTo>
                <a:lnTo>
                  <a:pt x="181114" y="234730"/>
                </a:lnTo>
                <a:lnTo>
                  <a:pt x="180655" y="235580"/>
                </a:lnTo>
                <a:lnTo>
                  <a:pt x="180195" y="236005"/>
                </a:lnTo>
                <a:lnTo>
                  <a:pt x="179275" y="236430"/>
                </a:lnTo>
                <a:lnTo>
                  <a:pt x="178819" y="236855"/>
                </a:lnTo>
                <a:lnTo>
                  <a:pt x="177899" y="236430"/>
                </a:lnTo>
                <a:lnTo>
                  <a:pt x="177439" y="236005"/>
                </a:lnTo>
                <a:lnTo>
                  <a:pt x="176980" y="235580"/>
                </a:lnTo>
                <a:lnTo>
                  <a:pt x="176520" y="234730"/>
                </a:lnTo>
                <a:lnTo>
                  <a:pt x="177439" y="230053"/>
                </a:lnTo>
                <a:lnTo>
                  <a:pt x="178359" y="224952"/>
                </a:lnTo>
                <a:lnTo>
                  <a:pt x="181114" y="215599"/>
                </a:lnTo>
                <a:lnTo>
                  <a:pt x="182034" y="210073"/>
                </a:lnTo>
                <a:lnTo>
                  <a:pt x="182494" y="204974"/>
                </a:lnTo>
                <a:lnTo>
                  <a:pt x="182494" y="193921"/>
                </a:lnTo>
                <a:lnTo>
                  <a:pt x="182494" y="171393"/>
                </a:lnTo>
                <a:lnTo>
                  <a:pt x="182494" y="166717"/>
                </a:lnTo>
                <a:lnTo>
                  <a:pt x="182950" y="162465"/>
                </a:lnTo>
                <a:lnTo>
                  <a:pt x="185249" y="153538"/>
                </a:lnTo>
                <a:lnTo>
                  <a:pt x="185709" y="153113"/>
                </a:lnTo>
                <a:lnTo>
                  <a:pt x="186169" y="152262"/>
                </a:lnTo>
                <a:lnTo>
                  <a:pt x="187085" y="152262"/>
                </a:lnTo>
                <a:lnTo>
                  <a:pt x="187545" y="152262"/>
                </a:lnTo>
                <a:lnTo>
                  <a:pt x="188924" y="152688"/>
                </a:lnTo>
                <a:lnTo>
                  <a:pt x="189384" y="153113"/>
                </a:lnTo>
                <a:lnTo>
                  <a:pt x="189844" y="153963"/>
                </a:lnTo>
                <a:lnTo>
                  <a:pt x="189844" y="154813"/>
                </a:lnTo>
                <a:lnTo>
                  <a:pt x="188004" y="159915"/>
                </a:lnTo>
                <a:lnTo>
                  <a:pt x="187085" y="165441"/>
                </a:lnTo>
                <a:close/>
                <a:moveTo>
                  <a:pt x="118792" y="240237"/>
                </a:moveTo>
                <a:lnTo>
                  <a:pt x="118420" y="240237"/>
                </a:lnTo>
                <a:lnTo>
                  <a:pt x="117680" y="240237"/>
                </a:lnTo>
                <a:lnTo>
                  <a:pt x="117312" y="239815"/>
                </a:lnTo>
                <a:lnTo>
                  <a:pt x="116940" y="239393"/>
                </a:lnTo>
                <a:lnTo>
                  <a:pt x="116572" y="238546"/>
                </a:lnTo>
                <a:lnTo>
                  <a:pt x="116572" y="208517"/>
                </a:lnTo>
                <a:lnTo>
                  <a:pt x="116940" y="207670"/>
                </a:lnTo>
                <a:lnTo>
                  <a:pt x="117312" y="207248"/>
                </a:lnTo>
                <a:lnTo>
                  <a:pt x="117680" y="206826"/>
                </a:lnTo>
                <a:lnTo>
                  <a:pt x="118420" y="206401"/>
                </a:lnTo>
                <a:lnTo>
                  <a:pt x="118792" y="206826"/>
                </a:lnTo>
                <a:lnTo>
                  <a:pt x="119532" y="207248"/>
                </a:lnTo>
                <a:lnTo>
                  <a:pt x="119900" y="207670"/>
                </a:lnTo>
                <a:lnTo>
                  <a:pt x="119900" y="208517"/>
                </a:lnTo>
                <a:lnTo>
                  <a:pt x="119900" y="238546"/>
                </a:lnTo>
                <a:lnTo>
                  <a:pt x="119900" y="239393"/>
                </a:lnTo>
                <a:lnTo>
                  <a:pt x="119532" y="239815"/>
                </a:lnTo>
                <a:lnTo>
                  <a:pt x="118792" y="240237"/>
                </a:lnTo>
                <a:close/>
                <a:moveTo>
                  <a:pt x="243576" y="345995"/>
                </a:moveTo>
                <a:lnTo>
                  <a:pt x="244020" y="345563"/>
                </a:lnTo>
                <a:lnTo>
                  <a:pt x="244908" y="345132"/>
                </a:lnTo>
                <a:lnTo>
                  <a:pt x="245796" y="345132"/>
                </a:lnTo>
                <a:lnTo>
                  <a:pt x="246240" y="345132"/>
                </a:lnTo>
                <a:lnTo>
                  <a:pt x="247128" y="345563"/>
                </a:lnTo>
                <a:lnTo>
                  <a:pt x="247572" y="345995"/>
                </a:lnTo>
                <a:lnTo>
                  <a:pt x="247572" y="346858"/>
                </a:lnTo>
                <a:lnTo>
                  <a:pt x="247128" y="355930"/>
                </a:lnTo>
                <a:lnTo>
                  <a:pt x="247128" y="365434"/>
                </a:lnTo>
                <a:lnTo>
                  <a:pt x="247128" y="369751"/>
                </a:lnTo>
                <a:lnTo>
                  <a:pt x="247572" y="374503"/>
                </a:lnTo>
                <a:lnTo>
                  <a:pt x="248460" y="379255"/>
                </a:lnTo>
                <a:lnTo>
                  <a:pt x="249792" y="383144"/>
                </a:lnTo>
                <a:lnTo>
                  <a:pt x="249792" y="384007"/>
                </a:lnTo>
                <a:lnTo>
                  <a:pt x="249348" y="384870"/>
                </a:lnTo>
                <a:lnTo>
                  <a:pt x="248904" y="385301"/>
                </a:lnTo>
                <a:lnTo>
                  <a:pt x="248460" y="385736"/>
                </a:lnTo>
                <a:lnTo>
                  <a:pt x="247572" y="385736"/>
                </a:lnTo>
                <a:lnTo>
                  <a:pt x="246684" y="385736"/>
                </a:lnTo>
                <a:lnTo>
                  <a:pt x="246240" y="385301"/>
                </a:lnTo>
                <a:lnTo>
                  <a:pt x="245796" y="384438"/>
                </a:lnTo>
                <a:lnTo>
                  <a:pt x="244464" y="380121"/>
                </a:lnTo>
                <a:lnTo>
                  <a:pt x="243576" y="374934"/>
                </a:lnTo>
                <a:lnTo>
                  <a:pt x="243132" y="370617"/>
                </a:lnTo>
                <a:lnTo>
                  <a:pt x="243132" y="365865"/>
                </a:lnTo>
                <a:lnTo>
                  <a:pt x="243132" y="356361"/>
                </a:lnTo>
                <a:lnTo>
                  <a:pt x="243576" y="346858"/>
                </a:lnTo>
                <a:lnTo>
                  <a:pt x="243576" y="345995"/>
                </a:lnTo>
                <a:close/>
                <a:moveTo>
                  <a:pt x="333286" y="304966"/>
                </a:moveTo>
                <a:lnTo>
                  <a:pt x="333975" y="304528"/>
                </a:lnTo>
                <a:lnTo>
                  <a:pt x="334318" y="304528"/>
                </a:lnTo>
                <a:lnTo>
                  <a:pt x="335008" y="304528"/>
                </a:lnTo>
                <a:lnTo>
                  <a:pt x="335698" y="304966"/>
                </a:lnTo>
                <a:lnTo>
                  <a:pt x="336041" y="305404"/>
                </a:lnTo>
                <a:lnTo>
                  <a:pt x="336387" y="305841"/>
                </a:lnTo>
                <a:lnTo>
                  <a:pt x="336041" y="306717"/>
                </a:lnTo>
                <a:lnTo>
                  <a:pt x="329497" y="340433"/>
                </a:lnTo>
                <a:lnTo>
                  <a:pt x="329151" y="341309"/>
                </a:lnTo>
                <a:lnTo>
                  <a:pt x="328808" y="341747"/>
                </a:lnTo>
                <a:lnTo>
                  <a:pt x="328118" y="341747"/>
                </a:lnTo>
                <a:lnTo>
                  <a:pt x="327775" y="341747"/>
                </a:lnTo>
                <a:lnTo>
                  <a:pt x="327085" y="341309"/>
                </a:lnTo>
                <a:lnTo>
                  <a:pt x="326739" y="340871"/>
                </a:lnTo>
                <a:lnTo>
                  <a:pt x="326395" y="339996"/>
                </a:lnTo>
                <a:lnTo>
                  <a:pt x="326395" y="339120"/>
                </a:lnTo>
                <a:lnTo>
                  <a:pt x="333286" y="305841"/>
                </a:lnTo>
                <a:lnTo>
                  <a:pt x="333286" y="304966"/>
                </a:lnTo>
                <a:close/>
                <a:moveTo>
                  <a:pt x="69594" y="38434"/>
                </a:moveTo>
                <a:lnTo>
                  <a:pt x="66086" y="46026"/>
                </a:lnTo>
                <a:lnTo>
                  <a:pt x="63894" y="54460"/>
                </a:lnTo>
                <a:lnTo>
                  <a:pt x="60390" y="71748"/>
                </a:lnTo>
                <a:lnTo>
                  <a:pt x="57322" y="89461"/>
                </a:lnTo>
                <a:lnTo>
                  <a:pt x="50309" y="123197"/>
                </a:lnTo>
                <a:lnTo>
                  <a:pt x="48559" y="132052"/>
                </a:lnTo>
                <a:lnTo>
                  <a:pt x="47680" y="141751"/>
                </a:lnTo>
                <a:lnTo>
                  <a:pt x="47242" y="151028"/>
                </a:lnTo>
                <a:lnTo>
                  <a:pt x="47242" y="160305"/>
                </a:lnTo>
                <a:lnTo>
                  <a:pt x="47242" y="161149"/>
                </a:lnTo>
                <a:lnTo>
                  <a:pt x="46805" y="161993"/>
                </a:lnTo>
                <a:lnTo>
                  <a:pt x="45929" y="161993"/>
                </a:lnTo>
                <a:lnTo>
                  <a:pt x="45491" y="162415"/>
                </a:lnTo>
                <a:lnTo>
                  <a:pt x="44613" y="161993"/>
                </a:lnTo>
                <a:lnTo>
                  <a:pt x="43737" y="161993"/>
                </a:lnTo>
                <a:lnTo>
                  <a:pt x="43300" y="161149"/>
                </a:lnTo>
                <a:lnTo>
                  <a:pt x="43300" y="160305"/>
                </a:lnTo>
                <a:lnTo>
                  <a:pt x="43300" y="151450"/>
                </a:lnTo>
                <a:lnTo>
                  <a:pt x="43737" y="142595"/>
                </a:lnTo>
                <a:lnTo>
                  <a:pt x="44175" y="134159"/>
                </a:lnTo>
                <a:lnTo>
                  <a:pt x="45491" y="125304"/>
                </a:lnTo>
                <a:lnTo>
                  <a:pt x="52063" y="91990"/>
                </a:lnTo>
                <a:lnTo>
                  <a:pt x="56006" y="72592"/>
                </a:lnTo>
                <a:lnTo>
                  <a:pt x="57760" y="62893"/>
                </a:lnTo>
                <a:lnTo>
                  <a:pt x="59952" y="53194"/>
                </a:lnTo>
                <a:lnTo>
                  <a:pt x="62581" y="45182"/>
                </a:lnTo>
                <a:lnTo>
                  <a:pt x="65648" y="37168"/>
                </a:lnTo>
                <a:lnTo>
                  <a:pt x="72220" y="21568"/>
                </a:lnTo>
                <a:lnTo>
                  <a:pt x="72661" y="21146"/>
                </a:lnTo>
                <a:lnTo>
                  <a:pt x="73537" y="20724"/>
                </a:lnTo>
                <a:lnTo>
                  <a:pt x="74850" y="20302"/>
                </a:lnTo>
                <a:lnTo>
                  <a:pt x="75729" y="20724"/>
                </a:lnTo>
                <a:lnTo>
                  <a:pt x="76166" y="21146"/>
                </a:lnTo>
                <a:lnTo>
                  <a:pt x="76604" y="21990"/>
                </a:lnTo>
                <a:lnTo>
                  <a:pt x="76166" y="22831"/>
                </a:lnTo>
                <a:lnTo>
                  <a:pt x="69594" y="38434"/>
                </a:lnTo>
                <a:close/>
                <a:moveTo>
                  <a:pt x="2251581" y="502052"/>
                </a:moveTo>
                <a:cubicBezTo>
                  <a:pt x="2251581" y="501261"/>
                  <a:pt x="2252516" y="500471"/>
                  <a:pt x="2252516" y="500471"/>
                </a:cubicBezTo>
                <a:cubicBezTo>
                  <a:pt x="2253452" y="500471"/>
                  <a:pt x="2255319" y="501261"/>
                  <a:pt x="2255319" y="501261"/>
                </a:cubicBezTo>
                <a:lnTo>
                  <a:pt x="2253609" y="503434"/>
                </a:lnTo>
                <a:cubicBezTo>
                  <a:pt x="2253518" y="503453"/>
                  <a:pt x="2253452" y="503500"/>
                  <a:pt x="2253452" y="503636"/>
                </a:cubicBezTo>
                <a:lnTo>
                  <a:pt x="2251581" y="502052"/>
                </a:lnTo>
                <a:close/>
                <a:moveTo>
                  <a:pt x="1797332" y="499681"/>
                </a:moveTo>
                <a:cubicBezTo>
                  <a:pt x="1797332" y="498890"/>
                  <a:pt x="1795461" y="498890"/>
                  <a:pt x="1795461" y="498100"/>
                </a:cubicBezTo>
                <a:cubicBezTo>
                  <a:pt x="1796397" y="498100"/>
                  <a:pt x="1796397" y="496516"/>
                  <a:pt x="1797332" y="496516"/>
                </a:cubicBezTo>
                <a:cubicBezTo>
                  <a:pt x="1797332" y="496516"/>
                  <a:pt x="1799202" y="497306"/>
                  <a:pt x="1799202" y="498100"/>
                </a:cubicBezTo>
                <a:cubicBezTo>
                  <a:pt x="1800135" y="498100"/>
                  <a:pt x="1801070" y="498890"/>
                  <a:pt x="1801070" y="498890"/>
                </a:cubicBezTo>
                <a:cubicBezTo>
                  <a:pt x="1801070" y="498890"/>
                  <a:pt x="1800135" y="500471"/>
                  <a:pt x="1800135" y="501261"/>
                </a:cubicBezTo>
                <a:cubicBezTo>
                  <a:pt x="1799202" y="501261"/>
                  <a:pt x="1798267" y="502052"/>
                  <a:pt x="1798267" y="502845"/>
                </a:cubicBezTo>
                <a:cubicBezTo>
                  <a:pt x="1798267" y="502052"/>
                  <a:pt x="1796397" y="502052"/>
                  <a:pt x="1796397" y="501261"/>
                </a:cubicBezTo>
                <a:lnTo>
                  <a:pt x="1797332" y="499681"/>
                </a:lnTo>
                <a:close/>
                <a:moveTo>
                  <a:pt x="874703" y="501261"/>
                </a:moveTo>
                <a:cubicBezTo>
                  <a:pt x="874703" y="502052"/>
                  <a:pt x="872836" y="502052"/>
                  <a:pt x="872836" y="502845"/>
                </a:cubicBezTo>
                <a:cubicBezTo>
                  <a:pt x="872836" y="502052"/>
                  <a:pt x="871901" y="501261"/>
                  <a:pt x="870966" y="501261"/>
                </a:cubicBezTo>
                <a:cubicBezTo>
                  <a:pt x="870966" y="500471"/>
                  <a:pt x="870030" y="498890"/>
                  <a:pt x="870030" y="498890"/>
                </a:cubicBezTo>
                <a:cubicBezTo>
                  <a:pt x="870030" y="498890"/>
                  <a:pt x="870966" y="498100"/>
                  <a:pt x="871901" y="498100"/>
                </a:cubicBezTo>
                <a:cubicBezTo>
                  <a:pt x="871901" y="497306"/>
                  <a:pt x="873771" y="496516"/>
                  <a:pt x="873771" y="496516"/>
                </a:cubicBezTo>
                <a:cubicBezTo>
                  <a:pt x="874703" y="496516"/>
                  <a:pt x="874703" y="498100"/>
                  <a:pt x="875639" y="498100"/>
                </a:cubicBezTo>
                <a:cubicBezTo>
                  <a:pt x="875639" y="498890"/>
                  <a:pt x="873771" y="498890"/>
                  <a:pt x="873771" y="499681"/>
                </a:cubicBezTo>
                <a:lnTo>
                  <a:pt x="874703" y="501261"/>
                </a:lnTo>
                <a:close/>
                <a:moveTo>
                  <a:pt x="2233824" y="535274"/>
                </a:moveTo>
                <a:cubicBezTo>
                  <a:pt x="2233824" y="535274"/>
                  <a:pt x="2232888" y="534484"/>
                  <a:pt x="2231953" y="534484"/>
                </a:cubicBezTo>
                <a:lnTo>
                  <a:pt x="2230083" y="532900"/>
                </a:lnTo>
                <a:cubicBezTo>
                  <a:pt x="2230083" y="532900"/>
                  <a:pt x="2231018" y="531319"/>
                  <a:pt x="2231953" y="531319"/>
                </a:cubicBezTo>
                <a:cubicBezTo>
                  <a:pt x="2231953" y="531319"/>
                  <a:pt x="2232888" y="532109"/>
                  <a:pt x="2233824" y="532109"/>
                </a:cubicBezTo>
                <a:lnTo>
                  <a:pt x="2235691" y="533693"/>
                </a:lnTo>
                <a:cubicBezTo>
                  <a:pt x="2234759" y="533693"/>
                  <a:pt x="2234759" y="535274"/>
                  <a:pt x="2233824" y="535274"/>
                </a:cubicBezTo>
                <a:close/>
                <a:moveTo>
                  <a:pt x="2209523" y="544765"/>
                </a:moveTo>
                <a:lnTo>
                  <a:pt x="2207652" y="543185"/>
                </a:lnTo>
                <a:lnTo>
                  <a:pt x="2208587" y="541601"/>
                </a:lnTo>
                <a:lnTo>
                  <a:pt x="2211390" y="543185"/>
                </a:lnTo>
                <a:cubicBezTo>
                  <a:pt x="2210458" y="543185"/>
                  <a:pt x="2209523" y="544765"/>
                  <a:pt x="2209523" y="544765"/>
                </a:cubicBezTo>
                <a:close/>
                <a:moveTo>
                  <a:pt x="2115121" y="531319"/>
                </a:moveTo>
                <a:cubicBezTo>
                  <a:pt x="2115121" y="532109"/>
                  <a:pt x="2114185" y="533693"/>
                  <a:pt x="2114185" y="533693"/>
                </a:cubicBezTo>
                <a:cubicBezTo>
                  <a:pt x="2113250" y="533693"/>
                  <a:pt x="2112315" y="532109"/>
                  <a:pt x="2111379" y="532109"/>
                </a:cubicBezTo>
                <a:cubicBezTo>
                  <a:pt x="2113250" y="530529"/>
                  <a:pt x="2114185" y="529738"/>
                  <a:pt x="2115121" y="528154"/>
                </a:cubicBezTo>
                <a:cubicBezTo>
                  <a:pt x="2115121" y="528948"/>
                  <a:pt x="2116988" y="529738"/>
                  <a:pt x="2116988" y="529738"/>
                </a:cubicBezTo>
                <a:cubicBezTo>
                  <a:pt x="2116988" y="530529"/>
                  <a:pt x="2116056" y="531319"/>
                  <a:pt x="2115121" y="531319"/>
                </a:cubicBezTo>
                <a:close/>
                <a:moveTo>
                  <a:pt x="2076800" y="534484"/>
                </a:moveTo>
                <a:cubicBezTo>
                  <a:pt x="2076800" y="535274"/>
                  <a:pt x="2074929" y="536065"/>
                  <a:pt x="2074929" y="536065"/>
                </a:cubicBezTo>
                <a:cubicBezTo>
                  <a:pt x="2074929" y="536855"/>
                  <a:pt x="2073994" y="537649"/>
                  <a:pt x="2073059" y="537649"/>
                </a:cubicBezTo>
                <a:cubicBezTo>
                  <a:pt x="2073059" y="538439"/>
                  <a:pt x="2072127" y="536855"/>
                  <a:pt x="2071191" y="536855"/>
                </a:cubicBezTo>
                <a:cubicBezTo>
                  <a:pt x="2070256" y="536855"/>
                  <a:pt x="2070256" y="538439"/>
                  <a:pt x="2070256" y="538439"/>
                </a:cubicBezTo>
                <a:cubicBezTo>
                  <a:pt x="2069321" y="538439"/>
                  <a:pt x="2068386" y="536855"/>
                  <a:pt x="2067450" y="536855"/>
                </a:cubicBezTo>
                <a:cubicBezTo>
                  <a:pt x="2067450" y="536855"/>
                  <a:pt x="2069321" y="536065"/>
                  <a:pt x="2069321" y="535274"/>
                </a:cubicBezTo>
                <a:cubicBezTo>
                  <a:pt x="2069321" y="535274"/>
                  <a:pt x="2067450" y="534484"/>
                  <a:pt x="2067450" y="533693"/>
                </a:cubicBezTo>
                <a:cubicBezTo>
                  <a:pt x="2067450" y="533693"/>
                  <a:pt x="2068386" y="532900"/>
                  <a:pt x="2068386" y="532109"/>
                </a:cubicBezTo>
                <a:cubicBezTo>
                  <a:pt x="2069321" y="531319"/>
                  <a:pt x="2070256" y="530529"/>
                  <a:pt x="2070256" y="530529"/>
                </a:cubicBezTo>
                <a:lnTo>
                  <a:pt x="2072127" y="532109"/>
                </a:lnTo>
                <a:cubicBezTo>
                  <a:pt x="2073059" y="532109"/>
                  <a:pt x="2073059" y="529738"/>
                  <a:pt x="2073994" y="529738"/>
                </a:cubicBezTo>
                <a:cubicBezTo>
                  <a:pt x="2074929" y="529738"/>
                  <a:pt x="2075865" y="531319"/>
                  <a:pt x="2075865" y="531319"/>
                </a:cubicBezTo>
                <a:lnTo>
                  <a:pt x="2074929" y="532900"/>
                </a:lnTo>
                <a:cubicBezTo>
                  <a:pt x="2074929" y="533693"/>
                  <a:pt x="2076800" y="533693"/>
                  <a:pt x="2076800" y="534484"/>
                </a:cubicBezTo>
                <a:close/>
                <a:moveTo>
                  <a:pt x="2046890" y="537649"/>
                </a:moveTo>
                <a:cubicBezTo>
                  <a:pt x="2046890" y="538439"/>
                  <a:pt x="2045955" y="539229"/>
                  <a:pt x="2045955" y="539229"/>
                </a:cubicBezTo>
                <a:cubicBezTo>
                  <a:pt x="2045020" y="539229"/>
                  <a:pt x="2044084" y="538439"/>
                  <a:pt x="2043149" y="538439"/>
                </a:cubicBezTo>
                <a:cubicBezTo>
                  <a:pt x="2043149" y="537649"/>
                  <a:pt x="2045020" y="536855"/>
                  <a:pt x="2045020" y="536855"/>
                </a:cubicBezTo>
                <a:cubicBezTo>
                  <a:pt x="2045955" y="536065"/>
                  <a:pt x="2045955" y="535274"/>
                  <a:pt x="2046890" y="534484"/>
                </a:cubicBezTo>
                <a:lnTo>
                  <a:pt x="2048758" y="536065"/>
                </a:lnTo>
                <a:cubicBezTo>
                  <a:pt x="2048758" y="536065"/>
                  <a:pt x="2047822" y="537649"/>
                  <a:pt x="2046890" y="537649"/>
                </a:cubicBezTo>
                <a:close/>
                <a:moveTo>
                  <a:pt x="1973984" y="535274"/>
                </a:moveTo>
                <a:lnTo>
                  <a:pt x="1972116" y="533693"/>
                </a:lnTo>
                <a:lnTo>
                  <a:pt x="1973048" y="532109"/>
                </a:lnTo>
                <a:lnTo>
                  <a:pt x="1974919" y="533693"/>
                </a:lnTo>
                <a:lnTo>
                  <a:pt x="1973984" y="535274"/>
                </a:lnTo>
                <a:close/>
                <a:moveTo>
                  <a:pt x="1928187" y="533693"/>
                </a:moveTo>
                <a:lnTo>
                  <a:pt x="1926317" y="532900"/>
                </a:lnTo>
                <a:cubicBezTo>
                  <a:pt x="1926317" y="532109"/>
                  <a:pt x="1928187" y="531319"/>
                  <a:pt x="1928187" y="530529"/>
                </a:cubicBezTo>
                <a:cubicBezTo>
                  <a:pt x="1928187" y="531319"/>
                  <a:pt x="1930054" y="531319"/>
                  <a:pt x="1930054" y="532109"/>
                </a:cubicBezTo>
                <a:cubicBezTo>
                  <a:pt x="1930054" y="532109"/>
                  <a:pt x="1929119" y="533693"/>
                  <a:pt x="1928187" y="533693"/>
                </a:cubicBezTo>
                <a:close/>
                <a:moveTo>
                  <a:pt x="1819762" y="533693"/>
                </a:moveTo>
                <a:lnTo>
                  <a:pt x="1821633" y="532109"/>
                </a:lnTo>
                <a:lnTo>
                  <a:pt x="1823503" y="532900"/>
                </a:lnTo>
                <a:cubicBezTo>
                  <a:pt x="1823503" y="533693"/>
                  <a:pt x="1822568" y="534484"/>
                  <a:pt x="1821633" y="535274"/>
                </a:cubicBezTo>
                <a:cubicBezTo>
                  <a:pt x="1822568" y="534484"/>
                  <a:pt x="1819762" y="533693"/>
                  <a:pt x="1819762" y="533693"/>
                </a:cubicBezTo>
                <a:close/>
                <a:moveTo>
                  <a:pt x="1755270" y="536065"/>
                </a:moveTo>
                <a:cubicBezTo>
                  <a:pt x="1754338" y="536065"/>
                  <a:pt x="1753403" y="534484"/>
                  <a:pt x="1752467" y="534484"/>
                </a:cubicBezTo>
                <a:cubicBezTo>
                  <a:pt x="1752467" y="535274"/>
                  <a:pt x="1751532" y="536065"/>
                  <a:pt x="1751532" y="536855"/>
                </a:cubicBezTo>
                <a:cubicBezTo>
                  <a:pt x="1750597" y="536855"/>
                  <a:pt x="1749665" y="537649"/>
                  <a:pt x="1749665" y="538439"/>
                </a:cubicBezTo>
                <a:lnTo>
                  <a:pt x="1747794" y="540020"/>
                </a:lnTo>
                <a:lnTo>
                  <a:pt x="1749665" y="541601"/>
                </a:lnTo>
                <a:lnTo>
                  <a:pt x="1748729" y="543185"/>
                </a:lnTo>
                <a:cubicBezTo>
                  <a:pt x="1747794" y="543185"/>
                  <a:pt x="1746859" y="541601"/>
                  <a:pt x="1745924" y="541601"/>
                </a:cubicBezTo>
                <a:lnTo>
                  <a:pt x="1744056" y="540810"/>
                </a:lnTo>
                <a:cubicBezTo>
                  <a:pt x="1744056" y="540020"/>
                  <a:pt x="1745924" y="539229"/>
                  <a:pt x="1745924" y="538439"/>
                </a:cubicBezTo>
                <a:cubicBezTo>
                  <a:pt x="1745924" y="538439"/>
                  <a:pt x="1747794" y="537649"/>
                  <a:pt x="1747794" y="536855"/>
                </a:cubicBezTo>
                <a:cubicBezTo>
                  <a:pt x="1747794" y="536855"/>
                  <a:pt x="1744988" y="536065"/>
                  <a:pt x="1744988" y="535274"/>
                </a:cubicBezTo>
                <a:cubicBezTo>
                  <a:pt x="1745924" y="535274"/>
                  <a:pt x="1746859" y="533693"/>
                  <a:pt x="1746859" y="533693"/>
                </a:cubicBezTo>
                <a:cubicBezTo>
                  <a:pt x="1747794" y="533693"/>
                  <a:pt x="1748729" y="535274"/>
                  <a:pt x="1748729" y="535274"/>
                </a:cubicBezTo>
                <a:cubicBezTo>
                  <a:pt x="1749665" y="535274"/>
                  <a:pt x="1750597" y="533693"/>
                  <a:pt x="1750597" y="533693"/>
                </a:cubicBezTo>
                <a:cubicBezTo>
                  <a:pt x="1750597" y="532900"/>
                  <a:pt x="1752467" y="532109"/>
                  <a:pt x="1752467" y="532109"/>
                </a:cubicBezTo>
                <a:cubicBezTo>
                  <a:pt x="1753403" y="532900"/>
                  <a:pt x="1755270" y="533693"/>
                  <a:pt x="1756205" y="534484"/>
                </a:cubicBezTo>
                <a:lnTo>
                  <a:pt x="1755270" y="536065"/>
                </a:lnTo>
                <a:close/>
                <a:moveTo>
                  <a:pt x="1644981" y="537649"/>
                </a:moveTo>
                <a:cubicBezTo>
                  <a:pt x="1644046" y="536855"/>
                  <a:pt x="1643111" y="536855"/>
                  <a:pt x="1642175" y="536065"/>
                </a:cubicBezTo>
                <a:lnTo>
                  <a:pt x="1640308" y="535274"/>
                </a:lnTo>
                <a:cubicBezTo>
                  <a:pt x="1640308" y="534484"/>
                  <a:pt x="1642175" y="533693"/>
                  <a:pt x="1642175" y="532900"/>
                </a:cubicBezTo>
                <a:lnTo>
                  <a:pt x="1644046" y="534484"/>
                </a:lnTo>
                <a:cubicBezTo>
                  <a:pt x="1644981" y="534484"/>
                  <a:pt x="1644981" y="532900"/>
                  <a:pt x="1645913" y="532900"/>
                </a:cubicBezTo>
                <a:lnTo>
                  <a:pt x="1647784" y="533693"/>
                </a:lnTo>
                <a:cubicBezTo>
                  <a:pt x="1646849" y="535274"/>
                  <a:pt x="1645913" y="536065"/>
                  <a:pt x="1644981" y="537649"/>
                </a:cubicBezTo>
                <a:close/>
                <a:moveTo>
                  <a:pt x="1634700" y="536855"/>
                </a:moveTo>
                <a:cubicBezTo>
                  <a:pt x="1634700" y="537649"/>
                  <a:pt x="1633764" y="538439"/>
                  <a:pt x="1633764" y="539229"/>
                </a:cubicBezTo>
                <a:cubicBezTo>
                  <a:pt x="1632829" y="539229"/>
                  <a:pt x="1631894" y="537649"/>
                  <a:pt x="1631894" y="537649"/>
                </a:cubicBezTo>
                <a:cubicBezTo>
                  <a:pt x="1630959" y="536855"/>
                  <a:pt x="1629091" y="536855"/>
                  <a:pt x="1629091" y="536065"/>
                </a:cubicBezTo>
                <a:lnTo>
                  <a:pt x="1630959" y="534484"/>
                </a:lnTo>
                <a:cubicBezTo>
                  <a:pt x="1631894" y="533693"/>
                  <a:pt x="1631894" y="532900"/>
                  <a:pt x="1632829" y="532900"/>
                </a:cubicBezTo>
                <a:cubicBezTo>
                  <a:pt x="1632829" y="532900"/>
                  <a:pt x="1633764" y="533693"/>
                  <a:pt x="1634700" y="533693"/>
                </a:cubicBezTo>
                <a:cubicBezTo>
                  <a:pt x="1634700" y="534484"/>
                  <a:pt x="1632829" y="535274"/>
                  <a:pt x="1632829" y="536065"/>
                </a:cubicBezTo>
                <a:cubicBezTo>
                  <a:pt x="1632829" y="536065"/>
                  <a:pt x="1635635" y="536855"/>
                  <a:pt x="1634700" y="536855"/>
                </a:cubicBezTo>
                <a:close/>
                <a:moveTo>
                  <a:pt x="1574880" y="537649"/>
                </a:moveTo>
                <a:lnTo>
                  <a:pt x="1573010" y="536065"/>
                </a:lnTo>
                <a:lnTo>
                  <a:pt x="1574880" y="534484"/>
                </a:lnTo>
                <a:lnTo>
                  <a:pt x="1576748" y="536065"/>
                </a:lnTo>
                <a:cubicBezTo>
                  <a:pt x="1576748" y="536065"/>
                  <a:pt x="1575816" y="537649"/>
                  <a:pt x="1574880" y="537649"/>
                </a:cubicBezTo>
                <a:close/>
                <a:moveTo>
                  <a:pt x="1511323" y="535274"/>
                </a:moveTo>
                <a:cubicBezTo>
                  <a:pt x="1511323" y="536065"/>
                  <a:pt x="1513191" y="536065"/>
                  <a:pt x="1513191" y="536855"/>
                </a:cubicBezTo>
                <a:cubicBezTo>
                  <a:pt x="1513191" y="536855"/>
                  <a:pt x="1511323" y="537649"/>
                  <a:pt x="1511323" y="538439"/>
                </a:cubicBezTo>
                <a:cubicBezTo>
                  <a:pt x="1512255" y="539229"/>
                  <a:pt x="1514126" y="539229"/>
                  <a:pt x="1514126" y="540020"/>
                </a:cubicBezTo>
                <a:lnTo>
                  <a:pt x="1512255" y="541601"/>
                </a:lnTo>
                <a:cubicBezTo>
                  <a:pt x="1511323" y="541601"/>
                  <a:pt x="1510388" y="540020"/>
                  <a:pt x="1510388" y="540020"/>
                </a:cubicBezTo>
                <a:lnTo>
                  <a:pt x="1508517" y="539229"/>
                </a:lnTo>
                <a:cubicBezTo>
                  <a:pt x="1507582" y="538439"/>
                  <a:pt x="1509453" y="537649"/>
                  <a:pt x="1509453" y="536855"/>
                </a:cubicBezTo>
                <a:lnTo>
                  <a:pt x="1507582" y="536065"/>
                </a:lnTo>
                <a:cubicBezTo>
                  <a:pt x="1507582" y="535274"/>
                  <a:pt x="1508517" y="534484"/>
                  <a:pt x="1509453" y="533693"/>
                </a:cubicBezTo>
                <a:lnTo>
                  <a:pt x="1510388" y="532109"/>
                </a:lnTo>
                <a:cubicBezTo>
                  <a:pt x="1510388" y="532900"/>
                  <a:pt x="1513191" y="532900"/>
                  <a:pt x="1513191" y="533693"/>
                </a:cubicBezTo>
                <a:cubicBezTo>
                  <a:pt x="1513191" y="533693"/>
                  <a:pt x="1511323" y="534484"/>
                  <a:pt x="1511323" y="535274"/>
                </a:cubicBezTo>
                <a:close/>
                <a:moveTo>
                  <a:pt x="1380468" y="526573"/>
                </a:moveTo>
                <a:cubicBezTo>
                  <a:pt x="1379533" y="527364"/>
                  <a:pt x="1378597" y="528948"/>
                  <a:pt x="1377665" y="529738"/>
                </a:cubicBezTo>
                <a:cubicBezTo>
                  <a:pt x="1376730" y="530529"/>
                  <a:pt x="1376730" y="531319"/>
                  <a:pt x="1375795" y="531319"/>
                </a:cubicBezTo>
                <a:cubicBezTo>
                  <a:pt x="1375795" y="532109"/>
                  <a:pt x="1374860" y="533693"/>
                  <a:pt x="1373924" y="533693"/>
                </a:cubicBezTo>
                <a:lnTo>
                  <a:pt x="1372057" y="532109"/>
                </a:lnTo>
                <a:lnTo>
                  <a:pt x="1373924" y="530529"/>
                </a:lnTo>
                <a:cubicBezTo>
                  <a:pt x="1373924" y="529738"/>
                  <a:pt x="1374860" y="528948"/>
                  <a:pt x="1375795" y="528948"/>
                </a:cubicBezTo>
                <a:cubicBezTo>
                  <a:pt x="1375795" y="528154"/>
                  <a:pt x="1376730" y="527364"/>
                  <a:pt x="1376730" y="526573"/>
                </a:cubicBezTo>
                <a:lnTo>
                  <a:pt x="1374860" y="525783"/>
                </a:lnTo>
                <a:cubicBezTo>
                  <a:pt x="1374860" y="524993"/>
                  <a:pt x="1376730" y="524199"/>
                  <a:pt x="1376730" y="523409"/>
                </a:cubicBezTo>
                <a:cubicBezTo>
                  <a:pt x="1376730" y="524199"/>
                  <a:pt x="1378597" y="524993"/>
                  <a:pt x="1378597" y="524993"/>
                </a:cubicBezTo>
                <a:cubicBezTo>
                  <a:pt x="1379533" y="525783"/>
                  <a:pt x="1379533" y="525783"/>
                  <a:pt x="1380468" y="526573"/>
                </a:cubicBezTo>
                <a:close/>
                <a:moveTo>
                  <a:pt x="1294373" y="526573"/>
                </a:moveTo>
                <a:cubicBezTo>
                  <a:pt x="1294373" y="527364"/>
                  <a:pt x="1295308" y="528154"/>
                  <a:pt x="1295308" y="528948"/>
                </a:cubicBezTo>
                <a:cubicBezTo>
                  <a:pt x="1296241" y="528948"/>
                  <a:pt x="1297176" y="529738"/>
                  <a:pt x="1297176" y="530529"/>
                </a:cubicBezTo>
                <a:lnTo>
                  <a:pt x="1299046" y="532109"/>
                </a:lnTo>
                <a:lnTo>
                  <a:pt x="1297176" y="533693"/>
                </a:lnTo>
                <a:cubicBezTo>
                  <a:pt x="1296241" y="533693"/>
                  <a:pt x="1295308" y="532109"/>
                  <a:pt x="1295308" y="531319"/>
                </a:cubicBezTo>
                <a:cubicBezTo>
                  <a:pt x="1294373" y="531319"/>
                  <a:pt x="1294373" y="530529"/>
                  <a:pt x="1293438" y="529738"/>
                </a:cubicBezTo>
                <a:cubicBezTo>
                  <a:pt x="1292503" y="528948"/>
                  <a:pt x="1291567" y="527364"/>
                  <a:pt x="1290635" y="526573"/>
                </a:cubicBezTo>
                <a:cubicBezTo>
                  <a:pt x="1291567" y="525783"/>
                  <a:pt x="1291567" y="525783"/>
                  <a:pt x="1292503" y="524993"/>
                </a:cubicBezTo>
                <a:cubicBezTo>
                  <a:pt x="1292503" y="524993"/>
                  <a:pt x="1294373" y="524199"/>
                  <a:pt x="1294373" y="523409"/>
                </a:cubicBezTo>
                <a:cubicBezTo>
                  <a:pt x="1294373" y="524199"/>
                  <a:pt x="1296241" y="524993"/>
                  <a:pt x="1296241" y="525783"/>
                </a:cubicBezTo>
                <a:lnTo>
                  <a:pt x="1294373" y="526573"/>
                </a:lnTo>
                <a:close/>
                <a:moveTo>
                  <a:pt x="1163518" y="536065"/>
                </a:moveTo>
                <a:lnTo>
                  <a:pt x="1161647" y="536855"/>
                </a:lnTo>
                <a:cubicBezTo>
                  <a:pt x="1161647" y="537649"/>
                  <a:pt x="1163518" y="538439"/>
                  <a:pt x="1162583" y="539229"/>
                </a:cubicBezTo>
                <a:lnTo>
                  <a:pt x="1160715" y="540020"/>
                </a:lnTo>
                <a:cubicBezTo>
                  <a:pt x="1160715" y="540020"/>
                  <a:pt x="1159780" y="541601"/>
                  <a:pt x="1158845" y="541601"/>
                </a:cubicBezTo>
                <a:lnTo>
                  <a:pt x="1156974" y="540020"/>
                </a:lnTo>
                <a:cubicBezTo>
                  <a:pt x="1156974" y="539229"/>
                  <a:pt x="1158845" y="539229"/>
                  <a:pt x="1159780" y="538439"/>
                </a:cubicBezTo>
                <a:cubicBezTo>
                  <a:pt x="1159780" y="537649"/>
                  <a:pt x="1157909" y="536855"/>
                  <a:pt x="1157909" y="536855"/>
                </a:cubicBezTo>
                <a:cubicBezTo>
                  <a:pt x="1157909" y="536065"/>
                  <a:pt x="1159780" y="536065"/>
                  <a:pt x="1159780" y="535274"/>
                </a:cubicBezTo>
                <a:cubicBezTo>
                  <a:pt x="1159780" y="534484"/>
                  <a:pt x="1157909" y="533693"/>
                  <a:pt x="1157909" y="533693"/>
                </a:cubicBezTo>
                <a:cubicBezTo>
                  <a:pt x="1157909" y="532900"/>
                  <a:pt x="1160715" y="532900"/>
                  <a:pt x="1160715" y="532109"/>
                </a:cubicBezTo>
                <a:lnTo>
                  <a:pt x="1161647" y="533693"/>
                </a:lnTo>
                <a:cubicBezTo>
                  <a:pt x="1162583" y="534484"/>
                  <a:pt x="1163518" y="535274"/>
                  <a:pt x="1163518" y="536065"/>
                </a:cubicBezTo>
                <a:close/>
                <a:moveTo>
                  <a:pt x="1098090" y="536065"/>
                </a:moveTo>
                <a:lnTo>
                  <a:pt x="1096223" y="537649"/>
                </a:lnTo>
                <a:cubicBezTo>
                  <a:pt x="1095288" y="537649"/>
                  <a:pt x="1094352" y="536065"/>
                  <a:pt x="1094352" y="536065"/>
                </a:cubicBezTo>
                <a:lnTo>
                  <a:pt x="1096223" y="534484"/>
                </a:lnTo>
                <a:lnTo>
                  <a:pt x="1098090" y="536065"/>
                </a:lnTo>
                <a:close/>
                <a:moveTo>
                  <a:pt x="1038271" y="532900"/>
                </a:moveTo>
                <a:cubicBezTo>
                  <a:pt x="1039206" y="532900"/>
                  <a:pt x="1039206" y="533693"/>
                  <a:pt x="1040142" y="534484"/>
                </a:cubicBezTo>
                <a:lnTo>
                  <a:pt x="1042012" y="536065"/>
                </a:lnTo>
                <a:cubicBezTo>
                  <a:pt x="1042012" y="536855"/>
                  <a:pt x="1040142" y="536855"/>
                  <a:pt x="1039206" y="537649"/>
                </a:cubicBezTo>
                <a:cubicBezTo>
                  <a:pt x="1039206" y="537649"/>
                  <a:pt x="1038271" y="539229"/>
                  <a:pt x="1037339" y="539229"/>
                </a:cubicBezTo>
                <a:cubicBezTo>
                  <a:pt x="1037339" y="538439"/>
                  <a:pt x="1036404" y="537649"/>
                  <a:pt x="1036404" y="536855"/>
                </a:cubicBezTo>
                <a:cubicBezTo>
                  <a:pt x="1035468" y="536855"/>
                  <a:pt x="1038271" y="536065"/>
                  <a:pt x="1038271" y="536065"/>
                </a:cubicBezTo>
                <a:cubicBezTo>
                  <a:pt x="1038271" y="535274"/>
                  <a:pt x="1036404" y="534484"/>
                  <a:pt x="1036404" y="533693"/>
                </a:cubicBezTo>
                <a:cubicBezTo>
                  <a:pt x="1037339" y="533693"/>
                  <a:pt x="1038271" y="532900"/>
                  <a:pt x="1038271" y="532900"/>
                </a:cubicBezTo>
                <a:close/>
                <a:moveTo>
                  <a:pt x="1027057" y="534484"/>
                </a:moveTo>
                <a:lnTo>
                  <a:pt x="1028925" y="532900"/>
                </a:lnTo>
                <a:cubicBezTo>
                  <a:pt x="1028925" y="533693"/>
                  <a:pt x="1030795" y="534484"/>
                  <a:pt x="1030795" y="535274"/>
                </a:cubicBezTo>
                <a:lnTo>
                  <a:pt x="1028925" y="536065"/>
                </a:lnTo>
                <a:cubicBezTo>
                  <a:pt x="1027993" y="536855"/>
                  <a:pt x="1027057" y="536855"/>
                  <a:pt x="1026122" y="537649"/>
                </a:cubicBezTo>
                <a:cubicBezTo>
                  <a:pt x="1025187" y="536065"/>
                  <a:pt x="1024251" y="535274"/>
                  <a:pt x="1023316" y="533693"/>
                </a:cubicBezTo>
                <a:lnTo>
                  <a:pt x="1025187" y="532900"/>
                </a:lnTo>
                <a:cubicBezTo>
                  <a:pt x="1026122" y="532900"/>
                  <a:pt x="1026122" y="534484"/>
                  <a:pt x="1027057" y="534484"/>
                </a:cubicBezTo>
                <a:close/>
                <a:moveTo>
                  <a:pt x="920503" y="533693"/>
                </a:moveTo>
                <a:cubicBezTo>
                  <a:pt x="920503" y="533693"/>
                  <a:pt x="921438" y="535274"/>
                  <a:pt x="922374" y="535274"/>
                </a:cubicBezTo>
                <a:cubicBezTo>
                  <a:pt x="922374" y="535274"/>
                  <a:pt x="923309" y="533693"/>
                  <a:pt x="924241" y="533693"/>
                </a:cubicBezTo>
                <a:cubicBezTo>
                  <a:pt x="924241" y="533693"/>
                  <a:pt x="925176" y="535274"/>
                  <a:pt x="926112" y="535274"/>
                </a:cubicBezTo>
                <a:cubicBezTo>
                  <a:pt x="926112" y="536065"/>
                  <a:pt x="923309" y="536855"/>
                  <a:pt x="923309" y="536855"/>
                </a:cubicBezTo>
                <a:cubicBezTo>
                  <a:pt x="923309" y="537649"/>
                  <a:pt x="925176" y="538439"/>
                  <a:pt x="925176" y="538439"/>
                </a:cubicBezTo>
                <a:cubicBezTo>
                  <a:pt x="925176" y="539229"/>
                  <a:pt x="927047" y="540020"/>
                  <a:pt x="927047" y="540810"/>
                </a:cubicBezTo>
                <a:lnTo>
                  <a:pt x="925176" y="541601"/>
                </a:lnTo>
                <a:cubicBezTo>
                  <a:pt x="924241" y="541601"/>
                  <a:pt x="923309" y="543185"/>
                  <a:pt x="922374" y="543185"/>
                </a:cubicBezTo>
                <a:lnTo>
                  <a:pt x="921438" y="541601"/>
                </a:lnTo>
                <a:lnTo>
                  <a:pt x="923309" y="540020"/>
                </a:lnTo>
                <a:lnTo>
                  <a:pt x="921438" y="538439"/>
                </a:lnTo>
                <a:cubicBezTo>
                  <a:pt x="921438" y="537649"/>
                  <a:pt x="920503" y="536855"/>
                  <a:pt x="919568" y="536855"/>
                </a:cubicBezTo>
                <a:cubicBezTo>
                  <a:pt x="919568" y="536065"/>
                  <a:pt x="918636" y="535274"/>
                  <a:pt x="918636" y="534484"/>
                </a:cubicBezTo>
                <a:cubicBezTo>
                  <a:pt x="917700" y="534484"/>
                  <a:pt x="916765" y="536065"/>
                  <a:pt x="915830" y="536065"/>
                </a:cubicBezTo>
                <a:lnTo>
                  <a:pt x="914895" y="534484"/>
                </a:lnTo>
                <a:cubicBezTo>
                  <a:pt x="915830" y="533693"/>
                  <a:pt x="917700" y="532900"/>
                  <a:pt x="918636" y="532109"/>
                </a:cubicBezTo>
                <a:cubicBezTo>
                  <a:pt x="918636" y="532109"/>
                  <a:pt x="920503" y="532900"/>
                  <a:pt x="920503" y="533693"/>
                </a:cubicBezTo>
                <a:close/>
                <a:moveTo>
                  <a:pt x="851338" y="533693"/>
                </a:moveTo>
                <a:cubicBezTo>
                  <a:pt x="851338" y="533693"/>
                  <a:pt x="848535" y="534484"/>
                  <a:pt x="849470" y="535274"/>
                </a:cubicBezTo>
                <a:cubicBezTo>
                  <a:pt x="848535" y="534484"/>
                  <a:pt x="847600" y="533693"/>
                  <a:pt x="847600" y="532900"/>
                </a:cubicBezTo>
                <a:lnTo>
                  <a:pt x="849470" y="532109"/>
                </a:lnTo>
                <a:lnTo>
                  <a:pt x="851338" y="533693"/>
                </a:lnTo>
                <a:close/>
                <a:moveTo>
                  <a:pt x="742916" y="533693"/>
                </a:moveTo>
                <a:cubicBezTo>
                  <a:pt x="741981" y="533693"/>
                  <a:pt x="741046" y="532109"/>
                  <a:pt x="741046" y="532109"/>
                </a:cubicBezTo>
                <a:cubicBezTo>
                  <a:pt x="741046" y="531319"/>
                  <a:pt x="742916" y="531319"/>
                  <a:pt x="742916" y="530529"/>
                </a:cubicBezTo>
                <a:cubicBezTo>
                  <a:pt x="742916" y="531319"/>
                  <a:pt x="744787" y="532109"/>
                  <a:pt x="744787" y="532900"/>
                </a:cubicBezTo>
                <a:lnTo>
                  <a:pt x="742916" y="533693"/>
                </a:lnTo>
                <a:close/>
                <a:moveTo>
                  <a:pt x="697116" y="535274"/>
                </a:moveTo>
                <a:lnTo>
                  <a:pt x="696181" y="533693"/>
                </a:lnTo>
                <a:lnTo>
                  <a:pt x="698052" y="532109"/>
                </a:lnTo>
                <a:lnTo>
                  <a:pt x="698987" y="533693"/>
                </a:lnTo>
                <a:lnTo>
                  <a:pt x="697116" y="535274"/>
                </a:lnTo>
                <a:close/>
                <a:moveTo>
                  <a:pt x="626083" y="536855"/>
                </a:moveTo>
                <a:cubicBezTo>
                  <a:pt x="626083" y="536855"/>
                  <a:pt x="627951" y="537649"/>
                  <a:pt x="627951" y="538439"/>
                </a:cubicBezTo>
                <a:cubicBezTo>
                  <a:pt x="627016" y="538439"/>
                  <a:pt x="626083" y="539229"/>
                  <a:pt x="625148" y="539229"/>
                </a:cubicBezTo>
                <a:cubicBezTo>
                  <a:pt x="625148" y="539229"/>
                  <a:pt x="624213" y="538439"/>
                  <a:pt x="624213" y="537649"/>
                </a:cubicBezTo>
                <a:cubicBezTo>
                  <a:pt x="623278" y="537649"/>
                  <a:pt x="622342" y="536065"/>
                  <a:pt x="622342" y="536065"/>
                </a:cubicBezTo>
                <a:lnTo>
                  <a:pt x="624213" y="534484"/>
                </a:lnTo>
                <a:cubicBezTo>
                  <a:pt x="625148" y="535274"/>
                  <a:pt x="625148" y="536065"/>
                  <a:pt x="626083" y="536855"/>
                </a:cubicBezTo>
                <a:close/>
                <a:moveTo>
                  <a:pt x="597106" y="529738"/>
                </a:moveTo>
                <a:cubicBezTo>
                  <a:pt x="598041" y="529738"/>
                  <a:pt x="598041" y="532109"/>
                  <a:pt x="598977" y="532109"/>
                </a:cubicBezTo>
                <a:lnTo>
                  <a:pt x="600847" y="530529"/>
                </a:lnTo>
                <a:cubicBezTo>
                  <a:pt x="600847" y="530529"/>
                  <a:pt x="601782" y="531319"/>
                  <a:pt x="602714" y="532109"/>
                </a:cubicBezTo>
                <a:cubicBezTo>
                  <a:pt x="602714" y="532900"/>
                  <a:pt x="603650" y="533693"/>
                  <a:pt x="603650" y="533693"/>
                </a:cubicBezTo>
                <a:cubicBezTo>
                  <a:pt x="603650" y="534484"/>
                  <a:pt x="601782" y="535274"/>
                  <a:pt x="601782" y="535274"/>
                </a:cubicBezTo>
                <a:cubicBezTo>
                  <a:pt x="601782" y="536065"/>
                  <a:pt x="603650" y="536855"/>
                  <a:pt x="603650" y="536855"/>
                </a:cubicBezTo>
                <a:cubicBezTo>
                  <a:pt x="602714" y="536855"/>
                  <a:pt x="601782" y="538439"/>
                  <a:pt x="600847" y="538439"/>
                </a:cubicBezTo>
                <a:cubicBezTo>
                  <a:pt x="600847" y="538439"/>
                  <a:pt x="600847" y="536855"/>
                  <a:pt x="599912" y="536855"/>
                </a:cubicBezTo>
                <a:cubicBezTo>
                  <a:pt x="598977" y="536855"/>
                  <a:pt x="598041" y="538439"/>
                  <a:pt x="598041" y="537649"/>
                </a:cubicBezTo>
                <a:cubicBezTo>
                  <a:pt x="597106" y="537649"/>
                  <a:pt x="596174" y="536855"/>
                  <a:pt x="596174" y="536065"/>
                </a:cubicBezTo>
                <a:cubicBezTo>
                  <a:pt x="596174" y="536065"/>
                  <a:pt x="594303" y="535274"/>
                  <a:pt x="594303" y="534484"/>
                </a:cubicBezTo>
                <a:cubicBezTo>
                  <a:pt x="594303" y="533693"/>
                  <a:pt x="596174" y="533693"/>
                  <a:pt x="596174" y="532900"/>
                </a:cubicBezTo>
                <a:lnTo>
                  <a:pt x="595239" y="531319"/>
                </a:lnTo>
                <a:cubicBezTo>
                  <a:pt x="595239" y="531319"/>
                  <a:pt x="596174" y="529738"/>
                  <a:pt x="597106" y="529738"/>
                </a:cubicBezTo>
                <a:close/>
                <a:moveTo>
                  <a:pt x="556915" y="533693"/>
                </a:moveTo>
                <a:cubicBezTo>
                  <a:pt x="556915" y="533693"/>
                  <a:pt x="555983" y="532109"/>
                  <a:pt x="555983" y="531319"/>
                </a:cubicBezTo>
                <a:cubicBezTo>
                  <a:pt x="555047" y="531319"/>
                  <a:pt x="554112" y="530529"/>
                  <a:pt x="554112" y="529738"/>
                </a:cubicBezTo>
                <a:cubicBezTo>
                  <a:pt x="554112" y="529738"/>
                  <a:pt x="555983" y="528948"/>
                  <a:pt x="555983" y="528154"/>
                </a:cubicBezTo>
                <a:cubicBezTo>
                  <a:pt x="556915" y="529738"/>
                  <a:pt x="557850" y="530529"/>
                  <a:pt x="559721" y="532109"/>
                </a:cubicBezTo>
                <a:cubicBezTo>
                  <a:pt x="558785" y="532109"/>
                  <a:pt x="557850" y="533693"/>
                  <a:pt x="556915" y="533693"/>
                </a:cubicBezTo>
                <a:close/>
                <a:moveTo>
                  <a:pt x="461581" y="544765"/>
                </a:moveTo>
                <a:cubicBezTo>
                  <a:pt x="461581" y="544765"/>
                  <a:pt x="460645" y="543185"/>
                  <a:pt x="459710" y="543185"/>
                </a:cubicBezTo>
                <a:lnTo>
                  <a:pt x="462513" y="541601"/>
                </a:lnTo>
                <a:lnTo>
                  <a:pt x="463448" y="543185"/>
                </a:lnTo>
                <a:lnTo>
                  <a:pt x="461581" y="544765"/>
                </a:lnTo>
                <a:close/>
                <a:moveTo>
                  <a:pt x="439147" y="531319"/>
                </a:moveTo>
                <a:cubicBezTo>
                  <a:pt x="440082" y="531319"/>
                  <a:pt x="441017" y="532900"/>
                  <a:pt x="441017" y="532900"/>
                </a:cubicBezTo>
                <a:lnTo>
                  <a:pt x="439147" y="534484"/>
                </a:lnTo>
                <a:cubicBezTo>
                  <a:pt x="438212" y="534484"/>
                  <a:pt x="437279" y="535274"/>
                  <a:pt x="437279" y="535274"/>
                </a:cubicBezTo>
                <a:cubicBezTo>
                  <a:pt x="436344" y="535274"/>
                  <a:pt x="436344" y="533693"/>
                  <a:pt x="435409" y="533693"/>
                </a:cubicBezTo>
                <a:lnTo>
                  <a:pt x="437279" y="532109"/>
                </a:lnTo>
                <a:cubicBezTo>
                  <a:pt x="438212" y="532109"/>
                  <a:pt x="439147" y="531319"/>
                  <a:pt x="439147" y="531319"/>
                </a:cubicBezTo>
                <a:close/>
                <a:moveTo>
                  <a:pt x="530746" y="497306"/>
                </a:moveTo>
                <a:cubicBezTo>
                  <a:pt x="530746" y="496516"/>
                  <a:pt x="529811" y="495725"/>
                  <a:pt x="529811" y="495725"/>
                </a:cubicBezTo>
                <a:cubicBezTo>
                  <a:pt x="528876" y="494935"/>
                  <a:pt x="528876" y="494145"/>
                  <a:pt x="527940" y="493351"/>
                </a:cubicBezTo>
                <a:cubicBezTo>
                  <a:pt x="527008" y="493351"/>
                  <a:pt x="527008" y="492561"/>
                  <a:pt x="526073" y="491770"/>
                </a:cubicBezTo>
                <a:cubicBezTo>
                  <a:pt x="527008" y="491770"/>
                  <a:pt x="527940" y="490189"/>
                  <a:pt x="527940" y="490189"/>
                </a:cubicBezTo>
                <a:cubicBezTo>
                  <a:pt x="528876" y="490980"/>
                  <a:pt x="529811" y="491770"/>
                  <a:pt x="529811" y="492561"/>
                </a:cubicBezTo>
                <a:cubicBezTo>
                  <a:pt x="530746" y="492561"/>
                  <a:pt x="530746" y="493351"/>
                  <a:pt x="531681" y="494145"/>
                </a:cubicBezTo>
                <a:cubicBezTo>
                  <a:pt x="531681" y="494935"/>
                  <a:pt x="532614" y="494935"/>
                  <a:pt x="533549" y="495725"/>
                </a:cubicBezTo>
                <a:lnTo>
                  <a:pt x="534484" y="497306"/>
                </a:lnTo>
                <a:lnTo>
                  <a:pt x="532614" y="498890"/>
                </a:lnTo>
                <a:cubicBezTo>
                  <a:pt x="531681" y="498100"/>
                  <a:pt x="531681" y="498100"/>
                  <a:pt x="530746" y="497306"/>
                </a:cubicBezTo>
                <a:close/>
                <a:moveTo>
                  <a:pt x="522332" y="491770"/>
                </a:moveTo>
                <a:cubicBezTo>
                  <a:pt x="522332" y="490980"/>
                  <a:pt x="524203" y="490189"/>
                  <a:pt x="525138" y="490189"/>
                </a:cubicBezTo>
                <a:lnTo>
                  <a:pt x="526073" y="491770"/>
                </a:lnTo>
                <a:lnTo>
                  <a:pt x="524203" y="493351"/>
                </a:lnTo>
                <a:lnTo>
                  <a:pt x="522332" y="491770"/>
                </a:lnTo>
                <a:close/>
                <a:moveTo>
                  <a:pt x="584022" y="496516"/>
                </a:moveTo>
                <a:cubicBezTo>
                  <a:pt x="584022" y="496516"/>
                  <a:pt x="584957" y="498100"/>
                  <a:pt x="584957" y="498890"/>
                </a:cubicBezTo>
                <a:lnTo>
                  <a:pt x="583086" y="499681"/>
                </a:lnTo>
                <a:lnTo>
                  <a:pt x="581219" y="498100"/>
                </a:lnTo>
                <a:cubicBezTo>
                  <a:pt x="581219" y="498100"/>
                  <a:pt x="583086" y="496516"/>
                  <a:pt x="584022" y="496516"/>
                </a:cubicBezTo>
                <a:close/>
                <a:moveTo>
                  <a:pt x="639168" y="499681"/>
                </a:moveTo>
                <a:cubicBezTo>
                  <a:pt x="640103" y="499681"/>
                  <a:pt x="641035" y="498890"/>
                  <a:pt x="641035" y="498890"/>
                </a:cubicBezTo>
                <a:cubicBezTo>
                  <a:pt x="641970" y="498890"/>
                  <a:pt x="641970" y="500471"/>
                  <a:pt x="642906" y="500471"/>
                </a:cubicBezTo>
                <a:lnTo>
                  <a:pt x="641035" y="502052"/>
                </a:lnTo>
                <a:cubicBezTo>
                  <a:pt x="640103" y="502052"/>
                  <a:pt x="640103" y="499681"/>
                  <a:pt x="639168" y="499681"/>
                </a:cubicBezTo>
                <a:close/>
                <a:moveTo>
                  <a:pt x="637297" y="501261"/>
                </a:moveTo>
                <a:cubicBezTo>
                  <a:pt x="636362" y="501261"/>
                  <a:pt x="636362" y="499681"/>
                  <a:pt x="635430" y="499681"/>
                </a:cubicBezTo>
                <a:lnTo>
                  <a:pt x="637297" y="498100"/>
                </a:lnTo>
                <a:cubicBezTo>
                  <a:pt x="638232" y="498100"/>
                  <a:pt x="639168" y="499681"/>
                  <a:pt x="639168" y="499681"/>
                </a:cubicBezTo>
                <a:cubicBezTo>
                  <a:pt x="638232" y="499681"/>
                  <a:pt x="638232" y="501261"/>
                  <a:pt x="637297" y="501261"/>
                </a:cubicBezTo>
                <a:close/>
                <a:moveTo>
                  <a:pt x="631689" y="502052"/>
                </a:moveTo>
                <a:cubicBezTo>
                  <a:pt x="630757" y="501261"/>
                  <a:pt x="630757" y="501261"/>
                  <a:pt x="629821" y="500471"/>
                </a:cubicBezTo>
                <a:lnTo>
                  <a:pt x="627951" y="498890"/>
                </a:lnTo>
                <a:cubicBezTo>
                  <a:pt x="627951" y="498100"/>
                  <a:pt x="629821" y="497306"/>
                  <a:pt x="630757" y="497306"/>
                </a:cubicBezTo>
                <a:cubicBezTo>
                  <a:pt x="630757" y="496516"/>
                  <a:pt x="631689" y="496516"/>
                  <a:pt x="632624" y="495725"/>
                </a:cubicBezTo>
                <a:cubicBezTo>
                  <a:pt x="632624" y="496516"/>
                  <a:pt x="633559" y="497306"/>
                  <a:pt x="633559" y="498100"/>
                </a:cubicBezTo>
                <a:cubicBezTo>
                  <a:pt x="634495" y="498100"/>
                  <a:pt x="635430" y="499681"/>
                  <a:pt x="635430" y="499681"/>
                </a:cubicBezTo>
                <a:cubicBezTo>
                  <a:pt x="635430" y="499681"/>
                  <a:pt x="633559" y="500471"/>
                  <a:pt x="633559" y="501261"/>
                </a:cubicBezTo>
                <a:cubicBezTo>
                  <a:pt x="632624" y="501261"/>
                  <a:pt x="631689" y="502052"/>
                  <a:pt x="631689" y="502052"/>
                </a:cubicBezTo>
                <a:close/>
                <a:moveTo>
                  <a:pt x="912092" y="494145"/>
                </a:moveTo>
                <a:cubicBezTo>
                  <a:pt x="911157" y="494935"/>
                  <a:pt x="909286" y="495725"/>
                  <a:pt x="909286" y="495725"/>
                </a:cubicBezTo>
                <a:lnTo>
                  <a:pt x="908354" y="494145"/>
                </a:lnTo>
                <a:lnTo>
                  <a:pt x="910222" y="492561"/>
                </a:lnTo>
                <a:lnTo>
                  <a:pt x="912092" y="494145"/>
                </a:lnTo>
                <a:close/>
                <a:moveTo>
                  <a:pt x="963497" y="497306"/>
                </a:moveTo>
                <a:cubicBezTo>
                  <a:pt x="963497" y="498100"/>
                  <a:pt x="965368" y="498100"/>
                  <a:pt x="965368" y="498890"/>
                </a:cubicBezTo>
                <a:cubicBezTo>
                  <a:pt x="965368" y="499681"/>
                  <a:pt x="963497" y="499681"/>
                  <a:pt x="963497" y="500471"/>
                </a:cubicBezTo>
                <a:cubicBezTo>
                  <a:pt x="963497" y="499681"/>
                  <a:pt x="961630" y="498890"/>
                  <a:pt x="961630" y="498890"/>
                </a:cubicBezTo>
                <a:cubicBezTo>
                  <a:pt x="961630" y="498100"/>
                  <a:pt x="963497" y="497306"/>
                  <a:pt x="963497" y="497306"/>
                </a:cubicBezTo>
                <a:close/>
                <a:moveTo>
                  <a:pt x="1011167" y="502845"/>
                </a:moveTo>
                <a:cubicBezTo>
                  <a:pt x="1011167" y="502845"/>
                  <a:pt x="1010232" y="501261"/>
                  <a:pt x="1010232" y="500471"/>
                </a:cubicBezTo>
                <a:lnTo>
                  <a:pt x="1012102" y="499681"/>
                </a:lnTo>
                <a:cubicBezTo>
                  <a:pt x="1012102" y="499681"/>
                  <a:pt x="1013035" y="501261"/>
                  <a:pt x="1013970" y="501261"/>
                </a:cubicBezTo>
                <a:cubicBezTo>
                  <a:pt x="1013035" y="501261"/>
                  <a:pt x="1012102" y="502845"/>
                  <a:pt x="1011167" y="502845"/>
                </a:cubicBezTo>
                <a:close/>
                <a:moveTo>
                  <a:pt x="1063507" y="494145"/>
                </a:moveTo>
                <a:lnTo>
                  <a:pt x="1065378" y="492561"/>
                </a:lnTo>
                <a:cubicBezTo>
                  <a:pt x="1066313" y="493351"/>
                  <a:pt x="1066313" y="494145"/>
                  <a:pt x="1067248" y="494935"/>
                </a:cubicBezTo>
                <a:cubicBezTo>
                  <a:pt x="1067248" y="494935"/>
                  <a:pt x="1068181" y="495725"/>
                  <a:pt x="1068181" y="496516"/>
                </a:cubicBezTo>
                <a:cubicBezTo>
                  <a:pt x="1069116" y="496516"/>
                  <a:pt x="1066313" y="497306"/>
                  <a:pt x="1066313" y="498100"/>
                </a:cubicBezTo>
                <a:cubicBezTo>
                  <a:pt x="1066313" y="497306"/>
                  <a:pt x="1065378" y="496516"/>
                  <a:pt x="1065378" y="495725"/>
                </a:cubicBezTo>
                <a:cubicBezTo>
                  <a:pt x="1064443" y="495725"/>
                  <a:pt x="1063507" y="494145"/>
                  <a:pt x="1063507" y="494145"/>
                </a:cubicBezTo>
                <a:close/>
                <a:moveTo>
                  <a:pt x="1096223" y="501261"/>
                </a:moveTo>
                <a:lnTo>
                  <a:pt x="1094352" y="499681"/>
                </a:lnTo>
                <a:cubicBezTo>
                  <a:pt x="1094352" y="498890"/>
                  <a:pt x="1096223" y="498100"/>
                  <a:pt x="1096223" y="498100"/>
                </a:cubicBezTo>
                <a:cubicBezTo>
                  <a:pt x="1097155" y="497306"/>
                  <a:pt x="1098090" y="496516"/>
                  <a:pt x="1099025" y="496516"/>
                </a:cubicBezTo>
                <a:lnTo>
                  <a:pt x="1099961" y="498100"/>
                </a:lnTo>
                <a:lnTo>
                  <a:pt x="1101828" y="497306"/>
                </a:lnTo>
                <a:cubicBezTo>
                  <a:pt x="1102763" y="497306"/>
                  <a:pt x="1100896" y="495725"/>
                  <a:pt x="1100896" y="494935"/>
                </a:cubicBezTo>
                <a:cubicBezTo>
                  <a:pt x="1100896" y="494935"/>
                  <a:pt x="1099025" y="494145"/>
                  <a:pt x="1099025" y="493351"/>
                </a:cubicBezTo>
                <a:lnTo>
                  <a:pt x="1100896" y="492561"/>
                </a:lnTo>
                <a:cubicBezTo>
                  <a:pt x="1100896" y="491770"/>
                  <a:pt x="1102763" y="494145"/>
                  <a:pt x="1102763" y="494145"/>
                </a:cubicBezTo>
                <a:cubicBezTo>
                  <a:pt x="1103699" y="494145"/>
                  <a:pt x="1103699" y="492561"/>
                  <a:pt x="1104634" y="492561"/>
                </a:cubicBezTo>
                <a:lnTo>
                  <a:pt x="1106504" y="494145"/>
                </a:lnTo>
                <a:cubicBezTo>
                  <a:pt x="1106504" y="494935"/>
                  <a:pt x="1107437" y="495725"/>
                  <a:pt x="1108372" y="496516"/>
                </a:cubicBezTo>
                <a:cubicBezTo>
                  <a:pt x="1108372" y="495725"/>
                  <a:pt x="1109307" y="494935"/>
                  <a:pt x="1110242" y="494935"/>
                </a:cubicBezTo>
                <a:cubicBezTo>
                  <a:pt x="1110242" y="494935"/>
                  <a:pt x="1111178" y="496516"/>
                  <a:pt x="1112113" y="496516"/>
                </a:cubicBezTo>
                <a:lnTo>
                  <a:pt x="1113045" y="498100"/>
                </a:lnTo>
                <a:cubicBezTo>
                  <a:pt x="1113045" y="498890"/>
                  <a:pt x="1111178" y="499681"/>
                  <a:pt x="1111178" y="499681"/>
                </a:cubicBezTo>
                <a:lnTo>
                  <a:pt x="1109307" y="498100"/>
                </a:lnTo>
                <a:lnTo>
                  <a:pt x="1107437" y="498890"/>
                </a:lnTo>
                <a:cubicBezTo>
                  <a:pt x="1106504" y="499681"/>
                  <a:pt x="1106504" y="500471"/>
                  <a:pt x="1105569" y="500471"/>
                </a:cubicBezTo>
                <a:cubicBezTo>
                  <a:pt x="1104634" y="501261"/>
                  <a:pt x="1103699" y="501261"/>
                  <a:pt x="1103699" y="502052"/>
                </a:cubicBezTo>
                <a:cubicBezTo>
                  <a:pt x="1101828" y="502845"/>
                  <a:pt x="1100896" y="503636"/>
                  <a:pt x="1099025" y="504426"/>
                </a:cubicBezTo>
                <a:cubicBezTo>
                  <a:pt x="1099025" y="504426"/>
                  <a:pt x="1098090" y="503636"/>
                  <a:pt x="1097155" y="502845"/>
                </a:cubicBezTo>
                <a:cubicBezTo>
                  <a:pt x="1097155" y="502052"/>
                  <a:pt x="1096223" y="502052"/>
                  <a:pt x="1096223" y="501261"/>
                </a:cubicBezTo>
                <a:close/>
                <a:moveTo>
                  <a:pt x="1126132" y="498100"/>
                </a:moveTo>
                <a:lnTo>
                  <a:pt x="1125197" y="496516"/>
                </a:lnTo>
                <a:cubicBezTo>
                  <a:pt x="1124262" y="496516"/>
                  <a:pt x="1123327" y="494935"/>
                  <a:pt x="1123327" y="494935"/>
                </a:cubicBezTo>
                <a:lnTo>
                  <a:pt x="1125197" y="493351"/>
                </a:lnTo>
                <a:cubicBezTo>
                  <a:pt x="1126132" y="494145"/>
                  <a:pt x="1126132" y="494935"/>
                  <a:pt x="1127065" y="494935"/>
                </a:cubicBezTo>
                <a:cubicBezTo>
                  <a:pt x="1128000" y="495725"/>
                  <a:pt x="1128000" y="496516"/>
                  <a:pt x="1128935" y="496516"/>
                </a:cubicBezTo>
                <a:cubicBezTo>
                  <a:pt x="1128000" y="496516"/>
                  <a:pt x="1127065" y="498100"/>
                  <a:pt x="1126132" y="498100"/>
                </a:cubicBezTo>
                <a:close/>
                <a:moveTo>
                  <a:pt x="1129014" y="496714"/>
                </a:moveTo>
                <a:cubicBezTo>
                  <a:pt x="1128967" y="496695"/>
                  <a:pt x="1128935" y="496645"/>
                  <a:pt x="1128935" y="496516"/>
                </a:cubicBezTo>
                <a:cubicBezTo>
                  <a:pt x="1128935" y="496582"/>
                  <a:pt x="1129001" y="496648"/>
                  <a:pt x="1129014" y="496714"/>
                </a:cubicBezTo>
                <a:close/>
                <a:moveTo>
                  <a:pt x="1177537" y="495725"/>
                </a:moveTo>
                <a:cubicBezTo>
                  <a:pt x="1176605" y="496516"/>
                  <a:pt x="1175670" y="497306"/>
                  <a:pt x="1175670" y="497306"/>
                </a:cubicBezTo>
                <a:cubicBezTo>
                  <a:pt x="1174735" y="498100"/>
                  <a:pt x="1173799" y="498890"/>
                  <a:pt x="1172864" y="498890"/>
                </a:cubicBezTo>
                <a:cubicBezTo>
                  <a:pt x="1172864" y="498890"/>
                  <a:pt x="1171929" y="500471"/>
                  <a:pt x="1170997" y="500471"/>
                </a:cubicBezTo>
                <a:cubicBezTo>
                  <a:pt x="1170997" y="500471"/>
                  <a:pt x="1170062" y="498890"/>
                  <a:pt x="1169126" y="498100"/>
                </a:cubicBezTo>
                <a:lnTo>
                  <a:pt x="1171929" y="497306"/>
                </a:lnTo>
                <a:cubicBezTo>
                  <a:pt x="1171929" y="496516"/>
                  <a:pt x="1170062" y="495725"/>
                  <a:pt x="1170062" y="494935"/>
                </a:cubicBezTo>
                <a:cubicBezTo>
                  <a:pt x="1169126" y="494935"/>
                  <a:pt x="1169126" y="494145"/>
                  <a:pt x="1168191" y="493351"/>
                </a:cubicBezTo>
                <a:cubicBezTo>
                  <a:pt x="1170062" y="492561"/>
                  <a:pt x="1170997" y="491770"/>
                  <a:pt x="1172864" y="490980"/>
                </a:cubicBezTo>
                <a:lnTo>
                  <a:pt x="1173799" y="492561"/>
                </a:lnTo>
                <a:cubicBezTo>
                  <a:pt x="1174735" y="492561"/>
                  <a:pt x="1175670" y="490980"/>
                  <a:pt x="1176605" y="490980"/>
                </a:cubicBezTo>
                <a:cubicBezTo>
                  <a:pt x="1176605" y="490980"/>
                  <a:pt x="1177537" y="492561"/>
                  <a:pt x="1177537" y="493351"/>
                </a:cubicBezTo>
                <a:cubicBezTo>
                  <a:pt x="1178473" y="493351"/>
                  <a:pt x="1178473" y="494145"/>
                  <a:pt x="1179408" y="494935"/>
                </a:cubicBezTo>
                <a:cubicBezTo>
                  <a:pt x="1179408" y="494935"/>
                  <a:pt x="1181278" y="495725"/>
                  <a:pt x="1181278" y="496516"/>
                </a:cubicBezTo>
                <a:cubicBezTo>
                  <a:pt x="1181278" y="496516"/>
                  <a:pt x="1179408" y="497306"/>
                  <a:pt x="1178473" y="498100"/>
                </a:cubicBezTo>
                <a:cubicBezTo>
                  <a:pt x="1179408" y="497306"/>
                  <a:pt x="1177537" y="496516"/>
                  <a:pt x="1177537" y="495725"/>
                </a:cubicBezTo>
                <a:close/>
                <a:moveTo>
                  <a:pt x="1330930" y="486234"/>
                </a:moveTo>
                <a:lnTo>
                  <a:pt x="1332801" y="484650"/>
                </a:lnTo>
                <a:lnTo>
                  <a:pt x="1334668" y="485444"/>
                </a:lnTo>
                <a:cubicBezTo>
                  <a:pt x="1334668" y="486234"/>
                  <a:pt x="1332801" y="487025"/>
                  <a:pt x="1332801" y="487025"/>
                </a:cubicBezTo>
                <a:cubicBezTo>
                  <a:pt x="1332801" y="487025"/>
                  <a:pt x="1331866" y="486234"/>
                  <a:pt x="1330930" y="486234"/>
                </a:cubicBezTo>
                <a:close/>
                <a:moveTo>
                  <a:pt x="1338302" y="484650"/>
                </a:moveTo>
                <a:lnTo>
                  <a:pt x="1340173" y="486234"/>
                </a:lnTo>
                <a:cubicBezTo>
                  <a:pt x="1339238" y="486234"/>
                  <a:pt x="1338302" y="487025"/>
                  <a:pt x="1338302" y="487025"/>
                </a:cubicBezTo>
                <a:cubicBezTo>
                  <a:pt x="1338302" y="487025"/>
                  <a:pt x="1336432" y="486234"/>
                  <a:pt x="1336432" y="485444"/>
                </a:cubicBezTo>
                <a:lnTo>
                  <a:pt x="1338302" y="484650"/>
                </a:lnTo>
                <a:close/>
                <a:moveTo>
                  <a:pt x="1491695" y="494935"/>
                </a:moveTo>
                <a:cubicBezTo>
                  <a:pt x="1492627" y="494145"/>
                  <a:pt x="1492627" y="493351"/>
                  <a:pt x="1493563" y="493351"/>
                </a:cubicBezTo>
                <a:cubicBezTo>
                  <a:pt x="1493563" y="492561"/>
                  <a:pt x="1494498" y="490980"/>
                  <a:pt x="1494498" y="490980"/>
                </a:cubicBezTo>
                <a:cubicBezTo>
                  <a:pt x="1495433" y="490980"/>
                  <a:pt x="1496368" y="492561"/>
                  <a:pt x="1497304" y="492561"/>
                </a:cubicBezTo>
                <a:lnTo>
                  <a:pt x="1498236" y="490980"/>
                </a:lnTo>
                <a:cubicBezTo>
                  <a:pt x="1500106" y="491770"/>
                  <a:pt x="1501042" y="492561"/>
                  <a:pt x="1502909" y="493351"/>
                </a:cubicBezTo>
                <a:cubicBezTo>
                  <a:pt x="1501974" y="494145"/>
                  <a:pt x="1501974" y="494935"/>
                  <a:pt x="1501042" y="494935"/>
                </a:cubicBezTo>
                <a:cubicBezTo>
                  <a:pt x="1501042" y="495725"/>
                  <a:pt x="1499171" y="496516"/>
                  <a:pt x="1499171" y="497306"/>
                </a:cubicBezTo>
                <a:lnTo>
                  <a:pt x="1501974" y="498100"/>
                </a:lnTo>
                <a:cubicBezTo>
                  <a:pt x="1501042" y="498890"/>
                  <a:pt x="1500106" y="500471"/>
                  <a:pt x="1500106" y="500471"/>
                </a:cubicBezTo>
                <a:cubicBezTo>
                  <a:pt x="1499171" y="500471"/>
                  <a:pt x="1498236" y="498890"/>
                  <a:pt x="1498236" y="498890"/>
                </a:cubicBezTo>
                <a:cubicBezTo>
                  <a:pt x="1497304" y="498890"/>
                  <a:pt x="1496368" y="498100"/>
                  <a:pt x="1495433" y="497306"/>
                </a:cubicBezTo>
                <a:cubicBezTo>
                  <a:pt x="1495433" y="497306"/>
                  <a:pt x="1494498" y="496516"/>
                  <a:pt x="1493563" y="495725"/>
                </a:cubicBezTo>
                <a:cubicBezTo>
                  <a:pt x="1493563" y="496516"/>
                  <a:pt x="1491695" y="497306"/>
                  <a:pt x="1492627" y="498100"/>
                </a:cubicBezTo>
                <a:cubicBezTo>
                  <a:pt x="1491695" y="497306"/>
                  <a:pt x="1489825" y="496516"/>
                  <a:pt x="1489825" y="496516"/>
                </a:cubicBezTo>
                <a:cubicBezTo>
                  <a:pt x="1489825" y="495725"/>
                  <a:pt x="1491695" y="494935"/>
                  <a:pt x="1491695" y="494935"/>
                </a:cubicBezTo>
                <a:close/>
                <a:moveTo>
                  <a:pt x="1545906" y="493351"/>
                </a:moveTo>
                <a:lnTo>
                  <a:pt x="1547773" y="494935"/>
                </a:lnTo>
                <a:cubicBezTo>
                  <a:pt x="1547773" y="494935"/>
                  <a:pt x="1546838" y="496516"/>
                  <a:pt x="1545906" y="496516"/>
                </a:cubicBezTo>
                <a:lnTo>
                  <a:pt x="1544971" y="498100"/>
                </a:lnTo>
                <a:cubicBezTo>
                  <a:pt x="1544036" y="498100"/>
                  <a:pt x="1543100" y="496516"/>
                  <a:pt x="1542165" y="496516"/>
                </a:cubicBezTo>
                <a:cubicBezTo>
                  <a:pt x="1543100" y="496516"/>
                  <a:pt x="1543100" y="495725"/>
                  <a:pt x="1544036" y="494935"/>
                </a:cubicBezTo>
                <a:cubicBezTo>
                  <a:pt x="1544971" y="494935"/>
                  <a:pt x="1544971" y="494145"/>
                  <a:pt x="1545906" y="493351"/>
                </a:cubicBezTo>
                <a:close/>
                <a:moveTo>
                  <a:pt x="1542089" y="496714"/>
                </a:moveTo>
                <a:cubicBezTo>
                  <a:pt x="1542099" y="496648"/>
                  <a:pt x="1542165" y="496582"/>
                  <a:pt x="1542165" y="496516"/>
                </a:cubicBezTo>
                <a:cubicBezTo>
                  <a:pt x="1542165" y="496645"/>
                  <a:pt x="1542133" y="496695"/>
                  <a:pt x="1542089" y="496714"/>
                </a:cubicBezTo>
                <a:close/>
                <a:moveTo>
                  <a:pt x="1565534" y="500471"/>
                </a:moveTo>
                <a:cubicBezTo>
                  <a:pt x="1564599" y="500471"/>
                  <a:pt x="1564599" y="499681"/>
                  <a:pt x="1563663" y="498890"/>
                </a:cubicBezTo>
                <a:lnTo>
                  <a:pt x="1561793" y="498100"/>
                </a:lnTo>
                <a:lnTo>
                  <a:pt x="1559926" y="499681"/>
                </a:lnTo>
                <a:cubicBezTo>
                  <a:pt x="1559926" y="499681"/>
                  <a:pt x="1558055" y="498890"/>
                  <a:pt x="1558055" y="498100"/>
                </a:cubicBezTo>
                <a:lnTo>
                  <a:pt x="1558990" y="496516"/>
                </a:lnTo>
                <a:cubicBezTo>
                  <a:pt x="1559926" y="496516"/>
                  <a:pt x="1560861" y="494935"/>
                  <a:pt x="1560861" y="494935"/>
                </a:cubicBezTo>
                <a:cubicBezTo>
                  <a:pt x="1561793" y="494935"/>
                  <a:pt x="1562728" y="495725"/>
                  <a:pt x="1562728" y="496516"/>
                </a:cubicBezTo>
                <a:cubicBezTo>
                  <a:pt x="1563663" y="495725"/>
                  <a:pt x="1564599" y="494935"/>
                  <a:pt x="1564599" y="494145"/>
                </a:cubicBezTo>
                <a:lnTo>
                  <a:pt x="1566466" y="492561"/>
                </a:lnTo>
                <a:cubicBezTo>
                  <a:pt x="1567401" y="492561"/>
                  <a:pt x="1567401" y="494145"/>
                  <a:pt x="1568337" y="494145"/>
                </a:cubicBezTo>
                <a:cubicBezTo>
                  <a:pt x="1568337" y="494145"/>
                  <a:pt x="1570207" y="491770"/>
                  <a:pt x="1570207" y="492561"/>
                </a:cubicBezTo>
                <a:lnTo>
                  <a:pt x="1572075" y="493351"/>
                </a:lnTo>
                <a:cubicBezTo>
                  <a:pt x="1572075" y="494145"/>
                  <a:pt x="1570207" y="494935"/>
                  <a:pt x="1570207" y="494935"/>
                </a:cubicBezTo>
                <a:cubicBezTo>
                  <a:pt x="1570207" y="495725"/>
                  <a:pt x="1568337" y="497306"/>
                  <a:pt x="1569272" y="497306"/>
                </a:cubicBezTo>
                <a:lnTo>
                  <a:pt x="1571142" y="498100"/>
                </a:lnTo>
                <a:lnTo>
                  <a:pt x="1572075" y="496516"/>
                </a:lnTo>
                <a:cubicBezTo>
                  <a:pt x="1573010" y="496516"/>
                  <a:pt x="1573945" y="497306"/>
                  <a:pt x="1574880" y="498100"/>
                </a:cubicBezTo>
                <a:cubicBezTo>
                  <a:pt x="1574880" y="498100"/>
                  <a:pt x="1576748" y="498890"/>
                  <a:pt x="1576748" y="499681"/>
                </a:cubicBezTo>
                <a:lnTo>
                  <a:pt x="1574880" y="501261"/>
                </a:lnTo>
                <a:cubicBezTo>
                  <a:pt x="1574880" y="502052"/>
                  <a:pt x="1573945" y="502052"/>
                  <a:pt x="1573945" y="502845"/>
                </a:cubicBezTo>
                <a:cubicBezTo>
                  <a:pt x="1573010" y="503636"/>
                  <a:pt x="1572075" y="504426"/>
                  <a:pt x="1572075" y="504426"/>
                </a:cubicBezTo>
                <a:cubicBezTo>
                  <a:pt x="1570207" y="503636"/>
                  <a:pt x="1569272" y="502845"/>
                  <a:pt x="1567401" y="502052"/>
                </a:cubicBezTo>
                <a:cubicBezTo>
                  <a:pt x="1567401" y="501261"/>
                  <a:pt x="1566466" y="501261"/>
                  <a:pt x="1565534" y="500471"/>
                </a:cubicBezTo>
                <a:close/>
                <a:moveTo>
                  <a:pt x="1602919" y="496516"/>
                </a:moveTo>
                <a:cubicBezTo>
                  <a:pt x="1602919" y="495725"/>
                  <a:pt x="1603855" y="494935"/>
                  <a:pt x="1603855" y="494935"/>
                </a:cubicBezTo>
                <a:cubicBezTo>
                  <a:pt x="1604790" y="494145"/>
                  <a:pt x="1604790" y="493351"/>
                  <a:pt x="1605725" y="492561"/>
                </a:cubicBezTo>
                <a:lnTo>
                  <a:pt x="1607593" y="494145"/>
                </a:lnTo>
                <a:cubicBezTo>
                  <a:pt x="1607593" y="494145"/>
                  <a:pt x="1606657" y="495725"/>
                  <a:pt x="1605725" y="495725"/>
                </a:cubicBezTo>
                <a:cubicBezTo>
                  <a:pt x="1605725" y="496516"/>
                  <a:pt x="1604790" y="497306"/>
                  <a:pt x="1604790" y="498100"/>
                </a:cubicBezTo>
                <a:cubicBezTo>
                  <a:pt x="1604790" y="497306"/>
                  <a:pt x="1601984" y="496516"/>
                  <a:pt x="1602919" y="496516"/>
                </a:cubicBezTo>
                <a:close/>
                <a:moveTo>
                  <a:pt x="1659001" y="499681"/>
                </a:moveTo>
                <a:lnTo>
                  <a:pt x="1660868" y="500471"/>
                </a:lnTo>
                <a:cubicBezTo>
                  <a:pt x="1660868" y="501261"/>
                  <a:pt x="1659936" y="502845"/>
                  <a:pt x="1659936" y="502845"/>
                </a:cubicBezTo>
                <a:cubicBezTo>
                  <a:pt x="1659001" y="502845"/>
                  <a:pt x="1658066" y="501261"/>
                  <a:pt x="1657130" y="501261"/>
                </a:cubicBezTo>
                <a:cubicBezTo>
                  <a:pt x="1658066" y="501261"/>
                  <a:pt x="1659001" y="499681"/>
                  <a:pt x="1659001" y="499681"/>
                </a:cubicBezTo>
                <a:close/>
                <a:moveTo>
                  <a:pt x="1707603" y="497306"/>
                </a:moveTo>
                <a:cubicBezTo>
                  <a:pt x="1707603" y="497306"/>
                  <a:pt x="1709474" y="498100"/>
                  <a:pt x="1709474" y="498890"/>
                </a:cubicBezTo>
                <a:cubicBezTo>
                  <a:pt x="1709474" y="498890"/>
                  <a:pt x="1707603" y="499681"/>
                  <a:pt x="1707603" y="500471"/>
                </a:cubicBezTo>
                <a:cubicBezTo>
                  <a:pt x="1707603" y="499681"/>
                  <a:pt x="1705733" y="499681"/>
                  <a:pt x="1705733" y="498890"/>
                </a:cubicBezTo>
                <a:cubicBezTo>
                  <a:pt x="1705733" y="498100"/>
                  <a:pt x="1707603" y="498100"/>
                  <a:pt x="1707603" y="497306"/>
                </a:cubicBezTo>
                <a:close/>
                <a:moveTo>
                  <a:pt x="1759011" y="494145"/>
                </a:moveTo>
                <a:lnTo>
                  <a:pt x="1760879" y="492561"/>
                </a:lnTo>
                <a:lnTo>
                  <a:pt x="1762749" y="494145"/>
                </a:lnTo>
                <a:lnTo>
                  <a:pt x="1761814" y="495725"/>
                </a:lnTo>
                <a:cubicBezTo>
                  <a:pt x="1761814" y="495725"/>
                  <a:pt x="1759946" y="494935"/>
                  <a:pt x="1759011" y="494145"/>
                </a:cubicBezTo>
                <a:close/>
                <a:moveTo>
                  <a:pt x="2030065" y="498890"/>
                </a:moveTo>
                <a:cubicBezTo>
                  <a:pt x="2030065" y="498890"/>
                  <a:pt x="2031000" y="499681"/>
                  <a:pt x="2031936" y="499681"/>
                </a:cubicBezTo>
                <a:cubicBezTo>
                  <a:pt x="2031000" y="499681"/>
                  <a:pt x="2031000" y="502052"/>
                  <a:pt x="2030065" y="502052"/>
                </a:cubicBezTo>
                <a:lnTo>
                  <a:pt x="2028194" y="500471"/>
                </a:lnTo>
                <a:cubicBezTo>
                  <a:pt x="2029130" y="500471"/>
                  <a:pt x="2029130" y="498890"/>
                  <a:pt x="2030065" y="498890"/>
                </a:cubicBezTo>
                <a:close/>
                <a:moveTo>
                  <a:pt x="2033803" y="498100"/>
                </a:moveTo>
                <a:lnTo>
                  <a:pt x="2035673" y="499681"/>
                </a:lnTo>
                <a:cubicBezTo>
                  <a:pt x="2034738" y="499681"/>
                  <a:pt x="2034738" y="501261"/>
                  <a:pt x="2033803" y="501261"/>
                </a:cubicBezTo>
                <a:cubicBezTo>
                  <a:pt x="2032868" y="501261"/>
                  <a:pt x="2032868" y="499681"/>
                  <a:pt x="2031936" y="499681"/>
                </a:cubicBezTo>
                <a:cubicBezTo>
                  <a:pt x="2031936" y="499681"/>
                  <a:pt x="2032868" y="498100"/>
                  <a:pt x="2033803" y="498100"/>
                </a:cubicBezTo>
                <a:close/>
                <a:moveTo>
                  <a:pt x="2037541" y="498100"/>
                </a:moveTo>
                <a:cubicBezTo>
                  <a:pt x="2037541" y="497306"/>
                  <a:pt x="2038476" y="496516"/>
                  <a:pt x="2038476" y="495725"/>
                </a:cubicBezTo>
                <a:cubicBezTo>
                  <a:pt x="2039411" y="496516"/>
                  <a:pt x="2040347" y="496516"/>
                  <a:pt x="2040347" y="497306"/>
                </a:cubicBezTo>
                <a:cubicBezTo>
                  <a:pt x="2041282" y="497306"/>
                  <a:pt x="2043149" y="498100"/>
                  <a:pt x="2043149" y="498890"/>
                </a:cubicBezTo>
                <a:lnTo>
                  <a:pt x="2041282" y="500471"/>
                </a:lnTo>
                <a:cubicBezTo>
                  <a:pt x="2040347" y="501261"/>
                  <a:pt x="2040347" y="501261"/>
                  <a:pt x="2039411" y="502052"/>
                </a:cubicBezTo>
                <a:cubicBezTo>
                  <a:pt x="2039411" y="502052"/>
                  <a:pt x="2038476" y="501261"/>
                  <a:pt x="2037541" y="501261"/>
                </a:cubicBezTo>
                <a:cubicBezTo>
                  <a:pt x="2037541" y="500471"/>
                  <a:pt x="2035673" y="499681"/>
                  <a:pt x="2035673" y="499681"/>
                </a:cubicBezTo>
                <a:cubicBezTo>
                  <a:pt x="2035673" y="499681"/>
                  <a:pt x="2036609" y="498100"/>
                  <a:pt x="2037541" y="498100"/>
                </a:cubicBezTo>
                <a:close/>
                <a:moveTo>
                  <a:pt x="2087078" y="496516"/>
                </a:moveTo>
                <a:cubicBezTo>
                  <a:pt x="2088014" y="496516"/>
                  <a:pt x="2089884" y="498100"/>
                  <a:pt x="2089884" y="498100"/>
                </a:cubicBezTo>
                <a:lnTo>
                  <a:pt x="2088014" y="499681"/>
                </a:lnTo>
                <a:lnTo>
                  <a:pt x="2086146" y="498890"/>
                </a:lnTo>
                <a:cubicBezTo>
                  <a:pt x="2086146" y="498100"/>
                  <a:pt x="2087078" y="496516"/>
                  <a:pt x="2087078" y="496516"/>
                </a:cubicBezTo>
                <a:close/>
                <a:moveTo>
                  <a:pt x="2139422" y="494145"/>
                </a:moveTo>
                <a:cubicBezTo>
                  <a:pt x="2140357" y="493351"/>
                  <a:pt x="2140357" y="492561"/>
                  <a:pt x="2141289" y="492561"/>
                </a:cubicBezTo>
                <a:cubicBezTo>
                  <a:pt x="2141289" y="491770"/>
                  <a:pt x="2142224" y="490980"/>
                  <a:pt x="2143160" y="490189"/>
                </a:cubicBezTo>
                <a:cubicBezTo>
                  <a:pt x="2143160" y="490189"/>
                  <a:pt x="2144095" y="491770"/>
                  <a:pt x="2145030" y="491770"/>
                </a:cubicBezTo>
                <a:cubicBezTo>
                  <a:pt x="2144095" y="492561"/>
                  <a:pt x="2144095" y="493351"/>
                  <a:pt x="2143160" y="493351"/>
                </a:cubicBezTo>
                <a:cubicBezTo>
                  <a:pt x="2142224" y="494145"/>
                  <a:pt x="2142224" y="494935"/>
                  <a:pt x="2141289" y="495725"/>
                </a:cubicBezTo>
                <a:cubicBezTo>
                  <a:pt x="2141289" y="495725"/>
                  <a:pt x="2140357" y="496516"/>
                  <a:pt x="2140357" y="497306"/>
                </a:cubicBezTo>
                <a:cubicBezTo>
                  <a:pt x="2139422" y="498100"/>
                  <a:pt x="2139422" y="498100"/>
                  <a:pt x="2138486" y="498890"/>
                </a:cubicBezTo>
                <a:lnTo>
                  <a:pt x="2136619" y="497306"/>
                </a:lnTo>
                <a:lnTo>
                  <a:pt x="2137551" y="495725"/>
                </a:lnTo>
                <a:cubicBezTo>
                  <a:pt x="2138486" y="494935"/>
                  <a:pt x="2139422" y="494935"/>
                  <a:pt x="2139422" y="494145"/>
                </a:cubicBezTo>
                <a:close/>
                <a:moveTo>
                  <a:pt x="2148768" y="491770"/>
                </a:moveTo>
                <a:lnTo>
                  <a:pt x="2146898" y="493351"/>
                </a:lnTo>
                <a:lnTo>
                  <a:pt x="2145030" y="491770"/>
                </a:lnTo>
                <a:lnTo>
                  <a:pt x="2145965" y="490189"/>
                </a:lnTo>
                <a:cubicBezTo>
                  <a:pt x="2146898" y="490189"/>
                  <a:pt x="2148768" y="490980"/>
                  <a:pt x="2148768" y="491770"/>
                </a:cubicBezTo>
                <a:close/>
                <a:moveTo>
                  <a:pt x="2216998" y="496516"/>
                </a:moveTo>
                <a:cubicBezTo>
                  <a:pt x="2216998" y="496516"/>
                  <a:pt x="2218869" y="497306"/>
                  <a:pt x="2218869" y="498100"/>
                </a:cubicBezTo>
                <a:lnTo>
                  <a:pt x="2216998" y="499681"/>
                </a:lnTo>
                <a:lnTo>
                  <a:pt x="2215131" y="498100"/>
                </a:lnTo>
                <a:cubicBezTo>
                  <a:pt x="2215131" y="498100"/>
                  <a:pt x="2216063" y="496516"/>
                  <a:pt x="2216998" y="496516"/>
                </a:cubicBezTo>
                <a:close/>
                <a:moveTo>
                  <a:pt x="727026" y="535274"/>
                </a:moveTo>
                <a:cubicBezTo>
                  <a:pt x="727026" y="535274"/>
                  <a:pt x="726091" y="536855"/>
                  <a:pt x="725155" y="536855"/>
                </a:cubicBezTo>
                <a:cubicBezTo>
                  <a:pt x="725155" y="536855"/>
                  <a:pt x="724223" y="535274"/>
                  <a:pt x="723288" y="535274"/>
                </a:cubicBezTo>
                <a:lnTo>
                  <a:pt x="725845" y="533832"/>
                </a:lnTo>
                <a:cubicBezTo>
                  <a:pt x="725980" y="534090"/>
                  <a:pt x="727026" y="534682"/>
                  <a:pt x="727026" y="535274"/>
                </a:cubicBezTo>
                <a:close/>
                <a:moveTo>
                  <a:pt x="1947812" y="535274"/>
                </a:moveTo>
                <a:cubicBezTo>
                  <a:pt x="1946880" y="535274"/>
                  <a:pt x="1945945" y="536855"/>
                  <a:pt x="1945945" y="536855"/>
                </a:cubicBezTo>
                <a:cubicBezTo>
                  <a:pt x="1945009" y="536855"/>
                  <a:pt x="1944074" y="535274"/>
                  <a:pt x="1944074" y="535274"/>
                </a:cubicBezTo>
                <a:cubicBezTo>
                  <a:pt x="1944074" y="534682"/>
                  <a:pt x="1945119" y="534090"/>
                  <a:pt x="1945255" y="533832"/>
                </a:cubicBezTo>
                <a:lnTo>
                  <a:pt x="1947812" y="535274"/>
                </a:ln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40B473E-6359-29D1-0031-B297E185037D}"/>
              </a:ext>
            </a:extLst>
          </p:cNvPr>
          <p:cNvSpPr txBox="1"/>
          <p:nvPr/>
        </p:nvSpPr>
        <p:spPr>
          <a:xfrm>
            <a:off x="883528" y="1204357"/>
            <a:ext cx="2281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应用场景</a:t>
            </a:r>
            <a:r>
              <a:rPr lang="en-US" altLang="zh-CN" dirty="0"/>
              <a:t>-404</a:t>
            </a:r>
            <a:r>
              <a:rPr lang="zh-CN" altLang="en-US" dirty="0"/>
              <a:t>也能用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A63296A-49E2-E3C3-EC5D-9ED2424D2F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280" y="1914536"/>
            <a:ext cx="5486983" cy="4196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55A4B39-8F62-DC62-207E-5E6BB73CCE09}"/>
              </a:ext>
            </a:extLst>
          </p:cNvPr>
          <p:cNvSpPr txBox="1"/>
          <p:nvPr/>
        </p:nvSpPr>
        <p:spPr>
          <a:xfrm>
            <a:off x="6979640" y="1914535"/>
            <a:ext cx="260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BC1A8E1-42D5-6753-BEBA-985B712D3D48}"/>
              </a:ext>
            </a:extLst>
          </p:cNvPr>
          <p:cNvSpPr txBox="1"/>
          <p:nvPr/>
        </p:nvSpPr>
        <p:spPr>
          <a:xfrm>
            <a:off x="7088696" y="1657579"/>
            <a:ext cx="3716323" cy="1712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     接口地址返回</a:t>
            </a:r>
            <a:r>
              <a:rPr lang="en-US" altLang="zh-CN" dirty="0"/>
              <a:t>404</a:t>
            </a:r>
            <a:r>
              <a:rPr lang="zh-CN" altLang="en-US" dirty="0"/>
              <a:t>，此接口也能进行拦截，写好模拟数据，打开拦截开关。默认修改为</a:t>
            </a:r>
            <a:r>
              <a:rPr lang="en-US" altLang="zh-CN" dirty="0"/>
              <a:t>200</a:t>
            </a:r>
            <a:r>
              <a:rPr lang="zh-CN" altLang="en-US" dirty="0"/>
              <a:t>，使得客户端读取模拟数据来进行页面渲染，</a:t>
            </a:r>
          </a:p>
        </p:txBody>
      </p:sp>
    </p:spTree>
    <p:extLst>
      <p:ext uri="{BB962C8B-B14F-4D97-AF65-F5344CB8AC3E}">
        <p14:creationId xmlns:p14="http://schemas.microsoft.com/office/powerpoint/2010/main" val="245819837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Freeform 1"/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E7C60A0-B637-3BCB-2CEB-6530B5190B90}"/>
              </a:ext>
            </a:extLst>
          </p:cNvPr>
          <p:cNvSpPr txBox="1"/>
          <p:nvPr/>
        </p:nvSpPr>
        <p:spPr>
          <a:xfrm>
            <a:off x="298471" y="54632"/>
            <a:ext cx="6094602" cy="387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lnSpc>
                <a:spcPct val="113000"/>
              </a:lnSpc>
            </a:pPr>
            <a:r>
              <a:rPr lang="en-US" altLang="zh-CN" sz="1800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04. MT</a:t>
            </a:r>
            <a:r>
              <a:rPr lang="zh-CN" altLang="en-US" sz="1800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浏览器插件</a:t>
            </a:r>
            <a:endParaRPr lang="en-US" altLang="zh-CN" sz="1100" dirty="0"/>
          </a:p>
        </p:txBody>
      </p:sp>
      <p:sp>
        <p:nvSpPr>
          <p:cNvPr id="4" name="Freeform 17">
            <a:extLst>
              <a:ext uri="{FF2B5EF4-FFF2-40B4-BE49-F238E27FC236}">
                <a16:creationId xmlns:a16="http://schemas.microsoft.com/office/drawing/2014/main" id="{14A1810E-259E-B8BB-5650-2F7B51FFA789}"/>
              </a:ext>
            </a:extLst>
          </p:cNvPr>
          <p:cNvSpPr/>
          <p:nvPr/>
        </p:nvSpPr>
        <p:spPr>
          <a:xfrm>
            <a:off x="298471" y="1108637"/>
            <a:ext cx="2109169" cy="543994"/>
          </a:xfrm>
          <a:custGeom>
            <a:avLst/>
            <a:gdLst/>
            <a:ahLst/>
            <a:cxnLst/>
            <a:rect l="l" t="t" r="r" b="b"/>
            <a:pathLst>
              <a:path w="2311400" h="544765">
                <a:moveTo>
                  <a:pt x="2311400" y="504426"/>
                </a:moveTo>
                <a:cubicBezTo>
                  <a:pt x="2311400" y="505217"/>
                  <a:pt x="2310465" y="506007"/>
                  <a:pt x="2310465" y="506007"/>
                </a:cubicBezTo>
                <a:cubicBezTo>
                  <a:pt x="2309533" y="506797"/>
                  <a:pt x="2308598" y="507591"/>
                  <a:pt x="2308598" y="508381"/>
                </a:cubicBezTo>
                <a:lnTo>
                  <a:pt x="2310465" y="509172"/>
                </a:lnTo>
                <a:cubicBezTo>
                  <a:pt x="2310465" y="509962"/>
                  <a:pt x="2308598" y="510753"/>
                  <a:pt x="2308598" y="511546"/>
                </a:cubicBezTo>
                <a:cubicBezTo>
                  <a:pt x="2308598" y="511546"/>
                  <a:pt x="2307663" y="512337"/>
                  <a:pt x="2307663" y="513127"/>
                </a:cubicBezTo>
                <a:cubicBezTo>
                  <a:pt x="2307663" y="513127"/>
                  <a:pt x="2309533" y="513917"/>
                  <a:pt x="2309533" y="514708"/>
                </a:cubicBezTo>
                <a:lnTo>
                  <a:pt x="2307663" y="516292"/>
                </a:lnTo>
                <a:lnTo>
                  <a:pt x="2305792" y="514708"/>
                </a:lnTo>
                <a:lnTo>
                  <a:pt x="2303925" y="513127"/>
                </a:lnTo>
                <a:cubicBezTo>
                  <a:pt x="2302989" y="513917"/>
                  <a:pt x="2302054" y="514708"/>
                  <a:pt x="2302054" y="515498"/>
                </a:cubicBezTo>
                <a:lnTo>
                  <a:pt x="2303925" y="516292"/>
                </a:lnTo>
                <a:cubicBezTo>
                  <a:pt x="2303925" y="517082"/>
                  <a:pt x="2302054" y="517873"/>
                  <a:pt x="2302989" y="518663"/>
                </a:cubicBezTo>
                <a:lnTo>
                  <a:pt x="2304860" y="519453"/>
                </a:lnTo>
                <a:cubicBezTo>
                  <a:pt x="2304860" y="520247"/>
                  <a:pt x="2302989" y="521037"/>
                  <a:pt x="2302989" y="521828"/>
                </a:cubicBezTo>
                <a:lnTo>
                  <a:pt x="2304860" y="522618"/>
                </a:lnTo>
                <a:cubicBezTo>
                  <a:pt x="2304860" y="523409"/>
                  <a:pt x="2303925" y="524199"/>
                  <a:pt x="2303925" y="524199"/>
                </a:cubicBezTo>
                <a:cubicBezTo>
                  <a:pt x="2302989" y="524993"/>
                  <a:pt x="2302989" y="525783"/>
                  <a:pt x="2302054" y="526573"/>
                </a:cubicBezTo>
                <a:lnTo>
                  <a:pt x="2300184" y="524993"/>
                </a:lnTo>
                <a:cubicBezTo>
                  <a:pt x="2299251" y="524199"/>
                  <a:pt x="2298316" y="524199"/>
                  <a:pt x="2297381" y="523409"/>
                </a:cubicBezTo>
                <a:cubicBezTo>
                  <a:pt x="2297381" y="523409"/>
                  <a:pt x="2296446" y="522618"/>
                  <a:pt x="2295510" y="522618"/>
                </a:cubicBezTo>
                <a:cubicBezTo>
                  <a:pt x="2295510" y="522618"/>
                  <a:pt x="2294578" y="524199"/>
                  <a:pt x="2293643" y="524199"/>
                </a:cubicBezTo>
                <a:lnTo>
                  <a:pt x="2292708" y="525783"/>
                </a:lnTo>
                <a:cubicBezTo>
                  <a:pt x="2291772" y="525783"/>
                  <a:pt x="2291772" y="527364"/>
                  <a:pt x="2290837" y="527364"/>
                </a:cubicBezTo>
                <a:cubicBezTo>
                  <a:pt x="2290837" y="527364"/>
                  <a:pt x="2288970" y="525783"/>
                  <a:pt x="2288970" y="526573"/>
                </a:cubicBezTo>
                <a:cubicBezTo>
                  <a:pt x="2288034" y="526573"/>
                  <a:pt x="2288034" y="527364"/>
                  <a:pt x="2287099" y="528154"/>
                </a:cubicBezTo>
                <a:cubicBezTo>
                  <a:pt x="2287099" y="528948"/>
                  <a:pt x="2286164" y="528948"/>
                  <a:pt x="2285229" y="529738"/>
                </a:cubicBezTo>
                <a:cubicBezTo>
                  <a:pt x="2285229" y="530529"/>
                  <a:pt x="2284297" y="531319"/>
                  <a:pt x="2284297" y="531319"/>
                </a:cubicBezTo>
                <a:cubicBezTo>
                  <a:pt x="2283361" y="532109"/>
                  <a:pt x="2283361" y="532900"/>
                  <a:pt x="2282426" y="533693"/>
                </a:cubicBezTo>
                <a:cubicBezTo>
                  <a:pt x="2281491" y="533693"/>
                  <a:pt x="2281491" y="534484"/>
                  <a:pt x="2280555" y="535274"/>
                </a:cubicBezTo>
                <a:lnTo>
                  <a:pt x="2278688" y="533693"/>
                </a:lnTo>
                <a:cubicBezTo>
                  <a:pt x="2278688" y="532900"/>
                  <a:pt x="2280555" y="532109"/>
                  <a:pt x="2280555" y="532109"/>
                </a:cubicBezTo>
                <a:cubicBezTo>
                  <a:pt x="2279623" y="532109"/>
                  <a:pt x="2278688" y="530529"/>
                  <a:pt x="2278688" y="530529"/>
                </a:cubicBezTo>
                <a:cubicBezTo>
                  <a:pt x="2277753" y="530529"/>
                  <a:pt x="2276818" y="532109"/>
                  <a:pt x="2276818" y="532109"/>
                </a:cubicBezTo>
                <a:lnTo>
                  <a:pt x="2274950" y="534484"/>
                </a:lnTo>
                <a:cubicBezTo>
                  <a:pt x="2274950" y="533693"/>
                  <a:pt x="2273080" y="532900"/>
                  <a:pt x="2273080" y="532900"/>
                </a:cubicBezTo>
                <a:cubicBezTo>
                  <a:pt x="2273080" y="532109"/>
                  <a:pt x="2274015" y="531319"/>
                  <a:pt x="2274950" y="531319"/>
                </a:cubicBezTo>
                <a:cubicBezTo>
                  <a:pt x="2274950" y="530529"/>
                  <a:pt x="2275882" y="529738"/>
                  <a:pt x="2275882" y="528948"/>
                </a:cubicBezTo>
                <a:lnTo>
                  <a:pt x="2274015" y="528154"/>
                </a:lnTo>
                <a:cubicBezTo>
                  <a:pt x="2274015" y="527364"/>
                  <a:pt x="2272144" y="526573"/>
                  <a:pt x="2272144" y="526573"/>
                </a:cubicBezTo>
                <a:lnTo>
                  <a:pt x="2274015" y="524993"/>
                </a:lnTo>
                <a:cubicBezTo>
                  <a:pt x="2273080" y="524199"/>
                  <a:pt x="2272144" y="524199"/>
                  <a:pt x="2271209" y="523409"/>
                </a:cubicBezTo>
                <a:cubicBezTo>
                  <a:pt x="2271209" y="524199"/>
                  <a:pt x="2270277" y="524993"/>
                  <a:pt x="2270277" y="524993"/>
                </a:cubicBezTo>
                <a:cubicBezTo>
                  <a:pt x="2269342" y="525783"/>
                  <a:pt x="2268407" y="526573"/>
                  <a:pt x="2268407" y="527364"/>
                </a:cubicBezTo>
                <a:cubicBezTo>
                  <a:pt x="2268407" y="527364"/>
                  <a:pt x="2266536" y="528154"/>
                  <a:pt x="2266536" y="528948"/>
                </a:cubicBezTo>
                <a:lnTo>
                  <a:pt x="2268407" y="529738"/>
                </a:lnTo>
                <a:cubicBezTo>
                  <a:pt x="2268407" y="530529"/>
                  <a:pt x="2267471" y="532109"/>
                  <a:pt x="2267471" y="532109"/>
                </a:cubicBezTo>
                <a:cubicBezTo>
                  <a:pt x="2266536" y="532109"/>
                  <a:pt x="2265601" y="530529"/>
                  <a:pt x="2265601" y="530529"/>
                </a:cubicBezTo>
                <a:cubicBezTo>
                  <a:pt x="2264669" y="530529"/>
                  <a:pt x="2263733" y="528948"/>
                  <a:pt x="2262798" y="528948"/>
                </a:cubicBezTo>
                <a:cubicBezTo>
                  <a:pt x="2262798" y="528948"/>
                  <a:pt x="2261863" y="530529"/>
                  <a:pt x="2261863" y="531319"/>
                </a:cubicBezTo>
                <a:cubicBezTo>
                  <a:pt x="2260928" y="531319"/>
                  <a:pt x="2259995" y="529738"/>
                  <a:pt x="2259060" y="529738"/>
                </a:cubicBezTo>
                <a:lnTo>
                  <a:pt x="2258125" y="531319"/>
                </a:lnTo>
                <a:cubicBezTo>
                  <a:pt x="2257190" y="531319"/>
                  <a:pt x="2256254" y="532900"/>
                  <a:pt x="2256254" y="532900"/>
                </a:cubicBezTo>
                <a:cubicBezTo>
                  <a:pt x="2255319" y="532900"/>
                  <a:pt x="2254387" y="532109"/>
                  <a:pt x="2254387" y="532109"/>
                </a:cubicBezTo>
                <a:cubicBezTo>
                  <a:pt x="2253452" y="531319"/>
                  <a:pt x="2252516" y="530529"/>
                  <a:pt x="2251581" y="530529"/>
                </a:cubicBezTo>
                <a:cubicBezTo>
                  <a:pt x="2251581" y="529738"/>
                  <a:pt x="2250649" y="529738"/>
                  <a:pt x="2249714" y="528948"/>
                </a:cubicBezTo>
                <a:lnTo>
                  <a:pt x="2251581" y="527364"/>
                </a:lnTo>
                <a:cubicBezTo>
                  <a:pt x="2251581" y="526573"/>
                  <a:pt x="2249714" y="526573"/>
                  <a:pt x="2249714" y="525783"/>
                </a:cubicBezTo>
                <a:cubicBezTo>
                  <a:pt x="2249714" y="526573"/>
                  <a:pt x="2247843" y="527364"/>
                  <a:pt x="2247843" y="527364"/>
                </a:cubicBezTo>
                <a:cubicBezTo>
                  <a:pt x="2247843" y="528154"/>
                  <a:pt x="2249714" y="528154"/>
                  <a:pt x="2249714" y="528948"/>
                </a:cubicBezTo>
                <a:cubicBezTo>
                  <a:pt x="2249714" y="529738"/>
                  <a:pt x="2247843" y="530529"/>
                  <a:pt x="2248778" y="530529"/>
                </a:cubicBezTo>
                <a:cubicBezTo>
                  <a:pt x="2248778" y="531319"/>
                  <a:pt x="2250649" y="532109"/>
                  <a:pt x="2250649" y="532109"/>
                </a:cubicBezTo>
                <a:lnTo>
                  <a:pt x="2248778" y="533693"/>
                </a:lnTo>
                <a:lnTo>
                  <a:pt x="2246908" y="532900"/>
                </a:lnTo>
                <a:cubicBezTo>
                  <a:pt x="2245973" y="532109"/>
                  <a:pt x="2245041" y="531319"/>
                  <a:pt x="2245041" y="531319"/>
                </a:cubicBezTo>
                <a:cubicBezTo>
                  <a:pt x="2244105" y="531319"/>
                  <a:pt x="2243170" y="529738"/>
                  <a:pt x="2242235" y="529738"/>
                </a:cubicBezTo>
                <a:lnTo>
                  <a:pt x="2241300" y="531319"/>
                </a:lnTo>
                <a:cubicBezTo>
                  <a:pt x="2241300" y="532109"/>
                  <a:pt x="2243170" y="532900"/>
                  <a:pt x="2243170" y="532900"/>
                </a:cubicBezTo>
                <a:cubicBezTo>
                  <a:pt x="2243170" y="532900"/>
                  <a:pt x="2242235" y="534484"/>
                  <a:pt x="2241300" y="534484"/>
                </a:cubicBezTo>
                <a:cubicBezTo>
                  <a:pt x="2241300" y="534484"/>
                  <a:pt x="2239432" y="532900"/>
                  <a:pt x="2239432" y="533693"/>
                </a:cubicBezTo>
                <a:cubicBezTo>
                  <a:pt x="2238497" y="533693"/>
                  <a:pt x="2238497" y="535274"/>
                  <a:pt x="2237562" y="535274"/>
                </a:cubicBezTo>
                <a:cubicBezTo>
                  <a:pt x="2237562" y="535274"/>
                  <a:pt x="2236626" y="533693"/>
                  <a:pt x="2235691" y="533693"/>
                </a:cubicBezTo>
                <a:cubicBezTo>
                  <a:pt x="2236626" y="533693"/>
                  <a:pt x="2236626" y="532109"/>
                  <a:pt x="2237562" y="532109"/>
                </a:cubicBezTo>
                <a:cubicBezTo>
                  <a:pt x="2237562" y="531319"/>
                  <a:pt x="2238497" y="530529"/>
                  <a:pt x="2238497" y="530529"/>
                </a:cubicBezTo>
                <a:cubicBezTo>
                  <a:pt x="2239432" y="529738"/>
                  <a:pt x="2236626" y="528948"/>
                  <a:pt x="2236626" y="528948"/>
                </a:cubicBezTo>
                <a:cubicBezTo>
                  <a:pt x="2236626" y="528154"/>
                  <a:pt x="2238497" y="527364"/>
                  <a:pt x="2238497" y="527364"/>
                </a:cubicBezTo>
                <a:cubicBezTo>
                  <a:pt x="2238497" y="526573"/>
                  <a:pt x="2236626" y="526573"/>
                  <a:pt x="2236626" y="525783"/>
                </a:cubicBezTo>
                <a:cubicBezTo>
                  <a:pt x="2235691" y="525783"/>
                  <a:pt x="2234759" y="524199"/>
                  <a:pt x="2233824" y="524199"/>
                </a:cubicBezTo>
                <a:cubicBezTo>
                  <a:pt x="2233824" y="524199"/>
                  <a:pt x="2232888" y="525783"/>
                  <a:pt x="2232888" y="526573"/>
                </a:cubicBezTo>
                <a:cubicBezTo>
                  <a:pt x="2231953" y="526573"/>
                  <a:pt x="2231953" y="527364"/>
                  <a:pt x="2231018" y="528154"/>
                </a:cubicBezTo>
                <a:cubicBezTo>
                  <a:pt x="2231018" y="528154"/>
                  <a:pt x="2230083" y="529738"/>
                  <a:pt x="2229151" y="529738"/>
                </a:cubicBezTo>
                <a:cubicBezTo>
                  <a:pt x="2229151" y="529738"/>
                  <a:pt x="2228215" y="528154"/>
                  <a:pt x="2227280" y="528154"/>
                </a:cubicBezTo>
                <a:cubicBezTo>
                  <a:pt x="2226345" y="528948"/>
                  <a:pt x="2226345" y="529738"/>
                  <a:pt x="2225413" y="530529"/>
                </a:cubicBezTo>
                <a:cubicBezTo>
                  <a:pt x="2225413" y="530529"/>
                  <a:pt x="2224477" y="531319"/>
                  <a:pt x="2224477" y="532109"/>
                </a:cubicBezTo>
                <a:cubicBezTo>
                  <a:pt x="2223542" y="532109"/>
                  <a:pt x="2222607" y="533693"/>
                  <a:pt x="2222607" y="533693"/>
                </a:cubicBezTo>
                <a:cubicBezTo>
                  <a:pt x="2221672" y="533693"/>
                  <a:pt x="2220739" y="532109"/>
                  <a:pt x="2220739" y="532109"/>
                </a:cubicBezTo>
                <a:cubicBezTo>
                  <a:pt x="2219804" y="532109"/>
                  <a:pt x="2219804" y="534484"/>
                  <a:pt x="2218869" y="534484"/>
                </a:cubicBezTo>
                <a:lnTo>
                  <a:pt x="2216998" y="532900"/>
                </a:lnTo>
                <a:cubicBezTo>
                  <a:pt x="2216063" y="532109"/>
                  <a:pt x="2215131" y="532109"/>
                  <a:pt x="2215131" y="531319"/>
                </a:cubicBezTo>
                <a:cubicBezTo>
                  <a:pt x="2216063" y="530529"/>
                  <a:pt x="2216998" y="528948"/>
                  <a:pt x="2217934" y="528154"/>
                </a:cubicBezTo>
                <a:cubicBezTo>
                  <a:pt x="2217934" y="527364"/>
                  <a:pt x="2219804" y="526573"/>
                  <a:pt x="2219804" y="526573"/>
                </a:cubicBezTo>
                <a:cubicBezTo>
                  <a:pt x="2219804" y="525783"/>
                  <a:pt x="2216998" y="524993"/>
                  <a:pt x="2216998" y="524993"/>
                </a:cubicBezTo>
                <a:cubicBezTo>
                  <a:pt x="2217934" y="524993"/>
                  <a:pt x="2218869" y="523409"/>
                  <a:pt x="2218869" y="523409"/>
                </a:cubicBezTo>
                <a:cubicBezTo>
                  <a:pt x="2219804" y="523409"/>
                  <a:pt x="2220739" y="524199"/>
                  <a:pt x="2220739" y="524199"/>
                </a:cubicBezTo>
                <a:cubicBezTo>
                  <a:pt x="2221672" y="524199"/>
                  <a:pt x="2223542" y="525783"/>
                  <a:pt x="2223542" y="525783"/>
                </a:cubicBezTo>
                <a:lnTo>
                  <a:pt x="2224477" y="524199"/>
                </a:lnTo>
                <a:cubicBezTo>
                  <a:pt x="2224477" y="523409"/>
                  <a:pt x="2222607" y="523409"/>
                  <a:pt x="2222607" y="522618"/>
                </a:cubicBezTo>
                <a:cubicBezTo>
                  <a:pt x="2222607" y="521828"/>
                  <a:pt x="2224477" y="521037"/>
                  <a:pt x="2224477" y="521037"/>
                </a:cubicBezTo>
                <a:cubicBezTo>
                  <a:pt x="2224477" y="520247"/>
                  <a:pt x="2221672" y="519453"/>
                  <a:pt x="2222607" y="519453"/>
                </a:cubicBezTo>
                <a:cubicBezTo>
                  <a:pt x="2222607" y="518663"/>
                  <a:pt x="2223542" y="517873"/>
                  <a:pt x="2223542" y="517873"/>
                </a:cubicBezTo>
                <a:cubicBezTo>
                  <a:pt x="2224477" y="517082"/>
                  <a:pt x="2224477" y="516292"/>
                  <a:pt x="2225413" y="516292"/>
                </a:cubicBezTo>
                <a:cubicBezTo>
                  <a:pt x="2226345" y="515498"/>
                  <a:pt x="2226345" y="514708"/>
                  <a:pt x="2227280" y="513917"/>
                </a:cubicBezTo>
                <a:cubicBezTo>
                  <a:pt x="2226345" y="513917"/>
                  <a:pt x="2225413" y="513127"/>
                  <a:pt x="2224477" y="513127"/>
                </a:cubicBezTo>
                <a:lnTo>
                  <a:pt x="2223542" y="514708"/>
                </a:lnTo>
                <a:cubicBezTo>
                  <a:pt x="2222607" y="514708"/>
                  <a:pt x="2222607" y="516292"/>
                  <a:pt x="2221672" y="516292"/>
                </a:cubicBezTo>
                <a:cubicBezTo>
                  <a:pt x="2221672" y="517082"/>
                  <a:pt x="2220739" y="517873"/>
                  <a:pt x="2219804" y="517873"/>
                </a:cubicBezTo>
                <a:cubicBezTo>
                  <a:pt x="2219804" y="518663"/>
                  <a:pt x="2218869" y="519453"/>
                  <a:pt x="2218869" y="520247"/>
                </a:cubicBezTo>
                <a:cubicBezTo>
                  <a:pt x="2217934" y="520247"/>
                  <a:pt x="2216998" y="521828"/>
                  <a:pt x="2216998" y="521828"/>
                </a:cubicBezTo>
                <a:lnTo>
                  <a:pt x="2215131" y="520247"/>
                </a:lnTo>
                <a:cubicBezTo>
                  <a:pt x="2215131" y="521037"/>
                  <a:pt x="2213260" y="521828"/>
                  <a:pt x="2213260" y="521828"/>
                </a:cubicBezTo>
                <a:cubicBezTo>
                  <a:pt x="2213260" y="522618"/>
                  <a:pt x="2215131" y="523409"/>
                  <a:pt x="2215131" y="523409"/>
                </a:cubicBezTo>
                <a:lnTo>
                  <a:pt x="2216998" y="524993"/>
                </a:lnTo>
                <a:cubicBezTo>
                  <a:pt x="2216998" y="525783"/>
                  <a:pt x="2216063" y="525783"/>
                  <a:pt x="2216063" y="526573"/>
                </a:cubicBezTo>
                <a:cubicBezTo>
                  <a:pt x="2215131" y="527364"/>
                  <a:pt x="2215131" y="528154"/>
                  <a:pt x="2214196" y="528154"/>
                </a:cubicBezTo>
                <a:cubicBezTo>
                  <a:pt x="2214196" y="528948"/>
                  <a:pt x="2213260" y="529738"/>
                  <a:pt x="2212325" y="529738"/>
                </a:cubicBezTo>
                <a:cubicBezTo>
                  <a:pt x="2212325" y="530529"/>
                  <a:pt x="2211390" y="528948"/>
                  <a:pt x="2210458" y="528948"/>
                </a:cubicBezTo>
                <a:lnTo>
                  <a:pt x="2208587" y="530529"/>
                </a:lnTo>
                <a:cubicBezTo>
                  <a:pt x="2208587" y="531319"/>
                  <a:pt x="2207652" y="532109"/>
                  <a:pt x="2207652" y="532109"/>
                </a:cubicBezTo>
                <a:lnTo>
                  <a:pt x="2209523" y="533693"/>
                </a:lnTo>
                <a:lnTo>
                  <a:pt x="2211390" y="532109"/>
                </a:lnTo>
                <a:lnTo>
                  <a:pt x="2213260" y="532900"/>
                </a:lnTo>
                <a:cubicBezTo>
                  <a:pt x="2213260" y="533693"/>
                  <a:pt x="2211390" y="534484"/>
                  <a:pt x="2211390" y="535274"/>
                </a:cubicBezTo>
                <a:cubicBezTo>
                  <a:pt x="2211390" y="535274"/>
                  <a:pt x="2210458" y="536065"/>
                  <a:pt x="2209523" y="536855"/>
                </a:cubicBezTo>
                <a:cubicBezTo>
                  <a:pt x="2209523" y="536855"/>
                  <a:pt x="2212325" y="537649"/>
                  <a:pt x="2212325" y="538439"/>
                </a:cubicBezTo>
                <a:cubicBezTo>
                  <a:pt x="2212325" y="538439"/>
                  <a:pt x="2210458" y="539229"/>
                  <a:pt x="2210458" y="540020"/>
                </a:cubicBezTo>
                <a:cubicBezTo>
                  <a:pt x="2210458" y="540810"/>
                  <a:pt x="2209523" y="540810"/>
                  <a:pt x="2208587" y="541601"/>
                </a:cubicBezTo>
                <a:cubicBezTo>
                  <a:pt x="2208587" y="540810"/>
                  <a:pt x="2207652" y="540810"/>
                  <a:pt x="2206717" y="540020"/>
                </a:cubicBezTo>
                <a:lnTo>
                  <a:pt x="2204849" y="539229"/>
                </a:lnTo>
                <a:cubicBezTo>
                  <a:pt x="2204849" y="538439"/>
                  <a:pt x="2205782" y="537649"/>
                  <a:pt x="2206717" y="536855"/>
                </a:cubicBezTo>
                <a:cubicBezTo>
                  <a:pt x="2205782" y="536855"/>
                  <a:pt x="2204849" y="536065"/>
                  <a:pt x="2203914" y="536065"/>
                </a:cubicBezTo>
                <a:lnTo>
                  <a:pt x="2202979" y="537649"/>
                </a:lnTo>
                <a:cubicBezTo>
                  <a:pt x="2202979" y="537649"/>
                  <a:pt x="2204849" y="538439"/>
                  <a:pt x="2204849" y="539229"/>
                </a:cubicBezTo>
                <a:cubicBezTo>
                  <a:pt x="2204849" y="539229"/>
                  <a:pt x="2203914" y="540020"/>
                  <a:pt x="2202979" y="540810"/>
                </a:cubicBezTo>
                <a:cubicBezTo>
                  <a:pt x="2202979" y="540810"/>
                  <a:pt x="2202044" y="542394"/>
                  <a:pt x="2201108" y="542394"/>
                </a:cubicBezTo>
                <a:cubicBezTo>
                  <a:pt x="2201108" y="542394"/>
                  <a:pt x="2199241" y="541601"/>
                  <a:pt x="2199241" y="540810"/>
                </a:cubicBezTo>
                <a:cubicBezTo>
                  <a:pt x="2199241" y="540810"/>
                  <a:pt x="2201108" y="540020"/>
                  <a:pt x="2201108" y="539229"/>
                </a:cubicBezTo>
                <a:cubicBezTo>
                  <a:pt x="2201108" y="538439"/>
                  <a:pt x="2199241" y="538439"/>
                  <a:pt x="2199241" y="537649"/>
                </a:cubicBezTo>
                <a:cubicBezTo>
                  <a:pt x="2200176" y="536855"/>
                  <a:pt x="2201108" y="536065"/>
                  <a:pt x="2202044" y="534484"/>
                </a:cubicBezTo>
                <a:cubicBezTo>
                  <a:pt x="2202979" y="533693"/>
                  <a:pt x="2203914" y="532109"/>
                  <a:pt x="2204849" y="531319"/>
                </a:cubicBezTo>
                <a:cubicBezTo>
                  <a:pt x="2203914" y="529738"/>
                  <a:pt x="2202979" y="528948"/>
                  <a:pt x="2201108" y="528154"/>
                </a:cubicBezTo>
                <a:cubicBezTo>
                  <a:pt x="2200176" y="528154"/>
                  <a:pt x="2200176" y="527364"/>
                  <a:pt x="2199241" y="526573"/>
                </a:cubicBezTo>
                <a:cubicBezTo>
                  <a:pt x="2198306" y="527364"/>
                  <a:pt x="2198306" y="528948"/>
                  <a:pt x="2197370" y="528948"/>
                </a:cubicBezTo>
                <a:lnTo>
                  <a:pt x="2195503" y="527364"/>
                </a:lnTo>
                <a:lnTo>
                  <a:pt x="2193633" y="525783"/>
                </a:lnTo>
                <a:cubicBezTo>
                  <a:pt x="2192697" y="525783"/>
                  <a:pt x="2191762" y="527364"/>
                  <a:pt x="2191762" y="527364"/>
                </a:cubicBezTo>
                <a:cubicBezTo>
                  <a:pt x="2190830" y="528154"/>
                  <a:pt x="2189895" y="528948"/>
                  <a:pt x="2189895" y="529738"/>
                </a:cubicBezTo>
                <a:lnTo>
                  <a:pt x="2191762" y="530529"/>
                </a:lnTo>
                <a:cubicBezTo>
                  <a:pt x="2191762" y="531319"/>
                  <a:pt x="2190830" y="532109"/>
                  <a:pt x="2190830" y="532900"/>
                </a:cubicBezTo>
                <a:lnTo>
                  <a:pt x="2188959" y="531319"/>
                </a:lnTo>
                <a:cubicBezTo>
                  <a:pt x="2188024" y="531319"/>
                  <a:pt x="2187089" y="532900"/>
                  <a:pt x="2187089" y="532900"/>
                </a:cubicBezTo>
                <a:cubicBezTo>
                  <a:pt x="2186157" y="533693"/>
                  <a:pt x="2186157" y="534484"/>
                  <a:pt x="2185221" y="534484"/>
                </a:cubicBezTo>
                <a:lnTo>
                  <a:pt x="2183351" y="533693"/>
                </a:lnTo>
                <a:cubicBezTo>
                  <a:pt x="2183351" y="532900"/>
                  <a:pt x="2185221" y="532109"/>
                  <a:pt x="2185221" y="531319"/>
                </a:cubicBezTo>
                <a:cubicBezTo>
                  <a:pt x="2184286" y="531319"/>
                  <a:pt x="2183351" y="530529"/>
                  <a:pt x="2182416" y="530529"/>
                </a:cubicBezTo>
                <a:cubicBezTo>
                  <a:pt x="2182416" y="529738"/>
                  <a:pt x="2181480" y="528948"/>
                  <a:pt x="2180548" y="528948"/>
                </a:cubicBezTo>
                <a:lnTo>
                  <a:pt x="2178678" y="527364"/>
                </a:lnTo>
                <a:cubicBezTo>
                  <a:pt x="2178678" y="527364"/>
                  <a:pt x="2176807" y="528948"/>
                  <a:pt x="2176807" y="529738"/>
                </a:cubicBezTo>
                <a:lnTo>
                  <a:pt x="2174940" y="531319"/>
                </a:lnTo>
                <a:cubicBezTo>
                  <a:pt x="2174940" y="531319"/>
                  <a:pt x="2173069" y="530529"/>
                  <a:pt x="2173069" y="529738"/>
                </a:cubicBezTo>
                <a:lnTo>
                  <a:pt x="2174940" y="528154"/>
                </a:lnTo>
                <a:cubicBezTo>
                  <a:pt x="2174940" y="527364"/>
                  <a:pt x="2175872" y="526573"/>
                  <a:pt x="2176807" y="526573"/>
                </a:cubicBezTo>
                <a:cubicBezTo>
                  <a:pt x="2176807" y="525783"/>
                  <a:pt x="2177742" y="524993"/>
                  <a:pt x="2177742" y="524199"/>
                </a:cubicBezTo>
                <a:lnTo>
                  <a:pt x="2175872" y="523409"/>
                </a:lnTo>
                <a:cubicBezTo>
                  <a:pt x="2175872" y="522618"/>
                  <a:pt x="2177742" y="521828"/>
                  <a:pt x="2177742" y="521828"/>
                </a:cubicBezTo>
                <a:cubicBezTo>
                  <a:pt x="2177742" y="521037"/>
                  <a:pt x="2175872" y="520247"/>
                  <a:pt x="2175872" y="520247"/>
                </a:cubicBezTo>
                <a:cubicBezTo>
                  <a:pt x="2174940" y="520247"/>
                  <a:pt x="2174005" y="521828"/>
                  <a:pt x="2174005" y="521828"/>
                </a:cubicBezTo>
                <a:cubicBezTo>
                  <a:pt x="2173069" y="521828"/>
                  <a:pt x="2172134" y="520247"/>
                  <a:pt x="2172134" y="520247"/>
                </a:cubicBezTo>
                <a:cubicBezTo>
                  <a:pt x="2171199" y="521037"/>
                  <a:pt x="2171199" y="521828"/>
                  <a:pt x="2170267" y="522618"/>
                </a:cubicBezTo>
                <a:cubicBezTo>
                  <a:pt x="2170267" y="522618"/>
                  <a:pt x="2168396" y="523409"/>
                  <a:pt x="2168396" y="524199"/>
                </a:cubicBezTo>
                <a:cubicBezTo>
                  <a:pt x="2168396" y="524199"/>
                  <a:pt x="2170267" y="524993"/>
                  <a:pt x="2170267" y="525783"/>
                </a:cubicBezTo>
                <a:cubicBezTo>
                  <a:pt x="2171199" y="525783"/>
                  <a:pt x="2169331" y="526573"/>
                  <a:pt x="2169331" y="527364"/>
                </a:cubicBezTo>
                <a:cubicBezTo>
                  <a:pt x="2169331" y="527364"/>
                  <a:pt x="2168396" y="528154"/>
                  <a:pt x="2167461" y="528948"/>
                </a:cubicBezTo>
                <a:lnTo>
                  <a:pt x="2165593" y="530529"/>
                </a:lnTo>
                <a:lnTo>
                  <a:pt x="2168396" y="532109"/>
                </a:lnTo>
                <a:cubicBezTo>
                  <a:pt x="2167461" y="532900"/>
                  <a:pt x="2166526" y="532900"/>
                  <a:pt x="2166526" y="533693"/>
                </a:cubicBezTo>
                <a:cubicBezTo>
                  <a:pt x="2165593" y="534484"/>
                  <a:pt x="2165593" y="535274"/>
                  <a:pt x="2164658" y="535274"/>
                </a:cubicBezTo>
                <a:cubicBezTo>
                  <a:pt x="2164658" y="536065"/>
                  <a:pt x="2162788" y="534484"/>
                  <a:pt x="2162788" y="534484"/>
                </a:cubicBezTo>
                <a:cubicBezTo>
                  <a:pt x="2161852" y="534484"/>
                  <a:pt x="2161852" y="536065"/>
                  <a:pt x="2160920" y="536065"/>
                </a:cubicBezTo>
                <a:cubicBezTo>
                  <a:pt x="2160920" y="536065"/>
                  <a:pt x="2159985" y="534484"/>
                  <a:pt x="2159050" y="534484"/>
                </a:cubicBezTo>
                <a:cubicBezTo>
                  <a:pt x="2159050" y="534484"/>
                  <a:pt x="2159985" y="532900"/>
                  <a:pt x="2160920" y="532900"/>
                </a:cubicBezTo>
                <a:cubicBezTo>
                  <a:pt x="2160920" y="532109"/>
                  <a:pt x="2161852" y="531319"/>
                  <a:pt x="2161852" y="531319"/>
                </a:cubicBezTo>
                <a:cubicBezTo>
                  <a:pt x="2162788" y="530529"/>
                  <a:pt x="2159985" y="529738"/>
                  <a:pt x="2159985" y="529738"/>
                </a:cubicBezTo>
                <a:lnTo>
                  <a:pt x="2161852" y="528154"/>
                </a:lnTo>
                <a:lnTo>
                  <a:pt x="2159985" y="526573"/>
                </a:lnTo>
                <a:cubicBezTo>
                  <a:pt x="2159050" y="526573"/>
                  <a:pt x="2158114" y="528154"/>
                  <a:pt x="2158114" y="528154"/>
                </a:cubicBezTo>
                <a:cubicBezTo>
                  <a:pt x="2157179" y="528948"/>
                  <a:pt x="2157179" y="529738"/>
                  <a:pt x="2156247" y="530529"/>
                </a:cubicBezTo>
                <a:lnTo>
                  <a:pt x="2158114" y="531319"/>
                </a:lnTo>
                <a:cubicBezTo>
                  <a:pt x="2159050" y="532109"/>
                  <a:pt x="2157179" y="532900"/>
                  <a:pt x="2157179" y="532900"/>
                </a:cubicBezTo>
                <a:lnTo>
                  <a:pt x="2159050" y="534484"/>
                </a:lnTo>
                <a:cubicBezTo>
                  <a:pt x="2158114" y="534484"/>
                  <a:pt x="2158114" y="536065"/>
                  <a:pt x="2157179" y="536065"/>
                </a:cubicBezTo>
                <a:cubicBezTo>
                  <a:pt x="2157179" y="536065"/>
                  <a:pt x="2156247" y="535274"/>
                  <a:pt x="2155312" y="535274"/>
                </a:cubicBezTo>
                <a:cubicBezTo>
                  <a:pt x="2154377" y="536065"/>
                  <a:pt x="2153441" y="537649"/>
                  <a:pt x="2152506" y="538439"/>
                </a:cubicBezTo>
                <a:cubicBezTo>
                  <a:pt x="2151571" y="538439"/>
                  <a:pt x="2150639" y="537649"/>
                  <a:pt x="2149703" y="536855"/>
                </a:cubicBezTo>
                <a:cubicBezTo>
                  <a:pt x="2149703" y="536855"/>
                  <a:pt x="2151571" y="536065"/>
                  <a:pt x="2151571" y="535274"/>
                </a:cubicBezTo>
                <a:cubicBezTo>
                  <a:pt x="2152506" y="535274"/>
                  <a:pt x="2153441" y="534484"/>
                  <a:pt x="2153441" y="533693"/>
                </a:cubicBezTo>
                <a:cubicBezTo>
                  <a:pt x="2153441" y="532900"/>
                  <a:pt x="2155312" y="532109"/>
                  <a:pt x="2155312" y="532109"/>
                </a:cubicBezTo>
                <a:cubicBezTo>
                  <a:pt x="2154377" y="531319"/>
                  <a:pt x="2152506" y="531319"/>
                  <a:pt x="2152506" y="530529"/>
                </a:cubicBezTo>
                <a:lnTo>
                  <a:pt x="2154377" y="528948"/>
                </a:lnTo>
                <a:lnTo>
                  <a:pt x="2152506" y="527364"/>
                </a:lnTo>
                <a:cubicBezTo>
                  <a:pt x="2151571" y="527364"/>
                  <a:pt x="2151571" y="528948"/>
                  <a:pt x="2150639" y="528948"/>
                </a:cubicBezTo>
                <a:cubicBezTo>
                  <a:pt x="2149703" y="528948"/>
                  <a:pt x="2149703" y="528154"/>
                  <a:pt x="2148768" y="528154"/>
                </a:cubicBezTo>
                <a:cubicBezTo>
                  <a:pt x="2148768" y="528154"/>
                  <a:pt x="2146898" y="528948"/>
                  <a:pt x="2146898" y="529738"/>
                </a:cubicBezTo>
                <a:cubicBezTo>
                  <a:pt x="2146898" y="529738"/>
                  <a:pt x="2148768" y="530529"/>
                  <a:pt x="2148768" y="531319"/>
                </a:cubicBezTo>
                <a:cubicBezTo>
                  <a:pt x="2148768" y="531319"/>
                  <a:pt x="2147833" y="532109"/>
                  <a:pt x="2147833" y="532900"/>
                </a:cubicBezTo>
                <a:cubicBezTo>
                  <a:pt x="2146898" y="533693"/>
                  <a:pt x="2146898" y="533693"/>
                  <a:pt x="2145965" y="534484"/>
                </a:cubicBezTo>
                <a:cubicBezTo>
                  <a:pt x="2145030" y="535274"/>
                  <a:pt x="2145030" y="536065"/>
                  <a:pt x="2144095" y="536065"/>
                </a:cubicBezTo>
                <a:cubicBezTo>
                  <a:pt x="2144095" y="536855"/>
                  <a:pt x="2143160" y="537649"/>
                  <a:pt x="2143160" y="538439"/>
                </a:cubicBezTo>
                <a:cubicBezTo>
                  <a:pt x="2142224" y="538439"/>
                  <a:pt x="2141289" y="540020"/>
                  <a:pt x="2141289" y="540020"/>
                </a:cubicBezTo>
                <a:lnTo>
                  <a:pt x="2139422" y="538439"/>
                </a:lnTo>
                <a:lnTo>
                  <a:pt x="2140357" y="536855"/>
                </a:lnTo>
                <a:lnTo>
                  <a:pt x="2142224" y="535274"/>
                </a:lnTo>
                <a:cubicBezTo>
                  <a:pt x="2141289" y="534484"/>
                  <a:pt x="2140357" y="533693"/>
                  <a:pt x="2140357" y="533693"/>
                </a:cubicBezTo>
                <a:cubicBezTo>
                  <a:pt x="2139422" y="533693"/>
                  <a:pt x="2138486" y="535274"/>
                  <a:pt x="2138486" y="535274"/>
                </a:cubicBezTo>
                <a:cubicBezTo>
                  <a:pt x="2137551" y="535274"/>
                  <a:pt x="2136619" y="534484"/>
                  <a:pt x="2136619" y="533693"/>
                </a:cubicBezTo>
                <a:cubicBezTo>
                  <a:pt x="2135684" y="533693"/>
                  <a:pt x="2134749" y="532900"/>
                  <a:pt x="2134749" y="532900"/>
                </a:cubicBezTo>
                <a:cubicBezTo>
                  <a:pt x="2133813" y="532900"/>
                  <a:pt x="2133813" y="534484"/>
                  <a:pt x="2132878" y="534484"/>
                </a:cubicBezTo>
                <a:cubicBezTo>
                  <a:pt x="2131946" y="534484"/>
                  <a:pt x="2131011" y="532900"/>
                  <a:pt x="2131011" y="532900"/>
                </a:cubicBezTo>
                <a:cubicBezTo>
                  <a:pt x="2130075" y="532900"/>
                  <a:pt x="2129140" y="535274"/>
                  <a:pt x="2129140" y="534484"/>
                </a:cubicBezTo>
                <a:cubicBezTo>
                  <a:pt x="2128205" y="534484"/>
                  <a:pt x="2127270" y="533693"/>
                  <a:pt x="2127270" y="533693"/>
                </a:cubicBezTo>
                <a:cubicBezTo>
                  <a:pt x="2126337" y="532900"/>
                  <a:pt x="2125402" y="532900"/>
                  <a:pt x="2125402" y="532109"/>
                </a:cubicBezTo>
                <a:cubicBezTo>
                  <a:pt x="2124467" y="532109"/>
                  <a:pt x="2123532" y="530529"/>
                  <a:pt x="2122596" y="530529"/>
                </a:cubicBezTo>
                <a:lnTo>
                  <a:pt x="2121661" y="532900"/>
                </a:lnTo>
                <a:cubicBezTo>
                  <a:pt x="2120729" y="532109"/>
                  <a:pt x="2118858" y="531319"/>
                  <a:pt x="2118858" y="531319"/>
                </a:cubicBezTo>
                <a:cubicBezTo>
                  <a:pt x="2118858" y="530529"/>
                  <a:pt x="2120729" y="529738"/>
                  <a:pt x="2120729" y="529738"/>
                </a:cubicBezTo>
                <a:cubicBezTo>
                  <a:pt x="2120729" y="528948"/>
                  <a:pt x="2118858" y="528154"/>
                  <a:pt x="2118858" y="528154"/>
                </a:cubicBezTo>
                <a:cubicBezTo>
                  <a:pt x="2118858" y="527364"/>
                  <a:pt x="2119794" y="526573"/>
                  <a:pt x="2120729" y="526573"/>
                </a:cubicBezTo>
                <a:cubicBezTo>
                  <a:pt x="2120729" y="525783"/>
                  <a:pt x="2121661" y="524993"/>
                  <a:pt x="2121661" y="524199"/>
                </a:cubicBezTo>
                <a:lnTo>
                  <a:pt x="2119794" y="523409"/>
                </a:lnTo>
                <a:cubicBezTo>
                  <a:pt x="2118858" y="524199"/>
                  <a:pt x="2117923" y="525783"/>
                  <a:pt x="2116988" y="526573"/>
                </a:cubicBezTo>
                <a:cubicBezTo>
                  <a:pt x="2116056" y="527364"/>
                  <a:pt x="2115121" y="528154"/>
                  <a:pt x="2115121" y="528154"/>
                </a:cubicBezTo>
                <a:lnTo>
                  <a:pt x="2113250" y="527364"/>
                </a:lnTo>
                <a:cubicBezTo>
                  <a:pt x="2113250" y="526573"/>
                  <a:pt x="2114185" y="525783"/>
                  <a:pt x="2114185" y="525783"/>
                </a:cubicBezTo>
                <a:cubicBezTo>
                  <a:pt x="2115121" y="524993"/>
                  <a:pt x="2116056" y="524199"/>
                  <a:pt x="2116056" y="523409"/>
                </a:cubicBezTo>
                <a:cubicBezTo>
                  <a:pt x="2116988" y="523409"/>
                  <a:pt x="2117923" y="522618"/>
                  <a:pt x="2117923" y="521828"/>
                </a:cubicBezTo>
                <a:cubicBezTo>
                  <a:pt x="2117923" y="521828"/>
                  <a:pt x="2116056" y="521037"/>
                  <a:pt x="2116056" y="520247"/>
                </a:cubicBezTo>
                <a:cubicBezTo>
                  <a:pt x="2115121" y="521037"/>
                  <a:pt x="2114185" y="521828"/>
                  <a:pt x="2114185" y="522618"/>
                </a:cubicBezTo>
                <a:cubicBezTo>
                  <a:pt x="2113250" y="522618"/>
                  <a:pt x="2112315" y="523409"/>
                  <a:pt x="2112315" y="524199"/>
                </a:cubicBezTo>
                <a:lnTo>
                  <a:pt x="2110447" y="525783"/>
                </a:lnTo>
                <a:lnTo>
                  <a:pt x="2113250" y="527364"/>
                </a:lnTo>
                <a:cubicBezTo>
                  <a:pt x="2112315" y="527364"/>
                  <a:pt x="2111379" y="528948"/>
                  <a:pt x="2111379" y="528948"/>
                </a:cubicBezTo>
                <a:cubicBezTo>
                  <a:pt x="2111379" y="528948"/>
                  <a:pt x="2109512" y="528154"/>
                  <a:pt x="2109512" y="527364"/>
                </a:cubicBezTo>
                <a:cubicBezTo>
                  <a:pt x="2108577" y="527364"/>
                  <a:pt x="2107642" y="526573"/>
                  <a:pt x="2107642" y="526573"/>
                </a:cubicBezTo>
                <a:cubicBezTo>
                  <a:pt x="2106709" y="526573"/>
                  <a:pt x="2105774" y="528154"/>
                  <a:pt x="2105774" y="528154"/>
                </a:cubicBezTo>
                <a:lnTo>
                  <a:pt x="2103904" y="529738"/>
                </a:lnTo>
                <a:lnTo>
                  <a:pt x="2102033" y="528154"/>
                </a:lnTo>
                <a:cubicBezTo>
                  <a:pt x="2102033" y="528948"/>
                  <a:pt x="2100166" y="529738"/>
                  <a:pt x="2100166" y="530529"/>
                </a:cubicBezTo>
                <a:lnTo>
                  <a:pt x="2102033" y="531319"/>
                </a:lnTo>
                <a:cubicBezTo>
                  <a:pt x="2102033" y="532109"/>
                  <a:pt x="2101101" y="532900"/>
                  <a:pt x="2101101" y="533693"/>
                </a:cubicBezTo>
                <a:cubicBezTo>
                  <a:pt x="2100166" y="533693"/>
                  <a:pt x="2099231" y="535274"/>
                  <a:pt x="2099231" y="535274"/>
                </a:cubicBezTo>
                <a:lnTo>
                  <a:pt x="2097360" y="533693"/>
                </a:lnTo>
                <a:cubicBezTo>
                  <a:pt x="2096428" y="533693"/>
                  <a:pt x="2095493" y="532900"/>
                  <a:pt x="2095493" y="532109"/>
                </a:cubicBezTo>
                <a:cubicBezTo>
                  <a:pt x="2094557" y="532109"/>
                  <a:pt x="2093622" y="531319"/>
                  <a:pt x="2092687" y="531319"/>
                </a:cubicBezTo>
                <a:lnTo>
                  <a:pt x="2091752" y="532900"/>
                </a:lnTo>
                <a:cubicBezTo>
                  <a:pt x="2090819" y="532900"/>
                  <a:pt x="2089884" y="532109"/>
                  <a:pt x="2088949" y="531319"/>
                </a:cubicBezTo>
                <a:lnTo>
                  <a:pt x="2087078" y="529738"/>
                </a:lnTo>
                <a:cubicBezTo>
                  <a:pt x="2087078" y="530529"/>
                  <a:pt x="2086146" y="531319"/>
                  <a:pt x="2085211" y="532109"/>
                </a:cubicBezTo>
                <a:lnTo>
                  <a:pt x="2084276" y="533693"/>
                </a:lnTo>
                <a:lnTo>
                  <a:pt x="2086146" y="535274"/>
                </a:lnTo>
                <a:cubicBezTo>
                  <a:pt x="2086146" y="535274"/>
                  <a:pt x="2085211" y="536855"/>
                  <a:pt x="2084276" y="536855"/>
                </a:cubicBezTo>
                <a:lnTo>
                  <a:pt x="2082405" y="535274"/>
                </a:lnTo>
                <a:cubicBezTo>
                  <a:pt x="2082405" y="535274"/>
                  <a:pt x="2080538" y="534484"/>
                  <a:pt x="2080538" y="533693"/>
                </a:cubicBezTo>
                <a:cubicBezTo>
                  <a:pt x="2080538" y="533693"/>
                  <a:pt x="2081473" y="532900"/>
                  <a:pt x="2081473" y="532109"/>
                </a:cubicBezTo>
                <a:cubicBezTo>
                  <a:pt x="2082405" y="532109"/>
                  <a:pt x="2083340" y="531319"/>
                  <a:pt x="2083340" y="530529"/>
                </a:cubicBezTo>
                <a:cubicBezTo>
                  <a:pt x="2083340" y="530529"/>
                  <a:pt x="2081473" y="529738"/>
                  <a:pt x="2081473" y="528948"/>
                </a:cubicBezTo>
                <a:cubicBezTo>
                  <a:pt x="2080538" y="529738"/>
                  <a:pt x="2080538" y="530529"/>
                  <a:pt x="2079603" y="531319"/>
                </a:cubicBezTo>
                <a:lnTo>
                  <a:pt x="2078667" y="532900"/>
                </a:lnTo>
                <a:cubicBezTo>
                  <a:pt x="2077732" y="532900"/>
                  <a:pt x="2075865" y="531319"/>
                  <a:pt x="2075865" y="531319"/>
                </a:cubicBezTo>
                <a:cubicBezTo>
                  <a:pt x="2076800" y="531319"/>
                  <a:pt x="2076800" y="529738"/>
                  <a:pt x="2077732" y="529738"/>
                </a:cubicBezTo>
                <a:cubicBezTo>
                  <a:pt x="2076800" y="528948"/>
                  <a:pt x="2074929" y="528154"/>
                  <a:pt x="2073994" y="526573"/>
                </a:cubicBezTo>
                <a:cubicBezTo>
                  <a:pt x="2073059" y="526573"/>
                  <a:pt x="2072127" y="525783"/>
                  <a:pt x="2071191" y="525783"/>
                </a:cubicBezTo>
                <a:lnTo>
                  <a:pt x="2070256" y="527364"/>
                </a:lnTo>
                <a:cubicBezTo>
                  <a:pt x="2069321" y="527364"/>
                  <a:pt x="2068386" y="525783"/>
                  <a:pt x="2067450" y="525783"/>
                </a:cubicBezTo>
                <a:cubicBezTo>
                  <a:pt x="2067450" y="525783"/>
                  <a:pt x="2065583" y="524199"/>
                  <a:pt x="2065583" y="524993"/>
                </a:cubicBezTo>
                <a:lnTo>
                  <a:pt x="2063713" y="526573"/>
                </a:lnTo>
                <a:cubicBezTo>
                  <a:pt x="2064648" y="526573"/>
                  <a:pt x="2066518" y="527364"/>
                  <a:pt x="2066518" y="527364"/>
                </a:cubicBezTo>
                <a:cubicBezTo>
                  <a:pt x="2066518" y="528154"/>
                  <a:pt x="2064648" y="528948"/>
                  <a:pt x="2064648" y="529738"/>
                </a:cubicBezTo>
                <a:cubicBezTo>
                  <a:pt x="2064648" y="529738"/>
                  <a:pt x="2063713" y="530529"/>
                  <a:pt x="2062777" y="531319"/>
                </a:cubicBezTo>
                <a:cubicBezTo>
                  <a:pt x="2062777" y="532109"/>
                  <a:pt x="2061842" y="532900"/>
                  <a:pt x="2061842" y="532900"/>
                </a:cubicBezTo>
                <a:cubicBezTo>
                  <a:pt x="2060910" y="532900"/>
                  <a:pt x="2059975" y="531319"/>
                  <a:pt x="2059039" y="531319"/>
                </a:cubicBezTo>
                <a:cubicBezTo>
                  <a:pt x="2059039" y="532109"/>
                  <a:pt x="2058104" y="533693"/>
                  <a:pt x="2058104" y="533693"/>
                </a:cubicBezTo>
                <a:cubicBezTo>
                  <a:pt x="2057169" y="533693"/>
                  <a:pt x="2056237" y="532109"/>
                  <a:pt x="2055301" y="532109"/>
                </a:cubicBezTo>
                <a:lnTo>
                  <a:pt x="2054366" y="533693"/>
                </a:lnTo>
                <a:lnTo>
                  <a:pt x="2056237" y="535274"/>
                </a:lnTo>
                <a:cubicBezTo>
                  <a:pt x="2056237" y="535274"/>
                  <a:pt x="2055301" y="536855"/>
                  <a:pt x="2054366" y="536855"/>
                </a:cubicBezTo>
                <a:cubicBezTo>
                  <a:pt x="2054366" y="536855"/>
                  <a:pt x="2053431" y="535274"/>
                  <a:pt x="2052496" y="535274"/>
                </a:cubicBezTo>
                <a:cubicBezTo>
                  <a:pt x="2051563" y="536065"/>
                  <a:pt x="2051563" y="536855"/>
                  <a:pt x="2050628" y="537649"/>
                </a:cubicBezTo>
                <a:cubicBezTo>
                  <a:pt x="2050628" y="537649"/>
                  <a:pt x="2049693" y="536065"/>
                  <a:pt x="2048758" y="536065"/>
                </a:cubicBezTo>
                <a:cubicBezTo>
                  <a:pt x="2048758" y="536065"/>
                  <a:pt x="2049693" y="534484"/>
                  <a:pt x="2050628" y="534484"/>
                </a:cubicBezTo>
                <a:cubicBezTo>
                  <a:pt x="2050628" y="533693"/>
                  <a:pt x="2051563" y="532900"/>
                  <a:pt x="2051563" y="532900"/>
                </a:cubicBezTo>
                <a:cubicBezTo>
                  <a:pt x="2051563" y="532109"/>
                  <a:pt x="2049693" y="531319"/>
                  <a:pt x="2049693" y="531319"/>
                </a:cubicBezTo>
                <a:lnTo>
                  <a:pt x="2051563" y="529738"/>
                </a:lnTo>
                <a:cubicBezTo>
                  <a:pt x="2050628" y="528948"/>
                  <a:pt x="2049693" y="528154"/>
                  <a:pt x="2049693" y="528154"/>
                </a:cubicBezTo>
                <a:cubicBezTo>
                  <a:pt x="2048758" y="528154"/>
                  <a:pt x="2048758" y="529738"/>
                  <a:pt x="2047822" y="529738"/>
                </a:cubicBezTo>
                <a:cubicBezTo>
                  <a:pt x="2046890" y="529738"/>
                  <a:pt x="2045955" y="528154"/>
                  <a:pt x="2045955" y="528154"/>
                </a:cubicBezTo>
                <a:cubicBezTo>
                  <a:pt x="2045020" y="528948"/>
                  <a:pt x="2045020" y="529738"/>
                  <a:pt x="2044084" y="530529"/>
                </a:cubicBezTo>
                <a:cubicBezTo>
                  <a:pt x="2043149" y="530529"/>
                  <a:pt x="2043149" y="532109"/>
                  <a:pt x="2042217" y="532109"/>
                </a:cubicBezTo>
                <a:cubicBezTo>
                  <a:pt x="2042217" y="532109"/>
                  <a:pt x="2041282" y="530529"/>
                  <a:pt x="2040347" y="530529"/>
                </a:cubicBezTo>
                <a:cubicBezTo>
                  <a:pt x="2039411" y="530529"/>
                  <a:pt x="2039411" y="532109"/>
                  <a:pt x="2038476" y="532109"/>
                </a:cubicBezTo>
                <a:lnTo>
                  <a:pt x="2036609" y="531319"/>
                </a:lnTo>
                <a:cubicBezTo>
                  <a:pt x="2036609" y="530529"/>
                  <a:pt x="2038476" y="529738"/>
                  <a:pt x="2038476" y="528948"/>
                </a:cubicBezTo>
                <a:lnTo>
                  <a:pt x="2036609" y="528154"/>
                </a:lnTo>
                <a:cubicBezTo>
                  <a:pt x="2035673" y="528154"/>
                  <a:pt x="2035673" y="529738"/>
                  <a:pt x="2034738" y="529738"/>
                </a:cubicBezTo>
                <a:lnTo>
                  <a:pt x="2032868" y="528154"/>
                </a:lnTo>
                <a:cubicBezTo>
                  <a:pt x="2031936" y="528948"/>
                  <a:pt x="2031000" y="529738"/>
                  <a:pt x="2031000" y="530529"/>
                </a:cubicBezTo>
                <a:cubicBezTo>
                  <a:pt x="2030065" y="530529"/>
                  <a:pt x="2030065" y="531319"/>
                  <a:pt x="2029130" y="532109"/>
                </a:cubicBezTo>
                <a:cubicBezTo>
                  <a:pt x="2029130" y="532900"/>
                  <a:pt x="2028194" y="532900"/>
                  <a:pt x="2028194" y="533693"/>
                </a:cubicBezTo>
                <a:cubicBezTo>
                  <a:pt x="2027259" y="533693"/>
                  <a:pt x="2026327" y="535274"/>
                  <a:pt x="2026327" y="535274"/>
                </a:cubicBezTo>
                <a:lnTo>
                  <a:pt x="2024457" y="534484"/>
                </a:lnTo>
                <a:cubicBezTo>
                  <a:pt x="2024457" y="533693"/>
                  <a:pt x="2025392" y="532900"/>
                  <a:pt x="2025392" y="532109"/>
                </a:cubicBezTo>
                <a:lnTo>
                  <a:pt x="2023521" y="531319"/>
                </a:lnTo>
                <a:cubicBezTo>
                  <a:pt x="2023521" y="530529"/>
                  <a:pt x="2025392" y="528948"/>
                  <a:pt x="2025392" y="528948"/>
                </a:cubicBezTo>
                <a:cubicBezTo>
                  <a:pt x="2024457" y="528948"/>
                  <a:pt x="2023521" y="528154"/>
                  <a:pt x="2023521" y="528154"/>
                </a:cubicBezTo>
                <a:cubicBezTo>
                  <a:pt x="2022586" y="528154"/>
                  <a:pt x="2021654" y="529738"/>
                  <a:pt x="2021654" y="529738"/>
                </a:cubicBezTo>
                <a:cubicBezTo>
                  <a:pt x="2020719" y="529738"/>
                  <a:pt x="2020719" y="530529"/>
                  <a:pt x="2019783" y="531319"/>
                </a:cubicBezTo>
                <a:lnTo>
                  <a:pt x="2018848" y="532900"/>
                </a:lnTo>
                <a:cubicBezTo>
                  <a:pt x="2017916" y="532900"/>
                  <a:pt x="2016981" y="532109"/>
                  <a:pt x="2016045" y="532109"/>
                </a:cubicBezTo>
                <a:cubicBezTo>
                  <a:pt x="2016045" y="531319"/>
                  <a:pt x="2014175" y="530529"/>
                  <a:pt x="2014175" y="530529"/>
                </a:cubicBezTo>
                <a:lnTo>
                  <a:pt x="2016045" y="528948"/>
                </a:lnTo>
                <a:cubicBezTo>
                  <a:pt x="2016045" y="528948"/>
                  <a:pt x="2017916" y="527364"/>
                  <a:pt x="2016981" y="526573"/>
                </a:cubicBezTo>
                <a:cubicBezTo>
                  <a:pt x="2016981" y="526573"/>
                  <a:pt x="2016045" y="525783"/>
                  <a:pt x="2015110" y="525783"/>
                </a:cubicBezTo>
                <a:cubicBezTo>
                  <a:pt x="2015110" y="526573"/>
                  <a:pt x="2014175" y="526573"/>
                  <a:pt x="2014175" y="527364"/>
                </a:cubicBezTo>
                <a:cubicBezTo>
                  <a:pt x="2013240" y="528154"/>
                  <a:pt x="2012307" y="528948"/>
                  <a:pt x="2012307" y="528948"/>
                </a:cubicBezTo>
                <a:cubicBezTo>
                  <a:pt x="2012307" y="529738"/>
                  <a:pt x="2014175" y="530529"/>
                  <a:pt x="2014175" y="530529"/>
                </a:cubicBezTo>
                <a:cubicBezTo>
                  <a:pt x="2014175" y="531319"/>
                  <a:pt x="2012307" y="532109"/>
                  <a:pt x="2012307" y="532109"/>
                </a:cubicBezTo>
                <a:cubicBezTo>
                  <a:pt x="2012307" y="532900"/>
                  <a:pt x="2011372" y="533693"/>
                  <a:pt x="2011372" y="533693"/>
                </a:cubicBezTo>
                <a:lnTo>
                  <a:pt x="2008566" y="532900"/>
                </a:lnTo>
                <a:cubicBezTo>
                  <a:pt x="2008566" y="532109"/>
                  <a:pt x="2010437" y="531319"/>
                  <a:pt x="2010437" y="530529"/>
                </a:cubicBezTo>
                <a:lnTo>
                  <a:pt x="2008566" y="529738"/>
                </a:lnTo>
                <a:cubicBezTo>
                  <a:pt x="2008566" y="528948"/>
                  <a:pt x="2009502" y="528154"/>
                  <a:pt x="2010437" y="528154"/>
                </a:cubicBezTo>
                <a:cubicBezTo>
                  <a:pt x="2010437" y="527364"/>
                  <a:pt x="2011372" y="525783"/>
                  <a:pt x="2011372" y="525783"/>
                </a:cubicBezTo>
                <a:lnTo>
                  <a:pt x="2009502" y="524993"/>
                </a:lnTo>
                <a:cubicBezTo>
                  <a:pt x="2008566" y="524993"/>
                  <a:pt x="2008566" y="526573"/>
                  <a:pt x="2007631" y="526573"/>
                </a:cubicBezTo>
                <a:lnTo>
                  <a:pt x="2005764" y="524993"/>
                </a:lnTo>
                <a:cubicBezTo>
                  <a:pt x="2004828" y="524993"/>
                  <a:pt x="2004828" y="524199"/>
                  <a:pt x="2003893" y="523409"/>
                </a:cubicBezTo>
                <a:cubicBezTo>
                  <a:pt x="2003893" y="524199"/>
                  <a:pt x="2002026" y="524993"/>
                  <a:pt x="2002026" y="525783"/>
                </a:cubicBezTo>
                <a:lnTo>
                  <a:pt x="2003893" y="526573"/>
                </a:lnTo>
                <a:cubicBezTo>
                  <a:pt x="2003893" y="527364"/>
                  <a:pt x="2002958" y="528154"/>
                  <a:pt x="2002958" y="528948"/>
                </a:cubicBezTo>
                <a:lnTo>
                  <a:pt x="2004828" y="529738"/>
                </a:lnTo>
                <a:cubicBezTo>
                  <a:pt x="2004828" y="530529"/>
                  <a:pt x="2002958" y="531319"/>
                  <a:pt x="2002958" y="532109"/>
                </a:cubicBezTo>
                <a:cubicBezTo>
                  <a:pt x="2002958" y="532109"/>
                  <a:pt x="2002026" y="532900"/>
                  <a:pt x="2002026" y="533693"/>
                </a:cubicBezTo>
                <a:cubicBezTo>
                  <a:pt x="2002026" y="533693"/>
                  <a:pt x="2002958" y="534484"/>
                  <a:pt x="2003893" y="534484"/>
                </a:cubicBezTo>
                <a:lnTo>
                  <a:pt x="2002026" y="536855"/>
                </a:lnTo>
                <a:lnTo>
                  <a:pt x="2000155" y="535274"/>
                </a:lnTo>
                <a:lnTo>
                  <a:pt x="1998285" y="536855"/>
                </a:lnTo>
                <a:lnTo>
                  <a:pt x="1996417" y="536065"/>
                </a:lnTo>
                <a:cubicBezTo>
                  <a:pt x="1996417" y="535274"/>
                  <a:pt x="1998285" y="533693"/>
                  <a:pt x="1998285" y="533693"/>
                </a:cubicBezTo>
                <a:cubicBezTo>
                  <a:pt x="1997349" y="533693"/>
                  <a:pt x="1996417" y="532900"/>
                  <a:pt x="1995482" y="532900"/>
                </a:cubicBezTo>
                <a:lnTo>
                  <a:pt x="1994547" y="534484"/>
                </a:lnTo>
                <a:cubicBezTo>
                  <a:pt x="1993612" y="534484"/>
                  <a:pt x="1992680" y="533693"/>
                  <a:pt x="1991744" y="532900"/>
                </a:cubicBezTo>
                <a:cubicBezTo>
                  <a:pt x="1991744" y="532900"/>
                  <a:pt x="1990809" y="531319"/>
                  <a:pt x="1989874" y="531319"/>
                </a:cubicBezTo>
                <a:cubicBezTo>
                  <a:pt x="1989874" y="531319"/>
                  <a:pt x="1988939" y="530529"/>
                  <a:pt x="1988003" y="530529"/>
                </a:cubicBezTo>
                <a:cubicBezTo>
                  <a:pt x="1988003" y="530529"/>
                  <a:pt x="1987071" y="532109"/>
                  <a:pt x="1986136" y="532109"/>
                </a:cubicBezTo>
                <a:cubicBezTo>
                  <a:pt x="1986136" y="532900"/>
                  <a:pt x="1985201" y="533693"/>
                  <a:pt x="1985201" y="533693"/>
                </a:cubicBezTo>
                <a:cubicBezTo>
                  <a:pt x="1984265" y="533693"/>
                  <a:pt x="1983330" y="535274"/>
                  <a:pt x="1983330" y="535274"/>
                </a:cubicBezTo>
                <a:cubicBezTo>
                  <a:pt x="1982398" y="535274"/>
                  <a:pt x="1981463" y="534484"/>
                  <a:pt x="1981463" y="534484"/>
                </a:cubicBezTo>
                <a:cubicBezTo>
                  <a:pt x="1980527" y="534484"/>
                  <a:pt x="1980527" y="536065"/>
                  <a:pt x="1979592" y="536065"/>
                </a:cubicBezTo>
                <a:cubicBezTo>
                  <a:pt x="1979592" y="535274"/>
                  <a:pt x="1977725" y="535274"/>
                  <a:pt x="1977725" y="534484"/>
                </a:cubicBezTo>
                <a:cubicBezTo>
                  <a:pt x="1977725" y="534484"/>
                  <a:pt x="1979592" y="533693"/>
                  <a:pt x="1978657" y="532900"/>
                </a:cubicBezTo>
                <a:cubicBezTo>
                  <a:pt x="1978657" y="532109"/>
                  <a:pt x="1976789" y="532109"/>
                  <a:pt x="1976789" y="531319"/>
                </a:cubicBezTo>
                <a:cubicBezTo>
                  <a:pt x="1976789" y="531319"/>
                  <a:pt x="1978657" y="530529"/>
                  <a:pt x="1978657" y="529738"/>
                </a:cubicBezTo>
                <a:cubicBezTo>
                  <a:pt x="1978657" y="528948"/>
                  <a:pt x="1976789" y="528948"/>
                  <a:pt x="1976789" y="528154"/>
                </a:cubicBezTo>
                <a:cubicBezTo>
                  <a:pt x="1975854" y="528948"/>
                  <a:pt x="1974919" y="529738"/>
                  <a:pt x="1974919" y="530529"/>
                </a:cubicBezTo>
                <a:lnTo>
                  <a:pt x="1973048" y="532109"/>
                </a:lnTo>
                <a:lnTo>
                  <a:pt x="1971181" y="530529"/>
                </a:lnTo>
                <a:cubicBezTo>
                  <a:pt x="1971181" y="530529"/>
                  <a:pt x="1972116" y="528948"/>
                  <a:pt x="1973048" y="528948"/>
                </a:cubicBezTo>
                <a:cubicBezTo>
                  <a:pt x="1973048" y="528154"/>
                  <a:pt x="1973984" y="527364"/>
                  <a:pt x="1973984" y="527364"/>
                </a:cubicBezTo>
                <a:cubicBezTo>
                  <a:pt x="1974919" y="526573"/>
                  <a:pt x="1975854" y="525783"/>
                  <a:pt x="1975854" y="524993"/>
                </a:cubicBezTo>
                <a:cubicBezTo>
                  <a:pt x="1975854" y="524993"/>
                  <a:pt x="1977725" y="524199"/>
                  <a:pt x="1977725" y="523409"/>
                </a:cubicBezTo>
                <a:lnTo>
                  <a:pt x="1975854" y="521828"/>
                </a:lnTo>
                <a:cubicBezTo>
                  <a:pt x="1974919" y="522618"/>
                  <a:pt x="1973984" y="523409"/>
                  <a:pt x="1973984" y="524199"/>
                </a:cubicBezTo>
                <a:cubicBezTo>
                  <a:pt x="1973048" y="524993"/>
                  <a:pt x="1972116" y="526573"/>
                  <a:pt x="1970246" y="527364"/>
                </a:cubicBezTo>
                <a:cubicBezTo>
                  <a:pt x="1970246" y="527364"/>
                  <a:pt x="1969310" y="525783"/>
                  <a:pt x="1968375" y="525783"/>
                </a:cubicBezTo>
                <a:lnTo>
                  <a:pt x="1967443" y="528154"/>
                </a:lnTo>
                <a:cubicBezTo>
                  <a:pt x="1967443" y="528154"/>
                  <a:pt x="1968375" y="528948"/>
                  <a:pt x="1969310" y="528948"/>
                </a:cubicBezTo>
                <a:cubicBezTo>
                  <a:pt x="1969310" y="529738"/>
                  <a:pt x="1971181" y="530529"/>
                  <a:pt x="1971181" y="530529"/>
                </a:cubicBezTo>
                <a:cubicBezTo>
                  <a:pt x="1970246" y="530529"/>
                  <a:pt x="1970246" y="532109"/>
                  <a:pt x="1969310" y="532109"/>
                </a:cubicBezTo>
                <a:cubicBezTo>
                  <a:pt x="1969310" y="532109"/>
                  <a:pt x="1968375" y="531319"/>
                  <a:pt x="1967443" y="531319"/>
                </a:cubicBezTo>
                <a:cubicBezTo>
                  <a:pt x="1966508" y="531319"/>
                  <a:pt x="1966508" y="532900"/>
                  <a:pt x="1965573" y="532900"/>
                </a:cubicBezTo>
                <a:cubicBezTo>
                  <a:pt x="1965573" y="532900"/>
                  <a:pt x="1964637" y="531319"/>
                  <a:pt x="1963702" y="531319"/>
                </a:cubicBezTo>
                <a:cubicBezTo>
                  <a:pt x="1963702" y="531319"/>
                  <a:pt x="1962770" y="532900"/>
                  <a:pt x="1961835" y="532900"/>
                </a:cubicBezTo>
                <a:cubicBezTo>
                  <a:pt x="1961835" y="532900"/>
                  <a:pt x="1960899" y="532109"/>
                  <a:pt x="1959964" y="532109"/>
                </a:cubicBezTo>
                <a:cubicBezTo>
                  <a:pt x="1959964" y="532109"/>
                  <a:pt x="1959029" y="533693"/>
                  <a:pt x="1958097" y="533693"/>
                </a:cubicBezTo>
                <a:lnTo>
                  <a:pt x="1957162" y="535274"/>
                </a:lnTo>
                <a:cubicBezTo>
                  <a:pt x="1956226" y="535274"/>
                  <a:pt x="1955291" y="533693"/>
                  <a:pt x="1955291" y="533693"/>
                </a:cubicBezTo>
                <a:cubicBezTo>
                  <a:pt x="1954356" y="534484"/>
                  <a:pt x="1953420" y="535274"/>
                  <a:pt x="1953420" y="536065"/>
                </a:cubicBezTo>
                <a:cubicBezTo>
                  <a:pt x="1952488" y="536065"/>
                  <a:pt x="1952488" y="537649"/>
                  <a:pt x="1951553" y="537649"/>
                </a:cubicBezTo>
                <a:lnTo>
                  <a:pt x="1949683" y="536065"/>
                </a:lnTo>
                <a:cubicBezTo>
                  <a:pt x="1949683" y="535274"/>
                  <a:pt x="1950618" y="535274"/>
                  <a:pt x="1951553" y="534484"/>
                </a:cubicBezTo>
                <a:lnTo>
                  <a:pt x="1952488" y="532900"/>
                </a:lnTo>
                <a:lnTo>
                  <a:pt x="1950618" y="531319"/>
                </a:lnTo>
                <a:cubicBezTo>
                  <a:pt x="1951553" y="530529"/>
                  <a:pt x="1951553" y="530529"/>
                  <a:pt x="1952488" y="529738"/>
                </a:cubicBezTo>
                <a:cubicBezTo>
                  <a:pt x="1952488" y="528948"/>
                  <a:pt x="1953420" y="528154"/>
                  <a:pt x="1953420" y="528154"/>
                </a:cubicBezTo>
                <a:cubicBezTo>
                  <a:pt x="1954356" y="527364"/>
                  <a:pt x="1955291" y="528948"/>
                  <a:pt x="1956226" y="528948"/>
                </a:cubicBezTo>
                <a:lnTo>
                  <a:pt x="1957162" y="527364"/>
                </a:lnTo>
                <a:cubicBezTo>
                  <a:pt x="1958097" y="527364"/>
                  <a:pt x="1959029" y="528948"/>
                  <a:pt x="1959964" y="528948"/>
                </a:cubicBezTo>
                <a:lnTo>
                  <a:pt x="1960899" y="527364"/>
                </a:lnTo>
                <a:cubicBezTo>
                  <a:pt x="1960899" y="526573"/>
                  <a:pt x="1959029" y="525783"/>
                  <a:pt x="1959029" y="525783"/>
                </a:cubicBezTo>
                <a:cubicBezTo>
                  <a:pt x="1959029" y="524993"/>
                  <a:pt x="1960899" y="524199"/>
                  <a:pt x="1960899" y="524199"/>
                </a:cubicBezTo>
                <a:cubicBezTo>
                  <a:pt x="1959964" y="524199"/>
                  <a:pt x="1959029" y="522618"/>
                  <a:pt x="1959029" y="522618"/>
                </a:cubicBezTo>
                <a:cubicBezTo>
                  <a:pt x="1958097" y="522618"/>
                  <a:pt x="1957162" y="524199"/>
                  <a:pt x="1957162" y="524199"/>
                </a:cubicBezTo>
                <a:cubicBezTo>
                  <a:pt x="1956226" y="524199"/>
                  <a:pt x="1955291" y="522618"/>
                  <a:pt x="1955291" y="522618"/>
                </a:cubicBezTo>
                <a:cubicBezTo>
                  <a:pt x="1954356" y="522618"/>
                  <a:pt x="1954356" y="524993"/>
                  <a:pt x="1953420" y="524993"/>
                </a:cubicBezTo>
                <a:cubicBezTo>
                  <a:pt x="1952488" y="524993"/>
                  <a:pt x="1951553" y="523409"/>
                  <a:pt x="1951553" y="523409"/>
                </a:cubicBezTo>
                <a:cubicBezTo>
                  <a:pt x="1951553" y="524199"/>
                  <a:pt x="1949683" y="524993"/>
                  <a:pt x="1949683" y="524993"/>
                </a:cubicBezTo>
                <a:cubicBezTo>
                  <a:pt x="1949683" y="525783"/>
                  <a:pt x="1951553" y="525783"/>
                  <a:pt x="1951553" y="526573"/>
                </a:cubicBezTo>
                <a:cubicBezTo>
                  <a:pt x="1951553" y="527364"/>
                  <a:pt x="1950618" y="527364"/>
                  <a:pt x="1950618" y="528154"/>
                </a:cubicBezTo>
                <a:cubicBezTo>
                  <a:pt x="1949683" y="528948"/>
                  <a:pt x="1948747" y="529738"/>
                  <a:pt x="1948747" y="529738"/>
                </a:cubicBezTo>
                <a:cubicBezTo>
                  <a:pt x="1948747" y="530529"/>
                  <a:pt x="1950618" y="531319"/>
                  <a:pt x="1950618" y="531319"/>
                </a:cubicBezTo>
                <a:cubicBezTo>
                  <a:pt x="1950618" y="531319"/>
                  <a:pt x="1949683" y="532900"/>
                  <a:pt x="1948747" y="532900"/>
                </a:cubicBezTo>
                <a:cubicBezTo>
                  <a:pt x="1948747" y="532900"/>
                  <a:pt x="1946880" y="531319"/>
                  <a:pt x="1946880" y="532109"/>
                </a:cubicBezTo>
                <a:lnTo>
                  <a:pt x="1945009" y="533693"/>
                </a:lnTo>
                <a:cubicBezTo>
                  <a:pt x="1945009" y="532900"/>
                  <a:pt x="1943139" y="532900"/>
                  <a:pt x="1943139" y="532109"/>
                </a:cubicBezTo>
                <a:cubicBezTo>
                  <a:pt x="1943139" y="531319"/>
                  <a:pt x="1941271" y="531319"/>
                  <a:pt x="1941271" y="530529"/>
                </a:cubicBezTo>
                <a:cubicBezTo>
                  <a:pt x="1941271" y="530529"/>
                  <a:pt x="1942207" y="529738"/>
                  <a:pt x="1943139" y="528948"/>
                </a:cubicBezTo>
                <a:lnTo>
                  <a:pt x="1945009" y="530529"/>
                </a:lnTo>
                <a:cubicBezTo>
                  <a:pt x="1945009" y="530529"/>
                  <a:pt x="1945945" y="528948"/>
                  <a:pt x="1946880" y="528948"/>
                </a:cubicBezTo>
                <a:cubicBezTo>
                  <a:pt x="1946880" y="528154"/>
                  <a:pt x="1947812" y="527364"/>
                  <a:pt x="1947812" y="526573"/>
                </a:cubicBezTo>
                <a:cubicBezTo>
                  <a:pt x="1947812" y="526573"/>
                  <a:pt x="1946880" y="525783"/>
                  <a:pt x="1945945" y="525783"/>
                </a:cubicBezTo>
                <a:cubicBezTo>
                  <a:pt x="1945945" y="525783"/>
                  <a:pt x="1945009" y="527364"/>
                  <a:pt x="1944074" y="527364"/>
                </a:cubicBezTo>
                <a:cubicBezTo>
                  <a:pt x="1944074" y="527364"/>
                  <a:pt x="1943139" y="525783"/>
                  <a:pt x="1942207" y="525783"/>
                </a:cubicBezTo>
                <a:cubicBezTo>
                  <a:pt x="1942207" y="525783"/>
                  <a:pt x="1941271" y="527364"/>
                  <a:pt x="1940336" y="527364"/>
                </a:cubicBezTo>
                <a:cubicBezTo>
                  <a:pt x="1940336" y="528154"/>
                  <a:pt x="1939401" y="526573"/>
                  <a:pt x="1938466" y="526573"/>
                </a:cubicBezTo>
                <a:cubicBezTo>
                  <a:pt x="1938466" y="526573"/>
                  <a:pt x="1937533" y="527364"/>
                  <a:pt x="1937533" y="528154"/>
                </a:cubicBezTo>
                <a:cubicBezTo>
                  <a:pt x="1936598" y="528948"/>
                  <a:pt x="1935663" y="528948"/>
                  <a:pt x="1935663" y="529738"/>
                </a:cubicBezTo>
                <a:lnTo>
                  <a:pt x="1933792" y="531319"/>
                </a:lnTo>
                <a:lnTo>
                  <a:pt x="1931925" y="530529"/>
                </a:lnTo>
                <a:cubicBezTo>
                  <a:pt x="1931925" y="529738"/>
                  <a:pt x="1933792" y="528948"/>
                  <a:pt x="1933792" y="528948"/>
                </a:cubicBezTo>
                <a:cubicBezTo>
                  <a:pt x="1932860" y="528154"/>
                  <a:pt x="1930990" y="527364"/>
                  <a:pt x="1930990" y="527364"/>
                </a:cubicBezTo>
                <a:cubicBezTo>
                  <a:pt x="1930990" y="526573"/>
                  <a:pt x="1932860" y="525783"/>
                  <a:pt x="1932860" y="525783"/>
                </a:cubicBezTo>
                <a:cubicBezTo>
                  <a:pt x="1932860" y="524993"/>
                  <a:pt x="1930990" y="524199"/>
                  <a:pt x="1930990" y="524199"/>
                </a:cubicBezTo>
                <a:cubicBezTo>
                  <a:pt x="1930054" y="524199"/>
                  <a:pt x="1930054" y="525783"/>
                  <a:pt x="1929119" y="525783"/>
                </a:cubicBezTo>
                <a:cubicBezTo>
                  <a:pt x="1929119" y="526573"/>
                  <a:pt x="1930990" y="526573"/>
                  <a:pt x="1930990" y="527364"/>
                </a:cubicBezTo>
                <a:lnTo>
                  <a:pt x="1930054" y="528948"/>
                </a:lnTo>
                <a:cubicBezTo>
                  <a:pt x="1929119" y="529738"/>
                  <a:pt x="1928187" y="530529"/>
                  <a:pt x="1928187" y="530529"/>
                </a:cubicBezTo>
                <a:lnTo>
                  <a:pt x="1926317" y="529738"/>
                </a:lnTo>
                <a:cubicBezTo>
                  <a:pt x="1926317" y="528948"/>
                  <a:pt x="1928187" y="528154"/>
                  <a:pt x="1927252" y="527364"/>
                </a:cubicBezTo>
                <a:lnTo>
                  <a:pt x="1925381" y="526573"/>
                </a:lnTo>
                <a:cubicBezTo>
                  <a:pt x="1925381" y="525783"/>
                  <a:pt x="1923511" y="524993"/>
                  <a:pt x="1923511" y="524993"/>
                </a:cubicBezTo>
                <a:cubicBezTo>
                  <a:pt x="1923511" y="524993"/>
                  <a:pt x="1922579" y="526573"/>
                  <a:pt x="1921644" y="526573"/>
                </a:cubicBezTo>
                <a:cubicBezTo>
                  <a:pt x="1921644" y="527364"/>
                  <a:pt x="1920708" y="528154"/>
                  <a:pt x="1920708" y="528154"/>
                </a:cubicBezTo>
                <a:cubicBezTo>
                  <a:pt x="1919773" y="528948"/>
                  <a:pt x="1918838" y="529738"/>
                  <a:pt x="1918838" y="530529"/>
                </a:cubicBezTo>
                <a:cubicBezTo>
                  <a:pt x="1918838" y="530529"/>
                  <a:pt x="1917906" y="532109"/>
                  <a:pt x="1916970" y="532109"/>
                </a:cubicBezTo>
                <a:lnTo>
                  <a:pt x="1915100" y="530529"/>
                </a:lnTo>
                <a:cubicBezTo>
                  <a:pt x="1914165" y="530529"/>
                  <a:pt x="1914165" y="532109"/>
                  <a:pt x="1913229" y="532109"/>
                </a:cubicBezTo>
                <a:lnTo>
                  <a:pt x="1911362" y="531319"/>
                </a:lnTo>
                <a:cubicBezTo>
                  <a:pt x="1911362" y="530529"/>
                  <a:pt x="1913229" y="529738"/>
                  <a:pt x="1913229" y="528948"/>
                </a:cubicBezTo>
                <a:cubicBezTo>
                  <a:pt x="1913229" y="528948"/>
                  <a:pt x="1911362" y="528154"/>
                  <a:pt x="1910427" y="528154"/>
                </a:cubicBezTo>
                <a:cubicBezTo>
                  <a:pt x="1910427" y="528154"/>
                  <a:pt x="1909491" y="526573"/>
                  <a:pt x="1908556" y="526573"/>
                </a:cubicBezTo>
                <a:cubicBezTo>
                  <a:pt x="1908556" y="527364"/>
                  <a:pt x="1906689" y="528154"/>
                  <a:pt x="1906689" y="528154"/>
                </a:cubicBezTo>
                <a:cubicBezTo>
                  <a:pt x="1907624" y="528948"/>
                  <a:pt x="1909491" y="528948"/>
                  <a:pt x="1909491" y="529738"/>
                </a:cubicBezTo>
                <a:cubicBezTo>
                  <a:pt x="1909491" y="530529"/>
                  <a:pt x="1907624" y="530529"/>
                  <a:pt x="1907624" y="531319"/>
                </a:cubicBezTo>
                <a:cubicBezTo>
                  <a:pt x="1907624" y="532109"/>
                  <a:pt x="1909491" y="532109"/>
                  <a:pt x="1909491" y="532900"/>
                </a:cubicBezTo>
                <a:lnTo>
                  <a:pt x="1908556" y="534484"/>
                </a:lnTo>
                <a:cubicBezTo>
                  <a:pt x="1907624" y="535274"/>
                  <a:pt x="1906689" y="536065"/>
                  <a:pt x="1906689" y="536065"/>
                </a:cubicBezTo>
                <a:cubicBezTo>
                  <a:pt x="1904818" y="535274"/>
                  <a:pt x="1903886" y="534484"/>
                  <a:pt x="1902015" y="533693"/>
                </a:cubicBezTo>
                <a:cubicBezTo>
                  <a:pt x="1902015" y="532900"/>
                  <a:pt x="1903886" y="532109"/>
                  <a:pt x="1903886" y="532109"/>
                </a:cubicBezTo>
                <a:cubicBezTo>
                  <a:pt x="1903886" y="531319"/>
                  <a:pt x="1902015" y="531319"/>
                  <a:pt x="1902015" y="530529"/>
                </a:cubicBezTo>
                <a:lnTo>
                  <a:pt x="1903886" y="528948"/>
                </a:lnTo>
                <a:cubicBezTo>
                  <a:pt x="1902951" y="528154"/>
                  <a:pt x="1902015" y="528154"/>
                  <a:pt x="1901080" y="527364"/>
                </a:cubicBezTo>
                <a:cubicBezTo>
                  <a:pt x="1901080" y="527364"/>
                  <a:pt x="1900145" y="526573"/>
                  <a:pt x="1899210" y="525783"/>
                </a:cubicBezTo>
                <a:cubicBezTo>
                  <a:pt x="1898277" y="527364"/>
                  <a:pt x="1897342" y="528154"/>
                  <a:pt x="1896407" y="529738"/>
                </a:cubicBezTo>
                <a:cubicBezTo>
                  <a:pt x="1896407" y="530529"/>
                  <a:pt x="1898277" y="530529"/>
                  <a:pt x="1898277" y="531319"/>
                </a:cubicBezTo>
                <a:cubicBezTo>
                  <a:pt x="1898277" y="531319"/>
                  <a:pt x="1896407" y="532109"/>
                  <a:pt x="1896407" y="532900"/>
                </a:cubicBezTo>
                <a:cubicBezTo>
                  <a:pt x="1896407" y="533693"/>
                  <a:pt x="1898277" y="533693"/>
                  <a:pt x="1898277" y="534484"/>
                </a:cubicBezTo>
                <a:cubicBezTo>
                  <a:pt x="1899210" y="534484"/>
                  <a:pt x="1897342" y="535274"/>
                  <a:pt x="1897342" y="536065"/>
                </a:cubicBezTo>
                <a:lnTo>
                  <a:pt x="1899210" y="536855"/>
                </a:lnTo>
                <a:cubicBezTo>
                  <a:pt x="1898277" y="537649"/>
                  <a:pt x="1898277" y="538439"/>
                  <a:pt x="1897342" y="539229"/>
                </a:cubicBezTo>
                <a:lnTo>
                  <a:pt x="1896407" y="540810"/>
                </a:lnTo>
                <a:cubicBezTo>
                  <a:pt x="1895472" y="540810"/>
                  <a:pt x="1893601" y="539229"/>
                  <a:pt x="1893601" y="539229"/>
                </a:cubicBezTo>
                <a:cubicBezTo>
                  <a:pt x="1893601" y="539229"/>
                  <a:pt x="1895472" y="538439"/>
                  <a:pt x="1895472" y="537649"/>
                </a:cubicBezTo>
                <a:cubicBezTo>
                  <a:pt x="1894536" y="536855"/>
                  <a:pt x="1894536" y="536855"/>
                  <a:pt x="1893601" y="536065"/>
                </a:cubicBezTo>
                <a:cubicBezTo>
                  <a:pt x="1892669" y="536065"/>
                  <a:pt x="1891734" y="535274"/>
                  <a:pt x="1891734" y="535274"/>
                </a:cubicBezTo>
                <a:cubicBezTo>
                  <a:pt x="1890798" y="534484"/>
                  <a:pt x="1892669" y="533693"/>
                  <a:pt x="1892669" y="532900"/>
                </a:cubicBezTo>
                <a:cubicBezTo>
                  <a:pt x="1893601" y="532900"/>
                  <a:pt x="1894536" y="531319"/>
                  <a:pt x="1894536" y="531319"/>
                </a:cubicBezTo>
                <a:cubicBezTo>
                  <a:pt x="1894536" y="531319"/>
                  <a:pt x="1892669" y="530529"/>
                  <a:pt x="1892669" y="529738"/>
                </a:cubicBezTo>
                <a:cubicBezTo>
                  <a:pt x="1891734" y="529738"/>
                  <a:pt x="1890798" y="528948"/>
                  <a:pt x="1890798" y="528948"/>
                </a:cubicBezTo>
                <a:cubicBezTo>
                  <a:pt x="1889863" y="528154"/>
                  <a:pt x="1891734" y="527364"/>
                  <a:pt x="1891734" y="526573"/>
                </a:cubicBezTo>
                <a:cubicBezTo>
                  <a:pt x="1891734" y="526573"/>
                  <a:pt x="1893601" y="525783"/>
                  <a:pt x="1893601" y="524993"/>
                </a:cubicBezTo>
                <a:lnTo>
                  <a:pt x="1891734" y="524199"/>
                </a:lnTo>
                <a:cubicBezTo>
                  <a:pt x="1891734" y="523409"/>
                  <a:pt x="1889863" y="522618"/>
                  <a:pt x="1888928" y="522618"/>
                </a:cubicBezTo>
                <a:cubicBezTo>
                  <a:pt x="1888928" y="523409"/>
                  <a:pt x="1887996" y="523409"/>
                  <a:pt x="1887996" y="524199"/>
                </a:cubicBezTo>
                <a:cubicBezTo>
                  <a:pt x="1887996" y="524199"/>
                  <a:pt x="1889863" y="524993"/>
                  <a:pt x="1889863" y="525783"/>
                </a:cubicBezTo>
                <a:cubicBezTo>
                  <a:pt x="1889863" y="525783"/>
                  <a:pt x="1888928" y="526573"/>
                  <a:pt x="1887996" y="527364"/>
                </a:cubicBezTo>
                <a:cubicBezTo>
                  <a:pt x="1887996" y="528154"/>
                  <a:pt x="1887061" y="528948"/>
                  <a:pt x="1887061" y="528948"/>
                </a:cubicBezTo>
                <a:cubicBezTo>
                  <a:pt x="1886125" y="528948"/>
                  <a:pt x="1885190" y="527364"/>
                  <a:pt x="1884255" y="528154"/>
                </a:cubicBezTo>
                <a:cubicBezTo>
                  <a:pt x="1884255" y="528154"/>
                  <a:pt x="1883320" y="528948"/>
                  <a:pt x="1883320" y="529738"/>
                </a:cubicBezTo>
                <a:cubicBezTo>
                  <a:pt x="1882388" y="529738"/>
                  <a:pt x="1881452" y="530529"/>
                  <a:pt x="1881452" y="531319"/>
                </a:cubicBezTo>
                <a:cubicBezTo>
                  <a:pt x="1880517" y="532109"/>
                  <a:pt x="1880517" y="532109"/>
                  <a:pt x="1879582" y="532900"/>
                </a:cubicBezTo>
                <a:cubicBezTo>
                  <a:pt x="1879582" y="533693"/>
                  <a:pt x="1877714" y="534484"/>
                  <a:pt x="1878647" y="534484"/>
                </a:cubicBezTo>
                <a:cubicBezTo>
                  <a:pt x="1878647" y="535274"/>
                  <a:pt x="1879582" y="536065"/>
                  <a:pt x="1880517" y="536065"/>
                </a:cubicBezTo>
                <a:lnTo>
                  <a:pt x="1882388" y="537649"/>
                </a:lnTo>
                <a:cubicBezTo>
                  <a:pt x="1882388" y="537649"/>
                  <a:pt x="1881452" y="539229"/>
                  <a:pt x="1880517" y="539229"/>
                </a:cubicBezTo>
                <a:cubicBezTo>
                  <a:pt x="1880517" y="539229"/>
                  <a:pt x="1879582" y="537649"/>
                  <a:pt x="1878647" y="537649"/>
                </a:cubicBezTo>
                <a:cubicBezTo>
                  <a:pt x="1878647" y="538439"/>
                  <a:pt x="1877714" y="540020"/>
                  <a:pt x="1876779" y="540020"/>
                </a:cubicBezTo>
                <a:cubicBezTo>
                  <a:pt x="1876779" y="539229"/>
                  <a:pt x="1875844" y="538439"/>
                  <a:pt x="1874909" y="538439"/>
                </a:cubicBezTo>
                <a:lnTo>
                  <a:pt x="1873041" y="536855"/>
                </a:lnTo>
                <a:cubicBezTo>
                  <a:pt x="1872106" y="536855"/>
                  <a:pt x="1871171" y="535274"/>
                  <a:pt x="1871171" y="536065"/>
                </a:cubicBezTo>
                <a:cubicBezTo>
                  <a:pt x="1870235" y="536065"/>
                  <a:pt x="1869300" y="536855"/>
                  <a:pt x="1869300" y="537649"/>
                </a:cubicBezTo>
                <a:cubicBezTo>
                  <a:pt x="1868368" y="537649"/>
                  <a:pt x="1868368" y="538439"/>
                  <a:pt x="1867433" y="539229"/>
                </a:cubicBezTo>
                <a:cubicBezTo>
                  <a:pt x="1867433" y="540020"/>
                  <a:pt x="1866497" y="540020"/>
                  <a:pt x="1866497" y="540810"/>
                </a:cubicBezTo>
                <a:cubicBezTo>
                  <a:pt x="1865562" y="540810"/>
                  <a:pt x="1863695" y="540020"/>
                  <a:pt x="1863695" y="540020"/>
                </a:cubicBezTo>
                <a:cubicBezTo>
                  <a:pt x="1863695" y="539229"/>
                  <a:pt x="1865562" y="538439"/>
                  <a:pt x="1865562" y="537649"/>
                </a:cubicBezTo>
                <a:lnTo>
                  <a:pt x="1863695" y="536855"/>
                </a:lnTo>
                <a:cubicBezTo>
                  <a:pt x="1863695" y="536065"/>
                  <a:pt x="1864627" y="535274"/>
                  <a:pt x="1864627" y="534484"/>
                </a:cubicBezTo>
                <a:cubicBezTo>
                  <a:pt x="1865562" y="534484"/>
                  <a:pt x="1866497" y="533693"/>
                  <a:pt x="1866497" y="532900"/>
                </a:cubicBezTo>
                <a:lnTo>
                  <a:pt x="1868368" y="531319"/>
                </a:lnTo>
                <a:lnTo>
                  <a:pt x="1866497" y="529738"/>
                </a:lnTo>
                <a:cubicBezTo>
                  <a:pt x="1865562" y="529738"/>
                  <a:pt x="1864627" y="528948"/>
                  <a:pt x="1863695" y="528154"/>
                </a:cubicBezTo>
                <a:lnTo>
                  <a:pt x="1861824" y="527364"/>
                </a:lnTo>
                <a:lnTo>
                  <a:pt x="1863695" y="525783"/>
                </a:lnTo>
                <a:cubicBezTo>
                  <a:pt x="1863695" y="524993"/>
                  <a:pt x="1865562" y="524199"/>
                  <a:pt x="1865562" y="523409"/>
                </a:cubicBezTo>
                <a:cubicBezTo>
                  <a:pt x="1864627" y="523409"/>
                  <a:pt x="1863695" y="522618"/>
                  <a:pt x="1862759" y="522618"/>
                </a:cubicBezTo>
                <a:cubicBezTo>
                  <a:pt x="1862759" y="521828"/>
                  <a:pt x="1861824" y="521828"/>
                  <a:pt x="1860889" y="521037"/>
                </a:cubicBezTo>
                <a:cubicBezTo>
                  <a:pt x="1860889" y="521828"/>
                  <a:pt x="1859954" y="521828"/>
                  <a:pt x="1859018" y="522618"/>
                </a:cubicBezTo>
                <a:cubicBezTo>
                  <a:pt x="1859018" y="523409"/>
                  <a:pt x="1858086" y="524199"/>
                  <a:pt x="1858086" y="524199"/>
                </a:cubicBezTo>
                <a:cubicBezTo>
                  <a:pt x="1858086" y="524993"/>
                  <a:pt x="1856216" y="525783"/>
                  <a:pt x="1856216" y="526573"/>
                </a:cubicBezTo>
                <a:lnTo>
                  <a:pt x="1858086" y="527364"/>
                </a:lnTo>
                <a:cubicBezTo>
                  <a:pt x="1858086" y="528154"/>
                  <a:pt x="1857151" y="528948"/>
                  <a:pt x="1857151" y="529738"/>
                </a:cubicBezTo>
                <a:cubicBezTo>
                  <a:pt x="1856216" y="529738"/>
                  <a:pt x="1855280" y="530529"/>
                  <a:pt x="1855280" y="531319"/>
                </a:cubicBezTo>
                <a:lnTo>
                  <a:pt x="1857151" y="532109"/>
                </a:lnTo>
                <a:cubicBezTo>
                  <a:pt x="1857151" y="532900"/>
                  <a:pt x="1856216" y="534484"/>
                  <a:pt x="1855280" y="534484"/>
                </a:cubicBezTo>
                <a:cubicBezTo>
                  <a:pt x="1855280" y="534484"/>
                  <a:pt x="1854345" y="532900"/>
                  <a:pt x="1853413" y="532900"/>
                </a:cubicBezTo>
                <a:cubicBezTo>
                  <a:pt x="1853413" y="532900"/>
                  <a:pt x="1852478" y="534484"/>
                  <a:pt x="1851543" y="534484"/>
                </a:cubicBezTo>
                <a:cubicBezTo>
                  <a:pt x="1851543" y="535274"/>
                  <a:pt x="1850607" y="536065"/>
                  <a:pt x="1850607" y="536065"/>
                </a:cubicBezTo>
                <a:cubicBezTo>
                  <a:pt x="1850607" y="536855"/>
                  <a:pt x="1852478" y="537649"/>
                  <a:pt x="1852478" y="537649"/>
                </a:cubicBezTo>
                <a:cubicBezTo>
                  <a:pt x="1851543" y="539229"/>
                  <a:pt x="1850607" y="540020"/>
                  <a:pt x="1849672" y="541601"/>
                </a:cubicBezTo>
                <a:cubicBezTo>
                  <a:pt x="1847805" y="540020"/>
                  <a:pt x="1846870" y="539229"/>
                  <a:pt x="1844999" y="538439"/>
                </a:cubicBezTo>
                <a:lnTo>
                  <a:pt x="1843132" y="537649"/>
                </a:lnTo>
                <a:cubicBezTo>
                  <a:pt x="1843132" y="536855"/>
                  <a:pt x="1844999" y="536065"/>
                  <a:pt x="1844999" y="535274"/>
                </a:cubicBezTo>
                <a:cubicBezTo>
                  <a:pt x="1844067" y="535274"/>
                  <a:pt x="1843132" y="534484"/>
                  <a:pt x="1842196" y="534484"/>
                </a:cubicBezTo>
                <a:cubicBezTo>
                  <a:pt x="1842196" y="533693"/>
                  <a:pt x="1844067" y="532900"/>
                  <a:pt x="1844067" y="532109"/>
                </a:cubicBezTo>
                <a:lnTo>
                  <a:pt x="1842196" y="531319"/>
                </a:lnTo>
                <a:cubicBezTo>
                  <a:pt x="1842196" y="530529"/>
                  <a:pt x="1844067" y="529738"/>
                  <a:pt x="1844067" y="528948"/>
                </a:cubicBezTo>
                <a:cubicBezTo>
                  <a:pt x="1843132" y="528948"/>
                  <a:pt x="1841261" y="528154"/>
                  <a:pt x="1841261" y="528154"/>
                </a:cubicBezTo>
                <a:cubicBezTo>
                  <a:pt x="1841261" y="527364"/>
                  <a:pt x="1843132" y="526573"/>
                  <a:pt x="1843132" y="525783"/>
                </a:cubicBezTo>
                <a:lnTo>
                  <a:pt x="1841261" y="524993"/>
                </a:lnTo>
                <a:cubicBezTo>
                  <a:pt x="1840326" y="524199"/>
                  <a:pt x="1839391" y="524199"/>
                  <a:pt x="1839391" y="523409"/>
                </a:cubicBezTo>
                <a:cubicBezTo>
                  <a:pt x="1838458" y="524199"/>
                  <a:pt x="1837523" y="524993"/>
                  <a:pt x="1837523" y="524993"/>
                </a:cubicBezTo>
                <a:cubicBezTo>
                  <a:pt x="1836588" y="525783"/>
                  <a:pt x="1835653" y="526573"/>
                  <a:pt x="1835653" y="527364"/>
                </a:cubicBezTo>
                <a:lnTo>
                  <a:pt x="1837523" y="528154"/>
                </a:lnTo>
                <a:cubicBezTo>
                  <a:pt x="1837523" y="528948"/>
                  <a:pt x="1836588" y="529738"/>
                  <a:pt x="1836588" y="529738"/>
                </a:cubicBezTo>
                <a:cubicBezTo>
                  <a:pt x="1835653" y="530529"/>
                  <a:pt x="1834717" y="531319"/>
                  <a:pt x="1834717" y="532109"/>
                </a:cubicBezTo>
                <a:cubicBezTo>
                  <a:pt x="1833785" y="532109"/>
                  <a:pt x="1833785" y="532900"/>
                  <a:pt x="1832850" y="533693"/>
                </a:cubicBezTo>
                <a:cubicBezTo>
                  <a:pt x="1831915" y="534484"/>
                  <a:pt x="1830979" y="536065"/>
                  <a:pt x="1830044" y="536855"/>
                </a:cubicBezTo>
                <a:cubicBezTo>
                  <a:pt x="1829109" y="536855"/>
                  <a:pt x="1828177" y="536065"/>
                  <a:pt x="1828177" y="536065"/>
                </a:cubicBezTo>
                <a:cubicBezTo>
                  <a:pt x="1827241" y="535274"/>
                  <a:pt x="1826306" y="535274"/>
                  <a:pt x="1825371" y="534484"/>
                </a:cubicBezTo>
                <a:cubicBezTo>
                  <a:pt x="1825371" y="533693"/>
                  <a:pt x="1824436" y="533693"/>
                  <a:pt x="1823503" y="532900"/>
                </a:cubicBezTo>
                <a:lnTo>
                  <a:pt x="1825371" y="531319"/>
                </a:lnTo>
                <a:lnTo>
                  <a:pt x="1823503" y="529738"/>
                </a:lnTo>
                <a:cubicBezTo>
                  <a:pt x="1823503" y="529738"/>
                  <a:pt x="1824436" y="528948"/>
                  <a:pt x="1824436" y="528154"/>
                </a:cubicBezTo>
                <a:cubicBezTo>
                  <a:pt x="1825371" y="527364"/>
                  <a:pt x="1825371" y="527364"/>
                  <a:pt x="1826306" y="526573"/>
                </a:cubicBezTo>
                <a:cubicBezTo>
                  <a:pt x="1827241" y="525783"/>
                  <a:pt x="1827241" y="524993"/>
                  <a:pt x="1828177" y="524993"/>
                </a:cubicBezTo>
                <a:cubicBezTo>
                  <a:pt x="1828177" y="524199"/>
                  <a:pt x="1829109" y="523409"/>
                  <a:pt x="1829109" y="522618"/>
                </a:cubicBezTo>
                <a:cubicBezTo>
                  <a:pt x="1830044" y="522618"/>
                  <a:pt x="1827241" y="521828"/>
                  <a:pt x="1827241" y="521828"/>
                </a:cubicBezTo>
                <a:cubicBezTo>
                  <a:pt x="1826306" y="522618"/>
                  <a:pt x="1825371" y="524199"/>
                  <a:pt x="1824436" y="524993"/>
                </a:cubicBezTo>
                <a:cubicBezTo>
                  <a:pt x="1823503" y="525783"/>
                  <a:pt x="1823503" y="526573"/>
                  <a:pt x="1822568" y="526573"/>
                </a:cubicBezTo>
                <a:cubicBezTo>
                  <a:pt x="1822568" y="527364"/>
                  <a:pt x="1820698" y="525783"/>
                  <a:pt x="1820698" y="525783"/>
                </a:cubicBezTo>
                <a:cubicBezTo>
                  <a:pt x="1819762" y="525783"/>
                  <a:pt x="1818830" y="527364"/>
                  <a:pt x="1818830" y="527364"/>
                </a:cubicBezTo>
                <a:cubicBezTo>
                  <a:pt x="1818830" y="528154"/>
                  <a:pt x="1817895" y="528154"/>
                  <a:pt x="1816960" y="528948"/>
                </a:cubicBezTo>
                <a:cubicBezTo>
                  <a:pt x="1816960" y="529738"/>
                  <a:pt x="1816025" y="530529"/>
                  <a:pt x="1816025" y="530529"/>
                </a:cubicBezTo>
                <a:cubicBezTo>
                  <a:pt x="1816025" y="531319"/>
                  <a:pt x="1817895" y="532109"/>
                  <a:pt x="1817895" y="532109"/>
                </a:cubicBezTo>
                <a:cubicBezTo>
                  <a:pt x="1817895" y="532900"/>
                  <a:pt x="1816025" y="533693"/>
                  <a:pt x="1816025" y="533693"/>
                </a:cubicBezTo>
                <a:cubicBezTo>
                  <a:pt x="1816960" y="533693"/>
                  <a:pt x="1817895" y="535274"/>
                  <a:pt x="1817895" y="535274"/>
                </a:cubicBezTo>
                <a:lnTo>
                  <a:pt x="1816960" y="536855"/>
                </a:lnTo>
                <a:cubicBezTo>
                  <a:pt x="1816025" y="536855"/>
                  <a:pt x="1815089" y="536065"/>
                  <a:pt x="1815089" y="536065"/>
                </a:cubicBezTo>
                <a:cubicBezTo>
                  <a:pt x="1814157" y="535274"/>
                  <a:pt x="1812287" y="534484"/>
                  <a:pt x="1812287" y="534484"/>
                </a:cubicBezTo>
                <a:cubicBezTo>
                  <a:pt x="1812287" y="533693"/>
                  <a:pt x="1814157" y="532900"/>
                  <a:pt x="1814157" y="532900"/>
                </a:cubicBezTo>
                <a:cubicBezTo>
                  <a:pt x="1814157" y="532109"/>
                  <a:pt x="1812287" y="532109"/>
                  <a:pt x="1812287" y="531319"/>
                </a:cubicBezTo>
                <a:cubicBezTo>
                  <a:pt x="1812287" y="530529"/>
                  <a:pt x="1814157" y="529738"/>
                  <a:pt x="1814157" y="529738"/>
                </a:cubicBezTo>
                <a:cubicBezTo>
                  <a:pt x="1813222" y="528948"/>
                  <a:pt x="1811351" y="528948"/>
                  <a:pt x="1811351" y="528154"/>
                </a:cubicBezTo>
                <a:cubicBezTo>
                  <a:pt x="1811351" y="527364"/>
                  <a:pt x="1809481" y="527364"/>
                  <a:pt x="1809481" y="526573"/>
                </a:cubicBezTo>
                <a:cubicBezTo>
                  <a:pt x="1809481" y="527364"/>
                  <a:pt x="1807614" y="528154"/>
                  <a:pt x="1807614" y="528948"/>
                </a:cubicBezTo>
                <a:lnTo>
                  <a:pt x="1810416" y="529738"/>
                </a:lnTo>
                <a:cubicBezTo>
                  <a:pt x="1810416" y="530529"/>
                  <a:pt x="1808549" y="531319"/>
                  <a:pt x="1808549" y="531319"/>
                </a:cubicBezTo>
                <a:cubicBezTo>
                  <a:pt x="1808549" y="532109"/>
                  <a:pt x="1807614" y="533693"/>
                  <a:pt x="1806678" y="533693"/>
                </a:cubicBezTo>
                <a:lnTo>
                  <a:pt x="1804808" y="532109"/>
                </a:lnTo>
                <a:cubicBezTo>
                  <a:pt x="1803876" y="532109"/>
                  <a:pt x="1803876" y="533693"/>
                  <a:pt x="1802940" y="533693"/>
                </a:cubicBezTo>
                <a:cubicBezTo>
                  <a:pt x="1802005" y="533693"/>
                  <a:pt x="1802005" y="532900"/>
                  <a:pt x="1801070" y="532900"/>
                </a:cubicBezTo>
                <a:cubicBezTo>
                  <a:pt x="1800135" y="532109"/>
                  <a:pt x="1799202" y="531319"/>
                  <a:pt x="1799202" y="531319"/>
                </a:cubicBezTo>
                <a:cubicBezTo>
                  <a:pt x="1799202" y="530529"/>
                  <a:pt x="1801070" y="529738"/>
                  <a:pt x="1800135" y="529738"/>
                </a:cubicBezTo>
                <a:cubicBezTo>
                  <a:pt x="1800135" y="528948"/>
                  <a:pt x="1798267" y="528154"/>
                  <a:pt x="1798267" y="528154"/>
                </a:cubicBezTo>
                <a:cubicBezTo>
                  <a:pt x="1798267" y="528154"/>
                  <a:pt x="1797332" y="526573"/>
                  <a:pt x="1796397" y="526573"/>
                </a:cubicBezTo>
                <a:cubicBezTo>
                  <a:pt x="1796397" y="526573"/>
                  <a:pt x="1795461" y="528154"/>
                  <a:pt x="1794526" y="528154"/>
                </a:cubicBezTo>
                <a:cubicBezTo>
                  <a:pt x="1794526" y="528948"/>
                  <a:pt x="1793594" y="529738"/>
                  <a:pt x="1793594" y="530529"/>
                </a:cubicBezTo>
                <a:lnTo>
                  <a:pt x="1795461" y="531319"/>
                </a:lnTo>
                <a:cubicBezTo>
                  <a:pt x="1794526" y="532109"/>
                  <a:pt x="1794526" y="532900"/>
                  <a:pt x="1793594" y="533693"/>
                </a:cubicBezTo>
                <a:lnTo>
                  <a:pt x="1791723" y="532109"/>
                </a:lnTo>
                <a:cubicBezTo>
                  <a:pt x="1790788" y="531319"/>
                  <a:pt x="1789853" y="530529"/>
                  <a:pt x="1789853" y="530529"/>
                </a:cubicBezTo>
                <a:cubicBezTo>
                  <a:pt x="1788921" y="530529"/>
                  <a:pt x="1787985" y="528948"/>
                  <a:pt x="1787050" y="528948"/>
                </a:cubicBezTo>
                <a:lnTo>
                  <a:pt x="1786115" y="531319"/>
                </a:lnTo>
                <a:cubicBezTo>
                  <a:pt x="1785180" y="530529"/>
                  <a:pt x="1784248" y="529738"/>
                  <a:pt x="1783312" y="529738"/>
                </a:cubicBezTo>
                <a:cubicBezTo>
                  <a:pt x="1783312" y="528948"/>
                  <a:pt x="1785180" y="528154"/>
                  <a:pt x="1785180" y="528154"/>
                </a:cubicBezTo>
                <a:cubicBezTo>
                  <a:pt x="1785180" y="527364"/>
                  <a:pt x="1787050" y="526573"/>
                  <a:pt x="1787050" y="526573"/>
                </a:cubicBezTo>
                <a:cubicBezTo>
                  <a:pt x="1787050" y="525783"/>
                  <a:pt x="1785180" y="524993"/>
                  <a:pt x="1785180" y="524993"/>
                </a:cubicBezTo>
                <a:cubicBezTo>
                  <a:pt x="1784248" y="524199"/>
                  <a:pt x="1783312" y="524199"/>
                  <a:pt x="1782377" y="523409"/>
                </a:cubicBezTo>
                <a:cubicBezTo>
                  <a:pt x="1781442" y="524993"/>
                  <a:pt x="1780506" y="525783"/>
                  <a:pt x="1779571" y="527364"/>
                </a:cubicBezTo>
                <a:cubicBezTo>
                  <a:pt x="1778639" y="527364"/>
                  <a:pt x="1778639" y="528154"/>
                  <a:pt x="1777704" y="528948"/>
                </a:cubicBezTo>
                <a:cubicBezTo>
                  <a:pt x="1776769" y="529738"/>
                  <a:pt x="1775833" y="531319"/>
                  <a:pt x="1774898" y="532109"/>
                </a:cubicBezTo>
                <a:cubicBezTo>
                  <a:pt x="1773966" y="532900"/>
                  <a:pt x="1773966" y="533693"/>
                  <a:pt x="1773031" y="533693"/>
                </a:cubicBezTo>
                <a:cubicBezTo>
                  <a:pt x="1772096" y="533693"/>
                  <a:pt x="1772096" y="532900"/>
                  <a:pt x="1771160" y="532900"/>
                </a:cubicBezTo>
                <a:cubicBezTo>
                  <a:pt x="1770225" y="532109"/>
                  <a:pt x="1769290" y="532109"/>
                  <a:pt x="1769290" y="531319"/>
                </a:cubicBezTo>
                <a:cubicBezTo>
                  <a:pt x="1769290" y="531319"/>
                  <a:pt x="1771160" y="529738"/>
                  <a:pt x="1770225" y="529738"/>
                </a:cubicBezTo>
                <a:lnTo>
                  <a:pt x="1768358" y="528154"/>
                </a:lnTo>
                <a:lnTo>
                  <a:pt x="1767422" y="529738"/>
                </a:lnTo>
                <a:cubicBezTo>
                  <a:pt x="1766487" y="530529"/>
                  <a:pt x="1765552" y="531319"/>
                  <a:pt x="1765552" y="532109"/>
                </a:cubicBezTo>
                <a:lnTo>
                  <a:pt x="1767422" y="532900"/>
                </a:lnTo>
                <a:cubicBezTo>
                  <a:pt x="1767422" y="533693"/>
                  <a:pt x="1766487" y="534484"/>
                  <a:pt x="1765552" y="535274"/>
                </a:cubicBezTo>
                <a:cubicBezTo>
                  <a:pt x="1765552" y="535274"/>
                  <a:pt x="1764617" y="536065"/>
                  <a:pt x="1764617" y="536855"/>
                </a:cubicBezTo>
                <a:cubicBezTo>
                  <a:pt x="1763684" y="537649"/>
                  <a:pt x="1762749" y="537649"/>
                  <a:pt x="1762749" y="538439"/>
                </a:cubicBezTo>
                <a:cubicBezTo>
                  <a:pt x="1762749" y="538439"/>
                  <a:pt x="1761814" y="540020"/>
                  <a:pt x="1760879" y="540020"/>
                </a:cubicBezTo>
                <a:lnTo>
                  <a:pt x="1759011" y="539229"/>
                </a:lnTo>
                <a:cubicBezTo>
                  <a:pt x="1759011" y="538439"/>
                  <a:pt x="1759946" y="537649"/>
                  <a:pt x="1760879" y="536855"/>
                </a:cubicBezTo>
                <a:lnTo>
                  <a:pt x="1761814" y="535274"/>
                </a:lnTo>
                <a:lnTo>
                  <a:pt x="1759946" y="533693"/>
                </a:lnTo>
                <a:cubicBezTo>
                  <a:pt x="1759946" y="533693"/>
                  <a:pt x="1759011" y="536065"/>
                  <a:pt x="1758076" y="536065"/>
                </a:cubicBezTo>
                <a:cubicBezTo>
                  <a:pt x="1758076" y="536065"/>
                  <a:pt x="1757141" y="534484"/>
                  <a:pt x="1756205" y="534484"/>
                </a:cubicBezTo>
                <a:cubicBezTo>
                  <a:pt x="1757141" y="533693"/>
                  <a:pt x="1757141" y="532900"/>
                  <a:pt x="1758076" y="532900"/>
                </a:cubicBezTo>
                <a:cubicBezTo>
                  <a:pt x="1758076" y="532109"/>
                  <a:pt x="1759011" y="531319"/>
                  <a:pt x="1759946" y="530529"/>
                </a:cubicBezTo>
                <a:lnTo>
                  <a:pt x="1757141" y="529738"/>
                </a:lnTo>
                <a:cubicBezTo>
                  <a:pt x="1757141" y="528948"/>
                  <a:pt x="1759011" y="528154"/>
                  <a:pt x="1759011" y="528154"/>
                </a:cubicBezTo>
                <a:cubicBezTo>
                  <a:pt x="1759011" y="527364"/>
                  <a:pt x="1759946" y="526573"/>
                  <a:pt x="1760879" y="525783"/>
                </a:cubicBezTo>
                <a:cubicBezTo>
                  <a:pt x="1760879" y="525783"/>
                  <a:pt x="1761814" y="524993"/>
                  <a:pt x="1762749" y="524199"/>
                </a:cubicBezTo>
                <a:cubicBezTo>
                  <a:pt x="1761814" y="524199"/>
                  <a:pt x="1760879" y="522618"/>
                  <a:pt x="1759946" y="522618"/>
                </a:cubicBezTo>
                <a:cubicBezTo>
                  <a:pt x="1759946" y="523409"/>
                  <a:pt x="1759011" y="524199"/>
                  <a:pt x="1759011" y="524993"/>
                </a:cubicBezTo>
                <a:cubicBezTo>
                  <a:pt x="1758076" y="524993"/>
                  <a:pt x="1757141" y="525783"/>
                  <a:pt x="1757141" y="526573"/>
                </a:cubicBezTo>
                <a:cubicBezTo>
                  <a:pt x="1756205" y="527364"/>
                  <a:pt x="1756205" y="527364"/>
                  <a:pt x="1755270" y="528154"/>
                </a:cubicBezTo>
                <a:cubicBezTo>
                  <a:pt x="1754338" y="529738"/>
                  <a:pt x="1753403" y="530529"/>
                  <a:pt x="1752467" y="532109"/>
                </a:cubicBezTo>
                <a:cubicBezTo>
                  <a:pt x="1752467" y="531319"/>
                  <a:pt x="1749665" y="530529"/>
                  <a:pt x="1750597" y="530529"/>
                </a:cubicBezTo>
                <a:cubicBezTo>
                  <a:pt x="1750597" y="529738"/>
                  <a:pt x="1751532" y="528948"/>
                  <a:pt x="1751532" y="528948"/>
                </a:cubicBezTo>
                <a:cubicBezTo>
                  <a:pt x="1752467" y="528154"/>
                  <a:pt x="1753403" y="527364"/>
                  <a:pt x="1753403" y="526573"/>
                </a:cubicBezTo>
                <a:lnTo>
                  <a:pt x="1751532" y="525783"/>
                </a:lnTo>
                <a:cubicBezTo>
                  <a:pt x="1751532" y="524993"/>
                  <a:pt x="1752467" y="524199"/>
                  <a:pt x="1752467" y="523409"/>
                </a:cubicBezTo>
                <a:cubicBezTo>
                  <a:pt x="1753403" y="523409"/>
                  <a:pt x="1754338" y="522618"/>
                  <a:pt x="1754338" y="521828"/>
                </a:cubicBezTo>
                <a:cubicBezTo>
                  <a:pt x="1753403" y="521828"/>
                  <a:pt x="1753403" y="520247"/>
                  <a:pt x="1752467" y="520247"/>
                </a:cubicBezTo>
                <a:cubicBezTo>
                  <a:pt x="1752467" y="521037"/>
                  <a:pt x="1750597" y="521828"/>
                  <a:pt x="1750597" y="522618"/>
                </a:cubicBezTo>
                <a:cubicBezTo>
                  <a:pt x="1750597" y="522618"/>
                  <a:pt x="1749665" y="523409"/>
                  <a:pt x="1748729" y="524199"/>
                </a:cubicBezTo>
                <a:cubicBezTo>
                  <a:pt x="1748729" y="524993"/>
                  <a:pt x="1747794" y="524993"/>
                  <a:pt x="1747794" y="525783"/>
                </a:cubicBezTo>
                <a:cubicBezTo>
                  <a:pt x="1746859" y="526573"/>
                  <a:pt x="1746859" y="527364"/>
                  <a:pt x="1745924" y="527364"/>
                </a:cubicBezTo>
                <a:cubicBezTo>
                  <a:pt x="1745924" y="528154"/>
                  <a:pt x="1744056" y="528948"/>
                  <a:pt x="1744056" y="529738"/>
                </a:cubicBezTo>
                <a:lnTo>
                  <a:pt x="1746859" y="530529"/>
                </a:lnTo>
                <a:cubicBezTo>
                  <a:pt x="1745924" y="531319"/>
                  <a:pt x="1744988" y="532109"/>
                  <a:pt x="1744988" y="532900"/>
                </a:cubicBezTo>
                <a:cubicBezTo>
                  <a:pt x="1744056" y="532900"/>
                  <a:pt x="1744056" y="533693"/>
                  <a:pt x="1743121" y="534484"/>
                </a:cubicBezTo>
                <a:lnTo>
                  <a:pt x="1741251" y="532900"/>
                </a:lnTo>
                <a:cubicBezTo>
                  <a:pt x="1740315" y="534484"/>
                  <a:pt x="1739383" y="535274"/>
                  <a:pt x="1738448" y="536855"/>
                </a:cubicBezTo>
                <a:cubicBezTo>
                  <a:pt x="1737513" y="536065"/>
                  <a:pt x="1735642" y="535274"/>
                  <a:pt x="1735642" y="535274"/>
                </a:cubicBezTo>
                <a:cubicBezTo>
                  <a:pt x="1735642" y="534484"/>
                  <a:pt x="1737513" y="533693"/>
                  <a:pt x="1737513" y="533693"/>
                </a:cubicBezTo>
                <a:cubicBezTo>
                  <a:pt x="1737513" y="532900"/>
                  <a:pt x="1735642" y="532109"/>
                  <a:pt x="1735642" y="532109"/>
                </a:cubicBezTo>
                <a:lnTo>
                  <a:pt x="1733775" y="533693"/>
                </a:lnTo>
                <a:cubicBezTo>
                  <a:pt x="1733775" y="533693"/>
                  <a:pt x="1731904" y="532900"/>
                  <a:pt x="1731904" y="532109"/>
                </a:cubicBezTo>
                <a:lnTo>
                  <a:pt x="1733775" y="530529"/>
                </a:lnTo>
                <a:cubicBezTo>
                  <a:pt x="1732840" y="530529"/>
                  <a:pt x="1731904" y="529738"/>
                  <a:pt x="1730969" y="529738"/>
                </a:cubicBezTo>
                <a:cubicBezTo>
                  <a:pt x="1730969" y="528948"/>
                  <a:pt x="1730037" y="531319"/>
                  <a:pt x="1730037" y="531319"/>
                </a:cubicBezTo>
                <a:cubicBezTo>
                  <a:pt x="1729102" y="531319"/>
                  <a:pt x="1728166" y="529738"/>
                  <a:pt x="1727231" y="529738"/>
                </a:cubicBezTo>
                <a:cubicBezTo>
                  <a:pt x="1726296" y="531319"/>
                  <a:pt x="1725361" y="532109"/>
                  <a:pt x="1724428" y="532900"/>
                </a:cubicBezTo>
                <a:cubicBezTo>
                  <a:pt x="1723493" y="533693"/>
                  <a:pt x="1723493" y="534484"/>
                  <a:pt x="1722558" y="535274"/>
                </a:cubicBezTo>
                <a:cubicBezTo>
                  <a:pt x="1722558" y="535274"/>
                  <a:pt x="1721623" y="536065"/>
                  <a:pt x="1721623" y="536855"/>
                </a:cubicBezTo>
                <a:cubicBezTo>
                  <a:pt x="1720687" y="536855"/>
                  <a:pt x="1719755" y="538439"/>
                  <a:pt x="1719755" y="538439"/>
                </a:cubicBezTo>
                <a:cubicBezTo>
                  <a:pt x="1719755" y="539229"/>
                  <a:pt x="1721623" y="540020"/>
                  <a:pt x="1721623" y="540020"/>
                </a:cubicBezTo>
                <a:cubicBezTo>
                  <a:pt x="1721623" y="540810"/>
                  <a:pt x="1720687" y="541601"/>
                  <a:pt x="1719755" y="541601"/>
                </a:cubicBezTo>
                <a:cubicBezTo>
                  <a:pt x="1719755" y="542394"/>
                  <a:pt x="1718820" y="543185"/>
                  <a:pt x="1718820" y="543185"/>
                </a:cubicBezTo>
                <a:cubicBezTo>
                  <a:pt x="1716949" y="542394"/>
                  <a:pt x="1716014" y="541601"/>
                  <a:pt x="1714147" y="540810"/>
                </a:cubicBezTo>
                <a:cubicBezTo>
                  <a:pt x="1714147" y="540020"/>
                  <a:pt x="1716014" y="539229"/>
                  <a:pt x="1716014" y="539229"/>
                </a:cubicBezTo>
                <a:cubicBezTo>
                  <a:pt x="1716014" y="538439"/>
                  <a:pt x="1714147" y="537649"/>
                  <a:pt x="1714147" y="537649"/>
                </a:cubicBezTo>
                <a:cubicBezTo>
                  <a:pt x="1713211" y="536855"/>
                  <a:pt x="1712276" y="536855"/>
                  <a:pt x="1711341" y="536065"/>
                </a:cubicBezTo>
                <a:cubicBezTo>
                  <a:pt x="1711341" y="536065"/>
                  <a:pt x="1710406" y="535274"/>
                  <a:pt x="1709474" y="535274"/>
                </a:cubicBezTo>
                <a:cubicBezTo>
                  <a:pt x="1708538" y="534484"/>
                  <a:pt x="1708538" y="533693"/>
                  <a:pt x="1707603" y="533693"/>
                </a:cubicBezTo>
                <a:lnTo>
                  <a:pt x="1705733" y="532109"/>
                </a:lnTo>
                <a:lnTo>
                  <a:pt x="1706668" y="530529"/>
                </a:lnTo>
                <a:cubicBezTo>
                  <a:pt x="1707603" y="529738"/>
                  <a:pt x="1708538" y="528948"/>
                  <a:pt x="1708538" y="528948"/>
                </a:cubicBezTo>
                <a:cubicBezTo>
                  <a:pt x="1709474" y="528948"/>
                  <a:pt x="1710406" y="529738"/>
                  <a:pt x="1710406" y="529738"/>
                </a:cubicBezTo>
                <a:cubicBezTo>
                  <a:pt x="1711341" y="529738"/>
                  <a:pt x="1711341" y="528154"/>
                  <a:pt x="1712276" y="528154"/>
                </a:cubicBezTo>
                <a:cubicBezTo>
                  <a:pt x="1711341" y="527364"/>
                  <a:pt x="1709474" y="526573"/>
                  <a:pt x="1708538" y="525783"/>
                </a:cubicBezTo>
                <a:cubicBezTo>
                  <a:pt x="1707603" y="525783"/>
                  <a:pt x="1707603" y="527364"/>
                  <a:pt x="1706668" y="527364"/>
                </a:cubicBezTo>
                <a:lnTo>
                  <a:pt x="1704800" y="525783"/>
                </a:lnTo>
                <a:cubicBezTo>
                  <a:pt x="1703865" y="526573"/>
                  <a:pt x="1702930" y="527364"/>
                  <a:pt x="1702930" y="528154"/>
                </a:cubicBezTo>
                <a:cubicBezTo>
                  <a:pt x="1701995" y="528154"/>
                  <a:pt x="1701995" y="528948"/>
                  <a:pt x="1701059" y="529738"/>
                </a:cubicBezTo>
                <a:cubicBezTo>
                  <a:pt x="1701059" y="530529"/>
                  <a:pt x="1700127" y="530529"/>
                  <a:pt x="1700127" y="531319"/>
                </a:cubicBezTo>
                <a:cubicBezTo>
                  <a:pt x="1699192" y="532109"/>
                  <a:pt x="1698257" y="532900"/>
                  <a:pt x="1698257" y="532900"/>
                </a:cubicBezTo>
                <a:cubicBezTo>
                  <a:pt x="1698257" y="533693"/>
                  <a:pt x="1696386" y="534484"/>
                  <a:pt x="1696386" y="534484"/>
                </a:cubicBezTo>
                <a:cubicBezTo>
                  <a:pt x="1696386" y="535274"/>
                  <a:pt x="1698257" y="536065"/>
                  <a:pt x="1698257" y="536065"/>
                </a:cubicBezTo>
                <a:cubicBezTo>
                  <a:pt x="1699192" y="536065"/>
                  <a:pt x="1701059" y="537649"/>
                  <a:pt x="1701059" y="537649"/>
                </a:cubicBezTo>
                <a:cubicBezTo>
                  <a:pt x="1700127" y="537649"/>
                  <a:pt x="1699192" y="539229"/>
                  <a:pt x="1699192" y="539229"/>
                </a:cubicBezTo>
                <a:cubicBezTo>
                  <a:pt x="1698257" y="539229"/>
                  <a:pt x="1697321" y="538439"/>
                  <a:pt x="1697321" y="537649"/>
                </a:cubicBezTo>
                <a:cubicBezTo>
                  <a:pt x="1696386" y="537649"/>
                  <a:pt x="1695451" y="536855"/>
                  <a:pt x="1694519" y="536855"/>
                </a:cubicBezTo>
                <a:cubicBezTo>
                  <a:pt x="1694519" y="536065"/>
                  <a:pt x="1693584" y="535274"/>
                  <a:pt x="1692648" y="535274"/>
                </a:cubicBezTo>
                <a:cubicBezTo>
                  <a:pt x="1692648" y="535274"/>
                  <a:pt x="1691713" y="533693"/>
                  <a:pt x="1690778" y="533693"/>
                </a:cubicBezTo>
                <a:cubicBezTo>
                  <a:pt x="1690778" y="533693"/>
                  <a:pt x="1689846" y="535274"/>
                  <a:pt x="1688910" y="536065"/>
                </a:cubicBezTo>
                <a:lnTo>
                  <a:pt x="1687975" y="537649"/>
                </a:lnTo>
                <a:cubicBezTo>
                  <a:pt x="1687040" y="537649"/>
                  <a:pt x="1686105" y="536065"/>
                  <a:pt x="1685169" y="536065"/>
                </a:cubicBezTo>
                <a:cubicBezTo>
                  <a:pt x="1685169" y="536065"/>
                  <a:pt x="1684237" y="534484"/>
                  <a:pt x="1683302" y="534484"/>
                </a:cubicBezTo>
                <a:cubicBezTo>
                  <a:pt x="1683302" y="534484"/>
                  <a:pt x="1682367" y="536065"/>
                  <a:pt x="1681431" y="536855"/>
                </a:cubicBezTo>
                <a:lnTo>
                  <a:pt x="1680496" y="538439"/>
                </a:lnTo>
                <a:cubicBezTo>
                  <a:pt x="1679564" y="538439"/>
                  <a:pt x="1678629" y="537649"/>
                  <a:pt x="1678629" y="536855"/>
                </a:cubicBezTo>
                <a:cubicBezTo>
                  <a:pt x="1677693" y="536855"/>
                  <a:pt x="1679564" y="535274"/>
                  <a:pt x="1679564" y="535274"/>
                </a:cubicBezTo>
                <a:cubicBezTo>
                  <a:pt x="1680496" y="534484"/>
                  <a:pt x="1681431" y="533693"/>
                  <a:pt x="1681431" y="533693"/>
                </a:cubicBezTo>
                <a:cubicBezTo>
                  <a:pt x="1681431" y="532900"/>
                  <a:pt x="1679564" y="532109"/>
                  <a:pt x="1679564" y="532109"/>
                </a:cubicBezTo>
                <a:cubicBezTo>
                  <a:pt x="1679564" y="531319"/>
                  <a:pt x="1680496" y="530529"/>
                  <a:pt x="1680496" y="530529"/>
                </a:cubicBezTo>
                <a:cubicBezTo>
                  <a:pt x="1680496" y="529738"/>
                  <a:pt x="1678629" y="529738"/>
                  <a:pt x="1678629" y="528948"/>
                </a:cubicBezTo>
                <a:cubicBezTo>
                  <a:pt x="1678629" y="528154"/>
                  <a:pt x="1680496" y="527364"/>
                  <a:pt x="1680496" y="527364"/>
                </a:cubicBezTo>
                <a:cubicBezTo>
                  <a:pt x="1680496" y="526573"/>
                  <a:pt x="1678629" y="526573"/>
                  <a:pt x="1678629" y="525783"/>
                </a:cubicBezTo>
                <a:cubicBezTo>
                  <a:pt x="1678629" y="524993"/>
                  <a:pt x="1679564" y="524199"/>
                  <a:pt x="1679564" y="524199"/>
                </a:cubicBezTo>
                <a:cubicBezTo>
                  <a:pt x="1679564" y="523409"/>
                  <a:pt x="1677693" y="523409"/>
                  <a:pt x="1677693" y="522618"/>
                </a:cubicBezTo>
                <a:cubicBezTo>
                  <a:pt x="1677693" y="523409"/>
                  <a:pt x="1676758" y="524199"/>
                  <a:pt x="1675823" y="524199"/>
                </a:cubicBezTo>
                <a:cubicBezTo>
                  <a:pt x="1675823" y="524993"/>
                  <a:pt x="1674891" y="525783"/>
                  <a:pt x="1674891" y="526573"/>
                </a:cubicBezTo>
                <a:cubicBezTo>
                  <a:pt x="1673956" y="526573"/>
                  <a:pt x="1673020" y="527364"/>
                  <a:pt x="1673020" y="528154"/>
                </a:cubicBezTo>
                <a:cubicBezTo>
                  <a:pt x="1673020" y="528154"/>
                  <a:pt x="1674891" y="528948"/>
                  <a:pt x="1674891" y="529738"/>
                </a:cubicBezTo>
                <a:cubicBezTo>
                  <a:pt x="1674891" y="529738"/>
                  <a:pt x="1673020" y="530529"/>
                  <a:pt x="1673956" y="531319"/>
                </a:cubicBezTo>
                <a:lnTo>
                  <a:pt x="1675823" y="532109"/>
                </a:lnTo>
                <a:cubicBezTo>
                  <a:pt x="1675823" y="532900"/>
                  <a:pt x="1673956" y="533693"/>
                  <a:pt x="1673956" y="534484"/>
                </a:cubicBezTo>
                <a:lnTo>
                  <a:pt x="1675823" y="535274"/>
                </a:lnTo>
                <a:cubicBezTo>
                  <a:pt x="1675823" y="536065"/>
                  <a:pt x="1674891" y="537649"/>
                  <a:pt x="1674891" y="537649"/>
                </a:cubicBezTo>
                <a:cubicBezTo>
                  <a:pt x="1673956" y="537649"/>
                  <a:pt x="1673020" y="536065"/>
                  <a:pt x="1672085" y="536065"/>
                </a:cubicBezTo>
                <a:cubicBezTo>
                  <a:pt x="1672085" y="536065"/>
                  <a:pt x="1671150" y="534484"/>
                  <a:pt x="1670218" y="534484"/>
                </a:cubicBezTo>
                <a:cubicBezTo>
                  <a:pt x="1670218" y="534484"/>
                  <a:pt x="1669282" y="536855"/>
                  <a:pt x="1668347" y="536065"/>
                </a:cubicBezTo>
                <a:cubicBezTo>
                  <a:pt x="1668347" y="536065"/>
                  <a:pt x="1667412" y="535274"/>
                  <a:pt x="1666477" y="535274"/>
                </a:cubicBezTo>
                <a:cubicBezTo>
                  <a:pt x="1665545" y="534484"/>
                  <a:pt x="1665545" y="534484"/>
                  <a:pt x="1664609" y="533693"/>
                </a:cubicBezTo>
                <a:cubicBezTo>
                  <a:pt x="1663674" y="533693"/>
                  <a:pt x="1662739" y="532900"/>
                  <a:pt x="1662739" y="532109"/>
                </a:cubicBezTo>
                <a:cubicBezTo>
                  <a:pt x="1661803" y="532109"/>
                  <a:pt x="1660868" y="531319"/>
                  <a:pt x="1659936" y="531319"/>
                </a:cubicBezTo>
                <a:lnTo>
                  <a:pt x="1659001" y="532900"/>
                </a:lnTo>
                <a:cubicBezTo>
                  <a:pt x="1658066" y="532900"/>
                  <a:pt x="1657130" y="531319"/>
                  <a:pt x="1657130" y="531319"/>
                </a:cubicBezTo>
                <a:cubicBezTo>
                  <a:pt x="1656195" y="531319"/>
                  <a:pt x="1655263" y="532900"/>
                  <a:pt x="1655263" y="532900"/>
                </a:cubicBezTo>
                <a:cubicBezTo>
                  <a:pt x="1655263" y="533693"/>
                  <a:pt x="1657130" y="534484"/>
                  <a:pt x="1657130" y="534484"/>
                </a:cubicBezTo>
                <a:cubicBezTo>
                  <a:pt x="1657130" y="535274"/>
                  <a:pt x="1656195" y="536065"/>
                  <a:pt x="1655263" y="536065"/>
                </a:cubicBezTo>
                <a:cubicBezTo>
                  <a:pt x="1655263" y="536855"/>
                  <a:pt x="1654328" y="537649"/>
                  <a:pt x="1654328" y="538439"/>
                </a:cubicBezTo>
                <a:cubicBezTo>
                  <a:pt x="1652457" y="536855"/>
                  <a:pt x="1651522" y="536065"/>
                  <a:pt x="1649654" y="535274"/>
                </a:cubicBezTo>
                <a:cubicBezTo>
                  <a:pt x="1650587" y="534484"/>
                  <a:pt x="1650587" y="534484"/>
                  <a:pt x="1651522" y="533693"/>
                </a:cubicBezTo>
                <a:lnTo>
                  <a:pt x="1653392" y="532109"/>
                </a:lnTo>
                <a:cubicBezTo>
                  <a:pt x="1653392" y="531319"/>
                  <a:pt x="1651522" y="530529"/>
                  <a:pt x="1650587" y="530529"/>
                </a:cubicBezTo>
                <a:cubicBezTo>
                  <a:pt x="1650587" y="530529"/>
                  <a:pt x="1648719" y="529738"/>
                  <a:pt x="1648719" y="528948"/>
                </a:cubicBezTo>
                <a:cubicBezTo>
                  <a:pt x="1648719" y="528948"/>
                  <a:pt x="1650587" y="528154"/>
                  <a:pt x="1650587" y="527364"/>
                </a:cubicBezTo>
                <a:cubicBezTo>
                  <a:pt x="1650587" y="527364"/>
                  <a:pt x="1648719" y="526573"/>
                  <a:pt x="1648719" y="525783"/>
                </a:cubicBezTo>
                <a:cubicBezTo>
                  <a:pt x="1648719" y="525783"/>
                  <a:pt x="1649654" y="524993"/>
                  <a:pt x="1649654" y="524199"/>
                </a:cubicBezTo>
                <a:cubicBezTo>
                  <a:pt x="1650587" y="524199"/>
                  <a:pt x="1651522" y="522618"/>
                  <a:pt x="1651522" y="522618"/>
                </a:cubicBezTo>
                <a:cubicBezTo>
                  <a:pt x="1651522" y="521828"/>
                  <a:pt x="1649654" y="521828"/>
                  <a:pt x="1649654" y="521037"/>
                </a:cubicBezTo>
                <a:cubicBezTo>
                  <a:pt x="1648719" y="522618"/>
                  <a:pt x="1647784" y="523409"/>
                  <a:pt x="1645913" y="524993"/>
                </a:cubicBezTo>
                <a:lnTo>
                  <a:pt x="1644981" y="526573"/>
                </a:lnTo>
                <a:cubicBezTo>
                  <a:pt x="1644981" y="526573"/>
                  <a:pt x="1646849" y="527364"/>
                  <a:pt x="1646849" y="528154"/>
                </a:cubicBezTo>
                <a:lnTo>
                  <a:pt x="1648719" y="528948"/>
                </a:lnTo>
                <a:cubicBezTo>
                  <a:pt x="1648719" y="529738"/>
                  <a:pt x="1647784" y="530529"/>
                  <a:pt x="1646849" y="531319"/>
                </a:cubicBezTo>
                <a:cubicBezTo>
                  <a:pt x="1646849" y="531319"/>
                  <a:pt x="1645913" y="532109"/>
                  <a:pt x="1645913" y="532900"/>
                </a:cubicBezTo>
                <a:cubicBezTo>
                  <a:pt x="1644046" y="532109"/>
                  <a:pt x="1643111" y="531319"/>
                  <a:pt x="1641240" y="529738"/>
                </a:cubicBezTo>
                <a:cubicBezTo>
                  <a:pt x="1641240" y="530529"/>
                  <a:pt x="1640308" y="531319"/>
                  <a:pt x="1640308" y="532109"/>
                </a:cubicBezTo>
                <a:cubicBezTo>
                  <a:pt x="1639373" y="532109"/>
                  <a:pt x="1639373" y="532900"/>
                  <a:pt x="1638437" y="533693"/>
                </a:cubicBezTo>
                <a:cubicBezTo>
                  <a:pt x="1637502" y="533693"/>
                  <a:pt x="1637502" y="535274"/>
                  <a:pt x="1636567" y="535274"/>
                </a:cubicBezTo>
                <a:lnTo>
                  <a:pt x="1634700" y="533693"/>
                </a:lnTo>
                <a:lnTo>
                  <a:pt x="1636567" y="532109"/>
                </a:lnTo>
                <a:cubicBezTo>
                  <a:pt x="1636567" y="532109"/>
                  <a:pt x="1633764" y="531319"/>
                  <a:pt x="1633764" y="530529"/>
                </a:cubicBezTo>
                <a:cubicBezTo>
                  <a:pt x="1633764" y="530529"/>
                  <a:pt x="1635635" y="529738"/>
                  <a:pt x="1635635" y="528948"/>
                </a:cubicBezTo>
                <a:cubicBezTo>
                  <a:pt x="1634700" y="528948"/>
                  <a:pt x="1634700" y="528154"/>
                  <a:pt x="1633764" y="527364"/>
                </a:cubicBezTo>
                <a:cubicBezTo>
                  <a:pt x="1632829" y="527364"/>
                  <a:pt x="1631894" y="526573"/>
                  <a:pt x="1631894" y="526573"/>
                </a:cubicBezTo>
                <a:cubicBezTo>
                  <a:pt x="1630959" y="526573"/>
                  <a:pt x="1630026" y="528154"/>
                  <a:pt x="1630026" y="528154"/>
                </a:cubicBezTo>
                <a:cubicBezTo>
                  <a:pt x="1629091" y="528948"/>
                  <a:pt x="1629091" y="529738"/>
                  <a:pt x="1628156" y="529738"/>
                </a:cubicBezTo>
                <a:cubicBezTo>
                  <a:pt x="1628156" y="530529"/>
                  <a:pt x="1627221" y="531319"/>
                  <a:pt x="1627221" y="531319"/>
                </a:cubicBezTo>
                <a:cubicBezTo>
                  <a:pt x="1626285" y="532109"/>
                  <a:pt x="1625353" y="533693"/>
                  <a:pt x="1625353" y="533693"/>
                </a:cubicBezTo>
                <a:cubicBezTo>
                  <a:pt x="1624418" y="533693"/>
                  <a:pt x="1623483" y="532109"/>
                  <a:pt x="1623483" y="532109"/>
                </a:cubicBezTo>
                <a:cubicBezTo>
                  <a:pt x="1622547" y="532109"/>
                  <a:pt x="1621612" y="531319"/>
                  <a:pt x="1620677" y="530529"/>
                </a:cubicBezTo>
                <a:lnTo>
                  <a:pt x="1622547" y="528948"/>
                </a:lnTo>
                <a:lnTo>
                  <a:pt x="1620677" y="527364"/>
                </a:lnTo>
                <a:cubicBezTo>
                  <a:pt x="1620677" y="528154"/>
                  <a:pt x="1618810" y="528948"/>
                  <a:pt x="1618810" y="529738"/>
                </a:cubicBezTo>
                <a:lnTo>
                  <a:pt x="1620677" y="530529"/>
                </a:lnTo>
                <a:cubicBezTo>
                  <a:pt x="1620677" y="531319"/>
                  <a:pt x="1619745" y="532109"/>
                  <a:pt x="1619745" y="532900"/>
                </a:cubicBezTo>
                <a:cubicBezTo>
                  <a:pt x="1618810" y="532900"/>
                  <a:pt x="1617874" y="533693"/>
                  <a:pt x="1617874" y="534484"/>
                </a:cubicBezTo>
                <a:cubicBezTo>
                  <a:pt x="1617874" y="534484"/>
                  <a:pt x="1616007" y="535274"/>
                  <a:pt x="1616007" y="536065"/>
                </a:cubicBezTo>
                <a:cubicBezTo>
                  <a:pt x="1616007" y="536065"/>
                  <a:pt x="1618810" y="536855"/>
                  <a:pt x="1617874" y="537649"/>
                </a:cubicBezTo>
                <a:cubicBezTo>
                  <a:pt x="1617874" y="537649"/>
                  <a:pt x="1616939" y="538439"/>
                  <a:pt x="1616939" y="539229"/>
                </a:cubicBezTo>
                <a:cubicBezTo>
                  <a:pt x="1616007" y="540020"/>
                  <a:pt x="1616007" y="540810"/>
                  <a:pt x="1615072" y="540810"/>
                </a:cubicBezTo>
                <a:lnTo>
                  <a:pt x="1613201" y="539229"/>
                </a:lnTo>
                <a:cubicBezTo>
                  <a:pt x="1612266" y="540020"/>
                  <a:pt x="1612266" y="540810"/>
                  <a:pt x="1611334" y="541601"/>
                </a:cubicBezTo>
                <a:cubicBezTo>
                  <a:pt x="1610398" y="540810"/>
                  <a:pt x="1610398" y="540810"/>
                  <a:pt x="1609463" y="540020"/>
                </a:cubicBezTo>
                <a:cubicBezTo>
                  <a:pt x="1608528" y="539229"/>
                  <a:pt x="1607593" y="539229"/>
                  <a:pt x="1607593" y="538439"/>
                </a:cubicBezTo>
                <a:cubicBezTo>
                  <a:pt x="1606657" y="538439"/>
                  <a:pt x="1605725" y="537649"/>
                  <a:pt x="1604790" y="537649"/>
                </a:cubicBezTo>
                <a:cubicBezTo>
                  <a:pt x="1604790" y="536855"/>
                  <a:pt x="1606657" y="536065"/>
                  <a:pt x="1606657" y="535274"/>
                </a:cubicBezTo>
                <a:lnTo>
                  <a:pt x="1604790" y="534484"/>
                </a:lnTo>
                <a:cubicBezTo>
                  <a:pt x="1604790" y="533693"/>
                  <a:pt x="1602919" y="532900"/>
                  <a:pt x="1602919" y="532900"/>
                </a:cubicBezTo>
                <a:cubicBezTo>
                  <a:pt x="1602919" y="532900"/>
                  <a:pt x="1604790" y="531319"/>
                  <a:pt x="1603855" y="531319"/>
                </a:cubicBezTo>
                <a:cubicBezTo>
                  <a:pt x="1603855" y="530529"/>
                  <a:pt x="1602919" y="529738"/>
                  <a:pt x="1601984" y="529738"/>
                </a:cubicBezTo>
                <a:cubicBezTo>
                  <a:pt x="1601984" y="529738"/>
                  <a:pt x="1601049" y="531319"/>
                  <a:pt x="1600117" y="531319"/>
                </a:cubicBezTo>
                <a:cubicBezTo>
                  <a:pt x="1600117" y="531319"/>
                  <a:pt x="1599182" y="530529"/>
                  <a:pt x="1598246" y="530529"/>
                </a:cubicBezTo>
                <a:lnTo>
                  <a:pt x="1596376" y="528948"/>
                </a:lnTo>
                <a:cubicBezTo>
                  <a:pt x="1595444" y="528948"/>
                  <a:pt x="1595444" y="529738"/>
                  <a:pt x="1594508" y="530529"/>
                </a:cubicBezTo>
                <a:cubicBezTo>
                  <a:pt x="1594508" y="531319"/>
                  <a:pt x="1593573" y="532109"/>
                  <a:pt x="1593573" y="532109"/>
                </a:cubicBezTo>
                <a:cubicBezTo>
                  <a:pt x="1592638" y="532900"/>
                  <a:pt x="1591703" y="533693"/>
                  <a:pt x="1591703" y="534484"/>
                </a:cubicBezTo>
                <a:cubicBezTo>
                  <a:pt x="1590767" y="534484"/>
                  <a:pt x="1590767" y="535274"/>
                  <a:pt x="1589835" y="536065"/>
                </a:cubicBezTo>
                <a:lnTo>
                  <a:pt x="1587965" y="534484"/>
                </a:lnTo>
                <a:cubicBezTo>
                  <a:pt x="1587029" y="534484"/>
                  <a:pt x="1587029" y="536065"/>
                  <a:pt x="1586097" y="536065"/>
                </a:cubicBezTo>
                <a:cubicBezTo>
                  <a:pt x="1586097" y="536065"/>
                  <a:pt x="1584227" y="534484"/>
                  <a:pt x="1584227" y="535274"/>
                </a:cubicBezTo>
                <a:cubicBezTo>
                  <a:pt x="1583291" y="535274"/>
                  <a:pt x="1583291" y="536065"/>
                  <a:pt x="1582356" y="536855"/>
                </a:cubicBezTo>
                <a:lnTo>
                  <a:pt x="1581424" y="538439"/>
                </a:lnTo>
                <a:cubicBezTo>
                  <a:pt x="1580489" y="538439"/>
                  <a:pt x="1579554" y="537649"/>
                  <a:pt x="1578618" y="536855"/>
                </a:cubicBezTo>
                <a:cubicBezTo>
                  <a:pt x="1578618" y="536855"/>
                  <a:pt x="1577683" y="536065"/>
                  <a:pt x="1576748" y="536065"/>
                </a:cubicBezTo>
                <a:cubicBezTo>
                  <a:pt x="1577683" y="536065"/>
                  <a:pt x="1578618" y="534484"/>
                  <a:pt x="1578618" y="533693"/>
                </a:cubicBezTo>
                <a:cubicBezTo>
                  <a:pt x="1578618" y="533693"/>
                  <a:pt x="1579554" y="532900"/>
                  <a:pt x="1580489" y="532109"/>
                </a:cubicBezTo>
                <a:cubicBezTo>
                  <a:pt x="1580489" y="531319"/>
                  <a:pt x="1581424" y="531319"/>
                  <a:pt x="1581424" y="530529"/>
                </a:cubicBezTo>
                <a:cubicBezTo>
                  <a:pt x="1582356" y="529738"/>
                  <a:pt x="1582356" y="528948"/>
                  <a:pt x="1583291" y="528948"/>
                </a:cubicBezTo>
                <a:cubicBezTo>
                  <a:pt x="1581424" y="528154"/>
                  <a:pt x="1580489" y="526573"/>
                  <a:pt x="1578618" y="525783"/>
                </a:cubicBezTo>
                <a:cubicBezTo>
                  <a:pt x="1578618" y="526573"/>
                  <a:pt x="1577683" y="527364"/>
                  <a:pt x="1577683" y="528154"/>
                </a:cubicBezTo>
                <a:lnTo>
                  <a:pt x="1575816" y="529738"/>
                </a:lnTo>
                <a:cubicBezTo>
                  <a:pt x="1574880" y="529738"/>
                  <a:pt x="1573945" y="528154"/>
                  <a:pt x="1573945" y="528154"/>
                </a:cubicBezTo>
                <a:cubicBezTo>
                  <a:pt x="1573010" y="528154"/>
                  <a:pt x="1573010" y="529738"/>
                  <a:pt x="1572075" y="529738"/>
                </a:cubicBezTo>
                <a:cubicBezTo>
                  <a:pt x="1572075" y="529738"/>
                  <a:pt x="1570207" y="528154"/>
                  <a:pt x="1570207" y="528948"/>
                </a:cubicBezTo>
                <a:cubicBezTo>
                  <a:pt x="1569272" y="528948"/>
                  <a:pt x="1569272" y="529738"/>
                  <a:pt x="1568337" y="530529"/>
                </a:cubicBezTo>
                <a:cubicBezTo>
                  <a:pt x="1568337" y="531319"/>
                  <a:pt x="1567401" y="531319"/>
                  <a:pt x="1566466" y="532109"/>
                </a:cubicBezTo>
                <a:cubicBezTo>
                  <a:pt x="1566466" y="532900"/>
                  <a:pt x="1565534" y="533693"/>
                  <a:pt x="1565534" y="533693"/>
                </a:cubicBezTo>
                <a:cubicBezTo>
                  <a:pt x="1564599" y="534484"/>
                  <a:pt x="1564599" y="535274"/>
                  <a:pt x="1563663" y="536065"/>
                </a:cubicBezTo>
                <a:lnTo>
                  <a:pt x="1561793" y="534484"/>
                </a:lnTo>
                <a:cubicBezTo>
                  <a:pt x="1560861" y="534484"/>
                  <a:pt x="1560861" y="536065"/>
                  <a:pt x="1559926" y="536065"/>
                </a:cubicBezTo>
                <a:cubicBezTo>
                  <a:pt x="1558990" y="535274"/>
                  <a:pt x="1558990" y="535274"/>
                  <a:pt x="1558055" y="534484"/>
                </a:cubicBezTo>
                <a:lnTo>
                  <a:pt x="1556188" y="533693"/>
                </a:lnTo>
                <a:cubicBezTo>
                  <a:pt x="1556188" y="532900"/>
                  <a:pt x="1558055" y="532109"/>
                  <a:pt x="1557120" y="531319"/>
                </a:cubicBezTo>
                <a:cubicBezTo>
                  <a:pt x="1557120" y="531319"/>
                  <a:pt x="1556188" y="530529"/>
                  <a:pt x="1555252" y="530529"/>
                </a:cubicBezTo>
                <a:cubicBezTo>
                  <a:pt x="1554317" y="529738"/>
                  <a:pt x="1554317" y="529738"/>
                  <a:pt x="1553382" y="528948"/>
                </a:cubicBezTo>
                <a:cubicBezTo>
                  <a:pt x="1552447" y="528948"/>
                  <a:pt x="1552447" y="530529"/>
                  <a:pt x="1551514" y="530529"/>
                </a:cubicBezTo>
                <a:cubicBezTo>
                  <a:pt x="1551514" y="530529"/>
                  <a:pt x="1549644" y="528948"/>
                  <a:pt x="1549644" y="529738"/>
                </a:cubicBezTo>
                <a:lnTo>
                  <a:pt x="1547773" y="531319"/>
                </a:lnTo>
                <a:cubicBezTo>
                  <a:pt x="1547773" y="531319"/>
                  <a:pt x="1549644" y="532900"/>
                  <a:pt x="1550579" y="532109"/>
                </a:cubicBezTo>
                <a:lnTo>
                  <a:pt x="1551514" y="530529"/>
                </a:lnTo>
                <a:cubicBezTo>
                  <a:pt x="1552447" y="531319"/>
                  <a:pt x="1553382" y="532109"/>
                  <a:pt x="1553382" y="532109"/>
                </a:cubicBezTo>
                <a:lnTo>
                  <a:pt x="1552447" y="533693"/>
                </a:lnTo>
                <a:cubicBezTo>
                  <a:pt x="1551514" y="534484"/>
                  <a:pt x="1551514" y="535274"/>
                  <a:pt x="1550579" y="535274"/>
                </a:cubicBezTo>
                <a:cubicBezTo>
                  <a:pt x="1550579" y="536065"/>
                  <a:pt x="1549644" y="537649"/>
                  <a:pt x="1548709" y="537649"/>
                </a:cubicBezTo>
                <a:cubicBezTo>
                  <a:pt x="1548709" y="537649"/>
                  <a:pt x="1547773" y="536065"/>
                  <a:pt x="1546838" y="536065"/>
                </a:cubicBezTo>
                <a:lnTo>
                  <a:pt x="1548709" y="534484"/>
                </a:lnTo>
                <a:cubicBezTo>
                  <a:pt x="1548709" y="533693"/>
                  <a:pt x="1546838" y="532900"/>
                  <a:pt x="1546838" y="532900"/>
                </a:cubicBezTo>
                <a:cubicBezTo>
                  <a:pt x="1545906" y="532109"/>
                  <a:pt x="1544971" y="532109"/>
                  <a:pt x="1544036" y="531319"/>
                </a:cubicBezTo>
                <a:cubicBezTo>
                  <a:pt x="1544036" y="532109"/>
                  <a:pt x="1543100" y="532900"/>
                  <a:pt x="1543100" y="533693"/>
                </a:cubicBezTo>
                <a:cubicBezTo>
                  <a:pt x="1542165" y="533693"/>
                  <a:pt x="1541233" y="534484"/>
                  <a:pt x="1541233" y="535274"/>
                </a:cubicBezTo>
                <a:lnTo>
                  <a:pt x="1543100" y="536065"/>
                </a:lnTo>
                <a:cubicBezTo>
                  <a:pt x="1543100" y="536855"/>
                  <a:pt x="1542165" y="537649"/>
                  <a:pt x="1541233" y="538439"/>
                </a:cubicBezTo>
                <a:cubicBezTo>
                  <a:pt x="1541233" y="538439"/>
                  <a:pt x="1540298" y="539229"/>
                  <a:pt x="1540298" y="540020"/>
                </a:cubicBezTo>
                <a:cubicBezTo>
                  <a:pt x="1540298" y="540810"/>
                  <a:pt x="1538427" y="541601"/>
                  <a:pt x="1538427" y="541601"/>
                </a:cubicBezTo>
                <a:cubicBezTo>
                  <a:pt x="1538427" y="540810"/>
                  <a:pt x="1536557" y="540810"/>
                  <a:pt x="1536557" y="540020"/>
                </a:cubicBezTo>
                <a:cubicBezTo>
                  <a:pt x="1536557" y="540020"/>
                  <a:pt x="1538427" y="539229"/>
                  <a:pt x="1538427" y="538439"/>
                </a:cubicBezTo>
                <a:cubicBezTo>
                  <a:pt x="1537492" y="538439"/>
                  <a:pt x="1535624" y="537649"/>
                  <a:pt x="1535624" y="537649"/>
                </a:cubicBezTo>
                <a:cubicBezTo>
                  <a:pt x="1535624" y="536855"/>
                  <a:pt x="1537492" y="536065"/>
                  <a:pt x="1537492" y="535274"/>
                </a:cubicBezTo>
                <a:cubicBezTo>
                  <a:pt x="1538427" y="535274"/>
                  <a:pt x="1538427" y="534484"/>
                  <a:pt x="1539362" y="533693"/>
                </a:cubicBezTo>
                <a:lnTo>
                  <a:pt x="1540298" y="532109"/>
                </a:lnTo>
                <a:lnTo>
                  <a:pt x="1538427" y="530529"/>
                </a:lnTo>
                <a:cubicBezTo>
                  <a:pt x="1538427" y="530529"/>
                  <a:pt x="1537492" y="532109"/>
                  <a:pt x="1536557" y="532109"/>
                </a:cubicBezTo>
                <a:cubicBezTo>
                  <a:pt x="1536557" y="532109"/>
                  <a:pt x="1535624" y="531319"/>
                  <a:pt x="1534689" y="531319"/>
                </a:cubicBezTo>
                <a:cubicBezTo>
                  <a:pt x="1534689" y="530529"/>
                  <a:pt x="1533754" y="530529"/>
                  <a:pt x="1532819" y="529738"/>
                </a:cubicBezTo>
                <a:lnTo>
                  <a:pt x="1534689" y="528154"/>
                </a:lnTo>
                <a:cubicBezTo>
                  <a:pt x="1534689" y="527364"/>
                  <a:pt x="1531883" y="527364"/>
                  <a:pt x="1531883" y="526573"/>
                </a:cubicBezTo>
                <a:cubicBezTo>
                  <a:pt x="1532819" y="525783"/>
                  <a:pt x="1533754" y="525783"/>
                  <a:pt x="1533754" y="524993"/>
                </a:cubicBezTo>
                <a:cubicBezTo>
                  <a:pt x="1533754" y="524199"/>
                  <a:pt x="1531883" y="524199"/>
                  <a:pt x="1531883" y="523409"/>
                </a:cubicBezTo>
                <a:cubicBezTo>
                  <a:pt x="1531883" y="523409"/>
                  <a:pt x="1532819" y="521828"/>
                  <a:pt x="1533754" y="521828"/>
                </a:cubicBezTo>
                <a:lnTo>
                  <a:pt x="1534689" y="520247"/>
                </a:lnTo>
                <a:cubicBezTo>
                  <a:pt x="1534689" y="519453"/>
                  <a:pt x="1532819" y="519453"/>
                  <a:pt x="1532819" y="518663"/>
                </a:cubicBezTo>
                <a:cubicBezTo>
                  <a:pt x="1532819" y="519453"/>
                  <a:pt x="1531883" y="519453"/>
                  <a:pt x="1530951" y="520247"/>
                </a:cubicBezTo>
                <a:cubicBezTo>
                  <a:pt x="1530951" y="521037"/>
                  <a:pt x="1530016" y="521828"/>
                  <a:pt x="1530016" y="521828"/>
                </a:cubicBezTo>
                <a:cubicBezTo>
                  <a:pt x="1530016" y="522618"/>
                  <a:pt x="1528145" y="523409"/>
                  <a:pt x="1528145" y="524199"/>
                </a:cubicBezTo>
                <a:lnTo>
                  <a:pt x="1530016" y="524993"/>
                </a:lnTo>
                <a:cubicBezTo>
                  <a:pt x="1530016" y="525783"/>
                  <a:pt x="1529081" y="526573"/>
                  <a:pt x="1529081" y="527364"/>
                </a:cubicBezTo>
                <a:cubicBezTo>
                  <a:pt x="1528145" y="527364"/>
                  <a:pt x="1527210" y="528948"/>
                  <a:pt x="1527210" y="528948"/>
                </a:cubicBezTo>
                <a:lnTo>
                  <a:pt x="1525343" y="527364"/>
                </a:lnTo>
                <a:cubicBezTo>
                  <a:pt x="1524408" y="528154"/>
                  <a:pt x="1523472" y="528948"/>
                  <a:pt x="1523472" y="528948"/>
                </a:cubicBezTo>
                <a:cubicBezTo>
                  <a:pt x="1523472" y="529738"/>
                  <a:pt x="1525343" y="529738"/>
                  <a:pt x="1525343" y="530529"/>
                </a:cubicBezTo>
                <a:cubicBezTo>
                  <a:pt x="1525343" y="531319"/>
                  <a:pt x="1523472" y="532109"/>
                  <a:pt x="1523472" y="532109"/>
                </a:cubicBezTo>
                <a:cubicBezTo>
                  <a:pt x="1524408" y="532900"/>
                  <a:pt x="1526278" y="532900"/>
                  <a:pt x="1526278" y="533693"/>
                </a:cubicBezTo>
                <a:lnTo>
                  <a:pt x="1524408" y="535274"/>
                </a:lnTo>
                <a:lnTo>
                  <a:pt x="1522537" y="536855"/>
                </a:lnTo>
                <a:cubicBezTo>
                  <a:pt x="1522537" y="537649"/>
                  <a:pt x="1524408" y="537649"/>
                  <a:pt x="1524408" y="538439"/>
                </a:cubicBezTo>
                <a:cubicBezTo>
                  <a:pt x="1523472" y="540020"/>
                  <a:pt x="1522537" y="540810"/>
                  <a:pt x="1521605" y="542394"/>
                </a:cubicBezTo>
                <a:cubicBezTo>
                  <a:pt x="1520670" y="540810"/>
                  <a:pt x="1518799" y="540020"/>
                  <a:pt x="1517864" y="539229"/>
                </a:cubicBezTo>
                <a:cubicBezTo>
                  <a:pt x="1517864" y="538439"/>
                  <a:pt x="1518799" y="538439"/>
                  <a:pt x="1518799" y="537649"/>
                </a:cubicBezTo>
                <a:cubicBezTo>
                  <a:pt x="1518799" y="536855"/>
                  <a:pt x="1516929" y="536855"/>
                  <a:pt x="1516929" y="536065"/>
                </a:cubicBezTo>
                <a:lnTo>
                  <a:pt x="1518799" y="534484"/>
                </a:lnTo>
                <a:cubicBezTo>
                  <a:pt x="1518799" y="533693"/>
                  <a:pt x="1516929" y="533693"/>
                  <a:pt x="1516929" y="532900"/>
                </a:cubicBezTo>
                <a:cubicBezTo>
                  <a:pt x="1515996" y="532900"/>
                  <a:pt x="1515061" y="532109"/>
                  <a:pt x="1514126" y="532109"/>
                </a:cubicBezTo>
                <a:cubicBezTo>
                  <a:pt x="1514126" y="531319"/>
                  <a:pt x="1512255" y="530529"/>
                  <a:pt x="1512255" y="530529"/>
                </a:cubicBezTo>
                <a:lnTo>
                  <a:pt x="1514126" y="528948"/>
                </a:lnTo>
                <a:cubicBezTo>
                  <a:pt x="1514126" y="528154"/>
                  <a:pt x="1515996" y="527364"/>
                  <a:pt x="1515996" y="526573"/>
                </a:cubicBezTo>
                <a:cubicBezTo>
                  <a:pt x="1515061" y="526573"/>
                  <a:pt x="1514126" y="525783"/>
                  <a:pt x="1513191" y="525783"/>
                </a:cubicBezTo>
                <a:cubicBezTo>
                  <a:pt x="1513191" y="525783"/>
                  <a:pt x="1512255" y="526573"/>
                  <a:pt x="1512255" y="527364"/>
                </a:cubicBezTo>
                <a:cubicBezTo>
                  <a:pt x="1511323" y="527364"/>
                  <a:pt x="1510388" y="528948"/>
                  <a:pt x="1510388" y="528948"/>
                </a:cubicBezTo>
                <a:cubicBezTo>
                  <a:pt x="1510388" y="529738"/>
                  <a:pt x="1512255" y="529738"/>
                  <a:pt x="1512255" y="530529"/>
                </a:cubicBezTo>
                <a:cubicBezTo>
                  <a:pt x="1512255" y="531319"/>
                  <a:pt x="1510388" y="531319"/>
                  <a:pt x="1510388" y="532109"/>
                </a:cubicBezTo>
                <a:lnTo>
                  <a:pt x="1508517" y="530529"/>
                </a:lnTo>
                <a:cubicBezTo>
                  <a:pt x="1508517" y="530529"/>
                  <a:pt x="1507582" y="532109"/>
                  <a:pt x="1506647" y="532900"/>
                </a:cubicBezTo>
                <a:lnTo>
                  <a:pt x="1505715" y="534484"/>
                </a:lnTo>
                <a:lnTo>
                  <a:pt x="1503844" y="532900"/>
                </a:lnTo>
                <a:cubicBezTo>
                  <a:pt x="1502909" y="532900"/>
                  <a:pt x="1504780" y="531319"/>
                  <a:pt x="1504780" y="531319"/>
                </a:cubicBezTo>
                <a:cubicBezTo>
                  <a:pt x="1504780" y="530529"/>
                  <a:pt x="1502909" y="530529"/>
                  <a:pt x="1502909" y="529738"/>
                </a:cubicBezTo>
                <a:cubicBezTo>
                  <a:pt x="1502909" y="529738"/>
                  <a:pt x="1504780" y="528948"/>
                  <a:pt x="1504780" y="528154"/>
                </a:cubicBezTo>
                <a:cubicBezTo>
                  <a:pt x="1504780" y="528154"/>
                  <a:pt x="1502909" y="527364"/>
                  <a:pt x="1501974" y="526573"/>
                </a:cubicBezTo>
                <a:cubicBezTo>
                  <a:pt x="1501974" y="526573"/>
                  <a:pt x="1501042" y="525783"/>
                  <a:pt x="1500106" y="525783"/>
                </a:cubicBezTo>
                <a:cubicBezTo>
                  <a:pt x="1499171" y="526573"/>
                  <a:pt x="1498236" y="528154"/>
                  <a:pt x="1497304" y="528948"/>
                </a:cubicBezTo>
                <a:cubicBezTo>
                  <a:pt x="1496368" y="529738"/>
                  <a:pt x="1496368" y="530529"/>
                  <a:pt x="1495433" y="530529"/>
                </a:cubicBezTo>
                <a:cubicBezTo>
                  <a:pt x="1494498" y="532109"/>
                  <a:pt x="1493563" y="532900"/>
                  <a:pt x="1492627" y="534484"/>
                </a:cubicBezTo>
                <a:cubicBezTo>
                  <a:pt x="1491695" y="535274"/>
                  <a:pt x="1491695" y="535274"/>
                  <a:pt x="1490760" y="536065"/>
                </a:cubicBezTo>
                <a:cubicBezTo>
                  <a:pt x="1489825" y="535274"/>
                  <a:pt x="1487954" y="534484"/>
                  <a:pt x="1487019" y="533693"/>
                </a:cubicBezTo>
                <a:cubicBezTo>
                  <a:pt x="1487019" y="532900"/>
                  <a:pt x="1487954" y="532109"/>
                  <a:pt x="1487954" y="531319"/>
                </a:cubicBezTo>
                <a:lnTo>
                  <a:pt x="1489825" y="529738"/>
                </a:lnTo>
                <a:cubicBezTo>
                  <a:pt x="1489825" y="529738"/>
                  <a:pt x="1487954" y="528948"/>
                  <a:pt x="1487954" y="528154"/>
                </a:cubicBezTo>
                <a:cubicBezTo>
                  <a:pt x="1487019" y="528154"/>
                  <a:pt x="1486087" y="527364"/>
                  <a:pt x="1485152" y="527364"/>
                </a:cubicBezTo>
                <a:lnTo>
                  <a:pt x="1484216" y="528948"/>
                </a:lnTo>
                <a:lnTo>
                  <a:pt x="1482346" y="527364"/>
                </a:lnTo>
                <a:cubicBezTo>
                  <a:pt x="1481414" y="528154"/>
                  <a:pt x="1480478" y="528948"/>
                  <a:pt x="1480478" y="528948"/>
                </a:cubicBezTo>
                <a:cubicBezTo>
                  <a:pt x="1480478" y="529738"/>
                  <a:pt x="1482346" y="530529"/>
                  <a:pt x="1482346" y="530529"/>
                </a:cubicBezTo>
                <a:cubicBezTo>
                  <a:pt x="1482346" y="531319"/>
                  <a:pt x="1480478" y="532109"/>
                  <a:pt x="1480478" y="532109"/>
                </a:cubicBezTo>
                <a:cubicBezTo>
                  <a:pt x="1480478" y="532900"/>
                  <a:pt x="1483281" y="533693"/>
                  <a:pt x="1483281" y="533693"/>
                </a:cubicBezTo>
                <a:lnTo>
                  <a:pt x="1481414" y="535274"/>
                </a:lnTo>
                <a:cubicBezTo>
                  <a:pt x="1480478" y="536065"/>
                  <a:pt x="1480478" y="536855"/>
                  <a:pt x="1479543" y="537649"/>
                </a:cubicBezTo>
                <a:cubicBezTo>
                  <a:pt x="1479543" y="536855"/>
                  <a:pt x="1477673" y="536065"/>
                  <a:pt x="1477673" y="536065"/>
                </a:cubicBezTo>
                <a:cubicBezTo>
                  <a:pt x="1477673" y="535274"/>
                  <a:pt x="1479543" y="534484"/>
                  <a:pt x="1479543" y="534484"/>
                </a:cubicBezTo>
                <a:cubicBezTo>
                  <a:pt x="1478608" y="533693"/>
                  <a:pt x="1477673" y="533693"/>
                  <a:pt x="1476737" y="532900"/>
                </a:cubicBezTo>
                <a:lnTo>
                  <a:pt x="1478608" y="531319"/>
                </a:lnTo>
                <a:lnTo>
                  <a:pt x="1476737" y="529738"/>
                </a:lnTo>
                <a:lnTo>
                  <a:pt x="1474870" y="531319"/>
                </a:lnTo>
                <a:lnTo>
                  <a:pt x="1473935" y="532900"/>
                </a:lnTo>
                <a:cubicBezTo>
                  <a:pt x="1472999" y="532900"/>
                  <a:pt x="1472067" y="532109"/>
                  <a:pt x="1471132" y="532109"/>
                </a:cubicBezTo>
                <a:cubicBezTo>
                  <a:pt x="1471132" y="531319"/>
                  <a:pt x="1469262" y="531319"/>
                  <a:pt x="1469262" y="530529"/>
                </a:cubicBezTo>
                <a:lnTo>
                  <a:pt x="1471132" y="528948"/>
                </a:lnTo>
                <a:lnTo>
                  <a:pt x="1469262" y="527364"/>
                </a:lnTo>
                <a:cubicBezTo>
                  <a:pt x="1468326" y="527364"/>
                  <a:pt x="1467394" y="528948"/>
                  <a:pt x="1467394" y="528948"/>
                </a:cubicBezTo>
                <a:cubicBezTo>
                  <a:pt x="1467394" y="529738"/>
                  <a:pt x="1465524" y="530529"/>
                  <a:pt x="1465524" y="531319"/>
                </a:cubicBezTo>
                <a:lnTo>
                  <a:pt x="1467394" y="532109"/>
                </a:lnTo>
                <a:cubicBezTo>
                  <a:pt x="1467394" y="532900"/>
                  <a:pt x="1466459" y="533693"/>
                  <a:pt x="1466459" y="534484"/>
                </a:cubicBezTo>
                <a:cubicBezTo>
                  <a:pt x="1465524" y="533693"/>
                  <a:pt x="1464588" y="532900"/>
                  <a:pt x="1463653" y="532900"/>
                </a:cubicBezTo>
                <a:lnTo>
                  <a:pt x="1461786" y="531319"/>
                </a:lnTo>
                <a:cubicBezTo>
                  <a:pt x="1461786" y="530529"/>
                  <a:pt x="1463653" y="530529"/>
                  <a:pt x="1463653" y="529738"/>
                </a:cubicBezTo>
                <a:cubicBezTo>
                  <a:pt x="1463653" y="528948"/>
                  <a:pt x="1461786" y="528948"/>
                  <a:pt x="1461786" y="528154"/>
                </a:cubicBezTo>
                <a:cubicBezTo>
                  <a:pt x="1461786" y="528154"/>
                  <a:pt x="1462718" y="527364"/>
                  <a:pt x="1462718" y="526573"/>
                </a:cubicBezTo>
                <a:cubicBezTo>
                  <a:pt x="1462718" y="525783"/>
                  <a:pt x="1460850" y="525783"/>
                  <a:pt x="1460850" y="524993"/>
                </a:cubicBezTo>
                <a:cubicBezTo>
                  <a:pt x="1459915" y="526573"/>
                  <a:pt x="1458980" y="527364"/>
                  <a:pt x="1458045" y="528948"/>
                </a:cubicBezTo>
                <a:cubicBezTo>
                  <a:pt x="1457113" y="528948"/>
                  <a:pt x="1457113" y="529738"/>
                  <a:pt x="1456177" y="530529"/>
                </a:cubicBezTo>
                <a:cubicBezTo>
                  <a:pt x="1455242" y="531319"/>
                  <a:pt x="1455242" y="531319"/>
                  <a:pt x="1454307" y="532109"/>
                </a:cubicBezTo>
                <a:lnTo>
                  <a:pt x="1457113" y="533693"/>
                </a:lnTo>
                <a:lnTo>
                  <a:pt x="1455242" y="535274"/>
                </a:lnTo>
                <a:cubicBezTo>
                  <a:pt x="1454307" y="535274"/>
                  <a:pt x="1453371" y="534484"/>
                  <a:pt x="1453371" y="533693"/>
                </a:cubicBezTo>
                <a:cubicBezTo>
                  <a:pt x="1453371" y="534484"/>
                  <a:pt x="1451504" y="535274"/>
                  <a:pt x="1451504" y="536065"/>
                </a:cubicBezTo>
                <a:cubicBezTo>
                  <a:pt x="1451504" y="535274"/>
                  <a:pt x="1449634" y="535274"/>
                  <a:pt x="1449634" y="534484"/>
                </a:cubicBezTo>
                <a:lnTo>
                  <a:pt x="1450569" y="532900"/>
                </a:lnTo>
                <a:cubicBezTo>
                  <a:pt x="1451504" y="532109"/>
                  <a:pt x="1452436" y="531319"/>
                  <a:pt x="1452436" y="530529"/>
                </a:cubicBezTo>
                <a:lnTo>
                  <a:pt x="1450569" y="529738"/>
                </a:lnTo>
                <a:cubicBezTo>
                  <a:pt x="1450569" y="528948"/>
                  <a:pt x="1451504" y="528154"/>
                  <a:pt x="1452436" y="528154"/>
                </a:cubicBezTo>
                <a:cubicBezTo>
                  <a:pt x="1452436" y="527364"/>
                  <a:pt x="1453371" y="526573"/>
                  <a:pt x="1453371" y="525783"/>
                </a:cubicBezTo>
                <a:lnTo>
                  <a:pt x="1451504" y="524993"/>
                </a:lnTo>
                <a:cubicBezTo>
                  <a:pt x="1450569" y="524993"/>
                  <a:pt x="1450569" y="525783"/>
                  <a:pt x="1449634" y="526573"/>
                </a:cubicBezTo>
                <a:lnTo>
                  <a:pt x="1448698" y="528154"/>
                </a:lnTo>
                <a:cubicBezTo>
                  <a:pt x="1447763" y="528154"/>
                  <a:pt x="1446831" y="527364"/>
                  <a:pt x="1445896" y="526573"/>
                </a:cubicBezTo>
                <a:cubicBezTo>
                  <a:pt x="1445896" y="526573"/>
                  <a:pt x="1444960" y="525783"/>
                  <a:pt x="1444025" y="525783"/>
                </a:cubicBezTo>
                <a:cubicBezTo>
                  <a:pt x="1444025" y="525783"/>
                  <a:pt x="1443090" y="527364"/>
                  <a:pt x="1442158" y="527364"/>
                </a:cubicBezTo>
                <a:cubicBezTo>
                  <a:pt x="1442158" y="527364"/>
                  <a:pt x="1441222" y="525783"/>
                  <a:pt x="1440287" y="525783"/>
                </a:cubicBezTo>
                <a:cubicBezTo>
                  <a:pt x="1440287" y="525783"/>
                  <a:pt x="1438417" y="527364"/>
                  <a:pt x="1439352" y="527364"/>
                </a:cubicBezTo>
                <a:cubicBezTo>
                  <a:pt x="1439352" y="528154"/>
                  <a:pt x="1441222" y="528948"/>
                  <a:pt x="1441222" y="528948"/>
                </a:cubicBezTo>
                <a:cubicBezTo>
                  <a:pt x="1441222" y="529738"/>
                  <a:pt x="1439352" y="530529"/>
                  <a:pt x="1439352" y="530529"/>
                </a:cubicBezTo>
                <a:cubicBezTo>
                  <a:pt x="1439352" y="531319"/>
                  <a:pt x="1438417" y="532109"/>
                  <a:pt x="1437485" y="532900"/>
                </a:cubicBezTo>
                <a:cubicBezTo>
                  <a:pt x="1437485" y="532900"/>
                  <a:pt x="1436549" y="531319"/>
                  <a:pt x="1435614" y="531319"/>
                </a:cubicBezTo>
                <a:cubicBezTo>
                  <a:pt x="1435614" y="531319"/>
                  <a:pt x="1434679" y="532900"/>
                  <a:pt x="1433744" y="532900"/>
                </a:cubicBezTo>
                <a:cubicBezTo>
                  <a:pt x="1433744" y="532900"/>
                  <a:pt x="1432808" y="532109"/>
                  <a:pt x="1431876" y="531319"/>
                </a:cubicBezTo>
                <a:cubicBezTo>
                  <a:pt x="1431876" y="532109"/>
                  <a:pt x="1430006" y="533693"/>
                  <a:pt x="1430006" y="533693"/>
                </a:cubicBezTo>
                <a:cubicBezTo>
                  <a:pt x="1430006" y="532900"/>
                  <a:pt x="1428135" y="532109"/>
                  <a:pt x="1428135" y="532109"/>
                </a:cubicBezTo>
                <a:lnTo>
                  <a:pt x="1430006" y="530529"/>
                </a:lnTo>
                <a:cubicBezTo>
                  <a:pt x="1430006" y="529738"/>
                  <a:pt x="1430941" y="528948"/>
                  <a:pt x="1431876" y="528154"/>
                </a:cubicBezTo>
                <a:lnTo>
                  <a:pt x="1433744" y="529738"/>
                </a:lnTo>
                <a:cubicBezTo>
                  <a:pt x="1433744" y="529738"/>
                  <a:pt x="1434679" y="528154"/>
                  <a:pt x="1435614" y="528154"/>
                </a:cubicBezTo>
                <a:cubicBezTo>
                  <a:pt x="1435614" y="527364"/>
                  <a:pt x="1436549" y="526573"/>
                  <a:pt x="1436549" y="526573"/>
                </a:cubicBezTo>
                <a:cubicBezTo>
                  <a:pt x="1436549" y="526573"/>
                  <a:pt x="1435614" y="524993"/>
                  <a:pt x="1434679" y="524993"/>
                </a:cubicBezTo>
                <a:cubicBezTo>
                  <a:pt x="1434679" y="524993"/>
                  <a:pt x="1433744" y="526573"/>
                  <a:pt x="1432808" y="526573"/>
                </a:cubicBezTo>
                <a:cubicBezTo>
                  <a:pt x="1432808" y="527364"/>
                  <a:pt x="1431876" y="528154"/>
                  <a:pt x="1431876" y="528154"/>
                </a:cubicBezTo>
                <a:cubicBezTo>
                  <a:pt x="1430941" y="528948"/>
                  <a:pt x="1430006" y="527364"/>
                  <a:pt x="1429070" y="527364"/>
                </a:cubicBezTo>
                <a:lnTo>
                  <a:pt x="1428135" y="528948"/>
                </a:lnTo>
                <a:cubicBezTo>
                  <a:pt x="1427203" y="528948"/>
                  <a:pt x="1426268" y="527364"/>
                  <a:pt x="1425332" y="527364"/>
                </a:cubicBezTo>
                <a:cubicBezTo>
                  <a:pt x="1425332" y="527364"/>
                  <a:pt x="1424397" y="528948"/>
                  <a:pt x="1424397" y="529738"/>
                </a:cubicBezTo>
                <a:cubicBezTo>
                  <a:pt x="1423462" y="529738"/>
                  <a:pt x="1422527" y="528154"/>
                  <a:pt x="1422527" y="528154"/>
                </a:cubicBezTo>
                <a:cubicBezTo>
                  <a:pt x="1421594" y="528154"/>
                  <a:pt x="1420659" y="529738"/>
                  <a:pt x="1420659" y="529738"/>
                </a:cubicBezTo>
                <a:cubicBezTo>
                  <a:pt x="1419724" y="529738"/>
                  <a:pt x="1418789" y="528154"/>
                  <a:pt x="1418789" y="528154"/>
                </a:cubicBezTo>
                <a:cubicBezTo>
                  <a:pt x="1417853" y="528154"/>
                  <a:pt x="1416921" y="530529"/>
                  <a:pt x="1416921" y="530529"/>
                </a:cubicBezTo>
                <a:lnTo>
                  <a:pt x="1415051" y="528948"/>
                </a:lnTo>
                <a:cubicBezTo>
                  <a:pt x="1414116" y="528948"/>
                  <a:pt x="1413180" y="530529"/>
                  <a:pt x="1413180" y="530529"/>
                </a:cubicBezTo>
                <a:cubicBezTo>
                  <a:pt x="1412248" y="531319"/>
                  <a:pt x="1412248" y="532109"/>
                  <a:pt x="1411313" y="532109"/>
                </a:cubicBezTo>
                <a:cubicBezTo>
                  <a:pt x="1411313" y="532900"/>
                  <a:pt x="1409442" y="533693"/>
                  <a:pt x="1410378" y="534484"/>
                </a:cubicBezTo>
                <a:lnTo>
                  <a:pt x="1412248" y="535274"/>
                </a:lnTo>
                <a:cubicBezTo>
                  <a:pt x="1411313" y="536065"/>
                  <a:pt x="1410378" y="536855"/>
                  <a:pt x="1410378" y="537649"/>
                </a:cubicBezTo>
                <a:cubicBezTo>
                  <a:pt x="1409442" y="537649"/>
                  <a:pt x="1409442" y="536065"/>
                  <a:pt x="1408507" y="536065"/>
                </a:cubicBezTo>
                <a:cubicBezTo>
                  <a:pt x="1408507" y="535274"/>
                  <a:pt x="1406640" y="535274"/>
                  <a:pt x="1406640" y="534484"/>
                </a:cubicBezTo>
                <a:lnTo>
                  <a:pt x="1407575" y="532900"/>
                </a:lnTo>
                <a:cubicBezTo>
                  <a:pt x="1408507" y="532109"/>
                  <a:pt x="1409442" y="531319"/>
                  <a:pt x="1409442" y="531319"/>
                </a:cubicBezTo>
                <a:cubicBezTo>
                  <a:pt x="1409442" y="530529"/>
                  <a:pt x="1410378" y="529738"/>
                  <a:pt x="1411313" y="528948"/>
                </a:cubicBezTo>
                <a:cubicBezTo>
                  <a:pt x="1411313" y="528948"/>
                  <a:pt x="1412248" y="528154"/>
                  <a:pt x="1412248" y="527364"/>
                </a:cubicBezTo>
                <a:cubicBezTo>
                  <a:pt x="1412248" y="527364"/>
                  <a:pt x="1410378" y="526573"/>
                  <a:pt x="1410378" y="525783"/>
                </a:cubicBezTo>
                <a:cubicBezTo>
                  <a:pt x="1410378" y="525783"/>
                  <a:pt x="1412248" y="524993"/>
                  <a:pt x="1412248" y="524199"/>
                </a:cubicBezTo>
                <a:lnTo>
                  <a:pt x="1410378" y="523409"/>
                </a:lnTo>
                <a:cubicBezTo>
                  <a:pt x="1409442" y="524199"/>
                  <a:pt x="1407575" y="525783"/>
                  <a:pt x="1406640" y="526573"/>
                </a:cubicBezTo>
                <a:cubicBezTo>
                  <a:pt x="1406640" y="527364"/>
                  <a:pt x="1405704" y="527364"/>
                  <a:pt x="1405704" y="528154"/>
                </a:cubicBezTo>
                <a:cubicBezTo>
                  <a:pt x="1403834" y="529738"/>
                  <a:pt x="1402899" y="530529"/>
                  <a:pt x="1401967" y="532109"/>
                </a:cubicBezTo>
                <a:cubicBezTo>
                  <a:pt x="1401031" y="531319"/>
                  <a:pt x="1399161" y="529738"/>
                  <a:pt x="1398225" y="528948"/>
                </a:cubicBezTo>
                <a:cubicBezTo>
                  <a:pt x="1398225" y="528948"/>
                  <a:pt x="1399161" y="528154"/>
                  <a:pt x="1399161" y="527364"/>
                </a:cubicBezTo>
                <a:cubicBezTo>
                  <a:pt x="1399161" y="527364"/>
                  <a:pt x="1397293" y="526573"/>
                  <a:pt x="1397293" y="525783"/>
                </a:cubicBezTo>
                <a:lnTo>
                  <a:pt x="1399161" y="524199"/>
                </a:lnTo>
                <a:lnTo>
                  <a:pt x="1401031" y="525783"/>
                </a:lnTo>
                <a:lnTo>
                  <a:pt x="1402899" y="524199"/>
                </a:lnTo>
                <a:cubicBezTo>
                  <a:pt x="1402899" y="523409"/>
                  <a:pt x="1403834" y="522618"/>
                  <a:pt x="1403834" y="521828"/>
                </a:cubicBezTo>
                <a:cubicBezTo>
                  <a:pt x="1402899" y="521037"/>
                  <a:pt x="1401967" y="520247"/>
                  <a:pt x="1400096" y="519453"/>
                </a:cubicBezTo>
                <a:cubicBezTo>
                  <a:pt x="1399161" y="518663"/>
                  <a:pt x="1399161" y="518663"/>
                  <a:pt x="1398225" y="517873"/>
                </a:cubicBezTo>
                <a:cubicBezTo>
                  <a:pt x="1397293" y="519453"/>
                  <a:pt x="1396358" y="520247"/>
                  <a:pt x="1394488" y="521828"/>
                </a:cubicBezTo>
                <a:cubicBezTo>
                  <a:pt x="1394488" y="521828"/>
                  <a:pt x="1393552" y="522618"/>
                  <a:pt x="1393552" y="523409"/>
                </a:cubicBezTo>
                <a:cubicBezTo>
                  <a:pt x="1392617" y="523409"/>
                  <a:pt x="1391685" y="524993"/>
                  <a:pt x="1391685" y="524993"/>
                </a:cubicBezTo>
                <a:lnTo>
                  <a:pt x="1393552" y="526573"/>
                </a:lnTo>
                <a:lnTo>
                  <a:pt x="1392617" y="528154"/>
                </a:lnTo>
                <a:cubicBezTo>
                  <a:pt x="1391685" y="528154"/>
                  <a:pt x="1390750" y="526573"/>
                  <a:pt x="1389814" y="526573"/>
                </a:cubicBezTo>
                <a:cubicBezTo>
                  <a:pt x="1389814" y="527364"/>
                  <a:pt x="1388879" y="528154"/>
                  <a:pt x="1388879" y="528948"/>
                </a:cubicBezTo>
                <a:cubicBezTo>
                  <a:pt x="1387012" y="529738"/>
                  <a:pt x="1386076" y="531319"/>
                  <a:pt x="1385141" y="532109"/>
                </a:cubicBezTo>
                <a:cubicBezTo>
                  <a:pt x="1385141" y="532900"/>
                  <a:pt x="1384206" y="533693"/>
                  <a:pt x="1383274" y="533693"/>
                </a:cubicBezTo>
                <a:cubicBezTo>
                  <a:pt x="1383274" y="534484"/>
                  <a:pt x="1382339" y="535274"/>
                  <a:pt x="1382339" y="536065"/>
                </a:cubicBezTo>
                <a:cubicBezTo>
                  <a:pt x="1382339" y="535274"/>
                  <a:pt x="1380468" y="535274"/>
                  <a:pt x="1380468" y="534484"/>
                </a:cubicBezTo>
                <a:cubicBezTo>
                  <a:pt x="1379533" y="533693"/>
                  <a:pt x="1381403" y="532900"/>
                  <a:pt x="1381403" y="532900"/>
                </a:cubicBezTo>
                <a:cubicBezTo>
                  <a:pt x="1382339" y="532109"/>
                  <a:pt x="1382339" y="531319"/>
                  <a:pt x="1383274" y="530529"/>
                </a:cubicBezTo>
                <a:cubicBezTo>
                  <a:pt x="1383274" y="530529"/>
                  <a:pt x="1384206" y="529738"/>
                  <a:pt x="1385141" y="528948"/>
                </a:cubicBezTo>
                <a:cubicBezTo>
                  <a:pt x="1385141" y="528154"/>
                  <a:pt x="1386076" y="528154"/>
                  <a:pt x="1386076" y="527364"/>
                </a:cubicBezTo>
                <a:cubicBezTo>
                  <a:pt x="1387012" y="526573"/>
                  <a:pt x="1387944" y="525783"/>
                  <a:pt x="1387944" y="525783"/>
                </a:cubicBezTo>
                <a:cubicBezTo>
                  <a:pt x="1387944" y="524993"/>
                  <a:pt x="1386076" y="524199"/>
                  <a:pt x="1386076" y="524199"/>
                </a:cubicBezTo>
                <a:lnTo>
                  <a:pt x="1387944" y="522618"/>
                </a:lnTo>
                <a:cubicBezTo>
                  <a:pt x="1387012" y="522618"/>
                  <a:pt x="1386076" y="521037"/>
                  <a:pt x="1385141" y="521037"/>
                </a:cubicBezTo>
                <a:lnTo>
                  <a:pt x="1384206" y="522618"/>
                </a:lnTo>
                <a:cubicBezTo>
                  <a:pt x="1383274" y="522618"/>
                  <a:pt x="1382339" y="521828"/>
                  <a:pt x="1381403" y="521828"/>
                </a:cubicBezTo>
                <a:cubicBezTo>
                  <a:pt x="1381403" y="521037"/>
                  <a:pt x="1380468" y="520247"/>
                  <a:pt x="1379533" y="520247"/>
                </a:cubicBezTo>
                <a:cubicBezTo>
                  <a:pt x="1379533" y="521037"/>
                  <a:pt x="1378597" y="521037"/>
                  <a:pt x="1377665" y="521828"/>
                </a:cubicBezTo>
                <a:lnTo>
                  <a:pt x="1376730" y="523409"/>
                </a:lnTo>
                <a:cubicBezTo>
                  <a:pt x="1375795" y="523409"/>
                  <a:pt x="1374860" y="522618"/>
                  <a:pt x="1373924" y="522618"/>
                </a:cubicBezTo>
                <a:cubicBezTo>
                  <a:pt x="1373924" y="521828"/>
                  <a:pt x="1372057" y="521037"/>
                  <a:pt x="1372057" y="521037"/>
                </a:cubicBezTo>
                <a:cubicBezTo>
                  <a:pt x="1372057" y="520247"/>
                  <a:pt x="1373924" y="519453"/>
                  <a:pt x="1373924" y="519453"/>
                </a:cubicBezTo>
                <a:cubicBezTo>
                  <a:pt x="1373924" y="518663"/>
                  <a:pt x="1372057" y="518663"/>
                  <a:pt x="1372057" y="517873"/>
                </a:cubicBezTo>
                <a:cubicBezTo>
                  <a:pt x="1372057" y="517082"/>
                  <a:pt x="1373924" y="516292"/>
                  <a:pt x="1372989" y="516292"/>
                </a:cubicBezTo>
                <a:cubicBezTo>
                  <a:pt x="1372989" y="515498"/>
                  <a:pt x="1371122" y="515498"/>
                  <a:pt x="1371122" y="514708"/>
                </a:cubicBezTo>
                <a:cubicBezTo>
                  <a:pt x="1371122" y="515498"/>
                  <a:pt x="1370186" y="516292"/>
                  <a:pt x="1369251" y="516292"/>
                </a:cubicBezTo>
                <a:cubicBezTo>
                  <a:pt x="1369251" y="517082"/>
                  <a:pt x="1368316" y="517873"/>
                  <a:pt x="1368316" y="518663"/>
                </a:cubicBezTo>
                <a:lnTo>
                  <a:pt x="1370186" y="519453"/>
                </a:lnTo>
                <a:cubicBezTo>
                  <a:pt x="1370186" y="520247"/>
                  <a:pt x="1372057" y="520247"/>
                  <a:pt x="1372057" y="521037"/>
                </a:cubicBezTo>
                <a:lnTo>
                  <a:pt x="1371122" y="522618"/>
                </a:lnTo>
                <a:cubicBezTo>
                  <a:pt x="1370186" y="523409"/>
                  <a:pt x="1369251" y="524199"/>
                  <a:pt x="1369251" y="524199"/>
                </a:cubicBezTo>
                <a:cubicBezTo>
                  <a:pt x="1368316" y="524199"/>
                  <a:pt x="1367384" y="523409"/>
                  <a:pt x="1367384" y="523409"/>
                </a:cubicBezTo>
                <a:cubicBezTo>
                  <a:pt x="1366448" y="522618"/>
                  <a:pt x="1365513" y="521828"/>
                  <a:pt x="1364578" y="521828"/>
                </a:cubicBezTo>
                <a:cubicBezTo>
                  <a:pt x="1364578" y="521828"/>
                  <a:pt x="1363643" y="520247"/>
                  <a:pt x="1362711" y="520247"/>
                </a:cubicBezTo>
                <a:cubicBezTo>
                  <a:pt x="1362711" y="520247"/>
                  <a:pt x="1361775" y="521828"/>
                  <a:pt x="1360840" y="522618"/>
                </a:cubicBezTo>
                <a:cubicBezTo>
                  <a:pt x="1360840" y="522618"/>
                  <a:pt x="1359905" y="523409"/>
                  <a:pt x="1359905" y="524199"/>
                </a:cubicBezTo>
                <a:cubicBezTo>
                  <a:pt x="1358969" y="524199"/>
                  <a:pt x="1358034" y="522618"/>
                  <a:pt x="1357102" y="522618"/>
                </a:cubicBezTo>
                <a:lnTo>
                  <a:pt x="1356167" y="524199"/>
                </a:lnTo>
                <a:lnTo>
                  <a:pt x="1354296" y="526573"/>
                </a:lnTo>
                <a:cubicBezTo>
                  <a:pt x="1354296" y="525783"/>
                  <a:pt x="1352429" y="524993"/>
                  <a:pt x="1352429" y="524993"/>
                </a:cubicBezTo>
                <a:cubicBezTo>
                  <a:pt x="1352429" y="524199"/>
                  <a:pt x="1354296" y="523409"/>
                  <a:pt x="1354296" y="523409"/>
                </a:cubicBezTo>
                <a:cubicBezTo>
                  <a:pt x="1353364" y="522618"/>
                  <a:pt x="1351494" y="522618"/>
                  <a:pt x="1351494" y="521828"/>
                </a:cubicBezTo>
                <a:cubicBezTo>
                  <a:pt x="1351494" y="521037"/>
                  <a:pt x="1353364" y="520247"/>
                  <a:pt x="1353364" y="520247"/>
                </a:cubicBezTo>
                <a:cubicBezTo>
                  <a:pt x="1353364" y="519453"/>
                  <a:pt x="1351494" y="519453"/>
                  <a:pt x="1351494" y="518663"/>
                </a:cubicBezTo>
                <a:cubicBezTo>
                  <a:pt x="1350558" y="519453"/>
                  <a:pt x="1350558" y="519453"/>
                  <a:pt x="1349623" y="520247"/>
                </a:cubicBezTo>
                <a:cubicBezTo>
                  <a:pt x="1349623" y="520247"/>
                  <a:pt x="1348688" y="521828"/>
                  <a:pt x="1347756" y="521828"/>
                </a:cubicBezTo>
                <a:lnTo>
                  <a:pt x="1345885" y="521037"/>
                </a:lnTo>
                <a:cubicBezTo>
                  <a:pt x="1345885" y="521037"/>
                  <a:pt x="1344950" y="521828"/>
                  <a:pt x="1344015" y="522618"/>
                </a:cubicBezTo>
                <a:cubicBezTo>
                  <a:pt x="1344015" y="523409"/>
                  <a:pt x="1343083" y="523409"/>
                  <a:pt x="1343083" y="524199"/>
                </a:cubicBezTo>
                <a:cubicBezTo>
                  <a:pt x="1342147" y="524993"/>
                  <a:pt x="1342147" y="525783"/>
                  <a:pt x="1341212" y="525783"/>
                </a:cubicBezTo>
                <a:cubicBezTo>
                  <a:pt x="1341212" y="526573"/>
                  <a:pt x="1340277" y="528154"/>
                  <a:pt x="1339341" y="528154"/>
                </a:cubicBezTo>
                <a:cubicBezTo>
                  <a:pt x="1339341" y="528154"/>
                  <a:pt x="1338406" y="526573"/>
                  <a:pt x="1337474" y="526573"/>
                </a:cubicBezTo>
                <a:cubicBezTo>
                  <a:pt x="1337474" y="525783"/>
                  <a:pt x="1335604" y="525783"/>
                  <a:pt x="1335604" y="524993"/>
                </a:cubicBezTo>
                <a:cubicBezTo>
                  <a:pt x="1335604" y="524993"/>
                  <a:pt x="1336539" y="523409"/>
                  <a:pt x="1337474" y="523409"/>
                </a:cubicBezTo>
                <a:cubicBezTo>
                  <a:pt x="1337474" y="522618"/>
                  <a:pt x="1338406" y="522618"/>
                  <a:pt x="1338406" y="521828"/>
                </a:cubicBezTo>
                <a:cubicBezTo>
                  <a:pt x="1339341" y="521828"/>
                  <a:pt x="1340277" y="523409"/>
                  <a:pt x="1341212" y="522618"/>
                </a:cubicBezTo>
                <a:cubicBezTo>
                  <a:pt x="1341212" y="522618"/>
                  <a:pt x="1342147" y="521828"/>
                  <a:pt x="1342147" y="521037"/>
                </a:cubicBezTo>
                <a:cubicBezTo>
                  <a:pt x="1343083" y="521037"/>
                  <a:pt x="1344015" y="519453"/>
                  <a:pt x="1344015" y="519453"/>
                </a:cubicBezTo>
                <a:cubicBezTo>
                  <a:pt x="1344015" y="518663"/>
                  <a:pt x="1342147" y="518663"/>
                  <a:pt x="1342147" y="517873"/>
                </a:cubicBezTo>
                <a:lnTo>
                  <a:pt x="1343083" y="516292"/>
                </a:lnTo>
                <a:cubicBezTo>
                  <a:pt x="1344015" y="515498"/>
                  <a:pt x="1344950" y="515498"/>
                  <a:pt x="1344950" y="514708"/>
                </a:cubicBezTo>
                <a:cubicBezTo>
                  <a:pt x="1344638" y="514708"/>
                  <a:pt x="1344433" y="514525"/>
                  <a:pt x="1344260" y="514289"/>
                </a:cubicBezTo>
                <a:cubicBezTo>
                  <a:pt x="1343262" y="514957"/>
                  <a:pt x="1341895" y="515624"/>
                  <a:pt x="1341105" y="516292"/>
                </a:cubicBezTo>
                <a:cubicBezTo>
                  <a:pt x="1340970" y="516175"/>
                  <a:pt x="1340881" y="516062"/>
                  <a:pt x="1340777" y="515948"/>
                </a:cubicBezTo>
                <a:cubicBezTo>
                  <a:pt x="1340418" y="516547"/>
                  <a:pt x="1339883" y="517082"/>
                  <a:pt x="1339341" y="517082"/>
                </a:cubicBezTo>
                <a:cubicBezTo>
                  <a:pt x="1339341" y="517082"/>
                  <a:pt x="1338406" y="515498"/>
                  <a:pt x="1337474" y="515498"/>
                </a:cubicBezTo>
                <a:cubicBezTo>
                  <a:pt x="1337474" y="514708"/>
                  <a:pt x="1336539" y="513917"/>
                  <a:pt x="1335604" y="513917"/>
                </a:cubicBezTo>
                <a:lnTo>
                  <a:pt x="1335550" y="513873"/>
                </a:lnTo>
                <a:lnTo>
                  <a:pt x="1335497" y="513917"/>
                </a:lnTo>
                <a:cubicBezTo>
                  <a:pt x="1334564" y="513917"/>
                  <a:pt x="1333629" y="514708"/>
                  <a:pt x="1333629" y="515498"/>
                </a:cubicBezTo>
                <a:cubicBezTo>
                  <a:pt x="1332694" y="515498"/>
                  <a:pt x="1331759" y="517082"/>
                  <a:pt x="1331759" y="517082"/>
                </a:cubicBezTo>
                <a:cubicBezTo>
                  <a:pt x="1331217" y="517082"/>
                  <a:pt x="1330682" y="516547"/>
                  <a:pt x="1330323" y="515948"/>
                </a:cubicBezTo>
                <a:cubicBezTo>
                  <a:pt x="1330219" y="516062"/>
                  <a:pt x="1330134" y="516175"/>
                  <a:pt x="1329995" y="516292"/>
                </a:cubicBezTo>
                <a:cubicBezTo>
                  <a:pt x="1329208" y="515624"/>
                  <a:pt x="1327838" y="514957"/>
                  <a:pt x="1326843" y="514289"/>
                </a:cubicBezTo>
                <a:cubicBezTo>
                  <a:pt x="1326670" y="514525"/>
                  <a:pt x="1326465" y="514708"/>
                  <a:pt x="1326150" y="514708"/>
                </a:cubicBezTo>
                <a:cubicBezTo>
                  <a:pt x="1326150" y="515498"/>
                  <a:pt x="1327085" y="515498"/>
                  <a:pt x="1328021" y="516292"/>
                </a:cubicBezTo>
                <a:lnTo>
                  <a:pt x="1328956" y="517873"/>
                </a:lnTo>
                <a:cubicBezTo>
                  <a:pt x="1328956" y="518663"/>
                  <a:pt x="1327085" y="518663"/>
                  <a:pt x="1327085" y="519453"/>
                </a:cubicBezTo>
                <a:cubicBezTo>
                  <a:pt x="1327085" y="519453"/>
                  <a:pt x="1328021" y="521037"/>
                  <a:pt x="1328956" y="521037"/>
                </a:cubicBezTo>
                <a:cubicBezTo>
                  <a:pt x="1328956" y="521828"/>
                  <a:pt x="1329891" y="522618"/>
                  <a:pt x="1329891" y="522618"/>
                </a:cubicBezTo>
                <a:cubicBezTo>
                  <a:pt x="1330823" y="523409"/>
                  <a:pt x="1331759" y="521828"/>
                  <a:pt x="1332694" y="521828"/>
                </a:cubicBezTo>
                <a:cubicBezTo>
                  <a:pt x="1332694" y="522618"/>
                  <a:pt x="1333629" y="522618"/>
                  <a:pt x="1333629" y="523409"/>
                </a:cubicBezTo>
                <a:cubicBezTo>
                  <a:pt x="1334564" y="523409"/>
                  <a:pt x="1335497" y="524993"/>
                  <a:pt x="1335497" y="524993"/>
                </a:cubicBezTo>
                <a:cubicBezTo>
                  <a:pt x="1335497" y="525783"/>
                  <a:pt x="1333629" y="525783"/>
                  <a:pt x="1333629" y="526573"/>
                </a:cubicBezTo>
                <a:cubicBezTo>
                  <a:pt x="1332694" y="526573"/>
                  <a:pt x="1331759" y="528154"/>
                  <a:pt x="1331759" y="528154"/>
                </a:cubicBezTo>
                <a:cubicBezTo>
                  <a:pt x="1330823" y="528154"/>
                  <a:pt x="1329891" y="526573"/>
                  <a:pt x="1329891" y="525783"/>
                </a:cubicBezTo>
                <a:cubicBezTo>
                  <a:pt x="1328956" y="525783"/>
                  <a:pt x="1328956" y="524993"/>
                  <a:pt x="1328021" y="524199"/>
                </a:cubicBezTo>
                <a:cubicBezTo>
                  <a:pt x="1328021" y="523409"/>
                  <a:pt x="1327085" y="523409"/>
                  <a:pt x="1327085" y="522618"/>
                </a:cubicBezTo>
                <a:cubicBezTo>
                  <a:pt x="1326150" y="521828"/>
                  <a:pt x="1325218" y="521037"/>
                  <a:pt x="1325218" y="521037"/>
                </a:cubicBezTo>
                <a:lnTo>
                  <a:pt x="1323348" y="521828"/>
                </a:lnTo>
                <a:cubicBezTo>
                  <a:pt x="1322412" y="521828"/>
                  <a:pt x="1321477" y="520247"/>
                  <a:pt x="1321477" y="520247"/>
                </a:cubicBezTo>
                <a:cubicBezTo>
                  <a:pt x="1320545" y="519453"/>
                  <a:pt x="1320545" y="519453"/>
                  <a:pt x="1319610" y="518663"/>
                </a:cubicBezTo>
                <a:cubicBezTo>
                  <a:pt x="1319610" y="519453"/>
                  <a:pt x="1317739" y="519453"/>
                  <a:pt x="1317739" y="520247"/>
                </a:cubicBezTo>
                <a:cubicBezTo>
                  <a:pt x="1317739" y="520247"/>
                  <a:pt x="1319610" y="521037"/>
                  <a:pt x="1319610" y="521828"/>
                </a:cubicBezTo>
                <a:cubicBezTo>
                  <a:pt x="1319610" y="522618"/>
                  <a:pt x="1317739" y="522618"/>
                  <a:pt x="1316804" y="523409"/>
                </a:cubicBezTo>
                <a:cubicBezTo>
                  <a:pt x="1316804" y="523409"/>
                  <a:pt x="1318674" y="524199"/>
                  <a:pt x="1318674" y="524993"/>
                </a:cubicBezTo>
                <a:cubicBezTo>
                  <a:pt x="1318674" y="524993"/>
                  <a:pt x="1316804" y="525783"/>
                  <a:pt x="1316804" y="526573"/>
                </a:cubicBezTo>
                <a:lnTo>
                  <a:pt x="1314936" y="524199"/>
                </a:lnTo>
                <a:lnTo>
                  <a:pt x="1314001" y="522618"/>
                </a:lnTo>
                <a:cubicBezTo>
                  <a:pt x="1313066" y="522618"/>
                  <a:pt x="1312131" y="524199"/>
                  <a:pt x="1311195" y="524199"/>
                </a:cubicBezTo>
                <a:cubicBezTo>
                  <a:pt x="1311195" y="523409"/>
                  <a:pt x="1310263" y="522618"/>
                  <a:pt x="1310263" y="522618"/>
                </a:cubicBezTo>
                <a:cubicBezTo>
                  <a:pt x="1309328" y="521828"/>
                  <a:pt x="1308393" y="520247"/>
                  <a:pt x="1308393" y="520247"/>
                </a:cubicBezTo>
                <a:cubicBezTo>
                  <a:pt x="1307457" y="520247"/>
                  <a:pt x="1306522" y="521828"/>
                  <a:pt x="1306522" y="521828"/>
                </a:cubicBezTo>
                <a:cubicBezTo>
                  <a:pt x="1305587" y="521828"/>
                  <a:pt x="1304655" y="522618"/>
                  <a:pt x="1303720" y="523409"/>
                </a:cubicBezTo>
                <a:cubicBezTo>
                  <a:pt x="1303720" y="523409"/>
                  <a:pt x="1302784" y="524199"/>
                  <a:pt x="1301849" y="524199"/>
                </a:cubicBezTo>
                <a:cubicBezTo>
                  <a:pt x="1301849" y="524199"/>
                  <a:pt x="1300914" y="523409"/>
                  <a:pt x="1299982" y="522618"/>
                </a:cubicBezTo>
                <a:lnTo>
                  <a:pt x="1299046" y="521037"/>
                </a:lnTo>
                <a:cubicBezTo>
                  <a:pt x="1299046" y="520247"/>
                  <a:pt x="1300914" y="520247"/>
                  <a:pt x="1300914" y="519453"/>
                </a:cubicBezTo>
                <a:lnTo>
                  <a:pt x="1302784" y="518663"/>
                </a:lnTo>
                <a:cubicBezTo>
                  <a:pt x="1302784" y="517873"/>
                  <a:pt x="1301849" y="517082"/>
                  <a:pt x="1301849" y="516292"/>
                </a:cubicBezTo>
                <a:cubicBezTo>
                  <a:pt x="1300914" y="516292"/>
                  <a:pt x="1299982" y="515498"/>
                  <a:pt x="1299982" y="514708"/>
                </a:cubicBezTo>
                <a:cubicBezTo>
                  <a:pt x="1299982" y="515498"/>
                  <a:pt x="1298111" y="515498"/>
                  <a:pt x="1298111" y="516292"/>
                </a:cubicBezTo>
                <a:cubicBezTo>
                  <a:pt x="1297176" y="516292"/>
                  <a:pt x="1299046" y="517082"/>
                  <a:pt x="1299046" y="517873"/>
                </a:cubicBezTo>
                <a:cubicBezTo>
                  <a:pt x="1299046" y="518663"/>
                  <a:pt x="1297176" y="518663"/>
                  <a:pt x="1297176" y="519453"/>
                </a:cubicBezTo>
                <a:cubicBezTo>
                  <a:pt x="1297176" y="519453"/>
                  <a:pt x="1299046" y="520247"/>
                  <a:pt x="1299046" y="521037"/>
                </a:cubicBezTo>
                <a:cubicBezTo>
                  <a:pt x="1299046" y="521037"/>
                  <a:pt x="1297176" y="521828"/>
                  <a:pt x="1297176" y="522618"/>
                </a:cubicBezTo>
                <a:cubicBezTo>
                  <a:pt x="1296241" y="522618"/>
                  <a:pt x="1295308" y="523409"/>
                  <a:pt x="1294373" y="523409"/>
                </a:cubicBezTo>
                <a:lnTo>
                  <a:pt x="1293438" y="521828"/>
                </a:lnTo>
                <a:cubicBezTo>
                  <a:pt x="1292503" y="521037"/>
                  <a:pt x="1291567" y="521037"/>
                  <a:pt x="1291567" y="520247"/>
                </a:cubicBezTo>
                <a:cubicBezTo>
                  <a:pt x="1290635" y="520247"/>
                  <a:pt x="1289700" y="521037"/>
                  <a:pt x="1289700" y="521828"/>
                </a:cubicBezTo>
                <a:cubicBezTo>
                  <a:pt x="1288765" y="521828"/>
                  <a:pt x="1287829" y="522618"/>
                  <a:pt x="1286894" y="522618"/>
                </a:cubicBezTo>
                <a:lnTo>
                  <a:pt x="1285959" y="521037"/>
                </a:lnTo>
                <a:cubicBezTo>
                  <a:pt x="1285027" y="521037"/>
                  <a:pt x="1284092" y="522618"/>
                  <a:pt x="1283156" y="522618"/>
                </a:cubicBezTo>
                <a:lnTo>
                  <a:pt x="1285027" y="524199"/>
                </a:lnTo>
                <a:cubicBezTo>
                  <a:pt x="1285027" y="524199"/>
                  <a:pt x="1283156" y="524993"/>
                  <a:pt x="1283156" y="525783"/>
                </a:cubicBezTo>
                <a:cubicBezTo>
                  <a:pt x="1283156" y="525783"/>
                  <a:pt x="1284092" y="526573"/>
                  <a:pt x="1285027" y="527364"/>
                </a:cubicBezTo>
                <a:cubicBezTo>
                  <a:pt x="1285027" y="528154"/>
                  <a:pt x="1285959" y="528154"/>
                  <a:pt x="1285959" y="528948"/>
                </a:cubicBezTo>
                <a:cubicBezTo>
                  <a:pt x="1286894" y="529738"/>
                  <a:pt x="1287829" y="530529"/>
                  <a:pt x="1287829" y="530529"/>
                </a:cubicBezTo>
                <a:cubicBezTo>
                  <a:pt x="1288765" y="531319"/>
                  <a:pt x="1288765" y="532109"/>
                  <a:pt x="1289700" y="532900"/>
                </a:cubicBezTo>
                <a:cubicBezTo>
                  <a:pt x="1289700" y="532900"/>
                  <a:pt x="1291567" y="533693"/>
                  <a:pt x="1290635" y="534484"/>
                </a:cubicBezTo>
                <a:cubicBezTo>
                  <a:pt x="1290635" y="535274"/>
                  <a:pt x="1288765" y="535274"/>
                  <a:pt x="1288765" y="536065"/>
                </a:cubicBezTo>
                <a:cubicBezTo>
                  <a:pt x="1288765" y="535274"/>
                  <a:pt x="1287829" y="534484"/>
                  <a:pt x="1287829" y="533693"/>
                </a:cubicBezTo>
                <a:cubicBezTo>
                  <a:pt x="1286894" y="533693"/>
                  <a:pt x="1285959" y="532900"/>
                  <a:pt x="1285959" y="532109"/>
                </a:cubicBezTo>
                <a:cubicBezTo>
                  <a:pt x="1285027" y="531319"/>
                  <a:pt x="1284092" y="529738"/>
                  <a:pt x="1282221" y="528948"/>
                </a:cubicBezTo>
                <a:cubicBezTo>
                  <a:pt x="1282221" y="528154"/>
                  <a:pt x="1281286" y="527364"/>
                  <a:pt x="1281286" y="526573"/>
                </a:cubicBezTo>
                <a:cubicBezTo>
                  <a:pt x="1280354" y="526573"/>
                  <a:pt x="1279418" y="528154"/>
                  <a:pt x="1278483" y="528154"/>
                </a:cubicBezTo>
                <a:lnTo>
                  <a:pt x="1277548" y="526573"/>
                </a:lnTo>
                <a:lnTo>
                  <a:pt x="1279418" y="524993"/>
                </a:lnTo>
                <a:cubicBezTo>
                  <a:pt x="1279418" y="524993"/>
                  <a:pt x="1278483" y="523409"/>
                  <a:pt x="1277548" y="523409"/>
                </a:cubicBezTo>
                <a:cubicBezTo>
                  <a:pt x="1277548" y="522618"/>
                  <a:pt x="1276613" y="521828"/>
                  <a:pt x="1276613" y="521828"/>
                </a:cubicBezTo>
                <a:cubicBezTo>
                  <a:pt x="1274745" y="520247"/>
                  <a:pt x="1273810" y="519453"/>
                  <a:pt x="1272875" y="517873"/>
                </a:cubicBezTo>
                <a:cubicBezTo>
                  <a:pt x="1271939" y="518663"/>
                  <a:pt x="1271939" y="518663"/>
                  <a:pt x="1271004" y="519453"/>
                </a:cubicBezTo>
                <a:cubicBezTo>
                  <a:pt x="1269137" y="520247"/>
                  <a:pt x="1268202" y="521037"/>
                  <a:pt x="1267266" y="521828"/>
                </a:cubicBezTo>
                <a:cubicBezTo>
                  <a:pt x="1267266" y="522618"/>
                  <a:pt x="1268202" y="523409"/>
                  <a:pt x="1268202" y="524199"/>
                </a:cubicBezTo>
                <a:lnTo>
                  <a:pt x="1270072" y="525783"/>
                </a:lnTo>
                <a:lnTo>
                  <a:pt x="1271939" y="524199"/>
                </a:lnTo>
                <a:lnTo>
                  <a:pt x="1273810" y="525783"/>
                </a:lnTo>
                <a:cubicBezTo>
                  <a:pt x="1273810" y="526573"/>
                  <a:pt x="1271939" y="527364"/>
                  <a:pt x="1271939" y="527364"/>
                </a:cubicBezTo>
                <a:cubicBezTo>
                  <a:pt x="1271939" y="528154"/>
                  <a:pt x="1272875" y="528948"/>
                  <a:pt x="1272875" y="528948"/>
                </a:cubicBezTo>
                <a:cubicBezTo>
                  <a:pt x="1271939" y="529738"/>
                  <a:pt x="1270072" y="531319"/>
                  <a:pt x="1269137" y="532109"/>
                </a:cubicBezTo>
                <a:cubicBezTo>
                  <a:pt x="1268202" y="530529"/>
                  <a:pt x="1267266" y="529738"/>
                  <a:pt x="1265399" y="528154"/>
                </a:cubicBezTo>
                <a:cubicBezTo>
                  <a:pt x="1265399" y="527364"/>
                  <a:pt x="1264464" y="527364"/>
                  <a:pt x="1264464" y="526573"/>
                </a:cubicBezTo>
                <a:cubicBezTo>
                  <a:pt x="1263528" y="525783"/>
                  <a:pt x="1261658" y="524199"/>
                  <a:pt x="1260726" y="523409"/>
                </a:cubicBezTo>
                <a:lnTo>
                  <a:pt x="1258855" y="524199"/>
                </a:lnTo>
                <a:cubicBezTo>
                  <a:pt x="1258855" y="524993"/>
                  <a:pt x="1260726" y="525783"/>
                  <a:pt x="1260726" y="525783"/>
                </a:cubicBezTo>
                <a:cubicBezTo>
                  <a:pt x="1260726" y="526573"/>
                  <a:pt x="1258855" y="527364"/>
                  <a:pt x="1258855" y="527364"/>
                </a:cubicBezTo>
                <a:cubicBezTo>
                  <a:pt x="1258855" y="528154"/>
                  <a:pt x="1259790" y="528948"/>
                  <a:pt x="1259790" y="528948"/>
                </a:cubicBezTo>
                <a:cubicBezTo>
                  <a:pt x="1260726" y="529738"/>
                  <a:pt x="1261658" y="530529"/>
                  <a:pt x="1261658" y="531319"/>
                </a:cubicBezTo>
                <a:cubicBezTo>
                  <a:pt x="1261658" y="531319"/>
                  <a:pt x="1262593" y="532109"/>
                  <a:pt x="1263528" y="532900"/>
                </a:cubicBezTo>
                <a:lnTo>
                  <a:pt x="1264464" y="534484"/>
                </a:lnTo>
                <a:cubicBezTo>
                  <a:pt x="1264464" y="535274"/>
                  <a:pt x="1262593" y="535274"/>
                  <a:pt x="1262593" y="536065"/>
                </a:cubicBezTo>
                <a:cubicBezTo>
                  <a:pt x="1261658" y="536065"/>
                  <a:pt x="1261658" y="537649"/>
                  <a:pt x="1260726" y="537649"/>
                </a:cubicBezTo>
                <a:cubicBezTo>
                  <a:pt x="1260726" y="536855"/>
                  <a:pt x="1259790" y="536065"/>
                  <a:pt x="1258855" y="535274"/>
                </a:cubicBezTo>
                <a:lnTo>
                  <a:pt x="1260726" y="534484"/>
                </a:lnTo>
                <a:cubicBezTo>
                  <a:pt x="1261658" y="533693"/>
                  <a:pt x="1259790" y="532900"/>
                  <a:pt x="1259790" y="532109"/>
                </a:cubicBezTo>
                <a:cubicBezTo>
                  <a:pt x="1258855" y="532109"/>
                  <a:pt x="1258855" y="531319"/>
                  <a:pt x="1257920" y="530529"/>
                </a:cubicBezTo>
                <a:cubicBezTo>
                  <a:pt x="1257920" y="530529"/>
                  <a:pt x="1256985" y="528948"/>
                  <a:pt x="1256053" y="528948"/>
                </a:cubicBezTo>
                <a:lnTo>
                  <a:pt x="1254182" y="530529"/>
                </a:lnTo>
                <a:cubicBezTo>
                  <a:pt x="1254182" y="530529"/>
                  <a:pt x="1253247" y="528154"/>
                  <a:pt x="1252311" y="528154"/>
                </a:cubicBezTo>
                <a:cubicBezTo>
                  <a:pt x="1252311" y="528154"/>
                  <a:pt x="1251376" y="529738"/>
                  <a:pt x="1250444" y="529738"/>
                </a:cubicBezTo>
                <a:cubicBezTo>
                  <a:pt x="1250444" y="529738"/>
                  <a:pt x="1249509" y="528154"/>
                  <a:pt x="1248574" y="528154"/>
                </a:cubicBezTo>
                <a:cubicBezTo>
                  <a:pt x="1248574" y="528154"/>
                  <a:pt x="1247638" y="529738"/>
                  <a:pt x="1246703" y="529738"/>
                </a:cubicBezTo>
                <a:cubicBezTo>
                  <a:pt x="1246703" y="528948"/>
                  <a:pt x="1245768" y="527364"/>
                  <a:pt x="1245768" y="527364"/>
                </a:cubicBezTo>
                <a:cubicBezTo>
                  <a:pt x="1244836" y="527364"/>
                  <a:pt x="1243900" y="528948"/>
                  <a:pt x="1242965" y="528948"/>
                </a:cubicBezTo>
                <a:lnTo>
                  <a:pt x="1242030" y="527364"/>
                </a:lnTo>
                <a:cubicBezTo>
                  <a:pt x="1241095" y="527364"/>
                  <a:pt x="1240162" y="528948"/>
                  <a:pt x="1239227" y="528154"/>
                </a:cubicBezTo>
                <a:cubicBezTo>
                  <a:pt x="1239227" y="528154"/>
                  <a:pt x="1238292" y="527364"/>
                  <a:pt x="1238292" y="526573"/>
                </a:cubicBezTo>
                <a:cubicBezTo>
                  <a:pt x="1237357" y="526573"/>
                  <a:pt x="1236425" y="524993"/>
                  <a:pt x="1236425" y="524993"/>
                </a:cubicBezTo>
                <a:cubicBezTo>
                  <a:pt x="1235489" y="524993"/>
                  <a:pt x="1234554" y="526573"/>
                  <a:pt x="1234554" y="526573"/>
                </a:cubicBezTo>
                <a:cubicBezTo>
                  <a:pt x="1234554" y="526573"/>
                  <a:pt x="1235489" y="527364"/>
                  <a:pt x="1235489" y="528154"/>
                </a:cubicBezTo>
                <a:cubicBezTo>
                  <a:pt x="1236425" y="528154"/>
                  <a:pt x="1237357" y="529738"/>
                  <a:pt x="1237357" y="529738"/>
                </a:cubicBezTo>
                <a:lnTo>
                  <a:pt x="1239227" y="528154"/>
                </a:lnTo>
                <a:cubicBezTo>
                  <a:pt x="1240162" y="528948"/>
                  <a:pt x="1241095" y="529738"/>
                  <a:pt x="1241095" y="530529"/>
                </a:cubicBezTo>
                <a:lnTo>
                  <a:pt x="1242965" y="532109"/>
                </a:lnTo>
                <a:cubicBezTo>
                  <a:pt x="1242965" y="532109"/>
                  <a:pt x="1241095" y="532900"/>
                  <a:pt x="1241095" y="533693"/>
                </a:cubicBezTo>
                <a:cubicBezTo>
                  <a:pt x="1241095" y="533693"/>
                  <a:pt x="1239227" y="532109"/>
                  <a:pt x="1239227" y="531319"/>
                </a:cubicBezTo>
                <a:cubicBezTo>
                  <a:pt x="1238292" y="532109"/>
                  <a:pt x="1237357" y="532900"/>
                  <a:pt x="1237357" y="532900"/>
                </a:cubicBezTo>
                <a:cubicBezTo>
                  <a:pt x="1236425" y="532900"/>
                  <a:pt x="1235489" y="531319"/>
                  <a:pt x="1235489" y="531319"/>
                </a:cubicBezTo>
                <a:cubicBezTo>
                  <a:pt x="1234554" y="531319"/>
                  <a:pt x="1233619" y="532900"/>
                  <a:pt x="1233619" y="532900"/>
                </a:cubicBezTo>
                <a:cubicBezTo>
                  <a:pt x="1232683" y="532109"/>
                  <a:pt x="1231748" y="531319"/>
                  <a:pt x="1231748" y="530529"/>
                </a:cubicBezTo>
                <a:cubicBezTo>
                  <a:pt x="1231748" y="530529"/>
                  <a:pt x="1229881" y="529738"/>
                  <a:pt x="1229881" y="528948"/>
                </a:cubicBezTo>
                <a:cubicBezTo>
                  <a:pt x="1229881" y="528948"/>
                  <a:pt x="1231748" y="528154"/>
                  <a:pt x="1231748" y="527364"/>
                </a:cubicBezTo>
                <a:cubicBezTo>
                  <a:pt x="1232683" y="527364"/>
                  <a:pt x="1230816" y="525783"/>
                  <a:pt x="1230816" y="525783"/>
                </a:cubicBezTo>
                <a:cubicBezTo>
                  <a:pt x="1229881" y="525783"/>
                  <a:pt x="1228946" y="527364"/>
                  <a:pt x="1228946" y="527364"/>
                </a:cubicBezTo>
                <a:cubicBezTo>
                  <a:pt x="1228010" y="527364"/>
                  <a:pt x="1227075" y="525783"/>
                  <a:pt x="1227075" y="525783"/>
                </a:cubicBezTo>
                <a:cubicBezTo>
                  <a:pt x="1226143" y="525783"/>
                  <a:pt x="1225208" y="526573"/>
                  <a:pt x="1225208" y="526573"/>
                </a:cubicBezTo>
                <a:cubicBezTo>
                  <a:pt x="1224272" y="527364"/>
                  <a:pt x="1223337" y="528154"/>
                  <a:pt x="1222402" y="528154"/>
                </a:cubicBezTo>
                <a:lnTo>
                  <a:pt x="1221467" y="526573"/>
                </a:lnTo>
                <a:cubicBezTo>
                  <a:pt x="1220534" y="525783"/>
                  <a:pt x="1220534" y="524993"/>
                  <a:pt x="1219599" y="524993"/>
                </a:cubicBezTo>
                <a:lnTo>
                  <a:pt x="1217729" y="525783"/>
                </a:lnTo>
                <a:cubicBezTo>
                  <a:pt x="1217729" y="526573"/>
                  <a:pt x="1218664" y="527364"/>
                  <a:pt x="1218664" y="528154"/>
                </a:cubicBezTo>
                <a:cubicBezTo>
                  <a:pt x="1219599" y="528154"/>
                  <a:pt x="1220534" y="528948"/>
                  <a:pt x="1220534" y="529738"/>
                </a:cubicBezTo>
                <a:lnTo>
                  <a:pt x="1218664" y="530529"/>
                </a:lnTo>
                <a:cubicBezTo>
                  <a:pt x="1218664" y="531319"/>
                  <a:pt x="1219599" y="532109"/>
                  <a:pt x="1220534" y="532900"/>
                </a:cubicBezTo>
                <a:lnTo>
                  <a:pt x="1221467" y="534484"/>
                </a:lnTo>
                <a:cubicBezTo>
                  <a:pt x="1221467" y="535274"/>
                  <a:pt x="1219599" y="535274"/>
                  <a:pt x="1219599" y="536065"/>
                </a:cubicBezTo>
                <a:cubicBezTo>
                  <a:pt x="1219599" y="535274"/>
                  <a:pt x="1217729" y="534484"/>
                  <a:pt x="1217729" y="533693"/>
                </a:cubicBezTo>
                <a:cubicBezTo>
                  <a:pt x="1217729" y="534484"/>
                  <a:pt x="1216793" y="535274"/>
                  <a:pt x="1215861" y="535274"/>
                </a:cubicBezTo>
                <a:lnTo>
                  <a:pt x="1213991" y="533693"/>
                </a:lnTo>
                <a:lnTo>
                  <a:pt x="1216793" y="532109"/>
                </a:lnTo>
                <a:cubicBezTo>
                  <a:pt x="1215861" y="531319"/>
                  <a:pt x="1215861" y="531319"/>
                  <a:pt x="1214926" y="530529"/>
                </a:cubicBezTo>
                <a:cubicBezTo>
                  <a:pt x="1213991" y="529738"/>
                  <a:pt x="1213991" y="528948"/>
                  <a:pt x="1213055" y="528948"/>
                </a:cubicBezTo>
                <a:cubicBezTo>
                  <a:pt x="1212120" y="527364"/>
                  <a:pt x="1211188" y="526573"/>
                  <a:pt x="1210253" y="524993"/>
                </a:cubicBezTo>
                <a:cubicBezTo>
                  <a:pt x="1210253" y="525783"/>
                  <a:pt x="1208382" y="525783"/>
                  <a:pt x="1208382" y="526573"/>
                </a:cubicBezTo>
                <a:cubicBezTo>
                  <a:pt x="1208382" y="527364"/>
                  <a:pt x="1209318" y="528154"/>
                  <a:pt x="1209318" y="528154"/>
                </a:cubicBezTo>
                <a:cubicBezTo>
                  <a:pt x="1209318" y="528948"/>
                  <a:pt x="1207447" y="528948"/>
                  <a:pt x="1207447" y="529738"/>
                </a:cubicBezTo>
                <a:cubicBezTo>
                  <a:pt x="1207447" y="530529"/>
                  <a:pt x="1209318" y="530529"/>
                  <a:pt x="1209318" y="531319"/>
                </a:cubicBezTo>
                <a:lnTo>
                  <a:pt x="1207447" y="532900"/>
                </a:lnTo>
                <a:cubicBezTo>
                  <a:pt x="1206515" y="532900"/>
                  <a:pt x="1205580" y="533693"/>
                  <a:pt x="1204644" y="534484"/>
                </a:cubicBezTo>
                <a:cubicBezTo>
                  <a:pt x="1204644" y="533693"/>
                  <a:pt x="1203709" y="532900"/>
                  <a:pt x="1203709" y="532109"/>
                </a:cubicBezTo>
                <a:lnTo>
                  <a:pt x="1205580" y="531319"/>
                </a:lnTo>
                <a:cubicBezTo>
                  <a:pt x="1205580" y="530529"/>
                  <a:pt x="1203709" y="529738"/>
                  <a:pt x="1203709" y="528948"/>
                </a:cubicBezTo>
                <a:cubicBezTo>
                  <a:pt x="1203709" y="528948"/>
                  <a:pt x="1202774" y="527364"/>
                  <a:pt x="1201839" y="527364"/>
                </a:cubicBezTo>
                <a:lnTo>
                  <a:pt x="1199971" y="528948"/>
                </a:lnTo>
                <a:lnTo>
                  <a:pt x="1201839" y="530529"/>
                </a:lnTo>
                <a:cubicBezTo>
                  <a:pt x="1201839" y="531319"/>
                  <a:pt x="1199971" y="531319"/>
                  <a:pt x="1199971" y="532109"/>
                </a:cubicBezTo>
                <a:cubicBezTo>
                  <a:pt x="1199036" y="532109"/>
                  <a:pt x="1198101" y="532900"/>
                  <a:pt x="1197165" y="532900"/>
                </a:cubicBezTo>
                <a:lnTo>
                  <a:pt x="1196233" y="531319"/>
                </a:lnTo>
                <a:lnTo>
                  <a:pt x="1194363" y="529738"/>
                </a:lnTo>
                <a:lnTo>
                  <a:pt x="1192492" y="531319"/>
                </a:lnTo>
                <a:lnTo>
                  <a:pt x="1194363" y="532900"/>
                </a:lnTo>
                <a:cubicBezTo>
                  <a:pt x="1193427" y="533693"/>
                  <a:pt x="1192492" y="533693"/>
                  <a:pt x="1191557" y="534484"/>
                </a:cubicBezTo>
                <a:cubicBezTo>
                  <a:pt x="1191557" y="534484"/>
                  <a:pt x="1193427" y="535274"/>
                  <a:pt x="1193427" y="536065"/>
                </a:cubicBezTo>
                <a:cubicBezTo>
                  <a:pt x="1193427" y="536065"/>
                  <a:pt x="1191557" y="536855"/>
                  <a:pt x="1191557" y="537649"/>
                </a:cubicBezTo>
                <a:cubicBezTo>
                  <a:pt x="1190625" y="536855"/>
                  <a:pt x="1190625" y="536065"/>
                  <a:pt x="1189690" y="535274"/>
                </a:cubicBezTo>
                <a:lnTo>
                  <a:pt x="1187819" y="533693"/>
                </a:lnTo>
                <a:cubicBezTo>
                  <a:pt x="1187819" y="533693"/>
                  <a:pt x="1190625" y="532900"/>
                  <a:pt x="1190625" y="532109"/>
                </a:cubicBezTo>
                <a:cubicBezTo>
                  <a:pt x="1190625" y="532109"/>
                  <a:pt x="1188754" y="531319"/>
                  <a:pt x="1188754" y="530529"/>
                </a:cubicBezTo>
                <a:cubicBezTo>
                  <a:pt x="1188754" y="530529"/>
                  <a:pt x="1190625" y="529738"/>
                  <a:pt x="1190625" y="528948"/>
                </a:cubicBezTo>
                <a:cubicBezTo>
                  <a:pt x="1190625" y="528948"/>
                  <a:pt x="1189690" y="528154"/>
                  <a:pt x="1188754" y="527364"/>
                </a:cubicBezTo>
                <a:lnTo>
                  <a:pt x="1186884" y="528948"/>
                </a:lnTo>
                <a:lnTo>
                  <a:pt x="1185952" y="527364"/>
                </a:lnTo>
                <a:cubicBezTo>
                  <a:pt x="1185016" y="527364"/>
                  <a:pt x="1184081" y="528154"/>
                  <a:pt x="1183146" y="528154"/>
                </a:cubicBezTo>
                <a:cubicBezTo>
                  <a:pt x="1183146" y="528948"/>
                  <a:pt x="1181278" y="529738"/>
                  <a:pt x="1181278" y="529738"/>
                </a:cubicBezTo>
                <a:lnTo>
                  <a:pt x="1183146" y="531319"/>
                </a:lnTo>
                <a:cubicBezTo>
                  <a:pt x="1183146" y="532109"/>
                  <a:pt x="1184081" y="532900"/>
                  <a:pt x="1184081" y="533693"/>
                </a:cubicBezTo>
                <a:cubicBezTo>
                  <a:pt x="1183146" y="534484"/>
                  <a:pt x="1181278" y="535274"/>
                  <a:pt x="1180343" y="536065"/>
                </a:cubicBezTo>
                <a:cubicBezTo>
                  <a:pt x="1179408" y="535274"/>
                  <a:pt x="1179408" y="535274"/>
                  <a:pt x="1178473" y="534484"/>
                </a:cubicBezTo>
                <a:cubicBezTo>
                  <a:pt x="1177537" y="532900"/>
                  <a:pt x="1176605" y="532109"/>
                  <a:pt x="1175670" y="530529"/>
                </a:cubicBezTo>
                <a:cubicBezTo>
                  <a:pt x="1174735" y="530529"/>
                  <a:pt x="1174735" y="529738"/>
                  <a:pt x="1173799" y="528948"/>
                </a:cubicBezTo>
                <a:cubicBezTo>
                  <a:pt x="1172864" y="528154"/>
                  <a:pt x="1171929" y="526573"/>
                  <a:pt x="1170997" y="525783"/>
                </a:cubicBezTo>
                <a:cubicBezTo>
                  <a:pt x="1170062" y="525783"/>
                  <a:pt x="1169126" y="526573"/>
                  <a:pt x="1169126" y="526573"/>
                </a:cubicBezTo>
                <a:cubicBezTo>
                  <a:pt x="1168191" y="527364"/>
                  <a:pt x="1166324" y="528154"/>
                  <a:pt x="1166324" y="528154"/>
                </a:cubicBezTo>
                <a:cubicBezTo>
                  <a:pt x="1166324" y="528948"/>
                  <a:pt x="1168191" y="529738"/>
                  <a:pt x="1168191" y="529738"/>
                </a:cubicBezTo>
                <a:cubicBezTo>
                  <a:pt x="1168191" y="530529"/>
                  <a:pt x="1166324" y="530529"/>
                  <a:pt x="1166324" y="531319"/>
                </a:cubicBezTo>
                <a:cubicBezTo>
                  <a:pt x="1166324" y="531319"/>
                  <a:pt x="1168191" y="532900"/>
                  <a:pt x="1167256" y="532900"/>
                </a:cubicBezTo>
                <a:lnTo>
                  <a:pt x="1165388" y="534484"/>
                </a:lnTo>
                <a:lnTo>
                  <a:pt x="1164453" y="532900"/>
                </a:lnTo>
                <a:cubicBezTo>
                  <a:pt x="1163518" y="532109"/>
                  <a:pt x="1162583" y="530529"/>
                  <a:pt x="1162583" y="530529"/>
                </a:cubicBezTo>
                <a:lnTo>
                  <a:pt x="1160715" y="532109"/>
                </a:lnTo>
                <a:cubicBezTo>
                  <a:pt x="1160715" y="531319"/>
                  <a:pt x="1158845" y="531319"/>
                  <a:pt x="1158845" y="530529"/>
                </a:cubicBezTo>
                <a:cubicBezTo>
                  <a:pt x="1158845" y="529738"/>
                  <a:pt x="1160715" y="529738"/>
                  <a:pt x="1160715" y="528948"/>
                </a:cubicBezTo>
                <a:cubicBezTo>
                  <a:pt x="1160715" y="528948"/>
                  <a:pt x="1159780" y="527364"/>
                  <a:pt x="1158845" y="527364"/>
                </a:cubicBezTo>
                <a:cubicBezTo>
                  <a:pt x="1158845" y="526573"/>
                  <a:pt x="1157909" y="525783"/>
                  <a:pt x="1157909" y="525783"/>
                </a:cubicBezTo>
                <a:cubicBezTo>
                  <a:pt x="1156974" y="525783"/>
                  <a:pt x="1156042" y="526573"/>
                  <a:pt x="1155107" y="526573"/>
                </a:cubicBezTo>
                <a:cubicBezTo>
                  <a:pt x="1155107" y="527364"/>
                  <a:pt x="1156974" y="528154"/>
                  <a:pt x="1156974" y="528948"/>
                </a:cubicBezTo>
                <a:lnTo>
                  <a:pt x="1158845" y="530529"/>
                </a:lnTo>
                <a:cubicBezTo>
                  <a:pt x="1158845" y="530529"/>
                  <a:pt x="1156974" y="531319"/>
                  <a:pt x="1156974" y="532109"/>
                </a:cubicBezTo>
                <a:cubicBezTo>
                  <a:pt x="1156042" y="532109"/>
                  <a:pt x="1155107" y="532900"/>
                  <a:pt x="1154172" y="532900"/>
                </a:cubicBezTo>
                <a:cubicBezTo>
                  <a:pt x="1154172" y="533693"/>
                  <a:pt x="1152301" y="533693"/>
                  <a:pt x="1152301" y="534484"/>
                </a:cubicBezTo>
                <a:lnTo>
                  <a:pt x="1154172" y="536065"/>
                </a:lnTo>
                <a:cubicBezTo>
                  <a:pt x="1154172" y="536855"/>
                  <a:pt x="1152301" y="536855"/>
                  <a:pt x="1152301" y="537649"/>
                </a:cubicBezTo>
                <a:cubicBezTo>
                  <a:pt x="1152301" y="538439"/>
                  <a:pt x="1153236" y="538439"/>
                  <a:pt x="1153236" y="539229"/>
                </a:cubicBezTo>
                <a:cubicBezTo>
                  <a:pt x="1152301" y="540020"/>
                  <a:pt x="1150434" y="540810"/>
                  <a:pt x="1149498" y="542394"/>
                </a:cubicBezTo>
                <a:cubicBezTo>
                  <a:pt x="1148563" y="540810"/>
                  <a:pt x="1147628" y="540020"/>
                  <a:pt x="1146696" y="538439"/>
                </a:cubicBezTo>
                <a:cubicBezTo>
                  <a:pt x="1146696" y="537649"/>
                  <a:pt x="1148563" y="537649"/>
                  <a:pt x="1148563" y="536855"/>
                </a:cubicBezTo>
                <a:lnTo>
                  <a:pt x="1146696" y="535274"/>
                </a:lnTo>
                <a:lnTo>
                  <a:pt x="1144825" y="533693"/>
                </a:lnTo>
                <a:cubicBezTo>
                  <a:pt x="1144825" y="532900"/>
                  <a:pt x="1146696" y="532900"/>
                  <a:pt x="1147628" y="532109"/>
                </a:cubicBezTo>
                <a:cubicBezTo>
                  <a:pt x="1147628" y="532109"/>
                  <a:pt x="1145760" y="531319"/>
                  <a:pt x="1145760" y="530529"/>
                </a:cubicBezTo>
                <a:cubicBezTo>
                  <a:pt x="1145760" y="529738"/>
                  <a:pt x="1147628" y="529738"/>
                  <a:pt x="1147628" y="528948"/>
                </a:cubicBezTo>
                <a:cubicBezTo>
                  <a:pt x="1147628" y="528948"/>
                  <a:pt x="1146696" y="528154"/>
                  <a:pt x="1145760" y="527364"/>
                </a:cubicBezTo>
                <a:lnTo>
                  <a:pt x="1143890" y="528948"/>
                </a:lnTo>
                <a:cubicBezTo>
                  <a:pt x="1143890" y="528948"/>
                  <a:pt x="1142955" y="527364"/>
                  <a:pt x="1142023" y="527364"/>
                </a:cubicBezTo>
                <a:cubicBezTo>
                  <a:pt x="1142023" y="526573"/>
                  <a:pt x="1141087" y="525783"/>
                  <a:pt x="1141087" y="524993"/>
                </a:cubicBezTo>
                <a:lnTo>
                  <a:pt x="1142955" y="524199"/>
                </a:lnTo>
                <a:cubicBezTo>
                  <a:pt x="1142955" y="523409"/>
                  <a:pt x="1141087" y="522618"/>
                  <a:pt x="1141087" y="521828"/>
                </a:cubicBezTo>
                <a:cubicBezTo>
                  <a:pt x="1141087" y="521828"/>
                  <a:pt x="1140152" y="521037"/>
                  <a:pt x="1140152" y="520247"/>
                </a:cubicBezTo>
                <a:cubicBezTo>
                  <a:pt x="1139217" y="519453"/>
                  <a:pt x="1138281" y="519453"/>
                  <a:pt x="1138281" y="518663"/>
                </a:cubicBezTo>
                <a:cubicBezTo>
                  <a:pt x="1138281" y="519453"/>
                  <a:pt x="1136414" y="519453"/>
                  <a:pt x="1136414" y="520247"/>
                </a:cubicBezTo>
                <a:lnTo>
                  <a:pt x="1137346" y="521828"/>
                </a:lnTo>
                <a:cubicBezTo>
                  <a:pt x="1138281" y="521828"/>
                  <a:pt x="1139217" y="523409"/>
                  <a:pt x="1139217" y="523409"/>
                </a:cubicBezTo>
                <a:cubicBezTo>
                  <a:pt x="1139217" y="524199"/>
                  <a:pt x="1137346" y="524199"/>
                  <a:pt x="1137346" y="524993"/>
                </a:cubicBezTo>
                <a:cubicBezTo>
                  <a:pt x="1137346" y="525783"/>
                  <a:pt x="1138281" y="525783"/>
                  <a:pt x="1139217" y="526573"/>
                </a:cubicBezTo>
                <a:cubicBezTo>
                  <a:pt x="1139217" y="527364"/>
                  <a:pt x="1136414" y="527364"/>
                  <a:pt x="1136414" y="528154"/>
                </a:cubicBezTo>
                <a:lnTo>
                  <a:pt x="1138281" y="529738"/>
                </a:lnTo>
                <a:cubicBezTo>
                  <a:pt x="1137346" y="530529"/>
                  <a:pt x="1136414" y="530529"/>
                  <a:pt x="1136414" y="531319"/>
                </a:cubicBezTo>
                <a:cubicBezTo>
                  <a:pt x="1135479" y="531319"/>
                  <a:pt x="1134544" y="532109"/>
                  <a:pt x="1134544" y="532109"/>
                </a:cubicBezTo>
                <a:cubicBezTo>
                  <a:pt x="1133608" y="532109"/>
                  <a:pt x="1132673" y="530529"/>
                  <a:pt x="1132673" y="530529"/>
                </a:cubicBezTo>
                <a:lnTo>
                  <a:pt x="1130806" y="532109"/>
                </a:lnTo>
                <a:lnTo>
                  <a:pt x="1131738" y="533693"/>
                </a:lnTo>
                <a:cubicBezTo>
                  <a:pt x="1132673" y="534484"/>
                  <a:pt x="1132673" y="535274"/>
                  <a:pt x="1133608" y="535274"/>
                </a:cubicBezTo>
                <a:cubicBezTo>
                  <a:pt x="1133608" y="536065"/>
                  <a:pt x="1135479" y="536855"/>
                  <a:pt x="1135479" y="537649"/>
                </a:cubicBezTo>
                <a:cubicBezTo>
                  <a:pt x="1135479" y="537649"/>
                  <a:pt x="1133608" y="538439"/>
                  <a:pt x="1132673" y="538439"/>
                </a:cubicBezTo>
                <a:cubicBezTo>
                  <a:pt x="1132673" y="539229"/>
                  <a:pt x="1134544" y="540020"/>
                  <a:pt x="1134544" y="540020"/>
                </a:cubicBezTo>
                <a:cubicBezTo>
                  <a:pt x="1134544" y="540810"/>
                  <a:pt x="1132673" y="540810"/>
                  <a:pt x="1132673" y="541601"/>
                </a:cubicBezTo>
                <a:cubicBezTo>
                  <a:pt x="1132673" y="541601"/>
                  <a:pt x="1130806" y="540810"/>
                  <a:pt x="1130806" y="540020"/>
                </a:cubicBezTo>
                <a:cubicBezTo>
                  <a:pt x="1130806" y="539229"/>
                  <a:pt x="1129870" y="538439"/>
                  <a:pt x="1129870" y="538439"/>
                </a:cubicBezTo>
                <a:cubicBezTo>
                  <a:pt x="1128935" y="537649"/>
                  <a:pt x="1128000" y="536855"/>
                  <a:pt x="1128000" y="536065"/>
                </a:cubicBezTo>
                <a:lnTo>
                  <a:pt x="1129870" y="535274"/>
                </a:lnTo>
                <a:cubicBezTo>
                  <a:pt x="1129870" y="534484"/>
                  <a:pt x="1128935" y="533693"/>
                  <a:pt x="1128000" y="533693"/>
                </a:cubicBezTo>
                <a:cubicBezTo>
                  <a:pt x="1128000" y="532900"/>
                  <a:pt x="1127065" y="532109"/>
                  <a:pt x="1127065" y="531319"/>
                </a:cubicBezTo>
                <a:cubicBezTo>
                  <a:pt x="1126132" y="532109"/>
                  <a:pt x="1125197" y="532109"/>
                  <a:pt x="1124262" y="532900"/>
                </a:cubicBezTo>
                <a:cubicBezTo>
                  <a:pt x="1124262" y="532900"/>
                  <a:pt x="1122395" y="533693"/>
                  <a:pt x="1122395" y="534484"/>
                </a:cubicBezTo>
                <a:lnTo>
                  <a:pt x="1124262" y="536065"/>
                </a:lnTo>
                <a:cubicBezTo>
                  <a:pt x="1123327" y="536065"/>
                  <a:pt x="1122395" y="537649"/>
                  <a:pt x="1122395" y="537649"/>
                </a:cubicBezTo>
                <a:cubicBezTo>
                  <a:pt x="1121459" y="537649"/>
                  <a:pt x="1120524" y="536065"/>
                  <a:pt x="1120524" y="535274"/>
                </a:cubicBezTo>
                <a:cubicBezTo>
                  <a:pt x="1119589" y="535274"/>
                  <a:pt x="1119589" y="534484"/>
                  <a:pt x="1118653" y="533693"/>
                </a:cubicBezTo>
                <a:lnTo>
                  <a:pt x="1117718" y="532109"/>
                </a:lnTo>
                <a:cubicBezTo>
                  <a:pt x="1117718" y="532109"/>
                  <a:pt x="1118653" y="531319"/>
                  <a:pt x="1119589" y="530529"/>
                </a:cubicBezTo>
                <a:lnTo>
                  <a:pt x="1120524" y="532109"/>
                </a:lnTo>
                <a:cubicBezTo>
                  <a:pt x="1121459" y="532900"/>
                  <a:pt x="1123327" y="531319"/>
                  <a:pt x="1123327" y="531319"/>
                </a:cubicBezTo>
                <a:lnTo>
                  <a:pt x="1121459" y="529738"/>
                </a:lnTo>
                <a:cubicBezTo>
                  <a:pt x="1121459" y="528948"/>
                  <a:pt x="1119589" y="530529"/>
                  <a:pt x="1119589" y="530529"/>
                </a:cubicBezTo>
                <a:cubicBezTo>
                  <a:pt x="1118653" y="530529"/>
                  <a:pt x="1118653" y="528948"/>
                  <a:pt x="1117718" y="528948"/>
                </a:cubicBezTo>
                <a:cubicBezTo>
                  <a:pt x="1116786" y="529738"/>
                  <a:pt x="1116786" y="529738"/>
                  <a:pt x="1115851" y="530529"/>
                </a:cubicBezTo>
                <a:cubicBezTo>
                  <a:pt x="1114916" y="530529"/>
                  <a:pt x="1113980" y="531319"/>
                  <a:pt x="1113980" y="531319"/>
                </a:cubicBezTo>
                <a:cubicBezTo>
                  <a:pt x="1113045" y="532109"/>
                  <a:pt x="1114916" y="532900"/>
                  <a:pt x="1114916" y="533693"/>
                </a:cubicBezTo>
                <a:lnTo>
                  <a:pt x="1113045" y="534484"/>
                </a:lnTo>
                <a:cubicBezTo>
                  <a:pt x="1112113" y="535274"/>
                  <a:pt x="1112113" y="535274"/>
                  <a:pt x="1111178" y="536065"/>
                </a:cubicBezTo>
                <a:cubicBezTo>
                  <a:pt x="1110242" y="536065"/>
                  <a:pt x="1110242" y="534484"/>
                  <a:pt x="1109307" y="534484"/>
                </a:cubicBezTo>
                <a:lnTo>
                  <a:pt x="1107437" y="536065"/>
                </a:lnTo>
                <a:cubicBezTo>
                  <a:pt x="1106504" y="535274"/>
                  <a:pt x="1106504" y="534484"/>
                  <a:pt x="1105569" y="533693"/>
                </a:cubicBezTo>
                <a:cubicBezTo>
                  <a:pt x="1105569" y="533693"/>
                  <a:pt x="1104634" y="532900"/>
                  <a:pt x="1104634" y="532109"/>
                </a:cubicBezTo>
                <a:cubicBezTo>
                  <a:pt x="1103699" y="531319"/>
                  <a:pt x="1102763" y="531319"/>
                  <a:pt x="1102763" y="530529"/>
                </a:cubicBezTo>
                <a:cubicBezTo>
                  <a:pt x="1101828" y="529738"/>
                  <a:pt x="1101828" y="528948"/>
                  <a:pt x="1100896" y="528948"/>
                </a:cubicBezTo>
                <a:cubicBezTo>
                  <a:pt x="1100896" y="528154"/>
                  <a:pt x="1099025" y="529738"/>
                  <a:pt x="1099025" y="529738"/>
                </a:cubicBezTo>
                <a:cubicBezTo>
                  <a:pt x="1098090" y="529738"/>
                  <a:pt x="1098090" y="528154"/>
                  <a:pt x="1097155" y="528154"/>
                </a:cubicBezTo>
                <a:cubicBezTo>
                  <a:pt x="1097155" y="528154"/>
                  <a:pt x="1096223" y="529738"/>
                  <a:pt x="1095288" y="529738"/>
                </a:cubicBezTo>
                <a:lnTo>
                  <a:pt x="1093417" y="528154"/>
                </a:lnTo>
                <a:cubicBezTo>
                  <a:pt x="1093417" y="527364"/>
                  <a:pt x="1092485" y="526573"/>
                  <a:pt x="1092485" y="525783"/>
                </a:cubicBezTo>
                <a:cubicBezTo>
                  <a:pt x="1090614" y="526573"/>
                  <a:pt x="1089679" y="528154"/>
                  <a:pt x="1087809" y="528948"/>
                </a:cubicBezTo>
                <a:cubicBezTo>
                  <a:pt x="1088744" y="528948"/>
                  <a:pt x="1088744" y="529738"/>
                  <a:pt x="1089679" y="530529"/>
                </a:cubicBezTo>
                <a:cubicBezTo>
                  <a:pt x="1089679" y="531319"/>
                  <a:pt x="1090614" y="531319"/>
                  <a:pt x="1090614" y="532109"/>
                </a:cubicBezTo>
                <a:cubicBezTo>
                  <a:pt x="1091550" y="532900"/>
                  <a:pt x="1092485" y="533693"/>
                  <a:pt x="1092485" y="533693"/>
                </a:cubicBezTo>
                <a:cubicBezTo>
                  <a:pt x="1092485" y="534484"/>
                  <a:pt x="1093417" y="536065"/>
                  <a:pt x="1094352" y="536065"/>
                </a:cubicBezTo>
                <a:cubicBezTo>
                  <a:pt x="1093417" y="536065"/>
                  <a:pt x="1092485" y="536855"/>
                  <a:pt x="1092485" y="536855"/>
                </a:cubicBezTo>
                <a:cubicBezTo>
                  <a:pt x="1091550" y="537649"/>
                  <a:pt x="1090614" y="538439"/>
                  <a:pt x="1089679" y="538439"/>
                </a:cubicBezTo>
                <a:lnTo>
                  <a:pt x="1088744" y="536855"/>
                </a:lnTo>
                <a:cubicBezTo>
                  <a:pt x="1087809" y="536065"/>
                  <a:pt x="1087809" y="535274"/>
                  <a:pt x="1086876" y="535274"/>
                </a:cubicBezTo>
                <a:cubicBezTo>
                  <a:pt x="1086876" y="534484"/>
                  <a:pt x="1085006" y="536065"/>
                  <a:pt x="1085006" y="536065"/>
                </a:cubicBezTo>
                <a:cubicBezTo>
                  <a:pt x="1084071" y="536065"/>
                  <a:pt x="1084071" y="534484"/>
                  <a:pt x="1083135" y="534484"/>
                </a:cubicBezTo>
                <a:lnTo>
                  <a:pt x="1081268" y="536065"/>
                </a:lnTo>
                <a:cubicBezTo>
                  <a:pt x="1080333" y="535274"/>
                  <a:pt x="1080333" y="534484"/>
                  <a:pt x="1079397" y="534484"/>
                </a:cubicBezTo>
                <a:cubicBezTo>
                  <a:pt x="1079397" y="533693"/>
                  <a:pt x="1078462" y="532900"/>
                  <a:pt x="1077527" y="532109"/>
                </a:cubicBezTo>
                <a:cubicBezTo>
                  <a:pt x="1077527" y="532109"/>
                  <a:pt x="1076595" y="531319"/>
                  <a:pt x="1076595" y="530529"/>
                </a:cubicBezTo>
                <a:cubicBezTo>
                  <a:pt x="1075660" y="529738"/>
                  <a:pt x="1075660" y="528948"/>
                  <a:pt x="1074724" y="528948"/>
                </a:cubicBezTo>
                <a:lnTo>
                  <a:pt x="1072854" y="530529"/>
                </a:lnTo>
                <a:cubicBezTo>
                  <a:pt x="1071922" y="530529"/>
                  <a:pt x="1070986" y="531319"/>
                  <a:pt x="1070986" y="531319"/>
                </a:cubicBezTo>
                <a:cubicBezTo>
                  <a:pt x="1070051" y="531319"/>
                  <a:pt x="1069116" y="529738"/>
                  <a:pt x="1069116" y="529738"/>
                </a:cubicBezTo>
                <a:cubicBezTo>
                  <a:pt x="1068181" y="529738"/>
                  <a:pt x="1067248" y="530529"/>
                  <a:pt x="1067248" y="531319"/>
                </a:cubicBezTo>
                <a:cubicBezTo>
                  <a:pt x="1066313" y="531319"/>
                  <a:pt x="1068181" y="532900"/>
                  <a:pt x="1068181" y="532900"/>
                </a:cubicBezTo>
                <a:cubicBezTo>
                  <a:pt x="1068181" y="532900"/>
                  <a:pt x="1066313" y="533693"/>
                  <a:pt x="1066313" y="534484"/>
                </a:cubicBezTo>
                <a:lnTo>
                  <a:pt x="1064443" y="535274"/>
                </a:lnTo>
                <a:cubicBezTo>
                  <a:pt x="1064443" y="536065"/>
                  <a:pt x="1066313" y="536855"/>
                  <a:pt x="1066313" y="537649"/>
                </a:cubicBezTo>
                <a:cubicBezTo>
                  <a:pt x="1065378" y="537649"/>
                  <a:pt x="1064443" y="538439"/>
                  <a:pt x="1063507" y="538439"/>
                </a:cubicBezTo>
                <a:cubicBezTo>
                  <a:pt x="1063507" y="539229"/>
                  <a:pt x="1062575" y="539229"/>
                  <a:pt x="1061640" y="540020"/>
                </a:cubicBezTo>
                <a:cubicBezTo>
                  <a:pt x="1060705" y="540810"/>
                  <a:pt x="1060705" y="540810"/>
                  <a:pt x="1059769" y="541601"/>
                </a:cubicBezTo>
                <a:cubicBezTo>
                  <a:pt x="1058834" y="540810"/>
                  <a:pt x="1058834" y="540020"/>
                  <a:pt x="1057899" y="539229"/>
                </a:cubicBezTo>
                <a:lnTo>
                  <a:pt x="1056032" y="540810"/>
                </a:lnTo>
                <a:cubicBezTo>
                  <a:pt x="1055096" y="540810"/>
                  <a:pt x="1055096" y="540020"/>
                  <a:pt x="1054161" y="539229"/>
                </a:cubicBezTo>
                <a:cubicBezTo>
                  <a:pt x="1054161" y="538439"/>
                  <a:pt x="1053226" y="537649"/>
                  <a:pt x="1053226" y="537649"/>
                </a:cubicBezTo>
                <a:cubicBezTo>
                  <a:pt x="1052294" y="536855"/>
                  <a:pt x="1055096" y="536065"/>
                  <a:pt x="1055096" y="536065"/>
                </a:cubicBezTo>
                <a:cubicBezTo>
                  <a:pt x="1055096" y="535274"/>
                  <a:pt x="1053226" y="534484"/>
                  <a:pt x="1053226" y="534484"/>
                </a:cubicBezTo>
                <a:cubicBezTo>
                  <a:pt x="1053226" y="533693"/>
                  <a:pt x="1052294" y="532900"/>
                  <a:pt x="1051358" y="532900"/>
                </a:cubicBezTo>
                <a:cubicBezTo>
                  <a:pt x="1051358" y="532109"/>
                  <a:pt x="1050423" y="531319"/>
                  <a:pt x="1050423" y="530529"/>
                </a:cubicBezTo>
                <a:lnTo>
                  <a:pt x="1052294" y="529738"/>
                </a:lnTo>
                <a:cubicBezTo>
                  <a:pt x="1052294" y="528948"/>
                  <a:pt x="1050423" y="528154"/>
                  <a:pt x="1050423" y="527364"/>
                </a:cubicBezTo>
                <a:lnTo>
                  <a:pt x="1048553" y="528948"/>
                </a:lnTo>
                <a:lnTo>
                  <a:pt x="1050423" y="530529"/>
                </a:lnTo>
                <a:cubicBezTo>
                  <a:pt x="1049488" y="531319"/>
                  <a:pt x="1048553" y="532109"/>
                  <a:pt x="1047617" y="532109"/>
                </a:cubicBezTo>
                <a:cubicBezTo>
                  <a:pt x="1047617" y="532109"/>
                  <a:pt x="1046685" y="533693"/>
                  <a:pt x="1045750" y="533693"/>
                </a:cubicBezTo>
                <a:cubicBezTo>
                  <a:pt x="1045750" y="533693"/>
                  <a:pt x="1044815" y="532109"/>
                  <a:pt x="1043879" y="531319"/>
                </a:cubicBezTo>
                <a:cubicBezTo>
                  <a:pt x="1043879" y="531319"/>
                  <a:pt x="1042944" y="530529"/>
                  <a:pt x="1042944" y="529738"/>
                </a:cubicBezTo>
                <a:cubicBezTo>
                  <a:pt x="1042012" y="529738"/>
                  <a:pt x="1042012" y="528948"/>
                  <a:pt x="1041077" y="528154"/>
                </a:cubicBezTo>
                <a:cubicBezTo>
                  <a:pt x="1041077" y="528154"/>
                  <a:pt x="1040142" y="526573"/>
                  <a:pt x="1039206" y="526573"/>
                </a:cubicBezTo>
                <a:cubicBezTo>
                  <a:pt x="1039206" y="526573"/>
                  <a:pt x="1038271" y="527364"/>
                  <a:pt x="1037339" y="527364"/>
                </a:cubicBezTo>
                <a:cubicBezTo>
                  <a:pt x="1036404" y="528154"/>
                  <a:pt x="1036404" y="528948"/>
                  <a:pt x="1035468" y="528948"/>
                </a:cubicBezTo>
                <a:cubicBezTo>
                  <a:pt x="1035468" y="529738"/>
                  <a:pt x="1037339" y="530529"/>
                  <a:pt x="1037339" y="530529"/>
                </a:cubicBezTo>
                <a:cubicBezTo>
                  <a:pt x="1037339" y="531319"/>
                  <a:pt x="1034533" y="532109"/>
                  <a:pt x="1034533" y="532109"/>
                </a:cubicBezTo>
                <a:lnTo>
                  <a:pt x="1036404" y="533693"/>
                </a:lnTo>
                <a:lnTo>
                  <a:pt x="1034533" y="535274"/>
                </a:lnTo>
                <a:cubicBezTo>
                  <a:pt x="1033598" y="535274"/>
                  <a:pt x="1033598" y="533693"/>
                  <a:pt x="1032666" y="533693"/>
                </a:cubicBezTo>
                <a:cubicBezTo>
                  <a:pt x="1031730" y="532900"/>
                  <a:pt x="1031730" y="532109"/>
                  <a:pt x="1030795" y="532109"/>
                </a:cubicBezTo>
                <a:cubicBezTo>
                  <a:pt x="1030795" y="531319"/>
                  <a:pt x="1029860" y="530529"/>
                  <a:pt x="1029860" y="529738"/>
                </a:cubicBezTo>
                <a:cubicBezTo>
                  <a:pt x="1027993" y="531319"/>
                  <a:pt x="1027057" y="532109"/>
                  <a:pt x="1025187" y="532900"/>
                </a:cubicBezTo>
                <a:cubicBezTo>
                  <a:pt x="1025187" y="532109"/>
                  <a:pt x="1024251" y="531319"/>
                  <a:pt x="1024251" y="531319"/>
                </a:cubicBezTo>
                <a:cubicBezTo>
                  <a:pt x="1023316" y="530529"/>
                  <a:pt x="1022384" y="529738"/>
                  <a:pt x="1022384" y="528948"/>
                </a:cubicBezTo>
                <a:lnTo>
                  <a:pt x="1024251" y="528154"/>
                </a:lnTo>
                <a:cubicBezTo>
                  <a:pt x="1024251" y="527364"/>
                  <a:pt x="1026122" y="526573"/>
                  <a:pt x="1026122" y="526573"/>
                </a:cubicBezTo>
                <a:lnTo>
                  <a:pt x="1025187" y="524993"/>
                </a:lnTo>
                <a:cubicBezTo>
                  <a:pt x="1023316" y="523409"/>
                  <a:pt x="1022384" y="522618"/>
                  <a:pt x="1021449" y="521037"/>
                </a:cubicBezTo>
                <a:cubicBezTo>
                  <a:pt x="1021449" y="521828"/>
                  <a:pt x="1019578" y="521828"/>
                  <a:pt x="1019578" y="522618"/>
                </a:cubicBezTo>
                <a:cubicBezTo>
                  <a:pt x="1019578" y="522618"/>
                  <a:pt x="1020514" y="524199"/>
                  <a:pt x="1021449" y="524199"/>
                </a:cubicBezTo>
                <a:cubicBezTo>
                  <a:pt x="1021449" y="524993"/>
                  <a:pt x="1022384" y="525783"/>
                  <a:pt x="1022384" y="525783"/>
                </a:cubicBezTo>
                <a:cubicBezTo>
                  <a:pt x="1022384" y="526573"/>
                  <a:pt x="1020514" y="527364"/>
                  <a:pt x="1020514" y="527364"/>
                </a:cubicBezTo>
                <a:cubicBezTo>
                  <a:pt x="1020514" y="528154"/>
                  <a:pt x="1022384" y="528948"/>
                  <a:pt x="1022384" y="528948"/>
                </a:cubicBezTo>
                <a:cubicBezTo>
                  <a:pt x="1022384" y="529738"/>
                  <a:pt x="1020514" y="530529"/>
                  <a:pt x="1020514" y="530529"/>
                </a:cubicBezTo>
                <a:cubicBezTo>
                  <a:pt x="1019578" y="530529"/>
                  <a:pt x="1017708" y="531319"/>
                  <a:pt x="1017708" y="532109"/>
                </a:cubicBezTo>
                <a:lnTo>
                  <a:pt x="1019578" y="533693"/>
                </a:lnTo>
                <a:cubicBezTo>
                  <a:pt x="1020514" y="534484"/>
                  <a:pt x="1020514" y="534484"/>
                  <a:pt x="1021449" y="535274"/>
                </a:cubicBezTo>
                <a:cubicBezTo>
                  <a:pt x="1019578" y="536065"/>
                  <a:pt x="1018643" y="536855"/>
                  <a:pt x="1016776" y="538439"/>
                </a:cubicBezTo>
                <a:cubicBezTo>
                  <a:pt x="1016776" y="537649"/>
                  <a:pt x="1015840" y="536855"/>
                  <a:pt x="1015840" y="536065"/>
                </a:cubicBezTo>
                <a:cubicBezTo>
                  <a:pt x="1014905" y="536065"/>
                  <a:pt x="1013970" y="535274"/>
                  <a:pt x="1013970" y="534484"/>
                </a:cubicBezTo>
                <a:cubicBezTo>
                  <a:pt x="1013970" y="534484"/>
                  <a:pt x="1015840" y="533693"/>
                  <a:pt x="1015840" y="532900"/>
                </a:cubicBezTo>
                <a:cubicBezTo>
                  <a:pt x="1015840" y="532900"/>
                  <a:pt x="1014905" y="531319"/>
                  <a:pt x="1013970" y="531319"/>
                </a:cubicBezTo>
                <a:cubicBezTo>
                  <a:pt x="1013970" y="531319"/>
                  <a:pt x="1013035" y="532900"/>
                  <a:pt x="1012102" y="532900"/>
                </a:cubicBezTo>
                <a:lnTo>
                  <a:pt x="1011167" y="531319"/>
                </a:lnTo>
                <a:cubicBezTo>
                  <a:pt x="1010232" y="531319"/>
                  <a:pt x="1009297" y="532109"/>
                  <a:pt x="1008361" y="532109"/>
                </a:cubicBezTo>
                <a:cubicBezTo>
                  <a:pt x="1008361" y="532900"/>
                  <a:pt x="1007429" y="533693"/>
                  <a:pt x="1006494" y="533693"/>
                </a:cubicBezTo>
                <a:cubicBezTo>
                  <a:pt x="1005559" y="534484"/>
                  <a:pt x="1005559" y="534484"/>
                  <a:pt x="1004623" y="535274"/>
                </a:cubicBezTo>
                <a:cubicBezTo>
                  <a:pt x="1003688" y="535274"/>
                  <a:pt x="1002756" y="536065"/>
                  <a:pt x="1002756" y="536065"/>
                </a:cubicBezTo>
                <a:cubicBezTo>
                  <a:pt x="1001821" y="536855"/>
                  <a:pt x="1000886" y="534484"/>
                  <a:pt x="1000886" y="534484"/>
                </a:cubicBezTo>
                <a:cubicBezTo>
                  <a:pt x="999950" y="534484"/>
                  <a:pt x="999015" y="536065"/>
                  <a:pt x="999015" y="536065"/>
                </a:cubicBezTo>
                <a:cubicBezTo>
                  <a:pt x="998083" y="536065"/>
                  <a:pt x="997148" y="537649"/>
                  <a:pt x="996212" y="537649"/>
                </a:cubicBezTo>
                <a:cubicBezTo>
                  <a:pt x="996212" y="537649"/>
                  <a:pt x="995277" y="536065"/>
                  <a:pt x="995277" y="535274"/>
                </a:cubicBezTo>
                <a:lnTo>
                  <a:pt x="997148" y="534484"/>
                </a:lnTo>
                <a:cubicBezTo>
                  <a:pt x="997148" y="533693"/>
                  <a:pt x="995277" y="532900"/>
                  <a:pt x="995277" y="532109"/>
                </a:cubicBezTo>
                <a:lnTo>
                  <a:pt x="997148" y="531319"/>
                </a:lnTo>
                <a:cubicBezTo>
                  <a:pt x="998083" y="530529"/>
                  <a:pt x="996212" y="529738"/>
                  <a:pt x="996212" y="529738"/>
                </a:cubicBezTo>
                <a:cubicBezTo>
                  <a:pt x="996212" y="528948"/>
                  <a:pt x="998083" y="528154"/>
                  <a:pt x="998083" y="528154"/>
                </a:cubicBezTo>
                <a:cubicBezTo>
                  <a:pt x="998083" y="527364"/>
                  <a:pt x="997148" y="526573"/>
                  <a:pt x="996212" y="526573"/>
                </a:cubicBezTo>
                <a:cubicBezTo>
                  <a:pt x="996212" y="525783"/>
                  <a:pt x="995277" y="524993"/>
                  <a:pt x="995277" y="524199"/>
                </a:cubicBezTo>
                <a:cubicBezTo>
                  <a:pt x="994342" y="524199"/>
                  <a:pt x="993407" y="523409"/>
                  <a:pt x="993407" y="522618"/>
                </a:cubicBezTo>
                <a:cubicBezTo>
                  <a:pt x="993407" y="523409"/>
                  <a:pt x="991539" y="523409"/>
                  <a:pt x="991539" y="524199"/>
                </a:cubicBezTo>
                <a:cubicBezTo>
                  <a:pt x="991539" y="524199"/>
                  <a:pt x="992474" y="524993"/>
                  <a:pt x="992474" y="525783"/>
                </a:cubicBezTo>
                <a:cubicBezTo>
                  <a:pt x="992474" y="526573"/>
                  <a:pt x="990604" y="526573"/>
                  <a:pt x="990604" y="527364"/>
                </a:cubicBezTo>
                <a:cubicBezTo>
                  <a:pt x="990604" y="527364"/>
                  <a:pt x="992474" y="528154"/>
                  <a:pt x="992474" y="528948"/>
                </a:cubicBezTo>
                <a:cubicBezTo>
                  <a:pt x="992474" y="529738"/>
                  <a:pt x="990604" y="529738"/>
                  <a:pt x="990604" y="530529"/>
                </a:cubicBezTo>
                <a:cubicBezTo>
                  <a:pt x="990604" y="530529"/>
                  <a:pt x="991539" y="531319"/>
                  <a:pt x="991539" y="532109"/>
                </a:cubicBezTo>
                <a:cubicBezTo>
                  <a:pt x="991539" y="532109"/>
                  <a:pt x="989669" y="532900"/>
                  <a:pt x="989669" y="533693"/>
                </a:cubicBezTo>
                <a:cubicBezTo>
                  <a:pt x="989669" y="533693"/>
                  <a:pt x="990604" y="534484"/>
                  <a:pt x="991539" y="535274"/>
                </a:cubicBezTo>
                <a:cubicBezTo>
                  <a:pt x="991539" y="535274"/>
                  <a:pt x="993407" y="536855"/>
                  <a:pt x="992474" y="536855"/>
                </a:cubicBezTo>
                <a:cubicBezTo>
                  <a:pt x="992474" y="537649"/>
                  <a:pt x="991539" y="538439"/>
                  <a:pt x="990604" y="538439"/>
                </a:cubicBezTo>
                <a:lnTo>
                  <a:pt x="989669" y="536855"/>
                </a:lnTo>
                <a:cubicBezTo>
                  <a:pt x="988733" y="536065"/>
                  <a:pt x="987801" y="534484"/>
                  <a:pt x="987801" y="534484"/>
                </a:cubicBezTo>
                <a:cubicBezTo>
                  <a:pt x="986866" y="534484"/>
                  <a:pt x="985931" y="536065"/>
                  <a:pt x="985931" y="536065"/>
                </a:cubicBezTo>
                <a:cubicBezTo>
                  <a:pt x="984996" y="536065"/>
                  <a:pt x="984060" y="537649"/>
                  <a:pt x="983125" y="537649"/>
                </a:cubicBezTo>
                <a:lnTo>
                  <a:pt x="982193" y="536065"/>
                </a:lnTo>
                <a:cubicBezTo>
                  <a:pt x="981258" y="535274"/>
                  <a:pt x="980322" y="533693"/>
                  <a:pt x="980322" y="533693"/>
                </a:cubicBezTo>
                <a:cubicBezTo>
                  <a:pt x="979387" y="533693"/>
                  <a:pt x="978455" y="535274"/>
                  <a:pt x="978455" y="535274"/>
                </a:cubicBezTo>
                <a:cubicBezTo>
                  <a:pt x="977520" y="535274"/>
                  <a:pt x="976584" y="536065"/>
                  <a:pt x="976584" y="536855"/>
                </a:cubicBezTo>
                <a:cubicBezTo>
                  <a:pt x="975649" y="536855"/>
                  <a:pt x="974714" y="537649"/>
                  <a:pt x="973779" y="537649"/>
                </a:cubicBezTo>
                <a:cubicBezTo>
                  <a:pt x="973779" y="538439"/>
                  <a:pt x="972846" y="539229"/>
                  <a:pt x="971911" y="539229"/>
                </a:cubicBezTo>
                <a:cubicBezTo>
                  <a:pt x="971911" y="539229"/>
                  <a:pt x="970976" y="537649"/>
                  <a:pt x="970041" y="537649"/>
                </a:cubicBezTo>
                <a:cubicBezTo>
                  <a:pt x="970041" y="537649"/>
                  <a:pt x="971911" y="536065"/>
                  <a:pt x="972846" y="536065"/>
                </a:cubicBezTo>
                <a:cubicBezTo>
                  <a:pt x="972846" y="536065"/>
                  <a:pt x="974714" y="535274"/>
                  <a:pt x="974714" y="534484"/>
                </a:cubicBezTo>
                <a:cubicBezTo>
                  <a:pt x="974714" y="534484"/>
                  <a:pt x="972846" y="533693"/>
                  <a:pt x="972846" y="532900"/>
                </a:cubicBezTo>
                <a:cubicBezTo>
                  <a:pt x="972846" y="532900"/>
                  <a:pt x="971911" y="532109"/>
                  <a:pt x="970976" y="531319"/>
                </a:cubicBezTo>
                <a:cubicBezTo>
                  <a:pt x="970976" y="530529"/>
                  <a:pt x="970041" y="530529"/>
                  <a:pt x="970041" y="529738"/>
                </a:cubicBezTo>
                <a:cubicBezTo>
                  <a:pt x="969105" y="528948"/>
                  <a:pt x="969105" y="528154"/>
                  <a:pt x="968173" y="528154"/>
                </a:cubicBezTo>
                <a:cubicBezTo>
                  <a:pt x="968173" y="527364"/>
                  <a:pt x="967238" y="526573"/>
                  <a:pt x="966303" y="525783"/>
                </a:cubicBezTo>
                <a:lnTo>
                  <a:pt x="964432" y="527364"/>
                </a:lnTo>
                <a:cubicBezTo>
                  <a:pt x="963497" y="527364"/>
                  <a:pt x="963497" y="525783"/>
                  <a:pt x="962565" y="525783"/>
                </a:cubicBezTo>
                <a:cubicBezTo>
                  <a:pt x="961630" y="526573"/>
                  <a:pt x="959759" y="527364"/>
                  <a:pt x="958824" y="528154"/>
                </a:cubicBezTo>
                <a:cubicBezTo>
                  <a:pt x="959759" y="528154"/>
                  <a:pt x="959759" y="529738"/>
                  <a:pt x="960694" y="529738"/>
                </a:cubicBezTo>
                <a:cubicBezTo>
                  <a:pt x="960694" y="529738"/>
                  <a:pt x="961630" y="528948"/>
                  <a:pt x="962565" y="528948"/>
                </a:cubicBezTo>
                <a:cubicBezTo>
                  <a:pt x="962565" y="528948"/>
                  <a:pt x="963497" y="529738"/>
                  <a:pt x="964432" y="530529"/>
                </a:cubicBezTo>
                <a:lnTo>
                  <a:pt x="965368" y="532109"/>
                </a:lnTo>
                <a:lnTo>
                  <a:pt x="963497" y="533693"/>
                </a:lnTo>
                <a:cubicBezTo>
                  <a:pt x="962565" y="533693"/>
                  <a:pt x="962565" y="534484"/>
                  <a:pt x="961630" y="535274"/>
                </a:cubicBezTo>
                <a:cubicBezTo>
                  <a:pt x="960694" y="535274"/>
                  <a:pt x="959759" y="536065"/>
                  <a:pt x="959759" y="536065"/>
                </a:cubicBezTo>
                <a:cubicBezTo>
                  <a:pt x="958824" y="536855"/>
                  <a:pt x="957892" y="536855"/>
                  <a:pt x="956956" y="537649"/>
                </a:cubicBezTo>
                <a:cubicBezTo>
                  <a:pt x="956956" y="537649"/>
                  <a:pt x="955086" y="538439"/>
                  <a:pt x="955086" y="539229"/>
                </a:cubicBezTo>
                <a:cubicBezTo>
                  <a:pt x="955086" y="539229"/>
                  <a:pt x="956956" y="540020"/>
                  <a:pt x="956956" y="540810"/>
                </a:cubicBezTo>
                <a:cubicBezTo>
                  <a:pt x="955086" y="541601"/>
                  <a:pt x="954151" y="542394"/>
                  <a:pt x="952283" y="543185"/>
                </a:cubicBezTo>
                <a:cubicBezTo>
                  <a:pt x="952283" y="543185"/>
                  <a:pt x="951348" y="542394"/>
                  <a:pt x="951348" y="541601"/>
                </a:cubicBezTo>
                <a:cubicBezTo>
                  <a:pt x="950413" y="541601"/>
                  <a:pt x="949477" y="540810"/>
                  <a:pt x="949477" y="540020"/>
                </a:cubicBezTo>
                <a:cubicBezTo>
                  <a:pt x="949477" y="540020"/>
                  <a:pt x="951348" y="539229"/>
                  <a:pt x="951348" y="538439"/>
                </a:cubicBezTo>
                <a:cubicBezTo>
                  <a:pt x="951348" y="538439"/>
                  <a:pt x="950413" y="536855"/>
                  <a:pt x="949477" y="536855"/>
                </a:cubicBezTo>
                <a:cubicBezTo>
                  <a:pt x="949477" y="536065"/>
                  <a:pt x="948545" y="535274"/>
                  <a:pt x="948545" y="535274"/>
                </a:cubicBezTo>
                <a:cubicBezTo>
                  <a:pt x="947610" y="534484"/>
                  <a:pt x="947610" y="533693"/>
                  <a:pt x="946675" y="532900"/>
                </a:cubicBezTo>
                <a:cubicBezTo>
                  <a:pt x="945740" y="532109"/>
                  <a:pt x="944804" y="531319"/>
                  <a:pt x="943872" y="529738"/>
                </a:cubicBezTo>
                <a:cubicBezTo>
                  <a:pt x="942937" y="529738"/>
                  <a:pt x="942002" y="531319"/>
                  <a:pt x="941066" y="531319"/>
                </a:cubicBezTo>
                <a:cubicBezTo>
                  <a:pt x="941066" y="531319"/>
                  <a:pt x="940131" y="528948"/>
                  <a:pt x="940131" y="529738"/>
                </a:cubicBezTo>
                <a:cubicBezTo>
                  <a:pt x="939196" y="529738"/>
                  <a:pt x="938264" y="530529"/>
                  <a:pt x="937328" y="530529"/>
                </a:cubicBezTo>
                <a:lnTo>
                  <a:pt x="939196" y="532109"/>
                </a:lnTo>
                <a:cubicBezTo>
                  <a:pt x="939196" y="532900"/>
                  <a:pt x="937328" y="533693"/>
                  <a:pt x="937328" y="533693"/>
                </a:cubicBezTo>
                <a:lnTo>
                  <a:pt x="935458" y="532109"/>
                </a:lnTo>
                <a:cubicBezTo>
                  <a:pt x="935458" y="532109"/>
                  <a:pt x="933587" y="532900"/>
                  <a:pt x="933587" y="533693"/>
                </a:cubicBezTo>
                <a:cubicBezTo>
                  <a:pt x="933587" y="533693"/>
                  <a:pt x="935458" y="534484"/>
                  <a:pt x="935458" y="535274"/>
                </a:cubicBezTo>
                <a:cubicBezTo>
                  <a:pt x="935458" y="535274"/>
                  <a:pt x="933587" y="536065"/>
                  <a:pt x="932655" y="536855"/>
                </a:cubicBezTo>
                <a:cubicBezTo>
                  <a:pt x="931720" y="535274"/>
                  <a:pt x="930785" y="534484"/>
                  <a:pt x="929849" y="532900"/>
                </a:cubicBezTo>
                <a:lnTo>
                  <a:pt x="927982" y="534484"/>
                </a:lnTo>
                <a:cubicBezTo>
                  <a:pt x="927047" y="533693"/>
                  <a:pt x="927047" y="532900"/>
                  <a:pt x="926112" y="532900"/>
                </a:cubicBezTo>
                <a:cubicBezTo>
                  <a:pt x="926112" y="532109"/>
                  <a:pt x="925176" y="531319"/>
                  <a:pt x="924241" y="530529"/>
                </a:cubicBezTo>
                <a:lnTo>
                  <a:pt x="927047" y="529738"/>
                </a:lnTo>
                <a:cubicBezTo>
                  <a:pt x="927047" y="528948"/>
                  <a:pt x="925176" y="528154"/>
                  <a:pt x="925176" y="527364"/>
                </a:cubicBezTo>
                <a:cubicBezTo>
                  <a:pt x="924241" y="527364"/>
                  <a:pt x="924241" y="526573"/>
                  <a:pt x="923309" y="525783"/>
                </a:cubicBezTo>
                <a:cubicBezTo>
                  <a:pt x="923309" y="524993"/>
                  <a:pt x="922374" y="524993"/>
                  <a:pt x="922374" y="524199"/>
                </a:cubicBezTo>
                <a:cubicBezTo>
                  <a:pt x="921438" y="523409"/>
                  <a:pt x="920503" y="522618"/>
                  <a:pt x="920503" y="522618"/>
                </a:cubicBezTo>
                <a:cubicBezTo>
                  <a:pt x="920503" y="521828"/>
                  <a:pt x="918636" y="521037"/>
                  <a:pt x="918636" y="520247"/>
                </a:cubicBezTo>
                <a:cubicBezTo>
                  <a:pt x="917700" y="520247"/>
                  <a:pt x="917700" y="521828"/>
                  <a:pt x="916765" y="521828"/>
                </a:cubicBezTo>
                <a:cubicBezTo>
                  <a:pt x="916765" y="522618"/>
                  <a:pt x="917700" y="523409"/>
                  <a:pt x="918636" y="523409"/>
                </a:cubicBezTo>
                <a:cubicBezTo>
                  <a:pt x="918636" y="524199"/>
                  <a:pt x="919568" y="524993"/>
                  <a:pt x="919568" y="525783"/>
                </a:cubicBezTo>
                <a:lnTo>
                  <a:pt x="917700" y="526573"/>
                </a:lnTo>
                <a:cubicBezTo>
                  <a:pt x="917700" y="527364"/>
                  <a:pt x="918636" y="528154"/>
                  <a:pt x="919568" y="528948"/>
                </a:cubicBezTo>
                <a:cubicBezTo>
                  <a:pt x="919568" y="528948"/>
                  <a:pt x="920503" y="529738"/>
                  <a:pt x="920503" y="530529"/>
                </a:cubicBezTo>
                <a:cubicBezTo>
                  <a:pt x="921438" y="530529"/>
                  <a:pt x="918636" y="531319"/>
                  <a:pt x="918636" y="532109"/>
                </a:cubicBezTo>
                <a:cubicBezTo>
                  <a:pt x="917700" y="530529"/>
                  <a:pt x="916765" y="529738"/>
                  <a:pt x="915830" y="528154"/>
                </a:cubicBezTo>
                <a:cubicBezTo>
                  <a:pt x="914895" y="527364"/>
                  <a:pt x="914895" y="527364"/>
                  <a:pt x="913963" y="526573"/>
                </a:cubicBezTo>
                <a:cubicBezTo>
                  <a:pt x="913963" y="525783"/>
                  <a:pt x="913027" y="524993"/>
                  <a:pt x="912092" y="524993"/>
                </a:cubicBezTo>
                <a:cubicBezTo>
                  <a:pt x="912092" y="524199"/>
                  <a:pt x="911157" y="523409"/>
                  <a:pt x="911157" y="522618"/>
                </a:cubicBezTo>
                <a:cubicBezTo>
                  <a:pt x="910222" y="522618"/>
                  <a:pt x="909286" y="524199"/>
                  <a:pt x="908354" y="524199"/>
                </a:cubicBezTo>
                <a:cubicBezTo>
                  <a:pt x="909286" y="524993"/>
                  <a:pt x="910222" y="525783"/>
                  <a:pt x="910222" y="525783"/>
                </a:cubicBezTo>
                <a:cubicBezTo>
                  <a:pt x="911157" y="526573"/>
                  <a:pt x="912092" y="527364"/>
                  <a:pt x="912092" y="528154"/>
                </a:cubicBezTo>
                <a:cubicBezTo>
                  <a:pt x="912092" y="528154"/>
                  <a:pt x="913963" y="528948"/>
                  <a:pt x="913963" y="529738"/>
                </a:cubicBezTo>
                <a:lnTo>
                  <a:pt x="911157" y="530529"/>
                </a:lnTo>
                <a:cubicBezTo>
                  <a:pt x="912092" y="531319"/>
                  <a:pt x="913027" y="532109"/>
                  <a:pt x="913027" y="532900"/>
                </a:cubicBezTo>
                <a:cubicBezTo>
                  <a:pt x="913963" y="532900"/>
                  <a:pt x="913963" y="533693"/>
                  <a:pt x="914895" y="534484"/>
                </a:cubicBezTo>
                <a:cubicBezTo>
                  <a:pt x="913963" y="534484"/>
                  <a:pt x="913027" y="536065"/>
                  <a:pt x="913027" y="536065"/>
                </a:cubicBezTo>
                <a:cubicBezTo>
                  <a:pt x="912092" y="536065"/>
                  <a:pt x="911157" y="533693"/>
                  <a:pt x="911157" y="533693"/>
                </a:cubicBezTo>
                <a:lnTo>
                  <a:pt x="909286" y="535274"/>
                </a:lnTo>
                <a:lnTo>
                  <a:pt x="910222" y="536855"/>
                </a:lnTo>
                <a:cubicBezTo>
                  <a:pt x="911157" y="537649"/>
                  <a:pt x="912092" y="538439"/>
                  <a:pt x="912092" y="539229"/>
                </a:cubicBezTo>
                <a:lnTo>
                  <a:pt x="910222" y="540020"/>
                </a:lnTo>
                <a:cubicBezTo>
                  <a:pt x="909286" y="540020"/>
                  <a:pt x="908354" y="538439"/>
                  <a:pt x="908354" y="538439"/>
                </a:cubicBezTo>
                <a:cubicBezTo>
                  <a:pt x="908354" y="537649"/>
                  <a:pt x="907419" y="537649"/>
                  <a:pt x="906484" y="536855"/>
                </a:cubicBezTo>
                <a:cubicBezTo>
                  <a:pt x="906484" y="536065"/>
                  <a:pt x="905548" y="535274"/>
                  <a:pt x="905548" y="535274"/>
                </a:cubicBezTo>
                <a:cubicBezTo>
                  <a:pt x="904613" y="534484"/>
                  <a:pt x="903681" y="533693"/>
                  <a:pt x="903681" y="532900"/>
                </a:cubicBezTo>
                <a:lnTo>
                  <a:pt x="905548" y="532109"/>
                </a:lnTo>
                <a:cubicBezTo>
                  <a:pt x="905548" y="531319"/>
                  <a:pt x="904613" y="530529"/>
                  <a:pt x="903681" y="529738"/>
                </a:cubicBezTo>
                <a:lnTo>
                  <a:pt x="902746" y="528154"/>
                </a:lnTo>
                <a:lnTo>
                  <a:pt x="900875" y="529738"/>
                </a:lnTo>
                <a:cubicBezTo>
                  <a:pt x="899940" y="529738"/>
                  <a:pt x="901810" y="531319"/>
                  <a:pt x="901810" y="531319"/>
                </a:cubicBezTo>
                <a:cubicBezTo>
                  <a:pt x="901810" y="532109"/>
                  <a:pt x="900875" y="532109"/>
                  <a:pt x="899940" y="532900"/>
                </a:cubicBezTo>
                <a:cubicBezTo>
                  <a:pt x="899005" y="532900"/>
                  <a:pt x="899005" y="533693"/>
                  <a:pt x="898073" y="533693"/>
                </a:cubicBezTo>
                <a:cubicBezTo>
                  <a:pt x="897137" y="533693"/>
                  <a:pt x="897137" y="532900"/>
                  <a:pt x="896202" y="532109"/>
                </a:cubicBezTo>
                <a:cubicBezTo>
                  <a:pt x="895267" y="531319"/>
                  <a:pt x="894331" y="529738"/>
                  <a:pt x="893399" y="528948"/>
                </a:cubicBezTo>
                <a:cubicBezTo>
                  <a:pt x="892464" y="528154"/>
                  <a:pt x="892464" y="527364"/>
                  <a:pt x="891529" y="527364"/>
                </a:cubicBezTo>
                <a:cubicBezTo>
                  <a:pt x="890594" y="525783"/>
                  <a:pt x="889658" y="524993"/>
                  <a:pt x="888726" y="523409"/>
                </a:cubicBezTo>
                <a:cubicBezTo>
                  <a:pt x="887791" y="524199"/>
                  <a:pt x="886856" y="524199"/>
                  <a:pt x="885920" y="524993"/>
                </a:cubicBezTo>
                <a:cubicBezTo>
                  <a:pt x="885920" y="524993"/>
                  <a:pt x="884053" y="525783"/>
                  <a:pt x="884053" y="526573"/>
                </a:cubicBezTo>
                <a:cubicBezTo>
                  <a:pt x="884053" y="526573"/>
                  <a:pt x="885920" y="527364"/>
                  <a:pt x="885920" y="528154"/>
                </a:cubicBezTo>
                <a:cubicBezTo>
                  <a:pt x="885920" y="528154"/>
                  <a:pt x="887791" y="528948"/>
                  <a:pt x="887791" y="529738"/>
                </a:cubicBezTo>
                <a:cubicBezTo>
                  <a:pt x="886856" y="529738"/>
                  <a:pt x="885920" y="530529"/>
                  <a:pt x="884985" y="531319"/>
                </a:cubicBezTo>
                <a:lnTo>
                  <a:pt x="884053" y="528948"/>
                </a:lnTo>
                <a:cubicBezTo>
                  <a:pt x="883118" y="528948"/>
                  <a:pt x="882182" y="530529"/>
                  <a:pt x="881247" y="530529"/>
                </a:cubicBezTo>
                <a:cubicBezTo>
                  <a:pt x="881247" y="530529"/>
                  <a:pt x="880312" y="531319"/>
                  <a:pt x="879377" y="532109"/>
                </a:cubicBezTo>
                <a:lnTo>
                  <a:pt x="877509" y="533693"/>
                </a:lnTo>
                <a:cubicBezTo>
                  <a:pt x="876574" y="532900"/>
                  <a:pt x="876574" y="532109"/>
                  <a:pt x="875639" y="531319"/>
                </a:cubicBezTo>
                <a:lnTo>
                  <a:pt x="877509" y="530529"/>
                </a:lnTo>
                <a:cubicBezTo>
                  <a:pt x="877509" y="529738"/>
                  <a:pt x="876574" y="528948"/>
                  <a:pt x="876574" y="528154"/>
                </a:cubicBezTo>
                <a:cubicBezTo>
                  <a:pt x="875639" y="528154"/>
                  <a:pt x="874703" y="526573"/>
                  <a:pt x="874703" y="526573"/>
                </a:cubicBezTo>
                <a:cubicBezTo>
                  <a:pt x="873771" y="526573"/>
                  <a:pt x="872836" y="528154"/>
                  <a:pt x="872836" y="528154"/>
                </a:cubicBezTo>
                <a:cubicBezTo>
                  <a:pt x="872836" y="528154"/>
                  <a:pt x="870966" y="528948"/>
                  <a:pt x="870966" y="529738"/>
                </a:cubicBezTo>
                <a:cubicBezTo>
                  <a:pt x="870030" y="529738"/>
                  <a:pt x="871901" y="530529"/>
                  <a:pt x="871901" y="531319"/>
                </a:cubicBezTo>
                <a:cubicBezTo>
                  <a:pt x="871901" y="531319"/>
                  <a:pt x="870966" y="532109"/>
                  <a:pt x="870030" y="532900"/>
                </a:cubicBezTo>
                <a:cubicBezTo>
                  <a:pt x="869095" y="532900"/>
                  <a:pt x="869095" y="533693"/>
                  <a:pt x="868163" y="533693"/>
                </a:cubicBezTo>
                <a:cubicBezTo>
                  <a:pt x="867228" y="533693"/>
                  <a:pt x="867228" y="532109"/>
                  <a:pt x="866292" y="532109"/>
                </a:cubicBezTo>
                <a:lnTo>
                  <a:pt x="864422" y="533693"/>
                </a:lnTo>
                <a:cubicBezTo>
                  <a:pt x="863490" y="533693"/>
                  <a:pt x="862554" y="532109"/>
                  <a:pt x="862554" y="531319"/>
                </a:cubicBezTo>
                <a:cubicBezTo>
                  <a:pt x="862554" y="531319"/>
                  <a:pt x="860684" y="530529"/>
                  <a:pt x="860684" y="529738"/>
                </a:cubicBezTo>
                <a:lnTo>
                  <a:pt x="863490" y="528948"/>
                </a:lnTo>
                <a:cubicBezTo>
                  <a:pt x="863490" y="528154"/>
                  <a:pt x="861619" y="527364"/>
                  <a:pt x="861619" y="526573"/>
                </a:cubicBezTo>
                <a:cubicBezTo>
                  <a:pt x="861619" y="527364"/>
                  <a:pt x="859752" y="527364"/>
                  <a:pt x="859752" y="528154"/>
                </a:cubicBezTo>
                <a:cubicBezTo>
                  <a:pt x="859752" y="528948"/>
                  <a:pt x="857881" y="528948"/>
                  <a:pt x="856946" y="529738"/>
                </a:cubicBezTo>
                <a:cubicBezTo>
                  <a:pt x="856946" y="529738"/>
                  <a:pt x="858817" y="530529"/>
                  <a:pt x="858817" y="531319"/>
                </a:cubicBezTo>
                <a:cubicBezTo>
                  <a:pt x="858817" y="532109"/>
                  <a:pt x="856946" y="532109"/>
                  <a:pt x="856946" y="532900"/>
                </a:cubicBezTo>
                <a:cubicBezTo>
                  <a:pt x="856946" y="532900"/>
                  <a:pt x="858817" y="533693"/>
                  <a:pt x="858817" y="534484"/>
                </a:cubicBezTo>
                <a:cubicBezTo>
                  <a:pt x="858817" y="534484"/>
                  <a:pt x="856946" y="535274"/>
                  <a:pt x="856011" y="536065"/>
                </a:cubicBezTo>
                <a:cubicBezTo>
                  <a:pt x="856011" y="536065"/>
                  <a:pt x="855076" y="536855"/>
                  <a:pt x="854143" y="536855"/>
                </a:cubicBezTo>
                <a:lnTo>
                  <a:pt x="853208" y="535274"/>
                </a:lnTo>
                <a:cubicBezTo>
                  <a:pt x="853208" y="535274"/>
                  <a:pt x="854143" y="533693"/>
                  <a:pt x="855076" y="533693"/>
                </a:cubicBezTo>
                <a:cubicBezTo>
                  <a:pt x="855076" y="533693"/>
                  <a:pt x="853208" y="532900"/>
                  <a:pt x="853208" y="532109"/>
                </a:cubicBezTo>
                <a:cubicBezTo>
                  <a:pt x="853208" y="532109"/>
                  <a:pt x="855076" y="531319"/>
                  <a:pt x="855076" y="530529"/>
                </a:cubicBezTo>
                <a:cubicBezTo>
                  <a:pt x="855076" y="530529"/>
                  <a:pt x="854143" y="529738"/>
                  <a:pt x="854143" y="528948"/>
                </a:cubicBezTo>
                <a:cubicBezTo>
                  <a:pt x="853208" y="528154"/>
                  <a:pt x="852273" y="528154"/>
                  <a:pt x="852273" y="527364"/>
                </a:cubicBezTo>
                <a:cubicBezTo>
                  <a:pt x="852273" y="527364"/>
                  <a:pt x="851338" y="525783"/>
                  <a:pt x="850402" y="525783"/>
                </a:cubicBezTo>
                <a:cubicBezTo>
                  <a:pt x="850402" y="525783"/>
                  <a:pt x="848535" y="527364"/>
                  <a:pt x="848535" y="526573"/>
                </a:cubicBezTo>
                <a:cubicBezTo>
                  <a:pt x="847600" y="526573"/>
                  <a:pt x="847600" y="525783"/>
                  <a:pt x="846664" y="524993"/>
                </a:cubicBezTo>
                <a:cubicBezTo>
                  <a:pt x="845729" y="524199"/>
                  <a:pt x="844794" y="522618"/>
                  <a:pt x="843862" y="521828"/>
                </a:cubicBezTo>
                <a:cubicBezTo>
                  <a:pt x="843862" y="521828"/>
                  <a:pt x="841056" y="522618"/>
                  <a:pt x="841991" y="522618"/>
                </a:cubicBezTo>
                <a:cubicBezTo>
                  <a:pt x="841991" y="523409"/>
                  <a:pt x="842926" y="524199"/>
                  <a:pt x="842926" y="524993"/>
                </a:cubicBezTo>
                <a:cubicBezTo>
                  <a:pt x="843862" y="524993"/>
                  <a:pt x="843862" y="525783"/>
                  <a:pt x="844794" y="526573"/>
                </a:cubicBezTo>
                <a:cubicBezTo>
                  <a:pt x="845729" y="527364"/>
                  <a:pt x="845729" y="527364"/>
                  <a:pt x="846664" y="528154"/>
                </a:cubicBezTo>
                <a:cubicBezTo>
                  <a:pt x="846664" y="528948"/>
                  <a:pt x="847600" y="529738"/>
                  <a:pt x="847600" y="529738"/>
                </a:cubicBezTo>
                <a:lnTo>
                  <a:pt x="845729" y="531319"/>
                </a:lnTo>
                <a:lnTo>
                  <a:pt x="847600" y="532900"/>
                </a:lnTo>
                <a:cubicBezTo>
                  <a:pt x="846664" y="533693"/>
                  <a:pt x="845729" y="533693"/>
                  <a:pt x="845729" y="534484"/>
                </a:cubicBezTo>
                <a:cubicBezTo>
                  <a:pt x="844794" y="535274"/>
                  <a:pt x="843862" y="535274"/>
                  <a:pt x="842926" y="536065"/>
                </a:cubicBezTo>
                <a:cubicBezTo>
                  <a:pt x="842926" y="536065"/>
                  <a:pt x="841991" y="536855"/>
                  <a:pt x="841056" y="536855"/>
                </a:cubicBezTo>
                <a:cubicBezTo>
                  <a:pt x="840121" y="536065"/>
                  <a:pt x="839185" y="534484"/>
                  <a:pt x="838253" y="533693"/>
                </a:cubicBezTo>
                <a:cubicBezTo>
                  <a:pt x="837318" y="532900"/>
                  <a:pt x="837318" y="532109"/>
                  <a:pt x="836383" y="532109"/>
                </a:cubicBezTo>
                <a:cubicBezTo>
                  <a:pt x="836383" y="531319"/>
                  <a:pt x="835448" y="530529"/>
                  <a:pt x="834515" y="529738"/>
                </a:cubicBezTo>
                <a:cubicBezTo>
                  <a:pt x="834515" y="529738"/>
                  <a:pt x="833580" y="528948"/>
                  <a:pt x="833580" y="528154"/>
                </a:cubicBezTo>
                <a:lnTo>
                  <a:pt x="835448" y="527364"/>
                </a:lnTo>
                <a:cubicBezTo>
                  <a:pt x="835448" y="526573"/>
                  <a:pt x="834515" y="525783"/>
                  <a:pt x="833580" y="524993"/>
                </a:cubicBezTo>
                <a:cubicBezTo>
                  <a:pt x="833580" y="524993"/>
                  <a:pt x="832645" y="524199"/>
                  <a:pt x="831710" y="523409"/>
                </a:cubicBezTo>
                <a:cubicBezTo>
                  <a:pt x="831710" y="524199"/>
                  <a:pt x="830774" y="524199"/>
                  <a:pt x="829842" y="524993"/>
                </a:cubicBezTo>
                <a:lnTo>
                  <a:pt x="827972" y="525783"/>
                </a:lnTo>
                <a:cubicBezTo>
                  <a:pt x="827972" y="526573"/>
                  <a:pt x="829842" y="527364"/>
                  <a:pt x="829842" y="528154"/>
                </a:cubicBezTo>
                <a:cubicBezTo>
                  <a:pt x="829842" y="528154"/>
                  <a:pt x="827972" y="528948"/>
                  <a:pt x="827036" y="528948"/>
                </a:cubicBezTo>
                <a:cubicBezTo>
                  <a:pt x="827036" y="529738"/>
                  <a:pt x="828907" y="530529"/>
                  <a:pt x="828907" y="531319"/>
                </a:cubicBezTo>
                <a:lnTo>
                  <a:pt x="827036" y="532109"/>
                </a:lnTo>
                <a:cubicBezTo>
                  <a:pt x="827036" y="532900"/>
                  <a:pt x="828907" y="533693"/>
                  <a:pt x="828907" y="534484"/>
                </a:cubicBezTo>
                <a:cubicBezTo>
                  <a:pt x="827972" y="534484"/>
                  <a:pt x="827036" y="535274"/>
                  <a:pt x="826101" y="535274"/>
                </a:cubicBezTo>
                <a:cubicBezTo>
                  <a:pt x="826101" y="536065"/>
                  <a:pt x="827972" y="536855"/>
                  <a:pt x="827972" y="537649"/>
                </a:cubicBezTo>
                <a:lnTo>
                  <a:pt x="826101" y="538439"/>
                </a:lnTo>
                <a:cubicBezTo>
                  <a:pt x="824234" y="539229"/>
                  <a:pt x="823299" y="540020"/>
                  <a:pt x="821428" y="541601"/>
                </a:cubicBezTo>
                <a:cubicBezTo>
                  <a:pt x="820493" y="540020"/>
                  <a:pt x="819561" y="539229"/>
                  <a:pt x="818625" y="537649"/>
                </a:cubicBezTo>
                <a:cubicBezTo>
                  <a:pt x="818625" y="537649"/>
                  <a:pt x="820493" y="536855"/>
                  <a:pt x="820493" y="536065"/>
                </a:cubicBezTo>
                <a:cubicBezTo>
                  <a:pt x="820493" y="536065"/>
                  <a:pt x="819561" y="535274"/>
                  <a:pt x="819561" y="534484"/>
                </a:cubicBezTo>
                <a:cubicBezTo>
                  <a:pt x="818625" y="534484"/>
                  <a:pt x="817690" y="532900"/>
                  <a:pt x="817690" y="532900"/>
                </a:cubicBezTo>
                <a:cubicBezTo>
                  <a:pt x="816755" y="532900"/>
                  <a:pt x="815820" y="534484"/>
                  <a:pt x="815820" y="534484"/>
                </a:cubicBezTo>
                <a:cubicBezTo>
                  <a:pt x="814884" y="534484"/>
                  <a:pt x="813952" y="532900"/>
                  <a:pt x="813952" y="532109"/>
                </a:cubicBezTo>
                <a:lnTo>
                  <a:pt x="815820" y="531319"/>
                </a:lnTo>
                <a:cubicBezTo>
                  <a:pt x="815820" y="530529"/>
                  <a:pt x="814884" y="529738"/>
                  <a:pt x="813952" y="529738"/>
                </a:cubicBezTo>
                <a:cubicBezTo>
                  <a:pt x="813952" y="528948"/>
                  <a:pt x="813017" y="528154"/>
                  <a:pt x="813017" y="527364"/>
                </a:cubicBezTo>
                <a:lnTo>
                  <a:pt x="814884" y="526573"/>
                </a:lnTo>
                <a:cubicBezTo>
                  <a:pt x="814884" y="525783"/>
                  <a:pt x="813017" y="524993"/>
                  <a:pt x="813017" y="524199"/>
                </a:cubicBezTo>
                <a:cubicBezTo>
                  <a:pt x="813017" y="524199"/>
                  <a:pt x="812082" y="523409"/>
                  <a:pt x="812082" y="522618"/>
                </a:cubicBezTo>
                <a:cubicBezTo>
                  <a:pt x="811146" y="521828"/>
                  <a:pt x="810211" y="521828"/>
                  <a:pt x="810211" y="521037"/>
                </a:cubicBezTo>
                <a:cubicBezTo>
                  <a:pt x="809279" y="521828"/>
                  <a:pt x="808344" y="521828"/>
                  <a:pt x="808344" y="522618"/>
                </a:cubicBezTo>
                <a:cubicBezTo>
                  <a:pt x="807408" y="522618"/>
                  <a:pt x="806473" y="523409"/>
                  <a:pt x="805538" y="523409"/>
                </a:cubicBezTo>
                <a:cubicBezTo>
                  <a:pt x="805538" y="524199"/>
                  <a:pt x="807408" y="524993"/>
                  <a:pt x="807408" y="525783"/>
                </a:cubicBezTo>
                <a:lnTo>
                  <a:pt x="809279" y="527364"/>
                </a:lnTo>
                <a:lnTo>
                  <a:pt x="807408" y="528154"/>
                </a:lnTo>
                <a:cubicBezTo>
                  <a:pt x="806473" y="528948"/>
                  <a:pt x="805538" y="529738"/>
                  <a:pt x="804606" y="529738"/>
                </a:cubicBezTo>
                <a:lnTo>
                  <a:pt x="802735" y="531319"/>
                </a:lnTo>
                <a:lnTo>
                  <a:pt x="804606" y="532900"/>
                </a:lnTo>
                <a:cubicBezTo>
                  <a:pt x="804606" y="533693"/>
                  <a:pt x="805538" y="534484"/>
                  <a:pt x="806473" y="534484"/>
                </a:cubicBezTo>
                <a:cubicBezTo>
                  <a:pt x="806473" y="535274"/>
                  <a:pt x="807408" y="536065"/>
                  <a:pt x="807408" y="536855"/>
                </a:cubicBezTo>
                <a:lnTo>
                  <a:pt x="805538" y="537649"/>
                </a:lnTo>
                <a:cubicBezTo>
                  <a:pt x="805538" y="538439"/>
                  <a:pt x="807408" y="539229"/>
                  <a:pt x="807408" y="540020"/>
                </a:cubicBezTo>
                <a:cubicBezTo>
                  <a:pt x="807408" y="540020"/>
                  <a:pt x="805538" y="540810"/>
                  <a:pt x="804606" y="540810"/>
                </a:cubicBezTo>
                <a:cubicBezTo>
                  <a:pt x="804606" y="540020"/>
                  <a:pt x="803671" y="540020"/>
                  <a:pt x="803671" y="539229"/>
                </a:cubicBezTo>
                <a:cubicBezTo>
                  <a:pt x="802735" y="538439"/>
                  <a:pt x="802735" y="537649"/>
                  <a:pt x="801800" y="537649"/>
                </a:cubicBezTo>
                <a:cubicBezTo>
                  <a:pt x="801800" y="536855"/>
                  <a:pt x="800865" y="536065"/>
                  <a:pt x="799933" y="536065"/>
                </a:cubicBezTo>
                <a:cubicBezTo>
                  <a:pt x="799933" y="535274"/>
                  <a:pt x="798997" y="536855"/>
                  <a:pt x="798062" y="536855"/>
                </a:cubicBezTo>
                <a:lnTo>
                  <a:pt x="796192" y="538439"/>
                </a:lnTo>
                <a:cubicBezTo>
                  <a:pt x="795256" y="538439"/>
                  <a:pt x="794324" y="539229"/>
                  <a:pt x="794324" y="540020"/>
                </a:cubicBezTo>
                <a:cubicBezTo>
                  <a:pt x="793389" y="540020"/>
                  <a:pt x="792454" y="538439"/>
                  <a:pt x="792454" y="537649"/>
                </a:cubicBezTo>
                <a:cubicBezTo>
                  <a:pt x="791518" y="537649"/>
                  <a:pt x="790583" y="539229"/>
                  <a:pt x="790583" y="539229"/>
                </a:cubicBezTo>
                <a:cubicBezTo>
                  <a:pt x="789651" y="539229"/>
                  <a:pt x="788716" y="537649"/>
                  <a:pt x="788716" y="537649"/>
                </a:cubicBezTo>
                <a:lnTo>
                  <a:pt x="790583" y="536065"/>
                </a:lnTo>
                <a:cubicBezTo>
                  <a:pt x="791518" y="536065"/>
                  <a:pt x="792454" y="535274"/>
                  <a:pt x="792454" y="534484"/>
                </a:cubicBezTo>
                <a:cubicBezTo>
                  <a:pt x="793389" y="534484"/>
                  <a:pt x="791518" y="533693"/>
                  <a:pt x="791518" y="532900"/>
                </a:cubicBezTo>
                <a:cubicBezTo>
                  <a:pt x="790583" y="532109"/>
                  <a:pt x="790583" y="532109"/>
                  <a:pt x="789651" y="531319"/>
                </a:cubicBezTo>
                <a:cubicBezTo>
                  <a:pt x="789651" y="530529"/>
                  <a:pt x="788716" y="529738"/>
                  <a:pt x="787780" y="529738"/>
                </a:cubicBezTo>
                <a:cubicBezTo>
                  <a:pt x="787780" y="528948"/>
                  <a:pt x="786845" y="528154"/>
                  <a:pt x="786845" y="528154"/>
                </a:cubicBezTo>
                <a:cubicBezTo>
                  <a:pt x="785910" y="527364"/>
                  <a:pt x="784975" y="528948"/>
                  <a:pt x="784043" y="528948"/>
                </a:cubicBezTo>
                <a:cubicBezTo>
                  <a:pt x="784043" y="528948"/>
                  <a:pt x="783107" y="528154"/>
                  <a:pt x="783107" y="527364"/>
                </a:cubicBezTo>
                <a:cubicBezTo>
                  <a:pt x="782172" y="526573"/>
                  <a:pt x="781237" y="525783"/>
                  <a:pt x="781237" y="525783"/>
                </a:cubicBezTo>
                <a:cubicBezTo>
                  <a:pt x="781237" y="524993"/>
                  <a:pt x="783107" y="524199"/>
                  <a:pt x="783107" y="524199"/>
                </a:cubicBezTo>
                <a:cubicBezTo>
                  <a:pt x="783107" y="523409"/>
                  <a:pt x="782172" y="523409"/>
                  <a:pt x="782172" y="522618"/>
                </a:cubicBezTo>
                <a:cubicBezTo>
                  <a:pt x="781237" y="522618"/>
                  <a:pt x="779369" y="523409"/>
                  <a:pt x="779369" y="524199"/>
                </a:cubicBezTo>
                <a:lnTo>
                  <a:pt x="777499" y="524993"/>
                </a:lnTo>
                <a:cubicBezTo>
                  <a:pt x="777499" y="525783"/>
                  <a:pt x="779369" y="526573"/>
                  <a:pt x="779369" y="526573"/>
                </a:cubicBezTo>
                <a:cubicBezTo>
                  <a:pt x="779369" y="527364"/>
                  <a:pt x="781237" y="528154"/>
                  <a:pt x="780301" y="528948"/>
                </a:cubicBezTo>
                <a:cubicBezTo>
                  <a:pt x="780301" y="528948"/>
                  <a:pt x="779369" y="529738"/>
                  <a:pt x="778434" y="529738"/>
                </a:cubicBezTo>
                <a:cubicBezTo>
                  <a:pt x="778434" y="530529"/>
                  <a:pt x="776564" y="531319"/>
                  <a:pt x="776564" y="531319"/>
                </a:cubicBezTo>
                <a:cubicBezTo>
                  <a:pt x="776564" y="531319"/>
                  <a:pt x="777499" y="532900"/>
                  <a:pt x="778434" y="532900"/>
                </a:cubicBezTo>
                <a:cubicBezTo>
                  <a:pt x="778434" y="533693"/>
                  <a:pt x="780301" y="534484"/>
                  <a:pt x="779369" y="535274"/>
                </a:cubicBezTo>
                <a:cubicBezTo>
                  <a:pt x="779369" y="535274"/>
                  <a:pt x="778434" y="536065"/>
                  <a:pt x="777499" y="536065"/>
                </a:cubicBezTo>
                <a:cubicBezTo>
                  <a:pt x="776564" y="536855"/>
                  <a:pt x="776564" y="536855"/>
                  <a:pt x="775628" y="537649"/>
                </a:cubicBezTo>
                <a:cubicBezTo>
                  <a:pt x="775628" y="538439"/>
                  <a:pt x="777499" y="539229"/>
                  <a:pt x="777499" y="539229"/>
                </a:cubicBezTo>
                <a:cubicBezTo>
                  <a:pt x="777499" y="539229"/>
                  <a:pt x="775628" y="540810"/>
                  <a:pt x="774696" y="540810"/>
                </a:cubicBezTo>
                <a:lnTo>
                  <a:pt x="773761" y="539229"/>
                </a:lnTo>
                <a:cubicBezTo>
                  <a:pt x="772826" y="538439"/>
                  <a:pt x="772826" y="537649"/>
                  <a:pt x="771890" y="536855"/>
                </a:cubicBezTo>
                <a:lnTo>
                  <a:pt x="773761" y="536065"/>
                </a:lnTo>
                <a:cubicBezTo>
                  <a:pt x="773761" y="535274"/>
                  <a:pt x="771890" y="534484"/>
                  <a:pt x="772826" y="534484"/>
                </a:cubicBezTo>
                <a:cubicBezTo>
                  <a:pt x="772826" y="533693"/>
                  <a:pt x="774696" y="533693"/>
                  <a:pt x="774696" y="532900"/>
                </a:cubicBezTo>
                <a:cubicBezTo>
                  <a:pt x="774696" y="532109"/>
                  <a:pt x="772826" y="531319"/>
                  <a:pt x="772826" y="531319"/>
                </a:cubicBezTo>
                <a:cubicBezTo>
                  <a:pt x="772826" y="530529"/>
                  <a:pt x="774696" y="530529"/>
                  <a:pt x="774696" y="529738"/>
                </a:cubicBezTo>
                <a:cubicBezTo>
                  <a:pt x="773761" y="528154"/>
                  <a:pt x="772826" y="527364"/>
                  <a:pt x="771890" y="525783"/>
                </a:cubicBezTo>
                <a:cubicBezTo>
                  <a:pt x="770955" y="526573"/>
                  <a:pt x="770023" y="527364"/>
                  <a:pt x="770023" y="527364"/>
                </a:cubicBezTo>
                <a:cubicBezTo>
                  <a:pt x="769088" y="528154"/>
                  <a:pt x="768153" y="528154"/>
                  <a:pt x="767217" y="528948"/>
                </a:cubicBezTo>
                <a:lnTo>
                  <a:pt x="769088" y="530529"/>
                </a:lnTo>
                <a:cubicBezTo>
                  <a:pt x="769088" y="531319"/>
                  <a:pt x="767217" y="531319"/>
                  <a:pt x="767217" y="532109"/>
                </a:cubicBezTo>
                <a:cubicBezTo>
                  <a:pt x="767217" y="532109"/>
                  <a:pt x="769088" y="532900"/>
                  <a:pt x="769088" y="533693"/>
                </a:cubicBezTo>
                <a:cubicBezTo>
                  <a:pt x="767217" y="534484"/>
                  <a:pt x="766282" y="535274"/>
                  <a:pt x="764415" y="536065"/>
                </a:cubicBezTo>
                <a:cubicBezTo>
                  <a:pt x="764415" y="536065"/>
                  <a:pt x="763479" y="535274"/>
                  <a:pt x="762544" y="534484"/>
                </a:cubicBezTo>
                <a:lnTo>
                  <a:pt x="761609" y="532900"/>
                </a:lnTo>
                <a:cubicBezTo>
                  <a:pt x="761609" y="532109"/>
                  <a:pt x="763479" y="532109"/>
                  <a:pt x="763479" y="531319"/>
                </a:cubicBezTo>
                <a:cubicBezTo>
                  <a:pt x="763479" y="530529"/>
                  <a:pt x="761609" y="530529"/>
                  <a:pt x="761609" y="529738"/>
                </a:cubicBezTo>
                <a:cubicBezTo>
                  <a:pt x="761609" y="528948"/>
                  <a:pt x="763479" y="528948"/>
                  <a:pt x="764415" y="528154"/>
                </a:cubicBezTo>
                <a:cubicBezTo>
                  <a:pt x="764415" y="528154"/>
                  <a:pt x="762544" y="527364"/>
                  <a:pt x="762544" y="526573"/>
                </a:cubicBezTo>
                <a:cubicBezTo>
                  <a:pt x="761609" y="526573"/>
                  <a:pt x="760674" y="528154"/>
                  <a:pt x="760674" y="528154"/>
                </a:cubicBezTo>
                <a:cubicBezTo>
                  <a:pt x="759741" y="528154"/>
                  <a:pt x="757871" y="528948"/>
                  <a:pt x="757871" y="528948"/>
                </a:cubicBezTo>
                <a:cubicBezTo>
                  <a:pt x="757871" y="529738"/>
                  <a:pt x="759741" y="530529"/>
                  <a:pt x="759741" y="531319"/>
                </a:cubicBezTo>
                <a:lnTo>
                  <a:pt x="757871" y="532109"/>
                </a:lnTo>
                <a:cubicBezTo>
                  <a:pt x="756936" y="532109"/>
                  <a:pt x="756936" y="530529"/>
                  <a:pt x="756000" y="530529"/>
                </a:cubicBezTo>
                <a:lnTo>
                  <a:pt x="754133" y="532109"/>
                </a:lnTo>
                <a:cubicBezTo>
                  <a:pt x="753198" y="532109"/>
                  <a:pt x="752262" y="530529"/>
                  <a:pt x="752262" y="530529"/>
                </a:cubicBezTo>
                <a:cubicBezTo>
                  <a:pt x="752262" y="529738"/>
                  <a:pt x="751327" y="528948"/>
                  <a:pt x="750392" y="528154"/>
                </a:cubicBezTo>
                <a:cubicBezTo>
                  <a:pt x="750392" y="528154"/>
                  <a:pt x="749460" y="527364"/>
                  <a:pt x="749460" y="526573"/>
                </a:cubicBezTo>
                <a:cubicBezTo>
                  <a:pt x="748525" y="526573"/>
                  <a:pt x="747589" y="524993"/>
                  <a:pt x="747589" y="524993"/>
                </a:cubicBezTo>
                <a:cubicBezTo>
                  <a:pt x="747589" y="524993"/>
                  <a:pt x="745722" y="525783"/>
                  <a:pt x="745722" y="526573"/>
                </a:cubicBezTo>
                <a:lnTo>
                  <a:pt x="743851" y="527364"/>
                </a:lnTo>
                <a:cubicBezTo>
                  <a:pt x="742916" y="528154"/>
                  <a:pt x="744787" y="528948"/>
                  <a:pt x="744787" y="529738"/>
                </a:cubicBezTo>
                <a:lnTo>
                  <a:pt x="742916" y="530529"/>
                </a:lnTo>
                <a:cubicBezTo>
                  <a:pt x="742916" y="530529"/>
                  <a:pt x="741981" y="529738"/>
                  <a:pt x="741046" y="528948"/>
                </a:cubicBezTo>
                <a:lnTo>
                  <a:pt x="740113" y="527364"/>
                </a:lnTo>
                <a:cubicBezTo>
                  <a:pt x="740113" y="526573"/>
                  <a:pt x="741981" y="526573"/>
                  <a:pt x="741981" y="525783"/>
                </a:cubicBezTo>
                <a:cubicBezTo>
                  <a:pt x="741046" y="525783"/>
                  <a:pt x="741046" y="524199"/>
                  <a:pt x="740113" y="524199"/>
                </a:cubicBezTo>
                <a:cubicBezTo>
                  <a:pt x="740113" y="524199"/>
                  <a:pt x="738243" y="524993"/>
                  <a:pt x="738243" y="525783"/>
                </a:cubicBezTo>
                <a:cubicBezTo>
                  <a:pt x="738243" y="525783"/>
                  <a:pt x="740113" y="526573"/>
                  <a:pt x="740113" y="527364"/>
                </a:cubicBezTo>
                <a:cubicBezTo>
                  <a:pt x="740113" y="527364"/>
                  <a:pt x="738243" y="528154"/>
                  <a:pt x="737308" y="528948"/>
                </a:cubicBezTo>
                <a:cubicBezTo>
                  <a:pt x="737308" y="528948"/>
                  <a:pt x="739178" y="529738"/>
                  <a:pt x="739178" y="530529"/>
                </a:cubicBezTo>
                <a:lnTo>
                  <a:pt x="737308" y="531319"/>
                </a:lnTo>
                <a:lnTo>
                  <a:pt x="735440" y="529738"/>
                </a:lnTo>
                <a:cubicBezTo>
                  <a:pt x="735440" y="528948"/>
                  <a:pt x="734505" y="528948"/>
                  <a:pt x="733570" y="528154"/>
                </a:cubicBezTo>
                <a:cubicBezTo>
                  <a:pt x="733570" y="527364"/>
                  <a:pt x="732634" y="526573"/>
                  <a:pt x="732634" y="526573"/>
                </a:cubicBezTo>
                <a:cubicBezTo>
                  <a:pt x="731699" y="526573"/>
                  <a:pt x="730764" y="528154"/>
                  <a:pt x="730764" y="527364"/>
                </a:cubicBezTo>
                <a:cubicBezTo>
                  <a:pt x="729832" y="527364"/>
                  <a:pt x="728897" y="525783"/>
                  <a:pt x="728897" y="525783"/>
                </a:cubicBezTo>
                <a:cubicBezTo>
                  <a:pt x="727961" y="525783"/>
                  <a:pt x="727026" y="527364"/>
                  <a:pt x="727026" y="527364"/>
                </a:cubicBezTo>
                <a:cubicBezTo>
                  <a:pt x="726091" y="527364"/>
                  <a:pt x="725155" y="525783"/>
                  <a:pt x="725155" y="525783"/>
                </a:cubicBezTo>
                <a:cubicBezTo>
                  <a:pt x="724223" y="525783"/>
                  <a:pt x="723288" y="526573"/>
                  <a:pt x="723288" y="526573"/>
                </a:cubicBezTo>
                <a:cubicBezTo>
                  <a:pt x="723288" y="527364"/>
                  <a:pt x="724223" y="528154"/>
                  <a:pt x="724223" y="528948"/>
                </a:cubicBezTo>
                <a:cubicBezTo>
                  <a:pt x="725155" y="528948"/>
                  <a:pt x="726091" y="530529"/>
                  <a:pt x="726091" y="530529"/>
                </a:cubicBezTo>
                <a:lnTo>
                  <a:pt x="727961" y="528948"/>
                </a:lnTo>
                <a:cubicBezTo>
                  <a:pt x="728897" y="529738"/>
                  <a:pt x="729832" y="530529"/>
                  <a:pt x="729832" y="530529"/>
                </a:cubicBezTo>
                <a:cubicBezTo>
                  <a:pt x="729832" y="531319"/>
                  <a:pt x="727961" y="531319"/>
                  <a:pt x="727961" y="532109"/>
                </a:cubicBezTo>
                <a:cubicBezTo>
                  <a:pt x="727961" y="532900"/>
                  <a:pt x="726091" y="532900"/>
                  <a:pt x="726091" y="533693"/>
                </a:cubicBezTo>
                <a:lnTo>
                  <a:pt x="724223" y="532109"/>
                </a:lnTo>
                <a:cubicBezTo>
                  <a:pt x="724223" y="531319"/>
                  <a:pt x="722353" y="532900"/>
                  <a:pt x="722353" y="532900"/>
                </a:cubicBezTo>
                <a:cubicBezTo>
                  <a:pt x="721418" y="532900"/>
                  <a:pt x="720482" y="531319"/>
                  <a:pt x="720482" y="531319"/>
                </a:cubicBezTo>
                <a:cubicBezTo>
                  <a:pt x="720482" y="531319"/>
                  <a:pt x="722353" y="530529"/>
                  <a:pt x="722353" y="529738"/>
                </a:cubicBezTo>
                <a:cubicBezTo>
                  <a:pt x="722353" y="529738"/>
                  <a:pt x="721418" y="528948"/>
                  <a:pt x="720482" y="528154"/>
                </a:cubicBezTo>
                <a:cubicBezTo>
                  <a:pt x="720482" y="527364"/>
                  <a:pt x="719550" y="527364"/>
                  <a:pt x="719550" y="526573"/>
                </a:cubicBezTo>
                <a:cubicBezTo>
                  <a:pt x="719550" y="525783"/>
                  <a:pt x="721418" y="525783"/>
                  <a:pt x="721418" y="524993"/>
                </a:cubicBezTo>
                <a:cubicBezTo>
                  <a:pt x="721418" y="524993"/>
                  <a:pt x="719550" y="524199"/>
                  <a:pt x="719550" y="523409"/>
                </a:cubicBezTo>
                <a:cubicBezTo>
                  <a:pt x="719550" y="523409"/>
                  <a:pt x="718615" y="524993"/>
                  <a:pt x="717680" y="524993"/>
                </a:cubicBezTo>
                <a:cubicBezTo>
                  <a:pt x="716744" y="524993"/>
                  <a:pt x="716744" y="522618"/>
                  <a:pt x="715812" y="522618"/>
                </a:cubicBezTo>
                <a:cubicBezTo>
                  <a:pt x="715812" y="522618"/>
                  <a:pt x="714877" y="524199"/>
                  <a:pt x="713942" y="524199"/>
                </a:cubicBezTo>
                <a:cubicBezTo>
                  <a:pt x="713942" y="524199"/>
                  <a:pt x="713006" y="522618"/>
                  <a:pt x="712071" y="522618"/>
                </a:cubicBezTo>
                <a:cubicBezTo>
                  <a:pt x="712071" y="522618"/>
                  <a:pt x="711136" y="524199"/>
                  <a:pt x="710204" y="524199"/>
                </a:cubicBezTo>
                <a:cubicBezTo>
                  <a:pt x="710204" y="524199"/>
                  <a:pt x="712071" y="524993"/>
                  <a:pt x="712071" y="525783"/>
                </a:cubicBezTo>
                <a:cubicBezTo>
                  <a:pt x="712071" y="525783"/>
                  <a:pt x="710204" y="526573"/>
                  <a:pt x="710204" y="527364"/>
                </a:cubicBezTo>
                <a:lnTo>
                  <a:pt x="711136" y="528948"/>
                </a:lnTo>
                <a:cubicBezTo>
                  <a:pt x="712071" y="528948"/>
                  <a:pt x="713006" y="527364"/>
                  <a:pt x="713942" y="527364"/>
                </a:cubicBezTo>
                <a:lnTo>
                  <a:pt x="714877" y="528948"/>
                </a:lnTo>
                <a:cubicBezTo>
                  <a:pt x="715812" y="528948"/>
                  <a:pt x="716744" y="527364"/>
                  <a:pt x="717680" y="528154"/>
                </a:cubicBezTo>
                <a:cubicBezTo>
                  <a:pt x="717680" y="528154"/>
                  <a:pt x="718615" y="528948"/>
                  <a:pt x="718615" y="529738"/>
                </a:cubicBezTo>
                <a:cubicBezTo>
                  <a:pt x="719550" y="530529"/>
                  <a:pt x="719550" y="530529"/>
                  <a:pt x="720482" y="531319"/>
                </a:cubicBezTo>
                <a:lnTo>
                  <a:pt x="718615" y="532900"/>
                </a:lnTo>
                <a:lnTo>
                  <a:pt x="719550" y="534484"/>
                </a:lnTo>
                <a:cubicBezTo>
                  <a:pt x="720482" y="535274"/>
                  <a:pt x="721418" y="535274"/>
                  <a:pt x="721418" y="536065"/>
                </a:cubicBezTo>
                <a:lnTo>
                  <a:pt x="719550" y="537649"/>
                </a:lnTo>
                <a:cubicBezTo>
                  <a:pt x="718615" y="537649"/>
                  <a:pt x="718615" y="536065"/>
                  <a:pt x="717680" y="536065"/>
                </a:cubicBezTo>
                <a:cubicBezTo>
                  <a:pt x="717680" y="535274"/>
                  <a:pt x="716744" y="534484"/>
                  <a:pt x="715812" y="533693"/>
                </a:cubicBezTo>
                <a:cubicBezTo>
                  <a:pt x="715812" y="533693"/>
                  <a:pt x="714877" y="535274"/>
                  <a:pt x="713942" y="535274"/>
                </a:cubicBezTo>
                <a:lnTo>
                  <a:pt x="713006" y="533693"/>
                </a:lnTo>
                <a:cubicBezTo>
                  <a:pt x="712071" y="533693"/>
                  <a:pt x="711136" y="532109"/>
                  <a:pt x="711136" y="532109"/>
                </a:cubicBezTo>
                <a:cubicBezTo>
                  <a:pt x="710204" y="532109"/>
                  <a:pt x="709269" y="532900"/>
                  <a:pt x="709269" y="532900"/>
                </a:cubicBezTo>
                <a:cubicBezTo>
                  <a:pt x="708333" y="532900"/>
                  <a:pt x="707398" y="531319"/>
                  <a:pt x="707398" y="531319"/>
                </a:cubicBezTo>
                <a:cubicBezTo>
                  <a:pt x="706463" y="531319"/>
                  <a:pt x="705531" y="532900"/>
                  <a:pt x="705531" y="532900"/>
                </a:cubicBezTo>
                <a:cubicBezTo>
                  <a:pt x="704595" y="532900"/>
                  <a:pt x="704595" y="531319"/>
                  <a:pt x="703660" y="531319"/>
                </a:cubicBezTo>
                <a:cubicBezTo>
                  <a:pt x="702725" y="531319"/>
                  <a:pt x="701790" y="532109"/>
                  <a:pt x="701790" y="532109"/>
                </a:cubicBezTo>
                <a:cubicBezTo>
                  <a:pt x="700854" y="532109"/>
                  <a:pt x="700854" y="530529"/>
                  <a:pt x="699922" y="530529"/>
                </a:cubicBezTo>
                <a:cubicBezTo>
                  <a:pt x="699922" y="530529"/>
                  <a:pt x="701790" y="529738"/>
                  <a:pt x="701790" y="528948"/>
                </a:cubicBezTo>
                <a:cubicBezTo>
                  <a:pt x="702725" y="528948"/>
                  <a:pt x="703660" y="528154"/>
                  <a:pt x="703660" y="528154"/>
                </a:cubicBezTo>
                <a:lnTo>
                  <a:pt x="702725" y="525783"/>
                </a:lnTo>
                <a:cubicBezTo>
                  <a:pt x="701790" y="525783"/>
                  <a:pt x="700854" y="527364"/>
                  <a:pt x="700854" y="527364"/>
                </a:cubicBezTo>
                <a:cubicBezTo>
                  <a:pt x="698987" y="526573"/>
                  <a:pt x="698052" y="524993"/>
                  <a:pt x="697116" y="524199"/>
                </a:cubicBezTo>
                <a:cubicBezTo>
                  <a:pt x="697116" y="523409"/>
                  <a:pt x="696181" y="522618"/>
                  <a:pt x="695249" y="521828"/>
                </a:cubicBezTo>
                <a:lnTo>
                  <a:pt x="693378" y="523409"/>
                </a:lnTo>
                <a:cubicBezTo>
                  <a:pt x="693378" y="524199"/>
                  <a:pt x="695249" y="524993"/>
                  <a:pt x="695249" y="524993"/>
                </a:cubicBezTo>
                <a:cubicBezTo>
                  <a:pt x="695249" y="525783"/>
                  <a:pt x="696181" y="526573"/>
                  <a:pt x="697116" y="527364"/>
                </a:cubicBezTo>
                <a:cubicBezTo>
                  <a:pt x="697116" y="527364"/>
                  <a:pt x="698052" y="528154"/>
                  <a:pt x="698052" y="528948"/>
                </a:cubicBezTo>
                <a:cubicBezTo>
                  <a:pt x="698987" y="528948"/>
                  <a:pt x="699922" y="530529"/>
                  <a:pt x="699922" y="530529"/>
                </a:cubicBezTo>
                <a:lnTo>
                  <a:pt x="698052" y="532109"/>
                </a:lnTo>
                <a:lnTo>
                  <a:pt x="696181" y="530529"/>
                </a:lnTo>
                <a:cubicBezTo>
                  <a:pt x="696181" y="529738"/>
                  <a:pt x="695249" y="528948"/>
                  <a:pt x="694314" y="528154"/>
                </a:cubicBezTo>
                <a:cubicBezTo>
                  <a:pt x="694314" y="528948"/>
                  <a:pt x="692443" y="528948"/>
                  <a:pt x="692443" y="529738"/>
                </a:cubicBezTo>
                <a:cubicBezTo>
                  <a:pt x="692443" y="530529"/>
                  <a:pt x="694314" y="531319"/>
                  <a:pt x="694314" y="531319"/>
                </a:cubicBezTo>
                <a:cubicBezTo>
                  <a:pt x="694314" y="532109"/>
                  <a:pt x="692443" y="532109"/>
                  <a:pt x="692443" y="532900"/>
                </a:cubicBezTo>
                <a:cubicBezTo>
                  <a:pt x="691508" y="533693"/>
                  <a:pt x="693378" y="534484"/>
                  <a:pt x="693378" y="534484"/>
                </a:cubicBezTo>
                <a:cubicBezTo>
                  <a:pt x="693378" y="535274"/>
                  <a:pt x="691508" y="535274"/>
                  <a:pt x="691508" y="536065"/>
                </a:cubicBezTo>
                <a:cubicBezTo>
                  <a:pt x="690576" y="536065"/>
                  <a:pt x="690576" y="534484"/>
                  <a:pt x="689641" y="534484"/>
                </a:cubicBezTo>
                <a:cubicBezTo>
                  <a:pt x="689641" y="534484"/>
                  <a:pt x="688705" y="535274"/>
                  <a:pt x="687770" y="535274"/>
                </a:cubicBezTo>
                <a:cubicBezTo>
                  <a:pt x="687770" y="535274"/>
                  <a:pt x="686835" y="533693"/>
                  <a:pt x="685903" y="533693"/>
                </a:cubicBezTo>
                <a:cubicBezTo>
                  <a:pt x="685903" y="533693"/>
                  <a:pt x="684967" y="532900"/>
                  <a:pt x="684967" y="532109"/>
                </a:cubicBezTo>
                <a:cubicBezTo>
                  <a:pt x="684032" y="532109"/>
                  <a:pt x="683097" y="530529"/>
                  <a:pt x="683097" y="530529"/>
                </a:cubicBezTo>
                <a:cubicBezTo>
                  <a:pt x="682162" y="530529"/>
                  <a:pt x="681226" y="531319"/>
                  <a:pt x="681226" y="531319"/>
                </a:cubicBezTo>
                <a:cubicBezTo>
                  <a:pt x="680294" y="531319"/>
                  <a:pt x="679359" y="532900"/>
                  <a:pt x="679359" y="532900"/>
                </a:cubicBezTo>
                <a:cubicBezTo>
                  <a:pt x="678424" y="533693"/>
                  <a:pt x="677488" y="534484"/>
                  <a:pt x="676553" y="534484"/>
                </a:cubicBezTo>
                <a:lnTo>
                  <a:pt x="675621" y="532900"/>
                </a:lnTo>
                <a:cubicBezTo>
                  <a:pt x="674686" y="532900"/>
                  <a:pt x="673750" y="533693"/>
                  <a:pt x="672815" y="533693"/>
                </a:cubicBezTo>
                <a:cubicBezTo>
                  <a:pt x="672815" y="533693"/>
                  <a:pt x="674686" y="535274"/>
                  <a:pt x="674686" y="536065"/>
                </a:cubicBezTo>
                <a:lnTo>
                  <a:pt x="672815" y="536855"/>
                </a:lnTo>
                <a:lnTo>
                  <a:pt x="670945" y="535274"/>
                </a:lnTo>
                <a:lnTo>
                  <a:pt x="669077" y="536855"/>
                </a:lnTo>
                <a:lnTo>
                  <a:pt x="667207" y="534484"/>
                </a:lnTo>
                <a:cubicBezTo>
                  <a:pt x="668142" y="534484"/>
                  <a:pt x="669077" y="533693"/>
                  <a:pt x="669077" y="533693"/>
                </a:cubicBezTo>
                <a:cubicBezTo>
                  <a:pt x="669077" y="532900"/>
                  <a:pt x="668142" y="532109"/>
                  <a:pt x="668142" y="532109"/>
                </a:cubicBezTo>
                <a:cubicBezTo>
                  <a:pt x="668142" y="531319"/>
                  <a:pt x="666272" y="530529"/>
                  <a:pt x="666272" y="529738"/>
                </a:cubicBezTo>
                <a:lnTo>
                  <a:pt x="668142" y="528948"/>
                </a:lnTo>
                <a:cubicBezTo>
                  <a:pt x="668142" y="528154"/>
                  <a:pt x="667207" y="527364"/>
                  <a:pt x="667207" y="526573"/>
                </a:cubicBezTo>
                <a:lnTo>
                  <a:pt x="669077" y="525783"/>
                </a:lnTo>
                <a:cubicBezTo>
                  <a:pt x="669077" y="524993"/>
                  <a:pt x="667207" y="524199"/>
                  <a:pt x="667207" y="523409"/>
                </a:cubicBezTo>
                <a:cubicBezTo>
                  <a:pt x="666272" y="524199"/>
                  <a:pt x="666272" y="524993"/>
                  <a:pt x="665339" y="524993"/>
                </a:cubicBezTo>
                <a:lnTo>
                  <a:pt x="663469" y="526573"/>
                </a:lnTo>
                <a:cubicBezTo>
                  <a:pt x="662534" y="526573"/>
                  <a:pt x="662534" y="524993"/>
                  <a:pt x="661598" y="524993"/>
                </a:cubicBezTo>
                <a:lnTo>
                  <a:pt x="659731" y="525783"/>
                </a:lnTo>
                <a:cubicBezTo>
                  <a:pt x="659731" y="525783"/>
                  <a:pt x="660666" y="527364"/>
                  <a:pt x="660666" y="528154"/>
                </a:cubicBezTo>
                <a:cubicBezTo>
                  <a:pt x="661598" y="528154"/>
                  <a:pt x="662534" y="528948"/>
                  <a:pt x="662534" y="529738"/>
                </a:cubicBezTo>
                <a:lnTo>
                  <a:pt x="660666" y="530529"/>
                </a:lnTo>
                <a:cubicBezTo>
                  <a:pt x="660666" y="531319"/>
                  <a:pt x="662534" y="532109"/>
                  <a:pt x="662534" y="532900"/>
                </a:cubicBezTo>
                <a:lnTo>
                  <a:pt x="659731" y="533693"/>
                </a:lnTo>
                <a:cubicBezTo>
                  <a:pt x="659731" y="533693"/>
                  <a:pt x="658796" y="532900"/>
                  <a:pt x="658796" y="532109"/>
                </a:cubicBezTo>
                <a:cubicBezTo>
                  <a:pt x="658796" y="532109"/>
                  <a:pt x="656925" y="531319"/>
                  <a:pt x="656925" y="530529"/>
                </a:cubicBezTo>
                <a:cubicBezTo>
                  <a:pt x="656925" y="530529"/>
                  <a:pt x="658796" y="529738"/>
                  <a:pt x="658796" y="528948"/>
                </a:cubicBezTo>
                <a:cubicBezTo>
                  <a:pt x="658796" y="528948"/>
                  <a:pt x="657860" y="528154"/>
                  <a:pt x="656925" y="527364"/>
                </a:cubicBezTo>
                <a:cubicBezTo>
                  <a:pt x="656925" y="526573"/>
                  <a:pt x="655993" y="526573"/>
                  <a:pt x="655993" y="525783"/>
                </a:cubicBezTo>
                <a:cubicBezTo>
                  <a:pt x="655058" y="525783"/>
                  <a:pt x="654123" y="526573"/>
                  <a:pt x="654123" y="526573"/>
                </a:cubicBezTo>
                <a:cubicBezTo>
                  <a:pt x="653187" y="527364"/>
                  <a:pt x="655058" y="528948"/>
                  <a:pt x="655058" y="528948"/>
                </a:cubicBezTo>
                <a:lnTo>
                  <a:pt x="656925" y="530529"/>
                </a:lnTo>
                <a:cubicBezTo>
                  <a:pt x="656925" y="530529"/>
                  <a:pt x="655058" y="531319"/>
                  <a:pt x="655058" y="532109"/>
                </a:cubicBezTo>
                <a:cubicBezTo>
                  <a:pt x="654123" y="532109"/>
                  <a:pt x="653187" y="532900"/>
                  <a:pt x="652252" y="532900"/>
                </a:cubicBezTo>
                <a:lnTo>
                  <a:pt x="651320" y="531319"/>
                </a:lnTo>
                <a:cubicBezTo>
                  <a:pt x="650385" y="530529"/>
                  <a:pt x="650385" y="529738"/>
                  <a:pt x="649449" y="529738"/>
                </a:cubicBezTo>
                <a:cubicBezTo>
                  <a:pt x="649449" y="529738"/>
                  <a:pt x="648514" y="528154"/>
                  <a:pt x="647579" y="528154"/>
                </a:cubicBezTo>
                <a:cubicBezTo>
                  <a:pt x="647579" y="528154"/>
                  <a:pt x="646644" y="528948"/>
                  <a:pt x="645711" y="528948"/>
                </a:cubicBezTo>
                <a:cubicBezTo>
                  <a:pt x="645711" y="528948"/>
                  <a:pt x="647579" y="530529"/>
                  <a:pt x="647579" y="531319"/>
                </a:cubicBezTo>
                <a:lnTo>
                  <a:pt x="645711" y="532109"/>
                </a:lnTo>
                <a:cubicBezTo>
                  <a:pt x="645711" y="532900"/>
                  <a:pt x="646644" y="533693"/>
                  <a:pt x="646644" y="534484"/>
                </a:cubicBezTo>
                <a:lnTo>
                  <a:pt x="644776" y="535274"/>
                </a:lnTo>
                <a:cubicBezTo>
                  <a:pt x="644776" y="535274"/>
                  <a:pt x="643841" y="533693"/>
                  <a:pt x="642906" y="533693"/>
                </a:cubicBezTo>
                <a:cubicBezTo>
                  <a:pt x="642906" y="532900"/>
                  <a:pt x="641970" y="532900"/>
                  <a:pt x="641970" y="532109"/>
                </a:cubicBezTo>
                <a:cubicBezTo>
                  <a:pt x="641035" y="531319"/>
                  <a:pt x="641035" y="530529"/>
                  <a:pt x="640103" y="530529"/>
                </a:cubicBezTo>
                <a:cubicBezTo>
                  <a:pt x="640103" y="529738"/>
                  <a:pt x="639168" y="528948"/>
                  <a:pt x="638232" y="528154"/>
                </a:cubicBezTo>
                <a:lnTo>
                  <a:pt x="636362" y="529738"/>
                </a:lnTo>
                <a:cubicBezTo>
                  <a:pt x="635430" y="529738"/>
                  <a:pt x="635430" y="528154"/>
                  <a:pt x="634495" y="528154"/>
                </a:cubicBezTo>
                <a:lnTo>
                  <a:pt x="632624" y="528948"/>
                </a:lnTo>
                <a:cubicBezTo>
                  <a:pt x="632624" y="529738"/>
                  <a:pt x="634495" y="530529"/>
                  <a:pt x="634495" y="531319"/>
                </a:cubicBezTo>
                <a:lnTo>
                  <a:pt x="632624" y="532109"/>
                </a:lnTo>
                <a:cubicBezTo>
                  <a:pt x="631689" y="532109"/>
                  <a:pt x="631689" y="530529"/>
                  <a:pt x="630757" y="530529"/>
                </a:cubicBezTo>
                <a:cubicBezTo>
                  <a:pt x="629821" y="530529"/>
                  <a:pt x="628886" y="532109"/>
                  <a:pt x="628886" y="532109"/>
                </a:cubicBezTo>
                <a:cubicBezTo>
                  <a:pt x="627951" y="532109"/>
                  <a:pt x="627951" y="530529"/>
                  <a:pt x="627016" y="530529"/>
                </a:cubicBezTo>
                <a:cubicBezTo>
                  <a:pt x="626083" y="529738"/>
                  <a:pt x="626083" y="528948"/>
                  <a:pt x="625148" y="528154"/>
                </a:cubicBezTo>
                <a:cubicBezTo>
                  <a:pt x="625148" y="528154"/>
                  <a:pt x="624213" y="529738"/>
                  <a:pt x="623278" y="529738"/>
                </a:cubicBezTo>
                <a:cubicBezTo>
                  <a:pt x="622342" y="529738"/>
                  <a:pt x="622342" y="528154"/>
                  <a:pt x="621410" y="528154"/>
                </a:cubicBezTo>
                <a:cubicBezTo>
                  <a:pt x="621410" y="528154"/>
                  <a:pt x="620475" y="528948"/>
                  <a:pt x="619540" y="529738"/>
                </a:cubicBezTo>
                <a:lnTo>
                  <a:pt x="621410" y="531319"/>
                </a:lnTo>
                <a:cubicBezTo>
                  <a:pt x="621410" y="531319"/>
                  <a:pt x="619540" y="532109"/>
                  <a:pt x="619540" y="532900"/>
                </a:cubicBezTo>
                <a:cubicBezTo>
                  <a:pt x="619540" y="532900"/>
                  <a:pt x="620475" y="533693"/>
                  <a:pt x="620475" y="534484"/>
                </a:cubicBezTo>
                <a:cubicBezTo>
                  <a:pt x="621410" y="534484"/>
                  <a:pt x="622342" y="536065"/>
                  <a:pt x="622342" y="536065"/>
                </a:cubicBezTo>
                <a:cubicBezTo>
                  <a:pt x="621410" y="536065"/>
                  <a:pt x="620475" y="537649"/>
                  <a:pt x="620475" y="537649"/>
                </a:cubicBezTo>
                <a:cubicBezTo>
                  <a:pt x="619540" y="536855"/>
                  <a:pt x="619540" y="536065"/>
                  <a:pt x="618604" y="535274"/>
                </a:cubicBezTo>
                <a:cubicBezTo>
                  <a:pt x="617669" y="535274"/>
                  <a:pt x="616734" y="536855"/>
                  <a:pt x="616734" y="536855"/>
                </a:cubicBezTo>
                <a:cubicBezTo>
                  <a:pt x="615802" y="536855"/>
                  <a:pt x="614867" y="535274"/>
                  <a:pt x="614867" y="535274"/>
                </a:cubicBezTo>
                <a:lnTo>
                  <a:pt x="616734" y="533693"/>
                </a:lnTo>
                <a:lnTo>
                  <a:pt x="615802" y="532109"/>
                </a:lnTo>
                <a:cubicBezTo>
                  <a:pt x="614867" y="532109"/>
                  <a:pt x="613931" y="533693"/>
                  <a:pt x="612996" y="533693"/>
                </a:cubicBezTo>
                <a:cubicBezTo>
                  <a:pt x="612996" y="533693"/>
                  <a:pt x="612061" y="532109"/>
                  <a:pt x="612061" y="531319"/>
                </a:cubicBezTo>
                <a:cubicBezTo>
                  <a:pt x="611129" y="531319"/>
                  <a:pt x="610193" y="532900"/>
                  <a:pt x="609258" y="532900"/>
                </a:cubicBezTo>
                <a:cubicBezTo>
                  <a:pt x="609258" y="532900"/>
                  <a:pt x="608323" y="532109"/>
                  <a:pt x="608323" y="531319"/>
                </a:cubicBezTo>
                <a:cubicBezTo>
                  <a:pt x="607388" y="530529"/>
                  <a:pt x="606452" y="529738"/>
                  <a:pt x="606452" y="529738"/>
                </a:cubicBezTo>
                <a:cubicBezTo>
                  <a:pt x="606452" y="528948"/>
                  <a:pt x="604585" y="528154"/>
                  <a:pt x="604585" y="527364"/>
                </a:cubicBezTo>
                <a:cubicBezTo>
                  <a:pt x="604585" y="527364"/>
                  <a:pt x="606452" y="526573"/>
                  <a:pt x="607388" y="526573"/>
                </a:cubicBezTo>
                <a:lnTo>
                  <a:pt x="605520" y="524993"/>
                </a:lnTo>
                <a:cubicBezTo>
                  <a:pt x="605520" y="524199"/>
                  <a:pt x="603650" y="525783"/>
                  <a:pt x="603650" y="525783"/>
                </a:cubicBezTo>
                <a:cubicBezTo>
                  <a:pt x="602714" y="525783"/>
                  <a:pt x="601782" y="527364"/>
                  <a:pt x="600847" y="527364"/>
                </a:cubicBezTo>
                <a:lnTo>
                  <a:pt x="599912" y="525783"/>
                </a:lnTo>
                <a:cubicBezTo>
                  <a:pt x="598977" y="525783"/>
                  <a:pt x="598041" y="526573"/>
                  <a:pt x="597106" y="526573"/>
                </a:cubicBezTo>
                <a:cubicBezTo>
                  <a:pt x="596174" y="528154"/>
                  <a:pt x="594303" y="528948"/>
                  <a:pt x="593368" y="529738"/>
                </a:cubicBezTo>
                <a:cubicBezTo>
                  <a:pt x="594303" y="529738"/>
                  <a:pt x="594303" y="531319"/>
                  <a:pt x="595239" y="531319"/>
                </a:cubicBezTo>
                <a:cubicBezTo>
                  <a:pt x="595239" y="531319"/>
                  <a:pt x="593368" y="532900"/>
                  <a:pt x="592433" y="532900"/>
                </a:cubicBezTo>
                <a:lnTo>
                  <a:pt x="591501" y="531319"/>
                </a:lnTo>
                <a:cubicBezTo>
                  <a:pt x="590565" y="530529"/>
                  <a:pt x="590565" y="529738"/>
                  <a:pt x="589630" y="528948"/>
                </a:cubicBezTo>
                <a:cubicBezTo>
                  <a:pt x="589630" y="529738"/>
                  <a:pt x="587760" y="530529"/>
                  <a:pt x="587760" y="530529"/>
                </a:cubicBezTo>
                <a:cubicBezTo>
                  <a:pt x="587760" y="531319"/>
                  <a:pt x="588695" y="532109"/>
                  <a:pt x="589630" y="532109"/>
                </a:cubicBezTo>
                <a:cubicBezTo>
                  <a:pt x="589630" y="532900"/>
                  <a:pt x="590565" y="533693"/>
                  <a:pt x="590565" y="533693"/>
                </a:cubicBezTo>
                <a:cubicBezTo>
                  <a:pt x="590565" y="534484"/>
                  <a:pt x="588695" y="535274"/>
                  <a:pt x="588695" y="535274"/>
                </a:cubicBezTo>
                <a:lnTo>
                  <a:pt x="586824" y="536855"/>
                </a:lnTo>
                <a:cubicBezTo>
                  <a:pt x="585892" y="536855"/>
                  <a:pt x="584957" y="535274"/>
                  <a:pt x="584957" y="535274"/>
                </a:cubicBezTo>
                <a:lnTo>
                  <a:pt x="586824" y="533693"/>
                </a:lnTo>
                <a:lnTo>
                  <a:pt x="585892" y="532109"/>
                </a:lnTo>
                <a:cubicBezTo>
                  <a:pt x="584957" y="531319"/>
                  <a:pt x="584022" y="530529"/>
                  <a:pt x="584022" y="529738"/>
                </a:cubicBezTo>
                <a:lnTo>
                  <a:pt x="582151" y="531319"/>
                </a:lnTo>
                <a:cubicBezTo>
                  <a:pt x="581219" y="532109"/>
                  <a:pt x="580284" y="532900"/>
                  <a:pt x="579349" y="532900"/>
                </a:cubicBezTo>
                <a:lnTo>
                  <a:pt x="578413" y="531319"/>
                </a:lnTo>
                <a:cubicBezTo>
                  <a:pt x="577478" y="531319"/>
                  <a:pt x="576543" y="532109"/>
                  <a:pt x="575611" y="532109"/>
                </a:cubicBezTo>
                <a:cubicBezTo>
                  <a:pt x="575611" y="532900"/>
                  <a:pt x="574675" y="533693"/>
                  <a:pt x="573740" y="533693"/>
                </a:cubicBezTo>
                <a:lnTo>
                  <a:pt x="571873" y="535274"/>
                </a:lnTo>
                <a:cubicBezTo>
                  <a:pt x="571873" y="535274"/>
                  <a:pt x="570937" y="533693"/>
                  <a:pt x="570002" y="533693"/>
                </a:cubicBezTo>
                <a:cubicBezTo>
                  <a:pt x="570002" y="532900"/>
                  <a:pt x="569067" y="532109"/>
                  <a:pt x="569067" y="531319"/>
                </a:cubicBezTo>
                <a:lnTo>
                  <a:pt x="570937" y="530529"/>
                </a:lnTo>
                <a:cubicBezTo>
                  <a:pt x="570937" y="529738"/>
                  <a:pt x="569067" y="528948"/>
                  <a:pt x="569067" y="528154"/>
                </a:cubicBezTo>
                <a:lnTo>
                  <a:pt x="567200" y="529738"/>
                </a:lnTo>
                <a:lnTo>
                  <a:pt x="565329" y="528154"/>
                </a:lnTo>
                <a:cubicBezTo>
                  <a:pt x="565329" y="528154"/>
                  <a:pt x="564394" y="526573"/>
                  <a:pt x="563458" y="526573"/>
                </a:cubicBezTo>
                <a:cubicBezTo>
                  <a:pt x="563458" y="526573"/>
                  <a:pt x="562523" y="527364"/>
                  <a:pt x="561591" y="527364"/>
                </a:cubicBezTo>
                <a:cubicBezTo>
                  <a:pt x="561591" y="528154"/>
                  <a:pt x="559721" y="528948"/>
                  <a:pt x="559721" y="528948"/>
                </a:cubicBezTo>
                <a:cubicBezTo>
                  <a:pt x="559721" y="528948"/>
                  <a:pt x="558785" y="527364"/>
                  <a:pt x="557850" y="527364"/>
                </a:cubicBezTo>
                <a:lnTo>
                  <a:pt x="560656" y="525783"/>
                </a:lnTo>
                <a:lnTo>
                  <a:pt x="558785" y="524199"/>
                </a:lnTo>
                <a:cubicBezTo>
                  <a:pt x="558785" y="523409"/>
                  <a:pt x="557850" y="522618"/>
                  <a:pt x="556915" y="522618"/>
                </a:cubicBezTo>
                <a:cubicBezTo>
                  <a:pt x="556915" y="521828"/>
                  <a:pt x="555983" y="521037"/>
                  <a:pt x="555047" y="520247"/>
                </a:cubicBezTo>
                <a:cubicBezTo>
                  <a:pt x="555047" y="521037"/>
                  <a:pt x="553177" y="521828"/>
                  <a:pt x="553177" y="521828"/>
                </a:cubicBezTo>
                <a:cubicBezTo>
                  <a:pt x="553177" y="522618"/>
                  <a:pt x="554112" y="523409"/>
                  <a:pt x="555047" y="523409"/>
                </a:cubicBezTo>
                <a:cubicBezTo>
                  <a:pt x="555047" y="524199"/>
                  <a:pt x="555983" y="524993"/>
                  <a:pt x="556915" y="525783"/>
                </a:cubicBezTo>
                <a:cubicBezTo>
                  <a:pt x="556915" y="525783"/>
                  <a:pt x="557850" y="526573"/>
                  <a:pt x="557850" y="527364"/>
                </a:cubicBezTo>
                <a:lnTo>
                  <a:pt x="555983" y="528154"/>
                </a:lnTo>
                <a:cubicBezTo>
                  <a:pt x="555983" y="528154"/>
                  <a:pt x="555047" y="527364"/>
                  <a:pt x="554112" y="526573"/>
                </a:cubicBezTo>
                <a:cubicBezTo>
                  <a:pt x="553177" y="525783"/>
                  <a:pt x="552242" y="524199"/>
                  <a:pt x="551309" y="523409"/>
                </a:cubicBezTo>
                <a:lnTo>
                  <a:pt x="549439" y="524199"/>
                </a:lnTo>
                <a:cubicBezTo>
                  <a:pt x="549439" y="524993"/>
                  <a:pt x="550374" y="525783"/>
                  <a:pt x="550374" y="526573"/>
                </a:cubicBezTo>
                <a:cubicBezTo>
                  <a:pt x="551309" y="526573"/>
                  <a:pt x="552242" y="527364"/>
                  <a:pt x="552242" y="528154"/>
                </a:cubicBezTo>
                <a:cubicBezTo>
                  <a:pt x="552242" y="528154"/>
                  <a:pt x="550374" y="528948"/>
                  <a:pt x="550374" y="529738"/>
                </a:cubicBezTo>
                <a:cubicBezTo>
                  <a:pt x="550374" y="529738"/>
                  <a:pt x="552242" y="530529"/>
                  <a:pt x="552242" y="531319"/>
                </a:cubicBezTo>
                <a:cubicBezTo>
                  <a:pt x="552242" y="531319"/>
                  <a:pt x="550374" y="532109"/>
                  <a:pt x="549439" y="532900"/>
                </a:cubicBezTo>
                <a:lnTo>
                  <a:pt x="548504" y="530529"/>
                </a:lnTo>
                <a:cubicBezTo>
                  <a:pt x="547568" y="530529"/>
                  <a:pt x="546636" y="532109"/>
                  <a:pt x="545701" y="532109"/>
                </a:cubicBezTo>
                <a:cubicBezTo>
                  <a:pt x="545701" y="532900"/>
                  <a:pt x="544766" y="532900"/>
                  <a:pt x="543830" y="533693"/>
                </a:cubicBezTo>
                <a:cubicBezTo>
                  <a:pt x="543830" y="533693"/>
                  <a:pt x="542895" y="534484"/>
                  <a:pt x="541963" y="534484"/>
                </a:cubicBezTo>
                <a:cubicBezTo>
                  <a:pt x="541963" y="535274"/>
                  <a:pt x="541028" y="532900"/>
                  <a:pt x="540093" y="532900"/>
                </a:cubicBezTo>
                <a:cubicBezTo>
                  <a:pt x="540093" y="532900"/>
                  <a:pt x="539157" y="534484"/>
                  <a:pt x="538222" y="534484"/>
                </a:cubicBezTo>
                <a:cubicBezTo>
                  <a:pt x="537290" y="534484"/>
                  <a:pt x="537290" y="532900"/>
                  <a:pt x="536355" y="532900"/>
                </a:cubicBezTo>
                <a:cubicBezTo>
                  <a:pt x="536355" y="532900"/>
                  <a:pt x="535419" y="533693"/>
                  <a:pt x="534484" y="533693"/>
                </a:cubicBezTo>
                <a:cubicBezTo>
                  <a:pt x="534484" y="534484"/>
                  <a:pt x="533549" y="535274"/>
                  <a:pt x="532614" y="535274"/>
                </a:cubicBezTo>
                <a:cubicBezTo>
                  <a:pt x="532614" y="535274"/>
                  <a:pt x="531681" y="533693"/>
                  <a:pt x="530746" y="533693"/>
                </a:cubicBezTo>
                <a:cubicBezTo>
                  <a:pt x="530746" y="533693"/>
                  <a:pt x="529811" y="534484"/>
                  <a:pt x="528876" y="535274"/>
                </a:cubicBezTo>
                <a:lnTo>
                  <a:pt x="530746" y="536855"/>
                </a:lnTo>
                <a:lnTo>
                  <a:pt x="531681" y="538439"/>
                </a:lnTo>
                <a:lnTo>
                  <a:pt x="529811" y="540020"/>
                </a:lnTo>
                <a:cubicBezTo>
                  <a:pt x="529811" y="540020"/>
                  <a:pt x="528876" y="538439"/>
                  <a:pt x="527940" y="538439"/>
                </a:cubicBezTo>
                <a:cubicBezTo>
                  <a:pt x="527940" y="537649"/>
                  <a:pt x="527008" y="536855"/>
                  <a:pt x="527008" y="536065"/>
                </a:cubicBezTo>
                <a:cubicBezTo>
                  <a:pt x="526073" y="536065"/>
                  <a:pt x="526073" y="535274"/>
                  <a:pt x="525138" y="534484"/>
                </a:cubicBezTo>
                <a:cubicBezTo>
                  <a:pt x="524203" y="533693"/>
                  <a:pt x="524203" y="533693"/>
                  <a:pt x="523267" y="532900"/>
                </a:cubicBezTo>
                <a:cubicBezTo>
                  <a:pt x="523267" y="532109"/>
                  <a:pt x="522332" y="531319"/>
                  <a:pt x="522332" y="531319"/>
                </a:cubicBezTo>
                <a:cubicBezTo>
                  <a:pt x="522332" y="530529"/>
                  <a:pt x="524203" y="529738"/>
                  <a:pt x="524203" y="529738"/>
                </a:cubicBezTo>
                <a:cubicBezTo>
                  <a:pt x="524203" y="528948"/>
                  <a:pt x="522332" y="528154"/>
                  <a:pt x="522332" y="528154"/>
                </a:cubicBezTo>
                <a:cubicBezTo>
                  <a:pt x="521400" y="528154"/>
                  <a:pt x="521400" y="528948"/>
                  <a:pt x="520465" y="528948"/>
                </a:cubicBezTo>
                <a:cubicBezTo>
                  <a:pt x="519529" y="528948"/>
                  <a:pt x="519529" y="527364"/>
                  <a:pt x="518594" y="527364"/>
                </a:cubicBezTo>
                <a:lnTo>
                  <a:pt x="516727" y="528948"/>
                </a:lnTo>
                <a:lnTo>
                  <a:pt x="518594" y="530529"/>
                </a:lnTo>
                <a:cubicBezTo>
                  <a:pt x="518594" y="531319"/>
                  <a:pt x="516727" y="531319"/>
                  <a:pt x="515791" y="532109"/>
                </a:cubicBezTo>
                <a:cubicBezTo>
                  <a:pt x="515791" y="532109"/>
                  <a:pt x="517659" y="532900"/>
                  <a:pt x="517659" y="533693"/>
                </a:cubicBezTo>
                <a:cubicBezTo>
                  <a:pt x="517659" y="534484"/>
                  <a:pt x="518594" y="535274"/>
                  <a:pt x="519529" y="535274"/>
                </a:cubicBezTo>
                <a:cubicBezTo>
                  <a:pt x="519529" y="536065"/>
                  <a:pt x="521400" y="536855"/>
                  <a:pt x="521400" y="536855"/>
                </a:cubicBezTo>
                <a:cubicBezTo>
                  <a:pt x="520465" y="537649"/>
                  <a:pt x="519529" y="538439"/>
                  <a:pt x="518594" y="538439"/>
                </a:cubicBezTo>
                <a:cubicBezTo>
                  <a:pt x="517659" y="537649"/>
                  <a:pt x="516727" y="536065"/>
                  <a:pt x="515791" y="535274"/>
                </a:cubicBezTo>
                <a:cubicBezTo>
                  <a:pt x="514856" y="535274"/>
                  <a:pt x="513921" y="536065"/>
                  <a:pt x="513921" y="536065"/>
                </a:cubicBezTo>
                <a:cubicBezTo>
                  <a:pt x="512986" y="536065"/>
                  <a:pt x="512986" y="534484"/>
                  <a:pt x="512054" y="534484"/>
                </a:cubicBezTo>
                <a:lnTo>
                  <a:pt x="513921" y="532900"/>
                </a:lnTo>
                <a:cubicBezTo>
                  <a:pt x="513921" y="532900"/>
                  <a:pt x="512054" y="532109"/>
                  <a:pt x="512986" y="531319"/>
                </a:cubicBezTo>
                <a:lnTo>
                  <a:pt x="514856" y="530529"/>
                </a:lnTo>
                <a:cubicBezTo>
                  <a:pt x="513921" y="529738"/>
                  <a:pt x="513921" y="528948"/>
                  <a:pt x="512986" y="528154"/>
                </a:cubicBezTo>
                <a:cubicBezTo>
                  <a:pt x="512986" y="528154"/>
                  <a:pt x="512054" y="526573"/>
                  <a:pt x="511118" y="526573"/>
                </a:cubicBezTo>
                <a:lnTo>
                  <a:pt x="509248" y="528154"/>
                </a:lnTo>
                <a:lnTo>
                  <a:pt x="511118" y="529738"/>
                </a:lnTo>
                <a:cubicBezTo>
                  <a:pt x="511118" y="529738"/>
                  <a:pt x="508312" y="530529"/>
                  <a:pt x="509248" y="531319"/>
                </a:cubicBezTo>
                <a:cubicBezTo>
                  <a:pt x="509248" y="531319"/>
                  <a:pt x="510183" y="532109"/>
                  <a:pt x="510183" y="532900"/>
                </a:cubicBezTo>
                <a:cubicBezTo>
                  <a:pt x="511118" y="532900"/>
                  <a:pt x="512054" y="534484"/>
                  <a:pt x="512054" y="534484"/>
                </a:cubicBezTo>
                <a:cubicBezTo>
                  <a:pt x="511118" y="534484"/>
                  <a:pt x="510183" y="536065"/>
                  <a:pt x="510183" y="536065"/>
                </a:cubicBezTo>
                <a:cubicBezTo>
                  <a:pt x="509248" y="536065"/>
                  <a:pt x="509248" y="534484"/>
                  <a:pt x="508312" y="534484"/>
                </a:cubicBezTo>
                <a:cubicBezTo>
                  <a:pt x="508312" y="534484"/>
                  <a:pt x="506445" y="536065"/>
                  <a:pt x="506445" y="535274"/>
                </a:cubicBezTo>
                <a:cubicBezTo>
                  <a:pt x="505510" y="535274"/>
                  <a:pt x="505510" y="534484"/>
                  <a:pt x="504575" y="533693"/>
                </a:cubicBezTo>
                <a:cubicBezTo>
                  <a:pt x="504575" y="532900"/>
                  <a:pt x="503639" y="532900"/>
                  <a:pt x="502704" y="532109"/>
                </a:cubicBezTo>
                <a:lnTo>
                  <a:pt x="505510" y="530529"/>
                </a:lnTo>
                <a:lnTo>
                  <a:pt x="503639" y="528948"/>
                </a:lnTo>
                <a:cubicBezTo>
                  <a:pt x="502704" y="528154"/>
                  <a:pt x="501772" y="527364"/>
                  <a:pt x="501772" y="527364"/>
                </a:cubicBezTo>
                <a:cubicBezTo>
                  <a:pt x="501772" y="526573"/>
                  <a:pt x="499901" y="525783"/>
                  <a:pt x="500837" y="525783"/>
                </a:cubicBezTo>
                <a:cubicBezTo>
                  <a:pt x="500837" y="524993"/>
                  <a:pt x="502704" y="524199"/>
                  <a:pt x="502704" y="524199"/>
                </a:cubicBezTo>
                <a:cubicBezTo>
                  <a:pt x="502704" y="523409"/>
                  <a:pt x="500837" y="522618"/>
                  <a:pt x="500837" y="522618"/>
                </a:cubicBezTo>
                <a:cubicBezTo>
                  <a:pt x="499901" y="521828"/>
                  <a:pt x="499901" y="521037"/>
                  <a:pt x="498966" y="520247"/>
                </a:cubicBezTo>
                <a:cubicBezTo>
                  <a:pt x="498966" y="520247"/>
                  <a:pt x="498031" y="521828"/>
                  <a:pt x="497099" y="521828"/>
                </a:cubicBezTo>
                <a:cubicBezTo>
                  <a:pt x="497099" y="521828"/>
                  <a:pt x="496163" y="520247"/>
                  <a:pt x="495228" y="520247"/>
                </a:cubicBezTo>
                <a:cubicBezTo>
                  <a:pt x="495228" y="520247"/>
                  <a:pt x="493358" y="521037"/>
                  <a:pt x="493358" y="521828"/>
                </a:cubicBezTo>
                <a:cubicBezTo>
                  <a:pt x="493358" y="521828"/>
                  <a:pt x="495228" y="522618"/>
                  <a:pt x="495228" y="523409"/>
                </a:cubicBezTo>
                <a:lnTo>
                  <a:pt x="493358" y="524199"/>
                </a:lnTo>
                <a:cubicBezTo>
                  <a:pt x="493358" y="524993"/>
                  <a:pt x="494293" y="525783"/>
                  <a:pt x="494293" y="526573"/>
                </a:cubicBezTo>
                <a:cubicBezTo>
                  <a:pt x="495228" y="526573"/>
                  <a:pt x="496163" y="527364"/>
                  <a:pt x="496163" y="528154"/>
                </a:cubicBezTo>
                <a:lnTo>
                  <a:pt x="498031" y="529738"/>
                </a:lnTo>
                <a:cubicBezTo>
                  <a:pt x="498031" y="530529"/>
                  <a:pt x="496163" y="531319"/>
                  <a:pt x="496163" y="531319"/>
                </a:cubicBezTo>
                <a:lnTo>
                  <a:pt x="494293" y="529738"/>
                </a:lnTo>
                <a:cubicBezTo>
                  <a:pt x="494293" y="528948"/>
                  <a:pt x="492422" y="527364"/>
                  <a:pt x="492422" y="527364"/>
                </a:cubicBezTo>
                <a:lnTo>
                  <a:pt x="490555" y="528948"/>
                </a:lnTo>
                <a:cubicBezTo>
                  <a:pt x="489620" y="528948"/>
                  <a:pt x="488684" y="529738"/>
                  <a:pt x="488684" y="530529"/>
                </a:cubicBezTo>
                <a:cubicBezTo>
                  <a:pt x="487749" y="530529"/>
                  <a:pt x="486817" y="531319"/>
                  <a:pt x="485882" y="531319"/>
                </a:cubicBezTo>
                <a:cubicBezTo>
                  <a:pt x="485882" y="532109"/>
                  <a:pt x="487749" y="532900"/>
                  <a:pt x="487749" y="533693"/>
                </a:cubicBezTo>
                <a:lnTo>
                  <a:pt x="485882" y="534484"/>
                </a:lnTo>
                <a:cubicBezTo>
                  <a:pt x="484947" y="534484"/>
                  <a:pt x="484947" y="533693"/>
                  <a:pt x="484011" y="532900"/>
                </a:cubicBezTo>
                <a:cubicBezTo>
                  <a:pt x="484011" y="532900"/>
                  <a:pt x="483076" y="531319"/>
                  <a:pt x="482144" y="531319"/>
                </a:cubicBezTo>
                <a:lnTo>
                  <a:pt x="480273" y="532900"/>
                </a:lnTo>
                <a:cubicBezTo>
                  <a:pt x="480273" y="532109"/>
                  <a:pt x="479338" y="531319"/>
                  <a:pt x="479338" y="530529"/>
                </a:cubicBezTo>
                <a:lnTo>
                  <a:pt x="481209" y="529738"/>
                </a:lnTo>
                <a:cubicBezTo>
                  <a:pt x="481209" y="528948"/>
                  <a:pt x="480273" y="528154"/>
                  <a:pt x="479338" y="527364"/>
                </a:cubicBezTo>
                <a:cubicBezTo>
                  <a:pt x="479338" y="527364"/>
                  <a:pt x="478403" y="525783"/>
                  <a:pt x="477471" y="525783"/>
                </a:cubicBezTo>
                <a:lnTo>
                  <a:pt x="475600" y="527364"/>
                </a:lnTo>
                <a:lnTo>
                  <a:pt x="473730" y="528948"/>
                </a:lnTo>
                <a:cubicBezTo>
                  <a:pt x="472794" y="528948"/>
                  <a:pt x="472794" y="527364"/>
                  <a:pt x="471862" y="526573"/>
                </a:cubicBezTo>
                <a:cubicBezTo>
                  <a:pt x="470927" y="527364"/>
                  <a:pt x="470927" y="528154"/>
                  <a:pt x="469992" y="528154"/>
                </a:cubicBezTo>
                <a:cubicBezTo>
                  <a:pt x="468121" y="528948"/>
                  <a:pt x="467189" y="529738"/>
                  <a:pt x="466254" y="531319"/>
                </a:cubicBezTo>
                <a:cubicBezTo>
                  <a:pt x="467189" y="532109"/>
                  <a:pt x="468121" y="533693"/>
                  <a:pt x="469056" y="534484"/>
                </a:cubicBezTo>
                <a:cubicBezTo>
                  <a:pt x="469992" y="536065"/>
                  <a:pt x="470927" y="536855"/>
                  <a:pt x="471862" y="537649"/>
                </a:cubicBezTo>
                <a:cubicBezTo>
                  <a:pt x="471862" y="538439"/>
                  <a:pt x="469992" y="538439"/>
                  <a:pt x="469992" y="539229"/>
                </a:cubicBezTo>
                <a:cubicBezTo>
                  <a:pt x="469992" y="540020"/>
                  <a:pt x="471862" y="540810"/>
                  <a:pt x="471862" y="540810"/>
                </a:cubicBezTo>
                <a:cubicBezTo>
                  <a:pt x="471862" y="541601"/>
                  <a:pt x="469992" y="542394"/>
                  <a:pt x="469992" y="542394"/>
                </a:cubicBezTo>
                <a:cubicBezTo>
                  <a:pt x="469056" y="542394"/>
                  <a:pt x="468121" y="540810"/>
                  <a:pt x="468121" y="540810"/>
                </a:cubicBezTo>
                <a:cubicBezTo>
                  <a:pt x="467189" y="540020"/>
                  <a:pt x="466254" y="539229"/>
                  <a:pt x="466254" y="539229"/>
                </a:cubicBezTo>
                <a:cubicBezTo>
                  <a:pt x="466254" y="538439"/>
                  <a:pt x="468121" y="537649"/>
                  <a:pt x="468121" y="537649"/>
                </a:cubicBezTo>
                <a:lnTo>
                  <a:pt x="467189" y="536065"/>
                </a:lnTo>
                <a:cubicBezTo>
                  <a:pt x="466254" y="536065"/>
                  <a:pt x="465319" y="536855"/>
                  <a:pt x="464383" y="536855"/>
                </a:cubicBezTo>
                <a:cubicBezTo>
                  <a:pt x="465319" y="537649"/>
                  <a:pt x="466254" y="538439"/>
                  <a:pt x="466254" y="539229"/>
                </a:cubicBezTo>
                <a:lnTo>
                  <a:pt x="464383" y="540020"/>
                </a:lnTo>
                <a:cubicBezTo>
                  <a:pt x="463448" y="540810"/>
                  <a:pt x="462513" y="540810"/>
                  <a:pt x="462513" y="541601"/>
                </a:cubicBezTo>
                <a:cubicBezTo>
                  <a:pt x="461581" y="540810"/>
                  <a:pt x="460645" y="540810"/>
                  <a:pt x="460645" y="540020"/>
                </a:cubicBezTo>
                <a:cubicBezTo>
                  <a:pt x="460645" y="539229"/>
                  <a:pt x="458775" y="538439"/>
                  <a:pt x="458775" y="538439"/>
                </a:cubicBezTo>
                <a:cubicBezTo>
                  <a:pt x="458775" y="537649"/>
                  <a:pt x="461581" y="536855"/>
                  <a:pt x="461581" y="536855"/>
                </a:cubicBezTo>
                <a:cubicBezTo>
                  <a:pt x="460645" y="536065"/>
                  <a:pt x="459710" y="535274"/>
                  <a:pt x="459710" y="535274"/>
                </a:cubicBezTo>
                <a:cubicBezTo>
                  <a:pt x="459710" y="534484"/>
                  <a:pt x="457843" y="533693"/>
                  <a:pt x="457843" y="532900"/>
                </a:cubicBezTo>
                <a:lnTo>
                  <a:pt x="459710" y="532109"/>
                </a:lnTo>
                <a:lnTo>
                  <a:pt x="461581" y="533693"/>
                </a:lnTo>
                <a:lnTo>
                  <a:pt x="463448" y="532109"/>
                </a:lnTo>
                <a:cubicBezTo>
                  <a:pt x="463448" y="532109"/>
                  <a:pt x="462513" y="531319"/>
                  <a:pt x="462513" y="530529"/>
                </a:cubicBezTo>
                <a:lnTo>
                  <a:pt x="460645" y="528948"/>
                </a:lnTo>
                <a:cubicBezTo>
                  <a:pt x="459710" y="528948"/>
                  <a:pt x="458775" y="530529"/>
                  <a:pt x="458775" y="529738"/>
                </a:cubicBezTo>
                <a:cubicBezTo>
                  <a:pt x="457843" y="529738"/>
                  <a:pt x="456907" y="528948"/>
                  <a:pt x="456907" y="528154"/>
                </a:cubicBezTo>
                <a:cubicBezTo>
                  <a:pt x="455972" y="528154"/>
                  <a:pt x="455972" y="527364"/>
                  <a:pt x="455037" y="526573"/>
                </a:cubicBezTo>
                <a:cubicBezTo>
                  <a:pt x="455037" y="525783"/>
                  <a:pt x="454102" y="525783"/>
                  <a:pt x="454102" y="524993"/>
                </a:cubicBezTo>
                <a:lnTo>
                  <a:pt x="455972" y="523409"/>
                </a:lnTo>
                <a:cubicBezTo>
                  <a:pt x="455972" y="523409"/>
                  <a:pt x="457843" y="522618"/>
                  <a:pt x="457843" y="521828"/>
                </a:cubicBezTo>
                <a:cubicBezTo>
                  <a:pt x="457843" y="521828"/>
                  <a:pt x="455972" y="521037"/>
                  <a:pt x="455972" y="520247"/>
                </a:cubicBezTo>
                <a:lnTo>
                  <a:pt x="454102" y="521828"/>
                </a:lnTo>
                <a:cubicBezTo>
                  <a:pt x="454102" y="521828"/>
                  <a:pt x="453170" y="520247"/>
                  <a:pt x="452234" y="520247"/>
                </a:cubicBezTo>
                <a:cubicBezTo>
                  <a:pt x="452234" y="519453"/>
                  <a:pt x="451299" y="518663"/>
                  <a:pt x="451299" y="517873"/>
                </a:cubicBezTo>
                <a:cubicBezTo>
                  <a:pt x="450452" y="517873"/>
                  <a:pt x="449639" y="517218"/>
                  <a:pt x="449488" y="516506"/>
                </a:cubicBezTo>
                <a:lnTo>
                  <a:pt x="445536" y="516096"/>
                </a:lnTo>
                <a:cubicBezTo>
                  <a:pt x="445602" y="516163"/>
                  <a:pt x="445615" y="516226"/>
                  <a:pt x="445691" y="516292"/>
                </a:cubicBezTo>
                <a:cubicBezTo>
                  <a:pt x="446626" y="516292"/>
                  <a:pt x="446626" y="517082"/>
                  <a:pt x="447561" y="517873"/>
                </a:cubicBezTo>
                <a:cubicBezTo>
                  <a:pt x="447561" y="517873"/>
                  <a:pt x="448493" y="518663"/>
                  <a:pt x="448493" y="519453"/>
                </a:cubicBezTo>
                <a:cubicBezTo>
                  <a:pt x="449428" y="519453"/>
                  <a:pt x="446626" y="520247"/>
                  <a:pt x="446626" y="521037"/>
                </a:cubicBezTo>
                <a:cubicBezTo>
                  <a:pt x="446626" y="521037"/>
                  <a:pt x="448493" y="521828"/>
                  <a:pt x="448493" y="522618"/>
                </a:cubicBezTo>
                <a:cubicBezTo>
                  <a:pt x="448493" y="523409"/>
                  <a:pt x="446626" y="523409"/>
                  <a:pt x="446626" y="524199"/>
                </a:cubicBezTo>
                <a:lnTo>
                  <a:pt x="447561" y="525783"/>
                </a:lnTo>
                <a:cubicBezTo>
                  <a:pt x="447561" y="525783"/>
                  <a:pt x="449428" y="524199"/>
                  <a:pt x="450364" y="524199"/>
                </a:cubicBezTo>
                <a:cubicBezTo>
                  <a:pt x="450364" y="524199"/>
                  <a:pt x="451299" y="523409"/>
                  <a:pt x="452234" y="523409"/>
                </a:cubicBezTo>
                <a:cubicBezTo>
                  <a:pt x="452234" y="523409"/>
                  <a:pt x="453170" y="524993"/>
                  <a:pt x="454102" y="524993"/>
                </a:cubicBezTo>
                <a:cubicBezTo>
                  <a:pt x="454102" y="524993"/>
                  <a:pt x="451299" y="525783"/>
                  <a:pt x="451299" y="526573"/>
                </a:cubicBezTo>
                <a:cubicBezTo>
                  <a:pt x="451299" y="526573"/>
                  <a:pt x="453170" y="527364"/>
                  <a:pt x="453170" y="528154"/>
                </a:cubicBezTo>
                <a:cubicBezTo>
                  <a:pt x="454102" y="528948"/>
                  <a:pt x="455037" y="530529"/>
                  <a:pt x="455972" y="531319"/>
                </a:cubicBezTo>
                <a:cubicBezTo>
                  <a:pt x="455972" y="532109"/>
                  <a:pt x="455037" y="532109"/>
                  <a:pt x="454102" y="532900"/>
                </a:cubicBezTo>
                <a:lnTo>
                  <a:pt x="452234" y="534484"/>
                </a:lnTo>
                <a:cubicBezTo>
                  <a:pt x="451299" y="534484"/>
                  <a:pt x="451299" y="532109"/>
                  <a:pt x="450364" y="532109"/>
                </a:cubicBezTo>
                <a:cubicBezTo>
                  <a:pt x="450364" y="532109"/>
                  <a:pt x="449428" y="533693"/>
                  <a:pt x="448493" y="533693"/>
                </a:cubicBezTo>
                <a:cubicBezTo>
                  <a:pt x="448493" y="533693"/>
                  <a:pt x="447561" y="532109"/>
                  <a:pt x="446626" y="532109"/>
                </a:cubicBezTo>
                <a:cubicBezTo>
                  <a:pt x="446626" y="531319"/>
                  <a:pt x="445691" y="530529"/>
                  <a:pt x="445691" y="530529"/>
                </a:cubicBezTo>
                <a:cubicBezTo>
                  <a:pt x="444755" y="529738"/>
                  <a:pt x="444755" y="528948"/>
                  <a:pt x="443820" y="528154"/>
                </a:cubicBezTo>
                <a:cubicBezTo>
                  <a:pt x="442885" y="528154"/>
                  <a:pt x="441953" y="529738"/>
                  <a:pt x="441953" y="529738"/>
                </a:cubicBezTo>
                <a:cubicBezTo>
                  <a:pt x="441017" y="529738"/>
                  <a:pt x="440082" y="528154"/>
                  <a:pt x="440082" y="528154"/>
                </a:cubicBezTo>
                <a:cubicBezTo>
                  <a:pt x="439147" y="527364"/>
                  <a:pt x="439147" y="526573"/>
                  <a:pt x="438212" y="526573"/>
                </a:cubicBezTo>
                <a:cubicBezTo>
                  <a:pt x="438212" y="525783"/>
                  <a:pt x="437279" y="524199"/>
                  <a:pt x="437279" y="524199"/>
                </a:cubicBezTo>
                <a:cubicBezTo>
                  <a:pt x="436344" y="524199"/>
                  <a:pt x="435409" y="525783"/>
                  <a:pt x="434474" y="525783"/>
                </a:cubicBezTo>
                <a:cubicBezTo>
                  <a:pt x="434474" y="526573"/>
                  <a:pt x="432603" y="526573"/>
                  <a:pt x="432603" y="527364"/>
                </a:cubicBezTo>
                <a:cubicBezTo>
                  <a:pt x="432603" y="527364"/>
                  <a:pt x="434474" y="528154"/>
                  <a:pt x="434474" y="528948"/>
                </a:cubicBezTo>
                <a:cubicBezTo>
                  <a:pt x="434474" y="528948"/>
                  <a:pt x="431671" y="529738"/>
                  <a:pt x="432603" y="530529"/>
                </a:cubicBezTo>
                <a:cubicBezTo>
                  <a:pt x="432603" y="530529"/>
                  <a:pt x="433538" y="531319"/>
                  <a:pt x="433538" y="532109"/>
                </a:cubicBezTo>
                <a:cubicBezTo>
                  <a:pt x="434474" y="532109"/>
                  <a:pt x="434474" y="533693"/>
                  <a:pt x="435409" y="533693"/>
                </a:cubicBezTo>
                <a:cubicBezTo>
                  <a:pt x="434474" y="533693"/>
                  <a:pt x="433538" y="535274"/>
                  <a:pt x="433538" y="535274"/>
                </a:cubicBezTo>
                <a:cubicBezTo>
                  <a:pt x="432603" y="535274"/>
                  <a:pt x="432603" y="533693"/>
                  <a:pt x="431671" y="533693"/>
                </a:cubicBezTo>
                <a:cubicBezTo>
                  <a:pt x="431671" y="532900"/>
                  <a:pt x="429800" y="534484"/>
                  <a:pt x="429800" y="534484"/>
                </a:cubicBezTo>
                <a:cubicBezTo>
                  <a:pt x="428865" y="534484"/>
                  <a:pt x="427933" y="532900"/>
                  <a:pt x="427933" y="532900"/>
                </a:cubicBezTo>
                <a:cubicBezTo>
                  <a:pt x="427933" y="532900"/>
                  <a:pt x="429800" y="532109"/>
                  <a:pt x="429800" y="531319"/>
                </a:cubicBezTo>
                <a:lnTo>
                  <a:pt x="428865" y="529738"/>
                </a:lnTo>
                <a:cubicBezTo>
                  <a:pt x="427933" y="529738"/>
                  <a:pt x="426998" y="531319"/>
                  <a:pt x="426063" y="531319"/>
                </a:cubicBezTo>
                <a:cubicBezTo>
                  <a:pt x="426063" y="531319"/>
                  <a:pt x="425127" y="532109"/>
                  <a:pt x="424192" y="532900"/>
                </a:cubicBezTo>
                <a:lnTo>
                  <a:pt x="422325" y="533693"/>
                </a:lnTo>
                <a:lnTo>
                  <a:pt x="420454" y="532109"/>
                </a:lnTo>
                <a:cubicBezTo>
                  <a:pt x="420454" y="532109"/>
                  <a:pt x="422325" y="531319"/>
                  <a:pt x="422325" y="530529"/>
                </a:cubicBezTo>
                <a:cubicBezTo>
                  <a:pt x="423260" y="530529"/>
                  <a:pt x="421389" y="529738"/>
                  <a:pt x="421389" y="528948"/>
                </a:cubicBezTo>
                <a:cubicBezTo>
                  <a:pt x="421389" y="528154"/>
                  <a:pt x="423260" y="528154"/>
                  <a:pt x="423260" y="527364"/>
                </a:cubicBezTo>
                <a:cubicBezTo>
                  <a:pt x="423260" y="527364"/>
                  <a:pt x="421389" y="526573"/>
                  <a:pt x="421389" y="525783"/>
                </a:cubicBezTo>
                <a:cubicBezTo>
                  <a:pt x="421389" y="526573"/>
                  <a:pt x="419519" y="526573"/>
                  <a:pt x="419519" y="527364"/>
                </a:cubicBezTo>
                <a:lnTo>
                  <a:pt x="421389" y="528948"/>
                </a:lnTo>
                <a:cubicBezTo>
                  <a:pt x="420454" y="529738"/>
                  <a:pt x="419519" y="529738"/>
                  <a:pt x="419519" y="530529"/>
                </a:cubicBezTo>
                <a:cubicBezTo>
                  <a:pt x="418584" y="530529"/>
                  <a:pt x="417652" y="531319"/>
                  <a:pt x="416716" y="532109"/>
                </a:cubicBezTo>
                <a:cubicBezTo>
                  <a:pt x="416716" y="532109"/>
                  <a:pt x="415781" y="532900"/>
                  <a:pt x="414846" y="532900"/>
                </a:cubicBezTo>
                <a:cubicBezTo>
                  <a:pt x="414846" y="532900"/>
                  <a:pt x="413910" y="531319"/>
                  <a:pt x="412978" y="531319"/>
                </a:cubicBezTo>
                <a:lnTo>
                  <a:pt x="412043" y="529738"/>
                </a:lnTo>
                <a:cubicBezTo>
                  <a:pt x="411108" y="529738"/>
                  <a:pt x="410173" y="531319"/>
                  <a:pt x="409237" y="531319"/>
                </a:cubicBezTo>
                <a:cubicBezTo>
                  <a:pt x="409237" y="530529"/>
                  <a:pt x="408302" y="528948"/>
                  <a:pt x="408302" y="528948"/>
                </a:cubicBezTo>
                <a:cubicBezTo>
                  <a:pt x="407370" y="528948"/>
                  <a:pt x="406435" y="530529"/>
                  <a:pt x="405499" y="530529"/>
                </a:cubicBezTo>
                <a:cubicBezTo>
                  <a:pt x="405499" y="530529"/>
                  <a:pt x="404564" y="532109"/>
                  <a:pt x="403629" y="532109"/>
                </a:cubicBezTo>
                <a:cubicBezTo>
                  <a:pt x="403629" y="532109"/>
                  <a:pt x="402697" y="530529"/>
                  <a:pt x="402697" y="529738"/>
                </a:cubicBezTo>
                <a:lnTo>
                  <a:pt x="404564" y="528948"/>
                </a:lnTo>
                <a:cubicBezTo>
                  <a:pt x="404564" y="528154"/>
                  <a:pt x="402697" y="527364"/>
                  <a:pt x="402697" y="527364"/>
                </a:cubicBezTo>
                <a:cubicBezTo>
                  <a:pt x="402697" y="526573"/>
                  <a:pt x="401761" y="525783"/>
                  <a:pt x="400826" y="524993"/>
                </a:cubicBezTo>
                <a:cubicBezTo>
                  <a:pt x="400826" y="524993"/>
                  <a:pt x="399891" y="524199"/>
                  <a:pt x="399891" y="523409"/>
                </a:cubicBezTo>
                <a:cubicBezTo>
                  <a:pt x="398956" y="524199"/>
                  <a:pt x="398024" y="524199"/>
                  <a:pt x="397088" y="524993"/>
                </a:cubicBezTo>
                <a:lnTo>
                  <a:pt x="398956" y="526573"/>
                </a:lnTo>
                <a:cubicBezTo>
                  <a:pt x="398956" y="526573"/>
                  <a:pt x="397088" y="527364"/>
                  <a:pt x="397088" y="528154"/>
                </a:cubicBezTo>
                <a:lnTo>
                  <a:pt x="395218" y="528948"/>
                </a:lnTo>
                <a:cubicBezTo>
                  <a:pt x="395218" y="529738"/>
                  <a:pt x="396153" y="530529"/>
                  <a:pt x="396153" y="531319"/>
                </a:cubicBezTo>
                <a:cubicBezTo>
                  <a:pt x="397088" y="531319"/>
                  <a:pt x="398024" y="532109"/>
                  <a:pt x="398024" y="532900"/>
                </a:cubicBezTo>
                <a:cubicBezTo>
                  <a:pt x="398024" y="532900"/>
                  <a:pt x="396153" y="533693"/>
                  <a:pt x="396153" y="534484"/>
                </a:cubicBezTo>
                <a:lnTo>
                  <a:pt x="394282" y="532109"/>
                </a:lnTo>
                <a:cubicBezTo>
                  <a:pt x="394282" y="532109"/>
                  <a:pt x="393350" y="530529"/>
                  <a:pt x="392415" y="530529"/>
                </a:cubicBezTo>
                <a:cubicBezTo>
                  <a:pt x="392415" y="530529"/>
                  <a:pt x="391480" y="532109"/>
                  <a:pt x="390545" y="532109"/>
                </a:cubicBezTo>
                <a:cubicBezTo>
                  <a:pt x="390545" y="532109"/>
                  <a:pt x="392415" y="532900"/>
                  <a:pt x="392415" y="533693"/>
                </a:cubicBezTo>
                <a:lnTo>
                  <a:pt x="390545" y="535274"/>
                </a:lnTo>
                <a:cubicBezTo>
                  <a:pt x="389609" y="534484"/>
                  <a:pt x="389609" y="533693"/>
                  <a:pt x="388674" y="533693"/>
                </a:cubicBezTo>
                <a:cubicBezTo>
                  <a:pt x="387742" y="532900"/>
                  <a:pt x="387742" y="532109"/>
                  <a:pt x="386807" y="531319"/>
                </a:cubicBezTo>
                <a:cubicBezTo>
                  <a:pt x="386807" y="531319"/>
                  <a:pt x="385871" y="530529"/>
                  <a:pt x="385871" y="529738"/>
                </a:cubicBezTo>
                <a:cubicBezTo>
                  <a:pt x="384936" y="528948"/>
                  <a:pt x="384001" y="528948"/>
                  <a:pt x="384001" y="528154"/>
                </a:cubicBezTo>
                <a:cubicBezTo>
                  <a:pt x="383069" y="527364"/>
                  <a:pt x="383069" y="526573"/>
                  <a:pt x="382133" y="526573"/>
                </a:cubicBezTo>
                <a:cubicBezTo>
                  <a:pt x="382133" y="525783"/>
                  <a:pt x="380263" y="527364"/>
                  <a:pt x="380263" y="527364"/>
                </a:cubicBezTo>
                <a:cubicBezTo>
                  <a:pt x="379328" y="527364"/>
                  <a:pt x="379328" y="525783"/>
                  <a:pt x="378392" y="525783"/>
                </a:cubicBezTo>
                <a:lnTo>
                  <a:pt x="377460" y="524199"/>
                </a:lnTo>
                <a:cubicBezTo>
                  <a:pt x="376525" y="524199"/>
                  <a:pt x="375590" y="522618"/>
                  <a:pt x="375590" y="522618"/>
                </a:cubicBezTo>
                <a:cubicBezTo>
                  <a:pt x="374654" y="522618"/>
                  <a:pt x="373719" y="523409"/>
                  <a:pt x="373719" y="523409"/>
                </a:cubicBezTo>
                <a:cubicBezTo>
                  <a:pt x="372787" y="524199"/>
                  <a:pt x="371852" y="524199"/>
                  <a:pt x="370917" y="524993"/>
                </a:cubicBezTo>
                <a:lnTo>
                  <a:pt x="369049" y="526573"/>
                </a:lnTo>
                <a:cubicBezTo>
                  <a:pt x="368114" y="525783"/>
                  <a:pt x="368114" y="524993"/>
                  <a:pt x="367179" y="524199"/>
                </a:cubicBezTo>
                <a:cubicBezTo>
                  <a:pt x="367179" y="524199"/>
                  <a:pt x="366243" y="523409"/>
                  <a:pt x="366243" y="522618"/>
                </a:cubicBezTo>
                <a:lnTo>
                  <a:pt x="368114" y="521828"/>
                </a:lnTo>
                <a:cubicBezTo>
                  <a:pt x="368114" y="521037"/>
                  <a:pt x="366243" y="520247"/>
                  <a:pt x="366243" y="519453"/>
                </a:cubicBezTo>
                <a:lnTo>
                  <a:pt x="368114" y="518663"/>
                </a:lnTo>
                <a:cubicBezTo>
                  <a:pt x="369049" y="517873"/>
                  <a:pt x="367179" y="517082"/>
                  <a:pt x="367179" y="516292"/>
                </a:cubicBezTo>
                <a:lnTo>
                  <a:pt x="369049" y="515498"/>
                </a:lnTo>
                <a:cubicBezTo>
                  <a:pt x="369049" y="514708"/>
                  <a:pt x="368114" y="513917"/>
                  <a:pt x="367179" y="513127"/>
                </a:cubicBezTo>
                <a:lnTo>
                  <a:pt x="365308" y="514708"/>
                </a:lnTo>
                <a:lnTo>
                  <a:pt x="363441" y="516292"/>
                </a:lnTo>
                <a:lnTo>
                  <a:pt x="361570" y="514708"/>
                </a:lnTo>
                <a:cubicBezTo>
                  <a:pt x="361570" y="513917"/>
                  <a:pt x="363441" y="513127"/>
                  <a:pt x="363441" y="513127"/>
                </a:cubicBezTo>
                <a:cubicBezTo>
                  <a:pt x="363441" y="512337"/>
                  <a:pt x="362505" y="511546"/>
                  <a:pt x="362505" y="511546"/>
                </a:cubicBezTo>
                <a:cubicBezTo>
                  <a:pt x="362505" y="510753"/>
                  <a:pt x="360635" y="509962"/>
                  <a:pt x="360635" y="509172"/>
                </a:cubicBezTo>
                <a:lnTo>
                  <a:pt x="362505" y="508381"/>
                </a:lnTo>
                <a:cubicBezTo>
                  <a:pt x="362505" y="507591"/>
                  <a:pt x="361570" y="506797"/>
                  <a:pt x="360635" y="506007"/>
                </a:cubicBezTo>
                <a:cubicBezTo>
                  <a:pt x="360635" y="506007"/>
                  <a:pt x="359700" y="505217"/>
                  <a:pt x="359700" y="504426"/>
                </a:cubicBezTo>
                <a:lnTo>
                  <a:pt x="361570" y="503636"/>
                </a:lnTo>
                <a:cubicBezTo>
                  <a:pt x="361570" y="502845"/>
                  <a:pt x="359700" y="502052"/>
                  <a:pt x="359700" y="501261"/>
                </a:cubicBezTo>
                <a:cubicBezTo>
                  <a:pt x="361570" y="500471"/>
                  <a:pt x="362505" y="499681"/>
                  <a:pt x="364373" y="498890"/>
                </a:cubicBezTo>
                <a:cubicBezTo>
                  <a:pt x="365308" y="499681"/>
                  <a:pt x="366243" y="501261"/>
                  <a:pt x="367179" y="502052"/>
                </a:cubicBezTo>
                <a:cubicBezTo>
                  <a:pt x="368114" y="502845"/>
                  <a:pt x="368114" y="503636"/>
                  <a:pt x="369049" y="504426"/>
                </a:cubicBezTo>
                <a:cubicBezTo>
                  <a:pt x="369049" y="504426"/>
                  <a:pt x="369981" y="505217"/>
                  <a:pt x="370917" y="506007"/>
                </a:cubicBezTo>
                <a:lnTo>
                  <a:pt x="372787" y="504426"/>
                </a:lnTo>
                <a:cubicBezTo>
                  <a:pt x="372787" y="504426"/>
                  <a:pt x="373719" y="506007"/>
                  <a:pt x="374654" y="506007"/>
                </a:cubicBezTo>
                <a:cubicBezTo>
                  <a:pt x="374654" y="506797"/>
                  <a:pt x="375590" y="507591"/>
                  <a:pt x="375590" y="508381"/>
                </a:cubicBezTo>
                <a:cubicBezTo>
                  <a:pt x="376525" y="508381"/>
                  <a:pt x="377460" y="506797"/>
                  <a:pt x="377460" y="506797"/>
                </a:cubicBezTo>
                <a:cubicBezTo>
                  <a:pt x="378392" y="506797"/>
                  <a:pt x="379328" y="508381"/>
                  <a:pt x="379328" y="508381"/>
                </a:cubicBezTo>
                <a:cubicBezTo>
                  <a:pt x="380263" y="509172"/>
                  <a:pt x="380263" y="509962"/>
                  <a:pt x="381198" y="509962"/>
                </a:cubicBezTo>
                <a:lnTo>
                  <a:pt x="383069" y="509172"/>
                </a:lnTo>
                <a:cubicBezTo>
                  <a:pt x="383069" y="508381"/>
                  <a:pt x="381198" y="507591"/>
                  <a:pt x="381198" y="506797"/>
                </a:cubicBezTo>
                <a:lnTo>
                  <a:pt x="384001" y="506007"/>
                </a:lnTo>
                <a:cubicBezTo>
                  <a:pt x="384001" y="505217"/>
                  <a:pt x="382133" y="504426"/>
                  <a:pt x="382133" y="503636"/>
                </a:cubicBezTo>
                <a:lnTo>
                  <a:pt x="383415" y="503091"/>
                </a:lnTo>
                <a:lnTo>
                  <a:pt x="369093" y="499803"/>
                </a:lnTo>
                <a:lnTo>
                  <a:pt x="359819" y="497671"/>
                </a:lnTo>
                <a:lnTo>
                  <a:pt x="350127" y="495968"/>
                </a:lnTo>
                <a:lnTo>
                  <a:pt x="345069" y="495114"/>
                </a:lnTo>
                <a:lnTo>
                  <a:pt x="340856" y="493411"/>
                </a:lnTo>
                <a:lnTo>
                  <a:pt x="332426" y="490854"/>
                </a:lnTo>
                <a:lnTo>
                  <a:pt x="326946" y="488725"/>
                </a:lnTo>
                <a:lnTo>
                  <a:pt x="321045" y="487021"/>
                </a:lnTo>
                <a:lnTo>
                  <a:pt x="318938" y="486593"/>
                </a:lnTo>
                <a:lnTo>
                  <a:pt x="317676" y="485743"/>
                </a:lnTo>
                <a:lnTo>
                  <a:pt x="317254" y="485315"/>
                </a:lnTo>
                <a:lnTo>
                  <a:pt x="316832" y="484889"/>
                </a:lnTo>
                <a:lnTo>
                  <a:pt x="315147" y="484464"/>
                </a:lnTo>
                <a:lnTo>
                  <a:pt x="313037" y="482758"/>
                </a:lnTo>
                <a:lnTo>
                  <a:pt x="310930" y="480629"/>
                </a:lnTo>
                <a:lnTo>
                  <a:pt x="307980" y="476368"/>
                </a:lnTo>
                <a:lnTo>
                  <a:pt x="305873" y="474239"/>
                </a:lnTo>
                <a:lnTo>
                  <a:pt x="304607" y="472961"/>
                </a:lnTo>
                <a:lnTo>
                  <a:pt x="304188" y="472533"/>
                </a:lnTo>
                <a:lnTo>
                  <a:pt x="302079" y="471257"/>
                </a:lnTo>
                <a:lnTo>
                  <a:pt x="300816" y="469979"/>
                </a:lnTo>
                <a:lnTo>
                  <a:pt x="299550" y="467422"/>
                </a:lnTo>
                <a:lnTo>
                  <a:pt x="299550" y="465290"/>
                </a:lnTo>
                <a:lnTo>
                  <a:pt x="299550" y="464440"/>
                </a:lnTo>
                <a:lnTo>
                  <a:pt x="298709" y="463586"/>
                </a:lnTo>
                <a:lnTo>
                  <a:pt x="292386" y="457197"/>
                </a:lnTo>
                <a:lnTo>
                  <a:pt x="286484" y="449951"/>
                </a:lnTo>
                <a:lnTo>
                  <a:pt x="279742" y="442708"/>
                </a:lnTo>
                <a:lnTo>
                  <a:pt x="273419" y="435465"/>
                </a:lnTo>
                <a:lnTo>
                  <a:pt x="266255" y="428648"/>
                </a:lnTo>
                <a:lnTo>
                  <a:pt x="259513" y="422258"/>
                </a:lnTo>
                <a:lnTo>
                  <a:pt x="249817" y="414590"/>
                </a:lnTo>
                <a:lnTo>
                  <a:pt x="240968" y="406494"/>
                </a:lnTo>
                <a:lnTo>
                  <a:pt x="223686" y="390305"/>
                </a:lnTo>
                <a:lnTo>
                  <a:pt x="218629" y="385191"/>
                </a:lnTo>
                <a:lnTo>
                  <a:pt x="213150" y="380930"/>
                </a:lnTo>
                <a:lnTo>
                  <a:pt x="202613" y="371555"/>
                </a:lnTo>
                <a:lnTo>
                  <a:pt x="193342" y="364741"/>
                </a:lnTo>
                <a:lnTo>
                  <a:pt x="184912" y="357070"/>
                </a:lnTo>
                <a:lnTo>
                  <a:pt x="176904" y="349402"/>
                </a:lnTo>
                <a:lnTo>
                  <a:pt x="172691" y="345141"/>
                </a:lnTo>
                <a:lnTo>
                  <a:pt x="169318" y="340881"/>
                </a:lnTo>
                <a:lnTo>
                  <a:pt x="157515" y="325967"/>
                </a:lnTo>
                <a:lnTo>
                  <a:pt x="143609" y="308074"/>
                </a:lnTo>
                <a:lnTo>
                  <a:pt x="136864" y="298699"/>
                </a:lnTo>
                <a:lnTo>
                  <a:pt x="130544" y="289325"/>
                </a:lnTo>
                <a:lnTo>
                  <a:pt x="125065" y="281657"/>
                </a:lnTo>
                <a:lnTo>
                  <a:pt x="118319" y="273135"/>
                </a:lnTo>
                <a:lnTo>
                  <a:pt x="110733" y="264189"/>
                </a:lnTo>
                <a:lnTo>
                  <a:pt x="101881" y="255239"/>
                </a:lnTo>
                <a:lnTo>
                  <a:pt x="97246" y="250554"/>
                </a:lnTo>
                <a:lnTo>
                  <a:pt x="91767" y="247146"/>
                </a:lnTo>
                <a:lnTo>
                  <a:pt x="86709" y="243311"/>
                </a:lnTo>
                <a:lnTo>
                  <a:pt x="84181" y="241179"/>
                </a:lnTo>
                <a:lnTo>
                  <a:pt x="82074" y="238625"/>
                </a:lnTo>
                <a:lnTo>
                  <a:pt x="74488" y="230529"/>
                </a:lnTo>
                <a:lnTo>
                  <a:pt x="67324" y="221582"/>
                </a:lnTo>
                <a:lnTo>
                  <a:pt x="56365" y="207522"/>
                </a:lnTo>
                <a:lnTo>
                  <a:pt x="50042" y="201129"/>
                </a:lnTo>
                <a:lnTo>
                  <a:pt x="48748" y="199634"/>
                </a:lnTo>
                <a:lnTo>
                  <a:pt x="48618" y="199634"/>
                </a:lnTo>
                <a:lnTo>
                  <a:pt x="46915" y="199634"/>
                </a:lnTo>
                <a:lnTo>
                  <a:pt x="45208" y="199202"/>
                </a:lnTo>
                <a:lnTo>
                  <a:pt x="43501" y="198771"/>
                </a:lnTo>
                <a:lnTo>
                  <a:pt x="41794" y="197480"/>
                </a:lnTo>
                <a:lnTo>
                  <a:pt x="40944" y="196185"/>
                </a:lnTo>
                <a:lnTo>
                  <a:pt x="40091" y="195322"/>
                </a:lnTo>
                <a:lnTo>
                  <a:pt x="40091" y="194891"/>
                </a:lnTo>
                <a:lnTo>
                  <a:pt x="38809" y="194028"/>
                </a:lnTo>
                <a:lnTo>
                  <a:pt x="36252" y="190580"/>
                </a:lnTo>
                <a:lnTo>
                  <a:pt x="34120" y="187560"/>
                </a:lnTo>
                <a:lnTo>
                  <a:pt x="32413" y="185406"/>
                </a:lnTo>
                <a:lnTo>
                  <a:pt x="27721" y="181527"/>
                </a:lnTo>
                <a:lnTo>
                  <a:pt x="22604" y="177212"/>
                </a:lnTo>
                <a:lnTo>
                  <a:pt x="18766" y="172038"/>
                </a:lnTo>
                <a:lnTo>
                  <a:pt x="14927" y="166433"/>
                </a:lnTo>
                <a:lnTo>
                  <a:pt x="11516" y="159534"/>
                </a:lnTo>
                <a:lnTo>
                  <a:pt x="8956" y="153065"/>
                </a:lnTo>
                <a:lnTo>
                  <a:pt x="6399" y="146169"/>
                </a:lnTo>
                <a:lnTo>
                  <a:pt x="4692" y="140132"/>
                </a:lnTo>
                <a:lnTo>
                  <a:pt x="2132" y="128922"/>
                </a:lnTo>
                <a:lnTo>
                  <a:pt x="1282" y="122885"/>
                </a:lnTo>
                <a:lnTo>
                  <a:pt x="0" y="115985"/>
                </a:lnTo>
                <a:lnTo>
                  <a:pt x="0" y="109086"/>
                </a:lnTo>
                <a:lnTo>
                  <a:pt x="0" y="101327"/>
                </a:lnTo>
                <a:lnTo>
                  <a:pt x="0" y="93996"/>
                </a:lnTo>
                <a:lnTo>
                  <a:pt x="1282" y="87096"/>
                </a:lnTo>
                <a:lnTo>
                  <a:pt x="2132" y="80200"/>
                </a:lnTo>
                <a:lnTo>
                  <a:pt x="3414" y="74163"/>
                </a:lnTo>
                <a:lnTo>
                  <a:pt x="5546" y="66401"/>
                </a:lnTo>
                <a:lnTo>
                  <a:pt x="7678" y="59933"/>
                </a:lnTo>
                <a:lnTo>
                  <a:pt x="10238" y="53464"/>
                </a:lnTo>
                <a:lnTo>
                  <a:pt x="13223" y="47428"/>
                </a:lnTo>
                <a:lnTo>
                  <a:pt x="16634" y="42254"/>
                </a:lnTo>
                <a:lnTo>
                  <a:pt x="20472" y="36649"/>
                </a:lnTo>
                <a:lnTo>
                  <a:pt x="24311" y="31906"/>
                </a:lnTo>
                <a:lnTo>
                  <a:pt x="29003" y="27595"/>
                </a:lnTo>
                <a:lnTo>
                  <a:pt x="36252" y="21127"/>
                </a:lnTo>
                <a:lnTo>
                  <a:pt x="44780" y="15522"/>
                </a:lnTo>
                <a:lnTo>
                  <a:pt x="52885" y="10779"/>
                </a:lnTo>
                <a:lnTo>
                  <a:pt x="62266" y="6900"/>
                </a:lnTo>
                <a:lnTo>
                  <a:pt x="72076" y="3880"/>
                </a:lnTo>
                <a:lnTo>
                  <a:pt x="82310" y="1723"/>
                </a:lnTo>
                <a:lnTo>
                  <a:pt x="92119" y="431"/>
                </a:lnTo>
                <a:lnTo>
                  <a:pt x="102782" y="0"/>
                </a:lnTo>
                <a:lnTo>
                  <a:pt x="110884" y="431"/>
                </a:lnTo>
                <a:lnTo>
                  <a:pt x="118987" y="863"/>
                </a:lnTo>
                <a:lnTo>
                  <a:pt x="127089" y="2157"/>
                </a:lnTo>
                <a:lnTo>
                  <a:pt x="134767" y="3880"/>
                </a:lnTo>
                <a:lnTo>
                  <a:pt x="142444" y="6037"/>
                </a:lnTo>
                <a:lnTo>
                  <a:pt x="150121" y="8622"/>
                </a:lnTo>
                <a:lnTo>
                  <a:pt x="156942" y="11642"/>
                </a:lnTo>
                <a:lnTo>
                  <a:pt x="164195" y="15090"/>
                </a:lnTo>
                <a:lnTo>
                  <a:pt x="171019" y="18973"/>
                </a:lnTo>
                <a:lnTo>
                  <a:pt x="177414" y="23284"/>
                </a:lnTo>
                <a:lnTo>
                  <a:pt x="183385" y="28026"/>
                </a:lnTo>
                <a:lnTo>
                  <a:pt x="189781" y="32769"/>
                </a:lnTo>
                <a:lnTo>
                  <a:pt x="194901" y="37943"/>
                </a:lnTo>
                <a:lnTo>
                  <a:pt x="200018" y="43979"/>
                </a:lnTo>
                <a:lnTo>
                  <a:pt x="204710" y="49585"/>
                </a:lnTo>
                <a:lnTo>
                  <a:pt x="208974" y="56053"/>
                </a:lnTo>
                <a:lnTo>
                  <a:pt x="209824" y="58210"/>
                </a:lnTo>
                <a:lnTo>
                  <a:pt x="209824" y="59933"/>
                </a:lnTo>
                <a:lnTo>
                  <a:pt x="209824" y="61658"/>
                </a:lnTo>
                <a:lnTo>
                  <a:pt x="209494" y="62666"/>
                </a:lnTo>
                <a:lnTo>
                  <a:pt x="225793" y="81406"/>
                </a:lnTo>
                <a:lnTo>
                  <a:pt x="252346" y="111230"/>
                </a:lnTo>
                <a:lnTo>
                  <a:pt x="264243" y="125193"/>
                </a:lnTo>
                <a:lnTo>
                  <a:pt x="264781" y="125193"/>
                </a:lnTo>
                <a:lnTo>
                  <a:pt x="265890" y="125618"/>
                </a:lnTo>
                <a:lnTo>
                  <a:pt x="266444" y="126040"/>
                </a:lnTo>
                <a:lnTo>
                  <a:pt x="266444" y="126887"/>
                </a:lnTo>
                <a:lnTo>
                  <a:pt x="266444" y="127731"/>
                </a:lnTo>
                <a:lnTo>
                  <a:pt x="266431" y="127798"/>
                </a:lnTo>
                <a:lnTo>
                  <a:pt x="278476" y="142334"/>
                </a:lnTo>
                <a:lnTo>
                  <a:pt x="289857" y="155966"/>
                </a:lnTo>
                <a:lnTo>
                  <a:pt x="302079" y="170454"/>
                </a:lnTo>
                <a:lnTo>
                  <a:pt x="309246" y="177697"/>
                </a:lnTo>
                <a:lnTo>
                  <a:pt x="315988" y="184940"/>
                </a:lnTo>
                <a:lnTo>
                  <a:pt x="323574" y="192183"/>
                </a:lnTo>
                <a:lnTo>
                  <a:pt x="331160" y="199426"/>
                </a:lnTo>
                <a:lnTo>
                  <a:pt x="350549" y="216043"/>
                </a:lnTo>
                <a:lnTo>
                  <a:pt x="365721" y="229250"/>
                </a:lnTo>
                <a:lnTo>
                  <a:pt x="380896" y="243311"/>
                </a:lnTo>
                <a:lnTo>
                  <a:pt x="395646" y="257371"/>
                </a:lnTo>
                <a:lnTo>
                  <a:pt x="409555" y="271857"/>
                </a:lnTo>
                <a:lnTo>
                  <a:pt x="422621" y="286771"/>
                </a:lnTo>
                <a:lnTo>
                  <a:pt x="435264" y="301681"/>
                </a:lnTo>
                <a:lnTo>
                  <a:pt x="442006" y="309778"/>
                </a:lnTo>
                <a:lnTo>
                  <a:pt x="448751" y="318299"/>
                </a:lnTo>
                <a:lnTo>
                  <a:pt x="456337" y="327245"/>
                </a:lnTo>
                <a:lnTo>
                  <a:pt x="463924" y="335767"/>
                </a:lnTo>
                <a:lnTo>
                  <a:pt x="468137" y="339174"/>
                </a:lnTo>
                <a:lnTo>
                  <a:pt x="472353" y="342584"/>
                </a:lnTo>
                <a:lnTo>
                  <a:pt x="472775" y="343009"/>
                </a:lnTo>
                <a:lnTo>
                  <a:pt x="473194" y="343009"/>
                </a:lnTo>
                <a:lnTo>
                  <a:pt x="475304" y="343863"/>
                </a:lnTo>
                <a:lnTo>
                  <a:pt x="476989" y="345566"/>
                </a:lnTo>
                <a:lnTo>
                  <a:pt x="476989" y="345992"/>
                </a:lnTo>
                <a:lnTo>
                  <a:pt x="477411" y="346420"/>
                </a:lnTo>
                <a:lnTo>
                  <a:pt x="478255" y="347695"/>
                </a:lnTo>
                <a:lnTo>
                  <a:pt x="479518" y="348974"/>
                </a:lnTo>
                <a:lnTo>
                  <a:pt x="479940" y="350252"/>
                </a:lnTo>
                <a:lnTo>
                  <a:pt x="480362" y="351531"/>
                </a:lnTo>
                <a:lnTo>
                  <a:pt x="480362" y="351956"/>
                </a:lnTo>
                <a:lnTo>
                  <a:pt x="480362" y="352384"/>
                </a:lnTo>
                <a:lnTo>
                  <a:pt x="482046" y="357070"/>
                </a:lnTo>
                <a:lnTo>
                  <a:pt x="483734" y="362184"/>
                </a:lnTo>
                <a:lnTo>
                  <a:pt x="484575" y="367295"/>
                </a:lnTo>
                <a:lnTo>
                  <a:pt x="485419" y="372834"/>
                </a:lnTo>
                <a:lnTo>
                  <a:pt x="486263" y="383912"/>
                </a:lnTo>
                <a:lnTo>
                  <a:pt x="486263" y="394991"/>
                </a:lnTo>
                <a:lnTo>
                  <a:pt x="485841" y="406069"/>
                </a:lnTo>
                <a:lnTo>
                  <a:pt x="484575" y="416719"/>
                </a:lnTo>
                <a:lnTo>
                  <a:pt x="483312" y="425665"/>
                </a:lnTo>
                <a:lnTo>
                  <a:pt x="481624" y="434187"/>
                </a:lnTo>
                <a:lnTo>
                  <a:pt x="480362" y="442283"/>
                </a:lnTo>
                <a:lnTo>
                  <a:pt x="479518" y="449951"/>
                </a:lnTo>
                <a:lnTo>
                  <a:pt x="477411" y="466143"/>
                </a:lnTo>
                <a:lnTo>
                  <a:pt x="477411" y="468700"/>
                </a:lnTo>
                <a:lnTo>
                  <a:pt x="476989" y="476368"/>
                </a:lnTo>
                <a:lnTo>
                  <a:pt x="476989" y="484036"/>
                </a:lnTo>
                <a:lnTo>
                  <a:pt x="476567" y="487447"/>
                </a:lnTo>
                <a:lnTo>
                  <a:pt x="475726" y="490429"/>
                </a:lnTo>
                <a:lnTo>
                  <a:pt x="474882" y="493411"/>
                </a:lnTo>
                <a:lnTo>
                  <a:pt x="474460" y="496821"/>
                </a:lnTo>
                <a:lnTo>
                  <a:pt x="474460" y="501932"/>
                </a:lnTo>
                <a:lnTo>
                  <a:pt x="474460" y="503015"/>
                </a:lnTo>
                <a:lnTo>
                  <a:pt x="475600" y="502052"/>
                </a:lnTo>
                <a:cubicBezTo>
                  <a:pt x="476535" y="502052"/>
                  <a:pt x="477471" y="503636"/>
                  <a:pt x="477471" y="503636"/>
                </a:cubicBezTo>
                <a:cubicBezTo>
                  <a:pt x="478403" y="504426"/>
                  <a:pt x="478403" y="505217"/>
                  <a:pt x="479338" y="505217"/>
                </a:cubicBezTo>
                <a:cubicBezTo>
                  <a:pt x="479338" y="506007"/>
                  <a:pt x="480273" y="506797"/>
                  <a:pt x="481209" y="507591"/>
                </a:cubicBezTo>
                <a:cubicBezTo>
                  <a:pt x="481209" y="507591"/>
                  <a:pt x="482144" y="508381"/>
                  <a:pt x="482144" y="509172"/>
                </a:cubicBezTo>
                <a:lnTo>
                  <a:pt x="484011" y="507591"/>
                </a:lnTo>
                <a:cubicBezTo>
                  <a:pt x="484947" y="507591"/>
                  <a:pt x="485882" y="509172"/>
                  <a:pt x="485882" y="509172"/>
                </a:cubicBezTo>
                <a:cubicBezTo>
                  <a:pt x="485882" y="509962"/>
                  <a:pt x="484011" y="510753"/>
                  <a:pt x="484011" y="510753"/>
                </a:cubicBezTo>
                <a:cubicBezTo>
                  <a:pt x="484011" y="511546"/>
                  <a:pt x="484947" y="512337"/>
                  <a:pt x="485882" y="512337"/>
                </a:cubicBezTo>
                <a:cubicBezTo>
                  <a:pt x="485882" y="513127"/>
                  <a:pt x="486817" y="511546"/>
                  <a:pt x="487749" y="511546"/>
                </a:cubicBezTo>
                <a:cubicBezTo>
                  <a:pt x="488684" y="511546"/>
                  <a:pt x="488684" y="513127"/>
                  <a:pt x="489620" y="513127"/>
                </a:cubicBezTo>
                <a:lnTo>
                  <a:pt x="491490" y="511546"/>
                </a:lnTo>
                <a:cubicBezTo>
                  <a:pt x="490555" y="510753"/>
                  <a:pt x="490555" y="510753"/>
                  <a:pt x="489620" y="509962"/>
                </a:cubicBezTo>
                <a:cubicBezTo>
                  <a:pt x="489620" y="509172"/>
                  <a:pt x="488684" y="508381"/>
                  <a:pt x="487749" y="508381"/>
                </a:cubicBezTo>
                <a:cubicBezTo>
                  <a:pt x="487749" y="507591"/>
                  <a:pt x="486817" y="506797"/>
                  <a:pt x="486817" y="506007"/>
                </a:cubicBezTo>
                <a:cubicBezTo>
                  <a:pt x="485882" y="506007"/>
                  <a:pt x="485882" y="505217"/>
                  <a:pt x="484947" y="504426"/>
                </a:cubicBezTo>
                <a:cubicBezTo>
                  <a:pt x="484947" y="504426"/>
                  <a:pt x="484011" y="502845"/>
                  <a:pt x="483076" y="502845"/>
                </a:cubicBezTo>
                <a:lnTo>
                  <a:pt x="481209" y="504426"/>
                </a:lnTo>
                <a:cubicBezTo>
                  <a:pt x="481209" y="504426"/>
                  <a:pt x="480273" y="502845"/>
                  <a:pt x="479338" y="502052"/>
                </a:cubicBezTo>
                <a:lnTo>
                  <a:pt x="482144" y="501261"/>
                </a:lnTo>
                <a:cubicBezTo>
                  <a:pt x="482144" y="500471"/>
                  <a:pt x="480273" y="499681"/>
                  <a:pt x="480273" y="499681"/>
                </a:cubicBezTo>
                <a:cubicBezTo>
                  <a:pt x="479338" y="498890"/>
                  <a:pt x="479338" y="498100"/>
                  <a:pt x="478403" y="497306"/>
                </a:cubicBezTo>
                <a:cubicBezTo>
                  <a:pt x="480273" y="496516"/>
                  <a:pt x="481209" y="495725"/>
                  <a:pt x="483076" y="494935"/>
                </a:cubicBezTo>
                <a:cubicBezTo>
                  <a:pt x="484011" y="495725"/>
                  <a:pt x="484947" y="497306"/>
                  <a:pt x="485882" y="498100"/>
                </a:cubicBezTo>
                <a:cubicBezTo>
                  <a:pt x="486817" y="498890"/>
                  <a:pt x="486817" y="499681"/>
                  <a:pt x="487749" y="500471"/>
                </a:cubicBezTo>
                <a:lnTo>
                  <a:pt x="488684" y="502052"/>
                </a:lnTo>
                <a:cubicBezTo>
                  <a:pt x="489620" y="502052"/>
                  <a:pt x="490555" y="500471"/>
                  <a:pt x="491490" y="500471"/>
                </a:cubicBezTo>
                <a:lnTo>
                  <a:pt x="492422" y="502052"/>
                </a:lnTo>
                <a:cubicBezTo>
                  <a:pt x="493358" y="502052"/>
                  <a:pt x="494293" y="501261"/>
                  <a:pt x="495228" y="501261"/>
                </a:cubicBezTo>
                <a:cubicBezTo>
                  <a:pt x="495228" y="500471"/>
                  <a:pt x="493358" y="499681"/>
                  <a:pt x="493358" y="498890"/>
                </a:cubicBezTo>
                <a:lnTo>
                  <a:pt x="495228" y="498100"/>
                </a:lnTo>
                <a:cubicBezTo>
                  <a:pt x="496163" y="498100"/>
                  <a:pt x="496163" y="498890"/>
                  <a:pt x="497099" y="499681"/>
                </a:cubicBezTo>
                <a:cubicBezTo>
                  <a:pt x="497099" y="500471"/>
                  <a:pt x="498031" y="500471"/>
                  <a:pt x="498966" y="501261"/>
                </a:cubicBezTo>
                <a:cubicBezTo>
                  <a:pt x="498966" y="502052"/>
                  <a:pt x="499901" y="502845"/>
                  <a:pt x="499901" y="502845"/>
                </a:cubicBezTo>
                <a:cubicBezTo>
                  <a:pt x="499901" y="503636"/>
                  <a:pt x="498031" y="504426"/>
                  <a:pt x="498031" y="504426"/>
                </a:cubicBezTo>
                <a:lnTo>
                  <a:pt x="499901" y="506007"/>
                </a:lnTo>
                <a:cubicBezTo>
                  <a:pt x="499901" y="506797"/>
                  <a:pt x="500837" y="507591"/>
                  <a:pt x="500837" y="508381"/>
                </a:cubicBezTo>
                <a:cubicBezTo>
                  <a:pt x="501772" y="507591"/>
                  <a:pt x="503639" y="506797"/>
                  <a:pt x="503639" y="506797"/>
                </a:cubicBezTo>
                <a:cubicBezTo>
                  <a:pt x="503639" y="506007"/>
                  <a:pt x="505510" y="506007"/>
                  <a:pt x="505510" y="505217"/>
                </a:cubicBezTo>
                <a:lnTo>
                  <a:pt x="503639" y="503636"/>
                </a:lnTo>
                <a:cubicBezTo>
                  <a:pt x="503639" y="502845"/>
                  <a:pt x="502704" y="502052"/>
                  <a:pt x="502704" y="502052"/>
                </a:cubicBezTo>
                <a:cubicBezTo>
                  <a:pt x="501772" y="501261"/>
                  <a:pt x="500837" y="500471"/>
                  <a:pt x="500837" y="499681"/>
                </a:cubicBezTo>
                <a:lnTo>
                  <a:pt x="502704" y="498890"/>
                </a:lnTo>
                <a:cubicBezTo>
                  <a:pt x="503639" y="498100"/>
                  <a:pt x="504575" y="498100"/>
                  <a:pt x="504575" y="497306"/>
                </a:cubicBezTo>
                <a:lnTo>
                  <a:pt x="503639" y="495725"/>
                </a:lnTo>
                <a:cubicBezTo>
                  <a:pt x="503639" y="494935"/>
                  <a:pt x="505510" y="494935"/>
                  <a:pt x="505510" y="494145"/>
                </a:cubicBezTo>
                <a:cubicBezTo>
                  <a:pt x="505510" y="493351"/>
                  <a:pt x="503639" y="493351"/>
                  <a:pt x="503639" y="492561"/>
                </a:cubicBezTo>
                <a:lnTo>
                  <a:pt x="505510" y="490980"/>
                </a:lnTo>
                <a:cubicBezTo>
                  <a:pt x="506445" y="491770"/>
                  <a:pt x="507380" y="492561"/>
                  <a:pt x="507380" y="492561"/>
                </a:cubicBezTo>
                <a:cubicBezTo>
                  <a:pt x="507380" y="493351"/>
                  <a:pt x="509248" y="494145"/>
                  <a:pt x="509248" y="494935"/>
                </a:cubicBezTo>
                <a:cubicBezTo>
                  <a:pt x="509248" y="494935"/>
                  <a:pt x="506445" y="495725"/>
                  <a:pt x="507380" y="495725"/>
                </a:cubicBezTo>
                <a:cubicBezTo>
                  <a:pt x="507380" y="496516"/>
                  <a:pt x="508312" y="497306"/>
                  <a:pt x="508312" y="498100"/>
                </a:cubicBezTo>
                <a:lnTo>
                  <a:pt x="506445" y="498890"/>
                </a:lnTo>
                <a:cubicBezTo>
                  <a:pt x="506445" y="499681"/>
                  <a:pt x="507380" y="500471"/>
                  <a:pt x="508312" y="501261"/>
                </a:cubicBezTo>
                <a:cubicBezTo>
                  <a:pt x="508312" y="501261"/>
                  <a:pt x="509248" y="502052"/>
                  <a:pt x="509248" y="502845"/>
                </a:cubicBezTo>
                <a:cubicBezTo>
                  <a:pt x="510183" y="502845"/>
                  <a:pt x="511118" y="504426"/>
                  <a:pt x="511118" y="504426"/>
                </a:cubicBezTo>
                <a:cubicBezTo>
                  <a:pt x="512054" y="504426"/>
                  <a:pt x="512986" y="502845"/>
                  <a:pt x="512986" y="502845"/>
                </a:cubicBezTo>
                <a:cubicBezTo>
                  <a:pt x="513921" y="502845"/>
                  <a:pt x="514856" y="504426"/>
                  <a:pt x="514856" y="505217"/>
                </a:cubicBezTo>
                <a:lnTo>
                  <a:pt x="512986" y="506007"/>
                </a:lnTo>
                <a:cubicBezTo>
                  <a:pt x="512986" y="506797"/>
                  <a:pt x="513921" y="507591"/>
                  <a:pt x="514856" y="507591"/>
                </a:cubicBezTo>
                <a:cubicBezTo>
                  <a:pt x="514856" y="508381"/>
                  <a:pt x="515791" y="509172"/>
                  <a:pt x="515791" y="509962"/>
                </a:cubicBezTo>
                <a:lnTo>
                  <a:pt x="513921" y="510753"/>
                </a:lnTo>
                <a:cubicBezTo>
                  <a:pt x="513921" y="511546"/>
                  <a:pt x="515791" y="512337"/>
                  <a:pt x="515791" y="513127"/>
                </a:cubicBezTo>
                <a:cubicBezTo>
                  <a:pt x="515791" y="513127"/>
                  <a:pt x="513921" y="513917"/>
                  <a:pt x="512986" y="513917"/>
                </a:cubicBezTo>
                <a:cubicBezTo>
                  <a:pt x="512986" y="514708"/>
                  <a:pt x="511118" y="514708"/>
                  <a:pt x="511118" y="515498"/>
                </a:cubicBezTo>
                <a:cubicBezTo>
                  <a:pt x="511118" y="516292"/>
                  <a:pt x="512986" y="517082"/>
                  <a:pt x="512986" y="517082"/>
                </a:cubicBezTo>
                <a:cubicBezTo>
                  <a:pt x="512986" y="517873"/>
                  <a:pt x="511118" y="517873"/>
                  <a:pt x="511118" y="518663"/>
                </a:cubicBezTo>
                <a:cubicBezTo>
                  <a:pt x="511118" y="519453"/>
                  <a:pt x="512054" y="520247"/>
                  <a:pt x="512054" y="520247"/>
                </a:cubicBezTo>
                <a:cubicBezTo>
                  <a:pt x="512986" y="520247"/>
                  <a:pt x="513921" y="519453"/>
                  <a:pt x="514856" y="519453"/>
                </a:cubicBezTo>
                <a:cubicBezTo>
                  <a:pt x="514856" y="518663"/>
                  <a:pt x="516727" y="517873"/>
                  <a:pt x="516727" y="517873"/>
                </a:cubicBezTo>
                <a:cubicBezTo>
                  <a:pt x="516727" y="517082"/>
                  <a:pt x="514856" y="516292"/>
                  <a:pt x="514856" y="516292"/>
                </a:cubicBezTo>
                <a:cubicBezTo>
                  <a:pt x="514856" y="515498"/>
                  <a:pt x="516727" y="514708"/>
                  <a:pt x="516727" y="514708"/>
                </a:cubicBezTo>
                <a:cubicBezTo>
                  <a:pt x="517659" y="513917"/>
                  <a:pt x="515791" y="513127"/>
                  <a:pt x="515791" y="513127"/>
                </a:cubicBezTo>
                <a:cubicBezTo>
                  <a:pt x="515791" y="512337"/>
                  <a:pt x="517659" y="512337"/>
                  <a:pt x="517659" y="511546"/>
                </a:cubicBezTo>
                <a:cubicBezTo>
                  <a:pt x="517659" y="510753"/>
                  <a:pt x="519529" y="510753"/>
                  <a:pt x="519529" y="509962"/>
                </a:cubicBezTo>
                <a:cubicBezTo>
                  <a:pt x="519529" y="509962"/>
                  <a:pt x="517659" y="509172"/>
                  <a:pt x="517659" y="508381"/>
                </a:cubicBezTo>
                <a:cubicBezTo>
                  <a:pt x="517659" y="507591"/>
                  <a:pt x="516727" y="507591"/>
                  <a:pt x="516727" y="506797"/>
                </a:cubicBezTo>
                <a:cubicBezTo>
                  <a:pt x="516727" y="506007"/>
                  <a:pt x="518594" y="506007"/>
                  <a:pt x="518594" y="505217"/>
                </a:cubicBezTo>
                <a:cubicBezTo>
                  <a:pt x="518594" y="504426"/>
                  <a:pt x="516727" y="503636"/>
                  <a:pt x="516727" y="503636"/>
                </a:cubicBezTo>
                <a:cubicBezTo>
                  <a:pt x="516727" y="502845"/>
                  <a:pt x="515791" y="502052"/>
                  <a:pt x="515791" y="502052"/>
                </a:cubicBezTo>
                <a:cubicBezTo>
                  <a:pt x="515791" y="501261"/>
                  <a:pt x="517659" y="500471"/>
                  <a:pt x="517659" y="500471"/>
                </a:cubicBezTo>
                <a:lnTo>
                  <a:pt x="515791" y="498890"/>
                </a:lnTo>
                <a:lnTo>
                  <a:pt x="513921" y="499681"/>
                </a:lnTo>
                <a:lnTo>
                  <a:pt x="512054" y="498100"/>
                </a:lnTo>
                <a:cubicBezTo>
                  <a:pt x="512054" y="497306"/>
                  <a:pt x="511118" y="497306"/>
                  <a:pt x="510183" y="496516"/>
                </a:cubicBezTo>
                <a:cubicBezTo>
                  <a:pt x="512054" y="495725"/>
                  <a:pt x="512986" y="494935"/>
                  <a:pt x="514856" y="493351"/>
                </a:cubicBezTo>
                <a:cubicBezTo>
                  <a:pt x="515791" y="494145"/>
                  <a:pt x="515791" y="495725"/>
                  <a:pt x="516727" y="495725"/>
                </a:cubicBezTo>
                <a:cubicBezTo>
                  <a:pt x="516727" y="495725"/>
                  <a:pt x="517659" y="494145"/>
                  <a:pt x="518594" y="494145"/>
                </a:cubicBezTo>
                <a:cubicBezTo>
                  <a:pt x="519529" y="494145"/>
                  <a:pt x="519529" y="495725"/>
                  <a:pt x="520465" y="495725"/>
                </a:cubicBezTo>
                <a:cubicBezTo>
                  <a:pt x="520465" y="495725"/>
                  <a:pt x="522332" y="494145"/>
                  <a:pt x="522332" y="494935"/>
                </a:cubicBezTo>
                <a:cubicBezTo>
                  <a:pt x="522332" y="494935"/>
                  <a:pt x="523267" y="495725"/>
                  <a:pt x="523267" y="496516"/>
                </a:cubicBezTo>
                <a:cubicBezTo>
                  <a:pt x="524203" y="496516"/>
                  <a:pt x="525138" y="497306"/>
                  <a:pt x="525138" y="498100"/>
                </a:cubicBezTo>
                <a:cubicBezTo>
                  <a:pt x="525138" y="498890"/>
                  <a:pt x="527008" y="499681"/>
                  <a:pt x="527008" y="499681"/>
                </a:cubicBezTo>
                <a:cubicBezTo>
                  <a:pt x="527008" y="500471"/>
                  <a:pt x="525138" y="500471"/>
                  <a:pt x="525138" y="501261"/>
                </a:cubicBezTo>
                <a:lnTo>
                  <a:pt x="526073" y="502845"/>
                </a:lnTo>
                <a:cubicBezTo>
                  <a:pt x="526073" y="502845"/>
                  <a:pt x="527940" y="501261"/>
                  <a:pt x="528876" y="501261"/>
                </a:cubicBezTo>
                <a:lnTo>
                  <a:pt x="529811" y="503636"/>
                </a:lnTo>
                <a:cubicBezTo>
                  <a:pt x="530746" y="503636"/>
                  <a:pt x="531681" y="502052"/>
                  <a:pt x="532614" y="502052"/>
                </a:cubicBezTo>
                <a:lnTo>
                  <a:pt x="533549" y="503636"/>
                </a:lnTo>
                <a:cubicBezTo>
                  <a:pt x="534484" y="505217"/>
                  <a:pt x="536355" y="506007"/>
                  <a:pt x="537290" y="507591"/>
                </a:cubicBezTo>
                <a:cubicBezTo>
                  <a:pt x="537290" y="506797"/>
                  <a:pt x="539157" y="506007"/>
                  <a:pt x="539157" y="506007"/>
                </a:cubicBezTo>
                <a:cubicBezTo>
                  <a:pt x="539157" y="505217"/>
                  <a:pt x="537290" y="504426"/>
                  <a:pt x="537290" y="504426"/>
                </a:cubicBezTo>
                <a:cubicBezTo>
                  <a:pt x="537290" y="503636"/>
                  <a:pt x="539157" y="503636"/>
                  <a:pt x="539157" y="502845"/>
                </a:cubicBezTo>
                <a:lnTo>
                  <a:pt x="538222" y="501261"/>
                </a:lnTo>
                <a:cubicBezTo>
                  <a:pt x="537290" y="500471"/>
                  <a:pt x="537290" y="499681"/>
                  <a:pt x="536355" y="499681"/>
                </a:cubicBezTo>
                <a:cubicBezTo>
                  <a:pt x="536355" y="498890"/>
                  <a:pt x="535419" y="497306"/>
                  <a:pt x="534484" y="497306"/>
                </a:cubicBezTo>
                <a:cubicBezTo>
                  <a:pt x="535419" y="497306"/>
                  <a:pt x="536355" y="496516"/>
                  <a:pt x="537290" y="496516"/>
                </a:cubicBezTo>
                <a:lnTo>
                  <a:pt x="539157" y="494935"/>
                </a:lnTo>
                <a:lnTo>
                  <a:pt x="540093" y="496516"/>
                </a:lnTo>
                <a:cubicBezTo>
                  <a:pt x="541028" y="497306"/>
                  <a:pt x="541963" y="498100"/>
                  <a:pt x="541963" y="498100"/>
                </a:cubicBezTo>
                <a:cubicBezTo>
                  <a:pt x="542895" y="498890"/>
                  <a:pt x="542895" y="499681"/>
                  <a:pt x="543830" y="500471"/>
                </a:cubicBezTo>
                <a:lnTo>
                  <a:pt x="545701" y="502052"/>
                </a:lnTo>
                <a:cubicBezTo>
                  <a:pt x="544766" y="502845"/>
                  <a:pt x="543830" y="502845"/>
                  <a:pt x="542895" y="503636"/>
                </a:cubicBezTo>
                <a:cubicBezTo>
                  <a:pt x="543830" y="504426"/>
                  <a:pt x="545701" y="506007"/>
                  <a:pt x="546636" y="506797"/>
                </a:cubicBezTo>
                <a:cubicBezTo>
                  <a:pt x="546636" y="506007"/>
                  <a:pt x="548504" y="506007"/>
                  <a:pt x="548504" y="505217"/>
                </a:cubicBezTo>
                <a:cubicBezTo>
                  <a:pt x="548504" y="505217"/>
                  <a:pt x="546636" y="504426"/>
                  <a:pt x="546636" y="503636"/>
                </a:cubicBezTo>
                <a:cubicBezTo>
                  <a:pt x="546636" y="502845"/>
                  <a:pt x="548504" y="502845"/>
                  <a:pt x="549439" y="502052"/>
                </a:cubicBezTo>
                <a:cubicBezTo>
                  <a:pt x="549439" y="502052"/>
                  <a:pt x="547568" y="501261"/>
                  <a:pt x="547568" y="500471"/>
                </a:cubicBezTo>
                <a:cubicBezTo>
                  <a:pt x="547568" y="500471"/>
                  <a:pt x="545701" y="499681"/>
                  <a:pt x="545701" y="498890"/>
                </a:cubicBezTo>
                <a:lnTo>
                  <a:pt x="547568" y="497306"/>
                </a:lnTo>
                <a:cubicBezTo>
                  <a:pt x="548504" y="497306"/>
                  <a:pt x="549439" y="495725"/>
                  <a:pt x="550374" y="496516"/>
                </a:cubicBezTo>
                <a:lnTo>
                  <a:pt x="551309" y="498100"/>
                </a:lnTo>
                <a:lnTo>
                  <a:pt x="549439" y="498890"/>
                </a:lnTo>
                <a:cubicBezTo>
                  <a:pt x="549439" y="499681"/>
                  <a:pt x="551309" y="500471"/>
                  <a:pt x="551309" y="501261"/>
                </a:cubicBezTo>
                <a:cubicBezTo>
                  <a:pt x="551309" y="501261"/>
                  <a:pt x="552242" y="502052"/>
                  <a:pt x="552242" y="502845"/>
                </a:cubicBezTo>
                <a:cubicBezTo>
                  <a:pt x="553177" y="503636"/>
                  <a:pt x="554112" y="504426"/>
                  <a:pt x="554112" y="504426"/>
                </a:cubicBezTo>
                <a:lnTo>
                  <a:pt x="555983" y="502845"/>
                </a:lnTo>
                <a:cubicBezTo>
                  <a:pt x="556915" y="502845"/>
                  <a:pt x="557850" y="504426"/>
                  <a:pt x="557850" y="505217"/>
                </a:cubicBezTo>
                <a:cubicBezTo>
                  <a:pt x="558785" y="505217"/>
                  <a:pt x="558785" y="506007"/>
                  <a:pt x="559721" y="506797"/>
                </a:cubicBezTo>
                <a:cubicBezTo>
                  <a:pt x="560656" y="506007"/>
                  <a:pt x="562523" y="505217"/>
                  <a:pt x="563458" y="504426"/>
                </a:cubicBezTo>
                <a:cubicBezTo>
                  <a:pt x="563458" y="503636"/>
                  <a:pt x="562523" y="502845"/>
                  <a:pt x="562523" y="502052"/>
                </a:cubicBezTo>
                <a:cubicBezTo>
                  <a:pt x="561591" y="502052"/>
                  <a:pt x="560656" y="503636"/>
                  <a:pt x="559721" y="503636"/>
                </a:cubicBezTo>
                <a:lnTo>
                  <a:pt x="558785" y="502052"/>
                </a:lnTo>
                <a:cubicBezTo>
                  <a:pt x="558785" y="501261"/>
                  <a:pt x="559721" y="500471"/>
                  <a:pt x="560656" y="500471"/>
                </a:cubicBezTo>
                <a:cubicBezTo>
                  <a:pt x="561591" y="499681"/>
                  <a:pt x="561591" y="499681"/>
                  <a:pt x="562523" y="498890"/>
                </a:cubicBezTo>
                <a:cubicBezTo>
                  <a:pt x="563458" y="499681"/>
                  <a:pt x="563458" y="501261"/>
                  <a:pt x="564394" y="501261"/>
                </a:cubicBezTo>
                <a:cubicBezTo>
                  <a:pt x="564394" y="501261"/>
                  <a:pt x="565329" y="499681"/>
                  <a:pt x="566264" y="499681"/>
                </a:cubicBezTo>
                <a:cubicBezTo>
                  <a:pt x="567200" y="499681"/>
                  <a:pt x="567200" y="498100"/>
                  <a:pt x="568132" y="498100"/>
                </a:cubicBezTo>
                <a:cubicBezTo>
                  <a:pt x="569067" y="498100"/>
                  <a:pt x="569067" y="499681"/>
                  <a:pt x="570002" y="499681"/>
                </a:cubicBezTo>
                <a:lnTo>
                  <a:pt x="571873" y="498890"/>
                </a:lnTo>
                <a:cubicBezTo>
                  <a:pt x="572805" y="498890"/>
                  <a:pt x="572805" y="499681"/>
                  <a:pt x="573740" y="500471"/>
                </a:cubicBezTo>
                <a:cubicBezTo>
                  <a:pt x="574675" y="501261"/>
                  <a:pt x="575611" y="502845"/>
                  <a:pt x="576543" y="503636"/>
                </a:cubicBezTo>
                <a:cubicBezTo>
                  <a:pt x="577478" y="503636"/>
                  <a:pt x="578413" y="502845"/>
                  <a:pt x="579349" y="502845"/>
                </a:cubicBezTo>
                <a:cubicBezTo>
                  <a:pt x="579349" y="502052"/>
                  <a:pt x="580284" y="502052"/>
                  <a:pt x="581219" y="501261"/>
                </a:cubicBezTo>
                <a:cubicBezTo>
                  <a:pt x="581219" y="501261"/>
                  <a:pt x="583086" y="500471"/>
                  <a:pt x="583086" y="499681"/>
                </a:cubicBezTo>
                <a:cubicBezTo>
                  <a:pt x="584022" y="500471"/>
                  <a:pt x="584022" y="501261"/>
                  <a:pt x="584957" y="502052"/>
                </a:cubicBezTo>
                <a:lnTo>
                  <a:pt x="586824" y="500471"/>
                </a:lnTo>
                <a:cubicBezTo>
                  <a:pt x="587760" y="500471"/>
                  <a:pt x="587760" y="501261"/>
                  <a:pt x="588695" y="502052"/>
                </a:cubicBezTo>
                <a:cubicBezTo>
                  <a:pt x="588695" y="502845"/>
                  <a:pt x="589630" y="503636"/>
                  <a:pt x="589630" y="503636"/>
                </a:cubicBezTo>
                <a:cubicBezTo>
                  <a:pt x="590565" y="504426"/>
                  <a:pt x="591501" y="505217"/>
                  <a:pt x="591501" y="506007"/>
                </a:cubicBezTo>
                <a:lnTo>
                  <a:pt x="589630" y="506797"/>
                </a:lnTo>
                <a:cubicBezTo>
                  <a:pt x="589630" y="507591"/>
                  <a:pt x="590565" y="508381"/>
                  <a:pt x="591501" y="508381"/>
                </a:cubicBezTo>
                <a:cubicBezTo>
                  <a:pt x="590565" y="508381"/>
                  <a:pt x="593368" y="507591"/>
                  <a:pt x="593368" y="507591"/>
                </a:cubicBezTo>
                <a:cubicBezTo>
                  <a:pt x="593368" y="506797"/>
                  <a:pt x="591501" y="506007"/>
                  <a:pt x="591501" y="506007"/>
                </a:cubicBezTo>
                <a:cubicBezTo>
                  <a:pt x="592433" y="505217"/>
                  <a:pt x="593368" y="504426"/>
                  <a:pt x="593368" y="504426"/>
                </a:cubicBezTo>
                <a:cubicBezTo>
                  <a:pt x="594303" y="504426"/>
                  <a:pt x="595239" y="506007"/>
                  <a:pt x="595239" y="506007"/>
                </a:cubicBezTo>
                <a:cubicBezTo>
                  <a:pt x="595239" y="506007"/>
                  <a:pt x="597106" y="505217"/>
                  <a:pt x="597106" y="504426"/>
                </a:cubicBezTo>
                <a:cubicBezTo>
                  <a:pt x="597106" y="504426"/>
                  <a:pt x="595239" y="503636"/>
                  <a:pt x="596174" y="502845"/>
                </a:cubicBezTo>
                <a:cubicBezTo>
                  <a:pt x="596174" y="502052"/>
                  <a:pt x="598041" y="502052"/>
                  <a:pt x="598041" y="501261"/>
                </a:cubicBezTo>
                <a:cubicBezTo>
                  <a:pt x="598041" y="501261"/>
                  <a:pt x="596174" y="500471"/>
                  <a:pt x="596174" y="499681"/>
                </a:cubicBezTo>
                <a:lnTo>
                  <a:pt x="594303" y="501261"/>
                </a:lnTo>
                <a:cubicBezTo>
                  <a:pt x="593368" y="501261"/>
                  <a:pt x="592433" y="502845"/>
                  <a:pt x="592433" y="502845"/>
                </a:cubicBezTo>
                <a:cubicBezTo>
                  <a:pt x="591501" y="502845"/>
                  <a:pt x="590565" y="501261"/>
                  <a:pt x="590565" y="500471"/>
                </a:cubicBezTo>
                <a:cubicBezTo>
                  <a:pt x="590565" y="500471"/>
                  <a:pt x="588695" y="499681"/>
                  <a:pt x="588695" y="498890"/>
                </a:cubicBezTo>
                <a:cubicBezTo>
                  <a:pt x="588695" y="498890"/>
                  <a:pt x="590565" y="498100"/>
                  <a:pt x="590565" y="497306"/>
                </a:cubicBezTo>
                <a:cubicBezTo>
                  <a:pt x="590565" y="497306"/>
                  <a:pt x="589630" y="496516"/>
                  <a:pt x="589630" y="495725"/>
                </a:cubicBezTo>
                <a:cubicBezTo>
                  <a:pt x="590565" y="494935"/>
                  <a:pt x="592433" y="494145"/>
                  <a:pt x="593368" y="493351"/>
                </a:cubicBezTo>
                <a:cubicBezTo>
                  <a:pt x="594303" y="494145"/>
                  <a:pt x="594303" y="494145"/>
                  <a:pt x="595239" y="494935"/>
                </a:cubicBezTo>
                <a:cubicBezTo>
                  <a:pt x="596174" y="495725"/>
                  <a:pt x="597106" y="497306"/>
                  <a:pt x="598041" y="498100"/>
                </a:cubicBezTo>
                <a:cubicBezTo>
                  <a:pt x="598977" y="498100"/>
                  <a:pt x="599912" y="497306"/>
                  <a:pt x="599912" y="497306"/>
                </a:cubicBezTo>
                <a:cubicBezTo>
                  <a:pt x="600847" y="497306"/>
                  <a:pt x="601782" y="498890"/>
                  <a:pt x="601782" y="498890"/>
                </a:cubicBezTo>
                <a:cubicBezTo>
                  <a:pt x="601782" y="498890"/>
                  <a:pt x="603650" y="498100"/>
                  <a:pt x="603650" y="497306"/>
                </a:cubicBezTo>
                <a:cubicBezTo>
                  <a:pt x="604585" y="497306"/>
                  <a:pt x="602714" y="495725"/>
                  <a:pt x="602714" y="495725"/>
                </a:cubicBezTo>
                <a:cubicBezTo>
                  <a:pt x="602714" y="494935"/>
                  <a:pt x="604585" y="494935"/>
                  <a:pt x="604585" y="494145"/>
                </a:cubicBezTo>
                <a:cubicBezTo>
                  <a:pt x="604585" y="494145"/>
                  <a:pt x="602714" y="493351"/>
                  <a:pt x="602714" y="492561"/>
                </a:cubicBezTo>
                <a:cubicBezTo>
                  <a:pt x="602714" y="491770"/>
                  <a:pt x="604585" y="491770"/>
                  <a:pt x="604585" y="490980"/>
                </a:cubicBezTo>
                <a:cubicBezTo>
                  <a:pt x="604585" y="491770"/>
                  <a:pt x="606452" y="492561"/>
                  <a:pt x="606452" y="493351"/>
                </a:cubicBezTo>
                <a:cubicBezTo>
                  <a:pt x="606452" y="493351"/>
                  <a:pt x="608323" y="494145"/>
                  <a:pt x="608323" y="494935"/>
                </a:cubicBezTo>
                <a:cubicBezTo>
                  <a:pt x="608323" y="494935"/>
                  <a:pt x="606452" y="495725"/>
                  <a:pt x="606452" y="496516"/>
                </a:cubicBezTo>
                <a:cubicBezTo>
                  <a:pt x="606452" y="496516"/>
                  <a:pt x="607388" y="497306"/>
                  <a:pt x="607388" y="498100"/>
                </a:cubicBezTo>
                <a:cubicBezTo>
                  <a:pt x="607388" y="498100"/>
                  <a:pt x="605520" y="498890"/>
                  <a:pt x="605520" y="499681"/>
                </a:cubicBezTo>
                <a:cubicBezTo>
                  <a:pt x="605520" y="499681"/>
                  <a:pt x="607388" y="500471"/>
                  <a:pt x="607388" y="501261"/>
                </a:cubicBezTo>
                <a:cubicBezTo>
                  <a:pt x="607388" y="502052"/>
                  <a:pt x="608323" y="502052"/>
                  <a:pt x="609258" y="502845"/>
                </a:cubicBezTo>
                <a:cubicBezTo>
                  <a:pt x="609258" y="502845"/>
                  <a:pt x="610193" y="501261"/>
                  <a:pt x="611129" y="501261"/>
                </a:cubicBezTo>
                <a:cubicBezTo>
                  <a:pt x="611129" y="501261"/>
                  <a:pt x="612061" y="502845"/>
                  <a:pt x="612061" y="503636"/>
                </a:cubicBezTo>
                <a:cubicBezTo>
                  <a:pt x="612996" y="503636"/>
                  <a:pt x="613931" y="502052"/>
                  <a:pt x="614867" y="502052"/>
                </a:cubicBezTo>
                <a:lnTo>
                  <a:pt x="615802" y="503636"/>
                </a:lnTo>
                <a:cubicBezTo>
                  <a:pt x="615802" y="503636"/>
                  <a:pt x="617669" y="502052"/>
                  <a:pt x="618604" y="502052"/>
                </a:cubicBezTo>
                <a:lnTo>
                  <a:pt x="619540" y="504426"/>
                </a:lnTo>
                <a:cubicBezTo>
                  <a:pt x="620475" y="504426"/>
                  <a:pt x="621410" y="502845"/>
                  <a:pt x="622342" y="502845"/>
                </a:cubicBezTo>
                <a:lnTo>
                  <a:pt x="623278" y="504426"/>
                </a:lnTo>
                <a:cubicBezTo>
                  <a:pt x="623278" y="504426"/>
                  <a:pt x="626083" y="503636"/>
                  <a:pt x="626083" y="502845"/>
                </a:cubicBezTo>
                <a:lnTo>
                  <a:pt x="624213" y="501261"/>
                </a:lnTo>
                <a:cubicBezTo>
                  <a:pt x="623278" y="502052"/>
                  <a:pt x="622342" y="502052"/>
                  <a:pt x="622342" y="502845"/>
                </a:cubicBezTo>
                <a:cubicBezTo>
                  <a:pt x="621410" y="502052"/>
                  <a:pt x="620475" y="501261"/>
                  <a:pt x="620475" y="501261"/>
                </a:cubicBezTo>
                <a:cubicBezTo>
                  <a:pt x="619540" y="500471"/>
                  <a:pt x="619540" y="499681"/>
                  <a:pt x="618604" y="498890"/>
                </a:cubicBezTo>
                <a:cubicBezTo>
                  <a:pt x="618604" y="498890"/>
                  <a:pt x="617669" y="498100"/>
                  <a:pt x="616734" y="497306"/>
                </a:cubicBezTo>
                <a:lnTo>
                  <a:pt x="615802" y="495725"/>
                </a:lnTo>
                <a:cubicBezTo>
                  <a:pt x="615802" y="495725"/>
                  <a:pt x="617669" y="494935"/>
                  <a:pt x="617669" y="494145"/>
                </a:cubicBezTo>
                <a:cubicBezTo>
                  <a:pt x="617669" y="494145"/>
                  <a:pt x="616734" y="493351"/>
                  <a:pt x="615802" y="492561"/>
                </a:cubicBezTo>
                <a:cubicBezTo>
                  <a:pt x="615802" y="491770"/>
                  <a:pt x="614867" y="491770"/>
                  <a:pt x="614867" y="490980"/>
                </a:cubicBezTo>
                <a:lnTo>
                  <a:pt x="616734" y="489396"/>
                </a:lnTo>
                <a:cubicBezTo>
                  <a:pt x="616734" y="489396"/>
                  <a:pt x="617669" y="490980"/>
                  <a:pt x="618604" y="490980"/>
                </a:cubicBezTo>
                <a:cubicBezTo>
                  <a:pt x="618604" y="490980"/>
                  <a:pt x="619540" y="490189"/>
                  <a:pt x="620475" y="490189"/>
                </a:cubicBezTo>
                <a:lnTo>
                  <a:pt x="621410" y="491770"/>
                </a:lnTo>
                <a:cubicBezTo>
                  <a:pt x="622342" y="491770"/>
                  <a:pt x="623278" y="493351"/>
                  <a:pt x="623278" y="493351"/>
                </a:cubicBezTo>
                <a:cubicBezTo>
                  <a:pt x="623278" y="493351"/>
                  <a:pt x="621410" y="494145"/>
                  <a:pt x="621410" y="494935"/>
                </a:cubicBezTo>
                <a:cubicBezTo>
                  <a:pt x="621410" y="494935"/>
                  <a:pt x="622342" y="495725"/>
                  <a:pt x="623278" y="496516"/>
                </a:cubicBezTo>
                <a:cubicBezTo>
                  <a:pt x="623278" y="497306"/>
                  <a:pt x="624213" y="497306"/>
                  <a:pt x="624213" y="498100"/>
                </a:cubicBezTo>
                <a:cubicBezTo>
                  <a:pt x="625148" y="498890"/>
                  <a:pt x="625148" y="499681"/>
                  <a:pt x="626083" y="499681"/>
                </a:cubicBezTo>
                <a:cubicBezTo>
                  <a:pt x="627016" y="500471"/>
                  <a:pt x="627016" y="501261"/>
                  <a:pt x="627951" y="502052"/>
                </a:cubicBezTo>
                <a:cubicBezTo>
                  <a:pt x="627951" y="502052"/>
                  <a:pt x="628886" y="502845"/>
                  <a:pt x="628886" y="503636"/>
                </a:cubicBezTo>
                <a:cubicBezTo>
                  <a:pt x="629821" y="504426"/>
                  <a:pt x="630757" y="505217"/>
                  <a:pt x="630757" y="505217"/>
                </a:cubicBezTo>
                <a:lnTo>
                  <a:pt x="632624" y="503636"/>
                </a:lnTo>
                <a:cubicBezTo>
                  <a:pt x="633559" y="503636"/>
                  <a:pt x="634495" y="506007"/>
                  <a:pt x="634495" y="506007"/>
                </a:cubicBezTo>
                <a:cubicBezTo>
                  <a:pt x="635430" y="506007"/>
                  <a:pt x="636362" y="504426"/>
                  <a:pt x="636362" y="504426"/>
                </a:cubicBezTo>
                <a:cubicBezTo>
                  <a:pt x="637297" y="504426"/>
                  <a:pt x="638232" y="506007"/>
                  <a:pt x="638232" y="506007"/>
                </a:cubicBezTo>
                <a:cubicBezTo>
                  <a:pt x="639168" y="506797"/>
                  <a:pt x="639168" y="507591"/>
                  <a:pt x="640103" y="507591"/>
                </a:cubicBezTo>
                <a:cubicBezTo>
                  <a:pt x="640103" y="508381"/>
                  <a:pt x="641035" y="509172"/>
                  <a:pt x="641035" y="509962"/>
                </a:cubicBezTo>
                <a:cubicBezTo>
                  <a:pt x="641970" y="509962"/>
                  <a:pt x="642906" y="511546"/>
                  <a:pt x="642906" y="511546"/>
                </a:cubicBezTo>
                <a:cubicBezTo>
                  <a:pt x="643841" y="511546"/>
                  <a:pt x="644776" y="509962"/>
                  <a:pt x="644776" y="509962"/>
                </a:cubicBezTo>
                <a:cubicBezTo>
                  <a:pt x="644776" y="509172"/>
                  <a:pt x="643841" y="509172"/>
                  <a:pt x="643841" y="508381"/>
                </a:cubicBezTo>
                <a:cubicBezTo>
                  <a:pt x="642906" y="507591"/>
                  <a:pt x="642906" y="506797"/>
                  <a:pt x="641970" y="506797"/>
                </a:cubicBezTo>
                <a:cubicBezTo>
                  <a:pt x="641970" y="506007"/>
                  <a:pt x="640103" y="505217"/>
                  <a:pt x="640103" y="505217"/>
                </a:cubicBezTo>
                <a:cubicBezTo>
                  <a:pt x="640103" y="504426"/>
                  <a:pt x="641970" y="503636"/>
                  <a:pt x="642906" y="503636"/>
                </a:cubicBezTo>
                <a:cubicBezTo>
                  <a:pt x="642906" y="502845"/>
                  <a:pt x="643841" y="502845"/>
                  <a:pt x="644776" y="502052"/>
                </a:cubicBezTo>
                <a:cubicBezTo>
                  <a:pt x="643841" y="502052"/>
                  <a:pt x="643841" y="500471"/>
                  <a:pt x="642906" y="500471"/>
                </a:cubicBezTo>
                <a:cubicBezTo>
                  <a:pt x="643841" y="500471"/>
                  <a:pt x="644776" y="498890"/>
                  <a:pt x="644776" y="498890"/>
                </a:cubicBezTo>
                <a:cubicBezTo>
                  <a:pt x="645711" y="498890"/>
                  <a:pt x="645711" y="500471"/>
                  <a:pt x="646644" y="500471"/>
                </a:cubicBezTo>
                <a:cubicBezTo>
                  <a:pt x="647579" y="500471"/>
                  <a:pt x="648514" y="499681"/>
                  <a:pt x="648514" y="499681"/>
                </a:cubicBezTo>
                <a:cubicBezTo>
                  <a:pt x="649449" y="499681"/>
                  <a:pt x="649449" y="501261"/>
                  <a:pt x="650385" y="501261"/>
                </a:cubicBezTo>
                <a:lnTo>
                  <a:pt x="652252" y="499681"/>
                </a:lnTo>
                <a:cubicBezTo>
                  <a:pt x="653187" y="499681"/>
                  <a:pt x="654123" y="501261"/>
                  <a:pt x="654123" y="501261"/>
                </a:cubicBezTo>
                <a:cubicBezTo>
                  <a:pt x="654123" y="502052"/>
                  <a:pt x="655058" y="502845"/>
                  <a:pt x="655993" y="503636"/>
                </a:cubicBezTo>
                <a:lnTo>
                  <a:pt x="656925" y="505217"/>
                </a:lnTo>
                <a:cubicBezTo>
                  <a:pt x="657860" y="505217"/>
                  <a:pt x="658796" y="503636"/>
                  <a:pt x="658796" y="503636"/>
                </a:cubicBezTo>
                <a:cubicBezTo>
                  <a:pt x="659731" y="503636"/>
                  <a:pt x="660666" y="505217"/>
                  <a:pt x="660666" y="505217"/>
                </a:cubicBezTo>
                <a:cubicBezTo>
                  <a:pt x="661598" y="506007"/>
                  <a:pt x="662534" y="504426"/>
                  <a:pt x="662534" y="504426"/>
                </a:cubicBezTo>
                <a:cubicBezTo>
                  <a:pt x="662534" y="503636"/>
                  <a:pt x="661598" y="502845"/>
                  <a:pt x="661598" y="502845"/>
                </a:cubicBezTo>
                <a:cubicBezTo>
                  <a:pt x="660666" y="502052"/>
                  <a:pt x="660666" y="501261"/>
                  <a:pt x="659731" y="500471"/>
                </a:cubicBezTo>
                <a:cubicBezTo>
                  <a:pt x="658796" y="500471"/>
                  <a:pt x="658796" y="499681"/>
                  <a:pt x="657860" y="498890"/>
                </a:cubicBezTo>
                <a:lnTo>
                  <a:pt x="656925" y="497306"/>
                </a:lnTo>
                <a:cubicBezTo>
                  <a:pt x="656925" y="496516"/>
                  <a:pt x="658796" y="496516"/>
                  <a:pt x="658796" y="495725"/>
                </a:cubicBezTo>
                <a:cubicBezTo>
                  <a:pt x="658796" y="496516"/>
                  <a:pt x="659731" y="497306"/>
                  <a:pt x="660666" y="497306"/>
                </a:cubicBezTo>
                <a:cubicBezTo>
                  <a:pt x="660666" y="498100"/>
                  <a:pt x="661598" y="499681"/>
                  <a:pt x="661598" y="499681"/>
                </a:cubicBezTo>
                <a:cubicBezTo>
                  <a:pt x="662534" y="499681"/>
                  <a:pt x="663469" y="498100"/>
                  <a:pt x="663469" y="498100"/>
                </a:cubicBezTo>
                <a:cubicBezTo>
                  <a:pt x="664404" y="497306"/>
                  <a:pt x="665339" y="497306"/>
                  <a:pt x="666272" y="496516"/>
                </a:cubicBezTo>
                <a:cubicBezTo>
                  <a:pt x="666272" y="497306"/>
                  <a:pt x="668142" y="498100"/>
                  <a:pt x="667207" y="498100"/>
                </a:cubicBezTo>
                <a:cubicBezTo>
                  <a:pt x="667207" y="498890"/>
                  <a:pt x="666272" y="499681"/>
                  <a:pt x="665339" y="499681"/>
                </a:cubicBezTo>
                <a:cubicBezTo>
                  <a:pt x="665339" y="499681"/>
                  <a:pt x="663469" y="500471"/>
                  <a:pt x="663469" y="501261"/>
                </a:cubicBezTo>
                <a:cubicBezTo>
                  <a:pt x="663469" y="501261"/>
                  <a:pt x="664404" y="502052"/>
                  <a:pt x="665339" y="502845"/>
                </a:cubicBezTo>
                <a:cubicBezTo>
                  <a:pt x="665339" y="503636"/>
                  <a:pt x="666272" y="504426"/>
                  <a:pt x="666272" y="504426"/>
                </a:cubicBezTo>
                <a:cubicBezTo>
                  <a:pt x="667207" y="505217"/>
                  <a:pt x="667207" y="506007"/>
                  <a:pt x="668142" y="506797"/>
                </a:cubicBezTo>
                <a:cubicBezTo>
                  <a:pt x="669077" y="506797"/>
                  <a:pt x="669077" y="507591"/>
                  <a:pt x="670013" y="508381"/>
                </a:cubicBezTo>
                <a:lnTo>
                  <a:pt x="670945" y="509962"/>
                </a:lnTo>
                <a:cubicBezTo>
                  <a:pt x="671880" y="509962"/>
                  <a:pt x="673750" y="508381"/>
                  <a:pt x="673750" y="508381"/>
                </a:cubicBezTo>
                <a:lnTo>
                  <a:pt x="671880" y="506797"/>
                </a:lnTo>
                <a:cubicBezTo>
                  <a:pt x="670945" y="506007"/>
                  <a:pt x="670945" y="506007"/>
                  <a:pt x="670013" y="505217"/>
                </a:cubicBezTo>
                <a:cubicBezTo>
                  <a:pt x="669077" y="503636"/>
                  <a:pt x="668142" y="502845"/>
                  <a:pt x="667207" y="501261"/>
                </a:cubicBezTo>
                <a:cubicBezTo>
                  <a:pt x="668142" y="500471"/>
                  <a:pt x="670013" y="499681"/>
                  <a:pt x="670945" y="498890"/>
                </a:cubicBezTo>
                <a:cubicBezTo>
                  <a:pt x="671880" y="498890"/>
                  <a:pt x="671880" y="500471"/>
                  <a:pt x="672815" y="500471"/>
                </a:cubicBezTo>
                <a:cubicBezTo>
                  <a:pt x="673750" y="500471"/>
                  <a:pt x="674686" y="498890"/>
                  <a:pt x="674686" y="498890"/>
                </a:cubicBezTo>
                <a:cubicBezTo>
                  <a:pt x="675621" y="499681"/>
                  <a:pt x="675621" y="501261"/>
                  <a:pt x="676553" y="501261"/>
                </a:cubicBezTo>
                <a:cubicBezTo>
                  <a:pt x="677488" y="501261"/>
                  <a:pt x="678424" y="499681"/>
                  <a:pt x="678424" y="499681"/>
                </a:cubicBezTo>
                <a:cubicBezTo>
                  <a:pt x="679359" y="499681"/>
                  <a:pt x="679359" y="501261"/>
                  <a:pt x="680294" y="501261"/>
                </a:cubicBezTo>
                <a:lnTo>
                  <a:pt x="682162" y="500471"/>
                </a:lnTo>
                <a:cubicBezTo>
                  <a:pt x="682162" y="499681"/>
                  <a:pt x="680294" y="498890"/>
                  <a:pt x="680294" y="498100"/>
                </a:cubicBezTo>
                <a:lnTo>
                  <a:pt x="683097" y="497306"/>
                </a:lnTo>
                <a:cubicBezTo>
                  <a:pt x="683097" y="497306"/>
                  <a:pt x="684032" y="498100"/>
                  <a:pt x="684032" y="498890"/>
                </a:cubicBezTo>
                <a:cubicBezTo>
                  <a:pt x="684967" y="498890"/>
                  <a:pt x="684967" y="500471"/>
                  <a:pt x="685903" y="500471"/>
                </a:cubicBezTo>
                <a:cubicBezTo>
                  <a:pt x="684967" y="501261"/>
                  <a:pt x="683097" y="502052"/>
                  <a:pt x="682162" y="502845"/>
                </a:cubicBezTo>
                <a:cubicBezTo>
                  <a:pt x="683097" y="504426"/>
                  <a:pt x="684032" y="505217"/>
                  <a:pt x="684967" y="506797"/>
                </a:cubicBezTo>
                <a:cubicBezTo>
                  <a:pt x="686835" y="506007"/>
                  <a:pt x="687770" y="505217"/>
                  <a:pt x="688705" y="504426"/>
                </a:cubicBezTo>
                <a:cubicBezTo>
                  <a:pt x="687770" y="502845"/>
                  <a:pt x="686835" y="502052"/>
                  <a:pt x="685903" y="500471"/>
                </a:cubicBezTo>
                <a:lnTo>
                  <a:pt x="687770" y="498890"/>
                </a:lnTo>
                <a:cubicBezTo>
                  <a:pt x="688705" y="498890"/>
                  <a:pt x="689641" y="500471"/>
                  <a:pt x="689641" y="501261"/>
                </a:cubicBezTo>
                <a:cubicBezTo>
                  <a:pt x="690576" y="501261"/>
                  <a:pt x="690576" y="502052"/>
                  <a:pt x="691508" y="502845"/>
                </a:cubicBezTo>
                <a:lnTo>
                  <a:pt x="692443" y="504426"/>
                </a:lnTo>
                <a:cubicBezTo>
                  <a:pt x="693378" y="504426"/>
                  <a:pt x="694314" y="502845"/>
                  <a:pt x="695249" y="502845"/>
                </a:cubicBezTo>
                <a:cubicBezTo>
                  <a:pt x="695249" y="502845"/>
                  <a:pt x="696181" y="504426"/>
                  <a:pt x="696181" y="505217"/>
                </a:cubicBezTo>
                <a:lnTo>
                  <a:pt x="694314" y="506007"/>
                </a:lnTo>
                <a:cubicBezTo>
                  <a:pt x="694314" y="506797"/>
                  <a:pt x="696181" y="507591"/>
                  <a:pt x="696181" y="508381"/>
                </a:cubicBezTo>
                <a:cubicBezTo>
                  <a:pt x="696181" y="508381"/>
                  <a:pt x="697116" y="509962"/>
                  <a:pt x="698052" y="509962"/>
                </a:cubicBezTo>
                <a:cubicBezTo>
                  <a:pt x="698052" y="509962"/>
                  <a:pt x="698987" y="508381"/>
                  <a:pt x="699922" y="508381"/>
                </a:cubicBezTo>
                <a:cubicBezTo>
                  <a:pt x="699922" y="507591"/>
                  <a:pt x="698052" y="506797"/>
                  <a:pt x="698052" y="506797"/>
                </a:cubicBezTo>
                <a:cubicBezTo>
                  <a:pt x="698052" y="506007"/>
                  <a:pt x="699922" y="506007"/>
                  <a:pt x="699922" y="505217"/>
                </a:cubicBezTo>
                <a:cubicBezTo>
                  <a:pt x="700854" y="504426"/>
                  <a:pt x="701790" y="504426"/>
                  <a:pt x="702725" y="503636"/>
                </a:cubicBezTo>
                <a:cubicBezTo>
                  <a:pt x="702725" y="503636"/>
                  <a:pt x="700854" y="502845"/>
                  <a:pt x="700854" y="502052"/>
                </a:cubicBezTo>
                <a:lnTo>
                  <a:pt x="698987" y="503636"/>
                </a:lnTo>
                <a:cubicBezTo>
                  <a:pt x="698052" y="503636"/>
                  <a:pt x="697116" y="502052"/>
                  <a:pt x="697116" y="502052"/>
                </a:cubicBezTo>
                <a:cubicBezTo>
                  <a:pt x="696181" y="501261"/>
                  <a:pt x="696181" y="500471"/>
                  <a:pt x="695249" y="499681"/>
                </a:cubicBezTo>
                <a:cubicBezTo>
                  <a:pt x="695249" y="499681"/>
                  <a:pt x="694314" y="498890"/>
                  <a:pt x="693378" y="498100"/>
                </a:cubicBezTo>
                <a:cubicBezTo>
                  <a:pt x="693378" y="498100"/>
                  <a:pt x="692443" y="497306"/>
                  <a:pt x="692443" y="496516"/>
                </a:cubicBezTo>
                <a:cubicBezTo>
                  <a:pt x="692443" y="495725"/>
                  <a:pt x="690576" y="494935"/>
                  <a:pt x="690576" y="494935"/>
                </a:cubicBezTo>
                <a:cubicBezTo>
                  <a:pt x="690576" y="494145"/>
                  <a:pt x="692443" y="493351"/>
                  <a:pt x="692443" y="493351"/>
                </a:cubicBezTo>
                <a:lnTo>
                  <a:pt x="694314" y="494935"/>
                </a:lnTo>
                <a:cubicBezTo>
                  <a:pt x="695249" y="494935"/>
                  <a:pt x="696181" y="494145"/>
                  <a:pt x="696181" y="494145"/>
                </a:cubicBezTo>
                <a:cubicBezTo>
                  <a:pt x="697116" y="494145"/>
                  <a:pt x="697116" y="495725"/>
                  <a:pt x="698052" y="495725"/>
                </a:cubicBezTo>
                <a:lnTo>
                  <a:pt x="699922" y="494145"/>
                </a:lnTo>
                <a:lnTo>
                  <a:pt x="701790" y="492561"/>
                </a:lnTo>
                <a:cubicBezTo>
                  <a:pt x="702725" y="493351"/>
                  <a:pt x="703660" y="494145"/>
                  <a:pt x="703660" y="494935"/>
                </a:cubicBezTo>
                <a:cubicBezTo>
                  <a:pt x="704595" y="494935"/>
                  <a:pt x="704595" y="495725"/>
                  <a:pt x="705531" y="496516"/>
                </a:cubicBezTo>
                <a:cubicBezTo>
                  <a:pt x="706463" y="497306"/>
                  <a:pt x="707398" y="498890"/>
                  <a:pt x="708333" y="499681"/>
                </a:cubicBezTo>
                <a:cubicBezTo>
                  <a:pt x="709269" y="501261"/>
                  <a:pt x="711136" y="502052"/>
                  <a:pt x="712071" y="503636"/>
                </a:cubicBezTo>
                <a:cubicBezTo>
                  <a:pt x="712071" y="503636"/>
                  <a:pt x="713006" y="504426"/>
                  <a:pt x="713006" y="505217"/>
                </a:cubicBezTo>
                <a:cubicBezTo>
                  <a:pt x="713942" y="506007"/>
                  <a:pt x="714877" y="506007"/>
                  <a:pt x="714877" y="506797"/>
                </a:cubicBezTo>
                <a:cubicBezTo>
                  <a:pt x="714877" y="507591"/>
                  <a:pt x="716744" y="508381"/>
                  <a:pt x="716744" y="508381"/>
                </a:cubicBezTo>
                <a:cubicBezTo>
                  <a:pt x="716744" y="509172"/>
                  <a:pt x="714877" y="509962"/>
                  <a:pt x="714877" y="509962"/>
                </a:cubicBezTo>
                <a:cubicBezTo>
                  <a:pt x="713942" y="510753"/>
                  <a:pt x="715812" y="511546"/>
                  <a:pt x="715812" y="511546"/>
                </a:cubicBezTo>
                <a:cubicBezTo>
                  <a:pt x="715812" y="511546"/>
                  <a:pt x="718615" y="510753"/>
                  <a:pt x="717680" y="510753"/>
                </a:cubicBezTo>
                <a:cubicBezTo>
                  <a:pt x="717680" y="509962"/>
                  <a:pt x="716744" y="509172"/>
                  <a:pt x="716744" y="508381"/>
                </a:cubicBezTo>
                <a:lnTo>
                  <a:pt x="718615" y="507591"/>
                </a:lnTo>
                <a:cubicBezTo>
                  <a:pt x="718615" y="506797"/>
                  <a:pt x="717680" y="506007"/>
                  <a:pt x="716744" y="506007"/>
                </a:cubicBezTo>
                <a:cubicBezTo>
                  <a:pt x="716744" y="505217"/>
                  <a:pt x="715812" y="504426"/>
                  <a:pt x="715812" y="503636"/>
                </a:cubicBezTo>
                <a:cubicBezTo>
                  <a:pt x="715812" y="503636"/>
                  <a:pt x="716744" y="502845"/>
                  <a:pt x="717680" y="502845"/>
                </a:cubicBezTo>
                <a:cubicBezTo>
                  <a:pt x="717680" y="502052"/>
                  <a:pt x="719550" y="501261"/>
                  <a:pt x="719550" y="501261"/>
                </a:cubicBezTo>
                <a:lnTo>
                  <a:pt x="717680" y="499681"/>
                </a:lnTo>
                <a:cubicBezTo>
                  <a:pt x="717680" y="498890"/>
                  <a:pt x="719550" y="498100"/>
                  <a:pt x="720482" y="498100"/>
                </a:cubicBezTo>
                <a:cubicBezTo>
                  <a:pt x="720482" y="497306"/>
                  <a:pt x="721418" y="497306"/>
                  <a:pt x="722353" y="496516"/>
                </a:cubicBezTo>
                <a:cubicBezTo>
                  <a:pt x="722353" y="496516"/>
                  <a:pt x="720482" y="495725"/>
                  <a:pt x="720482" y="494935"/>
                </a:cubicBezTo>
                <a:lnTo>
                  <a:pt x="722353" y="493351"/>
                </a:lnTo>
                <a:cubicBezTo>
                  <a:pt x="723288" y="493351"/>
                  <a:pt x="724223" y="494935"/>
                  <a:pt x="724223" y="495725"/>
                </a:cubicBezTo>
                <a:cubicBezTo>
                  <a:pt x="724223" y="495725"/>
                  <a:pt x="726091" y="496516"/>
                  <a:pt x="726091" y="497306"/>
                </a:cubicBezTo>
                <a:cubicBezTo>
                  <a:pt x="726091" y="497306"/>
                  <a:pt x="723288" y="498100"/>
                  <a:pt x="724223" y="498100"/>
                </a:cubicBezTo>
                <a:cubicBezTo>
                  <a:pt x="724223" y="498890"/>
                  <a:pt x="725155" y="499681"/>
                  <a:pt x="725155" y="500471"/>
                </a:cubicBezTo>
                <a:cubicBezTo>
                  <a:pt x="726091" y="501261"/>
                  <a:pt x="727026" y="502845"/>
                  <a:pt x="728897" y="503636"/>
                </a:cubicBezTo>
                <a:cubicBezTo>
                  <a:pt x="728897" y="502845"/>
                  <a:pt x="730764" y="502845"/>
                  <a:pt x="730764" y="502052"/>
                </a:cubicBezTo>
                <a:cubicBezTo>
                  <a:pt x="730764" y="502052"/>
                  <a:pt x="728897" y="501261"/>
                  <a:pt x="728897" y="500471"/>
                </a:cubicBezTo>
                <a:lnTo>
                  <a:pt x="730764" y="499681"/>
                </a:lnTo>
                <a:cubicBezTo>
                  <a:pt x="731699" y="498890"/>
                  <a:pt x="732634" y="501261"/>
                  <a:pt x="732634" y="501261"/>
                </a:cubicBezTo>
                <a:cubicBezTo>
                  <a:pt x="732634" y="501261"/>
                  <a:pt x="733570" y="502845"/>
                  <a:pt x="734505" y="502845"/>
                </a:cubicBezTo>
                <a:cubicBezTo>
                  <a:pt x="734505" y="502845"/>
                  <a:pt x="736372" y="502052"/>
                  <a:pt x="736372" y="501261"/>
                </a:cubicBezTo>
                <a:lnTo>
                  <a:pt x="734505" y="499681"/>
                </a:lnTo>
                <a:cubicBezTo>
                  <a:pt x="734505" y="498890"/>
                  <a:pt x="736372" y="498890"/>
                  <a:pt x="737308" y="498100"/>
                </a:cubicBezTo>
                <a:cubicBezTo>
                  <a:pt x="737308" y="498100"/>
                  <a:pt x="735440" y="497306"/>
                  <a:pt x="735440" y="496516"/>
                </a:cubicBezTo>
                <a:cubicBezTo>
                  <a:pt x="735440" y="495725"/>
                  <a:pt x="737308" y="495725"/>
                  <a:pt x="737308" y="494935"/>
                </a:cubicBezTo>
                <a:cubicBezTo>
                  <a:pt x="739178" y="494145"/>
                  <a:pt x="740113" y="493351"/>
                  <a:pt x="741981" y="492561"/>
                </a:cubicBezTo>
                <a:cubicBezTo>
                  <a:pt x="742916" y="493351"/>
                  <a:pt x="743851" y="494935"/>
                  <a:pt x="744787" y="495725"/>
                </a:cubicBezTo>
                <a:cubicBezTo>
                  <a:pt x="745722" y="496516"/>
                  <a:pt x="745722" y="497306"/>
                  <a:pt x="746654" y="498100"/>
                </a:cubicBezTo>
                <a:cubicBezTo>
                  <a:pt x="746654" y="498100"/>
                  <a:pt x="747589" y="498890"/>
                  <a:pt x="747589" y="499681"/>
                </a:cubicBezTo>
                <a:cubicBezTo>
                  <a:pt x="747589" y="499681"/>
                  <a:pt x="745722" y="500471"/>
                  <a:pt x="745722" y="501261"/>
                </a:cubicBezTo>
                <a:cubicBezTo>
                  <a:pt x="745722" y="501261"/>
                  <a:pt x="747589" y="502052"/>
                  <a:pt x="747589" y="502845"/>
                </a:cubicBezTo>
                <a:cubicBezTo>
                  <a:pt x="747589" y="503636"/>
                  <a:pt x="748525" y="504426"/>
                  <a:pt x="749460" y="504426"/>
                </a:cubicBezTo>
                <a:cubicBezTo>
                  <a:pt x="749460" y="505217"/>
                  <a:pt x="750392" y="506007"/>
                  <a:pt x="750392" y="506007"/>
                </a:cubicBezTo>
                <a:cubicBezTo>
                  <a:pt x="750392" y="506797"/>
                  <a:pt x="748525" y="507591"/>
                  <a:pt x="748525" y="507591"/>
                </a:cubicBezTo>
                <a:cubicBezTo>
                  <a:pt x="748525" y="507591"/>
                  <a:pt x="749460" y="509172"/>
                  <a:pt x="750392" y="509172"/>
                </a:cubicBezTo>
                <a:lnTo>
                  <a:pt x="752262" y="508381"/>
                </a:lnTo>
                <a:cubicBezTo>
                  <a:pt x="752262" y="507591"/>
                  <a:pt x="750392" y="506797"/>
                  <a:pt x="750392" y="506007"/>
                </a:cubicBezTo>
                <a:lnTo>
                  <a:pt x="752262" y="505217"/>
                </a:lnTo>
                <a:cubicBezTo>
                  <a:pt x="753198" y="504426"/>
                  <a:pt x="754133" y="503636"/>
                  <a:pt x="755065" y="503636"/>
                </a:cubicBezTo>
                <a:cubicBezTo>
                  <a:pt x="755065" y="503636"/>
                  <a:pt x="756936" y="502845"/>
                  <a:pt x="756936" y="502052"/>
                </a:cubicBezTo>
                <a:lnTo>
                  <a:pt x="755065" y="500471"/>
                </a:lnTo>
                <a:lnTo>
                  <a:pt x="756936" y="498890"/>
                </a:lnTo>
                <a:cubicBezTo>
                  <a:pt x="757871" y="498890"/>
                  <a:pt x="759741" y="498100"/>
                  <a:pt x="759741" y="498100"/>
                </a:cubicBezTo>
                <a:cubicBezTo>
                  <a:pt x="759741" y="497306"/>
                  <a:pt x="757871" y="496516"/>
                  <a:pt x="757871" y="495725"/>
                </a:cubicBezTo>
                <a:lnTo>
                  <a:pt x="759741" y="494935"/>
                </a:lnTo>
                <a:cubicBezTo>
                  <a:pt x="759741" y="494145"/>
                  <a:pt x="757871" y="493351"/>
                  <a:pt x="758806" y="492561"/>
                </a:cubicBezTo>
                <a:lnTo>
                  <a:pt x="760674" y="491770"/>
                </a:lnTo>
                <a:cubicBezTo>
                  <a:pt x="760674" y="491770"/>
                  <a:pt x="761609" y="490189"/>
                  <a:pt x="762544" y="490189"/>
                </a:cubicBezTo>
                <a:cubicBezTo>
                  <a:pt x="763479" y="490189"/>
                  <a:pt x="763479" y="491770"/>
                  <a:pt x="764415" y="491770"/>
                </a:cubicBezTo>
                <a:lnTo>
                  <a:pt x="761609" y="493351"/>
                </a:lnTo>
                <a:cubicBezTo>
                  <a:pt x="761609" y="494145"/>
                  <a:pt x="763479" y="494935"/>
                  <a:pt x="763479" y="494935"/>
                </a:cubicBezTo>
                <a:cubicBezTo>
                  <a:pt x="763479" y="495725"/>
                  <a:pt x="761609" y="495725"/>
                  <a:pt x="761609" y="496516"/>
                </a:cubicBezTo>
                <a:lnTo>
                  <a:pt x="763479" y="498100"/>
                </a:lnTo>
                <a:cubicBezTo>
                  <a:pt x="763479" y="498100"/>
                  <a:pt x="765350" y="497306"/>
                  <a:pt x="765350" y="496516"/>
                </a:cubicBezTo>
                <a:lnTo>
                  <a:pt x="763479" y="494935"/>
                </a:lnTo>
                <a:lnTo>
                  <a:pt x="765350" y="493351"/>
                </a:lnTo>
                <a:cubicBezTo>
                  <a:pt x="766282" y="494145"/>
                  <a:pt x="767217" y="495725"/>
                  <a:pt x="767217" y="495725"/>
                </a:cubicBezTo>
                <a:cubicBezTo>
                  <a:pt x="768153" y="495725"/>
                  <a:pt x="769088" y="494145"/>
                  <a:pt x="769088" y="494145"/>
                </a:cubicBezTo>
                <a:cubicBezTo>
                  <a:pt x="770023" y="494145"/>
                  <a:pt x="770023" y="495725"/>
                  <a:pt x="770955" y="495725"/>
                </a:cubicBezTo>
                <a:cubicBezTo>
                  <a:pt x="771890" y="495725"/>
                  <a:pt x="772826" y="494145"/>
                  <a:pt x="772826" y="494935"/>
                </a:cubicBezTo>
                <a:cubicBezTo>
                  <a:pt x="773761" y="494935"/>
                  <a:pt x="774696" y="495725"/>
                  <a:pt x="774696" y="496516"/>
                </a:cubicBezTo>
                <a:lnTo>
                  <a:pt x="772826" y="497306"/>
                </a:lnTo>
                <a:cubicBezTo>
                  <a:pt x="772826" y="498100"/>
                  <a:pt x="774696" y="498890"/>
                  <a:pt x="773761" y="499681"/>
                </a:cubicBezTo>
                <a:lnTo>
                  <a:pt x="771890" y="500471"/>
                </a:lnTo>
                <a:cubicBezTo>
                  <a:pt x="771890" y="501261"/>
                  <a:pt x="773761" y="502052"/>
                  <a:pt x="773761" y="502845"/>
                </a:cubicBezTo>
                <a:lnTo>
                  <a:pt x="775628" y="501261"/>
                </a:lnTo>
                <a:lnTo>
                  <a:pt x="777499" y="502845"/>
                </a:lnTo>
                <a:cubicBezTo>
                  <a:pt x="777499" y="503636"/>
                  <a:pt x="778434" y="504426"/>
                  <a:pt x="779369" y="504426"/>
                </a:cubicBezTo>
                <a:cubicBezTo>
                  <a:pt x="779369" y="505217"/>
                  <a:pt x="776564" y="506007"/>
                  <a:pt x="776564" y="506007"/>
                </a:cubicBezTo>
                <a:lnTo>
                  <a:pt x="778434" y="507591"/>
                </a:lnTo>
                <a:lnTo>
                  <a:pt x="780301" y="506797"/>
                </a:lnTo>
                <a:cubicBezTo>
                  <a:pt x="781237" y="506797"/>
                  <a:pt x="782172" y="508381"/>
                  <a:pt x="782172" y="508381"/>
                </a:cubicBezTo>
                <a:cubicBezTo>
                  <a:pt x="783107" y="509172"/>
                  <a:pt x="783107" y="509172"/>
                  <a:pt x="784043" y="509962"/>
                </a:cubicBezTo>
                <a:cubicBezTo>
                  <a:pt x="784043" y="510753"/>
                  <a:pt x="784975" y="511546"/>
                  <a:pt x="784975" y="511546"/>
                </a:cubicBezTo>
                <a:cubicBezTo>
                  <a:pt x="784975" y="512337"/>
                  <a:pt x="783107" y="512337"/>
                  <a:pt x="783107" y="513127"/>
                </a:cubicBezTo>
                <a:cubicBezTo>
                  <a:pt x="783107" y="513917"/>
                  <a:pt x="784975" y="514708"/>
                  <a:pt x="784975" y="514708"/>
                </a:cubicBezTo>
                <a:lnTo>
                  <a:pt x="786845" y="513917"/>
                </a:lnTo>
                <a:cubicBezTo>
                  <a:pt x="786845" y="513127"/>
                  <a:pt x="784975" y="512337"/>
                  <a:pt x="784975" y="511546"/>
                </a:cubicBezTo>
                <a:lnTo>
                  <a:pt x="787780" y="510753"/>
                </a:lnTo>
                <a:cubicBezTo>
                  <a:pt x="786845" y="509962"/>
                  <a:pt x="785910" y="509172"/>
                  <a:pt x="785910" y="508381"/>
                </a:cubicBezTo>
                <a:cubicBezTo>
                  <a:pt x="784975" y="508381"/>
                  <a:pt x="784975" y="507591"/>
                  <a:pt x="784043" y="506797"/>
                </a:cubicBezTo>
                <a:lnTo>
                  <a:pt x="782172" y="505217"/>
                </a:lnTo>
                <a:cubicBezTo>
                  <a:pt x="783107" y="505217"/>
                  <a:pt x="784043" y="503636"/>
                  <a:pt x="784975" y="503636"/>
                </a:cubicBezTo>
                <a:cubicBezTo>
                  <a:pt x="784975" y="503636"/>
                  <a:pt x="785910" y="502845"/>
                  <a:pt x="786845" y="502845"/>
                </a:cubicBezTo>
                <a:cubicBezTo>
                  <a:pt x="785910" y="502052"/>
                  <a:pt x="785910" y="501261"/>
                  <a:pt x="784975" y="500471"/>
                </a:cubicBezTo>
                <a:cubicBezTo>
                  <a:pt x="784975" y="500471"/>
                  <a:pt x="784043" y="499681"/>
                  <a:pt x="784043" y="498890"/>
                </a:cubicBezTo>
                <a:cubicBezTo>
                  <a:pt x="783107" y="498890"/>
                  <a:pt x="782172" y="497306"/>
                  <a:pt x="782172" y="497306"/>
                </a:cubicBezTo>
                <a:lnTo>
                  <a:pt x="784043" y="495725"/>
                </a:lnTo>
                <a:cubicBezTo>
                  <a:pt x="784043" y="495725"/>
                  <a:pt x="784975" y="497306"/>
                  <a:pt x="785910" y="497306"/>
                </a:cubicBezTo>
                <a:cubicBezTo>
                  <a:pt x="786845" y="498890"/>
                  <a:pt x="787780" y="499681"/>
                  <a:pt x="788716" y="501261"/>
                </a:cubicBezTo>
                <a:cubicBezTo>
                  <a:pt x="788716" y="502052"/>
                  <a:pt x="790583" y="502052"/>
                  <a:pt x="790583" y="502845"/>
                </a:cubicBezTo>
                <a:cubicBezTo>
                  <a:pt x="790583" y="503636"/>
                  <a:pt x="788716" y="503636"/>
                  <a:pt x="788716" y="504426"/>
                </a:cubicBezTo>
                <a:lnTo>
                  <a:pt x="789651" y="506007"/>
                </a:lnTo>
                <a:cubicBezTo>
                  <a:pt x="789651" y="506007"/>
                  <a:pt x="791518" y="504426"/>
                  <a:pt x="792454" y="504426"/>
                </a:cubicBezTo>
                <a:lnTo>
                  <a:pt x="793389" y="506007"/>
                </a:lnTo>
                <a:cubicBezTo>
                  <a:pt x="793389" y="506797"/>
                  <a:pt x="791518" y="507591"/>
                  <a:pt x="791518" y="507591"/>
                </a:cubicBezTo>
                <a:cubicBezTo>
                  <a:pt x="791518" y="508381"/>
                  <a:pt x="793389" y="509172"/>
                  <a:pt x="793389" y="509172"/>
                </a:cubicBezTo>
                <a:cubicBezTo>
                  <a:pt x="793389" y="509172"/>
                  <a:pt x="794324" y="508381"/>
                  <a:pt x="795256" y="508381"/>
                </a:cubicBezTo>
                <a:cubicBezTo>
                  <a:pt x="795256" y="507591"/>
                  <a:pt x="797127" y="506797"/>
                  <a:pt x="797127" y="506797"/>
                </a:cubicBezTo>
                <a:lnTo>
                  <a:pt x="796192" y="505217"/>
                </a:lnTo>
                <a:cubicBezTo>
                  <a:pt x="795256" y="504426"/>
                  <a:pt x="794324" y="503636"/>
                  <a:pt x="794324" y="503636"/>
                </a:cubicBezTo>
                <a:cubicBezTo>
                  <a:pt x="793389" y="502845"/>
                  <a:pt x="793389" y="502052"/>
                  <a:pt x="792454" y="501261"/>
                </a:cubicBezTo>
                <a:lnTo>
                  <a:pt x="794324" y="500471"/>
                </a:lnTo>
                <a:cubicBezTo>
                  <a:pt x="795256" y="499681"/>
                  <a:pt x="793389" y="498890"/>
                  <a:pt x="793389" y="498100"/>
                </a:cubicBezTo>
                <a:lnTo>
                  <a:pt x="795256" y="497306"/>
                </a:lnTo>
                <a:cubicBezTo>
                  <a:pt x="795256" y="497306"/>
                  <a:pt x="796192" y="498890"/>
                  <a:pt x="797127" y="498890"/>
                </a:cubicBezTo>
                <a:cubicBezTo>
                  <a:pt x="797127" y="499681"/>
                  <a:pt x="798062" y="499681"/>
                  <a:pt x="798062" y="500471"/>
                </a:cubicBezTo>
                <a:cubicBezTo>
                  <a:pt x="798997" y="501261"/>
                  <a:pt x="798997" y="502052"/>
                  <a:pt x="799933" y="502052"/>
                </a:cubicBezTo>
                <a:cubicBezTo>
                  <a:pt x="799933" y="502845"/>
                  <a:pt x="801800" y="503636"/>
                  <a:pt x="801800" y="504426"/>
                </a:cubicBezTo>
                <a:lnTo>
                  <a:pt x="798997" y="505217"/>
                </a:lnTo>
                <a:cubicBezTo>
                  <a:pt x="799933" y="506007"/>
                  <a:pt x="800865" y="506797"/>
                  <a:pt x="800865" y="507591"/>
                </a:cubicBezTo>
                <a:cubicBezTo>
                  <a:pt x="801800" y="507591"/>
                  <a:pt x="801800" y="508381"/>
                  <a:pt x="802735" y="509172"/>
                </a:cubicBezTo>
                <a:cubicBezTo>
                  <a:pt x="802735" y="509172"/>
                  <a:pt x="803671" y="510753"/>
                  <a:pt x="804606" y="510753"/>
                </a:cubicBezTo>
                <a:lnTo>
                  <a:pt x="806473" y="509172"/>
                </a:lnTo>
                <a:lnTo>
                  <a:pt x="808344" y="508381"/>
                </a:lnTo>
                <a:cubicBezTo>
                  <a:pt x="808344" y="508381"/>
                  <a:pt x="809279" y="509962"/>
                  <a:pt x="810211" y="509962"/>
                </a:cubicBezTo>
                <a:cubicBezTo>
                  <a:pt x="810211" y="510753"/>
                  <a:pt x="811146" y="510753"/>
                  <a:pt x="811146" y="511546"/>
                </a:cubicBezTo>
                <a:cubicBezTo>
                  <a:pt x="812082" y="511546"/>
                  <a:pt x="813952" y="510753"/>
                  <a:pt x="813952" y="509962"/>
                </a:cubicBezTo>
                <a:cubicBezTo>
                  <a:pt x="813952" y="509962"/>
                  <a:pt x="812082" y="509172"/>
                  <a:pt x="812082" y="508381"/>
                </a:cubicBezTo>
                <a:cubicBezTo>
                  <a:pt x="811146" y="507591"/>
                  <a:pt x="811146" y="507591"/>
                  <a:pt x="810211" y="506797"/>
                </a:cubicBezTo>
                <a:lnTo>
                  <a:pt x="809279" y="505217"/>
                </a:lnTo>
                <a:cubicBezTo>
                  <a:pt x="809279" y="504426"/>
                  <a:pt x="810211" y="503636"/>
                  <a:pt x="811146" y="503636"/>
                </a:cubicBezTo>
                <a:cubicBezTo>
                  <a:pt x="811146" y="503636"/>
                  <a:pt x="812082" y="502052"/>
                  <a:pt x="813017" y="502052"/>
                </a:cubicBezTo>
                <a:cubicBezTo>
                  <a:pt x="813017" y="502052"/>
                  <a:pt x="813952" y="503636"/>
                  <a:pt x="814884" y="503636"/>
                </a:cubicBezTo>
                <a:cubicBezTo>
                  <a:pt x="814884" y="504426"/>
                  <a:pt x="816755" y="502845"/>
                  <a:pt x="816755" y="502845"/>
                </a:cubicBezTo>
                <a:cubicBezTo>
                  <a:pt x="817690" y="502052"/>
                  <a:pt x="818625" y="502052"/>
                  <a:pt x="818625" y="501261"/>
                </a:cubicBezTo>
                <a:lnTo>
                  <a:pt x="816755" y="499681"/>
                </a:lnTo>
                <a:cubicBezTo>
                  <a:pt x="817690" y="498890"/>
                  <a:pt x="819561" y="498890"/>
                  <a:pt x="819561" y="498100"/>
                </a:cubicBezTo>
                <a:cubicBezTo>
                  <a:pt x="819561" y="498100"/>
                  <a:pt x="820493" y="496516"/>
                  <a:pt x="821428" y="496516"/>
                </a:cubicBezTo>
                <a:cubicBezTo>
                  <a:pt x="821428" y="496516"/>
                  <a:pt x="823299" y="498100"/>
                  <a:pt x="823299" y="498890"/>
                </a:cubicBezTo>
                <a:lnTo>
                  <a:pt x="820493" y="499681"/>
                </a:lnTo>
                <a:cubicBezTo>
                  <a:pt x="820493" y="500471"/>
                  <a:pt x="822363" y="501261"/>
                  <a:pt x="822363" y="502052"/>
                </a:cubicBezTo>
                <a:lnTo>
                  <a:pt x="820493" y="502845"/>
                </a:lnTo>
                <a:cubicBezTo>
                  <a:pt x="819561" y="503636"/>
                  <a:pt x="818625" y="503636"/>
                  <a:pt x="818625" y="504426"/>
                </a:cubicBezTo>
                <a:cubicBezTo>
                  <a:pt x="819561" y="506007"/>
                  <a:pt x="820493" y="506797"/>
                  <a:pt x="821428" y="507591"/>
                </a:cubicBezTo>
                <a:cubicBezTo>
                  <a:pt x="821428" y="507591"/>
                  <a:pt x="823299" y="507591"/>
                  <a:pt x="823299" y="506797"/>
                </a:cubicBezTo>
                <a:cubicBezTo>
                  <a:pt x="823299" y="506007"/>
                  <a:pt x="822363" y="505217"/>
                  <a:pt x="822363" y="505217"/>
                </a:cubicBezTo>
                <a:cubicBezTo>
                  <a:pt x="822363" y="504426"/>
                  <a:pt x="824234" y="503636"/>
                  <a:pt x="824234" y="503636"/>
                </a:cubicBezTo>
                <a:cubicBezTo>
                  <a:pt x="824234" y="502845"/>
                  <a:pt x="822363" y="502052"/>
                  <a:pt x="822363" y="502052"/>
                </a:cubicBezTo>
                <a:cubicBezTo>
                  <a:pt x="822363" y="501261"/>
                  <a:pt x="824234" y="500471"/>
                  <a:pt x="824234" y="500471"/>
                </a:cubicBezTo>
                <a:cubicBezTo>
                  <a:pt x="825166" y="499681"/>
                  <a:pt x="826101" y="499681"/>
                  <a:pt x="827036" y="498890"/>
                </a:cubicBezTo>
                <a:cubicBezTo>
                  <a:pt x="827036" y="499681"/>
                  <a:pt x="827972" y="500471"/>
                  <a:pt x="827972" y="500471"/>
                </a:cubicBezTo>
                <a:cubicBezTo>
                  <a:pt x="828907" y="501261"/>
                  <a:pt x="828907" y="502052"/>
                  <a:pt x="829842" y="502845"/>
                </a:cubicBezTo>
                <a:lnTo>
                  <a:pt x="831710" y="501261"/>
                </a:lnTo>
                <a:cubicBezTo>
                  <a:pt x="832645" y="501261"/>
                  <a:pt x="832645" y="502845"/>
                  <a:pt x="833580" y="502845"/>
                </a:cubicBezTo>
                <a:cubicBezTo>
                  <a:pt x="834515" y="502845"/>
                  <a:pt x="835448" y="501261"/>
                  <a:pt x="835448" y="502052"/>
                </a:cubicBezTo>
                <a:cubicBezTo>
                  <a:pt x="836383" y="502052"/>
                  <a:pt x="836383" y="503636"/>
                  <a:pt x="837318" y="503636"/>
                </a:cubicBezTo>
                <a:cubicBezTo>
                  <a:pt x="838253" y="503636"/>
                  <a:pt x="838253" y="502052"/>
                  <a:pt x="839185" y="502052"/>
                </a:cubicBezTo>
                <a:cubicBezTo>
                  <a:pt x="840121" y="502052"/>
                  <a:pt x="840121" y="503636"/>
                  <a:pt x="841056" y="503636"/>
                </a:cubicBezTo>
                <a:cubicBezTo>
                  <a:pt x="841056" y="503636"/>
                  <a:pt x="841991" y="502845"/>
                  <a:pt x="842926" y="502845"/>
                </a:cubicBezTo>
                <a:cubicBezTo>
                  <a:pt x="841991" y="501261"/>
                  <a:pt x="841056" y="500471"/>
                  <a:pt x="840121" y="498890"/>
                </a:cubicBezTo>
                <a:cubicBezTo>
                  <a:pt x="838253" y="498100"/>
                  <a:pt x="837318" y="496516"/>
                  <a:pt x="836383" y="495725"/>
                </a:cubicBezTo>
                <a:cubicBezTo>
                  <a:pt x="838253" y="494145"/>
                  <a:pt x="839185" y="493351"/>
                  <a:pt x="841056" y="492561"/>
                </a:cubicBezTo>
                <a:cubicBezTo>
                  <a:pt x="841991" y="494145"/>
                  <a:pt x="842926" y="494935"/>
                  <a:pt x="843862" y="496516"/>
                </a:cubicBezTo>
                <a:cubicBezTo>
                  <a:pt x="844794" y="496516"/>
                  <a:pt x="844794" y="497306"/>
                  <a:pt x="845729" y="498100"/>
                </a:cubicBezTo>
                <a:cubicBezTo>
                  <a:pt x="845729" y="498100"/>
                  <a:pt x="846664" y="499681"/>
                  <a:pt x="847600" y="499681"/>
                </a:cubicBezTo>
                <a:cubicBezTo>
                  <a:pt x="847600" y="499681"/>
                  <a:pt x="848535" y="498890"/>
                  <a:pt x="849470" y="498100"/>
                </a:cubicBezTo>
                <a:lnTo>
                  <a:pt x="851338" y="497306"/>
                </a:lnTo>
                <a:cubicBezTo>
                  <a:pt x="851338" y="496516"/>
                  <a:pt x="849470" y="495725"/>
                  <a:pt x="849470" y="495725"/>
                </a:cubicBezTo>
                <a:cubicBezTo>
                  <a:pt x="849470" y="494935"/>
                  <a:pt x="847600" y="494145"/>
                  <a:pt x="848535" y="493351"/>
                </a:cubicBezTo>
                <a:lnTo>
                  <a:pt x="850402" y="492561"/>
                </a:lnTo>
                <a:lnTo>
                  <a:pt x="851338" y="494145"/>
                </a:lnTo>
                <a:cubicBezTo>
                  <a:pt x="852273" y="494935"/>
                  <a:pt x="853208" y="494935"/>
                  <a:pt x="853208" y="495725"/>
                </a:cubicBezTo>
                <a:cubicBezTo>
                  <a:pt x="854143" y="496516"/>
                  <a:pt x="855076" y="497306"/>
                  <a:pt x="855076" y="497306"/>
                </a:cubicBezTo>
                <a:cubicBezTo>
                  <a:pt x="855076" y="498100"/>
                  <a:pt x="856946" y="498890"/>
                  <a:pt x="856946" y="499681"/>
                </a:cubicBezTo>
                <a:lnTo>
                  <a:pt x="854143" y="500471"/>
                </a:lnTo>
                <a:lnTo>
                  <a:pt x="856011" y="502052"/>
                </a:lnTo>
                <a:cubicBezTo>
                  <a:pt x="856011" y="502845"/>
                  <a:pt x="857881" y="501261"/>
                  <a:pt x="857881" y="501261"/>
                </a:cubicBezTo>
                <a:cubicBezTo>
                  <a:pt x="858817" y="500471"/>
                  <a:pt x="859752" y="500471"/>
                  <a:pt x="860684" y="499681"/>
                </a:cubicBezTo>
                <a:cubicBezTo>
                  <a:pt x="860684" y="499681"/>
                  <a:pt x="861619" y="498890"/>
                  <a:pt x="862554" y="498100"/>
                </a:cubicBezTo>
                <a:lnTo>
                  <a:pt x="864422" y="497306"/>
                </a:lnTo>
                <a:lnTo>
                  <a:pt x="866292" y="498890"/>
                </a:lnTo>
                <a:cubicBezTo>
                  <a:pt x="865357" y="498890"/>
                  <a:pt x="864422" y="499681"/>
                  <a:pt x="863490" y="500471"/>
                </a:cubicBezTo>
                <a:cubicBezTo>
                  <a:pt x="864422" y="500471"/>
                  <a:pt x="865357" y="501261"/>
                  <a:pt x="865357" y="502052"/>
                </a:cubicBezTo>
                <a:lnTo>
                  <a:pt x="863490" y="502845"/>
                </a:lnTo>
                <a:cubicBezTo>
                  <a:pt x="863490" y="503636"/>
                  <a:pt x="861619" y="504426"/>
                  <a:pt x="861619" y="504426"/>
                </a:cubicBezTo>
                <a:cubicBezTo>
                  <a:pt x="861619" y="505217"/>
                  <a:pt x="862554" y="506007"/>
                  <a:pt x="862554" y="506007"/>
                </a:cubicBezTo>
                <a:cubicBezTo>
                  <a:pt x="864422" y="505217"/>
                  <a:pt x="865357" y="504426"/>
                  <a:pt x="867228" y="503636"/>
                </a:cubicBezTo>
                <a:cubicBezTo>
                  <a:pt x="868163" y="503636"/>
                  <a:pt x="868163" y="502052"/>
                  <a:pt x="869095" y="502052"/>
                </a:cubicBezTo>
                <a:cubicBezTo>
                  <a:pt x="870030" y="502052"/>
                  <a:pt x="870030" y="504426"/>
                  <a:pt x="870966" y="504426"/>
                </a:cubicBezTo>
                <a:lnTo>
                  <a:pt x="872836" y="502845"/>
                </a:lnTo>
                <a:cubicBezTo>
                  <a:pt x="872836" y="503636"/>
                  <a:pt x="874703" y="503636"/>
                  <a:pt x="874703" y="504426"/>
                </a:cubicBezTo>
                <a:cubicBezTo>
                  <a:pt x="874703" y="505217"/>
                  <a:pt x="871901" y="505217"/>
                  <a:pt x="872836" y="506007"/>
                </a:cubicBezTo>
                <a:cubicBezTo>
                  <a:pt x="872836" y="506007"/>
                  <a:pt x="873771" y="506797"/>
                  <a:pt x="873771" y="507591"/>
                </a:cubicBezTo>
                <a:cubicBezTo>
                  <a:pt x="874703" y="508381"/>
                  <a:pt x="874703" y="509172"/>
                  <a:pt x="875639" y="509172"/>
                </a:cubicBezTo>
                <a:cubicBezTo>
                  <a:pt x="876574" y="509962"/>
                  <a:pt x="876574" y="510753"/>
                  <a:pt x="877509" y="510753"/>
                </a:cubicBezTo>
                <a:lnTo>
                  <a:pt x="879377" y="509962"/>
                </a:lnTo>
                <a:cubicBezTo>
                  <a:pt x="879377" y="509172"/>
                  <a:pt x="877509" y="508381"/>
                  <a:pt x="877509" y="508381"/>
                </a:cubicBezTo>
                <a:cubicBezTo>
                  <a:pt x="877509" y="507591"/>
                  <a:pt x="875639" y="506797"/>
                  <a:pt x="875639" y="506007"/>
                </a:cubicBezTo>
                <a:cubicBezTo>
                  <a:pt x="876574" y="506007"/>
                  <a:pt x="878445" y="505217"/>
                  <a:pt x="878445" y="505217"/>
                </a:cubicBezTo>
                <a:cubicBezTo>
                  <a:pt x="878445" y="504426"/>
                  <a:pt x="876574" y="503636"/>
                  <a:pt x="876574" y="502845"/>
                </a:cubicBezTo>
                <a:lnTo>
                  <a:pt x="878445" y="502052"/>
                </a:lnTo>
                <a:cubicBezTo>
                  <a:pt x="878445" y="501261"/>
                  <a:pt x="877509" y="500471"/>
                  <a:pt x="877509" y="499681"/>
                </a:cubicBezTo>
                <a:cubicBezTo>
                  <a:pt x="876574" y="499681"/>
                  <a:pt x="875639" y="498890"/>
                  <a:pt x="875639" y="498100"/>
                </a:cubicBezTo>
                <a:cubicBezTo>
                  <a:pt x="876574" y="498100"/>
                  <a:pt x="876574" y="497306"/>
                  <a:pt x="877509" y="497306"/>
                </a:cubicBezTo>
                <a:cubicBezTo>
                  <a:pt x="878445" y="496516"/>
                  <a:pt x="878445" y="498890"/>
                  <a:pt x="879377" y="498890"/>
                </a:cubicBezTo>
                <a:cubicBezTo>
                  <a:pt x="879377" y="498890"/>
                  <a:pt x="880312" y="497306"/>
                  <a:pt x="881247" y="497306"/>
                </a:cubicBezTo>
                <a:cubicBezTo>
                  <a:pt x="882182" y="497306"/>
                  <a:pt x="882182" y="496516"/>
                  <a:pt x="883118" y="495725"/>
                </a:cubicBezTo>
                <a:cubicBezTo>
                  <a:pt x="883118" y="495725"/>
                  <a:pt x="881247" y="494935"/>
                  <a:pt x="882182" y="494145"/>
                </a:cubicBezTo>
                <a:lnTo>
                  <a:pt x="884053" y="492561"/>
                </a:lnTo>
                <a:cubicBezTo>
                  <a:pt x="884053" y="493351"/>
                  <a:pt x="884985" y="494145"/>
                  <a:pt x="884985" y="494935"/>
                </a:cubicBezTo>
                <a:cubicBezTo>
                  <a:pt x="885920" y="494935"/>
                  <a:pt x="886856" y="495725"/>
                  <a:pt x="886856" y="496516"/>
                </a:cubicBezTo>
                <a:cubicBezTo>
                  <a:pt x="887791" y="497306"/>
                  <a:pt x="888726" y="498890"/>
                  <a:pt x="890594" y="499681"/>
                </a:cubicBezTo>
                <a:cubicBezTo>
                  <a:pt x="891529" y="501261"/>
                  <a:pt x="892464" y="502052"/>
                  <a:pt x="893399" y="503636"/>
                </a:cubicBezTo>
                <a:cubicBezTo>
                  <a:pt x="894331" y="504426"/>
                  <a:pt x="895267" y="506007"/>
                  <a:pt x="896202" y="506797"/>
                </a:cubicBezTo>
                <a:cubicBezTo>
                  <a:pt x="897137" y="506797"/>
                  <a:pt x="898073" y="506007"/>
                  <a:pt x="899005" y="506007"/>
                </a:cubicBezTo>
                <a:cubicBezTo>
                  <a:pt x="899005" y="505217"/>
                  <a:pt x="900875" y="505217"/>
                  <a:pt x="900875" y="504426"/>
                </a:cubicBezTo>
                <a:lnTo>
                  <a:pt x="899005" y="502845"/>
                </a:lnTo>
                <a:cubicBezTo>
                  <a:pt x="899005" y="502052"/>
                  <a:pt x="897137" y="501261"/>
                  <a:pt x="897137" y="500471"/>
                </a:cubicBezTo>
                <a:cubicBezTo>
                  <a:pt x="898073" y="500471"/>
                  <a:pt x="899005" y="499681"/>
                  <a:pt x="899940" y="499681"/>
                </a:cubicBezTo>
                <a:cubicBezTo>
                  <a:pt x="899940" y="498890"/>
                  <a:pt x="900875" y="498100"/>
                  <a:pt x="901810" y="498100"/>
                </a:cubicBezTo>
                <a:cubicBezTo>
                  <a:pt x="901810" y="498100"/>
                  <a:pt x="902746" y="499681"/>
                  <a:pt x="903681" y="499681"/>
                </a:cubicBezTo>
                <a:cubicBezTo>
                  <a:pt x="903681" y="499681"/>
                  <a:pt x="905548" y="498890"/>
                  <a:pt x="905548" y="498100"/>
                </a:cubicBezTo>
                <a:lnTo>
                  <a:pt x="903681" y="496516"/>
                </a:lnTo>
                <a:lnTo>
                  <a:pt x="901810" y="494935"/>
                </a:lnTo>
                <a:cubicBezTo>
                  <a:pt x="901810" y="494935"/>
                  <a:pt x="903681" y="494145"/>
                  <a:pt x="904613" y="493351"/>
                </a:cubicBezTo>
                <a:cubicBezTo>
                  <a:pt x="904613" y="493351"/>
                  <a:pt x="905548" y="492561"/>
                  <a:pt x="906484" y="492561"/>
                </a:cubicBezTo>
                <a:cubicBezTo>
                  <a:pt x="907419" y="492561"/>
                  <a:pt x="907419" y="494145"/>
                  <a:pt x="908354" y="494145"/>
                </a:cubicBezTo>
                <a:cubicBezTo>
                  <a:pt x="907419" y="494145"/>
                  <a:pt x="905548" y="495725"/>
                  <a:pt x="905548" y="495725"/>
                </a:cubicBezTo>
                <a:cubicBezTo>
                  <a:pt x="906484" y="495725"/>
                  <a:pt x="907419" y="496516"/>
                  <a:pt x="907419" y="497306"/>
                </a:cubicBezTo>
                <a:cubicBezTo>
                  <a:pt x="908354" y="498100"/>
                  <a:pt x="908354" y="498100"/>
                  <a:pt x="909286" y="498890"/>
                </a:cubicBezTo>
                <a:cubicBezTo>
                  <a:pt x="909286" y="499681"/>
                  <a:pt x="910222" y="500471"/>
                  <a:pt x="910222" y="500471"/>
                </a:cubicBezTo>
                <a:cubicBezTo>
                  <a:pt x="911157" y="501261"/>
                  <a:pt x="912092" y="502052"/>
                  <a:pt x="912092" y="502052"/>
                </a:cubicBezTo>
                <a:cubicBezTo>
                  <a:pt x="912092" y="502845"/>
                  <a:pt x="913963" y="501261"/>
                  <a:pt x="913963" y="501261"/>
                </a:cubicBezTo>
                <a:cubicBezTo>
                  <a:pt x="914895" y="501261"/>
                  <a:pt x="914895" y="502845"/>
                  <a:pt x="915830" y="502845"/>
                </a:cubicBezTo>
                <a:cubicBezTo>
                  <a:pt x="916765" y="502845"/>
                  <a:pt x="916765" y="504426"/>
                  <a:pt x="917700" y="504426"/>
                </a:cubicBezTo>
                <a:cubicBezTo>
                  <a:pt x="917700" y="504426"/>
                  <a:pt x="919568" y="502845"/>
                  <a:pt x="919568" y="503636"/>
                </a:cubicBezTo>
                <a:cubicBezTo>
                  <a:pt x="920503" y="503636"/>
                  <a:pt x="920503" y="504426"/>
                  <a:pt x="921438" y="505217"/>
                </a:cubicBezTo>
                <a:cubicBezTo>
                  <a:pt x="921438" y="505217"/>
                  <a:pt x="922374" y="506007"/>
                  <a:pt x="922374" y="506797"/>
                </a:cubicBezTo>
                <a:cubicBezTo>
                  <a:pt x="923309" y="506797"/>
                  <a:pt x="924241" y="508381"/>
                  <a:pt x="924241" y="508381"/>
                </a:cubicBezTo>
                <a:lnTo>
                  <a:pt x="922374" y="509962"/>
                </a:lnTo>
                <a:cubicBezTo>
                  <a:pt x="922374" y="509962"/>
                  <a:pt x="923309" y="511546"/>
                  <a:pt x="924241" y="511546"/>
                </a:cubicBezTo>
                <a:cubicBezTo>
                  <a:pt x="924241" y="511546"/>
                  <a:pt x="925176" y="509962"/>
                  <a:pt x="926112" y="509962"/>
                </a:cubicBezTo>
                <a:cubicBezTo>
                  <a:pt x="927047" y="510753"/>
                  <a:pt x="927047" y="512337"/>
                  <a:pt x="927982" y="512337"/>
                </a:cubicBezTo>
                <a:cubicBezTo>
                  <a:pt x="927982" y="512337"/>
                  <a:pt x="928914" y="510753"/>
                  <a:pt x="929849" y="510753"/>
                </a:cubicBezTo>
                <a:cubicBezTo>
                  <a:pt x="928914" y="509962"/>
                  <a:pt x="928914" y="509962"/>
                  <a:pt x="927982" y="509172"/>
                </a:cubicBezTo>
                <a:cubicBezTo>
                  <a:pt x="927982" y="508381"/>
                  <a:pt x="927047" y="507591"/>
                  <a:pt x="926112" y="507591"/>
                </a:cubicBezTo>
                <a:cubicBezTo>
                  <a:pt x="926112" y="506797"/>
                  <a:pt x="928914" y="506007"/>
                  <a:pt x="928914" y="506007"/>
                </a:cubicBezTo>
                <a:lnTo>
                  <a:pt x="927047" y="504426"/>
                </a:lnTo>
                <a:cubicBezTo>
                  <a:pt x="927047" y="503636"/>
                  <a:pt x="925176" y="502845"/>
                  <a:pt x="925176" y="502052"/>
                </a:cubicBezTo>
                <a:lnTo>
                  <a:pt x="927047" y="501261"/>
                </a:lnTo>
                <a:cubicBezTo>
                  <a:pt x="927982" y="500471"/>
                  <a:pt x="926112" y="499681"/>
                  <a:pt x="926112" y="498890"/>
                </a:cubicBezTo>
                <a:lnTo>
                  <a:pt x="927982" y="498100"/>
                </a:lnTo>
                <a:cubicBezTo>
                  <a:pt x="927982" y="497306"/>
                  <a:pt x="926112" y="496516"/>
                  <a:pt x="926112" y="495725"/>
                </a:cubicBezTo>
                <a:cubicBezTo>
                  <a:pt x="926112" y="495725"/>
                  <a:pt x="927982" y="494935"/>
                  <a:pt x="928914" y="494935"/>
                </a:cubicBezTo>
                <a:cubicBezTo>
                  <a:pt x="928914" y="494145"/>
                  <a:pt x="929849" y="494145"/>
                  <a:pt x="930785" y="493351"/>
                </a:cubicBezTo>
                <a:lnTo>
                  <a:pt x="931720" y="494935"/>
                </a:lnTo>
                <a:cubicBezTo>
                  <a:pt x="932655" y="495725"/>
                  <a:pt x="933587" y="494145"/>
                  <a:pt x="934523" y="494145"/>
                </a:cubicBezTo>
                <a:lnTo>
                  <a:pt x="935458" y="495725"/>
                </a:lnTo>
                <a:cubicBezTo>
                  <a:pt x="935458" y="495725"/>
                  <a:pt x="933587" y="496516"/>
                  <a:pt x="933587" y="497306"/>
                </a:cubicBezTo>
                <a:lnTo>
                  <a:pt x="931720" y="498100"/>
                </a:lnTo>
                <a:cubicBezTo>
                  <a:pt x="931720" y="498890"/>
                  <a:pt x="932655" y="499681"/>
                  <a:pt x="933587" y="499681"/>
                </a:cubicBezTo>
                <a:cubicBezTo>
                  <a:pt x="933587" y="500471"/>
                  <a:pt x="934523" y="502052"/>
                  <a:pt x="934523" y="502052"/>
                </a:cubicBezTo>
                <a:cubicBezTo>
                  <a:pt x="935458" y="502052"/>
                  <a:pt x="936393" y="500471"/>
                  <a:pt x="937328" y="500471"/>
                </a:cubicBezTo>
                <a:cubicBezTo>
                  <a:pt x="937328" y="500471"/>
                  <a:pt x="938264" y="499681"/>
                  <a:pt x="939196" y="498890"/>
                </a:cubicBezTo>
                <a:lnTo>
                  <a:pt x="937328" y="497306"/>
                </a:lnTo>
                <a:lnTo>
                  <a:pt x="939196" y="495725"/>
                </a:lnTo>
                <a:cubicBezTo>
                  <a:pt x="940131" y="496516"/>
                  <a:pt x="941066" y="497306"/>
                  <a:pt x="941066" y="498100"/>
                </a:cubicBezTo>
                <a:cubicBezTo>
                  <a:pt x="941066" y="498100"/>
                  <a:pt x="942937" y="498890"/>
                  <a:pt x="942937" y="499681"/>
                </a:cubicBezTo>
                <a:cubicBezTo>
                  <a:pt x="942937" y="499681"/>
                  <a:pt x="940131" y="500471"/>
                  <a:pt x="940131" y="501261"/>
                </a:cubicBezTo>
                <a:cubicBezTo>
                  <a:pt x="941066" y="501261"/>
                  <a:pt x="942002" y="502052"/>
                  <a:pt x="942002" y="502845"/>
                </a:cubicBezTo>
                <a:cubicBezTo>
                  <a:pt x="942937" y="502845"/>
                  <a:pt x="943872" y="503636"/>
                  <a:pt x="943872" y="504426"/>
                </a:cubicBezTo>
                <a:cubicBezTo>
                  <a:pt x="943872" y="504426"/>
                  <a:pt x="942002" y="505217"/>
                  <a:pt x="942002" y="506007"/>
                </a:cubicBezTo>
                <a:cubicBezTo>
                  <a:pt x="942002" y="506007"/>
                  <a:pt x="942937" y="506797"/>
                  <a:pt x="942937" y="507591"/>
                </a:cubicBezTo>
                <a:cubicBezTo>
                  <a:pt x="943872" y="506797"/>
                  <a:pt x="944804" y="506797"/>
                  <a:pt x="945740" y="506007"/>
                </a:cubicBezTo>
                <a:lnTo>
                  <a:pt x="947610" y="505217"/>
                </a:lnTo>
                <a:cubicBezTo>
                  <a:pt x="947610" y="504426"/>
                  <a:pt x="945740" y="503636"/>
                  <a:pt x="945740" y="502845"/>
                </a:cubicBezTo>
                <a:lnTo>
                  <a:pt x="947610" y="502052"/>
                </a:lnTo>
                <a:cubicBezTo>
                  <a:pt x="947610" y="501261"/>
                  <a:pt x="946675" y="500471"/>
                  <a:pt x="946675" y="499681"/>
                </a:cubicBezTo>
                <a:cubicBezTo>
                  <a:pt x="946675" y="499681"/>
                  <a:pt x="944804" y="498890"/>
                  <a:pt x="944804" y="498100"/>
                </a:cubicBezTo>
                <a:cubicBezTo>
                  <a:pt x="944804" y="497306"/>
                  <a:pt x="946675" y="497306"/>
                  <a:pt x="946675" y="496516"/>
                </a:cubicBezTo>
                <a:lnTo>
                  <a:pt x="948545" y="495725"/>
                </a:lnTo>
                <a:cubicBezTo>
                  <a:pt x="949477" y="494935"/>
                  <a:pt x="947610" y="494145"/>
                  <a:pt x="947610" y="494145"/>
                </a:cubicBezTo>
                <a:cubicBezTo>
                  <a:pt x="947610" y="493351"/>
                  <a:pt x="949477" y="492561"/>
                  <a:pt x="949477" y="492561"/>
                </a:cubicBezTo>
                <a:cubicBezTo>
                  <a:pt x="949477" y="493351"/>
                  <a:pt x="950413" y="493351"/>
                  <a:pt x="951348" y="494145"/>
                </a:cubicBezTo>
                <a:lnTo>
                  <a:pt x="952283" y="495725"/>
                </a:lnTo>
                <a:cubicBezTo>
                  <a:pt x="952283" y="496516"/>
                  <a:pt x="950413" y="497306"/>
                  <a:pt x="950413" y="497306"/>
                </a:cubicBezTo>
                <a:cubicBezTo>
                  <a:pt x="950413" y="498100"/>
                  <a:pt x="951348" y="498890"/>
                  <a:pt x="952283" y="498890"/>
                </a:cubicBezTo>
                <a:cubicBezTo>
                  <a:pt x="952283" y="499681"/>
                  <a:pt x="954151" y="500471"/>
                  <a:pt x="954151" y="500471"/>
                </a:cubicBezTo>
                <a:cubicBezTo>
                  <a:pt x="953215" y="501261"/>
                  <a:pt x="952283" y="501261"/>
                  <a:pt x="951348" y="502052"/>
                </a:cubicBezTo>
                <a:cubicBezTo>
                  <a:pt x="952283" y="502052"/>
                  <a:pt x="952283" y="503636"/>
                  <a:pt x="953215" y="503636"/>
                </a:cubicBezTo>
                <a:cubicBezTo>
                  <a:pt x="954151" y="504426"/>
                  <a:pt x="955086" y="502845"/>
                  <a:pt x="955086" y="502845"/>
                </a:cubicBezTo>
                <a:cubicBezTo>
                  <a:pt x="956021" y="502845"/>
                  <a:pt x="956021" y="504426"/>
                  <a:pt x="956956" y="504426"/>
                </a:cubicBezTo>
                <a:lnTo>
                  <a:pt x="958824" y="502845"/>
                </a:lnTo>
                <a:cubicBezTo>
                  <a:pt x="959759" y="502845"/>
                  <a:pt x="960694" y="502052"/>
                  <a:pt x="960694" y="501261"/>
                </a:cubicBezTo>
                <a:cubicBezTo>
                  <a:pt x="961630" y="501261"/>
                  <a:pt x="962565" y="500471"/>
                  <a:pt x="963497" y="500471"/>
                </a:cubicBezTo>
                <a:lnTo>
                  <a:pt x="964432" y="502052"/>
                </a:lnTo>
                <a:cubicBezTo>
                  <a:pt x="965368" y="502845"/>
                  <a:pt x="966303" y="503636"/>
                  <a:pt x="966303" y="503636"/>
                </a:cubicBezTo>
                <a:cubicBezTo>
                  <a:pt x="966303" y="504426"/>
                  <a:pt x="964432" y="505217"/>
                  <a:pt x="964432" y="505217"/>
                </a:cubicBezTo>
                <a:cubicBezTo>
                  <a:pt x="964432" y="505217"/>
                  <a:pt x="965368" y="506797"/>
                  <a:pt x="966303" y="506797"/>
                </a:cubicBezTo>
                <a:cubicBezTo>
                  <a:pt x="966303" y="507591"/>
                  <a:pt x="967238" y="508381"/>
                  <a:pt x="967238" y="508381"/>
                </a:cubicBezTo>
                <a:cubicBezTo>
                  <a:pt x="968173" y="508381"/>
                  <a:pt x="969105" y="507591"/>
                  <a:pt x="969105" y="507591"/>
                </a:cubicBezTo>
                <a:cubicBezTo>
                  <a:pt x="970041" y="506797"/>
                  <a:pt x="970976" y="506797"/>
                  <a:pt x="971911" y="506007"/>
                </a:cubicBezTo>
                <a:cubicBezTo>
                  <a:pt x="971911" y="505217"/>
                  <a:pt x="970041" y="504426"/>
                  <a:pt x="970041" y="504426"/>
                </a:cubicBezTo>
                <a:cubicBezTo>
                  <a:pt x="970041" y="503636"/>
                  <a:pt x="971911" y="502845"/>
                  <a:pt x="971911" y="502845"/>
                </a:cubicBezTo>
                <a:cubicBezTo>
                  <a:pt x="971911" y="502845"/>
                  <a:pt x="973779" y="502052"/>
                  <a:pt x="973779" y="501261"/>
                </a:cubicBezTo>
                <a:cubicBezTo>
                  <a:pt x="973779" y="501261"/>
                  <a:pt x="972846" y="500471"/>
                  <a:pt x="972846" y="499681"/>
                </a:cubicBezTo>
                <a:cubicBezTo>
                  <a:pt x="971911" y="498890"/>
                  <a:pt x="971911" y="498890"/>
                  <a:pt x="970976" y="498100"/>
                </a:cubicBezTo>
                <a:cubicBezTo>
                  <a:pt x="972846" y="497306"/>
                  <a:pt x="973779" y="496516"/>
                  <a:pt x="975649" y="494935"/>
                </a:cubicBezTo>
                <a:cubicBezTo>
                  <a:pt x="975649" y="495725"/>
                  <a:pt x="976584" y="496516"/>
                  <a:pt x="976584" y="497306"/>
                </a:cubicBezTo>
                <a:cubicBezTo>
                  <a:pt x="977520" y="498100"/>
                  <a:pt x="978455" y="499681"/>
                  <a:pt x="980322" y="500471"/>
                </a:cubicBezTo>
                <a:cubicBezTo>
                  <a:pt x="979387" y="501261"/>
                  <a:pt x="977520" y="501261"/>
                  <a:pt x="977520" y="502052"/>
                </a:cubicBezTo>
                <a:cubicBezTo>
                  <a:pt x="977520" y="502845"/>
                  <a:pt x="979387" y="502845"/>
                  <a:pt x="979387" y="503636"/>
                </a:cubicBezTo>
                <a:cubicBezTo>
                  <a:pt x="979387" y="504426"/>
                  <a:pt x="981258" y="505217"/>
                  <a:pt x="981258" y="505217"/>
                </a:cubicBezTo>
                <a:cubicBezTo>
                  <a:pt x="981258" y="506007"/>
                  <a:pt x="978455" y="506797"/>
                  <a:pt x="979387" y="506797"/>
                </a:cubicBezTo>
                <a:cubicBezTo>
                  <a:pt x="979387" y="507591"/>
                  <a:pt x="980322" y="508381"/>
                  <a:pt x="980322" y="508381"/>
                </a:cubicBezTo>
                <a:cubicBezTo>
                  <a:pt x="981258" y="509172"/>
                  <a:pt x="982193" y="509962"/>
                  <a:pt x="982193" y="510753"/>
                </a:cubicBezTo>
                <a:lnTo>
                  <a:pt x="980322" y="511546"/>
                </a:lnTo>
                <a:cubicBezTo>
                  <a:pt x="980322" y="512337"/>
                  <a:pt x="981258" y="513127"/>
                  <a:pt x="981258" y="513127"/>
                </a:cubicBezTo>
                <a:cubicBezTo>
                  <a:pt x="982193" y="513127"/>
                  <a:pt x="984060" y="512337"/>
                  <a:pt x="984060" y="512337"/>
                </a:cubicBezTo>
                <a:cubicBezTo>
                  <a:pt x="984060" y="511546"/>
                  <a:pt x="985931" y="511546"/>
                  <a:pt x="985931" y="510753"/>
                </a:cubicBezTo>
                <a:lnTo>
                  <a:pt x="984060" y="509172"/>
                </a:lnTo>
                <a:cubicBezTo>
                  <a:pt x="984060" y="508381"/>
                  <a:pt x="985931" y="508381"/>
                  <a:pt x="985931" y="507591"/>
                </a:cubicBezTo>
                <a:lnTo>
                  <a:pt x="984996" y="506007"/>
                </a:lnTo>
                <a:cubicBezTo>
                  <a:pt x="984060" y="505217"/>
                  <a:pt x="983125" y="504426"/>
                  <a:pt x="983125" y="504426"/>
                </a:cubicBezTo>
                <a:cubicBezTo>
                  <a:pt x="983125" y="503636"/>
                  <a:pt x="981258" y="502845"/>
                  <a:pt x="981258" y="502052"/>
                </a:cubicBezTo>
                <a:lnTo>
                  <a:pt x="984060" y="501261"/>
                </a:lnTo>
                <a:cubicBezTo>
                  <a:pt x="984060" y="501261"/>
                  <a:pt x="984996" y="502052"/>
                  <a:pt x="984996" y="502845"/>
                </a:cubicBezTo>
                <a:cubicBezTo>
                  <a:pt x="985931" y="502845"/>
                  <a:pt x="986866" y="501261"/>
                  <a:pt x="986866" y="501261"/>
                </a:cubicBezTo>
                <a:cubicBezTo>
                  <a:pt x="987801" y="501261"/>
                  <a:pt x="988733" y="503636"/>
                  <a:pt x="988733" y="502845"/>
                </a:cubicBezTo>
                <a:cubicBezTo>
                  <a:pt x="989669" y="502845"/>
                  <a:pt x="990604" y="502052"/>
                  <a:pt x="990604" y="502052"/>
                </a:cubicBezTo>
                <a:cubicBezTo>
                  <a:pt x="991539" y="502052"/>
                  <a:pt x="992474" y="500471"/>
                  <a:pt x="993407" y="500471"/>
                </a:cubicBezTo>
                <a:lnTo>
                  <a:pt x="994342" y="502052"/>
                </a:lnTo>
                <a:cubicBezTo>
                  <a:pt x="995277" y="502845"/>
                  <a:pt x="995277" y="503636"/>
                  <a:pt x="996212" y="504426"/>
                </a:cubicBezTo>
                <a:cubicBezTo>
                  <a:pt x="996212" y="504426"/>
                  <a:pt x="997148" y="506007"/>
                  <a:pt x="998083" y="506007"/>
                </a:cubicBezTo>
                <a:lnTo>
                  <a:pt x="999950" y="504426"/>
                </a:lnTo>
                <a:cubicBezTo>
                  <a:pt x="1000886" y="504426"/>
                  <a:pt x="1000886" y="503636"/>
                  <a:pt x="1001821" y="502845"/>
                </a:cubicBezTo>
                <a:cubicBezTo>
                  <a:pt x="1002756" y="502845"/>
                  <a:pt x="1003688" y="502052"/>
                  <a:pt x="1003688" y="502052"/>
                </a:cubicBezTo>
                <a:cubicBezTo>
                  <a:pt x="1004623" y="502052"/>
                  <a:pt x="1005559" y="503636"/>
                  <a:pt x="1005559" y="503636"/>
                </a:cubicBezTo>
                <a:cubicBezTo>
                  <a:pt x="1005559" y="503636"/>
                  <a:pt x="1003688" y="504426"/>
                  <a:pt x="1003688" y="505217"/>
                </a:cubicBezTo>
                <a:cubicBezTo>
                  <a:pt x="1003688" y="505217"/>
                  <a:pt x="1004623" y="506797"/>
                  <a:pt x="1005559" y="506797"/>
                </a:cubicBezTo>
                <a:cubicBezTo>
                  <a:pt x="1005559" y="507591"/>
                  <a:pt x="1006494" y="507591"/>
                  <a:pt x="1006494" y="508381"/>
                </a:cubicBezTo>
                <a:cubicBezTo>
                  <a:pt x="1007429" y="507591"/>
                  <a:pt x="1008361" y="507591"/>
                  <a:pt x="1009297" y="506797"/>
                </a:cubicBezTo>
                <a:cubicBezTo>
                  <a:pt x="1009297" y="506797"/>
                  <a:pt x="1010232" y="506007"/>
                  <a:pt x="1011167" y="506007"/>
                </a:cubicBezTo>
                <a:cubicBezTo>
                  <a:pt x="1011167" y="505217"/>
                  <a:pt x="1013035" y="505217"/>
                  <a:pt x="1013035" y="504426"/>
                </a:cubicBezTo>
                <a:cubicBezTo>
                  <a:pt x="1013035" y="504426"/>
                  <a:pt x="1014905" y="503636"/>
                  <a:pt x="1014905" y="502845"/>
                </a:cubicBezTo>
                <a:cubicBezTo>
                  <a:pt x="1014905" y="502845"/>
                  <a:pt x="1013970" y="502052"/>
                  <a:pt x="1013970" y="501261"/>
                </a:cubicBezTo>
                <a:cubicBezTo>
                  <a:pt x="1013970" y="501261"/>
                  <a:pt x="1015840" y="500471"/>
                  <a:pt x="1015840" y="499681"/>
                </a:cubicBezTo>
                <a:lnTo>
                  <a:pt x="1017708" y="498890"/>
                </a:lnTo>
                <a:cubicBezTo>
                  <a:pt x="1018643" y="498890"/>
                  <a:pt x="1018643" y="499681"/>
                  <a:pt x="1019578" y="500471"/>
                </a:cubicBezTo>
                <a:cubicBezTo>
                  <a:pt x="1020514" y="501261"/>
                  <a:pt x="1021449" y="502845"/>
                  <a:pt x="1022384" y="503636"/>
                </a:cubicBezTo>
                <a:cubicBezTo>
                  <a:pt x="1023316" y="503636"/>
                  <a:pt x="1024251" y="502845"/>
                  <a:pt x="1024251" y="502845"/>
                </a:cubicBezTo>
                <a:cubicBezTo>
                  <a:pt x="1025187" y="502052"/>
                  <a:pt x="1027057" y="501261"/>
                  <a:pt x="1027057" y="501261"/>
                </a:cubicBezTo>
                <a:cubicBezTo>
                  <a:pt x="1027057" y="500471"/>
                  <a:pt x="1025187" y="499681"/>
                  <a:pt x="1025187" y="499681"/>
                </a:cubicBezTo>
                <a:cubicBezTo>
                  <a:pt x="1026122" y="498890"/>
                  <a:pt x="1027993" y="497306"/>
                  <a:pt x="1028925" y="496516"/>
                </a:cubicBezTo>
                <a:cubicBezTo>
                  <a:pt x="1029860" y="498100"/>
                  <a:pt x="1031730" y="498890"/>
                  <a:pt x="1032666" y="500471"/>
                </a:cubicBezTo>
                <a:cubicBezTo>
                  <a:pt x="1031730" y="500471"/>
                  <a:pt x="1030795" y="501261"/>
                  <a:pt x="1030795" y="501261"/>
                </a:cubicBezTo>
                <a:cubicBezTo>
                  <a:pt x="1028925" y="502845"/>
                  <a:pt x="1027993" y="503636"/>
                  <a:pt x="1026122" y="504426"/>
                </a:cubicBezTo>
                <a:cubicBezTo>
                  <a:pt x="1026122" y="505217"/>
                  <a:pt x="1027993" y="505217"/>
                  <a:pt x="1027993" y="506007"/>
                </a:cubicBezTo>
                <a:cubicBezTo>
                  <a:pt x="1027993" y="506797"/>
                  <a:pt x="1026122" y="506797"/>
                  <a:pt x="1026122" y="507591"/>
                </a:cubicBezTo>
                <a:lnTo>
                  <a:pt x="1027057" y="509172"/>
                </a:lnTo>
                <a:cubicBezTo>
                  <a:pt x="1027993" y="509172"/>
                  <a:pt x="1028925" y="507591"/>
                  <a:pt x="1028925" y="507591"/>
                </a:cubicBezTo>
                <a:cubicBezTo>
                  <a:pt x="1029860" y="507591"/>
                  <a:pt x="1030795" y="509172"/>
                  <a:pt x="1030795" y="509962"/>
                </a:cubicBezTo>
                <a:cubicBezTo>
                  <a:pt x="1031730" y="509962"/>
                  <a:pt x="1032666" y="508381"/>
                  <a:pt x="1032666" y="508381"/>
                </a:cubicBezTo>
                <a:cubicBezTo>
                  <a:pt x="1033598" y="508381"/>
                  <a:pt x="1034533" y="509962"/>
                  <a:pt x="1034533" y="509962"/>
                </a:cubicBezTo>
                <a:cubicBezTo>
                  <a:pt x="1035468" y="509962"/>
                  <a:pt x="1036404" y="508381"/>
                  <a:pt x="1036404" y="508381"/>
                </a:cubicBezTo>
                <a:cubicBezTo>
                  <a:pt x="1037339" y="508381"/>
                  <a:pt x="1038271" y="507591"/>
                  <a:pt x="1039206" y="507591"/>
                </a:cubicBezTo>
                <a:lnTo>
                  <a:pt x="1040142" y="509172"/>
                </a:lnTo>
                <a:cubicBezTo>
                  <a:pt x="1041077" y="509172"/>
                  <a:pt x="1042012" y="507591"/>
                  <a:pt x="1042944" y="507591"/>
                </a:cubicBezTo>
                <a:lnTo>
                  <a:pt x="1041077" y="506007"/>
                </a:lnTo>
                <a:lnTo>
                  <a:pt x="1042944" y="504426"/>
                </a:lnTo>
                <a:lnTo>
                  <a:pt x="1044815" y="506007"/>
                </a:lnTo>
                <a:cubicBezTo>
                  <a:pt x="1044815" y="506797"/>
                  <a:pt x="1045750" y="507591"/>
                  <a:pt x="1045750" y="508381"/>
                </a:cubicBezTo>
                <a:cubicBezTo>
                  <a:pt x="1046685" y="507591"/>
                  <a:pt x="1048553" y="506797"/>
                  <a:pt x="1048553" y="506797"/>
                </a:cubicBezTo>
                <a:cubicBezTo>
                  <a:pt x="1048553" y="506007"/>
                  <a:pt x="1046685" y="505217"/>
                  <a:pt x="1046685" y="505217"/>
                </a:cubicBezTo>
                <a:cubicBezTo>
                  <a:pt x="1045750" y="504426"/>
                  <a:pt x="1045750" y="503636"/>
                  <a:pt x="1044815" y="503636"/>
                </a:cubicBezTo>
                <a:cubicBezTo>
                  <a:pt x="1044815" y="502845"/>
                  <a:pt x="1043879" y="502052"/>
                  <a:pt x="1043879" y="501261"/>
                </a:cubicBezTo>
                <a:cubicBezTo>
                  <a:pt x="1042944" y="501261"/>
                  <a:pt x="1042012" y="499681"/>
                  <a:pt x="1042012" y="499681"/>
                </a:cubicBezTo>
                <a:cubicBezTo>
                  <a:pt x="1041077" y="499681"/>
                  <a:pt x="1040142" y="501261"/>
                  <a:pt x="1040142" y="501261"/>
                </a:cubicBezTo>
                <a:cubicBezTo>
                  <a:pt x="1039206" y="501261"/>
                  <a:pt x="1039206" y="499681"/>
                  <a:pt x="1038271" y="499681"/>
                </a:cubicBezTo>
                <a:cubicBezTo>
                  <a:pt x="1041077" y="497306"/>
                  <a:pt x="1043879" y="495725"/>
                  <a:pt x="1046685" y="494145"/>
                </a:cubicBezTo>
                <a:cubicBezTo>
                  <a:pt x="1046685" y="494145"/>
                  <a:pt x="1047617" y="494935"/>
                  <a:pt x="1048553" y="495725"/>
                </a:cubicBezTo>
                <a:lnTo>
                  <a:pt x="1049488" y="497306"/>
                </a:lnTo>
                <a:cubicBezTo>
                  <a:pt x="1049488" y="498100"/>
                  <a:pt x="1047617" y="498890"/>
                  <a:pt x="1047617" y="498890"/>
                </a:cubicBezTo>
                <a:cubicBezTo>
                  <a:pt x="1047617" y="499681"/>
                  <a:pt x="1048553" y="499681"/>
                  <a:pt x="1049488" y="500471"/>
                </a:cubicBezTo>
                <a:cubicBezTo>
                  <a:pt x="1050423" y="502052"/>
                  <a:pt x="1051358" y="502845"/>
                  <a:pt x="1052294" y="504426"/>
                </a:cubicBezTo>
                <a:cubicBezTo>
                  <a:pt x="1053226" y="503636"/>
                  <a:pt x="1054161" y="503636"/>
                  <a:pt x="1054161" y="502845"/>
                </a:cubicBezTo>
                <a:cubicBezTo>
                  <a:pt x="1055096" y="502052"/>
                  <a:pt x="1053226" y="501261"/>
                  <a:pt x="1053226" y="501261"/>
                </a:cubicBezTo>
                <a:cubicBezTo>
                  <a:pt x="1053226" y="500471"/>
                  <a:pt x="1055096" y="500471"/>
                  <a:pt x="1055096" y="499681"/>
                </a:cubicBezTo>
                <a:cubicBezTo>
                  <a:pt x="1055096" y="498890"/>
                  <a:pt x="1053226" y="498100"/>
                  <a:pt x="1053226" y="498100"/>
                </a:cubicBezTo>
                <a:cubicBezTo>
                  <a:pt x="1053226" y="497306"/>
                  <a:pt x="1055096" y="496516"/>
                  <a:pt x="1055096" y="496516"/>
                </a:cubicBezTo>
                <a:cubicBezTo>
                  <a:pt x="1056032" y="496516"/>
                  <a:pt x="1056967" y="494935"/>
                  <a:pt x="1057899" y="494935"/>
                </a:cubicBezTo>
                <a:cubicBezTo>
                  <a:pt x="1057899" y="494935"/>
                  <a:pt x="1058834" y="496516"/>
                  <a:pt x="1058834" y="497306"/>
                </a:cubicBezTo>
                <a:cubicBezTo>
                  <a:pt x="1058834" y="496516"/>
                  <a:pt x="1057899" y="498100"/>
                  <a:pt x="1056967" y="498100"/>
                </a:cubicBezTo>
                <a:cubicBezTo>
                  <a:pt x="1057899" y="498100"/>
                  <a:pt x="1057899" y="499681"/>
                  <a:pt x="1058834" y="499681"/>
                </a:cubicBezTo>
                <a:cubicBezTo>
                  <a:pt x="1058834" y="500471"/>
                  <a:pt x="1060705" y="498890"/>
                  <a:pt x="1060705" y="498890"/>
                </a:cubicBezTo>
                <a:lnTo>
                  <a:pt x="1062575" y="500471"/>
                </a:lnTo>
                <a:cubicBezTo>
                  <a:pt x="1062575" y="501261"/>
                  <a:pt x="1060705" y="501261"/>
                  <a:pt x="1060705" y="502052"/>
                </a:cubicBezTo>
                <a:cubicBezTo>
                  <a:pt x="1059769" y="502052"/>
                  <a:pt x="1061640" y="502845"/>
                  <a:pt x="1061640" y="503636"/>
                </a:cubicBezTo>
                <a:cubicBezTo>
                  <a:pt x="1062575" y="502845"/>
                  <a:pt x="1063507" y="502845"/>
                  <a:pt x="1063507" y="502052"/>
                </a:cubicBezTo>
                <a:cubicBezTo>
                  <a:pt x="1064443" y="502052"/>
                  <a:pt x="1066313" y="501261"/>
                  <a:pt x="1066313" y="501261"/>
                </a:cubicBezTo>
                <a:cubicBezTo>
                  <a:pt x="1066313" y="500471"/>
                  <a:pt x="1064443" y="499681"/>
                  <a:pt x="1064443" y="498890"/>
                </a:cubicBezTo>
                <a:lnTo>
                  <a:pt x="1066313" y="498100"/>
                </a:lnTo>
                <a:cubicBezTo>
                  <a:pt x="1066313" y="498100"/>
                  <a:pt x="1068181" y="498890"/>
                  <a:pt x="1068181" y="499681"/>
                </a:cubicBezTo>
                <a:cubicBezTo>
                  <a:pt x="1068181" y="499681"/>
                  <a:pt x="1069116" y="501261"/>
                  <a:pt x="1070051" y="501261"/>
                </a:cubicBezTo>
                <a:lnTo>
                  <a:pt x="1071922" y="499681"/>
                </a:lnTo>
                <a:cubicBezTo>
                  <a:pt x="1072854" y="500471"/>
                  <a:pt x="1072854" y="501261"/>
                  <a:pt x="1073789" y="502052"/>
                </a:cubicBezTo>
                <a:cubicBezTo>
                  <a:pt x="1073789" y="502052"/>
                  <a:pt x="1074724" y="502845"/>
                  <a:pt x="1074724" y="503636"/>
                </a:cubicBezTo>
                <a:cubicBezTo>
                  <a:pt x="1074724" y="503636"/>
                  <a:pt x="1072854" y="504426"/>
                  <a:pt x="1072854" y="505217"/>
                </a:cubicBezTo>
                <a:lnTo>
                  <a:pt x="1074724" y="506797"/>
                </a:lnTo>
                <a:lnTo>
                  <a:pt x="1076595" y="505217"/>
                </a:lnTo>
                <a:lnTo>
                  <a:pt x="1078462" y="503636"/>
                </a:lnTo>
                <a:cubicBezTo>
                  <a:pt x="1079397" y="503636"/>
                  <a:pt x="1080333" y="505217"/>
                  <a:pt x="1080333" y="506007"/>
                </a:cubicBezTo>
                <a:cubicBezTo>
                  <a:pt x="1080333" y="506007"/>
                  <a:pt x="1081268" y="507591"/>
                  <a:pt x="1082203" y="507591"/>
                </a:cubicBezTo>
                <a:lnTo>
                  <a:pt x="1084071" y="506007"/>
                </a:lnTo>
                <a:cubicBezTo>
                  <a:pt x="1085006" y="506797"/>
                  <a:pt x="1085006" y="507591"/>
                  <a:pt x="1085941" y="507591"/>
                </a:cubicBezTo>
                <a:cubicBezTo>
                  <a:pt x="1086876" y="509172"/>
                  <a:pt x="1087809" y="509962"/>
                  <a:pt x="1088744" y="511546"/>
                </a:cubicBezTo>
                <a:cubicBezTo>
                  <a:pt x="1088744" y="510753"/>
                  <a:pt x="1090614" y="510753"/>
                  <a:pt x="1090614" y="509962"/>
                </a:cubicBezTo>
                <a:cubicBezTo>
                  <a:pt x="1090614" y="509962"/>
                  <a:pt x="1088744" y="508381"/>
                  <a:pt x="1089679" y="508381"/>
                </a:cubicBezTo>
                <a:lnTo>
                  <a:pt x="1091550" y="506797"/>
                </a:lnTo>
                <a:lnTo>
                  <a:pt x="1089679" y="505217"/>
                </a:lnTo>
                <a:cubicBezTo>
                  <a:pt x="1088744" y="505217"/>
                  <a:pt x="1087809" y="506797"/>
                  <a:pt x="1087809" y="506797"/>
                </a:cubicBezTo>
                <a:cubicBezTo>
                  <a:pt x="1086876" y="505217"/>
                  <a:pt x="1085941" y="504426"/>
                  <a:pt x="1084071" y="502845"/>
                </a:cubicBezTo>
                <a:cubicBezTo>
                  <a:pt x="1085941" y="502052"/>
                  <a:pt x="1086876" y="501261"/>
                  <a:pt x="1088744" y="500471"/>
                </a:cubicBezTo>
                <a:cubicBezTo>
                  <a:pt x="1089679" y="501261"/>
                  <a:pt x="1090614" y="502845"/>
                  <a:pt x="1091550" y="503636"/>
                </a:cubicBezTo>
                <a:cubicBezTo>
                  <a:pt x="1092485" y="503636"/>
                  <a:pt x="1093417" y="502052"/>
                  <a:pt x="1094352" y="502845"/>
                </a:cubicBezTo>
                <a:cubicBezTo>
                  <a:pt x="1094352" y="502845"/>
                  <a:pt x="1095288" y="503636"/>
                  <a:pt x="1095288" y="504426"/>
                </a:cubicBezTo>
                <a:lnTo>
                  <a:pt x="1093417" y="505217"/>
                </a:lnTo>
                <a:cubicBezTo>
                  <a:pt x="1093417" y="506007"/>
                  <a:pt x="1094352" y="506797"/>
                  <a:pt x="1095288" y="507591"/>
                </a:cubicBezTo>
                <a:cubicBezTo>
                  <a:pt x="1095288" y="507591"/>
                  <a:pt x="1096223" y="508381"/>
                  <a:pt x="1096223" y="509172"/>
                </a:cubicBezTo>
                <a:cubicBezTo>
                  <a:pt x="1096223" y="508381"/>
                  <a:pt x="1099025" y="508381"/>
                  <a:pt x="1099025" y="507591"/>
                </a:cubicBezTo>
                <a:cubicBezTo>
                  <a:pt x="1099025" y="507591"/>
                  <a:pt x="1097155" y="506797"/>
                  <a:pt x="1097155" y="506007"/>
                </a:cubicBezTo>
                <a:cubicBezTo>
                  <a:pt x="1097155" y="506007"/>
                  <a:pt x="1099025" y="505217"/>
                  <a:pt x="1099025" y="504426"/>
                </a:cubicBezTo>
                <a:cubicBezTo>
                  <a:pt x="1099961" y="505217"/>
                  <a:pt x="1099961" y="506007"/>
                  <a:pt x="1100896" y="506797"/>
                </a:cubicBezTo>
                <a:lnTo>
                  <a:pt x="1102763" y="505217"/>
                </a:lnTo>
                <a:cubicBezTo>
                  <a:pt x="1103699" y="504426"/>
                  <a:pt x="1104634" y="504426"/>
                  <a:pt x="1104634" y="503636"/>
                </a:cubicBezTo>
                <a:cubicBezTo>
                  <a:pt x="1105569" y="504426"/>
                  <a:pt x="1105569" y="505217"/>
                  <a:pt x="1106504" y="505217"/>
                </a:cubicBezTo>
                <a:cubicBezTo>
                  <a:pt x="1107437" y="506007"/>
                  <a:pt x="1107437" y="506797"/>
                  <a:pt x="1108372" y="507591"/>
                </a:cubicBezTo>
                <a:lnTo>
                  <a:pt x="1109307" y="509172"/>
                </a:lnTo>
                <a:cubicBezTo>
                  <a:pt x="1110242" y="509172"/>
                  <a:pt x="1111178" y="507591"/>
                  <a:pt x="1112113" y="507591"/>
                </a:cubicBezTo>
                <a:lnTo>
                  <a:pt x="1113045" y="509172"/>
                </a:lnTo>
                <a:cubicBezTo>
                  <a:pt x="1113980" y="509172"/>
                  <a:pt x="1114916" y="508381"/>
                  <a:pt x="1115851" y="508381"/>
                </a:cubicBezTo>
                <a:cubicBezTo>
                  <a:pt x="1114916" y="507591"/>
                  <a:pt x="1113980" y="506797"/>
                  <a:pt x="1113980" y="506007"/>
                </a:cubicBezTo>
                <a:cubicBezTo>
                  <a:pt x="1113045" y="506007"/>
                  <a:pt x="1113045" y="505217"/>
                  <a:pt x="1112113" y="504426"/>
                </a:cubicBezTo>
                <a:lnTo>
                  <a:pt x="1110242" y="502845"/>
                </a:lnTo>
                <a:cubicBezTo>
                  <a:pt x="1111178" y="502845"/>
                  <a:pt x="1112113" y="501261"/>
                  <a:pt x="1113045" y="501261"/>
                </a:cubicBezTo>
                <a:cubicBezTo>
                  <a:pt x="1113045" y="501261"/>
                  <a:pt x="1114916" y="499681"/>
                  <a:pt x="1114916" y="500471"/>
                </a:cubicBezTo>
                <a:cubicBezTo>
                  <a:pt x="1115851" y="500471"/>
                  <a:pt x="1115851" y="502052"/>
                  <a:pt x="1116786" y="502052"/>
                </a:cubicBezTo>
                <a:cubicBezTo>
                  <a:pt x="1116786" y="502052"/>
                  <a:pt x="1117718" y="500471"/>
                  <a:pt x="1118653" y="500471"/>
                </a:cubicBezTo>
                <a:cubicBezTo>
                  <a:pt x="1118653" y="500471"/>
                  <a:pt x="1119589" y="502052"/>
                  <a:pt x="1120524" y="502052"/>
                </a:cubicBezTo>
                <a:cubicBezTo>
                  <a:pt x="1120524" y="502845"/>
                  <a:pt x="1121459" y="503636"/>
                  <a:pt x="1121459" y="504426"/>
                </a:cubicBezTo>
                <a:cubicBezTo>
                  <a:pt x="1122395" y="504426"/>
                  <a:pt x="1122395" y="505217"/>
                  <a:pt x="1123327" y="506007"/>
                </a:cubicBezTo>
                <a:cubicBezTo>
                  <a:pt x="1123327" y="506007"/>
                  <a:pt x="1124262" y="507591"/>
                  <a:pt x="1125197" y="507591"/>
                </a:cubicBezTo>
                <a:lnTo>
                  <a:pt x="1127065" y="506007"/>
                </a:lnTo>
                <a:cubicBezTo>
                  <a:pt x="1127065" y="506007"/>
                  <a:pt x="1128000" y="507591"/>
                  <a:pt x="1128935" y="508381"/>
                </a:cubicBezTo>
                <a:lnTo>
                  <a:pt x="1129870" y="509962"/>
                </a:lnTo>
                <a:cubicBezTo>
                  <a:pt x="1130806" y="509962"/>
                  <a:pt x="1131738" y="508381"/>
                  <a:pt x="1132673" y="508381"/>
                </a:cubicBezTo>
                <a:lnTo>
                  <a:pt x="1133608" y="509962"/>
                </a:lnTo>
                <a:cubicBezTo>
                  <a:pt x="1134544" y="509962"/>
                  <a:pt x="1135479" y="509172"/>
                  <a:pt x="1136414" y="509172"/>
                </a:cubicBezTo>
                <a:cubicBezTo>
                  <a:pt x="1136414" y="508381"/>
                  <a:pt x="1137346" y="507591"/>
                  <a:pt x="1138281" y="507591"/>
                </a:cubicBezTo>
                <a:lnTo>
                  <a:pt x="1139217" y="509172"/>
                </a:lnTo>
                <a:lnTo>
                  <a:pt x="1137346" y="510753"/>
                </a:lnTo>
                <a:cubicBezTo>
                  <a:pt x="1137346" y="510753"/>
                  <a:pt x="1139217" y="511546"/>
                  <a:pt x="1139217" y="512337"/>
                </a:cubicBezTo>
                <a:cubicBezTo>
                  <a:pt x="1139217" y="513127"/>
                  <a:pt x="1137346" y="513127"/>
                  <a:pt x="1137346" y="513917"/>
                </a:cubicBezTo>
                <a:cubicBezTo>
                  <a:pt x="1137346" y="513917"/>
                  <a:pt x="1138281" y="514708"/>
                  <a:pt x="1138281" y="515498"/>
                </a:cubicBezTo>
                <a:cubicBezTo>
                  <a:pt x="1139217" y="514708"/>
                  <a:pt x="1140152" y="514708"/>
                  <a:pt x="1141087" y="513917"/>
                </a:cubicBezTo>
                <a:cubicBezTo>
                  <a:pt x="1142023" y="513127"/>
                  <a:pt x="1143890" y="512337"/>
                  <a:pt x="1144825" y="511546"/>
                </a:cubicBezTo>
                <a:cubicBezTo>
                  <a:pt x="1144825" y="510753"/>
                  <a:pt x="1143890" y="509962"/>
                  <a:pt x="1142955" y="509962"/>
                </a:cubicBezTo>
                <a:cubicBezTo>
                  <a:pt x="1142955" y="509172"/>
                  <a:pt x="1142023" y="508381"/>
                  <a:pt x="1142023" y="507591"/>
                </a:cubicBezTo>
                <a:cubicBezTo>
                  <a:pt x="1141087" y="507591"/>
                  <a:pt x="1140152" y="506797"/>
                  <a:pt x="1140152" y="506007"/>
                </a:cubicBezTo>
                <a:cubicBezTo>
                  <a:pt x="1140152" y="506007"/>
                  <a:pt x="1142023" y="505217"/>
                  <a:pt x="1142023" y="504426"/>
                </a:cubicBezTo>
                <a:lnTo>
                  <a:pt x="1141087" y="502845"/>
                </a:lnTo>
                <a:cubicBezTo>
                  <a:pt x="1140152" y="502845"/>
                  <a:pt x="1139217" y="502052"/>
                  <a:pt x="1139217" y="501261"/>
                </a:cubicBezTo>
                <a:lnTo>
                  <a:pt x="1137346" y="502845"/>
                </a:lnTo>
                <a:cubicBezTo>
                  <a:pt x="1136414" y="502845"/>
                  <a:pt x="1135479" y="503636"/>
                  <a:pt x="1134544" y="503636"/>
                </a:cubicBezTo>
                <a:cubicBezTo>
                  <a:pt x="1134544" y="503636"/>
                  <a:pt x="1133608" y="502845"/>
                  <a:pt x="1133608" y="502052"/>
                </a:cubicBezTo>
                <a:cubicBezTo>
                  <a:pt x="1132673" y="501261"/>
                  <a:pt x="1131738" y="501261"/>
                  <a:pt x="1131738" y="500471"/>
                </a:cubicBezTo>
                <a:cubicBezTo>
                  <a:pt x="1130806" y="499681"/>
                  <a:pt x="1130806" y="498890"/>
                  <a:pt x="1129870" y="498890"/>
                </a:cubicBezTo>
                <a:cubicBezTo>
                  <a:pt x="1129870" y="498163"/>
                  <a:pt x="1129146" y="497438"/>
                  <a:pt x="1129014" y="496714"/>
                </a:cubicBezTo>
                <a:cubicBezTo>
                  <a:pt x="1129247" y="496818"/>
                  <a:pt x="1130022" y="495725"/>
                  <a:pt x="1130806" y="495725"/>
                </a:cubicBezTo>
                <a:lnTo>
                  <a:pt x="1131738" y="497306"/>
                </a:lnTo>
                <a:cubicBezTo>
                  <a:pt x="1132673" y="497306"/>
                  <a:pt x="1133608" y="495725"/>
                  <a:pt x="1134544" y="495725"/>
                </a:cubicBezTo>
                <a:cubicBezTo>
                  <a:pt x="1134544" y="495725"/>
                  <a:pt x="1135479" y="497306"/>
                  <a:pt x="1135479" y="498100"/>
                </a:cubicBezTo>
                <a:cubicBezTo>
                  <a:pt x="1136414" y="498100"/>
                  <a:pt x="1137346" y="499681"/>
                  <a:pt x="1137346" y="499681"/>
                </a:cubicBezTo>
                <a:cubicBezTo>
                  <a:pt x="1138281" y="499681"/>
                  <a:pt x="1139217" y="498100"/>
                  <a:pt x="1139217" y="498100"/>
                </a:cubicBezTo>
                <a:cubicBezTo>
                  <a:pt x="1140152" y="498100"/>
                  <a:pt x="1140152" y="499681"/>
                  <a:pt x="1141087" y="499681"/>
                </a:cubicBezTo>
                <a:cubicBezTo>
                  <a:pt x="1142023" y="499681"/>
                  <a:pt x="1142955" y="498100"/>
                  <a:pt x="1142955" y="498890"/>
                </a:cubicBezTo>
                <a:cubicBezTo>
                  <a:pt x="1143890" y="498890"/>
                  <a:pt x="1144825" y="499681"/>
                  <a:pt x="1144825" y="500471"/>
                </a:cubicBezTo>
                <a:cubicBezTo>
                  <a:pt x="1144825" y="500471"/>
                  <a:pt x="1145760" y="502052"/>
                  <a:pt x="1146696" y="502052"/>
                </a:cubicBezTo>
                <a:cubicBezTo>
                  <a:pt x="1146696" y="502052"/>
                  <a:pt x="1147628" y="500471"/>
                  <a:pt x="1148563" y="500471"/>
                </a:cubicBezTo>
                <a:lnTo>
                  <a:pt x="1150434" y="499681"/>
                </a:lnTo>
                <a:cubicBezTo>
                  <a:pt x="1151369" y="498890"/>
                  <a:pt x="1152301" y="498890"/>
                  <a:pt x="1152301" y="498100"/>
                </a:cubicBezTo>
                <a:cubicBezTo>
                  <a:pt x="1153236" y="498100"/>
                  <a:pt x="1154172" y="496516"/>
                  <a:pt x="1155107" y="496516"/>
                </a:cubicBezTo>
                <a:lnTo>
                  <a:pt x="1156042" y="498100"/>
                </a:lnTo>
                <a:cubicBezTo>
                  <a:pt x="1156974" y="498890"/>
                  <a:pt x="1156974" y="499681"/>
                  <a:pt x="1157909" y="500471"/>
                </a:cubicBezTo>
                <a:cubicBezTo>
                  <a:pt x="1158845" y="500471"/>
                  <a:pt x="1158845" y="501261"/>
                  <a:pt x="1159780" y="502052"/>
                </a:cubicBezTo>
                <a:cubicBezTo>
                  <a:pt x="1159780" y="502845"/>
                  <a:pt x="1160715" y="502845"/>
                  <a:pt x="1160715" y="503636"/>
                </a:cubicBezTo>
                <a:cubicBezTo>
                  <a:pt x="1161647" y="504426"/>
                  <a:pt x="1162583" y="505217"/>
                  <a:pt x="1162583" y="505217"/>
                </a:cubicBezTo>
                <a:lnTo>
                  <a:pt x="1164453" y="504426"/>
                </a:lnTo>
                <a:cubicBezTo>
                  <a:pt x="1165388" y="503636"/>
                  <a:pt x="1166324" y="503636"/>
                  <a:pt x="1167256" y="502845"/>
                </a:cubicBezTo>
                <a:cubicBezTo>
                  <a:pt x="1167256" y="502845"/>
                  <a:pt x="1168191" y="501261"/>
                  <a:pt x="1169126" y="501261"/>
                </a:cubicBezTo>
                <a:cubicBezTo>
                  <a:pt x="1169126" y="501261"/>
                  <a:pt x="1170062" y="502845"/>
                  <a:pt x="1170997" y="503636"/>
                </a:cubicBezTo>
                <a:cubicBezTo>
                  <a:pt x="1170997" y="503636"/>
                  <a:pt x="1171929" y="504426"/>
                  <a:pt x="1171929" y="505217"/>
                </a:cubicBezTo>
                <a:cubicBezTo>
                  <a:pt x="1172864" y="505217"/>
                  <a:pt x="1173799" y="503636"/>
                  <a:pt x="1173799" y="503636"/>
                </a:cubicBezTo>
                <a:cubicBezTo>
                  <a:pt x="1174735" y="503636"/>
                  <a:pt x="1175670" y="505217"/>
                  <a:pt x="1175670" y="505217"/>
                </a:cubicBezTo>
                <a:cubicBezTo>
                  <a:pt x="1176605" y="505217"/>
                  <a:pt x="1177537" y="504426"/>
                  <a:pt x="1177537" y="504426"/>
                </a:cubicBezTo>
                <a:cubicBezTo>
                  <a:pt x="1178473" y="503636"/>
                  <a:pt x="1176605" y="502845"/>
                  <a:pt x="1176605" y="502052"/>
                </a:cubicBezTo>
                <a:lnTo>
                  <a:pt x="1178473" y="501261"/>
                </a:lnTo>
                <a:cubicBezTo>
                  <a:pt x="1178473" y="500471"/>
                  <a:pt x="1176605" y="499681"/>
                  <a:pt x="1176605" y="498890"/>
                </a:cubicBezTo>
                <a:lnTo>
                  <a:pt x="1178473" y="498100"/>
                </a:lnTo>
                <a:lnTo>
                  <a:pt x="1180343" y="499681"/>
                </a:lnTo>
                <a:lnTo>
                  <a:pt x="1182211" y="498100"/>
                </a:lnTo>
                <a:cubicBezTo>
                  <a:pt x="1183146" y="498100"/>
                  <a:pt x="1184081" y="499681"/>
                  <a:pt x="1184081" y="499681"/>
                </a:cubicBezTo>
                <a:cubicBezTo>
                  <a:pt x="1185016" y="500471"/>
                  <a:pt x="1185016" y="501261"/>
                  <a:pt x="1185952" y="502052"/>
                </a:cubicBezTo>
                <a:lnTo>
                  <a:pt x="1186884" y="503636"/>
                </a:lnTo>
                <a:cubicBezTo>
                  <a:pt x="1187819" y="503636"/>
                  <a:pt x="1188754" y="502052"/>
                  <a:pt x="1189690" y="502052"/>
                </a:cubicBezTo>
                <a:lnTo>
                  <a:pt x="1187819" y="500471"/>
                </a:lnTo>
                <a:lnTo>
                  <a:pt x="1189690" y="498890"/>
                </a:lnTo>
                <a:cubicBezTo>
                  <a:pt x="1190625" y="498890"/>
                  <a:pt x="1191557" y="498100"/>
                  <a:pt x="1191557" y="498100"/>
                </a:cubicBezTo>
                <a:cubicBezTo>
                  <a:pt x="1192492" y="498100"/>
                  <a:pt x="1193427" y="498890"/>
                  <a:pt x="1193427" y="499681"/>
                </a:cubicBezTo>
                <a:cubicBezTo>
                  <a:pt x="1194363" y="500471"/>
                  <a:pt x="1194363" y="500471"/>
                  <a:pt x="1195298" y="501261"/>
                </a:cubicBezTo>
                <a:cubicBezTo>
                  <a:pt x="1196233" y="502052"/>
                  <a:pt x="1196233" y="502845"/>
                  <a:pt x="1197165" y="502845"/>
                </a:cubicBezTo>
                <a:cubicBezTo>
                  <a:pt x="1197165" y="503636"/>
                  <a:pt x="1198101" y="504426"/>
                  <a:pt x="1198101" y="505217"/>
                </a:cubicBezTo>
                <a:cubicBezTo>
                  <a:pt x="1199036" y="505217"/>
                  <a:pt x="1199971" y="503636"/>
                  <a:pt x="1200906" y="503636"/>
                </a:cubicBezTo>
                <a:cubicBezTo>
                  <a:pt x="1199971" y="503636"/>
                  <a:pt x="1199036" y="502052"/>
                  <a:pt x="1199036" y="502052"/>
                </a:cubicBezTo>
                <a:cubicBezTo>
                  <a:pt x="1199036" y="501261"/>
                  <a:pt x="1200906" y="500471"/>
                  <a:pt x="1200906" y="500471"/>
                </a:cubicBezTo>
                <a:cubicBezTo>
                  <a:pt x="1201839" y="499681"/>
                  <a:pt x="1202774" y="499681"/>
                  <a:pt x="1202774" y="498890"/>
                </a:cubicBezTo>
                <a:cubicBezTo>
                  <a:pt x="1203709" y="498890"/>
                  <a:pt x="1204644" y="498100"/>
                  <a:pt x="1205580" y="497306"/>
                </a:cubicBezTo>
                <a:lnTo>
                  <a:pt x="1206515" y="499681"/>
                </a:lnTo>
                <a:lnTo>
                  <a:pt x="1208382" y="501261"/>
                </a:lnTo>
                <a:lnTo>
                  <a:pt x="1210253" y="499681"/>
                </a:lnTo>
                <a:cubicBezTo>
                  <a:pt x="1210253" y="499681"/>
                  <a:pt x="1212120" y="498100"/>
                  <a:pt x="1212120" y="498890"/>
                </a:cubicBezTo>
                <a:cubicBezTo>
                  <a:pt x="1213055" y="498890"/>
                  <a:pt x="1213991" y="499681"/>
                  <a:pt x="1213991" y="500471"/>
                </a:cubicBezTo>
                <a:cubicBezTo>
                  <a:pt x="1213991" y="500471"/>
                  <a:pt x="1214926" y="502052"/>
                  <a:pt x="1215861" y="502052"/>
                </a:cubicBezTo>
                <a:lnTo>
                  <a:pt x="1217729" y="500471"/>
                </a:lnTo>
                <a:cubicBezTo>
                  <a:pt x="1218664" y="500471"/>
                  <a:pt x="1219599" y="499681"/>
                  <a:pt x="1219599" y="499681"/>
                </a:cubicBezTo>
                <a:cubicBezTo>
                  <a:pt x="1219599" y="498890"/>
                  <a:pt x="1221467" y="498100"/>
                  <a:pt x="1222402" y="498100"/>
                </a:cubicBezTo>
                <a:lnTo>
                  <a:pt x="1223337" y="499681"/>
                </a:lnTo>
                <a:cubicBezTo>
                  <a:pt x="1224272" y="500471"/>
                  <a:pt x="1225208" y="501261"/>
                  <a:pt x="1225208" y="501261"/>
                </a:cubicBezTo>
                <a:cubicBezTo>
                  <a:pt x="1225208" y="502052"/>
                  <a:pt x="1223337" y="502845"/>
                  <a:pt x="1223337" y="502845"/>
                </a:cubicBezTo>
                <a:cubicBezTo>
                  <a:pt x="1223337" y="503636"/>
                  <a:pt x="1224272" y="504426"/>
                  <a:pt x="1224272" y="504426"/>
                </a:cubicBezTo>
                <a:cubicBezTo>
                  <a:pt x="1224272" y="505217"/>
                  <a:pt x="1222402" y="505217"/>
                  <a:pt x="1222402" y="506007"/>
                </a:cubicBezTo>
                <a:cubicBezTo>
                  <a:pt x="1222402" y="506797"/>
                  <a:pt x="1224272" y="507591"/>
                  <a:pt x="1224272" y="507591"/>
                </a:cubicBezTo>
                <a:cubicBezTo>
                  <a:pt x="1224272" y="508381"/>
                  <a:pt x="1222402" y="508381"/>
                  <a:pt x="1222402" y="509172"/>
                </a:cubicBezTo>
                <a:lnTo>
                  <a:pt x="1223337" y="510753"/>
                </a:lnTo>
                <a:cubicBezTo>
                  <a:pt x="1223337" y="510753"/>
                  <a:pt x="1225208" y="509172"/>
                  <a:pt x="1226143" y="509172"/>
                </a:cubicBezTo>
                <a:cubicBezTo>
                  <a:pt x="1226143" y="509962"/>
                  <a:pt x="1227075" y="511546"/>
                  <a:pt x="1227075" y="511546"/>
                </a:cubicBezTo>
                <a:cubicBezTo>
                  <a:pt x="1228010" y="511546"/>
                  <a:pt x="1228946" y="509962"/>
                  <a:pt x="1228946" y="509962"/>
                </a:cubicBezTo>
                <a:lnTo>
                  <a:pt x="1228010" y="508381"/>
                </a:lnTo>
                <a:cubicBezTo>
                  <a:pt x="1227075" y="507591"/>
                  <a:pt x="1227075" y="506797"/>
                  <a:pt x="1226143" y="506797"/>
                </a:cubicBezTo>
                <a:cubicBezTo>
                  <a:pt x="1226143" y="506007"/>
                  <a:pt x="1225208" y="505217"/>
                  <a:pt x="1224272" y="504426"/>
                </a:cubicBezTo>
                <a:lnTo>
                  <a:pt x="1227075" y="503636"/>
                </a:lnTo>
                <a:cubicBezTo>
                  <a:pt x="1227075" y="502845"/>
                  <a:pt x="1225208" y="502052"/>
                  <a:pt x="1225208" y="501261"/>
                </a:cubicBezTo>
                <a:lnTo>
                  <a:pt x="1227075" y="500471"/>
                </a:lnTo>
                <a:cubicBezTo>
                  <a:pt x="1227075" y="499681"/>
                  <a:pt x="1226143" y="498890"/>
                  <a:pt x="1225208" y="498100"/>
                </a:cubicBezTo>
                <a:cubicBezTo>
                  <a:pt x="1225208" y="498100"/>
                  <a:pt x="1224272" y="497306"/>
                  <a:pt x="1224272" y="496516"/>
                </a:cubicBezTo>
                <a:lnTo>
                  <a:pt x="1222402" y="494935"/>
                </a:lnTo>
                <a:cubicBezTo>
                  <a:pt x="1222402" y="494145"/>
                  <a:pt x="1224272" y="494145"/>
                  <a:pt x="1224272" y="493351"/>
                </a:cubicBezTo>
                <a:cubicBezTo>
                  <a:pt x="1225208" y="493351"/>
                  <a:pt x="1225208" y="494935"/>
                  <a:pt x="1226143" y="494935"/>
                </a:cubicBezTo>
                <a:cubicBezTo>
                  <a:pt x="1226143" y="495725"/>
                  <a:pt x="1228010" y="494145"/>
                  <a:pt x="1228010" y="494145"/>
                </a:cubicBezTo>
                <a:lnTo>
                  <a:pt x="1229881" y="495725"/>
                </a:lnTo>
                <a:cubicBezTo>
                  <a:pt x="1229881" y="496516"/>
                  <a:pt x="1228010" y="496516"/>
                  <a:pt x="1228010" y="497306"/>
                </a:cubicBezTo>
                <a:lnTo>
                  <a:pt x="1228946" y="498890"/>
                </a:lnTo>
                <a:cubicBezTo>
                  <a:pt x="1229881" y="498890"/>
                  <a:pt x="1230816" y="497306"/>
                  <a:pt x="1231748" y="497306"/>
                </a:cubicBezTo>
                <a:lnTo>
                  <a:pt x="1232683" y="498890"/>
                </a:lnTo>
                <a:cubicBezTo>
                  <a:pt x="1233619" y="499681"/>
                  <a:pt x="1234554" y="498100"/>
                  <a:pt x="1235489" y="498100"/>
                </a:cubicBezTo>
                <a:lnTo>
                  <a:pt x="1236425" y="499681"/>
                </a:lnTo>
                <a:cubicBezTo>
                  <a:pt x="1237357" y="499681"/>
                  <a:pt x="1238292" y="498100"/>
                  <a:pt x="1238292" y="498100"/>
                </a:cubicBezTo>
                <a:cubicBezTo>
                  <a:pt x="1239227" y="498100"/>
                  <a:pt x="1240162" y="499681"/>
                  <a:pt x="1240162" y="500471"/>
                </a:cubicBezTo>
                <a:cubicBezTo>
                  <a:pt x="1241095" y="500471"/>
                  <a:pt x="1242030" y="498890"/>
                  <a:pt x="1242030" y="498890"/>
                </a:cubicBezTo>
                <a:cubicBezTo>
                  <a:pt x="1242965" y="498890"/>
                  <a:pt x="1243900" y="500471"/>
                  <a:pt x="1243900" y="500471"/>
                </a:cubicBezTo>
                <a:cubicBezTo>
                  <a:pt x="1244836" y="500471"/>
                  <a:pt x="1245768" y="498890"/>
                  <a:pt x="1245768" y="498890"/>
                </a:cubicBezTo>
                <a:cubicBezTo>
                  <a:pt x="1246703" y="498890"/>
                  <a:pt x="1247638" y="498100"/>
                  <a:pt x="1248574" y="498100"/>
                </a:cubicBezTo>
                <a:cubicBezTo>
                  <a:pt x="1248574" y="497306"/>
                  <a:pt x="1249509" y="496516"/>
                  <a:pt x="1250444" y="496516"/>
                </a:cubicBezTo>
                <a:cubicBezTo>
                  <a:pt x="1250444" y="496516"/>
                  <a:pt x="1251376" y="498100"/>
                  <a:pt x="1252311" y="498100"/>
                </a:cubicBezTo>
                <a:cubicBezTo>
                  <a:pt x="1252311" y="498100"/>
                  <a:pt x="1253247" y="496516"/>
                  <a:pt x="1254182" y="496516"/>
                </a:cubicBezTo>
                <a:cubicBezTo>
                  <a:pt x="1254182" y="497306"/>
                  <a:pt x="1255117" y="498890"/>
                  <a:pt x="1255117" y="498890"/>
                </a:cubicBezTo>
                <a:cubicBezTo>
                  <a:pt x="1256053" y="498890"/>
                  <a:pt x="1256985" y="497306"/>
                  <a:pt x="1257920" y="497306"/>
                </a:cubicBezTo>
                <a:cubicBezTo>
                  <a:pt x="1257920" y="496516"/>
                  <a:pt x="1258855" y="496516"/>
                  <a:pt x="1259790" y="495725"/>
                </a:cubicBezTo>
                <a:cubicBezTo>
                  <a:pt x="1258855" y="495725"/>
                  <a:pt x="1258855" y="494935"/>
                  <a:pt x="1257920" y="494145"/>
                </a:cubicBezTo>
                <a:cubicBezTo>
                  <a:pt x="1257920" y="493351"/>
                  <a:pt x="1256985" y="493351"/>
                  <a:pt x="1256985" y="492561"/>
                </a:cubicBezTo>
                <a:cubicBezTo>
                  <a:pt x="1256053" y="491770"/>
                  <a:pt x="1255117" y="490980"/>
                  <a:pt x="1255117" y="490980"/>
                </a:cubicBezTo>
                <a:cubicBezTo>
                  <a:pt x="1255117" y="490189"/>
                  <a:pt x="1256985" y="489396"/>
                  <a:pt x="1256985" y="489396"/>
                </a:cubicBezTo>
                <a:cubicBezTo>
                  <a:pt x="1257920" y="489396"/>
                  <a:pt x="1257920" y="490980"/>
                  <a:pt x="1258855" y="490980"/>
                </a:cubicBezTo>
                <a:lnTo>
                  <a:pt x="1259790" y="492561"/>
                </a:lnTo>
                <a:cubicBezTo>
                  <a:pt x="1260726" y="493351"/>
                  <a:pt x="1261658" y="494145"/>
                  <a:pt x="1261658" y="494935"/>
                </a:cubicBezTo>
                <a:cubicBezTo>
                  <a:pt x="1262593" y="494935"/>
                  <a:pt x="1262593" y="495725"/>
                  <a:pt x="1263528" y="496516"/>
                </a:cubicBezTo>
                <a:cubicBezTo>
                  <a:pt x="1263528" y="497306"/>
                  <a:pt x="1264464" y="497306"/>
                  <a:pt x="1265399" y="498100"/>
                </a:cubicBezTo>
                <a:cubicBezTo>
                  <a:pt x="1265399" y="498890"/>
                  <a:pt x="1266334" y="499681"/>
                  <a:pt x="1266334" y="499681"/>
                </a:cubicBezTo>
                <a:cubicBezTo>
                  <a:pt x="1267266" y="499681"/>
                  <a:pt x="1268202" y="498890"/>
                  <a:pt x="1268202" y="498890"/>
                </a:cubicBezTo>
                <a:cubicBezTo>
                  <a:pt x="1269137" y="498890"/>
                  <a:pt x="1270072" y="500471"/>
                  <a:pt x="1270072" y="500471"/>
                </a:cubicBezTo>
                <a:cubicBezTo>
                  <a:pt x="1271004" y="500471"/>
                  <a:pt x="1271939" y="498890"/>
                  <a:pt x="1271939" y="498890"/>
                </a:cubicBezTo>
                <a:cubicBezTo>
                  <a:pt x="1272875" y="498890"/>
                  <a:pt x="1273810" y="498100"/>
                  <a:pt x="1274745" y="497306"/>
                </a:cubicBezTo>
                <a:cubicBezTo>
                  <a:pt x="1274745" y="497306"/>
                  <a:pt x="1275677" y="496516"/>
                  <a:pt x="1276613" y="496516"/>
                </a:cubicBezTo>
                <a:cubicBezTo>
                  <a:pt x="1276613" y="496516"/>
                  <a:pt x="1277548" y="498100"/>
                  <a:pt x="1278483" y="498100"/>
                </a:cubicBezTo>
                <a:lnTo>
                  <a:pt x="1280354" y="496516"/>
                </a:lnTo>
                <a:lnTo>
                  <a:pt x="1278483" y="494935"/>
                </a:lnTo>
                <a:cubicBezTo>
                  <a:pt x="1278483" y="494145"/>
                  <a:pt x="1277548" y="494145"/>
                  <a:pt x="1276613" y="493351"/>
                </a:cubicBezTo>
                <a:cubicBezTo>
                  <a:pt x="1276613" y="492561"/>
                  <a:pt x="1275677" y="491770"/>
                  <a:pt x="1275677" y="491770"/>
                </a:cubicBezTo>
                <a:cubicBezTo>
                  <a:pt x="1275677" y="490980"/>
                  <a:pt x="1273810" y="492561"/>
                  <a:pt x="1272875" y="492561"/>
                </a:cubicBezTo>
                <a:lnTo>
                  <a:pt x="1271939" y="490980"/>
                </a:lnTo>
                <a:lnTo>
                  <a:pt x="1270072" y="489396"/>
                </a:lnTo>
                <a:lnTo>
                  <a:pt x="1271939" y="487815"/>
                </a:lnTo>
                <a:cubicBezTo>
                  <a:pt x="1272875" y="488605"/>
                  <a:pt x="1272875" y="489396"/>
                  <a:pt x="1273810" y="489396"/>
                </a:cubicBezTo>
                <a:cubicBezTo>
                  <a:pt x="1274745" y="489396"/>
                  <a:pt x="1274745" y="488605"/>
                  <a:pt x="1275677" y="488605"/>
                </a:cubicBezTo>
                <a:cubicBezTo>
                  <a:pt x="1276613" y="488605"/>
                  <a:pt x="1276613" y="490189"/>
                  <a:pt x="1277548" y="490189"/>
                </a:cubicBezTo>
                <a:lnTo>
                  <a:pt x="1279418" y="488605"/>
                </a:lnTo>
                <a:cubicBezTo>
                  <a:pt x="1280354" y="489396"/>
                  <a:pt x="1280354" y="490189"/>
                  <a:pt x="1281286" y="490189"/>
                </a:cubicBezTo>
                <a:cubicBezTo>
                  <a:pt x="1281286" y="490980"/>
                  <a:pt x="1282221" y="491770"/>
                  <a:pt x="1283156" y="492561"/>
                </a:cubicBezTo>
                <a:lnTo>
                  <a:pt x="1280354" y="493351"/>
                </a:lnTo>
                <a:cubicBezTo>
                  <a:pt x="1280354" y="494145"/>
                  <a:pt x="1282221" y="494935"/>
                  <a:pt x="1282221" y="495725"/>
                </a:cubicBezTo>
                <a:cubicBezTo>
                  <a:pt x="1282221" y="495725"/>
                  <a:pt x="1283156" y="496516"/>
                  <a:pt x="1284092" y="497306"/>
                </a:cubicBezTo>
                <a:cubicBezTo>
                  <a:pt x="1284092" y="497306"/>
                  <a:pt x="1285027" y="498100"/>
                  <a:pt x="1285027" y="498890"/>
                </a:cubicBezTo>
                <a:cubicBezTo>
                  <a:pt x="1285959" y="498100"/>
                  <a:pt x="1287829" y="498100"/>
                  <a:pt x="1287829" y="497306"/>
                </a:cubicBezTo>
                <a:cubicBezTo>
                  <a:pt x="1287829" y="497306"/>
                  <a:pt x="1285959" y="496516"/>
                  <a:pt x="1285959" y="495725"/>
                </a:cubicBezTo>
                <a:cubicBezTo>
                  <a:pt x="1285959" y="495725"/>
                  <a:pt x="1287829" y="494935"/>
                  <a:pt x="1287829" y="494145"/>
                </a:cubicBezTo>
                <a:cubicBezTo>
                  <a:pt x="1288765" y="494145"/>
                  <a:pt x="1289700" y="493351"/>
                  <a:pt x="1289700" y="493351"/>
                </a:cubicBezTo>
                <a:cubicBezTo>
                  <a:pt x="1290635" y="492561"/>
                  <a:pt x="1288765" y="491770"/>
                  <a:pt x="1288765" y="490980"/>
                </a:cubicBezTo>
                <a:lnTo>
                  <a:pt x="1290635" y="490189"/>
                </a:lnTo>
                <a:cubicBezTo>
                  <a:pt x="1291567" y="489396"/>
                  <a:pt x="1291567" y="489396"/>
                  <a:pt x="1292503" y="488605"/>
                </a:cubicBezTo>
                <a:cubicBezTo>
                  <a:pt x="1292503" y="489396"/>
                  <a:pt x="1294373" y="489396"/>
                  <a:pt x="1294373" y="490189"/>
                </a:cubicBezTo>
                <a:cubicBezTo>
                  <a:pt x="1294373" y="490980"/>
                  <a:pt x="1292503" y="490980"/>
                  <a:pt x="1292503" y="491770"/>
                </a:cubicBezTo>
                <a:lnTo>
                  <a:pt x="1293438" y="493351"/>
                </a:lnTo>
                <a:cubicBezTo>
                  <a:pt x="1294373" y="494145"/>
                  <a:pt x="1295308" y="494935"/>
                  <a:pt x="1295308" y="494935"/>
                </a:cubicBezTo>
                <a:cubicBezTo>
                  <a:pt x="1296241" y="496516"/>
                  <a:pt x="1297176" y="497306"/>
                  <a:pt x="1299046" y="498890"/>
                </a:cubicBezTo>
                <a:cubicBezTo>
                  <a:pt x="1299046" y="498100"/>
                  <a:pt x="1300914" y="498100"/>
                  <a:pt x="1300914" y="497306"/>
                </a:cubicBezTo>
                <a:cubicBezTo>
                  <a:pt x="1300914" y="497306"/>
                  <a:pt x="1302784" y="496516"/>
                  <a:pt x="1302784" y="495725"/>
                </a:cubicBezTo>
                <a:cubicBezTo>
                  <a:pt x="1302784" y="495725"/>
                  <a:pt x="1300914" y="494935"/>
                  <a:pt x="1300914" y="494145"/>
                </a:cubicBezTo>
                <a:cubicBezTo>
                  <a:pt x="1300914" y="494145"/>
                  <a:pt x="1299046" y="493351"/>
                  <a:pt x="1299982" y="492561"/>
                </a:cubicBezTo>
                <a:cubicBezTo>
                  <a:pt x="1299982" y="491770"/>
                  <a:pt x="1301849" y="491770"/>
                  <a:pt x="1301849" y="490980"/>
                </a:cubicBezTo>
                <a:lnTo>
                  <a:pt x="1299982" y="489396"/>
                </a:lnTo>
                <a:lnTo>
                  <a:pt x="1298111" y="487815"/>
                </a:lnTo>
                <a:cubicBezTo>
                  <a:pt x="1298111" y="487815"/>
                  <a:pt x="1299982" y="486234"/>
                  <a:pt x="1300914" y="486234"/>
                </a:cubicBezTo>
                <a:cubicBezTo>
                  <a:pt x="1300914" y="486234"/>
                  <a:pt x="1301849" y="484650"/>
                  <a:pt x="1302784" y="484650"/>
                </a:cubicBezTo>
                <a:cubicBezTo>
                  <a:pt x="1302784" y="484650"/>
                  <a:pt x="1303720" y="487025"/>
                  <a:pt x="1304655" y="487025"/>
                </a:cubicBezTo>
                <a:cubicBezTo>
                  <a:pt x="1303720" y="487025"/>
                  <a:pt x="1302784" y="487815"/>
                  <a:pt x="1301849" y="487815"/>
                </a:cubicBezTo>
                <a:cubicBezTo>
                  <a:pt x="1302784" y="488605"/>
                  <a:pt x="1302784" y="489396"/>
                  <a:pt x="1303720" y="490189"/>
                </a:cubicBezTo>
                <a:lnTo>
                  <a:pt x="1305587" y="488605"/>
                </a:lnTo>
                <a:cubicBezTo>
                  <a:pt x="1306522" y="488605"/>
                  <a:pt x="1307457" y="490189"/>
                  <a:pt x="1307457" y="490189"/>
                </a:cubicBezTo>
                <a:cubicBezTo>
                  <a:pt x="1307457" y="490980"/>
                  <a:pt x="1309328" y="491770"/>
                  <a:pt x="1309328" y="491770"/>
                </a:cubicBezTo>
                <a:cubicBezTo>
                  <a:pt x="1309328" y="492561"/>
                  <a:pt x="1307457" y="493351"/>
                  <a:pt x="1306522" y="493351"/>
                </a:cubicBezTo>
                <a:cubicBezTo>
                  <a:pt x="1306522" y="493351"/>
                  <a:pt x="1304655" y="494145"/>
                  <a:pt x="1304655" y="494935"/>
                </a:cubicBezTo>
                <a:cubicBezTo>
                  <a:pt x="1304655" y="494935"/>
                  <a:pt x="1306522" y="495725"/>
                  <a:pt x="1306522" y="496516"/>
                </a:cubicBezTo>
                <a:cubicBezTo>
                  <a:pt x="1307457" y="495725"/>
                  <a:pt x="1307457" y="495725"/>
                  <a:pt x="1308393" y="494935"/>
                </a:cubicBezTo>
                <a:cubicBezTo>
                  <a:pt x="1309328" y="494935"/>
                  <a:pt x="1310263" y="494145"/>
                  <a:pt x="1310263" y="494145"/>
                </a:cubicBezTo>
                <a:cubicBezTo>
                  <a:pt x="1311195" y="493351"/>
                  <a:pt x="1309328" y="492561"/>
                  <a:pt x="1309328" y="491770"/>
                </a:cubicBezTo>
                <a:lnTo>
                  <a:pt x="1311195" y="490980"/>
                </a:lnTo>
                <a:cubicBezTo>
                  <a:pt x="1311195" y="490189"/>
                  <a:pt x="1313066" y="489396"/>
                  <a:pt x="1313066" y="489396"/>
                </a:cubicBezTo>
                <a:lnTo>
                  <a:pt x="1314936" y="490980"/>
                </a:lnTo>
                <a:cubicBezTo>
                  <a:pt x="1314936" y="490980"/>
                  <a:pt x="1315869" y="492561"/>
                  <a:pt x="1316804" y="492561"/>
                </a:cubicBezTo>
                <a:cubicBezTo>
                  <a:pt x="1316804" y="492561"/>
                  <a:pt x="1317739" y="491770"/>
                  <a:pt x="1318674" y="491770"/>
                </a:cubicBezTo>
                <a:cubicBezTo>
                  <a:pt x="1318674" y="490980"/>
                  <a:pt x="1320545" y="490189"/>
                  <a:pt x="1320545" y="490189"/>
                </a:cubicBezTo>
                <a:cubicBezTo>
                  <a:pt x="1320545" y="490189"/>
                  <a:pt x="1319610" y="488605"/>
                  <a:pt x="1318674" y="488605"/>
                </a:cubicBezTo>
                <a:cubicBezTo>
                  <a:pt x="1318674" y="487815"/>
                  <a:pt x="1317739" y="487025"/>
                  <a:pt x="1317739" y="487025"/>
                </a:cubicBezTo>
                <a:cubicBezTo>
                  <a:pt x="1318674" y="485444"/>
                  <a:pt x="1320545" y="484650"/>
                  <a:pt x="1321477" y="483860"/>
                </a:cubicBezTo>
                <a:cubicBezTo>
                  <a:pt x="1322412" y="484650"/>
                  <a:pt x="1322412" y="485444"/>
                  <a:pt x="1323348" y="485444"/>
                </a:cubicBezTo>
                <a:cubicBezTo>
                  <a:pt x="1323348" y="486234"/>
                  <a:pt x="1324283" y="487025"/>
                  <a:pt x="1324283" y="487815"/>
                </a:cubicBezTo>
                <a:cubicBezTo>
                  <a:pt x="1325218" y="487815"/>
                  <a:pt x="1326150" y="488605"/>
                  <a:pt x="1326150" y="489396"/>
                </a:cubicBezTo>
                <a:cubicBezTo>
                  <a:pt x="1326150" y="489396"/>
                  <a:pt x="1324283" y="490189"/>
                  <a:pt x="1324283" y="490980"/>
                </a:cubicBezTo>
                <a:cubicBezTo>
                  <a:pt x="1324283" y="490980"/>
                  <a:pt x="1325218" y="491770"/>
                  <a:pt x="1326150" y="492561"/>
                </a:cubicBezTo>
                <a:lnTo>
                  <a:pt x="1326956" y="491880"/>
                </a:lnTo>
                <a:cubicBezTo>
                  <a:pt x="1326588" y="491613"/>
                  <a:pt x="1326257" y="491301"/>
                  <a:pt x="1326257" y="490980"/>
                </a:cubicBezTo>
                <a:lnTo>
                  <a:pt x="1328128" y="489396"/>
                </a:lnTo>
                <a:lnTo>
                  <a:pt x="1329995" y="490980"/>
                </a:lnTo>
                <a:cubicBezTo>
                  <a:pt x="1330930" y="490980"/>
                  <a:pt x="1330930" y="489396"/>
                  <a:pt x="1331866" y="489396"/>
                </a:cubicBezTo>
                <a:cubicBezTo>
                  <a:pt x="1331866" y="488605"/>
                  <a:pt x="1332801" y="487815"/>
                  <a:pt x="1332801" y="487025"/>
                </a:cubicBezTo>
                <a:cubicBezTo>
                  <a:pt x="1333695" y="487780"/>
                  <a:pt x="1335402" y="488517"/>
                  <a:pt x="1335550" y="488583"/>
                </a:cubicBezTo>
                <a:cubicBezTo>
                  <a:pt x="1335701" y="488517"/>
                  <a:pt x="1337408" y="487780"/>
                  <a:pt x="1338302" y="487025"/>
                </a:cubicBezTo>
                <a:cubicBezTo>
                  <a:pt x="1338302" y="487815"/>
                  <a:pt x="1339238" y="488605"/>
                  <a:pt x="1339238" y="489396"/>
                </a:cubicBezTo>
                <a:cubicBezTo>
                  <a:pt x="1340173" y="489396"/>
                  <a:pt x="1340173" y="490980"/>
                  <a:pt x="1341105" y="490980"/>
                </a:cubicBezTo>
                <a:lnTo>
                  <a:pt x="1342976" y="489396"/>
                </a:lnTo>
                <a:lnTo>
                  <a:pt x="1344846" y="490980"/>
                </a:lnTo>
                <a:cubicBezTo>
                  <a:pt x="1344846" y="491301"/>
                  <a:pt x="1344515" y="491613"/>
                  <a:pt x="1344147" y="491880"/>
                </a:cubicBezTo>
                <a:lnTo>
                  <a:pt x="1344950" y="492561"/>
                </a:lnTo>
                <a:cubicBezTo>
                  <a:pt x="1345885" y="491770"/>
                  <a:pt x="1346820" y="490980"/>
                  <a:pt x="1346820" y="490980"/>
                </a:cubicBezTo>
                <a:cubicBezTo>
                  <a:pt x="1346820" y="490189"/>
                  <a:pt x="1344950" y="489396"/>
                  <a:pt x="1344950" y="489396"/>
                </a:cubicBezTo>
                <a:cubicBezTo>
                  <a:pt x="1344950" y="488605"/>
                  <a:pt x="1345885" y="487815"/>
                  <a:pt x="1346820" y="487815"/>
                </a:cubicBezTo>
                <a:cubicBezTo>
                  <a:pt x="1346820" y="487025"/>
                  <a:pt x="1347756" y="486234"/>
                  <a:pt x="1347756" y="485444"/>
                </a:cubicBezTo>
                <a:cubicBezTo>
                  <a:pt x="1348688" y="485444"/>
                  <a:pt x="1348688" y="484650"/>
                  <a:pt x="1349623" y="483860"/>
                </a:cubicBezTo>
                <a:cubicBezTo>
                  <a:pt x="1350558" y="484650"/>
                  <a:pt x="1352429" y="485444"/>
                  <a:pt x="1353364" y="487025"/>
                </a:cubicBezTo>
                <a:cubicBezTo>
                  <a:pt x="1353364" y="487025"/>
                  <a:pt x="1352429" y="487815"/>
                  <a:pt x="1352429" y="488605"/>
                </a:cubicBezTo>
                <a:cubicBezTo>
                  <a:pt x="1351494" y="488605"/>
                  <a:pt x="1350558" y="490189"/>
                  <a:pt x="1350558" y="490189"/>
                </a:cubicBezTo>
                <a:cubicBezTo>
                  <a:pt x="1350558" y="490189"/>
                  <a:pt x="1352429" y="490980"/>
                  <a:pt x="1352429" y="491770"/>
                </a:cubicBezTo>
                <a:cubicBezTo>
                  <a:pt x="1353364" y="491770"/>
                  <a:pt x="1354296" y="492561"/>
                  <a:pt x="1354296" y="492561"/>
                </a:cubicBezTo>
                <a:cubicBezTo>
                  <a:pt x="1355232" y="492561"/>
                  <a:pt x="1356167" y="490980"/>
                  <a:pt x="1356167" y="490980"/>
                </a:cubicBezTo>
                <a:lnTo>
                  <a:pt x="1358034" y="489396"/>
                </a:lnTo>
                <a:cubicBezTo>
                  <a:pt x="1358034" y="489396"/>
                  <a:pt x="1359905" y="490189"/>
                  <a:pt x="1359905" y="490980"/>
                </a:cubicBezTo>
                <a:lnTo>
                  <a:pt x="1361775" y="491770"/>
                </a:lnTo>
                <a:cubicBezTo>
                  <a:pt x="1361775" y="492561"/>
                  <a:pt x="1359905" y="493351"/>
                  <a:pt x="1360840" y="494145"/>
                </a:cubicBezTo>
                <a:cubicBezTo>
                  <a:pt x="1360840" y="494145"/>
                  <a:pt x="1361775" y="494935"/>
                  <a:pt x="1362711" y="494935"/>
                </a:cubicBezTo>
                <a:cubicBezTo>
                  <a:pt x="1363643" y="495725"/>
                  <a:pt x="1363643" y="495725"/>
                  <a:pt x="1364578" y="496516"/>
                </a:cubicBezTo>
                <a:cubicBezTo>
                  <a:pt x="1364578" y="495725"/>
                  <a:pt x="1366448" y="494935"/>
                  <a:pt x="1366448" y="494935"/>
                </a:cubicBezTo>
                <a:cubicBezTo>
                  <a:pt x="1366448" y="494145"/>
                  <a:pt x="1364578" y="493351"/>
                  <a:pt x="1364578" y="493351"/>
                </a:cubicBezTo>
                <a:cubicBezTo>
                  <a:pt x="1363643" y="493351"/>
                  <a:pt x="1361775" y="492561"/>
                  <a:pt x="1361775" y="491770"/>
                </a:cubicBezTo>
                <a:cubicBezTo>
                  <a:pt x="1361775" y="491770"/>
                  <a:pt x="1363643" y="490980"/>
                  <a:pt x="1363643" y="490189"/>
                </a:cubicBezTo>
                <a:cubicBezTo>
                  <a:pt x="1363643" y="490189"/>
                  <a:pt x="1364578" y="488605"/>
                  <a:pt x="1365513" y="488605"/>
                </a:cubicBezTo>
                <a:lnTo>
                  <a:pt x="1367384" y="490189"/>
                </a:lnTo>
                <a:cubicBezTo>
                  <a:pt x="1368316" y="489396"/>
                  <a:pt x="1368316" y="488605"/>
                  <a:pt x="1369251" y="487815"/>
                </a:cubicBezTo>
                <a:cubicBezTo>
                  <a:pt x="1368316" y="487815"/>
                  <a:pt x="1367384" y="487025"/>
                  <a:pt x="1366448" y="487025"/>
                </a:cubicBezTo>
                <a:cubicBezTo>
                  <a:pt x="1367384" y="487025"/>
                  <a:pt x="1368316" y="484650"/>
                  <a:pt x="1368316" y="484650"/>
                </a:cubicBezTo>
                <a:cubicBezTo>
                  <a:pt x="1369251" y="484650"/>
                  <a:pt x="1370186" y="486234"/>
                  <a:pt x="1370186" y="486234"/>
                </a:cubicBezTo>
                <a:cubicBezTo>
                  <a:pt x="1371122" y="486234"/>
                  <a:pt x="1372989" y="487815"/>
                  <a:pt x="1372989" y="487815"/>
                </a:cubicBezTo>
                <a:lnTo>
                  <a:pt x="1371122" y="489396"/>
                </a:lnTo>
                <a:lnTo>
                  <a:pt x="1369251" y="490980"/>
                </a:lnTo>
                <a:cubicBezTo>
                  <a:pt x="1369251" y="491770"/>
                  <a:pt x="1371122" y="491770"/>
                  <a:pt x="1371122" y="492561"/>
                </a:cubicBezTo>
                <a:cubicBezTo>
                  <a:pt x="1372057" y="493351"/>
                  <a:pt x="1370186" y="494145"/>
                  <a:pt x="1370186" y="494145"/>
                </a:cubicBezTo>
                <a:cubicBezTo>
                  <a:pt x="1370186" y="494935"/>
                  <a:pt x="1368316" y="495725"/>
                  <a:pt x="1368316" y="495725"/>
                </a:cubicBezTo>
                <a:cubicBezTo>
                  <a:pt x="1368316" y="496516"/>
                  <a:pt x="1370186" y="497306"/>
                  <a:pt x="1370186" y="497306"/>
                </a:cubicBezTo>
                <a:cubicBezTo>
                  <a:pt x="1370186" y="498100"/>
                  <a:pt x="1372057" y="498100"/>
                  <a:pt x="1372057" y="498890"/>
                </a:cubicBezTo>
                <a:cubicBezTo>
                  <a:pt x="1373924" y="497306"/>
                  <a:pt x="1374860" y="496516"/>
                  <a:pt x="1375795" y="494935"/>
                </a:cubicBezTo>
                <a:cubicBezTo>
                  <a:pt x="1375795" y="494935"/>
                  <a:pt x="1376730" y="494145"/>
                  <a:pt x="1377665" y="493351"/>
                </a:cubicBezTo>
                <a:lnTo>
                  <a:pt x="1378597" y="491770"/>
                </a:lnTo>
                <a:cubicBezTo>
                  <a:pt x="1378597" y="490980"/>
                  <a:pt x="1376730" y="490980"/>
                  <a:pt x="1376730" y="490189"/>
                </a:cubicBezTo>
                <a:cubicBezTo>
                  <a:pt x="1376730" y="489396"/>
                  <a:pt x="1378597" y="489396"/>
                  <a:pt x="1378597" y="488605"/>
                </a:cubicBezTo>
                <a:cubicBezTo>
                  <a:pt x="1379533" y="489396"/>
                  <a:pt x="1379533" y="489396"/>
                  <a:pt x="1380468" y="490189"/>
                </a:cubicBezTo>
                <a:lnTo>
                  <a:pt x="1382339" y="490980"/>
                </a:lnTo>
                <a:cubicBezTo>
                  <a:pt x="1382339" y="491770"/>
                  <a:pt x="1380468" y="492561"/>
                  <a:pt x="1381403" y="493351"/>
                </a:cubicBezTo>
                <a:cubicBezTo>
                  <a:pt x="1381403" y="493351"/>
                  <a:pt x="1382339" y="494145"/>
                  <a:pt x="1383274" y="494145"/>
                </a:cubicBezTo>
                <a:cubicBezTo>
                  <a:pt x="1383274" y="494935"/>
                  <a:pt x="1385141" y="495725"/>
                  <a:pt x="1385141" y="495725"/>
                </a:cubicBezTo>
                <a:cubicBezTo>
                  <a:pt x="1385141" y="496516"/>
                  <a:pt x="1383274" y="497306"/>
                  <a:pt x="1383274" y="497306"/>
                </a:cubicBezTo>
                <a:cubicBezTo>
                  <a:pt x="1383274" y="498100"/>
                  <a:pt x="1385141" y="498100"/>
                  <a:pt x="1386076" y="498890"/>
                </a:cubicBezTo>
                <a:cubicBezTo>
                  <a:pt x="1386076" y="498100"/>
                  <a:pt x="1387012" y="497306"/>
                  <a:pt x="1387012" y="497306"/>
                </a:cubicBezTo>
                <a:cubicBezTo>
                  <a:pt x="1387944" y="496516"/>
                  <a:pt x="1388879" y="495725"/>
                  <a:pt x="1388879" y="495725"/>
                </a:cubicBezTo>
                <a:cubicBezTo>
                  <a:pt x="1388879" y="494935"/>
                  <a:pt x="1390750" y="494145"/>
                  <a:pt x="1390750" y="493351"/>
                </a:cubicBezTo>
                <a:lnTo>
                  <a:pt x="1387944" y="492561"/>
                </a:lnTo>
                <a:cubicBezTo>
                  <a:pt x="1388879" y="491770"/>
                  <a:pt x="1389814" y="490980"/>
                  <a:pt x="1389814" y="490189"/>
                </a:cubicBezTo>
                <a:cubicBezTo>
                  <a:pt x="1390750" y="490189"/>
                  <a:pt x="1390750" y="489396"/>
                  <a:pt x="1391685" y="488605"/>
                </a:cubicBezTo>
                <a:lnTo>
                  <a:pt x="1393552" y="490189"/>
                </a:lnTo>
                <a:cubicBezTo>
                  <a:pt x="1394488" y="490189"/>
                  <a:pt x="1394488" y="488605"/>
                  <a:pt x="1395423" y="488605"/>
                </a:cubicBezTo>
                <a:cubicBezTo>
                  <a:pt x="1396358" y="488605"/>
                  <a:pt x="1396358" y="489396"/>
                  <a:pt x="1397293" y="489396"/>
                </a:cubicBezTo>
                <a:cubicBezTo>
                  <a:pt x="1398225" y="489396"/>
                  <a:pt x="1398225" y="488605"/>
                  <a:pt x="1399161" y="487815"/>
                </a:cubicBezTo>
                <a:lnTo>
                  <a:pt x="1401031" y="489396"/>
                </a:lnTo>
                <a:lnTo>
                  <a:pt x="1399161" y="490980"/>
                </a:lnTo>
                <a:lnTo>
                  <a:pt x="1398225" y="492561"/>
                </a:lnTo>
                <a:cubicBezTo>
                  <a:pt x="1397293" y="492561"/>
                  <a:pt x="1395423" y="490980"/>
                  <a:pt x="1395423" y="491770"/>
                </a:cubicBezTo>
                <a:cubicBezTo>
                  <a:pt x="1395423" y="491770"/>
                  <a:pt x="1394488" y="492561"/>
                  <a:pt x="1394488" y="493351"/>
                </a:cubicBezTo>
                <a:cubicBezTo>
                  <a:pt x="1393552" y="494145"/>
                  <a:pt x="1392617" y="494145"/>
                  <a:pt x="1392617" y="494935"/>
                </a:cubicBezTo>
                <a:lnTo>
                  <a:pt x="1390750" y="496516"/>
                </a:lnTo>
                <a:lnTo>
                  <a:pt x="1392617" y="498100"/>
                </a:lnTo>
                <a:cubicBezTo>
                  <a:pt x="1393552" y="498100"/>
                  <a:pt x="1394488" y="496516"/>
                  <a:pt x="1394488" y="496516"/>
                </a:cubicBezTo>
                <a:cubicBezTo>
                  <a:pt x="1395423" y="496516"/>
                  <a:pt x="1396358" y="497306"/>
                  <a:pt x="1396358" y="497306"/>
                </a:cubicBezTo>
                <a:cubicBezTo>
                  <a:pt x="1397293" y="498100"/>
                  <a:pt x="1398225" y="498890"/>
                  <a:pt x="1399161" y="498890"/>
                </a:cubicBezTo>
                <a:cubicBezTo>
                  <a:pt x="1399161" y="498890"/>
                  <a:pt x="1400096" y="500471"/>
                  <a:pt x="1401031" y="500471"/>
                </a:cubicBezTo>
                <a:cubicBezTo>
                  <a:pt x="1401031" y="500471"/>
                  <a:pt x="1401967" y="498890"/>
                  <a:pt x="1402899" y="498890"/>
                </a:cubicBezTo>
                <a:cubicBezTo>
                  <a:pt x="1402899" y="498890"/>
                  <a:pt x="1403834" y="499681"/>
                  <a:pt x="1404769" y="499681"/>
                </a:cubicBezTo>
                <a:cubicBezTo>
                  <a:pt x="1404769" y="499681"/>
                  <a:pt x="1405704" y="498890"/>
                  <a:pt x="1405704" y="498100"/>
                </a:cubicBezTo>
                <a:cubicBezTo>
                  <a:pt x="1406640" y="497306"/>
                  <a:pt x="1407575" y="497306"/>
                  <a:pt x="1407575" y="496516"/>
                </a:cubicBezTo>
                <a:cubicBezTo>
                  <a:pt x="1408507" y="495725"/>
                  <a:pt x="1408507" y="494935"/>
                  <a:pt x="1409442" y="494935"/>
                </a:cubicBezTo>
                <a:cubicBezTo>
                  <a:pt x="1409442" y="494145"/>
                  <a:pt x="1410378" y="493351"/>
                  <a:pt x="1411313" y="492561"/>
                </a:cubicBezTo>
                <a:lnTo>
                  <a:pt x="1412248" y="490980"/>
                </a:lnTo>
                <a:cubicBezTo>
                  <a:pt x="1413180" y="490980"/>
                  <a:pt x="1413180" y="489396"/>
                  <a:pt x="1414116" y="489396"/>
                </a:cubicBezTo>
                <a:cubicBezTo>
                  <a:pt x="1414116" y="489396"/>
                  <a:pt x="1415986" y="490189"/>
                  <a:pt x="1415986" y="490980"/>
                </a:cubicBezTo>
                <a:cubicBezTo>
                  <a:pt x="1415986" y="490980"/>
                  <a:pt x="1415051" y="491770"/>
                  <a:pt x="1414116" y="492561"/>
                </a:cubicBezTo>
                <a:cubicBezTo>
                  <a:pt x="1414116" y="493351"/>
                  <a:pt x="1413180" y="493351"/>
                  <a:pt x="1413180" y="494145"/>
                </a:cubicBezTo>
                <a:cubicBezTo>
                  <a:pt x="1412248" y="494935"/>
                  <a:pt x="1412248" y="495725"/>
                  <a:pt x="1411313" y="495725"/>
                </a:cubicBezTo>
                <a:cubicBezTo>
                  <a:pt x="1412248" y="496516"/>
                  <a:pt x="1413180" y="496516"/>
                  <a:pt x="1413180" y="497306"/>
                </a:cubicBezTo>
                <a:cubicBezTo>
                  <a:pt x="1414116" y="497306"/>
                  <a:pt x="1415051" y="498890"/>
                  <a:pt x="1415986" y="498890"/>
                </a:cubicBezTo>
                <a:cubicBezTo>
                  <a:pt x="1415986" y="498890"/>
                  <a:pt x="1416921" y="497306"/>
                  <a:pt x="1416921" y="496516"/>
                </a:cubicBezTo>
                <a:cubicBezTo>
                  <a:pt x="1417853" y="496516"/>
                  <a:pt x="1418789" y="498100"/>
                  <a:pt x="1418789" y="498100"/>
                </a:cubicBezTo>
                <a:cubicBezTo>
                  <a:pt x="1419724" y="498100"/>
                  <a:pt x="1420659" y="496516"/>
                  <a:pt x="1420659" y="496516"/>
                </a:cubicBezTo>
                <a:cubicBezTo>
                  <a:pt x="1421594" y="496516"/>
                  <a:pt x="1422527" y="497306"/>
                  <a:pt x="1422527" y="498100"/>
                </a:cubicBezTo>
                <a:cubicBezTo>
                  <a:pt x="1423462" y="498100"/>
                  <a:pt x="1424397" y="498890"/>
                  <a:pt x="1425332" y="498890"/>
                </a:cubicBezTo>
                <a:cubicBezTo>
                  <a:pt x="1425332" y="498890"/>
                  <a:pt x="1426268" y="500471"/>
                  <a:pt x="1427203" y="500471"/>
                </a:cubicBezTo>
                <a:cubicBezTo>
                  <a:pt x="1427203" y="500471"/>
                  <a:pt x="1428135" y="498890"/>
                  <a:pt x="1429070" y="498890"/>
                </a:cubicBezTo>
                <a:cubicBezTo>
                  <a:pt x="1429070" y="498890"/>
                  <a:pt x="1430006" y="500471"/>
                  <a:pt x="1430941" y="500471"/>
                </a:cubicBezTo>
                <a:cubicBezTo>
                  <a:pt x="1430941" y="499681"/>
                  <a:pt x="1431876" y="498100"/>
                  <a:pt x="1432808" y="498100"/>
                </a:cubicBezTo>
                <a:cubicBezTo>
                  <a:pt x="1432808" y="498100"/>
                  <a:pt x="1433744" y="499681"/>
                  <a:pt x="1434679" y="499681"/>
                </a:cubicBezTo>
                <a:lnTo>
                  <a:pt x="1435614" y="498100"/>
                </a:lnTo>
                <a:cubicBezTo>
                  <a:pt x="1436549" y="498100"/>
                  <a:pt x="1437485" y="499681"/>
                  <a:pt x="1438417" y="498890"/>
                </a:cubicBezTo>
                <a:lnTo>
                  <a:pt x="1439352" y="497306"/>
                </a:lnTo>
                <a:cubicBezTo>
                  <a:pt x="1440287" y="497306"/>
                  <a:pt x="1441222" y="498890"/>
                  <a:pt x="1442158" y="498890"/>
                </a:cubicBezTo>
                <a:lnTo>
                  <a:pt x="1443090" y="497306"/>
                </a:lnTo>
                <a:cubicBezTo>
                  <a:pt x="1443090" y="496516"/>
                  <a:pt x="1441222" y="496516"/>
                  <a:pt x="1441222" y="495725"/>
                </a:cubicBezTo>
                <a:lnTo>
                  <a:pt x="1443090" y="494145"/>
                </a:lnTo>
                <a:cubicBezTo>
                  <a:pt x="1443090" y="494145"/>
                  <a:pt x="1444960" y="495725"/>
                  <a:pt x="1444960" y="494935"/>
                </a:cubicBezTo>
                <a:cubicBezTo>
                  <a:pt x="1445896" y="494935"/>
                  <a:pt x="1445896" y="493351"/>
                  <a:pt x="1446831" y="493351"/>
                </a:cubicBezTo>
                <a:cubicBezTo>
                  <a:pt x="1446831" y="494145"/>
                  <a:pt x="1448698" y="494145"/>
                  <a:pt x="1448698" y="494935"/>
                </a:cubicBezTo>
                <a:lnTo>
                  <a:pt x="1446831" y="496516"/>
                </a:lnTo>
                <a:cubicBezTo>
                  <a:pt x="1446831" y="497306"/>
                  <a:pt x="1445896" y="498100"/>
                  <a:pt x="1445896" y="498100"/>
                </a:cubicBezTo>
                <a:cubicBezTo>
                  <a:pt x="1444960" y="498890"/>
                  <a:pt x="1444025" y="499681"/>
                  <a:pt x="1444025" y="500471"/>
                </a:cubicBezTo>
                <a:lnTo>
                  <a:pt x="1445896" y="501261"/>
                </a:lnTo>
                <a:cubicBezTo>
                  <a:pt x="1445896" y="502052"/>
                  <a:pt x="1444025" y="502845"/>
                  <a:pt x="1444025" y="503636"/>
                </a:cubicBezTo>
                <a:lnTo>
                  <a:pt x="1446831" y="504426"/>
                </a:lnTo>
                <a:cubicBezTo>
                  <a:pt x="1445896" y="505217"/>
                  <a:pt x="1444960" y="506007"/>
                  <a:pt x="1444960" y="506797"/>
                </a:cubicBezTo>
                <a:cubicBezTo>
                  <a:pt x="1444025" y="506797"/>
                  <a:pt x="1444025" y="507591"/>
                  <a:pt x="1443090" y="508381"/>
                </a:cubicBezTo>
                <a:lnTo>
                  <a:pt x="1442158" y="509962"/>
                </a:lnTo>
                <a:cubicBezTo>
                  <a:pt x="1442158" y="509962"/>
                  <a:pt x="1443090" y="511546"/>
                  <a:pt x="1444025" y="511546"/>
                </a:cubicBezTo>
                <a:cubicBezTo>
                  <a:pt x="1444025" y="511546"/>
                  <a:pt x="1444960" y="509962"/>
                  <a:pt x="1444960" y="509172"/>
                </a:cubicBezTo>
                <a:cubicBezTo>
                  <a:pt x="1445896" y="509172"/>
                  <a:pt x="1447763" y="510753"/>
                  <a:pt x="1447763" y="510753"/>
                </a:cubicBezTo>
                <a:lnTo>
                  <a:pt x="1448698" y="509172"/>
                </a:lnTo>
                <a:cubicBezTo>
                  <a:pt x="1448698" y="508381"/>
                  <a:pt x="1446831" y="508381"/>
                  <a:pt x="1446831" y="507591"/>
                </a:cubicBezTo>
                <a:cubicBezTo>
                  <a:pt x="1446831" y="507591"/>
                  <a:pt x="1448698" y="506797"/>
                  <a:pt x="1448698" y="506007"/>
                </a:cubicBezTo>
                <a:cubicBezTo>
                  <a:pt x="1448698" y="505217"/>
                  <a:pt x="1446831" y="505217"/>
                  <a:pt x="1446831" y="504426"/>
                </a:cubicBezTo>
                <a:cubicBezTo>
                  <a:pt x="1446831" y="504426"/>
                  <a:pt x="1447763" y="503636"/>
                  <a:pt x="1447763" y="502845"/>
                </a:cubicBezTo>
                <a:cubicBezTo>
                  <a:pt x="1447763" y="502845"/>
                  <a:pt x="1445896" y="502052"/>
                  <a:pt x="1445896" y="501261"/>
                </a:cubicBezTo>
                <a:cubicBezTo>
                  <a:pt x="1445896" y="501261"/>
                  <a:pt x="1446831" y="500471"/>
                  <a:pt x="1447763" y="499681"/>
                </a:cubicBezTo>
                <a:lnTo>
                  <a:pt x="1448698" y="498100"/>
                </a:lnTo>
                <a:cubicBezTo>
                  <a:pt x="1449634" y="498100"/>
                  <a:pt x="1451504" y="498890"/>
                  <a:pt x="1451504" y="499681"/>
                </a:cubicBezTo>
                <a:cubicBezTo>
                  <a:pt x="1451504" y="499681"/>
                  <a:pt x="1452436" y="500471"/>
                  <a:pt x="1453371" y="500471"/>
                </a:cubicBezTo>
                <a:lnTo>
                  <a:pt x="1455242" y="502052"/>
                </a:lnTo>
                <a:cubicBezTo>
                  <a:pt x="1456177" y="502052"/>
                  <a:pt x="1457113" y="500471"/>
                  <a:pt x="1457113" y="500471"/>
                </a:cubicBezTo>
                <a:cubicBezTo>
                  <a:pt x="1457113" y="499681"/>
                  <a:pt x="1458045" y="498890"/>
                  <a:pt x="1458980" y="498890"/>
                </a:cubicBezTo>
                <a:cubicBezTo>
                  <a:pt x="1458980" y="498100"/>
                  <a:pt x="1460850" y="499681"/>
                  <a:pt x="1460850" y="499681"/>
                </a:cubicBezTo>
                <a:lnTo>
                  <a:pt x="1462718" y="501261"/>
                </a:lnTo>
                <a:lnTo>
                  <a:pt x="1464588" y="499681"/>
                </a:lnTo>
                <a:lnTo>
                  <a:pt x="1465524" y="497306"/>
                </a:lnTo>
                <a:cubicBezTo>
                  <a:pt x="1466459" y="498100"/>
                  <a:pt x="1467394" y="498890"/>
                  <a:pt x="1468326" y="498890"/>
                </a:cubicBezTo>
                <a:cubicBezTo>
                  <a:pt x="1468326" y="499681"/>
                  <a:pt x="1469262" y="499681"/>
                  <a:pt x="1470197" y="500471"/>
                </a:cubicBezTo>
                <a:cubicBezTo>
                  <a:pt x="1470197" y="500471"/>
                  <a:pt x="1472067" y="501261"/>
                  <a:pt x="1472067" y="502052"/>
                </a:cubicBezTo>
                <a:cubicBezTo>
                  <a:pt x="1472067" y="502052"/>
                  <a:pt x="1471132" y="503636"/>
                  <a:pt x="1470197" y="503636"/>
                </a:cubicBezTo>
                <a:cubicBezTo>
                  <a:pt x="1471132" y="503636"/>
                  <a:pt x="1472067" y="505217"/>
                  <a:pt x="1472999" y="505217"/>
                </a:cubicBezTo>
                <a:cubicBezTo>
                  <a:pt x="1472999" y="504426"/>
                  <a:pt x="1473935" y="503636"/>
                  <a:pt x="1473935" y="502845"/>
                </a:cubicBezTo>
                <a:cubicBezTo>
                  <a:pt x="1474870" y="502845"/>
                  <a:pt x="1474870" y="502052"/>
                  <a:pt x="1475805" y="501261"/>
                </a:cubicBezTo>
                <a:cubicBezTo>
                  <a:pt x="1476737" y="500471"/>
                  <a:pt x="1476737" y="500471"/>
                  <a:pt x="1477673" y="499681"/>
                </a:cubicBezTo>
                <a:cubicBezTo>
                  <a:pt x="1477673" y="498890"/>
                  <a:pt x="1478608" y="498100"/>
                  <a:pt x="1479543" y="498100"/>
                </a:cubicBezTo>
                <a:cubicBezTo>
                  <a:pt x="1479543" y="498100"/>
                  <a:pt x="1480478" y="498890"/>
                  <a:pt x="1481414" y="498890"/>
                </a:cubicBezTo>
                <a:lnTo>
                  <a:pt x="1483281" y="500471"/>
                </a:lnTo>
                <a:lnTo>
                  <a:pt x="1481414" y="502052"/>
                </a:lnTo>
                <a:cubicBezTo>
                  <a:pt x="1482346" y="502052"/>
                  <a:pt x="1483281" y="503636"/>
                  <a:pt x="1484216" y="503636"/>
                </a:cubicBezTo>
                <a:lnTo>
                  <a:pt x="1485152" y="502052"/>
                </a:lnTo>
                <a:cubicBezTo>
                  <a:pt x="1486087" y="501261"/>
                  <a:pt x="1486087" y="500471"/>
                  <a:pt x="1487019" y="499681"/>
                </a:cubicBezTo>
                <a:cubicBezTo>
                  <a:pt x="1487019" y="499681"/>
                  <a:pt x="1487954" y="498100"/>
                  <a:pt x="1488890" y="498100"/>
                </a:cubicBezTo>
                <a:lnTo>
                  <a:pt x="1490760" y="499681"/>
                </a:lnTo>
                <a:lnTo>
                  <a:pt x="1492627" y="498100"/>
                </a:lnTo>
                <a:lnTo>
                  <a:pt x="1494498" y="498890"/>
                </a:lnTo>
                <a:cubicBezTo>
                  <a:pt x="1494498" y="499681"/>
                  <a:pt x="1492627" y="500471"/>
                  <a:pt x="1492627" y="501261"/>
                </a:cubicBezTo>
                <a:lnTo>
                  <a:pt x="1494498" y="502052"/>
                </a:lnTo>
                <a:cubicBezTo>
                  <a:pt x="1494498" y="502845"/>
                  <a:pt x="1492627" y="503636"/>
                  <a:pt x="1493563" y="504426"/>
                </a:cubicBezTo>
                <a:cubicBezTo>
                  <a:pt x="1493563" y="504426"/>
                  <a:pt x="1494498" y="505217"/>
                  <a:pt x="1495433" y="505217"/>
                </a:cubicBezTo>
                <a:cubicBezTo>
                  <a:pt x="1495433" y="505217"/>
                  <a:pt x="1496368" y="503636"/>
                  <a:pt x="1497304" y="503636"/>
                </a:cubicBezTo>
                <a:cubicBezTo>
                  <a:pt x="1497304" y="503636"/>
                  <a:pt x="1498236" y="505217"/>
                  <a:pt x="1499171" y="505217"/>
                </a:cubicBezTo>
                <a:cubicBezTo>
                  <a:pt x="1499171" y="504426"/>
                  <a:pt x="1500106" y="503636"/>
                  <a:pt x="1500106" y="503636"/>
                </a:cubicBezTo>
                <a:cubicBezTo>
                  <a:pt x="1501042" y="502845"/>
                  <a:pt x="1501974" y="501261"/>
                  <a:pt x="1501974" y="501261"/>
                </a:cubicBezTo>
                <a:cubicBezTo>
                  <a:pt x="1502909" y="501261"/>
                  <a:pt x="1503844" y="502845"/>
                  <a:pt x="1503844" y="502845"/>
                </a:cubicBezTo>
                <a:cubicBezTo>
                  <a:pt x="1504780" y="503636"/>
                  <a:pt x="1505715" y="503636"/>
                  <a:pt x="1506647" y="504426"/>
                </a:cubicBezTo>
                <a:lnTo>
                  <a:pt x="1508517" y="505217"/>
                </a:lnTo>
                <a:cubicBezTo>
                  <a:pt x="1508517" y="505217"/>
                  <a:pt x="1509453" y="504426"/>
                  <a:pt x="1510388" y="503636"/>
                </a:cubicBezTo>
                <a:cubicBezTo>
                  <a:pt x="1510388" y="502845"/>
                  <a:pt x="1511323" y="502845"/>
                  <a:pt x="1511323" y="502052"/>
                </a:cubicBezTo>
                <a:cubicBezTo>
                  <a:pt x="1512255" y="501261"/>
                  <a:pt x="1512255" y="500471"/>
                  <a:pt x="1513191" y="500471"/>
                </a:cubicBezTo>
                <a:cubicBezTo>
                  <a:pt x="1514126" y="499681"/>
                  <a:pt x="1514126" y="498890"/>
                  <a:pt x="1515061" y="498100"/>
                </a:cubicBezTo>
                <a:lnTo>
                  <a:pt x="1515996" y="496516"/>
                </a:lnTo>
                <a:cubicBezTo>
                  <a:pt x="1516929" y="496516"/>
                  <a:pt x="1517864" y="498100"/>
                  <a:pt x="1518799" y="498100"/>
                </a:cubicBezTo>
                <a:cubicBezTo>
                  <a:pt x="1518799" y="498890"/>
                  <a:pt x="1519734" y="498890"/>
                  <a:pt x="1520670" y="499681"/>
                </a:cubicBezTo>
                <a:lnTo>
                  <a:pt x="1522537" y="500471"/>
                </a:lnTo>
                <a:cubicBezTo>
                  <a:pt x="1523472" y="500471"/>
                  <a:pt x="1524408" y="502052"/>
                  <a:pt x="1524408" y="502052"/>
                </a:cubicBezTo>
                <a:cubicBezTo>
                  <a:pt x="1525343" y="502052"/>
                  <a:pt x="1526278" y="500471"/>
                  <a:pt x="1526278" y="500471"/>
                </a:cubicBezTo>
                <a:cubicBezTo>
                  <a:pt x="1526278" y="499681"/>
                  <a:pt x="1527210" y="498890"/>
                  <a:pt x="1528145" y="498890"/>
                </a:cubicBezTo>
                <a:cubicBezTo>
                  <a:pt x="1528145" y="498100"/>
                  <a:pt x="1529081" y="499681"/>
                  <a:pt x="1530016" y="499681"/>
                </a:cubicBezTo>
                <a:cubicBezTo>
                  <a:pt x="1530951" y="499681"/>
                  <a:pt x="1530951" y="498100"/>
                  <a:pt x="1531883" y="498100"/>
                </a:cubicBezTo>
                <a:cubicBezTo>
                  <a:pt x="1531883" y="498100"/>
                  <a:pt x="1532819" y="499681"/>
                  <a:pt x="1533754" y="499681"/>
                </a:cubicBezTo>
                <a:cubicBezTo>
                  <a:pt x="1533754" y="499681"/>
                  <a:pt x="1534689" y="498100"/>
                  <a:pt x="1535624" y="498100"/>
                </a:cubicBezTo>
                <a:cubicBezTo>
                  <a:pt x="1535624" y="497306"/>
                  <a:pt x="1536557" y="495725"/>
                  <a:pt x="1536557" y="495725"/>
                </a:cubicBezTo>
                <a:cubicBezTo>
                  <a:pt x="1537492" y="495725"/>
                  <a:pt x="1538427" y="497306"/>
                  <a:pt x="1539362" y="497306"/>
                </a:cubicBezTo>
                <a:lnTo>
                  <a:pt x="1540298" y="495725"/>
                </a:lnTo>
                <a:cubicBezTo>
                  <a:pt x="1541079" y="495725"/>
                  <a:pt x="1541853" y="496818"/>
                  <a:pt x="1542089" y="496714"/>
                </a:cubicBezTo>
                <a:cubicBezTo>
                  <a:pt x="1541957" y="497438"/>
                  <a:pt x="1541233" y="498163"/>
                  <a:pt x="1541233" y="498890"/>
                </a:cubicBezTo>
                <a:cubicBezTo>
                  <a:pt x="1540298" y="498890"/>
                  <a:pt x="1540298" y="499681"/>
                  <a:pt x="1539362" y="500471"/>
                </a:cubicBezTo>
                <a:cubicBezTo>
                  <a:pt x="1539362" y="501261"/>
                  <a:pt x="1538427" y="501261"/>
                  <a:pt x="1537492" y="502052"/>
                </a:cubicBezTo>
                <a:cubicBezTo>
                  <a:pt x="1537492" y="502845"/>
                  <a:pt x="1536557" y="503636"/>
                  <a:pt x="1536557" y="503636"/>
                </a:cubicBezTo>
                <a:cubicBezTo>
                  <a:pt x="1535624" y="503636"/>
                  <a:pt x="1534689" y="502845"/>
                  <a:pt x="1533754" y="502845"/>
                </a:cubicBezTo>
                <a:lnTo>
                  <a:pt x="1531883" y="501261"/>
                </a:lnTo>
                <a:cubicBezTo>
                  <a:pt x="1531883" y="502052"/>
                  <a:pt x="1530951" y="502845"/>
                  <a:pt x="1530016" y="502845"/>
                </a:cubicBezTo>
                <a:lnTo>
                  <a:pt x="1529081" y="504426"/>
                </a:lnTo>
                <a:cubicBezTo>
                  <a:pt x="1529081" y="505217"/>
                  <a:pt x="1530951" y="506007"/>
                  <a:pt x="1530951" y="506007"/>
                </a:cubicBezTo>
                <a:cubicBezTo>
                  <a:pt x="1530951" y="506797"/>
                  <a:pt x="1530016" y="507591"/>
                  <a:pt x="1529081" y="507591"/>
                </a:cubicBezTo>
                <a:cubicBezTo>
                  <a:pt x="1529081" y="508381"/>
                  <a:pt x="1528145" y="509172"/>
                  <a:pt x="1528145" y="509962"/>
                </a:cubicBezTo>
                <a:cubicBezTo>
                  <a:pt x="1527210" y="509962"/>
                  <a:pt x="1526278" y="510753"/>
                  <a:pt x="1526278" y="511546"/>
                </a:cubicBezTo>
                <a:cubicBezTo>
                  <a:pt x="1527210" y="512337"/>
                  <a:pt x="1529081" y="513127"/>
                  <a:pt x="1530016" y="513917"/>
                </a:cubicBezTo>
                <a:cubicBezTo>
                  <a:pt x="1530951" y="514708"/>
                  <a:pt x="1531883" y="514708"/>
                  <a:pt x="1532819" y="515498"/>
                </a:cubicBezTo>
                <a:cubicBezTo>
                  <a:pt x="1532819" y="514708"/>
                  <a:pt x="1533754" y="513917"/>
                  <a:pt x="1533754" y="513917"/>
                </a:cubicBezTo>
                <a:cubicBezTo>
                  <a:pt x="1533754" y="513127"/>
                  <a:pt x="1531883" y="513127"/>
                  <a:pt x="1531883" y="512337"/>
                </a:cubicBezTo>
                <a:cubicBezTo>
                  <a:pt x="1531883" y="511546"/>
                  <a:pt x="1533754" y="510753"/>
                  <a:pt x="1533754" y="510753"/>
                </a:cubicBezTo>
                <a:lnTo>
                  <a:pt x="1531883" y="509172"/>
                </a:lnTo>
                <a:lnTo>
                  <a:pt x="1532819" y="507591"/>
                </a:lnTo>
                <a:cubicBezTo>
                  <a:pt x="1533754" y="507591"/>
                  <a:pt x="1534689" y="508381"/>
                  <a:pt x="1534689" y="509172"/>
                </a:cubicBezTo>
                <a:cubicBezTo>
                  <a:pt x="1535624" y="509172"/>
                  <a:pt x="1536557" y="509962"/>
                  <a:pt x="1537492" y="509962"/>
                </a:cubicBezTo>
                <a:lnTo>
                  <a:pt x="1538427" y="508381"/>
                </a:lnTo>
                <a:cubicBezTo>
                  <a:pt x="1539362" y="508381"/>
                  <a:pt x="1540298" y="509962"/>
                  <a:pt x="1541233" y="509962"/>
                </a:cubicBezTo>
                <a:lnTo>
                  <a:pt x="1542165" y="508381"/>
                </a:lnTo>
                <a:cubicBezTo>
                  <a:pt x="1543100" y="507591"/>
                  <a:pt x="1544036" y="506007"/>
                  <a:pt x="1544036" y="506007"/>
                </a:cubicBezTo>
                <a:lnTo>
                  <a:pt x="1545906" y="507591"/>
                </a:lnTo>
                <a:cubicBezTo>
                  <a:pt x="1546838" y="507591"/>
                  <a:pt x="1547773" y="506007"/>
                  <a:pt x="1547773" y="506007"/>
                </a:cubicBezTo>
                <a:cubicBezTo>
                  <a:pt x="1548709" y="505217"/>
                  <a:pt x="1548709" y="504426"/>
                  <a:pt x="1549644" y="504426"/>
                </a:cubicBezTo>
                <a:cubicBezTo>
                  <a:pt x="1549644" y="503636"/>
                  <a:pt x="1550579" y="502845"/>
                  <a:pt x="1550579" y="502052"/>
                </a:cubicBezTo>
                <a:cubicBezTo>
                  <a:pt x="1551514" y="502052"/>
                  <a:pt x="1552447" y="500471"/>
                  <a:pt x="1552447" y="500471"/>
                </a:cubicBezTo>
                <a:cubicBezTo>
                  <a:pt x="1553382" y="500471"/>
                  <a:pt x="1554317" y="502052"/>
                  <a:pt x="1554317" y="502052"/>
                </a:cubicBezTo>
                <a:cubicBezTo>
                  <a:pt x="1555252" y="502052"/>
                  <a:pt x="1555252" y="500471"/>
                  <a:pt x="1556188" y="500471"/>
                </a:cubicBezTo>
                <a:cubicBezTo>
                  <a:pt x="1556188" y="499681"/>
                  <a:pt x="1558055" y="501261"/>
                  <a:pt x="1558055" y="501261"/>
                </a:cubicBezTo>
                <a:cubicBezTo>
                  <a:pt x="1558990" y="501261"/>
                  <a:pt x="1559926" y="502845"/>
                  <a:pt x="1560861" y="502845"/>
                </a:cubicBezTo>
                <a:lnTo>
                  <a:pt x="1558990" y="504426"/>
                </a:lnTo>
                <a:cubicBezTo>
                  <a:pt x="1558055" y="505217"/>
                  <a:pt x="1558055" y="506007"/>
                  <a:pt x="1557120" y="506007"/>
                </a:cubicBezTo>
                <a:cubicBezTo>
                  <a:pt x="1557120" y="506797"/>
                  <a:pt x="1556188" y="507591"/>
                  <a:pt x="1555252" y="508381"/>
                </a:cubicBezTo>
                <a:cubicBezTo>
                  <a:pt x="1556188" y="508381"/>
                  <a:pt x="1557120" y="509172"/>
                  <a:pt x="1558055" y="509172"/>
                </a:cubicBezTo>
                <a:lnTo>
                  <a:pt x="1558990" y="507591"/>
                </a:lnTo>
                <a:cubicBezTo>
                  <a:pt x="1559926" y="507591"/>
                  <a:pt x="1560861" y="509172"/>
                  <a:pt x="1561793" y="509172"/>
                </a:cubicBezTo>
                <a:lnTo>
                  <a:pt x="1562728" y="507591"/>
                </a:lnTo>
                <a:cubicBezTo>
                  <a:pt x="1563663" y="506797"/>
                  <a:pt x="1563663" y="506007"/>
                  <a:pt x="1564599" y="505217"/>
                </a:cubicBezTo>
                <a:cubicBezTo>
                  <a:pt x="1565534" y="505217"/>
                  <a:pt x="1565534" y="504426"/>
                  <a:pt x="1566466" y="503636"/>
                </a:cubicBezTo>
                <a:cubicBezTo>
                  <a:pt x="1566466" y="504426"/>
                  <a:pt x="1567401" y="504426"/>
                  <a:pt x="1568337" y="505217"/>
                </a:cubicBezTo>
                <a:lnTo>
                  <a:pt x="1570207" y="506797"/>
                </a:lnTo>
                <a:cubicBezTo>
                  <a:pt x="1571142" y="506007"/>
                  <a:pt x="1571142" y="505217"/>
                  <a:pt x="1572075" y="504426"/>
                </a:cubicBezTo>
                <a:cubicBezTo>
                  <a:pt x="1572075" y="505217"/>
                  <a:pt x="1573945" y="506007"/>
                  <a:pt x="1573945" y="506007"/>
                </a:cubicBezTo>
                <a:cubicBezTo>
                  <a:pt x="1573945" y="506797"/>
                  <a:pt x="1572075" y="507591"/>
                  <a:pt x="1572075" y="507591"/>
                </a:cubicBezTo>
                <a:cubicBezTo>
                  <a:pt x="1572075" y="508381"/>
                  <a:pt x="1574880" y="508381"/>
                  <a:pt x="1574880" y="509172"/>
                </a:cubicBezTo>
                <a:cubicBezTo>
                  <a:pt x="1574880" y="508381"/>
                  <a:pt x="1575816" y="507591"/>
                  <a:pt x="1575816" y="507591"/>
                </a:cubicBezTo>
                <a:cubicBezTo>
                  <a:pt x="1576748" y="506797"/>
                  <a:pt x="1577683" y="506007"/>
                  <a:pt x="1577683" y="505217"/>
                </a:cubicBezTo>
                <a:lnTo>
                  <a:pt x="1575816" y="504426"/>
                </a:lnTo>
                <a:cubicBezTo>
                  <a:pt x="1575816" y="503636"/>
                  <a:pt x="1576748" y="502845"/>
                  <a:pt x="1576748" y="502845"/>
                </a:cubicBezTo>
                <a:cubicBezTo>
                  <a:pt x="1577683" y="502052"/>
                  <a:pt x="1578618" y="503636"/>
                  <a:pt x="1579554" y="503636"/>
                </a:cubicBezTo>
                <a:cubicBezTo>
                  <a:pt x="1580489" y="502845"/>
                  <a:pt x="1581424" y="501261"/>
                  <a:pt x="1582356" y="500471"/>
                </a:cubicBezTo>
                <a:cubicBezTo>
                  <a:pt x="1584227" y="501261"/>
                  <a:pt x="1585162" y="502052"/>
                  <a:pt x="1587029" y="502845"/>
                </a:cubicBezTo>
                <a:cubicBezTo>
                  <a:pt x="1585162" y="504426"/>
                  <a:pt x="1584227" y="505217"/>
                  <a:pt x="1583291" y="506797"/>
                </a:cubicBezTo>
                <a:cubicBezTo>
                  <a:pt x="1583291" y="506797"/>
                  <a:pt x="1582356" y="505217"/>
                  <a:pt x="1581424" y="505217"/>
                </a:cubicBezTo>
                <a:lnTo>
                  <a:pt x="1579554" y="506797"/>
                </a:lnTo>
                <a:lnTo>
                  <a:pt x="1581424" y="508381"/>
                </a:lnTo>
                <a:cubicBezTo>
                  <a:pt x="1582356" y="508381"/>
                  <a:pt x="1580489" y="509962"/>
                  <a:pt x="1580489" y="509962"/>
                </a:cubicBezTo>
                <a:cubicBezTo>
                  <a:pt x="1580489" y="510753"/>
                  <a:pt x="1582356" y="510753"/>
                  <a:pt x="1582356" y="511546"/>
                </a:cubicBezTo>
                <a:cubicBezTo>
                  <a:pt x="1583291" y="509962"/>
                  <a:pt x="1584227" y="509172"/>
                  <a:pt x="1585162" y="507591"/>
                </a:cubicBezTo>
                <a:cubicBezTo>
                  <a:pt x="1586097" y="507591"/>
                  <a:pt x="1586097" y="506797"/>
                  <a:pt x="1587029" y="506007"/>
                </a:cubicBezTo>
                <a:lnTo>
                  <a:pt x="1588900" y="507591"/>
                </a:lnTo>
                <a:cubicBezTo>
                  <a:pt x="1589835" y="507591"/>
                  <a:pt x="1590767" y="506007"/>
                  <a:pt x="1590767" y="506007"/>
                </a:cubicBezTo>
                <a:cubicBezTo>
                  <a:pt x="1590767" y="505217"/>
                  <a:pt x="1591703" y="503636"/>
                  <a:pt x="1592638" y="503636"/>
                </a:cubicBezTo>
                <a:lnTo>
                  <a:pt x="1594508" y="505217"/>
                </a:lnTo>
                <a:lnTo>
                  <a:pt x="1596376" y="506797"/>
                </a:lnTo>
                <a:lnTo>
                  <a:pt x="1598246" y="505217"/>
                </a:lnTo>
                <a:cubicBezTo>
                  <a:pt x="1598246" y="504426"/>
                  <a:pt x="1596376" y="503636"/>
                  <a:pt x="1596376" y="503636"/>
                </a:cubicBezTo>
                <a:cubicBezTo>
                  <a:pt x="1596376" y="502845"/>
                  <a:pt x="1597311" y="502052"/>
                  <a:pt x="1597311" y="502052"/>
                </a:cubicBezTo>
                <a:cubicBezTo>
                  <a:pt x="1598246" y="501261"/>
                  <a:pt x="1598246" y="500471"/>
                  <a:pt x="1599182" y="499681"/>
                </a:cubicBezTo>
                <a:lnTo>
                  <a:pt x="1601049" y="501261"/>
                </a:lnTo>
                <a:cubicBezTo>
                  <a:pt x="1601984" y="501261"/>
                  <a:pt x="1602919" y="499681"/>
                  <a:pt x="1602919" y="499681"/>
                </a:cubicBezTo>
                <a:cubicBezTo>
                  <a:pt x="1602919" y="498890"/>
                  <a:pt x="1604790" y="498100"/>
                  <a:pt x="1604790" y="498100"/>
                </a:cubicBezTo>
                <a:lnTo>
                  <a:pt x="1606657" y="498890"/>
                </a:lnTo>
                <a:cubicBezTo>
                  <a:pt x="1606657" y="499681"/>
                  <a:pt x="1604790" y="500471"/>
                  <a:pt x="1604790" y="501261"/>
                </a:cubicBezTo>
                <a:cubicBezTo>
                  <a:pt x="1604790" y="501261"/>
                  <a:pt x="1606657" y="502052"/>
                  <a:pt x="1607593" y="502052"/>
                </a:cubicBezTo>
                <a:cubicBezTo>
                  <a:pt x="1607593" y="502845"/>
                  <a:pt x="1608528" y="502845"/>
                  <a:pt x="1609463" y="503636"/>
                </a:cubicBezTo>
                <a:cubicBezTo>
                  <a:pt x="1609463" y="502845"/>
                  <a:pt x="1611334" y="502052"/>
                  <a:pt x="1610398" y="502052"/>
                </a:cubicBezTo>
                <a:cubicBezTo>
                  <a:pt x="1610398" y="501261"/>
                  <a:pt x="1608528" y="501261"/>
                  <a:pt x="1608528" y="500471"/>
                </a:cubicBezTo>
                <a:lnTo>
                  <a:pt x="1610398" y="498890"/>
                </a:lnTo>
                <a:cubicBezTo>
                  <a:pt x="1610398" y="498890"/>
                  <a:pt x="1612266" y="500471"/>
                  <a:pt x="1612266" y="499681"/>
                </a:cubicBezTo>
                <a:cubicBezTo>
                  <a:pt x="1613201" y="499681"/>
                  <a:pt x="1613201" y="498100"/>
                  <a:pt x="1614136" y="498100"/>
                </a:cubicBezTo>
                <a:cubicBezTo>
                  <a:pt x="1613201" y="498100"/>
                  <a:pt x="1612266" y="496516"/>
                  <a:pt x="1612266" y="497306"/>
                </a:cubicBezTo>
                <a:cubicBezTo>
                  <a:pt x="1612266" y="496516"/>
                  <a:pt x="1613201" y="494935"/>
                  <a:pt x="1613201" y="494935"/>
                </a:cubicBezTo>
                <a:cubicBezTo>
                  <a:pt x="1614136" y="494935"/>
                  <a:pt x="1615072" y="496516"/>
                  <a:pt x="1616007" y="496516"/>
                </a:cubicBezTo>
                <a:cubicBezTo>
                  <a:pt x="1616007" y="496516"/>
                  <a:pt x="1617874" y="497306"/>
                  <a:pt x="1617874" y="498100"/>
                </a:cubicBezTo>
                <a:cubicBezTo>
                  <a:pt x="1617874" y="498100"/>
                  <a:pt x="1616007" y="498890"/>
                  <a:pt x="1616007" y="499681"/>
                </a:cubicBezTo>
                <a:cubicBezTo>
                  <a:pt x="1616007" y="500471"/>
                  <a:pt x="1617874" y="500471"/>
                  <a:pt x="1617874" y="501261"/>
                </a:cubicBezTo>
                <a:cubicBezTo>
                  <a:pt x="1617874" y="501261"/>
                  <a:pt x="1616007" y="502052"/>
                  <a:pt x="1616939" y="502845"/>
                </a:cubicBezTo>
                <a:cubicBezTo>
                  <a:pt x="1616939" y="503636"/>
                  <a:pt x="1617874" y="503636"/>
                  <a:pt x="1618810" y="504426"/>
                </a:cubicBezTo>
                <a:cubicBezTo>
                  <a:pt x="1619745" y="502845"/>
                  <a:pt x="1620677" y="502052"/>
                  <a:pt x="1621612" y="500471"/>
                </a:cubicBezTo>
                <a:cubicBezTo>
                  <a:pt x="1622547" y="499681"/>
                  <a:pt x="1623483" y="499681"/>
                  <a:pt x="1623483" y="498890"/>
                </a:cubicBezTo>
                <a:cubicBezTo>
                  <a:pt x="1623483" y="498890"/>
                  <a:pt x="1621612" y="498100"/>
                  <a:pt x="1621612" y="497306"/>
                </a:cubicBezTo>
                <a:lnTo>
                  <a:pt x="1622547" y="495725"/>
                </a:lnTo>
                <a:cubicBezTo>
                  <a:pt x="1623483" y="494935"/>
                  <a:pt x="1624418" y="494145"/>
                  <a:pt x="1624418" y="494145"/>
                </a:cubicBezTo>
                <a:cubicBezTo>
                  <a:pt x="1627221" y="495725"/>
                  <a:pt x="1630026" y="497306"/>
                  <a:pt x="1632829" y="499681"/>
                </a:cubicBezTo>
                <a:cubicBezTo>
                  <a:pt x="1631894" y="499681"/>
                  <a:pt x="1631894" y="501261"/>
                  <a:pt x="1630959" y="501261"/>
                </a:cubicBezTo>
                <a:cubicBezTo>
                  <a:pt x="1630959" y="501261"/>
                  <a:pt x="1630026" y="499681"/>
                  <a:pt x="1629091" y="499681"/>
                </a:cubicBezTo>
                <a:cubicBezTo>
                  <a:pt x="1629091" y="499681"/>
                  <a:pt x="1628156" y="501261"/>
                  <a:pt x="1627221" y="501261"/>
                </a:cubicBezTo>
                <a:cubicBezTo>
                  <a:pt x="1627221" y="502052"/>
                  <a:pt x="1626285" y="502845"/>
                  <a:pt x="1626285" y="503636"/>
                </a:cubicBezTo>
                <a:cubicBezTo>
                  <a:pt x="1625353" y="503636"/>
                  <a:pt x="1625353" y="504426"/>
                  <a:pt x="1624418" y="505217"/>
                </a:cubicBezTo>
                <a:cubicBezTo>
                  <a:pt x="1624418" y="505217"/>
                  <a:pt x="1622547" y="506007"/>
                  <a:pt x="1622547" y="506797"/>
                </a:cubicBezTo>
                <a:cubicBezTo>
                  <a:pt x="1622547" y="506797"/>
                  <a:pt x="1624418" y="507591"/>
                  <a:pt x="1625353" y="508381"/>
                </a:cubicBezTo>
                <a:cubicBezTo>
                  <a:pt x="1625353" y="507591"/>
                  <a:pt x="1626285" y="506797"/>
                  <a:pt x="1626285" y="506007"/>
                </a:cubicBezTo>
                <a:lnTo>
                  <a:pt x="1628156" y="504426"/>
                </a:lnTo>
                <a:lnTo>
                  <a:pt x="1630026" y="506007"/>
                </a:lnTo>
                <a:lnTo>
                  <a:pt x="1628156" y="507591"/>
                </a:lnTo>
                <a:cubicBezTo>
                  <a:pt x="1629091" y="507591"/>
                  <a:pt x="1630026" y="509172"/>
                  <a:pt x="1630959" y="509172"/>
                </a:cubicBezTo>
                <a:lnTo>
                  <a:pt x="1631894" y="507591"/>
                </a:lnTo>
                <a:cubicBezTo>
                  <a:pt x="1632829" y="507591"/>
                  <a:pt x="1633764" y="508381"/>
                  <a:pt x="1634700" y="508381"/>
                </a:cubicBezTo>
                <a:cubicBezTo>
                  <a:pt x="1634700" y="508381"/>
                  <a:pt x="1635635" y="509962"/>
                  <a:pt x="1636567" y="509962"/>
                </a:cubicBezTo>
                <a:cubicBezTo>
                  <a:pt x="1636567" y="509962"/>
                  <a:pt x="1637502" y="508381"/>
                  <a:pt x="1638437" y="508381"/>
                </a:cubicBezTo>
                <a:cubicBezTo>
                  <a:pt x="1638437" y="508381"/>
                  <a:pt x="1639373" y="509962"/>
                  <a:pt x="1640308" y="509962"/>
                </a:cubicBezTo>
                <a:cubicBezTo>
                  <a:pt x="1640308" y="509172"/>
                  <a:pt x="1641240" y="507591"/>
                  <a:pt x="1642175" y="507591"/>
                </a:cubicBezTo>
                <a:cubicBezTo>
                  <a:pt x="1642175" y="507591"/>
                  <a:pt x="1643111" y="509172"/>
                  <a:pt x="1644046" y="509172"/>
                </a:cubicBezTo>
                <a:lnTo>
                  <a:pt x="1644981" y="507591"/>
                </a:lnTo>
                <a:cubicBezTo>
                  <a:pt x="1644981" y="506797"/>
                  <a:pt x="1643111" y="506797"/>
                  <a:pt x="1643111" y="506007"/>
                </a:cubicBezTo>
                <a:cubicBezTo>
                  <a:pt x="1643111" y="505217"/>
                  <a:pt x="1644981" y="505217"/>
                  <a:pt x="1644981" y="504426"/>
                </a:cubicBezTo>
                <a:cubicBezTo>
                  <a:pt x="1643111" y="503636"/>
                  <a:pt x="1642175" y="502845"/>
                  <a:pt x="1640308" y="501261"/>
                </a:cubicBezTo>
                <a:cubicBezTo>
                  <a:pt x="1640308" y="501261"/>
                  <a:pt x="1639373" y="500471"/>
                  <a:pt x="1638437" y="500471"/>
                </a:cubicBezTo>
                <a:cubicBezTo>
                  <a:pt x="1639373" y="498890"/>
                  <a:pt x="1641240" y="498100"/>
                  <a:pt x="1642175" y="496516"/>
                </a:cubicBezTo>
                <a:cubicBezTo>
                  <a:pt x="1643111" y="497306"/>
                  <a:pt x="1644981" y="498890"/>
                  <a:pt x="1645913" y="499681"/>
                </a:cubicBezTo>
                <a:cubicBezTo>
                  <a:pt x="1645913" y="499681"/>
                  <a:pt x="1644046" y="500471"/>
                  <a:pt x="1644046" y="501261"/>
                </a:cubicBezTo>
                <a:cubicBezTo>
                  <a:pt x="1644046" y="501261"/>
                  <a:pt x="1645913" y="502052"/>
                  <a:pt x="1646849" y="502845"/>
                </a:cubicBezTo>
                <a:cubicBezTo>
                  <a:pt x="1646849" y="502845"/>
                  <a:pt x="1647784" y="503636"/>
                  <a:pt x="1648719" y="503636"/>
                </a:cubicBezTo>
                <a:cubicBezTo>
                  <a:pt x="1649654" y="502845"/>
                  <a:pt x="1650587" y="501261"/>
                  <a:pt x="1651522" y="500471"/>
                </a:cubicBezTo>
                <a:cubicBezTo>
                  <a:pt x="1652457" y="499681"/>
                  <a:pt x="1652457" y="498890"/>
                  <a:pt x="1653392" y="498890"/>
                </a:cubicBezTo>
                <a:lnTo>
                  <a:pt x="1655263" y="499681"/>
                </a:lnTo>
                <a:cubicBezTo>
                  <a:pt x="1655263" y="500471"/>
                  <a:pt x="1657130" y="501261"/>
                  <a:pt x="1657130" y="501261"/>
                </a:cubicBezTo>
                <a:cubicBezTo>
                  <a:pt x="1657130" y="502052"/>
                  <a:pt x="1656195" y="502845"/>
                  <a:pt x="1656195" y="502845"/>
                </a:cubicBezTo>
                <a:cubicBezTo>
                  <a:pt x="1656195" y="503636"/>
                  <a:pt x="1658066" y="504426"/>
                  <a:pt x="1658066" y="504426"/>
                </a:cubicBezTo>
                <a:cubicBezTo>
                  <a:pt x="1658066" y="505217"/>
                  <a:pt x="1659936" y="505217"/>
                  <a:pt x="1659936" y="506007"/>
                </a:cubicBezTo>
                <a:cubicBezTo>
                  <a:pt x="1660868" y="506007"/>
                  <a:pt x="1661803" y="506797"/>
                  <a:pt x="1661803" y="506797"/>
                </a:cubicBezTo>
                <a:cubicBezTo>
                  <a:pt x="1662739" y="507591"/>
                  <a:pt x="1663674" y="507591"/>
                  <a:pt x="1664609" y="508381"/>
                </a:cubicBezTo>
                <a:cubicBezTo>
                  <a:pt x="1664609" y="507591"/>
                  <a:pt x="1665545" y="507591"/>
                  <a:pt x="1665545" y="506797"/>
                </a:cubicBezTo>
                <a:cubicBezTo>
                  <a:pt x="1666477" y="506797"/>
                  <a:pt x="1667412" y="505217"/>
                  <a:pt x="1667412" y="505217"/>
                </a:cubicBezTo>
                <a:cubicBezTo>
                  <a:pt x="1667412" y="504426"/>
                  <a:pt x="1665545" y="503636"/>
                  <a:pt x="1665545" y="503636"/>
                </a:cubicBezTo>
                <a:cubicBezTo>
                  <a:pt x="1665545" y="503636"/>
                  <a:pt x="1666477" y="502052"/>
                  <a:pt x="1667412" y="502052"/>
                </a:cubicBezTo>
                <a:cubicBezTo>
                  <a:pt x="1667412" y="502052"/>
                  <a:pt x="1668347" y="502845"/>
                  <a:pt x="1669282" y="502845"/>
                </a:cubicBezTo>
                <a:cubicBezTo>
                  <a:pt x="1670218" y="503636"/>
                  <a:pt x="1670218" y="504426"/>
                  <a:pt x="1671150" y="504426"/>
                </a:cubicBezTo>
                <a:lnTo>
                  <a:pt x="1673020" y="506007"/>
                </a:lnTo>
                <a:cubicBezTo>
                  <a:pt x="1673956" y="506007"/>
                  <a:pt x="1674891" y="504426"/>
                  <a:pt x="1674891" y="504426"/>
                </a:cubicBezTo>
                <a:cubicBezTo>
                  <a:pt x="1675823" y="503636"/>
                  <a:pt x="1675823" y="502845"/>
                  <a:pt x="1676758" y="502052"/>
                </a:cubicBezTo>
                <a:lnTo>
                  <a:pt x="1677693" y="500471"/>
                </a:lnTo>
                <a:cubicBezTo>
                  <a:pt x="1678629" y="500471"/>
                  <a:pt x="1679564" y="502052"/>
                  <a:pt x="1680496" y="502052"/>
                </a:cubicBezTo>
                <a:cubicBezTo>
                  <a:pt x="1680496" y="502052"/>
                  <a:pt x="1681431" y="502845"/>
                  <a:pt x="1682367" y="502845"/>
                </a:cubicBezTo>
                <a:cubicBezTo>
                  <a:pt x="1682367" y="503636"/>
                  <a:pt x="1683302" y="501261"/>
                  <a:pt x="1684237" y="501261"/>
                </a:cubicBezTo>
                <a:cubicBezTo>
                  <a:pt x="1684237" y="501261"/>
                  <a:pt x="1685169" y="502845"/>
                  <a:pt x="1686105" y="502845"/>
                </a:cubicBezTo>
                <a:cubicBezTo>
                  <a:pt x="1686105" y="502052"/>
                  <a:pt x="1687040" y="501261"/>
                  <a:pt x="1687040" y="501261"/>
                </a:cubicBezTo>
                <a:lnTo>
                  <a:pt x="1689846" y="502052"/>
                </a:lnTo>
                <a:cubicBezTo>
                  <a:pt x="1689846" y="502845"/>
                  <a:pt x="1687975" y="503636"/>
                  <a:pt x="1687975" y="504426"/>
                </a:cubicBezTo>
                <a:cubicBezTo>
                  <a:pt x="1687975" y="504426"/>
                  <a:pt x="1687040" y="505217"/>
                  <a:pt x="1686105" y="506007"/>
                </a:cubicBezTo>
                <a:lnTo>
                  <a:pt x="1685169" y="507591"/>
                </a:lnTo>
                <a:cubicBezTo>
                  <a:pt x="1685169" y="508381"/>
                  <a:pt x="1687040" y="508381"/>
                  <a:pt x="1687040" y="509172"/>
                </a:cubicBezTo>
                <a:lnTo>
                  <a:pt x="1685169" y="510753"/>
                </a:lnTo>
                <a:cubicBezTo>
                  <a:pt x="1685169" y="511546"/>
                  <a:pt x="1687040" y="511546"/>
                  <a:pt x="1687040" y="512337"/>
                </a:cubicBezTo>
                <a:cubicBezTo>
                  <a:pt x="1687040" y="512337"/>
                  <a:pt x="1688910" y="513127"/>
                  <a:pt x="1689846" y="513127"/>
                </a:cubicBezTo>
                <a:cubicBezTo>
                  <a:pt x="1689846" y="513127"/>
                  <a:pt x="1690778" y="512337"/>
                  <a:pt x="1690778" y="511546"/>
                </a:cubicBezTo>
                <a:lnTo>
                  <a:pt x="1688910" y="510753"/>
                </a:lnTo>
                <a:cubicBezTo>
                  <a:pt x="1688910" y="509962"/>
                  <a:pt x="1689846" y="509172"/>
                  <a:pt x="1690778" y="508381"/>
                </a:cubicBezTo>
                <a:cubicBezTo>
                  <a:pt x="1690778" y="508381"/>
                  <a:pt x="1691713" y="507591"/>
                  <a:pt x="1691713" y="506797"/>
                </a:cubicBezTo>
                <a:cubicBezTo>
                  <a:pt x="1692648" y="506797"/>
                  <a:pt x="1689846" y="506007"/>
                  <a:pt x="1689846" y="505217"/>
                </a:cubicBezTo>
                <a:cubicBezTo>
                  <a:pt x="1689846" y="505217"/>
                  <a:pt x="1691713" y="504426"/>
                  <a:pt x="1691713" y="503636"/>
                </a:cubicBezTo>
                <a:cubicBezTo>
                  <a:pt x="1691713" y="502845"/>
                  <a:pt x="1693584" y="502845"/>
                  <a:pt x="1693584" y="502052"/>
                </a:cubicBezTo>
                <a:cubicBezTo>
                  <a:pt x="1693584" y="501261"/>
                  <a:pt x="1691713" y="501261"/>
                  <a:pt x="1690778" y="500471"/>
                </a:cubicBezTo>
                <a:cubicBezTo>
                  <a:pt x="1692648" y="499681"/>
                  <a:pt x="1693584" y="498100"/>
                  <a:pt x="1694519" y="497306"/>
                </a:cubicBezTo>
                <a:cubicBezTo>
                  <a:pt x="1694519" y="496516"/>
                  <a:pt x="1695451" y="495725"/>
                  <a:pt x="1695451" y="494935"/>
                </a:cubicBezTo>
                <a:cubicBezTo>
                  <a:pt x="1697321" y="496516"/>
                  <a:pt x="1698257" y="497306"/>
                  <a:pt x="1700127" y="498100"/>
                </a:cubicBezTo>
                <a:cubicBezTo>
                  <a:pt x="1699192" y="498890"/>
                  <a:pt x="1699192" y="498890"/>
                  <a:pt x="1698257" y="499681"/>
                </a:cubicBezTo>
                <a:cubicBezTo>
                  <a:pt x="1698257" y="500471"/>
                  <a:pt x="1697321" y="501261"/>
                  <a:pt x="1697321" y="501261"/>
                </a:cubicBezTo>
                <a:cubicBezTo>
                  <a:pt x="1697321" y="502052"/>
                  <a:pt x="1699192" y="502845"/>
                  <a:pt x="1699192" y="502845"/>
                </a:cubicBezTo>
                <a:cubicBezTo>
                  <a:pt x="1699192" y="502845"/>
                  <a:pt x="1701059" y="503636"/>
                  <a:pt x="1701059" y="504426"/>
                </a:cubicBezTo>
                <a:cubicBezTo>
                  <a:pt x="1701059" y="504426"/>
                  <a:pt x="1699192" y="505217"/>
                  <a:pt x="1699192" y="506007"/>
                </a:cubicBezTo>
                <a:cubicBezTo>
                  <a:pt x="1700127" y="506797"/>
                  <a:pt x="1701059" y="506797"/>
                  <a:pt x="1701995" y="507591"/>
                </a:cubicBezTo>
                <a:cubicBezTo>
                  <a:pt x="1701995" y="507591"/>
                  <a:pt x="1702930" y="508381"/>
                  <a:pt x="1703865" y="508381"/>
                </a:cubicBezTo>
                <a:cubicBezTo>
                  <a:pt x="1703865" y="508381"/>
                  <a:pt x="1704800" y="507591"/>
                  <a:pt x="1704800" y="506797"/>
                </a:cubicBezTo>
                <a:cubicBezTo>
                  <a:pt x="1705733" y="506797"/>
                  <a:pt x="1706668" y="505217"/>
                  <a:pt x="1706668" y="505217"/>
                </a:cubicBezTo>
                <a:cubicBezTo>
                  <a:pt x="1706668" y="505217"/>
                  <a:pt x="1704800" y="504426"/>
                  <a:pt x="1704800" y="503636"/>
                </a:cubicBezTo>
                <a:cubicBezTo>
                  <a:pt x="1704800" y="503636"/>
                  <a:pt x="1705733" y="502845"/>
                  <a:pt x="1706668" y="502052"/>
                </a:cubicBezTo>
                <a:lnTo>
                  <a:pt x="1707603" y="500471"/>
                </a:lnTo>
                <a:cubicBezTo>
                  <a:pt x="1708538" y="500471"/>
                  <a:pt x="1709474" y="501261"/>
                  <a:pt x="1710406" y="501261"/>
                </a:cubicBezTo>
                <a:cubicBezTo>
                  <a:pt x="1710406" y="502052"/>
                  <a:pt x="1711341" y="502845"/>
                  <a:pt x="1712276" y="502845"/>
                </a:cubicBezTo>
                <a:lnTo>
                  <a:pt x="1714147" y="504426"/>
                </a:lnTo>
                <a:cubicBezTo>
                  <a:pt x="1715079" y="504426"/>
                  <a:pt x="1715079" y="502845"/>
                  <a:pt x="1716014" y="502845"/>
                </a:cubicBezTo>
                <a:cubicBezTo>
                  <a:pt x="1716014" y="502845"/>
                  <a:pt x="1716949" y="504426"/>
                  <a:pt x="1717885" y="503636"/>
                </a:cubicBezTo>
                <a:cubicBezTo>
                  <a:pt x="1718820" y="503636"/>
                  <a:pt x="1718820" y="502052"/>
                  <a:pt x="1719755" y="502052"/>
                </a:cubicBezTo>
                <a:cubicBezTo>
                  <a:pt x="1718820" y="501261"/>
                  <a:pt x="1717885" y="501261"/>
                  <a:pt x="1716949" y="500471"/>
                </a:cubicBezTo>
                <a:cubicBezTo>
                  <a:pt x="1716949" y="500471"/>
                  <a:pt x="1718820" y="499681"/>
                  <a:pt x="1718820" y="498890"/>
                </a:cubicBezTo>
                <a:cubicBezTo>
                  <a:pt x="1719755" y="498890"/>
                  <a:pt x="1720687" y="498100"/>
                  <a:pt x="1720687" y="497306"/>
                </a:cubicBezTo>
                <a:cubicBezTo>
                  <a:pt x="1720687" y="497306"/>
                  <a:pt x="1718820" y="496516"/>
                  <a:pt x="1718820" y="495725"/>
                </a:cubicBezTo>
                <a:lnTo>
                  <a:pt x="1719755" y="494145"/>
                </a:lnTo>
                <a:cubicBezTo>
                  <a:pt x="1720687" y="493351"/>
                  <a:pt x="1721623" y="493351"/>
                  <a:pt x="1721623" y="492561"/>
                </a:cubicBezTo>
                <a:cubicBezTo>
                  <a:pt x="1721623" y="492561"/>
                  <a:pt x="1723493" y="493351"/>
                  <a:pt x="1723493" y="494145"/>
                </a:cubicBezTo>
                <a:cubicBezTo>
                  <a:pt x="1723493" y="494145"/>
                  <a:pt x="1721623" y="494935"/>
                  <a:pt x="1722558" y="495725"/>
                </a:cubicBezTo>
                <a:lnTo>
                  <a:pt x="1724428" y="496516"/>
                </a:lnTo>
                <a:cubicBezTo>
                  <a:pt x="1724428" y="497306"/>
                  <a:pt x="1726296" y="497306"/>
                  <a:pt x="1726296" y="498100"/>
                </a:cubicBezTo>
                <a:cubicBezTo>
                  <a:pt x="1726296" y="498890"/>
                  <a:pt x="1724428" y="499681"/>
                  <a:pt x="1724428" y="499681"/>
                </a:cubicBezTo>
                <a:cubicBezTo>
                  <a:pt x="1724428" y="500471"/>
                  <a:pt x="1723493" y="501261"/>
                  <a:pt x="1723493" y="502052"/>
                </a:cubicBezTo>
                <a:lnTo>
                  <a:pt x="1725361" y="502845"/>
                </a:lnTo>
                <a:cubicBezTo>
                  <a:pt x="1725361" y="503636"/>
                  <a:pt x="1723493" y="504426"/>
                  <a:pt x="1723493" y="505217"/>
                </a:cubicBezTo>
                <a:lnTo>
                  <a:pt x="1725361" y="506007"/>
                </a:lnTo>
                <a:cubicBezTo>
                  <a:pt x="1726296" y="506797"/>
                  <a:pt x="1727231" y="506797"/>
                  <a:pt x="1728166" y="507591"/>
                </a:cubicBezTo>
                <a:cubicBezTo>
                  <a:pt x="1728166" y="506797"/>
                  <a:pt x="1729102" y="506007"/>
                  <a:pt x="1729102" y="506007"/>
                </a:cubicBezTo>
                <a:cubicBezTo>
                  <a:pt x="1729102" y="505217"/>
                  <a:pt x="1727231" y="504426"/>
                  <a:pt x="1727231" y="504426"/>
                </a:cubicBezTo>
                <a:cubicBezTo>
                  <a:pt x="1727231" y="503636"/>
                  <a:pt x="1728166" y="502845"/>
                  <a:pt x="1729102" y="502845"/>
                </a:cubicBezTo>
                <a:cubicBezTo>
                  <a:pt x="1729102" y="502052"/>
                  <a:pt x="1730037" y="501261"/>
                  <a:pt x="1730969" y="501261"/>
                </a:cubicBezTo>
                <a:cubicBezTo>
                  <a:pt x="1730969" y="500471"/>
                  <a:pt x="1728166" y="499681"/>
                  <a:pt x="1728166" y="499681"/>
                </a:cubicBezTo>
                <a:cubicBezTo>
                  <a:pt x="1728166" y="498890"/>
                  <a:pt x="1730037" y="498100"/>
                  <a:pt x="1730037" y="498100"/>
                </a:cubicBezTo>
                <a:cubicBezTo>
                  <a:pt x="1730037" y="497306"/>
                  <a:pt x="1730969" y="496516"/>
                  <a:pt x="1731904" y="495725"/>
                </a:cubicBezTo>
                <a:lnTo>
                  <a:pt x="1733775" y="497306"/>
                </a:lnTo>
                <a:lnTo>
                  <a:pt x="1731904" y="498890"/>
                </a:lnTo>
                <a:cubicBezTo>
                  <a:pt x="1732840" y="499681"/>
                  <a:pt x="1733775" y="500471"/>
                  <a:pt x="1733775" y="500471"/>
                </a:cubicBezTo>
                <a:cubicBezTo>
                  <a:pt x="1734707" y="500471"/>
                  <a:pt x="1735642" y="502052"/>
                  <a:pt x="1736577" y="502052"/>
                </a:cubicBezTo>
                <a:cubicBezTo>
                  <a:pt x="1736577" y="502052"/>
                  <a:pt x="1737513" y="500471"/>
                  <a:pt x="1737513" y="499681"/>
                </a:cubicBezTo>
                <a:cubicBezTo>
                  <a:pt x="1738448" y="499681"/>
                  <a:pt x="1739383" y="498890"/>
                  <a:pt x="1739383" y="498100"/>
                </a:cubicBezTo>
                <a:lnTo>
                  <a:pt x="1737513" y="497306"/>
                </a:lnTo>
                <a:cubicBezTo>
                  <a:pt x="1737513" y="496516"/>
                  <a:pt x="1735642" y="495725"/>
                  <a:pt x="1735642" y="495725"/>
                </a:cubicBezTo>
                <a:lnTo>
                  <a:pt x="1736577" y="494145"/>
                </a:lnTo>
                <a:cubicBezTo>
                  <a:pt x="1737513" y="494145"/>
                  <a:pt x="1738448" y="495725"/>
                  <a:pt x="1739383" y="494935"/>
                </a:cubicBezTo>
                <a:lnTo>
                  <a:pt x="1740315" y="493351"/>
                </a:lnTo>
                <a:cubicBezTo>
                  <a:pt x="1741251" y="494145"/>
                  <a:pt x="1742186" y="494145"/>
                  <a:pt x="1742186" y="494935"/>
                </a:cubicBezTo>
                <a:cubicBezTo>
                  <a:pt x="1743121" y="494935"/>
                  <a:pt x="1744988" y="495725"/>
                  <a:pt x="1744988" y="495725"/>
                </a:cubicBezTo>
                <a:cubicBezTo>
                  <a:pt x="1744988" y="496516"/>
                  <a:pt x="1743121" y="497306"/>
                  <a:pt x="1743121" y="498100"/>
                </a:cubicBezTo>
                <a:lnTo>
                  <a:pt x="1744988" y="498890"/>
                </a:lnTo>
                <a:cubicBezTo>
                  <a:pt x="1744988" y="499681"/>
                  <a:pt x="1743121" y="500471"/>
                  <a:pt x="1744056" y="501261"/>
                </a:cubicBezTo>
                <a:lnTo>
                  <a:pt x="1745924" y="502052"/>
                </a:lnTo>
                <a:cubicBezTo>
                  <a:pt x="1745924" y="502845"/>
                  <a:pt x="1744056" y="503636"/>
                  <a:pt x="1744056" y="504426"/>
                </a:cubicBezTo>
                <a:lnTo>
                  <a:pt x="1742186" y="506007"/>
                </a:lnTo>
                <a:cubicBezTo>
                  <a:pt x="1742186" y="506007"/>
                  <a:pt x="1744988" y="506797"/>
                  <a:pt x="1744988" y="507591"/>
                </a:cubicBezTo>
                <a:cubicBezTo>
                  <a:pt x="1744056" y="507591"/>
                  <a:pt x="1743121" y="508381"/>
                  <a:pt x="1743121" y="509172"/>
                </a:cubicBezTo>
                <a:cubicBezTo>
                  <a:pt x="1742186" y="509962"/>
                  <a:pt x="1742186" y="509962"/>
                  <a:pt x="1741251" y="510753"/>
                </a:cubicBezTo>
                <a:cubicBezTo>
                  <a:pt x="1742186" y="510753"/>
                  <a:pt x="1743121" y="512337"/>
                  <a:pt x="1743121" y="512337"/>
                </a:cubicBezTo>
                <a:cubicBezTo>
                  <a:pt x="1744056" y="512337"/>
                  <a:pt x="1744056" y="510753"/>
                  <a:pt x="1744988" y="509962"/>
                </a:cubicBezTo>
                <a:cubicBezTo>
                  <a:pt x="1745924" y="509962"/>
                  <a:pt x="1746859" y="511546"/>
                  <a:pt x="1746859" y="511546"/>
                </a:cubicBezTo>
                <a:cubicBezTo>
                  <a:pt x="1747794" y="511546"/>
                  <a:pt x="1748729" y="509962"/>
                  <a:pt x="1748729" y="509962"/>
                </a:cubicBezTo>
                <a:lnTo>
                  <a:pt x="1746859" y="508381"/>
                </a:lnTo>
                <a:cubicBezTo>
                  <a:pt x="1746859" y="508381"/>
                  <a:pt x="1747794" y="506797"/>
                  <a:pt x="1748729" y="506797"/>
                </a:cubicBezTo>
                <a:cubicBezTo>
                  <a:pt x="1748729" y="506007"/>
                  <a:pt x="1749665" y="505217"/>
                  <a:pt x="1749665" y="505217"/>
                </a:cubicBezTo>
                <a:cubicBezTo>
                  <a:pt x="1750597" y="504426"/>
                  <a:pt x="1750597" y="503636"/>
                  <a:pt x="1751532" y="503636"/>
                </a:cubicBezTo>
                <a:cubicBezTo>
                  <a:pt x="1751532" y="502845"/>
                  <a:pt x="1753403" y="504426"/>
                  <a:pt x="1753403" y="504426"/>
                </a:cubicBezTo>
                <a:cubicBezTo>
                  <a:pt x="1754338" y="504426"/>
                  <a:pt x="1754338" y="502845"/>
                  <a:pt x="1755270" y="502845"/>
                </a:cubicBezTo>
                <a:cubicBezTo>
                  <a:pt x="1756205" y="502845"/>
                  <a:pt x="1756205" y="501261"/>
                  <a:pt x="1757141" y="501261"/>
                </a:cubicBezTo>
                <a:cubicBezTo>
                  <a:pt x="1757141" y="501261"/>
                  <a:pt x="1759011" y="502845"/>
                  <a:pt x="1759011" y="502052"/>
                </a:cubicBezTo>
                <a:cubicBezTo>
                  <a:pt x="1759011" y="502052"/>
                  <a:pt x="1759946" y="501261"/>
                  <a:pt x="1760879" y="500471"/>
                </a:cubicBezTo>
                <a:cubicBezTo>
                  <a:pt x="1760879" y="500471"/>
                  <a:pt x="1761814" y="499681"/>
                  <a:pt x="1761814" y="498890"/>
                </a:cubicBezTo>
                <a:cubicBezTo>
                  <a:pt x="1762749" y="498100"/>
                  <a:pt x="1762749" y="498100"/>
                  <a:pt x="1763684" y="497306"/>
                </a:cubicBezTo>
                <a:cubicBezTo>
                  <a:pt x="1763684" y="496516"/>
                  <a:pt x="1764617" y="495725"/>
                  <a:pt x="1765552" y="495725"/>
                </a:cubicBezTo>
                <a:cubicBezTo>
                  <a:pt x="1765552" y="495725"/>
                  <a:pt x="1763684" y="494145"/>
                  <a:pt x="1762749" y="494145"/>
                </a:cubicBezTo>
                <a:cubicBezTo>
                  <a:pt x="1763684" y="494145"/>
                  <a:pt x="1763684" y="492561"/>
                  <a:pt x="1764617" y="492561"/>
                </a:cubicBezTo>
                <a:cubicBezTo>
                  <a:pt x="1765552" y="492561"/>
                  <a:pt x="1766487" y="493351"/>
                  <a:pt x="1766487" y="493351"/>
                </a:cubicBezTo>
                <a:cubicBezTo>
                  <a:pt x="1767422" y="494145"/>
                  <a:pt x="1769290" y="494935"/>
                  <a:pt x="1769290" y="494935"/>
                </a:cubicBezTo>
                <a:lnTo>
                  <a:pt x="1767422" y="496516"/>
                </a:lnTo>
                <a:lnTo>
                  <a:pt x="1765552" y="498100"/>
                </a:lnTo>
                <a:cubicBezTo>
                  <a:pt x="1765552" y="498890"/>
                  <a:pt x="1767422" y="499681"/>
                  <a:pt x="1767422" y="499681"/>
                </a:cubicBezTo>
                <a:cubicBezTo>
                  <a:pt x="1768358" y="499681"/>
                  <a:pt x="1769290" y="498100"/>
                  <a:pt x="1769290" y="498100"/>
                </a:cubicBezTo>
                <a:cubicBezTo>
                  <a:pt x="1770225" y="498100"/>
                  <a:pt x="1771160" y="498890"/>
                  <a:pt x="1771160" y="499681"/>
                </a:cubicBezTo>
                <a:cubicBezTo>
                  <a:pt x="1772096" y="499681"/>
                  <a:pt x="1773031" y="500471"/>
                  <a:pt x="1773966" y="500471"/>
                </a:cubicBezTo>
                <a:cubicBezTo>
                  <a:pt x="1773966" y="501261"/>
                  <a:pt x="1772096" y="502052"/>
                  <a:pt x="1772096" y="502845"/>
                </a:cubicBezTo>
                <a:lnTo>
                  <a:pt x="1770225" y="504426"/>
                </a:lnTo>
                <a:cubicBezTo>
                  <a:pt x="1770225" y="505217"/>
                  <a:pt x="1772096" y="505217"/>
                  <a:pt x="1772096" y="506007"/>
                </a:cubicBezTo>
                <a:cubicBezTo>
                  <a:pt x="1773031" y="506007"/>
                  <a:pt x="1773966" y="506797"/>
                  <a:pt x="1774898" y="506797"/>
                </a:cubicBezTo>
                <a:cubicBezTo>
                  <a:pt x="1775833" y="506007"/>
                  <a:pt x="1776769" y="504426"/>
                  <a:pt x="1777704" y="503636"/>
                </a:cubicBezTo>
                <a:cubicBezTo>
                  <a:pt x="1778639" y="502052"/>
                  <a:pt x="1779571" y="501261"/>
                  <a:pt x="1780506" y="499681"/>
                </a:cubicBezTo>
                <a:cubicBezTo>
                  <a:pt x="1782377" y="498890"/>
                  <a:pt x="1783312" y="497306"/>
                  <a:pt x="1784248" y="496516"/>
                </a:cubicBezTo>
                <a:cubicBezTo>
                  <a:pt x="1784248" y="495725"/>
                  <a:pt x="1785180" y="494935"/>
                  <a:pt x="1786115" y="494935"/>
                </a:cubicBezTo>
                <a:cubicBezTo>
                  <a:pt x="1786115" y="494145"/>
                  <a:pt x="1787050" y="493351"/>
                  <a:pt x="1787050" y="492561"/>
                </a:cubicBezTo>
                <a:lnTo>
                  <a:pt x="1788921" y="494145"/>
                </a:lnTo>
                <a:cubicBezTo>
                  <a:pt x="1789853" y="494935"/>
                  <a:pt x="1787985" y="495725"/>
                  <a:pt x="1787985" y="495725"/>
                </a:cubicBezTo>
                <a:cubicBezTo>
                  <a:pt x="1788921" y="496516"/>
                  <a:pt x="1788921" y="497306"/>
                  <a:pt x="1789853" y="497306"/>
                </a:cubicBezTo>
                <a:cubicBezTo>
                  <a:pt x="1790788" y="497306"/>
                  <a:pt x="1791723" y="498890"/>
                  <a:pt x="1791723" y="498890"/>
                </a:cubicBezTo>
                <a:cubicBezTo>
                  <a:pt x="1792659" y="498890"/>
                  <a:pt x="1792659" y="496516"/>
                  <a:pt x="1793594" y="497306"/>
                </a:cubicBezTo>
                <a:cubicBezTo>
                  <a:pt x="1794526" y="497306"/>
                  <a:pt x="1794526" y="498100"/>
                  <a:pt x="1795461" y="498100"/>
                </a:cubicBezTo>
                <a:cubicBezTo>
                  <a:pt x="1795461" y="498890"/>
                  <a:pt x="1794526" y="499681"/>
                  <a:pt x="1793594" y="499681"/>
                </a:cubicBezTo>
                <a:cubicBezTo>
                  <a:pt x="1793594" y="500471"/>
                  <a:pt x="1792659" y="501261"/>
                  <a:pt x="1792659" y="502052"/>
                </a:cubicBezTo>
                <a:lnTo>
                  <a:pt x="1794526" y="502845"/>
                </a:lnTo>
                <a:cubicBezTo>
                  <a:pt x="1794526" y="503636"/>
                  <a:pt x="1792659" y="504426"/>
                  <a:pt x="1792659" y="505217"/>
                </a:cubicBezTo>
                <a:cubicBezTo>
                  <a:pt x="1792659" y="505217"/>
                  <a:pt x="1794526" y="506007"/>
                  <a:pt x="1795461" y="506007"/>
                </a:cubicBezTo>
                <a:cubicBezTo>
                  <a:pt x="1795461" y="506797"/>
                  <a:pt x="1793594" y="507591"/>
                  <a:pt x="1793594" y="508381"/>
                </a:cubicBezTo>
                <a:cubicBezTo>
                  <a:pt x="1793594" y="508381"/>
                  <a:pt x="1791723" y="509172"/>
                  <a:pt x="1791723" y="509962"/>
                </a:cubicBezTo>
                <a:lnTo>
                  <a:pt x="1793594" y="510753"/>
                </a:lnTo>
                <a:cubicBezTo>
                  <a:pt x="1794526" y="510753"/>
                  <a:pt x="1794526" y="509962"/>
                  <a:pt x="1795461" y="509172"/>
                </a:cubicBezTo>
                <a:cubicBezTo>
                  <a:pt x="1796397" y="509172"/>
                  <a:pt x="1796397" y="508381"/>
                  <a:pt x="1797332" y="507591"/>
                </a:cubicBezTo>
                <a:cubicBezTo>
                  <a:pt x="1797332" y="506797"/>
                  <a:pt x="1798267" y="506007"/>
                  <a:pt x="1798267" y="506007"/>
                </a:cubicBezTo>
                <a:cubicBezTo>
                  <a:pt x="1799202" y="505217"/>
                  <a:pt x="1796397" y="505217"/>
                  <a:pt x="1796397" y="504426"/>
                </a:cubicBezTo>
                <a:cubicBezTo>
                  <a:pt x="1796397" y="503636"/>
                  <a:pt x="1798267" y="503636"/>
                  <a:pt x="1798267" y="502845"/>
                </a:cubicBezTo>
                <a:lnTo>
                  <a:pt x="1800135" y="504426"/>
                </a:lnTo>
                <a:cubicBezTo>
                  <a:pt x="1801070" y="504426"/>
                  <a:pt x="1801070" y="502052"/>
                  <a:pt x="1802005" y="502052"/>
                </a:cubicBezTo>
                <a:cubicBezTo>
                  <a:pt x="1802940" y="502052"/>
                  <a:pt x="1802940" y="503636"/>
                  <a:pt x="1803876" y="503636"/>
                </a:cubicBezTo>
                <a:cubicBezTo>
                  <a:pt x="1805743" y="504426"/>
                  <a:pt x="1806678" y="505217"/>
                  <a:pt x="1808549" y="506007"/>
                </a:cubicBezTo>
                <a:cubicBezTo>
                  <a:pt x="1808549" y="506007"/>
                  <a:pt x="1809481" y="505217"/>
                  <a:pt x="1809481" y="504426"/>
                </a:cubicBezTo>
                <a:cubicBezTo>
                  <a:pt x="1809481" y="504426"/>
                  <a:pt x="1807614" y="503636"/>
                  <a:pt x="1807614" y="502845"/>
                </a:cubicBezTo>
                <a:lnTo>
                  <a:pt x="1805743" y="502052"/>
                </a:lnTo>
                <a:cubicBezTo>
                  <a:pt x="1805743" y="501261"/>
                  <a:pt x="1806678" y="500471"/>
                  <a:pt x="1807614" y="500471"/>
                </a:cubicBezTo>
                <a:cubicBezTo>
                  <a:pt x="1806678" y="499681"/>
                  <a:pt x="1805743" y="498890"/>
                  <a:pt x="1804808" y="498890"/>
                </a:cubicBezTo>
                <a:lnTo>
                  <a:pt x="1806678" y="497306"/>
                </a:lnTo>
                <a:lnTo>
                  <a:pt x="1808549" y="498100"/>
                </a:lnTo>
                <a:cubicBezTo>
                  <a:pt x="1809481" y="498890"/>
                  <a:pt x="1810416" y="499681"/>
                  <a:pt x="1810416" y="499681"/>
                </a:cubicBezTo>
                <a:cubicBezTo>
                  <a:pt x="1811351" y="500471"/>
                  <a:pt x="1812287" y="500471"/>
                  <a:pt x="1813222" y="501261"/>
                </a:cubicBezTo>
                <a:cubicBezTo>
                  <a:pt x="1813222" y="501261"/>
                  <a:pt x="1815089" y="502845"/>
                  <a:pt x="1815089" y="502052"/>
                </a:cubicBezTo>
                <a:lnTo>
                  <a:pt x="1816960" y="500471"/>
                </a:lnTo>
                <a:lnTo>
                  <a:pt x="1814157" y="499681"/>
                </a:lnTo>
                <a:cubicBezTo>
                  <a:pt x="1814157" y="498890"/>
                  <a:pt x="1816025" y="498100"/>
                  <a:pt x="1816025" y="497306"/>
                </a:cubicBezTo>
                <a:cubicBezTo>
                  <a:pt x="1816025" y="497306"/>
                  <a:pt x="1816960" y="496516"/>
                  <a:pt x="1817895" y="495725"/>
                </a:cubicBezTo>
                <a:cubicBezTo>
                  <a:pt x="1817895" y="494935"/>
                  <a:pt x="1818830" y="494935"/>
                  <a:pt x="1819762" y="494145"/>
                </a:cubicBezTo>
                <a:lnTo>
                  <a:pt x="1820698" y="492561"/>
                </a:lnTo>
                <a:lnTo>
                  <a:pt x="1822568" y="493351"/>
                </a:lnTo>
                <a:cubicBezTo>
                  <a:pt x="1823503" y="494145"/>
                  <a:pt x="1821633" y="494935"/>
                  <a:pt x="1821633" y="495725"/>
                </a:cubicBezTo>
                <a:cubicBezTo>
                  <a:pt x="1821633" y="495725"/>
                  <a:pt x="1819762" y="496516"/>
                  <a:pt x="1819762" y="497306"/>
                </a:cubicBezTo>
                <a:lnTo>
                  <a:pt x="1821633" y="498100"/>
                </a:lnTo>
                <a:cubicBezTo>
                  <a:pt x="1822568" y="498890"/>
                  <a:pt x="1823503" y="499681"/>
                  <a:pt x="1823503" y="499681"/>
                </a:cubicBezTo>
                <a:cubicBezTo>
                  <a:pt x="1824436" y="499681"/>
                  <a:pt x="1825371" y="498100"/>
                  <a:pt x="1825371" y="498100"/>
                </a:cubicBezTo>
                <a:cubicBezTo>
                  <a:pt x="1826306" y="497306"/>
                  <a:pt x="1826306" y="496516"/>
                  <a:pt x="1827241" y="496516"/>
                </a:cubicBezTo>
                <a:cubicBezTo>
                  <a:pt x="1828177" y="494935"/>
                  <a:pt x="1829109" y="494145"/>
                  <a:pt x="1830044" y="492561"/>
                </a:cubicBezTo>
                <a:cubicBezTo>
                  <a:pt x="1831915" y="493351"/>
                  <a:pt x="1832850" y="494145"/>
                  <a:pt x="1834717" y="495725"/>
                </a:cubicBezTo>
                <a:cubicBezTo>
                  <a:pt x="1833785" y="496516"/>
                  <a:pt x="1832850" y="498100"/>
                  <a:pt x="1830979" y="498890"/>
                </a:cubicBezTo>
                <a:cubicBezTo>
                  <a:pt x="1830044" y="500471"/>
                  <a:pt x="1829109" y="501261"/>
                  <a:pt x="1828177" y="502845"/>
                </a:cubicBezTo>
                <a:cubicBezTo>
                  <a:pt x="1829109" y="502845"/>
                  <a:pt x="1830044" y="503636"/>
                  <a:pt x="1830044" y="503636"/>
                </a:cubicBezTo>
                <a:cubicBezTo>
                  <a:pt x="1830979" y="503636"/>
                  <a:pt x="1830979" y="502052"/>
                  <a:pt x="1831915" y="502052"/>
                </a:cubicBezTo>
                <a:cubicBezTo>
                  <a:pt x="1832850" y="502052"/>
                  <a:pt x="1832850" y="503636"/>
                  <a:pt x="1833785" y="503636"/>
                </a:cubicBezTo>
                <a:cubicBezTo>
                  <a:pt x="1834717" y="503636"/>
                  <a:pt x="1834717" y="502052"/>
                  <a:pt x="1835653" y="502052"/>
                </a:cubicBezTo>
                <a:cubicBezTo>
                  <a:pt x="1835653" y="501261"/>
                  <a:pt x="1836588" y="502845"/>
                  <a:pt x="1837523" y="502845"/>
                </a:cubicBezTo>
                <a:cubicBezTo>
                  <a:pt x="1838458" y="502845"/>
                  <a:pt x="1838458" y="501261"/>
                  <a:pt x="1839391" y="501261"/>
                </a:cubicBezTo>
                <a:lnTo>
                  <a:pt x="1841261" y="502845"/>
                </a:lnTo>
                <a:cubicBezTo>
                  <a:pt x="1842196" y="502052"/>
                  <a:pt x="1842196" y="501261"/>
                  <a:pt x="1843132" y="500471"/>
                </a:cubicBezTo>
                <a:cubicBezTo>
                  <a:pt x="1843132" y="500471"/>
                  <a:pt x="1844067" y="499681"/>
                  <a:pt x="1844067" y="498890"/>
                </a:cubicBezTo>
                <a:cubicBezTo>
                  <a:pt x="1844999" y="499681"/>
                  <a:pt x="1845934" y="499681"/>
                  <a:pt x="1846870" y="500471"/>
                </a:cubicBezTo>
                <a:cubicBezTo>
                  <a:pt x="1846870" y="500471"/>
                  <a:pt x="1848740" y="501261"/>
                  <a:pt x="1848740" y="502052"/>
                </a:cubicBezTo>
                <a:cubicBezTo>
                  <a:pt x="1848740" y="502052"/>
                  <a:pt x="1846870" y="502845"/>
                  <a:pt x="1846870" y="503636"/>
                </a:cubicBezTo>
                <a:cubicBezTo>
                  <a:pt x="1846870" y="503636"/>
                  <a:pt x="1848740" y="504426"/>
                  <a:pt x="1848740" y="505217"/>
                </a:cubicBezTo>
                <a:cubicBezTo>
                  <a:pt x="1848740" y="505217"/>
                  <a:pt x="1847805" y="506007"/>
                  <a:pt x="1847805" y="506797"/>
                </a:cubicBezTo>
                <a:cubicBezTo>
                  <a:pt x="1847805" y="507591"/>
                  <a:pt x="1849672" y="507591"/>
                  <a:pt x="1849672" y="507591"/>
                </a:cubicBezTo>
                <a:cubicBezTo>
                  <a:pt x="1850607" y="506797"/>
                  <a:pt x="1851543" y="506007"/>
                  <a:pt x="1852478" y="504426"/>
                </a:cubicBezTo>
                <a:cubicBezTo>
                  <a:pt x="1852478" y="503636"/>
                  <a:pt x="1851543" y="503636"/>
                  <a:pt x="1850607" y="502845"/>
                </a:cubicBezTo>
                <a:lnTo>
                  <a:pt x="1848740" y="502052"/>
                </a:lnTo>
                <a:cubicBezTo>
                  <a:pt x="1848740" y="501261"/>
                  <a:pt x="1850607" y="500471"/>
                  <a:pt x="1850607" y="499681"/>
                </a:cubicBezTo>
                <a:lnTo>
                  <a:pt x="1847805" y="498890"/>
                </a:lnTo>
                <a:cubicBezTo>
                  <a:pt x="1847805" y="498100"/>
                  <a:pt x="1849672" y="496516"/>
                  <a:pt x="1849672" y="496516"/>
                </a:cubicBezTo>
                <a:cubicBezTo>
                  <a:pt x="1850607" y="496516"/>
                  <a:pt x="1851543" y="498100"/>
                  <a:pt x="1851543" y="498100"/>
                </a:cubicBezTo>
                <a:cubicBezTo>
                  <a:pt x="1851543" y="498890"/>
                  <a:pt x="1853413" y="498890"/>
                  <a:pt x="1854345" y="499681"/>
                </a:cubicBezTo>
                <a:lnTo>
                  <a:pt x="1852478" y="501261"/>
                </a:lnTo>
                <a:cubicBezTo>
                  <a:pt x="1852478" y="502052"/>
                  <a:pt x="1853413" y="502052"/>
                  <a:pt x="1854345" y="502845"/>
                </a:cubicBezTo>
                <a:cubicBezTo>
                  <a:pt x="1854345" y="502845"/>
                  <a:pt x="1856216" y="504426"/>
                  <a:pt x="1856216" y="503636"/>
                </a:cubicBezTo>
                <a:cubicBezTo>
                  <a:pt x="1857151" y="503636"/>
                  <a:pt x="1858086" y="502052"/>
                  <a:pt x="1858086" y="502052"/>
                </a:cubicBezTo>
                <a:cubicBezTo>
                  <a:pt x="1859018" y="502052"/>
                  <a:pt x="1859954" y="503636"/>
                  <a:pt x="1859954" y="503636"/>
                </a:cubicBezTo>
                <a:cubicBezTo>
                  <a:pt x="1860889" y="503636"/>
                  <a:pt x="1861824" y="504426"/>
                  <a:pt x="1861824" y="505217"/>
                </a:cubicBezTo>
                <a:lnTo>
                  <a:pt x="1860889" y="506797"/>
                </a:lnTo>
                <a:cubicBezTo>
                  <a:pt x="1859954" y="507591"/>
                  <a:pt x="1859954" y="507591"/>
                  <a:pt x="1859018" y="508381"/>
                </a:cubicBezTo>
                <a:cubicBezTo>
                  <a:pt x="1859018" y="509172"/>
                  <a:pt x="1857151" y="509962"/>
                  <a:pt x="1857151" y="509962"/>
                </a:cubicBezTo>
                <a:cubicBezTo>
                  <a:pt x="1857151" y="510753"/>
                  <a:pt x="1859018" y="511546"/>
                  <a:pt x="1859954" y="511546"/>
                </a:cubicBezTo>
                <a:cubicBezTo>
                  <a:pt x="1859954" y="510753"/>
                  <a:pt x="1860889" y="510753"/>
                  <a:pt x="1860889" y="509962"/>
                </a:cubicBezTo>
                <a:cubicBezTo>
                  <a:pt x="1861824" y="509962"/>
                  <a:pt x="1862759" y="508381"/>
                  <a:pt x="1862759" y="508381"/>
                </a:cubicBezTo>
                <a:lnTo>
                  <a:pt x="1864627" y="509172"/>
                </a:lnTo>
                <a:lnTo>
                  <a:pt x="1866497" y="510753"/>
                </a:lnTo>
                <a:cubicBezTo>
                  <a:pt x="1867433" y="510753"/>
                  <a:pt x="1868368" y="509172"/>
                  <a:pt x="1868368" y="509172"/>
                </a:cubicBezTo>
                <a:cubicBezTo>
                  <a:pt x="1869300" y="508381"/>
                  <a:pt x="1869300" y="507591"/>
                  <a:pt x="1870235" y="507591"/>
                </a:cubicBezTo>
                <a:cubicBezTo>
                  <a:pt x="1870235" y="506797"/>
                  <a:pt x="1871171" y="506007"/>
                  <a:pt x="1872106" y="505217"/>
                </a:cubicBezTo>
                <a:lnTo>
                  <a:pt x="1869300" y="504426"/>
                </a:lnTo>
                <a:cubicBezTo>
                  <a:pt x="1869300" y="503636"/>
                  <a:pt x="1871171" y="502845"/>
                  <a:pt x="1871171" y="502052"/>
                </a:cubicBezTo>
                <a:cubicBezTo>
                  <a:pt x="1872106" y="502052"/>
                  <a:pt x="1872106" y="501261"/>
                  <a:pt x="1873041" y="500471"/>
                </a:cubicBezTo>
                <a:cubicBezTo>
                  <a:pt x="1873041" y="499681"/>
                  <a:pt x="1873976" y="499681"/>
                  <a:pt x="1873976" y="498890"/>
                </a:cubicBezTo>
                <a:cubicBezTo>
                  <a:pt x="1874909" y="498890"/>
                  <a:pt x="1875844" y="497306"/>
                  <a:pt x="1875844" y="497306"/>
                </a:cubicBezTo>
                <a:lnTo>
                  <a:pt x="1877714" y="498100"/>
                </a:lnTo>
                <a:cubicBezTo>
                  <a:pt x="1877714" y="498890"/>
                  <a:pt x="1875844" y="499681"/>
                  <a:pt x="1876779" y="500471"/>
                </a:cubicBezTo>
                <a:lnTo>
                  <a:pt x="1878647" y="501261"/>
                </a:lnTo>
                <a:cubicBezTo>
                  <a:pt x="1877714" y="502052"/>
                  <a:pt x="1877714" y="502845"/>
                  <a:pt x="1876779" y="503636"/>
                </a:cubicBezTo>
                <a:cubicBezTo>
                  <a:pt x="1876779" y="503636"/>
                  <a:pt x="1875844" y="504426"/>
                  <a:pt x="1874909" y="505217"/>
                </a:cubicBezTo>
                <a:lnTo>
                  <a:pt x="1873976" y="506797"/>
                </a:lnTo>
                <a:cubicBezTo>
                  <a:pt x="1873976" y="506797"/>
                  <a:pt x="1875844" y="507591"/>
                  <a:pt x="1875844" y="508381"/>
                </a:cubicBezTo>
                <a:cubicBezTo>
                  <a:pt x="1876779" y="508381"/>
                  <a:pt x="1877714" y="509172"/>
                  <a:pt x="1877714" y="509172"/>
                </a:cubicBezTo>
                <a:cubicBezTo>
                  <a:pt x="1877714" y="509172"/>
                  <a:pt x="1879582" y="508381"/>
                  <a:pt x="1879582" y="507591"/>
                </a:cubicBezTo>
                <a:cubicBezTo>
                  <a:pt x="1879582" y="507591"/>
                  <a:pt x="1877714" y="506797"/>
                  <a:pt x="1877714" y="506007"/>
                </a:cubicBezTo>
                <a:lnTo>
                  <a:pt x="1878647" y="504426"/>
                </a:lnTo>
                <a:cubicBezTo>
                  <a:pt x="1879582" y="504426"/>
                  <a:pt x="1881452" y="506007"/>
                  <a:pt x="1881452" y="506007"/>
                </a:cubicBezTo>
                <a:lnTo>
                  <a:pt x="1882388" y="504426"/>
                </a:lnTo>
                <a:cubicBezTo>
                  <a:pt x="1882388" y="503636"/>
                  <a:pt x="1880517" y="503636"/>
                  <a:pt x="1880517" y="502845"/>
                </a:cubicBezTo>
                <a:cubicBezTo>
                  <a:pt x="1880517" y="502052"/>
                  <a:pt x="1882388" y="502052"/>
                  <a:pt x="1882388" y="501261"/>
                </a:cubicBezTo>
                <a:cubicBezTo>
                  <a:pt x="1883320" y="499681"/>
                  <a:pt x="1884255" y="498890"/>
                  <a:pt x="1885190" y="497306"/>
                </a:cubicBezTo>
                <a:cubicBezTo>
                  <a:pt x="1886125" y="497306"/>
                  <a:pt x="1887061" y="495725"/>
                  <a:pt x="1887061" y="495725"/>
                </a:cubicBezTo>
                <a:lnTo>
                  <a:pt x="1888928" y="497306"/>
                </a:lnTo>
                <a:cubicBezTo>
                  <a:pt x="1888928" y="497306"/>
                  <a:pt x="1887996" y="498890"/>
                  <a:pt x="1887061" y="498890"/>
                </a:cubicBezTo>
                <a:cubicBezTo>
                  <a:pt x="1887061" y="499681"/>
                  <a:pt x="1886125" y="500471"/>
                  <a:pt x="1886125" y="500471"/>
                </a:cubicBezTo>
                <a:cubicBezTo>
                  <a:pt x="1885190" y="501261"/>
                  <a:pt x="1885190" y="502052"/>
                  <a:pt x="1884255" y="502845"/>
                </a:cubicBezTo>
                <a:cubicBezTo>
                  <a:pt x="1885190" y="502845"/>
                  <a:pt x="1886125" y="503636"/>
                  <a:pt x="1886125" y="503636"/>
                </a:cubicBezTo>
                <a:cubicBezTo>
                  <a:pt x="1887061" y="503636"/>
                  <a:pt x="1887996" y="505217"/>
                  <a:pt x="1888928" y="505217"/>
                </a:cubicBezTo>
                <a:lnTo>
                  <a:pt x="1887061" y="506797"/>
                </a:lnTo>
                <a:cubicBezTo>
                  <a:pt x="1886125" y="507591"/>
                  <a:pt x="1886125" y="508381"/>
                  <a:pt x="1885190" y="508381"/>
                </a:cubicBezTo>
                <a:cubicBezTo>
                  <a:pt x="1885190" y="509172"/>
                  <a:pt x="1884255" y="509962"/>
                  <a:pt x="1883320" y="510753"/>
                </a:cubicBezTo>
                <a:lnTo>
                  <a:pt x="1886125" y="511546"/>
                </a:lnTo>
                <a:cubicBezTo>
                  <a:pt x="1886125" y="512337"/>
                  <a:pt x="1884255" y="513127"/>
                  <a:pt x="1884255" y="513917"/>
                </a:cubicBezTo>
                <a:lnTo>
                  <a:pt x="1886125" y="514708"/>
                </a:lnTo>
                <a:cubicBezTo>
                  <a:pt x="1886125" y="514708"/>
                  <a:pt x="1887996" y="513917"/>
                  <a:pt x="1887996" y="513127"/>
                </a:cubicBezTo>
                <a:cubicBezTo>
                  <a:pt x="1887996" y="512337"/>
                  <a:pt x="1886125" y="512337"/>
                  <a:pt x="1886125" y="511546"/>
                </a:cubicBezTo>
                <a:cubicBezTo>
                  <a:pt x="1886125" y="511546"/>
                  <a:pt x="1887061" y="510753"/>
                  <a:pt x="1887061" y="509962"/>
                </a:cubicBezTo>
                <a:cubicBezTo>
                  <a:pt x="1887996" y="509172"/>
                  <a:pt x="1887996" y="509172"/>
                  <a:pt x="1888928" y="508381"/>
                </a:cubicBezTo>
                <a:cubicBezTo>
                  <a:pt x="1888928" y="508381"/>
                  <a:pt x="1889863" y="506797"/>
                  <a:pt x="1890798" y="506797"/>
                </a:cubicBezTo>
                <a:lnTo>
                  <a:pt x="1892669" y="507591"/>
                </a:lnTo>
                <a:lnTo>
                  <a:pt x="1894536" y="506007"/>
                </a:lnTo>
                <a:cubicBezTo>
                  <a:pt x="1894536" y="506007"/>
                  <a:pt x="1891734" y="505217"/>
                  <a:pt x="1891734" y="504426"/>
                </a:cubicBezTo>
                <a:cubicBezTo>
                  <a:pt x="1892669" y="504426"/>
                  <a:pt x="1893601" y="503636"/>
                  <a:pt x="1893601" y="502845"/>
                </a:cubicBezTo>
                <a:lnTo>
                  <a:pt x="1895472" y="501261"/>
                </a:lnTo>
                <a:lnTo>
                  <a:pt x="1897342" y="502845"/>
                </a:lnTo>
                <a:cubicBezTo>
                  <a:pt x="1897342" y="502052"/>
                  <a:pt x="1899210" y="501261"/>
                  <a:pt x="1899210" y="500471"/>
                </a:cubicBezTo>
                <a:lnTo>
                  <a:pt x="1897342" y="499681"/>
                </a:lnTo>
                <a:cubicBezTo>
                  <a:pt x="1896407" y="498890"/>
                  <a:pt x="1898277" y="498100"/>
                  <a:pt x="1898277" y="497306"/>
                </a:cubicBezTo>
                <a:lnTo>
                  <a:pt x="1896407" y="496516"/>
                </a:lnTo>
                <a:cubicBezTo>
                  <a:pt x="1896407" y="495725"/>
                  <a:pt x="1897342" y="494935"/>
                  <a:pt x="1898277" y="494935"/>
                </a:cubicBezTo>
                <a:cubicBezTo>
                  <a:pt x="1898277" y="494145"/>
                  <a:pt x="1899210" y="495725"/>
                  <a:pt x="1900145" y="495725"/>
                </a:cubicBezTo>
                <a:cubicBezTo>
                  <a:pt x="1901080" y="495725"/>
                  <a:pt x="1901080" y="494145"/>
                  <a:pt x="1902015" y="494145"/>
                </a:cubicBezTo>
                <a:cubicBezTo>
                  <a:pt x="1902015" y="494145"/>
                  <a:pt x="1902951" y="495725"/>
                  <a:pt x="1903886" y="495725"/>
                </a:cubicBezTo>
                <a:cubicBezTo>
                  <a:pt x="1903886" y="495725"/>
                  <a:pt x="1904818" y="494145"/>
                  <a:pt x="1905753" y="493351"/>
                </a:cubicBezTo>
                <a:lnTo>
                  <a:pt x="1907624" y="494935"/>
                </a:lnTo>
                <a:lnTo>
                  <a:pt x="1905753" y="496516"/>
                </a:lnTo>
                <a:cubicBezTo>
                  <a:pt x="1905753" y="497306"/>
                  <a:pt x="1907624" y="498100"/>
                  <a:pt x="1907624" y="498100"/>
                </a:cubicBezTo>
                <a:lnTo>
                  <a:pt x="1909491" y="496516"/>
                </a:lnTo>
                <a:cubicBezTo>
                  <a:pt x="1909491" y="495725"/>
                  <a:pt x="1907624" y="495725"/>
                  <a:pt x="1907624" y="494935"/>
                </a:cubicBezTo>
                <a:cubicBezTo>
                  <a:pt x="1907624" y="494935"/>
                  <a:pt x="1909491" y="494145"/>
                  <a:pt x="1909491" y="493351"/>
                </a:cubicBezTo>
                <a:lnTo>
                  <a:pt x="1906689" y="491770"/>
                </a:lnTo>
                <a:cubicBezTo>
                  <a:pt x="1907624" y="491770"/>
                  <a:pt x="1907624" y="490189"/>
                  <a:pt x="1908556" y="490189"/>
                </a:cubicBezTo>
                <a:cubicBezTo>
                  <a:pt x="1909491" y="490189"/>
                  <a:pt x="1910427" y="491770"/>
                  <a:pt x="1910427" y="491770"/>
                </a:cubicBezTo>
                <a:lnTo>
                  <a:pt x="1912297" y="492561"/>
                </a:lnTo>
                <a:cubicBezTo>
                  <a:pt x="1913229" y="493351"/>
                  <a:pt x="1911362" y="494145"/>
                  <a:pt x="1911362" y="494935"/>
                </a:cubicBezTo>
                <a:lnTo>
                  <a:pt x="1913229" y="495725"/>
                </a:lnTo>
                <a:cubicBezTo>
                  <a:pt x="1913229" y="496516"/>
                  <a:pt x="1911362" y="497306"/>
                  <a:pt x="1911362" y="498100"/>
                </a:cubicBezTo>
                <a:cubicBezTo>
                  <a:pt x="1911362" y="498100"/>
                  <a:pt x="1913229" y="498890"/>
                  <a:pt x="1914165" y="498890"/>
                </a:cubicBezTo>
                <a:lnTo>
                  <a:pt x="1916035" y="500471"/>
                </a:lnTo>
                <a:lnTo>
                  <a:pt x="1914165" y="502052"/>
                </a:lnTo>
                <a:cubicBezTo>
                  <a:pt x="1914165" y="502845"/>
                  <a:pt x="1916035" y="503636"/>
                  <a:pt x="1916035" y="503636"/>
                </a:cubicBezTo>
                <a:cubicBezTo>
                  <a:pt x="1916970" y="503636"/>
                  <a:pt x="1917906" y="504426"/>
                  <a:pt x="1918838" y="505217"/>
                </a:cubicBezTo>
                <a:lnTo>
                  <a:pt x="1920708" y="506007"/>
                </a:lnTo>
                <a:cubicBezTo>
                  <a:pt x="1920708" y="506797"/>
                  <a:pt x="1918838" y="507591"/>
                  <a:pt x="1918838" y="508381"/>
                </a:cubicBezTo>
                <a:lnTo>
                  <a:pt x="1920708" y="509172"/>
                </a:lnTo>
                <a:cubicBezTo>
                  <a:pt x="1921644" y="509172"/>
                  <a:pt x="1922579" y="507591"/>
                  <a:pt x="1922579" y="507591"/>
                </a:cubicBezTo>
                <a:cubicBezTo>
                  <a:pt x="1922579" y="507591"/>
                  <a:pt x="1920708" y="506797"/>
                  <a:pt x="1920708" y="506007"/>
                </a:cubicBezTo>
                <a:cubicBezTo>
                  <a:pt x="1920708" y="506007"/>
                  <a:pt x="1921644" y="505217"/>
                  <a:pt x="1921644" y="504426"/>
                </a:cubicBezTo>
                <a:cubicBezTo>
                  <a:pt x="1922579" y="504426"/>
                  <a:pt x="1923511" y="503636"/>
                  <a:pt x="1923511" y="502845"/>
                </a:cubicBezTo>
                <a:cubicBezTo>
                  <a:pt x="1923511" y="502052"/>
                  <a:pt x="1925381" y="501261"/>
                  <a:pt x="1925381" y="501261"/>
                </a:cubicBezTo>
                <a:cubicBezTo>
                  <a:pt x="1925381" y="500471"/>
                  <a:pt x="1923511" y="499681"/>
                  <a:pt x="1923511" y="499681"/>
                </a:cubicBezTo>
                <a:cubicBezTo>
                  <a:pt x="1923511" y="498890"/>
                  <a:pt x="1924446" y="498100"/>
                  <a:pt x="1924446" y="498100"/>
                </a:cubicBezTo>
                <a:cubicBezTo>
                  <a:pt x="1925381" y="497306"/>
                  <a:pt x="1925381" y="496516"/>
                  <a:pt x="1926317" y="495725"/>
                </a:cubicBezTo>
                <a:cubicBezTo>
                  <a:pt x="1927252" y="494935"/>
                  <a:pt x="1928187" y="493351"/>
                  <a:pt x="1929119" y="492561"/>
                </a:cubicBezTo>
                <a:cubicBezTo>
                  <a:pt x="1930990" y="493351"/>
                  <a:pt x="1931925" y="494145"/>
                  <a:pt x="1933792" y="494935"/>
                </a:cubicBezTo>
                <a:cubicBezTo>
                  <a:pt x="1933792" y="495725"/>
                  <a:pt x="1935663" y="495725"/>
                  <a:pt x="1935663" y="496516"/>
                </a:cubicBezTo>
                <a:cubicBezTo>
                  <a:pt x="1935663" y="497306"/>
                  <a:pt x="1933792" y="498100"/>
                  <a:pt x="1933792" y="498100"/>
                </a:cubicBezTo>
                <a:cubicBezTo>
                  <a:pt x="1934728" y="498890"/>
                  <a:pt x="1936598" y="498890"/>
                  <a:pt x="1936598" y="499681"/>
                </a:cubicBezTo>
                <a:lnTo>
                  <a:pt x="1934728" y="501261"/>
                </a:lnTo>
                <a:cubicBezTo>
                  <a:pt x="1934728" y="502052"/>
                  <a:pt x="1936598" y="502845"/>
                  <a:pt x="1936598" y="502845"/>
                </a:cubicBezTo>
                <a:cubicBezTo>
                  <a:pt x="1937533" y="502845"/>
                  <a:pt x="1938466" y="501261"/>
                  <a:pt x="1938466" y="501261"/>
                </a:cubicBezTo>
                <a:cubicBezTo>
                  <a:pt x="1938466" y="501261"/>
                  <a:pt x="1939401" y="498890"/>
                  <a:pt x="1940336" y="499681"/>
                </a:cubicBezTo>
                <a:lnTo>
                  <a:pt x="1942207" y="500471"/>
                </a:lnTo>
                <a:cubicBezTo>
                  <a:pt x="1942207" y="501261"/>
                  <a:pt x="1940336" y="502052"/>
                  <a:pt x="1940336" y="502052"/>
                </a:cubicBezTo>
                <a:cubicBezTo>
                  <a:pt x="1940336" y="502845"/>
                  <a:pt x="1942207" y="502845"/>
                  <a:pt x="1942207" y="503636"/>
                </a:cubicBezTo>
                <a:cubicBezTo>
                  <a:pt x="1944074" y="502845"/>
                  <a:pt x="1945009" y="501261"/>
                  <a:pt x="1945945" y="500471"/>
                </a:cubicBezTo>
                <a:cubicBezTo>
                  <a:pt x="1945945" y="499681"/>
                  <a:pt x="1946880" y="498890"/>
                  <a:pt x="1946880" y="498100"/>
                </a:cubicBezTo>
                <a:cubicBezTo>
                  <a:pt x="1947812" y="498100"/>
                  <a:pt x="1945009" y="497306"/>
                  <a:pt x="1945009" y="497306"/>
                </a:cubicBezTo>
                <a:cubicBezTo>
                  <a:pt x="1945009" y="496516"/>
                  <a:pt x="1946880" y="495725"/>
                  <a:pt x="1946880" y="495725"/>
                </a:cubicBezTo>
                <a:cubicBezTo>
                  <a:pt x="1946880" y="494935"/>
                  <a:pt x="1947812" y="493351"/>
                  <a:pt x="1948747" y="493351"/>
                </a:cubicBezTo>
                <a:lnTo>
                  <a:pt x="1950618" y="494935"/>
                </a:lnTo>
                <a:cubicBezTo>
                  <a:pt x="1950618" y="495725"/>
                  <a:pt x="1948747" y="496516"/>
                  <a:pt x="1948747" y="496516"/>
                </a:cubicBezTo>
                <a:cubicBezTo>
                  <a:pt x="1949683" y="497306"/>
                  <a:pt x="1950618" y="497306"/>
                  <a:pt x="1950618" y="498100"/>
                </a:cubicBezTo>
                <a:cubicBezTo>
                  <a:pt x="1951553" y="498100"/>
                  <a:pt x="1953420" y="498890"/>
                  <a:pt x="1953420" y="499681"/>
                </a:cubicBezTo>
                <a:lnTo>
                  <a:pt x="1951553" y="501261"/>
                </a:lnTo>
                <a:cubicBezTo>
                  <a:pt x="1951553" y="501261"/>
                  <a:pt x="1953420" y="502052"/>
                  <a:pt x="1953420" y="502845"/>
                </a:cubicBezTo>
                <a:cubicBezTo>
                  <a:pt x="1954356" y="502845"/>
                  <a:pt x="1955291" y="503636"/>
                  <a:pt x="1955291" y="503636"/>
                </a:cubicBezTo>
                <a:cubicBezTo>
                  <a:pt x="1955291" y="504426"/>
                  <a:pt x="1954356" y="505217"/>
                  <a:pt x="1954356" y="506007"/>
                </a:cubicBezTo>
                <a:cubicBezTo>
                  <a:pt x="1953420" y="506007"/>
                  <a:pt x="1952488" y="506797"/>
                  <a:pt x="1952488" y="507591"/>
                </a:cubicBezTo>
                <a:lnTo>
                  <a:pt x="1954356" y="508381"/>
                </a:lnTo>
                <a:cubicBezTo>
                  <a:pt x="1954356" y="509172"/>
                  <a:pt x="1953420" y="509962"/>
                  <a:pt x="1953420" y="510753"/>
                </a:cubicBezTo>
                <a:cubicBezTo>
                  <a:pt x="1952488" y="510753"/>
                  <a:pt x="1955291" y="511546"/>
                  <a:pt x="1955291" y="511546"/>
                </a:cubicBezTo>
                <a:cubicBezTo>
                  <a:pt x="1955291" y="511546"/>
                  <a:pt x="1957162" y="510753"/>
                  <a:pt x="1956226" y="509962"/>
                </a:cubicBezTo>
                <a:cubicBezTo>
                  <a:pt x="1956226" y="509962"/>
                  <a:pt x="1954356" y="509172"/>
                  <a:pt x="1954356" y="508381"/>
                </a:cubicBezTo>
                <a:cubicBezTo>
                  <a:pt x="1954356" y="508381"/>
                  <a:pt x="1956226" y="507591"/>
                  <a:pt x="1956226" y="506797"/>
                </a:cubicBezTo>
                <a:cubicBezTo>
                  <a:pt x="1956226" y="506007"/>
                  <a:pt x="1957162" y="506007"/>
                  <a:pt x="1958097" y="505217"/>
                </a:cubicBezTo>
                <a:cubicBezTo>
                  <a:pt x="1958097" y="504426"/>
                  <a:pt x="1959029" y="503636"/>
                  <a:pt x="1959029" y="503636"/>
                </a:cubicBezTo>
                <a:cubicBezTo>
                  <a:pt x="1959964" y="502052"/>
                  <a:pt x="1961835" y="501261"/>
                  <a:pt x="1962770" y="499681"/>
                </a:cubicBezTo>
                <a:cubicBezTo>
                  <a:pt x="1963702" y="498890"/>
                  <a:pt x="1964637" y="497306"/>
                  <a:pt x="1965573" y="496516"/>
                </a:cubicBezTo>
                <a:cubicBezTo>
                  <a:pt x="1966508" y="495725"/>
                  <a:pt x="1966508" y="494935"/>
                  <a:pt x="1967443" y="494935"/>
                </a:cubicBezTo>
                <a:cubicBezTo>
                  <a:pt x="1967443" y="494145"/>
                  <a:pt x="1968375" y="493351"/>
                  <a:pt x="1969310" y="492561"/>
                </a:cubicBezTo>
                <a:lnTo>
                  <a:pt x="1971181" y="494145"/>
                </a:lnTo>
                <a:lnTo>
                  <a:pt x="1973048" y="495725"/>
                </a:lnTo>
                <a:cubicBezTo>
                  <a:pt x="1973984" y="495725"/>
                  <a:pt x="1973984" y="494145"/>
                  <a:pt x="1974919" y="494145"/>
                </a:cubicBezTo>
                <a:cubicBezTo>
                  <a:pt x="1974919" y="494145"/>
                  <a:pt x="1975854" y="494935"/>
                  <a:pt x="1976789" y="494935"/>
                </a:cubicBezTo>
                <a:lnTo>
                  <a:pt x="1978657" y="493351"/>
                </a:lnTo>
                <a:cubicBezTo>
                  <a:pt x="1978657" y="493351"/>
                  <a:pt x="1980527" y="494145"/>
                  <a:pt x="1980527" y="494935"/>
                </a:cubicBezTo>
                <a:cubicBezTo>
                  <a:pt x="1980527" y="494935"/>
                  <a:pt x="1978657" y="495725"/>
                  <a:pt x="1978657" y="496516"/>
                </a:cubicBezTo>
                <a:cubicBezTo>
                  <a:pt x="1978657" y="497306"/>
                  <a:pt x="1977725" y="498100"/>
                  <a:pt x="1977725" y="498100"/>
                </a:cubicBezTo>
                <a:cubicBezTo>
                  <a:pt x="1976789" y="498890"/>
                  <a:pt x="1975854" y="499681"/>
                  <a:pt x="1975854" y="499681"/>
                </a:cubicBezTo>
                <a:cubicBezTo>
                  <a:pt x="1974919" y="500471"/>
                  <a:pt x="1974919" y="501261"/>
                  <a:pt x="1973984" y="502052"/>
                </a:cubicBezTo>
                <a:cubicBezTo>
                  <a:pt x="1973984" y="502052"/>
                  <a:pt x="1973048" y="503636"/>
                  <a:pt x="1972116" y="503636"/>
                </a:cubicBezTo>
                <a:lnTo>
                  <a:pt x="1970246" y="502052"/>
                </a:lnTo>
                <a:cubicBezTo>
                  <a:pt x="1970246" y="502845"/>
                  <a:pt x="1968375" y="503636"/>
                  <a:pt x="1968375" y="503636"/>
                </a:cubicBezTo>
                <a:cubicBezTo>
                  <a:pt x="1969310" y="504426"/>
                  <a:pt x="1970246" y="504426"/>
                  <a:pt x="1971181" y="505217"/>
                </a:cubicBezTo>
                <a:cubicBezTo>
                  <a:pt x="1971181" y="506007"/>
                  <a:pt x="1973048" y="506007"/>
                  <a:pt x="1973048" y="506797"/>
                </a:cubicBezTo>
                <a:cubicBezTo>
                  <a:pt x="1973048" y="506797"/>
                  <a:pt x="1971181" y="507591"/>
                  <a:pt x="1971181" y="508381"/>
                </a:cubicBezTo>
                <a:cubicBezTo>
                  <a:pt x="1972116" y="508381"/>
                  <a:pt x="1973048" y="509962"/>
                  <a:pt x="1973048" y="509962"/>
                </a:cubicBezTo>
                <a:cubicBezTo>
                  <a:pt x="1973984" y="509962"/>
                  <a:pt x="1974919" y="508381"/>
                  <a:pt x="1974919" y="508381"/>
                </a:cubicBezTo>
                <a:cubicBezTo>
                  <a:pt x="1974919" y="507591"/>
                  <a:pt x="1976789" y="506797"/>
                  <a:pt x="1976789" y="506007"/>
                </a:cubicBezTo>
                <a:lnTo>
                  <a:pt x="1974919" y="505217"/>
                </a:lnTo>
                <a:cubicBezTo>
                  <a:pt x="1974919" y="504426"/>
                  <a:pt x="1975854" y="502845"/>
                  <a:pt x="1975854" y="502845"/>
                </a:cubicBezTo>
                <a:cubicBezTo>
                  <a:pt x="1976789" y="502845"/>
                  <a:pt x="1977725" y="504426"/>
                  <a:pt x="1978657" y="504426"/>
                </a:cubicBezTo>
                <a:lnTo>
                  <a:pt x="1979592" y="502845"/>
                </a:lnTo>
                <a:cubicBezTo>
                  <a:pt x="1980527" y="502052"/>
                  <a:pt x="1980527" y="501261"/>
                  <a:pt x="1981463" y="501261"/>
                </a:cubicBezTo>
                <a:cubicBezTo>
                  <a:pt x="1981463" y="500471"/>
                  <a:pt x="1982398" y="498890"/>
                  <a:pt x="1983330" y="498890"/>
                </a:cubicBezTo>
                <a:lnTo>
                  <a:pt x="1985201" y="500471"/>
                </a:lnTo>
                <a:cubicBezTo>
                  <a:pt x="1984265" y="502052"/>
                  <a:pt x="1983330" y="502845"/>
                  <a:pt x="1982398" y="504426"/>
                </a:cubicBezTo>
                <a:cubicBezTo>
                  <a:pt x="1983330" y="505217"/>
                  <a:pt x="1984265" y="506007"/>
                  <a:pt x="1986136" y="506797"/>
                </a:cubicBezTo>
                <a:cubicBezTo>
                  <a:pt x="1987071" y="505217"/>
                  <a:pt x="1988003" y="504426"/>
                  <a:pt x="1988939" y="502845"/>
                </a:cubicBezTo>
                <a:cubicBezTo>
                  <a:pt x="1988003" y="502052"/>
                  <a:pt x="1986136" y="501261"/>
                  <a:pt x="1985201" y="500471"/>
                </a:cubicBezTo>
                <a:cubicBezTo>
                  <a:pt x="1986136" y="500471"/>
                  <a:pt x="1986136" y="498890"/>
                  <a:pt x="1987071" y="498890"/>
                </a:cubicBezTo>
                <a:cubicBezTo>
                  <a:pt x="1987071" y="498100"/>
                  <a:pt x="1988003" y="497306"/>
                  <a:pt x="1988003" y="497306"/>
                </a:cubicBezTo>
                <a:lnTo>
                  <a:pt x="1990809" y="498100"/>
                </a:lnTo>
                <a:cubicBezTo>
                  <a:pt x="1990809" y="498890"/>
                  <a:pt x="1988939" y="499681"/>
                  <a:pt x="1988939" y="500471"/>
                </a:cubicBezTo>
                <a:lnTo>
                  <a:pt x="1990809" y="501261"/>
                </a:lnTo>
                <a:cubicBezTo>
                  <a:pt x="1991744" y="501261"/>
                  <a:pt x="1991744" y="499681"/>
                  <a:pt x="1992680" y="499681"/>
                </a:cubicBezTo>
                <a:cubicBezTo>
                  <a:pt x="1992680" y="499681"/>
                  <a:pt x="1993612" y="501261"/>
                  <a:pt x="1994547" y="501261"/>
                </a:cubicBezTo>
                <a:cubicBezTo>
                  <a:pt x="1995482" y="501261"/>
                  <a:pt x="1995482" y="499681"/>
                  <a:pt x="1996417" y="498890"/>
                </a:cubicBezTo>
                <a:cubicBezTo>
                  <a:pt x="1996417" y="498890"/>
                  <a:pt x="1997349" y="500471"/>
                  <a:pt x="1998285" y="500471"/>
                </a:cubicBezTo>
                <a:cubicBezTo>
                  <a:pt x="1999220" y="500471"/>
                  <a:pt x="1999220" y="498890"/>
                  <a:pt x="2000155" y="498890"/>
                </a:cubicBezTo>
                <a:cubicBezTo>
                  <a:pt x="2001091" y="499681"/>
                  <a:pt x="2002958" y="500471"/>
                  <a:pt x="2003893" y="501261"/>
                </a:cubicBezTo>
                <a:cubicBezTo>
                  <a:pt x="2002958" y="502845"/>
                  <a:pt x="2002026" y="503636"/>
                  <a:pt x="2001091" y="505217"/>
                </a:cubicBezTo>
                <a:cubicBezTo>
                  <a:pt x="2000155" y="506007"/>
                  <a:pt x="2000155" y="506007"/>
                  <a:pt x="1999220" y="506797"/>
                </a:cubicBezTo>
                <a:lnTo>
                  <a:pt x="1997349" y="508381"/>
                </a:lnTo>
                <a:cubicBezTo>
                  <a:pt x="1997349" y="508381"/>
                  <a:pt x="1999220" y="509962"/>
                  <a:pt x="2000155" y="509962"/>
                </a:cubicBezTo>
                <a:lnTo>
                  <a:pt x="2001091" y="508381"/>
                </a:lnTo>
                <a:cubicBezTo>
                  <a:pt x="2002026" y="507591"/>
                  <a:pt x="2002026" y="506797"/>
                  <a:pt x="2002958" y="506797"/>
                </a:cubicBezTo>
                <a:cubicBezTo>
                  <a:pt x="2003893" y="506007"/>
                  <a:pt x="2003893" y="505217"/>
                  <a:pt x="2004828" y="504426"/>
                </a:cubicBezTo>
                <a:cubicBezTo>
                  <a:pt x="2004828" y="504426"/>
                  <a:pt x="2005764" y="503636"/>
                  <a:pt x="2005764" y="502845"/>
                </a:cubicBezTo>
                <a:cubicBezTo>
                  <a:pt x="2006699" y="502052"/>
                  <a:pt x="2007631" y="501261"/>
                  <a:pt x="2007631" y="501261"/>
                </a:cubicBezTo>
                <a:cubicBezTo>
                  <a:pt x="2007631" y="500471"/>
                  <a:pt x="2005764" y="499681"/>
                  <a:pt x="2005764" y="499681"/>
                </a:cubicBezTo>
                <a:cubicBezTo>
                  <a:pt x="2004828" y="499681"/>
                  <a:pt x="2003893" y="498890"/>
                  <a:pt x="2003893" y="498100"/>
                </a:cubicBezTo>
                <a:cubicBezTo>
                  <a:pt x="2002958" y="498100"/>
                  <a:pt x="2004828" y="497306"/>
                  <a:pt x="2004828" y="496516"/>
                </a:cubicBezTo>
                <a:cubicBezTo>
                  <a:pt x="2005764" y="497306"/>
                  <a:pt x="2006699" y="497306"/>
                  <a:pt x="2007631" y="498100"/>
                </a:cubicBezTo>
                <a:cubicBezTo>
                  <a:pt x="2007631" y="498100"/>
                  <a:pt x="2008566" y="499681"/>
                  <a:pt x="2009502" y="499681"/>
                </a:cubicBezTo>
                <a:cubicBezTo>
                  <a:pt x="2009502" y="499681"/>
                  <a:pt x="2010437" y="498100"/>
                  <a:pt x="2010437" y="497306"/>
                </a:cubicBezTo>
                <a:cubicBezTo>
                  <a:pt x="2011372" y="497306"/>
                  <a:pt x="2012307" y="496516"/>
                  <a:pt x="2012307" y="495725"/>
                </a:cubicBezTo>
                <a:cubicBezTo>
                  <a:pt x="2012307" y="496516"/>
                  <a:pt x="2014175" y="496516"/>
                  <a:pt x="2014175" y="497306"/>
                </a:cubicBezTo>
                <a:lnTo>
                  <a:pt x="2013240" y="498890"/>
                </a:lnTo>
                <a:cubicBezTo>
                  <a:pt x="2012307" y="499681"/>
                  <a:pt x="2012307" y="500471"/>
                  <a:pt x="2011372" y="500471"/>
                </a:cubicBezTo>
                <a:cubicBezTo>
                  <a:pt x="2010437" y="501261"/>
                  <a:pt x="2010437" y="502052"/>
                  <a:pt x="2009502" y="502845"/>
                </a:cubicBezTo>
                <a:cubicBezTo>
                  <a:pt x="2009502" y="502845"/>
                  <a:pt x="2008566" y="503636"/>
                  <a:pt x="2008566" y="504426"/>
                </a:cubicBezTo>
                <a:cubicBezTo>
                  <a:pt x="2008566" y="504426"/>
                  <a:pt x="2009502" y="506007"/>
                  <a:pt x="2010437" y="505217"/>
                </a:cubicBezTo>
                <a:cubicBezTo>
                  <a:pt x="2010437" y="505217"/>
                  <a:pt x="2011372" y="503636"/>
                  <a:pt x="2012307" y="503636"/>
                </a:cubicBezTo>
                <a:cubicBezTo>
                  <a:pt x="2012307" y="503636"/>
                  <a:pt x="2013240" y="505217"/>
                  <a:pt x="2014175" y="505217"/>
                </a:cubicBezTo>
                <a:lnTo>
                  <a:pt x="2015110" y="503636"/>
                </a:lnTo>
                <a:cubicBezTo>
                  <a:pt x="2016045" y="502845"/>
                  <a:pt x="2016981" y="502052"/>
                  <a:pt x="2016981" y="501261"/>
                </a:cubicBezTo>
                <a:cubicBezTo>
                  <a:pt x="2016981" y="501261"/>
                  <a:pt x="2017916" y="499681"/>
                  <a:pt x="2018848" y="499681"/>
                </a:cubicBezTo>
                <a:lnTo>
                  <a:pt x="2020719" y="501261"/>
                </a:lnTo>
                <a:cubicBezTo>
                  <a:pt x="2021654" y="501261"/>
                  <a:pt x="2021654" y="499681"/>
                  <a:pt x="2022586" y="499681"/>
                </a:cubicBezTo>
                <a:cubicBezTo>
                  <a:pt x="2022586" y="499681"/>
                  <a:pt x="2023521" y="500471"/>
                  <a:pt x="2024457" y="500471"/>
                </a:cubicBezTo>
                <a:cubicBezTo>
                  <a:pt x="2025392" y="500471"/>
                  <a:pt x="2025392" y="498890"/>
                  <a:pt x="2026327" y="498890"/>
                </a:cubicBezTo>
                <a:cubicBezTo>
                  <a:pt x="2026327" y="498890"/>
                  <a:pt x="2027259" y="500471"/>
                  <a:pt x="2028194" y="500471"/>
                </a:cubicBezTo>
                <a:cubicBezTo>
                  <a:pt x="2027259" y="500471"/>
                  <a:pt x="2027259" y="502052"/>
                  <a:pt x="2026327" y="502052"/>
                </a:cubicBezTo>
                <a:cubicBezTo>
                  <a:pt x="2027259" y="502845"/>
                  <a:pt x="2028194" y="502845"/>
                  <a:pt x="2028194" y="503636"/>
                </a:cubicBezTo>
                <a:cubicBezTo>
                  <a:pt x="2029130" y="503636"/>
                  <a:pt x="2031000" y="504426"/>
                  <a:pt x="2031000" y="505217"/>
                </a:cubicBezTo>
                <a:cubicBezTo>
                  <a:pt x="2031000" y="505217"/>
                  <a:pt x="2029130" y="506007"/>
                  <a:pt x="2029130" y="506797"/>
                </a:cubicBezTo>
                <a:cubicBezTo>
                  <a:pt x="2028194" y="506797"/>
                  <a:pt x="2028194" y="507591"/>
                  <a:pt x="2027259" y="508381"/>
                </a:cubicBezTo>
                <a:cubicBezTo>
                  <a:pt x="2027259" y="509172"/>
                  <a:pt x="2026327" y="509172"/>
                  <a:pt x="2026327" y="509962"/>
                </a:cubicBezTo>
                <a:cubicBezTo>
                  <a:pt x="2026327" y="509962"/>
                  <a:pt x="2027259" y="511546"/>
                  <a:pt x="2028194" y="511546"/>
                </a:cubicBezTo>
                <a:cubicBezTo>
                  <a:pt x="2028194" y="511546"/>
                  <a:pt x="2029130" y="509962"/>
                  <a:pt x="2030065" y="509962"/>
                </a:cubicBezTo>
                <a:cubicBezTo>
                  <a:pt x="2030065" y="509172"/>
                  <a:pt x="2031000" y="508381"/>
                  <a:pt x="2031000" y="507591"/>
                </a:cubicBezTo>
                <a:cubicBezTo>
                  <a:pt x="2031936" y="507591"/>
                  <a:pt x="2031936" y="506797"/>
                  <a:pt x="2032868" y="506007"/>
                </a:cubicBezTo>
                <a:cubicBezTo>
                  <a:pt x="2032868" y="506007"/>
                  <a:pt x="2033803" y="504426"/>
                  <a:pt x="2034738" y="504426"/>
                </a:cubicBezTo>
                <a:cubicBezTo>
                  <a:pt x="2034738" y="504426"/>
                  <a:pt x="2035673" y="506007"/>
                  <a:pt x="2036609" y="506007"/>
                </a:cubicBezTo>
                <a:cubicBezTo>
                  <a:pt x="2036609" y="506007"/>
                  <a:pt x="2037541" y="503636"/>
                  <a:pt x="2038476" y="503636"/>
                </a:cubicBezTo>
                <a:lnTo>
                  <a:pt x="2040347" y="505217"/>
                </a:lnTo>
                <a:cubicBezTo>
                  <a:pt x="2040347" y="505217"/>
                  <a:pt x="2041282" y="504426"/>
                  <a:pt x="2042217" y="503636"/>
                </a:cubicBezTo>
                <a:cubicBezTo>
                  <a:pt x="2042217" y="502845"/>
                  <a:pt x="2043149" y="502052"/>
                  <a:pt x="2043149" y="502052"/>
                </a:cubicBezTo>
                <a:cubicBezTo>
                  <a:pt x="2044084" y="501261"/>
                  <a:pt x="2044084" y="500471"/>
                  <a:pt x="2045020" y="499681"/>
                </a:cubicBezTo>
                <a:cubicBezTo>
                  <a:pt x="2045955" y="499681"/>
                  <a:pt x="2045955" y="498890"/>
                  <a:pt x="2046890" y="498100"/>
                </a:cubicBezTo>
                <a:cubicBezTo>
                  <a:pt x="2046890" y="497306"/>
                  <a:pt x="2047822" y="497306"/>
                  <a:pt x="2047822" y="496516"/>
                </a:cubicBezTo>
                <a:cubicBezTo>
                  <a:pt x="2048758" y="495725"/>
                  <a:pt x="2049693" y="494935"/>
                  <a:pt x="2049693" y="494935"/>
                </a:cubicBezTo>
                <a:cubicBezTo>
                  <a:pt x="2049693" y="494145"/>
                  <a:pt x="2047822" y="493351"/>
                  <a:pt x="2047822" y="493351"/>
                </a:cubicBezTo>
                <a:cubicBezTo>
                  <a:pt x="2047822" y="493351"/>
                  <a:pt x="2048758" y="491770"/>
                  <a:pt x="2049693" y="491770"/>
                </a:cubicBezTo>
                <a:lnTo>
                  <a:pt x="2050628" y="490189"/>
                </a:lnTo>
                <a:cubicBezTo>
                  <a:pt x="2051563" y="490189"/>
                  <a:pt x="2052496" y="490980"/>
                  <a:pt x="2052496" y="490980"/>
                </a:cubicBezTo>
                <a:cubicBezTo>
                  <a:pt x="2053431" y="490980"/>
                  <a:pt x="2054366" y="489396"/>
                  <a:pt x="2054366" y="489396"/>
                </a:cubicBezTo>
                <a:lnTo>
                  <a:pt x="2056237" y="490980"/>
                </a:lnTo>
                <a:cubicBezTo>
                  <a:pt x="2056237" y="491770"/>
                  <a:pt x="2055301" y="491770"/>
                  <a:pt x="2055301" y="492561"/>
                </a:cubicBezTo>
                <a:cubicBezTo>
                  <a:pt x="2054366" y="493351"/>
                  <a:pt x="2053431" y="494145"/>
                  <a:pt x="2053431" y="494145"/>
                </a:cubicBezTo>
                <a:cubicBezTo>
                  <a:pt x="2053431" y="494935"/>
                  <a:pt x="2055301" y="495725"/>
                  <a:pt x="2055301" y="495725"/>
                </a:cubicBezTo>
                <a:lnTo>
                  <a:pt x="2054366" y="497306"/>
                </a:lnTo>
                <a:cubicBezTo>
                  <a:pt x="2053431" y="498100"/>
                  <a:pt x="2052496" y="498890"/>
                  <a:pt x="2052496" y="498890"/>
                </a:cubicBezTo>
                <a:cubicBezTo>
                  <a:pt x="2051563" y="499681"/>
                  <a:pt x="2051563" y="500471"/>
                  <a:pt x="2050628" y="501261"/>
                </a:cubicBezTo>
                <a:cubicBezTo>
                  <a:pt x="2050628" y="501261"/>
                  <a:pt x="2049693" y="502052"/>
                  <a:pt x="2048758" y="502845"/>
                </a:cubicBezTo>
                <a:cubicBezTo>
                  <a:pt x="2048758" y="502052"/>
                  <a:pt x="2047822" y="502052"/>
                  <a:pt x="2046890" y="501261"/>
                </a:cubicBezTo>
                <a:lnTo>
                  <a:pt x="2045020" y="502845"/>
                </a:lnTo>
                <a:cubicBezTo>
                  <a:pt x="2045020" y="503636"/>
                  <a:pt x="2047822" y="504426"/>
                  <a:pt x="2047822" y="504426"/>
                </a:cubicBezTo>
                <a:lnTo>
                  <a:pt x="2048758" y="502845"/>
                </a:lnTo>
                <a:cubicBezTo>
                  <a:pt x="2049693" y="502845"/>
                  <a:pt x="2050628" y="504426"/>
                  <a:pt x="2051563" y="504426"/>
                </a:cubicBezTo>
                <a:lnTo>
                  <a:pt x="2052496" y="502052"/>
                </a:lnTo>
                <a:cubicBezTo>
                  <a:pt x="2053431" y="502052"/>
                  <a:pt x="2055301" y="503636"/>
                  <a:pt x="2055301" y="503636"/>
                </a:cubicBezTo>
                <a:lnTo>
                  <a:pt x="2056237" y="502052"/>
                </a:lnTo>
                <a:cubicBezTo>
                  <a:pt x="2057169" y="502052"/>
                  <a:pt x="2058104" y="503636"/>
                  <a:pt x="2059039" y="503636"/>
                </a:cubicBezTo>
                <a:cubicBezTo>
                  <a:pt x="2059039" y="502845"/>
                  <a:pt x="2059975" y="501261"/>
                  <a:pt x="2059975" y="501261"/>
                </a:cubicBezTo>
                <a:cubicBezTo>
                  <a:pt x="2060910" y="501261"/>
                  <a:pt x="2061842" y="502845"/>
                  <a:pt x="2061842" y="502845"/>
                </a:cubicBezTo>
                <a:cubicBezTo>
                  <a:pt x="2062777" y="502052"/>
                  <a:pt x="2063713" y="502052"/>
                  <a:pt x="2063713" y="501261"/>
                </a:cubicBezTo>
                <a:cubicBezTo>
                  <a:pt x="2063713" y="500471"/>
                  <a:pt x="2065583" y="499681"/>
                  <a:pt x="2065583" y="499681"/>
                </a:cubicBezTo>
                <a:cubicBezTo>
                  <a:pt x="2065583" y="498890"/>
                  <a:pt x="2063713" y="498100"/>
                  <a:pt x="2063713" y="498100"/>
                </a:cubicBezTo>
                <a:cubicBezTo>
                  <a:pt x="2063713" y="497306"/>
                  <a:pt x="2064648" y="496516"/>
                  <a:pt x="2064648" y="496516"/>
                </a:cubicBezTo>
                <a:cubicBezTo>
                  <a:pt x="2064648" y="495725"/>
                  <a:pt x="2062777" y="494935"/>
                  <a:pt x="2062777" y="494935"/>
                </a:cubicBezTo>
                <a:cubicBezTo>
                  <a:pt x="2062777" y="494145"/>
                  <a:pt x="2064648" y="493351"/>
                  <a:pt x="2064648" y="493351"/>
                </a:cubicBezTo>
                <a:cubicBezTo>
                  <a:pt x="2064648" y="492561"/>
                  <a:pt x="2066518" y="491770"/>
                  <a:pt x="2066518" y="490980"/>
                </a:cubicBezTo>
                <a:cubicBezTo>
                  <a:pt x="2066518" y="491770"/>
                  <a:pt x="2068386" y="491770"/>
                  <a:pt x="2068386" y="492561"/>
                </a:cubicBezTo>
                <a:cubicBezTo>
                  <a:pt x="2068386" y="493351"/>
                  <a:pt x="2066518" y="494145"/>
                  <a:pt x="2066518" y="494145"/>
                </a:cubicBezTo>
                <a:cubicBezTo>
                  <a:pt x="2066518" y="494935"/>
                  <a:pt x="2068386" y="494935"/>
                  <a:pt x="2068386" y="495725"/>
                </a:cubicBezTo>
                <a:cubicBezTo>
                  <a:pt x="2068386" y="495725"/>
                  <a:pt x="2066518" y="497306"/>
                  <a:pt x="2067450" y="497306"/>
                </a:cubicBezTo>
                <a:cubicBezTo>
                  <a:pt x="2067450" y="498100"/>
                  <a:pt x="2069321" y="498890"/>
                  <a:pt x="2069321" y="498890"/>
                </a:cubicBezTo>
                <a:cubicBezTo>
                  <a:pt x="2069321" y="498890"/>
                  <a:pt x="2070256" y="497306"/>
                  <a:pt x="2071191" y="497306"/>
                </a:cubicBezTo>
                <a:cubicBezTo>
                  <a:pt x="2071191" y="497306"/>
                  <a:pt x="2072127" y="498100"/>
                  <a:pt x="2073059" y="498100"/>
                </a:cubicBezTo>
                <a:cubicBezTo>
                  <a:pt x="2073994" y="497306"/>
                  <a:pt x="2074929" y="495725"/>
                  <a:pt x="2075865" y="494935"/>
                </a:cubicBezTo>
                <a:cubicBezTo>
                  <a:pt x="2076800" y="494145"/>
                  <a:pt x="2076800" y="494145"/>
                  <a:pt x="2077732" y="493351"/>
                </a:cubicBezTo>
                <a:cubicBezTo>
                  <a:pt x="2078667" y="494145"/>
                  <a:pt x="2080538" y="494935"/>
                  <a:pt x="2081473" y="495725"/>
                </a:cubicBezTo>
                <a:cubicBezTo>
                  <a:pt x="2081473" y="496516"/>
                  <a:pt x="2080538" y="497306"/>
                  <a:pt x="2080538" y="497306"/>
                </a:cubicBezTo>
                <a:cubicBezTo>
                  <a:pt x="2080538" y="498100"/>
                  <a:pt x="2082405" y="498890"/>
                  <a:pt x="2082405" y="498890"/>
                </a:cubicBezTo>
                <a:cubicBezTo>
                  <a:pt x="2082405" y="499681"/>
                  <a:pt x="2080538" y="500471"/>
                  <a:pt x="2080538" y="500471"/>
                </a:cubicBezTo>
                <a:cubicBezTo>
                  <a:pt x="2080538" y="501261"/>
                  <a:pt x="2079603" y="502845"/>
                  <a:pt x="2078667" y="502845"/>
                </a:cubicBezTo>
                <a:cubicBezTo>
                  <a:pt x="2078667" y="502845"/>
                  <a:pt x="2077732" y="501261"/>
                  <a:pt x="2076800" y="501261"/>
                </a:cubicBezTo>
                <a:lnTo>
                  <a:pt x="2074929" y="499681"/>
                </a:lnTo>
                <a:cubicBezTo>
                  <a:pt x="2074929" y="500471"/>
                  <a:pt x="2073059" y="501261"/>
                  <a:pt x="2073059" y="501261"/>
                </a:cubicBezTo>
                <a:cubicBezTo>
                  <a:pt x="2073059" y="502052"/>
                  <a:pt x="2074929" y="502052"/>
                  <a:pt x="2074929" y="502845"/>
                </a:cubicBezTo>
                <a:cubicBezTo>
                  <a:pt x="2075865" y="503636"/>
                  <a:pt x="2073994" y="504426"/>
                  <a:pt x="2073994" y="504426"/>
                </a:cubicBezTo>
                <a:cubicBezTo>
                  <a:pt x="2073994" y="505217"/>
                  <a:pt x="2075865" y="506007"/>
                  <a:pt x="2075865" y="506007"/>
                </a:cubicBezTo>
                <a:cubicBezTo>
                  <a:pt x="2075865" y="506007"/>
                  <a:pt x="2076800" y="504426"/>
                  <a:pt x="2077732" y="504426"/>
                </a:cubicBezTo>
                <a:cubicBezTo>
                  <a:pt x="2077732" y="504426"/>
                  <a:pt x="2078667" y="505217"/>
                  <a:pt x="2079603" y="506007"/>
                </a:cubicBezTo>
                <a:cubicBezTo>
                  <a:pt x="2079603" y="506007"/>
                  <a:pt x="2077732" y="506797"/>
                  <a:pt x="2077732" y="507591"/>
                </a:cubicBezTo>
                <a:cubicBezTo>
                  <a:pt x="2077732" y="507591"/>
                  <a:pt x="2080538" y="508381"/>
                  <a:pt x="2079603" y="508381"/>
                </a:cubicBezTo>
                <a:cubicBezTo>
                  <a:pt x="2080538" y="508381"/>
                  <a:pt x="2081473" y="507591"/>
                  <a:pt x="2081473" y="506797"/>
                </a:cubicBezTo>
                <a:lnTo>
                  <a:pt x="2079603" y="506007"/>
                </a:lnTo>
                <a:cubicBezTo>
                  <a:pt x="2079603" y="505217"/>
                  <a:pt x="2080538" y="504426"/>
                  <a:pt x="2081473" y="503636"/>
                </a:cubicBezTo>
                <a:cubicBezTo>
                  <a:pt x="2081473" y="503636"/>
                  <a:pt x="2082405" y="502845"/>
                  <a:pt x="2082405" y="502052"/>
                </a:cubicBezTo>
                <a:cubicBezTo>
                  <a:pt x="2083340" y="501261"/>
                  <a:pt x="2083340" y="500471"/>
                  <a:pt x="2084276" y="500471"/>
                </a:cubicBezTo>
                <a:lnTo>
                  <a:pt x="2086146" y="502052"/>
                </a:lnTo>
                <a:cubicBezTo>
                  <a:pt x="2087078" y="501261"/>
                  <a:pt x="2087078" y="500471"/>
                  <a:pt x="2088014" y="499681"/>
                </a:cubicBezTo>
                <a:cubicBezTo>
                  <a:pt x="2088014" y="500471"/>
                  <a:pt x="2089884" y="501261"/>
                  <a:pt x="2089884" y="501261"/>
                </a:cubicBezTo>
                <a:cubicBezTo>
                  <a:pt x="2090819" y="502052"/>
                  <a:pt x="2091752" y="502052"/>
                  <a:pt x="2091752" y="502845"/>
                </a:cubicBezTo>
                <a:cubicBezTo>
                  <a:pt x="2092687" y="502845"/>
                  <a:pt x="2093622" y="503636"/>
                  <a:pt x="2094557" y="503636"/>
                </a:cubicBezTo>
                <a:cubicBezTo>
                  <a:pt x="2095493" y="502845"/>
                  <a:pt x="2096428" y="501261"/>
                  <a:pt x="2097360" y="500471"/>
                </a:cubicBezTo>
                <a:cubicBezTo>
                  <a:pt x="2098295" y="499681"/>
                  <a:pt x="2098295" y="498890"/>
                  <a:pt x="2099231" y="498890"/>
                </a:cubicBezTo>
                <a:lnTo>
                  <a:pt x="2101101" y="499681"/>
                </a:lnTo>
                <a:cubicBezTo>
                  <a:pt x="2102033" y="499681"/>
                  <a:pt x="2102033" y="498100"/>
                  <a:pt x="2102968" y="498100"/>
                </a:cubicBezTo>
                <a:cubicBezTo>
                  <a:pt x="2103904" y="498100"/>
                  <a:pt x="2103904" y="499681"/>
                  <a:pt x="2104839" y="499681"/>
                </a:cubicBezTo>
                <a:cubicBezTo>
                  <a:pt x="2105774" y="499681"/>
                  <a:pt x="2106709" y="501261"/>
                  <a:pt x="2106709" y="501261"/>
                </a:cubicBezTo>
                <a:cubicBezTo>
                  <a:pt x="2107642" y="501261"/>
                  <a:pt x="2107642" y="499681"/>
                  <a:pt x="2108577" y="498890"/>
                </a:cubicBezTo>
                <a:cubicBezTo>
                  <a:pt x="2109512" y="499681"/>
                  <a:pt x="2109512" y="499681"/>
                  <a:pt x="2110447" y="500471"/>
                </a:cubicBezTo>
                <a:cubicBezTo>
                  <a:pt x="2111379" y="500471"/>
                  <a:pt x="2112315" y="501261"/>
                  <a:pt x="2112315" y="502052"/>
                </a:cubicBezTo>
                <a:lnTo>
                  <a:pt x="2111379" y="503636"/>
                </a:lnTo>
                <a:cubicBezTo>
                  <a:pt x="2110447" y="503636"/>
                  <a:pt x="2109512" y="502052"/>
                  <a:pt x="2108577" y="502052"/>
                </a:cubicBezTo>
                <a:cubicBezTo>
                  <a:pt x="2108577" y="502845"/>
                  <a:pt x="2107642" y="503636"/>
                  <a:pt x="2107642" y="504426"/>
                </a:cubicBezTo>
                <a:cubicBezTo>
                  <a:pt x="2108577" y="505217"/>
                  <a:pt x="2110447" y="506007"/>
                  <a:pt x="2111379" y="506797"/>
                </a:cubicBezTo>
                <a:cubicBezTo>
                  <a:pt x="2112315" y="506007"/>
                  <a:pt x="2112315" y="505217"/>
                  <a:pt x="2113250" y="505217"/>
                </a:cubicBezTo>
                <a:cubicBezTo>
                  <a:pt x="2113250" y="504426"/>
                  <a:pt x="2114185" y="502845"/>
                  <a:pt x="2115121" y="502845"/>
                </a:cubicBezTo>
                <a:lnTo>
                  <a:pt x="2116988" y="504426"/>
                </a:lnTo>
                <a:cubicBezTo>
                  <a:pt x="2116988" y="504426"/>
                  <a:pt x="2117923" y="503636"/>
                  <a:pt x="2118858" y="502845"/>
                </a:cubicBezTo>
                <a:cubicBezTo>
                  <a:pt x="2118858" y="502052"/>
                  <a:pt x="2119794" y="501261"/>
                  <a:pt x="2119794" y="501261"/>
                </a:cubicBezTo>
                <a:cubicBezTo>
                  <a:pt x="2119794" y="500471"/>
                  <a:pt x="2121661" y="499681"/>
                  <a:pt x="2121661" y="498890"/>
                </a:cubicBezTo>
                <a:lnTo>
                  <a:pt x="2119794" y="498100"/>
                </a:lnTo>
                <a:lnTo>
                  <a:pt x="2120729" y="496516"/>
                </a:lnTo>
                <a:cubicBezTo>
                  <a:pt x="2121661" y="495725"/>
                  <a:pt x="2122596" y="497306"/>
                  <a:pt x="2123532" y="497306"/>
                </a:cubicBezTo>
                <a:lnTo>
                  <a:pt x="2125402" y="498890"/>
                </a:lnTo>
                <a:cubicBezTo>
                  <a:pt x="2125402" y="499681"/>
                  <a:pt x="2123532" y="500471"/>
                  <a:pt x="2123532" y="500471"/>
                </a:cubicBezTo>
                <a:cubicBezTo>
                  <a:pt x="2123532" y="501261"/>
                  <a:pt x="2121661" y="502052"/>
                  <a:pt x="2121661" y="502052"/>
                </a:cubicBezTo>
                <a:cubicBezTo>
                  <a:pt x="2122596" y="502845"/>
                  <a:pt x="2124467" y="502845"/>
                  <a:pt x="2124467" y="503636"/>
                </a:cubicBezTo>
                <a:cubicBezTo>
                  <a:pt x="2124467" y="504426"/>
                  <a:pt x="2122596" y="505217"/>
                  <a:pt x="2122596" y="505217"/>
                </a:cubicBezTo>
                <a:cubicBezTo>
                  <a:pt x="2122596" y="506007"/>
                  <a:pt x="2124467" y="506007"/>
                  <a:pt x="2124467" y="506797"/>
                </a:cubicBezTo>
                <a:cubicBezTo>
                  <a:pt x="2125402" y="506007"/>
                  <a:pt x="2127270" y="504426"/>
                  <a:pt x="2128205" y="503636"/>
                </a:cubicBezTo>
                <a:cubicBezTo>
                  <a:pt x="2127270" y="502845"/>
                  <a:pt x="2126337" y="502845"/>
                  <a:pt x="2125402" y="502052"/>
                </a:cubicBezTo>
                <a:lnTo>
                  <a:pt x="2127270" y="500471"/>
                </a:lnTo>
                <a:cubicBezTo>
                  <a:pt x="2128205" y="499681"/>
                  <a:pt x="2128205" y="498890"/>
                  <a:pt x="2129140" y="498100"/>
                </a:cubicBezTo>
                <a:cubicBezTo>
                  <a:pt x="2129140" y="498100"/>
                  <a:pt x="2130075" y="497306"/>
                  <a:pt x="2131011" y="496516"/>
                </a:cubicBezTo>
                <a:lnTo>
                  <a:pt x="2131946" y="494935"/>
                </a:lnTo>
                <a:lnTo>
                  <a:pt x="2133813" y="496516"/>
                </a:lnTo>
                <a:cubicBezTo>
                  <a:pt x="2134749" y="496516"/>
                  <a:pt x="2135684" y="497306"/>
                  <a:pt x="2136619" y="497306"/>
                </a:cubicBezTo>
                <a:cubicBezTo>
                  <a:pt x="2135684" y="497306"/>
                  <a:pt x="2134749" y="498890"/>
                  <a:pt x="2134749" y="499681"/>
                </a:cubicBezTo>
                <a:cubicBezTo>
                  <a:pt x="2133813" y="499681"/>
                  <a:pt x="2133813" y="500471"/>
                  <a:pt x="2132878" y="501261"/>
                </a:cubicBezTo>
                <a:lnTo>
                  <a:pt x="2131946" y="502845"/>
                </a:lnTo>
                <a:cubicBezTo>
                  <a:pt x="2131946" y="503636"/>
                  <a:pt x="2133813" y="503636"/>
                  <a:pt x="2133813" y="504426"/>
                </a:cubicBezTo>
                <a:cubicBezTo>
                  <a:pt x="2133813" y="504426"/>
                  <a:pt x="2131946" y="505217"/>
                  <a:pt x="2131946" y="506007"/>
                </a:cubicBezTo>
                <a:cubicBezTo>
                  <a:pt x="2131946" y="506007"/>
                  <a:pt x="2133813" y="506797"/>
                  <a:pt x="2133813" y="507591"/>
                </a:cubicBezTo>
                <a:cubicBezTo>
                  <a:pt x="2134749" y="506007"/>
                  <a:pt x="2136619" y="505217"/>
                  <a:pt x="2137551" y="503636"/>
                </a:cubicBezTo>
                <a:lnTo>
                  <a:pt x="2138486" y="502052"/>
                </a:lnTo>
                <a:cubicBezTo>
                  <a:pt x="2139422" y="502052"/>
                  <a:pt x="2140357" y="503636"/>
                  <a:pt x="2141289" y="503636"/>
                </a:cubicBezTo>
                <a:lnTo>
                  <a:pt x="2142224" y="501261"/>
                </a:lnTo>
                <a:cubicBezTo>
                  <a:pt x="2143160" y="501261"/>
                  <a:pt x="2145030" y="502845"/>
                  <a:pt x="2145030" y="502845"/>
                </a:cubicBezTo>
                <a:lnTo>
                  <a:pt x="2145965" y="501261"/>
                </a:lnTo>
                <a:cubicBezTo>
                  <a:pt x="2145965" y="500471"/>
                  <a:pt x="2144095" y="500471"/>
                  <a:pt x="2144095" y="499681"/>
                </a:cubicBezTo>
                <a:cubicBezTo>
                  <a:pt x="2144095" y="499681"/>
                  <a:pt x="2145965" y="498890"/>
                  <a:pt x="2145965" y="498100"/>
                </a:cubicBezTo>
                <a:cubicBezTo>
                  <a:pt x="2145965" y="497306"/>
                  <a:pt x="2146898" y="496516"/>
                  <a:pt x="2147833" y="496516"/>
                </a:cubicBezTo>
                <a:cubicBezTo>
                  <a:pt x="2147833" y="495725"/>
                  <a:pt x="2148768" y="494935"/>
                  <a:pt x="2148768" y="494935"/>
                </a:cubicBezTo>
                <a:cubicBezTo>
                  <a:pt x="2148768" y="494145"/>
                  <a:pt x="2150639" y="495725"/>
                  <a:pt x="2150639" y="495725"/>
                </a:cubicBezTo>
                <a:cubicBezTo>
                  <a:pt x="2151571" y="495725"/>
                  <a:pt x="2151571" y="494145"/>
                  <a:pt x="2152506" y="494145"/>
                </a:cubicBezTo>
                <a:cubicBezTo>
                  <a:pt x="2153441" y="494145"/>
                  <a:pt x="2154377" y="495725"/>
                  <a:pt x="2154377" y="495725"/>
                </a:cubicBezTo>
                <a:cubicBezTo>
                  <a:pt x="2155312" y="495725"/>
                  <a:pt x="2155312" y="494145"/>
                  <a:pt x="2156247" y="493351"/>
                </a:cubicBezTo>
                <a:cubicBezTo>
                  <a:pt x="2158114" y="494935"/>
                  <a:pt x="2159050" y="495725"/>
                  <a:pt x="2160920" y="496516"/>
                </a:cubicBezTo>
                <a:cubicBezTo>
                  <a:pt x="2159985" y="497306"/>
                  <a:pt x="2159050" y="497306"/>
                  <a:pt x="2159050" y="498100"/>
                </a:cubicBezTo>
                <a:lnTo>
                  <a:pt x="2157179" y="499681"/>
                </a:lnTo>
                <a:lnTo>
                  <a:pt x="2155312" y="498890"/>
                </a:lnTo>
                <a:lnTo>
                  <a:pt x="2153441" y="500471"/>
                </a:lnTo>
                <a:cubicBezTo>
                  <a:pt x="2153441" y="500471"/>
                  <a:pt x="2155312" y="501261"/>
                  <a:pt x="2155312" y="502052"/>
                </a:cubicBezTo>
                <a:cubicBezTo>
                  <a:pt x="2155312" y="502052"/>
                  <a:pt x="2154377" y="502845"/>
                  <a:pt x="2154377" y="503636"/>
                </a:cubicBezTo>
                <a:cubicBezTo>
                  <a:pt x="2154377" y="503636"/>
                  <a:pt x="2152506" y="504426"/>
                  <a:pt x="2152506" y="505217"/>
                </a:cubicBezTo>
                <a:cubicBezTo>
                  <a:pt x="2152506" y="506007"/>
                  <a:pt x="2154377" y="506007"/>
                  <a:pt x="2154377" y="506797"/>
                </a:cubicBezTo>
                <a:cubicBezTo>
                  <a:pt x="2154377" y="507591"/>
                  <a:pt x="2153441" y="507591"/>
                  <a:pt x="2153441" y="508381"/>
                </a:cubicBezTo>
                <a:cubicBezTo>
                  <a:pt x="2153441" y="509172"/>
                  <a:pt x="2151571" y="509962"/>
                  <a:pt x="2151571" y="509962"/>
                </a:cubicBezTo>
                <a:cubicBezTo>
                  <a:pt x="2151571" y="510753"/>
                  <a:pt x="2153441" y="510753"/>
                  <a:pt x="2153441" y="511546"/>
                </a:cubicBezTo>
                <a:cubicBezTo>
                  <a:pt x="2153441" y="512337"/>
                  <a:pt x="2155312" y="512337"/>
                  <a:pt x="2155312" y="513127"/>
                </a:cubicBezTo>
                <a:cubicBezTo>
                  <a:pt x="2155312" y="513127"/>
                  <a:pt x="2153441" y="513917"/>
                  <a:pt x="2154377" y="514708"/>
                </a:cubicBezTo>
                <a:cubicBezTo>
                  <a:pt x="2154377" y="514708"/>
                  <a:pt x="2156247" y="515498"/>
                  <a:pt x="2156247" y="516292"/>
                </a:cubicBezTo>
                <a:cubicBezTo>
                  <a:pt x="2156247" y="516292"/>
                  <a:pt x="2154377" y="517082"/>
                  <a:pt x="2154377" y="517873"/>
                </a:cubicBezTo>
                <a:cubicBezTo>
                  <a:pt x="2154377" y="517873"/>
                  <a:pt x="2156247" y="518663"/>
                  <a:pt x="2156247" y="519453"/>
                </a:cubicBezTo>
                <a:cubicBezTo>
                  <a:pt x="2157179" y="519453"/>
                  <a:pt x="2158114" y="520247"/>
                  <a:pt x="2159050" y="520247"/>
                </a:cubicBezTo>
                <a:cubicBezTo>
                  <a:pt x="2159050" y="520247"/>
                  <a:pt x="2159985" y="519453"/>
                  <a:pt x="2159985" y="518663"/>
                </a:cubicBezTo>
                <a:cubicBezTo>
                  <a:pt x="2159985" y="517873"/>
                  <a:pt x="2158114" y="517873"/>
                  <a:pt x="2158114" y="517082"/>
                </a:cubicBezTo>
                <a:cubicBezTo>
                  <a:pt x="2158114" y="517082"/>
                  <a:pt x="2159985" y="516292"/>
                  <a:pt x="2159985" y="515498"/>
                </a:cubicBezTo>
                <a:cubicBezTo>
                  <a:pt x="2159985" y="514708"/>
                  <a:pt x="2158114" y="514708"/>
                  <a:pt x="2158114" y="513917"/>
                </a:cubicBezTo>
                <a:cubicBezTo>
                  <a:pt x="2157179" y="513917"/>
                  <a:pt x="2155312" y="513127"/>
                  <a:pt x="2155312" y="513127"/>
                </a:cubicBezTo>
                <a:cubicBezTo>
                  <a:pt x="2155312" y="512337"/>
                  <a:pt x="2157179" y="511546"/>
                  <a:pt x="2157179" y="510753"/>
                </a:cubicBezTo>
                <a:lnTo>
                  <a:pt x="2155312" y="509962"/>
                </a:lnTo>
                <a:cubicBezTo>
                  <a:pt x="2155312" y="509172"/>
                  <a:pt x="2156247" y="508381"/>
                  <a:pt x="2156247" y="507591"/>
                </a:cubicBezTo>
                <a:cubicBezTo>
                  <a:pt x="2157179" y="507591"/>
                  <a:pt x="2158114" y="506797"/>
                  <a:pt x="2158114" y="506007"/>
                </a:cubicBezTo>
                <a:lnTo>
                  <a:pt x="2156247" y="505217"/>
                </a:lnTo>
                <a:cubicBezTo>
                  <a:pt x="2156247" y="504426"/>
                  <a:pt x="2157179" y="502845"/>
                  <a:pt x="2158114" y="502845"/>
                </a:cubicBezTo>
                <a:cubicBezTo>
                  <a:pt x="2158114" y="502845"/>
                  <a:pt x="2159050" y="504426"/>
                  <a:pt x="2159985" y="504426"/>
                </a:cubicBezTo>
                <a:cubicBezTo>
                  <a:pt x="2159985" y="504426"/>
                  <a:pt x="2160920" y="502845"/>
                  <a:pt x="2161852" y="502845"/>
                </a:cubicBezTo>
                <a:cubicBezTo>
                  <a:pt x="2161852" y="502052"/>
                  <a:pt x="2162788" y="501261"/>
                  <a:pt x="2162788" y="501261"/>
                </a:cubicBezTo>
                <a:cubicBezTo>
                  <a:pt x="2163723" y="500471"/>
                  <a:pt x="2164658" y="499681"/>
                  <a:pt x="2164658" y="498890"/>
                </a:cubicBezTo>
                <a:lnTo>
                  <a:pt x="2162788" y="498100"/>
                </a:lnTo>
                <a:cubicBezTo>
                  <a:pt x="2162788" y="497306"/>
                  <a:pt x="2163723" y="496516"/>
                  <a:pt x="2163723" y="495725"/>
                </a:cubicBezTo>
                <a:cubicBezTo>
                  <a:pt x="2164658" y="495725"/>
                  <a:pt x="2161852" y="494935"/>
                  <a:pt x="2161852" y="494935"/>
                </a:cubicBezTo>
                <a:cubicBezTo>
                  <a:pt x="2161852" y="494145"/>
                  <a:pt x="2163723" y="493351"/>
                  <a:pt x="2163723" y="492561"/>
                </a:cubicBezTo>
                <a:cubicBezTo>
                  <a:pt x="2163723" y="492561"/>
                  <a:pt x="2164658" y="491770"/>
                  <a:pt x="2165593" y="490980"/>
                </a:cubicBezTo>
                <a:lnTo>
                  <a:pt x="2167461" y="492561"/>
                </a:lnTo>
                <a:cubicBezTo>
                  <a:pt x="2167461" y="493351"/>
                  <a:pt x="2165593" y="493351"/>
                  <a:pt x="2165593" y="494145"/>
                </a:cubicBezTo>
                <a:cubicBezTo>
                  <a:pt x="2165593" y="494935"/>
                  <a:pt x="2167461" y="494935"/>
                  <a:pt x="2167461" y="495725"/>
                </a:cubicBezTo>
                <a:lnTo>
                  <a:pt x="2166526" y="497306"/>
                </a:lnTo>
                <a:cubicBezTo>
                  <a:pt x="2166526" y="498100"/>
                  <a:pt x="2167461" y="498100"/>
                  <a:pt x="2168396" y="498890"/>
                </a:cubicBezTo>
                <a:lnTo>
                  <a:pt x="2170267" y="499681"/>
                </a:lnTo>
                <a:cubicBezTo>
                  <a:pt x="2170267" y="500471"/>
                  <a:pt x="2169331" y="501261"/>
                  <a:pt x="2168396" y="502052"/>
                </a:cubicBezTo>
                <a:cubicBezTo>
                  <a:pt x="2168396" y="502052"/>
                  <a:pt x="2167461" y="502845"/>
                  <a:pt x="2167461" y="503636"/>
                </a:cubicBezTo>
                <a:lnTo>
                  <a:pt x="2165593" y="505217"/>
                </a:lnTo>
                <a:cubicBezTo>
                  <a:pt x="2165593" y="506007"/>
                  <a:pt x="2167461" y="506007"/>
                  <a:pt x="2167461" y="506797"/>
                </a:cubicBezTo>
                <a:cubicBezTo>
                  <a:pt x="2167461" y="506797"/>
                  <a:pt x="2169331" y="507591"/>
                  <a:pt x="2170267" y="508381"/>
                </a:cubicBezTo>
                <a:cubicBezTo>
                  <a:pt x="2170267" y="507591"/>
                  <a:pt x="2171199" y="506797"/>
                  <a:pt x="2171199" y="506007"/>
                </a:cubicBezTo>
                <a:lnTo>
                  <a:pt x="2173069" y="504426"/>
                </a:lnTo>
                <a:cubicBezTo>
                  <a:pt x="2173069" y="504426"/>
                  <a:pt x="2171199" y="503636"/>
                  <a:pt x="2171199" y="502845"/>
                </a:cubicBezTo>
                <a:cubicBezTo>
                  <a:pt x="2171199" y="502845"/>
                  <a:pt x="2172134" y="502052"/>
                  <a:pt x="2172134" y="501261"/>
                </a:cubicBezTo>
                <a:cubicBezTo>
                  <a:pt x="2173069" y="500471"/>
                  <a:pt x="2174005" y="500471"/>
                  <a:pt x="2174005" y="499681"/>
                </a:cubicBezTo>
                <a:cubicBezTo>
                  <a:pt x="2174940" y="498890"/>
                  <a:pt x="2174940" y="498100"/>
                  <a:pt x="2175872" y="498100"/>
                </a:cubicBezTo>
                <a:lnTo>
                  <a:pt x="2177742" y="498890"/>
                </a:lnTo>
                <a:cubicBezTo>
                  <a:pt x="2177742" y="499681"/>
                  <a:pt x="2175872" y="500471"/>
                  <a:pt x="2175872" y="501261"/>
                </a:cubicBezTo>
                <a:cubicBezTo>
                  <a:pt x="2176807" y="501261"/>
                  <a:pt x="2177742" y="502052"/>
                  <a:pt x="2178678" y="502052"/>
                </a:cubicBezTo>
                <a:lnTo>
                  <a:pt x="2179613" y="500471"/>
                </a:lnTo>
                <a:cubicBezTo>
                  <a:pt x="2180548" y="500471"/>
                  <a:pt x="2181480" y="502052"/>
                  <a:pt x="2182416" y="502052"/>
                </a:cubicBezTo>
                <a:lnTo>
                  <a:pt x="2183351" y="500471"/>
                </a:lnTo>
                <a:cubicBezTo>
                  <a:pt x="2184286" y="499681"/>
                  <a:pt x="2184286" y="498890"/>
                  <a:pt x="2185221" y="498100"/>
                </a:cubicBezTo>
                <a:cubicBezTo>
                  <a:pt x="2186157" y="497306"/>
                  <a:pt x="2187089" y="495725"/>
                  <a:pt x="2188024" y="494935"/>
                </a:cubicBezTo>
                <a:cubicBezTo>
                  <a:pt x="2189895" y="495725"/>
                  <a:pt x="2190830" y="496516"/>
                  <a:pt x="2192697" y="497306"/>
                </a:cubicBezTo>
                <a:cubicBezTo>
                  <a:pt x="2191762" y="498100"/>
                  <a:pt x="2191762" y="498890"/>
                  <a:pt x="2190830" y="499681"/>
                </a:cubicBezTo>
                <a:cubicBezTo>
                  <a:pt x="2190830" y="499681"/>
                  <a:pt x="2188959" y="500471"/>
                  <a:pt x="2188959" y="501261"/>
                </a:cubicBezTo>
                <a:lnTo>
                  <a:pt x="2191762" y="502052"/>
                </a:lnTo>
                <a:cubicBezTo>
                  <a:pt x="2190830" y="502845"/>
                  <a:pt x="2189895" y="504426"/>
                  <a:pt x="2189895" y="504426"/>
                </a:cubicBezTo>
                <a:lnTo>
                  <a:pt x="2188024" y="502845"/>
                </a:lnTo>
                <a:cubicBezTo>
                  <a:pt x="2187089" y="502845"/>
                  <a:pt x="2186157" y="504426"/>
                  <a:pt x="2186157" y="504426"/>
                </a:cubicBezTo>
                <a:cubicBezTo>
                  <a:pt x="2185221" y="505217"/>
                  <a:pt x="2185221" y="506007"/>
                  <a:pt x="2184286" y="506007"/>
                </a:cubicBezTo>
                <a:cubicBezTo>
                  <a:pt x="2184286" y="506797"/>
                  <a:pt x="2183351" y="507591"/>
                  <a:pt x="2183351" y="508381"/>
                </a:cubicBezTo>
                <a:cubicBezTo>
                  <a:pt x="2182416" y="508381"/>
                  <a:pt x="2181480" y="509172"/>
                  <a:pt x="2181480" y="509962"/>
                </a:cubicBezTo>
                <a:cubicBezTo>
                  <a:pt x="2180548" y="510753"/>
                  <a:pt x="2180548" y="510753"/>
                  <a:pt x="2179613" y="511546"/>
                </a:cubicBezTo>
                <a:lnTo>
                  <a:pt x="2181480" y="513127"/>
                </a:lnTo>
                <a:cubicBezTo>
                  <a:pt x="2182416" y="513127"/>
                  <a:pt x="2182416" y="511546"/>
                  <a:pt x="2183351" y="511546"/>
                </a:cubicBezTo>
                <a:cubicBezTo>
                  <a:pt x="2184286" y="511546"/>
                  <a:pt x="2185221" y="513127"/>
                  <a:pt x="2185221" y="512337"/>
                </a:cubicBezTo>
                <a:cubicBezTo>
                  <a:pt x="2186157" y="512337"/>
                  <a:pt x="2187089" y="511546"/>
                  <a:pt x="2187089" y="510753"/>
                </a:cubicBezTo>
                <a:cubicBezTo>
                  <a:pt x="2187089" y="510753"/>
                  <a:pt x="2185221" y="509962"/>
                  <a:pt x="2185221" y="509172"/>
                </a:cubicBezTo>
                <a:cubicBezTo>
                  <a:pt x="2185221" y="509172"/>
                  <a:pt x="2186157" y="507591"/>
                  <a:pt x="2187089" y="507591"/>
                </a:cubicBezTo>
                <a:lnTo>
                  <a:pt x="2188959" y="509172"/>
                </a:lnTo>
                <a:cubicBezTo>
                  <a:pt x="2188959" y="508381"/>
                  <a:pt x="2189895" y="507591"/>
                  <a:pt x="2189895" y="507591"/>
                </a:cubicBezTo>
                <a:cubicBezTo>
                  <a:pt x="2190830" y="506797"/>
                  <a:pt x="2191762" y="506007"/>
                  <a:pt x="2191762" y="505217"/>
                </a:cubicBezTo>
                <a:cubicBezTo>
                  <a:pt x="2192697" y="505217"/>
                  <a:pt x="2192697" y="504426"/>
                  <a:pt x="2193633" y="503636"/>
                </a:cubicBezTo>
                <a:cubicBezTo>
                  <a:pt x="2193633" y="503636"/>
                  <a:pt x="2194568" y="502052"/>
                  <a:pt x="2195503" y="502052"/>
                </a:cubicBezTo>
                <a:lnTo>
                  <a:pt x="2197370" y="503636"/>
                </a:lnTo>
                <a:cubicBezTo>
                  <a:pt x="2197370" y="503636"/>
                  <a:pt x="2198306" y="502052"/>
                  <a:pt x="2198306" y="501261"/>
                </a:cubicBezTo>
                <a:cubicBezTo>
                  <a:pt x="2199241" y="501261"/>
                  <a:pt x="2200176" y="500471"/>
                  <a:pt x="2200176" y="499681"/>
                </a:cubicBezTo>
                <a:cubicBezTo>
                  <a:pt x="2201108" y="499681"/>
                  <a:pt x="2201108" y="498100"/>
                  <a:pt x="2202044" y="498100"/>
                </a:cubicBezTo>
                <a:lnTo>
                  <a:pt x="2203914" y="499681"/>
                </a:lnTo>
                <a:cubicBezTo>
                  <a:pt x="2204849" y="499681"/>
                  <a:pt x="2204849" y="498100"/>
                  <a:pt x="2205782" y="497306"/>
                </a:cubicBezTo>
                <a:cubicBezTo>
                  <a:pt x="2205782" y="497306"/>
                  <a:pt x="2206717" y="498890"/>
                  <a:pt x="2207652" y="498890"/>
                </a:cubicBezTo>
                <a:cubicBezTo>
                  <a:pt x="2207652" y="498890"/>
                  <a:pt x="2208587" y="497306"/>
                  <a:pt x="2209523" y="497306"/>
                </a:cubicBezTo>
                <a:cubicBezTo>
                  <a:pt x="2209523" y="497306"/>
                  <a:pt x="2210458" y="498100"/>
                  <a:pt x="2211390" y="498890"/>
                </a:cubicBezTo>
                <a:cubicBezTo>
                  <a:pt x="2212325" y="498890"/>
                  <a:pt x="2212325" y="499681"/>
                  <a:pt x="2213260" y="499681"/>
                </a:cubicBezTo>
                <a:cubicBezTo>
                  <a:pt x="2214196" y="500471"/>
                  <a:pt x="2215131" y="501261"/>
                  <a:pt x="2215131" y="501261"/>
                </a:cubicBezTo>
                <a:cubicBezTo>
                  <a:pt x="2216063" y="501261"/>
                  <a:pt x="2216998" y="499681"/>
                  <a:pt x="2216998" y="499681"/>
                </a:cubicBezTo>
                <a:lnTo>
                  <a:pt x="2218869" y="500471"/>
                </a:lnTo>
                <a:cubicBezTo>
                  <a:pt x="2219804" y="501261"/>
                  <a:pt x="2220739" y="502052"/>
                  <a:pt x="2221672" y="502052"/>
                </a:cubicBezTo>
                <a:cubicBezTo>
                  <a:pt x="2221672" y="502845"/>
                  <a:pt x="2222607" y="502845"/>
                  <a:pt x="2223542" y="503636"/>
                </a:cubicBezTo>
                <a:cubicBezTo>
                  <a:pt x="2224477" y="503636"/>
                  <a:pt x="2224477" y="504426"/>
                  <a:pt x="2225413" y="505217"/>
                </a:cubicBezTo>
                <a:cubicBezTo>
                  <a:pt x="2226345" y="505217"/>
                  <a:pt x="2227280" y="506007"/>
                  <a:pt x="2227280" y="506007"/>
                </a:cubicBezTo>
                <a:cubicBezTo>
                  <a:pt x="2228215" y="506007"/>
                  <a:pt x="2228215" y="505217"/>
                  <a:pt x="2229151" y="504426"/>
                </a:cubicBezTo>
                <a:cubicBezTo>
                  <a:pt x="2229151" y="504426"/>
                  <a:pt x="2230083" y="502845"/>
                  <a:pt x="2231018" y="502845"/>
                </a:cubicBezTo>
                <a:lnTo>
                  <a:pt x="2232888" y="504426"/>
                </a:lnTo>
                <a:cubicBezTo>
                  <a:pt x="2233824" y="503636"/>
                  <a:pt x="2233824" y="502845"/>
                  <a:pt x="2234759" y="502052"/>
                </a:cubicBezTo>
                <a:cubicBezTo>
                  <a:pt x="2234759" y="502052"/>
                  <a:pt x="2235691" y="501261"/>
                  <a:pt x="2235691" y="500471"/>
                </a:cubicBezTo>
                <a:cubicBezTo>
                  <a:pt x="2236626" y="499681"/>
                  <a:pt x="2237562" y="499681"/>
                  <a:pt x="2237562" y="498890"/>
                </a:cubicBezTo>
                <a:cubicBezTo>
                  <a:pt x="2238497" y="498100"/>
                  <a:pt x="2238497" y="497306"/>
                  <a:pt x="2239432" y="497306"/>
                </a:cubicBezTo>
                <a:cubicBezTo>
                  <a:pt x="2239432" y="496516"/>
                  <a:pt x="2240367" y="494935"/>
                  <a:pt x="2240367" y="494935"/>
                </a:cubicBezTo>
                <a:cubicBezTo>
                  <a:pt x="2241300" y="494935"/>
                  <a:pt x="2243170" y="496516"/>
                  <a:pt x="2243170" y="496516"/>
                </a:cubicBezTo>
                <a:lnTo>
                  <a:pt x="2241300" y="498100"/>
                </a:lnTo>
                <a:cubicBezTo>
                  <a:pt x="2241300" y="498890"/>
                  <a:pt x="2243170" y="499681"/>
                  <a:pt x="2243170" y="499681"/>
                </a:cubicBezTo>
                <a:cubicBezTo>
                  <a:pt x="2244105" y="499681"/>
                  <a:pt x="2245041" y="498100"/>
                  <a:pt x="2245041" y="498100"/>
                </a:cubicBezTo>
                <a:cubicBezTo>
                  <a:pt x="2245973" y="498100"/>
                  <a:pt x="2246908" y="498890"/>
                  <a:pt x="2246908" y="498890"/>
                </a:cubicBezTo>
                <a:cubicBezTo>
                  <a:pt x="2247843" y="499681"/>
                  <a:pt x="2248778" y="500471"/>
                  <a:pt x="2248778" y="500471"/>
                </a:cubicBezTo>
                <a:cubicBezTo>
                  <a:pt x="2249714" y="501261"/>
                  <a:pt x="2250649" y="501261"/>
                  <a:pt x="2251581" y="502052"/>
                </a:cubicBezTo>
                <a:cubicBezTo>
                  <a:pt x="2250649" y="502052"/>
                  <a:pt x="2249714" y="503636"/>
                  <a:pt x="2249714" y="503636"/>
                </a:cubicBezTo>
                <a:cubicBezTo>
                  <a:pt x="2249714" y="503636"/>
                  <a:pt x="2248778" y="505217"/>
                  <a:pt x="2247843" y="505217"/>
                </a:cubicBezTo>
                <a:lnTo>
                  <a:pt x="2245973" y="504426"/>
                </a:lnTo>
                <a:lnTo>
                  <a:pt x="2244105" y="502845"/>
                </a:lnTo>
                <a:lnTo>
                  <a:pt x="2242235" y="504426"/>
                </a:lnTo>
                <a:cubicBezTo>
                  <a:pt x="2242235" y="505217"/>
                  <a:pt x="2244105" y="505217"/>
                  <a:pt x="2244105" y="506007"/>
                </a:cubicBezTo>
                <a:lnTo>
                  <a:pt x="2243170" y="507591"/>
                </a:lnTo>
                <a:lnTo>
                  <a:pt x="2245041" y="509172"/>
                </a:lnTo>
                <a:cubicBezTo>
                  <a:pt x="2245041" y="508381"/>
                  <a:pt x="2245973" y="507591"/>
                  <a:pt x="2246908" y="507591"/>
                </a:cubicBezTo>
                <a:cubicBezTo>
                  <a:pt x="2246908" y="506797"/>
                  <a:pt x="2247843" y="505217"/>
                  <a:pt x="2247843" y="505217"/>
                </a:cubicBezTo>
                <a:cubicBezTo>
                  <a:pt x="2248778" y="505217"/>
                  <a:pt x="2249714" y="506797"/>
                  <a:pt x="2249714" y="506797"/>
                </a:cubicBezTo>
                <a:cubicBezTo>
                  <a:pt x="2250649" y="506797"/>
                  <a:pt x="2251581" y="505217"/>
                  <a:pt x="2251581" y="505217"/>
                </a:cubicBezTo>
                <a:cubicBezTo>
                  <a:pt x="2252516" y="504426"/>
                  <a:pt x="2252516" y="503636"/>
                  <a:pt x="2253452" y="503636"/>
                </a:cubicBezTo>
                <a:lnTo>
                  <a:pt x="2253609" y="503434"/>
                </a:lnTo>
                <a:cubicBezTo>
                  <a:pt x="2254047" y="503355"/>
                  <a:pt x="2255319" y="504426"/>
                  <a:pt x="2255319" y="504426"/>
                </a:cubicBezTo>
                <a:lnTo>
                  <a:pt x="2257190" y="502845"/>
                </a:lnTo>
                <a:cubicBezTo>
                  <a:pt x="2257190" y="502845"/>
                  <a:pt x="2258125" y="501261"/>
                  <a:pt x="2259060" y="501261"/>
                </a:cubicBezTo>
                <a:cubicBezTo>
                  <a:pt x="2259060" y="501261"/>
                  <a:pt x="2259995" y="502052"/>
                  <a:pt x="2260928" y="502845"/>
                </a:cubicBezTo>
                <a:lnTo>
                  <a:pt x="2262798" y="503636"/>
                </a:lnTo>
                <a:cubicBezTo>
                  <a:pt x="2262798" y="503636"/>
                  <a:pt x="2263733" y="502052"/>
                  <a:pt x="2264669" y="502052"/>
                </a:cubicBezTo>
                <a:lnTo>
                  <a:pt x="2265601" y="500471"/>
                </a:lnTo>
                <a:cubicBezTo>
                  <a:pt x="2266536" y="500471"/>
                  <a:pt x="2267471" y="502052"/>
                  <a:pt x="2268407" y="501261"/>
                </a:cubicBezTo>
                <a:cubicBezTo>
                  <a:pt x="2268407" y="501261"/>
                  <a:pt x="2269342" y="500471"/>
                  <a:pt x="2269342" y="499681"/>
                </a:cubicBezTo>
                <a:cubicBezTo>
                  <a:pt x="2270277" y="499681"/>
                  <a:pt x="2271209" y="498100"/>
                  <a:pt x="2271209" y="498100"/>
                </a:cubicBezTo>
                <a:cubicBezTo>
                  <a:pt x="2272144" y="498100"/>
                  <a:pt x="2273080" y="499681"/>
                  <a:pt x="2273080" y="499681"/>
                </a:cubicBezTo>
                <a:cubicBezTo>
                  <a:pt x="2274015" y="499681"/>
                  <a:pt x="2274950" y="497306"/>
                  <a:pt x="2274950" y="497306"/>
                </a:cubicBezTo>
                <a:cubicBezTo>
                  <a:pt x="2275882" y="498100"/>
                  <a:pt x="2276818" y="498890"/>
                  <a:pt x="2276818" y="498890"/>
                </a:cubicBezTo>
                <a:lnTo>
                  <a:pt x="2278688" y="500471"/>
                </a:lnTo>
                <a:cubicBezTo>
                  <a:pt x="2279623" y="500471"/>
                  <a:pt x="2280555" y="498890"/>
                  <a:pt x="2280555" y="498890"/>
                </a:cubicBezTo>
                <a:cubicBezTo>
                  <a:pt x="2281491" y="498100"/>
                  <a:pt x="2281491" y="497306"/>
                  <a:pt x="2282426" y="496516"/>
                </a:cubicBezTo>
                <a:cubicBezTo>
                  <a:pt x="2282426" y="496516"/>
                  <a:pt x="2283361" y="494935"/>
                  <a:pt x="2284297" y="494935"/>
                </a:cubicBezTo>
                <a:lnTo>
                  <a:pt x="2286164" y="496516"/>
                </a:lnTo>
                <a:lnTo>
                  <a:pt x="2288034" y="498100"/>
                </a:lnTo>
                <a:cubicBezTo>
                  <a:pt x="2288034" y="498100"/>
                  <a:pt x="2288970" y="496516"/>
                  <a:pt x="2289902" y="495725"/>
                </a:cubicBezTo>
                <a:cubicBezTo>
                  <a:pt x="2289902" y="495725"/>
                  <a:pt x="2290837" y="494935"/>
                  <a:pt x="2290837" y="494145"/>
                </a:cubicBezTo>
                <a:cubicBezTo>
                  <a:pt x="2292708" y="494935"/>
                  <a:pt x="2293643" y="495725"/>
                  <a:pt x="2295510" y="497306"/>
                </a:cubicBezTo>
                <a:cubicBezTo>
                  <a:pt x="2294578" y="497306"/>
                  <a:pt x="2294578" y="498890"/>
                  <a:pt x="2293643" y="498890"/>
                </a:cubicBezTo>
                <a:lnTo>
                  <a:pt x="2291772" y="497306"/>
                </a:lnTo>
                <a:cubicBezTo>
                  <a:pt x="2290837" y="497306"/>
                  <a:pt x="2290837" y="498890"/>
                  <a:pt x="2289902" y="498890"/>
                </a:cubicBezTo>
                <a:cubicBezTo>
                  <a:pt x="2289902" y="499681"/>
                  <a:pt x="2288970" y="500471"/>
                  <a:pt x="2288970" y="501261"/>
                </a:cubicBezTo>
                <a:cubicBezTo>
                  <a:pt x="2288034" y="501261"/>
                  <a:pt x="2287099" y="499681"/>
                  <a:pt x="2286164" y="499681"/>
                </a:cubicBezTo>
                <a:lnTo>
                  <a:pt x="2285229" y="501261"/>
                </a:lnTo>
                <a:cubicBezTo>
                  <a:pt x="2284297" y="502052"/>
                  <a:pt x="2283361" y="502845"/>
                  <a:pt x="2283361" y="502845"/>
                </a:cubicBezTo>
                <a:cubicBezTo>
                  <a:pt x="2282426" y="503636"/>
                  <a:pt x="2282426" y="504426"/>
                  <a:pt x="2281491" y="505217"/>
                </a:cubicBezTo>
                <a:cubicBezTo>
                  <a:pt x="2282426" y="505217"/>
                  <a:pt x="2283361" y="506007"/>
                  <a:pt x="2283361" y="506007"/>
                </a:cubicBezTo>
                <a:cubicBezTo>
                  <a:pt x="2284297" y="506007"/>
                  <a:pt x="2285229" y="504426"/>
                  <a:pt x="2285229" y="504426"/>
                </a:cubicBezTo>
                <a:lnTo>
                  <a:pt x="2287099" y="502845"/>
                </a:lnTo>
                <a:lnTo>
                  <a:pt x="2288970" y="503636"/>
                </a:lnTo>
                <a:cubicBezTo>
                  <a:pt x="2288970" y="504426"/>
                  <a:pt x="2287099" y="505217"/>
                  <a:pt x="2287099" y="506007"/>
                </a:cubicBezTo>
                <a:lnTo>
                  <a:pt x="2289902" y="506797"/>
                </a:lnTo>
                <a:cubicBezTo>
                  <a:pt x="2289902" y="507591"/>
                  <a:pt x="2288034" y="508381"/>
                  <a:pt x="2288034" y="509172"/>
                </a:cubicBezTo>
                <a:lnTo>
                  <a:pt x="2289902" y="509962"/>
                </a:lnTo>
                <a:cubicBezTo>
                  <a:pt x="2290837" y="509962"/>
                  <a:pt x="2290837" y="509172"/>
                  <a:pt x="2291772" y="508381"/>
                </a:cubicBezTo>
                <a:cubicBezTo>
                  <a:pt x="2291772" y="508381"/>
                  <a:pt x="2292708" y="506797"/>
                  <a:pt x="2293643" y="506797"/>
                </a:cubicBezTo>
                <a:cubicBezTo>
                  <a:pt x="2293643" y="506797"/>
                  <a:pt x="2294578" y="508381"/>
                  <a:pt x="2295510" y="508381"/>
                </a:cubicBezTo>
                <a:cubicBezTo>
                  <a:pt x="2295510" y="507591"/>
                  <a:pt x="2296446" y="506797"/>
                  <a:pt x="2296446" y="506007"/>
                </a:cubicBezTo>
                <a:cubicBezTo>
                  <a:pt x="2297381" y="506007"/>
                  <a:pt x="2298316" y="504426"/>
                  <a:pt x="2298316" y="504426"/>
                </a:cubicBezTo>
                <a:lnTo>
                  <a:pt x="2300184" y="506007"/>
                </a:lnTo>
                <a:cubicBezTo>
                  <a:pt x="2301119" y="505217"/>
                  <a:pt x="2302054" y="504426"/>
                  <a:pt x="2302054" y="504426"/>
                </a:cubicBezTo>
                <a:cubicBezTo>
                  <a:pt x="2302989" y="503636"/>
                  <a:pt x="2302989" y="502845"/>
                  <a:pt x="2303925" y="502052"/>
                </a:cubicBezTo>
                <a:cubicBezTo>
                  <a:pt x="2304860" y="501261"/>
                  <a:pt x="2305792" y="499681"/>
                  <a:pt x="2306727" y="498890"/>
                </a:cubicBezTo>
                <a:cubicBezTo>
                  <a:pt x="2308598" y="499681"/>
                  <a:pt x="2309533" y="500471"/>
                  <a:pt x="2311400" y="501261"/>
                </a:cubicBezTo>
                <a:cubicBezTo>
                  <a:pt x="2311400" y="502052"/>
                  <a:pt x="2309533" y="502845"/>
                  <a:pt x="2309533" y="503636"/>
                </a:cubicBezTo>
                <a:lnTo>
                  <a:pt x="2311400" y="504426"/>
                </a:lnTo>
                <a:close/>
                <a:moveTo>
                  <a:pt x="371852" y="507591"/>
                </a:moveTo>
                <a:lnTo>
                  <a:pt x="369981" y="509172"/>
                </a:lnTo>
                <a:cubicBezTo>
                  <a:pt x="369049" y="509172"/>
                  <a:pt x="369049" y="507591"/>
                  <a:pt x="368114" y="507591"/>
                </a:cubicBezTo>
                <a:lnTo>
                  <a:pt x="366243" y="508381"/>
                </a:lnTo>
                <a:cubicBezTo>
                  <a:pt x="366243" y="509172"/>
                  <a:pt x="368114" y="509962"/>
                  <a:pt x="368114" y="509962"/>
                </a:cubicBezTo>
                <a:cubicBezTo>
                  <a:pt x="368114" y="510753"/>
                  <a:pt x="369049" y="512337"/>
                  <a:pt x="369981" y="512337"/>
                </a:cubicBezTo>
                <a:cubicBezTo>
                  <a:pt x="369981" y="512337"/>
                  <a:pt x="370917" y="510753"/>
                  <a:pt x="371852" y="510753"/>
                </a:cubicBezTo>
                <a:cubicBezTo>
                  <a:pt x="371852" y="510753"/>
                  <a:pt x="373719" y="509962"/>
                  <a:pt x="373719" y="509172"/>
                </a:cubicBezTo>
                <a:cubicBezTo>
                  <a:pt x="373719" y="509172"/>
                  <a:pt x="372787" y="507591"/>
                  <a:pt x="371852" y="507591"/>
                </a:cubicBezTo>
                <a:close/>
                <a:moveTo>
                  <a:pt x="412978" y="523409"/>
                </a:moveTo>
                <a:lnTo>
                  <a:pt x="413910" y="524993"/>
                </a:lnTo>
                <a:cubicBezTo>
                  <a:pt x="414846" y="524993"/>
                  <a:pt x="415781" y="524199"/>
                  <a:pt x="416716" y="523409"/>
                </a:cubicBezTo>
                <a:lnTo>
                  <a:pt x="418584" y="522618"/>
                </a:lnTo>
                <a:cubicBezTo>
                  <a:pt x="418584" y="521828"/>
                  <a:pt x="416716" y="521037"/>
                  <a:pt x="416716" y="521037"/>
                </a:cubicBezTo>
                <a:cubicBezTo>
                  <a:pt x="416716" y="520247"/>
                  <a:pt x="415781" y="518663"/>
                  <a:pt x="414846" y="518663"/>
                </a:cubicBezTo>
                <a:cubicBezTo>
                  <a:pt x="414846" y="518663"/>
                  <a:pt x="413910" y="520247"/>
                  <a:pt x="412978" y="520247"/>
                </a:cubicBezTo>
                <a:cubicBezTo>
                  <a:pt x="412978" y="520247"/>
                  <a:pt x="411108" y="521037"/>
                  <a:pt x="411108" y="521828"/>
                </a:cubicBezTo>
                <a:cubicBezTo>
                  <a:pt x="411108" y="521828"/>
                  <a:pt x="412043" y="523409"/>
                  <a:pt x="412978" y="523409"/>
                </a:cubicBezTo>
                <a:close/>
                <a:moveTo>
                  <a:pt x="406435" y="513127"/>
                </a:moveTo>
                <a:cubicBezTo>
                  <a:pt x="407370" y="513917"/>
                  <a:pt x="408302" y="514708"/>
                  <a:pt x="408302" y="514708"/>
                </a:cubicBezTo>
                <a:lnTo>
                  <a:pt x="410173" y="513917"/>
                </a:lnTo>
                <a:cubicBezTo>
                  <a:pt x="411108" y="513917"/>
                  <a:pt x="412043" y="515498"/>
                  <a:pt x="412043" y="515498"/>
                </a:cubicBezTo>
                <a:cubicBezTo>
                  <a:pt x="412978" y="515498"/>
                  <a:pt x="412978" y="513917"/>
                  <a:pt x="413910" y="513917"/>
                </a:cubicBezTo>
                <a:cubicBezTo>
                  <a:pt x="413910" y="513127"/>
                  <a:pt x="412978" y="513127"/>
                  <a:pt x="412978" y="512337"/>
                </a:cubicBezTo>
                <a:cubicBezTo>
                  <a:pt x="412043" y="511546"/>
                  <a:pt x="411108" y="510753"/>
                  <a:pt x="411108" y="510753"/>
                </a:cubicBezTo>
                <a:cubicBezTo>
                  <a:pt x="411108" y="509962"/>
                  <a:pt x="409237" y="511546"/>
                  <a:pt x="409237" y="511546"/>
                </a:cubicBezTo>
                <a:cubicBezTo>
                  <a:pt x="408302" y="511546"/>
                  <a:pt x="407370" y="509962"/>
                  <a:pt x="407370" y="509962"/>
                </a:cubicBezTo>
                <a:cubicBezTo>
                  <a:pt x="406435" y="509962"/>
                  <a:pt x="406435" y="511546"/>
                  <a:pt x="405499" y="511546"/>
                </a:cubicBezTo>
                <a:cubicBezTo>
                  <a:pt x="405499" y="512337"/>
                  <a:pt x="406435" y="512337"/>
                  <a:pt x="406435" y="513127"/>
                </a:cubicBezTo>
                <a:close/>
                <a:moveTo>
                  <a:pt x="385871" y="504426"/>
                </a:moveTo>
                <a:cubicBezTo>
                  <a:pt x="385871" y="504426"/>
                  <a:pt x="386807" y="506007"/>
                  <a:pt x="387742" y="506007"/>
                </a:cubicBezTo>
                <a:cubicBezTo>
                  <a:pt x="387742" y="506007"/>
                  <a:pt x="388674" y="505217"/>
                  <a:pt x="389609" y="505217"/>
                </a:cubicBezTo>
                <a:cubicBezTo>
                  <a:pt x="389298" y="504952"/>
                  <a:pt x="389159" y="504687"/>
                  <a:pt x="388986" y="504423"/>
                </a:cubicBezTo>
                <a:lnTo>
                  <a:pt x="387638" y="504061"/>
                </a:lnTo>
                <a:lnTo>
                  <a:pt x="384624" y="503371"/>
                </a:lnTo>
                <a:lnTo>
                  <a:pt x="385871" y="504426"/>
                </a:lnTo>
                <a:close/>
                <a:moveTo>
                  <a:pt x="302129" y="423165"/>
                </a:moveTo>
                <a:lnTo>
                  <a:pt x="302604" y="434064"/>
                </a:lnTo>
                <a:lnTo>
                  <a:pt x="303080" y="444963"/>
                </a:lnTo>
                <a:lnTo>
                  <a:pt x="303080" y="445800"/>
                </a:lnTo>
                <a:lnTo>
                  <a:pt x="302844" y="446222"/>
                </a:lnTo>
                <a:lnTo>
                  <a:pt x="302756" y="446374"/>
                </a:lnTo>
                <a:lnTo>
                  <a:pt x="312196" y="455918"/>
                </a:lnTo>
                <a:lnTo>
                  <a:pt x="314303" y="458047"/>
                </a:lnTo>
                <a:lnTo>
                  <a:pt x="315566" y="455918"/>
                </a:lnTo>
                <a:lnTo>
                  <a:pt x="320623" y="449951"/>
                </a:lnTo>
                <a:lnTo>
                  <a:pt x="325262" y="444840"/>
                </a:lnTo>
                <a:lnTo>
                  <a:pt x="330288" y="439761"/>
                </a:lnTo>
                <a:lnTo>
                  <a:pt x="328367" y="438570"/>
                </a:lnTo>
                <a:lnTo>
                  <a:pt x="326266" y="437270"/>
                </a:lnTo>
                <a:lnTo>
                  <a:pt x="325426" y="435969"/>
                </a:lnTo>
                <a:lnTo>
                  <a:pt x="325004" y="434669"/>
                </a:lnTo>
                <a:lnTo>
                  <a:pt x="322903" y="430329"/>
                </a:lnTo>
                <a:lnTo>
                  <a:pt x="320800" y="427294"/>
                </a:lnTo>
                <a:lnTo>
                  <a:pt x="317858" y="424689"/>
                </a:lnTo>
                <a:lnTo>
                  <a:pt x="315336" y="422088"/>
                </a:lnTo>
                <a:lnTo>
                  <a:pt x="312395" y="419049"/>
                </a:lnTo>
                <a:lnTo>
                  <a:pt x="309872" y="415579"/>
                </a:lnTo>
                <a:lnTo>
                  <a:pt x="306509" y="410808"/>
                </a:lnTo>
                <a:lnTo>
                  <a:pt x="302129" y="405467"/>
                </a:lnTo>
                <a:lnTo>
                  <a:pt x="302129" y="423165"/>
                </a:lnTo>
                <a:close/>
                <a:moveTo>
                  <a:pt x="93398" y="14659"/>
                </a:moveTo>
                <a:lnTo>
                  <a:pt x="88281" y="15090"/>
                </a:lnTo>
                <a:lnTo>
                  <a:pt x="83163" y="15953"/>
                </a:lnTo>
                <a:lnTo>
                  <a:pt x="77618" y="17247"/>
                </a:lnTo>
                <a:lnTo>
                  <a:pt x="72076" y="18973"/>
                </a:lnTo>
                <a:lnTo>
                  <a:pt x="66530" y="20695"/>
                </a:lnTo>
                <a:lnTo>
                  <a:pt x="61413" y="22853"/>
                </a:lnTo>
                <a:lnTo>
                  <a:pt x="56721" y="25438"/>
                </a:lnTo>
                <a:lnTo>
                  <a:pt x="56620" y="25495"/>
                </a:lnTo>
                <a:lnTo>
                  <a:pt x="56620" y="25857"/>
                </a:lnTo>
                <a:lnTo>
                  <a:pt x="56211" y="27160"/>
                </a:lnTo>
                <a:lnTo>
                  <a:pt x="54567" y="30634"/>
                </a:lnTo>
                <a:lnTo>
                  <a:pt x="52926" y="34545"/>
                </a:lnTo>
                <a:lnTo>
                  <a:pt x="50461" y="43233"/>
                </a:lnTo>
                <a:lnTo>
                  <a:pt x="46354" y="59740"/>
                </a:lnTo>
                <a:lnTo>
                  <a:pt x="42248" y="75379"/>
                </a:lnTo>
                <a:lnTo>
                  <a:pt x="38554" y="91014"/>
                </a:lnTo>
                <a:lnTo>
                  <a:pt x="35270" y="107521"/>
                </a:lnTo>
                <a:lnTo>
                  <a:pt x="33626" y="115775"/>
                </a:lnTo>
                <a:lnTo>
                  <a:pt x="32395" y="124463"/>
                </a:lnTo>
                <a:lnTo>
                  <a:pt x="32395" y="136190"/>
                </a:lnTo>
                <a:lnTo>
                  <a:pt x="31573" y="143574"/>
                </a:lnTo>
                <a:lnTo>
                  <a:pt x="31163" y="146182"/>
                </a:lnTo>
                <a:lnTo>
                  <a:pt x="30341" y="147485"/>
                </a:lnTo>
                <a:lnTo>
                  <a:pt x="31163" y="147051"/>
                </a:lnTo>
                <a:lnTo>
                  <a:pt x="31573" y="147485"/>
                </a:lnTo>
                <a:lnTo>
                  <a:pt x="32395" y="147485"/>
                </a:lnTo>
                <a:lnTo>
                  <a:pt x="32804" y="148354"/>
                </a:lnTo>
                <a:lnTo>
                  <a:pt x="33216" y="150093"/>
                </a:lnTo>
                <a:lnTo>
                  <a:pt x="32804" y="150959"/>
                </a:lnTo>
                <a:lnTo>
                  <a:pt x="32395" y="151393"/>
                </a:lnTo>
                <a:lnTo>
                  <a:pt x="31163" y="152262"/>
                </a:lnTo>
                <a:lnTo>
                  <a:pt x="29932" y="152262"/>
                </a:lnTo>
                <a:lnTo>
                  <a:pt x="29110" y="152262"/>
                </a:lnTo>
                <a:lnTo>
                  <a:pt x="27879" y="151393"/>
                </a:lnTo>
                <a:lnTo>
                  <a:pt x="27466" y="150527"/>
                </a:lnTo>
                <a:lnTo>
                  <a:pt x="27057" y="149658"/>
                </a:lnTo>
                <a:lnTo>
                  <a:pt x="26648" y="146616"/>
                </a:lnTo>
                <a:lnTo>
                  <a:pt x="27057" y="137928"/>
                </a:lnTo>
                <a:lnTo>
                  <a:pt x="27879" y="129240"/>
                </a:lnTo>
                <a:lnTo>
                  <a:pt x="29110" y="120117"/>
                </a:lnTo>
                <a:lnTo>
                  <a:pt x="30751" y="111867"/>
                </a:lnTo>
                <a:lnTo>
                  <a:pt x="35270" y="88409"/>
                </a:lnTo>
                <a:lnTo>
                  <a:pt x="37732" y="76679"/>
                </a:lnTo>
                <a:lnTo>
                  <a:pt x="40607" y="65387"/>
                </a:lnTo>
                <a:lnTo>
                  <a:pt x="45945" y="44968"/>
                </a:lnTo>
                <a:lnTo>
                  <a:pt x="48820" y="34545"/>
                </a:lnTo>
                <a:lnTo>
                  <a:pt x="50461" y="29765"/>
                </a:lnTo>
                <a:lnTo>
                  <a:pt x="50895" y="28666"/>
                </a:lnTo>
                <a:lnTo>
                  <a:pt x="46487" y="31906"/>
                </a:lnTo>
                <a:lnTo>
                  <a:pt x="42223" y="35357"/>
                </a:lnTo>
                <a:lnTo>
                  <a:pt x="37959" y="38806"/>
                </a:lnTo>
                <a:lnTo>
                  <a:pt x="34120" y="43117"/>
                </a:lnTo>
                <a:lnTo>
                  <a:pt x="30707" y="47428"/>
                </a:lnTo>
                <a:lnTo>
                  <a:pt x="28150" y="52173"/>
                </a:lnTo>
                <a:lnTo>
                  <a:pt x="25164" y="57347"/>
                </a:lnTo>
                <a:lnTo>
                  <a:pt x="22604" y="63384"/>
                </a:lnTo>
                <a:lnTo>
                  <a:pt x="20472" y="70280"/>
                </a:lnTo>
                <a:lnTo>
                  <a:pt x="18766" y="76748"/>
                </a:lnTo>
                <a:lnTo>
                  <a:pt x="17487" y="84079"/>
                </a:lnTo>
                <a:lnTo>
                  <a:pt x="16634" y="90548"/>
                </a:lnTo>
                <a:lnTo>
                  <a:pt x="16208" y="97875"/>
                </a:lnTo>
                <a:lnTo>
                  <a:pt x="15780" y="104343"/>
                </a:lnTo>
                <a:lnTo>
                  <a:pt x="16208" y="111674"/>
                </a:lnTo>
                <a:lnTo>
                  <a:pt x="16634" y="118143"/>
                </a:lnTo>
                <a:lnTo>
                  <a:pt x="17912" y="125039"/>
                </a:lnTo>
                <a:lnTo>
                  <a:pt x="19194" y="131076"/>
                </a:lnTo>
                <a:lnTo>
                  <a:pt x="20897" y="137975"/>
                </a:lnTo>
                <a:lnTo>
                  <a:pt x="23029" y="144012"/>
                </a:lnTo>
                <a:lnTo>
                  <a:pt x="25589" y="150049"/>
                </a:lnTo>
                <a:lnTo>
                  <a:pt x="29003" y="155654"/>
                </a:lnTo>
                <a:lnTo>
                  <a:pt x="32413" y="160828"/>
                </a:lnTo>
                <a:lnTo>
                  <a:pt x="37106" y="167727"/>
                </a:lnTo>
                <a:lnTo>
                  <a:pt x="43076" y="173333"/>
                </a:lnTo>
                <a:lnTo>
                  <a:pt x="44210" y="174794"/>
                </a:lnTo>
                <a:lnTo>
                  <a:pt x="44997" y="173204"/>
                </a:lnTo>
                <a:lnTo>
                  <a:pt x="45844" y="172344"/>
                </a:lnTo>
                <a:lnTo>
                  <a:pt x="47116" y="171484"/>
                </a:lnTo>
                <a:lnTo>
                  <a:pt x="48389" y="171056"/>
                </a:lnTo>
                <a:lnTo>
                  <a:pt x="50933" y="169765"/>
                </a:lnTo>
                <a:lnTo>
                  <a:pt x="53481" y="168045"/>
                </a:lnTo>
                <a:lnTo>
                  <a:pt x="56025" y="165466"/>
                </a:lnTo>
                <a:lnTo>
                  <a:pt x="58569" y="162887"/>
                </a:lnTo>
                <a:lnTo>
                  <a:pt x="60046" y="161020"/>
                </a:lnTo>
                <a:lnTo>
                  <a:pt x="59952" y="160349"/>
                </a:lnTo>
                <a:lnTo>
                  <a:pt x="59952" y="156561"/>
                </a:lnTo>
                <a:lnTo>
                  <a:pt x="60361" y="149409"/>
                </a:lnTo>
                <a:lnTo>
                  <a:pt x="61177" y="143099"/>
                </a:lnTo>
                <a:lnTo>
                  <a:pt x="62402" y="132584"/>
                </a:lnTo>
                <a:lnTo>
                  <a:pt x="63627" y="122488"/>
                </a:lnTo>
                <a:lnTo>
                  <a:pt x="65670" y="111970"/>
                </a:lnTo>
                <a:lnTo>
                  <a:pt x="68530" y="101453"/>
                </a:lnTo>
                <a:lnTo>
                  <a:pt x="70980" y="90097"/>
                </a:lnTo>
                <a:lnTo>
                  <a:pt x="73839" y="78739"/>
                </a:lnTo>
                <a:lnTo>
                  <a:pt x="77108" y="67380"/>
                </a:lnTo>
                <a:lnTo>
                  <a:pt x="80783" y="56862"/>
                </a:lnTo>
                <a:lnTo>
                  <a:pt x="84867" y="45926"/>
                </a:lnTo>
                <a:lnTo>
                  <a:pt x="88951" y="34989"/>
                </a:lnTo>
                <a:lnTo>
                  <a:pt x="94264" y="24471"/>
                </a:lnTo>
                <a:lnTo>
                  <a:pt x="99982" y="14375"/>
                </a:lnTo>
                <a:lnTo>
                  <a:pt x="100017" y="14300"/>
                </a:lnTo>
                <a:lnTo>
                  <a:pt x="98943" y="14227"/>
                </a:lnTo>
                <a:lnTo>
                  <a:pt x="93398" y="14659"/>
                </a:lnTo>
                <a:close/>
                <a:moveTo>
                  <a:pt x="105339" y="14659"/>
                </a:moveTo>
                <a:lnTo>
                  <a:pt x="102961" y="14498"/>
                </a:lnTo>
                <a:lnTo>
                  <a:pt x="103248" y="14797"/>
                </a:lnTo>
                <a:lnTo>
                  <a:pt x="103248" y="16057"/>
                </a:lnTo>
                <a:lnTo>
                  <a:pt x="103248" y="16898"/>
                </a:lnTo>
                <a:lnTo>
                  <a:pt x="97939" y="26153"/>
                </a:lnTo>
                <a:lnTo>
                  <a:pt x="92629" y="35830"/>
                </a:lnTo>
                <a:lnTo>
                  <a:pt x="88545" y="45926"/>
                </a:lnTo>
                <a:lnTo>
                  <a:pt x="84867" y="56443"/>
                </a:lnTo>
                <a:lnTo>
                  <a:pt x="79148" y="73691"/>
                </a:lnTo>
                <a:lnTo>
                  <a:pt x="74248" y="91357"/>
                </a:lnTo>
                <a:lnTo>
                  <a:pt x="69755" y="112392"/>
                </a:lnTo>
                <a:lnTo>
                  <a:pt x="67711" y="122488"/>
                </a:lnTo>
                <a:lnTo>
                  <a:pt x="65670" y="132584"/>
                </a:lnTo>
                <a:lnTo>
                  <a:pt x="64852" y="141417"/>
                </a:lnTo>
                <a:lnTo>
                  <a:pt x="64446" y="149831"/>
                </a:lnTo>
                <a:lnTo>
                  <a:pt x="64055" y="155862"/>
                </a:lnTo>
                <a:lnTo>
                  <a:pt x="68328" y="149564"/>
                </a:lnTo>
                <a:lnTo>
                  <a:pt x="72145" y="144406"/>
                </a:lnTo>
                <a:lnTo>
                  <a:pt x="75114" y="140535"/>
                </a:lnTo>
                <a:lnTo>
                  <a:pt x="83176" y="131510"/>
                </a:lnTo>
                <a:lnTo>
                  <a:pt x="86596" y="128390"/>
                </a:lnTo>
                <a:lnTo>
                  <a:pt x="86596" y="128072"/>
                </a:lnTo>
                <a:lnTo>
                  <a:pt x="87040" y="127206"/>
                </a:lnTo>
                <a:lnTo>
                  <a:pt x="87928" y="118996"/>
                </a:lnTo>
                <a:lnTo>
                  <a:pt x="89704" y="111646"/>
                </a:lnTo>
                <a:lnTo>
                  <a:pt x="92812" y="96087"/>
                </a:lnTo>
                <a:lnTo>
                  <a:pt x="100804" y="65399"/>
                </a:lnTo>
                <a:lnTo>
                  <a:pt x="103028" y="57190"/>
                </a:lnTo>
                <a:lnTo>
                  <a:pt x="105248" y="48111"/>
                </a:lnTo>
                <a:lnTo>
                  <a:pt x="108356" y="39467"/>
                </a:lnTo>
                <a:lnTo>
                  <a:pt x="109244" y="35578"/>
                </a:lnTo>
                <a:lnTo>
                  <a:pt x="110132" y="31254"/>
                </a:lnTo>
                <a:lnTo>
                  <a:pt x="110576" y="26934"/>
                </a:lnTo>
                <a:lnTo>
                  <a:pt x="111908" y="22179"/>
                </a:lnTo>
                <a:lnTo>
                  <a:pt x="114128" y="17855"/>
                </a:lnTo>
                <a:lnTo>
                  <a:pt x="115353" y="16265"/>
                </a:lnTo>
                <a:lnTo>
                  <a:pt x="112163" y="15522"/>
                </a:lnTo>
                <a:lnTo>
                  <a:pt x="105339" y="14659"/>
                </a:lnTo>
                <a:close/>
                <a:moveTo>
                  <a:pt x="123251" y="18110"/>
                </a:moveTo>
                <a:lnTo>
                  <a:pt x="119321" y="17191"/>
                </a:lnTo>
                <a:lnTo>
                  <a:pt x="117680" y="19587"/>
                </a:lnTo>
                <a:lnTo>
                  <a:pt x="115904" y="23042"/>
                </a:lnTo>
                <a:lnTo>
                  <a:pt x="115016" y="26934"/>
                </a:lnTo>
                <a:lnTo>
                  <a:pt x="113684" y="30391"/>
                </a:lnTo>
                <a:lnTo>
                  <a:pt x="112352" y="37738"/>
                </a:lnTo>
                <a:lnTo>
                  <a:pt x="110576" y="45085"/>
                </a:lnTo>
                <a:lnTo>
                  <a:pt x="106580" y="59350"/>
                </a:lnTo>
                <a:lnTo>
                  <a:pt x="103028" y="73612"/>
                </a:lnTo>
                <a:lnTo>
                  <a:pt x="96364" y="101708"/>
                </a:lnTo>
                <a:lnTo>
                  <a:pt x="92812" y="115970"/>
                </a:lnTo>
                <a:lnTo>
                  <a:pt x="91480" y="123316"/>
                </a:lnTo>
                <a:lnTo>
                  <a:pt x="91392" y="124019"/>
                </a:lnTo>
                <a:lnTo>
                  <a:pt x="91660" y="123773"/>
                </a:lnTo>
                <a:lnTo>
                  <a:pt x="100993" y="115604"/>
                </a:lnTo>
                <a:lnTo>
                  <a:pt x="109899" y="108299"/>
                </a:lnTo>
                <a:lnTo>
                  <a:pt x="111174" y="107439"/>
                </a:lnTo>
                <a:lnTo>
                  <a:pt x="113315" y="105578"/>
                </a:lnTo>
                <a:lnTo>
                  <a:pt x="113678" y="100949"/>
                </a:lnTo>
                <a:lnTo>
                  <a:pt x="114550" y="94918"/>
                </a:lnTo>
                <a:lnTo>
                  <a:pt x="117608" y="84142"/>
                </a:lnTo>
                <a:lnTo>
                  <a:pt x="121538" y="72510"/>
                </a:lnTo>
                <a:lnTo>
                  <a:pt x="123285" y="66908"/>
                </a:lnTo>
                <a:lnTo>
                  <a:pt x="124161" y="61306"/>
                </a:lnTo>
                <a:lnTo>
                  <a:pt x="128091" y="40188"/>
                </a:lnTo>
                <a:lnTo>
                  <a:pt x="128963" y="37171"/>
                </a:lnTo>
                <a:lnTo>
                  <a:pt x="129839" y="34586"/>
                </a:lnTo>
                <a:lnTo>
                  <a:pt x="132024" y="29415"/>
                </a:lnTo>
                <a:lnTo>
                  <a:pt x="134206" y="23813"/>
                </a:lnTo>
                <a:lnTo>
                  <a:pt x="135261" y="21732"/>
                </a:lnTo>
                <a:lnTo>
                  <a:pt x="134767" y="21558"/>
                </a:lnTo>
                <a:lnTo>
                  <a:pt x="123251" y="18110"/>
                </a:lnTo>
                <a:close/>
                <a:moveTo>
                  <a:pt x="145855" y="25438"/>
                </a:moveTo>
                <a:lnTo>
                  <a:pt x="138974" y="23032"/>
                </a:lnTo>
                <a:lnTo>
                  <a:pt x="137264" y="26830"/>
                </a:lnTo>
                <a:lnTo>
                  <a:pt x="135079" y="31138"/>
                </a:lnTo>
                <a:lnTo>
                  <a:pt x="133334" y="35017"/>
                </a:lnTo>
                <a:lnTo>
                  <a:pt x="131149" y="45790"/>
                </a:lnTo>
                <a:lnTo>
                  <a:pt x="129401" y="56132"/>
                </a:lnTo>
                <a:lnTo>
                  <a:pt x="127219" y="67336"/>
                </a:lnTo>
                <a:lnTo>
                  <a:pt x="125909" y="73370"/>
                </a:lnTo>
                <a:lnTo>
                  <a:pt x="124599" y="78972"/>
                </a:lnTo>
                <a:lnTo>
                  <a:pt x="119793" y="92761"/>
                </a:lnTo>
                <a:lnTo>
                  <a:pt x="118045" y="99658"/>
                </a:lnTo>
                <a:lnTo>
                  <a:pt x="117765" y="101865"/>
                </a:lnTo>
                <a:lnTo>
                  <a:pt x="123899" y="97982"/>
                </a:lnTo>
                <a:lnTo>
                  <a:pt x="130919" y="94008"/>
                </a:lnTo>
                <a:lnTo>
                  <a:pt x="130286" y="92664"/>
                </a:lnTo>
                <a:lnTo>
                  <a:pt x="129892" y="91832"/>
                </a:lnTo>
                <a:lnTo>
                  <a:pt x="129892" y="88507"/>
                </a:lnTo>
                <a:lnTo>
                  <a:pt x="131070" y="84769"/>
                </a:lnTo>
                <a:lnTo>
                  <a:pt x="132244" y="79781"/>
                </a:lnTo>
                <a:lnTo>
                  <a:pt x="135771" y="71471"/>
                </a:lnTo>
                <a:lnTo>
                  <a:pt x="137730" y="65239"/>
                </a:lnTo>
                <a:lnTo>
                  <a:pt x="139689" y="54850"/>
                </a:lnTo>
                <a:lnTo>
                  <a:pt x="141257" y="49034"/>
                </a:lnTo>
                <a:lnTo>
                  <a:pt x="142822" y="43630"/>
                </a:lnTo>
                <a:lnTo>
                  <a:pt x="144390" y="37814"/>
                </a:lnTo>
                <a:lnTo>
                  <a:pt x="146743" y="32826"/>
                </a:lnTo>
                <a:lnTo>
                  <a:pt x="149876" y="27841"/>
                </a:lnTo>
                <a:lnTo>
                  <a:pt x="150317" y="27371"/>
                </a:lnTo>
                <a:lnTo>
                  <a:pt x="145855" y="25438"/>
                </a:lnTo>
                <a:close/>
                <a:moveTo>
                  <a:pt x="163341" y="33200"/>
                </a:moveTo>
                <a:lnTo>
                  <a:pt x="157371" y="30612"/>
                </a:lnTo>
                <a:lnTo>
                  <a:pt x="153932" y="29009"/>
                </a:lnTo>
                <a:lnTo>
                  <a:pt x="152619" y="30750"/>
                </a:lnTo>
                <a:lnTo>
                  <a:pt x="150270" y="34904"/>
                </a:lnTo>
                <a:lnTo>
                  <a:pt x="148308" y="39476"/>
                </a:lnTo>
                <a:lnTo>
                  <a:pt x="145958" y="44877"/>
                </a:lnTo>
                <a:lnTo>
                  <a:pt x="144784" y="49862"/>
                </a:lnTo>
                <a:lnTo>
                  <a:pt x="143216" y="55266"/>
                </a:lnTo>
                <a:lnTo>
                  <a:pt x="141257" y="65239"/>
                </a:lnTo>
                <a:lnTo>
                  <a:pt x="139298" y="73133"/>
                </a:lnTo>
                <a:lnTo>
                  <a:pt x="136946" y="81028"/>
                </a:lnTo>
                <a:lnTo>
                  <a:pt x="135378" y="86847"/>
                </a:lnTo>
                <a:lnTo>
                  <a:pt x="133813" y="89754"/>
                </a:lnTo>
                <a:lnTo>
                  <a:pt x="133419" y="91001"/>
                </a:lnTo>
                <a:lnTo>
                  <a:pt x="133813" y="91832"/>
                </a:lnTo>
                <a:lnTo>
                  <a:pt x="134140" y="92182"/>
                </a:lnTo>
                <a:lnTo>
                  <a:pt x="138322" y="89814"/>
                </a:lnTo>
                <a:lnTo>
                  <a:pt x="145533" y="85515"/>
                </a:lnTo>
                <a:lnTo>
                  <a:pt x="153170" y="81217"/>
                </a:lnTo>
                <a:lnTo>
                  <a:pt x="163351" y="74339"/>
                </a:lnTo>
                <a:lnTo>
                  <a:pt x="169220" y="70287"/>
                </a:lnTo>
                <a:lnTo>
                  <a:pt x="170565" y="64051"/>
                </a:lnTo>
                <a:lnTo>
                  <a:pt x="171374" y="57013"/>
                </a:lnTo>
                <a:lnTo>
                  <a:pt x="172181" y="49097"/>
                </a:lnTo>
                <a:lnTo>
                  <a:pt x="172584" y="46017"/>
                </a:lnTo>
                <a:lnTo>
                  <a:pt x="173393" y="42499"/>
                </a:lnTo>
                <a:lnTo>
                  <a:pt x="174448" y="41117"/>
                </a:lnTo>
                <a:lnTo>
                  <a:pt x="173576" y="40531"/>
                </a:lnTo>
                <a:lnTo>
                  <a:pt x="169734" y="37615"/>
                </a:lnTo>
                <a:lnTo>
                  <a:pt x="169646" y="37703"/>
                </a:lnTo>
                <a:lnTo>
                  <a:pt x="167926" y="39835"/>
                </a:lnTo>
                <a:lnTo>
                  <a:pt x="166635" y="42821"/>
                </a:lnTo>
                <a:lnTo>
                  <a:pt x="164487" y="48366"/>
                </a:lnTo>
                <a:lnTo>
                  <a:pt x="162768" y="54337"/>
                </a:lnTo>
                <a:lnTo>
                  <a:pt x="159761" y="60307"/>
                </a:lnTo>
                <a:lnTo>
                  <a:pt x="157182" y="66278"/>
                </a:lnTo>
                <a:lnTo>
                  <a:pt x="155462" y="73105"/>
                </a:lnTo>
                <a:lnTo>
                  <a:pt x="153743" y="79076"/>
                </a:lnTo>
                <a:lnTo>
                  <a:pt x="153315" y="79929"/>
                </a:lnTo>
                <a:lnTo>
                  <a:pt x="152883" y="80779"/>
                </a:lnTo>
                <a:lnTo>
                  <a:pt x="152455" y="81207"/>
                </a:lnTo>
                <a:lnTo>
                  <a:pt x="151595" y="80779"/>
                </a:lnTo>
                <a:lnTo>
                  <a:pt x="150736" y="80779"/>
                </a:lnTo>
                <a:lnTo>
                  <a:pt x="150304" y="79929"/>
                </a:lnTo>
                <a:lnTo>
                  <a:pt x="149876" y="79076"/>
                </a:lnTo>
                <a:lnTo>
                  <a:pt x="149876" y="78222"/>
                </a:lnTo>
                <a:lnTo>
                  <a:pt x="152455" y="69263"/>
                </a:lnTo>
                <a:lnTo>
                  <a:pt x="155462" y="60307"/>
                </a:lnTo>
                <a:lnTo>
                  <a:pt x="162340" y="43246"/>
                </a:lnTo>
                <a:lnTo>
                  <a:pt x="164059" y="38557"/>
                </a:lnTo>
                <a:lnTo>
                  <a:pt x="166497" y="35329"/>
                </a:lnTo>
                <a:lnTo>
                  <a:pt x="163341" y="33200"/>
                </a:lnTo>
                <a:close/>
                <a:moveTo>
                  <a:pt x="182960" y="48291"/>
                </a:moveTo>
                <a:lnTo>
                  <a:pt x="178693" y="43979"/>
                </a:lnTo>
                <a:lnTo>
                  <a:pt x="177364" y="43082"/>
                </a:lnTo>
                <a:lnTo>
                  <a:pt x="176621" y="44697"/>
                </a:lnTo>
                <a:lnTo>
                  <a:pt x="176218" y="46896"/>
                </a:lnTo>
                <a:lnTo>
                  <a:pt x="175815" y="49534"/>
                </a:lnTo>
                <a:lnTo>
                  <a:pt x="175411" y="58774"/>
                </a:lnTo>
                <a:lnTo>
                  <a:pt x="175008" y="64492"/>
                </a:lnTo>
                <a:lnTo>
                  <a:pt x="175008" y="66187"/>
                </a:lnTo>
                <a:lnTo>
                  <a:pt x="189497" y="55543"/>
                </a:lnTo>
                <a:lnTo>
                  <a:pt x="187224" y="53036"/>
                </a:lnTo>
                <a:lnTo>
                  <a:pt x="182960" y="48291"/>
                </a:lnTo>
                <a:close/>
                <a:moveTo>
                  <a:pt x="207248" y="82684"/>
                </a:moveTo>
                <a:lnTo>
                  <a:pt x="202613" y="77145"/>
                </a:lnTo>
                <a:lnTo>
                  <a:pt x="197556" y="72885"/>
                </a:lnTo>
                <a:lnTo>
                  <a:pt x="195115" y="70416"/>
                </a:lnTo>
                <a:lnTo>
                  <a:pt x="187107" y="76059"/>
                </a:lnTo>
                <a:lnTo>
                  <a:pt x="177776" y="82936"/>
                </a:lnTo>
                <a:lnTo>
                  <a:pt x="157837" y="95403"/>
                </a:lnTo>
                <a:lnTo>
                  <a:pt x="145111" y="103569"/>
                </a:lnTo>
                <a:lnTo>
                  <a:pt x="132383" y="112166"/>
                </a:lnTo>
                <a:lnTo>
                  <a:pt x="119658" y="121622"/>
                </a:lnTo>
                <a:lnTo>
                  <a:pt x="107354" y="131079"/>
                </a:lnTo>
                <a:lnTo>
                  <a:pt x="98871" y="139247"/>
                </a:lnTo>
                <a:lnTo>
                  <a:pt x="89537" y="147844"/>
                </a:lnTo>
                <a:lnTo>
                  <a:pt x="80628" y="156870"/>
                </a:lnTo>
                <a:lnTo>
                  <a:pt x="76387" y="162459"/>
                </a:lnTo>
                <a:lnTo>
                  <a:pt x="72570" y="167617"/>
                </a:lnTo>
                <a:lnTo>
                  <a:pt x="68328" y="173204"/>
                </a:lnTo>
                <a:lnTo>
                  <a:pt x="63236" y="178793"/>
                </a:lnTo>
                <a:lnTo>
                  <a:pt x="61117" y="180941"/>
                </a:lnTo>
                <a:lnTo>
                  <a:pt x="58147" y="183092"/>
                </a:lnTo>
                <a:lnTo>
                  <a:pt x="56497" y="184203"/>
                </a:lnTo>
                <a:lnTo>
                  <a:pt x="62266" y="191329"/>
                </a:lnTo>
                <a:lnTo>
                  <a:pt x="71959" y="203686"/>
                </a:lnTo>
                <a:lnTo>
                  <a:pt x="72731" y="204659"/>
                </a:lnTo>
                <a:lnTo>
                  <a:pt x="72913" y="204474"/>
                </a:lnTo>
                <a:lnTo>
                  <a:pt x="74611" y="202757"/>
                </a:lnTo>
                <a:lnTo>
                  <a:pt x="76308" y="200178"/>
                </a:lnTo>
                <a:lnTo>
                  <a:pt x="78427" y="195455"/>
                </a:lnTo>
                <a:lnTo>
                  <a:pt x="80125" y="192447"/>
                </a:lnTo>
                <a:lnTo>
                  <a:pt x="82244" y="189871"/>
                </a:lnTo>
                <a:lnTo>
                  <a:pt x="90305" y="179993"/>
                </a:lnTo>
                <a:lnTo>
                  <a:pt x="94972" y="176126"/>
                </a:lnTo>
                <a:lnTo>
                  <a:pt x="98789" y="171831"/>
                </a:lnTo>
                <a:lnTo>
                  <a:pt x="109820" y="162812"/>
                </a:lnTo>
                <a:lnTo>
                  <a:pt x="123396" y="150786"/>
                </a:lnTo>
                <a:lnTo>
                  <a:pt x="137393" y="139191"/>
                </a:lnTo>
                <a:lnTo>
                  <a:pt x="149271" y="128881"/>
                </a:lnTo>
                <a:lnTo>
                  <a:pt x="163272" y="117714"/>
                </a:lnTo>
                <a:lnTo>
                  <a:pt x="170058" y="112559"/>
                </a:lnTo>
                <a:lnTo>
                  <a:pt x="177695" y="107408"/>
                </a:lnTo>
                <a:lnTo>
                  <a:pt x="189573" y="98817"/>
                </a:lnTo>
                <a:lnTo>
                  <a:pt x="201873" y="91086"/>
                </a:lnTo>
                <a:lnTo>
                  <a:pt x="209934" y="86139"/>
                </a:lnTo>
                <a:lnTo>
                  <a:pt x="207248" y="82684"/>
                </a:lnTo>
                <a:close/>
                <a:moveTo>
                  <a:pt x="299751" y="189308"/>
                </a:moveTo>
                <a:lnTo>
                  <a:pt x="297865" y="187497"/>
                </a:lnTo>
                <a:lnTo>
                  <a:pt x="289013" y="178122"/>
                </a:lnTo>
                <a:lnTo>
                  <a:pt x="282554" y="170562"/>
                </a:lnTo>
                <a:lnTo>
                  <a:pt x="282208" y="181026"/>
                </a:lnTo>
                <a:lnTo>
                  <a:pt x="281323" y="194557"/>
                </a:lnTo>
                <a:lnTo>
                  <a:pt x="280879" y="208095"/>
                </a:lnTo>
                <a:lnTo>
                  <a:pt x="280879" y="208939"/>
                </a:lnTo>
                <a:lnTo>
                  <a:pt x="280435" y="209361"/>
                </a:lnTo>
                <a:lnTo>
                  <a:pt x="279903" y="209616"/>
                </a:lnTo>
                <a:lnTo>
                  <a:pt x="286072" y="217000"/>
                </a:lnTo>
                <a:lnTo>
                  <a:pt x="299751" y="232437"/>
                </a:lnTo>
                <a:lnTo>
                  <a:pt x="299751" y="189308"/>
                </a:lnTo>
                <a:close/>
                <a:moveTo>
                  <a:pt x="293608" y="247493"/>
                </a:moveTo>
                <a:lnTo>
                  <a:pt x="284397" y="237186"/>
                </a:lnTo>
                <a:lnTo>
                  <a:pt x="269744" y="221296"/>
                </a:lnTo>
                <a:lnTo>
                  <a:pt x="262627" y="213133"/>
                </a:lnTo>
                <a:lnTo>
                  <a:pt x="255929" y="204974"/>
                </a:lnTo>
                <a:lnTo>
                  <a:pt x="250488" y="197672"/>
                </a:lnTo>
                <a:lnTo>
                  <a:pt x="239605" y="183929"/>
                </a:lnTo>
                <a:lnTo>
                  <a:pt x="228718" y="170615"/>
                </a:lnTo>
                <a:lnTo>
                  <a:pt x="222439" y="164604"/>
                </a:lnTo>
                <a:lnTo>
                  <a:pt x="216579" y="158161"/>
                </a:lnTo>
                <a:lnTo>
                  <a:pt x="209881" y="152577"/>
                </a:lnTo>
                <a:lnTo>
                  <a:pt x="203183" y="147422"/>
                </a:lnTo>
                <a:lnTo>
                  <a:pt x="201926" y="145706"/>
                </a:lnTo>
                <a:lnTo>
                  <a:pt x="201089" y="144415"/>
                </a:lnTo>
                <a:lnTo>
                  <a:pt x="199835" y="142699"/>
                </a:lnTo>
                <a:lnTo>
                  <a:pt x="199835" y="141411"/>
                </a:lnTo>
                <a:lnTo>
                  <a:pt x="199835" y="139263"/>
                </a:lnTo>
                <a:lnTo>
                  <a:pt x="200254" y="137544"/>
                </a:lnTo>
                <a:lnTo>
                  <a:pt x="201508" y="135396"/>
                </a:lnTo>
                <a:lnTo>
                  <a:pt x="202764" y="133252"/>
                </a:lnTo>
                <a:lnTo>
                  <a:pt x="204858" y="132392"/>
                </a:lnTo>
                <a:lnTo>
                  <a:pt x="206533" y="131961"/>
                </a:lnTo>
                <a:lnTo>
                  <a:pt x="208624" y="131961"/>
                </a:lnTo>
                <a:lnTo>
                  <a:pt x="210300" y="133252"/>
                </a:lnTo>
                <a:lnTo>
                  <a:pt x="216998" y="138404"/>
                </a:lnTo>
                <a:lnTo>
                  <a:pt x="222858" y="143987"/>
                </a:lnTo>
                <a:lnTo>
                  <a:pt x="229137" y="149570"/>
                </a:lnTo>
                <a:lnTo>
                  <a:pt x="234579" y="155582"/>
                </a:lnTo>
                <a:lnTo>
                  <a:pt x="245884" y="168039"/>
                </a:lnTo>
                <a:lnTo>
                  <a:pt x="256767" y="181353"/>
                </a:lnTo>
                <a:lnTo>
                  <a:pt x="271001" y="198960"/>
                </a:lnTo>
                <a:lnTo>
                  <a:pt x="276521" y="205566"/>
                </a:lnTo>
                <a:lnTo>
                  <a:pt x="276880" y="194557"/>
                </a:lnTo>
                <a:lnTo>
                  <a:pt x="277768" y="181026"/>
                </a:lnTo>
                <a:lnTo>
                  <a:pt x="278212" y="167488"/>
                </a:lnTo>
                <a:lnTo>
                  <a:pt x="278275" y="165577"/>
                </a:lnTo>
                <a:lnTo>
                  <a:pt x="272578" y="158951"/>
                </a:lnTo>
                <a:lnTo>
                  <a:pt x="263304" y="148298"/>
                </a:lnTo>
                <a:lnTo>
                  <a:pt x="262552" y="147353"/>
                </a:lnTo>
                <a:lnTo>
                  <a:pt x="262004" y="156917"/>
                </a:lnTo>
                <a:lnTo>
                  <a:pt x="261450" y="167066"/>
                </a:lnTo>
                <a:lnTo>
                  <a:pt x="261450" y="167913"/>
                </a:lnTo>
                <a:lnTo>
                  <a:pt x="260895" y="168335"/>
                </a:lnTo>
                <a:lnTo>
                  <a:pt x="259784" y="168757"/>
                </a:lnTo>
                <a:lnTo>
                  <a:pt x="259230" y="169182"/>
                </a:lnTo>
                <a:lnTo>
                  <a:pt x="258118" y="168757"/>
                </a:lnTo>
                <a:lnTo>
                  <a:pt x="257009" y="168335"/>
                </a:lnTo>
                <a:lnTo>
                  <a:pt x="256455" y="167913"/>
                </a:lnTo>
                <a:lnTo>
                  <a:pt x="256455" y="167066"/>
                </a:lnTo>
                <a:lnTo>
                  <a:pt x="256455" y="156917"/>
                </a:lnTo>
                <a:lnTo>
                  <a:pt x="257564" y="146342"/>
                </a:lnTo>
                <a:lnTo>
                  <a:pt x="258086" y="141767"/>
                </a:lnTo>
                <a:lnTo>
                  <a:pt x="254456" y="137219"/>
                </a:lnTo>
                <a:lnTo>
                  <a:pt x="243497" y="124438"/>
                </a:lnTo>
                <a:lnTo>
                  <a:pt x="232960" y="111656"/>
                </a:lnTo>
                <a:lnTo>
                  <a:pt x="230699" y="109121"/>
                </a:lnTo>
                <a:lnTo>
                  <a:pt x="230822" y="112625"/>
                </a:lnTo>
                <a:lnTo>
                  <a:pt x="230387" y="125423"/>
                </a:lnTo>
                <a:lnTo>
                  <a:pt x="230387" y="130540"/>
                </a:lnTo>
                <a:lnTo>
                  <a:pt x="230387" y="136086"/>
                </a:lnTo>
                <a:lnTo>
                  <a:pt x="231257" y="138643"/>
                </a:lnTo>
                <a:lnTo>
                  <a:pt x="232126" y="141203"/>
                </a:lnTo>
                <a:lnTo>
                  <a:pt x="233429" y="142910"/>
                </a:lnTo>
                <a:lnTo>
                  <a:pt x="235602" y="144613"/>
                </a:lnTo>
                <a:lnTo>
                  <a:pt x="236037" y="145467"/>
                </a:lnTo>
                <a:lnTo>
                  <a:pt x="236471" y="145895"/>
                </a:lnTo>
                <a:lnTo>
                  <a:pt x="236471" y="147174"/>
                </a:lnTo>
                <a:lnTo>
                  <a:pt x="236037" y="148027"/>
                </a:lnTo>
                <a:lnTo>
                  <a:pt x="235602" y="148452"/>
                </a:lnTo>
                <a:lnTo>
                  <a:pt x="235168" y="148880"/>
                </a:lnTo>
                <a:lnTo>
                  <a:pt x="234299" y="148880"/>
                </a:lnTo>
                <a:lnTo>
                  <a:pt x="233429" y="148452"/>
                </a:lnTo>
                <a:lnTo>
                  <a:pt x="231691" y="147174"/>
                </a:lnTo>
                <a:lnTo>
                  <a:pt x="229953" y="145042"/>
                </a:lnTo>
                <a:lnTo>
                  <a:pt x="228649" y="142910"/>
                </a:lnTo>
                <a:lnTo>
                  <a:pt x="227783" y="140775"/>
                </a:lnTo>
                <a:lnTo>
                  <a:pt x="226914" y="138643"/>
                </a:lnTo>
                <a:lnTo>
                  <a:pt x="226479" y="136086"/>
                </a:lnTo>
                <a:lnTo>
                  <a:pt x="226479" y="130965"/>
                </a:lnTo>
                <a:lnTo>
                  <a:pt x="226479" y="104951"/>
                </a:lnTo>
                <a:lnTo>
                  <a:pt x="224952" y="103563"/>
                </a:lnTo>
                <a:lnTo>
                  <a:pt x="221158" y="99727"/>
                </a:lnTo>
                <a:lnTo>
                  <a:pt x="219750" y="98304"/>
                </a:lnTo>
                <a:lnTo>
                  <a:pt x="207812" y="105688"/>
                </a:lnTo>
                <a:lnTo>
                  <a:pt x="184906" y="120722"/>
                </a:lnTo>
                <a:lnTo>
                  <a:pt x="175997" y="127165"/>
                </a:lnTo>
                <a:lnTo>
                  <a:pt x="167089" y="134036"/>
                </a:lnTo>
                <a:lnTo>
                  <a:pt x="150543" y="148638"/>
                </a:lnTo>
                <a:lnTo>
                  <a:pt x="139516" y="158088"/>
                </a:lnTo>
                <a:lnTo>
                  <a:pt x="126787" y="168395"/>
                </a:lnTo>
                <a:lnTo>
                  <a:pt x="113215" y="179565"/>
                </a:lnTo>
                <a:lnTo>
                  <a:pt x="106425" y="185148"/>
                </a:lnTo>
                <a:lnTo>
                  <a:pt x="100486" y="192019"/>
                </a:lnTo>
                <a:lnTo>
                  <a:pt x="97942" y="194595"/>
                </a:lnTo>
                <a:lnTo>
                  <a:pt x="95819" y="197602"/>
                </a:lnTo>
                <a:lnTo>
                  <a:pt x="91578" y="204045"/>
                </a:lnTo>
                <a:lnTo>
                  <a:pt x="89458" y="207909"/>
                </a:lnTo>
                <a:lnTo>
                  <a:pt x="86911" y="211348"/>
                </a:lnTo>
                <a:lnTo>
                  <a:pt x="83941" y="215212"/>
                </a:lnTo>
                <a:lnTo>
                  <a:pt x="82329" y="216484"/>
                </a:lnTo>
                <a:lnTo>
                  <a:pt x="86287" y="221154"/>
                </a:lnTo>
                <a:lnTo>
                  <a:pt x="90082" y="224990"/>
                </a:lnTo>
                <a:lnTo>
                  <a:pt x="93876" y="229250"/>
                </a:lnTo>
                <a:lnTo>
                  <a:pt x="98512" y="232661"/>
                </a:lnTo>
                <a:lnTo>
                  <a:pt x="102725" y="235643"/>
                </a:lnTo>
                <a:lnTo>
                  <a:pt x="106939" y="239050"/>
                </a:lnTo>
                <a:lnTo>
                  <a:pt x="111999" y="243311"/>
                </a:lnTo>
                <a:lnTo>
                  <a:pt x="116635" y="247571"/>
                </a:lnTo>
                <a:lnTo>
                  <a:pt x="121692" y="252257"/>
                </a:lnTo>
                <a:lnTo>
                  <a:pt x="126327" y="257796"/>
                </a:lnTo>
                <a:lnTo>
                  <a:pt x="130963" y="263335"/>
                </a:lnTo>
                <a:lnTo>
                  <a:pt x="135601" y="269728"/>
                </a:lnTo>
                <a:lnTo>
                  <a:pt x="139815" y="276117"/>
                </a:lnTo>
                <a:lnTo>
                  <a:pt x="153302" y="295717"/>
                </a:lnTo>
                <a:lnTo>
                  <a:pt x="165945" y="312760"/>
                </a:lnTo>
                <a:lnTo>
                  <a:pt x="171847" y="320002"/>
                </a:lnTo>
                <a:lnTo>
                  <a:pt x="177748" y="326820"/>
                </a:lnTo>
                <a:lnTo>
                  <a:pt x="183227" y="332784"/>
                </a:lnTo>
                <a:lnTo>
                  <a:pt x="189126" y="338749"/>
                </a:lnTo>
                <a:lnTo>
                  <a:pt x="199662" y="348974"/>
                </a:lnTo>
                <a:lnTo>
                  <a:pt x="211043" y="358348"/>
                </a:lnTo>
                <a:lnTo>
                  <a:pt x="224108" y="369852"/>
                </a:lnTo>
                <a:lnTo>
                  <a:pt x="230853" y="375816"/>
                </a:lnTo>
                <a:lnTo>
                  <a:pt x="236752" y="381784"/>
                </a:lnTo>
                <a:lnTo>
                  <a:pt x="246026" y="390730"/>
                </a:lnTo>
                <a:lnTo>
                  <a:pt x="255718" y="398823"/>
                </a:lnTo>
                <a:lnTo>
                  <a:pt x="264992" y="406919"/>
                </a:lnTo>
                <a:lnTo>
                  <a:pt x="274263" y="415869"/>
                </a:lnTo>
                <a:lnTo>
                  <a:pt x="283956" y="425665"/>
                </a:lnTo>
                <a:lnTo>
                  <a:pt x="293652" y="435894"/>
                </a:lnTo>
                <a:lnTo>
                  <a:pt x="300894" y="444261"/>
                </a:lnTo>
                <a:lnTo>
                  <a:pt x="300227" y="434064"/>
                </a:lnTo>
                <a:lnTo>
                  <a:pt x="299988" y="423165"/>
                </a:lnTo>
                <a:lnTo>
                  <a:pt x="299764" y="402252"/>
                </a:lnTo>
                <a:lnTo>
                  <a:pt x="299364" y="401698"/>
                </a:lnTo>
                <a:lnTo>
                  <a:pt x="296001" y="399097"/>
                </a:lnTo>
                <a:lnTo>
                  <a:pt x="294319" y="397362"/>
                </a:lnTo>
                <a:lnTo>
                  <a:pt x="292216" y="395192"/>
                </a:lnTo>
                <a:lnTo>
                  <a:pt x="289275" y="390853"/>
                </a:lnTo>
                <a:lnTo>
                  <a:pt x="286302" y="385868"/>
                </a:lnTo>
                <a:lnTo>
                  <a:pt x="285823" y="403109"/>
                </a:lnTo>
                <a:lnTo>
                  <a:pt x="285823" y="413129"/>
                </a:lnTo>
                <a:lnTo>
                  <a:pt x="286428" y="424059"/>
                </a:lnTo>
                <a:lnTo>
                  <a:pt x="286428" y="424973"/>
                </a:lnTo>
                <a:lnTo>
                  <a:pt x="286125" y="425883"/>
                </a:lnTo>
                <a:lnTo>
                  <a:pt x="285823" y="426339"/>
                </a:lnTo>
                <a:lnTo>
                  <a:pt x="285219" y="426339"/>
                </a:lnTo>
                <a:lnTo>
                  <a:pt x="284308" y="425883"/>
                </a:lnTo>
                <a:lnTo>
                  <a:pt x="283704" y="424973"/>
                </a:lnTo>
                <a:lnTo>
                  <a:pt x="283704" y="424059"/>
                </a:lnTo>
                <a:lnTo>
                  <a:pt x="283099" y="413129"/>
                </a:lnTo>
                <a:lnTo>
                  <a:pt x="283099" y="403109"/>
                </a:lnTo>
                <a:lnTo>
                  <a:pt x="283657" y="382914"/>
                </a:lnTo>
                <a:lnTo>
                  <a:pt x="281289" y="380877"/>
                </a:lnTo>
                <a:lnTo>
                  <a:pt x="277503" y="378272"/>
                </a:lnTo>
                <a:lnTo>
                  <a:pt x="274562" y="374368"/>
                </a:lnTo>
                <a:lnTo>
                  <a:pt x="271769" y="371102"/>
                </a:lnTo>
                <a:lnTo>
                  <a:pt x="271331" y="373621"/>
                </a:lnTo>
                <a:lnTo>
                  <a:pt x="271331" y="379592"/>
                </a:lnTo>
                <a:lnTo>
                  <a:pt x="271331" y="403906"/>
                </a:lnTo>
                <a:lnTo>
                  <a:pt x="270887" y="404756"/>
                </a:lnTo>
                <a:lnTo>
                  <a:pt x="270440" y="405184"/>
                </a:lnTo>
                <a:lnTo>
                  <a:pt x="269999" y="405609"/>
                </a:lnTo>
                <a:lnTo>
                  <a:pt x="269111" y="406037"/>
                </a:lnTo>
                <a:lnTo>
                  <a:pt x="267776" y="405609"/>
                </a:lnTo>
                <a:lnTo>
                  <a:pt x="267332" y="405184"/>
                </a:lnTo>
                <a:lnTo>
                  <a:pt x="266888" y="404756"/>
                </a:lnTo>
                <a:lnTo>
                  <a:pt x="266444" y="403906"/>
                </a:lnTo>
                <a:lnTo>
                  <a:pt x="266444" y="391961"/>
                </a:lnTo>
                <a:lnTo>
                  <a:pt x="266444" y="379592"/>
                </a:lnTo>
                <a:lnTo>
                  <a:pt x="266888" y="373621"/>
                </a:lnTo>
                <a:lnTo>
                  <a:pt x="267776" y="368504"/>
                </a:lnTo>
                <a:lnTo>
                  <a:pt x="268056" y="366756"/>
                </a:lnTo>
                <a:lnTo>
                  <a:pt x="263213" y="360921"/>
                </a:lnTo>
                <a:lnTo>
                  <a:pt x="258168" y="355716"/>
                </a:lnTo>
                <a:lnTo>
                  <a:pt x="248920" y="347040"/>
                </a:lnTo>
                <a:lnTo>
                  <a:pt x="240934" y="338796"/>
                </a:lnTo>
                <a:lnTo>
                  <a:pt x="229808" y="327318"/>
                </a:lnTo>
                <a:lnTo>
                  <a:pt x="229808" y="363740"/>
                </a:lnTo>
                <a:lnTo>
                  <a:pt x="229477" y="364587"/>
                </a:lnTo>
                <a:lnTo>
                  <a:pt x="229144" y="365009"/>
                </a:lnTo>
                <a:lnTo>
                  <a:pt x="228810" y="365434"/>
                </a:lnTo>
                <a:lnTo>
                  <a:pt x="228145" y="365434"/>
                </a:lnTo>
                <a:lnTo>
                  <a:pt x="227812" y="365434"/>
                </a:lnTo>
                <a:lnTo>
                  <a:pt x="226813" y="365009"/>
                </a:lnTo>
                <a:lnTo>
                  <a:pt x="226479" y="364587"/>
                </a:lnTo>
                <a:lnTo>
                  <a:pt x="226479" y="363740"/>
                </a:lnTo>
                <a:lnTo>
                  <a:pt x="226479" y="324087"/>
                </a:lnTo>
                <a:lnTo>
                  <a:pt x="217813" y="315805"/>
                </a:lnTo>
                <a:lnTo>
                  <a:pt x="208873" y="306213"/>
                </a:lnTo>
                <a:lnTo>
                  <a:pt x="208398" y="311003"/>
                </a:lnTo>
                <a:lnTo>
                  <a:pt x="207922" y="317745"/>
                </a:lnTo>
                <a:lnTo>
                  <a:pt x="207447" y="325384"/>
                </a:lnTo>
                <a:lnTo>
                  <a:pt x="207447" y="350101"/>
                </a:lnTo>
                <a:lnTo>
                  <a:pt x="207447" y="350998"/>
                </a:lnTo>
                <a:lnTo>
                  <a:pt x="206971" y="351449"/>
                </a:lnTo>
                <a:lnTo>
                  <a:pt x="206020" y="351899"/>
                </a:lnTo>
                <a:lnTo>
                  <a:pt x="205545" y="351899"/>
                </a:lnTo>
                <a:lnTo>
                  <a:pt x="204594" y="351899"/>
                </a:lnTo>
                <a:lnTo>
                  <a:pt x="204115" y="351449"/>
                </a:lnTo>
                <a:lnTo>
                  <a:pt x="203639" y="350998"/>
                </a:lnTo>
                <a:lnTo>
                  <a:pt x="203164" y="350101"/>
                </a:lnTo>
                <a:lnTo>
                  <a:pt x="203164" y="322238"/>
                </a:lnTo>
                <a:lnTo>
                  <a:pt x="203639" y="315496"/>
                </a:lnTo>
                <a:lnTo>
                  <a:pt x="204115" y="309208"/>
                </a:lnTo>
                <a:lnTo>
                  <a:pt x="204937" y="301984"/>
                </a:lnTo>
                <a:lnTo>
                  <a:pt x="186707" y="282403"/>
                </a:lnTo>
                <a:lnTo>
                  <a:pt x="186512" y="282195"/>
                </a:lnTo>
                <a:lnTo>
                  <a:pt x="186512" y="329497"/>
                </a:lnTo>
                <a:lnTo>
                  <a:pt x="186143" y="330338"/>
                </a:lnTo>
                <a:lnTo>
                  <a:pt x="185772" y="331175"/>
                </a:lnTo>
                <a:lnTo>
                  <a:pt x="185400" y="331175"/>
                </a:lnTo>
                <a:lnTo>
                  <a:pt x="184663" y="331597"/>
                </a:lnTo>
                <a:lnTo>
                  <a:pt x="184292" y="331175"/>
                </a:lnTo>
                <a:lnTo>
                  <a:pt x="183552" y="331175"/>
                </a:lnTo>
                <a:lnTo>
                  <a:pt x="183183" y="330338"/>
                </a:lnTo>
                <a:lnTo>
                  <a:pt x="183183" y="329497"/>
                </a:lnTo>
                <a:lnTo>
                  <a:pt x="183183" y="278605"/>
                </a:lnTo>
                <a:lnTo>
                  <a:pt x="167791" y="262016"/>
                </a:lnTo>
                <a:lnTo>
                  <a:pt x="166185" y="260271"/>
                </a:lnTo>
                <a:lnTo>
                  <a:pt x="166084" y="262539"/>
                </a:lnTo>
                <a:lnTo>
                  <a:pt x="165640" y="272591"/>
                </a:lnTo>
                <a:lnTo>
                  <a:pt x="164752" y="282645"/>
                </a:lnTo>
                <a:lnTo>
                  <a:pt x="164308" y="292281"/>
                </a:lnTo>
                <a:lnTo>
                  <a:pt x="164308" y="293119"/>
                </a:lnTo>
                <a:lnTo>
                  <a:pt x="163864" y="293957"/>
                </a:lnTo>
                <a:lnTo>
                  <a:pt x="162976" y="294376"/>
                </a:lnTo>
                <a:lnTo>
                  <a:pt x="162532" y="294376"/>
                </a:lnTo>
                <a:lnTo>
                  <a:pt x="161644" y="294376"/>
                </a:lnTo>
                <a:lnTo>
                  <a:pt x="160756" y="293957"/>
                </a:lnTo>
                <a:lnTo>
                  <a:pt x="160312" y="293119"/>
                </a:lnTo>
                <a:lnTo>
                  <a:pt x="159868" y="292281"/>
                </a:lnTo>
                <a:lnTo>
                  <a:pt x="160312" y="282645"/>
                </a:lnTo>
                <a:lnTo>
                  <a:pt x="160756" y="272591"/>
                </a:lnTo>
                <a:lnTo>
                  <a:pt x="162088" y="262539"/>
                </a:lnTo>
                <a:lnTo>
                  <a:pt x="162371" y="256127"/>
                </a:lnTo>
                <a:lnTo>
                  <a:pt x="159805" y="253340"/>
                </a:lnTo>
                <a:lnTo>
                  <a:pt x="150134" y="242927"/>
                </a:lnTo>
                <a:lnTo>
                  <a:pt x="144141" y="236225"/>
                </a:lnTo>
                <a:lnTo>
                  <a:pt x="143518" y="239907"/>
                </a:lnTo>
                <a:lnTo>
                  <a:pt x="142913" y="246098"/>
                </a:lnTo>
                <a:lnTo>
                  <a:pt x="142913" y="251873"/>
                </a:lnTo>
                <a:lnTo>
                  <a:pt x="142913" y="264255"/>
                </a:lnTo>
                <a:lnTo>
                  <a:pt x="143216" y="275393"/>
                </a:lnTo>
                <a:lnTo>
                  <a:pt x="143216" y="276221"/>
                </a:lnTo>
                <a:lnTo>
                  <a:pt x="142913" y="277046"/>
                </a:lnTo>
                <a:lnTo>
                  <a:pt x="142608" y="277459"/>
                </a:lnTo>
                <a:lnTo>
                  <a:pt x="142003" y="277459"/>
                </a:lnTo>
                <a:lnTo>
                  <a:pt x="141399" y="277459"/>
                </a:lnTo>
                <a:lnTo>
                  <a:pt x="141096" y="277046"/>
                </a:lnTo>
                <a:lnTo>
                  <a:pt x="140794" y="276221"/>
                </a:lnTo>
                <a:lnTo>
                  <a:pt x="140489" y="275393"/>
                </a:lnTo>
                <a:lnTo>
                  <a:pt x="140186" y="263839"/>
                </a:lnTo>
                <a:lnTo>
                  <a:pt x="139884" y="251048"/>
                </a:lnTo>
                <a:lnTo>
                  <a:pt x="140186" y="244860"/>
                </a:lnTo>
                <a:lnTo>
                  <a:pt x="140794" y="238669"/>
                </a:lnTo>
                <a:lnTo>
                  <a:pt x="141843" y="233659"/>
                </a:lnTo>
                <a:lnTo>
                  <a:pt x="140045" y="231650"/>
                </a:lnTo>
                <a:lnTo>
                  <a:pt x="137103" y="228180"/>
                </a:lnTo>
                <a:lnTo>
                  <a:pt x="133321" y="224709"/>
                </a:lnTo>
                <a:lnTo>
                  <a:pt x="128695" y="219935"/>
                </a:lnTo>
                <a:lnTo>
                  <a:pt x="126595" y="217334"/>
                </a:lnTo>
                <a:lnTo>
                  <a:pt x="124491" y="214295"/>
                </a:lnTo>
                <a:lnTo>
                  <a:pt x="123651" y="212560"/>
                </a:lnTo>
                <a:lnTo>
                  <a:pt x="123232" y="210825"/>
                </a:lnTo>
                <a:lnTo>
                  <a:pt x="123232" y="209090"/>
                </a:lnTo>
                <a:lnTo>
                  <a:pt x="124073" y="207355"/>
                </a:lnTo>
                <a:lnTo>
                  <a:pt x="125332" y="205620"/>
                </a:lnTo>
                <a:lnTo>
                  <a:pt x="127014" y="204319"/>
                </a:lnTo>
                <a:lnTo>
                  <a:pt x="129117" y="203453"/>
                </a:lnTo>
                <a:lnTo>
                  <a:pt x="131218" y="203019"/>
                </a:lnTo>
                <a:lnTo>
                  <a:pt x="132481" y="203453"/>
                </a:lnTo>
                <a:lnTo>
                  <a:pt x="134162" y="203885"/>
                </a:lnTo>
                <a:lnTo>
                  <a:pt x="136263" y="204754"/>
                </a:lnTo>
                <a:lnTo>
                  <a:pt x="137525" y="206489"/>
                </a:lnTo>
                <a:lnTo>
                  <a:pt x="140885" y="210825"/>
                </a:lnTo>
                <a:lnTo>
                  <a:pt x="144671" y="215599"/>
                </a:lnTo>
                <a:lnTo>
                  <a:pt x="153497" y="223406"/>
                </a:lnTo>
                <a:lnTo>
                  <a:pt x="158123" y="227745"/>
                </a:lnTo>
                <a:lnTo>
                  <a:pt x="162746" y="232081"/>
                </a:lnTo>
                <a:lnTo>
                  <a:pt x="175358" y="246400"/>
                </a:lnTo>
                <a:lnTo>
                  <a:pt x="186707" y="260712"/>
                </a:lnTo>
                <a:lnTo>
                  <a:pt x="192171" y="266352"/>
                </a:lnTo>
                <a:lnTo>
                  <a:pt x="203520" y="279367"/>
                </a:lnTo>
                <a:lnTo>
                  <a:pt x="215291" y="291948"/>
                </a:lnTo>
                <a:lnTo>
                  <a:pt x="227062" y="303659"/>
                </a:lnTo>
                <a:lnTo>
                  <a:pt x="238830" y="315805"/>
                </a:lnTo>
                <a:lnTo>
                  <a:pt x="253964" y="330120"/>
                </a:lnTo>
                <a:lnTo>
                  <a:pt x="266995" y="342269"/>
                </a:lnTo>
                <a:lnTo>
                  <a:pt x="276244" y="351811"/>
                </a:lnTo>
                <a:lnTo>
                  <a:pt x="285493" y="360487"/>
                </a:lnTo>
                <a:lnTo>
                  <a:pt x="289693" y="365692"/>
                </a:lnTo>
                <a:lnTo>
                  <a:pt x="294319" y="370897"/>
                </a:lnTo>
                <a:lnTo>
                  <a:pt x="297682" y="375671"/>
                </a:lnTo>
                <a:lnTo>
                  <a:pt x="301046" y="381308"/>
                </a:lnTo>
                <a:lnTo>
                  <a:pt x="302305" y="383478"/>
                </a:lnTo>
                <a:lnTo>
                  <a:pt x="303987" y="385647"/>
                </a:lnTo>
                <a:lnTo>
                  <a:pt x="308191" y="389118"/>
                </a:lnTo>
                <a:lnTo>
                  <a:pt x="310713" y="391722"/>
                </a:lnTo>
                <a:lnTo>
                  <a:pt x="313236" y="393888"/>
                </a:lnTo>
                <a:lnTo>
                  <a:pt x="316599" y="399097"/>
                </a:lnTo>
                <a:lnTo>
                  <a:pt x="320800" y="405168"/>
                </a:lnTo>
                <a:lnTo>
                  <a:pt x="322903" y="407773"/>
                </a:lnTo>
                <a:lnTo>
                  <a:pt x="325426" y="410374"/>
                </a:lnTo>
                <a:lnTo>
                  <a:pt x="328789" y="413844"/>
                </a:lnTo>
                <a:lnTo>
                  <a:pt x="331730" y="416883"/>
                </a:lnTo>
                <a:lnTo>
                  <a:pt x="334252" y="420353"/>
                </a:lnTo>
                <a:lnTo>
                  <a:pt x="336356" y="423823"/>
                </a:lnTo>
                <a:lnTo>
                  <a:pt x="336775" y="424255"/>
                </a:lnTo>
                <a:lnTo>
                  <a:pt x="337193" y="424689"/>
                </a:lnTo>
                <a:lnTo>
                  <a:pt x="338456" y="425558"/>
                </a:lnTo>
                <a:lnTo>
                  <a:pt x="339297" y="426859"/>
                </a:lnTo>
                <a:lnTo>
                  <a:pt x="339716" y="428594"/>
                </a:lnTo>
                <a:lnTo>
                  <a:pt x="339716" y="430329"/>
                </a:lnTo>
                <a:lnTo>
                  <a:pt x="339716" y="432171"/>
                </a:lnTo>
                <a:lnTo>
                  <a:pt x="348442" y="425240"/>
                </a:lnTo>
                <a:lnTo>
                  <a:pt x="360663" y="416719"/>
                </a:lnTo>
                <a:lnTo>
                  <a:pt x="373729" y="407344"/>
                </a:lnTo>
                <a:lnTo>
                  <a:pt x="385531" y="397973"/>
                </a:lnTo>
                <a:lnTo>
                  <a:pt x="398597" y="389451"/>
                </a:lnTo>
                <a:lnTo>
                  <a:pt x="413759" y="379963"/>
                </a:lnTo>
                <a:lnTo>
                  <a:pt x="409568" y="377195"/>
                </a:lnTo>
                <a:lnTo>
                  <a:pt x="404123" y="372472"/>
                </a:lnTo>
                <a:lnTo>
                  <a:pt x="399101" y="367748"/>
                </a:lnTo>
                <a:lnTo>
                  <a:pt x="393240" y="363025"/>
                </a:lnTo>
                <a:lnTo>
                  <a:pt x="382776" y="352286"/>
                </a:lnTo>
                <a:lnTo>
                  <a:pt x="373146" y="341551"/>
                </a:lnTo>
                <a:lnTo>
                  <a:pt x="362263" y="329525"/>
                </a:lnTo>
                <a:lnTo>
                  <a:pt x="352633" y="319647"/>
                </a:lnTo>
                <a:lnTo>
                  <a:pt x="341750" y="307620"/>
                </a:lnTo>
                <a:lnTo>
                  <a:pt x="330864" y="293878"/>
                </a:lnTo>
                <a:lnTo>
                  <a:pt x="325422" y="287004"/>
                </a:lnTo>
                <a:lnTo>
                  <a:pt x="320400" y="279704"/>
                </a:lnTo>
                <a:lnTo>
                  <a:pt x="312026" y="268966"/>
                </a:lnTo>
                <a:lnTo>
                  <a:pt x="309743" y="266198"/>
                </a:lnTo>
                <a:lnTo>
                  <a:pt x="309743" y="266494"/>
                </a:lnTo>
                <a:lnTo>
                  <a:pt x="307473" y="273775"/>
                </a:lnTo>
                <a:lnTo>
                  <a:pt x="306109" y="281055"/>
                </a:lnTo>
                <a:lnTo>
                  <a:pt x="305199" y="288767"/>
                </a:lnTo>
                <a:lnTo>
                  <a:pt x="303839" y="296476"/>
                </a:lnTo>
                <a:lnTo>
                  <a:pt x="303385" y="297333"/>
                </a:lnTo>
                <a:lnTo>
                  <a:pt x="302929" y="297761"/>
                </a:lnTo>
                <a:lnTo>
                  <a:pt x="302022" y="297761"/>
                </a:lnTo>
                <a:lnTo>
                  <a:pt x="301112" y="297761"/>
                </a:lnTo>
                <a:lnTo>
                  <a:pt x="300658" y="297333"/>
                </a:lnTo>
                <a:lnTo>
                  <a:pt x="300205" y="296904"/>
                </a:lnTo>
                <a:lnTo>
                  <a:pt x="299751" y="296476"/>
                </a:lnTo>
                <a:lnTo>
                  <a:pt x="299751" y="295191"/>
                </a:lnTo>
                <a:lnTo>
                  <a:pt x="301112" y="287911"/>
                </a:lnTo>
                <a:lnTo>
                  <a:pt x="302475" y="280199"/>
                </a:lnTo>
                <a:lnTo>
                  <a:pt x="303385" y="272918"/>
                </a:lnTo>
                <a:lnTo>
                  <a:pt x="305199" y="265209"/>
                </a:lnTo>
                <a:lnTo>
                  <a:pt x="305656" y="264353"/>
                </a:lnTo>
                <a:lnTo>
                  <a:pt x="306563" y="263924"/>
                </a:lnTo>
                <a:lnTo>
                  <a:pt x="307016" y="263924"/>
                </a:lnTo>
                <a:lnTo>
                  <a:pt x="307866" y="263924"/>
                </a:lnTo>
                <a:lnTo>
                  <a:pt x="302815" y="257799"/>
                </a:lnTo>
                <a:lnTo>
                  <a:pt x="293608" y="247493"/>
                </a:lnTo>
                <a:close/>
                <a:moveTo>
                  <a:pt x="431051" y="320002"/>
                </a:moveTo>
                <a:lnTo>
                  <a:pt x="429785" y="318299"/>
                </a:lnTo>
                <a:lnTo>
                  <a:pt x="429243" y="317656"/>
                </a:lnTo>
                <a:lnTo>
                  <a:pt x="427540" y="333512"/>
                </a:lnTo>
                <a:lnTo>
                  <a:pt x="426837" y="343287"/>
                </a:lnTo>
                <a:lnTo>
                  <a:pt x="426488" y="353505"/>
                </a:lnTo>
                <a:lnTo>
                  <a:pt x="426488" y="354393"/>
                </a:lnTo>
                <a:lnTo>
                  <a:pt x="426135" y="354837"/>
                </a:lnTo>
                <a:lnTo>
                  <a:pt x="425436" y="355281"/>
                </a:lnTo>
                <a:lnTo>
                  <a:pt x="425083" y="355281"/>
                </a:lnTo>
                <a:lnTo>
                  <a:pt x="424031" y="355281"/>
                </a:lnTo>
                <a:lnTo>
                  <a:pt x="423332" y="354837"/>
                </a:lnTo>
                <a:lnTo>
                  <a:pt x="422980" y="354393"/>
                </a:lnTo>
                <a:lnTo>
                  <a:pt x="422980" y="353505"/>
                </a:lnTo>
                <a:lnTo>
                  <a:pt x="423332" y="343287"/>
                </a:lnTo>
                <a:lnTo>
                  <a:pt x="424031" y="332621"/>
                </a:lnTo>
                <a:lnTo>
                  <a:pt x="426299" y="314170"/>
                </a:lnTo>
                <a:lnTo>
                  <a:pt x="415032" y="300831"/>
                </a:lnTo>
                <a:lnTo>
                  <a:pt x="409382" y="294404"/>
                </a:lnTo>
                <a:lnTo>
                  <a:pt x="408327" y="299606"/>
                </a:lnTo>
                <a:lnTo>
                  <a:pt x="407439" y="305756"/>
                </a:lnTo>
                <a:lnTo>
                  <a:pt x="406995" y="311909"/>
                </a:lnTo>
                <a:lnTo>
                  <a:pt x="406995" y="318063"/>
                </a:lnTo>
                <a:lnTo>
                  <a:pt x="407439" y="330775"/>
                </a:lnTo>
                <a:lnTo>
                  <a:pt x="407439" y="343082"/>
                </a:lnTo>
                <a:lnTo>
                  <a:pt x="407439" y="343901"/>
                </a:lnTo>
                <a:lnTo>
                  <a:pt x="406995" y="344719"/>
                </a:lnTo>
                <a:lnTo>
                  <a:pt x="406107" y="345132"/>
                </a:lnTo>
                <a:lnTo>
                  <a:pt x="405663" y="345132"/>
                </a:lnTo>
                <a:lnTo>
                  <a:pt x="404775" y="345132"/>
                </a:lnTo>
                <a:lnTo>
                  <a:pt x="404331" y="344719"/>
                </a:lnTo>
                <a:lnTo>
                  <a:pt x="403887" y="343901"/>
                </a:lnTo>
                <a:lnTo>
                  <a:pt x="403443" y="343082"/>
                </a:lnTo>
                <a:lnTo>
                  <a:pt x="403443" y="330366"/>
                </a:lnTo>
                <a:lnTo>
                  <a:pt x="402999" y="317650"/>
                </a:lnTo>
                <a:lnTo>
                  <a:pt x="402999" y="311500"/>
                </a:lnTo>
                <a:lnTo>
                  <a:pt x="403443" y="304937"/>
                </a:lnTo>
                <a:lnTo>
                  <a:pt x="404331" y="298784"/>
                </a:lnTo>
                <a:lnTo>
                  <a:pt x="405663" y="292225"/>
                </a:lnTo>
                <a:lnTo>
                  <a:pt x="406107" y="291403"/>
                </a:lnTo>
                <a:lnTo>
                  <a:pt x="406460" y="291079"/>
                </a:lnTo>
                <a:lnTo>
                  <a:pt x="401547" y="285492"/>
                </a:lnTo>
                <a:lnTo>
                  <a:pt x="393007" y="276300"/>
                </a:lnTo>
                <a:lnTo>
                  <a:pt x="393007" y="326074"/>
                </a:lnTo>
                <a:lnTo>
                  <a:pt x="393007" y="326927"/>
                </a:lnTo>
                <a:lnTo>
                  <a:pt x="392636" y="327356"/>
                </a:lnTo>
                <a:lnTo>
                  <a:pt x="391895" y="327784"/>
                </a:lnTo>
                <a:lnTo>
                  <a:pt x="391527" y="328212"/>
                </a:lnTo>
                <a:lnTo>
                  <a:pt x="390787" y="327784"/>
                </a:lnTo>
                <a:lnTo>
                  <a:pt x="390047" y="327356"/>
                </a:lnTo>
                <a:lnTo>
                  <a:pt x="389675" y="326927"/>
                </a:lnTo>
                <a:lnTo>
                  <a:pt x="389675" y="326074"/>
                </a:lnTo>
                <a:lnTo>
                  <a:pt x="389675" y="272716"/>
                </a:lnTo>
                <a:lnTo>
                  <a:pt x="388482" y="271432"/>
                </a:lnTo>
                <a:lnTo>
                  <a:pt x="375835" y="258650"/>
                </a:lnTo>
                <a:lnTo>
                  <a:pt x="368885" y="252361"/>
                </a:lnTo>
                <a:lnTo>
                  <a:pt x="368265" y="257478"/>
                </a:lnTo>
                <a:lnTo>
                  <a:pt x="367790" y="263354"/>
                </a:lnTo>
                <a:lnTo>
                  <a:pt x="367790" y="269652"/>
                </a:lnTo>
                <a:lnTo>
                  <a:pt x="367790" y="299042"/>
                </a:lnTo>
                <a:lnTo>
                  <a:pt x="367314" y="299883"/>
                </a:lnTo>
                <a:lnTo>
                  <a:pt x="366839" y="300724"/>
                </a:lnTo>
                <a:lnTo>
                  <a:pt x="366363" y="301143"/>
                </a:lnTo>
                <a:lnTo>
                  <a:pt x="365409" y="301143"/>
                </a:lnTo>
                <a:lnTo>
                  <a:pt x="364458" y="301143"/>
                </a:lnTo>
                <a:lnTo>
                  <a:pt x="363982" y="300724"/>
                </a:lnTo>
                <a:lnTo>
                  <a:pt x="363507" y="299883"/>
                </a:lnTo>
                <a:lnTo>
                  <a:pt x="363031" y="299042"/>
                </a:lnTo>
                <a:lnTo>
                  <a:pt x="363031" y="266714"/>
                </a:lnTo>
                <a:lnTo>
                  <a:pt x="363507" y="261257"/>
                </a:lnTo>
                <a:lnTo>
                  <a:pt x="363982" y="256219"/>
                </a:lnTo>
                <a:lnTo>
                  <a:pt x="364987" y="248834"/>
                </a:lnTo>
                <a:lnTo>
                  <a:pt x="359819" y="244164"/>
                </a:lnTo>
                <a:lnTo>
                  <a:pt x="346379" y="232317"/>
                </a:lnTo>
                <a:lnTo>
                  <a:pt x="346379" y="272424"/>
                </a:lnTo>
                <a:lnTo>
                  <a:pt x="346379" y="273249"/>
                </a:lnTo>
                <a:lnTo>
                  <a:pt x="345639" y="273661"/>
                </a:lnTo>
                <a:lnTo>
                  <a:pt x="344159" y="274074"/>
                </a:lnTo>
                <a:lnTo>
                  <a:pt x="342679" y="274074"/>
                </a:lnTo>
                <a:lnTo>
                  <a:pt x="341939" y="274074"/>
                </a:lnTo>
                <a:lnTo>
                  <a:pt x="340459" y="273661"/>
                </a:lnTo>
                <a:lnTo>
                  <a:pt x="339716" y="273249"/>
                </a:lnTo>
                <a:lnTo>
                  <a:pt x="339716" y="272424"/>
                </a:lnTo>
                <a:lnTo>
                  <a:pt x="339716" y="226306"/>
                </a:lnTo>
                <a:lnTo>
                  <a:pt x="326395" y="214062"/>
                </a:lnTo>
                <a:lnTo>
                  <a:pt x="326395" y="251709"/>
                </a:lnTo>
                <a:lnTo>
                  <a:pt x="326024" y="252534"/>
                </a:lnTo>
                <a:lnTo>
                  <a:pt x="325655" y="252947"/>
                </a:lnTo>
                <a:lnTo>
                  <a:pt x="325284" y="253772"/>
                </a:lnTo>
                <a:lnTo>
                  <a:pt x="324544" y="253772"/>
                </a:lnTo>
                <a:lnTo>
                  <a:pt x="323804" y="253772"/>
                </a:lnTo>
                <a:lnTo>
                  <a:pt x="323435" y="252947"/>
                </a:lnTo>
                <a:lnTo>
                  <a:pt x="323064" y="252534"/>
                </a:lnTo>
                <a:lnTo>
                  <a:pt x="323064" y="251709"/>
                </a:lnTo>
                <a:lnTo>
                  <a:pt x="323064" y="211005"/>
                </a:lnTo>
                <a:lnTo>
                  <a:pt x="306295" y="195590"/>
                </a:lnTo>
                <a:lnTo>
                  <a:pt x="303080" y="192507"/>
                </a:lnTo>
                <a:lnTo>
                  <a:pt x="303080" y="236197"/>
                </a:lnTo>
                <a:lnTo>
                  <a:pt x="321237" y="256943"/>
                </a:lnTo>
                <a:lnTo>
                  <a:pt x="326679" y="263383"/>
                </a:lnTo>
                <a:lnTo>
                  <a:pt x="332539" y="270257"/>
                </a:lnTo>
                <a:lnTo>
                  <a:pt x="342585" y="283568"/>
                </a:lnTo>
                <a:lnTo>
                  <a:pt x="355146" y="299461"/>
                </a:lnTo>
                <a:lnTo>
                  <a:pt x="361844" y="306761"/>
                </a:lnTo>
                <a:lnTo>
                  <a:pt x="368542" y="314492"/>
                </a:lnTo>
                <a:lnTo>
                  <a:pt x="381101" y="328237"/>
                </a:lnTo>
                <a:lnTo>
                  <a:pt x="391146" y="338972"/>
                </a:lnTo>
                <a:lnTo>
                  <a:pt x="401195" y="349711"/>
                </a:lnTo>
                <a:lnTo>
                  <a:pt x="406217" y="354434"/>
                </a:lnTo>
                <a:lnTo>
                  <a:pt x="412078" y="359158"/>
                </a:lnTo>
                <a:lnTo>
                  <a:pt x="417104" y="363884"/>
                </a:lnTo>
                <a:lnTo>
                  <a:pt x="422545" y="367748"/>
                </a:lnTo>
                <a:lnTo>
                  <a:pt x="424636" y="369036"/>
                </a:lnTo>
                <a:lnTo>
                  <a:pt x="425474" y="369896"/>
                </a:lnTo>
                <a:lnTo>
                  <a:pt x="425893" y="371184"/>
                </a:lnTo>
                <a:lnTo>
                  <a:pt x="426217" y="372182"/>
                </a:lnTo>
                <a:lnTo>
                  <a:pt x="439635" y="363973"/>
                </a:lnTo>
                <a:lnTo>
                  <a:pt x="439635" y="333597"/>
                </a:lnTo>
                <a:lnTo>
                  <a:pt x="439635" y="332797"/>
                </a:lnTo>
                <a:lnTo>
                  <a:pt x="440003" y="332397"/>
                </a:lnTo>
                <a:lnTo>
                  <a:pt x="440649" y="332048"/>
                </a:lnTo>
                <a:lnTo>
                  <a:pt x="431051" y="320002"/>
                </a:lnTo>
                <a:close/>
                <a:moveTo>
                  <a:pt x="456759" y="349402"/>
                </a:moveTo>
                <a:lnTo>
                  <a:pt x="449592" y="342159"/>
                </a:lnTo>
                <a:lnTo>
                  <a:pt x="443272" y="335341"/>
                </a:lnTo>
                <a:lnTo>
                  <a:pt x="442964" y="334954"/>
                </a:lnTo>
                <a:lnTo>
                  <a:pt x="442964" y="361872"/>
                </a:lnTo>
                <a:lnTo>
                  <a:pt x="456337" y="353234"/>
                </a:lnTo>
                <a:lnTo>
                  <a:pt x="458866" y="351531"/>
                </a:lnTo>
                <a:lnTo>
                  <a:pt x="456759" y="349402"/>
                </a:lnTo>
                <a:close/>
                <a:moveTo>
                  <a:pt x="471088" y="383059"/>
                </a:moveTo>
                <a:lnTo>
                  <a:pt x="470666" y="374966"/>
                </a:lnTo>
                <a:lnTo>
                  <a:pt x="468981" y="366870"/>
                </a:lnTo>
                <a:lnTo>
                  <a:pt x="468137" y="363462"/>
                </a:lnTo>
                <a:lnTo>
                  <a:pt x="465608" y="365591"/>
                </a:lnTo>
                <a:lnTo>
                  <a:pt x="445379" y="378373"/>
                </a:lnTo>
                <a:lnTo>
                  <a:pt x="430207" y="388173"/>
                </a:lnTo>
                <a:lnTo>
                  <a:pt x="422558" y="392626"/>
                </a:lnTo>
                <a:lnTo>
                  <a:pt x="422029" y="398691"/>
                </a:lnTo>
                <a:lnTo>
                  <a:pt x="420127" y="409621"/>
                </a:lnTo>
                <a:lnTo>
                  <a:pt x="418222" y="420555"/>
                </a:lnTo>
                <a:lnTo>
                  <a:pt x="417270" y="431485"/>
                </a:lnTo>
                <a:lnTo>
                  <a:pt x="417270" y="432297"/>
                </a:lnTo>
                <a:lnTo>
                  <a:pt x="416795" y="432700"/>
                </a:lnTo>
                <a:lnTo>
                  <a:pt x="415844" y="433107"/>
                </a:lnTo>
                <a:lnTo>
                  <a:pt x="414893" y="433107"/>
                </a:lnTo>
                <a:lnTo>
                  <a:pt x="414417" y="433107"/>
                </a:lnTo>
                <a:lnTo>
                  <a:pt x="413466" y="432700"/>
                </a:lnTo>
                <a:lnTo>
                  <a:pt x="412991" y="432297"/>
                </a:lnTo>
                <a:lnTo>
                  <a:pt x="412991" y="431485"/>
                </a:lnTo>
                <a:lnTo>
                  <a:pt x="413942" y="420555"/>
                </a:lnTo>
                <a:lnTo>
                  <a:pt x="415844" y="409621"/>
                </a:lnTo>
                <a:lnTo>
                  <a:pt x="417746" y="398691"/>
                </a:lnTo>
                <a:lnTo>
                  <a:pt x="418048" y="395252"/>
                </a:lnTo>
                <a:lnTo>
                  <a:pt x="416297" y="396269"/>
                </a:lnTo>
                <a:lnTo>
                  <a:pt x="404076" y="403937"/>
                </a:lnTo>
                <a:lnTo>
                  <a:pt x="401110" y="405864"/>
                </a:lnTo>
                <a:lnTo>
                  <a:pt x="400587" y="408692"/>
                </a:lnTo>
                <a:lnTo>
                  <a:pt x="399208" y="416130"/>
                </a:lnTo>
                <a:lnTo>
                  <a:pt x="398864" y="419629"/>
                </a:lnTo>
                <a:lnTo>
                  <a:pt x="398175" y="423130"/>
                </a:lnTo>
                <a:lnTo>
                  <a:pt x="398175" y="427504"/>
                </a:lnTo>
                <a:lnTo>
                  <a:pt x="397831" y="432757"/>
                </a:lnTo>
                <a:lnTo>
                  <a:pt x="397142" y="437131"/>
                </a:lnTo>
                <a:lnTo>
                  <a:pt x="396106" y="441505"/>
                </a:lnTo>
                <a:lnTo>
                  <a:pt x="395763" y="442381"/>
                </a:lnTo>
                <a:lnTo>
                  <a:pt x="395073" y="443256"/>
                </a:lnTo>
                <a:lnTo>
                  <a:pt x="394040" y="443256"/>
                </a:lnTo>
                <a:lnTo>
                  <a:pt x="393350" y="443256"/>
                </a:lnTo>
                <a:lnTo>
                  <a:pt x="393007" y="441943"/>
                </a:lnTo>
                <a:lnTo>
                  <a:pt x="393007" y="441505"/>
                </a:lnTo>
                <a:lnTo>
                  <a:pt x="393007" y="440630"/>
                </a:lnTo>
                <a:lnTo>
                  <a:pt x="394383" y="435818"/>
                </a:lnTo>
                <a:lnTo>
                  <a:pt x="394730" y="431444"/>
                </a:lnTo>
                <a:lnTo>
                  <a:pt x="395073" y="425754"/>
                </a:lnTo>
                <a:lnTo>
                  <a:pt x="395073" y="420942"/>
                </a:lnTo>
                <a:lnTo>
                  <a:pt x="395419" y="417878"/>
                </a:lnTo>
                <a:lnTo>
                  <a:pt x="395763" y="414379"/>
                </a:lnTo>
                <a:lnTo>
                  <a:pt x="396972" y="408613"/>
                </a:lnTo>
                <a:lnTo>
                  <a:pt x="392695" y="411608"/>
                </a:lnTo>
                <a:lnTo>
                  <a:pt x="388482" y="415015"/>
                </a:lnTo>
                <a:lnTo>
                  <a:pt x="369093" y="429501"/>
                </a:lnTo>
                <a:lnTo>
                  <a:pt x="350549" y="444840"/>
                </a:lnTo>
                <a:lnTo>
                  <a:pt x="345491" y="448247"/>
                </a:lnTo>
                <a:lnTo>
                  <a:pt x="340012" y="452933"/>
                </a:lnTo>
                <a:lnTo>
                  <a:pt x="334533" y="458047"/>
                </a:lnTo>
                <a:lnTo>
                  <a:pt x="329053" y="463161"/>
                </a:lnTo>
                <a:lnTo>
                  <a:pt x="326525" y="466143"/>
                </a:lnTo>
                <a:lnTo>
                  <a:pt x="324840" y="469125"/>
                </a:lnTo>
                <a:lnTo>
                  <a:pt x="323152" y="471682"/>
                </a:lnTo>
                <a:lnTo>
                  <a:pt x="326103" y="472533"/>
                </a:lnTo>
                <a:lnTo>
                  <a:pt x="337905" y="476368"/>
                </a:lnTo>
                <a:lnTo>
                  <a:pt x="345913" y="478500"/>
                </a:lnTo>
                <a:lnTo>
                  <a:pt x="354343" y="481482"/>
                </a:lnTo>
                <a:lnTo>
                  <a:pt x="361929" y="483186"/>
                </a:lnTo>
                <a:lnTo>
                  <a:pt x="368671" y="484464"/>
                </a:lnTo>
                <a:lnTo>
                  <a:pt x="377101" y="486168"/>
                </a:lnTo>
                <a:lnTo>
                  <a:pt x="385109" y="487872"/>
                </a:lnTo>
                <a:lnTo>
                  <a:pt x="403232" y="492132"/>
                </a:lnTo>
                <a:lnTo>
                  <a:pt x="409902" y="493858"/>
                </a:lnTo>
                <a:lnTo>
                  <a:pt x="410065" y="493345"/>
                </a:lnTo>
                <a:lnTo>
                  <a:pt x="410469" y="492057"/>
                </a:lnTo>
                <a:lnTo>
                  <a:pt x="410875" y="490772"/>
                </a:lnTo>
                <a:lnTo>
                  <a:pt x="411231" y="490318"/>
                </a:lnTo>
                <a:lnTo>
                  <a:pt x="410711" y="486209"/>
                </a:lnTo>
                <a:lnTo>
                  <a:pt x="410009" y="477451"/>
                </a:lnTo>
                <a:lnTo>
                  <a:pt x="409659" y="468694"/>
                </a:lnTo>
                <a:lnTo>
                  <a:pt x="409659" y="467819"/>
                </a:lnTo>
                <a:lnTo>
                  <a:pt x="410009" y="467381"/>
                </a:lnTo>
                <a:lnTo>
                  <a:pt x="410711" y="466943"/>
                </a:lnTo>
                <a:lnTo>
                  <a:pt x="411061" y="466943"/>
                </a:lnTo>
                <a:lnTo>
                  <a:pt x="411763" y="466943"/>
                </a:lnTo>
                <a:lnTo>
                  <a:pt x="412815" y="467381"/>
                </a:lnTo>
                <a:lnTo>
                  <a:pt x="413164" y="467819"/>
                </a:lnTo>
                <a:lnTo>
                  <a:pt x="413164" y="468694"/>
                </a:lnTo>
                <a:lnTo>
                  <a:pt x="413517" y="477451"/>
                </a:lnTo>
                <a:lnTo>
                  <a:pt x="414216" y="485771"/>
                </a:lnTo>
                <a:lnTo>
                  <a:pt x="414301" y="486414"/>
                </a:lnTo>
                <a:lnTo>
                  <a:pt x="414924" y="485623"/>
                </a:lnTo>
                <a:lnTo>
                  <a:pt x="418571" y="480906"/>
                </a:lnTo>
                <a:lnTo>
                  <a:pt x="422214" y="476617"/>
                </a:lnTo>
                <a:lnTo>
                  <a:pt x="426670" y="472328"/>
                </a:lnTo>
                <a:lnTo>
                  <a:pt x="435179" y="464606"/>
                </a:lnTo>
                <a:lnTo>
                  <a:pt x="444900" y="457316"/>
                </a:lnTo>
                <a:lnTo>
                  <a:pt x="446925" y="455600"/>
                </a:lnTo>
                <a:lnTo>
                  <a:pt x="449356" y="453456"/>
                </a:lnTo>
                <a:lnTo>
                  <a:pt x="452190" y="451740"/>
                </a:lnTo>
                <a:lnTo>
                  <a:pt x="455431" y="450452"/>
                </a:lnTo>
                <a:lnTo>
                  <a:pt x="458671" y="450023"/>
                </a:lnTo>
                <a:lnTo>
                  <a:pt x="460696" y="450452"/>
                </a:lnTo>
                <a:lnTo>
                  <a:pt x="462724" y="450883"/>
                </a:lnTo>
                <a:lnTo>
                  <a:pt x="463634" y="451365"/>
                </a:lnTo>
                <a:lnTo>
                  <a:pt x="463924" y="448247"/>
                </a:lnTo>
                <a:lnTo>
                  <a:pt x="464767" y="441858"/>
                </a:lnTo>
                <a:lnTo>
                  <a:pt x="466452" y="434615"/>
                </a:lnTo>
                <a:lnTo>
                  <a:pt x="468981" y="418851"/>
                </a:lnTo>
                <a:lnTo>
                  <a:pt x="470247" y="409901"/>
                </a:lnTo>
                <a:lnTo>
                  <a:pt x="471088" y="400530"/>
                </a:lnTo>
                <a:lnTo>
                  <a:pt x="471510" y="392008"/>
                </a:lnTo>
                <a:lnTo>
                  <a:pt x="471088" y="383059"/>
                </a:lnTo>
                <a:close/>
                <a:moveTo>
                  <a:pt x="539157" y="528154"/>
                </a:moveTo>
                <a:cubicBezTo>
                  <a:pt x="538222" y="528154"/>
                  <a:pt x="538222" y="529738"/>
                  <a:pt x="537290" y="529738"/>
                </a:cubicBezTo>
                <a:cubicBezTo>
                  <a:pt x="536355" y="528154"/>
                  <a:pt x="535419" y="527364"/>
                  <a:pt x="533549" y="525783"/>
                </a:cubicBezTo>
                <a:cubicBezTo>
                  <a:pt x="533549" y="525783"/>
                  <a:pt x="532614" y="524993"/>
                  <a:pt x="532614" y="524199"/>
                </a:cubicBezTo>
                <a:lnTo>
                  <a:pt x="530746" y="525783"/>
                </a:lnTo>
                <a:cubicBezTo>
                  <a:pt x="529811" y="525783"/>
                  <a:pt x="528876" y="524199"/>
                  <a:pt x="528876" y="524199"/>
                </a:cubicBezTo>
                <a:cubicBezTo>
                  <a:pt x="527940" y="523409"/>
                  <a:pt x="527940" y="521828"/>
                  <a:pt x="527008" y="521828"/>
                </a:cubicBezTo>
                <a:cubicBezTo>
                  <a:pt x="526073" y="521828"/>
                  <a:pt x="526073" y="523409"/>
                  <a:pt x="525138" y="523409"/>
                </a:cubicBezTo>
                <a:cubicBezTo>
                  <a:pt x="524203" y="522618"/>
                  <a:pt x="524203" y="522618"/>
                  <a:pt x="523267" y="521828"/>
                </a:cubicBezTo>
                <a:cubicBezTo>
                  <a:pt x="523267" y="521828"/>
                  <a:pt x="521400" y="522618"/>
                  <a:pt x="521400" y="523409"/>
                </a:cubicBezTo>
                <a:cubicBezTo>
                  <a:pt x="521400" y="523409"/>
                  <a:pt x="522332" y="524199"/>
                  <a:pt x="523267" y="524993"/>
                </a:cubicBezTo>
                <a:cubicBezTo>
                  <a:pt x="523267" y="524993"/>
                  <a:pt x="524203" y="525783"/>
                  <a:pt x="524203" y="526573"/>
                </a:cubicBezTo>
                <a:cubicBezTo>
                  <a:pt x="525138" y="527364"/>
                  <a:pt x="526073" y="527364"/>
                  <a:pt x="526073" y="528154"/>
                </a:cubicBezTo>
                <a:cubicBezTo>
                  <a:pt x="527008" y="528948"/>
                  <a:pt x="527008" y="529738"/>
                  <a:pt x="527940" y="529738"/>
                </a:cubicBezTo>
                <a:cubicBezTo>
                  <a:pt x="527940" y="530529"/>
                  <a:pt x="528876" y="531319"/>
                  <a:pt x="528876" y="532109"/>
                </a:cubicBezTo>
                <a:cubicBezTo>
                  <a:pt x="529811" y="532109"/>
                  <a:pt x="530746" y="530529"/>
                  <a:pt x="531681" y="530529"/>
                </a:cubicBezTo>
                <a:cubicBezTo>
                  <a:pt x="531681" y="530529"/>
                  <a:pt x="532614" y="528948"/>
                  <a:pt x="533549" y="528948"/>
                </a:cubicBezTo>
                <a:cubicBezTo>
                  <a:pt x="533549" y="528948"/>
                  <a:pt x="534484" y="530529"/>
                  <a:pt x="535419" y="530529"/>
                </a:cubicBezTo>
                <a:cubicBezTo>
                  <a:pt x="535419" y="531319"/>
                  <a:pt x="536355" y="529738"/>
                  <a:pt x="537290" y="529738"/>
                </a:cubicBezTo>
                <a:cubicBezTo>
                  <a:pt x="537290" y="529738"/>
                  <a:pt x="538222" y="531319"/>
                  <a:pt x="539157" y="531319"/>
                </a:cubicBezTo>
                <a:lnTo>
                  <a:pt x="541028" y="529738"/>
                </a:lnTo>
                <a:lnTo>
                  <a:pt x="539157" y="528154"/>
                </a:lnTo>
                <a:close/>
                <a:moveTo>
                  <a:pt x="555047" y="512337"/>
                </a:moveTo>
                <a:cubicBezTo>
                  <a:pt x="554112" y="512337"/>
                  <a:pt x="553177" y="511546"/>
                  <a:pt x="553177" y="510753"/>
                </a:cubicBezTo>
                <a:cubicBezTo>
                  <a:pt x="553177" y="509962"/>
                  <a:pt x="551309" y="509172"/>
                  <a:pt x="551309" y="509172"/>
                </a:cubicBezTo>
                <a:lnTo>
                  <a:pt x="554112" y="507591"/>
                </a:lnTo>
                <a:cubicBezTo>
                  <a:pt x="553177" y="507591"/>
                  <a:pt x="552242" y="506007"/>
                  <a:pt x="552242" y="506007"/>
                </a:cubicBezTo>
                <a:cubicBezTo>
                  <a:pt x="551309" y="506007"/>
                  <a:pt x="550374" y="507591"/>
                  <a:pt x="550374" y="507591"/>
                </a:cubicBezTo>
                <a:cubicBezTo>
                  <a:pt x="549439" y="507591"/>
                  <a:pt x="548504" y="508381"/>
                  <a:pt x="547568" y="508381"/>
                </a:cubicBezTo>
                <a:cubicBezTo>
                  <a:pt x="547568" y="509172"/>
                  <a:pt x="549439" y="509962"/>
                  <a:pt x="549439" y="510753"/>
                </a:cubicBezTo>
                <a:cubicBezTo>
                  <a:pt x="549439" y="510753"/>
                  <a:pt x="550374" y="511546"/>
                  <a:pt x="551309" y="512337"/>
                </a:cubicBezTo>
                <a:cubicBezTo>
                  <a:pt x="551309" y="512337"/>
                  <a:pt x="552242" y="513127"/>
                  <a:pt x="553177" y="513917"/>
                </a:cubicBezTo>
                <a:cubicBezTo>
                  <a:pt x="553177" y="513917"/>
                  <a:pt x="550374" y="514708"/>
                  <a:pt x="550374" y="515498"/>
                </a:cubicBezTo>
                <a:lnTo>
                  <a:pt x="552242" y="517082"/>
                </a:lnTo>
                <a:cubicBezTo>
                  <a:pt x="553177" y="517873"/>
                  <a:pt x="553177" y="518663"/>
                  <a:pt x="554112" y="518663"/>
                </a:cubicBezTo>
                <a:lnTo>
                  <a:pt x="555983" y="517082"/>
                </a:lnTo>
                <a:cubicBezTo>
                  <a:pt x="555983" y="517082"/>
                  <a:pt x="554112" y="516292"/>
                  <a:pt x="554112" y="515498"/>
                </a:cubicBezTo>
                <a:lnTo>
                  <a:pt x="556915" y="514708"/>
                </a:lnTo>
                <a:cubicBezTo>
                  <a:pt x="555983" y="513917"/>
                  <a:pt x="555047" y="513127"/>
                  <a:pt x="555047" y="512337"/>
                </a:cubicBezTo>
                <a:close/>
                <a:moveTo>
                  <a:pt x="579349" y="510753"/>
                </a:moveTo>
                <a:cubicBezTo>
                  <a:pt x="579349" y="510753"/>
                  <a:pt x="578413" y="508381"/>
                  <a:pt x="577478" y="509172"/>
                </a:cubicBezTo>
                <a:cubicBezTo>
                  <a:pt x="577478" y="509172"/>
                  <a:pt x="576543" y="509962"/>
                  <a:pt x="575611" y="509962"/>
                </a:cubicBezTo>
                <a:cubicBezTo>
                  <a:pt x="576543" y="510753"/>
                  <a:pt x="576543" y="511546"/>
                  <a:pt x="577478" y="512337"/>
                </a:cubicBezTo>
                <a:cubicBezTo>
                  <a:pt x="577478" y="512337"/>
                  <a:pt x="578413" y="513127"/>
                  <a:pt x="579349" y="513917"/>
                </a:cubicBezTo>
                <a:cubicBezTo>
                  <a:pt x="579349" y="513917"/>
                  <a:pt x="580284" y="512337"/>
                  <a:pt x="581219" y="512337"/>
                </a:cubicBezTo>
                <a:cubicBezTo>
                  <a:pt x="581219" y="512337"/>
                  <a:pt x="582151" y="513917"/>
                  <a:pt x="583086" y="513917"/>
                </a:cubicBezTo>
                <a:cubicBezTo>
                  <a:pt x="583086" y="513917"/>
                  <a:pt x="584022" y="513127"/>
                  <a:pt x="584957" y="513127"/>
                </a:cubicBezTo>
                <a:cubicBezTo>
                  <a:pt x="584022" y="512337"/>
                  <a:pt x="584022" y="511546"/>
                  <a:pt x="583086" y="510753"/>
                </a:cubicBezTo>
                <a:cubicBezTo>
                  <a:pt x="583086" y="510753"/>
                  <a:pt x="582151" y="509172"/>
                  <a:pt x="581219" y="509172"/>
                </a:cubicBezTo>
                <a:cubicBezTo>
                  <a:pt x="581219" y="509172"/>
                  <a:pt x="580284" y="510753"/>
                  <a:pt x="579349" y="510753"/>
                </a:cubicBezTo>
                <a:close/>
                <a:moveTo>
                  <a:pt x="585892" y="503636"/>
                </a:moveTo>
                <a:cubicBezTo>
                  <a:pt x="585892" y="503636"/>
                  <a:pt x="584022" y="505217"/>
                  <a:pt x="584022" y="504426"/>
                </a:cubicBezTo>
                <a:cubicBezTo>
                  <a:pt x="584022" y="504426"/>
                  <a:pt x="583086" y="502845"/>
                  <a:pt x="582151" y="502845"/>
                </a:cubicBezTo>
                <a:cubicBezTo>
                  <a:pt x="582151" y="503636"/>
                  <a:pt x="580284" y="503636"/>
                  <a:pt x="580284" y="504426"/>
                </a:cubicBezTo>
                <a:lnTo>
                  <a:pt x="582151" y="506007"/>
                </a:lnTo>
                <a:cubicBezTo>
                  <a:pt x="582151" y="506007"/>
                  <a:pt x="583086" y="507591"/>
                  <a:pt x="584022" y="507591"/>
                </a:cubicBezTo>
                <a:cubicBezTo>
                  <a:pt x="584022" y="507591"/>
                  <a:pt x="584957" y="506797"/>
                  <a:pt x="585892" y="506797"/>
                </a:cubicBezTo>
                <a:lnTo>
                  <a:pt x="587760" y="505217"/>
                </a:lnTo>
                <a:cubicBezTo>
                  <a:pt x="587760" y="505217"/>
                  <a:pt x="586824" y="503636"/>
                  <a:pt x="585892" y="503636"/>
                </a:cubicBezTo>
                <a:close/>
                <a:moveTo>
                  <a:pt x="591501" y="519453"/>
                </a:moveTo>
                <a:cubicBezTo>
                  <a:pt x="590565" y="519453"/>
                  <a:pt x="589630" y="521037"/>
                  <a:pt x="588695" y="521037"/>
                </a:cubicBezTo>
                <a:lnTo>
                  <a:pt x="587760" y="519453"/>
                </a:lnTo>
                <a:cubicBezTo>
                  <a:pt x="586824" y="519453"/>
                  <a:pt x="585892" y="521037"/>
                  <a:pt x="584957" y="521037"/>
                </a:cubicBezTo>
                <a:cubicBezTo>
                  <a:pt x="584957" y="521037"/>
                  <a:pt x="584022" y="519453"/>
                  <a:pt x="584022" y="518663"/>
                </a:cubicBezTo>
                <a:cubicBezTo>
                  <a:pt x="584022" y="519453"/>
                  <a:pt x="582151" y="519453"/>
                  <a:pt x="582151" y="520247"/>
                </a:cubicBezTo>
                <a:cubicBezTo>
                  <a:pt x="581219" y="521037"/>
                  <a:pt x="583086" y="521828"/>
                  <a:pt x="583086" y="521828"/>
                </a:cubicBezTo>
                <a:cubicBezTo>
                  <a:pt x="584022" y="522618"/>
                  <a:pt x="584022" y="523409"/>
                  <a:pt x="584957" y="524199"/>
                </a:cubicBezTo>
                <a:cubicBezTo>
                  <a:pt x="585892" y="524199"/>
                  <a:pt x="585892" y="524993"/>
                  <a:pt x="586824" y="525783"/>
                </a:cubicBezTo>
                <a:cubicBezTo>
                  <a:pt x="586824" y="524993"/>
                  <a:pt x="587760" y="524993"/>
                  <a:pt x="588695" y="524199"/>
                </a:cubicBezTo>
                <a:cubicBezTo>
                  <a:pt x="589630" y="523409"/>
                  <a:pt x="591501" y="522618"/>
                  <a:pt x="592433" y="521828"/>
                </a:cubicBezTo>
                <a:cubicBezTo>
                  <a:pt x="592433" y="521828"/>
                  <a:pt x="591501" y="520247"/>
                  <a:pt x="591501" y="519453"/>
                </a:cubicBezTo>
                <a:close/>
                <a:moveTo>
                  <a:pt x="615877" y="503784"/>
                </a:moveTo>
                <a:cubicBezTo>
                  <a:pt x="615455" y="504048"/>
                  <a:pt x="613931" y="504631"/>
                  <a:pt x="613931" y="505217"/>
                </a:cubicBezTo>
                <a:lnTo>
                  <a:pt x="615802" y="506797"/>
                </a:lnTo>
                <a:lnTo>
                  <a:pt x="617669" y="505217"/>
                </a:lnTo>
                <a:cubicBezTo>
                  <a:pt x="617669" y="505217"/>
                  <a:pt x="616088" y="504521"/>
                  <a:pt x="615877" y="503784"/>
                </a:cubicBezTo>
                <a:close/>
                <a:moveTo>
                  <a:pt x="617669" y="519453"/>
                </a:moveTo>
                <a:cubicBezTo>
                  <a:pt x="616734" y="519453"/>
                  <a:pt x="616734" y="517873"/>
                  <a:pt x="615802" y="517873"/>
                </a:cubicBezTo>
                <a:lnTo>
                  <a:pt x="613931" y="519453"/>
                </a:lnTo>
                <a:cubicBezTo>
                  <a:pt x="612996" y="519453"/>
                  <a:pt x="612061" y="517082"/>
                  <a:pt x="612061" y="517873"/>
                </a:cubicBezTo>
                <a:cubicBezTo>
                  <a:pt x="611129" y="517873"/>
                  <a:pt x="611129" y="518663"/>
                  <a:pt x="610193" y="518663"/>
                </a:cubicBezTo>
                <a:cubicBezTo>
                  <a:pt x="610193" y="519453"/>
                  <a:pt x="611129" y="520247"/>
                  <a:pt x="612061" y="520247"/>
                </a:cubicBezTo>
                <a:cubicBezTo>
                  <a:pt x="612061" y="521037"/>
                  <a:pt x="612996" y="521828"/>
                  <a:pt x="612996" y="522618"/>
                </a:cubicBezTo>
                <a:lnTo>
                  <a:pt x="614867" y="524199"/>
                </a:lnTo>
                <a:lnTo>
                  <a:pt x="616734" y="522618"/>
                </a:lnTo>
                <a:cubicBezTo>
                  <a:pt x="617669" y="522618"/>
                  <a:pt x="618604" y="521828"/>
                  <a:pt x="618604" y="521037"/>
                </a:cubicBezTo>
                <a:cubicBezTo>
                  <a:pt x="618604" y="521037"/>
                  <a:pt x="617669" y="520247"/>
                  <a:pt x="617669" y="519453"/>
                </a:cubicBezTo>
                <a:close/>
                <a:moveTo>
                  <a:pt x="628886" y="521037"/>
                </a:moveTo>
                <a:cubicBezTo>
                  <a:pt x="627951" y="520247"/>
                  <a:pt x="627016" y="519453"/>
                  <a:pt x="627016" y="519453"/>
                </a:cubicBezTo>
                <a:cubicBezTo>
                  <a:pt x="627016" y="518663"/>
                  <a:pt x="625148" y="517873"/>
                  <a:pt x="625148" y="517082"/>
                </a:cubicBezTo>
                <a:lnTo>
                  <a:pt x="627016" y="516292"/>
                </a:lnTo>
                <a:cubicBezTo>
                  <a:pt x="627016" y="515498"/>
                  <a:pt x="626083" y="514708"/>
                  <a:pt x="626083" y="513917"/>
                </a:cubicBezTo>
                <a:cubicBezTo>
                  <a:pt x="625148" y="513917"/>
                  <a:pt x="625148" y="513127"/>
                  <a:pt x="624213" y="512337"/>
                </a:cubicBezTo>
                <a:cubicBezTo>
                  <a:pt x="623278" y="511546"/>
                  <a:pt x="623278" y="511546"/>
                  <a:pt x="622342" y="510753"/>
                </a:cubicBezTo>
                <a:cubicBezTo>
                  <a:pt x="622342" y="511546"/>
                  <a:pt x="620475" y="511546"/>
                  <a:pt x="620475" y="512337"/>
                </a:cubicBezTo>
                <a:cubicBezTo>
                  <a:pt x="620475" y="512337"/>
                  <a:pt x="622342" y="513127"/>
                  <a:pt x="622342" y="513917"/>
                </a:cubicBezTo>
                <a:cubicBezTo>
                  <a:pt x="622342" y="514708"/>
                  <a:pt x="623278" y="515498"/>
                  <a:pt x="623278" y="515498"/>
                </a:cubicBezTo>
                <a:cubicBezTo>
                  <a:pt x="624213" y="515498"/>
                  <a:pt x="625148" y="517082"/>
                  <a:pt x="625148" y="517082"/>
                </a:cubicBezTo>
                <a:cubicBezTo>
                  <a:pt x="625148" y="517873"/>
                  <a:pt x="623278" y="518663"/>
                  <a:pt x="623278" y="518663"/>
                </a:cubicBezTo>
                <a:cubicBezTo>
                  <a:pt x="623278" y="519453"/>
                  <a:pt x="624213" y="520247"/>
                  <a:pt x="625148" y="520247"/>
                </a:cubicBezTo>
                <a:cubicBezTo>
                  <a:pt x="625148" y="521037"/>
                  <a:pt x="626083" y="521828"/>
                  <a:pt x="626083" y="522618"/>
                </a:cubicBezTo>
                <a:lnTo>
                  <a:pt x="624213" y="523409"/>
                </a:lnTo>
                <a:cubicBezTo>
                  <a:pt x="624213" y="524199"/>
                  <a:pt x="626083" y="524993"/>
                  <a:pt x="626083" y="524993"/>
                </a:cubicBezTo>
                <a:cubicBezTo>
                  <a:pt x="626083" y="525783"/>
                  <a:pt x="627016" y="526573"/>
                  <a:pt x="627016" y="527364"/>
                </a:cubicBezTo>
                <a:cubicBezTo>
                  <a:pt x="627951" y="526573"/>
                  <a:pt x="629821" y="526573"/>
                  <a:pt x="629821" y="525783"/>
                </a:cubicBezTo>
                <a:cubicBezTo>
                  <a:pt x="629821" y="524993"/>
                  <a:pt x="627951" y="524199"/>
                  <a:pt x="627951" y="524199"/>
                </a:cubicBezTo>
                <a:cubicBezTo>
                  <a:pt x="627951" y="523409"/>
                  <a:pt x="626083" y="522618"/>
                  <a:pt x="626083" y="522618"/>
                </a:cubicBezTo>
                <a:cubicBezTo>
                  <a:pt x="626083" y="521828"/>
                  <a:pt x="628886" y="521037"/>
                  <a:pt x="628886" y="521037"/>
                </a:cubicBezTo>
                <a:close/>
                <a:moveTo>
                  <a:pt x="641035" y="524199"/>
                </a:moveTo>
                <a:cubicBezTo>
                  <a:pt x="641035" y="523409"/>
                  <a:pt x="640103" y="522618"/>
                  <a:pt x="639168" y="521828"/>
                </a:cubicBezTo>
                <a:lnTo>
                  <a:pt x="638232" y="520247"/>
                </a:lnTo>
                <a:cubicBezTo>
                  <a:pt x="637297" y="520247"/>
                  <a:pt x="636362" y="521828"/>
                  <a:pt x="635430" y="521828"/>
                </a:cubicBezTo>
                <a:cubicBezTo>
                  <a:pt x="635430" y="521828"/>
                  <a:pt x="633559" y="522618"/>
                  <a:pt x="633559" y="523409"/>
                </a:cubicBezTo>
                <a:lnTo>
                  <a:pt x="635430" y="524993"/>
                </a:lnTo>
                <a:cubicBezTo>
                  <a:pt x="636362" y="524993"/>
                  <a:pt x="636362" y="523409"/>
                  <a:pt x="637297" y="523409"/>
                </a:cubicBezTo>
                <a:cubicBezTo>
                  <a:pt x="638232" y="524993"/>
                  <a:pt x="639168" y="525783"/>
                  <a:pt x="641035" y="527364"/>
                </a:cubicBezTo>
                <a:cubicBezTo>
                  <a:pt x="641035" y="526573"/>
                  <a:pt x="642906" y="526573"/>
                  <a:pt x="642906" y="525783"/>
                </a:cubicBezTo>
                <a:cubicBezTo>
                  <a:pt x="642906" y="524993"/>
                  <a:pt x="641035" y="524199"/>
                  <a:pt x="641035" y="524199"/>
                </a:cubicBezTo>
                <a:close/>
                <a:moveTo>
                  <a:pt x="717680" y="513917"/>
                </a:moveTo>
                <a:lnTo>
                  <a:pt x="715812" y="514708"/>
                </a:lnTo>
                <a:cubicBezTo>
                  <a:pt x="714877" y="515498"/>
                  <a:pt x="713942" y="516292"/>
                  <a:pt x="713006" y="516292"/>
                </a:cubicBezTo>
                <a:lnTo>
                  <a:pt x="712071" y="514708"/>
                </a:lnTo>
                <a:cubicBezTo>
                  <a:pt x="711136" y="514708"/>
                  <a:pt x="710204" y="516292"/>
                  <a:pt x="710204" y="515498"/>
                </a:cubicBezTo>
                <a:cubicBezTo>
                  <a:pt x="709269" y="515498"/>
                  <a:pt x="708333" y="514708"/>
                  <a:pt x="708333" y="513917"/>
                </a:cubicBezTo>
                <a:cubicBezTo>
                  <a:pt x="707398" y="513917"/>
                  <a:pt x="707398" y="513127"/>
                  <a:pt x="706463" y="512337"/>
                </a:cubicBezTo>
                <a:cubicBezTo>
                  <a:pt x="706463" y="513127"/>
                  <a:pt x="704595" y="513127"/>
                  <a:pt x="704595" y="513917"/>
                </a:cubicBezTo>
                <a:cubicBezTo>
                  <a:pt x="704595" y="513917"/>
                  <a:pt x="705531" y="514708"/>
                  <a:pt x="706463" y="515498"/>
                </a:cubicBezTo>
                <a:cubicBezTo>
                  <a:pt x="706463" y="516292"/>
                  <a:pt x="707398" y="517082"/>
                  <a:pt x="707398" y="517082"/>
                </a:cubicBezTo>
                <a:cubicBezTo>
                  <a:pt x="708333" y="517873"/>
                  <a:pt x="708333" y="518663"/>
                  <a:pt x="709269" y="518663"/>
                </a:cubicBezTo>
                <a:cubicBezTo>
                  <a:pt x="709269" y="519453"/>
                  <a:pt x="711136" y="517873"/>
                  <a:pt x="711136" y="517873"/>
                </a:cubicBezTo>
                <a:cubicBezTo>
                  <a:pt x="712071" y="517873"/>
                  <a:pt x="713006" y="519453"/>
                  <a:pt x="713006" y="519453"/>
                </a:cubicBezTo>
                <a:cubicBezTo>
                  <a:pt x="713942" y="519453"/>
                  <a:pt x="714877" y="518663"/>
                  <a:pt x="714877" y="517873"/>
                </a:cubicBezTo>
                <a:cubicBezTo>
                  <a:pt x="715812" y="517873"/>
                  <a:pt x="716744" y="517082"/>
                  <a:pt x="716744" y="517082"/>
                </a:cubicBezTo>
                <a:cubicBezTo>
                  <a:pt x="717680" y="516292"/>
                  <a:pt x="718615" y="515498"/>
                  <a:pt x="719550" y="515498"/>
                </a:cubicBezTo>
                <a:cubicBezTo>
                  <a:pt x="718615" y="515498"/>
                  <a:pt x="718615" y="513917"/>
                  <a:pt x="717680" y="513917"/>
                </a:cubicBezTo>
                <a:close/>
                <a:moveTo>
                  <a:pt x="732634" y="512337"/>
                </a:moveTo>
                <a:cubicBezTo>
                  <a:pt x="731699" y="510753"/>
                  <a:pt x="730764" y="509962"/>
                  <a:pt x="729832" y="508381"/>
                </a:cubicBezTo>
                <a:cubicBezTo>
                  <a:pt x="727961" y="509172"/>
                  <a:pt x="727026" y="510753"/>
                  <a:pt x="725155" y="511546"/>
                </a:cubicBezTo>
                <a:cubicBezTo>
                  <a:pt x="726091" y="512337"/>
                  <a:pt x="727961" y="513917"/>
                  <a:pt x="728897" y="514708"/>
                </a:cubicBezTo>
                <a:cubicBezTo>
                  <a:pt x="729832" y="516292"/>
                  <a:pt x="730764" y="517082"/>
                  <a:pt x="731699" y="518663"/>
                </a:cubicBezTo>
                <a:cubicBezTo>
                  <a:pt x="732634" y="518663"/>
                  <a:pt x="732634" y="519453"/>
                  <a:pt x="733570" y="520247"/>
                </a:cubicBezTo>
                <a:cubicBezTo>
                  <a:pt x="734505" y="519453"/>
                  <a:pt x="736372" y="518663"/>
                  <a:pt x="737308" y="517082"/>
                </a:cubicBezTo>
                <a:cubicBezTo>
                  <a:pt x="736372" y="516292"/>
                  <a:pt x="735440" y="515498"/>
                  <a:pt x="734505" y="513917"/>
                </a:cubicBezTo>
                <a:cubicBezTo>
                  <a:pt x="733570" y="513127"/>
                  <a:pt x="733570" y="513127"/>
                  <a:pt x="732634" y="512337"/>
                </a:cubicBezTo>
                <a:close/>
                <a:moveTo>
                  <a:pt x="742916" y="505217"/>
                </a:moveTo>
                <a:cubicBezTo>
                  <a:pt x="741981" y="504426"/>
                  <a:pt x="741046" y="502845"/>
                  <a:pt x="740113" y="502052"/>
                </a:cubicBezTo>
                <a:cubicBezTo>
                  <a:pt x="739178" y="502052"/>
                  <a:pt x="738243" y="502845"/>
                  <a:pt x="738243" y="503636"/>
                </a:cubicBezTo>
                <a:cubicBezTo>
                  <a:pt x="737308" y="503636"/>
                  <a:pt x="735440" y="504426"/>
                  <a:pt x="735440" y="504426"/>
                </a:cubicBezTo>
                <a:cubicBezTo>
                  <a:pt x="735440" y="505217"/>
                  <a:pt x="737308" y="506007"/>
                  <a:pt x="737308" y="506007"/>
                </a:cubicBezTo>
                <a:cubicBezTo>
                  <a:pt x="738243" y="506797"/>
                  <a:pt x="738243" y="507591"/>
                  <a:pt x="739178" y="508381"/>
                </a:cubicBezTo>
                <a:cubicBezTo>
                  <a:pt x="739178" y="508381"/>
                  <a:pt x="740113" y="509962"/>
                  <a:pt x="741046" y="509962"/>
                </a:cubicBezTo>
                <a:lnTo>
                  <a:pt x="742916" y="508381"/>
                </a:lnTo>
                <a:lnTo>
                  <a:pt x="744787" y="507591"/>
                </a:lnTo>
                <a:cubicBezTo>
                  <a:pt x="744787" y="506797"/>
                  <a:pt x="743851" y="506007"/>
                  <a:pt x="742916" y="505217"/>
                </a:cubicBezTo>
                <a:close/>
                <a:moveTo>
                  <a:pt x="771890" y="503636"/>
                </a:moveTo>
                <a:cubicBezTo>
                  <a:pt x="770955" y="503636"/>
                  <a:pt x="770955" y="502845"/>
                  <a:pt x="770023" y="502052"/>
                </a:cubicBezTo>
                <a:cubicBezTo>
                  <a:pt x="770023" y="502052"/>
                  <a:pt x="769088" y="500471"/>
                  <a:pt x="768153" y="500471"/>
                </a:cubicBezTo>
                <a:cubicBezTo>
                  <a:pt x="768153" y="500471"/>
                  <a:pt x="767217" y="501261"/>
                  <a:pt x="766282" y="502052"/>
                </a:cubicBezTo>
                <a:cubicBezTo>
                  <a:pt x="765350" y="502052"/>
                  <a:pt x="765350" y="502845"/>
                  <a:pt x="764415" y="502845"/>
                </a:cubicBezTo>
                <a:cubicBezTo>
                  <a:pt x="763479" y="502845"/>
                  <a:pt x="763479" y="502052"/>
                  <a:pt x="762544" y="501261"/>
                </a:cubicBezTo>
                <a:cubicBezTo>
                  <a:pt x="762544" y="502052"/>
                  <a:pt x="760674" y="502052"/>
                  <a:pt x="760674" y="502845"/>
                </a:cubicBezTo>
                <a:cubicBezTo>
                  <a:pt x="760674" y="502845"/>
                  <a:pt x="761609" y="504426"/>
                  <a:pt x="762544" y="504426"/>
                </a:cubicBezTo>
                <a:cubicBezTo>
                  <a:pt x="762544" y="505217"/>
                  <a:pt x="763479" y="506007"/>
                  <a:pt x="763479" y="506007"/>
                </a:cubicBezTo>
                <a:cubicBezTo>
                  <a:pt x="764415" y="506797"/>
                  <a:pt x="764415" y="507591"/>
                  <a:pt x="765350" y="507591"/>
                </a:cubicBezTo>
                <a:cubicBezTo>
                  <a:pt x="766282" y="508381"/>
                  <a:pt x="767217" y="506797"/>
                  <a:pt x="767217" y="506797"/>
                </a:cubicBezTo>
                <a:cubicBezTo>
                  <a:pt x="768153" y="506797"/>
                  <a:pt x="769088" y="505217"/>
                  <a:pt x="769088" y="505217"/>
                </a:cubicBezTo>
                <a:cubicBezTo>
                  <a:pt x="770023" y="505217"/>
                  <a:pt x="770955" y="506797"/>
                  <a:pt x="770955" y="506797"/>
                </a:cubicBezTo>
                <a:lnTo>
                  <a:pt x="772826" y="506007"/>
                </a:lnTo>
                <a:cubicBezTo>
                  <a:pt x="772826" y="505217"/>
                  <a:pt x="771890" y="504426"/>
                  <a:pt x="771890" y="503636"/>
                </a:cubicBezTo>
                <a:close/>
                <a:moveTo>
                  <a:pt x="795256" y="522618"/>
                </a:moveTo>
                <a:lnTo>
                  <a:pt x="797127" y="521037"/>
                </a:lnTo>
                <a:lnTo>
                  <a:pt x="795256" y="519453"/>
                </a:lnTo>
                <a:cubicBezTo>
                  <a:pt x="795256" y="519453"/>
                  <a:pt x="793389" y="521037"/>
                  <a:pt x="793389" y="520247"/>
                </a:cubicBezTo>
                <a:cubicBezTo>
                  <a:pt x="792454" y="520247"/>
                  <a:pt x="792454" y="519453"/>
                  <a:pt x="791518" y="518663"/>
                </a:cubicBezTo>
                <a:cubicBezTo>
                  <a:pt x="791518" y="519453"/>
                  <a:pt x="789651" y="519453"/>
                  <a:pt x="789651" y="520247"/>
                </a:cubicBezTo>
                <a:cubicBezTo>
                  <a:pt x="789651" y="521037"/>
                  <a:pt x="791518" y="521828"/>
                  <a:pt x="791518" y="521828"/>
                </a:cubicBezTo>
                <a:cubicBezTo>
                  <a:pt x="791518" y="522618"/>
                  <a:pt x="792454" y="523409"/>
                  <a:pt x="792454" y="523409"/>
                </a:cubicBezTo>
                <a:cubicBezTo>
                  <a:pt x="792454" y="524199"/>
                  <a:pt x="790583" y="524993"/>
                  <a:pt x="790583" y="524993"/>
                </a:cubicBezTo>
                <a:cubicBezTo>
                  <a:pt x="790583" y="525783"/>
                  <a:pt x="792454" y="526573"/>
                  <a:pt x="792454" y="526573"/>
                </a:cubicBezTo>
                <a:cubicBezTo>
                  <a:pt x="792454" y="527364"/>
                  <a:pt x="790583" y="528154"/>
                  <a:pt x="790583" y="528154"/>
                </a:cubicBezTo>
                <a:cubicBezTo>
                  <a:pt x="790583" y="528948"/>
                  <a:pt x="791518" y="529738"/>
                  <a:pt x="791518" y="529738"/>
                </a:cubicBezTo>
                <a:cubicBezTo>
                  <a:pt x="792454" y="529738"/>
                  <a:pt x="793389" y="528154"/>
                  <a:pt x="794324" y="528948"/>
                </a:cubicBezTo>
                <a:lnTo>
                  <a:pt x="795256" y="530529"/>
                </a:lnTo>
                <a:cubicBezTo>
                  <a:pt x="796192" y="529738"/>
                  <a:pt x="797127" y="529738"/>
                  <a:pt x="797127" y="528948"/>
                </a:cubicBezTo>
                <a:cubicBezTo>
                  <a:pt x="798062" y="528948"/>
                  <a:pt x="796192" y="527364"/>
                  <a:pt x="796192" y="527364"/>
                </a:cubicBezTo>
                <a:cubicBezTo>
                  <a:pt x="795256" y="526573"/>
                  <a:pt x="794324" y="525783"/>
                  <a:pt x="794324" y="525783"/>
                </a:cubicBezTo>
                <a:cubicBezTo>
                  <a:pt x="794324" y="524993"/>
                  <a:pt x="792454" y="524199"/>
                  <a:pt x="792454" y="523409"/>
                </a:cubicBezTo>
                <a:cubicBezTo>
                  <a:pt x="792454" y="523409"/>
                  <a:pt x="794324" y="522618"/>
                  <a:pt x="795256" y="522618"/>
                </a:cubicBezTo>
                <a:close/>
                <a:moveTo>
                  <a:pt x="813017" y="513127"/>
                </a:moveTo>
                <a:lnTo>
                  <a:pt x="811146" y="514708"/>
                </a:lnTo>
                <a:cubicBezTo>
                  <a:pt x="810211" y="514708"/>
                  <a:pt x="810211" y="513127"/>
                  <a:pt x="809279" y="513127"/>
                </a:cubicBezTo>
                <a:lnTo>
                  <a:pt x="807408" y="513917"/>
                </a:lnTo>
                <a:cubicBezTo>
                  <a:pt x="807408" y="514708"/>
                  <a:pt x="808344" y="515498"/>
                  <a:pt x="809279" y="516292"/>
                </a:cubicBezTo>
                <a:lnTo>
                  <a:pt x="810211" y="517873"/>
                </a:lnTo>
                <a:cubicBezTo>
                  <a:pt x="811146" y="517873"/>
                  <a:pt x="812082" y="516292"/>
                  <a:pt x="813017" y="516292"/>
                </a:cubicBezTo>
                <a:lnTo>
                  <a:pt x="814884" y="515498"/>
                </a:lnTo>
                <a:cubicBezTo>
                  <a:pt x="814884" y="514708"/>
                  <a:pt x="813017" y="513917"/>
                  <a:pt x="813017" y="513127"/>
                </a:cubicBezTo>
                <a:close/>
                <a:moveTo>
                  <a:pt x="828907" y="520247"/>
                </a:moveTo>
                <a:cubicBezTo>
                  <a:pt x="828907" y="519453"/>
                  <a:pt x="827972" y="517873"/>
                  <a:pt x="827036" y="517873"/>
                </a:cubicBezTo>
                <a:cubicBezTo>
                  <a:pt x="827036" y="517873"/>
                  <a:pt x="826101" y="519453"/>
                  <a:pt x="825166" y="519453"/>
                </a:cubicBezTo>
                <a:cubicBezTo>
                  <a:pt x="824234" y="519453"/>
                  <a:pt x="824234" y="517873"/>
                  <a:pt x="823299" y="517873"/>
                </a:cubicBezTo>
                <a:cubicBezTo>
                  <a:pt x="823299" y="517873"/>
                  <a:pt x="821428" y="518663"/>
                  <a:pt x="821428" y="519453"/>
                </a:cubicBezTo>
                <a:cubicBezTo>
                  <a:pt x="821428" y="519453"/>
                  <a:pt x="823299" y="520247"/>
                  <a:pt x="823299" y="521037"/>
                </a:cubicBezTo>
                <a:cubicBezTo>
                  <a:pt x="823299" y="521828"/>
                  <a:pt x="824234" y="521828"/>
                  <a:pt x="825166" y="522618"/>
                </a:cubicBezTo>
                <a:lnTo>
                  <a:pt x="826101" y="524199"/>
                </a:lnTo>
                <a:cubicBezTo>
                  <a:pt x="827036" y="524199"/>
                  <a:pt x="827972" y="523409"/>
                  <a:pt x="828907" y="523409"/>
                </a:cubicBezTo>
                <a:cubicBezTo>
                  <a:pt x="827972" y="522618"/>
                  <a:pt x="827036" y="521828"/>
                  <a:pt x="827036" y="521037"/>
                </a:cubicBezTo>
                <a:lnTo>
                  <a:pt x="828907" y="520247"/>
                </a:lnTo>
                <a:close/>
                <a:moveTo>
                  <a:pt x="854143" y="514708"/>
                </a:moveTo>
                <a:cubicBezTo>
                  <a:pt x="854143" y="514708"/>
                  <a:pt x="853208" y="513127"/>
                  <a:pt x="852273" y="513127"/>
                </a:cubicBezTo>
                <a:cubicBezTo>
                  <a:pt x="852273" y="513127"/>
                  <a:pt x="850402" y="513917"/>
                  <a:pt x="850402" y="514708"/>
                </a:cubicBezTo>
                <a:lnTo>
                  <a:pt x="848535" y="515498"/>
                </a:lnTo>
                <a:cubicBezTo>
                  <a:pt x="848535" y="516292"/>
                  <a:pt x="849470" y="517873"/>
                  <a:pt x="850402" y="517873"/>
                </a:cubicBezTo>
                <a:cubicBezTo>
                  <a:pt x="850402" y="517873"/>
                  <a:pt x="851338" y="516292"/>
                  <a:pt x="852273" y="516292"/>
                </a:cubicBezTo>
                <a:lnTo>
                  <a:pt x="853208" y="517873"/>
                </a:lnTo>
                <a:cubicBezTo>
                  <a:pt x="853208" y="518663"/>
                  <a:pt x="851338" y="518663"/>
                  <a:pt x="851338" y="519453"/>
                </a:cubicBezTo>
                <a:lnTo>
                  <a:pt x="853208" y="521037"/>
                </a:lnTo>
                <a:cubicBezTo>
                  <a:pt x="853208" y="521037"/>
                  <a:pt x="855076" y="520247"/>
                  <a:pt x="855076" y="519453"/>
                </a:cubicBezTo>
                <a:lnTo>
                  <a:pt x="853208" y="517873"/>
                </a:lnTo>
                <a:cubicBezTo>
                  <a:pt x="854143" y="517082"/>
                  <a:pt x="855076" y="517082"/>
                  <a:pt x="856011" y="516292"/>
                </a:cubicBezTo>
                <a:cubicBezTo>
                  <a:pt x="855076" y="516292"/>
                  <a:pt x="855076" y="515498"/>
                  <a:pt x="854143" y="514708"/>
                </a:cubicBezTo>
                <a:close/>
                <a:moveTo>
                  <a:pt x="892464" y="509962"/>
                </a:moveTo>
                <a:cubicBezTo>
                  <a:pt x="891529" y="509172"/>
                  <a:pt x="891529" y="508381"/>
                  <a:pt x="890594" y="507591"/>
                </a:cubicBezTo>
                <a:lnTo>
                  <a:pt x="889658" y="506007"/>
                </a:lnTo>
                <a:cubicBezTo>
                  <a:pt x="888726" y="506007"/>
                  <a:pt x="887791" y="507591"/>
                  <a:pt x="886856" y="507591"/>
                </a:cubicBezTo>
                <a:cubicBezTo>
                  <a:pt x="887791" y="508381"/>
                  <a:pt x="889658" y="509962"/>
                  <a:pt x="890594" y="510753"/>
                </a:cubicBezTo>
                <a:cubicBezTo>
                  <a:pt x="890594" y="511546"/>
                  <a:pt x="891529" y="512337"/>
                  <a:pt x="891529" y="513127"/>
                </a:cubicBezTo>
                <a:cubicBezTo>
                  <a:pt x="892464" y="513127"/>
                  <a:pt x="893399" y="514708"/>
                  <a:pt x="893399" y="514708"/>
                </a:cubicBezTo>
                <a:cubicBezTo>
                  <a:pt x="894331" y="514708"/>
                  <a:pt x="895267" y="513127"/>
                  <a:pt x="895267" y="513127"/>
                </a:cubicBezTo>
                <a:cubicBezTo>
                  <a:pt x="894331" y="512337"/>
                  <a:pt x="893399" y="510753"/>
                  <a:pt x="892464" y="509962"/>
                </a:cubicBezTo>
                <a:close/>
                <a:moveTo>
                  <a:pt x="939196" y="521037"/>
                </a:moveTo>
                <a:lnTo>
                  <a:pt x="937328" y="522618"/>
                </a:lnTo>
                <a:lnTo>
                  <a:pt x="935458" y="524199"/>
                </a:lnTo>
                <a:cubicBezTo>
                  <a:pt x="934523" y="524199"/>
                  <a:pt x="933587" y="522618"/>
                  <a:pt x="933587" y="522618"/>
                </a:cubicBezTo>
                <a:cubicBezTo>
                  <a:pt x="932655" y="521828"/>
                  <a:pt x="932655" y="521037"/>
                  <a:pt x="931720" y="520247"/>
                </a:cubicBezTo>
                <a:cubicBezTo>
                  <a:pt x="931720" y="521037"/>
                  <a:pt x="929849" y="521037"/>
                  <a:pt x="929849" y="521828"/>
                </a:cubicBezTo>
                <a:cubicBezTo>
                  <a:pt x="929849" y="522618"/>
                  <a:pt x="930785" y="523409"/>
                  <a:pt x="931720" y="523409"/>
                </a:cubicBezTo>
                <a:cubicBezTo>
                  <a:pt x="931720" y="524199"/>
                  <a:pt x="932655" y="524993"/>
                  <a:pt x="932655" y="525783"/>
                </a:cubicBezTo>
                <a:cubicBezTo>
                  <a:pt x="933587" y="525783"/>
                  <a:pt x="934523" y="527364"/>
                  <a:pt x="934523" y="527364"/>
                </a:cubicBezTo>
                <a:cubicBezTo>
                  <a:pt x="935458" y="527364"/>
                  <a:pt x="936393" y="525783"/>
                  <a:pt x="936393" y="525783"/>
                </a:cubicBezTo>
                <a:cubicBezTo>
                  <a:pt x="937328" y="525783"/>
                  <a:pt x="937328" y="527364"/>
                  <a:pt x="938264" y="527364"/>
                </a:cubicBezTo>
                <a:cubicBezTo>
                  <a:pt x="939196" y="527364"/>
                  <a:pt x="940131" y="526573"/>
                  <a:pt x="940131" y="526573"/>
                </a:cubicBezTo>
                <a:cubicBezTo>
                  <a:pt x="940131" y="525783"/>
                  <a:pt x="938264" y="524993"/>
                  <a:pt x="938264" y="524199"/>
                </a:cubicBezTo>
                <a:cubicBezTo>
                  <a:pt x="939196" y="524199"/>
                  <a:pt x="941066" y="523409"/>
                  <a:pt x="941066" y="523409"/>
                </a:cubicBezTo>
                <a:cubicBezTo>
                  <a:pt x="941066" y="522618"/>
                  <a:pt x="939196" y="521037"/>
                  <a:pt x="939196" y="521037"/>
                </a:cubicBezTo>
                <a:close/>
                <a:moveTo>
                  <a:pt x="946675" y="521828"/>
                </a:moveTo>
                <a:cubicBezTo>
                  <a:pt x="945740" y="521828"/>
                  <a:pt x="945740" y="521037"/>
                  <a:pt x="944804" y="520247"/>
                </a:cubicBezTo>
                <a:cubicBezTo>
                  <a:pt x="944804" y="521037"/>
                  <a:pt x="942937" y="521037"/>
                  <a:pt x="942937" y="521828"/>
                </a:cubicBezTo>
                <a:cubicBezTo>
                  <a:pt x="942937" y="521828"/>
                  <a:pt x="943872" y="523409"/>
                  <a:pt x="944804" y="523409"/>
                </a:cubicBezTo>
                <a:cubicBezTo>
                  <a:pt x="944804" y="524199"/>
                  <a:pt x="945740" y="524993"/>
                  <a:pt x="945740" y="524993"/>
                </a:cubicBezTo>
                <a:cubicBezTo>
                  <a:pt x="946675" y="525783"/>
                  <a:pt x="947610" y="527364"/>
                  <a:pt x="947610" y="527364"/>
                </a:cubicBezTo>
                <a:cubicBezTo>
                  <a:pt x="948545" y="527364"/>
                  <a:pt x="949477" y="525783"/>
                  <a:pt x="949477" y="525783"/>
                </a:cubicBezTo>
                <a:cubicBezTo>
                  <a:pt x="948545" y="524199"/>
                  <a:pt x="947610" y="523409"/>
                  <a:pt x="946675" y="521828"/>
                </a:cubicBezTo>
                <a:close/>
                <a:moveTo>
                  <a:pt x="976584" y="522618"/>
                </a:moveTo>
                <a:cubicBezTo>
                  <a:pt x="976584" y="521828"/>
                  <a:pt x="975649" y="521037"/>
                  <a:pt x="974714" y="521037"/>
                </a:cubicBezTo>
                <a:cubicBezTo>
                  <a:pt x="974714" y="520247"/>
                  <a:pt x="972846" y="521828"/>
                  <a:pt x="972846" y="521828"/>
                </a:cubicBezTo>
                <a:cubicBezTo>
                  <a:pt x="971911" y="521828"/>
                  <a:pt x="971911" y="520247"/>
                  <a:pt x="970976" y="520247"/>
                </a:cubicBezTo>
                <a:lnTo>
                  <a:pt x="970041" y="518663"/>
                </a:lnTo>
                <a:cubicBezTo>
                  <a:pt x="969105" y="518663"/>
                  <a:pt x="968173" y="519453"/>
                  <a:pt x="967238" y="519453"/>
                </a:cubicBezTo>
                <a:cubicBezTo>
                  <a:pt x="967238" y="520247"/>
                  <a:pt x="966303" y="521037"/>
                  <a:pt x="965368" y="521037"/>
                </a:cubicBezTo>
                <a:cubicBezTo>
                  <a:pt x="966303" y="521828"/>
                  <a:pt x="966303" y="522618"/>
                  <a:pt x="967238" y="522618"/>
                </a:cubicBezTo>
                <a:cubicBezTo>
                  <a:pt x="967238" y="523409"/>
                  <a:pt x="968173" y="524199"/>
                  <a:pt x="969105" y="524993"/>
                </a:cubicBezTo>
                <a:lnTo>
                  <a:pt x="970041" y="526573"/>
                </a:lnTo>
                <a:lnTo>
                  <a:pt x="971911" y="524993"/>
                </a:lnTo>
                <a:cubicBezTo>
                  <a:pt x="972846" y="524993"/>
                  <a:pt x="973779" y="523409"/>
                  <a:pt x="974714" y="523409"/>
                </a:cubicBezTo>
                <a:cubicBezTo>
                  <a:pt x="974714" y="524199"/>
                  <a:pt x="975649" y="524993"/>
                  <a:pt x="975649" y="525783"/>
                </a:cubicBezTo>
                <a:cubicBezTo>
                  <a:pt x="976584" y="524993"/>
                  <a:pt x="978455" y="524993"/>
                  <a:pt x="978455" y="524199"/>
                </a:cubicBezTo>
                <a:lnTo>
                  <a:pt x="976584" y="522618"/>
                </a:lnTo>
                <a:close/>
                <a:moveTo>
                  <a:pt x="1011167" y="517082"/>
                </a:moveTo>
                <a:cubicBezTo>
                  <a:pt x="1010232" y="516292"/>
                  <a:pt x="1010232" y="515498"/>
                  <a:pt x="1009297" y="514708"/>
                </a:cubicBezTo>
                <a:cubicBezTo>
                  <a:pt x="1009297" y="514708"/>
                  <a:pt x="1008361" y="516292"/>
                  <a:pt x="1007429" y="516292"/>
                </a:cubicBezTo>
                <a:cubicBezTo>
                  <a:pt x="1007429" y="517082"/>
                  <a:pt x="1009297" y="517873"/>
                  <a:pt x="1009297" y="517873"/>
                </a:cubicBezTo>
                <a:cubicBezTo>
                  <a:pt x="1009297" y="518663"/>
                  <a:pt x="1007429" y="518663"/>
                  <a:pt x="1006494" y="519453"/>
                </a:cubicBezTo>
                <a:cubicBezTo>
                  <a:pt x="1007429" y="520247"/>
                  <a:pt x="1008361" y="521037"/>
                  <a:pt x="1008361" y="521037"/>
                </a:cubicBezTo>
                <a:cubicBezTo>
                  <a:pt x="1008361" y="521828"/>
                  <a:pt x="1009297" y="522618"/>
                  <a:pt x="1010232" y="523409"/>
                </a:cubicBezTo>
                <a:lnTo>
                  <a:pt x="1012102" y="521828"/>
                </a:lnTo>
                <a:cubicBezTo>
                  <a:pt x="1012102" y="521037"/>
                  <a:pt x="1010232" y="520247"/>
                  <a:pt x="1010232" y="520247"/>
                </a:cubicBezTo>
                <a:cubicBezTo>
                  <a:pt x="1011167" y="519453"/>
                  <a:pt x="1013035" y="518663"/>
                  <a:pt x="1013035" y="518663"/>
                </a:cubicBezTo>
                <a:cubicBezTo>
                  <a:pt x="1013035" y="517873"/>
                  <a:pt x="1011167" y="517082"/>
                  <a:pt x="1011167" y="517082"/>
                </a:cubicBezTo>
                <a:close/>
                <a:moveTo>
                  <a:pt x="1032666" y="522618"/>
                </a:moveTo>
                <a:cubicBezTo>
                  <a:pt x="1031730" y="521037"/>
                  <a:pt x="1030795" y="520247"/>
                  <a:pt x="1029860" y="518663"/>
                </a:cubicBezTo>
                <a:cubicBezTo>
                  <a:pt x="1028925" y="519453"/>
                  <a:pt x="1027057" y="519453"/>
                  <a:pt x="1027057" y="520247"/>
                </a:cubicBezTo>
                <a:cubicBezTo>
                  <a:pt x="1027057" y="521037"/>
                  <a:pt x="1028925" y="521828"/>
                  <a:pt x="1028925" y="521828"/>
                </a:cubicBezTo>
                <a:cubicBezTo>
                  <a:pt x="1028925" y="522618"/>
                  <a:pt x="1030795" y="523409"/>
                  <a:pt x="1030795" y="524199"/>
                </a:cubicBezTo>
                <a:cubicBezTo>
                  <a:pt x="1030795" y="524199"/>
                  <a:pt x="1027993" y="524993"/>
                  <a:pt x="1028925" y="524993"/>
                </a:cubicBezTo>
                <a:cubicBezTo>
                  <a:pt x="1028925" y="525783"/>
                  <a:pt x="1029860" y="526573"/>
                  <a:pt x="1029860" y="526573"/>
                </a:cubicBezTo>
                <a:cubicBezTo>
                  <a:pt x="1031730" y="525783"/>
                  <a:pt x="1032666" y="524993"/>
                  <a:pt x="1034533" y="524199"/>
                </a:cubicBezTo>
                <a:cubicBezTo>
                  <a:pt x="1033598" y="523409"/>
                  <a:pt x="1033598" y="523409"/>
                  <a:pt x="1032666" y="522618"/>
                </a:cubicBezTo>
                <a:close/>
                <a:moveTo>
                  <a:pt x="1056967" y="512337"/>
                </a:moveTo>
                <a:cubicBezTo>
                  <a:pt x="1056032" y="512337"/>
                  <a:pt x="1056032" y="510753"/>
                  <a:pt x="1055096" y="510753"/>
                </a:cubicBezTo>
                <a:cubicBezTo>
                  <a:pt x="1054161" y="510753"/>
                  <a:pt x="1053226" y="512337"/>
                  <a:pt x="1053226" y="512337"/>
                </a:cubicBezTo>
                <a:cubicBezTo>
                  <a:pt x="1052294" y="511546"/>
                  <a:pt x="1052294" y="510753"/>
                  <a:pt x="1051358" y="509962"/>
                </a:cubicBezTo>
                <a:cubicBezTo>
                  <a:pt x="1050423" y="509962"/>
                  <a:pt x="1050423" y="508381"/>
                  <a:pt x="1049488" y="508381"/>
                </a:cubicBezTo>
                <a:cubicBezTo>
                  <a:pt x="1049488" y="508381"/>
                  <a:pt x="1048553" y="509962"/>
                  <a:pt x="1047617" y="509962"/>
                </a:cubicBezTo>
                <a:cubicBezTo>
                  <a:pt x="1046685" y="509962"/>
                  <a:pt x="1046685" y="510753"/>
                  <a:pt x="1045750" y="511546"/>
                </a:cubicBezTo>
                <a:cubicBezTo>
                  <a:pt x="1046685" y="511546"/>
                  <a:pt x="1046685" y="513127"/>
                  <a:pt x="1047617" y="513127"/>
                </a:cubicBezTo>
                <a:cubicBezTo>
                  <a:pt x="1047617" y="513127"/>
                  <a:pt x="1048553" y="511546"/>
                  <a:pt x="1049488" y="511546"/>
                </a:cubicBezTo>
                <a:cubicBezTo>
                  <a:pt x="1050423" y="511546"/>
                  <a:pt x="1050423" y="513127"/>
                  <a:pt x="1051358" y="513127"/>
                </a:cubicBezTo>
                <a:cubicBezTo>
                  <a:pt x="1051358" y="513917"/>
                  <a:pt x="1052294" y="515498"/>
                  <a:pt x="1052294" y="515498"/>
                </a:cubicBezTo>
                <a:cubicBezTo>
                  <a:pt x="1053226" y="515498"/>
                  <a:pt x="1054161" y="513917"/>
                  <a:pt x="1055096" y="513917"/>
                </a:cubicBezTo>
                <a:lnTo>
                  <a:pt x="1056032" y="515498"/>
                </a:lnTo>
                <a:cubicBezTo>
                  <a:pt x="1056032" y="515498"/>
                  <a:pt x="1057899" y="514708"/>
                  <a:pt x="1057899" y="513917"/>
                </a:cubicBezTo>
                <a:cubicBezTo>
                  <a:pt x="1058834" y="513917"/>
                  <a:pt x="1056967" y="513127"/>
                  <a:pt x="1056967" y="512337"/>
                </a:cubicBezTo>
                <a:close/>
                <a:moveTo>
                  <a:pt x="1061640" y="517873"/>
                </a:moveTo>
                <a:cubicBezTo>
                  <a:pt x="1061640" y="517873"/>
                  <a:pt x="1059769" y="518663"/>
                  <a:pt x="1059769" y="519453"/>
                </a:cubicBezTo>
                <a:cubicBezTo>
                  <a:pt x="1058834" y="519453"/>
                  <a:pt x="1056967" y="520247"/>
                  <a:pt x="1056967" y="520247"/>
                </a:cubicBezTo>
                <a:cubicBezTo>
                  <a:pt x="1056967" y="521037"/>
                  <a:pt x="1058834" y="521828"/>
                  <a:pt x="1058834" y="522618"/>
                </a:cubicBezTo>
                <a:cubicBezTo>
                  <a:pt x="1059769" y="522618"/>
                  <a:pt x="1059769" y="524199"/>
                  <a:pt x="1060705" y="524199"/>
                </a:cubicBezTo>
                <a:lnTo>
                  <a:pt x="1062575" y="522618"/>
                </a:lnTo>
                <a:lnTo>
                  <a:pt x="1060705" y="521037"/>
                </a:lnTo>
                <a:cubicBezTo>
                  <a:pt x="1060705" y="520247"/>
                  <a:pt x="1062575" y="520247"/>
                  <a:pt x="1063507" y="519453"/>
                </a:cubicBezTo>
                <a:cubicBezTo>
                  <a:pt x="1062575" y="519453"/>
                  <a:pt x="1062575" y="517873"/>
                  <a:pt x="1061640" y="517873"/>
                </a:cubicBezTo>
                <a:close/>
                <a:moveTo>
                  <a:pt x="1076595" y="519453"/>
                </a:moveTo>
                <a:cubicBezTo>
                  <a:pt x="1075660" y="519453"/>
                  <a:pt x="1074724" y="517873"/>
                  <a:pt x="1074724" y="517873"/>
                </a:cubicBezTo>
                <a:lnTo>
                  <a:pt x="1072854" y="519453"/>
                </a:lnTo>
                <a:cubicBezTo>
                  <a:pt x="1071922" y="518663"/>
                  <a:pt x="1070986" y="517873"/>
                  <a:pt x="1070986" y="517082"/>
                </a:cubicBezTo>
                <a:lnTo>
                  <a:pt x="1072854" y="516292"/>
                </a:lnTo>
                <a:cubicBezTo>
                  <a:pt x="1072854" y="515498"/>
                  <a:pt x="1071922" y="514708"/>
                  <a:pt x="1070986" y="513917"/>
                </a:cubicBezTo>
                <a:cubicBezTo>
                  <a:pt x="1070986" y="513917"/>
                  <a:pt x="1070051" y="513127"/>
                  <a:pt x="1070051" y="512337"/>
                </a:cubicBezTo>
                <a:lnTo>
                  <a:pt x="1068181" y="510753"/>
                </a:lnTo>
                <a:cubicBezTo>
                  <a:pt x="1067248" y="510753"/>
                  <a:pt x="1067248" y="511546"/>
                  <a:pt x="1066313" y="512337"/>
                </a:cubicBezTo>
                <a:cubicBezTo>
                  <a:pt x="1066313" y="512337"/>
                  <a:pt x="1067248" y="513127"/>
                  <a:pt x="1068181" y="513917"/>
                </a:cubicBezTo>
                <a:lnTo>
                  <a:pt x="1069116" y="515498"/>
                </a:lnTo>
                <a:cubicBezTo>
                  <a:pt x="1070051" y="516292"/>
                  <a:pt x="1070986" y="517082"/>
                  <a:pt x="1070986" y="517082"/>
                </a:cubicBezTo>
                <a:cubicBezTo>
                  <a:pt x="1070986" y="517873"/>
                  <a:pt x="1069116" y="518663"/>
                  <a:pt x="1069116" y="518663"/>
                </a:cubicBezTo>
                <a:cubicBezTo>
                  <a:pt x="1069116" y="519453"/>
                  <a:pt x="1070051" y="520247"/>
                  <a:pt x="1070051" y="520247"/>
                </a:cubicBezTo>
                <a:cubicBezTo>
                  <a:pt x="1070986" y="521037"/>
                  <a:pt x="1068181" y="521828"/>
                  <a:pt x="1068181" y="521828"/>
                </a:cubicBezTo>
                <a:lnTo>
                  <a:pt x="1070051" y="523409"/>
                </a:lnTo>
                <a:lnTo>
                  <a:pt x="1071922" y="521828"/>
                </a:lnTo>
                <a:cubicBezTo>
                  <a:pt x="1072854" y="522618"/>
                  <a:pt x="1072854" y="523409"/>
                  <a:pt x="1073789" y="524199"/>
                </a:cubicBezTo>
                <a:cubicBezTo>
                  <a:pt x="1074724" y="523409"/>
                  <a:pt x="1076595" y="521828"/>
                  <a:pt x="1077527" y="521037"/>
                </a:cubicBezTo>
                <a:cubicBezTo>
                  <a:pt x="1077527" y="521037"/>
                  <a:pt x="1076595" y="520247"/>
                  <a:pt x="1076595" y="519453"/>
                </a:cubicBezTo>
                <a:close/>
                <a:moveTo>
                  <a:pt x="1084071" y="528154"/>
                </a:moveTo>
                <a:cubicBezTo>
                  <a:pt x="1084071" y="528154"/>
                  <a:pt x="1083135" y="526573"/>
                  <a:pt x="1082203" y="526573"/>
                </a:cubicBezTo>
                <a:lnTo>
                  <a:pt x="1081268" y="524993"/>
                </a:lnTo>
                <a:cubicBezTo>
                  <a:pt x="1080333" y="524993"/>
                  <a:pt x="1079397" y="525783"/>
                  <a:pt x="1078462" y="525783"/>
                </a:cubicBezTo>
                <a:cubicBezTo>
                  <a:pt x="1080333" y="527364"/>
                  <a:pt x="1081268" y="528154"/>
                  <a:pt x="1082203" y="529738"/>
                </a:cubicBezTo>
                <a:cubicBezTo>
                  <a:pt x="1082203" y="530529"/>
                  <a:pt x="1083135" y="531319"/>
                  <a:pt x="1084071" y="531319"/>
                </a:cubicBezTo>
                <a:lnTo>
                  <a:pt x="1085006" y="532900"/>
                </a:lnTo>
                <a:cubicBezTo>
                  <a:pt x="1085941" y="532900"/>
                  <a:pt x="1086876" y="532109"/>
                  <a:pt x="1087809" y="532109"/>
                </a:cubicBezTo>
                <a:cubicBezTo>
                  <a:pt x="1085941" y="530529"/>
                  <a:pt x="1085006" y="529738"/>
                  <a:pt x="1084071" y="528154"/>
                </a:cubicBezTo>
                <a:close/>
                <a:moveTo>
                  <a:pt x="1097155" y="520247"/>
                </a:moveTo>
                <a:cubicBezTo>
                  <a:pt x="1096223" y="519453"/>
                  <a:pt x="1095288" y="518663"/>
                  <a:pt x="1095288" y="518663"/>
                </a:cubicBezTo>
                <a:cubicBezTo>
                  <a:pt x="1095288" y="517873"/>
                  <a:pt x="1097155" y="517082"/>
                  <a:pt x="1097155" y="517082"/>
                </a:cubicBezTo>
                <a:cubicBezTo>
                  <a:pt x="1097155" y="516292"/>
                  <a:pt x="1095288" y="515498"/>
                  <a:pt x="1095288" y="515498"/>
                </a:cubicBezTo>
                <a:cubicBezTo>
                  <a:pt x="1095288" y="514708"/>
                  <a:pt x="1094352" y="513917"/>
                  <a:pt x="1094352" y="513917"/>
                </a:cubicBezTo>
                <a:cubicBezTo>
                  <a:pt x="1093417" y="513917"/>
                  <a:pt x="1091550" y="514708"/>
                  <a:pt x="1091550" y="514708"/>
                </a:cubicBezTo>
                <a:cubicBezTo>
                  <a:pt x="1091550" y="515498"/>
                  <a:pt x="1093417" y="516292"/>
                  <a:pt x="1093417" y="517082"/>
                </a:cubicBezTo>
                <a:cubicBezTo>
                  <a:pt x="1094352" y="517082"/>
                  <a:pt x="1094352" y="517873"/>
                  <a:pt x="1095288" y="518663"/>
                </a:cubicBezTo>
                <a:cubicBezTo>
                  <a:pt x="1094352" y="518663"/>
                  <a:pt x="1093417" y="519453"/>
                  <a:pt x="1093417" y="519453"/>
                </a:cubicBezTo>
                <a:cubicBezTo>
                  <a:pt x="1092485" y="520247"/>
                  <a:pt x="1091550" y="521037"/>
                  <a:pt x="1090614" y="521037"/>
                </a:cubicBezTo>
                <a:lnTo>
                  <a:pt x="1089679" y="519453"/>
                </a:lnTo>
                <a:cubicBezTo>
                  <a:pt x="1088744" y="519453"/>
                  <a:pt x="1086876" y="520247"/>
                  <a:pt x="1086876" y="521037"/>
                </a:cubicBezTo>
                <a:cubicBezTo>
                  <a:pt x="1086876" y="521037"/>
                  <a:pt x="1088744" y="521828"/>
                  <a:pt x="1088744" y="522618"/>
                </a:cubicBezTo>
                <a:cubicBezTo>
                  <a:pt x="1089679" y="522618"/>
                  <a:pt x="1089679" y="524199"/>
                  <a:pt x="1090614" y="524199"/>
                </a:cubicBezTo>
                <a:lnTo>
                  <a:pt x="1092485" y="522618"/>
                </a:lnTo>
                <a:cubicBezTo>
                  <a:pt x="1092485" y="523409"/>
                  <a:pt x="1093417" y="524993"/>
                  <a:pt x="1094352" y="524993"/>
                </a:cubicBezTo>
                <a:cubicBezTo>
                  <a:pt x="1094352" y="524199"/>
                  <a:pt x="1095288" y="523409"/>
                  <a:pt x="1096223" y="523409"/>
                </a:cubicBezTo>
                <a:cubicBezTo>
                  <a:pt x="1096223" y="523409"/>
                  <a:pt x="1098090" y="522618"/>
                  <a:pt x="1098090" y="521828"/>
                </a:cubicBezTo>
                <a:lnTo>
                  <a:pt x="1097155" y="520247"/>
                </a:lnTo>
                <a:close/>
                <a:moveTo>
                  <a:pt x="1124262" y="524993"/>
                </a:moveTo>
                <a:lnTo>
                  <a:pt x="1122395" y="523409"/>
                </a:lnTo>
                <a:cubicBezTo>
                  <a:pt x="1122395" y="523409"/>
                  <a:pt x="1120524" y="524993"/>
                  <a:pt x="1120524" y="524199"/>
                </a:cubicBezTo>
                <a:cubicBezTo>
                  <a:pt x="1119589" y="524199"/>
                  <a:pt x="1119589" y="522618"/>
                  <a:pt x="1118653" y="522618"/>
                </a:cubicBezTo>
                <a:lnTo>
                  <a:pt x="1116786" y="524199"/>
                </a:lnTo>
                <a:cubicBezTo>
                  <a:pt x="1115851" y="524199"/>
                  <a:pt x="1115851" y="522618"/>
                  <a:pt x="1114916" y="522618"/>
                </a:cubicBezTo>
                <a:cubicBezTo>
                  <a:pt x="1114916" y="521828"/>
                  <a:pt x="1113980" y="521037"/>
                  <a:pt x="1113045" y="520247"/>
                </a:cubicBezTo>
                <a:cubicBezTo>
                  <a:pt x="1113045" y="520247"/>
                  <a:pt x="1112113" y="519453"/>
                  <a:pt x="1112113" y="518663"/>
                </a:cubicBezTo>
                <a:cubicBezTo>
                  <a:pt x="1112113" y="518663"/>
                  <a:pt x="1113980" y="517873"/>
                  <a:pt x="1113980" y="517082"/>
                </a:cubicBezTo>
                <a:cubicBezTo>
                  <a:pt x="1113980" y="517082"/>
                  <a:pt x="1112113" y="516292"/>
                  <a:pt x="1112113" y="515498"/>
                </a:cubicBezTo>
                <a:lnTo>
                  <a:pt x="1111178" y="513917"/>
                </a:lnTo>
                <a:lnTo>
                  <a:pt x="1108372" y="515498"/>
                </a:lnTo>
                <a:cubicBezTo>
                  <a:pt x="1108372" y="515498"/>
                  <a:pt x="1110242" y="516292"/>
                  <a:pt x="1110242" y="517082"/>
                </a:cubicBezTo>
                <a:cubicBezTo>
                  <a:pt x="1109307" y="517082"/>
                  <a:pt x="1109307" y="517873"/>
                  <a:pt x="1108372" y="518663"/>
                </a:cubicBezTo>
                <a:lnTo>
                  <a:pt x="1106504" y="519453"/>
                </a:lnTo>
                <a:cubicBezTo>
                  <a:pt x="1106504" y="520247"/>
                  <a:pt x="1107437" y="521828"/>
                  <a:pt x="1107437" y="521828"/>
                </a:cubicBezTo>
                <a:cubicBezTo>
                  <a:pt x="1108372" y="521828"/>
                  <a:pt x="1109307" y="520247"/>
                  <a:pt x="1110242" y="520247"/>
                </a:cubicBezTo>
                <a:lnTo>
                  <a:pt x="1111178" y="521828"/>
                </a:lnTo>
                <a:cubicBezTo>
                  <a:pt x="1112113" y="522618"/>
                  <a:pt x="1112113" y="523409"/>
                  <a:pt x="1113045" y="523409"/>
                </a:cubicBezTo>
                <a:cubicBezTo>
                  <a:pt x="1113045" y="524199"/>
                  <a:pt x="1113980" y="524993"/>
                  <a:pt x="1114916" y="525783"/>
                </a:cubicBezTo>
                <a:lnTo>
                  <a:pt x="1115851" y="527364"/>
                </a:lnTo>
                <a:cubicBezTo>
                  <a:pt x="1116786" y="527364"/>
                  <a:pt x="1117718" y="525783"/>
                  <a:pt x="1118653" y="525783"/>
                </a:cubicBezTo>
                <a:lnTo>
                  <a:pt x="1119589" y="527364"/>
                </a:lnTo>
                <a:cubicBezTo>
                  <a:pt x="1120524" y="527364"/>
                  <a:pt x="1121459" y="526573"/>
                  <a:pt x="1122395" y="526573"/>
                </a:cubicBezTo>
                <a:lnTo>
                  <a:pt x="1123327" y="528154"/>
                </a:lnTo>
                <a:cubicBezTo>
                  <a:pt x="1123327" y="527364"/>
                  <a:pt x="1125197" y="527364"/>
                  <a:pt x="1125197" y="526573"/>
                </a:cubicBezTo>
                <a:cubicBezTo>
                  <a:pt x="1126132" y="526573"/>
                  <a:pt x="1124262" y="524993"/>
                  <a:pt x="1124262" y="524993"/>
                </a:cubicBezTo>
                <a:close/>
                <a:moveTo>
                  <a:pt x="1156042" y="501261"/>
                </a:moveTo>
                <a:lnTo>
                  <a:pt x="1154172" y="499681"/>
                </a:lnTo>
                <a:lnTo>
                  <a:pt x="1152301" y="501261"/>
                </a:lnTo>
                <a:cubicBezTo>
                  <a:pt x="1151369" y="501261"/>
                  <a:pt x="1150434" y="502052"/>
                  <a:pt x="1150434" y="502845"/>
                </a:cubicBezTo>
                <a:lnTo>
                  <a:pt x="1151369" y="504426"/>
                </a:lnTo>
                <a:cubicBezTo>
                  <a:pt x="1152301" y="504426"/>
                  <a:pt x="1153236" y="506007"/>
                  <a:pt x="1153236" y="506007"/>
                </a:cubicBezTo>
                <a:cubicBezTo>
                  <a:pt x="1153236" y="506007"/>
                  <a:pt x="1155107" y="505217"/>
                  <a:pt x="1155107" y="504426"/>
                </a:cubicBezTo>
                <a:cubicBezTo>
                  <a:pt x="1156042" y="504426"/>
                  <a:pt x="1156974" y="503636"/>
                  <a:pt x="1156974" y="503636"/>
                </a:cubicBezTo>
                <a:cubicBezTo>
                  <a:pt x="1156974" y="502845"/>
                  <a:pt x="1156042" y="502052"/>
                  <a:pt x="1156042" y="501261"/>
                </a:cubicBezTo>
                <a:close/>
                <a:moveTo>
                  <a:pt x="1179408" y="520247"/>
                </a:moveTo>
                <a:cubicBezTo>
                  <a:pt x="1179408" y="521037"/>
                  <a:pt x="1180343" y="521037"/>
                  <a:pt x="1180343" y="521828"/>
                </a:cubicBezTo>
                <a:cubicBezTo>
                  <a:pt x="1180343" y="522618"/>
                  <a:pt x="1178473" y="522618"/>
                  <a:pt x="1178473" y="523409"/>
                </a:cubicBezTo>
                <a:lnTo>
                  <a:pt x="1180343" y="524993"/>
                </a:lnTo>
                <a:cubicBezTo>
                  <a:pt x="1180343" y="524993"/>
                  <a:pt x="1181278" y="526573"/>
                  <a:pt x="1182211" y="526573"/>
                </a:cubicBezTo>
                <a:cubicBezTo>
                  <a:pt x="1182211" y="526573"/>
                  <a:pt x="1183146" y="525783"/>
                  <a:pt x="1184081" y="524993"/>
                </a:cubicBezTo>
                <a:cubicBezTo>
                  <a:pt x="1184081" y="524993"/>
                  <a:pt x="1182211" y="524199"/>
                  <a:pt x="1182211" y="523409"/>
                </a:cubicBezTo>
                <a:lnTo>
                  <a:pt x="1184081" y="522618"/>
                </a:lnTo>
                <a:cubicBezTo>
                  <a:pt x="1185016" y="521828"/>
                  <a:pt x="1185952" y="521037"/>
                  <a:pt x="1186884" y="521037"/>
                </a:cubicBezTo>
                <a:cubicBezTo>
                  <a:pt x="1185952" y="520247"/>
                  <a:pt x="1185016" y="519453"/>
                  <a:pt x="1185016" y="519453"/>
                </a:cubicBezTo>
                <a:cubicBezTo>
                  <a:pt x="1184081" y="518663"/>
                  <a:pt x="1184081" y="517873"/>
                  <a:pt x="1183146" y="517082"/>
                </a:cubicBezTo>
                <a:cubicBezTo>
                  <a:pt x="1182211" y="517873"/>
                  <a:pt x="1182211" y="518663"/>
                  <a:pt x="1181278" y="518663"/>
                </a:cubicBezTo>
                <a:cubicBezTo>
                  <a:pt x="1181278" y="518663"/>
                  <a:pt x="1179408" y="519453"/>
                  <a:pt x="1179408" y="520247"/>
                </a:cubicBezTo>
                <a:close/>
                <a:moveTo>
                  <a:pt x="1185952" y="509962"/>
                </a:moveTo>
                <a:cubicBezTo>
                  <a:pt x="1185952" y="509172"/>
                  <a:pt x="1185016" y="508381"/>
                  <a:pt x="1185016" y="508381"/>
                </a:cubicBezTo>
                <a:cubicBezTo>
                  <a:pt x="1185016" y="507591"/>
                  <a:pt x="1186884" y="507591"/>
                  <a:pt x="1186884" y="506797"/>
                </a:cubicBezTo>
                <a:cubicBezTo>
                  <a:pt x="1185952" y="506797"/>
                  <a:pt x="1185952" y="505217"/>
                  <a:pt x="1185016" y="505217"/>
                </a:cubicBezTo>
                <a:lnTo>
                  <a:pt x="1183146" y="506007"/>
                </a:lnTo>
                <a:cubicBezTo>
                  <a:pt x="1183146" y="506797"/>
                  <a:pt x="1181278" y="507591"/>
                  <a:pt x="1181278" y="507591"/>
                </a:cubicBezTo>
                <a:cubicBezTo>
                  <a:pt x="1181278" y="508381"/>
                  <a:pt x="1182211" y="509172"/>
                  <a:pt x="1183146" y="509172"/>
                </a:cubicBezTo>
                <a:cubicBezTo>
                  <a:pt x="1182211" y="509962"/>
                  <a:pt x="1180343" y="509962"/>
                  <a:pt x="1180343" y="510753"/>
                </a:cubicBezTo>
                <a:lnTo>
                  <a:pt x="1182211" y="512337"/>
                </a:lnTo>
                <a:cubicBezTo>
                  <a:pt x="1182211" y="512337"/>
                  <a:pt x="1184081" y="510753"/>
                  <a:pt x="1184081" y="511546"/>
                </a:cubicBezTo>
                <a:cubicBezTo>
                  <a:pt x="1185016" y="511546"/>
                  <a:pt x="1185016" y="513127"/>
                  <a:pt x="1185952" y="513127"/>
                </a:cubicBezTo>
                <a:cubicBezTo>
                  <a:pt x="1185952" y="512337"/>
                  <a:pt x="1187819" y="512337"/>
                  <a:pt x="1187819" y="511546"/>
                </a:cubicBezTo>
                <a:cubicBezTo>
                  <a:pt x="1187819" y="510753"/>
                  <a:pt x="1185952" y="509962"/>
                  <a:pt x="1185952" y="509962"/>
                </a:cubicBezTo>
                <a:close/>
                <a:moveTo>
                  <a:pt x="1202774" y="513127"/>
                </a:moveTo>
                <a:cubicBezTo>
                  <a:pt x="1201839" y="513127"/>
                  <a:pt x="1201839" y="511546"/>
                  <a:pt x="1200906" y="511546"/>
                </a:cubicBezTo>
                <a:lnTo>
                  <a:pt x="1199036" y="513127"/>
                </a:lnTo>
                <a:cubicBezTo>
                  <a:pt x="1199036" y="512976"/>
                  <a:pt x="1198954" y="512932"/>
                  <a:pt x="1198844" y="512925"/>
                </a:cubicBezTo>
                <a:cubicBezTo>
                  <a:pt x="1198104" y="512094"/>
                  <a:pt x="1198028" y="510753"/>
                  <a:pt x="1197165" y="510753"/>
                </a:cubicBezTo>
                <a:lnTo>
                  <a:pt x="1195298" y="512337"/>
                </a:lnTo>
                <a:lnTo>
                  <a:pt x="1197165" y="513917"/>
                </a:lnTo>
                <a:cubicBezTo>
                  <a:pt x="1197165" y="513917"/>
                  <a:pt x="1198378" y="512900"/>
                  <a:pt x="1198844" y="512925"/>
                </a:cubicBezTo>
                <a:cubicBezTo>
                  <a:pt x="1198907" y="512995"/>
                  <a:pt x="1198964" y="513067"/>
                  <a:pt x="1199036" y="513127"/>
                </a:cubicBezTo>
                <a:cubicBezTo>
                  <a:pt x="1199971" y="513127"/>
                  <a:pt x="1199971" y="513917"/>
                  <a:pt x="1200906" y="514708"/>
                </a:cubicBezTo>
                <a:lnTo>
                  <a:pt x="1201839" y="516292"/>
                </a:lnTo>
                <a:cubicBezTo>
                  <a:pt x="1202774" y="516292"/>
                  <a:pt x="1204644" y="514708"/>
                  <a:pt x="1204644" y="514708"/>
                </a:cubicBezTo>
                <a:cubicBezTo>
                  <a:pt x="1204644" y="514708"/>
                  <a:pt x="1202774" y="513917"/>
                  <a:pt x="1202774" y="513127"/>
                </a:cubicBezTo>
                <a:close/>
                <a:moveTo>
                  <a:pt x="1207447" y="518663"/>
                </a:moveTo>
                <a:cubicBezTo>
                  <a:pt x="1206515" y="518663"/>
                  <a:pt x="1205580" y="520247"/>
                  <a:pt x="1205580" y="520247"/>
                </a:cubicBezTo>
                <a:cubicBezTo>
                  <a:pt x="1204644" y="519453"/>
                  <a:pt x="1204644" y="518663"/>
                  <a:pt x="1203709" y="517873"/>
                </a:cubicBezTo>
                <a:cubicBezTo>
                  <a:pt x="1202774" y="518663"/>
                  <a:pt x="1200906" y="520247"/>
                  <a:pt x="1199971" y="521037"/>
                </a:cubicBezTo>
                <a:cubicBezTo>
                  <a:pt x="1199971" y="521037"/>
                  <a:pt x="1200906" y="521828"/>
                  <a:pt x="1200906" y="522618"/>
                </a:cubicBezTo>
                <a:cubicBezTo>
                  <a:pt x="1201839" y="523409"/>
                  <a:pt x="1203709" y="524993"/>
                  <a:pt x="1204644" y="525783"/>
                </a:cubicBezTo>
                <a:cubicBezTo>
                  <a:pt x="1205580" y="524993"/>
                  <a:pt x="1207447" y="524199"/>
                  <a:pt x="1208382" y="523409"/>
                </a:cubicBezTo>
                <a:cubicBezTo>
                  <a:pt x="1208382" y="522618"/>
                  <a:pt x="1206515" y="521828"/>
                  <a:pt x="1206515" y="521828"/>
                </a:cubicBezTo>
                <a:cubicBezTo>
                  <a:pt x="1207447" y="521037"/>
                  <a:pt x="1209318" y="521037"/>
                  <a:pt x="1209318" y="520247"/>
                </a:cubicBezTo>
                <a:cubicBezTo>
                  <a:pt x="1209318" y="519453"/>
                  <a:pt x="1207447" y="519453"/>
                  <a:pt x="1207447" y="518663"/>
                </a:cubicBezTo>
                <a:close/>
                <a:moveTo>
                  <a:pt x="1252311" y="517082"/>
                </a:moveTo>
                <a:lnTo>
                  <a:pt x="1250444" y="518663"/>
                </a:lnTo>
                <a:cubicBezTo>
                  <a:pt x="1249509" y="519453"/>
                  <a:pt x="1249509" y="519453"/>
                  <a:pt x="1248574" y="520247"/>
                </a:cubicBezTo>
                <a:cubicBezTo>
                  <a:pt x="1247638" y="519453"/>
                  <a:pt x="1247638" y="518663"/>
                  <a:pt x="1246703" y="517873"/>
                </a:cubicBezTo>
                <a:cubicBezTo>
                  <a:pt x="1246703" y="518663"/>
                  <a:pt x="1244836" y="519453"/>
                  <a:pt x="1244836" y="519453"/>
                </a:cubicBezTo>
                <a:cubicBezTo>
                  <a:pt x="1244836" y="520247"/>
                  <a:pt x="1245768" y="521037"/>
                  <a:pt x="1246703" y="521037"/>
                </a:cubicBezTo>
                <a:cubicBezTo>
                  <a:pt x="1246703" y="521828"/>
                  <a:pt x="1247638" y="523409"/>
                  <a:pt x="1247638" y="523409"/>
                </a:cubicBezTo>
                <a:cubicBezTo>
                  <a:pt x="1248574" y="523409"/>
                  <a:pt x="1249509" y="521828"/>
                  <a:pt x="1250444" y="521828"/>
                </a:cubicBezTo>
                <a:cubicBezTo>
                  <a:pt x="1250444" y="522618"/>
                  <a:pt x="1251376" y="522618"/>
                  <a:pt x="1251376" y="523409"/>
                </a:cubicBezTo>
                <a:cubicBezTo>
                  <a:pt x="1252311" y="524199"/>
                  <a:pt x="1252311" y="524993"/>
                  <a:pt x="1253247" y="524993"/>
                </a:cubicBezTo>
                <a:cubicBezTo>
                  <a:pt x="1254182" y="525783"/>
                  <a:pt x="1254182" y="526573"/>
                  <a:pt x="1255117" y="527364"/>
                </a:cubicBezTo>
                <a:cubicBezTo>
                  <a:pt x="1255117" y="526573"/>
                  <a:pt x="1256985" y="526573"/>
                  <a:pt x="1256985" y="525783"/>
                </a:cubicBezTo>
                <a:lnTo>
                  <a:pt x="1255117" y="524199"/>
                </a:lnTo>
                <a:cubicBezTo>
                  <a:pt x="1255117" y="523409"/>
                  <a:pt x="1254182" y="522618"/>
                  <a:pt x="1253247" y="521828"/>
                </a:cubicBezTo>
                <a:cubicBezTo>
                  <a:pt x="1253247" y="521828"/>
                  <a:pt x="1252311" y="521037"/>
                  <a:pt x="1252311" y="520247"/>
                </a:cubicBezTo>
                <a:lnTo>
                  <a:pt x="1254182" y="519453"/>
                </a:lnTo>
                <a:cubicBezTo>
                  <a:pt x="1254182" y="518663"/>
                  <a:pt x="1253247" y="517082"/>
                  <a:pt x="1252311" y="517082"/>
                </a:cubicBezTo>
                <a:close/>
                <a:moveTo>
                  <a:pt x="1257920" y="505217"/>
                </a:moveTo>
                <a:cubicBezTo>
                  <a:pt x="1257920" y="504426"/>
                  <a:pt x="1256985" y="504426"/>
                  <a:pt x="1256985" y="503636"/>
                </a:cubicBezTo>
                <a:cubicBezTo>
                  <a:pt x="1256053" y="503636"/>
                  <a:pt x="1254182" y="504426"/>
                  <a:pt x="1254182" y="505217"/>
                </a:cubicBezTo>
                <a:cubicBezTo>
                  <a:pt x="1254182" y="505217"/>
                  <a:pt x="1256053" y="506007"/>
                  <a:pt x="1256053" y="506797"/>
                </a:cubicBezTo>
                <a:cubicBezTo>
                  <a:pt x="1256985" y="506797"/>
                  <a:pt x="1256985" y="508381"/>
                  <a:pt x="1257920" y="508381"/>
                </a:cubicBezTo>
                <a:cubicBezTo>
                  <a:pt x="1257920" y="508381"/>
                  <a:pt x="1258855" y="509962"/>
                  <a:pt x="1259790" y="509962"/>
                </a:cubicBezTo>
                <a:cubicBezTo>
                  <a:pt x="1259790" y="509962"/>
                  <a:pt x="1260726" y="509172"/>
                  <a:pt x="1261658" y="509172"/>
                </a:cubicBezTo>
                <a:cubicBezTo>
                  <a:pt x="1260726" y="507591"/>
                  <a:pt x="1258855" y="506797"/>
                  <a:pt x="1257920" y="505217"/>
                </a:cubicBezTo>
                <a:close/>
                <a:moveTo>
                  <a:pt x="1277548" y="512337"/>
                </a:moveTo>
                <a:cubicBezTo>
                  <a:pt x="1277548" y="511546"/>
                  <a:pt x="1276613" y="510753"/>
                  <a:pt x="1275677" y="510753"/>
                </a:cubicBezTo>
                <a:cubicBezTo>
                  <a:pt x="1275677" y="509962"/>
                  <a:pt x="1274745" y="509172"/>
                  <a:pt x="1274745" y="508381"/>
                </a:cubicBezTo>
                <a:lnTo>
                  <a:pt x="1276613" y="507591"/>
                </a:lnTo>
                <a:cubicBezTo>
                  <a:pt x="1276613" y="506797"/>
                  <a:pt x="1275677" y="506007"/>
                  <a:pt x="1274745" y="506007"/>
                </a:cubicBezTo>
                <a:cubicBezTo>
                  <a:pt x="1274745" y="505217"/>
                  <a:pt x="1272875" y="506797"/>
                  <a:pt x="1272875" y="506797"/>
                </a:cubicBezTo>
                <a:cubicBezTo>
                  <a:pt x="1271939" y="506797"/>
                  <a:pt x="1271939" y="506007"/>
                  <a:pt x="1271004" y="505217"/>
                </a:cubicBezTo>
                <a:cubicBezTo>
                  <a:pt x="1271004" y="504426"/>
                  <a:pt x="1270072" y="503636"/>
                  <a:pt x="1270072" y="503636"/>
                </a:cubicBezTo>
                <a:cubicBezTo>
                  <a:pt x="1269137" y="503636"/>
                  <a:pt x="1268202" y="504426"/>
                  <a:pt x="1267266" y="504426"/>
                </a:cubicBezTo>
                <a:cubicBezTo>
                  <a:pt x="1267266" y="504426"/>
                  <a:pt x="1266334" y="503636"/>
                  <a:pt x="1266334" y="502845"/>
                </a:cubicBezTo>
                <a:cubicBezTo>
                  <a:pt x="1266334" y="503636"/>
                  <a:pt x="1264464" y="503636"/>
                  <a:pt x="1264464" y="504426"/>
                </a:cubicBezTo>
                <a:cubicBezTo>
                  <a:pt x="1263528" y="504426"/>
                  <a:pt x="1265399" y="506007"/>
                  <a:pt x="1265399" y="506007"/>
                </a:cubicBezTo>
                <a:cubicBezTo>
                  <a:pt x="1266334" y="506797"/>
                  <a:pt x="1266334" y="507591"/>
                  <a:pt x="1267266" y="507591"/>
                </a:cubicBezTo>
                <a:cubicBezTo>
                  <a:pt x="1267266" y="508381"/>
                  <a:pt x="1268202" y="509962"/>
                  <a:pt x="1269137" y="509962"/>
                </a:cubicBezTo>
                <a:cubicBezTo>
                  <a:pt x="1269137" y="509962"/>
                  <a:pt x="1270072" y="508381"/>
                  <a:pt x="1271004" y="508381"/>
                </a:cubicBezTo>
                <a:cubicBezTo>
                  <a:pt x="1271004" y="508381"/>
                  <a:pt x="1271939" y="509962"/>
                  <a:pt x="1272875" y="509962"/>
                </a:cubicBezTo>
                <a:lnTo>
                  <a:pt x="1273810" y="511546"/>
                </a:lnTo>
                <a:cubicBezTo>
                  <a:pt x="1273810" y="512337"/>
                  <a:pt x="1271939" y="513127"/>
                  <a:pt x="1271939" y="513127"/>
                </a:cubicBezTo>
                <a:cubicBezTo>
                  <a:pt x="1271939" y="513917"/>
                  <a:pt x="1272875" y="514708"/>
                  <a:pt x="1273810" y="514708"/>
                </a:cubicBezTo>
                <a:cubicBezTo>
                  <a:pt x="1273810" y="515498"/>
                  <a:pt x="1274745" y="516292"/>
                  <a:pt x="1274745" y="517082"/>
                </a:cubicBezTo>
                <a:lnTo>
                  <a:pt x="1277548" y="515498"/>
                </a:lnTo>
                <a:cubicBezTo>
                  <a:pt x="1277548" y="514708"/>
                  <a:pt x="1275677" y="513917"/>
                  <a:pt x="1275677" y="513917"/>
                </a:cubicBezTo>
                <a:cubicBezTo>
                  <a:pt x="1275677" y="513127"/>
                  <a:pt x="1277548" y="513127"/>
                  <a:pt x="1277548" y="512337"/>
                </a:cubicBezTo>
                <a:close/>
                <a:moveTo>
                  <a:pt x="1285102" y="499038"/>
                </a:moveTo>
                <a:cubicBezTo>
                  <a:pt x="1284680" y="499303"/>
                  <a:pt x="1283156" y="499885"/>
                  <a:pt x="1283156" y="500471"/>
                </a:cubicBezTo>
                <a:cubicBezTo>
                  <a:pt x="1283156" y="500471"/>
                  <a:pt x="1285027" y="501261"/>
                  <a:pt x="1285027" y="502052"/>
                </a:cubicBezTo>
                <a:cubicBezTo>
                  <a:pt x="1285027" y="501261"/>
                  <a:pt x="1286894" y="501261"/>
                  <a:pt x="1286894" y="500471"/>
                </a:cubicBezTo>
                <a:cubicBezTo>
                  <a:pt x="1286894" y="500471"/>
                  <a:pt x="1285313" y="499775"/>
                  <a:pt x="1285102" y="499038"/>
                </a:cubicBezTo>
                <a:close/>
                <a:moveTo>
                  <a:pt x="1300914" y="505217"/>
                </a:moveTo>
                <a:cubicBezTo>
                  <a:pt x="1300914" y="506007"/>
                  <a:pt x="1299982" y="506007"/>
                  <a:pt x="1299046" y="506797"/>
                </a:cubicBezTo>
                <a:cubicBezTo>
                  <a:pt x="1299046" y="506007"/>
                  <a:pt x="1298111" y="505217"/>
                  <a:pt x="1297176" y="505217"/>
                </a:cubicBezTo>
                <a:cubicBezTo>
                  <a:pt x="1297176" y="504426"/>
                  <a:pt x="1296241" y="503636"/>
                  <a:pt x="1296241" y="503636"/>
                </a:cubicBezTo>
                <a:cubicBezTo>
                  <a:pt x="1295308" y="502845"/>
                  <a:pt x="1295308" y="501261"/>
                  <a:pt x="1294373" y="501261"/>
                </a:cubicBezTo>
                <a:cubicBezTo>
                  <a:pt x="1293438" y="501261"/>
                  <a:pt x="1292503" y="502845"/>
                  <a:pt x="1292503" y="502845"/>
                </a:cubicBezTo>
                <a:cubicBezTo>
                  <a:pt x="1291567" y="502845"/>
                  <a:pt x="1291567" y="501261"/>
                  <a:pt x="1290635" y="501261"/>
                </a:cubicBezTo>
                <a:lnTo>
                  <a:pt x="1288765" y="502052"/>
                </a:lnTo>
                <a:cubicBezTo>
                  <a:pt x="1288765" y="502845"/>
                  <a:pt x="1290635" y="503636"/>
                  <a:pt x="1290635" y="504426"/>
                </a:cubicBezTo>
                <a:lnTo>
                  <a:pt x="1291567" y="506007"/>
                </a:lnTo>
                <a:cubicBezTo>
                  <a:pt x="1292503" y="506007"/>
                  <a:pt x="1293438" y="504426"/>
                  <a:pt x="1294373" y="504426"/>
                </a:cubicBezTo>
                <a:lnTo>
                  <a:pt x="1295308" y="506007"/>
                </a:lnTo>
                <a:cubicBezTo>
                  <a:pt x="1296241" y="506797"/>
                  <a:pt x="1296241" y="508381"/>
                  <a:pt x="1297176" y="508381"/>
                </a:cubicBezTo>
                <a:lnTo>
                  <a:pt x="1299046" y="506797"/>
                </a:lnTo>
                <a:cubicBezTo>
                  <a:pt x="1299982" y="506797"/>
                  <a:pt x="1300914" y="508381"/>
                  <a:pt x="1300914" y="508381"/>
                </a:cubicBezTo>
                <a:cubicBezTo>
                  <a:pt x="1300914" y="508381"/>
                  <a:pt x="1302784" y="507591"/>
                  <a:pt x="1302784" y="506797"/>
                </a:cubicBezTo>
                <a:cubicBezTo>
                  <a:pt x="1302784" y="506797"/>
                  <a:pt x="1300914" y="506007"/>
                  <a:pt x="1300914" y="505217"/>
                </a:cubicBezTo>
                <a:close/>
                <a:moveTo>
                  <a:pt x="1313066" y="511546"/>
                </a:moveTo>
                <a:lnTo>
                  <a:pt x="1312131" y="509962"/>
                </a:lnTo>
                <a:cubicBezTo>
                  <a:pt x="1311195" y="509962"/>
                  <a:pt x="1310263" y="511546"/>
                  <a:pt x="1309328" y="510753"/>
                </a:cubicBezTo>
                <a:cubicBezTo>
                  <a:pt x="1309328" y="510753"/>
                  <a:pt x="1308393" y="512337"/>
                  <a:pt x="1307457" y="512337"/>
                </a:cubicBezTo>
                <a:lnTo>
                  <a:pt x="1306522" y="510753"/>
                </a:lnTo>
                <a:cubicBezTo>
                  <a:pt x="1305587" y="510753"/>
                  <a:pt x="1304655" y="511546"/>
                  <a:pt x="1303720" y="512337"/>
                </a:cubicBezTo>
                <a:cubicBezTo>
                  <a:pt x="1304655" y="512337"/>
                  <a:pt x="1304655" y="513917"/>
                  <a:pt x="1305587" y="513917"/>
                </a:cubicBezTo>
                <a:cubicBezTo>
                  <a:pt x="1306522" y="513917"/>
                  <a:pt x="1307457" y="512337"/>
                  <a:pt x="1307457" y="512337"/>
                </a:cubicBezTo>
                <a:cubicBezTo>
                  <a:pt x="1308393" y="512337"/>
                  <a:pt x="1308393" y="513917"/>
                  <a:pt x="1309328" y="513917"/>
                </a:cubicBezTo>
                <a:cubicBezTo>
                  <a:pt x="1310263" y="514708"/>
                  <a:pt x="1311195" y="513127"/>
                  <a:pt x="1311195" y="513127"/>
                </a:cubicBezTo>
                <a:cubicBezTo>
                  <a:pt x="1312131" y="513127"/>
                  <a:pt x="1312131" y="514708"/>
                  <a:pt x="1313066" y="514708"/>
                </a:cubicBezTo>
                <a:cubicBezTo>
                  <a:pt x="1314001" y="514708"/>
                  <a:pt x="1314001" y="513127"/>
                  <a:pt x="1314936" y="513127"/>
                </a:cubicBezTo>
                <a:cubicBezTo>
                  <a:pt x="1314936" y="513127"/>
                  <a:pt x="1314001" y="512337"/>
                  <a:pt x="1313066" y="511546"/>
                </a:cubicBezTo>
                <a:close/>
                <a:moveTo>
                  <a:pt x="1330329" y="493672"/>
                </a:moveTo>
                <a:cubicBezTo>
                  <a:pt x="1330471" y="493918"/>
                  <a:pt x="1330518" y="494163"/>
                  <a:pt x="1330619" y="494409"/>
                </a:cubicBezTo>
                <a:lnTo>
                  <a:pt x="1330930" y="494145"/>
                </a:lnTo>
                <a:cubicBezTo>
                  <a:pt x="1330930" y="494145"/>
                  <a:pt x="1330682" y="493934"/>
                  <a:pt x="1330329" y="493672"/>
                </a:cubicBezTo>
                <a:close/>
                <a:moveTo>
                  <a:pt x="1335550" y="488712"/>
                </a:moveTo>
                <a:cubicBezTo>
                  <a:pt x="1335396" y="489465"/>
                  <a:pt x="1333733" y="490189"/>
                  <a:pt x="1333733" y="490189"/>
                </a:cubicBezTo>
                <a:cubicBezTo>
                  <a:pt x="1333733" y="490942"/>
                  <a:pt x="1335396" y="490995"/>
                  <a:pt x="1335550" y="491685"/>
                </a:cubicBezTo>
                <a:cubicBezTo>
                  <a:pt x="1335704" y="490995"/>
                  <a:pt x="1337367" y="490942"/>
                  <a:pt x="1337367" y="490189"/>
                </a:cubicBezTo>
                <a:cubicBezTo>
                  <a:pt x="1337367" y="490189"/>
                  <a:pt x="1335704" y="489465"/>
                  <a:pt x="1335550" y="488712"/>
                </a:cubicBezTo>
                <a:close/>
                <a:moveTo>
                  <a:pt x="1335550" y="494116"/>
                </a:moveTo>
                <a:cubicBezTo>
                  <a:pt x="1335997" y="493927"/>
                  <a:pt x="1336432" y="493732"/>
                  <a:pt x="1336432" y="493351"/>
                </a:cubicBezTo>
                <a:cubicBezTo>
                  <a:pt x="1337323" y="493351"/>
                  <a:pt x="1335711" y="492633"/>
                  <a:pt x="1335550" y="491880"/>
                </a:cubicBezTo>
                <a:cubicBezTo>
                  <a:pt x="1335389" y="492633"/>
                  <a:pt x="1333780" y="493351"/>
                  <a:pt x="1334668" y="493351"/>
                </a:cubicBezTo>
                <a:cubicBezTo>
                  <a:pt x="1334668" y="493732"/>
                  <a:pt x="1335103" y="493927"/>
                  <a:pt x="1335550" y="494116"/>
                </a:cubicBezTo>
                <a:close/>
                <a:moveTo>
                  <a:pt x="1334668" y="496516"/>
                </a:moveTo>
                <a:cubicBezTo>
                  <a:pt x="1334668" y="496894"/>
                  <a:pt x="1335103" y="497089"/>
                  <a:pt x="1335550" y="497281"/>
                </a:cubicBezTo>
                <a:cubicBezTo>
                  <a:pt x="1335997" y="497089"/>
                  <a:pt x="1336432" y="496894"/>
                  <a:pt x="1336432" y="496516"/>
                </a:cubicBezTo>
                <a:cubicBezTo>
                  <a:pt x="1336432" y="496516"/>
                  <a:pt x="1335997" y="496327"/>
                  <a:pt x="1335550" y="496050"/>
                </a:cubicBezTo>
                <a:cubicBezTo>
                  <a:pt x="1335103" y="496327"/>
                  <a:pt x="1334668" y="496516"/>
                  <a:pt x="1334668" y="496516"/>
                </a:cubicBezTo>
                <a:close/>
                <a:moveTo>
                  <a:pt x="1336539" y="506007"/>
                </a:moveTo>
                <a:cubicBezTo>
                  <a:pt x="1336539" y="506007"/>
                  <a:pt x="1338406" y="504426"/>
                  <a:pt x="1337474" y="504426"/>
                </a:cubicBezTo>
                <a:lnTo>
                  <a:pt x="1337424" y="504382"/>
                </a:lnTo>
                <a:cubicBezTo>
                  <a:pt x="1337408" y="504395"/>
                  <a:pt x="1337367" y="504426"/>
                  <a:pt x="1337367" y="504426"/>
                </a:cubicBezTo>
                <a:cubicBezTo>
                  <a:pt x="1336561" y="504426"/>
                  <a:pt x="1335758" y="503252"/>
                  <a:pt x="1335550" y="502927"/>
                </a:cubicBezTo>
                <a:cubicBezTo>
                  <a:pt x="1335345" y="503252"/>
                  <a:pt x="1334542" y="504426"/>
                  <a:pt x="1333733" y="504426"/>
                </a:cubicBezTo>
                <a:cubicBezTo>
                  <a:pt x="1333733" y="504426"/>
                  <a:pt x="1333692" y="504395"/>
                  <a:pt x="1333680" y="504382"/>
                </a:cubicBezTo>
                <a:lnTo>
                  <a:pt x="1333629" y="504426"/>
                </a:lnTo>
                <a:cubicBezTo>
                  <a:pt x="1332694" y="504426"/>
                  <a:pt x="1334564" y="506007"/>
                  <a:pt x="1334564" y="506007"/>
                </a:cubicBezTo>
                <a:cubicBezTo>
                  <a:pt x="1334564" y="506797"/>
                  <a:pt x="1332694" y="506797"/>
                  <a:pt x="1332694" y="507591"/>
                </a:cubicBezTo>
                <a:cubicBezTo>
                  <a:pt x="1333217" y="507591"/>
                  <a:pt x="1333450" y="508085"/>
                  <a:pt x="1333714" y="508520"/>
                </a:cubicBezTo>
                <a:cubicBezTo>
                  <a:pt x="1333957" y="508007"/>
                  <a:pt x="1334190" y="507591"/>
                  <a:pt x="1334668" y="507591"/>
                </a:cubicBezTo>
                <a:cubicBezTo>
                  <a:pt x="1334974" y="507591"/>
                  <a:pt x="1335279" y="507764"/>
                  <a:pt x="1335550" y="507994"/>
                </a:cubicBezTo>
                <a:cubicBezTo>
                  <a:pt x="1335824" y="507764"/>
                  <a:pt x="1336126" y="507591"/>
                  <a:pt x="1336432" y="507591"/>
                </a:cubicBezTo>
                <a:cubicBezTo>
                  <a:pt x="1336914" y="507591"/>
                  <a:pt x="1337147" y="508007"/>
                  <a:pt x="1337386" y="508520"/>
                </a:cubicBezTo>
                <a:cubicBezTo>
                  <a:pt x="1337654" y="508085"/>
                  <a:pt x="1337883" y="507591"/>
                  <a:pt x="1338406" y="507591"/>
                </a:cubicBezTo>
                <a:cubicBezTo>
                  <a:pt x="1338406" y="506797"/>
                  <a:pt x="1336539" y="506797"/>
                  <a:pt x="1336539" y="506007"/>
                </a:cubicBezTo>
                <a:close/>
                <a:moveTo>
                  <a:pt x="1340173" y="494145"/>
                </a:moveTo>
                <a:lnTo>
                  <a:pt x="1340485" y="494409"/>
                </a:lnTo>
                <a:cubicBezTo>
                  <a:pt x="1340585" y="494163"/>
                  <a:pt x="1340629" y="493918"/>
                  <a:pt x="1340774" y="493672"/>
                </a:cubicBezTo>
                <a:cubicBezTo>
                  <a:pt x="1340418" y="493934"/>
                  <a:pt x="1340173" y="494145"/>
                  <a:pt x="1340173" y="494145"/>
                </a:cubicBezTo>
                <a:close/>
                <a:moveTo>
                  <a:pt x="1364578" y="510753"/>
                </a:moveTo>
                <a:lnTo>
                  <a:pt x="1363643" y="512337"/>
                </a:lnTo>
                <a:cubicBezTo>
                  <a:pt x="1362711" y="512337"/>
                  <a:pt x="1361775" y="510753"/>
                  <a:pt x="1361775" y="510753"/>
                </a:cubicBezTo>
                <a:cubicBezTo>
                  <a:pt x="1360840" y="511546"/>
                  <a:pt x="1359905" y="509962"/>
                  <a:pt x="1358969" y="509962"/>
                </a:cubicBezTo>
                <a:lnTo>
                  <a:pt x="1358034" y="511546"/>
                </a:lnTo>
                <a:cubicBezTo>
                  <a:pt x="1357102" y="512337"/>
                  <a:pt x="1356167" y="513127"/>
                  <a:pt x="1356167" y="513127"/>
                </a:cubicBezTo>
                <a:cubicBezTo>
                  <a:pt x="1357102" y="513127"/>
                  <a:pt x="1357102" y="514708"/>
                  <a:pt x="1358034" y="514708"/>
                </a:cubicBezTo>
                <a:cubicBezTo>
                  <a:pt x="1358969" y="514708"/>
                  <a:pt x="1358969" y="513127"/>
                  <a:pt x="1359905" y="513127"/>
                </a:cubicBezTo>
                <a:cubicBezTo>
                  <a:pt x="1359905" y="513127"/>
                  <a:pt x="1360840" y="514708"/>
                  <a:pt x="1361775" y="513917"/>
                </a:cubicBezTo>
                <a:cubicBezTo>
                  <a:pt x="1362711" y="513917"/>
                  <a:pt x="1362711" y="512337"/>
                  <a:pt x="1363643" y="512337"/>
                </a:cubicBezTo>
                <a:cubicBezTo>
                  <a:pt x="1363643" y="512337"/>
                  <a:pt x="1364578" y="513917"/>
                  <a:pt x="1365513" y="513917"/>
                </a:cubicBezTo>
                <a:cubicBezTo>
                  <a:pt x="1366448" y="513917"/>
                  <a:pt x="1366448" y="512337"/>
                  <a:pt x="1367384" y="512337"/>
                </a:cubicBezTo>
                <a:cubicBezTo>
                  <a:pt x="1366448" y="511546"/>
                  <a:pt x="1365513" y="510753"/>
                  <a:pt x="1364578" y="510753"/>
                </a:cubicBezTo>
                <a:close/>
                <a:moveTo>
                  <a:pt x="1380468" y="501261"/>
                </a:moveTo>
                <a:cubicBezTo>
                  <a:pt x="1379533" y="501261"/>
                  <a:pt x="1379533" y="502845"/>
                  <a:pt x="1378597" y="502845"/>
                </a:cubicBezTo>
                <a:cubicBezTo>
                  <a:pt x="1378597" y="502845"/>
                  <a:pt x="1377665" y="501261"/>
                  <a:pt x="1376730" y="501261"/>
                </a:cubicBezTo>
                <a:cubicBezTo>
                  <a:pt x="1375795" y="501261"/>
                  <a:pt x="1375795" y="502845"/>
                  <a:pt x="1374860" y="503636"/>
                </a:cubicBezTo>
                <a:cubicBezTo>
                  <a:pt x="1374860" y="503636"/>
                  <a:pt x="1373924" y="504426"/>
                  <a:pt x="1373924" y="505217"/>
                </a:cubicBezTo>
                <a:cubicBezTo>
                  <a:pt x="1372989" y="505217"/>
                  <a:pt x="1372057" y="506007"/>
                  <a:pt x="1372057" y="506797"/>
                </a:cubicBezTo>
                <a:cubicBezTo>
                  <a:pt x="1371122" y="506007"/>
                  <a:pt x="1370186" y="506007"/>
                  <a:pt x="1370186" y="505217"/>
                </a:cubicBezTo>
                <a:cubicBezTo>
                  <a:pt x="1370186" y="506007"/>
                  <a:pt x="1368316" y="506797"/>
                  <a:pt x="1368316" y="506797"/>
                </a:cubicBezTo>
                <a:cubicBezTo>
                  <a:pt x="1368316" y="507591"/>
                  <a:pt x="1370186" y="508381"/>
                  <a:pt x="1370186" y="508381"/>
                </a:cubicBezTo>
                <a:cubicBezTo>
                  <a:pt x="1370186" y="508381"/>
                  <a:pt x="1371122" y="506797"/>
                  <a:pt x="1372057" y="506797"/>
                </a:cubicBezTo>
                <a:lnTo>
                  <a:pt x="1373924" y="508381"/>
                </a:lnTo>
                <a:cubicBezTo>
                  <a:pt x="1374860" y="508381"/>
                  <a:pt x="1374860" y="506797"/>
                  <a:pt x="1375795" y="506007"/>
                </a:cubicBezTo>
                <a:lnTo>
                  <a:pt x="1376730" y="504426"/>
                </a:lnTo>
                <a:cubicBezTo>
                  <a:pt x="1377665" y="504426"/>
                  <a:pt x="1378597" y="506007"/>
                  <a:pt x="1379533" y="506007"/>
                </a:cubicBezTo>
                <a:lnTo>
                  <a:pt x="1380468" y="504426"/>
                </a:lnTo>
                <a:cubicBezTo>
                  <a:pt x="1380468" y="503636"/>
                  <a:pt x="1382339" y="502845"/>
                  <a:pt x="1382339" y="502052"/>
                </a:cubicBezTo>
                <a:lnTo>
                  <a:pt x="1380468" y="501261"/>
                </a:lnTo>
                <a:close/>
                <a:moveTo>
                  <a:pt x="1386001" y="499038"/>
                </a:moveTo>
                <a:cubicBezTo>
                  <a:pt x="1385790" y="499775"/>
                  <a:pt x="1384206" y="500471"/>
                  <a:pt x="1384206" y="500471"/>
                </a:cubicBezTo>
                <a:cubicBezTo>
                  <a:pt x="1384206" y="501261"/>
                  <a:pt x="1386076" y="501261"/>
                  <a:pt x="1386076" y="502052"/>
                </a:cubicBezTo>
                <a:cubicBezTo>
                  <a:pt x="1386076" y="501261"/>
                  <a:pt x="1387944" y="500471"/>
                  <a:pt x="1387944" y="500471"/>
                </a:cubicBezTo>
                <a:cubicBezTo>
                  <a:pt x="1387944" y="499885"/>
                  <a:pt x="1386420" y="499303"/>
                  <a:pt x="1386001" y="499038"/>
                </a:cubicBezTo>
                <a:close/>
                <a:moveTo>
                  <a:pt x="1406640" y="504426"/>
                </a:moveTo>
                <a:cubicBezTo>
                  <a:pt x="1406640" y="503636"/>
                  <a:pt x="1404769" y="503636"/>
                  <a:pt x="1404769" y="502845"/>
                </a:cubicBezTo>
                <a:cubicBezTo>
                  <a:pt x="1404769" y="503636"/>
                  <a:pt x="1403834" y="504426"/>
                  <a:pt x="1403834" y="504426"/>
                </a:cubicBezTo>
                <a:cubicBezTo>
                  <a:pt x="1402899" y="504426"/>
                  <a:pt x="1401967" y="503636"/>
                  <a:pt x="1401031" y="503636"/>
                </a:cubicBezTo>
                <a:cubicBezTo>
                  <a:pt x="1401031" y="503636"/>
                  <a:pt x="1400096" y="504426"/>
                  <a:pt x="1400096" y="505217"/>
                </a:cubicBezTo>
                <a:cubicBezTo>
                  <a:pt x="1399161" y="506007"/>
                  <a:pt x="1399161" y="506797"/>
                  <a:pt x="1398225" y="506797"/>
                </a:cubicBezTo>
                <a:cubicBezTo>
                  <a:pt x="1398225" y="506797"/>
                  <a:pt x="1396358" y="505217"/>
                  <a:pt x="1396358" y="506007"/>
                </a:cubicBezTo>
                <a:cubicBezTo>
                  <a:pt x="1395423" y="506007"/>
                  <a:pt x="1394488" y="506797"/>
                  <a:pt x="1394488" y="507591"/>
                </a:cubicBezTo>
                <a:lnTo>
                  <a:pt x="1396358" y="508381"/>
                </a:lnTo>
                <a:cubicBezTo>
                  <a:pt x="1396358" y="509172"/>
                  <a:pt x="1395423" y="509962"/>
                  <a:pt x="1395423" y="510753"/>
                </a:cubicBezTo>
                <a:cubicBezTo>
                  <a:pt x="1394488" y="510753"/>
                  <a:pt x="1393552" y="511546"/>
                  <a:pt x="1393552" y="512337"/>
                </a:cubicBezTo>
                <a:cubicBezTo>
                  <a:pt x="1393552" y="513127"/>
                  <a:pt x="1395423" y="513127"/>
                  <a:pt x="1395423" y="513917"/>
                </a:cubicBezTo>
                <a:cubicBezTo>
                  <a:pt x="1395423" y="513917"/>
                  <a:pt x="1393552" y="514708"/>
                  <a:pt x="1393552" y="515498"/>
                </a:cubicBezTo>
                <a:lnTo>
                  <a:pt x="1396358" y="517082"/>
                </a:lnTo>
                <a:cubicBezTo>
                  <a:pt x="1396358" y="516292"/>
                  <a:pt x="1397293" y="515498"/>
                  <a:pt x="1397293" y="514708"/>
                </a:cubicBezTo>
                <a:cubicBezTo>
                  <a:pt x="1398225" y="514708"/>
                  <a:pt x="1399161" y="513917"/>
                  <a:pt x="1399161" y="513127"/>
                </a:cubicBezTo>
                <a:cubicBezTo>
                  <a:pt x="1399161" y="513127"/>
                  <a:pt x="1397293" y="512337"/>
                  <a:pt x="1397293" y="511546"/>
                </a:cubicBezTo>
                <a:lnTo>
                  <a:pt x="1398225" y="509962"/>
                </a:lnTo>
                <a:cubicBezTo>
                  <a:pt x="1399161" y="509962"/>
                  <a:pt x="1400096" y="508381"/>
                  <a:pt x="1400096" y="508381"/>
                </a:cubicBezTo>
                <a:cubicBezTo>
                  <a:pt x="1401031" y="508381"/>
                  <a:pt x="1401967" y="509962"/>
                  <a:pt x="1401967" y="509962"/>
                </a:cubicBezTo>
                <a:cubicBezTo>
                  <a:pt x="1402899" y="509962"/>
                  <a:pt x="1403834" y="508381"/>
                  <a:pt x="1403834" y="507591"/>
                </a:cubicBezTo>
                <a:cubicBezTo>
                  <a:pt x="1404769" y="507591"/>
                  <a:pt x="1404769" y="506797"/>
                  <a:pt x="1405704" y="506007"/>
                </a:cubicBezTo>
                <a:cubicBezTo>
                  <a:pt x="1405704" y="506007"/>
                  <a:pt x="1407575" y="504426"/>
                  <a:pt x="1406640" y="504426"/>
                </a:cubicBezTo>
                <a:close/>
                <a:moveTo>
                  <a:pt x="1414116" y="503636"/>
                </a:moveTo>
                <a:cubicBezTo>
                  <a:pt x="1414116" y="504426"/>
                  <a:pt x="1413180" y="504426"/>
                  <a:pt x="1413180" y="505217"/>
                </a:cubicBezTo>
                <a:cubicBezTo>
                  <a:pt x="1412248" y="506797"/>
                  <a:pt x="1410378" y="507591"/>
                  <a:pt x="1409442" y="509172"/>
                </a:cubicBezTo>
                <a:cubicBezTo>
                  <a:pt x="1410378" y="509172"/>
                  <a:pt x="1411313" y="509962"/>
                  <a:pt x="1411313" y="509962"/>
                </a:cubicBezTo>
                <a:cubicBezTo>
                  <a:pt x="1412248" y="509962"/>
                  <a:pt x="1413180" y="508381"/>
                  <a:pt x="1413180" y="508381"/>
                </a:cubicBezTo>
                <a:cubicBezTo>
                  <a:pt x="1414116" y="508381"/>
                  <a:pt x="1414116" y="506797"/>
                  <a:pt x="1415051" y="506797"/>
                </a:cubicBezTo>
                <a:cubicBezTo>
                  <a:pt x="1415051" y="506007"/>
                  <a:pt x="1416921" y="505217"/>
                  <a:pt x="1416921" y="505217"/>
                </a:cubicBezTo>
                <a:cubicBezTo>
                  <a:pt x="1416921" y="504426"/>
                  <a:pt x="1415051" y="503636"/>
                  <a:pt x="1414116" y="503636"/>
                </a:cubicBezTo>
                <a:close/>
                <a:moveTo>
                  <a:pt x="1424397" y="517873"/>
                </a:moveTo>
                <a:cubicBezTo>
                  <a:pt x="1423462" y="518663"/>
                  <a:pt x="1423462" y="519453"/>
                  <a:pt x="1422527" y="520247"/>
                </a:cubicBezTo>
                <a:cubicBezTo>
                  <a:pt x="1421594" y="519453"/>
                  <a:pt x="1421594" y="519453"/>
                  <a:pt x="1420659" y="518663"/>
                </a:cubicBezTo>
                <a:lnTo>
                  <a:pt x="1418789" y="517082"/>
                </a:lnTo>
                <a:cubicBezTo>
                  <a:pt x="1417853" y="517082"/>
                  <a:pt x="1416921" y="518663"/>
                  <a:pt x="1416921" y="519453"/>
                </a:cubicBezTo>
                <a:lnTo>
                  <a:pt x="1418789" y="520247"/>
                </a:lnTo>
                <a:cubicBezTo>
                  <a:pt x="1418789" y="521037"/>
                  <a:pt x="1417853" y="521828"/>
                  <a:pt x="1417853" y="521828"/>
                </a:cubicBezTo>
                <a:cubicBezTo>
                  <a:pt x="1416921" y="522618"/>
                  <a:pt x="1415986" y="523409"/>
                  <a:pt x="1415986" y="524199"/>
                </a:cubicBezTo>
                <a:lnTo>
                  <a:pt x="1414116" y="525783"/>
                </a:lnTo>
                <a:cubicBezTo>
                  <a:pt x="1414116" y="526573"/>
                  <a:pt x="1415986" y="526573"/>
                  <a:pt x="1415986" y="527364"/>
                </a:cubicBezTo>
                <a:cubicBezTo>
                  <a:pt x="1416921" y="526573"/>
                  <a:pt x="1416921" y="525783"/>
                  <a:pt x="1417853" y="524993"/>
                </a:cubicBezTo>
                <a:cubicBezTo>
                  <a:pt x="1418789" y="524993"/>
                  <a:pt x="1418789" y="524199"/>
                  <a:pt x="1419724" y="523409"/>
                </a:cubicBezTo>
                <a:cubicBezTo>
                  <a:pt x="1419724" y="522618"/>
                  <a:pt x="1420659" y="522618"/>
                  <a:pt x="1420659" y="521828"/>
                </a:cubicBezTo>
                <a:cubicBezTo>
                  <a:pt x="1421594" y="521828"/>
                  <a:pt x="1422527" y="523409"/>
                  <a:pt x="1423462" y="523409"/>
                </a:cubicBezTo>
                <a:cubicBezTo>
                  <a:pt x="1423462" y="523409"/>
                  <a:pt x="1424397" y="521828"/>
                  <a:pt x="1424397" y="521037"/>
                </a:cubicBezTo>
                <a:cubicBezTo>
                  <a:pt x="1425332" y="521037"/>
                  <a:pt x="1426268" y="520247"/>
                  <a:pt x="1426268" y="519453"/>
                </a:cubicBezTo>
                <a:cubicBezTo>
                  <a:pt x="1426268" y="519453"/>
                  <a:pt x="1424397" y="518663"/>
                  <a:pt x="1424397" y="517873"/>
                </a:cubicBezTo>
                <a:close/>
                <a:moveTo>
                  <a:pt x="1463653" y="518663"/>
                </a:moveTo>
                <a:cubicBezTo>
                  <a:pt x="1463653" y="519453"/>
                  <a:pt x="1461786" y="519453"/>
                  <a:pt x="1461786" y="520247"/>
                </a:cubicBezTo>
                <a:cubicBezTo>
                  <a:pt x="1461786" y="521037"/>
                  <a:pt x="1463653" y="521037"/>
                  <a:pt x="1464588" y="521828"/>
                </a:cubicBezTo>
                <a:cubicBezTo>
                  <a:pt x="1464588" y="521828"/>
                  <a:pt x="1462718" y="522618"/>
                  <a:pt x="1462718" y="523409"/>
                </a:cubicBezTo>
                <a:cubicBezTo>
                  <a:pt x="1463653" y="524199"/>
                  <a:pt x="1465524" y="524993"/>
                  <a:pt x="1466459" y="525783"/>
                </a:cubicBezTo>
                <a:cubicBezTo>
                  <a:pt x="1467394" y="524993"/>
                  <a:pt x="1469262" y="523409"/>
                  <a:pt x="1470197" y="522618"/>
                </a:cubicBezTo>
                <a:cubicBezTo>
                  <a:pt x="1470197" y="521828"/>
                  <a:pt x="1471132" y="521037"/>
                  <a:pt x="1471132" y="521037"/>
                </a:cubicBezTo>
                <a:cubicBezTo>
                  <a:pt x="1470197" y="520247"/>
                  <a:pt x="1468326" y="518663"/>
                  <a:pt x="1467394" y="517873"/>
                </a:cubicBezTo>
                <a:cubicBezTo>
                  <a:pt x="1466459" y="518663"/>
                  <a:pt x="1466459" y="519453"/>
                  <a:pt x="1465524" y="520247"/>
                </a:cubicBezTo>
                <a:cubicBezTo>
                  <a:pt x="1465524" y="520247"/>
                  <a:pt x="1464588" y="518663"/>
                  <a:pt x="1463653" y="518663"/>
                </a:cubicBezTo>
                <a:close/>
                <a:moveTo>
                  <a:pt x="1473935" y="510753"/>
                </a:moveTo>
                <a:cubicBezTo>
                  <a:pt x="1473072" y="510753"/>
                  <a:pt x="1472996" y="512094"/>
                  <a:pt x="1472256" y="512925"/>
                </a:cubicBezTo>
                <a:cubicBezTo>
                  <a:pt x="1472146" y="512932"/>
                  <a:pt x="1472067" y="512976"/>
                  <a:pt x="1472067" y="513127"/>
                </a:cubicBezTo>
                <a:lnTo>
                  <a:pt x="1470197" y="511546"/>
                </a:lnTo>
                <a:cubicBezTo>
                  <a:pt x="1469262" y="511546"/>
                  <a:pt x="1469262" y="513127"/>
                  <a:pt x="1468326" y="513127"/>
                </a:cubicBezTo>
                <a:cubicBezTo>
                  <a:pt x="1468326" y="513917"/>
                  <a:pt x="1466459" y="514708"/>
                  <a:pt x="1466459" y="514708"/>
                </a:cubicBezTo>
                <a:cubicBezTo>
                  <a:pt x="1466459" y="514708"/>
                  <a:pt x="1468326" y="516292"/>
                  <a:pt x="1469262" y="516292"/>
                </a:cubicBezTo>
                <a:lnTo>
                  <a:pt x="1470197" y="514708"/>
                </a:lnTo>
                <a:cubicBezTo>
                  <a:pt x="1471132" y="513917"/>
                  <a:pt x="1471132" y="513127"/>
                  <a:pt x="1472067" y="513127"/>
                </a:cubicBezTo>
                <a:cubicBezTo>
                  <a:pt x="1472137" y="513067"/>
                  <a:pt x="1472193" y="512995"/>
                  <a:pt x="1472256" y="512925"/>
                </a:cubicBezTo>
                <a:cubicBezTo>
                  <a:pt x="1472722" y="512897"/>
                  <a:pt x="1473935" y="513917"/>
                  <a:pt x="1473935" y="513917"/>
                </a:cubicBezTo>
                <a:lnTo>
                  <a:pt x="1475805" y="512337"/>
                </a:lnTo>
                <a:lnTo>
                  <a:pt x="1473935" y="510753"/>
                </a:lnTo>
                <a:close/>
                <a:moveTo>
                  <a:pt x="1487954" y="509172"/>
                </a:moveTo>
                <a:cubicBezTo>
                  <a:pt x="1488890" y="509172"/>
                  <a:pt x="1489825" y="508381"/>
                  <a:pt x="1489825" y="507591"/>
                </a:cubicBezTo>
                <a:cubicBezTo>
                  <a:pt x="1489825" y="507591"/>
                  <a:pt x="1487954" y="506797"/>
                  <a:pt x="1487954" y="506007"/>
                </a:cubicBezTo>
                <a:lnTo>
                  <a:pt x="1486087" y="505217"/>
                </a:lnTo>
                <a:cubicBezTo>
                  <a:pt x="1485152" y="505217"/>
                  <a:pt x="1485152" y="506797"/>
                  <a:pt x="1484216" y="506797"/>
                </a:cubicBezTo>
                <a:cubicBezTo>
                  <a:pt x="1484216" y="507591"/>
                  <a:pt x="1486087" y="507591"/>
                  <a:pt x="1486087" y="508381"/>
                </a:cubicBezTo>
                <a:cubicBezTo>
                  <a:pt x="1486087" y="508381"/>
                  <a:pt x="1485152" y="509172"/>
                  <a:pt x="1485152" y="509962"/>
                </a:cubicBezTo>
                <a:cubicBezTo>
                  <a:pt x="1485152" y="509962"/>
                  <a:pt x="1483281" y="510753"/>
                  <a:pt x="1483281" y="511546"/>
                </a:cubicBezTo>
                <a:cubicBezTo>
                  <a:pt x="1483281" y="512337"/>
                  <a:pt x="1485152" y="512337"/>
                  <a:pt x="1485152" y="513127"/>
                </a:cubicBezTo>
                <a:cubicBezTo>
                  <a:pt x="1486087" y="513127"/>
                  <a:pt x="1486087" y="511546"/>
                  <a:pt x="1487019" y="511546"/>
                </a:cubicBezTo>
                <a:cubicBezTo>
                  <a:pt x="1487019" y="510753"/>
                  <a:pt x="1488890" y="512337"/>
                  <a:pt x="1488890" y="512337"/>
                </a:cubicBezTo>
                <a:lnTo>
                  <a:pt x="1490760" y="510753"/>
                </a:lnTo>
                <a:cubicBezTo>
                  <a:pt x="1490760" y="509962"/>
                  <a:pt x="1488890" y="509962"/>
                  <a:pt x="1487954" y="509172"/>
                </a:cubicBezTo>
                <a:close/>
                <a:moveTo>
                  <a:pt x="1490760" y="521828"/>
                </a:moveTo>
                <a:cubicBezTo>
                  <a:pt x="1490760" y="521037"/>
                  <a:pt x="1491695" y="521037"/>
                  <a:pt x="1491695" y="520247"/>
                </a:cubicBezTo>
                <a:cubicBezTo>
                  <a:pt x="1491695" y="519453"/>
                  <a:pt x="1489825" y="518663"/>
                  <a:pt x="1489825" y="518663"/>
                </a:cubicBezTo>
                <a:cubicBezTo>
                  <a:pt x="1488890" y="518663"/>
                  <a:pt x="1488890" y="517873"/>
                  <a:pt x="1487954" y="517082"/>
                </a:cubicBezTo>
                <a:cubicBezTo>
                  <a:pt x="1487019" y="517873"/>
                  <a:pt x="1487019" y="518663"/>
                  <a:pt x="1486087" y="519453"/>
                </a:cubicBezTo>
                <a:cubicBezTo>
                  <a:pt x="1486087" y="519453"/>
                  <a:pt x="1485152" y="520247"/>
                  <a:pt x="1484216" y="521037"/>
                </a:cubicBezTo>
                <a:cubicBezTo>
                  <a:pt x="1485152" y="521037"/>
                  <a:pt x="1486087" y="521828"/>
                  <a:pt x="1487019" y="522618"/>
                </a:cubicBezTo>
                <a:lnTo>
                  <a:pt x="1488890" y="523409"/>
                </a:lnTo>
                <a:cubicBezTo>
                  <a:pt x="1488890" y="524199"/>
                  <a:pt x="1487019" y="524993"/>
                  <a:pt x="1487019" y="524993"/>
                </a:cubicBezTo>
                <a:cubicBezTo>
                  <a:pt x="1487954" y="525783"/>
                  <a:pt x="1488890" y="526573"/>
                  <a:pt x="1488890" y="526573"/>
                </a:cubicBezTo>
                <a:cubicBezTo>
                  <a:pt x="1489825" y="526573"/>
                  <a:pt x="1490760" y="524993"/>
                  <a:pt x="1490760" y="524993"/>
                </a:cubicBezTo>
                <a:lnTo>
                  <a:pt x="1492627" y="523409"/>
                </a:lnTo>
                <a:cubicBezTo>
                  <a:pt x="1492627" y="522618"/>
                  <a:pt x="1490760" y="522618"/>
                  <a:pt x="1490760" y="521828"/>
                </a:cubicBezTo>
                <a:close/>
                <a:moveTo>
                  <a:pt x="1518799" y="501261"/>
                </a:moveTo>
                <a:lnTo>
                  <a:pt x="1516929" y="499681"/>
                </a:lnTo>
                <a:lnTo>
                  <a:pt x="1515061" y="501261"/>
                </a:lnTo>
                <a:cubicBezTo>
                  <a:pt x="1515061" y="502052"/>
                  <a:pt x="1514126" y="502845"/>
                  <a:pt x="1514126" y="503636"/>
                </a:cubicBezTo>
                <a:cubicBezTo>
                  <a:pt x="1514126" y="503636"/>
                  <a:pt x="1515061" y="504426"/>
                  <a:pt x="1515996" y="504426"/>
                </a:cubicBezTo>
                <a:cubicBezTo>
                  <a:pt x="1515996" y="505217"/>
                  <a:pt x="1517864" y="506007"/>
                  <a:pt x="1517864" y="506007"/>
                </a:cubicBezTo>
                <a:cubicBezTo>
                  <a:pt x="1517864" y="506007"/>
                  <a:pt x="1518799" y="504426"/>
                  <a:pt x="1519734" y="504426"/>
                </a:cubicBezTo>
                <a:lnTo>
                  <a:pt x="1520670" y="502845"/>
                </a:lnTo>
                <a:cubicBezTo>
                  <a:pt x="1520670" y="502052"/>
                  <a:pt x="1519734" y="501261"/>
                  <a:pt x="1518799" y="501261"/>
                </a:cubicBezTo>
                <a:close/>
                <a:moveTo>
                  <a:pt x="1562728" y="518663"/>
                </a:moveTo>
                <a:cubicBezTo>
                  <a:pt x="1561793" y="517873"/>
                  <a:pt x="1561793" y="517082"/>
                  <a:pt x="1560861" y="517082"/>
                </a:cubicBezTo>
                <a:cubicBezTo>
                  <a:pt x="1560861" y="516292"/>
                  <a:pt x="1562728" y="515498"/>
                  <a:pt x="1562728" y="515498"/>
                </a:cubicBezTo>
                <a:lnTo>
                  <a:pt x="1559926" y="513917"/>
                </a:lnTo>
                <a:lnTo>
                  <a:pt x="1558990" y="515498"/>
                </a:lnTo>
                <a:cubicBezTo>
                  <a:pt x="1558990" y="516292"/>
                  <a:pt x="1557120" y="517082"/>
                  <a:pt x="1557120" y="517082"/>
                </a:cubicBezTo>
                <a:cubicBezTo>
                  <a:pt x="1557120" y="517873"/>
                  <a:pt x="1558990" y="518663"/>
                  <a:pt x="1558990" y="518663"/>
                </a:cubicBezTo>
                <a:cubicBezTo>
                  <a:pt x="1558990" y="519453"/>
                  <a:pt x="1558055" y="520247"/>
                  <a:pt x="1558055" y="520247"/>
                </a:cubicBezTo>
                <a:cubicBezTo>
                  <a:pt x="1557120" y="521037"/>
                  <a:pt x="1556188" y="521828"/>
                  <a:pt x="1556188" y="522618"/>
                </a:cubicBezTo>
                <a:cubicBezTo>
                  <a:pt x="1555252" y="522618"/>
                  <a:pt x="1555252" y="524199"/>
                  <a:pt x="1554317" y="524199"/>
                </a:cubicBezTo>
                <a:lnTo>
                  <a:pt x="1552447" y="522618"/>
                </a:lnTo>
                <a:cubicBezTo>
                  <a:pt x="1551514" y="522618"/>
                  <a:pt x="1551514" y="524199"/>
                  <a:pt x="1550579" y="524199"/>
                </a:cubicBezTo>
                <a:cubicBezTo>
                  <a:pt x="1550579" y="524993"/>
                  <a:pt x="1548709" y="523409"/>
                  <a:pt x="1548709" y="523409"/>
                </a:cubicBezTo>
                <a:lnTo>
                  <a:pt x="1546838" y="524993"/>
                </a:lnTo>
                <a:cubicBezTo>
                  <a:pt x="1546838" y="524993"/>
                  <a:pt x="1544971" y="526573"/>
                  <a:pt x="1545906" y="526573"/>
                </a:cubicBezTo>
                <a:cubicBezTo>
                  <a:pt x="1545906" y="527364"/>
                  <a:pt x="1547773" y="527364"/>
                  <a:pt x="1547773" y="528154"/>
                </a:cubicBezTo>
                <a:lnTo>
                  <a:pt x="1548709" y="526573"/>
                </a:lnTo>
                <a:cubicBezTo>
                  <a:pt x="1549644" y="526573"/>
                  <a:pt x="1550579" y="527364"/>
                  <a:pt x="1551514" y="527364"/>
                </a:cubicBezTo>
                <a:lnTo>
                  <a:pt x="1552447" y="525783"/>
                </a:lnTo>
                <a:cubicBezTo>
                  <a:pt x="1553382" y="525783"/>
                  <a:pt x="1554317" y="527364"/>
                  <a:pt x="1555252" y="527364"/>
                </a:cubicBezTo>
                <a:lnTo>
                  <a:pt x="1556188" y="525783"/>
                </a:lnTo>
                <a:cubicBezTo>
                  <a:pt x="1557120" y="524993"/>
                  <a:pt x="1558055" y="524199"/>
                  <a:pt x="1558055" y="523409"/>
                </a:cubicBezTo>
                <a:cubicBezTo>
                  <a:pt x="1558990" y="523409"/>
                  <a:pt x="1558990" y="522618"/>
                  <a:pt x="1559926" y="521828"/>
                </a:cubicBezTo>
                <a:lnTo>
                  <a:pt x="1560861" y="520247"/>
                </a:lnTo>
                <a:cubicBezTo>
                  <a:pt x="1561793" y="520247"/>
                  <a:pt x="1562728" y="521828"/>
                  <a:pt x="1563663" y="521828"/>
                </a:cubicBezTo>
                <a:cubicBezTo>
                  <a:pt x="1563663" y="521828"/>
                  <a:pt x="1564599" y="520247"/>
                  <a:pt x="1564599" y="519453"/>
                </a:cubicBezTo>
                <a:lnTo>
                  <a:pt x="1562728" y="518663"/>
                </a:lnTo>
                <a:close/>
                <a:moveTo>
                  <a:pt x="1581424" y="519453"/>
                </a:moveTo>
                <a:lnTo>
                  <a:pt x="1580489" y="521037"/>
                </a:lnTo>
                <a:cubicBezTo>
                  <a:pt x="1579554" y="521037"/>
                  <a:pt x="1578618" y="520247"/>
                  <a:pt x="1577683" y="519453"/>
                </a:cubicBezTo>
                <a:cubicBezTo>
                  <a:pt x="1577683" y="519453"/>
                  <a:pt x="1576748" y="518663"/>
                  <a:pt x="1575816" y="518663"/>
                </a:cubicBezTo>
                <a:cubicBezTo>
                  <a:pt x="1576748" y="517873"/>
                  <a:pt x="1576748" y="517082"/>
                  <a:pt x="1577683" y="517082"/>
                </a:cubicBezTo>
                <a:cubicBezTo>
                  <a:pt x="1577683" y="516292"/>
                  <a:pt x="1579554" y="515498"/>
                  <a:pt x="1579554" y="514708"/>
                </a:cubicBezTo>
                <a:cubicBezTo>
                  <a:pt x="1579554" y="514708"/>
                  <a:pt x="1577683" y="513917"/>
                  <a:pt x="1576748" y="513917"/>
                </a:cubicBezTo>
                <a:cubicBezTo>
                  <a:pt x="1576748" y="513917"/>
                  <a:pt x="1575816" y="514708"/>
                  <a:pt x="1575816" y="515498"/>
                </a:cubicBezTo>
                <a:cubicBezTo>
                  <a:pt x="1575816" y="515498"/>
                  <a:pt x="1573945" y="516292"/>
                  <a:pt x="1573945" y="517082"/>
                </a:cubicBezTo>
                <a:cubicBezTo>
                  <a:pt x="1573945" y="517082"/>
                  <a:pt x="1575816" y="517873"/>
                  <a:pt x="1575816" y="518663"/>
                </a:cubicBezTo>
                <a:cubicBezTo>
                  <a:pt x="1575816" y="518663"/>
                  <a:pt x="1574880" y="519453"/>
                  <a:pt x="1573945" y="520247"/>
                </a:cubicBezTo>
                <a:lnTo>
                  <a:pt x="1573010" y="521828"/>
                </a:lnTo>
                <a:cubicBezTo>
                  <a:pt x="1573010" y="522618"/>
                  <a:pt x="1574880" y="523409"/>
                  <a:pt x="1574880" y="523409"/>
                </a:cubicBezTo>
                <a:cubicBezTo>
                  <a:pt x="1575816" y="523409"/>
                  <a:pt x="1576748" y="524199"/>
                  <a:pt x="1576748" y="524993"/>
                </a:cubicBezTo>
                <a:cubicBezTo>
                  <a:pt x="1577683" y="524993"/>
                  <a:pt x="1578618" y="523409"/>
                  <a:pt x="1578618" y="522618"/>
                </a:cubicBezTo>
                <a:lnTo>
                  <a:pt x="1580489" y="524199"/>
                </a:lnTo>
                <a:cubicBezTo>
                  <a:pt x="1581424" y="524199"/>
                  <a:pt x="1581424" y="522618"/>
                  <a:pt x="1582356" y="522618"/>
                </a:cubicBezTo>
                <a:cubicBezTo>
                  <a:pt x="1582356" y="521828"/>
                  <a:pt x="1584227" y="521037"/>
                  <a:pt x="1584227" y="521037"/>
                </a:cubicBezTo>
                <a:cubicBezTo>
                  <a:pt x="1584227" y="520247"/>
                  <a:pt x="1582356" y="519453"/>
                  <a:pt x="1581424" y="519453"/>
                </a:cubicBezTo>
                <a:close/>
                <a:moveTo>
                  <a:pt x="1589835" y="524993"/>
                </a:moveTo>
                <a:lnTo>
                  <a:pt x="1588900" y="526573"/>
                </a:lnTo>
                <a:cubicBezTo>
                  <a:pt x="1587965" y="526573"/>
                  <a:pt x="1587029" y="528154"/>
                  <a:pt x="1587029" y="528154"/>
                </a:cubicBezTo>
                <a:cubicBezTo>
                  <a:pt x="1586097" y="529738"/>
                  <a:pt x="1585162" y="530529"/>
                  <a:pt x="1583291" y="532109"/>
                </a:cubicBezTo>
                <a:cubicBezTo>
                  <a:pt x="1584227" y="532109"/>
                  <a:pt x="1585162" y="532900"/>
                  <a:pt x="1586097" y="532900"/>
                </a:cubicBezTo>
                <a:lnTo>
                  <a:pt x="1587029" y="531319"/>
                </a:lnTo>
                <a:cubicBezTo>
                  <a:pt x="1587965" y="531319"/>
                  <a:pt x="1588900" y="530529"/>
                  <a:pt x="1588900" y="529738"/>
                </a:cubicBezTo>
                <a:cubicBezTo>
                  <a:pt x="1589835" y="528154"/>
                  <a:pt x="1590767" y="527364"/>
                  <a:pt x="1592638" y="525783"/>
                </a:cubicBezTo>
                <a:cubicBezTo>
                  <a:pt x="1591703" y="525783"/>
                  <a:pt x="1590767" y="524993"/>
                  <a:pt x="1589835" y="524993"/>
                </a:cubicBezTo>
                <a:close/>
                <a:moveTo>
                  <a:pt x="1602919" y="510753"/>
                </a:moveTo>
                <a:lnTo>
                  <a:pt x="1601049" y="512337"/>
                </a:lnTo>
                <a:cubicBezTo>
                  <a:pt x="1601049" y="513127"/>
                  <a:pt x="1600117" y="513917"/>
                  <a:pt x="1600117" y="513917"/>
                </a:cubicBezTo>
                <a:cubicBezTo>
                  <a:pt x="1599182" y="514708"/>
                  <a:pt x="1598246" y="515498"/>
                  <a:pt x="1598246" y="516292"/>
                </a:cubicBezTo>
                <a:lnTo>
                  <a:pt x="1600117" y="517082"/>
                </a:lnTo>
                <a:cubicBezTo>
                  <a:pt x="1600117" y="517873"/>
                  <a:pt x="1599182" y="518663"/>
                  <a:pt x="1598246" y="519453"/>
                </a:cubicBezTo>
                <a:lnTo>
                  <a:pt x="1596376" y="517873"/>
                </a:lnTo>
                <a:cubicBezTo>
                  <a:pt x="1596376" y="517873"/>
                  <a:pt x="1595444" y="519453"/>
                  <a:pt x="1594508" y="519453"/>
                </a:cubicBezTo>
                <a:cubicBezTo>
                  <a:pt x="1594508" y="520247"/>
                  <a:pt x="1593573" y="521037"/>
                  <a:pt x="1593573" y="521037"/>
                </a:cubicBezTo>
                <a:cubicBezTo>
                  <a:pt x="1594508" y="521828"/>
                  <a:pt x="1596376" y="523409"/>
                  <a:pt x="1597311" y="524199"/>
                </a:cubicBezTo>
                <a:cubicBezTo>
                  <a:pt x="1598246" y="523409"/>
                  <a:pt x="1598246" y="522618"/>
                  <a:pt x="1599182" y="521828"/>
                </a:cubicBezTo>
                <a:lnTo>
                  <a:pt x="1601049" y="523409"/>
                </a:lnTo>
                <a:lnTo>
                  <a:pt x="1602919" y="521828"/>
                </a:lnTo>
                <a:cubicBezTo>
                  <a:pt x="1602919" y="521828"/>
                  <a:pt x="1600117" y="521037"/>
                  <a:pt x="1601049" y="520247"/>
                </a:cubicBezTo>
                <a:cubicBezTo>
                  <a:pt x="1601049" y="520247"/>
                  <a:pt x="1601984" y="519453"/>
                  <a:pt x="1601984" y="518663"/>
                </a:cubicBezTo>
                <a:cubicBezTo>
                  <a:pt x="1601984" y="518663"/>
                  <a:pt x="1600117" y="517873"/>
                  <a:pt x="1600117" y="517082"/>
                </a:cubicBezTo>
                <a:cubicBezTo>
                  <a:pt x="1600117" y="517082"/>
                  <a:pt x="1601049" y="516292"/>
                  <a:pt x="1601984" y="515498"/>
                </a:cubicBezTo>
                <a:lnTo>
                  <a:pt x="1602919" y="513917"/>
                </a:lnTo>
                <a:cubicBezTo>
                  <a:pt x="1603855" y="513127"/>
                  <a:pt x="1604790" y="512337"/>
                  <a:pt x="1604790" y="512337"/>
                </a:cubicBezTo>
                <a:cubicBezTo>
                  <a:pt x="1603855" y="511546"/>
                  <a:pt x="1603855" y="510753"/>
                  <a:pt x="1602919" y="510753"/>
                </a:cubicBezTo>
                <a:close/>
                <a:moveTo>
                  <a:pt x="1611334" y="519453"/>
                </a:moveTo>
                <a:cubicBezTo>
                  <a:pt x="1611334" y="518663"/>
                  <a:pt x="1609463" y="517873"/>
                  <a:pt x="1609463" y="517873"/>
                </a:cubicBezTo>
                <a:cubicBezTo>
                  <a:pt x="1608528" y="517873"/>
                  <a:pt x="1608528" y="519453"/>
                  <a:pt x="1607593" y="519453"/>
                </a:cubicBezTo>
                <a:cubicBezTo>
                  <a:pt x="1608528" y="520247"/>
                  <a:pt x="1610398" y="520247"/>
                  <a:pt x="1610398" y="521037"/>
                </a:cubicBezTo>
                <a:lnTo>
                  <a:pt x="1608528" y="522618"/>
                </a:lnTo>
                <a:lnTo>
                  <a:pt x="1610398" y="524199"/>
                </a:lnTo>
                <a:cubicBezTo>
                  <a:pt x="1611334" y="524199"/>
                  <a:pt x="1611334" y="522618"/>
                  <a:pt x="1612266" y="522618"/>
                </a:cubicBezTo>
                <a:cubicBezTo>
                  <a:pt x="1612266" y="521828"/>
                  <a:pt x="1614136" y="521037"/>
                  <a:pt x="1614136" y="520247"/>
                </a:cubicBezTo>
                <a:cubicBezTo>
                  <a:pt x="1614136" y="520247"/>
                  <a:pt x="1612266" y="519453"/>
                  <a:pt x="1611334" y="519453"/>
                </a:cubicBezTo>
                <a:close/>
                <a:moveTo>
                  <a:pt x="1623483" y="509962"/>
                </a:moveTo>
                <a:cubicBezTo>
                  <a:pt x="1622547" y="509962"/>
                  <a:pt x="1621612" y="508381"/>
                  <a:pt x="1621612" y="508381"/>
                </a:cubicBezTo>
                <a:cubicBezTo>
                  <a:pt x="1620677" y="508381"/>
                  <a:pt x="1620677" y="509962"/>
                  <a:pt x="1619745" y="509962"/>
                </a:cubicBezTo>
                <a:cubicBezTo>
                  <a:pt x="1618810" y="510753"/>
                  <a:pt x="1618810" y="511546"/>
                  <a:pt x="1617874" y="512337"/>
                </a:cubicBezTo>
                <a:cubicBezTo>
                  <a:pt x="1617874" y="512337"/>
                  <a:pt x="1616939" y="510753"/>
                  <a:pt x="1616007" y="510753"/>
                </a:cubicBezTo>
                <a:cubicBezTo>
                  <a:pt x="1615072" y="510753"/>
                  <a:pt x="1615072" y="512337"/>
                  <a:pt x="1614136" y="512337"/>
                </a:cubicBezTo>
                <a:cubicBezTo>
                  <a:pt x="1614136" y="513127"/>
                  <a:pt x="1612266" y="513917"/>
                  <a:pt x="1613201" y="513917"/>
                </a:cubicBezTo>
                <a:cubicBezTo>
                  <a:pt x="1613201" y="514708"/>
                  <a:pt x="1615072" y="515498"/>
                  <a:pt x="1615072" y="515498"/>
                </a:cubicBezTo>
                <a:lnTo>
                  <a:pt x="1616007" y="513917"/>
                </a:lnTo>
                <a:cubicBezTo>
                  <a:pt x="1616939" y="513917"/>
                  <a:pt x="1617874" y="515498"/>
                  <a:pt x="1618810" y="515498"/>
                </a:cubicBezTo>
                <a:cubicBezTo>
                  <a:pt x="1618810" y="515498"/>
                  <a:pt x="1619745" y="513917"/>
                  <a:pt x="1619745" y="513127"/>
                </a:cubicBezTo>
                <a:cubicBezTo>
                  <a:pt x="1620677" y="513127"/>
                  <a:pt x="1620677" y="511546"/>
                  <a:pt x="1621612" y="511546"/>
                </a:cubicBezTo>
                <a:cubicBezTo>
                  <a:pt x="1622547" y="511546"/>
                  <a:pt x="1623483" y="513127"/>
                  <a:pt x="1623483" y="513127"/>
                </a:cubicBezTo>
                <a:cubicBezTo>
                  <a:pt x="1624418" y="513127"/>
                  <a:pt x="1624418" y="511546"/>
                  <a:pt x="1625353" y="511546"/>
                </a:cubicBezTo>
                <a:cubicBezTo>
                  <a:pt x="1624418" y="510753"/>
                  <a:pt x="1624418" y="509962"/>
                  <a:pt x="1623483" y="509962"/>
                </a:cubicBezTo>
                <a:close/>
                <a:moveTo>
                  <a:pt x="1641240" y="518663"/>
                </a:moveTo>
                <a:cubicBezTo>
                  <a:pt x="1640308" y="520247"/>
                  <a:pt x="1639373" y="521037"/>
                  <a:pt x="1638437" y="522618"/>
                </a:cubicBezTo>
                <a:cubicBezTo>
                  <a:pt x="1637502" y="523409"/>
                  <a:pt x="1637502" y="523409"/>
                  <a:pt x="1636567" y="524199"/>
                </a:cubicBezTo>
                <a:cubicBezTo>
                  <a:pt x="1638437" y="524993"/>
                  <a:pt x="1639373" y="525783"/>
                  <a:pt x="1641240" y="526573"/>
                </a:cubicBezTo>
                <a:cubicBezTo>
                  <a:pt x="1641240" y="526573"/>
                  <a:pt x="1642175" y="525783"/>
                  <a:pt x="1642175" y="524993"/>
                </a:cubicBezTo>
                <a:cubicBezTo>
                  <a:pt x="1643111" y="524993"/>
                  <a:pt x="1640308" y="524199"/>
                  <a:pt x="1640308" y="524199"/>
                </a:cubicBezTo>
                <a:cubicBezTo>
                  <a:pt x="1640308" y="523409"/>
                  <a:pt x="1642175" y="522618"/>
                  <a:pt x="1642175" y="521828"/>
                </a:cubicBezTo>
                <a:cubicBezTo>
                  <a:pt x="1642175" y="521828"/>
                  <a:pt x="1644046" y="521037"/>
                  <a:pt x="1644046" y="520247"/>
                </a:cubicBezTo>
                <a:cubicBezTo>
                  <a:pt x="1644046" y="519453"/>
                  <a:pt x="1642175" y="519453"/>
                  <a:pt x="1641240" y="518663"/>
                </a:cubicBezTo>
                <a:close/>
                <a:moveTo>
                  <a:pt x="1661803" y="517873"/>
                </a:moveTo>
                <a:cubicBezTo>
                  <a:pt x="1661803" y="517873"/>
                  <a:pt x="1663674" y="517082"/>
                  <a:pt x="1663674" y="516292"/>
                </a:cubicBezTo>
                <a:cubicBezTo>
                  <a:pt x="1662739" y="516292"/>
                  <a:pt x="1661803" y="514708"/>
                  <a:pt x="1661803" y="514708"/>
                </a:cubicBezTo>
                <a:cubicBezTo>
                  <a:pt x="1660868" y="515498"/>
                  <a:pt x="1660868" y="516292"/>
                  <a:pt x="1659936" y="517082"/>
                </a:cubicBezTo>
                <a:cubicBezTo>
                  <a:pt x="1659936" y="517082"/>
                  <a:pt x="1658066" y="517873"/>
                  <a:pt x="1658066" y="518663"/>
                </a:cubicBezTo>
                <a:cubicBezTo>
                  <a:pt x="1658066" y="518663"/>
                  <a:pt x="1659936" y="519453"/>
                  <a:pt x="1660868" y="520247"/>
                </a:cubicBezTo>
                <a:cubicBezTo>
                  <a:pt x="1660868" y="520247"/>
                  <a:pt x="1659001" y="521037"/>
                  <a:pt x="1659001" y="521828"/>
                </a:cubicBezTo>
                <a:lnTo>
                  <a:pt x="1660868" y="523409"/>
                </a:lnTo>
                <a:cubicBezTo>
                  <a:pt x="1661803" y="522618"/>
                  <a:pt x="1662739" y="521828"/>
                  <a:pt x="1662739" y="521037"/>
                </a:cubicBezTo>
                <a:cubicBezTo>
                  <a:pt x="1662739" y="521037"/>
                  <a:pt x="1663674" y="520247"/>
                  <a:pt x="1664609" y="519453"/>
                </a:cubicBezTo>
                <a:cubicBezTo>
                  <a:pt x="1663674" y="518663"/>
                  <a:pt x="1661803" y="518663"/>
                  <a:pt x="1661803" y="517873"/>
                </a:cubicBezTo>
                <a:close/>
                <a:moveTo>
                  <a:pt x="1703865" y="519453"/>
                </a:moveTo>
                <a:cubicBezTo>
                  <a:pt x="1702930" y="519453"/>
                  <a:pt x="1701995" y="518663"/>
                  <a:pt x="1701059" y="518663"/>
                </a:cubicBezTo>
                <a:lnTo>
                  <a:pt x="1700127" y="520247"/>
                </a:lnTo>
                <a:cubicBezTo>
                  <a:pt x="1699192" y="520247"/>
                  <a:pt x="1699192" y="521828"/>
                  <a:pt x="1698257" y="521828"/>
                </a:cubicBezTo>
                <a:cubicBezTo>
                  <a:pt x="1698257" y="521828"/>
                  <a:pt x="1696386" y="520247"/>
                  <a:pt x="1696386" y="521037"/>
                </a:cubicBezTo>
                <a:cubicBezTo>
                  <a:pt x="1695451" y="521037"/>
                  <a:pt x="1694519" y="521828"/>
                  <a:pt x="1694519" y="522618"/>
                </a:cubicBezTo>
                <a:lnTo>
                  <a:pt x="1692648" y="524199"/>
                </a:lnTo>
                <a:cubicBezTo>
                  <a:pt x="1692648" y="524993"/>
                  <a:pt x="1694519" y="524993"/>
                  <a:pt x="1695451" y="525783"/>
                </a:cubicBezTo>
                <a:cubicBezTo>
                  <a:pt x="1695451" y="524993"/>
                  <a:pt x="1696386" y="524199"/>
                  <a:pt x="1696386" y="523409"/>
                </a:cubicBezTo>
                <a:cubicBezTo>
                  <a:pt x="1697321" y="523409"/>
                  <a:pt x="1698257" y="524993"/>
                  <a:pt x="1699192" y="524993"/>
                </a:cubicBezTo>
                <a:lnTo>
                  <a:pt x="1701059" y="526573"/>
                </a:lnTo>
                <a:lnTo>
                  <a:pt x="1701995" y="524993"/>
                </a:lnTo>
                <a:cubicBezTo>
                  <a:pt x="1702930" y="524199"/>
                  <a:pt x="1703865" y="523409"/>
                  <a:pt x="1703865" y="522618"/>
                </a:cubicBezTo>
                <a:cubicBezTo>
                  <a:pt x="1704800" y="522618"/>
                  <a:pt x="1704800" y="521828"/>
                  <a:pt x="1705733" y="521037"/>
                </a:cubicBezTo>
                <a:cubicBezTo>
                  <a:pt x="1704800" y="521037"/>
                  <a:pt x="1703865" y="520247"/>
                  <a:pt x="1703865" y="519453"/>
                </a:cubicBezTo>
                <a:close/>
                <a:moveTo>
                  <a:pt x="1726296" y="520247"/>
                </a:moveTo>
                <a:cubicBezTo>
                  <a:pt x="1725361" y="521037"/>
                  <a:pt x="1725361" y="521828"/>
                  <a:pt x="1724428" y="521828"/>
                </a:cubicBezTo>
                <a:cubicBezTo>
                  <a:pt x="1723493" y="523409"/>
                  <a:pt x="1722558" y="524199"/>
                  <a:pt x="1721623" y="525783"/>
                </a:cubicBezTo>
                <a:cubicBezTo>
                  <a:pt x="1721623" y="525783"/>
                  <a:pt x="1722558" y="527364"/>
                  <a:pt x="1723493" y="527364"/>
                </a:cubicBezTo>
                <a:cubicBezTo>
                  <a:pt x="1723493" y="527364"/>
                  <a:pt x="1724428" y="525783"/>
                  <a:pt x="1725361" y="524993"/>
                </a:cubicBezTo>
                <a:cubicBezTo>
                  <a:pt x="1725361" y="524993"/>
                  <a:pt x="1726296" y="524199"/>
                  <a:pt x="1726296" y="523409"/>
                </a:cubicBezTo>
                <a:cubicBezTo>
                  <a:pt x="1727231" y="523409"/>
                  <a:pt x="1728166" y="521828"/>
                  <a:pt x="1728166" y="521828"/>
                </a:cubicBezTo>
                <a:cubicBezTo>
                  <a:pt x="1728166" y="521037"/>
                  <a:pt x="1726296" y="521037"/>
                  <a:pt x="1726296" y="520247"/>
                </a:cubicBezTo>
                <a:close/>
                <a:moveTo>
                  <a:pt x="1739383" y="520247"/>
                </a:moveTo>
                <a:cubicBezTo>
                  <a:pt x="1738448" y="521037"/>
                  <a:pt x="1738448" y="521828"/>
                  <a:pt x="1737513" y="522618"/>
                </a:cubicBezTo>
                <a:cubicBezTo>
                  <a:pt x="1737513" y="522618"/>
                  <a:pt x="1736577" y="524199"/>
                  <a:pt x="1735642" y="524199"/>
                </a:cubicBezTo>
                <a:lnTo>
                  <a:pt x="1733775" y="522618"/>
                </a:lnTo>
                <a:lnTo>
                  <a:pt x="1731904" y="521037"/>
                </a:lnTo>
                <a:cubicBezTo>
                  <a:pt x="1731904" y="521037"/>
                  <a:pt x="1730037" y="522618"/>
                  <a:pt x="1730037" y="523409"/>
                </a:cubicBezTo>
                <a:cubicBezTo>
                  <a:pt x="1730037" y="523409"/>
                  <a:pt x="1731904" y="524199"/>
                  <a:pt x="1732840" y="524199"/>
                </a:cubicBezTo>
                <a:cubicBezTo>
                  <a:pt x="1732840" y="524993"/>
                  <a:pt x="1730969" y="525783"/>
                  <a:pt x="1730969" y="526573"/>
                </a:cubicBezTo>
                <a:cubicBezTo>
                  <a:pt x="1730969" y="526573"/>
                  <a:pt x="1731904" y="527364"/>
                  <a:pt x="1732840" y="527364"/>
                </a:cubicBezTo>
                <a:cubicBezTo>
                  <a:pt x="1733775" y="527364"/>
                  <a:pt x="1733775" y="525783"/>
                  <a:pt x="1734707" y="525783"/>
                </a:cubicBezTo>
                <a:cubicBezTo>
                  <a:pt x="1734707" y="525783"/>
                  <a:pt x="1735642" y="527364"/>
                  <a:pt x="1736577" y="527364"/>
                </a:cubicBezTo>
                <a:cubicBezTo>
                  <a:pt x="1736577" y="527364"/>
                  <a:pt x="1737513" y="525783"/>
                  <a:pt x="1738448" y="525783"/>
                </a:cubicBezTo>
                <a:cubicBezTo>
                  <a:pt x="1738448" y="524993"/>
                  <a:pt x="1739383" y="524199"/>
                  <a:pt x="1739383" y="523409"/>
                </a:cubicBezTo>
                <a:cubicBezTo>
                  <a:pt x="1740315" y="523409"/>
                  <a:pt x="1741251" y="522618"/>
                  <a:pt x="1741251" y="521828"/>
                </a:cubicBezTo>
                <a:cubicBezTo>
                  <a:pt x="1741251" y="521037"/>
                  <a:pt x="1739383" y="521037"/>
                  <a:pt x="1739383" y="520247"/>
                </a:cubicBezTo>
                <a:close/>
                <a:moveTo>
                  <a:pt x="1781442" y="506007"/>
                </a:moveTo>
                <a:lnTo>
                  <a:pt x="1780506" y="507591"/>
                </a:lnTo>
                <a:cubicBezTo>
                  <a:pt x="1779571" y="508381"/>
                  <a:pt x="1779571" y="509172"/>
                  <a:pt x="1778639" y="509962"/>
                </a:cubicBezTo>
                <a:cubicBezTo>
                  <a:pt x="1777704" y="510753"/>
                  <a:pt x="1776769" y="512337"/>
                  <a:pt x="1775833" y="513127"/>
                </a:cubicBezTo>
                <a:cubicBezTo>
                  <a:pt x="1775833" y="513127"/>
                  <a:pt x="1776769" y="514708"/>
                  <a:pt x="1777704" y="514708"/>
                </a:cubicBezTo>
                <a:cubicBezTo>
                  <a:pt x="1777704" y="514708"/>
                  <a:pt x="1778639" y="513127"/>
                  <a:pt x="1779571" y="513127"/>
                </a:cubicBezTo>
                <a:cubicBezTo>
                  <a:pt x="1779571" y="512337"/>
                  <a:pt x="1780506" y="511546"/>
                  <a:pt x="1780506" y="510753"/>
                </a:cubicBezTo>
                <a:cubicBezTo>
                  <a:pt x="1781442" y="509962"/>
                  <a:pt x="1783312" y="508381"/>
                  <a:pt x="1784248" y="507591"/>
                </a:cubicBezTo>
                <a:cubicBezTo>
                  <a:pt x="1783312" y="507591"/>
                  <a:pt x="1782377" y="506007"/>
                  <a:pt x="1781442" y="506007"/>
                </a:cubicBezTo>
                <a:close/>
                <a:moveTo>
                  <a:pt x="1820698" y="514708"/>
                </a:moveTo>
                <a:cubicBezTo>
                  <a:pt x="1820698" y="513917"/>
                  <a:pt x="1818830" y="513127"/>
                  <a:pt x="1818830" y="513127"/>
                </a:cubicBezTo>
                <a:cubicBezTo>
                  <a:pt x="1817895" y="513127"/>
                  <a:pt x="1816960" y="514708"/>
                  <a:pt x="1816960" y="514708"/>
                </a:cubicBezTo>
                <a:cubicBezTo>
                  <a:pt x="1816025" y="515498"/>
                  <a:pt x="1816025" y="516292"/>
                  <a:pt x="1815089" y="516292"/>
                </a:cubicBezTo>
                <a:cubicBezTo>
                  <a:pt x="1816025" y="517082"/>
                  <a:pt x="1816960" y="517082"/>
                  <a:pt x="1817895" y="517873"/>
                </a:cubicBezTo>
                <a:lnTo>
                  <a:pt x="1816025" y="519453"/>
                </a:lnTo>
                <a:cubicBezTo>
                  <a:pt x="1816025" y="520247"/>
                  <a:pt x="1817895" y="521037"/>
                  <a:pt x="1817895" y="521037"/>
                </a:cubicBezTo>
                <a:lnTo>
                  <a:pt x="1819762" y="519453"/>
                </a:lnTo>
                <a:cubicBezTo>
                  <a:pt x="1819762" y="518663"/>
                  <a:pt x="1817895" y="518663"/>
                  <a:pt x="1817895" y="517873"/>
                </a:cubicBezTo>
                <a:lnTo>
                  <a:pt x="1818830" y="516292"/>
                </a:lnTo>
                <a:cubicBezTo>
                  <a:pt x="1819762" y="516292"/>
                  <a:pt x="1820698" y="517873"/>
                  <a:pt x="1820698" y="517873"/>
                </a:cubicBezTo>
                <a:cubicBezTo>
                  <a:pt x="1821633" y="517873"/>
                  <a:pt x="1822568" y="516292"/>
                  <a:pt x="1822568" y="515498"/>
                </a:cubicBezTo>
                <a:lnTo>
                  <a:pt x="1820698" y="514708"/>
                </a:lnTo>
                <a:close/>
                <a:moveTo>
                  <a:pt x="1847805" y="517873"/>
                </a:moveTo>
                <a:cubicBezTo>
                  <a:pt x="1846870" y="517873"/>
                  <a:pt x="1846870" y="519453"/>
                  <a:pt x="1845934" y="519453"/>
                </a:cubicBezTo>
                <a:cubicBezTo>
                  <a:pt x="1844999" y="519453"/>
                  <a:pt x="1844067" y="517873"/>
                  <a:pt x="1844067" y="517873"/>
                </a:cubicBezTo>
                <a:cubicBezTo>
                  <a:pt x="1843132" y="517873"/>
                  <a:pt x="1842196" y="519453"/>
                  <a:pt x="1842196" y="520247"/>
                </a:cubicBezTo>
                <a:lnTo>
                  <a:pt x="1844067" y="521037"/>
                </a:lnTo>
                <a:cubicBezTo>
                  <a:pt x="1844067" y="521828"/>
                  <a:pt x="1843132" y="522618"/>
                  <a:pt x="1842196" y="523409"/>
                </a:cubicBezTo>
                <a:cubicBezTo>
                  <a:pt x="1843132" y="523409"/>
                  <a:pt x="1844067" y="524199"/>
                  <a:pt x="1844999" y="524199"/>
                </a:cubicBezTo>
                <a:lnTo>
                  <a:pt x="1845934" y="522618"/>
                </a:lnTo>
                <a:cubicBezTo>
                  <a:pt x="1846870" y="521828"/>
                  <a:pt x="1847805" y="521828"/>
                  <a:pt x="1847805" y="521037"/>
                </a:cubicBezTo>
                <a:cubicBezTo>
                  <a:pt x="1847805" y="520247"/>
                  <a:pt x="1849672" y="519453"/>
                  <a:pt x="1849672" y="519453"/>
                </a:cubicBezTo>
                <a:cubicBezTo>
                  <a:pt x="1849672" y="518663"/>
                  <a:pt x="1847805" y="517873"/>
                  <a:pt x="1847805" y="517873"/>
                </a:cubicBezTo>
                <a:close/>
                <a:moveTo>
                  <a:pt x="1861824" y="513127"/>
                </a:moveTo>
                <a:cubicBezTo>
                  <a:pt x="1860889" y="513127"/>
                  <a:pt x="1860889" y="514708"/>
                  <a:pt x="1859954" y="514708"/>
                </a:cubicBezTo>
                <a:lnTo>
                  <a:pt x="1858086" y="513127"/>
                </a:lnTo>
                <a:cubicBezTo>
                  <a:pt x="1858086" y="513917"/>
                  <a:pt x="1856216" y="514708"/>
                  <a:pt x="1856216" y="515498"/>
                </a:cubicBezTo>
                <a:lnTo>
                  <a:pt x="1858086" y="516292"/>
                </a:lnTo>
                <a:cubicBezTo>
                  <a:pt x="1859018" y="516292"/>
                  <a:pt x="1859954" y="517873"/>
                  <a:pt x="1860889" y="517873"/>
                </a:cubicBezTo>
                <a:lnTo>
                  <a:pt x="1861824" y="516292"/>
                </a:lnTo>
                <a:cubicBezTo>
                  <a:pt x="1862759" y="515498"/>
                  <a:pt x="1863695" y="514708"/>
                  <a:pt x="1863695" y="513917"/>
                </a:cubicBezTo>
                <a:lnTo>
                  <a:pt x="1861824" y="513127"/>
                </a:lnTo>
                <a:close/>
                <a:moveTo>
                  <a:pt x="1879582" y="518663"/>
                </a:moveTo>
                <a:cubicBezTo>
                  <a:pt x="1878647" y="519453"/>
                  <a:pt x="1878647" y="520247"/>
                  <a:pt x="1877714" y="520247"/>
                </a:cubicBezTo>
                <a:cubicBezTo>
                  <a:pt x="1877714" y="521037"/>
                  <a:pt x="1875844" y="519453"/>
                  <a:pt x="1875844" y="519453"/>
                </a:cubicBezTo>
                <a:lnTo>
                  <a:pt x="1873976" y="521037"/>
                </a:lnTo>
                <a:lnTo>
                  <a:pt x="1875844" y="522618"/>
                </a:lnTo>
                <a:cubicBezTo>
                  <a:pt x="1876779" y="522618"/>
                  <a:pt x="1878647" y="523409"/>
                  <a:pt x="1878647" y="523409"/>
                </a:cubicBezTo>
                <a:cubicBezTo>
                  <a:pt x="1878647" y="524199"/>
                  <a:pt x="1876779" y="524993"/>
                  <a:pt x="1876779" y="525783"/>
                </a:cubicBezTo>
                <a:cubicBezTo>
                  <a:pt x="1876779" y="525783"/>
                  <a:pt x="1875844" y="526573"/>
                  <a:pt x="1874909" y="527364"/>
                </a:cubicBezTo>
                <a:cubicBezTo>
                  <a:pt x="1874909" y="527364"/>
                  <a:pt x="1873041" y="528948"/>
                  <a:pt x="1873976" y="528948"/>
                </a:cubicBezTo>
                <a:cubicBezTo>
                  <a:pt x="1873976" y="529738"/>
                  <a:pt x="1874909" y="529738"/>
                  <a:pt x="1875844" y="530529"/>
                </a:cubicBezTo>
                <a:lnTo>
                  <a:pt x="1876779" y="528948"/>
                </a:lnTo>
                <a:cubicBezTo>
                  <a:pt x="1877714" y="528154"/>
                  <a:pt x="1878647" y="529738"/>
                  <a:pt x="1879582" y="529738"/>
                </a:cubicBezTo>
                <a:cubicBezTo>
                  <a:pt x="1879582" y="529738"/>
                  <a:pt x="1880517" y="528948"/>
                  <a:pt x="1880517" y="528154"/>
                </a:cubicBezTo>
                <a:cubicBezTo>
                  <a:pt x="1880517" y="528154"/>
                  <a:pt x="1878647" y="527364"/>
                  <a:pt x="1878647" y="526573"/>
                </a:cubicBezTo>
                <a:cubicBezTo>
                  <a:pt x="1878647" y="526573"/>
                  <a:pt x="1880517" y="525783"/>
                  <a:pt x="1880517" y="524993"/>
                </a:cubicBezTo>
                <a:cubicBezTo>
                  <a:pt x="1880517" y="524993"/>
                  <a:pt x="1878647" y="524199"/>
                  <a:pt x="1878647" y="523409"/>
                </a:cubicBezTo>
                <a:cubicBezTo>
                  <a:pt x="1878647" y="523409"/>
                  <a:pt x="1879582" y="522618"/>
                  <a:pt x="1879582" y="521828"/>
                </a:cubicBezTo>
                <a:cubicBezTo>
                  <a:pt x="1879582" y="521828"/>
                  <a:pt x="1881452" y="521037"/>
                  <a:pt x="1881452" y="520247"/>
                </a:cubicBezTo>
                <a:cubicBezTo>
                  <a:pt x="1881452" y="519453"/>
                  <a:pt x="1879582" y="519453"/>
                  <a:pt x="1879582" y="518663"/>
                </a:cubicBezTo>
                <a:close/>
                <a:moveTo>
                  <a:pt x="1908556" y="501261"/>
                </a:moveTo>
                <a:cubicBezTo>
                  <a:pt x="1907624" y="502052"/>
                  <a:pt x="1907624" y="502845"/>
                  <a:pt x="1906689" y="502845"/>
                </a:cubicBezTo>
                <a:cubicBezTo>
                  <a:pt x="1905753" y="502845"/>
                  <a:pt x="1905753" y="502052"/>
                  <a:pt x="1904818" y="502052"/>
                </a:cubicBezTo>
                <a:cubicBezTo>
                  <a:pt x="1903886" y="501261"/>
                  <a:pt x="1902951" y="500471"/>
                  <a:pt x="1902951" y="500471"/>
                </a:cubicBezTo>
                <a:cubicBezTo>
                  <a:pt x="1902015" y="500471"/>
                  <a:pt x="1901080" y="502052"/>
                  <a:pt x="1901080" y="502052"/>
                </a:cubicBezTo>
                <a:cubicBezTo>
                  <a:pt x="1900145" y="502845"/>
                  <a:pt x="1900145" y="503636"/>
                  <a:pt x="1899210" y="503636"/>
                </a:cubicBezTo>
                <a:cubicBezTo>
                  <a:pt x="1899210" y="504426"/>
                  <a:pt x="1898277" y="505217"/>
                  <a:pt x="1898277" y="506007"/>
                </a:cubicBezTo>
                <a:lnTo>
                  <a:pt x="1900145" y="506797"/>
                </a:lnTo>
                <a:cubicBezTo>
                  <a:pt x="1900145" y="506797"/>
                  <a:pt x="1901080" y="505217"/>
                  <a:pt x="1902015" y="505217"/>
                </a:cubicBezTo>
                <a:cubicBezTo>
                  <a:pt x="1902015" y="505217"/>
                  <a:pt x="1902951" y="506797"/>
                  <a:pt x="1903886" y="506797"/>
                </a:cubicBezTo>
                <a:cubicBezTo>
                  <a:pt x="1903886" y="506797"/>
                  <a:pt x="1904818" y="508381"/>
                  <a:pt x="1905753" y="507591"/>
                </a:cubicBezTo>
                <a:cubicBezTo>
                  <a:pt x="1906689" y="507591"/>
                  <a:pt x="1906689" y="506797"/>
                  <a:pt x="1907624" y="506007"/>
                </a:cubicBezTo>
                <a:cubicBezTo>
                  <a:pt x="1907624" y="506007"/>
                  <a:pt x="1908556" y="505217"/>
                  <a:pt x="1908556" y="504426"/>
                </a:cubicBezTo>
                <a:cubicBezTo>
                  <a:pt x="1909491" y="504426"/>
                  <a:pt x="1910427" y="502845"/>
                  <a:pt x="1910427" y="502845"/>
                </a:cubicBezTo>
                <a:cubicBezTo>
                  <a:pt x="1910427" y="502052"/>
                  <a:pt x="1908556" y="502052"/>
                  <a:pt x="1908556" y="501261"/>
                </a:cubicBezTo>
                <a:close/>
                <a:moveTo>
                  <a:pt x="1932860" y="503636"/>
                </a:moveTo>
                <a:cubicBezTo>
                  <a:pt x="1932860" y="502845"/>
                  <a:pt x="1931925" y="502052"/>
                  <a:pt x="1930990" y="502052"/>
                </a:cubicBezTo>
                <a:cubicBezTo>
                  <a:pt x="1930054" y="502845"/>
                  <a:pt x="1929119" y="504426"/>
                  <a:pt x="1928187" y="505217"/>
                </a:cubicBezTo>
                <a:cubicBezTo>
                  <a:pt x="1927252" y="506007"/>
                  <a:pt x="1926317" y="506797"/>
                  <a:pt x="1926317" y="507591"/>
                </a:cubicBezTo>
                <a:lnTo>
                  <a:pt x="1928187" y="508381"/>
                </a:lnTo>
                <a:lnTo>
                  <a:pt x="1930054" y="509962"/>
                </a:lnTo>
                <a:cubicBezTo>
                  <a:pt x="1930990" y="509962"/>
                  <a:pt x="1931925" y="508381"/>
                  <a:pt x="1931925" y="508381"/>
                </a:cubicBezTo>
                <a:cubicBezTo>
                  <a:pt x="1932860" y="507591"/>
                  <a:pt x="1932860" y="506797"/>
                  <a:pt x="1933792" y="506007"/>
                </a:cubicBezTo>
                <a:cubicBezTo>
                  <a:pt x="1933792" y="506007"/>
                  <a:pt x="1935663" y="505217"/>
                  <a:pt x="1935663" y="504426"/>
                </a:cubicBezTo>
                <a:cubicBezTo>
                  <a:pt x="1935663" y="504426"/>
                  <a:pt x="1933792" y="503636"/>
                  <a:pt x="1932860" y="503636"/>
                </a:cubicBezTo>
                <a:close/>
                <a:moveTo>
                  <a:pt x="1941271" y="508381"/>
                </a:moveTo>
                <a:cubicBezTo>
                  <a:pt x="1940336" y="509962"/>
                  <a:pt x="1939401" y="510753"/>
                  <a:pt x="1938466" y="512337"/>
                </a:cubicBezTo>
                <a:cubicBezTo>
                  <a:pt x="1937533" y="513127"/>
                  <a:pt x="1937533" y="513127"/>
                  <a:pt x="1936598" y="513917"/>
                </a:cubicBezTo>
                <a:cubicBezTo>
                  <a:pt x="1935663" y="515498"/>
                  <a:pt x="1934728" y="516292"/>
                  <a:pt x="1933792" y="517082"/>
                </a:cubicBezTo>
                <a:cubicBezTo>
                  <a:pt x="1934728" y="518663"/>
                  <a:pt x="1936598" y="519453"/>
                  <a:pt x="1937533" y="520247"/>
                </a:cubicBezTo>
                <a:cubicBezTo>
                  <a:pt x="1938466" y="519453"/>
                  <a:pt x="1938466" y="518663"/>
                  <a:pt x="1939401" y="518663"/>
                </a:cubicBezTo>
                <a:cubicBezTo>
                  <a:pt x="1940336" y="517082"/>
                  <a:pt x="1941271" y="516292"/>
                  <a:pt x="1942207" y="514708"/>
                </a:cubicBezTo>
                <a:cubicBezTo>
                  <a:pt x="1943139" y="513917"/>
                  <a:pt x="1945009" y="512337"/>
                  <a:pt x="1945945" y="511546"/>
                </a:cubicBezTo>
                <a:cubicBezTo>
                  <a:pt x="1944074" y="510753"/>
                  <a:pt x="1943139" y="509172"/>
                  <a:pt x="1941271" y="508381"/>
                </a:cubicBezTo>
                <a:close/>
                <a:moveTo>
                  <a:pt x="1964637" y="512337"/>
                </a:moveTo>
                <a:cubicBezTo>
                  <a:pt x="1963702" y="513127"/>
                  <a:pt x="1963702" y="513917"/>
                  <a:pt x="1962770" y="513917"/>
                </a:cubicBezTo>
                <a:cubicBezTo>
                  <a:pt x="1962770" y="514708"/>
                  <a:pt x="1961835" y="515498"/>
                  <a:pt x="1960899" y="515498"/>
                </a:cubicBezTo>
                <a:cubicBezTo>
                  <a:pt x="1960899" y="516292"/>
                  <a:pt x="1959964" y="514708"/>
                  <a:pt x="1959029" y="514708"/>
                </a:cubicBezTo>
                <a:lnTo>
                  <a:pt x="1958097" y="516292"/>
                </a:lnTo>
                <a:cubicBezTo>
                  <a:pt x="1957162" y="516292"/>
                  <a:pt x="1956226" y="515498"/>
                  <a:pt x="1955291" y="514708"/>
                </a:cubicBezTo>
                <a:lnTo>
                  <a:pt x="1953420" y="513917"/>
                </a:lnTo>
                <a:cubicBezTo>
                  <a:pt x="1952488" y="513917"/>
                  <a:pt x="1952488" y="515498"/>
                  <a:pt x="1951553" y="515498"/>
                </a:cubicBezTo>
                <a:cubicBezTo>
                  <a:pt x="1952488" y="515498"/>
                  <a:pt x="1953420" y="516292"/>
                  <a:pt x="1954356" y="517082"/>
                </a:cubicBezTo>
                <a:cubicBezTo>
                  <a:pt x="1954356" y="517082"/>
                  <a:pt x="1955291" y="517873"/>
                  <a:pt x="1956226" y="517873"/>
                </a:cubicBezTo>
                <a:cubicBezTo>
                  <a:pt x="1956226" y="518663"/>
                  <a:pt x="1957162" y="519453"/>
                  <a:pt x="1958097" y="519453"/>
                </a:cubicBezTo>
                <a:cubicBezTo>
                  <a:pt x="1958097" y="519453"/>
                  <a:pt x="1959029" y="517873"/>
                  <a:pt x="1959964" y="517873"/>
                </a:cubicBezTo>
                <a:cubicBezTo>
                  <a:pt x="1959964" y="517873"/>
                  <a:pt x="1961835" y="519453"/>
                  <a:pt x="1961835" y="518663"/>
                </a:cubicBezTo>
                <a:cubicBezTo>
                  <a:pt x="1962770" y="518663"/>
                  <a:pt x="1962770" y="517873"/>
                  <a:pt x="1963702" y="517082"/>
                </a:cubicBezTo>
                <a:cubicBezTo>
                  <a:pt x="1963702" y="517082"/>
                  <a:pt x="1964637" y="516292"/>
                  <a:pt x="1964637" y="515498"/>
                </a:cubicBezTo>
                <a:cubicBezTo>
                  <a:pt x="1965573" y="514708"/>
                  <a:pt x="1966508" y="513917"/>
                  <a:pt x="1966508" y="513917"/>
                </a:cubicBezTo>
                <a:cubicBezTo>
                  <a:pt x="1966508" y="513127"/>
                  <a:pt x="1964637" y="513127"/>
                  <a:pt x="1964637" y="512337"/>
                </a:cubicBezTo>
                <a:close/>
                <a:moveTo>
                  <a:pt x="2035673" y="521828"/>
                </a:moveTo>
                <a:cubicBezTo>
                  <a:pt x="2034738" y="521828"/>
                  <a:pt x="2033803" y="520247"/>
                  <a:pt x="2032868" y="520247"/>
                </a:cubicBezTo>
                <a:lnTo>
                  <a:pt x="2031936" y="521828"/>
                </a:lnTo>
                <a:cubicBezTo>
                  <a:pt x="2031000" y="522618"/>
                  <a:pt x="2030065" y="523409"/>
                  <a:pt x="2030065" y="524199"/>
                </a:cubicBezTo>
                <a:cubicBezTo>
                  <a:pt x="2030065" y="524199"/>
                  <a:pt x="2028194" y="524993"/>
                  <a:pt x="2028194" y="525783"/>
                </a:cubicBezTo>
                <a:cubicBezTo>
                  <a:pt x="2028194" y="526573"/>
                  <a:pt x="2030065" y="526573"/>
                  <a:pt x="2030065" y="527364"/>
                </a:cubicBezTo>
                <a:cubicBezTo>
                  <a:pt x="2031936" y="525783"/>
                  <a:pt x="2032868" y="524993"/>
                  <a:pt x="2033803" y="523409"/>
                </a:cubicBezTo>
                <a:cubicBezTo>
                  <a:pt x="2034738" y="523409"/>
                  <a:pt x="2034738" y="524993"/>
                  <a:pt x="2035673" y="524993"/>
                </a:cubicBezTo>
                <a:lnTo>
                  <a:pt x="2037541" y="523409"/>
                </a:lnTo>
                <a:cubicBezTo>
                  <a:pt x="2037541" y="522618"/>
                  <a:pt x="2035673" y="521828"/>
                  <a:pt x="2035673" y="521828"/>
                </a:cubicBezTo>
                <a:close/>
                <a:moveTo>
                  <a:pt x="2048758" y="510753"/>
                </a:moveTo>
                <a:cubicBezTo>
                  <a:pt x="2047822" y="511546"/>
                  <a:pt x="2047822" y="511546"/>
                  <a:pt x="2046890" y="512337"/>
                </a:cubicBezTo>
                <a:cubicBezTo>
                  <a:pt x="2045955" y="513127"/>
                  <a:pt x="2045955" y="513917"/>
                  <a:pt x="2045020" y="513917"/>
                </a:cubicBezTo>
                <a:cubicBezTo>
                  <a:pt x="2045020" y="514708"/>
                  <a:pt x="2044084" y="515498"/>
                  <a:pt x="2044084" y="516292"/>
                </a:cubicBezTo>
                <a:lnTo>
                  <a:pt x="2045955" y="517082"/>
                </a:lnTo>
                <a:cubicBezTo>
                  <a:pt x="2045955" y="517873"/>
                  <a:pt x="2044084" y="518663"/>
                  <a:pt x="2044084" y="519453"/>
                </a:cubicBezTo>
                <a:cubicBezTo>
                  <a:pt x="2044084" y="519453"/>
                  <a:pt x="2043149" y="520247"/>
                  <a:pt x="2042217" y="521037"/>
                </a:cubicBezTo>
                <a:cubicBezTo>
                  <a:pt x="2042217" y="521037"/>
                  <a:pt x="2045020" y="521828"/>
                  <a:pt x="2045020" y="522618"/>
                </a:cubicBezTo>
                <a:cubicBezTo>
                  <a:pt x="2045020" y="522618"/>
                  <a:pt x="2043149" y="523409"/>
                  <a:pt x="2043149" y="524199"/>
                </a:cubicBezTo>
                <a:cubicBezTo>
                  <a:pt x="2043149" y="524199"/>
                  <a:pt x="2041282" y="524993"/>
                  <a:pt x="2041282" y="525783"/>
                </a:cubicBezTo>
                <a:cubicBezTo>
                  <a:pt x="2041282" y="526573"/>
                  <a:pt x="2043149" y="526573"/>
                  <a:pt x="2044084" y="527364"/>
                </a:cubicBezTo>
                <a:cubicBezTo>
                  <a:pt x="2044084" y="526573"/>
                  <a:pt x="2045020" y="525783"/>
                  <a:pt x="2045020" y="524993"/>
                </a:cubicBezTo>
                <a:cubicBezTo>
                  <a:pt x="2045020" y="524993"/>
                  <a:pt x="2046890" y="524199"/>
                  <a:pt x="2046890" y="523409"/>
                </a:cubicBezTo>
                <a:lnTo>
                  <a:pt x="2045020" y="522618"/>
                </a:lnTo>
                <a:cubicBezTo>
                  <a:pt x="2045020" y="521828"/>
                  <a:pt x="2045955" y="521037"/>
                  <a:pt x="2045955" y="520247"/>
                </a:cubicBezTo>
                <a:cubicBezTo>
                  <a:pt x="2046890" y="520247"/>
                  <a:pt x="2047822" y="519453"/>
                  <a:pt x="2047822" y="518663"/>
                </a:cubicBezTo>
                <a:cubicBezTo>
                  <a:pt x="2047822" y="518663"/>
                  <a:pt x="2045955" y="517873"/>
                  <a:pt x="2045955" y="517082"/>
                </a:cubicBezTo>
                <a:cubicBezTo>
                  <a:pt x="2045955" y="517082"/>
                  <a:pt x="2046890" y="515498"/>
                  <a:pt x="2047822" y="515498"/>
                </a:cubicBezTo>
                <a:cubicBezTo>
                  <a:pt x="2047822" y="515498"/>
                  <a:pt x="2048758" y="514708"/>
                  <a:pt x="2048758" y="513917"/>
                </a:cubicBezTo>
                <a:cubicBezTo>
                  <a:pt x="2048758" y="513127"/>
                  <a:pt x="2050628" y="512337"/>
                  <a:pt x="2050628" y="512337"/>
                </a:cubicBezTo>
                <a:cubicBezTo>
                  <a:pt x="2050628" y="511546"/>
                  <a:pt x="2048758" y="511546"/>
                  <a:pt x="2048758" y="510753"/>
                </a:cubicBezTo>
                <a:close/>
                <a:moveTo>
                  <a:pt x="2055226" y="503784"/>
                </a:moveTo>
                <a:cubicBezTo>
                  <a:pt x="2055015" y="504521"/>
                  <a:pt x="2053431" y="505217"/>
                  <a:pt x="2053431" y="505217"/>
                </a:cubicBezTo>
                <a:lnTo>
                  <a:pt x="2055301" y="506797"/>
                </a:lnTo>
                <a:lnTo>
                  <a:pt x="2057169" y="505217"/>
                </a:lnTo>
                <a:cubicBezTo>
                  <a:pt x="2057169" y="504631"/>
                  <a:pt x="2055645" y="504048"/>
                  <a:pt x="2055226" y="503784"/>
                </a:cubicBezTo>
                <a:close/>
                <a:moveTo>
                  <a:pt x="2059039" y="517873"/>
                </a:moveTo>
                <a:cubicBezTo>
                  <a:pt x="2059039" y="517082"/>
                  <a:pt x="2058104" y="519453"/>
                  <a:pt x="2057169" y="519453"/>
                </a:cubicBezTo>
                <a:lnTo>
                  <a:pt x="2055301" y="517873"/>
                </a:lnTo>
                <a:cubicBezTo>
                  <a:pt x="2054366" y="517873"/>
                  <a:pt x="2054366" y="519453"/>
                  <a:pt x="2053431" y="519453"/>
                </a:cubicBezTo>
                <a:cubicBezTo>
                  <a:pt x="2053431" y="520247"/>
                  <a:pt x="2052496" y="521037"/>
                  <a:pt x="2052496" y="521037"/>
                </a:cubicBezTo>
                <a:cubicBezTo>
                  <a:pt x="2052496" y="521828"/>
                  <a:pt x="2053431" y="522618"/>
                  <a:pt x="2054366" y="522618"/>
                </a:cubicBezTo>
                <a:lnTo>
                  <a:pt x="2056237" y="524199"/>
                </a:lnTo>
                <a:lnTo>
                  <a:pt x="2058104" y="522618"/>
                </a:lnTo>
                <a:cubicBezTo>
                  <a:pt x="2058104" y="521828"/>
                  <a:pt x="2059039" y="521037"/>
                  <a:pt x="2059039" y="520247"/>
                </a:cubicBezTo>
                <a:cubicBezTo>
                  <a:pt x="2059975" y="520247"/>
                  <a:pt x="2060910" y="519453"/>
                  <a:pt x="2060910" y="518663"/>
                </a:cubicBezTo>
                <a:cubicBezTo>
                  <a:pt x="2059975" y="518663"/>
                  <a:pt x="2059975" y="517873"/>
                  <a:pt x="2059039" y="517873"/>
                </a:cubicBezTo>
                <a:close/>
                <a:moveTo>
                  <a:pt x="2079603" y="519453"/>
                </a:moveTo>
                <a:cubicBezTo>
                  <a:pt x="2079603" y="520247"/>
                  <a:pt x="2078667" y="521828"/>
                  <a:pt x="2078667" y="521828"/>
                </a:cubicBezTo>
                <a:cubicBezTo>
                  <a:pt x="2079603" y="522618"/>
                  <a:pt x="2081473" y="523409"/>
                  <a:pt x="2082405" y="524199"/>
                </a:cubicBezTo>
                <a:cubicBezTo>
                  <a:pt x="2083340" y="524993"/>
                  <a:pt x="2084276" y="524993"/>
                  <a:pt x="2084276" y="525783"/>
                </a:cubicBezTo>
                <a:cubicBezTo>
                  <a:pt x="2085211" y="524993"/>
                  <a:pt x="2085211" y="524199"/>
                  <a:pt x="2086146" y="524199"/>
                </a:cubicBezTo>
                <a:cubicBezTo>
                  <a:pt x="2087078" y="523409"/>
                  <a:pt x="2087078" y="522618"/>
                  <a:pt x="2088014" y="521828"/>
                </a:cubicBezTo>
                <a:cubicBezTo>
                  <a:pt x="2088014" y="521828"/>
                  <a:pt x="2089884" y="521037"/>
                  <a:pt x="2088949" y="520247"/>
                </a:cubicBezTo>
                <a:cubicBezTo>
                  <a:pt x="2088949" y="519453"/>
                  <a:pt x="2087078" y="519453"/>
                  <a:pt x="2087078" y="518663"/>
                </a:cubicBezTo>
                <a:cubicBezTo>
                  <a:pt x="2087078" y="519453"/>
                  <a:pt x="2086146" y="521037"/>
                  <a:pt x="2086146" y="521037"/>
                </a:cubicBezTo>
                <a:cubicBezTo>
                  <a:pt x="2085211" y="521037"/>
                  <a:pt x="2084276" y="519453"/>
                  <a:pt x="2083340" y="519453"/>
                </a:cubicBezTo>
                <a:lnTo>
                  <a:pt x="2082405" y="521037"/>
                </a:lnTo>
                <a:cubicBezTo>
                  <a:pt x="2081473" y="521037"/>
                  <a:pt x="2080538" y="519453"/>
                  <a:pt x="2079603" y="519453"/>
                </a:cubicBezTo>
                <a:close/>
                <a:moveTo>
                  <a:pt x="2088949" y="502845"/>
                </a:moveTo>
                <a:cubicBezTo>
                  <a:pt x="2088014" y="502845"/>
                  <a:pt x="2087078" y="504426"/>
                  <a:pt x="2087078" y="504426"/>
                </a:cubicBezTo>
                <a:cubicBezTo>
                  <a:pt x="2087078" y="505217"/>
                  <a:pt x="2085211" y="503636"/>
                  <a:pt x="2085211" y="503636"/>
                </a:cubicBezTo>
                <a:cubicBezTo>
                  <a:pt x="2084276" y="503636"/>
                  <a:pt x="2083340" y="505217"/>
                  <a:pt x="2083340" y="505217"/>
                </a:cubicBezTo>
                <a:lnTo>
                  <a:pt x="2085211" y="506797"/>
                </a:lnTo>
                <a:cubicBezTo>
                  <a:pt x="2086146" y="506797"/>
                  <a:pt x="2087078" y="507591"/>
                  <a:pt x="2087078" y="507591"/>
                </a:cubicBezTo>
                <a:cubicBezTo>
                  <a:pt x="2088014" y="507591"/>
                  <a:pt x="2088949" y="506007"/>
                  <a:pt x="2088949" y="506007"/>
                </a:cubicBezTo>
                <a:lnTo>
                  <a:pt x="2090819" y="504426"/>
                </a:lnTo>
                <a:cubicBezTo>
                  <a:pt x="2090819" y="503636"/>
                  <a:pt x="2088949" y="503636"/>
                  <a:pt x="2088949" y="502845"/>
                </a:cubicBezTo>
                <a:close/>
                <a:moveTo>
                  <a:pt x="2093622" y="509172"/>
                </a:moveTo>
                <a:cubicBezTo>
                  <a:pt x="2092687" y="508381"/>
                  <a:pt x="2091752" y="510753"/>
                  <a:pt x="2091752" y="510753"/>
                </a:cubicBezTo>
                <a:cubicBezTo>
                  <a:pt x="2090819" y="510753"/>
                  <a:pt x="2089884" y="509172"/>
                  <a:pt x="2089884" y="509172"/>
                </a:cubicBezTo>
                <a:cubicBezTo>
                  <a:pt x="2088949" y="509172"/>
                  <a:pt x="2088014" y="510753"/>
                  <a:pt x="2088014" y="510753"/>
                </a:cubicBezTo>
                <a:cubicBezTo>
                  <a:pt x="2087078" y="511546"/>
                  <a:pt x="2087078" y="512337"/>
                  <a:pt x="2086146" y="513127"/>
                </a:cubicBezTo>
                <a:cubicBezTo>
                  <a:pt x="2087078" y="513127"/>
                  <a:pt x="2088014" y="513917"/>
                  <a:pt x="2088014" y="513917"/>
                </a:cubicBezTo>
                <a:cubicBezTo>
                  <a:pt x="2088949" y="513917"/>
                  <a:pt x="2089884" y="512337"/>
                  <a:pt x="2089884" y="512337"/>
                </a:cubicBezTo>
                <a:cubicBezTo>
                  <a:pt x="2090819" y="512337"/>
                  <a:pt x="2091752" y="513917"/>
                  <a:pt x="2091752" y="513917"/>
                </a:cubicBezTo>
                <a:cubicBezTo>
                  <a:pt x="2092687" y="513127"/>
                  <a:pt x="2093622" y="512337"/>
                  <a:pt x="2093622" y="512337"/>
                </a:cubicBezTo>
                <a:cubicBezTo>
                  <a:pt x="2094557" y="511546"/>
                  <a:pt x="2094557" y="510753"/>
                  <a:pt x="2095493" y="509962"/>
                </a:cubicBezTo>
                <a:cubicBezTo>
                  <a:pt x="2094557" y="509962"/>
                  <a:pt x="2093622" y="509172"/>
                  <a:pt x="2093622" y="509172"/>
                </a:cubicBezTo>
                <a:close/>
                <a:moveTo>
                  <a:pt x="2120729" y="507591"/>
                </a:moveTo>
                <a:cubicBezTo>
                  <a:pt x="2120729" y="507591"/>
                  <a:pt x="2119794" y="506007"/>
                  <a:pt x="2118858" y="506007"/>
                </a:cubicBezTo>
                <a:cubicBezTo>
                  <a:pt x="2118858" y="506007"/>
                  <a:pt x="2117923" y="507591"/>
                  <a:pt x="2116988" y="507591"/>
                </a:cubicBezTo>
                <a:lnTo>
                  <a:pt x="2119794" y="509172"/>
                </a:lnTo>
                <a:cubicBezTo>
                  <a:pt x="2119794" y="509172"/>
                  <a:pt x="2117923" y="509962"/>
                  <a:pt x="2117923" y="510753"/>
                </a:cubicBezTo>
                <a:cubicBezTo>
                  <a:pt x="2117923" y="511546"/>
                  <a:pt x="2116988" y="512337"/>
                  <a:pt x="2116056" y="512337"/>
                </a:cubicBezTo>
                <a:cubicBezTo>
                  <a:pt x="2116056" y="513127"/>
                  <a:pt x="2115121" y="513917"/>
                  <a:pt x="2114185" y="514708"/>
                </a:cubicBezTo>
                <a:lnTo>
                  <a:pt x="2116988" y="515498"/>
                </a:lnTo>
                <a:cubicBezTo>
                  <a:pt x="2116988" y="516292"/>
                  <a:pt x="2115121" y="517082"/>
                  <a:pt x="2115121" y="517082"/>
                </a:cubicBezTo>
                <a:lnTo>
                  <a:pt x="2116988" y="518663"/>
                </a:lnTo>
                <a:cubicBezTo>
                  <a:pt x="2117923" y="518663"/>
                  <a:pt x="2117923" y="517873"/>
                  <a:pt x="2118858" y="517082"/>
                </a:cubicBezTo>
                <a:lnTo>
                  <a:pt x="2120729" y="515498"/>
                </a:lnTo>
                <a:cubicBezTo>
                  <a:pt x="2120729" y="514708"/>
                  <a:pt x="2117923" y="513917"/>
                  <a:pt x="2117923" y="513917"/>
                </a:cubicBezTo>
                <a:cubicBezTo>
                  <a:pt x="2118858" y="513127"/>
                  <a:pt x="2119794" y="512337"/>
                  <a:pt x="2119794" y="512337"/>
                </a:cubicBezTo>
                <a:cubicBezTo>
                  <a:pt x="2120729" y="511546"/>
                  <a:pt x="2121661" y="510753"/>
                  <a:pt x="2121661" y="510753"/>
                </a:cubicBezTo>
                <a:cubicBezTo>
                  <a:pt x="2121661" y="509962"/>
                  <a:pt x="2123532" y="509172"/>
                  <a:pt x="2123532" y="508381"/>
                </a:cubicBezTo>
                <a:cubicBezTo>
                  <a:pt x="2122596" y="508381"/>
                  <a:pt x="2121661" y="507591"/>
                  <a:pt x="2120729" y="507591"/>
                </a:cubicBezTo>
                <a:close/>
                <a:moveTo>
                  <a:pt x="2147833" y="521828"/>
                </a:moveTo>
                <a:cubicBezTo>
                  <a:pt x="2146898" y="522618"/>
                  <a:pt x="2146898" y="522618"/>
                  <a:pt x="2145965" y="523409"/>
                </a:cubicBezTo>
                <a:cubicBezTo>
                  <a:pt x="2145030" y="523409"/>
                  <a:pt x="2145030" y="521828"/>
                  <a:pt x="2144095" y="521828"/>
                </a:cubicBezTo>
                <a:cubicBezTo>
                  <a:pt x="2143160" y="521828"/>
                  <a:pt x="2143160" y="523409"/>
                  <a:pt x="2142224" y="524199"/>
                </a:cubicBezTo>
                <a:cubicBezTo>
                  <a:pt x="2142224" y="524199"/>
                  <a:pt x="2141289" y="525783"/>
                  <a:pt x="2140357" y="525783"/>
                </a:cubicBezTo>
                <a:lnTo>
                  <a:pt x="2138486" y="524199"/>
                </a:lnTo>
                <a:cubicBezTo>
                  <a:pt x="2138486" y="524993"/>
                  <a:pt x="2137551" y="525783"/>
                  <a:pt x="2137551" y="525783"/>
                </a:cubicBezTo>
                <a:cubicBezTo>
                  <a:pt x="2135684" y="527364"/>
                  <a:pt x="2134749" y="528154"/>
                  <a:pt x="2133813" y="529738"/>
                </a:cubicBezTo>
                <a:cubicBezTo>
                  <a:pt x="2132878" y="529738"/>
                  <a:pt x="2132878" y="528154"/>
                  <a:pt x="2131946" y="528154"/>
                </a:cubicBezTo>
                <a:lnTo>
                  <a:pt x="2130075" y="529738"/>
                </a:lnTo>
                <a:lnTo>
                  <a:pt x="2131946" y="531319"/>
                </a:lnTo>
                <a:cubicBezTo>
                  <a:pt x="2132878" y="531319"/>
                  <a:pt x="2133813" y="529738"/>
                  <a:pt x="2133813" y="529738"/>
                </a:cubicBezTo>
                <a:cubicBezTo>
                  <a:pt x="2134749" y="529738"/>
                  <a:pt x="2135684" y="531319"/>
                  <a:pt x="2135684" y="530529"/>
                </a:cubicBezTo>
                <a:cubicBezTo>
                  <a:pt x="2136619" y="530529"/>
                  <a:pt x="2137551" y="528948"/>
                  <a:pt x="2137551" y="528948"/>
                </a:cubicBezTo>
                <a:cubicBezTo>
                  <a:pt x="2138486" y="528948"/>
                  <a:pt x="2139422" y="530529"/>
                  <a:pt x="2139422" y="530529"/>
                </a:cubicBezTo>
                <a:cubicBezTo>
                  <a:pt x="2140357" y="530529"/>
                  <a:pt x="2141289" y="532109"/>
                  <a:pt x="2142224" y="532109"/>
                </a:cubicBezTo>
                <a:cubicBezTo>
                  <a:pt x="2142224" y="531319"/>
                  <a:pt x="2143160" y="530529"/>
                  <a:pt x="2143160" y="529738"/>
                </a:cubicBezTo>
                <a:cubicBezTo>
                  <a:pt x="2144095" y="529738"/>
                  <a:pt x="2144095" y="528948"/>
                  <a:pt x="2145030" y="528154"/>
                </a:cubicBezTo>
                <a:cubicBezTo>
                  <a:pt x="2145030" y="527364"/>
                  <a:pt x="2145965" y="527364"/>
                  <a:pt x="2146898" y="526573"/>
                </a:cubicBezTo>
                <a:cubicBezTo>
                  <a:pt x="2146898" y="525783"/>
                  <a:pt x="2147833" y="524993"/>
                  <a:pt x="2147833" y="524993"/>
                </a:cubicBezTo>
                <a:cubicBezTo>
                  <a:pt x="2148768" y="524199"/>
                  <a:pt x="2149703" y="523409"/>
                  <a:pt x="2149703" y="523409"/>
                </a:cubicBezTo>
                <a:cubicBezTo>
                  <a:pt x="2149703" y="522618"/>
                  <a:pt x="2147833" y="521828"/>
                  <a:pt x="2147833" y="521828"/>
                </a:cubicBezTo>
                <a:close/>
                <a:moveTo>
                  <a:pt x="2202979" y="507591"/>
                </a:moveTo>
                <a:cubicBezTo>
                  <a:pt x="2202979" y="506797"/>
                  <a:pt x="2204849" y="506007"/>
                  <a:pt x="2204849" y="506007"/>
                </a:cubicBezTo>
                <a:lnTo>
                  <a:pt x="2202979" y="504426"/>
                </a:lnTo>
                <a:cubicBezTo>
                  <a:pt x="2202979" y="504426"/>
                  <a:pt x="2202044" y="506007"/>
                  <a:pt x="2201108" y="506007"/>
                </a:cubicBezTo>
                <a:cubicBezTo>
                  <a:pt x="2201108" y="506797"/>
                  <a:pt x="2200176" y="507591"/>
                  <a:pt x="2200176" y="507591"/>
                </a:cubicBezTo>
                <a:cubicBezTo>
                  <a:pt x="2199241" y="508381"/>
                  <a:pt x="2198306" y="509172"/>
                  <a:pt x="2198306" y="509962"/>
                </a:cubicBezTo>
                <a:lnTo>
                  <a:pt x="2200176" y="510753"/>
                </a:lnTo>
                <a:lnTo>
                  <a:pt x="2202044" y="512337"/>
                </a:lnTo>
                <a:cubicBezTo>
                  <a:pt x="2202979" y="512337"/>
                  <a:pt x="2203914" y="510753"/>
                  <a:pt x="2203914" y="510753"/>
                </a:cubicBezTo>
                <a:cubicBezTo>
                  <a:pt x="2204849" y="509962"/>
                  <a:pt x="2204849" y="509172"/>
                  <a:pt x="2205782" y="508381"/>
                </a:cubicBezTo>
                <a:cubicBezTo>
                  <a:pt x="2205782" y="508381"/>
                  <a:pt x="2203914" y="507591"/>
                  <a:pt x="2202979" y="507591"/>
                </a:cubicBezTo>
                <a:close/>
                <a:moveTo>
                  <a:pt x="2216063" y="504426"/>
                </a:moveTo>
                <a:lnTo>
                  <a:pt x="2214196" y="502845"/>
                </a:lnTo>
                <a:cubicBezTo>
                  <a:pt x="2213260" y="502845"/>
                  <a:pt x="2212325" y="504426"/>
                  <a:pt x="2212325" y="504426"/>
                </a:cubicBezTo>
                <a:cubicBezTo>
                  <a:pt x="2212325" y="505217"/>
                  <a:pt x="2210458" y="506007"/>
                  <a:pt x="2210458" y="506797"/>
                </a:cubicBezTo>
                <a:cubicBezTo>
                  <a:pt x="2210458" y="506797"/>
                  <a:pt x="2212325" y="507591"/>
                  <a:pt x="2213260" y="507591"/>
                </a:cubicBezTo>
                <a:cubicBezTo>
                  <a:pt x="2213260" y="508381"/>
                  <a:pt x="2215131" y="509172"/>
                  <a:pt x="2215131" y="509172"/>
                </a:cubicBezTo>
                <a:cubicBezTo>
                  <a:pt x="2215131" y="509172"/>
                  <a:pt x="2216063" y="507591"/>
                  <a:pt x="2216998" y="507591"/>
                </a:cubicBezTo>
                <a:lnTo>
                  <a:pt x="2217934" y="506007"/>
                </a:lnTo>
                <a:cubicBezTo>
                  <a:pt x="2217934" y="505217"/>
                  <a:pt x="2216063" y="504426"/>
                  <a:pt x="2216063" y="504426"/>
                </a:cubicBezTo>
                <a:close/>
                <a:moveTo>
                  <a:pt x="2256254" y="518663"/>
                </a:moveTo>
                <a:cubicBezTo>
                  <a:pt x="2255319" y="518663"/>
                  <a:pt x="2254387" y="520247"/>
                  <a:pt x="2254387" y="521037"/>
                </a:cubicBezTo>
                <a:cubicBezTo>
                  <a:pt x="2254387" y="521037"/>
                  <a:pt x="2252516" y="521828"/>
                  <a:pt x="2252516" y="522618"/>
                </a:cubicBezTo>
                <a:lnTo>
                  <a:pt x="2254387" y="523409"/>
                </a:lnTo>
                <a:cubicBezTo>
                  <a:pt x="2255319" y="524199"/>
                  <a:pt x="2256254" y="524993"/>
                  <a:pt x="2257190" y="524993"/>
                </a:cubicBezTo>
                <a:lnTo>
                  <a:pt x="2258125" y="523409"/>
                </a:lnTo>
                <a:cubicBezTo>
                  <a:pt x="2259060" y="523409"/>
                  <a:pt x="2259995" y="521828"/>
                  <a:pt x="2259995" y="521828"/>
                </a:cubicBezTo>
                <a:cubicBezTo>
                  <a:pt x="2259995" y="521037"/>
                  <a:pt x="2258125" y="520247"/>
                  <a:pt x="2258125" y="520247"/>
                </a:cubicBezTo>
                <a:cubicBezTo>
                  <a:pt x="2257190" y="520247"/>
                  <a:pt x="2256254" y="518663"/>
                  <a:pt x="2256254" y="518663"/>
                </a:cubicBezTo>
                <a:close/>
                <a:moveTo>
                  <a:pt x="2263733" y="509962"/>
                </a:moveTo>
                <a:cubicBezTo>
                  <a:pt x="2263733" y="509962"/>
                  <a:pt x="2262798" y="511546"/>
                  <a:pt x="2261863" y="511546"/>
                </a:cubicBezTo>
                <a:cubicBezTo>
                  <a:pt x="2261863" y="511546"/>
                  <a:pt x="2259995" y="509962"/>
                  <a:pt x="2259995" y="510753"/>
                </a:cubicBezTo>
                <a:cubicBezTo>
                  <a:pt x="2259995" y="510753"/>
                  <a:pt x="2259060" y="511546"/>
                  <a:pt x="2258125" y="512337"/>
                </a:cubicBezTo>
                <a:cubicBezTo>
                  <a:pt x="2258125" y="513127"/>
                  <a:pt x="2257190" y="513127"/>
                  <a:pt x="2257190" y="513917"/>
                </a:cubicBezTo>
                <a:cubicBezTo>
                  <a:pt x="2258125" y="513917"/>
                  <a:pt x="2258125" y="515498"/>
                  <a:pt x="2259060" y="515498"/>
                </a:cubicBezTo>
                <a:cubicBezTo>
                  <a:pt x="2259060" y="515498"/>
                  <a:pt x="2259995" y="513917"/>
                  <a:pt x="2260928" y="513917"/>
                </a:cubicBezTo>
                <a:lnTo>
                  <a:pt x="2262798" y="514708"/>
                </a:lnTo>
                <a:cubicBezTo>
                  <a:pt x="2262798" y="514708"/>
                  <a:pt x="2263733" y="513917"/>
                  <a:pt x="2264669" y="513127"/>
                </a:cubicBezTo>
                <a:cubicBezTo>
                  <a:pt x="2264669" y="512337"/>
                  <a:pt x="2265601" y="512337"/>
                  <a:pt x="2265601" y="511546"/>
                </a:cubicBezTo>
                <a:cubicBezTo>
                  <a:pt x="2264669" y="511546"/>
                  <a:pt x="2264669" y="509962"/>
                  <a:pt x="2263733" y="509962"/>
                </a:cubicBezTo>
                <a:close/>
                <a:moveTo>
                  <a:pt x="2302989" y="507591"/>
                </a:moveTo>
                <a:cubicBezTo>
                  <a:pt x="2302054" y="507591"/>
                  <a:pt x="2302054" y="509172"/>
                  <a:pt x="2301119" y="509172"/>
                </a:cubicBezTo>
                <a:lnTo>
                  <a:pt x="2299251" y="507591"/>
                </a:lnTo>
                <a:cubicBezTo>
                  <a:pt x="2298316" y="507591"/>
                  <a:pt x="2297381" y="509172"/>
                  <a:pt x="2297381" y="509172"/>
                </a:cubicBezTo>
                <a:cubicBezTo>
                  <a:pt x="2297381" y="509962"/>
                  <a:pt x="2299251" y="510753"/>
                  <a:pt x="2299251" y="510753"/>
                </a:cubicBezTo>
                <a:cubicBezTo>
                  <a:pt x="2300184" y="510753"/>
                  <a:pt x="2301119" y="512337"/>
                  <a:pt x="2301119" y="512337"/>
                </a:cubicBezTo>
                <a:cubicBezTo>
                  <a:pt x="2302054" y="512337"/>
                  <a:pt x="2302989" y="510753"/>
                  <a:pt x="2302989" y="509962"/>
                </a:cubicBezTo>
                <a:cubicBezTo>
                  <a:pt x="2302989" y="509962"/>
                  <a:pt x="2304860" y="509172"/>
                  <a:pt x="2304860" y="508381"/>
                </a:cubicBezTo>
                <a:lnTo>
                  <a:pt x="2302989" y="507591"/>
                </a:lnTo>
                <a:close/>
                <a:moveTo>
                  <a:pt x="392173" y="486832"/>
                </a:moveTo>
                <a:lnTo>
                  <a:pt x="391757" y="487245"/>
                </a:lnTo>
                <a:lnTo>
                  <a:pt x="390926" y="487245"/>
                </a:lnTo>
                <a:lnTo>
                  <a:pt x="390507" y="487245"/>
                </a:lnTo>
                <a:lnTo>
                  <a:pt x="389675" y="486832"/>
                </a:lnTo>
                <a:lnTo>
                  <a:pt x="389260" y="486423"/>
                </a:lnTo>
                <a:lnTo>
                  <a:pt x="388844" y="485604"/>
                </a:lnTo>
                <a:lnTo>
                  <a:pt x="388425" y="482323"/>
                </a:lnTo>
                <a:lnTo>
                  <a:pt x="386763" y="478632"/>
                </a:lnTo>
                <a:lnTo>
                  <a:pt x="385512" y="475760"/>
                </a:lnTo>
                <a:lnTo>
                  <a:pt x="384262" y="472479"/>
                </a:lnTo>
                <a:lnTo>
                  <a:pt x="383431" y="470020"/>
                </a:lnTo>
                <a:lnTo>
                  <a:pt x="383015" y="467148"/>
                </a:lnTo>
                <a:lnTo>
                  <a:pt x="383015" y="462226"/>
                </a:lnTo>
                <a:lnTo>
                  <a:pt x="383015" y="461404"/>
                </a:lnTo>
                <a:lnTo>
                  <a:pt x="383431" y="460585"/>
                </a:lnTo>
                <a:lnTo>
                  <a:pt x="384262" y="460585"/>
                </a:lnTo>
                <a:lnTo>
                  <a:pt x="384681" y="460176"/>
                </a:lnTo>
                <a:lnTo>
                  <a:pt x="385512" y="460585"/>
                </a:lnTo>
                <a:lnTo>
                  <a:pt x="385928" y="460585"/>
                </a:lnTo>
                <a:lnTo>
                  <a:pt x="386344" y="461404"/>
                </a:lnTo>
                <a:lnTo>
                  <a:pt x="386763" y="462226"/>
                </a:lnTo>
                <a:lnTo>
                  <a:pt x="386763" y="465507"/>
                </a:lnTo>
                <a:lnTo>
                  <a:pt x="388010" y="469607"/>
                </a:lnTo>
                <a:lnTo>
                  <a:pt x="388844" y="472888"/>
                </a:lnTo>
                <a:lnTo>
                  <a:pt x="390507" y="476170"/>
                </a:lnTo>
                <a:lnTo>
                  <a:pt x="392173" y="480273"/>
                </a:lnTo>
                <a:lnTo>
                  <a:pt x="392588" y="483142"/>
                </a:lnTo>
                <a:lnTo>
                  <a:pt x="393007" y="485604"/>
                </a:lnTo>
                <a:lnTo>
                  <a:pt x="392588" y="486423"/>
                </a:lnTo>
                <a:lnTo>
                  <a:pt x="392173" y="486832"/>
                </a:lnTo>
                <a:close/>
                <a:moveTo>
                  <a:pt x="362143" y="480478"/>
                </a:moveTo>
                <a:lnTo>
                  <a:pt x="361255" y="480478"/>
                </a:lnTo>
                <a:lnTo>
                  <a:pt x="360811" y="480478"/>
                </a:lnTo>
                <a:lnTo>
                  <a:pt x="359479" y="480478"/>
                </a:lnTo>
                <a:lnTo>
                  <a:pt x="359035" y="480078"/>
                </a:lnTo>
                <a:lnTo>
                  <a:pt x="358591" y="479284"/>
                </a:lnTo>
                <a:lnTo>
                  <a:pt x="357259" y="475301"/>
                </a:lnTo>
                <a:lnTo>
                  <a:pt x="356815" y="470923"/>
                </a:lnTo>
                <a:lnTo>
                  <a:pt x="356371" y="462166"/>
                </a:lnTo>
                <a:lnTo>
                  <a:pt x="356371" y="461369"/>
                </a:lnTo>
                <a:lnTo>
                  <a:pt x="356815" y="460573"/>
                </a:lnTo>
                <a:lnTo>
                  <a:pt x="357703" y="460573"/>
                </a:lnTo>
                <a:lnTo>
                  <a:pt x="358591" y="460176"/>
                </a:lnTo>
                <a:lnTo>
                  <a:pt x="359035" y="460573"/>
                </a:lnTo>
                <a:lnTo>
                  <a:pt x="359923" y="460573"/>
                </a:lnTo>
                <a:lnTo>
                  <a:pt x="360811" y="461369"/>
                </a:lnTo>
                <a:lnTo>
                  <a:pt x="360811" y="462166"/>
                </a:lnTo>
                <a:lnTo>
                  <a:pt x="361255" y="470524"/>
                </a:lnTo>
                <a:lnTo>
                  <a:pt x="361699" y="474504"/>
                </a:lnTo>
                <a:lnTo>
                  <a:pt x="363031" y="478487"/>
                </a:lnTo>
                <a:lnTo>
                  <a:pt x="363031" y="479284"/>
                </a:lnTo>
                <a:lnTo>
                  <a:pt x="362587" y="479681"/>
                </a:lnTo>
                <a:lnTo>
                  <a:pt x="362143" y="480478"/>
                </a:lnTo>
                <a:close/>
                <a:moveTo>
                  <a:pt x="271964" y="264491"/>
                </a:moveTo>
                <a:lnTo>
                  <a:pt x="270443" y="273620"/>
                </a:lnTo>
                <a:lnTo>
                  <a:pt x="268919" y="283187"/>
                </a:lnTo>
                <a:lnTo>
                  <a:pt x="266636" y="291882"/>
                </a:lnTo>
                <a:lnTo>
                  <a:pt x="265493" y="301445"/>
                </a:lnTo>
                <a:lnTo>
                  <a:pt x="264353" y="311012"/>
                </a:lnTo>
                <a:lnTo>
                  <a:pt x="263210" y="320141"/>
                </a:lnTo>
                <a:lnTo>
                  <a:pt x="262829" y="321010"/>
                </a:lnTo>
                <a:lnTo>
                  <a:pt x="262448" y="321445"/>
                </a:lnTo>
                <a:lnTo>
                  <a:pt x="262067" y="321445"/>
                </a:lnTo>
                <a:lnTo>
                  <a:pt x="261308" y="321445"/>
                </a:lnTo>
                <a:lnTo>
                  <a:pt x="260165" y="320576"/>
                </a:lnTo>
                <a:lnTo>
                  <a:pt x="259784" y="320141"/>
                </a:lnTo>
                <a:lnTo>
                  <a:pt x="259784" y="319272"/>
                </a:lnTo>
                <a:lnTo>
                  <a:pt x="260927" y="310143"/>
                </a:lnTo>
                <a:lnTo>
                  <a:pt x="262067" y="300576"/>
                </a:lnTo>
                <a:lnTo>
                  <a:pt x="263210" y="291012"/>
                </a:lnTo>
                <a:lnTo>
                  <a:pt x="263972" y="286229"/>
                </a:lnTo>
                <a:lnTo>
                  <a:pt x="265112" y="281880"/>
                </a:lnTo>
                <a:lnTo>
                  <a:pt x="267398" y="272751"/>
                </a:lnTo>
                <a:lnTo>
                  <a:pt x="268538" y="263622"/>
                </a:lnTo>
                <a:lnTo>
                  <a:pt x="269300" y="254924"/>
                </a:lnTo>
                <a:lnTo>
                  <a:pt x="269681" y="245795"/>
                </a:lnTo>
                <a:lnTo>
                  <a:pt x="269681" y="244926"/>
                </a:lnTo>
                <a:lnTo>
                  <a:pt x="270062" y="244057"/>
                </a:lnTo>
                <a:lnTo>
                  <a:pt x="270443" y="243622"/>
                </a:lnTo>
                <a:lnTo>
                  <a:pt x="271202" y="243622"/>
                </a:lnTo>
                <a:lnTo>
                  <a:pt x="271964" y="243622"/>
                </a:lnTo>
                <a:lnTo>
                  <a:pt x="272345" y="244057"/>
                </a:lnTo>
                <a:lnTo>
                  <a:pt x="272726" y="244926"/>
                </a:lnTo>
                <a:lnTo>
                  <a:pt x="273107" y="245795"/>
                </a:lnTo>
                <a:lnTo>
                  <a:pt x="272726" y="255362"/>
                </a:lnTo>
                <a:lnTo>
                  <a:pt x="271964" y="264491"/>
                </a:lnTo>
                <a:close/>
                <a:moveTo>
                  <a:pt x="222408" y="231993"/>
                </a:moveTo>
                <a:lnTo>
                  <a:pt x="220096" y="248585"/>
                </a:lnTo>
                <a:lnTo>
                  <a:pt x="217782" y="265181"/>
                </a:lnTo>
                <a:lnTo>
                  <a:pt x="217782" y="266031"/>
                </a:lnTo>
                <a:lnTo>
                  <a:pt x="216856" y="266881"/>
                </a:lnTo>
                <a:lnTo>
                  <a:pt x="215470" y="267306"/>
                </a:lnTo>
                <a:lnTo>
                  <a:pt x="214545" y="267306"/>
                </a:lnTo>
                <a:lnTo>
                  <a:pt x="214082" y="266881"/>
                </a:lnTo>
                <a:lnTo>
                  <a:pt x="213156" y="266031"/>
                </a:lnTo>
                <a:lnTo>
                  <a:pt x="213156" y="265181"/>
                </a:lnTo>
                <a:lnTo>
                  <a:pt x="215930" y="248585"/>
                </a:lnTo>
                <a:lnTo>
                  <a:pt x="218245" y="231565"/>
                </a:lnTo>
                <a:lnTo>
                  <a:pt x="221482" y="214122"/>
                </a:lnTo>
                <a:lnTo>
                  <a:pt x="225182" y="197527"/>
                </a:lnTo>
                <a:lnTo>
                  <a:pt x="225182" y="196677"/>
                </a:lnTo>
                <a:lnTo>
                  <a:pt x="226108" y="196251"/>
                </a:lnTo>
                <a:lnTo>
                  <a:pt x="226571" y="196251"/>
                </a:lnTo>
                <a:lnTo>
                  <a:pt x="227497" y="196251"/>
                </a:lnTo>
                <a:lnTo>
                  <a:pt x="228885" y="196677"/>
                </a:lnTo>
                <a:lnTo>
                  <a:pt x="229348" y="197102"/>
                </a:lnTo>
                <a:lnTo>
                  <a:pt x="229808" y="197952"/>
                </a:lnTo>
                <a:lnTo>
                  <a:pt x="229808" y="198802"/>
                </a:lnTo>
                <a:lnTo>
                  <a:pt x="225182" y="215398"/>
                </a:lnTo>
                <a:lnTo>
                  <a:pt x="222408" y="231993"/>
                </a:lnTo>
                <a:close/>
                <a:moveTo>
                  <a:pt x="187085" y="165441"/>
                </a:moveTo>
                <a:lnTo>
                  <a:pt x="186628" y="175644"/>
                </a:lnTo>
                <a:lnTo>
                  <a:pt x="186628" y="186269"/>
                </a:lnTo>
                <a:lnTo>
                  <a:pt x="186628" y="196897"/>
                </a:lnTo>
                <a:lnTo>
                  <a:pt x="186628" y="205399"/>
                </a:lnTo>
                <a:lnTo>
                  <a:pt x="186628" y="209647"/>
                </a:lnTo>
                <a:lnTo>
                  <a:pt x="185709" y="213474"/>
                </a:lnTo>
                <a:lnTo>
                  <a:pt x="182950" y="224102"/>
                </a:lnTo>
                <a:lnTo>
                  <a:pt x="181574" y="229628"/>
                </a:lnTo>
                <a:lnTo>
                  <a:pt x="181114" y="234730"/>
                </a:lnTo>
                <a:lnTo>
                  <a:pt x="180655" y="235580"/>
                </a:lnTo>
                <a:lnTo>
                  <a:pt x="180195" y="236005"/>
                </a:lnTo>
                <a:lnTo>
                  <a:pt x="179275" y="236430"/>
                </a:lnTo>
                <a:lnTo>
                  <a:pt x="178819" y="236855"/>
                </a:lnTo>
                <a:lnTo>
                  <a:pt x="177899" y="236430"/>
                </a:lnTo>
                <a:lnTo>
                  <a:pt x="177439" y="236005"/>
                </a:lnTo>
                <a:lnTo>
                  <a:pt x="176980" y="235580"/>
                </a:lnTo>
                <a:lnTo>
                  <a:pt x="176520" y="234730"/>
                </a:lnTo>
                <a:lnTo>
                  <a:pt x="177439" y="230053"/>
                </a:lnTo>
                <a:lnTo>
                  <a:pt x="178359" y="224952"/>
                </a:lnTo>
                <a:lnTo>
                  <a:pt x="181114" y="215599"/>
                </a:lnTo>
                <a:lnTo>
                  <a:pt x="182034" y="210073"/>
                </a:lnTo>
                <a:lnTo>
                  <a:pt x="182494" y="204974"/>
                </a:lnTo>
                <a:lnTo>
                  <a:pt x="182494" y="193921"/>
                </a:lnTo>
                <a:lnTo>
                  <a:pt x="182494" y="171393"/>
                </a:lnTo>
                <a:lnTo>
                  <a:pt x="182494" y="166717"/>
                </a:lnTo>
                <a:lnTo>
                  <a:pt x="182950" y="162465"/>
                </a:lnTo>
                <a:lnTo>
                  <a:pt x="185249" y="153538"/>
                </a:lnTo>
                <a:lnTo>
                  <a:pt x="185709" y="153113"/>
                </a:lnTo>
                <a:lnTo>
                  <a:pt x="186169" y="152262"/>
                </a:lnTo>
                <a:lnTo>
                  <a:pt x="187085" y="152262"/>
                </a:lnTo>
                <a:lnTo>
                  <a:pt x="187545" y="152262"/>
                </a:lnTo>
                <a:lnTo>
                  <a:pt x="188924" y="152688"/>
                </a:lnTo>
                <a:lnTo>
                  <a:pt x="189384" y="153113"/>
                </a:lnTo>
                <a:lnTo>
                  <a:pt x="189844" y="153963"/>
                </a:lnTo>
                <a:lnTo>
                  <a:pt x="189844" y="154813"/>
                </a:lnTo>
                <a:lnTo>
                  <a:pt x="188004" y="159915"/>
                </a:lnTo>
                <a:lnTo>
                  <a:pt x="187085" y="165441"/>
                </a:lnTo>
                <a:close/>
                <a:moveTo>
                  <a:pt x="118792" y="240237"/>
                </a:moveTo>
                <a:lnTo>
                  <a:pt x="118420" y="240237"/>
                </a:lnTo>
                <a:lnTo>
                  <a:pt x="117680" y="240237"/>
                </a:lnTo>
                <a:lnTo>
                  <a:pt x="117312" y="239815"/>
                </a:lnTo>
                <a:lnTo>
                  <a:pt x="116940" y="239393"/>
                </a:lnTo>
                <a:lnTo>
                  <a:pt x="116572" y="238546"/>
                </a:lnTo>
                <a:lnTo>
                  <a:pt x="116572" y="208517"/>
                </a:lnTo>
                <a:lnTo>
                  <a:pt x="116940" y="207670"/>
                </a:lnTo>
                <a:lnTo>
                  <a:pt x="117312" y="207248"/>
                </a:lnTo>
                <a:lnTo>
                  <a:pt x="117680" y="206826"/>
                </a:lnTo>
                <a:lnTo>
                  <a:pt x="118420" y="206401"/>
                </a:lnTo>
                <a:lnTo>
                  <a:pt x="118792" y="206826"/>
                </a:lnTo>
                <a:lnTo>
                  <a:pt x="119532" y="207248"/>
                </a:lnTo>
                <a:lnTo>
                  <a:pt x="119900" y="207670"/>
                </a:lnTo>
                <a:lnTo>
                  <a:pt x="119900" y="208517"/>
                </a:lnTo>
                <a:lnTo>
                  <a:pt x="119900" y="238546"/>
                </a:lnTo>
                <a:lnTo>
                  <a:pt x="119900" y="239393"/>
                </a:lnTo>
                <a:lnTo>
                  <a:pt x="119532" y="239815"/>
                </a:lnTo>
                <a:lnTo>
                  <a:pt x="118792" y="240237"/>
                </a:lnTo>
                <a:close/>
                <a:moveTo>
                  <a:pt x="243576" y="345995"/>
                </a:moveTo>
                <a:lnTo>
                  <a:pt x="244020" y="345563"/>
                </a:lnTo>
                <a:lnTo>
                  <a:pt x="244908" y="345132"/>
                </a:lnTo>
                <a:lnTo>
                  <a:pt x="245796" y="345132"/>
                </a:lnTo>
                <a:lnTo>
                  <a:pt x="246240" y="345132"/>
                </a:lnTo>
                <a:lnTo>
                  <a:pt x="247128" y="345563"/>
                </a:lnTo>
                <a:lnTo>
                  <a:pt x="247572" y="345995"/>
                </a:lnTo>
                <a:lnTo>
                  <a:pt x="247572" y="346858"/>
                </a:lnTo>
                <a:lnTo>
                  <a:pt x="247128" y="355930"/>
                </a:lnTo>
                <a:lnTo>
                  <a:pt x="247128" y="365434"/>
                </a:lnTo>
                <a:lnTo>
                  <a:pt x="247128" y="369751"/>
                </a:lnTo>
                <a:lnTo>
                  <a:pt x="247572" y="374503"/>
                </a:lnTo>
                <a:lnTo>
                  <a:pt x="248460" y="379255"/>
                </a:lnTo>
                <a:lnTo>
                  <a:pt x="249792" y="383144"/>
                </a:lnTo>
                <a:lnTo>
                  <a:pt x="249792" y="384007"/>
                </a:lnTo>
                <a:lnTo>
                  <a:pt x="249348" y="384870"/>
                </a:lnTo>
                <a:lnTo>
                  <a:pt x="248904" y="385301"/>
                </a:lnTo>
                <a:lnTo>
                  <a:pt x="248460" y="385736"/>
                </a:lnTo>
                <a:lnTo>
                  <a:pt x="247572" y="385736"/>
                </a:lnTo>
                <a:lnTo>
                  <a:pt x="246684" y="385736"/>
                </a:lnTo>
                <a:lnTo>
                  <a:pt x="246240" y="385301"/>
                </a:lnTo>
                <a:lnTo>
                  <a:pt x="245796" y="384438"/>
                </a:lnTo>
                <a:lnTo>
                  <a:pt x="244464" y="380121"/>
                </a:lnTo>
                <a:lnTo>
                  <a:pt x="243576" y="374934"/>
                </a:lnTo>
                <a:lnTo>
                  <a:pt x="243132" y="370617"/>
                </a:lnTo>
                <a:lnTo>
                  <a:pt x="243132" y="365865"/>
                </a:lnTo>
                <a:lnTo>
                  <a:pt x="243132" y="356361"/>
                </a:lnTo>
                <a:lnTo>
                  <a:pt x="243576" y="346858"/>
                </a:lnTo>
                <a:lnTo>
                  <a:pt x="243576" y="345995"/>
                </a:lnTo>
                <a:close/>
                <a:moveTo>
                  <a:pt x="333286" y="304966"/>
                </a:moveTo>
                <a:lnTo>
                  <a:pt x="333975" y="304528"/>
                </a:lnTo>
                <a:lnTo>
                  <a:pt x="334318" y="304528"/>
                </a:lnTo>
                <a:lnTo>
                  <a:pt x="335008" y="304528"/>
                </a:lnTo>
                <a:lnTo>
                  <a:pt x="335698" y="304966"/>
                </a:lnTo>
                <a:lnTo>
                  <a:pt x="336041" y="305404"/>
                </a:lnTo>
                <a:lnTo>
                  <a:pt x="336387" y="305841"/>
                </a:lnTo>
                <a:lnTo>
                  <a:pt x="336041" y="306717"/>
                </a:lnTo>
                <a:lnTo>
                  <a:pt x="329497" y="340433"/>
                </a:lnTo>
                <a:lnTo>
                  <a:pt x="329151" y="341309"/>
                </a:lnTo>
                <a:lnTo>
                  <a:pt x="328808" y="341747"/>
                </a:lnTo>
                <a:lnTo>
                  <a:pt x="328118" y="341747"/>
                </a:lnTo>
                <a:lnTo>
                  <a:pt x="327775" y="341747"/>
                </a:lnTo>
                <a:lnTo>
                  <a:pt x="327085" y="341309"/>
                </a:lnTo>
                <a:lnTo>
                  <a:pt x="326739" y="340871"/>
                </a:lnTo>
                <a:lnTo>
                  <a:pt x="326395" y="339996"/>
                </a:lnTo>
                <a:lnTo>
                  <a:pt x="326395" y="339120"/>
                </a:lnTo>
                <a:lnTo>
                  <a:pt x="333286" y="305841"/>
                </a:lnTo>
                <a:lnTo>
                  <a:pt x="333286" y="304966"/>
                </a:lnTo>
                <a:close/>
                <a:moveTo>
                  <a:pt x="69594" y="38434"/>
                </a:moveTo>
                <a:lnTo>
                  <a:pt x="66086" y="46026"/>
                </a:lnTo>
                <a:lnTo>
                  <a:pt x="63894" y="54460"/>
                </a:lnTo>
                <a:lnTo>
                  <a:pt x="60390" y="71748"/>
                </a:lnTo>
                <a:lnTo>
                  <a:pt x="57322" y="89461"/>
                </a:lnTo>
                <a:lnTo>
                  <a:pt x="50309" y="123197"/>
                </a:lnTo>
                <a:lnTo>
                  <a:pt x="48559" y="132052"/>
                </a:lnTo>
                <a:lnTo>
                  <a:pt x="47680" y="141751"/>
                </a:lnTo>
                <a:lnTo>
                  <a:pt x="47242" y="151028"/>
                </a:lnTo>
                <a:lnTo>
                  <a:pt x="47242" y="160305"/>
                </a:lnTo>
                <a:lnTo>
                  <a:pt x="47242" y="161149"/>
                </a:lnTo>
                <a:lnTo>
                  <a:pt x="46805" y="161993"/>
                </a:lnTo>
                <a:lnTo>
                  <a:pt x="45929" y="161993"/>
                </a:lnTo>
                <a:lnTo>
                  <a:pt x="45491" y="162415"/>
                </a:lnTo>
                <a:lnTo>
                  <a:pt x="44613" y="161993"/>
                </a:lnTo>
                <a:lnTo>
                  <a:pt x="43737" y="161993"/>
                </a:lnTo>
                <a:lnTo>
                  <a:pt x="43300" y="161149"/>
                </a:lnTo>
                <a:lnTo>
                  <a:pt x="43300" y="160305"/>
                </a:lnTo>
                <a:lnTo>
                  <a:pt x="43300" y="151450"/>
                </a:lnTo>
                <a:lnTo>
                  <a:pt x="43737" y="142595"/>
                </a:lnTo>
                <a:lnTo>
                  <a:pt x="44175" y="134159"/>
                </a:lnTo>
                <a:lnTo>
                  <a:pt x="45491" y="125304"/>
                </a:lnTo>
                <a:lnTo>
                  <a:pt x="52063" y="91990"/>
                </a:lnTo>
                <a:lnTo>
                  <a:pt x="56006" y="72592"/>
                </a:lnTo>
                <a:lnTo>
                  <a:pt x="57760" y="62893"/>
                </a:lnTo>
                <a:lnTo>
                  <a:pt x="59952" y="53194"/>
                </a:lnTo>
                <a:lnTo>
                  <a:pt x="62581" y="45182"/>
                </a:lnTo>
                <a:lnTo>
                  <a:pt x="65648" y="37168"/>
                </a:lnTo>
                <a:lnTo>
                  <a:pt x="72220" y="21568"/>
                </a:lnTo>
                <a:lnTo>
                  <a:pt x="72661" y="21146"/>
                </a:lnTo>
                <a:lnTo>
                  <a:pt x="73537" y="20724"/>
                </a:lnTo>
                <a:lnTo>
                  <a:pt x="74850" y="20302"/>
                </a:lnTo>
                <a:lnTo>
                  <a:pt x="75729" y="20724"/>
                </a:lnTo>
                <a:lnTo>
                  <a:pt x="76166" y="21146"/>
                </a:lnTo>
                <a:lnTo>
                  <a:pt x="76604" y="21990"/>
                </a:lnTo>
                <a:lnTo>
                  <a:pt x="76166" y="22831"/>
                </a:lnTo>
                <a:lnTo>
                  <a:pt x="69594" y="38434"/>
                </a:lnTo>
                <a:close/>
                <a:moveTo>
                  <a:pt x="2251581" y="502052"/>
                </a:moveTo>
                <a:cubicBezTo>
                  <a:pt x="2251581" y="501261"/>
                  <a:pt x="2252516" y="500471"/>
                  <a:pt x="2252516" y="500471"/>
                </a:cubicBezTo>
                <a:cubicBezTo>
                  <a:pt x="2253452" y="500471"/>
                  <a:pt x="2255319" y="501261"/>
                  <a:pt x="2255319" y="501261"/>
                </a:cubicBezTo>
                <a:lnTo>
                  <a:pt x="2253609" y="503434"/>
                </a:lnTo>
                <a:cubicBezTo>
                  <a:pt x="2253518" y="503453"/>
                  <a:pt x="2253452" y="503500"/>
                  <a:pt x="2253452" y="503636"/>
                </a:cubicBezTo>
                <a:lnTo>
                  <a:pt x="2251581" y="502052"/>
                </a:lnTo>
                <a:close/>
                <a:moveTo>
                  <a:pt x="1797332" y="499681"/>
                </a:moveTo>
                <a:cubicBezTo>
                  <a:pt x="1797332" y="498890"/>
                  <a:pt x="1795461" y="498890"/>
                  <a:pt x="1795461" y="498100"/>
                </a:cubicBezTo>
                <a:cubicBezTo>
                  <a:pt x="1796397" y="498100"/>
                  <a:pt x="1796397" y="496516"/>
                  <a:pt x="1797332" y="496516"/>
                </a:cubicBezTo>
                <a:cubicBezTo>
                  <a:pt x="1797332" y="496516"/>
                  <a:pt x="1799202" y="497306"/>
                  <a:pt x="1799202" y="498100"/>
                </a:cubicBezTo>
                <a:cubicBezTo>
                  <a:pt x="1800135" y="498100"/>
                  <a:pt x="1801070" y="498890"/>
                  <a:pt x="1801070" y="498890"/>
                </a:cubicBezTo>
                <a:cubicBezTo>
                  <a:pt x="1801070" y="498890"/>
                  <a:pt x="1800135" y="500471"/>
                  <a:pt x="1800135" y="501261"/>
                </a:cubicBezTo>
                <a:cubicBezTo>
                  <a:pt x="1799202" y="501261"/>
                  <a:pt x="1798267" y="502052"/>
                  <a:pt x="1798267" y="502845"/>
                </a:cubicBezTo>
                <a:cubicBezTo>
                  <a:pt x="1798267" y="502052"/>
                  <a:pt x="1796397" y="502052"/>
                  <a:pt x="1796397" y="501261"/>
                </a:cubicBezTo>
                <a:lnTo>
                  <a:pt x="1797332" y="499681"/>
                </a:lnTo>
                <a:close/>
                <a:moveTo>
                  <a:pt x="874703" y="501261"/>
                </a:moveTo>
                <a:cubicBezTo>
                  <a:pt x="874703" y="502052"/>
                  <a:pt x="872836" y="502052"/>
                  <a:pt x="872836" y="502845"/>
                </a:cubicBezTo>
                <a:cubicBezTo>
                  <a:pt x="872836" y="502052"/>
                  <a:pt x="871901" y="501261"/>
                  <a:pt x="870966" y="501261"/>
                </a:cubicBezTo>
                <a:cubicBezTo>
                  <a:pt x="870966" y="500471"/>
                  <a:pt x="870030" y="498890"/>
                  <a:pt x="870030" y="498890"/>
                </a:cubicBezTo>
                <a:cubicBezTo>
                  <a:pt x="870030" y="498890"/>
                  <a:pt x="870966" y="498100"/>
                  <a:pt x="871901" y="498100"/>
                </a:cubicBezTo>
                <a:cubicBezTo>
                  <a:pt x="871901" y="497306"/>
                  <a:pt x="873771" y="496516"/>
                  <a:pt x="873771" y="496516"/>
                </a:cubicBezTo>
                <a:cubicBezTo>
                  <a:pt x="874703" y="496516"/>
                  <a:pt x="874703" y="498100"/>
                  <a:pt x="875639" y="498100"/>
                </a:cubicBezTo>
                <a:cubicBezTo>
                  <a:pt x="875639" y="498890"/>
                  <a:pt x="873771" y="498890"/>
                  <a:pt x="873771" y="499681"/>
                </a:cubicBezTo>
                <a:lnTo>
                  <a:pt x="874703" y="501261"/>
                </a:lnTo>
                <a:close/>
                <a:moveTo>
                  <a:pt x="2233824" y="535274"/>
                </a:moveTo>
                <a:cubicBezTo>
                  <a:pt x="2233824" y="535274"/>
                  <a:pt x="2232888" y="534484"/>
                  <a:pt x="2231953" y="534484"/>
                </a:cubicBezTo>
                <a:lnTo>
                  <a:pt x="2230083" y="532900"/>
                </a:lnTo>
                <a:cubicBezTo>
                  <a:pt x="2230083" y="532900"/>
                  <a:pt x="2231018" y="531319"/>
                  <a:pt x="2231953" y="531319"/>
                </a:cubicBezTo>
                <a:cubicBezTo>
                  <a:pt x="2231953" y="531319"/>
                  <a:pt x="2232888" y="532109"/>
                  <a:pt x="2233824" y="532109"/>
                </a:cubicBezTo>
                <a:lnTo>
                  <a:pt x="2235691" y="533693"/>
                </a:lnTo>
                <a:cubicBezTo>
                  <a:pt x="2234759" y="533693"/>
                  <a:pt x="2234759" y="535274"/>
                  <a:pt x="2233824" y="535274"/>
                </a:cubicBezTo>
                <a:close/>
                <a:moveTo>
                  <a:pt x="2209523" y="544765"/>
                </a:moveTo>
                <a:lnTo>
                  <a:pt x="2207652" y="543185"/>
                </a:lnTo>
                <a:lnTo>
                  <a:pt x="2208587" y="541601"/>
                </a:lnTo>
                <a:lnTo>
                  <a:pt x="2211390" y="543185"/>
                </a:lnTo>
                <a:cubicBezTo>
                  <a:pt x="2210458" y="543185"/>
                  <a:pt x="2209523" y="544765"/>
                  <a:pt x="2209523" y="544765"/>
                </a:cubicBezTo>
                <a:close/>
                <a:moveTo>
                  <a:pt x="2115121" y="531319"/>
                </a:moveTo>
                <a:cubicBezTo>
                  <a:pt x="2115121" y="532109"/>
                  <a:pt x="2114185" y="533693"/>
                  <a:pt x="2114185" y="533693"/>
                </a:cubicBezTo>
                <a:cubicBezTo>
                  <a:pt x="2113250" y="533693"/>
                  <a:pt x="2112315" y="532109"/>
                  <a:pt x="2111379" y="532109"/>
                </a:cubicBezTo>
                <a:cubicBezTo>
                  <a:pt x="2113250" y="530529"/>
                  <a:pt x="2114185" y="529738"/>
                  <a:pt x="2115121" y="528154"/>
                </a:cubicBezTo>
                <a:cubicBezTo>
                  <a:pt x="2115121" y="528948"/>
                  <a:pt x="2116988" y="529738"/>
                  <a:pt x="2116988" y="529738"/>
                </a:cubicBezTo>
                <a:cubicBezTo>
                  <a:pt x="2116988" y="530529"/>
                  <a:pt x="2116056" y="531319"/>
                  <a:pt x="2115121" y="531319"/>
                </a:cubicBezTo>
                <a:close/>
                <a:moveTo>
                  <a:pt x="2076800" y="534484"/>
                </a:moveTo>
                <a:cubicBezTo>
                  <a:pt x="2076800" y="535274"/>
                  <a:pt x="2074929" y="536065"/>
                  <a:pt x="2074929" y="536065"/>
                </a:cubicBezTo>
                <a:cubicBezTo>
                  <a:pt x="2074929" y="536855"/>
                  <a:pt x="2073994" y="537649"/>
                  <a:pt x="2073059" y="537649"/>
                </a:cubicBezTo>
                <a:cubicBezTo>
                  <a:pt x="2073059" y="538439"/>
                  <a:pt x="2072127" y="536855"/>
                  <a:pt x="2071191" y="536855"/>
                </a:cubicBezTo>
                <a:cubicBezTo>
                  <a:pt x="2070256" y="536855"/>
                  <a:pt x="2070256" y="538439"/>
                  <a:pt x="2070256" y="538439"/>
                </a:cubicBezTo>
                <a:cubicBezTo>
                  <a:pt x="2069321" y="538439"/>
                  <a:pt x="2068386" y="536855"/>
                  <a:pt x="2067450" y="536855"/>
                </a:cubicBezTo>
                <a:cubicBezTo>
                  <a:pt x="2067450" y="536855"/>
                  <a:pt x="2069321" y="536065"/>
                  <a:pt x="2069321" y="535274"/>
                </a:cubicBezTo>
                <a:cubicBezTo>
                  <a:pt x="2069321" y="535274"/>
                  <a:pt x="2067450" y="534484"/>
                  <a:pt x="2067450" y="533693"/>
                </a:cubicBezTo>
                <a:cubicBezTo>
                  <a:pt x="2067450" y="533693"/>
                  <a:pt x="2068386" y="532900"/>
                  <a:pt x="2068386" y="532109"/>
                </a:cubicBezTo>
                <a:cubicBezTo>
                  <a:pt x="2069321" y="531319"/>
                  <a:pt x="2070256" y="530529"/>
                  <a:pt x="2070256" y="530529"/>
                </a:cubicBezTo>
                <a:lnTo>
                  <a:pt x="2072127" y="532109"/>
                </a:lnTo>
                <a:cubicBezTo>
                  <a:pt x="2073059" y="532109"/>
                  <a:pt x="2073059" y="529738"/>
                  <a:pt x="2073994" y="529738"/>
                </a:cubicBezTo>
                <a:cubicBezTo>
                  <a:pt x="2074929" y="529738"/>
                  <a:pt x="2075865" y="531319"/>
                  <a:pt x="2075865" y="531319"/>
                </a:cubicBezTo>
                <a:lnTo>
                  <a:pt x="2074929" y="532900"/>
                </a:lnTo>
                <a:cubicBezTo>
                  <a:pt x="2074929" y="533693"/>
                  <a:pt x="2076800" y="533693"/>
                  <a:pt x="2076800" y="534484"/>
                </a:cubicBezTo>
                <a:close/>
                <a:moveTo>
                  <a:pt x="2046890" y="537649"/>
                </a:moveTo>
                <a:cubicBezTo>
                  <a:pt x="2046890" y="538439"/>
                  <a:pt x="2045955" y="539229"/>
                  <a:pt x="2045955" y="539229"/>
                </a:cubicBezTo>
                <a:cubicBezTo>
                  <a:pt x="2045020" y="539229"/>
                  <a:pt x="2044084" y="538439"/>
                  <a:pt x="2043149" y="538439"/>
                </a:cubicBezTo>
                <a:cubicBezTo>
                  <a:pt x="2043149" y="537649"/>
                  <a:pt x="2045020" y="536855"/>
                  <a:pt x="2045020" y="536855"/>
                </a:cubicBezTo>
                <a:cubicBezTo>
                  <a:pt x="2045955" y="536065"/>
                  <a:pt x="2045955" y="535274"/>
                  <a:pt x="2046890" y="534484"/>
                </a:cubicBezTo>
                <a:lnTo>
                  <a:pt x="2048758" y="536065"/>
                </a:lnTo>
                <a:cubicBezTo>
                  <a:pt x="2048758" y="536065"/>
                  <a:pt x="2047822" y="537649"/>
                  <a:pt x="2046890" y="537649"/>
                </a:cubicBezTo>
                <a:close/>
                <a:moveTo>
                  <a:pt x="1973984" y="535274"/>
                </a:moveTo>
                <a:lnTo>
                  <a:pt x="1972116" y="533693"/>
                </a:lnTo>
                <a:lnTo>
                  <a:pt x="1973048" y="532109"/>
                </a:lnTo>
                <a:lnTo>
                  <a:pt x="1974919" y="533693"/>
                </a:lnTo>
                <a:lnTo>
                  <a:pt x="1973984" y="535274"/>
                </a:lnTo>
                <a:close/>
                <a:moveTo>
                  <a:pt x="1928187" y="533693"/>
                </a:moveTo>
                <a:lnTo>
                  <a:pt x="1926317" y="532900"/>
                </a:lnTo>
                <a:cubicBezTo>
                  <a:pt x="1926317" y="532109"/>
                  <a:pt x="1928187" y="531319"/>
                  <a:pt x="1928187" y="530529"/>
                </a:cubicBezTo>
                <a:cubicBezTo>
                  <a:pt x="1928187" y="531319"/>
                  <a:pt x="1930054" y="531319"/>
                  <a:pt x="1930054" y="532109"/>
                </a:cubicBezTo>
                <a:cubicBezTo>
                  <a:pt x="1930054" y="532109"/>
                  <a:pt x="1929119" y="533693"/>
                  <a:pt x="1928187" y="533693"/>
                </a:cubicBezTo>
                <a:close/>
                <a:moveTo>
                  <a:pt x="1819762" y="533693"/>
                </a:moveTo>
                <a:lnTo>
                  <a:pt x="1821633" y="532109"/>
                </a:lnTo>
                <a:lnTo>
                  <a:pt x="1823503" y="532900"/>
                </a:lnTo>
                <a:cubicBezTo>
                  <a:pt x="1823503" y="533693"/>
                  <a:pt x="1822568" y="534484"/>
                  <a:pt x="1821633" y="535274"/>
                </a:cubicBezTo>
                <a:cubicBezTo>
                  <a:pt x="1822568" y="534484"/>
                  <a:pt x="1819762" y="533693"/>
                  <a:pt x="1819762" y="533693"/>
                </a:cubicBezTo>
                <a:close/>
                <a:moveTo>
                  <a:pt x="1755270" y="536065"/>
                </a:moveTo>
                <a:cubicBezTo>
                  <a:pt x="1754338" y="536065"/>
                  <a:pt x="1753403" y="534484"/>
                  <a:pt x="1752467" y="534484"/>
                </a:cubicBezTo>
                <a:cubicBezTo>
                  <a:pt x="1752467" y="535274"/>
                  <a:pt x="1751532" y="536065"/>
                  <a:pt x="1751532" y="536855"/>
                </a:cubicBezTo>
                <a:cubicBezTo>
                  <a:pt x="1750597" y="536855"/>
                  <a:pt x="1749665" y="537649"/>
                  <a:pt x="1749665" y="538439"/>
                </a:cubicBezTo>
                <a:lnTo>
                  <a:pt x="1747794" y="540020"/>
                </a:lnTo>
                <a:lnTo>
                  <a:pt x="1749665" y="541601"/>
                </a:lnTo>
                <a:lnTo>
                  <a:pt x="1748729" y="543185"/>
                </a:lnTo>
                <a:cubicBezTo>
                  <a:pt x="1747794" y="543185"/>
                  <a:pt x="1746859" y="541601"/>
                  <a:pt x="1745924" y="541601"/>
                </a:cubicBezTo>
                <a:lnTo>
                  <a:pt x="1744056" y="540810"/>
                </a:lnTo>
                <a:cubicBezTo>
                  <a:pt x="1744056" y="540020"/>
                  <a:pt x="1745924" y="539229"/>
                  <a:pt x="1745924" y="538439"/>
                </a:cubicBezTo>
                <a:cubicBezTo>
                  <a:pt x="1745924" y="538439"/>
                  <a:pt x="1747794" y="537649"/>
                  <a:pt x="1747794" y="536855"/>
                </a:cubicBezTo>
                <a:cubicBezTo>
                  <a:pt x="1747794" y="536855"/>
                  <a:pt x="1744988" y="536065"/>
                  <a:pt x="1744988" y="535274"/>
                </a:cubicBezTo>
                <a:cubicBezTo>
                  <a:pt x="1745924" y="535274"/>
                  <a:pt x="1746859" y="533693"/>
                  <a:pt x="1746859" y="533693"/>
                </a:cubicBezTo>
                <a:cubicBezTo>
                  <a:pt x="1747794" y="533693"/>
                  <a:pt x="1748729" y="535274"/>
                  <a:pt x="1748729" y="535274"/>
                </a:cubicBezTo>
                <a:cubicBezTo>
                  <a:pt x="1749665" y="535274"/>
                  <a:pt x="1750597" y="533693"/>
                  <a:pt x="1750597" y="533693"/>
                </a:cubicBezTo>
                <a:cubicBezTo>
                  <a:pt x="1750597" y="532900"/>
                  <a:pt x="1752467" y="532109"/>
                  <a:pt x="1752467" y="532109"/>
                </a:cubicBezTo>
                <a:cubicBezTo>
                  <a:pt x="1753403" y="532900"/>
                  <a:pt x="1755270" y="533693"/>
                  <a:pt x="1756205" y="534484"/>
                </a:cubicBezTo>
                <a:lnTo>
                  <a:pt x="1755270" y="536065"/>
                </a:lnTo>
                <a:close/>
                <a:moveTo>
                  <a:pt x="1644981" y="537649"/>
                </a:moveTo>
                <a:cubicBezTo>
                  <a:pt x="1644046" y="536855"/>
                  <a:pt x="1643111" y="536855"/>
                  <a:pt x="1642175" y="536065"/>
                </a:cubicBezTo>
                <a:lnTo>
                  <a:pt x="1640308" y="535274"/>
                </a:lnTo>
                <a:cubicBezTo>
                  <a:pt x="1640308" y="534484"/>
                  <a:pt x="1642175" y="533693"/>
                  <a:pt x="1642175" y="532900"/>
                </a:cubicBezTo>
                <a:lnTo>
                  <a:pt x="1644046" y="534484"/>
                </a:lnTo>
                <a:cubicBezTo>
                  <a:pt x="1644981" y="534484"/>
                  <a:pt x="1644981" y="532900"/>
                  <a:pt x="1645913" y="532900"/>
                </a:cubicBezTo>
                <a:lnTo>
                  <a:pt x="1647784" y="533693"/>
                </a:lnTo>
                <a:cubicBezTo>
                  <a:pt x="1646849" y="535274"/>
                  <a:pt x="1645913" y="536065"/>
                  <a:pt x="1644981" y="537649"/>
                </a:cubicBezTo>
                <a:close/>
                <a:moveTo>
                  <a:pt x="1634700" y="536855"/>
                </a:moveTo>
                <a:cubicBezTo>
                  <a:pt x="1634700" y="537649"/>
                  <a:pt x="1633764" y="538439"/>
                  <a:pt x="1633764" y="539229"/>
                </a:cubicBezTo>
                <a:cubicBezTo>
                  <a:pt x="1632829" y="539229"/>
                  <a:pt x="1631894" y="537649"/>
                  <a:pt x="1631894" y="537649"/>
                </a:cubicBezTo>
                <a:cubicBezTo>
                  <a:pt x="1630959" y="536855"/>
                  <a:pt x="1629091" y="536855"/>
                  <a:pt x="1629091" y="536065"/>
                </a:cubicBezTo>
                <a:lnTo>
                  <a:pt x="1630959" y="534484"/>
                </a:lnTo>
                <a:cubicBezTo>
                  <a:pt x="1631894" y="533693"/>
                  <a:pt x="1631894" y="532900"/>
                  <a:pt x="1632829" y="532900"/>
                </a:cubicBezTo>
                <a:cubicBezTo>
                  <a:pt x="1632829" y="532900"/>
                  <a:pt x="1633764" y="533693"/>
                  <a:pt x="1634700" y="533693"/>
                </a:cubicBezTo>
                <a:cubicBezTo>
                  <a:pt x="1634700" y="534484"/>
                  <a:pt x="1632829" y="535274"/>
                  <a:pt x="1632829" y="536065"/>
                </a:cubicBezTo>
                <a:cubicBezTo>
                  <a:pt x="1632829" y="536065"/>
                  <a:pt x="1635635" y="536855"/>
                  <a:pt x="1634700" y="536855"/>
                </a:cubicBezTo>
                <a:close/>
                <a:moveTo>
                  <a:pt x="1574880" y="537649"/>
                </a:moveTo>
                <a:lnTo>
                  <a:pt x="1573010" y="536065"/>
                </a:lnTo>
                <a:lnTo>
                  <a:pt x="1574880" y="534484"/>
                </a:lnTo>
                <a:lnTo>
                  <a:pt x="1576748" y="536065"/>
                </a:lnTo>
                <a:cubicBezTo>
                  <a:pt x="1576748" y="536065"/>
                  <a:pt x="1575816" y="537649"/>
                  <a:pt x="1574880" y="537649"/>
                </a:cubicBezTo>
                <a:close/>
                <a:moveTo>
                  <a:pt x="1511323" y="535274"/>
                </a:moveTo>
                <a:cubicBezTo>
                  <a:pt x="1511323" y="536065"/>
                  <a:pt x="1513191" y="536065"/>
                  <a:pt x="1513191" y="536855"/>
                </a:cubicBezTo>
                <a:cubicBezTo>
                  <a:pt x="1513191" y="536855"/>
                  <a:pt x="1511323" y="537649"/>
                  <a:pt x="1511323" y="538439"/>
                </a:cubicBezTo>
                <a:cubicBezTo>
                  <a:pt x="1512255" y="539229"/>
                  <a:pt x="1514126" y="539229"/>
                  <a:pt x="1514126" y="540020"/>
                </a:cubicBezTo>
                <a:lnTo>
                  <a:pt x="1512255" y="541601"/>
                </a:lnTo>
                <a:cubicBezTo>
                  <a:pt x="1511323" y="541601"/>
                  <a:pt x="1510388" y="540020"/>
                  <a:pt x="1510388" y="540020"/>
                </a:cubicBezTo>
                <a:lnTo>
                  <a:pt x="1508517" y="539229"/>
                </a:lnTo>
                <a:cubicBezTo>
                  <a:pt x="1507582" y="538439"/>
                  <a:pt x="1509453" y="537649"/>
                  <a:pt x="1509453" y="536855"/>
                </a:cubicBezTo>
                <a:lnTo>
                  <a:pt x="1507582" y="536065"/>
                </a:lnTo>
                <a:cubicBezTo>
                  <a:pt x="1507582" y="535274"/>
                  <a:pt x="1508517" y="534484"/>
                  <a:pt x="1509453" y="533693"/>
                </a:cubicBezTo>
                <a:lnTo>
                  <a:pt x="1510388" y="532109"/>
                </a:lnTo>
                <a:cubicBezTo>
                  <a:pt x="1510388" y="532900"/>
                  <a:pt x="1513191" y="532900"/>
                  <a:pt x="1513191" y="533693"/>
                </a:cubicBezTo>
                <a:cubicBezTo>
                  <a:pt x="1513191" y="533693"/>
                  <a:pt x="1511323" y="534484"/>
                  <a:pt x="1511323" y="535274"/>
                </a:cubicBezTo>
                <a:close/>
                <a:moveTo>
                  <a:pt x="1380468" y="526573"/>
                </a:moveTo>
                <a:cubicBezTo>
                  <a:pt x="1379533" y="527364"/>
                  <a:pt x="1378597" y="528948"/>
                  <a:pt x="1377665" y="529738"/>
                </a:cubicBezTo>
                <a:cubicBezTo>
                  <a:pt x="1376730" y="530529"/>
                  <a:pt x="1376730" y="531319"/>
                  <a:pt x="1375795" y="531319"/>
                </a:cubicBezTo>
                <a:cubicBezTo>
                  <a:pt x="1375795" y="532109"/>
                  <a:pt x="1374860" y="533693"/>
                  <a:pt x="1373924" y="533693"/>
                </a:cubicBezTo>
                <a:lnTo>
                  <a:pt x="1372057" y="532109"/>
                </a:lnTo>
                <a:lnTo>
                  <a:pt x="1373924" y="530529"/>
                </a:lnTo>
                <a:cubicBezTo>
                  <a:pt x="1373924" y="529738"/>
                  <a:pt x="1374860" y="528948"/>
                  <a:pt x="1375795" y="528948"/>
                </a:cubicBezTo>
                <a:cubicBezTo>
                  <a:pt x="1375795" y="528154"/>
                  <a:pt x="1376730" y="527364"/>
                  <a:pt x="1376730" y="526573"/>
                </a:cubicBezTo>
                <a:lnTo>
                  <a:pt x="1374860" y="525783"/>
                </a:lnTo>
                <a:cubicBezTo>
                  <a:pt x="1374860" y="524993"/>
                  <a:pt x="1376730" y="524199"/>
                  <a:pt x="1376730" y="523409"/>
                </a:cubicBezTo>
                <a:cubicBezTo>
                  <a:pt x="1376730" y="524199"/>
                  <a:pt x="1378597" y="524993"/>
                  <a:pt x="1378597" y="524993"/>
                </a:cubicBezTo>
                <a:cubicBezTo>
                  <a:pt x="1379533" y="525783"/>
                  <a:pt x="1379533" y="525783"/>
                  <a:pt x="1380468" y="526573"/>
                </a:cubicBezTo>
                <a:close/>
                <a:moveTo>
                  <a:pt x="1294373" y="526573"/>
                </a:moveTo>
                <a:cubicBezTo>
                  <a:pt x="1294373" y="527364"/>
                  <a:pt x="1295308" y="528154"/>
                  <a:pt x="1295308" y="528948"/>
                </a:cubicBezTo>
                <a:cubicBezTo>
                  <a:pt x="1296241" y="528948"/>
                  <a:pt x="1297176" y="529738"/>
                  <a:pt x="1297176" y="530529"/>
                </a:cubicBezTo>
                <a:lnTo>
                  <a:pt x="1299046" y="532109"/>
                </a:lnTo>
                <a:lnTo>
                  <a:pt x="1297176" y="533693"/>
                </a:lnTo>
                <a:cubicBezTo>
                  <a:pt x="1296241" y="533693"/>
                  <a:pt x="1295308" y="532109"/>
                  <a:pt x="1295308" y="531319"/>
                </a:cubicBezTo>
                <a:cubicBezTo>
                  <a:pt x="1294373" y="531319"/>
                  <a:pt x="1294373" y="530529"/>
                  <a:pt x="1293438" y="529738"/>
                </a:cubicBezTo>
                <a:cubicBezTo>
                  <a:pt x="1292503" y="528948"/>
                  <a:pt x="1291567" y="527364"/>
                  <a:pt x="1290635" y="526573"/>
                </a:cubicBezTo>
                <a:cubicBezTo>
                  <a:pt x="1291567" y="525783"/>
                  <a:pt x="1291567" y="525783"/>
                  <a:pt x="1292503" y="524993"/>
                </a:cubicBezTo>
                <a:cubicBezTo>
                  <a:pt x="1292503" y="524993"/>
                  <a:pt x="1294373" y="524199"/>
                  <a:pt x="1294373" y="523409"/>
                </a:cubicBezTo>
                <a:cubicBezTo>
                  <a:pt x="1294373" y="524199"/>
                  <a:pt x="1296241" y="524993"/>
                  <a:pt x="1296241" y="525783"/>
                </a:cubicBezTo>
                <a:lnTo>
                  <a:pt x="1294373" y="526573"/>
                </a:lnTo>
                <a:close/>
                <a:moveTo>
                  <a:pt x="1163518" y="536065"/>
                </a:moveTo>
                <a:lnTo>
                  <a:pt x="1161647" y="536855"/>
                </a:lnTo>
                <a:cubicBezTo>
                  <a:pt x="1161647" y="537649"/>
                  <a:pt x="1163518" y="538439"/>
                  <a:pt x="1162583" y="539229"/>
                </a:cubicBezTo>
                <a:lnTo>
                  <a:pt x="1160715" y="540020"/>
                </a:lnTo>
                <a:cubicBezTo>
                  <a:pt x="1160715" y="540020"/>
                  <a:pt x="1159780" y="541601"/>
                  <a:pt x="1158845" y="541601"/>
                </a:cubicBezTo>
                <a:lnTo>
                  <a:pt x="1156974" y="540020"/>
                </a:lnTo>
                <a:cubicBezTo>
                  <a:pt x="1156974" y="539229"/>
                  <a:pt x="1158845" y="539229"/>
                  <a:pt x="1159780" y="538439"/>
                </a:cubicBezTo>
                <a:cubicBezTo>
                  <a:pt x="1159780" y="537649"/>
                  <a:pt x="1157909" y="536855"/>
                  <a:pt x="1157909" y="536855"/>
                </a:cubicBezTo>
                <a:cubicBezTo>
                  <a:pt x="1157909" y="536065"/>
                  <a:pt x="1159780" y="536065"/>
                  <a:pt x="1159780" y="535274"/>
                </a:cubicBezTo>
                <a:cubicBezTo>
                  <a:pt x="1159780" y="534484"/>
                  <a:pt x="1157909" y="533693"/>
                  <a:pt x="1157909" y="533693"/>
                </a:cubicBezTo>
                <a:cubicBezTo>
                  <a:pt x="1157909" y="532900"/>
                  <a:pt x="1160715" y="532900"/>
                  <a:pt x="1160715" y="532109"/>
                </a:cubicBezTo>
                <a:lnTo>
                  <a:pt x="1161647" y="533693"/>
                </a:lnTo>
                <a:cubicBezTo>
                  <a:pt x="1162583" y="534484"/>
                  <a:pt x="1163518" y="535274"/>
                  <a:pt x="1163518" y="536065"/>
                </a:cubicBezTo>
                <a:close/>
                <a:moveTo>
                  <a:pt x="1098090" y="536065"/>
                </a:moveTo>
                <a:lnTo>
                  <a:pt x="1096223" y="537649"/>
                </a:lnTo>
                <a:cubicBezTo>
                  <a:pt x="1095288" y="537649"/>
                  <a:pt x="1094352" y="536065"/>
                  <a:pt x="1094352" y="536065"/>
                </a:cubicBezTo>
                <a:lnTo>
                  <a:pt x="1096223" y="534484"/>
                </a:lnTo>
                <a:lnTo>
                  <a:pt x="1098090" y="536065"/>
                </a:lnTo>
                <a:close/>
                <a:moveTo>
                  <a:pt x="1038271" y="532900"/>
                </a:moveTo>
                <a:cubicBezTo>
                  <a:pt x="1039206" y="532900"/>
                  <a:pt x="1039206" y="533693"/>
                  <a:pt x="1040142" y="534484"/>
                </a:cubicBezTo>
                <a:lnTo>
                  <a:pt x="1042012" y="536065"/>
                </a:lnTo>
                <a:cubicBezTo>
                  <a:pt x="1042012" y="536855"/>
                  <a:pt x="1040142" y="536855"/>
                  <a:pt x="1039206" y="537649"/>
                </a:cubicBezTo>
                <a:cubicBezTo>
                  <a:pt x="1039206" y="537649"/>
                  <a:pt x="1038271" y="539229"/>
                  <a:pt x="1037339" y="539229"/>
                </a:cubicBezTo>
                <a:cubicBezTo>
                  <a:pt x="1037339" y="538439"/>
                  <a:pt x="1036404" y="537649"/>
                  <a:pt x="1036404" y="536855"/>
                </a:cubicBezTo>
                <a:cubicBezTo>
                  <a:pt x="1035468" y="536855"/>
                  <a:pt x="1038271" y="536065"/>
                  <a:pt x="1038271" y="536065"/>
                </a:cubicBezTo>
                <a:cubicBezTo>
                  <a:pt x="1038271" y="535274"/>
                  <a:pt x="1036404" y="534484"/>
                  <a:pt x="1036404" y="533693"/>
                </a:cubicBezTo>
                <a:cubicBezTo>
                  <a:pt x="1037339" y="533693"/>
                  <a:pt x="1038271" y="532900"/>
                  <a:pt x="1038271" y="532900"/>
                </a:cubicBezTo>
                <a:close/>
                <a:moveTo>
                  <a:pt x="1027057" y="534484"/>
                </a:moveTo>
                <a:lnTo>
                  <a:pt x="1028925" y="532900"/>
                </a:lnTo>
                <a:cubicBezTo>
                  <a:pt x="1028925" y="533693"/>
                  <a:pt x="1030795" y="534484"/>
                  <a:pt x="1030795" y="535274"/>
                </a:cubicBezTo>
                <a:lnTo>
                  <a:pt x="1028925" y="536065"/>
                </a:lnTo>
                <a:cubicBezTo>
                  <a:pt x="1027993" y="536855"/>
                  <a:pt x="1027057" y="536855"/>
                  <a:pt x="1026122" y="537649"/>
                </a:cubicBezTo>
                <a:cubicBezTo>
                  <a:pt x="1025187" y="536065"/>
                  <a:pt x="1024251" y="535274"/>
                  <a:pt x="1023316" y="533693"/>
                </a:cubicBezTo>
                <a:lnTo>
                  <a:pt x="1025187" y="532900"/>
                </a:lnTo>
                <a:cubicBezTo>
                  <a:pt x="1026122" y="532900"/>
                  <a:pt x="1026122" y="534484"/>
                  <a:pt x="1027057" y="534484"/>
                </a:cubicBezTo>
                <a:close/>
                <a:moveTo>
                  <a:pt x="920503" y="533693"/>
                </a:moveTo>
                <a:cubicBezTo>
                  <a:pt x="920503" y="533693"/>
                  <a:pt x="921438" y="535274"/>
                  <a:pt x="922374" y="535274"/>
                </a:cubicBezTo>
                <a:cubicBezTo>
                  <a:pt x="922374" y="535274"/>
                  <a:pt x="923309" y="533693"/>
                  <a:pt x="924241" y="533693"/>
                </a:cubicBezTo>
                <a:cubicBezTo>
                  <a:pt x="924241" y="533693"/>
                  <a:pt x="925176" y="535274"/>
                  <a:pt x="926112" y="535274"/>
                </a:cubicBezTo>
                <a:cubicBezTo>
                  <a:pt x="926112" y="536065"/>
                  <a:pt x="923309" y="536855"/>
                  <a:pt x="923309" y="536855"/>
                </a:cubicBezTo>
                <a:cubicBezTo>
                  <a:pt x="923309" y="537649"/>
                  <a:pt x="925176" y="538439"/>
                  <a:pt x="925176" y="538439"/>
                </a:cubicBezTo>
                <a:cubicBezTo>
                  <a:pt x="925176" y="539229"/>
                  <a:pt x="927047" y="540020"/>
                  <a:pt x="927047" y="540810"/>
                </a:cubicBezTo>
                <a:lnTo>
                  <a:pt x="925176" y="541601"/>
                </a:lnTo>
                <a:cubicBezTo>
                  <a:pt x="924241" y="541601"/>
                  <a:pt x="923309" y="543185"/>
                  <a:pt x="922374" y="543185"/>
                </a:cubicBezTo>
                <a:lnTo>
                  <a:pt x="921438" y="541601"/>
                </a:lnTo>
                <a:lnTo>
                  <a:pt x="923309" y="540020"/>
                </a:lnTo>
                <a:lnTo>
                  <a:pt x="921438" y="538439"/>
                </a:lnTo>
                <a:cubicBezTo>
                  <a:pt x="921438" y="537649"/>
                  <a:pt x="920503" y="536855"/>
                  <a:pt x="919568" y="536855"/>
                </a:cubicBezTo>
                <a:cubicBezTo>
                  <a:pt x="919568" y="536065"/>
                  <a:pt x="918636" y="535274"/>
                  <a:pt x="918636" y="534484"/>
                </a:cubicBezTo>
                <a:cubicBezTo>
                  <a:pt x="917700" y="534484"/>
                  <a:pt x="916765" y="536065"/>
                  <a:pt x="915830" y="536065"/>
                </a:cubicBezTo>
                <a:lnTo>
                  <a:pt x="914895" y="534484"/>
                </a:lnTo>
                <a:cubicBezTo>
                  <a:pt x="915830" y="533693"/>
                  <a:pt x="917700" y="532900"/>
                  <a:pt x="918636" y="532109"/>
                </a:cubicBezTo>
                <a:cubicBezTo>
                  <a:pt x="918636" y="532109"/>
                  <a:pt x="920503" y="532900"/>
                  <a:pt x="920503" y="533693"/>
                </a:cubicBezTo>
                <a:close/>
                <a:moveTo>
                  <a:pt x="851338" y="533693"/>
                </a:moveTo>
                <a:cubicBezTo>
                  <a:pt x="851338" y="533693"/>
                  <a:pt x="848535" y="534484"/>
                  <a:pt x="849470" y="535274"/>
                </a:cubicBezTo>
                <a:cubicBezTo>
                  <a:pt x="848535" y="534484"/>
                  <a:pt x="847600" y="533693"/>
                  <a:pt x="847600" y="532900"/>
                </a:cubicBezTo>
                <a:lnTo>
                  <a:pt x="849470" y="532109"/>
                </a:lnTo>
                <a:lnTo>
                  <a:pt x="851338" y="533693"/>
                </a:lnTo>
                <a:close/>
                <a:moveTo>
                  <a:pt x="742916" y="533693"/>
                </a:moveTo>
                <a:cubicBezTo>
                  <a:pt x="741981" y="533693"/>
                  <a:pt x="741046" y="532109"/>
                  <a:pt x="741046" y="532109"/>
                </a:cubicBezTo>
                <a:cubicBezTo>
                  <a:pt x="741046" y="531319"/>
                  <a:pt x="742916" y="531319"/>
                  <a:pt x="742916" y="530529"/>
                </a:cubicBezTo>
                <a:cubicBezTo>
                  <a:pt x="742916" y="531319"/>
                  <a:pt x="744787" y="532109"/>
                  <a:pt x="744787" y="532900"/>
                </a:cubicBezTo>
                <a:lnTo>
                  <a:pt x="742916" y="533693"/>
                </a:lnTo>
                <a:close/>
                <a:moveTo>
                  <a:pt x="697116" y="535274"/>
                </a:moveTo>
                <a:lnTo>
                  <a:pt x="696181" y="533693"/>
                </a:lnTo>
                <a:lnTo>
                  <a:pt x="698052" y="532109"/>
                </a:lnTo>
                <a:lnTo>
                  <a:pt x="698987" y="533693"/>
                </a:lnTo>
                <a:lnTo>
                  <a:pt x="697116" y="535274"/>
                </a:lnTo>
                <a:close/>
                <a:moveTo>
                  <a:pt x="626083" y="536855"/>
                </a:moveTo>
                <a:cubicBezTo>
                  <a:pt x="626083" y="536855"/>
                  <a:pt x="627951" y="537649"/>
                  <a:pt x="627951" y="538439"/>
                </a:cubicBezTo>
                <a:cubicBezTo>
                  <a:pt x="627016" y="538439"/>
                  <a:pt x="626083" y="539229"/>
                  <a:pt x="625148" y="539229"/>
                </a:cubicBezTo>
                <a:cubicBezTo>
                  <a:pt x="625148" y="539229"/>
                  <a:pt x="624213" y="538439"/>
                  <a:pt x="624213" y="537649"/>
                </a:cubicBezTo>
                <a:cubicBezTo>
                  <a:pt x="623278" y="537649"/>
                  <a:pt x="622342" y="536065"/>
                  <a:pt x="622342" y="536065"/>
                </a:cubicBezTo>
                <a:lnTo>
                  <a:pt x="624213" y="534484"/>
                </a:lnTo>
                <a:cubicBezTo>
                  <a:pt x="625148" y="535274"/>
                  <a:pt x="625148" y="536065"/>
                  <a:pt x="626083" y="536855"/>
                </a:cubicBezTo>
                <a:close/>
                <a:moveTo>
                  <a:pt x="597106" y="529738"/>
                </a:moveTo>
                <a:cubicBezTo>
                  <a:pt x="598041" y="529738"/>
                  <a:pt x="598041" y="532109"/>
                  <a:pt x="598977" y="532109"/>
                </a:cubicBezTo>
                <a:lnTo>
                  <a:pt x="600847" y="530529"/>
                </a:lnTo>
                <a:cubicBezTo>
                  <a:pt x="600847" y="530529"/>
                  <a:pt x="601782" y="531319"/>
                  <a:pt x="602714" y="532109"/>
                </a:cubicBezTo>
                <a:cubicBezTo>
                  <a:pt x="602714" y="532900"/>
                  <a:pt x="603650" y="533693"/>
                  <a:pt x="603650" y="533693"/>
                </a:cubicBezTo>
                <a:cubicBezTo>
                  <a:pt x="603650" y="534484"/>
                  <a:pt x="601782" y="535274"/>
                  <a:pt x="601782" y="535274"/>
                </a:cubicBezTo>
                <a:cubicBezTo>
                  <a:pt x="601782" y="536065"/>
                  <a:pt x="603650" y="536855"/>
                  <a:pt x="603650" y="536855"/>
                </a:cubicBezTo>
                <a:cubicBezTo>
                  <a:pt x="602714" y="536855"/>
                  <a:pt x="601782" y="538439"/>
                  <a:pt x="600847" y="538439"/>
                </a:cubicBezTo>
                <a:cubicBezTo>
                  <a:pt x="600847" y="538439"/>
                  <a:pt x="600847" y="536855"/>
                  <a:pt x="599912" y="536855"/>
                </a:cubicBezTo>
                <a:cubicBezTo>
                  <a:pt x="598977" y="536855"/>
                  <a:pt x="598041" y="538439"/>
                  <a:pt x="598041" y="537649"/>
                </a:cubicBezTo>
                <a:cubicBezTo>
                  <a:pt x="597106" y="537649"/>
                  <a:pt x="596174" y="536855"/>
                  <a:pt x="596174" y="536065"/>
                </a:cubicBezTo>
                <a:cubicBezTo>
                  <a:pt x="596174" y="536065"/>
                  <a:pt x="594303" y="535274"/>
                  <a:pt x="594303" y="534484"/>
                </a:cubicBezTo>
                <a:cubicBezTo>
                  <a:pt x="594303" y="533693"/>
                  <a:pt x="596174" y="533693"/>
                  <a:pt x="596174" y="532900"/>
                </a:cubicBezTo>
                <a:lnTo>
                  <a:pt x="595239" y="531319"/>
                </a:lnTo>
                <a:cubicBezTo>
                  <a:pt x="595239" y="531319"/>
                  <a:pt x="596174" y="529738"/>
                  <a:pt x="597106" y="529738"/>
                </a:cubicBezTo>
                <a:close/>
                <a:moveTo>
                  <a:pt x="556915" y="533693"/>
                </a:moveTo>
                <a:cubicBezTo>
                  <a:pt x="556915" y="533693"/>
                  <a:pt x="555983" y="532109"/>
                  <a:pt x="555983" y="531319"/>
                </a:cubicBezTo>
                <a:cubicBezTo>
                  <a:pt x="555047" y="531319"/>
                  <a:pt x="554112" y="530529"/>
                  <a:pt x="554112" y="529738"/>
                </a:cubicBezTo>
                <a:cubicBezTo>
                  <a:pt x="554112" y="529738"/>
                  <a:pt x="555983" y="528948"/>
                  <a:pt x="555983" y="528154"/>
                </a:cubicBezTo>
                <a:cubicBezTo>
                  <a:pt x="556915" y="529738"/>
                  <a:pt x="557850" y="530529"/>
                  <a:pt x="559721" y="532109"/>
                </a:cubicBezTo>
                <a:cubicBezTo>
                  <a:pt x="558785" y="532109"/>
                  <a:pt x="557850" y="533693"/>
                  <a:pt x="556915" y="533693"/>
                </a:cubicBezTo>
                <a:close/>
                <a:moveTo>
                  <a:pt x="461581" y="544765"/>
                </a:moveTo>
                <a:cubicBezTo>
                  <a:pt x="461581" y="544765"/>
                  <a:pt x="460645" y="543185"/>
                  <a:pt x="459710" y="543185"/>
                </a:cubicBezTo>
                <a:lnTo>
                  <a:pt x="462513" y="541601"/>
                </a:lnTo>
                <a:lnTo>
                  <a:pt x="463448" y="543185"/>
                </a:lnTo>
                <a:lnTo>
                  <a:pt x="461581" y="544765"/>
                </a:lnTo>
                <a:close/>
                <a:moveTo>
                  <a:pt x="439147" y="531319"/>
                </a:moveTo>
                <a:cubicBezTo>
                  <a:pt x="440082" y="531319"/>
                  <a:pt x="441017" y="532900"/>
                  <a:pt x="441017" y="532900"/>
                </a:cubicBezTo>
                <a:lnTo>
                  <a:pt x="439147" y="534484"/>
                </a:lnTo>
                <a:cubicBezTo>
                  <a:pt x="438212" y="534484"/>
                  <a:pt x="437279" y="535274"/>
                  <a:pt x="437279" y="535274"/>
                </a:cubicBezTo>
                <a:cubicBezTo>
                  <a:pt x="436344" y="535274"/>
                  <a:pt x="436344" y="533693"/>
                  <a:pt x="435409" y="533693"/>
                </a:cubicBezTo>
                <a:lnTo>
                  <a:pt x="437279" y="532109"/>
                </a:lnTo>
                <a:cubicBezTo>
                  <a:pt x="438212" y="532109"/>
                  <a:pt x="439147" y="531319"/>
                  <a:pt x="439147" y="531319"/>
                </a:cubicBezTo>
                <a:close/>
                <a:moveTo>
                  <a:pt x="530746" y="497306"/>
                </a:moveTo>
                <a:cubicBezTo>
                  <a:pt x="530746" y="496516"/>
                  <a:pt x="529811" y="495725"/>
                  <a:pt x="529811" y="495725"/>
                </a:cubicBezTo>
                <a:cubicBezTo>
                  <a:pt x="528876" y="494935"/>
                  <a:pt x="528876" y="494145"/>
                  <a:pt x="527940" y="493351"/>
                </a:cubicBezTo>
                <a:cubicBezTo>
                  <a:pt x="527008" y="493351"/>
                  <a:pt x="527008" y="492561"/>
                  <a:pt x="526073" y="491770"/>
                </a:cubicBezTo>
                <a:cubicBezTo>
                  <a:pt x="527008" y="491770"/>
                  <a:pt x="527940" y="490189"/>
                  <a:pt x="527940" y="490189"/>
                </a:cubicBezTo>
                <a:cubicBezTo>
                  <a:pt x="528876" y="490980"/>
                  <a:pt x="529811" y="491770"/>
                  <a:pt x="529811" y="492561"/>
                </a:cubicBezTo>
                <a:cubicBezTo>
                  <a:pt x="530746" y="492561"/>
                  <a:pt x="530746" y="493351"/>
                  <a:pt x="531681" y="494145"/>
                </a:cubicBezTo>
                <a:cubicBezTo>
                  <a:pt x="531681" y="494935"/>
                  <a:pt x="532614" y="494935"/>
                  <a:pt x="533549" y="495725"/>
                </a:cubicBezTo>
                <a:lnTo>
                  <a:pt x="534484" y="497306"/>
                </a:lnTo>
                <a:lnTo>
                  <a:pt x="532614" y="498890"/>
                </a:lnTo>
                <a:cubicBezTo>
                  <a:pt x="531681" y="498100"/>
                  <a:pt x="531681" y="498100"/>
                  <a:pt x="530746" y="497306"/>
                </a:cubicBezTo>
                <a:close/>
                <a:moveTo>
                  <a:pt x="522332" y="491770"/>
                </a:moveTo>
                <a:cubicBezTo>
                  <a:pt x="522332" y="490980"/>
                  <a:pt x="524203" y="490189"/>
                  <a:pt x="525138" y="490189"/>
                </a:cubicBezTo>
                <a:lnTo>
                  <a:pt x="526073" y="491770"/>
                </a:lnTo>
                <a:lnTo>
                  <a:pt x="524203" y="493351"/>
                </a:lnTo>
                <a:lnTo>
                  <a:pt x="522332" y="491770"/>
                </a:lnTo>
                <a:close/>
                <a:moveTo>
                  <a:pt x="584022" y="496516"/>
                </a:moveTo>
                <a:cubicBezTo>
                  <a:pt x="584022" y="496516"/>
                  <a:pt x="584957" y="498100"/>
                  <a:pt x="584957" y="498890"/>
                </a:cubicBezTo>
                <a:lnTo>
                  <a:pt x="583086" y="499681"/>
                </a:lnTo>
                <a:lnTo>
                  <a:pt x="581219" y="498100"/>
                </a:lnTo>
                <a:cubicBezTo>
                  <a:pt x="581219" y="498100"/>
                  <a:pt x="583086" y="496516"/>
                  <a:pt x="584022" y="496516"/>
                </a:cubicBezTo>
                <a:close/>
                <a:moveTo>
                  <a:pt x="639168" y="499681"/>
                </a:moveTo>
                <a:cubicBezTo>
                  <a:pt x="640103" y="499681"/>
                  <a:pt x="641035" y="498890"/>
                  <a:pt x="641035" y="498890"/>
                </a:cubicBezTo>
                <a:cubicBezTo>
                  <a:pt x="641970" y="498890"/>
                  <a:pt x="641970" y="500471"/>
                  <a:pt x="642906" y="500471"/>
                </a:cubicBezTo>
                <a:lnTo>
                  <a:pt x="641035" y="502052"/>
                </a:lnTo>
                <a:cubicBezTo>
                  <a:pt x="640103" y="502052"/>
                  <a:pt x="640103" y="499681"/>
                  <a:pt x="639168" y="499681"/>
                </a:cubicBezTo>
                <a:close/>
                <a:moveTo>
                  <a:pt x="637297" y="501261"/>
                </a:moveTo>
                <a:cubicBezTo>
                  <a:pt x="636362" y="501261"/>
                  <a:pt x="636362" y="499681"/>
                  <a:pt x="635430" y="499681"/>
                </a:cubicBezTo>
                <a:lnTo>
                  <a:pt x="637297" y="498100"/>
                </a:lnTo>
                <a:cubicBezTo>
                  <a:pt x="638232" y="498100"/>
                  <a:pt x="639168" y="499681"/>
                  <a:pt x="639168" y="499681"/>
                </a:cubicBezTo>
                <a:cubicBezTo>
                  <a:pt x="638232" y="499681"/>
                  <a:pt x="638232" y="501261"/>
                  <a:pt x="637297" y="501261"/>
                </a:cubicBezTo>
                <a:close/>
                <a:moveTo>
                  <a:pt x="631689" y="502052"/>
                </a:moveTo>
                <a:cubicBezTo>
                  <a:pt x="630757" y="501261"/>
                  <a:pt x="630757" y="501261"/>
                  <a:pt x="629821" y="500471"/>
                </a:cubicBezTo>
                <a:lnTo>
                  <a:pt x="627951" y="498890"/>
                </a:lnTo>
                <a:cubicBezTo>
                  <a:pt x="627951" y="498100"/>
                  <a:pt x="629821" y="497306"/>
                  <a:pt x="630757" y="497306"/>
                </a:cubicBezTo>
                <a:cubicBezTo>
                  <a:pt x="630757" y="496516"/>
                  <a:pt x="631689" y="496516"/>
                  <a:pt x="632624" y="495725"/>
                </a:cubicBezTo>
                <a:cubicBezTo>
                  <a:pt x="632624" y="496516"/>
                  <a:pt x="633559" y="497306"/>
                  <a:pt x="633559" y="498100"/>
                </a:cubicBezTo>
                <a:cubicBezTo>
                  <a:pt x="634495" y="498100"/>
                  <a:pt x="635430" y="499681"/>
                  <a:pt x="635430" y="499681"/>
                </a:cubicBezTo>
                <a:cubicBezTo>
                  <a:pt x="635430" y="499681"/>
                  <a:pt x="633559" y="500471"/>
                  <a:pt x="633559" y="501261"/>
                </a:cubicBezTo>
                <a:cubicBezTo>
                  <a:pt x="632624" y="501261"/>
                  <a:pt x="631689" y="502052"/>
                  <a:pt x="631689" y="502052"/>
                </a:cubicBezTo>
                <a:close/>
                <a:moveTo>
                  <a:pt x="912092" y="494145"/>
                </a:moveTo>
                <a:cubicBezTo>
                  <a:pt x="911157" y="494935"/>
                  <a:pt x="909286" y="495725"/>
                  <a:pt x="909286" y="495725"/>
                </a:cubicBezTo>
                <a:lnTo>
                  <a:pt x="908354" y="494145"/>
                </a:lnTo>
                <a:lnTo>
                  <a:pt x="910222" y="492561"/>
                </a:lnTo>
                <a:lnTo>
                  <a:pt x="912092" y="494145"/>
                </a:lnTo>
                <a:close/>
                <a:moveTo>
                  <a:pt x="963497" y="497306"/>
                </a:moveTo>
                <a:cubicBezTo>
                  <a:pt x="963497" y="498100"/>
                  <a:pt x="965368" y="498100"/>
                  <a:pt x="965368" y="498890"/>
                </a:cubicBezTo>
                <a:cubicBezTo>
                  <a:pt x="965368" y="499681"/>
                  <a:pt x="963497" y="499681"/>
                  <a:pt x="963497" y="500471"/>
                </a:cubicBezTo>
                <a:cubicBezTo>
                  <a:pt x="963497" y="499681"/>
                  <a:pt x="961630" y="498890"/>
                  <a:pt x="961630" y="498890"/>
                </a:cubicBezTo>
                <a:cubicBezTo>
                  <a:pt x="961630" y="498100"/>
                  <a:pt x="963497" y="497306"/>
                  <a:pt x="963497" y="497306"/>
                </a:cubicBezTo>
                <a:close/>
                <a:moveTo>
                  <a:pt x="1011167" y="502845"/>
                </a:moveTo>
                <a:cubicBezTo>
                  <a:pt x="1011167" y="502845"/>
                  <a:pt x="1010232" y="501261"/>
                  <a:pt x="1010232" y="500471"/>
                </a:cubicBezTo>
                <a:lnTo>
                  <a:pt x="1012102" y="499681"/>
                </a:lnTo>
                <a:cubicBezTo>
                  <a:pt x="1012102" y="499681"/>
                  <a:pt x="1013035" y="501261"/>
                  <a:pt x="1013970" y="501261"/>
                </a:cubicBezTo>
                <a:cubicBezTo>
                  <a:pt x="1013035" y="501261"/>
                  <a:pt x="1012102" y="502845"/>
                  <a:pt x="1011167" y="502845"/>
                </a:cubicBezTo>
                <a:close/>
                <a:moveTo>
                  <a:pt x="1063507" y="494145"/>
                </a:moveTo>
                <a:lnTo>
                  <a:pt x="1065378" y="492561"/>
                </a:lnTo>
                <a:cubicBezTo>
                  <a:pt x="1066313" y="493351"/>
                  <a:pt x="1066313" y="494145"/>
                  <a:pt x="1067248" y="494935"/>
                </a:cubicBezTo>
                <a:cubicBezTo>
                  <a:pt x="1067248" y="494935"/>
                  <a:pt x="1068181" y="495725"/>
                  <a:pt x="1068181" y="496516"/>
                </a:cubicBezTo>
                <a:cubicBezTo>
                  <a:pt x="1069116" y="496516"/>
                  <a:pt x="1066313" y="497306"/>
                  <a:pt x="1066313" y="498100"/>
                </a:cubicBezTo>
                <a:cubicBezTo>
                  <a:pt x="1066313" y="497306"/>
                  <a:pt x="1065378" y="496516"/>
                  <a:pt x="1065378" y="495725"/>
                </a:cubicBezTo>
                <a:cubicBezTo>
                  <a:pt x="1064443" y="495725"/>
                  <a:pt x="1063507" y="494145"/>
                  <a:pt x="1063507" y="494145"/>
                </a:cubicBezTo>
                <a:close/>
                <a:moveTo>
                  <a:pt x="1096223" y="501261"/>
                </a:moveTo>
                <a:lnTo>
                  <a:pt x="1094352" y="499681"/>
                </a:lnTo>
                <a:cubicBezTo>
                  <a:pt x="1094352" y="498890"/>
                  <a:pt x="1096223" y="498100"/>
                  <a:pt x="1096223" y="498100"/>
                </a:cubicBezTo>
                <a:cubicBezTo>
                  <a:pt x="1097155" y="497306"/>
                  <a:pt x="1098090" y="496516"/>
                  <a:pt x="1099025" y="496516"/>
                </a:cubicBezTo>
                <a:lnTo>
                  <a:pt x="1099961" y="498100"/>
                </a:lnTo>
                <a:lnTo>
                  <a:pt x="1101828" y="497306"/>
                </a:lnTo>
                <a:cubicBezTo>
                  <a:pt x="1102763" y="497306"/>
                  <a:pt x="1100896" y="495725"/>
                  <a:pt x="1100896" y="494935"/>
                </a:cubicBezTo>
                <a:cubicBezTo>
                  <a:pt x="1100896" y="494935"/>
                  <a:pt x="1099025" y="494145"/>
                  <a:pt x="1099025" y="493351"/>
                </a:cubicBezTo>
                <a:lnTo>
                  <a:pt x="1100896" y="492561"/>
                </a:lnTo>
                <a:cubicBezTo>
                  <a:pt x="1100896" y="491770"/>
                  <a:pt x="1102763" y="494145"/>
                  <a:pt x="1102763" y="494145"/>
                </a:cubicBezTo>
                <a:cubicBezTo>
                  <a:pt x="1103699" y="494145"/>
                  <a:pt x="1103699" y="492561"/>
                  <a:pt x="1104634" y="492561"/>
                </a:cubicBezTo>
                <a:lnTo>
                  <a:pt x="1106504" y="494145"/>
                </a:lnTo>
                <a:cubicBezTo>
                  <a:pt x="1106504" y="494935"/>
                  <a:pt x="1107437" y="495725"/>
                  <a:pt x="1108372" y="496516"/>
                </a:cubicBezTo>
                <a:cubicBezTo>
                  <a:pt x="1108372" y="495725"/>
                  <a:pt x="1109307" y="494935"/>
                  <a:pt x="1110242" y="494935"/>
                </a:cubicBezTo>
                <a:cubicBezTo>
                  <a:pt x="1110242" y="494935"/>
                  <a:pt x="1111178" y="496516"/>
                  <a:pt x="1112113" y="496516"/>
                </a:cubicBezTo>
                <a:lnTo>
                  <a:pt x="1113045" y="498100"/>
                </a:lnTo>
                <a:cubicBezTo>
                  <a:pt x="1113045" y="498890"/>
                  <a:pt x="1111178" y="499681"/>
                  <a:pt x="1111178" y="499681"/>
                </a:cubicBezTo>
                <a:lnTo>
                  <a:pt x="1109307" y="498100"/>
                </a:lnTo>
                <a:lnTo>
                  <a:pt x="1107437" y="498890"/>
                </a:lnTo>
                <a:cubicBezTo>
                  <a:pt x="1106504" y="499681"/>
                  <a:pt x="1106504" y="500471"/>
                  <a:pt x="1105569" y="500471"/>
                </a:cubicBezTo>
                <a:cubicBezTo>
                  <a:pt x="1104634" y="501261"/>
                  <a:pt x="1103699" y="501261"/>
                  <a:pt x="1103699" y="502052"/>
                </a:cubicBezTo>
                <a:cubicBezTo>
                  <a:pt x="1101828" y="502845"/>
                  <a:pt x="1100896" y="503636"/>
                  <a:pt x="1099025" y="504426"/>
                </a:cubicBezTo>
                <a:cubicBezTo>
                  <a:pt x="1099025" y="504426"/>
                  <a:pt x="1098090" y="503636"/>
                  <a:pt x="1097155" y="502845"/>
                </a:cubicBezTo>
                <a:cubicBezTo>
                  <a:pt x="1097155" y="502052"/>
                  <a:pt x="1096223" y="502052"/>
                  <a:pt x="1096223" y="501261"/>
                </a:cubicBezTo>
                <a:close/>
                <a:moveTo>
                  <a:pt x="1126132" y="498100"/>
                </a:moveTo>
                <a:lnTo>
                  <a:pt x="1125197" y="496516"/>
                </a:lnTo>
                <a:cubicBezTo>
                  <a:pt x="1124262" y="496516"/>
                  <a:pt x="1123327" y="494935"/>
                  <a:pt x="1123327" y="494935"/>
                </a:cubicBezTo>
                <a:lnTo>
                  <a:pt x="1125197" y="493351"/>
                </a:lnTo>
                <a:cubicBezTo>
                  <a:pt x="1126132" y="494145"/>
                  <a:pt x="1126132" y="494935"/>
                  <a:pt x="1127065" y="494935"/>
                </a:cubicBezTo>
                <a:cubicBezTo>
                  <a:pt x="1128000" y="495725"/>
                  <a:pt x="1128000" y="496516"/>
                  <a:pt x="1128935" y="496516"/>
                </a:cubicBezTo>
                <a:cubicBezTo>
                  <a:pt x="1128000" y="496516"/>
                  <a:pt x="1127065" y="498100"/>
                  <a:pt x="1126132" y="498100"/>
                </a:cubicBezTo>
                <a:close/>
                <a:moveTo>
                  <a:pt x="1129014" y="496714"/>
                </a:moveTo>
                <a:cubicBezTo>
                  <a:pt x="1128967" y="496695"/>
                  <a:pt x="1128935" y="496645"/>
                  <a:pt x="1128935" y="496516"/>
                </a:cubicBezTo>
                <a:cubicBezTo>
                  <a:pt x="1128935" y="496582"/>
                  <a:pt x="1129001" y="496648"/>
                  <a:pt x="1129014" y="496714"/>
                </a:cubicBezTo>
                <a:close/>
                <a:moveTo>
                  <a:pt x="1177537" y="495725"/>
                </a:moveTo>
                <a:cubicBezTo>
                  <a:pt x="1176605" y="496516"/>
                  <a:pt x="1175670" y="497306"/>
                  <a:pt x="1175670" y="497306"/>
                </a:cubicBezTo>
                <a:cubicBezTo>
                  <a:pt x="1174735" y="498100"/>
                  <a:pt x="1173799" y="498890"/>
                  <a:pt x="1172864" y="498890"/>
                </a:cubicBezTo>
                <a:cubicBezTo>
                  <a:pt x="1172864" y="498890"/>
                  <a:pt x="1171929" y="500471"/>
                  <a:pt x="1170997" y="500471"/>
                </a:cubicBezTo>
                <a:cubicBezTo>
                  <a:pt x="1170997" y="500471"/>
                  <a:pt x="1170062" y="498890"/>
                  <a:pt x="1169126" y="498100"/>
                </a:cubicBezTo>
                <a:lnTo>
                  <a:pt x="1171929" y="497306"/>
                </a:lnTo>
                <a:cubicBezTo>
                  <a:pt x="1171929" y="496516"/>
                  <a:pt x="1170062" y="495725"/>
                  <a:pt x="1170062" y="494935"/>
                </a:cubicBezTo>
                <a:cubicBezTo>
                  <a:pt x="1169126" y="494935"/>
                  <a:pt x="1169126" y="494145"/>
                  <a:pt x="1168191" y="493351"/>
                </a:cubicBezTo>
                <a:cubicBezTo>
                  <a:pt x="1170062" y="492561"/>
                  <a:pt x="1170997" y="491770"/>
                  <a:pt x="1172864" y="490980"/>
                </a:cubicBezTo>
                <a:lnTo>
                  <a:pt x="1173799" y="492561"/>
                </a:lnTo>
                <a:cubicBezTo>
                  <a:pt x="1174735" y="492561"/>
                  <a:pt x="1175670" y="490980"/>
                  <a:pt x="1176605" y="490980"/>
                </a:cubicBezTo>
                <a:cubicBezTo>
                  <a:pt x="1176605" y="490980"/>
                  <a:pt x="1177537" y="492561"/>
                  <a:pt x="1177537" y="493351"/>
                </a:cubicBezTo>
                <a:cubicBezTo>
                  <a:pt x="1178473" y="493351"/>
                  <a:pt x="1178473" y="494145"/>
                  <a:pt x="1179408" y="494935"/>
                </a:cubicBezTo>
                <a:cubicBezTo>
                  <a:pt x="1179408" y="494935"/>
                  <a:pt x="1181278" y="495725"/>
                  <a:pt x="1181278" y="496516"/>
                </a:cubicBezTo>
                <a:cubicBezTo>
                  <a:pt x="1181278" y="496516"/>
                  <a:pt x="1179408" y="497306"/>
                  <a:pt x="1178473" y="498100"/>
                </a:cubicBezTo>
                <a:cubicBezTo>
                  <a:pt x="1179408" y="497306"/>
                  <a:pt x="1177537" y="496516"/>
                  <a:pt x="1177537" y="495725"/>
                </a:cubicBezTo>
                <a:close/>
                <a:moveTo>
                  <a:pt x="1330930" y="486234"/>
                </a:moveTo>
                <a:lnTo>
                  <a:pt x="1332801" y="484650"/>
                </a:lnTo>
                <a:lnTo>
                  <a:pt x="1334668" y="485444"/>
                </a:lnTo>
                <a:cubicBezTo>
                  <a:pt x="1334668" y="486234"/>
                  <a:pt x="1332801" y="487025"/>
                  <a:pt x="1332801" y="487025"/>
                </a:cubicBezTo>
                <a:cubicBezTo>
                  <a:pt x="1332801" y="487025"/>
                  <a:pt x="1331866" y="486234"/>
                  <a:pt x="1330930" y="486234"/>
                </a:cubicBezTo>
                <a:close/>
                <a:moveTo>
                  <a:pt x="1338302" y="484650"/>
                </a:moveTo>
                <a:lnTo>
                  <a:pt x="1340173" y="486234"/>
                </a:lnTo>
                <a:cubicBezTo>
                  <a:pt x="1339238" y="486234"/>
                  <a:pt x="1338302" y="487025"/>
                  <a:pt x="1338302" y="487025"/>
                </a:cubicBezTo>
                <a:cubicBezTo>
                  <a:pt x="1338302" y="487025"/>
                  <a:pt x="1336432" y="486234"/>
                  <a:pt x="1336432" y="485444"/>
                </a:cubicBezTo>
                <a:lnTo>
                  <a:pt x="1338302" y="484650"/>
                </a:lnTo>
                <a:close/>
                <a:moveTo>
                  <a:pt x="1491695" y="494935"/>
                </a:moveTo>
                <a:cubicBezTo>
                  <a:pt x="1492627" y="494145"/>
                  <a:pt x="1492627" y="493351"/>
                  <a:pt x="1493563" y="493351"/>
                </a:cubicBezTo>
                <a:cubicBezTo>
                  <a:pt x="1493563" y="492561"/>
                  <a:pt x="1494498" y="490980"/>
                  <a:pt x="1494498" y="490980"/>
                </a:cubicBezTo>
                <a:cubicBezTo>
                  <a:pt x="1495433" y="490980"/>
                  <a:pt x="1496368" y="492561"/>
                  <a:pt x="1497304" y="492561"/>
                </a:cubicBezTo>
                <a:lnTo>
                  <a:pt x="1498236" y="490980"/>
                </a:lnTo>
                <a:cubicBezTo>
                  <a:pt x="1500106" y="491770"/>
                  <a:pt x="1501042" y="492561"/>
                  <a:pt x="1502909" y="493351"/>
                </a:cubicBezTo>
                <a:cubicBezTo>
                  <a:pt x="1501974" y="494145"/>
                  <a:pt x="1501974" y="494935"/>
                  <a:pt x="1501042" y="494935"/>
                </a:cubicBezTo>
                <a:cubicBezTo>
                  <a:pt x="1501042" y="495725"/>
                  <a:pt x="1499171" y="496516"/>
                  <a:pt x="1499171" y="497306"/>
                </a:cubicBezTo>
                <a:lnTo>
                  <a:pt x="1501974" y="498100"/>
                </a:lnTo>
                <a:cubicBezTo>
                  <a:pt x="1501042" y="498890"/>
                  <a:pt x="1500106" y="500471"/>
                  <a:pt x="1500106" y="500471"/>
                </a:cubicBezTo>
                <a:cubicBezTo>
                  <a:pt x="1499171" y="500471"/>
                  <a:pt x="1498236" y="498890"/>
                  <a:pt x="1498236" y="498890"/>
                </a:cubicBezTo>
                <a:cubicBezTo>
                  <a:pt x="1497304" y="498890"/>
                  <a:pt x="1496368" y="498100"/>
                  <a:pt x="1495433" y="497306"/>
                </a:cubicBezTo>
                <a:cubicBezTo>
                  <a:pt x="1495433" y="497306"/>
                  <a:pt x="1494498" y="496516"/>
                  <a:pt x="1493563" y="495725"/>
                </a:cubicBezTo>
                <a:cubicBezTo>
                  <a:pt x="1493563" y="496516"/>
                  <a:pt x="1491695" y="497306"/>
                  <a:pt x="1492627" y="498100"/>
                </a:cubicBezTo>
                <a:cubicBezTo>
                  <a:pt x="1491695" y="497306"/>
                  <a:pt x="1489825" y="496516"/>
                  <a:pt x="1489825" y="496516"/>
                </a:cubicBezTo>
                <a:cubicBezTo>
                  <a:pt x="1489825" y="495725"/>
                  <a:pt x="1491695" y="494935"/>
                  <a:pt x="1491695" y="494935"/>
                </a:cubicBezTo>
                <a:close/>
                <a:moveTo>
                  <a:pt x="1545906" y="493351"/>
                </a:moveTo>
                <a:lnTo>
                  <a:pt x="1547773" y="494935"/>
                </a:lnTo>
                <a:cubicBezTo>
                  <a:pt x="1547773" y="494935"/>
                  <a:pt x="1546838" y="496516"/>
                  <a:pt x="1545906" y="496516"/>
                </a:cubicBezTo>
                <a:lnTo>
                  <a:pt x="1544971" y="498100"/>
                </a:lnTo>
                <a:cubicBezTo>
                  <a:pt x="1544036" y="498100"/>
                  <a:pt x="1543100" y="496516"/>
                  <a:pt x="1542165" y="496516"/>
                </a:cubicBezTo>
                <a:cubicBezTo>
                  <a:pt x="1543100" y="496516"/>
                  <a:pt x="1543100" y="495725"/>
                  <a:pt x="1544036" y="494935"/>
                </a:cubicBezTo>
                <a:cubicBezTo>
                  <a:pt x="1544971" y="494935"/>
                  <a:pt x="1544971" y="494145"/>
                  <a:pt x="1545906" y="493351"/>
                </a:cubicBezTo>
                <a:close/>
                <a:moveTo>
                  <a:pt x="1542089" y="496714"/>
                </a:moveTo>
                <a:cubicBezTo>
                  <a:pt x="1542099" y="496648"/>
                  <a:pt x="1542165" y="496582"/>
                  <a:pt x="1542165" y="496516"/>
                </a:cubicBezTo>
                <a:cubicBezTo>
                  <a:pt x="1542165" y="496645"/>
                  <a:pt x="1542133" y="496695"/>
                  <a:pt x="1542089" y="496714"/>
                </a:cubicBezTo>
                <a:close/>
                <a:moveTo>
                  <a:pt x="1565534" y="500471"/>
                </a:moveTo>
                <a:cubicBezTo>
                  <a:pt x="1564599" y="500471"/>
                  <a:pt x="1564599" y="499681"/>
                  <a:pt x="1563663" y="498890"/>
                </a:cubicBezTo>
                <a:lnTo>
                  <a:pt x="1561793" y="498100"/>
                </a:lnTo>
                <a:lnTo>
                  <a:pt x="1559926" y="499681"/>
                </a:lnTo>
                <a:cubicBezTo>
                  <a:pt x="1559926" y="499681"/>
                  <a:pt x="1558055" y="498890"/>
                  <a:pt x="1558055" y="498100"/>
                </a:cubicBezTo>
                <a:lnTo>
                  <a:pt x="1558990" y="496516"/>
                </a:lnTo>
                <a:cubicBezTo>
                  <a:pt x="1559926" y="496516"/>
                  <a:pt x="1560861" y="494935"/>
                  <a:pt x="1560861" y="494935"/>
                </a:cubicBezTo>
                <a:cubicBezTo>
                  <a:pt x="1561793" y="494935"/>
                  <a:pt x="1562728" y="495725"/>
                  <a:pt x="1562728" y="496516"/>
                </a:cubicBezTo>
                <a:cubicBezTo>
                  <a:pt x="1563663" y="495725"/>
                  <a:pt x="1564599" y="494935"/>
                  <a:pt x="1564599" y="494145"/>
                </a:cubicBezTo>
                <a:lnTo>
                  <a:pt x="1566466" y="492561"/>
                </a:lnTo>
                <a:cubicBezTo>
                  <a:pt x="1567401" y="492561"/>
                  <a:pt x="1567401" y="494145"/>
                  <a:pt x="1568337" y="494145"/>
                </a:cubicBezTo>
                <a:cubicBezTo>
                  <a:pt x="1568337" y="494145"/>
                  <a:pt x="1570207" y="491770"/>
                  <a:pt x="1570207" y="492561"/>
                </a:cubicBezTo>
                <a:lnTo>
                  <a:pt x="1572075" y="493351"/>
                </a:lnTo>
                <a:cubicBezTo>
                  <a:pt x="1572075" y="494145"/>
                  <a:pt x="1570207" y="494935"/>
                  <a:pt x="1570207" y="494935"/>
                </a:cubicBezTo>
                <a:cubicBezTo>
                  <a:pt x="1570207" y="495725"/>
                  <a:pt x="1568337" y="497306"/>
                  <a:pt x="1569272" y="497306"/>
                </a:cubicBezTo>
                <a:lnTo>
                  <a:pt x="1571142" y="498100"/>
                </a:lnTo>
                <a:lnTo>
                  <a:pt x="1572075" y="496516"/>
                </a:lnTo>
                <a:cubicBezTo>
                  <a:pt x="1573010" y="496516"/>
                  <a:pt x="1573945" y="497306"/>
                  <a:pt x="1574880" y="498100"/>
                </a:cubicBezTo>
                <a:cubicBezTo>
                  <a:pt x="1574880" y="498100"/>
                  <a:pt x="1576748" y="498890"/>
                  <a:pt x="1576748" y="499681"/>
                </a:cubicBezTo>
                <a:lnTo>
                  <a:pt x="1574880" y="501261"/>
                </a:lnTo>
                <a:cubicBezTo>
                  <a:pt x="1574880" y="502052"/>
                  <a:pt x="1573945" y="502052"/>
                  <a:pt x="1573945" y="502845"/>
                </a:cubicBezTo>
                <a:cubicBezTo>
                  <a:pt x="1573010" y="503636"/>
                  <a:pt x="1572075" y="504426"/>
                  <a:pt x="1572075" y="504426"/>
                </a:cubicBezTo>
                <a:cubicBezTo>
                  <a:pt x="1570207" y="503636"/>
                  <a:pt x="1569272" y="502845"/>
                  <a:pt x="1567401" y="502052"/>
                </a:cubicBezTo>
                <a:cubicBezTo>
                  <a:pt x="1567401" y="501261"/>
                  <a:pt x="1566466" y="501261"/>
                  <a:pt x="1565534" y="500471"/>
                </a:cubicBezTo>
                <a:close/>
                <a:moveTo>
                  <a:pt x="1602919" y="496516"/>
                </a:moveTo>
                <a:cubicBezTo>
                  <a:pt x="1602919" y="495725"/>
                  <a:pt x="1603855" y="494935"/>
                  <a:pt x="1603855" y="494935"/>
                </a:cubicBezTo>
                <a:cubicBezTo>
                  <a:pt x="1604790" y="494145"/>
                  <a:pt x="1604790" y="493351"/>
                  <a:pt x="1605725" y="492561"/>
                </a:cubicBezTo>
                <a:lnTo>
                  <a:pt x="1607593" y="494145"/>
                </a:lnTo>
                <a:cubicBezTo>
                  <a:pt x="1607593" y="494145"/>
                  <a:pt x="1606657" y="495725"/>
                  <a:pt x="1605725" y="495725"/>
                </a:cubicBezTo>
                <a:cubicBezTo>
                  <a:pt x="1605725" y="496516"/>
                  <a:pt x="1604790" y="497306"/>
                  <a:pt x="1604790" y="498100"/>
                </a:cubicBezTo>
                <a:cubicBezTo>
                  <a:pt x="1604790" y="497306"/>
                  <a:pt x="1601984" y="496516"/>
                  <a:pt x="1602919" y="496516"/>
                </a:cubicBezTo>
                <a:close/>
                <a:moveTo>
                  <a:pt x="1659001" y="499681"/>
                </a:moveTo>
                <a:lnTo>
                  <a:pt x="1660868" y="500471"/>
                </a:lnTo>
                <a:cubicBezTo>
                  <a:pt x="1660868" y="501261"/>
                  <a:pt x="1659936" y="502845"/>
                  <a:pt x="1659936" y="502845"/>
                </a:cubicBezTo>
                <a:cubicBezTo>
                  <a:pt x="1659001" y="502845"/>
                  <a:pt x="1658066" y="501261"/>
                  <a:pt x="1657130" y="501261"/>
                </a:cubicBezTo>
                <a:cubicBezTo>
                  <a:pt x="1658066" y="501261"/>
                  <a:pt x="1659001" y="499681"/>
                  <a:pt x="1659001" y="499681"/>
                </a:cubicBezTo>
                <a:close/>
                <a:moveTo>
                  <a:pt x="1707603" y="497306"/>
                </a:moveTo>
                <a:cubicBezTo>
                  <a:pt x="1707603" y="497306"/>
                  <a:pt x="1709474" y="498100"/>
                  <a:pt x="1709474" y="498890"/>
                </a:cubicBezTo>
                <a:cubicBezTo>
                  <a:pt x="1709474" y="498890"/>
                  <a:pt x="1707603" y="499681"/>
                  <a:pt x="1707603" y="500471"/>
                </a:cubicBezTo>
                <a:cubicBezTo>
                  <a:pt x="1707603" y="499681"/>
                  <a:pt x="1705733" y="499681"/>
                  <a:pt x="1705733" y="498890"/>
                </a:cubicBezTo>
                <a:cubicBezTo>
                  <a:pt x="1705733" y="498100"/>
                  <a:pt x="1707603" y="498100"/>
                  <a:pt x="1707603" y="497306"/>
                </a:cubicBezTo>
                <a:close/>
                <a:moveTo>
                  <a:pt x="1759011" y="494145"/>
                </a:moveTo>
                <a:lnTo>
                  <a:pt x="1760879" y="492561"/>
                </a:lnTo>
                <a:lnTo>
                  <a:pt x="1762749" y="494145"/>
                </a:lnTo>
                <a:lnTo>
                  <a:pt x="1761814" y="495725"/>
                </a:lnTo>
                <a:cubicBezTo>
                  <a:pt x="1761814" y="495725"/>
                  <a:pt x="1759946" y="494935"/>
                  <a:pt x="1759011" y="494145"/>
                </a:cubicBezTo>
                <a:close/>
                <a:moveTo>
                  <a:pt x="2030065" y="498890"/>
                </a:moveTo>
                <a:cubicBezTo>
                  <a:pt x="2030065" y="498890"/>
                  <a:pt x="2031000" y="499681"/>
                  <a:pt x="2031936" y="499681"/>
                </a:cubicBezTo>
                <a:cubicBezTo>
                  <a:pt x="2031000" y="499681"/>
                  <a:pt x="2031000" y="502052"/>
                  <a:pt x="2030065" y="502052"/>
                </a:cubicBezTo>
                <a:lnTo>
                  <a:pt x="2028194" y="500471"/>
                </a:lnTo>
                <a:cubicBezTo>
                  <a:pt x="2029130" y="500471"/>
                  <a:pt x="2029130" y="498890"/>
                  <a:pt x="2030065" y="498890"/>
                </a:cubicBezTo>
                <a:close/>
                <a:moveTo>
                  <a:pt x="2033803" y="498100"/>
                </a:moveTo>
                <a:lnTo>
                  <a:pt x="2035673" y="499681"/>
                </a:lnTo>
                <a:cubicBezTo>
                  <a:pt x="2034738" y="499681"/>
                  <a:pt x="2034738" y="501261"/>
                  <a:pt x="2033803" y="501261"/>
                </a:cubicBezTo>
                <a:cubicBezTo>
                  <a:pt x="2032868" y="501261"/>
                  <a:pt x="2032868" y="499681"/>
                  <a:pt x="2031936" y="499681"/>
                </a:cubicBezTo>
                <a:cubicBezTo>
                  <a:pt x="2031936" y="499681"/>
                  <a:pt x="2032868" y="498100"/>
                  <a:pt x="2033803" y="498100"/>
                </a:cubicBezTo>
                <a:close/>
                <a:moveTo>
                  <a:pt x="2037541" y="498100"/>
                </a:moveTo>
                <a:cubicBezTo>
                  <a:pt x="2037541" y="497306"/>
                  <a:pt x="2038476" y="496516"/>
                  <a:pt x="2038476" y="495725"/>
                </a:cubicBezTo>
                <a:cubicBezTo>
                  <a:pt x="2039411" y="496516"/>
                  <a:pt x="2040347" y="496516"/>
                  <a:pt x="2040347" y="497306"/>
                </a:cubicBezTo>
                <a:cubicBezTo>
                  <a:pt x="2041282" y="497306"/>
                  <a:pt x="2043149" y="498100"/>
                  <a:pt x="2043149" y="498890"/>
                </a:cubicBezTo>
                <a:lnTo>
                  <a:pt x="2041282" y="500471"/>
                </a:lnTo>
                <a:cubicBezTo>
                  <a:pt x="2040347" y="501261"/>
                  <a:pt x="2040347" y="501261"/>
                  <a:pt x="2039411" y="502052"/>
                </a:cubicBezTo>
                <a:cubicBezTo>
                  <a:pt x="2039411" y="502052"/>
                  <a:pt x="2038476" y="501261"/>
                  <a:pt x="2037541" y="501261"/>
                </a:cubicBezTo>
                <a:cubicBezTo>
                  <a:pt x="2037541" y="500471"/>
                  <a:pt x="2035673" y="499681"/>
                  <a:pt x="2035673" y="499681"/>
                </a:cubicBezTo>
                <a:cubicBezTo>
                  <a:pt x="2035673" y="499681"/>
                  <a:pt x="2036609" y="498100"/>
                  <a:pt x="2037541" y="498100"/>
                </a:cubicBezTo>
                <a:close/>
                <a:moveTo>
                  <a:pt x="2087078" y="496516"/>
                </a:moveTo>
                <a:cubicBezTo>
                  <a:pt x="2088014" y="496516"/>
                  <a:pt x="2089884" y="498100"/>
                  <a:pt x="2089884" y="498100"/>
                </a:cubicBezTo>
                <a:lnTo>
                  <a:pt x="2088014" y="499681"/>
                </a:lnTo>
                <a:lnTo>
                  <a:pt x="2086146" y="498890"/>
                </a:lnTo>
                <a:cubicBezTo>
                  <a:pt x="2086146" y="498100"/>
                  <a:pt x="2087078" y="496516"/>
                  <a:pt x="2087078" y="496516"/>
                </a:cubicBezTo>
                <a:close/>
                <a:moveTo>
                  <a:pt x="2139422" y="494145"/>
                </a:moveTo>
                <a:cubicBezTo>
                  <a:pt x="2140357" y="493351"/>
                  <a:pt x="2140357" y="492561"/>
                  <a:pt x="2141289" y="492561"/>
                </a:cubicBezTo>
                <a:cubicBezTo>
                  <a:pt x="2141289" y="491770"/>
                  <a:pt x="2142224" y="490980"/>
                  <a:pt x="2143160" y="490189"/>
                </a:cubicBezTo>
                <a:cubicBezTo>
                  <a:pt x="2143160" y="490189"/>
                  <a:pt x="2144095" y="491770"/>
                  <a:pt x="2145030" y="491770"/>
                </a:cubicBezTo>
                <a:cubicBezTo>
                  <a:pt x="2144095" y="492561"/>
                  <a:pt x="2144095" y="493351"/>
                  <a:pt x="2143160" y="493351"/>
                </a:cubicBezTo>
                <a:cubicBezTo>
                  <a:pt x="2142224" y="494145"/>
                  <a:pt x="2142224" y="494935"/>
                  <a:pt x="2141289" y="495725"/>
                </a:cubicBezTo>
                <a:cubicBezTo>
                  <a:pt x="2141289" y="495725"/>
                  <a:pt x="2140357" y="496516"/>
                  <a:pt x="2140357" y="497306"/>
                </a:cubicBezTo>
                <a:cubicBezTo>
                  <a:pt x="2139422" y="498100"/>
                  <a:pt x="2139422" y="498100"/>
                  <a:pt x="2138486" y="498890"/>
                </a:cubicBezTo>
                <a:lnTo>
                  <a:pt x="2136619" y="497306"/>
                </a:lnTo>
                <a:lnTo>
                  <a:pt x="2137551" y="495725"/>
                </a:lnTo>
                <a:cubicBezTo>
                  <a:pt x="2138486" y="494935"/>
                  <a:pt x="2139422" y="494935"/>
                  <a:pt x="2139422" y="494145"/>
                </a:cubicBezTo>
                <a:close/>
                <a:moveTo>
                  <a:pt x="2148768" y="491770"/>
                </a:moveTo>
                <a:lnTo>
                  <a:pt x="2146898" y="493351"/>
                </a:lnTo>
                <a:lnTo>
                  <a:pt x="2145030" y="491770"/>
                </a:lnTo>
                <a:lnTo>
                  <a:pt x="2145965" y="490189"/>
                </a:lnTo>
                <a:cubicBezTo>
                  <a:pt x="2146898" y="490189"/>
                  <a:pt x="2148768" y="490980"/>
                  <a:pt x="2148768" y="491770"/>
                </a:cubicBezTo>
                <a:close/>
                <a:moveTo>
                  <a:pt x="2216998" y="496516"/>
                </a:moveTo>
                <a:cubicBezTo>
                  <a:pt x="2216998" y="496516"/>
                  <a:pt x="2218869" y="497306"/>
                  <a:pt x="2218869" y="498100"/>
                </a:cubicBezTo>
                <a:lnTo>
                  <a:pt x="2216998" y="499681"/>
                </a:lnTo>
                <a:lnTo>
                  <a:pt x="2215131" y="498100"/>
                </a:lnTo>
                <a:cubicBezTo>
                  <a:pt x="2215131" y="498100"/>
                  <a:pt x="2216063" y="496516"/>
                  <a:pt x="2216998" y="496516"/>
                </a:cubicBezTo>
                <a:close/>
                <a:moveTo>
                  <a:pt x="727026" y="535274"/>
                </a:moveTo>
                <a:cubicBezTo>
                  <a:pt x="727026" y="535274"/>
                  <a:pt x="726091" y="536855"/>
                  <a:pt x="725155" y="536855"/>
                </a:cubicBezTo>
                <a:cubicBezTo>
                  <a:pt x="725155" y="536855"/>
                  <a:pt x="724223" y="535274"/>
                  <a:pt x="723288" y="535274"/>
                </a:cubicBezTo>
                <a:lnTo>
                  <a:pt x="725845" y="533832"/>
                </a:lnTo>
                <a:cubicBezTo>
                  <a:pt x="725980" y="534090"/>
                  <a:pt x="727026" y="534682"/>
                  <a:pt x="727026" y="535274"/>
                </a:cubicBezTo>
                <a:close/>
                <a:moveTo>
                  <a:pt x="1947812" y="535274"/>
                </a:moveTo>
                <a:cubicBezTo>
                  <a:pt x="1946880" y="535274"/>
                  <a:pt x="1945945" y="536855"/>
                  <a:pt x="1945945" y="536855"/>
                </a:cubicBezTo>
                <a:cubicBezTo>
                  <a:pt x="1945009" y="536855"/>
                  <a:pt x="1944074" y="535274"/>
                  <a:pt x="1944074" y="535274"/>
                </a:cubicBezTo>
                <a:cubicBezTo>
                  <a:pt x="1944074" y="534682"/>
                  <a:pt x="1945119" y="534090"/>
                  <a:pt x="1945255" y="533832"/>
                </a:cubicBezTo>
                <a:lnTo>
                  <a:pt x="1947812" y="535274"/>
                </a:ln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40B473E-6359-29D1-0031-B297E185037D}"/>
              </a:ext>
            </a:extLst>
          </p:cNvPr>
          <p:cNvSpPr txBox="1"/>
          <p:nvPr/>
        </p:nvSpPr>
        <p:spPr>
          <a:xfrm>
            <a:off x="782860" y="1195968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应用场景</a:t>
            </a:r>
            <a:r>
              <a:rPr lang="en-US" altLang="zh-CN" dirty="0"/>
              <a:t>-</a:t>
            </a:r>
            <a:r>
              <a:rPr lang="zh-CN" altLang="en-US" dirty="0"/>
              <a:t>建模零代码列表模拟数据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55A4B39-8F62-DC62-207E-5E6BB73CCE09}"/>
              </a:ext>
            </a:extLst>
          </p:cNvPr>
          <p:cNvSpPr txBox="1"/>
          <p:nvPr/>
        </p:nvSpPr>
        <p:spPr>
          <a:xfrm>
            <a:off x="6979640" y="1914535"/>
            <a:ext cx="260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F01D68C-85C7-8FF2-C1E1-E6ECAF0816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72" y="1765129"/>
            <a:ext cx="7411012" cy="492946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23471D2-2EA7-3D50-BEE5-4F6BDC07059F}"/>
              </a:ext>
            </a:extLst>
          </p:cNvPr>
          <p:cNvSpPr txBox="1"/>
          <p:nvPr/>
        </p:nvSpPr>
        <p:spPr>
          <a:xfrm>
            <a:off x="8112153" y="1573689"/>
            <a:ext cx="3716323" cy="2543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    建模零代码组件搭建的页面，无法通过常规的</a:t>
            </a:r>
            <a:r>
              <a:rPr lang="en-US" altLang="zh-CN" dirty="0"/>
              <a:t>mock</a:t>
            </a:r>
            <a:r>
              <a:rPr lang="zh-CN" altLang="en-US" dirty="0"/>
              <a:t>的手段进行模拟数据测试，有些页面交互状态依赖不同的字段，那么通过</a:t>
            </a:r>
            <a:r>
              <a:rPr lang="en-US" altLang="zh-CN" dirty="0"/>
              <a:t>mt</a:t>
            </a:r>
            <a:r>
              <a:rPr lang="zh-CN" altLang="en-US" dirty="0"/>
              <a:t>插件可以很便捷的拦截此请求，编写测试数据，方便页面开发</a:t>
            </a:r>
          </a:p>
        </p:txBody>
      </p:sp>
    </p:spTree>
    <p:extLst>
      <p:ext uri="{BB962C8B-B14F-4D97-AF65-F5344CB8AC3E}">
        <p14:creationId xmlns:p14="http://schemas.microsoft.com/office/powerpoint/2010/main" val="370179941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Freeform 1"/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E7C60A0-B637-3BCB-2CEB-6530B5190B90}"/>
              </a:ext>
            </a:extLst>
          </p:cNvPr>
          <p:cNvSpPr txBox="1"/>
          <p:nvPr/>
        </p:nvSpPr>
        <p:spPr>
          <a:xfrm>
            <a:off x="298471" y="54632"/>
            <a:ext cx="6094602" cy="387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lnSpc>
                <a:spcPct val="113000"/>
              </a:lnSpc>
            </a:pPr>
            <a:r>
              <a:rPr lang="en-US" altLang="zh-CN" sz="1800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04. MT</a:t>
            </a:r>
            <a:r>
              <a:rPr lang="zh-CN" altLang="en-US" sz="1800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浏览器插件</a:t>
            </a:r>
            <a:endParaRPr lang="en-US" altLang="zh-CN" sz="1100" dirty="0"/>
          </a:p>
        </p:txBody>
      </p:sp>
      <p:sp>
        <p:nvSpPr>
          <p:cNvPr id="4" name="Freeform 17">
            <a:extLst>
              <a:ext uri="{FF2B5EF4-FFF2-40B4-BE49-F238E27FC236}">
                <a16:creationId xmlns:a16="http://schemas.microsoft.com/office/drawing/2014/main" id="{14A1810E-259E-B8BB-5650-2F7B51FFA789}"/>
              </a:ext>
            </a:extLst>
          </p:cNvPr>
          <p:cNvSpPr/>
          <p:nvPr/>
        </p:nvSpPr>
        <p:spPr>
          <a:xfrm>
            <a:off x="298471" y="1108637"/>
            <a:ext cx="2109169" cy="543994"/>
          </a:xfrm>
          <a:custGeom>
            <a:avLst/>
            <a:gdLst/>
            <a:ahLst/>
            <a:cxnLst/>
            <a:rect l="l" t="t" r="r" b="b"/>
            <a:pathLst>
              <a:path w="2311400" h="544765">
                <a:moveTo>
                  <a:pt x="2311400" y="504426"/>
                </a:moveTo>
                <a:cubicBezTo>
                  <a:pt x="2311400" y="505217"/>
                  <a:pt x="2310465" y="506007"/>
                  <a:pt x="2310465" y="506007"/>
                </a:cubicBezTo>
                <a:cubicBezTo>
                  <a:pt x="2309533" y="506797"/>
                  <a:pt x="2308598" y="507591"/>
                  <a:pt x="2308598" y="508381"/>
                </a:cubicBezTo>
                <a:lnTo>
                  <a:pt x="2310465" y="509172"/>
                </a:lnTo>
                <a:cubicBezTo>
                  <a:pt x="2310465" y="509962"/>
                  <a:pt x="2308598" y="510753"/>
                  <a:pt x="2308598" y="511546"/>
                </a:cubicBezTo>
                <a:cubicBezTo>
                  <a:pt x="2308598" y="511546"/>
                  <a:pt x="2307663" y="512337"/>
                  <a:pt x="2307663" y="513127"/>
                </a:cubicBezTo>
                <a:cubicBezTo>
                  <a:pt x="2307663" y="513127"/>
                  <a:pt x="2309533" y="513917"/>
                  <a:pt x="2309533" y="514708"/>
                </a:cubicBezTo>
                <a:lnTo>
                  <a:pt x="2307663" y="516292"/>
                </a:lnTo>
                <a:lnTo>
                  <a:pt x="2305792" y="514708"/>
                </a:lnTo>
                <a:lnTo>
                  <a:pt x="2303925" y="513127"/>
                </a:lnTo>
                <a:cubicBezTo>
                  <a:pt x="2302989" y="513917"/>
                  <a:pt x="2302054" y="514708"/>
                  <a:pt x="2302054" y="515498"/>
                </a:cubicBezTo>
                <a:lnTo>
                  <a:pt x="2303925" y="516292"/>
                </a:lnTo>
                <a:cubicBezTo>
                  <a:pt x="2303925" y="517082"/>
                  <a:pt x="2302054" y="517873"/>
                  <a:pt x="2302989" y="518663"/>
                </a:cubicBezTo>
                <a:lnTo>
                  <a:pt x="2304860" y="519453"/>
                </a:lnTo>
                <a:cubicBezTo>
                  <a:pt x="2304860" y="520247"/>
                  <a:pt x="2302989" y="521037"/>
                  <a:pt x="2302989" y="521828"/>
                </a:cubicBezTo>
                <a:lnTo>
                  <a:pt x="2304860" y="522618"/>
                </a:lnTo>
                <a:cubicBezTo>
                  <a:pt x="2304860" y="523409"/>
                  <a:pt x="2303925" y="524199"/>
                  <a:pt x="2303925" y="524199"/>
                </a:cubicBezTo>
                <a:cubicBezTo>
                  <a:pt x="2302989" y="524993"/>
                  <a:pt x="2302989" y="525783"/>
                  <a:pt x="2302054" y="526573"/>
                </a:cubicBezTo>
                <a:lnTo>
                  <a:pt x="2300184" y="524993"/>
                </a:lnTo>
                <a:cubicBezTo>
                  <a:pt x="2299251" y="524199"/>
                  <a:pt x="2298316" y="524199"/>
                  <a:pt x="2297381" y="523409"/>
                </a:cubicBezTo>
                <a:cubicBezTo>
                  <a:pt x="2297381" y="523409"/>
                  <a:pt x="2296446" y="522618"/>
                  <a:pt x="2295510" y="522618"/>
                </a:cubicBezTo>
                <a:cubicBezTo>
                  <a:pt x="2295510" y="522618"/>
                  <a:pt x="2294578" y="524199"/>
                  <a:pt x="2293643" y="524199"/>
                </a:cubicBezTo>
                <a:lnTo>
                  <a:pt x="2292708" y="525783"/>
                </a:lnTo>
                <a:cubicBezTo>
                  <a:pt x="2291772" y="525783"/>
                  <a:pt x="2291772" y="527364"/>
                  <a:pt x="2290837" y="527364"/>
                </a:cubicBezTo>
                <a:cubicBezTo>
                  <a:pt x="2290837" y="527364"/>
                  <a:pt x="2288970" y="525783"/>
                  <a:pt x="2288970" y="526573"/>
                </a:cubicBezTo>
                <a:cubicBezTo>
                  <a:pt x="2288034" y="526573"/>
                  <a:pt x="2288034" y="527364"/>
                  <a:pt x="2287099" y="528154"/>
                </a:cubicBezTo>
                <a:cubicBezTo>
                  <a:pt x="2287099" y="528948"/>
                  <a:pt x="2286164" y="528948"/>
                  <a:pt x="2285229" y="529738"/>
                </a:cubicBezTo>
                <a:cubicBezTo>
                  <a:pt x="2285229" y="530529"/>
                  <a:pt x="2284297" y="531319"/>
                  <a:pt x="2284297" y="531319"/>
                </a:cubicBezTo>
                <a:cubicBezTo>
                  <a:pt x="2283361" y="532109"/>
                  <a:pt x="2283361" y="532900"/>
                  <a:pt x="2282426" y="533693"/>
                </a:cubicBezTo>
                <a:cubicBezTo>
                  <a:pt x="2281491" y="533693"/>
                  <a:pt x="2281491" y="534484"/>
                  <a:pt x="2280555" y="535274"/>
                </a:cubicBezTo>
                <a:lnTo>
                  <a:pt x="2278688" y="533693"/>
                </a:lnTo>
                <a:cubicBezTo>
                  <a:pt x="2278688" y="532900"/>
                  <a:pt x="2280555" y="532109"/>
                  <a:pt x="2280555" y="532109"/>
                </a:cubicBezTo>
                <a:cubicBezTo>
                  <a:pt x="2279623" y="532109"/>
                  <a:pt x="2278688" y="530529"/>
                  <a:pt x="2278688" y="530529"/>
                </a:cubicBezTo>
                <a:cubicBezTo>
                  <a:pt x="2277753" y="530529"/>
                  <a:pt x="2276818" y="532109"/>
                  <a:pt x="2276818" y="532109"/>
                </a:cubicBezTo>
                <a:lnTo>
                  <a:pt x="2274950" y="534484"/>
                </a:lnTo>
                <a:cubicBezTo>
                  <a:pt x="2274950" y="533693"/>
                  <a:pt x="2273080" y="532900"/>
                  <a:pt x="2273080" y="532900"/>
                </a:cubicBezTo>
                <a:cubicBezTo>
                  <a:pt x="2273080" y="532109"/>
                  <a:pt x="2274015" y="531319"/>
                  <a:pt x="2274950" y="531319"/>
                </a:cubicBezTo>
                <a:cubicBezTo>
                  <a:pt x="2274950" y="530529"/>
                  <a:pt x="2275882" y="529738"/>
                  <a:pt x="2275882" y="528948"/>
                </a:cubicBezTo>
                <a:lnTo>
                  <a:pt x="2274015" y="528154"/>
                </a:lnTo>
                <a:cubicBezTo>
                  <a:pt x="2274015" y="527364"/>
                  <a:pt x="2272144" y="526573"/>
                  <a:pt x="2272144" y="526573"/>
                </a:cubicBezTo>
                <a:lnTo>
                  <a:pt x="2274015" y="524993"/>
                </a:lnTo>
                <a:cubicBezTo>
                  <a:pt x="2273080" y="524199"/>
                  <a:pt x="2272144" y="524199"/>
                  <a:pt x="2271209" y="523409"/>
                </a:cubicBezTo>
                <a:cubicBezTo>
                  <a:pt x="2271209" y="524199"/>
                  <a:pt x="2270277" y="524993"/>
                  <a:pt x="2270277" y="524993"/>
                </a:cubicBezTo>
                <a:cubicBezTo>
                  <a:pt x="2269342" y="525783"/>
                  <a:pt x="2268407" y="526573"/>
                  <a:pt x="2268407" y="527364"/>
                </a:cubicBezTo>
                <a:cubicBezTo>
                  <a:pt x="2268407" y="527364"/>
                  <a:pt x="2266536" y="528154"/>
                  <a:pt x="2266536" y="528948"/>
                </a:cubicBezTo>
                <a:lnTo>
                  <a:pt x="2268407" y="529738"/>
                </a:lnTo>
                <a:cubicBezTo>
                  <a:pt x="2268407" y="530529"/>
                  <a:pt x="2267471" y="532109"/>
                  <a:pt x="2267471" y="532109"/>
                </a:cubicBezTo>
                <a:cubicBezTo>
                  <a:pt x="2266536" y="532109"/>
                  <a:pt x="2265601" y="530529"/>
                  <a:pt x="2265601" y="530529"/>
                </a:cubicBezTo>
                <a:cubicBezTo>
                  <a:pt x="2264669" y="530529"/>
                  <a:pt x="2263733" y="528948"/>
                  <a:pt x="2262798" y="528948"/>
                </a:cubicBezTo>
                <a:cubicBezTo>
                  <a:pt x="2262798" y="528948"/>
                  <a:pt x="2261863" y="530529"/>
                  <a:pt x="2261863" y="531319"/>
                </a:cubicBezTo>
                <a:cubicBezTo>
                  <a:pt x="2260928" y="531319"/>
                  <a:pt x="2259995" y="529738"/>
                  <a:pt x="2259060" y="529738"/>
                </a:cubicBezTo>
                <a:lnTo>
                  <a:pt x="2258125" y="531319"/>
                </a:lnTo>
                <a:cubicBezTo>
                  <a:pt x="2257190" y="531319"/>
                  <a:pt x="2256254" y="532900"/>
                  <a:pt x="2256254" y="532900"/>
                </a:cubicBezTo>
                <a:cubicBezTo>
                  <a:pt x="2255319" y="532900"/>
                  <a:pt x="2254387" y="532109"/>
                  <a:pt x="2254387" y="532109"/>
                </a:cubicBezTo>
                <a:cubicBezTo>
                  <a:pt x="2253452" y="531319"/>
                  <a:pt x="2252516" y="530529"/>
                  <a:pt x="2251581" y="530529"/>
                </a:cubicBezTo>
                <a:cubicBezTo>
                  <a:pt x="2251581" y="529738"/>
                  <a:pt x="2250649" y="529738"/>
                  <a:pt x="2249714" y="528948"/>
                </a:cubicBezTo>
                <a:lnTo>
                  <a:pt x="2251581" y="527364"/>
                </a:lnTo>
                <a:cubicBezTo>
                  <a:pt x="2251581" y="526573"/>
                  <a:pt x="2249714" y="526573"/>
                  <a:pt x="2249714" y="525783"/>
                </a:cubicBezTo>
                <a:cubicBezTo>
                  <a:pt x="2249714" y="526573"/>
                  <a:pt x="2247843" y="527364"/>
                  <a:pt x="2247843" y="527364"/>
                </a:cubicBezTo>
                <a:cubicBezTo>
                  <a:pt x="2247843" y="528154"/>
                  <a:pt x="2249714" y="528154"/>
                  <a:pt x="2249714" y="528948"/>
                </a:cubicBezTo>
                <a:cubicBezTo>
                  <a:pt x="2249714" y="529738"/>
                  <a:pt x="2247843" y="530529"/>
                  <a:pt x="2248778" y="530529"/>
                </a:cubicBezTo>
                <a:cubicBezTo>
                  <a:pt x="2248778" y="531319"/>
                  <a:pt x="2250649" y="532109"/>
                  <a:pt x="2250649" y="532109"/>
                </a:cubicBezTo>
                <a:lnTo>
                  <a:pt x="2248778" y="533693"/>
                </a:lnTo>
                <a:lnTo>
                  <a:pt x="2246908" y="532900"/>
                </a:lnTo>
                <a:cubicBezTo>
                  <a:pt x="2245973" y="532109"/>
                  <a:pt x="2245041" y="531319"/>
                  <a:pt x="2245041" y="531319"/>
                </a:cubicBezTo>
                <a:cubicBezTo>
                  <a:pt x="2244105" y="531319"/>
                  <a:pt x="2243170" y="529738"/>
                  <a:pt x="2242235" y="529738"/>
                </a:cubicBezTo>
                <a:lnTo>
                  <a:pt x="2241300" y="531319"/>
                </a:lnTo>
                <a:cubicBezTo>
                  <a:pt x="2241300" y="532109"/>
                  <a:pt x="2243170" y="532900"/>
                  <a:pt x="2243170" y="532900"/>
                </a:cubicBezTo>
                <a:cubicBezTo>
                  <a:pt x="2243170" y="532900"/>
                  <a:pt x="2242235" y="534484"/>
                  <a:pt x="2241300" y="534484"/>
                </a:cubicBezTo>
                <a:cubicBezTo>
                  <a:pt x="2241300" y="534484"/>
                  <a:pt x="2239432" y="532900"/>
                  <a:pt x="2239432" y="533693"/>
                </a:cubicBezTo>
                <a:cubicBezTo>
                  <a:pt x="2238497" y="533693"/>
                  <a:pt x="2238497" y="535274"/>
                  <a:pt x="2237562" y="535274"/>
                </a:cubicBezTo>
                <a:cubicBezTo>
                  <a:pt x="2237562" y="535274"/>
                  <a:pt x="2236626" y="533693"/>
                  <a:pt x="2235691" y="533693"/>
                </a:cubicBezTo>
                <a:cubicBezTo>
                  <a:pt x="2236626" y="533693"/>
                  <a:pt x="2236626" y="532109"/>
                  <a:pt x="2237562" y="532109"/>
                </a:cubicBezTo>
                <a:cubicBezTo>
                  <a:pt x="2237562" y="531319"/>
                  <a:pt x="2238497" y="530529"/>
                  <a:pt x="2238497" y="530529"/>
                </a:cubicBezTo>
                <a:cubicBezTo>
                  <a:pt x="2239432" y="529738"/>
                  <a:pt x="2236626" y="528948"/>
                  <a:pt x="2236626" y="528948"/>
                </a:cubicBezTo>
                <a:cubicBezTo>
                  <a:pt x="2236626" y="528154"/>
                  <a:pt x="2238497" y="527364"/>
                  <a:pt x="2238497" y="527364"/>
                </a:cubicBezTo>
                <a:cubicBezTo>
                  <a:pt x="2238497" y="526573"/>
                  <a:pt x="2236626" y="526573"/>
                  <a:pt x="2236626" y="525783"/>
                </a:cubicBezTo>
                <a:cubicBezTo>
                  <a:pt x="2235691" y="525783"/>
                  <a:pt x="2234759" y="524199"/>
                  <a:pt x="2233824" y="524199"/>
                </a:cubicBezTo>
                <a:cubicBezTo>
                  <a:pt x="2233824" y="524199"/>
                  <a:pt x="2232888" y="525783"/>
                  <a:pt x="2232888" y="526573"/>
                </a:cubicBezTo>
                <a:cubicBezTo>
                  <a:pt x="2231953" y="526573"/>
                  <a:pt x="2231953" y="527364"/>
                  <a:pt x="2231018" y="528154"/>
                </a:cubicBezTo>
                <a:cubicBezTo>
                  <a:pt x="2231018" y="528154"/>
                  <a:pt x="2230083" y="529738"/>
                  <a:pt x="2229151" y="529738"/>
                </a:cubicBezTo>
                <a:cubicBezTo>
                  <a:pt x="2229151" y="529738"/>
                  <a:pt x="2228215" y="528154"/>
                  <a:pt x="2227280" y="528154"/>
                </a:cubicBezTo>
                <a:cubicBezTo>
                  <a:pt x="2226345" y="528948"/>
                  <a:pt x="2226345" y="529738"/>
                  <a:pt x="2225413" y="530529"/>
                </a:cubicBezTo>
                <a:cubicBezTo>
                  <a:pt x="2225413" y="530529"/>
                  <a:pt x="2224477" y="531319"/>
                  <a:pt x="2224477" y="532109"/>
                </a:cubicBezTo>
                <a:cubicBezTo>
                  <a:pt x="2223542" y="532109"/>
                  <a:pt x="2222607" y="533693"/>
                  <a:pt x="2222607" y="533693"/>
                </a:cubicBezTo>
                <a:cubicBezTo>
                  <a:pt x="2221672" y="533693"/>
                  <a:pt x="2220739" y="532109"/>
                  <a:pt x="2220739" y="532109"/>
                </a:cubicBezTo>
                <a:cubicBezTo>
                  <a:pt x="2219804" y="532109"/>
                  <a:pt x="2219804" y="534484"/>
                  <a:pt x="2218869" y="534484"/>
                </a:cubicBezTo>
                <a:lnTo>
                  <a:pt x="2216998" y="532900"/>
                </a:lnTo>
                <a:cubicBezTo>
                  <a:pt x="2216063" y="532109"/>
                  <a:pt x="2215131" y="532109"/>
                  <a:pt x="2215131" y="531319"/>
                </a:cubicBezTo>
                <a:cubicBezTo>
                  <a:pt x="2216063" y="530529"/>
                  <a:pt x="2216998" y="528948"/>
                  <a:pt x="2217934" y="528154"/>
                </a:cubicBezTo>
                <a:cubicBezTo>
                  <a:pt x="2217934" y="527364"/>
                  <a:pt x="2219804" y="526573"/>
                  <a:pt x="2219804" y="526573"/>
                </a:cubicBezTo>
                <a:cubicBezTo>
                  <a:pt x="2219804" y="525783"/>
                  <a:pt x="2216998" y="524993"/>
                  <a:pt x="2216998" y="524993"/>
                </a:cubicBezTo>
                <a:cubicBezTo>
                  <a:pt x="2217934" y="524993"/>
                  <a:pt x="2218869" y="523409"/>
                  <a:pt x="2218869" y="523409"/>
                </a:cubicBezTo>
                <a:cubicBezTo>
                  <a:pt x="2219804" y="523409"/>
                  <a:pt x="2220739" y="524199"/>
                  <a:pt x="2220739" y="524199"/>
                </a:cubicBezTo>
                <a:cubicBezTo>
                  <a:pt x="2221672" y="524199"/>
                  <a:pt x="2223542" y="525783"/>
                  <a:pt x="2223542" y="525783"/>
                </a:cubicBezTo>
                <a:lnTo>
                  <a:pt x="2224477" y="524199"/>
                </a:lnTo>
                <a:cubicBezTo>
                  <a:pt x="2224477" y="523409"/>
                  <a:pt x="2222607" y="523409"/>
                  <a:pt x="2222607" y="522618"/>
                </a:cubicBezTo>
                <a:cubicBezTo>
                  <a:pt x="2222607" y="521828"/>
                  <a:pt x="2224477" y="521037"/>
                  <a:pt x="2224477" y="521037"/>
                </a:cubicBezTo>
                <a:cubicBezTo>
                  <a:pt x="2224477" y="520247"/>
                  <a:pt x="2221672" y="519453"/>
                  <a:pt x="2222607" y="519453"/>
                </a:cubicBezTo>
                <a:cubicBezTo>
                  <a:pt x="2222607" y="518663"/>
                  <a:pt x="2223542" y="517873"/>
                  <a:pt x="2223542" y="517873"/>
                </a:cubicBezTo>
                <a:cubicBezTo>
                  <a:pt x="2224477" y="517082"/>
                  <a:pt x="2224477" y="516292"/>
                  <a:pt x="2225413" y="516292"/>
                </a:cubicBezTo>
                <a:cubicBezTo>
                  <a:pt x="2226345" y="515498"/>
                  <a:pt x="2226345" y="514708"/>
                  <a:pt x="2227280" y="513917"/>
                </a:cubicBezTo>
                <a:cubicBezTo>
                  <a:pt x="2226345" y="513917"/>
                  <a:pt x="2225413" y="513127"/>
                  <a:pt x="2224477" y="513127"/>
                </a:cubicBezTo>
                <a:lnTo>
                  <a:pt x="2223542" y="514708"/>
                </a:lnTo>
                <a:cubicBezTo>
                  <a:pt x="2222607" y="514708"/>
                  <a:pt x="2222607" y="516292"/>
                  <a:pt x="2221672" y="516292"/>
                </a:cubicBezTo>
                <a:cubicBezTo>
                  <a:pt x="2221672" y="517082"/>
                  <a:pt x="2220739" y="517873"/>
                  <a:pt x="2219804" y="517873"/>
                </a:cubicBezTo>
                <a:cubicBezTo>
                  <a:pt x="2219804" y="518663"/>
                  <a:pt x="2218869" y="519453"/>
                  <a:pt x="2218869" y="520247"/>
                </a:cubicBezTo>
                <a:cubicBezTo>
                  <a:pt x="2217934" y="520247"/>
                  <a:pt x="2216998" y="521828"/>
                  <a:pt x="2216998" y="521828"/>
                </a:cubicBezTo>
                <a:lnTo>
                  <a:pt x="2215131" y="520247"/>
                </a:lnTo>
                <a:cubicBezTo>
                  <a:pt x="2215131" y="521037"/>
                  <a:pt x="2213260" y="521828"/>
                  <a:pt x="2213260" y="521828"/>
                </a:cubicBezTo>
                <a:cubicBezTo>
                  <a:pt x="2213260" y="522618"/>
                  <a:pt x="2215131" y="523409"/>
                  <a:pt x="2215131" y="523409"/>
                </a:cubicBezTo>
                <a:lnTo>
                  <a:pt x="2216998" y="524993"/>
                </a:lnTo>
                <a:cubicBezTo>
                  <a:pt x="2216998" y="525783"/>
                  <a:pt x="2216063" y="525783"/>
                  <a:pt x="2216063" y="526573"/>
                </a:cubicBezTo>
                <a:cubicBezTo>
                  <a:pt x="2215131" y="527364"/>
                  <a:pt x="2215131" y="528154"/>
                  <a:pt x="2214196" y="528154"/>
                </a:cubicBezTo>
                <a:cubicBezTo>
                  <a:pt x="2214196" y="528948"/>
                  <a:pt x="2213260" y="529738"/>
                  <a:pt x="2212325" y="529738"/>
                </a:cubicBezTo>
                <a:cubicBezTo>
                  <a:pt x="2212325" y="530529"/>
                  <a:pt x="2211390" y="528948"/>
                  <a:pt x="2210458" y="528948"/>
                </a:cubicBezTo>
                <a:lnTo>
                  <a:pt x="2208587" y="530529"/>
                </a:lnTo>
                <a:cubicBezTo>
                  <a:pt x="2208587" y="531319"/>
                  <a:pt x="2207652" y="532109"/>
                  <a:pt x="2207652" y="532109"/>
                </a:cubicBezTo>
                <a:lnTo>
                  <a:pt x="2209523" y="533693"/>
                </a:lnTo>
                <a:lnTo>
                  <a:pt x="2211390" y="532109"/>
                </a:lnTo>
                <a:lnTo>
                  <a:pt x="2213260" y="532900"/>
                </a:lnTo>
                <a:cubicBezTo>
                  <a:pt x="2213260" y="533693"/>
                  <a:pt x="2211390" y="534484"/>
                  <a:pt x="2211390" y="535274"/>
                </a:cubicBezTo>
                <a:cubicBezTo>
                  <a:pt x="2211390" y="535274"/>
                  <a:pt x="2210458" y="536065"/>
                  <a:pt x="2209523" y="536855"/>
                </a:cubicBezTo>
                <a:cubicBezTo>
                  <a:pt x="2209523" y="536855"/>
                  <a:pt x="2212325" y="537649"/>
                  <a:pt x="2212325" y="538439"/>
                </a:cubicBezTo>
                <a:cubicBezTo>
                  <a:pt x="2212325" y="538439"/>
                  <a:pt x="2210458" y="539229"/>
                  <a:pt x="2210458" y="540020"/>
                </a:cubicBezTo>
                <a:cubicBezTo>
                  <a:pt x="2210458" y="540810"/>
                  <a:pt x="2209523" y="540810"/>
                  <a:pt x="2208587" y="541601"/>
                </a:cubicBezTo>
                <a:cubicBezTo>
                  <a:pt x="2208587" y="540810"/>
                  <a:pt x="2207652" y="540810"/>
                  <a:pt x="2206717" y="540020"/>
                </a:cubicBezTo>
                <a:lnTo>
                  <a:pt x="2204849" y="539229"/>
                </a:lnTo>
                <a:cubicBezTo>
                  <a:pt x="2204849" y="538439"/>
                  <a:pt x="2205782" y="537649"/>
                  <a:pt x="2206717" y="536855"/>
                </a:cubicBezTo>
                <a:cubicBezTo>
                  <a:pt x="2205782" y="536855"/>
                  <a:pt x="2204849" y="536065"/>
                  <a:pt x="2203914" y="536065"/>
                </a:cubicBezTo>
                <a:lnTo>
                  <a:pt x="2202979" y="537649"/>
                </a:lnTo>
                <a:cubicBezTo>
                  <a:pt x="2202979" y="537649"/>
                  <a:pt x="2204849" y="538439"/>
                  <a:pt x="2204849" y="539229"/>
                </a:cubicBezTo>
                <a:cubicBezTo>
                  <a:pt x="2204849" y="539229"/>
                  <a:pt x="2203914" y="540020"/>
                  <a:pt x="2202979" y="540810"/>
                </a:cubicBezTo>
                <a:cubicBezTo>
                  <a:pt x="2202979" y="540810"/>
                  <a:pt x="2202044" y="542394"/>
                  <a:pt x="2201108" y="542394"/>
                </a:cubicBezTo>
                <a:cubicBezTo>
                  <a:pt x="2201108" y="542394"/>
                  <a:pt x="2199241" y="541601"/>
                  <a:pt x="2199241" y="540810"/>
                </a:cubicBezTo>
                <a:cubicBezTo>
                  <a:pt x="2199241" y="540810"/>
                  <a:pt x="2201108" y="540020"/>
                  <a:pt x="2201108" y="539229"/>
                </a:cubicBezTo>
                <a:cubicBezTo>
                  <a:pt x="2201108" y="538439"/>
                  <a:pt x="2199241" y="538439"/>
                  <a:pt x="2199241" y="537649"/>
                </a:cubicBezTo>
                <a:cubicBezTo>
                  <a:pt x="2200176" y="536855"/>
                  <a:pt x="2201108" y="536065"/>
                  <a:pt x="2202044" y="534484"/>
                </a:cubicBezTo>
                <a:cubicBezTo>
                  <a:pt x="2202979" y="533693"/>
                  <a:pt x="2203914" y="532109"/>
                  <a:pt x="2204849" y="531319"/>
                </a:cubicBezTo>
                <a:cubicBezTo>
                  <a:pt x="2203914" y="529738"/>
                  <a:pt x="2202979" y="528948"/>
                  <a:pt x="2201108" y="528154"/>
                </a:cubicBezTo>
                <a:cubicBezTo>
                  <a:pt x="2200176" y="528154"/>
                  <a:pt x="2200176" y="527364"/>
                  <a:pt x="2199241" y="526573"/>
                </a:cubicBezTo>
                <a:cubicBezTo>
                  <a:pt x="2198306" y="527364"/>
                  <a:pt x="2198306" y="528948"/>
                  <a:pt x="2197370" y="528948"/>
                </a:cubicBezTo>
                <a:lnTo>
                  <a:pt x="2195503" y="527364"/>
                </a:lnTo>
                <a:lnTo>
                  <a:pt x="2193633" y="525783"/>
                </a:lnTo>
                <a:cubicBezTo>
                  <a:pt x="2192697" y="525783"/>
                  <a:pt x="2191762" y="527364"/>
                  <a:pt x="2191762" y="527364"/>
                </a:cubicBezTo>
                <a:cubicBezTo>
                  <a:pt x="2190830" y="528154"/>
                  <a:pt x="2189895" y="528948"/>
                  <a:pt x="2189895" y="529738"/>
                </a:cubicBezTo>
                <a:lnTo>
                  <a:pt x="2191762" y="530529"/>
                </a:lnTo>
                <a:cubicBezTo>
                  <a:pt x="2191762" y="531319"/>
                  <a:pt x="2190830" y="532109"/>
                  <a:pt x="2190830" y="532900"/>
                </a:cubicBezTo>
                <a:lnTo>
                  <a:pt x="2188959" y="531319"/>
                </a:lnTo>
                <a:cubicBezTo>
                  <a:pt x="2188024" y="531319"/>
                  <a:pt x="2187089" y="532900"/>
                  <a:pt x="2187089" y="532900"/>
                </a:cubicBezTo>
                <a:cubicBezTo>
                  <a:pt x="2186157" y="533693"/>
                  <a:pt x="2186157" y="534484"/>
                  <a:pt x="2185221" y="534484"/>
                </a:cubicBezTo>
                <a:lnTo>
                  <a:pt x="2183351" y="533693"/>
                </a:lnTo>
                <a:cubicBezTo>
                  <a:pt x="2183351" y="532900"/>
                  <a:pt x="2185221" y="532109"/>
                  <a:pt x="2185221" y="531319"/>
                </a:cubicBezTo>
                <a:cubicBezTo>
                  <a:pt x="2184286" y="531319"/>
                  <a:pt x="2183351" y="530529"/>
                  <a:pt x="2182416" y="530529"/>
                </a:cubicBezTo>
                <a:cubicBezTo>
                  <a:pt x="2182416" y="529738"/>
                  <a:pt x="2181480" y="528948"/>
                  <a:pt x="2180548" y="528948"/>
                </a:cubicBezTo>
                <a:lnTo>
                  <a:pt x="2178678" y="527364"/>
                </a:lnTo>
                <a:cubicBezTo>
                  <a:pt x="2178678" y="527364"/>
                  <a:pt x="2176807" y="528948"/>
                  <a:pt x="2176807" y="529738"/>
                </a:cubicBezTo>
                <a:lnTo>
                  <a:pt x="2174940" y="531319"/>
                </a:lnTo>
                <a:cubicBezTo>
                  <a:pt x="2174940" y="531319"/>
                  <a:pt x="2173069" y="530529"/>
                  <a:pt x="2173069" y="529738"/>
                </a:cubicBezTo>
                <a:lnTo>
                  <a:pt x="2174940" y="528154"/>
                </a:lnTo>
                <a:cubicBezTo>
                  <a:pt x="2174940" y="527364"/>
                  <a:pt x="2175872" y="526573"/>
                  <a:pt x="2176807" y="526573"/>
                </a:cubicBezTo>
                <a:cubicBezTo>
                  <a:pt x="2176807" y="525783"/>
                  <a:pt x="2177742" y="524993"/>
                  <a:pt x="2177742" y="524199"/>
                </a:cubicBezTo>
                <a:lnTo>
                  <a:pt x="2175872" y="523409"/>
                </a:lnTo>
                <a:cubicBezTo>
                  <a:pt x="2175872" y="522618"/>
                  <a:pt x="2177742" y="521828"/>
                  <a:pt x="2177742" y="521828"/>
                </a:cubicBezTo>
                <a:cubicBezTo>
                  <a:pt x="2177742" y="521037"/>
                  <a:pt x="2175872" y="520247"/>
                  <a:pt x="2175872" y="520247"/>
                </a:cubicBezTo>
                <a:cubicBezTo>
                  <a:pt x="2174940" y="520247"/>
                  <a:pt x="2174005" y="521828"/>
                  <a:pt x="2174005" y="521828"/>
                </a:cubicBezTo>
                <a:cubicBezTo>
                  <a:pt x="2173069" y="521828"/>
                  <a:pt x="2172134" y="520247"/>
                  <a:pt x="2172134" y="520247"/>
                </a:cubicBezTo>
                <a:cubicBezTo>
                  <a:pt x="2171199" y="521037"/>
                  <a:pt x="2171199" y="521828"/>
                  <a:pt x="2170267" y="522618"/>
                </a:cubicBezTo>
                <a:cubicBezTo>
                  <a:pt x="2170267" y="522618"/>
                  <a:pt x="2168396" y="523409"/>
                  <a:pt x="2168396" y="524199"/>
                </a:cubicBezTo>
                <a:cubicBezTo>
                  <a:pt x="2168396" y="524199"/>
                  <a:pt x="2170267" y="524993"/>
                  <a:pt x="2170267" y="525783"/>
                </a:cubicBezTo>
                <a:cubicBezTo>
                  <a:pt x="2171199" y="525783"/>
                  <a:pt x="2169331" y="526573"/>
                  <a:pt x="2169331" y="527364"/>
                </a:cubicBezTo>
                <a:cubicBezTo>
                  <a:pt x="2169331" y="527364"/>
                  <a:pt x="2168396" y="528154"/>
                  <a:pt x="2167461" y="528948"/>
                </a:cubicBezTo>
                <a:lnTo>
                  <a:pt x="2165593" y="530529"/>
                </a:lnTo>
                <a:lnTo>
                  <a:pt x="2168396" y="532109"/>
                </a:lnTo>
                <a:cubicBezTo>
                  <a:pt x="2167461" y="532900"/>
                  <a:pt x="2166526" y="532900"/>
                  <a:pt x="2166526" y="533693"/>
                </a:cubicBezTo>
                <a:cubicBezTo>
                  <a:pt x="2165593" y="534484"/>
                  <a:pt x="2165593" y="535274"/>
                  <a:pt x="2164658" y="535274"/>
                </a:cubicBezTo>
                <a:cubicBezTo>
                  <a:pt x="2164658" y="536065"/>
                  <a:pt x="2162788" y="534484"/>
                  <a:pt x="2162788" y="534484"/>
                </a:cubicBezTo>
                <a:cubicBezTo>
                  <a:pt x="2161852" y="534484"/>
                  <a:pt x="2161852" y="536065"/>
                  <a:pt x="2160920" y="536065"/>
                </a:cubicBezTo>
                <a:cubicBezTo>
                  <a:pt x="2160920" y="536065"/>
                  <a:pt x="2159985" y="534484"/>
                  <a:pt x="2159050" y="534484"/>
                </a:cubicBezTo>
                <a:cubicBezTo>
                  <a:pt x="2159050" y="534484"/>
                  <a:pt x="2159985" y="532900"/>
                  <a:pt x="2160920" y="532900"/>
                </a:cubicBezTo>
                <a:cubicBezTo>
                  <a:pt x="2160920" y="532109"/>
                  <a:pt x="2161852" y="531319"/>
                  <a:pt x="2161852" y="531319"/>
                </a:cubicBezTo>
                <a:cubicBezTo>
                  <a:pt x="2162788" y="530529"/>
                  <a:pt x="2159985" y="529738"/>
                  <a:pt x="2159985" y="529738"/>
                </a:cubicBezTo>
                <a:lnTo>
                  <a:pt x="2161852" y="528154"/>
                </a:lnTo>
                <a:lnTo>
                  <a:pt x="2159985" y="526573"/>
                </a:lnTo>
                <a:cubicBezTo>
                  <a:pt x="2159050" y="526573"/>
                  <a:pt x="2158114" y="528154"/>
                  <a:pt x="2158114" y="528154"/>
                </a:cubicBezTo>
                <a:cubicBezTo>
                  <a:pt x="2157179" y="528948"/>
                  <a:pt x="2157179" y="529738"/>
                  <a:pt x="2156247" y="530529"/>
                </a:cubicBezTo>
                <a:lnTo>
                  <a:pt x="2158114" y="531319"/>
                </a:lnTo>
                <a:cubicBezTo>
                  <a:pt x="2159050" y="532109"/>
                  <a:pt x="2157179" y="532900"/>
                  <a:pt x="2157179" y="532900"/>
                </a:cubicBezTo>
                <a:lnTo>
                  <a:pt x="2159050" y="534484"/>
                </a:lnTo>
                <a:cubicBezTo>
                  <a:pt x="2158114" y="534484"/>
                  <a:pt x="2158114" y="536065"/>
                  <a:pt x="2157179" y="536065"/>
                </a:cubicBezTo>
                <a:cubicBezTo>
                  <a:pt x="2157179" y="536065"/>
                  <a:pt x="2156247" y="535274"/>
                  <a:pt x="2155312" y="535274"/>
                </a:cubicBezTo>
                <a:cubicBezTo>
                  <a:pt x="2154377" y="536065"/>
                  <a:pt x="2153441" y="537649"/>
                  <a:pt x="2152506" y="538439"/>
                </a:cubicBezTo>
                <a:cubicBezTo>
                  <a:pt x="2151571" y="538439"/>
                  <a:pt x="2150639" y="537649"/>
                  <a:pt x="2149703" y="536855"/>
                </a:cubicBezTo>
                <a:cubicBezTo>
                  <a:pt x="2149703" y="536855"/>
                  <a:pt x="2151571" y="536065"/>
                  <a:pt x="2151571" y="535274"/>
                </a:cubicBezTo>
                <a:cubicBezTo>
                  <a:pt x="2152506" y="535274"/>
                  <a:pt x="2153441" y="534484"/>
                  <a:pt x="2153441" y="533693"/>
                </a:cubicBezTo>
                <a:cubicBezTo>
                  <a:pt x="2153441" y="532900"/>
                  <a:pt x="2155312" y="532109"/>
                  <a:pt x="2155312" y="532109"/>
                </a:cubicBezTo>
                <a:cubicBezTo>
                  <a:pt x="2154377" y="531319"/>
                  <a:pt x="2152506" y="531319"/>
                  <a:pt x="2152506" y="530529"/>
                </a:cubicBezTo>
                <a:lnTo>
                  <a:pt x="2154377" y="528948"/>
                </a:lnTo>
                <a:lnTo>
                  <a:pt x="2152506" y="527364"/>
                </a:lnTo>
                <a:cubicBezTo>
                  <a:pt x="2151571" y="527364"/>
                  <a:pt x="2151571" y="528948"/>
                  <a:pt x="2150639" y="528948"/>
                </a:cubicBezTo>
                <a:cubicBezTo>
                  <a:pt x="2149703" y="528948"/>
                  <a:pt x="2149703" y="528154"/>
                  <a:pt x="2148768" y="528154"/>
                </a:cubicBezTo>
                <a:cubicBezTo>
                  <a:pt x="2148768" y="528154"/>
                  <a:pt x="2146898" y="528948"/>
                  <a:pt x="2146898" y="529738"/>
                </a:cubicBezTo>
                <a:cubicBezTo>
                  <a:pt x="2146898" y="529738"/>
                  <a:pt x="2148768" y="530529"/>
                  <a:pt x="2148768" y="531319"/>
                </a:cubicBezTo>
                <a:cubicBezTo>
                  <a:pt x="2148768" y="531319"/>
                  <a:pt x="2147833" y="532109"/>
                  <a:pt x="2147833" y="532900"/>
                </a:cubicBezTo>
                <a:cubicBezTo>
                  <a:pt x="2146898" y="533693"/>
                  <a:pt x="2146898" y="533693"/>
                  <a:pt x="2145965" y="534484"/>
                </a:cubicBezTo>
                <a:cubicBezTo>
                  <a:pt x="2145030" y="535274"/>
                  <a:pt x="2145030" y="536065"/>
                  <a:pt x="2144095" y="536065"/>
                </a:cubicBezTo>
                <a:cubicBezTo>
                  <a:pt x="2144095" y="536855"/>
                  <a:pt x="2143160" y="537649"/>
                  <a:pt x="2143160" y="538439"/>
                </a:cubicBezTo>
                <a:cubicBezTo>
                  <a:pt x="2142224" y="538439"/>
                  <a:pt x="2141289" y="540020"/>
                  <a:pt x="2141289" y="540020"/>
                </a:cubicBezTo>
                <a:lnTo>
                  <a:pt x="2139422" y="538439"/>
                </a:lnTo>
                <a:lnTo>
                  <a:pt x="2140357" y="536855"/>
                </a:lnTo>
                <a:lnTo>
                  <a:pt x="2142224" y="535274"/>
                </a:lnTo>
                <a:cubicBezTo>
                  <a:pt x="2141289" y="534484"/>
                  <a:pt x="2140357" y="533693"/>
                  <a:pt x="2140357" y="533693"/>
                </a:cubicBezTo>
                <a:cubicBezTo>
                  <a:pt x="2139422" y="533693"/>
                  <a:pt x="2138486" y="535274"/>
                  <a:pt x="2138486" y="535274"/>
                </a:cubicBezTo>
                <a:cubicBezTo>
                  <a:pt x="2137551" y="535274"/>
                  <a:pt x="2136619" y="534484"/>
                  <a:pt x="2136619" y="533693"/>
                </a:cubicBezTo>
                <a:cubicBezTo>
                  <a:pt x="2135684" y="533693"/>
                  <a:pt x="2134749" y="532900"/>
                  <a:pt x="2134749" y="532900"/>
                </a:cubicBezTo>
                <a:cubicBezTo>
                  <a:pt x="2133813" y="532900"/>
                  <a:pt x="2133813" y="534484"/>
                  <a:pt x="2132878" y="534484"/>
                </a:cubicBezTo>
                <a:cubicBezTo>
                  <a:pt x="2131946" y="534484"/>
                  <a:pt x="2131011" y="532900"/>
                  <a:pt x="2131011" y="532900"/>
                </a:cubicBezTo>
                <a:cubicBezTo>
                  <a:pt x="2130075" y="532900"/>
                  <a:pt x="2129140" y="535274"/>
                  <a:pt x="2129140" y="534484"/>
                </a:cubicBezTo>
                <a:cubicBezTo>
                  <a:pt x="2128205" y="534484"/>
                  <a:pt x="2127270" y="533693"/>
                  <a:pt x="2127270" y="533693"/>
                </a:cubicBezTo>
                <a:cubicBezTo>
                  <a:pt x="2126337" y="532900"/>
                  <a:pt x="2125402" y="532900"/>
                  <a:pt x="2125402" y="532109"/>
                </a:cubicBezTo>
                <a:cubicBezTo>
                  <a:pt x="2124467" y="532109"/>
                  <a:pt x="2123532" y="530529"/>
                  <a:pt x="2122596" y="530529"/>
                </a:cubicBezTo>
                <a:lnTo>
                  <a:pt x="2121661" y="532900"/>
                </a:lnTo>
                <a:cubicBezTo>
                  <a:pt x="2120729" y="532109"/>
                  <a:pt x="2118858" y="531319"/>
                  <a:pt x="2118858" y="531319"/>
                </a:cubicBezTo>
                <a:cubicBezTo>
                  <a:pt x="2118858" y="530529"/>
                  <a:pt x="2120729" y="529738"/>
                  <a:pt x="2120729" y="529738"/>
                </a:cubicBezTo>
                <a:cubicBezTo>
                  <a:pt x="2120729" y="528948"/>
                  <a:pt x="2118858" y="528154"/>
                  <a:pt x="2118858" y="528154"/>
                </a:cubicBezTo>
                <a:cubicBezTo>
                  <a:pt x="2118858" y="527364"/>
                  <a:pt x="2119794" y="526573"/>
                  <a:pt x="2120729" y="526573"/>
                </a:cubicBezTo>
                <a:cubicBezTo>
                  <a:pt x="2120729" y="525783"/>
                  <a:pt x="2121661" y="524993"/>
                  <a:pt x="2121661" y="524199"/>
                </a:cubicBezTo>
                <a:lnTo>
                  <a:pt x="2119794" y="523409"/>
                </a:lnTo>
                <a:cubicBezTo>
                  <a:pt x="2118858" y="524199"/>
                  <a:pt x="2117923" y="525783"/>
                  <a:pt x="2116988" y="526573"/>
                </a:cubicBezTo>
                <a:cubicBezTo>
                  <a:pt x="2116056" y="527364"/>
                  <a:pt x="2115121" y="528154"/>
                  <a:pt x="2115121" y="528154"/>
                </a:cubicBezTo>
                <a:lnTo>
                  <a:pt x="2113250" y="527364"/>
                </a:lnTo>
                <a:cubicBezTo>
                  <a:pt x="2113250" y="526573"/>
                  <a:pt x="2114185" y="525783"/>
                  <a:pt x="2114185" y="525783"/>
                </a:cubicBezTo>
                <a:cubicBezTo>
                  <a:pt x="2115121" y="524993"/>
                  <a:pt x="2116056" y="524199"/>
                  <a:pt x="2116056" y="523409"/>
                </a:cubicBezTo>
                <a:cubicBezTo>
                  <a:pt x="2116988" y="523409"/>
                  <a:pt x="2117923" y="522618"/>
                  <a:pt x="2117923" y="521828"/>
                </a:cubicBezTo>
                <a:cubicBezTo>
                  <a:pt x="2117923" y="521828"/>
                  <a:pt x="2116056" y="521037"/>
                  <a:pt x="2116056" y="520247"/>
                </a:cubicBezTo>
                <a:cubicBezTo>
                  <a:pt x="2115121" y="521037"/>
                  <a:pt x="2114185" y="521828"/>
                  <a:pt x="2114185" y="522618"/>
                </a:cubicBezTo>
                <a:cubicBezTo>
                  <a:pt x="2113250" y="522618"/>
                  <a:pt x="2112315" y="523409"/>
                  <a:pt x="2112315" y="524199"/>
                </a:cubicBezTo>
                <a:lnTo>
                  <a:pt x="2110447" y="525783"/>
                </a:lnTo>
                <a:lnTo>
                  <a:pt x="2113250" y="527364"/>
                </a:lnTo>
                <a:cubicBezTo>
                  <a:pt x="2112315" y="527364"/>
                  <a:pt x="2111379" y="528948"/>
                  <a:pt x="2111379" y="528948"/>
                </a:cubicBezTo>
                <a:cubicBezTo>
                  <a:pt x="2111379" y="528948"/>
                  <a:pt x="2109512" y="528154"/>
                  <a:pt x="2109512" y="527364"/>
                </a:cubicBezTo>
                <a:cubicBezTo>
                  <a:pt x="2108577" y="527364"/>
                  <a:pt x="2107642" y="526573"/>
                  <a:pt x="2107642" y="526573"/>
                </a:cubicBezTo>
                <a:cubicBezTo>
                  <a:pt x="2106709" y="526573"/>
                  <a:pt x="2105774" y="528154"/>
                  <a:pt x="2105774" y="528154"/>
                </a:cubicBezTo>
                <a:lnTo>
                  <a:pt x="2103904" y="529738"/>
                </a:lnTo>
                <a:lnTo>
                  <a:pt x="2102033" y="528154"/>
                </a:lnTo>
                <a:cubicBezTo>
                  <a:pt x="2102033" y="528948"/>
                  <a:pt x="2100166" y="529738"/>
                  <a:pt x="2100166" y="530529"/>
                </a:cubicBezTo>
                <a:lnTo>
                  <a:pt x="2102033" y="531319"/>
                </a:lnTo>
                <a:cubicBezTo>
                  <a:pt x="2102033" y="532109"/>
                  <a:pt x="2101101" y="532900"/>
                  <a:pt x="2101101" y="533693"/>
                </a:cubicBezTo>
                <a:cubicBezTo>
                  <a:pt x="2100166" y="533693"/>
                  <a:pt x="2099231" y="535274"/>
                  <a:pt x="2099231" y="535274"/>
                </a:cubicBezTo>
                <a:lnTo>
                  <a:pt x="2097360" y="533693"/>
                </a:lnTo>
                <a:cubicBezTo>
                  <a:pt x="2096428" y="533693"/>
                  <a:pt x="2095493" y="532900"/>
                  <a:pt x="2095493" y="532109"/>
                </a:cubicBezTo>
                <a:cubicBezTo>
                  <a:pt x="2094557" y="532109"/>
                  <a:pt x="2093622" y="531319"/>
                  <a:pt x="2092687" y="531319"/>
                </a:cubicBezTo>
                <a:lnTo>
                  <a:pt x="2091752" y="532900"/>
                </a:lnTo>
                <a:cubicBezTo>
                  <a:pt x="2090819" y="532900"/>
                  <a:pt x="2089884" y="532109"/>
                  <a:pt x="2088949" y="531319"/>
                </a:cubicBezTo>
                <a:lnTo>
                  <a:pt x="2087078" y="529738"/>
                </a:lnTo>
                <a:cubicBezTo>
                  <a:pt x="2087078" y="530529"/>
                  <a:pt x="2086146" y="531319"/>
                  <a:pt x="2085211" y="532109"/>
                </a:cubicBezTo>
                <a:lnTo>
                  <a:pt x="2084276" y="533693"/>
                </a:lnTo>
                <a:lnTo>
                  <a:pt x="2086146" y="535274"/>
                </a:lnTo>
                <a:cubicBezTo>
                  <a:pt x="2086146" y="535274"/>
                  <a:pt x="2085211" y="536855"/>
                  <a:pt x="2084276" y="536855"/>
                </a:cubicBezTo>
                <a:lnTo>
                  <a:pt x="2082405" y="535274"/>
                </a:lnTo>
                <a:cubicBezTo>
                  <a:pt x="2082405" y="535274"/>
                  <a:pt x="2080538" y="534484"/>
                  <a:pt x="2080538" y="533693"/>
                </a:cubicBezTo>
                <a:cubicBezTo>
                  <a:pt x="2080538" y="533693"/>
                  <a:pt x="2081473" y="532900"/>
                  <a:pt x="2081473" y="532109"/>
                </a:cubicBezTo>
                <a:cubicBezTo>
                  <a:pt x="2082405" y="532109"/>
                  <a:pt x="2083340" y="531319"/>
                  <a:pt x="2083340" y="530529"/>
                </a:cubicBezTo>
                <a:cubicBezTo>
                  <a:pt x="2083340" y="530529"/>
                  <a:pt x="2081473" y="529738"/>
                  <a:pt x="2081473" y="528948"/>
                </a:cubicBezTo>
                <a:cubicBezTo>
                  <a:pt x="2080538" y="529738"/>
                  <a:pt x="2080538" y="530529"/>
                  <a:pt x="2079603" y="531319"/>
                </a:cubicBezTo>
                <a:lnTo>
                  <a:pt x="2078667" y="532900"/>
                </a:lnTo>
                <a:cubicBezTo>
                  <a:pt x="2077732" y="532900"/>
                  <a:pt x="2075865" y="531319"/>
                  <a:pt x="2075865" y="531319"/>
                </a:cubicBezTo>
                <a:cubicBezTo>
                  <a:pt x="2076800" y="531319"/>
                  <a:pt x="2076800" y="529738"/>
                  <a:pt x="2077732" y="529738"/>
                </a:cubicBezTo>
                <a:cubicBezTo>
                  <a:pt x="2076800" y="528948"/>
                  <a:pt x="2074929" y="528154"/>
                  <a:pt x="2073994" y="526573"/>
                </a:cubicBezTo>
                <a:cubicBezTo>
                  <a:pt x="2073059" y="526573"/>
                  <a:pt x="2072127" y="525783"/>
                  <a:pt x="2071191" y="525783"/>
                </a:cubicBezTo>
                <a:lnTo>
                  <a:pt x="2070256" y="527364"/>
                </a:lnTo>
                <a:cubicBezTo>
                  <a:pt x="2069321" y="527364"/>
                  <a:pt x="2068386" y="525783"/>
                  <a:pt x="2067450" y="525783"/>
                </a:cubicBezTo>
                <a:cubicBezTo>
                  <a:pt x="2067450" y="525783"/>
                  <a:pt x="2065583" y="524199"/>
                  <a:pt x="2065583" y="524993"/>
                </a:cubicBezTo>
                <a:lnTo>
                  <a:pt x="2063713" y="526573"/>
                </a:lnTo>
                <a:cubicBezTo>
                  <a:pt x="2064648" y="526573"/>
                  <a:pt x="2066518" y="527364"/>
                  <a:pt x="2066518" y="527364"/>
                </a:cubicBezTo>
                <a:cubicBezTo>
                  <a:pt x="2066518" y="528154"/>
                  <a:pt x="2064648" y="528948"/>
                  <a:pt x="2064648" y="529738"/>
                </a:cubicBezTo>
                <a:cubicBezTo>
                  <a:pt x="2064648" y="529738"/>
                  <a:pt x="2063713" y="530529"/>
                  <a:pt x="2062777" y="531319"/>
                </a:cubicBezTo>
                <a:cubicBezTo>
                  <a:pt x="2062777" y="532109"/>
                  <a:pt x="2061842" y="532900"/>
                  <a:pt x="2061842" y="532900"/>
                </a:cubicBezTo>
                <a:cubicBezTo>
                  <a:pt x="2060910" y="532900"/>
                  <a:pt x="2059975" y="531319"/>
                  <a:pt x="2059039" y="531319"/>
                </a:cubicBezTo>
                <a:cubicBezTo>
                  <a:pt x="2059039" y="532109"/>
                  <a:pt x="2058104" y="533693"/>
                  <a:pt x="2058104" y="533693"/>
                </a:cubicBezTo>
                <a:cubicBezTo>
                  <a:pt x="2057169" y="533693"/>
                  <a:pt x="2056237" y="532109"/>
                  <a:pt x="2055301" y="532109"/>
                </a:cubicBezTo>
                <a:lnTo>
                  <a:pt x="2054366" y="533693"/>
                </a:lnTo>
                <a:lnTo>
                  <a:pt x="2056237" y="535274"/>
                </a:lnTo>
                <a:cubicBezTo>
                  <a:pt x="2056237" y="535274"/>
                  <a:pt x="2055301" y="536855"/>
                  <a:pt x="2054366" y="536855"/>
                </a:cubicBezTo>
                <a:cubicBezTo>
                  <a:pt x="2054366" y="536855"/>
                  <a:pt x="2053431" y="535274"/>
                  <a:pt x="2052496" y="535274"/>
                </a:cubicBezTo>
                <a:cubicBezTo>
                  <a:pt x="2051563" y="536065"/>
                  <a:pt x="2051563" y="536855"/>
                  <a:pt x="2050628" y="537649"/>
                </a:cubicBezTo>
                <a:cubicBezTo>
                  <a:pt x="2050628" y="537649"/>
                  <a:pt x="2049693" y="536065"/>
                  <a:pt x="2048758" y="536065"/>
                </a:cubicBezTo>
                <a:cubicBezTo>
                  <a:pt x="2048758" y="536065"/>
                  <a:pt x="2049693" y="534484"/>
                  <a:pt x="2050628" y="534484"/>
                </a:cubicBezTo>
                <a:cubicBezTo>
                  <a:pt x="2050628" y="533693"/>
                  <a:pt x="2051563" y="532900"/>
                  <a:pt x="2051563" y="532900"/>
                </a:cubicBezTo>
                <a:cubicBezTo>
                  <a:pt x="2051563" y="532109"/>
                  <a:pt x="2049693" y="531319"/>
                  <a:pt x="2049693" y="531319"/>
                </a:cubicBezTo>
                <a:lnTo>
                  <a:pt x="2051563" y="529738"/>
                </a:lnTo>
                <a:cubicBezTo>
                  <a:pt x="2050628" y="528948"/>
                  <a:pt x="2049693" y="528154"/>
                  <a:pt x="2049693" y="528154"/>
                </a:cubicBezTo>
                <a:cubicBezTo>
                  <a:pt x="2048758" y="528154"/>
                  <a:pt x="2048758" y="529738"/>
                  <a:pt x="2047822" y="529738"/>
                </a:cubicBezTo>
                <a:cubicBezTo>
                  <a:pt x="2046890" y="529738"/>
                  <a:pt x="2045955" y="528154"/>
                  <a:pt x="2045955" y="528154"/>
                </a:cubicBezTo>
                <a:cubicBezTo>
                  <a:pt x="2045020" y="528948"/>
                  <a:pt x="2045020" y="529738"/>
                  <a:pt x="2044084" y="530529"/>
                </a:cubicBezTo>
                <a:cubicBezTo>
                  <a:pt x="2043149" y="530529"/>
                  <a:pt x="2043149" y="532109"/>
                  <a:pt x="2042217" y="532109"/>
                </a:cubicBezTo>
                <a:cubicBezTo>
                  <a:pt x="2042217" y="532109"/>
                  <a:pt x="2041282" y="530529"/>
                  <a:pt x="2040347" y="530529"/>
                </a:cubicBezTo>
                <a:cubicBezTo>
                  <a:pt x="2039411" y="530529"/>
                  <a:pt x="2039411" y="532109"/>
                  <a:pt x="2038476" y="532109"/>
                </a:cubicBezTo>
                <a:lnTo>
                  <a:pt x="2036609" y="531319"/>
                </a:lnTo>
                <a:cubicBezTo>
                  <a:pt x="2036609" y="530529"/>
                  <a:pt x="2038476" y="529738"/>
                  <a:pt x="2038476" y="528948"/>
                </a:cubicBezTo>
                <a:lnTo>
                  <a:pt x="2036609" y="528154"/>
                </a:lnTo>
                <a:cubicBezTo>
                  <a:pt x="2035673" y="528154"/>
                  <a:pt x="2035673" y="529738"/>
                  <a:pt x="2034738" y="529738"/>
                </a:cubicBezTo>
                <a:lnTo>
                  <a:pt x="2032868" y="528154"/>
                </a:lnTo>
                <a:cubicBezTo>
                  <a:pt x="2031936" y="528948"/>
                  <a:pt x="2031000" y="529738"/>
                  <a:pt x="2031000" y="530529"/>
                </a:cubicBezTo>
                <a:cubicBezTo>
                  <a:pt x="2030065" y="530529"/>
                  <a:pt x="2030065" y="531319"/>
                  <a:pt x="2029130" y="532109"/>
                </a:cubicBezTo>
                <a:cubicBezTo>
                  <a:pt x="2029130" y="532900"/>
                  <a:pt x="2028194" y="532900"/>
                  <a:pt x="2028194" y="533693"/>
                </a:cubicBezTo>
                <a:cubicBezTo>
                  <a:pt x="2027259" y="533693"/>
                  <a:pt x="2026327" y="535274"/>
                  <a:pt x="2026327" y="535274"/>
                </a:cubicBezTo>
                <a:lnTo>
                  <a:pt x="2024457" y="534484"/>
                </a:lnTo>
                <a:cubicBezTo>
                  <a:pt x="2024457" y="533693"/>
                  <a:pt x="2025392" y="532900"/>
                  <a:pt x="2025392" y="532109"/>
                </a:cubicBezTo>
                <a:lnTo>
                  <a:pt x="2023521" y="531319"/>
                </a:lnTo>
                <a:cubicBezTo>
                  <a:pt x="2023521" y="530529"/>
                  <a:pt x="2025392" y="528948"/>
                  <a:pt x="2025392" y="528948"/>
                </a:cubicBezTo>
                <a:cubicBezTo>
                  <a:pt x="2024457" y="528948"/>
                  <a:pt x="2023521" y="528154"/>
                  <a:pt x="2023521" y="528154"/>
                </a:cubicBezTo>
                <a:cubicBezTo>
                  <a:pt x="2022586" y="528154"/>
                  <a:pt x="2021654" y="529738"/>
                  <a:pt x="2021654" y="529738"/>
                </a:cubicBezTo>
                <a:cubicBezTo>
                  <a:pt x="2020719" y="529738"/>
                  <a:pt x="2020719" y="530529"/>
                  <a:pt x="2019783" y="531319"/>
                </a:cubicBezTo>
                <a:lnTo>
                  <a:pt x="2018848" y="532900"/>
                </a:lnTo>
                <a:cubicBezTo>
                  <a:pt x="2017916" y="532900"/>
                  <a:pt x="2016981" y="532109"/>
                  <a:pt x="2016045" y="532109"/>
                </a:cubicBezTo>
                <a:cubicBezTo>
                  <a:pt x="2016045" y="531319"/>
                  <a:pt x="2014175" y="530529"/>
                  <a:pt x="2014175" y="530529"/>
                </a:cubicBezTo>
                <a:lnTo>
                  <a:pt x="2016045" y="528948"/>
                </a:lnTo>
                <a:cubicBezTo>
                  <a:pt x="2016045" y="528948"/>
                  <a:pt x="2017916" y="527364"/>
                  <a:pt x="2016981" y="526573"/>
                </a:cubicBezTo>
                <a:cubicBezTo>
                  <a:pt x="2016981" y="526573"/>
                  <a:pt x="2016045" y="525783"/>
                  <a:pt x="2015110" y="525783"/>
                </a:cubicBezTo>
                <a:cubicBezTo>
                  <a:pt x="2015110" y="526573"/>
                  <a:pt x="2014175" y="526573"/>
                  <a:pt x="2014175" y="527364"/>
                </a:cubicBezTo>
                <a:cubicBezTo>
                  <a:pt x="2013240" y="528154"/>
                  <a:pt x="2012307" y="528948"/>
                  <a:pt x="2012307" y="528948"/>
                </a:cubicBezTo>
                <a:cubicBezTo>
                  <a:pt x="2012307" y="529738"/>
                  <a:pt x="2014175" y="530529"/>
                  <a:pt x="2014175" y="530529"/>
                </a:cubicBezTo>
                <a:cubicBezTo>
                  <a:pt x="2014175" y="531319"/>
                  <a:pt x="2012307" y="532109"/>
                  <a:pt x="2012307" y="532109"/>
                </a:cubicBezTo>
                <a:cubicBezTo>
                  <a:pt x="2012307" y="532900"/>
                  <a:pt x="2011372" y="533693"/>
                  <a:pt x="2011372" y="533693"/>
                </a:cubicBezTo>
                <a:lnTo>
                  <a:pt x="2008566" y="532900"/>
                </a:lnTo>
                <a:cubicBezTo>
                  <a:pt x="2008566" y="532109"/>
                  <a:pt x="2010437" y="531319"/>
                  <a:pt x="2010437" y="530529"/>
                </a:cubicBezTo>
                <a:lnTo>
                  <a:pt x="2008566" y="529738"/>
                </a:lnTo>
                <a:cubicBezTo>
                  <a:pt x="2008566" y="528948"/>
                  <a:pt x="2009502" y="528154"/>
                  <a:pt x="2010437" y="528154"/>
                </a:cubicBezTo>
                <a:cubicBezTo>
                  <a:pt x="2010437" y="527364"/>
                  <a:pt x="2011372" y="525783"/>
                  <a:pt x="2011372" y="525783"/>
                </a:cubicBezTo>
                <a:lnTo>
                  <a:pt x="2009502" y="524993"/>
                </a:lnTo>
                <a:cubicBezTo>
                  <a:pt x="2008566" y="524993"/>
                  <a:pt x="2008566" y="526573"/>
                  <a:pt x="2007631" y="526573"/>
                </a:cubicBezTo>
                <a:lnTo>
                  <a:pt x="2005764" y="524993"/>
                </a:lnTo>
                <a:cubicBezTo>
                  <a:pt x="2004828" y="524993"/>
                  <a:pt x="2004828" y="524199"/>
                  <a:pt x="2003893" y="523409"/>
                </a:cubicBezTo>
                <a:cubicBezTo>
                  <a:pt x="2003893" y="524199"/>
                  <a:pt x="2002026" y="524993"/>
                  <a:pt x="2002026" y="525783"/>
                </a:cubicBezTo>
                <a:lnTo>
                  <a:pt x="2003893" y="526573"/>
                </a:lnTo>
                <a:cubicBezTo>
                  <a:pt x="2003893" y="527364"/>
                  <a:pt x="2002958" y="528154"/>
                  <a:pt x="2002958" y="528948"/>
                </a:cubicBezTo>
                <a:lnTo>
                  <a:pt x="2004828" y="529738"/>
                </a:lnTo>
                <a:cubicBezTo>
                  <a:pt x="2004828" y="530529"/>
                  <a:pt x="2002958" y="531319"/>
                  <a:pt x="2002958" y="532109"/>
                </a:cubicBezTo>
                <a:cubicBezTo>
                  <a:pt x="2002958" y="532109"/>
                  <a:pt x="2002026" y="532900"/>
                  <a:pt x="2002026" y="533693"/>
                </a:cubicBezTo>
                <a:cubicBezTo>
                  <a:pt x="2002026" y="533693"/>
                  <a:pt x="2002958" y="534484"/>
                  <a:pt x="2003893" y="534484"/>
                </a:cubicBezTo>
                <a:lnTo>
                  <a:pt x="2002026" y="536855"/>
                </a:lnTo>
                <a:lnTo>
                  <a:pt x="2000155" y="535274"/>
                </a:lnTo>
                <a:lnTo>
                  <a:pt x="1998285" y="536855"/>
                </a:lnTo>
                <a:lnTo>
                  <a:pt x="1996417" y="536065"/>
                </a:lnTo>
                <a:cubicBezTo>
                  <a:pt x="1996417" y="535274"/>
                  <a:pt x="1998285" y="533693"/>
                  <a:pt x="1998285" y="533693"/>
                </a:cubicBezTo>
                <a:cubicBezTo>
                  <a:pt x="1997349" y="533693"/>
                  <a:pt x="1996417" y="532900"/>
                  <a:pt x="1995482" y="532900"/>
                </a:cubicBezTo>
                <a:lnTo>
                  <a:pt x="1994547" y="534484"/>
                </a:lnTo>
                <a:cubicBezTo>
                  <a:pt x="1993612" y="534484"/>
                  <a:pt x="1992680" y="533693"/>
                  <a:pt x="1991744" y="532900"/>
                </a:cubicBezTo>
                <a:cubicBezTo>
                  <a:pt x="1991744" y="532900"/>
                  <a:pt x="1990809" y="531319"/>
                  <a:pt x="1989874" y="531319"/>
                </a:cubicBezTo>
                <a:cubicBezTo>
                  <a:pt x="1989874" y="531319"/>
                  <a:pt x="1988939" y="530529"/>
                  <a:pt x="1988003" y="530529"/>
                </a:cubicBezTo>
                <a:cubicBezTo>
                  <a:pt x="1988003" y="530529"/>
                  <a:pt x="1987071" y="532109"/>
                  <a:pt x="1986136" y="532109"/>
                </a:cubicBezTo>
                <a:cubicBezTo>
                  <a:pt x="1986136" y="532900"/>
                  <a:pt x="1985201" y="533693"/>
                  <a:pt x="1985201" y="533693"/>
                </a:cubicBezTo>
                <a:cubicBezTo>
                  <a:pt x="1984265" y="533693"/>
                  <a:pt x="1983330" y="535274"/>
                  <a:pt x="1983330" y="535274"/>
                </a:cubicBezTo>
                <a:cubicBezTo>
                  <a:pt x="1982398" y="535274"/>
                  <a:pt x="1981463" y="534484"/>
                  <a:pt x="1981463" y="534484"/>
                </a:cubicBezTo>
                <a:cubicBezTo>
                  <a:pt x="1980527" y="534484"/>
                  <a:pt x="1980527" y="536065"/>
                  <a:pt x="1979592" y="536065"/>
                </a:cubicBezTo>
                <a:cubicBezTo>
                  <a:pt x="1979592" y="535274"/>
                  <a:pt x="1977725" y="535274"/>
                  <a:pt x="1977725" y="534484"/>
                </a:cubicBezTo>
                <a:cubicBezTo>
                  <a:pt x="1977725" y="534484"/>
                  <a:pt x="1979592" y="533693"/>
                  <a:pt x="1978657" y="532900"/>
                </a:cubicBezTo>
                <a:cubicBezTo>
                  <a:pt x="1978657" y="532109"/>
                  <a:pt x="1976789" y="532109"/>
                  <a:pt x="1976789" y="531319"/>
                </a:cubicBezTo>
                <a:cubicBezTo>
                  <a:pt x="1976789" y="531319"/>
                  <a:pt x="1978657" y="530529"/>
                  <a:pt x="1978657" y="529738"/>
                </a:cubicBezTo>
                <a:cubicBezTo>
                  <a:pt x="1978657" y="528948"/>
                  <a:pt x="1976789" y="528948"/>
                  <a:pt x="1976789" y="528154"/>
                </a:cubicBezTo>
                <a:cubicBezTo>
                  <a:pt x="1975854" y="528948"/>
                  <a:pt x="1974919" y="529738"/>
                  <a:pt x="1974919" y="530529"/>
                </a:cubicBezTo>
                <a:lnTo>
                  <a:pt x="1973048" y="532109"/>
                </a:lnTo>
                <a:lnTo>
                  <a:pt x="1971181" y="530529"/>
                </a:lnTo>
                <a:cubicBezTo>
                  <a:pt x="1971181" y="530529"/>
                  <a:pt x="1972116" y="528948"/>
                  <a:pt x="1973048" y="528948"/>
                </a:cubicBezTo>
                <a:cubicBezTo>
                  <a:pt x="1973048" y="528154"/>
                  <a:pt x="1973984" y="527364"/>
                  <a:pt x="1973984" y="527364"/>
                </a:cubicBezTo>
                <a:cubicBezTo>
                  <a:pt x="1974919" y="526573"/>
                  <a:pt x="1975854" y="525783"/>
                  <a:pt x="1975854" y="524993"/>
                </a:cubicBezTo>
                <a:cubicBezTo>
                  <a:pt x="1975854" y="524993"/>
                  <a:pt x="1977725" y="524199"/>
                  <a:pt x="1977725" y="523409"/>
                </a:cubicBezTo>
                <a:lnTo>
                  <a:pt x="1975854" y="521828"/>
                </a:lnTo>
                <a:cubicBezTo>
                  <a:pt x="1974919" y="522618"/>
                  <a:pt x="1973984" y="523409"/>
                  <a:pt x="1973984" y="524199"/>
                </a:cubicBezTo>
                <a:cubicBezTo>
                  <a:pt x="1973048" y="524993"/>
                  <a:pt x="1972116" y="526573"/>
                  <a:pt x="1970246" y="527364"/>
                </a:cubicBezTo>
                <a:cubicBezTo>
                  <a:pt x="1970246" y="527364"/>
                  <a:pt x="1969310" y="525783"/>
                  <a:pt x="1968375" y="525783"/>
                </a:cubicBezTo>
                <a:lnTo>
                  <a:pt x="1967443" y="528154"/>
                </a:lnTo>
                <a:cubicBezTo>
                  <a:pt x="1967443" y="528154"/>
                  <a:pt x="1968375" y="528948"/>
                  <a:pt x="1969310" y="528948"/>
                </a:cubicBezTo>
                <a:cubicBezTo>
                  <a:pt x="1969310" y="529738"/>
                  <a:pt x="1971181" y="530529"/>
                  <a:pt x="1971181" y="530529"/>
                </a:cubicBezTo>
                <a:cubicBezTo>
                  <a:pt x="1970246" y="530529"/>
                  <a:pt x="1970246" y="532109"/>
                  <a:pt x="1969310" y="532109"/>
                </a:cubicBezTo>
                <a:cubicBezTo>
                  <a:pt x="1969310" y="532109"/>
                  <a:pt x="1968375" y="531319"/>
                  <a:pt x="1967443" y="531319"/>
                </a:cubicBezTo>
                <a:cubicBezTo>
                  <a:pt x="1966508" y="531319"/>
                  <a:pt x="1966508" y="532900"/>
                  <a:pt x="1965573" y="532900"/>
                </a:cubicBezTo>
                <a:cubicBezTo>
                  <a:pt x="1965573" y="532900"/>
                  <a:pt x="1964637" y="531319"/>
                  <a:pt x="1963702" y="531319"/>
                </a:cubicBezTo>
                <a:cubicBezTo>
                  <a:pt x="1963702" y="531319"/>
                  <a:pt x="1962770" y="532900"/>
                  <a:pt x="1961835" y="532900"/>
                </a:cubicBezTo>
                <a:cubicBezTo>
                  <a:pt x="1961835" y="532900"/>
                  <a:pt x="1960899" y="532109"/>
                  <a:pt x="1959964" y="532109"/>
                </a:cubicBezTo>
                <a:cubicBezTo>
                  <a:pt x="1959964" y="532109"/>
                  <a:pt x="1959029" y="533693"/>
                  <a:pt x="1958097" y="533693"/>
                </a:cubicBezTo>
                <a:lnTo>
                  <a:pt x="1957162" y="535274"/>
                </a:lnTo>
                <a:cubicBezTo>
                  <a:pt x="1956226" y="535274"/>
                  <a:pt x="1955291" y="533693"/>
                  <a:pt x="1955291" y="533693"/>
                </a:cubicBezTo>
                <a:cubicBezTo>
                  <a:pt x="1954356" y="534484"/>
                  <a:pt x="1953420" y="535274"/>
                  <a:pt x="1953420" y="536065"/>
                </a:cubicBezTo>
                <a:cubicBezTo>
                  <a:pt x="1952488" y="536065"/>
                  <a:pt x="1952488" y="537649"/>
                  <a:pt x="1951553" y="537649"/>
                </a:cubicBezTo>
                <a:lnTo>
                  <a:pt x="1949683" y="536065"/>
                </a:lnTo>
                <a:cubicBezTo>
                  <a:pt x="1949683" y="535274"/>
                  <a:pt x="1950618" y="535274"/>
                  <a:pt x="1951553" y="534484"/>
                </a:cubicBezTo>
                <a:lnTo>
                  <a:pt x="1952488" y="532900"/>
                </a:lnTo>
                <a:lnTo>
                  <a:pt x="1950618" y="531319"/>
                </a:lnTo>
                <a:cubicBezTo>
                  <a:pt x="1951553" y="530529"/>
                  <a:pt x="1951553" y="530529"/>
                  <a:pt x="1952488" y="529738"/>
                </a:cubicBezTo>
                <a:cubicBezTo>
                  <a:pt x="1952488" y="528948"/>
                  <a:pt x="1953420" y="528154"/>
                  <a:pt x="1953420" y="528154"/>
                </a:cubicBezTo>
                <a:cubicBezTo>
                  <a:pt x="1954356" y="527364"/>
                  <a:pt x="1955291" y="528948"/>
                  <a:pt x="1956226" y="528948"/>
                </a:cubicBezTo>
                <a:lnTo>
                  <a:pt x="1957162" y="527364"/>
                </a:lnTo>
                <a:cubicBezTo>
                  <a:pt x="1958097" y="527364"/>
                  <a:pt x="1959029" y="528948"/>
                  <a:pt x="1959964" y="528948"/>
                </a:cubicBezTo>
                <a:lnTo>
                  <a:pt x="1960899" y="527364"/>
                </a:lnTo>
                <a:cubicBezTo>
                  <a:pt x="1960899" y="526573"/>
                  <a:pt x="1959029" y="525783"/>
                  <a:pt x="1959029" y="525783"/>
                </a:cubicBezTo>
                <a:cubicBezTo>
                  <a:pt x="1959029" y="524993"/>
                  <a:pt x="1960899" y="524199"/>
                  <a:pt x="1960899" y="524199"/>
                </a:cubicBezTo>
                <a:cubicBezTo>
                  <a:pt x="1959964" y="524199"/>
                  <a:pt x="1959029" y="522618"/>
                  <a:pt x="1959029" y="522618"/>
                </a:cubicBezTo>
                <a:cubicBezTo>
                  <a:pt x="1958097" y="522618"/>
                  <a:pt x="1957162" y="524199"/>
                  <a:pt x="1957162" y="524199"/>
                </a:cubicBezTo>
                <a:cubicBezTo>
                  <a:pt x="1956226" y="524199"/>
                  <a:pt x="1955291" y="522618"/>
                  <a:pt x="1955291" y="522618"/>
                </a:cubicBezTo>
                <a:cubicBezTo>
                  <a:pt x="1954356" y="522618"/>
                  <a:pt x="1954356" y="524993"/>
                  <a:pt x="1953420" y="524993"/>
                </a:cubicBezTo>
                <a:cubicBezTo>
                  <a:pt x="1952488" y="524993"/>
                  <a:pt x="1951553" y="523409"/>
                  <a:pt x="1951553" y="523409"/>
                </a:cubicBezTo>
                <a:cubicBezTo>
                  <a:pt x="1951553" y="524199"/>
                  <a:pt x="1949683" y="524993"/>
                  <a:pt x="1949683" y="524993"/>
                </a:cubicBezTo>
                <a:cubicBezTo>
                  <a:pt x="1949683" y="525783"/>
                  <a:pt x="1951553" y="525783"/>
                  <a:pt x="1951553" y="526573"/>
                </a:cubicBezTo>
                <a:cubicBezTo>
                  <a:pt x="1951553" y="527364"/>
                  <a:pt x="1950618" y="527364"/>
                  <a:pt x="1950618" y="528154"/>
                </a:cubicBezTo>
                <a:cubicBezTo>
                  <a:pt x="1949683" y="528948"/>
                  <a:pt x="1948747" y="529738"/>
                  <a:pt x="1948747" y="529738"/>
                </a:cubicBezTo>
                <a:cubicBezTo>
                  <a:pt x="1948747" y="530529"/>
                  <a:pt x="1950618" y="531319"/>
                  <a:pt x="1950618" y="531319"/>
                </a:cubicBezTo>
                <a:cubicBezTo>
                  <a:pt x="1950618" y="531319"/>
                  <a:pt x="1949683" y="532900"/>
                  <a:pt x="1948747" y="532900"/>
                </a:cubicBezTo>
                <a:cubicBezTo>
                  <a:pt x="1948747" y="532900"/>
                  <a:pt x="1946880" y="531319"/>
                  <a:pt x="1946880" y="532109"/>
                </a:cubicBezTo>
                <a:lnTo>
                  <a:pt x="1945009" y="533693"/>
                </a:lnTo>
                <a:cubicBezTo>
                  <a:pt x="1945009" y="532900"/>
                  <a:pt x="1943139" y="532900"/>
                  <a:pt x="1943139" y="532109"/>
                </a:cubicBezTo>
                <a:cubicBezTo>
                  <a:pt x="1943139" y="531319"/>
                  <a:pt x="1941271" y="531319"/>
                  <a:pt x="1941271" y="530529"/>
                </a:cubicBezTo>
                <a:cubicBezTo>
                  <a:pt x="1941271" y="530529"/>
                  <a:pt x="1942207" y="529738"/>
                  <a:pt x="1943139" y="528948"/>
                </a:cubicBezTo>
                <a:lnTo>
                  <a:pt x="1945009" y="530529"/>
                </a:lnTo>
                <a:cubicBezTo>
                  <a:pt x="1945009" y="530529"/>
                  <a:pt x="1945945" y="528948"/>
                  <a:pt x="1946880" y="528948"/>
                </a:cubicBezTo>
                <a:cubicBezTo>
                  <a:pt x="1946880" y="528154"/>
                  <a:pt x="1947812" y="527364"/>
                  <a:pt x="1947812" y="526573"/>
                </a:cubicBezTo>
                <a:cubicBezTo>
                  <a:pt x="1947812" y="526573"/>
                  <a:pt x="1946880" y="525783"/>
                  <a:pt x="1945945" y="525783"/>
                </a:cubicBezTo>
                <a:cubicBezTo>
                  <a:pt x="1945945" y="525783"/>
                  <a:pt x="1945009" y="527364"/>
                  <a:pt x="1944074" y="527364"/>
                </a:cubicBezTo>
                <a:cubicBezTo>
                  <a:pt x="1944074" y="527364"/>
                  <a:pt x="1943139" y="525783"/>
                  <a:pt x="1942207" y="525783"/>
                </a:cubicBezTo>
                <a:cubicBezTo>
                  <a:pt x="1942207" y="525783"/>
                  <a:pt x="1941271" y="527364"/>
                  <a:pt x="1940336" y="527364"/>
                </a:cubicBezTo>
                <a:cubicBezTo>
                  <a:pt x="1940336" y="528154"/>
                  <a:pt x="1939401" y="526573"/>
                  <a:pt x="1938466" y="526573"/>
                </a:cubicBezTo>
                <a:cubicBezTo>
                  <a:pt x="1938466" y="526573"/>
                  <a:pt x="1937533" y="527364"/>
                  <a:pt x="1937533" y="528154"/>
                </a:cubicBezTo>
                <a:cubicBezTo>
                  <a:pt x="1936598" y="528948"/>
                  <a:pt x="1935663" y="528948"/>
                  <a:pt x="1935663" y="529738"/>
                </a:cubicBezTo>
                <a:lnTo>
                  <a:pt x="1933792" y="531319"/>
                </a:lnTo>
                <a:lnTo>
                  <a:pt x="1931925" y="530529"/>
                </a:lnTo>
                <a:cubicBezTo>
                  <a:pt x="1931925" y="529738"/>
                  <a:pt x="1933792" y="528948"/>
                  <a:pt x="1933792" y="528948"/>
                </a:cubicBezTo>
                <a:cubicBezTo>
                  <a:pt x="1932860" y="528154"/>
                  <a:pt x="1930990" y="527364"/>
                  <a:pt x="1930990" y="527364"/>
                </a:cubicBezTo>
                <a:cubicBezTo>
                  <a:pt x="1930990" y="526573"/>
                  <a:pt x="1932860" y="525783"/>
                  <a:pt x="1932860" y="525783"/>
                </a:cubicBezTo>
                <a:cubicBezTo>
                  <a:pt x="1932860" y="524993"/>
                  <a:pt x="1930990" y="524199"/>
                  <a:pt x="1930990" y="524199"/>
                </a:cubicBezTo>
                <a:cubicBezTo>
                  <a:pt x="1930054" y="524199"/>
                  <a:pt x="1930054" y="525783"/>
                  <a:pt x="1929119" y="525783"/>
                </a:cubicBezTo>
                <a:cubicBezTo>
                  <a:pt x="1929119" y="526573"/>
                  <a:pt x="1930990" y="526573"/>
                  <a:pt x="1930990" y="527364"/>
                </a:cubicBezTo>
                <a:lnTo>
                  <a:pt x="1930054" y="528948"/>
                </a:lnTo>
                <a:cubicBezTo>
                  <a:pt x="1929119" y="529738"/>
                  <a:pt x="1928187" y="530529"/>
                  <a:pt x="1928187" y="530529"/>
                </a:cubicBezTo>
                <a:lnTo>
                  <a:pt x="1926317" y="529738"/>
                </a:lnTo>
                <a:cubicBezTo>
                  <a:pt x="1926317" y="528948"/>
                  <a:pt x="1928187" y="528154"/>
                  <a:pt x="1927252" y="527364"/>
                </a:cubicBezTo>
                <a:lnTo>
                  <a:pt x="1925381" y="526573"/>
                </a:lnTo>
                <a:cubicBezTo>
                  <a:pt x="1925381" y="525783"/>
                  <a:pt x="1923511" y="524993"/>
                  <a:pt x="1923511" y="524993"/>
                </a:cubicBezTo>
                <a:cubicBezTo>
                  <a:pt x="1923511" y="524993"/>
                  <a:pt x="1922579" y="526573"/>
                  <a:pt x="1921644" y="526573"/>
                </a:cubicBezTo>
                <a:cubicBezTo>
                  <a:pt x="1921644" y="527364"/>
                  <a:pt x="1920708" y="528154"/>
                  <a:pt x="1920708" y="528154"/>
                </a:cubicBezTo>
                <a:cubicBezTo>
                  <a:pt x="1919773" y="528948"/>
                  <a:pt x="1918838" y="529738"/>
                  <a:pt x="1918838" y="530529"/>
                </a:cubicBezTo>
                <a:cubicBezTo>
                  <a:pt x="1918838" y="530529"/>
                  <a:pt x="1917906" y="532109"/>
                  <a:pt x="1916970" y="532109"/>
                </a:cubicBezTo>
                <a:lnTo>
                  <a:pt x="1915100" y="530529"/>
                </a:lnTo>
                <a:cubicBezTo>
                  <a:pt x="1914165" y="530529"/>
                  <a:pt x="1914165" y="532109"/>
                  <a:pt x="1913229" y="532109"/>
                </a:cubicBezTo>
                <a:lnTo>
                  <a:pt x="1911362" y="531319"/>
                </a:lnTo>
                <a:cubicBezTo>
                  <a:pt x="1911362" y="530529"/>
                  <a:pt x="1913229" y="529738"/>
                  <a:pt x="1913229" y="528948"/>
                </a:cubicBezTo>
                <a:cubicBezTo>
                  <a:pt x="1913229" y="528948"/>
                  <a:pt x="1911362" y="528154"/>
                  <a:pt x="1910427" y="528154"/>
                </a:cubicBezTo>
                <a:cubicBezTo>
                  <a:pt x="1910427" y="528154"/>
                  <a:pt x="1909491" y="526573"/>
                  <a:pt x="1908556" y="526573"/>
                </a:cubicBezTo>
                <a:cubicBezTo>
                  <a:pt x="1908556" y="527364"/>
                  <a:pt x="1906689" y="528154"/>
                  <a:pt x="1906689" y="528154"/>
                </a:cubicBezTo>
                <a:cubicBezTo>
                  <a:pt x="1907624" y="528948"/>
                  <a:pt x="1909491" y="528948"/>
                  <a:pt x="1909491" y="529738"/>
                </a:cubicBezTo>
                <a:cubicBezTo>
                  <a:pt x="1909491" y="530529"/>
                  <a:pt x="1907624" y="530529"/>
                  <a:pt x="1907624" y="531319"/>
                </a:cubicBezTo>
                <a:cubicBezTo>
                  <a:pt x="1907624" y="532109"/>
                  <a:pt x="1909491" y="532109"/>
                  <a:pt x="1909491" y="532900"/>
                </a:cubicBezTo>
                <a:lnTo>
                  <a:pt x="1908556" y="534484"/>
                </a:lnTo>
                <a:cubicBezTo>
                  <a:pt x="1907624" y="535274"/>
                  <a:pt x="1906689" y="536065"/>
                  <a:pt x="1906689" y="536065"/>
                </a:cubicBezTo>
                <a:cubicBezTo>
                  <a:pt x="1904818" y="535274"/>
                  <a:pt x="1903886" y="534484"/>
                  <a:pt x="1902015" y="533693"/>
                </a:cubicBezTo>
                <a:cubicBezTo>
                  <a:pt x="1902015" y="532900"/>
                  <a:pt x="1903886" y="532109"/>
                  <a:pt x="1903886" y="532109"/>
                </a:cubicBezTo>
                <a:cubicBezTo>
                  <a:pt x="1903886" y="531319"/>
                  <a:pt x="1902015" y="531319"/>
                  <a:pt x="1902015" y="530529"/>
                </a:cubicBezTo>
                <a:lnTo>
                  <a:pt x="1903886" y="528948"/>
                </a:lnTo>
                <a:cubicBezTo>
                  <a:pt x="1902951" y="528154"/>
                  <a:pt x="1902015" y="528154"/>
                  <a:pt x="1901080" y="527364"/>
                </a:cubicBezTo>
                <a:cubicBezTo>
                  <a:pt x="1901080" y="527364"/>
                  <a:pt x="1900145" y="526573"/>
                  <a:pt x="1899210" y="525783"/>
                </a:cubicBezTo>
                <a:cubicBezTo>
                  <a:pt x="1898277" y="527364"/>
                  <a:pt x="1897342" y="528154"/>
                  <a:pt x="1896407" y="529738"/>
                </a:cubicBezTo>
                <a:cubicBezTo>
                  <a:pt x="1896407" y="530529"/>
                  <a:pt x="1898277" y="530529"/>
                  <a:pt x="1898277" y="531319"/>
                </a:cubicBezTo>
                <a:cubicBezTo>
                  <a:pt x="1898277" y="531319"/>
                  <a:pt x="1896407" y="532109"/>
                  <a:pt x="1896407" y="532900"/>
                </a:cubicBezTo>
                <a:cubicBezTo>
                  <a:pt x="1896407" y="533693"/>
                  <a:pt x="1898277" y="533693"/>
                  <a:pt x="1898277" y="534484"/>
                </a:cubicBezTo>
                <a:cubicBezTo>
                  <a:pt x="1899210" y="534484"/>
                  <a:pt x="1897342" y="535274"/>
                  <a:pt x="1897342" y="536065"/>
                </a:cubicBezTo>
                <a:lnTo>
                  <a:pt x="1899210" y="536855"/>
                </a:lnTo>
                <a:cubicBezTo>
                  <a:pt x="1898277" y="537649"/>
                  <a:pt x="1898277" y="538439"/>
                  <a:pt x="1897342" y="539229"/>
                </a:cubicBezTo>
                <a:lnTo>
                  <a:pt x="1896407" y="540810"/>
                </a:lnTo>
                <a:cubicBezTo>
                  <a:pt x="1895472" y="540810"/>
                  <a:pt x="1893601" y="539229"/>
                  <a:pt x="1893601" y="539229"/>
                </a:cubicBezTo>
                <a:cubicBezTo>
                  <a:pt x="1893601" y="539229"/>
                  <a:pt x="1895472" y="538439"/>
                  <a:pt x="1895472" y="537649"/>
                </a:cubicBezTo>
                <a:cubicBezTo>
                  <a:pt x="1894536" y="536855"/>
                  <a:pt x="1894536" y="536855"/>
                  <a:pt x="1893601" y="536065"/>
                </a:cubicBezTo>
                <a:cubicBezTo>
                  <a:pt x="1892669" y="536065"/>
                  <a:pt x="1891734" y="535274"/>
                  <a:pt x="1891734" y="535274"/>
                </a:cubicBezTo>
                <a:cubicBezTo>
                  <a:pt x="1890798" y="534484"/>
                  <a:pt x="1892669" y="533693"/>
                  <a:pt x="1892669" y="532900"/>
                </a:cubicBezTo>
                <a:cubicBezTo>
                  <a:pt x="1893601" y="532900"/>
                  <a:pt x="1894536" y="531319"/>
                  <a:pt x="1894536" y="531319"/>
                </a:cubicBezTo>
                <a:cubicBezTo>
                  <a:pt x="1894536" y="531319"/>
                  <a:pt x="1892669" y="530529"/>
                  <a:pt x="1892669" y="529738"/>
                </a:cubicBezTo>
                <a:cubicBezTo>
                  <a:pt x="1891734" y="529738"/>
                  <a:pt x="1890798" y="528948"/>
                  <a:pt x="1890798" y="528948"/>
                </a:cubicBezTo>
                <a:cubicBezTo>
                  <a:pt x="1889863" y="528154"/>
                  <a:pt x="1891734" y="527364"/>
                  <a:pt x="1891734" y="526573"/>
                </a:cubicBezTo>
                <a:cubicBezTo>
                  <a:pt x="1891734" y="526573"/>
                  <a:pt x="1893601" y="525783"/>
                  <a:pt x="1893601" y="524993"/>
                </a:cubicBezTo>
                <a:lnTo>
                  <a:pt x="1891734" y="524199"/>
                </a:lnTo>
                <a:cubicBezTo>
                  <a:pt x="1891734" y="523409"/>
                  <a:pt x="1889863" y="522618"/>
                  <a:pt x="1888928" y="522618"/>
                </a:cubicBezTo>
                <a:cubicBezTo>
                  <a:pt x="1888928" y="523409"/>
                  <a:pt x="1887996" y="523409"/>
                  <a:pt x="1887996" y="524199"/>
                </a:cubicBezTo>
                <a:cubicBezTo>
                  <a:pt x="1887996" y="524199"/>
                  <a:pt x="1889863" y="524993"/>
                  <a:pt x="1889863" y="525783"/>
                </a:cubicBezTo>
                <a:cubicBezTo>
                  <a:pt x="1889863" y="525783"/>
                  <a:pt x="1888928" y="526573"/>
                  <a:pt x="1887996" y="527364"/>
                </a:cubicBezTo>
                <a:cubicBezTo>
                  <a:pt x="1887996" y="528154"/>
                  <a:pt x="1887061" y="528948"/>
                  <a:pt x="1887061" y="528948"/>
                </a:cubicBezTo>
                <a:cubicBezTo>
                  <a:pt x="1886125" y="528948"/>
                  <a:pt x="1885190" y="527364"/>
                  <a:pt x="1884255" y="528154"/>
                </a:cubicBezTo>
                <a:cubicBezTo>
                  <a:pt x="1884255" y="528154"/>
                  <a:pt x="1883320" y="528948"/>
                  <a:pt x="1883320" y="529738"/>
                </a:cubicBezTo>
                <a:cubicBezTo>
                  <a:pt x="1882388" y="529738"/>
                  <a:pt x="1881452" y="530529"/>
                  <a:pt x="1881452" y="531319"/>
                </a:cubicBezTo>
                <a:cubicBezTo>
                  <a:pt x="1880517" y="532109"/>
                  <a:pt x="1880517" y="532109"/>
                  <a:pt x="1879582" y="532900"/>
                </a:cubicBezTo>
                <a:cubicBezTo>
                  <a:pt x="1879582" y="533693"/>
                  <a:pt x="1877714" y="534484"/>
                  <a:pt x="1878647" y="534484"/>
                </a:cubicBezTo>
                <a:cubicBezTo>
                  <a:pt x="1878647" y="535274"/>
                  <a:pt x="1879582" y="536065"/>
                  <a:pt x="1880517" y="536065"/>
                </a:cubicBezTo>
                <a:lnTo>
                  <a:pt x="1882388" y="537649"/>
                </a:lnTo>
                <a:cubicBezTo>
                  <a:pt x="1882388" y="537649"/>
                  <a:pt x="1881452" y="539229"/>
                  <a:pt x="1880517" y="539229"/>
                </a:cubicBezTo>
                <a:cubicBezTo>
                  <a:pt x="1880517" y="539229"/>
                  <a:pt x="1879582" y="537649"/>
                  <a:pt x="1878647" y="537649"/>
                </a:cubicBezTo>
                <a:cubicBezTo>
                  <a:pt x="1878647" y="538439"/>
                  <a:pt x="1877714" y="540020"/>
                  <a:pt x="1876779" y="540020"/>
                </a:cubicBezTo>
                <a:cubicBezTo>
                  <a:pt x="1876779" y="539229"/>
                  <a:pt x="1875844" y="538439"/>
                  <a:pt x="1874909" y="538439"/>
                </a:cubicBezTo>
                <a:lnTo>
                  <a:pt x="1873041" y="536855"/>
                </a:lnTo>
                <a:cubicBezTo>
                  <a:pt x="1872106" y="536855"/>
                  <a:pt x="1871171" y="535274"/>
                  <a:pt x="1871171" y="536065"/>
                </a:cubicBezTo>
                <a:cubicBezTo>
                  <a:pt x="1870235" y="536065"/>
                  <a:pt x="1869300" y="536855"/>
                  <a:pt x="1869300" y="537649"/>
                </a:cubicBezTo>
                <a:cubicBezTo>
                  <a:pt x="1868368" y="537649"/>
                  <a:pt x="1868368" y="538439"/>
                  <a:pt x="1867433" y="539229"/>
                </a:cubicBezTo>
                <a:cubicBezTo>
                  <a:pt x="1867433" y="540020"/>
                  <a:pt x="1866497" y="540020"/>
                  <a:pt x="1866497" y="540810"/>
                </a:cubicBezTo>
                <a:cubicBezTo>
                  <a:pt x="1865562" y="540810"/>
                  <a:pt x="1863695" y="540020"/>
                  <a:pt x="1863695" y="540020"/>
                </a:cubicBezTo>
                <a:cubicBezTo>
                  <a:pt x="1863695" y="539229"/>
                  <a:pt x="1865562" y="538439"/>
                  <a:pt x="1865562" y="537649"/>
                </a:cubicBezTo>
                <a:lnTo>
                  <a:pt x="1863695" y="536855"/>
                </a:lnTo>
                <a:cubicBezTo>
                  <a:pt x="1863695" y="536065"/>
                  <a:pt x="1864627" y="535274"/>
                  <a:pt x="1864627" y="534484"/>
                </a:cubicBezTo>
                <a:cubicBezTo>
                  <a:pt x="1865562" y="534484"/>
                  <a:pt x="1866497" y="533693"/>
                  <a:pt x="1866497" y="532900"/>
                </a:cubicBezTo>
                <a:lnTo>
                  <a:pt x="1868368" y="531319"/>
                </a:lnTo>
                <a:lnTo>
                  <a:pt x="1866497" y="529738"/>
                </a:lnTo>
                <a:cubicBezTo>
                  <a:pt x="1865562" y="529738"/>
                  <a:pt x="1864627" y="528948"/>
                  <a:pt x="1863695" y="528154"/>
                </a:cubicBezTo>
                <a:lnTo>
                  <a:pt x="1861824" y="527364"/>
                </a:lnTo>
                <a:lnTo>
                  <a:pt x="1863695" y="525783"/>
                </a:lnTo>
                <a:cubicBezTo>
                  <a:pt x="1863695" y="524993"/>
                  <a:pt x="1865562" y="524199"/>
                  <a:pt x="1865562" y="523409"/>
                </a:cubicBezTo>
                <a:cubicBezTo>
                  <a:pt x="1864627" y="523409"/>
                  <a:pt x="1863695" y="522618"/>
                  <a:pt x="1862759" y="522618"/>
                </a:cubicBezTo>
                <a:cubicBezTo>
                  <a:pt x="1862759" y="521828"/>
                  <a:pt x="1861824" y="521828"/>
                  <a:pt x="1860889" y="521037"/>
                </a:cubicBezTo>
                <a:cubicBezTo>
                  <a:pt x="1860889" y="521828"/>
                  <a:pt x="1859954" y="521828"/>
                  <a:pt x="1859018" y="522618"/>
                </a:cubicBezTo>
                <a:cubicBezTo>
                  <a:pt x="1859018" y="523409"/>
                  <a:pt x="1858086" y="524199"/>
                  <a:pt x="1858086" y="524199"/>
                </a:cubicBezTo>
                <a:cubicBezTo>
                  <a:pt x="1858086" y="524993"/>
                  <a:pt x="1856216" y="525783"/>
                  <a:pt x="1856216" y="526573"/>
                </a:cubicBezTo>
                <a:lnTo>
                  <a:pt x="1858086" y="527364"/>
                </a:lnTo>
                <a:cubicBezTo>
                  <a:pt x="1858086" y="528154"/>
                  <a:pt x="1857151" y="528948"/>
                  <a:pt x="1857151" y="529738"/>
                </a:cubicBezTo>
                <a:cubicBezTo>
                  <a:pt x="1856216" y="529738"/>
                  <a:pt x="1855280" y="530529"/>
                  <a:pt x="1855280" y="531319"/>
                </a:cubicBezTo>
                <a:lnTo>
                  <a:pt x="1857151" y="532109"/>
                </a:lnTo>
                <a:cubicBezTo>
                  <a:pt x="1857151" y="532900"/>
                  <a:pt x="1856216" y="534484"/>
                  <a:pt x="1855280" y="534484"/>
                </a:cubicBezTo>
                <a:cubicBezTo>
                  <a:pt x="1855280" y="534484"/>
                  <a:pt x="1854345" y="532900"/>
                  <a:pt x="1853413" y="532900"/>
                </a:cubicBezTo>
                <a:cubicBezTo>
                  <a:pt x="1853413" y="532900"/>
                  <a:pt x="1852478" y="534484"/>
                  <a:pt x="1851543" y="534484"/>
                </a:cubicBezTo>
                <a:cubicBezTo>
                  <a:pt x="1851543" y="535274"/>
                  <a:pt x="1850607" y="536065"/>
                  <a:pt x="1850607" y="536065"/>
                </a:cubicBezTo>
                <a:cubicBezTo>
                  <a:pt x="1850607" y="536855"/>
                  <a:pt x="1852478" y="537649"/>
                  <a:pt x="1852478" y="537649"/>
                </a:cubicBezTo>
                <a:cubicBezTo>
                  <a:pt x="1851543" y="539229"/>
                  <a:pt x="1850607" y="540020"/>
                  <a:pt x="1849672" y="541601"/>
                </a:cubicBezTo>
                <a:cubicBezTo>
                  <a:pt x="1847805" y="540020"/>
                  <a:pt x="1846870" y="539229"/>
                  <a:pt x="1844999" y="538439"/>
                </a:cubicBezTo>
                <a:lnTo>
                  <a:pt x="1843132" y="537649"/>
                </a:lnTo>
                <a:cubicBezTo>
                  <a:pt x="1843132" y="536855"/>
                  <a:pt x="1844999" y="536065"/>
                  <a:pt x="1844999" y="535274"/>
                </a:cubicBezTo>
                <a:cubicBezTo>
                  <a:pt x="1844067" y="535274"/>
                  <a:pt x="1843132" y="534484"/>
                  <a:pt x="1842196" y="534484"/>
                </a:cubicBezTo>
                <a:cubicBezTo>
                  <a:pt x="1842196" y="533693"/>
                  <a:pt x="1844067" y="532900"/>
                  <a:pt x="1844067" y="532109"/>
                </a:cubicBezTo>
                <a:lnTo>
                  <a:pt x="1842196" y="531319"/>
                </a:lnTo>
                <a:cubicBezTo>
                  <a:pt x="1842196" y="530529"/>
                  <a:pt x="1844067" y="529738"/>
                  <a:pt x="1844067" y="528948"/>
                </a:cubicBezTo>
                <a:cubicBezTo>
                  <a:pt x="1843132" y="528948"/>
                  <a:pt x="1841261" y="528154"/>
                  <a:pt x="1841261" y="528154"/>
                </a:cubicBezTo>
                <a:cubicBezTo>
                  <a:pt x="1841261" y="527364"/>
                  <a:pt x="1843132" y="526573"/>
                  <a:pt x="1843132" y="525783"/>
                </a:cubicBezTo>
                <a:lnTo>
                  <a:pt x="1841261" y="524993"/>
                </a:lnTo>
                <a:cubicBezTo>
                  <a:pt x="1840326" y="524199"/>
                  <a:pt x="1839391" y="524199"/>
                  <a:pt x="1839391" y="523409"/>
                </a:cubicBezTo>
                <a:cubicBezTo>
                  <a:pt x="1838458" y="524199"/>
                  <a:pt x="1837523" y="524993"/>
                  <a:pt x="1837523" y="524993"/>
                </a:cubicBezTo>
                <a:cubicBezTo>
                  <a:pt x="1836588" y="525783"/>
                  <a:pt x="1835653" y="526573"/>
                  <a:pt x="1835653" y="527364"/>
                </a:cubicBezTo>
                <a:lnTo>
                  <a:pt x="1837523" y="528154"/>
                </a:lnTo>
                <a:cubicBezTo>
                  <a:pt x="1837523" y="528948"/>
                  <a:pt x="1836588" y="529738"/>
                  <a:pt x="1836588" y="529738"/>
                </a:cubicBezTo>
                <a:cubicBezTo>
                  <a:pt x="1835653" y="530529"/>
                  <a:pt x="1834717" y="531319"/>
                  <a:pt x="1834717" y="532109"/>
                </a:cubicBezTo>
                <a:cubicBezTo>
                  <a:pt x="1833785" y="532109"/>
                  <a:pt x="1833785" y="532900"/>
                  <a:pt x="1832850" y="533693"/>
                </a:cubicBezTo>
                <a:cubicBezTo>
                  <a:pt x="1831915" y="534484"/>
                  <a:pt x="1830979" y="536065"/>
                  <a:pt x="1830044" y="536855"/>
                </a:cubicBezTo>
                <a:cubicBezTo>
                  <a:pt x="1829109" y="536855"/>
                  <a:pt x="1828177" y="536065"/>
                  <a:pt x="1828177" y="536065"/>
                </a:cubicBezTo>
                <a:cubicBezTo>
                  <a:pt x="1827241" y="535274"/>
                  <a:pt x="1826306" y="535274"/>
                  <a:pt x="1825371" y="534484"/>
                </a:cubicBezTo>
                <a:cubicBezTo>
                  <a:pt x="1825371" y="533693"/>
                  <a:pt x="1824436" y="533693"/>
                  <a:pt x="1823503" y="532900"/>
                </a:cubicBezTo>
                <a:lnTo>
                  <a:pt x="1825371" y="531319"/>
                </a:lnTo>
                <a:lnTo>
                  <a:pt x="1823503" y="529738"/>
                </a:lnTo>
                <a:cubicBezTo>
                  <a:pt x="1823503" y="529738"/>
                  <a:pt x="1824436" y="528948"/>
                  <a:pt x="1824436" y="528154"/>
                </a:cubicBezTo>
                <a:cubicBezTo>
                  <a:pt x="1825371" y="527364"/>
                  <a:pt x="1825371" y="527364"/>
                  <a:pt x="1826306" y="526573"/>
                </a:cubicBezTo>
                <a:cubicBezTo>
                  <a:pt x="1827241" y="525783"/>
                  <a:pt x="1827241" y="524993"/>
                  <a:pt x="1828177" y="524993"/>
                </a:cubicBezTo>
                <a:cubicBezTo>
                  <a:pt x="1828177" y="524199"/>
                  <a:pt x="1829109" y="523409"/>
                  <a:pt x="1829109" y="522618"/>
                </a:cubicBezTo>
                <a:cubicBezTo>
                  <a:pt x="1830044" y="522618"/>
                  <a:pt x="1827241" y="521828"/>
                  <a:pt x="1827241" y="521828"/>
                </a:cubicBezTo>
                <a:cubicBezTo>
                  <a:pt x="1826306" y="522618"/>
                  <a:pt x="1825371" y="524199"/>
                  <a:pt x="1824436" y="524993"/>
                </a:cubicBezTo>
                <a:cubicBezTo>
                  <a:pt x="1823503" y="525783"/>
                  <a:pt x="1823503" y="526573"/>
                  <a:pt x="1822568" y="526573"/>
                </a:cubicBezTo>
                <a:cubicBezTo>
                  <a:pt x="1822568" y="527364"/>
                  <a:pt x="1820698" y="525783"/>
                  <a:pt x="1820698" y="525783"/>
                </a:cubicBezTo>
                <a:cubicBezTo>
                  <a:pt x="1819762" y="525783"/>
                  <a:pt x="1818830" y="527364"/>
                  <a:pt x="1818830" y="527364"/>
                </a:cubicBezTo>
                <a:cubicBezTo>
                  <a:pt x="1818830" y="528154"/>
                  <a:pt x="1817895" y="528154"/>
                  <a:pt x="1816960" y="528948"/>
                </a:cubicBezTo>
                <a:cubicBezTo>
                  <a:pt x="1816960" y="529738"/>
                  <a:pt x="1816025" y="530529"/>
                  <a:pt x="1816025" y="530529"/>
                </a:cubicBezTo>
                <a:cubicBezTo>
                  <a:pt x="1816025" y="531319"/>
                  <a:pt x="1817895" y="532109"/>
                  <a:pt x="1817895" y="532109"/>
                </a:cubicBezTo>
                <a:cubicBezTo>
                  <a:pt x="1817895" y="532900"/>
                  <a:pt x="1816025" y="533693"/>
                  <a:pt x="1816025" y="533693"/>
                </a:cubicBezTo>
                <a:cubicBezTo>
                  <a:pt x="1816960" y="533693"/>
                  <a:pt x="1817895" y="535274"/>
                  <a:pt x="1817895" y="535274"/>
                </a:cubicBezTo>
                <a:lnTo>
                  <a:pt x="1816960" y="536855"/>
                </a:lnTo>
                <a:cubicBezTo>
                  <a:pt x="1816025" y="536855"/>
                  <a:pt x="1815089" y="536065"/>
                  <a:pt x="1815089" y="536065"/>
                </a:cubicBezTo>
                <a:cubicBezTo>
                  <a:pt x="1814157" y="535274"/>
                  <a:pt x="1812287" y="534484"/>
                  <a:pt x="1812287" y="534484"/>
                </a:cubicBezTo>
                <a:cubicBezTo>
                  <a:pt x="1812287" y="533693"/>
                  <a:pt x="1814157" y="532900"/>
                  <a:pt x="1814157" y="532900"/>
                </a:cubicBezTo>
                <a:cubicBezTo>
                  <a:pt x="1814157" y="532109"/>
                  <a:pt x="1812287" y="532109"/>
                  <a:pt x="1812287" y="531319"/>
                </a:cubicBezTo>
                <a:cubicBezTo>
                  <a:pt x="1812287" y="530529"/>
                  <a:pt x="1814157" y="529738"/>
                  <a:pt x="1814157" y="529738"/>
                </a:cubicBezTo>
                <a:cubicBezTo>
                  <a:pt x="1813222" y="528948"/>
                  <a:pt x="1811351" y="528948"/>
                  <a:pt x="1811351" y="528154"/>
                </a:cubicBezTo>
                <a:cubicBezTo>
                  <a:pt x="1811351" y="527364"/>
                  <a:pt x="1809481" y="527364"/>
                  <a:pt x="1809481" y="526573"/>
                </a:cubicBezTo>
                <a:cubicBezTo>
                  <a:pt x="1809481" y="527364"/>
                  <a:pt x="1807614" y="528154"/>
                  <a:pt x="1807614" y="528948"/>
                </a:cubicBezTo>
                <a:lnTo>
                  <a:pt x="1810416" y="529738"/>
                </a:lnTo>
                <a:cubicBezTo>
                  <a:pt x="1810416" y="530529"/>
                  <a:pt x="1808549" y="531319"/>
                  <a:pt x="1808549" y="531319"/>
                </a:cubicBezTo>
                <a:cubicBezTo>
                  <a:pt x="1808549" y="532109"/>
                  <a:pt x="1807614" y="533693"/>
                  <a:pt x="1806678" y="533693"/>
                </a:cubicBezTo>
                <a:lnTo>
                  <a:pt x="1804808" y="532109"/>
                </a:lnTo>
                <a:cubicBezTo>
                  <a:pt x="1803876" y="532109"/>
                  <a:pt x="1803876" y="533693"/>
                  <a:pt x="1802940" y="533693"/>
                </a:cubicBezTo>
                <a:cubicBezTo>
                  <a:pt x="1802005" y="533693"/>
                  <a:pt x="1802005" y="532900"/>
                  <a:pt x="1801070" y="532900"/>
                </a:cubicBezTo>
                <a:cubicBezTo>
                  <a:pt x="1800135" y="532109"/>
                  <a:pt x="1799202" y="531319"/>
                  <a:pt x="1799202" y="531319"/>
                </a:cubicBezTo>
                <a:cubicBezTo>
                  <a:pt x="1799202" y="530529"/>
                  <a:pt x="1801070" y="529738"/>
                  <a:pt x="1800135" y="529738"/>
                </a:cubicBezTo>
                <a:cubicBezTo>
                  <a:pt x="1800135" y="528948"/>
                  <a:pt x="1798267" y="528154"/>
                  <a:pt x="1798267" y="528154"/>
                </a:cubicBezTo>
                <a:cubicBezTo>
                  <a:pt x="1798267" y="528154"/>
                  <a:pt x="1797332" y="526573"/>
                  <a:pt x="1796397" y="526573"/>
                </a:cubicBezTo>
                <a:cubicBezTo>
                  <a:pt x="1796397" y="526573"/>
                  <a:pt x="1795461" y="528154"/>
                  <a:pt x="1794526" y="528154"/>
                </a:cubicBezTo>
                <a:cubicBezTo>
                  <a:pt x="1794526" y="528948"/>
                  <a:pt x="1793594" y="529738"/>
                  <a:pt x="1793594" y="530529"/>
                </a:cubicBezTo>
                <a:lnTo>
                  <a:pt x="1795461" y="531319"/>
                </a:lnTo>
                <a:cubicBezTo>
                  <a:pt x="1794526" y="532109"/>
                  <a:pt x="1794526" y="532900"/>
                  <a:pt x="1793594" y="533693"/>
                </a:cubicBezTo>
                <a:lnTo>
                  <a:pt x="1791723" y="532109"/>
                </a:lnTo>
                <a:cubicBezTo>
                  <a:pt x="1790788" y="531319"/>
                  <a:pt x="1789853" y="530529"/>
                  <a:pt x="1789853" y="530529"/>
                </a:cubicBezTo>
                <a:cubicBezTo>
                  <a:pt x="1788921" y="530529"/>
                  <a:pt x="1787985" y="528948"/>
                  <a:pt x="1787050" y="528948"/>
                </a:cubicBezTo>
                <a:lnTo>
                  <a:pt x="1786115" y="531319"/>
                </a:lnTo>
                <a:cubicBezTo>
                  <a:pt x="1785180" y="530529"/>
                  <a:pt x="1784248" y="529738"/>
                  <a:pt x="1783312" y="529738"/>
                </a:cubicBezTo>
                <a:cubicBezTo>
                  <a:pt x="1783312" y="528948"/>
                  <a:pt x="1785180" y="528154"/>
                  <a:pt x="1785180" y="528154"/>
                </a:cubicBezTo>
                <a:cubicBezTo>
                  <a:pt x="1785180" y="527364"/>
                  <a:pt x="1787050" y="526573"/>
                  <a:pt x="1787050" y="526573"/>
                </a:cubicBezTo>
                <a:cubicBezTo>
                  <a:pt x="1787050" y="525783"/>
                  <a:pt x="1785180" y="524993"/>
                  <a:pt x="1785180" y="524993"/>
                </a:cubicBezTo>
                <a:cubicBezTo>
                  <a:pt x="1784248" y="524199"/>
                  <a:pt x="1783312" y="524199"/>
                  <a:pt x="1782377" y="523409"/>
                </a:cubicBezTo>
                <a:cubicBezTo>
                  <a:pt x="1781442" y="524993"/>
                  <a:pt x="1780506" y="525783"/>
                  <a:pt x="1779571" y="527364"/>
                </a:cubicBezTo>
                <a:cubicBezTo>
                  <a:pt x="1778639" y="527364"/>
                  <a:pt x="1778639" y="528154"/>
                  <a:pt x="1777704" y="528948"/>
                </a:cubicBezTo>
                <a:cubicBezTo>
                  <a:pt x="1776769" y="529738"/>
                  <a:pt x="1775833" y="531319"/>
                  <a:pt x="1774898" y="532109"/>
                </a:cubicBezTo>
                <a:cubicBezTo>
                  <a:pt x="1773966" y="532900"/>
                  <a:pt x="1773966" y="533693"/>
                  <a:pt x="1773031" y="533693"/>
                </a:cubicBezTo>
                <a:cubicBezTo>
                  <a:pt x="1772096" y="533693"/>
                  <a:pt x="1772096" y="532900"/>
                  <a:pt x="1771160" y="532900"/>
                </a:cubicBezTo>
                <a:cubicBezTo>
                  <a:pt x="1770225" y="532109"/>
                  <a:pt x="1769290" y="532109"/>
                  <a:pt x="1769290" y="531319"/>
                </a:cubicBezTo>
                <a:cubicBezTo>
                  <a:pt x="1769290" y="531319"/>
                  <a:pt x="1771160" y="529738"/>
                  <a:pt x="1770225" y="529738"/>
                </a:cubicBezTo>
                <a:lnTo>
                  <a:pt x="1768358" y="528154"/>
                </a:lnTo>
                <a:lnTo>
                  <a:pt x="1767422" y="529738"/>
                </a:lnTo>
                <a:cubicBezTo>
                  <a:pt x="1766487" y="530529"/>
                  <a:pt x="1765552" y="531319"/>
                  <a:pt x="1765552" y="532109"/>
                </a:cubicBezTo>
                <a:lnTo>
                  <a:pt x="1767422" y="532900"/>
                </a:lnTo>
                <a:cubicBezTo>
                  <a:pt x="1767422" y="533693"/>
                  <a:pt x="1766487" y="534484"/>
                  <a:pt x="1765552" y="535274"/>
                </a:cubicBezTo>
                <a:cubicBezTo>
                  <a:pt x="1765552" y="535274"/>
                  <a:pt x="1764617" y="536065"/>
                  <a:pt x="1764617" y="536855"/>
                </a:cubicBezTo>
                <a:cubicBezTo>
                  <a:pt x="1763684" y="537649"/>
                  <a:pt x="1762749" y="537649"/>
                  <a:pt x="1762749" y="538439"/>
                </a:cubicBezTo>
                <a:cubicBezTo>
                  <a:pt x="1762749" y="538439"/>
                  <a:pt x="1761814" y="540020"/>
                  <a:pt x="1760879" y="540020"/>
                </a:cubicBezTo>
                <a:lnTo>
                  <a:pt x="1759011" y="539229"/>
                </a:lnTo>
                <a:cubicBezTo>
                  <a:pt x="1759011" y="538439"/>
                  <a:pt x="1759946" y="537649"/>
                  <a:pt x="1760879" y="536855"/>
                </a:cubicBezTo>
                <a:lnTo>
                  <a:pt x="1761814" y="535274"/>
                </a:lnTo>
                <a:lnTo>
                  <a:pt x="1759946" y="533693"/>
                </a:lnTo>
                <a:cubicBezTo>
                  <a:pt x="1759946" y="533693"/>
                  <a:pt x="1759011" y="536065"/>
                  <a:pt x="1758076" y="536065"/>
                </a:cubicBezTo>
                <a:cubicBezTo>
                  <a:pt x="1758076" y="536065"/>
                  <a:pt x="1757141" y="534484"/>
                  <a:pt x="1756205" y="534484"/>
                </a:cubicBezTo>
                <a:cubicBezTo>
                  <a:pt x="1757141" y="533693"/>
                  <a:pt x="1757141" y="532900"/>
                  <a:pt x="1758076" y="532900"/>
                </a:cubicBezTo>
                <a:cubicBezTo>
                  <a:pt x="1758076" y="532109"/>
                  <a:pt x="1759011" y="531319"/>
                  <a:pt x="1759946" y="530529"/>
                </a:cubicBezTo>
                <a:lnTo>
                  <a:pt x="1757141" y="529738"/>
                </a:lnTo>
                <a:cubicBezTo>
                  <a:pt x="1757141" y="528948"/>
                  <a:pt x="1759011" y="528154"/>
                  <a:pt x="1759011" y="528154"/>
                </a:cubicBezTo>
                <a:cubicBezTo>
                  <a:pt x="1759011" y="527364"/>
                  <a:pt x="1759946" y="526573"/>
                  <a:pt x="1760879" y="525783"/>
                </a:cubicBezTo>
                <a:cubicBezTo>
                  <a:pt x="1760879" y="525783"/>
                  <a:pt x="1761814" y="524993"/>
                  <a:pt x="1762749" y="524199"/>
                </a:cubicBezTo>
                <a:cubicBezTo>
                  <a:pt x="1761814" y="524199"/>
                  <a:pt x="1760879" y="522618"/>
                  <a:pt x="1759946" y="522618"/>
                </a:cubicBezTo>
                <a:cubicBezTo>
                  <a:pt x="1759946" y="523409"/>
                  <a:pt x="1759011" y="524199"/>
                  <a:pt x="1759011" y="524993"/>
                </a:cubicBezTo>
                <a:cubicBezTo>
                  <a:pt x="1758076" y="524993"/>
                  <a:pt x="1757141" y="525783"/>
                  <a:pt x="1757141" y="526573"/>
                </a:cubicBezTo>
                <a:cubicBezTo>
                  <a:pt x="1756205" y="527364"/>
                  <a:pt x="1756205" y="527364"/>
                  <a:pt x="1755270" y="528154"/>
                </a:cubicBezTo>
                <a:cubicBezTo>
                  <a:pt x="1754338" y="529738"/>
                  <a:pt x="1753403" y="530529"/>
                  <a:pt x="1752467" y="532109"/>
                </a:cubicBezTo>
                <a:cubicBezTo>
                  <a:pt x="1752467" y="531319"/>
                  <a:pt x="1749665" y="530529"/>
                  <a:pt x="1750597" y="530529"/>
                </a:cubicBezTo>
                <a:cubicBezTo>
                  <a:pt x="1750597" y="529738"/>
                  <a:pt x="1751532" y="528948"/>
                  <a:pt x="1751532" y="528948"/>
                </a:cubicBezTo>
                <a:cubicBezTo>
                  <a:pt x="1752467" y="528154"/>
                  <a:pt x="1753403" y="527364"/>
                  <a:pt x="1753403" y="526573"/>
                </a:cubicBezTo>
                <a:lnTo>
                  <a:pt x="1751532" y="525783"/>
                </a:lnTo>
                <a:cubicBezTo>
                  <a:pt x="1751532" y="524993"/>
                  <a:pt x="1752467" y="524199"/>
                  <a:pt x="1752467" y="523409"/>
                </a:cubicBezTo>
                <a:cubicBezTo>
                  <a:pt x="1753403" y="523409"/>
                  <a:pt x="1754338" y="522618"/>
                  <a:pt x="1754338" y="521828"/>
                </a:cubicBezTo>
                <a:cubicBezTo>
                  <a:pt x="1753403" y="521828"/>
                  <a:pt x="1753403" y="520247"/>
                  <a:pt x="1752467" y="520247"/>
                </a:cubicBezTo>
                <a:cubicBezTo>
                  <a:pt x="1752467" y="521037"/>
                  <a:pt x="1750597" y="521828"/>
                  <a:pt x="1750597" y="522618"/>
                </a:cubicBezTo>
                <a:cubicBezTo>
                  <a:pt x="1750597" y="522618"/>
                  <a:pt x="1749665" y="523409"/>
                  <a:pt x="1748729" y="524199"/>
                </a:cubicBezTo>
                <a:cubicBezTo>
                  <a:pt x="1748729" y="524993"/>
                  <a:pt x="1747794" y="524993"/>
                  <a:pt x="1747794" y="525783"/>
                </a:cubicBezTo>
                <a:cubicBezTo>
                  <a:pt x="1746859" y="526573"/>
                  <a:pt x="1746859" y="527364"/>
                  <a:pt x="1745924" y="527364"/>
                </a:cubicBezTo>
                <a:cubicBezTo>
                  <a:pt x="1745924" y="528154"/>
                  <a:pt x="1744056" y="528948"/>
                  <a:pt x="1744056" y="529738"/>
                </a:cubicBezTo>
                <a:lnTo>
                  <a:pt x="1746859" y="530529"/>
                </a:lnTo>
                <a:cubicBezTo>
                  <a:pt x="1745924" y="531319"/>
                  <a:pt x="1744988" y="532109"/>
                  <a:pt x="1744988" y="532900"/>
                </a:cubicBezTo>
                <a:cubicBezTo>
                  <a:pt x="1744056" y="532900"/>
                  <a:pt x="1744056" y="533693"/>
                  <a:pt x="1743121" y="534484"/>
                </a:cubicBezTo>
                <a:lnTo>
                  <a:pt x="1741251" y="532900"/>
                </a:lnTo>
                <a:cubicBezTo>
                  <a:pt x="1740315" y="534484"/>
                  <a:pt x="1739383" y="535274"/>
                  <a:pt x="1738448" y="536855"/>
                </a:cubicBezTo>
                <a:cubicBezTo>
                  <a:pt x="1737513" y="536065"/>
                  <a:pt x="1735642" y="535274"/>
                  <a:pt x="1735642" y="535274"/>
                </a:cubicBezTo>
                <a:cubicBezTo>
                  <a:pt x="1735642" y="534484"/>
                  <a:pt x="1737513" y="533693"/>
                  <a:pt x="1737513" y="533693"/>
                </a:cubicBezTo>
                <a:cubicBezTo>
                  <a:pt x="1737513" y="532900"/>
                  <a:pt x="1735642" y="532109"/>
                  <a:pt x="1735642" y="532109"/>
                </a:cubicBezTo>
                <a:lnTo>
                  <a:pt x="1733775" y="533693"/>
                </a:lnTo>
                <a:cubicBezTo>
                  <a:pt x="1733775" y="533693"/>
                  <a:pt x="1731904" y="532900"/>
                  <a:pt x="1731904" y="532109"/>
                </a:cubicBezTo>
                <a:lnTo>
                  <a:pt x="1733775" y="530529"/>
                </a:lnTo>
                <a:cubicBezTo>
                  <a:pt x="1732840" y="530529"/>
                  <a:pt x="1731904" y="529738"/>
                  <a:pt x="1730969" y="529738"/>
                </a:cubicBezTo>
                <a:cubicBezTo>
                  <a:pt x="1730969" y="528948"/>
                  <a:pt x="1730037" y="531319"/>
                  <a:pt x="1730037" y="531319"/>
                </a:cubicBezTo>
                <a:cubicBezTo>
                  <a:pt x="1729102" y="531319"/>
                  <a:pt x="1728166" y="529738"/>
                  <a:pt x="1727231" y="529738"/>
                </a:cubicBezTo>
                <a:cubicBezTo>
                  <a:pt x="1726296" y="531319"/>
                  <a:pt x="1725361" y="532109"/>
                  <a:pt x="1724428" y="532900"/>
                </a:cubicBezTo>
                <a:cubicBezTo>
                  <a:pt x="1723493" y="533693"/>
                  <a:pt x="1723493" y="534484"/>
                  <a:pt x="1722558" y="535274"/>
                </a:cubicBezTo>
                <a:cubicBezTo>
                  <a:pt x="1722558" y="535274"/>
                  <a:pt x="1721623" y="536065"/>
                  <a:pt x="1721623" y="536855"/>
                </a:cubicBezTo>
                <a:cubicBezTo>
                  <a:pt x="1720687" y="536855"/>
                  <a:pt x="1719755" y="538439"/>
                  <a:pt x="1719755" y="538439"/>
                </a:cubicBezTo>
                <a:cubicBezTo>
                  <a:pt x="1719755" y="539229"/>
                  <a:pt x="1721623" y="540020"/>
                  <a:pt x="1721623" y="540020"/>
                </a:cubicBezTo>
                <a:cubicBezTo>
                  <a:pt x="1721623" y="540810"/>
                  <a:pt x="1720687" y="541601"/>
                  <a:pt x="1719755" y="541601"/>
                </a:cubicBezTo>
                <a:cubicBezTo>
                  <a:pt x="1719755" y="542394"/>
                  <a:pt x="1718820" y="543185"/>
                  <a:pt x="1718820" y="543185"/>
                </a:cubicBezTo>
                <a:cubicBezTo>
                  <a:pt x="1716949" y="542394"/>
                  <a:pt x="1716014" y="541601"/>
                  <a:pt x="1714147" y="540810"/>
                </a:cubicBezTo>
                <a:cubicBezTo>
                  <a:pt x="1714147" y="540020"/>
                  <a:pt x="1716014" y="539229"/>
                  <a:pt x="1716014" y="539229"/>
                </a:cubicBezTo>
                <a:cubicBezTo>
                  <a:pt x="1716014" y="538439"/>
                  <a:pt x="1714147" y="537649"/>
                  <a:pt x="1714147" y="537649"/>
                </a:cubicBezTo>
                <a:cubicBezTo>
                  <a:pt x="1713211" y="536855"/>
                  <a:pt x="1712276" y="536855"/>
                  <a:pt x="1711341" y="536065"/>
                </a:cubicBezTo>
                <a:cubicBezTo>
                  <a:pt x="1711341" y="536065"/>
                  <a:pt x="1710406" y="535274"/>
                  <a:pt x="1709474" y="535274"/>
                </a:cubicBezTo>
                <a:cubicBezTo>
                  <a:pt x="1708538" y="534484"/>
                  <a:pt x="1708538" y="533693"/>
                  <a:pt x="1707603" y="533693"/>
                </a:cubicBezTo>
                <a:lnTo>
                  <a:pt x="1705733" y="532109"/>
                </a:lnTo>
                <a:lnTo>
                  <a:pt x="1706668" y="530529"/>
                </a:lnTo>
                <a:cubicBezTo>
                  <a:pt x="1707603" y="529738"/>
                  <a:pt x="1708538" y="528948"/>
                  <a:pt x="1708538" y="528948"/>
                </a:cubicBezTo>
                <a:cubicBezTo>
                  <a:pt x="1709474" y="528948"/>
                  <a:pt x="1710406" y="529738"/>
                  <a:pt x="1710406" y="529738"/>
                </a:cubicBezTo>
                <a:cubicBezTo>
                  <a:pt x="1711341" y="529738"/>
                  <a:pt x="1711341" y="528154"/>
                  <a:pt x="1712276" y="528154"/>
                </a:cubicBezTo>
                <a:cubicBezTo>
                  <a:pt x="1711341" y="527364"/>
                  <a:pt x="1709474" y="526573"/>
                  <a:pt x="1708538" y="525783"/>
                </a:cubicBezTo>
                <a:cubicBezTo>
                  <a:pt x="1707603" y="525783"/>
                  <a:pt x="1707603" y="527364"/>
                  <a:pt x="1706668" y="527364"/>
                </a:cubicBezTo>
                <a:lnTo>
                  <a:pt x="1704800" y="525783"/>
                </a:lnTo>
                <a:cubicBezTo>
                  <a:pt x="1703865" y="526573"/>
                  <a:pt x="1702930" y="527364"/>
                  <a:pt x="1702930" y="528154"/>
                </a:cubicBezTo>
                <a:cubicBezTo>
                  <a:pt x="1701995" y="528154"/>
                  <a:pt x="1701995" y="528948"/>
                  <a:pt x="1701059" y="529738"/>
                </a:cubicBezTo>
                <a:cubicBezTo>
                  <a:pt x="1701059" y="530529"/>
                  <a:pt x="1700127" y="530529"/>
                  <a:pt x="1700127" y="531319"/>
                </a:cubicBezTo>
                <a:cubicBezTo>
                  <a:pt x="1699192" y="532109"/>
                  <a:pt x="1698257" y="532900"/>
                  <a:pt x="1698257" y="532900"/>
                </a:cubicBezTo>
                <a:cubicBezTo>
                  <a:pt x="1698257" y="533693"/>
                  <a:pt x="1696386" y="534484"/>
                  <a:pt x="1696386" y="534484"/>
                </a:cubicBezTo>
                <a:cubicBezTo>
                  <a:pt x="1696386" y="535274"/>
                  <a:pt x="1698257" y="536065"/>
                  <a:pt x="1698257" y="536065"/>
                </a:cubicBezTo>
                <a:cubicBezTo>
                  <a:pt x="1699192" y="536065"/>
                  <a:pt x="1701059" y="537649"/>
                  <a:pt x="1701059" y="537649"/>
                </a:cubicBezTo>
                <a:cubicBezTo>
                  <a:pt x="1700127" y="537649"/>
                  <a:pt x="1699192" y="539229"/>
                  <a:pt x="1699192" y="539229"/>
                </a:cubicBezTo>
                <a:cubicBezTo>
                  <a:pt x="1698257" y="539229"/>
                  <a:pt x="1697321" y="538439"/>
                  <a:pt x="1697321" y="537649"/>
                </a:cubicBezTo>
                <a:cubicBezTo>
                  <a:pt x="1696386" y="537649"/>
                  <a:pt x="1695451" y="536855"/>
                  <a:pt x="1694519" y="536855"/>
                </a:cubicBezTo>
                <a:cubicBezTo>
                  <a:pt x="1694519" y="536065"/>
                  <a:pt x="1693584" y="535274"/>
                  <a:pt x="1692648" y="535274"/>
                </a:cubicBezTo>
                <a:cubicBezTo>
                  <a:pt x="1692648" y="535274"/>
                  <a:pt x="1691713" y="533693"/>
                  <a:pt x="1690778" y="533693"/>
                </a:cubicBezTo>
                <a:cubicBezTo>
                  <a:pt x="1690778" y="533693"/>
                  <a:pt x="1689846" y="535274"/>
                  <a:pt x="1688910" y="536065"/>
                </a:cubicBezTo>
                <a:lnTo>
                  <a:pt x="1687975" y="537649"/>
                </a:lnTo>
                <a:cubicBezTo>
                  <a:pt x="1687040" y="537649"/>
                  <a:pt x="1686105" y="536065"/>
                  <a:pt x="1685169" y="536065"/>
                </a:cubicBezTo>
                <a:cubicBezTo>
                  <a:pt x="1685169" y="536065"/>
                  <a:pt x="1684237" y="534484"/>
                  <a:pt x="1683302" y="534484"/>
                </a:cubicBezTo>
                <a:cubicBezTo>
                  <a:pt x="1683302" y="534484"/>
                  <a:pt x="1682367" y="536065"/>
                  <a:pt x="1681431" y="536855"/>
                </a:cubicBezTo>
                <a:lnTo>
                  <a:pt x="1680496" y="538439"/>
                </a:lnTo>
                <a:cubicBezTo>
                  <a:pt x="1679564" y="538439"/>
                  <a:pt x="1678629" y="537649"/>
                  <a:pt x="1678629" y="536855"/>
                </a:cubicBezTo>
                <a:cubicBezTo>
                  <a:pt x="1677693" y="536855"/>
                  <a:pt x="1679564" y="535274"/>
                  <a:pt x="1679564" y="535274"/>
                </a:cubicBezTo>
                <a:cubicBezTo>
                  <a:pt x="1680496" y="534484"/>
                  <a:pt x="1681431" y="533693"/>
                  <a:pt x="1681431" y="533693"/>
                </a:cubicBezTo>
                <a:cubicBezTo>
                  <a:pt x="1681431" y="532900"/>
                  <a:pt x="1679564" y="532109"/>
                  <a:pt x="1679564" y="532109"/>
                </a:cubicBezTo>
                <a:cubicBezTo>
                  <a:pt x="1679564" y="531319"/>
                  <a:pt x="1680496" y="530529"/>
                  <a:pt x="1680496" y="530529"/>
                </a:cubicBezTo>
                <a:cubicBezTo>
                  <a:pt x="1680496" y="529738"/>
                  <a:pt x="1678629" y="529738"/>
                  <a:pt x="1678629" y="528948"/>
                </a:cubicBezTo>
                <a:cubicBezTo>
                  <a:pt x="1678629" y="528154"/>
                  <a:pt x="1680496" y="527364"/>
                  <a:pt x="1680496" y="527364"/>
                </a:cubicBezTo>
                <a:cubicBezTo>
                  <a:pt x="1680496" y="526573"/>
                  <a:pt x="1678629" y="526573"/>
                  <a:pt x="1678629" y="525783"/>
                </a:cubicBezTo>
                <a:cubicBezTo>
                  <a:pt x="1678629" y="524993"/>
                  <a:pt x="1679564" y="524199"/>
                  <a:pt x="1679564" y="524199"/>
                </a:cubicBezTo>
                <a:cubicBezTo>
                  <a:pt x="1679564" y="523409"/>
                  <a:pt x="1677693" y="523409"/>
                  <a:pt x="1677693" y="522618"/>
                </a:cubicBezTo>
                <a:cubicBezTo>
                  <a:pt x="1677693" y="523409"/>
                  <a:pt x="1676758" y="524199"/>
                  <a:pt x="1675823" y="524199"/>
                </a:cubicBezTo>
                <a:cubicBezTo>
                  <a:pt x="1675823" y="524993"/>
                  <a:pt x="1674891" y="525783"/>
                  <a:pt x="1674891" y="526573"/>
                </a:cubicBezTo>
                <a:cubicBezTo>
                  <a:pt x="1673956" y="526573"/>
                  <a:pt x="1673020" y="527364"/>
                  <a:pt x="1673020" y="528154"/>
                </a:cubicBezTo>
                <a:cubicBezTo>
                  <a:pt x="1673020" y="528154"/>
                  <a:pt x="1674891" y="528948"/>
                  <a:pt x="1674891" y="529738"/>
                </a:cubicBezTo>
                <a:cubicBezTo>
                  <a:pt x="1674891" y="529738"/>
                  <a:pt x="1673020" y="530529"/>
                  <a:pt x="1673956" y="531319"/>
                </a:cubicBezTo>
                <a:lnTo>
                  <a:pt x="1675823" y="532109"/>
                </a:lnTo>
                <a:cubicBezTo>
                  <a:pt x="1675823" y="532900"/>
                  <a:pt x="1673956" y="533693"/>
                  <a:pt x="1673956" y="534484"/>
                </a:cubicBezTo>
                <a:lnTo>
                  <a:pt x="1675823" y="535274"/>
                </a:lnTo>
                <a:cubicBezTo>
                  <a:pt x="1675823" y="536065"/>
                  <a:pt x="1674891" y="537649"/>
                  <a:pt x="1674891" y="537649"/>
                </a:cubicBezTo>
                <a:cubicBezTo>
                  <a:pt x="1673956" y="537649"/>
                  <a:pt x="1673020" y="536065"/>
                  <a:pt x="1672085" y="536065"/>
                </a:cubicBezTo>
                <a:cubicBezTo>
                  <a:pt x="1672085" y="536065"/>
                  <a:pt x="1671150" y="534484"/>
                  <a:pt x="1670218" y="534484"/>
                </a:cubicBezTo>
                <a:cubicBezTo>
                  <a:pt x="1670218" y="534484"/>
                  <a:pt x="1669282" y="536855"/>
                  <a:pt x="1668347" y="536065"/>
                </a:cubicBezTo>
                <a:cubicBezTo>
                  <a:pt x="1668347" y="536065"/>
                  <a:pt x="1667412" y="535274"/>
                  <a:pt x="1666477" y="535274"/>
                </a:cubicBezTo>
                <a:cubicBezTo>
                  <a:pt x="1665545" y="534484"/>
                  <a:pt x="1665545" y="534484"/>
                  <a:pt x="1664609" y="533693"/>
                </a:cubicBezTo>
                <a:cubicBezTo>
                  <a:pt x="1663674" y="533693"/>
                  <a:pt x="1662739" y="532900"/>
                  <a:pt x="1662739" y="532109"/>
                </a:cubicBezTo>
                <a:cubicBezTo>
                  <a:pt x="1661803" y="532109"/>
                  <a:pt x="1660868" y="531319"/>
                  <a:pt x="1659936" y="531319"/>
                </a:cubicBezTo>
                <a:lnTo>
                  <a:pt x="1659001" y="532900"/>
                </a:lnTo>
                <a:cubicBezTo>
                  <a:pt x="1658066" y="532900"/>
                  <a:pt x="1657130" y="531319"/>
                  <a:pt x="1657130" y="531319"/>
                </a:cubicBezTo>
                <a:cubicBezTo>
                  <a:pt x="1656195" y="531319"/>
                  <a:pt x="1655263" y="532900"/>
                  <a:pt x="1655263" y="532900"/>
                </a:cubicBezTo>
                <a:cubicBezTo>
                  <a:pt x="1655263" y="533693"/>
                  <a:pt x="1657130" y="534484"/>
                  <a:pt x="1657130" y="534484"/>
                </a:cubicBezTo>
                <a:cubicBezTo>
                  <a:pt x="1657130" y="535274"/>
                  <a:pt x="1656195" y="536065"/>
                  <a:pt x="1655263" y="536065"/>
                </a:cubicBezTo>
                <a:cubicBezTo>
                  <a:pt x="1655263" y="536855"/>
                  <a:pt x="1654328" y="537649"/>
                  <a:pt x="1654328" y="538439"/>
                </a:cubicBezTo>
                <a:cubicBezTo>
                  <a:pt x="1652457" y="536855"/>
                  <a:pt x="1651522" y="536065"/>
                  <a:pt x="1649654" y="535274"/>
                </a:cubicBezTo>
                <a:cubicBezTo>
                  <a:pt x="1650587" y="534484"/>
                  <a:pt x="1650587" y="534484"/>
                  <a:pt x="1651522" y="533693"/>
                </a:cubicBezTo>
                <a:lnTo>
                  <a:pt x="1653392" y="532109"/>
                </a:lnTo>
                <a:cubicBezTo>
                  <a:pt x="1653392" y="531319"/>
                  <a:pt x="1651522" y="530529"/>
                  <a:pt x="1650587" y="530529"/>
                </a:cubicBezTo>
                <a:cubicBezTo>
                  <a:pt x="1650587" y="530529"/>
                  <a:pt x="1648719" y="529738"/>
                  <a:pt x="1648719" y="528948"/>
                </a:cubicBezTo>
                <a:cubicBezTo>
                  <a:pt x="1648719" y="528948"/>
                  <a:pt x="1650587" y="528154"/>
                  <a:pt x="1650587" y="527364"/>
                </a:cubicBezTo>
                <a:cubicBezTo>
                  <a:pt x="1650587" y="527364"/>
                  <a:pt x="1648719" y="526573"/>
                  <a:pt x="1648719" y="525783"/>
                </a:cubicBezTo>
                <a:cubicBezTo>
                  <a:pt x="1648719" y="525783"/>
                  <a:pt x="1649654" y="524993"/>
                  <a:pt x="1649654" y="524199"/>
                </a:cubicBezTo>
                <a:cubicBezTo>
                  <a:pt x="1650587" y="524199"/>
                  <a:pt x="1651522" y="522618"/>
                  <a:pt x="1651522" y="522618"/>
                </a:cubicBezTo>
                <a:cubicBezTo>
                  <a:pt x="1651522" y="521828"/>
                  <a:pt x="1649654" y="521828"/>
                  <a:pt x="1649654" y="521037"/>
                </a:cubicBezTo>
                <a:cubicBezTo>
                  <a:pt x="1648719" y="522618"/>
                  <a:pt x="1647784" y="523409"/>
                  <a:pt x="1645913" y="524993"/>
                </a:cubicBezTo>
                <a:lnTo>
                  <a:pt x="1644981" y="526573"/>
                </a:lnTo>
                <a:cubicBezTo>
                  <a:pt x="1644981" y="526573"/>
                  <a:pt x="1646849" y="527364"/>
                  <a:pt x="1646849" y="528154"/>
                </a:cubicBezTo>
                <a:lnTo>
                  <a:pt x="1648719" y="528948"/>
                </a:lnTo>
                <a:cubicBezTo>
                  <a:pt x="1648719" y="529738"/>
                  <a:pt x="1647784" y="530529"/>
                  <a:pt x="1646849" y="531319"/>
                </a:cubicBezTo>
                <a:cubicBezTo>
                  <a:pt x="1646849" y="531319"/>
                  <a:pt x="1645913" y="532109"/>
                  <a:pt x="1645913" y="532900"/>
                </a:cubicBezTo>
                <a:cubicBezTo>
                  <a:pt x="1644046" y="532109"/>
                  <a:pt x="1643111" y="531319"/>
                  <a:pt x="1641240" y="529738"/>
                </a:cubicBezTo>
                <a:cubicBezTo>
                  <a:pt x="1641240" y="530529"/>
                  <a:pt x="1640308" y="531319"/>
                  <a:pt x="1640308" y="532109"/>
                </a:cubicBezTo>
                <a:cubicBezTo>
                  <a:pt x="1639373" y="532109"/>
                  <a:pt x="1639373" y="532900"/>
                  <a:pt x="1638437" y="533693"/>
                </a:cubicBezTo>
                <a:cubicBezTo>
                  <a:pt x="1637502" y="533693"/>
                  <a:pt x="1637502" y="535274"/>
                  <a:pt x="1636567" y="535274"/>
                </a:cubicBezTo>
                <a:lnTo>
                  <a:pt x="1634700" y="533693"/>
                </a:lnTo>
                <a:lnTo>
                  <a:pt x="1636567" y="532109"/>
                </a:lnTo>
                <a:cubicBezTo>
                  <a:pt x="1636567" y="532109"/>
                  <a:pt x="1633764" y="531319"/>
                  <a:pt x="1633764" y="530529"/>
                </a:cubicBezTo>
                <a:cubicBezTo>
                  <a:pt x="1633764" y="530529"/>
                  <a:pt x="1635635" y="529738"/>
                  <a:pt x="1635635" y="528948"/>
                </a:cubicBezTo>
                <a:cubicBezTo>
                  <a:pt x="1634700" y="528948"/>
                  <a:pt x="1634700" y="528154"/>
                  <a:pt x="1633764" y="527364"/>
                </a:cubicBezTo>
                <a:cubicBezTo>
                  <a:pt x="1632829" y="527364"/>
                  <a:pt x="1631894" y="526573"/>
                  <a:pt x="1631894" y="526573"/>
                </a:cubicBezTo>
                <a:cubicBezTo>
                  <a:pt x="1630959" y="526573"/>
                  <a:pt x="1630026" y="528154"/>
                  <a:pt x="1630026" y="528154"/>
                </a:cubicBezTo>
                <a:cubicBezTo>
                  <a:pt x="1629091" y="528948"/>
                  <a:pt x="1629091" y="529738"/>
                  <a:pt x="1628156" y="529738"/>
                </a:cubicBezTo>
                <a:cubicBezTo>
                  <a:pt x="1628156" y="530529"/>
                  <a:pt x="1627221" y="531319"/>
                  <a:pt x="1627221" y="531319"/>
                </a:cubicBezTo>
                <a:cubicBezTo>
                  <a:pt x="1626285" y="532109"/>
                  <a:pt x="1625353" y="533693"/>
                  <a:pt x="1625353" y="533693"/>
                </a:cubicBezTo>
                <a:cubicBezTo>
                  <a:pt x="1624418" y="533693"/>
                  <a:pt x="1623483" y="532109"/>
                  <a:pt x="1623483" y="532109"/>
                </a:cubicBezTo>
                <a:cubicBezTo>
                  <a:pt x="1622547" y="532109"/>
                  <a:pt x="1621612" y="531319"/>
                  <a:pt x="1620677" y="530529"/>
                </a:cubicBezTo>
                <a:lnTo>
                  <a:pt x="1622547" y="528948"/>
                </a:lnTo>
                <a:lnTo>
                  <a:pt x="1620677" y="527364"/>
                </a:lnTo>
                <a:cubicBezTo>
                  <a:pt x="1620677" y="528154"/>
                  <a:pt x="1618810" y="528948"/>
                  <a:pt x="1618810" y="529738"/>
                </a:cubicBezTo>
                <a:lnTo>
                  <a:pt x="1620677" y="530529"/>
                </a:lnTo>
                <a:cubicBezTo>
                  <a:pt x="1620677" y="531319"/>
                  <a:pt x="1619745" y="532109"/>
                  <a:pt x="1619745" y="532900"/>
                </a:cubicBezTo>
                <a:cubicBezTo>
                  <a:pt x="1618810" y="532900"/>
                  <a:pt x="1617874" y="533693"/>
                  <a:pt x="1617874" y="534484"/>
                </a:cubicBezTo>
                <a:cubicBezTo>
                  <a:pt x="1617874" y="534484"/>
                  <a:pt x="1616007" y="535274"/>
                  <a:pt x="1616007" y="536065"/>
                </a:cubicBezTo>
                <a:cubicBezTo>
                  <a:pt x="1616007" y="536065"/>
                  <a:pt x="1618810" y="536855"/>
                  <a:pt x="1617874" y="537649"/>
                </a:cubicBezTo>
                <a:cubicBezTo>
                  <a:pt x="1617874" y="537649"/>
                  <a:pt x="1616939" y="538439"/>
                  <a:pt x="1616939" y="539229"/>
                </a:cubicBezTo>
                <a:cubicBezTo>
                  <a:pt x="1616007" y="540020"/>
                  <a:pt x="1616007" y="540810"/>
                  <a:pt x="1615072" y="540810"/>
                </a:cubicBezTo>
                <a:lnTo>
                  <a:pt x="1613201" y="539229"/>
                </a:lnTo>
                <a:cubicBezTo>
                  <a:pt x="1612266" y="540020"/>
                  <a:pt x="1612266" y="540810"/>
                  <a:pt x="1611334" y="541601"/>
                </a:cubicBezTo>
                <a:cubicBezTo>
                  <a:pt x="1610398" y="540810"/>
                  <a:pt x="1610398" y="540810"/>
                  <a:pt x="1609463" y="540020"/>
                </a:cubicBezTo>
                <a:cubicBezTo>
                  <a:pt x="1608528" y="539229"/>
                  <a:pt x="1607593" y="539229"/>
                  <a:pt x="1607593" y="538439"/>
                </a:cubicBezTo>
                <a:cubicBezTo>
                  <a:pt x="1606657" y="538439"/>
                  <a:pt x="1605725" y="537649"/>
                  <a:pt x="1604790" y="537649"/>
                </a:cubicBezTo>
                <a:cubicBezTo>
                  <a:pt x="1604790" y="536855"/>
                  <a:pt x="1606657" y="536065"/>
                  <a:pt x="1606657" y="535274"/>
                </a:cubicBezTo>
                <a:lnTo>
                  <a:pt x="1604790" y="534484"/>
                </a:lnTo>
                <a:cubicBezTo>
                  <a:pt x="1604790" y="533693"/>
                  <a:pt x="1602919" y="532900"/>
                  <a:pt x="1602919" y="532900"/>
                </a:cubicBezTo>
                <a:cubicBezTo>
                  <a:pt x="1602919" y="532900"/>
                  <a:pt x="1604790" y="531319"/>
                  <a:pt x="1603855" y="531319"/>
                </a:cubicBezTo>
                <a:cubicBezTo>
                  <a:pt x="1603855" y="530529"/>
                  <a:pt x="1602919" y="529738"/>
                  <a:pt x="1601984" y="529738"/>
                </a:cubicBezTo>
                <a:cubicBezTo>
                  <a:pt x="1601984" y="529738"/>
                  <a:pt x="1601049" y="531319"/>
                  <a:pt x="1600117" y="531319"/>
                </a:cubicBezTo>
                <a:cubicBezTo>
                  <a:pt x="1600117" y="531319"/>
                  <a:pt x="1599182" y="530529"/>
                  <a:pt x="1598246" y="530529"/>
                </a:cubicBezTo>
                <a:lnTo>
                  <a:pt x="1596376" y="528948"/>
                </a:lnTo>
                <a:cubicBezTo>
                  <a:pt x="1595444" y="528948"/>
                  <a:pt x="1595444" y="529738"/>
                  <a:pt x="1594508" y="530529"/>
                </a:cubicBezTo>
                <a:cubicBezTo>
                  <a:pt x="1594508" y="531319"/>
                  <a:pt x="1593573" y="532109"/>
                  <a:pt x="1593573" y="532109"/>
                </a:cubicBezTo>
                <a:cubicBezTo>
                  <a:pt x="1592638" y="532900"/>
                  <a:pt x="1591703" y="533693"/>
                  <a:pt x="1591703" y="534484"/>
                </a:cubicBezTo>
                <a:cubicBezTo>
                  <a:pt x="1590767" y="534484"/>
                  <a:pt x="1590767" y="535274"/>
                  <a:pt x="1589835" y="536065"/>
                </a:cubicBezTo>
                <a:lnTo>
                  <a:pt x="1587965" y="534484"/>
                </a:lnTo>
                <a:cubicBezTo>
                  <a:pt x="1587029" y="534484"/>
                  <a:pt x="1587029" y="536065"/>
                  <a:pt x="1586097" y="536065"/>
                </a:cubicBezTo>
                <a:cubicBezTo>
                  <a:pt x="1586097" y="536065"/>
                  <a:pt x="1584227" y="534484"/>
                  <a:pt x="1584227" y="535274"/>
                </a:cubicBezTo>
                <a:cubicBezTo>
                  <a:pt x="1583291" y="535274"/>
                  <a:pt x="1583291" y="536065"/>
                  <a:pt x="1582356" y="536855"/>
                </a:cubicBezTo>
                <a:lnTo>
                  <a:pt x="1581424" y="538439"/>
                </a:lnTo>
                <a:cubicBezTo>
                  <a:pt x="1580489" y="538439"/>
                  <a:pt x="1579554" y="537649"/>
                  <a:pt x="1578618" y="536855"/>
                </a:cubicBezTo>
                <a:cubicBezTo>
                  <a:pt x="1578618" y="536855"/>
                  <a:pt x="1577683" y="536065"/>
                  <a:pt x="1576748" y="536065"/>
                </a:cubicBezTo>
                <a:cubicBezTo>
                  <a:pt x="1577683" y="536065"/>
                  <a:pt x="1578618" y="534484"/>
                  <a:pt x="1578618" y="533693"/>
                </a:cubicBezTo>
                <a:cubicBezTo>
                  <a:pt x="1578618" y="533693"/>
                  <a:pt x="1579554" y="532900"/>
                  <a:pt x="1580489" y="532109"/>
                </a:cubicBezTo>
                <a:cubicBezTo>
                  <a:pt x="1580489" y="531319"/>
                  <a:pt x="1581424" y="531319"/>
                  <a:pt x="1581424" y="530529"/>
                </a:cubicBezTo>
                <a:cubicBezTo>
                  <a:pt x="1582356" y="529738"/>
                  <a:pt x="1582356" y="528948"/>
                  <a:pt x="1583291" y="528948"/>
                </a:cubicBezTo>
                <a:cubicBezTo>
                  <a:pt x="1581424" y="528154"/>
                  <a:pt x="1580489" y="526573"/>
                  <a:pt x="1578618" y="525783"/>
                </a:cubicBezTo>
                <a:cubicBezTo>
                  <a:pt x="1578618" y="526573"/>
                  <a:pt x="1577683" y="527364"/>
                  <a:pt x="1577683" y="528154"/>
                </a:cubicBezTo>
                <a:lnTo>
                  <a:pt x="1575816" y="529738"/>
                </a:lnTo>
                <a:cubicBezTo>
                  <a:pt x="1574880" y="529738"/>
                  <a:pt x="1573945" y="528154"/>
                  <a:pt x="1573945" y="528154"/>
                </a:cubicBezTo>
                <a:cubicBezTo>
                  <a:pt x="1573010" y="528154"/>
                  <a:pt x="1573010" y="529738"/>
                  <a:pt x="1572075" y="529738"/>
                </a:cubicBezTo>
                <a:cubicBezTo>
                  <a:pt x="1572075" y="529738"/>
                  <a:pt x="1570207" y="528154"/>
                  <a:pt x="1570207" y="528948"/>
                </a:cubicBezTo>
                <a:cubicBezTo>
                  <a:pt x="1569272" y="528948"/>
                  <a:pt x="1569272" y="529738"/>
                  <a:pt x="1568337" y="530529"/>
                </a:cubicBezTo>
                <a:cubicBezTo>
                  <a:pt x="1568337" y="531319"/>
                  <a:pt x="1567401" y="531319"/>
                  <a:pt x="1566466" y="532109"/>
                </a:cubicBezTo>
                <a:cubicBezTo>
                  <a:pt x="1566466" y="532900"/>
                  <a:pt x="1565534" y="533693"/>
                  <a:pt x="1565534" y="533693"/>
                </a:cubicBezTo>
                <a:cubicBezTo>
                  <a:pt x="1564599" y="534484"/>
                  <a:pt x="1564599" y="535274"/>
                  <a:pt x="1563663" y="536065"/>
                </a:cubicBezTo>
                <a:lnTo>
                  <a:pt x="1561793" y="534484"/>
                </a:lnTo>
                <a:cubicBezTo>
                  <a:pt x="1560861" y="534484"/>
                  <a:pt x="1560861" y="536065"/>
                  <a:pt x="1559926" y="536065"/>
                </a:cubicBezTo>
                <a:cubicBezTo>
                  <a:pt x="1558990" y="535274"/>
                  <a:pt x="1558990" y="535274"/>
                  <a:pt x="1558055" y="534484"/>
                </a:cubicBezTo>
                <a:lnTo>
                  <a:pt x="1556188" y="533693"/>
                </a:lnTo>
                <a:cubicBezTo>
                  <a:pt x="1556188" y="532900"/>
                  <a:pt x="1558055" y="532109"/>
                  <a:pt x="1557120" y="531319"/>
                </a:cubicBezTo>
                <a:cubicBezTo>
                  <a:pt x="1557120" y="531319"/>
                  <a:pt x="1556188" y="530529"/>
                  <a:pt x="1555252" y="530529"/>
                </a:cubicBezTo>
                <a:cubicBezTo>
                  <a:pt x="1554317" y="529738"/>
                  <a:pt x="1554317" y="529738"/>
                  <a:pt x="1553382" y="528948"/>
                </a:cubicBezTo>
                <a:cubicBezTo>
                  <a:pt x="1552447" y="528948"/>
                  <a:pt x="1552447" y="530529"/>
                  <a:pt x="1551514" y="530529"/>
                </a:cubicBezTo>
                <a:cubicBezTo>
                  <a:pt x="1551514" y="530529"/>
                  <a:pt x="1549644" y="528948"/>
                  <a:pt x="1549644" y="529738"/>
                </a:cubicBezTo>
                <a:lnTo>
                  <a:pt x="1547773" y="531319"/>
                </a:lnTo>
                <a:cubicBezTo>
                  <a:pt x="1547773" y="531319"/>
                  <a:pt x="1549644" y="532900"/>
                  <a:pt x="1550579" y="532109"/>
                </a:cubicBezTo>
                <a:lnTo>
                  <a:pt x="1551514" y="530529"/>
                </a:lnTo>
                <a:cubicBezTo>
                  <a:pt x="1552447" y="531319"/>
                  <a:pt x="1553382" y="532109"/>
                  <a:pt x="1553382" y="532109"/>
                </a:cubicBezTo>
                <a:lnTo>
                  <a:pt x="1552447" y="533693"/>
                </a:lnTo>
                <a:cubicBezTo>
                  <a:pt x="1551514" y="534484"/>
                  <a:pt x="1551514" y="535274"/>
                  <a:pt x="1550579" y="535274"/>
                </a:cubicBezTo>
                <a:cubicBezTo>
                  <a:pt x="1550579" y="536065"/>
                  <a:pt x="1549644" y="537649"/>
                  <a:pt x="1548709" y="537649"/>
                </a:cubicBezTo>
                <a:cubicBezTo>
                  <a:pt x="1548709" y="537649"/>
                  <a:pt x="1547773" y="536065"/>
                  <a:pt x="1546838" y="536065"/>
                </a:cubicBezTo>
                <a:lnTo>
                  <a:pt x="1548709" y="534484"/>
                </a:lnTo>
                <a:cubicBezTo>
                  <a:pt x="1548709" y="533693"/>
                  <a:pt x="1546838" y="532900"/>
                  <a:pt x="1546838" y="532900"/>
                </a:cubicBezTo>
                <a:cubicBezTo>
                  <a:pt x="1545906" y="532109"/>
                  <a:pt x="1544971" y="532109"/>
                  <a:pt x="1544036" y="531319"/>
                </a:cubicBezTo>
                <a:cubicBezTo>
                  <a:pt x="1544036" y="532109"/>
                  <a:pt x="1543100" y="532900"/>
                  <a:pt x="1543100" y="533693"/>
                </a:cubicBezTo>
                <a:cubicBezTo>
                  <a:pt x="1542165" y="533693"/>
                  <a:pt x="1541233" y="534484"/>
                  <a:pt x="1541233" y="535274"/>
                </a:cubicBezTo>
                <a:lnTo>
                  <a:pt x="1543100" y="536065"/>
                </a:lnTo>
                <a:cubicBezTo>
                  <a:pt x="1543100" y="536855"/>
                  <a:pt x="1542165" y="537649"/>
                  <a:pt x="1541233" y="538439"/>
                </a:cubicBezTo>
                <a:cubicBezTo>
                  <a:pt x="1541233" y="538439"/>
                  <a:pt x="1540298" y="539229"/>
                  <a:pt x="1540298" y="540020"/>
                </a:cubicBezTo>
                <a:cubicBezTo>
                  <a:pt x="1540298" y="540810"/>
                  <a:pt x="1538427" y="541601"/>
                  <a:pt x="1538427" y="541601"/>
                </a:cubicBezTo>
                <a:cubicBezTo>
                  <a:pt x="1538427" y="540810"/>
                  <a:pt x="1536557" y="540810"/>
                  <a:pt x="1536557" y="540020"/>
                </a:cubicBezTo>
                <a:cubicBezTo>
                  <a:pt x="1536557" y="540020"/>
                  <a:pt x="1538427" y="539229"/>
                  <a:pt x="1538427" y="538439"/>
                </a:cubicBezTo>
                <a:cubicBezTo>
                  <a:pt x="1537492" y="538439"/>
                  <a:pt x="1535624" y="537649"/>
                  <a:pt x="1535624" y="537649"/>
                </a:cubicBezTo>
                <a:cubicBezTo>
                  <a:pt x="1535624" y="536855"/>
                  <a:pt x="1537492" y="536065"/>
                  <a:pt x="1537492" y="535274"/>
                </a:cubicBezTo>
                <a:cubicBezTo>
                  <a:pt x="1538427" y="535274"/>
                  <a:pt x="1538427" y="534484"/>
                  <a:pt x="1539362" y="533693"/>
                </a:cubicBezTo>
                <a:lnTo>
                  <a:pt x="1540298" y="532109"/>
                </a:lnTo>
                <a:lnTo>
                  <a:pt x="1538427" y="530529"/>
                </a:lnTo>
                <a:cubicBezTo>
                  <a:pt x="1538427" y="530529"/>
                  <a:pt x="1537492" y="532109"/>
                  <a:pt x="1536557" y="532109"/>
                </a:cubicBezTo>
                <a:cubicBezTo>
                  <a:pt x="1536557" y="532109"/>
                  <a:pt x="1535624" y="531319"/>
                  <a:pt x="1534689" y="531319"/>
                </a:cubicBezTo>
                <a:cubicBezTo>
                  <a:pt x="1534689" y="530529"/>
                  <a:pt x="1533754" y="530529"/>
                  <a:pt x="1532819" y="529738"/>
                </a:cubicBezTo>
                <a:lnTo>
                  <a:pt x="1534689" y="528154"/>
                </a:lnTo>
                <a:cubicBezTo>
                  <a:pt x="1534689" y="527364"/>
                  <a:pt x="1531883" y="527364"/>
                  <a:pt x="1531883" y="526573"/>
                </a:cubicBezTo>
                <a:cubicBezTo>
                  <a:pt x="1532819" y="525783"/>
                  <a:pt x="1533754" y="525783"/>
                  <a:pt x="1533754" y="524993"/>
                </a:cubicBezTo>
                <a:cubicBezTo>
                  <a:pt x="1533754" y="524199"/>
                  <a:pt x="1531883" y="524199"/>
                  <a:pt x="1531883" y="523409"/>
                </a:cubicBezTo>
                <a:cubicBezTo>
                  <a:pt x="1531883" y="523409"/>
                  <a:pt x="1532819" y="521828"/>
                  <a:pt x="1533754" y="521828"/>
                </a:cubicBezTo>
                <a:lnTo>
                  <a:pt x="1534689" y="520247"/>
                </a:lnTo>
                <a:cubicBezTo>
                  <a:pt x="1534689" y="519453"/>
                  <a:pt x="1532819" y="519453"/>
                  <a:pt x="1532819" y="518663"/>
                </a:cubicBezTo>
                <a:cubicBezTo>
                  <a:pt x="1532819" y="519453"/>
                  <a:pt x="1531883" y="519453"/>
                  <a:pt x="1530951" y="520247"/>
                </a:cubicBezTo>
                <a:cubicBezTo>
                  <a:pt x="1530951" y="521037"/>
                  <a:pt x="1530016" y="521828"/>
                  <a:pt x="1530016" y="521828"/>
                </a:cubicBezTo>
                <a:cubicBezTo>
                  <a:pt x="1530016" y="522618"/>
                  <a:pt x="1528145" y="523409"/>
                  <a:pt x="1528145" y="524199"/>
                </a:cubicBezTo>
                <a:lnTo>
                  <a:pt x="1530016" y="524993"/>
                </a:lnTo>
                <a:cubicBezTo>
                  <a:pt x="1530016" y="525783"/>
                  <a:pt x="1529081" y="526573"/>
                  <a:pt x="1529081" y="527364"/>
                </a:cubicBezTo>
                <a:cubicBezTo>
                  <a:pt x="1528145" y="527364"/>
                  <a:pt x="1527210" y="528948"/>
                  <a:pt x="1527210" y="528948"/>
                </a:cubicBezTo>
                <a:lnTo>
                  <a:pt x="1525343" y="527364"/>
                </a:lnTo>
                <a:cubicBezTo>
                  <a:pt x="1524408" y="528154"/>
                  <a:pt x="1523472" y="528948"/>
                  <a:pt x="1523472" y="528948"/>
                </a:cubicBezTo>
                <a:cubicBezTo>
                  <a:pt x="1523472" y="529738"/>
                  <a:pt x="1525343" y="529738"/>
                  <a:pt x="1525343" y="530529"/>
                </a:cubicBezTo>
                <a:cubicBezTo>
                  <a:pt x="1525343" y="531319"/>
                  <a:pt x="1523472" y="532109"/>
                  <a:pt x="1523472" y="532109"/>
                </a:cubicBezTo>
                <a:cubicBezTo>
                  <a:pt x="1524408" y="532900"/>
                  <a:pt x="1526278" y="532900"/>
                  <a:pt x="1526278" y="533693"/>
                </a:cubicBezTo>
                <a:lnTo>
                  <a:pt x="1524408" y="535274"/>
                </a:lnTo>
                <a:lnTo>
                  <a:pt x="1522537" y="536855"/>
                </a:lnTo>
                <a:cubicBezTo>
                  <a:pt x="1522537" y="537649"/>
                  <a:pt x="1524408" y="537649"/>
                  <a:pt x="1524408" y="538439"/>
                </a:cubicBezTo>
                <a:cubicBezTo>
                  <a:pt x="1523472" y="540020"/>
                  <a:pt x="1522537" y="540810"/>
                  <a:pt x="1521605" y="542394"/>
                </a:cubicBezTo>
                <a:cubicBezTo>
                  <a:pt x="1520670" y="540810"/>
                  <a:pt x="1518799" y="540020"/>
                  <a:pt x="1517864" y="539229"/>
                </a:cubicBezTo>
                <a:cubicBezTo>
                  <a:pt x="1517864" y="538439"/>
                  <a:pt x="1518799" y="538439"/>
                  <a:pt x="1518799" y="537649"/>
                </a:cubicBezTo>
                <a:cubicBezTo>
                  <a:pt x="1518799" y="536855"/>
                  <a:pt x="1516929" y="536855"/>
                  <a:pt x="1516929" y="536065"/>
                </a:cubicBezTo>
                <a:lnTo>
                  <a:pt x="1518799" y="534484"/>
                </a:lnTo>
                <a:cubicBezTo>
                  <a:pt x="1518799" y="533693"/>
                  <a:pt x="1516929" y="533693"/>
                  <a:pt x="1516929" y="532900"/>
                </a:cubicBezTo>
                <a:cubicBezTo>
                  <a:pt x="1515996" y="532900"/>
                  <a:pt x="1515061" y="532109"/>
                  <a:pt x="1514126" y="532109"/>
                </a:cubicBezTo>
                <a:cubicBezTo>
                  <a:pt x="1514126" y="531319"/>
                  <a:pt x="1512255" y="530529"/>
                  <a:pt x="1512255" y="530529"/>
                </a:cubicBezTo>
                <a:lnTo>
                  <a:pt x="1514126" y="528948"/>
                </a:lnTo>
                <a:cubicBezTo>
                  <a:pt x="1514126" y="528154"/>
                  <a:pt x="1515996" y="527364"/>
                  <a:pt x="1515996" y="526573"/>
                </a:cubicBezTo>
                <a:cubicBezTo>
                  <a:pt x="1515061" y="526573"/>
                  <a:pt x="1514126" y="525783"/>
                  <a:pt x="1513191" y="525783"/>
                </a:cubicBezTo>
                <a:cubicBezTo>
                  <a:pt x="1513191" y="525783"/>
                  <a:pt x="1512255" y="526573"/>
                  <a:pt x="1512255" y="527364"/>
                </a:cubicBezTo>
                <a:cubicBezTo>
                  <a:pt x="1511323" y="527364"/>
                  <a:pt x="1510388" y="528948"/>
                  <a:pt x="1510388" y="528948"/>
                </a:cubicBezTo>
                <a:cubicBezTo>
                  <a:pt x="1510388" y="529738"/>
                  <a:pt x="1512255" y="529738"/>
                  <a:pt x="1512255" y="530529"/>
                </a:cubicBezTo>
                <a:cubicBezTo>
                  <a:pt x="1512255" y="531319"/>
                  <a:pt x="1510388" y="531319"/>
                  <a:pt x="1510388" y="532109"/>
                </a:cubicBezTo>
                <a:lnTo>
                  <a:pt x="1508517" y="530529"/>
                </a:lnTo>
                <a:cubicBezTo>
                  <a:pt x="1508517" y="530529"/>
                  <a:pt x="1507582" y="532109"/>
                  <a:pt x="1506647" y="532900"/>
                </a:cubicBezTo>
                <a:lnTo>
                  <a:pt x="1505715" y="534484"/>
                </a:lnTo>
                <a:lnTo>
                  <a:pt x="1503844" y="532900"/>
                </a:lnTo>
                <a:cubicBezTo>
                  <a:pt x="1502909" y="532900"/>
                  <a:pt x="1504780" y="531319"/>
                  <a:pt x="1504780" y="531319"/>
                </a:cubicBezTo>
                <a:cubicBezTo>
                  <a:pt x="1504780" y="530529"/>
                  <a:pt x="1502909" y="530529"/>
                  <a:pt x="1502909" y="529738"/>
                </a:cubicBezTo>
                <a:cubicBezTo>
                  <a:pt x="1502909" y="529738"/>
                  <a:pt x="1504780" y="528948"/>
                  <a:pt x="1504780" y="528154"/>
                </a:cubicBezTo>
                <a:cubicBezTo>
                  <a:pt x="1504780" y="528154"/>
                  <a:pt x="1502909" y="527364"/>
                  <a:pt x="1501974" y="526573"/>
                </a:cubicBezTo>
                <a:cubicBezTo>
                  <a:pt x="1501974" y="526573"/>
                  <a:pt x="1501042" y="525783"/>
                  <a:pt x="1500106" y="525783"/>
                </a:cubicBezTo>
                <a:cubicBezTo>
                  <a:pt x="1499171" y="526573"/>
                  <a:pt x="1498236" y="528154"/>
                  <a:pt x="1497304" y="528948"/>
                </a:cubicBezTo>
                <a:cubicBezTo>
                  <a:pt x="1496368" y="529738"/>
                  <a:pt x="1496368" y="530529"/>
                  <a:pt x="1495433" y="530529"/>
                </a:cubicBezTo>
                <a:cubicBezTo>
                  <a:pt x="1494498" y="532109"/>
                  <a:pt x="1493563" y="532900"/>
                  <a:pt x="1492627" y="534484"/>
                </a:cubicBezTo>
                <a:cubicBezTo>
                  <a:pt x="1491695" y="535274"/>
                  <a:pt x="1491695" y="535274"/>
                  <a:pt x="1490760" y="536065"/>
                </a:cubicBezTo>
                <a:cubicBezTo>
                  <a:pt x="1489825" y="535274"/>
                  <a:pt x="1487954" y="534484"/>
                  <a:pt x="1487019" y="533693"/>
                </a:cubicBezTo>
                <a:cubicBezTo>
                  <a:pt x="1487019" y="532900"/>
                  <a:pt x="1487954" y="532109"/>
                  <a:pt x="1487954" y="531319"/>
                </a:cubicBezTo>
                <a:lnTo>
                  <a:pt x="1489825" y="529738"/>
                </a:lnTo>
                <a:cubicBezTo>
                  <a:pt x="1489825" y="529738"/>
                  <a:pt x="1487954" y="528948"/>
                  <a:pt x="1487954" y="528154"/>
                </a:cubicBezTo>
                <a:cubicBezTo>
                  <a:pt x="1487019" y="528154"/>
                  <a:pt x="1486087" y="527364"/>
                  <a:pt x="1485152" y="527364"/>
                </a:cubicBezTo>
                <a:lnTo>
                  <a:pt x="1484216" y="528948"/>
                </a:lnTo>
                <a:lnTo>
                  <a:pt x="1482346" y="527364"/>
                </a:lnTo>
                <a:cubicBezTo>
                  <a:pt x="1481414" y="528154"/>
                  <a:pt x="1480478" y="528948"/>
                  <a:pt x="1480478" y="528948"/>
                </a:cubicBezTo>
                <a:cubicBezTo>
                  <a:pt x="1480478" y="529738"/>
                  <a:pt x="1482346" y="530529"/>
                  <a:pt x="1482346" y="530529"/>
                </a:cubicBezTo>
                <a:cubicBezTo>
                  <a:pt x="1482346" y="531319"/>
                  <a:pt x="1480478" y="532109"/>
                  <a:pt x="1480478" y="532109"/>
                </a:cubicBezTo>
                <a:cubicBezTo>
                  <a:pt x="1480478" y="532900"/>
                  <a:pt x="1483281" y="533693"/>
                  <a:pt x="1483281" y="533693"/>
                </a:cubicBezTo>
                <a:lnTo>
                  <a:pt x="1481414" y="535274"/>
                </a:lnTo>
                <a:cubicBezTo>
                  <a:pt x="1480478" y="536065"/>
                  <a:pt x="1480478" y="536855"/>
                  <a:pt x="1479543" y="537649"/>
                </a:cubicBezTo>
                <a:cubicBezTo>
                  <a:pt x="1479543" y="536855"/>
                  <a:pt x="1477673" y="536065"/>
                  <a:pt x="1477673" y="536065"/>
                </a:cubicBezTo>
                <a:cubicBezTo>
                  <a:pt x="1477673" y="535274"/>
                  <a:pt x="1479543" y="534484"/>
                  <a:pt x="1479543" y="534484"/>
                </a:cubicBezTo>
                <a:cubicBezTo>
                  <a:pt x="1478608" y="533693"/>
                  <a:pt x="1477673" y="533693"/>
                  <a:pt x="1476737" y="532900"/>
                </a:cubicBezTo>
                <a:lnTo>
                  <a:pt x="1478608" y="531319"/>
                </a:lnTo>
                <a:lnTo>
                  <a:pt x="1476737" y="529738"/>
                </a:lnTo>
                <a:lnTo>
                  <a:pt x="1474870" y="531319"/>
                </a:lnTo>
                <a:lnTo>
                  <a:pt x="1473935" y="532900"/>
                </a:lnTo>
                <a:cubicBezTo>
                  <a:pt x="1472999" y="532900"/>
                  <a:pt x="1472067" y="532109"/>
                  <a:pt x="1471132" y="532109"/>
                </a:cubicBezTo>
                <a:cubicBezTo>
                  <a:pt x="1471132" y="531319"/>
                  <a:pt x="1469262" y="531319"/>
                  <a:pt x="1469262" y="530529"/>
                </a:cubicBezTo>
                <a:lnTo>
                  <a:pt x="1471132" y="528948"/>
                </a:lnTo>
                <a:lnTo>
                  <a:pt x="1469262" y="527364"/>
                </a:lnTo>
                <a:cubicBezTo>
                  <a:pt x="1468326" y="527364"/>
                  <a:pt x="1467394" y="528948"/>
                  <a:pt x="1467394" y="528948"/>
                </a:cubicBezTo>
                <a:cubicBezTo>
                  <a:pt x="1467394" y="529738"/>
                  <a:pt x="1465524" y="530529"/>
                  <a:pt x="1465524" y="531319"/>
                </a:cubicBezTo>
                <a:lnTo>
                  <a:pt x="1467394" y="532109"/>
                </a:lnTo>
                <a:cubicBezTo>
                  <a:pt x="1467394" y="532900"/>
                  <a:pt x="1466459" y="533693"/>
                  <a:pt x="1466459" y="534484"/>
                </a:cubicBezTo>
                <a:cubicBezTo>
                  <a:pt x="1465524" y="533693"/>
                  <a:pt x="1464588" y="532900"/>
                  <a:pt x="1463653" y="532900"/>
                </a:cubicBezTo>
                <a:lnTo>
                  <a:pt x="1461786" y="531319"/>
                </a:lnTo>
                <a:cubicBezTo>
                  <a:pt x="1461786" y="530529"/>
                  <a:pt x="1463653" y="530529"/>
                  <a:pt x="1463653" y="529738"/>
                </a:cubicBezTo>
                <a:cubicBezTo>
                  <a:pt x="1463653" y="528948"/>
                  <a:pt x="1461786" y="528948"/>
                  <a:pt x="1461786" y="528154"/>
                </a:cubicBezTo>
                <a:cubicBezTo>
                  <a:pt x="1461786" y="528154"/>
                  <a:pt x="1462718" y="527364"/>
                  <a:pt x="1462718" y="526573"/>
                </a:cubicBezTo>
                <a:cubicBezTo>
                  <a:pt x="1462718" y="525783"/>
                  <a:pt x="1460850" y="525783"/>
                  <a:pt x="1460850" y="524993"/>
                </a:cubicBezTo>
                <a:cubicBezTo>
                  <a:pt x="1459915" y="526573"/>
                  <a:pt x="1458980" y="527364"/>
                  <a:pt x="1458045" y="528948"/>
                </a:cubicBezTo>
                <a:cubicBezTo>
                  <a:pt x="1457113" y="528948"/>
                  <a:pt x="1457113" y="529738"/>
                  <a:pt x="1456177" y="530529"/>
                </a:cubicBezTo>
                <a:cubicBezTo>
                  <a:pt x="1455242" y="531319"/>
                  <a:pt x="1455242" y="531319"/>
                  <a:pt x="1454307" y="532109"/>
                </a:cubicBezTo>
                <a:lnTo>
                  <a:pt x="1457113" y="533693"/>
                </a:lnTo>
                <a:lnTo>
                  <a:pt x="1455242" y="535274"/>
                </a:lnTo>
                <a:cubicBezTo>
                  <a:pt x="1454307" y="535274"/>
                  <a:pt x="1453371" y="534484"/>
                  <a:pt x="1453371" y="533693"/>
                </a:cubicBezTo>
                <a:cubicBezTo>
                  <a:pt x="1453371" y="534484"/>
                  <a:pt x="1451504" y="535274"/>
                  <a:pt x="1451504" y="536065"/>
                </a:cubicBezTo>
                <a:cubicBezTo>
                  <a:pt x="1451504" y="535274"/>
                  <a:pt x="1449634" y="535274"/>
                  <a:pt x="1449634" y="534484"/>
                </a:cubicBezTo>
                <a:lnTo>
                  <a:pt x="1450569" y="532900"/>
                </a:lnTo>
                <a:cubicBezTo>
                  <a:pt x="1451504" y="532109"/>
                  <a:pt x="1452436" y="531319"/>
                  <a:pt x="1452436" y="530529"/>
                </a:cubicBezTo>
                <a:lnTo>
                  <a:pt x="1450569" y="529738"/>
                </a:lnTo>
                <a:cubicBezTo>
                  <a:pt x="1450569" y="528948"/>
                  <a:pt x="1451504" y="528154"/>
                  <a:pt x="1452436" y="528154"/>
                </a:cubicBezTo>
                <a:cubicBezTo>
                  <a:pt x="1452436" y="527364"/>
                  <a:pt x="1453371" y="526573"/>
                  <a:pt x="1453371" y="525783"/>
                </a:cubicBezTo>
                <a:lnTo>
                  <a:pt x="1451504" y="524993"/>
                </a:lnTo>
                <a:cubicBezTo>
                  <a:pt x="1450569" y="524993"/>
                  <a:pt x="1450569" y="525783"/>
                  <a:pt x="1449634" y="526573"/>
                </a:cubicBezTo>
                <a:lnTo>
                  <a:pt x="1448698" y="528154"/>
                </a:lnTo>
                <a:cubicBezTo>
                  <a:pt x="1447763" y="528154"/>
                  <a:pt x="1446831" y="527364"/>
                  <a:pt x="1445896" y="526573"/>
                </a:cubicBezTo>
                <a:cubicBezTo>
                  <a:pt x="1445896" y="526573"/>
                  <a:pt x="1444960" y="525783"/>
                  <a:pt x="1444025" y="525783"/>
                </a:cubicBezTo>
                <a:cubicBezTo>
                  <a:pt x="1444025" y="525783"/>
                  <a:pt x="1443090" y="527364"/>
                  <a:pt x="1442158" y="527364"/>
                </a:cubicBezTo>
                <a:cubicBezTo>
                  <a:pt x="1442158" y="527364"/>
                  <a:pt x="1441222" y="525783"/>
                  <a:pt x="1440287" y="525783"/>
                </a:cubicBezTo>
                <a:cubicBezTo>
                  <a:pt x="1440287" y="525783"/>
                  <a:pt x="1438417" y="527364"/>
                  <a:pt x="1439352" y="527364"/>
                </a:cubicBezTo>
                <a:cubicBezTo>
                  <a:pt x="1439352" y="528154"/>
                  <a:pt x="1441222" y="528948"/>
                  <a:pt x="1441222" y="528948"/>
                </a:cubicBezTo>
                <a:cubicBezTo>
                  <a:pt x="1441222" y="529738"/>
                  <a:pt x="1439352" y="530529"/>
                  <a:pt x="1439352" y="530529"/>
                </a:cubicBezTo>
                <a:cubicBezTo>
                  <a:pt x="1439352" y="531319"/>
                  <a:pt x="1438417" y="532109"/>
                  <a:pt x="1437485" y="532900"/>
                </a:cubicBezTo>
                <a:cubicBezTo>
                  <a:pt x="1437485" y="532900"/>
                  <a:pt x="1436549" y="531319"/>
                  <a:pt x="1435614" y="531319"/>
                </a:cubicBezTo>
                <a:cubicBezTo>
                  <a:pt x="1435614" y="531319"/>
                  <a:pt x="1434679" y="532900"/>
                  <a:pt x="1433744" y="532900"/>
                </a:cubicBezTo>
                <a:cubicBezTo>
                  <a:pt x="1433744" y="532900"/>
                  <a:pt x="1432808" y="532109"/>
                  <a:pt x="1431876" y="531319"/>
                </a:cubicBezTo>
                <a:cubicBezTo>
                  <a:pt x="1431876" y="532109"/>
                  <a:pt x="1430006" y="533693"/>
                  <a:pt x="1430006" y="533693"/>
                </a:cubicBezTo>
                <a:cubicBezTo>
                  <a:pt x="1430006" y="532900"/>
                  <a:pt x="1428135" y="532109"/>
                  <a:pt x="1428135" y="532109"/>
                </a:cubicBezTo>
                <a:lnTo>
                  <a:pt x="1430006" y="530529"/>
                </a:lnTo>
                <a:cubicBezTo>
                  <a:pt x="1430006" y="529738"/>
                  <a:pt x="1430941" y="528948"/>
                  <a:pt x="1431876" y="528154"/>
                </a:cubicBezTo>
                <a:lnTo>
                  <a:pt x="1433744" y="529738"/>
                </a:lnTo>
                <a:cubicBezTo>
                  <a:pt x="1433744" y="529738"/>
                  <a:pt x="1434679" y="528154"/>
                  <a:pt x="1435614" y="528154"/>
                </a:cubicBezTo>
                <a:cubicBezTo>
                  <a:pt x="1435614" y="527364"/>
                  <a:pt x="1436549" y="526573"/>
                  <a:pt x="1436549" y="526573"/>
                </a:cubicBezTo>
                <a:cubicBezTo>
                  <a:pt x="1436549" y="526573"/>
                  <a:pt x="1435614" y="524993"/>
                  <a:pt x="1434679" y="524993"/>
                </a:cubicBezTo>
                <a:cubicBezTo>
                  <a:pt x="1434679" y="524993"/>
                  <a:pt x="1433744" y="526573"/>
                  <a:pt x="1432808" y="526573"/>
                </a:cubicBezTo>
                <a:cubicBezTo>
                  <a:pt x="1432808" y="527364"/>
                  <a:pt x="1431876" y="528154"/>
                  <a:pt x="1431876" y="528154"/>
                </a:cubicBezTo>
                <a:cubicBezTo>
                  <a:pt x="1430941" y="528948"/>
                  <a:pt x="1430006" y="527364"/>
                  <a:pt x="1429070" y="527364"/>
                </a:cubicBezTo>
                <a:lnTo>
                  <a:pt x="1428135" y="528948"/>
                </a:lnTo>
                <a:cubicBezTo>
                  <a:pt x="1427203" y="528948"/>
                  <a:pt x="1426268" y="527364"/>
                  <a:pt x="1425332" y="527364"/>
                </a:cubicBezTo>
                <a:cubicBezTo>
                  <a:pt x="1425332" y="527364"/>
                  <a:pt x="1424397" y="528948"/>
                  <a:pt x="1424397" y="529738"/>
                </a:cubicBezTo>
                <a:cubicBezTo>
                  <a:pt x="1423462" y="529738"/>
                  <a:pt x="1422527" y="528154"/>
                  <a:pt x="1422527" y="528154"/>
                </a:cubicBezTo>
                <a:cubicBezTo>
                  <a:pt x="1421594" y="528154"/>
                  <a:pt x="1420659" y="529738"/>
                  <a:pt x="1420659" y="529738"/>
                </a:cubicBezTo>
                <a:cubicBezTo>
                  <a:pt x="1419724" y="529738"/>
                  <a:pt x="1418789" y="528154"/>
                  <a:pt x="1418789" y="528154"/>
                </a:cubicBezTo>
                <a:cubicBezTo>
                  <a:pt x="1417853" y="528154"/>
                  <a:pt x="1416921" y="530529"/>
                  <a:pt x="1416921" y="530529"/>
                </a:cubicBezTo>
                <a:lnTo>
                  <a:pt x="1415051" y="528948"/>
                </a:lnTo>
                <a:cubicBezTo>
                  <a:pt x="1414116" y="528948"/>
                  <a:pt x="1413180" y="530529"/>
                  <a:pt x="1413180" y="530529"/>
                </a:cubicBezTo>
                <a:cubicBezTo>
                  <a:pt x="1412248" y="531319"/>
                  <a:pt x="1412248" y="532109"/>
                  <a:pt x="1411313" y="532109"/>
                </a:cubicBezTo>
                <a:cubicBezTo>
                  <a:pt x="1411313" y="532900"/>
                  <a:pt x="1409442" y="533693"/>
                  <a:pt x="1410378" y="534484"/>
                </a:cubicBezTo>
                <a:lnTo>
                  <a:pt x="1412248" y="535274"/>
                </a:lnTo>
                <a:cubicBezTo>
                  <a:pt x="1411313" y="536065"/>
                  <a:pt x="1410378" y="536855"/>
                  <a:pt x="1410378" y="537649"/>
                </a:cubicBezTo>
                <a:cubicBezTo>
                  <a:pt x="1409442" y="537649"/>
                  <a:pt x="1409442" y="536065"/>
                  <a:pt x="1408507" y="536065"/>
                </a:cubicBezTo>
                <a:cubicBezTo>
                  <a:pt x="1408507" y="535274"/>
                  <a:pt x="1406640" y="535274"/>
                  <a:pt x="1406640" y="534484"/>
                </a:cubicBezTo>
                <a:lnTo>
                  <a:pt x="1407575" y="532900"/>
                </a:lnTo>
                <a:cubicBezTo>
                  <a:pt x="1408507" y="532109"/>
                  <a:pt x="1409442" y="531319"/>
                  <a:pt x="1409442" y="531319"/>
                </a:cubicBezTo>
                <a:cubicBezTo>
                  <a:pt x="1409442" y="530529"/>
                  <a:pt x="1410378" y="529738"/>
                  <a:pt x="1411313" y="528948"/>
                </a:cubicBezTo>
                <a:cubicBezTo>
                  <a:pt x="1411313" y="528948"/>
                  <a:pt x="1412248" y="528154"/>
                  <a:pt x="1412248" y="527364"/>
                </a:cubicBezTo>
                <a:cubicBezTo>
                  <a:pt x="1412248" y="527364"/>
                  <a:pt x="1410378" y="526573"/>
                  <a:pt x="1410378" y="525783"/>
                </a:cubicBezTo>
                <a:cubicBezTo>
                  <a:pt x="1410378" y="525783"/>
                  <a:pt x="1412248" y="524993"/>
                  <a:pt x="1412248" y="524199"/>
                </a:cubicBezTo>
                <a:lnTo>
                  <a:pt x="1410378" y="523409"/>
                </a:lnTo>
                <a:cubicBezTo>
                  <a:pt x="1409442" y="524199"/>
                  <a:pt x="1407575" y="525783"/>
                  <a:pt x="1406640" y="526573"/>
                </a:cubicBezTo>
                <a:cubicBezTo>
                  <a:pt x="1406640" y="527364"/>
                  <a:pt x="1405704" y="527364"/>
                  <a:pt x="1405704" y="528154"/>
                </a:cubicBezTo>
                <a:cubicBezTo>
                  <a:pt x="1403834" y="529738"/>
                  <a:pt x="1402899" y="530529"/>
                  <a:pt x="1401967" y="532109"/>
                </a:cubicBezTo>
                <a:cubicBezTo>
                  <a:pt x="1401031" y="531319"/>
                  <a:pt x="1399161" y="529738"/>
                  <a:pt x="1398225" y="528948"/>
                </a:cubicBezTo>
                <a:cubicBezTo>
                  <a:pt x="1398225" y="528948"/>
                  <a:pt x="1399161" y="528154"/>
                  <a:pt x="1399161" y="527364"/>
                </a:cubicBezTo>
                <a:cubicBezTo>
                  <a:pt x="1399161" y="527364"/>
                  <a:pt x="1397293" y="526573"/>
                  <a:pt x="1397293" y="525783"/>
                </a:cubicBezTo>
                <a:lnTo>
                  <a:pt x="1399161" y="524199"/>
                </a:lnTo>
                <a:lnTo>
                  <a:pt x="1401031" y="525783"/>
                </a:lnTo>
                <a:lnTo>
                  <a:pt x="1402899" y="524199"/>
                </a:lnTo>
                <a:cubicBezTo>
                  <a:pt x="1402899" y="523409"/>
                  <a:pt x="1403834" y="522618"/>
                  <a:pt x="1403834" y="521828"/>
                </a:cubicBezTo>
                <a:cubicBezTo>
                  <a:pt x="1402899" y="521037"/>
                  <a:pt x="1401967" y="520247"/>
                  <a:pt x="1400096" y="519453"/>
                </a:cubicBezTo>
                <a:cubicBezTo>
                  <a:pt x="1399161" y="518663"/>
                  <a:pt x="1399161" y="518663"/>
                  <a:pt x="1398225" y="517873"/>
                </a:cubicBezTo>
                <a:cubicBezTo>
                  <a:pt x="1397293" y="519453"/>
                  <a:pt x="1396358" y="520247"/>
                  <a:pt x="1394488" y="521828"/>
                </a:cubicBezTo>
                <a:cubicBezTo>
                  <a:pt x="1394488" y="521828"/>
                  <a:pt x="1393552" y="522618"/>
                  <a:pt x="1393552" y="523409"/>
                </a:cubicBezTo>
                <a:cubicBezTo>
                  <a:pt x="1392617" y="523409"/>
                  <a:pt x="1391685" y="524993"/>
                  <a:pt x="1391685" y="524993"/>
                </a:cubicBezTo>
                <a:lnTo>
                  <a:pt x="1393552" y="526573"/>
                </a:lnTo>
                <a:lnTo>
                  <a:pt x="1392617" y="528154"/>
                </a:lnTo>
                <a:cubicBezTo>
                  <a:pt x="1391685" y="528154"/>
                  <a:pt x="1390750" y="526573"/>
                  <a:pt x="1389814" y="526573"/>
                </a:cubicBezTo>
                <a:cubicBezTo>
                  <a:pt x="1389814" y="527364"/>
                  <a:pt x="1388879" y="528154"/>
                  <a:pt x="1388879" y="528948"/>
                </a:cubicBezTo>
                <a:cubicBezTo>
                  <a:pt x="1387012" y="529738"/>
                  <a:pt x="1386076" y="531319"/>
                  <a:pt x="1385141" y="532109"/>
                </a:cubicBezTo>
                <a:cubicBezTo>
                  <a:pt x="1385141" y="532900"/>
                  <a:pt x="1384206" y="533693"/>
                  <a:pt x="1383274" y="533693"/>
                </a:cubicBezTo>
                <a:cubicBezTo>
                  <a:pt x="1383274" y="534484"/>
                  <a:pt x="1382339" y="535274"/>
                  <a:pt x="1382339" y="536065"/>
                </a:cubicBezTo>
                <a:cubicBezTo>
                  <a:pt x="1382339" y="535274"/>
                  <a:pt x="1380468" y="535274"/>
                  <a:pt x="1380468" y="534484"/>
                </a:cubicBezTo>
                <a:cubicBezTo>
                  <a:pt x="1379533" y="533693"/>
                  <a:pt x="1381403" y="532900"/>
                  <a:pt x="1381403" y="532900"/>
                </a:cubicBezTo>
                <a:cubicBezTo>
                  <a:pt x="1382339" y="532109"/>
                  <a:pt x="1382339" y="531319"/>
                  <a:pt x="1383274" y="530529"/>
                </a:cubicBezTo>
                <a:cubicBezTo>
                  <a:pt x="1383274" y="530529"/>
                  <a:pt x="1384206" y="529738"/>
                  <a:pt x="1385141" y="528948"/>
                </a:cubicBezTo>
                <a:cubicBezTo>
                  <a:pt x="1385141" y="528154"/>
                  <a:pt x="1386076" y="528154"/>
                  <a:pt x="1386076" y="527364"/>
                </a:cubicBezTo>
                <a:cubicBezTo>
                  <a:pt x="1387012" y="526573"/>
                  <a:pt x="1387944" y="525783"/>
                  <a:pt x="1387944" y="525783"/>
                </a:cubicBezTo>
                <a:cubicBezTo>
                  <a:pt x="1387944" y="524993"/>
                  <a:pt x="1386076" y="524199"/>
                  <a:pt x="1386076" y="524199"/>
                </a:cubicBezTo>
                <a:lnTo>
                  <a:pt x="1387944" y="522618"/>
                </a:lnTo>
                <a:cubicBezTo>
                  <a:pt x="1387012" y="522618"/>
                  <a:pt x="1386076" y="521037"/>
                  <a:pt x="1385141" y="521037"/>
                </a:cubicBezTo>
                <a:lnTo>
                  <a:pt x="1384206" y="522618"/>
                </a:lnTo>
                <a:cubicBezTo>
                  <a:pt x="1383274" y="522618"/>
                  <a:pt x="1382339" y="521828"/>
                  <a:pt x="1381403" y="521828"/>
                </a:cubicBezTo>
                <a:cubicBezTo>
                  <a:pt x="1381403" y="521037"/>
                  <a:pt x="1380468" y="520247"/>
                  <a:pt x="1379533" y="520247"/>
                </a:cubicBezTo>
                <a:cubicBezTo>
                  <a:pt x="1379533" y="521037"/>
                  <a:pt x="1378597" y="521037"/>
                  <a:pt x="1377665" y="521828"/>
                </a:cubicBezTo>
                <a:lnTo>
                  <a:pt x="1376730" y="523409"/>
                </a:lnTo>
                <a:cubicBezTo>
                  <a:pt x="1375795" y="523409"/>
                  <a:pt x="1374860" y="522618"/>
                  <a:pt x="1373924" y="522618"/>
                </a:cubicBezTo>
                <a:cubicBezTo>
                  <a:pt x="1373924" y="521828"/>
                  <a:pt x="1372057" y="521037"/>
                  <a:pt x="1372057" y="521037"/>
                </a:cubicBezTo>
                <a:cubicBezTo>
                  <a:pt x="1372057" y="520247"/>
                  <a:pt x="1373924" y="519453"/>
                  <a:pt x="1373924" y="519453"/>
                </a:cubicBezTo>
                <a:cubicBezTo>
                  <a:pt x="1373924" y="518663"/>
                  <a:pt x="1372057" y="518663"/>
                  <a:pt x="1372057" y="517873"/>
                </a:cubicBezTo>
                <a:cubicBezTo>
                  <a:pt x="1372057" y="517082"/>
                  <a:pt x="1373924" y="516292"/>
                  <a:pt x="1372989" y="516292"/>
                </a:cubicBezTo>
                <a:cubicBezTo>
                  <a:pt x="1372989" y="515498"/>
                  <a:pt x="1371122" y="515498"/>
                  <a:pt x="1371122" y="514708"/>
                </a:cubicBezTo>
                <a:cubicBezTo>
                  <a:pt x="1371122" y="515498"/>
                  <a:pt x="1370186" y="516292"/>
                  <a:pt x="1369251" y="516292"/>
                </a:cubicBezTo>
                <a:cubicBezTo>
                  <a:pt x="1369251" y="517082"/>
                  <a:pt x="1368316" y="517873"/>
                  <a:pt x="1368316" y="518663"/>
                </a:cubicBezTo>
                <a:lnTo>
                  <a:pt x="1370186" y="519453"/>
                </a:lnTo>
                <a:cubicBezTo>
                  <a:pt x="1370186" y="520247"/>
                  <a:pt x="1372057" y="520247"/>
                  <a:pt x="1372057" y="521037"/>
                </a:cubicBezTo>
                <a:lnTo>
                  <a:pt x="1371122" y="522618"/>
                </a:lnTo>
                <a:cubicBezTo>
                  <a:pt x="1370186" y="523409"/>
                  <a:pt x="1369251" y="524199"/>
                  <a:pt x="1369251" y="524199"/>
                </a:cubicBezTo>
                <a:cubicBezTo>
                  <a:pt x="1368316" y="524199"/>
                  <a:pt x="1367384" y="523409"/>
                  <a:pt x="1367384" y="523409"/>
                </a:cubicBezTo>
                <a:cubicBezTo>
                  <a:pt x="1366448" y="522618"/>
                  <a:pt x="1365513" y="521828"/>
                  <a:pt x="1364578" y="521828"/>
                </a:cubicBezTo>
                <a:cubicBezTo>
                  <a:pt x="1364578" y="521828"/>
                  <a:pt x="1363643" y="520247"/>
                  <a:pt x="1362711" y="520247"/>
                </a:cubicBezTo>
                <a:cubicBezTo>
                  <a:pt x="1362711" y="520247"/>
                  <a:pt x="1361775" y="521828"/>
                  <a:pt x="1360840" y="522618"/>
                </a:cubicBezTo>
                <a:cubicBezTo>
                  <a:pt x="1360840" y="522618"/>
                  <a:pt x="1359905" y="523409"/>
                  <a:pt x="1359905" y="524199"/>
                </a:cubicBezTo>
                <a:cubicBezTo>
                  <a:pt x="1358969" y="524199"/>
                  <a:pt x="1358034" y="522618"/>
                  <a:pt x="1357102" y="522618"/>
                </a:cubicBezTo>
                <a:lnTo>
                  <a:pt x="1356167" y="524199"/>
                </a:lnTo>
                <a:lnTo>
                  <a:pt x="1354296" y="526573"/>
                </a:lnTo>
                <a:cubicBezTo>
                  <a:pt x="1354296" y="525783"/>
                  <a:pt x="1352429" y="524993"/>
                  <a:pt x="1352429" y="524993"/>
                </a:cubicBezTo>
                <a:cubicBezTo>
                  <a:pt x="1352429" y="524199"/>
                  <a:pt x="1354296" y="523409"/>
                  <a:pt x="1354296" y="523409"/>
                </a:cubicBezTo>
                <a:cubicBezTo>
                  <a:pt x="1353364" y="522618"/>
                  <a:pt x="1351494" y="522618"/>
                  <a:pt x="1351494" y="521828"/>
                </a:cubicBezTo>
                <a:cubicBezTo>
                  <a:pt x="1351494" y="521037"/>
                  <a:pt x="1353364" y="520247"/>
                  <a:pt x="1353364" y="520247"/>
                </a:cubicBezTo>
                <a:cubicBezTo>
                  <a:pt x="1353364" y="519453"/>
                  <a:pt x="1351494" y="519453"/>
                  <a:pt x="1351494" y="518663"/>
                </a:cubicBezTo>
                <a:cubicBezTo>
                  <a:pt x="1350558" y="519453"/>
                  <a:pt x="1350558" y="519453"/>
                  <a:pt x="1349623" y="520247"/>
                </a:cubicBezTo>
                <a:cubicBezTo>
                  <a:pt x="1349623" y="520247"/>
                  <a:pt x="1348688" y="521828"/>
                  <a:pt x="1347756" y="521828"/>
                </a:cubicBezTo>
                <a:lnTo>
                  <a:pt x="1345885" y="521037"/>
                </a:lnTo>
                <a:cubicBezTo>
                  <a:pt x="1345885" y="521037"/>
                  <a:pt x="1344950" y="521828"/>
                  <a:pt x="1344015" y="522618"/>
                </a:cubicBezTo>
                <a:cubicBezTo>
                  <a:pt x="1344015" y="523409"/>
                  <a:pt x="1343083" y="523409"/>
                  <a:pt x="1343083" y="524199"/>
                </a:cubicBezTo>
                <a:cubicBezTo>
                  <a:pt x="1342147" y="524993"/>
                  <a:pt x="1342147" y="525783"/>
                  <a:pt x="1341212" y="525783"/>
                </a:cubicBezTo>
                <a:cubicBezTo>
                  <a:pt x="1341212" y="526573"/>
                  <a:pt x="1340277" y="528154"/>
                  <a:pt x="1339341" y="528154"/>
                </a:cubicBezTo>
                <a:cubicBezTo>
                  <a:pt x="1339341" y="528154"/>
                  <a:pt x="1338406" y="526573"/>
                  <a:pt x="1337474" y="526573"/>
                </a:cubicBezTo>
                <a:cubicBezTo>
                  <a:pt x="1337474" y="525783"/>
                  <a:pt x="1335604" y="525783"/>
                  <a:pt x="1335604" y="524993"/>
                </a:cubicBezTo>
                <a:cubicBezTo>
                  <a:pt x="1335604" y="524993"/>
                  <a:pt x="1336539" y="523409"/>
                  <a:pt x="1337474" y="523409"/>
                </a:cubicBezTo>
                <a:cubicBezTo>
                  <a:pt x="1337474" y="522618"/>
                  <a:pt x="1338406" y="522618"/>
                  <a:pt x="1338406" y="521828"/>
                </a:cubicBezTo>
                <a:cubicBezTo>
                  <a:pt x="1339341" y="521828"/>
                  <a:pt x="1340277" y="523409"/>
                  <a:pt x="1341212" y="522618"/>
                </a:cubicBezTo>
                <a:cubicBezTo>
                  <a:pt x="1341212" y="522618"/>
                  <a:pt x="1342147" y="521828"/>
                  <a:pt x="1342147" y="521037"/>
                </a:cubicBezTo>
                <a:cubicBezTo>
                  <a:pt x="1343083" y="521037"/>
                  <a:pt x="1344015" y="519453"/>
                  <a:pt x="1344015" y="519453"/>
                </a:cubicBezTo>
                <a:cubicBezTo>
                  <a:pt x="1344015" y="518663"/>
                  <a:pt x="1342147" y="518663"/>
                  <a:pt x="1342147" y="517873"/>
                </a:cubicBezTo>
                <a:lnTo>
                  <a:pt x="1343083" y="516292"/>
                </a:lnTo>
                <a:cubicBezTo>
                  <a:pt x="1344015" y="515498"/>
                  <a:pt x="1344950" y="515498"/>
                  <a:pt x="1344950" y="514708"/>
                </a:cubicBezTo>
                <a:cubicBezTo>
                  <a:pt x="1344638" y="514708"/>
                  <a:pt x="1344433" y="514525"/>
                  <a:pt x="1344260" y="514289"/>
                </a:cubicBezTo>
                <a:cubicBezTo>
                  <a:pt x="1343262" y="514957"/>
                  <a:pt x="1341895" y="515624"/>
                  <a:pt x="1341105" y="516292"/>
                </a:cubicBezTo>
                <a:cubicBezTo>
                  <a:pt x="1340970" y="516175"/>
                  <a:pt x="1340881" y="516062"/>
                  <a:pt x="1340777" y="515948"/>
                </a:cubicBezTo>
                <a:cubicBezTo>
                  <a:pt x="1340418" y="516547"/>
                  <a:pt x="1339883" y="517082"/>
                  <a:pt x="1339341" y="517082"/>
                </a:cubicBezTo>
                <a:cubicBezTo>
                  <a:pt x="1339341" y="517082"/>
                  <a:pt x="1338406" y="515498"/>
                  <a:pt x="1337474" y="515498"/>
                </a:cubicBezTo>
                <a:cubicBezTo>
                  <a:pt x="1337474" y="514708"/>
                  <a:pt x="1336539" y="513917"/>
                  <a:pt x="1335604" y="513917"/>
                </a:cubicBezTo>
                <a:lnTo>
                  <a:pt x="1335550" y="513873"/>
                </a:lnTo>
                <a:lnTo>
                  <a:pt x="1335497" y="513917"/>
                </a:lnTo>
                <a:cubicBezTo>
                  <a:pt x="1334564" y="513917"/>
                  <a:pt x="1333629" y="514708"/>
                  <a:pt x="1333629" y="515498"/>
                </a:cubicBezTo>
                <a:cubicBezTo>
                  <a:pt x="1332694" y="515498"/>
                  <a:pt x="1331759" y="517082"/>
                  <a:pt x="1331759" y="517082"/>
                </a:cubicBezTo>
                <a:cubicBezTo>
                  <a:pt x="1331217" y="517082"/>
                  <a:pt x="1330682" y="516547"/>
                  <a:pt x="1330323" y="515948"/>
                </a:cubicBezTo>
                <a:cubicBezTo>
                  <a:pt x="1330219" y="516062"/>
                  <a:pt x="1330134" y="516175"/>
                  <a:pt x="1329995" y="516292"/>
                </a:cubicBezTo>
                <a:cubicBezTo>
                  <a:pt x="1329208" y="515624"/>
                  <a:pt x="1327838" y="514957"/>
                  <a:pt x="1326843" y="514289"/>
                </a:cubicBezTo>
                <a:cubicBezTo>
                  <a:pt x="1326670" y="514525"/>
                  <a:pt x="1326465" y="514708"/>
                  <a:pt x="1326150" y="514708"/>
                </a:cubicBezTo>
                <a:cubicBezTo>
                  <a:pt x="1326150" y="515498"/>
                  <a:pt x="1327085" y="515498"/>
                  <a:pt x="1328021" y="516292"/>
                </a:cubicBezTo>
                <a:lnTo>
                  <a:pt x="1328956" y="517873"/>
                </a:lnTo>
                <a:cubicBezTo>
                  <a:pt x="1328956" y="518663"/>
                  <a:pt x="1327085" y="518663"/>
                  <a:pt x="1327085" y="519453"/>
                </a:cubicBezTo>
                <a:cubicBezTo>
                  <a:pt x="1327085" y="519453"/>
                  <a:pt x="1328021" y="521037"/>
                  <a:pt x="1328956" y="521037"/>
                </a:cubicBezTo>
                <a:cubicBezTo>
                  <a:pt x="1328956" y="521828"/>
                  <a:pt x="1329891" y="522618"/>
                  <a:pt x="1329891" y="522618"/>
                </a:cubicBezTo>
                <a:cubicBezTo>
                  <a:pt x="1330823" y="523409"/>
                  <a:pt x="1331759" y="521828"/>
                  <a:pt x="1332694" y="521828"/>
                </a:cubicBezTo>
                <a:cubicBezTo>
                  <a:pt x="1332694" y="522618"/>
                  <a:pt x="1333629" y="522618"/>
                  <a:pt x="1333629" y="523409"/>
                </a:cubicBezTo>
                <a:cubicBezTo>
                  <a:pt x="1334564" y="523409"/>
                  <a:pt x="1335497" y="524993"/>
                  <a:pt x="1335497" y="524993"/>
                </a:cubicBezTo>
                <a:cubicBezTo>
                  <a:pt x="1335497" y="525783"/>
                  <a:pt x="1333629" y="525783"/>
                  <a:pt x="1333629" y="526573"/>
                </a:cubicBezTo>
                <a:cubicBezTo>
                  <a:pt x="1332694" y="526573"/>
                  <a:pt x="1331759" y="528154"/>
                  <a:pt x="1331759" y="528154"/>
                </a:cubicBezTo>
                <a:cubicBezTo>
                  <a:pt x="1330823" y="528154"/>
                  <a:pt x="1329891" y="526573"/>
                  <a:pt x="1329891" y="525783"/>
                </a:cubicBezTo>
                <a:cubicBezTo>
                  <a:pt x="1328956" y="525783"/>
                  <a:pt x="1328956" y="524993"/>
                  <a:pt x="1328021" y="524199"/>
                </a:cubicBezTo>
                <a:cubicBezTo>
                  <a:pt x="1328021" y="523409"/>
                  <a:pt x="1327085" y="523409"/>
                  <a:pt x="1327085" y="522618"/>
                </a:cubicBezTo>
                <a:cubicBezTo>
                  <a:pt x="1326150" y="521828"/>
                  <a:pt x="1325218" y="521037"/>
                  <a:pt x="1325218" y="521037"/>
                </a:cubicBezTo>
                <a:lnTo>
                  <a:pt x="1323348" y="521828"/>
                </a:lnTo>
                <a:cubicBezTo>
                  <a:pt x="1322412" y="521828"/>
                  <a:pt x="1321477" y="520247"/>
                  <a:pt x="1321477" y="520247"/>
                </a:cubicBezTo>
                <a:cubicBezTo>
                  <a:pt x="1320545" y="519453"/>
                  <a:pt x="1320545" y="519453"/>
                  <a:pt x="1319610" y="518663"/>
                </a:cubicBezTo>
                <a:cubicBezTo>
                  <a:pt x="1319610" y="519453"/>
                  <a:pt x="1317739" y="519453"/>
                  <a:pt x="1317739" y="520247"/>
                </a:cubicBezTo>
                <a:cubicBezTo>
                  <a:pt x="1317739" y="520247"/>
                  <a:pt x="1319610" y="521037"/>
                  <a:pt x="1319610" y="521828"/>
                </a:cubicBezTo>
                <a:cubicBezTo>
                  <a:pt x="1319610" y="522618"/>
                  <a:pt x="1317739" y="522618"/>
                  <a:pt x="1316804" y="523409"/>
                </a:cubicBezTo>
                <a:cubicBezTo>
                  <a:pt x="1316804" y="523409"/>
                  <a:pt x="1318674" y="524199"/>
                  <a:pt x="1318674" y="524993"/>
                </a:cubicBezTo>
                <a:cubicBezTo>
                  <a:pt x="1318674" y="524993"/>
                  <a:pt x="1316804" y="525783"/>
                  <a:pt x="1316804" y="526573"/>
                </a:cubicBezTo>
                <a:lnTo>
                  <a:pt x="1314936" y="524199"/>
                </a:lnTo>
                <a:lnTo>
                  <a:pt x="1314001" y="522618"/>
                </a:lnTo>
                <a:cubicBezTo>
                  <a:pt x="1313066" y="522618"/>
                  <a:pt x="1312131" y="524199"/>
                  <a:pt x="1311195" y="524199"/>
                </a:cubicBezTo>
                <a:cubicBezTo>
                  <a:pt x="1311195" y="523409"/>
                  <a:pt x="1310263" y="522618"/>
                  <a:pt x="1310263" y="522618"/>
                </a:cubicBezTo>
                <a:cubicBezTo>
                  <a:pt x="1309328" y="521828"/>
                  <a:pt x="1308393" y="520247"/>
                  <a:pt x="1308393" y="520247"/>
                </a:cubicBezTo>
                <a:cubicBezTo>
                  <a:pt x="1307457" y="520247"/>
                  <a:pt x="1306522" y="521828"/>
                  <a:pt x="1306522" y="521828"/>
                </a:cubicBezTo>
                <a:cubicBezTo>
                  <a:pt x="1305587" y="521828"/>
                  <a:pt x="1304655" y="522618"/>
                  <a:pt x="1303720" y="523409"/>
                </a:cubicBezTo>
                <a:cubicBezTo>
                  <a:pt x="1303720" y="523409"/>
                  <a:pt x="1302784" y="524199"/>
                  <a:pt x="1301849" y="524199"/>
                </a:cubicBezTo>
                <a:cubicBezTo>
                  <a:pt x="1301849" y="524199"/>
                  <a:pt x="1300914" y="523409"/>
                  <a:pt x="1299982" y="522618"/>
                </a:cubicBezTo>
                <a:lnTo>
                  <a:pt x="1299046" y="521037"/>
                </a:lnTo>
                <a:cubicBezTo>
                  <a:pt x="1299046" y="520247"/>
                  <a:pt x="1300914" y="520247"/>
                  <a:pt x="1300914" y="519453"/>
                </a:cubicBezTo>
                <a:lnTo>
                  <a:pt x="1302784" y="518663"/>
                </a:lnTo>
                <a:cubicBezTo>
                  <a:pt x="1302784" y="517873"/>
                  <a:pt x="1301849" y="517082"/>
                  <a:pt x="1301849" y="516292"/>
                </a:cubicBezTo>
                <a:cubicBezTo>
                  <a:pt x="1300914" y="516292"/>
                  <a:pt x="1299982" y="515498"/>
                  <a:pt x="1299982" y="514708"/>
                </a:cubicBezTo>
                <a:cubicBezTo>
                  <a:pt x="1299982" y="515498"/>
                  <a:pt x="1298111" y="515498"/>
                  <a:pt x="1298111" y="516292"/>
                </a:cubicBezTo>
                <a:cubicBezTo>
                  <a:pt x="1297176" y="516292"/>
                  <a:pt x="1299046" y="517082"/>
                  <a:pt x="1299046" y="517873"/>
                </a:cubicBezTo>
                <a:cubicBezTo>
                  <a:pt x="1299046" y="518663"/>
                  <a:pt x="1297176" y="518663"/>
                  <a:pt x="1297176" y="519453"/>
                </a:cubicBezTo>
                <a:cubicBezTo>
                  <a:pt x="1297176" y="519453"/>
                  <a:pt x="1299046" y="520247"/>
                  <a:pt x="1299046" y="521037"/>
                </a:cubicBezTo>
                <a:cubicBezTo>
                  <a:pt x="1299046" y="521037"/>
                  <a:pt x="1297176" y="521828"/>
                  <a:pt x="1297176" y="522618"/>
                </a:cubicBezTo>
                <a:cubicBezTo>
                  <a:pt x="1296241" y="522618"/>
                  <a:pt x="1295308" y="523409"/>
                  <a:pt x="1294373" y="523409"/>
                </a:cubicBezTo>
                <a:lnTo>
                  <a:pt x="1293438" y="521828"/>
                </a:lnTo>
                <a:cubicBezTo>
                  <a:pt x="1292503" y="521037"/>
                  <a:pt x="1291567" y="521037"/>
                  <a:pt x="1291567" y="520247"/>
                </a:cubicBezTo>
                <a:cubicBezTo>
                  <a:pt x="1290635" y="520247"/>
                  <a:pt x="1289700" y="521037"/>
                  <a:pt x="1289700" y="521828"/>
                </a:cubicBezTo>
                <a:cubicBezTo>
                  <a:pt x="1288765" y="521828"/>
                  <a:pt x="1287829" y="522618"/>
                  <a:pt x="1286894" y="522618"/>
                </a:cubicBezTo>
                <a:lnTo>
                  <a:pt x="1285959" y="521037"/>
                </a:lnTo>
                <a:cubicBezTo>
                  <a:pt x="1285027" y="521037"/>
                  <a:pt x="1284092" y="522618"/>
                  <a:pt x="1283156" y="522618"/>
                </a:cubicBezTo>
                <a:lnTo>
                  <a:pt x="1285027" y="524199"/>
                </a:lnTo>
                <a:cubicBezTo>
                  <a:pt x="1285027" y="524199"/>
                  <a:pt x="1283156" y="524993"/>
                  <a:pt x="1283156" y="525783"/>
                </a:cubicBezTo>
                <a:cubicBezTo>
                  <a:pt x="1283156" y="525783"/>
                  <a:pt x="1284092" y="526573"/>
                  <a:pt x="1285027" y="527364"/>
                </a:cubicBezTo>
                <a:cubicBezTo>
                  <a:pt x="1285027" y="528154"/>
                  <a:pt x="1285959" y="528154"/>
                  <a:pt x="1285959" y="528948"/>
                </a:cubicBezTo>
                <a:cubicBezTo>
                  <a:pt x="1286894" y="529738"/>
                  <a:pt x="1287829" y="530529"/>
                  <a:pt x="1287829" y="530529"/>
                </a:cubicBezTo>
                <a:cubicBezTo>
                  <a:pt x="1288765" y="531319"/>
                  <a:pt x="1288765" y="532109"/>
                  <a:pt x="1289700" y="532900"/>
                </a:cubicBezTo>
                <a:cubicBezTo>
                  <a:pt x="1289700" y="532900"/>
                  <a:pt x="1291567" y="533693"/>
                  <a:pt x="1290635" y="534484"/>
                </a:cubicBezTo>
                <a:cubicBezTo>
                  <a:pt x="1290635" y="535274"/>
                  <a:pt x="1288765" y="535274"/>
                  <a:pt x="1288765" y="536065"/>
                </a:cubicBezTo>
                <a:cubicBezTo>
                  <a:pt x="1288765" y="535274"/>
                  <a:pt x="1287829" y="534484"/>
                  <a:pt x="1287829" y="533693"/>
                </a:cubicBezTo>
                <a:cubicBezTo>
                  <a:pt x="1286894" y="533693"/>
                  <a:pt x="1285959" y="532900"/>
                  <a:pt x="1285959" y="532109"/>
                </a:cubicBezTo>
                <a:cubicBezTo>
                  <a:pt x="1285027" y="531319"/>
                  <a:pt x="1284092" y="529738"/>
                  <a:pt x="1282221" y="528948"/>
                </a:cubicBezTo>
                <a:cubicBezTo>
                  <a:pt x="1282221" y="528154"/>
                  <a:pt x="1281286" y="527364"/>
                  <a:pt x="1281286" y="526573"/>
                </a:cubicBezTo>
                <a:cubicBezTo>
                  <a:pt x="1280354" y="526573"/>
                  <a:pt x="1279418" y="528154"/>
                  <a:pt x="1278483" y="528154"/>
                </a:cubicBezTo>
                <a:lnTo>
                  <a:pt x="1277548" y="526573"/>
                </a:lnTo>
                <a:lnTo>
                  <a:pt x="1279418" y="524993"/>
                </a:lnTo>
                <a:cubicBezTo>
                  <a:pt x="1279418" y="524993"/>
                  <a:pt x="1278483" y="523409"/>
                  <a:pt x="1277548" y="523409"/>
                </a:cubicBezTo>
                <a:cubicBezTo>
                  <a:pt x="1277548" y="522618"/>
                  <a:pt x="1276613" y="521828"/>
                  <a:pt x="1276613" y="521828"/>
                </a:cubicBezTo>
                <a:cubicBezTo>
                  <a:pt x="1274745" y="520247"/>
                  <a:pt x="1273810" y="519453"/>
                  <a:pt x="1272875" y="517873"/>
                </a:cubicBezTo>
                <a:cubicBezTo>
                  <a:pt x="1271939" y="518663"/>
                  <a:pt x="1271939" y="518663"/>
                  <a:pt x="1271004" y="519453"/>
                </a:cubicBezTo>
                <a:cubicBezTo>
                  <a:pt x="1269137" y="520247"/>
                  <a:pt x="1268202" y="521037"/>
                  <a:pt x="1267266" y="521828"/>
                </a:cubicBezTo>
                <a:cubicBezTo>
                  <a:pt x="1267266" y="522618"/>
                  <a:pt x="1268202" y="523409"/>
                  <a:pt x="1268202" y="524199"/>
                </a:cubicBezTo>
                <a:lnTo>
                  <a:pt x="1270072" y="525783"/>
                </a:lnTo>
                <a:lnTo>
                  <a:pt x="1271939" y="524199"/>
                </a:lnTo>
                <a:lnTo>
                  <a:pt x="1273810" y="525783"/>
                </a:lnTo>
                <a:cubicBezTo>
                  <a:pt x="1273810" y="526573"/>
                  <a:pt x="1271939" y="527364"/>
                  <a:pt x="1271939" y="527364"/>
                </a:cubicBezTo>
                <a:cubicBezTo>
                  <a:pt x="1271939" y="528154"/>
                  <a:pt x="1272875" y="528948"/>
                  <a:pt x="1272875" y="528948"/>
                </a:cubicBezTo>
                <a:cubicBezTo>
                  <a:pt x="1271939" y="529738"/>
                  <a:pt x="1270072" y="531319"/>
                  <a:pt x="1269137" y="532109"/>
                </a:cubicBezTo>
                <a:cubicBezTo>
                  <a:pt x="1268202" y="530529"/>
                  <a:pt x="1267266" y="529738"/>
                  <a:pt x="1265399" y="528154"/>
                </a:cubicBezTo>
                <a:cubicBezTo>
                  <a:pt x="1265399" y="527364"/>
                  <a:pt x="1264464" y="527364"/>
                  <a:pt x="1264464" y="526573"/>
                </a:cubicBezTo>
                <a:cubicBezTo>
                  <a:pt x="1263528" y="525783"/>
                  <a:pt x="1261658" y="524199"/>
                  <a:pt x="1260726" y="523409"/>
                </a:cubicBezTo>
                <a:lnTo>
                  <a:pt x="1258855" y="524199"/>
                </a:lnTo>
                <a:cubicBezTo>
                  <a:pt x="1258855" y="524993"/>
                  <a:pt x="1260726" y="525783"/>
                  <a:pt x="1260726" y="525783"/>
                </a:cubicBezTo>
                <a:cubicBezTo>
                  <a:pt x="1260726" y="526573"/>
                  <a:pt x="1258855" y="527364"/>
                  <a:pt x="1258855" y="527364"/>
                </a:cubicBezTo>
                <a:cubicBezTo>
                  <a:pt x="1258855" y="528154"/>
                  <a:pt x="1259790" y="528948"/>
                  <a:pt x="1259790" y="528948"/>
                </a:cubicBezTo>
                <a:cubicBezTo>
                  <a:pt x="1260726" y="529738"/>
                  <a:pt x="1261658" y="530529"/>
                  <a:pt x="1261658" y="531319"/>
                </a:cubicBezTo>
                <a:cubicBezTo>
                  <a:pt x="1261658" y="531319"/>
                  <a:pt x="1262593" y="532109"/>
                  <a:pt x="1263528" y="532900"/>
                </a:cubicBezTo>
                <a:lnTo>
                  <a:pt x="1264464" y="534484"/>
                </a:lnTo>
                <a:cubicBezTo>
                  <a:pt x="1264464" y="535274"/>
                  <a:pt x="1262593" y="535274"/>
                  <a:pt x="1262593" y="536065"/>
                </a:cubicBezTo>
                <a:cubicBezTo>
                  <a:pt x="1261658" y="536065"/>
                  <a:pt x="1261658" y="537649"/>
                  <a:pt x="1260726" y="537649"/>
                </a:cubicBezTo>
                <a:cubicBezTo>
                  <a:pt x="1260726" y="536855"/>
                  <a:pt x="1259790" y="536065"/>
                  <a:pt x="1258855" y="535274"/>
                </a:cubicBezTo>
                <a:lnTo>
                  <a:pt x="1260726" y="534484"/>
                </a:lnTo>
                <a:cubicBezTo>
                  <a:pt x="1261658" y="533693"/>
                  <a:pt x="1259790" y="532900"/>
                  <a:pt x="1259790" y="532109"/>
                </a:cubicBezTo>
                <a:cubicBezTo>
                  <a:pt x="1258855" y="532109"/>
                  <a:pt x="1258855" y="531319"/>
                  <a:pt x="1257920" y="530529"/>
                </a:cubicBezTo>
                <a:cubicBezTo>
                  <a:pt x="1257920" y="530529"/>
                  <a:pt x="1256985" y="528948"/>
                  <a:pt x="1256053" y="528948"/>
                </a:cubicBezTo>
                <a:lnTo>
                  <a:pt x="1254182" y="530529"/>
                </a:lnTo>
                <a:cubicBezTo>
                  <a:pt x="1254182" y="530529"/>
                  <a:pt x="1253247" y="528154"/>
                  <a:pt x="1252311" y="528154"/>
                </a:cubicBezTo>
                <a:cubicBezTo>
                  <a:pt x="1252311" y="528154"/>
                  <a:pt x="1251376" y="529738"/>
                  <a:pt x="1250444" y="529738"/>
                </a:cubicBezTo>
                <a:cubicBezTo>
                  <a:pt x="1250444" y="529738"/>
                  <a:pt x="1249509" y="528154"/>
                  <a:pt x="1248574" y="528154"/>
                </a:cubicBezTo>
                <a:cubicBezTo>
                  <a:pt x="1248574" y="528154"/>
                  <a:pt x="1247638" y="529738"/>
                  <a:pt x="1246703" y="529738"/>
                </a:cubicBezTo>
                <a:cubicBezTo>
                  <a:pt x="1246703" y="528948"/>
                  <a:pt x="1245768" y="527364"/>
                  <a:pt x="1245768" y="527364"/>
                </a:cubicBezTo>
                <a:cubicBezTo>
                  <a:pt x="1244836" y="527364"/>
                  <a:pt x="1243900" y="528948"/>
                  <a:pt x="1242965" y="528948"/>
                </a:cubicBezTo>
                <a:lnTo>
                  <a:pt x="1242030" y="527364"/>
                </a:lnTo>
                <a:cubicBezTo>
                  <a:pt x="1241095" y="527364"/>
                  <a:pt x="1240162" y="528948"/>
                  <a:pt x="1239227" y="528154"/>
                </a:cubicBezTo>
                <a:cubicBezTo>
                  <a:pt x="1239227" y="528154"/>
                  <a:pt x="1238292" y="527364"/>
                  <a:pt x="1238292" y="526573"/>
                </a:cubicBezTo>
                <a:cubicBezTo>
                  <a:pt x="1237357" y="526573"/>
                  <a:pt x="1236425" y="524993"/>
                  <a:pt x="1236425" y="524993"/>
                </a:cubicBezTo>
                <a:cubicBezTo>
                  <a:pt x="1235489" y="524993"/>
                  <a:pt x="1234554" y="526573"/>
                  <a:pt x="1234554" y="526573"/>
                </a:cubicBezTo>
                <a:cubicBezTo>
                  <a:pt x="1234554" y="526573"/>
                  <a:pt x="1235489" y="527364"/>
                  <a:pt x="1235489" y="528154"/>
                </a:cubicBezTo>
                <a:cubicBezTo>
                  <a:pt x="1236425" y="528154"/>
                  <a:pt x="1237357" y="529738"/>
                  <a:pt x="1237357" y="529738"/>
                </a:cubicBezTo>
                <a:lnTo>
                  <a:pt x="1239227" y="528154"/>
                </a:lnTo>
                <a:cubicBezTo>
                  <a:pt x="1240162" y="528948"/>
                  <a:pt x="1241095" y="529738"/>
                  <a:pt x="1241095" y="530529"/>
                </a:cubicBezTo>
                <a:lnTo>
                  <a:pt x="1242965" y="532109"/>
                </a:lnTo>
                <a:cubicBezTo>
                  <a:pt x="1242965" y="532109"/>
                  <a:pt x="1241095" y="532900"/>
                  <a:pt x="1241095" y="533693"/>
                </a:cubicBezTo>
                <a:cubicBezTo>
                  <a:pt x="1241095" y="533693"/>
                  <a:pt x="1239227" y="532109"/>
                  <a:pt x="1239227" y="531319"/>
                </a:cubicBezTo>
                <a:cubicBezTo>
                  <a:pt x="1238292" y="532109"/>
                  <a:pt x="1237357" y="532900"/>
                  <a:pt x="1237357" y="532900"/>
                </a:cubicBezTo>
                <a:cubicBezTo>
                  <a:pt x="1236425" y="532900"/>
                  <a:pt x="1235489" y="531319"/>
                  <a:pt x="1235489" y="531319"/>
                </a:cubicBezTo>
                <a:cubicBezTo>
                  <a:pt x="1234554" y="531319"/>
                  <a:pt x="1233619" y="532900"/>
                  <a:pt x="1233619" y="532900"/>
                </a:cubicBezTo>
                <a:cubicBezTo>
                  <a:pt x="1232683" y="532109"/>
                  <a:pt x="1231748" y="531319"/>
                  <a:pt x="1231748" y="530529"/>
                </a:cubicBezTo>
                <a:cubicBezTo>
                  <a:pt x="1231748" y="530529"/>
                  <a:pt x="1229881" y="529738"/>
                  <a:pt x="1229881" y="528948"/>
                </a:cubicBezTo>
                <a:cubicBezTo>
                  <a:pt x="1229881" y="528948"/>
                  <a:pt x="1231748" y="528154"/>
                  <a:pt x="1231748" y="527364"/>
                </a:cubicBezTo>
                <a:cubicBezTo>
                  <a:pt x="1232683" y="527364"/>
                  <a:pt x="1230816" y="525783"/>
                  <a:pt x="1230816" y="525783"/>
                </a:cubicBezTo>
                <a:cubicBezTo>
                  <a:pt x="1229881" y="525783"/>
                  <a:pt x="1228946" y="527364"/>
                  <a:pt x="1228946" y="527364"/>
                </a:cubicBezTo>
                <a:cubicBezTo>
                  <a:pt x="1228010" y="527364"/>
                  <a:pt x="1227075" y="525783"/>
                  <a:pt x="1227075" y="525783"/>
                </a:cubicBezTo>
                <a:cubicBezTo>
                  <a:pt x="1226143" y="525783"/>
                  <a:pt x="1225208" y="526573"/>
                  <a:pt x="1225208" y="526573"/>
                </a:cubicBezTo>
                <a:cubicBezTo>
                  <a:pt x="1224272" y="527364"/>
                  <a:pt x="1223337" y="528154"/>
                  <a:pt x="1222402" y="528154"/>
                </a:cubicBezTo>
                <a:lnTo>
                  <a:pt x="1221467" y="526573"/>
                </a:lnTo>
                <a:cubicBezTo>
                  <a:pt x="1220534" y="525783"/>
                  <a:pt x="1220534" y="524993"/>
                  <a:pt x="1219599" y="524993"/>
                </a:cubicBezTo>
                <a:lnTo>
                  <a:pt x="1217729" y="525783"/>
                </a:lnTo>
                <a:cubicBezTo>
                  <a:pt x="1217729" y="526573"/>
                  <a:pt x="1218664" y="527364"/>
                  <a:pt x="1218664" y="528154"/>
                </a:cubicBezTo>
                <a:cubicBezTo>
                  <a:pt x="1219599" y="528154"/>
                  <a:pt x="1220534" y="528948"/>
                  <a:pt x="1220534" y="529738"/>
                </a:cubicBezTo>
                <a:lnTo>
                  <a:pt x="1218664" y="530529"/>
                </a:lnTo>
                <a:cubicBezTo>
                  <a:pt x="1218664" y="531319"/>
                  <a:pt x="1219599" y="532109"/>
                  <a:pt x="1220534" y="532900"/>
                </a:cubicBezTo>
                <a:lnTo>
                  <a:pt x="1221467" y="534484"/>
                </a:lnTo>
                <a:cubicBezTo>
                  <a:pt x="1221467" y="535274"/>
                  <a:pt x="1219599" y="535274"/>
                  <a:pt x="1219599" y="536065"/>
                </a:cubicBezTo>
                <a:cubicBezTo>
                  <a:pt x="1219599" y="535274"/>
                  <a:pt x="1217729" y="534484"/>
                  <a:pt x="1217729" y="533693"/>
                </a:cubicBezTo>
                <a:cubicBezTo>
                  <a:pt x="1217729" y="534484"/>
                  <a:pt x="1216793" y="535274"/>
                  <a:pt x="1215861" y="535274"/>
                </a:cubicBezTo>
                <a:lnTo>
                  <a:pt x="1213991" y="533693"/>
                </a:lnTo>
                <a:lnTo>
                  <a:pt x="1216793" y="532109"/>
                </a:lnTo>
                <a:cubicBezTo>
                  <a:pt x="1215861" y="531319"/>
                  <a:pt x="1215861" y="531319"/>
                  <a:pt x="1214926" y="530529"/>
                </a:cubicBezTo>
                <a:cubicBezTo>
                  <a:pt x="1213991" y="529738"/>
                  <a:pt x="1213991" y="528948"/>
                  <a:pt x="1213055" y="528948"/>
                </a:cubicBezTo>
                <a:cubicBezTo>
                  <a:pt x="1212120" y="527364"/>
                  <a:pt x="1211188" y="526573"/>
                  <a:pt x="1210253" y="524993"/>
                </a:cubicBezTo>
                <a:cubicBezTo>
                  <a:pt x="1210253" y="525783"/>
                  <a:pt x="1208382" y="525783"/>
                  <a:pt x="1208382" y="526573"/>
                </a:cubicBezTo>
                <a:cubicBezTo>
                  <a:pt x="1208382" y="527364"/>
                  <a:pt x="1209318" y="528154"/>
                  <a:pt x="1209318" y="528154"/>
                </a:cubicBezTo>
                <a:cubicBezTo>
                  <a:pt x="1209318" y="528948"/>
                  <a:pt x="1207447" y="528948"/>
                  <a:pt x="1207447" y="529738"/>
                </a:cubicBezTo>
                <a:cubicBezTo>
                  <a:pt x="1207447" y="530529"/>
                  <a:pt x="1209318" y="530529"/>
                  <a:pt x="1209318" y="531319"/>
                </a:cubicBezTo>
                <a:lnTo>
                  <a:pt x="1207447" y="532900"/>
                </a:lnTo>
                <a:cubicBezTo>
                  <a:pt x="1206515" y="532900"/>
                  <a:pt x="1205580" y="533693"/>
                  <a:pt x="1204644" y="534484"/>
                </a:cubicBezTo>
                <a:cubicBezTo>
                  <a:pt x="1204644" y="533693"/>
                  <a:pt x="1203709" y="532900"/>
                  <a:pt x="1203709" y="532109"/>
                </a:cubicBezTo>
                <a:lnTo>
                  <a:pt x="1205580" y="531319"/>
                </a:lnTo>
                <a:cubicBezTo>
                  <a:pt x="1205580" y="530529"/>
                  <a:pt x="1203709" y="529738"/>
                  <a:pt x="1203709" y="528948"/>
                </a:cubicBezTo>
                <a:cubicBezTo>
                  <a:pt x="1203709" y="528948"/>
                  <a:pt x="1202774" y="527364"/>
                  <a:pt x="1201839" y="527364"/>
                </a:cubicBezTo>
                <a:lnTo>
                  <a:pt x="1199971" y="528948"/>
                </a:lnTo>
                <a:lnTo>
                  <a:pt x="1201839" y="530529"/>
                </a:lnTo>
                <a:cubicBezTo>
                  <a:pt x="1201839" y="531319"/>
                  <a:pt x="1199971" y="531319"/>
                  <a:pt x="1199971" y="532109"/>
                </a:cubicBezTo>
                <a:cubicBezTo>
                  <a:pt x="1199036" y="532109"/>
                  <a:pt x="1198101" y="532900"/>
                  <a:pt x="1197165" y="532900"/>
                </a:cubicBezTo>
                <a:lnTo>
                  <a:pt x="1196233" y="531319"/>
                </a:lnTo>
                <a:lnTo>
                  <a:pt x="1194363" y="529738"/>
                </a:lnTo>
                <a:lnTo>
                  <a:pt x="1192492" y="531319"/>
                </a:lnTo>
                <a:lnTo>
                  <a:pt x="1194363" y="532900"/>
                </a:lnTo>
                <a:cubicBezTo>
                  <a:pt x="1193427" y="533693"/>
                  <a:pt x="1192492" y="533693"/>
                  <a:pt x="1191557" y="534484"/>
                </a:cubicBezTo>
                <a:cubicBezTo>
                  <a:pt x="1191557" y="534484"/>
                  <a:pt x="1193427" y="535274"/>
                  <a:pt x="1193427" y="536065"/>
                </a:cubicBezTo>
                <a:cubicBezTo>
                  <a:pt x="1193427" y="536065"/>
                  <a:pt x="1191557" y="536855"/>
                  <a:pt x="1191557" y="537649"/>
                </a:cubicBezTo>
                <a:cubicBezTo>
                  <a:pt x="1190625" y="536855"/>
                  <a:pt x="1190625" y="536065"/>
                  <a:pt x="1189690" y="535274"/>
                </a:cubicBezTo>
                <a:lnTo>
                  <a:pt x="1187819" y="533693"/>
                </a:lnTo>
                <a:cubicBezTo>
                  <a:pt x="1187819" y="533693"/>
                  <a:pt x="1190625" y="532900"/>
                  <a:pt x="1190625" y="532109"/>
                </a:cubicBezTo>
                <a:cubicBezTo>
                  <a:pt x="1190625" y="532109"/>
                  <a:pt x="1188754" y="531319"/>
                  <a:pt x="1188754" y="530529"/>
                </a:cubicBezTo>
                <a:cubicBezTo>
                  <a:pt x="1188754" y="530529"/>
                  <a:pt x="1190625" y="529738"/>
                  <a:pt x="1190625" y="528948"/>
                </a:cubicBezTo>
                <a:cubicBezTo>
                  <a:pt x="1190625" y="528948"/>
                  <a:pt x="1189690" y="528154"/>
                  <a:pt x="1188754" y="527364"/>
                </a:cubicBezTo>
                <a:lnTo>
                  <a:pt x="1186884" y="528948"/>
                </a:lnTo>
                <a:lnTo>
                  <a:pt x="1185952" y="527364"/>
                </a:lnTo>
                <a:cubicBezTo>
                  <a:pt x="1185016" y="527364"/>
                  <a:pt x="1184081" y="528154"/>
                  <a:pt x="1183146" y="528154"/>
                </a:cubicBezTo>
                <a:cubicBezTo>
                  <a:pt x="1183146" y="528948"/>
                  <a:pt x="1181278" y="529738"/>
                  <a:pt x="1181278" y="529738"/>
                </a:cubicBezTo>
                <a:lnTo>
                  <a:pt x="1183146" y="531319"/>
                </a:lnTo>
                <a:cubicBezTo>
                  <a:pt x="1183146" y="532109"/>
                  <a:pt x="1184081" y="532900"/>
                  <a:pt x="1184081" y="533693"/>
                </a:cubicBezTo>
                <a:cubicBezTo>
                  <a:pt x="1183146" y="534484"/>
                  <a:pt x="1181278" y="535274"/>
                  <a:pt x="1180343" y="536065"/>
                </a:cubicBezTo>
                <a:cubicBezTo>
                  <a:pt x="1179408" y="535274"/>
                  <a:pt x="1179408" y="535274"/>
                  <a:pt x="1178473" y="534484"/>
                </a:cubicBezTo>
                <a:cubicBezTo>
                  <a:pt x="1177537" y="532900"/>
                  <a:pt x="1176605" y="532109"/>
                  <a:pt x="1175670" y="530529"/>
                </a:cubicBezTo>
                <a:cubicBezTo>
                  <a:pt x="1174735" y="530529"/>
                  <a:pt x="1174735" y="529738"/>
                  <a:pt x="1173799" y="528948"/>
                </a:cubicBezTo>
                <a:cubicBezTo>
                  <a:pt x="1172864" y="528154"/>
                  <a:pt x="1171929" y="526573"/>
                  <a:pt x="1170997" y="525783"/>
                </a:cubicBezTo>
                <a:cubicBezTo>
                  <a:pt x="1170062" y="525783"/>
                  <a:pt x="1169126" y="526573"/>
                  <a:pt x="1169126" y="526573"/>
                </a:cubicBezTo>
                <a:cubicBezTo>
                  <a:pt x="1168191" y="527364"/>
                  <a:pt x="1166324" y="528154"/>
                  <a:pt x="1166324" y="528154"/>
                </a:cubicBezTo>
                <a:cubicBezTo>
                  <a:pt x="1166324" y="528948"/>
                  <a:pt x="1168191" y="529738"/>
                  <a:pt x="1168191" y="529738"/>
                </a:cubicBezTo>
                <a:cubicBezTo>
                  <a:pt x="1168191" y="530529"/>
                  <a:pt x="1166324" y="530529"/>
                  <a:pt x="1166324" y="531319"/>
                </a:cubicBezTo>
                <a:cubicBezTo>
                  <a:pt x="1166324" y="531319"/>
                  <a:pt x="1168191" y="532900"/>
                  <a:pt x="1167256" y="532900"/>
                </a:cubicBezTo>
                <a:lnTo>
                  <a:pt x="1165388" y="534484"/>
                </a:lnTo>
                <a:lnTo>
                  <a:pt x="1164453" y="532900"/>
                </a:lnTo>
                <a:cubicBezTo>
                  <a:pt x="1163518" y="532109"/>
                  <a:pt x="1162583" y="530529"/>
                  <a:pt x="1162583" y="530529"/>
                </a:cubicBezTo>
                <a:lnTo>
                  <a:pt x="1160715" y="532109"/>
                </a:lnTo>
                <a:cubicBezTo>
                  <a:pt x="1160715" y="531319"/>
                  <a:pt x="1158845" y="531319"/>
                  <a:pt x="1158845" y="530529"/>
                </a:cubicBezTo>
                <a:cubicBezTo>
                  <a:pt x="1158845" y="529738"/>
                  <a:pt x="1160715" y="529738"/>
                  <a:pt x="1160715" y="528948"/>
                </a:cubicBezTo>
                <a:cubicBezTo>
                  <a:pt x="1160715" y="528948"/>
                  <a:pt x="1159780" y="527364"/>
                  <a:pt x="1158845" y="527364"/>
                </a:cubicBezTo>
                <a:cubicBezTo>
                  <a:pt x="1158845" y="526573"/>
                  <a:pt x="1157909" y="525783"/>
                  <a:pt x="1157909" y="525783"/>
                </a:cubicBezTo>
                <a:cubicBezTo>
                  <a:pt x="1156974" y="525783"/>
                  <a:pt x="1156042" y="526573"/>
                  <a:pt x="1155107" y="526573"/>
                </a:cubicBezTo>
                <a:cubicBezTo>
                  <a:pt x="1155107" y="527364"/>
                  <a:pt x="1156974" y="528154"/>
                  <a:pt x="1156974" y="528948"/>
                </a:cubicBezTo>
                <a:lnTo>
                  <a:pt x="1158845" y="530529"/>
                </a:lnTo>
                <a:cubicBezTo>
                  <a:pt x="1158845" y="530529"/>
                  <a:pt x="1156974" y="531319"/>
                  <a:pt x="1156974" y="532109"/>
                </a:cubicBezTo>
                <a:cubicBezTo>
                  <a:pt x="1156042" y="532109"/>
                  <a:pt x="1155107" y="532900"/>
                  <a:pt x="1154172" y="532900"/>
                </a:cubicBezTo>
                <a:cubicBezTo>
                  <a:pt x="1154172" y="533693"/>
                  <a:pt x="1152301" y="533693"/>
                  <a:pt x="1152301" y="534484"/>
                </a:cubicBezTo>
                <a:lnTo>
                  <a:pt x="1154172" y="536065"/>
                </a:lnTo>
                <a:cubicBezTo>
                  <a:pt x="1154172" y="536855"/>
                  <a:pt x="1152301" y="536855"/>
                  <a:pt x="1152301" y="537649"/>
                </a:cubicBezTo>
                <a:cubicBezTo>
                  <a:pt x="1152301" y="538439"/>
                  <a:pt x="1153236" y="538439"/>
                  <a:pt x="1153236" y="539229"/>
                </a:cubicBezTo>
                <a:cubicBezTo>
                  <a:pt x="1152301" y="540020"/>
                  <a:pt x="1150434" y="540810"/>
                  <a:pt x="1149498" y="542394"/>
                </a:cubicBezTo>
                <a:cubicBezTo>
                  <a:pt x="1148563" y="540810"/>
                  <a:pt x="1147628" y="540020"/>
                  <a:pt x="1146696" y="538439"/>
                </a:cubicBezTo>
                <a:cubicBezTo>
                  <a:pt x="1146696" y="537649"/>
                  <a:pt x="1148563" y="537649"/>
                  <a:pt x="1148563" y="536855"/>
                </a:cubicBezTo>
                <a:lnTo>
                  <a:pt x="1146696" y="535274"/>
                </a:lnTo>
                <a:lnTo>
                  <a:pt x="1144825" y="533693"/>
                </a:lnTo>
                <a:cubicBezTo>
                  <a:pt x="1144825" y="532900"/>
                  <a:pt x="1146696" y="532900"/>
                  <a:pt x="1147628" y="532109"/>
                </a:cubicBezTo>
                <a:cubicBezTo>
                  <a:pt x="1147628" y="532109"/>
                  <a:pt x="1145760" y="531319"/>
                  <a:pt x="1145760" y="530529"/>
                </a:cubicBezTo>
                <a:cubicBezTo>
                  <a:pt x="1145760" y="529738"/>
                  <a:pt x="1147628" y="529738"/>
                  <a:pt x="1147628" y="528948"/>
                </a:cubicBezTo>
                <a:cubicBezTo>
                  <a:pt x="1147628" y="528948"/>
                  <a:pt x="1146696" y="528154"/>
                  <a:pt x="1145760" y="527364"/>
                </a:cubicBezTo>
                <a:lnTo>
                  <a:pt x="1143890" y="528948"/>
                </a:lnTo>
                <a:cubicBezTo>
                  <a:pt x="1143890" y="528948"/>
                  <a:pt x="1142955" y="527364"/>
                  <a:pt x="1142023" y="527364"/>
                </a:cubicBezTo>
                <a:cubicBezTo>
                  <a:pt x="1142023" y="526573"/>
                  <a:pt x="1141087" y="525783"/>
                  <a:pt x="1141087" y="524993"/>
                </a:cubicBezTo>
                <a:lnTo>
                  <a:pt x="1142955" y="524199"/>
                </a:lnTo>
                <a:cubicBezTo>
                  <a:pt x="1142955" y="523409"/>
                  <a:pt x="1141087" y="522618"/>
                  <a:pt x="1141087" y="521828"/>
                </a:cubicBezTo>
                <a:cubicBezTo>
                  <a:pt x="1141087" y="521828"/>
                  <a:pt x="1140152" y="521037"/>
                  <a:pt x="1140152" y="520247"/>
                </a:cubicBezTo>
                <a:cubicBezTo>
                  <a:pt x="1139217" y="519453"/>
                  <a:pt x="1138281" y="519453"/>
                  <a:pt x="1138281" y="518663"/>
                </a:cubicBezTo>
                <a:cubicBezTo>
                  <a:pt x="1138281" y="519453"/>
                  <a:pt x="1136414" y="519453"/>
                  <a:pt x="1136414" y="520247"/>
                </a:cubicBezTo>
                <a:lnTo>
                  <a:pt x="1137346" y="521828"/>
                </a:lnTo>
                <a:cubicBezTo>
                  <a:pt x="1138281" y="521828"/>
                  <a:pt x="1139217" y="523409"/>
                  <a:pt x="1139217" y="523409"/>
                </a:cubicBezTo>
                <a:cubicBezTo>
                  <a:pt x="1139217" y="524199"/>
                  <a:pt x="1137346" y="524199"/>
                  <a:pt x="1137346" y="524993"/>
                </a:cubicBezTo>
                <a:cubicBezTo>
                  <a:pt x="1137346" y="525783"/>
                  <a:pt x="1138281" y="525783"/>
                  <a:pt x="1139217" y="526573"/>
                </a:cubicBezTo>
                <a:cubicBezTo>
                  <a:pt x="1139217" y="527364"/>
                  <a:pt x="1136414" y="527364"/>
                  <a:pt x="1136414" y="528154"/>
                </a:cubicBezTo>
                <a:lnTo>
                  <a:pt x="1138281" y="529738"/>
                </a:lnTo>
                <a:cubicBezTo>
                  <a:pt x="1137346" y="530529"/>
                  <a:pt x="1136414" y="530529"/>
                  <a:pt x="1136414" y="531319"/>
                </a:cubicBezTo>
                <a:cubicBezTo>
                  <a:pt x="1135479" y="531319"/>
                  <a:pt x="1134544" y="532109"/>
                  <a:pt x="1134544" y="532109"/>
                </a:cubicBezTo>
                <a:cubicBezTo>
                  <a:pt x="1133608" y="532109"/>
                  <a:pt x="1132673" y="530529"/>
                  <a:pt x="1132673" y="530529"/>
                </a:cubicBezTo>
                <a:lnTo>
                  <a:pt x="1130806" y="532109"/>
                </a:lnTo>
                <a:lnTo>
                  <a:pt x="1131738" y="533693"/>
                </a:lnTo>
                <a:cubicBezTo>
                  <a:pt x="1132673" y="534484"/>
                  <a:pt x="1132673" y="535274"/>
                  <a:pt x="1133608" y="535274"/>
                </a:cubicBezTo>
                <a:cubicBezTo>
                  <a:pt x="1133608" y="536065"/>
                  <a:pt x="1135479" y="536855"/>
                  <a:pt x="1135479" y="537649"/>
                </a:cubicBezTo>
                <a:cubicBezTo>
                  <a:pt x="1135479" y="537649"/>
                  <a:pt x="1133608" y="538439"/>
                  <a:pt x="1132673" y="538439"/>
                </a:cubicBezTo>
                <a:cubicBezTo>
                  <a:pt x="1132673" y="539229"/>
                  <a:pt x="1134544" y="540020"/>
                  <a:pt x="1134544" y="540020"/>
                </a:cubicBezTo>
                <a:cubicBezTo>
                  <a:pt x="1134544" y="540810"/>
                  <a:pt x="1132673" y="540810"/>
                  <a:pt x="1132673" y="541601"/>
                </a:cubicBezTo>
                <a:cubicBezTo>
                  <a:pt x="1132673" y="541601"/>
                  <a:pt x="1130806" y="540810"/>
                  <a:pt x="1130806" y="540020"/>
                </a:cubicBezTo>
                <a:cubicBezTo>
                  <a:pt x="1130806" y="539229"/>
                  <a:pt x="1129870" y="538439"/>
                  <a:pt x="1129870" y="538439"/>
                </a:cubicBezTo>
                <a:cubicBezTo>
                  <a:pt x="1128935" y="537649"/>
                  <a:pt x="1128000" y="536855"/>
                  <a:pt x="1128000" y="536065"/>
                </a:cubicBezTo>
                <a:lnTo>
                  <a:pt x="1129870" y="535274"/>
                </a:lnTo>
                <a:cubicBezTo>
                  <a:pt x="1129870" y="534484"/>
                  <a:pt x="1128935" y="533693"/>
                  <a:pt x="1128000" y="533693"/>
                </a:cubicBezTo>
                <a:cubicBezTo>
                  <a:pt x="1128000" y="532900"/>
                  <a:pt x="1127065" y="532109"/>
                  <a:pt x="1127065" y="531319"/>
                </a:cubicBezTo>
                <a:cubicBezTo>
                  <a:pt x="1126132" y="532109"/>
                  <a:pt x="1125197" y="532109"/>
                  <a:pt x="1124262" y="532900"/>
                </a:cubicBezTo>
                <a:cubicBezTo>
                  <a:pt x="1124262" y="532900"/>
                  <a:pt x="1122395" y="533693"/>
                  <a:pt x="1122395" y="534484"/>
                </a:cubicBezTo>
                <a:lnTo>
                  <a:pt x="1124262" y="536065"/>
                </a:lnTo>
                <a:cubicBezTo>
                  <a:pt x="1123327" y="536065"/>
                  <a:pt x="1122395" y="537649"/>
                  <a:pt x="1122395" y="537649"/>
                </a:cubicBezTo>
                <a:cubicBezTo>
                  <a:pt x="1121459" y="537649"/>
                  <a:pt x="1120524" y="536065"/>
                  <a:pt x="1120524" y="535274"/>
                </a:cubicBezTo>
                <a:cubicBezTo>
                  <a:pt x="1119589" y="535274"/>
                  <a:pt x="1119589" y="534484"/>
                  <a:pt x="1118653" y="533693"/>
                </a:cubicBezTo>
                <a:lnTo>
                  <a:pt x="1117718" y="532109"/>
                </a:lnTo>
                <a:cubicBezTo>
                  <a:pt x="1117718" y="532109"/>
                  <a:pt x="1118653" y="531319"/>
                  <a:pt x="1119589" y="530529"/>
                </a:cubicBezTo>
                <a:lnTo>
                  <a:pt x="1120524" y="532109"/>
                </a:lnTo>
                <a:cubicBezTo>
                  <a:pt x="1121459" y="532900"/>
                  <a:pt x="1123327" y="531319"/>
                  <a:pt x="1123327" y="531319"/>
                </a:cubicBezTo>
                <a:lnTo>
                  <a:pt x="1121459" y="529738"/>
                </a:lnTo>
                <a:cubicBezTo>
                  <a:pt x="1121459" y="528948"/>
                  <a:pt x="1119589" y="530529"/>
                  <a:pt x="1119589" y="530529"/>
                </a:cubicBezTo>
                <a:cubicBezTo>
                  <a:pt x="1118653" y="530529"/>
                  <a:pt x="1118653" y="528948"/>
                  <a:pt x="1117718" y="528948"/>
                </a:cubicBezTo>
                <a:cubicBezTo>
                  <a:pt x="1116786" y="529738"/>
                  <a:pt x="1116786" y="529738"/>
                  <a:pt x="1115851" y="530529"/>
                </a:cubicBezTo>
                <a:cubicBezTo>
                  <a:pt x="1114916" y="530529"/>
                  <a:pt x="1113980" y="531319"/>
                  <a:pt x="1113980" y="531319"/>
                </a:cubicBezTo>
                <a:cubicBezTo>
                  <a:pt x="1113045" y="532109"/>
                  <a:pt x="1114916" y="532900"/>
                  <a:pt x="1114916" y="533693"/>
                </a:cubicBezTo>
                <a:lnTo>
                  <a:pt x="1113045" y="534484"/>
                </a:lnTo>
                <a:cubicBezTo>
                  <a:pt x="1112113" y="535274"/>
                  <a:pt x="1112113" y="535274"/>
                  <a:pt x="1111178" y="536065"/>
                </a:cubicBezTo>
                <a:cubicBezTo>
                  <a:pt x="1110242" y="536065"/>
                  <a:pt x="1110242" y="534484"/>
                  <a:pt x="1109307" y="534484"/>
                </a:cubicBezTo>
                <a:lnTo>
                  <a:pt x="1107437" y="536065"/>
                </a:lnTo>
                <a:cubicBezTo>
                  <a:pt x="1106504" y="535274"/>
                  <a:pt x="1106504" y="534484"/>
                  <a:pt x="1105569" y="533693"/>
                </a:cubicBezTo>
                <a:cubicBezTo>
                  <a:pt x="1105569" y="533693"/>
                  <a:pt x="1104634" y="532900"/>
                  <a:pt x="1104634" y="532109"/>
                </a:cubicBezTo>
                <a:cubicBezTo>
                  <a:pt x="1103699" y="531319"/>
                  <a:pt x="1102763" y="531319"/>
                  <a:pt x="1102763" y="530529"/>
                </a:cubicBezTo>
                <a:cubicBezTo>
                  <a:pt x="1101828" y="529738"/>
                  <a:pt x="1101828" y="528948"/>
                  <a:pt x="1100896" y="528948"/>
                </a:cubicBezTo>
                <a:cubicBezTo>
                  <a:pt x="1100896" y="528154"/>
                  <a:pt x="1099025" y="529738"/>
                  <a:pt x="1099025" y="529738"/>
                </a:cubicBezTo>
                <a:cubicBezTo>
                  <a:pt x="1098090" y="529738"/>
                  <a:pt x="1098090" y="528154"/>
                  <a:pt x="1097155" y="528154"/>
                </a:cubicBezTo>
                <a:cubicBezTo>
                  <a:pt x="1097155" y="528154"/>
                  <a:pt x="1096223" y="529738"/>
                  <a:pt x="1095288" y="529738"/>
                </a:cubicBezTo>
                <a:lnTo>
                  <a:pt x="1093417" y="528154"/>
                </a:lnTo>
                <a:cubicBezTo>
                  <a:pt x="1093417" y="527364"/>
                  <a:pt x="1092485" y="526573"/>
                  <a:pt x="1092485" y="525783"/>
                </a:cubicBezTo>
                <a:cubicBezTo>
                  <a:pt x="1090614" y="526573"/>
                  <a:pt x="1089679" y="528154"/>
                  <a:pt x="1087809" y="528948"/>
                </a:cubicBezTo>
                <a:cubicBezTo>
                  <a:pt x="1088744" y="528948"/>
                  <a:pt x="1088744" y="529738"/>
                  <a:pt x="1089679" y="530529"/>
                </a:cubicBezTo>
                <a:cubicBezTo>
                  <a:pt x="1089679" y="531319"/>
                  <a:pt x="1090614" y="531319"/>
                  <a:pt x="1090614" y="532109"/>
                </a:cubicBezTo>
                <a:cubicBezTo>
                  <a:pt x="1091550" y="532900"/>
                  <a:pt x="1092485" y="533693"/>
                  <a:pt x="1092485" y="533693"/>
                </a:cubicBezTo>
                <a:cubicBezTo>
                  <a:pt x="1092485" y="534484"/>
                  <a:pt x="1093417" y="536065"/>
                  <a:pt x="1094352" y="536065"/>
                </a:cubicBezTo>
                <a:cubicBezTo>
                  <a:pt x="1093417" y="536065"/>
                  <a:pt x="1092485" y="536855"/>
                  <a:pt x="1092485" y="536855"/>
                </a:cubicBezTo>
                <a:cubicBezTo>
                  <a:pt x="1091550" y="537649"/>
                  <a:pt x="1090614" y="538439"/>
                  <a:pt x="1089679" y="538439"/>
                </a:cubicBezTo>
                <a:lnTo>
                  <a:pt x="1088744" y="536855"/>
                </a:lnTo>
                <a:cubicBezTo>
                  <a:pt x="1087809" y="536065"/>
                  <a:pt x="1087809" y="535274"/>
                  <a:pt x="1086876" y="535274"/>
                </a:cubicBezTo>
                <a:cubicBezTo>
                  <a:pt x="1086876" y="534484"/>
                  <a:pt x="1085006" y="536065"/>
                  <a:pt x="1085006" y="536065"/>
                </a:cubicBezTo>
                <a:cubicBezTo>
                  <a:pt x="1084071" y="536065"/>
                  <a:pt x="1084071" y="534484"/>
                  <a:pt x="1083135" y="534484"/>
                </a:cubicBezTo>
                <a:lnTo>
                  <a:pt x="1081268" y="536065"/>
                </a:lnTo>
                <a:cubicBezTo>
                  <a:pt x="1080333" y="535274"/>
                  <a:pt x="1080333" y="534484"/>
                  <a:pt x="1079397" y="534484"/>
                </a:cubicBezTo>
                <a:cubicBezTo>
                  <a:pt x="1079397" y="533693"/>
                  <a:pt x="1078462" y="532900"/>
                  <a:pt x="1077527" y="532109"/>
                </a:cubicBezTo>
                <a:cubicBezTo>
                  <a:pt x="1077527" y="532109"/>
                  <a:pt x="1076595" y="531319"/>
                  <a:pt x="1076595" y="530529"/>
                </a:cubicBezTo>
                <a:cubicBezTo>
                  <a:pt x="1075660" y="529738"/>
                  <a:pt x="1075660" y="528948"/>
                  <a:pt x="1074724" y="528948"/>
                </a:cubicBezTo>
                <a:lnTo>
                  <a:pt x="1072854" y="530529"/>
                </a:lnTo>
                <a:cubicBezTo>
                  <a:pt x="1071922" y="530529"/>
                  <a:pt x="1070986" y="531319"/>
                  <a:pt x="1070986" y="531319"/>
                </a:cubicBezTo>
                <a:cubicBezTo>
                  <a:pt x="1070051" y="531319"/>
                  <a:pt x="1069116" y="529738"/>
                  <a:pt x="1069116" y="529738"/>
                </a:cubicBezTo>
                <a:cubicBezTo>
                  <a:pt x="1068181" y="529738"/>
                  <a:pt x="1067248" y="530529"/>
                  <a:pt x="1067248" y="531319"/>
                </a:cubicBezTo>
                <a:cubicBezTo>
                  <a:pt x="1066313" y="531319"/>
                  <a:pt x="1068181" y="532900"/>
                  <a:pt x="1068181" y="532900"/>
                </a:cubicBezTo>
                <a:cubicBezTo>
                  <a:pt x="1068181" y="532900"/>
                  <a:pt x="1066313" y="533693"/>
                  <a:pt x="1066313" y="534484"/>
                </a:cubicBezTo>
                <a:lnTo>
                  <a:pt x="1064443" y="535274"/>
                </a:lnTo>
                <a:cubicBezTo>
                  <a:pt x="1064443" y="536065"/>
                  <a:pt x="1066313" y="536855"/>
                  <a:pt x="1066313" y="537649"/>
                </a:cubicBezTo>
                <a:cubicBezTo>
                  <a:pt x="1065378" y="537649"/>
                  <a:pt x="1064443" y="538439"/>
                  <a:pt x="1063507" y="538439"/>
                </a:cubicBezTo>
                <a:cubicBezTo>
                  <a:pt x="1063507" y="539229"/>
                  <a:pt x="1062575" y="539229"/>
                  <a:pt x="1061640" y="540020"/>
                </a:cubicBezTo>
                <a:cubicBezTo>
                  <a:pt x="1060705" y="540810"/>
                  <a:pt x="1060705" y="540810"/>
                  <a:pt x="1059769" y="541601"/>
                </a:cubicBezTo>
                <a:cubicBezTo>
                  <a:pt x="1058834" y="540810"/>
                  <a:pt x="1058834" y="540020"/>
                  <a:pt x="1057899" y="539229"/>
                </a:cubicBezTo>
                <a:lnTo>
                  <a:pt x="1056032" y="540810"/>
                </a:lnTo>
                <a:cubicBezTo>
                  <a:pt x="1055096" y="540810"/>
                  <a:pt x="1055096" y="540020"/>
                  <a:pt x="1054161" y="539229"/>
                </a:cubicBezTo>
                <a:cubicBezTo>
                  <a:pt x="1054161" y="538439"/>
                  <a:pt x="1053226" y="537649"/>
                  <a:pt x="1053226" y="537649"/>
                </a:cubicBezTo>
                <a:cubicBezTo>
                  <a:pt x="1052294" y="536855"/>
                  <a:pt x="1055096" y="536065"/>
                  <a:pt x="1055096" y="536065"/>
                </a:cubicBezTo>
                <a:cubicBezTo>
                  <a:pt x="1055096" y="535274"/>
                  <a:pt x="1053226" y="534484"/>
                  <a:pt x="1053226" y="534484"/>
                </a:cubicBezTo>
                <a:cubicBezTo>
                  <a:pt x="1053226" y="533693"/>
                  <a:pt x="1052294" y="532900"/>
                  <a:pt x="1051358" y="532900"/>
                </a:cubicBezTo>
                <a:cubicBezTo>
                  <a:pt x="1051358" y="532109"/>
                  <a:pt x="1050423" y="531319"/>
                  <a:pt x="1050423" y="530529"/>
                </a:cubicBezTo>
                <a:lnTo>
                  <a:pt x="1052294" y="529738"/>
                </a:lnTo>
                <a:cubicBezTo>
                  <a:pt x="1052294" y="528948"/>
                  <a:pt x="1050423" y="528154"/>
                  <a:pt x="1050423" y="527364"/>
                </a:cubicBezTo>
                <a:lnTo>
                  <a:pt x="1048553" y="528948"/>
                </a:lnTo>
                <a:lnTo>
                  <a:pt x="1050423" y="530529"/>
                </a:lnTo>
                <a:cubicBezTo>
                  <a:pt x="1049488" y="531319"/>
                  <a:pt x="1048553" y="532109"/>
                  <a:pt x="1047617" y="532109"/>
                </a:cubicBezTo>
                <a:cubicBezTo>
                  <a:pt x="1047617" y="532109"/>
                  <a:pt x="1046685" y="533693"/>
                  <a:pt x="1045750" y="533693"/>
                </a:cubicBezTo>
                <a:cubicBezTo>
                  <a:pt x="1045750" y="533693"/>
                  <a:pt x="1044815" y="532109"/>
                  <a:pt x="1043879" y="531319"/>
                </a:cubicBezTo>
                <a:cubicBezTo>
                  <a:pt x="1043879" y="531319"/>
                  <a:pt x="1042944" y="530529"/>
                  <a:pt x="1042944" y="529738"/>
                </a:cubicBezTo>
                <a:cubicBezTo>
                  <a:pt x="1042012" y="529738"/>
                  <a:pt x="1042012" y="528948"/>
                  <a:pt x="1041077" y="528154"/>
                </a:cubicBezTo>
                <a:cubicBezTo>
                  <a:pt x="1041077" y="528154"/>
                  <a:pt x="1040142" y="526573"/>
                  <a:pt x="1039206" y="526573"/>
                </a:cubicBezTo>
                <a:cubicBezTo>
                  <a:pt x="1039206" y="526573"/>
                  <a:pt x="1038271" y="527364"/>
                  <a:pt x="1037339" y="527364"/>
                </a:cubicBezTo>
                <a:cubicBezTo>
                  <a:pt x="1036404" y="528154"/>
                  <a:pt x="1036404" y="528948"/>
                  <a:pt x="1035468" y="528948"/>
                </a:cubicBezTo>
                <a:cubicBezTo>
                  <a:pt x="1035468" y="529738"/>
                  <a:pt x="1037339" y="530529"/>
                  <a:pt x="1037339" y="530529"/>
                </a:cubicBezTo>
                <a:cubicBezTo>
                  <a:pt x="1037339" y="531319"/>
                  <a:pt x="1034533" y="532109"/>
                  <a:pt x="1034533" y="532109"/>
                </a:cubicBezTo>
                <a:lnTo>
                  <a:pt x="1036404" y="533693"/>
                </a:lnTo>
                <a:lnTo>
                  <a:pt x="1034533" y="535274"/>
                </a:lnTo>
                <a:cubicBezTo>
                  <a:pt x="1033598" y="535274"/>
                  <a:pt x="1033598" y="533693"/>
                  <a:pt x="1032666" y="533693"/>
                </a:cubicBezTo>
                <a:cubicBezTo>
                  <a:pt x="1031730" y="532900"/>
                  <a:pt x="1031730" y="532109"/>
                  <a:pt x="1030795" y="532109"/>
                </a:cubicBezTo>
                <a:cubicBezTo>
                  <a:pt x="1030795" y="531319"/>
                  <a:pt x="1029860" y="530529"/>
                  <a:pt x="1029860" y="529738"/>
                </a:cubicBezTo>
                <a:cubicBezTo>
                  <a:pt x="1027993" y="531319"/>
                  <a:pt x="1027057" y="532109"/>
                  <a:pt x="1025187" y="532900"/>
                </a:cubicBezTo>
                <a:cubicBezTo>
                  <a:pt x="1025187" y="532109"/>
                  <a:pt x="1024251" y="531319"/>
                  <a:pt x="1024251" y="531319"/>
                </a:cubicBezTo>
                <a:cubicBezTo>
                  <a:pt x="1023316" y="530529"/>
                  <a:pt x="1022384" y="529738"/>
                  <a:pt x="1022384" y="528948"/>
                </a:cubicBezTo>
                <a:lnTo>
                  <a:pt x="1024251" y="528154"/>
                </a:lnTo>
                <a:cubicBezTo>
                  <a:pt x="1024251" y="527364"/>
                  <a:pt x="1026122" y="526573"/>
                  <a:pt x="1026122" y="526573"/>
                </a:cubicBezTo>
                <a:lnTo>
                  <a:pt x="1025187" y="524993"/>
                </a:lnTo>
                <a:cubicBezTo>
                  <a:pt x="1023316" y="523409"/>
                  <a:pt x="1022384" y="522618"/>
                  <a:pt x="1021449" y="521037"/>
                </a:cubicBezTo>
                <a:cubicBezTo>
                  <a:pt x="1021449" y="521828"/>
                  <a:pt x="1019578" y="521828"/>
                  <a:pt x="1019578" y="522618"/>
                </a:cubicBezTo>
                <a:cubicBezTo>
                  <a:pt x="1019578" y="522618"/>
                  <a:pt x="1020514" y="524199"/>
                  <a:pt x="1021449" y="524199"/>
                </a:cubicBezTo>
                <a:cubicBezTo>
                  <a:pt x="1021449" y="524993"/>
                  <a:pt x="1022384" y="525783"/>
                  <a:pt x="1022384" y="525783"/>
                </a:cubicBezTo>
                <a:cubicBezTo>
                  <a:pt x="1022384" y="526573"/>
                  <a:pt x="1020514" y="527364"/>
                  <a:pt x="1020514" y="527364"/>
                </a:cubicBezTo>
                <a:cubicBezTo>
                  <a:pt x="1020514" y="528154"/>
                  <a:pt x="1022384" y="528948"/>
                  <a:pt x="1022384" y="528948"/>
                </a:cubicBezTo>
                <a:cubicBezTo>
                  <a:pt x="1022384" y="529738"/>
                  <a:pt x="1020514" y="530529"/>
                  <a:pt x="1020514" y="530529"/>
                </a:cubicBezTo>
                <a:cubicBezTo>
                  <a:pt x="1019578" y="530529"/>
                  <a:pt x="1017708" y="531319"/>
                  <a:pt x="1017708" y="532109"/>
                </a:cubicBezTo>
                <a:lnTo>
                  <a:pt x="1019578" y="533693"/>
                </a:lnTo>
                <a:cubicBezTo>
                  <a:pt x="1020514" y="534484"/>
                  <a:pt x="1020514" y="534484"/>
                  <a:pt x="1021449" y="535274"/>
                </a:cubicBezTo>
                <a:cubicBezTo>
                  <a:pt x="1019578" y="536065"/>
                  <a:pt x="1018643" y="536855"/>
                  <a:pt x="1016776" y="538439"/>
                </a:cubicBezTo>
                <a:cubicBezTo>
                  <a:pt x="1016776" y="537649"/>
                  <a:pt x="1015840" y="536855"/>
                  <a:pt x="1015840" y="536065"/>
                </a:cubicBezTo>
                <a:cubicBezTo>
                  <a:pt x="1014905" y="536065"/>
                  <a:pt x="1013970" y="535274"/>
                  <a:pt x="1013970" y="534484"/>
                </a:cubicBezTo>
                <a:cubicBezTo>
                  <a:pt x="1013970" y="534484"/>
                  <a:pt x="1015840" y="533693"/>
                  <a:pt x="1015840" y="532900"/>
                </a:cubicBezTo>
                <a:cubicBezTo>
                  <a:pt x="1015840" y="532900"/>
                  <a:pt x="1014905" y="531319"/>
                  <a:pt x="1013970" y="531319"/>
                </a:cubicBezTo>
                <a:cubicBezTo>
                  <a:pt x="1013970" y="531319"/>
                  <a:pt x="1013035" y="532900"/>
                  <a:pt x="1012102" y="532900"/>
                </a:cubicBezTo>
                <a:lnTo>
                  <a:pt x="1011167" y="531319"/>
                </a:lnTo>
                <a:cubicBezTo>
                  <a:pt x="1010232" y="531319"/>
                  <a:pt x="1009297" y="532109"/>
                  <a:pt x="1008361" y="532109"/>
                </a:cubicBezTo>
                <a:cubicBezTo>
                  <a:pt x="1008361" y="532900"/>
                  <a:pt x="1007429" y="533693"/>
                  <a:pt x="1006494" y="533693"/>
                </a:cubicBezTo>
                <a:cubicBezTo>
                  <a:pt x="1005559" y="534484"/>
                  <a:pt x="1005559" y="534484"/>
                  <a:pt x="1004623" y="535274"/>
                </a:cubicBezTo>
                <a:cubicBezTo>
                  <a:pt x="1003688" y="535274"/>
                  <a:pt x="1002756" y="536065"/>
                  <a:pt x="1002756" y="536065"/>
                </a:cubicBezTo>
                <a:cubicBezTo>
                  <a:pt x="1001821" y="536855"/>
                  <a:pt x="1000886" y="534484"/>
                  <a:pt x="1000886" y="534484"/>
                </a:cubicBezTo>
                <a:cubicBezTo>
                  <a:pt x="999950" y="534484"/>
                  <a:pt x="999015" y="536065"/>
                  <a:pt x="999015" y="536065"/>
                </a:cubicBezTo>
                <a:cubicBezTo>
                  <a:pt x="998083" y="536065"/>
                  <a:pt x="997148" y="537649"/>
                  <a:pt x="996212" y="537649"/>
                </a:cubicBezTo>
                <a:cubicBezTo>
                  <a:pt x="996212" y="537649"/>
                  <a:pt x="995277" y="536065"/>
                  <a:pt x="995277" y="535274"/>
                </a:cubicBezTo>
                <a:lnTo>
                  <a:pt x="997148" y="534484"/>
                </a:lnTo>
                <a:cubicBezTo>
                  <a:pt x="997148" y="533693"/>
                  <a:pt x="995277" y="532900"/>
                  <a:pt x="995277" y="532109"/>
                </a:cubicBezTo>
                <a:lnTo>
                  <a:pt x="997148" y="531319"/>
                </a:lnTo>
                <a:cubicBezTo>
                  <a:pt x="998083" y="530529"/>
                  <a:pt x="996212" y="529738"/>
                  <a:pt x="996212" y="529738"/>
                </a:cubicBezTo>
                <a:cubicBezTo>
                  <a:pt x="996212" y="528948"/>
                  <a:pt x="998083" y="528154"/>
                  <a:pt x="998083" y="528154"/>
                </a:cubicBezTo>
                <a:cubicBezTo>
                  <a:pt x="998083" y="527364"/>
                  <a:pt x="997148" y="526573"/>
                  <a:pt x="996212" y="526573"/>
                </a:cubicBezTo>
                <a:cubicBezTo>
                  <a:pt x="996212" y="525783"/>
                  <a:pt x="995277" y="524993"/>
                  <a:pt x="995277" y="524199"/>
                </a:cubicBezTo>
                <a:cubicBezTo>
                  <a:pt x="994342" y="524199"/>
                  <a:pt x="993407" y="523409"/>
                  <a:pt x="993407" y="522618"/>
                </a:cubicBezTo>
                <a:cubicBezTo>
                  <a:pt x="993407" y="523409"/>
                  <a:pt x="991539" y="523409"/>
                  <a:pt x="991539" y="524199"/>
                </a:cubicBezTo>
                <a:cubicBezTo>
                  <a:pt x="991539" y="524199"/>
                  <a:pt x="992474" y="524993"/>
                  <a:pt x="992474" y="525783"/>
                </a:cubicBezTo>
                <a:cubicBezTo>
                  <a:pt x="992474" y="526573"/>
                  <a:pt x="990604" y="526573"/>
                  <a:pt x="990604" y="527364"/>
                </a:cubicBezTo>
                <a:cubicBezTo>
                  <a:pt x="990604" y="527364"/>
                  <a:pt x="992474" y="528154"/>
                  <a:pt x="992474" y="528948"/>
                </a:cubicBezTo>
                <a:cubicBezTo>
                  <a:pt x="992474" y="529738"/>
                  <a:pt x="990604" y="529738"/>
                  <a:pt x="990604" y="530529"/>
                </a:cubicBezTo>
                <a:cubicBezTo>
                  <a:pt x="990604" y="530529"/>
                  <a:pt x="991539" y="531319"/>
                  <a:pt x="991539" y="532109"/>
                </a:cubicBezTo>
                <a:cubicBezTo>
                  <a:pt x="991539" y="532109"/>
                  <a:pt x="989669" y="532900"/>
                  <a:pt x="989669" y="533693"/>
                </a:cubicBezTo>
                <a:cubicBezTo>
                  <a:pt x="989669" y="533693"/>
                  <a:pt x="990604" y="534484"/>
                  <a:pt x="991539" y="535274"/>
                </a:cubicBezTo>
                <a:cubicBezTo>
                  <a:pt x="991539" y="535274"/>
                  <a:pt x="993407" y="536855"/>
                  <a:pt x="992474" y="536855"/>
                </a:cubicBezTo>
                <a:cubicBezTo>
                  <a:pt x="992474" y="537649"/>
                  <a:pt x="991539" y="538439"/>
                  <a:pt x="990604" y="538439"/>
                </a:cubicBezTo>
                <a:lnTo>
                  <a:pt x="989669" y="536855"/>
                </a:lnTo>
                <a:cubicBezTo>
                  <a:pt x="988733" y="536065"/>
                  <a:pt x="987801" y="534484"/>
                  <a:pt x="987801" y="534484"/>
                </a:cubicBezTo>
                <a:cubicBezTo>
                  <a:pt x="986866" y="534484"/>
                  <a:pt x="985931" y="536065"/>
                  <a:pt x="985931" y="536065"/>
                </a:cubicBezTo>
                <a:cubicBezTo>
                  <a:pt x="984996" y="536065"/>
                  <a:pt x="984060" y="537649"/>
                  <a:pt x="983125" y="537649"/>
                </a:cubicBezTo>
                <a:lnTo>
                  <a:pt x="982193" y="536065"/>
                </a:lnTo>
                <a:cubicBezTo>
                  <a:pt x="981258" y="535274"/>
                  <a:pt x="980322" y="533693"/>
                  <a:pt x="980322" y="533693"/>
                </a:cubicBezTo>
                <a:cubicBezTo>
                  <a:pt x="979387" y="533693"/>
                  <a:pt x="978455" y="535274"/>
                  <a:pt x="978455" y="535274"/>
                </a:cubicBezTo>
                <a:cubicBezTo>
                  <a:pt x="977520" y="535274"/>
                  <a:pt x="976584" y="536065"/>
                  <a:pt x="976584" y="536855"/>
                </a:cubicBezTo>
                <a:cubicBezTo>
                  <a:pt x="975649" y="536855"/>
                  <a:pt x="974714" y="537649"/>
                  <a:pt x="973779" y="537649"/>
                </a:cubicBezTo>
                <a:cubicBezTo>
                  <a:pt x="973779" y="538439"/>
                  <a:pt x="972846" y="539229"/>
                  <a:pt x="971911" y="539229"/>
                </a:cubicBezTo>
                <a:cubicBezTo>
                  <a:pt x="971911" y="539229"/>
                  <a:pt x="970976" y="537649"/>
                  <a:pt x="970041" y="537649"/>
                </a:cubicBezTo>
                <a:cubicBezTo>
                  <a:pt x="970041" y="537649"/>
                  <a:pt x="971911" y="536065"/>
                  <a:pt x="972846" y="536065"/>
                </a:cubicBezTo>
                <a:cubicBezTo>
                  <a:pt x="972846" y="536065"/>
                  <a:pt x="974714" y="535274"/>
                  <a:pt x="974714" y="534484"/>
                </a:cubicBezTo>
                <a:cubicBezTo>
                  <a:pt x="974714" y="534484"/>
                  <a:pt x="972846" y="533693"/>
                  <a:pt x="972846" y="532900"/>
                </a:cubicBezTo>
                <a:cubicBezTo>
                  <a:pt x="972846" y="532900"/>
                  <a:pt x="971911" y="532109"/>
                  <a:pt x="970976" y="531319"/>
                </a:cubicBezTo>
                <a:cubicBezTo>
                  <a:pt x="970976" y="530529"/>
                  <a:pt x="970041" y="530529"/>
                  <a:pt x="970041" y="529738"/>
                </a:cubicBezTo>
                <a:cubicBezTo>
                  <a:pt x="969105" y="528948"/>
                  <a:pt x="969105" y="528154"/>
                  <a:pt x="968173" y="528154"/>
                </a:cubicBezTo>
                <a:cubicBezTo>
                  <a:pt x="968173" y="527364"/>
                  <a:pt x="967238" y="526573"/>
                  <a:pt x="966303" y="525783"/>
                </a:cubicBezTo>
                <a:lnTo>
                  <a:pt x="964432" y="527364"/>
                </a:lnTo>
                <a:cubicBezTo>
                  <a:pt x="963497" y="527364"/>
                  <a:pt x="963497" y="525783"/>
                  <a:pt x="962565" y="525783"/>
                </a:cubicBezTo>
                <a:cubicBezTo>
                  <a:pt x="961630" y="526573"/>
                  <a:pt x="959759" y="527364"/>
                  <a:pt x="958824" y="528154"/>
                </a:cubicBezTo>
                <a:cubicBezTo>
                  <a:pt x="959759" y="528154"/>
                  <a:pt x="959759" y="529738"/>
                  <a:pt x="960694" y="529738"/>
                </a:cubicBezTo>
                <a:cubicBezTo>
                  <a:pt x="960694" y="529738"/>
                  <a:pt x="961630" y="528948"/>
                  <a:pt x="962565" y="528948"/>
                </a:cubicBezTo>
                <a:cubicBezTo>
                  <a:pt x="962565" y="528948"/>
                  <a:pt x="963497" y="529738"/>
                  <a:pt x="964432" y="530529"/>
                </a:cubicBezTo>
                <a:lnTo>
                  <a:pt x="965368" y="532109"/>
                </a:lnTo>
                <a:lnTo>
                  <a:pt x="963497" y="533693"/>
                </a:lnTo>
                <a:cubicBezTo>
                  <a:pt x="962565" y="533693"/>
                  <a:pt x="962565" y="534484"/>
                  <a:pt x="961630" y="535274"/>
                </a:cubicBezTo>
                <a:cubicBezTo>
                  <a:pt x="960694" y="535274"/>
                  <a:pt x="959759" y="536065"/>
                  <a:pt x="959759" y="536065"/>
                </a:cubicBezTo>
                <a:cubicBezTo>
                  <a:pt x="958824" y="536855"/>
                  <a:pt x="957892" y="536855"/>
                  <a:pt x="956956" y="537649"/>
                </a:cubicBezTo>
                <a:cubicBezTo>
                  <a:pt x="956956" y="537649"/>
                  <a:pt x="955086" y="538439"/>
                  <a:pt x="955086" y="539229"/>
                </a:cubicBezTo>
                <a:cubicBezTo>
                  <a:pt x="955086" y="539229"/>
                  <a:pt x="956956" y="540020"/>
                  <a:pt x="956956" y="540810"/>
                </a:cubicBezTo>
                <a:cubicBezTo>
                  <a:pt x="955086" y="541601"/>
                  <a:pt x="954151" y="542394"/>
                  <a:pt x="952283" y="543185"/>
                </a:cubicBezTo>
                <a:cubicBezTo>
                  <a:pt x="952283" y="543185"/>
                  <a:pt x="951348" y="542394"/>
                  <a:pt x="951348" y="541601"/>
                </a:cubicBezTo>
                <a:cubicBezTo>
                  <a:pt x="950413" y="541601"/>
                  <a:pt x="949477" y="540810"/>
                  <a:pt x="949477" y="540020"/>
                </a:cubicBezTo>
                <a:cubicBezTo>
                  <a:pt x="949477" y="540020"/>
                  <a:pt x="951348" y="539229"/>
                  <a:pt x="951348" y="538439"/>
                </a:cubicBezTo>
                <a:cubicBezTo>
                  <a:pt x="951348" y="538439"/>
                  <a:pt x="950413" y="536855"/>
                  <a:pt x="949477" y="536855"/>
                </a:cubicBezTo>
                <a:cubicBezTo>
                  <a:pt x="949477" y="536065"/>
                  <a:pt x="948545" y="535274"/>
                  <a:pt x="948545" y="535274"/>
                </a:cubicBezTo>
                <a:cubicBezTo>
                  <a:pt x="947610" y="534484"/>
                  <a:pt x="947610" y="533693"/>
                  <a:pt x="946675" y="532900"/>
                </a:cubicBezTo>
                <a:cubicBezTo>
                  <a:pt x="945740" y="532109"/>
                  <a:pt x="944804" y="531319"/>
                  <a:pt x="943872" y="529738"/>
                </a:cubicBezTo>
                <a:cubicBezTo>
                  <a:pt x="942937" y="529738"/>
                  <a:pt x="942002" y="531319"/>
                  <a:pt x="941066" y="531319"/>
                </a:cubicBezTo>
                <a:cubicBezTo>
                  <a:pt x="941066" y="531319"/>
                  <a:pt x="940131" y="528948"/>
                  <a:pt x="940131" y="529738"/>
                </a:cubicBezTo>
                <a:cubicBezTo>
                  <a:pt x="939196" y="529738"/>
                  <a:pt x="938264" y="530529"/>
                  <a:pt x="937328" y="530529"/>
                </a:cubicBezTo>
                <a:lnTo>
                  <a:pt x="939196" y="532109"/>
                </a:lnTo>
                <a:cubicBezTo>
                  <a:pt x="939196" y="532900"/>
                  <a:pt x="937328" y="533693"/>
                  <a:pt x="937328" y="533693"/>
                </a:cubicBezTo>
                <a:lnTo>
                  <a:pt x="935458" y="532109"/>
                </a:lnTo>
                <a:cubicBezTo>
                  <a:pt x="935458" y="532109"/>
                  <a:pt x="933587" y="532900"/>
                  <a:pt x="933587" y="533693"/>
                </a:cubicBezTo>
                <a:cubicBezTo>
                  <a:pt x="933587" y="533693"/>
                  <a:pt x="935458" y="534484"/>
                  <a:pt x="935458" y="535274"/>
                </a:cubicBezTo>
                <a:cubicBezTo>
                  <a:pt x="935458" y="535274"/>
                  <a:pt x="933587" y="536065"/>
                  <a:pt x="932655" y="536855"/>
                </a:cubicBezTo>
                <a:cubicBezTo>
                  <a:pt x="931720" y="535274"/>
                  <a:pt x="930785" y="534484"/>
                  <a:pt x="929849" y="532900"/>
                </a:cubicBezTo>
                <a:lnTo>
                  <a:pt x="927982" y="534484"/>
                </a:lnTo>
                <a:cubicBezTo>
                  <a:pt x="927047" y="533693"/>
                  <a:pt x="927047" y="532900"/>
                  <a:pt x="926112" y="532900"/>
                </a:cubicBezTo>
                <a:cubicBezTo>
                  <a:pt x="926112" y="532109"/>
                  <a:pt x="925176" y="531319"/>
                  <a:pt x="924241" y="530529"/>
                </a:cubicBezTo>
                <a:lnTo>
                  <a:pt x="927047" y="529738"/>
                </a:lnTo>
                <a:cubicBezTo>
                  <a:pt x="927047" y="528948"/>
                  <a:pt x="925176" y="528154"/>
                  <a:pt x="925176" y="527364"/>
                </a:cubicBezTo>
                <a:cubicBezTo>
                  <a:pt x="924241" y="527364"/>
                  <a:pt x="924241" y="526573"/>
                  <a:pt x="923309" y="525783"/>
                </a:cubicBezTo>
                <a:cubicBezTo>
                  <a:pt x="923309" y="524993"/>
                  <a:pt x="922374" y="524993"/>
                  <a:pt x="922374" y="524199"/>
                </a:cubicBezTo>
                <a:cubicBezTo>
                  <a:pt x="921438" y="523409"/>
                  <a:pt x="920503" y="522618"/>
                  <a:pt x="920503" y="522618"/>
                </a:cubicBezTo>
                <a:cubicBezTo>
                  <a:pt x="920503" y="521828"/>
                  <a:pt x="918636" y="521037"/>
                  <a:pt x="918636" y="520247"/>
                </a:cubicBezTo>
                <a:cubicBezTo>
                  <a:pt x="917700" y="520247"/>
                  <a:pt x="917700" y="521828"/>
                  <a:pt x="916765" y="521828"/>
                </a:cubicBezTo>
                <a:cubicBezTo>
                  <a:pt x="916765" y="522618"/>
                  <a:pt x="917700" y="523409"/>
                  <a:pt x="918636" y="523409"/>
                </a:cubicBezTo>
                <a:cubicBezTo>
                  <a:pt x="918636" y="524199"/>
                  <a:pt x="919568" y="524993"/>
                  <a:pt x="919568" y="525783"/>
                </a:cubicBezTo>
                <a:lnTo>
                  <a:pt x="917700" y="526573"/>
                </a:lnTo>
                <a:cubicBezTo>
                  <a:pt x="917700" y="527364"/>
                  <a:pt x="918636" y="528154"/>
                  <a:pt x="919568" y="528948"/>
                </a:cubicBezTo>
                <a:cubicBezTo>
                  <a:pt x="919568" y="528948"/>
                  <a:pt x="920503" y="529738"/>
                  <a:pt x="920503" y="530529"/>
                </a:cubicBezTo>
                <a:cubicBezTo>
                  <a:pt x="921438" y="530529"/>
                  <a:pt x="918636" y="531319"/>
                  <a:pt x="918636" y="532109"/>
                </a:cubicBezTo>
                <a:cubicBezTo>
                  <a:pt x="917700" y="530529"/>
                  <a:pt x="916765" y="529738"/>
                  <a:pt x="915830" y="528154"/>
                </a:cubicBezTo>
                <a:cubicBezTo>
                  <a:pt x="914895" y="527364"/>
                  <a:pt x="914895" y="527364"/>
                  <a:pt x="913963" y="526573"/>
                </a:cubicBezTo>
                <a:cubicBezTo>
                  <a:pt x="913963" y="525783"/>
                  <a:pt x="913027" y="524993"/>
                  <a:pt x="912092" y="524993"/>
                </a:cubicBezTo>
                <a:cubicBezTo>
                  <a:pt x="912092" y="524199"/>
                  <a:pt x="911157" y="523409"/>
                  <a:pt x="911157" y="522618"/>
                </a:cubicBezTo>
                <a:cubicBezTo>
                  <a:pt x="910222" y="522618"/>
                  <a:pt x="909286" y="524199"/>
                  <a:pt x="908354" y="524199"/>
                </a:cubicBezTo>
                <a:cubicBezTo>
                  <a:pt x="909286" y="524993"/>
                  <a:pt x="910222" y="525783"/>
                  <a:pt x="910222" y="525783"/>
                </a:cubicBezTo>
                <a:cubicBezTo>
                  <a:pt x="911157" y="526573"/>
                  <a:pt x="912092" y="527364"/>
                  <a:pt x="912092" y="528154"/>
                </a:cubicBezTo>
                <a:cubicBezTo>
                  <a:pt x="912092" y="528154"/>
                  <a:pt x="913963" y="528948"/>
                  <a:pt x="913963" y="529738"/>
                </a:cubicBezTo>
                <a:lnTo>
                  <a:pt x="911157" y="530529"/>
                </a:lnTo>
                <a:cubicBezTo>
                  <a:pt x="912092" y="531319"/>
                  <a:pt x="913027" y="532109"/>
                  <a:pt x="913027" y="532900"/>
                </a:cubicBezTo>
                <a:cubicBezTo>
                  <a:pt x="913963" y="532900"/>
                  <a:pt x="913963" y="533693"/>
                  <a:pt x="914895" y="534484"/>
                </a:cubicBezTo>
                <a:cubicBezTo>
                  <a:pt x="913963" y="534484"/>
                  <a:pt x="913027" y="536065"/>
                  <a:pt x="913027" y="536065"/>
                </a:cubicBezTo>
                <a:cubicBezTo>
                  <a:pt x="912092" y="536065"/>
                  <a:pt x="911157" y="533693"/>
                  <a:pt x="911157" y="533693"/>
                </a:cubicBezTo>
                <a:lnTo>
                  <a:pt x="909286" y="535274"/>
                </a:lnTo>
                <a:lnTo>
                  <a:pt x="910222" y="536855"/>
                </a:lnTo>
                <a:cubicBezTo>
                  <a:pt x="911157" y="537649"/>
                  <a:pt x="912092" y="538439"/>
                  <a:pt x="912092" y="539229"/>
                </a:cubicBezTo>
                <a:lnTo>
                  <a:pt x="910222" y="540020"/>
                </a:lnTo>
                <a:cubicBezTo>
                  <a:pt x="909286" y="540020"/>
                  <a:pt x="908354" y="538439"/>
                  <a:pt x="908354" y="538439"/>
                </a:cubicBezTo>
                <a:cubicBezTo>
                  <a:pt x="908354" y="537649"/>
                  <a:pt x="907419" y="537649"/>
                  <a:pt x="906484" y="536855"/>
                </a:cubicBezTo>
                <a:cubicBezTo>
                  <a:pt x="906484" y="536065"/>
                  <a:pt x="905548" y="535274"/>
                  <a:pt x="905548" y="535274"/>
                </a:cubicBezTo>
                <a:cubicBezTo>
                  <a:pt x="904613" y="534484"/>
                  <a:pt x="903681" y="533693"/>
                  <a:pt x="903681" y="532900"/>
                </a:cubicBezTo>
                <a:lnTo>
                  <a:pt x="905548" y="532109"/>
                </a:lnTo>
                <a:cubicBezTo>
                  <a:pt x="905548" y="531319"/>
                  <a:pt x="904613" y="530529"/>
                  <a:pt x="903681" y="529738"/>
                </a:cubicBezTo>
                <a:lnTo>
                  <a:pt x="902746" y="528154"/>
                </a:lnTo>
                <a:lnTo>
                  <a:pt x="900875" y="529738"/>
                </a:lnTo>
                <a:cubicBezTo>
                  <a:pt x="899940" y="529738"/>
                  <a:pt x="901810" y="531319"/>
                  <a:pt x="901810" y="531319"/>
                </a:cubicBezTo>
                <a:cubicBezTo>
                  <a:pt x="901810" y="532109"/>
                  <a:pt x="900875" y="532109"/>
                  <a:pt x="899940" y="532900"/>
                </a:cubicBezTo>
                <a:cubicBezTo>
                  <a:pt x="899005" y="532900"/>
                  <a:pt x="899005" y="533693"/>
                  <a:pt x="898073" y="533693"/>
                </a:cubicBezTo>
                <a:cubicBezTo>
                  <a:pt x="897137" y="533693"/>
                  <a:pt x="897137" y="532900"/>
                  <a:pt x="896202" y="532109"/>
                </a:cubicBezTo>
                <a:cubicBezTo>
                  <a:pt x="895267" y="531319"/>
                  <a:pt x="894331" y="529738"/>
                  <a:pt x="893399" y="528948"/>
                </a:cubicBezTo>
                <a:cubicBezTo>
                  <a:pt x="892464" y="528154"/>
                  <a:pt x="892464" y="527364"/>
                  <a:pt x="891529" y="527364"/>
                </a:cubicBezTo>
                <a:cubicBezTo>
                  <a:pt x="890594" y="525783"/>
                  <a:pt x="889658" y="524993"/>
                  <a:pt x="888726" y="523409"/>
                </a:cubicBezTo>
                <a:cubicBezTo>
                  <a:pt x="887791" y="524199"/>
                  <a:pt x="886856" y="524199"/>
                  <a:pt x="885920" y="524993"/>
                </a:cubicBezTo>
                <a:cubicBezTo>
                  <a:pt x="885920" y="524993"/>
                  <a:pt x="884053" y="525783"/>
                  <a:pt x="884053" y="526573"/>
                </a:cubicBezTo>
                <a:cubicBezTo>
                  <a:pt x="884053" y="526573"/>
                  <a:pt x="885920" y="527364"/>
                  <a:pt x="885920" y="528154"/>
                </a:cubicBezTo>
                <a:cubicBezTo>
                  <a:pt x="885920" y="528154"/>
                  <a:pt x="887791" y="528948"/>
                  <a:pt x="887791" y="529738"/>
                </a:cubicBezTo>
                <a:cubicBezTo>
                  <a:pt x="886856" y="529738"/>
                  <a:pt x="885920" y="530529"/>
                  <a:pt x="884985" y="531319"/>
                </a:cubicBezTo>
                <a:lnTo>
                  <a:pt x="884053" y="528948"/>
                </a:lnTo>
                <a:cubicBezTo>
                  <a:pt x="883118" y="528948"/>
                  <a:pt x="882182" y="530529"/>
                  <a:pt x="881247" y="530529"/>
                </a:cubicBezTo>
                <a:cubicBezTo>
                  <a:pt x="881247" y="530529"/>
                  <a:pt x="880312" y="531319"/>
                  <a:pt x="879377" y="532109"/>
                </a:cubicBezTo>
                <a:lnTo>
                  <a:pt x="877509" y="533693"/>
                </a:lnTo>
                <a:cubicBezTo>
                  <a:pt x="876574" y="532900"/>
                  <a:pt x="876574" y="532109"/>
                  <a:pt x="875639" y="531319"/>
                </a:cubicBezTo>
                <a:lnTo>
                  <a:pt x="877509" y="530529"/>
                </a:lnTo>
                <a:cubicBezTo>
                  <a:pt x="877509" y="529738"/>
                  <a:pt x="876574" y="528948"/>
                  <a:pt x="876574" y="528154"/>
                </a:cubicBezTo>
                <a:cubicBezTo>
                  <a:pt x="875639" y="528154"/>
                  <a:pt x="874703" y="526573"/>
                  <a:pt x="874703" y="526573"/>
                </a:cubicBezTo>
                <a:cubicBezTo>
                  <a:pt x="873771" y="526573"/>
                  <a:pt x="872836" y="528154"/>
                  <a:pt x="872836" y="528154"/>
                </a:cubicBezTo>
                <a:cubicBezTo>
                  <a:pt x="872836" y="528154"/>
                  <a:pt x="870966" y="528948"/>
                  <a:pt x="870966" y="529738"/>
                </a:cubicBezTo>
                <a:cubicBezTo>
                  <a:pt x="870030" y="529738"/>
                  <a:pt x="871901" y="530529"/>
                  <a:pt x="871901" y="531319"/>
                </a:cubicBezTo>
                <a:cubicBezTo>
                  <a:pt x="871901" y="531319"/>
                  <a:pt x="870966" y="532109"/>
                  <a:pt x="870030" y="532900"/>
                </a:cubicBezTo>
                <a:cubicBezTo>
                  <a:pt x="869095" y="532900"/>
                  <a:pt x="869095" y="533693"/>
                  <a:pt x="868163" y="533693"/>
                </a:cubicBezTo>
                <a:cubicBezTo>
                  <a:pt x="867228" y="533693"/>
                  <a:pt x="867228" y="532109"/>
                  <a:pt x="866292" y="532109"/>
                </a:cubicBezTo>
                <a:lnTo>
                  <a:pt x="864422" y="533693"/>
                </a:lnTo>
                <a:cubicBezTo>
                  <a:pt x="863490" y="533693"/>
                  <a:pt x="862554" y="532109"/>
                  <a:pt x="862554" y="531319"/>
                </a:cubicBezTo>
                <a:cubicBezTo>
                  <a:pt x="862554" y="531319"/>
                  <a:pt x="860684" y="530529"/>
                  <a:pt x="860684" y="529738"/>
                </a:cubicBezTo>
                <a:lnTo>
                  <a:pt x="863490" y="528948"/>
                </a:lnTo>
                <a:cubicBezTo>
                  <a:pt x="863490" y="528154"/>
                  <a:pt x="861619" y="527364"/>
                  <a:pt x="861619" y="526573"/>
                </a:cubicBezTo>
                <a:cubicBezTo>
                  <a:pt x="861619" y="527364"/>
                  <a:pt x="859752" y="527364"/>
                  <a:pt x="859752" y="528154"/>
                </a:cubicBezTo>
                <a:cubicBezTo>
                  <a:pt x="859752" y="528948"/>
                  <a:pt x="857881" y="528948"/>
                  <a:pt x="856946" y="529738"/>
                </a:cubicBezTo>
                <a:cubicBezTo>
                  <a:pt x="856946" y="529738"/>
                  <a:pt x="858817" y="530529"/>
                  <a:pt x="858817" y="531319"/>
                </a:cubicBezTo>
                <a:cubicBezTo>
                  <a:pt x="858817" y="532109"/>
                  <a:pt x="856946" y="532109"/>
                  <a:pt x="856946" y="532900"/>
                </a:cubicBezTo>
                <a:cubicBezTo>
                  <a:pt x="856946" y="532900"/>
                  <a:pt x="858817" y="533693"/>
                  <a:pt x="858817" y="534484"/>
                </a:cubicBezTo>
                <a:cubicBezTo>
                  <a:pt x="858817" y="534484"/>
                  <a:pt x="856946" y="535274"/>
                  <a:pt x="856011" y="536065"/>
                </a:cubicBezTo>
                <a:cubicBezTo>
                  <a:pt x="856011" y="536065"/>
                  <a:pt x="855076" y="536855"/>
                  <a:pt x="854143" y="536855"/>
                </a:cubicBezTo>
                <a:lnTo>
                  <a:pt x="853208" y="535274"/>
                </a:lnTo>
                <a:cubicBezTo>
                  <a:pt x="853208" y="535274"/>
                  <a:pt x="854143" y="533693"/>
                  <a:pt x="855076" y="533693"/>
                </a:cubicBezTo>
                <a:cubicBezTo>
                  <a:pt x="855076" y="533693"/>
                  <a:pt x="853208" y="532900"/>
                  <a:pt x="853208" y="532109"/>
                </a:cubicBezTo>
                <a:cubicBezTo>
                  <a:pt x="853208" y="532109"/>
                  <a:pt x="855076" y="531319"/>
                  <a:pt x="855076" y="530529"/>
                </a:cubicBezTo>
                <a:cubicBezTo>
                  <a:pt x="855076" y="530529"/>
                  <a:pt x="854143" y="529738"/>
                  <a:pt x="854143" y="528948"/>
                </a:cubicBezTo>
                <a:cubicBezTo>
                  <a:pt x="853208" y="528154"/>
                  <a:pt x="852273" y="528154"/>
                  <a:pt x="852273" y="527364"/>
                </a:cubicBezTo>
                <a:cubicBezTo>
                  <a:pt x="852273" y="527364"/>
                  <a:pt x="851338" y="525783"/>
                  <a:pt x="850402" y="525783"/>
                </a:cubicBezTo>
                <a:cubicBezTo>
                  <a:pt x="850402" y="525783"/>
                  <a:pt x="848535" y="527364"/>
                  <a:pt x="848535" y="526573"/>
                </a:cubicBezTo>
                <a:cubicBezTo>
                  <a:pt x="847600" y="526573"/>
                  <a:pt x="847600" y="525783"/>
                  <a:pt x="846664" y="524993"/>
                </a:cubicBezTo>
                <a:cubicBezTo>
                  <a:pt x="845729" y="524199"/>
                  <a:pt x="844794" y="522618"/>
                  <a:pt x="843862" y="521828"/>
                </a:cubicBezTo>
                <a:cubicBezTo>
                  <a:pt x="843862" y="521828"/>
                  <a:pt x="841056" y="522618"/>
                  <a:pt x="841991" y="522618"/>
                </a:cubicBezTo>
                <a:cubicBezTo>
                  <a:pt x="841991" y="523409"/>
                  <a:pt x="842926" y="524199"/>
                  <a:pt x="842926" y="524993"/>
                </a:cubicBezTo>
                <a:cubicBezTo>
                  <a:pt x="843862" y="524993"/>
                  <a:pt x="843862" y="525783"/>
                  <a:pt x="844794" y="526573"/>
                </a:cubicBezTo>
                <a:cubicBezTo>
                  <a:pt x="845729" y="527364"/>
                  <a:pt x="845729" y="527364"/>
                  <a:pt x="846664" y="528154"/>
                </a:cubicBezTo>
                <a:cubicBezTo>
                  <a:pt x="846664" y="528948"/>
                  <a:pt x="847600" y="529738"/>
                  <a:pt x="847600" y="529738"/>
                </a:cubicBezTo>
                <a:lnTo>
                  <a:pt x="845729" y="531319"/>
                </a:lnTo>
                <a:lnTo>
                  <a:pt x="847600" y="532900"/>
                </a:lnTo>
                <a:cubicBezTo>
                  <a:pt x="846664" y="533693"/>
                  <a:pt x="845729" y="533693"/>
                  <a:pt x="845729" y="534484"/>
                </a:cubicBezTo>
                <a:cubicBezTo>
                  <a:pt x="844794" y="535274"/>
                  <a:pt x="843862" y="535274"/>
                  <a:pt x="842926" y="536065"/>
                </a:cubicBezTo>
                <a:cubicBezTo>
                  <a:pt x="842926" y="536065"/>
                  <a:pt x="841991" y="536855"/>
                  <a:pt x="841056" y="536855"/>
                </a:cubicBezTo>
                <a:cubicBezTo>
                  <a:pt x="840121" y="536065"/>
                  <a:pt x="839185" y="534484"/>
                  <a:pt x="838253" y="533693"/>
                </a:cubicBezTo>
                <a:cubicBezTo>
                  <a:pt x="837318" y="532900"/>
                  <a:pt x="837318" y="532109"/>
                  <a:pt x="836383" y="532109"/>
                </a:cubicBezTo>
                <a:cubicBezTo>
                  <a:pt x="836383" y="531319"/>
                  <a:pt x="835448" y="530529"/>
                  <a:pt x="834515" y="529738"/>
                </a:cubicBezTo>
                <a:cubicBezTo>
                  <a:pt x="834515" y="529738"/>
                  <a:pt x="833580" y="528948"/>
                  <a:pt x="833580" y="528154"/>
                </a:cubicBezTo>
                <a:lnTo>
                  <a:pt x="835448" y="527364"/>
                </a:lnTo>
                <a:cubicBezTo>
                  <a:pt x="835448" y="526573"/>
                  <a:pt x="834515" y="525783"/>
                  <a:pt x="833580" y="524993"/>
                </a:cubicBezTo>
                <a:cubicBezTo>
                  <a:pt x="833580" y="524993"/>
                  <a:pt x="832645" y="524199"/>
                  <a:pt x="831710" y="523409"/>
                </a:cubicBezTo>
                <a:cubicBezTo>
                  <a:pt x="831710" y="524199"/>
                  <a:pt x="830774" y="524199"/>
                  <a:pt x="829842" y="524993"/>
                </a:cubicBezTo>
                <a:lnTo>
                  <a:pt x="827972" y="525783"/>
                </a:lnTo>
                <a:cubicBezTo>
                  <a:pt x="827972" y="526573"/>
                  <a:pt x="829842" y="527364"/>
                  <a:pt x="829842" y="528154"/>
                </a:cubicBezTo>
                <a:cubicBezTo>
                  <a:pt x="829842" y="528154"/>
                  <a:pt x="827972" y="528948"/>
                  <a:pt x="827036" y="528948"/>
                </a:cubicBezTo>
                <a:cubicBezTo>
                  <a:pt x="827036" y="529738"/>
                  <a:pt x="828907" y="530529"/>
                  <a:pt x="828907" y="531319"/>
                </a:cubicBezTo>
                <a:lnTo>
                  <a:pt x="827036" y="532109"/>
                </a:lnTo>
                <a:cubicBezTo>
                  <a:pt x="827036" y="532900"/>
                  <a:pt x="828907" y="533693"/>
                  <a:pt x="828907" y="534484"/>
                </a:cubicBezTo>
                <a:cubicBezTo>
                  <a:pt x="827972" y="534484"/>
                  <a:pt x="827036" y="535274"/>
                  <a:pt x="826101" y="535274"/>
                </a:cubicBezTo>
                <a:cubicBezTo>
                  <a:pt x="826101" y="536065"/>
                  <a:pt x="827972" y="536855"/>
                  <a:pt x="827972" y="537649"/>
                </a:cubicBezTo>
                <a:lnTo>
                  <a:pt x="826101" y="538439"/>
                </a:lnTo>
                <a:cubicBezTo>
                  <a:pt x="824234" y="539229"/>
                  <a:pt x="823299" y="540020"/>
                  <a:pt x="821428" y="541601"/>
                </a:cubicBezTo>
                <a:cubicBezTo>
                  <a:pt x="820493" y="540020"/>
                  <a:pt x="819561" y="539229"/>
                  <a:pt x="818625" y="537649"/>
                </a:cubicBezTo>
                <a:cubicBezTo>
                  <a:pt x="818625" y="537649"/>
                  <a:pt x="820493" y="536855"/>
                  <a:pt x="820493" y="536065"/>
                </a:cubicBezTo>
                <a:cubicBezTo>
                  <a:pt x="820493" y="536065"/>
                  <a:pt x="819561" y="535274"/>
                  <a:pt x="819561" y="534484"/>
                </a:cubicBezTo>
                <a:cubicBezTo>
                  <a:pt x="818625" y="534484"/>
                  <a:pt x="817690" y="532900"/>
                  <a:pt x="817690" y="532900"/>
                </a:cubicBezTo>
                <a:cubicBezTo>
                  <a:pt x="816755" y="532900"/>
                  <a:pt x="815820" y="534484"/>
                  <a:pt x="815820" y="534484"/>
                </a:cubicBezTo>
                <a:cubicBezTo>
                  <a:pt x="814884" y="534484"/>
                  <a:pt x="813952" y="532900"/>
                  <a:pt x="813952" y="532109"/>
                </a:cubicBezTo>
                <a:lnTo>
                  <a:pt x="815820" y="531319"/>
                </a:lnTo>
                <a:cubicBezTo>
                  <a:pt x="815820" y="530529"/>
                  <a:pt x="814884" y="529738"/>
                  <a:pt x="813952" y="529738"/>
                </a:cubicBezTo>
                <a:cubicBezTo>
                  <a:pt x="813952" y="528948"/>
                  <a:pt x="813017" y="528154"/>
                  <a:pt x="813017" y="527364"/>
                </a:cubicBezTo>
                <a:lnTo>
                  <a:pt x="814884" y="526573"/>
                </a:lnTo>
                <a:cubicBezTo>
                  <a:pt x="814884" y="525783"/>
                  <a:pt x="813017" y="524993"/>
                  <a:pt x="813017" y="524199"/>
                </a:cubicBezTo>
                <a:cubicBezTo>
                  <a:pt x="813017" y="524199"/>
                  <a:pt x="812082" y="523409"/>
                  <a:pt x="812082" y="522618"/>
                </a:cubicBezTo>
                <a:cubicBezTo>
                  <a:pt x="811146" y="521828"/>
                  <a:pt x="810211" y="521828"/>
                  <a:pt x="810211" y="521037"/>
                </a:cubicBezTo>
                <a:cubicBezTo>
                  <a:pt x="809279" y="521828"/>
                  <a:pt x="808344" y="521828"/>
                  <a:pt x="808344" y="522618"/>
                </a:cubicBezTo>
                <a:cubicBezTo>
                  <a:pt x="807408" y="522618"/>
                  <a:pt x="806473" y="523409"/>
                  <a:pt x="805538" y="523409"/>
                </a:cubicBezTo>
                <a:cubicBezTo>
                  <a:pt x="805538" y="524199"/>
                  <a:pt x="807408" y="524993"/>
                  <a:pt x="807408" y="525783"/>
                </a:cubicBezTo>
                <a:lnTo>
                  <a:pt x="809279" y="527364"/>
                </a:lnTo>
                <a:lnTo>
                  <a:pt x="807408" y="528154"/>
                </a:lnTo>
                <a:cubicBezTo>
                  <a:pt x="806473" y="528948"/>
                  <a:pt x="805538" y="529738"/>
                  <a:pt x="804606" y="529738"/>
                </a:cubicBezTo>
                <a:lnTo>
                  <a:pt x="802735" y="531319"/>
                </a:lnTo>
                <a:lnTo>
                  <a:pt x="804606" y="532900"/>
                </a:lnTo>
                <a:cubicBezTo>
                  <a:pt x="804606" y="533693"/>
                  <a:pt x="805538" y="534484"/>
                  <a:pt x="806473" y="534484"/>
                </a:cubicBezTo>
                <a:cubicBezTo>
                  <a:pt x="806473" y="535274"/>
                  <a:pt x="807408" y="536065"/>
                  <a:pt x="807408" y="536855"/>
                </a:cubicBezTo>
                <a:lnTo>
                  <a:pt x="805538" y="537649"/>
                </a:lnTo>
                <a:cubicBezTo>
                  <a:pt x="805538" y="538439"/>
                  <a:pt x="807408" y="539229"/>
                  <a:pt x="807408" y="540020"/>
                </a:cubicBezTo>
                <a:cubicBezTo>
                  <a:pt x="807408" y="540020"/>
                  <a:pt x="805538" y="540810"/>
                  <a:pt x="804606" y="540810"/>
                </a:cubicBezTo>
                <a:cubicBezTo>
                  <a:pt x="804606" y="540020"/>
                  <a:pt x="803671" y="540020"/>
                  <a:pt x="803671" y="539229"/>
                </a:cubicBezTo>
                <a:cubicBezTo>
                  <a:pt x="802735" y="538439"/>
                  <a:pt x="802735" y="537649"/>
                  <a:pt x="801800" y="537649"/>
                </a:cubicBezTo>
                <a:cubicBezTo>
                  <a:pt x="801800" y="536855"/>
                  <a:pt x="800865" y="536065"/>
                  <a:pt x="799933" y="536065"/>
                </a:cubicBezTo>
                <a:cubicBezTo>
                  <a:pt x="799933" y="535274"/>
                  <a:pt x="798997" y="536855"/>
                  <a:pt x="798062" y="536855"/>
                </a:cubicBezTo>
                <a:lnTo>
                  <a:pt x="796192" y="538439"/>
                </a:lnTo>
                <a:cubicBezTo>
                  <a:pt x="795256" y="538439"/>
                  <a:pt x="794324" y="539229"/>
                  <a:pt x="794324" y="540020"/>
                </a:cubicBezTo>
                <a:cubicBezTo>
                  <a:pt x="793389" y="540020"/>
                  <a:pt x="792454" y="538439"/>
                  <a:pt x="792454" y="537649"/>
                </a:cubicBezTo>
                <a:cubicBezTo>
                  <a:pt x="791518" y="537649"/>
                  <a:pt x="790583" y="539229"/>
                  <a:pt x="790583" y="539229"/>
                </a:cubicBezTo>
                <a:cubicBezTo>
                  <a:pt x="789651" y="539229"/>
                  <a:pt x="788716" y="537649"/>
                  <a:pt x="788716" y="537649"/>
                </a:cubicBezTo>
                <a:lnTo>
                  <a:pt x="790583" y="536065"/>
                </a:lnTo>
                <a:cubicBezTo>
                  <a:pt x="791518" y="536065"/>
                  <a:pt x="792454" y="535274"/>
                  <a:pt x="792454" y="534484"/>
                </a:cubicBezTo>
                <a:cubicBezTo>
                  <a:pt x="793389" y="534484"/>
                  <a:pt x="791518" y="533693"/>
                  <a:pt x="791518" y="532900"/>
                </a:cubicBezTo>
                <a:cubicBezTo>
                  <a:pt x="790583" y="532109"/>
                  <a:pt x="790583" y="532109"/>
                  <a:pt x="789651" y="531319"/>
                </a:cubicBezTo>
                <a:cubicBezTo>
                  <a:pt x="789651" y="530529"/>
                  <a:pt x="788716" y="529738"/>
                  <a:pt x="787780" y="529738"/>
                </a:cubicBezTo>
                <a:cubicBezTo>
                  <a:pt x="787780" y="528948"/>
                  <a:pt x="786845" y="528154"/>
                  <a:pt x="786845" y="528154"/>
                </a:cubicBezTo>
                <a:cubicBezTo>
                  <a:pt x="785910" y="527364"/>
                  <a:pt x="784975" y="528948"/>
                  <a:pt x="784043" y="528948"/>
                </a:cubicBezTo>
                <a:cubicBezTo>
                  <a:pt x="784043" y="528948"/>
                  <a:pt x="783107" y="528154"/>
                  <a:pt x="783107" y="527364"/>
                </a:cubicBezTo>
                <a:cubicBezTo>
                  <a:pt x="782172" y="526573"/>
                  <a:pt x="781237" y="525783"/>
                  <a:pt x="781237" y="525783"/>
                </a:cubicBezTo>
                <a:cubicBezTo>
                  <a:pt x="781237" y="524993"/>
                  <a:pt x="783107" y="524199"/>
                  <a:pt x="783107" y="524199"/>
                </a:cubicBezTo>
                <a:cubicBezTo>
                  <a:pt x="783107" y="523409"/>
                  <a:pt x="782172" y="523409"/>
                  <a:pt x="782172" y="522618"/>
                </a:cubicBezTo>
                <a:cubicBezTo>
                  <a:pt x="781237" y="522618"/>
                  <a:pt x="779369" y="523409"/>
                  <a:pt x="779369" y="524199"/>
                </a:cubicBezTo>
                <a:lnTo>
                  <a:pt x="777499" y="524993"/>
                </a:lnTo>
                <a:cubicBezTo>
                  <a:pt x="777499" y="525783"/>
                  <a:pt x="779369" y="526573"/>
                  <a:pt x="779369" y="526573"/>
                </a:cubicBezTo>
                <a:cubicBezTo>
                  <a:pt x="779369" y="527364"/>
                  <a:pt x="781237" y="528154"/>
                  <a:pt x="780301" y="528948"/>
                </a:cubicBezTo>
                <a:cubicBezTo>
                  <a:pt x="780301" y="528948"/>
                  <a:pt x="779369" y="529738"/>
                  <a:pt x="778434" y="529738"/>
                </a:cubicBezTo>
                <a:cubicBezTo>
                  <a:pt x="778434" y="530529"/>
                  <a:pt x="776564" y="531319"/>
                  <a:pt x="776564" y="531319"/>
                </a:cubicBezTo>
                <a:cubicBezTo>
                  <a:pt x="776564" y="531319"/>
                  <a:pt x="777499" y="532900"/>
                  <a:pt x="778434" y="532900"/>
                </a:cubicBezTo>
                <a:cubicBezTo>
                  <a:pt x="778434" y="533693"/>
                  <a:pt x="780301" y="534484"/>
                  <a:pt x="779369" y="535274"/>
                </a:cubicBezTo>
                <a:cubicBezTo>
                  <a:pt x="779369" y="535274"/>
                  <a:pt x="778434" y="536065"/>
                  <a:pt x="777499" y="536065"/>
                </a:cubicBezTo>
                <a:cubicBezTo>
                  <a:pt x="776564" y="536855"/>
                  <a:pt x="776564" y="536855"/>
                  <a:pt x="775628" y="537649"/>
                </a:cubicBezTo>
                <a:cubicBezTo>
                  <a:pt x="775628" y="538439"/>
                  <a:pt x="777499" y="539229"/>
                  <a:pt x="777499" y="539229"/>
                </a:cubicBezTo>
                <a:cubicBezTo>
                  <a:pt x="777499" y="539229"/>
                  <a:pt x="775628" y="540810"/>
                  <a:pt x="774696" y="540810"/>
                </a:cubicBezTo>
                <a:lnTo>
                  <a:pt x="773761" y="539229"/>
                </a:lnTo>
                <a:cubicBezTo>
                  <a:pt x="772826" y="538439"/>
                  <a:pt x="772826" y="537649"/>
                  <a:pt x="771890" y="536855"/>
                </a:cubicBezTo>
                <a:lnTo>
                  <a:pt x="773761" y="536065"/>
                </a:lnTo>
                <a:cubicBezTo>
                  <a:pt x="773761" y="535274"/>
                  <a:pt x="771890" y="534484"/>
                  <a:pt x="772826" y="534484"/>
                </a:cubicBezTo>
                <a:cubicBezTo>
                  <a:pt x="772826" y="533693"/>
                  <a:pt x="774696" y="533693"/>
                  <a:pt x="774696" y="532900"/>
                </a:cubicBezTo>
                <a:cubicBezTo>
                  <a:pt x="774696" y="532109"/>
                  <a:pt x="772826" y="531319"/>
                  <a:pt x="772826" y="531319"/>
                </a:cubicBezTo>
                <a:cubicBezTo>
                  <a:pt x="772826" y="530529"/>
                  <a:pt x="774696" y="530529"/>
                  <a:pt x="774696" y="529738"/>
                </a:cubicBezTo>
                <a:cubicBezTo>
                  <a:pt x="773761" y="528154"/>
                  <a:pt x="772826" y="527364"/>
                  <a:pt x="771890" y="525783"/>
                </a:cubicBezTo>
                <a:cubicBezTo>
                  <a:pt x="770955" y="526573"/>
                  <a:pt x="770023" y="527364"/>
                  <a:pt x="770023" y="527364"/>
                </a:cubicBezTo>
                <a:cubicBezTo>
                  <a:pt x="769088" y="528154"/>
                  <a:pt x="768153" y="528154"/>
                  <a:pt x="767217" y="528948"/>
                </a:cubicBezTo>
                <a:lnTo>
                  <a:pt x="769088" y="530529"/>
                </a:lnTo>
                <a:cubicBezTo>
                  <a:pt x="769088" y="531319"/>
                  <a:pt x="767217" y="531319"/>
                  <a:pt x="767217" y="532109"/>
                </a:cubicBezTo>
                <a:cubicBezTo>
                  <a:pt x="767217" y="532109"/>
                  <a:pt x="769088" y="532900"/>
                  <a:pt x="769088" y="533693"/>
                </a:cubicBezTo>
                <a:cubicBezTo>
                  <a:pt x="767217" y="534484"/>
                  <a:pt x="766282" y="535274"/>
                  <a:pt x="764415" y="536065"/>
                </a:cubicBezTo>
                <a:cubicBezTo>
                  <a:pt x="764415" y="536065"/>
                  <a:pt x="763479" y="535274"/>
                  <a:pt x="762544" y="534484"/>
                </a:cubicBezTo>
                <a:lnTo>
                  <a:pt x="761609" y="532900"/>
                </a:lnTo>
                <a:cubicBezTo>
                  <a:pt x="761609" y="532109"/>
                  <a:pt x="763479" y="532109"/>
                  <a:pt x="763479" y="531319"/>
                </a:cubicBezTo>
                <a:cubicBezTo>
                  <a:pt x="763479" y="530529"/>
                  <a:pt x="761609" y="530529"/>
                  <a:pt x="761609" y="529738"/>
                </a:cubicBezTo>
                <a:cubicBezTo>
                  <a:pt x="761609" y="528948"/>
                  <a:pt x="763479" y="528948"/>
                  <a:pt x="764415" y="528154"/>
                </a:cubicBezTo>
                <a:cubicBezTo>
                  <a:pt x="764415" y="528154"/>
                  <a:pt x="762544" y="527364"/>
                  <a:pt x="762544" y="526573"/>
                </a:cubicBezTo>
                <a:cubicBezTo>
                  <a:pt x="761609" y="526573"/>
                  <a:pt x="760674" y="528154"/>
                  <a:pt x="760674" y="528154"/>
                </a:cubicBezTo>
                <a:cubicBezTo>
                  <a:pt x="759741" y="528154"/>
                  <a:pt x="757871" y="528948"/>
                  <a:pt x="757871" y="528948"/>
                </a:cubicBezTo>
                <a:cubicBezTo>
                  <a:pt x="757871" y="529738"/>
                  <a:pt x="759741" y="530529"/>
                  <a:pt x="759741" y="531319"/>
                </a:cubicBezTo>
                <a:lnTo>
                  <a:pt x="757871" y="532109"/>
                </a:lnTo>
                <a:cubicBezTo>
                  <a:pt x="756936" y="532109"/>
                  <a:pt x="756936" y="530529"/>
                  <a:pt x="756000" y="530529"/>
                </a:cubicBezTo>
                <a:lnTo>
                  <a:pt x="754133" y="532109"/>
                </a:lnTo>
                <a:cubicBezTo>
                  <a:pt x="753198" y="532109"/>
                  <a:pt x="752262" y="530529"/>
                  <a:pt x="752262" y="530529"/>
                </a:cubicBezTo>
                <a:cubicBezTo>
                  <a:pt x="752262" y="529738"/>
                  <a:pt x="751327" y="528948"/>
                  <a:pt x="750392" y="528154"/>
                </a:cubicBezTo>
                <a:cubicBezTo>
                  <a:pt x="750392" y="528154"/>
                  <a:pt x="749460" y="527364"/>
                  <a:pt x="749460" y="526573"/>
                </a:cubicBezTo>
                <a:cubicBezTo>
                  <a:pt x="748525" y="526573"/>
                  <a:pt x="747589" y="524993"/>
                  <a:pt x="747589" y="524993"/>
                </a:cubicBezTo>
                <a:cubicBezTo>
                  <a:pt x="747589" y="524993"/>
                  <a:pt x="745722" y="525783"/>
                  <a:pt x="745722" y="526573"/>
                </a:cubicBezTo>
                <a:lnTo>
                  <a:pt x="743851" y="527364"/>
                </a:lnTo>
                <a:cubicBezTo>
                  <a:pt x="742916" y="528154"/>
                  <a:pt x="744787" y="528948"/>
                  <a:pt x="744787" y="529738"/>
                </a:cubicBezTo>
                <a:lnTo>
                  <a:pt x="742916" y="530529"/>
                </a:lnTo>
                <a:cubicBezTo>
                  <a:pt x="742916" y="530529"/>
                  <a:pt x="741981" y="529738"/>
                  <a:pt x="741046" y="528948"/>
                </a:cubicBezTo>
                <a:lnTo>
                  <a:pt x="740113" y="527364"/>
                </a:lnTo>
                <a:cubicBezTo>
                  <a:pt x="740113" y="526573"/>
                  <a:pt x="741981" y="526573"/>
                  <a:pt x="741981" y="525783"/>
                </a:cubicBezTo>
                <a:cubicBezTo>
                  <a:pt x="741046" y="525783"/>
                  <a:pt x="741046" y="524199"/>
                  <a:pt x="740113" y="524199"/>
                </a:cubicBezTo>
                <a:cubicBezTo>
                  <a:pt x="740113" y="524199"/>
                  <a:pt x="738243" y="524993"/>
                  <a:pt x="738243" y="525783"/>
                </a:cubicBezTo>
                <a:cubicBezTo>
                  <a:pt x="738243" y="525783"/>
                  <a:pt x="740113" y="526573"/>
                  <a:pt x="740113" y="527364"/>
                </a:cubicBezTo>
                <a:cubicBezTo>
                  <a:pt x="740113" y="527364"/>
                  <a:pt x="738243" y="528154"/>
                  <a:pt x="737308" y="528948"/>
                </a:cubicBezTo>
                <a:cubicBezTo>
                  <a:pt x="737308" y="528948"/>
                  <a:pt x="739178" y="529738"/>
                  <a:pt x="739178" y="530529"/>
                </a:cubicBezTo>
                <a:lnTo>
                  <a:pt x="737308" y="531319"/>
                </a:lnTo>
                <a:lnTo>
                  <a:pt x="735440" y="529738"/>
                </a:lnTo>
                <a:cubicBezTo>
                  <a:pt x="735440" y="528948"/>
                  <a:pt x="734505" y="528948"/>
                  <a:pt x="733570" y="528154"/>
                </a:cubicBezTo>
                <a:cubicBezTo>
                  <a:pt x="733570" y="527364"/>
                  <a:pt x="732634" y="526573"/>
                  <a:pt x="732634" y="526573"/>
                </a:cubicBezTo>
                <a:cubicBezTo>
                  <a:pt x="731699" y="526573"/>
                  <a:pt x="730764" y="528154"/>
                  <a:pt x="730764" y="527364"/>
                </a:cubicBezTo>
                <a:cubicBezTo>
                  <a:pt x="729832" y="527364"/>
                  <a:pt x="728897" y="525783"/>
                  <a:pt x="728897" y="525783"/>
                </a:cubicBezTo>
                <a:cubicBezTo>
                  <a:pt x="727961" y="525783"/>
                  <a:pt x="727026" y="527364"/>
                  <a:pt x="727026" y="527364"/>
                </a:cubicBezTo>
                <a:cubicBezTo>
                  <a:pt x="726091" y="527364"/>
                  <a:pt x="725155" y="525783"/>
                  <a:pt x="725155" y="525783"/>
                </a:cubicBezTo>
                <a:cubicBezTo>
                  <a:pt x="724223" y="525783"/>
                  <a:pt x="723288" y="526573"/>
                  <a:pt x="723288" y="526573"/>
                </a:cubicBezTo>
                <a:cubicBezTo>
                  <a:pt x="723288" y="527364"/>
                  <a:pt x="724223" y="528154"/>
                  <a:pt x="724223" y="528948"/>
                </a:cubicBezTo>
                <a:cubicBezTo>
                  <a:pt x="725155" y="528948"/>
                  <a:pt x="726091" y="530529"/>
                  <a:pt x="726091" y="530529"/>
                </a:cubicBezTo>
                <a:lnTo>
                  <a:pt x="727961" y="528948"/>
                </a:lnTo>
                <a:cubicBezTo>
                  <a:pt x="728897" y="529738"/>
                  <a:pt x="729832" y="530529"/>
                  <a:pt x="729832" y="530529"/>
                </a:cubicBezTo>
                <a:cubicBezTo>
                  <a:pt x="729832" y="531319"/>
                  <a:pt x="727961" y="531319"/>
                  <a:pt x="727961" y="532109"/>
                </a:cubicBezTo>
                <a:cubicBezTo>
                  <a:pt x="727961" y="532900"/>
                  <a:pt x="726091" y="532900"/>
                  <a:pt x="726091" y="533693"/>
                </a:cubicBezTo>
                <a:lnTo>
                  <a:pt x="724223" y="532109"/>
                </a:lnTo>
                <a:cubicBezTo>
                  <a:pt x="724223" y="531319"/>
                  <a:pt x="722353" y="532900"/>
                  <a:pt x="722353" y="532900"/>
                </a:cubicBezTo>
                <a:cubicBezTo>
                  <a:pt x="721418" y="532900"/>
                  <a:pt x="720482" y="531319"/>
                  <a:pt x="720482" y="531319"/>
                </a:cubicBezTo>
                <a:cubicBezTo>
                  <a:pt x="720482" y="531319"/>
                  <a:pt x="722353" y="530529"/>
                  <a:pt x="722353" y="529738"/>
                </a:cubicBezTo>
                <a:cubicBezTo>
                  <a:pt x="722353" y="529738"/>
                  <a:pt x="721418" y="528948"/>
                  <a:pt x="720482" y="528154"/>
                </a:cubicBezTo>
                <a:cubicBezTo>
                  <a:pt x="720482" y="527364"/>
                  <a:pt x="719550" y="527364"/>
                  <a:pt x="719550" y="526573"/>
                </a:cubicBezTo>
                <a:cubicBezTo>
                  <a:pt x="719550" y="525783"/>
                  <a:pt x="721418" y="525783"/>
                  <a:pt x="721418" y="524993"/>
                </a:cubicBezTo>
                <a:cubicBezTo>
                  <a:pt x="721418" y="524993"/>
                  <a:pt x="719550" y="524199"/>
                  <a:pt x="719550" y="523409"/>
                </a:cubicBezTo>
                <a:cubicBezTo>
                  <a:pt x="719550" y="523409"/>
                  <a:pt x="718615" y="524993"/>
                  <a:pt x="717680" y="524993"/>
                </a:cubicBezTo>
                <a:cubicBezTo>
                  <a:pt x="716744" y="524993"/>
                  <a:pt x="716744" y="522618"/>
                  <a:pt x="715812" y="522618"/>
                </a:cubicBezTo>
                <a:cubicBezTo>
                  <a:pt x="715812" y="522618"/>
                  <a:pt x="714877" y="524199"/>
                  <a:pt x="713942" y="524199"/>
                </a:cubicBezTo>
                <a:cubicBezTo>
                  <a:pt x="713942" y="524199"/>
                  <a:pt x="713006" y="522618"/>
                  <a:pt x="712071" y="522618"/>
                </a:cubicBezTo>
                <a:cubicBezTo>
                  <a:pt x="712071" y="522618"/>
                  <a:pt x="711136" y="524199"/>
                  <a:pt x="710204" y="524199"/>
                </a:cubicBezTo>
                <a:cubicBezTo>
                  <a:pt x="710204" y="524199"/>
                  <a:pt x="712071" y="524993"/>
                  <a:pt x="712071" y="525783"/>
                </a:cubicBezTo>
                <a:cubicBezTo>
                  <a:pt x="712071" y="525783"/>
                  <a:pt x="710204" y="526573"/>
                  <a:pt x="710204" y="527364"/>
                </a:cubicBezTo>
                <a:lnTo>
                  <a:pt x="711136" y="528948"/>
                </a:lnTo>
                <a:cubicBezTo>
                  <a:pt x="712071" y="528948"/>
                  <a:pt x="713006" y="527364"/>
                  <a:pt x="713942" y="527364"/>
                </a:cubicBezTo>
                <a:lnTo>
                  <a:pt x="714877" y="528948"/>
                </a:lnTo>
                <a:cubicBezTo>
                  <a:pt x="715812" y="528948"/>
                  <a:pt x="716744" y="527364"/>
                  <a:pt x="717680" y="528154"/>
                </a:cubicBezTo>
                <a:cubicBezTo>
                  <a:pt x="717680" y="528154"/>
                  <a:pt x="718615" y="528948"/>
                  <a:pt x="718615" y="529738"/>
                </a:cubicBezTo>
                <a:cubicBezTo>
                  <a:pt x="719550" y="530529"/>
                  <a:pt x="719550" y="530529"/>
                  <a:pt x="720482" y="531319"/>
                </a:cubicBezTo>
                <a:lnTo>
                  <a:pt x="718615" y="532900"/>
                </a:lnTo>
                <a:lnTo>
                  <a:pt x="719550" y="534484"/>
                </a:lnTo>
                <a:cubicBezTo>
                  <a:pt x="720482" y="535274"/>
                  <a:pt x="721418" y="535274"/>
                  <a:pt x="721418" y="536065"/>
                </a:cubicBezTo>
                <a:lnTo>
                  <a:pt x="719550" y="537649"/>
                </a:lnTo>
                <a:cubicBezTo>
                  <a:pt x="718615" y="537649"/>
                  <a:pt x="718615" y="536065"/>
                  <a:pt x="717680" y="536065"/>
                </a:cubicBezTo>
                <a:cubicBezTo>
                  <a:pt x="717680" y="535274"/>
                  <a:pt x="716744" y="534484"/>
                  <a:pt x="715812" y="533693"/>
                </a:cubicBezTo>
                <a:cubicBezTo>
                  <a:pt x="715812" y="533693"/>
                  <a:pt x="714877" y="535274"/>
                  <a:pt x="713942" y="535274"/>
                </a:cubicBezTo>
                <a:lnTo>
                  <a:pt x="713006" y="533693"/>
                </a:lnTo>
                <a:cubicBezTo>
                  <a:pt x="712071" y="533693"/>
                  <a:pt x="711136" y="532109"/>
                  <a:pt x="711136" y="532109"/>
                </a:cubicBezTo>
                <a:cubicBezTo>
                  <a:pt x="710204" y="532109"/>
                  <a:pt x="709269" y="532900"/>
                  <a:pt x="709269" y="532900"/>
                </a:cubicBezTo>
                <a:cubicBezTo>
                  <a:pt x="708333" y="532900"/>
                  <a:pt x="707398" y="531319"/>
                  <a:pt x="707398" y="531319"/>
                </a:cubicBezTo>
                <a:cubicBezTo>
                  <a:pt x="706463" y="531319"/>
                  <a:pt x="705531" y="532900"/>
                  <a:pt x="705531" y="532900"/>
                </a:cubicBezTo>
                <a:cubicBezTo>
                  <a:pt x="704595" y="532900"/>
                  <a:pt x="704595" y="531319"/>
                  <a:pt x="703660" y="531319"/>
                </a:cubicBezTo>
                <a:cubicBezTo>
                  <a:pt x="702725" y="531319"/>
                  <a:pt x="701790" y="532109"/>
                  <a:pt x="701790" y="532109"/>
                </a:cubicBezTo>
                <a:cubicBezTo>
                  <a:pt x="700854" y="532109"/>
                  <a:pt x="700854" y="530529"/>
                  <a:pt x="699922" y="530529"/>
                </a:cubicBezTo>
                <a:cubicBezTo>
                  <a:pt x="699922" y="530529"/>
                  <a:pt x="701790" y="529738"/>
                  <a:pt x="701790" y="528948"/>
                </a:cubicBezTo>
                <a:cubicBezTo>
                  <a:pt x="702725" y="528948"/>
                  <a:pt x="703660" y="528154"/>
                  <a:pt x="703660" y="528154"/>
                </a:cubicBezTo>
                <a:lnTo>
                  <a:pt x="702725" y="525783"/>
                </a:lnTo>
                <a:cubicBezTo>
                  <a:pt x="701790" y="525783"/>
                  <a:pt x="700854" y="527364"/>
                  <a:pt x="700854" y="527364"/>
                </a:cubicBezTo>
                <a:cubicBezTo>
                  <a:pt x="698987" y="526573"/>
                  <a:pt x="698052" y="524993"/>
                  <a:pt x="697116" y="524199"/>
                </a:cubicBezTo>
                <a:cubicBezTo>
                  <a:pt x="697116" y="523409"/>
                  <a:pt x="696181" y="522618"/>
                  <a:pt x="695249" y="521828"/>
                </a:cubicBezTo>
                <a:lnTo>
                  <a:pt x="693378" y="523409"/>
                </a:lnTo>
                <a:cubicBezTo>
                  <a:pt x="693378" y="524199"/>
                  <a:pt x="695249" y="524993"/>
                  <a:pt x="695249" y="524993"/>
                </a:cubicBezTo>
                <a:cubicBezTo>
                  <a:pt x="695249" y="525783"/>
                  <a:pt x="696181" y="526573"/>
                  <a:pt x="697116" y="527364"/>
                </a:cubicBezTo>
                <a:cubicBezTo>
                  <a:pt x="697116" y="527364"/>
                  <a:pt x="698052" y="528154"/>
                  <a:pt x="698052" y="528948"/>
                </a:cubicBezTo>
                <a:cubicBezTo>
                  <a:pt x="698987" y="528948"/>
                  <a:pt x="699922" y="530529"/>
                  <a:pt x="699922" y="530529"/>
                </a:cubicBezTo>
                <a:lnTo>
                  <a:pt x="698052" y="532109"/>
                </a:lnTo>
                <a:lnTo>
                  <a:pt x="696181" y="530529"/>
                </a:lnTo>
                <a:cubicBezTo>
                  <a:pt x="696181" y="529738"/>
                  <a:pt x="695249" y="528948"/>
                  <a:pt x="694314" y="528154"/>
                </a:cubicBezTo>
                <a:cubicBezTo>
                  <a:pt x="694314" y="528948"/>
                  <a:pt x="692443" y="528948"/>
                  <a:pt x="692443" y="529738"/>
                </a:cubicBezTo>
                <a:cubicBezTo>
                  <a:pt x="692443" y="530529"/>
                  <a:pt x="694314" y="531319"/>
                  <a:pt x="694314" y="531319"/>
                </a:cubicBezTo>
                <a:cubicBezTo>
                  <a:pt x="694314" y="532109"/>
                  <a:pt x="692443" y="532109"/>
                  <a:pt x="692443" y="532900"/>
                </a:cubicBezTo>
                <a:cubicBezTo>
                  <a:pt x="691508" y="533693"/>
                  <a:pt x="693378" y="534484"/>
                  <a:pt x="693378" y="534484"/>
                </a:cubicBezTo>
                <a:cubicBezTo>
                  <a:pt x="693378" y="535274"/>
                  <a:pt x="691508" y="535274"/>
                  <a:pt x="691508" y="536065"/>
                </a:cubicBezTo>
                <a:cubicBezTo>
                  <a:pt x="690576" y="536065"/>
                  <a:pt x="690576" y="534484"/>
                  <a:pt x="689641" y="534484"/>
                </a:cubicBezTo>
                <a:cubicBezTo>
                  <a:pt x="689641" y="534484"/>
                  <a:pt x="688705" y="535274"/>
                  <a:pt x="687770" y="535274"/>
                </a:cubicBezTo>
                <a:cubicBezTo>
                  <a:pt x="687770" y="535274"/>
                  <a:pt x="686835" y="533693"/>
                  <a:pt x="685903" y="533693"/>
                </a:cubicBezTo>
                <a:cubicBezTo>
                  <a:pt x="685903" y="533693"/>
                  <a:pt x="684967" y="532900"/>
                  <a:pt x="684967" y="532109"/>
                </a:cubicBezTo>
                <a:cubicBezTo>
                  <a:pt x="684032" y="532109"/>
                  <a:pt x="683097" y="530529"/>
                  <a:pt x="683097" y="530529"/>
                </a:cubicBezTo>
                <a:cubicBezTo>
                  <a:pt x="682162" y="530529"/>
                  <a:pt x="681226" y="531319"/>
                  <a:pt x="681226" y="531319"/>
                </a:cubicBezTo>
                <a:cubicBezTo>
                  <a:pt x="680294" y="531319"/>
                  <a:pt x="679359" y="532900"/>
                  <a:pt x="679359" y="532900"/>
                </a:cubicBezTo>
                <a:cubicBezTo>
                  <a:pt x="678424" y="533693"/>
                  <a:pt x="677488" y="534484"/>
                  <a:pt x="676553" y="534484"/>
                </a:cubicBezTo>
                <a:lnTo>
                  <a:pt x="675621" y="532900"/>
                </a:lnTo>
                <a:cubicBezTo>
                  <a:pt x="674686" y="532900"/>
                  <a:pt x="673750" y="533693"/>
                  <a:pt x="672815" y="533693"/>
                </a:cubicBezTo>
                <a:cubicBezTo>
                  <a:pt x="672815" y="533693"/>
                  <a:pt x="674686" y="535274"/>
                  <a:pt x="674686" y="536065"/>
                </a:cubicBezTo>
                <a:lnTo>
                  <a:pt x="672815" y="536855"/>
                </a:lnTo>
                <a:lnTo>
                  <a:pt x="670945" y="535274"/>
                </a:lnTo>
                <a:lnTo>
                  <a:pt x="669077" y="536855"/>
                </a:lnTo>
                <a:lnTo>
                  <a:pt x="667207" y="534484"/>
                </a:lnTo>
                <a:cubicBezTo>
                  <a:pt x="668142" y="534484"/>
                  <a:pt x="669077" y="533693"/>
                  <a:pt x="669077" y="533693"/>
                </a:cubicBezTo>
                <a:cubicBezTo>
                  <a:pt x="669077" y="532900"/>
                  <a:pt x="668142" y="532109"/>
                  <a:pt x="668142" y="532109"/>
                </a:cubicBezTo>
                <a:cubicBezTo>
                  <a:pt x="668142" y="531319"/>
                  <a:pt x="666272" y="530529"/>
                  <a:pt x="666272" y="529738"/>
                </a:cubicBezTo>
                <a:lnTo>
                  <a:pt x="668142" y="528948"/>
                </a:lnTo>
                <a:cubicBezTo>
                  <a:pt x="668142" y="528154"/>
                  <a:pt x="667207" y="527364"/>
                  <a:pt x="667207" y="526573"/>
                </a:cubicBezTo>
                <a:lnTo>
                  <a:pt x="669077" y="525783"/>
                </a:lnTo>
                <a:cubicBezTo>
                  <a:pt x="669077" y="524993"/>
                  <a:pt x="667207" y="524199"/>
                  <a:pt x="667207" y="523409"/>
                </a:cubicBezTo>
                <a:cubicBezTo>
                  <a:pt x="666272" y="524199"/>
                  <a:pt x="666272" y="524993"/>
                  <a:pt x="665339" y="524993"/>
                </a:cubicBezTo>
                <a:lnTo>
                  <a:pt x="663469" y="526573"/>
                </a:lnTo>
                <a:cubicBezTo>
                  <a:pt x="662534" y="526573"/>
                  <a:pt x="662534" y="524993"/>
                  <a:pt x="661598" y="524993"/>
                </a:cubicBezTo>
                <a:lnTo>
                  <a:pt x="659731" y="525783"/>
                </a:lnTo>
                <a:cubicBezTo>
                  <a:pt x="659731" y="525783"/>
                  <a:pt x="660666" y="527364"/>
                  <a:pt x="660666" y="528154"/>
                </a:cubicBezTo>
                <a:cubicBezTo>
                  <a:pt x="661598" y="528154"/>
                  <a:pt x="662534" y="528948"/>
                  <a:pt x="662534" y="529738"/>
                </a:cubicBezTo>
                <a:lnTo>
                  <a:pt x="660666" y="530529"/>
                </a:lnTo>
                <a:cubicBezTo>
                  <a:pt x="660666" y="531319"/>
                  <a:pt x="662534" y="532109"/>
                  <a:pt x="662534" y="532900"/>
                </a:cubicBezTo>
                <a:lnTo>
                  <a:pt x="659731" y="533693"/>
                </a:lnTo>
                <a:cubicBezTo>
                  <a:pt x="659731" y="533693"/>
                  <a:pt x="658796" y="532900"/>
                  <a:pt x="658796" y="532109"/>
                </a:cubicBezTo>
                <a:cubicBezTo>
                  <a:pt x="658796" y="532109"/>
                  <a:pt x="656925" y="531319"/>
                  <a:pt x="656925" y="530529"/>
                </a:cubicBezTo>
                <a:cubicBezTo>
                  <a:pt x="656925" y="530529"/>
                  <a:pt x="658796" y="529738"/>
                  <a:pt x="658796" y="528948"/>
                </a:cubicBezTo>
                <a:cubicBezTo>
                  <a:pt x="658796" y="528948"/>
                  <a:pt x="657860" y="528154"/>
                  <a:pt x="656925" y="527364"/>
                </a:cubicBezTo>
                <a:cubicBezTo>
                  <a:pt x="656925" y="526573"/>
                  <a:pt x="655993" y="526573"/>
                  <a:pt x="655993" y="525783"/>
                </a:cubicBezTo>
                <a:cubicBezTo>
                  <a:pt x="655058" y="525783"/>
                  <a:pt x="654123" y="526573"/>
                  <a:pt x="654123" y="526573"/>
                </a:cubicBezTo>
                <a:cubicBezTo>
                  <a:pt x="653187" y="527364"/>
                  <a:pt x="655058" y="528948"/>
                  <a:pt x="655058" y="528948"/>
                </a:cubicBezTo>
                <a:lnTo>
                  <a:pt x="656925" y="530529"/>
                </a:lnTo>
                <a:cubicBezTo>
                  <a:pt x="656925" y="530529"/>
                  <a:pt x="655058" y="531319"/>
                  <a:pt x="655058" y="532109"/>
                </a:cubicBezTo>
                <a:cubicBezTo>
                  <a:pt x="654123" y="532109"/>
                  <a:pt x="653187" y="532900"/>
                  <a:pt x="652252" y="532900"/>
                </a:cubicBezTo>
                <a:lnTo>
                  <a:pt x="651320" y="531319"/>
                </a:lnTo>
                <a:cubicBezTo>
                  <a:pt x="650385" y="530529"/>
                  <a:pt x="650385" y="529738"/>
                  <a:pt x="649449" y="529738"/>
                </a:cubicBezTo>
                <a:cubicBezTo>
                  <a:pt x="649449" y="529738"/>
                  <a:pt x="648514" y="528154"/>
                  <a:pt x="647579" y="528154"/>
                </a:cubicBezTo>
                <a:cubicBezTo>
                  <a:pt x="647579" y="528154"/>
                  <a:pt x="646644" y="528948"/>
                  <a:pt x="645711" y="528948"/>
                </a:cubicBezTo>
                <a:cubicBezTo>
                  <a:pt x="645711" y="528948"/>
                  <a:pt x="647579" y="530529"/>
                  <a:pt x="647579" y="531319"/>
                </a:cubicBezTo>
                <a:lnTo>
                  <a:pt x="645711" y="532109"/>
                </a:lnTo>
                <a:cubicBezTo>
                  <a:pt x="645711" y="532900"/>
                  <a:pt x="646644" y="533693"/>
                  <a:pt x="646644" y="534484"/>
                </a:cubicBezTo>
                <a:lnTo>
                  <a:pt x="644776" y="535274"/>
                </a:lnTo>
                <a:cubicBezTo>
                  <a:pt x="644776" y="535274"/>
                  <a:pt x="643841" y="533693"/>
                  <a:pt x="642906" y="533693"/>
                </a:cubicBezTo>
                <a:cubicBezTo>
                  <a:pt x="642906" y="532900"/>
                  <a:pt x="641970" y="532900"/>
                  <a:pt x="641970" y="532109"/>
                </a:cubicBezTo>
                <a:cubicBezTo>
                  <a:pt x="641035" y="531319"/>
                  <a:pt x="641035" y="530529"/>
                  <a:pt x="640103" y="530529"/>
                </a:cubicBezTo>
                <a:cubicBezTo>
                  <a:pt x="640103" y="529738"/>
                  <a:pt x="639168" y="528948"/>
                  <a:pt x="638232" y="528154"/>
                </a:cubicBezTo>
                <a:lnTo>
                  <a:pt x="636362" y="529738"/>
                </a:lnTo>
                <a:cubicBezTo>
                  <a:pt x="635430" y="529738"/>
                  <a:pt x="635430" y="528154"/>
                  <a:pt x="634495" y="528154"/>
                </a:cubicBezTo>
                <a:lnTo>
                  <a:pt x="632624" y="528948"/>
                </a:lnTo>
                <a:cubicBezTo>
                  <a:pt x="632624" y="529738"/>
                  <a:pt x="634495" y="530529"/>
                  <a:pt x="634495" y="531319"/>
                </a:cubicBezTo>
                <a:lnTo>
                  <a:pt x="632624" y="532109"/>
                </a:lnTo>
                <a:cubicBezTo>
                  <a:pt x="631689" y="532109"/>
                  <a:pt x="631689" y="530529"/>
                  <a:pt x="630757" y="530529"/>
                </a:cubicBezTo>
                <a:cubicBezTo>
                  <a:pt x="629821" y="530529"/>
                  <a:pt x="628886" y="532109"/>
                  <a:pt x="628886" y="532109"/>
                </a:cubicBezTo>
                <a:cubicBezTo>
                  <a:pt x="627951" y="532109"/>
                  <a:pt x="627951" y="530529"/>
                  <a:pt x="627016" y="530529"/>
                </a:cubicBezTo>
                <a:cubicBezTo>
                  <a:pt x="626083" y="529738"/>
                  <a:pt x="626083" y="528948"/>
                  <a:pt x="625148" y="528154"/>
                </a:cubicBezTo>
                <a:cubicBezTo>
                  <a:pt x="625148" y="528154"/>
                  <a:pt x="624213" y="529738"/>
                  <a:pt x="623278" y="529738"/>
                </a:cubicBezTo>
                <a:cubicBezTo>
                  <a:pt x="622342" y="529738"/>
                  <a:pt x="622342" y="528154"/>
                  <a:pt x="621410" y="528154"/>
                </a:cubicBezTo>
                <a:cubicBezTo>
                  <a:pt x="621410" y="528154"/>
                  <a:pt x="620475" y="528948"/>
                  <a:pt x="619540" y="529738"/>
                </a:cubicBezTo>
                <a:lnTo>
                  <a:pt x="621410" y="531319"/>
                </a:lnTo>
                <a:cubicBezTo>
                  <a:pt x="621410" y="531319"/>
                  <a:pt x="619540" y="532109"/>
                  <a:pt x="619540" y="532900"/>
                </a:cubicBezTo>
                <a:cubicBezTo>
                  <a:pt x="619540" y="532900"/>
                  <a:pt x="620475" y="533693"/>
                  <a:pt x="620475" y="534484"/>
                </a:cubicBezTo>
                <a:cubicBezTo>
                  <a:pt x="621410" y="534484"/>
                  <a:pt x="622342" y="536065"/>
                  <a:pt x="622342" y="536065"/>
                </a:cubicBezTo>
                <a:cubicBezTo>
                  <a:pt x="621410" y="536065"/>
                  <a:pt x="620475" y="537649"/>
                  <a:pt x="620475" y="537649"/>
                </a:cubicBezTo>
                <a:cubicBezTo>
                  <a:pt x="619540" y="536855"/>
                  <a:pt x="619540" y="536065"/>
                  <a:pt x="618604" y="535274"/>
                </a:cubicBezTo>
                <a:cubicBezTo>
                  <a:pt x="617669" y="535274"/>
                  <a:pt x="616734" y="536855"/>
                  <a:pt x="616734" y="536855"/>
                </a:cubicBezTo>
                <a:cubicBezTo>
                  <a:pt x="615802" y="536855"/>
                  <a:pt x="614867" y="535274"/>
                  <a:pt x="614867" y="535274"/>
                </a:cubicBezTo>
                <a:lnTo>
                  <a:pt x="616734" y="533693"/>
                </a:lnTo>
                <a:lnTo>
                  <a:pt x="615802" y="532109"/>
                </a:lnTo>
                <a:cubicBezTo>
                  <a:pt x="614867" y="532109"/>
                  <a:pt x="613931" y="533693"/>
                  <a:pt x="612996" y="533693"/>
                </a:cubicBezTo>
                <a:cubicBezTo>
                  <a:pt x="612996" y="533693"/>
                  <a:pt x="612061" y="532109"/>
                  <a:pt x="612061" y="531319"/>
                </a:cubicBezTo>
                <a:cubicBezTo>
                  <a:pt x="611129" y="531319"/>
                  <a:pt x="610193" y="532900"/>
                  <a:pt x="609258" y="532900"/>
                </a:cubicBezTo>
                <a:cubicBezTo>
                  <a:pt x="609258" y="532900"/>
                  <a:pt x="608323" y="532109"/>
                  <a:pt x="608323" y="531319"/>
                </a:cubicBezTo>
                <a:cubicBezTo>
                  <a:pt x="607388" y="530529"/>
                  <a:pt x="606452" y="529738"/>
                  <a:pt x="606452" y="529738"/>
                </a:cubicBezTo>
                <a:cubicBezTo>
                  <a:pt x="606452" y="528948"/>
                  <a:pt x="604585" y="528154"/>
                  <a:pt x="604585" y="527364"/>
                </a:cubicBezTo>
                <a:cubicBezTo>
                  <a:pt x="604585" y="527364"/>
                  <a:pt x="606452" y="526573"/>
                  <a:pt x="607388" y="526573"/>
                </a:cubicBezTo>
                <a:lnTo>
                  <a:pt x="605520" y="524993"/>
                </a:lnTo>
                <a:cubicBezTo>
                  <a:pt x="605520" y="524199"/>
                  <a:pt x="603650" y="525783"/>
                  <a:pt x="603650" y="525783"/>
                </a:cubicBezTo>
                <a:cubicBezTo>
                  <a:pt x="602714" y="525783"/>
                  <a:pt x="601782" y="527364"/>
                  <a:pt x="600847" y="527364"/>
                </a:cubicBezTo>
                <a:lnTo>
                  <a:pt x="599912" y="525783"/>
                </a:lnTo>
                <a:cubicBezTo>
                  <a:pt x="598977" y="525783"/>
                  <a:pt x="598041" y="526573"/>
                  <a:pt x="597106" y="526573"/>
                </a:cubicBezTo>
                <a:cubicBezTo>
                  <a:pt x="596174" y="528154"/>
                  <a:pt x="594303" y="528948"/>
                  <a:pt x="593368" y="529738"/>
                </a:cubicBezTo>
                <a:cubicBezTo>
                  <a:pt x="594303" y="529738"/>
                  <a:pt x="594303" y="531319"/>
                  <a:pt x="595239" y="531319"/>
                </a:cubicBezTo>
                <a:cubicBezTo>
                  <a:pt x="595239" y="531319"/>
                  <a:pt x="593368" y="532900"/>
                  <a:pt x="592433" y="532900"/>
                </a:cubicBezTo>
                <a:lnTo>
                  <a:pt x="591501" y="531319"/>
                </a:lnTo>
                <a:cubicBezTo>
                  <a:pt x="590565" y="530529"/>
                  <a:pt x="590565" y="529738"/>
                  <a:pt x="589630" y="528948"/>
                </a:cubicBezTo>
                <a:cubicBezTo>
                  <a:pt x="589630" y="529738"/>
                  <a:pt x="587760" y="530529"/>
                  <a:pt x="587760" y="530529"/>
                </a:cubicBezTo>
                <a:cubicBezTo>
                  <a:pt x="587760" y="531319"/>
                  <a:pt x="588695" y="532109"/>
                  <a:pt x="589630" y="532109"/>
                </a:cubicBezTo>
                <a:cubicBezTo>
                  <a:pt x="589630" y="532900"/>
                  <a:pt x="590565" y="533693"/>
                  <a:pt x="590565" y="533693"/>
                </a:cubicBezTo>
                <a:cubicBezTo>
                  <a:pt x="590565" y="534484"/>
                  <a:pt x="588695" y="535274"/>
                  <a:pt x="588695" y="535274"/>
                </a:cubicBezTo>
                <a:lnTo>
                  <a:pt x="586824" y="536855"/>
                </a:lnTo>
                <a:cubicBezTo>
                  <a:pt x="585892" y="536855"/>
                  <a:pt x="584957" y="535274"/>
                  <a:pt x="584957" y="535274"/>
                </a:cubicBezTo>
                <a:lnTo>
                  <a:pt x="586824" y="533693"/>
                </a:lnTo>
                <a:lnTo>
                  <a:pt x="585892" y="532109"/>
                </a:lnTo>
                <a:cubicBezTo>
                  <a:pt x="584957" y="531319"/>
                  <a:pt x="584022" y="530529"/>
                  <a:pt x="584022" y="529738"/>
                </a:cubicBezTo>
                <a:lnTo>
                  <a:pt x="582151" y="531319"/>
                </a:lnTo>
                <a:cubicBezTo>
                  <a:pt x="581219" y="532109"/>
                  <a:pt x="580284" y="532900"/>
                  <a:pt x="579349" y="532900"/>
                </a:cubicBezTo>
                <a:lnTo>
                  <a:pt x="578413" y="531319"/>
                </a:lnTo>
                <a:cubicBezTo>
                  <a:pt x="577478" y="531319"/>
                  <a:pt x="576543" y="532109"/>
                  <a:pt x="575611" y="532109"/>
                </a:cubicBezTo>
                <a:cubicBezTo>
                  <a:pt x="575611" y="532900"/>
                  <a:pt x="574675" y="533693"/>
                  <a:pt x="573740" y="533693"/>
                </a:cubicBezTo>
                <a:lnTo>
                  <a:pt x="571873" y="535274"/>
                </a:lnTo>
                <a:cubicBezTo>
                  <a:pt x="571873" y="535274"/>
                  <a:pt x="570937" y="533693"/>
                  <a:pt x="570002" y="533693"/>
                </a:cubicBezTo>
                <a:cubicBezTo>
                  <a:pt x="570002" y="532900"/>
                  <a:pt x="569067" y="532109"/>
                  <a:pt x="569067" y="531319"/>
                </a:cubicBezTo>
                <a:lnTo>
                  <a:pt x="570937" y="530529"/>
                </a:lnTo>
                <a:cubicBezTo>
                  <a:pt x="570937" y="529738"/>
                  <a:pt x="569067" y="528948"/>
                  <a:pt x="569067" y="528154"/>
                </a:cubicBezTo>
                <a:lnTo>
                  <a:pt x="567200" y="529738"/>
                </a:lnTo>
                <a:lnTo>
                  <a:pt x="565329" y="528154"/>
                </a:lnTo>
                <a:cubicBezTo>
                  <a:pt x="565329" y="528154"/>
                  <a:pt x="564394" y="526573"/>
                  <a:pt x="563458" y="526573"/>
                </a:cubicBezTo>
                <a:cubicBezTo>
                  <a:pt x="563458" y="526573"/>
                  <a:pt x="562523" y="527364"/>
                  <a:pt x="561591" y="527364"/>
                </a:cubicBezTo>
                <a:cubicBezTo>
                  <a:pt x="561591" y="528154"/>
                  <a:pt x="559721" y="528948"/>
                  <a:pt x="559721" y="528948"/>
                </a:cubicBezTo>
                <a:cubicBezTo>
                  <a:pt x="559721" y="528948"/>
                  <a:pt x="558785" y="527364"/>
                  <a:pt x="557850" y="527364"/>
                </a:cubicBezTo>
                <a:lnTo>
                  <a:pt x="560656" y="525783"/>
                </a:lnTo>
                <a:lnTo>
                  <a:pt x="558785" y="524199"/>
                </a:lnTo>
                <a:cubicBezTo>
                  <a:pt x="558785" y="523409"/>
                  <a:pt x="557850" y="522618"/>
                  <a:pt x="556915" y="522618"/>
                </a:cubicBezTo>
                <a:cubicBezTo>
                  <a:pt x="556915" y="521828"/>
                  <a:pt x="555983" y="521037"/>
                  <a:pt x="555047" y="520247"/>
                </a:cubicBezTo>
                <a:cubicBezTo>
                  <a:pt x="555047" y="521037"/>
                  <a:pt x="553177" y="521828"/>
                  <a:pt x="553177" y="521828"/>
                </a:cubicBezTo>
                <a:cubicBezTo>
                  <a:pt x="553177" y="522618"/>
                  <a:pt x="554112" y="523409"/>
                  <a:pt x="555047" y="523409"/>
                </a:cubicBezTo>
                <a:cubicBezTo>
                  <a:pt x="555047" y="524199"/>
                  <a:pt x="555983" y="524993"/>
                  <a:pt x="556915" y="525783"/>
                </a:cubicBezTo>
                <a:cubicBezTo>
                  <a:pt x="556915" y="525783"/>
                  <a:pt x="557850" y="526573"/>
                  <a:pt x="557850" y="527364"/>
                </a:cubicBezTo>
                <a:lnTo>
                  <a:pt x="555983" y="528154"/>
                </a:lnTo>
                <a:cubicBezTo>
                  <a:pt x="555983" y="528154"/>
                  <a:pt x="555047" y="527364"/>
                  <a:pt x="554112" y="526573"/>
                </a:cubicBezTo>
                <a:cubicBezTo>
                  <a:pt x="553177" y="525783"/>
                  <a:pt x="552242" y="524199"/>
                  <a:pt x="551309" y="523409"/>
                </a:cubicBezTo>
                <a:lnTo>
                  <a:pt x="549439" y="524199"/>
                </a:lnTo>
                <a:cubicBezTo>
                  <a:pt x="549439" y="524993"/>
                  <a:pt x="550374" y="525783"/>
                  <a:pt x="550374" y="526573"/>
                </a:cubicBezTo>
                <a:cubicBezTo>
                  <a:pt x="551309" y="526573"/>
                  <a:pt x="552242" y="527364"/>
                  <a:pt x="552242" y="528154"/>
                </a:cubicBezTo>
                <a:cubicBezTo>
                  <a:pt x="552242" y="528154"/>
                  <a:pt x="550374" y="528948"/>
                  <a:pt x="550374" y="529738"/>
                </a:cubicBezTo>
                <a:cubicBezTo>
                  <a:pt x="550374" y="529738"/>
                  <a:pt x="552242" y="530529"/>
                  <a:pt x="552242" y="531319"/>
                </a:cubicBezTo>
                <a:cubicBezTo>
                  <a:pt x="552242" y="531319"/>
                  <a:pt x="550374" y="532109"/>
                  <a:pt x="549439" y="532900"/>
                </a:cubicBezTo>
                <a:lnTo>
                  <a:pt x="548504" y="530529"/>
                </a:lnTo>
                <a:cubicBezTo>
                  <a:pt x="547568" y="530529"/>
                  <a:pt x="546636" y="532109"/>
                  <a:pt x="545701" y="532109"/>
                </a:cubicBezTo>
                <a:cubicBezTo>
                  <a:pt x="545701" y="532900"/>
                  <a:pt x="544766" y="532900"/>
                  <a:pt x="543830" y="533693"/>
                </a:cubicBezTo>
                <a:cubicBezTo>
                  <a:pt x="543830" y="533693"/>
                  <a:pt x="542895" y="534484"/>
                  <a:pt x="541963" y="534484"/>
                </a:cubicBezTo>
                <a:cubicBezTo>
                  <a:pt x="541963" y="535274"/>
                  <a:pt x="541028" y="532900"/>
                  <a:pt x="540093" y="532900"/>
                </a:cubicBezTo>
                <a:cubicBezTo>
                  <a:pt x="540093" y="532900"/>
                  <a:pt x="539157" y="534484"/>
                  <a:pt x="538222" y="534484"/>
                </a:cubicBezTo>
                <a:cubicBezTo>
                  <a:pt x="537290" y="534484"/>
                  <a:pt x="537290" y="532900"/>
                  <a:pt x="536355" y="532900"/>
                </a:cubicBezTo>
                <a:cubicBezTo>
                  <a:pt x="536355" y="532900"/>
                  <a:pt x="535419" y="533693"/>
                  <a:pt x="534484" y="533693"/>
                </a:cubicBezTo>
                <a:cubicBezTo>
                  <a:pt x="534484" y="534484"/>
                  <a:pt x="533549" y="535274"/>
                  <a:pt x="532614" y="535274"/>
                </a:cubicBezTo>
                <a:cubicBezTo>
                  <a:pt x="532614" y="535274"/>
                  <a:pt x="531681" y="533693"/>
                  <a:pt x="530746" y="533693"/>
                </a:cubicBezTo>
                <a:cubicBezTo>
                  <a:pt x="530746" y="533693"/>
                  <a:pt x="529811" y="534484"/>
                  <a:pt x="528876" y="535274"/>
                </a:cubicBezTo>
                <a:lnTo>
                  <a:pt x="530746" y="536855"/>
                </a:lnTo>
                <a:lnTo>
                  <a:pt x="531681" y="538439"/>
                </a:lnTo>
                <a:lnTo>
                  <a:pt x="529811" y="540020"/>
                </a:lnTo>
                <a:cubicBezTo>
                  <a:pt x="529811" y="540020"/>
                  <a:pt x="528876" y="538439"/>
                  <a:pt x="527940" y="538439"/>
                </a:cubicBezTo>
                <a:cubicBezTo>
                  <a:pt x="527940" y="537649"/>
                  <a:pt x="527008" y="536855"/>
                  <a:pt x="527008" y="536065"/>
                </a:cubicBezTo>
                <a:cubicBezTo>
                  <a:pt x="526073" y="536065"/>
                  <a:pt x="526073" y="535274"/>
                  <a:pt x="525138" y="534484"/>
                </a:cubicBezTo>
                <a:cubicBezTo>
                  <a:pt x="524203" y="533693"/>
                  <a:pt x="524203" y="533693"/>
                  <a:pt x="523267" y="532900"/>
                </a:cubicBezTo>
                <a:cubicBezTo>
                  <a:pt x="523267" y="532109"/>
                  <a:pt x="522332" y="531319"/>
                  <a:pt x="522332" y="531319"/>
                </a:cubicBezTo>
                <a:cubicBezTo>
                  <a:pt x="522332" y="530529"/>
                  <a:pt x="524203" y="529738"/>
                  <a:pt x="524203" y="529738"/>
                </a:cubicBezTo>
                <a:cubicBezTo>
                  <a:pt x="524203" y="528948"/>
                  <a:pt x="522332" y="528154"/>
                  <a:pt x="522332" y="528154"/>
                </a:cubicBezTo>
                <a:cubicBezTo>
                  <a:pt x="521400" y="528154"/>
                  <a:pt x="521400" y="528948"/>
                  <a:pt x="520465" y="528948"/>
                </a:cubicBezTo>
                <a:cubicBezTo>
                  <a:pt x="519529" y="528948"/>
                  <a:pt x="519529" y="527364"/>
                  <a:pt x="518594" y="527364"/>
                </a:cubicBezTo>
                <a:lnTo>
                  <a:pt x="516727" y="528948"/>
                </a:lnTo>
                <a:lnTo>
                  <a:pt x="518594" y="530529"/>
                </a:lnTo>
                <a:cubicBezTo>
                  <a:pt x="518594" y="531319"/>
                  <a:pt x="516727" y="531319"/>
                  <a:pt x="515791" y="532109"/>
                </a:cubicBezTo>
                <a:cubicBezTo>
                  <a:pt x="515791" y="532109"/>
                  <a:pt x="517659" y="532900"/>
                  <a:pt x="517659" y="533693"/>
                </a:cubicBezTo>
                <a:cubicBezTo>
                  <a:pt x="517659" y="534484"/>
                  <a:pt x="518594" y="535274"/>
                  <a:pt x="519529" y="535274"/>
                </a:cubicBezTo>
                <a:cubicBezTo>
                  <a:pt x="519529" y="536065"/>
                  <a:pt x="521400" y="536855"/>
                  <a:pt x="521400" y="536855"/>
                </a:cubicBezTo>
                <a:cubicBezTo>
                  <a:pt x="520465" y="537649"/>
                  <a:pt x="519529" y="538439"/>
                  <a:pt x="518594" y="538439"/>
                </a:cubicBezTo>
                <a:cubicBezTo>
                  <a:pt x="517659" y="537649"/>
                  <a:pt x="516727" y="536065"/>
                  <a:pt x="515791" y="535274"/>
                </a:cubicBezTo>
                <a:cubicBezTo>
                  <a:pt x="514856" y="535274"/>
                  <a:pt x="513921" y="536065"/>
                  <a:pt x="513921" y="536065"/>
                </a:cubicBezTo>
                <a:cubicBezTo>
                  <a:pt x="512986" y="536065"/>
                  <a:pt x="512986" y="534484"/>
                  <a:pt x="512054" y="534484"/>
                </a:cubicBezTo>
                <a:lnTo>
                  <a:pt x="513921" y="532900"/>
                </a:lnTo>
                <a:cubicBezTo>
                  <a:pt x="513921" y="532900"/>
                  <a:pt x="512054" y="532109"/>
                  <a:pt x="512986" y="531319"/>
                </a:cubicBezTo>
                <a:lnTo>
                  <a:pt x="514856" y="530529"/>
                </a:lnTo>
                <a:cubicBezTo>
                  <a:pt x="513921" y="529738"/>
                  <a:pt x="513921" y="528948"/>
                  <a:pt x="512986" y="528154"/>
                </a:cubicBezTo>
                <a:cubicBezTo>
                  <a:pt x="512986" y="528154"/>
                  <a:pt x="512054" y="526573"/>
                  <a:pt x="511118" y="526573"/>
                </a:cubicBezTo>
                <a:lnTo>
                  <a:pt x="509248" y="528154"/>
                </a:lnTo>
                <a:lnTo>
                  <a:pt x="511118" y="529738"/>
                </a:lnTo>
                <a:cubicBezTo>
                  <a:pt x="511118" y="529738"/>
                  <a:pt x="508312" y="530529"/>
                  <a:pt x="509248" y="531319"/>
                </a:cubicBezTo>
                <a:cubicBezTo>
                  <a:pt x="509248" y="531319"/>
                  <a:pt x="510183" y="532109"/>
                  <a:pt x="510183" y="532900"/>
                </a:cubicBezTo>
                <a:cubicBezTo>
                  <a:pt x="511118" y="532900"/>
                  <a:pt x="512054" y="534484"/>
                  <a:pt x="512054" y="534484"/>
                </a:cubicBezTo>
                <a:cubicBezTo>
                  <a:pt x="511118" y="534484"/>
                  <a:pt x="510183" y="536065"/>
                  <a:pt x="510183" y="536065"/>
                </a:cubicBezTo>
                <a:cubicBezTo>
                  <a:pt x="509248" y="536065"/>
                  <a:pt x="509248" y="534484"/>
                  <a:pt x="508312" y="534484"/>
                </a:cubicBezTo>
                <a:cubicBezTo>
                  <a:pt x="508312" y="534484"/>
                  <a:pt x="506445" y="536065"/>
                  <a:pt x="506445" y="535274"/>
                </a:cubicBezTo>
                <a:cubicBezTo>
                  <a:pt x="505510" y="535274"/>
                  <a:pt x="505510" y="534484"/>
                  <a:pt x="504575" y="533693"/>
                </a:cubicBezTo>
                <a:cubicBezTo>
                  <a:pt x="504575" y="532900"/>
                  <a:pt x="503639" y="532900"/>
                  <a:pt x="502704" y="532109"/>
                </a:cubicBezTo>
                <a:lnTo>
                  <a:pt x="505510" y="530529"/>
                </a:lnTo>
                <a:lnTo>
                  <a:pt x="503639" y="528948"/>
                </a:lnTo>
                <a:cubicBezTo>
                  <a:pt x="502704" y="528154"/>
                  <a:pt x="501772" y="527364"/>
                  <a:pt x="501772" y="527364"/>
                </a:cubicBezTo>
                <a:cubicBezTo>
                  <a:pt x="501772" y="526573"/>
                  <a:pt x="499901" y="525783"/>
                  <a:pt x="500837" y="525783"/>
                </a:cubicBezTo>
                <a:cubicBezTo>
                  <a:pt x="500837" y="524993"/>
                  <a:pt x="502704" y="524199"/>
                  <a:pt x="502704" y="524199"/>
                </a:cubicBezTo>
                <a:cubicBezTo>
                  <a:pt x="502704" y="523409"/>
                  <a:pt x="500837" y="522618"/>
                  <a:pt x="500837" y="522618"/>
                </a:cubicBezTo>
                <a:cubicBezTo>
                  <a:pt x="499901" y="521828"/>
                  <a:pt x="499901" y="521037"/>
                  <a:pt x="498966" y="520247"/>
                </a:cubicBezTo>
                <a:cubicBezTo>
                  <a:pt x="498966" y="520247"/>
                  <a:pt x="498031" y="521828"/>
                  <a:pt x="497099" y="521828"/>
                </a:cubicBezTo>
                <a:cubicBezTo>
                  <a:pt x="497099" y="521828"/>
                  <a:pt x="496163" y="520247"/>
                  <a:pt x="495228" y="520247"/>
                </a:cubicBezTo>
                <a:cubicBezTo>
                  <a:pt x="495228" y="520247"/>
                  <a:pt x="493358" y="521037"/>
                  <a:pt x="493358" y="521828"/>
                </a:cubicBezTo>
                <a:cubicBezTo>
                  <a:pt x="493358" y="521828"/>
                  <a:pt x="495228" y="522618"/>
                  <a:pt x="495228" y="523409"/>
                </a:cubicBezTo>
                <a:lnTo>
                  <a:pt x="493358" y="524199"/>
                </a:lnTo>
                <a:cubicBezTo>
                  <a:pt x="493358" y="524993"/>
                  <a:pt x="494293" y="525783"/>
                  <a:pt x="494293" y="526573"/>
                </a:cubicBezTo>
                <a:cubicBezTo>
                  <a:pt x="495228" y="526573"/>
                  <a:pt x="496163" y="527364"/>
                  <a:pt x="496163" y="528154"/>
                </a:cubicBezTo>
                <a:lnTo>
                  <a:pt x="498031" y="529738"/>
                </a:lnTo>
                <a:cubicBezTo>
                  <a:pt x="498031" y="530529"/>
                  <a:pt x="496163" y="531319"/>
                  <a:pt x="496163" y="531319"/>
                </a:cubicBezTo>
                <a:lnTo>
                  <a:pt x="494293" y="529738"/>
                </a:lnTo>
                <a:cubicBezTo>
                  <a:pt x="494293" y="528948"/>
                  <a:pt x="492422" y="527364"/>
                  <a:pt x="492422" y="527364"/>
                </a:cubicBezTo>
                <a:lnTo>
                  <a:pt x="490555" y="528948"/>
                </a:lnTo>
                <a:cubicBezTo>
                  <a:pt x="489620" y="528948"/>
                  <a:pt x="488684" y="529738"/>
                  <a:pt x="488684" y="530529"/>
                </a:cubicBezTo>
                <a:cubicBezTo>
                  <a:pt x="487749" y="530529"/>
                  <a:pt x="486817" y="531319"/>
                  <a:pt x="485882" y="531319"/>
                </a:cubicBezTo>
                <a:cubicBezTo>
                  <a:pt x="485882" y="532109"/>
                  <a:pt x="487749" y="532900"/>
                  <a:pt x="487749" y="533693"/>
                </a:cubicBezTo>
                <a:lnTo>
                  <a:pt x="485882" y="534484"/>
                </a:lnTo>
                <a:cubicBezTo>
                  <a:pt x="484947" y="534484"/>
                  <a:pt x="484947" y="533693"/>
                  <a:pt x="484011" y="532900"/>
                </a:cubicBezTo>
                <a:cubicBezTo>
                  <a:pt x="484011" y="532900"/>
                  <a:pt x="483076" y="531319"/>
                  <a:pt x="482144" y="531319"/>
                </a:cubicBezTo>
                <a:lnTo>
                  <a:pt x="480273" y="532900"/>
                </a:lnTo>
                <a:cubicBezTo>
                  <a:pt x="480273" y="532109"/>
                  <a:pt x="479338" y="531319"/>
                  <a:pt x="479338" y="530529"/>
                </a:cubicBezTo>
                <a:lnTo>
                  <a:pt x="481209" y="529738"/>
                </a:lnTo>
                <a:cubicBezTo>
                  <a:pt x="481209" y="528948"/>
                  <a:pt x="480273" y="528154"/>
                  <a:pt x="479338" y="527364"/>
                </a:cubicBezTo>
                <a:cubicBezTo>
                  <a:pt x="479338" y="527364"/>
                  <a:pt x="478403" y="525783"/>
                  <a:pt x="477471" y="525783"/>
                </a:cubicBezTo>
                <a:lnTo>
                  <a:pt x="475600" y="527364"/>
                </a:lnTo>
                <a:lnTo>
                  <a:pt x="473730" y="528948"/>
                </a:lnTo>
                <a:cubicBezTo>
                  <a:pt x="472794" y="528948"/>
                  <a:pt x="472794" y="527364"/>
                  <a:pt x="471862" y="526573"/>
                </a:cubicBezTo>
                <a:cubicBezTo>
                  <a:pt x="470927" y="527364"/>
                  <a:pt x="470927" y="528154"/>
                  <a:pt x="469992" y="528154"/>
                </a:cubicBezTo>
                <a:cubicBezTo>
                  <a:pt x="468121" y="528948"/>
                  <a:pt x="467189" y="529738"/>
                  <a:pt x="466254" y="531319"/>
                </a:cubicBezTo>
                <a:cubicBezTo>
                  <a:pt x="467189" y="532109"/>
                  <a:pt x="468121" y="533693"/>
                  <a:pt x="469056" y="534484"/>
                </a:cubicBezTo>
                <a:cubicBezTo>
                  <a:pt x="469992" y="536065"/>
                  <a:pt x="470927" y="536855"/>
                  <a:pt x="471862" y="537649"/>
                </a:cubicBezTo>
                <a:cubicBezTo>
                  <a:pt x="471862" y="538439"/>
                  <a:pt x="469992" y="538439"/>
                  <a:pt x="469992" y="539229"/>
                </a:cubicBezTo>
                <a:cubicBezTo>
                  <a:pt x="469992" y="540020"/>
                  <a:pt x="471862" y="540810"/>
                  <a:pt x="471862" y="540810"/>
                </a:cubicBezTo>
                <a:cubicBezTo>
                  <a:pt x="471862" y="541601"/>
                  <a:pt x="469992" y="542394"/>
                  <a:pt x="469992" y="542394"/>
                </a:cubicBezTo>
                <a:cubicBezTo>
                  <a:pt x="469056" y="542394"/>
                  <a:pt x="468121" y="540810"/>
                  <a:pt x="468121" y="540810"/>
                </a:cubicBezTo>
                <a:cubicBezTo>
                  <a:pt x="467189" y="540020"/>
                  <a:pt x="466254" y="539229"/>
                  <a:pt x="466254" y="539229"/>
                </a:cubicBezTo>
                <a:cubicBezTo>
                  <a:pt x="466254" y="538439"/>
                  <a:pt x="468121" y="537649"/>
                  <a:pt x="468121" y="537649"/>
                </a:cubicBezTo>
                <a:lnTo>
                  <a:pt x="467189" y="536065"/>
                </a:lnTo>
                <a:cubicBezTo>
                  <a:pt x="466254" y="536065"/>
                  <a:pt x="465319" y="536855"/>
                  <a:pt x="464383" y="536855"/>
                </a:cubicBezTo>
                <a:cubicBezTo>
                  <a:pt x="465319" y="537649"/>
                  <a:pt x="466254" y="538439"/>
                  <a:pt x="466254" y="539229"/>
                </a:cubicBezTo>
                <a:lnTo>
                  <a:pt x="464383" y="540020"/>
                </a:lnTo>
                <a:cubicBezTo>
                  <a:pt x="463448" y="540810"/>
                  <a:pt x="462513" y="540810"/>
                  <a:pt x="462513" y="541601"/>
                </a:cubicBezTo>
                <a:cubicBezTo>
                  <a:pt x="461581" y="540810"/>
                  <a:pt x="460645" y="540810"/>
                  <a:pt x="460645" y="540020"/>
                </a:cubicBezTo>
                <a:cubicBezTo>
                  <a:pt x="460645" y="539229"/>
                  <a:pt x="458775" y="538439"/>
                  <a:pt x="458775" y="538439"/>
                </a:cubicBezTo>
                <a:cubicBezTo>
                  <a:pt x="458775" y="537649"/>
                  <a:pt x="461581" y="536855"/>
                  <a:pt x="461581" y="536855"/>
                </a:cubicBezTo>
                <a:cubicBezTo>
                  <a:pt x="460645" y="536065"/>
                  <a:pt x="459710" y="535274"/>
                  <a:pt x="459710" y="535274"/>
                </a:cubicBezTo>
                <a:cubicBezTo>
                  <a:pt x="459710" y="534484"/>
                  <a:pt x="457843" y="533693"/>
                  <a:pt x="457843" y="532900"/>
                </a:cubicBezTo>
                <a:lnTo>
                  <a:pt x="459710" y="532109"/>
                </a:lnTo>
                <a:lnTo>
                  <a:pt x="461581" y="533693"/>
                </a:lnTo>
                <a:lnTo>
                  <a:pt x="463448" y="532109"/>
                </a:lnTo>
                <a:cubicBezTo>
                  <a:pt x="463448" y="532109"/>
                  <a:pt x="462513" y="531319"/>
                  <a:pt x="462513" y="530529"/>
                </a:cubicBezTo>
                <a:lnTo>
                  <a:pt x="460645" y="528948"/>
                </a:lnTo>
                <a:cubicBezTo>
                  <a:pt x="459710" y="528948"/>
                  <a:pt x="458775" y="530529"/>
                  <a:pt x="458775" y="529738"/>
                </a:cubicBezTo>
                <a:cubicBezTo>
                  <a:pt x="457843" y="529738"/>
                  <a:pt x="456907" y="528948"/>
                  <a:pt x="456907" y="528154"/>
                </a:cubicBezTo>
                <a:cubicBezTo>
                  <a:pt x="455972" y="528154"/>
                  <a:pt x="455972" y="527364"/>
                  <a:pt x="455037" y="526573"/>
                </a:cubicBezTo>
                <a:cubicBezTo>
                  <a:pt x="455037" y="525783"/>
                  <a:pt x="454102" y="525783"/>
                  <a:pt x="454102" y="524993"/>
                </a:cubicBezTo>
                <a:lnTo>
                  <a:pt x="455972" y="523409"/>
                </a:lnTo>
                <a:cubicBezTo>
                  <a:pt x="455972" y="523409"/>
                  <a:pt x="457843" y="522618"/>
                  <a:pt x="457843" y="521828"/>
                </a:cubicBezTo>
                <a:cubicBezTo>
                  <a:pt x="457843" y="521828"/>
                  <a:pt x="455972" y="521037"/>
                  <a:pt x="455972" y="520247"/>
                </a:cubicBezTo>
                <a:lnTo>
                  <a:pt x="454102" y="521828"/>
                </a:lnTo>
                <a:cubicBezTo>
                  <a:pt x="454102" y="521828"/>
                  <a:pt x="453170" y="520247"/>
                  <a:pt x="452234" y="520247"/>
                </a:cubicBezTo>
                <a:cubicBezTo>
                  <a:pt x="452234" y="519453"/>
                  <a:pt x="451299" y="518663"/>
                  <a:pt x="451299" y="517873"/>
                </a:cubicBezTo>
                <a:cubicBezTo>
                  <a:pt x="450452" y="517873"/>
                  <a:pt x="449639" y="517218"/>
                  <a:pt x="449488" y="516506"/>
                </a:cubicBezTo>
                <a:lnTo>
                  <a:pt x="445536" y="516096"/>
                </a:lnTo>
                <a:cubicBezTo>
                  <a:pt x="445602" y="516163"/>
                  <a:pt x="445615" y="516226"/>
                  <a:pt x="445691" y="516292"/>
                </a:cubicBezTo>
                <a:cubicBezTo>
                  <a:pt x="446626" y="516292"/>
                  <a:pt x="446626" y="517082"/>
                  <a:pt x="447561" y="517873"/>
                </a:cubicBezTo>
                <a:cubicBezTo>
                  <a:pt x="447561" y="517873"/>
                  <a:pt x="448493" y="518663"/>
                  <a:pt x="448493" y="519453"/>
                </a:cubicBezTo>
                <a:cubicBezTo>
                  <a:pt x="449428" y="519453"/>
                  <a:pt x="446626" y="520247"/>
                  <a:pt x="446626" y="521037"/>
                </a:cubicBezTo>
                <a:cubicBezTo>
                  <a:pt x="446626" y="521037"/>
                  <a:pt x="448493" y="521828"/>
                  <a:pt x="448493" y="522618"/>
                </a:cubicBezTo>
                <a:cubicBezTo>
                  <a:pt x="448493" y="523409"/>
                  <a:pt x="446626" y="523409"/>
                  <a:pt x="446626" y="524199"/>
                </a:cubicBezTo>
                <a:lnTo>
                  <a:pt x="447561" y="525783"/>
                </a:lnTo>
                <a:cubicBezTo>
                  <a:pt x="447561" y="525783"/>
                  <a:pt x="449428" y="524199"/>
                  <a:pt x="450364" y="524199"/>
                </a:cubicBezTo>
                <a:cubicBezTo>
                  <a:pt x="450364" y="524199"/>
                  <a:pt x="451299" y="523409"/>
                  <a:pt x="452234" y="523409"/>
                </a:cubicBezTo>
                <a:cubicBezTo>
                  <a:pt x="452234" y="523409"/>
                  <a:pt x="453170" y="524993"/>
                  <a:pt x="454102" y="524993"/>
                </a:cubicBezTo>
                <a:cubicBezTo>
                  <a:pt x="454102" y="524993"/>
                  <a:pt x="451299" y="525783"/>
                  <a:pt x="451299" y="526573"/>
                </a:cubicBezTo>
                <a:cubicBezTo>
                  <a:pt x="451299" y="526573"/>
                  <a:pt x="453170" y="527364"/>
                  <a:pt x="453170" y="528154"/>
                </a:cubicBezTo>
                <a:cubicBezTo>
                  <a:pt x="454102" y="528948"/>
                  <a:pt x="455037" y="530529"/>
                  <a:pt x="455972" y="531319"/>
                </a:cubicBezTo>
                <a:cubicBezTo>
                  <a:pt x="455972" y="532109"/>
                  <a:pt x="455037" y="532109"/>
                  <a:pt x="454102" y="532900"/>
                </a:cubicBezTo>
                <a:lnTo>
                  <a:pt x="452234" y="534484"/>
                </a:lnTo>
                <a:cubicBezTo>
                  <a:pt x="451299" y="534484"/>
                  <a:pt x="451299" y="532109"/>
                  <a:pt x="450364" y="532109"/>
                </a:cubicBezTo>
                <a:cubicBezTo>
                  <a:pt x="450364" y="532109"/>
                  <a:pt x="449428" y="533693"/>
                  <a:pt x="448493" y="533693"/>
                </a:cubicBezTo>
                <a:cubicBezTo>
                  <a:pt x="448493" y="533693"/>
                  <a:pt x="447561" y="532109"/>
                  <a:pt x="446626" y="532109"/>
                </a:cubicBezTo>
                <a:cubicBezTo>
                  <a:pt x="446626" y="531319"/>
                  <a:pt x="445691" y="530529"/>
                  <a:pt x="445691" y="530529"/>
                </a:cubicBezTo>
                <a:cubicBezTo>
                  <a:pt x="444755" y="529738"/>
                  <a:pt x="444755" y="528948"/>
                  <a:pt x="443820" y="528154"/>
                </a:cubicBezTo>
                <a:cubicBezTo>
                  <a:pt x="442885" y="528154"/>
                  <a:pt x="441953" y="529738"/>
                  <a:pt x="441953" y="529738"/>
                </a:cubicBezTo>
                <a:cubicBezTo>
                  <a:pt x="441017" y="529738"/>
                  <a:pt x="440082" y="528154"/>
                  <a:pt x="440082" y="528154"/>
                </a:cubicBezTo>
                <a:cubicBezTo>
                  <a:pt x="439147" y="527364"/>
                  <a:pt x="439147" y="526573"/>
                  <a:pt x="438212" y="526573"/>
                </a:cubicBezTo>
                <a:cubicBezTo>
                  <a:pt x="438212" y="525783"/>
                  <a:pt x="437279" y="524199"/>
                  <a:pt x="437279" y="524199"/>
                </a:cubicBezTo>
                <a:cubicBezTo>
                  <a:pt x="436344" y="524199"/>
                  <a:pt x="435409" y="525783"/>
                  <a:pt x="434474" y="525783"/>
                </a:cubicBezTo>
                <a:cubicBezTo>
                  <a:pt x="434474" y="526573"/>
                  <a:pt x="432603" y="526573"/>
                  <a:pt x="432603" y="527364"/>
                </a:cubicBezTo>
                <a:cubicBezTo>
                  <a:pt x="432603" y="527364"/>
                  <a:pt x="434474" y="528154"/>
                  <a:pt x="434474" y="528948"/>
                </a:cubicBezTo>
                <a:cubicBezTo>
                  <a:pt x="434474" y="528948"/>
                  <a:pt x="431671" y="529738"/>
                  <a:pt x="432603" y="530529"/>
                </a:cubicBezTo>
                <a:cubicBezTo>
                  <a:pt x="432603" y="530529"/>
                  <a:pt x="433538" y="531319"/>
                  <a:pt x="433538" y="532109"/>
                </a:cubicBezTo>
                <a:cubicBezTo>
                  <a:pt x="434474" y="532109"/>
                  <a:pt x="434474" y="533693"/>
                  <a:pt x="435409" y="533693"/>
                </a:cubicBezTo>
                <a:cubicBezTo>
                  <a:pt x="434474" y="533693"/>
                  <a:pt x="433538" y="535274"/>
                  <a:pt x="433538" y="535274"/>
                </a:cubicBezTo>
                <a:cubicBezTo>
                  <a:pt x="432603" y="535274"/>
                  <a:pt x="432603" y="533693"/>
                  <a:pt x="431671" y="533693"/>
                </a:cubicBezTo>
                <a:cubicBezTo>
                  <a:pt x="431671" y="532900"/>
                  <a:pt x="429800" y="534484"/>
                  <a:pt x="429800" y="534484"/>
                </a:cubicBezTo>
                <a:cubicBezTo>
                  <a:pt x="428865" y="534484"/>
                  <a:pt x="427933" y="532900"/>
                  <a:pt x="427933" y="532900"/>
                </a:cubicBezTo>
                <a:cubicBezTo>
                  <a:pt x="427933" y="532900"/>
                  <a:pt x="429800" y="532109"/>
                  <a:pt x="429800" y="531319"/>
                </a:cubicBezTo>
                <a:lnTo>
                  <a:pt x="428865" y="529738"/>
                </a:lnTo>
                <a:cubicBezTo>
                  <a:pt x="427933" y="529738"/>
                  <a:pt x="426998" y="531319"/>
                  <a:pt x="426063" y="531319"/>
                </a:cubicBezTo>
                <a:cubicBezTo>
                  <a:pt x="426063" y="531319"/>
                  <a:pt x="425127" y="532109"/>
                  <a:pt x="424192" y="532900"/>
                </a:cubicBezTo>
                <a:lnTo>
                  <a:pt x="422325" y="533693"/>
                </a:lnTo>
                <a:lnTo>
                  <a:pt x="420454" y="532109"/>
                </a:lnTo>
                <a:cubicBezTo>
                  <a:pt x="420454" y="532109"/>
                  <a:pt x="422325" y="531319"/>
                  <a:pt x="422325" y="530529"/>
                </a:cubicBezTo>
                <a:cubicBezTo>
                  <a:pt x="423260" y="530529"/>
                  <a:pt x="421389" y="529738"/>
                  <a:pt x="421389" y="528948"/>
                </a:cubicBezTo>
                <a:cubicBezTo>
                  <a:pt x="421389" y="528154"/>
                  <a:pt x="423260" y="528154"/>
                  <a:pt x="423260" y="527364"/>
                </a:cubicBezTo>
                <a:cubicBezTo>
                  <a:pt x="423260" y="527364"/>
                  <a:pt x="421389" y="526573"/>
                  <a:pt x="421389" y="525783"/>
                </a:cubicBezTo>
                <a:cubicBezTo>
                  <a:pt x="421389" y="526573"/>
                  <a:pt x="419519" y="526573"/>
                  <a:pt x="419519" y="527364"/>
                </a:cubicBezTo>
                <a:lnTo>
                  <a:pt x="421389" y="528948"/>
                </a:lnTo>
                <a:cubicBezTo>
                  <a:pt x="420454" y="529738"/>
                  <a:pt x="419519" y="529738"/>
                  <a:pt x="419519" y="530529"/>
                </a:cubicBezTo>
                <a:cubicBezTo>
                  <a:pt x="418584" y="530529"/>
                  <a:pt x="417652" y="531319"/>
                  <a:pt x="416716" y="532109"/>
                </a:cubicBezTo>
                <a:cubicBezTo>
                  <a:pt x="416716" y="532109"/>
                  <a:pt x="415781" y="532900"/>
                  <a:pt x="414846" y="532900"/>
                </a:cubicBezTo>
                <a:cubicBezTo>
                  <a:pt x="414846" y="532900"/>
                  <a:pt x="413910" y="531319"/>
                  <a:pt x="412978" y="531319"/>
                </a:cubicBezTo>
                <a:lnTo>
                  <a:pt x="412043" y="529738"/>
                </a:lnTo>
                <a:cubicBezTo>
                  <a:pt x="411108" y="529738"/>
                  <a:pt x="410173" y="531319"/>
                  <a:pt x="409237" y="531319"/>
                </a:cubicBezTo>
                <a:cubicBezTo>
                  <a:pt x="409237" y="530529"/>
                  <a:pt x="408302" y="528948"/>
                  <a:pt x="408302" y="528948"/>
                </a:cubicBezTo>
                <a:cubicBezTo>
                  <a:pt x="407370" y="528948"/>
                  <a:pt x="406435" y="530529"/>
                  <a:pt x="405499" y="530529"/>
                </a:cubicBezTo>
                <a:cubicBezTo>
                  <a:pt x="405499" y="530529"/>
                  <a:pt x="404564" y="532109"/>
                  <a:pt x="403629" y="532109"/>
                </a:cubicBezTo>
                <a:cubicBezTo>
                  <a:pt x="403629" y="532109"/>
                  <a:pt x="402697" y="530529"/>
                  <a:pt x="402697" y="529738"/>
                </a:cubicBezTo>
                <a:lnTo>
                  <a:pt x="404564" y="528948"/>
                </a:lnTo>
                <a:cubicBezTo>
                  <a:pt x="404564" y="528154"/>
                  <a:pt x="402697" y="527364"/>
                  <a:pt x="402697" y="527364"/>
                </a:cubicBezTo>
                <a:cubicBezTo>
                  <a:pt x="402697" y="526573"/>
                  <a:pt x="401761" y="525783"/>
                  <a:pt x="400826" y="524993"/>
                </a:cubicBezTo>
                <a:cubicBezTo>
                  <a:pt x="400826" y="524993"/>
                  <a:pt x="399891" y="524199"/>
                  <a:pt x="399891" y="523409"/>
                </a:cubicBezTo>
                <a:cubicBezTo>
                  <a:pt x="398956" y="524199"/>
                  <a:pt x="398024" y="524199"/>
                  <a:pt x="397088" y="524993"/>
                </a:cubicBezTo>
                <a:lnTo>
                  <a:pt x="398956" y="526573"/>
                </a:lnTo>
                <a:cubicBezTo>
                  <a:pt x="398956" y="526573"/>
                  <a:pt x="397088" y="527364"/>
                  <a:pt x="397088" y="528154"/>
                </a:cubicBezTo>
                <a:lnTo>
                  <a:pt x="395218" y="528948"/>
                </a:lnTo>
                <a:cubicBezTo>
                  <a:pt x="395218" y="529738"/>
                  <a:pt x="396153" y="530529"/>
                  <a:pt x="396153" y="531319"/>
                </a:cubicBezTo>
                <a:cubicBezTo>
                  <a:pt x="397088" y="531319"/>
                  <a:pt x="398024" y="532109"/>
                  <a:pt x="398024" y="532900"/>
                </a:cubicBezTo>
                <a:cubicBezTo>
                  <a:pt x="398024" y="532900"/>
                  <a:pt x="396153" y="533693"/>
                  <a:pt x="396153" y="534484"/>
                </a:cubicBezTo>
                <a:lnTo>
                  <a:pt x="394282" y="532109"/>
                </a:lnTo>
                <a:cubicBezTo>
                  <a:pt x="394282" y="532109"/>
                  <a:pt x="393350" y="530529"/>
                  <a:pt x="392415" y="530529"/>
                </a:cubicBezTo>
                <a:cubicBezTo>
                  <a:pt x="392415" y="530529"/>
                  <a:pt x="391480" y="532109"/>
                  <a:pt x="390545" y="532109"/>
                </a:cubicBezTo>
                <a:cubicBezTo>
                  <a:pt x="390545" y="532109"/>
                  <a:pt x="392415" y="532900"/>
                  <a:pt x="392415" y="533693"/>
                </a:cubicBezTo>
                <a:lnTo>
                  <a:pt x="390545" y="535274"/>
                </a:lnTo>
                <a:cubicBezTo>
                  <a:pt x="389609" y="534484"/>
                  <a:pt x="389609" y="533693"/>
                  <a:pt x="388674" y="533693"/>
                </a:cubicBezTo>
                <a:cubicBezTo>
                  <a:pt x="387742" y="532900"/>
                  <a:pt x="387742" y="532109"/>
                  <a:pt x="386807" y="531319"/>
                </a:cubicBezTo>
                <a:cubicBezTo>
                  <a:pt x="386807" y="531319"/>
                  <a:pt x="385871" y="530529"/>
                  <a:pt x="385871" y="529738"/>
                </a:cubicBezTo>
                <a:cubicBezTo>
                  <a:pt x="384936" y="528948"/>
                  <a:pt x="384001" y="528948"/>
                  <a:pt x="384001" y="528154"/>
                </a:cubicBezTo>
                <a:cubicBezTo>
                  <a:pt x="383069" y="527364"/>
                  <a:pt x="383069" y="526573"/>
                  <a:pt x="382133" y="526573"/>
                </a:cubicBezTo>
                <a:cubicBezTo>
                  <a:pt x="382133" y="525783"/>
                  <a:pt x="380263" y="527364"/>
                  <a:pt x="380263" y="527364"/>
                </a:cubicBezTo>
                <a:cubicBezTo>
                  <a:pt x="379328" y="527364"/>
                  <a:pt x="379328" y="525783"/>
                  <a:pt x="378392" y="525783"/>
                </a:cubicBezTo>
                <a:lnTo>
                  <a:pt x="377460" y="524199"/>
                </a:lnTo>
                <a:cubicBezTo>
                  <a:pt x="376525" y="524199"/>
                  <a:pt x="375590" y="522618"/>
                  <a:pt x="375590" y="522618"/>
                </a:cubicBezTo>
                <a:cubicBezTo>
                  <a:pt x="374654" y="522618"/>
                  <a:pt x="373719" y="523409"/>
                  <a:pt x="373719" y="523409"/>
                </a:cubicBezTo>
                <a:cubicBezTo>
                  <a:pt x="372787" y="524199"/>
                  <a:pt x="371852" y="524199"/>
                  <a:pt x="370917" y="524993"/>
                </a:cubicBezTo>
                <a:lnTo>
                  <a:pt x="369049" y="526573"/>
                </a:lnTo>
                <a:cubicBezTo>
                  <a:pt x="368114" y="525783"/>
                  <a:pt x="368114" y="524993"/>
                  <a:pt x="367179" y="524199"/>
                </a:cubicBezTo>
                <a:cubicBezTo>
                  <a:pt x="367179" y="524199"/>
                  <a:pt x="366243" y="523409"/>
                  <a:pt x="366243" y="522618"/>
                </a:cubicBezTo>
                <a:lnTo>
                  <a:pt x="368114" y="521828"/>
                </a:lnTo>
                <a:cubicBezTo>
                  <a:pt x="368114" y="521037"/>
                  <a:pt x="366243" y="520247"/>
                  <a:pt x="366243" y="519453"/>
                </a:cubicBezTo>
                <a:lnTo>
                  <a:pt x="368114" y="518663"/>
                </a:lnTo>
                <a:cubicBezTo>
                  <a:pt x="369049" y="517873"/>
                  <a:pt x="367179" y="517082"/>
                  <a:pt x="367179" y="516292"/>
                </a:cubicBezTo>
                <a:lnTo>
                  <a:pt x="369049" y="515498"/>
                </a:lnTo>
                <a:cubicBezTo>
                  <a:pt x="369049" y="514708"/>
                  <a:pt x="368114" y="513917"/>
                  <a:pt x="367179" y="513127"/>
                </a:cubicBezTo>
                <a:lnTo>
                  <a:pt x="365308" y="514708"/>
                </a:lnTo>
                <a:lnTo>
                  <a:pt x="363441" y="516292"/>
                </a:lnTo>
                <a:lnTo>
                  <a:pt x="361570" y="514708"/>
                </a:lnTo>
                <a:cubicBezTo>
                  <a:pt x="361570" y="513917"/>
                  <a:pt x="363441" y="513127"/>
                  <a:pt x="363441" y="513127"/>
                </a:cubicBezTo>
                <a:cubicBezTo>
                  <a:pt x="363441" y="512337"/>
                  <a:pt x="362505" y="511546"/>
                  <a:pt x="362505" y="511546"/>
                </a:cubicBezTo>
                <a:cubicBezTo>
                  <a:pt x="362505" y="510753"/>
                  <a:pt x="360635" y="509962"/>
                  <a:pt x="360635" y="509172"/>
                </a:cubicBezTo>
                <a:lnTo>
                  <a:pt x="362505" y="508381"/>
                </a:lnTo>
                <a:cubicBezTo>
                  <a:pt x="362505" y="507591"/>
                  <a:pt x="361570" y="506797"/>
                  <a:pt x="360635" y="506007"/>
                </a:cubicBezTo>
                <a:cubicBezTo>
                  <a:pt x="360635" y="506007"/>
                  <a:pt x="359700" y="505217"/>
                  <a:pt x="359700" y="504426"/>
                </a:cubicBezTo>
                <a:lnTo>
                  <a:pt x="361570" y="503636"/>
                </a:lnTo>
                <a:cubicBezTo>
                  <a:pt x="361570" y="502845"/>
                  <a:pt x="359700" y="502052"/>
                  <a:pt x="359700" y="501261"/>
                </a:cubicBezTo>
                <a:cubicBezTo>
                  <a:pt x="361570" y="500471"/>
                  <a:pt x="362505" y="499681"/>
                  <a:pt x="364373" y="498890"/>
                </a:cubicBezTo>
                <a:cubicBezTo>
                  <a:pt x="365308" y="499681"/>
                  <a:pt x="366243" y="501261"/>
                  <a:pt x="367179" y="502052"/>
                </a:cubicBezTo>
                <a:cubicBezTo>
                  <a:pt x="368114" y="502845"/>
                  <a:pt x="368114" y="503636"/>
                  <a:pt x="369049" y="504426"/>
                </a:cubicBezTo>
                <a:cubicBezTo>
                  <a:pt x="369049" y="504426"/>
                  <a:pt x="369981" y="505217"/>
                  <a:pt x="370917" y="506007"/>
                </a:cubicBezTo>
                <a:lnTo>
                  <a:pt x="372787" y="504426"/>
                </a:lnTo>
                <a:cubicBezTo>
                  <a:pt x="372787" y="504426"/>
                  <a:pt x="373719" y="506007"/>
                  <a:pt x="374654" y="506007"/>
                </a:cubicBezTo>
                <a:cubicBezTo>
                  <a:pt x="374654" y="506797"/>
                  <a:pt x="375590" y="507591"/>
                  <a:pt x="375590" y="508381"/>
                </a:cubicBezTo>
                <a:cubicBezTo>
                  <a:pt x="376525" y="508381"/>
                  <a:pt x="377460" y="506797"/>
                  <a:pt x="377460" y="506797"/>
                </a:cubicBezTo>
                <a:cubicBezTo>
                  <a:pt x="378392" y="506797"/>
                  <a:pt x="379328" y="508381"/>
                  <a:pt x="379328" y="508381"/>
                </a:cubicBezTo>
                <a:cubicBezTo>
                  <a:pt x="380263" y="509172"/>
                  <a:pt x="380263" y="509962"/>
                  <a:pt x="381198" y="509962"/>
                </a:cubicBezTo>
                <a:lnTo>
                  <a:pt x="383069" y="509172"/>
                </a:lnTo>
                <a:cubicBezTo>
                  <a:pt x="383069" y="508381"/>
                  <a:pt x="381198" y="507591"/>
                  <a:pt x="381198" y="506797"/>
                </a:cubicBezTo>
                <a:lnTo>
                  <a:pt x="384001" y="506007"/>
                </a:lnTo>
                <a:cubicBezTo>
                  <a:pt x="384001" y="505217"/>
                  <a:pt x="382133" y="504426"/>
                  <a:pt x="382133" y="503636"/>
                </a:cubicBezTo>
                <a:lnTo>
                  <a:pt x="383415" y="503091"/>
                </a:lnTo>
                <a:lnTo>
                  <a:pt x="369093" y="499803"/>
                </a:lnTo>
                <a:lnTo>
                  <a:pt x="359819" y="497671"/>
                </a:lnTo>
                <a:lnTo>
                  <a:pt x="350127" y="495968"/>
                </a:lnTo>
                <a:lnTo>
                  <a:pt x="345069" y="495114"/>
                </a:lnTo>
                <a:lnTo>
                  <a:pt x="340856" y="493411"/>
                </a:lnTo>
                <a:lnTo>
                  <a:pt x="332426" y="490854"/>
                </a:lnTo>
                <a:lnTo>
                  <a:pt x="326946" y="488725"/>
                </a:lnTo>
                <a:lnTo>
                  <a:pt x="321045" y="487021"/>
                </a:lnTo>
                <a:lnTo>
                  <a:pt x="318938" y="486593"/>
                </a:lnTo>
                <a:lnTo>
                  <a:pt x="317676" y="485743"/>
                </a:lnTo>
                <a:lnTo>
                  <a:pt x="317254" y="485315"/>
                </a:lnTo>
                <a:lnTo>
                  <a:pt x="316832" y="484889"/>
                </a:lnTo>
                <a:lnTo>
                  <a:pt x="315147" y="484464"/>
                </a:lnTo>
                <a:lnTo>
                  <a:pt x="313037" y="482758"/>
                </a:lnTo>
                <a:lnTo>
                  <a:pt x="310930" y="480629"/>
                </a:lnTo>
                <a:lnTo>
                  <a:pt x="307980" y="476368"/>
                </a:lnTo>
                <a:lnTo>
                  <a:pt x="305873" y="474239"/>
                </a:lnTo>
                <a:lnTo>
                  <a:pt x="304607" y="472961"/>
                </a:lnTo>
                <a:lnTo>
                  <a:pt x="304188" y="472533"/>
                </a:lnTo>
                <a:lnTo>
                  <a:pt x="302079" y="471257"/>
                </a:lnTo>
                <a:lnTo>
                  <a:pt x="300816" y="469979"/>
                </a:lnTo>
                <a:lnTo>
                  <a:pt x="299550" y="467422"/>
                </a:lnTo>
                <a:lnTo>
                  <a:pt x="299550" y="465290"/>
                </a:lnTo>
                <a:lnTo>
                  <a:pt x="299550" y="464440"/>
                </a:lnTo>
                <a:lnTo>
                  <a:pt x="298709" y="463586"/>
                </a:lnTo>
                <a:lnTo>
                  <a:pt x="292386" y="457197"/>
                </a:lnTo>
                <a:lnTo>
                  <a:pt x="286484" y="449951"/>
                </a:lnTo>
                <a:lnTo>
                  <a:pt x="279742" y="442708"/>
                </a:lnTo>
                <a:lnTo>
                  <a:pt x="273419" y="435465"/>
                </a:lnTo>
                <a:lnTo>
                  <a:pt x="266255" y="428648"/>
                </a:lnTo>
                <a:lnTo>
                  <a:pt x="259513" y="422258"/>
                </a:lnTo>
                <a:lnTo>
                  <a:pt x="249817" y="414590"/>
                </a:lnTo>
                <a:lnTo>
                  <a:pt x="240968" y="406494"/>
                </a:lnTo>
                <a:lnTo>
                  <a:pt x="223686" y="390305"/>
                </a:lnTo>
                <a:lnTo>
                  <a:pt x="218629" y="385191"/>
                </a:lnTo>
                <a:lnTo>
                  <a:pt x="213150" y="380930"/>
                </a:lnTo>
                <a:lnTo>
                  <a:pt x="202613" y="371555"/>
                </a:lnTo>
                <a:lnTo>
                  <a:pt x="193342" y="364741"/>
                </a:lnTo>
                <a:lnTo>
                  <a:pt x="184912" y="357070"/>
                </a:lnTo>
                <a:lnTo>
                  <a:pt x="176904" y="349402"/>
                </a:lnTo>
                <a:lnTo>
                  <a:pt x="172691" y="345141"/>
                </a:lnTo>
                <a:lnTo>
                  <a:pt x="169318" y="340881"/>
                </a:lnTo>
                <a:lnTo>
                  <a:pt x="157515" y="325967"/>
                </a:lnTo>
                <a:lnTo>
                  <a:pt x="143609" y="308074"/>
                </a:lnTo>
                <a:lnTo>
                  <a:pt x="136864" y="298699"/>
                </a:lnTo>
                <a:lnTo>
                  <a:pt x="130544" y="289325"/>
                </a:lnTo>
                <a:lnTo>
                  <a:pt x="125065" y="281657"/>
                </a:lnTo>
                <a:lnTo>
                  <a:pt x="118319" y="273135"/>
                </a:lnTo>
                <a:lnTo>
                  <a:pt x="110733" y="264189"/>
                </a:lnTo>
                <a:lnTo>
                  <a:pt x="101881" y="255239"/>
                </a:lnTo>
                <a:lnTo>
                  <a:pt x="97246" y="250554"/>
                </a:lnTo>
                <a:lnTo>
                  <a:pt x="91767" y="247146"/>
                </a:lnTo>
                <a:lnTo>
                  <a:pt x="86709" y="243311"/>
                </a:lnTo>
                <a:lnTo>
                  <a:pt x="84181" y="241179"/>
                </a:lnTo>
                <a:lnTo>
                  <a:pt x="82074" y="238625"/>
                </a:lnTo>
                <a:lnTo>
                  <a:pt x="74488" y="230529"/>
                </a:lnTo>
                <a:lnTo>
                  <a:pt x="67324" y="221582"/>
                </a:lnTo>
                <a:lnTo>
                  <a:pt x="56365" y="207522"/>
                </a:lnTo>
                <a:lnTo>
                  <a:pt x="50042" y="201129"/>
                </a:lnTo>
                <a:lnTo>
                  <a:pt x="48748" y="199634"/>
                </a:lnTo>
                <a:lnTo>
                  <a:pt x="48618" y="199634"/>
                </a:lnTo>
                <a:lnTo>
                  <a:pt x="46915" y="199634"/>
                </a:lnTo>
                <a:lnTo>
                  <a:pt x="45208" y="199202"/>
                </a:lnTo>
                <a:lnTo>
                  <a:pt x="43501" y="198771"/>
                </a:lnTo>
                <a:lnTo>
                  <a:pt x="41794" y="197480"/>
                </a:lnTo>
                <a:lnTo>
                  <a:pt x="40944" y="196185"/>
                </a:lnTo>
                <a:lnTo>
                  <a:pt x="40091" y="195322"/>
                </a:lnTo>
                <a:lnTo>
                  <a:pt x="40091" y="194891"/>
                </a:lnTo>
                <a:lnTo>
                  <a:pt x="38809" y="194028"/>
                </a:lnTo>
                <a:lnTo>
                  <a:pt x="36252" y="190580"/>
                </a:lnTo>
                <a:lnTo>
                  <a:pt x="34120" y="187560"/>
                </a:lnTo>
                <a:lnTo>
                  <a:pt x="32413" y="185406"/>
                </a:lnTo>
                <a:lnTo>
                  <a:pt x="27721" y="181527"/>
                </a:lnTo>
                <a:lnTo>
                  <a:pt x="22604" y="177212"/>
                </a:lnTo>
                <a:lnTo>
                  <a:pt x="18766" y="172038"/>
                </a:lnTo>
                <a:lnTo>
                  <a:pt x="14927" y="166433"/>
                </a:lnTo>
                <a:lnTo>
                  <a:pt x="11516" y="159534"/>
                </a:lnTo>
                <a:lnTo>
                  <a:pt x="8956" y="153065"/>
                </a:lnTo>
                <a:lnTo>
                  <a:pt x="6399" y="146169"/>
                </a:lnTo>
                <a:lnTo>
                  <a:pt x="4692" y="140132"/>
                </a:lnTo>
                <a:lnTo>
                  <a:pt x="2132" y="128922"/>
                </a:lnTo>
                <a:lnTo>
                  <a:pt x="1282" y="122885"/>
                </a:lnTo>
                <a:lnTo>
                  <a:pt x="0" y="115985"/>
                </a:lnTo>
                <a:lnTo>
                  <a:pt x="0" y="109086"/>
                </a:lnTo>
                <a:lnTo>
                  <a:pt x="0" y="101327"/>
                </a:lnTo>
                <a:lnTo>
                  <a:pt x="0" y="93996"/>
                </a:lnTo>
                <a:lnTo>
                  <a:pt x="1282" y="87096"/>
                </a:lnTo>
                <a:lnTo>
                  <a:pt x="2132" y="80200"/>
                </a:lnTo>
                <a:lnTo>
                  <a:pt x="3414" y="74163"/>
                </a:lnTo>
                <a:lnTo>
                  <a:pt x="5546" y="66401"/>
                </a:lnTo>
                <a:lnTo>
                  <a:pt x="7678" y="59933"/>
                </a:lnTo>
                <a:lnTo>
                  <a:pt x="10238" y="53464"/>
                </a:lnTo>
                <a:lnTo>
                  <a:pt x="13223" y="47428"/>
                </a:lnTo>
                <a:lnTo>
                  <a:pt x="16634" y="42254"/>
                </a:lnTo>
                <a:lnTo>
                  <a:pt x="20472" y="36649"/>
                </a:lnTo>
                <a:lnTo>
                  <a:pt x="24311" y="31906"/>
                </a:lnTo>
                <a:lnTo>
                  <a:pt x="29003" y="27595"/>
                </a:lnTo>
                <a:lnTo>
                  <a:pt x="36252" y="21127"/>
                </a:lnTo>
                <a:lnTo>
                  <a:pt x="44780" y="15522"/>
                </a:lnTo>
                <a:lnTo>
                  <a:pt x="52885" y="10779"/>
                </a:lnTo>
                <a:lnTo>
                  <a:pt x="62266" y="6900"/>
                </a:lnTo>
                <a:lnTo>
                  <a:pt x="72076" y="3880"/>
                </a:lnTo>
                <a:lnTo>
                  <a:pt x="82310" y="1723"/>
                </a:lnTo>
                <a:lnTo>
                  <a:pt x="92119" y="431"/>
                </a:lnTo>
                <a:lnTo>
                  <a:pt x="102782" y="0"/>
                </a:lnTo>
                <a:lnTo>
                  <a:pt x="110884" y="431"/>
                </a:lnTo>
                <a:lnTo>
                  <a:pt x="118987" y="863"/>
                </a:lnTo>
                <a:lnTo>
                  <a:pt x="127089" y="2157"/>
                </a:lnTo>
                <a:lnTo>
                  <a:pt x="134767" y="3880"/>
                </a:lnTo>
                <a:lnTo>
                  <a:pt x="142444" y="6037"/>
                </a:lnTo>
                <a:lnTo>
                  <a:pt x="150121" y="8622"/>
                </a:lnTo>
                <a:lnTo>
                  <a:pt x="156942" y="11642"/>
                </a:lnTo>
                <a:lnTo>
                  <a:pt x="164195" y="15090"/>
                </a:lnTo>
                <a:lnTo>
                  <a:pt x="171019" y="18973"/>
                </a:lnTo>
                <a:lnTo>
                  <a:pt x="177414" y="23284"/>
                </a:lnTo>
                <a:lnTo>
                  <a:pt x="183385" y="28026"/>
                </a:lnTo>
                <a:lnTo>
                  <a:pt x="189781" y="32769"/>
                </a:lnTo>
                <a:lnTo>
                  <a:pt x="194901" y="37943"/>
                </a:lnTo>
                <a:lnTo>
                  <a:pt x="200018" y="43979"/>
                </a:lnTo>
                <a:lnTo>
                  <a:pt x="204710" y="49585"/>
                </a:lnTo>
                <a:lnTo>
                  <a:pt x="208974" y="56053"/>
                </a:lnTo>
                <a:lnTo>
                  <a:pt x="209824" y="58210"/>
                </a:lnTo>
                <a:lnTo>
                  <a:pt x="209824" y="59933"/>
                </a:lnTo>
                <a:lnTo>
                  <a:pt x="209824" y="61658"/>
                </a:lnTo>
                <a:lnTo>
                  <a:pt x="209494" y="62666"/>
                </a:lnTo>
                <a:lnTo>
                  <a:pt x="225793" y="81406"/>
                </a:lnTo>
                <a:lnTo>
                  <a:pt x="252346" y="111230"/>
                </a:lnTo>
                <a:lnTo>
                  <a:pt x="264243" y="125193"/>
                </a:lnTo>
                <a:lnTo>
                  <a:pt x="264781" y="125193"/>
                </a:lnTo>
                <a:lnTo>
                  <a:pt x="265890" y="125618"/>
                </a:lnTo>
                <a:lnTo>
                  <a:pt x="266444" y="126040"/>
                </a:lnTo>
                <a:lnTo>
                  <a:pt x="266444" y="126887"/>
                </a:lnTo>
                <a:lnTo>
                  <a:pt x="266444" y="127731"/>
                </a:lnTo>
                <a:lnTo>
                  <a:pt x="266431" y="127798"/>
                </a:lnTo>
                <a:lnTo>
                  <a:pt x="278476" y="142334"/>
                </a:lnTo>
                <a:lnTo>
                  <a:pt x="289857" y="155966"/>
                </a:lnTo>
                <a:lnTo>
                  <a:pt x="302079" y="170454"/>
                </a:lnTo>
                <a:lnTo>
                  <a:pt x="309246" y="177697"/>
                </a:lnTo>
                <a:lnTo>
                  <a:pt x="315988" y="184940"/>
                </a:lnTo>
                <a:lnTo>
                  <a:pt x="323574" y="192183"/>
                </a:lnTo>
                <a:lnTo>
                  <a:pt x="331160" y="199426"/>
                </a:lnTo>
                <a:lnTo>
                  <a:pt x="350549" y="216043"/>
                </a:lnTo>
                <a:lnTo>
                  <a:pt x="365721" y="229250"/>
                </a:lnTo>
                <a:lnTo>
                  <a:pt x="380896" y="243311"/>
                </a:lnTo>
                <a:lnTo>
                  <a:pt x="395646" y="257371"/>
                </a:lnTo>
                <a:lnTo>
                  <a:pt x="409555" y="271857"/>
                </a:lnTo>
                <a:lnTo>
                  <a:pt x="422621" y="286771"/>
                </a:lnTo>
                <a:lnTo>
                  <a:pt x="435264" y="301681"/>
                </a:lnTo>
                <a:lnTo>
                  <a:pt x="442006" y="309778"/>
                </a:lnTo>
                <a:lnTo>
                  <a:pt x="448751" y="318299"/>
                </a:lnTo>
                <a:lnTo>
                  <a:pt x="456337" y="327245"/>
                </a:lnTo>
                <a:lnTo>
                  <a:pt x="463924" y="335767"/>
                </a:lnTo>
                <a:lnTo>
                  <a:pt x="468137" y="339174"/>
                </a:lnTo>
                <a:lnTo>
                  <a:pt x="472353" y="342584"/>
                </a:lnTo>
                <a:lnTo>
                  <a:pt x="472775" y="343009"/>
                </a:lnTo>
                <a:lnTo>
                  <a:pt x="473194" y="343009"/>
                </a:lnTo>
                <a:lnTo>
                  <a:pt x="475304" y="343863"/>
                </a:lnTo>
                <a:lnTo>
                  <a:pt x="476989" y="345566"/>
                </a:lnTo>
                <a:lnTo>
                  <a:pt x="476989" y="345992"/>
                </a:lnTo>
                <a:lnTo>
                  <a:pt x="477411" y="346420"/>
                </a:lnTo>
                <a:lnTo>
                  <a:pt x="478255" y="347695"/>
                </a:lnTo>
                <a:lnTo>
                  <a:pt x="479518" y="348974"/>
                </a:lnTo>
                <a:lnTo>
                  <a:pt x="479940" y="350252"/>
                </a:lnTo>
                <a:lnTo>
                  <a:pt x="480362" y="351531"/>
                </a:lnTo>
                <a:lnTo>
                  <a:pt x="480362" y="351956"/>
                </a:lnTo>
                <a:lnTo>
                  <a:pt x="480362" y="352384"/>
                </a:lnTo>
                <a:lnTo>
                  <a:pt x="482046" y="357070"/>
                </a:lnTo>
                <a:lnTo>
                  <a:pt x="483734" y="362184"/>
                </a:lnTo>
                <a:lnTo>
                  <a:pt x="484575" y="367295"/>
                </a:lnTo>
                <a:lnTo>
                  <a:pt x="485419" y="372834"/>
                </a:lnTo>
                <a:lnTo>
                  <a:pt x="486263" y="383912"/>
                </a:lnTo>
                <a:lnTo>
                  <a:pt x="486263" y="394991"/>
                </a:lnTo>
                <a:lnTo>
                  <a:pt x="485841" y="406069"/>
                </a:lnTo>
                <a:lnTo>
                  <a:pt x="484575" y="416719"/>
                </a:lnTo>
                <a:lnTo>
                  <a:pt x="483312" y="425665"/>
                </a:lnTo>
                <a:lnTo>
                  <a:pt x="481624" y="434187"/>
                </a:lnTo>
                <a:lnTo>
                  <a:pt x="480362" y="442283"/>
                </a:lnTo>
                <a:lnTo>
                  <a:pt x="479518" y="449951"/>
                </a:lnTo>
                <a:lnTo>
                  <a:pt x="477411" y="466143"/>
                </a:lnTo>
                <a:lnTo>
                  <a:pt x="477411" y="468700"/>
                </a:lnTo>
                <a:lnTo>
                  <a:pt x="476989" y="476368"/>
                </a:lnTo>
                <a:lnTo>
                  <a:pt x="476989" y="484036"/>
                </a:lnTo>
                <a:lnTo>
                  <a:pt x="476567" y="487447"/>
                </a:lnTo>
                <a:lnTo>
                  <a:pt x="475726" y="490429"/>
                </a:lnTo>
                <a:lnTo>
                  <a:pt x="474882" y="493411"/>
                </a:lnTo>
                <a:lnTo>
                  <a:pt x="474460" y="496821"/>
                </a:lnTo>
                <a:lnTo>
                  <a:pt x="474460" y="501932"/>
                </a:lnTo>
                <a:lnTo>
                  <a:pt x="474460" y="503015"/>
                </a:lnTo>
                <a:lnTo>
                  <a:pt x="475600" y="502052"/>
                </a:lnTo>
                <a:cubicBezTo>
                  <a:pt x="476535" y="502052"/>
                  <a:pt x="477471" y="503636"/>
                  <a:pt x="477471" y="503636"/>
                </a:cubicBezTo>
                <a:cubicBezTo>
                  <a:pt x="478403" y="504426"/>
                  <a:pt x="478403" y="505217"/>
                  <a:pt x="479338" y="505217"/>
                </a:cubicBezTo>
                <a:cubicBezTo>
                  <a:pt x="479338" y="506007"/>
                  <a:pt x="480273" y="506797"/>
                  <a:pt x="481209" y="507591"/>
                </a:cubicBezTo>
                <a:cubicBezTo>
                  <a:pt x="481209" y="507591"/>
                  <a:pt x="482144" y="508381"/>
                  <a:pt x="482144" y="509172"/>
                </a:cubicBezTo>
                <a:lnTo>
                  <a:pt x="484011" y="507591"/>
                </a:lnTo>
                <a:cubicBezTo>
                  <a:pt x="484947" y="507591"/>
                  <a:pt x="485882" y="509172"/>
                  <a:pt x="485882" y="509172"/>
                </a:cubicBezTo>
                <a:cubicBezTo>
                  <a:pt x="485882" y="509962"/>
                  <a:pt x="484011" y="510753"/>
                  <a:pt x="484011" y="510753"/>
                </a:cubicBezTo>
                <a:cubicBezTo>
                  <a:pt x="484011" y="511546"/>
                  <a:pt x="484947" y="512337"/>
                  <a:pt x="485882" y="512337"/>
                </a:cubicBezTo>
                <a:cubicBezTo>
                  <a:pt x="485882" y="513127"/>
                  <a:pt x="486817" y="511546"/>
                  <a:pt x="487749" y="511546"/>
                </a:cubicBezTo>
                <a:cubicBezTo>
                  <a:pt x="488684" y="511546"/>
                  <a:pt x="488684" y="513127"/>
                  <a:pt x="489620" y="513127"/>
                </a:cubicBezTo>
                <a:lnTo>
                  <a:pt x="491490" y="511546"/>
                </a:lnTo>
                <a:cubicBezTo>
                  <a:pt x="490555" y="510753"/>
                  <a:pt x="490555" y="510753"/>
                  <a:pt x="489620" y="509962"/>
                </a:cubicBezTo>
                <a:cubicBezTo>
                  <a:pt x="489620" y="509172"/>
                  <a:pt x="488684" y="508381"/>
                  <a:pt x="487749" y="508381"/>
                </a:cubicBezTo>
                <a:cubicBezTo>
                  <a:pt x="487749" y="507591"/>
                  <a:pt x="486817" y="506797"/>
                  <a:pt x="486817" y="506007"/>
                </a:cubicBezTo>
                <a:cubicBezTo>
                  <a:pt x="485882" y="506007"/>
                  <a:pt x="485882" y="505217"/>
                  <a:pt x="484947" y="504426"/>
                </a:cubicBezTo>
                <a:cubicBezTo>
                  <a:pt x="484947" y="504426"/>
                  <a:pt x="484011" y="502845"/>
                  <a:pt x="483076" y="502845"/>
                </a:cubicBezTo>
                <a:lnTo>
                  <a:pt x="481209" y="504426"/>
                </a:lnTo>
                <a:cubicBezTo>
                  <a:pt x="481209" y="504426"/>
                  <a:pt x="480273" y="502845"/>
                  <a:pt x="479338" y="502052"/>
                </a:cubicBezTo>
                <a:lnTo>
                  <a:pt x="482144" y="501261"/>
                </a:lnTo>
                <a:cubicBezTo>
                  <a:pt x="482144" y="500471"/>
                  <a:pt x="480273" y="499681"/>
                  <a:pt x="480273" y="499681"/>
                </a:cubicBezTo>
                <a:cubicBezTo>
                  <a:pt x="479338" y="498890"/>
                  <a:pt x="479338" y="498100"/>
                  <a:pt x="478403" y="497306"/>
                </a:cubicBezTo>
                <a:cubicBezTo>
                  <a:pt x="480273" y="496516"/>
                  <a:pt x="481209" y="495725"/>
                  <a:pt x="483076" y="494935"/>
                </a:cubicBezTo>
                <a:cubicBezTo>
                  <a:pt x="484011" y="495725"/>
                  <a:pt x="484947" y="497306"/>
                  <a:pt x="485882" y="498100"/>
                </a:cubicBezTo>
                <a:cubicBezTo>
                  <a:pt x="486817" y="498890"/>
                  <a:pt x="486817" y="499681"/>
                  <a:pt x="487749" y="500471"/>
                </a:cubicBezTo>
                <a:lnTo>
                  <a:pt x="488684" y="502052"/>
                </a:lnTo>
                <a:cubicBezTo>
                  <a:pt x="489620" y="502052"/>
                  <a:pt x="490555" y="500471"/>
                  <a:pt x="491490" y="500471"/>
                </a:cubicBezTo>
                <a:lnTo>
                  <a:pt x="492422" y="502052"/>
                </a:lnTo>
                <a:cubicBezTo>
                  <a:pt x="493358" y="502052"/>
                  <a:pt x="494293" y="501261"/>
                  <a:pt x="495228" y="501261"/>
                </a:cubicBezTo>
                <a:cubicBezTo>
                  <a:pt x="495228" y="500471"/>
                  <a:pt x="493358" y="499681"/>
                  <a:pt x="493358" y="498890"/>
                </a:cubicBezTo>
                <a:lnTo>
                  <a:pt x="495228" y="498100"/>
                </a:lnTo>
                <a:cubicBezTo>
                  <a:pt x="496163" y="498100"/>
                  <a:pt x="496163" y="498890"/>
                  <a:pt x="497099" y="499681"/>
                </a:cubicBezTo>
                <a:cubicBezTo>
                  <a:pt x="497099" y="500471"/>
                  <a:pt x="498031" y="500471"/>
                  <a:pt x="498966" y="501261"/>
                </a:cubicBezTo>
                <a:cubicBezTo>
                  <a:pt x="498966" y="502052"/>
                  <a:pt x="499901" y="502845"/>
                  <a:pt x="499901" y="502845"/>
                </a:cubicBezTo>
                <a:cubicBezTo>
                  <a:pt x="499901" y="503636"/>
                  <a:pt x="498031" y="504426"/>
                  <a:pt x="498031" y="504426"/>
                </a:cubicBezTo>
                <a:lnTo>
                  <a:pt x="499901" y="506007"/>
                </a:lnTo>
                <a:cubicBezTo>
                  <a:pt x="499901" y="506797"/>
                  <a:pt x="500837" y="507591"/>
                  <a:pt x="500837" y="508381"/>
                </a:cubicBezTo>
                <a:cubicBezTo>
                  <a:pt x="501772" y="507591"/>
                  <a:pt x="503639" y="506797"/>
                  <a:pt x="503639" y="506797"/>
                </a:cubicBezTo>
                <a:cubicBezTo>
                  <a:pt x="503639" y="506007"/>
                  <a:pt x="505510" y="506007"/>
                  <a:pt x="505510" y="505217"/>
                </a:cubicBezTo>
                <a:lnTo>
                  <a:pt x="503639" y="503636"/>
                </a:lnTo>
                <a:cubicBezTo>
                  <a:pt x="503639" y="502845"/>
                  <a:pt x="502704" y="502052"/>
                  <a:pt x="502704" y="502052"/>
                </a:cubicBezTo>
                <a:cubicBezTo>
                  <a:pt x="501772" y="501261"/>
                  <a:pt x="500837" y="500471"/>
                  <a:pt x="500837" y="499681"/>
                </a:cubicBezTo>
                <a:lnTo>
                  <a:pt x="502704" y="498890"/>
                </a:lnTo>
                <a:cubicBezTo>
                  <a:pt x="503639" y="498100"/>
                  <a:pt x="504575" y="498100"/>
                  <a:pt x="504575" y="497306"/>
                </a:cubicBezTo>
                <a:lnTo>
                  <a:pt x="503639" y="495725"/>
                </a:lnTo>
                <a:cubicBezTo>
                  <a:pt x="503639" y="494935"/>
                  <a:pt x="505510" y="494935"/>
                  <a:pt x="505510" y="494145"/>
                </a:cubicBezTo>
                <a:cubicBezTo>
                  <a:pt x="505510" y="493351"/>
                  <a:pt x="503639" y="493351"/>
                  <a:pt x="503639" y="492561"/>
                </a:cubicBezTo>
                <a:lnTo>
                  <a:pt x="505510" y="490980"/>
                </a:lnTo>
                <a:cubicBezTo>
                  <a:pt x="506445" y="491770"/>
                  <a:pt x="507380" y="492561"/>
                  <a:pt x="507380" y="492561"/>
                </a:cubicBezTo>
                <a:cubicBezTo>
                  <a:pt x="507380" y="493351"/>
                  <a:pt x="509248" y="494145"/>
                  <a:pt x="509248" y="494935"/>
                </a:cubicBezTo>
                <a:cubicBezTo>
                  <a:pt x="509248" y="494935"/>
                  <a:pt x="506445" y="495725"/>
                  <a:pt x="507380" y="495725"/>
                </a:cubicBezTo>
                <a:cubicBezTo>
                  <a:pt x="507380" y="496516"/>
                  <a:pt x="508312" y="497306"/>
                  <a:pt x="508312" y="498100"/>
                </a:cubicBezTo>
                <a:lnTo>
                  <a:pt x="506445" y="498890"/>
                </a:lnTo>
                <a:cubicBezTo>
                  <a:pt x="506445" y="499681"/>
                  <a:pt x="507380" y="500471"/>
                  <a:pt x="508312" y="501261"/>
                </a:cubicBezTo>
                <a:cubicBezTo>
                  <a:pt x="508312" y="501261"/>
                  <a:pt x="509248" y="502052"/>
                  <a:pt x="509248" y="502845"/>
                </a:cubicBezTo>
                <a:cubicBezTo>
                  <a:pt x="510183" y="502845"/>
                  <a:pt x="511118" y="504426"/>
                  <a:pt x="511118" y="504426"/>
                </a:cubicBezTo>
                <a:cubicBezTo>
                  <a:pt x="512054" y="504426"/>
                  <a:pt x="512986" y="502845"/>
                  <a:pt x="512986" y="502845"/>
                </a:cubicBezTo>
                <a:cubicBezTo>
                  <a:pt x="513921" y="502845"/>
                  <a:pt x="514856" y="504426"/>
                  <a:pt x="514856" y="505217"/>
                </a:cubicBezTo>
                <a:lnTo>
                  <a:pt x="512986" y="506007"/>
                </a:lnTo>
                <a:cubicBezTo>
                  <a:pt x="512986" y="506797"/>
                  <a:pt x="513921" y="507591"/>
                  <a:pt x="514856" y="507591"/>
                </a:cubicBezTo>
                <a:cubicBezTo>
                  <a:pt x="514856" y="508381"/>
                  <a:pt x="515791" y="509172"/>
                  <a:pt x="515791" y="509962"/>
                </a:cubicBezTo>
                <a:lnTo>
                  <a:pt x="513921" y="510753"/>
                </a:lnTo>
                <a:cubicBezTo>
                  <a:pt x="513921" y="511546"/>
                  <a:pt x="515791" y="512337"/>
                  <a:pt x="515791" y="513127"/>
                </a:cubicBezTo>
                <a:cubicBezTo>
                  <a:pt x="515791" y="513127"/>
                  <a:pt x="513921" y="513917"/>
                  <a:pt x="512986" y="513917"/>
                </a:cubicBezTo>
                <a:cubicBezTo>
                  <a:pt x="512986" y="514708"/>
                  <a:pt x="511118" y="514708"/>
                  <a:pt x="511118" y="515498"/>
                </a:cubicBezTo>
                <a:cubicBezTo>
                  <a:pt x="511118" y="516292"/>
                  <a:pt x="512986" y="517082"/>
                  <a:pt x="512986" y="517082"/>
                </a:cubicBezTo>
                <a:cubicBezTo>
                  <a:pt x="512986" y="517873"/>
                  <a:pt x="511118" y="517873"/>
                  <a:pt x="511118" y="518663"/>
                </a:cubicBezTo>
                <a:cubicBezTo>
                  <a:pt x="511118" y="519453"/>
                  <a:pt x="512054" y="520247"/>
                  <a:pt x="512054" y="520247"/>
                </a:cubicBezTo>
                <a:cubicBezTo>
                  <a:pt x="512986" y="520247"/>
                  <a:pt x="513921" y="519453"/>
                  <a:pt x="514856" y="519453"/>
                </a:cubicBezTo>
                <a:cubicBezTo>
                  <a:pt x="514856" y="518663"/>
                  <a:pt x="516727" y="517873"/>
                  <a:pt x="516727" y="517873"/>
                </a:cubicBezTo>
                <a:cubicBezTo>
                  <a:pt x="516727" y="517082"/>
                  <a:pt x="514856" y="516292"/>
                  <a:pt x="514856" y="516292"/>
                </a:cubicBezTo>
                <a:cubicBezTo>
                  <a:pt x="514856" y="515498"/>
                  <a:pt x="516727" y="514708"/>
                  <a:pt x="516727" y="514708"/>
                </a:cubicBezTo>
                <a:cubicBezTo>
                  <a:pt x="517659" y="513917"/>
                  <a:pt x="515791" y="513127"/>
                  <a:pt x="515791" y="513127"/>
                </a:cubicBezTo>
                <a:cubicBezTo>
                  <a:pt x="515791" y="512337"/>
                  <a:pt x="517659" y="512337"/>
                  <a:pt x="517659" y="511546"/>
                </a:cubicBezTo>
                <a:cubicBezTo>
                  <a:pt x="517659" y="510753"/>
                  <a:pt x="519529" y="510753"/>
                  <a:pt x="519529" y="509962"/>
                </a:cubicBezTo>
                <a:cubicBezTo>
                  <a:pt x="519529" y="509962"/>
                  <a:pt x="517659" y="509172"/>
                  <a:pt x="517659" y="508381"/>
                </a:cubicBezTo>
                <a:cubicBezTo>
                  <a:pt x="517659" y="507591"/>
                  <a:pt x="516727" y="507591"/>
                  <a:pt x="516727" y="506797"/>
                </a:cubicBezTo>
                <a:cubicBezTo>
                  <a:pt x="516727" y="506007"/>
                  <a:pt x="518594" y="506007"/>
                  <a:pt x="518594" y="505217"/>
                </a:cubicBezTo>
                <a:cubicBezTo>
                  <a:pt x="518594" y="504426"/>
                  <a:pt x="516727" y="503636"/>
                  <a:pt x="516727" y="503636"/>
                </a:cubicBezTo>
                <a:cubicBezTo>
                  <a:pt x="516727" y="502845"/>
                  <a:pt x="515791" y="502052"/>
                  <a:pt x="515791" y="502052"/>
                </a:cubicBezTo>
                <a:cubicBezTo>
                  <a:pt x="515791" y="501261"/>
                  <a:pt x="517659" y="500471"/>
                  <a:pt x="517659" y="500471"/>
                </a:cubicBezTo>
                <a:lnTo>
                  <a:pt x="515791" y="498890"/>
                </a:lnTo>
                <a:lnTo>
                  <a:pt x="513921" y="499681"/>
                </a:lnTo>
                <a:lnTo>
                  <a:pt x="512054" y="498100"/>
                </a:lnTo>
                <a:cubicBezTo>
                  <a:pt x="512054" y="497306"/>
                  <a:pt x="511118" y="497306"/>
                  <a:pt x="510183" y="496516"/>
                </a:cubicBezTo>
                <a:cubicBezTo>
                  <a:pt x="512054" y="495725"/>
                  <a:pt x="512986" y="494935"/>
                  <a:pt x="514856" y="493351"/>
                </a:cubicBezTo>
                <a:cubicBezTo>
                  <a:pt x="515791" y="494145"/>
                  <a:pt x="515791" y="495725"/>
                  <a:pt x="516727" y="495725"/>
                </a:cubicBezTo>
                <a:cubicBezTo>
                  <a:pt x="516727" y="495725"/>
                  <a:pt x="517659" y="494145"/>
                  <a:pt x="518594" y="494145"/>
                </a:cubicBezTo>
                <a:cubicBezTo>
                  <a:pt x="519529" y="494145"/>
                  <a:pt x="519529" y="495725"/>
                  <a:pt x="520465" y="495725"/>
                </a:cubicBezTo>
                <a:cubicBezTo>
                  <a:pt x="520465" y="495725"/>
                  <a:pt x="522332" y="494145"/>
                  <a:pt x="522332" y="494935"/>
                </a:cubicBezTo>
                <a:cubicBezTo>
                  <a:pt x="522332" y="494935"/>
                  <a:pt x="523267" y="495725"/>
                  <a:pt x="523267" y="496516"/>
                </a:cubicBezTo>
                <a:cubicBezTo>
                  <a:pt x="524203" y="496516"/>
                  <a:pt x="525138" y="497306"/>
                  <a:pt x="525138" y="498100"/>
                </a:cubicBezTo>
                <a:cubicBezTo>
                  <a:pt x="525138" y="498890"/>
                  <a:pt x="527008" y="499681"/>
                  <a:pt x="527008" y="499681"/>
                </a:cubicBezTo>
                <a:cubicBezTo>
                  <a:pt x="527008" y="500471"/>
                  <a:pt x="525138" y="500471"/>
                  <a:pt x="525138" y="501261"/>
                </a:cubicBezTo>
                <a:lnTo>
                  <a:pt x="526073" y="502845"/>
                </a:lnTo>
                <a:cubicBezTo>
                  <a:pt x="526073" y="502845"/>
                  <a:pt x="527940" y="501261"/>
                  <a:pt x="528876" y="501261"/>
                </a:cubicBezTo>
                <a:lnTo>
                  <a:pt x="529811" y="503636"/>
                </a:lnTo>
                <a:cubicBezTo>
                  <a:pt x="530746" y="503636"/>
                  <a:pt x="531681" y="502052"/>
                  <a:pt x="532614" y="502052"/>
                </a:cubicBezTo>
                <a:lnTo>
                  <a:pt x="533549" y="503636"/>
                </a:lnTo>
                <a:cubicBezTo>
                  <a:pt x="534484" y="505217"/>
                  <a:pt x="536355" y="506007"/>
                  <a:pt x="537290" y="507591"/>
                </a:cubicBezTo>
                <a:cubicBezTo>
                  <a:pt x="537290" y="506797"/>
                  <a:pt x="539157" y="506007"/>
                  <a:pt x="539157" y="506007"/>
                </a:cubicBezTo>
                <a:cubicBezTo>
                  <a:pt x="539157" y="505217"/>
                  <a:pt x="537290" y="504426"/>
                  <a:pt x="537290" y="504426"/>
                </a:cubicBezTo>
                <a:cubicBezTo>
                  <a:pt x="537290" y="503636"/>
                  <a:pt x="539157" y="503636"/>
                  <a:pt x="539157" y="502845"/>
                </a:cubicBezTo>
                <a:lnTo>
                  <a:pt x="538222" y="501261"/>
                </a:lnTo>
                <a:cubicBezTo>
                  <a:pt x="537290" y="500471"/>
                  <a:pt x="537290" y="499681"/>
                  <a:pt x="536355" y="499681"/>
                </a:cubicBezTo>
                <a:cubicBezTo>
                  <a:pt x="536355" y="498890"/>
                  <a:pt x="535419" y="497306"/>
                  <a:pt x="534484" y="497306"/>
                </a:cubicBezTo>
                <a:cubicBezTo>
                  <a:pt x="535419" y="497306"/>
                  <a:pt x="536355" y="496516"/>
                  <a:pt x="537290" y="496516"/>
                </a:cubicBezTo>
                <a:lnTo>
                  <a:pt x="539157" y="494935"/>
                </a:lnTo>
                <a:lnTo>
                  <a:pt x="540093" y="496516"/>
                </a:lnTo>
                <a:cubicBezTo>
                  <a:pt x="541028" y="497306"/>
                  <a:pt x="541963" y="498100"/>
                  <a:pt x="541963" y="498100"/>
                </a:cubicBezTo>
                <a:cubicBezTo>
                  <a:pt x="542895" y="498890"/>
                  <a:pt x="542895" y="499681"/>
                  <a:pt x="543830" y="500471"/>
                </a:cubicBezTo>
                <a:lnTo>
                  <a:pt x="545701" y="502052"/>
                </a:lnTo>
                <a:cubicBezTo>
                  <a:pt x="544766" y="502845"/>
                  <a:pt x="543830" y="502845"/>
                  <a:pt x="542895" y="503636"/>
                </a:cubicBezTo>
                <a:cubicBezTo>
                  <a:pt x="543830" y="504426"/>
                  <a:pt x="545701" y="506007"/>
                  <a:pt x="546636" y="506797"/>
                </a:cubicBezTo>
                <a:cubicBezTo>
                  <a:pt x="546636" y="506007"/>
                  <a:pt x="548504" y="506007"/>
                  <a:pt x="548504" y="505217"/>
                </a:cubicBezTo>
                <a:cubicBezTo>
                  <a:pt x="548504" y="505217"/>
                  <a:pt x="546636" y="504426"/>
                  <a:pt x="546636" y="503636"/>
                </a:cubicBezTo>
                <a:cubicBezTo>
                  <a:pt x="546636" y="502845"/>
                  <a:pt x="548504" y="502845"/>
                  <a:pt x="549439" y="502052"/>
                </a:cubicBezTo>
                <a:cubicBezTo>
                  <a:pt x="549439" y="502052"/>
                  <a:pt x="547568" y="501261"/>
                  <a:pt x="547568" y="500471"/>
                </a:cubicBezTo>
                <a:cubicBezTo>
                  <a:pt x="547568" y="500471"/>
                  <a:pt x="545701" y="499681"/>
                  <a:pt x="545701" y="498890"/>
                </a:cubicBezTo>
                <a:lnTo>
                  <a:pt x="547568" y="497306"/>
                </a:lnTo>
                <a:cubicBezTo>
                  <a:pt x="548504" y="497306"/>
                  <a:pt x="549439" y="495725"/>
                  <a:pt x="550374" y="496516"/>
                </a:cubicBezTo>
                <a:lnTo>
                  <a:pt x="551309" y="498100"/>
                </a:lnTo>
                <a:lnTo>
                  <a:pt x="549439" y="498890"/>
                </a:lnTo>
                <a:cubicBezTo>
                  <a:pt x="549439" y="499681"/>
                  <a:pt x="551309" y="500471"/>
                  <a:pt x="551309" y="501261"/>
                </a:cubicBezTo>
                <a:cubicBezTo>
                  <a:pt x="551309" y="501261"/>
                  <a:pt x="552242" y="502052"/>
                  <a:pt x="552242" y="502845"/>
                </a:cubicBezTo>
                <a:cubicBezTo>
                  <a:pt x="553177" y="503636"/>
                  <a:pt x="554112" y="504426"/>
                  <a:pt x="554112" y="504426"/>
                </a:cubicBezTo>
                <a:lnTo>
                  <a:pt x="555983" y="502845"/>
                </a:lnTo>
                <a:cubicBezTo>
                  <a:pt x="556915" y="502845"/>
                  <a:pt x="557850" y="504426"/>
                  <a:pt x="557850" y="505217"/>
                </a:cubicBezTo>
                <a:cubicBezTo>
                  <a:pt x="558785" y="505217"/>
                  <a:pt x="558785" y="506007"/>
                  <a:pt x="559721" y="506797"/>
                </a:cubicBezTo>
                <a:cubicBezTo>
                  <a:pt x="560656" y="506007"/>
                  <a:pt x="562523" y="505217"/>
                  <a:pt x="563458" y="504426"/>
                </a:cubicBezTo>
                <a:cubicBezTo>
                  <a:pt x="563458" y="503636"/>
                  <a:pt x="562523" y="502845"/>
                  <a:pt x="562523" y="502052"/>
                </a:cubicBezTo>
                <a:cubicBezTo>
                  <a:pt x="561591" y="502052"/>
                  <a:pt x="560656" y="503636"/>
                  <a:pt x="559721" y="503636"/>
                </a:cubicBezTo>
                <a:lnTo>
                  <a:pt x="558785" y="502052"/>
                </a:lnTo>
                <a:cubicBezTo>
                  <a:pt x="558785" y="501261"/>
                  <a:pt x="559721" y="500471"/>
                  <a:pt x="560656" y="500471"/>
                </a:cubicBezTo>
                <a:cubicBezTo>
                  <a:pt x="561591" y="499681"/>
                  <a:pt x="561591" y="499681"/>
                  <a:pt x="562523" y="498890"/>
                </a:cubicBezTo>
                <a:cubicBezTo>
                  <a:pt x="563458" y="499681"/>
                  <a:pt x="563458" y="501261"/>
                  <a:pt x="564394" y="501261"/>
                </a:cubicBezTo>
                <a:cubicBezTo>
                  <a:pt x="564394" y="501261"/>
                  <a:pt x="565329" y="499681"/>
                  <a:pt x="566264" y="499681"/>
                </a:cubicBezTo>
                <a:cubicBezTo>
                  <a:pt x="567200" y="499681"/>
                  <a:pt x="567200" y="498100"/>
                  <a:pt x="568132" y="498100"/>
                </a:cubicBezTo>
                <a:cubicBezTo>
                  <a:pt x="569067" y="498100"/>
                  <a:pt x="569067" y="499681"/>
                  <a:pt x="570002" y="499681"/>
                </a:cubicBezTo>
                <a:lnTo>
                  <a:pt x="571873" y="498890"/>
                </a:lnTo>
                <a:cubicBezTo>
                  <a:pt x="572805" y="498890"/>
                  <a:pt x="572805" y="499681"/>
                  <a:pt x="573740" y="500471"/>
                </a:cubicBezTo>
                <a:cubicBezTo>
                  <a:pt x="574675" y="501261"/>
                  <a:pt x="575611" y="502845"/>
                  <a:pt x="576543" y="503636"/>
                </a:cubicBezTo>
                <a:cubicBezTo>
                  <a:pt x="577478" y="503636"/>
                  <a:pt x="578413" y="502845"/>
                  <a:pt x="579349" y="502845"/>
                </a:cubicBezTo>
                <a:cubicBezTo>
                  <a:pt x="579349" y="502052"/>
                  <a:pt x="580284" y="502052"/>
                  <a:pt x="581219" y="501261"/>
                </a:cubicBezTo>
                <a:cubicBezTo>
                  <a:pt x="581219" y="501261"/>
                  <a:pt x="583086" y="500471"/>
                  <a:pt x="583086" y="499681"/>
                </a:cubicBezTo>
                <a:cubicBezTo>
                  <a:pt x="584022" y="500471"/>
                  <a:pt x="584022" y="501261"/>
                  <a:pt x="584957" y="502052"/>
                </a:cubicBezTo>
                <a:lnTo>
                  <a:pt x="586824" y="500471"/>
                </a:lnTo>
                <a:cubicBezTo>
                  <a:pt x="587760" y="500471"/>
                  <a:pt x="587760" y="501261"/>
                  <a:pt x="588695" y="502052"/>
                </a:cubicBezTo>
                <a:cubicBezTo>
                  <a:pt x="588695" y="502845"/>
                  <a:pt x="589630" y="503636"/>
                  <a:pt x="589630" y="503636"/>
                </a:cubicBezTo>
                <a:cubicBezTo>
                  <a:pt x="590565" y="504426"/>
                  <a:pt x="591501" y="505217"/>
                  <a:pt x="591501" y="506007"/>
                </a:cubicBezTo>
                <a:lnTo>
                  <a:pt x="589630" y="506797"/>
                </a:lnTo>
                <a:cubicBezTo>
                  <a:pt x="589630" y="507591"/>
                  <a:pt x="590565" y="508381"/>
                  <a:pt x="591501" y="508381"/>
                </a:cubicBezTo>
                <a:cubicBezTo>
                  <a:pt x="590565" y="508381"/>
                  <a:pt x="593368" y="507591"/>
                  <a:pt x="593368" y="507591"/>
                </a:cubicBezTo>
                <a:cubicBezTo>
                  <a:pt x="593368" y="506797"/>
                  <a:pt x="591501" y="506007"/>
                  <a:pt x="591501" y="506007"/>
                </a:cubicBezTo>
                <a:cubicBezTo>
                  <a:pt x="592433" y="505217"/>
                  <a:pt x="593368" y="504426"/>
                  <a:pt x="593368" y="504426"/>
                </a:cubicBezTo>
                <a:cubicBezTo>
                  <a:pt x="594303" y="504426"/>
                  <a:pt x="595239" y="506007"/>
                  <a:pt x="595239" y="506007"/>
                </a:cubicBezTo>
                <a:cubicBezTo>
                  <a:pt x="595239" y="506007"/>
                  <a:pt x="597106" y="505217"/>
                  <a:pt x="597106" y="504426"/>
                </a:cubicBezTo>
                <a:cubicBezTo>
                  <a:pt x="597106" y="504426"/>
                  <a:pt x="595239" y="503636"/>
                  <a:pt x="596174" y="502845"/>
                </a:cubicBezTo>
                <a:cubicBezTo>
                  <a:pt x="596174" y="502052"/>
                  <a:pt x="598041" y="502052"/>
                  <a:pt x="598041" y="501261"/>
                </a:cubicBezTo>
                <a:cubicBezTo>
                  <a:pt x="598041" y="501261"/>
                  <a:pt x="596174" y="500471"/>
                  <a:pt x="596174" y="499681"/>
                </a:cubicBezTo>
                <a:lnTo>
                  <a:pt x="594303" y="501261"/>
                </a:lnTo>
                <a:cubicBezTo>
                  <a:pt x="593368" y="501261"/>
                  <a:pt x="592433" y="502845"/>
                  <a:pt x="592433" y="502845"/>
                </a:cubicBezTo>
                <a:cubicBezTo>
                  <a:pt x="591501" y="502845"/>
                  <a:pt x="590565" y="501261"/>
                  <a:pt x="590565" y="500471"/>
                </a:cubicBezTo>
                <a:cubicBezTo>
                  <a:pt x="590565" y="500471"/>
                  <a:pt x="588695" y="499681"/>
                  <a:pt x="588695" y="498890"/>
                </a:cubicBezTo>
                <a:cubicBezTo>
                  <a:pt x="588695" y="498890"/>
                  <a:pt x="590565" y="498100"/>
                  <a:pt x="590565" y="497306"/>
                </a:cubicBezTo>
                <a:cubicBezTo>
                  <a:pt x="590565" y="497306"/>
                  <a:pt x="589630" y="496516"/>
                  <a:pt x="589630" y="495725"/>
                </a:cubicBezTo>
                <a:cubicBezTo>
                  <a:pt x="590565" y="494935"/>
                  <a:pt x="592433" y="494145"/>
                  <a:pt x="593368" y="493351"/>
                </a:cubicBezTo>
                <a:cubicBezTo>
                  <a:pt x="594303" y="494145"/>
                  <a:pt x="594303" y="494145"/>
                  <a:pt x="595239" y="494935"/>
                </a:cubicBezTo>
                <a:cubicBezTo>
                  <a:pt x="596174" y="495725"/>
                  <a:pt x="597106" y="497306"/>
                  <a:pt x="598041" y="498100"/>
                </a:cubicBezTo>
                <a:cubicBezTo>
                  <a:pt x="598977" y="498100"/>
                  <a:pt x="599912" y="497306"/>
                  <a:pt x="599912" y="497306"/>
                </a:cubicBezTo>
                <a:cubicBezTo>
                  <a:pt x="600847" y="497306"/>
                  <a:pt x="601782" y="498890"/>
                  <a:pt x="601782" y="498890"/>
                </a:cubicBezTo>
                <a:cubicBezTo>
                  <a:pt x="601782" y="498890"/>
                  <a:pt x="603650" y="498100"/>
                  <a:pt x="603650" y="497306"/>
                </a:cubicBezTo>
                <a:cubicBezTo>
                  <a:pt x="604585" y="497306"/>
                  <a:pt x="602714" y="495725"/>
                  <a:pt x="602714" y="495725"/>
                </a:cubicBezTo>
                <a:cubicBezTo>
                  <a:pt x="602714" y="494935"/>
                  <a:pt x="604585" y="494935"/>
                  <a:pt x="604585" y="494145"/>
                </a:cubicBezTo>
                <a:cubicBezTo>
                  <a:pt x="604585" y="494145"/>
                  <a:pt x="602714" y="493351"/>
                  <a:pt x="602714" y="492561"/>
                </a:cubicBezTo>
                <a:cubicBezTo>
                  <a:pt x="602714" y="491770"/>
                  <a:pt x="604585" y="491770"/>
                  <a:pt x="604585" y="490980"/>
                </a:cubicBezTo>
                <a:cubicBezTo>
                  <a:pt x="604585" y="491770"/>
                  <a:pt x="606452" y="492561"/>
                  <a:pt x="606452" y="493351"/>
                </a:cubicBezTo>
                <a:cubicBezTo>
                  <a:pt x="606452" y="493351"/>
                  <a:pt x="608323" y="494145"/>
                  <a:pt x="608323" y="494935"/>
                </a:cubicBezTo>
                <a:cubicBezTo>
                  <a:pt x="608323" y="494935"/>
                  <a:pt x="606452" y="495725"/>
                  <a:pt x="606452" y="496516"/>
                </a:cubicBezTo>
                <a:cubicBezTo>
                  <a:pt x="606452" y="496516"/>
                  <a:pt x="607388" y="497306"/>
                  <a:pt x="607388" y="498100"/>
                </a:cubicBezTo>
                <a:cubicBezTo>
                  <a:pt x="607388" y="498100"/>
                  <a:pt x="605520" y="498890"/>
                  <a:pt x="605520" y="499681"/>
                </a:cubicBezTo>
                <a:cubicBezTo>
                  <a:pt x="605520" y="499681"/>
                  <a:pt x="607388" y="500471"/>
                  <a:pt x="607388" y="501261"/>
                </a:cubicBezTo>
                <a:cubicBezTo>
                  <a:pt x="607388" y="502052"/>
                  <a:pt x="608323" y="502052"/>
                  <a:pt x="609258" y="502845"/>
                </a:cubicBezTo>
                <a:cubicBezTo>
                  <a:pt x="609258" y="502845"/>
                  <a:pt x="610193" y="501261"/>
                  <a:pt x="611129" y="501261"/>
                </a:cubicBezTo>
                <a:cubicBezTo>
                  <a:pt x="611129" y="501261"/>
                  <a:pt x="612061" y="502845"/>
                  <a:pt x="612061" y="503636"/>
                </a:cubicBezTo>
                <a:cubicBezTo>
                  <a:pt x="612996" y="503636"/>
                  <a:pt x="613931" y="502052"/>
                  <a:pt x="614867" y="502052"/>
                </a:cubicBezTo>
                <a:lnTo>
                  <a:pt x="615802" y="503636"/>
                </a:lnTo>
                <a:cubicBezTo>
                  <a:pt x="615802" y="503636"/>
                  <a:pt x="617669" y="502052"/>
                  <a:pt x="618604" y="502052"/>
                </a:cubicBezTo>
                <a:lnTo>
                  <a:pt x="619540" y="504426"/>
                </a:lnTo>
                <a:cubicBezTo>
                  <a:pt x="620475" y="504426"/>
                  <a:pt x="621410" y="502845"/>
                  <a:pt x="622342" y="502845"/>
                </a:cubicBezTo>
                <a:lnTo>
                  <a:pt x="623278" y="504426"/>
                </a:lnTo>
                <a:cubicBezTo>
                  <a:pt x="623278" y="504426"/>
                  <a:pt x="626083" y="503636"/>
                  <a:pt x="626083" y="502845"/>
                </a:cubicBezTo>
                <a:lnTo>
                  <a:pt x="624213" y="501261"/>
                </a:lnTo>
                <a:cubicBezTo>
                  <a:pt x="623278" y="502052"/>
                  <a:pt x="622342" y="502052"/>
                  <a:pt x="622342" y="502845"/>
                </a:cubicBezTo>
                <a:cubicBezTo>
                  <a:pt x="621410" y="502052"/>
                  <a:pt x="620475" y="501261"/>
                  <a:pt x="620475" y="501261"/>
                </a:cubicBezTo>
                <a:cubicBezTo>
                  <a:pt x="619540" y="500471"/>
                  <a:pt x="619540" y="499681"/>
                  <a:pt x="618604" y="498890"/>
                </a:cubicBezTo>
                <a:cubicBezTo>
                  <a:pt x="618604" y="498890"/>
                  <a:pt x="617669" y="498100"/>
                  <a:pt x="616734" y="497306"/>
                </a:cubicBezTo>
                <a:lnTo>
                  <a:pt x="615802" y="495725"/>
                </a:lnTo>
                <a:cubicBezTo>
                  <a:pt x="615802" y="495725"/>
                  <a:pt x="617669" y="494935"/>
                  <a:pt x="617669" y="494145"/>
                </a:cubicBezTo>
                <a:cubicBezTo>
                  <a:pt x="617669" y="494145"/>
                  <a:pt x="616734" y="493351"/>
                  <a:pt x="615802" y="492561"/>
                </a:cubicBezTo>
                <a:cubicBezTo>
                  <a:pt x="615802" y="491770"/>
                  <a:pt x="614867" y="491770"/>
                  <a:pt x="614867" y="490980"/>
                </a:cubicBezTo>
                <a:lnTo>
                  <a:pt x="616734" y="489396"/>
                </a:lnTo>
                <a:cubicBezTo>
                  <a:pt x="616734" y="489396"/>
                  <a:pt x="617669" y="490980"/>
                  <a:pt x="618604" y="490980"/>
                </a:cubicBezTo>
                <a:cubicBezTo>
                  <a:pt x="618604" y="490980"/>
                  <a:pt x="619540" y="490189"/>
                  <a:pt x="620475" y="490189"/>
                </a:cubicBezTo>
                <a:lnTo>
                  <a:pt x="621410" y="491770"/>
                </a:lnTo>
                <a:cubicBezTo>
                  <a:pt x="622342" y="491770"/>
                  <a:pt x="623278" y="493351"/>
                  <a:pt x="623278" y="493351"/>
                </a:cubicBezTo>
                <a:cubicBezTo>
                  <a:pt x="623278" y="493351"/>
                  <a:pt x="621410" y="494145"/>
                  <a:pt x="621410" y="494935"/>
                </a:cubicBezTo>
                <a:cubicBezTo>
                  <a:pt x="621410" y="494935"/>
                  <a:pt x="622342" y="495725"/>
                  <a:pt x="623278" y="496516"/>
                </a:cubicBezTo>
                <a:cubicBezTo>
                  <a:pt x="623278" y="497306"/>
                  <a:pt x="624213" y="497306"/>
                  <a:pt x="624213" y="498100"/>
                </a:cubicBezTo>
                <a:cubicBezTo>
                  <a:pt x="625148" y="498890"/>
                  <a:pt x="625148" y="499681"/>
                  <a:pt x="626083" y="499681"/>
                </a:cubicBezTo>
                <a:cubicBezTo>
                  <a:pt x="627016" y="500471"/>
                  <a:pt x="627016" y="501261"/>
                  <a:pt x="627951" y="502052"/>
                </a:cubicBezTo>
                <a:cubicBezTo>
                  <a:pt x="627951" y="502052"/>
                  <a:pt x="628886" y="502845"/>
                  <a:pt x="628886" y="503636"/>
                </a:cubicBezTo>
                <a:cubicBezTo>
                  <a:pt x="629821" y="504426"/>
                  <a:pt x="630757" y="505217"/>
                  <a:pt x="630757" y="505217"/>
                </a:cubicBezTo>
                <a:lnTo>
                  <a:pt x="632624" y="503636"/>
                </a:lnTo>
                <a:cubicBezTo>
                  <a:pt x="633559" y="503636"/>
                  <a:pt x="634495" y="506007"/>
                  <a:pt x="634495" y="506007"/>
                </a:cubicBezTo>
                <a:cubicBezTo>
                  <a:pt x="635430" y="506007"/>
                  <a:pt x="636362" y="504426"/>
                  <a:pt x="636362" y="504426"/>
                </a:cubicBezTo>
                <a:cubicBezTo>
                  <a:pt x="637297" y="504426"/>
                  <a:pt x="638232" y="506007"/>
                  <a:pt x="638232" y="506007"/>
                </a:cubicBezTo>
                <a:cubicBezTo>
                  <a:pt x="639168" y="506797"/>
                  <a:pt x="639168" y="507591"/>
                  <a:pt x="640103" y="507591"/>
                </a:cubicBezTo>
                <a:cubicBezTo>
                  <a:pt x="640103" y="508381"/>
                  <a:pt x="641035" y="509172"/>
                  <a:pt x="641035" y="509962"/>
                </a:cubicBezTo>
                <a:cubicBezTo>
                  <a:pt x="641970" y="509962"/>
                  <a:pt x="642906" y="511546"/>
                  <a:pt x="642906" y="511546"/>
                </a:cubicBezTo>
                <a:cubicBezTo>
                  <a:pt x="643841" y="511546"/>
                  <a:pt x="644776" y="509962"/>
                  <a:pt x="644776" y="509962"/>
                </a:cubicBezTo>
                <a:cubicBezTo>
                  <a:pt x="644776" y="509172"/>
                  <a:pt x="643841" y="509172"/>
                  <a:pt x="643841" y="508381"/>
                </a:cubicBezTo>
                <a:cubicBezTo>
                  <a:pt x="642906" y="507591"/>
                  <a:pt x="642906" y="506797"/>
                  <a:pt x="641970" y="506797"/>
                </a:cubicBezTo>
                <a:cubicBezTo>
                  <a:pt x="641970" y="506007"/>
                  <a:pt x="640103" y="505217"/>
                  <a:pt x="640103" y="505217"/>
                </a:cubicBezTo>
                <a:cubicBezTo>
                  <a:pt x="640103" y="504426"/>
                  <a:pt x="641970" y="503636"/>
                  <a:pt x="642906" y="503636"/>
                </a:cubicBezTo>
                <a:cubicBezTo>
                  <a:pt x="642906" y="502845"/>
                  <a:pt x="643841" y="502845"/>
                  <a:pt x="644776" y="502052"/>
                </a:cubicBezTo>
                <a:cubicBezTo>
                  <a:pt x="643841" y="502052"/>
                  <a:pt x="643841" y="500471"/>
                  <a:pt x="642906" y="500471"/>
                </a:cubicBezTo>
                <a:cubicBezTo>
                  <a:pt x="643841" y="500471"/>
                  <a:pt x="644776" y="498890"/>
                  <a:pt x="644776" y="498890"/>
                </a:cubicBezTo>
                <a:cubicBezTo>
                  <a:pt x="645711" y="498890"/>
                  <a:pt x="645711" y="500471"/>
                  <a:pt x="646644" y="500471"/>
                </a:cubicBezTo>
                <a:cubicBezTo>
                  <a:pt x="647579" y="500471"/>
                  <a:pt x="648514" y="499681"/>
                  <a:pt x="648514" y="499681"/>
                </a:cubicBezTo>
                <a:cubicBezTo>
                  <a:pt x="649449" y="499681"/>
                  <a:pt x="649449" y="501261"/>
                  <a:pt x="650385" y="501261"/>
                </a:cubicBezTo>
                <a:lnTo>
                  <a:pt x="652252" y="499681"/>
                </a:lnTo>
                <a:cubicBezTo>
                  <a:pt x="653187" y="499681"/>
                  <a:pt x="654123" y="501261"/>
                  <a:pt x="654123" y="501261"/>
                </a:cubicBezTo>
                <a:cubicBezTo>
                  <a:pt x="654123" y="502052"/>
                  <a:pt x="655058" y="502845"/>
                  <a:pt x="655993" y="503636"/>
                </a:cubicBezTo>
                <a:lnTo>
                  <a:pt x="656925" y="505217"/>
                </a:lnTo>
                <a:cubicBezTo>
                  <a:pt x="657860" y="505217"/>
                  <a:pt x="658796" y="503636"/>
                  <a:pt x="658796" y="503636"/>
                </a:cubicBezTo>
                <a:cubicBezTo>
                  <a:pt x="659731" y="503636"/>
                  <a:pt x="660666" y="505217"/>
                  <a:pt x="660666" y="505217"/>
                </a:cubicBezTo>
                <a:cubicBezTo>
                  <a:pt x="661598" y="506007"/>
                  <a:pt x="662534" y="504426"/>
                  <a:pt x="662534" y="504426"/>
                </a:cubicBezTo>
                <a:cubicBezTo>
                  <a:pt x="662534" y="503636"/>
                  <a:pt x="661598" y="502845"/>
                  <a:pt x="661598" y="502845"/>
                </a:cubicBezTo>
                <a:cubicBezTo>
                  <a:pt x="660666" y="502052"/>
                  <a:pt x="660666" y="501261"/>
                  <a:pt x="659731" y="500471"/>
                </a:cubicBezTo>
                <a:cubicBezTo>
                  <a:pt x="658796" y="500471"/>
                  <a:pt x="658796" y="499681"/>
                  <a:pt x="657860" y="498890"/>
                </a:cubicBezTo>
                <a:lnTo>
                  <a:pt x="656925" y="497306"/>
                </a:lnTo>
                <a:cubicBezTo>
                  <a:pt x="656925" y="496516"/>
                  <a:pt x="658796" y="496516"/>
                  <a:pt x="658796" y="495725"/>
                </a:cubicBezTo>
                <a:cubicBezTo>
                  <a:pt x="658796" y="496516"/>
                  <a:pt x="659731" y="497306"/>
                  <a:pt x="660666" y="497306"/>
                </a:cubicBezTo>
                <a:cubicBezTo>
                  <a:pt x="660666" y="498100"/>
                  <a:pt x="661598" y="499681"/>
                  <a:pt x="661598" y="499681"/>
                </a:cubicBezTo>
                <a:cubicBezTo>
                  <a:pt x="662534" y="499681"/>
                  <a:pt x="663469" y="498100"/>
                  <a:pt x="663469" y="498100"/>
                </a:cubicBezTo>
                <a:cubicBezTo>
                  <a:pt x="664404" y="497306"/>
                  <a:pt x="665339" y="497306"/>
                  <a:pt x="666272" y="496516"/>
                </a:cubicBezTo>
                <a:cubicBezTo>
                  <a:pt x="666272" y="497306"/>
                  <a:pt x="668142" y="498100"/>
                  <a:pt x="667207" y="498100"/>
                </a:cubicBezTo>
                <a:cubicBezTo>
                  <a:pt x="667207" y="498890"/>
                  <a:pt x="666272" y="499681"/>
                  <a:pt x="665339" y="499681"/>
                </a:cubicBezTo>
                <a:cubicBezTo>
                  <a:pt x="665339" y="499681"/>
                  <a:pt x="663469" y="500471"/>
                  <a:pt x="663469" y="501261"/>
                </a:cubicBezTo>
                <a:cubicBezTo>
                  <a:pt x="663469" y="501261"/>
                  <a:pt x="664404" y="502052"/>
                  <a:pt x="665339" y="502845"/>
                </a:cubicBezTo>
                <a:cubicBezTo>
                  <a:pt x="665339" y="503636"/>
                  <a:pt x="666272" y="504426"/>
                  <a:pt x="666272" y="504426"/>
                </a:cubicBezTo>
                <a:cubicBezTo>
                  <a:pt x="667207" y="505217"/>
                  <a:pt x="667207" y="506007"/>
                  <a:pt x="668142" y="506797"/>
                </a:cubicBezTo>
                <a:cubicBezTo>
                  <a:pt x="669077" y="506797"/>
                  <a:pt x="669077" y="507591"/>
                  <a:pt x="670013" y="508381"/>
                </a:cubicBezTo>
                <a:lnTo>
                  <a:pt x="670945" y="509962"/>
                </a:lnTo>
                <a:cubicBezTo>
                  <a:pt x="671880" y="509962"/>
                  <a:pt x="673750" y="508381"/>
                  <a:pt x="673750" y="508381"/>
                </a:cubicBezTo>
                <a:lnTo>
                  <a:pt x="671880" y="506797"/>
                </a:lnTo>
                <a:cubicBezTo>
                  <a:pt x="670945" y="506007"/>
                  <a:pt x="670945" y="506007"/>
                  <a:pt x="670013" y="505217"/>
                </a:cubicBezTo>
                <a:cubicBezTo>
                  <a:pt x="669077" y="503636"/>
                  <a:pt x="668142" y="502845"/>
                  <a:pt x="667207" y="501261"/>
                </a:cubicBezTo>
                <a:cubicBezTo>
                  <a:pt x="668142" y="500471"/>
                  <a:pt x="670013" y="499681"/>
                  <a:pt x="670945" y="498890"/>
                </a:cubicBezTo>
                <a:cubicBezTo>
                  <a:pt x="671880" y="498890"/>
                  <a:pt x="671880" y="500471"/>
                  <a:pt x="672815" y="500471"/>
                </a:cubicBezTo>
                <a:cubicBezTo>
                  <a:pt x="673750" y="500471"/>
                  <a:pt x="674686" y="498890"/>
                  <a:pt x="674686" y="498890"/>
                </a:cubicBezTo>
                <a:cubicBezTo>
                  <a:pt x="675621" y="499681"/>
                  <a:pt x="675621" y="501261"/>
                  <a:pt x="676553" y="501261"/>
                </a:cubicBezTo>
                <a:cubicBezTo>
                  <a:pt x="677488" y="501261"/>
                  <a:pt x="678424" y="499681"/>
                  <a:pt x="678424" y="499681"/>
                </a:cubicBezTo>
                <a:cubicBezTo>
                  <a:pt x="679359" y="499681"/>
                  <a:pt x="679359" y="501261"/>
                  <a:pt x="680294" y="501261"/>
                </a:cubicBezTo>
                <a:lnTo>
                  <a:pt x="682162" y="500471"/>
                </a:lnTo>
                <a:cubicBezTo>
                  <a:pt x="682162" y="499681"/>
                  <a:pt x="680294" y="498890"/>
                  <a:pt x="680294" y="498100"/>
                </a:cubicBezTo>
                <a:lnTo>
                  <a:pt x="683097" y="497306"/>
                </a:lnTo>
                <a:cubicBezTo>
                  <a:pt x="683097" y="497306"/>
                  <a:pt x="684032" y="498100"/>
                  <a:pt x="684032" y="498890"/>
                </a:cubicBezTo>
                <a:cubicBezTo>
                  <a:pt x="684967" y="498890"/>
                  <a:pt x="684967" y="500471"/>
                  <a:pt x="685903" y="500471"/>
                </a:cubicBezTo>
                <a:cubicBezTo>
                  <a:pt x="684967" y="501261"/>
                  <a:pt x="683097" y="502052"/>
                  <a:pt x="682162" y="502845"/>
                </a:cubicBezTo>
                <a:cubicBezTo>
                  <a:pt x="683097" y="504426"/>
                  <a:pt x="684032" y="505217"/>
                  <a:pt x="684967" y="506797"/>
                </a:cubicBezTo>
                <a:cubicBezTo>
                  <a:pt x="686835" y="506007"/>
                  <a:pt x="687770" y="505217"/>
                  <a:pt x="688705" y="504426"/>
                </a:cubicBezTo>
                <a:cubicBezTo>
                  <a:pt x="687770" y="502845"/>
                  <a:pt x="686835" y="502052"/>
                  <a:pt x="685903" y="500471"/>
                </a:cubicBezTo>
                <a:lnTo>
                  <a:pt x="687770" y="498890"/>
                </a:lnTo>
                <a:cubicBezTo>
                  <a:pt x="688705" y="498890"/>
                  <a:pt x="689641" y="500471"/>
                  <a:pt x="689641" y="501261"/>
                </a:cubicBezTo>
                <a:cubicBezTo>
                  <a:pt x="690576" y="501261"/>
                  <a:pt x="690576" y="502052"/>
                  <a:pt x="691508" y="502845"/>
                </a:cubicBezTo>
                <a:lnTo>
                  <a:pt x="692443" y="504426"/>
                </a:lnTo>
                <a:cubicBezTo>
                  <a:pt x="693378" y="504426"/>
                  <a:pt x="694314" y="502845"/>
                  <a:pt x="695249" y="502845"/>
                </a:cubicBezTo>
                <a:cubicBezTo>
                  <a:pt x="695249" y="502845"/>
                  <a:pt x="696181" y="504426"/>
                  <a:pt x="696181" y="505217"/>
                </a:cubicBezTo>
                <a:lnTo>
                  <a:pt x="694314" y="506007"/>
                </a:lnTo>
                <a:cubicBezTo>
                  <a:pt x="694314" y="506797"/>
                  <a:pt x="696181" y="507591"/>
                  <a:pt x="696181" y="508381"/>
                </a:cubicBezTo>
                <a:cubicBezTo>
                  <a:pt x="696181" y="508381"/>
                  <a:pt x="697116" y="509962"/>
                  <a:pt x="698052" y="509962"/>
                </a:cubicBezTo>
                <a:cubicBezTo>
                  <a:pt x="698052" y="509962"/>
                  <a:pt x="698987" y="508381"/>
                  <a:pt x="699922" y="508381"/>
                </a:cubicBezTo>
                <a:cubicBezTo>
                  <a:pt x="699922" y="507591"/>
                  <a:pt x="698052" y="506797"/>
                  <a:pt x="698052" y="506797"/>
                </a:cubicBezTo>
                <a:cubicBezTo>
                  <a:pt x="698052" y="506007"/>
                  <a:pt x="699922" y="506007"/>
                  <a:pt x="699922" y="505217"/>
                </a:cubicBezTo>
                <a:cubicBezTo>
                  <a:pt x="700854" y="504426"/>
                  <a:pt x="701790" y="504426"/>
                  <a:pt x="702725" y="503636"/>
                </a:cubicBezTo>
                <a:cubicBezTo>
                  <a:pt x="702725" y="503636"/>
                  <a:pt x="700854" y="502845"/>
                  <a:pt x="700854" y="502052"/>
                </a:cubicBezTo>
                <a:lnTo>
                  <a:pt x="698987" y="503636"/>
                </a:lnTo>
                <a:cubicBezTo>
                  <a:pt x="698052" y="503636"/>
                  <a:pt x="697116" y="502052"/>
                  <a:pt x="697116" y="502052"/>
                </a:cubicBezTo>
                <a:cubicBezTo>
                  <a:pt x="696181" y="501261"/>
                  <a:pt x="696181" y="500471"/>
                  <a:pt x="695249" y="499681"/>
                </a:cubicBezTo>
                <a:cubicBezTo>
                  <a:pt x="695249" y="499681"/>
                  <a:pt x="694314" y="498890"/>
                  <a:pt x="693378" y="498100"/>
                </a:cubicBezTo>
                <a:cubicBezTo>
                  <a:pt x="693378" y="498100"/>
                  <a:pt x="692443" y="497306"/>
                  <a:pt x="692443" y="496516"/>
                </a:cubicBezTo>
                <a:cubicBezTo>
                  <a:pt x="692443" y="495725"/>
                  <a:pt x="690576" y="494935"/>
                  <a:pt x="690576" y="494935"/>
                </a:cubicBezTo>
                <a:cubicBezTo>
                  <a:pt x="690576" y="494145"/>
                  <a:pt x="692443" y="493351"/>
                  <a:pt x="692443" y="493351"/>
                </a:cubicBezTo>
                <a:lnTo>
                  <a:pt x="694314" y="494935"/>
                </a:lnTo>
                <a:cubicBezTo>
                  <a:pt x="695249" y="494935"/>
                  <a:pt x="696181" y="494145"/>
                  <a:pt x="696181" y="494145"/>
                </a:cubicBezTo>
                <a:cubicBezTo>
                  <a:pt x="697116" y="494145"/>
                  <a:pt x="697116" y="495725"/>
                  <a:pt x="698052" y="495725"/>
                </a:cubicBezTo>
                <a:lnTo>
                  <a:pt x="699922" y="494145"/>
                </a:lnTo>
                <a:lnTo>
                  <a:pt x="701790" y="492561"/>
                </a:lnTo>
                <a:cubicBezTo>
                  <a:pt x="702725" y="493351"/>
                  <a:pt x="703660" y="494145"/>
                  <a:pt x="703660" y="494935"/>
                </a:cubicBezTo>
                <a:cubicBezTo>
                  <a:pt x="704595" y="494935"/>
                  <a:pt x="704595" y="495725"/>
                  <a:pt x="705531" y="496516"/>
                </a:cubicBezTo>
                <a:cubicBezTo>
                  <a:pt x="706463" y="497306"/>
                  <a:pt x="707398" y="498890"/>
                  <a:pt x="708333" y="499681"/>
                </a:cubicBezTo>
                <a:cubicBezTo>
                  <a:pt x="709269" y="501261"/>
                  <a:pt x="711136" y="502052"/>
                  <a:pt x="712071" y="503636"/>
                </a:cubicBezTo>
                <a:cubicBezTo>
                  <a:pt x="712071" y="503636"/>
                  <a:pt x="713006" y="504426"/>
                  <a:pt x="713006" y="505217"/>
                </a:cubicBezTo>
                <a:cubicBezTo>
                  <a:pt x="713942" y="506007"/>
                  <a:pt x="714877" y="506007"/>
                  <a:pt x="714877" y="506797"/>
                </a:cubicBezTo>
                <a:cubicBezTo>
                  <a:pt x="714877" y="507591"/>
                  <a:pt x="716744" y="508381"/>
                  <a:pt x="716744" y="508381"/>
                </a:cubicBezTo>
                <a:cubicBezTo>
                  <a:pt x="716744" y="509172"/>
                  <a:pt x="714877" y="509962"/>
                  <a:pt x="714877" y="509962"/>
                </a:cubicBezTo>
                <a:cubicBezTo>
                  <a:pt x="713942" y="510753"/>
                  <a:pt x="715812" y="511546"/>
                  <a:pt x="715812" y="511546"/>
                </a:cubicBezTo>
                <a:cubicBezTo>
                  <a:pt x="715812" y="511546"/>
                  <a:pt x="718615" y="510753"/>
                  <a:pt x="717680" y="510753"/>
                </a:cubicBezTo>
                <a:cubicBezTo>
                  <a:pt x="717680" y="509962"/>
                  <a:pt x="716744" y="509172"/>
                  <a:pt x="716744" y="508381"/>
                </a:cubicBezTo>
                <a:lnTo>
                  <a:pt x="718615" y="507591"/>
                </a:lnTo>
                <a:cubicBezTo>
                  <a:pt x="718615" y="506797"/>
                  <a:pt x="717680" y="506007"/>
                  <a:pt x="716744" y="506007"/>
                </a:cubicBezTo>
                <a:cubicBezTo>
                  <a:pt x="716744" y="505217"/>
                  <a:pt x="715812" y="504426"/>
                  <a:pt x="715812" y="503636"/>
                </a:cubicBezTo>
                <a:cubicBezTo>
                  <a:pt x="715812" y="503636"/>
                  <a:pt x="716744" y="502845"/>
                  <a:pt x="717680" y="502845"/>
                </a:cubicBezTo>
                <a:cubicBezTo>
                  <a:pt x="717680" y="502052"/>
                  <a:pt x="719550" y="501261"/>
                  <a:pt x="719550" y="501261"/>
                </a:cubicBezTo>
                <a:lnTo>
                  <a:pt x="717680" y="499681"/>
                </a:lnTo>
                <a:cubicBezTo>
                  <a:pt x="717680" y="498890"/>
                  <a:pt x="719550" y="498100"/>
                  <a:pt x="720482" y="498100"/>
                </a:cubicBezTo>
                <a:cubicBezTo>
                  <a:pt x="720482" y="497306"/>
                  <a:pt x="721418" y="497306"/>
                  <a:pt x="722353" y="496516"/>
                </a:cubicBezTo>
                <a:cubicBezTo>
                  <a:pt x="722353" y="496516"/>
                  <a:pt x="720482" y="495725"/>
                  <a:pt x="720482" y="494935"/>
                </a:cubicBezTo>
                <a:lnTo>
                  <a:pt x="722353" y="493351"/>
                </a:lnTo>
                <a:cubicBezTo>
                  <a:pt x="723288" y="493351"/>
                  <a:pt x="724223" y="494935"/>
                  <a:pt x="724223" y="495725"/>
                </a:cubicBezTo>
                <a:cubicBezTo>
                  <a:pt x="724223" y="495725"/>
                  <a:pt x="726091" y="496516"/>
                  <a:pt x="726091" y="497306"/>
                </a:cubicBezTo>
                <a:cubicBezTo>
                  <a:pt x="726091" y="497306"/>
                  <a:pt x="723288" y="498100"/>
                  <a:pt x="724223" y="498100"/>
                </a:cubicBezTo>
                <a:cubicBezTo>
                  <a:pt x="724223" y="498890"/>
                  <a:pt x="725155" y="499681"/>
                  <a:pt x="725155" y="500471"/>
                </a:cubicBezTo>
                <a:cubicBezTo>
                  <a:pt x="726091" y="501261"/>
                  <a:pt x="727026" y="502845"/>
                  <a:pt x="728897" y="503636"/>
                </a:cubicBezTo>
                <a:cubicBezTo>
                  <a:pt x="728897" y="502845"/>
                  <a:pt x="730764" y="502845"/>
                  <a:pt x="730764" y="502052"/>
                </a:cubicBezTo>
                <a:cubicBezTo>
                  <a:pt x="730764" y="502052"/>
                  <a:pt x="728897" y="501261"/>
                  <a:pt x="728897" y="500471"/>
                </a:cubicBezTo>
                <a:lnTo>
                  <a:pt x="730764" y="499681"/>
                </a:lnTo>
                <a:cubicBezTo>
                  <a:pt x="731699" y="498890"/>
                  <a:pt x="732634" y="501261"/>
                  <a:pt x="732634" y="501261"/>
                </a:cubicBezTo>
                <a:cubicBezTo>
                  <a:pt x="732634" y="501261"/>
                  <a:pt x="733570" y="502845"/>
                  <a:pt x="734505" y="502845"/>
                </a:cubicBezTo>
                <a:cubicBezTo>
                  <a:pt x="734505" y="502845"/>
                  <a:pt x="736372" y="502052"/>
                  <a:pt x="736372" y="501261"/>
                </a:cubicBezTo>
                <a:lnTo>
                  <a:pt x="734505" y="499681"/>
                </a:lnTo>
                <a:cubicBezTo>
                  <a:pt x="734505" y="498890"/>
                  <a:pt x="736372" y="498890"/>
                  <a:pt x="737308" y="498100"/>
                </a:cubicBezTo>
                <a:cubicBezTo>
                  <a:pt x="737308" y="498100"/>
                  <a:pt x="735440" y="497306"/>
                  <a:pt x="735440" y="496516"/>
                </a:cubicBezTo>
                <a:cubicBezTo>
                  <a:pt x="735440" y="495725"/>
                  <a:pt x="737308" y="495725"/>
                  <a:pt x="737308" y="494935"/>
                </a:cubicBezTo>
                <a:cubicBezTo>
                  <a:pt x="739178" y="494145"/>
                  <a:pt x="740113" y="493351"/>
                  <a:pt x="741981" y="492561"/>
                </a:cubicBezTo>
                <a:cubicBezTo>
                  <a:pt x="742916" y="493351"/>
                  <a:pt x="743851" y="494935"/>
                  <a:pt x="744787" y="495725"/>
                </a:cubicBezTo>
                <a:cubicBezTo>
                  <a:pt x="745722" y="496516"/>
                  <a:pt x="745722" y="497306"/>
                  <a:pt x="746654" y="498100"/>
                </a:cubicBezTo>
                <a:cubicBezTo>
                  <a:pt x="746654" y="498100"/>
                  <a:pt x="747589" y="498890"/>
                  <a:pt x="747589" y="499681"/>
                </a:cubicBezTo>
                <a:cubicBezTo>
                  <a:pt x="747589" y="499681"/>
                  <a:pt x="745722" y="500471"/>
                  <a:pt x="745722" y="501261"/>
                </a:cubicBezTo>
                <a:cubicBezTo>
                  <a:pt x="745722" y="501261"/>
                  <a:pt x="747589" y="502052"/>
                  <a:pt x="747589" y="502845"/>
                </a:cubicBezTo>
                <a:cubicBezTo>
                  <a:pt x="747589" y="503636"/>
                  <a:pt x="748525" y="504426"/>
                  <a:pt x="749460" y="504426"/>
                </a:cubicBezTo>
                <a:cubicBezTo>
                  <a:pt x="749460" y="505217"/>
                  <a:pt x="750392" y="506007"/>
                  <a:pt x="750392" y="506007"/>
                </a:cubicBezTo>
                <a:cubicBezTo>
                  <a:pt x="750392" y="506797"/>
                  <a:pt x="748525" y="507591"/>
                  <a:pt x="748525" y="507591"/>
                </a:cubicBezTo>
                <a:cubicBezTo>
                  <a:pt x="748525" y="507591"/>
                  <a:pt x="749460" y="509172"/>
                  <a:pt x="750392" y="509172"/>
                </a:cubicBezTo>
                <a:lnTo>
                  <a:pt x="752262" y="508381"/>
                </a:lnTo>
                <a:cubicBezTo>
                  <a:pt x="752262" y="507591"/>
                  <a:pt x="750392" y="506797"/>
                  <a:pt x="750392" y="506007"/>
                </a:cubicBezTo>
                <a:lnTo>
                  <a:pt x="752262" y="505217"/>
                </a:lnTo>
                <a:cubicBezTo>
                  <a:pt x="753198" y="504426"/>
                  <a:pt x="754133" y="503636"/>
                  <a:pt x="755065" y="503636"/>
                </a:cubicBezTo>
                <a:cubicBezTo>
                  <a:pt x="755065" y="503636"/>
                  <a:pt x="756936" y="502845"/>
                  <a:pt x="756936" y="502052"/>
                </a:cubicBezTo>
                <a:lnTo>
                  <a:pt x="755065" y="500471"/>
                </a:lnTo>
                <a:lnTo>
                  <a:pt x="756936" y="498890"/>
                </a:lnTo>
                <a:cubicBezTo>
                  <a:pt x="757871" y="498890"/>
                  <a:pt x="759741" y="498100"/>
                  <a:pt x="759741" y="498100"/>
                </a:cubicBezTo>
                <a:cubicBezTo>
                  <a:pt x="759741" y="497306"/>
                  <a:pt x="757871" y="496516"/>
                  <a:pt x="757871" y="495725"/>
                </a:cubicBezTo>
                <a:lnTo>
                  <a:pt x="759741" y="494935"/>
                </a:lnTo>
                <a:cubicBezTo>
                  <a:pt x="759741" y="494145"/>
                  <a:pt x="757871" y="493351"/>
                  <a:pt x="758806" y="492561"/>
                </a:cubicBezTo>
                <a:lnTo>
                  <a:pt x="760674" y="491770"/>
                </a:lnTo>
                <a:cubicBezTo>
                  <a:pt x="760674" y="491770"/>
                  <a:pt x="761609" y="490189"/>
                  <a:pt x="762544" y="490189"/>
                </a:cubicBezTo>
                <a:cubicBezTo>
                  <a:pt x="763479" y="490189"/>
                  <a:pt x="763479" y="491770"/>
                  <a:pt x="764415" y="491770"/>
                </a:cubicBezTo>
                <a:lnTo>
                  <a:pt x="761609" y="493351"/>
                </a:lnTo>
                <a:cubicBezTo>
                  <a:pt x="761609" y="494145"/>
                  <a:pt x="763479" y="494935"/>
                  <a:pt x="763479" y="494935"/>
                </a:cubicBezTo>
                <a:cubicBezTo>
                  <a:pt x="763479" y="495725"/>
                  <a:pt x="761609" y="495725"/>
                  <a:pt x="761609" y="496516"/>
                </a:cubicBezTo>
                <a:lnTo>
                  <a:pt x="763479" y="498100"/>
                </a:lnTo>
                <a:cubicBezTo>
                  <a:pt x="763479" y="498100"/>
                  <a:pt x="765350" y="497306"/>
                  <a:pt x="765350" y="496516"/>
                </a:cubicBezTo>
                <a:lnTo>
                  <a:pt x="763479" y="494935"/>
                </a:lnTo>
                <a:lnTo>
                  <a:pt x="765350" y="493351"/>
                </a:lnTo>
                <a:cubicBezTo>
                  <a:pt x="766282" y="494145"/>
                  <a:pt x="767217" y="495725"/>
                  <a:pt x="767217" y="495725"/>
                </a:cubicBezTo>
                <a:cubicBezTo>
                  <a:pt x="768153" y="495725"/>
                  <a:pt x="769088" y="494145"/>
                  <a:pt x="769088" y="494145"/>
                </a:cubicBezTo>
                <a:cubicBezTo>
                  <a:pt x="770023" y="494145"/>
                  <a:pt x="770023" y="495725"/>
                  <a:pt x="770955" y="495725"/>
                </a:cubicBezTo>
                <a:cubicBezTo>
                  <a:pt x="771890" y="495725"/>
                  <a:pt x="772826" y="494145"/>
                  <a:pt x="772826" y="494935"/>
                </a:cubicBezTo>
                <a:cubicBezTo>
                  <a:pt x="773761" y="494935"/>
                  <a:pt x="774696" y="495725"/>
                  <a:pt x="774696" y="496516"/>
                </a:cubicBezTo>
                <a:lnTo>
                  <a:pt x="772826" y="497306"/>
                </a:lnTo>
                <a:cubicBezTo>
                  <a:pt x="772826" y="498100"/>
                  <a:pt x="774696" y="498890"/>
                  <a:pt x="773761" y="499681"/>
                </a:cubicBezTo>
                <a:lnTo>
                  <a:pt x="771890" y="500471"/>
                </a:lnTo>
                <a:cubicBezTo>
                  <a:pt x="771890" y="501261"/>
                  <a:pt x="773761" y="502052"/>
                  <a:pt x="773761" y="502845"/>
                </a:cubicBezTo>
                <a:lnTo>
                  <a:pt x="775628" y="501261"/>
                </a:lnTo>
                <a:lnTo>
                  <a:pt x="777499" y="502845"/>
                </a:lnTo>
                <a:cubicBezTo>
                  <a:pt x="777499" y="503636"/>
                  <a:pt x="778434" y="504426"/>
                  <a:pt x="779369" y="504426"/>
                </a:cubicBezTo>
                <a:cubicBezTo>
                  <a:pt x="779369" y="505217"/>
                  <a:pt x="776564" y="506007"/>
                  <a:pt x="776564" y="506007"/>
                </a:cubicBezTo>
                <a:lnTo>
                  <a:pt x="778434" y="507591"/>
                </a:lnTo>
                <a:lnTo>
                  <a:pt x="780301" y="506797"/>
                </a:lnTo>
                <a:cubicBezTo>
                  <a:pt x="781237" y="506797"/>
                  <a:pt x="782172" y="508381"/>
                  <a:pt x="782172" y="508381"/>
                </a:cubicBezTo>
                <a:cubicBezTo>
                  <a:pt x="783107" y="509172"/>
                  <a:pt x="783107" y="509172"/>
                  <a:pt x="784043" y="509962"/>
                </a:cubicBezTo>
                <a:cubicBezTo>
                  <a:pt x="784043" y="510753"/>
                  <a:pt x="784975" y="511546"/>
                  <a:pt x="784975" y="511546"/>
                </a:cubicBezTo>
                <a:cubicBezTo>
                  <a:pt x="784975" y="512337"/>
                  <a:pt x="783107" y="512337"/>
                  <a:pt x="783107" y="513127"/>
                </a:cubicBezTo>
                <a:cubicBezTo>
                  <a:pt x="783107" y="513917"/>
                  <a:pt x="784975" y="514708"/>
                  <a:pt x="784975" y="514708"/>
                </a:cubicBezTo>
                <a:lnTo>
                  <a:pt x="786845" y="513917"/>
                </a:lnTo>
                <a:cubicBezTo>
                  <a:pt x="786845" y="513127"/>
                  <a:pt x="784975" y="512337"/>
                  <a:pt x="784975" y="511546"/>
                </a:cubicBezTo>
                <a:lnTo>
                  <a:pt x="787780" y="510753"/>
                </a:lnTo>
                <a:cubicBezTo>
                  <a:pt x="786845" y="509962"/>
                  <a:pt x="785910" y="509172"/>
                  <a:pt x="785910" y="508381"/>
                </a:cubicBezTo>
                <a:cubicBezTo>
                  <a:pt x="784975" y="508381"/>
                  <a:pt x="784975" y="507591"/>
                  <a:pt x="784043" y="506797"/>
                </a:cubicBezTo>
                <a:lnTo>
                  <a:pt x="782172" y="505217"/>
                </a:lnTo>
                <a:cubicBezTo>
                  <a:pt x="783107" y="505217"/>
                  <a:pt x="784043" y="503636"/>
                  <a:pt x="784975" y="503636"/>
                </a:cubicBezTo>
                <a:cubicBezTo>
                  <a:pt x="784975" y="503636"/>
                  <a:pt x="785910" y="502845"/>
                  <a:pt x="786845" y="502845"/>
                </a:cubicBezTo>
                <a:cubicBezTo>
                  <a:pt x="785910" y="502052"/>
                  <a:pt x="785910" y="501261"/>
                  <a:pt x="784975" y="500471"/>
                </a:cubicBezTo>
                <a:cubicBezTo>
                  <a:pt x="784975" y="500471"/>
                  <a:pt x="784043" y="499681"/>
                  <a:pt x="784043" y="498890"/>
                </a:cubicBezTo>
                <a:cubicBezTo>
                  <a:pt x="783107" y="498890"/>
                  <a:pt x="782172" y="497306"/>
                  <a:pt x="782172" y="497306"/>
                </a:cubicBezTo>
                <a:lnTo>
                  <a:pt x="784043" y="495725"/>
                </a:lnTo>
                <a:cubicBezTo>
                  <a:pt x="784043" y="495725"/>
                  <a:pt x="784975" y="497306"/>
                  <a:pt x="785910" y="497306"/>
                </a:cubicBezTo>
                <a:cubicBezTo>
                  <a:pt x="786845" y="498890"/>
                  <a:pt x="787780" y="499681"/>
                  <a:pt x="788716" y="501261"/>
                </a:cubicBezTo>
                <a:cubicBezTo>
                  <a:pt x="788716" y="502052"/>
                  <a:pt x="790583" y="502052"/>
                  <a:pt x="790583" y="502845"/>
                </a:cubicBezTo>
                <a:cubicBezTo>
                  <a:pt x="790583" y="503636"/>
                  <a:pt x="788716" y="503636"/>
                  <a:pt x="788716" y="504426"/>
                </a:cubicBezTo>
                <a:lnTo>
                  <a:pt x="789651" y="506007"/>
                </a:lnTo>
                <a:cubicBezTo>
                  <a:pt x="789651" y="506007"/>
                  <a:pt x="791518" y="504426"/>
                  <a:pt x="792454" y="504426"/>
                </a:cubicBezTo>
                <a:lnTo>
                  <a:pt x="793389" y="506007"/>
                </a:lnTo>
                <a:cubicBezTo>
                  <a:pt x="793389" y="506797"/>
                  <a:pt x="791518" y="507591"/>
                  <a:pt x="791518" y="507591"/>
                </a:cubicBezTo>
                <a:cubicBezTo>
                  <a:pt x="791518" y="508381"/>
                  <a:pt x="793389" y="509172"/>
                  <a:pt x="793389" y="509172"/>
                </a:cubicBezTo>
                <a:cubicBezTo>
                  <a:pt x="793389" y="509172"/>
                  <a:pt x="794324" y="508381"/>
                  <a:pt x="795256" y="508381"/>
                </a:cubicBezTo>
                <a:cubicBezTo>
                  <a:pt x="795256" y="507591"/>
                  <a:pt x="797127" y="506797"/>
                  <a:pt x="797127" y="506797"/>
                </a:cubicBezTo>
                <a:lnTo>
                  <a:pt x="796192" y="505217"/>
                </a:lnTo>
                <a:cubicBezTo>
                  <a:pt x="795256" y="504426"/>
                  <a:pt x="794324" y="503636"/>
                  <a:pt x="794324" y="503636"/>
                </a:cubicBezTo>
                <a:cubicBezTo>
                  <a:pt x="793389" y="502845"/>
                  <a:pt x="793389" y="502052"/>
                  <a:pt x="792454" y="501261"/>
                </a:cubicBezTo>
                <a:lnTo>
                  <a:pt x="794324" y="500471"/>
                </a:lnTo>
                <a:cubicBezTo>
                  <a:pt x="795256" y="499681"/>
                  <a:pt x="793389" y="498890"/>
                  <a:pt x="793389" y="498100"/>
                </a:cubicBezTo>
                <a:lnTo>
                  <a:pt x="795256" y="497306"/>
                </a:lnTo>
                <a:cubicBezTo>
                  <a:pt x="795256" y="497306"/>
                  <a:pt x="796192" y="498890"/>
                  <a:pt x="797127" y="498890"/>
                </a:cubicBezTo>
                <a:cubicBezTo>
                  <a:pt x="797127" y="499681"/>
                  <a:pt x="798062" y="499681"/>
                  <a:pt x="798062" y="500471"/>
                </a:cubicBezTo>
                <a:cubicBezTo>
                  <a:pt x="798997" y="501261"/>
                  <a:pt x="798997" y="502052"/>
                  <a:pt x="799933" y="502052"/>
                </a:cubicBezTo>
                <a:cubicBezTo>
                  <a:pt x="799933" y="502845"/>
                  <a:pt x="801800" y="503636"/>
                  <a:pt x="801800" y="504426"/>
                </a:cubicBezTo>
                <a:lnTo>
                  <a:pt x="798997" y="505217"/>
                </a:lnTo>
                <a:cubicBezTo>
                  <a:pt x="799933" y="506007"/>
                  <a:pt x="800865" y="506797"/>
                  <a:pt x="800865" y="507591"/>
                </a:cubicBezTo>
                <a:cubicBezTo>
                  <a:pt x="801800" y="507591"/>
                  <a:pt x="801800" y="508381"/>
                  <a:pt x="802735" y="509172"/>
                </a:cubicBezTo>
                <a:cubicBezTo>
                  <a:pt x="802735" y="509172"/>
                  <a:pt x="803671" y="510753"/>
                  <a:pt x="804606" y="510753"/>
                </a:cubicBezTo>
                <a:lnTo>
                  <a:pt x="806473" y="509172"/>
                </a:lnTo>
                <a:lnTo>
                  <a:pt x="808344" y="508381"/>
                </a:lnTo>
                <a:cubicBezTo>
                  <a:pt x="808344" y="508381"/>
                  <a:pt x="809279" y="509962"/>
                  <a:pt x="810211" y="509962"/>
                </a:cubicBezTo>
                <a:cubicBezTo>
                  <a:pt x="810211" y="510753"/>
                  <a:pt x="811146" y="510753"/>
                  <a:pt x="811146" y="511546"/>
                </a:cubicBezTo>
                <a:cubicBezTo>
                  <a:pt x="812082" y="511546"/>
                  <a:pt x="813952" y="510753"/>
                  <a:pt x="813952" y="509962"/>
                </a:cubicBezTo>
                <a:cubicBezTo>
                  <a:pt x="813952" y="509962"/>
                  <a:pt x="812082" y="509172"/>
                  <a:pt x="812082" y="508381"/>
                </a:cubicBezTo>
                <a:cubicBezTo>
                  <a:pt x="811146" y="507591"/>
                  <a:pt x="811146" y="507591"/>
                  <a:pt x="810211" y="506797"/>
                </a:cubicBezTo>
                <a:lnTo>
                  <a:pt x="809279" y="505217"/>
                </a:lnTo>
                <a:cubicBezTo>
                  <a:pt x="809279" y="504426"/>
                  <a:pt x="810211" y="503636"/>
                  <a:pt x="811146" y="503636"/>
                </a:cubicBezTo>
                <a:cubicBezTo>
                  <a:pt x="811146" y="503636"/>
                  <a:pt x="812082" y="502052"/>
                  <a:pt x="813017" y="502052"/>
                </a:cubicBezTo>
                <a:cubicBezTo>
                  <a:pt x="813017" y="502052"/>
                  <a:pt x="813952" y="503636"/>
                  <a:pt x="814884" y="503636"/>
                </a:cubicBezTo>
                <a:cubicBezTo>
                  <a:pt x="814884" y="504426"/>
                  <a:pt x="816755" y="502845"/>
                  <a:pt x="816755" y="502845"/>
                </a:cubicBezTo>
                <a:cubicBezTo>
                  <a:pt x="817690" y="502052"/>
                  <a:pt x="818625" y="502052"/>
                  <a:pt x="818625" y="501261"/>
                </a:cubicBezTo>
                <a:lnTo>
                  <a:pt x="816755" y="499681"/>
                </a:lnTo>
                <a:cubicBezTo>
                  <a:pt x="817690" y="498890"/>
                  <a:pt x="819561" y="498890"/>
                  <a:pt x="819561" y="498100"/>
                </a:cubicBezTo>
                <a:cubicBezTo>
                  <a:pt x="819561" y="498100"/>
                  <a:pt x="820493" y="496516"/>
                  <a:pt x="821428" y="496516"/>
                </a:cubicBezTo>
                <a:cubicBezTo>
                  <a:pt x="821428" y="496516"/>
                  <a:pt x="823299" y="498100"/>
                  <a:pt x="823299" y="498890"/>
                </a:cubicBezTo>
                <a:lnTo>
                  <a:pt x="820493" y="499681"/>
                </a:lnTo>
                <a:cubicBezTo>
                  <a:pt x="820493" y="500471"/>
                  <a:pt x="822363" y="501261"/>
                  <a:pt x="822363" y="502052"/>
                </a:cubicBezTo>
                <a:lnTo>
                  <a:pt x="820493" y="502845"/>
                </a:lnTo>
                <a:cubicBezTo>
                  <a:pt x="819561" y="503636"/>
                  <a:pt x="818625" y="503636"/>
                  <a:pt x="818625" y="504426"/>
                </a:cubicBezTo>
                <a:cubicBezTo>
                  <a:pt x="819561" y="506007"/>
                  <a:pt x="820493" y="506797"/>
                  <a:pt x="821428" y="507591"/>
                </a:cubicBezTo>
                <a:cubicBezTo>
                  <a:pt x="821428" y="507591"/>
                  <a:pt x="823299" y="507591"/>
                  <a:pt x="823299" y="506797"/>
                </a:cubicBezTo>
                <a:cubicBezTo>
                  <a:pt x="823299" y="506007"/>
                  <a:pt x="822363" y="505217"/>
                  <a:pt x="822363" y="505217"/>
                </a:cubicBezTo>
                <a:cubicBezTo>
                  <a:pt x="822363" y="504426"/>
                  <a:pt x="824234" y="503636"/>
                  <a:pt x="824234" y="503636"/>
                </a:cubicBezTo>
                <a:cubicBezTo>
                  <a:pt x="824234" y="502845"/>
                  <a:pt x="822363" y="502052"/>
                  <a:pt x="822363" y="502052"/>
                </a:cubicBezTo>
                <a:cubicBezTo>
                  <a:pt x="822363" y="501261"/>
                  <a:pt x="824234" y="500471"/>
                  <a:pt x="824234" y="500471"/>
                </a:cubicBezTo>
                <a:cubicBezTo>
                  <a:pt x="825166" y="499681"/>
                  <a:pt x="826101" y="499681"/>
                  <a:pt x="827036" y="498890"/>
                </a:cubicBezTo>
                <a:cubicBezTo>
                  <a:pt x="827036" y="499681"/>
                  <a:pt x="827972" y="500471"/>
                  <a:pt x="827972" y="500471"/>
                </a:cubicBezTo>
                <a:cubicBezTo>
                  <a:pt x="828907" y="501261"/>
                  <a:pt x="828907" y="502052"/>
                  <a:pt x="829842" y="502845"/>
                </a:cubicBezTo>
                <a:lnTo>
                  <a:pt x="831710" y="501261"/>
                </a:lnTo>
                <a:cubicBezTo>
                  <a:pt x="832645" y="501261"/>
                  <a:pt x="832645" y="502845"/>
                  <a:pt x="833580" y="502845"/>
                </a:cubicBezTo>
                <a:cubicBezTo>
                  <a:pt x="834515" y="502845"/>
                  <a:pt x="835448" y="501261"/>
                  <a:pt x="835448" y="502052"/>
                </a:cubicBezTo>
                <a:cubicBezTo>
                  <a:pt x="836383" y="502052"/>
                  <a:pt x="836383" y="503636"/>
                  <a:pt x="837318" y="503636"/>
                </a:cubicBezTo>
                <a:cubicBezTo>
                  <a:pt x="838253" y="503636"/>
                  <a:pt x="838253" y="502052"/>
                  <a:pt x="839185" y="502052"/>
                </a:cubicBezTo>
                <a:cubicBezTo>
                  <a:pt x="840121" y="502052"/>
                  <a:pt x="840121" y="503636"/>
                  <a:pt x="841056" y="503636"/>
                </a:cubicBezTo>
                <a:cubicBezTo>
                  <a:pt x="841056" y="503636"/>
                  <a:pt x="841991" y="502845"/>
                  <a:pt x="842926" y="502845"/>
                </a:cubicBezTo>
                <a:cubicBezTo>
                  <a:pt x="841991" y="501261"/>
                  <a:pt x="841056" y="500471"/>
                  <a:pt x="840121" y="498890"/>
                </a:cubicBezTo>
                <a:cubicBezTo>
                  <a:pt x="838253" y="498100"/>
                  <a:pt x="837318" y="496516"/>
                  <a:pt x="836383" y="495725"/>
                </a:cubicBezTo>
                <a:cubicBezTo>
                  <a:pt x="838253" y="494145"/>
                  <a:pt x="839185" y="493351"/>
                  <a:pt x="841056" y="492561"/>
                </a:cubicBezTo>
                <a:cubicBezTo>
                  <a:pt x="841991" y="494145"/>
                  <a:pt x="842926" y="494935"/>
                  <a:pt x="843862" y="496516"/>
                </a:cubicBezTo>
                <a:cubicBezTo>
                  <a:pt x="844794" y="496516"/>
                  <a:pt x="844794" y="497306"/>
                  <a:pt x="845729" y="498100"/>
                </a:cubicBezTo>
                <a:cubicBezTo>
                  <a:pt x="845729" y="498100"/>
                  <a:pt x="846664" y="499681"/>
                  <a:pt x="847600" y="499681"/>
                </a:cubicBezTo>
                <a:cubicBezTo>
                  <a:pt x="847600" y="499681"/>
                  <a:pt x="848535" y="498890"/>
                  <a:pt x="849470" y="498100"/>
                </a:cubicBezTo>
                <a:lnTo>
                  <a:pt x="851338" y="497306"/>
                </a:lnTo>
                <a:cubicBezTo>
                  <a:pt x="851338" y="496516"/>
                  <a:pt x="849470" y="495725"/>
                  <a:pt x="849470" y="495725"/>
                </a:cubicBezTo>
                <a:cubicBezTo>
                  <a:pt x="849470" y="494935"/>
                  <a:pt x="847600" y="494145"/>
                  <a:pt x="848535" y="493351"/>
                </a:cubicBezTo>
                <a:lnTo>
                  <a:pt x="850402" y="492561"/>
                </a:lnTo>
                <a:lnTo>
                  <a:pt x="851338" y="494145"/>
                </a:lnTo>
                <a:cubicBezTo>
                  <a:pt x="852273" y="494935"/>
                  <a:pt x="853208" y="494935"/>
                  <a:pt x="853208" y="495725"/>
                </a:cubicBezTo>
                <a:cubicBezTo>
                  <a:pt x="854143" y="496516"/>
                  <a:pt x="855076" y="497306"/>
                  <a:pt x="855076" y="497306"/>
                </a:cubicBezTo>
                <a:cubicBezTo>
                  <a:pt x="855076" y="498100"/>
                  <a:pt x="856946" y="498890"/>
                  <a:pt x="856946" y="499681"/>
                </a:cubicBezTo>
                <a:lnTo>
                  <a:pt x="854143" y="500471"/>
                </a:lnTo>
                <a:lnTo>
                  <a:pt x="856011" y="502052"/>
                </a:lnTo>
                <a:cubicBezTo>
                  <a:pt x="856011" y="502845"/>
                  <a:pt x="857881" y="501261"/>
                  <a:pt x="857881" y="501261"/>
                </a:cubicBezTo>
                <a:cubicBezTo>
                  <a:pt x="858817" y="500471"/>
                  <a:pt x="859752" y="500471"/>
                  <a:pt x="860684" y="499681"/>
                </a:cubicBezTo>
                <a:cubicBezTo>
                  <a:pt x="860684" y="499681"/>
                  <a:pt x="861619" y="498890"/>
                  <a:pt x="862554" y="498100"/>
                </a:cubicBezTo>
                <a:lnTo>
                  <a:pt x="864422" y="497306"/>
                </a:lnTo>
                <a:lnTo>
                  <a:pt x="866292" y="498890"/>
                </a:lnTo>
                <a:cubicBezTo>
                  <a:pt x="865357" y="498890"/>
                  <a:pt x="864422" y="499681"/>
                  <a:pt x="863490" y="500471"/>
                </a:cubicBezTo>
                <a:cubicBezTo>
                  <a:pt x="864422" y="500471"/>
                  <a:pt x="865357" y="501261"/>
                  <a:pt x="865357" y="502052"/>
                </a:cubicBezTo>
                <a:lnTo>
                  <a:pt x="863490" y="502845"/>
                </a:lnTo>
                <a:cubicBezTo>
                  <a:pt x="863490" y="503636"/>
                  <a:pt x="861619" y="504426"/>
                  <a:pt x="861619" y="504426"/>
                </a:cubicBezTo>
                <a:cubicBezTo>
                  <a:pt x="861619" y="505217"/>
                  <a:pt x="862554" y="506007"/>
                  <a:pt x="862554" y="506007"/>
                </a:cubicBezTo>
                <a:cubicBezTo>
                  <a:pt x="864422" y="505217"/>
                  <a:pt x="865357" y="504426"/>
                  <a:pt x="867228" y="503636"/>
                </a:cubicBezTo>
                <a:cubicBezTo>
                  <a:pt x="868163" y="503636"/>
                  <a:pt x="868163" y="502052"/>
                  <a:pt x="869095" y="502052"/>
                </a:cubicBezTo>
                <a:cubicBezTo>
                  <a:pt x="870030" y="502052"/>
                  <a:pt x="870030" y="504426"/>
                  <a:pt x="870966" y="504426"/>
                </a:cubicBezTo>
                <a:lnTo>
                  <a:pt x="872836" y="502845"/>
                </a:lnTo>
                <a:cubicBezTo>
                  <a:pt x="872836" y="503636"/>
                  <a:pt x="874703" y="503636"/>
                  <a:pt x="874703" y="504426"/>
                </a:cubicBezTo>
                <a:cubicBezTo>
                  <a:pt x="874703" y="505217"/>
                  <a:pt x="871901" y="505217"/>
                  <a:pt x="872836" y="506007"/>
                </a:cubicBezTo>
                <a:cubicBezTo>
                  <a:pt x="872836" y="506007"/>
                  <a:pt x="873771" y="506797"/>
                  <a:pt x="873771" y="507591"/>
                </a:cubicBezTo>
                <a:cubicBezTo>
                  <a:pt x="874703" y="508381"/>
                  <a:pt x="874703" y="509172"/>
                  <a:pt x="875639" y="509172"/>
                </a:cubicBezTo>
                <a:cubicBezTo>
                  <a:pt x="876574" y="509962"/>
                  <a:pt x="876574" y="510753"/>
                  <a:pt x="877509" y="510753"/>
                </a:cubicBezTo>
                <a:lnTo>
                  <a:pt x="879377" y="509962"/>
                </a:lnTo>
                <a:cubicBezTo>
                  <a:pt x="879377" y="509172"/>
                  <a:pt x="877509" y="508381"/>
                  <a:pt x="877509" y="508381"/>
                </a:cubicBezTo>
                <a:cubicBezTo>
                  <a:pt x="877509" y="507591"/>
                  <a:pt x="875639" y="506797"/>
                  <a:pt x="875639" y="506007"/>
                </a:cubicBezTo>
                <a:cubicBezTo>
                  <a:pt x="876574" y="506007"/>
                  <a:pt x="878445" y="505217"/>
                  <a:pt x="878445" y="505217"/>
                </a:cubicBezTo>
                <a:cubicBezTo>
                  <a:pt x="878445" y="504426"/>
                  <a:pt x="876574" y="503636"/>
                  <a:pt x="876574" y="502845"/>
                </a:cubicBezTo>
                <a:lnTo>
                  <a:pt x="878445" y="502052"/>
                </a:lnTo>
                <a:cubicBezTo>
                  <a:pt x="878445" y="501261"/>
                  <a:pt x="877509" y="500471"/>
                  <a:pt x="877509" y="499681"/>
                </a:cubicBezTo>
                <a:cubicBezTo>
                  <a:pt x="876574" y="499681"/>
                  <a:pt x="875639" y="498890"/>
                  <a:pt x="875639" y="498100"/>
                </a:cubicBezTo>
                <a:cubicBezTo>
                  <a:pt x="876574" y="498100"/>
                  <a:pt x="876574" y="497306"/>
                  <a:pt x="877509" y="497306"/>
                </a:cubicBezTo>
                <a:cubicBezTo>
                  <a:pt x="878445" y="496516"/>
                  <a:pt x="878445" y="498890"/>
                  <a:pt x="879377" y="498890"/>
                </a:cubicBezTo>
                <a:cubicBezTo>
                  <a:pt x="879377" y="498890"/>
                  <a:pt x="880312" y="497306"/>
                  <a:pt x="881247" y="497306"/>
                </a:cubicBezTo>
                <a:cubicBezTo>
                  <a:pt x="882182" y="497306"/>
                  <a:pt x="882182" y="496516"/>
                  <a:pt x="883118" y="495725"/>
                </a:cubicBezTo>
                <a:cubicBezTo>
                  <a:pt x="883118" y="495725"/>
                  <a:pt x="881247" y="494935"/>
                  <a:pt x="882182" y="494145"/>
                </a:cubicBezTo>
                <a:lnTo>
                  <a:pt x="884053" y="492561"/>
                </a:lnTo>
                <a:cubicBezTo>
                  <a:pt x="884053" y="493351"/>
                  <a:pt x="884985" y="494145"/>
                  <a:pt x="884985" y="494935"/>
                </a:cubicBezTo>
                <a:cubicBezTo>
                  <a:pt x="885920" y="494935"/>
                  <a:pt x="886856" y="495725"/>
                  <a:pt x="886856" y="496516"/>
                </a:cubicBezTo>
                <a:cubicBezTo>
                  <a:pt x="887791" y="497306"/>
                  <a:pt x="888726" y="498890"/>
                  <a:pt x="890594" y="499681"/>
                </a:cubicBezTo>
                <a:cubicBezTo>
                  <a:pt x="891529" y="501261"/>
                  <a:pt x="892464" y="502052"/>
                  <a:pt x="893399" y="503636"/>
                </a:cubicBezTo>
                <a:cubicBezTo>
                  <a:pt x="894331" y="504426"/>
                  <a:pt x="895267" y="506007"/>
                  <a:pt x="896202" y="506797"/>
                </a:cubicBezTo>
                <a:cubicBezTo>
                  <a:pt x="897137" y="506797"/>
                  <a:pt x="898073" y="506007"/>
                  <a:pt x="899005" y="506007"/>
                </a:cubicBezTo>
                <a:cubicBezTo>
                  <a:pt x="899005" y="505217"/>
                  <a:pt x="900875" y="505217"/>
                  <a:pt x="900875" y="504426"/>
                </a:cubicBezTo>
                <a:lnTo>
                  <a:pt x="899005" y="502845"/>
                </a:lnTo>
                <a:cubicBezTo>
                  <a:pt x="899005" y="502052"/>
                  <a:pt x="897137" y="501261"/>
                  <a:pt x="897137" y="500471"/>
                </a:cubicBezTo>
                <a:cubicBezTo>
                  <a:pt x="898073" y="500471"/>
                  <a:pt x="899005" y="499681"/>
                  <a:pt x="899940" y="499681"/>
                </a:cubicBezTo>
                <a:cubicBezTo>
                  <a:pt x="899940" y="498890"/>
                  <a:pt x="900875" y="498100"/>
                  <a:pt x="901810" y="498100"/>
                </a:cubicBezTo>
                <a:cubicBezTo>
                  <a:pt x="901810" y="498100"/>
                  <a:pt x="902746" y="499681"/>
                  <a:pt x="903681" y="499681"/>
                </a:cubicBezTo>
                <a:cubicBezTo>
                  <a:pt x="903681" y="499681"/>
                  <a:pt x="905548" y="498890"/>
                  <a:pt x="905548" y="498100"/>
                </a:cubicBezTo>
                <a:lnTo>
                  <a:pt x="903681" y="496516"/>
                </a:lnTo>
                <a:lnTo>
                  <a:pt x="901810" y="494935"/>
                </a:lnTo>
                <a:cubicBezTo>
                  <a:pt x="901810" y="494935"/>
                  <a:pt x="903681" y="494145"/>
                  <a:pt x="904613" y="493351"/>
                </a:cubicBezTo>
                <a:cubicBezTo>
                  <a:pt x="904613" y="493351"/>
                  <a:pt x="905548" y="492561"/>
                  <a:pt x="906484" y="492561"/>
                </a:cubicBezTo>
                <a:cubicBezTo>
                  <a:pt x="907419" y="492561"/>
                  <a:pt x="907419" y="494145"/>
                  <a:pt x="908354" y="494145"/>
                </a:cubicBezTo>
                <a:cubicBezTo>
                  <a:pt x="907419" y="494145"/>
                  <a:pt x="905548" y="495725"/>
                  <a:pt x="905548" y="495725"/>
                </a:cubicBezTo>
                <a:cubicBezTo>
                  <a:pt x="906484" y="495725"/>
                  <a:pt x="907419" y="496516"/>
                  <a:pt x="907419" y="497306"/>
                </a:cubicBezTo>
                <a:cubicBezTo>
                  <a:pt x="908354" y="498100"/>
                  <a:pt x="908354" y="498100"/>
                  <a:pt x="909286" y="498890"/>
                </a:cubicBezTo>
                <a:cubicBezTo>
                  <a:pt x="909286" y="499681"/>
                  <a:pt x="910222" y="500471"/>
                  <a:pt x="910222" y="500471"/>
                </a:cubicBezTo>
                <a:cubicBezTo>
                  <a:pt x="911157" y="501261"/>
                  <a:pt x="912092" y="502052"/>
                  <a:pt x="912092" y="502052"/>
                </a:cubicBezTo>
                <a:cubicBezTo>
                  <a:pt x="912092" y="502845"/>
                  <a:pt x="913963" y="501261"/>
                  <a:pt x="913963" y="501261"/>
                </a:cubicBezTo>
                <a:cubicBezTo>
                  <a:pt x="914895" y="501261"/>
                  <a:pt x="914895" y="502845"/>
                  <a:pt x="915830" y="502845"/>
                </a:cubicBezTo>
                <a:cubicBezTo>
                  <a:pt x="916765" y="502845"/>
                  <a:pt x="916765" y="504426"/>
                  <a:pt x="917700" y="504426"/>
                </a:cubicBezTo>
                <a:cubicBezTo>
                  <a:pt x="917700" y="504426"/>
                  <a:pt x="919568" y="502845"/>
                  <a:pt x="919568" y="503636"/>
                </a:cubicBezTo>
                <a:cubicBezTo>
                  <a:pt x="920503" y="503636"/>
                  <a:pt x="920503" y="504426"/>
                  <a:pt x="921438" y="505217"/>
                </a:cubicBezTo>
                <a:cubicBezTo>
                  <a:pt x="921438" y="505217"/>
                  <a:pt x="922374" y="506007"/>
                  <a:pt x="922374" y="506797"/>
                </a:cubicBezTo>
                <a:cubicBezTo>
                  <a:pt x="923309" y="506797"/>
                  <a:pt x="924241" y="508381"/>
                  <a:pt x="924241" y="508381"/>
                </a:cubicBezTo>
                <a:lnTo>
                  <a:pt x="922374" y="509962"/>
                </a:lnTo>
                <a:cubicBezTo>
                  <a:pt x="922374" y="509962"/>
                  <a:pt x="923309" y="511546"/>
                  <a:pt x="924241" y="511546"/>
                </a:cubicBezTo>
                <a:cubicBezTo>
                  <a:pt x="924241" y="511546"/>
                  <a:pt x="925176" y="509962"/>
                  <a:pt x="926112" y="509962"/>
                </a:cubicBezTo>
                <a:cubicBezTo>
                  <a:pt x="927047" y="510753"/>
                  <a:pt x="927047" y="512337"/>
                  <a:pt x="927982" y="512337"/>
                </a:cubicBezTo>
                <a:cubicBezTo>
                  <a:pt x="927982" y="512337"/>
                  <a:pt x="928914" y="510753"/>
                  <a:pt x="929849" y="510753"/>
                </a:cubicBezTo>
                <a:cubicBezTo>
                  <a:pt x="928914" y="509962"/>
                  <a:pt x="928914" y="509962"/>
                  <a:pt x="927982" y="509172"/>
                </a:cubicBezTo>
                <a:cubicBezTo>
                  <a:pt x="927982" y="508381"/>
                  <a:pt x="927047" y="507591"/>
                  <a:pt x="926112" y="507591"/>
                </a:cubicBezTo>
                <a:cubicBezTo>
                  <a:pt x="926112" y="506797"/>
                  <a:pt x="928914" y="506007"/>
                  <a:pt x="928914" y="506007"/>
                </a:cubicBezTo>
                <a:lnTo>
                  <a:pt x="927047" y="504426"/>
                </a:lnTo>
                <a:cubicBezTo>
                  <a:pt x="927047" y="503636"/>
                  <a:pt x="925176" y="502845"/>
                  <a:pt x="925176" y="502052"/>
                </a:cubicBezTo>
                <a:lnTo>
                  <a:pt x="927047" y="501261"/>
                </a:lnTo>
                <a:cubicBezTo>
                  <a:pt x="927982" y="500471"/>
                  <a:pt x="926112" y="499681"/>
                  <a:pt x="926112" y="498890"/>
                </a:cubicBezTo>
                <a:lnTo>
                  <a:pt x="927982" y="498100"/>
                </a:lnTo>
                <a:cubicBezTo>
                  <a:pt x="927982" y="497306"/>
                  <a:pt x="926112" y="496516"/>
                  <a:pt x="926112" y="495725"/>
                </a:cubicBezTo>
                <a:cubicBezTo>
                  <a:pt x="926112" y="495725"/>
                  <a:pt x="927982" y="494935"/>
                  <a:pt x="928914" y="494935"/>
                </a:cubicBezTo>
                <a:cubicBezTo>
                  <a:pt x="928914" y="494145"/>
                  <a:pt x="929849" y="494145"/>
                  <a:pt x="930785" y="493351"/>
                </a:cubicBezTo>
                <a:lnTo>
                  <a:pt x="931720" y="494935"/>
                </a:lnTo>
                <a:cubicBezTo>
                  <a:pt x="932655" y="495725"/>
                  <a:pt x="933587" y="494145"/>
                  <a:pt x="934523" y="494145"/>
                </a:cubicBezTo>
                <a:lnTo>
                  <a:pt x="935458" y="495725"/>
                </a:lnTo>
                <a:cubicBezTo>
                  <a:pt x="935458" y="495725"/>
                  <a:pt x="933587" y="496516"/>
                  <a:pt x="933587" y="497306"/>
                </a:cubicBezTo>
                <a:lnTo>
                  <a:pt x="931720" y="498100"/>
                </a:lnTo>
                <a:cubicBezTo>
                  <a:pt x="931720" y="498890"/>
                  <a:pt x="932655" y="499681"/>
                  <a:pt x="933587" y="499681"/>
                </a:cubicBezTo>
                <a:cubicBezTo>
                  <a:pt x="933587" y="500471"/>
                  <a:pt x="934523" y="502052"/>
                  <a:pt x="934523" y="502052"/>
                </a:cubicBezTo>
                <a:cubicBezTo>
                  <a:pt x="935458" y="502052"/>
                  <a:pt x="936393" y="500471"/>
                  <a:pt x="937328" y="500471"/>
                </a:cubicBezTo>
                <a:cubicBezTo>
                  <a:pt x="937328" y="500471"/>
                  <a:pt x="938264" y="499681"/>
                  <a:pt x="939196" y="498890"/>
                </a:cubicBezTo>
                <a:lnTo>
                  <a:pt x="937328" y="497306"/>
                </a:lnTo>
                <a:lnTo>
                  <a:pt x="939196" y="495725"/>
                </a:lnTo>
                <a:cubicBezTo>
                  <a:pt x="940131" y="496516"/>
                  <a:pt x="941066" y="497306"/>
                  <a:pt x="941066" y="498100"/>
                </a:cubicBezTo>
                <a:cubicBezTo>
                  <a:pt x="941066" y="498100"/>
                  <a:pt x="942937" y="498890"/>
                  <a:pt x="942937" y="499681"/>
                </a:cubicBezTo>
                <a:cubicBezTo>
                  <a:pt x="942937" y="499681"/>
                  <a:pt x="940131" y="500471"/>
                  <a:pt x="940131" y="501261"/>
                </a:cubicBezTo>
                <a:cubicBezTo>
                  <a:pt x="941066" y="501261"/>
                  <a:pt x="942002" y="502052"/>
                  <a:pt x="942002" y="502845"/>
                </a:cubicBezTo>
                <a:cubicBezTo>
                  <a:pt x="942937" y="502845"/>
                  <a:pt x="943872" y="503636"/>
                  <a:pt x="943872" y="504426"/>
                </a:cubicBezTo>
                <a:cubicBezTo>
                  <a:pt x="943872" y="504426"/>
                  <a:pt x="942002" y="505217"/>
                  <a:pt x="942002" y="506007"/>
                </a:cubicBezTo>
                <a:cubicBezTo>
                  <a:pt x="942002" y="506007"/>
                  <a:pt x="942937" y="506797"/>
                  <a:pt x="942937" y="507591"/>
                </a:cubicBezTo>
                <a:cubicBezTo>
                  <a:pt x="943872" y="506797"/>
                  <a:pt x="944804" y="506797"/>
                  <a:pt x="945740" y="506007"/>
                </a:cubicBezTo>
                <a:lnTo>
                  <a:pt x="947610" y="505217"/>
                </a:lnTo>
                <a:cubicBezTo>
                  <a:pt x="947610" y="504426"/>
                  <a:pt x="945740" y="503636"/>
                  <a:pt x="945740" y="502845"/>
                </a:cubicBezTo>
                <a:lnTo>
                  <a:pt x="947610" y="502052"/>
                </a:lnTo>
                <a:cubicBezTo>
                  <a:pt x="947610" y="501261"/>
                  <a:pt x="946675" y="500471"/>
                  <a:pt x="946675" y="499681"/>
                </a:cubicBezTo>
                <a:cubicBezTo>
                  <a:pt x="946675" y="499681"/>
                  <a:pt x="944804" y="498890"/>
                  <a:pt x="944804" y="498100"/>
                </a:cubicBezTo>
                <a:cubicBezTo>
                  <a:pt x="944804" y="497306"/>
                  <a:pt x="946675" y="497306"/>
                  <a:pt x="946675" y="496516"/>
                </a:cubicBezTo>
                <a:lnTo>
                  <a:pt x="948545" y="495725"/>
                </a:lnTo>
                <a:cubicBezTo>
                  <a:pt x="949477" y="494935"/>
                  <a:pt x="947610" y="494145"/>
                  <a:pt x="947610" y="494145"/>
                </a:cubicBezTo>
                <a:cubicBezTo>
                  <a:pt x="947610" y="493351"/>
                  <a:pt x="949477" y="492561"/>
                  <a:pt x="949477" y="492561"/>
                </a:cubicBezTo>
                <a:cubicBezTo>
                  <a:pt x="949477" y="493351"/>
                  <a:pt x="950413" y="493351"/>
                  <a:pt x="951348" y="494145"/>
                </a:cubicBezTo>
                <a:lnTo>
                  <a:pt x="952283" y="495725"/>
                </a:lnTo>
                <a:cubicBezTo>
                  <a:pt x="952283" y="496516"/>
                  <a:pt x="950413" y="497306"/>
                  <a:pt x="950413" y="497306"/>
                </a:cubicBezTo>
                <a:cubicBezTo>
                  <a:pt x="950413" y="498100"/>
                  <a:pt x="951348" y="498890"/>
                  <a:pt x="952283" y="498890"/>
                </a:cubicBezTo>
                <a:cubicBezTo>
                  <a:pt x="952283" y="499681"/>
                  <a:pt x="954151" y="500471"/>
                  <a:pt x="954151" y="500471"/>
                </a:cubicBezTo>
                <a:cubicBezTo>
                  <a:pt x="953215" y="501261"/>
                  <a:pt x="952283" y="501261"/>
                  <a:pt x="951348" y="502052"/>
                </a:cubicBezTo>
                <a:cubicBezTo>
                  <a:pt x="952283" y="502052"/>
                  <a:pt x="952283" y="503636"/>
                  <a:pt x="953215" y="503636"/>
                </a:cubicBezTo>
                <a:cubicBezTo>
                  <a:pt x="954151" y="504426"/>
                  <a:pt x="955086" y="502845"/>
                  <a:pt x="955086" y="502845"/>
                </a:cubicBezTo>
                <a:cubicBezTo>
                  <a:pt x="956021" y="502845"/>
                  <a:pt x="956021" y="504426"/>
                  <a:pt x="956956" y="504426"/>
                </a:cubicBezTo>
                <a:lnTo>
                  <a:pt x="958824" y="502845"/>
                </a:lnTo>
                <a:cubicBezTo>
                  <a:pt x="959759" y="502845"/>
                  <a:pt x="960694" y="502052"/>
                  <a:pt x="960694" y="501261"/>
                </a:cubicBezTo>
                <a:cubicBezTo>
                  <a:pt x="961630" y="501261"/>
                  <a:pt x="962565" y="500471"/>
                  <a:pt x="963497" y="500471"/>
                </a:cubicBezTo>
                <a:lnTo>
                  <a:pt x="964432" y="502052"/>
                </a:lnTo>
                <a:cubicBezTo>
                  <a:pt x="965368" y="502845"/>
                  <a:pt x="966303" y="503636"/>
                  <a:pt x="966303" y="503636"/>
                </a:cubicBezTo>
                <a:cubicBezTo>
                  <a:pt x="966303" y="504426"/>
                  <a:pt x="964432" y="505217"/>
                  <a:pt x="964432" y="505217"/>
                </a:cubicBezTo>
                <a:cubicBezTo>
                  <a:pt x="964432" y="505217"/>
                  <a:pt x="965368" y="506797"/>
                  <a:pt x="966303" y="506797"/>
                </a:cubicBezTo>
                <a:cubicBezTo>
                  <a:pt x="966303" y="507591"/>
                  <a:pt x="967238" y="508381"/>
                  <a:pt x="967238" y="508381"/>
                </a:cubicBezTo>
                <a:cubicBezTo>
                  <a:pt x="968173" y="508381"/>
                  <a:pt x="969105" y="507591"/>
                  <a:pt x="969105" y="507591"/>
                </a:cubicBezTo>
                <a:cubicBezTo>
                  <a:pt x="970041" y="506797"/>
                  <a:pt x="970976" y="506797"/>
                  <a:pt x="971911" y="506007"/>
                </a:cubicBezTo>
                <a:cubicBezTo>
                  <a:pt x="971911" y="505217"/>
                  <a:pt x="970041" y="504426"/>
                  <a:pt x="970041" y="504426"/>
                </a:cubicBezTo>
                <a:cubicBezTo>
                  <a:pt x="970041" y="503636"/>
                  <a:pt x="971911" y="502845"/>
                  <a:pt x="971911" y="502845"/>
                </a:cubicBezTo>
                <a:cubicBezTo>
                  <a:pt x="971911" y="502845"/>
                  <a:pt x="973779" y="502052"/>
                  <a:pt x="973779" y="501261"/>
                </a:cubicBezTo>
                <a:cubicBezTo>
                  <a:pt x="973779" y="501261"/>
                  <a:pt x="972846" y="500471"/>
                  <a:pt x="972846" y="499681"/>
                </a:cubicBezTo>
                <a:cubicBezTo>
                  <a:pt x="971911" y="498890"/>
                  <a:pt x="971911" y="498890"/>
                  <a:pt x="970976" y="498100"/>
                </a:cubicBezTo>
                <a:cubicBezTo>
                  <a:pt x="972846" y="497306"/>
                  <a:pt x="973779" y="496516"/>
                  <a:pt x="975649" y="494935"/>
                </a:cubicBezTo>
                <a:cubicBezTo>
                  <a:pt x="975649" y="495725"/>
                  <a:pt x="976584" y="496516"/>
                  <a:pt x="976584" y="497306"/>
                </a:cubicBezTo>
                <a:cubicBezTo>
                  <a:pt x="977520" y="498100"/>
                  <a:pt x="978455" y="499681"/>
                  <a:pt x="980322" y="500471"/>
                </a:cubicBezTo>
                <a:cubicBezTo>
                  <a:pt x="979387" y="501261"/>
                  <a:pt x="977520" y="501261"/>
                  <a:pt x="977520" y="502052"/>
                </a:cubicBezTo>
                <a:cubicBezTo>
                  <a:pt x="977520" y="502845"/>
                  <a:pt x="979387" y="502845"/>
                  <a:pt x="979387" y="503636"/>
                </a:cubicBezTo>
                <a:cubicBezTo>
                  <a:pt x="979387" y="504426"/>
                  <a:pt x="981258" y="505217"/>
                  <a:pt x="981258" y="505217"/>
                </a:cubicBezTo>
                <a:cubicBezTo>
                  <a:pt x="981258" y="506007"/>
                  <a:pt x="978455" y="506797"/>
                  <a:pt x="979387" y="506797"/>
                </a:cubicBezTo>
                <a:cubicBezTo>
                  <a:pt x="979387" y="507591"/>
                  <a:pt x="980322" y="508381"/>
                  <a:pt x="980322" y="508381"/>
                </a:cubicBezTo>
                <a:cubicBezTo>
                  <a:pt x="981258" y="509172"/>
                  <a:pt x="982193" y="509962"/>
                  <a:pt x="982193" y="510753"/>
                </a:cubicBezTo>
                <a:lnTo>
                  <a:pt x="980322" y="511546"/>
                </a:lnTo>
                <a:cubicBezTo>
                  <a:pt x="980322" y="512337"/>
                  <a:pt x="981258" y="513127"/>
                  <a:pt x="981258" y="513127"/>
                </a:cubicBezTo>
                <a:cubicBezTo>
                  <a:pt x="982193" y="513127"/>
                  <a:pt x="984060" y="512337"/>
                  <a:pt x="984060" y="512337"/>
                </a:cubicBezTo>
                <a:cubicBezTo>
                  <a:pt x="984060" y="511546"/>
                  <a:pt x="985931" y="511546"/>
                  <a:pt x="985931" y="510753"/>
                </a:cubicBezTo>
                <a:lnTo>
                  <a:pt x="984060" y="509172"/>
                </a:lnTo>
                <a:cubicBezTo>
                  <a:pt x="984060" y="508381"/>
                  <a:pt x="985931" y="508381"/>
                  <a:pt x="985931" y="507591"/>
                </a:cubicBezTo>
                <a:lnTo>
                  <a:pt x="984996" y="506007"/>
                </a:lnTo>
                <a:cubicBezTo>
                  <a:pt x="984060" y="505217"/>
                  <a:pt x="983125" y="504426"/>
                  <a:pt x="983125" y="504426"/>
                </a:cubicBezTo>
                <a:cubicBezTo>
                  <a:pt x="983125" y="503636"/>
                  <a:pt x="981258" y="502845"/>
                  <a:pt x="981258" y="502052"/>
                </a:cubicBezTo>
                <a:lnTo>
                  <a:pt x="984060" y="501261"/>
                </a:lnTo>
                <a:cubicBezTo>
                  <a:pt x="984060" y="501261"/>
                  <a:pt x="984996" y="502052"/>
                  <a:pt x="984996" y="502845"/>
                </a:cubicBezTo>
                <a:cubicBezTo>
                  <a:pt x="985931" y="502845"/>
                  <a:pt x="986866" y="501261"/>
                  <a:pt x="986866" y="501261"/>
                </a:cubicBezTo>
                <a:cubicBezTo>
                  <a:pt x="987801" y="501261"/>
                  <a:pt x="988733" y="503636"/>
                  <a:pt x="988733" y="502845"/>
                </a:cubicBezTo>
                <a:cubicBezTo>
                  <a:pt x="989669" y="502845"/>
                  <a:pt x="990604" y="502052"/>
                  <a:pt x="990604" y="502052"/>
                </a:cubicBezTo>
                <a:cubicBezTo>
                  <a:pt x="991539" y="502052"/>
                  <a:pt x="992474" y="500471"/>
                  <a:pt x="993407" y="500471"/>
                </a:cubicBezTo>
                <a:lnTo>
                  <a:pt x="994342" y="502052"/>
                </a:lnTo>
                <a:cubicBezTo>
                  <a:pt x="995277" y="502845"/>
                  <a:pt x="995277" y="503636"/>
                  <a:pt x="996212" y="504426"/>
                </a:cubicBezTo>
                <a:cubicBezTo>
                  <a:pt x="996212" y="504426"/>
                  <a:pt x="997148" y="506007"/>
                  <a:pt x="998083" y="506007"/>
                </a:cubicBezTo>
                <a:lnTo>
                  <a:pt x="999950" y="504426"/>
                </a:lnTo>
                <a:cubicBezTo>
                  <a:pt x="1000886" y="504426"/>
                  <a:pt x="1000886" y="503636"/>
                  <a:pt x="1001821" y="502845"/>
                </a:cubicBezTo>
                <a:cubicBezTo>
                  <a:pt x="1002756" y="502845"/>
                  <a:pt x="1003688" y="502052"/>
                  <a:pt x="1003688" y="502052"/>
                </a:cubicBezTo>
                <a:cubicBezTo>
                  <a:pt x="1004623" y="502052"/>
                  <a:pt x="1005559" y="503636"/>
                  <a:pt x="1005559" y="503636"/>
                </a:cubicBezTo>
                <a:cubicBezTo>
                  <a:pt x="1005559" y="503636"/>
                  <a:pt x="1003688" y="504426"/>
                  <a:pt x="1003688" y="505217"/>
                </a:cubicBezTo>
                <a:cubicBezTo>
                  <a:pt x="1003688" y="505217"/>
                  <a:pt x="1004623" y="506797"/>
                  <a:pt x="1005559" y="506797"/>
                </a:cubicBezTo>
                <a:cubicBezTo>
                  <a:pt x="1005559" y="507591"/>
                  <a:pt x="1006494" y="507591"/>
                  <a:pt x="1006494" y="508381"/>
                </a:cubicBezTo>
                <a:cubicBezTo>
                  <a:pt x="1007429" y="507591"/>
                  <a:pt x="1008361" y="507591"/>
                  <a:pt x="1009297" y="506797"/>
                </a:cubicBezTo>
                <a:cubicBezTo>
                  <a:pt x="1009297" y="506797"/>
                  <a:pt x="1010232" y="506007"/>
                  <a:pt x="1011167" y="506007"/>
                </a:cubicBezTo>
                <a:cubicBezTo>
                  <a:pt x="1011167" y="505217"/>
                  <a:pt x="1013035" y="505217"/>
                  <a:pt x="1013035" y="504426"/>
                </a:cubicBezTo>
                <a:cubicBezTo>
                  <a:pt x="1013035" y="504426"/>
                  <a:pt x="1014905" y="503636"/>
                  <a:pt x="1014905" y="502845"/>
                </a:cubicBezTo>
                <a:cubicBezTo>
                  <a:pt x="1014905" y="502845"/>
                  <a:pt x="1013970" y="502052"/>
                  <a:pt x="1013970" y="501261"/>
                </a:cubicBezTo>
                <a:cubicBezTo>
                  <a:pt x="1013970" y="501261"/>
                  <a:pt x="1015840" y="500471"/>
                  <a:pt x="1015840" y="499681"/>
                </a:cubicBezTo>
                <a:lnTo>
                  <a:pt x="1017708" y="498890"/>
                </a:lnTo>
                <a:cubicBezTo>
                  <a:pt x="1018643" y="498890"/>
                  <a:pt x="1018643" y="499681"/>
                  <a:pt x="1019578" y="500471"/>
                </a:cubicBezTo>
                <a:cubicBezTo>
                  <a:pt x="1020514" y="501261"/>
                  <a:pt x="1021449" y="502845"/>
                  <a:pt x="1022384" y="503636"/>
                </a:cubicBezTo>
                <a:cubicBezTo>
                  <a:pt x="1023316" y="503636"/>
                  <a:pt x="1024251" y="502845"/>
                  <a:pt x="1024251" y="502845"/>
                </a:cubicBezTo>
                <a:cubicBezTo>
                  <a:pt x="1025187" y="502052"/>
                  <a:pt x="1027057" y="501261"/>
                  <a:pt x="1027057" y="501261"/>
                </a:cubicBezTo>
                <a:cubicBezTo>
                  <a:pt x="1027057" y="500471"/>
                  <a:pt x="1025187" y="499681"/>
                  <a:pt x="1025187" y="499681"/>
                </a:cubicBezTo>
                <a:cubicBezTo>
                  <a:pt x="1026122" y="498890"/>
                  <a:pt x="1027993" y="497306"/>
                  <a:pt x="1028925" y="496516"/>
                </a:cubicBezTo>
                <a:cubicBezTo>
                  <a:pt x="1029860" y="498100"/>
                  <a:pt x="1031730" y="498890"/>
                  <a:pt x="1032666" y="500471"/>
                </a:cubicBezTo>
                <a:cubicBezTo>
                  <a:pt x="1031730" y="500471"/>
                  <a:pt x="1030795" y="501261"/>
                  <a:pt x="1030795" y="501261"/>
                </a:cubicBezTo>
                <a:cubicBezTo>
                  <a:pt x="1028925" y="502845"/>
                  <a:pt x="1027993" y="503636"/>
                  <a:pt x="1026122" y="504426"/>
                </a:cubicBezTo>
                <a:cubicBezTo>
                  <a:pt x="1026122" y="505217"/>
                  <a:pt x="1027993" y="505217"/>
                  <a:pt x="1027993" y="506007"/>
                </a:cubicBezTo>
                <a:cubicBezTo>
                  <a:pt x="1027993" y="506797"/>
                  <a:pt x="1026122" y="506797"/>
                  <a:pt x="1026122" y="507591"/>
                </a:cubicBezTo>
                <a:lnTo>
                  <a:pt x="1027057" y="509172"/>
                </a:lnTo>
                <a:cubicBezTo>
                  <a:pt x="1027993" y="509172"/>
                  <a:pt x="1028925" y="507591"/>
                  <a:pt x="1028925" y="507591"/>
                </a:cubicBezTo>
                <a:cubicBezTo>
                  <a:pt x="1029860" y="507591"/>
                  <a:pt x="1030795" y="509172"/>
                  <a:pt x="1030795" y="509962"/>
                </a:cubicBezTo>
                <a:cubicBezTo>
                  <a:pt x="1031730" y="509962"/>
                  <a:pt x="1032666" y="508381"/>
                  <a:pt x="1032666" y="508381"/>
                </a:cubicBezTo>
                <a:cubicBezTo>
                  <a:pt x="1033598" y="508381"/>
                  <a:pt x="1034533" y="509962"/>
                  <a:pt x="1034533" y="509962"/>
                </a:cubicBezTo>
                <a:cubicBezTo>
                  <a:pt x="1035468" y="509962"/>
                  <a:pt x="1036404" y="508381"/>
                  <a:pt x="1036404" y="508381"/>
                </a:cubicBezTo>
                <a:cubicBezTo>
                  <a:pt x="1037339" y="508381"/>
                  <a:pt x="1038271" y="507591"/>
                  <a:pt x="1039206" y="507591"/>
                </a:cubicBezTo>
                <a:lnTo>
                  <a:pt x="1040142" y="509172"/>
                </a:lnTo>
                <a:cubicBezTo>
                  <a:pt x="1041077" y="509172"/>
                  <a:pt x="1042012" y="507591"/>
                  <a:pt x="1042944" y="507591"/>
                </a:cubicBezTo>
                <a:lnTo>
                  <a:pt x="1041077" y="506007"/>
                </a:lnTo>
                <a:lnTo>
                  <a:pt x="1042944" y="504426"/>
                </a:lnTo>
                <a:lnTo>
                  <a:pt x="1044815" y="506007"/>
                </a:lnTo>
                <a:cubicBezTo>
                  <a:pt x="1044815" y="506797"/>
                  <a:pt x="1045750" y="507591"/>
                  <a:pt x="1045750" y="508381"/>
                </a:cubicBezTo>
                <a:cubicBezTo>
                  <a:pt x="1046685" y="507591"/>
                  <a:pt x="1048553" y="506797"/>
                  <a:pt x="1048553" y="506797"/>
                </a:cubicBezTo>
                <a:cubicBezTo>
                  <a:pt x="1048553" y="506007"/>
                  <a:pt x="1046685" y="505217"/>
                  <a:pt x="1046685" y="505217"/>
                </a:cubicBezTo>
                <a:cubicBezTo>
                  <a:pt x="1045750" y="504426"/>
                  <a:pt x="1045750" y="503636"/>
                  <a:pt x="1044815" y="503636"/>
                </a:cubicBezTo>
                <a:cubicBezTo>
                  <a:pt x="1044815" y="502845"/>
                  <a:pt x="1043879" y="502052"/>
                  <a:pt x="1043879" y="501261"/>
                </a:cubicBezTo>
                <a:cubicBezTo>
                  <a:pt x="1042944" y="501261"/>
                  <a:pt x="1042012" y="499681"/>
                  <a:pt x="1042012" y="499681"/>
                </a:cubicBezTo>
                <a:cubicBezTo>
                  <a:pt x="1041077" y="499681"/>
                  <a:pt x="1040142" y="501261"/>
                  <a:pt x="1040142" y="501261"/>
                </a:cubicBezTo>
                <a:cubicBezTo>
                  <a:pt x="1039206" y="501261"/>
                  <a:pt x="1039206" y="499681"/>
                  <a:pt x="1038271" y="499681"/>
                </a:cubicBezTo>
                <a:cubicBezTo>
                  <a:pt x="1041077" y="497306"/>
                  <a:pt x="1043879" y="495725"/>
                  <a:pt x="1046685" y="494145"/>
                </a:cubicBezTo>
                <a:cubicBezTo>
                  <a:pt x="1046685" y="494145"/>
                  <a:pt x="1047617" y="494935"/>
                  <a:pt x="1048553" y="495725"/>
                </a:cubicBezTo>
                <a:lnTo>
                  <a:pt x="1049488" y="497306"/>
                </a:lnTo>
                <a:cubicBezTo>
                  <a:pt x="1049488" y="498100"/>
                  <a:pt x="1047617" y="498890"/>
                  <a:pt x="1047617" y="498890"/>
                </a:cubicBezTo>
                <a:cubicBezTo>
                  <a:pt x="1047617" y="499681"/>
                  <a:pt x="1048553" y="499681"/>
                  <a:pt x="1049488" y="500471"/>
                </a:cubicBezTo>
                <a:cubicBezTo>
                  <a:pt x="1050423" y="502052"/>
                  <a:pt x="1051358" y="502845"/>
                  <a:pt x="1052294" y="504426"/>
                </a:cubicBezTo>
                <a:cubicBezTo>
                  <a:pt x="1053226" y="503636"/>
                  <a:pt x="1054161" y="503636"/>
                  <a:pt x="1054161" y="502845"/>
                </a:cubicBezTo>
                <a:cubicBezTo>
                  <a:pt x="1055096" y="502052"/>
                  <a:pt x="1053226" y="501261"/>
                  <a:pt x="1053226" y="501261"/>
                </a:cubicBezTo>
                <a:cubicBezTo>
                  <a:pt x="1053226" y="500471"/>
                  <a:pt x="1055096" y="500471"/>
                  <a:pt x="1055096" y="499681"/>
                </a:cubicBezTo>
                <a:cubicBezTo>
                  <a:pt x="1055096" y="498890"/>
                  <a:pt x="1053226" y="498100"/>
                  <a:pt x="1053226" y="498100"/>
                </a:cubicBezTo>
                <a:cubicBezTo>
                  <a:pt x="1053226" y="497306"/>
                  <a:pt x="1055096" y="496516"/>
                  <a:pt x="1055096" y="496516"/>
                </a:cubicBezTo>
                <a:cubicBezTo>
                  <a:pt x="1056032" y="496516"/>
                  <a:pt x="1056967" y="494935"/>
                  <a:pt x="1057899" y="494935"/>
                </a:cubicBezTo>
                <a:cubicBezTo>
                  <a:pt x="1057899" y="494935"/>
                  <a:pt x="1058834" y="496516"/>
                  <a:pt x="1058834" y="497306"/>
                </a:cubicBezTo>
                <a:cubicBezTo>
                  <a:pt x="1058834" y="496516"/>
                  <a:pt x="1057899" y="498100"/>
                  <a:pt x="1056967" y="498100"/>
                </a:cubicBezTo>
                <a:cubicBezTo>
                  <a:pt x="1057899" y="498100"/>
                  <a:pt x="1057899" y="499681"/>
                  <a:pt x="1058834" y="499681"/>
                </a:cubicBezTo>
                <a:cubicBezTo>
                  <a:pt x="1058834" y="500471"/>
                  <a:pt x="1060705" y="498890"/>
                  <a:pt x="1060705" y="498890"/>
                </a:cubicBezTo>
                <a:lnTo>
                  <a:pt x="1062575" y="500471"/>
                </a:lnTo>
                <a:cubicBezTo>
                  <a:pt x="1062575" y="501261"/>
                  <a:pt x="1060705" y="501261"/>
                  <a:pt x="1060705" y="502052"/>
                </a:cubicBezTo>
                <a:cubicBezTo>
                  <a:pt x="1059769" y="502052"/>
                  <a:pt x="1061640" y="502845"/>
                  <a:pt x="1061640" y="503636"/>
                </a:cubicBezTo>
                <a:cubicBezTo>
                  <a:pt x="1062575" y="502845"/>
                  <a:pt x="1063507" y="502845"/>
                  <a:pt x="1063507" y="502052"/>
                </a:cubicBezTo>
                <a:cubicBezTo>
                  <a:pt x="1064443" y="502052"/>
                  <a:pt x="1066313" y="501261"/>
                  <a:pt x="1066313" y="501261"/>
                </a:cubicBezTo>
                <a:cubicBezTo>
                  <a:pt x="1066313" y="500471"/>
                  <a:pt x="1064443" y="499681"/>
                  <a:pt x="1064443" y="498890"/>
                </a:cubicBezTo>
                <a:lnTo>
                  <a:pt x="1066313" y="498100"/>
                </a:lnTo>
                <a:cubicBezTo>
                  <a:pt x="1066313" y="498100"/>
                  <a:pt x="1068181" y="498890"/>
                  <a:pt x="1068181" y="499681"/>
                </a:cubicBezTo>
                <a:cubicBezTo>
                  <a:pt x="1068181" y="499681"/>
                  <a:pt x="1069116" y="501261"/>
                  <a:pt x="1070051" y="501261"/>
                </a:cubicBezTo>
                <a:lnTo>
                  <a:pt x="1071922" y="499681"/>
                </a:lnTo>
                <a:cubicBezTo>
                  <a:pt x="1072854" y="500471"/>
                  <a:pt x="1072854" y="501261"/>
                  <a:pt x="1073789" y="502052"/>
                </a:cubicBezTo>
                <a:cubicBezTo>
                  <a:pt x="1073789" y="502052"/>
                  <a:pt x="1074724" y="502845"/>
                  <a:pt x="1074724" y="503636"/>
                </a:cubicBezTo>
                <a:cubicBezTo>
                  <a:pt x="1074724" y="503636"/>
                  <a:pt x="1072854" y="504426"/>
                  <a:pt x="1072854" y="505217"/>
                </a:cubicBezTo>
                <a:lnTo>
                  <a:pt x="1074724" y="506797"/>
                </a:lnTo>
                <a:lnTo>
                  <a:pt x="1076595" y="505217"/>
                </a:lnTo>
                <a:lnTo>
                  <a:pt x="1078462" y="503636"/>
                </a:lnTo>
                <a:cubicBezTo>
                  <a:pt x="1079397" y="503636"/>
                  <a:pt x="1080333" y="505217"/>
                  <a:pt x="1080333" y="506007"/>
                </a:cubicBezTo>
                <a:cubicBezTo>
                  <a:pt x="1080333" y="506007"/>
                  <a:pt x="1081268" y="507591"/>
                  <a:pt x="1082203" y="507591"/>
                </a:cubicBezTo>
                <a:lnTo>
                  <a:pt x="1084071" y="506007"/>
                </a:lnTo>
                <a:cubicBezTo>
                  <a:pt x="1085006" y="506797"/>
                  <a:pt x="1085006" y="507591"/>
                  <a:pt x="1085941" y="507591"/>
                </a:cubicBezTo>
                <a:cubicBezTo>
                  <a:pt x="1086876" y="509172"/>
                  <a:pt x="1087809" y="509962"/>
                  <a:pt x="1088744" y="511546"/>
                </a:cubicBezTo>
                <a:cubicBezTo>
                  <a:pt x="1088744" y="510753"/>
                  <a:pt x="1090614" y="510753"/>
                  <a:pt x="1090614" y="509962"/>
                </a:cubicBezTo>
                <a:cubicBezTo>
                  <a:pt x="1090614" y="509962"/>
                  <a:pt x="1088744" y="508381"/>
                  <a:pt x="1089679" y="508381"/>
                </a:cubicBezTo>
                <a:lnTo>
                  <a:pt x="1091550" y="506797"/>
                </a:lnTo>
                <a:lnTo>
                  <a:pt x="1089679" y="505217"/>
                </a:lnTo>
                <a:cubicBezTo>
                  <a:pt x="1088744" y="505217"/>
                  <a:pt x="1087809" y="506797"/>
                  <a:pt x="1087809" y="506797"/>
                </a:cubicBezTo>
                <a:cubicBezTo>
                  <a:pt x="1086876" y="505217"/>
                  <a:pt x="1085941" y="504426"/>
                  <a:pt x="1084071" y="502845"/>
                </a:cubicBezTo>
                <a:cubicBezTo>
                  <a:pt x="1085941" y="502052"/>
                  <a:pt x="1086876" y="501261"/>
                  <a:pt x="1088744" y="500471"/>
                </a:cubicBezTo>
                <a:cubicBezTo>
                  <a:pt x="1089679" y="501261"/>
                  <a:pt x="1090614" y="502845"/>
                  <a:pt x="1091550" y="503636"/>
                </a:cubicBezTo>
                <a:cubicBezTo>
                  <a:pt x="1092485" y="503636"/>
                  <a:pt x="1093417" y="502052"/>
                  <a:pt x="1094352" y="502845"/>
                </a:cubicBezTo>
                <a:cubicBezTo>
                  <a:pt x="1094352" y="502845"/>
                  <a:pt x="1095288" y="503636"/>
                  <a:pt x="1095288" y="504426"/>
                </a:cubicBezTo>
                <a:lnTo>
                  <a:pt x="1093417" y="505217"/>
                </a:lnTo>
                <a:cubicBezTo>
                  <a:pt x="1093417" y="506007"/>
                  <a:pt x="1094352" y="506797"/>
                  <a:pt x="1095288" y="507591"/>
                </a:cubicBezTo>
                <a:cubicBezTo>
                  <a:pt x="1095288" y="507591"/>
                  <a:pt x="1096223" y="508381"/>
                  <a:pt x="1096223" y="509172"/>
                </a:cubicBezTo>
                <a:cubicBezTo>
                  <a:pt x="1096223" y="508381"/>
                  <a:pt x="1099025" y="508381"/>
                  <a:pt x="1099025" y="507591"/>
                </a:cubicBezTo>
                <a:cubicBezTo>
                  <a:pt x="1099025" y="507591"/>
                  <a:pt x="1097155" y="506797"/>
                  <a:pt x="1097155" y="506007"/>
                </a:cubicBezTo>
                <a:cubicBezTo>
                  <a:pt x="1097155" y="506007"/>
                  <a:pt x="1099025" y="505217"/>
                  <a:pt x="1099025" y="504426"/>
                </a:cubicBezTo>
                <a:cubicBezTo>
                  <a:pt x="1099961" y="505217"/>
                  <a:pt x="1099961" y="506007"/>
                  <a:pt x="1100896" y="506797"/>
                </a:cubicBezTo>
                <a:lnTo>
                  <a:pt x="1102763" y="505217"/>
                </a:lnTo>
                <a:cubicBezTo>
                  <a:pt x="1103699" y="504426"/>
                  <a:pt x="1104634" y="504426"/>
                  <a:pt x="1104634" y="503636"/>
                </a:cubicBezTo>
                <a:cubicBezTo>
                  <a:pt x="1105569" y="504426"/>
                  <a:pt x="1105569" y="505217"/>
                  <a:pt x="1106504" y="505217"/>
                </a:cubicBezTo>
                <a:cubicBezTo>
                  <a:pt x="1107437" y="506007"/>
                  <a:pt x="1107437" y="506797"/>
                  <a:pt x="1108372" y="507591"/>
                </a:cubicBezTo>
                <a:lnTo>
                  <a:pt x="1109307" y="509172"/>
                </a:lnTo>
                <a:cubicBezTo>
                  <a:pt x="1110242" y="509172"/>
                  <a:pt x="1111178" y="507591"/>
                  <a:pt x="1112113" y="507591"/>
                </a:cubicBezTo>
                <a:lnTo>
                  <a:pt x="1113045" y="509172"/>
                </a:lnTo>
                <a:cubicBezTo>
                  <a:pt x="1113980" y="509172"/>
                  <a:pt x="1114916" y="508381"/>
                  <a:pt x="1115851" y="508381"/>
                </a:cubicBezTo>
                <a:cubicBezTo>
                  <a:pt x="1114916" y="507591"/>
                  <a:pt x="1113980" y="506797"/>
                  <a:pt x="1113980" y="506007"/>
                </a:cubicBezTo>
                <a:cubicBezTo>
                  <a:pt x="1113045" y="506007"/>
                  <a:pt x="1113045" y="505217"/>
                  <a:pt x="1112113" y="504426"/>
                </a:cubicBezTo>
                <a:lnTo>
                  <a:pt x="1110242" y="502845"/>
                </a:lnTo>
                <a:cubicBezTo>
                  <a:pt x="1111178" y="502845"/>
                  <a:pt x="1112113" y="501261"/>
                  <a:pt x="1113045" y="501261"/>
                </a:cubicBezTo>
                <a:cubicBezTo>
                  <a:pt x="1113045" y="501261"/>
                  <a:pt x="1114916" y="499681"/>
                  <a:pt x="1114916" y="500471"/>
                </a:cubicBezTo>
                <a:cubicBezTo>
                  <a:pt x="1115851" y="500471"/>
                  <a:pt x="1115851" y="502052"/>
                  <a:pt x="1116786" y="502052"/>
                </a:cubicBezTo>
                <a:cubicBezTo>
                  <a:pt x="1116786" y="502052"/>
                  <a:pt x="1117718" y="500471"/>
                  <a:pt x="1118653" y="500471"/>
                </a:cubicBezTo>
                <a:cubicBezTo>
                  <a:pt x="1118653" y="500471"/>
                  <a:pt x="1119589" y="502052"/>
                  <a:pt x="1120524" y="502052"/>
                </a:cubicBezTo>
                <a:cubicBezTo>
                  <a:pt x="1120524" y="502845"/>
                  <a:pt x="1121459" y="503636"/>
                  <a:pt x="1121459" y="504426"/>
                </a:cubicBezTo>
                <a:cubicBezTo>
                  <a:pt x="1122395" y="504426"/>
                  <a:pt x="1122395" y="505217"/>
                  <a:pt x="1123327" y="506007"/>
                </a:cubicBezTo>
                <a:cubicBezTo>
                  <a:pt x="1123327" y="506007"/>
                  <a:pt x="1124262" y="507591"/>
                  <a:pt x="1125197" y="507591"/>
                </a:cubicBezTo>
                <a:lnTo>
                  <a:pt x="1127065" y="506007"/>
                </a:lnTo>
                <a:cubicBezTo>
                  <a:pt x="1127065" y="506007"/>
                  <a:pt x="1128000" y="507591"/>
                  <a:pt x="1128935" y="508381"/>
                </a:cubicBezTo>
                <a:lnTo>
                  <a:pt x="1129870" y="509962"/>
                </a:lnTo>
                <a:cubicBezTo>
                  <a:pt x="1130806" y="509962"/>
                  <a:pt x="1131738" y="508381"/>
                  <a:pt x="1132673" y="508381"/>
                </a:cubicBezTo>
                <a:lnTo>
                  <a:pt x="1133608" y="509962"/>
                </a:lnTo>
                <a:cubicBezTo>
                  <a:pt x="1134544" y="509962"/>
                  <a:pt x="1135479" y="509172"/>
                  <a:pt x="1136414" y="509172"/>
                </a:cubicBezTo>
                <a:cubicBezTo>
                  <a:pt x="1136414" y="508381"/>
                  <a:pt x="1137346" y="507591"/>
                  <a:pt x="1138281" y="507591"/>
                </a:cubicBezTo>
                <a:lnTo>
                  <a:pt x="1139217" y="509172"/>
                </a:lnTo>
                <a:lnTo>
                  <a:pt x="1137346" y="510753"/>
                </a:lnTo>
                <a:cubicBezTo>
                  <a:pt x="1137346" y="510753"/>
                  <a:pt x="1139217" y="511546"/>
                  <a:pt x="1139217" y="512337"/>
                </a:cubicBezTo>
                <a:cubicBezTo>
                  <a:pt x="1139217" y="513127"/>
                  <a:pt x="1137346" y="513127"/>
                  <a:pt x="1137346" y="513917"/>
                </a:cubicBezTo>
                <a:cubicBezTo>
                  <a:pt x="1137346" y="513917"/>
                  <a:pt x="1138281" y="514708"/>
                  <a:pt x="1138281" y="515498"/>
                </a:cubicBezTo>
                <a:cubicBezTo>
                  <a:pt x="1139217" y="514708"/>
                  <a:pt x="1140152" y="514708"/>
                  <a:pt x="1141087" y="513917"/>
                </a:cubicBezTo>
                <a:cubicBezTo>
                  <a:pt x="1142023" y="513127"/>
                  <a:pt x="1143890" y="512337"/>
                  <a:pt x="1144825" y="511546"/>
                </a:cubicBezTo>
                <a:cubicBezTo>
                  <a:pt x="1144825" y="510753"/>
                  <a:pt x="1143890" y="509962"/>
                  <a:pt x="1142955" y="509962"/>
                </a:cubicBezTo>
                <a:cubicBezTo>
                  <a:pt x="1142955" y="509172"/>
                  <a:pt x="1142023" y="508381"/>
                  <a:pt x="1142023" y="507591"/>
                </a:cubicBezTo>
                <a:cubicBezTo>
                  <a:pt x="1141087" y="507591"/>
                  <a:pt x="1140152" y="506797"/>
                  <a:pt x="1140152" y="506007"/>
                </a:cubicBezTo>
                <a:cubicBezTo>
                  <a:pt x="1140152" y="506007"/>
                  <a:pt x="1142023" y="505217"/>
                  <a:pt x="1142023" y="504426"/>
                </a:cubicBezTo>
                <a:lnTo>
                  <a:pt x="1141087" y="502845"/>
                </a:lnTo>
                <a:cubicBezTo>
                  <a:pt x="1140152" y="502845"/>
                  <a:pt x="1139217" y="502052"/>
                  <a:pt x="1139217" y="501261"/>
                </a:cubicBezTo>
                <a:lnTo>
                  <a:pt x="1137346" y="502845"/>
                </a:lnTo>
                <a:cubicBezTo>
                  <a:pt x="1136414" y="502845"/>
                  <a:pt x="1135479" y="503636"/>
                  <a:pt x="1134544" y="503636"/>
                </a:cubicBezTo>
                <a:cubicBezTo>
                  <a:pt x="1134544" y="503636"/>
                  <a:pt x="1133608" y="502845"/>
                  <a:pt x="1133608" y="502052"/>
                </a:cubicBezTo>
                <a:cubicBezTo>
                  <a:pt x="1132673" y="501261"/>
                  <a:pt x="1131738" y="501261"/>
                  <a:pt x="1131738" y="500471"/>
                </a:cubicBezTo>
                <a:cubicBezTo>
                  <a:pt x="1130806" y="499681"/>
                  <a:pt x="1130806" y="498890"/>
                  <a:pt x="1129870" y="498890"/>
                </a:cubicBezTo>
                <a:cubicBezTo>
                  <a:pt x="1129870" y="498163"/>
                  <a:pt x="1129146" y="497438"/>
                  <a:pt x="1129014" y="496714"/>
                </a:cubicBezTo>
                <a:cubicBezTo>
                  <a:pt x="1129247" y="496818"/>
                  <a:pt x="1130022" y="495725"/>
                  <a:pt x="1130806" y="495725"/>
                </a:cubicBezTo>
                <a:lnTo>
                  <a:pt x="1131738" y="497306"/>
                </a:lnTo>
                <a:cubicBezTo>
                  <a:pt x="1132673" y="497306"/>
                  <a:pt x="1133608" y="495725"/>
                  <a:pt x="1134544" y="495725"/>
                </a:cubicBezTo>
                <a:cubicBezTo>
                  <a:pt x="1134544" y="495725"/>
                  <a:pt x="1135479" y="497306"/>
                  <a:pt x="1135479" y="498100"/>
                </a:cubicBezTo>
                <a:cubicBezTo>
                  <a:pt x="1136414" y="498100"/>
                  <a:pt x="1137346" y="499681"/>
                  <a:pt x="1137346" y="499681"/>
                </a:cubicBezTo>
                <a:cubicBezTo>
                  <a:pt x="1138281" y="499681"/>
                  <a:pt x="1139217" y="498100"/>
                  <a:pt x="1139217" y="498100"/>
                </a:cubicBezTo>
                <a:cubicBezTo>
                  <a:pt x="1140152" y="498100"/>
                  <a:pt x="1140152" y="499681"/>
                  <a:pt x="1141087" y="499681"/>
                </a:cubicBezTo>
                <a:cubicBezTo>
                  <a:pt x="1142023" y="499681"/>
                  <a:pt x="1142955" y="498100"/>
                  <a:pt x="1142955" y="498890"/>
                </a:cubicBezTo>
                <a:cubicBezTo>
                  <a:pt x="1143890" y="498890"/>
                  <a:pt x="1144825" y="499681"/>
                  <a:pt x="1144825" y="500471"/>
                </a:cubicBezTo>
                <a:cubicBezTo>
                  <a:pt x="1144825" y="500471"/>
                  <a:pt x="1145760" y="502052"/>
                  <a:pt x="1146696" y="502052"/>
                </a:cubicBezTo>
                <a:cubicBezTo>
                  <a:pt x="1146696" y="502052"/>
                  <a:pt x="1147628" y="500471"/>
                  <a:pt x="1148563" y="500471"/>
                </a:cubicBezTo>
                <a:lnTo>
                  <a:pt x="1150434" y="499681"/>
                </a:lnTo>
                <a:cubicBezTo>
                  <a:pt x="1151369" y="498890"/>
                  <a:pt x="1152301" y="498890"/>
                  <a:pt x="1152301" y="498100"/>
                </a:cubicBezTo>
                <a:cubicBezTo>
                  <a:pt x="1153236" y="498100"/>
                  <a:pt x="1154172" y="496516"/>
                  <a:pt x="1155107" y="496516"/>
                </a:cubicBezTo>
                <a:lnTo>
                  <a:pt x="1156042" y="498100"/>
                </a:lnTo>
                <a:cubicBezTo>
                  <a:pt x="1156974" y="498890"/>
                  <a:pt x="1156974" y="499681"/>
                  <a:pt x="1157909" y="500471"/>
                </a:cubicBezTo>
                <a:cubicBezTo>
                  <a:pt x="1158845" y="500471"/>
                  <a:pt x="1158845" y="501261"/>
                  <a:pt x="1159780" y="502052"/>
                </a:cubicBezTo>
                <a:cubicBezTo>
                  <a:pt x="1159780" y="502845"/>
                  <a:pt x="1160715" y="502845"/>
                  <a:pt x="1160715" y="503636"/>
                </a:cubicBezTo>
                <a:cubicBezTo>
                  <a:pt x="1161647" y="504426"/>
                  <a:pt x="1162583" y="505217"/>
                  <a:pt x="1162583" y="505217"/>
                </a:cubicBezTo>
                <a:lnTo>
                  <a:pt x="1164453" y="504426"/>
                </a:lnTo>
                <a:cubicBezTo>
                  <a:pt x="1165388" y="503636"/>
                  <a:pt x="1166324" y="503636"/>
                  <a:pt x="1167256" y="502845"/>
                </a:cubicBezTo>
                <a:cubicBezTo>
                  <a:pt x="1167256" y="502845"/>
                  <a:pt x="1168191" y="501261"/>
                  <a:pt x="1169126" y="501261"/>
                </a:cubicBezTo>
                <a:cubicBezTo>
                  <a:pt x="1169126" y="501261"/>
                  <a:pt x="1170062" y="502845"/>
                  <a:pt x="1170997" y="503636"/>
                </a:cubicBezTo>
                <a:cubicBezTo>
                  <a:pt x="1170997" y="503636"/>
                  <a:pt x="1171929" y="504426"/>
                  <a:pt x="1171929" y="505217"/>
                </a:cubicBezTo>
                <a:cubicBezTo>
                  <a:pt x="1172864" y="505217"/>
                  <a:pt x="1173799" y="503636"/>
                  <a:pt x="1173799" y="503636"/>
                </a:cubicBezTo>
                <a:cubicBezTo>
                  <a:pt x="1174735" y="503636"/>
                  <a:pt x="1175670" y="505217"/>
                  <a:pt x="1175670" y="505217"/>
                </a:cubicBezTo>
                <a:cubicBezTo>
                  <a:pt x="1176605" y="505217"/>
                  <a:pt x="1177537" y="504426"/>
                  <a:pt x="1177537" y="504426"/>
                </a:cubicBezTo>
                <a:cubicBezTo>
                  <a:pt x="1178473" y="503636"/>
                  <a:pt x="1176605" y="502845"/>
                  <a:pt x="1176605" y="502052"/>
                </a:cubicBezTo>
                <a:lnTo>
                  <a:pt x="1178473" y="501261"/>
                </a:lnTo>
                <a:cubicBezTo>
                  <a:pt x="1178473" y="500471"/>
                  <a:pt x="1176605" y="499681"/>
                  <a:pt x="1176605" y="498890"/>
                </a:cubicBezTo>
                <a:lnTo>
                  <a:pt x="1178473" y="498100"/>
                </a:lnTo>
                <a:lnTo>
                  <a:pt x="1180343" y="499681"/>
                </a:lnTo>
                <a:lnTo>
                  <a:pt x="1182211" y="498100"/>
                </a:lnTo>
                <a:cubicBezTo>
                  <a:pt x="1183146" y="498100"/>
                  <a:pt x="1184081" y="499681"/>
                  <a:pt x="1184081" y="499681"/>
                </a:cubicBezTo>
                <a:cubicBezTo>
                  <a:pt x="1185016" y="500471"/>
                  <a:pt x="1185016" y="501261"/>
                  <a:pt x="1185952" y="502052"/>
                </a:cubicBezTo>
                <a:lnTo>
                  <a:pt x="1186884" y="503636"/>
                </a:lnTo>
                <a:cubicBezTo>
                  <a:pt x="1187819" y="503636"/>
                  <a:pt x="1188754" y="502052"/>
                  <a:pt x="1189690" y="502052"/>
                </a:cubicBezTo>
                <a:lnTo>
                  <a:pt x="1187819" y="500471"/>
                </a:lnTo>
                <a:lnTo>
                  <a:pt x="1189690" y="498890"/>
                </a:lnTo>
                <a:cubicBezTo>
                  <a:pt x="1190625" y="498890"/>
                  <a:pt x="1191557" y="498100"/>
                  <a:pt x="1191557" y="498100"/>
                </a:cubicBezTo>
                <a:cubicBezTo>
                  <a:pt x="1192492" y="498100"/>
                  <a:pt x="1193427" y="498890"/>
                  <a:pt x="1193427" y="499681"/>
                </a:cubicBezTo>
                <a:cubicBezTo>
                  <a:pt x="1194363" y="500471"/>
                  <a:pt x="1194363" y="500471"/>
                  <a:pt x="1195298" y="501261"/>
                </a:cubicBezTo>
                <a:cubicBezTo>
                  <a:pt x="1196233" y="502052"/>
                  <a:pt x="1196233" y="502845"/>
                  <a:pt x="1197165" y="502845"/>
                </a:cubicBezTo>
                <a:cubicBezTo>
                  <a:pt x="1197165" y="503636"/>
                  <a:pt x="1198101" y="504426"/>
                  <a:pt x="1198101" y="505217"/>
                </a:cubicBezTo>
                <a:cubicBezTo>
                  <a:pt x="1199036" y="505217"/>
                  <a:pt x="1199971" y="503636"/>
                  <a:pt x="1200906" y="503636"/>
                </a:cubicBezTo>
                <a:cubicBezTo>
                  <a:pt x="1199971" y="503636"/>
                  <a:pt x="1199036" y="502052"/>
                  <a:pt x="1199036" y="502052"/>
                </a:cubicBezTo>
                <a:cubicBezTo>
                  <a:pt x="1199036" y="501261"/>
                  <a:pt x="1200906" y="500471"/>
                  <a:pt x="1200906" y="500471"/>
                </a:cubicBezTo>
                <a:cubicBezTo>
                  <a:pt x="1201839" y="499681"/>
                  <a:pt x="1202774" y="499681"/>
                  <a:pt x="1202774" y="498890"/>
                </a:cubicBezTo>
                <a:cubicBezTo>
                  <a:pt x="1203709" y="498890"/>
                  <a:pt x="1204644" y="498100"/>
                  <a:pt x="1205580" y="497306"/>
                </a:cubicBezTo>
                <a:lnTo>
                  <a:pt x="1206515" y="499681"/>
                </a:lnTo>
                <a:lnTo>
                  <a:pt x="1208382" y="501261"/>
                </a:lnTo>
                <a:lnTo>
                  <a:pt x="1210253" y="499681"/>
                </a:lnTo>
                <a:cubicBezTo>
                  <a:pt x="1210253" y="499681"/>
                  <a:pt x="1212120" y="498100"/>
                  <a:pt x="1212120" y="498890"/>
                </a:cubicBezTo>
                <a:cubicBezTo>
                  <a:pt x="1213055" y="498890"/>
                  <a:pt x="1213991" y="499681"/>
                  <a:pt x="1213991" y="500471"/>
                </a:cubicBezTo>
                <a:cubicBezTo>
                  <a:pt x="1213991" y="500471"/>
                  <a:pt x="1214926" y="502052"/>
                  <a:pt x="1215861" y="502052"/>
                </a:cubicBezTo>
                <a:lnTo>
                  <a:pt x="1217729" y="500471"/>
                </a:lnTo>
                <a:cubicBezTo>
                  <a:pt x="1218664" y="500471"/>
                  <a:pt x="1219599" y="499681"/>
                  <a:pt x="1219599" y="499681"/>
                </a:cubicBezTo>
                <a:cubicBezTo>
                  <a:pt x="1219599" y="498890"/>
                  <a:pt x="1221467" y="498100"/>
                  <a:pt x="1222402" y="498100"/>
                </a:cubicBezTo>
                <a:lnTo>
                  <a:pt x="1223337" y="499681"/>
                </a:lnTo>
                <a:cubicBezTo>
                  <a:pt x="1224272" y="500471"/>
                  <a:pt x="1225208" y="501261"/>
                  <a:pt x="1225208" y="501261"/>
                </a:cubicBezTo>
                <a:cubicBezTo>
                  <a:pt x="1225208" y="502052"/>
                  <a:pt x="1223337" y="502845"/>
                  <a:pt x="1223337" y="502845"/>
                </a:cubicBezTo>
                <a:cubicBezTo>
                  <a:pt x="1223337" y="503636"/>
                  <a:pt x="1224272" y="504426"/>
                  <a:pt x="1224272" y="504426"/>
                </a:cubicBezTo>
                <a:cubicBezTo>
                  <a:pt x="1224272" y="505217"/>
                  <a:pt x="1222402" y="505217"/>
                  <a:pt x="1222402" y="506007"/>
                </a:cubicBezTo>
                <a:cubicBezTo>
                  <a:pt x="1222402" y="506797"/>
                  <a:pt x="1224272" y="507591"/>
                  <a:pt x="1224272" y="507591"/>
                </a:cubicBezTo>
                <a:cubicBezTo>
                  <a:pt x="1224272" y="508381"/>
                  <a:pt x="1222402" y="508381"/>
                  <a:pt x="1222402" y="509172"/>
                </a:cubicBezTo>
                <a:lnTo>
                  <a:pt x="1223337" y="510753"/>
                </a:lnTo>
                <a:cubicBezTo>
                  <a:pt x="1223337" y="510753"/>
                  <a:pt x="1225208" y="509172"/>
                  <a:pt x="1226143" y="509172"/>
                </a:cubicBezTo>
                <a:cubicBezTo>
                  <a:pt x="1226143" y="509962"/>
                  <a:pt x="1227075" y="511546"/>
                  <a:pt x="1227075" y="511546"/>
                </a:cubicBezTo>
                <a:cubicBezTo>
                  <a:pt x="1228010" y="511546"/>
                  <a:pt x="1228946" y="509962"/>
                  <a:pt x="1228946" y="509962"/>
                </a:cubicBezTo>
                <a:lnTo>
                  <a:pt x="1228010" y="508381"/>
                </a:lnTo>
                <a:cubicBezTo>
                  <a:pt x="1227075" y="507591"/>
                  <a:pt x="1227075" y="506797"/>
                  <a:pt x="1226143" y="506797"/>
                </a:cubicBezTo>
                <a:cubicBezTo>
                  <a:pt x="1226143" y="506007"/>
                  <a:pt x="1225208" y="505217"/>
                  <a:pt x="1224272" y="504426"/>
                </a:cubicBezTo>
                <a:lnTo>
                  <a:pt x="1227075" y="503636"/>
                </a:lnTo>
                <a:cubicBezTo>
                  <a:pt x="1227075" y="502845"/>
                  <a:pt x="1225208" y="502052"/>
                  <a:pt x="1225208" y="501261"/>
                </a:cubicBezTo>
                <a:lnTo>
                  <a:pt x="1227075" y="500471"/>
                </a:lnTo>
                <a:cubicBezTo>
                  <a:pt x="1227075" y="499681"/>
                  <a:pt x="1226143" y="498890"/>
                  <a:pt x="1225208" y="498100"/>
                </a:cubicBezTo>
                <a:cubicBezTo>
                  <a:pt x="1225208" y="498100"/>
                  <a:pt x="1224272" y="497306"/>
                  <a:pt x="1224272" y="496516"/>
                </a:cubicBezTo>
                <a:lnTo>
                  <a:pt x="1222402" y="494935"/>
                </a:lnTo>
                <a:cubicBezTo>
                  <a:pt x="1222402" y="494145"/>
                  <a:pt x="1224272" y="494145"/>
                  <a:pt x="1224272" y="493351"/>
                </a:cubicBezTo>
                <a:cubicBezTo>
                  <a:pt x="1225208" y="493351"/>
                  <a:pt x="1225208" y="494935"/>
                  <a:pt x="1226143" y="494935"/>
                </a:cubicBezTo>
                <a:cubicBezTo>
                  <a:pt x="1226143" y="495725"/>
                  <a:pt x="1228010" y="494145"/>
                  <a:pt x="1228010" y="494145"/>
                </a:cubicBezTo>
                <a:lnTo>
                  <a:pt x="1229881" y="495725"/>
                </a:lnTo>
                <a:cubicBezTo>
                  <a:pt x="1229881" y="496516"/>
                  <a:pt x="1228010" y="496516"/>
                  <a:pt x="1228010" y="497306"/>
                </a:cubicBezTo>
                <a:lnTo>
                  <a:pt x="1228946" y="498890"/>
                </a:lnTo>
                <a:cubicBezTo>
                  <a:pt x="1229881" y="498890"/>
                  <a:pt x="1230816" y="497306"/>
                  <a:pt x="1231748" y="497306"/>
                </a:cubicBezTo>
                <a:lnTo>
                  <a:pt x="1232683" y="498890"/>
                </a:lnTo>
                <a:cubicBezTo>
                  <a:pt x="1233619" y="499681"/>
                  <a:pt x="1234554" y="498100"/>
                  <a:pt x="1235489" y="498100"/>
                </a:cubicBezTo>
                <a:lnTo>
                  <a:pt x="1236425" y="499681"/>
                </a:lnTo>
                <a:cubicBezTo>
                  <a:pt x="1237357" y="499681"/>
                  <a:pt x="1238292" y="498100"/>
                  <a:pt x="1238292" y="498100"/>
                </a:cubicBezTo>
                <a:cubicBezTo>
                  <a:pt x="1239227" y="498100"/>
                  <a:pt x="1240162" y="499681"/>
                  <a:pt x="1240162" y="500471"/>
                </a:cubicBezTo>
                <a:cubicBezTo>
                  <a:pt x="1241095" y="500471"/>
                  <a:pt x="1242030" y="498890"/>
                  <a:pt x="1242030" y="498890"/>
                </a:cubicBezTo>
                <a:cubicBezTo>
                  <a:pt x="1242965" y="498890"/>
                  <a:pt x="1243900" y="500471"/>
                  <a:pt x="1243900" y="500471"/>
                </a:cubicBezTo>
                <a:cubicBezTo>
                  <a:pt x="1244836" y="500471"/>
                  <a:pt x="1245768" y="498890"/>
                  <a:pt x="1245768" y="498890"/>
                </a:cubicBezTo>
                <a:cubicBezTo>
                  <a:pt x="1246703" y="498890"/>
                  <a:pt x="1247638" y="498100"/>
                  <a:pt x="1248574" y="498100"/>
                </a:cubicBezTo>
                <a:cubicBezTo>
                  <a:pt x="1248574" y="497306"/>
                  <a:pt x="1249509" y="496516"/>
                  <a:pt x="1250444" y="496516"/>
                </a:cubicBezTo>
                <a:cubicBezTo>
                  <a:pt x="1250444" y="496516"/>
                  <a:pt x="1251376" y="498100"/>
                  <a:pt x="1252311" y="498100"/>
                </a:cubicBezTo>
                <a:cubicBezTo>
                  <a:pt x="1252311" y="498100"/>
                  <a:pt x="1253247" y="496516"/>
                  <a:pt x="1254182" y="496516"/>
                </a:cubicBezTo>
                <a:cubicBezTo>
                  <a:pt x="1254182" y="497306"/>
                  <a:pt x="1255117" y="498890"/>
                  <a:pt x="1255117" y="498890"/>
                </a:cubicBezTo>
                <a:cubicBezTo>
                  <a:pt x="1256053" y="498890"/>
                  <a:pt x="1256985" y="497306"/>
                  <a:pt x="1257920" y="497306"/>
                </a:cubicBezTo>
                <a:cubicBezTo>
                  <a:pt x="1257920" y="496516"/>
                  <a:pt x="1258855" y="496516"/>
                  <a:pt x="1259790" y="495725"/>
                </a:cubicBezTo>
                <a:cubicBezTo>
                  <a:pt x="1258855" y="495725"/>
                  <a:pt x="1258855" y="494935"/>
                  <a:pt x="1257920" y="494145"/>
                </a:cubicBezTo>
                <a:cubicBezTo>
                  <a:pt x="1257920" y="493351"/>
                  <a:pt x="1256985" y="493351"/>
                  <a:pt x="1256985" y="492561"/>
                </a:cubicBezTo>
                <a:cubicBezTo>
                  <a:pt x="1256053" y="491770"/>
                  <a:pt x="1255117" y="490980"/>
                  <a:pt x="1255117" y="490980"/>
                </a:cubicBezTo>
                <a:cubicBezTo>
                  <a:pt x="1255117" y="490189"/>
                  <a:pt x="1256985" y="489396"/>
                  <a:pt x="1256985" y="489396"/>
                </a:cubicBezTo>
                <a:cubicBezTo>
                  <a:pt x="1257920" y="489396"/>
                  <a:pt x="1257920" y="490980"/>
                  <a:pt x="1258855" y="490980"/>
                </a:cubicBezTo>
                <a:lnTo>
                  <a:pt x="1259790" y="492561"/>
                </a:lnTo>
                <a:cubicBezTo>
                  <a:pt x="1260726" y="493351"/>
                  <a:pt x="1261658" y="494145"/>
                  <a:pt x="1261658" y="494935"/>
                </a:cubicBezTo>
                <a:cubicBezTo>
                  <a:pt x="1262593" y="494935"/>
                  <a:pt x="1262593" y="495725"/>
                  <a:pt x="1263528" y="496516"/>
                </a:cubicBezTo>
                <a:cubicBezTo>
                  <a:pt x="1263528" y="497306"/>
                  <a:pt x="1264464" y="497306"/>
                  <a:pt x="1265399" y="498100"/>
                </a:cubicBezTo>
                <a:cubicBezTo>
                  <a:pt x="1265399" y="498890"/>
                  <a:pt x="1266334" y="499681"/>
                  <a:pt x="1266334" y="499681"/>
                </a:cubicBezTo>
                <a:cubicBezTo>
                  <a:pt x="1267266" y="499681"/>
                  <a:pt x="1268202" y="498890"/>
                  <a:pt x="1268202" y="498890"/>
                </a:cubicBezTo>
                <a:cubicBezTo>
                  <a:pt x="1269137" y="498890"/>
                  <a:pt x="1270072" y="500471"/>
                  <a:pt x="1270072" y="500471"/>
                </a:cubicBezTo>
                <a:cubicBezTo>
                  <a:pt x="1271004" y="500471"/>
                  <a:pt x="1271939" y="498890"/>
                  <a:pt x="1271939" y="498890"/>
                </a:cubicBezTo>
                <a:cubicBezTo>
                  <a:pt x="1272875" y="498890"/>
                  <a:pt x="1273810" y="498100"/>
                  <a:pt x="1274745" y="497306"/>
                </a:cubicBezTo>
                <a:cubicBezTo>
                  <a:pt x="1274745" y="497306"/>
                  <a:pt x="1275677" y="496516"/>
                  <a:pt x="1276613" y="496516"/>
                </a:cubicBezTo>
                <a:cubicBezTo>
                  <a:pt x="1276613" y="496516"/>
                  <a:pt x="1277548" y="498100"/>
                  <a:pt x="1278483" y="498100"/>
                </a:cubicBezTo>
                <a:lnTo>
                  <a:pt x="1280354" y="496516"/>
                </a:lnTo>
                <a:lnTo>
                  <a:pt x="1278483" y="494935"/>
                </a:lnTo>
                <a:cubicBezTo>
                  <a:pt x="1278483" y="494145"/>
                  <a:pt x="1277548" y="494145"/>
                  <a:pt x="1276613" y="493351"/>
                </a:cubicBezTo>
                <a:cubicBezTo>
                  <a:pt x="1276613" y="492561"/>
                  <a:pt x="1275677" y="491770"/>
                  <a:pt x="1275677" y="491770"/>
                </a:cubicBezTo>
                <a:cubicBezTo>
                  <a:pt x="1275677" y="490980"/>
                  <a:pt x="1273810" y="492561"/>
                  <a:pt x="1272875" y="492561"/>
                </a:cubicBezTo>
                <a:lnTo>
                  <a:pt x="1271939" y="490980"/>
                </a:lnTo>
                <a:lnTo>
                  <a:pt x="1270072" y="489396"/>
                </a:lnTo>
                <a:lnTo>
                  <a:pt x="1271939" y="487815"/>
                </a:lnTo>
                <a:cubicBezTo>
                  <a:pt x="1272875" y="488605"/>
                  <a:pt x="1272875" y="489396"/>
                  <a:pt x="1273810" y="489396"/>
                </a:cubicBezTo>
                <a:cubicBezTo>
                  <a:pt x="1274745" y="489396"/>
                  <a:pt x="1274745" y="488605"/>
                  <a:pt x="1275677" y="488605"/>
                </a:cubicBezTo>
                <a:cubicBezTo>
                  <a:pt x="1276613" y="488605"/>
                  <a:pt x="1276613" y="490189"/>
                  <a:pt x="1277548" y="490189"/>
                </a:cubicBezTo>
                <a:lnTo>
                  <a:pt x="1279418" y="488605"/>
                </a:lnTo>
                <a:cubicBezTo>
                  <a:pt x="1280354" y="489396"/>
                  <a:pt x="1280354" y="490189"/>
                  <a:pt x="1281286" y="490189"/>
                </a:cubicBezTo>
                <a:cubicBezTo>
                  <a:pt x="1281286" y="490980"/>
                  <a:pt x="1282221" y="491770"/>
                  <a:pt x="1283156" y="492561"/>
                </a:cubicBezTo>
                <a:lnTo>
                  <a:pt x="1280354" y="493351"/>
                </a:lnTo>
                <a:cubicBezTo>
                  <a:pt x="1280354" y="494145"/>
                  <a:pt x="1282221" y="494935"/>
                  <a:pt x="1282221" y="495725"/>
                </a:cubicBezTo>
                <a:cubicBezTo>
                  <a:pt x="1282221" y="495725"/>
                  <a:pt x="1283156" y="496516"/>
                  <a:pt x="1284092" y="497306"/>
                </a:cubicBezTo>
                <a:cubicBezTo>
                  <a:pt x="1284092" y="497306"/>
                  <a:pt x="1285027" y="498100"/>
                  <a:pt x="1285027" y="498890"/>
                </a:cubicBezTo>
                <a:cubicBezTo>
                  <a:pt x="1285959" y="498100"/>
                  <a:pt x="1287829" y="498100"/>
                  <a:pt x="1287829" y="497306"/>
                </a:cubicBezTo>
                <a:cubicBezTo>
                  <a:pt x="1287829" y="497306"/>
                  <a:pt x="1285959" y="496516"/>
                  <a:pt x="1285959" y="495725"/>
                </a:cubicBezTo>
                <a:cubicBezTo>
                  <a:pt x="1285959" y="495725"/>
                  <a:pt x="1287829" y="494935"/>
                  <a:pt x="1287829" y="494145"/>
                </a:cubicBezTo>
                <a:cubicBezTo>
                  <a:pt x="1288765" y="494145"/>
                  <a:pt x="1289700" y="493351"/>
                  <a:pt x="1289700" y="493351"/>
                </a:cubicBezTo>
                <a:cubicBezTo>
                  <a:pt x="1290635" y="492561"/>
                  <a:pt x="1288765" y="491770"/>
                  <a:pt x="1288765" y="490980"/>
                </a:cubicBezTo>
                <a:lnTo>
                  <a:pt x="1290635" y="490189"/>
                </a:lnTo>
                <a:cubicBezTo>
                  <a:pt x="1291567" y="489396"/>
                  <a:pt x="1291567" y="489396"/>
                  <a:pt x="1292503" y="488605"/>
                </a:cubicBezTo>
                <a:cubicBezTo>
                  <a:pt x="1292503" y="489396"/>
                  <a:pt x="1294373" y="489396"/>
                  <a:pt x="1294373" y="490189"/>
                </a:cubicBezTo>
                <a:cubicBezTo>
                  <a:pt x="1294373" y="490980"/>
                  <a:pt x="1292503" y="490980"/>
                  <a:pt x="1292503" y="491770"/>
                </a:cubicBezTo>
                <a:lnTo>
                  <a:pt x="1293438" y="493351"/>
                </a:lnTo>
                <a:cubicBezTo>
                  <a:pt x="1294373" y="494145"/>
                  <a:pt x="1295308" y="494935"/>
                  <a:pt x="1295308" y="494935"/>
                </a:cubicBezTo>
                <a:cubicBezTo>
                  <a:pt x="1296241" y="496516"/>
                  <a:pt x="1297176" y="497306"/>
                  <a:pt x="1299046" y="498890"/>
                </a:cubicBezTo>
                <a:cubicBezTo>
                  <a:pt x="1299046" y="498100"/>
                  <a:pt x="1300914" y="498100"/>
                  <a:pt x="1300914" y="497306"/>
                </a:cubicBezTo>
                <a:cubicBezTo>
                  <a:pt x="1300914" y="497306"/>
                  <a:pt x="1302784" y="496516"/>
                  <a:pt x="1302784" y="495725"/>
                </a:cubicBezTo>
                <a:cubicBezTo>
                  <a:pt x="1302784" y="495725"/>
                  <a:pt x="1300914" y="494935"/>
                  <a:pt x="1300914" y="494145"/>
                </a:cubicBezTo>
                <a:cubicBezTo>
                  <a:pt x="1300914" y="494145"/>
                  <a:pt x="1299046" y="493351"/>
                  <a:pt x="1299982" y="492561"/>
                </a:cubicBezTo>
                <a:cubicBezTo>
                  <a:pt x="1299982" y="491770"/>
                  <a:pt x="1301849" y="491770"/>
                  <a:pt x="1301849" y="490980"/>
                </a:cubicBezTo>
                <a:lnTo>
                  <a:pt x="1299982" y="489396"/>
                </a:lnTo>
                <a:lnTo>
                  <a:pt x="1298111" y="487815"/>
                </a:lnTo>
                <a:cubicBezTo>
                  <a:pt x="1298111" y="487815"/>
                  <a:pt x="1299982" y="486234"/>
                  <a:pt x="1300914" y="486234"/>
                </a:cubicBezTo>
                <a:cubicBezTo>
                  <a:pt x="1300914" y="486234"/>
                  <a:pt x="1301849" y="484650"/>
                  <a:pt x="1302784" y="484650"/>
                </a:cubicBezTo>
                <a:cubicBezTo>
                  <a:pt x="1302784" y="484650"/>
                  <a:pt x="1303720" y="487025"/>
                  <a:pt x="1304655" y="487025"/>
                </a:cubicBezTo>
                <a:cubicBezTo>
                  <a:pt x="1303720" y="487025"/>
                  <a:pt x="1302784" y="487815"/>
                  <a:pt x="1301849" y="487815"/>
                </a:cubicBezTo>
                <a:cubicBezTo>
                  <a:pt x="1302784" y="488605"/>
                  <a:pt x="1302784" y="489396"/>
                  <a:pt x="1303720" y="490189"/>
                </a:cubicBezTo>
                <a:lnTo>
                  <a:pt x="1305587" y="488605"/>
                </a:lnTo>
                <a:cubicBezTo>
                  <a:pt x="1306522" y="488605"/>
                  <a:pt x="1307457" y="490189"/>
                  <a:pt x="1307457" y="490189"/>
                </a:cubicBezTo>
                <a:cubicBezTo>
                  <a:pt x="1307457" y="490980"/>
                  <a:pt x="1309328" y="491770"/>
                  <a:pt x="1309328" y="491770"/>
                </a:cubicBezTo>
                <a:cubicBezTo>
                  <a:pt x="1309328" y="492561"/>
                  <a:pt x="1307457" y="493351"/>
                  <a:pt x="1306522" y="493351"/>
                </a:cubicBezTo>
                <a:cubicBezTo>
                  <a:pt x="1306522" y="493351"/>
                  <a:pt x="1304655" y="494145"/>
                  <a:pt x="1304655" y="494935"/>
                </a:cubicBezTo>
                <a:cubicBezTo>
                  <a:pt x="1304655" y="494935"/>
                  <a:pt x="1306522" y="495725"/>
                  <a:pt x="1306522" y="496516"/>
                </a:cubicBezTo>
                <a:cubicBezTo>
                  <a:pt x="1307457" y="495725"/>
                  <a:pt x="1307457" y="495725"/>
                  <a:pt x="1308393" y="494935"/>
                </a:cubicBezTo>
                <a:cubicBezTo>
                  <a:pt x="1309328" y="494935"/>
                  <a:pt x="1310263" y="494145"/>
                  <a:pt x="1310263" y="494145"/>
                </a:cubicBezTo>
                <a:cubicBezTo>
                  <a:pt x="1311195" y="493351"/>
                  <a:pt x="1309328" y="492561"/>
                  <a:pt x="1309328" y="491770"/>
                </a:cubicBezTo>
                <a:lnTo>
                  <a:pt x="1311195" y="490980"/>
                </a:lnTo>
                <a:cubicBezTo>
                  <a:pt x="1311195" y="490189"/>
                  <a:pt x="1313066" y="489396"/>
                  <a:pt x="1313066" y="489396"/>
                </a:cubicBezTo>
                <a:lnTo>
                  <a:pt x="1314936" y="490980"/>
                </a:lnTo>
                <a:cubicBezTo>
                  <a:pt x="1314936" y="490980"/>
                  <a:pt x="1315869" y="492561"/>
                  <a:pt x="1316804" y="492561"/>
                </a:cubicBezTo>
                <a:cubicBezTo>
                  <a:pt x="1316804" y="492561"/>
                  <a:pt x="1317739" y="491770"/>
                  <a:pt x="1318674" y="491770"/>
                </a:cubicBezTo>
                <a:cubicBezTo>
                  <a:pt x="1318674" y="490980"/>
                  <a:pt x="1320545" y="490189"/>
                  <a:pt x="1320545" y="490189"/>
                </a:cubicBezTo>
                <a:cubicBezTo>
                  <a:pt x="1320545" y="490189"/>
                  <a:pt x="1319610" y="488605"/>
                  <a:pt x="1318674" y="488605"/>
                </a:cubicBezTo>
                <a:cubicBezTo>
                  <a:pt x="1318674" y="487815"/>
                  <a:pt x="1317739" y="487025"/>
                  <a:pt x="1317739" y="487025"/>
                </a:cubicBezTo>
                <a:cubicBezTo>
                  <a:pt x="1318674" y="485444"/>
                  <a:pt x="1320545" y="484650"/>
                  <a:pt x="1321477" y="483860"/>
                </a:cubicBezTo>
                <a:cubicBezTo>
                  <a:pt x="1322412" y="484650"/>
                  <a:pt x="1322412" y="485444"/>
                  <a:pt x="1323348" y="485444"/>
                </a:cubicBezTo>
                <a:cubicBezTo>
                  <a:pt x="1323348" y="486234"/>
                  <a:pt x="1324283" y="487025"/>
                  <a:pt x="1324283" y="487815"/>
                </a:cubicBezTo>
                <a:cubicBezTo>
                  <a:pt x="1325218" y="487815"/>
                  <a:pt x="1326150" y="488605"/>
                  <a:pt x="1326150" y="489396"/>
                </a:cubicBezTo>
                <a:cubicBezTo>
                  <a:pt x="1326150" y="489396"/>
                  <a:pt x="1324283" y="490189"/>
                  <a:pt x="1324283" y="490980"/>
                </a:cubicBezTo>
                <a:cubicBezTo>
                  <a:pt x="1324283" y="490980"/>
                  <a:pt x="1325218" y="491770"/>
                  <a:pt x="1326150" y="492561"/>
                </a:cubicBezTo>
                <a:lnTo>
                  <a:pt x="1326956" y="491880"/>
                </a:lnTo>
                <a:cubicBezTo>
                  <a:pt x="1326588" y="491613"/>
                  <a:pt x="1326257" y="491301"/>
                  <a:pt x="1326257" y="490980"/>
                </a:cubicBezTo>
                <a:lnTo>
                  <a:pt x="1328128" y="489396"/>
                </a:lnTo>
                <a:lnTo>
                  <a:pt x="1329995" y="490980"/>
                </a:lnTo>
                <a:cubicBezTo>
                  <a:pt x="1330930" y="490980"/>
                  <a:pt x="1330930" y="489396"/>
                  <a:pt x="1331866" y="489396"/>
                </a:cubicBezTo>
                <a:cubicBezTo>
                  <a:pt x="1331866" y="488605"/>
                  <a:pt x="1332801" y="487815"/>
                  <a:pt x="1332801" y="487025"/>
                </a:cubicBezTo>
                <a:cubicBezTo>
                  <a:pt x="1333695" y="487780"/>
                  <a:pt x="1335402" y="488517"/>
                  <a:pt x="1335550" y="488583"/>
                </a:cubicBezTo>
                <a:cubicBezTo>
                  <a:pt x="1335701" y="488517"/>
                  <a:pt x="1337408" y="487780"/>
                  <a:pt x="1338302" y="487025"/>
                </a:cubicBezTo>
                <a:cubicBezTo>
                  <a:pt x="1338302" y="487815"/>
                  <a:pt x="1339238" y="488605"/>
                  <a:pt x="1339238" y="489396"/>
                </a:cubicBezTo>
                <a:cubicBezTo>
                  <a:pt x="1340173" y="489396"/>
                  <a:pt x="1340173" y="490980"/>
                  <a:pt x="1341105" y="490980"/>
                </a:cubicBezTo>
                <a:lnTo>
                  <a:pt x="1342976" y="489396"/>
                </a:lnTo>
                <a:lnTo>
                  <a:pt x="1344846" y="490980"/>
                </a:lnTo>
                <a:cubicBezTo>
                  <a:pt x="1344846" y="491301"/>
                  <a:pt x="1344515" y="491613"/>
                  <a:pt x="1344147" y="491880"/>
                </a:cubicBezTo>
                <a:lnTo>
                  <a:pt x="1344950" y="492561"/>
                </a:lnTo>
                <a:cubicBezTo>
                  <a:pt x="1345885" y="491770"/>
                  <a:pt x="1346820" y="490980"/>
                  <a:pt x="1346820" y="490980"/>
                </a:cubicBezTo>
                <a:cubicBezTo>
                  <a:pt x="1346820" y="490189"/>
                  <a:pt x="1344950" y="489396"/>
                  <a:pt x="1344950" y="489396"/>
                </a:cubicBezTo>
                <a:cubicBezTo>
                  <a:pt x="1344950" y="488605"/>
                  <a:pt x="1345885" y="487815"/>
                  <a:pt x="1346820" y="487815"/>
                </a:cubicBezTo>
                <a:cubicBezTo>
                  <a:pt x="1346820" y="487025"/>
                  <a:pt x="1347756" y="486234"/>
                  <a:pt x="1347756" y="485444"/>
                </a:cubicBezTo>
                <a:cubicBezTo>
                  <a:pt x="1348688" y="485444"/>
                  <a:pt x="1348688" y="484650"/>
                  <a:pt x="1349623" y="483860"/>
                </a:cubicBezTo>
                <a:cubicBezTo>
                  <a:pt x="1350558" y="484650"/>
                  <a:pt x="1352429" y="485444"/>
                  <a:pt x="1353364" y="487025"/>
                </a:cubicBezTo>
                <a:cubicBezTo>
                  <a:pt x="1353364" y="487025"/>
                  <a:pt x="1352429" y="487815"/>
                  <a:pt x="1352429" y="488605"/>
                </a:cubicBezTo>
                <a:cubicBezTo>
                  <a:pt x="1351494" y="488605"/>
                  <a:pt x="1350558" y="490189"/>
                  <a:pt x="1350558" y="490189"/>
                </a:cubicBezTo>
                <a:cubicBezTo>
                  <a:pt x="1350558" y="490189"/>
                  <a:pt x="1352429" y="490980"/>
                  <a:pt x="1352429" y="491770"/>
                </a:cubicBezTo>
                <a:cubicBezTo>
                  <a:pt x="1353364" y="491770"/>
                  <a:pt x="1354296" y="492561"/>
                  <a:pt x="1354296" y="492561"/>
                </a:cubicBezTo>
                <a:cubicBezTo>
                  <a:pt x="1355232" y="492561"/>
                  <a:pt x="1356167" y="490980"/>
                  <a:pt x="1356167" y="490980"/>
                </a:cubicBezTo>
                <a:lnTo>
                  <a:pt x="1358034" y="489396"/>
                </a:lnTo>
                <a:cubicBezTo>
                  <a:pt x="1358034" y="489396"/>
                  <a:pt x="1359905" y="490189"/>
                  <a:pt x="1359905" y="490980"/>
                </a:cubicBezTo>
                <a:lnTo>
                  <a:pt x="1361775" y="491770"/>
                </a:lnTo>
                <a:cubicBezTo>
                  <a:pt x="1361775" y="492561"/>
                  <a:pt x="1359905" y="493351"/>
                  <a:pt x="1360840" y="494145"/>
                </a:cubicBezTo>
                <a:cubicBezTo>
                  <a:pt x="1360840" y="494145"/>
                  <a:pt x="1361775" y="494935"/>
                  <a:pt x="1362711" y="494935"/>
                </a:cubicBezTo>
                <a:cubicBezTo>
                  <a:pt x="1363643" y="495725"/>
                  <a:pt x="1363643" y="495725"/>
                  <a:pt x="1364578" y="496516"/>
                </a:cubicBezTo>
                <a:cubicBezTo>
                  <a:pt x="1364578" y="495725"/>
                  <a:pt x="1366448" y="494935"/>
                  <a:pt x="1366448" y="494935"/>
                </a:cubicBezTo>
                <a:cubicBezTo>
                  <a:pt x="1366448" y="494145"/>
                  <a:pt x="1364578" y="493351"/>
                  <a:pt x="1364578" y="493351"/>
                </a:cubicBezTo>
                <a:cubicBezTo>
                  <a:pt x="1363643" y="493351"/>
                  <a:pt x="1361775" y="492561"/>
                  <a:pt x="1361775" y="491770"/>
                </a:cubicBezTo>
                <a:cubicBezTo>
                  <a:pt x="1361775" y="491770"/>
                  <a:pt x="1363643" y="490980"/>
                  <a:pt x="1363643" y="490189"/>
                </a:cubicBezTo>
                <a:cubicBezTo>
                  <a:pt x="1363643" y="490189"/>
                  <a:pt x="1364578" y="488605"/>
                  <a:pt x="1365513" y="488605"/>
                </a:cubicBezTo>
                <a:lnTo>
                  <a:pt x="1367384" y="490189"/>
                </a:lnTo>
                <a:cubicBezTo>
                  <a:pt x="1368316" y="489396"/>
                  <a:pt x="1368316" y="488605"/>
                  <a:pt x="1369251" y="487815"/>
                </a:cubicBezTo>
                <a:cubicBezTo>
                  <a:pt x="1368316" y="487815"/>
                  <a:pt x="1367384" y="487025"/>
                  <a:pt x="1366448" y="487025"/>
                </a:cubicBezTo>
                <a:cubicBezTo>
                  <a:pt x="1367384" y="487025"/>
                  <a:pt x="1368316" y="484650"/>
                  <a:pt x="1368316" y="484650"/>
                </a:cubicBezTo>
                <a:cubicBezTo>
                  <a:pt x="1369251" y="484650"/>
                  <a:pt x="1370186" y="486234"/>
                  <a:pt x="1370186" y="486234"/>
                </a:cubicBezTo>
                <a:cubicBezTo>
                  <a:pt x="1371122" y="486234"/>
                  <a:pt x="1372989" y="487815"/>
                  <a:pt x="1372989" y="487815"/>
                </a:cubicBezTo>
                <a:lnTo>
                  <a:pt x="1371122" y="489396"/>
                </a:lnTo>
                <a:lnTo>
                  <a:pt x="1369251" y="490980"/>
                </a:lnTo>
                <a:cubicBezTo>
                  <a:pt x="1369251" y="491770"/>
                  <a:pt x="1371122" y="491770"/>
                  <a:pt x="1371122" y="492561"/>
                </a:cubicBezTo>
                <a:cubicBezTo>
                  <a:pt x="1372057" y="493351"/>
                  <a:pt x="1370186" y="494145"/>
                  <a:pt x="1370186" y="494145"/>
                </a:cubicBezTo>
                <a:cubicBezTo>
                  <a:pt x="1370186" y="494935"/>
                  <a:pt x="1368316" y="495725"/>
                  <a:pt x="1368316" y="495725"/>
                </a:cubicBezTo>
                <a:cubicBezTo>
                  <a:pt x="1368316" y="496516"/>
                  <a:pt x="1370186" y="497306"/>
                  <a:pt x="1370186" y="497306"/>
                </a:cubicBezTo>
                <a:cubicBezTo>
                  <a:pt x="1370186" y="498100"/>
                  <a:pt x="1372057" y="498100"/>
                  <a:pt x="1372057" y="498890"/>
                </a:cubicBezTo>
                <a:cubicBezTo>
                  <a:pt x="1373924" y="497306"/>
                  <a:pt x="1374860" y="496516"/>
                  <a:pt x="1375795" y="494935"/>
                </a:cubicBezTo>
                <a:cubicBezTo>
                  <a:pt x="1375795" y="494935"/>
                  <a:pt x="1376730" y="494145"/>
                  <a:pt x="1377665" y="493351"/>
                </a:cubicBezTo>
                <a:lnTo>
                  <a:pt x="1378597" y="491770"/>
                </a:lnTo>
                <a:cubicBezTo>
                  <a:pt x="1378597" y="490980"/>
                  <a:pt x="1376730" y="490980"/>
                  <a:pt x="1376730" y="490189"/>
                </a:cubicBezTo>
                <a:cubicBezTo>
                  <a:pt x="1376730" y="489396"/>
                  <a:pt x="1378597" y="489396"/>
                  <a:pt x="1378597" y="488605"/>
                </a:cubicBezTo>
                <a:cubicBezTo>
                  <a:pt x="1379533" y="489396"/>
                  <a:pt x="1379533" y="489396"/>
                  <a:pt x="1380468" y="490189"/>
                </a:cubicBezTo>
                <a:lnTo>
                  <a:pt x="1382339" y="490980"/>
                </a:lnTo>
                <a:cubicBezTo>
                  <a:pt x="1382339" y="491770"/>
                  <a:pt x="1380468" y="492561"/>
                  <a:pt x="1381403" y="493351"/>
                </a:cubicBezTo>
                <a:cubicBezTo>
                  <a:pt x="1381403" y="493351"/>
                  <a:pt x="1382339" y="494145"/>
                  <a:pt x="1383274" y="494145"/>
                </a:cubicBezTo>
                <a:cubicBezTo>
                  <a:pt x="1383274" y="494935"/>
                  <a:pt x="1385141" y="495725"/>
                  <a:pt x="1385141" y="495725"/>
                </a:cubicBezTo>
                <a:cubicBezTo>
                  <a:pt x="1385141" y="496516"/>
                  <a:pt x="1383274" y="497306"/>
                  <a:pt x="1383274" y="497306"/>
                </a:cubicBezTo>
                <a:cubicBezTo>
                  <a:pt x="1383274" y="498100"/>
                  <a:pt x="1385141" y="498100"/>
                  <a:pt x="1386076" y="498890"/>
                </a:cubicBezTo>
                <a:cubicBezTo>
                  <a:pt x="1386076" y="498100"/>
                  <a:pt x="1387012" y="497306"/>
                  <a:pt x="1387012" y="497306"/>
                </a:cubicBezTo>
                <a:cubicBezTo>
                  <a:pt x="1387944" y="496516"/>
                  <a:pt x="1388879" y="495725"/>
                  <a:pt x="1388879" y="495725"/>
                </a:cubicBezTo>
                <a:cubicBezTo>
                  <a:pt x="1388879" y="494935"/>
                  <a:pt x="1390750" y="494145"/>
                  <a:pt x="1390750" y="493351"/>
                </a:cubicBezTo>
                <a:lnTo>
                  <a:pt x="1387944" y="492561"/>
                </a:lnTo>
                <a:cubicBezTo>
                  <a:pt x="1388879" y="491770"/>
                  <a:pt x="1389814" y="490980"/>
                  <a:pt x="1389814" y="490189"/>
                </a:cubicBezTo>
                <a:cubicBezTo>
                  <a:pt x="1390750" y="490189"/>
                  <a:pt x="1390750" y="489396"/>
                  <a:pt x="1391685" y="488605"/>
                </a:cubicBezTo>
                <a:lnTo>
                  <a:pt x="1393552" y="490189"/>
                </a:lnTo>
                <a:cubicBezTo>
                  <a:pt x="1394488" y="490189"/>
                  <a:pt x="1394488" y="488605"/>
                  <a:pt x="1395423" y="488605"/>
                </a:cubicBezTo>
                <a:cubicBezTo>
                  <a:pt x="1396358" y="488605"/>
                  <a:pt x="1396358" y="489396"/>
                  <a:pt x="1397293" y="489396"/>
                </a:cubicBezTo>
                <a:cubicBezTo>
                  <a:pt x="1398225" y="489396"/>
                  <a:pt x="1398225" y="488605"/>
                  <a:pt x="1399161" y="487815"/>
                </a:cubicBezTo>
                <a:lnTo>
                  <a:pt x="1401031" y="489396"/>
                </a:lnTo>
                <a:lnTo>
                  <a:pt x="1399161" y="490980"/>
                </a:lnTo>
                <a:lnTo>
                  <a:pt x="1398225" y="492561"/>
                </a:lnTo>
                <a:cubicBezTo>
                  <a:pt x="1397293" y="492561"/>
                  <a:pt x="1395423" y="490980"/>
                  <a:pt x="1395423" y="491770"/>
                </a:cubicBezTo>
                <a:cubicBezTo>
                  <a:pt x="1395423" y="491770"/>
                  <a:pt x="1394488" y="492561"/>
                  <a:pt x="1394488" y="493351"/>
                </a:cubicBezTo>
                <a:cubicBezTo>
                  <a:pt x="1393552" y="494145"/>
                  <a:pt x="1392617" y="494145"/>
                  <a:pt x="1392617" y="494935"/>
                </a:cubicBezTo>
                <a:lnTo>
                  <a:pt x="1390750" y="496516"/>
                </a:lnTo>
                <a:lnTo>
                  <a:pt x="1392617" y="498100"/>
                </a:lnTo>
                <a:cubicBezTo>
                  <a:pt x="1393552" y="498100"/>
                  <a:pt x="1394488" y="496516"/>
                  <a:pt x="1394488" y="496516"/>
                </a:cubicBezTo>
                <a:cubicBezTo>
                  <a:pt x="1395423" y="496516"/>
                  <a:pt x="1396358" y="497306"/>
                  <a:pt x="1396358" y="497306"/>
                </a:cubicBezTo>
                <a:cubicBezTo>
                  <a:pt x="1397293" y="498100"/>
                  <a:pt x="1398225" y="498890"/>
                  <a:pt x="1399161" y="498890"/>
                </a:cubicBezTo>
                <a:cubicBezTo>
                  <a:pt x="1399161" y="498890"/>
                  <a:pt x="1400096" y="500471"/>
                  <a:pt x="1401031" y="500471"/>
                </a:cubicBezTo>
                <a:cubicBezTo>
                  <a:pt x="1401031" y="500471"/>
                  <a:pt x="1401967" y="498890"/>
                  <a:pt x="1402899" y="498890"/>
                </a:cubicBezTo>
                <a:cubicBezTo>
                  <a:pt x="1402899" y="498890"/>
                  <a:pt x="1403834" y="499681"/>
                  <a:pt x="1404769" y="499681"/>
                </a:cubicBezTo>
                <a:cubicBezTo>
                  <a:pt x="1404769" y="499681"/>
                  <a:pt x="1405704" y="498890"/>
                  <a:pt x="1405704" y="498100"/>
                </a:cubicBezTo>
                <a:cubicBezTo>
                  <a:pt x="1406640" y="497306"/>
                  <a:pt x="1407575" y="497306"/>
                  <a:pt x="1407575" y="496516"/>
                </a:cubicBezTo>
                <a:cubicBezTo>
                  <a:pt x="1408507" y="495725"/>
                  <a:pt x="1408507" y="494935"/>
                  <a:pt x="1409442" y="494935"/>
                </a:cubicBezTo>
                <a:cubicBezTo>
                  <a:pt x="1409442" y="494145"/>
                  <a:pt x="1410378" y="493351"/>
                  <a:pt x="1411313" y="492561"/>
                </a:cubicBezTo>
                <a:lnTo>
                  <a:pt x="1412248" y="490980"/>
                </a:lnTo>
                <a:cubicBezTo>
                  <a:pt x="1413180" y="490980"/>
                  <a:pt x="1413180" y="489396"/>
                  <a:pt x="1414116" y="489396"/>
                </a:cubicBezTo>
                <a:cubicBezTo>
                  <a:pt x="1414116" y="489396"/>
                  <a:pt x="1415986" y="490189"/>
                  <a:pt x="1415986" y="490980"/>
                </a:cubicBezTo>
                <a:cubicBezTo>
                  <a:pt x="1415986" y="490980"/>
                  <a:pt x="1415051" y="491770"/>
                  <a:pt x="1414116" y="492561"/>
                </a:cubicBezTo>
                <a:cubicBezTo>
                  <a:pt x="1414116" y="493351"/>
                  <a:pt x="1413180" y="493351"/>
                  <a:pt x="1413180" y="494145"/>
                </a:cubicBezTo>
                <a:cubicBezTo>
                  <a:pt x="1412248" y="494935"/>
                  <a:pt x="1412248" y="495725"/>
                  <a:pt x="1411313" y="495725"/>
                </a:cubicBezTo>
                <a:cubicBezTo>
                  <a:pt x="1412248" y="496516"/>
                  <a:pt x="1413180" y="496516"/>
                  <a:pt x="1413180" y="497306"/>
                </a:cubicBezTo>
                <a:cubicBezTo>
                  <a:pt x="1414116" y="497306"/>
                  <a:pt x="1415051" y="498890"/>
                  <a:pt x="1415986" y="498890"/>
                </a:cubicBezTo>
                <a:cubicBezTo>
                  <a:pt x="1415986" y="498890"/>
                  <a:pt x="1416921" y="497306"/>
                  <a:pt x="1416921" y="496516"/>
                </a:cubicBezTo>
                <a:cubicBezTo>
                  <a:pt x="1417853" y="496516"/>
                  <a:pt x="1418789" y="498100"/>
                  <a:pt x="1418789" y="498100"/>
                </a:cubicBezTo>
                <a:cubicBezTo>
                  <a:pt x="1419724" y="498100"/>
                  <a:pt x="1420659" y="496516"/>
                  <a:pt x="1420659" y="496516"/>
                </a:cubicBezTo>
                <a:cubicBezTo>
                  <a:pt x="1421594" y="496516"/>
                  <a:pt x="1422527" y="497306"/>
                  <a:pt x="1422527" y="498100"/>
                </a:cubicBezTo>
                <a:cubicBezTo>
                  <a:pt x="1423462" y="498100"/>
                  <a:pt x="1424397" y="498890"/>
                  <a:pt x="1425332" y="498890"/>
                </a:cubicBezTo>
                <a:cubicBezTo>
                  <a:pt x="1425332" y="498890"/>
                  <a:pt x="1426268" y="500471"/>
                  <a:pt x="1427203" y="500471"/>
                </a:cubicBezTo>
                <a:cubicBezTo>
                  <a:pt x="1427203" y="500471"/>
                  <a:pt x="1428135" y="498890"/>
                  <a:pt x="1429070" y="498890"/>
                </a:cubicBezTo>
                <a:cubicBezTo>
                  <a:pt x="1429070" y="498890"/>
                  <a:pt x="1430006" y="500471"/>
                  <a:pt x="1430941" y="500471"/>
                </a:cubicBezTo>
                <a:cubicBezTo>
                  <a:pt x="1430941" y="499681"/>
                  <a:pt x="1431876" y="498100"/>
                  <a:pt x="1432808" y="498100"/>
                </a:cubicBezTo>
                <a:cubicBezTo>
                  <a:pt x="1432808" y="498100"/>
                  <a:pt x="1433744" y="499681"/>
                  <a:pt x="1434679" y="499681"/>
                </a:cubicBezTo>
                <a:lnTo>
                  <a:pt x="1435614" y="498100"/>
                </a:lnTo>
                <a:cubicBezTo>
                  <a:pt x="1436549" y="498100"/>
                  <a:pt x="1437485" y="499681"/>
                  <a:pt x="1438417" y="498890"/>
                </a:cubicBezTo>
                <a:lnTo>
                  <a:pt x="1439352" y="497306"/>
                </a:lnTo>
                <a:cubicBezTo>
                  <a:pt x="1440287" y="497306"/>
                  <a:pt x="1441222" y="498890"/>
                  <a:pt x="1442158" y="498890"/>
                </a:cubicBezTo>
                <a:lnTo>
                  <a:pt x="1443090" y="497306"/>
                </a:lnTo>
                <a:cubicBezTo>
                  <a:pt x="1443090" y="496516"/>
                  <a:pt x="1441222" y="496516"/>
                  <a:pt x="1441222" y="495725"/>
                </a:cubicBezTo>
                <a:lnTo>
                  <a:pt x="1443090" y="494145"/>
                </a:lnTo>
                <a:cubicBezTo>
                  <a:pt x="1443090" y="494145"/>
                  <a:pt x="1444960" y="495725"/>
                  <a:pt x="1444960" y="494935"/>
                </a:cubicBezTo>
                <a:cubicBezTo>
                  <a:pt x="1445896" y="494935"/>
                  <a:pt x="1445896" y="493351"/>
                  <a:pt x="1446831" y="493351"/>
                </a:cubicBezTo>
                <a:cubicBezTo>
                  <a:pt x="1446831" y="494145"/>
                  <a:pt x="1448698" y="494145"/>
                  <a:pt x="1448698" y="494935"/>
                </a:cubicBezTo>
                <a:lnTo>
                  <a:pt x="1446831" y="496516"/>
                </a:lnTo>
                <a:cubicBezTo>
                  <a:pt x="1446831" y="497306"/>
                  <a:pt x="1445896" y="498100"/>
                  <a:pt x="1445896" y="498100"/>
                </a:cubicBezTo>
                <a:cubicBezTo>
                  <a:pt x="1444960" y="498890"/>
                  <a:pt x="1444025" y="499681"/>
                  <a:pt x="1444025" y="500471"/>
                </a:cubicBezTo>
                <a:lnTo>
                  <a:pt x="1445896" y="501261"/>
                </a:lnTo>
                <a:cubicBezTo>
                  <a:pt x="1445896" y="502052"/>
                  <a:pt x="1444025" y="502845"/>
                  <a:pt x="1444025" y="503636"/>
                </a:cubicBezTo>
                <a:lnTo>
                  <a:pt x="1446831" y="504426"/>
                </a:lnTo>
                <a:cubicBezTo>
                  <a:pt x="1445896" y="505217"/>
                  <a:pt x="1444960" y="506007"/>
                  <a:pt x="1444960" y="506797"/>
                </a:cubicBezTo>
                <a:cubicBezTo>
                  <a:pt x="1444025" y="506797"/>
                  <a:pt x="1444025" y="507591"/>
                  <a:pt x="1443090" y="508381"/>
                </a:cubicBezTo>
                <a:lnTo>
                  <a:pt x="1442158" y="509962"/>
                </a:lnTo>
                <a:cubicBezTo>
                  <a:pt x="1442158" y="509962"/>
                  <a:pt x="1443090" y="511546"/>
                  <a:pt x="1444025" y="511546"/>
                </a:cubicBezTo>
                <a:cubicBezTo>
                  <a:pt x="1444025" y="511546"/>
                  <a:pt x="1444960" y="509962"/>
                  <a:pt x="1444960" y="509172"/>
                </a:cubicBezTo>
                <a:cubicBezTo>
                  <a:pt x="1445896" y="509172"/>
                  <a:pt x="1447763" y="510753"/>
                  <a:pt x="1447763" y="510753"/>
                </a:cubicBezTo>
                <a:lnTo>
                  <a:pt x="1448698" y="509172"/>
                </a:lnTo>
                <a:cubicBezTo>
                  <a:pt x="1448698" y="508381"/>
                  <a:pt x="1446831" y="508381"/>
                  <a:pt x="1446831" y="507591"/>
                </a:cubicBezTo>
                <a:cubicBezTo>
                  <a:pt x="1446831" y="507591"/>
                  <a:pt x="1448698" y="506797"/>
                  <a:pt x="1448698" y="506007"/>
                </a:cubicBezTo>
                <a:cubicBezTo>
                  <a:pt x="1448698" y="505217"/>
                  <a:pt x="1446831" y="505217"/>
                  <a:pt x="1446831" y="504426"/>
                </a:cubicBezTo>
                <a:cubicBezTo>
                  <a:pt x="1446831" y="504426"/>
                  <a:pt x="1447763" y="503636"/>
                  <a:pt x="1447763" y="502845"/>
                </a:cubicBezTo>
                <a:cubicBezTo>
                  <a:pt x="1447763" y="502845"/>
                  <a:pt x="1445896" y="502052"/>
                  <a:pt x="1445896" y="501261"/>
                </a:cubicBezTo>
                <a:cubicBezTo>
                  <a:pt x="1445896" y="501261"/>
                  <a:pt x="1446831" y="500471"/>
                  <a:pt x="1447763" y="499681"/>
                </a:cubicBezTo>
                <a:lnTo>
                  <a:pt x="1448698" y="498100"/>
                </a:lnTo>
                <a:cubicBezTo>
                  <a:pt x="1449634" y="498100"/>
                  <a:pt x="1451504" y="498890"/>
                  <a:pt x="1451504" y="499681"/>
                </a:cubicBezTo>
                <a:cubicBezTo>
                  <a:pt x="1451504" y="499681"/>
                  <a:pt x="1452436" y="500471"/>
                  <a:pt x="1453371" y="500471"/>
                </a:cubicBezTo>
                <a:lnTo>
                  <a:pt x="1455242" y="502052"/>
                </a:lnTo>
                <a:cubicBezTo>
                  <a:pt x="1456177" y="502052"/>
                  <a:pt x="1457113" y="500471"/>
                  <a:pt x="1457113" y="500471"/>
                </a:cubicBezTo>
                <a:cubicBezTo>
                  <a:pt x="1457113" y="499681"/>
                  <a:pt x="1458045" y="498890"/>
                  <a:pt x="1458980" y="498890"/>
                </a:cubicBezTo>
                <a:cubicBezTo>
                  <a:pt x="1458980" y="498100"/>
                  <a:pt x="1460850" y="499681"/>
                  <a:pt x="1460850" y="499681"/>
                </a:cubicBezTo>
                <a:lnTo>
                  <a:pt x="1462718" y="501261"/>
                </a:lnTo>
                <a:lnTo>
                  <a:pt x="1464588" y="499681"/>
                </a:lnTo>
                <a:lnTo>
                  <a:pt x="1465524" y="497306"/>
                </a:lnTo>
                <a:cubicBezTo>
                  <a:pt x="1466459" y="498100"/>
                  <a:pt x="1467394" y="498890"/>
                  <a:pt x="1468326" y="498890"/>
                </a:cubicBezTo>
                <a:cubicBezTo>
                  <a:pt x="1468326" y="499681"/>
                  <a:pt x="1469262" y="499681"/>
                  <a:pt x="1470197" y="500471"/>
                </a:cubicBezTo>
                <a:cubicBezTo>
                  <a:pt x="1470197" y="500471"/>
                  <a:pt x="1472067" y="501261"/>
                  <a:pt x="1472067" y="502052"/>
                </a:cubicBezTo>
                <a:cubicBezTo>
                  <a:pt x="1472067" y="502052"/>
                  <a:pt x="1471132" y="503636"/>
                  <a:pt x="1470197" y="503636"/>
                </a:cubicBezTo>
                <a:cubicBezTo>
                  <a:pt x="1471132" y="503636"/>
                  <a:pt x="1472067" y="505217"/>
                  <a:pt x="1472999" y="505217"/>
                </a:cubicBezTo>
                <a:cubicBezTo>
                  <a:pt x="1472999" y="504426"/>
                  <a:pt x="1473935" y="503636"/>
                  <a:pt x="1473935" y="502845"/>
                </a:cubicBezTo>
                <a:cubicBezTo>
                  <a:pt x="1474870" y="502845"/>
                  <a:pt x="1474870" y="502052"/>
                  <a:pt x="1475805" y="501261"/>
                </a:cubicBezTo>
                <a:cubicBezTo>
                  <a:pt x="1476737" y="500471"/>
                  <a:pt x="1476737" y="500471"/>
                  <a:pt x="1477673" y="499681"/>
                </a:cubicBezTo>
                <a:cubicBezTo>
                  <a:pt x="1477673" y="498890"/>
                  <a:pt x="1478608" y="498100"/>
                  <a:pt x="1479543" y="498100"/>
                </a:cubicBezTo>
                <a:cubicBezTo>
                  <a:pt x="1479543" y="498100"/>
                  <a:pt x="1480478" y="498890"/>
                  <a:pt x="1481414" y="498890"/>
                </a:cubicBezTo>
                <a:lnTo>
                  <a:pt x="1483281" y="500471"/>
                </a:lnTo>
                <a:lnTo>
                  <a:pt x="1481414" y="502052"/>
                </a:lnTo>
                <a:cubicBezTo>
                  <a:pt x="1482346" y="502052"/>
                  <a:pt x="1483281" y="503636"/>
                  <a:pt x="1484216" y="503636"/>
                </a:cubicBezTo>
                <a:lnTo>
                  <a:pt x="1485152" y="502052"/>
                </a:lnTo>
                <a:cubicBezTo>
                  <a:pt x="1486087" y="501261"/>
                  <a:pt x="1486087" y="500471"/>
                  <a:pt x="1487019" y="499681"/>
                </a:cubicBezTo>
                <a:cubicBezTo>
                  <a:pt x="1487019" y="499681"/>
                  <a:pt x="1487954" y="498100"/>
                  <a:pt x="1488890" y="498100"/>
                </a:cubicBezTo>
                <a:lnTo>
                  <a:pt x="1490760" y="499681"/>
                </a:lnTo>
                <a:lnTo>
                  <a:pt x="1492627" y="498100"/>
                </a:lnTo>
                <a:lnTo>
                  <a:pt x="1494498" y="498890"/>
                </a:lnTo>
                <a:cubicBezTo>
                  <a:pt x="1494498" y="499681"/>
                  <a:pt x="1492627" y="500471"/>
                  <a:pt x="1492627" y="501261"/>
                </a:cubicBezTo>
                <a:lnTo>
                  <a:pt x="1494498" y="502052"/>
                </a:lnTo>
                <a:cubicBezTo>
                  <a:pt x="1494498" y="502845"/>
                  <a:pt x="1492627" y="503636"/>
                  <a:pt x="1493563" y="504426"/>
                </a:cubicBezTo>
                <a:cubicBezTo>
                  <a:pt x="1493563" y="504426"/>
                  <a:pt x="1494498" y="505217"/>
                  <a:pt x="1495433" y="505217"/>
                </a:cubicBezTo>
                <a:cubicBezTo>
                  <a:pt x="1495433" y="505217"/>
                  <a:pt x="1496368" y="503636"/>
                  <a:pt x="1497304" y="503636"/>
                </a:cubicBezTo>
                <a:cubicBezTo>
                  <a:pt x="1497304" y="503636"/>
                  <a:pt x="1498236" y="505217"/>
                  <a:pt x="1499171" y="505217"/>
                </a:cubicBezTo>
                <a:cubicBezTo>
                  <a:pt x="1499171" y="504426"/>
                  <a:pt x="1500106" y="503636"/>
                  <a:pt x="1500106" y="503636"/>
                </a:cubicBezTo>
                <a:cubicBezTo>
                  <a:pt x="1501042" y="502845"/>
                  <a:pt x="1501974" y="501261"/>
                  <a:pt x="1501974" y="501261"/>
                </a:cubicBezTo>
                <a:cubicBezTo>
                  <a:pt x="1502909" y="501261"/>
                  <a:pt x="1503844" y="502845"/>
                  <a:pt x="1503844" y="502845"/>
                </a:cubicBezTo>
                <a:cubicBezTo>
                  <a:pt x="1504780" y="503636"/>
                  <a:pt x="1505715" y="503636"/>
                  <a:pt x="1506647" y="504426"/>
                </a:cubicBezTo>
                <a:lnTo>
                  <a:pt x="1508517" y="505217"/>
                </a:lnTo>
                <a:cubicBezTo>
                  <a:pt x="1508517" y="505217"/>
                  <a:pt x="1509453" y="504426"/>
                  <a:pt x="1510388" y="503636"/>
                </a:cubicBezTo>
                <a:cubicBezTo>
                  <a:pt x="1510388" y="502845"/>
                  <a:pt x="1511323" y="502845"/>
                  <a:pt x="1511323" y="502052"/>
                </a:cubicBezTo>
                <a:cubicBezTo>
                  <a:pt x="1512255" y="501261"/>
                  <a:pt x="1512255" y="500471"/>
                  <a:pt x="1513191" y="500471"/>
                </a:cubicBezTo>
                <a:cubicBezTo>
                  <a:pt x="1514126" y="499681"/>
                  <a:pt x="1514126" y="498890"/>
                  <a:pt x="1515061" y="498100"/>
                </a:cubicBezTo>
                <a:lnTo>
                  <a:pt x="1515996" y="496516"/>
                </a:lnTo>
                <a:cubicBezTo>
                  <a:pt x="1516929" y="496516"/>
                  <a:pt x="1517864" y="498100"/>
                  <a:pt x="1518799" y="498100"/>
                </a:cubicBezTo>
                <a:cubicBezTo>
                  <a:pt x="1518799" y="498890"/>
                  <a:pt x="1519734" y="498890"/>
                  <a:pt x="1520670" y="499681"/>
                </a:cubicBezTo>
                <a:lnTo>
                  <a:pt x="1522537" y="500471"/>
                </a:lnTo>
                <a:cubicBezTo>
                  <a:pt x="1523472" y="500471"/>
                  <a:pt x="1524408" y="502052"/>
                  <a:pt x="1524408" y="502052"/>
                </a:cubicBezTo>
                <a:cubicBezTo>
                  <a:pt x="1525343" y="502052"/>
                  <a:pt x="1526278" y="500471"/>
                  <a:pt x="1526278" y="500471"/>
                </a:cubicBezTo>
                <a:cubicBezTo>
                  <a:pt x="1526278" y="499681"/>
                  <a:pt x="1527210" y="498890"/>
                  <a:pt x="1528145" y="498890"/>
                </a:cubicBezTo>
                <a:cubicBezTo>
                  <a:pt x="1528145" y="498100"/>
                  <a:pt x="1529081" y="499681"/>
                  <a:pt x="1530016" y="499681"/>
                </a:cubicBezTo>
                <a:cubicBezTo>
                  <a:pt x="1530951" y="499681"/>
                  <a:pt x="1530951" y="498100"/>
                  <a:pt x="1531883" y="498100"/>
                </a:cubicBezTo>
                <a:cubicBezTo>
                  <a:pt x="1531883" y="498100"/>
                  <a:pt x="1532819" y="499681"/>
                  <a:pt x="1533754" y="499681"/>
                </a:cubicBezTo>
                <a:cubicBezTo>
                  <a:pt x="1533754" y="499681"/>
                  <a:pt x="1534689" y="498100"/>
                  <a:pt x="1535624" y="498100"/>
                </a:cubicBezTo>
                <a:cubicBezTo>
                  <a:pt x="1535624" y="497306"/>
                  <a:pt x="1536557" y="495725"/>
                  <a:pt x="1536557" y="495725"/>
                </a:cubicBezTo>
                <a:cubicBezTo>
                  <a:pt x="1537492" y="495725"/>
                  <a:pt x="1538427" y="497306"/>
                  <a:pt x="1539362" y="497306"/>
                </a:cubicBezTo>
                <a:lnTo>
                  <a:pt x="1540298" y="495725"/>
                </a:lnTo>
                <a:cubicBezTo>
                  <a:pt x="1541079" y="495725"/>
                  <a:pt x="1541853" y="496818"/>
                  <a:pt x="1542089" y="496714"/>
                </a:cubicBezTo>
                <a:cubicBezTo>
                  <a:pt x="1541957" y="497438"/>
                  <a:pt x="1541233" y="498163"/>
                  <a:pt x="1541233" y="498890"/>
                </a:cubicBezTo>
                <a:cubicBezTo>
                  <a:pt x="1540298" y="498890"/>
                  <a:pt x="1540298" y="499681"/>
                  <a:pt x="1539362" y="500471"/>
                </a:cubicBezTo>
                <a:cubicBezTo>
                  <a:pt x="1539362" y="501261"/>
                  <a:pt x="1538427" y="501261"/>
                  <a:pt x="1537492" y="502052"/>
                </a:cubicBezTo>
                <a:cubicBezTo>
                  <a:pt x="1537492" y="502845"/>
                  <a:pt x="1536557" y="503636"/>
                  <a:pt x="1536557" y="503636"/>
                </a:cubicBezTo>
                <a:cubicBezTo>
                  <a:pt x="1535624" y="503636"/>
                  <a:pt x="1534689" y="502845"/>
                  <a:pt x="1533754" y="502845"/>
                </a:cubicBezTo>
                <a:lnTo>
                  <a:pt x="1531883" y="501261"/>
                </a:lnTo>
                <a:cubicBezTo>
                  <a:pt x="1531883" y="502052"/>
                  <a:pt x="1530951" y="502845"/>
                  <a:pt x="1530016" y="502845"/>
                </a:cubicBezTo>
                <a:lnTo>
                  <a:pt x="1529081" y="504426"/>
                </a:lnTo>
                <a:cubicBezTo>
                  <a:pt x="1529081" y="505217"/>
                  <a:pt x="1530951" y="506007"/>
                  <a:pt x="1530951" y="506007"/>
                </a:cubicBezTo>
                <a:cubicBezTo>
                  <a:pt x="1530951" y="506797"/>
                  <a:pt x="1530016" y="507591"/>
                  <a:pt x="1529081" y="507591"/>
                </a:cubicBezTo>
                <a:cubicBezTo>
                  <a:pt x="1529081" y="508381"/>
                  <a:pt x="1528145" y="509172"/>
                  <a:pt x="1528145" y="509962"/>
                </a:cubicBezTo>
                <a:cubicBezTo>
                  <a:pt x="1527210" y="509962"/>
                  <a:pt x="1526278" y="510753"/>
                  <a:pt x="1526278" y="511546"/>
                </a:cubicBezTo>
                <a:cubicBezTo>
                  <a:pt x="1527210" y="512337"/>
                  <a:pt x="1529081" y="513127"/>
                  <a:pt x="1530016" y="513917"/>
                </a:cubicBezTo>
                <a:cubicBezTo>
                  <a:pt x="1530951" y="514708"/>
                  <a:pt x="1531883" y="514708"/>
                  <a:pt x="1532819" y="515498"/>
                </a:cubicBezTo>
                <a:cubicBezTo>
                  <a:pt x="1532819" y="514708"/>
                  <a:pt x="1533754" y="513917"/>
                  <a:pt x="1533754" y="513917"/>
                </a:cubicBezTo>
                <a:cubicBezTo>
                  <a:pt x="1533754" y="513127"/>
                  <a:pt x="1531883" y="513127"/>
                  <a:pt x="1531883" y="512337"/>
                </a:cubicBezTo>
                <a:cubicBezTo>
                  <a:pt x="1531883" y="511546"/>
                  <a:pt x="1533754" y="510753"/>
                  <a:pt x="1533754" y="510753"/>
                </a:cubicBezTo>
                <a:lnTo>
                  <a:pt x="1531883" y="509172"/>
                </a:lnTo>
                <a:lnTo>
                  <a:pt x="1532819" y="507591"/>
                </a:lnTo>
                <a:cubicBezTo>
                  <a:pt x="1533754" y="507591"/>
                  <a:pt x="1534689" y="508381"/>
                  <a:pt x="1534689" y="509172"/>
                </a:cubicBezTo>
                <a:cubicBezTo>
                  <a:pt x="1535624" y="509172"/>
                  <a:pt x="1536557" y="509962"/>
                  <a:pt x="1537492" y="509962"/>
                </a:cubicBezTo>
                <a:lnTo>
                  <a:pt x="1538427" y="508381"/>
                </a:lnTo>
                <a:cubicBezTo>
                  <a:pt x="1539362" y="508381"/>
                  <a:pt x="1540298" y="509962"/>
                  <a:pt x="1541233" y="509962"/>
                </a:cubicBezTo>
                <a:lnTo>
                  <a:pt x="1542165" y="508381"/>
                </a:lnTo>
                <a:cubicBezTo>
                  <a:pt x="1543100" y="507591"/>
                  <a:pt x="1544036" y="506007"/>
                  <a:pt x="1544036" y="506007"/>
                </a:cubicBezTo>
                <a:lnTo>
                  <a:pt x="1545906" y="507591"/>
                </a:lnTo>
                <a:cubicBezTo>
                  <a:pt x="1546838" y="507591"/>
                  <a:pt x="1547773" y="506007"/>
                  <a:pt x="1547773" y="506007"/>
                </a:cubicBezTo>
                <a:cubicBezTo>
                  <a:pt x="1548709" y="505217"/>
                  <a:pt x="1548709" y="504426"/>
                  <a:pt x="1549644" y="504426"/>
                </a:cubicBezTo>
                <a:cubicBezTo>
                  <a:pt x="1549644" y="503636"/>
                  <a:pt x="1550579" y="502845"/>
                  <a:pt x="1550579" y="502052"/>
                </a:cubicBezTo>
                <a:cubicBezTo>
                  <a:pt x="1551514" y="502052"/>
                  <a:pt x="1552447" y="500471"/>
                  <a:pt x="1552447" y="500471"/>
                </a:cubicBezTo>
                <a:cubicBezTo>
                  <a:pt x="1553382" y="500471"/>
                  <a:pt x="1554317" y="502052"/>
                  <a:pt x="1554317" y="502052"/>
                </a:cubicBezTo>
                <a:cubicBezTo>
                  <a:pt x="1555252" y="502052"/>
                  <a:pt x="1555252" y="500471"/>
                  <a:pt x="1556188" y="500471"/>
                </a:cubicBezTo>
                <a:cubicBezTo>
                  <a:pt x="1556188" y="499681"/>
                  <a:pt x="1558055" y="501261"/>
                  <a:pt x="1558055" y="501261"/>
                </a:cubicBezTo>
                <a:cubicBezTo>
                  <a:pt x="1558990" y="501261"/>
                  <a:pt x="1559926" y="502845"/>
                  <a:pt x="1560861" y="502845"/>
                </a:cubicBezTo>
                <a:lnTo>
                  <a:pt x="1558990" y="504426"/>
                </a:lnTo>
                <a:cubicBezTo>
                  <a:pt x="1558055" y="505217"/>
                  <a:pt x="1558055" y="506007"/>
                  <a:pt x="1557120" y="506007"/>
                </a:cubicBezTo>
                <a:cubicBezTo>
                  <a:pt x="1557120" y="506797"/>
                  <a:pt x="1556188" y="507591"/>
                  <a:pt x="1555252" y="508381"/>
                </a:cubicBezTo>
                <a:cubicBezTo>
                  <a:pt x="1556188" y="508381"/>
                  <a:pt x="1557120" y="509172"/>
                  <a:pt x="1558055" y="509172"/>
                </a:cubicBezTo>
                <a:lnTo>
                  <a:pt x="1558990" y="507591"/>
                </a:lnTo>
                <a:cubicBezTo>
                  <a:pt x="1559926" y="507591"/>
                  <a:pt x="1560861" y="509172"/>
                  <a:pt x="1561793" y="509172"/>
                </a:cubicBezTo>
                <a:lnTo>
                  <a:pt x="1562728" y="507591"/>
                </a:lnTo>
                <a:cubicBezTo>
                  <a:pt x="1563663" y="506797"/>
                  <a:pt x="1563663" y="506007"/>
                  <a:pt x="1564599" y="505217"/>
                </a:cubicBezTo>
                <a:cubicBezTo>
                  <a:pt x="1565534" y="505217"/>
                  <a:pt x="1565534" y="504426"/>
                  <a:pt x="1566466" y="503636"/>
                </a:cubicBezTo>
                <a:cubicBezTo>
                  <a:pt x="1566466" y="504426"/>
                  <a:pt x="1567401" y="504426"/>
                  <a:pt x="1568337" y="505217"/>
                </a:cubicBezTo>
                <a:lnTo>
                  <a:pt x="1570207" y="506797"/>
                </a:lnTo>
                <a:cubicBezTo>
                  <a:pt x="1571142" y="506007"/>
                  <a:pt x="1571142" y="505217"/>
                  <a:pt x="1572075" y="504426"/>
                </a:cubicBezTo>
                <a:cubicBezTo>
                  <a:pt x="1572075" y="505217"/>
                  <a:pt x="1573945" y="506007"/>
                  <a:pt x="1573945" y="506007"/>
                </a:cubicBezTo>
                <a:cubicBezTo>
                  <a:pt x="1573945" y="506797"/>
                  <a:pt x="1572075" y="507591"/>
                  <a:pt x="1572075" y="507591"/>
                </a:cubicBezTo>
                <a:cubicBezTo>
                  <a:pt x="1572075" y="508381"/>
                  <a:pt x="1574880" y="508381"/>
                  <a:pt x="1574880" y="509172"/>
                </a:cubicBezTo>
                <a:cubicBezTo>
                  <a:pt x="1574880" y="508381"/>
                  <a:pt x="1575816" y="507591"/>
                  <a:pt x="1575816" y="507591"/>
                </a:cubicBezTo>
                <a:cubicBezTo>
                  <a:pt x="1576748" y="506797"/>
                  <a:pt x="1577683" y="506007"/>
                  <a:pt x="1577683" y="505217"/>
                </a:cubicBezTo>
                <a:lnTo>
                  <a:pt x="1575816" y="504426"/>
                </a:lnTo>
                <a:cubicBezTo>
                  <a:pt x="1575816" y="503636"/>
                  <a:pt x="1576748" y="502845"/>
                  <a:pt x="1576748" y="502845"/>
                </a:cubicBezTo>
                <a:cubicBezTo>
                  <a:pt x="1577683" y="502052"/>
                  <a:pt x="1578618" y="503636"/>
                  <a:pt x="1579554" y="503636"/>
                </a:cubicBezTo>
                <a:cubicBezTo>
                  <a:pt x="1580489" y="502845"/>
                  <a:pt x="1581424" y="501261"/>
                  <a:pt x="1582356" y="500471"/>
                </a:cubicBezTo>
                <a:cubicBezTo>
                  <a:pt x="1584227" y="501261"/>
                  <a:pt x="1585162" y="502052"/>
                  <a:pt x="1587029" y="502845"/>
                </a:cubicBezTo>
                <a:cubicBezTo>
                  <a:pt x="1585162" y="504426"/>
                  <a:pt x="1584227" y="505217"/>
                  <a:pt x="1583291" y="506797"/>
                </a:cubicBezTo>
                <a:cubicBezTo>
                  <a:pt x="1583291" y="506797"/>
                  <a:pt x="1582356" y="505217"/>
                  <a:pt x="1581424" y="505217"/>
                </a:cubicBezTo>
                <a:lnTo>
                  <a:pt x="1579554" y="506797"/>
                </a:lnTo>
                <a:lnTo>
                  <a:pt x="1581424" y="508381"/>
                </a:lnTo>
                <a:cubicBezTo>
                  <a:pt x="1582356" y="508381"/>
                  <a:pt x="1580489" y="509962"/>
                  <a:pt x="1580489" y="509962"/>
                </a:cubicBezTo>
                <a:cubicBezTo>
                  <a:pt x="1580489" y="510753"/>
                  <a:pt x="1582356" y="510753"/>
                  <a:pt x="1582356" y="511546"/>
                </a:cubicBezTo>
                <a:cubicBezTo>
                  <a:pt x="1583291" y="509962"/>
                  <a:pt x="1584227" y="509172"/>
                  <a:pt x="1585162" y="507591"/>
                </a:cubicBezTo>
                <a:cubicBezTo>
                  <a:pt x="1586097" y="507591"/>
                  <a:pt x="1586097" y="506797"/>
                  <a:pt x="1587029" y="506007"/>
                </a:cubicBezTo>
                <a:lnTo>
                  <a:pt x="1588900" y="507591"/>
                </a:lnTo>
                <a:cubicBezTo>
                  <a:pt x="1589835" y="507591"/>
                  <a:pt x="1590767" y="506007"/>
                  <a:pt x="1590767" y="506007"/>
                </a:cubicBezTo>
                <a:cubicBezTo>
                  <a:pt x="1590767" y="505217"/>
                  <a:pt x="1591703" y="503636"/>
                  <a:pt x="1592638" y="503636"/>
                </a:cubicBezTo>
                <a:lnTo>
                  <a:pt x="1594508" y="505217"/>
                </a:lnTo>
                <a:lnTo>
                  <a:pt x="1596376" y="506797"/>
                </a:lnTo>
                <a:lnTo>
                  <a:pt x="1598246" y="505217"/>
                </a:lnTo>
                <a:cubicBezTo>
                  <a:pt x="1598246" y="504426"/>
                  <a:pt x="1596376" y="503636"/>
                  <a:pt x="1596376" y="503636"/>
                </a:cubicBezTo>
                <a:cubicBezTo>
                  <a:pt x="1596376" y="502845"/>
                  <a:pt x="1597311" y="502052"/>
                  <a:pt x="1597311" y="502052"/>
                </a:cubicBezTo>
                <a:cubicBezTo>
                  <a:pt x="1598246" y="501261"/>
                  <a:pt x="1598246" y="500471"/>
                  <a:pt x="1599182" y="499681"/>
                </a:cubicBezTo>
                <a:lnTo>
                  <a:pt x="1601049" y="501261"/>
                </a:lnTo>
                <a:cubicBezTo>
                  <a:pt x="1601984" y="501261"/>
                  <a:pt x="1602919" y="499681"/>
                  <a:pt x="1602919" y="499681"/>
                </a:cubicBezTo>
                <a:cubicBezTo>
                  <a:pt x="1602919" y="498890"/>
                  <a:pt x="1604790" y="498100"/>
                  <a:pt x="1604790" y="498100"/>
                </a:cubicBezTo>
                <a:lnTo>
                  <a:pt x="1606657" y="498890"/>
                </a:lnTo>
                <a:cubicBezTo>
                  <a:pt x="1606657" y="499681"/>
                  <a:pt x="1604790" y="500471"/>
                  <a:pt x="1604790" y="501261"/>
                </a:cubicBezTo>
                <a:cubicBezTo>
                  <a:pt x="1604790" y="501261"/>
                  <a:pt x="1606657" y="502052"/>
                  <a:pt x="1607593" y="502052"/>
                </a:cubicBezTo>
                <a:cubicBezTo>
                  <a:pt x="1607593" y="502845"/>
                  <a:pt x="1608528" y="502845"/>
                  <a:pt x="1609463" y="503636"/>
                </a:cubicBezTo>
                <a:cubicBezTo>
                  <a:pt x="1609463" y="502845"/>
                  <a:pt x="1611334" y="502052"/>
                  <a:pt x="1610398" y="502052"/>
                </a:cubicBezTo>
                <a:cubicBezTo>
                  <a:pt x="1610398" y="501261"/>
                  <a:pt x="1608528" y="501261"/>
                  <a:pt x="1608528" y="500471"/>
                </a:cubicBezTo>
                <a:lnTo>
                  <a:pt x="1610398" y="498890"/>
                </a:lnTo>
                <a:cubicBezTo>
                  <a:pt x="1610398" y="498890"/>
                  <a:pt x="1612266" y="500471"/>
                  <a:pt x="1612266" y="499681"/>
                </a:cubicBezTo>
                <a:cubicBezTo>
                  <a:pt x="1613201" y="499681"/>
                  <a:pt x="1613201" y="498100"/>
                  <a:pt x="1614136" y="498100"/>
                </a:cubicBezTo>
                <a:cubicBezTo>
                  <a:pt x="1613201" y="498100"/>
                  <a:pt x="1612266" y="496516"/>
                  <a:pt x="1612266" y="497306"/>
                </a:cubicBezTo>
                <a:cubicBezTo>
                  <a:pt x="1612266" y="496516"/>
                  <a:pt x="1613201" y="494935"/>
                  <a:pt x="1613201" y="494935"/>
                </a:cubicBezTo>
                <a:cubicBezTo>
                  <a:pt x="1614136" y="494935"/>
                  <a:pt x="1615072" y="496516"/>
                  <a:pt x="1616007" y="496516"/>
                </a:cubicBezTo>
                <a:cubicBezTo>
                  <a:pt x="1616007" y="496516"/>
                  <a:pt x="1617874" y="497306"/>
                  <a:pt x="1617874" y="498100"/>
                </a:cubicBezTo>
                <a:cubicBezTo>
                  <a:pt x="1617874" y="498100"/>
                  <a:pt x="1616007" y="498890"/>
                  <a:pt x="1616007" y="499681"/>
                </a:cubicBezTo>
                <a:cubicBezTo>
                  <a:pt x="1616007" y="500471"/>
                  <a:pt x="1617874" y="500471"/>
                  <a:pt x="1617874" y="501261"/>
                </a:cubicBezTo>
                <a:cubicBezTo>
                  <a:pt x="1617874" y="501261"/>
                  <a:pt x="1616007" y="502052"/>
                  <a:pt x="1616939" y="502845"/>
                </a:cubicBezTo>
                <a:cubicBezTo>
                  <a:pt x="1616939" y="503636"/>
                  <a:pt x="1617874" y="503636"/>
                  <a:pt x="1618810" y="504426"/>
                </a:cubicBezTo>
                <a:cubicBezTo>
                  <a:pt x="1619745" y="502845"/>
                  <a:pt x="1620677" y="502052"/>
                  <a:pt x="1621612" y="500471"/>
                </a:cubicBezTo>
                <a:cubicBezTo>
                  <a:pt x="1622547" y="499681"/>
                  <a:pt x="1623483" y="499681"/>
                  <a:pt x="1623483" y="498890"/>
                </a:cubicBezTo>
                <a:cubicBezTo>
                  <a:pt x="1623483" y="498890"/>
                  <a:pt x="1621612" y="498100"/>
                  <a:pt x="1621612" y="497306"/>
                </a:cubicBezTo>
                <a:lnTo>
                  <a:pt x="1622547" y="495725"/>
                </a:lnTo>
                <a:cubicBezTo>
                  <a:pt x="1623483" y="494935"/>
                  <a:pt x="1624418" y="494145"/>
                  <a:pt x="1624418" y="494145"/>
                </a:cubicBezTo>
                <a:cubicBezTo>
                  <a:pt x="1627221" y="495725"/>
                  <a:pt x="1630026" y="497306"/>
                  <a:pt x="1632829" y="499681"/>
                </a:cubicBezTo>
                <a:cubicBezTo>
                  <a:pt x="1631894" y="499681"/>
                  <a:pt x="1631894" y="501261"/>
                  <a:pt x="1630959" y="501261"/>
                </a:cubicBezTo>
                <a:cubicBezTo>
                  <a:pt x="1630959" y="501261"/>
                  <a:pt x="1630026" y="499681"/>
                  <a:pt x="1629091" y="499681"/>
                </a:cubicBezTo>
                <a:cubicBezTo>
                  <a:pt x="1629091" y="499681"/>
                  <a:pt x="1628156" y="501261"/>
                  <a:pt x="1627221" y="501261"/>
                </a:cubicBezTo>
                <a:cubicBezTo>
                  <a:pt x="1627221" y="502052"/>
                  <a:pt x="1626285" y="502845"/>
                  <a:pt x="1626285" y="503636"/>
                </a:cubicBezTo>
                <a:cubicBezTo>
                  <a:pt x="1625353" y="503636"/>
                  <a:pt x="1625353" y="504426"/>
                  <a:pt x="1624418" y="505217"/>
                </a:cubicBezTo>
                <a:cubicBezTo>
                  <a:pt x="1624418" y="505217"/>
                  <a:pt x="1622547" y="506007"/>
                  <a:pt x="1622547" y="506797"/>
                </a:cubicBezTo>
                <a:cubicBezTo>
                  <a:pt x="1622547" y="506797"/>
                  <a:pt x="1624418" y="507591"/>
                  <a:pt x="1625353" y="508381"/>
                </a:cubicBezTo>
                <a:cubicBezTo>
                  <a:pt x="1625353" y="507591"/>
                  <a:pt x="1626285" y="506797"/>
                  <a:pt x="1626285" y="506007"/>
                </a:cubicBezTo>
                <a:lnTo>
                  <a:pt x="1628156" y="504426"/>
                </a:lnTo>
                <a:lnTo>
                  <a:pt x="1630026" y="506007"/>
                </a:lnTo>
                <a:lnTo>
                  <a:pt x="1628156" y="507591"/>
                </a:lnTo>
                <a:cubicBezTo>
                  <a:pt x="1629091" y="507591"/>
                  <a:pt x="1630026" y="509172"/>
                  <a:pt x="1630959" y="509172"/>
                </a:cubicBezTo>
                <a:lnTo>
                  <a:pt x="1631894" y="507591"/>
                </a:lnTo>
                <a:cubicBezTo>
                  <a:pt x="1632829" y="507591"/>
                  <a:pt x="1633764" y="508381"/>
                  <a:pt x="1634700" y="508381"/>
                </a:cubicBezTo>
                <a:cubicBezTo>
                  <a:pt x="1634700" y="508381"/>
                  <a:pt x="1635635" y="509962"/>
                  <a:pt x="1636567" y="509962"/>
                </a:cubicBezTo>
                <a:cubicBezTo>
                  <a:pt x="1636567" y="509962"/>
                  <a:pt x="1637502" y="508381"/>
                  <a:pt x="1638437" y="508381"/>
                </a:cubicBezTo>
                <a:cubicBezTo>
                  <a:pt x="1638437" y="508381"/>
                  <a:pt x="1639373" y="509962"/>
                  <a:pt x="1640308" y="509962"/>
                </a:cubicBezTo>
                <a:cubicBezTo>
                  <a:pt x="1640308" y="509172"/>
                  <a:pt x="1641240" y="507591"/>
                  <a:pt x="1642175" y="507591"/>
                </a:cubicBezTo>
                <a:cubicBezTo>
                  <a:pt x="1642175" y="507591"/>
                  <a:pt x="1643111" y="509172"/>
                  <a:pt x="1644046" y="509172"/>
                </a:cubicBezTo>
                <a:lnTo>
                  <a:pt x="1644981" y="507591"/>
                </a:lnTo>
                <a:cubicBezTo>
                  <a:pt x="1644981" y="506797"/>
                  <a:pt x="1643111" y="506797"/>
                  <a:pt x="1643111" y="506007"/>
                </a:cubicBezTo>
                <a:cubicBezTo>
                  <a:pt x="1643111" y="505217"/>
                  <a:pt x="1644981" y="505217"/>
                  <a:pt x="1644981" y="504426"/>
                </a:cubicBezTo>
                <a:cubicBezTo>
                  <a:pt x="1643111" y="503636"/>
                  <a:pt x="1642175" y="502845"/>
                  <a:pt x="1640308" y="501261"/>
                </a:cubicBezTo>
                <a:cubicBezTo>
                  <a:pt x="1640308" y="501261"/>
                  <a:pt x="1639373" y="500471"/>
                  <a:pt x="1638437" y="500471"/>
                </a:cubicBezTo>
                <a:cubicBezTo>
                  <a:pt x="1639373" y="498890"/>
                  <a:pt x="1641240" y="498100"/>
                  <a:pt x="1642175" y="496516"/>
                </a:cubicBezTo>
                <a:cubicBezTo>
                  <a:pt x="1643111" y="497306"/>
                  <a:pt x="1644981" y="498890"/>
                  <a:pt x="1645913" y="499681"/>
                </a:cubicBezTo>
                <a:cubicBezTo>
                  <a:pt x="1645913" y="499681"/>
                  <a:pt x="1644046" y="500471"/>
                  <a:pt x="1644046" y="501261"/>
                </a:cubicBezTo>
                <a:cubicBezTo>
                  <a:pt x="1644046" y="501261"/>
                  <a:pt x="1645913" y="502052"/>
                  <a:pt x="1646849" y="502845"/>
                </a:cubicBezTo>
                <a:cubicBezTo>
                  <a:pt x="1646849" y="502845"/>
                  <a:pt x="1647784" y="503636"/>
                  <a:pt x="1648719" y="503636"/>
                </a:cubicBezTo>
                <a:cubicBezTo>
                  <a:pt x="1649654" y="502845"/>
                  <a:pt x="1650587" y="501261"/>
                  <a:pt x="1651522" y="500471"/>
                </a:cubicBezTo>
                <a:cubicBezTo>
                  <a:pt x="1652457" y="499681"/>
                  <a:pt x="1652457" y="498890"/>
                  <a:pt x="1653392" y="498890"/>
                </a:cubicBezTo>
                <a:lnTo>
                  <a:pt x="1655263" y="499681"/>
                </a:lnTo>
                <a:cubicBezTo>
                  <a:pt x="1655263" y="500471"/>
                  <a:pt x="1657130" y="501261"/>
                  <a:pt x="1657130" y="501261"/>
                </a:cubicBezTo>
                <a:cubicBezTo>
                  <a:pt x="1657130" y="502052"/>
                  <a:pt x="1656195" y="502845"/>
                  <a:pt x="1656195" y="502845"/>
                </a:cubicBezTo>
                <a:cubicBezTo>
                  <a:pt x="1656195" y="503636"/>
                  <a:pt x="1658066" y="504426"/>
                  <a:pt x="1658066" y="504426"/>
                </a:cubicBezTo>
                <a:cubicBezTo>
                  <a:pt x="1658066" y="505217"/>
                  <a:pt x="1659936" y="505217"/>
                  <a:pt x="1659936" y="506007"/>
                </a:cubicBezTo>
                <a:cubicBezTo>
                  <a:pt x="1660868" y="506007"/>
                  <a:pt x="1661803" y="506797"/>
                  <a:pt x="1661803" y="506797"/>
                </a:cubicBezTo>
                <a:cubicBezTo>
                  <a:pt x="1662739" y="507591"/>
                  <a:pt x="1663674" y="507591"/>
                  <a:pt x="1664609" y="508381"/>
                </a:cubicBezTo>
                <a:cubicBezTo>
                  <a:pt x="1664609" y="507591"/>
                  <a:pt x="1665545" y="507591"/>
                  <a:pt x="1665545" y="506797"/>
                </a:cubicBezTo>
                <a:cubicBezTo>
                  <a:pt x="1666477" y="506797"/>
                  <a:pt x="1667412" y="505217"/>
                  <a:pt x="1667412" y="505217"/>
                </a:cubicBezTo>
                <a:cubicBezTo>
                  <a:pt x="1667412" y="504426"/>
                  <a:pt x="1665545" y="503636"/>
                  <a:pt x="1665545" y="503636"/>
                </a:cubicBezTo>
                <a:cubicBezTo>
                  <a:pt x="1665545" y="503636"/>
                  <a:pt x="1666477" y="502052"/>
                  <a:pt x="1667412" y="502052"/>
                </a:cubicBezTo>
                <a:cubicBezTo>
                  <a:pt x="1667412" y="502052"/>
                  <a:pt x="1668347" y="502845"/>
                  <a:pt x="1669282" y="502845"/>
                </a:cubicBezTo>
                <a:cubicBezTo>
                  <a:pt x="1670218" y="503636"/>
                  <a:pt x="1670218" y="504426"/>
                  <a:pt x="1671150" y="504426"/>
                </a:cubicBezTo>
                <a:lnTo>
                  <a:pt x="1673020" y="506007"/>
                </a:lnTo>
                <a:cubicBezTo>
                  <a:pt x="1673956" y="506007"/>
                  <a:pt x="1674891" y="504426"/>
                  <a:pt x="1674891" y="504426"/>
                </a:cubicBezTo>
                <a:cubicBezTo>
                  <a:pt x="1675823" y="503636"/>
                  <a:pt x="1675823" y="502845"/>
                  <a:pt x="1676758" y="502052"/>
                </a:cubicBezTo>
                <a:lnTo>
                  <a:pt x="1677693" y="500471"/>
                </a:lnTo>
                <a:cubicBezTo>
                  <a:pt x="1678629" y="500471"/>
                  <a:pt x="1679564" y="502052"/>
                  <a:pt x="1680496" y="502052"/>
                </a:cubicBezTo>
                <a:cubicBezTo>
                  <a:pt x="1680496" y="502052"/>
                  <a:pt x="1681431" y="502845"/>
                  <a:pt x="1682367" y="502845"/>
                </a:cubicBezTo>
                <a:cubicBezTo>
                  <a:pt x="1682367" y="503636"/>
                  <a:pt x="1683302" y="501261"/>
                  <a:pt x="1684237" y="501261"/>
                </a:cubicBezTo>
                <a:cubicBezTo>
                  <a:pt x="1684237" y="501261"/>
                  <a:pt x="1685169" y="502845"/>
                  <a:pt x="1686105" y="502845"/>
                </a:cubicBezTo>
                <a:cubicBezTo>
                  <a:pt x="1686105" y="502052"/>
                  <a:pt x="1687040" y="501261"/>
                  <a:pt x="1687040" y="501261"/>
                </a:cubicBezTo>
                <a:lnTo>
                  <a:pt x="1689846" y="502052"/>
                </a:lnTo>
                <a:cubicBezTo>
                  <a:pt x="1689846" y="502845"/>
                  <a:pt x="1687975" y="503636"/>
                  <a:pt x="1687975" y="504426"/>
                </a:cubicBezTo>
                <a:cubicBezTo>
                  <a:pt x="1687975" y="504426"/>
                  <a:pt x="1687040" y="505217"/>
                  <a:pt x="1686105" y="506007"/>
                </a:cubicBezTo>
                <a:lnTo>
                  <a:pt x="1685169" y="507591"/>
                </a:lnTo>
                <a:cubicBezTo>
                  <a:pt x="1685169" y="508381"/>
                  <a:pt x="1687040" y="508381"/>
                  <a:pt x="1687040" y="509172"/>
                </a:cubicBezTo>
                <a:lnTo>
                  <a:pt x="1685169" y="510753"/>
                </a:lnTo>
                <a:cubicBezTo>
                  <a:pt x="1685169" y="511546"/>
                  <a:pt x="1687040" y="511546"/>
                  <a:pt x="1687040" y="512337"/>
                </a:cubicBezTo>
                <a:cubicBezTo>
                  <a:pt x="1687040" y="512337"/>
                  <a:pt x="1688910" y="513127"/>
                  <a:pt x="1689846" y="513127"/>
                </a:cubicBezTo>
                <a:cubicBezTo>
                  <a:pt x="1689846" y="513127"/>
                  <a:pt x="1690778" y="512337"/>
                  <a:pt x="1690778" y="511546"/>
                </a:cubicBezTo>
                <a:lnTo>
                  <a:pt x="1688910" y="510753"/>
                </a:lnTo>
                <a:cubicBezTo>
                  <a:pt x="1688910" y="509962"/>
                  <a:pt x="1689846" y="509172"/>
                  <a:pt x="1690778" y="508381"/>
                </a:cubicBezTo>
                <a:cubicBezTo>
                  <a:pt x="1690778" y="508381"/>
                  <a:pt x="1691713" y="507591"/>
                  <a:pt x="1691713" y="506797"/>
                </a:cubicBezTo>
                <a:cubicBezTo>
                  <a:pt x="1692648" y="506797"/>
                  <a:pt x="1689846" y="506007"/>
                  <a:pt x="1689846" y="505217"/>
                </a:cubicBezTo>
                <a:cubicBezTo>
                  <a:pt x="1689846" y="505217"/>
                  <a:pt x="1691713" y="504426"/>
                  <a:pt x="1691713" y="503636"/>
                </a:cubicBezTo>
                <a:cubicBezTo>
                  <a:pt x="1691713" y="502845"/>
                  <a:pt x="1693584" y="502845"/>
                  <a:pt x="1693584" y="502052"/>
                </a:cubicBezTo>
                <a:cubicBezTo>
                  <a:pt x="1693584" y="501261"/>
                  <a:pt x="1691713" y="501261"/>
                  <a:pt x="1690778" y="500471"/>
                </a:cubicBezTo>
                <a:cubicBezTo>
                  <a:pt x="1692648" y="499681"/>
                  <a:pt x="1693584" y="498100"/>
                  <a:pt x="1694519" y="497306"/>
                </a:cubicBezTo>
                <a:cubicBezTo>
                  <a:pt x="1694519" y="496516"/>
                  <a:pt x="1695451" y="495725"/>
                  <a:pt x="1695451" y="494935"/>
                </a:cubicBezTo>
                <a:cubicBezTo>
                  <a:pt x="1697321" y="496516"/>
                  <a:pt x="1698257" y="497306"/>
                  <a:pt x="1700127" y="498100"/>
                </a:cubicBezTo>
                <a:cubicBezTo>
                  <a:pt x="1699192" y="498890"/>
                  <a:pt x="1699192" y="498890"/>
                  <a:pt x="1698257" y="499681"/>
                </a:cubicBezTo>
                <a:cubicBezTo>
                  <a:pt x="1698257" y="500471"/>
                  <a:pt x="1697321" y="501261"/>
                  <a:pt x="1697321" y="501261"/>
                </a:cubicBezTo>
                <a:cubicBezTo>
                  <a:pt x="1697321" y="502052"/>
                  <a:pt x="1699192" y="502845"/>
                  <a:pt x="1699192" y="502845"/>
                </a:cubicBezTo>
                <a:cubicBezTo>
                  <a:pt x="1699192" y="502845"/>
                  <a:pt x="1701059" y="503636"/>
                  <a:pt x="1701059" y="504426"/>
                </a:cubicBezTo>
                <a:cubicBezTo>
                  <a:pt x="1701059" y="504426"/>
                  <a:pt x="1699192" y="505217"/>
                  <a:pt x="1699192" y="506007"/>
                </a:cubicBezTo>
                <a:cubicBezTo>
                  <a:pt x="1700127" y="506797"/>
                  <a:pt x="1701059" y="506797"/>
                  <a:pt x="1701995" y="507591"/>
                </a:cubicBezTo>
                <a:cubicBezTo>
                  <a:pt x="1701995" y="507591"/>
                  <a:pt x="1702930" y="508381"/>
                  <a:pt x="1703865" y="508381"/>
                </a:cubicBezTo>
                <a:cubicBezTo>
                  <a:pt x="1703865" y="508381"/>
                  <a:pt x="1704800" y="507591"/>
                  <a:pt x="1704800" y="506797"/>
                </a:cubicBezTo>
                <a:cubicBezTo>
                  <a:pt x="1705733" y="506797"/>
                  <a:pt x="1706668" y="505217"/>
                  <a:pt x="1706668" y="505217"/>
                </a:cubicBezTo>
                <a:cubicBezTo>
                  <a:pt x="1706668" y="505217"/>
                  <a:pt x="1704800" y="504426"/>
                  <a:pt x="1704800" y="503636"/>
                </a:cubicBezTo>
                <a:cubicBezTo>
                  <a:pt x="1704800" y="503636"/>
                  <a:pt x="1705733" y="502845"/>
                  <a:pt x="1706668" y="502052"/>
                </a:cubicBezTo>
                <a:lnTo>
                  <a:pt x="1707603" y="500471"/>
                </a:lnTo>
                <a:cubicBezTo>
                  <a:pt x="1708538" y="500471"/>
                  <a:pt x="1709474" y="501261"/>
                  <a:pt x="1710406" y="501261"/>
                </a:cubicBezTo>
                <a:cubicBezTo>
                  <a:pt x="1710406" y="502052"/>
                  <a:pt x="1711341" y="502845"/>
                  <a:pt x="1712276" y="502845"/>
                </a:cubicBezTo>
                <a:lnTo>
                  <a:pt x="1714147" y="504426"/>
                </a:lnTo>
                <a:cubicBezTo>
                  <a:pt x="1715079" y="504426"/>
                  <a:pt x="1715079" y="502845"/>
                  <a:pt x="1716014" y="502845"/>
                </a:cubicBezTo>
                <a:cubicBezTo>
                  <a:pt x="1716014" y="502845"/>
                  <a:pt x="1716949" y="504426"/>
                  <a:pt x="1717885" y="503636"/>
                </a:cubicBezTo>
                <a:cubicBezTo>
                  <a:pt x="1718820" y="503636"/>
                  <a:pt x="1718820" y="502052"/>
                  <a:pt x="1719755" y="502052"/>
                </a:cubicBezTo>
                <a:cubicBezTo>
                  <a:pt x="1718820" y="501261"/>
                  <a:pt x="1717885" y="501261"/>
                  <a:pt x="1716949" y="500471"/>
                </a:cubicBezTo>
                <a:cubicBezTo>
                  <a:pt x="1716949" y="500471"/>
                  <a:pt x="1718820" y="499681"/>
                  <a:pt x="1718820" y="498890"/>
                </a:cubicBezTo>
                <a:cubicBezTo>
                  <a:pt x="1719755" y="498890"/>
                  <a:pt x="1720687" y="498100"/>
                  <a:pt x="1720687" y="497306"/>
                </a:cubicBezTo>
                <a:cubicBezTo>
                  <a:pt x="1720687" y="497306"/>
                  <a:pt x="1718820" y="496516"/>
                  <a:pt x="1718820" y="495725"/>
                </a:cubicBezTo>
                <a:lnTo>
                  <a:pt x="1719755" y="494145"/>
                </a:lnTo>
                <a:cubicBezTo>
                  <a:pt x="1720687" y="493351"/>
                  <a:pt x="1721623" y="493351"/>
                  <a:pt x="1721623" y="492561"/>
                </a:cubicBezTo>
                <a:cubicBezTo>
                  <a:pt x="1721623" y="492561"/>
                  <a:pt x="1723493" y="493351"/>
                  <a:pt x="1723493" y="494145"/>
                </a:cubicBezTo>
                <a:cubicBezTo>
                  <a:pt x="1723493" y="494145"/>
                  <a:pt x="1721623" y="494935"/>
                  <a:pt x="1722558" y="495725"/>
                </a:cubicBezTo>
                <a:lnTo>
                  <a:pt x="1724428" y="496516"/>
                </a:lnTo>
                <a:cubicBezTo>
                  <a:pt x="1724428" y="497306"/>
                  <a:pt x="1726296" y="497306"/>
                  <a:pt x="1726296" y="498100"/>
                </a:cubicBezTo>
                <a:cubicBezTo>
                  <a:pt x="1726296" y="498890"/>
                  <a:pt x="1724428" y="499681"/>
                  <a:pt x="1724428" y="499681"/>
                </a:cubicBezTo>
                <a:cubicBezTo>
                  <a:pt x="1724428" y="500471"/>
                  <a:pt x="1723493" y="501261"/>
                  <a:pt x="1723493" y="502052"/>
                </a:cubicBezTo>
                <a:lnTo>
                  <a:pt x="1725361" y="502845"/>
                </a:lnTo>
                <a:cubicBezTo>
                  <a:pt x="1725361" y="503636"/>
                  <a:pt x="1723493" y="504426"/>
                  <a:pt x="1723493" y="505217"/>
                </a:cubicBezTo>
                <a:lnTo>
                  <a:pt x="1725361" y="506007"/>
                </a:lnTo>
                <a:cubicBezTo>
                  <a:pt x="1726296" y="506797"/>
                  <a:pt x="1727231" y="506797"/>
                  <a:pt x="1728166" y="507591"/>
                </a:cubicBezTo>
                <a:cubicBezTo>
                  <a:pt x="1728166" y="506797"/>
                  <a:pt x="1729102" y="506007"/>
                  <a:pt x="1729102" y="506007"/>
                </a:cubicBezTo>
                <a:cubicBezTo>
                  <a:pt x="1729102" y="505217"/>
                  <a:pt x="1727231" y="504426"/>
                  <a:pt x="1727231" y="504426"/>
                </a:cubicBezTo>
                <a:cubicBezTo>
                  <a:pt x="1727231" y="503636"/>
                  <a:pt x="1728166" y="502845"/>
                  <a:pt x="1729102" y="502845"/>
                </a:cubicBezTo>
                <a:cubicBezTo>
                  <a:pt x="1729102" y="502052"/>
                  <a:pt x="1730037" y="501261"/>
                  <a:pt x="1730969" y="501261"/>
                </a:cubicBezTo>
                <a:cubicBezTo>
                  <a:pt x="1730969" y="500471"/>
                  <a:pt x="1728166" y="499681"/>
                  <a:pt x="1728166" y="499681"/>
                </a:cubicBezTo>
                <a:cubicBezTo>
                  <a:pt x="1728166" y="498890"/>
                  <a:pt x="1730037" y="498100"/>
                  <a:pt x="1730037" y="498100"/>
                </a:cubicBezTo>
                <a:cubicBezTo>
                  <a:pt x="1730037" y="497306"/>
                  <a:pt x="1730969" y="496516"/>
                  <a:pt x="1731904" y="495725"/>
                </a:cubicBezTo>
                <a:lnTo>
                  <a:pt x="1733775" y="497306"/>
                </a:lnTo>
                <a:lnTo>
                  <a:pt x="1731904" y="498890"/>
                </a:lnTo>
                <a:cubicBezTo>
                  <a:pt x="1732840" y="499681"/>
                  <a:pt x="1733775" y="500471"/>
                  <a:pt x="1733775" y="500471"/>
                </a:cubicBezTo>
                <a:cubicBezTo>
                  <a:pt x="1734707" y="500471"/>
                  <a:pt x="1735642" y="502052"/>
                  <a:pt x="1736577" y="502052"/>
                </a:cubicBezTo>
                <a:cubicBezTo>
                  <a:pt x="1736577" y="502052"/>
                  <a:pt x="1737513" y="500471"/>
                  <a:pt x="1737513" y="499681"/>
                </a:cubicBezTo>
                <a:cubicBezTo>
                  <a:pt x="1738448" y="499681"/>
                  <a:pt x="1739383" y="498890"/>
                  <a:pt x="1739383" y="498100"/>
                </a:cubicBezTo>
                <a:lnTo>
                  <a:pt x="1737513" y="497306"/>
                </a:lnTo>
                <a:cubicBezTo>
                  <a:pt x="1737513" y="496516"/>
                  <a:pt x="1735642" y="495725"/>
                  <a:pt x="1735642" y="495725"/>
                </a:cubicBezTo>
                <a:lnTo>
                  <a:pt x="1736577" y="494145"/>
                </a:lnTo>
                <a:cubicBezTo>
                  <a:pt x="1737513" y="494145"/>
                  <a:pt x="1738448" y="495725"/>
                  <a:pt x="1739383" y="494935"/>
                </a:cubicBezTo>
                <a:lnTo>
                  <a:pt x="1740315" y="493351"/>
                </a:lnTo>
                <a:cubicBezTo>
                  <a:pt x="1741251" y="494145"/>
                  <a:pt x="1742186" y="494145"/>
                  <a:pt x="1742186" y="494935"/>
                </a:cubicBezTo>
                <a:cubicBezTo>
                  <a:pt x="1743121" y="494935"/>
                  <a:pt x="1744988" y="495725"/>
                  <a:pt x="1744988" y="495725"/>
                </a:cubicBezTo>
                <a:cubicBezTo>
                  <a:pt x="1744988" y="496516"/>
                  <a:pt x="1743121" y="497306"/>
                  <a:pt x="1743121" y="498100"/>
                </a:cubicBezTo>
                <a:lnTo>
                  <a:pt x="1744988" y="498890"/>
                </a:lnTo>
                <a:cubicBezTo>
                  <a:pt x="1744988" y="499681"/>
                  <a:pt x="1743121" y="500471"/>
                  <a:pt x="1744056" y="501261"/>
                </a:cubicBezTo>
                <a:lnTo>
                  <a:pt x="1745924" y="502052"/>
                </a:lnTo>
                <a:cubicBezTo>
                  <a:pt x="1745924" y="502845"/>
                  <a:pt x="1744056" y="503636"/>
                  <a:pt x="1744056" y="504426"/>
                </a:cubicBezTo>
                <a:lnTo>
                  <a:pt x="1742186" y="506007"/>
                </a:lnTo>
                <a:cubicBezTo>
                  <a:pt x="1742186" y="506007"/>
                  <a:pt x="1744988" y="506797"/>
                  <a:pt x="1744988" y="507591"/>
                </a:cubicBezTo>
                <a:cubicBezTo>
                  <a:pt x="1744056" y="507591"/>
                  <a:pt x="1743121" y="508381"/>
                  <a:pt x="1743121" y="509172"/>
                </a:cubicBezTo>
                <a:cubicBezTo>
                  <a:pt x="1742186" y="509962"/>
                  <a:pt x="1742186" y="509962"/>
                  <a:pt x="1741251" y="510753"/>
                </a:cubicBezTo>
                <a:cubicBezTo>
                  <a:pt x="1742186" y="510753"/>
                  <a:pt x="1743121" y="512337"/>
                  <a:pt x="1743121" y="512337"/>
                </a:cubicBezTo>
                <a:cubicBezTo>
                  <a:pt x="1744056" y="512337"/>
                  <a:pt x="1744056" y="510753"/>
                  <a:pt x="1744988" y="509962"/>
                </a:cubicBezTo>
                <a:cubicBezTo>
                  <a:pt x="1745924" y="509962"/>
                  <a:pt x="1746859" y="511546"/>
                  <a:pt x="1746859" y="511546"/>
                </a:cubicBezTo>
                <a:cubicBezTo>
                  <a:pt x="1747794" y="511546"/>
                  <a:pt x="1748729" y="509962"/>
                  <a:pt x="1748729" y="509962"/>
                </a:cubicBezTo>
                <a:lnTo>
                  <a:pt x="1746859" y="508381"/>
                </a:lnTo>
                <a:cubicBezTo>
                  <a:pt x="1746859" y="508381"/>
                  <a:pt x="1747794" y="506797"/>
                  <a:pt x="1748729" y="506797"/>
                </a:cubicBezTo>
                <a:cubicBezTo>
                  <a:pt x="1748729" y="506007"/>
                  <a:pt x="1749665" y="505217"/>
                  <a:pt x="1749665" y="505217"/>
                </a:cubicBezTo>
                <a:cubicBezTo>
                  <a:pt x="1750597" y="504426"/>
                  <a:pt x="1750597" y="503636"/>
                  <a:pt x="1751532" y="503636"/>
                </a:cubicBezTo>
                <a:cubicBezTo>
                  <a:pt x="1751532" y="502845"/>
                  <a:pt x="1753403" y="504426"/>
                  <a:pt x="1753403" y="504426"/>
                </a:cubicBezTo>
                <a:cubicBezTo>
                  <a:pt x="1754338" y="504426"/>
                  <a:pt x="1754338" y="502845"/>
                  <a:pt x="1755270" y="502845"/>
                </a:cubicBezTo>
                <a:cubicBezTo>
                  <a:pt x="1756205" y="502845"/>
                  <a:pt x="1756205" y="501261"/>
                  <a:pt x="1757141" y="501261"/>
                </a:cubicBezTo>
                <a:cubicBezTo>
                  <a:pt x="1757141" y="501261"/>
                  <a:pt x="1759011" y="502845"/>
                  <a:pt x="1759011" y="502052"/>
                </a:cubicBezTo>
                <a:cubicBezTo>
                  <a:pt x="1759011" y="502052"/>
                  <a:pt x="1759946" y="501261"/>
                  <a:pt x="1760879" y="500471"/>
                </a:cubicBezTo>
                <a:cubicBezTo>
                  <a:pt x="1760879" y="500471"/>
                  <a:pt x="1761814" y="499681"/>
                  <a:pt x="1761814" y="498890"/>
                </a:cubicBezTo>
                <a:cubicBezTo>
                  <a:pt x="1762749" y="498100"/>
                  <a:pt x="1762749" y="498100"/>
                  <a:pt x="1763684" y="497306"/>
                </a:cubicBezTo>
                <a:cubicBezTo>
                  <a:pt x="1763684" y="496516"/>
                  <a:pt x="1764617" y="495725"/>
                  <a:pt x="1765552" y="495725"/>
                </a:cubicBezTo>
                <a:cubicBezTo>
                  <a:pt x="1765552" y="495725"/>
                  <a:pt x="1763684" y="494145"/>
                  <a:pt x="1762749" y="494145"/>
                </a:cubicBezTo>
                <a:cubicBezTo>
                  <a:pt x="1763684" y="494145"/>
                  <a:pt x="1763684" y="492561"/>
                  <a:pt x="1764617" y="492561"/>
                </a:cubicBezTo>
                <a:cubicBezTo>
                  <a:pt x="1765552" y="492561"/>
                  <a:pt x="1766487" y="493351"/>
                  <a:pt x="1766487" y="493351"/>
                </a:cubicBezTo>
                <a:cubicBezTo>
                  <a:pt x="1767422" y="494145"/>
                  <a:pt x="1769290" y="494935"/>
                  <a:pt x="1769290" y="494935"/>
                </a:cubicBezTo>
                <a:lnTo>
                  <a:pt x="1767422" y="496516"/>
                </a:lnTo>
                <a:lnTo>
                  <a:pt x="1765552" y="498100"/>
                </a:lnTo>
                <a:cubicBezTo>
                  <a:pt x="1765552" y="498890"/>
                  <a:pt x="1767422" y="499681"/>
                  <a:pt x="1767422" y="499681"/>
                </a:cubicBezTo>
                <a:cubicBezTo>
                  <a:pt x="1768358" y="499681"/>
                  <a:pt x="1769290" y="498100"/>
                  <a:pt x="1769290" y="498100"/>
                </a:cubicBezTo>
                <a:cubicBezTo>
                  <a:pt x="1770225" y="498100"/>
                  <a:pt x="1771160" y="498890"/>
                  <a:pt x="1771160" y="499681"/>
                </a:cubicBezTo>
                <a:cubicBezTo>
                  <a:pt x="1772096" y="499681"/>
                  <a:pt x="1773031" y="500471"/>
                  <a:pt x="1773966" y="500471"/>
                </a:cubicBezTo>
                <a:cubicBezTo>
                  <a:pt x="1773966" y="501261"/>
                  <a:pt x="1772096" y="502052"/>
                  <a:pt x="1772096" y="502845"/>
                </a:cubicBezTo>
                <a:lnTo>
                  <a:pt x="1770225" y="504426"/>
                </a:lnTo>
                <a:cubicBezTo>
                  <a:pt x="1770225" y="505217"/>
                  <a:pt x="1772096" y="505217"/>
                  <a:pt x="1772096" y="506007"/>
                </a:cubicBezTo>
                <a:cubicBezTo>
                  <a:pt x="1773031" y="506007"/>
                  <a:pt x="1773966" y="506797"/>
                  <a:pt x="1774898" y="506797"/>
                </a:cubicBezTo>
                <a:cubicBezTo>
                  <a:pt x="1775833" y="506007"/>
                  <a:pt x="1776769" y="504426"/>
                  <a:pt x="1777704" y="503636"/>
                </a:cubicBezTo>
                <a:cubicBezTo>
                  <a:pt x="1778639" y="502052"/>
                  <a:pt x="1779571" y="501261"/>
                  <a:pt x="1780506" y="499681"/>
                </a:cubicBezTo>
                <a:cubicBezTo>
                  <a:pt x="1782377" y="498890"/>
                  <a:pt x="1783312" y="497306"/>
                  <a:pt x="1784248" y="496516"/>
                </a:cubicBezTo>
                <a:cubicBezTo>
                  <a:pt x="1784248" y="495725"/>
                  <a:pt x="1785180" y="494935"/>
                  <a:pt x="1786115" y="494935"/>
                </a:cubicBezTo>
                <a:cubicBezTo>
                  <a:pt x="1786115" y="494145"/>
                  <a:pt x="1787050" y="493351"/>
                  <a:pt x="1787050" y="492561"/>
                </a:cubicBezTo>
                <a:lnTo>
                  <a:pt x="1788921" y="494145"/>
                </a:lnTo>
                <a:cubicBezTo>
                  <a:pt x="1789853" y="494935"/>
                  <a:pt x="1787985" y="495725"/>
                  <a:pt x="1787985" y="495725"/>
                </a:cubicBezTo>
                <a:cubicBezTo>
                  <a:pt x="1788921" y="496516"/>
                  <a:pt x="1788921" y="497306"/>
                  <a:pt x="1789853" y="497306"/>
                </a:cubicBezTo>
                <a:cubicBezTo>
                  <a:pt x="1790788" y="497306"/>
                  <a:pt x="1791723" y="498890"/>
                  <a:pt x="1791723" y="498890"/>
                </a:cubicBezTo>
                <a:cubicBezTo>
                  <a:pt x="1792659" y="498890"/>
                  <a:pt x="1792659" y="496516"/>
                  <a:pt x="1793594" y="497306"/>
                </a:cubicBezTo>
                <a:cubicBezTo>
                  <a:pt x="1794526" y="497306"/>
                  <a:pt x="1794526" y="498100"/>
                  <a:pt x="1795461" y="498100"/>
                </a:cubicBezTo>
                <a:cubicBezTo>
                  <a:pt x="1795461" y="498890"/>
                  <a:pt x="1794526" y="499681"/>
                  <a:pt x="1793594" y="499681"/>
                </a:cubicBezTo>
                <a:cubicBezTo>
                  <a:pt x="1793594" y="500471"/>
                  <a:pt x="1792659" y="501261"/>
                  <a:pt x="1792659" y="502052"/>
                </a:cubicBezTo>
                <a:lnTo>
                  <a:pt x="1794526" y="502845"/>
                </a:lnTo>
                <a:cubicBezTo>
                  <a:pt x="1794526" y="503636"/>
                  <a:pt x="1792659" y="504426"/>
                  <a:pt x="1792659" y="505217"/>
                </a:cubicBezTo>
                <a:cubicBezTo>
                  <a:pt x="1792659" y="505217"/>
                  <a:pt x="1794526" y="506007"/>
                  <a:pt x="1795461" y="506007"/>
                </a:cubicBezTo>
                <a:cubicBezTo>
                  <a:pt x="1795461" y="506797"/>
                  <a:pt x="1793594" y="507591"/>
                  <a:pt x="1793594" y="508381"/>
                </a:cubicBezTo>
                <a:cubicBezTo>
                  <a:pt x="1793594" y="508381"/>
                  <a:pt x="1791723" y="509172"/>
                  <a:pt x="1791723" y="509962"/>
                </a:cubicBezTo>
                <a:lnTo>
                  <a:pt x="1793594" y="510753"/>
                </a:lnTo>
                <a:cubicBezTo>
                  <a:pt x="1794526" y="510753"/>
                  <a:pt x="1794526" y="509962"/>
                  <a:pt x="1795461" y="509172"/>
                </a:cubicBezTo>
                <a:cubicBezTo>
                  <a:pt x="1796397" y="509172"/>
                  <a:pt x="1796397" y="508381"/>
                  <a:pt x="1797332" y="507591"/>
                </a:cubicBezTo>
                <a:cubicBezTo>
                  <a:pt x="1797332" y="506797"/>
                  <a:pt x="1798267" y="506007"/>
                  <a:pt x="1798267" y="506007"/>
                </a:cubicBezTo>
                <a:cubicBezTo>
                  <a:pt x="1799202" y="505217"/>
                  <a:pt x="1796397" y="505217"/>
                  <a:pt x="1796397" y="504426"/>
                </a:cubicBezTo>
                <a:cubicBezTo>
                  <a:pt x="1796397" y="503636"/>
                  <a:pt x="1798267" y="503636"/>
                  <a:pt x="1798267" y="502845"/>
                </a:cubicBezTo>
                <a:lnTo>
                  <a:pt x="1800135" y="504426"/>
                </a:lnTo>
                <a:cubicBezTo>
                  <a:pt x="1801070" y="504426"/>
                  <a:pt x="1801070" y="502052"/>
                  <a:pt x="1802005" y="502052"/>
                </a:cubicBezTo>
                <a:cubicBezTo>
                  <a:pt x="1802940" y="502052"/>
                  <a:pt x="1802940" y="503636"/>
                  <a:pt x="1803876" y="503636"/>
                </a:cubicBezTo>
                <a:cubicBezTo>
                  <a:pt x="1805743" y="504426"/>
                  <a:pt x="1806678" y="505217"/>
                  <a:pt x="1808549" y="506007"/>
                </a:cubicBezTo>
                <a:cubicBezTo>
                  <a:pt x="1808549" y="506007"/>
                  <a:pt x="1809481" y="505217"/>
                  <a:pt x="1809481" y="504426"/>
                </a:cubicBezTo>
                <a:cubicBezTo>
                  <a:pt x="1809481" y="504426"/>
                  <a:pt x="1807614" y="503636"/>
                  <a:pt x="1807614" y="502845"/>
                </a:cubicBezTo>
                <a:lnTo>
                  <a:pt x="1805743" y="502052"/>
                </a:lnTo>
                <a:cubicBezTo>
                  <a:pt x="1805743" y="501261"/>
                  <a:pt x="1806678" y="500471"/>
                  <a:pt x="1807614" y="500471"/>
                </a:cubicBezTo>
                <a:cubicBezTo>
                  <a:pt x="1806678" y="499681"/>
                  <a:pt x="1805743" y="498890"/>
                  <a:pt x="1804808" y="498890"/>
                </a:cubicBezTo>
                <a:lnTo>
                  <a:pt x="1806678" y="497306"/>
                </a:lnTo>
                <a:lnTo>
                  <a:pt x="1808549" y="498100"/>
                </a:lnTo>
                <a:cubicBezTo>
                  <a:pt x="1809481" y="498890"/>
                  <a:pt x="1810416" y="499681"/>
                  <a:pt x="1810416" y="499681"/>
                </a:cubicBezTo>
                <a:cubicBezTo>
                  <a:pt x="1811351" y="500471"/>
                  <a:pt x="1812287" y="500471"/>
                  <a:pt x="1813222" y="501261"/>
                </a:cubicBezTo>
                <a:cubicBezTo>
                  <a:pt x="1813222" y="501261"/>
                  <a:pt x="1815089" y="502845"/>
                  <a:pt x="1815089" y="502052"/>
                </a:cubicBezTo>
                <a:lnTo>
                  <a:pt x="1816960" y="500471"/>
                </a:lnTo>
                <a:lnTo>
                  <a:pt x="1814157" y="499681"/>
                </a:lnTo>
                <a:cubicBezTo>
                  <a:pt x="1814157" y="498890"/>
                  <a:pt x="1816025" y="498100"/>
                  <a:pt x="1816025" y="497306"/>
                </a:cubicBezTo>
                <a:cubicBezTo>
                  <a:pt x="1816025" y="497306"/>
                  <a:pt x="1816960" y="496516"/>
                  <a:pt x="1817895" y="495725"/>
                </a:cubicBezTo>
                <a:cubicBezTo>
                  <a:pt x="1817895" y="494935"/>
                  <a:pt x="1818830" y="494935"/>
                  <a:pt x="1819762" y="494145"/>
                </a:cubicBezTo>
                <a:lnTo>
                  <a:pt x="1820698" y="492561"/>
                </a:lnTo>
                <a:lnTo>
                  <a:pt x="1822568" y="493351"/>
                </a:lnTo>
                <a:cubicBezTo>
                  <a:pt x="1823503" y="494145"/>
                  <a:pt x="1821633" y="494935"/>
                  <a:pt x="1821633" y="495725"/>
                </a:cubicBezTo>
                <a:cubicBezTo>
                  <a:pt x="1821633" y="495725"/>
                  <a:pt x="1819762" y="496516"/>
                  <a:pt x="1819762" y="497306"/>
                </a:cubicBezTo>
                <a:lnTo>
                  <a:pt x="1821633" y="498100"/>
                </a:lnTo>
                <a:cubicBezTo>
                  <a:pt x="1822568" y="498890"/>
                  <a:pt x="1823503" y="499681"/>
                  <a:pt x="1823503" y="499681"/>
                </a:cubicBezTo>
                <a:cubicBezTo>
                  <a:pt x="1824436" y="499681"/>
                  <a:pt x="1825371" y="498100"/>
                  <a:pt x="1825371" y="498100"/>
                </a:cubicBezTo>
                <a:cubicBezTo>
                  <a:pt x="1826306" y="497306"/>
                  <a:pt x="1826306" y="496516"/>
                  <a:pt x="1827241" y="496516"/>
                </a:cubicBezTo>
                <a:cubicBezTo>
                  <a:pt x="1828177" y="494935"/>
                  <a:pt x="1829109" y="494145"/>
                  <a:pt x="1830044" y="492561"/>
                </a:cubicBezTo>
                <a:cubicBezTo>
                  <a:pt x="1831915" y="493351"/>
                  <a:pt x="1832850" y="494145"/>
                  <a:pt x="1834717" y="495725"/>
                </a:cubicBezTo>
                <a:cubicBezTo>
                  <a:pt x="1833785" y="496516"/>
                  <a:pt x="1832850" y="498100"/>
                  <a:pt x="1830979" y="498890"/>
                </a:cubicBezTo>
                <a:cubicBezTo>
                  <a:pt x="1830044" y="500471"/>
                  <a:pt x="1829109" y="501261"/>
                  <a:pt x="1828177" y="502845"/>
                </a:cubicBezTo>
                <a:cubicBezTo>
                  <a:pt x="1829109" y="502845"/>
                  <a:pt x="1830044" y="503636"/>
                  <a:pt x="1830044" y="503636"/>
                </a:cubicBezTo>
                <a:cubicBezTo>
                  <a:pt x="1830979" y="503636"/>
                  <a:pt x="1830979" y="502052"/>
                  <a:pt x="1831915" y="502052"/>
                </a:cubicBezTo>
                <a:cubicBezTo>
                  <a:pt x="1832850" y="502052"/>
                  <a:pt x="1832850" y="503636"/>
                  <a:pt x="1833785" y="503636"/>
                </a:cubicBezTo>
                <a:cubicBezTo>
                  <a:pt x="1834717" y="503636"/>
                  <a:pt x="1834717" y="502052"/>
                  <a:pt x="1835653" y="502052"/>
                </a:cubicBezTo>
                <a:cubicBezTo>
                  <a:pt x="1835653" y="501261"/>
                  <a:pt x="1836588" y="502845"/>
                  <a:pt x="1837523" y="502845"/>
                </a:cubicBezTo>
                <a:cubicBezTo>
                  <a:pt x="1838458" y="502845"/>
                  <a:pt x="1838458" y="501261"/>
                  <a:pt x="1839391" y="501261"/>
                </a:cubicBezTo>
                <a:lnTo>
                  <a:pt x="1841261" y="502845"/>
                </a:lnTo>
                <a:cubicBezTo>
                  <a:pt x="1842196" y="502052"/>
                  <a:pt x="1842196" y="501261"/>
                  <a:pt x="1843132" y="500471"/>
                </a:cubicBezTo>
                <a:cubicBezTo>
                  <a:pt x="1843132" y="500471"/>
                  <a:pt x="1844067" y="499681"/>
                  <a:pt x="1844067" y="498890"/>
                </a:cubicBezTo>
                <a:cubicBezTo>
                  <a:pt x="1844999" y="499681"/>
                  <a:pt x="1845934" y="499681"/>
                  <a:pt x="1846870" y="500471"/>
                </a:cubicBezTo>
                <a:cubicBezTo>
                  <a:pt x="1846870" y="500471"/>
                  <a:pt x="1848740" y="501261"/>
                  <a:pt x="1848740" y="502052"/>
                </a:cubicBezTo>
                <a:cubicBezTo>
                  <a:pt x="1848740" y="502052"/>
                  <a:pt x="1846870" y="502845"/>
                  <a:pt x="1846870" y="503636"/>
                </a:cubicBezTo>
                <a:cubicBezTo>
                  <a:pt x="1846870" y="503636"/>
                  <a:pt x="1848740" y="504426"/>
                  <a:pt x="1848740" y="505217"/>
                </a:cubicBezTo>
                <a:cubicBezTo>
                  <a:pt x="1848740" y="505217"/>
                  <a:pt x="1847805" y="506007"/>
                  <a:pt x="1847805" y="506797"/>
                </a:cubicBezTo>
                <a:cubicBezTo>
                  <a:pt x="1847805" y="507591"/>
                  <a:pt x="1849672" y="507591"/>
                  <a:pt x="1849672" y="507591"/>
                </a:cubicBezTo>
                <a:cubicBezTo>
                  <a:pt x="1850607" y="506797"/>
                  <a:pt x="1851543" y="506007"/>
                  <a:pt x="1852478" y="504426"/>
                </a:cubicBezTo>
                <a:cubicBezTo>
                  <a:pt x="1852478" y="503636"/>
                  <a:pt x="1851543" y="503636"/>
                  <a:pt x="1850607" y="502845"/>
                </a:cubicBezTo>
                <a:lnTo>
                  <a:pt x="1848740" y="502052"/>
                </a:lnTo>
                <a:cubicBezTo>
                  <a:pt x="1848740" y="501261"/>
                  <a:pt x="1850607" y="500471"/>
                  <a:pt x="1850607" y="499681"/>
                </a:cubicBezTo>
                <a:lnTo>
                  <a:pt x="1847805" y="498890"/>
                </a:lnTo>
                <a:cubicBezTo>
                  <a:pt x="1847805" y="498100"/>
                  <a:pt x="1849672" y="496516"/>
                  <a:pt x="1849672" y="496516"/>
                </a:cubicBezTo>
                <a:cubicBezTo>
                  <a:pt x="1850607" y="496516"/>
                  <a:pt x="1851543" y="498100"/>
                  <a:pt x="1851543" y="498100"/>
                </a:cubicBezTo>
                <a:cubicBezTo>
                  <a:pt x="1851543" y="498890"/>
                  <a:pt x="1853413" y="498890"/>
                  <a:pt x="1854345" y="499681"/>
                </a:cubicBezTo>
                <a:lnTo>
                  <a:pt x="1852478" y="501261"/>
                </a:lnTo>
                <a:cubicBezTo>
                  <a:pt x="1852478" y="502052"/>
                  <a:pt x="1853413" y="502052"/>
                  <a:pt x="1854345" y="502845"/>
                </a:cubicBezTo>
                <a:cubicBezTo>
                  <a:pt x="1854345" y="502845"/>
                  <a:pt x="1856216" y="504426"/>
                  <a:pt x="1856216" y="503636"/>
                </a:cubicBezTo>
                <a:cubicBezTo>
                  <a:pt x="1857151" y="503636"/>
                  <a:pt x="1858086" y="502052"/>
                  <a:pt x="1858086" y="502052"/>
                </a:cubicBezTo>
                <a:cubicBezTo>
                  <a:pt x="1859018" y="502052"/>
                  <a:pt x="1859954" y="503636"/>
                  <a:pt x="1859954" y="503636"/>
                </a:cubicBezTo>
                <a:cubicBezTo>
                  <a:pt x="1860889" y="503636"/>
                  <a:pt x="1861824" y="504426"/>
                  <a:pt x="1861824" y="505217"/>
                </a:cubicBezTo>
                <a:lnTo>
                  <a:pt x="1860889" y="506797"/>
                </a:lnTo>
                <a:cubicBezTo>
                  <a:pt x="1859954" y="507591"/>
                  <a:pt x="1859954" y="507591"/>
                  <a:pt x="1859018" y="508381"/>
                </a:cubicBezTo>
                <a:cubicBezTo>
                  <a:pt x="1859018" y="509172"/>
                  <a:pt x="1857151" y="509962"/>
                  <a:pt x="1857151" y="509962"/>
                </a:cubicBezTo>
                <a:cubicBezTo>
                  <a:pt x="1857151" y="510753"/>
                  <a:pt x="1859018" y="511546"/>
                  <a:pt x="1859954" y="511546"/>
                </a:cubicBezTo>
                <a:cubicBezTo>
                  <a:pt x="1859954" y="510753"/>
                  <a:pt x="1860889" y="510753"/>
                  <a:pt x="1860889" y="509962"/>
                </a:cubicBezTo>
                <a:cubicBezTo>
                  <a:pt x="1861824" y="509962"/>
                  <a:pt x="1862759" y="508381"/>
                  <a:pt x="1862759" y="508381"/>
                </a:cubicBezTo>
                <a:lnTo>
                  <a:pt x="1864627" y="509172"/>
                </a:lnTo>
                <a:lnTo>
                  <a:pt x="1866497" y="510753"/>
                </a:lnTo>
                <a:cubicBezTo>
                  <a:pt x="1867433" y="510753"/>
                  <a:pt x="1868368" y="509172"/>
                  <a:pt x="1868368" y="509172"/>
                </a:cubicBezTo>
                <a:cubicBezTo>
                  <a:pt x="1869300" y="508381"/>
                  <a:pt x="1869300" y="507591"/>
                  <a:pt x="1870235" y="507591"/>
                </a:cubicBezTo>
                <a:cubicBezTo>
                  <a:pt x="1870235" y="506797"/>
                  <a:pt x="1871171" y="506007"/>
                  <a:pt x="1872106" y="505217"/>
                </a:cubicBezTo>
                <a:lnTo>
                  <a:pt x="1869300" y="504426"/>
                </a:lnTo>
                <a:cubicBezTo>
                  <a:pt x="1869300" y="503636"/>
                  <a:pt x="1871171" y="502845"/>
                  <a:pt x="1871171" y="502052"/>
                </a:cubicBezTo>
                <a:cubicBezTo>
                  <a:pt x="1872106" y="502052"/>
                  <a:pt x="1872106" y="501261"/>
                  <a:pt x="1873041" y="500471"/>
                </a:cubicBezTo>
                <a:cubicBezTo>
                  <a:pt x="1873041" y="499681"/>
                  <a:pt x="1873976" y="499681"/>
                  <a:pt x="1873976" y="498890"/>
                </a:cubicBezTo>
                <a:cubicBezTo>
                  <a:pt x="1874909" y="498890"/>
                  <a:pt x="1875844" y="497306"/>
                  <a:pt x="1875844" y="497306"/>
                </a:cubicBezTo>
                <a:lnTo>
                  <a:pt x="1877714" y="498100"/>
                </a:lnTo>
                <a:cubicBezTo>
                  <a:pt x="1877714" y="498890"/>
                  <a:pt x="1875844" y="499681"/>
                  <a:pt x="1876779" y="500471"/>
                </a:cubicBezTo>
                <a:lnTo>
                  <a:pt x="1878647" y="501261"/>
                </a:lnTo>
                <a:cubicBezTo>
                  <a:pt x="1877714" y="502052"/>
                  <a:pt x="1877714" y="502845"/>
                  <a:pt x="1876779" y="503636"/>
                </a:cubicBezTo>
                <a:cubicBezTo>
                  <a:pt x="1876779" y="503636"/>
                  <a:pt x="1875844" y="504426"/>
                  <a:pt x="1874909" y="505217"/>
                </a:cubicBezTo>
                <a:lnTo>
                  <a:pt x="1873976" y="506797"/>
                </a:lnTo>
                <a:cubicBezTo>
                  <a:pt x="1873976" y="506797"/>
                  <a:pt x="1875844" y="507591"/>
                  <a:pt x="1875844" y="508381"/>
                </a:cubicBezTo>
                <a:cubicBezTo>
                  <a:pt x="1876779" y="508381"/>
                  <a:pt x="1877714" y="509172"/>
                  <a:pt x="1877714" y="509172"/>
                </a:cubicBezTo>
                <a:cubicBezTo>
                  <a:pt x="1877714" y="509172"/>
                  <a:pt x="1879582" y="508381"/>
                  <a:pt x="1879582" y="507591"/>
                </a:cubicBezTo>
                <a:cubicBezTo>
                  <a:pt x="1879582" y="507591"/>
                  <a:pt x="1877714" y="506797"/>
                  <a:pt x="1877714" y="506007"/>
                </a:cubicBezTo>
                <a:lnTo>
                  <a:pt x="1878647" y="504426"/>
                </a:lnTo>
                <a:cubicBezTo>
                  <a:pt x="1879582" y="504426"/>
                  <a:pt x="1881452" y="506007"/>
                  <a:pt x="1881452" y="506007"/>
                </a:cubicBezTo>
                <a:lnTo>
                  <a:pt x="1882388" y="504426"/>
                </a:lnTo>
                <a:cubicBezTo>
                  <a:pt x="1882388" y="503636"/>
                  <a:pt x="1880517" y="503636"/>
                  <a:pt x="1880517" y="502845"/>
                </a:cubicBezTo>
                <a:cubicBezTo>
                  <a:pt x="1880517" y="502052"/>
                  <a:pt x="1882388" y="502052"/>
                  <a:pt x="1882388" y="501261"/>
                </a:cubicBezTo>
                <a:cubicBezTo>
                  <a:pt x="1883320" y="499681"/>
                  <a:pt x="1884255" y="498890"/>
                  <a:pt x="1885190" y="497306"/>
                </a:cubicBezTo>
                <a:cubicBezTo>
                  <a:pt x="1886125" y="497306"/>
                  <a:pt x="1887061" y="495725"/>
                  <a:pt x="1887061" y="495725"/>
                </a:cubicBezTo>
                <a:lnTo>
                  <a:pt x="1888928" y="497306"/>
                </a:lnTo>
                <a:cubicBezTo>
                  <a:pt x="1888928" y="497306"/>
                  <a:pt x="1887996" y="498890"/>
                  <a:pt x="1887061" y="498890"/>
                </a:cubicBezTo>
                <a:cubicBezTo>
                  <a:pt x="1887061" y="499681"/>
                  <a:pt x="1886125" y="500471"/>
                  <a:pt x="1886125" y="500471"/>
                </a:cubicBezTo>
                <a:cubicBezTo>
                  <a:pt x="1885190" y="501261"/>
                  <a:pt x="1885190" y="502052"/>
                  <a:pt x="1884255" y="502845"/>
                </a:cubicBezTo>
                <a:cubicBezTo>
                  <a:pt x="1885190" y="502845"/>
                  <a:pt x="1886125" y="503636"/>
                  <a:pt x="1886125" y="503636"/>
                </a:cubicBezTo>
                <a:cubicBezTo>
                  <a:pt x="1887061" y="503636"/>
                  <a:pt x="1887996" y="505217"/>
                  <a:pt x="1888928" y="505217"/>
                </a:cubicBezTo>
                <a:lnTo>
                  <a:pt x="1887061" y="506797"/>
                </a:lnTo>
                <a:cubicBezTo>
                  <a:pt x="1886125" y="507591"/>
                  <a:pt x="1886125" y="508381"/>
                  <a:pt x="1885190" y="508381"/>
                </a:cubicBezTo>
                <a:cubicBezTo>
                  <a:pt x="1885190" y="509172"/>
                  <a:pt x="1884255" y="509962"/>
                  <a:pt x="1883320" y="510753"/>
                </a:cubicBezTo>
                <a:lnTo>
                  <a:pt x="1886125" y="511546"/>
                </a:lnTo>
                <a:cubicBezTo>
                  <a:pt x="1886125" y="512337"/>
                  <a:pt x="1884255" y="513127"/>
                  <a:pt x="1884255" y="513917"/>
                </a:cubicBezTo>
                <a:lnTo>
                  <a:pt x="1886125" y="514708"/>
                </a:lnTo>
                <a:cubicBezTo>
                  <a:pt x="1886125" y="514708"/>
                  <a:pt x="1887996" y="513917"/>
                  <a:pt x="1887996" y="513127"/>
                </a:cubicBezTo>
                <a:cubicBezTo>
                  <a:pt x="1887996" y="512337"/>
                  <a:pt x="1886125" y="512337"/>
                  <a:pt x="1886125" y="511546"/>
                </a:cubicBezTo>
                <a:cubicBezTo>
                  <a:pt x="1886125" y="511546"/>
                  <a:pt x="1887061" y="510753"/>
                  <a:pt x="1887061" y="509962"/>
                </a:cubicBezTo>
                <a:cubicBezTo>
                  <a:pt x="1887996" y="509172"/>
                  <a:pt x="1887996" y="509172"/>
                  <a:pt x="1888928" y="508381"/>
                </a:cubicBezTo>
                <a:cubicBezTo>
                  <a:pt x="1888928" y="508381"/>
                  <a:pt x="1889863" y="506797"/>
                  <a:pt x="1890798" y="506797"/>
                </a:cubicBezTo>
                <a:lnTo>
                  <a:pt x="1892669" y="507591"/>
                </a:lnTo>
                <a:lnTo>
                  <a:pt x="1894536" y="506007"/>
                </a:lnTo>
                <a:cubicBezTo>
                  <a:pt x="1894536" y="506007"/>
                  <a:pt x="1891734" y="505217"/>
                  <a:pt x="1891734" y="504426"/>
                </a:cubicBezTo>
                <a:cubicBezTo>
                  <a:pt x="1892669" y="504426"/>
                  <a:pt x="1893601" y="503636"/>
                  <a:pt x="1893601" y="502845"/>
                </a:cubicBezTo>
                <a:lnTo>
                  <a:pt x="1895472" y="501261"/>
                </a:lnTo>
                <a:lnTo>
                  <a:pt x="1897342" y="502845"/>
                </a:lnTo>
                <a:cubicBezTo>
                  <a:pt x="1897342" y="502052"/>
                  <a:pt x="1899210" y="501261"/>
                  <a:pt x="1899210" y="500471"/>
                </a:cubicBezTo>
                <a:lnTo>
                  <a:pt x="1897342" y="499681"/>
                </a:lnTo>
                <a:cubicBezTo>
                  <a:pt x="1896407" y="498890"/>
                  <a:pt x="1898277" y="498100"/>
                  <a:pt x="1898277" y="497306"/>
                </a:cubicBezTo>
                <a:lnTo>
                  <a:pt x="1896407" y="496516"/>
                </a:lnTo>
                <a:cubicBezTo>
                  <a:pt x="1896407" y="495725"/>
                  <a:pt x="1897342" y="494935"/>
                  <a:pt x="1898277" y="494935"/>
                </a:cubicBezTo>
                <a:cubicBezTo>
                  <a:pt x="1898277" y="494145"/>
                  <a:pt x="1899210" y="495725"/>
                  <a:pt x="1900145" y="495725"/>
                </a:cubicBezTo>
                <a:cubicBezTo>
                  <a:pt x="1901080" y="495725"/>
                  <a:pt x="1901080" y="494145"/>
                  <a:pt x="1902015" y="494145"/>
                </a:cubicBezTo>
                <a:cubicBezTo>
                  <a:pt x="1902015" y="494145"/>
                  <a:pt x="1902951" y="495725"/>
                  <a:pt x="1903886" y="495725"/>
                </a:cubicBezTo>
                <a:cubicBezTo>
                  <a:pt x="1903886" y="495725"/>
                  <a:pt x="1904818" y="494145"/>
                  <a:pt x="1905753" y="493351"/>
                </a:cubicBezTo>
                <a:lnTo>
                  <a:pt x="1907624" y="494935"/>
                </a:lnTo>
                <a:lnTo>
                  <a:pt x="1905753" y="496516"/>
                </a:lnTo>
                <a:cubicBezTo>
                  <a:pt x="1905753" y="497306"/>
                  <a:pt x="1907624" y="498100"/>
                  <a:pt x="1907624" y="498100"/>
                </a:cubicBezTo>
                <a:lnTo>
                  <a:pt x="1909491" y="496516"/>
                </a:lnTo>
                <a:cubicBezTo>
                  <a:pt x="1909491" y="495725"/>
                  <a:pt x="1907624" y="495725"/>
                  <a:pt x="1907624" y="494935"/>
                </a:cubicBezTo>
                <a:cubicBezTo>
                  <a:pt x="1907624" y="494935"/>
                  <a:pt x="1909491" y="494145"/>
                  <a:pt x="1909491" y="493351"/>
                </a:cubicBezTo>
                <a:lnTo>
                  <a:pt x="1906689" y="491770"/>
                </a:lnTo>
                <a:cubicBezTo>
                  <a:pt x="1907624" y="491770"/>
                  <a:pt x="1907624" y="490189"/>
                  <a:pt x="1908556" y="490189"/>
                </a:cubicBezTo>
                <a:cubicBezTo>
                  <a:pt x="1909491" y="490189"/>
                  <a:pt x="1910427" y="491770"/>
                  <a:pt x="1910427" y="491770"/>
                </a:cubicBezTo>
                <a:lnTo>
                  <a:pt x="1912297" y="492561"/>
                </a:lnTo>
                <a:cubicBezTo>
                  <a:pt x="1913229" y="493351"/>
                  <a:pt x="1911362" y="494145"/>
                  <a:pt x="1911362" y="494935"/>
                </a:cubicBezTo>
                <a:lnTo>
                  <a:pt x="1913229" y="495725"/>
                </a:lnTo>
                <a:cubicBezTo>
                  <a:pt x="1913229" y="496516"/>
                  <a:pt x="1911362" y="497306"/>
                  <a:pt x="1911362" y="498100"/>
                </a:cubicBezTo>
                <a:cubicBezTo>
                  <a:pt x="1911362" y="498100"/>
                  <a:pt x="1913229" y="498890"/>
                  <a:pt x="1914165" y="498890"/>
                </a:cubicBezTo>
                <a:lnTo>
                  <a:pt x="1916035" y="500471"/>
                </a:lnTo>
                <a:lnTo>
                  <a:pt x="1914165" y="502052"/>
                </a:lnTo>
                <a:cubicBezTo>
                  <a:pt x="1914165" y="502845"/>
                  <a:pt x="1916035" y="503636"/>
                  <a:pt x="1916035" y="503636"/>
                </a:cubicBezTo>
                <a:cubicBezTo>
                  <a:pt x="1916970" y="503636"/>
                  <a:pt x="1917906" y="504426"/>
                  <a:pt x="1918838" y="505217"/>
                </a:cubicBezTo>
                <a:lnTo>
                  <a:pt x="1920708" y="506007"/>
                </a:lnTo>
                <a:cubicBezTo>
                  <a:pt x="1920708" y="506797"/>
                  <a:pt x="1918838" y="507591"/>
                  <a:pt x="1918838" y="508381"/>
                </a:cubicBezTo>
                <a:lnTo>
                  <a:pt x="1920708" y="509172"/>
                </a:lnTo>
                <a:cubicBezTo>
                  <a:pt x="1921644" y="509172"/>
                  <a:pt x="1922579" y="507591"/>
                  <a:pt x="1922579" y="507591"/>
                </a:cubicBezTo>
                <a:cubicBezTo>
                  <a:pt x="1922579" y="507591"/>
                  <a:pt x="1920708" y="506797"/>
                  <a:pt x="1920708" y="506007"/>
                </a:cubicBezTo>
                <a:cubicBezTo>
                  <a:pt x="1920708" y="506007"/>
                  <a:pt x="1921644" y="505217"/>
                  <a:pt x="1921644" y="504426"/>
                </a:cubicBezTo>
                <a:cubicBezTo>
                  <a:pt x="1922579" y="504426"/>
                  <a:pt x="1923511" y="503636"/>
                  <a:pt x="1923511" y="502845"/>
                </a:cubicBezTo>
                <a:cubicBezTo>
                  <a:pt x="1923511" y="502052"/>
                  <a:pt x="1925381" y="501261"/>
                  <a:pt x="1925381" y="501261"/>
                </a:cubicBezTo>
                <a:cubicBezTo>
                  <a:pt x="1925381" y="500471"/>
                  <a:pt x="1923511" y="499681"/>
                  <a:pt x="1923511" y="499681"/>
                </a:cubicBezTo>
                <a:cubicBezTo>
                  <a:pt x="1923511" y="498890"/>
                  <a:pt x="1924446" y="498100"/>
                  <a:pt x="1924446" y="498100"/>
                </a:cubicBezTo>
                <a:cubicBezTo>
                  <a:pt x="1925381" y="497306"/>
                  <a:pt x="1925381" y="496516"/>
                  <a:pt x="1926317" y="495725"/>
                </a:cubicBezTo>
                <a:cubicBezTo>
                  <a:pt x="1927252" y="494935"/>
                  <a:pt x="1928187" y="493351"/>
                  <a:pt x="1929119" y="492561"/>
                </a:cubicBezTo>
                <a:cubicBezTo>
                  <a:pt x="1930990" y="493351"/>
                  <a:pt x="1931925" y="494145"/>
                  <a:pt x="1933792" y="494935"/>
                </a:cubicBezTo>
                <a:cubicBezTo>
                  <a:pt x="1933792" y="495725"/>
                  <a:pt x="1935663" y="495725"/>
                  <a:pt x="1935663" y="496516"/>
                </a:cubicBezTo>
                <a:cubicBezTo>
                  <a:pt x="1935663" y="497306"/>
                  <a:pt x="1933792" y="498100"/>
                  <a:pt x="1933792" y="498100"/>
                </a:cubicBezTo>
                <a:cubicBezTo>
                  <a:pt x="1934728" y="498890"/>
                  <a:pt x="1936598" y="498890"/>
                  <a:pt x="1936598" y="499681"/>
                </a:cubicBezTo>
                <a:lnTo>
                  <a:pt x="1934728" y="501261"/>
                </a:lnTo>
                <a:cubicBezTo>
                  <a:pt x="1934728" y="502052"/>
                  <a:pt x="1936598" y="502845"/>
                  <a:pt x="1936598" y="502845"/>
                </a:cubicBezTo>
                <a:cubicBezTo>
                  <a:pt x="1937533" y="502845"/>
                  <a:pt x="1938466" y="501261"/>
                  <a:pt x="1938466" y="501261"/>
                </a:cubicBezTo>
                <a:cubicBezTo>
                  <a:pt x="1938466" y="501261"/>
                  <a:pt x="1939401" y="498890"/>
                  <a:pt x="1940336" y="499681"/>
                </a:cubicBezTo>
                <a:lnTo>
                  <a:pt x="1942207" y="500471"/>
                </a:lnTo>
                <a:cubicBezTo>
                  <a:pt x="1942207" y="501261"/>
                  <a:pt x="1940336" y="502052"/>
                  <a:pt x="1940336" y="502052"/>
                </a:cubicBezTo>
                <a:cubicBezTo>
                  <a:pt x="1940336" y="502845"/>
                  <a:pt x="1942207" y="502845"/>
                  <a:pt x="1942207" y="503636"/>
                </a:cubicBezTo>
                <a:cubicBezTo>
                  <a:pt x="1944074" y="502845"/>
                  <a:pt x="1945009" y="501261"/>
                  <a:pt x="1945945" y="500471"/>
                </a:cubicBezTo>
                <a:cubicBezTo>
                  <a:pt x="1945945" y="499681"/>
                  <a:pt x="1946880" y="498890"/>
                  <a:pt x="1946880" y="498100"/>
                </a:cubicBezTo>
                <a:cubicBezTo>
                  <a:pt x="1947812" y="498100"/>
                  <a:pt x="1945009" y="497306"/>
                  <a:pt x="1945009" y="497306"/>
                </a:cubicBezTo>
                <a:cubicBezTo>
                  <a:pt x="1945009" y="496516"/>
                  <a:pt x="1946880" y="495725"/>
                  <a:pt x="1946880" y="495725"/>
                </a:cubicBezTo>
                <a:cubicBezTo>
                  <a:pt x="1946880" y="494935"/>
                  <a:pt x="1947812" y="493351"/>
                  <a:pt x="1948747" y="493351"/>
                </a:cubicBezTo>
                <a:lnTo>
                  <a:pt x="1950618" y="494935"/>
                </a:lnTo>
                <a:cubicBezTo>
                  <a:pt x="1950618" y="495725"/>
                  <a:pt x="1948747" y="496516"/>
                  <a:pt x="1948747" y="496516"/>
                </a:cubicBezTo>
                <a:cubicBezTo>
                  <a:pt x="1949683" y="497306"/>
                  <a:pt x="1950618" y="497306"/>
                  <a:pt x="1950618" y="498100"/>
                </a:cubicBezTo>
                <a:cubicBezTo>
                  <a:pt x="1951553" y="498100"/>
                  <a:pt x="1953420" y="498890"/>
                  <a:pt x="1953420" y="499681"/>
                </a:cubicBezTo>
                <a:lnTo>
                  <a:pt x="1951553" y="501261"/>
                </a:lnTo>
                <a:cubicBezTo>
                  <a:pt x="1951553" y="501261"/>
                  <a:pt x="1953420" y="502052"/>
                  <a:pt x="1953420" y="502845"/>
                </a:cubicBezTo>
                <a:cubicBezTo>
                  <a:pt x="1954356" y="502845"/>
                  <a:pt x="1955291" y="503636"/>
                  <a:pt x="1955291" y="503636"/>
                </a:cubicBezTo>
                <a:cubicBezTo>
                  <a:pt x="1955291" y="504426"/>
                  <a:pt x="1954356" y="505217"/>
                  <a:pt x="1954356" y="506007"/>
                </a:cubicBezTo>
                <a:cubicBezTo>
                  <a:pt x="1953420" y="506007"/>
                  <a:pt x="1952488" y="506797"/>
                  <a:pt x="1952488" y="507591"/>
                </a:cubicBezTo>
                <a:lnTo>
                  <a:pt x="1954356" y="508381"/>
                </a:lnTo>
                <a:cubicBezTo>
                  <a:pt x="1954356" y="509172"/>
                  <a:pt x="1953420" y="509962"/>
                  <a:pt x="1953420" y="510753"/>
                </a:cubicBezTo>
                <a:cubicBezTo>
                  <a:pt x="1952488" y="510753"/>
                  <a:pt x="1955291" y="511546"/>
                  <a:pt x="1955291" y="511546"/>
                </a:cubicBezTo>
                <a:cubicBezTo>
                  <a:pt x="1955291" y="511546"/>
                  <a:pt x="1957162" y="510753"/>
                  <a:pt x="1956226" y="509962"/>
                </a:cubicBezTo>
                <a:cubicBezTo>
                  <a:pt x="1956226" y="509962"/>
                  <a:pt x="1954356" y="509172"/>
                  <a:pt x="1954356" y="508381"/>
                </a:cubicBezTo>
                <a:cubicBezTo>
                  <a:pt x="1954356" y="508381"/>
                  <a:pt x="1956226" y="507591"/>
                  <a:pt x="1956226" y="506797"/>
                </a:cubicBezTo>
                <a:cubicBezTo>
                  <a:pt x="1956226" y="506007"/>
                  <a:pt x="1957162" y="506007"/>
                  <a:pt x="1958097" y="505217"/>
                </a:cubicBezTo>
                <a:cubicBezTo>
                  <a:pt x="1958097" y="504426"/>
                  <a:pt x="1959029" y="503636"/>
                  <a:pt x="1959029" y="503636"/>
                </a:cubicBezTo>
                <a:cubicBezTo>
                  <a:pt x="1959964" y="502052"/>
                  <a:pt x="1961835" y="501261"/>
                  <a:pt x="1962770" y="499681"/>
                </a:cubicBezTo>
                <a:cubicBezTo>
                  <a:pt x="1963702" y="498890"/>
                  <a:pt x="1964637" y="497306"/>
                  <a:pt x="1965573" y="496516"/>
                </a:cubicBezTo>
                <a:cubicBezTo>
                  <a:pt x="1966508" y="495725"/>
                  <a:pt x="1966508" y="494935"/>
                  <a:pt x="1967443" y="494935"/>
                </a:cubicBezTo>
                <a:cubicBezTo>
                  <a:pt x="1967443" y="494145"/>
                  <a:pt x="1968375" y="493351"/>
                  <a:pt x="1969310" y="492561"/>
                </a:cubicBezTo>
                <a:lnTo>
                  <a:pt x="1971181" y="494145"/>
                </a:lnTo>
                <a:lnTo>
                  <a:pt x="1973048" y="495725"/>
                </a:lnTo>
                <a:cubicBezTo>
                  <a:pt x="1973984" y="495725"/>
                  <a:pt x="1973984" y="494145"/>
                  <a:pt x="1974919" y="494145"/>
                </a:cubicBezTo>
                <a:cubicBezTo>
                  <a:pt x="1974919" y="494145"/>
                  <a:pt x="1975854" y="494935"/>
                  <a:pt x="1976789" y="494935"/>
                </a:cubicBezTo>
                <a:lnTo>
                  <a:pt x="1978657" y="493351"/>
                </a:lnTo>
                <a:cubicBezTo>
                  <a:pt x="1978657" y="493351"/>
                  <a:pt x="1980527" y="494145"/>
                  <a:pt x="1980527" y="494935"/>
                </a:cubicBezTo>
                <a:cubicBezTo>
                  <a:pt x="1980527" y="494935"/>
                  <a:pt x="1978657" y="495725"/>
                  <a:pt x="1978657" y="496516"/>
                </a:cubicBezTo>
                <a:cubicBezTo>
                  <a:pt x="1978657" y="497306"/>
                  <a:pt x="1977725" y="498100"/>
                  <a:pt x="1977725" y="498100"/>
                </a:cubicBezTo>
                <a:cubicBezTo>
                  <a:pt x="1976789" y="498890"/>
                  <a:pt x="1975854" y="499681"/>
                  <a:pt x="1975854" y="499681"/>
                </a:cubicBezTo>
                <a:cubicBezTo>
                  <a:pt x="1974919" y="500471"/>
                  <a:pt x="1974919" y="501261"/>
                  <a:pt x="1973984" y="502052"/>
                </a:cubicBezTo>
                <a:cubicBezTo>
                  <a:pt x="1973984" y="502052"/>
                  <a:pt x="1973048" y="503636"/>
                  <a:pt x="1972116" y="503636"/>
                </a:cubicBezTo>
                <a:lnTo>
                  <a:pt x="1970246" y="502052"/>
                </a:lnTo>
                <a:cubicBezTo>
                  <a:pt x="1970246" y="502845"/>
                  <a:pt x="1968375" y="503636"/>
                  <a:pt x="1968375" y="503636"/>
                </a:cubicBezTo>
                <a:cubicBezTo>
                  <a:pt x="1969310" y="504426"/>
                  <a:pt x="1970246" y="504426"/>
                  <a:pt x="1971181" y="505217"/>
                </a:cubicBezTo>
                <a:cubicBezTo>
                  <a:pt x="1971181" y="506007"/>
                  <a:pt x="1973048" y="506007"/>
                  <a:pt x="1973048" y="506797"/>
                </a:cubicBezTo>
                <a:cubicBezTo>
                  <a:pt x="1973048" y="506797"/>
                  <a:pt x="1971181" y="507591"/>
                  <a:pt x="1971181" y="508381"/>
                </a:cubicBezTo>
                <a:cubicBezTo>
                  <a:pt x="1972116" y="508381"/>
                  <a:pt x="1973048" y="509962"/>
                  <a:pt x="1973048" y="509962"/>
                </a:cubicBezTo>
                <a:cubicBezTo>
                  <a:pt x="1973984" y="509962"/>
                  <a:pt x="1974919" y="508381"/>
                  <a:pt x="1974919" y="508381"/>
                </a:cubicBezTo>
                <a:cubicBezTo>
                  <a:pt x="1974919" y="507591"/>
                  <a:pt x="1976789" y="506797"/>
                  <a:pt x="1976789" y="506007"/>
                </a:cubicBezTo>
                <a:lnTo>
                  <a:pt x="1974919" y="505217"/>
                </a:lnTo>
                <a:cubicBezTo>
                  <a:pt x="1974919" y="504426"/>
                  <a:pt x="1975854" y="502845"/>
                  <a:pt x="1975854" y="502845"/>
                </a:cubicBezTo>
                <a:cubicBezTo>
                  <a:pt x="1976789" y="502845"/>
                  <a:pt x="1977725" y="504426"/>
                  <a:pt x="1978657" y="504426"/>
                </a:cubicBezTo>
                <a:lnTo>
                  <a:pt x="1979592" y="502845"/>
                </a:lnTo>
                <a:cubicBezTo>
                  <a:pt x="1980527" y="502052"/>
                  <a:pt x="1980527" y="501261"/>
                  <a:pt x="1981463" y="501261"/>
                </a:cubicBezTo>
                <a:cubicBezTo>
                  <a:pt x="1981463" y="500471"/>
                  <a:pt x="1982398" y="498890"/>
                  <a:pt x="1983330" y="498890"/>
                </a:cubicBezTo>
                <a:lnTo>
                  <a:pt x="1985201" y="500471"/>
                </a:lnTo>
                <a:cubicBezTo>
                  <a:pt x="1984265" y="502052"/>
                  <a:pt x="1983330" y="502845"/>
                  <a:pt x="1982398" y="504426"/>
                </a:cubicBezTo>
                <a:cubicBezTo>
                  <a:pt x="1983330" y="505217"/>
                  <a:pt x="1984265" y="506007"/>
                  <a:pt x="1986136" y="506797"/>
                </a:cubicBezTo>
                <a:cubicBezTo>
                  <a:pt x="1987071" y="505217"/>
                  <a:pt x="1988003" y="504426"/>
                  <a:pt x="1988939" y="502845"/>
                </a:cubicBezTo>
                <a:cubicBezTo>
                  <a:pt x="1988003" y="502052"/>
                  <a:pt x="1986136" y="501261"/>
                  <a:pt x="1985201" y="500471"/>
                </a:cubicBezTo>
                <a:cubicBezTo>
                  <a:pt x="1986136" y="500471"/>
                  <a:pt x="1986136" y="498890"/>
                  <a:pt x="1987071" y="498890"/>
                </a:cubicBezTo>
                <a:cubicBezTo>
                  <a:pt x="1987071" y="498100"/>
                  <a:pt x="1988003" y="497306"/>
                  <a:pt x="1988003" y="497306"/>
                </a:cubicBezTo>
                <a:lnTo>
                  <a:pt x="1990809" y="498100"/>
                </a:lnTo>
                <a:cubicBezTo>
                  <a:pt x="1990809" y="498890"/>
                  <a:pt x="1988939" y="499681"/>
                  <a:pt x="1988939" y="500471"/>
                </a:cubicBezTo>
                <a:lnTo>
                  <a:pt x="1990809" y="501261"/>
                </a:lnTo>
                <a:cubicBezTo>
                  <a:pt x="1991744" y="501261"/>
                  <a:pt x="1991744" y="499681"/>
                  <a:pt x="1992680" y="499681"/>
                </a:cubicBezTo>
                <a:cubicBezTo>
                  <a:pt x="1992680" y="499681"/>
                  <a:pt x="1993612" y="501261"/>
                  <a:pt x="1994547" y="501261"/>
                </a:cubicBezTo>
                <a:cubicBezTo>
                  <a:pt x="1995482" y="501261"/>
                  <a:pt x="1995482" y="499681"/>
                  <a:pt x="1996417" y="498890"/>
                </a:cubicBezTo>
                <a:cubicBezTo>
                  <a:pt x="1996417" y="498890"/>
                  <a:pt x="1997349" y="500471"/>
                  <a:pt x="1998285" y="500471"/>
                </a:cubicBezTo>
                <a:cubicBezTo>
                  <a:pt x="1999220" y="500471"/>
                  <a:pt x="1999220" y="498890"/>
                  <a:pt x="2000155" y="498890"/>
                </a:cubicBezTo>
                <a:cubicBezTo>
                  <a:pt x="2001091" y="499681"/>
                  <a:pt x="2002958" y="500471"/>
                  <a:pt x="2003893" y="501261"/>
                </a:cubicBezTo>
                <a:cubicBezTo>
                  <a:pt x="2002958" y="502845"/>
                  <a:pt x="2002026" y="503636"/>
                  <a:pt x="2001091" y="505217"/>
                </a:cubicBezTo>
                <a:cubicBezTo>
                  <a:pt x="2000155" y="506007"/>
                  <a:pt x="2000155" y="506007"/>
                  <a:pt x="1999220" y="506797"/>
                </a:cubicBezTo>
                <a:lnTo>
                  <a:pt x="1997349" y="508381"/>
                </a:lnTo>
                <a:cubicBezTo>
                  <a:pt x="1997349" y="508381"/>
                  <a:pt x="1999220" y="509962"/>
                  <a:pt x="2000155" y="509962"/>
                </a:cubicBezTo>
                <a:lnTo>
                  <a:pt x="2001091" y="508381"/>
                </a:lnTo>
                <a:cubicBezTo>
                  <a:pt x="2002026" y="507591"/>
                  <a:pt x="2002026" y="506797"/>
                  <a:pt x="2002958" y="506797"/>
                </a:cubicBezTo>
                <a:cubicBezTo>
                  <a:pt x="2003893" y="506007"/>
                  <a:pt x="2003893" y="505217"/>
                  <a:pt x="2004828" y="504426"/>
                </a:cubicBezTo>
                <a:cubicBezTo>
                  <a:pt x="2004828" y="504426"/>
                  <a:pt x="2005764" y="503636"/>
                  <a:pt x="2005764" y="502845"/>
                </a:cubicBezTo>
                <a:cubicBezTo>
                  <a:pt x="2006699" y="502052"/>
                  <a:pt x="2007631" y="501261"/>
                  <a:pt x="2007631" y="501261"/>
                </a:cubicBezTo>
                <a:cubicBezTo>
                  <a:pt x="2007631" y="500471"/>
                  <a:pt x="2005764" y="499681"/>
                  <a:pt x="2005764" y="499681"/>
                </a:cubicBezTo>
                <a:cubicBezTo>
                  <a:pt x="2004828" y="499681"/>
                  <a:pt x="2003893" y="498890"/>
                  <a:pt x="2003893" y="498100"/>
                </a:cubicBezTo>
                <a:cubicBezTo>
                  <a:pt x="2002958" y="498100"/>
                  <a:pt x="2004828" y="497306"/>
                  <a:pt x="2004828" y="496516"/>
                </a:cubicBezTo>
                <a:cubicBezTo>
                  <a:pt x="2005764" y="497306"/>
                  <a:pt x="2006699" y="497306"/>
                  <a:pt x="2007631" y="498100"/>
                </a:cubicBezTo>
                <a:cubicBezTo>
                  <a:pt x="2007631" y="498100"/>
                  <a:pt x="2008566" y="499681"/>
                  <a:pt x="2009502" y="499681"/>
                </a:cubicBezTo>
                <a:cubicBezTo>
                  <a:pt x="2009502" y="499681"/>
                  <a:pt x="2010437" y="498100"/>
                  <a:pt x="2010437" y="497306"/>
                </a:cubicBezTo>
                <a:cubicBezTo>
                  <a:pt x="2011372" y="497306"/>
                  <a:pt x="2012307" y="496516"/>
                  <a:pt x="2012307" y="495725"/>
                </a:cubicBezTo>
                <a:cubicBezTo>
                  <a:pt x="2012307" y="496516"/>
                  <a:pt x="2014175" y="496516"/>
                  <a:pt x="2014175" y="497306"/>
                </a:cubicBezTo>
                <a:lnTo>
                  <a:pt x="2013240" y="498890"/>
                </a:lnTo>
                <a:cubicBezTo>
                  <a:pt x="2012307" y="499681"/>
                  <a:pt x="2012307" y="500471"/>
                  <a:pt x="2011372" y="500471"/>
                </a:cubicBezTo>
                <a:cubicBezTo>
                  <a:pt x="2010437" y="501261"/>
                  <a:pt x="2010437" y="502052"/>
                  <a:pt x="2009502" y="502845"/>
                </a:cubicBezTo>
                <a:cubicBezTo>
                  <a:pt x="2009502" y="502845"/>
                  <a:pt x="2008566" y="503636"/>
                  <a:pt x="2008566" y="504426"/>
                </a:cubicBezTo>
                <a:cubicBezTo>
                  <a:pt x="2008566" y="504426"/>
                  <a:pt x="2009502" y="506007"/>
                  <a:pt x="2010437" y="505217"/>
                </a:cubicBezTo>
                <a:cubicBezTo>
                  <a:pt x="2010437" y="505217"/>
                  <a:pt x="2011372" y="503636"/>
                  <a:pt x="2012307" y="503636"/>
                </a:cubicBezTo>
                <a:cubicBezTo>
                  <a:pt x="2012307" y="503636"/>
                  <a:pt x="2013240" y="505217"/>
                  <a:pt x="2014175" y="505217"/>
                </a:cubicBezTo>
                <a:lnTo>
                  <a:pt x="2015110" y="503636"/>
                </a:lnTo>
                <a:cubicBezTo>
                  <a:pt x="2016045" y="502845"/>
                  <a:pt x="2016981" y="502052"/>
                  <a:pt x="2016981" y="501261"/>
                </a:cubicBezTo>
                <a:cubicBezTo>
                  <a:pt x="2016981" y="501261"/>
                  <a:pt x="2017916" y="499681"/>
                  <a:pt x="2018848" y="499681"/>
                </a:cubicBezTo>
                <a:lnTo>
                  <a:pt x="2020719" y="501261"/>
                </a:lnTo>
                <a:cubicBezTo>
                  <a:pt x="2021654" y="501261"/>
                  <a:pt x="2021654" y="499681"/>
                  <a:pt x="2022586" y="499681"/>
                </a:cubicBezTo>
                <a:cubicBezTo>
                  <a:pt x="2022586" y="499681"/>
                  <a:pt x="2023521" y="500471"/>
                  <a:pt x="2024457" y="500471"/>
                </a:cubicBezTo>
                <a:cubicBezTo>
                  <a:pt x="2025392" y="500471"/>
                  <a:pt x="2025392" y="498890"/>
                  <a:pt x="2026327" y="498890"/>
                </a:cubicBezTo>
                <a:cubicBezTo>
                  <a:pt x="2026327" y="498890"/>
                  <a:pt x="2027259" y="500471"/>
                  <a:pt x="2028194" y="500471"/>
                </a:cubicBezTo>
                <a:cubicBezTo>
                  <a:pt x="2027259" y="500471"/>
                  <a:pt x="2027259" y="502052"/>
                  <a:pt x="2026327" y="502052"/>
                </a:cubicBezTo>
                <a:cubicBezTo>
                  <a:pt x="2027259" y="502845"/>
                  <a:pt x="2028194" y="502845"/>
                  <a:pt x="2028194" y="503636"/>
                </a:cubicBezTo>
                <a:cubicBezTo>
                  <a:pt x="2029130" y="503636"/>
                  <a:pt x="2031000" y="504426"/>
                  <a:pt x="2031000" y="505217"/>
                </a:cubicBezTo>
                <a:cubicBezTo>
                  <a:pt x="2031000" y="505217"/>
                  <a:pt x="2029130" y="506007"/>
                  <a:pt x="2029130" y="506797"/>
                </a:cubicBezTo>
                <a:cubicBezTo>
                  <a:pt x="2028194" y="506797"/>
                  <a:pt x="2028194" y="507591"/>
                  <a:pt x="2027259" y="508381"/>
                </a:cubicBezTo>
                <a:cubicBezTo>
                  <a:pt x="2027259" y="509172"/>
                  <a:pt x="2026327" y="509172"/>
                  <a:pt x="2026327" y="509962"/>
                </a:cubicBezTo>
                <a:cubicBezTo>
                  <a:pt x="2026327" y="509962"/>
                  <a:pt x="2027259" y="511546"/>
                  <a:pt x="2028194" y="511546"/>
                </a:cubicBezTo>
                <a:cubicBezTo>
                  <a:pt x="2028194" y="511546"/>
                  <a:pt x="2029130" y="509962"/>
                  <a:pt x="2030065" y="509962"/>
                </a:cubicBezTo>
                <a:cubicBezTo>
                  <a:pt x="2030065" y="509172"/>
                  <a:pt x="2031000" y="508381"/>
                  <a:pt x="2031000" y="507591"/>
                </a:cubicBezTo>
                <a:cubicBezTo>
                  <a:pt x="2031936" y="507591"/>
                  <a:pt x="2031936" y="506797"/>
                  <a:pt x="2032868" y="506007"/>
                </a:cubicBezTo>
                <a:cubicBezTo>
                  <a:pt x="2032868" y="506007"/>
                  <a:pt x="2033803" y="504426"/>
                  <a:pt x="2034738" y="504426"/>
                </a:cubicBezTo>
                <a:cubicBezTo>
                  <a:pt x="2034738" y="504426"/>
                  <a:pt x="2035673" y="506007"/>
                  <a:pt x="2036609" y="506007"/>
                </a:cubicBezTo>
                <a:cubicBezTo>
                  <a:pt x="2036609" y="506007"/>
                  <a:pt x="2037541" y="503636"/>
                  <a:pt x="2038476" y="503636"/>
                </a:cubicBezTo>
                <a:lnTo>
                  <a:pt x="2040347" y="505217"/>
                </a:lnTo>
                <a:cubicBezTo>
                  <a:pt x="2040347" y="505217"/>
                  <a:pt x="2041282" y="504426"/>
                  <a:pt x="2042217" y="503636"/>
                </a:cubicBezTo>
                <a:cubicBezTo>
                  <a:pt x="2042217" y="502845"/>
                  <a:pt x="2043149" y="502052"/>
                  <a:pt x="2043149" y="502052"/>
                </a:cubicBezTo>
                <a:cubicBezTo>
                  <a:pt x="2044084" y="501261"/>
                  <a:pt x="2044084" y="500471"/>
                  <a:pt x="2045020" y="499681"/>
                </a:cubicBezTo>
                <a:cubicBezTo>
                  <a:pt x="2045955" y="499681"/>
                  <a:pt x="2045955" y="498890"/>
                  <a:pt x="2046890" y="498100"/>
                </a:cubicBezTo>
                <a:cubicBezTo>
                  <a:pt x="2046890" y="497306"/>
                  <a:pt x="2047822" y="497306"/>
                  <a:pt x="2047822" y="496516"/>
                </a:cubicBezTo>
                <a:cubicBezTo>
                  <a:pt x="2048758" y="495725"/>
                  <a:pt x="2049693" y="494935"/>
                  <a:pt x="2049693" y="494935"/>
                </a:cubicBezTo>
                <a:cubicBezTo>
                  <a:pt x="2049693" y="494145"/>
                  <a:pt x="2047822" y="493351"/>
                  <a:pt x="2047822" y="493351"/>
                </a:cubicBezTo>
                <a:cubicBezTo>
                  <a:pt x="2047822" y="493351"/>
                  <a:pt x="2048758" y="491770"/>
                  <a:pt x="2049693" y="491770"/>
                </a:cubicBezTo>
                <a:lnTo>
                  <a:pt x="2050628" y="490189"/>
                </a:lnTo>
                <a:cubicBezTo>
                  <a:pt x="2051563" y="490189"/>
                  <a:pt x="2052496" y="490980"/>
                  <a:pt x="2052496" y="490980"/>
                </a:cubicBezTo>
                <a:cubicBezTo>
                  <a:pt x="2053431" y="490980"/>
                  <a:pt x="2054366" y="489396"/>
                  <a:pt x="2054366" y="489396"/>
                </a:cubicBezTo>
                <a:lnTo>
                  <a:pt x="2056237" y="490980"/>
                </a:lnTo>
                <a:cubicBezTo>
                  <a:pt x="2056237" y="491770"/>
                  <a:pt x="2055301" y="491770"/>
                  <a:pt x="2055301" y="492561"/>
                </a:cubicBezTo>
                <a:cubicBezTo>
                  <a:pt x="2054366" y="493351"/>
                  <a:pt x="2053431" y="494145"/>
                  <a:pt x="2053431" y="494145"/>
                </a:cubicBezTo>
                <a:cubicBezTo>
                  <a:pt x="2053431" y="494935"/>
                  <a:pt x="2055301" y="495725"/>
                  <a:pt x="2055301" y="495725"/>
                </a:cubicBezTo>
                <a:lnTo>
                  <a:pt x="2054366" y="497306"/>
                </a:lnTo>
                <a:cubicBezTo>
                  <a:pt x="2053431" y="498100"/>
                  <a:pt x="2052496" y="498890"/>
                  <a:pt x="2052496" y="498890"/>
                </a:cubicBezTo>
                <a:cubicBezTo>
                  <a:pt x="2051563" y="499681"/>
                  <a:pt x="2051563" y="500471"/>
                  <a:pt x="2050628" y="501261"/>
                </a:cubicBezTo>
                <a:cubicBezTo>
                  <a:pt x="2050628" y="501261"/>
                  <a:pt x="2049693" y="502052"/>
                  <a:pt x="2048758" y="502845"/>
                </a:cubicBezTo>
                <a:cubicBezTo>
                  <a:pt x="2048758" y="502052"/>
                  <a:pt x="2047822" y="502052"/>
                  <a:pt x="2046890" y="501261"/>
                </a:cubicBezTo>
                <a:lnTo>
                  <a:pt x="2045020" y="502845"/>
                </a:lnTo>
                <a:cubicBezTo>
                  <a:pt x="2045020" y="503636"/>
                  <a:pt x="2047822" y="504426"/>
                  <a:pt x="2047822" y="504426"/>
                </a:cubicBezTo>
                <a:lnTo>
                  <a:pt x="2048758" y="502845"/>
                </a:lnTo>
                <a:cubicBezTo>
                  <a:pt x="2049693" y="502845"/>
                  <a:pt x="2050628" y="504426"/>
                  <a:pt x="2051563" y="504426"/>
                </a:cubicBezTo>
                <a:lnTo>
                  <a:pt x="2052496" y="502052"/>
                </a:lnTo>
                <a:cubicBezTo>
                  <a:pt x="2053431" y="502052"/>
                  <a:pt x="2055301" y="503636"/>
                  <a:pt x="2055301" y="503636"/>
                </a:cubicBezTo>
                <a:lnTo>
                  <a:pt x="2056237" y="502052"/>
                </a:lnTo>
                <a:cubicBezTo>
                  <a:pt x="2057169" y="502052"/>
                  <a:pt x="2058104" y="503636"/>
                  <a:pt x="2059039" y="503636"/>
                </a:cubicBezTo>
                <a:cubicBezTo>
                  <a:pt x="2059039" y="502845"/>
                  <a:pt x="2059975" y="501261"/>
                  <a:pt x="2059975" y="501261"/>
                </a:cubicBezTo>
                <a:cubicBezTo>
                  <a:pt x="2060910" y="501261"/>
                  <a:pt x="2061842" y="502845"/>
                  <a:pt x="2061842" y="502845"/>
                </a:cubicBezTo>
                <a:cubicBezTo>
                  <a:pt x="2062777" y="502052"/>
                  <a:pt x="2063713" y="502052"/>
                  <a:pt x="2063713" y="501261"/>
                </a:cubicBezTo>
                <a:cubicBezTo>
                  <a:pt x="2063713" y="500471"/>
                  <a:pt x="2065583" y="499681"/>
                  <a:pt x="2065583" y="499681"/>
                </a:cubicBezTo>
                <a:cubicBezTo>
                  <a:pt x="2065583" y="498890"/>
                  <a:pt x="2063713" y="498100"/>
                  <a:pt x="2063713" y="498100"/>
                </a:cubicBezTo>
                <a:cubicBezTo>
                  <a:pt x="2063713" y="497306"/>
                  <a:pt x="2064648" y="496516"/>
                  <a:pt x="2064648" y="496516"/>
                </a:cubicBezTo>
                <a:cubicBezTo>
                  <a:pt x="2064648" y="495725"/>
                  <a:pt x="2062777" y="494935"/>
                  <a:pt x="2062777" y="494935"/>
                </a:cubicBezTo>
                <a:cubicBezTo>
                  <a:pt x="2062777" y="494145"/>
                  <a:pt x="2064648" y="493351"/>
                  <a:pt x="2064648" y="493351"/>
                </a:cubicBezTo>
                <a:cubicBezTo>
                  <a:pt x="2064648" y="492561"/>
                  <a:pt x="2066518" y="491770"/>
                  <a:pt x="2066518" y="490980"/>
                </a:cubicBezTo>
                <a:cubicBezTo>
                  <a:pt x="2066518" y="491770"/>
                  <a:pt x="2068386" y="491770"/>
                  <a:pt x="2068386" y="492561"/>
                </a:cubicBezTo>
                <a:cubicBezTo>
                  <a:pt x="2068386" y="493351"/>
                  <a:pt x="2066518" y="494145"/>
                  <a:pt x="2066518" y="494145"/>
                </a:cubicBezTo>
                <a:cubicBezTo>
                  <a:pt x="2066518" y="494935"/>
                  <a:pt x="2068386" y="494935"/>
                  <a:pt x="2068386" y="495725"/>
                </a:cubicBezTo>
                <a:cubicBezTo>
                  <a:pt x="2068386" y="495725"/>
                  <a:pt x="2066518" y="497306"/>
                  <a:pt x="2067450" y="497306"/>
                </a:cubicBezTo>
                <a:cubicBezTo>
                  <a:pt x="2067450" y="498100"/>
                  <a:pt x="2069321" y="498890"/>
                  <a:pt x="2069321" y="498890"/>
                </a:cubicBezTo>
                <a:cubicBezTo>
                  <a:pt x="2069321" y="498890"/>
                  <a:pt x="2070256" y="497306"/>
                  <a:pt x="2071191" y="497306"/>
                </a:cubicBezTo>
                <a:cubicBezTo>
                  <a:pt x="2071191" y="497306"/>
                  <a:pt x="2072127" y="498100"/>
                  <a:pt x="2073059" y="498100"/>
                </a:cubicBezTo>
                <a:cubicBezTo>
                  <a:pt x="2073994" y="497306"/>
                  <a:pt x="2074929" y="495725"/>
                  <a:pt x="2075865" y="494935"/>
                </a:cubicBezTo>
                <a:cubicBezTo>
                  <a:pt x="2076800" y="494145"/>
                  <a:pt x="2076800" y="494145"/>
                  <a:pt x="2077732" y="493351"/>
                </a:cubicBezTo>
                <a:cubicBezTo>
                  <a:pt x="2078667" y="494145"/>
                  <a:pt x="2080538" y="494935"/>
                  <a:pt x="2081473" y="495725"/>
                </a:cubicBezTo>
                <a:cubicBezTo>
                  <a:pt x="2081473" y="496516"/>
                  <a:pt x="2080538" y="497306"/>
                  <a:pt x="2080538" y="497306"/>
                </a:cubicBezTo>
                <a:cubicBezTo>
                  <a:pt x="2080538" y="498100"/>
                  <a:pt x="2082405" y="498890"/>
                  <a:pt x="2082405" y="498890"/>
                </a:cubicBezTo>
                <a:cubicBezTo>
                  <a:pt x="2082405" y="499681"/>
                  <a:pt x="2080538" y="500471"/>
                  <a:pt x="2080538" y="500471"/>
                </a:cubicBezTo>
                <a:cubicBezTo>
                  <a:pt x="2080538" y="501261"/>
                  <a:pt x="2079603" y="502845"/>
                  <a:pt x="2078667" y="502845"/>
                </a:cubicBezTo>
                <a:cubicBezTo>
                  <a:pt x="2078667" y="502845"/>
                  <a:pt x="2077732" y="501261"/>
                  <a:pt x="2076800" y="501261"/>
                </a:cubicBezTo>
                <a:lnTo>
                  <a:pt x="2074929" y="499681"/>
                </a:lnTo>
                <a:cubicBezTo>
                  <a:pt x="2074929" y="500471"/>
                  <a:pt x="2073059" y="501261"/>
                  <a:pt x="2073059" y="501261"/>
                </a:cubicBezTo>
                <a:cubicBezTo>
                  <a:pt x="2073059" y="502052"/>
                  <a:pt x="2074929" y="502052"/>
                  <a:pt x="2074929" y="502845"/>
                </a:cubicBezTo>
                <a:cubicBezTo>
                  <a:pt x="2075865" y="503636"/>
                  <a:pt x="2073994" y="504426"/>
                  <a:pt x="2073994" y="504426"/>
                </a:cubicBezTo>
                <a:cubicBezTo>
                  <a:pt x="2073994" y="505217"/>
                  <a:pt x="2075865" y="506007"/>
                  <a:pt x="2075865" y="506007"/>
                </a:cubicBezTo>
                <a:cubicBezTo>
                  <a:pt x="2075865" y="506007"/>
                  <a:pt x="2076800" y="504426"/>
                  <a:pt x="2077732" y="504426"/>
                </a:cubicBezTo>
                <a:cubicBezTo>
                  <a:pt x="2077732" y="504426"/>
                  <a:pt x="2078667" y="505217"/>
                  <a:pt x="2079603" y="506007"/>
                </a:cubicBezTo>
                <a:cubicBezTo>
                  <a:pt x="2079603" y="506007"/>
                  <a:pt x="2077732" y="506797"/>
                  <a:pt x="2077732" y="507591"/>
                </a:cubicBezTo>
                <a:cubicBezTo>
                  <a:pt x="2077732" y="507591"/>
                  <a:pt x="2080538" y="508381"/>
                  <a:pt x="2079603" y="508381"/>
                </a:cubicBezTo>
                <a:cubicBezTo>
                  <a:pt x="2080538" y="508381"/>
                  <a:pt x="2081473" y="507591"/>
                  <a:pt x="2081473" y="506797"/>
                </a:cubicBezTo>
                <a:lnTo>
                  <a:pt x="2079603" y="506007"/>
                </a:lnTo>
                <a:cubicBezTo>
                  <a:pt x="2079603" y="505217"/>
                  <a:pt x="2080538" y="504426"/>
                  <a:pt x="2081473" y="503636"/>
                </a:cubicBezTo>
                <a:cubicBezTo>
                  <a:pt x="2081473" y="503636"/>
                  <a:pt x="2082405" y="502845"/>
                  <a:pt x="2082405" y="502052"/>
                </a:cubicBezTo>
                <a:cubicBezTo>
                  <a:pt x="2083340" y="501261"/>
                  <a:pt x="2083340" y="500471"/>
                  <a:pt x="2084276" y="500471"/>
                </a:cubicBezTo>
                <a:lnTo>
                  <a:pt x="2086146" y="502052"/>
                </a:lnTo>
                <a:cubicBezTo>
                  <a:pt x="2087078" y="501261"/>
                  <a:pt x="2087078" y="500471"/>
                  <a:pt x="2088014" y="499681"/>
                </a:cubicBezTo>
                <a:cubicBezTo>
                  <a:pt x="2088014" y="500471"/>
                  <a:pt x="2089884" y="501261"/>
                  <a:pt x="2089884" y="501261"/>
                </a:cubicBezTo>
                <a:cubicBezTo>
                  <a:pt x="2090819" y="502052"/>
                  <a:pt x="2091752" y="502052"/>
                  <a:pt x="2091752" y="502845"/>
                </a:cubicBezTo>
                <a:cubicBezTo>
                  <a:pt x="2092687" y="502845"/>
                  <a:pt x="2093622" y="503636"/>
                  <a:pt x="2094557" y="503636"/>
                </a:cubicBezTo>
                <a:cubicBezTo>
                  <a:pt x="2095493" y="502845"/>
                  <a:pt x="2096428" y="501261"/>
                  <a:pt x="2097360" y="500471"/>
                </a:cubicBezTo>
                <a:cubicBezTo>
                  <a:pt x="2098295" y="499681"/>
                  <a:pt x="2098295" y="498890"/>
                  <a:pt x="2099231" y="498890"/>
                </a:cubicBezTo>
                <a:lnTo>
                  <a:pt x="2101101" y="499681"/>
                </a:lnTo>
                <a:cubicBezTo>
                  <a:pt x="2102033" y="499681"/>
                  <a:pt x="2102033" y="498100"/>
                  <a:pt x="2102968" y="498100"/>
                </a:cubicBezTo>
                <a:cubicBezTo>
                  <a:pt x="2103904" y="498100"/>
                  <a:pt x="2103904" y="499681"/>
                  <a:pt x="2104839" y="499681"/>
                </a:cubicBezTo>
                <a:cubicBezTo>
                  <a:pt x="2105774" y="499681"/>
                  <a:pt x="2106709" y="501261"/>
                  <a:pt x="2106709" y="501261"/>
                </a:cubicBezTo>
                <a:cubicBezTo>
                  <a:pt x="2107642" y="501261"/>
                  <a:pt x="2107642" y="499681"/>
                  <a:pt x="2108577" y="498890"/>
                </a:cubicBezTo>
                <a:cubicBezTo>
                  <a:pt x="2109512" y="499681"/>
                  <a:pt x="2109512" y="499681"/>
                  <a:pt x="2110447" y="500471"/>
                </a:cubicBezTo>
                <a:cubicBezTo>
                  <a:pt x="2111379" y="500471"/>
                  <a:pt x="2112315" y="501261"/>
                  <a:pt x="2112315" y="502052"/>
                </a:cubicBezTo>
                <a:lnTo>
                  <a:pt x="2111379" y="503636"/>
                </a:lnTo>
                <a:cubicBezTo>
                  <a:pt x="2110447" y="503636"/>
                  <a:pt x="2109512" y="502052"/>
                  <a:pt x="2108577" y="502052"/>
                </a:cubicBezTo>
                <a:cubicBezTo>
                  <a:pt x="2108577" y="502845"/>
                  <a:pt x="2107642" y="503636"/>
                  <a:pt x="2107642" y="504426"/>
                </a:cubicBezTo>
                <a:cubicBezTo>
                  <a:pt x="2108577" y="505217"/>
                  <a:pt x="2110447" y="506007"/>
                  <a:pt x="2111379" y="506797"/>
                </a:cubicBezTo>
                <a:cubicBezTo>
                  <a:pt x="2112315" y="506007"/>
                  <a:pt x="2112315" y="505217"/>
                  <a:pt x="2113250" y="505217"/>
                </a:cubicBezTo>
                <a:cubicBezTo>
                  <a:pt x="2113250" y="504426"/>
                  <a:pt x="2114185" y="502845"/>
                  <a:pt x="2115121" y="502845"/>
                </a:cubicBezTo>
                <a:lnTo>
                  <a:pt x="2116988" y="504426"/>
                </a:lnTo>
                <a:cubicBezTo>
                  <a:pt x="2116988" y="504426"/>
                  <a:pt x="2117923" y="503636"/>
                  <a:pt x="2118858" y="502845"/>
                </a:cubicBezTo>
                <a:cubicBezTo>
                  <a:pt x="2118858" y="502052"/>
                  <a:pt x="2119794" y="501261"/>
                  <a:pt x="2119794" y="501261"/>
                </a:cubicBezTo>
                <a:cubicBezTo>
                  <a:pt x="2119794" y="500471"/>
                  <a:pt x="2121661" y="499681"/>
                  <a:pt x="2121661" y="498890"/>
                </a:cubicBezTo>
                <a:lnTo>
                  <a:pt x="2119794" y="498100"/>
                </a:lnTo>
                <a:lnTo>
                  <a:pt x="2120729" y="496516"/>
                </a:lnTo>
                <a:cubicBezTo>
                  <a:pt x="2121661" y="495725"/>
                  <a:pt x="2122596" y="497306"/>
                  <a:pt x="2123532" y="497306"/>
                </a:cubicBezTo>
                <a:lnTo>
                  <a:pt x="2125402" y="498890"/>
                </a:lnTo>
                <a:cubicBezTo>
                  <a:pt x="2125402" y="499681"/>
                  <a:pt x="2123532" y="500471"/>
                  <a:pt x="2123532" y="500471"/>
                </a:cubicBezTo>
                <a:cubicBezTo>
                  <a:pt x="2123532" y="501261"/>
                  <a:pt x="2121661" y="502052"/>
                  <a:pt x="2121661" y="502052"/>
                </a:cubicBezTo>
                <a:cubicBezTo>
                  <a:pt x="2122596" y="502845"/>
                  <a:pt x="2124467" y="502845"/>
                  <a:pt x="2124467" y="503636"/>
                </a:cubicBezTo>
                <a:cubicBezTo>
                  <a:pt x="2124467" y="504426"/>
                  <a:pt x="2122596" y="505217"/>
                  <a:pt x="2122596" y="505217"/>
                </a:cubicBezTo>
                <a:cubicBezTo>
                  <a:pt x="2122596" y="506007"/>
                  <a:pt x="2124467" y="506007"/>
                  <a:pt x="2124467" y="506797"/>
                </a:cubicBezTo>
                <a:cubicBezTo>
                  <a:pt x="2125402" y="506007"/>
                  <a:pt x="2127270" y="504426"/>
                  <a:pt x="2128205" y="503636"/>
                </a:cubicBezTo>
                <a:cubicBezTo>
                  <a:pt x="2127270" y="502845"/>
                  <a:pt x="2126337" y="502845"/>
                  <a:pt x="2125402" y="502052"/>
                </a:cubicBezTo>
                <a:lnTo>
                  <a:pt x="2127270" y="500471"/>
                </a:lnTo>
                <a:cubicBezTo>
                  <a:pt x="2128205" y="499681"/>
                  <a:pt x="2128205" y="498890"/>
                  <a:pt x="2129140" y="498100"/>
                </a:cubicBezTo>
                <a:cubicBezTo>
                  <a:pt x="2129140" y="498100"/>
                  <a:pt x="2130075" y="497306"/>
                  <a:pt x="2131011" y="496516"/>
                </a:cubicBezTo>
                <a:lnTo>
                  <a:pt x="2131946" y="494935"/>
                </a:lnTo>
                <a:lnTo>
                  <a:pt x="2133813" y="496516"/>
                </a:lnTo>
                <a:cubicBezTo>
                  <a:pt x="2134749" y="496516"/>
                  <a:pt x="2135684" y="497306"/>
                  <a:pt x="2136619" y="497306"/>
                </a:cubicBezTo>
                <a:cubicBezTo>
                  <a:pt x="2135684" y="497306"/>
                  <a:pt x="2134749" y="498890"/>
                  <a:pt x="2134749" y="499681"/>
                </a:cubicBezTo>
                <a:cubicBezTo>
                  <a:pt x="2133813" y="499681"/>
                  <a:pt x="2133813" y="500471"/>
                  <a:pt x="2132878" y="501261"/>
                </a:cubicBezTo>
                <a:lnTo>
                  <a:pt x="2131946" y="502845"/>
                </a:lnTo>
                <a:cubicBezTo>
                  <a:pt x="2131946" y="503636"/>
                  <a:pt x="2133813" y="503636"/>
                  <a:pt x="2133813" y="504426"/>
                </a:cubicBezTo>
                <a:cubicBezTo>
                  <a:pt x="2133813" y="504426"/>
                  <a:pt x="2131946" y="505217"/>
                  <a:pt x="2131946" y="506007"/>
                </a:cubicBezTo>
                <a:cubicBezTo>
                  <a:pt x="2131946" y="506007"/>
                  <a:pt x="2133813" y="506797"/>
                  <a:pt x="2133813" y="507591"/>
                </a:cubicBezTo>
                <a:cubicBezTo>
                  <a:pt x="2134749" y="506007"/>
                  <a:pt x="2136619" y="505217"/>
                  <a:pt x="2137551" y="503636"/>
                </a:cubicBezTo>
                <a:lnTo>
                  <a:pt x="2138486" y="502052"/>
                </a:lnTo>
                <a:cubicBezTo>
                  <a:pt x="2139422" y="502052"/>
                  <a:pt x="2140357" y="503636"/>
                  <a:pt x="2141289" y="503636"/>
                </a:cubicBezTo>
                <a:lnTo>
                  <a:pt x="2142224" y="501261"/>
                </a:lnTo>
                <a:cubicBezTo>
                  <a:pt x="2143160" y="501261"/>
                  <a:pt x="2145030" y="502845"/>
                  <a:pt x="2145030" y="502845"/>
                </a:cubicBezTo>
                <a:lnTo>
                  <a:pt x="2145965" y="501261"/>
                </a:lnTo>
                <a:cubicBezTo>
                  <a:pt x="2145965" y="500471"/>
                  <a:pt x="2144095" y="500471"/>
                  <a:pt x="2144095" y="499681"/>
                </a:cubicBezTo>
                <a:cubicBezTo>
                  <a:pt x="2144095" y="499681"/>
                  <a:pt x="2145965" y="498890"/>
                  <a:pt x="2145965" y="498100"/>
                </a:cubicBezTo>
                <a:cubicBezTo>
                  <a:pt x="2145965" y="497306"/>
                  <a:pt x="2146898" y="496516"/>
                  <a:pt x="2147833" y="496516"/>
                </a:cubicBezTo>
                <a:cubicBezTo>
                  <a:pt x="2147833" y="495725"/>
                  <a:pt x="2148768" y="494935"/>
                  <a:pt x="2148768" y="494935"/>
                </a:cubicBezTo>
                <a:cubicBezTo>
                  <a:pt x="2148768" y="494145"/>
                  <a:pt x="2150639" y="495725"/>
                  <a:pt x="2150639" y="495725"/>
                </a:cubicBezTo>
                <a:cubicBezTo>
                  <a:pt x="2151571" y="495725"/>
                  <a:pt x="2151571" y="494145"/>
                  <a:pt x="2152506" y="494145"/>
                </a:cubicBezTo>
                <a:cubicBezTo>
                  <a:pt x="2153441" y="494145"/>
                  <a:pt x="2154377" y="495725"/>
                  <a:pt x="2154377" y="495725"/>
                </a:cubicBezTo>
                <a:cubicBezTo>
                  <a:pt x="2155312" y="495725"/>
                  <a:pt x="2155312" y="494145"/>
                  <a:pt x="2156247" y="493351"/>
                </a:cubicBezTo>
                <a:cubicBezTo>
                  <a:pt x="2158114" y="494935"/>
                  <a:pt x="2159050" y="495725"/>
                  <a:pt x="2160920" y="496516"/>
                </a:cubicBezTo>
                <a:cubicBezTo>
                  <a:pt x="2159985" y="497306"/>
                  <a:pt x="2159050" y="497306"/>
                  <a:pt x="2159050" y="498100"/>
                </a:cubicBezTo>
                <a:lnTo>
                  <a:pt x="2157179" y="499681"/>
                </a:lnTo>
                <a:lnTo>
                  <a:pt x="2155312" y="498890"/>
                </a:lnTo>
                <a:lnTo>
                  <a:pt x="2153441" y="500471"/>
                </a:lnTo>
                <a:cubicBezTo>
                  <a:pt x="2153441" y="500471"/>
                  <a:pt x="2155312" y="501261"/>
                  <a:pt x="2155312" y="502052"/>
                </a:cubicBezTo>
                <a:cubicBezTo>
                  <a:pt x="2155312" y="502052"/>
                  <a:pt x="2154377" y="502845"/>
                  <a:pt x="2154377" y="503636"/>
                </a:cubicBezTo>
                <a:cubicBezTo>
                  <a:pt x="2154377" y="503636"/>
                  <a:pt x="2152506" y="504426"/>
                  <a:pt x="2152506" y="505217"/>
                </a:cubicBezTo>
                <a:cubicBezTo>
                  <a:pt x="2152506" y="506007"/>
                  <a:pt x="2154377" y="506007"/>
                  <a:pt x="2154377" y="506797"/>
                </a:cubicBezTo>
                <a:cubicBezTo>
                  <a:pt x="2154377" y="507591"/>
                  <a:pt x="2153441" y="507591"/>
                  <a:pt x="2153441" y="508381"/>
                </a:cubicBezTo>
                <a:cubicBezTo>
                  <a:pt x="2153441" y="509172"/>
                  <a:pt x="2151571" y="509962"/>
                  <a:pt x="2151571" y="509962"/>
                </a:cubicBezTo>
                <a:cubicBezTo>
                  <a:pt x="2151571" y="510753"/>
                  <a:pt x="2153441" y="510753"/>
                  <a:pt x="2153441" y="511546"/>
                </a:cubicBezTo>
                <a:cubicBezTo>
                  <a:pt x="2153441" y="512337"/>
                  <a:pt x="2155312" y="512337"/>
                  <a:pt x="2155312" y="513127"/>
                </a:cubicBezTo>
                <a:cubicBezTo>
                  <a:pt x="2155312" y="513127"/>
                  <a:pt x="2153441" y="513917"/>
                  <a:pt x="2154377" y="514708"/>
                </a:cubicBezTo>
                <a:cubicBezTo>
                  <a:pt x="2154377" y="514708"/>
                  <a:pt x="2156247" y="515498"/>
                  <a:pt x="2156247" y="516292"/>
                </a:cubicBezTo>
                <a:cubicBezTo>
                  <a:pt x="2156247" y="516292"/>
                  <a:pt x="2154377" y="517082"/>
                  <a:pt x="2154377" y="517873"/>
                </a:cubicBezTo>
                <a:cubicBezTo>
                  <a:pt x="2154377" y="517873"/>
                  <a:pt x="2156247" y="518663"/>
                  <a:pt x="2156247" y="519453"/>
                </a:cubicBezTo>
                <a:cubicBezTo>
                  <a:pt x="2157179" y="519453"/>
                  <a:pt x="2158114" y="520247"/>
                  <a:pt x="2159050" y="520247"/>
                </a:cubicBezTo>
                <a:cubicBezTo>
                  <a:pt x="2159050" y="520247"/>
                  <a:pt x="2159985" y="519453"/>
                  <a:pt x="2159985" y="518663"/>
                </a:cubicBezTo>
                <a:cubicBezTo>
                  <a:pt x="2159985" y="517873"/>
                  <a:pt x="2158114" y="517873"/>
                  <a:pt x="2158114" y="517082"/>
                </a:cubicBezTo>
                <a:cubicBezTo>
                  <a:pt x="2158114" y="517082"/>
                  <a:pt x="2159985" y="516292"/>
                  <a:pt x="2159985" y="515498"/>
                </a:cubicBezTo>
                <a:cubicBezTo>
                  <a:pt x="2159985" y="514708"/>
                  <a:pt x="2158114" y="514708"/>
                  <a:pt x="2158114" y="513917"/>
                </a:cubicBezTo>
                <a:cubicBezTo>
                  <a:pt x="2157179" y="513917"/>
                  <a:pt x="2155312" y="513127"/>
                  <a:pt x="2155312" y="513127"/>
                </a:cubicBezTo>
                <a:cubicBezTo>
                  <a:pt x="2155312" y="512337"/>
                  <a:pt x="2157179" y="511546"/>
                  <a:pt x="2157179" y="510753"/>
                </a:cubicBezTo>
                <a:lnTo>
                  <a:pt x="2155312" y="509962"/>
                </a:lnTo>
                <a:cubicBezTo>
                  <a:pt x="2155312" y="509172"/>
                  <a:pt x="2156247" y="508381"/>
                  <a:pt x="2156247" y="507591"/>
                </a:cubicBezTo>
                <a:cubicBezTo>
                  <a:pt x="2157179" y="507591"/>
                  <a:pt x="2158114" y="506797"/>
                  <a:pt x="2158114" y="506007"/>
                </a:cubicBezTo>
                <a:lnTo>
                  <a:pt x="2156247" y="505217"/>
                </a:lnTo>
                <a:cubicBezTo>
                  <a:pt x="2156247" y="504426"/>
                  <a:pt x="2157179" y="502845"/>
                  <a:pt x="2158114" y="502845"/>
                </a:cubicBezTo>
                <a:cubicBezTo>
                  <a:pt x="2158114" y="502845"/>
                  <a:pt x="2159050" y="504426"/>
                  <a:pt x="2159985" y="504426"/>
                </a:cubicBezTo>
                <a:cubicBezTo>
                  <a:pt x="2159985" y="504426"/>
                  <a:pt x="2160920" y="502845"/>
                  <a:pt x="2161852" y="502845"/>
                </a:cubicBezTo>
                <a:cubicBezTo>
                  <a:pt x="2161852" y="502052"/>
                  <a:pt x="2162788" y="501261"/>
                  <a:pt x="2162788" y="501261"/>
                </a:cubicBezTo>
                <a:cubicBezTo>
                  <a:pt x="2163723" y="500471"/>
                  <a:pt x="2164658" y="499681"/>
                  <a:pt x="2164658" y="498890"/>
                </a:cubicBezTo>
                <a:lnTo>
                  <a:pt x="2162788" y="498100"/>
                </a:lnTo>
                <a:cubicBezTo>
                  <a:pt x="2162788" y="497306"/>
                  <a:pt x="2163723" y="496516"/>
                  <a:pt x="2163723" y="495725"/>
                </a:cubicBezTo>
                <a:cubicBezTo>
                  <a:pt x="2164658" y="495725"/>
                  <a:pt x="2161852" y="494935"/>
                  <a:pt x="2161852" y="494935"/>
                </a:cubicBezTo>
                <a:cubicBezTo>
                  <a:pt x="2161852" y="494145"/>
                  <a:pt x="2163723" y="493351"/>
                  <a:pt x="2163723" y="492561"/>
                </a:cubicBezTo>
                <a:cubicBezTo>
                  <a:pt x="2163723" y="492561"/>
                  <a:pt x="2164658" y="491770"/>
                  <a:pt x="2165593" y="490980"/>
                </a:cubicBezTo>
                <a:lnTo>
                  <a:pt x="2167461" y="492561"/>
                </a:lnTo>
                <a:cubicBezTo>
                  <a:pt x="2167461" y="493351"/>
                  <a:pt x="2165593" y="493351"/>
                  <a:pt x="2165593" y="494145"/>
                </a:cubicBezTo>
                <a:cubicBezTo>
                  <a:pt x="2165593" y="494935"/>
                  <a:pt x="2167461" y="494935"/>
                  <a:pt x="2167461" y="495725"/>
                </a:cubicBezTo>
                <a:lnTo>
                  <a:pt x="2166526" y="497306"/>
                </a:lnTo>
                <a:cubicBezTo>
                  <a:pt x="2166526" y="498100"/>
                  <a:pt x="2167461" y="498100"/>
                  <a:pt x="2168396" y="498890"/>
                </a:cubicBezTo>
                <a:lnTo>
                  <a:pt x="2170267" y="499681"/>
                </a:lnTo>
                <a:cubicBezTo>
                  <a:pt x="2170267" y="500471"/>
                  <a:pt x="2169331" y="501261"/>
                  <a:pt x="2168396" y="502052"/>
                </a:cubicBezTo>
                <a:cubicBezTo>
                  <a:pt x="2168396" y="502052"/>
                  <a:pt x="2167461" y="502845"/>
                  <a:pt x="2167461" y="503636"/>
                </a:cubicBezTo>
                <a:lnTo>
                  <a:pt x="2165593" y="505217"/>
                </a:lnTo>
                <a:cubicBezTo>
                  <a:pt x="2165593" y="506007"/>
                  <a:pt x="2167461" y="506007"/>
                  <a:pt x="2167461" y="506797"/>
                </a:cubicBezTo>
                <a:cubicBezTo>
                  <a:pt x="2167461" y="506797"/>
                  <a:pt x="2169331" y="507591"/>
                  <a:pt x="2170267" y="508381"/>
                </a:cubicBezTo>
                <a:cubicBezTo>
                  <a:pt x="2170267" y="507591"/>
                  <a:pt x="2171199" y="506797"/>
                  <a:pt x="2171199" y="506007"/>
                </a:cubicBezTo>
                <a:lnTo>
                  <a:pt x="2173069" y="504426"/>
                </a:lnTo>
                <a:cubicBezTo>
                  <a:pt x="2173069" y="504426"/>
                  <a:pt x="2171199" y="503636"/>
                  <a:pt x="2171199" y="502845"/>
                </a:cubicBezTo>
                <a:cubicBezTo>
                  <a:pt x="2171199" y="502845"/>
                  <a:pt x="2172134" y="502052"/>
                  <a:pt x="2172134" y="501261"/>
                </a:cubicBezTo>
                <a:cubicBezTo>
                  <a:pt x="2173069" y="500471"/>
                  <a:pt x="2174005" y="500471"/>
                  <a:pt x="2174005" y="499681"/>
                </a:cubicBezTo>
                <a:cubicBezTo>
                  <a:pt x="2174940" y="498890"/>
                  <a:pt x="2174940" y="498100"/>
                  <a:pt x="2175872" y="498100"/>
                </a:cubicBezTo>
                <a:lnTo>
                  <a:pt x="2177742" y="498890"/>
                </a:lnTo>
                <a:cubicBezTo>
                  <a:pt x="2177742" y="499681"/>
                  <a:pt x="2175872" y="500471"/>
                  <a:pt x="2175872" y="501261"/>
                </a:cubicBezTo>
                <a:cubicBezTo>
                  <a:pt x="2176807" y="501261"/>
                  <a:pt x="2177742" y="502052"/>
                  <a:pt x="2178678" y="502052"/>
                </a:cubicBezTo>
                <a:lnTo>
                  <a:pt x="2179613" y="500471"/>
                </a:lnTo>
                <a:cubicBezTo>
                  <a:pt x="2180548" y="500471"/>
                  <a:pt x="2181480" y="502052"/>
                  <a:pt x="2182416" y="502052"/>
                </a:cubicBezTo>
                <a:lnTo>
                  <a:pt x="2183351" y="500471"/>
                </a:lnTo>
                <a:cubicBezTo>
                  <a:pt x="2184286" y="499681"/>
                  <a:pt x="2184286" y="498890"/>
                  <a:pt x="2185221" y="498100"/>
                </a:cubicBezTo>
                <a:cubicBezTo>
                  <a:pt x="2186157" y="497306"/>
                  <a:pt x="2187089" y="495725"/>
                  <a:pt x="2188024" y="494935"/>
                </a:cubicBezTo>
                <a:cubicBezTo>
                  <a:pt x="2189895" y="495725"/>
                  <a:pt x="2190830" y="496516"/>
                  <a:pt x="2192697" y="497306"/>
                </a:cubicBezTo>
                <a:cubicBezTo>
                  <a:pt x="2191762" y="498100"/>
                  <a:pt x="2191762" y="498890"/>
                  <a:pt x="2190830" y="499681"/>
                </a:cubicBezTo>
                <a:cubicBezTo>
                  <a:pt x="2190830" y="499681"/>
                  <a:pt x="2188959" y="500471"/>
                  <a:pt x="2188959" y="501261"/>
                </a:cubicBezTo>
                <a:lnTo>
                  <a:pt x="2191762" y="502052"/>
                </a:lnTo>
                <a:cubicBezTo>
                  <a:pt x="2190830" y="502845"/>
                  <a:pt x="2189895" y="504426"/>
                  <a:pt x="2189895" y="504426"/>
                </a:cubicBezTo>
                <a:lnTo>
                  <a:pt x="2188024" y="502845"/>
                </a:lnTo>
                <a:cubicBezTo>
                  <a:pt x="2187089" y="502845"/>
                  <a:pt x="2186157" y="504426"/>
                  <a:pt x="2186157" y="504426"/>
                </a:cubicBezTo>
                <a:cubicBezTo>
                  <a:pt x="2185221" y="505217"/>
                  <a:pt x="2185221" y="506007"/>
                  <a:pt x="2184286" y="506007"/>
                </a:cubicBezTo>
                <a:cubicBezTo>
                  <a:pt x="2184286" y="506797"/>
                  <a:pt x="2183351" y="507591"/>
                  <a:pt x="2183351" y="508381"/>
                </a:cubicBezTo>
                <a:cubicBezTo>
                  <a:pt x="2182416" y="508381"/>
                  <a:pt x="2181480" y="509172"/>
                  <a:pt x="2181480" y="509962"/>
                </a:cubicBezTo>
                <a:cubicBezTo>
                  <a:pt x="2180548" y="510753"/>
                  <a:pt x="2180548" y="510753"/>
                  <a:pt x="2179613" y="511546"/>
                </a:cubicBezTo>
                <a:lnTo>
                  <a:pt x="2181480" y="513127"/>
                </a:lnTo>
                <a:cubicBezTo>
                  <a:pt x="2182416" y="513127"/>
                  <a:pt x="2182416" y="511546"/>
                  <a:pt x="2183351" y="511546"/>
                </a:cubicBezTo>
                <a:cubicBezTo>
                  <a:pt x="2184286" y="511546"/>
                  <a:pt x="2185221" y="513127"/>
                  <a:pt x="2185221" y="512337"/>
                </a:cubicBezTo>
                <a:cubicBezTo>
                  <a:pt x="2186157" y="512337"/>
                  <a:pt x="2187089" y="511546"/>
                  <a:pt x="2187089" y="510753"/>
                </a:cubicBezTo>
                <a:cubicBezTo>
                  <a:pt x="2187089" y="510753"/>
                  <a:pt x="2185221" y="509962"/>
                  <a:pt x="2185221" y="509172"/>
                </a:cubicBezTo>
                <a:cubicBezTo>
                  <a:pt x="2185221" y="509172"/>
                  <a:pt x="2186157" y="507591"/>
                  <a:pt x="2187089" y="507591"/>
                </a:cubicBezTo>
                <a:lnTo>
                  <a:pt x="2188959" y="509172"/>
                </a:lnTo>
                <a:cubicBezTo>
                  <a:pt x="2188959" y="508381"/>
                  <a:pt x="2189895" y="507591"/>
                  <a:pt x="2189895" y="507591"/>
                </a:cubicBezTo>
                <a:cubicBezTo>
                  <a:pt x="2190830" y="506797"/>
                  <a:pt x="2191762" y="506007"/>
                  <a:pt x="2191762" y="505217"/>
                </a:cubicBezTo>
                <a:cubicBezTo>
                  <a:pt x="2192697" y="505217"/>
                  <a:pt x="2192697" y="504426"/>
                  <a:pt x="2193633" y="503636"/>
                </a:cubicBezTo>
                <a:cubicBezTo>
                  <a:pt x="2193633" y="503636"/>
                  <a:pt x="2194568" y="502052"/>
                  <a:pt x="2195503" y="502052"/>
                </a:cubicBezTo>
                <a:lnTo>
                  <a:pt x="2197370" y="503636"/>
                </a:lnTo>
                <a:cubicBezTo>
                  <a:pt x="2197370" y="503636"/>
                  <a:pt x="2198306" y="502052"/>
                  <a:pt x="2198306" y="501261"/>
                </a:cubicBezTo>
                <a:cubicBezTo>
                  <a:pt x="2199241" y="501261"/>
                  <a:pt x="2200176" y="500471"/>
                  <a:pt x="2200176" y="499681"/>
                </a:cubicBezTo>
                <a:cubicBezTo>
                  <a:pt x="2201108" y="499681"/>
                  <a:pt x="2201108" y="498100"/>
                  <a:pt x="2202044" y="498100"/>
                </a:cubicBezTo>
                <a:lnTo>
                  <a:pt x="2203914" y="499681"/>
                </a:lnTo>
                <a:cubicBezTo>
                  <a:pt x="2204849" y="499681"/>
                  <a:pt x="2204849" y="498100"/>
                  <a:pt x="2205782" y="497306"/>
                </a:cubicBezTo>
                <a:cubicBezTo>
                  <a:pt x="2205782" y="497306"/>
                  <a:pt x="2206717" y="498890"/>
                  <a:pt x="2207652" y="498890"/>
                </a:cubicBezTo>
                <a:cubicBezTo>
                  <a:pt x="2207652" y="498890"/>
                  <a:pt x="2208587" y="497306"/>
                  <a:pt x="2209523" y="497306"/>
                </a:cubicBezTo>
                <a:cubicBezTo>
                  <a:pt x="2209523" y="497306"/>
                  <a:pt x="2210458" y="498100"/>
                  <a:pt x="2211390" y="498890"/>
                </a:cubicBezTo>
                <a:cubicBezTo>
                  <a:pt x="2212325" y="498890"/>
                  <a:pt x="2212325" y="499681"/>
                  <a:pt x="2213260" y="499681"/>
                </a:cubicBezTo>
                <a:cubicBezTo>
                  <a:pt x="2214196" y="500471"/>
                  <a:pt x="2215131" y="501261"/>
                  <a:pt x="2215131" y="501261"/>
                </a:cubicBezTo>
                <a:cubicBezTo>
                  <a:pt x="2216063" y="501261"/>
                  <a:pt x="2216998" y="499681"/>
                  <a:pt x="2216998" y="499681"/>
                </a:cubicBezTo>
                <a:lnTo>
                  <a:pt x="2218869" y="500471"/>
                </a:lnTo>
                <a:cubicBezTo>
                  <a:pt x="2219804" y="501261"/>
                  <a:pt x="2220739" y="502052"/>
                  <a:pt x="2221672" y="502052"/>
                </a:cubicBezTo>
                <a:cubicBezTo>
                  <a:pt x="2221672" y="502845"/>
                  <a:pt x="2222607" y="502845"/>
                  <a:pt x="2223542" y="503636"/>
                </a:cubicBezTo>
                <a:cubicBezTo>
                  <a:pt x="2224477" y="503636"/>
                  <a:pt x="2224477" y="504426"/>
                  <a:pt x="2225413" y="505217"/>
                </a:cubicBezTo>
                <a:cubicBezTo>
                  <a:pt x="2226345" y="505217"/>
                  <a:pt x="2227280" y="506007"/>
                  <a:pt x="2227280" y="506007"/>
                </a:cubicBezTo>
                <a:cubicBezTo>
                  <a:pt x="2228215" y="506007"/>
                  <a:pt x="2228215" y="505217"/>
                  <a:pt x="2229151" y="504426"/>
                </a:cubicBezTo>
                <a:cubicBezTo>
                  <a:pt x="2229151" y="504426"/>
                  <a:pt x="2230083" y="502845"/>
                  <a:pt x="2231018" y="502845"/>
                </a:cubicBezTo>
                <a:lnTo>
                  <a:pt x="2232888" y="504426"/>
                </a:lnTo>
                <a:cubicBezTo>
                  <a:pt x="2233824" y="503636"/>
                  <a:pt x="2233824" y="502845"/>
                  <a:pt x="2234759" y="502052"/>
                </a:cubicBezTo>
                <a:cubicBezTo>
                  <a:pt x="2234759" y="502052"/>
                  <a:pt x="2235691" y="501261"/>
                  <a:pt x="2235691" y="500471"/>
                </a:cubicBezTo>
                <a:cubicBezTo>
                  <a:pt x="2236626" y="499681"/>
                  <a:pt x="2237562" y="499681"/>
                  <a:pt x="2237562" y="498890"/>
                </a:cubicBezTo>
                <a:cubicBezTo>
                  <a:pt x="2238497" y="498100"/>
                  <a:pt x="2238497" y="497306"/>
                  <a:pt x="2239432" y="497306"/>
                </a:cubicBezTo>
                <a:cubicBezTo>
                  <a:pt x="2239432" y="496516"/>
                  <a:pt x="2240367" y="494935"/>
                  <a:pt x="2240367" y="494935"/>
                </a:cubicBezTo>
                <a:cubicBezTo>
                  <a:pt x="2241300" y="494935"/>
                  <a:pt x="2243170" y="496516"/>
                  <a:pt x="2243170" y="496516"/>
                </a:cubicBezTo>
                <a:lnTo>
                  <a:pt x="2241300" y="498100"/>
                </a:lnTo>
                <a:cubicBezTo>
                  <a:pt x="2241300" y="498890"/>
                  <a:pt x="2243170" y="499681"/>
                  <a:pt x="2243170" y="499681"/>
                </a:cubicBezTo>
                <a:cubicBezTo>
                  <a:pt x="2244105" y="499681"/>
                  <a:pt x="2245041" y="498100"/>
                  <a:pt x="2245041" y="498100"/>
                </a:cubicBezTo>
                <a:cubicBezTo>
                  <a:pt x="2245973" y="498100"/>
                  <a:pt x="2246908" y="498890"/>
                  <a:pt x="2246908" y="498890"/>
                </a:cubicBezTo>
                <a:cubicBezTo>
                  <a:pt x="2247843" y="499681"/>
                  <a:pt x="2248778" y="500471"/>
                  <a:pt x="2248778" y="500471"/>
                </a:cubicBezTo>
                <a:cubicBezTo>
                  <a:pt x="2249714" y="501261"/>
                  <a:pt x="2250649" y="501261"/>
                  <a:pt x="2251581" y="502052"/>
                </a:cubicBezTo>
                <a:cubicBezTo>
                  <a:pt x="2250649" y="502052"/>
                  <a:pt x="2249714" y="503636"/>
                  <a:pt x="2249714" y="503636"/>
                </a:cubicBezTo>
                <a:cubicBezTo>
                  <a:pt x="2249714" y="503636"/>
                  <a:pt x="2248778" y="505217"/>
                  <a:pt x="2247843" y="505217"/>
                </a:cubicBezTo>
                <a:lnTo>
                  <a:pt x="2245973" y="504426"/>
                </a:lnTo>
                <a:lnTo>
                  <a:pt x="2244105" y="502845"/>
                </a:lnTo>
                <a:lnTo>
                  <a:pt x="2242235" y="504426"/>
                </a:lnTo>
                <a:cubicBezTo>
                  <a:pt x="2242235" y="505217"/>
                  <a:pt x="2244105" y="505217"/>
                  <a:pt x="2244105" y="506007"/>
                </a:cubicBezTo>
                <a:lnTo>
                  <a:pt x="2243170" y="507591"/>
                </a:lnTo>
                <a:lnTo>
                  <a:pt x="2245041" y="509172"/>
                </a:lnTo>
                <a:cubicBezTo>
                  <a:pt x="2245041" y="508381"/>
                  <a:pt x="2245973" y="507591"/>
                  <a:pt x="2246908" y="507591"/>
                </a:cubicBezTo>
                <a:cubicBezTo>
                  <a:pt x="2246908" y="506797"/>
                  <a:pt x="2247843" y="505217"/>
                  <a:pt x="2247843" y="505217"/>
                </a:cubicBezTo>
                <a:cubicBezTo>
                  <a:pt x="2248778" y="505217"/>
                  <a:pt x="2249714" y="506797"/>
                  <a:pt x="2249714" y="506797"/>
                </a:cubicBezTo>
                <a:cubicBezTo>
                  <a:pt x="2250649" y="506797"/>
                  <a:pt x="2251581" y="505217"/>
                  <a:pt x="2251581" y="505217"/>
                </a:cubicBezTo>
                <a:cubicBezTo>
                  <a:pt x="2252516" y="504426"/>
                  <a:pt x="2252516" y="503636"/>
                  <a:pt x="2253452" y="503636"/>
                </a:cubicBezTo>
                <a:lnTo>
                  <a:pt x="2253609" y="503434"/>
                </a:lnTo>
                <a:cubicBezTo>
                  <a:pt x="2254047" y="503355"/>
                  <a:pt x="2255319" y="504426"/>
                  <a:pt x="2255319" y="504426"/>
                </a:cubicBezTo>
                <a:lnTo>
                  <a:pt x="2257190" y="502845"/>
                </a:lnTo>
                <a:cubicBezTo>
                  <a:pt x="2257190" y="502845"/>
                  <a:pt x="2258125" y="501261"/>
                  <a:pt x="2259060" y="501261"/>
                </a:cubicBezTo>
                <a:cubicBezTo>
                  <a:pt x="2259060" y="501261"/>
                  <a:pt x="2259995" y="502052"/>
                  <a:pt x="2260928" y="502845"/>
                </a:cubicBezTo>
                <a:lnTo>
                  <a:pt x="2262798" y="503636"/>
                </a:lnTo>
                <a:cubicBezTo>
                  <a:pt x="2262798" y="503636"/>
                  <a:pt x="2263733" y="502052"/>
                  <a:pt x="2264669" y="502052"/>
                </a:cubicBezTo>
                <a:lnTo>
                  <a:pt x="2265601" y="500471"/>
                </a:lnTo>
                <a:cubicBezTo>
                  <a:pt x="2266536" y="500471"/>
                  <a:pt x="2267471" y="502052"/>
                  <a:pt x="2268407" y="501261"/>
                </a:cubicBezTo>
                <a:cubicBezTo>
                  <a:pt x="2268407" y="501261"/>
                  <a:pt x="2269342" y="500471"/>
                  <a:pt x="2269342" y="499681"/>
                </a:cubicBezTo>
                <a:cubicBezTo>
                  <a:pt x="2270277" y="499681"/>
                  <a:pt x="2271209" y="498100"/>
                  <a:pt x="2271209" y="498100"/>
                </a:cubicBezTo>
                <a:cubicBezTo>
                  <a:pt x="2272144" y="498100"/>
                  <a:pt x="2273080" y="499681"/>
                  <a:pt x="2273080" y="499681"/>
                </a:cubicBezTo>
                <a:cubicBezTo>
                  <a:pt x="2274015" y="499681"/>
                  <a:pt x="2274950" y="497306"/>
                  <a:pt x="2274950" y="497306"/>
                </a:cubicBezTo>
                <a:cubicBezTo>
                  <a:pt x="2275882" y="498100"/>
                  <a:pt x="2276818" y="498890"/>
                  <a:pt x="2276818" y="498890"/>
                </a:cubicBezTo>
                <a:lnTo>
                  <a:pt x="2278688" y="500471"/>
                </a:lnTo>
                <a:cubicBezTo>
                  <a:pt x="2279623" y="500471"/>
                  <a:pt x="2280555" y="498890"/>
                  <a:pt x="2280555" y="498890"/>
                </a:cubicBezTo>
                <a:cubicBezTo>
                  <a:pt x="2281491" y="498100"/>
                  <a:pt x="2281491" y="497306"/>
                  <a:pt x="2282426" y="496516"/>
                </a:cubicBezTo>
                <a:cubicBezTo>
                  <a:pt x="2282426" y="496516"/>
                  <a:pt x="2283361" y="494935"/>
                  <a:pt x="2284297" y="494935"/>
                </a:cubicBezTo>
                <a:lnTo>
                  <a:pt x="2286164" y="496516"/>
                </a:lnTo>
                <a:lnTo>
                  <a:pt x="2288034" y="498100"/>
                </a:lnTo>
                <a:cubicBezTo>
                  <a:pt x="2288034" y="498100"/>
                  <a:pt x="2288970" y="496516"/>
                  <a:pt x="2289902" y="495725"/>
                </a:cubicBezTo>
                <a:cubicBezTo>
                  <a:pt x="2289902" y="495725"/>
                  <a:pt x="2290837" y="494935"/>
                  <a:pt x="2290837" y="494145"/>
                </a:cubicBezTo>
                <a:cubicBezTo>
                  <a:pt x="2292708" y="494935"/>
                  <a:pt x="2293643" y="495725"/>
                  <a:pt x="2295510" y="497306"/>
                </a:cubicBezTo>
                <a:cubicBezTo>
                  <a:pt x="2294578" y="497306"/>
                  <a:pt x="2294578" y="498890"/>
                  <a:pt x="2293643" y="498890"/>
                </a:cubicBezTo>
                <a:lnTo>
                  <a:pt x="2291772" y="497306"/>
                </a:lnTo>
                <a:cubicBezTo>
                  <a:pt x="2290837" y="497306"/>
                  <a:pt x="2290837" y="498890"/>
                  <a:pt x="2289902" y="498890"/>
                </a:cubicBezTo>
                <a:cubicBezTo>
                  <a:pt x="2289902" y="499681"/>
                  <a:pt x="2288970" y="500471"/>
                  <a:pt x="2288970" y="501261"/>
                </a:cubicBezTo>
                <a:cubicBezTo>
                  <a:pt x="2288034" y="501261"/>
                  <a:pt x="2287099" y="499681"/>
                  <a:pt x="2286164" y="499681"/>
                </a:cubicBezTo>
                <a:lnTo>
                  <a:pt x="2285229" y="501261"/>
                </a:lnTo>
                <a:cubicBezTo>
                  <a:pt x="2284297" y="502052"/>
                  <a:pt x="2283361" y="502845"/>
                  <a:pt x="2283361" y="502845"/>
                </a:cubicBezTo>
                <a:cubicBezTo>
                  <a:pt x="2282426" y="503636"/>
                  <a:pt x="2282426" y="504426"/>
                  <a:pt x="2281491" y="505217"/>
                </a:cubicBezTo>
                <a:cubicBezTo>
                  <a:pt x="2282426" y="505217"/>
                  <a:pt x="2283361" y="506007"/>
                  <a:pt x="2283361" y="506007"/>
                </a:cubicBezTo>
                <a:cubicBezTo>
                  <a:pt x="2284297" y="506007"/>
                  <a:pt x="2285229" y="504426"/>
                  <a:pt x="2285229" y="504426"/>
                </a:cubicBezTo>
                <a:lnTo>
                  <a:pt x="2287099" y="502845"/>
                </a:lnTo>
                <a:lnTo>
                  <a:pt x="2288970" y="503636"/>
                </a:lnTo>
                <a:cubicBezTo>
                  <a:pt x="2288970" y="504426"/>
                  <a:pt x="2287099" y="505217"/>
                  <a:pt x="2287099" y="506007"/>
                </a:cubicBezTo>
                <a:lnTo>
                  <a:pt x="2289902" y="506797"/>
                </a:lnTo>
                <a:cubicBezTo>
                  <a:pt x="2289902" y="507591"/>
                  <a:pt x="2288034" y="508381"/>
                  <a:pt x="2288034" y="509172"/>
                </a:cubicBezTo>
                <a:lnTo>
                  <a:pt x="2289902" y="509962"/>
                </a:lnTo>
                <a:cubicBezTo>
                  <a:pt x="2290837" y="509962"/>
                  <a:pt x="2290837" y="509172"/>
                  <a:pt x="2291772" y="508381"/>
                </a:cubicBezTo>
                <a:cubicBezTo>
                  <a:pt x="2291772" y="508381"/>
                  <a:pt x="2292708" y="506797"/>
                  <a:pt x="2293643" y="506797"/>
                </a:cubicBezTo>
                <a:cubicBezTo>
                  <a:pt x="2293643" y="506797"/>
                  <a:pt x="2294578" y="508381"/>
                  <a:pt x="2295510" y="508381"/>
                </a:cubicBezTo>
                <a:cubicBezTo>
                  <a:pt x="2295510" y="507591"/>
                  <a:pt x="2296446" y="506797"/>
                  <a:pt x="2296446" y="506007"/>
                </a:cubicBezTo>
                <a:cubicBezTo>
                  <a:pt x="2297381" y="506007"/>
                  <a:pt x="2298316" y="504426"/>
                  <a:pt x="2298316" y="504426"/>
                </a:cubicBezTo>
                <a:lnTo>
                  <a:pt x="2300184" y="506007"/>
                </a:lnTo>
                <a:cubicBezTo>
                  <a:pt x="2301119" y="505217"/>
                  <a:pt x="2302054" y="504426"/>
                  <a:pt x="2302054" y="504426"/>
                </a:cubicBezTo>
                <a:cubicBezTo>
                  <a:pt x="2302989" y="503636"/>
                  <a:pt x="2302989" y="502845"/>
                  <a:pt x="2303925" y="502052"/>
                </a:cubicBezTo>
                <a:cubicBezTo>
                  <a:pt x="2304860" y="501261"/>
                  <a:pt x="2305792" y="499681"/>
                  <a:pt x="2306727" y="498890"/>
                </a:cubicBezTo>
                <a:cubicBezTo>
                  <a:pt x="2308598" y="499681"/>
                  <a:pt x="2309533" y="500471"/>
                  <a:pt x="2311400" y="501261"/>
                </a:cubicBezTo>
                <a:cubicBezTo>
                  <a:pt x="2311400" y="502052"/>
                  <a:pt x="2309533" y="502845"/>
                  <a:pt x="2309533" y="503636"/>
                </a:cubicBezTo>
                <a:lnTo>
                  <a:pt x="2311400" y="504426"/>
                </a:lnTo>
                <a:close/>
                <a:moveTo>
                  <a:pt x="371852" y="507591"/>
                </a:moveTo>
                <a:lnTo>
                  <a:pt x="369981" y="509172"/>
                </a:lnTo>
                <a:cubicBezTo>
                  <a:pt x="369049" y="509172"/>
                  <a:pt x="369049" y="507591"/>
                  <a:pt x="368114" y="507591"/>
                </a:cubicBezTo>
                <a:lnTo>
                  <a:pt x="366243" y="508381"/>
                </a:lnTo>
                <a:cubicBezTo>
                  <a:pt x="366243" y="509172"/>
                  <a:pt x="368114" y="509962"/>
                  <a:pt x="368114" y="509962"/>
                </a:cubicBezTo>
                <a:cubicBezTo>
                  <a:pt x="368114" y="510753"/>
                  <a:pt x="369049" y="512337"/>
                  <a:pt x="369981" y="512337"/>
                </a:cubicBezTo>
                <a:cubicBezTo>
                  <a:pt x="369981" y="512337"/>
                  <a:pt x="370917" y="510753"/>
                  <a:pt x="371852" y="510753"/>
                </a:cubicBezTo>
                <a:cubicBezTo>
                  <a:pt x="371852" y="510753"/>
                  <a:pt x="373719" y="509962"/>
                  <a:pt x="373719" y="509172"/>
                </a:cubicBezTo>
                <a:cubicBezTo>
                  <a:pt x="373719" y="509172"/>
                  <a:pt x="372787" y="507591"/>
                  <a:pt x="371852" y="507591"/>
                </a:cubicBezTo>
                <a:close/>
                <a:moveTo>
                  <a:pt x="412978" y="523409"/>
                </a:moveTo>
                <a:lnTo>
                  <a:pt x="413910" y="524993"/>
                </a:lnTo>
                <a:cubicBezTo>
                  <a:pt x="414846" y="524993"/>
                  <a:pt x="415781" y="524199"/>
                  <a:pt x="416716" y="523409"/>
                </a:cubicBezTo>
                <a:lnTo>
                  <a:pt x="418584" y="522618"/>
                </a:lnTo>
                <a:cubicBezTo>
                  <a:pt x="418584" y="521828"/>
                  <a:pt x="416716" y="521037"/>
                  <a:pt x="416716" y="521037"/>
                </a:cubicBezTo>
                <a:cubicBezTo>
                  <a:pt x="416716" y="520247"/>
                  <a:pt x="415781" y="518663"/>
                  <a:pt x="414846" y="518663"/>
                </a:cubicBezTo>
                <a:cubicBezTo>
                  <a:pt x="414846" y="518663"/>
                  <a:pt x="413910" y="520247"/>
                  <a:pt x="412978" y="520247"/>
                </a:cubicBezTo>
                <a:cubicBezTo>
                  <a:pt x="412978" y="520247"/>
                  <a:pt x="411108" y="521037"/>
                  <a:pt x="411108" y="521828"/>
                </a:cubicBezTo>
                <a:cubicBezTo>
                  <a:pt x="411108" y="521828"/>
                  <a:pt x="412043" y="523409"/>
                  <a:pt x="412978" y="523409"/>
                </a:cubicBezTo>
                <a:close/>
                <a:moveTo>
                  <a:pt x="406435" y="513127"/>
                </a:moveTo>
                <a:cubicBezTo>
                  <a:pt x="407370" y="513917"/>
                  <a:pt x="408302" y="514708"/>
                  <a:pt x="408302" y="514708"/>
                </a:cubicBezTo>
                <a:lnTo>
                  <a:pt x="410173" y="513917"/>
                </a:lnTo>
                <a:cubicBezTo>
                  <a:pt x="411108" y="513917"/>
                  <a:pt x="412043" y="515498"/>
                  <a:pt x="412043" y="515498"/>
                </a:cubicBezTo>
                <a:cubicBezTo>
                  <a:pt x="412978" y="515498"/>
                  <a:pt x="412978" y="513917"/>
                  <a:pt x="413910" y="513917"/>
                </a:cubicBezTo>
                <a:cubicBezTo>
                  <a:pt x="413910" y="513127"/>
                  <a:pt x="412978" y="513127"/>
                  <a:pt x="412978" y="512337"/>
                </a:cubicBezTo>
                <a:cubicBezTo>
                  <a:pt x="412043" y="511546"/>
                  <a:pt x="411108" y="510753"/>
                  <a:pt x="411108" y="510753"/>
                </a:cubicBezTo>
                <a:cubicBezTo>
                  <a:pt x="411108" y="509962"/>
                  <a:pt x="409237" y="511546"/>
                  <a:pt x="409237" y="511546"/>
                </a:cubicBezTo>
                <a:cubicBezTo>
                  <a:pt x="408302" y="511546"/>
                  <a:pt x="407370" y="509962"/>
                  <a:pt x="407370" y="509962"/>
                </a:cubicBezTo>
                <a:cubicBezTo>
                  <a:pt x="406435" y="509962"/>
                  <a:pt x="406435" y="511546"/>
                  <a:pt x="405499" y="511546"/>
                </a:cubicBezTo>
                <a:cubicBezTo>
                  <a:pt x="405499" y="512337"/>
                  <a:pt x="406435" y="512337"/>
                  <a:pt x="406435" y="513127"/>
                </a:cubicBezTo>
                <a:close/>
                <a:moveTo>
                  <a:pt x="385871" y="504426"/>
                </a:moveTo>
                <a:cubicBezTo>
                  <a:pt x="385871" y="504426"/>
                  <a:pt x="386807" y="506007"/>
                  <a:pt x="387742" y="506007"/>
                </a:cubicBezTo>
                <a:cubicBezTo>
                  <a:pt x="387742" y="506007"/>
                  <a:pt x="388674" y="505217"/>
                  <a:pt x="389609" y="505217"/>
                </a:cubicBezTo>
                <a:cubicBezTo>
                  <a:pt x="389298" y="504952"/>
                  <a:pt x="389159" y="504687"/>
                  <a:pt x="388986" y="504423"/>
                </a:cubicBezTo>
                <a:lnTo>
                  <a:pt x="387638" y="504061"/>
                </a:lnTo>
                <a:lnTo>
                  <a:pt x="384624" y="503371"/>
                </a:lnTo>
                <a:lnTo>
                  <a:pt x="385871" y="504426"/>
                </a:lnTo>
                <a:close/>
                <a:moveTo>
                  <a:pt x="302129" y="423165"/>
                </a:moveTo>
                <a:lnTo>
                  <a:pt x="302604" y="434064"/>
                </a:lnTo>
                <a:lnTo>
                  <a:pt x="303080" y="444963"/>
                </a:lnTo>
                <a:lnTo>
                  <a:pt x="303080" y="445800"/>
                </a:lnTo>
                <a:lnTo>
                  <a:pt x="302844" y="446222"/>
                </a:lnTo>
                <a:lnTo>
                  <a:pt x="302756" y="446374"/>
                </a:lnTo>
                <a:lnTo>
                  <a:pt x="312196" y="455918"/>
                </a:lnTo>
                <a:lnTo>
                  <a:pt x="314303" y="458047"/>
                </a:lnTo>
                <a:lnTo>
                  <a:pt x="315566" y="455918"/>
                </a:lnTo>
                <a:lnTo>
                  <a:pt x="320623" y="449951"/>
                </a:lnTo>
                <a:lnTo>
                  <a:pt x="325262" y="444840"/>
                </a:lnTo>
                <a:lnTo>
                  <a:pt x="330288" y="439761"/>
                </a:lnTo>
                <a:lnTo>
                  <a:pt x="328367" y="438570"/>
                </a:lnTo>
                <a:lnTo>
                  <a:pt x="326266" y="437270"/>
                </a:lnTo>
                <a:lnTo>
                  <a:pt x="325426" y="435969"/>
                </a:lnTo>
                <a:lnTo>
                  <a:pt x="325004" y="434669"/>
                </a:lnTo>
                <a:lnTo>
                  <a:pt x="322903" y="430329"/>
                </a:lnTo>
                <a:lnTo>
                  <a:pt x="320800" y="427294"/>
                </a:lnTo>
                <a:lnTo>
                  <a:pt x="317858" y="424689"/>
                </a:lnTo>
                <a:lnTo>
                  <a:pt x="315336" y="422088"/>
                </a:lnTo>
                <a:lnTo>
                  <a:pt x="312395" y="419049"/>
                </a:lnTo>
                <a:lnTo>
                  <a:pt x="309872" y="415579"/>
                </a:lnTo>
                <a:lnTo>
                  <a:pt x="306509" y="410808"/>
                </a:lnTo>
                <a:lnTo>
                  <a:pt x="302129" y="405467"/>
                </a:lnTo>
                <a:lnTo>
                  <a:pt x="302129" y="423165"/>
                </a:lnTo>
                <a:close/>
                <a:moveTo>
                  <a:pt x="93398" y="14659"/>
                </a:moveTo>
                <a:lnTo>
                  <a:pt x="88281" y="15090"/>
                </a:lnTo>
                <a:lnTo>
                  <a:pt x="83163" y="15953"/>
                </a:lnTo>
                <a:lnTo>
                  <a:pt x="77618" y="17247"/>
                </a:lnTo>
                <a:lnTo>
                  <a:pt x="72076" y="18973"/>
                </a:lnTo>
                <a:lnTo>
                  <a:pt x="66530" y="20695"/>
                </a:lnTo>
                <a:lnTo>
                  <a:pt x="61413" y="22853"/>
                </a:lnTo>
                <a:lnTo>
                  <a:pt x="56721" y="25438"/>
                </a:lnTo>
                <a:lnTo>
                  <a:pt x="56620" y="25495"/>
                </a:lnTo>
                <a:lnTo>
                  <a:pt x="56620" y="25857"/>
                </a:lnTo>
                <a:lnTo>
                  <a:pt x="56211" y="27160"/>
                </a:lnTo>
                <a:lnTo>
                  <a:pt x="54567" y="30634"/>
                </a:lnTo>
                <a:lnTo>
                  <a:pt x="52926" y="34545"/>
                </a:lnTo>
                <a:lnTo>
                  <a:pt x="50461" y="43233"/>
                </a:lnTo>
                <a:lnTo>
                  <a:pt x="46354" y="59740"/>
                </a:lnTo>
                <a:lnTo>
                  <a:pt x="42248" y="75379"/>
                </a:lnTo>
                <a:lnTo>
                  <a:pt x="38554" y="91014"/>
                </a:lnTo>
                <a:lnTo>
                  <a:pt x="35270" y="107521"/>
                </a:lnTo>
                <a:lnTo>
                  <a:pt x="33626" y="115775"/>
                </a:lnTo>
                <a:lnTo>
                  <a:pt x="32395" y="124463"/>
                </a:lnTo>
                <a:lnTo>
                  <a:pt x="32395" y="136190"/>
                </a:lnTo>
                <a:lnTo>
                  <a:pt x="31573" y="143574"/>
                </a:lnTo>
                <a:lnTo>
                  <a:pt x="31163" y="146182"/>
                </a:lnTo>
                <a:lnTo>
                  <a:pt x="30341" y="147485"/>
                </a:lnTo>
                <a:lnTo>
                  <a:pt x="31163" y="147051"/>
                </a:lnTo>
                <a:lnTo>
                  <a:pt x="31573" y="147485"/>
                </a:lnTo>
                <a:lnTo>
                  <a:pt x="32395" y="147485"/>
                </a:lnTo>
                <a:lnTo>
                  <a:pt x="32804" y="148354"/>
                </a:lnTo>
                <a:lnTo>
                  <a:pt x="33216" y="150093"/>
                </a:lnTo>
                <a:lnTo>
                  <a:pt x="32804" y="150959"/>
                </a:lnTo>
                <a:lnTo>
                  <a:pt x="32395" y="151393"/>
                </a:lnTo>
                <a:lnTo>
                  <a:pt x="31163" y="152262"/>
                </a:lnTo>
                <a:lnTo>
                  <a:pt x="29932" y="152262"/>
                </a:lnTo>
                <a:lnTo>
                  <a:pt x="29110" y="152262"/>
                </a:lnTo>
                <a:lnTo>
                  <a:pt x="27879" y="151393"/>
                </a:lnTo>
                <a:lnTo>
                  <a:pt x="27466" y="150527"/>
                </a:lnTo>
                <a:lnTo>
                  <a:pt x="27057" y="149658"/>
                </a:lnTo>
                <a:lnTo>
                  <a:pt x="26648" y="146616"/>
                </a:lnTo>
                <a:lnTo>
                  <a:pt x="27057" y="137928"/>
                </a:lnTo>
                <a:lnTo>
                  <a:pt x="27879" y="129240"/>
                </a:lnTo>
                <a:lnTo>
                  <a:pt x="29110" y="120117"/>
                </a:lnTo>
                <a:lnTo>
                  <a:pt x="30751" y="111867"/>
                </a:lnTo>
                <a:lnTo>
                  <a:pt x="35270" y="88409"/>
                </a:lnTo>
                <a:lnTo>
                  <a:pt x="37732" y="76679"/>
                </a:lnTo>
                <a:lnTo>
                  <a:pt x="40607" y="65387"/>
                </a:lnTo>
                <a:lnTo>
                  <a:pt x="45945" y="44968"/>
                </a:lnTo>
                <a:lnTo>
                  <a:pt x="48820" y="34545"/>
                </a:lnTo>
                <a:lnTo>
                  <a:pt x="50461" y="29765"/>
                </a:lnTo>
                <a:lnTo>
                  <a:pt x="50895" y="28666"/>
                </a:lnTo>
                <a:lnTo>
                  <a:pt x="46487" y="31906"/>
                </a:lnTo>
                <a:lnTo>
                  <a:pt x="42223" y="35357"/>
                </a:lnTo>
                <a:lnTo>
                  <a:pt x="37959" y="38806"/>
                </a:lnTo>
                <a:lnTo>
                  <a:pt x="34120" y="43117"/>
                </a:lnTo>
                <a:lnTo>
                  <a:pt x="30707" y="47428"/>
                </a:lnTo>
                <a:lnTo>
                  <a:pt x="28150" y="52173"/>
                </a:lnTo>
                <a:lnTo>
                  <a:pt x="25164" y="57347"/>
                </a:lnTo>
                <a:lnTo>
                  <a:pt x="22604" y="63384"/>
                </a:lnTo>
                <a:lnTo>
                  <a:pt x="20472" y="70280"/>
                </a:lnTo>
                <a:lnTo>
                  <a:pt x="18766" y="76748"/>
                </a:lnTo>
                <a:lnTo>
                  <a:pt x="17487" y="84079"/>
                </a:lnTo>
                <a:lnTo>
                  <a:pt x="16634" y="90548"/>
                </a:lnTo>
                <a:lnTo>
                  <a:pt x="16208" y="97875"/>
                </a:lnTo>
                <a:lnTo>
                  <a:pt x="15780" y="104343"/>
                </a:lnTo>
                <a:lnTo>
                  <a:pt x="16208" y="111674"/>
                </a:lnTo>
                <a:lnTo>
                  <a:pt x="16634" y="118143"/>
                </a:lnTo>
                <a:lnTo>
                  <a:pt x="17912" y="125039"/>
                </a:lnTo>
                <a:lnTo>
                  <a:pt x="19194" y="131076"/>
                </a:lnTo>
                <a:lnTo>
                  <a:pt x="20897" y="137975"/>
                </a:lnTo>
                <a:lnTo>
                  <a:pt x="23029" y="144012"/>
                </a:lnTo>
                <a:lnTo>
                  <a:pt x="25589" y="150049"/>
                </a:lnTo>
                <a:lnTo>
                  <a:pt x="29003" y="155654"/>
                </a:lnTo>
                <a:lnTo>
                  <a:pt x="32413" y="160828"/>
                </a:lnTo>
                <a:lnTo>
                  <a:pt x="37106" y="167727"/>
                </a:lnTo>
                <a:lnTo>
                  <a:pt x="43076" y="173333"/>
                </a:lnTo>
                <a:lnTo>
                  <a:pt x="44210" y="174794"/>
                </a:lnTo>
                <a:lnTo>
                  <a:pt x="44997" y="173204"/>
                </a:lnTo>
                <a:lnTo>
                  <a:pt x="45844" y="172344"/>
                </a:lnTo>
                <a:lnTo>
                  <a:pt x="47116" y="171484"/>
                </a:lnTo>
                <a:lnTo>
                  <a:pt x="48389" y="171056"/>
                </a:lnTo>
                <a:lnTo>
                  <a:pt x="50933" y="169765"/>
                </a:lnTo>
                <a:lnTo>
                  <a:pt x="53481" y="168045"/>
                </a:lnTo>
                <a:lnTo>
                  <a:pt x="56025" y="165466"/>
                </a:lnTo>
                <a:lnTo>
                  <a:pt x="58569" y="162887"/>
                </a:lnTo>
                <a:lnTo>
                  <a:pt x="60046" y="161020"/>
                </a:lnTo>
                <a:lnTo>
                  <a:pt x="59952" y="160349"/>
                </a:lnTo>
                <a:lnTo>
                  <a:pt x="59952" y="156561"/>
                </a:lnTo>
                <a:lnTo>
                  <a:pt x="60361" y="149409"/>
                </a:lnTo>
                <a:lnTo>
                  <a:pt x="61177" y="143099"/>
                </a:lnTo>
                <a:lnTo>
                  <a:pt x="62402" y="132584"/>
                </a:lnTo>
                <a:lnTo>
                  <a:pt x="63627" y="122488"/>
                </a:lnTo>
                <a:lnTo>
                  <a:pt x="65670" y="111970"/>
                </a:lnTo>
                <a:lnTo>
                  <a:pt x="68530" y="101453"/>
                </a:lnTo>
                <a:lnTo>
                  <a:pt x="70980" y="90097"/>
                </a:lnTo>
                <a:lnTo>
                  <a:pt x="73839" y="78739"/>
                </a:lnTo>
                <a:lnTo>
                  <a:pt x="77108" y="67380"/>
                </a:lnTo>
                <a:lnTo>
                  <a:pt x="80783" y="56862"/>
                </a:lnTo>
                <a:lnTo>
                  <a:pt x="84867" y="45926"/>
                </a:lnTo>
                <a:lnTo>
                  <a:pt x="88951" y="34989"/>
                </a:lnTo>
                <a:lnTo>
                  <a:pt x="94264" y="24471"/>
                </a:lnTo>
                <a:lnTo>
                  <a:pt x="99982" y="14375"/>
                </a:lnTo>
                <a:lnTo>
                  <a:pt x="100017" y="14300"/>
                </a:lnTo>
                <a:lnTo>
                  <a:pt x="98943" y="14227"/>
                </a:lnTo>
                <a:lnTo>
                  <a:pt x="93398" y="14659"/>
                </a:lnTo>
                <a:close/>
                <a:moveTo>
                  <a:pt x="105339" y="14659"/>
                </a:moveTo>
                <a:lnTo>
                  <a:pt x="102961" y="14498"/>
                </a:lnTo>
                <a:lnTo>
                  <a:pt x="103248" y="14797"/>
                </a:lnTo>
                <a:lnTo>
                  <a:pt x="103248" y="16057"/>
                </a:lnTo>
                <a:lnTo>
                  <a:pt x="103248" y="16898"/>
                </a:lnTo>
                <a:lnTo>
                  <a:pt x="97939" y="26153"/>
                </a:lnTo>
                <a:lnTo>
                  <a:pt x="92629" y="35830"/>
                </a:lnTo>
                <a:lnTo>
                  <a:pt x="88545" y="45926"/>
                </a:lnTo>
                <a:lnTo>
                  <a:pt x="84867" y="56443"/>
                </a:lnTo>
                <a:lnTo>
                  <a:pt x="79148" y="73691"/>
                </a:lnTo>
                <a:lnTo>
                  <a:pt x="74248" y="91357"/>
                </a:lnTo>
                <a:lnTo>
                  <a:pt x="69755" y="112392"/>
                </a:lnTo>
                <a:lnTo>
                  <a:pt x="67711" y="122488"/>
                </a:lnTo>
                <a:lnTo>
                  <a:pt x="65670" y="132584"/>
                </a:lnTo>
                <a:lnTo>
                  <a:pt x="64852" y="141417"/>
                </a:lnTo>
                <a:lnTo>
                  <a:pt x="64446" y="149831"/>
                </a:lnTo>
                <a:lnTo>
                  <a:pt x="64055" y="155862"/>
                </a:lnTo>
                <a:lnTo>
                  <a:pt x="68328" y="149564"/>
                </a:lnTo>
                <a:lnTo>
                  <a:pt x="72145" y="144406"/>
                </a:lnTo>
                <a:lnTo>
                  <a:pt x="75114" y="140535"/>
                </a:lnTo>
                <a:lnTo>
                  <a:pt x="83176" y="131510"/>
                </a:lnTo>
                <a:lnTo>
                  <a:pt x="86596" y="128390"/>
                </a:lnTo>
                <a:lnTo>
                  <a:pt x="86596" y="128072"/>
                </a:lnTo>
                <a:lnTo>
                  <a:pt x="87040" y="127206"/>
                </a:lnTo>
                <a:lnTo>
                  <a:pt x="87928" y="118996"/>
                </a:lnTo>
                <a:lnTo>
                  <a:pt x="89704" y="111646"/>
                </a:lnTo>
                <a:lnTo>
                  <a:pt x="92812" y="96087"/>
                </a:lnTo>
                <a:lnTo>
                  <a:pt x="100804" y="65399"/>
                </a:lnTo>
                <a:lnTo>
                  <a:pt x="103028" y="57190"/>
                </a:lnTo>
                <a:lnTo>
                  <a:pt x="105248" y="48111"/>
                </a:lnTo>
                <a:lnTo>
                  <a:pt x="108356" y="39467"/>
                </a:lnTo>
                <a:lnTo>
                  <a:pt x="109244" y="35578"/>
                </a:lnTo>
                <a:lnTo>
                  <a:pt x="110132" y="31254"/>
                </a:lnTo>
                <a:lnTo>
                  <a:pt x="110576" y="26934"/>
                </a:lnTo>
                <a:lnTo>
                  <a:pt x="111908" y="22179"/>
                </a:lnTo>
                <a:lnTo>
                  <a:pt x="114128" y="17855"/>
                </a:lnTo>
                <a:lnTo>
                  <a:pt x="115353" y="16265"/>
                </a:lnTo>
                <a:lnTo>
                  <a:pt x="112163" y="15522"/>
                </a:lnTo>
                <a:lnTo>
                  <a:pt x="105339" y="14659"/>
                </a:lnTo>
                <a:close/>
                <a:moveTo>
                  <a:pt x="123251" y="18110"/>
                </a:moveTo>
                <a:lnTo>
                  <a:pt x="119321" y="17191"/>
                </a:lnTo>
                <a:lnTo>
                  <a:pt x="117680" y="19587"/>
                </a:lnTo>
                <a:lnTo>
                  <a:pt x="115904" y="23042"/>
                </a:lnTo>
                <a:lnTo>
                  <a:pt x="115016" y="26934"/>
                </a:lnTo>
                <a:lnTo>
                  <a:pt x="113684" y="30391"/>
                </a:lnTo>
                <a:lnTo>
                  <a:pt x="112352" y="37738"/>
                </a:lnTo>
                <a:lnTo>
                  <a:pt x="110576" y="45085"/>
                </a:lnTo>
                <a:lnTo>
                  <a:pt x="106580" y="59350"/>
                </a:lnTo>
                <a:lnTo>
                  <a:pt x="103028" y="73612"/>
                </a:lnTo>
                <a:lnTo>
                  <a:pt x="96364" y="101708"/>
                </a:lnTo>
                <a:lnTo>
                  <a:pt x="92812" y="115970"/>
                </a:lnTo>
                <a:lnTo>
                  <a:pt x="91480" y="123316"/>
                </a:lnTo>
                <a:lnTo>
                  <a:pt x="91392" y="124019"/>
                </a:lnTo>
                <a:lnTo>
                  <a:pt x="91660" y="123773"/>
                </a:lnTo>
                <a:lnTo>
                  <a:pt x="100993" y="115604"/>
                </a:lnTo>
                <a:lnTo>
                  <a:pt x="109899" y="108299"/>
                </a:lnTo>
                <a:lnTo>
                  <a:pt x="111174" y="107439"/>
                </a:lnTo>
                <a:lnTo>
                  <a:pt x="113315" y="105578"/>
                </a:lnTo>
                <a:lnTo>
                  <a:pt x="113678" y="100949"/>
                </a:lnTo>
                <a:lnTo>
                  <a:pt x="114550" y="94918"/>
                </a:lnTo>
                <a:lnTo>
                  <a:pt x="117608" y="84142"/>
                </a:lnTo>
                <a:lnTo>
                  <a:pt x="121538" y="72510"/>
                </a:lnTo>
                <a:lnTo>
                  <a:pt x="123285" y="66908"/>
                </a:lnTo>
                <a:lnTo>
                  <a:pt x="124161" y="61306"/>
                </a:lnTo>
                <a:lnTo>
                  <a:pt x="128091" y="40188"/>
                </a:lnTo>
                <a:lnTo>
                  <a:pt x="128963" y="37171"/>
                </a:lnTo>
                <a:lnTo>
                  <a:pt x="129839" y="34586"/>
                </a:lnTo>
                <a:lnTo>
                  <a:pt x="132024" y="29415"/>
                </a:lnTo>
                <a:lnTo>
                  <a:pt x="134206" y="23813"/>
                </a:lnTo>
                <a:lnTo>
                  <a:pt x="135261" y="21732"/>
                </a:lnTo>
                <a:lnTo>
                  <a:pt x="134767" y="21558"/>
                </a:lnTo>
                <a:lnTo>
                  <a:pt x="123251" y="18110"/>
                </a:lnTo>
                <a:close/>
                <a:moveTo>
                  <a:pt x="145855" y="25438"/>
                </a:moveTo>
                <a:lnTo>
                  <a:pt x="138974" y="23032"/>
                </a:lnTo>
                <a:lnTo>
                  <a:pt x="137264" y="26830"/>
                </a:lnTo>
                <a:lnTo>
                  <a:pt x="135079" y="31138"/>
                </a:lnTo>
                <a:lnTo>
                  <a:pt x="133334" y="35017"/>
                </a:lnTo>
                <a:lnTo>
                  <a:pt x="131149" y="45790"/>
                </a:lnTo>
                <a:lnTo>
                  <a:pt x="129401" y="56132"/>
                </a:lnTo>
                <a:lnTo>
                  <a:pt x="127219" y="67336"/>
                </a:lnTo>
                <a:lnTo>
                  <a:pt x="125909" y="73370"/>
                </a:lnTo>
                <a:lnTo>
                  <a:pt x="124599" y="78972"/>
                </a:lnTo>
                <a:lnTo>
                  <a:pt x="119793" y="92761"/>
                </a:lnTo>
                <a:lnTo>
                  <a:pt x="118045" y="99658"/>
                </a:lnTo>
                <a:lnTo>
                  <a:pt x="117765" y="101865"/>
                </a:lnTo>
                <a:lnTo>
                  <a:pt x="123899" y="97982"/>
                </a:lnTo>
                <a:lnTo>
                  <a:pt x="130919" y="94008"/>
                </a:lnTo>
                <a:lnTo>
                  <a:pt x="130286" y="92664"/>
                </a:lnTo>
                <a:lnTo>
                  <a:pt x="129892" y="91832"/>
                </a:lnTo>
                <a:lnTo>
                  <a:pt x="129892" y="88507"/>
                </a:lnTo>
                <a:lnTo>
                  <a:pt x="131070" y="84769"/>
                </a:lnTo>
                <a:lnTo>
                  <a:pt x="132244" y="79781"/>
                </a:lnTo>
                <a:lnTo>
                  <a:pt x="135771" y="71471"/>
                </a:lnTo>
                <a:lnTo>
                  <a:pt x="137730" y="65239"/>
                </a:lnTo>
                <a:lnTo>
                  <a:pt x="139689" y="54850"/>
                </a:lnTo>
                <a:lnTo>
                  <a:pt x="141257" y="49034"/>
                </a:lnTo>
                <a:lnTo>
                  <a:pt x="142822" y="43630"/>
                </a:lnTo>
                <a:lnTo>
                  <a:pt x="144390" y="37814"/>
                </a:lnTo>
                <a:lnTo>
                  <a:pt x="146743" y="32826"/>
                </a:lnTo>
                <a:lnTo>
                  <a:pt x="149876" y="27841"/>
                </a:lnTo>
                <a:lnTo>
                  <a:pt x="150317" y="27371"/>
                </a:lnTo>
                <a:lnTo>
                  <a:pt x="145855" y="25438"/>
                </a:lnTo>
                <a:close/>
                <a:moveTo>
                  <a:pt x="163341" y="33200"/>
                </a:moveTo>
                <a:lnTo>
                  <a:pt x="157371" y="30612"/>
                </a:lnTo>
                <a:lnTo>
                  <a:pt x="153932" y="29009"/>
                </a:lnTo>
                <a:lnTo>
                  <a:pt x="152619" y="30750"/>
                </a:lnTo>
                <a:lnTo>
                  <a:pt x="150270" y="34904"/>
                </a:lnTo>
                <a:lnTo>
                  <a:pt x="148308" y="39476"/>
                </a:lnTo>
                <a:lnTo>
                  <a:pt x="145958" y="44877"/>
                </a:lnTo>
                <a:lnTo>
                  <a:pt x="144784" y="49862"/>
                </a:lnTo>
                <a:lnTo>
                  <a:pt x="143216" y="55266"/>
                </a:lnTo>
                <a:lnTo>
                  <a:pt x="141257" y="65239"/>
                </a:lnTo>
                <a:lnTo>
                  <a:pt x="139298" y="73133"/>
                </a:lnTo>
                <a:lnTo>
                  <a:pt x="136946" y="81028"/>
                </a:lnTo>
                <a:lnTo>
                  <a:pt x="135378" y="86847"/>
                </a:lnTo>
                <a:lnTo>
                  <a:pt x="133813" y="89754"/>
                </a:lnTo>
                <a:lnTo>
                  <a:pt x="133419" y="91001"/>
                </a:lnTo>
                <a:lnTo>
                  <a:pt x="133813" y="91832"/>
                </a:lnTo>
                <a:lnTo>
                  <a:pt x="134140" y="92182"/>
                </a:lnTo>
                <a:lnTo>
                  <a:pt x="138322" y="89814"/>
                </a:lnTo>
                <a:lnTo>
                  <a:pt x="145533" y="85515"/>
                </a:lnTo>
                <a:lnTo>
                  <a:pt x="153170" y="81217"/>
                </a:lnTo>
                <a:lnTo>
                  <a:pt x="163351" y="74339"/>
                </a:lnTo>
                <a:lnTo>
                  <a:pt x="169220" y="70287"/>
                </a:lnTo>
                <a:lnTo>
                  <a:pt x="170565" y="64051"/>
                </a:lnTo>
                <a:lnTo>
                  <a:pt x="171374" y="57013"/>
                </a:lnTo>
                <a:lnTo>
                  <a:pt x="172181" y="49097"/>
                </a:lnTo>
                <a:lnTo>
                  <a:pt x="172584" y="46017"/>
                </a:lnTo>
                <a:lnTo>
                  <a:pt x="173393" y="42499"/>
                </a:lnTo>
                <a:lnTo>
                  <a:pt x="174448" y="41117"/>
                </a:lnTo>
                <a:lnTo>
                  <a:pt x="173576" y="40531"/>
                </a:lnTo>
                <a:lnTo>
                  <a:pt x="169734" y="37615"/>
                </a:lnTo>
                <a:lnTo>
                  <a:pt x="169646" y="37703"/>
                </a:lnTo>
                <a:lnTo>
                  <a:pt x="167926" y="39835"/>
                </a:lnTo>
                <a:lnTo>
                  <a:pt x="166635" y="42821"/>
                </a:lnTo>
                <a:lnTo>
                  <a:pt x="164487" y="48366"/>
                </a:lnTo>
                <a:lnTo>
                  <a:pt x="162768" y="54337"/>
                </a:lnTo>
                <a:lnTo>
                  <a:pt x="159761" y="60307"/>
                </a:lnTo>
                <a:lnTo>
                  <a:pt x="157182" y="66278"/>
                </a:lnTo>
                <a:lnTo>
                  <a:pt x="155462" y="73105"/>
                </a:lnTo>
                <a:lnTo>
                  <a:pt x="153743" y="79076"/>
                </a:lnTo>
                <a:lnTo>
                  <a:pt x="153315" y="79929"/>
                </a:lnTo>
                <a:lnTo>
                  <a:pt x="152883" y="80779"/>
                </a:lnTo>
                <a:lnTo>
                  <a:pt x="152455" y="81207"/>
                </a:lnTo>
                <a:lnTo>
                  <a:pt x="151595" y="80779"/>
                </a:lnTo>
                <a:lnTo>
                  <a:pt x="150736" y="80779"/>
                </a:lnTo>
                <a:lnTo>
                  <a:pt x="150304" y="79929"/>
                </a:lnTo>
                <a:lnTo>
                  <a:pt x="149876" y="79076"/>
                </a:lnTo>
                <a:lnTo>
                  <a:pt x="149876" y="78222"/>
                </a:lnTo>
                <a:lnTo>
                  <a:pt x="152455" y="69263"/>
                </a:lnTo>
                <a:lnTo>
                  <a:pt x="155462" y="60307"/>
                </a:lnTo>
                <a:lnTo>
                  <a:pt x="162340" y="43246"/>
                </a:lnTo>
                <a:lnTo>
                  <a:pt x="164059" y="38557"/>
                </a:lnTo>
                <a:lnTo>
                  <a:pt x="166497" y="35329"/>
                </a:lnTo>
                <a:lnTo>
                  <a:pt x="163341" y="33200"/>
                </a:lnTo>
                <a:close/>
                <a:moveTo>
                  <a:pt x="182960" y="48291"/>
                </a:moveTo>
                <a:lnTo>
                  <a:pt x="178693" y="43979"/>
                </a:lnTo>
                <a:lnTo>
                  <a:pt x="177364" y="43082"/>
                </a:lnTo>
                <a:lnTo>
                  <a:pt x="176621" y="44697"/>
                </a:lnTo>
                <a:lnTo>
                  <a:pt x="176218" y="46896"/>
                </a:lnTo>
                <a:lnTo>
                  <a:pt x="175815" y="49534"/>
                </a:lnTo>
                <a:lnTo>
                  <a:pt x="175411" y="58774"/>
                </a:lnTo>
                <a:lnTo>
                  <a:pt x="175008" y="64492"/>
                </a:lnTo>
                <a:lnTo>
                  <a:pt x="175008" y="66187"/>
                </a:lnTo>
                <a:lnTo>
                  <a:pt x="189497" y="55543"/>
                </a:lnTo>
                <a:lnTo>
                  <a:pt x="187224" y="53036"/>
                </a:lnTo>
                <a:lnTo>
                  <a:pt x="182960" y="48291"/>
                </a:lnTo>
                <a:close/>
                <a:moveTo>
                  <a:pt x="207248" y="82684"/>
                </a:moveTo>
                <a:lnTo>
                  <a:pt x="202613" y="77145"/>
                </a:lnTo>
                <a:lnTo>
                  <a:pt x="197556" y="72885"/>
                </a:lnTo>
                <a:lnTo>
                  <a:pt x="195115" y="70416"/>
                </a:lnTo>
                <a:lnTo>
                  <a:pt x="187107" y="76059"/>
                </a:lnTo>
                <a:lnTo>
                  <a:pt x="177776" y="82936"/>
                </a:lnTo>
                <a:lnTo>
                  <a:pt x="157837" y="95403"/>
                </a:lnTo>
                <a:lnTo>
                  <a:pt x="145111" y="103569"/>
                </a:lnTo>
                <a:lnTo>
                  <a:pt x="132383" y="112166"/>
                </a:lnTo>
                <a:lnTo>
                  <a:pt x="119658" y="121622"/>
                </a:lnTo>
                <a:lnTo>
                  <a:pt x="107354" y="131079"/>
                </a:lnTo>
                <a:lnTo>
                  <a:pt x="98871" y="139247"/>
                </a:lnTo>
                <a:lnTo>
                  <a:pt x="89537" y="147844"/>
                </a:lnTo>
                <a:lnTo>
                  <a:pt x="80628" y="156870"/>
                </a:lnTo>
                <a:lnTo>
                  <a:pt x="76387" y="162459"/>
                </a:lnTo>
                <a:lnTo>
                  <a:pt x="72570" y="167617"/>
                </a:lnTo>
                <a:lnTo>
                  <a:pt x="68328" y="173204"/>
                </a:lnTo>
                <a:lnTo>
                  <a:pt x="63236" y="178793"/>
                </a:lnTo>
                <a:lnTo>
                  <a:pt x="61117" y="180941"/>
                </a:lnTo>
                <a:lnTo>
                  <a:pt x="58147" y="183092"/>
                </a:lnTo>
                <a:lnTo>
                  <a:pt x="56497" y="184203"/>
                </a:lnTo>
                <a:lnTo>
                  <a:pt x="62266" y="191329"/>
                </a:lnTo>
                <a:lnTo>
                  <a:pt x="71959" y="203686"/>
                </a:lnTo>
                <a:lnTo>
                  <a:pt x="72731" y="204659"/>
                </a:lnTo>
                <a:lnTo>
                  <a:pt x="72913" y="204474"/>
                </a:lnTo>
                <a:lnTo>
                  <a:pt x="74611" y="202757"/>
                </a:lnTo>
                <a:lnTo>
                  <a:pt x="76308" y="200178"/>
                </a:lnTo>
                <a:lnTo>
                  <a:pt x="78427" y="195455"/>
                </a:lnTo>
                <a:lnTo>
                  <a:pt x="80125" y="192447"/>
                </a:lnTo>
                <a:lnTo>
                  <a:pt x="82244" y="189871"/>
                </a:lnTo>
                <a:lnTo>
                  <a:pt x="90305" y="179993"/>
                </a:lnTo>
                <a:lnTo>
                  <a:pt x="94972" y="176126"/>
                </a:lnTo>
                <a:lnTo>
                  <a:pt x="98789" y="171831"/>
                </a:lnTo>
                <a:lnTo>
                  <a:pt x="109820" y="162812"/>
                </a:lnTo>
                <a:lnTo>
                  <a:pt x="123396" y="150786"/>
                </a:lnTo>
                <a:lnTo>
                  <a:pt x="137393" y="139191"/>
                </a:lnTo>
                <a:lnTo>
                  <a:pt x="149271" y="128881"/>
                </a:lnTo>
                <a:lnTo>
                  <a:pt x="163272" y="117714"/>
                </a:lnTo>
                <a:lnTo>
                  <a:pt x="170058" y="112559"/>
                </a:lnTo>
                <a:lnTo>
                  <a:pt x="177695" y="107408"/>
                </a:lnTo>
                <a:lnTo>
                  <a:pt x="189573" y="98817"/>
                </a:lnTo>
                <a:lnTo>
                  <a:pt x="201873" y="91086"/>
                </a:lnTo>
                <a:lnTo>
                  <a:pt x="209934" y="86139"/>
                </a:lnTo>
                <a:lnTo>
                  <a:pt x="207248" y="82684"/>
                </a:lnTo>
                <a:close/>
                <a:moveTo>
                  <a:pt x="299751" y="189308"/>
                </a:moveTo>
                <a:lnTo>
                  <a:pt x="297865" y="187497"/>
                </a:lnTo>
                <a:lnTo>
                  <a:pt x="289013" y="178122"/>
                </a:lnTo>
                <a:lnTo>
                  <a:pt x="282554" y="170562"/>
                </a:lnTo>
                <a:lnTo>
                  <a:pt x="282208" y="181026"/>
                </a:lnTo>
                <a:lnTo>
                  <a:pt x="281323" y="194557"/>
                </a:lnTo>
                <a:lnTo>
                  <a:pt x="280879" y="208095"/>
                </a:lnTo>
                <a:lnTo>
                  <a:pt x="280879" y="208939"/>
                </a:lnTo>
                <a:lnTo>
                  <a:pt x="280435" y="209361"/>
                </a:lnTo>
                <a:lnTo>
                  <a:pt x="279903" y="209616"/>
                </a:lnTo>
                <a:lnTo>
                  <a:pt x="286072" y="217000"/>
                </a:lnTo>
                <a:lnTo>
                  <a:pt x="299751" y="232437"/>
                </a:lnTo>
                <a:lnTo>
                  <a:pt x="299751" y="189308"/>
                </a:lnTo>
                <a:close/>
                <a:moveTo>
                  <a:pt x="293608" y="247493"/>
                </a:moveTo>
                <a:lnTo>
                  <a:pt x="284397" y="237186"/>
                </a:lnTo>
                <a:lnTo>
                  <a:pt x="269744" y="221296"/>
                </a:lnTo>
                <a:lnTo>
                  <a:pt x="262627" y="213133"/>
                </a:lnTo>
                <a:lnTo>
                  <a:pt x="255929" y="204974"/>
                </a:lnTo>
                <a:lnTo>
                  <a:pt x="250488" y="197672"/>
                </a:lnTo>
                <a:lnTo>
                  <a:pt x="239605" y="183929"/>
                </a:lnTo>
                <a:lnTo>
                  <a:pt x="228718" y="170615"/>
                </a:lnTo>
                <a:lnTo>
                  <a:pt x="222439" y="164604"/>
                </a:lnTo>
                <a:lnTo>
                  <a:pt x="216579" y="158161"/>
                </a:lnTo>
                <a:lnTo>
                  <a:pt x="209881" y="152577"/>
                </a:lnTo>
                <a:lnTo>
                  <a:pt x="203183" y="147422"/>
                </a:lnTo>
                <a:lnTo>
                  <a:pt x="201926" y="145706"/>
                </a:lnTo>
                <a:lnTo>
                  <a:pt x="201089" y="144415"/>
                </a:lnTo>
                <a:lnTo>
                  <a:pt x="199835" y="142699"/>
                </a:lnTo>
                <a:lnTo>
                  <a:pt x="199835" y="141411"/>
                </a:lnTo>
                <a:lnTo>
                  <a:pt x="199835" y="139263"/>
                </a:lnTo>
                <a:lnTo>
                  <a:pt x="200254" y="137544"/>
                </a:lnTo>
                <a:lnTo>
                  <a:pt x="201508" y="135396"/>
                </a:lnTo>
                <a:lnTo>
                  <a:pt x="202764" y="133252"/>
                </a:lnTo>
                <a:lnTo>
                  <a:pt x="204858" y="132392"/>
                </a:lnTo>
                <a:lnTo>
                  <a:pt x="206533" y="131961"/>
                </a:lnTo>
                <a:lnTo>
                  <a:pt x="208624" y="131961"/>
                </a:lnTo>
                <a:lnTo>
                  <a:pt x="210300" y="133252"/>
                </a:lnTo>
                <a:lnTo>
                  <a:pt x="216998" y="138404"/>
                </a:lnTo>
                <a:lnTo>
                  <a:pt x="222858" y="143987"/>
                </a:lnTo>
                <a:lnTo>
                  <a:pt x="229137" y="149570"/>
                </a:lnTo>
                <a:lnTo>
                  <a:pt x="234579" y="155582"/>
                </a:lnTo>
                <a:lnTo>
                  <a:pt x="245884" y="168039"/>
                </a:lnTo>
                <a:lnTo>
                  <a:pt x="256767" y="181353"/>
                </a:lnTo>
                <a:lnTo>
                  <a:pt x="271001" y="198960"/>
                </a:lnTo>
                <a:lnTo>
                  <a:pt x="276521" y="205566"/>
                </a:lnTo>
                <a:lnTo>
                  <a:pt x="276880" y="194557"/>
                </a:lnTo>
                <a:lnTo>
                  <a:pt x="277768" y="181026"/>
                </a:lnTo>
                <a:lnTo>
                  <a:pt x="278212" y="167488"/>
                </a:lnTo>
                <a:lnTo>
                  <a:pt x="278275" y="165577"/>
                </a:lnTo>
                <a:lnTo>
                  <a:pt x="272578" y="158951"/>
                </a:lnTo>
                <a:lnTo>
                  <a:pt x="263304" y="148298"/>
                </a:lnTo>
                <a:lnTo>
                  <a:pt x="262552" y="147353"/>
                </a:lnTo>
                <a:lnTo>
                  <a:pt x="262004" y="156917"/>
                </a:lnTo>
                <a:lnTo>
                  <a:pt x="261450" y="167066"/>
                </a:lnTo>
                <a:lnTo>
                  <a:pt x="261450" y="167913"/>
                </a:lnTo>
                <a:lnTo>
                  <a:pt x="260895" y="168335"/>
                </a:lnTo>
                <a:lnTo>
                  <a:pt x="259784" y="168757"/>
                </a:lnTo>
                <a:lnTo>
                  <a:pt x="259230" y="169182"/>
                </a:lnTo>
                <a:lnTo>
                  <a:pt x="258118" y="168757"/>
                </a:lnTo>
                <a:lnTo>
                  <a:pt x="257009" y="168335"/>
                </a:lnTo>
                <a:lnTo>
                  <a:pt x="256455" y="167913"/>
                </a:lnTo>
                <a:lnTo>
                  <a:pt x="256455" y="167066"/>
                </a:lnTo>
                <a:lnTo>
                  <a:pt x="256455" y="156917"/>
                </a:lnTo>
                <a:lnTo>
                  <a:pt x="257564" y="146342"/>
                </a:lnTo>
                <a:lnTo>
                  <a:pt x="258086" y="141767"/>
                </a:lnTo>
                <a:lnTo>
                  <a:pt x="254456" y="137219"/>
                </a:lnTo>
                <a:lnTo>
                  <a:pt x="243497" y="124438"/>
                </a:lnTo>
                <a:lnTo>
                  <a:pt x="232960" y="111656"/>
                </a:lnTo>
                <a:lnTo>
                  <a:pt x="230699" y="109121"/>
                </a:lnTo>
                <a:lnTo>
                  <a:pt x="230822" y="112625"/>
                </a:lnTo>
                <a:lnTo>
                  <a:pt x="230387" y="125423"/>
                </a:lnTo>
                <a:lnTo>
                  <a:pt x="230387" y="130540"/>
                </a:lnTo>
                <a:lnTo>
                  <a:pt x="230387" y="136086"/>
                </a:lnTo>
                <a:lnTo>
                  <a:pt x="231257" y="138643"/>
                </a:lnTo>
                <a:lnTo>
                  <a:pt x="232126" y="141203"/>
                </a:lnTo>
                <a:lnTo>
                  <a:pt x="233429" y="142910"/>
                </a:lnTo>
                <a:lnTo>
                  <a:pt x="235602" y="144613"/>
                </a:lnTo>
                <a:lnTo>
                  <a:pt x="236037" y="145467"/>
                </a:lnTo>
                <a:lnTo>
                  <a:pt x="236471" y="145895"/>
                </a:lnTo>
                <a:lnTo>
                  <a:pt x="236471" y="147174"/>
                </a:lnTo>
                <a:lnTo>
                  <a:pt x="236037" y="148027"/>
                </a:lnTo>
                <a:lnTo>
                  <a:pt x="235602" y="148452"/>
                </a:lnTo>
                <a:lnTo>
                  <a:pt x="235168" y="148880"/>
                </a:lnTo>
                <a:lnTo>
                  <a:pt x="234299" y="148880"/>
                </a:lnTo>
                <a:lnTo>
                  <a:pt x="233429" y="148452"/>
                </a:lnTo>
                <a:lnTo>
                  <a:pt x="231691" y="147174"/>
                </a:lnTo>
                <a:lnTo>
                  <a:pt x="229953" y="145042"/>
                </a:lnTo>
                <a:lnTo>
                  <a:pt x="228649" y="142910"/>
                </a:lnTo>
                <a:lnTo>
                  <a:pt x="227783" y="140775"/>
                </a:lnTo>
                <a:lnTo>
                  <a:pt x="226914" y="138643"/>
                </a:lnTo>
                <a:lnTo>
                  <a:pt x="226479" y="136086"/>
                </a:lnTo>
                <a:lnTo>
                  <a:pt x="226479" y="130965"/>
                </a:lnTo>
                <a:lnTo>
                  <a:pt x="226479" y="104951"/>
                </a:lnTo>
                <a:lnTo>
                  <a:pt x="224952" y="103563"/>
                </a:lnTo>
                <a:lnTo>
                  <a:pt x="221158" y="99727"/>
                </a:lnTo>
                <a:lnTo>
                  <a:pt x="219750" y="98304"/>
                </a:lnTo>
                <a:lnTo>
                  <a:pt x="207812" y="105688"/>
                </a:lnTo>
                <a:lnTo>
                  <a:pt x="184906" y="120722"/>
                </a:lnTo>
                <a:lnTo>
                  <a:pt x="175997" y="127165"/>
                </a:lnTo>
                <a:lnTo>
                  <a:pt x="167089" y="134036"/>
                </a:lnTo>
                <a:lnTo>
                  <a:pt x="150543" y="148638"/>
                </a:lnTo>
                <a:lnTo>
                  <a:pt x="139516" y="158088"/>
                </a:lnTo>
                <a:lnTo>
                  <a:pt x="126787" y="168395"/>
                </a:lnTo>
                <a:lnTo>
                  <a:pt x="113215" y="179565"/>
                </a:lnTo>
                <a:lnTo>
                  <a:pt x="106425" y="185148"/>
                </a:lnTo>
                <a:lnTo>
                  <a:pt x="100486" y="192019"/>
                </a:lnTo>
                <a:lnTo>
                  <a:pt x="97942" y="194595"/>
                </a:lnTo>
                <a:lnTo>
                  <a:pt x="95819" y="197602"/>
                </a:lnTo>
                <a:lnTo>
                  <a:pt x="91578" y="204045"/>
                </a:lnTo>
                <a:lnTo>
                  <a:pt x="89458" y="207909"/>
                </a:lnTo>
                <a:lnTo>
                  <a:pt x="86911" y="211348"/>
                </a:lnTo>
                <a:lnTo>
                  <a:pt x="83941" y="215212"/>
                </a:lnTo>
                <a:lnTo>
                  <a:pt x="82329" y="216484"/>
                </a:lnTo>
                <a:lnTo>
                  <a:pt x="86287" y="221154"/>
                </a:lnTo>
                <a:lnTo>
                  <a:pt x="90082" y="224990"/>
                </a:lnTo>
                <a:lnTo>
                  <a:pt x="93876" y="229250"/>
                </a:lnTo>
                <a:lnTo>
                  <a:pt x="98512" y="232661"/>
                </a:lnTo>
                <a:lnTo>
                  <a:pt x="102725" y="235643"/>
                </a:lnTo>
                <a:lnTo>
                  <a:pt x="106939" y="239050"/>
                </a:lnTo>
                <a:lnTo>
                  <a:pt x="111999" y="243311"/>
                </a:lnTo>
                <a:lnTo>
                  <a:pt x="116635" y="247571"/>
                </a:lnTo>
                <a:lnTo>
                  <a:pt x="121692" y="252257"/>
                </a:lnTo>
                <a:lnTo>
                  <a:pt x="126327" y="257796"/>
                </a:lnTo>
                <a:lnTo>
                  <a:pt x="130963" y="263335"/>
                </a:lnTo>
                <a:lnTo>
                  <a:pt x="135601" y="269728"/>
                </a:lnTo>
                <a:lnTo>
                  <a:pt x="139815" y="276117"/>
                </a:lnTo>
                <a:lnTo>
                  <a:pt x="153302" y="295717"/>
                </a:lnTo>
                <a:lnTo>
                  <a:pt x="165945" y="312760"/>
                </a:lnTo>
                <a:lnTo>
                  <a:pt x="171847" y="320002"/>
                </a:lnTo>
                <a:lnTo>
                  <a:pt x="177748" y="326820"/>
                </a:lnTo>
                <a:lnTo>
                  <a:pt x="183227" y="332784"/>
                </a:lnTo>
                <a:lnTo>
                  <a:pt x="189126" y="338749"/>
                </a:lnTo>
                <a:lnTo>
                  <a:pt x="199662" y="348974"/>
                </a:lnTo>
                <a:lnTo>
                  <a:pt x="211043" y="358348"/>
                </a:lnTo>
                <a:lnTo>
                  <a:pt x="224108" y="369852"/>
                </a:lnTo>
                <a:lnTo>
                  <a:pt x="230853" y="375816"/>
                </a:lnTo>
                <a:lnTo>
                  <a:pt x="236752" y="381784"/>
                </a:lnTo>
                <a:lnTo>
                  <a:pt x="246026" y="390730"/>
                </a:lnTo>
                <a:lnTo>
                  <a:pt x="255718" y="398823"/>
                </a:lnTo>
                <a:lnTo>
                  <a:pt x="264992" y="406919"/>
                </a:lnTo>
                <a:lnTo>
                  <a:pt x="274263" y="415869"/>
                </a:lnTo>
                <a:lnTo>
                  <a:pt x="283956" y="425665"/>
                </a:lnTo>
                <a:lnTo>
                  <a:pt x="293652" y="435894"/>
                </a:lnTo>
                <a:lnTo>
                  <a:pt x="300894" y="444261"/>
                </a:lnTo>
                <a:lnTo>
                  <a:pt x="300227" y="434064"/>
                </a:lnTo>
                <a:lnTo>
                  <a:pt x="299988" y="423165"/>
                </a:lnTo>
                <a:lnTo>
                  <a:pt x="299764" y="402252"/>
                </a:lnTo>
                <a:lnTo>
                  <a:pt x="299364" y="401698"/>
                </a:lnTo>
                <a:lnTo>
                  <a:pt x="296001" y="399097"/>
                </a:lnTo>
                <a:lnTo>
                  <a:pt x="294319" y="397362"/>
                </a:lnTo>
                <a:lnTo>
                  <a:pt x="292216" y="395192"/>
                </a:lnTo>
                <a:lnTo>
                  <a:pt x="289275" y="390853"/>
                </a:lnTo>
                <a:lnTo>
                  <a:pt x="286302" y="385868"/>
                </a:lnTo>
                <a:lnTo>
                  <a:pt x="285823" y="403109"/>
                </a:lnTo>
                <a:lnTo>
                  <a:pt x="285823" y="413129"/>
                </a:lnTo>
                <a:lnTo>
                  <a:pt x="286428" y="424059"/>
                </a:lnTo>
                <a:lnTo>
                  <a:pt x="286428" y="424973"/>
                </a:lnTo>
                <a:lnTo>
                  <a:pt x="286125" y="425883"/>
                </a:lnTo>
                <a:lnTo>
                  <a:pt x="285823" y="426339"/>
                </a:lnTo>
                <a:lnTo>
                  <a:pt x="285219" y="426339"/>
                </a:lnTo>
                <a:lnTo>
                  <a:pt x="284308" y="425883"/>
                </a:lnTo>
                <a:lnTo>
                  <a:pt x="283704" y="424973"/>
                </a:lnTo>
                <a:lnTo>
                  <a:pt x="283704" y="424059"/>
                </a:lnTo>
                <a:lnTo>
                  <a:pt x="283099" y="413129"/>
                </a:lnTo>
                <a:lnTo>
                  <a:pt x="283099" y="403109"/>
                </a:lnTo>
                <a:lnTo>
                  <a:pt x="283657" y="382914"/>
                </a:lnTo>
                <a:lnTo>
                  <a:pt x="281289" y="380877"/>
                </a:lnTo>
                <a:lnTo>
                  <a:pt x="277503" y="378272"/>
                </a:lnTo>
                <a:lnTo>
                  <a:pt x="274562" y="374368"/>
                </a:lnTo>
                <a:lnTo>
                  <a:pt x="271769" y="371102"/>
                </a:lnTo>
                <a:lnTo>
                  <a:pt x="271331" y="373621"/>
                </a:lnTo>
                <a:lnTo>
                  <a:pt x="271331" y="379592"/>
                </a:lnTo>
                <a:lnTo>
                  <a:pt x="271331" y="403906"/>
                </a:lnTo>
                <a:lnTo>
                  <a:pt x="270887" y="404756"/>
                </a:lnTo>
                <a:lnTo>
                  <a:pt x="270440" y="405184"/>
                </a:lnTo>
                <a:lnTo>
                  <a:pt x="269999" y="405609"/>
                </a:lnTo>
                <a:lnTo>
                  <a:pt x="269111" y="406037"/>
                </a:lnTo>
                <a:lnTo>
                  <a:pt x="267776" y="405609"/>
                </a:lnTo>
                <a:lnTo>
                  <a:pt x="267332" y="405184"/>
                </a:lnTo>
                <a:lnTo>
                  <a:pt x="266888" y="404756"/>
                </a:lnTo>
                <a:lnTo>
                  <a:pt x="266444" y="403906"/>
                </a:lnTo>
                <a:lnTo>
                  <a:pt x="266444" y="391961"/>
                </a:lnTo>
                <a:lnTo>
                  <a:pt x="266444" y="379592"/>
                </a:lnTo>
                <a:lnTo>
                  <a:pt x="266888" y="373621"/>
                </a:lnTo>
                <a:lnTo>
                  <a:pt x="267776" y="368504"/>
                </a:lnTo>
                <a:lnTo>
                  <a:pt x="268056" y="366756"/>
                </a:lnTo>
                <a:lnTo>
                  <a:pt x="263213" y="360921"/>
                </a:lnTo>
                <a:lnTo>
                  <a:pt x="258168" y="355716"/>
                </a:lnTo>
                <a:lnTo>
                  <a:pt x="248920" y="347040"/>
                </a:lnTo>
                <a:lnTo>
                  <a:pt x="240934" y="338796"/>
                </a:lnTo>
                <a:lnTo>
                  <a:pt x="229808" y="327318"/>
                </a:lnTo>
                <a:lnTo>
                  <a:pt x="229808" y="363740"/>
                </a:lnTo>
                <a:lnTo>
                  <a:pt x="229477" y="364587"/>
                </a:lnTo>
                <a:lnTo>
                  <a:pt x="229144" y="365009"/>
                </a:lnTo>
                <a:lnTo>
                  <a:pt x="228810" y="365434"/>
                </a:lnTo>
                <a:lnTo>
                  <a:pt x="228145" y="365434"/>
                </a:lnTo>
                <a:lnTo>
                  <a:pt x="227812" y="365434"/>
                </a:lnTo>
                <a:lnTo>
                  <a:pt x="226813" y="365009"/>
                </a:lnTo>
                <a:lnTo>
                  <a:pt x="226479" y="364587"/>
                </a:lnTo>
                <a:lnTo>
                  <a:pt x="226479" y="363740"/>
                </a:lnTo>
                <a:lnTo>
                  <a:pt x="226479" y="324087"/>
                </a:lnTo>
                <a:lnTo>
                  <a:pt x="217813" y="315805"/>
                </a:lnTo>
                <a:lnTo>
                  <a:pt x="208873" y="306213"/>
                </a:lnTo>
                <a:lnTo>
                  <a:pt x="208398" y="311003"/>
                </a:lnTo>
                <a:lnTo>
                  <a:pt x="207922" y="317745"/>
                </a:lnTo>
                <a:lnTo>
                  <a:pt x="207447" y="325384"/>
                </a:lnTo>
                <a:lnTo>
                  <a:pt x="207447" y="350101"/>
                </a:lnTo>
                <a:lnTo>
                  <a:pt x="207447" y="350998"/>
                </a:lnTo>
                <a:lnTo>
                  <a:pt x="206971" y="351449"/>
                </a:lnTo>
                <a:lnTo>
                  <a:pt x="206020" y="351899"/>
                </a:lnTo>
                <a:lnTo>
                  <a:pt x="205545" y="351899"/>
                </a:lnTo>
                <a:lnTo>
                  <a:pt x="204594" y="351899"/>
                </a:lnTo>
                <a:lnTo>
                  <a:pt x="204115" y="351449"/>
                </a:lnTo>
                <a:lnTo>
                  <a:pt x="203639" y="350998"/>
                </a:lnTo>
                <a:lnTo>
                  <a:pt x="203164" y="350101"/>
                </a:lnTo>
                <a:lnTo>
                  <a:pt x="203164" y="322238"/>
                </a:lnTo>
                <a:lnTo>
                  <a:pt x="203639" y="315496"/>
                </a:lnTo>
                <a:lnTo>
                  <a:pt x="204115" y="309208"/>
                </a:lnTo>
                <a:lnTo>
                  <a:pt x="204937" y="301984"/>
                </a:lnTo>
                <a:lnTo>
                  <a:pt x="186707" y="282403"/>
                </a:lnTo>
                <a:lnTo>
                  <a:pt x="186512" y="282195"/>
                </a:lnTo>
                <a:lnTo>
                  <a:pt x="186512" y="329497"/>
                </a:lnTo>
                <a:lnTo>
                  <a:pt x="186143" y="330338"/>
                </a:lnTo>
                <a:lnTo>
                  <a:pt x="185772" y="331175"/>
                </a:lnTo>
                <a:lnTo>
                  <a:pt x="185400" y="331175"/>
                </a:lnTo>
                <a:lnTo>
                  <a:pt x="184663" y="331597"/>
                </a:lnTo>
                <a:lnTo>
                  <a:pt x="184292" y="331175"/>
                </a:lnTo>
                <a:lnTo>
                  <a:pt x="183552" y="331175"/>
                </a:lnTo>
                <a:lnTo>
                  <a:pt x="183183" y="330338"/>
                </a:lnTo>
                <a:lnTo>
                  <a:pt x="183183" y="329497"/>
                </a:lnTo>
                <a:lnTo>
                  <a:pt x="183183" y="278605"/>
                </a:lnTo>
                <a:lnTo>
                  <a:pt x="167791" y="262016"/>
                </a:lnTo>
                <a:lnTo>
                  <a:pt x="166185" y="260271"/>
                </a:lnTo>
                <a:lnTo>
                  <a:pt x="166084" y="262539"/>
                </a:lnTo>
                <a:lnTo>
                  <a:pt x="165640" y="272591"/>
                </a:lnTo>
                <a:lnTo>
                  <a:pt x="164752" y="282645"/>
                </a:lnTo>
                <a:lnTo>
                  <a:pt x="164308" y="292281"/>
                </a:lnTo>
                <a:lnTo>
                  <a:pt x="164308" y="293119"/>
                </a:lnTo>
                <a:lnTo>
                  <a:pt x="163864" y="293957"/>
                </a:lnTo>
                <a:lnTo>
                  <a:pt x="162976" y="294376"/>
                </a:lnTo>
                <a:lnTo>
                  <a:pt x="162532" y="294376"/>
                </a:lnTo>
                <a:lnTo>
                  <a:pt x="161644" y="294376"/>
                </a:lnTo>
                <a:lnTo>
                  <a:pt x="160756" y="293957"/>
                </a:lnTo>
                <a:lnTo>
                  <a:pt x="160312" y="293119"/>
                </a:lnTo>
                <a:lnTo>
                  <a:pt x="159868" y="292281"/>
                </a:lnTo>
                <a:lnTo>
                  <a:pt x="160312" y="282645"/>
                </a:lnTo>
                <a:lnTo>
                  <a:pt x="160756" y="272591"/>
                </a:lnTo>
                <a:lnTo>
                  <a:pt x="162088" y="262539"/>
                </a:lnTo>
                <a:lnTo>
                  <a:pt x="162371" y="256127"/>
                </a:lnTo>
                <a:lnTo>
                  <a:pt x="159805" y="253340"/>
                </a:lnTo>
                <a:lnTo>
                  <a:pt x="150134" y="242927"/>
                </a:lnTo>
                <a:lnTo>
                  <a:pt x="144141" y="236225"/>
                </a:lnTo>
                <a:lnTo>
                  <a:pt x="143518" y="239907"/>
                </a:lnTo>
                <a:lnTo>
                  <a:pt x="142913" y="246098"/>
                </a:lnTo>
                <a:lnTo>
                  <a:pt x="142913" y="251873"/>
                </a:lnTo>
                <a:lnTo>
                  <a:pt x="142913" y="264255"/>
                </a:lnTo>
                <a:lnTo>
                  <a:pt x="143216" y="275393"/>
                </a:lnTo>
                <a:lnTo>
                  <a:pt x="143216" y="276221"/>
                </a:lnTo>
                <a:lnTo>
                  <a:pt x="142913" y="277046"/>
                </a:lnTo>
                <a:lnTo>
                  <a:pt x="142608" y="277459"/>
                </a:lnTo>
                <a:lnTo>
                  <a:pt x="142003" y="277459"/>
                </a:lnTo>
                <a:lnTo>
                  <a:pt x="141399" y="277459"/>
                </a:lnTo>
                <a:lnTo>
                  <a:pt x="141096" y="277046"/>
                </a:lnTo>
                <a:lnTo>
                  <a:pt x="140794" y="276221"/>
                </a:lnTo>
                <a:lnTo>
                  <a:pt x="140489" y="275393"/>
                </a:lnTo>
                <a:lnTo>
                  <a:pt x="140186" y="263839"/>
                </a:lnTo>
                <a:lnTo>
                  <a:pt x="139884" y="251048"/>
                </a:lnTo>
                <a:lnTo>
                  <a:pt x="140186" y="244860"/>
                </a:lnTo>
                <a:lnTo>
                  <a:pt x="140794" y="238669"/>
                </a:lnTo>
                <a:lnTo>
                  <a:pt x="141843" y="233659"/>
                </a:lnTo>
                <a:lnTo>
                  <a:pt x="140045" y="231650"/>
                </a:lnTo>
                <a:lnTo>
                  <a:pt x="137103" y="228180"/>
                </a:lnTo>
                <a:lnTo>
                  <a:pt x="133321" y="224709"/>
                </a:lnTo>
                <a:lnTo>
                  <a:pt x="128695" y="219935"/>
                </a:lnTo>
                <a:lnTo>
                  <a:pt x="126595" y="217334"/>
                </a:lnTo>
                <a:lnTo>
                  <a:pt x="124491" y="214295"/>
                </a:lnTo>
                <a:lnTo>
                  <a:pt x="123651" y="212560"/>
                </a:lnTo>
                <a:lnTo>
                  <a:pt x="123232" y="210825"/>
                </a:lnTo>
                <a:lnTo>
                  <a:pt x="123232" y="209090"/>
                </a:lnTo>
                <a:lnTo>
                  <a:pt x="124073" y="207355"/>
                </a:lnTo>
                <a:lnTo>
                  <a:pt x="125332" y="205620"/>
                </a:lnTo>
                <a:lnTo>
                  <a:pt x="127014" y="204319"/>
                </a:lnTo>
                <a:lnTo>
                  <a:pt x="129117" y="203453"/>
                </a:lnTo>
                <a:lnTo>
                  <a:pt x="131218" y="203019"/>
                </a:lnTo>
                <a:lnTo>
                  <a:pt x="132481" y="203453"/>
                </a:lnTo>
                <a:lnTo>
                  <a:pt x="134162" y="203885"/>
                </a:lnTo>
                <a:lnTo>
                  <a:pt x="136263" y="204754"/>
                </a:lnTo>
                <a:lnTo>
                  <a:pt x="137525" y="206489"/>
                </a:lnTo>
                <a:lnTo>
                  <a:pt x="140885" y="210825"/>
                </a:lnTo>
                <a:lnTo>
                  <a:pt x="144671" y="215599"/>
                </a:lnTo>
                <a:lnTo>
                  <a:pt x="153497" y="223406"/>
                </a:lnTo>
                <a:lnTo>
                  <a:pt x="158123" y="227745"/>
                </a:lnTo>
                <a:lnTo>
                  <a:pt x="162746" y="232081"/>
                </a:lnTo>
                <a:lnTo>
                  <a:pt x="175358" y="246400"/>
                </a:lnTo>
                <a:lnTo>
                  <a:pt x="186707" y="260712"/>
                </a:lnTo>
                <a:lnTo>
                  <a:pt x="192171" y="266352"/>
                </a:lnTo>
                <a:lnTo>
                  <a:pt x="203520" y="279367"/>
                </a:lnTo>
                <a:lnTo>
                  <a:pt x="215291" y="291948"/>
                </a:lnTo>
                <a:lnTo>
                  <a:pt x="227062" y="303659"/>
                </a:lnTo>
                <a:lnTo>
                  <a:pt x="238830" y="315805"/>
                </a:lnTo>
                <a:lnTo>
                  <a:pt x="253964" y="330120"/>
                </a:lnTo>
                <a:lnTo>
                  <a:pt x="266995" y="342269"/>
                </a:lnTo>
                <a:lnTo>
                  <a:pt x="276244" y="351811"/>
                </a:lnTo>
                <a:lnTo>
                  <a:pt x="285493" y="360487"/>
                </a:lnTo>
                <a:lnTo>
                  <a:pt x="289693" y="365692"/>
                </a:lnTo>
                <a:lnTo>
                  <a:pt x="294319" y="370897"/>
                </a:lnTo>
                <a:lnTo>
                  <a:pt x="297682" y="375671"/>
                </a:lnTo>
                <a:lnTo>
                  <a:pt x="301046" y="381308"/>
                </a:lnTo>
                <a:lnTo>
                  <a:pt x="302305" y="383478"/>
                </a:lnTo>
                <a:lnTo>
                  <a:pt x="303987" y="385647"/>
                </a:lnTo>
                <a:lnTo>
                  <a:pt x="308191" y="389118"/>
                </a:lnTo>
                <a:lnTo>
                  <a:pt x="310713" y="391722"/>
                </a:lnTo>
                <a:lnTo>
                  <a:pt x="313236" y="393888"/>
                </a:lnTo>
                <a:lnTo>
                  <a:pt x="316599" y="399097"/>
                </a:lnTo>
                <a:lnTo>
                  <a:pt x="320800" y="405168"/>
                </a:lnTo>
                <a:lnTo>
                  <a:pt x="322903" y="407773"/>
                </a:lnTo>
                <a:lnTo>
                  <a:pt x="325426" y="410374"/>
                </a:lnTo>
                <a:lnTo>
                  <a:pt x="328789" y="413844"/>
                </a:lnTo>
                <a:lnTo>
                  <a:pt x="331730" y="416883"/>
                </a:lnTo>
                <a:lnTo>
                  <a:pt x="334252" y="420353"/>
                </a:lnTo>
                <a:lnTo>
                  <a:pt x="336356" y="423823"/>
                </a:lnTo>
                <a:lnTo>
                  <a:pt x="336775" y="424255"/>
                </a:lnTo>
                <a:lnTo>
                  <a:pt x="337193" y="424689"/>
                </a:lnTo>
                <a:lnTo>
                  <a:pt x="338456" y="425558"/>
                </a:lnTo>
                <a:lnTo>
                  <a:pt x="339297" y="426859"/>
                </a:lnTo>
                <a:lnTo>
                  <a:pt x="339716" y="428594"/>
                </a:lnTo>
                <a:lnTo>
                  <a:pt x="339716" y="430329"/>
                </a:lnTo>
                <a:lnTo>
                  <a:pt x="339716" y="432171"/>
                </a:lnTo>
                <a:lnTo>
                  <a:pt x="348442" y="425240"/>
                </a:lnTo>
                <a:lnTo>
                  <a:pt x="360663" y="416719"/>
                </a:lnTo>
                <a:lnTo>
                  <a:pt x="373729" y="407344"/>
                </a:lnTo>
                <a:lnTo>
                  <a:pt x="385531" y="397973"/>
                </a:lnTo>
                <a:lnTo>
                  <a:pt x="398597" y="389451"/>
                </a:lnTo>
                <a:lnTo>
                  <a:pt x="413759" y="379963"/>
                </a:lnTo>
                <a:lnTo>
                  <a:pt x="409568" y="377195"/>
                </a:lnTo>
                <a:lnTo>
                  <a:pt x="404123" y="372472"/>
                </a:lnTo>
                <a:lnTo>
                  <a:pt x="399101" y="367748"/>
                </a:lnTo>
                <a:lnTo>
                  <a:pt x="393240" y="363025"/>
                </a:lnTo>
                <a:lnTo>
                  <a:pt x="382776" y="352286"/>
                </a:lnTo>
                <a:lnTo>
                  <a:pt x="373146" y="341551"/>
                </a:lnTo>
                <a:lnTo>
                  <a:pt x="362263" y="329525"/>
                </a:lnTo>
                <a:lnTo>
                  <a:pt x="352633" y="319647"/>
                </a:lnTo>
                <a:lnTo>
                  <a:pt x="341750" y="307620"/>
                </a:lnTo>
                <a:lnTo>
                  <a:pt x="330864" y="293878"/>
                </a:lnTo>
                <a:lnTo>
                  <a:pt x="325422" y="287004"/>
                </a:lnTo>
                <a:lnTo>
                  <a:pt x="320400" y="279704"/>
                </a:lnTo>
                <a:lnTo>
                  <a:pt x="312026" y="268966"/>
                </a:lnTo>
                <a:lnTo>
                  <a:pt x="309743" y="266198"/>
                </a:lnTo>
                <a:lnTo>
                  <a:pt x="309743" y="266494"/>
                </a:lnTo>
                <a:lnTo>
                  <a:pt x="307473" y="273775"/>
                </a:lnTo>
                <a:lnTo>
                  <a:pt x="306109" y="281055"/>
                </a:lnTo>
                <a:lnTo>
                  <a:pt x="305199" y="288767"/>
                </a:lnTo>
                <a:lnTo>
                  <a:pt x="303839" y="296476"/>
                </a:lnTo>
                <a:lnTo>
                  <a:pt x="303385" y="297333"/>
                </a:lnTo>
                <a:lnTo>
                  <a:pt x="302929" y="297761"/>
                </a:lnTo>
                <a:lnTo>
                  <a:pt x="302022" y="297761"/>
                </a:lnTo>
                <a:lnTo>
                  <a:pt x="301112" y="297761"/>
                </a:lnTo>
                <a:lnTo>
                  <a:pt x="300658" y="297333"/>
                </a:lnTo>
                <a:lnTo>
                  <a:pt x="300205" y="296904"/>
                </a:lnTo>
                <a:lnTo>
                  <a:pt x="299751" y="296476"/>
                </a:lnTo>
                <a:lnTo>
                  <a:pt x="299751" y="295191"/>
                </a:lnTo>
                <a:lnTo>
                  <a:pt x="301112" y="287911"/>
                </a:lnTo>
                <a:lnTo>
                  <a:pt x="302475" y="280199"/>
                </a:lnTo>
                <a:lnTo>
                  <a:pt x="303385" y="272918"/>
                </a:lnTo>
                <a:lnTo>
                  <a:pt x="305199" y="265209"/>
                </a:lnTo>
                <a:lnTo>
                  <a:pt x="305656" y="264353"/>
                </a:lnTo>
                <a:lnTo>
                  <a:pt x="306563" y="263924"/>
                </a:lnTo>
                <a:lnTo>
                  <a:pt x="307016" y="263924"/>
                </a:lnTo>
                <a:lnTo>
                  <a:pt x="307866" y="263924"/>
                </a:lnTo>
                <a:lnTo>
                  <a:pt x="302815" y="257799"/>
                </a:lnTo>
                <a:lnTo>
                  <a:pt x="293608" y="247493"/>
                </a:lnTo>
                <a:close/>
                <a:moveTo>
                  <a:pt x="431051" y="320002"/>
                </a:moveTo>
                <a:lnTo>
                  <a:pt x="429785" y="318299"/>
                </a:lnTo>
                <a:lnTo>
                  <a:pt x="429243" y="317656"/>
                </a:lnTo>
                <a:lnTo>
                  <a:pt x="427540" y="333512"/>
                </a:lnTo>
                <a:lnTo>
                  <a:pt x="426837" y="343287"/>
                </a:lnTo>
                <a:lnTo>
                  <a:pt x="426488" y="353505"/>
                </a:lnTo>
                <a:lnTo>
                  <a:pt x="426488" y="354393"/>
                </a:lnTo>
                <a:lnTo>
                  <a:pt x="426135" y="354837"/>
                </a:lnTo>
                <a:lnTo>
                  <a:pt x="425436" y="355281"/>
                </a:lnTo>
                <a:lnTo>
                  <a:pt x="425083" y="355281"/>
                </a:lnTo>
                <a:lnTo>
                  <a:pt x="424031" y="355281"/>
                </a:lnTo>
                <a:lnTo>
                  <a:pt x="423332" y="354837"/>
                </a:lnTo>
                <a:lnTo>
                  <a:pt x="422980" y="354393"/>
                </a:lnTo>
                <a:lnTo>
                  <a:pt x="422980" y="353505"/>
                </a:lnTo>
                <a:lnTo>
                  <a:pt x="423332" y="343287"/>
                </a:lnTo>
                <a:lnTo>
                  <a:pt x="424031" y="332621"/>
                </a:lnTo>
                <a:lnTo>
                  <a:pt x="426299" y="314170"/>
                </a:lnTo>
                <a:lnTo>
                  <a:pt x="415032" y="300831"/>
                </a:lnTo>
                <a:lnTo>
                  <a:pt x="409382" y="294404"/>
                </a:lnTo>
                <a:lnTo>
                  <a:pt x="408327" y="299606"/>
                </a:lnTo>
                <a:lnTo>
                  <a:pt x="407439" y="305756"/>
                </a:lnTo>
                <a:lnTo>
                  <a:pt x="406995" y="311909"/>
                </a:lnTo>
                <a:lnTo>
                  <a:pt x="406995" y="318063"/>
                </a:lnTo>
                <a:lnTo>
                  <a:pt x="407439" y="330775"/>
                </a:lnTo>
                <a:lnTo>
                  <a:pt x="407439" y="343082"/>
                </a:lnTo>
                <a:lnTo>
                  <a:pt x="407439" y="343901"/>
                </a:lnTo>
                <a:lnTo>
                  <a:pt x="406995" y="344719"/>
                </a:lnTo>
                <a:lnTo>
                  <a:pt x="406107" y="345132"/>
                </a:lnTo>
                <a:lnTo>
                  <a:pt x="405663" y="345132"/>
                </a:lnTo>
                <a:lnTo>
                  <a:pt x="404775" y="345132"/>
                </a:lnTo>
                <a:lnTo>
                  <a:pt x="404331" y="344719"/>
                </a:lnTo>
                <a:lnTo>
                  <a:pt x="403887" y="343901"/>
                </a:lnTo>
                <a:lnTo>
                  <a:pt x="403443" y="343082"/>
                </a:lnTo>
                <a:lnTo>
                  <a:pt x="403443" y="330366"/>
                </a:lnTo>
                <a:lnTo>
                  <a:pt x="402999" y="317650"/>
                </a:lnTo>
                <a:lnTo>
                  <a:pt x="402999" y="311500"/>
                </a:lnTo>
                <a:lnTo>
                  <a:pt x="403443" y="304937"/>
                </a:lnTo>
                <a:lnTo>
                  <a:pt x="404331" y="298784"/>
                </a:lnTo>
                <a:lnTo>
                  <a:pt x="405663" y="292225"/>
                </a:lnTo>
                <a:lnTo>
                  <a:pt x="406107" y="291403"/>
                </a:lnTo>
                <a:lnTo>
                  <a:pt x="406460" y="291079"/>
                </a:lnTo>
                <a:lnTo>
                  <a:pt x="401547" y="285492"/>
                </a:lnTo>
                <a:lnTo>
                  <a:pt x="393007" y="276300"/>
                </a:lnTo>
                <a:lnTo>
                  <a:pt x="393007" y="326074"/>
                </a:lnTo>
                <a:lnTo>
                  <a:pt x="393007" y="326927"/>
                </a:lnTo>
                <a:lnTo>
                  <a:pt x="392636" y="327356"/>
                </a:lnTo>
                <a:lnTo>
                  <a:pt x="391895" y="327784"/>
                </a:lnTo>
                <a:lnTo>
                  <a:pt x="391527" y="328212"/>
                </a:lnTo>
                <a:lnTo>
                  <a:pt x="390787" y="327784"/>
                </a:lnTo>
                <a:lnTo>
                  <a:pt x="390047" y="327356"/>
                </a:lnTo>
                <a:lnTo>
                  <a:pt x="389675" y="326927"/>
                </a:lnTo>
                <a:lnTo>
                  <a:pt x="389675" y="326074"/>
                </a:lnTo>
                <a:lnTo>
                  <a:pt x="389675" y="272716"/>
                </a:lnTo>
                <a:lnTo>
                  <a:pt x="388482" y="271432"/>
                </a:lnTo>
                <a:lnTo>
                  <a:pt x="375835" y="258650"/>
                </a:lnTo>
                <a:lnTo>
                  <a:pt x="368885" y="252361"/>
                </a:lnTo>
                <a:lnTo>
                  <a:pt x="368265" y="257478"/>
                </a:lnTo>
                <a:lnTo>
                  <a:pt x="367790" y="263354"/>
                </a:lnTo>
                <a:lnTo>
                  <a:pt x="367790" y="269652"/>
                </a:lnTo>
                <a:lnTo>
                  <a:pt x="367790" y="299042"/>
                </a:lnTo>
                <a:lnTo>
                  <a:pt x="367314" y="299883"/>
                </a:lnTo>
                <a:lnTo>
                  <a:pt x="366839" y="300724"/>
                </a:lnTo>
                <a:lnTo>
                  <a:pt x="366363" y="301143"/>
                </a:lnTo>
                <a:lnTo>
                  <a:pt x="365409" y="301143"/>
                </a:lnTo>
                <a:lnTo>
                  <a:pt x="364458" y="301143"/>
                </a:lnTo>
                <a:lnTo>
                  <a:pt x="363982" y="300724"/>
                </a:lnTo>
                <a:lnTo>
                  <a:pt x="363507" y="299883"/>
                </a:lnTo>
                <a:lnTo>
                  <a:pt x="363031" y="299042"/>
                </a:lnTo>
                <a:lnTo>
                  <a:pt x="363031" y="266714"/>
                </a:lnTo>
                <a:lnTo>
                  <a:pt x="363507" y="261257"/>
                </a:lnTo>
                <a:lnTo>
                  <a:pt x="363982" y="256219"/>
                </a:lnTo>
                <a:lnTo>
                  <a:pt x="364987" y="248834"/>
                </a:lnTo>
                <a:lnTo>
                  <a:pt x="359819" y="244164"/>
                </a:lnTo>
                <a:lnTo>
                  <a:pt x="346379" y="232317"/>
                </a:lnTo>
                <a:lnTo>
                  <a:pt x="346379" y="272424"/>
                </a:lnTo>
                <a:lnTo>
                  <a:pt x="346379" y="273249"/>
                </a:lnTo>
                <a:lnTo>
                  <a:pt x="345639" y="273661"/>
                </a:lnTo>
                <a:lnTo>
                  <a:pt x="344159" y="274074"/>
                </a:lnTo>
                <a:lnTo>
                  <a:pt x="342679" y="274074"/>
                </a:lnTo>
                <a:lnTo>
                  <a:pt x="341939" y="274074"/>
                </a:lnTo>
                <a:lnTo>
                  <a:pt x="340459" y="273661"/>
                </a:lnTo>
                <a:lnTo>
                  <a:pt x="339716" y="273249"/>
                </a:lnTo>
                <a:lnTo>
                  <a:pt x="339716" y="272424"/>
                </a:lnTo>
                <a:lnTo>
                  <a:pt x="339716" y="226306"/>
                </a:lnTo>
                <a:lnTo>
                  <a:pt x="326395" y="214062"/>
                </a:lnTo>
                <a:lnTo>
                  <a:pt x="326395" y="251709"/>
                </a:lnTo>
                <a:lnTo>
                  <a:pt x="326024" y="252534"/>
                </a:lnTo>
                <a:lnTo>
                  <a:pt x="325655" y="252947"/>
                </a:lnTo>
                <a:lnTo>
                  <a:pt x="325284" y="253772"/>
                </a:lnTo>
                <a:lnTo>
                  <a:pt x="324544" y="253772"/>
                </a:lnTo>
                <a:lnTo>
                  <a:pt x="323804" y="253772"/>
                </a:lnTo>
                <a:lnTo>
                  <a:pt x="323435" y="252947"/>
                </a:lnTo>
                <a:lnTo>
                  <a:pt x="323064" y="252534"/>
                </a:lnTo>
                <a:lnTo>
                  <a:pt x="323064" y="251709"/>
                </a:lnTo>
                <a:lnTo>
                  <a:pt x="323064" y="211005"/>
                </a:lnTo>
                <a:lnTo>
                  <a:pt x="306295" y="195590"/>
                </a:lnTo>
                <a:lnTo>
                  <a:pt x="303080" y="192507"/>
                </a:lnTo>
                <a:lnTo>
                  <a:pt x="303080" y="236197"/>
                </a:lnTo>
                <a:lnTo>
                  <a:pt x="321237" y="256943"/>
                </a:lnTo>
                <a:lnTo>
                  <a:pt x="326679" y="263383"/>
                </a:lnTo>
                <a:lnTo>
                  <a:pt x="332539" y="270257"/>
                </a:lnTo>
                <a:lnTo>
                  <a:pt x="342585" y="283568"/>
                </a:lnTo>
                <a:lnTo>
                  <a:pt x="355146" y="299461"/>
                </a:lnTo>
                <a:lnTo>
                  <a:pt x="361844" y="306761"/>
                </a:lnTo>
                <a:lnTo>
                  <a:pt x="368542" y="314492"/>
                </a:lnTo>
                <a:lnTo>
                  <a:pt x="381101" y="328237"/>
                </a:lnTo>
                <a:lnTo>
                  <a:pt x="391146" y="338972"/>
                </a:lnTo>
                <a:lnTo>
                  <a:pt x="401195" y="349711"/>
                </a:lnTo>
                <a:lnTo>
                  <a:pt x="406217" y="354434"/>
                </a:lnTo>
                <a:lnTo>
                  <a:pt x="412078" y="359158"/>
                </a:lnTo>
                <a:lnTo>
                  <a:pt x="417104" y="363884"/>
                </a:lnTo>
                <a:lnTo>
                  <a:pt x="422545" y="367748"/>
                </a:lnTo>
                <a:lnTo>
                  <a:pt x="424636" y="369036"/>
                </a:lnTo>
                <a:lnTo>
                  <a:pt x="425474" y="369896"/>
                </a:lnTo>
                <a:lnTo>
                  <a:pt x="425893" y="371184"/>
                </a:lnTo>
                <a:lnTo>
                  <a:pt x="426217" y="372182"/>
                </a:lnTo>
                <a:lnTo>
                  <a:pt x="439635" y="363973"/>
                </a:lnTo>
                <a:lnTo>
                  <a:pt x="439635" y="333597"/>
                </a:lnTo>
                <a:lnTo>
                  <a:pt x="439635" y="332797"/>
                </a:lnTo>
                <a:lnTo>
                  <a:pt x="440003" y="332397"/>
                </a:lnTo>
                <a:lnTo>
                  <a:pt x="440649" y="332048"/>
                </a:lnTo>
                <a:lnTo>
                  <a:pt x="431051" y="320002"/>
                </a:lnTo>
                <a:close/>
                <a:moveTo>
                  <a:pt x="456759" y="349402"/>
                </a:moveTo>
                <a:lnTo>
                  <a:pt x="449592" y="342159"/>
                </a:lnTo>
                <a:lnTo>
                  <a:pt x="443272" y="335341"/>
                </a:lnTo>
                <a:lnTo>
                  <a:pt x="442964" y="334954"/>
                </a:lnTo>
                <a:lnTo>
                  <a:pt x="442964" y="361872"/>
                </a:lnTo>
                <a:lnTo>
                  <a:pt x="456337" y="353234"/>
                </a:lnTo>
                <a:lnTo>
                  <a:pt x="458866" y="351531"/>
                </a:lnTo>
                <a:lnTo>
                  <a:pt x="456759" y="349402"/>
                </a:lnTo>
                <a:close/>
                <a:moveTo>
                  <a:pt x="471088" y="383059"/>
                </a:moveTo>
                <a:lnTo>
                  <a:pt x="470666" y="374966"/>
                </a:lnTo>
                <a:lnTo>
                  <a:pt x="468981" y="366870"/>
                </a:lnTo>
                <a:lnTo>
                  <a:pt x="468137" y="363462"/>
                </a:lnTo>
                <a:lnTo>
                  <a:pt x="465608" y="365591"/>
                </a:lnTo>
                <a:lnTo>
                  <a:pt x="445379" y="378373"/>
                </a:lnTo>
                <a:lnTo>
                  <a:pt x="430207" y="388173"/>
                </a:lnTo>
                <a:lnTo>
                  <a:pt x="422558" y="392626"/>
                </a:lnTo>
                <a:lnTo>
                  <a:pt x="422029" y="398691"/>
                </a:lnTo>
                <a:lnTo>
                  <a:pt x="420127" y="409621"/>
                </a:lnTo>
                <a:lnTo>
                  <a:pt x="418222" y="420555"/>
                </a:lnTo>
                <a:lnTo>
                  <a:pt x="417270" y="431485"/>
                </a:lnTo>
                <a:lnTo>
                  <a:pt x="417270" y="432297"/>
                </a:lnTo>
                <a:lnTo>
                  <a:pt x="416795" y="432700"/>
                </a:lnTo>
                <a:lnTo>
                  <a:pt x="415844" y="433107"/>
                </a:lnTo>
                <a:lnTo>
                  <a:pt x="414893" y="433107"/>
                </a:lnTo>
                <a:lnTo>
                  <a:pt x="414417" y="433107"/>
                </a:lnTo>
                <a:lnTo>
                  <a:pt x="413466" y="432700"/>
                </a:lnTo>
                <a:lnTo>
                  <a:pt x="412991" y="432297"/>
                </a:lnTo>
                <a:lnTo>
                  <a:pt x="412991" y="431485"/>
                </a:lnTo>
                <a:lnTo>
                  <a:pt x="413942" y="420555"/>
                </a:lnTo>
                <a:lnTo>
                  <a:pt x="415844" y="409621"/>
                </a:lnTo>
                <a:lnTo>
                  <a:pt x="417746" y="398691"/>
                </a:lnTo>
                <a:lnTo>
                  <a:pt x="418048" y="395252"/>
                </a:lnTo>
                <a:lnTo>
                  <a:pt x="416297" y="396269"/>
                </a:lnTo>
                <a:lnTo>
                  <a:pt x="404076" y="403937"/>
                </a:lnTo>
                <a:lnTo>
                  <a:pt x="401110" y="405864"/>
                </a:lnTo>
                <a:lnTo>
                  <a:pt x="400587" y="408692"/>
                </a:lnTo>
                <a:lnTo>
                  <a:pt x="399208" y="416130"/>
                </a:lnTo>
                <a:lnTo>
                  <a:pt x="398864" y="419629"/>
                </a:lnTo>
                <a:lnTo>
                  <a:pt x="398175" y="423130"/>
                </a:lnTo>
                <a:lnTo>
                  <a:pt x="398175" y="427504"/>
                </a:lnTo>
                <a:lnTo>
                  <a:pt x="397831" y="432757"/>
                </a:lnTo>
                <a:lnTo>
                  <a:pt x="397142" y="437131"/>
                </a:lnTo>
                <a:lnTo>
                  <a:pt x="396106" y="441505"/>
                </a:lnTo>
                <a:lnTo>
                  <a:pt x="395763" y="442381"/>
                </a:lnTo>
                <a:lnTo>
                  <a:pt x="395073" y="443256"/>
                </a:lnTo>
                <a:lnTo>
                  <a:pt x="394040" y="443256"/>
                </a:lnTo>
                <a:lnTo>
                  <a:pt x="393350" y="443256"/>
                </a:lnTo>
                <a:lnTo>
                  <a:pt x="393007" y="441943"/>
                </a:lnTo>
                <a:lnTo>
                  <a:pt x="393007" y="441505"/>
                </a:lnTo>
                <a:lnTo>
                  <a:pt x="393007" y="440630"/>
                </a:lnTo>
                <a:lnTo>
                  <a:pt x="394383" y="435818"/>
                </a:lnTo>
                <a:lnTo>
                  <a:pt x="394730" y="431444"/>
                </a:lnTo>
                <a:lnTo>
                  <a:pt x="395073" y="425754"/>
                </a:lnTo>
                <a:lnTo>
                  <a:pt x="395073" y="420942"/>
                </a:lnTo>
                <a:lnTo>
                  <a:pt x="395419" y="417878"/>
                </a:lnTo>
                <a:lnTo>
                  <a:pt x="395763" y="414379"/>
                </a:lnTo>
                <a:lnTo>
                  <a:pt x="396972" y="408613"/>
                </a:lnTo>
                <a:lnTo>
                  <a:pt x="392695" y="411608"/>
                </a:lnTo>
                <a:lnTo>
                  <a:pt x="388482" y="415015"/>
                </a:lnTo>
                <a:lnTo>
                  <a:pt x="369093" y="429501"/>
                </a:lnTo>
                <a:lnTo>
                  <a:pt x="350549" y="444840"/>
                </a:lnTo>
                <a:lnTo>
                  <a:pt x="345491" y="448247"/>
                </a:lnTo>
                <a:lnTo>
                  <a:pt x="340012" y="452933"/>
                </a:lnTo>
                <a:lnTo>
                  <a:pt x="334533" y="458047"/>
                </a:lnTo>
                <a:lnTo>
                  <a:pt x="329053" y="463161"/>
                </a:lnTo>
                <a:lnTo>
                  <a:pt x="326525" y="466143"/>
                </a:lnTo>
                <a:lnTo>
                  <a:pt x="324840" y="469125"/>
                </a:lnTo>
                <a:lnTo>
                  <a:pt x="323152" y="471682"/>
                </a:lnTo>
                <a:lnTo>
                  <a:pt x="326103" y="472533"/>
                </a:lnTo>
                <a:lnTo>
                  <a:pt x="337905" y="476368"/>
                </a:lnTo>
                <a:lnTo>
                  <a:pt x="345913" y="478500"/>
                </a:lnTo>
                <a:lnTo>
                  <a:pt x="354343" y="481482"/>
                </a:lnTo>
                <a:lnTo>
                  <a:pt x="361929" y="483186"/>
                </a:lnTo>
                <a:lnTo>
                  <a:pt x="368671" y="484464"/>
                </a:lnTo>
                <a:lnTo>
                  <a:pt x="377101" y="486168"/>
                </a:lnTo>
                <a:lnTo>
                  <a:pt x="385109" y="487872"/>
                </a:lnTo>
                <a:lnTo>
                  <a:pt x="403232" y="492132"/>
                </a:lnTo>
                <a:lnTo>
                  <a:pt x="409902" y="493858"/>
                </a:lnTo>
                <a:lnTo>
                  <a:pt x="410065" y="493345"/>
                </a:lnTo>
                <a:lnTo>
                  <a:pt x="410469" y="492057"/>
                </a:lnTo>
                <a:lnTo>
                  <a:pt x="410875" y="490772"/>
                </a:lnTo>
                <a:lnTo>
                  <a:pt x="411231" y="490318"/>
                </a:lnTo>
                <a:lnTo>
                  <a:pt x="410711" y="486209"/>
                </a:lnTo>
                <a:lnTo>
                  <a:pt x="410009" y="477451"/>
                </a:lnTo>
                <a:lnTo>
                  <a:pt x="409659" y="468694"/>
                </a:lnTo>
                <a:lnTo>
                  <a:pt x="409659" y="467819"/>
                </a:lnTo>
                <a:lnTo>
                  <a:pt x="410009" y="467381"/>
                </a:lnTo>
                <a:lnTo>
                  <a:pt x="410711" y="466943"/>
                </a:lnTo>
                <a:lnTo>
                  <a:pt x="411061" y="466943"/>
                </a:lnTo>
                <a:lnTo>
                  <a:pt x="411763" y="466943"/>
                </a:lnTo>
                <a:lnTo>
                  <a:pt x="412815" y="467381"/>
                </a:lnTo>
                <a:lnTo>
                  <a:pt x="413164" y="467819"/>
                </a:lnTo>
                <a:lnTo>
                  <a:pt x="413164" y="468694"/>
                </a:lnTo>
                <a:lnTo>
                  <a:pt x="413517" y="477451"/>
                </a:lnTo>
                <a:lnTo>
                  <a:pt x="414216" y="485771"/>
                </a:lnTo>
                <a:lnTo>
                  <a:pt x="414301" y="486414"/>
                </a:lnTo>
                <a:lnTo>
                  <a:pt x="414924" y="485623"/>
                </a:lnTo>
                <a:lnTo>
                  <a:pt x="418571" y="480906"/>
                </a:lnTo>
                <a:lnTo>
                  <a:pt x="422214" y="476617"/>
                </a:lnTo>
                <a:lnTo>
                  <a:pt x="426670" y="472328"/>
                </a:lnTo>
                <a:lnTo>
                  <a:pt x="435179" y="464606"/>
                </a:lnTo>
                <a:lnTo>
                  <a:pt x="444900" y="457316"/>
                </a:lnTo>
                <a:lnTo>
                  <a:pt x="446925" y="455600"/>
                </a:lnTo>
                <a:lnTo>
                  <a:pt x="449356" y="453456"/>
                </a:lnTo>
                <a:lnTo>
                  <a:pt x="452190" y="451740"/>
                </a:lnTo>
                <a:lnTo>
                  <a:pt x="455431" y="450452"/>
                </a:lnTo>
                <a:lnTo>
                  <a:pt x="458671" y="450023"/>
                </a:lnTo>
                <a:lnTo>
                  <a:pt x="460696" y="450452"/>
                </a:lnTo>
                <a:lnTo>
                  <a:pt x="462724" y="450883"/>
                </a:lnTo>
                <a:lnTo>
                  <a:pt x="463634" y="451365"/>
                </a:lnTo>
                <a:lnTo>
                  <a:pt x="463924" y="448247"/>
                </a:lnTo>
                <a:lnTo>
                  <a:pt x="464767" y="441858"/>
                </a:lnTo>
                <a:lnTo>
                  <a:pt x="466452" y="434615"/>
                </a:lnTo>
                <a:lnTo>
                  <a:pt x="468981" y="418851"/>
                </a:lnTo>
                <a:lnTo>
                  <a:pt x="470247" y="409901"/>
                </a:lnTo>
                <a:lnTo>
                  <a:pt x="471088" y="400530"/>
                </a:lnTo>
                <a:lnTo>
                  <a:pt x="471510" y="392008"/>
                </a:lnTo>
                <a:lnTo>
                  <a:pt x="471088" y="383059"/>
                </a:lnTo>
                <a:close/>
                <a:moveTo>
                  <a:pt x="539157" y="528154"/>
                </a:moveTo>
                <a:cubicBezTo>
                  <a:pt x="538222" y="528154"/>
                  <a:pt x="538222" y="529738"/>
                  <a:pt x="537290" y="529738"/>
                </a:cubicBezTo>
                <a:cubicBezTo>
                  <a:pt x="536355" y="528154"/>
                  <a:pt x="535419" y="527364"/>
                  <a:pt x="533549" y="525783"/>
                </a:cubicBezTo>
                <a:cubicBezTo>
                  <a:pt x="533549" y="525783"/>
                  <a:pt x="532614" y="524993"/>
                  <a:pt x="532614" y="524199"/>
                </a:cubicBezTo>
                <a:lnTo>
                  <a:pt x="530746" y="525783"/>
                </a:lnTo>
                <a:cubicBezTo>
                  <a:pt x="529811" y="525783"/>
                  <a:pt x="528876" y="524199"/>
                  <a:pt x="528876" y="524199"/>
                </a:cubicBezTo>
                <a:cubicBezTo>
                  <a:pt x="527940" y="523409"/>
                  <a:pt x="527940" y="521828"/>
                  <a:pt x="527008" y="521828"/>
                </a:cubicBezTo>
                <a:cubicBezTo>
                  <a:pt x="526073" y="521828"/>
                  <a:pt x="526073" y="523409"/>
                  <a:pt x="525138" y="523409"/>
                </a:cubicBezTo>
                <a:cubicBezTo>
                  <a:pt x="524203" y="522618"/>
                  <a:pt x="524203" y="522618"/>
                  <a:pt x="523267" y="521828"/>
                </a:cubicBezTo>
                <a:cubicBezTo>
                  <a:pt x="523267" y="521828"/>
                  <a:pt x="521400" y="522618"/>
                  <a:pt x="521400" y="523409"/>
                </a:cubicBezTo>
                <a:cubicBezTo>
                  <a:pt x="521400" y="523409"/>
                  <a:pt x="522332" y="524199"/>
                  <a:pt x="523267" y="524993"/>
                </a:cubicBezTo>
                <a:cubicBezTo>
                  <a:pt x="523267" y="524993"/>
                  <a:pt x="524203" y="525783"/>
                  <a:pt x="524203" y="526573"/>
                </a:cubicBezTo>
                <a:cubicBezTo>
                  <a:pt x="525138" y="527364"/>
                  <a:pt x="526073" y="527364"/>
                  <a:pt x="526073" y="528154"/>
                </a:cubicBezTo>
                <a:cubicBezTo>
                  <a:pt x="527008" y="528948"/>
                  <a:pt x="527008" y="529738"/>
                  <a:pt x="527940" y="529738"/>
                </a:cubicBezTo>
                <a:cubicBezTo>
                  <a:pt x="527940" y="530529"/>
                  <a:pt x="528876" y="531319"/>
                  <a:pt x="528876" y="532109"/>
                </a:cubicBezTo>
                <a:cubicBezTo>
                  <a:pt x="529811" y="532109"/>
                  <a:pt x="530746" y="530529"/>
                  <a:pt x="531681" y="530529"/>
                </a:cubicBezTo>
                <a:cubicBezTo>
                  <a:pt x="531681" y="530529"/>
                  <a:pt x="532614" y="528948"/>
                  <a:pt x="533549" y="528948"/>
                </a:cubicBezTo>
                <a:cubicBezTo>
                  <a:pt x="533549" y="528948"/>
                  <a:pt x="534484" y="530529"/>
                  <a:pt x="535419" y="530529"/>
                </a:cubicBezTo>
                <a:cubicBezTo>
                  <a:pt x="535419" y="531319"/>
                  <a:pt x="536355" y="529738"/>
                  <a:pt x="537290" y="529738"/>
                </a:cubicBezTo>
                <a:cubicBezTo>
                  <a:pt x="537290" y="529738"/>
                  <a:pt x="538222" y="531319"/>
                  <a:pt x="539157" y="531319"/>
                </a:cubicBezTo>
                <a:lnTo>
                  <a:pt x="541028" y="529738"/>
                </a:lnTo>
                <a:lnTo>
                  <a:pt x="539157" y="528154"/>
                </a:lnTo>
                <a:close/>
                <a:moveTo>
                  <a:pt x="555047" y="512337"/>
                </a:moveTo>
                <a:cubicBezTo>
                  <a:pt x="554112" y="512337"/>
                  <a:pt x="553177" y="511546"/>
                  <a:pt x="553177" y="510753"/>
                </a:cubicBezTo>
                <a:cubicBezTo>
                  <a:pt x="553177" y="509962"/>
                  <a:pt x="551309" y="509172"/>
                  <a:pt x="551309" y="509172"/>
                </a:cubicBezTo>
                <a:lnTo>
                  <a:pt x="554112" y="507591"/>
                </a:lnTo>
                <a:cubicBezTo>
                  <a:pt x="553177" y="507591"/>
                  <a:pt x="552242" y="506007"/>
                  <a:pt x="552242" y="506007"/>
                </a:cubicBezTo>
                <a:cubicBezTo>
                  <a:pt x="551309" y="506007"/>
                  <a:pt x="550374" y="507591"/>
                  <a:pt x="550374" y="507591"/>
                </a:cubicBezTo>
                <a:cubicBezTo>
                  <a:pt x="549439" y="507591"/>
                  <a:pt x="548504" y="508381"/>
                  <a:pt x="547568" y="508381"/>
                </a:cubicBezTo>
                <a:cubicBezTo>
                  <a:pt x="547568" y="509172"/>
                  <a:pt x="549439" y="509962"/>
                  <a:pt x="549439" y="510753"/>
                </a:cubicBezTo>
                <a:cubicBezTo>
                  <a:pt x="549439" y="510753"/>
                  <a:pt x="550374" y="511546"/>
                  <a:pt x="551309" y="512337"/>
                </a:cubicBezTo>
                <a:cubicBezTo>
                  <a:pt x="551309" y="512337"/>
                  <a:pt x="552242" y="513127"/>
                  <a:pt x="553177" y="513917"/>
                </a:cubicBezTo>
                <a:cubicBezTo>
                  <a:pt x="553177" y="513917"/>
                  <a:pt x="550374" y="514708"/>
                  <a:pt x="550374" y="515498"/>
                </a:cubicBezTo>
                <a:lnTo>
                  <a:pt x="552242" y="517082"/>
                </a:lnTo>
                <a:cubicBezTo>
                  <a:pt x="553177" y="517873"/>
                  <a:pt x="553177" y="518663"/>
                  <a:pt x="554112" y="518663"/>
                </a:cubicBezTo>
                <a:lnTo>
                  <a:pt x="555983" y="517082"/>
                </a:lnTo>
                <a:cubicBezTo>
                  <a:pt x="555983" y="517082"/>
                  <a:pt x="554112" y="516292"/>
                  <a:pt x="554112" y="515498"/>
                </a:cubicBezTo>
                <a:lnTo>
                  <a:pt x="556915" y="514708"/>
                </a:lnTo>
                <a:cubicBezTo>
                  <a:pt x="555983" y="513917"/>
                  <a:pt x="555047" y="513127"/>
                  <a:pt x="555047" y="512337"/>
                </a:cubicBezTo>
                <a:close/>
                <a:moveTo>
                  <a:pt x="579349" y="510753"/>
                </a:moveTo>
                <a:cubicBezTo>
                  <a:pt x="579349" y="510753"/>
                  <a:pt x="578413" y="508381"/>
                  <a:pt x="577478" y="509172"/>
                </a:cubicBezTo>
                <a:cubicBezTo>
                  <a:pt x="577478" y="509172"/>
                  <a:pt x="576543" y="509962"/>
                  <a:pt x="575611" y="509962"/>
                </a:cubicBezTo>
                <a:cubicBezTo>
                  <a:pt x="576543" y="510753"/>
                  <a:pt x="576543" y="511546"/>
                  <a:pt x="577478" y="512337"/>
                </a:cubicBezTo>
                <a:cubicBezTo>
                  <a:pt x="577478" y="512337"/>
                  <a:pt x="578413" y="513127"/>
                  <a:pt x="579349" y="513917"/>
                </a:cubicBezTo>
                <a:cubicBezTo>
                  <a:pt x="579349" y="513917"/>
                  <a:pt x="580284" y="512337"/>
                  <a:pt x="581219" y="512337"/>
                </a:cubicBezTo>
                <a:cubicBezTo>
                  <a:pt x="581219" y="512337"/>
                  <a:pt x="582151" y="513917"/>
                  <a:pt x="583086" y="513917"/>
                </a:cubicBezTo>
                <a:cubicBezTo>
                  <a:pt x="583086" y="513917"/>
                  <a:pt x="584022" y="513127"/>
                  <a:pt x="584957" y="513127"/>
                </a:cubicBezTo>
                <a:cubicBezTo>
                  <a:pt x="584022" y="512337"/>
                  <a:pt x="584022" y="511546"/>
                  <a:pt x="583086" y="510753"/>
                </a:cubicBezTo>
                <a:cubicBezTo>
                  <a:pt x="583086" y="510753"/>
                  <a:pt x="582151" y="509172"/>
                  <a:pt x="581219" y="509172"/>
                </a:cubicBezTo>
                <a:cubicBezTo>
                  <a:pt x="581219" y="509172"/>
                  <a:pt x="580284" y="510753"/>
                  <a:pt x="579349" y="510753"/>
                </a:cubicBezTo>
                <a:close/>
                <a:moveTo>
                  <a:pt x="585892" y="503636"/>
                </a:moveTo>
                <a:cubicBezTo>
                  <a:pt x="585892" y="503636"/>
                  <a:pt x="584022" y="505217"/>
                  <a:pt x="584022" y="504426"/>
                </a:cubicBezTo>
                <a:cubicBezTo>
                  <a:pt x="584022" y="504426"/>
                  <a:pt x="583086" y="502845"/>
                  <a:pt x="582151" y="502845"/>
                </a:cubicBezTo>
                <a:cubicBezTo>
                  <a:pt x="582151" y="503636"/>
                  <a:pt x="580284" y="503636"/>
                  <a:pt x="580284" y="504426"/>
                </a:cubicBezTo>
                <a:lnTo>
                  <a:pt x="582151" y="506007"/>
                </a:lnTo>
                <a:cubicBezTo>
                  <a:pt x="582151" y="506007"/>
                  <a:pt x="583086" y="507591"/>
                  <a:pt x="584022" y="507591"/>
                </a:cubicBezTo>
                <a:cubicBezTo>
                  <a:pt x="584022" y="507591"/>
                  <a:pt x="584957" y="506797"/>
                  <a:pt x="585892" y="506797"/>
                </a:cubicBezTo>
                <a:lnTo>
                  <a:pt x="587760" y="505217"/>
                </a:lnTo>
                <a:cubicBezTo>
                  <a:pt x="587760" y="505217"/>
                  <a:pt x="586824" y="503636"/>
                  <a:pt x="585892" y="503636"/>
                </a:cubicBezTo>
                <a:close/>
                <a:moveTo>
                  <a:pt x="591501" y="519453"/>
                </a:moveTo>
                <a:cubicBezTo>
                  <a:pt x="590565" y="519453"/>
                  <a:pt x="589630" y="521037"/>
                  <a:pt x="588695" y="521037"/>
                </a:cubicBezTo>
                <a:lnTo>
                  <a:pt x="587760" y="519453"/>
                </a:lnTo>
                <a:cubicBezTo>
                  <a:pt x="586824" y="519453"/>
                  <a:pt x="585892" y="521037"/>
                  <a:pt x="584957" y="521037"/>
                </a:cubicBezTo>
                <a:cubicBezTo>
                  <a:pt x="584957" y="521037"/>
                  <a:pt x="584022" y="519453"/>
                  <a:pt x="584022" y="518663"/>
                </a:cubicBezTo>
                <a:cubicBezTo>
                  <a:pt x="584022" y="519453"/>
                  <a:pt x="582151" y="519453"/>
                  <a:pt x="582151" y="520247"/>
                </a:cubicBezTo>
                <a:cubicBezTo>
                  <a:pt x="581219" y="521037"/>
                  <a:pt x="583086" y="521828"/>
                  <a:pt x="583086" y="521828"/>
                </a:cubicBezTo>
                <a:cubicBezTo>
                  <a:pt x="584022" y="522618"/>
                  <a:pt x="584022" y="523409"/>
                  <a:pt x="584957" y="524199"/>
                </a:cubicBezTo>
                <a:cubicBezTo>
                  <a:pt x="585892" y="524199"/>
                  <a:pt x="585892" y="524993"/>
                  <a:pt x="586824" y="525783"/>
                </a:cubicBezTo>
                <a:cubicBezTo>
                  <a:pt x="586824" y="524993"/>
                  <a:pt x="587760" y="524993"/>
                  <a:pt x="588695" y="524199"/>
                </a:cubicBezTo>
                <a:cubicBezTo>
                  <a:pt x="589630" y="523409"/>
                  <a:pt x="591501" y="522618"/>
                  <a:pt x="592433" y="521828"/>
                </a:cubicBezTo>
                <a:cubicBezTo>
                  <a:pt x="592433" y="521828"/>
                  <a:pt x="591501" y="520247"/>
                  <a:pt x="591501" y="519453"/>
                </a:cubicBezTo>
                <a:close/>
                <a:moveTo>
                  <a:pt x="615877" y="503784"/>
                </a:moveTo>
                <a:cubicBezTo>
                  <a:pt x="615455" y="504048"/>
                  <a:pt x="613931" y="504631"/>
                  <a:pt x="613931" y="505217"/>
                </a:cubicBezTo>
                <a:lnTo>
                  <a:pt x="615802" y="506797"/>
                </a:lnTo>
                <a:lnTo>
                  <a:pt x="617669" y="505217"/>
                </a:lnTo>
                <a:cubicBezTo>
                  <a:pt x="617669" y="505217"/>
                  <a:pt x="616088" y="504521"/>
                  <a:pt x="615877" y="503784"/>
                </a:cubicBezTo>
                <a:close/>
                <a:moveTo>
                  <a:pt x="617669" y="519453"/>
                </a:moveTo>
                <a:cubicBezTo>
                  <a:pt x="616734" y="519453"/>
                  <a:pt x="616734" y="517873"/>
                  <a:pt x="615802" y="517873"/>
                </a:cubicBezTo>
                <a:lnTo>
                  <a:pt x="613931" y="519453"/>
                </a:lnTo>
                <a:cubicBezTo>
                  <a:pt x="612996" y="519453"/>
                  <a:pt x="612061" y="517082"/>
                  <a:pt x="612061" y="517873"/>
                </a:cubicBezTo>
                <a:cubicBezTo>
                  <a:pt x="611129" y="517873"/>
                  <a:pt x="611129" y="518663"/>
                  <a:pt x="610193" y="518663"/>
                </a:cubicBezTo>
                <a:cubicBezTo>
                  <a:pt x="610193" y="519453"/>
                  <a:pt x="611129" y="520247"/>
                  <a:pt x="612061" y="520247"/>
                </a:cubicBezTo>
                <a:cubicBezTo>
                  <a:pt x="612061" y="521037"/>
                  <a:pt x="612996" y="521828"/>
                  <a:pt x="612996" y="522618"/>
                </a:cubicBezTo>
                <a:lnTo>
                  <a:pt x="614867" y="524199"/>
                </a:lnTo>
                <a:lnTo>
                  <a:pt x="616734" y="522618"/>
                </a:lnTo>
                <a:cubicBezTo>
                  <a:pt x="617669" y="522618"/>
                  <a:pt x="618604" y="521828"/>
                  <a:pt x="618604" y="521037"/>
                </a:cubicBezTo>
                <a:cubicBezTo>
                  <a:pt x="618604" y="521037"/>
                  <a:pt x="617669" y="520247"/>
                  <a:pt x="617669" y="519453"/>
                </a:cubicBezTo>
                <a:close/>
                <a:moveTo>
                  <a:pt x="628886" y="521037"/>
                </a:moveTo>
                <a:cubicBezTo>
                  <a:pt x="627951" y="520247"/>
                  <a:pt x="627016" y="519453"/>
                  <a:pt x="627016" y="519453"/>
                </a:cubicBezTo>
                <a:cubicBezTo>
                  <a:pt x="627016" y="518663"/>
                  <a:pt x="625148" y="517873"/>
                  <a:pt x="625148" y="517082"/>
                </a:cubicBezTo>
                <a:lnTo>
                  <a:pt x="627016" y="516292"/>
                </a:lnTo>
                <a:cubicBezTo>
                  <a:pt x="627016" y="515498"/>
                  <a:pt x="626083" y="514708"/>
                  <a:pt x="626083" y="513917"/>
                </a:cubicBezTo>
                <a:cubicBezTo>
                  <a:pt x="625148" y="513917"/>
                  <a:pt x="625148" y="513127"/>
                  <a:pt x="624213" y="512337"/>
                </a:cubicBezTo>
                <a:cubicBezTo>
                  <a:pt x="623278" y="511546"/>
                  <a:pt x="623278" y="511546"/>
                  <a:pt x="622342" y="510753"/>
                </a:cubicBezTo>
                <a:cubicBezTo>
                  <a:pt x="622342" y="511546"/>
                  <a:pt x="620475" y="511546"/>
                  <a:pt x="620475" y="512337"/>
                </a:cubicBezTo>
                <a:cubicBezTo>
                  <a:pt x="620475" y="512337"/>
                  <a:pt x="622342" y="513127"/>
                  <a:pt x="622342" y="513917"/>
                </a:cubicBezTo>
                <a:cubicBezTo>
                  <a:pt x="622342" y="514708"/>
                  <a:pt x="623278" y="515498"/>
                  <a:pt x="623278" y="515498"/>
                </a:cubicBezTo>
                <a:cubicBezTo>
                  <a:pt x="624213" y="515498"/>
                  <a:pt x="625148" y="517082"/>
                  <a:pt x="625148" y="517082"/>
                </a:cubicBezTo>
                <a:cubicBezTo>
                  <a:pt x="625148" y="517873"/>
                  <a:pt x="623278" y="518663"/>
                  <a:pt x="623278" y="518663"/>
                </a:cubicBezTo>
                <a:cubicBezTo>
                  <a:pt x="623278" y="519453"/>
                  <a:pt x="624213" y="520247"/>
                  <a:pt x="625148" y="520247"/>
                </a:cubicBezTo>
                <a:cubicBezTo>
                  <a:pt x="625148" y="521037"/>
                  <a:pt x="626083" y="521828"/>
                  <a:pt x="626083" y="522618"/>
                </a:cubicBezTo>
                <a:lnTo>
                  <a:pt x="624213" y="523409"/>
                </a:lnTo>
                <a:cubicBezTo>
                  <a:pt x="624213" y="524199"/>
                  <a:pt x="626083" y="524993"/>
                  <a:pt x="626083" y="524993"/>
                </a:cubicBezTo>
                <a:cubicBezTo>
                  <a:pt x="626083" y="525783"/>
                  <a:pt x="627016" y="526573"/>
                  <a:pt x="627016" y="527364"/>
                </a:cubicBezTo>
                <a:cubicBezTo>
                  <a:pt x="627951" y="526573"/>
                  <a:pt x="629821" y="526573"/>
                  <a:pt x="629821" y="525783"/>
                </a:cubicBezTo>
                <a:cubicBezTo>
                  <a:pt x="629821" y="524993"/>
                  <a:pt x="627951" y="524199"/>
                  <a:pt x="627951" y="524199"/>
                </a:cubicBezTo>
                <a:cubicBezTo>
                  <a:pt x="627951" y="523409"/>
                  <a:pt x="626083" y="522618"/>
                  <a:pt x="626083" y="522618"/>
                </a:cubicBezTo>
                <a:cubicBezTo>
                  <a:pt x="626083" y="521828"/>
                  <a:pt x="628886" y="521037"/>
                  <a:pt x="628886" y="521037"/>
                </a:cubicBezTo>
                <a:close/>
                <a:moveTo>
                  <a:pt x="641035" y="524199"/>
                </a:moveTo>
                <a:cubicBezTo>
                  <a:pt x="641035" y="523409"/>
                  <a:pt x="640103" y="522618"/>
                  <a:pt x="639168" y="521828"/>
                </a:cubicBezTo>
                <a:lnTo>
                  <a:pt x="638232" y="520247"/>
                </a:lnTo>
                <a:cubicBezTo>
                  <a:pt x="637297" y="520247"/>
                  <a:pt x="636362" y="521828"/>
                  <a:pt x="635430" y="521828"/>
                </a:cubicBezTo>
                <a:cubicBezTo>
                  <a:pt x="635430" y="521828"/>
                  <a:pt x="633559" y="522618"/>
                  <a:pt x="633559" y="523409"/>
                </a:cubicBezTo>
                <a:lnTo>
                  <a:pt x="635430" y="524993"/>
                </a:lnTo>
                <a:cubicBezTo>
                  <a:pt x="636362" y="524993"/>
                  <a:pt x="636362" y="523409"/>
                  <a:pt x="637297" y="523409"/>
                </a:cubicBezTo>
                <a:cubicBezTo>
                  <a:pt x="638232" y="524993"/>
                  <a:pt x="639168" y="525783"/>
                  <a:pt x="641035" y="527364"/>
                </a:cubicBezTo>
                <a:cubicBezTo>
                  <a:pt x="641035" y="526573"/>
                  <a:pt x="642906" y="526573"/>
                  <a:pt x="642906" y="525783"/>
                </a:cubicBezTo>
                <a:cubicBezTo>
                  <a:pt x="642906" y="524993"/>
                  <a:pt x="641035" y="524199"/>
                  <a:pt x="641035" y="524199"/>
                </a:cubicBezTo>
                <a:close/>
                <a:moveTo>
                  <a:pt x="717680" y="513917"/>
                </a:moveTo>
                <a:lnTo>
                  <a:pt x="715812" y="514708"/>
                </a:lnTo>
                <a:cubicBezTo>
                  <a:pt x="714877" y="515498"/>
                  <a:pt x="713942" y="516292"/>
                  <a:pt x="713006" y="516292"/>
                </a:cubicBezTo>
                <a:lnTo>
                  <a:pt x="712071" y="514708"/>
                </a:lnTo>
                <a:cubicBezTo>
                  <a:pt x="711136" y="514708"/>
                  <a:pt x="710204" y="516292"/>
                  <a:pt x="710204" y="515498"/>
                </a:cubicBezTo>
                <a:cubicBezTo>
                  <a:pt x="709269" y="515498"/>
                  <a:pt x="708333" y="514708"/>
                  <a:pt x="708333" y="513917"/>
                </a:cubicBezTo>
                <a:cubicBezTo>
                  <a:pt x="707398" y="513917"/>
                  <a:pt x="707398" y="513127"/>
                  <a:pt x="706463" y="512337"/>
                </a:cubicBezTo>
                <a:cubicBezTo>
                  <a:pt x="706463" y="513127"/>
                  <a:pt x="704595" y="513127"/>
                  <a:pt x="704595" y="513917"/>
                </a:cubicBezTo>
                <a:cubicBezTo>
                  <a:pt x="704595" y="513917"/>
                  <a:pt x="705531" y="514708"/>
                  <a:pt x="706463" y="515498"/>
                </a:cubicBezTo>
                <a:cubicBezTo>
                  <a:pt x="706463" y="516292"/>
                  <a:pt x="707398" y="517082"/>
                  <a:pt x="707398" y="517082"/>
                </a:cubicBezTo>
                <a:cubicBezTo>
                  <a:pt x="708333" y="517873"/>
                  <a:pt x="708333" y="518663"/>
                  <a:pt x="709269" y="518663"/>
                </a:cubicBezTo>
                <a:cubicBezTo>
                  <a:pt x="709269" y="519453"/>
                  <a:pt x="711136" y="517873"/>
                  <a:pt x="711136" y="517873"/>
                </a:cubicBezTo>
                <a:cubicBezTo>
                  <a:pt x="712071" y="517873"/>
                  <a:pt x="713006" y="519453"/>
                  <a:pt x="713006" y="519453"/>
                </a:cubicBezTo>
                <a:cubicBezTo>
                  <a:pt x="713942" y="519453"/>
                  <a:pt x="714877" y="518663"/>
                  <a:pt x="714877" y="517873"/>
                </a:cubicBezTo>
                <a:cubicBezTo>
                  <a:pt x="715812" y="517873"/>
                  <a:pt x="716744" y="517082"/>
                  <a:pt x="716744" y="517082"/>
                </a:cubicBezTo>
                <a:cubicBezTo>
                  <a:pt x="717680" y="516292"/>
                  <a:pt x="718615" y="515498"/>
                  <a:pt x="719550" y="515498"/>
                </a:cubicBezTo>
                <a:cubicBezTo>
                  <a:pt x="718615" y="515498"/>
                  <a:pt x="718615" y="513917"/>
                  <a:pt x="717680" y="513917"/>
                </a:cubicBezTo>
                <a:close/>
                <a:moveTo>
                  <a:pt x="732634" y="512337"/>
                </a:moveTo>
                <a:cubicBezTo>
                  <a:pt x="731699" y="510753"/>
                  <a:pt x="730764" y="509962"/>
                  <a:pt x="729832" y="508381"/>
                </a:cubicBezTo>
                <a:cubicBezTo>
                  <a:pt x="727961" y="509172"/>
                  <a:pt x="727026" y="510753"/>
                  <a:pt x="725155" y="511546"/>
                </a:cubicBezTo>
                <a:cubicBezTo>
                  <a:pt x="726091" y="512337"/>
                  <a:pt x="727961" y="513917"/>
                  <a:pt x="728897" y="514708"/>
                </a:cubicBezTo>
                <a:cubicBezTo>
                  <a:pt x="729832" y="516292"/>
                  <a:pt x="730764" y="517082"/>
                  <a:pt x="731699" y="518663"/>
                </a:cubicBezTo>
                <a:cubicBezTo>
                  <a:pt x="732634" y="518663"/>
                  <a:pt x="732634" y="519453"/>
                  <a:pt x="733570" y="520247"/>
                </a:cubicBezTo>
                <a:cubicBezTo>
                  <a:pt x="734505" y="519453"/>
                  <a:pt x="736372" y="518663"/>
                  <a:pt x="737308" y="517082"/>
                </a:cubicBezTo>
                <a:cubicBezTo>
                  <a:pt x="736372" y="516292"/>
                  <a:pt x="735440" y="515498"/>
                  <a:pt x="734505" y="513917"/>
                </a:cubicBezTo>
                <a:cubicBezTo>
                  <a:pt x="733570" y="513127"/>
                  <a:pt x="733570" y="513127"/>
                  <a:pt x="732634" y="512337"/>
                </a:cubicBezTo>
                <a:close/>
                <a:moveTo>
                  <a:pt x="742916" y="505217"/>
                </a:moveTo>
                <a:cubicBezTo>
                  <a:pt x="741981" y="504426"/>
                  <a:pt x="741046" y="502845"/>
                  <a:pt x="740113" y="502052"/>
                </a:cubicBezTo>
                <a:cubicBezTo>
                  <a:pt x="739178" y="502052"/>
                  <a:pt x="738243" y="502845"/>
                  <a:pt x="738243" y="503636"/>
                </a:cubicBezTo>
                <a:cubicBezTo>
                  <a:pt x="737308" y="503636"/>
                  <a:pt x="735440" y="504426"/>
                  <a:pt x="735440" y="504426"/>
                </a:cubicBezTo>
                <a:cubicBezTo>
                  <a:pt x="735440" y="505217"/>
                  <a:pt x="737308" y="506007"/>
                  <a:pt x="737308" y="506007"/>
                </a:cubicBezTo>
                <a:cubicBezTo>
                  <a:pt x="738243" y="506797"/>
                  <a:pt x="738243" y="507591"/>
                  <a:pt x="739178" y="508381"/>
                </a:cubicBezTo>
                <a:cubicBezTo>
                  <a:pt x="739178" y="508381"/>
                  <a:pt x="740113" y="509962"/>
                  <a:pt x="741046" y="509962"/>
                </a:cubicBezTo>
                <a:lnTo>
                  <a:pt x="742916" y="508381"/>
                </a:lnTo>
                <a:lnTo>
                  <a:pt x="744787" y="507591"/>
                </a:lnTo>
                <a:cubicBezTo>
                  <a:pt x="744787" y="506797"/>
                  <a:pt x="743851" y="506007"/>
                  <a:pt x="742916" y="505217"/>
                </a:cubicBezTo>
                <a:close/>
                <a:moveTo>
                  <a:pt x="771890" y="503636"/>
                </a:moveTo>
                <a:cubicBezTo>
                  <a:pt x="770955" y="503636"/>
                  <a:pt x="770955" y="502845"/>
                  <a:pt x="770023" y="502052"/>
                </a:cubicBezTo>
                <a:cubicBezTo>
                  <a:pt x="770023" y="502052"/>
                  <a:pt x="769088" y="500471"/>
                  <a:pt x="768153" y="500471"/>
                </a:cubicBezTo>
                <a:cubicBezTo>
                  <a:pt x="768153" y="500471"/>
                  <a:pt x="767217" y="501261"/>
                  <a:pt x="766282" y="502052"/>
                </a:cubicBezTo>
                <a:cubicBezTo>
                  <a:pt x="765350" y="502052"/>
                  <a:pt x="765350" y="502845"/>
                  <a:pt x="764415" y="502845"/>
                </a:cubicBezTo>
                <a:cubicBezTo>
                  <a:pt x="763479" y="502845"/>
                  <a:pt x="763479" y="502052"/>
                  <a:pt x="762544" y="501261"/>
                </a:cubicBezTo>
                <a:cubicBezTo>
                  <a:pt x="762544" y="502052"/>
                  <a:pt x="760674" y="502052"/>
                  <a:pt x="760674" y="502845"/>
                </a:cubicBezTo>
                <a:cubicBezTo>
                  <a:pt x="760674" y="502845"/>
                  <a:pt x="761609" y="504426"/>
                  <a:pt x="762544" y="504426"/>
                </a:cubicBezTo>
                <a:cubicBezTo>
                  <a:pt x="762544" y="505217"/>
                  <a:pt x="763479" y="506007"/>
                  <a:pt x="763479" y="506007"/>
                </a:cubicBezTo>
                <a:cubicBezTo>
                  <a:pt x="764415" y="506797"/>
                  <a:pt x="764415" y="507591"/>
                  <a:pt x="765350" y="507591"/>
                </a:cubicBezTo>
                <a:cubicBezTo>
                  <a:pt x="766282" y="508381"/>
                  <a:pt x="767217" y="506797"/>
                  <a:pt x="767217" y="506797"/>
                </a:cubicBezTo>
                <a:cubicBezTo>
                  <a:pt x="768153" y="506797"/>
                  <a:pt x="769088" y="505217"/>
                  <a:pt x="769088" y="505217"/>
                </a:cubicBezTo>
                <a:cubicBezTo>
                  <a:pt x="770023" y="505217"/>
                  <a:pt x="770955" y="506797"/>
                  <a:pt x="770955" y="506797"/>
                </a:cubicBezTo>
                <a:lnTo>
                  <a:pt x="772826" y="506007"/>
                </a:lnTo>
                <a:cubicBezTo>
                  <a:pt x="772826" y="505217"/>
                  <a:pt x="771890" y="504426"/>
                  <a:pt x="771890" y="503636"/>
                </a:cubicBezTo>
                <a:close/>
                <a:moveTo>
                  <a:pt x="795256" y="522618"/>
                </a:moveTo>
                <a:lnTo>
                  <a:pt x="797127" y="521037"/>
                </a:lnTo>
                <a:lnTo>
                  <a:pt x="795256" y="519453"/>
                </a:lnTo>
                <a:cubicBezTo>
                  <a:pt x="795256" y="519453"/>
                  <a:pt x="793389" y="521037"/>
                  <a:pt x="793389" y="520247"/>
                </a:cubicBezTo>
                <a:cubicBezTo>
                  <a:pt x="792454" y="520247"/>
                  <a:pt x="792454" y="519453"/>
                  <a:pt x="791518" y="518663"/>
                </a:cubicBezTo>
                <a:cubicBezTo>
                  <a:pt x="791518" y="519453"/>
                  <a:pt x="789651" y="519453"/>
                  <a:pt x="789651" y="520247"/>
                </a:cubicBezTo>
                <a:cubicBezTo>
                  <a:pt x="789651" y="521037"/>
                  <a:pt x="791518" y="521828"/>
                  <a:pt x="791518" y="521828"/>
                </a:cubicBezTo>
                <a:cubicBezTo>
                  <a:pt x="791518" y="522618"/>
                  <a:pt x="792454" y="523409"/>
                  <a:pt x="792454" y="523409"/>
                </a:cubicBezTo>
                <a:cubicBezTo>
                  <a:pt x="792454" y="524199"/>
                  <a:pt x="790583" y="524993"/>
                  <a:pt x="790583" y="524993"/>
                </a:cubicBezTo>
                <a:cubicBezTo>
                  <a:pt x="790583" y="525783"/>
                  <a:pt x="792454" y="526573"/>
                  <a:pt x="792454" y="526573"/>
                </a:cubicBezTo>
                <a:cubicBezTo>
                  <a:pt x="792454" y="527364"/>
                  <a:pt x="790583" y="528154"/>
                  <a:pt x="790583" y="528154"/>
                </a:cubicBezTo>
                <a:cubicBezTo>
                  <a:pt x="790583" y="528948"/>
                  <a:pt x="791518" y="529738"/>
                  <a:pt x="791518" y="529738"/>
                </a:cubicBezTo>
                <a:cubicBezTo>
                  <a:pt x="792454" y="529738"/>
                  <a:pt x="793389" y="528154"/>
                  <a:pt x="794324" y="528948"/>
                </a:cubicBezTo>
                <a:lnTo>
                  <a:pt x="795256" y="530529"/>
                </a:lnTo>
                <a:cubicBezTo>
                  <a:pt x="796192" y="529738"/>
                  <a:pt x="797127" y="529738"/>
                  <a:pt x="797127" y="528948"/>
                </a:cubicBezTo>
                <a:cubicBezTo>
                  <a:pt x="798062" y="528948"/>
                  <a:pt x="796192" y="527364"/>
                  <a:pt x="796192" y="527364"/>
                </a:cubicBezTo>
                <a:cubicBezTo>
                  <a:pt x="795256" y="526573"/>
                  <a:pt x="794324" y="525783"/>
                  <a:pt x="794324" y="525783"/>
                </a:cubicBezTo>
                <a:cubicBezTo>
                  <a:pt x="794324" y="524993"/>
                  <a:pt x="792454" y="524199"/>
                  <a:pt x="792454" y="523409"/>
                </a:cubicBezTo>
                <a:cubicBezTo>
                  <a:pt x="792454" y="523409"/>
                  <a:pt x="794324" y="522618"/>
                  <a:pt x="795256" y="522618"/>
                </a:cubicBezTo>
                <a:close/>
                <a:moveTo>
                  <a:pt x="813017" y="513127"/>
                </a:moveTo>
                <a:lnTo>
                  <a:pt x="811146" y="514708"/>
                </a:lnTo>
                <a:cubicBezTo>
                  <a:pt x="810211" y="514708"/>
                  <a:pt x="810211" y="513127"/>
                  <a:pt x="809279" y="513127"/>
                </a:cubicBezTo>
                <a:lnTo>
                  <a:pt x="807408" y="513917"/>
                </a:lnTo>
                <a:cubicBezTo>
                  <a:pt x="807408" y="514708"/>
                  <a:pt x="808344" y="515498"/>
                  <a:pt x="809279" y="516292"/>
                </a:cubicBezTo>
                <a:lnTo>
                  <a:pt x="810211" y="517873"/>
                </a:lnTo>
                <a:cubicBezTo>
                  <a:pt x="811146" y="517873"/>
                  <a:pt x="812082" y="516292"/>
                  <a:pt x="813017" y="516292"/>
                </a:cubicBezTo>
                <a:lnTo>
                  <a:pt x="814884" y="515498"/>
                </a:lnTo>
                <a:cubicBezTo>
                  <a:pt x="814884" y="514708"/>
                  <a:pt x="813017" y="513917"/>
                  <a:pt x="813017" y="513127"/>
                </a:cubicBezTo>
                <a:close/>
                <a:moveTo>
                  <a:pt x="828907" y="520247"/>
                </a:moveTo>
                <a:cubicBezTo>
                  <a:pt x="828907" y="519453"/>
                  <a:pt x="827972" y="517873"/>
                  <a:pt x="827036" y="517873"/>
                </a:cubicBezTo>
                <a:cubicBezTo>
                  <a:pt x="827036" y="517873"/>
                  <a:pt x="826101" y="519453"/>
                  <a:pt x="825166" y="519453"/>
                </a:cubicBezTo>
                <a:cubicBezTo>
                  <a:pt x="824234" y="519453"/>
                  <a:pt x="824234" y="517873"/>
                  <a:pt x="823299" y="517873"/>
                </a:cubicBezTo>
                <a:cubicBezTo>
                  <a:pt x="823299" y="517873"/>
                  <a:pt x="821428" y="518663"/>
                  <a:pt x="821428" y="519453"/>
                </a:cubicBezTo>
                <a:cubicBezTo>
                  <a:pt x="821428" y="519453"/>
                  <a:pt x="823299" y="520247"/>
                  <a:pt x="823299" y="521037"/>
                </a:cubicBezTo>
                <a:cubicBezTo>
                  <a:pt x="823299" y="521828"/>
                  <a:pt x="824234" y="521828"/>
                  <a:pt x="825166" y="522618"/>
                </a:cubicBezTo>
                <a:lnTo>
                  <a:pt x="826101" y="524199"/>
                </a:lnTo>
                <a:cubicBezTo>
                  <a:pt x="827036" y="524199"/>
                  <a:pt x="827972" y="523409"/>
                  <a:pt x="828907" y="523409"/>
                </a:cubicBezTo>
                <a:cubicBezTo>
                  <a:pt x="827972" y="522618"/>
                  <a:pt x="827036" y="521828"/>
                  <a:pt x="827036" y="521037"/>
                </a:cubicBezTo>
                <a:lnTo>
                  <a:pt x="828907" y="520247"/>
                </a:lnTo>
                <a:close/>
                <a:moveTo>
                  <a:pt x="854143" y="514708"/>
                </a:moveTo>
                <a:cubicBezTo>
                  <a:pt x="854143" y="514708"/>
                  <a:pt x="853208" y="513127"/>
                  <a:pt x="852273" y="513127"/>
                </a:cubicBezTo>
                <a:cubicBezTo>
                  <a:pt x="852273" y="513127"/>
                  <a:pt x="850402" y="513917"/>
                  <a:pt x="850402" y="514708"/>
                </a:cubicBezTo>
                <a:lnTo>
                  <a:pt x="848535" y="515498"/>
                </a:lnTo>
                <a:cubicBezTo>
                  <a:pt x="848535" y="516292"/>
                  <a:pt x="849470" y="517873"/>
                  <a:pt x="850402" y="517873"/>
                </a:cubicBezTo>
                <a:cubicBezTo>
                  <a:pt x="850402" y="517873"/>
                  <a:pt x="851338" y="516292"/>
                  <a:pt x="852273" y="516292"/>
                </a:cubicBezTo>
                <a:lnTo>
                  <a:pt x="853208" y="517873"/>
                </a:lnTo>
                <a:cubicBezTo>
                  <a:pt x="853208" y="518663"/>
                  <a:pt x="851338" y="518663"/>
                  <a:pt x="851338" y="519453"/>
                </a:cubicBezTo>
                <a:lnTo>
                  <a:pt x="853208" y="521037"/>
                </a:lnTo>
                <a:cubicBezTo>
                  <a:pt x="853208" y="521037"/>
                  <a:pt x="855076" y="520247"/>
                  <a:pt x="855076" y="519453"/>
                </a:cubicBezTo>
                <a:lnTo>
                  <a:pt x="853208" y="517873"/>
                </a:lnTo>
                <a:cubicBezTo>
                  <a:pt x="854143" y="517082"/>
                  <a:pt x="855076" y="517082"/>
                  <a:pt x="856011" y="516292"/>
                </a:cubicBezTo>
                <a:cubicBezTo>
                  <a:pt x="855076" y="516292"/>
                  <a:pt x="855076" y="515498"/>
                  <a:pt x="854143" y="514708"/>
                </a:cubicBezTo>
                <a:close/>
                <a:moveTo>
                  <a:pt x="892464" y="509962"/>
                </a:moveTo>
                <a:cubicBezTo>
                  <a:pt x="891529" y="509172"/>
                  <a:pt x="891529" y="508381"/>
                  <a:pt x="890594" y="507591"/>
                </a:cubicBezTo>
                <a:lnTo>
                  <a:pt x="889658" y="506007"/>
                </a:lnTo>
                <a:cubicBezTo>
                  <a:pt x="888726" y="506007"/>
                  <a:pt x="887791" y="507591"/>
                  <a:pt x="886856" y="507591"/>
                </a:cubicBezTo>
                <a:cubicBezTo>
                  <a:pt x="887791" y="508381"/>
                  <a:pt x="889658" y="509962"/>
                  <a:pt x="890594" y="510753"/>
                </a:cubicBezTo>
                <a:cubicBezTo>
                  <a:pt x="890594" y="511546"/>
                  <a:pt x="891529" y="512337"/>
                  <a:pt x="891529" y="513127"/>
                </a:cubicBezTo>
                <a:cubicBezTo>
                  <a:pt x="892464" y="513127"/>
                  <a:pt x="893399" y="514708"/>
                  <a:pt x="893399" y="514708"/>
                </a:cubicBezTo>
                <a:cubicBezTo>
                  <a:pt x="894331" y="514708"/>
                  <a:pt x="895267" y="513127"/>
                  <a:pt x="895267" y="513127"/>
                </a:cubicBezTo>
                <a:cubicBezTo>
                  <a:pt x="894331" y="512337"/>
                  <a:pt x="893399" y="510753"/>
                  <a:pt x="892464" y="509962"/>
                </a:cubicBezTo>
                <a:close/>
                <a:moveTo>
                  <a:pt x="939196" y="521037"/>
                </a:moveTo>
                <a:lnTo>
                  <a:pt x="937328" y="522618"/>
                </a:lnTo>
                <a:lnTo>
                  <a:pt x="935458" y="524199"/>
                </a:lnTo>
                <a:cubicBezTo>
                  <a:pt x="934523" y="524199"/>
                  <a:pt x="933587" y="522618"/>
                  <a:pt x="933587" y="522618"/>
                </a:cubicBezTo>
                <a:cubicBezTo>
                  <a:pt x="932655" y="521828"/>
                  <a:pt x="932655" y="521037"/>
                  <a:pt x="931720" y="520247"/>
                </a:cubicBezTo>
                <a:cubicBezTo>
                  <a:pt x="931720" y="521037"/>
                  <a:pt x="929849" y="521037"/>
                  <a:pt x="929849" y="521828"/>
                </a:cubicBezTo>
                <a:cubicBezTo>
                  <a:pt x="929849" y="522618"/>
                  <a:pt x="930785" y="523409"/>
                  <a:pt x="931720" y="523409"/>
                </a:cubicBezTo>
                <a:cubicBezTo>
                  <a:pt x="931720" y="524199"/>
                  <a:pt x="932655" y="524993"/>
                  <a:pt x="932655" y="525783"/>
                </a:cubicBezTo>
                <a:cubicBezTo>
                  <a:pt x="933587" y="525783"/>
                  <a:pt x="934523" y="527364"/>
                  <a:pt x="934523" y="527364"/>
                </a:cubicBezTo>
                <a:cubicBezTo>
                  <a:pt x="935458" y="527364"/>
                  <a:pt x="936393" y="525783"/>
                  <a:pt x="936393" y="525783"/>
                </a:cubicBezTo>
                <a:cubicBezTo>
                  <a:pt x="937328" y="525783"/>
                  <a:pt x="937328" y="527364"/>
                  <a:pt x="938264" y="527364"/>
                </a:cubicBezTo>
                <a:cubicBezTo>
                  <a:pt x="939196" y="527364"/>
                  <a:pt x="940131" y="526573"/>
                  <a:pt x="940131" y="526573"/>
                </a:cubicBezTo>
                <a:cubicBezTo>
                  <a:pt x="940131" y="525783"/>
                  <a:pt x="938264" y="524993"/>
                  <a:pt x="938264" y="524199"/>
                </a:cubicBezTo>
                <a:cubicBezTo>
                  <a:pt x="939196" y="524199"/>
                  <a:pt x="941066" y="523409"/>
                  <a:pt x="941066" y="523409"/>
                </a:cubicBezTo>
                <a:cubicBezTo>
                  <a:pt x="941066" y="522618"/>
                  <a:pt x="939196" y="521037"/>
                  <a:pt x="939196" y="521037"/>
                </a:cubicBezTo>
                <a:close/>
                <a:moveTo>
                  <a:pt x="946675" y="521828"/>
                </a:moveTo>
                <a:cubicBezTo>
                  <a:pt x="945740" y="521828"/>
                  <a:pt x="945740" y="521037"/>
                  <a:pt x="944804" y="520247"/>
                </a:cubicBezTo>
                <a:cubicBezTo>
                  <a:pt x="944804" y="521037"/>
                  <a:pt x="942937" y="521037"/>
                  <a:pt x="942937" y="521828"/>
                </a:cubicBezTo>
                <a:cubicBezTo>
                  <a:pt x="942937" y="521828"/>
                  <a:pt x="943872" y="523409"/>
                  <a:pt x="944804" y="523409"/>
                </a:cubicBezTo>
                <a:cubicBezTo>
                  <a:pt x="944804" y="524199"/>
                  <a:pt x="945740" y="524993"/>
                  <a:pt x="945740" y="524993"/>
                </a:cubicBezTo>
                <a:cubicBezTo>
                  <a:pt x="946675" y="525783"/>
                  <a:pt x="947610" y="527364"/>
                  <a:pt x="947610" y="527364"/>
                </a:cubicBezTo>
                <a:cubicBezTo>
                  <a:pt x="948545" y="527364"/>
                  <a:pt x="949477" y="525783"/>
                  <a:pt x="949477" y="525783"/>
                </a:cubicBezTo>
                <a:cubicBezTo>
                  <a:pt x="948545" y="524199"/>
                  <a:pt x="947610" y="523409"/>
                  <a:pt x="946675" y="521828"/>
                </a:cubicBezTo>
                <a:close/>
                <a:moveTo>
                  <a:pt x="976584" y="522618"/>
                </a:moveTo>
                <a:cubicBezTo>
                  <a:pt x="976584" y="521828"/>
                  <a:pt x="975649" y="521037"/>
                  <a:pt x="974714" y="521037"/>
                </a:cubicBezTo>
                <a:cubicBezTo>
                  <a:pt x="974714" y="520247"/>
                  <a:pt x="972846" y="521828"/>
                  <a:pt x="972846" y="521828"/>
                </a:cubicBezTo>
                <a:cubicBezTo>
                  <a:pt x="971911" y="521828"/>
                  <a:pt x="971911" y="520247"/>
                  <a:pt x="970976" y="520247"/>
                </a:cubicBezTo>
                <a:lnTo>
                  <a:pt x="970041" y="518663"/>
                </a:lnTo>
                <a:cubicBezTo>
                  <a:pt x="969105" y="518663"/>
                  <a:pt x="968173" y="519453"/>
                  <a:pt x="967238" y="519453"/>
                </a:cubicBezTo>
                <a:cubicBezTo>
                  <a:pt x="967238" y="520247"/>
                  <a:pt x="966303" y="521037"/>
                  <a:pt x="965368" y="521037"/>
                </a:cubicBezTo>
                <a:cubicBezTo>
                  <a:pt x="966303" y="521828"/>
                  <a:pt x="966303" y="522618"/>
                  <a:pt x="967238" y="522618"/>
                </a:cubicBezTo>
                <a:cubicBezTo>
                  <a:pt x="967238" y="523409"/>
                  <a:pt x="968173" y="524199"/>
                  <a:pt x="969105" y="524993"/>
                </a:cubicBezTo>
                <a:lnTo>
                  <a:pt x="970041" y="526573"/>
                </a:lnTo>
                <a:lnTo>
                  <a:pt x="971911" y="524993"/>
                </a:lnTo>
                <a:cubicBezTo>
                  <a:pt x="972846" y="524993"/>
                  <a:pt x="973779" y="523409"/>
                  <a:pt x="974714" y="523409"/>
                </a:cubicBezTo>
                <a:cubicBezTo>
                  <a:pt x="974714" y="524199"/>
                  <a:pt x="975649" y="524993"/>
                  <a:pt x="975649" y="525783"/>
                </a:cubicBezTo>
                <a:cubicBezTo>
                  <a:pt x="976584" y="524993"/>
                  <a:pt x="978455" y="524993"/>
                  <a:pt x="978455" y="524199"/>
                </a:cubicBezTo>
                <a:lnTo>
                  <a:pt x="976584" y="522618"/>
                </a:lnTo>
                <a:close/>
                <a:moveTo>
                  <a:pt x="1011167" y="517082"/>
                </a:moveTo>
                <a:cubicBezTo>
                  <a:pt x="1010232" y="516292"/>
                  <a:pt x="1010232" y="515498"/>
                  <a:pt x="1009297" y="514708"/>
                </a:cubicBezTo>
                <a:cubicBezTo>
                  <a:pt x="1009297" y="514708"/>
                  <a:pt x="1008361" y="516292"/>
                  <a:pt x="1007429" y="516292"/>
                </a:cubicBezTo>
                <a:cubicBezTo>
                  <a:pt x="1007429" y="517082"/>
                  <a:pt x="1009297" y="517873"/>
                  <a:pt x="1009297" y="517873"/>
                </a:cubicBezTo>
                <a:cubicBezTo>
                  <a:pt x="1009297" y="518663"/>
                  <a:pt x="1007429" y="518663"/>
                  <a:pt x="1006494" y="519453"/>
                </a:cubicBezTo>
                <a:cubicBezTo>
                  <a:pt x="1007429" y="520247"/>
                  <a:pt x="1008361" y="521037"/>
                  <a:pt x="1008361" y="521037"/>
                </a:cubicBezTo>
                <a:cubicBezTo>
                  <a:pt x="1008361" y="521828"/>
                  <a:pt x="1009297" y="522618"/>
                  <a:pt x="1010232" y="523409"/>
                </a:cubicBezTo>
                <a:lnTo>
                  <a:pt x="1012102" y="521828"/>
                </a:lnTo>
                <a:cubicBezTo>
                  <a:pt x="1012102" y="521037"/>
                  <a:pt x="1010232" y="520247"/>
                  <a:pt x="1010232" y="520247"/>
                </a:cubicBezTo>
                <a:cubicBezTo>
                  <a:pt x="1011167" y="519453"/>
                  <a:pt x="1013035" y="518663"/>
                  <a:pt x="1013035" y="518663"/>
                </a:cubicBezTo>
                <a:cubicBezTo>
                  <a:pt x="1013035" y="517873"/>
                  <a:pt x="1011167" y="517082"/>
                  <a:pt x="1011167" y="517082"/>
                </a:cubicBezTo>
                <a:close/>
                <a:moveTo>
                  <a:pt x="1032666" y="522618"/>
                </a:moveTo>
                <a:cubicBezTo>
                  <a:pt x="1031730" y="521037"/>
                  <a:pt x="1030795" y="520247"/>
                  <a:pt x="1029860" y="518663"/>
                </a:cubicBezTo>
                <a:cubicBezTo>
                  <a:pt x="1028925" y="519453"/>
                  <a:pt x="1027057" y="519453"/>
                  <a:pt x="1027057" y="520247"/>
                </a:cubicBezTo>
                <a:cubicBezTo>
                  <a:pt x="1027057" y="521037"/>
                  <a:pt x="1028925" y="521828"/>
                  <a:pt x="1028925" y="521828"/>
                </a:cubicBezTo>
                <a:cubicBezTo>
                  <a:pt x="1028925" y="522618"/>
                  <a:pt x="1030795" y="523409"/>
                  <a:pt x="1030795" y="524199"/>
                </a:cubicBezTo>
                <a:cubicBezTo>
                  <a:pt x="1030795" y="524199"/>
                  <a:pt x="1027993" y="524993"/>
                  <a:pt x="1028925" y="524993"/>
                </a:cubicBezTo>
                <a:cubicBezTo>
                  <a:pt x="1028925" y="525783"/>
                  <a:pt x="1029860" y="526573"/>
                  <a:pt x="1029860" y="526573"/>
                </a:cubicBezTo>
                <a:cubicBezTo>
                  <a:pt x="1031730" y="525783"/>
                  <a:pt x="1032666" y="524993"/>
                  <a:pt x="1034533" y="524199"/>
                </a:cubicBezTo>
                <a:cubicBezTo>
                  <a:pt x="1033598" y="523409"/>
                  <a:pt x="1033598" y="523409"/>
                  <a:pt x="1032666" y="522618"/>
                </a:cubicBezTo>
                <a:close/>
                <a:moveTo>
                  <a:pt x="1056967" y="512337"/>
                </a:moveTo>
                <a:cubicBezTo>
                  <a:pt x="1056032" y="512337"/>
                  <a:pt x="1056032" y="510753"/>
                  <a:pt x="1055096" y="510753"/>
                </a:cubicBezTo>
                <a:cubicBezTo>
                  <a:pt x="1054161" y="510753"/>
                  <a:pt x="1053226" y="512337"/>
                  <a:pt x="1053226" y="512337"/>
                </a:cubicBezTo>
                <a:cubicBezTo>
                  <a:pt x="1052294" y="511546"/>
                  <a:pt x="1052294" y="510753"/>
                  <a:pt x="1051358" y="509962"/>
                </a:cubicBezTo>
                <a:cubicBezTo>
                  <a:pt x="1050423" y="509962"/>
                  <a:pt x="1050423" y="508381"/>
                  <a:pt x="1049488" y="508381"/>
                </a:cubicBezTo>
                <a:cubicBezTo>
                  <a:pt x="1049488" y="508381"/>
                  <a:pt x="1048553" y="509962"/>
                  <a:pt x="1047617" y="509962"/>
                </a:cubicBezTo>
                <a:cubicBezTo>
                  <a:pt x="1046685" y="509962"/>
                  <a:pt x="1046685" y="510753"/>
                  <a:pt x="1045750" y="511546"/>
                </a:cubicBezTo>
                <a:cubicBezTo>
                  <a:pt x="1046685" y="511546"/>
                  <a:pt x="1046685" y="513127"/>
                  <a:pt x="1047617" y="513127"/>
                </a:cubicBezTo>
                <a:cubicBezTo>
                  <a:pt x="1047617" y="513127"/>
                  <a:pt x="1048553" y="511546"/>
                  <a:pt x="1049488" y="511546"/>
                </a:cubicBezTo>
                <a:cubicBezTo>
                  <a:pt x="1050423" y="511546"/>
                  <a:pt x="1050423" y="513127"/>
                  <a:pt x="1051358" y="513127"/>
                </a:cubicBezTo>
                <a:cubicBezTo>
                  <a:pt x="1051358" y="513917"/>
                  <a:pt x="1052294" y="515498"/>
                  <a:pt x="1052294" y="515498"/>
                </a:cubicBezTo>
                <a:cubicBezTo>
                  <a:pt x="1053226" y="515498"/>
                  <a:pt x="1054161" y="513917"/>
                  <a:pt x="1055096" y="513917"/>
                </a:cubicBezTo>
                <a:lnTo>
                  <a:pt x="1056032" y="515498"/>
                </a:lnTo>
                <a:cubicBezTo>
                  <a:pt x="1056032" y="515498"/>
                  <a:pt x="1057899" y="514708"/>
                  <a:pt x="1057899" y="513917"/>
                </a:cubicBezTo>
                <a:cubicBezTo>
                  <a:pt x="1058834" y="513917"/>
                  <a:pt x="1056967" y="513127"/>
                  <a:pt x="1056967" y="512337"/>
                </a:cubicBezTo>
                <a:close/>
                <a:moveTo>
                  <a:pt x="1061640" y="517873"/>
                </a:moveTo>
                <a:cubicBezTo>
                  <a:pt x="1061640" y="517873"/>
                  <a:pt x="1059769" y="518663"/>
                  <a:pt x="1059769" y="519453"/>
                </a:cubicBezTo>
                <a:cubicBezTo>
                  <a:pt x="1058834" y="519453"/>
                  <a:pt x="1056967" y="520247"/>
                  <a:pt x="1056967" y="520247"/>
                </a:cubicBezTo>
                <a:cubicBezTo>
                  <a:pt x="1056967" y="521037"/>
                  <a:pt x="1058834" y="521828"/>
                  <a:pt x="1058834" y="522618"/>
                </a:cubicBezTo>
                <a:cubicBezTo>
                  <a:pt x="1059769" y="522618"/>
                  <a:pt x="1059769" y="524199"/>
                  <a:pt x="1060705" y="524199"/>
                </a:cubicBezTo>
                <a:lnTo>
                  <a:pt x="1062575" y="522618"/>
                </a:lnTo>
                <a:lnTo>
                  <a:pt x="1060705" y="521037"/>
                </a:lnTo>
                <a:cubicBezTo>
                  <a:pt x="1060705" y="520247"/>
                  <a:pt x="1062575" y="520247"/>
                  <a:pt x="1063507" y="519453"/>
                </a:cubicBezTo>
                <a:cubicBezTo>
                  <a:pt x="1062575" y="519453"/>
                  <a:pt x="1062575" y="517873"/>
                  <a:pt x="1061640" y="517873"/>
                </a:cubicBezTo>
                <a:close/>
                <a:moveTo>
                  <a:pt x="1076595" y="519453"/>
                </a:moveTo>
                <a:cubicBezTo>
                  <a:pt x="1075660" y="519453"/>
                  <a:pt x="1074724" y="517873"/>
                  <a:pt x="1074724" y="517873"/>
                </a:cubicBezTo>
                <a:lnTo>
                  <a:pt x="1072854" y="519453"/>
                </a:lnTo>
                <a:cubicBezTo>
                  <a:pt x="1071922" y="518663"/>
                  <a:pt x="1070986" y="517873"/>
                  <a:pt x="1070986" y="517082"/>
                </a:cubicBezTo>
                <a:lnTo>
                  <a:pt x="1072854" y="516292"/>
                </a:lnTo>
                <a:cubicBezTo>
                  <a:pt x="1072854" y="515498"/>
                  <a:pt x="1071922" y="514708"/>
                  <a:pt x="1070986" y="513917"/>
                </a:cubicBezTo>
                <a:cubicBezTo>
                  <a:pt x="1070986" y="513917"/>
                  <a:pt x="1070051" y="513127"/>
                  <a:pt x="1070051" y="512337"/>
                </a:cubicBezTo>
                <a:lnTo>
                  <a:pt x="1068181" y="510753"/>
                </a:lnTo>
                <a:cubicBezTo>
                  <a:pt x="1067248" y="510753"/>
                  <a:pt x="1067248" y="511546"/>
                  <a:pt x="1066313" y="512337"/>
                </a:cubicBezTo>
                <a:cubicBezTo>
                  <a:pt x="1066313" y="512337"/>
                  <a:pt x="1067248" y="513127"/>
                  <a:pt x="1068181" y="513917"/>
                </a:cubicBezTo>
                <a:lnTo>
                  <a:pt x="1069116" y="515498"/>
                </a:lnTo>
                <a:cubicBezTo>
                  <a:pt x="1070051" y="516292"/>
                  <a:pt x="1070986" y="517082"/>
                  <a:pt x="1070986" y="517082"/>
                </a:cubicBezTo>
                <a:cubicBezTo>
                  <a:pt x="1070986" y="517873"/>
                  <a:pt x="1069116" y="518663"/>
                  <a:pt x="1069116" y="518663"/>
                </a:cubicBezTo>
                <a:cubicBezTo>
                  <a:pt x="1069116" y="519453"/>
                  <a:pt x="1070051" y="520247"/>
                  <a:pt x="1070051" y="520247"/>
                </a:cubicBezTo>
                <a:cubicBezTo>
                  <a:pt x="1070986" y="521037"/>
                  <a:pt x="1068181" y="521828"/>
                  <a:pt x="1068181" y="521828"/>
                </a:cubicBezTo>
                <a:lnTo>
                  <a:pt x="1070051" y="523409"/>
                </a:lnTo>
                <a:lnTo>
                  <a:pt x="1071922" y="521828"/>
                </a:lnTo>
                <a:cubicBezTo>
                  <a:pt x="1072854" y="522618"/>
                  <a:pt x="1072854" y="523409"/>
                  <a:pt x="1073789" y="524199"/>
                </a:cubicBezTo>
                <a:cubicBezTo>
                  <a:pt x="1074724" y="523409"/>
                  <a:pt x="1076595" y="521828"/>
                  <a:pt x="1077527" y="521037"/>
                </a:cubicBezTo>
                <a:cubicBezTo>
                  <a:pt x="1077527" y="521037"/>
                  <a:pt x="1076595" y="520247"/>
                  <a:pt x="1076595" y="519453"/>
                </a:cubicBezTo>
                <a:close/>
                <a:moveTo>
                  <a:pt x="1084071" y="528154"/>
                </a:moveTo>
                <a:cubicBezTo>
                  <a:pt x="1084071" y="528154"/>
                  <a:pt x="1083135" y="526573"/>
                  <a:pt x="1082203" y="526573"/>
                </a:cubicBezTo>
                <a:lnTo>
                  <a:pt x="1081268" y="524993"/>
                </a:lnTo>
                <a:cubicBezTo>
                  <a:pt x="1080333" y="524993"/>
                  <a:pt x="1079397" y="525783"/>
                  <a:pt x="1078462" y="525783"/>
                </a:cubicBezTo>
                <a:cubicBezTo>
                  <a:pt x="1080333" y="527364"/>
                  <a:pt x="1081268" y="528154"/>
                  <a:pt x="1082203" y="529738"/>
                </a:cubicBezTo>
                <a:cubicBezTo>
                  <a:pt x="1082203" y="530529"/>
                  <a:pt x="1083135" y="531319"/>
                  <a:pt x="1084071" y="531319"/>
                </a:cubicBezTo>
                <a:lnTo>
                  <a:pt x="1085006" y="532900"/>
                </a:lnTo>
                <a:cubicBezTo>
                  <a:pt x="1085941" y="532900"/>
                  <a:pt x="1086876" y="532109"/>
                  <a:pt x="1087809" y="532109"/>
                </a:cubicBezTo>
                <a:cubicBezTo>
                  <a:pt x="1085941" y="530529"/>
                  <a:pt x="1085006" y="529738"/>
                  <a:pt x="1084071" y="528154"/>
                </a:cubicBezTo>
                <a:close/>
                <a:moveTo>
                  <a:pt x="1097155" y="520247"/>
                </a:moveTo>
                <a:cubicBezTo>
                  <a:pt x="1096223" y="519453"/>
                  <a:pt x="1095288" y="518663"/>
                  <a:pt x="1095288" y="518663"/>
                </a:cubicBezTo>
                <a:cubicBezTo>
                  <a:pt x="1095288" y="517873"/>
                  <a:pt x="1097155" y="517082"/>
                  <a:pt x="1097155" y="517082"/>
                </a:cubicBezTo>
                <a:cubicBezTo>
                  <a:pt x="1097155" y="516292"/>
                  <a:pt x="1095288" y="515498"/>
                  <a:pt x="1095288" y="515498"/>
                </a:cubicBezTo>
                <a:cubicBezTo>
                  <a:pt x="1095288" y="514708"/>
                  <a:pt x="1094352" y="513917"/>
                  <a:pt x="1094352" y="513917"/>
                </a:cubicBezTo>
                <a:cubicBezTo>
                  <a:pt x="1093417" y="513917"/>
                  <a:pt x="1091550" y="514708"/>
                  <a:pt x="1091550" y="514708"/>
                </a:cubicBezTo>
                <a:cubicBezTo>
                  <a:pt x="1091550" y="515498"/>
                  <a:pt x="1093417" y="516292"/>
                  <a:pt x="1093417" y="517082"/>
                </a:cubicBezTo>
                <a:cubicBezTo>
                  <a:pt x="1094352" y="517082"/>
                  <a:pt x="1094352" y="517873"/>
                  <a:pt x="1095288" y="518663"/>
                </a:cubicBezTo>
                <a:cubicBezTo>
                  <a:pt x="1094352" y="518663"/>
                  <a:pt x="1093417" y="519453"/>
                  <a:pt x="1093417" y="519453"/>
                </a:cubicBezTo>
                <a:cubicBezTo>
                  <a:pt x="1092485" y="520247"/>
                  <a:pt x="1091550" y="521037"/>
                  <a:pt x="1090614" y="521037"/>
                </a:cubicBezTo>
                <a:lnTo>
                  <a:pt x="1089679" y="519453"/>
                </a:lnTo>
                <a:cubicBezTo>
                  <a:pt x="1088744" y="519453"/>
                  <a:pt x="1086876" y="520247"/>
                  <a:pt x="1086876" y="521037"/>
                </a:cubicBezTo>
                <a:cubicBezTo>
                  <a:pt x="1086876" y="521037"/>
                  <a:pt x="1088744" y="521828"/>
                  <a:pt x="1088744" y="522618"/>
                </a:cubicBezTo>
                <a:cubicBezTo>
                  <a:pt x="1089679" y="522618"/>
                  <a:pt x="1089679" y="524199"/>
                  <a:pt x="1090614" y="524199"/>
                </a:cubicBezTo>
                <a:lnTo>
                  <a:pt x="1092485" y="522618"/>
                </a:lnTo>
                <a:cubicBezTo>
                  <a:pt x="1092485" y="523409"/>
                  <a:pt x="1093417" y="524993"/>
                  <a:pt x="1094352" y="524993"/>
                </a:cubicBezTo>
                <a:cubicBezTo>
                  <a:pt x="1094352" y="524199"/>
                  <a:pt x="1095288" y="523409"/>
                  <a:pt x="1096223" y="523409"/>
                </a:cubicBezTo>
                <a:cubicBezTo>
                  <a:pt x="1096223" y="523409"/>
                  <a:pt x="1098090" y="522618"/>
                  <a:pt x="1098090" y="521828"/>
                </a:cubicBezTo>
                <a:lnTo>
                  <a:pt x="1097155" y="520247"/>
                </a:lnTo>
                <a:close/>
                <a:moveTo>
                  <a:pt x="1124262" y="524993"/>
                </a:moveTo>
                <a:lnTo>
                  <a:pt x="1122395" y="523409"/>
                </a:lnTo>
                <a:cubicBezTo>
                  <a:pt x="1122395" y="523409"/>
                  <a:pt x="1120524" y="524993"/>
                  <a:pt x="1120524" y="524199"/>
                </a:cubicBezTo>
                <a:cubicBezTo>
                  <a:pt x="1119589" y="524199"/>
                  <a:pt x="1119589" y="522618"/>
                  <a:pt x="1118653" y="522618"/>
                </a:cubicBezTo>
                <a:lnTo>
                  <a:pt x="1116786" y="524199"/>
                </a:lnTo>
                <a:cubicBezTo>
                  <a:pt x="1115851" y="524199"/>
                  <a:pt x="1115851" y="522618"/>
                  <a:pt x="1114916" y="522618"/>
                </a:cubicBezTo>
                <a:cubicBezTo>
                  <a:pt x="1114916" y="521828"/>
                  <a:pt x="1113980" y="521037"/>
                  <a:pt x="1113045" y="520247"/>
                </a:cubicBezTo>
                <a:cubicBezTo>
                  <a:pt x="1113045" y="520247"/>
                  <a:pt x="1112113" y="519453"/>
                  <a:pt x="1112113" y="518663"/>
                </a:cubicBezTo>
                <a:cubicBezTo>
                  <a:pt x="1112113" y="518663"/>
                  <a:pt x="1113980" y="517873"/>
                  <a:pt x="1113980" y="517082"/>
                </a:cubicBezTo>
                <a:cubicBezTo>
                  <a:pt x="1113980" y="517082"/>
                  <a:pt x="1112113" y="516292"/>
                  <a:pt x="1112113" y="515498"/>
                </a:cubicBezTo>
                <a:lnTo>
                  <a:pt x="1111178" y="513917"/>
                </a:lnTo>
                <a:lnTo>
                  <a:pt x="1108372" y="515498"/>
                </a:lnTo>
                <a:cubicBezTo>
                  <a:pt x="1108372" y="515498"/>
                  <a:pt x="1110242" y="516292"/>
                  <a:pt x="1110242" y="517082"/>
                </a:cubicBezTo>
                <a:cubicBezTo>
                  <a:pt x="1109307" y="517082"/>
                  <a:pt x="1109307" y="517873"/>
                  <a:pt x="1108372" y="518663"/>
                </a:cubicBezTo>
                <a:lnTo>
                  <a:pt x="1106504" y="519453"/>
                </a:lnTo>
                <a:cubicBezTo>
                  <a:pt x="1106504" y="520247"/>
                  <a:pt x="1107437" y="521828"/>
                  <a:pt x="1107437" y="521828"/>
                </a:cubicBezTo>
                <a:cubicBezTo>
                  <a:pt x="1108372" y="521828"/>
                  <a:pt x="1109307" y="520247"/>
                  <a:pt x="1110242" y="520247"/>
                </a:cubicBezTo>
                <a:lnTo>
                  <a:pt x="1111178" y="521828"/>
                </a:lnTo>
                <a:cubicBezTo>
                  <a:pt x="1112113" y="522618"/>
                  <a:pt x="1112113" y="523409"/>
                  <a:pt x="1113045" y="523409"/>
                </a:cubicBezTo>
                <a:cubicBezTo>
                  <a:pt x="1113045" y="524199"/>
                  <a:pt x="1113980" y="524993"/>
                  <a:pt x="1114916" y="525783"/>
                </a:cubicBezTo>
                <a:lnTo>
                  <a:pt x="1115851" y="527364"/>
                </a:lnTo>
                <a:cubicBezTo>
                  <a:pt x="1116786" y="527364"/>
                  <a:pt x="1117718" y="525783"/>
                  <a:pt x="1118653" y="525783"/>
                </a:cubicBezTo>
                <a:lnTo>
                  <a:pt x="1119589" y="527364"/>
                </a:lnTo>
                <a:cubicBezTo>
                  <a:pt x="1120524" y="527364"/>
                  <a:pt x="1121459" y="526573"/>
                  <a:pt x="1122395" y="526573"/>
                </a:cubicBezTo>
                <a:lnTo>
                  <a:pt x="1123327" y="528154"/>
                </a:lnTo>
                <a:cubicBezTo>
                  <a:pt x="1123327" y="527364"/>
                  <a:pt x="1125197" y="527364"/>
                  <a:pt x="1125197" y="526573"/>
                </a:cubicBezTo>
                <a:cubicBezTo>
                  <a:pt x="1126132" y="526573"/>
                  <a:pt x="1124262" y="524993"/>
                  <a:pt x="1124262" y="524993"/>
                </a:cubicBezTo>
                <a:close/>
                <a:moveTo>
                  <a:pt x="1156042" y="501261"/>
                </a:moveTo>
                <a:lnTo>
                  <a:pt x="1154172" y="499681"/>
                </a:lnTo>
                <a:lnTo>
                  <a:pt x="1152301" y="501261"/>
                </a:lnTo>
                <a:cubicBezTo>
                  <a:pt x="1151369" y="501261"/>
                  <a:pt x="1150434" y="502052"/>
                  <a:pt x="1150434" y="502845"/>
                </a:cubicBezTo>
                <a:lnTo>
                  <a:pt x="1151369" y="504426"/>
                </a:lnTo>
                <a:cubicBezTo>
                  <a:pt x="1152301" y="504426"/>
                  <a:pt x="1153236" y="506007"/>
                  <a:pt x="1153236" y="506007"/>
                </a:cubicBezTo>
                <a:cubicBezTo>
                  <a:pt x="1153236" y="506007"/>
                  <a:pt x="1155107" y="505217"/>
                  <a:pt x="1155107" y="504426"/>
                </a:cubicBezTo>
                <a:cubicBezTo>
                  <a:pt x="1156042" y="504426"/>
                  <a:pt x="1156974" y="503636"/>
                  <a:pt x="1156974" y="503636"/>
                </a:cubicBezTo>
                <a:cubicBezTo>
                  <a:pt x="1156974" y="502845"/>
                  <a:pt x="1156042" y="502052"/>
                  <a:pt x="1156042" y="501261"/>
                </a:cubicBezTo>
                <a:close/>
                <a:moveTo>
                  <a:pt x="1179408" y="520247"/>
                </a:moveTo>
                <a:cubicBezTo>
                  <a:pt x="1179408" y="521037"/>
                  <a:pt x="1180343" y="521037"/>
                  <a:pt x="1180343" y="521828"/>
                </a:cubicBezTo>
                <a:cubicBezTo>
                  <a:pt x="1180343" y="522618"/>
                  <a:pt x="1178473" y="522618"/>
                  <a:pt x="1178473" y="523409"/>
                </a:cubicBezTo>
                <a:lnTo>
                  <a:pt x="1180343" y="524993"/>
                </a:lnTo>
                <a:cubicBezTo>
                  <a:pt x="1180343" y="524993"/>
                  <a:pt x="1181278" y="526573"/>
                  <a:pt x="1182211" y="526573"/>
                </a:cubicBezTo>
                <a:cubicBezTo>
                  <a:pt x="1182211" y="526573"/>
                  <a:pt x="1183146" y="525783"/>
                  <a:pt x="1184081" y="524993"/>
                </a:cubicBezTo>
                <a:cubicBezTo>
                  <a:pt x="1184081" y="524993"/>
                  <a:pt x="1182211" y="524199"/>
                  <a:pt x="1182211" y="523409"/>
                </a:cubicBezTo>
                <a:lnTo>
                  <a:pt x="1184081" y="522618"/>
                </a:lnTo>
                <a:cubicBezTo>
                  <a:pt x="1185016" y="521828"/>
                  <a:pt x="1185952" y="521037"/>
                  <a:pt x="1186884" y="521037"/>
                </a:cubicBezTo>
                <a:cubicBezTo>
                  <a:pt x="1185952" y="520247"/>
                  <a:pt x="1185016" y="519453"/>
                  <a:pt x="1185016" y="519453"/>
                </a:cubicBezTo>
                <a:cubicBezTo>
                  <a:pt x="1184081" y="518663"/>
                  <a:pt x="1184081" y="517873"/>
                  <a:pt x="1183146" y="517082"/>
                </a:cubicBezTo>
                <a:cubicBezTo>
                  <a:pt x="1182211" y="517873"/>
                  <a:pt x="1182211" y="518663"/>
                  <a:pt x="1181278" y="518663"/>
                </a:cubicBezTo>
                <a:cubicBezTo>
                  <a:pt x="1181278" y="518663"/>
                  <a:pt x="1179408" y="519453"/>
                  <a:pt x="1179408" y="520247"/>
                </a:cubicBezTo>
                <a:close/>
                <a:moveTo>
                  <a:pt x="1185952" y="509962"/>
                </a:moveTo>
                <a:cubicBezTo>
                  <a:pt x="1185952" y="509172"/>
                  <a:pt x="1185016" y="508381"/>
                  <a:pt x="1185016" y="508381"/>
                </a:cubicBezTo>
                <a:cubicBezTo>
                  <a:pt x="1185016" y="507591"/>
                  <a:pt x="1186884" y="507591"/>
                  <a:pt x="1186884" y="506797"/>
                </a:cubicBezTo>
                <a:cubicBezTo>
                  <a:pt x="1185952" y="506797"/>
                  <a:pt x="1185952" y="505217"/>
                  <a:pt x="1185016" y="505217"/>
                </a:cubicBezTo>
                <a:lnTo>
                  <a:pt x="1183146" y="506007"/>
                </a:lnTo>
                <a:cubicBezTo>
                  <a:pt x="1183146" y="506797"/>
                  <a:pt x="1181278" y="507591"/>
                  <a:pt x="1181278" y="507591"/>
                </a:cubicBezTo>
                <a:cubicBezTo>
                  <a:pt x="1181278" y="508381"/>
                  <a:pt x="1182211" y="509172"/>
                  <a:pt x="1183146" y="509172"/>
                </a:cubicBezTo>
                <a:cubicBezTo>
                  <a:pt x="1182211" y="509962"/>
                  <a:pt x="1180343" y="509962"/>
                  <a:pt x="1180343" y="510753"/>
                </a:cubicBezTo>
                <a:lnTo>
                  <a:pt x="1182211" y="512337"/>
                </a:lnTo>
                <a:cubicBezTo>
                  <a:pt x="1182211" y="512337"/>
                  <a:pt x="1184081" y="510753"/>
                  <a:pt x="1184081" y="511546"/>
                </a:cubicBezTo>
                <a:cubicBezTo>
                  <a:pt x="1185016" y="511546"/>
                  <a:pt x="1185016" y="513127"/>
                  <a:pt x="1185952" y="513127"/>
                </a:cubicBezTo>
                <a:cubicBezTo>
                  <a:pt x="1185952" y="512337"/>
                  <a:pt x="1187819" y="512337"/>
                  <a:pt x="1187819" y="511546"/>
                </a:cubicBezTo>
                <a:cubicBezTo>
                  <a:pt x="1187819" y="510753"/>
                  <a:pt x="1185952" y="509962"/>
                  <a:pt x="1185952" y="509962"/>
                </a:cubicBezTo>
                <a:close/>
                <a:moveTo>
                  <a:pt x="1202774" y="513127"/>
                </a:moveTo>
                <a:cubicBezTo>
                  <a:pt x="1201839" y="513127"/>
                  <a:pt x="1201839" y="511546"/>
                  <a:pt x="1200906" y="511546"/>
                </a:cubicBezTo>
                <a:lnTo>
                  <a:pt x="1199036" y="513127"/>
                </a:lnTo>
                <a:cubicBezTo>
                  <a:pt x="1199036" y="512976"/>
                  <a:pt x="1198954" y="512932"/>
                  <a:pt x="1198844" y="512925"/>
                </a:cubicBezTo>
                <a:cubicBezTo>
                  <a:pt x="1198104" y="512094"/>
                  <a:pt x="1198028" y="510753"/>
                  <a:pt x="1197165" y="510753"/>
                </a:cubicBezTo>
                <a:lnTo>
                  <a:pt x="1195298" y="512337"/>
                </a:lnTo>
                <a:lnTo>
                  <a:pt x="1197165" y="513917"/>
                </a:lnTo>
                <a:cubicBezTo>
                  <a:pt x="1197165" y="513917"/>
                  <a:pt x="1198378" y="512900"/>
                  <a:pt x="1198844" y="512925"/>
                </a:cubicBezTo>
                <a:cubicBezTo>
                  <a:pt x="1198907" y="512995"/>
                  <a:pt x="1198964" y="513067"/>
                  <a:pt x="1199036" y="513127"/>
                </a:cubicBezTo>
                <a:cubicBezTo>
                  <a:pt x="1199971" y="513127"/>
                  <a:pt x="1199971" y="513917"/>
                  <a:pt x="1200906" y="514708"/>
                </a:cubicBezTo>
                <a:lnTo>
                  <a:pt x="1201839" y="516292"/>
                </a:lnTo>
                <a:cubicBezTo>
                  <a:pt x="1202774" y="516292"/>
                  <a:pt x="1204644" y="514708"/>
                  <a:pt x="1204644" y="514708"/>
                </a:cubicBezTo>
                <a:cubicBezTo>
                  <a:pt x="1204644" y="514708"/>
                  <a:pt x="1202774" y="513917"/>
                  <a:pt x="1202774" y="513127"/>
                </a:cubicBezTo>
                <a:close/>
                <a:moveTo>
                  <a:pt x="1207447" y="518663"/>
                </a:moveTo>
                <a:cubicBezTo>
                  <a:pt x="1206515" y="518663"/>
                  <a:pt x="1205580" y="520247"/>
                  <a:pt x="1205580" y="520247"/>
                </a:cubicBezTo>
                <a:cubicBezTo>
                  <a:pt x="1204644" y="519453"/>
                  <a:pt x="1204644" y="518663"/>
                  <a:pt x="1203709" y="517873"/>
                </a:cubicBezTo>
                <a:cubicBezTo>
                  <a:pt x="1202774" y="518663"/>
                  <a:pt x="1200906" y="520247"/>
                  <a:pt x="1199971" y="521037"/>
                </a:cubicBezTo>
                <a:cubicBezTo>
                  <a:pt x="1199971" y="521037"/>
                  <a:pt x="1200906" y="521828"/>
                  <a:pt x="1200906" y="522618"/>
                </a:cubicBezTo>
                <a:cubicBezTo>
                  <a:pt x="1201839" y="523409"/>
                  <a:pt x="1203709" y="524993"/>
                  <a:pt x="1204644" y="525783"/>
                </a:cubicBezTo>
                <a:cubicBezTo>
                  <a:pt x="1205580" y="524993"/>
                  <a:pt x="1207447" y="524199"/>
                  <a:pt x="1208382" y="523409"/>
                </a:cubicBezTo>
                <a:cubicBezTo>
                  <a:pt x="1208382" y="522618"/>
                  <a:pt x="1206515" y="521828"/>
                  <a:pt x="1206515" y="521828"/>
                </a:cubicBezTo>
                <a:cubicBezTo>
                  <a:pt x="1207447" y="521037"/>
                  <a:pt x="1209318" y="521037"/>
                  <a:pt x="1209318" y="520247"/>
                </a:cubicBezTo>
                <a:cubicBezTo>
                  <a:pt x="1209318" y="519453"/>
                  <a:pt x="1207447" y="519453"/>
                  <a:pt x="1207447" y="518663"/>
                </a:cubicBezTo>
                <a:close/>
                <a:moveTo>
                  <a:pt x="1252311" y="517082"/>
                </a:moveTo>
                <a:lnTo>
                  <a:pt x="1250444" y="518663"/>
                </a:lnTo>
                <a:cubicBezTo>
                  <a:pt x="1249509" y="519453"/>
                  <a:pt x="1249509" y="519453"/>
                  <a:pt x="1248574" y="520247"/>
                </a:cubicBezTo>
                <a:cubicBezTo>
                  <a:pt x="1247638" y="519453"/>
                  <a:pt x="1247638" y="518663"/>
                  <a:pt x="1246703" y="517873"/>
                </a:cubicBezTo>
                <a:cubicBezTo>
                  <a:pt x="1246703" y="518663"/>
                  <a:pt x="1244836" y="519453"/>
                  <a:pt x="1244836" y="519453"/>
                </a:cubicBezTo>
                <a:cubicBezTo>
                  <a:pt x="1244836" y="520247"/>
                  <a:pt x="1245768" y="521037"/>
                  <a:pt x="1246703" y="521037"/>
                </a:cubicBezTo>
                <a:cubicBezTo>
                  <a:pt x="1246703" y="521828"/>
                  <a:pt x="1247638" y="523409"/>
                  <a:pt x="1247638" y="523409"/>
                </a:cubicBezTo>
                <a:cubicBezTo>
                  <a:pt x="1248574" y="523409"/>
                  <a:pt x="1249509" y="521828"/>
                  <a:pt x="1250444" y="521828"/>
                </a:cubicBezTo>
                <a:cubicBezTo>
                  <a:pt x="1250444" y="522618"/>
                  <a:pt x="1251376" y="522618"/>
                  <a:pt x="1251376" y="523409"/>
                </a:cubicBezTo>
                <a:cubicBezTo>
                  <a:pt x="1252311" y="524199"/>
                  <a:pt x="1252311" y="524993"/>
                  <a:pt x="1253247" y="524993"/>
                </a:cubicBezTo>
                <a:cubicBezTo>
                  <a:pt x="1254182" y="525783"/>
                  <a:pt x="1254182" y="526573"/>
                  <a:pt x="1255117" y="527364"/>
                </a:cubicBezTo>
                <a:cubicBezTo>
                  <a:pt x="1255117" y="526573"/>
                  <a:pt x="1256985" y="526573"/>
                  <a:pt x="1256985" y="525783"/>
                </a:cubicBezTo>
                <a:lnTo>
                  <a:pt x="1255117" y="524199"/>
                </a:lnTo>
                <a:cubicBezTo>
                  <a:pt x="1255117" y="523409"/>
                  <a:pt x="1254182" y="522618"/>
                  <a:pt x="1253247" y="521828"/>
                </a:cubicBezTo>
                <a:cubicBezTo>
                  <a:pt x="1253247" y="521828"/>
                  <a:pt x="1252311" y="521037"/>
                  <a:pt x="1252311" y="520247"/>
                </a:cubicBezTo>
                <a:lnTo>
                  <a:pt x="1254182" y="519453"/>
                </a:lnTo>
                <a:cubicBezTo>
                  <a:pt x="1254182" y="518663"/>
                  <a:pt x="1253247" y="517082"/>
                  <a:pt x="1252311" y="517082"/>
                </a:cubicBezTo>
                <a:close/>
                <a:moveTo>
                  <a:pt x="1257920" y="505217"/>
                </a:moveTo>
                <a:cubicBezTo>
                  <a:pt x="1257920" y="504426"/>
                  <a:pt x="1256985" y="504426"/>
                  <a:pt x="1256985" y="503636"/>
                </a:cubicBezTo>
                <a:cubicBezTo>
                  <a:pt x="1256053" y="503636"/>
                  <a:pt x="1254182" y="504426"/>
                  <a:pt x="1254182" y="505217"/>
                </a:cubicBezTo>
                <a:cubicBezTo>
                  <a:pt x="1254182" y="505217"/>
                  <a:pt x="1256053" y="506007"/>
                  <a:pt x="1256053" y="506797"/>
                </a:cubicBezTo>
                <a:cubicBezTo>
                  <a:pt x="1256985" y="506797"/>
                  <a:pt x="1256985" y="508381"/>
                  <a:pt x="1257920" y="508381"/>
                </a:cubicBezTo>
                <a:cubicBezTo>
                  <a:pt x="1257920" y="508381"/>
                  <a:pt x="1258855" y="509962"/>
                  <a:pt x="1259790" y="509962"/>
                </a:cubicBezTo>
                <a:cubicBezTo>
                  <a:pt x="1259790" y="509962"/>
                  <a:pt x="1260726" y="509172"/>
                  <a:pt x="1261658" y="509172"/>
                </a:cubicBezTo>
                <a:cubicBezTo>
                  <a:pt x="1260726" y="507591"/>
                  <a:pt x="1258855" y="506797"/>
                  <a:pt x="1257920" y="505217"/>
                </a:cubicBezTo>
                <a:close/>
                <a:moveTo>
                  <a:pt x="1277548" y="512337"/>
                </a:moveTo>
                <a:cubicBezTo>
                  <a:pt x="1277548" y="511546"/>
                  <a:pt x="1276613" y="510753"/>
                  <a:pt x="1275677" y="510753"/>
                </a:cubicBezTo>
                <a:cubicBezTo>
                  <a:pt x="1275677" y="509962"/>
                  <a:pt x="1274745" y="509172"/>
                  <a:pt x="1274745" y="508381"/>
                </a:cubicBezTo>
                <a:lnTo>
                  <a:pt x="1276613" y="507591"/>
                </a:lnTo>
                <a:cubicBezTo>
                  <a:pt x="1276613" y="506797"/>
                  <a:pt x="1275677" y="506007"/>
                  <a:pt x="1274745" y="506007"/>
                </a:cubicBezTo>
                <a:cubicBezTo>
                  <a:pt x="1274745" y="505217"/>
                  <a:pt x="1272875" y="506797"/>
                  <a:pt x="1272875" y="506797"/>
                </a:cubicBezTo>
                <a:cubicBezTo>
                  <a:pt x="1271939" y="506797"/>
                  <a:pt x="1271939" y="506007"/>
                  <a:pt x="1271004" y="505217"/>
                </a:cubicBezTo>
                <a:cubicBezTo>
                  <a:pt x="1271004" y="504426"/>
                  <a:pt x="1270072" y="503636"/>
                  <a:pt x="1270072" y="503636"/>
                </a:cubicBezTo>
                <a:cubicBezTo>
                  <a:pt x="1269137" y="503636"/>
                  <a:pt x="1268202" y="504426"/>
                  <a:pt x="1267266" y="504426"/>
                </a:cubicBezTo>
                <a:cubicBezTo>
                  <a:pt x="1267266" y="504426"/>
                  <a:pt x="1266334" y="503636"/>
                  <a:pt x="1266334" y="502845"/>
                </a:cubicBezTo>
                <a:cubicBezTo>
                  <a:pt x="1266334" y="503636"/>
                  <a:pt x="1264464" y="503636"/>
                  <a:pt x="1264464" y="504426"/>
                </a:cubicBezTo>
                <a:cubicBezTo>
                  <a:pt x="1263528" y="504426"/>
                  <a:pt x="1265399" y="506007"/>
                  <a:pt x="1265399" y="506007"/>
                </a:cubicBezTo>
                <a:cubicBezTo>
                  <a:pt x="1266334" y="506797"/>
                  <a:pt x="1266334" y="507591"/>
                  <a:pt x="1267266" y="507591"/>
                </a:cubicBezTo>
                <a:cubicBezTo>
                  <a:pt x="1267266" y="508381"/>
                  <a:pt x="1268202" y="509962"/>
                  <a:pt x="1269137" y="509962"/>
                </a:cubicBezTo>
                <a:cubicBezTo>
                  <a:pt x="1269137" y="509962"/>
                  <a:pt x="1270072" y="508381"/>
                  <a:pt x="1271004" y="508381"/>
                </a:cubicBezTo>
                <a:cubicBezTo>
                  <a:pt x="1271004" y="508381"/>
                  <a:pt x="1271939" y="509962"/>
                  <a:pt x="1272875" y="509962"/>
                </a:cubicBezTo>
                <a:lnTo>
                  <a:pt x="1273810" y="511546"/>
                </a:lnTo>
                <a:cubicBezTo>
                  <a:pt x="1273810" y="512337"/>
                  <a:pt x="1271939" y="513127"/>
                  <a:pt x="1271939" y="513127"/>
                </a:cubicBezTo>
                <a:cubicBezTo>
                  <a:pt x="1271939" y="513917"/>
                  <a:pt x="1272875" y="514708"/>
                  <a:pt x="1273810" y="514708"/>
                </a:cubicBezTo>
                <a:cubicBezTo>
                  <a:pt x="1273810" y="515498"/>
                  <a:pt x="1274745" y="516292"/>
                  <a:pt x="1274745" y="517082"/>
                </a:cubicBezTo>
                <a:lnTo>
                  <a:pt x="1277548" y="515498"/>
                </a:lnTo>
                <a:cubicBezTo>
                  <a:pt x="1277548" y="514708"/>
                  <a:pt x="1275677" y="513917"/>
                  <a:pt x="1275677" y="513917"/>
                </a:cubicBezTo>
                <a:cubicBezTo>
                  <a:pt x="1275677" y="513127"/>
                  <a:pt x="1277548" y="513127"/>
                  <a:pt x="1277548" y="512337"/>
                </a:cubicBezTo>
                <a:close/>
                <a:moveTo>
                  <a:pt x="1285102" y="499038"/>
                </a:moveTo>
                <a:cubicBezTo>
                  <a:pt x="1284680" y="499303"/>
                  <a:pt x="1283156" y="499885"/>
                  <a:pt x="1283156" y="500471"/>
                </a:cubicBezTo>
                <a:cubicBezTo>
                  <a:pt x="1283156" y="500471"/>
                  <a:pt x="1285027" y="501261"/>
                  <a:pt x="1285027" y="502052"/>
                </a:cubicBezTo>
                <a:cubicBezTo>
                  <a:pt x="1285027" y="501261"/>
                  <a:pt x="1286894" y="501261"/>
                  <a:pt x="1286894" y="500471"/>
                </a:cubicBezTo>
                <a:cubicBezTo>
                  <a:pt x="1286894" y="500471"/>
                  <a:pt x="1285313" y="499775"/>
                  <a:pt x="1285102" y="499038"/>
                </a:cubicBezTo>
                <a:close/>
                <a:moveTo>
                  <a:pt x="1300914" y="505217"/>
                </a:moveTo>
                <a:cubicBezTo>
                  <a:pt x="1300914" y="506007"/>
                  <a:pt x="1299982" y="506007"/>
                  <a:pt x="1299046" y="506797"/>
                </a:cubicBezTo>
                <a:cubicBezTo>
                  <a:pt x="1299046" y="506007"/>
                  <a:pt x="1298111" y="505217"/>
                  <a:pt x="1297176" y="505217"/>
                </a:cubicBezTo>
                <a:cubicBezTo>
                  <a:pt x="1297176" y="504426"/>
                  <a:pt x="1296241" y="503636"/>
                  <a:pt x="1296241" y="503636"/>
                </a:cubicBezTo>
                <a:cubicBezTo>
                  <a:pt x="1295308" y="502845"/>
                  <a:pt x="1295308" y="501261"/>
                  <a:pt x="1294373" y="501261"/>
                </a:cubicBezTo>
                <a:cubicBezTo>
                  <a:pt x="1293438" y="501261"/>
                  <a:pt x="1292503" y="502845"/>
                  <a:pt x="1292503" y="502845"/>
                </a:cubicBezTo>
                <a:cubicBezTo>
                  <a:pt x="1291567" y="502845"/>
                  <a:pt x="1291567" y="501261"/>
                  <a:pt x="1290635" y="501261"/>
                </a:cubicBezTo>
                <a:lnTo>
                  <a:pt x="1288765" y="502052"/>
                </a:lnTo>
                <a:cubicBezTo>
                  <a:pt x="1288765" y="502845"/>
                  <a:pt x="1290635" y="503636"/>
                  <a:pt x="1290635" y="504426"/>
                </a:cubicBezTo>
                <a:lnTo>
                  <a:pt x="1291567" y="506007"/>
                </a:lnTo>
                <a:cubicBezTo>
                  <a:pt x="1292503" y="506007"/>
                  <a:pt x="1293438" y="504426"/>
                  <a:pt x="1294373" y="504426"/>
                </a:cubicBezTo>
                <a:lnTo>
                  <a:pt x="1295308" y="506007"/>
                </a:lnTo>
                <a:cubicBezTo>
                  <a:pt x="1296241" y="506797"/>
                  <a:pt x="1296241" y="508381"/>
                  <a:pt x="1297176" y="508381"/>
                </a:cubicBezTo>
                <a:lnTo>
                  <a:pt x="1299046" y="506797"/>
                </a:lnTo>
                <a:cubicBezTo>
                  <a:pt x="1299982" y="506797"/>
                  <a:pt x="1300914" y="508381"/>
                  <a:pt x="1300914" y="508381"/>
                </a:cubicBezTo>
                <a:cubicBezTo>
                  <a:pt x="1300914" y="508381"/>
                  <a:pt x="1302784" y="507591"/>
                  <a:pt x="1302784" y="506797"/>
                </a:cubicBezTo>
                <a:cubicBezTo>
                  <a:pt x="1302784" y="506797"/>
                  <a:pt x="1300914" y="506007"/>
                  <a:pt x="1300914" y="505217"/>
                </a:cubicBezTo>
                <a:close/>
                <a:moveTo>
                  <a:pt x="1313066" y="511546"/>
                </a:moveTo>
                <a:lnTo>
                  <a:pt x="1312131" y="509962"/>
                </a:lnTo>
                <a:cubicBezTo>
                  <a:pt x="1311195" y="509962"/>
                  <a:pt x="1310263" y="511546"/>
                  <a:pt x="1309328" y="510753"/>
                </a:cubicBezTo>
                <a:cubicBezTo>
                  <a:pt x="1309328" y="510753"/>
                  <a:pt x="1308393" y="512337"/>
                  <a:pt x="1307457" y="512337"/>
                </a:cubicBezTo>
                <a:lnTo>
                  <a:pt x="1306522" y="510753"/>
                </a:lnTo>
                <a:cubicBezTo>
                  <a:pt x="1305587" y="510753"/>
                  <a:pt x="1304655" y="511546"/>
                  <a:pt x="1303720" y="512337"/>
                </a:cubicBezTo>
                <a:cubicBezTo>
                  <a:pt x="1304655" y="512337"/>
                  <a:pt x="1304655" y="513917"/>
                  <a:pt x="1305587" y="513917"/>
                </a:cubicBezTo>
                <a:cubicBezTo>
                  <a:pt x="1306522" y="513917"/>
                  <a:pt x="1307457" y="512337"/>
                  <a:pt x="1307457" y="512337"/>
                </a:cubicBezTo>
                <a:cubicBezTo>
                  <a:pt x="1308393" y="512337"/>
                  <a:pt x="1308393" y="513917"/>
                  <a:pt x="1309328" y="513917"/>
                </a:cubicBezTo>
                <a:cubicBezTo>
                  <a:pt x="1310263" y="514708"/>
                  <a:pt x="1311195" y="513127"/>
                  <a:pt x="1311195" y="513127"/>
                </a:cubicBezTo>
                <a:cubicBezTo>
                  <a:pt x="1312131" y="513127"/>
                  <a:pt x="1312131" y="514708"/>
                  <a:pt x="1313066" y="514708"/>
                </a:cubicBezTo>
                <a:cubicBezTo>
                  <a:pt x="1314001" y="514708"/>
                  <a:pt x="1314001" y="513127"/>
                  <a:pt x="1314936" y="513127"/>
                </a:cubicBezTo>
                <a:cubicBezTo>
                  <a:pt x="1314936" y="513127"/>
                  <a:pt x="1314001" y="512337"/>
                  <a:pt x="1313066" y="511546"/>
                </a:cubicBezTo>
                <a:close/>
                <a:moveTo>
                  <a:pt x="1330329" y="493672"/>
                </a:moveTo>
                <a:cubicBezTo>
                  <a:pt x="1330471" y="493918"/>
                  <a:pt x="1330518" y="494163"/>
                  <a:pt x="1330619" y="494409"/>
                </a:cubicBezTo>
                <a:lnTo>
                  <a:pt x="1330930" y="494145"/>
                </a:lnTo>
                <a:cubicBezTo>
                  <a:pt x="1330930" y="494145"/>
                  <a:pt x="1330682" y="493934"/>
                  <a:pt x="1330329" y="493672"/>
                </a:cubicBezTo>
                <a:close/>
                <a:moveTo>
                  <a:pt x="1335550" y="488712"/>
                </a:moveTo>
                <a:cubicBezTo>
                  <a:pt x="1335396" y="489465"/>
                  <a:pt x="1333733" y="490189"/>
                  <a:pt x="1333733" y="490189"/>
                </a:cubicBezTo>
                <a:cubicBezTo>
                  <a:pt x="1333733" y="490942"/>
                  <a:pt x="1335396" y="490995"/>
                  <a:pt x="1335550" y="491685"/>
                </a:cubicBezTo>
                <a:cubicBezTo>
                  <a:pt x="1335704" y="490995"/>
                  <a:pt x="1337367" y="490942"/>
                  <a:pt x="1337367" y="490189"/>
                </a:cubicBezTo>
                <a:cubicBezTo>
                  <a:pt x="1337367" y="490189"/>
                  <a:pt x="1335704" y="489465"/>
                  <a:pt x="1335550" y="488712"/>
                </a:cubicBezTo>
                <a:close/>
                <a:moveTo>
                  <a:pt x="1335550" y="494116"/>
                </a:moveTo>
                <a:cubicBezTo>
                  <a:pt x="1335997" y="493927"/>
                  <a:pt x="1336432" y="493732"/>
                  <a:pt x="1336432" y="493351"/>
                </a:cubicBezTo>
                <a:cubicBezTo>
                  <a:pt x="1337323" y="493351"/>
                  <a:pt x="1335711" y="492633"/>
                  <a:pt x="1335550" y="491880"/>
                </a:cubicBezTo>
                <a:cubicBezTo>
                  <a:pt x="1335389" y="492633"/>
                  <a:pt x="1333780" y="493351"/>
                  <a:pt x="1334668" y="493351"/>
                </a:cubicBezTo>
                <a:cubicBezTo>
                  <a:pt x="1334668" y="493732"/>
                  <a:pt x="1335103" y="493927"/>
                  <a:pt x="1335550" y="494116"/>
                </a:cubicBezTo>
                <a:close/>
                <a:moveTo>
                  <a:pt x="1334668" y="496516"/>
                </a:moveTo>
                <a:cubicBezTo>
                  <a:pt x="1334668" y="496894"/>
                  <a:pt x="1335103" y="497089"/>
                  <a:pt x="1335550" y="497281"/>
                </a:cubicBezTo>
                <a:cubicBezTo>
                  <a:pt x="1335997" y="497089"/>
                  <a:pt x="1336432" y="496894"/>
                  <a:pt x="1336432" y="496516"/>
                </a:cubicBezTo>
                <a:cubicBezTo>
                  <a:pt x="1336432" y="496516"/>
                  <a:pt x="1335997" y="496327"/>
                  <a:pt x="1335550" y="496050"/>
                </a:cubicBezTo>
                <a:cubicBezTo>
                  <a:pt x="1335103" y="496327"/>
                  <a:pt x="1334668" y="496516"/>
                  <a:pt x="1334668" y="496516"/>
                </a:cubicBezTo>
                <a:close/>
                <a:moveTo>
                  <a:pt x="1336539" y="506007"/>
                </a:moveTo>
                <a:cubicBezTo>
                  <a:pt x="1336539" y="506007"/>
                  <a:pt x="1338406" y="504426"/>
                  <a:pt x="1337474" y="504426"/>
                </a:cubicBezTo>
                <a:lnTo>
                  <a:pt x="1337424" y="504382"/>
                </a:lnTo>
                <a:cubicBezTo>
                  <a:pt x="1337408" y="504395"/>
                  <a:pt x="1337367" y="504426"/>
                  <a:pt x="1337367" y="504426"/>
                </a:cubicBezTo>
                <a:cubicBezTo>
                  <a:pt x="1336561" y="504426"/>
                  <a:pt x="1335758" y="503252"/>
                  <a:pt x="1335550" y="502927"/>
                </a:cubicBezTo>
                <a:cubicBezTo>
                  <a:pt x="1335345" y="503252"/>
                  <a:pt x="1334542" y="504426"/>
                  <a:pt x="1333733" y="504426"/>
                </a:cubicBezTo>
                <a:cubicBezTo>
                  <a:pt x="1333733" y="504426"/>
                  <a:pt x="1333692" y="504395"/>
                  <a:pt x="1333680" y="504382"/>
                </a:cubicBezTo>
                <a:lnTo>
                  <a:pt x="1333629" y="504426"/>
                </a:lnTo>
                <a:cubicBezTo>
                  <a:pt x="1332694" y="504426"/>
                  <a:pt x="1334564" y="506007"/>
                  <a:pt x="1334564" y="506007"/>
                </a:cubicBezTo>
                <a:cubicBezTo>
                  <a:pt x="1334564" y="506797"/>
                  <a:pt x="1332694" y="506797"/>
                  <a:pt x="1332694" y="507591"/>
                </a:cubicBezTo>
                <a:cubicBezTo>
                  <a:pt x="1333217" y="507591"/>
                  <a:pt x="1333450" y="508085"/>
                  <a:pt x="1333714" y="508520"/>
                </a:cubicBezTo>
                <a:cubicBezTo>
                  <a:pt x="1333957" y="508007"/>
                  <a:pt x="1334190" y="507591"/>
                  <a:pt x="1334668" y="507591"/>
                </a:cubicBezTo>
                <a:cubicBezTo>
                  <a:pt x="1334974" y="507591"/>
                  <a:pt x="1335279" y="507764"/>
                  <a:pt x="1335550" y="507994"/>
                </a:cubicBezTo>
                <a:cubicBezTo>
                  <a:pt x="1335824" y="507764"/>
                  <a:pt x="1336126" y="507591"/>
                  <a:pt x="1336432" y="507591"/>
                </a:cubicBezTo>
                <a:cubicBezTo>
                  <a:pt x="1336914" y="507591"/>
                  <a:pt x="1337147" y="508007"/>
                  <a:pt x="1337386" y="508520"/>
                </a:cubicBezTo>
                <a:cubicBezTo>
                  <a:pt x="1337654" y="508085"/>
                  <a:pt x="1337883" y="507591"/>
                  <a:pt x="1338406" y="507591"/>
                </a:cubicBezTo>
                <a:cubicBezTo>
                  <a:pt x="1338406" y="506797"/>
                  <a:pt x="1336539" y="506797"/>
                  <a:pt x="1336539" y="506007"/>
                </a:cubicBezTo>
                <a:close/>
                <a:moveTo>
                  <a:pt x="1340173" y="494145"/>
                </a:moveTo>
                <a:lnTo>
                  <a:pt x="1340485" y="494409"/>
                </a:lnTo>
                <a:cubicBezTo>
                  <a:pt x="1340585" y="494163"/>
                  <a:pt x="1340629" y="493918"/>
                  <a:pt x="1340774" y="493672"/>
                </a:cubicBezTo>
                <a:cubicBezTo>
                  <a:pt x="1340418" y="493934"/>
                  <a:pt x="1340173" y="494145"/>
                  <a:pt x="1340173" y="494145"/>
                </a:cubicBezTo>
                <a:close/>
                <a:moveTo>
                  <a:pt x="1364578" y="510753"/>
                </a:moveTo>
                <a:lnTo>
                  <a:pt x="1363643" y="512337"/>
                </a:lnTo>
                <a:cubicBezTo>
                  <a:pt x="1362711" y="512337"/>
                  <a:pt x="1361775" y="510753"/>
                  <a:pt x="1361775" y="510753"/>
                </a:cubicBezTo>
                <a:cubicBezTo>
                  <a:pt x="1360840" y="511546"/>
                  <a:pt x="1359905" y="509962"/>
                  <a:pt x="1358969" y="509962"/>
                </a:cubicBezTo>
                <a:lnTo>
                  <a:pt x="1358034" y="511546"/>
                </a:lnTo>
                <a:cubicBezTo>
                  <a:pt x="1357102" y="512337"/>
                  <a:pt x="1356167" y="513127"/>
                  <a:pt x="1356167" y="513127"/>
                </a:cubicBezTo>
                <a:cubicBezTo>
                  <a:pt x="1357102" y="513127"/>
                  <a:pt x="1357102" y="514708"/>
                  <a:pt x="1358034" y="514708"/>
                </a:cubicBezTo>
                <a:cubicBezTo>
                  <a:pt x="1358969" y="514708"/>
                  <a:pt x="1358969" y="513127"/>
                  <a:pt x="1359905" y="513127"/>
                </a:cubicBezTo>
                <a:cubicBezTo>
                  <a:pt x="1359905" y="513127"/>
                  <a:pt x="1360840" y="514708"/>
                  <a:pt x="1361775" y="513917"/>
                </a:cubicBezTo>
                <a:cubicBezTo>
                  <a:pt x="1362711" y="513917"/>
                  <a:pt x="1362711" y="512337"/>
                  <a:pt x="1363643" y="512337"/>
                </a:cubicBezTo>
                <a:cubicBezTo>
                  <a:pt x="1363643" y="512337"/>
                  <a:pt x="1364578" y="513917"/>
                  <a:pt x="1365513" y="513917"/>
                </a:cubicBezTo>
                <a:cubicBezTo>
                  <a:pt x="1366448" y="513917"/>
                  <a:pt x="1366448" y="512337"/>
                  <a:pt x="1367384" y="512337"/>
                </a:cubicBezTo>
                <a:cubicBezTo>
                  <a:pt x="1366448" y="511546"/>
                  <a:pt x="1365513" y="510753"/>
                  <a:pt x="1364578" y="510753"/>
                </a:cubicBezTo>
                <a:close/>
                <a:moveTo>
                  <a:pt x="1380468" y="501261"/>
                </a:moveTo>
                <a:cubicBezTo>
                  <a:pt x="1379533" y="501261"/>
                  <a:pt x="1379533" y="502845"/>
                  <a:pt x="1378597" y="502845"/>
                </a:cubicBezTo>
                <a:cubicBezTo>
                  <a:pt x="1378597" y="502845"/>
                  <a:pt x="1377665" y="501261"/>
                  <a:pt x="1376730" y="501261"/>
                </a:cubicBezTo>
                <a:cubicBezTo>
                  <a:pt x="1375795" y="501261"/>
                  <a:pt x="1375795" y="502845"/>
                  <a:pt x="1374860" y="503636"/>
                </a:cubicBezTo>
                <a:cubicBezTo>
                  <a:pt x="1374860" y="503636"/>
                  <a:pt x="1373924" y="504426"/>
                  <a:pt x="1373924" y="505217"/>
                </a:cubicBezTo>
                <a:cubicBezTo>
                  <a:pt x="1372989" y="505217"/>
                  <a:pt x="1372057" y="506007"/>
                  <a:pt x="1372057" y="506797"/>
                </a:cubicBezTo>
                <a:cubicBezTo>
                  <a:pt x="1371122" y="506007"/>
                  <a:pt x="1370186" y="506007"/>
                  <a:pt x="1370186" y="505217"/>
                </a:cubicBezTo>
                <a:cubicBezTo>
                  <a:pt x="1370186" y="506007"/>
                  <a:pt x="1368316" y="506797"/>
                  <a:pt x="1368316" y="506797"/>
                </a:cubicBezTo>
                <a:cubicBezTo>
                  <a:pt x="1368316" y="507591"/>
                  <a:pt x="1370186" y="508381"/>
                  <a:pt x="1370186" y="508381"/>
                </a:cubicBezTo>
                <a:cubicBezTo>
                  <a:pt x="1370186" y="508381"/>
                  <a:pt x="1371122" y="506797"/>
                  <a:pt x="1372057" y="506797"/>
                </a:cubicBezTo>
                <a:lnTo>
                  <a:pt x="1373924" y="508381"/>
                </a:lnTo>
                <a:cubicBezTo>
                  <a:pt x="1374860" y="508381"/>
                  <a:pt x="1374860" y="506797"/>
                  <a:pt x="1375795" y="506007"/>
                </a:cubicBezTo>
                <a:lnTo>
                  <a:pt x="1376730" y="504426"/>
                </a:lnTo>
                <a:cubicBezTo>
                  <a:pt x="1377665" y="504426"/>
                  <a:pt x="1378597" y="506007"/>
                  <a:pt x="1379533" y="506007"/>
                </a:cubicBezTo>
                <a:lnTo>
                  <a:pt x="1380468" y="504426"/>
                </a:lnTo>
                <a:cubicBezTo>
                  <a:pt x="1380468" y="503636"/>
                  <a:pt x="1382339" y="502845"/>
                  <a:pt x="1382339" y="502052"/>
                </a:cubicBezTo>
                <a:lnTo>
                  <a:pt x="1380468" y="501261"/>
                </a:lnTo>
                <a:close/>
                <a:moveTo>
                  <a:pt x="1386001" y="499038"/>
                </a:moveTo>
                <a:cubicBezTo>
                  <a:pt x="1385790" y="499775"/>
                  <a:pt x="1384206" y="500471"/>
                  <a:pt x="1384206" y="500471"/>
                </a:cubicBezTo>
                <a:cubicBezTo>
                  <a:pt x="1384206" y="501261"/>
                  <a:pt x="1386076" y="501261"/>
                  <a:pt x="1386076" y="502052"/>
                </a:cubicBezTo>
                <a:cubicBezTo>
                  <a:pt x="1386076" y="501261"/>
                  <a:pt x="1387944" y="500471"/>
                  <a:pt x="1387944" y="500471"/>
                </a:cubicBezTo>
                <a:cubicBezTo>
                  <a:pt x="1387944" y="499885"/>
                  <a:pt x="1386420" y="499303"/>
                  <a:pt x="1386001" y="499038"/>
                </a:cubicBezTo>
                <a:close/>
                <a:moveTo>
                  <a:pt x="1406640" y="504426"/>
                </a:moveTo>
                <a:cubicBezTo>
                  <a:pt x="1406640" y="503636"/>
                  <a:pt x="1404769" y="503636"/>
                  <a:pt x="1404769" y="502845"/>
                </a:cubicBezTo>
                <a:cubicBezTo>
                  <a:pt x="1404769" y="503636"/>
                  <a:pt x="1403834" y="504426"/>
                  <a:pt x="1403834" y="504426"/>
                </a:cubicBezTo>
                <a:cubicBezTo>
                  <a:pt x="1402899" y="504426"/>
                  <a:pt x="1401967" y="503636"/>
                  <a:pt x="1401031" y="503636"/>
                </a:cubicBezTo>
                <a:cubicBezTo>
                  <a:pt x="1401031" y="503636"/>
                  <a:pt x="1400096" y="504426"/>
                  <a:pt x="1400096" y="505217"/>
                </a:cubicBezTo>
                <a:cubicBezTo>
                  <a:pt x="1399161" y="506007"/>
                  <a:pt x="1399161" y="506797"/>
                  <a:pt x="1398225" y="506797"/>
                </a:cubicBezTo>
                <a:cubicBezTo>
                  <a:pt x="1398225" y="506797"/>
                  <a:pt x="1396358" y="505217"/>
                  <a:pt x="1396358" y="506007"/>
                </a:cubicBezTo>
                <a:cubicBezTo>
                  <a:pt x="1395423" y="506007"/>
                  <a:pt x="1394488" y="506797"/>
                  <a:pt x="1394488" y="507591"/>
                </a:cubicBezTo>
                <a:lnTo>
                  <a:pt x="1396358" y="508381"/>
                </a:lnTo>
                <a:cubicBezTo>
                  <a:pt x="1396358" y="509172"/>
                  <a:pt x="1395423" y="509962"/>
                  <a:pt x="1395423" y="510753"/>
                </a:cubicBezTo>
                <a:cubicBezTo>
                  <a:pt x="1394488" y="510753"/>
                  <a:pt x="1393552" y="511546"/>
                  <a:pt x="1393552" y="512337"/>
                </a:cubicBezTo>
                <a:cubicBezTo>
                  <a:pt x="1393552" y="513127"/>
                  <a:pt x="1395423" y="513127"/>
                  <a:pt x="1395423" y="513917"/>
                </a:cubicBezTo>
                <a:cubicBezTo>
                  <a:pt x="1395423" y="513917"/>
                  <a:pt x="1393552" y="514708"/>
                  <a:pt x="1393552" y="515498"/>
                </a:cubicBezTo>
                <a:lnTo>
                  <a:pt x="1396358" y="517082"/>
                </a:lnTo>
                <a:cubicBezTo>
                  <a:pt x="1396358" y="516292"/>
                  <a:pt x="1397293" y="515498"/>
                  <a:pt x="1397293" y="514708"/>
                </a:cubicBezTo>
                <a:cubicBezTo>
                  <a:pt x="1398225" y="514708"/>
                  <a:pt x="1399161" y="513917"/>
                  <a:pt x="1399161" y="513127"/>
                </a:cubicBezTo>
                <a:cubicBezTo>
                  <a:pt x="1399161" y="513127"/>
                  <a:pt x="1397293" y="512337"/>
                  <a:pt x="1397293" y="511546"/>
                </a:cubicBezTo>
                <a:lnTo>
                  <a:pt x="1398225" y="509962"/>
                </a:lnTo>
                <a:cubicBezTo>
                  <a:pt x="1399161" y="509962"/>
                  <a:pt x="1400096" y="508381"/>
                  <a:pt x="1400096" y="508381"/>
                </a:cubicBezTo>
                <a:cubicBezTo>
                  <a:pt x="1401031" y="508381"/>
                  <a:pt x="1401967" y="509962"/>
                  <a:pt x="1401967" y="509962"/>
                </a:cubicBezTo>
                <a:cubicBezTo>
                  <a:pt x="1402899" y="509962"/>
                  <a:pt x="1403834" y="508381"/>
                  <a:pt x="1403834" y="507591"/>
                </a:cubicBezTo>
                <a:cubicBezTo>
                  <a:pt x="1404769" y="507591"/>
                  <a:pt x="1404769" y="506797"/>
                  <a:pt x="1405704" y="506007"/>
                </a:cubicBezTo>
                <a:cubicBezTo>
                  <a:pt x="1405704" y="506007"/>
                  <a:pt x="1407575" y="504426"/>
                  <a:pt x="1406640" y="504426"/>
                </a:cubicBezTo>
                <a:close/>
                <a:moveTo>
                  <a:pt x="1414116" y="503636"/>
                </a:moveTo>
                <a:cubicBezTo>
                  <a:pt x="1414116" y="504426"/>
                  <a:pt x="1413180" y="504426"/>
                  <a:pt x="1413180" y="505217"/>
                </a:cubicBezTo>
                <a:cubicBezTo>
                  <a:pt x="1412248" y="506797"/>
                  <a:pt x="1410378" y="507591"/>
                  <a:pt x="1409442" y="509172"/>
                </a:cubicBezTo>
                <a:cubicBezTo>
                  <a:pt x="1410378" y="509172"/>
                  <a:pt x="1411313" y="509962"/>
                  <a:pt x="1411313" y="509962"/>
                </a:cubicBezTo>
                <a:cubicBezTo>
                  <a:pt x="1412248" y="509962"/>
                  <a:pt x="1413180" y="508381"/>
                  <a:pt x="1413180" y="508381"/>
                </a:cubicBezTo>
                <a:cubicBezTo>
                  <a:pt x="1414116" y="508381"/>
                  <a:pt x="1414116" y="506797"/>
                  <a:pt x="1415051" y="506797"/>
                </a:cubicBezTo>
                <a:cubicBezTo>
                  <a:pt x="1415051" y="506007"/>
                  <a:pt x="1416921" y="505217"/>
                  <a:pt x="1416921" y="505217"/>
                </a:cubicBezTo>
                <a:cubicBezTo>
                  <a:pt x="1416921" y="504426"/>
                  <a:pt x="1415051" y="503636"/>
                  <a:pt x="1414116" y="503636"/>
                </a:cubicBezTo>
                <a:close/>
                <a:moveTo>
                  <a:pt x="1424397" y="517873"/>
                </a:moveTo>
                <a:cubicBezTo>
                  <a:pt x="1423462" y="518663"/>
                  <a:pt x="1423462" y="519453"/>
                  <a:pt x="1422527" y="520247"/>
                </a:cubicBezTo>
                <a:cubicBezTo>
                  <a:pt x="1421594" y="519453"/>
                  <a:pt x="1421594" y="519453"/>
                  <a:pt x="1420659" y="518663"/>
                </a:cubicBezTo>
                <a:lnTo>
                  <a:pt x="1418789" y="517082"/>
                </a:lnTo>
                <a:cubicBezTo>
                  <a:pt x="1417853" y="517082"/>
                  <a:pt x="1416921" y="518663"/>
                  <a:pt x="1416921" y="519453"/>
                </a:cubicBezTo>
                <a:lnTo>
                  <a:pt x="1418789" y="520247"/>
                </a:lnTo>
                <a:cubicBezTo>
                  <a:pt x="1418789" y="521037"/>
                  <a:pt x="1417853" y="521828"/>
                  <a:pt x="1417853" y="521828"/>
                </a:cubicBezTo>
                <a:cubicBezTo>
                  <a:pt x="1416921" y="522618"/>
                  <a:pt x="1415986" y="523409"/>
                  <a:pt x="1415986" y="524199"/>
                </a:cubicBezTo>
                <a:lnTo>
                  <a:pt x="1414116" y="525783"/>
                </a:lnTo>
                <a:cubicBezTo>
                  <a:pt x="1414116" y="526573"/>
                  <a:pt x="1415986" y="526573"/>
                  <a:pt x="1415986" y="527364"/>
                </a:cubicBezTo>
                <a:cubicBezTo>
                  <a:pt x="1416921" y="526573"/>
                  <a:pt x="1416921" y="525783"/>
                  <a:pt x="1417853" y="524993"/>
                </a:cubicBezTo>
                <a:cubicBezTo>
                  <a:pt x="1418789" y="524993"/>
                  <a:pt x="1418789" y="524199"/>
                  <a:pt x="1419724" y="523409"/>
                </a:cubicBezTo>
                <a:cubicBezTo>
                  <a:pt x="1419724" y="522618"/>
                  <a:pt x="1420659" y="522618"/>
                  <a:pt x="1420659" y="521828"/>
                </a:cubicBezTo>
                <a:cubicBezTo>
                  <a:pt x="1421594" y="521828"/>
                  <a:pt x="1422527" y="523409"/>
                  <a:pt x="1423462" y="523409"/>
                </a:cubicBezTo>
                <a:cubicBezTo>
                  <a:pt x="1423462" y="523409"/>
                  <a:pt x="1424397" y="521828"/>
                  <a:pt x="1424397" y="521037"/>
                </a:cubicBezTo>
                <a:cubicBezTo>
                  <a:pt x="1425332" y="521037"/>
                  <a:pt x="1426268" y="520247"/>
                  <a:pt x="1426268" y="519453"/>
                </a:cubicBezTo>
                <a:cubicBezTo>
                  <a:pt x="1426268" y="519453"/>
                  <a:pt x="1424397" y="518663"/>
                  <a:pt x="1424397" y="517873"/>
                </a:cubicBezTo>
                <a:close/>
                <a:moveTo>
                  <a:pt x="1463653" y="518663"/>
                </a:moveTo>
                <a:cubicBezTo>
                  <a:pt x="1463653" y="519453"/>
                  <a:pt x="1461786" y="519453"/>
                  <a:pt x="1461786" y="520247"/>
                </a:cubicBezTo>
                <a:cubicBezTo>
                  <a:pt x="1461786" y="521037"/>
                  <a:pt x="1463653" y="521037"/>
                  <a:pt x="1464588" y="521828"/>
                </a:cubicBezTo>
                <a:cubicBezTo>
                  <a:pt x="1464588" y="521828"/>
                  <a:pt x="1462718" y="522618"/>
                  <a:pt x="1462718" y="523409"/>
                </a:cubicBezTo>
                <a:cubicBezTo>
                  <a:pt x="1463653" y="524199"/>
                  <a:pt x="1465524" y="524993"/>
                  <a:pt x="1466459" y="525783"/>
                </a:cubicBezTo>
                <a:cubicBezTo>
                  <a:pt x="1467394" y="524993"/>
                  <a:pt x="1469262" y="523409"/>
                  <a:pt x="1470197" y="522618"/>
                </a:cubicBezTo>
                <a:cubicBezTo>
                  <a:pt x="1470197" y="521828"/>
                  <a:pt x="1471132" y="521037"/>
                  <a:pt x="1471132" y="521037"/>
                </a:cubicBezTo>
                <a:cubicBezTo>
                  <a:pt x="1470197" y="520247"/>
                  <a:pt x="1468326" y="518663"/>
                  <a:pt x="1467394" y="517873"/>
                </a:cubicBezTo>
                <a:cubicBezTo>
                  <a:pt x="1466459" y="518663"/>
                  <a:pt x="1466459" y="519453"/>
                  <a:pt x="1465524" y="520247"/>
                </a:cubicBezTo>
                <a:cubicBezTo>
                  <a:pt x="1465524" y="520247"/>
                  <a:pt x="1464588" y="518663"/>
                  <a:pt x="1463653" y="518663"/>
                </a:cubicBezTo>
                <a:close/>
                <a:moveTo>
                  <a:pt x="1473935" y="510753"/>
                </a:moveTo>
                <a:cubicBezTo>
                  <a:pt x="1473072" y="510753"/>
                  <a:pt x="1472996" y="512094"/>
                  <a:pt x="1472256" y="512925"/>
                </a:cubicBezTo>
                <a:cubicBezTo>
                  <a:pt x="1472146" y="512932"/>
                  <a:pt x="1472067" y="512976"/>
                  <a:pt x="1472067" y="513127"/>
                </a:cubicBezTo>
                <a:lnTo>
                  <a:pt x="1470197" y="511546"/>
                </a:lnTo>
                <a:cubicBezTo>
                  <a:pt x="1469262" y="511546"/>
                  <a:pt x="1469262" y="513127"/>
                  <a:pt x="1468326" y="513127"/>
                </a:cubicBezTo>
                <a:cubicBezTo>
                  <a:pt x="1468326" y="513917"/>
                  <a:pt x="1466459" y="514708"/>
                  <a:pt x="1466459" y="514708"/>
                </a:cubicBezTo>
                <a:cubicBezTo>
                  <a:pt x="1466459" y="514708"/>
                  <a:pt x="1468326" y="516292"/>
                  <a:pt x="1469262" y="516292"/>
                </a:cubicBezTo>
                <a:lnTo>
                  <a:pt x="1470197" y="514708"/>
                </a:lnTo>
                <a:cubicBezTo>
                  <a:pt x="1471132" y="513917"/>
                  <a:pt x="1471132" y="513127"/>
                  <a:pt x="1472067" y="513127"/>
                </a:cubicBezTo>
                <a:cubicBezTo>
                  <a:pt x="1472137" y="513067"/>
                  <a:pt x="1472193" y="512995"/>
                  <a:pt x="1472256" y="512925"/>
                </a:cubicBezTo>
                <a:cubicBezTo>
                  <a:pt x="1472722" y="512897"/>
                  <a:pt x="1473935" y="513917"/>
                  <a:pt x="1473935" y="513917"/>
                </a:cubicBezTo>
                <a:lnTo>
                  <a:pt x="1475805" y="512337"/>
                </a:lnTo>
                <a:lnTo>
                  <a:pt x="1473935" y="510753"/>
                </a:lnTo>
                <a:close/>
                <a:moveTo>
                  <a:pt x="1487954" y="509172"/>
                </a:moveTo>
                <a:cubicBezTo>
                  <a:pt x="1488890" y="509172"/>
                  <a:pt x="1489825" y="508381"/>
                  <a:pt x="1489825" y="507591"/>
                </a:cubicBezTo>
                <a:cubicBezTo>
                  <a:pt x="1489825" y="507591"/>
                  <a:pt x="1487954" y="506797"/>
                  <a:pt x="1487954" y="506007"/>
                </a:cubicBezTo>
                <a:lnTo>
                  <a:pt x="1486087" y="505217"/>
                </a:lnTo>
                <a:cubicBezTo>
                  <a:pt x="1485152" y="505217"/>
                  <a:pt x="1485152" y="506797"/>
                  <a:pt x="1484216" y="506797"/>
                </a:cubicBezTo>
                <a:cubicBezTo>
                  <a:pt x="1484216" y="507591"/>
                  <a:pt x="1486087" y="507591"/>
                  <a:pt x="1486087" y="508381"/>
                </a:cubicBezTo>
                <a:cubicBezTo>
                  <a:pt x="1486087" y="508381"/>
                  <a:pt x="1485152" y="509172"/>
                  <a:pt x="1485152" y="509962"/>
                </a:cubicBezTo>
                <a:cubicBezTo>
                  <a:pt x="1485152" y="509962"/>
                  <a:pt x="1483281" y="510753"/>
                  <a:pt x="1483281" y="511546"/>
                </a:cubicBezTo>
                <a:cubicBezTo>
                  <a:pt x="1483281" y="512337"/>
                  <a:pt x="1485152" y="512337"/>
                  <a:pt x="1485152" y="513127"/>
                </a:cubicBezTo>
                <a:cubicBezTo>
                  <a:pt x="1486087" y="513127"/>
                  <a:pt x="1486087" y="511546"/>
                  <a:pt x="1487019" y="511546"/>
                </a:cubicBezTo>
                <a:cubicBezTo>
                  <a:pt x="1487019" y="510753"/>
                  <a:pt x="1488890" y="512337"/>
                  <a:pt x="1488890" y="512337"/>
                </a:cubicBezTo>
                <a:lnTo>
                  <a:pt x="1490760" y="510753"/>
                </a:lnTo>
                <a:cubicBezTo>
                  <a:pt x="1490760" y="509962"/>
                  <a:pt x="1488890" y="509962"/>
                  <a:pt x="1487954" y="509172"/>
                </a:cubicBezTo>
                <a:close/>
                <a:moveTo>
                  <a:pt x="1490760" y="521828"/>
                </a:moveTo>
                <a:cubicBezTo>
                  <a:pt x="1490760" y="521037"/>
                  <a:pt x="1491695" y="521037"/>
                  <a:pt x="1491695" y="520247"/>
                </a:cubicBezTo>
                <a:cubicBezTo>
                  <a:pt x="1491695" y="519453"/>
                  <a:pt x="1489825" y="518663"/>
                  <a:pt x="1489825" y="518663"/>
                </a:cubicBezTo>
                <a:cubicBezTo>
                  <a:pt x="1488890" y="518663"/>
                  <a:pt x="1488890" y="517873"/>
                  <a:pt x="1487954" y="517082"/>
                </a:cubicBezTo>
                <a:cubicBezTo>
                  <a:pt x="1487019" y="517873"/>
                  <a:pt x="1487019" y="518663"/>
                  <a:pt x="1486087" y="519453"/>
                </a:cubicBezTo>
                <a:cubicBezTo>
                  <a:pt x="1486087" y="519453"/>
                  <a:pt x="1485152" y="520247"/>
                  <a:pt x="1484216" y="521037"/>
                </a:cubicBezTo>
                <a:cubicBezTo>
                  <a:pt x="1485152" y="521037"/>
                  <a:pt x="1486087" y="521828"/>
                  <a:pt x="1487019" y="522618"/>
                </a:cubicBezTo>
                <a:lnTo>
                  <a:pt x="1488890" y="523409"/>
                </a:lnTo>
                <a:cubicBezTo>
                  <a:pt x="1488890" y="524199"/>
                  <a:pt x="1487019" y="524993"/>
                  <a:pt x="1487019" y="524993"/>
                </a:cubicBezTo>
                <a:cubicBezTo>
                  <a:pt x="1487954" y="525783"/>
                  <a:pt x="1488890" y="526573"/>
                  <a:pt x="1488890" y="526573"/>
                </a:cubicBezTo>
                <a:cubicBezTo>
                  <a:pt x="1489825" y="526573"/>
                  <a:pt x="1490760" y="524993"/>
                  <a:pt x="1490760" y="524993"/>
                </a:cubicBezTo>
                <a:lnTo>
                  <a:pt x="1492627" y="523409"/>
                </a:lnTo>
                <a:cubicBezTo>
                  <a:pt x="1492627" y="522618"/>
                  <a:pt x="1490760" y="522618"/>
                  <a:pt x="1490760" y="521828"/>
                </a:cubicBezTo>
                <a:close/>
                <a:moveTo>
                  <a:pt x="1518799" y="501261"/>
                </a:moveTo>
                <a:lnTo>
                  <a:pt x="1516929" y="499681"/>
                </a:lnTo>
                <a:lnTo>
                  <a:pt x="1515061" y="501261"/>
                </a:lnTo>
                <a:cubicBezTo>
                  <a:pt x="1515061" y="502052"/>
                  <a:pt x="1514126" y="502845"/>
                  <a:pt x="1514126" y="503636"/>
                </a:cubicBezTo>
                <a:cubicBezTo>
                  <a:pt x="1514126" y="503636"/>
                  <a:pt x="1515061" y="504426"/>
                  <a:pt x="1515996" y="504426"/>
                </a:cubicBezTo>
                <a:cubicBezTo>
                  <a:pt x="1515996" y="505217"/>
                  <a:pt x="1517864" y="506007"/>
                  <a:pt x="1517864" y="506007"/>
                </a:cubicBezTo>
                <a:cubicBezTo>
                  <a:pt x="1517864" y="506007"/>
                  <a:pt x="1518799" y="504426"/>
                  <a:pt x="1519734" y="504426"/>
                </a:cubicBezTo>
                <a:lnTo>
                  <a:pt x="1520670" y="502845"/>
                </a:lnTo>
                <a:cubicBezTo>
                  <a:pt x="1520670" y="502052"/>
                  <a:pt x="1519734" y="501261"/>
                  <a:pt x="1518799" y="501261"/>
                </a:cubicBezTo>
                <a:close/>
                <a:moveTo>
                  <a:pt x="1562728" y="518663"/>
                </a:moveTo>
                <a:cubicBezTo>
                  <a:pt x="1561793" y="517873"/>
                  <a:pt x="1561793" y="517082"/>
                  <a:pt x="1560861" y="517082"/>
                </a:cubicBezTo>
                <a:cubicBezTo>
                  <a:pt x="1560861" y="516292"/>
                  <a:pt x="1562728" y="515498"/>
                  <a:pt x="1562728" y="515498"/>
                </a:cubicBezTo>
                <a:lnTo>
                  <a:pt x="1559926" y="513917"/>
                </a:lnTo>
                <a:lnTo>
                  <a:pt x="1558990" y="515498"/>
                </a:lnTo>
                <a:cubicBezTo>
                  <a:pt x="1558990" y="516292"/>
                  <a:pt x="1557120" y="517082"/>
                  <a:pt x="1557120" y="517082"/>
                </a:cubicBezTo>
                <a:cubicBezTo>
                  <a:pt x="1557120" y="517873"/>
                  <a:pt x="1558990" y="518663"/>
                  <a:pt x="1558990" y="518663"/>
                </a:cubicBezTo>
                <a:cubicBezTo>
                  <a:pt x="1558990" y="519453"/>
                  <a:pt x="1558055" y="520247"/>
                  <a:pt x="1558055" y="520247"/>
                </a:cubicBezTo>
                <a:cubicBezTo>
                  <a:pt x="1557120" y="521037"/>
                  <a:pt x="1556188" y="521828"/>
                  <a:pt x="1556188" y="522618"/>
                </a:cubicBezTo>
                <a:cubicBezTo>
                  <a:pt x="1555252" y="522618"/>
                  <a:pt x="1555252" y="524199"/>
                  <a:pt x="1554317" y="524199"/>
                </a:cubicBezTo>
                <a:lnTo>
                  <a:pt x="1552447" y="522618"/>
                </a:lnTo>
                <a:cubicBezTo>
                  <a:pt x="1551514" y="522618"/>
                  <a:pt x="1551514" y="524199"/>
                  <a:pt x="1550579" y="524199"/>
                </a:cubicBezTo>
                <a:cubicBezTo>
                  <a:pt x="1550579" y="524993"/>
                  <a:pt x="1548709" y="523409"/>
                  <a:pt x="1548709" y="523409"/>
                </a:cubicBezTo>
                <a:lnTo>
                  <a:pt x="1546838" y="524993"/>
                </a:lnTo>
                <a:cubicBezTo>
                  <a:pt x="1546838" y="524993"/>
                  <a:pt x="1544971" y="526573"/>
                  <a:pt x="1545906" y="526573"/>
                </a:cubicBezTo>
                <a:cubicBezTo>
                  <a:pt x="1545906" y="527364"/>
                  <a:pt x="1547773" y="527364"/>
                  <a:pt x="1547773" y="528154"/>
                </a:cubicBezTo>
                <a:lnTo>
                  <a:pt x="1548709" y="526573"/>
                </a:lnTo>
                <a:cubicBezTo>
                  <a:pt x="1549644" y="526573"/>
                  <a:pt x="1550579" y="527364"/>
                  <a:pt x="1551514" y="527364"/>
                </a:cubicBezTo>
                <a:lnTo>
                  <a:pt x="1552447" y="525783"/>
                </a:lnTo>
                <a:cubicBezTo>
                  <a:pt x="1553382" y="525783"/>
                  <a:pt x="1554317" y="527364"/>
                  <a:pt x="1555252" y="527364"/>
                </a:cubicBezTo>
                <a:lnTo>
                  <a:pt x="1556188" y="525783"/>
                </a:lnTo>
                <a:cubicBezTo>
                  <a:pt x="1557120" y="524993"/>
                  <a:pt x="1558055" y="524199"/>
                  <a:pt x="1558055" y="523409"/>
                </a:cubicBezTo>
                <a:cubicBezTo>
                  <a:pt x="1558990" y="523409"/>
                  <a:pt x="1558990" y="522618"/>
                  <a:pt x="1559926" y="521828"/>
                </a:cubicBezTo>
                <a:lnTo>
                  <a:pt x="1560861" y="520247"/>
                </a:lnTo>
                <a:cubicBezTo>
                  <a:pt x="1561793" y="520247"/>
                  <a:pt x="1562728" y="521828"/>
                  <a:pt x="1563663" y="521828"/>
                </a:cubicBezTo>
                <a:cubicBezTo>
                  <a:pt x="1563663" y="521828"/>
                  <a:pt x="1564599" y="520247"/>
                  <a:pt x="1564599" y="519453"/>
                </a:cubicBezTo>
                <a:lnTo>
                  <a:pt x="1562728" y="518663"/>
                </a:lnTo>
                <a:close/>
                <a:moveTo>
                  <a:pt x="1581424" y="519453"/>
                </a:moveTo>
                <a:lnTo>
                  <a:pt x="1580489" y="521037"/>
                </a:lnTo>
                <a:cubicBezTo>
                  <a:pt x="1579554" y="521037"/>
                  <a:pt x="1578618" y="520247"/>
                  <a:pt x="1577683" y="519453"/>
                </a:cubicBezTo>
                <a:cubicBezTo>
                  <a:pt x="1577683" y="519453"/>
                  <a:pt x="1576748" y="518663"/>
                  <a:pt x="1575816" y="518663"/>
                </a:cubicBezTo>
                <a:cubicBezTo>
                  <a:pt x="1576748" y="517873"/>
                  <a:pt x="1576748" y="517082"/>
                  <a:pt x="1577683" y="517082"/>
                </a:cubicBezTo>
                <a:cubicBezTo>
                  <a:pt x="1577683" y="516292"/>
                  <a:pt x="1579554" y="515498"/>
                  <a:pt x="1579554" y="514708"/>
                </a:cubicBezTo>
                <a:cubicBezTo>
                  <a:pt x="1579554" y="514708"/>
                  <a:pt x="1577683" y="513917"/>
                  <a:pt x="1576748" y="513917"/>
                </a:cubicBezTo>
                <a:cubicBezTo>
                  <a:pt x="1576748" y="513917"/>
                  <a:pt x="1575816" y="514708"/>
                  <a:pt x="1575816" y="515498"/>
                </a:cubicBezTo>
                <a:cubicBezTo>
                  <a:pt x="1575816" y="515498"/>
                  <a:pt x="1573945" y="516292"/>
                  <a:pt x="1573945" y="517082"/>
                </a:cubicBezTo>
                <a:cubicBezTo>
                  <a:pt x="1573945" y="517082"/>
                  <a:pt x="1575816" y="517873"/>
                  <a:pt x="1575816" y="518663"/>
                </a:cubicBezTo>
                <a:cubicBezTo>
                  <a:pt x="1575816" y="518663"/>
                  <a:pt x="1574880" y="519453"/>
                  <a:pt x="1573945" y="520247"/>
                </a:cubicBezTo>
                <a:lnTo>
                  <a:pt x="1573010" y="521828"/>
                </a:lnTo>
                <a:cubicBezTo>
                  <a:pt x="1573010" y="522618"/>
                  <a:pt x="1574880" y="523409"/>
                  <a:pt x="1574880" y="523409"/>
                </a:cubicBezTo>
                <a:cubicBezTo>
                  <a:pt x="1575816" y="523409"/>
                  <a:pt x="1576748" y="524199"/>
                  <a:pt x="1576748" y="524993"/>
                </a:cubicBezTo>
                <a:cubicBezTo>
                  <a:pt x="1577683" y="524993"/>
                  <a:pt x="1578618" y="523409"/>
                  <a:pt x="1578618" y="522618"/>
                </a:cubicBezTo>
                <a:lnTo>
                  <a:pt x="1580489" y="524199"/>
                </a:lnTo>
                <a:cubicBezTo>
                  <a:pt x="1581424" y="524199"/>
                  <a:pt x="1581424" y="522618"/>
                  <a:pt x="1582356" y="522618"/>
                </a:cubicBezTo>
                <a:cubicBezTo>
                  <a:pt x="1582356" y="521828"/>
                  <a:pt x="1584227" y="521037"/>
                  <a:pt x="1584227" y="521037"/>
                </a:cubicBezTo>
                <a:cubicBezTo>
                  <a:pt x="1584227" y="520247"/>
                  <a:pt x="1582356" y="519453"/>
                  <a:pt x="1581424" y="519453"/>
                </a:cubicBezTo>
                <a:close/>
                <a:moveTo>
                  <a:pt x="1589835" y="524993"/>
                </a:moveTo>
                <a:lnTo>
                  <a:pt x="1588900" y="526573"/>
                </a:lnTo>
                <a:cubicBezTo>
                  <a:pt x="1587965" y="526573"/>
                  <a:pt x="1587029" y="528154"/>
                  <a:pt x="1587029" y="528154"/>
                </a:cubicBezTo>
                <a:cubicBezTo>
                  <a:pt x="1586097" y="529738"/>
                  <a:pt x="1585162" y="530529"/>
                  <a:pt x="1583291" y="532109"/>
                </a:cubicBezTo>
                <a:cubicBezTo>
                  <a:pt x="1584227" y="532109"/>
                  <a:pt x="1585162" y="532900"/>
                  <a:pt x="1586097" y="532900"/>
                </a:cubicBezTo>
                <a:lnTo>
                  <a:pt x="1587029" y="531319"/>
                </a:lnTo>
                <a:cubicBezTo>
                  <a:pt x="1587965" y="531319"/>
                  <a:pt x="1588900" y="530529"/>
                  <a:pt x="1588900" y="529738"/>
                </a:cubicBezTo>
                <a:cubicBezTo>
                  <a:pt x="1589835" y="528154"/>
                  <a:pt x="1590767" y="527364"/>
                  <a:pt x="1592638" y="525783"/>
                </a:cubicBezTo>
                <a:cubicBezTo>
                  <a:pt x="1591703" y="525783"/>
                  <a:pt x="1590767" y="524993"/>
                  <a:pt x="1589835" y="524993"/>
                </a:cubicBezTo>
                <a:close/>
                <a:moveTo>
                  <a:pt x="1602919" y="510753"/>
                </a:moveTo>
                <a:lnTo>
                  <a:pt x="1601049" y="512337"/>
                </a:lnTo>
                <a:cubicBezTo>
                  <a:pt x="1601049" y="513127"/>
                  <a:pt x="1600117" y="513917"/>
                  <a:pt x="1600117" y="513917"/>
                </a:cubicBezTo>
                <a:cubicBezTo>
                  <a:pt x="1599182" y="514708"/>
                  <a:pt x="1598246" y="515498"/>
                  <a:pt x="1598246" y="516292"/>
                </a:cubicBezTo>
                <a:lnTo>
                  <a:pt x="1600117" y="517082"/>
                </a:lnTo>
                <a:cubicBezTo>
                  <a:pt x="1600117" y="517873"/>
                  <a:pt x="1599182" y="518663"/>
                  <a:pt x="1598246" y="519453"/>
                </a:cubicBezTo>
                <a:lnTo>
                  <a:pt x="1596376" y="517873"/>
                </a:lnTo>
                <a:cubicBezTo>
                  <a:pt x="1596376" y="517873"/>
                  <a:pt x="1595444" y="519453"/>
                  <a:pt x="1594508" y="519453"/>
                </a:cubicBezTo>
                <a:cubicBezTo>
                  <a:pt x="1594508" y="520247"/>
                  <a:pt x="1593573" y="521037"/>
                  <a:pt x="1593573" y="521037"/>
                </a:cubicBezTo>
                <a:cubicBezTo>
                  <a:pt x="1594508" y="521828"/>
                  <a:pt x="1596376" y="523409"/>
                  <a:pt x="1597311" y="524199"/>
                </a:cubicBezTo>
                <a:cubicBezTo>
                  <a:pt x="1598246" y="523409"/>
                  <a:pt x="1598246" y="522618"/>
                  <a:pt x="1599182" y="521828"/>
                </a:cubicBezTo>
                <a:lnTo>
                  <a:pt x="1601049" y="523409"/>
                </a:lnTo>
                <a:lnTo>
                  <a:pt x="1602919" y="521828"/>
                </a:lnTo>
                <a:cubicBezTo>
                  <a:pt x="1602919" y="521828"/>
                  <a:pt x="1600117" y="521037"/>
                  <a:pt x="1601049" y="520247"/>
                </a:cubicBezTo>
                <a:cubicBezTo>
                  <a:pt x="1601049" y="520247"/>
                  <a:pt x="1601984" y="519453"/>
                  <a:pt x="1601984" y="518663"/>
                </a:cubicBezTo>
                <a:cubicBezTo>
                  <a:pt x="1601984" y="518663"/>
                  <a:pt x="1600117" y="517873"/>
                  <a:pt x="1600117" y="517082"/>
                </a:cubicBezTo>
                <a:cubicBezTo>
                  <a:pt x="1600117" y="517082"/>
                  <a:pt x="1601049" y="516292"/>
                  <a:pt x="1601984" y="515498"/>
                </a:cubicBezTo>
                <a:lnTo>
                  <a:pt x="1602919" y="513917"/>
                </a:lnTo>
                <a:cubicBezTo>
                  <a:pt x="1603855" y="513127"/>
                  <a:pt x="1604790" y="512337"/>
                  <a:pt x="1604790" y="512337"/>
                </a:cubicBezTo>
                <a:cubicBezTo>
                  <a:pt x="1603855" y="511546"/>
                  <a:pt x="1603855" y="510753"/>
                  <a:pt x="1602919" y="510753"/>
                </a:cubicBezTo>
                <a:close/>
                <a:moveTo>
                  <a:pt x="1611334" y="519453"/>
                </a:moveTo>
                <a:cubicBezTo>
                  <a:pt x="1611334" y="518663"/>
                  <a:pt x="1609463" y="517873"/>
                  <a:pt x="1609463" y="517873"/>
                </a:cubicBezTo>
                <a:cubicBezTo>
                  <a:pt x="1608528" y="517873"/>
                  <a:pt x="1608528" y="519453"/>
                  <a:pt x="1607593" y="519453"/>
                </a:cubicBezTo>
                <a:cubicBezTo>
                  <a:pt x="1608528" y="520247"/>
                  <a:pt x="1610398" y="520247"/>
                  <a:pt x="1610398" y="521037"/>
                </a:cubicBezTo>
                <a:lnTo>
                  <a:pt x="1608528" y="522618"/>
                </a:lnTo>
                <a:lnTo>
                  <a:pt x="1610398" y="524199"/>
                </a:lnTo>
                <a:cubicBezTo>
                  <a:pt x="1611334" y="524199"/>
                  <a:pt x="1611334" y="522618"/>
                  <a:pt x="1612266" y="522618"/>
                </a:cubicBezTo>
                <a:cubicBezTo>
                  <a:pt x="1612266" y="521828"/>
                  <a:pt x="1614136" y="521037"/>
                  <a:pt x="1614136" y="520247"/>
                </a:cubicBezTo>
                <a:cubicBezTo>
                  <a:pt x="1614136" y="520247"/>
                  <a:pt x="1612266" y="519453"/>
                  <a:pt x="1611334" y="519453"/>
                </a:cubicBezTo>
                <a:close/>
                <a:moveTo>
                  <a:pt x="1623483" y="509962"/>
                </a:moveTo>
                <a:cubicBezTo>
                  <a:pt x="1622547" y="509962"/>
                  <a:pt x="1621612" y="508381"/>
                  <a:pt x="1621612" y="508381"/>
                </a:cubicBezTo>
                <a:cubicBezTo>
                  <a:pt x="1620677" y="508381"/>
                  <a:pt x="1620677" y="509962"/>
                  <a:pt x="1619745" y="509962"/>
                </a:cubicBezTo>
                <a:cubicBezTo>
                  <a:pt x="1618810" y="510753"/>
                  <a:pt x="1618810" y="511546"/>
                  <a:pt x="1617874" y="512337"/>
                </a:cubicBezTo>
                <a:cubicBezTo>
                  <a:pt x="1617874" y="512337"/>
                  <a:pt x="1616939" y="510753"/>
                  <a:pt x="1616007" y="510753"/>
                </a:cubicBezTo>
                <a:cubicBezTo>
                  <a:pt x="1615072" y="510753"/>
                  <a:pt x="1615072" y="512337"/>
                  <a:pt x="1614136" y="512337"/>
                </a:cubicBezTo>
                <a:cubicBezTo>
                  <a:pt x="1614136" y="513127"/>
                  <a:pt x="1612266" y="513917"/>
                  <a:pt x="1613201" y="513917"/>
                </a:cubicBezTo>
                <a:cubicBezTo>
                  <a:pt x="1613201" y="514708"/>
                  <a:pt x="1615072" y="515498"/>
                  <a:pt x="1615072" y="515498"/>
                </a:cubicBezTo>
                <a:lnTo>
                  <a:pt x="1616007" y="513917"/>
                </a:lnTo>
                <a:cubicBezTo>
                  <a:pt x="1616939" y="513917"/>
                  <a:pt x="1617874" y="515498"/>
                  <a:pt x="1618810" y="515498"/>
                </a:cubicBezTo>
                <a:cubicBezTo>
                  <a:pt x="1618810" y="515498"/>
                  <a:pt x="1619745" y="513917"/>
                  <a:pt x="1619745" y="513127"/>
                </a:cubicBezTo>
                <a:cubicBezTo>
                  <a:pt x="1620677" y="513127"/>
                  <a:pt x="1620677" y="511546"/>
                  <a:pt x="1621612" y="511546"/>
                </a:cubicBezTo>
                <a:cubicBezTo>
                  <a:pt x="1622547" y="511546"/>
                  <a:pt x="1623483" y="513127"/>
                  <a:pt x="1623483" y="513127"/>
                </a:cubicBezTo>
                <a:cubicBezTo>
                  <a:pt x="1624418" y="513127"/>
                  <a:pt x="1624418" y="511546"/>
                  <a:pt x="1625353" y="511546"/>
                </a:cubicBezTo>
                <a:cubicBezTo>
                  <a:pt x="1624418" y="510753"/>
                  <a:pt x="1624418" y="509962"/>
                  <a:pt x="1623483" y="509962"/>
                </a:cubicBezTo>
                <a:close/>
                <a:moveTo>
                  <a:pt x="1641240" y="518663"/>
                </a:moveTo>
                <a:cubicBezTo>
                  <a:pt x="1640308" y="520247"/>
                  <a:pt x="1639373" y="521037"/>
                  <a:pt x="1638437" y="522618"/>
                </a:cubicBezTo>
                <a:cubicBezTo>
                  <a:pt x="1637502" y="523409"/>
                  <a:pt x="1637502" y="523409"/>
                  <a:pt x="1636567" y="524199"/>
                </a:cubicBezTo>
                <a:cubicBezTo>
                  <a:pt x="1638437" y="524993"/>
                  <a:pt x="1639373" y="525783"/>
                  <a:pt x="1641240" y="526573"/>
                </a:cubicBezTo>
                <a:cubicBezTo>
                  <a:pt x="1641240" y="526573"/>
                  <a:pt x="1642175" y="525783"/>
                  <a:pt x="1642175" y="524993"/>
                </a:cubicBezTo>
                <a:cubicBezTo>
                  <a:pt x="1643111" y="524993"/>
                  <a:pt x="1640308" y="524199"/>
                  <a:pt x="1640308" y="524199"/>
                </a:cubicBezTo>
                <a:cubicBezTo>
                  <a:pt x="1640308" y="523409"/>
                  <a:pt x="1642175" y="522618"/>
                  <a:pt x="1642175" y="521828"/>
                </a:cubicBezTo>
                <a:cubicBezTo>
                  <a:pt x="1642175" y="521828"/>
                  <a:pt x="1644046" y="521037"/>
                  <a:pt x="1644046" y="520247"/>
                </a:cubicBezTo>
                <a:cubicBezTo>
                  <a:pt x="1644046" y="519453"/>
                  <a:pt x="1642175" y="519453"/>
                  <a:pt x="1641240" y="518663"/>
                </a:cubicBezTo>
                <a:close/>
                <a:moveTo>
                  <a:pt x="1661803" y="517873"/>
                </a:moveTo>
                <a:cubicBezTo>
                  <a:pt x="1661803" y="517873"/>
                  <a:pt x="1663674" y="517082"/>
                  <a:pt x="1663674" y="516292"/>
                </a:cubicBezTo>
                <a:cubicBezTo>
                  <a:pt x="1662739" y="516292"/>
                  <a:pt x="1661803" y="514708"/>
                  <a:pt x="1661803" y="514708"/>
                </a:cubicBezTo>
                <a:cubicBezTo>
                  <a:pt x="1660868" y="515498"/>
                  <a:pt x="1660868" y="516292"/>
                  <a:pt x="1659936" y="517082"/>
                </a:cubicBezTo>
                <a:cubicBezTo>
                  <a:pt x="1659936" y="517082"/>
                  <a:pt x="1658066" y="517873"/>
                  <a:pt x="1658066" y="518663"/>
                </a:cubicBezTo>
                <a:cubicBezTo>
                  <a:pt x="1658066" y="518663"/>
                  <a:pt x="1659936" y="519453"/>
                  <a:pt x="1660868" y="520247"/>
                </a:cubicBezTo>
                <a:cubicBezTo>
                  <a:pt x="1660868" y="520247"/>
                  <a:pt x="1659001" y="521037"/>
                  <a:pt x="1659001" y="521828"/>
                </a:cubicBezTo>
                <a:lnTo>
                  <a:pt x="1660868" y="523409"/>
                </a:lnTo>
                <a:cubicBezTo>
                  <a:pt x="1661803" y="522618"/>
                  <a:pt x="1662739" y="521828"/>
                  <a:pt x="1662739" y="521037"/>
                </a:cubicBezTo>
                <a:cubicBezTo>
                  <a:pt x="1662739" y="521037"/>
                  <a:pt x="1663674" y="520247"/>
                  <a:pt x="1664609" y="519453"/>
                </a:cubicBezTo>
                <a:cubicBezTo>
                  <a:pt x="1663674" y="518663"/>
                  <a:pt x="1661803" y="518663"/>
                  <a:pt x="1661803" y="517873"/>
                </a:cubicBezTo>
                <a:close/>
                <a:moveTo>
                  <a:pt x="1703865" y="519453"/>
                </a:moveTo>
                <a:cubicBezTo>
                  <a:pt x="1702930" y="519453"/>
                  <a:pt x="1701995" y="518663"/>
                  <a:pt x="1701059" y="518663"/>
                </a:cubicBezTo>
                <a:lnTo>
                  <a:pt x="1700127" y="520247"/>
                </a:lnTo>
                <a:cubicBezTo>
                  <a:pt x="1699192" y="520247"/>
                  <a:pt x="1699192" y="521828"/>
                  <a:pt x="1698257" y="521828"/>
                </a:cubicBezTo>
                <a:cubicBezTo>
                  <a:pt x="1698257" y="521828"/>
                  <a:pt x="1696386" y="520247"/>
                  <a:pt x="1696386" y="521037"/>
                </a:cubicBezTo>
                <a:cubicBezTo>
                  <a:pt x="1695451" y="521037"/>
                  <a:pt x="1694519" y="521828"/>
                  <a:pt x="1694519" y="522618"/>
                </a:cubicBezTo>
                <a:lnTo>
                  <a:pt x="1692648" y="524199"/>
                </a:lnTo>
                <a:cubicBezTo>
                  <a:pt x="1692648" y="524993"/>
                  <a:pt x="1694519" y="524993"/>
                  <a:pt x="1695451" y="525783"/>
                </a:cubicBezTo>
                <a:cubicBezTo>
                  <a:pt x="1695451" y="524993"/>
                  <a:pt x="1696386" y="524199"/>
                  <a:pt x="1696386" y="523409"/>
                </a:cubicBezTo>
                <a:cubicBezTo>
                  <a:pt x="1697321" y="523409"/>
                  <a:pt x="1698257" y="524993"/>
                  <a:pt x="1699192" y="524993"/>
                </a:cubicBezTo>
                <a:lnTo>
                  <a:pt x="1701059" y="526573"/>
                </a:lnTo>
                <a:lnTo>
                  <a:pt x="1701995" y="524993"/>
                </a:lnTo>
                <a:cubicBezTo>
                  <a:pt x="1702930" y="524199"/>
                  <a:pt x="1703865" y="523409"/>
                  <a:pt x="1703865" y="522618"/>
                </a:cubicBezTo>
                <a:cubicBezTo>
                  <a:pt x="1704800" y="522618"/>
                  <a:pt x="1704800" y="521828"/>
                  <a:pt x="1705733" y="521037"/>
                </a:cubicBezTo>
                <a:cubicBezTo>
                  <a:pt x="1704800" y="521037"/>
                  <a:pt x="1703865" y="520247"/>
                  <a:pt x="1703865" y="519453"/>
                </a:cubicBezTo>
                <a:close/>
                <a:moveTo>
                  <a:pt x="1726296" y="520247"/>
                </a:moveTo>
                <a:cubicBezTo>
                  <a:pt x="1725361" y="521037"/>
                  <a:pt x="1725361" y="521828"/>
                  <a:pt x="1724428" y="521828"/>
                </a:cubicBezTo>
                <a:cubicBezTo>
                  <a:pt x="1723493" y="523409"/>
                  <a:pt x="1722558" y="524199"/>
                  <a:pt x="1721623" y="525783"/>
                </a:cubicBezTo>
                <a:cubicBezTo>
                  <a:pt x="1721623" y="525783"/>
                  <a:pt x="1722558" y="527364"/>
                  <a:pt x="1723493" y="527364"/>
                </a:cubicBezTo>
                <a:cubicBezTo>
                  <a:pt x="1723493" y="527364"/>
                  <a:pt x="1724428" y="525783"/>
                  <a:pt x="1725361" y="524993"/>
                </a:cubicBezTo>
                <a:cubicBezTo>
                  <a:pt x="1725361" y="524993"/>
                  <a:pt x="1726296" y="524199"/>
                  <a:pt x="1726296" y="523409"/>
                </a:cubicBezTo>
                <a:cubicBezTo>
                  <a:pt x="1727231" y="523409"/>
                  <a:pt x="1728166" y="521828"/>
                  <a:pt x="1728166" y="521828"/>
                </a:cubicBezTo>
                <a:cubicBezTo>
                  <a:pt x="1728166" y="521037"/>
                  <a:pt x="1726296" y="521037"/>
                  <a:pt x="1726296" y="520247"/>
                </a:cubicBezTo>
                <a:close/>
                <a:moveTo>
                  <a:pt x="1739383" y="520247"/>
                </a:moveTo>
                <a:cubicBezTo>
                  <a:pt x="1738448" y="521037"/>
                  <a:pt x="1738448" y="521828"/>
                  <a:pt x="1737513" y="522618"/>
                </a:cubicBezTo>
                <a:cubicBezTo>
                  <a:pt x="1737513" y="522618"/>
                  <a:pt x="1736577" y="524199"/>
                  <a:pt x="1735642" y="524199"/>
                </a:cubicBezTo>
                <a:lnTo>
                  <a:pt x="1733775" y="522618"/>
                </a:lnTo>
                <a:lnTo>
                  <a:pt x="1731904" y="521037"/>
                </a:lnTo>
                <a:cubicBezTo>
                  <a:pt x="1731904" y="521037"/>
                  <a:pt x="1730037" y="522618"/>
                  <a:pt x="1730037" y="523409"/>
                </a:cubicBezTo>
                <a:cubicBezTo>
                  <a:pt x="1730037" y="523409"/>
                  <a:pt x="1731904" y="524199"/>
                  <a:pt x="1732840" y="524199"/>
                </a:cubicBezTo>
                <a:cubicBezTo>
                  <a:pt x="1732840" y="524993"/>
                  <a:pt x="1730969" y="525783"/>
                  <a:pt x="1730969" y="526573"/>
                </a:cubicBezTo>
                <a:cubicBezTo>
                  <a:pt x="1730969" y="526573"/>
                  <a:pt x="1731904" y="527364"/>
                  <a:pt x="1732840" y="527364"/>
                </a:cubicBezTo>
                <a:cubicBezTo>
                  <a:pt x="1733775" y="527364"/>
                  <a:pt x="1733775" y="525783"/>
                  <a:pt x="1734707" y="525783"/>
                </a:cubicBezTo>
                <a:cubicBezTo>
                  <a:pt x="1734707" y="525783"/>
                  <a:pt x="1735642" y="527364"/>
                  <a:pt x="1736577" y="527364"/>
                </a:cubicBezTo>
                <a:cubicBezTo>
                  <a:pt x="1736577" y="527364"/>
                  <a:pt x="1737513" y="525783"/>
                  <a:pt x="1738448" y="525783"/>
                </a:cubicBezTo>
                <a:cubicBezTo>
                  <a:pt x="1738448" y="524993"/>
                  <a:pt x="1739383" y="524199"/>
                  <a:pt x="1739383" y="523409"/>
                </a:cubicBezTo>
                <a:cubicBezTo>
                  <a:pt x="1740315" y="523409"/>
                  <a:pt x="1741251" y="522618"/>
                  <a:pt x="1741251" y="521828"/>
                </a:cubicBezTo>
                <a:cubicBezTo>
                  <a:pt x="1741251" y="521037"/>
                  <a:pt x="1739383" y="521037"/>
                  <a:pt x="1739383" y="520247"/>
                </a:cubicBezTo>
                <a:close/>
                <a:moveTo>
                  <a:pt x="1781442" y="506007"/>
                </a:moveTo>
                <a:lnTo>
                  <a:pt x="1780506" y="507591"/>
                </a:lnTo>
                <a:cubicBezTo>
                  <a:pt x="1779571" y="508381"/>
                  <a:pt x="1779571" y="509172"/>
                  <a:pt x="1778639" y="509962"/>
                </a:cubicBezTo>
                <a:cubicBezTo>
                  <a:pt x="1777704" y="510753"/>
                  <a:pt x="1776769" y="512337"/>
                  <a:pt x="1775833" y="513127"/>
                </a:cubicBezTo>
                <a:cubicBezTo>
                  <a:pt x="1775833" y="513127"/>
                  <a:pt x="1776769" y="514708"/>
                  <a:pt x="1777704" y="514708"/>
                </a:cubicBezTo>
                <a:cubicBezTo>
                  <a:pt x="1777704" y="514708"/>
                  <a:pt x="1778639" y="513127"/>
                  <a:pt x="1779571" y="513127"/>
                </a:cubicBezTo>
                <a:cubicBezTo>
                  <a:pt x="1779571" y="512337"/>
                  <a:pt x="1780506" y="511546"/>
                  <a:pt x="1780506" y="510753"/>
                </a:cubicBezTo>
                <a:cubicBezTo>
                  <a:pt x="1781442" y="509962"/>
                  <a:pt x="1783312" y="508381"/>
                  <a:pt x="1784248" y="507591"/>
                </a:cubicBezTo>
                <a:cubicBezTo>
                  <a:pt x="1783312" y="507591"/>
                  <a:pt x="1782377" y="506007"/>
                  <a:pt x="1781442" y="506007"/>
                </a:cubicBezTo>
                <a:close/>
                <a:moveTo>
                  <a:pt x="1820698" y="514708"/>
                </a:moveTo>
                <a:cubicBezTo>
                  <a:pt x="1820698" y="513917"/>
                  <a:pt x="1818830" y="513127"/>
                  <a:pt x="1818830" y="513127"/>
                </a:cubicBezTo>
                <a:cubicBezTo>
                  <a:pt x="1817895" y="513127"/>
                  <a:pt x="1816960" y="514708"/>
                  <a:pt x="1816960" y="514708"/>
                </a:cubicBezTo>
                <a:cubicBezTo>
                  <a:pt x="1816025" y="515498"/>
                  <a:pt x="1816025" y="516292"/>
                  <a:pt x="1815089" y="516292"/>
                </a:cubicBezTo>
                <a:cubicBezTo>
                  <a:pt x="1816025" y="517082"/>
                  <a:pt x="1816960" y="517082"/>
                  <a:pt x="1817895" y="517873"/>
                </a:cubicBezTo>
                <a:lnTo>
                  <a:pt x="1816025" y="519453"/>
                </a:lnTo>
                <a:cubicBezTo>
                  <a:pt x="1816025" y="520247"/>
                  <a:pt x="1817895" y="521037"/>
                  <a:pt x="1817895" y="521037"/>
                </a:cubicBezTo>
                <a:lnTo>
                  <a:pt x="1819762" y="519453"/>
                </a:lnTo>
                <a:cubicBezTo>
                  <a:pt x="1819762" y="518663"/>
                  <a:pt x="1817895" y="518663"/>
                  <a:pt x="1817895" y="517873"/>
                </a:cubicBezTo>
                <a:lnTo>
                  <a:pt x="1818830" y="516292"/>
                </a:lnTo>
                <a:cubicBezTo>
                  <a:pt x="1819762" y="516292"/>
                  <a:pt x="1820698" y="517873"/>
                  <a:pt x="1820698" y="517873"/>
                </a:cubicBezTo>
                <a:cubicBezTo>
                  <a:pt x="1821633" y="517873"/>
                  <a:pt x="1822568" y="516292"/>
                  <a:pt x="1822568" y="515498"/>
                </a:cubicBezTo>
                <a:lnTo>
                  <a:pt x="1820698" y="514708"/>
                </a:lnTo>
                <a:close/>
                <a:moveTo>
                  <a:pt x="1847805" y="517873"/>
                </a:moveTo>
                <a:cubicBezTo>
                  <a:pt x="1846870" y="517873"/>
                  <a:pt x="1846870" y="519453"/>
                  <a:pt x="1845934" y="519453"/>
                </a:cubicBezTo>
                <a:cubicBezTo>
                  <a:pt x="1844999" y="519453"/>
                  <a:pt x="1844067" y="517873"/>
                  <a:pt x="1844067" y="517873"/>
                </a:cubicBezTo>
                <a:cubicBezTo>
                  <a:pt x="1843132" y="517873"/>
                  <a:pt x="1842196" y="519453"/>
                  <a:pt x="1842196" y="520247"/>
                </a:cubicBezTo>
                <a:lnTo>
                  <a:pt x="1844067" y="521037"/>
                </a:lnTo>
                <a:cubicBezTo>
                  <a:pt x="1844067" y="521828"/>
                  <a:pt x="1843132" y="522618"/>
                  <a:pt x="1842196" y="523409"/>
                </a:cubicBezTo>
                <a:cubicBezTo>
                  <a:pt x="1843132" y="523409"/>
                  <a:pt x="1844067" y="524199"/>
                  <a:pt x="1844999" y="524199"/>
                </a:cubicBezTo>
                <a:lnTo>
                  <a:pt x="1845934" y="522618"/>
                </a:lnTo>
                <a:cubicBezTo>
                  <a:pt x="1846870" y="521828"/>
                  <a:pt x="1847805" y="521828"/>
                  <a:pt x="1847805" y="521037"/>
                </a:cubicBezTo>
                <a:cubicBezTo>
                  <a:pt x="1847805" y="520247"/>
                  <a:pt x="1849672" y="519453"/>
                  <a:pt x="1849672" y="519453"/>
                </a:cubicBezTo>
                <a:cubicBezTo>
                  <a:pt x="1849672" y="518663"/>
                  <a:pt x="1847805" y="517873"/>
                  <a:pt x="1847805" y="517873"/>
                </a:cubicBezTo>
                <a:close/>
                <a:moveTo>
                  <a:pt x="1861824" y="513127"/>
                </a:moveTo>
                <a:cubicBezTo>
                  <a:pt x="1860889" y="513127"/>
                  <a:pt x="1860889" y="514708"/>
                  <a:pt x="1859954" y="514708"/>
                </a:cubicBezTo>
                <a:lnTo>
                  <a:pt x="1858086" y="513127"/>
                </a:lnTo>
                <a:cubicBezTo>
                  <a:pt x="1858086" y="513917"/>
                  <a:pt x="1856216" y="514708"/>
                  <a:pt x="1856216" y="515498"/>
                </a:cubicBezTo>
                <a:lnTo>
                  <a:pt x="1858086" y="516292"/>
                </a:lnTo>
                <a:cubicBezTo>
                  <a:pt x="1859018" y="516292"/>
                  <a:pt x="1859954" y="517873"/>
                  <a:pt x="1860889" y="517873"/>
                </a:cubicBezTo>
                <a:lnTo>
                  <a:pt x="1861824" y="516292"/>
                </a:lnTo>
                <a:cubicBezTo>
                  <a:pt x="1862759" y="515498"/>
                  <a:pt x="1863695" y="514708"/>
                  <a:pt x="1863695" y="513917"/>
                </a:cubicBezTo>
                <a:lnTo>
                  <a:pt x="1861824" y="513127"/>
                </a:lnTo>
                <a:close/>
                <a:moveTo>
                  <a:pt x="1879582" y="518663"/>
                </a:moveTo>
                <a:cubicBezTo>
                  <a:pt x="1878647" y="519453"/>
                  <a:pt x="1878647" y="520247"/>
                  <a:pt x="1877714" y="520247"/>
                </a:cubicBezTo>
                <a:cubicBezTo>
                  <a:pt x="1877714" y="521037"/>
                  <a:pt x="1875844" y="519453"/>
                  <a:pt x="1875844" y="519453"/>
                </a:cubicBezTo>
                <a:lnTo>
                  <a:pt x="1873976" y="521037"/>
                </a:lnTo>
                <a:lnTo>
                  <a:pt x="1875844" y="522618"/>
                </a:lnTo>
                <a:cubicBezTo>
                  <a:pt x="1876779" y="522618"/>
                  <a:pt x="1878647" y="523409"/>
                  <a:pt x="1878647" y="523409"/>
                </a:cubicBezTo>
                <a:cubicBezTo>
                  <a:pt x="1878647" y="524199"/>
                  <a:pt x="1876779" y="524993"/>
                  <a:pt x="1876779" y="525783"/>
                </a:cubicBezTo>
                <a:cubicBezTo>
                  <a:pt x="1876779" y="525783"/>
                  <a:pt x="1875844" y="526573"/>
                  <a:pt x="1874909" y="527364"/>
                </a:cubicBezTo>
                <a:cubicBezTo>
                  <a:pt x="1874909" y="527364"/>
                  <a:pt x="1873041" y="528948"/>
                  <a:pt x="1873976" y="528948"/>
                </a:cubicBezTo>
                <a:cubicBezTo>
                  <a:pt x="1873976" y="529738"/>
                  <a:pt x="1874909" y="529738"/>
                  <a:pt x="1875844" y="530529"/>
                </a:cubicBezTo>
                <a:lnTo>
                  <a:pt x="1876779" y="528948"/>
                </a:lnTo>
                <a:cubicBezTo>
                  <a:pt x="1877714" y="528154"/>
                  <a:pt x="1878647" y="529738"/>
                  <a:pt x="1879582" y="529738"/>
                </a:cubicBezTo>
                <a:cubicBezTo>
                  <a:pt x="1879582" y="529738"/>
                  <a:pt x="1880517" y="528948"/>
                  <a:pt x="1880517" y="528154"/>
                </a:cubicBezTo>
                <a:cubicBezTo>
                  <a:pt x="1880517" y="528154"/>
                  <a:pt x="1878647" y="527364"/>
                  <a:pt x="1878647" y="526573"/>
                </a:cubicBezTo>
                <a:cubicBezTo>
                  <a:pt x="1878647" y="526573"/>
                  <a:pt x="1880517" y="525783"/>
                  <a:pt x="1880517" y="524993"/>
                </a:cubicBezTo>
                <a:cubicBezTo>
                  <a:pt x="1880517" y="524993"/>
                  <a:pt x="1878647" y="524199"/>
                  <a:pt x="1878647" y="523409"/>
                </a:cubicBezTo>
                <a:cubicBezTo>
                  <a:pt x="1878647" y="523409"/>
                  <a:pt x="1879582" y="522618"/>
                  <a:pt x="1879582" y="521828"/>
                </a:cubicBezTo>
                <a:cubicBezTo>
                  <a:pt x="1879582" y="521828"/>
                  <a:pt x="1881452" y="521037"/>
                  <a:pt x="1881452" y="520247"/>
                </a:cubicBezTo>
                <a:cubicBezTo>
                  <a:pt x="1881452" y="519453"/>
                  <a:pt x="1879582" y="519453"/>
                  <a:pt x="1879582" y="518663"/>
                </a:cubicBezTo>
                <a:close/>
                <a:moveTo>
                  <a:pt x="1908556" y="501261"/>
                </a:moveTo>
                <a:cubicBezTo>
                  <a:pt x="1907624" y="502052"/>
                  <a:pt x="1907624" y="502845"/>
                  <a:pt x="1906689" y="502845"/>
                </a:cubicBezTo>
                <a:cubicBezTo>
                  <a:pt x="1905753" y="502845"/>
                  <a:pt x="1905753" y="502052"/>
                  <a:pt x="1904818" y="502052"/>
                </a:cubicBezTo>
                <a:cubicBezTo>
                  <a:pt x="1903886" y="501261"/>
                  <a:pt x="1902951" y="500471"/>
                  <a:pt x="1902951" y="500471"/>
                </a:cubicBezTo>
                <a:cubicBezTo>
                  <a:pt x="1902015" y="500471"/>
                  <a:pt x="1901080" y="502052"/>
                  <a:pt x="1901080" y="502052"/>
                </a:cubicBezTo>
                <a:cubicBezTo>
                  <a:pt x="1900145" y="502845"/>
                  <a:pt x="1900145" y="503636"/>
                  <a:pt x="1899210" y="503636"/>
                </a:cubicBezTo>
                <a:cubicBezTo>
                  <a:pt x="1899210" y="504426"/>
                  <a:pt x="1898277" y="505217"/>
                  <a:pt x="1898277" y="506007"/>
                </a:cubicBezTo>
                <a:lnTo>
                  <a:pt x="1900145" y="506797"/>
                </a:lnTo>
                <a:cubicBezTo>
                  <a:pt x="1900145" y="506797"/>
                  <a:pt x="1901080" y="505217"/>
                  <a:pt x="1902015" y="505217"/>
                </a:cubicBezTo>
                <a:cubicBezTo>
                  <a:pt x="1902015" y="505217"/>
                  <a:pt x="1902951" y="506797"/>
                  <a:pt x="1903886" y="506797"/>
                </a:cubicBezTo>
                <a:cubicBezTo>
                  <a:pt x="1903886" y="506797"/>
                  <a:pt x="1904818" y="508381"/>
                  <a:pt x="1905753" y="507591"/>
                </a:cubicBezTo>
                <a:cubicBezTo>
                  <a:pt x="1906689" y="507591"/>
                  <a:pt x="1906689" y="506797"/>
                  <a:pt x="1907624" y="506007"/>
                </a:cubicBezTo>
                <a:cubicBezTo>
                  <a:pt x="1907624" y="506007"/>
                  <a:pt x="1908556" y="505217"/>
                  <a:pt x="1908556" y="504426"/>
                </a:cubicBezTo>
                <a:cubicBezTo>
                  <a:pt x="1909491" y="504426"/>
                  <a:pt x="1910427" y="502845"/>
                  <a:pt x="1910427" y="502845"/>
                </a:cubicBezTo>
                <a:cubicBezTo>
                  <a:pt x="1910427" y="502052"/>
                  <a:pt x="1908556" y="502052"/>
                  <a:pt x="1908556" y="501261"/>
                </a:cubicBezTo>
                <a:close/>
                <a:moveTo>
                  <a:pt x="1932860" y="503636"/>
                </a:moveTo>
                <a:cubicBezTo>
                  <a:pt x="1932860" y="502845"/>
                  <a:pt x="1931925" y="502052"/>
                  <a:pt x="1930990" y="502052"/>
                </a:cubicBezTo>
                <a:cubicBezTo>
                  <a:pt x="1930054" y="502845"/>
                  <a:pt x="1929119" y="504426"/>
                  <a:pt x="1928187" y="505217"/>
                </a:cubicBezTo>
                <a:cubicBezTo>
                  <a:pt x="1927252" y="506007"/>
                  <a:pt x="1926317" y="506797"/>
                  <a:pt x="1926317" y="507591"/>
                </a:cubicBezTo>
                <a:lnTo>
                  <a:pt x="1928187" y="508381"/>
                </a:lnTo>
                <a:lnTo>
                  <a:pt x="1930054" y="509962"/>
                </a:lnTo>
                <a:cubicBezTo>
                  <a:pt x="1930990" y="509962"/>
                  <a:pt x="1931925" y="508381"/>
                  <a:pt x="1931925" y="508381"/>
                </a:cubicBezTo>
                <a:cubicBezTo>
                  <a:pt x="1932860" y="507591"/>
                  <a:pt x="1932860" y="506797"/>
                  <a:pt x="1933792" y="506007"/>
                </a:cubicBezTo>
                <a:cubicBezTo>
                  <a:pt x="1933792" y="506007"/>
                  <a:pt x="1935663" y="505217"/>
                  <a:pt x="1935663" y="504426"/>
                </a:cubicBezTo>
                <a:cubicBezTo>
                  <a:pt x="1935663" y="504426"/>
                  <a:pt x="1933792" y="503636"/>
                  <a:pt x="1932860" y="503636"/>
                </a:cubicBezTo>
                <a:close/>
                <a:moveTo>
                  <a:pt x="1941271" y="508381"/>
                </a:moveTo>
                <a:cubicBezTo>
                  <a:pt x="1940336" y="509962"/>
                  <a:pt x="1939401" y="510753"/>
                  <a:pt x="1938466" y="512337"/>
                </a:cubicBezTo>
                <a:cubicBezTo>
                  <a:pt x="1937533" y="513127"/>
                  <a:pt x="1937533" y="513127"/>
                  <a:pt x="1936598" y="513917"/>
                </a:cubicBezTo>
                <a:cubicBezTo>
                  <a:pt x="1935663" y="515498"/>
                  <a:pt x="1934728" y="516292"/>
                  <a:pt x="1933792" y="517082"/>
                </a:cubicBezTo>
                <a:cubicBezTo>
                  <a:pt x="1934728" y="518663"/>
                  <a:pt x="1936598" y="519453"/>
                  <a:pt x="1937533" y="520247"/>
                </a:cubicBezTo>
                <a:cubicBezTo>
                  <a:pt x="1938466" y="519453"/>
                  <a:pt x="1938466" y="518663"/>
                  <a:pt x="1939401" y="518663"/>
                </a:cubicBezTo>
                <a:cubicBezTo>
                  <a:pt x="1940336" y="517082"/>
                  <a:pt x="1941271" y="516292"/>
                  <a:pt x="1942207" y="514708"/>
                </a:cubicBezTo>
                <a:cubicBezTo>
                  <a:pt x="1943139" y="513917"/>
                  <a:pt x="1945009" y="512337"/>
                  <a:pt x="1945945" y="511546"/>
                </a:cubicBezTo>
                <a:cubicBezTo>
                  <a:pt x="1944074" y="510753"/>
                  <a:pt x="1943139" y="509172"/>
                  <a:pt x="1941271" y="508381"/>
                </a:cubicBezTo>
                <a:close/>
                <a:moveTo>
                  <a:pt x="1964637" y="512337"/>
                </a:moveTo>
                <a:cubicBezTo>
                  <a:pt x="1963702" y="513127"/>
                  <a:pt x="1963702" y="513917"/>
                  <a:pt x="1962770" y="513917"/>
                </a:cubicBezTo>
                <a:cubicBezTo>
                  <a:pt x="1962770" y="514708"/>
                  <a:pt x="1961835" y="515498"/>
                  <a:pt x="1960899" y="515498"/>
                </a:cubicBezTo>
                <a:cubicBezTo>
                  <a:pt x="1960899" y="516292"/>
                  <a:pt x="1959964" y="514708"/>
                  <a:pt x="1959029" y="514708"/>
                </a:cubicBezTo>
                <a:lnTo>
                  <a:pt x="1958097" y="516292"/>
                </a:lnTo>
                <a:cubicBezTo>
                  <a:pt x="1957162" y="516292"/>
                  <a:pt x="1956226" y="515498"/>
                  <a:pt x="1955291" y="514708"/>
                </a:cubicBezTo>
                <a:lnTo>
                  <a:pt x="1953420" y="513917"/>
                </a:lnTo>
                <a:cubicBezTo>
                  <a:pt x="1952488" y="513917"/>
                  <a:pt x="1952488" y="515498"/>
                  <a:pt x="1951553" y="515498"/>
                </a:cubicBezTo>
                <a:cubicBezTo>
                  <a:pt x="1952488" y="515498"/>
                  <a:pt x="1953420" y="516292"/>
                  <a:pt x="1954356" y="517082"/>
                </a:cubicBezTo>
                <a:cubicBezTo>
                  <a:pt x="1954356" y="517082"/>
                  <a:pt x="1955291" y="517873"/>
                  <a:pt x="1956226" y="517873"/>
                </a:cubicBezTo>
                <a:cubicBezTo>
                  <a:pt x="1956226" y="518663"/>
                  <a:pt x="1957162" y="519453"/>
                  <a:pt x="1958097" y="519453"/>
                </a:cubicBezTo>
                <a:cubicBezTo>
                  <a:pt x="1958097" y="519453"/>
                  <a:pt x="1959029" y="517873"/>
                  <a:pt x="1959964" y="517873"/>
                </a:cubicBezTo>
                <a:cubicBezTo>
                  <a:pt x="1959964" y="517873"/>
                  <a:pt x="1961835" y="519453"/>
                  <a:pt x="1961835" y="518663"/>
                </a:cubicBezTo>
                <a:cubicBezTo>
                  <a:pt x="1962770" y="518663"/>
                  <a:pt x="1962770" y="517873"/>
                  <a:pt x="1963702" y="517082"/>
                </a:cubicBezTo>
                <a:cubicBezTo>
                  <a:pt x="1963702" y="517082"/>
                  <a:pt x="1964637" y="516292"/>
                  <a:pt x="1964637" y="515498"/>
                </a:cubicBezTo>
                <a:cubicBezTo>
                  <a:pt x="1965573" y="514708"/>
                  <a:pt x="1966508" y="513917"/>
                  <a:pt x="1966508" y="513917"/>
                </a:cubicBezTo>
                <a:cubicBezTo>
                  <a:pt x="1966508" y="513127"/>
                  <a:pt x="1964637" y="513127"/>
                  <a:pt x="1964637" y="512337"/>
                </a:cubicBezTo>
                <a:close/>
                <a:moveTo>
                  <a:pt x="2035673" y="521828"/>
                </a:moveTo>
                <a:cubicBezTo>
                  <a:pt x="2034738" y="521828"/>
                  <a:pt x="2033803" y="520247"/>
                  <a:pt x="2032868" y="520247"/>
                </a:cubicBezTo>
                <a:lnTo>
                  <a:pt x="2031936" y="521828"/>
                </a:lnTo>
                <a:cubicBezTo>
                  <a:pt x="2031000" y="522618"/>
                  <a:pt x="2030065" y="523409"/>
                  <a:pt x="2030065" y="524199"/>
                </a:cubicBezTo>
                <a:cubicBezTo>
                  <a:pt x="2030065" y="524199"/>
                  <a:pt x="2028194" y="524993"/>
                  <a:pt x="2028194" y="525783"/>
                </a:cubicBezTo>
                <a:cubicBezTo>
                  <a:pt x="2028194" y="526573"/>
                  <a:pt x="2030065" y="526573"/>
                  <a:pt x="2030065" y="527364"/>
                </a:cubicBezTo>
                <a:cubicBezTo>
                  <a:pt x="2031936" y="525783"/>
                  <a:pt x="2032868" y="524993"/>
                  <a:pt x="2033803" y="523409"/>
                </a:cubicBezTo>
                <a:cubicBezTo>
                  <a:pt x="2034738" y="523409"/>
                  <a:pt x="2034738" y="524993"/>
                  <a:pt x="2035673" y="524993"/>
                </a:cubicBezTo>
                <a:lnTo>
                  <a:pt x="2037541" y="523409"/>
                </a:lnTo>
                <a:cubicBezTo>
                  <a:pt x="2037541" y="522618"/>
                  <a:pt x="2035673" y="521828"/>
                  <a:pt x="2035673" y="521828"/>
                </a:cubicBezTo>
                <a:close/>
                <a:moveTo>
                  <a:pt x="2048758" y="510753"/>
                </a:moveTo>
                <a:cubicBezTo>
                  <a:pt x="2047822" y="511546"/>
                  <a:pt x="2047822" y="511546"/>
                  <a:pt x="2046890" y="512337"/>
                </a:cubicBezTo>
                <a:cubicBezTo>
                  <a:pt x="2045955" y="513127"/>
                  <a:pt x="2045955" y="513917"/>
                  <a:pt x="2045020" y="513917"/>
                </a:cubicBezTo>
                <a:cubicBezTo>
                  <a:pt x="2045020" y="514708"/>
                  <a:pt x="2044084" y="515498"/>
                  <a:pt x="2044084" y="516292"/>
                </a:cubicBezTo>
                <a:lnTo>
                  <a:pt x="2045955" y="517082"/>
                </a:lnTo>
                <a:cubicBezTo>
                  <a:pt x="2045955" y="517873"/>
                  <a:pt x="2044084" y="518663"/>
                  <a:pt x="2044084" y="519453"/>
                </a:cubicBezTo>
                <a:cubicBezTo>
                  <a:pt x="2044084" y="519453"/>
                  <a:pt x="2043149" y="520247"/>
                  <a:pt x="2042217" y="521037"/>
                </a:cubicBezTo>
                <a:cubicBezTo>
                  <a:pt x="2042217" y="521037"/>
                  <a:pt x="2045020" y="521828"/>
                  <a:pt x="2045020" y="522618"/>
                </a:cubicBezTo>
                <a:cubicBezTo>
                  <a:pt x="2045020" y="522618"/>
                  <a:pt x="2043149" y="523409"/>
                  <a:pt x="2043149" y="524199"/>
                </a:cubicBezTo>
                <a:cubicBezTo>
                  <a:pt x="2043149" y="524199"/>
                  <a:pt x="2041282" y="524993"/>
                  <a:pt x="2041282" y="525783"/>
                </a:cubicBezTo>
                <a:cubicBezTo>
                  <a:pt x="2041282" y="526573"/>
                  <a:pt x="2043149" y="526573"/>
                  <a:pt x="2044084" y="527364"/>
                </a:cubicBezTo>
                <a:cubicBezTo>
                  <a:pt x="2044084" y="526573"/>
                  <a:pt x="2045020" y="525783"/>
                  <a:pt x="2045020" y="524993"/>
                </a:cubicBezTo>
                <a:cubicBezTo>
                  <a:pt x="2045020" y="524993"/>
                  <a:pt x="2046890" y="524199"/>
                  <a:pt x="2046890" y="523409"/>
                </a:cubicBezTo>
                <a:lnTo>
                  <a:pt x="2045020" y="522618"/>
                </a:lnTo>
                <a:cubicBezTo>
                  <a:pt x="2045020" y="521828"/>
                  <a:pt x="2045955" y="521037"/>
                  <a:pt x="2045955" y="520247"/>
                </a:cubicBezTo>
                <a:cubicBezTo>
                  <a:pt x="2046890" y="520247"/>
                  <a:pt x="2047822" y="519453"/>
                  <a:pt x="2047822" y="518663"/>
                </a:cubicBezTo>
                <a:cubicBezTo>
                  <a:pt x="2047822" y="518663"/>
                  <a:pt x="2045955" y="517873"/>
                  <a:pt x="2045955" y="517082"/>
                </a:cubicBezTo>
                <a:cubicBezTo>
                  <a:pt x="2045955" y="517082"/>
                  <a:pt x="2046890" y="515498"/>
                  <a:pt x="2047822" y="515498"/>
                </a:cubicBezTo>
                <a:cubicBezTo>
                  <a:pt x="2047822" y="515498"/>
                  <a:pt x="2048758" y="514708"/>
                  <a:pt x="2048758" y="513917"/>
                </a:cubicBezTo>
                <a:cubicBezTo>
                  <a:pt x="2048758" y="513127"/>
                  <a:pt x="2050628" y="512337"/>
                  <a:pt x="2050628" y="512337"/>
                </a:cubicBezTo>
                <a:cubicBezTo>
                  <a:pt x="2050628" y="511546"/>
                  <a:pt x="2048758" y="511546"/>
                  <a:pt x="2048758" y="510753"/>
                </a:cubicBezTo>
                <a:close/>
                <a:moveTo>
                  <a:pt x="2055226" y="503784"/>
                </a:moveTo>
                <a:cubicBezTo>
                  <a:pt x="2055015" y="504521"/>
                  <a:pt x="2053431" y="505217"/>
                  <a:pt x="2053431" y="505217"/>
                </a:cubicBezTo>
                <a:lnTo>
                  <a:pt x="2055301" y="506797"/>
                </a:lnTo>
                <a:lnTo>
                  <a:pt x="2057169" y="505217"/>
                </a:lnTo>
                <a:cubicBezTo>
                  <a:pt x="2057169" y="504631"/>
                  <a:pt x="2055645" y="504048"/>
                  <a:pt x="2055226" y="503784"/>
                </a:cubicBezTo>
                <a:close/>
                <a:moveTo>
                  <a:pt x="2059039" y="517873"/>
                </a:moveTo>
                <a:cubicBezTo>
                  <a:pt x="2059039" y="517082"/>
                  <a:pt x="2058104" y="519453"/>
                  <a:pt x="2057169" y="519453"/>
                </a:cubicBezTo>
                <a:lnTo>
                  <a:pt x="2055301" y="517873"/>
                </a:lnTo>
                <a:cubicBezTo>
                  <a:pt x="2054366" y="517873"/>
                  <a:pt x="2054366" y="519453"/>
                  <a:pt x="2053431" y="519453"/>
                </a:cubicBezTo>
                <a:cubicBezTo>
                  <a:pt x="2053431" y="520247"/>
                  <a:pt x="2052496" y="521037"/>
                  <a:pt x="2052496" y="521037"/>
                </a:cubicBezTo>
                <a:cubicBezTo>
                  <a:pt x="2052496" y="521828"/>
                  <a:pt x="2053431" y="522618"/>
                  <a:pt x="2054366" y="522618"/>
                </a:cubicBezTo>
                <a:lnTo>
                  <a:pt x="2056237" y="524199"/>
                </a:lnTo>
                <a:lnTo>
                  <a:pt x="2058104" y="522618"/>
                </a:lnTo>
                <a:cubicBezTo>
                  <a:pt x="2058104" y="521828"/>
                  <a:pt x="2059039" y="521037"/>
                  <a:pt x="2059039" y="520247"/>
                </a:cubicBezTo>
                <a:cubicBezTo>
                  <a:pt x="2059975" y="520247"/>
                  <a:pt x="2060910" y="519453"/>
                  <a:pt x="2060910" y="518663"/>
                </a:cubicBezTo>
                <a:cubicBezTo>
                  <a:pt x="2059975" y="518663"/>
                  <a:pt x="2059975" y="517873"/>
                  <a:pt x="2059039" y="517873"/>
                </a:cubicBezTo>
                <a:close/>
                <a:moveTo>
                  <a:pt x="2079603" y="519453"/>
                </a:moveTo>
                <a:cubicBezTo>
                  <a:pt x="2079603" y="520247"/>
                  <a:pt x="2078667" y="521828"/>
                  <a:pt x="2078667" y="521828"/>
                </a:cubicBezTo>
                <a:cubicBezTo>
                  <a:pt x="2079603" y="522618"/>
                  <a:pt x="2081473" y="523409"/>
                  <a:pt x="2082405" y="524199"/>
                </a:cubicBezTo>
                <a:cubicBezTo>
                  <a:pt x="2083340" y="524993"/>
                  <a:pt x="2084276" y="524993"/>
                  <a:pt x="2084276" y="525783"/>
                </a:cubicBezTo>
                <a:cubicBezTo>
                  <a:pt x="2085211" y="524993"/>
                  <a:pt x="2085211" y="524199"/>
                  <a:pt x="2086146" y="524199"/>
                </a:cubicBezTo>
                <a:cubicBezTo>
                  <a:pt x="2087078" y="523409"/>
                  <a:pt x="2087078" y="522618"/>
                  <a:pt x="2088014" y="521828"/>
                </a:cubicBezTo>
                <a:cubicBezTo>
                  <a:pt x="2088014" y="521828"/>
                  <a:pt x="2089884" y="521037"/>
                  <a:pt x="2088949" y="520247"/>
                </a:cubicBezTo>
                <a:cubicBezTo>
                  <a:pt x="2088949" y="519453"/>
                  <a:pt x="2087078" y="519453"/>
                  <a:pt x="2087078" y="518663"/>
                </a:cubicBezTo>
                <a:cubicBezTo>
                  <a:pt x="2087078" y="519453"/>
                  <a:pt x="2086146" y="521037"/>
                  <a:pt x="2086146" y="521037"/>
                </a:cubicBezTo>
                <a:cubicBezTo>
                  <a:pt x="2085211" y="521037"/>
                  <a:pt x="2084276" y="519453"/>
                  <a:pt x="2083340" y="519453"/>
                </a:cubicBezTo>
                <a:lnTo>
                  <a:pt x="2082405" y="521037"/>
                </a:lnTo>
                <a:cubicBezTo>
                  <a:pt x="2081473" y="521037"/>
                  <a:pt x="2080538" y="519453"/>
                  <a:pt x="2079603" y="519453"/>
                </a:cubicBezTo>
                <a:close/>
                <a:moveTo>
                  <a:pt x="2088949" y="502845"/>
                </a:moveTo>
                <a:cubicBezTo>
                  <a:pt x="2088014" y="502845"/>
                  <a:pt x="2087078" y="504426"/>
                  <a:pt x="2087078" y="504426"/>
                </a:cubicBezTo>
                <a:cubicBezTo>
                  <a:pt x="2087078" y="505217"/>
                  <a:pt x="2085211" y="503636"/>
                  <a:pt x="2085211" y="503636"/>
                </a:cubicBezTo>
                <a:cubicBezTo>
                  <a:pt x="2084276" y="503636"/>
                  <a:pt x="2083340" y="505217"/>
                  <a:pt x="2083340" y="505217"/>
                </a:cubicBezTo>
                <a:lnTo>
                  <a:pt x="2085211" y="506797"/>
                </a:lnTo>
                <a:cubicBezTo>
                  <a:pt x="2086146" y="506797"/>
                  <a:pt x="2087078" y="507591"/>
                  <a:pt x="2087078" y="507591"/>
                </a:cubicBezTo>
                <a:cubicBezTo>
                  <a:pt x="2088014" y="507591"/>
                  <a:pt x="2088949" y="506007"/>
                  <a:pt x="2088949" y="506007"/>
                </a:cubicBezTo>
                <a:lnTo>
                  <a:pt x="2090819" y="504426"/>
                </a:lnTo>
                <a:cubicBezTo>
                  <a:pt x="2090819" y="503636"/>
                  <a:pt x="2088949" y="503636"/>
                  <a:pt x="2088949" y="502845"/>
                </a:cubicBezTo>
                <a:close/>
                <a:moveTo>
                  <a:pt x="2093622" y="509172"/>
                </a:moveTo>
                <a:cubicBezTo>
                  <a:pt x="2092687" y="508381"/>
                  <a:pt x="2091752" y="510753"/>
                  <a:pt x="2091752" y="510753"/>
                </a:cubicBezTo>
                <a:cubicBezTo>
                  <a:pt x="2090819" y="510753"/>
                  <a:pt x="2089884" y="509172"/>
                  <a:pt x="2089884" y="509172"/>
                </a:cubicBezTo>
                <a:cubicBezTo>
                  <a:pt x="2088949" y="509172"/>
                  <a:pt x="2088014" y="510753"/>
                  <a:pt x="2088014" y="510753"/>
                </a:cubicBezTo>
                <a:cubicBezTo>
                  <a:pt x="2087078" y="511546"/>
                  <a:pt x="2087078" y="512337"/>
                  <a:pt x="2086146" y="513127"/>
                </a:cubicBezTo>
                <a:cubicBezTo>
                  <a:pt x="2087078" y="513127"/>
                  <a:pt x="2088014" y="513917"/>
                  <a:pt x="2088014" y="513917"/>
                </a:cubicBezTo>
                <a:cubicBezTo>
                  <a:pt x="2088949" y="513917"/>
                  <a:pt x="2089884" y="512337"/>
                  <a:pt x="2089884" y="512337"/>
                </a:cubicBezTo>
                <a:cubicBezTo>
                  <a:pt x="2090819" y="512337"/>
                  <a:pt x="2091752" y="513917"/>
                  <a:pt x="2091752" y="513917"/>
                </a:cubicBezTo>
                <a:cubicBezTo>
                  <a:pt x="2092687" y="513127"/>
                  <a:pt x="2093622" y="512337"/>
                  <a:pt x="2093622" y="512337"/>
                </a:cubicBezTo>
                <a:cubicBezTo>
                  <a:pt x="2094557" y="511546"/>
                  <a:pt x="2094557" y="510753"/>
                  <a:pt x="2095493" y="509962"/>
                </a:cubicBezTo>
                <a:cubicBezTo>
                  <a:pt x="2094557" y="509962"/>
                  <a:pt x="2093622" y="509172"/>
                  <a:pt x="2093622" y="509172"/>
                </a:cubicBezTo>
                <a:close/>
                <a:moveTo>
                  <a:pt x="2120729" y="507591"/>
                </a:moveTo>
                <a:cubicBezTo>
                  <a:pt x="2120729" y="507591"/>
                  <a:pt x="2119794" y="506007"/>
                  <a:pt x="2118858" y="506007"/>
                </a:cubicBezTo>
                <a:cubicBezTo>
                  <a:pt x="2118858" y="506007"/>
                  <a:pt x="2117923" y="507591"/>
                  <a:pt x="2116988" y="507591"/>
                </a:cubicBezTo>
                <a:lnTo>
                  <a:pt x="2119794" y="509172"/>
                </a:lnTo>
                <a:cubicBezTo>
                  <a:pt x="2119794" y="509172"/>
                  <a:pt x="2117923" y="509962"/>
                  <a:pt x="2117923" y="510753"/>
                </a:cubicBezTo>
                <a:cubicBezTo>
                  <a:pt x="2117923" y="511546"/>
                  <a:pt x="2116988" y="512337"/>
                  <a:pt x="2116056" y="512337"/>
                </a:cubicBezTo>
                <a:cubicBezTo>
                  <a:pt x="2116056" y="513127"/>
                  <a:pt x="2115121" y="513917"/>
                  <a:pt x="2114185" y="514708"/>
                </a:cubicBezTo>
                <a:lnTo>
                  <a:pt x="2116988" y="515498"/>
                </a:lnTo>
                <a:cubicBezTo>
                  <a:pt x="2116988" y="516292"/>
                  <a:pt x="2115121" y="517082"/>
                  <a:pt x="2115121" y="517082"/>
                </a:cubicBezTo>
                <a:lnTo>
                  <a:pt x="2116988" y="518663"/>
                </a:lnTo>
                <a:cubicBezTo>
                  <a:pt x="2117923" y="518663"/>
                  <a:pt x="2117923" y="517873"/>
                  <a:pt x="2118858" y="517082"/>
                </a:cubicBezTo>
                <a:lnTo>
                  <a:pt x="2120729" y="515498"/>
                </a:lnTo>
                <a:cubicBezTo>
                  <a:pt x="2120729" y="514708"/>
                  <a:pt x="2117923" y="513917"/>
                  <a:pt x="2117923" y="513917"/>
                </a:cubicBezTo>
                <a:cubicBezTo>
                  <a:pt x="2118858" y="513127"/>
                  <a:pt x="2119794" y="512337"/>
                  <a:pt x="2119794" y="512337"/>
                </a:cubicBezTo>
                <a:cubicBezTo>
                  <a:pt x="2120729" y="511546"/>
                  <a:pt x="2121661" y="510753"/>
                  <a:pt x="2121661" y="510753"/>
                </a:cubicBezTo>
                <a:cubicBezTo>
                  <a:pt x="2121661" y="509962"/>
                  <a:pt x="2123532" y="509172"/>
                  <a:pt x="2123532" y="508381"/>
                </a:cubicBezTo>
                <a:cubicBezTo>
                  <a:pt x="2122596" y="508381"/>
                  <a:pt x="2121661" y="507591"/>
                  <a:pt x="2120729" y="507591"/>
                </a:cubicBezTo>
                <a:close/>
                <a:moveTo>
                  <a:pt x="2147833" y="521828"/>
                </a:moveTo>
                <a:cubicBezTo>
                  <a:pt x="2146898" y="522618"/>
                  <a:pt x="2146898" y="522618"/>
                  <a:pt x="2145965" y="523409"/>
                </a:cubicBezTo>
                <a:cubicBezTo>
                  <a:pt x="2145030" y="523409"/>
                  <a:pt x="2145030" y="521828"/>
                  <a:pt x="2144095" y="521828"/>
                </a:cubicBezTo>
                <a:cubicBezTo>
                  <a:pt x="2143160" y="521828"/>
                  <a:pt x="2143160" y="523409"/>
                  <a:pt x="2142224" y="524199"/>
                </a:cubicBezTo>
                <a:cubicBezTo>
                  <a:pt x="2142224" y="524199"/>
                  <a:pt x="2141289" y="525783"/>
                  <a:pt x="2140357" y="525783"/>
                </a:cubicBezTo>
                <a:lnTo>
                  <a:pt x="2138486" y="524199"/>
                </a:lnTo>
                <a:cubicBezTo>
                  <a:pt x="2138486" y="524993"/>
                  <a:pt x="2137551" y="525783"/>
                  <a:pt x="2137551" y="525783"/>
                </a:cubicBezTo>
                <a:cubicBezTo>
                  <a:pt x="2135684" y="527364"/>
                  <a:pt x="2134749" y="528154"/>
                  <a:pt x="2133813" y="529738"/>
                </a:cubicBezTo>
                <a:cubicBezTo>
                  <a:pt x="2132878" y="529738"/>
                  <a:pt x="2132878" y="528154"/>
                  <a:pt x="2131946" y="528154"/>
                </a:cubicBezTo>
                <a:lnTo>
                  <a:pt x="2130075" y="529738"/>
                </a:lnTo>
                <a:lnTo>
                  <a:pt x="2131946" y="531319"/>
                </a:lnTo>
                <a:cubicBezTo>
                  <a:pt x="2132878" y="531319"/>
                  <a:pt x="2133813" y="529738"/>
                  <a:pt x="2133813" y="529738"/>
                </a:cubicBezTo>
                <a:cubicBezTo>
                  <a:pt x="2134749" y="529738"/>
                  <a:pt x="2135684" y="531319"/>
                  <a:pt x="2135684" y="530529"/>
                </a:cubicBezTo>
                <a:cubicBezTo>
                  <a:pt x="2136619" y="530529"/>
                  <a:pt x="2137551" y="528948"/>
                  <a:pt x="2137551" y="528948"/>
                </a:cubicBezTo>
                <a:cubicBezTo>
                  <a:pt x="2138486" y="528948"/>
                  <a:pt x="2139422" y="530529"/>
                  <a:pt x="2139422" y="530529"/>
                </a:cubicBezTo>
                <a:cubicBezTo>
                  <a:pt x="2140357" y="530529"/>
                  <a:pt x="2141289" y="532109"/>
                  <a:pt x="2142224" y="532109"/>
                </a:cubicBezTo>
                <a:cubicBezTo>
                  <a:pt x="2142224" y="531319"/>
                  <a:pt x="2143160" y="530529"/>
                  <a:pt x="2143160" y="529738"/>
                </a:cubicBezTo>
                <a:cubicBezTo>
                  <a:pt x="2144095" y="529738"/>
                  <a:pt x="2144095" y="528948"/>
                  <a:pt x="2145030" y="528154"/>
                </a:cubicBezTo>
                <a:cubicBezTo>
                  <a:pt x="2145030" y="527364"/>
                  <a:pt x="2145965" y="527364"/>
                  <a:pt x="2146898" y="526573"/>
                </a:cubicBezTo>
                <a:cubicBezTo>
                  <a:pt x="2146898" y="525783"/>
                  <a:pt x="2147833" y="524993"/>
                  <a:pt x="2147833" y="524993"/>
                </a:cubicBezTo>
                <a:cubicBezTo>
                  <a:pt x="2148768" y="524199"/>
                  <a:pt x="2149703" y="523409"/>
                  <a:pt x="2149703" y="523409"/>
                </a:cubicBezTo>
                <a:cubicBezTo>
                  <a:pt x="2149703" y="522618"/>
                  <a:pt x="2147833" y="521828"/>
                  <a:pt x="2147833" y="521828"/>
                </a:cubicBezTo>
                <a:close/>
                <a:moveTo>
                  <a:pt x="2202979" y="507591"/>
                </a:moveTo>
                <a:cubicBezTo>
                  <a:pt x="2202979" y="506797"/>
                  <a:pt x="2204849" y="506007"/>
                  <a:pt x="2204849" y="506007"/>
                </a:cubicBezTo>
                <a:lnTo>
                  <a:pt x="2202979" y="504426"/>
                </a:lnTo>
                <a:cubicBezTo>
                  <a:pt x="2202979" y="504426"/>
                  <a:pt x="2202044" y="506007"/>
                  <a:pt x="2201108" y="506007"/>
                </a:cubicBezTo>
                <a:cubicBezTo>
                  <a:pt x="2201108" y="506797"/>
                  <a:pt x="2200176" y="507591"/>
                  <a:pt x="2200176" y="507591"/>
                </a:cubicBezTo>
                <a:cubicBezTo>
                  <a:pt x="2199241" y="508381"/>
                  <a:pt x="2198306" y="509172"/>
                  <a:pt x="2198306" y="509962"/>
                </a:cubicBezTo>
                <a:lnTo>
                  <a:pt x="2200176" y="510753"/>
                </a:lnTo>
                <a:lnTo>
                  <a:pt x="2202044" y="512337"/>
                </a:lnTo>
                <a:cubicBezTo>
                  <a:pt x="2202979" y="512337"/>
                  <a:pt x="2203914" y="510753"/>
                  <a:pt x="2203914" y="510753"/>
                </a:cubicBezTo>
                <a:cubicBezTo>
                  <a:pt x="2204849" y="509962"/>
                  <a:pt x="2204849" y="509172"/>
                  <a:pt x="2205782" y="508381"/>
                </a:cubicBezTo>
                <a:cubicBezTo>
                  <a:pt x="2205782" y="508381"/>
                  <a:pt x="2203914" y="507591"/>
                  <a:pt x="2202979" y="507591"/>
                </a:cubicBezTo>
                <a:close/>
                <a:moveTo>
                  <a:pt x="2216063" y="504426"/>
                </a:moveTo>
                <a:lnTo>
                  <a:pt x="2214196" y="502845"/>
                </a:lnTo>
                <a:cubicBezTo>
                  <a:pt x="2213260" y="502845"/>
                  <a:pt x="2212325" y="504426"/>
                  <a:pt x="2212325" y="504426"/>
                </a:cubicBezTo>
                <a:cubicBezTo>
                  <a:pt x="2212325" y="505217"/>
                  <a:pt x="2210458" y="506007"/>
                  <a:pt x="2210458" y="506797"/>
                </a:cubicBezTo>
                <a:cubicBezTo>
                  <a:pt x="2210458" y="506797"/>
                  <a:pt x="2212325" y="507591"/>
                  <a:pt x="2213260" y="507591"/>
                </a:cubicBezTo>
                <a:cubicBezTo>
                  <a:pt x="2213260" y="508381"/>
                  <a:pt x="2215131" y="509172"/>
                  <a:pt x="2215131" y="509172"/>
                </a:cubicBezTo>
                <a:cubicBezTo>
                  <a:pt x="2215131" y="509172"/>
                  <a:pt x="2216063" y="507591"/>
                  <a:pt x="2216998" y="507591"/>
                </a:cubicBezTo>
                <a:lnTo>
                  <a:pt x="2217934" y="506007"/>
                </a:lnTo>
                <a:cubicBezTo>
                  <a:pt x="2217934" y="505217"/>
                  <a:pt x="2216063" y="504426"/>
                  <a:pt x="2216063" y="504426"/>
                </a:cubicBezTo>
                <a:close/>
                <a:moveTo>
                  <a:pt x="2256254" y="518663"/>
                </a:moveTo>
                <a:cubicBezTo>
                  <a:pt x="2255319" y="518663"/>
                  <a:pt x="2254387" y="520247"/>
                  <a:pt x="2254387" y="521037"/>
                </a:cubicBezTo>
                <a:cubicBezTo>
                  <a:pt x="2254387" y="521037"/>
                  <a:pt x="2252516" y="521828"/>
                  <a:pt x="2252516" y="522618"/>
                </a:cubicBezTo>
                <a:lnTo>
                  <a:pt x="2254387" y="523409"/>
                </a:lnTo>
                <a:cubicBezTo>
                  <a:pt x="2255319" y="524199"/>
                  <a:pt x="2256254" y="524993"/>
                  <a:pt x="2257190" y="524993"/>
                </a:cubicBezTo>
                <a:lnTo>
                  <a:pt x="2258125" y="523409"/>
                </a:lnTo>
                <a:cubicBezTo>
                  <a:pt x="2259060" y="523409"/>
                  <a:pt x="2259995" y="521828"/>
                  <a:pt x="2259995" y="521828"/>
                </a:cubicBezTo>
                <a:cubicBezTo>
                  <a:pt x="2259995" y="521037"/>
                  <a:pt x="2258125" y="520247"/>
                  <a:pt x="2258125" y="520247"/>
                </a:cubicBezTo>
                <a:cubicBezTo>
                  <a:pt x="2257190" y="520247"/>
                  <a:pt x="2256254" y="518663"/>
                  <a:pt x="2256254" y="518663"/>
                </a:cubicBezTo>
                <a:close/>
                <a:moveTo>
                  <a:pt x="2263733" y="509962"/>
                </a:moveTo>
                <a:cubicBezTo>
                  <a:pt x="2263733" y="509962"/>
                  <a:pt x="2262798" y="511546"/>
                  <a:pt x="2261863" y="511546"/>
                </a:cubicBezTo>
                <a:cubicBezTo>
                  <a:pt x="2261863" y="511546"/>
                  <a:pt x="2259995" y="509962"/>
                  <a:pt x="2259995" y="510753"/>
                </a:cubicBezTo>
                <a:cubicBezTo>
                  <a:pt x="2259995" y="510753"/>
                  <a:pt x="2259060" y="511546"/>
                  <a:pt x="2258125" y="512337"/>
                </a:cubicBezTo>
                <a:cubicBezTo>
                  <a:pt x="2258125" y="513127"/>
                  <a:pt x="2257190" y="513127"/>
                  <a:pt x="2257190" y="513917"/>
                </a:cubicBezTo>
                <a:cubicBezTo>
                  <a:pt x="2258125" y="513917"/>
                  <a:pt x="2258125" y="515498"/>
                  <a:pt x="2259060" y="515498"/>
                </a:cubicBezTo>
                <a:cubicBezTo>
                  <a:pt x="2259060" y="515498"/>
                  <a:pt x="2259995" y="513917"/>
                  <a:pt x="2260928" y="513917"/>
                </a:cubicBezTo>
                <a:lnTo>
                  <a:pt x="2262798" y="514708"/>
                </a:lnTo>
                <a:cubicBezTo>
                  <a:pt x="2262798" y="514708"/>
                  <a:pt x="2263733" y="513917"/>
                  <a:pt x="2264669" y="513127"/>
                </a:cubicBezTo>
                <a:cubicBezTo>
                  <a:pt x="2264669" y="512337"/>
                  <a:pt x="2265601" y="512337"/>
                  <a:pt x="2265601" y="511546"/>
                </a:cubicBezTo>
                <a:cubicBezTo>
                  <a:pt x="2264669" y="511546"/>
                  <a:pt x="2264669" y="509962"/>
                  <a:pt x="2263733" y="509962"/>
                </a:cubicBezTo>
                <a:close/>
                <a:moveTo>
                  <a:pt x="2302989" y="507591"/>
                </a:moveTo>
                <a:cubicBezTo>
                  <a:pt x="2302054" y="507591"/>
                  <a:pt x="2302054" y="509172"/>
                  <a:pt x="2301119" y="509172"/>
                </a:cubicBezTo>
                <a:lnTo>
                  <a:pt x="2299251" y="507591"/>
                </a:lnTo>
                <a:cubicBezTo>
                  <a:pt x="2298316" y="507591"/>
                  <a:pt x="2297381" y="509172"/>
                  <a:pt x="2297381" y="509172"/>
                </a:cubicBezTo>
                <a:cubicBezTo>
                  <a:pt x="2297381" y="509962"/>
                  <a:pt x="2299251" y="510753"/>
                  <a:pt x="2299251" y="510753"/>
                </a:cubicBezTo>
                <a:cubicBezTo>
                  <a:pt x="2300184" y="510753"/>
                  <a:pt x="2301119" y="512337"/>
                  <a:pt x="2301119" y="512337"/>
                </a:cubicBezTo>
                <a:cubicBezTo>
                  <a:pt x="2302054" y="512337"/>
                  <a:pt x="2302989" y="510753"/>
                  <a:pt x="2302989" y="509962"/>
                </a:cubicBezTo>
                <a:cubicBezTo>
                  <a:pt x="2302989" y="509962"/>
                  <a:pt x="2304860" y="509172"/>
                  <a:pt x="2304860" y="508381"/>
                </a:cubicBezTo>
                <a:lnTo>
                  <a:pt x="2302989" y="507591"/>
                </a:lnTo>
                <a:close/>
                <a:moveTo>
                  <a:pt x="392173" y="486832"/>
                </a:moveTo>
                <a:lnTo>
                  <a:pt x="391757" y="487245"/>
                </a:lnTo>
                <a:lnTo>
                  <a:pt x="390926" y="487245"/>
                </a:lnTo>
                <a:lnTo>
                  <a:pt x="390507" y="487245"/>
                </a:lnTo>
                <a:lnTo>
                  <a:pt x="389675" y="486832"/>
                </a:lnTo>
                <a:lnTo>
                  <a:pt x="389260" y="486423"/>
                </a:lnTo>
                <a:lnTo>
                  <a:pt x="388844" y="485604"/>
                </a:lnTo>
                <a:lnTo>
                  <a:pt x="388425" y="482323"/>
                </a:lnTo>
                <a:lnTo>
                  <a:pt x="386763" y="478632"/>
                </a:lnTo>
                <a:lnTo>
                  <a:pt x="385512" y="475760"/>
                </a:lnTo>
                <a:lnTo>
                  <a:pt x="384262" y="472479"/>
                </a:lnTo>
                <a:lnTo>
                  <a:pt x="383431" y="470020"/>
                </a:lnTo>
                <a:lnTo>
                  <a:pt x="383015" y="467148"/>
                </a:lnTo>
                <a:lnTo>
                  <a:pt x="383015" y="462226"/>
                </a:lnTo>
                <a:lnTo>
                  <a:pt x="383015" y="461404"/>
                </a:lnTo>
                <a:lnTo>
                  <a:pt x="383431" y="460585"/>
                </a:lnTo>
                <a:lnTo>
                  <a:pt x="384262" y="460585"/>
                </a:lnTo>
                <a:lnTo>
                  <a:pt x="384681" y="460176"/>
                </a:lnTo>
                <a:lnTo>
                  <a:pt x="385512" y="460585"/>
                </a:lnTo>
                <a:lnTo>
                  <a:pt x="385928" y="460585"/>
                </a:lnTo>
                <a:lnTo>
                  <a:pt x="386344" y="461404"/>
                </a:lnTo>
                <a:lnTo>
                  <a:pt x="386763" y="462226"/>
                </a:lnTo>
                <a:lnTo>
                  <a:pt x="386763" y="465507"/>
                </a:lnTo>
                <a:lnTo>
                  <a:pt x="388010" y="469607"/>
                </a:lnTo>
                <a:lnTo>
                  <a:pt x="388844" y="472888"/>
                </a:lnTo>
                <a:lnTo>
                  <a:pt x="390507" y="476170"/>
                </a:lnTo>
                <a:lnTo>
                  <a:pt x="392173" y="480273"/>
                </a:lnTo>
                <a:lnTo>
                  <a:pt x="392588" y="483142"/>
                </a:lnTo>
                <a:lnTo>
                  <a:pt x="393007" y="485604"/>
                </a:lnTo>
                <a:lnTo>
                  <a:pt x="392588" y="486423"/>
                </a:lnTo>
                <a:lnTo>
                  <a:pt x="392173" y="486832"/>
                </a:lnTo>
                <a:close/>
                <a:moveTo>
                  <a:pt x="362143" y="480478"/>
                </a:moveTo>
                <a:lnTo>
                  <a:pt x="361255" y="480478"/>
                </a:lnTo>
                <a:lnTo>
                  <a:pt x="360811" y="480478"/>
                </a:lnTo>
                <a:lnTo>
                  <a:pt x="359479" y="480478"/>
                </a:lnTo>
                <a:lnTo>
                  <a:pt x="359035" y="480078"/>
                </a:lnTo>
                <a:lnTo>
                  <a:pt x="358591" y="479284"/>
                </a:lnTo>
                <a:lnTo>
                  <a:pt x="357259" y="475301"/>
                </a:lnTo>
                <a:lnTo>
                  <a:pt x="356815" y="470923"/>
                </a:lnTo>
                <a:lnTo>
                  <a:pt x="356371" y="462166"/>
                </a:lnTo>
                <a:lnTo>
                  <a:pt x="356371" y="461369"/>
                </a:lnTo>
                <a:lnTo>
                  <a:pt x="356815" y="460573"/>
                </a:lnTo>
                <a:lnTo>
                  <a:pt x="357703" y="460573"/>
                </a:lnTo>
                <a:lnTo>
                  <a:pt x="358591" y="460176"/>
                </a:lnTo>
                <a:lnTo>
                  <a:pt x="359035" y="460573"/>
                </a:lnTo>
                <a:lnTo>
                  <a:pt x="359923" y="460573"/>
                </a:lnTo>
                <a:lnTo>
                  <a:pt x="360811" y="461369"/>
                </a:lnTo>
                <a:lnTo>
                  <a:pt x="360811" y="462166"/>
                </a:lnTo>
                <a:lnTo>
                  <a:pt x="361255" y="470524"/>
                </a:lnTo>
                <a:lnTo>
                  <a:pt x="361699" y="474504"/>
                </a:lnTo>
                <a:lnTo>
                  <a:pt x="363031" y="478487"/>
                </a:lnTo>
                <a:lnTo>
                  <a:pt x="363031" y="479284"/>
                </a:lnTo>
                <a:lnTo>
                  <a:pt x="362587" y="479681"/>
                </a:lnTo>
                <a:lnTo>
                  <a:pt x="362143" y="480478"/>
                </a:lnTo>
                <a:close/>
                <a:moveTo>
                  <a:pt x="271964" y="264491"/>
                </a:moveTo>
                <a:lnTo>
                  <a:pt x="270443" y="273620"/>
                </a:lnTo>
                <a:lnTo>
                  <a:pt x="268919" y="283187"/>
                </a:lnTo>
                <a:lnTo>
                  <a:pt x="266636" y="291882"/>
                </a:lnTo>
                <a:lnTo>
                  <a:pt x="265493" y="301445"/>
                </a:lnTo>
                <a:lnTo>
                  <a:pt x="264353" y="311012"/>
                </a:lnTo>
                <a:lnTo>
                  <a:pt x="263210" y="320141"/>
                </a:lnTo>
                <a:lnTo>
                  <a:pt x="262829" y="321010"/>
                </a:lnTo>
                <a:lnTo>
                  <a:pt x="262448" y="321445"/>
                </a:lnTo>
                <a:lnTo>
                  <a:pt x="262067" y="321445"/>
                </a:lnTo>
                <a:lnTo>
                  <a:pt x="261308" y="321445"/>
                </a:lnTo>
                <a:lnTo>
                  <a:pt x="260165" y="320576"/>
                </a:lnTo>
                <a:lnTo>
                  <a:pt x="259784" y="320141"/>
                </a:lnTo>
                <a:lnTo>
                  <a:pt x="259784" y="319272"/>
                </a:lnTo>
                <a:lnTo>
                  <a:pt x="260927" y="310143"/>
                </a:lnTo>
                <a:lnTo>
                  <a:pt x="262067" y="300576"/>
                </a:lnTo>
                <a:lnTo>
                  <a:pt x="263210" y="291012"/>
                </a:lnTo>
                <a:lnTo>
                  <a:pt x="263972" y="286229"/>
                </a:lnTo>
                <a:lnTo>
                  <a:pt x="265112" y="281880"/>
                </a:lnTo>
                <a:lnTo>
                  <a:pt x="267398" y="272751"/>
                </a:lnTo>
                <a:lnTo>
                  <a:pt x="268538" y="263622"/>
                </a:lnTo>
                <a:lnTo>
                  <a:pt x="269300" y="254924"/>
                </a:lnTo>
                <a:lnTo>
                  <a:pt x="269681" y="245795"/>
                </a:lnTo>
                <a:lnTo>
                  <a:pt x="269681" y="244926"/>
                </a:lnTo>
                <a:lnTo>
                  <a:pt x="270062" y="244057"/>
                </a:lnTo>
                <a:lnTo>
                  <a:pt x="270443" y="243622"/>
                </a:lnTo>
                <a:lnTo>
                  <a:pt x="271202" y="243622"/>
                </a:lnTo>
                <a:lnTo>
                  <a:pt x="271964" y="243622"/>
                </a:lnTo>
                <a:lnTo>
                  <a:pt x="272345" y="244057"/>
                </a:lnTo>
                <a:lnTo>
                  <a:pt x="272726" y="244926"/>
                </a:lnTo>
                <a:lnTo>
                  <a:pt x="273107" y="245795"/>
                </a:lnTo>
                <a:lnTo>
                  <a:pt x="272726" y="255362"/>
                </a:lnTo>
                <a:lnTo>
                  <a:pt x="271964" y="264491"/>
                </a:lnTo>
                <a:close/>
                <a:moveTo>
                  <a:pt x="222408" y="231993"/>
                </a:moveTo>
                <a:lnTo>
                  <a:pt x="220096" y="248585"/>
                </a:lnTo>
                <a:lnTo>
                  <a:pt x="217782" y="265181"/>
                </a:lnTo>
                <a:lnTo>
                  <a:pt x="217782" y="266031"/>
                </a:lnTo>
                <a:lnTo>
                  <a:pt x="216856" y="266881"/>
                </a:lnTo>
                <a:lnTo>
                  <a:pt x="215470" y="267306"/>
                </a:lnTo>
                <a:lnTo>
                  <a:pt x="214545" y="267306"/>
                </a:lnTo>
                <a:lnTo>
                  <a:pt x="214082" y="266881"/>
                </a:lnTo>
                <a:lnTo>
                  <a:pt x="213156" y="266031"/>
                </a:lnTo>
                <a:lnTo>
                  <a:pt x="213156" y="265181"/>
                </a:lnTo>
                <a:lnTo>
                  <a:pt x="215930" y="248585"/>
                </a:lnTo>
                <a:lnTo>
                  <a:pt x="218245" y="231565"/>
                </a:lnTo>
                <a:lnTo>
                  <a:pt x="221482" y="214122"/>
                </a:lnTo>
                <a:lnTo>
                  <a:pt x="225182" y="197527"/>
                </a:lnTo>
                <a:lnTo>
                  <a:pt x="225182" y="196677"/>
                </a:lnTo>
                <a:lnTo>
                  <a:pt x="226108" y="196251"/>
                </a:lnTo>
                <a:lnTo>
                  <a:pt x="226571" y="196251"/>
                </a:lnTo>
                <a:lnTo>
                  <a:pt x="227497" y="196251"/>
                </a:lnTo>
                <a:lnTo>
                  <a:pt x="228885" y="196677"/>
                </a:lnTo>
                <a:lnTo>
                  <a:pt x="229348" y="197102"/>
                </a:lnTo>
                <a:lnTo>
                  <a:pt x="229808" y="197952"/>
                </a:lnTo>
                <a:lnTo>
                  <a:pt x="229808" y="198802"/>
                </a:lnTo>
                <a:lnTo>
                  <a:pt x="225182" y="215398"/>
                </a:lnTo>
                <a:lnTo>
                  <a:pt x="222408" y="231993"/>
                </a:lnTo>
                <a:close/>
                <a:moveTo>
                  <a:pt x="187085" y="165441"/>
                </a:moveTo>
                <a:lnTo>
                  <a:pt x="186628" y="175644"/>
                </a:lnTo>
                <a:lnTo>
                  <a:pt x="186628" y="186269"/>
                </a:lnTo>
                <a:lnTo>
                  <a:pt x="186628" y="196897"/>
                </a:lnTo>
                <a:lnTo>
                  <a:pt x="186628" y="205399"/>
                </a:lnTo>
                <a:lnTo>
                  <a:pt x="186628" y="209647"/>
                </a:lnTo>
                <a:lnTo>
                  <a:pt x="185709" y="213474"/>
                </a:lnTo>
                <a:lnTo>
                  <a:pt x="182950" y="224102"/>
                </a:lnTo>
                <a:lnTo>
                  <a:pt x="181574" y="229628"/>
                </a:lnTo>
                <a:lnTo>
                  <a:pt x="181114" y="234730"/>
                </a:lnTo>
                <a:lnTo>
                  <a:pt x="180655" y="235580"/>
                </a:lnTo>
                <a:lnTo>
                  <a:pt x="180195" y="236005"/>
                </a:lnTo>
                <a:lnTo>
                  <a:pt x="179275" y="236430"/>
                </a:lnTo>
                <a:lnTo>
                  <a:pt x="178819" y="236855"/>
                </a:lnTo>
                <a:lnTo>
                  <a:pt x="177899" y="236430"/>
                </a:lnTo>
                <a:lnTo>
                  <a:pt x="177439" y="236005"/>
                </a:lnTo>
                <a:lnTo>
                  <a:pt x="176980" y="235580"/>
                </a:lnTo>
                <a:lnTo>
                  <a:pt x="176520" y="234730"/>
                </a:lnTo>
                <a:lnTo>
                  <a:pt x="177439" y="230053"/>
                </a:lnTo>
                <a:lnTo>
                  <a:pt x="178359" y="224952"/>
                </a:lnTo>
                <a:lnTo>
                  <a:pt x="181114" y="215599"/>
                </a:lnTo>
                <a:lnTo>
                  <a:pt x="182034" y="210073"/>
                </a:lnTo>
                <a:lnTo>
                  <a:pt x="182494" y="204974"/>
                </a:lnTo>
                <a:lnTo>
                  <a:pt x="182494" y="193921"/>
                </a:lnTo>
                <a:lnTo>
                  <a:pt x="182494" y="171393"/>
                </a:lnTo>
                <a:lnTo>
                  <a:pt x="182494" y="166717"/>
                </a:lnTo>
                <a:lnTo>
                  <a:pt x="182950" y="162465"/>
                </a:lnTo>
                <a:lnTo>
                  <a:pt x="185249" y="153538"/>
                </a:lnTo>
                <a:lnTo>
                  <a:pt x="185709" y="153113"/>
                </a:lnTo>
                <a:lnTo>
                  <a:pt x="186169" y="152262"/>
                </a:lnTo>
                <a:lnTo>
                  <a:pt x="187085" y="152262"/>
                </a:lnTo>
                <a:lnTo>
                  <a:pt x="187545" y="152262"/>
                </a:lnTo>
                <a:lnTo>
                  <a:pt x="188924" y="152688"/>
                </a:lnTo>
                <a:lnTo>
                  <a:pt x="189384" y="153113"/>
                </a:lnTo>
                <a:lnTo>
                  <a:pt x="189844" y="153963"/>
                </a:lnTo>
                <a:lnTo>
                  <a:pt x="189844" y="154813"/>
                </a:lnTo>
                <a:lnTo>
                  <a:pt x="188004" y="159915"/>
                </a:lnTo>
                <a:lnTo>
                  <a:pt x="187085" y="165441"/>
                </a:lnTo>
                <a:close/>
                <a:moveTo>
                  <a:pt x="118792" y="240237"/>
                </a:moveTo>
                <a:lnTo>
                  <a:pt x="118420" y="240237"/>
                </a:lnTo>
                <a:lnTo>
                  <a:pt x="117680" y="240237"/>
                </a:lnTo>
                <a:lnTo>
                  <a:pt x="117312" y="239815"/>
                </a:lnTo>
                <a:lnTo>
                  <a:pt x="116940" y="239393"/>
                </a:lnTo>
                <a:lnTo>
                  <a:pt x="116572" y="238546"/>
                </a:lnTo>
                <a:lnTo>
                  <a:pt x="116572" y="208517"/>
                </a:lnTo>
                <a:lnTo>
                  <a:pt x="116940" y="207670"/>
                </a:lnTo>
                <a:lnTo>
                  <a:pt x="117312" y="207248"/>
                </a:lnTo>
                <a:lnTo>
                  <a:pt x="117680" y="206826"/>
                </a:lnTo>
                <a:lnTo>
                  <a:pt x="118420" y="206401"/>
                </a:lnTo>
                <a:lnTo>
                  <a:pt x="118792" y="206826"/>
                </a:lnTo>
                <a:lnTo>
                  <a:pt x="119532" y="207248"/>
                </a:lnTo>
                <a:lnTo>
                  <a:pt x="119900" y="207670"/>
                </a:lnTo>
                <a:lnTo>
                  <a:pt x="119900" y="208517"/>
                </a:lnTo>
                <a:lnTo>
                  <a:pt x="119900" y="238546"/>
                </a:lnTo>
                <a:lnTo>
                  <a:pt x="119900" y="239393"/>
                </a:lnTo>
                <a:lnTo>
                  <a:pt x="119532" y="239815"/>
                </a:lnTo>
                <a:lnTo>
                  <a:pt x="118792" y="240237"/>
                </a:lnTo>
                <a:close/>
                <a:moveTo>
                  <a:pt x="243576" y="345995"/>
                </a:moveTo>
                <a:lnTo>
                  <a:pt x="244020" y="345563"/>
                </a:lnTo>
                <a:lnTo>
                  <a:pt x="244908" y="345132"/>
                </a:lnTo>
                <a:lnTo>
                  <a:pt x="245796" y="345132"/>
                </a:lnTo>
                <a:lnTo>
                  <a:pt x="246240" y="345132"/>
                </a:lnTo>
                <a:lnTo>
                  <a:pt x="247128" y="345563"/>
                </a:lnTo>
                <a:lnTo>
                  <a:pt x="247572" y="345995"/>
                </a:lnTo>
                <a:lnTo>
                  <a:pt x="247572" y="346858"/>
                </a:lnTo>
                <a:lnTo>
                  <a:pt x="247128" y="355930"/>
                </a:lnTo>
                <a:lnTo>
                  <a:pt x="247128" y="365434"/>
                </a:lnTo>
                <a:lnTo>
                  <a:pt x="247128" y="369751"/>
                </a:lnTo>
                <a:lnTo>
                  <a:pt x="247572" y="374503"/>
                </a:lnTo>
                <a:lnTo>
                  <a:pt x="248460" y="379255"/>
                </a:lnTo>
                <a:lnTo>
                  <a:pt x="249792" y="383144"/>
                </a:lnTo>
                <a:lnTo>
                  <a:pt x="249792" y="384007"/>
                </a:lnTo>
                <a:lnTo>
                  <a:pt x="249348" y="384870"/>
                </a:lnTo>
                <a:lnTo>
                  <a:pt x="248904" y="385301"/>
                </a:lnTo>
                <a:lnTo>
                  <a:pt x="248460" y="385736"/>
                </a:lnTo>
                <a:lnTo>
                  <a:pt x="247572" y="385736"/>
                </a:lnTo>
                <a:lnTo>
                  <a:pt x="246684" y="385736"/>
                </a:lnTo>
                <a:lnTo>
                  <a:pt x="246240" y="385301"/>
                </a:lnTo>
                <a:lnTo>
                  <a:pt x="245796" y="384438"/>
                </a:lnTo>
                <a:lnTo>
                  <a:pt x="244464" y="380121"/>
                </a:lnTo>
                <a:lnTo>
                  <a:pt x="243576" y="374934"/>
                </a:lnTo>
                <a:lnTo>
                  <a:pt x="243132" y="370617"/>
                </a:lnTo>
                <a:lnTo>
                  <a:pt x="243132" y="365865"/>
                </a:lnTo>
                <a:lnTo>
                  <a:pt x="243132" y="356361"/>
                </a:lnTo>
                <a:lnTo>
                  <a:pt x="243576" y="346858"/>
                </a:lnTo>
                <a:lnTo>
                  <a:pt x="243576" y="345995"/>
                </a:lnTo>
                <a:close/>
                <a:moveTo>
                  <a:pt x="333286" y="304966"/>
                </a:moveTo>
                <a:lnTo>
                  <a:pt x="333975" y="304528"/>
                </a:lnTo>
                <a:lnTo>
                  <a:pt x="334318" y="304528"/>
                </a:lnTo>
                <a:lnTo>
                  <a:pt x="335008" y="304528"/>
                </a:lnTo>
                <a:lnTo>
                  <a:pt x="335698" y="304966"/>
                </a:lnTo>
                <a:lnTo>
                  <a:pt x="336041" y="305404"/>
                </a:lnTo>
                <a:lnTo>
                  <a:pt x="336387" y="305841"/>
                </a:lnTo>
                <a:lnTo>
                  <a:pt x="336041" y="306717"/>
                </a:lnTo>
                <a:lnTo>
                  <a:pt x="329497" y="340433"/>
                </a:lnTo>
                <a:lnTo>
                  <a:pt x="329151" y="341309"/>
                </a:lnTo>
                <a:lnTo>
                  <a:pt x="328808" y="341747"/>
                </a:lnTo>
                <a:lnTo>
                  <a:pt x="328118" y="341747"/>
                </a:lnTo>
                <a:lnTo>
                  <a:pt x="327775" y="341747"/>
                </a:lnTo>
                <a:lnTo>
                  <a:pt x="327085" y="341309"/>
                </a:lnTo>
                <a:lnTo>
                  <a:pt x="326739" y="340871"/>
                </a:lnTo>
                <a:lnTo>
                  <a:pt x="326395" y="339996"/>
                </a:lnTo>
                <a:lnTo>
                  <a:pt x="326395" y="339120"/>
                </a:lnTo>
                <a:lnTo>
                  <a:pt x="333286" y="305841"/>
                </a:lnTo>
                <a:lnTo>
                  <a:pt x="333286" y="304966"/>
                </a:lnTo>
                <a:close/>
                <a:moveTo>
                  <a:pt x="69594" y="38434"/>
                </a:moveTo>
                <a:lnTo>
                  <a:pt x="66086" y="46026"/>
                </a:lnTo>
                <a:lnTo>
                  <a:pt x="63894" y="54460"/>
                </a:lnTo>
                <a:lnTo>
                  <a:pt x="60390" y="71748"/>
                </a:lnTo>
                <a:lnTo>
                  <a:pt x="57322" y="89461"/>
                </a:lnTo>
                <a:lnTo>
                  <a:pt x="50309" y="123197"/>
                </a:lnTo>
                <a:lnTo>
                  <a:pt x="48559" y="132052"/>
                </a:lnTo>
                <a:lnTo>
                  <a:pt x="47680" y="141751"/>
                </a:lnTo>
                <a:lnTo>
                  <a:pt x="47242" y="151028"/>
                </a:lnTo>
                <a:lnTo>
                  <a:pt x="47242" y="160305"/>
                </a:lnTo>
                <a:lnTo>
                  <a:pt x="47242" y="161149"/>
                </a:lnTo>
                <a:lnTo>
                  <a:pt x="46805" y="161993"/>
                </a:lnTo>
                <a:lnTo>
                  <a:pt x="45929" y="161993"/>
                </a:lnTo>
                <a:lnTo>
                  <a:pt x="45491" y="162415"/>
                </a:lnTo>
                <a:lnTo>
                  <a:pt x="44613" y="161993"/>
                </a:lnTo>
                <a:lnTo>
                  <a:pt x="43737" y="161993"/>
                </a:lnTo>
                <a:lnTo>
                  <a:pt x="43300" y="161149"/>
                </a:lnTo>
                <a:lnTo>
                  <a:pt x="43300" y="160305"/>
                </a:lnTo>
                <a:lnTo>
                  <a:pt x="43300" y="151450"/>
                </a:lnTo>
                <a:lnTo>
                  <a:pt x="43737" y="142595"/>
                </a:lnTo>
                <a:lnTo>
                  <a:pt x="44175" y="134159"/>
                </a:lnTo>
                <a:lnTo>
                  <a:pt x="45491" y="125304"/>
                </a:lnTo>
                <a:lnTo>
                  <a:pt x="52063" y="91990"/>
                </a:lnTo>
                <a:lnTo>
                  <a:pt x="56006" y="72592"/>
                </a:lnTo>
                <a:lnTo>
                  <a:pt x="57760" y="62893"/>
                </a:lnTo>
                <a:lnTo>
                  <a:pt x="59952" y="53194"/>
                </a:lnTo>
                <a:lnTo>
                  <a:pt x="62581" y="45182"/>
                </a:lnTo>
                <a:lnTo>
                  <a:pt x="65648" y="37168"/>
                </a:lnTo>
                <a:lnTo>
                  <a:pt x="72220" y="21568"/>
                </a:lnTo>
                <a:lnTo>
                  <a:pt x="72661" y="21146"/>
                </a:lnTo>
                <a:lnTo>
                  <a:pt x="73537" y="20724"/>
                </a:lnTo>
                <a:lnTo>
                  <a:pt x="74850" y="20302"/>
                </a:lnTo>
                <a:lnTo>
                  <a:pt x="75729" y="20724"/>
                </a:lnTo>
                <a:lnTo>
                  <a:pt x="76166" y="21146"/>
                </a:lnTo>
                <a:lnTo>
                  <a:pt x="76604" y="21990"/>
                </a:lnTo>
                <a:lnTo>
                  <a:pt x="76166" y="22831"/>
                </a:lnTo>
                <a:lnTo>
                  <a:pt x="69594" y="38434"/>
                </a:lnTo>
                <a:close/>
                <a:moveTo>
                  <a:pt x="2251581" y="502052"/>
                </a:moveTo>
                <a:cubicBezTo>
                  <a:pt x="2251581" y="501261"/>
                  <a:pt x="2252516" y="500471"/>
                  <a:pt x="2252516" y="500471"/>
                </a:cubicBezTo>
                <a:cubicBezTo>
                  <a:pt x="2253452" y="500471"/>
                  <a:pt x="2255319" y="501261"/>
                  <a:pt x="2255319" y="501261"/>
                </a:cubicBezTo>
                <a:lnTo>
                  <a:pt x="2253609" y="503434"/>
                </a:lnTo>
                <a:cubicBezTo>
                  <a:pt x="2253518" y="503453"/>
                  <a:pt x="2253452" y="503500"/>
                  <a:pt x="2253452" y="503636"/>
                </a:cubicBezTo>
                <a:lnTo>
                  <a:pt x="2251581" y="502052"/>
                </a:lnTo>
                <a:close/>
                <a:moveTo>
                  <a:pt x="1797332" y="499681"/>
                </a:moveTo>
                <a:cubicBezTo>
                  <a:pt x="1797332" y="498890"/>
                  <a:pt x="1795461" y="498890"/>
                  <a:pt x="1795461" y="498100"/>
                </a:cubicBezTo>
                <a:cubicBezTo>
                  <a:pt x="1796397" y="498100"/>
                  <a:pt x="1796397" y="496516"/>
                  <a:pt x="1797332" y="496516"/>
                </a:cubicBezTo>
                <a:cubicBezTo>
                  <a:pt x="1797332" y="496516"/>
                  <a:pt x="1799202" y="497306"/>
                  <a:pt x="1799202" y="498100"/>
                </a:cubicBezTo>
                <a:cubicBezTo>
                  <a:pt x="1800135" y="498100"/>
                  <a:pt x="1801070" y="498890"/>
                  <a:pt x="1801070" y="498890"/>
                </a:cubicBezTo>
                <a:cubicBezTo>
                  <a:pt x="1801070" y="498890"/>
                  <a:pt x="1800135" y="500471"/>
                  <a:pt x="1800135" y="501261"/>
                </a:cubicBezTo>
                <a:cubicBezTo>
                  <a:pt x="1799202" y="501261"/>
                  <a:pt x="1798267" y="502052"/>
                  <a:pt x="1798267" y="502845"/>
                </a:cubicBezTo>
                <a:cubicBezTo>
                  <a:pt x="1798267" y="502052"/>
                  <a:pt x="1796397" y="502052"/>
                  <a:pt x="1796397" y="501261"/>
                </a:cubicBezTo>
                <a:lnTo>
                  <a:pt x="1797332" y="499681"/>
                </a:lnTo>
                <a:close/>
                <a:moveTo>
                  <a:pt x="874703" y="501261"/>
                </a:moveTo>
                <a:cubicBezTo>
                  <a:pt x="874703" y="502052"/>
                  <a:pt x="872836" y="502052"/>
                  <a:pt x="872836" y="502845"/>
                </a:cubicBezTo>
                <a:cubicBezTo>
                  <a:pt x="872836" y="502052"/>
                  <a:pt x="871901" y="501261"/>
                  <a:pt x="870966" y="501261"/>
                </a:cubicBezTo>
                <a:cubicBezTo>
                  <a:pt x="870966" y="500471"/>
                  <a:pt x="870030" y="498890"/>
                  <a:pt x="870030" y="498890"/>
                </a:cubicBezTo>
                <a:cubicBezTo>
                  <a:pt x="870030" y="498890"/>
                  <a:pt x="870966" y="498100"/>
                  <a:pt x="871901" y="498100"/>
                </a:cubicBezTo>
                <a:cubicBezTo>
                  <a:pt x="871901" y="497306"/>
                  <a:pt x="873771" y="496516"/>
                  <a:pt x="873771" y="496516"/>
                </a:cubicBezTo>
                <a:cubicBezTo>
                  <a:pt x="874703" y="496516"/>
                  <a:pt x="874703" y="498100"/>
                  <a:pt x="875639" y="498100"/>
                </a:cubicBezTo>
                <a:cubicBezTo>
                  <a:pt x="875639" y="498890"/>
                  <a:pt x="873771" y="498890"/>
                  <a:pt x="873771" y="499681"/>
                </a:cubicBezTo>
                <a:lnTo>
                  <a:pt x="874703" y="501261"/>
                </a:lnTo>
                <a:close/>
                <a:moveTo>
                  <a:pt x="2233824" y="535274"/>
                </a:moveTo>
                <a:cubicBezTo>
                  <a:pt x="2233824" y="535274"/>
                  <a:pt x="2232888" y="534484"/>
                  <a:pt x="2231953" y="534484"/>
                </a:cubicBezTo>
                <a:lnTo>
                  <a:pt x="2230083" y="532900"/>
                </a:lnTo>
                <a:cubicBezTo>
                  <a:pt x="2230083" y="532900"/>
                  <a:pt x="2231018" y="531319"/>
                  <a:pt x="2231953" y="531319"/>
                </a:cubicBezTo>
                <a:cubicBezTo>
                  <a:pt x="2231953" y="531319"/>
                  <a:pt x="2232888" y="532109"/>
                  <a:pt x="2233824" y="532109"/>
                </a:cubicBezTo>
                <a:lnTo>
                  <a:pt x="2235691" y="533693"/>
                </a:lnTo>
                <a:cubicBezTo>
                  <a:pt x="2234759" y="533693"/>
                  <a:pt x="2234759" y="535274"/>
                  <a:pt x="2233824" y="535274"/>
                </a:cubicBezTo>
                <a:close/>
                <a:moveTo>
                  <a:pt x="2209523" y="544765"/>
                </a:moveTo>
                <a:lnTo>
                  <a:pt x="2207652" y="543185"/>
                </a:lnTo>
                <a:lnTo>
                  <a:pt x="2208587" y="541601"/>
                </a:lnTo>
                <a:lnTo>
                  <a:pt x="2211390" y="543185"/>
                </a:lnTo>
                <a:cubicBezTo>
                  <a:pt x="2210458" y="543185"/>
                  <a:pt x="2209523" y="544765"/>
                  <a:pt x="2209523" y="544765"/>
                </a:cubicBezTo>
                <a:close/>
                <a:moveTo>
                  <a:pt x="2115121" y="531319"/>
                </a:moveTo>
                <a:cubicBezTo>
                  <a:pt x="2115121" y="532109"/>
                  <a:pt x="2114185" y="533693"/>
                  <a:pt x="2114185" y="533693"/>
                </a:cubicBezTo>
                <a:cubicBezTo>
                  <a:pt x="2113250" y="533693"/>
                  <a:pt x="2112315" y="532109"/>
                  <a:pt x="2111379" y="532109"/>
                </a:cubicBezTo>
                <a:cubicBezTo>
                  <a:pt x="2113250" y="530529"/>
                  <a:pt x="2114185" y="529738"/>
                  <a:pt x="2115121" y="528154"/>
                </a:cubicBezTo>
                <a:cubicBezTo>
                  <a:pt x="2115121" y="528948"/>
                  <a:pt x="2116988" y="529738"/>
                  <a:pt x="2116988" y="529738"/>
                </a:cubicBezTo>
                <a:cubicBezTo>
                  <a:pt x="2116988" y="530529"/>
                  <a:pt x="2116056" y="531319"/>
                  <a:pt x="2115121" y="531319"/>
                </a:cubicBezTo>
                <a:close/>
                <a:moveTo>
                  <a:pt x="2076800" y="534484"/>
                </a:moveTo>
                <a:cubicBezTo>
                  <a:pt x="2076800" y="535274"/>
                  <a:pt x="2074929" y="536065"/>
                  <a:pt x="2074929" y="536065"/>
                </a:cubicBezTo>
                <a:cubicBezTo>
                  <a:pt x="2074929" y="536855"/>
                  <a:pt x="2073994" y="537649"/>
                  <a:pt x="2073059" y="537649"/>
                </a:cubicBezTo>
                <a:cubicBezTo>
                  <a:pt x="2073059" y="538439"/>
                  <a:pt x="2072127" y="536855"/>
                  <a:pt x="2071191" y="536855"/>
                </a:cubicBezTo>
                <a:cubicBezTo>
                  <a:pt x="2070256" y="536855"/>
                  <a:pt x="2070256" y="538439"/>
                  <a:pt x="2070256" y="538439"/>
                </a:cubicBezTo>
                <a:cubicBezTo>
                  <a:pt x="2069321" y="538439"/>
                  <a:pt x="2068386" y="536855"/>
                  <a:pt x="2067450" y="536855"/>
                </a:cubicBezTo>
                <a:cubicBezTo>
                  <a:pt x="2067450" y="536855"/>
                  <a:pt x="2069321" y="536065"/>
                  <a:pt x="2069321" y="535274"/>
                </a:cubicBezTo>
                <a:cubicBezTo>
                  <a:pt x="2069321" y="535274"/>
                  <a:pt x="2067450" y="534484"/>
                  <a:pt x="2067450" y="533693"/>
                </a:cubicBezTo>
                <a:cubicBezTo>
                  <a:pt x="2067450" y="533693"/>
                  <a:pt x="2068386" y="532900"/>
                  <a:pt x="2068386" y="532109"/>
                </a:cubicBezTo>
                <a:cubicBezTo>
                  <a:pt x="2069321" y="531319"/>
                  <a:pt x="2070256" y="530529"/>
                  <a:pt x="2070256" y="530529"/>
                </a:cubicBezTo>
                <a:lnTo>
                  <a:pt x="2072127" y="532109"/>
                </a:lnTo>
                <a:cubicBezTo>
                  <a:pt x="2073059" y="532109"/>
                  <a:pt x="2073059" y="529738"/>
                  <a:pt x="2073994" y="529738"/>
                </a:cubicBezTo>
                <a:cubicBezTo>
                  <a:pt x="2074929" y="529738"/>
                  <a:pt x="2075865" y="531319"/>
                  <a:pt x="2075865" y="531319"/>
                </a:cubicBezTo>
                <a:lnTo>
                  <a:pt x="2074929" y="532900"/>
                </a:lnTo>
                <a:cubicBezTo>
                  <a:pt x="2074929" y="533693"/>
                  <a:pt x="2076800" y="533693"/>
                  <a:pt x="2076800" y="534484"/>
                </a:cubicBezTo>
                <a:close/>
                <a:moveTo>
                  <a:pt x="2046890" y="537649"/>
                </a:moveTo>
                <a:cubicBezTo>
                  <a:pt x="2046890" y="538439"/>
                  <a:pt x="2045955" y="539229"/>
                  <a:pt x="2045955" y="539229"/>
                </a:cubicBezTo>
                <a:cubicBezTo>
                  <a:pt x="2045020" y="539229"/>
                  <a:pt x="2044084" y="538439"/>
                  <a:pt x="2043149" y="538439"/>
                </a:cubicBezTo>
                <a:cubicBezTo>
                  <a:pt x="2043149" y="537649"/>
                  <a:pt x="2045020" y="536855"/>
                  <a:pt x="2045020" y="536855"/>
                </a:cubicBezTo>
                <a:cubicBezTo>
                  <a:pt x="2045955" y="536065"/>
                  <a:pt x="2045955" y="535274"/>
                  <a:pt x="2046890" y="534484"/>
                </a:cubicBezTo>
                <a:lnTo>
                  <a:pt x="2048758" y="536065"/>
                </a:lnTo>
                <a:cubicBezTo>
                  <a:pt x="2048758" y="536065"/>
                  <a:pt x="2047822" y="537649"/>
                  <a:pt x="2046890" y="537649"/>
                </a:cubicBezTo>
                <a:close/>
                <a:moveTo>
                  <a:pt x="1973984" y="535274"/>
                </a:moveTo>
                <a:lnTo>
                  <a:pt x="1972116" y="533693"/>
                </a:lnTo>
                <a:lnTo>
                  <a:pt x="1973048" y="532109"/>
                </a:lnTo>
                <a:lnTo>
                  <a:pt x="1974919" y="533693"/>
                </a:lnTo>
                <a:lnTo>
                  <a:pt x="1973984" y="535274"/>
                </a:lnTo>
                <a:close/>
                <a:moveTo>
                  <a:pt x="1928187" y="533693"/>
                </a:moveTo>
                <a:lnTo>
                  <a:pt x="1926317" y="532900"/>
                </a:lnTo>
                <a:cubicBezTo>
                  <a:pt x="1926317" y="532109"/>
                  <a:pt x="1928187" y="531319"/>
                  <a:pt x="1928187" y="530529"/>
                </a:cubicBezTo>
                <a:cubicBezTo>
                  <a:pt x="1928187" y="531319"/>
                  <a:pt x="1930054" y="531319"/>
                  <a:pt x="1930054" y="532109"/>
                </a:cubicBezTo>
                <a:cubicBezTo>
                  <a:pt x="1930054" y="532109"/>
                  <a:pt x="1929119" y="533693"/>
                  <a:pt x="1928187" y="533693"/>
                </a:cubicBezTo>
                <a:close/>
                <a:moveTo>
                  <a:pt x="1819762" y="533693"/>
                </a:moveTo>
                <a:lnTo>
                  <a:pt x="1821633" y="532109"/>
                </a:lnTo>
                <a:lnTo>
                  <a:pt x="1823503" y="532900"/>
                </a:lnTo>
                <a:cubicBezTo>
                  <a:pt x="1823503" y="533693"/>
                  <a:pt x="1822568" y="534484"/>
                  <a:pt x="1821633" y="535274"/>
                </a:cubicBezTo>
                <a:cubicBezTo>
                  <a:pt x="1822568" y="534484"/>
                  <a:pt x="1819762" y="533693"/>
                  <a:pt x="1819762" y="533693"/>
                </a:cubicBezTo>
                <a:close/>
                <a:moveTo>
                  <a:pt x="1755270" y="536065"/>
                </a:moveTo>
                <a:cubicBezTo>
                  <a:pt x="1754338" y="536065"/>
                  <a:pt x="1753403" y="534484"/>
                  <a:pt x="1752467" y="534484"/>
                </a:cubicBezTo>
                <a:cubicBezTo>
                  <a:pt x="1752467" y="535274"/>
                  <a:pt x="1751532" y="536065"/>
                  <a:pt x="1751532" y="536855"/>
                </a:cubicBezTo>
                <a:cubicBezTo>
                  <a:pt x="1750597" y="536855"/>
                  <a:pt x="1749665" y="537649"/>
                  <a:pt x="1749665" y="538439"/>
                </a:cubicBezTo>
                <a:lnTo>
                  <a:pt x="1747794" y="540020"/>
                </a:lnTo>
                <a:lnTo>
                  <a:pt x="1749665" y="541601"/>
                </a:lnTo>
                <a:lnTo>
                  <a:pt x="1748729" y="543185"/>
                </a:lnTo>
                <a:cubicBezTo>
                  <a:pt x="1747794" y="543185"/>
                  <a:pt x="1746859" y="541601"/>
                  <a:pt x="1745924" y="541601"/>
                </a:cubicBezTo>
                <a:lnTo>
                  <a:pt x="1744056" y="540810"/>
                </a:lnTo>
                <a:cubicBezTo>
                  <a:pt x="1744056" y="540020"/>
                  <a:pt x="1745924" y="539229"/>
                  <a:pt x="1745924" y="538439"/>
                </a:cubicBezTo>
                <a:cubicBezTo>
                  <a:pt x="1745924" y="538439"/>
                  <a:pt x="1747794" y="537649"/>
                  <a:pt x="1747794" y="536855"/>
                </a:cubicBezTo>
                <a:cubicBezTo>
                  <a:pt x="1747794" y="536855"/>
                  <a:pt x="1744988" y="536065"/>
                  <a:pt x="1744988" y="535274"/>
                </a:cubicBezTo>
                <a:cubicBezTo>
                  <a:pt x="1745924" y="535274"/>
                  <a:pt x="1746859" y="533693"/>
                  <a:pt x="1746859" y="533693"/>
                </a:cubicBezTo>
                <a:cubicBezTo>
                  <a:pt x="1747794" y="533693"/>
                  <a:pt x="1748729" y="535274"/>
                  <a:pt x="1748729" y="535274"/>
                </a:cubicBezTo>
                <a:cubicBezTo>
                  <a:pt x="1749665" y="535274"/>
                  <a:pt x="1750597" y="533693"/>
                  <a:pt x="1750597" y="533693"/>
                </a:cubicBezTo>
                <a:cubicBezTo>
                  <a:pt x="1750597" y="532900"/>
                  <a:pt x="1752467" y="532109"/>
                  <a:pt x="1752467" y="532109"/>
                </a:cubicBezTo>
                <a:cubicBezTo>
                  <a:pt x="1753403" y="532900"/>
                  <a:pt x="1755270" y="533693"/>
                  <a:pt x="1756205" y="534484"/>
                </a:cubicBezTo>
                <a:lnTo>
                  <a:pt x="1755270" y="536065"/>
                </a:lnTo>
                <a:close/>
                <a:moveTo>
                  <a:pt x="1644981" y="537649"/>
                </a:moveTo>
                <a:cubicBezTo>
                  <a:pt x="1644046" y="536855"/>
                  <a:pt x="1643111" y="536855"/>
                  <a:pt x="1642175" y="536065"/>
                </a:cubicBezTo>
                <a:lnTo>
                  <a:pt x="1640308" y="535274"/>
                </a:lnTo>
                <a:cubicBezTo>
                  <a:pt x="1640308" y="534484"/>
                  <a:pt x="1642175" y="533693"/>
                  <a:pt x="1642175" y="532900"/>
                </a:cubicBezTo>
                <a:lnTo>
                  <a:pt x="1644046" y="534484"/>
                </a:lnTo>
                <a:cubicBezTo>
                  <a:pt x="1644981" y="534484"/>
                  <a:pt x="1644981" y="532900"/>
                  <a:pt x="1645913" y="532900"/>
                </a:cubicBezTo>
                <a:lnTo>
                  <a:pt x="1647784" y="533693"/>
                </a:lnTo>
                <a:cubicBezTo>
                  <a:pt x="1646849" y="535274"/>
                  <a:pt x="1645913" y="536065"/>
                  <a:pt x="1644981" y="537649"/>
                </a:cubicBezTo>
                <a:close/>
                <a:moveTo>
                  <a:pt x="1634700" y="536855"/>
                </a:moveTo>
                <a:cubicBezTo>
                  <a:pt x="1634700" y="537649"/>
                  <a:pt x="1633764" y="538439"/>
                  <a:pt x="1633764" y="539229"/>
                </a:cubicBezTo>
                <a:cubicBezTo>
                  <a:pt x="1632829" y="539229"/>
                  <a:pt x="1631894" y="537649"/>
                  <a:pt x="1631894" y="537649"/>
                </a:cubicBezTo>
                <a:cubicBezTo>
                  <a:pt x="1630959" y="536855"/>
                  <a:pt x="1629091" y="536855"/>
                  <a:pt x="1629091" y="536065"/>
                </a:cubicBezTo>
                <a:lnTo>
                  <a:pt x="1630959" y="534484"/>
                </a:lnTo>
                <a:cubicBezTo>
                  <a:pt x="1631894" y="533693"/>
                  <a:pt x="1631894" y="532900"/>
                  <a:pt x="1632829" y="532900"/>
                </a:cubicBezTo>
                <a:cubicBezTo>
                  <a:pt x="1632829" y="532900"/>
                  <a:pt x="1633764" y="533693"/>
                  <a:pt x="1634700" y="533693"/>
                </a:cubicBezTo>
                <a:cubicBezTo>
                  <a:pt x="1634700" y="534484"/>
                  <a:pt x="1632829" y="535274"/>
                  <a:pt x="1632829" y="536065"/>
                </a:cubicBezTo>
                <a:cubicBezTo>
                  <a:pt x="1632829" y="536065"/>
                  <a:pt x="1635635" y="536855"/>
                  <a:pt x="1634700" y="536855"/>
                </a:cubicBezTo>
                <a:close/>
                <a:moveTo>
                  <a:pt x="1574880" y="537649"/>
                </a:moveTo>
                <a:lnTo>
                  <a:pt x="1573010" y="536065"/>
                </a:lnTo>
                <a:lnTo>
                  <a:pt x="1574880" y="534484"/>
                </a:lnTo>
                <a:lnTo>
                  <a:pt x="1576748" y="536065"/>
                </a:lnTo>
                <a:cubicBezTo>
                  <a:pt x="1576748" y="536065"/>
                  <a:pt x="1575816" y="537649"/>
                  <a:pt x="1574880" y="537649"/>
                </a:cubicBezTo>
                <a:close/>
                <a:moveTo>
                  <a:pt x="1511323" y="535274"/>
                </a:moveTo>
                <a:cubicBezTo>
                  <a:pt x="1511323" y="536065"/>
                  <a:pt x="1513191" y="536065"/>
                  <a:pt x="1513191" y="536855"/>
                </a:cubicBezTo>
                <a:cubicBezTo>
                  <a:pt x="1513191" y="536855"/>
                  <a:pt x="1511323" y="537649"/>
                  <a:pt x="1511323" y="538439"/>
                </a:cubicBezTo>
                <a:cubicBezTo>
                  <a:pt x="1512255" y="539229"/>
                  <a:pt x="1514126" y="539229"/>
                  <a:pt x="1514126" y="540020"/>
                </a:cubicBezTo>
                <a:lnTo>
                  <a:pt x="1512255" y="541601"/>
                </a:lnTo>
                <a:cubicBezTo>
                  <a:pt x="1511323" y="541601"/>
                  <a:pt x="1510388" y="540020"/>
                  <a:pt x="1510388" y="540020"/>
                </a:cubicBezTo>
                <a:lnTo>
                  <a:pt x="1508517" y="539229"/>
                </a:lnTo>
                <a:cubicBezTo>
                  <a:pt x="1507582" y="538439"/>
                  <a:pt x="1509453" y="537649"/>
                  <a:pt x="1509453" y="536855"/>
                </a:cubicBezTo>
                <a:lnTo>
                  <a:pt x="1507582" y="536065"/>
                </a:lnTo>
                <a:cubicBezTo>
                  <a:pt x="1507582" y="535274"/>
                  <a:pt x="1508517" y="534484"/>
                  <a:pt x="1509453" y="533693"/>
                </a:cubicBezTo>
                <a:lnTo>
                  <a:pt x="1510388" y="532109"/>
                </a:lnTo>
                <a:cubicBezTo>
                  <a:pt x="1510388" y="532900"/>
                  <a:pt x="1513191" y="532900"/>
                  <a:pt x="1513191" y="533693"/>
                </a:cubicBezTo>
                <a:cubicBezTo>
                  <a:pt x="1513191" y="533693"/>
                  <a:pt x="1511323" y="534484"/>
                  <a:pt x="1511323" y="535274"/>
                </a:cubicBezTo>
                <a:close/>
                <a:moveTo>
                  <a:pt x="1380468" y="526573"/>
                </a:moveTo>
                <a:cubicBezTo>
                  <a:pt x="1379533" y="527364"/>
                  <a:pt x="1378597" y="528948"/>
                  <a:pt x="1377665" y="529738"/>
                </a:cubicBezTo>
                <a:cubicBezTo>
                  <a:pt x="1376730" y="530529"/>
                  <a:pt x="1376730" y="531319"/>
                  <a:pt x="1375795" y="531319"/>
                </a:cubicBezTo>
                <a:cubicBezTo>
                  <a:pt x="1375795" y="532109"/>
                  <a:pt x="1374860" y="533693"/>
                  <a:pt x="1373924" y="533693"/>
                </a:cubicBezTo>
                <a:lnTo>
                  <a:pt x="1372057" y="532109"/>
                </a:lnTo>
                <a:lnTo>
                  <a:pt x="1373924" y="530529"/>
                </a:lnTo>
                <a:cubicBezTo>
                  <a:pt x="1373924" y="529738"/>
                  <a:pt x="1374860" y="528948"/>
                  <a:pt x="1375795" y="528948"/>
                </a:cubicBezTo>
                <a:cubicBezTo>
                  <a:pt x="1375795" y="528154"/>
                  <a:pt x="1376730" y="527364"/>
                  <a:pt x="1376730" y="526573"/>
                </a:cubicBezTo>
                <a:lnTo>
                  <a:pt x="1374860" y="525783"/>
                </a:lnTo>
                <a:cubicBezTo>
                  <a:pt x="1374860" y="524993"/>
                  <a:pt x="1376730" y="524199"/>
                  <a:pt x="1376730" y="523409"/>
                </a:cubicBezTo>
                <a:cubicBezTo>
                  <a:pt x="1376730" y="524199"/>
                  <a:pt x="1378597" y="524993"/>
                  <a:pt x="1378597" y="524993"/>
                </a:cubicBezTo>
                <a:cubicBezTo>
                  <a:pt x="1379533" y="525783"/>
                  <a:pt x="1379533" y="525783"/>
                  <a:pt x="1380468" y="526573"/>
                </a:cubicBezTo>
                <a:close/>
                <a:moveTo>
                  <a:pt x="1294373" y="526573"/>
                </a:moveTo>
                <a:cubicBezTo>
                  <a:pt x="1294373" y="527364"/>
                  <a:pt x="1295308" y="528154"/>
                  <a:pt x="1295308" y="528948"/>
                </a:cubicBezTo>
                <a:cubicBezTo>
                  <a:pt x="1296241" y="528948"/>
                  <a:pt x="1297176" y="529738"/>
                  <a:pt x="1297176" y="530529"/>
                </a:cubicBezTo>
                <a:lnTo>
                  <a:pt x="1299046" y="532109"/>
                </a:lnTo>
                <a:lnTo>
                  <a:pt x="1297176" y="533693"/>
                </a:lnTo>
                <a:cubicBezTo>
                  <a:pt x="1296241" y="533693"/>
                  <a:pt x="1295308" y="532109"/>
                  <a:pt x="1295308" y="531319"/>
                </a:cubicBezTo>
                <a:cubicBezTo>
                  <a:pt x="1294373" y="531319"/>
                  <a:pt x="1294373" y="530529"/>
                  <a:pt x="1293438" y="529738"/>
                </a:cubicBezTo>
                <a:cubicBezTo>
                  <a:pt x="1292503" y="528948"/>
                  <a:pt x="1291567" y="527364"/>
                  <a:pt x="1290635" y="526573"/>
                </a:cubicBezTo>
                <a:cubicBezTo>
                  <a:pt x="1291567" y="525783"/>
                  <a:pt x="1291567" y="525783"/>
                  <a:pt x="1292503" y="524993"/>
                </a:cubicBezTo>
                <a:cubicBezTo>
                  <a:pt x="1292503" y="524993"/>
                  <a:pt x="1294373" y="524199"/>
                  <a:pt x="1294373" y="523409"/>
                </a:cubicBezTo>
                <a:cubicBezTo>
                  <a:pt x="1294373" y="524199"/>
                  <a:pt x="1296241" y="524993"/>
                  <a:pt x="1296241" y="525783"/>
                </a:cubicBezTo>
                <a:lnTo>
                  <a:pt x="1294373" y="526573"/>
                </a:lnTo>
                <a:close/>
                <a:moveTo>
                  <a:pt x="1163518" y="536065"/>
                </a:moveTo>
                <a:lnTo>
                  <a:pt x="1161647" y="536855"/>
                </a:lnTo>
                <a:cubicBezTo>
                  <a:pt x="1161647" y="537649"/>
                  <a:pt x="1163518" y="538439"/>
                  <a:pt x="1162583" y="539229"/>
                </a:cubicBezTo>
                <a:lnTo>
                  <a:pt x="1160715" y="540020"/>
                </a:lnTo>
                <a:cubicBezTo>
                  <a:pt x="1160715" y="540020"/>
                  <a:pt x="1159780" y="541601"/>
                  <a:pt x="1158845" y="541601"/>
                </a:cubicBezTo>
                <a:lnTo>
                  <a:pt x="1156974" y="540020"/>
                </a:lnTo>
                <a:cubicBezTo>
                  <a:pt x="1156974" y="539229"/>
                  <a:pt x="1158845" y="539229"/>
                  <a:pt x="1159780" y="538439"/>
                </a:cubicBezTo>
                <a:cubicBezTo>
                  <a:pt x="1159780" y="537649"/>
                  <a:pt x="1157909" y="536855"/>
                  <a:pt x="1157909" y="536855"/>
                </a:cubicBezTo>
                <a:cubicBezTo>
                  <a:pt x="1157909" y="536065"/>
                  <a:pt x="1159780" y="536065"/>
                  <a:pt x="1159780" y="535274"/>
                </a:cubicBezTo>
                <a:cubicBezTo>
                  <a:pt x="1159780" y="534484"/>
                  <a:pt x="1157909" y="533693"/>
                  <a:pt x="1157909" y="533693"/>
                </a:cubicBezTo>
                <a:cubicBezTo>
                  <a:pt x="1157909" y="532900"/>
                  <a:pt x="1160715" y="532900"/>
                  <a:pt x="1160715" y="532109"/>
                </a:cubicBezTo>
                <a:lnTo>
                  <a:pt x="1161647" y="533693"/>
                </a:lnTo>
                <a:cubicBezTo>
                  <a:pt x="1162583" y="534484"/>
                  <a:pt x="1163518" y="535274"/>
                  <a:pt x="1163518" y="536065"/>
                </a:cubicBezTo>
                <a:close/>
                <a:moveTo>
                  <a:pt x="1098090" y="536065"/>
                </a:moveTo>
                <a:lnTo>
                  <a:pt x="1096223" y="537649"/>
                </a:lnTo>
                <a:cubicBezTo>
                  <a:pt x="1095288" y="537649"/>
                  <a:pt x="1094352" y="536065"/>
                  <a:pt x="1094352" y="536065"/>
                </a:cubicBezTo>
                <a:lnTo>
                  <a:pt x="1096223" y="534484"/>
                </a:lnTo>
                <a:lnTo>
                  <a:pt x="1098090" y="536065"/>
                </a:lnTo>
                <a:close/>
                <a:moveTo>
                  <a:pt x="1038271" y="532900"/>
                </a:moveTo>
                <a:cubicBezTo>
                  <a:pt x="1039206" y="532900"/>
                  <a:pt x="1039206" y="533693"/>
                  <a:pt x="1040142" y="534484"/>
                </a:cubicBezTo>
                <a:lnTo>
                  <a:pt x="1042012" y="536065"/>
                </a:lnTo>
                <a:cubicBezTo>
                  <a:pt x="1042012" y="536855"/>
                  <a:pt x="1040142" y="536855"/>
                  <a:pt x="1039206" y="537649"/>
                </a:cubicBezTo>
                <a:cubicBezTo>
                  <a:pt x="1039206" y="537649"/>
                  <a:pt x="1038271" y="539229"/>
                  <a:pt x="1037339" y="539229"/>
                </a:cubicBezTo>
                <a:cubicBezTo>
                  <a:pt x="1037339" y="538439"/>
                  <a:pt x="1036404" y="537649"/>
                  <a:pt x="1036404" y="536855"/>
                </a:cubicBezTo>
                <a:cubicBezTo>
                  <a:pt x="1035468" y="536855"/>
                  <a:pt x="1038271" y="536065"/>
                  <a:pt x="1038271" y="536065"/>
                </a:cubicBezTo>
                <a:cubicBezTo>
                  <a:pt x="1038271" y="535274"/>
                  <a:pt x="1036404" y="534484"/>
                  <a:pt x="1036404" y="533693"/>
                </a:cubicBezTo>
                <a:cubicBezTo>
                  <a:pt x="1037339" y="533693"/>
                  <a:pt x="1038271" y="532900"/>
                  <a:pt x="1038271" y="532900"/>
                </a:cubicBezTo>
                <a:close/>
                <a:moveTo>
                  <a:pt x="1027057" y="534484"/>
                </a:moveTo>
                <a:lnTo>
                  <a:pt x="1028925" y="532900"/>
                </a:lnTo>
                <a:cubicBezTo>
                  <a:pt x="1028925" y="533693"/>
                  <a:pt x="1030795" y="534484"/>
                  <a:pt x="1030795" y="535274"/>
                </a:cubicBezTo>
                <a:lnTo>
                  <a:pt x="1028925" y="536065"/>
                </a:lnTo>
                <a:cubicBezTo>
                  <a:pt x="1027993" y="536855"/>
                  <a:pt x="1027057" y="536855"/>
                  <a:pt x="1026122" y="537649"/>
                </a:cubicBezTo>
                <a:cubicBezTo>
                  <a:pt x="1025187" y="536065"/>
                  <a:pt x="1024251" y="535274"/>
                  <a:pt x="1023316" y="533693"/>
                </a:cubicBezTo>
                <a:lnTo>
                  <a:pt x="1025187" y="532900"/>
                </a:lnTo>
                <a:cubicBezTo>
                  <a:pt x="1026122" y="532900"/>
                  <a:pt x="1026122" y="534484"/>
                  <a:pt x="1027057" y="534484"/>
                </a:cubicBezTo>
                <a:close/>
                <a:moveTo>
                  <a:pt x="920503" y="533693"/>
                </a:moveTo>
                <a:cubicBezTo>
                  <a:pt x="920503" y="533693"/>
                  <a:pt x="921438" y="535274"/>
                  <a:pt x="922374" y="535274"/>
                </a:cubicBezTo>
                <a:cubicBezTo>
                  <a:pt x="922374" y="535274"/>
                  <a:pt x="923309" y="533693"/>
                  <a:pt x="924241" y="533693"/>
                </a:cubicBezTo>
                <a:cubicBezTo>
                  <a:pt x="924241" y="533693"/>
                  <a:pt x="925176" y="535274"/>
                  <a:pt x="926112" y="535274"/>
                </a:cubicBezTo>
                <a:cubicBezTo>
                  <a:pt x="926112" y="536065"/>
                  <a:pt x="923309" y="536855"/>
                  <a:pt x="923309" y="536855"/>
                </a:cubicBezTo>
                <a:cubicBezTo>
                  <a:pt x="923309" y="537649"/>
                  <a:pt x="925176" y="538439"/>
                  <a:pt x="925176" y="538439"/>
                </a:cubicBezTo>
                <a:cubicBezTo>
                  <a:pt x="925176" y="539229"/>
                  <a:pt x="927047" y="540020"/>
                  <a:pt x="927047" y="540810"/>
                </a:cubicBezTo>
                <a:lnTo>
                  <a:pt x="925176" y="541601"/>
                </a:lnTo>
                <a:cubicBezTo>
                  <a:pt x="924241" y="541601"/>
                  <a:pt x="923309" y="543185"/>
                  <a:pt x="922374" y="543185"/>
                </a:cubicBezTo>
                <a:lnTo>
                  <a:pt x="921438" y="541601"/>
                </a:lnTo>
                <a:lnTo>
                  <a:pt x="923309" y="540020"/>
                </a:lnTo>
                <a:lnTo>
                  <a:pt x="921438" y="538439"/>
                </a:lnTo>
                <a:cubicBezTo>
                  <a:pt x="921438" y="537649"/>
                  <a:pt x="920503" y="536855"/>
                  <a:pt x="919568" y="536855"/>
                </a:cubicBezTo>
                <a:cubicBezTo>
                  <a:pt x="919568" y="536065"/>
                  <a:pt x="918636" y="535274"/>
                  <a:pt x="918636" y="534484"/>
                </a:cubicBezTo>
                <a:cubicBezTo>
                  <a:pt x="917700" y="534484"/>
                  <a:pt x="916765" y="536065"/>
                  <a:pt x="915830" y="536065"/>
                </a:cubicBezTo>
                <a:lnTo>
                  <a:pt x="914895" y="534484"/>
                </a:lnTo>
                <a:cubicBezTo>
                  <a:pt x="915830" y="533693"/>
                  <a:pt x="917700" y="532900"/>
                  <a:pt x="918636" y="532109"/>
                </a:cubicBezTo>
                <a:cubicBezTo>
                  <a:pt x="918636" y="532109"/>
                  <a:pt x="920503" y="532900"/>
                  <a:pt x="920503" y="533693"/>
                </a:cubicBezTo>
                <a:close/>
                <a:moveTo>
                  <a:pt x="851338" y="533693"/>
                </a:moveTo>
                <a:cubicBezTo>
                  <a:pt x="851338" y="533693"/>
                  <a:pt x="848535" y="534484"/>
                  <a:pt x="849470" y="535274"/>
                </a:cubicBezTo>
                <a:cubicBezTo>
                  <a:pt x="848535" y="534484"/>
                  <a:pt x="847600" y="533693"/>
                  <a:pt x="847600" y="532900"/>
                </a:cubicBezTo>
                <a:lnTo>
                  <a:pt x="849470" y="532109"/>
                </a:lnTo>
                <a:lnTo>
                  <a:pt x="851338" y="533693"/>
                </a:lnTo>
                <a:close/>
                <a:moveTo>
                  <a:pt x="742916" y="533693"/>
                </a:moveTo>
                <a:cubicBezTo>
                  <a:pt x="741981" y="533693"/>
                  <a:pt x="741046" y="532109"/>
                  <a:pt x="741046" y="532109"/>
                </a:cubicBezTo>
                <a:cubicBezTo>
                  <a:pt x="741046" y="531319"/>
                  <a:pt x="742916" y="531319"/>
                  <a:pt x="742916" y="530529"/>
                </a:cubicBezTo>
                <a:cubicBezTo>
                  <a:pt x="742916" y="531319"/>
                  <a:pt x="744787" y="532109"/>
                  <a:pt x="744787" y="532900"/>
                </a:cubicBezTo>
                <a:lnTo>
                  <a:pt x="742916" y="533693"/>
                </a:lnTo>
                <a:close/>
                <a:moveTo>
                  <a:pt x="697116" y="535274"/>
                </a:moveTo>
                <a:lnTo>
                  <a:pt x="696181" y="533693"/>
                </a:lnTo>
                <a:lnTo>
                  <a:pt x="698052" y="532109"/>
                </a:lnTo>
                <a:lnTo>
                  <a:pt x="698987" y="533693"/>
                </a:lnTo>
                <a:lnTo>
                  <a:pt x="697116" y="535274"/>
                </a:lnTo>
                <a:close/>
                <a:moveTo>
                  <a:pt x="626083" y="536855"/>
                </a:moveTo>
                <a:cubicBezTo>
                  <a:pt x="626083" y="536855"/>
                  <a:pt x="627951" y="537649"/>
                  <a:pt x="627951" y="538439"/>
                </a:cubicBezTo>
                <a:cubicBezTo>
                  <a:pt x="627016" y="538439"/>
                  <a:pt x="626083" y="539229"/>
                  <a:pt x="625148" y="539229"/>
                </a:cubicBezTo>
                <a:cubicBezTo>
                  <a:pt x="625148" y="539229"/>
                  <a:pt x="624213" y="538439"/>
                  <a:pt x="624213" y="537649"/>
                </a:cubicBezTo>
                <a:cubicBezTo>
                  <a:pt x="623278" y="537649"/>
                  <a:pt x="622342" y="536065"/>
                  <a:pt x="622342" y="536065"/>
                </a:cubicBezTo>
                <a:lnTo>
                  <a:pt x="624213" y="534484"/>
                </a:lnTo>
                <a:cubicBezTo>
                  <a:pt x="625148" y="535274"/>
                  <a:pt x="625148" y="536065"/>
                  <a:pt x="626083" y="536855"/>
                </a:cubicBezTo>
                <a:close/>
                <a:moveTo>
                  <a:pt x="597106" y="529738"/>
                </a:moveTo>
                <a:cubicBezTo>
                  <a:pt x="598041" y="529738"/>
                  <a:pt x="598041" y="532109"/>
                  <a:pt x="598977" y="532109"/>
                </a:cubicBezTo>
                <a:lnTo>
                  <a:pt x="600847" y="530529"/>
                </a:lnTo>
                <a:cubicBezTo>
                  <a:pt x="600847" y="530529"/>
                  <a:pt x="601782" y="531319"/>
                  <a:pt x="602714" y="532109"/>
                </a:cubicBezTo>
                <a:cubicBezTo>
                  <a:pt x="602714" y="532900"/>
                  <a:pt x="603650" y="533693"/>
                  <a:pt x="603650" y="533693"/>
                </a:cubicBezTo>
                <a:cubicBezTo>
                  <a:pt x="603650" y="534484"/>
                  <a:pt x="601782" y="535274"/>
                  <a:pt x="601782" y="535274"/>
                </a:cubicBezTo>
                <a:cubicBezTo>
                  <a:pt x="601782" y="536065"/>
                  <a:pt x="603650" y="536855"/>
                  <a:pt x="603650" y="536855"/>
                </a:cubicBezTo>
                <a:cubicBezTo>
                  <a:pt x="602714" y="536855"/>
                  <a:pt x="601782" y="538439"/>
                  <a:pt x="600847" y="538439"/>
                </a:cubicBezTo>
                <a:cubicBezTo>
                  <a:pt x="600847" y="538439"/>
                  <a:pt x="600847" y="536855"/>
                  <a:pt x="599912" y="536855"/>
                </a:cubicBezTo>
                <a:cubicBezTo>
                  <a:pt x="598977" y="536855"/>
                  <a:pt x="598041" y="538439"/>
                  <a:pt x="598041" y="537649"/>
                </a:cubicBezTo>
                <a:cubicBezTo>
                  <a:pt x="597106" y="537649"/>
                  <a:pt x="596174" y="536855"/>
                  <a:pt x="596174" y="536065"/>
                </a:cubicBezTo>
                <a:cubicBezTo>
                  <a:pt x="596174" y="536065"/>
                  <a:pt x="594303" y="535274"/>
                  <a:pt x="594303" y="534484"/>
                </a:cubicBezTo>
                <a:cubicBezTo>
                  <a:pt x="594303" y="533693"/>
                  <a:pt x="596174" y="533693"/>
                  <a:pt x="596174" y="532900"/>
                </a:cubicBezTo>
                <a:lnTo>
                  <a:pt x="595239" y="531319"/>
                </a:lnTo>
                <a:cubicBezTo>
                  <a:pt x="595239" y="531319"/>
                  <a:pt x="596174" y="529738"/>
                  <a:pt x="597106" y="529738"/>
                </a:cubicBezTo>
                <a:close/>
                <a:moveTo>
                  <a:pt x="556915" y="533693"/>
                </a:moveTo>
                <a:cubicBezTo>
                  <a:pt x="556915" y="533693"/>
                  <a:pt x="555983" y="532109"/>
                  <a:pt x="555983" y="531319"/>
                </a:cubicBezTo>
                <a:cubicBezTo>
                  <a:pt x="555047" y="531319"/>
                  <a:pt x="554112" y="530529"/>
                  <a:pt x="554112" y="529738"/>
                </a:cubicBezTo>
                <a:cubicBezTo>
                  <a:pt x="554112" y="529738"/>
                  <a:pt x="555983" y="528948"/>
                  <a:pt x="555983" y="528154"/>
                </a:cubicBezTo>
                <a:cubicBezTo>
                  <a:pt x="556915" y="529738"/>
                  <a:pt x="557850" y="530529"/>
                  <a:pt x="559721" y="532109"/>
                </a:cubicBezTo>
                <a:cubicBezTo>
                  <a:pt x="558785" y="532109"/>
                  <a:pt x="557850" y="533693"/>
                  <a:pt x="556915" y="533693"/>
                </a:cubicBezTo>
                <a:close/>
                <a:moveTo>
                  <a:pt x="461581" y="544765"/>
                </a:moveTo>
                <a:cubicBezTo>
                  <a:pt x="461581" y="544765"/>
                  <a:pt x="460645" y="543185"/>
                  <a:pt x="459710" y="543185"/>
                </a:cubicBezTo>
                <a:lnTo>
                  <a:pt x="462513" y="541601"/>
                </a:lnTo>
                <a:lnTo>
                  <a:pt x="463448" y="543185"/>
                </a:lnTo>
                <a:lnTo>
                  <a:pt x="461581" y="544765"/>
                </a:lnTo>
                <a:close/>
                <a:moveTo>
                  <a:pt x="439147" y="531319"/>
                </a:moveTo>
                <a:cubicBezTo>
                  <a:pt x="440082" y="531319"/>
                  <a:pt x="441017" y="532900"/>
                  <a:pt x="441017" y="532900"/>
                </a:cubicBezTo>
                <a:lnTo>
                  <a:pt x="439147" y="534484"/>
                </a:lnTo>
                <a:cubicBezTo>
                  <a:pt x="438212" y="534484"/>
                  <a:pt x="437279" y="535274"/>
                  <a:pt x="437279" y="535274"/>
                </a:cubicBezTo>
                <a:cubicBezTo>
                  <a:pt x="436344" y="535274"/>
                  <a:pt x="436344" y="533693"/>
                  <a:pt x="435409" y="533693"/>
                </a:cubicBezTo>
                <a:lnTo>
                  <a:pt x="437279" y="532109"/>
                </a:lnTo>
                <a:cubicBezTo>
                  <a:pt x="438212" y="532109"/>
                  <a:pt x="439147" y="531319"/>
                  <a:pt x="439147" y="531319"/>
                </a:cubicBezTo>
                <a:close/>
                <a:moveTo>
                  <a:pt x="530746" y="497306"/>
                </a:moveTo>
                <a:cubicBezTo>
                  <a:pt x="530746" y="496516"/>
                  <a:pt x="529811" y="495725"/>
                  <a:pt x="529811" y="495725"/>
                </a:cubicBezTo>
                <a:cubicBezTo>
                  <a:pt x="528876" y="494935"/>
                  <a:pt x="528876" y="494145"/>
                  <a:pt x="527940" y="493351"/>
                </a:cubicBezTo>
                <a:cubicBezTo>
                  <a:pt x="527008" y="493351"/>
                  <a:pt x="527008" y="492561"/>
                  <a:pt x="526073" y="491770"/>
                </a:cubicBezTo>
                <a:cubicBezTo>
                  <a:pt x="527008" y="491770"/>
                  <a:pt x="527940" y="490189"/>
                  <a:pt x="527940" y="490189"/>
                </a:cubicBezTo>
                <a:cubicBezTo>
                  <a:pt x="528876" y="490980"/>
                  <a:pt x="529811" y="491770"/>
                  <a:pt x="529811" y="492561"/>
                </a:cubicBezTo>
                <a:cubicBezTo>
                  <a:pt x="530746" y="492561"/>
                  <a:pt x="530746" y="493351"/>
                  <a:pt x="531681" y="494145"/>
                </a:cubicBezTo>
                <a:cubicBezTo>
                  <a:pt x="531681" y="494935"/>
                  <a:pt x="532614" y="494935"/>
                  <a:pt x="533549" y="495725"/>
                </a:cubicBezTo>
                <a:lnTo>
                  <a:pt x="534484" y="497306"/>
                </a:lnTo>
                <a:lnTo>
                  <a:pt x="532614" y="498890"/>
                </a:lnTo>
                <a:cubicBezTo>
                  <a:pt x="531681" y="498100"/>
                  <a:pt x="531681" y="498100"/>
                  <a:pt x="530746" y="497306"/>
                </a:cubicBezTo>
                <a:close/>
                <a:moveTo>
                  <a:pt x="522332" y="491770"/>
                </a:moveTo>
                <a:cubicBezTo>
                  <a:pt x="522332" y="490980"/>
                  <a:pt x="524203" y="490189"/>
                  <a:pt x="525138" y="490189"/>
                </a:cubicBezTo>
                <a:lnTo>
                  <a:pt x="526073" y="491770"/>
                </a:lnTo>
                <a:lnTo>
                  <a:pt x="524203" y="493351"/>
                </a:lnTo>
                <a:lnTo>
                  <a:pt x="522332" y="491770"/>
                </a:lnTo>
                <a:close/>
                <a:moveTo>
                  <a:pt x="584022" y="496516"/>
                </a:moveTo>
                <a:cubicBezTo>
                  <a:pt x="584022" y="496516"/>
                  <a:pt x="584957" y="498100"/>
                  <a:pt x="584957" y="498890"/>
                </a:cubicBezTo>
                <a:lnTo>
                  <a:pt x="583086" y="499681"/>
                </a:lnTo>
                <a:lnTo>
                  <a:pt x="581219" y="498100"/>
                </a:lnTo>
                <a:cubicBezTo>
                  <a:pt x="581219" y="498100"/>
                  <a:pt x="583086" y="496516"/>
                  <a:pt x="584022" y="496516"/>
                </a:cubicBezTo>
                <a:close/>
                <a:moveTo>
                  <a:pt x="639168" y="499681"/>
                </a:moveTo>
                <a:cubicBezTo>
                  <a:pt x="640103" y="499681"/>
                  <a:pt x="641035" y="498890"/>
                  <a:pt x="641035" y="498890"/>
                </a:cubicBezTo>
                <a:cubicBezTo>
                  <a:pt x="641970" y="498890"/>
                  <a:pt x="641970" y="500471"/>
                  <a:pt x="642906" y="500471"/>
                </a:cubicBezTo>
                <a:lnTo>
                  <a:pt x="641035" y="502052"/>
                </a:lnTo>
                <a:cubicBezTo>
                  <a:pt x="640103" y="502052"/>
                  <a:pt x="640103" y="499681"/>
                  <a:pt x="639168" y="499681"/>
                </a:cubicBezTo>
                <a:close/>
                <a:moveTo>
                  <a:pt x="637297" y="501261"/>
                </a:moveTo>
                <a:cubicBezTo>
                  <a:pt x="636362" y="501261"/>
                  <a:pt x="636362" y="499681"/>
                  <a:pt x="635430" y="499681"/>
                </a:cubicBezTo>
                <a:lnTo>
                  <a:pt x="637297" y="498100"/>
                </a:lnTo>
                <a:cubicBezTo>
                  <a:pt x="638232" y="498100"/>
                  <a:pt x="639168" y="499681"/>
                  <a:pt x="639168" y="499681"/>
                </a:cubicBezTo>
                <a:cubicBezTo>
                  <a:pt x="638232" y="499681"/>
                  <a:pt x="638232" y="501261"/>
                  <a:pt x="637297" y="501261"/>
                </a:cubicBezTo>
                <a:close/>
                <a:moveTo>
                  <a:pt x="631689" y="502052"/>
                </a:moveTo>
                <a:cubicBezTo>
                  <a:pt x="630757" y="501261"/>
                  <a:pt x="630757" y="501261"/>
                  <a:pt x="629821" y="500471"/>
                </a:cubicBezTo>
                <a:lnTo>
                  <a:pt x="627951" y="498890"/>
                </a:lnTo>
                <a:cubicBezTo>
                  <a:pt x="627951" y="498100"/>
                  <a:pt x="629821" y="497306"/>
                  <a:pt x="630757" y="497306"/>
                </a:cubicBezTo>
                <a:cubicBezTo>
                  <a:pt x="630757" y="496516"/>
                  <a:pt x="631689" y="496516"/>
                  <a:pt x="632624" y="495725"/>
                </a:cubicBezTo>
                <a:cubicBezTo>
                  <a:pt x="632624" y="496516"/>
                  <a:pt x="633559" y="497306"/>
                  <a:pt x="633559" y="498100"/>
                </a:cubicBezTo>
                <a:cubicBezTo>
                  <a:pt x="634495" y="498100"/>
                  <a:pt x="635430" y="499681"/>
                  <a:pt x="635430" y="499681"/>
                </a:cubicBezTo>
                <a:cubicBezTo>
                  <a:pt x="635430" y="499681"/>
                  <a:pt x="633559" y="500471"/>
                  <a:pt x="633559" y="501261"/>
                </a:cubicBezTo>
                <a:cubicBezTo>
                  <a:pt x="632624" y="501261"/>
                  <a:pt x="631689" y="502052"/>
                  <a:pt x="631689" y="502052"/>
                </a:cubicBezTo>
                <a:close/>
                <a:moveTo>
                  <a:pt x="912092" y="494145"/>
                </a:moveTo>
                <a:cubicBezTo>
                  <a:pt x="911157" y="494935"/>
                  <a:pt x="909286" y="495725"/>
                  <a:pt x="909286" y="495725"/>
                </a:cubicBezTo>
                <a:lnTo>
                  <a:pt x="908354" y="494145"/>
                </a:lnTo>
                <a:lnTo>
                  <a:pt x="910222" y="492561"/>
                </a:lnTo>
                <a:lnTo>
                  <a:pt x="912092" y="494145"/>
                </a:lnTo>
                <a:close/>
                <a:moveTo>
                  <a:pt x="963497" y="497306"/>
                </a:moveTo>
                <a:cubicBezTo>
                  <a:pt x="963497" y="498100"/>
                  <a:pt x="965368" y="498100"/>
                  <a:pt x="965368" y="498890"/>
                </a:cubicBezTo>
                <a:cubicBezTo>
                  <a:pt x="965368" y="499681"/>
                  <a:pt x="963497" y="499681"/>
                  <a:pt x="963497" y="500471"/>
                </a:cubicBezTo>
                <a:cubicBezTo>
                  <a:pt x="963497" y="499681"/>
                  <a:pt x="961630" y="498890"/>
                  <a:pt x="961630" y="498890"/>
                </a:cubicBezTo>
                <a:cubicBezTo>
                  <a:pt x="961630" y="498100"/>
                  <a:pt x="963497" y="497306"/>
                  <a:pt x="963497" y="497306"/>
                </a:cubicBezTo>
                <a:close/>
                <a:moveTo>
                  <a:pt x="1011167" y="502845"/>
                </a:moveTo>
                <a:cubicBezTo>
                  <a:pt x="1011167" y="502845"/>
                  <a:pt x="1010232" y="501261"/>
                  <a:pt x="1010232" y="500471"/>
                </a:cubicBezTo>
                <a:lnTo>
                  <a:pt x="1012102" y="499681"/>
                </a:lnTo>
                <a:cubicBezTo>
                  <a:pt x="1012102" y="499681"/>
                  <a:pt x="1013035" y="501261"/>
                  <a:pt x="1013970" y="501261"/>
                </a:cubicBezTo>
                <a:cubicBezTo>
                  <a:pt x="1013035" y="501261"/>
                  <a:pt x="1012102" y="502845"/>
                  <a:pt x="1011167" y="502845"/>
                </a:cubicBezTo>
                <a:close/>
                <a:moveTo>
                  <a:pt x="1063507" y="494145"/>
                </a:moveTo>
                <a:lnTo>
                  <a:pt x="1065378" y="492561"/>
                </a:lnTo>
                <a:cubicBezTo>
                  <a:pt x="1066313" y="493351"/>
                  <a:pt x="1066313" y="494145"/>
                  <a:pt x="1067248" y="494935"/>
                </a:cubicBezTo>
                <a:cubicBezTo>
                  <a:pt x="1067248" y="494935"/>
                  <a:pt x="1068181" y="495725"/>
                  <a:pt x="1068181" y="496516"/>
                </a:cubicBezTo>
                <a:cubicBezTo>
                  <a:pt x="1069116" y="496516"/>
                  <a:pt x="1066313" y="497306"/>
                  <a:pt x="1066313" y="498100"/>
                </a:cubicBezTo>
                <a:cubicBezTo>
                  <a:pt x="1066313" y="497306"/>
                  <a:pt x="1065378" y="496516"/>
                  <a:pt x="1065378" y="495725"/>
                </a:cubicBezTo>
                <a:cubicBezTo>
                  <a:pt x="1064443" y="495725"/>
                  <a:pt x="1063507" y="494145"/>
                  <a:pt x="1063507" y="494145"/>
                </a:cubicBezTo>
                <a:close/>
                <a:moveTo>
                  <a:pt x="1096223" y="501261"/>
                </a:moveTo>
                <a:lnTo>
                  <a:pt x="1094352" y="499681"/>
                </a:lnTo>
                <a:cubicBezTo>
                  <a:pt x="1094352" y="498890"/>
                  <a:pt x="1096223" y="498100"/>
                  <a:pt x="1096223" y="498100"/>
                </a:cubicBezTo>
                <a:cubicBezTo>
                  <a:pt x="1097155" y="497306"/>
                  <a:pt x="1098090" y="496516"/>
                  <a:pt x="1099025" y="496516"/>
                </a:cubicBezTo>
                <a:lnTo>
                  <a:pt x="1099961" y="498100"/>
                </a:lnTo>
                <a:lnTo>
                  <a:pt x="1101828" y="497306"/>
                </a:lnTo>
                <a:cubicBezTo>
                  <a:pt x="1102763" y="497306"/>
                  <a:pt x="1100896" y="495725"/>
                  <a:pt x="1100896" y="494935"/>
                </a:cubicBezTo>
                <a:cubicBezTo>
                  <a:pt x="1100896" y="494935"/>
                  <a:pt x="1099025" y="494145"/>
                  <a:pt x="1099025" y="493351"/>
                </a:cubicBezTo>
                <a:lnTo>
                  <a:pt x="1100896" y="492561"/>
                </a:lnTo>
                <a:cubicBezTo>
                  <a:pt x="1100896" y="491770"/>
                  <a:pt x="1102763" y="494145"/>
                  <a:pt x="1102763" y="494145"/>
                </a:cubicBezTo>
                <a:cubicBezTo>
                  <a:pt x="1103699" y="494145"/>
                  <a:pt x="1103699" y="492561"/>
                  <a:pt x="1104634" y="492561"/>
                </a:cubicBezTo>
                <a:lnTo>
                  <a:pt x="1106504" y="494145"/>
                </a:lnTo>
                <a:cubicBezTo>
                  <a:pt x="1106504" y="494935"/>
                  <a:pt x="1107437" y="495725"/>
                  <a:pt x="1108372" y="496516"/>
                </a:cubicBezTo>
                <a:cubicBezTo>
                  <a:pt x="1108372" y="495725"/>
                  <a:pt x="1109307" y="494935"/>
                  <a:pt x="1110242" y="494935"/>
                </a:cubicBezTo>
                <a:cubicBezTo>
                  <a:pt x="1110242" y="494935"/>
                  <a:pt x="1111178" y="496516"/>
                  <a:pt x="1112113" y="496516"/>
                </a:cubicBezTo>
                <a:lnTo>
                  <a:pt x="1113045" y="498100"/>
                </a:lnTo>
                <a:cubicBezTo>
                  <a:pt x="1113045" y="498890"/>
                  <a:pt x="1111178" y="499681"/>
                  <a:pt x="1111178" y="499681"/>
                </a:cubicBezTo>
                <a:lnTo>
                  <a:pt x="1109307" y="498100"/>
                </a:lnTo>
                <a:lnTo>
                  <a:pt x="1107437" y="498890"/>
                </a:lnTo>
                <a:cubicBezTo>
                  <a:pt x="1106504" y="499681"/>
                  <a:pt x="1106504" y="500471"/>
                  <a:pt x="1105569" y="500471"/>
                </a:cubicBezTo>
                <a:cubicBezTo>
                  <a:pt x="1104634" y="501261"/>
                  <a:pt x="1103699" y="501261"/>
                  <a:pt x="1103699" y="502052"/>
                </a:cubicBezTo>
                <a:cubicBezTo>
                  <a:pt x="1101828" y="502845"/>
                  <a:pt x="1100896" y="503636"/>
                  <a:pt x="1099025" y="504426"/>
                </a:cubicBezTo>
                <a:cubicBezTo>
                  <a:pt x="1099025" y="504426"/>
                  <a:pt x="1098090" y="503636"/>
                  <a:pt x="1097155" y="502845"/>
                </a:cubicBezTo>
                <a:cubicBezTo>
                  <a:pt x="1097155" y="502052"/>
                  <a:pt x="1096223" y="502052"/>
                  <a:pt x="1096223" y="501261"/>
                </a:cubicBezTo>
                <a:close/>
                <a:moveTo>
                  <a:pt x="1126132" y="498100"/>
                </a:moveTo>
                <a:lnTo>
                  <a:pt x="1125197" y="496516"/>
                </a:lnTo>
                <a:cubicBezTo>
                  <a:pt x="1124262" y="496516"/>
                  <a:pt x="1123327" y="494935"/>
                  <a:pt x="1123327" y="494935"/>
                </a:cubicBezTo>
                <a:lnTo>
                  <a:pt x="1125197" y="493351"/>
                </a:lnTo>
                <a:cubicBezTo>
                  <a:pt x="1126132" y="494145"/>
                  <a:pt x="1126132" y="494935"/>
                  <a:pt x="1127065" y="494935"/>
                </a:cubicBezTo>
                <a:cubicBezTo>
                  <a:pt x="1128000" y="495725"/>
                  <a:pt x="1128000" y="496516"/>
                  <a:pt x="1128935" y="496516"/>
                </a:cubicBezTo>
                <a:cubicBezTo>
                  <a:pt x="1128000" y="496516"/>
                  <a:pt x="1127065" y="498100"/>
                  <a:pt x="1126132" y="498100"/>
                </a:cubicBezTo>
                <a:close/>
                <a:moveTo>
                  <a:pt x="1129014" y="496714"/>
                </a:moveTo>
                <a:cubicBezTo>
                  <a:pt x="1128967" y="496695"/>
                  <a:pt x="1128935" y="496645"/>
                  <a:pt x="1128935" y="496516"/>
                </a:cubicBezTo>
                <a:cubicBezTo>
                  <a:pt x="1128935" y="496582"/>
                  <a:pt x="1129001" y="496648"/>
                  <a:pt x="1129014" y="496714"/>
                </a:cubicBezTo>
                <a:close/>
                <a:moveTo>
                  <a:pt x="1177537" y="495725"/>
                </a:moveTo>
                <a:cubicBezTo>
                  <a:pt x="1176605" y="496516"/>
                  <a:pt x="1175670" y="497306"/>
                  <a:pt x="1175670" y="497306"/>
                </a:cubicBezTo>
                <a:cubicBezTo>
                  <a:pt x="1174735" y="498100"/>
                  <a:pt x="1173799" y="498890"/>
                  <a:pt x="1172864" y="498890"/>
                </a:cubicBezTo>
                <a:cubicBezTo>
                  <a:pt x="1172864" y="498890"/>
                  <a:pt x="1171929" y="500471"/>
                  <a:pt x="1170997" y="500471"/>
                </a:cubicBezTo>
                <a:cubicBezTo>
                  <a:pt x="1170997" y="500471"/>
                  <a:pt x="1170062" y="498890"/>
                  <a:pt x="1169126" y="498100"/>
                </a:cubicBezTo>
                <a:lnTo>
                  <a:pt x="1171929" y="497306"/>
                </a:lnTo>
                <a:cubicBezTo>
                  <a:pt x="1171929" y="496516"/>
                  <a:pt x="1170062" y="495725"/>
                  <a:pt x="1170062" y="494935"/>
                </a:cubicBezTo>
                <a:cubicBezTo>
                  <a:pt x="1169126" y="494935"/>
                  <a:pt x="1169126" y="494145"/>
                  <a:pt x="1168191" y="493351"/>
                </a:cubicBezTo>
                <a:cubicBezTo>
                  <a:pt x="1170062" y="492561"/>
                  <a:pt x="1170997" y="491770"/>
                  <a:pt x="1172864" y="490980"/>
                </a:cubicBezTo>
                <a:lnTo>
                  <a:pt x="1173799" y="492561"/>
                </a:lnTo>
                <a:cubicBezTo>
                  <a:pt x="1174735" y="492561"/>
                  <a:pt x="1175670" y="490980"/>
                  <a:pt x="1176605" y="490980"/>
                </a:cubicBezTo>
                <a:cubicBezTo>
                  <a:pt x="1176605" y="490980"/>
                  <a:pt x="1177537" y="492561"/>
                  <a:pt x="1177537" y="493351"/>
                </a:cubicBezTo>
                <a:cubicBezTo>
                  <a:pt x="1178473" y="493351"/>
                  <a:pt x="1178473" y="494145"/>
                  <a:pt x="1179408" y="494935"/>
                </a:cubicBezTo>
                <a:cubicBezTo>
                  <a:pt x="1179408" y="494935"/>
                  <a:pt x="1181278" y="495725"/>
                  <a:pt x="1181278" y="496516"/>
                </a:cubicBezTo>
                <a:cubicBezTo>
                  <a:pt x="1181278" y="496516"/>
                  <a:pt x="1179408" y="497306"/>
                  <a:pt x="1178473" y="498100"/>
                </a:cubicBezTo>
                <a:cubicBezTo>
                  <a:pt x="1179408" y="497306"/>
                  <a:pt x="1177537" y="496516"/>
                  <a:pt x="1177537" y="495725"/>
                </a:cubicBezTo>
                <a:close/>
                <a:moveTo>
                  <a:pt x="1330930" y="486234"/>
                </a:moveTo>
                <a:lnTo>
                  <a:pt x="1332801" y="484650"/>
                </a:lnTo>
                <a:lnTo>
                  <a:pt x="1334668" y="485444"/>
                </a:lnTo>
                <a:cubicBezTo>
                  <a:pt x="1334668" y="486234"/>
                  <a:pt x="1332801" y="487025"/>
                  <a:pt x="1332801" y="487025"/>
                </a:cubicBezTo>
                <a:cubicBezTo>
                  <a:pt x="1332801" y="487025"/>
                  <a:pt x="1331866" y="486234"/>
                  <a:pt x="1330930" y="486234"/>
                </a:cubicBezTo>
                <a:close/>
                <a:moveTo>
                  <a:pt x="1338302" y="484650"/>
                </a:moveTo>
                <a:lnTo>
                  <a:pt x="1340173" y="486234"/>
                </a:lnTo>
                <a:cubicBezTo>
                  <a:pt x="1339238" y="486234"/>
                  <a:pt x="1338302" y="487025"/>
                  <a:pt x="1338302" y="487025"/>
                </a:cubicBezTo>
                <a:cubicBezTo>
                  <a:pt x="1338302" y="487025"/>
                  <a:pt x="1336432" y="486234"/>
                  <a:pt x="1336432" y="485444"/>
                </a:cubicBezTo>
                <a:lnTo>
                  <a:pt x="1338302" y="484650"/>
                </a:lnTo>
                <a:close/>
                <a:moveTo>
                  <a:pt x="1491695" y="494935"/>
                </a:moveTo>
                <a:cubicBezTo>
                  <a:pt x="1492627" y="494145"/>
                  <a:pt x="1492627" y="493351"/>
                  <a:pt x="1493563" y="493351"/>
                </a:cubicBezTo>
                <a:cubicBezTo>
                  <a:pt x="1493563" y="492561"/>
                  <a:pt x="1494498" y="490980"/>
                  <a:pt x="1494498" y="490980"/>
                </a:cubicBezTo>
                <a:cubicBezTo>
                  <a:pt x="1495433" y="490980"/>
                  <a:pt x="1496368" y="492561"/>
                  <a:pt x="1497304" y="492561"/>
                </a:cubicBezTo>
                <a:lnTo>
                  <a:pt x="1498236" y="490980"/>
                </a:lnTo>
                <a:cubicBezTo>
                  <a:pt x="1500106" y="491770"/>
                  <a:pt x="1501042" y="492561"/>
                  <a:pt x="1502909" y="493351"/>
                </a:cubicBezTo>
                <a:cubicBezTo>
                  <a:pt x="1501974" y="494145"/>
                  <a:pt x="1501974" y="494935"/>
                  <a:pt x="1501042" y="494935"/>
                </a:cubicBezTo>
                <a:cubicBezTo>
                  <a:pt x="1501042" y="495725"/>
                  <a:pt x="1499171" y="496516"/>
                  <a:pt x="1499171" y="497306"/>
                </a:cubicBezTo>
                <a:lnTo>
                  <a:pt x="1501974" y="498100"/>
                </a:lnTo>
                <a:cubicBezTo>
                  <a:pt x="1501042" y="498890"/>
                  <a:pt x="1500106" y="500471"/>
                  <a:pt x="1500106" y="500471"/>
                </a:cubicBezTo>
                <a:cubicBezTo>
                  <a:pt x="1499171" y="500471"/>
                  <a:pt x="1498236" y="498890"/>
                  <a:pt x="1498236" y="498890"/>
                </a:cubicBezTo>
                <a:cubicBezTo>
                  <a:pt x="1497304" y="498890"/>
                  <a:pt x="1496368" y="498100"/>
                  <a:pt x="1495433" y="497306"/>
                </a:cubicBezTo>
                <a:cubicBezTo>
                  <a:pt x="1495433" y="497306"/>
                  <a:pt x="1494498" y="496516"/>
                  <a:pt x="1493563" y="495725"/>
                </a:cubicBezTo>
                <a:cubicBezTo>
                  <a:pt x="1493563" y="496516"/>
                  <a:pt x="1491695" y="497306"/>
                  <a:pt x="1492627" y="498100"/>
                </a:cubicBezTo>
                <a:cubicBezTo>
                  <a:pt x="1491695" y="497306"/>
                  <a:pt x="1489825" y="496516"/>
                  <a:pt x="1489825" y="496516"/>
                </a:cubicBezTo>
                <a:cubicBezTo>
                  <a:pt x="1489825" y="495725"/>
                  <a:pt x="1491695" y="494935"/>
                  <a:pt x="1491695" y="494935"/>
                </a:cubicBezTo>
                <a:close/>
                <a:moveTo>
                  <a:pt x="1545906" y="493351"/>
                </a:moveTo>
                <a:lnTo>
                  <a:pt x="1547773" y="494935"/>
                </a:lnTo>
                <a:cubicBezTo>
                  <a:pt x="1547773" y="494935"/>
                  <a:pt x="1546838" y="496516"/>
                  <a:pt x="1545906" y="496516"/>
                </a:cubicBezTo>
                <a:lnTo>
                  <a:pt x="1544971" y="498100"/>
                </a:lnTo>
                <a:cubicBezTo>
                  <a:pt x="1544036" y="498100"/>
                  <a:pt x="1543100" y="496516"/>
                  <a:pt x="1542165" y="496516"/>
                </a:cubicBezTo>
                <a:cubicBezTo>
                  <a:pt x="1543100" y="496516"/>
                  <a:pt x="1543100" y="495725"/>
                  <a:pt x="1544036" y="494935"/>
                </a:cubicBezTo>
                <a:cubicBezTo>
                  <a:pt x="1544971" y="494935"/>
                  <a:pt x="1544971" y="494145"/>
                  <a:pt x="1545906" y="493351"/>
                </a:cubicBezTo>
                <a:close/>
                <a:moveTo>
                  <a:pt x="1542089" y="496714"/>
                </a:moveTo>
                <a:cubicBezTo>
                  <a:pt x="1542099" y="496648"/>
                  <a:pt x="1542165" y="496582"/>
                  <a:pt x="1542165" y="496516"/>
                </a:cubicBezTo>
                <a:cubicBezTo>
                  <a:pt x="1542165" y="496645"/>
                  <a:pt x="1542133" y="496695"/>
                  <a:pt x="1542089" y="496714"/>
                </a:cubicBezTo>
                <a:close/>
                <a:moveTo>
                  <a:pt x="1565534" y="500471"/>
                </a:moveTo>
                <a:cubicBezTo>
                  <a:pt x="1564599" y="500471"/>
                  <a:pt x="1564599" y="499681"/>
                  <a:pt x="1563663" y="498890"/>
                </a:cubicBezTo>
                <a:lnTo>
                  <a:pt x="1561793" y="498100"/>
                </a:lnTo>
                <a:lnTo>
                  <a:pt x="1559926" y="499681"/>
                </a:lnTo>
                <a:cubicBezTo>
                  <a:pt x="1559926" y="499681"/>
                  <a:pt x="1558055" y="498890"/>
                  <a:pt x="1558055" y="498100"/>
                </a:cubicBezTo>
                <a:lnTo>
                  <a:pt x="1558990" y="496516"/>
                </a:lnTo>
                <a:cubicBezTo>
                  <a:pt x="1559926" y="496516"/>
                  <a:pt x="1560861" y="494935"/>
                  <a:pt x="1560861" y="494935"/>
                </a:cubicBezTo>
                <a:cubicBezTo>
                  <a:pt x="1561793" y="494935"/>
                  <a:pt x="1562728" y="495725"/>
                  <a:pt x="1562728" y="496516"/>
                </a:cubicBezTo>
                <a:cubicBezTo>
                  <a:pt x="1563663" y="495725"/>
                  <a:pt x="1564599" y="494935"/>
                  <a:pt x="1564599" y="494145"/>
                </a:cubicBezTo>
                <a:lnTo>
                  <a:pt x="1566466" y="492561"/>
                </a:lnTo>
                <a:cubicBezTo>
                  <a:pt x="1567401" y="492561"/>
                  <a:pt x="1567401" y="494145"/>
                  <a:pt x="1568337" y="494145"/>
                </a:cubicBezTo>
                <a:cubicBezTo>
                  <a:pt x="1568337" y="494145"/>
                  <a:pt x="1570207" y="491770"/>
                  <a:pt x="1570207" y="492561"/>
                </a:cubicBezTo>
                <a:lnTo>
                  <a:pt x="1572075" y="493351"/>
                </a:lnTo>
                <a:cubicBezTo>
                  <a:pt x="1572075" y="494145"/>
                  <a:pt x="1570207" y="494935"/>
                  <a:pt x="1570207" y="494935"/>
                </a:cubicBezTo>
                <a:cubicBezTo>
                  <a:pt x="1570207" y="495725"/>
                  <a:pt x="1568337" y="497306"/>
                  <a:pt x="1569272" y="497306"/>
                </a:cubicBezTo>
                <a:lnTo>
                  <a:pt x="1571142" y="498100"/>
                </a:lnTo>
                <a:lnTo>
                  <a:pt x="1572075" y="496516"/>
                </a:lnTo>
                <a:cubicBezTo>
                  <a:pt x="1573010" y="496516"/>
                  <a:pt x="1573945" y="497306"/>
                  <a:pt x="1574880" y="498100"/>
                </a:cubicBezTo>
                <a:cubicBezTo>
                  <a:pt x="1574880" y="498100"/>
                  <a:pt x="1576748" y="498890"/>
                  <a:pt x="1576748" y="499681"/>
                </a:cubicBezTo>
                <a:lnTo>
                  <a:pt x="1574880" y="501261"/>
                </a:lnTo>
                <a:cubicBezTo>
                  <a:pt x="1574880" y="502052"/>
                  <a:pt x="1573945" y="502052"/>
                  <a:pt x="1573945" y="502845"/>
                </a:cubicBezTo>
                <a:cubicBezTo>
                  <a:pt x="1573010" y="503636"/>
                  <a:pt x="1572075" y="504426"/>
                  <a:pt x="1572075" y="504426"/>
                </a:cubicBezTo>
                <a:cubicBezTo>
                  <a:pt x="1570207" y="503636"/>
                  <a:pt x="1569272" y="502845"/>
                  <a:pt x="1567401" y="502052"/>
                </a:cubicBezTo>
                <a:cubicBezTo>
                  <a:pt x="1567401" y="501261"/>
                  <a:pt x="1566466" y="501261"/>
                  <a:pt x="1565534" y="500471"/>
                </a:cubicBezTo>
                <a:close/>
                <a:moveTo>
                  <a:pt x="1602919" y="496516"/>
                </a:moveTo>
                <a:cubicBezTo>
                  <a:pt x="1602919" y="495725"/>
                  <a:pt x="1603855" y="494935"/>
                  <a:pt x="1603855" y="494935"/>
                </a:cubicBezTo>
                <a:cubicBezTo>
                  <a:pt x="1604790" y="494145"/>
                  <a:pt x="1604790" y="493351"/>
                  <a:pt x="1605725" y="492561"/>
                </a:cubicBezTo>
                <a:lnTo>
                  <a:pt x="1607593" y="494145"/>
                </a:lnTo>
                <a:cubicBezTo>
                  <a:pt x="1607593" y="494145"/>
                  <a:pt x="1606657" y="495725"/>
                  <a:pt x="1605725" y="495725"/>
                </a:cubicBezTo>
                <a:cubicBezTo>
                  <a:pt x="1605725" y="496516"/>
                  <a:pt x="1604790" y="497306"/>
                  <a:pt x="1604790" y="498100"/>
                </a:cubicBezTo>
                <a:cubicBezTo>
                  <a:pt x="1604790" y="497306"/>
                  <a:pt x="1601984" y="496516"/>
                  <a:pt x="1602919" y="496516"/>
                </a:cubicBezTo>
                <a:close/>
                <a:moveTo>
                  <a:pt x="1659001" y="499681"/>
                </a:moveTo>
                <a:lnTo>
                  <a:pt x="1660868" y="500471"/>
                </a:lnTo>
                <a:cubicBezTo>
                  <a:pt x="1660868" y="501261"/>
                  <a:pt x="1659936" y="502845"/>
                  <a:pt x="1659936" y="502845"/>
                </a:cubicBezTo>
                <a:cubicBezTo>
                  <a:pt x="1659001" y="502845"/>
                  <a:pt x="1658066" y="501261"/>
                  <a:pt x="1657130" y="501261"/>
                </a:cubicBezTo>
                <a:cubicBezTo>
                  <a:pt x="1658066" y="501261"/>
                  <a:pt x="1659001" y="499681"/>
                  <a:pt x="1659001" y="499681"/>
                </a:cubicBezTo>
                <a:close/>
                <a:moveTo>
                  <a:pt x="1707603" y="497306"/>
                </a:moveTo>
                <a:cubicBezTo>
                  <a:pt x="1707603" y="497306"/>
                  <a:pt x="1709474" y="498100"/>
                  <a:pt x="1709474" y="498890"/>
                </a:cubicBezTo>
                <a:cubicBezTo>
                  <a:pt x="1709474" y="498890"/>
                  <a:pt x="1707603" y="499681"/>
                  <a:pt x="1707603" y="500471"/>
                </a:cubicBezTo>
                <a:cubicBezTo>
                  <a:pt x="1707603" y="499681"/>
                  <a:pt x="1705733" y="499681"/>
                  <a:pt x="1705733" y="498890"/>
                </a:cubicBezTo>
                <a:cubicBezTo>
                  <a:pt x="1705733" y="498100"/>
                  <a:pt x="1707603" y="498100"/>
                  <a:pt x="1707603" y="497306"/>
                </a:cubicBezTo>
                <a:close/>
                <a:moveTo>
                  <a:pt x="1759011" y="494145"/>
                </a:moveTo>
                <a:lnTo>
                  <a:pt x="1760879" y="492561"/>
                </a:lnTo>
                <a:lnTo>
                  <a:pt x="1762749" y="494145"/>
                </a:lnTo>
                <a:lnTo>
                  <a:pt x="1761814" y="495725"/>
                </a:lnTo>
                <a:cubicBezTo>
                  <a:pt x="1761814" y="495725"/>
                  <a:pt x="1759946" y="494935"/>
                  <a:pt x="1759011" y="494145"/>
                </a:cubicBezTo>
                <a:close/>
                <a:moveTo>
                  <a:pt x="2030065" y="498890"/>
                </a:moveTo>
                <a:cubicBezTo>
                  <a:pt x="2030065" y="498890"/>
                  <a:pt x="2031000" y="499681"/>
                  <a:pt x="2031936" y="499681"/>
                </a:cubicBezTo>
                <a:cubicBezTo>
                  <a:pt x="2031000" y="499681"/>
                  <a:pt x="2031000" y="502052"/>
                  <a:pt x="2030065" y="502052"/>
                </a:cubicBezTo>
                <a:lnTo>
                  <a:pt x="2028194" y="500471"/>
                </a:lnTo>
                <a:cubicBezTo>
                  <a:pt x="2029130" y="500471"/>
                  <a:pt x="2029130" y="498890"/>
                  <a:pt x="2030065" y="498890"/>
                </a:cubicBezTo>
                <a:close/>
                <a:moveTo>
                  <a:pt x="2033803" y="498100"/>
                </a:moveTo>
                <a:lnTo>
                  <a:pt x="2035673" y="499681"/>
                </a:lnTo>
                <a:cubicBezTo>
                  <a:pt x="2034738" y="499681"/>
                  <a:pt x="2034738" y="501261"/>
                  <a:pt x="2033803" y="501261"/>
                </a:cubicBezTo>
                <a:cubicBezTo>
                  <a:pt x="2032868" y="501261"/>
                  <a:pt x="2032868" y="499681"/>
                  <a:pt x="2031936" y="499681"/>
                </a:cubicBezTo>
                <a:cubicBezTo>
                  <a:pt x="2031936" y="499681"/>
                  <a:pt x="2032868" y="498100"/>
                  <a:pt x="2033803" y="498100"/>
                </a:cubicBezTo>
                <a:close/>
                <a:moveTo>
                  <a:pt x="2037541" y="498100"/>
                </a:moveTo>
                <a:cubicBezTo>
                  <a:pt x="2037541" y="497306"/>
                  <a:pt x="2038476" y="496516"/>
                  <a:pt x="2038476" y="495725"/>
                </a:cubicBezTo>
                <a:cubicBezTo>
                  <a:pt x="2039411" y="496516"/>
                  <a:pt x="2040347" y="496516"/>
                  <a:pt x="2040347" y="497306"/>
                </a:cubicBezTo>
                <a:cubicBezTo>
                  <a:pt x="2041282" y="497306"/>
                  <a:pt x="2043149" y="498100"/>
                  <a:pt x="2043149" y="498890"/>
                </a:cubicBezTo>
                <a:lnTo>
                  <a:pt x="2041282" y="500471"/>
                </a:lnTo>
                <a:cubicBezTo>
                  <a:pt x="2040347" y="501261"/>
                  <a:pt x="2040347" y="501261"/>
                  <a:pt x="2039411" y="502052"/>
                </a:cubicBezTo>
                <a:cubicBezTo>
                  <a:pt x="2039411" y="502052"/>
                  <a:pt x="2038476" y="501261"/>
                  <a:pt x="2037541" y="501261"/>
                </a:cubicBezTo>
                <a:cubicBezTo>
                  <a:pt x="2037541" y="500471"/>
                  <a:pt x="2035673" y="499681"/>
                  <a:pt x="2035673" y="499681"/>
                </a:cubicBezTo>
                <a:cubicBezTo>
                  <a:pt x="2035673" y="499681"/>
                  <a:pt x="2036609" y="498100"/>
                  <a:pt x="2037541" y="498100"/>
                </a:cubicBezTo>
                <a:close/>
                <a:moveTo>
                  <a:pt x="2087078" y="496516"/>
                </a:moveTo>
                <a:cubicBezTo>
                  <a:pt x="2088014" y="496516"/>
                  <a:pt x="2089884" y="498100"/>
                  <a:pt x="2089884" y="498100"/>
                </a:cubicBezTo>
                <a:lnTo>
                  <a:pt x="2088014" y="499681"/>
                </a:lnTo>
                <a:lnTo>
                  <a:pt x="2086146" y="498890"/>
                </a:lnTo>
                <a:cubicBezTo>
                  <a:pt x="2086146" y="498100"/>
                  <a:pt x="2087078" y="496516"/>
                  <a:pt x="2087078" y="496516"/>
                </a:cubicBezTo>
                <a:close/>
                <a:moveTo>
                  <a:pt x="2139422" y="494145"/>
                </a:moveTo>
                <a:cubicBezTo>
                  <a:pt x="2140357" y="493351"/>
                  <a:pt x="2140357" y="492561"/>
                  <a:pt x="2141289" y="492561"/>
                </a:cubicBezTo>
                <a:cubicBezTo>
                  <a:pt x="2141289" y="491770"/>
                  <a:pt x="2142224" y="490980"/>
                  <a:pt x="2143160" y="490189"/>
                </a:cubicBezTo>
                <a:cubicBezTo>
                  <a:pt x="2143160" y="490189"/>
                  <a:pt x="2144095" y="491770"/>
                  <a:pt x="2145030" y="491770"/>
                </a:cubicBezTo>
                <a:cubicBezTo>
                  <a:pt x="2144095" y="492561"/>
                  <a:pt x="2144095" y="493351"/>
                  <a:pt x="2143160" y="493351"/>
                </a:cubicBezTo>
                <a:cubicBezTo>
                  <a:pt x="2142224" y="494145"/>
                  <a:pt x="2142224" y="494935"/>
                  <a:pt x="2141289" y="495725"/>
                </a:cubicBezTo>
                <a:cubicBezTo>
                  <a:pt x="2141289" y="495725"/>
                  <a:pt x="2140357" y="496516"/>
                  <a:pt x="2140357" y="497306"/>
                </a:cubicBezTo>
                <a:cubicBezTo>
                  <a:pt x="2139422" y="498100"/>
                  <a:pt x="2139422" y="498100"/>
                  <a:pt x="2138486" y="498890"/>
                </a:cubicBezTo>
                <a:lnTo>
                  <a:pt x="2136619" y="497306"/>
                </a:lnTo>
                <a:lnTo>
                  <a:pt x="2137551" y="495725"/>
                </a:lnTo>
                <a:cubicBezTo>
                  <a:pt x="2138486" y="494935"/>
                  <a:pt x="2139422" y="494935"/>
                  <a:pt x="2139422" y="494145"/>
                </a:cubicBezTo>
                <a:close/>
                <a:moveTo>
                  <a:pt x="2148768" y="491770"/>
                </a:moveTo>
                <a:lnTo>
                  <a:pt x="2146898" y="493351"/>
                </a:lnTo>
                <a:lnTo>
                  <a:pt x="2145030" y="491770"/>
                </a:lnTo>
                <a:lnTo>
                  <a:pt x="2145965" y="490189"/>
                </a:lnTo>
                <a:cubicBezTo>
                  <a:pt x="2146898" y="490189"/>
                  <a:pt x="2148768" y="490980"/>
                  <a:pt x="2148768" y="491770"/>
                </a:cubicBezTo>
                <a:close/>
                <a:moveTo>
                  <a:pt x="2216998" y="496516"/>
                </a:moveTo>
                <a:cubicBezTo>
                  <a:pt x="2216998" y="496516"/>
                  <a:pt x="2218869" y="497306"/>
                  <a:pt x="2218869" y="498100"/>
                </a:cubicBezTo>
                <a:lnTo>
                  <a:pt x="2216998" y="499681"/>
                </a:lnTo>
                <a:lnTo>
                  <a:pt x="2215131" y="498100"/>
                </a:lnTo>
                <a:cubicBezTo>
                  <a:pt x="2215131" y="498100"/>
                  <a:pt x="2216063" y="496516"/>
                  <a:pt x="2216998" y="496516"/>
                </a:cubicBezTo>
                <a:close/>
                <a:moveTo>
                  <a:pt x="727026" y="535274"/>
                </a:moveTo>
                <a:cubicBezTo>
                  <a:pt x="727026" y="535274"/>
                  <a:pt x="726091" y="536855"/>
                  <a:pt x="725155" y="536855"/>
                </a:cubicBezTo>
                <a:cubicBezTo>
                  <a:pt x="725155" y="536855"/>
                  <a:pt x="724223" y="535274"/>
                  <a:pt x="723288" y="535274"/>
                </a:cubicBezTo>
                <a:lnTo>
                  <a:pt x="725845" y="533832"/>
                </a:lnTo>
                <a:cubicBezTo>
                  <a:pt x="725980" y="534090"/>
                  <a:pt x="727026" y="534682"/>
                  <a:pt x="727026" y="535274"/>
                </a:cubicBezTo>
                <a:close/>
                <a:moveTo>
                  <a:pt x="1947812" y="535274"/>
                </a:moveTo>
                <a:cubicBezTo>
                  <a:pt x="1946880" y="535274"/>
                  <a:pt x="1945945" y="536855"/>
                  <a:pt x="1945945" y="536855"/>
                </a:cubicBezTo>
                <a:cubicBezTo>
                  <a:pt x="1945009" y="536855"/>
                  <a:pt x="1944074" y="535274"/>
                  <a:pt x="1944074" y="535274"/>
                </a:cubicBezTo>
                <a:cubicBezTo>
                  <a:pt x="1944074" y="534682"/>
                  <a:pt x="1945119" y="534090"/>
                  <a:pt x="1945255" y="533832"/>
                </a:cubicBezTo>
                <a:lnTo>
                  <a:pt x="1947812" y="535274"/>
                </a:ln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40B473E-6359-29D1-0031-B297E185037D}"/>
              </a:ext>
            </a:extLst>
          </p:cNvPr>
          <p:cNvSpPr txBox="1"/>
          <p:nvPr/>
        </p:nvSpPr>
        <p:spPr>
          <a:xfrm>
            <a:off x="782860" y="1195968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应用场景</a:t>
            </a:r>
            <a:r>
              <a:rPr lang="en-US" altLang="zh-CN" dirty="0"/>
              <a:t>-</a:t>
            </a:r>
            <a:r>
              <a:rPr lang="zh-CN" altLang="en-US" dirty="0"/>
              <a:t>功能测试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55A4B39-8F62-DC62-207E-5E6BB73CCE09}"/>
              </a:ext>
            </a:extLst>
          </p:cNvPr>
          <p:cNvSpPr txBox="1"/>
          <p:nvPr/>
        </p:nvSpPr>
        <p:spPr>
          <a:xfrm>
            <a:off x="6979640" y="1914535"/>
            <a:ext cx="260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9C2630B-44CF-846B-9690-29A95BF04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68" y="1739962"/>
            <a:ext cx="7689232" cy="440283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8564E8DA-AC5F-9017-3383-B04E3F24ABF7}"/>
              </a:ext>
            </a:extLst>
          </p:cNvPr>
          <p:cNvSpPr txBox="1"/>
          <p:nvPr/>
        </p:nvSpPr>
        <p:spPr>
          <a:xfrm>
            <a:off x="8306753" y="1652631"/>
            <a:ext cx="365594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    测试详情页的数据情况，通常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需要返回列表页，点击不同的列表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进入页面，插件提供修改请求数据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更换</a:t>
            </a:r>
            <a:r>
              <a:rPr lang="en-US" altLang="zh-CN" dirty="0"/>
              <a:t>id,</a:t>
            </a:r>
            <a:r>
              <a:rPr lang="zh-CN" altLang="en-US" dirty="0"/>
              <a:t>快速验证不同数据的渲染情况。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</a:t>
            </a:r>
            <a:r>
              <a:rPr lang="zh-CN" altLang="en-US" dirty="0"/>
              <a:t>请求数据改变后，为了得到与之对应的返回数据，需要将返回数据改为原生只读选项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547070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Freeform 1"/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E7C60A0-B637-3BCB-2CEB-6530B5190B90}"/>
              </a:ext>
            </a:extLst>
          </p:cNvPr>
          <p:cNvSpPr txBox="1"/>
          <p:nvPr/>
        </p:nvSpPr>
        <p:spPr>
          <a:xfrm>
            <a:off x="298471" y="54632"/>
            <a:ext cx="2578953" cy="387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lnSpc>
                <a:spcPct val="113000"/>
              </a:lnSpc>
            </a:pPr>
            <a:r>
              <a:rPr lang="en-US" altLang="zh-CN" sz="1800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04. MT</a:t>
            </a:r>
            <a:r>
              <a:rPr lang="zh-CN" altLang="en-US" sz="1800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浏览器插件</a:t>
            </a:r>
            <a:endParaRPr lang="en-US" altLang="zh-CN" sz="11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55A4B39-8F62-DC62-207E-5E6BB73CCE09}"/>
              </a:ext>
            </a:extLst>
          </p:cNvPr>
          <p:cNvSpPr txBox="1"/>
          <p:nvPr/>
        </p:nvSpPr>
        <p:spPr>
          <a:xfrm>
            <a:off x="6979640" y="1914535"/>
            <a:ext cx="260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1C100F9-A71B-5913-448A-41C5EFEA9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339" y="1676699"/>
            <a:ext cx="5130601" cy="4447264"/>
          </a:xfrm>
          <a:prstGeom prst="rect">
            <a:avLst/>
          </a:prstGeom>
        </p:spPr>
      </p:pic>
      <p:sp>
        <p:nvSpPr>
          <p:cNvPr id="8" name="Freeform 17">
            <a:extLst>
              <a:ext uri="{FF2B5EF4-FFF2-40B4-BE49-F238E27FC236}">
                <a16:creationId xmlns:a16="http://schemas.microsoft.com/office/drawing/2014/main" id="{E545D72C-26E0-BBE4-0355-76D4D3F47216}"/>
              </a:ext>
            </a:extLst>
          </p:cNvPr>
          <p:cNvSpPr/>
          <p:nvPr/>
        </p:nvSpPr>
        <p:spPr>
          <a:xfrm>
            <a:off x="298471" y="1108637"/>
            <a:ext cx="1592385" cy="456663"/>
          </a:xfrm>
          <a:custGeom>
            <a:avLst/>
            <a:gdLst/>
            <a:ahLst/>
            <a:cxnLst/>
            <a:rect l="l" t="t" r="r" b="b"/>
            <a:pathLst>
              <a:path w="2311400" h="544765">
                <a:moveTo>
                  <a:pt x="2311400" y="504426"/>
                </a:moveTo>
                <a:cubicBezTo>
                  <a:pt x="2311400" y="505217"/>
                  <a:pt x="2310465" y="506007"/>
                  <a:pt x="2310465" y="506007"/>
                </a:cubicBezTo>
                <a:cubicBezTo>
                  <a:pt x="2309533" y="506797"/>
                  <a:pt x="2308598" y="507591"/>
                  <a:pt x="2308598" y="508381"/>
                </a:cubicBezTo>
                <a:lnTo>
                  <a:pt x="2310465" y="509172"/>
                </a:lnTo>
                <a:cubicBezTo>
                  <a:pt x="2310465" y="509962"/>
                  <a:pt x="2308598" y="510753"/>
                  <a:pt x="2308598" y="511546"/>
                </a:cubicBezTo>
                <a:cubicBezTo>
                  <a:pt x="2308598" y="511546"/>
                  <a:pt x="2307663" y="512337"/>
                  <a:pt x="2307663" y="513127"/>
                </a:cubicBezTo>
                <a:cubicBezTo>
                  <a:pt x="2307663" y="513127"/>
                  <a:pt x="2309533" y="513917"/>
                  <a:pt x="2309533" y="514708"/>
                </a:cubicBezTo>
                <a:lnTo>
                  <a:pt x="2307663" y="516292"/>
                </a:lnTo>
                <a:lnTo>
                  <a:pt x="2305792" y="514708"/>
                </a:lnTo>
                <a:lnTo>
                  <a:pt x="2303925" y="513127"/>
                </a:lnTo>
                <a:cubicBezTo>
                  <a:pt x="2302989" y="513917"/>
                  <a:pt x="2302054" y="514708"/>
                  <a:pt x="2302054" y="515498"/>
                </a:cubicBezTo>
                <a:lnTo>
                  <a:pt x="2303925" y="516292"/>
                </a:lnTo>
                <a:cubicBezTo>
                  <a:pt x="2303925" y="517082"/>
                  <a:pt x="2302054" y="517873"/>
                  <a:pt x="2302989" y="518663"/>
                </a:cubicBezTo>
                <a:lnTo>
                  <a:pt x="2304860" y="519453"/>
                </a:lnTo>
                <a:cubicBezTo>
                  <a:pt x="2304860" y="520247"/>
                  <a:pt x="2302989" y="521037"/>
                  <a:pt x="2302989" y="521828"/>
                </a:cubicBezTo>
                <a:lnTo>
                  <a:pt x="2304860" y="522618"/>
                </a:lnTo>
                <a:cubicBezTo>
                  <a:pt x="2304860" y="523409"/>
                  <a:pt x="2303925" y="524199"/>
                  <a:pt x="2303925" y="524199"/>
                </a:cubicBezTo>
                <a:cubicBezTo>
                  <a:pt x="2302989" y="524993"/>
                  <a:pt x="2302989" y="525783"/>
                  <a:pt x="2302054" y="526573"/>
                </a:cubicBezTo>
                <a:lnTo>
                  <a:pt x="2300184" y="524993"/>
                </a:lnTo>
                <a:cubicBezTo>
                  <a:pt x="2299251" y="524199"/>
                  <a:pt x="2298316" y="524199"/>
                  <a:pt x="2297381" y="523409"/>
                </a:cubicBezTo>
                <a:cubicBezTo>
                  <a:pt x="2297381" y="523409"/>
                  <a:pt x="2296446" y="522618"/>
                  <a:pt x="2295510" y="522618"/>
                </a:cubicBezTo>
                <a:cubicBezTo>
                  <a:pt x="2295510" y="522618"/>
                  <a:pt x="2294578" y="524199"/>
                  <a:pt x="2293643" y="524199"/>
                </a:cubicBezTo>
                <a:lnTo>
                  <a:pt x="2292708" y="525783"/>
                </a:lnTo>
                <a:cubicBezTo>
                  <a:pt x="2291772" y="525783"/>
                  <a:pt x="2291772" y="527364"/>
                  <a:pt x="2290837" y="527364"/>
                </a:cubicBezTo>
                <a:cubicBezTo>
                  <a:pt x="2290837" y="527364"/>
                  <a:pt x="2288970" y="525783"/>
                  <a:pt x="2288970" y="526573"/>
                </a:cubicBezTo>
                <a:cubicBezTo>
                  <a:pt x="2288034" y="526573"/>
                  <a:pt x="2288034" y="527364"/>
                  <a:pt x="2287099" y="528154"/>
                </a:cubicBezTo>
                <a:cubicBezTo>
                  <a:pt x="2287099" y="528948"/>
                  <a:pt x="2286164" y="528948"/>
                  <a:pt x="2285229" y="529738"/>
                </a:cubicBezTo>
                <a:cubicBezTo>
                  <a:pt x="2285229" y="530529"/>
                  <a:pt x="2284297" y="531319"/>
                  <a:pt x="2284297" y="531319"/>
                </a:cubicBezTo>
                <a:cubicBezTo>
                  <a:pt x="2283361" y="532109"/>
                  <a:pt x="2283361" y="532900"/>
                  <a:pt x="2282426" y="533693"/>
                </a:cubicBezTo>
                <a:cubicBezTo>
                  <a:pt x="2281491" y="533693"/>
                  <a:pt x="2281491" y="534484"/>
                  <a:pt x="2280555" y="535274"/>
                </a:cubicBezTo>
                <a:lnTo>
                  <a:pt x="2278688" y="533693"/>
                </a:lnTo>
                <a:cubicBezTo>
                  <a:pt x="2278688" y="532900"/>
                  <a:pt x="2280555" y="532109"/>
                  <a:pt x="2280555" y="532109"/>
                </a:cubicBezTo>
                <a:cubicBezTo>
                  <a:pt x="2279623" y="532109"/>
                  <a:pt x="2278688" y="530529"/>
                  <a:pt x="2278688" y="530529"/>
                </a:cubicBezTo>
                <a:cubicBezTo>
                  <a:pt x="2277753" y="530529"/>
                  <a:pt x="2276818" y="532109"/>
                  <a:pt x="2276818" y="532109"/>
                </a:cubicBezTo>
                <a:lnTo>
                  <a:pt x="2274950" y="534484"/>
                </a:lnTo>
                <a:cubicBezTo>
                  <a:pt x="2274950" y="533693"/>
                  <a:pt x="2273080" y="532900"/>
                  <a:pt x="2273080" y="532900"/>
                </a:cubicBezTo>
                <a:cubicBezTo>
                  <a:pt x="2273080" y="532109"/>
                  <a:pt x="2274015" y="531319"/>
                  <a:pt x="2274950" y="531319"/>
                </a:cubicBezTo>
                <a:cubicBezTo>
                  <a:pt x="2274950" y="530529"/>
                  <a:pt x="2275882" y="529738"/>
                  <a:pt x="2275882" y="528948"/>
                </a:cubicBezTo>
                <a:lnTo>
                  <a:pt x="2274015" y="528154"/>
                </a:lnTo>
                <a:cubicBezTo>
                  <a:pt x="2274015" y="527364"/>
                  <a:pt x="2272144" y="526573"/>
                  <a:pt x="2272144" y="526573"/>
                </a:cubicBezTo>
                <a:lnTo>
                  <a:pt x="2274015" y="524993"/>
                </a:lnTo>
                <a:cubicBezTo>
                  <a:pt x="2273080" y="524199"/>
                  <a:pt x="2272144" y="524199"/>
                  <a:pt x="2271209" y="523409"/>
                </a:cubicBezTo>
                <a:cubicBezTo>
                  <a:pt x="2271209" y="524199"/>
                  <a:pt x="2270277" y="524993"/>
                  <a:pt x="2270277" y="524993"/>
                </a:cubicBezTo>
                <a:cubicBezTo>
                  <a:pt x="2269342" y="525783"/>
                  <a:pt x="2268407" y="526573"/>
                  <a:pt x="2268407" y="527364"/>
                </a:cubicBezTo>
                <a:cubicBezTo>
                  <a:pt x="2268407" y="527364"/>
                  <a:pt x="2266536" y="528154"/>
                  <a:pt x="2266536" y="528948"/>
                </a:cubicBezTo>
                <a:lnTo>
                  <a:pt x="2268407" y="529738"/>
                </a:lnTo>
                <a:cubicBezTo>
                  <a:pt x="2268407" y="530529"/>
                  <a:pt x="2267471" y="532109"/>
                  <a:pt x="2267471" y="532109"/>
                </a:cubicBezTo>
                <a:cubicBezTo>
                  <a:pt x="2266536" y="532109"/>
                  <a:pt x="2265601" y="530529"/>
                  <a:pt x="2265601" y="530529"/>
                </a:cubicBezTo>
                <a:cubicBezTo>
                  <a:pt x="2264669" y="530529"/>
                  <a:pt x="2263733" y="528948"/>
                  <a:pt x="2262798" y="528948"/>
                </a:cubicBezTo>
                <a:cubicBezTo>
                  <a:pt x="2262798" y="528948"/>
                  <a:pt x="2261863" y="530529"/>
                  <a:pt x="2261863" y="531319"/>
                </a:cubicBezTo>
                <a:cubicBezTo>
                  <a:pt x="2260928" y="531319"/>
                  <a:pt x="2259995" y="529738"/>
                  <a:pt x="2259060" y="529738"/>
                </a:cubicBezTo>
                <a:lnTo>
                  <a:pt x="2258125" y="531319"/>
                </a:lnTo>
                <a:cubicBezTo>
                  <a:pt x="2257190" y="531319"/>
                  <a:pt x="2256254" y="532900"/>
                  <a:pt x="2256254" y="532900"/>
                </a:cubicBezTo>
                <a:cubicBezTo>
                  <a:pt x="2255319" y="532900"/>
                  <a:pt x="2254387" y="532109"/>
                  <a:pt x="2254387" y="532109"/>
                </a:cubicBezTo>
                <a:cubicBezTo>
                  <a:pt x="2253452" y="531319"/>
                  <a:pt x="2252516" y="530529"/>
                  <a:pt x="2251581" y="530529"/>
                </a:cubicBezTo>
                <a:cubicBezTo>
                  <a:pt x="2251581" y="529738"/>
                  <a:pt x="2250649" y="529738"/>
                  <a:pt x="2249714" y="528948"/>
                </a:cubicBezTo>
                <a:lnTo>
                  <a:pt x="2251581" y="527364"/>
                </a:lnTo>
                <a:cubicBezTo>
                  <a:pt x="2251581" y="526573"/>
                  <a:pt x="2249714" y="526573"/>
                  <a:pt x="2249714" y="525783"/>
                </a:cubicBezTo>
                <a:cubicBezTo>
                  <a:pt x="2249714" y="526573"/>
                  <a:pt x="2247843" y="527364"/>
                  <a:pt x="2247843" y="527364"/>
                </a:cubicBezTo>
                <a:cubicBezTo>
                  <a:pt x="2247843" y="528154"/>
                  <a:pt x="2249714" y="528154"/>
                  <a:pt x="2249714" y="528948"/>
                </a:cubicBezTo>
                <a:cubicBezTo>
                  <a:pt x="2249714" y="529738"/>
                  <a:pt x="2247843" y="530529"/>
                  <a:pt x="2248778" y="530529"/>
                </a:cubicBezTo>
                <a:cubicBezTo>
                  <a:pt x="2248778" y="531319"/>
                  <a:pt x="2250649" y="532109"/>
                  <a:pt x="2250649" y="532109"/>
                </a:cubicBezTo>
                <a:lnTo>
                  <a:pt x="2248778" y="533693"/>
                </a:lnTo>
                <a:lnTo>
                  <a:pt x="2246908" y="532900"/>
                </a:lnTo>
                <a:cubicBezTo>
                  <a:pt x="2245973" y="532109"/>
                  <a:pt x="2245041" y="531319"/>
                  <a:pt x="2245041" y="531319"/>
                </a:cubicBezTo>
                <a:cubicBezTo>
                  <a:pt x="2244105" y="531319"/>
                  <a:pt x="2243170" y="529738"/>
                  <a:pt x="2242235" y="529738"/>
                </a:cubicBezTo>
                <a:lnTo>
                  <a:pt x="2241300" y="531319"/>
                </a:lnTo>
                <a:cubicBezTo>
                  <a:pt x="2241300" y="532109"/>
                  <a:pt x="2243170" y="532900"/>
                  <a:pt x="2243170" y="532900"/>
                </a:cubicBezTo>
                <a:cubicBezTo>
                  <a:pt x="2243170" y="532900"/>
                  <a:pt x="2242235" y="534484"/>
                  <a:pt x="2241300" y="534484"/>
                </a:cubicBezTo>
                <a:cubicBezTo>
                  <a:pt x="2241300" y="534484"/>
                  <a:pt x="2239432" y="532900"/>
                  <a:pt x="2239432" y="533693"/>
                </a:cubicBezTo>
                <a:cubicBezTo>
                  <a:pt x="2238497" y="533693"/>
                  <a:pt x="2238497" y="535274"/>
                  <a:pt x="2237562" y="535274"/>
                </a:cubicBezTo>
                <a:cubicBezTo>
                  <a:pt x="2237562" y="535274"/>
                  <a:pt x="2236626" y="533693"/>
                  <a:pt x="2235691" y="533693"/>
                </a:cubicBezTo>
                <a:cubicBezTo>
                  <a:pt x="2236626" y="533693"/>
                  <a:pt x="2236626" y="532109"/>
                  <a:pt x="2237562" y="532109"/>
                </a:cubicBezTo>
                <a:cubicBezTo>
                  <a:pt x="2237562" y="531319"/>
                  <a:pt x="2238497" y="530529"/>
                  <a:pt x="2238497" y="530529"/>
                </a:cubicBezTo>
                <a:cubicBezTo>
                  <a:pt x="2239432" y="529738"/>
                  <a:pt x="2236626" y="528948"/>
                  <a:pt x="2236626" y="528948"/>
                </a:cubicBezTo>
                <a:cubicBezTo>
                  <a:pt x="2236626" y="528154"/>
                  <a:pt x="2238497" y="527364"/>
                  <a:pt x="2238497" y="527364"/>
                </a:cubicBezTo>
                <a:cubicBezTo>
                  <a:pt x="2238497" y="526573"/>
                  <a:pt x="2236626" y="526573"/>
                  <a:pt x="2236626" y="525783"/>
                </a:cubicBezTo>
                <a:cubicBezTo>
                  <a:pt x="2235691" y="525783"/>
                  <a:pt x="2234759" y="524199"/>
                  <a:pt x="2233824" y="524199"/>
                </a:cubicBezTo>
                <a:cubicBezTo>
                  <a:pt x="2233824" y="524199"/>
                  <a:pt x="2232888" y="525783"/>
                  <a:pt x="2232888" y="526573"/>
                </a:cubicBezTo>
                <a:cubicBezTo>
                  <a:pt x="2231953" y="526573"/>
                  <a:pt x="2231953" y="527364"/>
                  <a:pt x="2231018" y="528154"/>
                </a:cubicBezTo>
                <a:cubicBezTo>
                  <a:pt x="2231018" y="528154"/>
                  <a:pt x="2230083" y="529738"/>
                  <a:pt x="2229151" y="529738"/>
                </a:cubicBezTo>
                <a:cubicBezTo>
                  <a:pt x="2229151" y="529738"/>
                  <a:pt x="2228215" y="528154"/>
                  <a:pt x="2227280" y="528154"/>
                </a:cubicBezTo>
                <a:cubicBezTo>
                  <a:pt x="2226345" y="528948"/>
                  <a:pt x="2226345" y="529738"/>
                  <a:pt x="2225413" y="530529"/>
                </a:cubicBezTo>
                <a:cubicBezTo>
                  <a:pt x="2225413" y="530529"/>
                  <a:pt x="2224477" y="531319"/>
                  <a:pt x="2224477" y="532109"/>
                </a:cubicBezTo>
                <a:cubicBezTo>
                  <a:pt x="2223542" y="532109"/>
                  <a:pt x="2222607" y="533693"/>
                  <a:pt x="2222607" y="533693"/>
                </a:cubicBezTo>
                <a:cubicBezTo>
                  <a:pt x="2221672" y="533693"/>
                  <a:pt x="2220739" y="532109"/>
                  <a:pt x="2220739" y="532109"/>
                </a:cubicBezTo>
                <a:cubicBezTo>
                  <a:pt x="2219804" y="532109"/>
                  <a:pt x="2219804" y="534484"/>
                  <a:pt x="2218869" y="534484"/>
                </a:cubicBezTo>
                <a:lnTo>
                  <a:pt x="2216998" y="532900"/>
                </a:lnTo>
                <a:cubicBezTo>
                  <a:pt x="2216063" y="532109"/>
                  <a:pt x="2215131" y="532109"/>
                  <a:pt x="2215131" y="531319"/>
                </a:cubicBezTo>
                <a:cubicBezTo>
                  <a:pt x="2216063" y="530529"/>
                  <a:pt x="2216998" y="528948"/>
                  <a:pt x="2217934" y="528154"/>
                </a:cubicBezTo>
                <a:cubicBezTo>
                  <a:pt x="2217934" y="527364"/>
                  <a:pt x="2219804" y="526573"/>
                  <a:pt x="2219804" y="526573"/>
                </a:cubicBezTo>
                <a:cubicBezTo>
                  <a:pt x="2219804" y="525783"/>
                  <a:pt x="2216998" y="524993"/>
                  <a:pt x="2216998" y="524993"/>
                </a:cubicBezTo>
                <a:cubicBezTo>
                  <a:pt x="2217934" y="524993"/>
                  <a:pt x="2218869" y="523409"/>
                  <a:pt x="2218869" y="523409"/>
                </a:cubicBezTo>
                <a:cubicBezTo>
                  <a:pt x="2219804" y="523409"/>
                  <a:pt x="2220739" y="524199"/>
                  <a:pt x="2220739" y="524199"/>
                </a:cubicBezTo>
                <a:cubicBezTo>
                  <a:pt x="2221672" y="524199"/>
                  <a:pt x="2223542" y="525783"/>
                  <a:pt x="2223542" y="525783"/>
                </a:cubicBezTo>
                <a:lnTo>
                  <a:pt x="2224477" y="524199"/>
                </a:lnTo>
                <a:cubicBezTo>
                  <a:pt x="2224477" y="523409"/>
                  <a:pt x="2222607" y="523409"/>
                  <a:pt x="2222607" y="522618"/>
                </a:cubicBezTo>
                <a:cubicBezTo>
                  <a:pt x="2222607" y="521828"/>
                  <a:pt x="2224477" y="521037"/>
                  <a:pt x="2224477" y="521037"/>
                </a:cubicBezTo>
                <a:cubicBezTo>
                  <a:pt x="2224477" y="520247"/>
                  <a:pt x="2221672" y="519453"/>
                  <a:pt x="2222607" y="519453"/>
                </a:cubicBezTo>
                <a:cubicBezTo>
                  <a:pt x="2222607" y="518663"/>
                  <a:pt x="2223542" y="517873"/>
                  <a:pt x="2223542" y="517873"/>
                </a:cubicBezTo>
                <a:cubicBezTo>
                  <a:pt x="2224477" y="517082"/>
                  <a:pt x="2224477" y="516292"/>
                  <a:pt x="2225413" y="516292"/>
                </a:cubicBezTo>
                <a:cubicBezTo>
                  <a:pt x="2226345" y="515498"/>
                  <a:pt x="2226345" y="514708"/>
                  <a:pt x="2227280" y="513917"/>
                </a:cubicBezTo>
                <a:cubicBezTo>
                  <a:pt x="2226345" y="513917"/>
                  <a:pt x="2225413" y="513127"/>
                  <a:pt x="2224477" y="513127"/>
                </a:cubicBezTo>
                <a:lnTo>
                  <a:pt x="2223542" y="514708"/>
                </a:lnTo>
                <a:cubicBezTo>
                  <a:pt x="2222607" y="514708"/>
                  <a:pt x="2222607" y="516292"/>
                  <a:pt x="2221672" y="516292"/>
                </a:cubicBezTo>
                <a:cubicBezTo>
                  <a:pt x="2221672" y="517082"/>
                  <a:pt x="2220739" y="517873"/>
                  <a:pt x="2219804" y="517873"/>
                </a:cubicBezTo>
                <a:cubicBezTo>
                  <a:pt x="2219804" y="518663"/>
                  <a:pt x="2218869" y="519453"/>
                  <a:pt x="2218869" y="520247"/>
                </a:cubicBezTo>
                <a:cubicBezTo>
                  <a:pt x="2217934" y="520247"/>
                  <a:pt x="2216998" y="521828"/>
                  <a:pt x="2216998" y="521828"/>
                </a:cubicBezTo>
                <a:lnTo>
                  <a:pt x="2215131" y="520247"/>
                </a:lnTo>
                <a:cubicBezTo>
                  <a:pt x="2215131" y="521037"/>
                  <a:pt x="2213260" y="521828"/>
                  <a:pt x="2213260" y="521828"/>
                </a:cubicBezTo>
                <a:cubicBezTo>
                  <a:pt x="2213260" y="522618"/>
                  <a:pt x="2215131" y="523409"/>
                  <a:pt x="2215131" y="523409"/>
                </a:cubicBezTo>
                <a:lnTo>
                  <a:pt x="2216998" y="524993"/>
                </a:lnTo>
                <a:cubicBezTo>
                  <a:pt x="2216998" y="525783"/>
                  <a:pt x="2216063" y="525783"/>
                  <a:pt x="2216063" y="526573"/>
                </a:cubicBezTo>
                <a:cubicBezTo>
                  <a:pt x="2215131" y="527364"/>
                  <a:pt x="2215131" y="528154"/>
                  <a:pt x="2214196" y="528154"/>
                </a:cubicBezTo>
                <a:cubicBezTo>
                  <a:pt x="2214196" y="528948"/>
                  <a:pt x="2213260" y="529738"/>
                  <a:pt x="2212325" y="529738"/>
                </a:cubicBezTo>
                <a:cubicBezTo>
                  <a:pt x="2212325" y="530529"/>
                  <a:pt x="2211390" y="528948"/>
                  <a:pt x="2210458" y="528948"/>
                </a:cubicBezTo>
                <a:lnTo>
                  <a:pt x="2208587" y="530529"/>
                </a:lnTo>
                <a:cubicBezTo>
                  <a:pt x="2208587" y="531319"/>
                  <a:pt x="2207652" y="532109"/>
                  <a:pt x="2207652" y="532109"/>
                </a:cubicBezTo>
                <a:lnTo>
                  <a:pt x="2209523" y="533693"/>
                </a:lnTo>
                <a:lnTo>
                  <a:pt x="2211390" y="532109"/>
                </a:lnTo>
                <a:lnTo>
                  <a:pt x="2213260" y="532900"/>
                </a:lnTo>
                <a:cubicBezTo>
                  <a:pt x="2213260" y="533693"/>
                  <a:pt x="2211390" y="534484"/>
                  <a:pt x="2211390" y="535274"/>
                </a:cubicBezTo>
                <a:cubicBezTo>
                  <a:pt x="2211390" y="535274"/>
                  <a:pt x="2210458" y="536065"/>
                  <a:pt x="2209523" y="536855"/>
                </a:cubicBezTo>
                <a:cubicBezTo>
                  <a:pt x="2209523" y="536855"/>
                  <a:pt x="2212325" y="537649"/>
                  <a:pt x="2212325" y="538439"/>
                </a:cubicBezTo>
                <a:cubicBezTo>
                  <a:pt x="2212325" y="538439"/>
                  <a:pt x="2210458" y="539229"/>
                  <a:pt x="2210458" y="540020"/>
                </a:cubicBezTo>
                <a:cubicBezTo>
                  <a:pt x="2210458" y="540810"/>
                  <a:pt x="2209523" y="540810"/>
                  <a:pt x="2208587" y="541601"/>
                </a:cubicBezTo>
                <a:cubicBezTo>
                  <a:pt x="2208587" y="540810"/>
                  <a:pt x="2207652" y="540810"/>
                  <a:pt x="2206717" y="540020"/>
                </a:cubicBezTo>
                <a:lnTo>
                  <a:pt x="2204849" y="539229"/>
                </a:lnTo>
                <a:cubicBezTo>
                  <a:pt x="2204849" y="538439"/>
                  <a:pt x="2205782" y="537649"/>
                  <a:pt x="2206717" y="536855"/>
                </a:cubicBezTo>
                <a:cubicBezTo>
                  <a:pt x="2205782" y="536855"/>
                  <a:pt x="2204849" y="536065"/>
                  <a:pt x="2203914" y="536065"/>
                </a:cubicBezTo>
                <a:lnTo>
                  <a:pt x="2202979" y="537649"/>
                </a:lnTo>
                <a:cubicBezTo>
                  <a:pt x="2202979" y="537649"/>
                  <a:pt x="2204849" y="538439"/>
                  <a:pt x="2204849" y="539229"/>
                </a:cubicBezTo>
                <a:cubicBezTo>
                  <a:pt x="2204849" y="539229"/>
                  <a:pt x="2203914" y="540020"/>
                  <a:pt x="2202979" y="540810"/>
                </a:cubicBezTo>
                <a:cubicBezTo>
                  <a:pt x="2202979" y="540810"/>
                  <a:pt x="2202044" y="542394"/>
                  <a:pt x="2201108" y="542394"/>
                </a:cubicBezTo>
                <a:cubicBezTo>
                  <a:pt x="2201108" y="542394"/>
                  <a:pt x="2199241" y="541601"/>
                  <a:pt x="2199241" y="540810"/>
                </a:cubicBezTo>
                <a:cubicBezTo>
                  <a:pt x="2199241" y="540810"/>
                  <a:pt x="2201108" y="540020"/>
                  <a:pt x="2201108" y="539229"/>
                </a:cubicBezTo>
                <a:cubicBezTo>
                  <a:pt x="2201108" y="538439"/>
                  <a:pt x="2199241" y="538439"/>
                  <a:pt x="2199241" y="537649"/>
                </a:cubicBezTo>
                <a:cubicBezTo>
                  <a:pt x="2200176" y="536855"/>
                  <a:pt x="2201108" y="536065"/>
                  <a:pt x="2202044" y="534484"/>
                </a:cubicBezTo>
                <a:cubicBezTo>
                  <a:pt x="2202979" y="533693"/>
                  <a:pt x="2203914" y="532109"/>
                  <a:pt x="2204849" y="531319"/>
                </a:cubicBezTo>
                <a:cubicBezTo>
                  <a:pt x="2203914" y="529738"/>
                  <a:pt x="2202979" y="528948"/>
                  <a:pt x="2201108" y="528154"/>
                </a:cubicBezTo>
                <a:cubicBezTo>
                  <a:pt x="2200176" y="528154"/>
                  <a:pt x="2200176" y="527364"/>
                  <a:pt x="2199241" y="526573"/>
                </a:cubicBezTo>
                <a:cubicBezTo>
                  <a:pt x="2198306" y="527364"/>
                  <a:pt x="2198306" y="528948"/>
                  <a:pt x="2197370" y="528948"/>
                </a:cubicBezTo>
                <a:lnTo>
                  <a:pt x="2195503" y="527364"/>
                </a:lnTo>
                <a:lnTo>
                  <a:pt x="2193633" y="525783"/>
                </a:lnTo>
                <a:cubicBezTo>
                  <a:pt x="2192697" y="525783"/>
                  <a:pt x="2191762" y="527364"/>
                  <a:pt x="2191762" y="527364"/>
                </a:cubicBezTo>
                <a:cubicBezTo>
                  <a:pt x="2190830" y="528154"/>
                  <a:pt x="2189895" y="528948"/>
                  <a:pt x="2189895" y="529738"/>
                </a:cubicBezTo>
                <a:lnTo>
                  <a:pt x="2191762" y="530529"/>
                </a:lnTo>
                <a:cubicBezTo>
                  <a:pt x="2191762" y="531319"/>
                  <a:pt x="2190830" y="532109"/>
                  <a:pt x="2190830" y="532900"/>
                </a:cubicBezTo>
                <a:lnTo>
                  <a:pt x="2188959" y="531319"/>
                </a:lnTo>
                <a:cubicBezTo>
                  <a:pt x="2188024" y="531319"/>
                  <a:pt x="2187089" y="532900"/>
                  <a:pt x="2187089" y="532900"/>
                </a:cubicBezTo>
                <a:cubicBezTo>
                  <a:pt x="2186157" y="533693"/>
                  <a:pt x="2186157" y="534484"/>
                  <a:pt x="2185221" y="534484"/>
                </a:cubicBezTo>
                <a:lnTo>
                  <a:pt x="2183351" y="533693"/>
                </a:lnTo>
                <a:cubicBezTo>
                  <a:pt x="2183351" y="532900"/>
                  <a:pt x="2185221" y="532109"/>
                  <a:pt x="2185221" y="531319"/>
                </a:cubicBezTo>
                <a:cubicBezTo>
                  <a:pt x="2184286" y="531319"/>
                  <a:pt x="2183351" y="530529"/>
                  <a:pt x="2182416" y="530529"/>
                </a:cubicBezTo>
                <a:cubicBezTo>
                  <a:pt x="2182416" y="529738"/>
                  <a:pt x="2181480" y="528948"/>
                  <a:pt x="2180548" y="528948"/>
                </a:cubicBezTo>
                <a:lnTo>
                  <a:pt x="2178678" y="527364"/>
                </a:lnTo>
                <a:cubicBezTo>
                  <a:pt x="2178678" y="527364"/>
                  <a:pt x="2176807" y="528948"/>
                  <a:pt x="2176807" y="529738"/>
                </a:cubicBezTo>
                <a:lnTo>
                  <a:pt x="2174940" y="531319"/>
                </a:lnTo>
                <a:cubicBezTo>
                  <a:pt x="2174940" y="531319"/>
                  <a:pt x="2173069" y="530529"/>
                  <a:pt x="2173069" y="529738"/>
                </a:cubicBezTo>
                <a:lnTo>
                  <a:pt x="2174940" y="528154"/>
                </a:lnTo>
                <a:cubicBezTo>
                  <a:pt x="2174940" y="527364"/>
                  <a:pt x="2175872" y="526573"/>
                  <a:pt x="2176807" y="526573"/>
                </a:cubicBezTo>
                <a:cubicBezTo>
                  <a:pt x="2176807" y="525783"/>
                  <a:pt x="2177742" y="524993"/>
                  <a:pt x="2177742" y="524199"/>
                </a:cubicBezTo>
                <a:lnTo>
                  <a:pt x="2175872" y="523409"/>
                </a:lnTo>
                <a:cubicBezTo>
                  <a:pt x="2175872" y="522618"/>
                  <a:pt x="2177742" y="521828"/>
                  <a:pt x="2177742" y="521828"/>
                </a:cubicBezTo>
                <a:cubicBezTo>
                  <a:pt x="2177742" y="521037"/>
                  <a:pt x="2175872" y="520247"/>
                  <a:pt x="2175872" y="520247"/>
                </a:cubicBezTo>
                <a:cubicBezTo>
                  <a:pt x="2174940" y="520247"/>
                  <a:pt x="2174005" y="521828"/>
                  <a:pt x="2174005" y="521828"/>
                </a:cubicBezTo>
                <a:cubicBezTo>
                  <a:pt x="2173069" y="521828"/>
                  <a:pt x="2172134" y="520247"/>
                  <a:pt x="2172134" y="520247"/>
                </a:cubicBezTo>
                <a:cubicBezTo>
                  <a:pt x="2171199" y="521037"/>
                  <a:pt x="2171199" y="521828"/>
                  <a:pt x="2170267" y="522618"/>
                </a:cubicBezTo>
                <a:cubicBezTo>
                  <a:pt x="2170267" y="522618"/>
                  <a:pt x="2168396" y="523409"/>
                  <a:pt x="2168396" y="524199"/>
                </a:cubicBezTo>
                <a:cubicBezTo>
                  <a:pt x="2168396" y="524199"/>
                  <a:pt x="2170267" y="524993"/>
                  <a:pt x="2170267" y="525783"/>
                </a:cubicBezTo>
                <a:cubicBezTo>
                  <a:pt x="2171199" y="525783"/>
                  <a:pt x="2169331" y="526573"/>
                  <a:pt x="2169331" y="527364"/>
                </a:cubicBezTo>
                <a:cubicBezTo>
                  <a:pt x="2169331" y="527364"/>
                  <a:pt x="2168396" y="528154"/>
                  <a:pt x="2167461" y="528948"/>
                </a:cubicBezTo>
                <a:lnTo>
                  <a:pt x="2165593" y="530529"/>
                </a:lnTo>
                <a:lnTo>
                  <a:pt x="2168396" y="532109"/>
                </a:lnTo>
                <a:cubicBezTo>
                  <a:pt x="2167461" y="532900"/>
                  <a:pt x="2166526" y="532900"/>
                  <a:pt x="2166526" y="533693"/>
                </a:cubicBezTo>
                <a:cubicBezTo>
                  <a:pt x="2165593" y="534484"/>
                  <a:pt x="2165593" y="535274"/>
                  <a:pt x="2164658" y="535274"/>
                </a:cubicBezTo>
                <a:cubicBezTo>
                  <a:pt x="2164658" y="536065"/>
                  <a:pt x="2162788" y="534484"/>
                  <a:pt x="2162788" y="534484"/>
                </a:cubicBezTo>
                <a:cubicBezTo>
                  <a:pt x="2161852" y="534484"/>
                  <a:pt x="2161852" y="536065"/>
                  <a:pt x="2160920" y="536065"/>
                </a:cubicBezTo>
                <a:cubicBezTo>
                  <a:pt x="2160920" y="536065"/>
                  <a:pt x="2159985" y="534484"/>
                  <a:pt x="2159050" y="534484"/>
                </a:cubicBezTo>
                <a:cubicBezTo>
                  <a:pt x="2159050" y="534484"/>
                  <a:pt x="2159985" y="532900"/>
                  <a:pt x="2160920" y="532900"/>
                </a:cubicBezTo>
                <a:cubicBezTo>
                  <a:pt x="2160920" y="532109"/>
                  <a:pt x="2161852" y="531319"/>
                  <a:pt x="2161852" y="531319"/>
                </a:cubicBezTo>
                <a:cubicBezTo>
                  <a:pt x="2162788" y="530529"/>
                  <a:pt x="2159985" y="529738"/>
                  <a:pt x="2159985" y="529738"/>
                </a:cubicBezTo>
                <a:lnTo>
                  <a:pt x="2161852" y="528154"/>
                </a:lnTo>
                <a:lnTo>
                  <a:pt x="2159985" y="526573"/>
                </a:lnTo>
                <a:cubicBezTo>
                  <a:pt x="2159050" y="526573"/>
                  <a:pt x="2158114" y="528154"/>
                  <a:pt x="2158114" y="528154"/>
                </a:cubicBezTo>
                <a:cubicBezTo>
                  <a:pt x="2157179" y="528948"/>
                  <a:pt x="2157179" y="529738"/>
                  <a:pt x="2156247" y="530529"/>
                </a:cubicBezTo>
                <a:lnTo>
                  <a:pt x="2158114" y="531319"/>
                </a:lnTo>
                <a:cubicBezTo>
                  <a:pt x="2159050" y="532109"/>
                  <a:pt x="2157179" y="532900"/>
                  <a:pt x="2157179" y="532900"/>
                </a:cubicBezTo>
                <a:lnTo>
                  <a:pt x="2159050" y="534484"/>
                </a:lnTo>
                <a:cubicBezTo>
                  <a:pt x="2158114" y="534484"/>
                  <a:pt x="2158114" y="536065"/>
                  <a:pt x="2157179" y="536065"/>
                </a:cubicBezTo>
                <a:cubicBezTo>
                  <a:pt x="2157179" y="536065"/>
                  <a:pt x="2156247" y="535274"/>
                  <a:pt x="2155312" y="535274"/>
                </a:cubicBezTo>
                <a:cubicBezTo>
                  <a:pt x="2154377" y="536065"/>
                  <a:pt x="2153441" y="537649"/>
                  <a:pt x="2152506" y="538439"/>
                </a:cubicBezTo>
                <a:cubicBezTo>
                  <a:pt x="2151571" y="538439"/>
                  <a:pt x="2150639" y="537649"/>
                  <a:pt x="2149703" y="536855"/>
                </a:cubicBezTo>
                <a:cubicBezTo>
                  <a:pt x="2149703" y="536855"/>
                  <a:pt x="2151571" y="536065"/>
                  <a:pt x="2151571" y="535274"/>
                </a:cubicBezTo>
                <a:cubicBezTo>
                  <a:pt x="2152506" y="535274"/>
                  <a:pt x="2153441" y="534484"/>
                  <a:pt x="2153441" y="533693"/>
                </a:cubicBezTo>
                <a:cubicBezTo>
                  <a:pt x="2153441" y="532900"/>
                  <a:pt x="2155312" y="532109"/>
                  <a:pt x="2155312" y="532109"/>
                </a:cubicBezTo>
                <a:cubicBezTo>
                  <a:pt x="2154377" y="531319"/>
                  <a:pt x="2152506" y="531319"/>
                  <a:pt x="2152506" y="530529"/>
                </a:cubicBezTo>
                <a:lnTo>
                  <a:pt x="2154377" y="528948"/>
                </a:lnTo>
                <a:lnTo>
                  <a:pt x="2152506" y="527364"/>
                </a:lnTo>
                <a:cubicBezTo>
                  <a:pt x="2151571" y="527364"/>
                  <a:pt x="2151571" y="528948"/>
                  <a:pt x="2150639" y="528948"/>
                </a:cubicBezTo>
                <a:cubicBezTo>
                  <a:pt x="2149703" y="528948"/>
                  <a:pt x="2149703" y="528154"/>
                  <a:pt x="2148768" y="528154"/>
                </a:cubicBezTo>
                <a:cubicBezTo>
                  <a:pt x="2148768" y="528154"/>
                  <a:pt x="2146898" y="528948"/>
                  <a:pt x="2146898" y="529738"/>
                </a:cubicBezTo>
                <a:cubicBezTo>
                  <a:pt x="2146898" y="529738"/>
                  <a:pt x="2148768" y="530529"/>
                  <a:pt x="2148768" y="531319"/>
                </a:cubicBezTo>
                <a:cubicBezTo>
                  <a:pt x="2148768" y="531319"/>
                  <a:pt x="2147833" y="532109"/>
                  <a:pt x="2147833" y="532900"/>
                </a:cubicBezTo>
                <a:cubicBezTo>
                  <a:pt x="2146898" y="533693"/>
                  <a:pt x="2146898" y="533693"/>
                  <a:pt x="2145965" y="534484"/>
                </a:cubicBezTo>
                <a:cubicBezTo>
                  <a:pt x="2145030" y="535274"/>
                  <a:pt x="2145030" y="536065"/>
                  <a:pt x="2144095" y="536065"/>
                </a:cubicBezTo>
                <a:cubicBezTo>
                  <a:pt x="2144095" y="536855"/>
                  <a:pt x="2143160" y="537649"/>
                  <a:pt x="2143160" y="538439"/>
                </a:cubicBezTo>
                <a:cubicBezTo>
                  <a:pt x="2142224" y="538439"/>
                  <a:pt x="2141289" y="540020"/>
                  <a:pt x="2141289" y="540020"/>
                </a:cubicBezTo>
                <a:lnTo>
                  <a:pt x="2139422" y="538439"/>
                </a:lnTo>
                <a:lnTo>
                  <a:pt x="2140357" y="536855"/>
                </a:lnTo>
                <a:lnTo>
                  <a:pt x="2142224" y="535274"/>
                </a:lnTo>
                <a:cubicBezTo>
                  <a:pt x="2141289" y="534484"/>
                  <a:pt x="2140357" y="533693"/>
                  <a:pt x="2140357" y="533693"/>
                </a:cubicBezTo>
                <a:cubicBezTo>
                  <a:pt x="2139422" y="533693"/>
                  <a:pt x="2138486" y="535274"/>
                  <a:pt x="2138486" y="535274"/>
                </a:cubicBezTo>
                <a:cubicBezTo>
                  <a:pt x="2137551" y="535274"/>
                  <a:pt x="2136619" y="534484"/>
                  <a:pt x="2136619" y="533693"/>
                </a:cubicBezTo>
                <a:cubicBezTo>
                  <a:pt x="2135684" y="533693"/>
                  <a:pt x="2134749" y="532900"/>
                  <a:pt x="2134749" y="532900"/>
                </a:cubicBezTo>
                <a:cubicBezTo>
                  <a:pt x="2133813" y="532900"/>
                  <a:pt x="2133813" y="534484"/>
                  <a:pt x="2132878" y="534484"/>
                </a:cubicBezTo>
                <a:cubicBezTo>
                  <a:pt x="2131946" y="534484"/>
                  <a:pt x="2131011" y="532900"/>
                  <a:pt x="2131011" y="532900"/>
                </a:cubicBezTo>
                <a:cubicBezTo>
                  <a:pt x="2130075" y="532900"/>
                  <a:pt x="2129140" y="535274"/>
                  <a:pt x="2129140" y="534484"/>
                </a:cubicBezTo>
                <a:cubicBezTo>
                  <a:pt x="2128205" y="534484"/>
                  <a:pt x="2127270" y="533693"/>
                  <a:pt x="2127270" y="533693"/>
                </a:cubicBezTo>
                <a:cubicBezTo>
                  <a:pt x="2126337" y="532900"/>
                  <a:pt x="2125402" y="532900"/>
                  <a:pt x="2125402" y="532109"/>
                </a:cubicBezTo>
                <a:cubicBezTo>
                  <a:pt x="2124467" y="532109"/>
                  <a:pt x="2123532" y="530529"/>
                  <a:pt x="2122596" y="530529"/>
                </a:cubicBezTo>
                <a:lnTo>
                  <a:pt x="2121661" y="532900"/>
                </a:lnTo>
                <a:cubicBezTo>
                  <a:pt x="2120729" y="532109"/>
                  <a:pt x="2118858" y="531319"/>
                  <a:pt x="2118858" y="531319"/>
                </a:cubicBezTo>
                <a:cubicBezTo>
                  <a:pt x="2118858" y="530529"/>
                  <a:pt x="2120729" y="529738"/>
                  <a:pt x="2120729" y="529738"/>
                </a:cubicBezTo>
                <a:cubicBezTo>
                  <a:pt x="2120729" y="528948"/>
                  <a:pt x="2118858" y="528154"/>
                  <a:pt x="2118858" y="528154"/>
                </a:cubicBezTo>
                <a:cubicBezTo>
                  <a:pt x="2118858" y="527364"/>
                  <a:pt x="2119794" y="526573"/>
                  <a:pt x="2120729" y="526573"/>
                </a:cubicBezTo>
                <a:cubicBezTo>
                  <a:pt x="2120729" y="525783"/>
                  <a:pt x="2121661" y="524993"/>
                  <a:pt x="2121661" y="524199"/>
                </a:cubicBezTo>
                <a:lnTo>
                  <a:pt x="2119794" y="523409"/>
                </a:lnTo>
                <a:cubicBezTo>
                  <a:pt x="2118858" y="524199"/>
                  <a:pt x="2117923" y="525783"/>
                  <a:pt x="2116988" y="526573"/>
                </a:cubicBezTo>
                <a:cubicBezTo>
                  <a:pt x="2116056" y="527364"/>
                  <a:pt x="2115121" y="528154"/>
                  <a:pt x="2115121" y="528154"/>
                </a:cubicBezTo>
                <a:lnTo>
                  <a:pt x="2113250" y="527364"/>
                </a:lnTo>
                <a:cubicBezTo>
                  <a:pt x="2113250" y="526573"/>
                  <a:pt x="2114185" y="525783"/>
                  <a:pt x="2114185" y="525783"/>
                </a:cubicBezTo>
                <a:cubicBezTo>
                  <a:pt x="2115121" y="524993"/>
                  <a:pt x="2116056" y="524199"/>
                  <a:pt x="2116056" y="523409"/>
                </a:cubicBezTo>
                <a:cubicBezTo>
                  <a:pt x="2116988" y="523409"/>
                  <a:pt x="2117923" y="522618"/>
                  <a:pt x="2117923" y="521828"/>
                </a:cubicBezTo>
                <a:cubicBezTo>
                  <a:pt x="2117923" y="521828"/>
                  <a:pt x="2116056" y="521037"/>
                  <a:pt x="2116056" y="520247"/>
                </a:cubicBezTo>
                <a:cubicBezTo>
                  <a:pt x="2115121" y="521037"/>
                  <a:pt x="2114185" y="521828"/>
                  <a:pt x="2114185" y="522618"/>
                </a:cubicBezTo>
                <a:cubicBezTo>
                  <a:pt x="2113250" y="522618"/>
                  <a:pt x="2112315" y="523409"/>
                  <a:pt x="2112315" y="524199"/>
                </a:cubicBezTo>
                <a:lnTo>
                  <a:pt x="2110447" y="525783"/>
                </a:lnTo>
                <a:lnTo>
                  <a:pt x="2113250" y="527364"/>
                </a:lnTo>
                <a:cubicBezTo>
                  <a:pt x="2112315" y="527364"/>
                  <a:pt x="2111379" y="528948"/>
                  <a:pt x="2111379" y="528948"/>
                </a:cubicBezTo>
                <a:cubicBezTo>
                  <a:pt x="2111379" y="528948"/>
                  <a:pt x="2109512" y="528154"/>
                  <a:pt x="2109512" y="527364"/>
                </a:cubicBezTo>
                <a:cubicBezTo>
                  <a:pt x="2108577" y="527364"/>
                  <a:pt x="2107642" y="526573"/>
                  <a:pt x="2107642" y="526573"/>
                </a:cubicBezTo>
                <a:cubicBezTo>
                  <a:pt x="2106709" y="526573"/>
                  <a:pt x="2105774" y="528154"/>
                  <a:pt x="2105774" y="528154"/>
                </a:cubicBezTo>
                <a:lnTo>
                  <a:pt x="2103904" y="529738"/>
                </a:lnTo>
                <a:lnTo>
                  <a:pt x="2102033" y="528154"/>
                </a:lnTo>
                <a:cubicBezTo>
                  <a:pt x="2102033" y="528948"/>
                  <a:pt x="2100166" y="529738"/>
                  <a:pt x="2100166" y="530529"/>
                </a:cubicBezTo>
                <a:lnTo>
                  <a:pt x="2102033" y="531319"/>
                </a:lnTo>
                <a:cubicBezTo>
                  <a:pt x="2102033" y="532109"/>
                  <a:pt x="2101101" y="532900"/>
                  <a:pt x="2101101" y="533693"/>
                </a:cubicBezTo>
                <a:cubicBezTo>
                  <a:pt x="2100166" y="533693"/>
                  <a:pt x="2099231" y="535274"/>
                  <a:pt x="2099231" y="535274"/>
                </a:cubicBezTo>
                <a:lnTo>
                  <a:pt x="2097360" y="533693"/>
                </a:lnTo>
                <a:cubicBezTo>
                  <a:pt x="2096428" y="533693"/>
                  <a:pt x="2095493" y="532900"/>
                  <a:pt x="2095493" y="532109"/>
                </a:cubicBezTo>
                <a:cubicBezTo>
                  <a:pt x="2094557" y="532109"/>
                  <a:pt x="2093622" y="531319"/>
                  <a:pt x="2092687" y="531319"/>
                </a:cubicBezTo>
                <a:lnTo>
                  <a:pt x="2091752" y="532900"/>
                </a:lnTo>
                <a:cubicBezTo>
                  <a:pt x="2090819" y="532900"/>
                  <a:pt x="2089884" y="532109"/>
                  <a:pt x="2088949" y="531319"/>
                </a:cubicBezTo>
                <a:lnTo>
                  <a:pt x="2087078" y="529738"/>
                </a:lnTo>
                <a:cubicBezTo>
                  <a:pt x="2087078" y="530529"/>
                  <a:pt x="2086146" y="531319"/>
                  <a:pt x="2085211" y="532109"/>
                </a:cubicBezTo>
                <a:lnTo>
                  <a:pt x="2084276" y="533693"/>
                </a:lnTo>
                <a:lnTo>
                  <a:pt x="2086146" y="535274"/>
                </a:lnTo>
                <a:cubicBezTo>
                  <a:pt x="2086146" y="535274"/>
                  <a:pt x="2085211" y="536855"/>
                  <a:pt x="2084276" y="536855"/>
                </a:cubicBezTo>
                <a:lnTo>
                  <a:pt x="2082405" y="535274"/>
                </a:lnTo>
                <a:cubicBezTo>
                  <a:pt x="2082405" y="535274"/>
                  <a:pt x="2080538" y="534484"/>
                  <a:pt x="2080538" y="533693"/>
                </a:cubicBezTo>
                <a:cubicBezTo>
                  <a:pt x="2080538" y="533693"/>
                  <a:pt x="2081473" y="532900"/>
                  <a:pt x="2081473" y="532109"/>
                </a:cubicBezTo>
                <a:cubicBezTo>
                  <a:pt x="2082405" y="532109"/>
                  <a:pt x="2083340" y="531319"/>
                  <a:pt x="2083340" y="530529"/>
                </a:cubicBezTo>
                <a:cubicBezTo>
                  <a:pt x="2083340" y="530529"/>
                  <a:pt x="2081473" y="529738"/>
                  <a:pt x="2081473" y="528948"/>
                </a:cubicBezTo>
                <a:cubicBezTo>
                  <a:pt x="2080538" y="529738"/>
                  <a:pt x="2080538" y="530529"/>
                  <a:pt x="2079603" y="531319"/>
                </a:cubicBezTo>
                <a:lnTo>
                  <a:pt x="2078667" y="532900"/>
                </a:lnTo>
                <a:cubicBezTo>
                  <a:pt x="2077732" y="532900"/>
                  <a:pt x="2075865" y="531319"/>
                  <a:pt x="2075865" y="531319"/>
                </a:cubicBezTo>
                <a:cubicBezTo>
                  <a:pt x="2076800" y="531319"/>
                  <a:pt x="2076800" y="529738"/>
                  <a:pt x="2077732" y="529738"/>
                </a:cubicBezTo>
                <a:cubicBezTo>
                  <a:pt x="2076800" y="528948"/>
                  <a:pt x="2074929" y="528154"/>
                  <a:pt x="2073994" y="526573"/>
                </a:cubicBezTo>
                <a:cubicBezTo>
                  <a:pt x="2073059" y="526573"/>
                  <a:pt x="2072127" y="525783"/>
                  <a:pt x="2071191" y="525783"/>
                </a:cubicBezTo>
                <a:lnTo>
                  <a:pt x="2070256" y="527364"/>
                </a:lnTo>
                <a:cubicBezTo>
                  <a:pt x="2069321" y="527364"/>
                  <a:pt x="2068386" y="525783"/>
                  <a:pt x="2067450" y="525783"/>
                </a:cubicBezTo>
                <a:cubicBezTo>
                  <a:pt x="2067450" y="525783"/>
                  <a:pt x="2065583" y="524199"/>
                  <a:pt x="2065583" y="524993"/>
                </a:cubicBezTo>
                <a:lnTo>
                  <a:pt x="2063713" y="526573"/>
                </a:lnTo>
                <a:cubicBezTo>
                  <a:pt x="2064648" y="526573"/>
                  <a:pt x="2066518" y="527364"/>
                  <a:pt x="2066518" y="527364"/>
                </a:cubicBezTo>
                <a:cubicBezTo>
                  <a:pt x="2066518" y="528154"/>
                  <a:pt x="2064648" y="528948"/>
                  <a:pt x="2064648" y="529738"/>
                </a:cubicBezTo>
                <a:cubicBezTo>
                  <a:pt x="2064648" y="529738"/>
                  <a:pt x="2063713" y="530529"/>
                  <a:pt x="2062777" y="531319"/>
                </a:cubicBezTo>
                <a:cubicBezTo>
                  <a:pt x="2062777" y="532109"/>
                  <a:pt x="2061842" y="532900"/>
                  <a:pt x="2061842" y="532900"/>
                </a:cubicBezTo>
                <a:cubicBezTo>
                  <a:pt x="2060910" y="532900"/>
                  <a:pt x="2059975" y="531319"/>
                  <a:pt x="2059039" y="531319"/>
                </a:cubicBezTo>
                <a:cubicBezTo>
                  <a:pt x="2059039" y="532109"/>
                  <a:pt x="2058104" y="533693"/>
                  <a:pt x="2058104" y="533693"/>
                </a:cubicBezTo>
                <a:cubicBezTo>
                  <a:pt x="2057169" y="533693"/>
                  <a:pt x="2056237" y="532109"/>
                  <a:pt x="2055301" y="532109"/>
                </a:cubicBezTo>
                <a:lnTo>
                  <a:pt x="2054366" y="533693"/>
                </a:lnTo>
                <a:lnTo>
                  <a:pt x="2056237" y="535274"/>
                </a:lnTo>
                <a:cubicBezTo>
                  <a:pt x="2056237" y="535274"/>
                  <a:pt x="2055301" y="536855"/>
                  <a:pt x="2054366" y="536855"/>
                </a:cubicBezTo>
                <a:cubicBezTo>
                  <a:pt x="2054366" y="536855"/>
                  <a:pt x="2053431" y="535274"/>
                  <a:pt x="2052496" y="535274"/>
                </a:cubicBezTo>
                <a:cubicBezTo>
                  <a:pt x="2051563" y="536065"/>
                  <a:pt x="2051563" y="536855"/>
                  <a:pt x="2050628" y="537649"/>
                </a:cubicBezTo>
                <a:cubicBezTo>
                  <a:pt x="2050628" y="537649"/>
                  <a:pt x="2049693" y="536065"/>
                  <a:pt x="2048758" y="536065"/>
                </a:cubicBezTo>
                <a:cubicBezTo>
                  <a:pt x="2048758" y="536065"/>
                  <a:pt x="2049693" y="534484"/>
                  <a:pt x="2050628" y="534484"/>
                </a:cubicBezTo>
                <a:cubicBezTo>
                  <a:pt x="2050628" y="533693"/>
                  <a:pt x="2051563" y="532900"/>
                  <a:pt x="2051563" y="532900"/>
                </a:cubicBezTo>
                <a:cubicBezTo>
                  <a:pt x="2051563" y="532109"/>
                  <a:pt x="2049693" y="531319"/>
                  <a:pt x="2049693" y="531319"/>
                </a:cubicBezTo>
                <a:lnTo>
                  <a:pt x="2051563" y="529738"/>
                </a:lnTo>
                <a:cubicBezTo>
                  <a:pt x="2050628" y="528948"/>
                  <a:pt x="2049693" y="528154"/>
                  <a:pt x="2049693" y="528154"/>
                </a:cubicBezTo>
                <a:cubicBezTo>
                  <a:pt x="2048758" y="528154"/>
                  <a:pt x="2048758" y="529738"/>
                  <a:pt x="2047822" y="529738"/>
                </a:cubicBezTo>
                <a:cubicBezTo>
                  <a:pt x="2046890" y="529738"/>
                  <a:pt x="2045955" y="528154"/>
                  <a:pt x="2045955" y="528154"/>
                </a:cubicBezTo>
                <a:cubicBezTo>
                  <a:pt x="2045020" y="528948"/>
                  <a:pt x="2045020" y="529738"/>
                  <a:pt x="2044084" y="530529"/>
                </a:cubicBezTo>
                <a:cubicBezTo>
                  <a:pt x="2043149" y="530529"/>
                  <a:pt x="2043149" y="532109"/>
                  <a:pt x="2042217" y="532109"/>
                </a:cubicBezTo>
                <a:cubicBezTo>
                  <a:pt x="2042217" y="532109"/>
                  <a:pt x="2041282" y="530529"/>
                  <a:pt x="2040347" y="530529"/>
                </a:cubicBezTo>
                <a:cubicBezTo>
                  <a:pt x="2039411" y="530529"/>
                  <a:pt x="2039411" y="532109"/>
                  <a:pt x="2038476" y="532109"/>
                </a:cubicBezTo>
                <a:lnTo>
                  <a:pt x="2036609" y="531319"/>
                </a:lnTo>
                <a:cubicBezTo>
                  <a:pt x="2036609" y="530529"/>
                  <a:pt x="2038476" y="529738"/>
                  <a:pt x="2038476" y="528948"/>
                </a:cubicBezTo>
                <a:lnTo>
                  <a:pt x="2036609" y="528154"/>
                </a:lnTo>
                <a:cubicBezTo>
                  <a:pt x="2035673" y="528154"/>
                  <a:pt x="2035673" y="529738"/>
                  <a:pt x="2034738" y="529738"/>
                </a:cubicBezTo>
                <a:lnTo>
                  <a:pt x="2032868" y="528154"/>
                </a:lnTo>
                <a:cubicBezTo>
                  <a:pt x="2031936" y="528948"/>
                  <a:pt x="2031000" y="529738"/>
                  <a:pt x="2031000" y="530529"/>
                </a:cubicBezTo>
                <a:cubicBezTo>
                  <a:pt x="2030065" y="530529"/>
                  <a:pt x="2030065" y="531319"/>
                  <a:pt x="2029130" y="532109"/>
                </a:cubicBezTo>
                <a:cubicBezTo>
                  <a:pt x="2029130" y="532900"/>
                  <a:pt x="2028194" y="532900"/>
                  <a:pt x="2028194" y="533693"/>
                </a:cubicBezTo>
                <a:cubicBezTo>
                  <a:pt x="2027259" y="533693"/>
                  <a:pt x="2026327" y="535274"/>
                  <a:pt x="2026327" y="535274"/>
                </a:cubicBezTo>
                <a:lnTo>
                  <a:pt x="2024457" y="534484"/>
                </a:lnTo>
                <a:cubicBezTo>
                  <a:pt x="2024457" y="533693"/>
                  <a:pt x="2025392" y="532900"/>
                  <a:pt x="2025392" y="532109"/>
                </a:cubicBezTo>
                <a:lnTo>
                  <a:pt x="2023521" y="531319"/>
                </a:lnTo>
                <a:cubicBezTo>
                  <a:pt x="2023521" y="530529"/>
                  <a:pt x="2025392" y="528948"/>
                  <a:pt x="2025392" y="528948"/>
                </a:cubicBezTo>
                <a:cubicBezTo>
                  <a:pt x="2024457" y="528948"/>
                  <a:pt x="2023521" y="528154"/>
                  <a:pt x="2023521" y="528154"/>
                </a:cubicBezTo>
                <a:cubicBezTo>
                  <a:pt x="2022586" y="528154"/>
                  <a:pt x="2021654" y="529738"/>
                  <a:pt x="2021654" y="529738"/>
                </a:cubicBezTo>
                <a:cubicBezTo>
                  <a:pt x="2020719" y="529738"/>
                  <a:pt x="2020719" y="530529"/>
                  <a:pt x="2019783" y="531319"/>
                </a:cubicBezTo>
                <a:lnTo>
                  <a:pt x="2018848" y="532900"/>
                </a:lnTo>
                <a:cubicBezTo>
                  <a:pt x="2017916" y="532900"/>
                  <a:pt x="2016981" y="532109"/>
                  <a:pt x="2016045" y="532109"/>
                </a:cubicBezTo>
                <a:cubicBezTo>
                  <a:pt x="2016045" y="531319"/>
                  <a:pt x="2014175" y="530529"/>
                  <a:pt x="2014175" y="530529"/>
                </a:cubicBezTo>
                <a:lnTo>
                  <a:pt x="2016045" y="528948"/>
                </a:lnTo>
                <a:cubicBezTo>
                  <a:pt x="2016045" y="528948"/>
                  <a:pt x="2017916" y="527364"/>
                  <a:pt x="2016981" y="526573"/>
                </a:cubicBezTo>
                <a:cubicBezTo>
                  <a:pt x="2016981" y="526573"/>
                  <a:pt x="2016045" y="525783"/>
                  <a:pt x="2015110" y="525783"/>
                </a:cubicBezTo>
                <a:cubicBezTo>
                  <a:pt x="2015110" y="526573"/>
                  <a:pt x="2014175" y="526573"/>
                  <a:pt x="2014175" y="527364"/>
                </a:cubicBezTo>
                <a:cubicBezTo>
                  <a:pt x="2013240" y="528154"/>
                  <a:pt x="2012307" y="528948"/>
                  <a:pt x="2012307" y="528948"/>
                </a:cubicBezTo>
                <a:cubicBezTo>
                  <a:pt x="2012307" y="529738"/>
                  <a:pt x="2014175" y="530529"/>
                  <a:pt x="2014175" y="530529"/>
                </a:cubicBezTo>
                <a:cubicBezTo>
                  <a:pt x="2014175" y="531319"/>
                  <a:pt x="2012307" y="532109"/>
                  <a:pt x="2012307" y="532109"/>
                </a:cubicBezTo>
                <a:cubicBezTo>
                  <a:pt x="2012307" y="532900"/>
                  <a:pt x="2011372" y="533693"/>
                  <a:pt x="2011372" y="533693"/>
                </a:cubicBezTo>
                <a:lnTo>
                  <a:pt x="2008566" y="532900"/>
                </a:lnTo>
                <a:cubicBezTo>
                  <a:pt x="2008566" y="532109"/>
                  <a:pt x="2010437" y="531319"/>
                  <a:pt x="2010437" y="530529"/>
                </a:cubicBezTo>
                <a:lnTo>
                  <a:pt x="2008566" y="529738"/>
                </a:lnTo>
                <a:cubicBezTo>
                  <a:pt x="2008566" y="528948"/>
                  <a:pt x="2009502" y="528154"/>
                  <a:pt x="2010437" y="528154"/>
                </a:cubicBezTo>
                <a:cubicBezTo>
                  <a:pt x="2010437" y="527364"/>
                  <a:pt x="2011372" y="525783"/>
                  <a:pt x="2011372" y="525783"/>
                </a:cubicBezTo>
                <a:lnTo>
                  <a:pt x="2009502" y="524993"/>
                </a:lnTo>
                <a:cubicBezTo>
                  <a:pt x="2008566" y="524993"/>
                  <a:pt x="2008566" y="526573"/>
                  <a:pt x="2007631" y="526573"/>
                </a:cubicBezTo>
                <a:lnTo>
                  <a:pt x="2005764" y="524993"/>
                </a:lnTo>
                <a:cubicBezTo>
                  <a:pt x="2004828" y="524993"/>
                  <a:pt x="2004828" y="524199"/>
                  <a:pt x="2003893" y="523409"/>
                </a:cubicBezTo>
                <a:cubicBezTo>
                  <a:pt x="2003893" y="524199"/>
                  <a:pt x="2002026" y="524993"/>
                  <a:pt x="2002026" y="525783"/>
                </a:cubicBezTo>
                <a:lnTo>
                  <a:pt x="2003893" y="526573"/>
                </a:lnTo>
                <a:cubicBezTo>
                  <a:pt x="2003893" y="527364"/>
                  <a:pt x="2002958" y="528154"/>
                  <a:pt x="2002958" y="528948"/>
                </a:cubicBezTo>
                <a:lnTo>
                  <a:pt x="2004828" y="529738"/>
                </a:lnTo>
                <a:cubicBezTo>
                  <a:pt x="2004828" y="530529"/>
                  <a:pt x="2002958" y="531319"/>
                  <a:pt x="2002958" y="532109"/>
                </a:cubicBezTo>
                <a:cubicBezTo>
                  <a:pt x="2002958" y="532109"/>
                  <a:pt x="2002026" y="532900"/>
                  <a:pt x="2002026" y="533693"/>
                </a:cubicBezTo>
                <a:cubicBezTo>
                  <a:pt x="2002026" y="533693"/>
                  <a:pt x="2002958" y="534484"/>
                  <a:pt x="2003893" y="534484"/>
                </a:cubicBezTo>
                <a:lnTo>
                  <a:pt x="2002026" y="536855"/>
                </a:lnTo>
                <a:lnTo>
                  <a:pt x="2000155" y="535274"/>
                </a:lnTo>
                <a:lnTo>
                  <a:pt x="1998285" y="536855"/>
                </a:lnTo>
                <a:lnTo>
                  <a:pt x="1996417" y="536065"/>
                </a:lnTo>
                <a:cubicBezTo>
                  <a:pt x="1996417" y="535274"/>
                  <a:pt x="1998285" y="533693"/>
                  <a:pt x="1998285" y="533693"/>
                </a:cubicBezTo>
                <a:cubicBezTo>
                  <a:pt x="1997349" y="533693"/>
                  <a:pt x="1996417" y="532900"/>
                  <a:pt x="1995482" y="532900"/>
                </a:cubicBezTo>
                <a:lnTo>
                  <a:pt x="1994547" y="534484"/>
                </a:lnTo>
                <a:cubicBezTo>
                  <a:pt x="1993612" y="534484"/>
                  <a:pt x="1992680" y="533693"/>
                  <a:pt x="1991744" y="532900"/>
                </a:cubicBezTo>
                <a:cubicBezTo>
                  <a:pt x="1991744" y="532900"/>
                  <a:pt x="1990809" y="531319"/>
                  <a:pt x="1989874" y="531319"/>
                </a:cubicBezTo>
                <a:cubicBezTo>
                  <a:pt x="1989874" y="531319"/>
                  <a:pt x="1988939" y="530529"/>
                  <a:pt x="1988003" y="530529"/>
                </a:cubicBezTo>
                <a:cubicBezTo>
                  <a:pt x="1988003" y="530529"/>
                  <a:pt x="1987071" y="532109"/>
                  <a:pt x="1986136" y="532109"/>
                </a:cubicBezTo>
                <a:cubicBezTo>
                  <a:pt x="1986136" y="532900"/>
                  <a:pt x="1985201" y="533693"/>
                  <a:pt x="1985201" y="533693"/>
                </a:cubicBezTo>
                <a:cubicBezTo>
                  <a:pt x="1984265" y="533693"/>
                  <a:pt x="1983330" y="535274"/>
                  <a:pt x="1983330" y="535274"/>
                </a:cubicBezTo>
                <a:cubicBezTo>
                  <a:pt x="1982398" y="535274"/>
                  <a:pt x="1981463" y="534484"/>
                  <a:pt x="1981463" y="534484"/>
                </a:cubicBezTo>
                <a:cubicBezTo>
                  <a:pt x="1980527" y="534484"/>
                  <a:pt x="1980527" y="536065"/>
                  <a:pt x="1979592" y="536065"/>
                </a:cubicBezTo>
                <a:cubicBezTo>
                  <a:pt x="1979592" y="535274"/>
                  <a:pt x="1977725" y="535274"/>
                  <a:pt x="1977725" y="534484"/>
                </a:cubicBezTo>
                <a:cubicBezTo>
                  <a:pt x="1977725" y="534484"/>
                  <a:pt x="1979592" y="533693"/>
                  <a:pt x="1978657" y="532900"/>
                </a:cubicBezTo>
                <a:cubicBezTo>
                  <a:pt x="1978657" y="532109"/>
                  <a:pt x="1976789" y="532109"/>
                  <a:pt x="1976789" y="531319"/>
                </a:cubicBezTo>
                <a:cubicBezTo>
                  <a:pt x="1976789" y="531319"/>
                  <a:pt x="1978657" y="530529"/>
                  <a:pt x="1978657" y="529738"/>
                </a:cubicBezTo>
                <a:cubicBezTo>
                  <a:pt x="1978657" y="528948"/>
                  <a:pt x="1976789" y="528948"/>
                  <a:pt x="1976789" y="528154"/>
                </a:cubicBezTo>
                <a:cubicBezTo>
                  <a:pt x="1975854" y="528948"/>
                  <a:pt x="1974919" y="529738"/>
                  <a:pt x="1974919" y="530529"/>
                </a:cubicBezTo>
                <a:lnTo>
                  <a:pt x="1973048" y="532109"/>
                </a:lnTo>
                <a:lnTo>
                  <a:pt x="1971181" y="530529"/>
                </a:lnTo>
                <a:cubicBezTo>
                  <a:pt x="1971181" y="530529"/>
                  <a:pt x="1972116" y="528948"/>
                  <a:pt x="1973048" y="528948"/>
                </a:cubicBezTo>
                <a:cubicBezTo>
                  <a:pt x="1973048" y="528154"/>
                  <a:pt x="1973984" y="527364"/>
                  <a:pt x="1973984" y="527364"/>
                </a:cubicBezTo>
                <a:cubicBezTo>
                  <a:pt x="1974919" y="526573"/>
                  <a:pt x="1975854" y="525783"/>
                  <a:pt x="1975854" y="524993"/>
                </a:cubicBezTo>
                <a:cubicBezTo>
                  <a:pt x="1975854" y="524993"/>
                  <a:pt x="1977725" y="524199"/>
                  <a:pt x="1977725" y="523409"/>
                </a:cubicBezTo>
                <a:lnTo>
                  <a:pt x="1975854" y="521828"/>
                </a:lnTo>
                <a:cubicBezTo>
                  <a:pt x="1974919" y="522618"/>
                  <a:pt x="1973984" y="523409"/>
                  <a:pt x="1973984" y="524199"/>
                </a:cubicBezTo>
                <a:cubicBezTo>
                  <a:pt x="1973048" y="524993"/>
                  <a:pt x="1972116" y="526573"/>
                  <a:pt x="1970246" y="527364"/>
                </a:cubicBezTo>
                <a:cubicBezTo>
                  <a:pt x="1970246" y="527364"/>
                  <a:pt x="1969310" y="525783"/>
                  <a:pt x="1968375" y="525783"/>
                </a:cubicBezTo>
                <a:lnTo>
                  <a:pt x="1967443" y="528154"/>
                </a:lnTo>
                <a:cubicBezTo>
                  <a:pt x="1967443" y="528154"/>
                  <a:pt x="1968375" y="528948"/>
                  <a:pt x="1969310" y="528948"/>
                </a:cubicBezTo>
                <a:cubicBezTo>
                  <a:pt x="1969310" y="529738"/>
                  <a:pt x="1971181" y="530529"/>
                  <a:pt x="1971181" y="530529"/>
                </a:cubicBezTo>
                <a:cubicBezTo>
                  <a:pt x="1970246" y="530529"/>
                  <a:pt x="1970246" y="532109"/>
                  <a:pt x="1969310" y="532109"/>
                </a:cubicBezTo>
                <a:cubicBezTo>
                  <a:pt x="1969310" y="532109"/>
                  <a:pt x="1968375" y="531319"/>
                  <a:pt x="1967443" y="531319"/>
                </a:cubicBezTo>
                <a:cubicBezTo>
                  <a:pt x="1966508" y="531319"/>
                  <a:pt x="1966508" y="532900"/>
                  <a:pt x="1965573" y="532900"/>
                </a:cubicBezTo>
                <a:cubicBezTo>
                  <a:pt x="1965573" y="532900"/>
                  <a:pt x="1964637" y="531319"/>
                  <a:pt x="1963702" y="531319"/>
                </a:cubicBezTo>
                <a:cubicBezTo>
                  <a:pt x="1963702" y="531319"/>
                  <a:pt x="1962770" y="532900"/>
                  <a:pt x="1961835" y="532900"/>
                </a:cubicBezTo>
                <a:cubicBezTo>
                  <a:pt x="1961835" y="532900"/>
                  <a:pt x="1960899" y="532109"/>
                  <a:pt x="1959964" y="532109"/>
                </a:cubicBezTo>
                <a:cubicBezTo>
                  <a:pt x="1959964" y="532109"/>
                  <a:pt x="1959029" y="533693"/>
                  <a:pt x="1958097" y="533693"/>
                </a:cubicBezTo>
                <a:lnTo>
                  <a:pt x="1957162" y="535274"/>
                </a:lnTo>
                <a:cubicBezTo>
                  <a:pt x="1956226" y="535274"/>
                  <a:pt x="1955291" y="533693"/>
                  <a:pt x="1955291" y="533693"/>
                </a:cubicBezTo>
                <a:cubicBezTo>
                  <a:pt x="1954356" y="534484"/>
                  <a:pt x="1953420" y="535274"/>
                  <a:pt x="1953420" y="536065"/>
                </a:cubicBezTo>
                <a:cubicBezTo>
                  <a:pt x="1952488" y="536065"/>
                  <a:pt x="1952488" y="537649"/>
                  <a:pt x="1951553" y="537649"/>
                </a:cubicBezTo>
                <a:lnTo>
                  <a:pt x="1949683" y="536065"/>
                </a:lnTo>
                <a:cubicBezTo>
                  <a:pt x="1949683" y="535274"/>
                  <a:pt x="1950618" y="535274"/>
                  <a:pt x="1951553" y="534484"/>
                </a:cubicBezTo>
                <a:lnTo>
                  <a:pt x="1952488" y="532900"/>
                </a:lnTo>
                <a:lnTo>
                  <a:pt x="1950618" y="531319"/>
                </a:lnTo>
                <a:cubicBezTo>
                  <a:pt x="1951553" y="530529"/>
                  <a:pt x="1951553" y="530529"/>
                  <a:pt x="1952488" y="529738"/>
                </a:cubicBezTo>
                <a:cubicBezTo>
                  <a:pt x="1952488" y="528948"/>
                  <a:pt x="1953420" y="528154"/>
                  <a:pt x="1953420" y="528154"/>
                </a:cubicBezTo>
                <a:cubicBezTo>
                  <a:pt x="1954356" y="527364"/>
                  <a:pt x="1955291" y="528948"/>
                  <a:pt x="1956226" y="528948"/>
                </a:cubicBezTo>
                <a:lnTo>
                  <a:pt x="1957162" y="527364"/>
                </a:lnTo>
                <a:cubicBezTo>
                  <a:pt x="1958097" y="527364"/>
                  <a:pt x="1959029" y="528948"/>
                  <a:pt x="1959964" y="528948"/>
                </a:cubicBezTo>
                <a:lnTo>
                  <a:pt x="1960899" y="527364"/>
                </a:lnTo>
                <a:cubicBezTo>
                  <a:pt x="1960899" y="526573"/>
                  <a:pt x="1959029" y="525783"/>
                  <a:pt x="1959029" y="525783"/>
                </a:cubicBezTo>
                <a:cubicBezTo>
                  <a:pt x="1959029" y="524993"/>
                  <a:pt x="1960899" y="524199"/>
                  <a:pt x="1960899" y="524199"/>
                </a:cubicBezTo>
                <a:cubicBezTo>
                  <a:pt x="1959964" y="524199"/>
                  <a:pt x="1959029" y="522618"/>
                  <a:pt x="1959029" y="522618"/>
                </a:cubicBezTo>
                <a:cubicBezTo>
                  <a:pt x="1958097" y="522618"/>
                  <a:pt x="1957162" y="524199"/>
                  <a:pt x="1957162" y="524199"/>
                </a:cubicBezTo>
                <a:cubicBezTo>
                  <a:pt x="1956226" y="524199"/>
                  <a:pt x="1955291" y="522618"/>
                  <a:pt x="1955291" y="522618"/>
                </a:cubicBezTo>
                <a:cubicBezTo>
                  <a:pt x="1954356" y="522618"/>
                  <a:pt x="1954356" y="524993"/>
                  <a:pt x="1953420" y="524993"/>
                </a:cubicBezTo>
                <a:cubicBezTo>
                  <a:pt x="1952488" y="524993"/>
                  <a:pt x="1951553" y="523409"/>
                  <a:pt x="1951553" y="523409"/>
                </a:cubicBezTo>
                <a:cubicBezTo>
                  <a:pt x="1951553" y="524199"/>
                  <a:pt x="1949683" y="524993"/>
                  <a:pt x="1949683" y="524993"/>
                </a:cubicBezTo>
                <a:cubicBezTo>
                  <a:pt x="1949683" y="525783"/>
                  <a:pt x="1951553" y="525783"/>
                  <a:pt x="1951553" y="526573"/>
                </a:cubicBezTo>
                <a:cubicBezTo>
                  <a:pt x="1951553" y="527364"/>
                  <a:pt x="1950618" y="527364"/>
                  <a:pt x="1950618" y="528154"/>
                </a:cubicBezTo>
                <a:cubicBezTo>
                  <a:pt x="1949683" y="528948"/>
                  <a:pt x="1948747" y="529738"/>
                  <a:pt x="1948747" y="529738"/>
                </a:cubicBezTo>
                <a:cubicBezTo>
                  <a:pt x="1948747" y="530529"/>
                  <a:pt x="1950618" y="531319"/>
                  <a:pt x="1950618" y="531319"/>
                </a:cubicBezTo>
                <a:cubicBezTo>
                  <a:pt x="1950618" y="531319"/>
                  <a:pt x="1949683" y="532900"/>
                  <a:pt x="1948747" y="532900"/>
                </a:cubicBezTo>
                <a:cubicBezTo>
                  <a:pt x="1948747" y="532900"/>
                  <a:pt x="1946880" y="531319"/>
                  <a:pt x="1946880" y="532109"/>
                </a:cubicBezTo>
                <a:lnTo>
                  <a:pt x="1945009" y="533693"/>
                </a:lnTo>
                <a:cubicBezTo>
                  <a:pt x="1945009" y="532900"/>
                  <a:pt x="1943139" y="532900"/>
                  <a:pt x="1943139" y="532109"/>
                </a:cubicBezTo>
                <a:cubicBezTo>
                  <a:pt x="1943139" y="531319"/>
                  <a:pt x="1941271" y="531319"/>
                  <a:pt x="1941271" y="530529"/>
                </a:cubicBezTo>
                <a:cubicBezTo>
                  <a:pt x="1941271" y="530529"/>
                  <a:pt x="1942207" y="529738"/>
                  <a:pt x="1943139" y="528948"/>
                </a:cubicBezTo>
                <a:lnTo>
                  <a:pt x="1945009" y="530529"/>
                </a:lnTo>
                <a:cubicBezTo>
                  <a:pt x="1945009" y="530529"/>
                  <a:pt x="1945945" y="528948"/>
                  <a:pt x="1946880" y="528948"/>
                </a:cubicBezTo>
                <a:cubicBezTo>
                  <a:pt x="1946880" y="528154"/>
                  <a:pt x="1947812" y="527364"/>
                  <a:pt x="1947812" y="526573"/>
                </a:cubicBezTo>
                <a:cubicBezTo>
                  <a:pt x="1947812" y="526573"/>
                  <a:pt x="1946880" y="525783"/>
                  <a:pt x="1945945" y="525783"/>
                </a:cubicBezTo>
                <a:cubicBezTo>
                  <a:pt x="1945945" y="525783"/>
                  <a:pt x="1945009" y="527364"/>
                  <a:pt x="1944074" y="527364"/>
                </a:cubicBezTo>
                <a:cubicBezTo>
                  <a:pt x="1944074" y="527364"/>
                  <a:pt x="1943139" y="525783"/>
                  <a:pt x="1942207" y="525783"/>
                </a:cubicBezTo>
                <a:cubicBezTo>
                  <a:pt x="1942207" y="525783"/>
                  <a:pt x="1941271" y="527364"/>
                  <a:pt x="1940336" y="527364"/>
                </a:cubicBezTo>
                <a:cubicBezTo>
                  <a:pt x="1940336" y="528154"/>
                  <a:pt x="1939401" y="526573"/>
                  <a:pt x="1938466" y="526573"/>
                </a:cubicBezTo>
                <a:cubicBezTo>
                  <a:pt x="1938466" y="526573"/>
                  <a:pt x="1937533" y="527364"/>
                  <a:pt x="1937533" y="528154"/>
                </a:cubicBezTo>
                <a:cubicBezTo>
                  <a:pt x="1936598" y="528948"/>
                  <a:pt x="1935663" y="528948"/>
                  <a:pt x="1935663" y="529738"/>
                </a:cubicBezTo>
                <a:lnTo>
                  <a:pt x="1933792" y="531319"/>
                </a:lnTo>
                <a:lnTo>
                  <a:pt x="1931925" y="530529"/>
                </a:lnTo>
                <a:cubicBezTo>
                  <a:pt x="1931925" y="529738"/>
                  <a:pt x="1933792" y="528948"/>
                  <a:pt x="1933792" y="528948"/>
                </a:cubicBezTo>
                <a:cubicBezTo>
                  <a:pt x="1932860" y="528154"/>
                  <a:pt x="1930990" y="527364"/>
                  <a:pt x="1930990" y="527364"/>
                </a:cubicBezTo>
                <a:cubicBezTo>
                  <a:pt x="1930990" y="526573"/>
                  <a:pt x="1932860" y="525783"/>
                  <a:pt x="1932860" y="525783"/>
                </a:cubicBezTo>
                <a:cubicBezTo>
                  <a:pt x="1932860" y="524993"/>
                  <a:pt x="1930990" y="524199"/>
                  <a:pt x="1930990" y="524199"/>
                </a:cubicBezTo>
                <a:cubicBezTo>
                  <a:pt x="1930054" y="524199"/>
                  <a:pt x="1930054" y="525783"/>
                  <a:pt x="1929119" y="525783"/>
                </a:cubicBezTo>
                <a:cubicBezTo>
                  <a:pt x="1929119" y="526573"/>
                  <a:pt x="1930990" y="526573"/>
                  <a:pt x="1930990" y="527364"/>
                </a:cubicBezTo>
                <a:lnTo>
                  <a:pt x="1930054" y="528948"/>
                </a:lnTo>
                <a:cubicBezTo>
                  <a:pt x="1929119" y="529738"/>
                  <a:pt x="1928187" y="530529"/>
                  <a:pt x="1928187" y="530529"/>
                </a:cubicBezTo>
                <a:lnTo>
                  <a:pt x="1926317" y="529738"/>
                </a:lnTo>
                <a:cubicBezTo>
                  <a:pt x="1926317" y="528948"/>
                  <a:pt x="1928187" y="528154"/>
                  <a:pt x="1927252" y="527364"/>
                </a:cubicBezTo>
                <a:lnTo>
                  <a:pt x="1925381" y="526573"/>
                </a:lnTo>
                <a:cubicBezTo>
                  <a:pt x="1925381" y="525783"/>
                  <a:pt x="1923511" y="524993"/>
                  <a:pt x="1923511" y="524993"/>
                </a:cubicBezTo>
                <a:cubicBezTo>
                  <a:pt x="1923511" y="524993"/>
                  <a:pt x="1922579" y="526573"/>
                  <a:pt x="1921644" y="526573"/>
                </a:cubicBezTo>
                <a:cubicBezTo>
                  <a:pt x="1921644" y="527364"/>
                  <a:pt x="1920708" y="528154"/>
                  <a:pt x="1920708" y="528154"/>
                </a:cubicBezTo>
                <a:cubicBezTo>
                  <a:pt x="1919773" y="528948"/>
                  <a:pt x="1918838" y="529738"/>
                  <a:pt x="1918838" y="530529"/>
                </a:cubicBezTo>
                <a:cubicBezTo>
                  <a:pt x="1918838" y="530529"/>
                  <a:pt x="1917906" y="532109"/>
                  <a:pt x="1916970" y="532109"/>
                </a:cubicBezTo>
                <a:lnTo>
                  <a:pt x="1915100" y="530529"/>
                </a:lnTo>
                <a:cubicBezTo>
                  <a:pt x="1914165" y="530529"/>
                  <a:pt x="1914165" y="532109"/>
                  <a:pt x="1913229" y="532109"/>
                </a:cubicBezTo>
                <a:lnTo>
                  <a:pt x="1911362" y="531319"/>
                </a:lnTo>
                <a:cubicBezTo>
                  <a:pt x="1911362" y="530529"/>
                  <a:pt x="1913229" y="529738"/>
                  <a:pt x="1913229" y="528948"/>
                </a:cubicBezTo>
                <a:cubicBezTo>
                  <a:pt x="1913229" y="528948"/>
                  <a:pt x="1911362" y="528154"/>
                  <a:pt x="1910427" y="528154"/>
                </a:cubicBezTo>
                <a:cubicBezTo>
                  <a:pt x="1910427" y="528154"/>
                  <a:pt x="1909491" y="526573"/>
                  <a:pt x="1908556" y="526573"/>
                </a:cubicBezTo>
                <a:cubicBezTo>
                  <a:pt x="1908556" y="527364"/>
                  <a:pt x="1906689" y="528154"/>
                  <a:pt x="1906689" y="528154"/>
                </a:cubicBezTo>
                <a:cubicBezTo>
                  <a:pt x="1907624" y="528948"/>
                  <a:pt x="1909491" y="528948"/>
                  <a:pt x="1909491" y="529738"/>
                </a:cubicBezTo>
                <a:cubicBezTo>
                  <a:pt x="1909491" y="530529"/>
                  <a:pt x="1907624" y="530529"/>
                  <a:pt x="1907624" y="531319"/>
                </a:cubicBezTo>
                <a:cubicBezTo>
                  <a:pt x="1907624" y="532109"/>
                  <a:pt x="1909491" y="532109"/>
                  <a:pt x="1909491" y="532900"/>
                </a:cubicBezTo>
                <a:lnTo>
                  <a:pt x="1908556" y="534484"/>
                </a:lnTo>
                <a:cubicBezTo>
                  <a:pt x="1907624" y="535274"/>
                  <a:pt x="1906689" y="536065"/>
                  <a:pt x="1906689" y="536065"/>
                </a:cubicBezTo>
                <a:cubicBezTo>
                  <a:pt x="1904818" y="535274"/>
                  <a:pt x="1903886" y="534484"/>
                  <a:pt x="1902015" y="533693"/>
                </a:cubicBezTo>
                <a:cubicBezTo>
                  <a:pt x="1902015" y="532900"/>
                  <a:pt x="1903886" y="532109"/>
                  <a:pt x="1903886" y="532109"/>
                </a:cubicBezTo>
                <a:cubicBezTo>
                  <a:pt x="1903886" y="531319"/>
                  <a:pt x="1902015" y="531319"/>
                  <a:pt x="1902015" y="530529"/>
                </a:cubicBezTo>
                <a:lnTo>
                  <a:pt x="1903886" y="528948"/>
                </a:lnTo>
                <a:cubicBezTo>
                  <a:pt x="1902951" y="528154"/>
                  <a:pt x="1902015" y="528154"/>
                  <a:pt x="1901080" y="527364"/>
                </a:cubicBezTo>
                <a:cubicBezTo>
                  <a:pt x="1901080" y="527364"/>
                  <a:pt x="1900145" y="526573"/>
                  <a:pt x="1899210" y="525783"/>
                </a:cubicBezTo>
                <a:cubicBezTo>
                  <a:pt x="1898277" y="527364"/>
                  <a:pt x="1897342" y="528154"/>
                  <a:pt x="1896407" y="529738"/>
                </a:cubicBezTo>
                <a:cubicBezTo>
                  <a:pt x="1896407" y="530529"/>
                  <a:pt x="1898277" y="530529"/>
                  <a:pt x="1898277" y="531319"/>
                </a:cubicBezTo>
                <a:cubicBezTo>
                  <a:pt x="1898277" y="531319"/>
                  <a:pt x="1896407" y="532109"/>
                  <a:pt x="1896407" y="532900"/>
                </a:cubicBezTo>
                <a:cubicBezTo>
                  <a:pt x="1896407" y="533693"/>
                  <a:pt x="1898277" y="533693"/>
                  <a:pt x="1898277" y="534484"/>
                </a:cubicBezTo>
                <a:cubicBezTo>
                  <a:pt x="1899210" y="534484"/>
                  <a:pt x="1897342" y="535274"/>
                  <a:pt x="1897342" y="536065"/>
                </a:cubicBezTo>
                <a:lnTo>
                  <a:pt x="1899210" y="536855"/>
                </a:lnTo>
                <a:cubicBezTo>
                  <a:pt x="1898277" y="537649"/>
                  <a:pt x="1898277" y="538439"/>
                  <a:pt x="1897342" y="539229"/>
                </a:cubicBezTo>
                <a:lnTo>
                  <a:pt x="1896407" y="540810"/>
                </a:lnTo>
                <a:cubicBezTo>
                  <a:pt x="1895472" y="540810"/>
                  <a:pt x="1893601" y="539229"/>
                  <a:pt x="1893601" y="539229"/>
                </a:cubicBezTo>
                <a:cubicBezTo>
                  <a:pt x="1893601" y="539229"/>
                  <a:pt x="1895472" y="538439"/>
                  <a:pt x="1895472" y="537649"/>
                </a:cubicBezTo>
                <a:cubicBezTo>
                  <a:pt x="1894536" y="536855"/>
                  <a:pt x="1894536" y="536855"/>
                  <a:pt x="1893601" y="536065"/>
                </a:cubicBezTo>
                <a:cubicBezTo>
                  <a:pt x="1892669" y="536065"/>
                  <a:pt x="1891734" y="535274"/>
                  <a:pt x="1891734" y="535274"/>
                </a:cubicBezTo>
                <a:cubicBezTo>
                  <a:pt x="1890798" y="534484"/>
                  <a:pt x="1892669" y="533693"/>
                  <a:pt x="1892669" y="532900"/>
                </a:cubicBezTo>
                <a:cubicBezTo>
                  <a:pt x="1893601" y="532900"/>
                  <a:pt x="1894536" y="531319"/>
                  <a:pt x="1894536" y="531319"/>
                </a:cubicBezTo>
                <a:cubicBezTo>
                  <a:pt x="1894536" y="531319"/>
                  <a:pt x="1892669" y="530529"/>
                  <a:pt x="1892669" y="529738"/>
                </a:cubicBezTo>
                <a:cubicBezTo>
                  <a:pt x="1891734" y="529738"/>
                  <a:pt x="1890798" y="528948"/>
                  <a:pt x="1890798" y="528948"/>
                </a:cubicBezTo>
                <a:cubicBezTo>
                  <a:pt x="1889863" y="528154"/>
                  <a:pt x="1891734" y="527364"/>
                  <a:pt x="1891734" y="526573"/>
                </a:cubicBezTo>
                <a:cubicBezTo>
                  <a:pt x="1891734" y="526573"/>
                  <a:pt x="1893601" y="525783"/>
                  <a:pt x="1893601" y="524993"/>
                </a:cubicBezTo>
                <a:lnTo>
                  <a:pt x="1891734" y="524199"/>
                </a:lnTo>
                <a:cubicBezTo>
                  <a:pt x="1891734" y="523409"/>
                  <a:pt x="1889863" y="522618"/>
                  <a:pt x="1888928" y="522618"/>
                </a:cubicBezTo>
                <a:cubicBezTo>
                  <a:pt x="1888928" y="523409"/>
                  <a:pt x="1887996" y="523409"/>
                  <a:pt x="1887996" y="524199"/>
                </a:cubicBezTo>
                <a:cubicBezTo>
                  <a:pt x="1887996" y="524199"/>
                  <a:pt x="1889863" y="524993"/>
                  <a:pt x="1889863" y="525783"/>
                </a:cubicBezTo>
                <a:cubicBezTo>
                  <a:pt x="1889863" y="525783"/>
                  <a:pt x="1888928" y="526573"/>
                  <a:pt x="1887996" y="527364"/>
                </a:cubicBezTo>
                <a:cubicBezTo>
                  <a:pt x="1887996" y="528154"/>
                  <a:pt x="1887061" y="528948"/>
                  <a:pt x="1887061" y="528948"/>
                </a:cubicBezTo>
                <a:cubicBezTo>
                  <a:pt x="1886125" y="528948"/>
                  <a:pt x="1885190" y="527364"/>
                  <a:pt x="1884255" y="528154"/>
                </a:cubicBezTo>
                <a:cubicBezTo>
                  <a:pt x="1884255" y="528154"/>
                  <a:pt x="1883320" y="528948"/>
                  <a:pt x="1883320" y="529738"/>
                </a:cubicBezTo>
                <a:cubicBezTo>
                  <a:pt x="1882388" y="529738"/>
                  <a:pt x="1881452" y="530529"/>
                  <a:pt x="1881452" y="531319"/>
                </a:cubicBezTo>
                <a:cubicBezTo>
                  <a:pt x="1880517" y="532109"/>
                  <a:pt x="1880517" y="532109"/>
                  <a:pt x="1879582" y="532900"/>
                </a:cubicBezTo>
                <a:cubicBezTo>
                  <a:pt x="1879582" y="533693"/>
                  <a:pt x="1877714" y="534484"/>
                  <a:pt x="1878647" y="534484"/>
                </a:cubicBezTo>
                <a:cubicBezTo>
                  <a:pt x="1878647" y="535274"/>
                  <a:pt x="1879582" y="536065"/>
                  <a:pt x="1880517" y="536065"/>
                </a:cubicBezTo>
                <a:lnTo>
                  <a:pt x="1882388" y="537649"/>
                </a:lnTo>
                <a:cubicBezTo>
                  <a:pt x="1882388" y="537649"/>
                  <a:pt x="1881452" y="539229"/>
                  <a:pt x="1880517" y="539229"/>
                </a:cubicBezTo>
                <a:cubicBezTo>
                  <a:pt x="1880517" y="539229"/>
                  <a:pt x="1879582" y="537649"/>
                  <a:pt x="1878647" y="537649"/>
                </a:cubicBezTo>
                <a:cubicBezTo>
                  <a:pt x="1878647" y="538439"/>
                  <a:pt x="1877714" y="540020"/>
                  <a:pt x="1876779" y="540020"/>
                </a:cubicBezTo>
                <a:cubicBezTo>
                  <a:pt x="1876779" y="539229"/>
                  <a:pt x="1875844" y="538439"/>
                  <a:pt x="1874909" y="538439"/>
                </a:cubicBezTo>
                <a:lnTo>
                  <a:pt x="1873041" y="536855"/>
                </a:lnTo>
                <a:cubicBezTo>
                  <a:pt x="1872106" y="536855"/>
                  <a:pt x="1871171" y="535274"/>
                  <a:pt x="1871171" y="536065"/>
                </a:cubicBezTo>
                <a:cubicBezTo>
                  <a:pt x="1870235" y="536065"/>
                  <a:pt x="1869300" y="536855"/>
                  <a:pt x="1869300" y="537649"/>
                </a:cubicBezTo>
                <a:cubicBezTo>
                  <a:pt x="1868368" y="537649"/>
                  <a:pt x="1868368" y="538439"/>
                  <a:pt x="1867433" y="539229"/>
                </a:cubicBezTo>
                <a:cubicBezTo>
                  <a:pt x="1867433" y="540020"/>
                  <a:pt x="1866497" y="540020"/>
                  <a:pt x="1866497" y="540810"/>
                </a:cubicBezTo>
                <a:cubicBezTo>
                  <a:pt x="1865562" y="540810"/>
                  <a:pt x="1863695" y="540020"/>
                  <a:pt x="1863695" y="540020"/>
                </a:cubicBezTo>
                <a:cubicBezTo>
                  <a:pt x="1863695" y="539229"/>
                  <a:pt x="1865562" y="538439"/>
                  <a:pt x="1865562" y="537649"/>
                </a:cubicBezTo>
                <a:lnTo>
                  <a:pt x="1863695" y="536855"/>
                </a:lnTo>
                <a:cubicBezTo>
                  <a:pt x="1863695" y="536065"/>
                  <a:pt x="1864627" y="535274"/>
                  <a:pt x="1864627" y="534484"/>
                </a:cubicBezTo>
                <a:cubicBezTo>
                  <a:pt x="1865562" y="534484"/>
                  <a:pt x="1866497" y="533693"/>
                  <a:pt x="1866497" y="532900"/>
                </a:cubicBezTo>
                <a:lnTo>
                  <a:pt x="1868368" y="531319"/>
                </a:lnTo>
                <a:lnTo>
                  <a:pt x="1866497" y="529738"/>
                </a:lnTo>
                <a:cubicBezTo>
                  <a:pt x="1865562" y="529738"/>
                  <a:pt x="1864627" y="528948"/>
                  <a:pt x="1863695" y="528154"/>
                </a:cubicBezTo>
                <a:lnTo>
                  <a:pt x="1861824" y="527364"/>
                </a:lnTo>
                <a:lnTo>
                  <a:pt x="1863695" y="525783"/>
                </a:lnTo>
                <a:cubicBezTo>
                  <a:pt x="1863695" y="524993"/>
                  <a:pt x="1865562" y="524199"/>
                  <a:pt x="1865562" y="523409"/>
                </a:cubicBezTo>
                <a:cubicBezTo>
                  <a:pt x="1864627" y="523409"/>
                  <a:pt x="1863695" y="522618"/>
                  <a:pt x="1862759" y="522618"/>
                </a:cubicBezTo>
                <a:cubicBezTo>
                  <a:pt x="1862759" y="521828"/>
                  <a:pt x="1861824" y="521828"/>
                  <a:pt x="1860889" y="521037"/>
                </a:cubicBezTo>
                <a:cubicBezTo>
                  <a:pt x="1860889" y="521828"/>
                  <a:pt x="1859954" y="521828"/>
                  <a:pt x="1859018" y="522618"/>
                </a:cubicBezTo>
                <a:cubicBezTo>
                  <a:pt x="1859018" y="523409"/>
                  <a:pt x="1858086" y="524199"/>
                  <a:pt x="1858086" y="524199"/>
                </a:cubicBezTo>
                <a:cubicBezTo>
                  <a:pt x="1858086" y="524993"/>
                  <a:pt x="1856216" y="525783"/>
                  <a:pt x="1856216" y="526573"/>
                </a:cubicBezTo>
                <a:lnTo>
                  <a:pt x="1858086" y="527364"/>
                </a:lnTo>
                <a:cubicBezTo>
                  <a:pt x="1858086" y="528154"/>
                  <a:pt x="1857151" y="528948"/>
                  <a:pt x="1857151" y="529738"/>
                </a:cubicBezTo>
                <a:cubicBezTo>
                  <a:pt x="1856216" y="529738"/>
                  <a:pt x="1855280" y="530529"/>
                  <a:pt x="1855280" y="531319"/>
                </a:cubicBezTo>
                <a:lnTo>
                  <a:pt x="1857151" y="532109"/>
                </a:lnTo>
                <a:cubicBezTo>
                  <a:pt x="1857151" y="532900"/>
                  <a:pt x="1856216" y="534484"/>
                  <a:pt x="1855280" y="534484"/>
                </a:cubicBezTo>
                <a:cubicBezTo>
                  <a:pt x="1855280" y="534484"/>
                  <a:pt x="1854345" y="532900"/>
                  <a:pt x="1853413" y="532900"/>
                </a:cubicBezTo>
                <a:cubicBezTo>
                  <a:pt x="1853413" y="532900"/>
                  <a:pt x="1852478" y="534484"/>
                  <a:pt x="1851543" y="534484"/>
                </a:cubicBezTo>
                <a:cubicBezTo>
                  <a:pt x="1851543" y="535274"/>
                  <a:pt x="1850607" y="536065"/>
                  <a:pt x="1850607" y="536065"/>
                </a:cubicBezTo>
                <a:cubicBezTo>
                  <a:pt x="1850607" y="536855"/>
                  <a:pt x="1852478" y="537649"/>
                  <a:pt x="1852478" y="537649"/>
                </a:cubicBezTo>
                <a:cubicBezTo>
                  <a:pt x="1851543" y="539229"/>
                  <a:pt x="1850607" y="540020"/>
                  <a:pt x="1849672" y="541601"/>
                </a:cubicBezTo>
                <a:cubicBezTo>
                  <a:pt x="1847805" y="540020"/>
                  <a:pt x="1846870" y="539229"/>
                  <a:pt x="1844999" y="538439"/>
                </a:cubicBezTo>
                <a:lnTo>
                  <a:pt x="1843132" y="537649"/>
                </a:lnTo>
                <a:cubicBezTo>
                  <a:pt x="1843132" y="536855"/>
                  <a:pt x="1844999" y="536065"/>
                  <a:pt x="1844999" y="535274"/>
                </a:cubicBezTo>
                <a:cubicBezTo>
                  <a:pt x="1844067" y="535274"/>
                  <a:pt x="1843132" y="534484"/>
                  <a:pt x="1842196" y="534484"/>
                </a:cubicBezTo>
                <a:cubicBezTo>
                  <a:pt x="1842196" y="533693"/>
                  <a:pt x="1844067" y="532900"/>
                  <a:pt x="1844067" y="532109"/>
                </a:cubicBezTo>
                <a:lnTo>
                  <a:pt x="1842196" y="531319"/>
                </a:lnTo>
                <a:cubicBezTo>
                  <a:pt x="1842196" y="530529"/>
                  <a:pt x="1844067" y="529738"/>
                  <a:pt x="1844067" y="528948"/>
                </a:cubicBezTo>
                <a:cubicBezTo>
                  <a:pt x="1843132" y="528948"/>
                  <a:pt x="1841261" y="528154"/>
                  <a:pt x="1841261" y="528154"/>
                </a:cubicBezTo>
                <a:cubicBezTo>
                  <a:pt x="1841261" y="527364"/>
                  <a:pt x="1843132" y="526573"/>
                  <a:pt x="1843132" y="525783"/>
                </a:cubicBezTo>
                <a:lnTo>
                  <a:pt x="1841261" y="524993"/>
                </a:lnTo>
                <a:cubicBezTo>
                  <a:pt x="1840326" y="524199"/>
                  <a:pt x="1839391" y="524199"/>
                  <a:pt x="1839391" y="523409"/>
                </a:cubicBezTo>
                <a:cubicBezTo>
                  <a:pt x="1838458" y="524199"/>
                  <a:pt x="1837523" y="524993"/>
                  <a:pt x="1837523" y="524993"/>
                </a:cubicBezTo>
                <a:cubicBezTo>
                  <a:pt x="1836588" y="525783"/>
                  <a:pt x="1835653" y="526573"/>
                  <a:pt x="1835653" y="527364"/>
                </a:cubicBezTo>
                <a:lnTo>
                  <a:pt x="1837523" y="528154"/>
                </a:lnTo>
                <a:cubicBezTo>
                  <a:pt x="1837523" y="528948"/>
                  <a:pt x="1836588" y="529738"/>
                  <a:pt x="1836588" y="529738"/>
                </a:cubicBezTo>
                <a:cubicBezTo>
                  <a:pt x="1835653" y="530529"/>
                  <a:pt x="1834717" y="531319"/>
                  <a:pt x="1834717" y="532109"/>
                </a:cubicBezTo>
                <a:cubicBezTo>
                  <a:pt x="1833785" y="532109"/>
                  <a:pt x="1833785" y="532900"/>
                  <a:pt x="1832850" y="533693"/>
                </a:cubicBezTo>
                <a:cubicBezTo>
                  <a:pt x="1831915" y="534484"/>
                  <a:pt x="1830979" y="536065"/>
                  <a:pt x="1830044" y="536855"/>
                </a:cubicBezTo>
                <a:cubicBezTo>
                  <a:pt x="1829109" y="536855"/>
                  <a:pt x="1828177" y="536065"/>
                  <a:pt x="1828177" y="536065"/>
                </a:cubicBezTo>
                <a:cubicBezTo>
                  <a:pt x="1827241" y="535274"/>
                  <a:pt x="1826306" y="535274"/>
                  <a:pt x="1825371" y="534484"/>
                </a:cubicBezTo>
                <a:cubicBezTo>
                  <a:pt x="1825371" y="533693"/>
                  <a:pt x="1824436" y="533693"/>
                  <a:pt x="1823503" y="532900"/>
                </a:cubicBezTo>
                <a:lnTo>
                  <a:pt x="1825371" y="531319"/>
                </a:lnTo>
                <a:lnTo>
                  <a:pt x="1823503" y="529738"/>
                </a:lnTo>
                <a:cubicBezTo>
                  <a:pt x="1823503" y="529738"/>
                  <a:pt x="1824436" y="528948"/>
                  <a:pt x="1824436" y="528154"/>
                </a:cubicBezTo>
                <a:cubicBezTo>
                  <a:pt x="1825371" y="527364"/>
                  <a:pt x="1825371" y="527364"/>
                  <a:pt x="1826306" y="526573"/>
                </a:cubicBezTo>
                <a:cubicBezTo>
                  <a:pt x="1827241" y="525783"/>
                  <a:pt x="1827241" y="524993"/>
                  <a:pt x="1828177" y="524993"/>
                </a:cubicBezTo>
                <a:cubicBezTo>
                  <a:pt x="1828177" y="524199"/>
                  <a:pt x="1829109" y="523409"/>
                  <a:pt x="1829109" y="522618"/>
                </a:cubicBezTo>
                <a:cubicBezTo>
                  <a:pt x="1830044" y="522618"/>
                  <a:pt x="1827241" y="521828"/>
                  <a:pt x="1827241" y="521828"/>
                </a:cubicBezTo>
                <a:cubicBezTo>
                  <a:pt x="1826306" y="522618"/>
                  <a:pt x="1825371" y="524199"/>
                  <a:pt x="1824436" y="524993"/>
                </a:cubicBezTo>
                <a:cubicBezTo>
                  <a:pt x="1823503" y="525783"/>
                  <a:pt x="1823503" y="526573"/>
                  <a:pt x="1822568" y="526573"/>
                </a:cubicBezTo>
                <a:cubicBezTo>
                  <a:pt x="1822568" y="527364"/>
                  <a:pt x="1820698" y="525783"/>
                  <a:pt x="1820698" y="525783"/>
                </a:cubicBezTo>
                <a:cubicBezTo>
                  <a:pt x="1819762" y="525783"/>
                  <a:pt x="1818830" y="527364"/>
                  <a:pt x="1818830" y="527364"/>
                </a:cubicBezTo>
                <a:cubicBezTo>
                  <a:pt x="1818830" y="528154"/>
                  <a:pt x="1817895" y="528154"/>
                  <a:pt x="1816960" y="528948"/>
                </a:cubicBezTo>
                <a:cubicBezTo>
                  <a:pt x="1816960" y="529738"/>
                  <a:pt x="1816025" y="530529"/>
                  <a:pt x="1816025" y="530529"/>
                </a:cubicBezTo>
                <a:cubicBezTo>
                  <a:pt x="1816025" y="531319"/>
                  <a:pt x="1817895" y="532109"/>
                  <a:pt x="1817895" y="532109"/>
                </a:cubicBezTo>
                <a:cubicBezTo>
                  <a:pt x="1817895" y="532900"/>
                  <a:pt x="1816025" y="533693"/>
                  <a:pt x="1816025" y="533693"/>
                </a:cubicBezTo>
                <a:cubicBezTo>
                  <a:pt x="1816960" y="533693"/>
                  <a:pt x="1817895" y="535274"/>
                  <a:pt x="1817895" y="535274"/>
                </a:cubicBezTo>
                <a:lnTo>
                  <a:pt x="1816960" y="536855"/>
                </a:lnTo>
                <a:cubicBezTo>
                  <a:pt x="1816025" y="536855"/>
                  <a:pt x="1815089" y="536065"/>
                  <a:pt x="1815089" y="536065"/>
                </a:cubicBezTo>
                <a:cubicBezTo>
                  <a:pt x="1814157" y="535274"/>
                  <a:pt x="1812287" y="534484"/>
                  <a:pt x="1812287" y="534484"/>
                </a:cubicBezTo>
                <a:cubicBezTo>
                  <a:pt x="1812287" y="533693"/>
                  <a:pt x="1814157" y="532900"/>
                  <a:pt x="1814157" y="532900"/>
                </a:cubicBezTo>
                <a:cubicBezTo>
                  <a:pt x="1814157" y="532109"/>
                  <a:pt x="1812287" y="532109"/>
                  <a:pt x="1812287" y="531319"/>
                </a:cubicBezTo>
                <a:cubicBezTo>
                  <a:pt x="1812287" y="530529"/>
                  <a:pt x="1814157" y="529738"/>
                  <a:pt x="1814157" y="529738"/>
                </a:cubicBezTo>
                <a:cubicBezTo>
                  <a:pt x="1813222" y="528948"/>
                  <a:pt x="1811351" y="528948"/>
                  <a:pt x="1811351" y="528154"/>
                </a:cubicBezTo>
                <a:cubicBezTo>
                  <a:pt x="1811351" y="527364"/>
                  <a:pt x="1809481" y="527364"/>
                  <a:pt x="1809481" y="526573"/>
                </a:cubicBezTo>
                <a:cubicBezTo>
                  <a:pt x="1809481" y="527364"/>
                  <a:pt x="1807614" y="528154"/>
                  <a:pt x="1807614" y="528948"/>
                </a:cubicBezTo>
                <a:lnTo>
                  <a:pt x="1810416" y="529738"/>
                </a:lnTo>
                <a:cubicBezTo>
                  <a:pt x="1810416" y="530529"/>
                  <a:pt x="1808549" y="531319"/>
                  <a:pt x="1808549" y="531319"/>
                </a:cubicBezTo>
                <a:cubicBezTo>
                  <a:pt x="1808549" y="532109"/>
                  <a:pt x="1807614" y="533693"/>
                  <a:pt x="1806678" y="533693"/>
                </a:cubicBezTo>
                <a:lnTo>
                  <a:pt x="1804808" y="532109"/>
                </a:lnTo>
                <a:cubicBezTo>
                  <a:pt x="1803876" y="532109"/>
                  <a:pt x="1803876" y="533693"/>
                  <a:pt x="1802940" y="533693"/>
                </a:cubicBezTo>
                <a:cubicBezTo>
                  <a:pt x="1802005" y="533693"/>
                  <a:pt x="1802005" y="532900"/>
                  <a:pt x="1801070" y="532900"/>
                </a:cubicBezTo>
                <a:cubicBezTo>
                  <a:pt x="1800135" y="532109"/>
                  <a:pt x="1799202" y="531319"/>
                  <a:pt x="1799202" y="531319"/>
                </a:cubicBezTo>
                <a:cubicBezTo>
                  <a:pt x="1799202" y="530529"/>
                  <a:pt x="1801070" y="529738"/>
                  <a:pt x="1800135" y="529738"/>
                </a:cubicBezTo>
                <a:cubicBezTo>
                  <a:pt x="1800135" y="528948"/>
                  <a:pt x="1798267" y="528154"/>
                  <a:pt x="1798267" y="528154"/>
                </a:cubicBezTo>
                <a:cubicBezTo>
                  <a:pt x="1798267" y="528154"/>
                  <a:pt x="1797332" y="526573"/>
                  <a:pt x="1796397" y="526573"/>
                </a:cubicBezTo>
                <a:cubicBezTo>
                  <a:pt x="1796397" y="526573"/>
                  <a:pt x="1795461" y="528154"/>
                  <a:pt x="1794526" y="528154"/>
                </a:cubicBezTo>
                <a:cubicBezTo>
                  <a:pt x="1794526" y="528948"/>
                  <a:pt x="1793594" y="529738"/>
                  <a:pt x="1793594" y="530529"/>
                </a:cubicBezTo>
                <a:lnTo>
                  <a:pt x="1795461" y="531319"/>
                </a:lnTo>
                <a:cubicBezTo>
                  <a:pt x="1794526" y="532109"/>
                  <a:pt x="1794526" y="532900"/>
                  <a:pt x="1793594" y="533693"/>
                </a:cubicBezTo>
                <a:lnTo>
                  <a:pt x="1791723" y="532109"/>
                </a:lnTo>
                <a:cubicBezTo>
                  <a:pt x="1790788" y="531319"/>
                  <a:pt x="1789853" y="530529"/>
                  <a:pt x="1789853" y="530529"/>
                </a:cubicBezTo>
                <a:cubicBezTo>
                  <a:pt x="1788921" y="530529"/>
                  <a:pt x="1787985" y="528948"/>
                  <a:pt x="1787050" y="528948"/>
                </a:cubicBezTo>
                <a:lnTo>
                  <a:pt x="1786115" y="531319"/>
                </a:lnTo>
                <a:cubicBezTo>
                  <a:pt x="1785180" y="530529"/>
                  <a:pt x="1784248" y="529738"/>
                  <a:pt x="1783312" y="529738"/>
                </a:cubicBezTo>
                <a:cubicBezTo>
                  <a:pt x="1783312" y="528948"/>
                  <a:pt x="1785180" y="528154"/>
                  <a:pt x="1785180" y="528154"/>
                </a:cubicBezTo>
                <a:cubicBezTo>
                  <a:pt x="1785180" y="527364"/>
                  <a:pt x="1787050" y="526573"/>
                  <a:pt x="1787050" y="526573"/>
                </a:cubicBezTo>
                <a:cubicBezTo>
                  <a:pt x="1787050" y="525783"/>
                  <a:pt x="1785180" y="524993"/>
                  <a:pt x="1785180" y="524993"/>
                </a:cubicBezTo>
                <a:cubicBezTo>
                  <a:pt x="1784248" y="524199"/>
                  <a:pt x="1783312" y="524199"/>
                  <a:pt x="1782377" y="523409"/>
                </a:cubicBezTo>
                <a:cubicBezTo>
                  <a:pt x="1781442" y="524993"/>
                  <a:pt x="1780506" y="525783"/>
                  <a:pt x="1779571" y="527364"/>
                </a:cubicBezTo>
                <a:cubicBezTo>
                  <a:pt x="1778639" y="527364"/>
                  <a:pt x="1778639" y="528154"/>
                  <a:pt x="1777704" y="528948"/>
                </a:cubicBezTo>
                <a:cubicBezTo>
                  <a:pt x="1776769" y="529738"/>
                  <a:pt x="1775833" y="531319"/>
                  <a:pt x="1774898" y="532109"/>
                </a:cubicBezTo>
                <a:cubicBezTo>
                  <a:pt x="1773966" y="532900"/>
                  <a:pt x="1773966" y="533693"/>
                  <a:pt x="1773031" y="533693"/>
                </a:cubicBezTo>
                <a:cubicBezTo>
                  <a:pt x="1772096" y="533693"/>
                  <a:pt x="1772096" y="532900"/>
                  <a:pt x="1771160" y="532900"/>
                </a:cubicBezTo>
                <a:cubicBezTo>
                  <a:pt x="1770225" y="532109"/>
                  <a:pt x="1769290" y="532109"/>
                  <a:pt x="1769290" y="531319"/>
                </a:cubicBezTo>
                <a:cubicBezTo>
                  <a:pt x="1769290" y="531319"/>
                  <a:pt x="1771160" y="529738"/>
                  <a:pt x="1770225" y="529738"/>
                </a:cubicBezTo>
                <a:lnTo>
                  <a:pt x="1768358" y="528154"/>
                </a:lnTo>
                <a:lnTo>
                  <a:pt x="1767422" y="529738"/>
                </a:lnTo>
                <a:cubicBezTo>
                  <a:pt x="1766487" y="530529"/>
                  <a:pt x="1765552" y="531319"/>
                  <a:pt x="1765552" y="532109"/>
                </a:cubicBezTo>
                <a:lnTo>
                  <a:pt x="1767422" y="532900"/>
                </a:lnTo>
                <a:cubicBezTo>
                  <a:pt x="1767422" y="533693"/>
                  <a:pt x="1766487" y="534484"/>
                  <a:pt x="1765552" y="535274"/>
                </a:cubicBezTo>
                <a:cubicBezTo>
                  <a:pt x="1765552" y="535274"/>
                  <a:pt x="1764617" y="536065"/>
                  <a:pt x="1764617" y="536855"/>
                </a:cubicBezTo>
                <a:cubicBezTo>
                  <a:pt x="1763684" y="537649"/>
                  <a:pt x="1762749" y="537649"/>
                  <a:pt x="1762749" y="538439"/>
                </a:cubicBezTo>
                <a:cubicBezTo>
                  <a:pt x="1762749" y="538439"/>
                  <a:pt x="1761814" y="540020"/>
                  <a:pt x="1760879" y="540020"/>
                </a:cubicBezTo>
                <a:lnTo>
                  <a:pt x="1759011" y="539229"/>
                </a:lnTo>
                <a:cubicBezTo>
                  <a:pt x="1759011" y="538439"/>
                  <a:pt x="1759946" y="537649"/>
                  <a:pt x="1760879" y="536855"/>
                </a:cubicBezTo>
                <a:lnTo>
                  <a:pt x="1761814" y="535274"/>
                </a:lnTo>
                <a:lnTo>
                  <a:pt x="1759946" y="533693"/>
                </a:lnTo>
                <a:cubicBezTo>
                  <a:pt x="1759946" y="533693"/>
                  <a:pt x="1759011" y="536065"/>
                  <a:pt x="1758076" y="536065"/>
                </a:cubicBezTo>
                <a:cubicBezTo>
                  <a:pt x="1758076" y="536065"/>
                  <a:pt x="1757141" y="534484"/>
                  <a:pt x="1756205" y="534484"/>
                </a:cubicBezTo>
                <a:cubicBezTo>
                  <a:pt x="1757141" y="533693"/>
                  <a:pt x="1757141" y="532900"/>
                  <a:pt x="1758076" y="532900"/>
                </a:cubicBezTo>
                <a:cubicBezTo>
                  <a:pt x="1758076" y="532109"/>
                  <a:pt x="1759011" y="531319"/>
                  <a:pt x="1759946" y="530529"/>
                </a:cubicBezTo>
                <a:lnTo>
                  <a:pt x="1757141" y="529738"/>
                </a:lnTo>
                <a:cubicBezTo>
                  <a:pt x="1757141" y="528948"/>
                  <a:pt x="1759011" y="528154"/>
                  <a:pt x="1759011" y="528154"/>
                </a:cubicBezTo>
                <a:cubicBezTo>
                  <a:pt x="1759011" y="527364"/>
                  <a:pt x="1759946" y="526573"/>
                  <a:pt x="1760879" y="525783"/>
                </a:cubicBezTo>
                <a:cubicBezTo>
                  <a:pt x="1760879" y="525783"/>
                  <a:pt x="1761814" y="524993"/>
                  <a:pt x="1762749" y="524199"/>
                </a:cubicBezTo>
                <a:cubicBezTo>
                  <a:pt x="1761814" y="524199"/>
                  <a:pt x="1760879" y="522618"/>
                  <a:pt x="1759946" y="522618"/>
                </a:cubicBezTo>
                <a:cubicBezTo>
                  <a:pt x="1759946" y="523409"/>
                  <a:pt x="1759011" y="524199"/>
                  <a:pt x="1759011" y="524993"/>
                </a:cubicBezTo>
                <a:cubicBezTo>
                  <a:pt x="1758076" y="524993"/>
                  <a:pt x="1757141" y="525783"/>
                  <a:pt x="1757141" y="526573"/>
                </a:cubicBezTo>
                <a:cubicBezTo>
                  <a:pt x="1756205" y="527364"/>
                  <a:pt x="1756205" y="527364"/>
                  <a:pt x="1755270" y="528154"/>
                </a:cubicBezTo>
                <a:cubicBezTo>
                  <a:pt x="1754338" y="529738"/>
                  <a:pt x="1753403" y="530529"/>
                  <a:pt x="1752467" y="532109"/>
                </a:cubicBezTo>
                <a:cubicBezTo>
                  <a:pt x="1752467" y="531319"/>
                  <a:pt x="1749665" y="530529"/>
                  <a:pt x="1750597" y="530529"/>
                </a:cubicBezTo>
                <a:cubicBezTo>
                  <a:pt x="1750597" y="529738"/>
                  <a:pt x="1751532" y="528948"/>
                  <a:pt x="1751532" y="528948"/>
                </a:cubicBezTo>
                <a:cubicBezTo>
                  <a:pt x="1752467" y="528154"/>
                  <a:pt x="1753403" y="527364"/>
                  <a:pt x="1753403" y="526573"/>
                </a:cubicBezTo>
                <a:lnTo>
                  <a:pt x="1751532" y="525783"/>
                </a:lnTo>
                <a:cubicBezTo>
                  <a:pt x="1751532" y="524993"/>
                  <a:pt x="1752467" y="524199"/>
                  <a:pt x="1752467" y="523409"/>
                </a:cubicBezTo>
                <a:cubicBezTo>
                  <a:pt x="1753403" y="523409"/>
                  <a:pt x="1754338" y="522618"/>
                  <a:pt x="1754338" y="521828"/>
                </a:cubicBezTo>
                <a:cubicBezTo>
                  <a:pt x="1753403" y="521828"/>
                  <a:pt x="1753403" y="520247"/>
                  <a:pt x="1752467" y="520247"/>
                </a:cubicBezTo>
                <a:cubicBezTo>
                  <a:pt x="1752467" y="521037"/>
                  <a:pt x="1750597" y="521828"/>
                  <a:pt x="1750597" y="522618"/>
                </a:cubicBezTo>
                <a:cubicBezTo>
                  <a:pt x="1750597" y="522618"/>
                  <a:pt x="1749665" y="523409"/>
                  <a:pt x="1748729" y="524199"/>
                </a:cubicBezTo>
                <a:cubicBezTo>
                  <a:pt x="1748729" y="524993"/>
                  <a:pt x="1747794" y="524993"/>
                  <a:pt x="1747794" y="525783"/>
                </a:cubicBezTo>
                <a:cubicBezTo>
                  <a:pt x="1746859" y="526573"/>
                  <a:pt x="1746859" y="527364"/>
                  <a:pt x="1745924" y="527364"/>
                </a:cubicBezTo>
                <a:cubicBezTo>
                  <a:pt x="1745924" y="528154"/>
                  <a:pt x="1744056" y="528948"/>
                  <a:pt x="1744056" y="529738"/>
                </a:cubicBezTo>
                <a:lnTo>
                  <a:pt x="1746859" y="530529"/>
                </a:lnTo>
                <a:cubicBezTo>
                  <a:pt x="1745924" y="531319"/>
                  <a:pt x="1744988" y="532109"/>
                  <a:pt x="1744988" y="532900"/>
                </a:cubicBezTo>
                <a:cubicBezTo>
                  <a:pt x="1744056" y="532900"/>
                  <a:pt x="1744056" y="533693"/>
                  <a:pt x="1743121" y="534484"/>
                </a:cubicBezTo>
                <a:lnTo>
                  <a:pt x="1741251" y="532900"/>
                </a:lnTo>
                <a:cubicBezTo>
                  <a:pt x="1740315" y="534484"/>
                  <a:pt x="1739383" y="535274"/>
                  <a:pt x="1738448" y="536855"/>
                </a:cubicBezTo>
                <a:cubicBezTo>
                  <a:pt x="1737513" y="536065"/>
                  <a:pt x="1735642" y="535274"/>
                  <a:pt x="1735642" y="535274"/>
                </a:cubicBezTo>
                <a:cubicBezTo>
                  <a:pt x="1735642" y="534484"/>
                  <a:pt x="1737513" y="533693"/>
                  <a:pt x="1737513" y="533693"/>
                </a:cubicBezTo>
                <a:cubicBezTo>
                  <a:pt x="1737513" y="532900"/>
                  <a:pt x="1735642" y="532109"/>
                  <a:pt x="1735642" y="532109"/>
                </a:cubicBezTo>
                <a:lnTo>
                  <a:pt x="1733775" y="533693"/>
                </a:lnTo>
                <a:cubicBezTo>
                  <a:pt x="1733775" y="533693"/>
                  <a:pt x="1731904" y="532900"/>
                  <a:pt x="1731904" y="532109"/>
                </a:cubicBezTo>
                <a:lnTo>
                  <a:pt x="1733775" y="530529"/>
                </a:lnTo>
                <a:cubicBezTo>
                  <a:pt x="1732840" y="530529"/>
                  <a:pt x="1731904" y="529738"/>
                  <a:pt x="1730969" y="529738"/>
                </a:cubicBezTo>
                <a:cubicBezTo>
                  <a:pt x="1730969" y="528948"/>
                  <a:pt x="1730037" y="531319"/>
                  <a:pt x="1730037" y="531319"/>
                </a:cubicBezTo>
                <a:cubicBezTo>
                  <a:pt x="1729102" y="531319"/>
                  <a:pt x="1728166" y="529738"/>
                  <a:pt x="1727231" y="529738"/>
                </a:cubicBezTo>
                <a:cubicBezTo>
                  <a:pt x="1726296" y="531319"/>
                  <a:pt x="1725361" y="532109"/>
                  <a:pt x="1724428" y="532900"/>
                </a:cubicBezTo>
                <a:cubicBezTo>
                  <a:pt x="1723493" y="533693"/>
                  <a:pt x="1723493" y="534484"/>
                  <a:pt x="1722558" y="535274"/>
                </a:cubicBezTo>
                <a:cubicBezTo>
                  <a:pt x="1722558" y="535274"/>
                  <a:pt x="1721623" y="536065"/>
                  <a:pt x="1721623" y="536855"/>
                </a:cubicBezTo>
                <a:cubicBezTo>
                  <a:pt x="1720687" y="536855"/>
                  <a:pt x="1719755" y="538439"/>
                  <a:pt x="1719755" y="538439"/>
                </a:cubicBezTo>
                <a:cubicBezTo>
                  <a:pt x="1719755" y="539229"/>
                  <a:pt x="1721623" y="540020"/>
                  <a:pt x="1721623" y="540020"/>
                </a:cubicBezTo>
                <a:cubicBezTo>
                  <a:pt x="1721623" y="540810"/>
                  <a:pt x="1720687" y="541601"/>
                  <a:pt x="1719755" y="541601"/>
                </a:cubicBezTo>
                <a:cubicBezTo>
                  <a:pt x="1719755" y="542394"/>
                  <a:pt x="1718820" y="543185"/>
                  <a:pt x="1718820" y="543185"/>
                </a:cubicBezTo>
                <a:cubicBezTo>
                  <a:pt x="1716949" y="542394"/>
                  <a:pt x="1716014" y="541601"/>
                  <a:pt x="1714147" y="540810"/>
                </a:cubicBezTo>
                <a:cubicBezTo>
                  <a:pt x="1714147" y="540020"/>
                  <a:pt x="1716014" y="539229"/>
                  <a:pt x="1716014" y="539229"/>
                </a:cubicBezTo>
                <a:cubicBezTo>
                  <a:pt x="1716014" y="538439"/>
                  <a:pt x="1714147" y="537649"/>
                  <a:pt x="1714147" y="537649"/>
                </a:cubicBezTo>
                <a:cubicBezTo>
                  <a:pt x="1713211" y="536855"/>
                  <a:pt x="1712276" y="536855"/>
                  <a:pt x="1711341" y="536065"/>
                </a:cubicBezTo>
                <a:cubicBezTo>
                  <a:pt x="1711341" y="536065"/>
                  <a:pt x="1710406" y="535274"/>
                  <a:pt x="1709474" y="535274"/>
                </a:cubicBezTo>
                <a:cubicBezTo>
                  <a:pt x="1708538" y="534484"/>
                  <a:pt x="1708538" y="533693"/>
                  <a:pt x="1707603" y="533693"/>
                </a:cubicBezTo>
                <a:lnTo>
                  <a:pt x="1705733" y="532109"/>
                </a:lnTo>
                <a:lnTo>
                  <a:pt x="1706668" y="530529"/>
                </a:lnTo>
                <a:cubicBezTo>
                  <a:pt x="1707603" y="529738"/>
                  <a:pt x="1708538" y="528948"/>
                  <a:pt x="1708538" y="528948"/>
                </a:cubicBezTo>
                <a:cubicBezTo>
                  <a:pt x="1709474" y="528948"/>
                  <a:pt x="1710406" y="529738"/>
                  <a:pt x="1710406" y="529738"/>
                </a:cubicBezTo>
                <a:cubicBezTo>
                  <a:pt x="1711341" y="529738"/>
                  <a:pt x="1711341" y="528154"/>
                  <a:pt x="1712276" y="528154"/>
                </a:cubicBezTo>
                <a:cubicBezTo>
                  <a:pt x="1711341" y="527364"/>
                  <a:pt x="1709474" y="526573"/>
                  <a:pt x="1708538" y="525783"/>
                </a:cubicBezTo>
                <a:cubicBezTo>
                  <a:pt x="1707603" y="525783"/>
                  <a:pt x="1707603" y="527364"/>
                  <a:pt x="1706668" y="527364"/>
                </a:cubicBezTo>
                <a:lnTo>
                  <a:pt x="1704800" y="525783"/>
                </a:lnTo>
                <a:cubicBezTo>
                  <a:pt x="1703865" y="526573"/>
                  <a:pt x="1702930" y="527364"/>
                  <a:pt x="1702930" y="528154"/>
                </a:cubicBezTo>
                <a:cubicBezTo>
                  <a:pt x="1701995" y="528154"/>
                  <a:pt x="1701995" y="528948"/>
                  <a:pt x="1701059" y="529738"/>
                </a:cubicBezTo>
                <a:cubicBezTo>
                  <a:pt x="1701059" y="530529"/>
                  <a:pt x="1700127" y="530529"/>
                  <a:pt x="1700127" y="531319"/>
                </a:cubicBezTo>
                <a:cubicBezTo>
                  <a:pt x="1699192" y="532109"/>
                  <a:pt x="1698257" y="532900"/>
                  <a:pt x="1698257" y="532900"/>
                </a:cubicBezTo>
                <a:cubicBezTo>
                  <a:pt x="1698257" y="533693"/>
                  <a:pt x="1696386" y="534484"/>
                  <a:pt x="1696386" y="534484"/>
                </a:cubicBezTo>
                <a:cubicBezTo>
                  <a:pt x="1696386" y="535274"/>
                  <a:pt x="1698257" y="536065"/>
                  <a:pt x="1698257" y="536065"/>
                </a:cubicBezTo>
                <a:cubicBezTo>
                  <a:pt x="1699192" y="536065"/>
                  <a:pt x="1701059" y="537649"/>
                  <a:pt x="1701059" y="537649"/>
                </a:cubicBezTo>
                <a:cubicBezTo>
                  <a:pt x="1700127" y="537649"/>
                  <a:pt x="1699192" y="539229"/>
                  <a:pt x="1699192" y="539229"/>
                </a:cubicBezTo>
                <a:cubicBezTo>
                  <a:pt x="1698257" y="539229"/>
                  <a:pt x="1697321" y="538439"/>
                  <a:pt x="1697321" y="537649"/>
                </a:cubicBezTo>
                <a:cubicBezTo>
                  <a:pt x="1696386" y="537649"/>
                  <a:pt x="1695451" y="536855"/>
                  <a:pt x="1694519" y="536855"/>
                </a:cubicBezTo>
                <a:cubicBezTo>
                  <a:pt x="1694519" y="536065"/>
                  <a:pt x="1693584" y="535274"/>
                  <a:pt x="1692648" y="535274"/>
                </a:cubicBezTo>
                <a:cubicBezTo>
                  <a:pt x="1692648" y="535274"/>
                  <a:pt x="1691713" y="533693"/>
                  <a:pt x="1690778" y="533693"/>
                </a:cubicBezTo>
                <a:cubicBezTo>
                  <a:pt x="1690778" y="533693"/>
                  <a:pt x="1689846" y="535274"/>
                  <a:pt x="1688910" y="536065"/>
                </a:cubicBezTo>
                <a:lnTo>
                  <a:pt x="1687975" y="537649"/>
                </a:lnTo>
                <a:cubicBezTo>
                  <a:pt x="1687040" y="537649"/>
                  <a:pt x="1686105" y="536065"/>
                  <a:pt x="1685169" y="536065"/>
                </a:cubicBezTo>
                <a:cubicBezTo>
                  <a:pt x="1685169" y="536065"/>
                  <a:pt x="1684237" y="534484"/>
                  <a:pt x="1683302" y="534484"/>
                </a:cubicBezTo>
                <a:cubicBezTo>
                  <a:pt x="1683302" y="534484"/>
                  <a:pt x="1682367" y="536065"/>
                  <a:pt x="1681431" y="536855"/>
                </a:cubicBezTo>
                <a:lnTo>
                  <a:pt x="1680496" y="538439"/>
                </a:lnTo>
                <a:cubicBezTo>
                  <a:pt x="1679564" y="538439"/>
                  <a:pt x="1678629" y="537649"/>
                  <a:pt x="1678629" y="536855"/>
                </a:cubicBezTo>
                <a:cubicBezTo>
                  <a:pt x="1677693" y="536855"/>
                  <a:pt x="1679564" y="535274"/>
                  <a:pt x="1679564" y="535274"/>
                </a:cubicBezTo>
                <a:cubicBezTo>
                  <a:pt x="1680496" y="534484"/>
                  <a:pt x="1681431" y="533693"/>
                  <a:pt x="1681431" y="533693"/>
                </a:cubicBezTo>
                <a:cubicBezTo>
                  <a:pt x="1681431" y="532900"/>
                  <a:pt x="1679564" y="532109"/>
                  <a:pt x="1679564" y="532109"/>
                </a:cubicBezTo>
                <a:cubicBezTo>
                  <a:pt x="1679564" y="531319"/>
                  <a:pt x="1680496" y="530529"/>
                  <a:pt x="1680496" y="530529"/>
                </a:cubicBezTo>
                <a:cubicBezTo>
                  <a:pt x="1680496" y="529738"/>
                  <a:pt x="1678629" y="529738"/>
                  <a:pt x="1678629" y="528948"/>
                </a:cubicBezTo>
                <a:cubicBezTo>
                  <a:pt x="1678629" y="528154"/>
                  <a:pt x="1680496" y="527364"/>
                  <a:pt x="1680496" y="527364"/>
                </a:cubicBezTo>
                <a:cubicBezTo>
                  <a:pt x="1680496" y="526573"/>
                  <a:pt x="1678629" y="526573"/>
                  <a:pt x="1678629" y="525783"/>
                </a:cubicBezTo>
                <a:cubicBezTo>
                  <a:pt x="1678629" y="524993"/>
                  <a:pt x="1679564" y="524199"/>
                  <a:pt x="1679564" y="524199"/>
                </a:cubicBezTo>
                <a:cubicBezTo>
                  <a:pt x="1679564" y="523409"/>
                  <a:pt x="1677693" y="523409"/>
                  <a:pt x="1677693" y="522618"/>
                </a:cubicBezTo>
                <a:cubicBezTo>
                  <a:pt x="1677693" y="523409"/>
                  <a:pt x="1676758" y="524199"/>
                  <a:pt x="1675823" y="524199"/>
                </a:cubicBezTo>
                <a:cubicBezTo>
                  <a:pt x="1675823" y="524993"/>
                  <a:pt x="1674891" y="525783"/>
                  <a:pt x="1674891" y="526573"/>
                </a:cubicBezTo>
                <a:cubicBezTo>
                  <a:pt x="1673956" y="526573"/>
                  <a:pt x="1673020" y="527364"/>
                  <a:pt x="1673020" y="528154"/>
                </a:cubicBezTo>
                <a:cubicBezTo>
                  <a:pt x="1673020" y="528154"/>
                  <a:pt x="1674891" y="528948"/>
                  <a:pt x="1674891" y="529738"/>
                </a:cubicBezTo>
                <a:cubicBezTo>
                  <a:pt x="1674891" y="529738"/>
                  <a:pt x="1673020" y="530529"/>
                  <a:pt x="1673956" y="531319"/>
                </a:cubicBezTo>
                <a:lnTo>
                  <a:pt x="1675823" y="532109"/>
                </a:lnTo>
                <a:cubicBezTo>
                  <a:pt x="1675823" y="532900"/>
                  <a:pt x="1673956" y="533693"/>
                  <a:pt x="1673956" y="534484"/>
                </a:cubicBezTo>
                <a:lnTo>
                  <a:pt x="1675823" y="535274"/>
                </a:lnTo>
                <a:cubicBezTo>
                  <a:pt x="1675823" y="536065"/>
                  <a:pt x="1674891" y="537649"/>
                  <a:pt x="1674891" y="537649"/>
                </a:cubicBezTo>
                <a:cubicBezTo>
                  <a:pt x="1673956" y="537649"/>
                  <a:pt x="1673020" y="536065"/>
                  <a:pt x="1672085" y="536065"/>
                </a:cubicBezTo>
                <a:cubicBezTo>
                  <a:pt x="1672085" y="536065"/>
                  <a:pt x="1671150" y="534484"/>
                  <a:pt x="1670218" y="534484"/>
                </a:cubicBezTo>
                <a:cubicBezTo>
                  <a:pt x="1670218" y="534484"/>
                  <a:pt x="1669282" y="536855"/>
                  <a:pt x="1668347" y="536065"/>
                </a:cubicBezTo>
                <a:cubicBezTo>
                  <a:pt x="1668347" y="536065"/>
                  <a:pt x="1667412" y="535274"/>
                  <a:pt x="1666477" y="535274"/>
                </a:cubicBezTo>
                <a:cubicBezTo>
                  <a:pt x="1665545" y="534484"/>
                  <a:pt x="1665545" y="534484"/>
                  <a:pt x="1664609" y="533693"/>
                </a:cubicBezTo>
                <a:cubicBezTo>
                  <a:pt x="1663674" y="533693"/>
                  <a:pt x="1662739" y="532900"/>
                  <a:pt x="1662739" y="532109"/>
                </a:cubicBezTo>
                <a:cubicBezTo>
                  <a:pt x="1661803" y="532109"/>
                  <a:pt x="1660868" y="531319"/>
                  <a:pt x="1659936" y="531319"/>
                </a:cubicBezTo>
                <a:lnTo>
                  <a:pt x="1659001" y="532900"/>
                </a:lnTo>
                <a:cubicBezTo>
                  <a:pt x="1658066" y="532900"/>
                  <a:pt x="1657130" y="531319"/>
                  <a:pt x="1657130" y="531319"/>
                </a:cubicBezTo>
                <a:cubicBezTo>
                  <a:pt x="1656195" y="531319"/>
                  <a:pt x="1655263" y="532900"/>
                  <a:pt x="1655263" y="532900"/>
                </a:cubicBezTo>
                <a:cubicBezTo>
                  <a:pt x="1655263" y="533693"/>
                  <a:pt x="1657130" y="534484"/>
                  <a:pt x="1657130" y="534484"/>
                </a:cubicBezTo>
                <a:cubicBezTo>
                  <a:pt x="1657130" y="535274"/>
                  <a:pt x="1656195" y="536065"/>
                  <a:pt x="1655263" y="536065"/>
                </a:cubicBezTo>
                <a:cubicBezTo>
                  <a:pt x="1655263" y="536855"/>
                  <a:pt x="1654328" y="537649"/>
                  <a:pt x="1654328" y="538439"/>
                </a:cubicBezTo>
                <a:cubicBezTo>
                  <a:pt x="1652457" y="536855"/>
                  <a:pt x="1651522" y="536065"/>
                  <a:pt x="1649654" y="535274"/>
                </a:cubicBezTo>
                <a:cubicBezTo>
                  <a:pt x="1650587" y="534484"/>
                  <a:pt x="1650587" y="534484"/>
                  <a:pt x="1651522" y="533693"/>
                </a:cubicBezTo>
                <a:lnTo>
                  <a:pt x="1653392" y="532109"/>
                </a:lnTo>
                <a:cubicBezTo>
                  <a:pt x="1653392" y="531319"/>
                  <a:pt x="1651522" y="530529"/>
                  <a:pt x="1650587" y="530529"/>
                </a:cubicBezTo>
                <a:cubicBezTo>
                  <a:pt x="1650587" y="530529"/>
                  <a:pt x="1648719" y="529738"/>
                  <a:pt x="1648719" y="528948"/>
                </a:cubicBezTo>
                <a:cubicBezTo>
                  <a:pt x="1648719" y="528948"/>
                  <a:pt x="1650587" y="528154"/>
                  <a:pt x="1650587" y="527364"/>
                </a:cubicBezTo>
                <a:cubicBezTo>
                  <a:pt x="1650587" y="527364"/>
                  <a:pt x="1648719" y="526573"/>
                  <a:pt x="1648719" y="525783"/>
                </a:cubicBezTo>
                <a:cubicBezTo>
                  <a:pt x="1648719" y="525783"/>
                  <a:pt x="1649654" y="524993"/>
                  <a:pt x="1649654" y="524199"/>
                </a:cubicBezTo>
                <a:cubicBezTo>
                  <a:pt x="1650587" y="524199"/>
                  <a:pt x="1651522" y="522618"/>
                  <a:pt x="1651522" y="522618"/>
                </a:cubicBezTo>
                <a:cubicBezTo>
                  <a:pt x="1651522" y="521828"/>
                  <a:pt x="1649654" y="521828"/>
                  <a:pt x="1649654" y="521037"/>
                </a:cubicBezTo>
                <a:cubicBezTo>
                  <a:pt x="1648719" y="522618"/>
                  <a:pt x="1647784" y="523409"/>
                  <a:pt x="1645913" y="524993"/>
                </a:cubicBezTo>
                <a:lnTo>
                  <a:pt x="1644981" y="526573"/>
                </a:lnTo>
                <a:cubicBezTo>
                  <a:pt x="1644981" y="526573"/>
                  <a:pt x="1646849" y="527364"/>
                  <a:pt x="1646849" y="528154"/>
                </a:cubicBezTo>
                <a:lnTo>
                  <a:pt x="1648719" y="528948"/>
                </a:lnTo>
                <a:cubicBezTo>
                  <a:pt x="1648719" y="529738"/>
                  <a:pt x="1647784" y="530529"/>
                  <a:pt x="1646849" y="531319"/>
                </a:cubicBezTo>
                <a:cubicBezTo>
                  <a:pt x="1646849" y="531319"/>
                  <a:pt x="1645913" y="532109"/>
                  <a:pt x="1645913" y="532900"/>
                </a:cubicBezTo>
                <a:cubicBezTo>
                  <a:pt x="1644046" y="532109"/>
                  <a:pt x="1643111" y="531319"/>
                  <a:pt x="1641240" y="529738"/>
                </a:cubicBezTo>
                <a:cubicBezTo>
                  <a:pt x="1641240" y="530529"/>
                  <a:pt x="1640308" y="531319"/>
                  <a:pt x="1640308" y="532109"/>
                </a:cubicBezTo>
                <a:cubicBezTo>
                  <a:pt x="1639373" y="532109"/>
                  <a:pt x="1639373" y="532900"/>
                  <a:pt x="1638437" y="533693"/>
                </a:cubicBezTo>
                <a:cubicBezTo>
                  <a:pt x="1637502" y="533693"/>
                  <a:pt x="1637502" y="535274"/>
                  <a:pt x="1636567" y="535274"/>
                </a:cubicBezTo>
                <a:lnTo>
                  <a:pt x="1634700" y="533693"/>
                </a:lnTo>
                <a:lnTo>
                  <a:pt x="1636567" y="532109"/>
                </a:lnTo>
                <a:cubicBezTo>
                  <a:pt x="1636567" y="532109"/>
                  <a:pt x="1633764" y="531319"/>
                  <a:pt x="1633764" y="530529"/>
                </a:cubicBezTo>
                <a:cubicBezTo>
                  <a:pt x="1633764" y="530529"/>
                  <a:pt x="1635635" y="529738"/>
                  <a:pt x="1635635" y="528948"/>
                </a:cubicBezTo>
                <a:cubicBezTo>
                  <a:pt x="1634700" y="528948"/>
                  <a:pt x="1634700" y="528154"/>
                  <a:pt x="1633764" y="527364"/>
                </a:cubicBezTo>
                <a:cubicBezTo>
                  <a:pt x="1632829" y="527364"/>
                  <a:pt x="1631894" y="526573"/>
                  <a:pt x="1631894" y="526573"/>
                </a:cubicBezTo>
                <a:cubicBezTo>
                  <a:pt x="1630959" y="526573"/>
                  <a:pt x="1630026" y="528154"/>
                  <a:pt x="1630026" y="528154"/>
                </a:cubicBezTo>
                <a:cubicBezTo>
                  <a:pt x="1629091" y="528948"/>
                  <a:pt x="1629091" y="529738"/>
                  <a:pt x="1628156" y="529738"/>
                </a:cubicBezTo>
                <a:cubicBezTo>
                  <a:pt x="1628156" y="530529"/>
                  <a:pt x="1627221" y="531319"/>
                  <a:pt x="1627221" y="531319"/>
                </a:cubicBezTo>
                <a:cubicBezTo>
                  <a:pt x="1626285" y="532109"/>
                  <a:pt x="1625353" y="533693"/>
                  <a:pt x="1625353" y="533693"/>
                </a:cubicBezTo>
                <a:cubicBezTo>
                  <a:pt x="1624418" y="533693"/>
                  <a:pt x="1623483" y="532109"/>
                  <a:pt x="1623483" y="532109"/>
                </a:cubicBezTo>
                <a:cubicBezTo>
                  <a:pt x="1622547" y="532109"/>
                  <a:pt x="1621612" y="531319"/>
                  <a:pt x="1620677" y="530529"/>
                </a:cubicBezTo>
                <a:lnTo>
                  <a:pt x="1622547" y="528948"/>
                </a:lnTo>
                <a:lnTo>
                  <a:pt x="1620677" y="527364"/>
                </a:lnTo>
                <a:cubicBezTo>
                  <a:pt x="1620677" y="528154"/>
                  <a:pt x="1618810" y="528948"/>
                  <a:pt x="1618810" y="529738"/>
                </a:cubicBezTo>
                <a:lnTo>
                  <a:pt x="1620677" y="530529"/>
                </a:lnTo>
                <a:cubicBezTo>
                  <a:pt x="1620677" y="531319"/>
                  <a:pt x="1619745" y="532109"/>
                  <a:pt x="1619745" y="532900"/>
                </a:cubicBezTo>
                <a:cubicBezTo>
                  <a:pt x="1618810" y="532900"/>
                  <a:pt x="1617874" y="533693"/>
                  <a:pt x="1617874" y="534484"/>
                </a:cubicBezTo>
                <a:cubicBezTo>
                  <a:pt x="1617874" y="534484"/>
                  <a:pt x="1616007" y="535274"/>
                  <a:pt x="1616007" y="536065"/>
                </a:cubicBezTo>
                <a:cubicBezTo>
                  <a:pt x="1616007" y="536065"/>
                  <a:pt x="1618810" y="536855"/>
                  <a:pt x="1617874" y="537649"/>
                </a:cubicBezTo>
                <a:cubicBezTo>
                  <a:pt x="1617874" y="537649"/>
                  <a:pt x="1616939" y="538439"/>
                  <a:pt x="1616939" y="539229"/>
                </a:cubicBezTo>
                <a:cubicBezTo>
                  <a:pt x="1616007" y="540020"/>
                  <a:pt x="1616007" y="540810"/>
                  <a:pt x="1615072" y="540810"/>
                </a:cubicBezTo>
                <a:lnTo>
                  <a:pt x="1613201" y="539229"/>
                </a:lnTo>
                <a:cubicBezTo>
                  <a:pt x="1612266" y="540020"/>
                  <a:pt x="1612266" y="540810"/>
                  <a:pt x="1611334" y="541601"/>
                </a:cubicBezTo>
                <a:cubicBezTo>
                  <a:pt x="1610398" y="540810"/>
                  <a:pt x="1610398" y="540810"/>
                  <a:pt x="1609463" y="540020"/>
                </a:cubicBezTo>
                <a:cubicBezTo>
                  <a:pt x="1608528" y="539229"/>
                  <a:pt x="1607593" y="539229"/>
                  <a:pt x="1607593" y="538439"/>
                </a:cubicBezTo>
                <a:cubicBezTo>
                  <a:pt x="1606657" y="538439"/>
                  <a:pt x="1605725" y="537649"/>
                  <a:pt x="1604790" y="537649"/>
                </a:cubicBezTo>
                <a:cubicBezTo>
                  <a:pt x="1604790" y="536855"/>
                  <a:pt x="1606657" y="536065"/>
                  <a:pt x="1606657" y="535274"/>
                </a:cubicBezTo>
                <a:lnTo>
                  <a:pt x="1604790" y="534484"/>
                </a:lnTo>
                <a:cubicBezTo>
                  <a:pt x="1604790" y="533693"/>
                  <a:pt x="1602919" y="532900"/>
                  <a:pt x="1602919" y="532900"/>
                </a:cubicBezTo>
                <a:cubicBezTo>
                  <a:pt x="1602919" y="532900"/>
                  <a:pt x="1604790" y="531319"/>
                  <a:pt x="1603855" y="531319"/>
                </a:cubicBezTo>
                <a:cubicBezTo>
                  <a:pt x="1603855" y="530529"/>
                  <a:pt x="1602919" y="529738"/>
                  <a:pt x="1601984" y="529738"/>
                </a:cubicBezTo>
                <a:cubicBezTo>
                  <a:pt x="1601984" y="529738"/>
                  <a:pt x="1601049" y="531319"/>
                  <a:pt x="1600117" y="531319"/>
                </a:cubicBezTo>
                <a:cubicBezTo>
                  <a:pt x="1600117" y="531319"/>
                  <a:pt x="1599182" y="530529"/>
                  <a:pt x="1598246" y="530529"/>
                </a:cubicBezTo>
                <a:lnTo>
                  <a:pt x="1596376" y="528948"/>
                </a:lnTo>
                <a:cubicBezTo>
                  <a:pt x="1595444" y="528948"/>
                  <a:pt x="1595444" y="529738"/>
                  <a:pt x="1594508" y="530529"/>
                </a:cubicBezTo>
                <a:cubicBezTo>
                  <a:pt x="1594508" y="531319"/>
                  <a:pt x="1593573" y="532109"/>
                  <a:pt x="1593573" y="532109"/>
                </a:cubicBezTo>
                <a:cubicBezTo>
                  <a:pt x="1592638" y="532900"/>
                  <a:pt x="1591703" y="533693"/>
                  <a:pt x="1591703" y="534484"/>
                </a:cubicBezTo>
                <a:cubicBezTo>
                  <a:pt x="1590767" y="534484"/>
                  <a:pt x="1590767" y="535274"/>
                  <a:pt x="1589835" y="536065"/>
                </a:cubicBezTo>
                <a:lnTo>
                  <a:pt x="1587965" y="534484"/>
                </a:lnTo>
                <a:cubicBezTo>
                  <a:pt x="1587029" y="534484"/>
                  <a:pt x="1587029" y="536065"/>
                  <a:pt x="1586097" y="536065"/>
                </a:cubicBezTo>
                <a:cubicBezTo>
                  <a:pt x="1586097" y="536065"/>
                  <a:pt x="1584227" y="534484"/>
                  <a:pt x="1584227" y="535274"/>
                </a:cubicBezTo>
                <a:cubicBezTo>
                  <a:pt x="1583291" y="535274"/>
                  <a:pt x="1583291" y="536065"/>
                  <a:pt x="1582356" y="536855"/>
                </a:cubicBezTo>
                <a:lnTo>
                  <a:pt x="1581424" y="538439"/>
                </a:lnTo>
                <a:cubicBezTo>
                  <a:pt x="1580489" y="538439"/>
                  <a:pt x="1579554" y="537649"/>
                  <a:pt x="1578618" y="536855"/>
                </a:cubicBezTo>
                <a:cubicBezTo>
                  <a:pt x="1578618" y="536855"/>
                  <a:pt x="1577683" y="536065"/>
                  <a:pt x="1576748" y="536065"/>
                </a:cubicBezTo>
                <a:cubicBezTo>
                  <a:pt x="1577683" y="536065"/>
                  <a:pt x="1578618" y="534484"/>
                  <a:pt x="1578618" y="533693"/>
                </a:cubicBezTo>
                <a:cubicBezTo>
                  <a:pt x="1578618" y="533693"/>
                  <a:pt x="1579554" y="532900"/>
                  <a:pt x="1580489" y="532109"/>
                </a:cubicBezTo>
                <a:cubicBezTo>
                  <a:pt x="1580489" y="531319"/>
                  <a:pt x="1581424" y="531319"/>
                  <a:pt x="1581424" y="530529"/>
                </a:cubicBezTo>
                <a:cubicBezTo>
                  <a:pt x="1582356" y="529738"/>
                  <a:pt x="1582356" y="528948"/>
                  <a:pt x="1583291" y="528948"/>
                </a:cubicBezTo>
                <a:cubicBezTo>
                  <a:pt x="1581424" y="528154"/>
                  <a:pt x="1580489" y="526573"/>
                  <a:pt x="1578618" y="525783"/>
                </a:cubicBezTo>
                <a:cubicBezTo>
                  <a:pt x="1578618" y="526573"/>
                  <a:pt x="1577683" y="527364"/>
                  <a:pt x="1577683" y="528154"/>
                </a:cubicBezTo>
                <a:lnTo>
                  <a:pt x="1575816" y="529738"/>
                </a:lnTo>
                <a:cubicBezTo>
                  <a:pt x="1574880" y="529738"/>
                  <a:pt x="1573945" y="528154"/>
                  <a:pt x="1573945" y="528154"/>
                </a:cubicBezTo>
                <a:cubicBezTo>
                  <a:pt x="1573010" y="528154"/>
                  <a:pt x="1573010" y="529738"/>
                  <a:pt x="1572075" y="529738"/>
                </a:cubicBezTo>
                <a:cubicBezTo>
                  <a:pt x="1572075" y="529738"/>
                  <a:pt x="1570207" y="528154"/>
                  <a:pt x="1570207" y="528948"/>
                </a:cubicBezTo>
                <a:cubicBezTo>
                  <a:pt x="1569272" y="528948"/>
                  <a:pt x="1569272" y="529738"/>
                  <a:pt x="1568337" y="530529"/>
                </a:cubicBezTo>
                <a:cubicBezTo>
                  <a:pt x="1568337" y="531319"/>
                  <a:pt x="1567401" y="531319"/>
                  <a:pt x="1566466" y="532109"/>
                </a:cubicBezTo>
                <a:cubicBezTo>
                  <a:pt x="1566466" y="532900"/>
                  <a:pt x="1565534" y="533693"/>
                  <a:pt x="1565534" y="533693"/>
                </a:cubicBezTo>
                <a:cubicBezTo>
                  <a:pt x="1564599" y="534484"/>
                  <a:pt x="1564599" y="535274"/>
                  <a:pt x="1563663" y="536065"/>
                </a:cubicBezTo>
                <a:lnTo>
                  <a:pt x="1561793" y="534484"/>
                </a:lnTo>
                <a:cubicBezTo>
                  <a:pt x="1560861" y="534484"/>
                  <a:pt x="1560861" y="536065"/>
                  <a:pt x="1559926" y="536065"/>
                </a:cubicBezTo>
                <a:cubicBezTo>
                  <a:pt x="1558990" y="535274"/>
                  <a:pt x="1558990" y="535274"/>
                  <a:pt x="1558055" y="534484"/>
                </a:cubicBezTo>
                <a:lnTo>
                  <a:pt x="1556188" y="533693"/>
                </a:lnTo>
                <a:cubicBezTo>
                  <a:pt x="1556188" y="532900"/>
                  <a:pt x="1558055" y="532109"/>
                  <a:pt x="1557120" y="531319"/>
                </a:cubicBezTo>
                <a:cubicBezTo>
                  <a:pt x="1557120" y="531319"/>
                  <a:pt x="1556188" y="530529"/>
                  <a:pt x="1555252" y="530529"/>
                </a:cubicBezTo>
                <a:cubicBezTo>
                  <a:pt x="1554317" y="529738"/>
                  <a:pt x="1554317" y="529738"/>
                  <a:pt x="1553382" y="528948"/>
                </a:cubicBezTo>
                <a:cubicBezTo>
                  <a:pt x="1552447" y="528948"/>
                  <a:pt x="1552447" y="530529"/>
                  <a:pt x="1551514" y="530529"/>
                </a:cubicBezTo>
                <a:cubicBezTo>
                  <a:pt x="1551514" y="530529"/>
                  <a:pt x="1549644" y="528948"/>
                  <a:pt x="1549644" y="529738"/>
                </a:cubicBezTo>
                <a:lnTo>
                  <a:pt x="1547773" y="531319"/>
                </a:lnTo>
                <a:cubicBezTo>
                  <a:pt x="1547773" y="531319"/>
                  <a:pt x="1549644" y="532900"/>
                  <a:pt x="1550579" y="532109"/>
                </a:cubicBezTo>
                <a:lnTo>
                  <a:pt x="1551514" y="530529"/>
                </a:lnTo>
                <a:cubicBezTo>
                  <a:pt x="1552447" y="531319"/>
                  <a:pt x="1553382" y="532109"/>
                  <a:pt x="1553382" y="532109"/>
                </a:cubicBezTo>
                <a:lnTo>
                  <a:pt x="1552447" y="533693"/>
                </a:lnTo>
                <a:cubicBezTo>
                  <a:pt x="1551514" y="534484"/>
                  <a:pt x="1551514" y="535274"/>
                  <a:pt x="1550579" y="535274"/>
                </a:cubicBezTo>
                <a:cubicBezTo>
                  <a:pt x="1550579" y="536065"/>
                  <a:pt x="1549644" y="537649"/>
                  <a:pt x="1548709" y="537649"/>
                </a:cubicBezTo>
                <a:cubicBezTo>
                  <a:pt x="1548709" y="537649"/>
                  <a:pt x="1547773" y="536065"/>
                  <a:pt x="1546838" y="536065"/>
                </a:cubicBezTo>
                <a:lnTo>
                  <a:pt x="1548709" y="534484"/>
                </a:lnTo>
                <a:cubicBezTo>
                  <a:pt x="1548709" y="533693"/>
                  <a:pt x="1546838" y="532900"/>
                  <a:pt x="1546838" y="532900"/>
                </a:cubicBezTo>
                <a:cubicBezTo>
                  <a:pt x="1545906" y="532109"/>
                  <a:pt x="1544971" y="532109"/>
                  <a:pt x="1544036" y="531319"/>
                </a:cubicBezTo>
                <a:cubicBezTo>
                  <a:pt x="1544036" y="532109"/>
                  <a:pt x="1543100" y="532900"/>
                  <a:pt x="1543100" y="533693"/>
                </a:cubicBezTo>
                <a:cubicBezTo>
                  <a:pt x="1542165" y="533693"/>
                  <a:pt x="1541233" y="534484"/>
                  <a:pt x="1541233" y="535274"/>
                </a:cubicBezTo>
                <a:lnTo>
                  <a:pt x="1543100" y="536065"/>
                </a:lnTo>
                <a:cubicBezTo>
                  <a:pt x="1543100" y="536855"/>
                  <a:pt x="1542165" y="537649"/>
                  <a:pt x="1541233" y="538439"/>
                </a:cubicBezTo>
                <a:cubicBezTo>
                  <a:pt x="1541233" y="538439"/>
                  <a:pt x="1540298" y="539229"/>
                  <a:pt x="1540298" y="540020"/>
                </a:cubicBezTo>
                <a:cubicBezTo>
                  <a:pt x="1540298" y="540810"/>
                  <a:pt x="1538427" y="541601"/>
                  <a:pt x="1538427" y="541601"/>
                </a:cubicBezTo>
                <a:cubicBezTo>
                  <a:pt x="1538427" y="540810"/>
                  <a:pt x="1536557" y="540810"/>
                  <a:pt x="1536557" y="540020"/>
                </a:cubicBezTo>
                <a:cubicBezTo>
                  <a:pt x="1536557" y="540020"/>
                  <a:pt x="1538427" y="539229"/>
                  <a:pt x="1538427" y="538439"/>
                </a:cubicBezTo>
                <a:cubicBezTo>
                  <a:pt x="1537492" y="538439"/>
                  <a:pt x="1535624" y="537649"/>
                  <a:pt x="1535624" y="537649"/>
                </a:cubicBezTo>
                <a:cubicBezTo>
                  <a:pt x="1535624" y="536855"/>
                  <a:pt x="1537492" y="536065"/>
                  <a:pt x="1537492" y="535274"/>
                </a:cubicBezTo>
                <a:cubicBezTo>
                  <a:pt x="1538427" y="535274"/>
                  <a:pt x="1538427" y="534484"/>
                  <a:pt x="1539362" y="533693"/>
                </a:cubicBezTo>
                <a:lnTo>
                  <a:pt x="1540298" y="532109"/>
                </a:lnTo>
                <a:lnTo>
                  <a:pt x="1538427" y="530529"/>
                </a:lnTo>
                <a:cubicBezTo>
                  <a:pt x="1538427" y="530529"/>
                  <a:pt x="1537492" y="532109"/>
                  <a:pt x="1536557" y="532109"/>
                </a:cubicBezTo>
                <a:cubicBezTo>
                  <a:pt x="1536557" y="532109"/>
                  <a:pt x="1535624" y="531319"/>
                  <a:pt x="1534689" y="531319"/>
                </a:cubicBezTo>
                <a:cubicBezTo>
                  <a:pt x="1534689" y="530529"/>
                  <a:pt x="1533754" y="530529"/>
                  <a:pt x="1532819" y="529738"/>
                </a:cubicBezTo>
                <a:lnTo>
                  <a:pt x="1534689" y="528154"/>
                </a:lnTo>
                <a:cubicBezTo>
                  <a:pt x="1534689" y="527364"/>
                  <a:pt x="1531883" y="527364"/>
                  <a:pt x="1531883" y="526573"/>
                </a:cubicBezTo>
                <a:cubicBezTo>
                  <a:pt x="1532819" y="525783"/>
                  <a:pt x="1533754" y="525783"/>
                  <a:pt x="1533754" y="524993"/>
                </a:cubicBezTo>
                <a:cubicBezTo>
                  <a:pt x="1533754" y="524199"/>
                  <a:pt x="1531883" y="524199"/>
                  <a:pt x="1531883" y="523409"/>
                </a:cubicBezTo>
                <a:cubicBezTo>
                  <a:pt x="1531883" y="523409"/>
                  <a:pt x="1532819" y="521828"/>
                  <a:pt x="1533754" y="521828"/>
                </a:cubicBezTo>
                <a:lnTo>
                  <a:pt x="1534689" y="520247"/>
                </a:lnTo>
                <a:cubicBezTo>
                  <a:pt x="1534689" y="519453"/>
                  <a:pt x="1532819" y="519453"/>
                  <a:pt x="1532819" y="518663"/>
                </a:cubicBezTo>
                <a:cubicBezTo>
                  <a:pt x="1532819" y="519453"/>
                  <a:pt x="1531883" y="519453"/>
                  <a:pt x="1530951" y="520247"/>
                </a:cubicBezTo>
                <a:cubicBezTo>
                  <a:pt x="1530951" y="521037"/>
                  <a:pt x="1530016" y="521828"/>
                  <a:pt x="1530016" y="521828"/>
                </a:cubicBezTo>
                <a:cubicBezTo>
                  <a:pt x="1530016" y="522618"/>
                  <a:pt x="1528145" y="523409"/>
                  <a:pt x="1528145" y="524199"/>
                </a:cubicBezTo>
                <a:lnTo>
                  <a:pt x="1530016" y="524993"/>
                </a:lnTo>
                <a:cubicBezTo>
                  <a:pt x="1530016" y="525783"/>
                  <a:pt x="1529081" y="526573"/>
                  <a:pt x="1529081" y="527364"/>
                </a:cubicBezTo>
                <a:cubicBezTo>
                  <a:pt x="1528145" y="527364"/>
                  <a:pt x="1527210" y="528948"/>
                  <a:pt x="1527210" y="528948"/>
                </a:cubicBezTo>
                <a:lnTo>
                  <a:pt x="1525343" y="527364"/>
                </a:lnTo>
                <a:cubicBezTo>
                  <a:pt x="1524408" y="528154"/>
                  <a:pt x="1523472" y="528948"/>
                  <a:pt x="1523472" y="528948"/>
                </a:cubicBezTo>
                <a:cubicBezTo>
                  <a:pt x="1523472" y="529738"/>
                  <a:pt x="1525343" y="529738"/>
                  <a:pt x="1525343" y="530529"/>
                </a:cubicBezTo>
                <a:cubicBezTo>
                  <a:pt x="1525343" y="531319"/>
                  <a:pt x="1523472" y="532109"/>
                  <a:pt x="1523472" y="532109"/>
                </a:cubicBezTo>
                <a:cubicBezTo>
                  <a:pt x="1524408" y="532900"/>
                  <a:pt x="1526278" y="532900"/>
                  <a:pt x="1526278" y="533693"/>
                </a:cubicBezTo>
                <a:lnTo>
                  <a:pt x="1524408" y="535274"/>
                </a:lnTo>
                <a:lnTo>
                  <a:pt x="1522537" y="536855"/>
                </a:lnTo>
                <a:cubicBezTo>
                  <a:pt x="1522537" y="537649"/>
                  <a:pt x="1524408" y="537649"/>
                  <a:pt x="1524408" y="538439"/>
                </a:cubicBezTo>
                <a:cubicBezTo>
                  <a:pt x="1523472" y="540020"/>
                  <a:pt x="1522537" y="540810"/>
                  <a:pt x="1521605" y="542394"/>
                </a:cubicBezTo>
                <a:cubicBezTo>
                  <a:pt x="1520670" y="540810"/>
                  <a:pt x="1518799" y="540020"/>
                  <a:pt x="1517864" y="539229"/>
                </a:cubicBezTo>
                <a:cubicBezTo>
                  <a:pt x="1517864" y="538439"/>
                  <a:pt x="1518799" y="538439"/>
                  <a:pt x="1518799" y="537649"/>
                </a:cubicBezTo>
                <a:cubicBezTo>
                  <a:pt x="1518799" y="536855"/>
                  <a:pt x="1516929" y="536855"/>
                  <a:pt x="1516929" y="536065"/>
                </a:cubicBezTo>
                <a:lnTo>
                  <a:pt x="1518799" y="534484"/>
                </a:lnTo>
                <a:cubicBezTo>
                  <a:pt x="1518799" y="533693"/>
                  <a:pt x="1516929" y="533693"/>
                  <a:pt x="1516929" y="532900"/>
                </a:cubicBezTo>
                <a:cubicBezTo>
                  <a:pt x="1515996" y="532900"/>
                  <a:pt x="1515061" y="532109"/>
                  <a:pt x="1514126" y="532109"/>
                </a:cubicBezTo>
                <a:cubicBezTo>
                  <a:pt x="1514126" y="531319"/>
                  <a:pt x="1512255" y="530529"/>
                  <a:pt x="1512255" y="530529"/>
                </a:cubicBezTo>
                <a:lnTo>
                  <a:pt x="1514126" y="528948"/>
                </a:lnTo>
                <a:cubicBezTo>
                  <a:pt x="1514126" y="528154"/>
                  <a:pt x="1515996" y="527364"/>
                  <a:pt x="1515996" y="526573"/>
                </a:cubicBezTo>
                <a:cubicBezTo>
                  <a:pt x="1515061" y="526573"/>
                  <a:pt x="1514126" y="525783"/>
                  <a:pt x="1513191" y="525783"/>
                </a:cubicBezTo>
                <a:cubicBezTo>
                  <a:pt x="1513191" y="525783"/>
                  <a:pt x="1512255" y="526573"/>
                  <a:pt x="1512255" y="527364"/>
                </a:cubicBezTo>
                <a:cubicBezTo>
                  <a:pt x="1511323" y="527364"/>
                  <a:pt x="1510388" y="528948"/>
                  <a:pt x="1510388" y="528948"/>
                </a:cubicBezTo>
                <a:cubicBezTo>
                  <a:pt x="1510388" y="529738"/>
                  <a:pt x="1512255" y="529738"/>
                  <a:pt x="1512255" y="530529"/>
                </a:cubicBezTo>
                <a:cubicBezTo>
                  <a:pt x="1512255" y="531319"/>
                  <a:pt x="1510388" y="531319"/>
                  <a:pt x="1510388" y="532109"/>
                </a:cubicBezTo>
                <a:lnTo>
                  <a:pt x="1508517" y="530529"/>
                </a:lnTo>
                <a:cubicBezTo>
                  <a:pt x="1508517" y="530529"/>
                  <a:pt x="1507582" y="532109"/>
                  <a:pt x="1506647" y="532900"/>
                </a:cubicBezTo>
                <a:lnTo>
                  <a:pt x="1505715" y="534484"/>
                </a:lnTo>
                <a:lnTo>
                  <a:pt x="1503844" y="532900"/>
                </a:lnTo>
                <a:cubicBezTo>
                  <a:pt x="1502909" y="532900"/>
                  <a:pt x="1504780" y="531319"/>
                  <a:pt x="1504780" y="531319"/>
                </a:cubicBezTo>
                <a:cubicBezTo>
                  <a:pt x="1504780" y="530529"/>
                  <a:pt x="1502909" y="530529"/>
                  <a:pt x="1502909" y="529738"/>
                </a:cubicBezTo>
                <a:cubicBezTo>
                  <a:pt x="1502909" y="529738"/>
                  <a:pt x="1504780" y="528948"/>
                  <a:pt x="1504780" y="528154"/>
                </a:cubicBezTo>
                <a:cubicBezTo>
                  <a:pt x="1504780" y="528154"/>
                  <a:pt x="1502909" y="527364"/>
                  <a:pt x="1501974" y="526573"/>
                </a:cubicBezTo>
                <a:cubicBezTo>
                  <a:pt x="1501974" y="526573"/>
                  <a:pt x="1501042" y="525783"/>
                  <a:pt x="1500106" y="525783"/>
                </a:cubicBezTo>
                <a:cubicBezTo>
                  <a:pt x="1499171" y="526573"/>
                  <a:pt x="1498236" y="528154"/>
                  <a:pt x="1497304" y="528948"/>
                </a:cubicBezTo>
                <a:cubicBezTo>
                  <a:pt x="1496368" y="529738"/>
                  <a:pt x="1496368" y="530529"/>
                  <a:pt x="1495433" y="530529"/>
                </a:cubicBezTo>
                <a:cubicBezTo>
                  <a:pt x="1494498" y="532109"/>
                  <a:pt x="1493563" y="532900"/>
                  <a:pt x="1492627" y="534484"/>
                </a:cubicBezTo>
                <a:cubicBezTo>
                  <a:pt x="1491695" y="535274"/>
                  <a:pt x="1491695" y="535274"/>
                  <a:pt x="1490760" y="536065"/>
                </a:cubicBezTo>
                <a:cubicBezTo>
                  <a:pt x="1489825" y="535274"/>
                  <a:pt x="1487954" y="534484"/>
                  <a:pt x="1487019" y="533693"/>
                </a:cubicBezTo>
                <a:cubicBezTo>
                  <a:pt x="1487019" y="532900"/>
                  <a:pt x="1487954" y="532109"/>
                  <a:pt x="1487954" y="531319"/>
                </a:cubicBezTo>
                <a:lnTo>
                  <a:pt x="1489825" y="529738"/>
                </a:lnTo>
                <a:cubicBezTo>
                  <a:pt x="1489825" y="529738"/>
                  <a:pt x="1487954" y="528948"/>
                  <a:pt x="1487954" y="528154"/>
                </a:cubicBezTo>
                <a:cubicBezTo>
                  <a:pt x="1487019" y="528154"/>
                  <a:pt x="1486087" y="527364"/>
                  <a:pt x="1485152" y="527364"/>
                </a:cubicBezTo>
                <a:lnTo>
                  <a:pt x="1484216" y="528948"/>
                </a:lnTo>
                <a:lnTo>
                  <a:pt x="1482346" y="527364"/>
                </a:lnTo>
                <a:cubicBezTo>
                  <a:pt x="1481414" y="528154"/>
                  <a:pt x="1480478" y="528948"/>
                  <a:pt x="1480478" y="528948"/>
                </a:cubicBezTo>
                <a:cubicBezTo>
                  <a:pt x="1480478" y="529738"/>
                  <a:pt x="1482346" y="530529"/>
                  <a:pt x="1482346" y="530529"/>
                </a:cubicBezTo>
                <a:cubicBezTo>
                  <a:pt x="1482346" y="531319"/>
                  <a:pt x="1480478" y="532109"/>
                  <a:pt x="1480478" y="532109"/>
                </a:cubicBezTo>
                <a:cubicBezTo>
                  <a:pt x="1480478" y="532900"/>
                  <a:pt x="1483281" y="533693"/>
                  <a:pt x="1483281" y="533693"/>
                </a:cubicBezTo>
                <a:lnTo>
                  <a:pt x="1481414" y="535274"/>
                </a:lnTo>
                <a:cubicBezTo>
                  <a:pt x="1480478" y="536065"/>
                  <a:pt x="1480478" y="536855"/>
                  <a:pt x="1479543" y="537649"/>
                </a:cubicBezTo>
                <a:cubicBezTo>
                  <a:pt x="1479543" y="536855"/>
                  <a:pt x="1477673" y="536065"/>
                  <a:pt x="1477673" y="536065"/>
                </a:cubicBezTo>
                <a:cubicBezTo>
                  <a:pt x="1477673" y="535274"/>
                  <a:pt x="1479543" y="534484"/>
                  <a:pt x="1479543" y="534484"/>
                </a:cubicBezTo>
                <a:cubicBezTo>
                  <a:pt x="1478608" y="533693"/>
                  <a:pt x="1477673" y="533693"/>
                  <a:pt x="1476737" y="532900"/>
                </a:cubicBezTo>
                <a:lnTo>
                  <a:pt x="1478608" y="531319"/>
                </a:lnTo>
                <a:lnTo>
                  <a:pt x="1476737" y="529738"/>
                </a:lnTo>
                <a:lnTo>
                  <a:pt x="1474870" y="531319"/>
                </a:lnTo>
                <a:lnTo>
                  <a:pt x="1473935" y="532900"/>
                </a:lnTo>
                <a:cubicBezTo>
                  <a:pt x="1472999" y="532900"/>
                  <a:pt x="1472067" y="532109"/>
                  <a:pt x="1471132" y="532109"/>
                </a:cubicBezTo>
                <a:cubicBezTo>
                  <a:pt x="1471132" y="531319"/>
                  <a:pt x="1469262" y="531319"/>
                  <a:pt x="1469262" y="530529"/>
                </a:cubicBezTo>
                <a:lnTo>
                  <a:pt x="1471132" y="528948"/>
                </a:lnTo>
                <a:lnTo>
                  <a:pt x="1469262" y="527364"/>
                </a:lnTo>
                <a:cubicBezTo>
                  <a:pt x="1468326" y="527364"/>
                  <a:pt x="1467394" y="528948"/>
                  <a:pt x="1467394" y="528948"/>
                </a:cubicBezTo>
                <a:cubicBezTo>
                  <a:pt x="1467394" y="529738"/>
                  <a:pt x="1465524" y="530529"/>
                  <a:pt x="1465524" y="531319"/>
                </a:cubicBezTo>
                <a:lnTo>
                  <a:pt x="1467394" y="532109"/>
                </a:lnTo>
                <a:cubicBezTo>
                  <a:pt x="1467394" y="532900"/>
                  <a:pt x="1466459" y="533693"/>
                  <a:pt x="1466459" y="534484"/>
                </a:cubicBezTo>
                <a:cubicBezTo>
                  <a:pt x="1465524" y="533693"/>
                  <a:pt x="1464588" y="532900"/>
                  <a:pt x="1463653" y="532900"/>
                </a:cubicBezTo>
                <a:lnTo>
                  <a:pt x="1461786" y="531319"/>
                </a:lnTo>
                <a:cubicBezTo>
                  <a:pt x="1461786" y="530529"/>
                  <a:pt x="1463653" y="530529"/>
                  <a:pt x="1463653" y="529738"/>
                </a:cubicBezTo>
                <a:cubicBezTo>
                  <a:pt x="1463653" y="528948"/>
                  <a:pt x="1461786" y="528948"/>
                  <a:pt x="1461786" y="528154"/>
                </a:cubicBezTo>
                <a:cubicBezTo>
                  <a:pt x="1461786" y="528154"/>
                  <a:pt x="1462718" y="527364"/>
                  <a:pt x="1462718" y="526573"/>
                </a:cubicBezTo>
                <a:cubicBezTo>
                  <a:pt x="1462718" y="525783"/>
                  <a:pt x="1460850" y="525783"/>
                  <a:pt x="1460850" y="524993"/>
                </a:cubicBezTo>
                <a:cubicBezTo>
                  <a:pt x="1459915" y="526573"/>
                  <a:pt x="1458980" y="527364"/>
                  <a:pt x="1458045" y="528948"/>
                </a:cubicBezTo>
                <a:cubicBezTo>
                  <a:pt x="1457113" y="528948"/>
                  <a:pt x="1457113" y="529738"/>
                  <a:pt x="1456177" y="530529"/>
                </a:cubicBezTo>
                <a:cubicBezTo>
                  <a:pt x="1455242" y="531319"/>
                  <a:pt x="1455242" y="531319"/>
                  <a:pt x="1454307" y="532109"/>
                </a:cubicBezTo>
                <a:lnTo>
                  <a:pt x="1457113" y="533693"/>
                </a:lnTo>
                <a:lnTo>
                  <a:pt x="1455242" y="535274"/>
                </a:lnTo>
                <a:cubicBezTo>
                  <a:pt x="1454307" y="535274"/>
                  <a:pt x="1453371" y="534484"/>
                  <a:pt x="1453371" y="533693"/>
                </a:cubicBezTo>
                <a:cubicBezTo>
                  <a:pt x="1453371" y="534484"/>
                  <a:pt x="1451504" y="535274"/>
                  <a:pt x="1451504" y="536065"/>
                </a:cubicBezTo>
                <a:cubicBezTo>
                  <a:pt x="1451504" y="535274"/>
                  <a:pt x="1449634" y="535274"/>
                  <a:pt x="1449634" y="534484"/>
                </a:cubicBezTo>
                <a:lnTo>
                  <a:pt x="1450569" y="532900"/>
                </a:lnTo>
                <a:cubicBezTo>
                  <a:pt x="1451504" y="532109"/>
                  <a:pt x="1452436" y="531319"/>
                  <a:pt x="1452436" y="530529"/>
                </a:cubicBezTo>
                <a:lnTo>
                  <a:pt x="1450569" y="529738"/>
                </a:lnTo>
                <a:cubicBezTo>
                  <a:pt x="1450569" y="528948"/>
                  <a:pt x="1451504" y="528154"/>
                  <a:pt x="1452436" y="528154"/>
                </a:cubicBezTo>
                <a:cubicBezTo>
                  <a:pt x="1452436" y="527364"/>
                  <a:pt x="1453371" y="526573"/>
                  <a:pt x="1453371" y="525783"/>
                </a:cubicBezTo>
                <a:lnTo>
                  <a:pt x="1451504" y="524993"/>
                </a:lnTo>
                <a:cubicBezTo>
                  <a:pt x="1450569" y="524993"/>
                  <a:pt x="1450569" y="525783"/>
                  <a:pt x="1449634" y="526573"/>
                </a:cubicBezTo>
                <a:lnTo>
                  <a:pt x="1448698" y="528154"/>
                </a:lnTo>
                <a:cubicBezTo>
                  <a:pt x="1447763" y="528154"/>
                  <a:pt x="1446831" y="527364"/>
                  <a:pt x="1445896" y="526573"/>
                </a:cubicBezTo>
                <a:cubicBezTo>
                  <a:pt x="1445896" y="526573"/>
                  <a:pt x="1444960" y="525783"/>
                  <a:pt x="1444025" y="525783"/>
                </a:cubicBezTo>
                <a:cubicBezTo>
                  <a:pt x="1444025" y="525783"/>
                  <a:pt x="1443090" y="527364"/>
                  <a:pt x="1442158" y="527364"/>
                </a:cubicBezTo>
                <a:cubicBezTo>
                  <a:pt x="1442158" y="527364"/>
                  <a:pt x="1441222" y="525783"/>
                  <a:pt x="1440287" y="525783"/>
                </a:cubicBezTo>
                <a:cubicBezTo>
                  <a:pt x="1440287" y="525783"/>
                  <a:pt x="1438417" y="527364"/>
                  <a:pt x="1439352" y="527364"/>
                </a:cubicBezTo>
                <a:cubicBezTo>
                  <a:pt x="1439352" y="528154"/>
                  <a:pt x="1441222" y="528948"/>
                  <a:pt x="1441222" y="528948"/>
                </a:cubicBezTo>
                <a:cubicBezTo>
                  <a:pt x="1441222" y="529738"/>
                  <a:pt x="1439352" y="530529"/>
                  <a:pt x="1439352" y="530529"/>
                </a:cubicBezTo>
                <a:cubicBezTo>
                  <a:pt x="1439352" y="531319"/>
                  <a:pt x="1438417" y="532109"/>
                  <a:pt x="1437485" y="532900"/>
                </a:cubicBezTo>
                <a:cubicBezTo>
                  <a:pt x="1437485" y="532900"/>
                  <a:pt x="1436549" y="531319"/>
                  <a:pt x="1435614" y="531319"/>
                </a:cubicBezTo>
                <a:cubicBezTo>
                  <a:pt x="1435614" y="531319"/>
                  <a:pt x="1434679" y="532900"/>
                  <a:pt x="1433744" y="532900"/>
                </a:cubicBezTo>
                <a:cubicBezTo>
                  <a:pt x="1433744" y="532900"/>
                  <a:pt x="1432808" y="532109"/>
                  <a:pt x="1431876" y="531319"/>
                </a:cubicBezTo>
                <a:cubicBezTo>
                  <a:pt x="1431876" y="532109"/>
                  <a:pt x="1430006" y="533693"/>
                  <a:pt x="1430006" y="533693"/>
                </a:cubicBezTo>
                <a:cubicBezTo>
                  <a:pt x="1430006" y="532900"/>
                  <a:pt x="1428135" y="532109"/>
                  <a:pt x="1428135" y="532109"/>
                </a:cubicBezTo>
                <a:lnTo>
                  <a:pt x="1430006" y="530529"/>
                </a:lnTo>
                <a:cubicBezTo>
                  <a:pt x="1430006" y="529738"/>
                  <a:pt x="1430941" y="528948"/>
                  <a:pt x="1431876" y="528154"/>
                </a:cubicBezTo>
                <a:lnTo>
                  <a:pt x="1433744" y="529738"/>
                </a:lnTo>
                <a:cubicBezTo>
                  <a:pt x="1433744" y="529738"/>
                  <a:pt x="1434679" y="528154"/>
                  <a:pt x="1435614" y="528154"/>
                </a:cubicBezTo>
                <a:cubicBezTo>
                  <a:pt x="1435614" y="527364"/>
                  <a:pt x="1436549" y="526573"/>
                  <a:pt x="1436549" y="526573"/>
                </a:cubicBezTo>
                <a:cubicBezTo>
                  <a:pt x="1436549" y="526573"/>
                  <a:pt x="1435614" y="524993"/>
                  <a:pt x="1434679" y="524993"/>
                </a:cubicBezTo>
                <a:cubicBezTo>
                  <a:pt x="1434679" y="524993"/>
                  <a:pt x="1433744" y="526573"/>
                  <a:pt x="1432808" y="526573"/>
                </a:cubicBezTo>
                <a:cubicBezTo>
                  <a:pt x="1432808" y="527364"/>
                  <a:pt x="1431876" y="528154"/>
                  <a:pt x="1431876" y="528154"/>
                </a:cubicBezTo>
                <a:cubicBezTo>
                  <a:pt x="1430941" y="528948"/>
                  <a:pt x="1430006" y="527364"/>
                  <a:pt x="1429070" y="527364"/>
                </a:cubicBezTo>
                <a:lnTo>
                  <a:pt x="1428135" y="528948"/>
                </a:lnTo>
                <a:cubicBezTo>
                  <a:pt x="1427203" y="528948"/>
                  <a:pt x="1426268" y="527364"/>
                  <a:pt x="1425332" y="527364"/>
                </a:cubicBezTo>
                <a:cubicBezTo>
                  <a:pt x="1425332" y="527364"/>
                  <a:pt x="1424397" y="528948"/>
                  <a:pt x="1424397" y="529738"/>
                </a:cubicBezTo>
                <a:cubicBezTo>
                  <a:pt x="1423462" y="529738"/>
                  <a:pt x="1422527" y="528154"/>
                  <a:pt x="1422527" y="528154"/>
                </a:cubicBezTo>
                <a:cubicBezTo>
                  <a:pt x="1421594" y="528154"/>
                  <a:pt x="1420659" y="529738"/>
                  <a:pt x="1420659" y="529738"/>
                </a:cubicBezTo>
                <a:cubicBezTo>
                  <a:pt x="1419724" y="529738"/>
                  <a:pt x="1418789" y="528154"/>
                  <a:pt x="1418789" y="528154"/>
                </a:cubicBezTo>
                <a:cubicBezTo>
                  <a:pt x="1417853" y="528154"/>
                  <a:pt x="1416921" y="530529"/>
                  <a:pt x="1416921" y="530529"/>
                </a:cubicBezTo>
                <a:lnTo>
                  <a:pt x="1415051" y="528948"/>
                </a:lnTo>
                <a:cubicBezTo>
                  <a:pt x="1414116" y="528948"/>
                  <a:pt x="1413180" y="530529"/>
                  <a:pt x="1413180" y="530529"/>
                </a:cubicBezTo>
                <a:cubicBezTo>
                  <a:pt x="1412248" y="531319"/>
                  <a:pt x="1412248" y="532109"/>
                  <a:pt x="1411313" y="532109"/>
                </a:cubicBezTo>
                <a:cubicBezTo>
                  <a:pt x="1411313" y="532900"/>
                  <a:pt x="1409442" y="533693"/>
                  <a:pt x="1410378" y="534484"/>
                </a:cubicBezTo>
                <a:lnTo>
                  <a:pt x="1412248" y="535274"/>
                </a:lnTo>
                <a:cubicBezTo>
                  <a:pt x="1411313" y="536065"/>
                  <a:pt x="1410378" y="536855"/>
                  <a:pt x="1410378" y="537649"/>
                </a:cubicBezTo>
                <a:cubicBezTo>
                  <a:pt x="1409442" y="537649"/>
                  <a:pt x="1409442" y="536065"/>
                  <a:pt x="1408507" y="536065"/>
                </a:cubicBezTo>
                <a:cubicBezTo>
                  <a:pt x="1408507" y="535274"/>
                  <a:pt x="1406640" y="535274"/>
                  <a:pt x="1406640" y="534484"/>
                </a:cubicBezTo>
                <a:lnTo>
                  <a:pt x="1407575" y="532900"/>
                </a:lnTo>
                <a:cubicBezTo>
                  <a:pt x="1408507" y="532109"/>
                  <a:pt x="1409442" y="531319"/>
                  <a:pt x="1409442" y="531319"/>
                </a:cubicBezTo>
                <a:cubicBezTo>
                  <a:pt x="1409442" y="530529"/>
                  <a:pt x="1410378" y="529738"/>
                  <a:pt x="1411313" y="528948"/>
                </a:cubicBezTo>
                <a:cubicBezTo>
                  <a:pt x="1411313" y="528948"/>
                  <a:pt x="1412248" y="528154"/>
                  <a:pt x="1412248" y="527364"/>
                </a:cubicBezTo>
                <a:cubicBezTo>
                  <a:pt x="1412248" y="527364"/>
                  <a:pt x="1410378" y="526573"/>
                  <a:pt x="1410378" y="525783"/>
                </a:cubicBezTo>
                <a:cubicBezTo>
                  <a:pt x="1410378" y="525783"/>
                  <a:pt x="1412248" y="524993"/>
                  <a:pt x="1412248" y="524199"/>
                </a:cubicBezTo>
                <a:lnTo>
                  <a:pt x="1410378" y="523409"/>
                </a:lnTo>
                <a:cubicBezTo>
                  <a:pt x="1409442" y="524199"/>
                  <a:pt x="1407575" y="525783"/>
                  <a:pt x="1406640" y="526573"/>
                </a:cubicBezTo>
                <a:cubicBezTo>
                  <a:pt x="1406640" y="527364"/>
                  <a:pt x="1405704" y="527364"/>
                  <a:pt x="1405704" y="528154"/>
                </a:cubicBezTo>
                <a:cubicBezTo>
                  <a:pt x="1403834" y="529738"/>
                  <a:pt x="1402899" y="530529"/>
                  <a:pt x="1401967" y="532109"/>
                </a:cubicBezTo>
                <a:cubicBezTo>
                  <a:pt x="1401031" y="531319"/>
                  <a:pt x="1399161" y="529738"/>
                  <a:pt x="1398225" y="528948"/>
                </a:cubicBezTo>
                <a:cubicBezTo>
                  <a:pt x="1398225" y="528948"/>
                  <a:pt x="1399161" y="528154"/>
                  <a:pt x="1399161" y="527364"/>
                </a:cubicBezTo>
                <a:cubicBezTo>
                  <a:pt x="1399161" y="527364"/>
                  <a:pt x="1397293" y="526573"/>
                  <a:pt x="1397293" y="525783"/>
                </a:cubicBezTo>
                <a:lnTo>
                  <a:pt x="1399161" y="524199"/>
                </a:lnTo>
                <a:lnTo>
                  <a:pt x="1401031" y="525783"/>
                </a:lnTo>
                <a:lnTo>
                  <a:pt x="1402899" y="524199"/>
                </a:lnTo>
                <a:cubicBezTo>
                  <a:pt x="1402899" y="523409"/>
                  <a:pt x="1403834" y="522618"/>
                  <a:pt x="1403834" y="521828"/>
                </a:cubicBezTo>
                <a:cubicBezTo>
                  <a:pt x="1402899" y="521037"/>
                  <a:pt x="1401967" y="520247"/>
                  <a:pt x="1400096" y="519453"/>
                </a:cubicBezTo>
                <a:cubicBezTo>
                  <a:pt x="1399161" y="518663"/>
                  <a:pt x="1399161" y="518663"/>
                  <a:pt x="1398225" y="517873"/>
                </a:cubicBezTo>
                <a:cubicBezTo>
                  <a:pt x="1397293" y="519453"/>
                  <a:pt x="1396358" y="520247"/>
                  <a:pt x="1394488" y="521828"/>
                </a:cubicBezTo>
                <a:cubicBezTo>
                  <a:pt x="1394488" y="521828"/>
                  <a:pt x="1393552" y="522618"/>
                  <a:pt x="1393552" y="523409"/>
                </a:cubicBezTo>
                <a:cubicBezTo>
                  <a:pt x="1392617" y="523409"/>
                  <a:pt x="1391685" y="524993"/>
                  <a:pt x="1391685" y="524993"/>
                </a:cubicBezTo>
                <a:lnTo>
                  <a:pt x="1393552" y="526573"/>
                </a:lnTo>
                <a:lnTo>
                  <a:pt x="1392617" y="528154"/>
                </a:lnTo>
                <a:cubicBezTo>
                  <a:pt x="1391685" y="528154"/>
                  <a:pt x="1390750" y="526573"/>
                  <a:pt x="1389814" y="526573"/>
                </a:cubicBezTo>
                <a:cubicBezTo>
                  <a:pt x="1389814" y="527364"/>
                  <a:pt x="1388879" y="528154"/>
                  <a:pt x="1388879" y="528948"/>
                </a:cubicBezTo>
                <a:cubicBezTo>
                  <a:pt x="1387012" y="529738"/>
                  <a:pt x="1386076" y="531319"/>
                  <a:pt x="1385141" y="532109"/>
                </a:cubicBezTo>
                <a:cubicBezTo>
                  <a:pt x="1385141" y="532900"/>
                  <a:pt x="1384206" y="533693"/>
                  <a:pt x="1383274" y="533693"/>
                </a:cubicBezTo>
                <a:cubicBezTo>
                  <a:pt x="1383274" y="534484"/>
                  <a:pt x="1382339" y="535274"/>
                  <a:pt x="1382339" y="536065"/>
                </a:cubicBezTo>
                <a:cubicBezTo>
                  <a:pt x="1382339" y="535274"/>
                  <a:pt x="1380468" y="535274"/>
                  <a:pt x="1380468" y="534484"/>
                </a:cubicBezTo>
                <a:cubicBezTo>
                  <a:pt x="1379533" y="533693"/>
                  <a:pt x="1381403" y="532900"/>
                  <a:pt x="1381403" y="532900"/>
                </a:cubicBezTo>
                <a:cubicBezTo>
                  <a:pt x="1382339" y="532109"/>
                  <a:pt x="1382339" y="531319"/>
                  <a:pt x="1383274" y="530529"/>
                </a:cubicBezTo>
                <a:cubicBezTo>
                  <a:pt x="1383274" y="530529"/>
                  <a:pt x="1384206" y="529738"/>
                  <a:pt x="1385141" y="528948"/>
                </a:cubicBezTo>
                <a:cubicBezTo>
                  <a:pt x="1385141" y="528154"/>
                  <a:pt x="1386076" y="528154"/>
                  <a:pt x="1386076" y="527364"/>
                </a:cubicBezTo>
                <a:cubicBezTo>
                  <a:pt x="1387012" y="526573"/>
                  <a:pt x="1387944" y="525783"/>
                  <a:pt x="1387944" y="525783"/>
                </a:cubicBezTo>
                <a:cubicBezTo>
                  <a:pt x="1387944" y="524993"/>
                  <a:pt x="1386076" y="524199"/>
                  <a:pt x="1386076" y="524199"/>
                </a:cubicBezTo>
                <a:lnTo>
                  <a:pt x="1387944" y="522618"/>
                </a:lnTo>
                <a:cubicBezTo>
                  <a:pt x="1387012" y="522618"/>
                  <a:pt x="1386076" y="521037"/>
                  <a:pt x="1385141" y="521037"/>
                </a:cubicBezTo>
                <a:lnTo>
                  <a:pt x="1384206" y="522618"/>
                </a:lnTo>
                <a:cubicBezTo>
                  <a:pt x="1383274" y="522618"/>
                  <a:pt x="1382339" y="521828"/>
                  <a:pt x="1381403" y="521828"/>
                </a:cubicBezTo>
                <a:cubicBezTo>
                  <a:pt x="1381403" y="521037"/>
                  <a:pt x="1380468" y="520247"/>
                  <a:pt x="1379533" y="520247"/>
                </a:cubicBezTo>
                <a:cubicBezTo>
                  <a:pt x="1379533" y="521037"/>
                  <a:pt x="1378597" y="521037"/>
                  <a:pt x="1377665" y="521828"/>
                </a:cubicBezTo>
                <a:lnTo>
                  <a:pt x="1376730" y="523409"/>
                </a:lnTo>
                <a:cubicBezTo>
                  <a:pt x="1375795" y="523409"/>
                  <a:pt x="1374860" y="522618"/>
                  <a:pt x="1373924" y="522618"/>
                </a:cubicBezTo>
                <a:cubicBezTo>
                  <a:pt x="1373924" y="521828"/>
                  <a:pt x="1372057" y="521037"/>
                  <a:pt x="1372057" y="521037"/>
                </a:cubicBezTo>
                <a:cubicBezTo>
                  <a:pt x="1372057" y="520247"/>
                  <a:pt x="1373924" y="519453"/>
                  <a:pt x="1373924" y="519453"/>
                </a:cubicBezTo>
                <a:cubicBezTo>
                  <a:pt x="1373924" y="518663"/>
                  <a:pt x="1372057" y="518663"/>
                  <a:pt x="1372057" y="517873"/>
                </a:cubicBezTo>
                <a:cubicBezTo>
                  <a:pt x="1372057" y="517082"/>
                  <a:pt x="1373924" y="516292"/>
                  <a:pt x="1372989" y="516292"/>
                </a:cubicBezTo>
                <a:cubicBezTo>
                  <a:pt x="1372989" y="515498"/>
                  <a:pt x="1371122" y="515498"/>
                  <a:pt x="1371122" y="514708"/>
                </a:cubicBezTo>
                <a:cubicBezTo>
                  <a:pt x="1371122" y="515498"/>
                  <a:pt x="1370186" y="516292"/>
                  <a:pt x="1369251" y="516292"/>
                </a:cubicBezTo>
                <a:cubicBezTo>
                  <a:pt x="1369251" y="517082"/>
                  <a:pt x="1368316" y="517873"/>
                  <a:pt x="1368316" y="518663"/>
                </a:cubicBezTo>
                <a:lnTo>
                  <a:pt x="1370186" y="519453"/>
                </a:lnTo>
                <a:cubicBezTo>
                  <a:pt x="1370186" y="520247"/>
                  <a:pt x="1372057" y="520247"/>
                  <a:pt x="1372057" y="521037"/>
                </a:cubicBezTo>
                <a:lnTo>
                  <a:pt x="1371122" y="522618"/>
                </a:lnTo>
                <a:cubicBezTo>
                  <a:pt x="1370186" y="523409"/>
                  <a:pt x="1369251" y="524199"/>
                  <a:pt x="1369251" y="524199"/>
                </a:cubicBezTo>
                <a:cubicBezTo>
                  <a:pt x="1368316" y="524199"/>
                  <a:pt x="1367384" y="523409"/>
                  <a:pt x="1367384" y="523409"/>
                </a:cubicBezTo>
                <a:cubicBezTo>
                  <a:pt x="1366448" y="522618"/>
                  <a:pt x="1365513" y="521828"/>
                  <a:pt x="1364578" y="521828"/>
                </a:cubicBezTo>
                <a:cubicBezTo>
                  <a:pt x="1364578" y="521828"/>
                  <a:pt x="1363643" y="520247"/>
                  <a:pt x="1362711" y="520247"/>
                </a:cubicBezTo>
                <a:cubicBezTo>
                  <a:pt x="1362711" y="520247"/>
                  <a:pt x="1361775" y="521828"/>
                  <a:pt x="1360840" y="522618"/>
                </a:cubicBezTo>
                <a:cubicBezTo>
                  <a:pt x="1360840" y="522618"/>
                  <a:pt x="1359905" y="523409"/>
                  <a:pt x="1359905" y="524199"/>
                </a:cubicBezTo>
                <a:cubicBezTo>
                  <a:pt x="1358969" y="524199"/>
                  <a:pt x="1358034" y="522618"/>
                  <a:pt x="1357102" y="522618"/>
                </a:cubicBezTo>
                <a:lnTo>
                  <a:pt x="1356167" y="524199"/>
                </a:lnTo>
                <a:lnTo>
                  <a:pt x="1354296" y="526573"/>
                </a:lnTo>
                <a:cubicBezTo>
                  <a:pt x="1354296" y="525783"/>
                  <a:pt x="1352429" y="524993"/>
                  <a:pt x="1352429" y="524993"/>
                </a:cubicBezTo>
                <a:cubicBezTo>
                  <a:pt x="1352429" y="524199"/>
                  <a:pt x="1354296" y="523409"/>
                  <a:pt x="1354296" y="523409"/>
                </a:cubicBezTo>
                <a:cubicBezTo>
                  <a:pt x="1353364" y="522618"/>
                  <a:pt x="1351494" y="522618"/>
                  <a:pt x="1351494" y="521828"/>
                </a:cubicBezTo>
                <a:cubicBezTo>
                  <a:pt x="1351494" y="521037"/>
                  <a:pt x="1353364" y="520247"/>
                  <a:pt x="1353364" y="520247"/>
                </a:cubicBezTo>
                <a:cubicBezTo>
                  <a:pt x="1353364" y="519453"/>
                  <a:pt x="1351494" y="519453"/>
                  <a:pt x="1351494" y="518663"/>
                </a:cubicBezTo>
                <a:cubicBezTo>
                  <a:pt x="1350558" y="519453"/>
                  <a:pt x="1350558" y="519453"/>
                  <a:pt x="1349623" y="520247"/>
                </a:cubicBezTo>
                <a:cubicBezTo>
                  <a:pt x="1349623" y="520247"/>
                  <a:pt x="1348688" y="521828"/>
                  <a:pt x="1347756" y="521828"/>
                </a:cubicBezTo>
                <a:lnTo>
                  <a:pt x="1345885" y="521037"/>
                </a:lnTo>
                <a:cubicBezTo>
                  <a:pt x="1345885" y="521037"/>
                  <a:pt x="1344950" y="521828"/>
                  <a:pt x="1344015" y="522618"/>
                </a:cubicBezTo>
                <a:cubicBezTo>
                  <a:pt x="1344015" y="523409"/>
                  <a:pt x="1343083" y="523409"/>
                  <a:pt x="1343083" y="524199"/>
                </a:cubicBezTo>
                <a:cubicBezTo>
                  <a:pt x="1342147" y="524993"/>
                  <a:pt x="1342147" y="525783"/>
                  <a:pt x="1341212" y="525783"/>
                </a:cubicBezTo>
                <a:cubicBezTo>
                  <a:pt x="1341212" y="526573"/>
                  <a:pt x="1340277" y="528154"/>
                  <a:pt x="1339341" y="528154"/>
                </a:cubicBezTo>
                <a:cubicBezTo>
                  <a:pt x="1339341" y="528154"/>
                  <a:pt x="1338406" y="526573"/>
                  <a:pt x="1337474" y="526573"/>
                </a:cubicBezTo>
                <a:cubicBezTo>
                  <a:pt x="1337474" y="525783"/>
                  <a:pt x="1335604" y="525783"/>
                  <a:pt x="1335604" y="524993"/>
                </a:cubicBezTo>
                <a:cubicBezTo>
                  <a:pt x="1335604" y="524993"/>
                  <a:pt x="1336539" y="523409"/>
                  <a:pt x="1337474" y="523409"/>
                </a:cubicBezTo>
                <a:cubicBezTo>
                  <a:pt x="1337474" y="522618"/>
                  <a:pt x="1338406" y="522618"/>
                  <a:pt x="1338406" y="521828"/>
                </a:cubicBezTo>
                <a:cubicBezTo>
                  <a:pt x="1339341" y="521828"/>
                  <a:pt x="1340277" y="523409"/>
                  <a:pt x="1341212" y="522618"/>
                </a:cubicBezTo>
                <a:cubicBezTo>
                  <a:pt x="1341212" y="522618"/>
                  <a:pt x="1342147" y="521828"/>
                  <a:pt x="1342147" y="521037"/>
                </a:cubicBezTo>
                <a:cubicBezTo>
                  <a:pt x="1343083" y="521037"/>
                  <a:pt x="1344015" y="519453"/>
                  <a:pt x="1344015" y="519453"/>
                </a:cubicBezTo>
                <a:cubicBezTo>
                  <a:pt x="1344015" y="518663"/>
                  <a:pt x="1342147" y="518663"/>
                  <a:pt x="1342147" y="517873"/>
                </a:cubicBezTo>
                <a:lnTo>
                  <a:pt x="1343083" y="516292"/>
                </a:lnTo>
                <a:cubicBezTo>
                  <a:pt x="1344015" y="515498"/>
                  <a:pt x="1344950" y="515498"/>
                  <a:pt x="1344950" y="514708"/>
                </a:cubicBezTo>
                <a:cubicBezTo>
                  <a:pt x="1344638" y="514708"/>
                  <a:pt x="1344433" y="514525"/>
                  <a:pt x="1344260" y="514289"/>
                </a:cubicBezTo>
                <a:cubicBezTo>
                  <a:pt x="1343262" y="514957"/>
                  <a:pt x="1341895" y="515624"/>
                  <a:pt x="1341105" y="516292"/>
                </a:cubicBezTo>
                <a:cubicBezTo>
                  <a:pt x="1340970" y="516175"/>
                  <a:pt x="1340881" y="516062"/>
                  <a:pt x="1340777" y="515948"/>
                </a:cubicBezTo>
                <a:cubicBezTo>
                  <a:pt x="1340418" y="516547"/>
                  <a:pt x="1339883" y="517082"/>
                  <a:pt x="1339341" y="517082"/>
                </a:cubicBezTo>
                <a:cubicBezTo>
                  <a:pt x="1339341" y="517082"/>
                  <a:pt x="1338406" y="515498"/>
                  <a:pt x="1337474" y="515498"/>
                </a:cubicBezTo>
                <a:cubicBezTo>
                  <a:pt x="1337474" y="514708"/>
                  <a:pt x="1336539" y="513917"/>
                  <a:pt x="1335604" y="513917"/>
                </a:cubicBezTo>
                <a:lnTo>
                  <a:pt x="1335550" y="513873"/>
                </a:lnTo>
                <a:lnTo>
                  <a:pt x="1335497" y="513917"/>
                </a:lnTo>
                <a:cubicBezTo>
                  <a:pt x="1334564" y="513917"/>
                  <a:pt x="1333629" y="514708"/>
                  <a:pt x="1333629" y="515498"/>
                </a:cubicBezTo>
                <a:cubicBezTo>
                  <a:pt x="1332694" y="515498"/>
                  <a:pt x="1331759" y="517082"/>
                  <a:pt x="1331759" y="517082"/>
                </a:cubicBezTo>
                <a:cubicBezTo>
                  <a:pt x="1331217" y="517082"/>
                  <a:pt x="1330682" y="516547"/>
                  <a:pt x="1330323" y="515948"/>
                </a:cubicBezTo>
                <a:cubicBezTo>
                  <a:pt x="1330219" y="516062"/>
                  <a:pt x="1330134" y="516175"/>
                  <a:pt x="1329995" y="516292"/>
                </a:cubicBezTo>
                <a:cubicBezTo>
                  <a:pt x="1329208" y="515624"/>
                  <a:pt x="1327838" y="514957"/>
                  <a:pt x="1326843" y="514289"/>
                </a:cubicBezTo>
                <a:cubicBezTo>
                  <a:pt x="1326670" y="514525"/>
                  <a:pt x="1326465" y="514708"/>
                  <a:pt x="1326150" y="514708"/>
                </a:cubicBezTo>
                <a:cubicBezTo>
                  <a:pt x="1326150" y="515498"/>
                  <a:pt x="1327085" y="515498"/>
                  <a:pt x="1328021" y="516292"/>
                </a:cubicBezTo>
                <a:lnTo>
                  <a:pt x="1328956" y="517873"/>
                </a:lnTo>
                <a:cubicBezTo>
                  <a:pt x="1328956" y="518663"/>
                  <a:pt x="1327085" y="518663"/>
                  <a:pt x="1327085" y="519453"/>
                </a:cubicBezTo>
                <a:cubicBezTo>
                  <a:pt x="1327085" y="519453"/>
                  <a:pt x="1328021" y="521037"/>
                  <a:pt x="1328956" y="521037"/>
                </a:cubicBezTo>
                <a:cubicBezTo>
                  <a:pt x="1328956" y="521828"/>
                  <a:pt x="1329891" y="522618"/>
                  <a:pt x="1329891" y="522618"/>
                </a:cubicBezTo>
                <a:cubicBezTo>
                  <a:pt x="1330823" y="523409"/>
                  <a:pt x="1331759" y="521828"/>
                  <a:pt x="1332694" y="521828"/>
                </a:cubicBezTo>
                <a:cubicBezTo>
                  <a:pt x="1332694" y="522618"/>
                  <a:pt x="1333629" y="522618"/>
                  <a:pt x="1333629" y="523409"/>
                </a:cubicBezTo>
                <a:cubicBezTo>
                  <a:pt x="1334564" y="523409"/>
                  <a:pt x="1335497" y="524993"/>
                  <a:pt x="1335497" y="524993"/>
                </a:cubicBezTo>
                <a:cubicBezTo>
                  <a:pt x="1335497" y="525783"/>
                  <a:pt x="1333629" y="525783"/>
                  <a:pt x="1333629" y="526573"/>
                </a:cubicBezTo>
                <a:cubicBezTo>
                  <a:pt x="1332694" y="526573"/>
                  <a:pt x="1331759" y="528154"/>
                  <a:pt x="1331759" y="528154"/>
                </a:cubicBezTo>
                <a:cubicBezTo>
                  <a:pt x="1330823" y="528154"/>
                  <a:pt x="1329891" y="526573"/>
                  <a:pt x="1329891" y="525783"/>
                </a:cubicBezTo>
                <a:cubicBezTo>
                  <a:pt x="1328956" y="525783"/>
                  <a:pt x="1328956" y="524993"/>
                  <a:pt x="1328021" y="524199"/>
                </a:cubicBezTo>
                <a:cubicBezTo>
                  <a:pt x="1328021" y="523409"/>
                  <a:pt x="1327085" y="523409"/>
                  <a:pt x="1327085" y="522618"/>
                </a:cubicBezTo>
                <a:cubicBezTo>
                  <a:pt x="1326150" y="521828"/>
                  <a:pt x="1325218" y="521037"/>
                  <a:pt x="1325218" y="521037"/>
                </a:cubicBezTo>
                <a:lnTo>
                  <a:pt x="1323348" y="521828"/>
                </a:lnTo>
                <a:cubicBezTo>
                  <a:pt x="1322412" y="521828"/>
                  <a:pt x="1321477" y="520247"/>
                  <a:pt x="1321477" y="520247"/>
                </a:cubicBezTo>
                <a:cubicBezTo>
                  <a:pt x="1320545" y="519453"/>
                  <a:pt x="1320545" y="519453"/>
                  <a:pt x="1319610" y="518663"/>
                </a:cubicBezTo>
                <a:cubicBezTo>
                  <a:pt x="1319610" y="519453"/>
                  <a:pt x="1317739" y="519453"/>
                  <a:pt x="1317739" y="520247"/>
                </a:cubicBezTo>
                <a:cubicBezTo>
                  <a:pt x="1317739" y="520247"/>
                  <a:pt x="1319610" y="521037"/>
                  <a:pt x="1319610" y="521828"/>
                </a:cubicBezTo>
                <a:cubicBezTo>
                  <a:pt x="1319610" y="522618"/>
                  <a:pt x="1317739" y="522618"/>
                  <a:pt x="1316804" y="523409"/>
                </a:cubicBezTo>
                <a:cubicBezTo>
                  <a:pt x="1316804" y="523409"/>
                  <a:pt x="1318674" y="524199"/>
                  <a:pt x="1318674" y="524993"/>
                </a:cubicBezTo>
                <a:cubicBezTo>
                  <a:pt x="1318674" y="524993"/>
                  <a:pt x="1316804" y="525783"/>
                  <a:pt x="1316804" y="526573"/>
                </a:cubicBezTo>
                <a:lnTo>
                  <a:pt x="1314936" y="524199"/>
                </a:lnTo>
                <a:lnTo>
                  <a:pt x="1314001" y="522618"/>
                </a:lnTo>
                <a:cubicBezTo>
                  <a:pt x="1313066" y="522618"/>
                  <a:pt x="1312131" y="524199"/>
                  <a:pt x="1311195" y="524199"/>
                </a:cubicBezTo>
                <a:cubicBezTo>
                  <a:pt x="1311195" y="523409"/>
                  <a:pt x="1310263" y="522618"/>
                  <a:pt x="1310263" y="522618"/>
                </a:cubicBezTo>
                <a:cubicBezTo>
                  <a:pt x="1309328" y="521828"/>
                  <a:pt x="1308393" y="520247"/>
                  <a:pt x="1308393" y="520247"/>
                </a:cubicBezTo>
                <a:cubicBezTo>
                  <a:pt x="1307457" y="520247"/>
                  <a:pt x="1306522" y="521828"/>
                  <a:pt x="1306522" y="521828"/>
                </a:cubicBezTo>
                <a:cubicBezTo>
                  <a:pt x="1305587" y="521828"/>
                  <a:pt x="1304655" y="522618"/>
                  <a:pt x="1303720" y="523409"/>
                </a:cubicBezTo>
                <a:cubicBezTo>
                  <a:pt x="1303720" y="523409"/>
                  <a:pt x="1302784" y="524199"/>
                  <a:pt x="1301849" y="524199"/>
                </a:cubicBezTo>
                <a:cubicBezTo>
                  <a:pt x="1301849" y="524199"/>
                  <a:pt x="1300914" y="523409"/>
                  <a:pt x="1299982" y="522618"/>
                </a:cubicBezTo>
                <a:lnTo>
                  <a:pt x="1299046" y="521037"/>
                </a:lnTo>
                <a:cubicBezTo>
                  <a:pt x="1299046" y="520247"/>
                  <a:pt x="1300914" y="520247"/>
                  <a:pt x="1300914" y="519453"/>
                </a:cubicBezTo>
                <a:lnTo>
                  <a:pt x="1302784" y="518663"/>
                </a:lnTo>
                <a:cubicBezTo>
                  <a:pt x="1302784" y="517873"/>
                  <a:pt x="1301849" y="517082"/>
                  <a:pt x="1301849" y="516292"/>
                </a:cubicBezTo>
                <a:cubicBezTo>
                  <a:pt x="1300914" y="516292"/>
                  <a:pt x="1299982" y="515498"/>
                  <a:pt x="1299982" y="514708"/>
                </a:cubicBezTo>
                <a:cubicBezTo>
                  <a:pt x="1299982" y="515498"/>
                  <a:pt x="1298111" y="515498"/>
                  <a:pt x="1298111" y="516292"/>
                </a:cubicBezTo>
                <a:cubicBezTo>
                  <a:pt x="1297176" y="516292"/>
                  <a:pt x="1299046" y="517082"/>
                  <a:pt x="1299046" y="517873"/>
                </a:cubicBezTo>
                <a:cubicBezTo>
                  <a:pt x="1299046" y="518663"/>
                  <a:pt x="1297176" y="518663"/>
                  <a:pt x="1297176" y="519453"/>
                </a:cubicBezTo>
                <a:cubicBezTo>
                  <a:pt x="1297176" y="519453"/>
                  <a:pt x="1299046" y="520247"/>
                  <a:pt x="1299046" y="521037"/>
                </a:cubicBezTo>
                <a:cubicBezTo>
                  <a:pt x="1299046" y="521037"/>
                  <a:pt x="1297176" y="521828"/>
                  <a:pt x="1297176" y="522618"/>
                </a:cubicBezTo>
                <a:cubicBezTo>
                  <a:pt x="1296241" y="522618"/>
                  <a:pt x="1295308" y="523409"/>
                  <a:pt x="1294373" y="523409"/>
                </a:cubicBezTo>
                <a:lnTo>
                  <a:pt x="1293438" y="521828"/>
                </a:lnTo>
                <a:cubicBezTo>
                  <a:pt x="1292503" y="521037"/>
                  <a:pt x="1291567" y="521037"/>
                  <a:pt x="1291567" y="520247"/>
                </a:cubicBezTo>
                <a:cubicBezTo>
                  <a:pt x="1290635" y="520247"/>
                  <a:pt x="1289700" y="521037"/>
                  <a:pt x="1289700" y="521828"/>
                </a:cubicBezTo>
                <a:cubicBezTo>
                  <a:pt x="1288765" y="521828"/>
                  <a:pt x="1287829" y="522618"/>
                  <a:pt x="1286894" y="522618"/>
                </a:cubicBezTo>
                <a:lnTo>
                  <a:pt x="1285959" y="521037"/>
                </a:lnTo>
                <a:cubicBezTo>
                  <a:pt x="1285027" y="521037"/>
                  <a:pt x="1284092" y="522618"/>
                  <a:pt x="1283156" y="522618"/>
                </a:cubicBezTo>
                <a:lnTo>
                  <a:pt x="1285027" y="524199"/>
                </a:lnTo>
                <a:cubicBezTo>
                  <a:pt x="1285027" y="524199"/>
                  <a:pt x="1283156" y="524993"/>
                  <a:pt x="1283156" y="525783"/>
                </a:cubicBezTo>
                <a:cubicBezTo>
                  <a:pt x="1283156" y="525783"/>
                  <a:pt x="1284092" y="526573"/>
                  <a:pt x="1285027" y="527364"/>
                </a:cubicBezTo>
                <a:cubicBezTo>
                  <a:pt x="1285027" y="528154"/>
                  <a:pt x="1285959" y="528154"/>
                  <a:pt x="1285959" y="528948"/>
                </a:cubicBezTo>
                <a:cubicBezTo>
                  <a:pt x="1286894" y="529738"/>
                  <a:pt x="1287829" y="530529"/>
                  <a:pt x="1287829" y="530529"/>
                </a:cubicBezTo>
                <a:cubicBezTo>
                  <a:pt x="1288765" y="531319"/>
                  <a:pt x="1288765" y="532109"/>
                  <a:pt x="1289700" y="532900"/>
                </a:cubicBezTo>
                <a:cubicBezTo>
                  <a:pt x="1289700" y="532900"/>
                  <a:pt x="1291567" y="533693"/>
                  <a:pt x="1290635" y="534484"/>
                </a:cubicBezTo>
                <a:cubicBezTo>
                  <a:pt x="1290635" y="535274"/>
                  <a:pt x="1288765" y="535274"/>
                  <a:pt x="1288765" y="536065"/>
                </a:cubicBezTo>
                <a:cubicBezTo>
                  <a:pt x="1288765" y="535274"/>
                  <a:pt x="1287829" y="534484"/>
                  <a:pt x="1287829" y="533693"/>
                </a:cubicBezTo>
                <a:cubicBezTo>
                  <a:pt x="1286894" y="533693"/>
                  <a:pt x="1285959" y="532900"/>
                  <a:pt x="1285959" y="532109"/>
                </a:cubicBezTo>
                <a:cubicBezTo>
                  <a:pt x="1285027" y="531319"/>
                  <a:pt x="1284092" y="529738"/>
                  <a:pt x="1282221" y="528948"/>
                </a:cubicBezTo>
                <a:cubicBezTo>
                  <a:pt x="1282221" y="528154"/>
                  <a:pt x="1281286" y="527364"/>
                  <a:pt x="1281286" y="526573"/>
                </a:cubicBezTo>
                <a:cubicBezTo>
                  <a:pt x="1280354" y="526573"/>
                  <a:pt x="1279418" y="528154"/>
                  <a:pt x="1278483" y="528154"/>
                </a:cubicBezTo>
                <a:lnTo>
                  <a:pt x="1277548" y="526573"/>
                </a:lnTo>
                <a:lnTo>
                  <a:pt x="1279418" y="524993"/>
                </a:lnTo>
                <a:cubicBezTo>
                  <a:pt x="1279418" y="524993"/>
                  <a:pt x="1278483" y="523409"/>
                  <a:pt x="1277548" y="523409"/>
                </a:cubicBezTo>
                <a:cubicBezTo>
                  <a:pt x="1277548" y="522618"/>
                  <a:pt x="1276613" y="521828"/>
                  <a:pt x="1276613" y="521828"/>
                </a:cubicBezTo>
                <a:cubicBezTo>
                  <a:pt x="1274745" y="520247"/>
                  <a:pt x="1273810" y="519453"/>
                  <a:pt x="1272875" y="517873"/>
                </a:cubicBezTo>
                <a:cubicBezTo>
                  <a:pt x="1271939" y="518663"/>
                  <a:pt x="1271939" y="518663"/>
                  <a:pt x="1271004" y="519453"/>
                </a:cubicBezTo>
                <a:cubicBezTo>
                  <a:pt x="1269137" y="520247"/>
                  <a:pt x="1268202" y="521037"/>
                  <a:pt x="1267266" y="521828"/>
                </a:cubicBezTo>
                <a:cubicBezTo>
                  <a:pt x="1267266" y="522618"/>
                  <a:pt x="1268202" y="523409"/>
                  <a:pt x="1268202" y="524199"/>
                </a:cubicBezTo>
                <a:lnTo>
                  <a:pt x="1270072" y="525783"/>
                </a:lnTo>
                <a:lnTo>
                  <a:pt x="1271939" y="524199"/>
                </a:lnTo>
                <a:lnTo>
                  <a:pt x="1273810" y="525783"/>
                </a:lnTo>
                <a:cubicBezTo>
                  <a:pt x="1273810" y="526573"/>
                  <a:pt x="1271939" y="527364"/>
                  <a:pt x="1271939" y="527364"/>
                </a:cubicBezTo>
                <a:cubicBezTo>
                  <a:pt x="1271939" y="528154"/>
                  <a:pt x="1272875" y="528948"/>
                  <a:pt x="1272875" y="528948"/>
                </a:cubicBezTo>
                <a:cubicBezTo>
                  <a:pt x="1271939" y="529738"/>
                  <a:pt x="1270072" y="531319"/>
                  <a:pt x="1269137" y="532109"/>
                </a:cubicBezTo>
                <a:cubicBezTo>
                  <a:pt x="1268202" y="530529"/>
                  <a:pt x="1267266" y="529738"/>
                  <a:pt x="1265399" y="528154"/>
                </a:cubicBezTo>
                <a:cubicBezTo>
                  <a:pt x="1265399" y="527364"/>
                  <a:pt x="1264464" y="527364"/>
                  <a:pt x="1264464" y="526573"/>
                </a:cubicBezTo>
                <a:cubicBezTo>
                  <a:pt x="1263528" y="525783"/>
                  <a:pt x="1261658" y="524199"/>
                  <a:pt x="1260726" y="523409"/>
                </a:cubicBezTo>
                <a:lnTo>
                  <a:pt x="1258855" y="524199"/>
                </a:lnTo>
                <a:cubicBezTo>
                  <a:pt x="1258855" y="524993"/>
                  <a:pt x="1260726" y="525783"/>
                  <a:pt x="1260726" y="525783"/>
                </a:cubicBezTo>
                <a:cubicBezTo>
                  <a:pt x="1260726" y="526573"/>
                  <a:pt x="1258855" y="527364"/>
                  <a:pt x="1258855" y="527364"/>
                </a:cubicBezTo>
                <a:cubicBezTo>
                  <a:pt x="1258855" y="528154"/>
                  <a:pt x="1259790" y="528948"/>
                  <a:pt x="1259790" y="528948"/>
                </a:cubicBezTo>
                <a:cubicBezTo>
                  <a:pt x="1260726" y="529738"/>
                  <a:pt x="1261658" y="530529"/>
                  <a:pt x="1261658" y="531319"/>
                </a:cubicBezTo>
                <a:cubicBezTo>
                  <a:pt x="1261658" y="531319"/>
                  <a:pt x="1262593" y="532109"/>
                  <a:pt x="1263528" y="532900"/>
                </a:cubicBezTo>
                <a:lnTo>
                  <a:pt x="1264464" y="534484"/>
                </a:lnTo>
                <a:cubicBezTo>
                  <a:pt x="1264464" y="535274"/>
                  <a:pt x="1262593" y="535274"/>
                  <a:pt x="1262593" y="536065"/>
                </a:cubicBezTo>
                <a:cubicBezTo>
                  <a:pt x="1261658" y="536065"/>
                  <a:pt x="1261658" y="537649"/>
                  <a:pt x="1260726" y="537649"/>
                </a:cubicBezTo>
                <a:cubicBezTo>
                  <a:pt x="1260726" y="536855"/>
                  <a:pt x="1259790" y="536065"/>
                  <a:pt x="1258855" y="535274"/>
                </a:cubicBezTo>
                <a:lnTo>
                  <a:pt x="1260726" y="534484"/>
                </a:lnTo>
                <a:cubicBezTo>
                  <a:pt x="1261658" y="533693"/>
                  <a:pt x="1259790" y="532900"/>
                  <a:pt x="1259790" y="532109"/>
                </a:cubicBezTo>
                <a:cubicBezTo>
                  <a:pt x="1258855" y="532109"/>
                  <a:pt x="1258855" y="531319"/>
                  <a:pt x="1257920" y="530529"/>
                </a:cubicBezTo>
                <a:cubicBezTo>
                  <a:pt x="1257920" y="530529"/>
                  <a:pt x="1256985" y="528948"/>
                  <a:pt x="1256053" y="528948"/>
                </a:cubicBezTo>
                <a:lnTo>
                  <a:pt x="1254182" y="530529"/>
                </a:lnTo>
                <a:cubicBezTo>
                  <a:pt x="1254182" y="530529"/>
                  <a:pt x="1253247" y="528154"/>
                  <a:pt x="1252311" y="528154"/>
                </a:cubicBezTo>
                <a:cubicBezTo>
                  <a:pt x="1252311" y="528154"/>
                  <a:pt x="1251376" y="529738"/>
                  <a:pt x="1250444" y="529738"/>
                </a:cubicBezTo>
                <a:cubicBezTo>
                  <a:pt x="1250444" y="529738"/>
                  <a:pt x="1249509" y="528154"/>
                  <a:pt x="1248574" y="528154"/>
                </a:cubicBezTo>
                <a:cubicBezTo>
                  <a:pt x="1248574" y="528154"/>
                  <a:pt x="1247638" y="529738"/>
                  <a:pt x="1246703" y="529738"/>
                </a:cubicBezTo>
                <a:cubicBezTo>
                  <a:pt x="1246703" y="528948"/>
                  <a:pt x="1245768" y="527364"/>
                  <a:pt x="1245768" y="527364"/>
                </a:cubicBezTo>
                <a:cubicBezTo>
                  <a:pt x="1244836" y="527364"/>
                  <a:pt x="1243900" y="528948"/>
                  <a:pt x="1242965" y="528948"/>
                </a:cubicBezTo>
                <a:lnTo>
                  <a:pt x="1242030" y="527364"/>
                </a:lnTo>
                <a:cubicBezTo>
                  <a:pt x="1241095" y="527364"/>
                  <a:pt x="1240162" y="528948"/>
                  <a:pt x="1239227" y="528154"/>
                </a:cubicBezTo>
                <a:cubicBezTo>
                  <a:pt x="1239227" y="528154"/>
                  <a:pt x="1238292" y="527364"/>
                  <a:pt x="1238292" y="526573"/>
                </a:cubicBezTo>
                <a:cubicBezTo>
                  <a:pt x="1237357" y="526573"/>
                  <a:pt x="1236425" y="524993"/>
                  <a:pt x="1236425" y="524993"/>
                </a:cubicBezTo>
                <a:cubicBezTo>
                  <a:pt x="1235489" y="524993"/>
                  <a:pt x="1234554" y="526573"/>
                  <a:pt x="1234554" y="526573"/>
                </a:cubicBezTo>
                <a:cubicBezTo>
                  <a:pt x="1234554" y="526573"/>
                  <a:pt x="1235489" y="527364"/>
                  <a:pt x="1235489" y="528154"/>
                </a:cubicBezTo>
                <a:cubicBezTo>
                  <a:pt x="1236425" y="528154"/>
                  <a:pt x="1237357" y="529738"/>
                  <a:pt x="1237357" y="529738"/>
                </a:cubicBezTo>
                <a:lnTo>
                  <a:pt x="1239227" y="528154"/>
                </a:lnTo>
                <a:cubicBezTo>
                  <a:pt x="1240162" y="528948"/>
                  <a:pt x="1241095" y="529738"/>
                  <a:pt x="1241095" y="530529"/>
                </a:cubicBezTo>
                <a:lnTo>
                  <a:pt x="1242965" y="532109"/>
                </a:lnTo>
                <a:cubicBezTo>
                  <a:pt x="1242965" y="532109"/>
                  <a:pt x="1241095" y="532900"/>
                  <a:pt x="1241095" y="533693"/>
                </a:cubicBezTo>
                <a:cubicBezTo>
                  <a:pt x="1241095" y="533693"/>
                  <a:pt x="1239227" y="532109"/>
                  <a:pt x="1239227" y="531319"/>
                </a:cubicBezTo>
                <a:cubicBezTo>
                  <a:pt x="1238292" y="532109"/>
                  <a:pt x="1237357" y="532900"/>
                  <a:pt x="1237357" y="532900"/>
                </a:cubicBezTo>
                <a:cubicBezTo>
                  <a:pt x="1236425" y="532900"/>
                  <a:pt x="1235489" y="531319"/>
                  <a:pt x="1235489" y="531319"/>
                </a:cubicBezTo>
                <a:cubicBezTo>
                  <a:pt x="1234554" y="531319"/>
                  <a:pt x="1233619" y="532900"/>
                  <a:pt x="1233619" y="532900"/>
                </a:cubicBezTo>
                <a:cubicBezTo>
                  <a:pt x="1232683" y="532109"/>
                  <a:pt x="1231748" y="531319"/>
                  <a:pt x="1231748" y="530529"/>
                </a:cubicBezTo>
                <a:cubicBezTo>
                  <a:pt x="1231748" y="530529"/>
                  <a:pt x="1229881" y="529738"/>
                  <a:pt x="1229881" y="528948"/>
                </a:cubicBezTo>
                <a:cubicBezTo>
                  <a:pt x="1229881" y="528948"/>
                  <a:pt x="1231748" y="528154"/>
                  <a:pt x="1231748" y="527364"/>
                </a:cubicBezTo>
                <a:cubicBezTo>
                  <a:pt x="1232683" y="527364"/>
                  <a:pt x="1230816" y="525783"/>
                  <a:pt x="1230816" y="525783"/>
                </a:cubicBezTo>
                <a:cubicBezTo>
                  <a:pt x="1229881" y="525783"/>
                  <a:pt x="1228946" y="527364"/>
                  <a:pt x="1228946" y="527364"/>
                </a:cubicBezTo>
                <a:cubicBezTo>
                  <a:pt x="1228010" y="527364"/>
                  <a:pt x="1227075" y="525783"/>
                  <a:pt x="1227075" y="525783"/>
                </a:cubicBezTo>
                <a:cubicBezTo>
                  <a:pt x="1226143" y="525783"/>
                  <a:pt x="1225208" y="526573"/>
                  <a:pt x="1225208" y="526573"/>
                </a:cubicBezTo>
                <a:cubicBezTo>
                  <a:pt x="1224272" y="527364"/>
                  <a:pt x="1223337" y="528154"/>
                  <a:pt x="1222402" y="528154"/>
                </a:cubicBezTo>
                <a:lnTo>
                  <a:pt x="1221467" y="526573"/>
                </a:lnTo>
                <a:cubicBezTo>
                  <a:pt x="1220534" y="525783"/>
                  <a:pt x="1220534" y="524993"/>
                  <a:pt x="1219599" y="524993"/>
                </a:cubicBezTo>
                <a:lnTo>
                  <a:pt x="1217729" y="525783"/>
                </a:lnTo>
                <a:cubicBezTo>
                  <a:pt x="1217729" y="526573"/>
                  <a:pt x="1218664" y="527364"/>
                  <a:pt x="1218664" y="528154"/>
                </a:cubicBezTo>
                <a:cubicBezTo>
                  <a:pt x="1219599" y="528154"/>
                  <a:pt x="1220534" y="528948"/>
                  <a:pt x="1220534" y="529738"/>
                </a:cubicBezTo>
                <a:lnTo>
                  <a:pt x="1218664" y="530529"/>
                </a:lnTo>
                <a:cubicBezTo>
                  <a:pt x="1218664" y="531319"/>
                  <a:pt x="1219599" y="532109"/>
                  <a:pt x="1220534" y="532900"/>
                </a:cubicBezTo>
                <a:lnTo>
                  <a:pt x="1221467" y="534484"/>
                </a:lnTo>
                <a:cubicBezTo>
                  <a:pt x="1221467" y="535274"/>
                  <a:pt x="1219599" y="535274"/>
                  <a:pt x="1219599" y="536065"/>
                </a:cubicBezTo>
                <a:cubicBezTo>
                  <a:pt x="1219599" y="535274"/>
                  <a:pt x="1217729" y="534484"/>
                  <a:pt x="1217729" y="533693"/>
                </a:cubicBezTo>
                <a:cubicBezTo>
                  <a:pt x="1217729" y="534484"/>
                  <a:pt x="1216793" y="535274"/>
                  <a:pt x="1215861" y="535274"/>
                </a:cubicBezTo>
                <a:lnTo>
                  <a:pt x="1213991" y="533693"/>
                </a:lnTo>
                <a:lnTo>
                  <a:pt x="1216793" y="532109"/>
                </a:lnTo>
                <a:cubicBezTo>
                  <a:pt x="1215861" y="531319"/>
                  <a:pt x="1215861" y="531319"/>
                  <a:pt x="1214926" y="530529"/>
                </a:cubicBezTo>
                <a:cubicBezTo>
                  <a:pt x="1213991" y="529738"/>
                  <a:pt x="1213991" y="528948"/>
                  <a:pt x="1213055" y="528948"/>
                </a:cubicBezTo>
                <a:cubicBezTo>
                  <a:pt x="1212120" y="527364"/>
                  <a:pt x="1211188" y="526573"/>
                  <a:pt x="1210253" y="524993"/>
                </a:cubicBezTo>
                <a:cubicBezTo>
                  <a:pt x="1210253" y="525783"/>
                  <a:pt x="1208382" y="525783"/>
                  <a:pt x="1208382" y="526573"/>
                </a:cubicBezTo>
                <a:cubicBezTo>
                  <a:pt x="1208382" y="527364"/>
                  <a:pt x="1209318" y="528154"/>
                  <a:pt x="1209318" y="528154"/>
                </a:cubicBezTo>
                <a:cubicBezTo>
                  <a:pt x="1209318" y="528948"/>
                  <a:pt x="1207447" y="528948"/>
                  <a:pt x="1207447" y="529738"/>
                </a:cubicBezTo>
                <a:cubicBezTo>
                  <a:pt x="1207447" y="530529"/>
                  <a:pt x="1209318" y="530529"/>
                  <a:pt x="1209318" y="531319"/>
                </a:cubicBezTo>
                <a:lnTo>
                  <a:pt x="1207447" y="532900"/>
                </a:lnTo>
                <a:cubicBezTo>
                  <a:pt x="1206515" y="532900"/>
                  <a:pt x="1205580" y="533693"/>
                  <a:pt x="1204644" y="534484"/>
                </a:cubicBezTo>
                <a:cubicBezTo>
                  <a:pt x="1204644" y="533693"/>
                  <a:pt x="1203709" y="532900"/>
                  <a:pt x="1203709" y="532109"/>
                </a:cubicBezTo>
                <a:lnTo>
                  <a:pt x="1205580" y="531319"/>
                </a:lnTo>
                <a:cubicBezTo>
                  <a:pt x="1205580" y="530529"/>
                  <a:pt x="1203709" y="529738"/>
                  <a:pt x="1203709" y="528948"/>
                </a:cubicBezTo>
                <a:cubicBezTo>
                  <a:pt x="1203709" y="528948"/>
                  <a:pt x="1202774" y="527364"/>
                  <a:pt x="1201839" y="527364"/>
                </a:cubicBezTo>
                <a:lnTo>
                  <a:pt x="1199971" y="528948"/>
                </a:lnTo>
                <a:lnTo>
                  <a:pt x="1201839" y="530529"/>
                </a:lnTo>
                <a:cubicBezTo>
                  <a:pt x="1201839" y="531319"/>
                  <a:pt x="1199971" y="531319"/>
                  <a:pt x="1199971" y="532109"/>
                </a:cubicBezTo>
                <a:cubicBezTo>
                  <a:pt x="1199036" y="532109"/>
                  <a:pt x="1198101" y="532900"/>
                  <a:pt x="1197165" y="532900"/>
                </a:cubicBezTo>
                <a:lnTo>
                  <a:pt x="1196233" y="531319"/>
                </a:lnTo>
                <a:lnTo>
                  <a:pt x="1194363" y="529738"/>
                </a:lnTo>
                <a:lnTo>
                  <a:pt x="1192492" y="531319"/>
                </a:lnTo>
                <a:lnTo>
                  <a:pt x="1194363" y="532900"/>
                </a:lnTo>
                <a:cubicBezTo>
                  <a:pt x="1193427" y="533693"/>
                  <a:pt x="1192492" y="533693"/>
                  <a:pt x="1191557" y="534484"/>
                </a:cubicBezTo>
                <a:cubicBezTo>
                  <a:pt x="1191557" y="534484"/>
                  <a:pt x="1193427" y="535274"/>
                  <a:pt x="1193427" y="536065"/>
                </a:cubicBezTo>
                <a:cubicBezTo>
                  <a:pt x="1193427" y="536065"/>
                  <a:pt x="1191557" y="536855"/>
                  <a:pt x="1191557" y="537649"/>
                </a:cubicBezTo>
                <a:cubicBezTo>
                  <a:pt x="1190625" y="536855"/>
                  <a:pt x="1190625" y="536065"/>
                  <a:pt x="1189690" y="535274"/>
                </a:cubicBezTo>
                <a:lnTo>
                  <a:pt x="1187819" y="533693"/>
                </a:lnTo>
                <a:cubicBezTo>
                  <a:pt x="1187819" y="533693"/>
                  <a:pt x="1190625" y="532900"/>
                  <a:pt x="1190625" y="532109"/>
                </a:cubicBezTo>
                <a:cubicBezTo>
                  <a:pt x="1190625" y="532109"/>
                  <a:pt x="1188754" y="531319"/>
                  <a:pt x="1188754" y="530529"/>
                </a:cubicBezTo>
                <a:cubicBezTo>
                  <a:pt x="1188754" y="530529"/>
                  <a:pt x="1190625" y="529738"/>
                  <a:pt x="1190625" y="528948"/>
                </a:cubicBezTo>
                <a:cubicBezTo>
                  <a:pt x="1190625" y="528948"/>
                  <a:pt x="1189690" y="528154"/>
                  <a:pt x="1188754" y="527364"/>
                </a:cubicBezTo>
                <a:lnTo>
                  <a:pt x="1186884" y="528948"/>
                </a:lnTo>
                <a:lnTo>
                  <a:pt x="1185952" y="527364"/>
                </a:lnTo>
                <a:cubicBezTo>
                  <a:pt x="1185016" y="527364"/>
                  <a:pt x="1184081" y="528154"/>
                  <a:pt x="1183146" y="528154"/>
                </a:cubicBezTo>
                <a:cubicBezTo>
                  <a:pt x="1183146" y="528948"/>
                  <a:pt x="1181278" y="529738"/>
                  <a:pt x="1181278" y="529738"/>
                </a:cubicBezTo>
                <a:lnTo>
                  <a:pt x="1183146" y="531319"/>
                </a:lnTo>
                <a:cubicBezTo>
                  <a:pt x="1183146" y="532109"/>
                  <a:pt x="1184081" y="532900"/>
                  <a:pt x="1184081" y="533693"/>
                </a:cubicBezTo>
                <a:cubicBezTo>
                  <a:pt x="1183146" y="534484"/>
                  <a:pt x="1181278" y="535274"/>
                  <a:pt x="1180343" y="536065"/>
                </a:cubicBezTo>
                <a:cubicBezTo>
                  <a:pt x="1179408" y="535274"/>
                  <a:pt x="1179408" y="535274"/>
                  <a:pt x="1178473" y="534484"/>
                </a:cubicBezTo>
                <a:cubicBezTo>
                  <a:pt x="1177537" y="532900"/>
                  <a:pt x="1176605" y="532109"/>
                  <a:pt x="1175670" y="530529"/>
                </a:cubicBezTo>
                <a:cubicBezTo>
                  <a:pt x="1174735" y="530529"/>
                  <a:pt x="1174735" y="529738"/>
                  <a:pt x="1173799" y="528948"/>
                </a:cubicBezTo>
                <a:cubicBezTo>
                  <a:pt x="1172864" y="528154"/>
                  <a:pt x="1171929" y="526573"/>
                  <a:pt x="1170997" y="525783"/>
                </a:cubicBezTo>
                <a:cubicBezTo>
                  <a:pt x="1170062" y="525783"/>
                  <a:pt x="1169126" y="526573"/>
                  <a:pt x="1169126" y="526573"/>
                </a:cubicBezTo>
                <a:cubicBezTo>
                  <a:pt x="1168191" y="527364"/>
                  <a:pt x="1166324" y="528154"/>
                  <a:pt x="1166324" y="528154"/>
                </a:cubicBezTo>
                <a:cubicBezTo>
                  <a:pt x="1166324" y="528948"/>
                  <a:pt x="1168191" y="529738"/>
                  <a:pt x="1168191" y="529738"/>
                </a:cubicBezTo>
                <a:cubicBezTo>
                  <a:pt x="1168191" y="530529"/>
                  <a:pt x="1166324" y="530529"/>
                  <a:pt x="1166324" y="531319"/>
                </a:cubicBezTo>
                <a:cubicBezTo>
                  <a:pt x="1166324" y="531319"/>
                  <a:pt x="1168191" y="532900"/>
                  <a:pt x="1167256" y="532900"/>
                </a:cubicBezTo>
                <a:lnTo>
                  <a:pt x="1165388" y="534484"/>
                </a:lnTo>
                <a:lnTo>
                  <a:pt x="1164453" y="532900"/>
                </a:lnTo>
                <a:cubicBezTo>
                  <a:pt x="1163518" y="532109"/>
                  <a:pt x="1162583" y="530529"/>
                  <a:pt x="1162583" y="530529"/>
                </a:cubicBezTo>
                <a:lnTo>
                  <a:pt x="1160715" y="532109"/>
                </a:lnTo>
                <a:cubicBezTo>
                  <a:pt x="1160715" y="531319"/>
                  <a:pt x="1158845" y="531319"/>
                  <a:pt x="1158845" y="530529"/>
                </a:cubicBezTo>
                <a:cubicBezTo>
                  <a:pt x="1158845" y="529738"/>
                  <a:pt x="1160715" y="529738"/>
                  <a:pt x="1160715" y="528948"/>
                </a:cubicBezTo>
                <a:cubicBezTo>
                  <a:pt x="1160715" y="528948"/>
                  <a:pt x="1159780" y="527364"/>
                  <a:pt x="1158845" y="527364"/>
                </a:cubicBezTo>
                <a:cubicBezTo>
                  <a:pt x="1158845" y="526573"/>
                  <a:pt x="1157909" y="525783"/>
                  <a:pt x="1157909" y="525783"/>
                </a:cubicBezTo>
                <a:cubicBezTo>
                  <a:pt x="1156974" y="525783"/>
                  <a:pt x="1156042" y="526573"/>
                  <a:pt x="1155107" y="526573"/>
                </a:cubicBezTo>
                <a:cubicBezTo>
                  <a:pt x="1155107" y="527364"/>
                  <a:pt x="1156974" y="528154"/>
                  <a:pt x="1156974" y="528948"/>
                </a:cubicBezTo>
                <a:lnTo>
                  <a:pt x="1158845" y="530529"/>
                </a:lnTo>
                <a:cubicBezTo>
                  <a:pt x="1158845" y="530529"/>
                  <a:pt x="1156974" y="531319"/>
                  <a:pt x="1156974" y="532109"/>
                </a:cubicBezTo>
                <a:cubicBezTo>
                  <a:pt x="1156042" y="532109"/>
                  <a:pt x="1155107" y="532900"/>
                  <a:pt x="1154172" y="532900"/>
                </a:cubicBezTo>
                <a:cubicBezTo>
                  <a:pt x="1154172" y="533693"/>
                  <a:pt x="1152301" y="533693"/>
                  <a:pt x="1152301" y="534484"/>
                </a:cubicBezTo>
                <a:lnTo>
                  <a:pt x="1154172" y="536065"/>
                </a:lnTo>
                <a:cubicBezTo>
                  <a:pt x="1154172" y="536855"/>
                  <a:pt x="1152301" y="536855"/>
                  <a:pt x="1152301" y="537649"/>
                </a:cubicBezTo>
                <a:cubicBezTo>
                  <a:pt x="1152301" y="538439"/>
                  <a:pt x="1153236" y="538439"/>
                  <a:pt x="1153236" y="539229"/>
                </a:cubicBezTo>
                <a:cubicBezTo>
                  <a:pt x="1152301" y="540020"/>
                  <a:pt x="1150434" y="540810"/>
                  <a:pt x="1149498" y="542394"/>
                </a:cubicBezTo>
                <a:cubicBezTo>
                  <a:pt x="1148563" y="540810"/>
                  <a:pt x="1147628" y="540020"/>
                  <a:pt x="1146696" y="538439"/>
                </a:cubicBezTo>
                <a:cubicBezTo>
                  <a:pt x="1146696" y="537649"/>
                  <a:pt x="1148563" y="537649"/>
                  <a:pt x="1148563" y="536855"/>
                </a:cubicBezTo>
                <a:lnTo>
                  <a:pt x="1146696" y="535274"/>
                </a:lnTo>
                <a:lnTo>
                  <a:pt x="1144825" y="533693"/>
                </a:lnTo>
                <a:cubicBezTo>
                  <a:pt x="1144825" y="532900"/>
                  <a:pt x="1146696" y="532900"/>
                  <a:pt x="1147628" y="532109"/>
                </a:cubicBezTo>
                <a:cubicBezTo>
                  <a:pt x="1147628" y="532109"/>
                  <a:pt x="1145760" y="531319"/>
                  <a:pt x="1145760" y="530529"/>
                </a:cubicBezTo>
                <a:cubicBezTo>
                  <a:pt x="1145760" y="529738"/>
                  <a:pt x="1147628" y="529738"/>
                  <a:pt x="1147628" y="528948"/>
                </a:cubicBezTo>
                <a:cubicBezTo>
                  <a:pt x="1147628" y="528948"/>
                  <a:pt x="1146696" y="528154"/>
                  <a:pt x="1145760" y="527364"/>
                </a:cubicBezTo>
                <a:lnTo>
                  <a:pt x="1143890" y="528948"/>
                </a:lnTo>
                <a:cubicBezTo>
                  <a:pt x="1143890" y="528948"/>
                  <a:pt x="1142955" y="527364"/>
                  <a:pt x="1142023" y="527364"/>
                </a:cubicBezTo>
                <a:cubicBezTo>
                  <a:pt x="1142023" y="526573"/>
                  <a:pt x="1141087" y="525783"/>
                  <a:pt x="1141087" y="524993"/>
                </a:cubicBezTo>
                <a:lnTo>
                  <a:pt x="1142955" y="524199"/>
                </a:lnTo>
                <a:cubicBezTo>
                  <a:pt x="1142955" y="523409"/>
                  <a:pt x="1141087" y="522618"/>
                  <a:pt x="1141087" y="521828"/>
                </a:cubicBezTo>
                <a:cubicBezTo>
                  <a:pt x="1141087" y="521828"/>
                  <a:pt x="1140152" y="521037"/>
                  <a:pt x="1140152" y="520247"/>
                </a:cubicBezTo>
                <a:cubicBezTo>
                  <a:pt x="1139217" y="519453"/>
                  <a:pt x="1138281" y="519453"/>
                  <a:pt x="1138281" y="518663"/>
                </a:cubicBezTo>
                <a:cubicBezTo>
                  <a:pt x="1138281" y="519453"/>
                  <a:pt x="1136414" y="519453"/>
                  <a:pt x="1136414" y="520247"/>
                </a:cubicBezTo>
                <a:lnTo>
                  <a:pt x="1137346" y="521828"/>
                </a:lnTo>
                <a:cubicBezTo>
                  <a:pt x="1138281" y="521828"/>
                  <a:pt x="1139217" y="523409"/>
                  <a:pt x="1139217" y="523409"/>
                </a:cubicBezTo>
                <a:cubicBezTo>
                  <a:pt x="1139217" y="524199"/>
                  <a:pt x="1137346" y="524199"/>
                  <a:pt x="1137346" y="524993"/>
                </a:cubicBezTo>
                <a:cubicBezTo>
                  <a:pt x="1137346" y="525783"/>
                  <a:pt x="1138281" y="525783"/>
                  <a:pt x="1139217" y="526573"/>
                </a:cubicBezTo>
                <a:cubicBezTo>
                  <a:pt x="1139217" y="527364"/>
                  <a:pt x="1136414" y="527364"/>
                  <a:pt x="1136414" y="528154"/>
                </a:cubicBezTo>
                <a:lnTo>
                  <a:pt x="1138281" y="529738"/>
                </a:lnTo>
                <a:cubicBezTo>
                  <a:pt x="1137346" y="530529"/>
                  <a:pt x="1136414" y="530529"/>
                  <a:pt x="1136414" y="531319"/>
                </a:cubicBezTo>
                <a:cubicBezTo>
                  <a:pt x="1135479" y="531319"/>
                  <a:pt x="1134544" y="532109"/>
                  <a:pt x="1134544" y="532109"/>
                </a:cubicBezTo>
                <a:cubicBezTo>
                  <a:pt x="1133608" y="532109"/>
                  <a:pt x="1132673" y="530529"/>
                  <a:pt x="1132673" y="530529"/>
                </a:cubicBezTo>
                <a:lnTo>
                  <a:pt x="1130806" y="532109"/>
                </a:lnTo>
                <a:lnTo>
                  <a:pt x="1131738" y="533693"/>
                </a:lnTo>
                <a:cubicBezTo>
                  <a:pt x="1132673" y="534484"/>
                  <a:pt x="1132673" y="535274"/>
                  <a:pt x="1133608" y="535274"/>
                </a:cubicBezTo>
                <a:cubicBezTo>
                  <a:pt x="1133608" y="536065"/>
                  <a:pt x="1135479" y="536855"/>
                  <a:pt x="1135479" y="537649"/>
                </a:cubicBezTo>
                <a:cubicBezTo>
                  <a:pt x="1135479" y="537649"/>
                  <a:pt x="1133608" y="538439"/>
                  <a:pt x="1132673" y="538439"/>
                </a:cubicBezTo>
                <a:cubicBezTo>
                  <a:pt x="1132673" y="539229"/>
                  <a:pt x="1134544" y="540020"/>
                  <a:pt x="1134544" y="540020"/>
                </a:cubicBezTo>
                <a:cubicBezTo>
                  <a:pt x="1134544" y="540810"/>
                  <a:pt x="1132673" y="540810"/>
                  <a:pt x="1132673" y="541601"/>
                </a:cubicBezTo>
                <a:cubicBezTo>
                  <a:pt x="1132673" y="541601"/>
                  <a:pt x="1130806" y="540810"/>
                  <a:pt x="1130806" y="540020"/>
                </a:cubicBezTo>
                <a:cubicBezTo>
                  <a:pt x="1130806" y="539229"/>
                  <a:pt x="1129870" y="538439"/>
                  <a:pt x="1129870" y="538439"/>
                </a:cubicBezTo>
                <a:cubicBezTo>
                  <a:pt x="1128935" y="537649"/>
                  <a:pt x="1128000" y="536855"/>
                  <a:pt x="1128000" y="536065"/>
                </a:cubicBezTo>
                <a:lnTo>
                  <a:pt x="1129870" y="535274"/>
                </a:lnTo>
                <a:cubicBezTo>
                  <a:pt x="1129870" y="534484"/>
                  <a:pt x="1128935" y="533693"/>
                  <a:pt x="1128000" y="533693"/>
                </a:cubicBezTo>
                <a:cubicBezTo>
                  <a:pt x="1128000" y="532900"/>
                  <a:pt x="1127065" y="532109"/>
                  <a:pt x="1127065" y="531319"/>
                </a:cubicBezTo>
                <a:cubicBezTo>
                  <a:pt x="1126132" y="532109"/>
                  <a:pt x="1125197" y="532109"/>
                  <a:pt x="1124262" y="532900"/>
                </a:cubicBezTo>
                <a:cubicBezTo>
                  <a:pt x="1124262" y="532900"/>
                  <a:pt x="1122395" y="533693"/>
                  <a:pt x="1122395" y="534484"/>
                </a:cubicBezTo>
                <a:lnTo>
                  <a:pt x="1124262" y="536065"/>
                </a:lnTo>
                <a:cubicBezTo>
                  <a:pt x="1123327" y="536065"/>
                  <a:pt x="1122395" y="537649"/>
                  <a:pt x="1122395" y="537649"/>
                </a:cubicBezTo>
                <a:cubicBezTo>
                  <a:pt x="1121459" y="537649"/>
                  <a:pt x="1120524" y="536065"/>
                  <a:pt x="1120524" y="535274"/>
                </a:cubicBezTo>
                <a:cubicBezTo>
                  <a:pt x="1119589" y="535274"/>
                  <a:pt x="1119589" y="534484"/>
                  <a:pt x="1118653" y="533693"/>
                </a:cubicBezTo>
                <a:lnTo>
                  <a:pt x="1117718" y="532109"/>
                </a:lnTo>
                <a:cubicBezTo>
                  <a:pt x="1117718" y="532109"/>
                  <a:pt x="1118653" y="531319"/>
                  <a:pt x="1119589" y="530529"/>
                </a:cubicBezTo>
                <a:lnTo>
                  <a:pt x="1120524" y="532109"/>
                </a:lnTo>
                <a:cubicBezTo>
                  <a:pt x="1121459" y="532900"/>
                  <a:pt x="1123327" y="531319"/>
                  <a:pt x="1123327" y="531319"/>
                </a:cubicBezTo>
                <a:lnTo>
                  <a:pt x="1121459" y="529738"/>
                </a:lnTo>
                <a:cubicBezTo>
                  <a:pt x="1121459" y="528948"/>
                  <a:pt x="1119589" y="530529"/>
                  <a:pt x="1119589" y="530529"/>
                </a:cubicBezTo>
                <a:cubicBezTo>
                  <a:pt x="1118653" y="530529"/>
                  <a:pt x="1118653" y="528948"/>
                  <a:pt x="1117718" y="528948"/>
                </a:cubicBezTo>
                <a:cubicBezTo>
                  <a:pt x="1116786" y="529738"/>
                  <a:pt x="1116786" y="529738"/>
                  <a:pt x="1115851" y="530529"/>
                </a:cubicBezTo>
                <a:cubicBezTo>
                  <a:pt x="1114916" y="530529"/>
                  <a:pt x="1113980" y="531319"/>
                  <a:pt x="1113980" y="531319"/>
                </a:cubicBezTo>
                <a:cubicBezTo>
                  <a:pt x="1113045" y="532109"/>
                  <a:pt x="1114916" y="532900"/>
                  <a:pt x="1114916" y="533693"/>
                </a:cubicBezTo>
                <a:lnTo>
                  <a:pt x="1113045" y="534484"/>
                </a:lnTo>
                <a:cubicBezTo>
                  <a:pt x="1112113" y="535274"/>
                  <a:pt x="1112113" y="535274"/>
                  <a:pt x="1111178" y="536065"/>
                </a:cubicBezTo>
                <a:cubicBezTo>
                  <a:pt x="1110242" y="536065"/>
                  <a:pt x="1110242" y="534484"/>
                  <a:pt x="1109307" y="534484"/>
                </a:cubicBezTo>
                <a:lnTo>
                  <a:pt x="1107437" y="536065"/>
                </a:lnTo>
                <a:cubicBezTo>
                  <a:pt x="1106504" y="535274"/>
                  <a:pt x="1106504" y="534484"/>
                  <a:pt x="1105569" y="533693"/>
                </a:cubicBezTo>
                <a:cubicBezTo>
                  <a:pt x="1105569" y="533693"/>
                  <a:pt x="1104634" y="532900"/>
                  <a:pt x="1104634" y="532109"/>
                </a:cubicBezTo>
                <a:cubicBezTo>
                  <a:pt x="1103699" y="531319"/>
                  <a:pt x="1102763" y="531319"/>
                  <a:pt x="1102763" y="530529"/>
                </a:cubicBezTo>
                <a:cubicBezTo>
                  <a:pt x="1101828" y="529738"/>
                  <a:pt x="1101828" y="528948"/>
                  <a:pt x="1100896" y="528948"/>
                </a:cubicBezTo>
                <a:cubicBezTo>
                  <a:pt x="1100896" y="528154"/>
                  <a:pt x="1099025" y="529738"/>
                  <a:pt x="1099025" y="529738"/>
                </a:cubicBezTo>
                <a:cubicBezTo>
                  <a:pt x="1098090" y="529738"/>
                  <a:pt x="1098090" y="528154"/>
                  <a:pt x="1097155" y="528154"/>
                </a:cubicBezTo>
                <a:cubicBezTo>
                  <a:pt x="1097155" y="528154"/>
                  <a:pt x="1096223" y="529738"/>
                  <a:pt x="1095288" y="529738"/>
                </a:cubicBezTo>
                <a:lnTo>
                  <a:pt x="1093417" y="528154"/>
                </a:lnTo>
                <a:cubicBezTo>
                  <a:pt x="1093417" y="527364"/>
                  <a:pt x="1092485" y="526573"/>
                  <a:pt x="1092485" y="525783"/>
                </a:cubicBezTo>
                <a:cubicBezTo>
                  <a:pt x="1090614" y="526573"/>
                  <a:pt x="1089679" y="528154"/>
                  <a:pt x="1087809" y="528948"/>
                </a:cubicBezTo>
                <a:cubicBezTo>
                  <a:pt x="1088744" y="528948"/>
                  <a:pt x="1088744" y="529738"/>
                  <a:pt x="1089679" y="530529"/>
                </a:cubicBezTo>
                <a:cubicBezTo>
                  <a:pt x="1089679" y="531319"/>
                  <a:pt x="1090614" y="531319"/>
                  <a:pt x="1090614" y="532109"/>
                </a:cubicBezTo>
                <a:cubicBezTo>
                  <a:pt x="1091550" y="532900"/>
                  <a:pt x="1092485" y="533693"/>
                  <a:pt x="1092485" y="533693"/>
                </a:cubicBezTo>
                <a:cubicBezTo>
                  <a:pt x="1092485" y="534484"/>
                  <a:pt x="1093417" y="536065"/>
                  <a:pt x="1094352" y="536065"/>
                </a:cubicBezTo>
                <a:cubicBezTo>
                  <a:pt x="1093417" y="536065"/>
                  <a:pt x="1092485" y="536855"/>
                  <a:pt x="1092485" y="536855"/>
                </a:cubicBezTo>
                <a:cubicBezTo>
                  <a:pt x="1091550" y="537649"/>
                  <a:pt x="1090614" y="538439"/>
                  <a:pt x="1089679" y="538439"/>
                </a:cubicBezTo>
                <a:lnTo>
                  <a:pt x="1088744" y="536855"/>
                </a:lnTo>
                <a:cubicBezTo>
                  <a:pt x="1087809" y="536065"/>
                  <a:pt x="1087809" y="535274"/>
                  <a:pt x="1086876" y="535274"/>
                </a:cubicBezTo>
                <a:cubicBezTo>
                  <a:pt x="1086876" y="534484"/>
                  <a:pt x="1085006" y="536065"/>
                  <a:pt x="1085006" y="536065"/>
                </a:cubicBezTo>
                <a:cubicBezTo>
                  <a:pt x="1084071" y="536065"/>
                  <a:pt x="1084071" y="534484"/>
                  <a:pt x="1083135" y="534484"/>
                </a:cubicBezTo>
                <a:lnTo>
                  <a:pt x="1081268" y="536065"/>
                </a:lnTo>
                <a:cubicBezTo>
                  <a:pt x="1080333" y="535274"/>
                  <a:pt x="1080333" y="534484"/>
                  <a:pt x="1079397" y="534484"/>
                </a:cubicBezTo>
                <a:cubicBezTo>
                  <a:pt x="1079397" y="533693"/>
                  <a:pt x="1078462" y="532900"/>
                  <a:pt x="1077527" y="532109"/>
                </a:cubicBezTo>
                <a:cubicBezTo>
                  <a:pt x="1077527" y="532109"/>
                  <a:pt x="1076595" y="531319"/>
                  <a:pt x="1076595" y="530529"/>
                </a:cubicBezTo>
                <a:cubicBezTo>
                  <a:pt x="1075660" y="529738"/>
                  <a:pt x="1075660" y="528948"/>
                  <a:pt x="1074724" y="528948"/>
                </a:cubicBezTo>
                <a:lnTo>
                  <a:pt x="1072854" y="530529"/>
                </a:lnTo>
                <a:cubicBezTo>
                  <a:pt x="1071922" y="530529"/>
                  <a:pt x="1070986" y="531319"/>
                  <a:pt x="1070986" y="531319"/>
                </a:cubicBezTo>
                <a:cubicBezTo>
                  <a:pt x="1070051" y="531319"/>
                  <a:pt x="1069116" y="529738"/>
                  <a:pt x="1069116" y="529738"/>
                </a:cubicBezTo>
                <a:cubicBezTo>
                  <a:pt x="1068181" y="529738"/>
                  <a:pt x="1067248" y="530529"/>
                  <a:pt x="1067248" y="531319"/>
                </a:cubicBezTo>
                <a:cubicBezTo>
                  <a:pt x="1066313" y="531319"/>
                  <a:pt x="1068181" y="532900"/>
                  <a:pt x="1068181" y="532900"/>
                </a:cubicBezTo>
                <a:cubicBezTo>
                  <a:pt x="1068181" y="532900"/>
                  <a:pt x="1066313" y="533693"/>
                  <a:pt x="1066313" y="534484"/>
                </a:cubicBezTo>
                <a:lnTo>
                  <a:pt x="1064443" y="535274"/>
                </a:lnTo>
                <a:cubicBezTo>
                  <a:pt x="1064443" y="536065"/>
                  <a:pt x="1066313" y="536855"/>
                  <a:pt x="1066313" y="537649"/>
                </a:cubicBezTo>
                <a:cubicBezTo>
                  <a:pt x="1065378" y="537649"/>
                  <a:pt x="1064443" y="538439"/>
                  <a:pt x="1063507" y="538439"/>
                </a:cubicBezTo>
                <a:cubicBezTo>
                  <a:pt x="1063507" y="539229"/>
                  <a:pt x="1062575" y="539229"/>
                  <a:pt x="1061640" y="540020"/>
                </a:cubicBezTo>
                <a:cubicBezTo>
                  <a:pt x="1060705" y="540810"/>
                  <a:pt x="1060705" y="540810"/>
                  <a:pt x="1059769" y="541601"/>
                </a:cubicBezTo>
                <a:cubicBezTo>
                  <a:pt x="1058834" y="540810"/>
                  <a:pt x="1058834" y="540020"/>
                  <a:pt x="1057899" y="539229"/>
                </a:cubicBezTo>
                <a:lnTo>
                  <a:pt x="1056032" y="540810"/>
                </a:lnTo>
                <a:cubicBezTo>
                  <a:pt x="1055096" y="540810"/>
                  <a:pt x="1055096" y="540020"/>
                  <a:pt x="1054161" y="539229"/>
                </a:cubicBezTo>
                <a:cubicBezTo>
                  <a:pt x="1054161" y="538439"/>
                  <a:pt x="1053226" y="537649"/>
                  <a:pt x="1053226" y="537649"/>
                </a:cubicBezTo>
                <a:cubicBezTo>
                  <a:pt x="1052294" y="536855"/>
                  <a:pt x="1055096" y="536065"/>
                  <a:pt x="1055096" y="536065"/>
                </a:cubicBezTo>
                <a:cubicBezTo>
                  <a:pt x="1055096" y="535274"/>
                  <a:pt x="1053226" y="534484"/>
                  <a:pt x="1053226" y="534484"/>
                </a:cubicBezTo>
                <a:cubicBezTo>
                  <a:pt x="1053226" y="533693"/>
                  <a:pt x="1052294" y="532900"/>
                  <a:pt x="1051358" y="532900"/>
                </a:cubicBezTo>
                <a:cubicBezTo>
                  <a:pt x="1051358" y="532109"/>
                  <a:pt x="1050423" y="531319"/>
                  <a:pt x="1050423" y="530529"/>
                </a:cubicBezTo>
                <a:lnTo>
                  <a:pt x="1052294" y="529738"/>
                </a:lnTo>
                <a:cubicBezTo>
                  <a:pt x="1052294" y="528948"/>
                  <a:pt x="1050423" y="528154"/>
                  <a:pt x="1050423" y="527364"/>
                </a:cubicBezTo>
                <a:lnTo>
                  <a:pt x="1048553" y="528948"/>
                </a:lnTo>
                <a:lnTo>
                  <a:pt x="1050423" y="530529"/>
                </a:lnTo>
                <a:cubicBezTo>
                  <a:pt x="1049488" y="531319"/>
                  <a:pt x="1048553" y="532109"/>
                  <a:pt x="1047617" y="532109"/>
                </a:cubicBezTo>
                <a:cubicBezTo>
                  <a:pt x="1047617" y="532109"/>
                  <a:pt x="1046685" y="533693"/>
                  <a:pt x="1045750" y="533693"/>
                </a:cubicBezTo>
                <a:cubicBezTo>
                  <a:pt x="1045750" y="533693"/>
                  <a:pt x="1044815" y="532109"/>
                  <a:pt x="1043879" y="531319"/>
                </a:cubicBezTo>
                <a:cubicBezTo>
                  <a:pt x="1043879" y="531319"/>
                  <a:pt x="1042944" y="530529"/>
                  <a:pt x="1042944" y="529738"/>
                </a:cubicBezTo>
                <a:cubicBezTo>
                  <a:pt x="1042012" y="529738"/>
                  <a:pt x="1042012" y="528948"/>
                  <a:pt x="1041077" y="528154"/>
                </a:cubicBezTo>
                <a:cubicBezTo>
                  <a:pt x="1041077" y="528154"/>
                  <a:pt x="1040142" y="526573"/>
                  <a:pt x="1039206" y="526573"/>
                </a:cubicBezTo>
                <a:cubicBezTo>
                  <a:pt x="1039206" y="526573"/>
                  <a:pt x="1038271" y="527364"/>
                  <a:pt x="1037339" y="527364"/>
                </a:cubicBezTo>
                <a:cubicBezTo>
                  <a:pt x="1036404" y="528154"/>
                  <a:pt x="1036404" y="528948"/>
                  <a:pt x="1035468" y="528948"/>
                </a:cubicBezTo>
                <a:cubicBezTo>
                  <a:pt x="1035468" y="529738"/>
                  <a:pt x="1037339" y="530529"/>
                  <a:pt x="1037339" y="530529"/>
                </a:cubicBezTo>
                <a:cubicBezTo>
                  <a:pt x="1037339" y="531319"/>
                  <a:pt x="1034533" y="532109"/>
                  <a:pt x="1034533" y="532109"/>
                </a:cubicBezTo>
                <a:lnTo>
                  <a:pt x="1036404" y="533693"/>
                </a:lnTo>
                <a:lnTo>
                  <a:pt x="1034533" y="535274"/>
                </a:lnTo>
                <a:cubicBezTo>
                  <a:pt x="1033598" y="535274"/>
                  <a:pt x="1033598" y="533693"/>
                  <a:pt x="1032666" y="533693"/>
                </a:cubicBezTo>
                <a:cubicBezTo>
                  <a:pt x="1031730" y="532900"/>
                  <a:pt x="1031730" y="532109"/>
                  <a:pt x="1030795" y="532109"/>
                </a:cubicBezTo>
                <a:cubicBezTo>
                  <a:pt x="1030795" y="531319"/>
                  <a:pt x="1029860" y="530529"/>
                  <a:pt x="1029860" y="529738"/>
                </a:cubicBezTo>
                <a:cubicBezTo>
                  <a:pt x="1027993" y="531319"/>
                  <a:pt x="1027057" y="532109"/>
                  <a:pt x="1025187" y="532900"/>
                </a:cubicBezTo>
                <a:cubicBezTo>
                  <a:pt x="1025187" y="532109"/>
                  <a:pt x="1024251" y="531319"/>
                  <a:pt x="1024251" y="531319"/>
                </a:cubicBezTo>
                <a:cubicBezTo>
                  <a:pt x="1023316" y="530529"/>
                  <a:pt x="1022384" y="529738"/>
                  <a:pt x="1022384" y="528948"/>
                </a:cubicBezTo>
                <a:lnTo>
                  <a:pt x="1024251" y="528154"/>
                </a:lnTo>
                <a:cubicBezTo>
                  <a:pt x="1024251" y="527364"/>
                  <a:pt x="1026122" y="526573"/>
                  <a:pt x="1026122" y="526573"/>
                </a:cubicBezTo>
                <a:lnTo>
                  <a:pt x="1025187" y="524993"/>
                </a:lnTo>
                <a:cubicBezTo>
                  <a:pt x="1023316" y="523409"/>
                  <a:pt x="1022384" y="522618"/>
                  <a:pt x="1021449" y="521037"/>
                </a:cubicBezTo>
                <a:cubicBezTo>
                  <a:pt x="1021449" y="521828"/>
                  <a:pt x="1019578" y="521828"/>
                  <a:pt x="1019578" y="522618"/>
                </a:cubicBezTo>
                <a:cubicBezTo>
                  <a:pt x="1019578" y="522618"/>
                  <a:pt x="1020514" y="524199"/>
                  <a:pt x="1021449" y="524199"/>
                </a:cubicBezTo>
                <a:cubicBezTo>
                  <a:pt x="1021449" y="524993"/>
                  <a:pt x="1022384" y="525783"/>
                  <a:pt x="1022384" y="525783"/>
                </a:cubicBezTo>
                <a:cubicBezTo>
                  <a:pt x="1022384" y="526573"/>
                  <a:pt x="1020514" y="527364"/>
                  <a:pt x="1020514" y="527364"/>
                </a:cubicBezTo>
                <a:cubicBezTo>
                  <a:pt x="1020514" y="528154"/>
                  <a:pt x="1022384" y="528948"/>
                  <a:pt x="1022384" y="528948"/>
                </a:cubicBezTo>
                <a:cubicBezTo>
                  <a:pt x="1022384" y="529738"/>
                  <a:pt x="1020514" y="530529"/>
                  <a:pt x="1020514" y="530529"/>
                </a:cubicBezTo>
                <a:cubicBezTo>
                  <a:pt x="1019578" y="530529"/>
                  <a:pt x="1017708" y="531319"/>
                  <a:pt x="1017708" y="532109"/>
                </a:cubicBezTo>
                <a:lnTo>
                  <a:pt x="1019578" y="533693"/>
                </a:lnTo>
                <a:cubicBezTo>
                  <a:pt x="1020514" y="534484"/>
                  <a:pt x="1020514" y="534484"/>
                  <a:pt x="1021449" y="535274"/>
                </a:cubicBezTo>
                <a:cubicBezTo>
                  <a:pt x="1019578" y="536065"/>
                  <a:pt x="1018643" y="536855"/>
                  <a:pt x="1016776" y="538439"/>
                </a:cubicBezTo>
                <a:cubicBezTo>
                  <a:pt x="1016776" y="537649"/>
                  <a:pt x="1015840" y="536855"/>
                  <a:pt x="1015840" y="536065"/>
                </a:cubicBezTo>
                <a:cubicBezTo>
                  <a:pt x="1014905" y="536065"/>
                  <a:pt x="1013970" y="535274"/>
                  <a:pt x="1013970" y="534484"/>
                </a:cubicBezTo>
                <a:cubicBezTo>
                  <a:pt x="1013970" y="534484"/>
                  <a:pt x="1015840" y="533693"/>
                  <a:pt x="1015840" y="532900"/>
                </a:cubicBezTo>
                <a:cubicBezTo>
                  <a:pt x="1015840" y="532900"/>
                  <a:pt x="1014905" y="531319"/>
                  <a:pt x="1013970" y="531319"/>
                </a:cubicBezTo>
                <a:cubicBezTo>
                  <a:pt x="1013970" y="531319"/>
                  <a:pt x="1013035" y="532900"/>
                  <a:pt x="1012102" y="532900"/>
                </a:cubicBezTo>
                <a:lnTo>
                  <a:pt x="1011167" y="531319"/>
                </a:lnTo>
                <a:cubicBezTo>
                  <a:pt x="1010232" y="531319"/>
                  <a:pt x="1009297" y="532109"/>
                  <a:pt x="1008361" y="532109"/>
                </a:cubicBezTo>
                <a:cubicBezTo>
                  <a:pt x="1008361" y="532900"/>
                  <a:pt x="1007429" y="533693"/>
                  <a:pt x="1006494" y="533693"/>
                </a:cubicBezTo>
                <a:cubicBezTo>
                  <a:pt x="1005559" y="534484"/>
                  <a:pt x="1005559" y="534484"/>
                  <a:pt x="1004623" y="535274"/>
                </a:cubicBezTo>
                <a:cubicBezTo>
                  <a:pt x="1003688" y="535274"/>
                  <a:pt x="1002756" y="536065"/>
                  <a:pt x="1002756" y="536065"/>
                </a:cubicBezTo>
                <a:cubicBezTo>
                  <a:pt x="1001821" y="536855"/>
                  <a:pt x="1000886" y="534484"/>
                  <a:pt x="1000886" y="534484"/>
                </a:cubicBezTo>
                <a:cubicBezTo>
                  <a:pt x="999950" y="534484"/>
                  <a:pt x="999015" y="536065"/>
                  <a:pt x="999015" y="536065"/>
                </a:cubicBezTo>
                <a:cubicBezTo>
                  <a:pt x="998083" y="536065"/>
                  <a:pt x="997148" y="537649"/>
                  <a:pt x="996212" y="537649"/>
                </a:cubicBezTo>
                <a:cubicBezTo>
                  <a:pt x="996212" y="537649"/>
                  <a:pt x="995277" y="536065"/>
                  <a:pt x="995277" y="535274"/>
                </a:cubicBezTo>
                <a:lnTo>
                  <a:pt x="997148" y="534484"/>
                </a:lnTo>
                <a:cubicBezTo>
                  <a:pt x="997148" y="533693"/>
                  <a:pt x="995277" y="532900"/>
                  <a:pt x="995277" y="532109"/>
                </a:cubicBezTo>
                <a:lnTo>
                  <a:pt x="997148" y="531319"/>
                </a:lnTo>
                <a:cubicBezTo>
                  <a:pt x="998083" y="530529"/>
                  <a:pt x="996212" y="529738"/>
                  <a:pt x="996212" y="529738"/>
                </a:cubicBezTo>
                <a:cubicBezTo>
                  <a:pt x="996212" y="528948"/>
                  <a:pt x="998083" y="528154"/>
                  <a:pt x="998083" y="528154"/>
                </a:cubicBezTo>
                <a:cubicBezTo>
                  <a:pt x="998083" y="527364"/>
                  <a:pt x="997148" y="526573"/>
                  <a:pt x="996212" y="526573"/>
                </a:cubicBezTo>
                <a:cubicBezTo>
                  <a:pt x="996212" y="525783"/>
                  <a:pt x="995277" y="524993"/>
                  <a:pt x="995277" y="524199"/>
                </a:cubicBezTo>
                <a:cubicBezTo>
                  <a:pt x="994342" y="524199"/>
                  <a:pt x="993407" y="523409"/>
                  <a:pt x="993407" y="522618"/>
                </a:cubicBezTo>
                <a:cubicBezTo>
                  <a:pt x="993407" y="523409"/>
                  <a:pt x="991539" y="523409"/>
                  <a:pt x="991539" y="524199"/>
                </a:cubicBezTo>
                <a:cubicBezTo>
                  <a:pt x="991539" y="524199"/>
                  <a:pt x="992474" y="524993"/>
                  <a:pt x="992474" y="525783"/>
                </a:cubicBezTo>
                <a:cubicBezTo>
                  <a:pt x="992474" y="526573"/>
                  <a:pt x="990604" y="526573"/>
                  <a:pt x="990604" y="527364"/>
                </a:cubicBezTo>
                <a:cubicBezTo>
                  <a:pt x="990604" y="527364"/>
                  <a:pt x="992474" y="528154"/>
                  <a:pt x="992474" y="528948"/>
                </a:cubicBezTo>
                <a:cubicBezTo>
                  <a:pt x="992474" y="529738"/>
                  <a:pt x="990604" y="529738"/>
                  <a:pt x="990604" y="530529"/>
                </a:cubicBezTo>
                <a:cubicBezTo>
                  <a:pt x="990604" y="530529"/>
                  <a:pt x="991539" y="531319"/>
                  <a:pt x="991539" y="532109"/>
                </a:cubicBezTo>
                <a:cubicBezTo>
                  <a:pt x="991539" y="532109"/>
                  <a:pt x="989669" y="532900"/>
                  <a:pt x="989669" y="533693"/>
                </a:cubicBezTo>
                <a:cubicBezTo>
                  <a:pt x="989669" y="533693"/>
                  <a:pt x="990604" y="534484"/>
                  <a:pt x="991539" y="535274"/>
                </a:cubicBezTo>
                <a:cubicBezTo>
                  <a:pt x="991539" y="535274"/>
                  <a:pt x="993407" y="536855"/>
                  <a:pt x="992474" y="536855"/>
                </a:cubicBezTo>
                <a:cubicBezTo>
                  <a:pt x="992474" y="537649"/>
                  <a:pt x="991539" y="538439"/>
                  <a:pt x="990604" y="538439"/>
                </a:cubicBezTo>
                <a:lnTo>
                  <a:pt x="989669" y="536855"/>
                </a:lnTo>
                <a:cubicBezTo>
                  <a:pt x="988733" y="536065"/>
                  <a:pt x="987801" y="534484"/>
                  <a:pt x="987801" y="534484"/>
                </a:cubicBezTo>
                <a:cubicBezTo>
                  <a:pt x="986866" y="534484"/>
                  <a:pt x="985931" y="536065"/>
                  <a:pt x="985931" y="536065"/>
                </a:cubicBezTo>
                <a:cubicBezTo>
                  <a:pt x="984996" y="536065"/>
                  <a:pt x="984060" y="537649"/>
                  <a:pt x="983125" y="537649"/>
                </a:cubicBezTo>
                <a:lnTo>
                  <a:pt x="982193" y="536065"/>
                </a:lnTo>
                <a:cubicBezTo>
                  <a:pt x="981258" y="535274"/>
                  <a:pt x="980322" y="533693"/>
                  <a:pt x="980322" y="533693"/>
                </a:cubicBezTo>
                <a:cubicBezTo>
                  <a:pt x="979387" y="533693"/>
                  <a:pt x="978455" y="535274"/>
                  <a:pt x="978455" y="535274"/>
                </a:cubicBezTo>
                <a:cubicBezTo>
                  <a:pt x="977520" y="535274"/>
                  <a:pt x="976584" y="536065"/>
                  <a:pt x="976584" y="536855"/>
                </a:cubicBezTo>
                <a:cubicBezTo>
                  <a:pt x="975649" y="536855"/>
                  <a:pt x="974714" y="537649"/>
                  <a:pt x="973779" y="537649"/>
                </a:cubicBezTo>
                <a:cubicBezTo>
                  <a:pt x="973779" y="538439"/>
                  <a:pt x="972846" y="539229"/>
                  <a:pt x="971911" y="539229"/>
                </a:cubicBezTo>
                <a:cubicBezTo>
                  <a:pt x="971911" y="539229"/>
                  <a:pt x="970976" y="537649"/>
                  <a:pt x="970041" y="537649"/>
                </a:cubicBezTo>
                <a:cubicBezTo>
                  <a:pt x="970041" y="537649"/>
                  <a:pt x="971911" y="536065"/>
                  <a:pt x="972846" y="536065"/>
                </a:cubicBezTo>
                <a:cubicBezTo>
                  <a:pt x="972846" y="536065"/>
                  <a:pt x="974714" y="535274"/>
                  <a:pt x="974714" y="534484"/>
                </a:cubicBezTo>
                <a:cubicBezTo>
                  <a:pt x="974714" y="534484"/>
                  <a:pt x="972846" y="533693"/>
                  <a:pt x="972846" y="532900"/>
                </a:cubicBezTo>
                <a:cubicBezTo>
                  <a:pt x="972846" y="532900"/>
                  <a:pt x="971911" y="532109"/>
                  <a:pt x="970976" y="531319"/>
                </a:cubicBezTo>
                <a:cubicBezTo>
                  <a:pt x="970976" y="530529"/>
                  <a:pt x="970041" y="530529"/>
                  <a:pt x="970041" y="529738"/>
                </a:cubicBezTo>
                <a:cubicBezTo>
                  <a:pt x="969105" y="528948"/>
                  <a:pt x="969105" y="528154"/>
                  <a:pt x="968173" y="528154"/>
                </a:cubicBezTo>
                <a:cubicBezTo>
                  <a:pt x="968173" y="527364"/>
                  <a:pt x="967238" y="526573"/>
                  <a:pt x="966303" y="525783"/>
                </a:cubicBezTo>
                <a:lnTo>
                  <a:pt x="964432" y="527364"/>
                </a:lnTo>
                <a:cubicBezTo>
                  <a:pt x="963497" y="527364"/>
                  <a:pt x="963497" y="525783"/>
                  <a:pt x="962565" y="525783"/>
                </a:cubicBezTo>
                <a:cubicBezTo>
                  <a:pt x="961630" y="526573"/>
                  <a:pt x="959759" y="527364"/>
                  <a:pt x="958824" y="528154"/>
                </a:cubicBezTo>
                <a:cubicBezTo>
                  <a:pt x="959759" y="528154"/>
                  <a:pt x="959759" y="529738"/>
                  <a:pt x="960694" y="529738"/>
                </a:cubicBezTo>
                <a:cubicBezTo>
                  <a:pt x="960694" y="529738"/>
                  <a:pt x="961630" y="528948"/>
                  <a:pt x="962565" y="528948"/>
                </a:cubicBezTo>
                <a:cubicBezTo>
                  <a:pt x="962565" y="528948"/>
                  <a:pt x="963497" y="529738"/>
                  <a:pt x="964432" y="530529"/>
                </a:cubicBezTo>
                <a:lnTo>
                  <a:pt x="965368" y="532109"/>
                </a:lnTo>
                <a:lnTo>
                  <a:pt x="963497" y="533693"/>
                </a:lnTo>
                <a:cubicBezTo>
                  <a:pt x="962565" y="533693"/>
                  <a:pt x="962565" y="534484"/>
                  <a:pt x="961630" y="535274"/>
                </a:cubicBezTo>
                <a:cubicBezTo>
                  <a:pt x="960694" y="535274"/>
                  <a:pt x="959759" y="536065"/>
                  <a:pt x="959759" y="536065"/>
                </a:cubicBezTo>
                <a:cubicBezTo>
                  <a:pt x="958824" y="536855"/>
                  <a:pt x="957892" y="536855"/>
                  <a:pt x="956956" y="537649"/>
                </a:cubicBezTo>
                <a:cubicBezTo>
                  <a:pt x="956956" y="537649"/>
                  <a:pt x="955086" y="538439"/>
                  <a:pt x="955086" y="539229"/>
                </a:cubicBezTo>
                <a:cubicBezTo>
                  <a:pt x="955086" y="539229"/>
                  <a:pt x="956956" y="540020"/>
                  <a:pt x="956956" y="540810"/>
                </a:cubicBezTo>
                <a:cubicBezTo>
                  <a:pt x="955086" y="541601"/>
                  <a:pt x="954151" y="542394"/>
                  <a:pt x="952283" y="543185"/>
                </a:cubicBezTo>
                <a:cubicBezTo>
                  <a:pt x="952283" y="543185"/>
                  <a:pt x="951348" y="542394"/>
                  <a:pt x="951348" y="541601"/>
                </a:cubicBezTo>
                <a:cubicBezTo>
                  <a:pt x="950413" y="541601"/>
                  <a:pt x="949477" y="540810"/>
                  <a:pt x="949477" y="540020"/>
                </a:cubicBezTo>
                <a:cubicBezTo>
                  <a:pt x="949477" y="540020"/>
                  <a:pt x="951348" y="539229"/>
                  <a:pt x="951348" y="538439"/>
                </a:cubicBezTo>
                <a:cubicBezTo>
                  <a:pt x="951348" y="538439"/>
                  <a:pt x="950413" y="536855"/>
                  <a:pt x="949477" y="536855"/>
                </a:cubicBezTo>
                <a:cubicBezTo>
                  <a:pt x="949477" y="536065"/>
                  <a:pt x="948545" y="535274"/>
                  <a:pt x="948545" y="535274"/>
                </a:cubicBezTo>
                <a:cubicBezTo>
                  <a:pt x="947610" y="534484"/>
                  <a:pt x="947610" y="533693"/>
                  <a:pt x="946675" y="532900"/>
                </a:cubicBezTo>
                <a:cubicBezTo>
                  <a:pt x="945740" y="532109"/>
                  <a:pt x="944804" y="531319"/>
                  <a:pt x="943872" y="529738"/>
                </a:cubicBezTo>
                <a:cubicBezTo>
                  <a:pt x="942937" y="529738"/>
                  <a:pt x="942002" y="531319"/>
                  <a:pt x="941066" y="531319"/>
                </a:cubicBezTo>
                <a:cubicBezTo>
                  <a:pt x="941066" y="531319"/>
                  <a:pt x="940131" y="528948"/>
                  <a:pt x="940131" y="529738"/>
                </a:cubicBezTo>
                <a:cubicBezTo>
                  <a:pt x="939196" y="529738"/>
                  <a:pt x="938264" y="530529"/>
                  <a:pt x="937328" y="530529"/>
                </a:cubicBezTo>
                <a:lnTo>
                  <a:pt x="939196" y="532109"/>
                </a:lnTo>
                <a:cubicBezTo>
                  <a:pt x="939196" y="532900"/>
                  <a:pt x="937328" y="533693"/>
                  <a:pt x="937328" y="533693"/>
                </a:cubicBezTo>
                <a:lnTo>
                  <a:pt x="935458" y="532109"/>
                </a:lnTo>
                <a:cubicBezTo>
                  <a:pt x="935458" y="532109"/>
                  <a:pt x="933587" y="532900"/>
                  <a:pt x="933587" y="533693"/>
                </a:cubicBezTo>
                <a:cubicBezTo>
                  <a:pt x="933587" y="533693"/>
                  <a:pt x="935458" y="534484"/>
                  <a:pt x="935458" y="535274"/>
                </a:cubicBezTo>
                <a:cubicBezTo>
                  <a:pt x="935458" y="535274"/>
                  <a:pt x="933587" y="536065"/>
                  <a:pt x="932655" y="536855"/>
                </a:cubicBezTo>
                <a:cubicBezTo>
                  <a:pt x="931720" y="535274"/>
                  <a:pt x="930785" y="534484"/>
                  <a:pt x="929849" y="532900"/>
                </a:cubicBezTo>
                <a:lnTo>
                  <a:pt x="927982" y="534484"/>
                </a:lnTo>
                <a:cubicBezTo>
                  <a:pt x="927047" y="533693"/>
                  <a:pt x="927047" y="532900"/>
                  <a:pt x="926112" y="532900"/>
                </a:cubicBezTo>
                <a:cubicBezTo>
                  <a:pt x="926112" y="532109"/>
                  <a:pt x="925176" y="531319"/>
                  <a:pt x="924241" y="530529"/>
                </a:cubicBezTo>
                <a:lnTo>
                  <a:pt x="927047" y="529738"/>
                </a:lnTo>
                <a:cubicBezTo>
                  <a:pt x="927047" y="528948"/>
                  <a:pt x="925176" y="528154"/>
                  <a:pt x="925176" y="527364"/>
                </a:cubicBezTo>
                <a:cubicBezTo>
                  <a:pt x="924241" y="527364"/>
                  <a:pt x="924241" y="526573"/>
                  <a:pt x="923309" y="525783"/>
                </a:cubicBezTo>
                <a:cubicBezTo>
                  <a:pt x="923309" y="524993"/>
                  <a:pt x="922374" y="524993"/>
                  <a:pt x="922374" y="524199"/>
                </a:cubicBezTo>
                <a:cubicBezTo>
                  <a:pt x="921438" y="523409"/>
                  <a:pt x="920503" y="522618"/>
                  <a:pt x="920503" y="522618"/>
                </a:cubicBezTo>
                <a:cubicBezTo>
                  <a:pt x="920503" y="521828"/>
                  <a:pt x="918636" y="521037"/>
                  <a:pt x="918636" y="520247"/>
                </a:cubicBezTo>
                <a:cubicBezTo>
                  <a:pt x="917700" y="520247"/>
                  <a:pt x="917700" y="521828"/>
                  <a:pt x="916765" y="521828"/>
                </a:cubicBezTo>
                <a:cubicBezTo>
                  <a:pt x="916765" y="522618"/>
                  <a:pt x="917700" y="523409"/>
                  <a:pt x="918636" y="523409"/>
                </a:cubicBezTo>
                <a:cubicBezTo>
                  <a:pt x="918636" y="524199"/>
                  <a:pt x="919568" y="524993"/>
                  <a:pt x="919568" y="525783"/>
                </a:cubicBezTo>
                <a:lnTo>
                  <a:pt x="917700" y="526573"/>
                </a:lnTo>
                <a:cubicBezTo>
                  <a:pt x="917700" y="527364"/>
                  <a:pt x="918636" y="528154"/>
                  <a:pt x="919568" y="528948"/>
                </a:cubicBezTo>
                <a:cubicBezTo>
                  <a:pt x="919568" y="528948"/>
                  <a:pt x="920503" y="529738"/>
                  <a:pt x="920503" y="530529"/>
                </a:cubicBezTo>
                <a:cubicBezTo>
                  <a:pt x="921438" y="530529"/>
                  <a:pt x="918636" y="531319"/>
                  <a:pt x="918636" y="532109"/>
                </a:cubicBezTo>
                <a:cubicBezTo>
                  <a:pt x="917700" y="530529"/>
                  <a:pt x="916765" y="529738"/>
                  <a:pt x="915830" y="528154"/>
                </a:cubicBezTo>
                <a:cubicBezTo>
                  <a:pt x="914895" y="527364"/>
                  <a:pt x="914895" y="527364"/>
                  <a:pt x="913963" y="526573"/>
                </a:cubicBezTo>
                <a:cubicBezTo>
                  <a:pt x="913963" y="525783"/>
                  <a:pt x="913027" y="524993"/>
                  <a:pt x="912092" y="524993"/>
                </a:cubicBezTo>
                <a:cubicBezTo>
                  <a:pt x="912092" y="524199"/>
                  <a:pt x="911157" y="523409"/>
                  <a:pt x="911157" y="522618"/>
                </a:cubicBezTo>
                <a:cubicBezTo>
                  <a:pt x="910222" y="522618"/>
                  <a:pt x="909286" y="524199"/>
                  <a:pt x="908354" y="524199"/>
                </a:cubicBezTo>
                <a:cubicBezTo>
                  <a:pt x="909286" y="524993"/>
                  <a:pt x="910222" y="525783"/>
                  <a:pt x="910222" y="525783"/>
                </a:cubicBezTo>
                <a:cubicBezTo>
                  <a:pt x="911157" y="526573"/>
                  <a:pt x="912092" y="527364"/>
                  <a:pt x="912092" y="528154"/>
                </a:cubicBezTo>
                <a:cubicBezTo>
                  <a:pt x="912092" y="528154"/>
                  <a:pt x="913963" y="528948"/>
                  <a:pt x="913963" y="529738"/>
                </a:cubicBezTo>
                <a:lnTo>
                  <a:pt x="911157" y="530529"/>
                </a:lnTo>
                <a:cubicBezTo>
                  <a:pt x="912092" y="531319"/>
                  <a:pt x="913027" y="532109"/>
                  <a:pt x="913027" y="532900"/>
                </a:cubicBezTo>
                <a:cubicBezTo>
                  <a:pt x="913963" y="532900"/>
                  <a:pt x="913963" y="533693"/>
                  <a:pt x="914895" y="534484"/>
                </a:cubicBezTo>
                <a:cubicBezTo>
                  <a:pt x="913963" y="534484"/>
                  <a:pt x="913027" y="536065"/>
                  <a:pt x="913027" y="536065"/>
                </a:cubicBezTo>
                <a:cubicBezTo>
                  <a:pt x="912092" y="536065"/>
                  <a:pt x="911157" y="533693"/>
                  <a:pt x="911157" y="533693"/>
                </a:cubicBezTo>
                <a:lnTo>
                  <a:pt x="909286" y="535274"/>
                </a:lnTo>
                <a:lnTo>
                  <a:pt x="910222" y="536855"/>
                </a:lnTo>
                <a:cubicBezTo>
                  <a:pt x="911157" y="537649"/>
                  <a:pt x="912092" y="538439"/>
                  <a:pt x="912092" y="539229"/>
                </a:cubicBezTo>
                <a:lnTo>
                  <a:pt x="910222" y="540020"/>
                </a:lnTo>
                <a:cubicBezTo>
                  <a:pt x="909286" y="540020"/>
                  <a:pt x="908354" y="538439"/>
                  <a:pt x="908354" y="538439"/>
                </a:cubicBezTo>
                <a:cubicBezTo>
                  <a:pt x="908354" y="537649"/>
                  <a:pt x="907419" y="537649"/>
                  <a:pt x="906484" y="536855"/>
                </a:cubicBezTo>
                <a:cubicBezTo>
                  <a:pt x="906484" y="536065"/>
                  <a:pt x="905548" y="535274"/>
                  <a:pt x="905548" y="535274"/>
                </a:cubicBezTo>
                <a:cubicBezTo>
                  <a:pt x="904613" y="534484"/>
                  <a:pt x="903681" y="533693"/>
                  <a:pt x="903681" y="532900"/>
                </a:cubicBezTo>
                <a:lnTo>
                  <a:pt x="905548" y="532109"/>
                </a:lnTo>
                <a:cubicBezTo>
                  <a:pt x="905548" y="531319"/>
                  <a:pt x="904613" y="530529"/>
                  <a:pt x="903681" y="529738"/>
                </a:cubicBezTo>
                <a:lnTo>
                  <a:pt x="902746" y="528154"/>
                </a:lnTo>
                <a:lnTo>
                  <a:pt x="900875" y="529738"/>
                </a:lnTo>
                <a:cubicBezTo>
                  <a:pt x="899940" y="529738"/>
                  <a:pt x="901810" y="531319"/>
                  <a:pt x="901810" y="531319"/>
                </a:cubicBezTo>
                <a:cubicBezTo>
                  <a:pt x="901810" y="532109"/>
                  <a:pt x="900875" y="532109"/>
                  <a:pt x="899940" y="532900"/>
                </a:cubicBezTo>
                <a:cubicBezTo>
                  <a:pt x="899005" y="532900"/>
                  <a:pt x="899005" y="533693"/>
                  <a:pt x="898073" y="533693"/>
                </a:cubicBezTo>
                <a:cubicBezTo>
                  <a:pt x="897137" y="533693"/>
                  <a:pt x="897137" y="532900"/>
                  <a:pt x="896202" y="532109"/>
                </a:cubicBezTo>
                <a:cubicBezTo>
                  <a:pt x="895267" y="531319"/>
                  <a:pt x="894331" y="529738"/>
                  <a:pt x="893399" y="528948"/>
                </a:cubicBezTo>
                <a:cubicBezTo>
                  <a:pt x="892464" y="528154"/>
                  <a:pt x="892464" y="527364"/>
                  <a:pt x="891529" y="527364"/>
                </a:cubicBezTo>
                <a:cubicBezTo>
                  <a:pt x="890594" y="525783"/>
                  <a:pt x="889658" y="524993"/>
                  <a:pt x="888726" y="523409"/>
                </a:cubicBezTo>
                <a:cubicBezTo>
                  <a:pt x="887791" y="524199"/>
                  <a:pt x="886856" y="524199"/>
                  <a:pt x="885920" y="524993"/>
                </a:cubicBezTo>
                <a:cubicBezTo>
                  <a:pt x="885920" y="524993"/>
                  <a:pt x="884053" y="525783"/>
                  <a:pt x="884053" y="526573"/>
                </a:cubicBezTo>
                <a:cubicBezTo>
                  <a:pt x="884053" y="526573"/>
                  <a:pt x="885920" y="527364"/>
                  <a:pt x="885920" y="528154"/>
                </a:cubicBezTo>
                <a:cubicBezTo>
                  <a:pt x="885920" y="528154"/>
                  <a:pt x="887791" y="528948"/>
                  <a:pt x="887791" y="529738"/>
                </a:cubicBezTo>
                <a:cubicBezTo>
                  <a:pt x="886856" y="529738"/>
                  <a:pt x="885920" y="530529"/>
                  <a:pt x="884985" y="531319"/>
                </a:cubicBezTo>
                <a:lnTo>
                  <a:pt x="884053" y="528948"/>
                </a:lnTo>
                <a:cubicBezTo>
                  <a:pt x="883118" y="528948"/>
                  <a:pt x="882182" y="530529"/>
                  <a:pt x="881247" y="530529"/>
                </a:cubicBezTo>
                <a:cubicBezTo>
                  <a:pt x="881247" y="530529"/>
                  <a:pt x="880312" y="531319"/>
                  <a:pt x="879377" y="532109"/>
                </a:cubicBezTo>
                <a:lnTo>
                  <a:pt x="877509" y="533693"/>
                </a:lnTo>
                <a:cubicBezTo>
                  <a:pt x="876574" y="532900"/>
                  <a:pt x="876574" y="532109"/>
                  <a:pt x="875639" y="531319"/>
                </a:cubicBezTo>
                <a:lnTo>
                  <a:pt x="877509" y="530529"/>
                </a:lnTo>
                <a:cubicBezTo>
                  <a:pt x="877509" y="529738"/>
                  <a:pt x="876574" y="528948"/>
                  <a:pt x="876574" y="528154"/>
                </a:cubicBezTo>
                <a:cubicBezTo>
                  <a:pt x="875639" y="528154"/>
                  <a:pt x="874703" y="526573"/>
                  <a:pt x="874703" y="526573"/>
                </a:cubicBezTo>
                <a:cubicBezTo>
                  <a:pt x="873771" y="526573"/>
                  <a:pt x="872836" y="528154"/>
                  <a:pt x="872836" y="528154"/>
                </a:cubicBezTo>
                <a:cubicBezTo>
                  <a:pt x="872836" y="528154"/>
                  <a:pt x="870966" y="528948"/>
                  <a:pt x="870966" y="529738"/>
                </a:cubicBezTo>
                <a:cubicBezTo>
                  <a:pt x="870030" y="529738"/>
                  <a:pt x="871901" y="530529"/>
                  <a:pt x="871901" y="531319"/>
                </a:cubicBezTo>
                <a:cubicBezTo>
                  <a:pt x="871901" y="531319"/>
                  <a:pt x="870966" y="532109"/>
                  <a:pt x="870030" y="532900"/>
                </a:cubicBezTo>
                <a:cubicBezTo>
                  <a:pt x="869095" y="532900"/>
                  <a:pt x="869095" y="533693"/>
                  <a:pt x="868163" y="533693"/>
                </a:cubicBezTo>
                <a:cubicBezTo>
                  <a:pt x="867228" y="533693"/>
                  <a:pt x="867228" y="532109"/>
                  <a:pt x="866292" y="532109"/>
                </a:cubicBezTo>
                <a:lnTo>
                  <a:pt x="864422" y="533693"/>
                </a:lnTo>
                <a:cubicBezTo>
                  <a:pt x="863490" y="533693"/>
                  <a:pt x="862554" y="532109"/>
                  <a:pt x="862554" y="531319"/>
                </a:cubicBezTo>
                <a:cubicBezTo>
                  <a:pt x="862554" y="531319"/>
                  <a:pt x="860684" y="530529"/>
                  <a:pt x="860684" y="529738"/>
                </a:cubicBezTo>
                <a:lnTo>
                  <a:pt x="863490" y="528948"/>
                </a:lnTo>
                <a:cubicBezTo>
                  <a:pt x="863490" y="528154"/>
                  <a:pt x="861619" y="527364"/>
                  <a:pt x="861619" y="526573"/>
                </a:cubicBezTo>
                <a:cubicBezTo>
                  <a:pt x="861619" y="527364"/>
                  <a:pt x="859752" y="527364"/>
                  <a:pt x="859752" y="528154"/>
                </a:cubicBezTo>
                <a:cubicBezTo>
                  <a:pt x="859752" y="528948"/>
                  <a:pt x="857881" y="528948"/>
                  <a:pt x="856946" y="529738"/>
                </a:cubicBezTo>
                <a:cubicBezTo>
                  <a:pt x="856946" y="529738"/>
                  <a:pt x="858817" y="530529"/>
                  <a:pt x="858817" y="531319"/>
                </a:cubicBezTo>
                <a:cubicBezTo>
                  <a:pt x="858817" y="532109"/>
                  <a:pt x="856946" y="532109"/>
                  <a:pt x="856946" y="532900"/>
                </a:cubicBezTo>
                <a:cubicBezTo>
                  <a:pt x="856946" y="532900"/>
                  <a:pt x="858817" y="533693"/>
                  <a:pt x="858817" y="534484"/>
                </a:cubicBezTo>
                <a:cubicBezTo>
                  <a:pt x="858817" y="534484"/>
                  <a:pt x="856946" y="535274"/>
                  <a:pt x="856011" y="536065"/>
                </a:cubicBezTo>
                <a:cubicBezTo>
                  <a:pt x="856011" y="536065"/>
                  <a:pt x="855076" y="536855"/>
                  <a:pt x="854143" y="536855"/>
                </a:cubicBezTo>
                <a:lnTo>
                  <a:pt x="853208" y="535274"/>
                </a:lnTo>
                <a:cubicBezTo>
                  <a:pt x="853208" y="535274"/>
                  <a:pt x="854143" y="533693"/>
                  <a:pt x="855076" y="533693"/>
                </a:cubicBezTo>
                <a:cubicBezTo>
                  <a:pt x="855076" y="533693"/>
                  <a:pt x="853208" y="532900"/>
                  <a:pt x="853208" y="532109"/>
                </a:cubicBezTo>
                <a:cubicBezTo>
                  <a:pt x="853208" y="532109"/>
                  <a:pt x="855076" y="531319"/>
                  <a:pt x="855076" y="530529"/>
                </a:cubicBezTo>
                <a:cubicBezTo>
                  <a:pt x="855076" y="530529"/>
                  <a:pt x="854143" y="529738"/>
                  <a:pt x="854143" y="528948"/>
                </a:cubicBezTo>
                <a:cubicBezTo>
                  <a:pt x="853208" y="528154"/>
                  <a:pt x="852273" y="528154"/>
                  <a:pt x="852273" y="527364"/>
                </a:cubicBezTo>
                <a:cubicBezTo>
                  <a:pt x="852273" y="527364"/>
                  <a:pt x="851338" y="525783"/>
                  <a:pt x="850402" y="525783"/>
                </a:cubicBezTo>
                <a:cubicBezTo>
                  <a:pt x="850402" y="525783"/>
                  <a:pt x="848535" y="527364"/>
                  <a:pt x="848535" y="526573"/>
                </a:cubicBezTo>
                <a:cubicBezTo>
                  <a:pt x="847600" y="526573"/>
                  <a:pt x="847600" y="525783"/>
                  <a:pt x="846664" y="524993"/>
                </a:cubicBezTo>
                <a:cubicBezTo>
                  <a:pt x="845729" y="524199"/>
                  <a:pt x="844794" y="522618"/>
                  <a:pt x="843862" y="521828"/>
                </a:cubicBezTo>
                <a:cubicBezTo>
                  <a:pt x="843862" y="521828"/>
                  <a:pt x="841056" y="522618"/>
                  <a:pt x="841991" y="522618"/>
                </a:cubicBezTo>
                <a:cubicBezTo>
                  <a:pt x="841991" y="523409"/>
                  <a:pt x="842926" y="524199"/>
                  <a:pt x="842926" y="524993"/>
                </a:cubicBezTo>
                <a:cubicBezTo>
                  <a:pt x="843862" y="524993"/>
                  <a:pt x="843862" y="525783"/>
                  <a:pt x="844794" y="526573"/>
                </a:cubicBezTo>
                <a:cubicBezTo>
                  <a:pt x="845729" y="527364"/>
                  <a:pt x="845729" y="527364"/>
                  <a:pt x="846664" y="528154"/>
                </a:cubicBezTo>
                <a:cubicBezTo>
                  <a:pt x="846664" y="528948"/>
                  <a:pt x="847600" y="529738"/>
                  <a:pt x="847600" y="529738"/>
                </a:cubicBezTo>
                <a:lnTo>
                  <a:pt x="845729" y="531319"/>
                </a:lnTo>
                <a:lnTo>
                  <a:pt x="847600" y="532900"/>
                </a:lnTo>
                <a:cubicBezTo>
                  <a:pt x="846664" y="533693"/>
                  <a:pt x="845729" y="533693"/>
                  <a:pt x="845729" y="534484"/>
                </a:cubicBezTo>
                <a:cubicBezTo>
                  <a:pt x="844794" y="535274"/>
                  <a:pt x="843862" y="535274"/>
                  <a:pt x="842926" y="536065"/>
                </a:cubicBezTo>
                <a:cubicBezTo>
                  <a:pt x="842926" y="536065"/>
                  <a:pt x="841991" y="536855"/>
                  <a:pt x="841056" y="536855"/>
                </a:cubicBezTo>
                <a:cubicBezTo>
                  <a:pt x="840121" y="536065"/>
                  <a:pt x="839185" y="534484"/>
                  <a:pt x="838253" y="533693"/>
                </a:cubicBezTo>
                <a:cubicBezTo>
                  <a:pt x="837318" y="532900"/>
                  <a:pt x="837318" y="532109"/>
                  <a:pt x="836383" y="532109"/>
                </a:cubicBezTo>
                <a:cubicBezTo>
                  <a:pt x="836383" y="531319"/>
                  <a:pt x="835448" y="530529"/>
                  <a:pt x="834515" y="529738"/>
                </a:cubicBezTo>
                <a:cubicBezTo>
                  <a:pt x="834515" y="529738"/>
                  <a:pt x="833580" y="528948"/>
                  <a:pt x="833580" y="528154"/>
                </a:cubicBezTo>
                <a:lnTo>
                  <a:pt x="835448" y="527364"/>
                </a:lnTo>
                <a:cubicBezTo>
                  <a:pt x="835448" y="526573"/>
                  <a:pt x="834515" y="525783"/>
                  <a:pt x="833580" y="524993"/>
                </a:cubicBezTo>
                <a:cubicBezTo>
                  <a:pt x="833580" y="524993"/>
                  <a:pt x="832645" y="524199"/>
                  <a:pt x="831710" y="523409"/>
                </a:cubicBezTo>
                <a:cubicBezTo>
                  <a:pt x="831710" y="524199"/>
                  <a:pt x="830774" y="524199"/>
                  <a:pt x="829842" y="524993"/>
                </a:cubicBezTo>
                <a:lnTo>
                  <a:pt x="827972" y="525783"/>
                </a:lnTo>
                <a:cubicBezTo>
                  <a:pt x="827972" y="526573"/>
                  <a:pt x="829842" y="527364"/>
                  <a:pt x="829842" y="528154"/>
                </a:cubicBezTo>
                <a:cubicBezTo>
                  <a:pt x="829842" y="528154"/>
                  <a:pt x="827972" y="528948"/>
                  <a:pt x="827036" y="528948"/>
                </a:cubicBezTo>
                <a:cubicBezTo>
                  <a:pt x="827036" y="529738"/>
                  <a:pt x="828907" y="530529"/>
                  <a:pt x="828907" y="531319"/>
                </a:cubicBezTo>
                <a:lnTo>
                  <a:pt x="827036" y="532109"/>
                </a:lnTo>
                <a:cubicBezTo>
                  <a:pt x="827036" y="532900"/>
                  <a:pt x="828907" y="533693"/>
                  <a:pt x="828907" y="534484"/>
                </a:cubicBezTo>
                <a:cubicBezTo>
                  <a:pt x="827972" y="534484"/>
                  <a:pt x="827036" y="535274"/>
                  <a:pt x="826101" y="535274"/>
                </a:cubicBezTo>
                <a:cubicBezTo>
                  <a:pt x="826101" y="536065"/>
                  <a:pt x="827972" y="536855"/>
                  <a:pt x="827972" y="537649"/>
                </a:cubicBezTo>
                <a:lnTo>
                  <a:pt x="826101" y="538439"/>
                </a:lnTo>
                <a:cubicBezTo>
                  <a:pt x="824234" y="539229"/>
                  <a:pt x="823299" y="540020"/>
                  <a:pt x="821428" y="541601"/>
                </a:cubicBezTo>
                <a:cubicBezTo>
                  <a:pt x="820493" y="540020"/>
                  <a:pt x="819561" y="539229"/>
                  <a:pt x="818625" y="537649"/>
                </a:cubicBezTo>
                <a:cubicBezTo>
                  <a:pt x="818625" y="537649"/>
                  <a:pt x="820493" y="536855"/>
                  <a:pt x="820493" y="536065"/>
                </a:cubicBezTo>
                <a:cubicBezTo>
                  <a:pt x="820493" y="536065"/>
                  <a:pt x="819561" y="535274"/>
                  <a:pt x="819561" y="534484"/>
                </a:cubicBezTo>
                <a:cubicBezTo>
                  <a:pt x="818625" y="534484"/>
                  <a:pt x="817690" y="532900"/>
                  <a:pt x="817690" y="532900"/>
                </a:cubicBezTo>
                <a:cubicBezTo>
                  <a:pt x="816755" y="532900"/>
                  <a:pt x="815820" y="534484"/>
                  <a:pt x="815820" y="534484"/>
                </a:cubicBezTo>
                <a:cubicBezTo>
                  <a:pt x="814884" y="534484"/>
                  <a:pt x="813952" y="532900"/>
                  <a:pt x="813952" y="532109"/>
                </a:cubicBezTo>
                <a:lnTo>
                  <a:pt x="815820" y="531319"/>
                </a:lnTo>
                <a:cubicBezTo>
                  <a:pt x="815820" y="530529"/>
                  <a:pt x="814884" y="529738"/>
                  <a:pt x="813952" y="529738"/>
                </a:cubicBezTo>
                <a:cubicBezTo>
                  <a:pt x="813952" y="528948"/>
                  <a:pt x="813017" y="528154"/>
                  <a:pt x="813017" y="527364"/>
                </a:cubicBezTo>
                <a:lnTo>
                  <a:pt x="814884" y="526573"/>
                </a:lnTo>
                <a:cubicBezTo>
                  <a:pt x="814884" y="525783"/>
                  <a:pt x="813017" y="524993"/>
                  <a:pt x="813017" y="524199"/>
                </a:cubicBezTo>
                <a:cubicBezTo>
                  <a:pt x="813017" y="524199"/>
                  <a:pt x="812082" y="523409"/>
                  <a:pt x="812082" y="522618"/>
                </a:cubicBezTo>
                <a:cubicBezTo>
                  <a:pt x="811146" y="521828"/>
                  <a:pt x="810211" y="521828"/>
                  <a:pt x="810211" y="521037"/>
                </a:cubicBezTo>
                <a:cubicBezTo>
                  <a:pt x="809279" y="521828"/>
                  <a:pt x="808344" y="521828"/>
                  <a:pt x="808344" y="522618"/>
                </a:cubicBezTo>
                <a:cubicBezTo>
                  <a:pt x="807408" y="522618"/>
                  <a:pt x="806473" y="523409"/>
                  <a:pt x="805538" y="523409"/>
                </a:cubicBezTo>
                <a:cubicBezTo>
                  <a:pt x="805538" y="524199"/>
                  <a:pt x="807408" y="524993"/>
                  <a:pt x="807408" y="525783"/>
                </a:cubicBezTo>
                <a:lnTo>
                  <a:pt x="809279" y="527364"/>
                </a:lnTo>
                <a:lnTo>
                  <a:pt x="807408" y="528154"/>
                </a:lnTo>
                <a:cubicBezTo>
                  <a:pt x="806473" y="528948"/>
                  <a:pt x="805538" y="529738"/>
                  <a:pt x="804606" y="529738"/>
                </a:cubicBezTo>
                <a:lnTo>
                  <a:pt x="802735" y="531319"/>
                </a:lnTo>
                <a:lnTo>
                  <a:pt x="804606" y="532900"/>
                </a:lnTo>
                <a:cubicBezTo>
                  <a:pt x="804606" y="533693"/>
                  <a:pt x="805538" y="534484"/>
                  <a:pt x="806473" y="534484"/>
                </a:cubicBezTo>
                <a:cubicBezTo>
                  <a:pt x="806473" y="535274"/>
                  <a:pt x="807408" y="536065"/>
                  <a:pt x="807408" y="536855"/>
                </a:cubicBezTo>
                <a:lnTo>
                  <a:pt x="805538" y="537649"/>
                </a:lnTo>
                <a:cubicBezTo>
                  <a:pt x="805538" y="538439"/>
                  <a:pt x="807408" y="539229"/>
                  <a:pt x="807408" y="540020"/>
                </a:cubicBezTo>
                <a:cubicBezTo>
                  <a:pt x="807408" y="540020"/>
                  <a:pt x="805538" y="540810"/>
                  <a:pt x="804606" y="540810"/>
                </a:cubicBezTo>
                <a:cubicBezTo>
                  <a:pt x="804606" y="540020"/>
                  <a:pt x="803671" y="540020"/>
                  <a:pt x="803671" y="539229"/>
                </a:cubicBezTo>
                <a:cubicBezTo>
                  <a:pt x="802735" y="538439"/>
                  <a:pt x="802735" y="537649"/>
                  <a:pt x="801800" y="537649"/>
                </a:cubicBezTo>
                <a:cubicBezTo>
                  <a:pt x="801800" y="536855"/>
                  <a:pt x="800865" y="536065"/>
                  <a:pt x="799933" y="536065"/>
                </a:cubicBezTo>
                <a:cubicBezTo>
                  <a:pt x="799933" y="535274"/>
                  <a:pt x="798997" y="536855"/>
                  <a:pt x="798062" y="536855"/>
                </a:cubicBezTo>
                <a:lnTo>
                  <a:pt x="796192" y="538439"/>
                </a:lnTo>
                <a:cubicBezTo>
                  <a:pt x="795256" y="538439"/>
                  <a:pt x="794324" y="539229"/>
                  <a:pt x="794324" y="540020"/>
                </a:cubicBezTo>
                <a:cubicBezTo>
                  <a:pt x="793389" y="540020"/>
                  <a:pt x="792454" y="538439"/>
                  <a:pt x="792454" y="537649"/>
                </a:cubicBezTo>
                <a:cubicBezTo>
                  <a:pt x="791518" y="537649"/>
                  <a:pt x="790583" y="539229"/>
                  <a:pt x="790583" y="539229"/>
                </a:cubicBezTo>
                <a:cubicBezTo>
                  <a:pt x="789651" y="539229"/>
                  <a:pt x="788716" y="537649"/>
                  <a:pt x="788716" y="537649"/>
                </a:cubicBezTo>
                <a:lnTo>
                  <a:pt x="790583" y="536065"/>
                </a:lnTo>
                <a:cubicBezTo>
                  <a:pt x="791518" y="536065"/>
                  <a:pt x="792454" y="535274"/>
                  <a:pt x="792454" y="534484"/>
                </a:cubicBezTo>
                <a:cubicBezTo>
                  <a:pt x="793389" y="534484"/>
                  <a:pt x="791518" y="533693"/>
                  <a:pt x="791518" y="532900"/>
                </a:cubicBezTo>
                <a:cubicBezTo>
                  <a:pt x="790583" y="532109"/>
                  <a:pt x="790583" y="532109"/>
                  <a:pt x="789651" y="531319"/>
                </a:cubicBezTo>
                <a:cubicBezTo>
                  <a:pt x="789651" y="530529"/>
                  <a:pt x="788716" y="529738"/>
                  <a:pt x="787780" y="529738"/>
                </a:cubicBezTo>
                <a:cubicBezTo>
                  <a:pt x="787780" y="528948"/>
                  <a:pt x="786845" y="528154"/>
                  <a:pt x="786845" y="528154"/>
                </a:cubicBezTo>
                <a:cubicBezTo>
                  <a:pt x="785910" y="527364"/>
                  <a:pt x="784975" y="528948"/>
                  <a:pt x="784043" y="528948"/>
                </a:cubicBezTo>
                <a:cubicBezTo>
                  <a:pt x="784043" y="528948"/>
                  <a:pt x="783107" y="528154"/>
                  <a:pt x="783107" y="527364"/>
                </a:cubicBezTo>
                <a:cubicBezTo>
                  <a:pt x="782172" y="526573"/>
                  <a:pt x="781237" y="525783"/>
                  <a:pt x="781237" y="525783"/>
                </a:cubicBezTo>
                <a:cubicBezTo>
                  <a:pt x="781237" y="524993"/>
                  <a:pt x="783107" y="524199"/>
                  <a:pt x="783107" y="524199"/>
                </a:cubicBezTo>
                <a:cubicBezTo>
                  <a:pt x="783107" y="523409"/>
                  <a:pt x="782172" y="523409"/>
                  <a:pt x="782172" y="522618"/>
                </a:cubicBezTo>
                <a:cubicBezTo>
                  <a:pt x="781237" y="522618"/>
                  <a:pt x="779369" y="523409"/>
                  <a:pt x="779369" y="524199"/>
                </a:cubicBezTo>
                <a:lnTo>
                  <a:pt x="777499" y="524993"/>
                </a:lnTo>
                <a:cubicBezTo>
                  <a:pt x="777499" y="525783"/>
                  <a:pt x="779369" y="526573"/>
                  <a:pt x="779369" y="526573"/>
                </a:cubicBezTo>
                <a:cubicBezTo>
                  <a:pt x="779369" y="527364"/>
                  <a:pt x="781237" y="528154"/>
                  <a:pt x="780301" y="528948"/>
                </a:cubicBezTo>
                <a:cubicBezTo>
                  <a:pt x="780301" y="528948"/>
                  <a:pt x="779369" y="529738"/>
                  <a:pt x="778434" y="529738"/>
                </a:cubicBezTo>
                <a:cubicBezTo>
                  <a:pt x="778434" y="530529"/>
                  <a:pt x="776564" y="531319"/>
                  <a:pt x="776564" y="531319"/>
                </a:cubicBezTo>
                <a:cubicBezTo>
                  <a:pt x="776564" y="531319"/>
                  <a:pt x="777499" y="532900"/>
                  <a:pt x="778434" y="532900"/>
                </a:cubicBezTo>
                <a:cubicBezTo>
                  <a:pt x="778434" y="533693"/>
                  <a:pt x="780301" y="534484"/>
                  <a:pt x="779369" y="535274"/>
                </a:cubicBezTo>
                <a:cubicBezTo>
                  <a:pt x="779369" y="535274"/>
                  <a:pt x="778434" y="536065"/>
                  <a:pt x="777499" y="536065"/>
                </a:cubicBezTo>
                <a:cubicBezTo>
                  <a:pt x="776564" y="536855"/>
                  <a:pt x="776564" y="536855"/>
                  <a:pt x="775628" y="537649"/>
                </a:cubicBezTo>
                <a:cubicBezTo>
                  <a:pt x="775628" y="538439"/>
                  <a:pt x="777499" y="539229"/>
                  <a:pt x="777499" y="539229"/>
                </a:cubicBezTo>
                <a:cubicBezTo>
                  <a:pt x="777499" y="539229"/>
                  <a:pt x="775628" y="540810"/>
                  <a:pt x="774696" y="540810"/>
                </a:cubicBezTo>
                <a:lnTo>
                  <a:pt x="773761" y="539229"/>
                </a:lnTo>
                <a:cubicBezTo>
                  <a:pt x="772826" y="538439"/>
                  <a:pt x="772826" y="537649"/>
                  <a:pt x="771890" y="536855"/>
                </a:cubicBezTo>
                <a:lnTo>
                  <a:pt x="773761" y="536065"/>
                </a:lnTo>
                <a:cubicBezTo>
                  <a:pt x="773761" y="535274"/>
                  <a:pt x="771890" y="534484"/>
                  <a:pt x="772826" y="534484"/>
                </a:cubicBezTo>
                <a:cubicBezTo>
                  <a:pt x="772826" y="533693"/>
                  <a:pt x="774696" y="533693"/>
                  <a:pt x="774696" y="532900"/>
                </a:cubicBezTo>
                <a:cubicBezTo>
                  <a:pt x="774696" y="532109"/>
                  <a:pt x="772826" y="531319"/>
                  <a:pt x="772826" y="531319"/>
                </a:cubicBezTo>
                <a:cubicBezTo>
                  <a:pt x="772826" y="530529"/>
                  <a:pt x="774696" y="530529"/>
                  <a:pt x="774696" y="529738"/>
                </a:cubicBezTo>
                <a:cubicBezTo>
                  <a:pt x="773761" y="528154"/>
                  <a:pt x="772826" y="527364"/>
                  <a:pt x="771890" y="525783"/>
                </a:cubicBezTo>
                <a:cubicBezTo>
                  <a:pt x="770955" y="526573"/>
                  <a:pt x="770023" y="527364"/>
                  <a:pt x="770023" y="527364"/>
                </a:cubicBezTo>
                <a:cubicBezTo>
                  <a:pt x="769088" y="528154"/>
                  <a:pt x="768153" y="528154"/>
                  <a:pt x="767217" y="528948"/>
                </a:cubicBezTo>
                <a:lnTo>
                  <a:pt x="769088" y="530529"/>
                </a:lnTo>
                <a:cubicBezTo>
                  <a:pt x="769088" y="531319"/>
                  <a:pt x="767217" y="531319"/>
                  <a:pt x="767217" y="532109"/>
                </a:cubicBezTo>
                <a:cubicBezTo>
                  <a:pt x="767217" y="532109"/>
                  <a:pt x="769088" y="532900"/>
                  <a:pt x="769088" y="533693"/>
                </a:cubicBezTo>
                <a:cubicBezTo>
                  <a:pt x="767217" y="534484"/>
                  <a:pt x="766282" y="535274"/>
                  <a:pt x="764415" y="536065"/>
                </a:cubicBezTo>
                <a:cubicBezTo>
                  <a:pt x="764415" y="536065"/>
                  <a:pt x="763479" y="535274"/>
                  <a:pt x="762544" y="534484"/>
                </a:cubicBezTo>
                <a:lnTo>
                  <a:pt x="761609" y="532900"/>
                </a:lnTo>
                <a:cubicBezTo>
                  <a:pt x="761609" y="532109"/>
                  <a:pt x="763479" y="532109"/>
                  <a:pt x="763479" y="531319"/>
                </a:cubicBezTo>
                <a:cubicBezTo>
                  <a:pt x="763479" y="530529"/>
                  <a:pt x="761609" y="530529"/>
                  <a:pt x="761609" y="529738"/>
                </a:cubicBezTo>
                <a:cubicBezTo>
                  <a:pt x="761609" y="528948"/>
                  <a:pt x="763479" y="528948"/>
                  <a:pt x="764415" y="528154"/>
                </a:cubicBezTo>
                <a:cubicBezTo>
                  <a:pt x="764415" y="528154"/>
                  <a:pt x="762544" y="527364"/>
                  <a:pt x="762544" y="526573"/>
                </a:cubicBezTo>
                <a:cubicBezTo>
                  <a:pt x="761609" y="526573"/>
                  <a:pt x="760674" y="528154"/>
                  <a:pt x="760674" y="528154"/>
                </a:cubicBezTo>
                <a:cubicBezTo>
                  <a:pt x="759741" y="528154"/>
                  <a:pt x="757871" y="528948"/>
                  <a:pt x="757871" y="528948"/>
                </a:cubicBezTo>
                <a:cubicBezTo>
                  <a:pt x="757871" y="529738"/>
                  <a:pt x="759741" y="530529"/>
                  <a:pt x="759741" y="531319"/>
                </a:cubicBezTo>
                <a:lnTo>
                  <a:pt x="757871" y="532109"/>
                </a:lnTo>
                <a:cubicBezTo>
                  <a:pt x="756936" y="532109"/>
                  <a:pt x="756936" y="530529"/>
                  <a:pt x="756000" y="530529"/>
                </a:cubicBezTo>
                <a:lnTo>
                  <a:pt x="754133" y="532109"/>
                </a:lnTo>
                <a:cubicBezTo>
                  <a:pt x="753198" y="532109"/>
                  <a:pt x="752262" y="530529"/>
                  <a:pt x="752262" y="530529"/>
                </a:cubicBezTo>
                <a:cubicBezTo>
                  <a:pt x="752262" y="529738"/>
                  <a:pt x="751327" y="528948"/>
                  <a:pt x="750392" y="528154"/>
                </a:cubicBezTo>
                <a:cubicBezTo>
                  <a:pt x="750392" y="528154"/>
                  <a:pt x="749460" y="527364"/>
                  <a:pt x="749460" y="526573"/>
                </a:cubicBezTo>
                <a:cubicBezTo>
                  <a:pt x="748525" y="526573"/>
                  <a:pt x="747589" y="524993"/>
                  <a:pt x="747589" y="524993"/>
                </a:cubicBezTo>
                <a:cubicBezTo>
                  <a:pt x="747589" y="524993"/>
                  <a:pt x="745722" y="525783"/>
                  <a:pt x="745722" y="526573"/>
                </a:cubicBezTo>
                <a:lnTo>
                  <a:pt x="743851" y="527364"/>
                </a:lnTo>
                <a:cubicBezTo>
                  <a:pt x="742916" y="528154"/>
                  <a:pt x="744787" y="528948"/>
                  <a:pt x="744787" y="529738"/>
                </a:cubicBezTo>
                <a:lnTo>
                  <a:pt x="742916" y="530529"/>
                </a:lnTo>
                <a:cubicBezTo>
                  <a:pt x="742916" y="530529"/>
                  <a:pt x="741981" y="529738"/>
                  <a:pt x="741046" y="528948"/>
                </a:cubicBezTo>
                <a:lnTo>
                  <a:pt x="740113" y="527364"/>
                </a:lnTo>
                <a:cubicBezTo>
                  <a:pt x="740113" y="526573"/>
                  <a:pt x="741981" y="526573"/>
                  <a:pt x="741981" y="525783"/>
                </a:cubicBezTo>
                <a:cubicBezTo>
                  <a:pt x="741046" y="525783"/>
                  <a:pt x="741046" y="524199"/>
                  <a:pt x="740113" y="524199"/>
                </a:cubicBezTo>
                <a:cubicBezTo>
                  <a:pt x="740113" y="524199"/>
                  <a:pt x="738243" y="524993"/>
                  <a:pt x="738243" y="525783"/>
                </a:cubicBezTo>
                <a:cubicBezTo>
                  <a:pt x="738243" y="525783"/>
                  <a:pt x="740113" y="526573"/>
                  <a:pt x="740113" y="527364"/>
                </a:cubicBezTo>
                <a:cubicBezTo>
                  <a:pt x="740113" y="527364"/>
                  <a:pt x="738243" y="528154"/>
                  <a:pt x="737308" y="528948"/>
                </a:cubicBezTo>
                <a:cubicBezTo>
                  <a:pt x="737308" y="528948"/>
                  <a:pt x="739178" y="529738"/>
                  <a:pt x="739178" y="530529"/>
                </a:cubicBezTo>
                <a:lnTo>
                  <a:pt x="737308" y="531319"/>
                </a:lnTo>
                <a:lnTo>
                  <a:pt x="735440" y="529738"/>
                </a:lnTo>
                <a:cubicBezTo>
                  <a:pt x="735440" y="528948"/>
                  <a:pt x="734505" y="528948"/>
                  <a:pt x="733570" y="528154"/>
                </a:cubicBezTo>
                <a:cubicBezTo>
                  <a:pt x="733570" y="527364"/>
                  <a:pt x="732634" y="526573"/>
                  <a:pt x="732634" y="526573"/>
                </a:cubicBezTo>
                <a:cubicBezTo>
                  <a:pt x="731699" y="526573"/>
                  <a:pt x="730764" y="528154"/>
                  <a:pt x="730764" y="527364"/>
                </a:cubicBezTo>
                <a:cubicBezTo>
                  <a:pt x="729832" y="527364"/>
                  <a:pt x="728897" y="525783"/>
                  <a:pt x="728897" y="525783"/>
                </a:cubicBezTo>
                <a:cubicBezTo>
                  <a:pt x="727961" y="525783"/>
                  <a:pt x="727026" y="527364"/>
                  <a:pt x="727026" y="527364"/>
                </a:cubicBezTo>
                <a:cubicBezTo>
                  <a:pt x="726091" y="527364"/>
                  <a:pt x="725155" y="525783"/>
                  <a:pt x="725155" y="525783"/>
                </a:cubicBezTo>
                <a:cubicBezTo>
                  <a:pt x="724223" y="525783"/>
                  <a:pt x="723288" y="526573"/>
                  <a:pt x="723288" y="526573"/>
                </a:cubicBezTo>
                <a:cubicBezTo>
                  <a:pt x="723288" y="527364"/>
                  <a:pt x="724223" y="528154"/>
                  <a:pt x="724223" y="528948"/>
                </a:cubicBezTo>
                <a:cubicBezTo>
                  <a:pt x="725155" y="528948"/>
                  <a:pt x="726091" y="530529"/>
                  <a:pt x="726091" y="530529"/>
                </a:cubicBezTo>
                <a:lnTo>
                  <a:pt x="727961" y="528948"/>
                </a:lnTo>
                <a:cubicBezTo>
                  <a:pt x="728897" y="529738"/>
                  <a:pt x="729832" y="530529"/>
                  <a:pt x="729832" y="530529"/>
                </a:cubicBezTo>
                <a:cubicBezTo>
                  <a:pt x="729832" y="531319"/>
                  <a:pt x="727961" y="531319"/>
                  <a:pt x="727961" y="532109"/>
                </a:cubicBezTo>
                <a:cubicBezTo>
                  <a:pt x="727961" y="532900"/>
                  <a:pt x="726091" y="532900"/>
                  <a:pt x="726091" y="533693"/>
                </a:cubicBezTo>
                <a:lnTo>
                  <a:pt x="724223" y="532109"/>
                </a:lnTo>
                <a:cubicBezTo>
                  <a:pt x="724223" y="531319"/>
                  <a:pt x="722353" y="532900"/>
                  <a:pt x="722353" y="532900"/>
                </a:cubicBezTo>
                <a:cubicBezTo>
                  <a:pt x="721418" y="532900"/>
                  <a:pt x="720482" y="531319"/>
                  <a:pt x="720482" y="531319"/>
                </a:cubicBezTo>
                <a:cubicBezTo>
                  <a:pt x="720482" y="531319"/>
                  <a:pt x="722353" y="530529"/>
                  <a:pt x="722353" y="529738"/>
                </a:cubicBezTo>
                <a:cubicBezTo>
                  <a:pt x="722353" y="529738"/>
                  <a:pt x="721418" y="528948"/>
                  <a:pt x="720482" y="528154"/>
                </a:cubicBezTo>
                <a:cubicBezTo>
                  <a:pt x="720482" y="527364"/>
                  <a:pt x="719550" y="527364"/>
                  <a:pt x="719550" y="526573"/>
                </a:cubicBezTo>
                <a:cubicBezTo>
                  <a:pt x="719550" y="525783"/>
                  <a:pt x="721418" y="525783"/>
                  <a:pt x="721418" y="524993"/>
                </a:cubicBezTo>
                <a:cubicBezTo>
                  <a:pt x="721418" y="524993"/>
                  <a:pt x="719550" y="524199"/>
                  <a:pt x="719550" y="523409"/>
                </a:cubicBezTo>
                <a:cubicBezTo>
                  <a:pt x="719550" y="523409"/>
                  <a:pt x="718615" y="524993"/>
                  <a:pt x="717680" y="524993"/>
                </a:cubicBezTo>
                <a:cubicBezTo>
                  <a:pt x="716744" y="524993"/>
                  <a:pt x="716744" y="522618"/>
                  <a:pt x="715812" y="522618"/>
                </a:cubicBezTo>
                <a:cubicBezTo>
                  <a:pt x="715812" y="522618"/>
                  <a:pt x="714877" y="524199"/>
                  <a:pt x="713942" y="524199"/>
                </a:cubicBezTo>
                <a:cubicBezTo>
                  <a:pt x="713942" y="524199"/>
                  <a:pt x="713006" y="522618"/>
                  <a:pt x="712071" y="522618"/>
                </a:cubicBezTo>
                <a:cubicBezTo>
                  <a:pt x="712071" y="522618"/>
                  <a:pt x="711136" y="524199"/>
                  <a:pt x="710204" y="524199"/>
                </a:cubicBezTo>
                <a:cubicBezTo>
                  <a:pt x="710204" y="524199"/>
                  <a:pt x="712071" y="524993"/>
                  <a:pt x="712071" y="525783"/>
                </a:cubicBezTo>
                <a:cubicBezTo>
                  <a:pt x="712071" y="525783"/>
                  <a:pt x="710204" y="526573"/>
                  <a:pt x="710204" y="527364"/>
                </a:cubicBezTo>
                <a:lnTo>
                  <a:pt x="711136" y="528948"/>
                </a:lnTo>
                <a:cubicBezTo>
                  <a:pt x="712071" y="528948"/>
                  <a:pt x="713006" y="527364"/>
                  <a:pt x="713942" y="527364"/>
                </a:cubicBezTo>
                <a:lnTo>
                  <a:pt x="714877" y="528948"/>
                </a:lnTo>
                <a:cubicBezTo>
                  <a:pt x="715812" y="528948"/>
                  <a:pt x="716744" y="527364"/>
                  <a:pt x="717680" y="528154"/>
                </a:cubicBezTo>
                <a:cubicBezTo>
                  <a:pt x="717680" y="528154"/>
                  <a:pt x="718615" y="528948"/>
                  <a:pt x="718615" y="529738"/>
                </a:cubicBezTo>
                <a:cubicBezTo>
                  <a:pt x="719550" y="530529"/>
                  <a:pt x="719550" y="530529"/>
                  <a:pt x="720482" y="531319"/>
                </a:cubicBezTo>
                <a:lnTo>
                  <a:pt x="718615" y="532900"/>
                </a:lnTo>
                <a:lnTo>
                  <a:pt x="719550" y="534484"/>
                </a:lnTo>
                <a:cubicBezTo>
                  <a:pt x="720482" y="535274"/>
                  <a:pt x="721418" y="535274"/>
                  <a:pt x="721418" y="536065"/>
                </a:cubicBezTo>
                <a:lnTo>
                  <a:pt x="719550" y="537649"/>
                </a:lnTo>
                <a:cubicBezTo>
                  <a:pt x="718615" y="537649"/>
                  <a:pt x="718615" y="536065"/>
                  <a:pt x="717680" y="536065"/>
                </a:cubicBezTo>
                <a:cubicBezTo>
                  <a:pt x="717680" y="535274"/>
                  <a:pt x="716744" y="534484"/>
                  <a:pt x="715812" y="533693"/>
                </a:cubicBezTo>
                <a:cubicBezTo>
                  <a:pt x="715812" y="533693"/>
                  <a:pt x="714877" y="535274"/>
                  <a:pt x="713942" y="535274"/>
                </a:cubicBezTo>
                <a:lnTo>
                  <a:pt x="713006" y="533693"/>
                </a:lnTo>
                <a:cubicBezTo>
                  <a:pt x="712071" y="533693"/>
                  <a:pt x="711136" y="532109"/>
                  <a:pt x="711136" y="532109"/>
                </a:cubicBezTo>
                <a:cubicBezTo>
                  <a:pt x="710204" y="532109"/>
                  <a:pt x="709269" y="532900"/>
                  <a:pt x="709269" y="532900"/>
                </a:cubicBezTo>
                <a:cubicBezTo>
                  <a:pt x="708333" y="532900"/>
                  <a:pt x="707398" y="531319"/>
                  <a:pt x="707398" y="531319"/>
                </a:cubicBezTo>
                <a:cubicBezTo>
                  <a:pt x="706463" y="531319"/>
                  <a:pt x="705531" y="532900"/>
                  <a:pt x="705531" y="532900"/>
                </a:cubicBezTo>
                <a:cubicBezTo>
                  <a:pt x="704595" y="532900"/>
                  <a:pt x="704595" y="531319"/>
                  <a:pt x="703660" y="531319"/>
                </a:cubicBezTo>
                <a:cubicBezTo>
                  <a:pt x="702725" y="531319"/>
                  <a:pt x="701790" y="532109"/>
                  <a:pt x="701790" y="532109"/>
                </a:cubicBezTo>
                <a:cubicBezTo>
                  <a:pt x="700854" y="532109"/>
                  <a:pt x="700854" y="530529"/>
                  <a:pt x="699922" y="530529"/>
                </a:cubicBezTo>
                <a:cubicBezTo>
                  <a:pt x="699922" y="530529"/>
                  <a:pt x="701790" y="529738"/>
                  <a:pt x="701790" y="528948"/>
                </a:cubicBezTo>
                <a:cubicBezTo>
                  <a:pt x="702725" y="528948"/>
                  <a:pt x="703660" y="528154"/>
                  <a:pt x="703660" y="528154"/>
                </a:cubicBezTo>
                <a:lnTo>
                  <a:pt x="702725" y="525783"/>
                </a:lnTo>
                <a:cubicBezTo>
                  <a:pt x="701790" y="525783"/>
                  <a:pt x="700854" y="527364"/>
                  <a:pt x="700854" y="527364"/>
                </a:cubicBezTo>
                <a:cubicBezTo>
                  <a:pt x="698987" y="526573"/>
                  <a:pt x="698052" y="524993"/>
                  <a:pt x="697116" y="524199"/>
                </a:cubicBezTo>
                <a:cubicBezTo>
                  <a:pt x="697116" y="523409"/>
                  <a:pt x="696181" y="522618"/>
                  <a:pt x="695249" y="521828"/>
                </a:cubicBezTo>
                <a:lnTo>
                  <a:pt x="693378" y="523409"/>
                </a:lnTo>
                <a:cubicBezTo>
                  <a:pt x="693378" y="524199"/>
                  <a:pt x="695249" y="524993"/>
                  <a:pt x="695249" y="524993"/>
                </a:cubicBezTo>
                <a:cubicBezTo>
                  <a:pt x="695249" y="525783"/>
                  <a:pt x="696181" y="526573"/>
                  <a:pt x="697116" y="527364"/>
                </a:cubicBezTo>
                <a:cubicBezTo>
                  <a:pt x="697116" y="527364"/>
                  <a:pt x="698052" y="528154"/>
                  <a:pt x="698052" y="528948"/>
                </a:cubicBezTo>
                <a:cubicBezTo>
                  <a:pt x="698987" y="528948"/>
                  <a:pt x="699922" y="530529"/>
                  <a:pt x="699922" y="530529"/>
                </a:cubicBezTo>
                <a:lnTo>
                  <a:pt x="698052" y="532109"/>
                </a:lnTo>
                <a:lnTo>
                  <a:pt x="696181" y="530529"/>
                </a:lnTo>
                <a:cubicBezTo>
                  <a:pt x="696181" y="529738"/>
                  <a:pt x="695249" y="528948"/>
                  <a:pt x="694314" y="528154"/>
                </a:cubicBezTo>
                <a:cubicBezTo>
                  <a:pt x="694314" y="528948"/>
                  <a:pt x="692443" y="528948"/>
                  <a:pt x="692443" y="529738"/>
                </a:cubicBezTo>
                <a:cubicBezTo>
                  <a:pt x="692443" y="530529"/>
                  <a:pt x="694314" y="531319"/>
                  <a:pt x="694314" y="531319"/>
                </a:cubicBezTo>
                <a:cubicBezTo>
                  <a:pt x="694314" y="532109"/>
                  <a:pt x="692443" y="532109"/>
                  <a:pt x="692443" y="532900"/>
                </a:cubicBezTo>
                <a:cubicBezTo>
                  <a:pt x="691508" y="533693"/>
                  <a:pt x="693378" y="534484"/>
                  <a:pt x="693378" y="534484"/>
                </a:cubicBezTo>
                <a:cubicBezTo>
                  <a:pt x="693378" y="535274"/>
                  <a:pt x="691508" y="535274"/>
                  <a:pt x="691508" y="536065"/>
                </a:cubicBezTo>
                <a:cubicBezTo>
                  <a:pt x="690576" y="536065"/>
                  <a:pt x="690576" y="534484"/>
                  <a:pt x="689641" y="534484"/>
                </a:cubicBezTo>
                <a:cubicBezTo>
                  <a:pt x="689641" y="534484"/>
                  <a:pt x="688705" y="535274"/>
                  <a:pt x="687770" y="535274"/>
                </a:cubicBezTo>
                <a:cubicBezTo>
                  <a:pt x="687770" y="535274"/>
                  <a:pt x="686835" y="533693"/>
                  <a:pt x="685903" y="533693"/>
                </a:cubicBezTo>
                <a:cubicBezTo>
                  <a:pt x="685903" y="533693"/>
                  <a:pt x="684967" y="532900"/>
                  <a:pt x="684967" y="532109"/>
                </a:cubicBezTo>
                <a:cubicBezTo>
                  <a:pt x="684032" y="532109"/>
                  <a:pt x="683097" y="530529"/>
                  <a:pt x="683097" y="530529"/>
                </a:cubicBezTo>
                <a:cubicBezTo>
                  <a:pt x="682162" y="530529"/>
                  <a:pt x="681226" y="531319"/>
                  <a:pt x="681226" y="531319"/>
                </a:cubicBezTo>
                <a:cubicBezTo>
                  <a:pt x="680294" y="531319"/>
                  <a:pt x="679359" y="532900"/>
                  <a:pt x="679359" y="532900"/>
                </a:cubicBezTo>
                <a:cubicBezTo>
                  <a:pt x="678424" y="533693"/>
                  <a:pt x="677488" y="534484"/>
                  <a:pt x="676553" y="534484"/>
                </a:cubicBezTo>
                <a:lnTo>
                  <a:pt x="675621" y="532900"/>
                </a:lnTo>
                <a:cubicBezTo>
                  <a:pt x="674686" y="532900"/>
                  <a:pt x="673750" y="533693"/>
                  <a:pt x="672815" y="533693"/>
                </a:cubicBezTo>
                <a:cubicBezTo>
                  <a:pt x="672815" y="533693"/>
                  <a:pt x="674686" y="535274"/>
                  <a:pt x="674686" y="536065"/>
                </a:cubicBezTo>
                <a:lnTo>
                  <a:pt x="672815" y="536855"/>
                </a:lnTo>
                <a:lnTo>
                  <a:pt x="670945" y="535274"/>
                </a:lnTo>
                <a:lnTo>
                  <a:pt x="669077" y="536855"/>
                </a:lnTo>
                <a:lnTo>
                  <a:pt x="667207" y="534484"/>
                </a:lnTo>
                <a:cubicBezTo>
                  <a:pt x="668142" y="534484"/>
                  <a:pt x="669077" y="533693"/>
                  <a:pt x="669077" y="533693"/>
                </a:cubicBezTo>
                <a:cubicBezTo>
                  <a:pt x="669077" y="532900"/>
                  <a:pt x="668142" y="532109"/>
                  <a:pt x="668142" y="532109"/>
                </a:cubicBezTo>
                <a:cubicBezTo>
                  <a:pt x="668142" y="531319"/>
                  <a:pt x="666272" y="530529"/>
                  <a:pt x="666272" y="529738"/>
                </a:cubicBezTo>
                <a:lnTo>
                  <a:pt x="668142" y="528948"/>
                </a:lnTo>
                <a:cubicBezTo>
                  <a:pt x="668142" y="528154"/>
                  <a:pt x="667207" y="527364"/>
                  <a:pt x="667207" y="526573"/>
                </a:cubicBezTo>
                <a:lnTo>
                  <a:pt x="669077" y="525783"/>
                </a:lnTo>
                <a:cubicBezTo>
                  <a:pt x="669077" y="524993"/>
                  <a:pt x="667207" y="524199"/>
                  <a:pt x="667207" y="523409"/>
                </a:cubicBezTo>
                <a:cubicBezTo>
                  <a:pt x="666272" y="524199"/>
                  <a:pt x="666272" y="524993"/>
                  <a:pt x="665339" y="524993"/>
                </a:cubicBezTo>
                <a:lnTo>
                  <a:pt x="663469" y="526573"/>
                </a:lnTo>
                <a:cubicBezTo>
                  <a:pt x="662534" y="526573"/>
                  <a:pt x="662534" y="524993"/>
                  <a:pt x="661598" y="524993"/>
                </a:cubicBezTo>
                <a:lnTo>
                  <a:pt x="659731" y="525783"/>
                </a:lnTo>
                <a:cubicBezTo>
                  <a:pt x="659731" y="525783"/>
                  <a:pt x="660666" y="527364"/>
                  <a:pt x="660666" y="528154"/>
                </a:cubicBezTo>
                <a:cubicBezTo>
                  <a:pt x="661598" y="528154"/>
                  <a:pt x="662534" y="528948"/>
                  <a:pt x="662534" y="529738"/>
                </a:cubicBezTo>
                <a:lnTo>
                  <a:pt x="660666" y="530529"/>
                </a:lnTo>
                <a:cubicBezTo>
                  <a:pt x="660666" y="531319"/>
                  <a:pt x="662534" y="532109"/>
                  <a:pt x="662534" y="532900"/>
                </a:cubicBezTo>
                <a:lnTo>
                  <a:pt x="659731" y="533693"/>
                </a:lnTo>
                <a:cubicBezTo>
                  <a:pt x="659731" y="533693"/>
                  <a:pt x="658796" y="532900"/>
                  <a:pt x="658796" y="532109"/>
                </a:cubicBezTo>
                <a:cubicBezTo>
                  <a:pt x="658796" y="532109"/>
                  <a:pt x="656925" y="531319"/>
                  <a:pt x="656925" y="530529"/>
                </a:cubicBezTo>
                <a:cubicBezTo>
                  <a:pt x="656925" y="530529"/>
                  <a:pt x="658796" y="529738"/>
                  <a:pt x="658796" y="528948"/>
                </a:cubicBezTo>
                <a:cubicBezTo>
                  <a:pt x="658796" y="528948"/>
                  <a:pt x="657860" y="528154"/>
                  <a:pt x="656925" y="527364"/>
                </a:cubicBezTo>
                <a:cubicBezTo>
                  <a:pt x="656925" y="526573"/>
                  <a:pt x="655993" y="526573"/>
                  <a:pt x="655993" y="525783"/>
                </a:cubicBezTo>
                <a:cubicBezTo>
                  <a:pt x="655058" y="525783"/>
                  <a:pt x="654123" y="526573"/>
                  <a:pt x="654123" y="526573"/>
                </a:cubicBezTo>
                <a:cubicBezTo>
                  <a:pt x="653187" y="527364"/>
                  <a:pt x="655058" y="528948"/>
                  <a:pt x="655058" y="528948"/>
                </a:cubicBezTo>
                <a:lnTo>
                  <a:pt x="656925" y="530529"/>
                </a:lnTo>
                <a:cubicBezTo>
                  <a:pt x="656925" y="530529"/>
                  <a:pt x="655058" y="531319"/>
                  <a:pt x="655058" y="532109"/>
                </a:cubicBezTo>
                <a:cubicBezTo>
                  <a:pt x="654123" y="532109"/>
                  <a:pt x="653187" y="532900"/>
                  <a:pt x="652252" y="532900"/>
                </a:cubicBezTo>
                <a:lnTo>
                  <a:pt x="651320" y="531319"/>
                </a:lnTo>
                <a:cubicBezTo>
                  <a:pt x="650385" y="530529"/>
                  <a:pt x="650385" y="529738"/>
                  <a:pt x="649449" y="529738"/>
                </a:cubicBezTo>
                <a:cubicBezTo>
                  <a:pt x="649449" y="529738"/>
                  <a:pt x="648514" y="528154"/>
                  <a:pt x="647579" y="528154"/>
                </a:cubicBezTo>
                <a:cubicBezTo>
                  <a:pt x="647579" y="528154"/>
                  <a:pt x="646644" y="528948"/>
                  <a:pt x="645711" y="528948"/>
                </a:cubicBezTo>
                <a:cubicBezTo>
                  <a:pt x="645711" y="528948"/>
                  <a:pt x="647579" y="530529"/>
                  <a:pt x="647579" y="531319"/>
                </a:cubicBezTo>
                <a:lnTo>
                  <a:pt x="645711" y="532109"/>
                </a:lnTo>
                <a:cubicBezTo>
                  <a:pt x="645711" y="532900"/>
                  <a:pt x="646644" y="533693"/>
                  <a:pt x="646644" y="534484"/>
                </a:cubicBezTo>
                <a:lnTo>
                  <a:pt x="644776" y="535274"/>
                </a:lnTo>
                <a:cubicBezTo>
                  <a:pt x="644776" y="535274"/>
                  <a:pt x="643841" y="533693"/>
                  <a:pt x="642906" y="533693"/>
                </a:cubicBezTo>
                <a:cubicBezTo>
                  <a:pt x="642906" y="532900"/>
                  <a:pt x="641970" y="532900"/>
                  <a:pt x="641970" y="532109"/>
                </a:cubicBezTo>
                <a:cubicBezTo>
                  <a:pt x="641035" y="531319"/>
                  <a:pt x="641035" y="530529"/>
                  <a:pt x="640103" y="530529"/>
                </a:cubicBezTo>
                <a:cubicBezTo>
                  <a:pt x="640103" y="529738"/>
                  <a:pt x="639168" y="528948"/>
                  <a:pt x="638232" y="528154"/>
                </a:cubicBezTo>
                <a:lnTo>
                  <a:pt x="636362" y="529738"/>
                </a:lnTo>
                <a:cubicBezTo>
                  <a:pt x="635430" y="529738"/>
                  <a:pt x="635430" y="528154"/>
                  <a:pt x="634495" y="528154"/>
                </a:cubicBezTo>
                <a:lnTo>
                  <a:pt x="632624" y="528948"/>
                </a:lnTo>
                <a:cubicBezTo>
                  <a:pt x="632624" y="529738"/>
                  <a:pt x="634495" y="530529"/>
                  <a:pt x="634495" y="531319"/>
                </a:cubicBezTo>
                <a:lnTo>
                  <a:pt x="632624" y="532109"/>
                </a:lnTo>
                <a:cubicBezTo>
                  <a:pt x="631689" y="532109"/>
                  <a:pt x="631689" y="530529"/>
                  <a:pt x="630757" y="530529"/>
                </a:cubicBezTo>
                <a:cubicBezTo>
                  <a:pt x="629821" y="530529"/>
                  <a:pt x="628886" y="532109"/>
                  <a:pt x="628886" y="532109"/>
                </a:cubicBezTo>
                <a:cubicBezTo>
                  <a:pt x="627951" y="532109"/>
                  <a:pt x="627951" y="530529"/>
                  <a:pt x="627016" y="530529"/>
                </a:cubicBezTo>
                <a:cubicBezTo>
                  <a:pt x="626083" y="529738"/>
                  <a:pt x="626083" y="528948"/>
                  <a:pt x="625148" y="528154"/>
                </a:cubicBezTo>
                <a:cubicBezTo>
                  <a:pt x="625148" y="528154"/>
                  <a:pt x="624213" y="529738"/>
                  <a:pt x="623278" y="529738"/>
                </a:cubicBezTo>
                <a:cubicBezTo>
                  <a:pt x="622342" y="529738"/>
                  <a:pt x="622342" y="528154"/>
                  <a:pt x="621410" y="528154"/>
                </a:cubicBezTo>
                <a:cubicBezTo>
                  <a:pt x="621410" y="528154"/>
                  <a:pt x="620475" y="528948"/>
                  <a:pt x="619540" y="529738"/>
                </a:cubicBezTo>
                <a:lnTo>
                  <a:pt x="621410" y="531319"/>
                </a:lnTo>
                <a:cubicBezTo>
                  <a:pt x="621410" y="531319"/>
                  <a:pt x="619540" y="532109"/>
                  <a:pt x="619540" y="532900"/>
                </a:cubicBezTo>
                <a:cubicBezTo>
                  <a:pt x="619540" y="532900"/>
                  <a:pt x="620475" y="533693"/>
                  <a:pt x="620475" y="534484"/>
                </a:cubicBezTo>
                <a:cubicBezTo>
                  <a:pt x="621410" y="534484"/>
                  <a:pt x="622342" y="536065"/>
                  <a:pt x="622342" y="536065"/>
                </a:cubicBezTo>
                <a:cubicBezTo>
                  <a:pt x="621410" y="536065"/>
                  <a:pt x="620475" y="537649"/>
                  <a:pt x="620475" y="537649"/>
                </a:cubicBezTo>
                <a:cubicBezTo>
                  <a:pt x="619540" y="536855"/>
                  <a:pt x="619540" y="536065"/>
                  <a:pt x="618604" y="535274"/>
                </a:cubicBezTo>
                <a:cubicBezTo>
                  <a:pt x="617669" y="535274"/>
                  <a:pt x="616734" y="536855"/>
                  <a:pt x="616734" y="536855"/>
                </a:cubicBezTo>
                <a:cubicBezTo>
                  <a:pt x="615802" y="536855"/>
                  <a:pt x="614867" y="535274"/>
                  <a:pt x="614867" y="535274"/>
                </a:cubicBezTo>
                <a:lnTo>
                  <a:pt x="616734" y="533693"/>
                </a:lnTo>
                <a:lnTo>
                  <a:pt x="615802" y="532109"/>
                </a:lnTo>
                <a:cubicBezTo>
                  <a:pt x="614867" y="532109"/>
                  <a:pt x="613931" y="533693"/>
                  <a:pt x="612996" y="533693"/>
                </a:cubicBezTo>
                <a:cubicBezTo>
                  <a:pt x="612996" y="533693"/>
                  <a:pt x="612061" y="532109"/>
                  <a:pt x="612061" y="531319"/>
                </a:cubicBezTo>
                <a:cubicBezTo>
                  <a:pt x="611129" y="531319"/>
                  <a:pt x="610193" y="532900"/>
                  <a:pt x="609258" y="532900"/>
                </a:cubicBezTo>
                <a:cubicBezTo>
                  <a:pt x="609258" y="532900"/>
                  <a:pt x="608323" y="532109"/>
                  <a:pt x="608323" y="531319"/>
                </a:cubicBezTo>
                <a:cubicBezTo>
                  <a:pt x="607388" y="530529"/>
                  <a:pt x="606452" y="529738"/>
                  <a:pt x="606452" y="529738"/>
                </a:cubicBezTo>
                <a:cubicBezTo>
                  <a:pt x="606452" y="528948"/>
                  <a:pt x="604585" y="528154"/>
                  <a:pt x="604585" y="527364"/>
                </a:cubicBezTo>
                <a:cubicBezTo>
                  <a:pt x="604585" y="527364"/>
                  <a:pt x="606452" y="526573"/>
                  <a:pt x="607388" y="526573"/>
                </a:cubicBezTo>
                <a:lnTo>
                  <a:pt x="605520" y="524993"/>
                </a:lnTo>
                <a:cubicBezTo>
                  <a:pt x="605520" y="524199"/>
                  <a:pt x="603650" y="525783"/>
                  <a:pt x="603650" y="525783"/>
                </a:cubicBezTo>
                <a:cubicBezTo>
                  <a:pt x="602714" y="525783"/>
                  <a:pt x="601782" y="527364"/>
                  <a:pt x="600847" y="527364"/>
                </a:cubicBezTo>
                <a:lnTo>
                  <a:pt x="599912" y="525783"/>
                </a:lnTo>
                <a:cubicBezTo>
                  <a:pt x="598977" y="525783"/>
                  <a:pt x="598041" y="526573"/>
                  <a:pt x="597106" y="526573"/>
                </a:cubicBezTo>
                <a:cubicBezTo>
                  <a:pt x="596174" y="528154"/>
                  <a:pt x="594303" y="528948"/>
                  <a:pt x="593368" y="529738"/>
                </a:cubicBezTo>
                <a:cubicBezTo>
                  <a:pt x="594303" y="529738"/>
                  <a:pt x="594303" y="531319"/>
                  <a:pt x="595239" y="531319"/>
                </a:cubicBezTo>
                <a:cubicBezTo>
                  <a:pt x="595239" y="531319"/>
                  <a:pt x="593368" y="532900"/>
                  <a:pt x="592433" y="532900"/>
                </a:cubicBezTo>
                <a:lnTo>
                  <a:pt x="591501" y="531319"/>
                </a:lnTo>
                <a:cubicBezTo>
                  <a:pt x="590565" y="530529"/>
                  <a:pt x="590565" y="529738"/>
                  <a:pt x="589630" y="528948"/>
                </a:cubicBezTo>
                <a:cubicBezTo>
                  <a:pt x="589630" y="529738"/>
                  <a:pt x="587760" y="530529"/>
                  <a:pt x="587760" y="530529"/>
                </a:cubicBezTo>
                <a:cubicBezTo>
                  <a:pt x="587760" y="531319"/>
                  <a:pt x="588695" y="532109"/>
                  <a:pt x="589630" y="532109"/>
                </a:cubicBezTo>
                <a:cubicBezTo>
                  <a:pt x="589630" y="532900"/>
                  <a:pt x="590565" y="533693"/>
                  <a:pt x="590565" y="533693"/>
                </a:cubicBezTo>
                <a:cubicBezTo>
                  <a:pt x="590565" y="534484"/>
                  <a:pt x="588695" y="535274"/>
                  <a:pt x="588695" y="535274"/>
                </a:cubicBezTo>
                <a:lnTo>
                  <a:pt x="586824" y="536855"/>
                </a:lnTo>
                <a:cubicBezTo>
                  <a:pt x="585892" y="536855"/>
                  <a:pt x="584957" y="535274"/>
                  <a:pt x="584957" y="535274"/>
                </a:cubicBezTo>
                <a:lnTo>
                  <a:pt x="586824" y="533693"/>
                </a:lnTo>
                <a:lnTo>
                  <a:pt x="585892" y="532109"/>
                </a:lnTo>
                <a:cubicBezTo>
                  <a:pt x="584957" y="531319"/>
                  <a:pt x="584022" y="530529"/>
                  <a:pt x="584022" y="529738"/>
                </a:cubicBezTo>
                <a:lnTo>
                  <a:pt x="582151" y="531319"/>
                </a:lnTo>
                <a:cubicBezTo>
                  <a:pt x="581219" y="532109"/>
                  <a:pt x="580284" y="532900"/>
                  <a:pt x="579349" y="532900"/>
                </a:cubicBezTo>
                <a:lnTo>
                  <a:pt x="578413" y="531319"/>
                </a:lnTo>
                <a:cubicBezTo>
                  <a:pt x="577478" y="531319"/>
                  <a:pt x="576543" y="532109"/>
                  <a:pt x="575611" y="532109"/>
                </a:cubicBezTo>
                <a:cubicBezTo>
                  <a:pt x="575611" y="532900"/>
                  <a:pt x="574675" y="533693"/>
                  <a:pt x="573740" y="533693"/>
                </a:cubicBezTo>
                <a:lnTo>
                  <a:pt x="571873" y="535274"/>
                </a:lnTo>
                <a:cubicBezTo>
                  <a:pt x="571873" y="535274"/>
                  <a:pt x="570937" y="533693"/>
                  <a:pt x="570002" y="533693"/>
                </a:cubicBezTo>
                <a:cubicBezTo>
                  <a:pt x="570002" y="532900"/>
                  <a:pt x="569067" y="532109"/>
                  <a:pt x="569067" y="531319"/>
                </a:cubicBezTo>
                <a:lnTo>
                  <a:pt x="570937" y="530529"/>
                </a:lnTo>
                <a:cubicBezTo>
                  <a:pt x="570937" y="529738"/>
                  <a:pt x="569067" y="528948"/>
                  <a:pt x="569067" y="528154"/>
                </a:cubicBezTo>
                <a:lnTo>
                  <a:pt x="567200" y="529738"/>
                </a:lnTo>
                <a:lnTo>
                  <a:pt x="565329" y="528154"/>
                </a:lnTo>
                <a:cubicBezTo>
                  <a:pt x="565329" y="528154"/>
                  <a:pt x="564394" y="526573"/>
                  <a:pt x="563458" y="526573"/>
                </a:cubicBezTo>
                <a:cubicBezTo>
                  <a:pt x="563458" y="526573"/>
                  <a:pt x="562523" y="527364"/>
                  <a:pt x="561591" y="527364"/>
                </a:cubicBezTo>
                <a:cubicBezTo>
                  <a:pt x="561591" y="528154"/>
                  <a:pt x="559721" y="528948"/>
                  <a:pt x="559721" y="528948"/>
                </a:cubicBezTo>
                <a:cubicBezTo>
                  <a:pt x="559721" y="528948"/>
                  <a:pt x="558785" y="527364"/>
                  <a:pt x="557850" y="527364"/>
                </a:cubicBezTo>
                <a:lnTo>
                  <a:pt x="560656" y="525783"/>
                </a:lnTo>
                <a:lnTo>
                  <a:pt x="558785" y="524199"/>
                </a:lnTo>
                <a:cubicBezTo>
                  <a:pt x="558785" y="523409"/>
                  <a:pt x="557850" y="522618"/>
                  <a:pt x="556915" y="522618"/>
                </a:cubicBezTo>
                <a:cubicBezTo>
                  <a:pt x="556915" y="521828"/>
                  <a:pt x="555983" y="521037"/>
                  <a:pt x="555047" y="520247"/>
                </a:cubicBezTo>
                <a:cubicBezTo>
                  <a:pt x="555047" y="521037"/>
                  <a:pt x="553177" y="521828"/>
                  <a:pt x="553177" y="521828"/>
                </a:cubicBezTo>
                <a:cubicBezTo>
                  <a:pt x="553177" y="522618"/>
                  <a:pt x="554112" y="523409"/>
                  <a:pt x="555047" y="523409"/>
                </a:cubicBezTo>
                <a:cubicBezTo>
                  <a:pt x="555047" y="524199"/>
                  <a:pt x="555983" y="524993"/>
                  <a:pt x="556915" y="525783"/>
                </a:cubicBezTo>
                <a:cubicBezTo>
                  <a:pt x="556915" y="525783"/>
                  <a:pt x="557850" y="526573"/>
                  <a:pt x="557850" y="527364"/>
                </a:cubicBezTo>
                <a:lnTo>
                  <a:pt x="555983" y="528154"/>
                </a:lnTo>
                <a:cubicBezTo>
                  <a:pt x="555983" y="528154"/>
                  <a:pt x="555047" y="527364"/>
                  <a:pt x="554112" y="526573"/>
                </a:cubicBezTo>
                <a:cubicBezTo>
                  <a:pt x="553177" y="525783"/>
                  <a:pt x="552242" y="524199"/>
                  <a:pt x="551309" y="523409"/>
                </a:cubicBezTo>
                <a:lnTo>
                  <a:pt x="549439" y="524199"/>
                </a:lnTo>
                <a:cubicBezTo>
                  <a:pt x="549439" y="524993"/>
                  <a:pt x="550374" y="525783"/>
                  <a:pt x="550374" y="526573"/>
                </a:cubicBezTo>
                <a:cubicBezTo>
                  <a:pt x="551309" y="526573"/>
                  <a:pt x="552242" y="527364"/>
                  <a:pt x="552242" y="528154"/>
                </a:cubicBezTo>
                <a:cubicBezTo>
                  <a:pt x="552242" y="528154"/>
                  <a:pt x="550374" y="528948"/>
                  <a:pt x="550374" y="529738"/>
                </a:cubicBezTo>
                <a:cubicBezTo>
                  <a:pt x="550374" y="529738"/>
                  <a:pt x="552242" y="530529"/>
                  <a:pt x="552242" y="531319"/>
                </a:cubicBezTo>
                <a:cubicBezTo>
                  <a:pt x="552242" y="531319"/>
                  <a:pt x="550374" y="532109"/>
                  <a:pt x="549439" y="532900"/>
                </a:cubicBezTo>
                <a:lnTo>
                  <a:pt x="548504" y="530529"/>
                </a:lnTo>
                <a:cubicBezTo>
                  <a:pt x="547568" y="530529"/>
                  <a:pt x="546636" y="532109"/>
                  <a:pt x="545701" y="532109"/>
                </a:cubicBezTo>
                <a:cubicBezTo>
                  <a:pt x="545701" y="532900"/>
                  <a:pt x="544766" y="532900"/>
                  <a:pt x="543830" y="533693"/>
                </a:cubicBezTo>
                <a:cubicBezTo>
                  <a:pt x="543830" y="533693"/>
                  <a:pt x="542895" y="534484"/>
                  <a:pt x="541963" y="534484"/>
                </a:cubicBezTo>
                <a:cubicBezTo>
                  <a:pt x="541963" y="535274"/>
                  <a:pt x="541028" y="532900"/>
                  <a:pt x="540093" y="532900"/>
                </a:cubicBezTo>
                <a:cubicBezTo>
                  <a:pt x="540093" y="532900"/>
                  <a:pt x="539157" y="534484"/>
                  <a:pt x="538222" y="534484"/>
                </a:cubicBezTo>
                <a:cubicBezTo>
                  <a:pt x="537290" y="534484"/>
                  <a:pt x="537290" y="532900"/>
                  <a:pt x="536355" y="532900"/>
                </a:cubicBezTo>
                <a:cubicBezTo>
                  <a:pt x="536355" y="532900"/>
                  <a:pt x="535419" y="533693"/>
                  <a:pt x="534484" y="533693"/>
                </a:cubicBezTo>
                <a:cubicBezTo>
                  <a:pt x="534484" y="534484"/>
                  <a:pt x="533549" y="535274"/>
                  <a:pt x="532614" y="535274"/>
                </a:cubicBezTo>
                <a:cubicBezTo>
                  <a:pt x="532614" y="535274"/>
                  <a:pt x="531681" y="533693"/>
                  <a:pt x="530746" y="533693"/>
                </a:cubicBezTo>
                <a:cubicBezTo>
                  <a:pt x="530746" y="533693"/>
                  <a:pt x="529811" y="534484"/>
                  <a:pt x="528876" y="535274"/>
                </a:cubicBezTo>
                <a:lnTo>
                  <a:pt x="530746" y="536855"/>
                </a:lnTo>
                <a:lnTo>
                  <a:pt x="531681" y="538439"/>
                </a:lnTo>
                <a:lnTo>
                  <a:pt x="529811" y="540020"/>
                </a:lnTo>
                <a:cubicBezTo>
                  <a:pt x="529811" y="540020"/>
                  <a:pt x="528876" y="538439"/>
                  <a:pt x="527940" y="538439"/>
                </a:cubicBezTo>
                <a:cubicBezTo>
                  <a:pt x="527940" y="537649"/>
                  <a:pt x="527008" y="536855"/>
                  <a:pt x="527008" y="536065"/>
                </a:cubicBezTo>
                <a:cubicBezTo>
                  <a:pt x="526073" y="536065"/>
                  <a:pt x="526073" y="535274"/>
                  <a:pt x="525138" y="534484"/>
                </a:cubicBezTo>
                <a:cubicBezTo>
                  <a:pt x="524203" y="533693"/>
                  <a:pt x="524203" y="533693"/>
                  <a:pt x="523267" y="532900"/>
                </a:cubicBezTo>
                <a:cubicBezTo>
                  <a:pt x="523267" y="532109"/>
                  <a:pt x="522332" y="531319"/>
                  <a:pt x="522332" y="531319"/>
                </a:cubicBezTo>
                <a:cubicBezTo>
                  <a:pt x="522332" y="530529"/>
                  <a:pt x="524203" y="529738"/>
                  <a:pt x="524203" y="529738"/>
                </a:cubicBezTo>
                <a:cubicBezTo>
                  <a:pt x="524203" y="528948"/>
                  <a:pt x="522332" y="528154"/>
                  <a:pt x="522332" y="528154"/>
                </a:cubicBezTo>
                <a:cubicBezTo>
                  <a:pt x="521400" y="528154"/>
                  <a:pt x="521400" y="528948"/>
                  <a:pt x="520465" y="528948"/>
                </a:cubicBezTo>
                <a:cubicBezTo>
                  <a:pt x="519529" y="528948"/>
                  <a:pt x="519529" y="527364"/>
                  <a:pt x="518594" y="527364"/>
                </a:cubicBezTo>
                <a:lnTo>
                  <a:pt x="516727" y="528948"/>
                </a:lnTo>
                <a:lnTo>
                  <a:pt x="518594" y="530529"/>
                </a:lnTo>
                <a:cubicBezTo>
                  <a:pt x="518594" y="531319"/>
                  <a:pt x="516727" y="531319"/>
                  <a:pt x="515791" y="532109"/>
                </a:cubicBezTo>
                <a:cubicBezTo>
                  <a:pt x="515791" y="532109"/>
                  <a:pt x="517659" y="532900"/>
                  <a:pt x="517659" y="533693"/>
                </a:cubicBezTo>
                <a:cubicBezTo>
                  <a:pt x="517659" y="534484"/>
                  <a:pt x="518594" y="535274"/>
                  <a:pt x="519529" y="535274"/>
                </a:cubicBezTo>
                <a:cubicBezTo>
                  <a:pt x="519529" y="536065"/>
                  <a:pt x="521400" y="536855"/>
                  <a:pt x="521400" y="536855"/>
                </a:cubicBezTo>
                <a:cubicBezTo>
                  <a:pt x="520465" y="537649"/>
                  <a:pt x="519529" y="538439"/>
                  <a:pt x="518594" y="538439"/>
                </a:cubicBezTo>
                <a:cubicBezTo>
                  <a:pt x="517659" y="537649"/>
                  <a:pt x="516727" y="536065"/>
                  <a:pt x="515791" y="535274"/>
                </a:cubicBezTo>
                <a:cubicBezTo>
                  <a:pt x="514856" y="535274"/>
                  <a:pt x="513921" y="536065"/>
                  <a:pt x="513921" y="536065"/>
                </a:cubicBezTo>
                <a:cubicBezTo>
                  <a:pt x="512986" y="536065"/>
                  <a:pt x="512986" y="534484"/>
                  <a:pt x="512054" y="534484"/>
                </a:cubicBezTo>
                <a:lnTo>
                  <a:pt x="513921" y="532900"/>
                </a:lnTo>
                <a:cubicBezTo>
                  <a:pt x="513921" y="532900"/>
                  <a:pt x="512054" y="532109"/>
                  <a:pt x="512986" y="531319"/>
                </a:cubicBezTo>
                <a:lnTo>
                  <a:pt x="514856" y="530529"/>
                </a:lnTo>
                <a:cubicBezTo>
                  <a:pt x="513921" y="529738"/>
                  <a:pt x="513921" y="528948"/>
                  <a:pt x="512986" y="528154"/>
                </a:cubicBezTo>
                <a:cubicBezTo>
                  <a:pt x="512986" y="528154"/>
                  <a:pt x="512054" y="526573"/>
                  <a:pt x="511118" y="526573"/>
                </a:cubicBezTo>
                <a:lnTo>
                  <a:pt x="509248" y="528154"/>
                </a:lnTo>
                <a:lnTo>
                  <a:pt x="511118" y="529738"/>
                </a:lnTo>
                <a:cubicBezTo>
                  <a:pt x="511118" y="529738"/>
                  <a:pt x="508312" y="530529"/>
                  <a:pt x="509248" y="531319"/>
                </a:cubicBezTo>
                <a:cubicBezTo>
                  <a:pt x="509248" y="531319"/>
                  <a:pt x="510183" y="532109"/>
                  <a:pt x="510183" y="532900"/>
                </a:cubicBezTo>
                <a:cubicBezTo>
                  <a:pt x="511118" y="532900"/>
                  <a:pt x="512054" y="534484"/>
                  <a:pt x="512054" y="534484"/>
                </a:cubicBezTo>
                <a:cubicBezTo>
                  <a:pt x="511118" y="534484"/>
                  <a:pt x="510183" y="536065"/>
                  <a:pt x="510183" y="536065"/>
                </a:cubicBezTo>
                <a:cubicBezTo>
                  <a:pt x="509248" y="536065"/>
                  <a:pt x="509248" y="534484"/>
                  <a:pt x="508312" y="534484"/>
                </a:cubicBezTo>
                <a:cubicBezTo>
                  <a:pt x="508312" y="534484"/>
                  <a:pt x="506445" y="536065"/>
                  <a:pt x="506445" y="535274"/>
                </a:cubicBezTo>
                <a:cubicBezTo>
                  <a:pt x="505510" y="535274"/>
                  <a:pt x="505510" y="534484"/>
                  <a:pt x="504575" y="533693"/>
                </a:cubicBezTo>
                <a:cubicBezTo>
                  <a:pt x="504575" y="532900"/>
                  <a:pt x="503639" y="532900"/>
                  <a:pt x="502704" y="532109"/>
                </a:cubicBezTo>
                <a:lnTo>
                  <a:pt x="505510" y="530529"/>
                </a:lnTo>
                <a:lnTo>
                  <a:pt x="503639" y="528948"/>
                </a:lnTo>
                <a:cubicBezTo>
                  <a:pt x="502704" y="528154"/>
                  <a:pt x="501772" y="527364"/>
                  <a:pt x="501772" y="527364"/>
                </a:cubicBezTo>
                <a:cubicBezTo>
                  <a:pt x="501772" y="526573"/>
                  <a:pt x="499901" y="525783"/>
                  <a:pt x="500837" y="525783"/>
                </a:cubicBezTo>
                <a:cubicBezTo>
                  <a:pt x="500837" y="524993"/>
                  <a:pt x="502704" y="524199"/>
                  <a:pt x="502704" y="524199"/>
                </a:cubicBezTo>
                <a:cubicBezTo>
                  <a:pt x="502704" y="523409"/>
                  <a:pt x="500837" y="522618"/>
                  <a:pt x="500837" y="522618"/>
                </a:cubicBezTo>
                <a:cubicBezTo>
                  <a:pt x="499901" y="521828"/>
                  <a:pt x="499901" y="521037"/>
                  <a:pt x="498966" y="520247"/>
                </a:cubicBezTo>
                <a:cubicBezTo>
                  <a:pt x="498966" y="520247"/>
                  <a:pt x="498031" y="521828"/>
                  <a:pt x="497099" y="521828"/>
                </a:cubicBezTo>
                <a:cubicBezTo>
                  <a:pt x="497099" y="521828"/>
                  <a:pt x="496163" y="520247"/>
                  <a:pt x="495228" y="520247"/>
                </a:cubicBezTo>
                <a:cubicBezTo>
                  <a:pt x="495228" y="520247"/>
                  <a:pt x="493358" y="521037"/>
                  <a:pt x="493358" y="521828"/>
                </a:cubicBezTo>
                <a:cubicBezTo>
                  <a:pt x="493358" y="521828"/>
                  <a:pt x="495228" y="522618"/>
                  <a:pt x="495228" y="523409"/>
                </a:cubicBezTo>
                <a:lnTo>
                  <a:pt x="493358" y="524199"/>
                </a:lnTo>
                <a:cubicBezTo>
                  <a:pt x="493358" y="524993"/>
                  <a:pt x="494293" y="525783"/>
                  <a:pt x="494293" y="526573"/>
                </a:cubicBezTo>
                <a:cubicBezTo>
                  <a:pt x="495228" y="526573"/>
                  <a:pt x="496163" y="527364"/>
                  <a:pt x="496163" y="528154"/>
                </a:cubicBezTo>
                <a:lnTo>
                  <a:pt x="498031" y="529738"/>
                </a:lnTo>
                <a:cubicBezTo>
                  <a:pt x="498031" y="530529"/>
                  <a:pt x="496163" y="531319"/>
                  <a:pt x="496163" y="531319"/>
                </a:cubicBezTo>
                <a:lnTo>
                  <a:pt x="494293" y="529738"/>
                </a:lnTo>
                <a:cubicBezTo>
                  <a:pt x="494293" y="528948"/>
                  <a:pt x="492422" y="527364"/>
                  <a:pt x="492422" y="527364"/>
                </a:cubicBezTo>
                <a:lnTo>
                  <a:pt x="490555" y="528948"/>
                </a:lnTo>
                <a:cubicBezTo>
                  <a:pt x="489620" y="528948"/>
                  <a:pt x="488684" y="529738"/>
                  <a:pt x="488684" y="530529"/>
                </a:cubicBezTo>
                <a:cubicBezTo>
                  <a:pt x="487749" y="530529"/>
                  <a:pt x="486817" y="531319"/>
                  <a:pt x="485882" y="531319"/>
                </a:cubicBezTo>
                <a:cubicBezTo>
                  <a:pt x="485882" y="532109"/>
                  <a:pt x="487749" y="532900"/>
                  <a:pt x="487749" y="533693"/>
                </a:cubicBezTo>
                <a:lnTo>
                  <a:pt x="485882" y="534484"/>
                </a:lnTo>
                <a:cubicBezTo>
                  <a:pt x="484947" y="534484"/>
                  <a:pt x="484947" y="533693"/>
                  <a:pt x="484011" y="532900"/>
                </a:cubicBezTo>
                <a:cubicBezTo>
                  <a:pt x="484011" y="532900"/>
                  <a:pt x="483076" y="531319"/>
                  <a:pt x="482144" y="531319"/>
                </a:cubicBezTo>
                <a:lnTo>
                  <a:pt x="480273" y="532900"/>
                </a:lnTo>
                <a:cubicBezTo>
                  <a:pt x="480273" y="532109"/>
                  <a:pt x="479338" y="531319"/>
                  <a:pt x="479338" y="530529"/>
                </a:cubicBezTo>
                <a:lnTo>
                  <a:pt x="481209" y="529738"/>
                </a:lnTo>
                <a:cubicBezTo>
                  <a:pt x="481209" y="528948"/>
                  <a:pt x="480273" y="528154"/>
                  <a:pt x="479338" y="527364"/>
                </a:cubicBezTo>
                <a:cubicBezTo>
                  <a:pt x="479338" y="527364"/>
                  <a:pt x="478403" y="525783"/>
                  <a:pt x="477471" y="525783"/>
                </a:cubicBezTo>
                <a:lnTo>
                  <a:pt x="475600" y="527364"/>
                </a:lnTo>
                <a:lnTo>
                  <a:pt x="473730" y="528948"/>
                </a:lnTo>
                <a:cubicBezTo>
                  <a:pt x="472794" y="528948"/>
                  <a:pt x="472794" y="527364"/>
                  <a:pt x="471862" y="526573"/>
                </a:cubicBezTo>
                <a:cubicBezTo>
                  <a:pt x="470927" y="527364"/>
                  <a:pt x="470927" y="528154"/>
                  <a:pt x="469992" y="528154"/>
                </a:cubicBezTo>
                <a:cubicBezTo>
                  <a:pt x="468121" y="528948"/>
                  <a:pt x="467189" y="529738"/>
                  <a:pt x="466254" y="531319"/>
                </a:cubicBezTo>
                <a:cubicBezTo>
                  <a:pt x="467189" y="532109"/>
                  <a:pt x="468121" y="533693"/>
                  <a:pt x="469056" y="534484"/>
                </a:cubicBezTo>
                <a:cubicBezTo>
                  <a:pt x="469992" y="536065"/>
                  <a:pt x="470927" y="536855"/>
                  <a:pt x="471862" y="537649"/>
                </a:cubicBezTo>
                <a:cubicBezTo>
                  <a:pt x="471862" y="538439"/>
                  <a:pt x="469992" y="538439"/>
                  <a:pt x="469992" y="539229"/>
                </a:cubicBezTo>
                <a:cubicBezTo>
                  <a:pt x="469992" y="540020"/>
                  <a:pt x="471862" y="540810"/>
                  <a:pt x="471862" y="540810"/>
                </a:cubicBezTo>
                <a:cubicBezTo>
                  <a:pt x="471862" y="541601"/>
                  <a:pt x="469992" y="542394"/>
                  <a:pt x="469992" y="542394"/>
                </a:cubicBezTo>
                <a:cubicBezTo>
                  <a:pt x="469056" y="542394"/>
                  <a:pt x="468121" y="540810"/>
                  <a:pt x="468121" y="540810"/>
                </a:cubicBezTo>
                <a:cubicBezTo>
                  <a:pt x="467189" y="540020"/>
                  <a:pt x="466254" y="539229"/>
                  <a:pt x="466254" y="539229"/>
                </a:cubicBezTo>
                <a:cubicBezTo>
                  <a:pt x="466254" y="538439"/>
                  <a:pt x="468121" y="537649"/>
                  <a:pt x="468121" y="537649"/>
                </a:cubicBezTo>
                <a:lnTo>
                  <a:pt x="467189" y="536065"/>
                </a:lnTo>
                <a:cubicBezTo>
                  <a:pt x="466254" y="536065"/>
                  <a:pt x="465319" y="536855"/>
                  <a:pt x="464383" y="536855"/>
                </a:cubicBezTo>
                <a:cubicBezTo>
                  <a:pt x="465319" y="537649"/>
                  <a:pt x="466254" y="538439"/>
                  <a:pt x="466254" y="539229"/>
                </a:cubicBezTo>
                <a:lnTo>
                  <a:pt x="464383" y="540020"/>
                </a:lnTo>
                <a:cubicBezTo>
                  <a:pt x="463448" y="540810"/>
                  <a:pt x="462513" y="540810"/>
                  <a:pt x="462513" y="541601"/>
                </a:cubicBezTo>
                <a:cubicBezTo>
                  <a:pt x="461581" y="540810"/>
                  <a:pt x="460645" y="540810"/>
                  <a:pt x="460645" y="540020"/>
                </a:cubicBezTo>
                <a:cubicBezTo>
                  <a:pt x="460645" y="539229"/>
                  <a:pt x="458775" y="538439"/>
                  <a:pt x="458775" y="538439"/>
                </a:cubicBezTo>
                <a:cubicBezTo>
                  <a:pt x="458775" y="537649"/>
                  <a:pt x="461581" y="536855"/>
                  <a:pt x="461581" y="536855"/>
                </a:cubicBezTo>
                <a:cubicBezTo>
                  <a:pt x="460645" y="536065"/>
                  <a:pt x="459710" y="535274"/>
                  <a:pt x="459710" y="535274"/>
                </a:cubicBezTo>
                <a:cubicBezTo>
                  <a:pt x="459710" y="534484"/>
                  <a:pt x="457843" y="533693"/>
                  <a:pt x="457843" y="532900"/>
                </a:cubicBezTo>
                <a:lnTo>
                  <a:pt x="459710" y="532109"/>
                </a:lnTo>
                <a:lnTo>
                  <a:pt x="461581" y="533693"/>
                </a:lnTo>
                <a:lnTo>
                  <a:pt x="463448" y="532109"/>
                </a:lnTo>
                <a:cubicBezTo>
                  <a:pt x="463448" y="532109"/>
                  <a:pt x="462513" y="531319"/>
                  <a:pt x="462513" y="530529"/>
                </a:cubicBezTo>
                <a:lnTo>
                  <a:pt x="460645" y="528948"/>
                </a:lnTo>
                <a:cubicBezTo>
                  <a:pt x="459710" y="528948"/>
                  <a:pt x="458775" y="530529"/>
                  <a:pt x="458775" y="529738"/>
                </a:cubicBezTo>
                <a:cubicBezTo>
                  <a:pt x="457843" y="529738"/>
                  <a:pt x="456907" y="528948"/>
                  <a:pt x="456907" y="528154"/>
                </a:cubicBezTo>
                <a:cubicBezTo>
                  <a:pt x="455972" y="528154"/>
                  <a:pt x="455972" y="527364"/>
                  <a:pt x="455037" y="526573"/>
                </a:cubicBezTo>
                <a:cubicBezTo>
                  <a:pt x="455037" y="525783"/>
                  <a:pt x="454102" y="525783"/>
                  <a:pt x="454102" y="524993"/>
                </a:cubicBezTo>
                <a:lnTo>
                  <a:pt x="455972" y="523409"/>
                </a:lnTo>
                <a:cubicBezTo>
                  <a:pt x="455972" y="523409"/>
                  <a:pt x="457843" y="522618"/>
                  <a:pt x="457843" y="521828"/>
                </a:cubicBezTo>
                <a:cubicBezTo>
                  <a:pt x="457843" y="521828"/>
                  <a:pt x="455972" y="521037"/>
                  <a:pt x="455972" y="520247"/>
                </a:cubicBezTo>
                <a:lnTo>
                  <a:pt x="454102" y="521828"/>
                </a:lnTo>
                <a:cubicBezTo>
                  <a:pt x="454102" y="521828"/>
                  <a:pt x="453170" y="520247"/>
                  <a:pt x="452234" y="520247"/>
                </a:cubicBezTo>
                <a:cubicBezTo>
                  <a:pt x="452234" y="519453"/>
                  <a:pt x="451299" y="518663"/>
                  <a:pt x="451299" y="517873"/>
                </a:cubicBezTo>
                <a:cubicBezTo>
                  <a:pt x="450452" y="517873"/>
                  <a:pt x="449639" y="517218"/>
                  <a:pt x="449488" y="516506"/>
                </a:cubicBezTo>
                <a:lnTo>
                  <a:pt x="445536" y="516096"/>
                </a:lnTo>
                <a:cubicBezTo>
                  <a:pt x="445602" y="516163"/>
                  <a:pt x="445615" y="516226"/>
                  <a:pt x="445691" y="516292"/>
                </a:cubicBezTo>
                <a:cubicBezTo>
                  <a:pt x="446626" y="516292"/>
                  <a:pt x="446626" y="517082"/>
                  <a:pt x="447561" y="517873"/>
                </a:cubicBezTo>
                <a:cubicBezTo>
                  <a:pt x="447561" y="517873"/>
                  <a:pt x="448493" y="518663"/>
                  <a:pt x="448493" y="519453"/>
                </a:cubicBezTo>
                <a:cubicBezTo>
                  <a:pt x="449428" y="519453"/>
                  <a:pt x="446626" y="520247"/>
                  <a:pt x="446626" y="521037"/>
                </a:cubicBezTo>
                <a:cubicBezTo>
                  <a:pt x="446626" y="521037"/>
                  <a:pt x="448493" y="521828"/>
                  <a:pt x="448493" y="522618"/>
                </a:cubicBezTo>
                <a:cubicBezTo>
                  <a:pt x="448493" y="523409"/>
                  <a:pt x="446626" y="523409"/>
                  <a:pt x="446626" y="524199"/>
                </a:cubicBezTo>
                <a:lnTo>
                  <a:pt x="447561" y="525783"/>
                </a:lnTo>
                <a:cubicBezTo>
                  <a:pt x="447561" y="525783"/>
                  <a:pt x="449428" y="524199"/>
                  <a:pt x="450364" y="524199"/>
                </a:cubicBezTo>
                <a:cubicBezTo>
                  <a:pt x="450364" y="524199"/>
                  <a:pt x="451299" y="523409"/>
                  <a:pt x="452234" y="523409"/>
                </a:cubicBezTo>
                <a:cubicBezTo>
                  <a:pt x="452234" y="523409"/>
                  <a:pt x="453170" y="524993"/>
                  <a:pt x="454102" y="524993"/>
                </a:cubicBezTo>
                <a:cubicBezTo>
                  <a:pt x="454102" y="524993"/>
                  <a:pt x="451299" y="525783"/>
                  <a:pt x="451299" y="526573"/>
                </a:cubicBezTo>
                <a:cubicBezTo>
                  <a:pt x="451299" y="526573"/>
                  <a:pt x="453170" y="527364"/>
                  <a:pt x="453170" y="528154"/>
                </a:cubicBezTo>
                <a:cubicBezTo>
                  <a:pt x="454102" y="528948"/>
                  <a:pt x="455037" y="530529"/>
                  <a:pt x="455972" y="531319"/>
                </a:cubicBezTo>
                <a:cubicBezTo>
                  <a:pt x="455972" y="532109"/>
                  <a:pt x="455037" y="532109"/>
                  <a:pt x="454102" y="532900"/>
                </a:cubicBezTo>
                <a:lnTo>
                  <a:pt x="452234" y="534484"/>
                </a:lnTo>
                <a:cubicBezTo>
                  <a:pt x="451299" y="534484"/>
                  <a:pt x="451299" y="532109"/>
                  <a:pt x="450364" y="532109"/>
                </a:cubicBezTo>
                <a:cubicBezTo>
                  <a:pt x="450364" y="532109"/>
                  <a:pt x="449428" y="533693"/>
                  <a:pt x="448493" y="533693"/>
                </a:cubicBezTo>
                <a:cubicBezTo>
                  <a:pt x="448493" y="533693"/>
                  <a:pt x="447561" y="532109"/>
                  <a:pt x="446626" y="532109"/>
                </a:cubicBezTo>
                <a:cubicBezTo>
                  <a:pt x="446626" y="531319"/>
                  <a:pt x="445691" y="530529"/>
                  <a:pt x="445691" y="530529"/>
                </a:cubicBezTo>
                <a:cubicBezTo>
                  <a:pt x="444755" y="529738"/>
                  <a:pt x="444755" y="528948"/>
                  <a:pt x="443820" y="528154"/>
                </a:cubicBezTo>
                <a:cubicBezTo>
                  <a:pt x="442885" y="528154"/>
                  <a:pt x="441953" y="529738"/>
                  <a:pt x="441953" y="529738"/>
                </a:cubicBezTo>
                <a:cubicBezTo>
                  <a:pt x="441017" y="529738"/>
                  <a:pt x="440082" y="528154"/>
                  <a:pt x="440082" y="528154"/>
                </a:cubicBezTo>
                <a:cubicBezTo>
                  <a:pt x="439147" y="527364"/>
                  <a:pt x="439147" y="526573"/>
                  <a:pt x="438212" y="526573"/>
                </a:cubicBezTo>
                <a:cubicBezTo>
                  <a:pt x="438212" y="525783"/>
                  <a:pt x="437279" y="524199"/>
                  <a:pt x="437279" y="524199"/>
                </a:cubicBezTo>
                <a:cubicBezTo>
                  <a:pt x="436344" y="524199"/>
                  <a:pt x="435409" y="525783"/>
                  <a:pt x="434474" y="525783"/>
                </a:cubicBezTo>
                <a:cubicBezTo>
                  <a:pt x="434474" y="526573"/>
                  <a:pt x="432603" y="526573"/>
                  <a:pt x="432603" y="527364"/>
                </a:cubicBezTo>
                <a:cubicBezTo>
                  <a:pt x="432603" y="527364"/>
                  <a:pt x="434474" y="528154"/>
                  <a:pt x="434474" y="528948"/>
                </a:cubicBezTo>
                <a:cubicBezTo>
                  <a:pt x="434474" y="528948"/>
                  <a:pt x="431671" y="529738"/>
                  <a:pt x="432603" y="530529"/>
                </a:cubicBezTo>
                <a:cubicBezTo>
                  <a:pt x="432603" y="530529"/>
                  <a:pt x="433538" y="531319"/>
                  <a:pt x="433538" y="532109"/>
                </a:cubicBezTo>
                <a:cubicBezTo>
                  <a:pt x="434474" y="532109"/>
                  <a:pt x="434474" y="533693"/>
                  <a:pt x="435409" y="533693"/>
                </a:cubicBezTo>
                <a:cubicBezTo>
                  <a:pt x="434474" y="533693"/>
                  <a:pt x="433538" y="535274"/>
                  <a:pt x="433538" y="535274"/>
                </a:cubicBezTo>
                <a:cubicBezTo>
                  <a:pt x="432603" y="535274"/>
                  <a:pt x="432603" y="533693"/>
                  <a:pt x="431671" y="533693"/>
                </a:cubicBezTo>
                <a:cubicBezTo>
                  <a:pt x="431671" y="532900"/>
                  <a:pt x="429800" y="534484"/>
                  <a:pt x="429800" y="534484"/>
                </a:cubicBezTo>
                <a:cubicBezTo>
                  <a:pt x="428865" y="534484"/>
                  <a:pt x="427933" y="532900"/>
                  <a:pt x="427933" y="532900"/>
                </a:cubicBezTo>
                <a:cubicBezTo>
                  <a:pt x="427933" y="532900"/>
                  <a:pt x="429800" y="532109"/>
                  <a:pt x="429800" y="531319"/>
                </a:cubicBezTo>
                <a:lnTo>
                  <a:pt x="428865" y="529738"/>
                </a:lnTo>
                <a:cubicBezTo>
                  <a:pt x="427933" y="529738"/>
                  <a:pt x="426998" y="531319"/>
                  <a:pt x="426063" y="531319"/>
                </a:cubicBezTo>
                <a:cubicBezTo>
                  <a:pt x="426063" y="531319"/>
                  <a:pt x="425127" y="532109"/>
                  <a:pt x="424192" y="532900"/>
                </a:cubicBezTo>
                <a:lnTo>
                  <a:pt x="422325" y="533693"/>
                </a:lnTo>
                <a:lnTo>
                  <a:pt x="420454" y="532109"/>
                </a:lnTo>
                <a:cubicBezTo>
                  <a:pt x="420454" y="532109"/>
                  <a:pt x="422325" y="531319"/>
                  <a:pt x="422325" y="530529"/>
                </a:cubicBezTo>
                <a:cubicBezTo>
                  <a:pt x="423260" y="530529"/>
                  <a:pt x="421389" y="529738"/>
                  <a:pt x="421389" y="528948"/>
                </a:cubicBezTo>
                <a:cubicBezTo>
                  <a:pt x="421389" y="528154"/>
                  <a:pt x="423260" y="528154"/>
                  <a:pt x="423260" y="527364"/>
                </a:cubicBezTo>
                <a:cubicBezTo>
                  <a:pt x="423260" y="527364"/>
                  <a:pt x="421389" y="526573"/>
                  <a:pt x="421389" y="525783"/>
                </a:cubicBezTo>
                <a:cubicBezTo>
                  <a:pt x="421389" y="526573"/>
                  <a:pt x="419519" y="526573"/>
                  <a:pt x="419519" y="527364"/>
                </a:cubicBezTo>
                <a:lnTo>
                  <a:pt x="421389" y="528948"/>
                </a:lnTo>
                <a:cubicBezTo>
                  <a:pt x="420454" y="529738"/>
                  <a:pt x="419519" y="529738"/>
                  <a:pt x="419519" y="530529"/>
                </a:cubicBezTo>
                <a:cubicBezTo>
                  <a:pt x="418584" y="530529"/>
                  <a:pt x="417652" y="531319"/>
                  <a:pt x="416716" y="532109"/>
                </a:cubicBezTo>
                <a:cubicBezTo>
                  <a:pt x="416716" y="532109"/>
                  <a:pt x="415781" y="532900"/>
                  <a:pt x="414846" y="532900"/>
                </a:cubicBezTo>
                <a:cubicBezTo>
                  <a:pt x="414846" y="532900"/>
                  <a:pt x="413910" y="531319"/>
                  <a:pt x="412978" y="531319"/>
                </a:cubicBezTo>
                <a:lnTo>
                  <a:pt x="412043" y="529738"/>
                </a:lnTo>
                <a:cubicBezTo>
                  <a:pt x="411108" y="529738"/>
                  <a:pt x="410173" y="531319"/>
                  <a:pt x="409237" y="531319"/>
                </a:cubicBezTo>
                <a:cubicBezTo>
                  <a:pt x="409237" y="530529"/>
                  <a:pt x="408302" y="528948"/>
                  <a:pt x="408302" y="528948"/>
                </a:cubicBezTo>
                <a:cubicBezTo>
                  <a:pt x="407370" y="528948"/>
                  <a:pt x="406435" y="530529"/>
                  <a:pt x="405499" y="530529"/>
                </a:cubicBezTo>
                <a:cubicBezTo>
                  <a:pt x="405499" y="530529"/>
                  <a:pt x="404564" y="532109"/>
                  <a:pt x="403629" y="532109"/>
                </a:cubicBezTo>
                <a:cubicBezTo>
                  <a:pt x="403629" y="532109"/>
                  <a:pt x="402697" y="530529"/>
                  <a:pt x="402697" y="529738"/>
                </a:cubicBezTo>
                <a:lnTo>
                  <a:pt x="404564" y="528948"/>
                </a:lnTo>
                <a:cubicBezTo>
                  <a:pt x="404564" y="528154"/>
                  <a:pt x="402697" y="527364"/>
                  <a:pt x="402697" y="527364"/>
                </a:cubicBezTo>
                <a:cubicBezTo>
                  <a:pt x="402697" y="526573"/>
                  <a:pt x="401761" y="525783"/>
                  <a:pt x="400826" y="524993"/>
                </a:cubicBezTo>
                <a:cubicBezTo>
                  <a:pt x="400826" y="524993"/>
                  <a:pt x="399891" y="524199"/>
                  <a:pt x="399891" y="523409"/>
                </a:cubicBezTo>
                <a:cubicBezTo>
                  <a:pt x="398956" y="524199"/>
                  <a:pt x="398024" y="524199"/>
                  <a:pt x="397088" y="524993"/>
                </a:cubicBezTo>
                <a:lnTo>
                  <a:pt x="398956" y="526573"/>
                </a:lnTo>
                <a:cubicBezTo>
                  <a:pt x="398956" y="526573"/>
                  <a:pt x="397088" y="527364"/>
                  <a:pt x="397088" y="528154"/>
                </a:cubicBezTo>
                <a:lnTo>
                  <a:pt x="395218" y="528948"/>
                </a:lnTo>
                <a:cubicBezTo>
                  <a:pt x="395218" y="529738"/>
                  <a:pt x="396153" y="530529"/>
                  <a:pt x="396153" y="531319"/>
                </a:cubicBezTo>
                <a:cubicBezTo>
                  <a:pt x="397088" y="531319"/>
                  <a:pt x="398024" y="532109"/>
                  <a:pt x="398024" y="532900"/>
                </a:cubicBezTo>
                <a:cubicBezTo>
                  <a:pt x="398024" y="532900"/>
                  <a:pt x="396153" y="533693"/>
                  <a:pt x="396153" y="534484"/>
                </a:cubicBezTo>
                <a:lnTo>
                  <a:pt x="394282" y="532109"/>
                </a:lnTo>
                <a:cubicBezTo>
                  <a:pt x="394282" y="532109"/>
                  <a:pt x="393350" y="530529"/>
                  <a:pt x="392415" y="530529"/>
                </a:cubicBezTo>
                <a:cubicBezTo>
                  <a:pt x="392415" y="530529"/>
                  <a:pt x="391480" y="532109"/>
                  <a:pt x="390545" y="532109"/>
                </a:cubicBezTo>
                <a:cubicBezTo>
                  <a:pt x="390545" y="532109"/>
                  <a:pt x="392415" y="532900"/>
                  <a:pt x="392415" y="533693"/>
                </a:cubicBezTo>
                <a:lnTo>
                  <a:pt x="390545" y="535274"/>
                </a:lnTo>
                <a:cubicBezTo>
                  <a:pt x="389609" y="534484"/>
                  <a:pt x="389609" y="533693"/>
                  <a:pt x="388674" y="533693"/>
                </a:cubicBezTo>
                <a:cubicBezTo>
                  <a:pt x="387742" y="532900"/>
                  <a:pt x="387742" y="532109"/>
                  <a:pt x="386807" y="531319"/>
                </a:cubicBezTo>
                <a:cubicBezTo>
                  <a:pt x="386807" y="531319"/>
                  <a:pt x="385871" y="530529"/>
                  <a:pt x="385871" y="529738"/>
                </a:cubicBezTo>
                <a:cubicBezTo>
                  <a:pt x="384936" y="528948"/>
                  <a:pt x="384001" y="528948"/>
                  <a:pt x="384001" y="528154"/>
                </a:cubicBezTo>
                <a:cubicBezTo>
                  <a:pt x="383069" y="527364"/>
                  <a:pt x="383069" y="526573"/>
                  <a:pt x="382133" y="526573"/>
                </a:cubicBezTo>
                <a:cubicBezTo>
                  <a:pt x="382133" y="525783"/>
                  <a:pt x="380263" y="527364"/>
                  <a:pt x="380263" y="527364"/>
                </a:cubicBezTo>
                <a:cubicBezTo>
                  <a:pt x="379328" y="527364"/>
                  <a:pt x="379328" y="525783"/>
                  <a:pt x="378392" y="525783"/>
                </a:cubicBezTo>
                <a:lnTo>
                  <a:pt x="377460" y="524199"/>
                </a:lnTo>
                <a:cubicBezTo>
                  <a:pt x="376525" y="524199"/>
                  <a:pt x="375590" y="522618"/>
                  <a:pt x="375590" y="522618"/>
                </a:cubicBezTo>
                <a:cubicBezTo>
                  <a:pt x="374654" y="522618"/>
                  <a:pt x="373719" y="523409"/>
                  <a:pt x="373719" y="523409"/>
                </a:cubicBezTo>
                <a:cubicBezTo>
                  <a:pt x="372787" y="524199"/>
                  <a:pt x="371852" y="524199"/>
                  <a:pt x="370917" y="524993"/>
                </a:cubicBezTo>
                <a:lnTo>
                  <a:pt x="369049" y="526573"/>
                </a:lnTo>
                <a:cubicBezTo>
                  <a:pt x="368114" y="525783"/>
                  <a:pt x="368114" y="524993"/>
                  <a:pt x="367179" y="524199"/>
                </a:cubicBezTo>
                <a:cubicBezTo>
                  <a:pt x="367179" y="524199"/>
                  <a:pt x="366243" y="523409"/>
                  <a:pt x="366243" y="522618"/>
                </a:cubicBezTo>
                <a:lnTo>
                  <a:pt x="368114" y="521828"/>
                </a:lnTo>
                <a:cubicBezTo>
                  <a:pt x="368114" y="521037"/>
                  <a:pt x="366243" y="520247"/>
                  <a:pt x="366243" y="519453"/>
                </a:cubicBezTo>
                <a:lnTo>
                  <a:pt x="368114" y="518663"/>
                </a:lnTo>
                <a:cubicBezTo>
                  <a:pt x="369049" y="517873"/>
                  <a:pt x="367179" y="517082"/>
                  <a:pt x="367179" y="516292"/>
                </a:cubicBezTo>
                <a:lnTo>
                  <a:pt x="369049" y="515498"/>
                </a:lnTo>
                <a:cubicBezTo>
                  <a:pt x="369049" y="514708"/>
                  <a:pt x="368114" y="513917"/>
                  <a:pt x="367179" y="513127"/>
                </a:cubicBezTo>
                <a:lnTo>
                  <a:pt x="365308" y="514708"/>
                </a:lnTo>
                <a:lnTo>
                  <a:pt x="363441" y="516292"/>
                </a:lnTo>
                <a:lnTo>
                  <a:pt x="361570" y="514708"/>
                </a:lnTo>
                <a:cubicBezTo>
                  <a:pt x="361570" y="513917"/>
                  <a:pt x="363441" y="513127"/>
                  <a:pt x="363441" y="513127"/>
                </a:cubicBezTo>
                <a:cubicBezTo>
                  <a:pt x="363441" y="512337"/>
                  <a:pt x="362505" y="511546"/>
                  <a:pt x="362505" y="511546"/>
                </a:cubicBezTo>
                <a:cubicBezTo>
                  <a:pt x="362505" y="510753"/>
                  <a:pt x="360635" y="509962"/>
                  <a:pt x="360635" y="509172"/>
                </a:cubicBezTo>
                <a:lnTo>
                  <a:pt x="362505" y="508381"/>
                </a:lnTo>
                <a:cubicBezTo>
                  <a:pt x="362505" y="507591"/>
                  <a:pt x="361570" y="506797"/>
                  <a:pt x="360635" y="506007"/>
                </a:cubicBezTo>
                <a:cubicBezTo>
                  <a:pt x="360635" y="506007"/>
                  <a:pt x="359700" y="505217"/>
                  <a:pt x="359700" y="504426"/>
                </a:cubicBezTo>
                <a:lnTo>
                  <a:pt x="361570" y="503636"/>
                </a:lnTo>
                <a:cubicBezTo>
                  <a:pt x="361570" y="502845"/>
                  <a:pt x="359700" y="502052"/>
                  <a:pt x="359700" y="501261"/>
                </a:cubicBezTo>
                <a:cubicBezTo>
                  <a:pt x="361570" y="500471"/>
                  <a:pt x="362505" y="499681"/>
                  <a:pt x="364373" y="498890"/>
                </a:cubicBezTo>
                <a:cubicBezTo>
                  <a:pt x="365308" y="499681"/>
                  <a:pt x="366243" y="501261"/>
                  <a:pt x="367179" y="502052"/>
                </a:cubicBezTo>
                <a:cubicBezTo>
                  <a:pt x="368114" y="502845"/>
                  <a:pt x="368114" y="503636"/>
                  <a:pt x="369049" y="504426"/>
                </a:cubicBezTo>
                <a:cubicBezTo>
                  <a:pt x="369049" y="504426"/>
                  <a:pt x="369981" y="505217"/>
                  <a:pt x="370917" y="506007"/>
                </a:cubicBezTo>
                <a:lnTo>
                  <a:pt x="372787" y="504426"/>
                </a:lnTo>
                <a:cubicBezTo>
                  <a:pt x="372787" y="504426"/>
                  <a:pt x="373719" y="506007"/>
                  <a:pt x="374654" y="506007"/>
                </a:cubicBezTo>
                <a:cubicBezTo>
                  <a:pt x="374654" y="506797"/>
                  <a:pt x="375590" y="507591"/>
                  <a:pt x="375590" y="508381"/>
                </a:cubicBezTo>
                <a:cubicBezTo>
                  <a:pt x="376525" y="508381"/>
                  <a:pt x="377460" y="506797"/>
                  <a:pt x="377460" y="506797"/>
                </a:cubicBezTo>
                <a:cubicBezTo>
                  <a:pt x="378392" y="506797"/>
                  <a:pt x="379328" y="508381"/>
                  <a:pt x="379328" y="508381"/>
                </a:cubicBezTo>
                <a:cubicBezTo>
                  <a:pt x="380263" y="509172"/>
                  <a:pt x="380263" y="509962"/>
                  <a:pt x="381198" y="509962"/>
                </a:cubicBezTo>
                <a:lnTo>
                  <a:pt x="383069" y="509172"/>
                </a:lnTo>
                <a:cubicBezTo>
                  <a:pt x="383069" y="508381"/>
                  <a:pt x="381198" y="507591"/>
                  <a:pt x="381198" y="506797"/>
                </a:cubicBezTo>
                <a:lnTo>
                  <a:pt x="384001" y="506007"/>
                </a:lnTo>
                <a:cubicBezTo>
                  <a:pt x="384001" y="505217"/>
                  <a:pt x="382133" y="504426"/>
                  <a:pt x="382133" y="503636"/>
                </a:cubicBezTo>
                <a:lnTo>
                  <a:pt x="383415" y="503091"/>
                </a:lnTo>
                <a:lnTo>
                  <a:pt x="369093" y="499803"/>
                </a:lnTo>
                <a:lnTo>
                  <a:pt x="359819" y="497671"/>
                </a:lnTo>
                <a:lnTo>
                  <a:pt x="350127" y="495968"/>
                </a:lnTo>
                <a:lnTo>
                  <a:pt x="345069" y="495114"/>
                </a:lnTo>
                <a:lnTo>
                  <a:pt x="340856" y="493411"/>
                </a:lnTo>
                <a:lnTo>
                  <a:pt x="332426" y="490854"/>
                </a:lnTo>
                <a:lnTo>
                  <a:pt x="326946" y="488725"/>
                </a:lnTo>
                <a:lnTo>
                  <a:pt x="321045" y="487021"/>
                </a:lnTo>
                <a:lnTo>
                  <a:pt x="318938" y="486593"/>
                </a:lnTo>
                <a:lnTo>
                  <a:pt x="317676" y="485743"/>
                </a:lnTo>
                <a:lnTo>
                  <a:pt x="317254" y="485315"/>
                </a:lnTo>
                <a:lnTo>
                  <a:pt x="316832" y="484889"/>
                </a:lnTo>
                <a:lnTo>
                  <a:pt x="315147" y="484464"/>
                </a:lnTo>
                <a:lnTo>
                  <a:pt x="313037" y="482758"/>
                </a:lnTo>
                <a:lnTo>
                  <a:pt x="310930" y="480629"/>
                </a:lnTo>
                <a:lnTo>
                  <a:pt x="307980" y="476368"/>
                </a:lnTo>
                <a:lnTo>
                  <a:pt x="305873" y="474239"/>
                </a:lnTo>
                <a:lnTo>
                  <a:pt x="304607" y="472961"/>
                </a:lnTo>
                <a:lnTo>
                  <a:pt x="304188" y="472533"/>
                </a:lnTo>
                <a:lnTo>
                  <a:pt x="302079" y="471257"/>
                </a:lnTo>
                <a:lnTo>
                  <a:pt x="300816" y="469979"/>
                </a:lnTo>
                <a:lnTo>
                  <a:pt x="299550" y="467422"/>
                </a:lnTo>
                <a:lnTo>
                  <a:pt x="299550" y="465290"/>
                </a:lnTo>
                <a:lnTo>
                  <a:pt x="299550" y="464440"/>
                </a:lnTo>
                <a:lnTo>
                  <a:pt x="298709" y="463586"/>
                </a:lnTo>
                <a:lnTo>
                  <a:pt x="292386" y="457197"/>
                </a:lnTo>
                <a:lnTo>
                  <a:pt x="286484" y="449951"/>
                </a:lnTo>
                <a:lnTo>
                  <a:pt x="279742" y="442708"/>
                </a:lnTo>
                <a:lnTo>
                  <a:pt x="273419" y="435465"/>
                </a:lnTo>
                <a:lnTo>
                  <a:pt x="266255" y="428648"/>
                </a:lnTo>
                <a:lnTo>
                  <a:pt x="259513" y="422258"/>
                </a:lnTo>
                <a:lnTo>
                  <a:pt x="249817" y="414590"/>
                </a:lnTo>
                <a:lnTo>
                  <a:pt x="240968" y="406494"/>
                </a:lnTo>
                <a:lnTo>
                  <a:pt x="223686" y="390305"/>
                </a:lnTo>
                <a:lnTo>
                  <a:pt x="218629" y="385191"/>
                </a:lnTo>
                <a:lnTo>
                  <a:pt x="213150" y="380930"/>
                </a:lnTo>
                <a:lnTo>
                  <a:pt x="202613" y="371555"/>
                </a:lnTo>
                <a:lnTo>
                  <a:pt x="193342" y="364741"/>
                </a:lnTo>
                <a:lnTo>
                  <a:pt x="184912" y="357070"/>
                </a:lnTo>
                <a:lnTo>
                  <a:pt x="176904" y="349402"/>
                </a:lnTo>
                <a:lnTo>
                  <a:pt x="172691" y="345141"/>
                </a:lnTo>
                <a:lnTo>
                  <a:pt x="169318" y="340881"/>
                </a:lnTo>
                <a:lnTo>
                  <a:pt x="157515" y="325967"/>
                </a:lnTo>
                <a:lnTo>
                  <a:pt x="143609" y="308074"/>
                </a:lnTo>
                <a:lnTo>
                  <a:pt x="136864" y="298699"/>
                </a:lnTo>
                <a:lnTo>
                  <a:pt x="130544" y="289325"/>
                </a:lnTo>
                <a:lnTo>
                  <a:pt x="125065" y="281657"/>
                </a:lnTo>
                <a:lnTo>
                  <a:pt x="118319" y="273135"/>
                </a:lnTo>
                <a:lnTo>
                  <a:pt x="110733" y="264189"/>
                </a:lnTo>
                <a:lnTo>
                  <a:pt x="101881" y="255239"/>
                </a:lnTo>
                <a:lnTo>
                  <a:pt x="97246" y="250554"/>
                </a:lnTo>
                <a:lnTo>
                  <a:pt x="91767" y="247146"/>
                </a:lnTo>
                <a:lnTo>
                  <a:pt x="86709" y="243311"/>
                </a:lnTo>
                <a:lnTo>
                  <a:pt x="84181" y="241179"/>
                </a:lnTo>
                <a:lnTo>
                  <a:pt x="82074" y="238625"/>
                </a:lnTo>
                <a:lnTo>
                  <a:pt x="74488" y="230529"/>
                </a:lnTo>
                <a:lnTo>
                  <a:pt x="67324" y="221582"/>
                </a:lnTo>
                <a:lnTo>
                  <a:pt x="56365" y="207522"/>
                </a:lnTo>
                <a:lnTo>
                  <a:pt x="50042" y="201129"/>
                </a:lnTo>
                <a:lnTo>
                  <a:pt x="48748" y="199634"/>
                </a:lnTo>
                <a:lnTo>
                  <a:pt x="48618" y="199634"/>
                </a:lnTo>
                <a:lnTo>
                  <a:pt x="46915" y="199634"/>
                </a:lnTo>
                <a:lnTo>
                  <a:pt x="45208" y="199202"/>
                </a:lnTo>
                <a:lnTo>
                  <a:pt x="43501" y="198771"/>
                </a:lnTo>
                <a:lnTo>
                  <a:pt x="41794" y="197480"/>
                </a:lnTo>
                <a:lnTo>
                  <a:pt x="40944" y="196185"/>
                </a:lnTo>
                <a:lnTo>
                  <a:pt x="40091" y="195322"/>
                </a:lnTo>
                <a:lnTo>
                  <a:pt x="40091" y="194891"/>
                </a:lnTo>
                <a:lnTo>
                  <a:pt x="38809" y="194028"/>
                </a:lnTo>
                <a:lnTo>
                  <a:pt x="36252" y="190580"/>
                </a:lnTo>
                <a:lnTo>
                  <a:pt x="34120" y="187560"/>
                </a:lnTo>
                <a:lnTo>
                  <a:pt x="32413" y="185406"/>
                </a:lnTo>
                <a:lnTo>
                  <a:pt x="27721" y="181527"/>
                </a:lnTo>
                <a:lnTo>
                  <a:pt x="22604" y="177212"/>
                </a:lnTo>
                <a:lnTo>
                  <a:pt x="18766" y="172038"/>
                </a:lnTo>
                <a:lnTo>
                  <a:pt x="14927" y="166433"/>
                </a:lnTo>
                <a:lnTo>
                  <a:pt x="11516" y="159534"/>
                </a:lnTo>
                <a:lnTo>
                  <a:pt x="8956" y="153065"/>
                </a:lnTo>
                <a:lnTo>
                  <a:pt x="6399" y="146169"/>
                </a:lnTo>
                <a:lnTo>
                  <a:pt x="4692" y="140132"/>
                </a:lnTo>
                <a:lnTo>
                  <a:pt x="2132" y="128922"/>
                </a:lnTo>
                <a:lnTo>
                  <a:pt x="1282" y="122885"/>
                </a:lnTo>
                <a:lnTo>
                  <a:pt x="0" y="115985"/>
                </a:lnTo>
                <a:lnTo>
                  <a:pt x="0" y="109086"/>
                </a:lnTo>
                <a:lnTo>
                  <a:pt x="0" y="101327"/>
                </a:lnTo>
                <a:lnTo>
                  <a:pt x="0" y="93996"/>
                </a:lnTo>
                <a:lnTo>
                  <a:pt x="1282" y="87096"/>
                </a:lnTo>
                <a:lnTo>
                  <a:pt x="2132" y="80200"/>
                </a:lnTo>
                <a:lnTo>
                  <a:pt x="3414" y="74163"/>
                </a:lnTo>
                <a:lnTo>
                  <a:pt x="5546" y="66401"/>
                </a:lnTo>
                <a:lnTo>
                  <a:pt x="7678" y="59933"/>
                </a:lnTo>
                <a:lnTo>
                  <a:pt x="10238" y="53464"/>
                </a:lnTo>
                <a:lnTo>
                  <a:pt x="13223" y="47428"/>
                </a:lnTo>
                <a:lnTo>
                  <a:pt x="16634" y="42254"/>
                </a:lnTo>
                <a:lnTo>
                  <a:pt x="20472" y="36649"/>
                </a:lnTo>
                <a:lnTo>
                  <a:pt x="24311" y="31906"/>
                </a:lnTo>
                <a:lnTo>
                  <a:pt x="29003" y="27595"/>
                </a:lnTo>
                <a:lnTo>
                  <a:pt x="36252" y="21127"/>
                </a:lnTo>
                <a:lnTo>
                  <a:pt x="44780" y="15522"/>
                </a:lnTo>
                <a:lnTo>
                  <a:pt x="52885" y="10779"/>
                </a:lnTo>
                <a:lnTo>
                  <a:pt x="62266" y="6900"/>
                </a:lnTo>
                <a:lnTo>
                  <a:pt x="72076" y="3880"/>
                </a:lnTo>
                <a:lnTo>
                  <a:pt x="82310" y="1723"/>
                </a:lnTo>
                <a:lnTo>
                  <a:pt x="92119" y="431"/>
                </a:lnTo>
                <a:lnTo>
                  <a:pt x="102782" y="0"/>
                </a:lnTo>
                <a:lnTo>
                  <a:pt x="110884" y="431"/>
                </a:lnTo>
                <a:lnTo>
                  <a:pt x="118987" y="863"/>
                </a:lnTo>
                <a:lnTo>
                  <a:pt x="127089" y="2157"/>
                </a:lnTo>
                <a:lnTo>
                  <a:pt x="134767" y="3880"/>
                </a:lnTo>
                <a:lnTo>
                  <a:pt x="142444" y="6037"/>
                </a:lnTo>
                <a:lnTo>
                  <a:pt x="150121" y="8622"/>
                </a:lnTo>
                <a:lnTo>
                  <a:pt x="156942" y="11642"/>
                </a:lnTo>
                <a:lnTo>
                  <a:pt x="164195" y="15090"/>
                </a:lnTo>
                <a:lnTo>
                  <a:pt x="171019" y="18973"/>
                </a:lnTo>
                <a:lnTo>
                  <a:pt x="177414" y="23284"/>
                </a:lnTo>
                <a:lnTo>
                  <a:pt x="183385" y="28026"/>
                </a:lnTo>
                <a:lnTo>
                  <a:pt x="189781" y="32769"/>
                </a:lnTo>
                <a:lnTo>
                  <a:pt x="194901" y="37943"/>
                </a:lnTo>
                <a:lnTo>
                  <a:pt x="200018" y="43979"/>
                </a:lnTo>
                <a:lnTo>
                  <a:pt x="204710" y="49585"/>
                </a:lnTo>
                <a:lnTo>
                  <a:pt x="208974" y="56053"/>
                </a:lnTo>
                <a:lnTo>
                  <a:pt x="209824" y="58210"/>
                </a:lnTo>
                <a:lnTo>
                  <a:pt x="209824" y="59933"/>
                </a:lnTo>
                <a:lnTo>
                  <a:pt x="209824" y="61658"/>
                </a:lnTo>
                <a:lnTo>
                  <a:pt x="209494" y="62666"/>
                </a:lnTo>
                <a:lnTo>
                  <a:pt x="225793" y="81406"/>
                </a:lnTo>
                <a:lnTo>
                  <a:pt x="252346" y="111230"/>
                </a:lnTo>
                <a:lnTo>
                  <a:pt x="264243" y="125193"/>
                </a:lnTo>
                <a:lnTo>
                  <a:pt x="264781" y="125193"/>
                </a:lnTo>
                <a:lnTo>
                  <a:pt x="265890" y="125618"/>
                </a:lnTo>
                <a:lnTo>
                  <a:pt x="266444" y="126040"/>
                </a:lnTo>
                <a:lnTo>
                  <a:pt x="266444" y="126887"/>
                </a:lnTo>
                <a:lnTo>
                  <a:pt x="266444" y="127731"/>
                </a:lnTo>
                <a:lnTo>
                  <a:pt x="266431" y="127798"/>
                </a:lnTo>
                <a:lnTo>
                  <a:pt x="278476" y="142334"/>
                </a:lnTo>
                <a:lnTo>
                  <a:pt x="289857" y="155966"/>
                </a:lnTo>
                <a:lnTo>
                  <a:pt x="302079" y="170454"/>
                </a:lnTo>
                <a:lnTo>
                  <a:pt x="309246" y="177697"/>
                </a:lnTo>
                <a:lnTo>
                  <a:pt x="315988" y="184940"/>
                </a:lnTo>
                <a:lnTo>
                  <a:pt x="323574" y="192183"/>
                </a:lnTo>
                <a:lnTo>
                  <a:pt x="331160" y="199426"/>
                </a:lnTo>
                <a:lnTo>
                  <a:pt x="350549" y="216043"/>
                </a:lnTo>
                <a:lnTo>
                  <a:pt x="365721" y="229250"/>
                </a:lnTo>
                <a:lnTo>
                  <a:pt x="380896" y="243311"/>
                </a:lnTo>
                <a:lnTo>
                  <a:pt x="395646" y="257371"/>
                </a:lnTo>
                <a:lnTo>
                  <a:pt x="409555" y="271857"/>
                </a:lnTo>
                <a:lnTo>
                  <a:pt x="422621" y="286771"/>
                </a:lnTo>
                <a:lnTo>
                  <a:pt x="435264" y="301681"/>
                </a:lnTo>
                <a:lnTo>
                  <a:pt x="442006" y="309778"/>
                </a:lnTo>
                <a:lnTo>
                  <a:pt x="448751" y="318299"/>
                </a:lnTo>
                <a:lnTo>
                  <a:pt x="456337" y="327245"/>
                </a:lnTo>
                <a:lnTo>
                  <a:pt x="463924" y="335767"/>
                </a:lnTo>
                <a:lnTo>
                  <a:pt x="468137" y="339174"/>
                </a:lnTo>
                <a:lnTo>
                  <a:pt x="472353" y="342584"/>
                </a:lnTo>
                <a:lnTo>
                  <a:pt x="472775" y="343009"/>
                </a:lnTo>
                <a:lnTo>
                  <a:pt x="473194" y="343009"/>
                </a:lnTo>
                <a:lnTo>
                  <a:pt x="475304" y="343863"/>
                </a:lnTo>
                <a:lnTo>
                  <a:pt x="476989" y="345566"/>
                </a:lnTo>
                <a:lnTo>
                  <a:pt x="476989" y="345992"/>
                </a:lnTo>
                <a:lnTo>
                  <a:pt x="477411" y="346420"/>
                </a:lnTo>
                <a:lnTo>
                  <a:pt x="478255" y="347695"/>
                </a:lnTo>
                <a:lnTo>
                  <a:pt x="479518" y="348974"/>
                </a:lnTo>
                <a:lnTo>
                  <a:pt x="479940" y="350252"/>
                </a:lnTo>
                <a:lnTo>
                  <a:pt x="480362" y="351531"/>
                </a:lnTo>
                <a:lnTo>
                  <a:pt x="480362" y="351956"/>
                </a:lnTo>
                <a:lnTo>
                  <a:pt x="480362" y="352384"/>
                </a:lnTo>
                <a:lnTo>
                  <a:pt x="482046" y="357070"/>
                </a:lnTo>
                <a:lnTo>
                  <a:pt x="483734" y="362184"/>
                </a:lnTo>
                <a:lnTo>
                  <a:pt x="484575" y="367295"/>
                </a:lnTo>
                <a:lnTo>
                  <a:pt x="485419" y="372834"/>
                </a:lnTo>
                <a:lnTo>
                  <a:pt x="486263" y="383912"/>
                </a:lnTo>
                <a:lnTo>
                  <a:pt x="486263" y="394991"/>
                </a:lnTo>
                <a:lnTo>
                  <a:pt x="485841" y="406069"/>
                </a:lnTo>
                <a:lnTo>
                  <a:pt x="484575" y="416719"/>
                </a:lnTo>
                <a:lnTo>
                  <a:pt x="483312" y="425665"/>
                </a:lnTo>
                <a:lnTo>
                  <a:pt x="481624" y="434187"/>
                </a:lnTo>
                <a:lnTo>
                  <a:pt x="480362" y="442283"/>
                </a:lnTo>
                <a:lnTo>
                  <a:pt x="479518" y="449951"/>
                </a:lnTo>
                <a:lnTo>
                  <a:pt x="477411" y="466143"/>
                </a:lnTo>
                <a:lnTo>
                  <a:pt x="477411" y="468700"/>
                </a:lnTo>
                <a:lnTo>
                  <a:pt x="476989" y="476368"/>
                </a:lnTo>
                <a:lnTo>
                  <a:pt x="476989" y="484036"/>
                </a:lnTo>
                <a:lnTo>
                  <a:pt x="476567" y="487447"/>
                </a:lnTo>
                <a:lnTo>
                  <a:pt x="475726" y="490429"/>
                </a:lnTo>
                <a:lnTo>
                  <a:pt x="474882" y="493411"/>
                </a:lnTo>
                <a:lnTo>
                  <a:pt x="474460" y="496821"/>
                </a:lnTo>
                <a:lnTo>
                  <a:pt x="474460" y="501932"/>
                </a:lnTo>
                <a:lnTo>
                  <a:pt x="474460" y="503015"/>
                </a:lnTo>
                <a:lnTo>
                  <a:pt x="475600" y="502052"/>
                </a:lnTo>
                <a:cubicBezTo>
                  <a:pt x="476535" y="502052"/>
                  <a:pt x="477471" y="503636"/>
                  <a:pt x="477471" y="503636"/>
                </a:cubicBezTo>
                <a:cubicBezTo>
                  <a:pt x="478403" y="504426"/>
                  <a:pt x="478403" y="505217"/>
                  <a:pt x="479338" y="505217"/>
                </a:cubicBezTo>
                <a:cubicBezTo>
                  <a:pt x="479338" y="506007"/>
                  <a:pt x="480273" y="506797"/>
                  <a:pt x="481209" y="507591"/>
                </a:cubicBezTo>
                <a:cubicBezTo>
                  <a:pt x="481209" y="507591"/>
                  <a:pt x="482144" y="508381"/>
                  <a:pt x="482144" y="509172"/>
                </a:cubicBezTo>
                <a:lnTo>
                  <a:pt x="484011" y="507591"/>
                </a:lnTo>
                <a:cubicBezTo>
                  <a:pt x="484947" y="507591"/>
                  <a:pt x="485882" y="509172"/>
                  <a:pt x="485882" y="509172"/>
                </a:cubicBezTo>
                <a:cubicBezTo>
                  <a:pt x="485882" y="509962"/>
                  <a:pt x="484011" y="510753"/>
                  <a:pt x="484011" y="510753"/>
                </a:cubicBezTo>
                <a:cubicBezTo>
                  <a:pt x="484011" y="511546"/>
                  <a:pt x="484947" y="512337"/>
                  <a:pt x="485882" y="512337"/>
                </a:cubicBezTo>
                <a:cubicBezTo>
                  <a:pt x="485882" y="513127"/>
                  <a:pt x="486817" y="511546"/>
                  <a:pt x="487749" y="511546"/>
                </a:cubicBezTo>
                <a:cubicBezTo>
                  <a:pt x="488684" y="511546"/>
                  <a:pt x="488684" y="513127"/>
                  <a:pt x="489620" y="513127"/>
                </a:cubicBezTo>
                <a:lnTo>
                  <a:pt x="491490" y="511546"/>
                </a:lnTo>
                <a:cubicBezTo>
                  <a:pt x="490555" y="510753"/>
                  <a:pt x="490555" y="510753"/>
                  <a:pt x="489620" y="509962"/>
                </a:cubicBezTo>
                <a:cubicBezTo>
                  <a:pt x="489620" y="509172"/>
                  <a:pt x="488684" y="508381"/>
                  <a:pt x="487749" y="508381"/>
                </a:cubicBezTo>
                <a:cubicBezTo>
                  <a:pt x="487749" y="507591"/>
                  <a:pt x="486817" y="506797"/>
                  <a:pt x="486817" y="506007"/>
                </a:cubicBezTo>
                <a:cubicBezTo>
                  <a:pt x="485882" y="506007"/>
                  <a:pt x="485882" y="505217"/>
                  <a:pt x="484947" y="504426"/>
                </a:cubicBezTo>
                <a:cubicBezTo>
                  <a:pt x="484947" y="504426"/>
                  <a:pt x="484011" y="502845"/>
                  <a:pt x="483076" y="502845"/>
                </a:cubicBezTo>
                <a:lnTo>
                  <a:pt x="481209" y="504426"/>
                </a:lnTo>
                <a:cubicBezTo>
                  <a:pt x="481209" y="504426"/>
                  <a:pt x="480273" y="502845"/>
                  <a:pt x="479338" y="502052"/>
                </a:cubicBezTo>
                <a:lnTo>
                  <a:pt x="482144" y="501261"/>
                </a:lnTo>
                <a:cubicBezTo>
                  <a:pt x="482144" y="500471"/>
                  <a:pt x="480273" y="499681"/>
                  <a:pt x="480273" y="499681"/>
                </a:cubicBezTo>
                <a:cubicBezTo>
                  <a:pt x="479338" y="498890"/>
                  <a:pt x="479338" y="498100"/>
                  <a:pt x="478403" y="497306"/>
                </a:cubicBezTo>
                <a:cubicBezTo>
                  <a:pt x="480273" y="496516"/>
                  <a:pt x="481209" y="495725"/>
                  <a:pt x="483076" y="494935"/>
                </a:cubicBezTo>
                <a:cubicBezTo>
                  <a:pt x="484011" y="495725"/>
                  <a:pt x="484947" y="497306"/>
                  <a:pt x="485882" y="498100"/>
                </a:cubicBezTo>
                <a:cubicBezTo>
                  <a:pt x="486817" y="498890"/>
                  <a:pt x="486817" y="499681"/>
                  <a:pt x="487749" y="500471"/>
                </a:cubicBezTo>
                <a:lnTo>
                  <a:pt x="488684" y="502052"/>
                </a:lnTo>
                <a:cubicBezTo>
                  <a:pt x="489620" y="502052"/>
                  <a:pt x="490555" y="500471"/>
                  <a:pt x="491490" y="500471"/>
                </a:cubicBezTo>
                <a:lnTo>
                  <a:pt x="492422" y="502052"/>
                </a:lnTo>
                <a:cubicBezTo>
                  <a:pt x="493358" y="502052"/>
                  <a:pt x="494293" y="501261"/>
                  <a:pt x="495228" y="501261"/>
                </a:cubicBezTo>
                <a:cubicBezTo>
                  <a:pt x="495228" y="500471"/>
                  <a:pt x="493358" y="499681"/>
                  <a:pt x="493358" y="498890"/>
                </a:cubicBezTo>
                <a:lnTo>
                  <a:pt x="495228" y="498100"/>
                </a:lnTo>
                <a:cubicBezTo>
                  <a:pt x="496163" y="498100"/>
                  <a:pt x="496163" y="498890"/>
                  <a:pt x="497099" y="499681"/>
                </a:cubicBezTo>
                <a:cubicBezTo>
                  <a:pt x="497099" y="500471"/>
                  <a:pt x="498031" y="500471"/>
                  <a:pt x="498966" y="501261"/>
                </a:cubicBezTo>
                <a:cubicBezTo>
                  <a:pt x="498966" y="502052"/>
                  <a:pt x="499901" y="502845"/>
                  <a:pt x="499901" y="502845"/>
                </a:cubicBezTo>
                <a:cubicBezTo>
                  <a:pt x="499901" y="503636"/>
                  <a:pt x="498031" y="504426"/>
                  <a:pt x="498031" y="504426"/>
                </a:cubicBezTo>
                <a:lnTo>
                  <a:pt x="499901" y="506007"/>
                </a:lnTo>
                <a:cubicBezTo>
                  <a:pt x="499901" y="506797"/>
                  <a:pt x="500837" y="507591"/>
                  <a:pt x="500837" y="508381"/>
                </a:cubicBezTo>
                <a:cubicBezTo>
                  <a:pt x="501772" y="507591"/>
                  <a:pt x="503639" y="506797"/>
                  <a:pt x="503639" y="506797"/>
                </a:cubicBezTo>
                <a:cubicBezTo>
                  <a:pt x="503639" y="506007"/>
                  <a:pt x="505510" y="506007"/>
                  <a:pt x="505510" y="505217"/>
                </a:cubicBezTo>
                <a:lnTo>
                  <a:pt x="503639" y="503636"/>
                </a:lnTo>
                <a:cubicBezTo>
                  <a:pt x="503639" y="502845"/>
                  <a:pt x="502704" y="502052"/>
                  <a:pt x="502704" y="502052"/>
                </a:cubicBezTo>
                <a:cubicBezTo>
                  <a:pt x="501772" y="501261"/>
                  <a:pt x="500837" y="500471"/>
                  <a:pt x="500837" y="499681"/>
                </a:cubicBezTo>
                <a:lnTo>
                  <a:pt x="502704" y="498890"/>
                </a:lnTo>
                <a:cubicBezTo>
                  <a:pt x="503639" y="498100"/>
                  <a:pt x="504575" y="498100"/>
                  <a:pt x="504575" y="497306"/>
                </a:cubicBezTo>
                <a:lnTo>
                  <a:pt x="503639" y="495725"/>
                </a:lnTo>
                <a:cubicBezTo>
                  <a:pt x="503639" y="494935"/>
                  <a:pt x="505510" y="494935"/>
                  <a:pt x="505510" y="494145"/>
                </a:cubicBezTo>
                <a:cubicBezTo>
                  <a:pt x="505510" y="493351"/>
                  <a:pt x="503639" y="493351"/>
                  <a:pt x="503639" y="492561"/>
                </a:cubicBezTo>
                <a:lnTo>
                  <a:pt x="505510" y="490980"/>
                </a:lnTo>
                <a:cubicBezTo>
                  <a:pt x="506445" y="491770"/>
                  <a:pt x="507380" y="492561"/>
                  <a:pt x="507380" y="492561"/>
                </a:cubicBezTo>
                <a:cubicBezTo>
                  <a:pt x="507380" y="493351"/>
                  <a:pt x="509248" y="494145"/>
                  <a:pt x="509248" y="494935"/>
                </a:cubicBezTo>
                <a:cubicBezTo>
                  <a:pt x="509248" y="494935"/>
                  <a:pt x="506445" y="495725"/>
                  <a:pt x="507380" y="495725"/>
                </a:cubicBezTo>
                <a:cubicBezTo>
                  <a:pt x="507380" y="496516"/>
                  <a:pt x="508312" y="497306"/>
                  <a:pt x="508312" y="498100"/>
                </a:cubicBezTo>
                <a:lnTo>
                  <a:pt x="506445" y="498890"/>
                </a:lnTo>
                <a:cubicBezTo>
                  <a:pt x="506445" y="499681"/>
                  <a:pt x="507380" y="500471"/>
                  <a:pt x="508312" y="501261"/>
                </a:cubicBezTo>
                <a:cubicBezTo>
                  <a:pt x="508312" y="501261"/>
                  <a:pt x="509248" y="502052"/>
                  <a:pt x="509248" y="502845"/>
                </a:cubicBezTo>
                <a:cubicBezTo>
                  <a:pt x="510183" y="502845"/>
                  <a:pt x="511118" y="504426"/>
                  <a:pt x="511118" y="504426"/>
                </a:cubicBezTo>
                <a:cubicBezTo>
                  <a:pt x="512054" y="504426"/>
                  <a:pt x="512986" y="502845"/>
                  <a:pt x="512986" y="502845"/>
                </a:cubicBezTo>
                <a:cubicBezTo>
                  <a:pt x="513921" y="502845"/>
                  <a:pt x="514856" y="504426"/>
                  <a:pt x="514856" y="505217"/>
                </a:cubicBezTo>
                <a:lnTo>
                  <a:pt x="512986" y="506007"/>
                </a:lnTo>
                <a:cubicBezTo>
                  <a:pt x="512986" y="506797"/>
                  <a:pt x="513921" y="507591"/>
                  <a:pt x="514856" y="507591"/>
                </a:cubicBezTo>
                <a:cubicBezTo>
                  <a:pt x="514856" y="508381"/>
                  <a:pt x="515791" y="509172"/>
                  <a:pt x="515791" y="509962"/>
                </a:cubicBezTo>
                <a:lnTo>
                  <a:pt x="513921" y="510753"/>
                </a:lnTo>
                <a:cubicBezTo>
                  <a:pt x="513921" y="511546"/>
                  <a:pt x="515791" y="512337"/>
                  <a:pt x="515791" y="513127"/>
                </a:cubicBezTo>
                <a:cubicBezTo>
                  <a:pt x="515791" y="513127"/>
                  <a:pt x="513921" y="513917"/>
                  <a:pt x="512986" y="513917"/>
                </a:cubicBezTo>
                <a:cubicBezTo>
                  <a:pt x="512986" y="514708"/>
                  <a:pt x="511118" y="514708"/>
                  <a:pt x="511118" y="515498"/>
                </a:cubicBezTo>
                <a:cubicBezTo>
                  <a:pt x="511118" y="516292"/>
                  <a:pt x="512986" y="517082"/>
                  <a:pt x="512986" y="517082"/>
                </a:cubicBezTo>
                <a:cubicBezTo>
                  <a:pt x="512986" y="517873"/>
                  <a:pt x="511118" y="517873"/>
                  <a:pt x="511118" y="518663"/>
                </a:cubicBezTo>
                <a:cubicBezTo>
                  <a:pt x="511118" y="519453"/>
                  <a:pt x="512054" y="520247"/>
                  <a:pt x="512054" y="520247"/>
                </a:cubicBezTo>
                <a:cubicBezTo>
                  <a:pt x="512986" y="520247"/>
                  <a:pt x="513921" y="519453"/>
                  <a:pt x="514856" y="519453"/>
                </a:cubicBezTo>
                <a:cubicBezTo>
                  <a:pt x="514856" y="518663"/>
                  <a:pt x="516727" y="517873"/>
                  <a:pt x="516727" y="517873"/>
                </a:cubicBezTo>
                <a:cubicBezTo>
                  <a:pt x="516727" y="517082"/>
                  <a:pt x="514856" y="516292"/>
                  <a:pt x="514856" y="516292"/>
                </a:cubicBezTo>
                <a:cubicBezTo>
                  <a:pt x="514856" y="515498"/>
                  <a:pt x="516727" y="514708"/>
                  <a:pt x="516727" y="514708"/>
                </a:cubicBezTo>
                <a:cubicBezTo>
                  <a:pt x="517659" y="513917"/>
                  <a:pt x="515791" y="513127"/>
                  <a:pt x="515791" y="513127"/>
                </a:cubicBezTo>
                <a:cubicBezTo>
                  <a:pt x="515791" y="512337"/>
                  <a:pt x="517659" y="512337"/>
                  <a:pt x="517659" y="511546"/>
                </a:cubicBezTo>
                <a:cubicBezTo>
                  <a:pt x="517659" y="510753"/>
                  <a:pt x="519529" y="510753"/>
                  <a:pt x="519529" y="509962"/>
                </a:cubicBezTo>
                <a:cubicBezTo>
                  <a:pt x="519529" y="509962"/>
                  <a:pt x="517659" y="509172"/>
                  <a:pt x="517659" y="508381"/>
                </a:cubicBezTo>
                <a:cubicBezTo>
                  <a:pt x="517659" y="507591"/>
                  <a:pt x="516727" y="507591"/>
                  <a:pt x="516727" y="506797"/>
                </a:cubicBezTo>
                <a:cubicBezTo>
                  <a:pt x="516727" y="506007"/>
                  <a:pt x="518594" y="506007"/>
                  <a:pt x="518594" y="505217"/>
                </a:cubicBezTo>
                <a:cubicBezTo>
                  <a:pt x="518594" y="504426"/>
                  <a:pt x="516727" y="503636"/>
                  <a:pt x="516727" y="503636"/>
                </a:cubicBezTo>
                <a:cubicBezTo>
                  <a:pt x="516727" y="502845"/>
                  <a:pt x="515791" y="502052"/>
                  <a:pt x="515791" y="502052"/>
                </a:cubicBezTo>
                <a:cubicBezTo>
                  <a:pt x="515791" y="501261"/>
                  <a:pt x="517659" y="500471"/>
                  <a:pt x="517659" y="500471"/>
                </a:cubicBezTo>
                <a:lnTo>
                  <a:pt x="515791" y="498890"/>
                </a:lnTo>
                <a:lnTo>
                  <a:pt x="513921" y="499681"/>
                </a:lnTo>
                <a:lnTo>
                  <a:pt x="512054" y="498100"/>
                </a:lnTo>
                <a:cubicBezTo>
                  <a:pt x="512054" y="497306"/>
                  <a:pt x="511118" y="497306"/>
                  <a:pt x="510183" y="496516"/>
                </a:cubicBezTo>
                <a:cubicBezTo>
                  <a:pt x="512054" y="495725"/>
                  <a:pt x="512986" y="494935"/>
                  <a:pt x="514856" y="493351"/>
                </a:cubicBezTo>
                <a:cubicBezTo>
                  <a:pt x="515791" y="494145"/>
                  <a:pt x="515791" y="495725"/>
                  <a:pt x="516727" y="495725"/>
                </a:cubicBezTo>
                <a:cubicBezTo>
                  <a:pt x="516727" y="495725"/>
                  <a:pt x="517659" y="494145"/>
                  <a:pt x="518594" y="494145"/>
                </a:cubicBezTo>
                <a:cubicBezTo>
                  <a:pt x="519529" y="494145"/>
                  <a:pt x="519529" y="495725"/>
                  <a:pt x="520465" y="495725"/>
                </a:cubicBezTo>
                <a:cubicBezTo>
                  <a:pt x="520465" y="495725"/>
                  <a:pt x="522332" y="494145"/>
                  <a:pt x="522332" y="494935"/>
                </a:cubicBezTo>
                <a:cubicBezTo>
                  <a:pt x="522332" y="494935"/>
                  <a:pt x="523267" y="495725"/>
                  <a:pt x="523267" y="496516"/>
                </a:cubicBezTo>
                <a:cubicBezTo>
                  <a:pt x="524203" y="496516"/>
                  <a:pt x="525138" y="497306"/>
                  <a:pt x="525138" y="498100"/>
                </a:cubicBezTo>
                <a:cubicBezTo>
                  <a:pt x="525138" y="498890"/>
                  <a:pt x="527008" y="499681"/>
                  <a:pt x="527008" y="499681"/>
                </a:cubicBezTo>
                <a:cubicBezTo>
                  <a:pt x="527008" y="500471"/>
                  <a:pt x="525138" y="500471"/>
                  <a:pt x="525138" y="501261"/>
                </a:cubicBezTo>
                <a:lnTo>
                  <a:pt x="526073" y="502845"/>
                </a:lnTo>
                <a:cubicBezTo>
                  <a:pt x="526073" y="502845"/>
                  <a:pt x="527940" y="501261"/>
                  <a:pt x="528876" y="501261"/>
                </a:cubicBezTo>
                <a:lnTo>
                  <a:pt x="529811" y="503636"/>
                </a:lnTo>
                <a:cubicBezTo>
                  <a:pt x="530746" y="503636"/>
                  <a:pt x="531681" y="502052"/>
                  <a:pt x="532614" y="502052"/>
                </a:cubicBezTo>
                <a:lnTo>
                  <a:pt x="533549" y="503636"/>
                </a:lnTo>
                <a:cubicBezTo>
                  <a:pt x="534484" y="505217"/>
                  <a:pt x="536355" y="506007"/>
                  <a:pt x="537290" y="507591"/>
                </a:cubicBezTo>
                <a:cubicBezTo>
                  <a:pt x="537290" y="506797"/>
                  <a:pt x="539157" y="506007"/>
                  <a:pt x="539157" y="506007"/>
                </a:cubicBezTo>
                <a:cubicBezTo>
                  <a:pt x="539157" y="505217"/>
                  <a:pt x="537290" y="504426"/>
                  <a:pt x="537290" y="504426"/>
                </a:cubicBezTo>
                <a:cubicBezTo>
                  <a:pt x="537290" y="503636"/>
                  <a:pt x="539157" y="503636"/>
                  <a:pt x="539157" y="502845"/>
                </a:cubicBezTo>
                <a:lnTo>
                  <a:pt x="538222" y="501261"/>
                </a:lnTo>
                <a:cubicBezTo>
                  <a:pt x="537290" y="500471"/>
                  <a:pt x="537290" y="499681"/>
                  <a:pt x="536355" y="499681"/>
                </a:cubicBezTo>
                <a:cubicBezTo>
                  <a:pt x="536355" y="498890"/>
                  <a:pt x="535419" y="497306"/>
                  <a:pt x="534484" y="497306"/>
                </a:cubicBezTo>
                <a:cubicBezTo>
                  <a:pt x="535419" y="497306"/>
                  <a:pt x="536355" y="496516"/>
                  <a:pt x="537290" y="496516"/>
                </a:cubicBezTo>
                <a:lnTo>
                  <a:pt x="539157" y="494935"/>
                </a:lnTo>
                <a:lnTo>
                  <a:pt x="540093" y="496516"/>
                </a:lnTo>
                <a:cubicBezTo>
                  <a:pt x="541028" y="497306"/>
                  <a:pt x="541963" y="498100"/>
                  <a:pt x="541963" y="498100"/>
                </a:cubicBezTo>
                <a:cubicBezTo>
                  <a:pt x="542895" y="498890"/>
                  <a:pt x="542895" y="499681"/>
                  <a:pt x="543830" y="500471"/>
                </a:cubicBezTo>
                <a:lnTo>
                  <a:pt x="545701" y="502052"/>
                </a:lnTo>
                <a:cubicBezTo>
                  <a:pt x="544766" y="502845"/>
                  <a:pt x="543830" y="502845"/>
                  <a:pt x="542895" y="503636"/>
                </a:cubicBezTo>
                <a:cubicBezTo>
                  <a:pt x="543830" y="504426"/>
                  <a:pt x="545701" y="506007"/>
                  <a:pt x="546636" y="506797"/>
                </a:cubicBezTo>
                <a:cubicBezTo>
                  <a:pt x="546636" y="506007"/>
                  <a:pt x="548504" y="506007"/>
                  <a:pt x="548504" y="505217"/>
                </a:cubicBezTo>
                <a:cubicBezTo>
                  <a:pt x="548504" y="505217"/>
                  <a:pt x="546636" y="504426"/>
                  <a:pt x="546636" y="503636"/>
                </a:cubicBezTo>
                <a:cubicBezTo>
                  <a:pt x="546636" y="502845"/>
                  <a:pt x="548504" y="502845"/>
                  <a:pt x="549439" y="502052"/>
                </a:cubicBezTo>
                <a:cubicBezTo>
                  <a:pt x="549439" y="502052"/>
                  <a:pt x="547568" y="501261"/>
                  <a:pt x="547568" y="500471"/>
                </a:cubicBezTo>
                <a:cubicBezTo>
                  <a:pt x="547568" y="500471"/>
                  <a:pt x="545701" y="499681"/>
                  <a:pt x="545701" y="498890"/>
                </a:cubicBezTo>
                <a:lnTo>
                  <a:pt x="547568" y="497306"/>
                </a:lnTo>
                <a:cubicBezTo>
                  <a:pt x="548504" y="497306"/>
                  <a:pt x="549439" y="495725"/>
                  <a:pt x="550374" y="496516"/>
                </a:cubicBezTo>
                <a:lnTo>
                  <a:pt x="551309" y="498100"/>
                </a:lnTo>
                <a:lnTo>
                  <a:pt x="549439" y="498890"/>
                </a:lnTo>
                <a:cubicBezTo>
                  <a:pt x="549439" y="499681"/>
                  <a:pt x="551309" y="500471"/>
                  <a:pt x="551309" y="501261"/>
                </a:cubicBezTo>
                <a:cubicBezTo>
                  <a:pt x="551309" y="501261"/>
                  <a:pt x="552242" y="502052"/>
                  <a:pt x="552242" y="502845"/>
                </a:cubicBezTo>
                <a:cubicBezTo>
                  <a:pt x="553177" y="503636"/>
                  <a:pt x="554112" y="504426"/>
                  <a:pt x="554112" y="504426"/>
                </a:cubicBezTo>
                <a:lnTo>
                  <a:pt x="555983" y="502845"/>
                </a:lnTo>
                <a:cubicBezTo>
                  <a:pt x="556915" y="502845"/>
                  <a:pt x="557850" y="504426"/>
                  <a:pt x="557850" y="505217"/>
                </a:cubicBezTo>
                <a:cubicBezTo>
                  <a:pt x="558785" y="505217"/>
                  <a:pt x="558785" y="506007"/>
                  <a:pt x="559721" y="506797"/>
                </a:cubicBezTo>
                <a:cubicBezTo>
                  <a:pt x="560656" y="506007"/>
                  <a:pt x="562523" y="505217"/>
                  <a:pt x="563458" y="504426"/>
                </a:cubicBezTo>
                <a:cubicBezTo>
                  <a:pt x="563458" y="503636"/>
                  <a:pt x="562523" y="502845"/>
                  <a:pt x="562523" y="502052"/>
                </a:cubicBezTo>
                <a:cubicBezTo>
                  <a:pt x="561591" y="502052"/>
                  <a:pt x="560656" y="503636"/>
                  <a:pt x="559721" y="503636"/>
                </a:cubicBezTo>
                <a:lnTo>
                  <a:pt x="558785" y="502052"/>
                </a:lnTo>
                <a:cubicBezTo>
                  <a:pt x="558785" y="501261"/>
                  <a:pt x="559721" y="500471"/>
                  <a:pt x="560656" y="500471"/>
                </a:cubicBezTo>
                <a:cubicBezTo>
                  <a:pt x="561591" y="499681"/>
                  <a:pt x="561591" y="499681"/>
                  <a:pt x="562523" y="498890"/>
                </a:cubicBezTo>
                <a:cubicBezTo>
                  <a:pt x="563458" y="499681"/>
                  <a:pt x="563458" y="501261"/>
                  <a:pt x="564394" y="501261"/>
                </a:cubicBezTo>
                <a:cubicBezTo>
                  <a:pt x="564394" y="501261"/>
                  <a:pt x="565329" y="499681"/>
                  <a:pt x="566264" y="499681"/>
                </a:cubicBezTo>
                <a:cubicBezTo>
                  <a:pt x="567200" y="499681"/>
                  <a:pt x="567200" y="498100"/>
                  <a:pt x="568132" y="498100"/>
                </a:cubicBezTo>
                <a:cubicBezTo>
                  <a:pt x="569067" y="498100"/>
                  <a:pt x="569067" y="499681"/>
                  <a:pt x="570002" y="499681"/>
                </a:cubicBezTo>
                <a:lnTo>
                  <a:pt x="571873" y="498890"/>
                </a:lnTo>
                <a:cubicBezTo>
                  <a:pt x="572805" y="498890"/>
                  <a:pt x="572805" y="499681"/>
                  <a:pt x="573740" y="500471"/>
                </a:cubicBezTo>
                <a:cubicBezTo>
                  <a:pt x="574675" y="501261"/>
                  <a:pt x="575611" y="502845"/>
                  <a:pt x="576543" y="503636"/>
                </a:cubicBezTo>
                <a:cubicBezTo>
                  <a:pt x="577478" y="503636"/>
                  <a:pt x="578413" y="502845"/>
                  <a:pt x="579349" y="502845"/>
                </a:cubicBezTo>
                <a:cubicBezTo>
                  <a:pt x="579349" y="502052"/>
                  <a:pt x="580284" y="502052"/>
                  <a:pt x="581219" y="501261"/>
                </a:cubicBezTo>
                <a:cubicBezTo>
                  <a:pt x="581219" y="501261"/>
                  <a:pt x="583086" y="500471"/>
                  <a:pt x="583086" y="499681"/>
                </a:cubicBezTo>
                <a:cubicBezTo>
                  <a:pt x="584022" y="500471"/>
                  <a:pt x="584022" y="501261"/>
                  <a:pt x="584957" y="502052"/>
                </a:cubicBezTo>
                <a:lnTo>
                  <a:pt x="586824" y="500471"/>
                </a:lnTo>
                <a:cubicBezTo>
                  <a:pt x="587760" y="500471"/>
                  <a:pt x="587760" y="501261"/>
                  <a:pt x="588695" y="502052"/>
                </a:cubicBezTo>
                <a:cubicBezTo>
                  <a:pt x="588695" y="502845"/>
                  <a:pt x="589630" y="503636"/>
                  <a:pt x="589630" y="503636"/>
                </a:cubicBezTo>
                <a:cubicBezTo>
                  <a:pt x="590565" y="504426"/>
                  <a:pt x="591501" y="505217"/>
                  <a:pt x="591501" y="506007"/>
                </a:cubicBezTo>
                <a:lnTo>
                  <a:pt x="589630" y="506797"/>
                </a:lnTo>
                <a:cubicBezTo>
                  <a:pt x="589630" y="507591"/>
                  <a:pt x="590565" y="508381"/>
                  <a:pt x="591501" y="508381"/>
                </a:cubicBezTo>
                <a:cubicBezTo>
                  <a:pt x="590565" y="508381"/>
                  <a:pt x="593368" y="507591"/>
                  <a:pt x="593368" y="507591"/>
                </a:cubicBezTo>
                <a:cubicBezTo>
                  <a:pt x="593368" y="506797"/>
                  <a:pt x="591501" y="506007"/>
                  <a:pt x="591501" y="506007"/>
                </a:cubicBezTo>
                <a:cubicBezTo>
                  <a:pt x="592433" y="505217"/>
                  <a:pt x="593368" y="504426"/>
                  <a:pt x="593368" y="504426"/>
                </a:cubicBezTo>
                <a:cubicBezTo>
                  <a:pt x="594303" y="504426"/>
                  <a:pt x="595239" y="506007"/>
                  <a:pt x="595239" y="506007"/>
                </a:cubicBezTo>
                <a:cubicBezTo>
                  <a:pt x="595239" y="506007"/>
                  <a:pt x="597106" y="505217"/>
                  <a:pt x="597106" y="504426"/>
                </a:cubicBezTo>
                <a:cubicBezTo>
                  <a:pt x="597106" y="504426"/>
                  <a:pt x="595239" y="503636"/>
                  <a:pt x="596174" y="502845"/>
                </a:cubicBezTo>
                <a:cubicBezTo>
                  <a:pt x="596174" y="502052"/>
                  <a:pt x="598041" y="502052"/>
                  <a:pt x="598041" y="501261"/>
                </a:cubicBezTo>
                <a:cubicBezTo>
                  <a:pt x="598041" y="501261"/>
                  <a:pt x="596174" y="500471"/>
                  <a:pt x="596174" y="499681"/>
                </a:cubicBezTo>
                <a:lnTo>
                  <a:pt x="594303" y="501261"/>
                </a:lnTo>
                <a:cubicBezTo>
                  <a:pt x="593368" y="501261"/>
                  <a:pt x="592433" y="502845"/>
                  <a:pt x="592433" y="502845"/>
                </a:cubicBezTo>
                <a:cubicBezTo>
                  <a:pt x="591501" y="502845"/>
                  <a:pt x="590565" y="501261"/>
                  <a:pt x="590565" y="500471"/>
                </a:cubicBezTo>
                <a:cubicBezTo>
                  <a:pt x="590565" y="500471"/>
                  <a:pt x="588695" y="499681"/>
                  <a:pt x="588695" y="498890"/>
                </a:cubicBezTo>
                <a:cubicBezTo>
                  <a:pt x="588695" y="498890"/>
                  <a:pt x="590565" y="498100"/>
                  <a:pt x="590565" y="497306"/>
                </a:cubicBezTo>
                <a:cubicBezTo>
                  <a:pt x="590565" y="497306"/>
                  <a:pt x="589630" y="496516"/>
                  <a:pt x="589630" y="495725"/>
                </a:cubicBezTo>
                <a:cubicBezTo>
                  <a:pt x="590565" y="494935"/>
                  <a:pt x="592433" y="494145"/>
                  <a:pt x="593368" y="493351"/>
                </a:cubicBezTo>
                <a:cubicBezTo>
                  <a:pt x="594303" y="494145"/>
                  <a:pt x="594303" y="494145"/>
                  <a:pt x="595239" y="494935"/>
                </a:cubicBezTo>
                <a:cubicBezTo>
                  <a:pt x="596174" y="495725"/>
                  <a:pt x="597106" y="497306"/>
                  <a:pt x="598041" y="498100"/>
                </a:cubicBezTo>
                <a:cubicBezTo>
                  <a:pt x="598977" y="498100"/>
                  <a:pt x="599912" y="497306"/>
                  <a:pt x="599912" y="497306"/>
                </a:cubicBezTo>
                <a:cubicBezTo>
                  <a:pt x="600847" y="497306"/>
                  <a:pt x="601782" y="498890"/>
                  <a:pt x="601782" y="498890"/>
                </a:cubicBezTo>
                <a:cubicBezTo>
                  <a:pt x="601782" y="498890"/>
                  <a:pt x="603650" y="498100"/>
                  <a:pt x="603650" y="497306"/>
                </a:cubicBezTo>
                <a:cubicBezTo>
                  <a:pt x="604585" y="497306"/>
                  <a:pt x="602714" y="495725"/>
                  <a:pt x="602714" y="495725"/>
                </a:cubicBezTo>
                <a:cubicBezTo>
                  <a:pt x="602714" y="494935"/>
                  <a:pt x="604585" y="494935"/>
                  <a:pt x="604585" y="494145"/>
                </a:cubicBezTo>
                <a:cubicBezTo>
                  <a:pt x="604585" y="494145"/>
                  <a:pt x="602714" y="493351"/>
                  <a:pt x="602714" y="492561"/>
                </a:cubicBezTo>
                <a:cubicBezTo>
                  <a:pt x="602714" y="491770"/>
                  <a:pt x="604585" y="491770"/>
                  <a:pt x="604585" y="490980"/>
                </a:cubicBezTo>
                <a:cubicBezTo>
                  <a:pt x="604585" y="491770"/>
                  <a:pt x="606452" y="492561"/>
                  <a:pt x="606452" y="493351"/>
                </a:cubicBezTo>
                <a:cubicBezTo>
                  <a:pt x="606452" y="493351"/>
                  <a:pt x="608323" y="494145"/>
                  <a:pt x="608323" y="494935"/>
                </a:cubicBezTo>
                <a:cubicBezTo>
                  <a:pt x="608323" y="494935"/>
                  <a:pt x="606452" y="495725"/>
                  <a:pt x="606452" y="496516"/>
                </a:cubicBezTo>
                <a:cubicBezTo>
                  <a:pt x="606452" y="496516"/>
                  <a:pt x="607388" y="497306"/>
                  <a:pt x="607388" y="498100"/>
                </a:cubicBezTo>
                <a:cubicBezTo>
                  <a:pt x="607388" y="498100"/>
                  <a:pt x="605520" y="498890"/>
                  <a:pt x="605520" y="499681"/>
                </a:cubicBezTo>
                <a:cubicBezTo>
                  <a:pt x="605520" y="499681"/>
                  <a:pt x="607388" y="500471"/>
                  <a:pt x="607388" y="501261"/>
                </a:cubicBezTo>
                <a:cubicBezTo>
                  <a:pt x="607388" y="502052"/>
                  <a:pt x="608323" y="502052"/>
                  <a:pt x="609258" y="502845"/>
                </a:cubicBezTo>
                <a:cubicBezTo>
                  <a:pt x="609258" y="502845"/>
                  <a:pt x="610193" y="501261"/>
                  <a:pt x="611129" y="501261"/>
                </a:cubicBezTo>
                <a:cubicBezTo>
                  <a:pt x="611129" y="501261"/>
                  <a:pt x="612061" y="502845"/>
                  <a:pt x="612061" y="503636"/>
                </a:cubicBezTo>
                <a:cubicBezTo>
                  <a:pt x="612996" y="503636"/>
                  <a:pt x="613931" y="502052"/>
                  <a:pt x="614867" y="502052"/>
                </a:cubicBezTo>
                <a:lnTo>
                  <a:pt x="615802" y="503636"/>
                </a:lnTo>
                <a:cubicBezTo>
                  <a:pt x="615802" y="503636"/>
                  <a:pt x="617669" y="502052"/>
                  <a:pt x="618604" y="502052"/>
                </a:cubicBezTo>
                <a:lnTo>
                  <a:pt x="619540" y="504426"/>
                </a:lnTo>
                <a:cubicBezTo>
                  <a:pt x="620475" y="504426"/>
                  <a:pt x="621410" y="502845"/>
                  <a:pt x="622342" y="502845"/>
                </a:cubicBezTo>
                <a:lnTo>
                  <a:pt x="623278" y="504426"/>
                </a:lnTo>
                <a:cubicBezTo>
                  <a:pt x="623278" y="504426"/>
                  <a:pt x="626083" y="503636"/>
                  <a:pt x="626083" y="502845"/>
                </a:cubicBezTo>
                <a:lnTo>
                  <a:pt x="624213" y="501261"/>
                </a:lnTo>
                <a:cubicBezTo>
                  <a:pt x="623278" y="502052"/>
                  <a:pt x="622342" y="502052"/>
                  <a:pt x="622342" y="502845"/>
                </a:cubicBezTo>
                <a:cubicBezTo>
                  <a:pt x="621410" y="502052"/>
                  <a:pt x="620475" y="501261"/>
                  <a:pt x="620475" y="501261"/>
                </a:cubicBezTo>
                <a:cubicBezTo>
                  <a:pt x="619540" y="500471"/>
                  <a:pt x="619540" y="499681"/>
                  <a:pt x="618604" y="498890"/>
                </a:cubicBezTo>
                <a:cubicBezTo>
                  <a:pt x="618604" y="498890"/>
                  <a:pt x="617669" y="498100"/>
                  <a:pt x="616734" y="497306"/>
                </a:cubicBezTo>
                <a:lnTo>
                  <a:pt x="615802" y="495725"/>
                </a:lnTo>
                <a:cubicBezTo>
                  <a:pt x="615802" y="495725"/>
                  <a:pt x="617669" y="494935"/>
                  <a:pt x="617669" y="494145"/>
                </a:cubicBezTo>
                <a:cubicBezTo>
                  <a:pt x="617669" y="494145"/>
                  <a:pt x="616734" y="493351"/>
                  <a:pt x="615802" y="492561"/>
                </a:cubicBezTo>
                <a:cubicBezTo>
                  <a:pt x="615802" y="491770"/>
                  <a:pt x="614867" y="491770"/>
                  <a:pt x="614867" y="490980"/>
                </a:cubicBezTo>
                <a:lnTo>
                  <a:pt x="616734" y="489396"/>
                </a:lnTo>
                <a:cubicBezTo>
                  <a:pt x="616734" y="489396"/>
                  <a:pt x="617669" y="490980"/>
                  <a:pt x="618604" y="490980"/>
                </a:cubicBezTo>
                <a:cubicBezTo>
                  <a:pt x="618604" y="490980"/>
                  <a:pt x="619540" y="490189"/>
                  <a:pt x="620475" y="490189"/>
                </a:cubicBezTo>
                <a:lnTo>
                  <a:pt x="621410" y="491770"/>
                </a:lnTo>
                <a:cubicBezTo>
                  <a:pt x="622342" y="491770"/>
                  <a:pt x="623278" y="493351"/>
                  <a:pt x="623278" y="493351"/>
                </a:cubicBezTo>
                <a:cubicBezTo>
                  <a:pt x="623278" y="493351"/>
                  <a:pt x="621410" y="494145"/>
                  <a:pt x="621410" y="494935"/>
                </a:cubicBezTo>
                <a:cubicBezTo>
                  <a:pt x="621410" y="494935"/>
                  <a:pt x="622342" y="495725"/>
                  <a:pt x="623278" y="496516"/>
                </a:cubicBezTo>
                <a:cubicBezTo>
                  <a:pt x="623278" y="497306"/>
                  <a:pt x="624213" y="497306"/>
                  <a:pt x="624213" y="498100"/>
                </a:cubicBezTo>
                <a:cubicBezTo>
                  <a:pt x="625148" y="498890"/>
                  <a:pt x="625148" y="499681"/>
                  <a:pt x="626083" y="499681"/>
                </a:cubicBezTo>
                <a:cubicBezTo>
                  <a:pt x="627016" y="500471"/>
                  <a:pt x="627016" y="501261"/>
                  <a:pt x="627951" y="502052"/>
                </a:cubicBezTo>
                <a:cubicBezTo>
                  <a:pt x="627951" y="502052"/>
                  <a:pt x="628886" y="502845"/>
                  <a:pt x="628886" y="503636"/>
                </a:cubicBezTo>
                <a:cubicBezTo>
                  <a:pt x="629821" y="504426"/>
                  <a:pt x="630757" y="505217"/>
                  <a:pt x="630757" y="505217"/>
                </a:cubicBezTo>
                <a:lnTo>
                  <a:pt x="632624" y="503636"/>
                </a:lnTo>
                <a:cubicBezTo>
                  <a:pt x="633559" y="503636"/>
                  <a:pt x="634495" y="506007"/>
                  <a:pt x="634495" y="506007"/>
                </a:cubicBezTo>
                <a:cubicBezTo>
                  <a:pt x="635430" y="506007"/>
                  <a:pt x="636362" y="504426"/>
                  <a:pt x="636362" y="504426"/>
                </a:cubicBezTo>
                <a:cubicBezTo>
                  <a:pt x="637297" y="504426"/>
                  <a:pt x="638232" y="506007"/>
                  <a:pt x="638232" y="506007"/>
                </a:cubicBezTo>
                <a:cubicBezTo>
                  <a:pt x="639168" y="506797"/>
                  <a:pt x="639168" y="507591"/>
                  <a:pt x="640103" y="507591"/>
                </a:cubicBezTo>
                <a:cubicBezTo>
                  <a:pt x="640103" y="508381"/>
                  <a:pt x="641035" y="509172"/>
                  <a:pt x="641035" y="509962"/>
                </a:cubicBezTo>
                <a:cubicBezTo>
                  <a:pt x="641970" y="509962"/>
                  <a:pt x="642906" y="511546"/>
                  <a:pt x="642906" y="511546"/>
                </a:cubicBezTo>
                <a:cubicBezTo>
                  <a:pt x="643841" y="511546"/>
                  <a:pt x="644776" y="509962"/>
                  <a:pt x="644776" y="509962"/>
                </a:cubicBezTo>
                <a:cubicBezTo>
                  <a:pt x="644776" y="509172"/>
                  <a:pt x="643841" y="509172"/>
                  <a:pt x="643841" y="508381"/>
                </a:cubicBezTo>
                <a:cubicBezTo>
                  <a:pt x="642906" y="507591"/>
                  <a:pt x="642906" y="506797"/>
                  <a:pt x="641970" y="506797"/>
                </a:cubicBezTo>
                <a:cubicBezTo>
                  <a:pt x="641970" y="506007"/>
                  <a:pt x="640103" y="505217"/>
                  <a:pt x="640103" y="505217"/>
                </a:cubicBezTo>
                <a:cubicBezTo>
                  <a:pt x="640103" y="504426"/>
                  <a:pt x="641970" y="503636"/>
                  <a:pt x="642906" y="503636"/>
                </a:cubicBezTo>
                <a:cubicBezTo>
                  <a:pt x="642906" y="502845"/>
                  <a:pt x="643841" y="502845"/>
                  <a:pt x="644776" y="502052"/>
                </a:cubicBezTo>
                <a:cubicBezTo>
                  <a:pt x="643841" y="502052"/>
                  <a:pt x="643841" y="500471"/>
                  <a:pt x="642906" y="500471"/>
                </a:cubicBezTo>
                <a:cubicBezTo>
                  <a:pt x="643841" y="500471"/>
                  <a:pt x="644776" y="498890"/>
                  <a:pt x="644776" y="498890"/>
                </a:cubicBezTo>
                <a:cubicBezTo>
                  <a:pt x="645711" y="498890"/>
                  <a:pt x="645711" y="500471"/>
                  <a:pt x="646644" y="500471"/>
                </a:cubicBezTo>
                <a:cubicBezTo>
                  <a:pt x="647579" y="500471"/>
                  <a:pt x="648514" y="499681"/>
                  <a:pt x="648514" y="499681"/>
                </a:cubicBezTo>
                <a:cubicBezTo>
                  <a:pt x="649449" y="499681"/>
                  <a:pt x="649449" y="501261"/>
                  <a:pt x="650385" y="501261"/>
                </a:cubicBezTo>
                <a:lnTo>
                  <a:pt x="652252" y="499681"/>
                </a:lnTo>
                <a:cubicBezTo>
                  <a:pt x="653187" y="499681"/>
                  <a:pt x="654123" y="501261"/>
                  <a:pt x="654123" y="501261"/>
                </a:cubicBezTo>
                <a:cubicBezTo>
                  <a:pt x="654123" y="502052"/>
                  <a:pt x="655058" y="502845"/>
                  <a:pt x="655993" y="503636"/>
                </a:cubicBezTo>
                <a:lnTo>
                  <a:pt x="656925" y="505217"/>
                </a:lnTo>
                <a:cubicBezTo>
                  <a:pt x="657860" y="505217"/>
                  <a:pt x="658796" y="503636"/>
                  <a:pt x="658796" y="503636"/>
                </a:cubicBezTo>
                <a:cubicBezTo>
                  <a:pt x="659731" y="503636"/>
                  <a:pt x="660666" y="505217"/>
                  <a:pt x="660666" y="505217"/>
                </a:cubicBezTo>
                <a:cubicBezTo>
                  <a:pt x="661598" y="506007"/>
                  <a:pt x="662534" y="504426"/>
                  <a:pt x="662534" y="504426"/>
                </a:cubicBezTo>
                <a:cubicBezTo>
                  <a:pt x="662534" y="503636"/>
                  <a:pt x="661598" y="502845"/>
                  <a:pt x="661598" y="502845"/>
                </a:cubicBezTo>
                <a:cubicBezTo>
                  <a:pt x="660666" y="502052"/>
                  <a:pt x="660666" y="501261"/>
                  <a:pt x="659731" y="500471"/>
                </a:cubicBezTo>
                <a:cubicBezTo>
                  <a:pt x="658796" y="500471"/>
                  <a:pt x="658796" y="499681"/>
                  <a:pt x="657860" y="498890"/>
                </a:cubicBezTo>
                <a:lnTo>
                  <a:pt x="656925" y="497306"/>
                </a:lnTo>
                <a:cubicBezTo>
                  <a:pt x="656925" y="496516"/>
                  <a:pt x="658796" y="496516"/>
                  <a:pt x="658796" y="495725"/>
                </a:cubicBezTo>
                <a:cubicBezTo>
                  <a:pt x="658796" y="496516"/>
                  <a:pt x="659731" y="497306"/>
                  <a:pt x="660666" y="497306"/>
                </a:cubicBezTo>
                <a:cubicBezTo>
                  <a:pt x="660666" y="498100"/>
                  <a:pt x="661598" y="499681"/>
                  <a:pt x="661598" y="499681"/>
                </a:cubicBezTo>
                <a:cubicBezTo>
                  <a:pt x="662534" y="499681"/>
                  <a:pt x="663469" y="498100"/>
                  <a:pt x="663469" y="498100"/>
                </a:cubicBezTo>
                <a:cubicBezTo>
                  <a:pt x="664404" y="497306"/>
                  <a:pt x="665339" y="497306"/>
                  <a:pt x="666272" y="496516"/>
                </a:cubicBezTo>
                <a:cubicBezTo>
                  <a:pt x="666272" y="497306"/>
                  <a:pt x="668142" y="498100"/>
                  <a:pt x="667207" y="498100"/>
                </a:cubicBezTo>
                <a:cubicBezTo>
                  <a:pt x="667207" y="498890"/>
                  <a:pt x="666272" y="499681"/>
                  <a:pt x="665339" y="499681"/>
                </a:cubicBezTo>
                <a:cubicBezTo>
                  <a:pt x="665339" y="499681"/>
                  <a:pt x="663469" y="500471"/>
                  <a:pt x="663469" y="501261"/>
                </a:cubicBezTo>
                <a:cubicBezTo>
                  <a:pt x="663469" y="501261"/>
                  <a:pt x="664404" y="502052"/>
                  <a:pt x="665339" y="502845"/>
                </a:cubicBezTo>
                <a:cubicBezTo>
                  <a:pt x="665339" y="503636"/>
                  <a:pt x="666272" y="504426"/>
                  <a:pt x="666272" y="504426"/>
                </a:cubicBezTo>
                <a:cubicBezTo>
                  <a:pt x="667207" y="505217"/>
                  <a:pt x="667207" y="506007"/>
                  <a:pt x="668142" y="506797"/>
                </a:cubicBezTo>
                <a:cubicBezTo>
                  <a:pt x="669077" y="506797"/>
                  <a:pt x="669077" y="507591"/>
                  <a:pt x="670013" y="508381"/>
                </a:cubicBezTo>
                <a:lnTo>
                  <a:pt x="670945" y="509962"/>
                </a:lnTo>
                <a:cubicBezTo>
                  <a:pt x="671880" y="509962"/>
                  <a:pt x="673750" y="508381"/>
                  <a:pt x="673750" y="508381"/>
                </a:cubicBezTo>
                <a:lnTo>
                  <a:pt x="671880" y="506797"/>
                </a:lnTo>
                <a:cubicBezTo>
                  <a:pt x="670945" y="506007"/>
                  <a:pt x="670945" y="506007"/>
                  <a:pt x="670013" y="505217"/>
                </a:cubicBezTo>
                <a:cubicBezTo>
                  <a:pt x="669077" y="503636"/>
                  <a:pt x="668142" y="502845"/>
                  <a:pt x="667207" y="501261"/>
                </a:cubicBezTo>
                <a:cubicBezTo>
                  <a:pt x="668142" y="500471"/>
                  <a:pt x="670013" y="499681"/>
                  <a:pt x="670945" y="498890"/>
                </a:cubicBezTo>
                <a:cubicBezTo>
                  <a:pt x="671880" y="498890"/>
                  <a:pt x="671880" y="500471"/>
                  <a:pt x="672815" y="500471"/>
                </a:cubicBezTo>
                <a:cubicBezTo>
                  <a:pt x="673750" y="500471"/>
                  <a:pt x="674686" y="498890"/>
                  <a:pt x="674686" y="498890"/>
                </a:cubicBezTo>
                <a:cubicBezTo>
                  <a:pt x="675621" y="499681"/>
                  <a:pt x="675621" y="501261"/>
                  <a:pt x="676553" y="501261"/>
                </a:cubicBezTo>
                <a:cubicBezTo>
                  <a:pt x="677488" y="501261"/>
                  <a:pt x="678424" y="499681"/>
                  <a:pt x="678424" y="499681"/>
                </a:cubicBezTo>
                <a:cubicBezTo>
                  <a:pt x="679359" y="499681"/>
                  <a:pt x="679359" y="501261"/>
                  <a:pt x="680294" y="501261"/>
                </a:cubicBezTo>
                <a:lnTo>
                  <a:pt x="682162" y="500471"/>
                </a:lnTo>
                <a:cubicBezTo>
                  <a:pt x="682162" y="499681"/>
                  <a:pt x="680294" y="498890"/>
                  <a:pt x="680294" y="498100"/>
                </a:cubicBezTo>
                <a:lnTo>
                  <a:pt x="683097" y="497306"/>
                </a:lnTo>
                <a:cubicBezTo>
                  <a:pt x="683097" y="497306"/>
                  <a:pt x="684032" y="498100"/>
                  <a:pt x="684032" y="498890"/>
                </a:cubicBezTo>
                <a:cubicBezTo>
                  <a:pt x="684967" y="498890"/>
                  <a:pt x="684967" y="500471"/>
                  <a:pt x="685903" y="500471"/>
                </a:cubicBezTo>
                <a:cubicBezTo>
                  <a:pt x="684967" y="501261"/>
                  <a:pt x="683097" y="502052"/>
                  <a:pt x="682162" y="502845"/>
                </a:cubicBezTo>
                <a:cubicBezTo>
                  <a:pt x="683097" y="504426"/>
                  <a:pt x="684032" y="505217"/>
                  <a:pt x="684967" y="506797"/>
                </a:cubicBezTo>
                <a:cubicBezTo>
                  <a:pt x="686835" y="506007"/>
                  <a:pt x="687770" y="505217"/>
                  <a:pt x="688705" y="504426"/>
                </a:cubicBezTo>
                <a:cubicBezTo>
                  <a:pt x="687770" y="502845"/>
                  <a:pt x="686835" y="502052"/>
                  <a:pt x="685903" y="500471"/>
                </a:cubicBezTo>
                <a:lnTo>
                  <a:pt x="687770" y="498890"/>
                </a:lnTo>
                <a:cubicBezTo>
                  <a:pt x="688705" y="498890"/>
                  <a:pt x="689641" y="500471"/>
                  <a:pt x="689641" y="501261"/>
                </a:cubicBezTo>
                <a:cubicBezTo>
                  <a:pt x="690576" y="501261"/>
                  <a:pt x="690576" y="502052"/>
                  <a:pt x="691508" y="502845"/>
                </a:cubicBezTo>
                <a:lnTo>
                  <a:pt x="692443" y="504426"/>
                </a:lnTo>
                <a:cubicBezTo>
                  <a:pt x="693378" y="504426"/>
                  <a:pt x="694314" y="502845"/>
                  <a:pt x="695249" y="502845"/>
                </a:cubicBezTo>
                <a:cubicBezTo>
                  <a:pt x="695249" y="502845"/>
                  <a:pt x="696181" y="504426"/>
                  <a:pt x="696181" y="505217"/>
                </a:cubicBezTo>
                <a:lnTo>
                  <a:pt x="694314" y="506007"/>
                </a:lnTo>
                <a:cubicBezTo>
                  <a:pt x="694314" y="506797"/>
                  <a:pt x="696181" y="507591"/>
                  <a:pt x="696181" y="508381"/>
                </a:cubicBezTo>
                <a:cubicBezTo>
                  <a:pt x="696181" y="508381"/>
                  <a:pt x="697116" y="509962"/>
                  <a:pt x="698052" y="509962"/>
                </a:cubicBezTo>
                <a:cubicBezTo>
                  <a:pt x="698052" y="509962"/>
                  <a:pt x="698987" y="508381"/>
                  <a:pt x="699922" y="508381"/>
                </a:cubicBezTo>
                <a:cubicBezTo>
                  <a:pt x="699922" y="507591"/>
                  <a:pt x="698052" y="506797"/>
                  <a:pt x="698052" y="506797"/>
                </a:cubicBezTo>
                <a:cubicBezTo>
                  <a:pt x="698052" y="506007"/>
                  <a:pt x="699922" y="506007"/>
                  <a:pt x="699922" y="505217"/>
                </a:cubicBezTo>
                <a:cubicBezTo>
                  <a:pt x="700854" y="504426"/>
                  <a:pt x="701790" y="504426"/>
                  <a:pt x="702725" y="503636"/>
                </a:cubicBezTo>
                <a:cubicBezTo>
                  <a:pt x="702725" y="503636"/>
                  <a:pt x="700854" y="502845"/>
                  <a:pt x="700854" y="502052"/>
                </a:cubicBezTo>
                <a:lnTo>
                  <a:pt x="698987" y="503636"/>
                </a:lnTo>
                <a:cubicBezTo>
                  <a:pt x="698052" y="503636"/>
                  <a:pt x="697116" y="502052"/>
                  <a:pt x="697116" y="502052"/>
                </a:cubicBezTo>
                <a:cubicBezTo>
                  <a:pt x="696181" y="501261"/>
                  <a:pt x="696181" y="500471"/>
                  <a:pt x="695249" y="499681"/>
                </a:cubicBezTo>
                <a:cubicBezTo>
                  <a:pt x="695249" y="499681"/>
                  <a:pt x="694314" y="498890"/>
                  <a:pt x="693378" y="498100"/>
                </a:cubicBezTo>
                <a:cubicBezTo>
                  <a:pt x="693378" y="498100"/>
                  <a:pt x="692443" y="497306"/>
                  <a:pt x="692443" y="496516"/>
                </a:cubicBezTo>
                <a:cubicBezTo>
                  <a:pt x="692443" y="495725"/>
                  <a:pt x="690576" y="494935"/>
                  <a:pt x="690576" y="494935"/>
                </a:cubicBezTo>
                <a:cubicBezTo>
                  <a:pt x="690576" y="494145"/>
                  <a:pt x="692443" y="493351"/>
                  <a:pt x="692443" y="493351"/>
                </a:cubicBezTo>
                <a:lnTo>
                  <a:pt x="694314" y="494935"/>
                </a:lnTo>
                <a:cubicBezTo>
                  <a:pt x="695249" y="494935"/>
                  <a:pt x="696181" y="494145"/>
                  <a:pt x="696181" y="494145"/>
                </a:cubicBezTo>
                <a:cubicBezTo>
                  <a:pt x="697116" y="494145"/>
                  <a:pt x="697116" y="495725"/>
                  <a:pt x="698052" y="495725"/>
                </a:cubicBezTo>
                <a:lnTo>
                  <a:pt x="699922" y="494145"/>
                </a:lnTo>
                <a:lnTo>
                  <a:pt x="701790" y="492561"/>
                </a:lnTo>
                <a:cubicBezTo>
                  <a:pt x="702725" y="493351"/>
                  <a:pt x="703660" y="494145"/>
                  <a:pt x="703660" y="494935"/>
                </a:cubicBezTo>
                <a:cubicBezTo>
                  <a:pt x="704595" y="494935"/>
                  <a:pt x="704595" y="495725"/>
                  <a:pt x="705531" y="496516"/>
                </a:cubicBezTo>
                <a:cubicBezTo>
                  <a:pt x="706463" y="497306"/>
                  <a:pt x="707398" y="498890"/>
                  <a:pt x="708333" y="499681"/>
                </a:cubicBezTo>
                <a:cubicBezTo>
                  <a:pt x="709269" y="501261"/>
                  <a:pt x="711136" y="502052"/>
                  <a:pt x="712071" y="503636"/>
                </a:cubicBezTo>
                <a:cubicBezTo>
                  <a:pt x="712071" y="503636"/>
                  <a:pt x="713006" y="504426"/>
                  <a:pt x="713006" y="505217"/>
                </a:cubicBezTo>
                <a:cubicBezTo>
                  <a:pt x="713942" y="506007"/>
                  <a:pt x="714877" y="506007"/>
                  <a:pt x="714877" y="506797"/>
                </a:cubicBezTo>
                <a:cubicBezTo>
                  <a:pt x="714877" y="507591"/>
                  <a:pt x="716744" y="508381"/>
                  <a:pt x="716744" y="508381"/>
                </a:cubicBezTo>
                <a:cubicBezTo>
                  <a:pt x="716744" y="509172"/>
                  <a:pt x="714877" y="509962"/>
                  <a:pt x="714877" y="509962"/>
                </a:cubicBezTo>
                <a:cubicBezTo>
                  <a:pt x="713942" y="510753"/>
                  <a:pt x="715812" y="511546"/>
                  <a:pt x="715812" y="511546"/>
                </a:cubicBezTo>
                <a:cubicBezTo>
                  <a:pt x="715812" y="511546"/>
                  <a:pt x="718615" y="510753"/>
                  <a:pt x="717680" y="510753"/>
                </a:cubicBezTo>
                <a:cubicBezTo>
                  <a:pt x="717680" y="509962"/>
                  <a:pt x="716744" y="509172"/>
                  <a:pt x="716744" y="508381"/>
                </a:cubicBezTo>
                <a:lnTo>
                  <a:pt x="718615" y="507591"/>
                </a:lnTo>
                <a:cubicBezTo>
                  <a:pt x="718615" y="506797"/>
                  <a:pt x="717680" y="506007"/>
                  <a:pt x="716744" y="506007"/>
                </a:cubicBezTo>
                <a:cubicBezTo>
                  <a:pt x="716744" y="505217"/>
                  <a:pt x="715812" y="504426"/>
                  <a:pt x="715812" y="503636"/>
                </a:cubicBezTo>
                <a:cubicBezTo>
                  <a:pt x="715812" y="503636"/>
                  <a:pt x="716744" y="502845"/>
                  <a:pt x="717680" y="502845"/>
                </a:cubicBezTo>
                <a:cubicBezTo>
                  <a:pt x="717680" y="502052"/>
                  <a:pt x="719550" y="501261"/>
                  <a:pt x="719550" y="501261"/>
                </a:cubicBezTo>
                <a:lnTo>
                  <a:pt x="717680" y="499681"/>
                </a:lnTo>
                <a:cubicBezTo>
                  <a:pt x="717680" y="498890"/>
                  <a:pt x="719550" y="498100"/>
                  <a:pt x="720482" y="498100"/>
                </a:cubicBezTo>
                <a:cubicBezTo>
                  <a:pt x="720482" y="497306"/>
                  <a:pt x="721418" y="497306"/>
                  <a:pt x="722353" y="496516"/>
                </a:cubicBezTo>
                <a:cubicBezTo>
                  <a:pt x="722353" y="496516"/>
                  <a:pt x="720482" y="495725"/>
                  <a:pt x="720482" y="494935"/>
                </a:cubicBezTo>
                <a:lnTo>
                  <a:pt x="722353" y="493351"/>
                </a:lnTo>
                <a:cubicBezTo>
                  <a:pt x="723288" y="493351"/>
                  <a:pt x="724223" y="494935"/>
                  <a:pt x="724223" y="495725"/>
                </a:cubicBezTo>
                <a:cubicBezTo>
                  <a:pt x="724223" y="495725"/>
                  <a:pt x="726091" y="496516"/>
                  <a:pt x="726091" y="497306"/>
                </a:cubicBezTo>
                <a:cubicBezTo>
                  <a:pt x="726091" y="497306"/>
                  <a:pt x="723288" y="498100"/>
                  <a:pt x="724223" y="498100"/>
                </a:cubicBezTo>
                <a:cubicBezTo>
                  <a:pt x="724223" y="498890"/>
                  <a:pt x="725155" y="499681"/>
                  <a:pt x="725155" y="500471"/>
                </a:cubicBezTo>
                <a:cubicBezTo>
                  <a:pt x="726091" y="501261"/>
                  <a:pt x="727026" y="502845"/>
                  <a:pt x="728897" y="503636"/>
                </a:cubicBezTo>
                <a:cubicBezTo>
                  <a:pt x="728897" y="502845"/>
                  <a:pt x="730764" y="502845"/>
                  <a:pt x="730764" y="502052"/>
                </a:cubicBezTo>
                <a:cubicBezTo>
                  <a:pt x="730764" y="502052"/>
                  <a:pt x="728897" y="501261"/>
                  <a:pt x="728897" y="500471"/>
                </a:cubicBezTo>
                <a:lnTo>
                  <a:pt x="730764" y="499681"/>
                </a:lnTo>
                <a:cubicBezTo>
                  <a:pt x="731699" y="498890"/>
                  <a:pt x="732634" y="501261"/>
                  <a:pt x="732634" y="501261"/>
                </a:cubicBezTo>
                <a:cubicBezTo>
                  <a:pt x="732634" y="501261"/>
                  <a:pt x="733570" y="502845"/>
                  <a:pt x="734505" y="502845"/>
                </a:cubicBezTo>
                <a:cubicBezTo>
                  <a:pt x="734505" y="502845"/>
                  <a:pt x="736372" y="502052"/>
                  <a:pt x="736372" y="501261"/>
                </a:cubicBezTo>
                <a:lnTo>
                  <a:pt x="734505" y="499681"/>
                </a:lnTo>
                <a:cubicBezTo>
                  <a:pt x="734505" y="498890"/>
                  <a:pt x="736372" y="498890"/>
                  <a:pt x="737308" y="498100"/>
                </a:cubicBezTo>
                <a:cubicBezTo>
                  <a:pt x="737308" y="498100"/>
                  <a:pt x="735440" y="497306"/>
                  <a:pt x="735440" y="496516"/>
                </a:cubicBezTo>
                <a:cubicBezTo>
                  <a:pt x="735440" y="495725"/>
                  <a:pt x="737308" y="495725"/>
                  <a:pt x="737308" y="494935"/>
                </a:cubicBezTo>
                <a:cubicBezTo>
                  <a:pt x="739178" y="494145"/>
                  <a:pt x="740113" y="493351"/>
                  <a:pt x="741981" y="492561"/>
                </a:cubicBezTo>
                <a:cubicBezTo>
                  <a:pt x="742916" y="493351"/>
                  <a:pt x="743851" y="494935"/>
                  <a:pt x="744787" y="495725"/>
                </a:cubicBezTo>
                <a:cubicBezTo>
                  <a:pt x="745722" y="496516"/>
                  <a:pt x="745722" y="497306"/>
                  <a:pt x="746654" y="498100"/>
                </a:cubicBezTo>
                <a:cubicBezTo>
                  <a:pt x="746654" y="498100"/>
                  <a:pt x="747589" y="498890"/>
                  <a:pt x="747589" y="499681"/>
                </a:cubicBezTo>
                <a:cubicBezTo>
                  <a:pt x="747589" y="499681"/>
                  <a:pt x="745722" y="500471"/>
                  <a:pt x="745722" y="501261"/>
                </a:cubicBezTo>
                <a:cubicBezTo>
                  <a:pt x="745722" y="501261"/>
                  <a:pt x="747589" y="502052"/>
                  <a:pt x="747589" y="502845"/>
                </a:cubicBezTo>
                <a:cubicBezTo>
                  <a:pt x="747589" y="503636"/>
                  <a:pt x="748525" y="504426"/>
                  <a:pt x="749460" y="504426"/>
                </a:cubicBezTo>
                <a:cubicBezTo>
                  <a:pt x="749460" y="505217"/>
                  <a:pt x="750392" y="506007"/>
                  <a:pt x="750392" y="506007"/>
                </a:cubicBezTo>
                <a:cubicBezTo>
                  <a:pt x="750392" y="506797"/>
                  <a:pt x="748525" y="507591"/>
                  <a:pt x="748525" y="507591"/>
                </a:cubicBezTo>
                <a:cubicBezTo>
                  <a:pt x="748525" y="507591"/>
                  <a:pt x="749460" y="509172"/>
                  <a:pt x="750392" y="509172"/>
                </a:cubicBezTo>
                <a:lnTo>
                  <a:pt x="752262" y="508381"/>
                </a:lnTo>
                <a:cubicBezTo>
                  <a:pt x="752262" y="507591"/>
                  <a:pt x="750392" y="506797"/>
                  <a:pt x="750392" y="506007"/>
                </a:cubicBezTo>
                <a:lnTo>
                  <a:pt x="752262" y="505217"/>
                </a:lnTo>
                <a:cubicBezTo>
                  <a:pt x="753198" y="504426"/>
                  <a:pt x="754133" y="503636"/>
                  <a:pt x="755065" y="503636"/>
                </a:cubicBezTo>
                <a:cubicBezTo>
                  <a:pt x="755065" y="503636"/>
                  <a:pt x="756936" y="502845"/>
                  <a:pt x="756936" y="502052"/>
                </a:cubicBezTo>
                <a:lnTo>
                  <a:pt x="755065" y="500471"/>
                </a:lnTo>
                <a:lnTo>
                  <a:pt x="756936" y="498890"/>
                </a:lnTo>
                <a:cubicBezTo>
                  <a:pt x="757871" y="498890"/>
                  <a:pt x="759741" y="498100"/>
                  <a:pt x="759741" y="498100"/>
                </a:cubicBezTo>
                <a:cubicBezTo>
                  <a:pt x="759741" y="497306"/>
                  <a:pt x="757871" y="496516"/>
                  <a:pt x="757871" y="495725"/>
                </a:cubicBezTo>
                <a:lnTo>
                  <a:pt x="759741" y="494935"/>
                </a:lnTo>
                <a:cubicBezTo>
                  <a:pt x="759741" y="494145"/>
                  <a:pt x="757871" y="493351"/>
                  <a:pt x="758806" y="492561"/>
                </a:cubicBezTo>
                <a:lnTo>
                  <a:pt x="760674" y="491770"/>
                </a:lnTo>
                <a:cubicBezTo>
                  <a:pt x="760674" y="491770"/>
                  <a:pt x="761609" y="490189"/>
                  <a:pt x="762544" y="490189"/>
                </a:cubicBezTo>
                <a:cubicBezTo>
                  <a:pt x="763479" y="490189"/>
                  <a:pt x="763479" y="491770"/>
                  <a:pt x="764415" y="491770"/>
                </a:cubicBezTo>
                <a:lnTo>
                  <a:pt x="761609" y="493351"/>
                </a:lnTo>
                <a:cubicBezTo>
                  <a:pt x="761609" y="494145"/>
                  <a:pt x="763479" y="494935"/>
                  <a:pt x="763479" y="494935"/>
                </a:cubicBezTo>
                <a:cubicBezTo>
                  <a:pt x="763479" y="495725"/>
                  <a:pt x="761609" y="495725"/>
                  <a:pt x="761609" y="496516"/>
                </a:cubicBezTo>
                <a:lnTo>
                  <a:pt x="763479" y="498100"/>
                </a:lnTo>
                <a:cubicBezTo>
                  <a:pt x="763479" y="498100"/>
                  <a:pt x="765350" y="497306"/>
                  <a:pt x="765350" y="496516"/>
                </a:cubicBezTo>
                <a:lnTo>
                  <a:pt x="763479" y="494935"/>
                </a:lnTo>
                <a:lnTo>
                  <a:pt x="765350" y="493351"/>
                </a:lnTo>
                <a:cubicBezTo>
                  <a:pt x="766282" y="494145"/>
                  <a:pt x="767217" y="495725"/>
                  <a:pt x="767217" y="495725"/>
                </a:cubicBezTo>
                <a:cubicBezTo>
                  <a:pt x="768153" y="495725"/>
                  <a:pt x="769088" y="494145"/>
                  <a:pt x="769088" y="494145"/>
                </a:cubicBezTo>
                <a:cubicBezTo>
                  <a:pt x="770023" y="494145"/>
                  <a:pt x="770023" y="495725"/>
                  <a:pt x="770955" y="495725"/>
                </a:cubicBezTo>
                <a:cubicBezTo>
                  <a:pt x="771890" y="495725"/>
                  <a:pt x="772826" y="494145"/>
                  <a:pt x="772826" y="494935"/>
                </a:cubicBezTo>
                <a:cubicBezTo>
                  <a:pt x="773761" y="494935"/>
                  <a:pt x="774696" y="495725"/>
                  <a:pt x="774696" y="496516"/>
                </a:cubicBezTo>
                <a:lnTo>
                  <a:pt x="772826" y="497306"/>
                </a:lnTo>
                <a:cubicBezTo>
                  <a:pt x="772826" y="498100"/>
                  <a:pt x="774696" y="498890"/>
                  <a:pt x="773761" y="499681"/>
                </a:cubicBezTo>
                <a:lnTo>
                  <a:pt x="771890" y="500471"/>
                </a:lnTo>
                <a:cubicBezTo>
                  <a:pt x="771890" y="501261"/>
                  <a:pt x="773761" y="502052"/>
                  <a:pt x="773761" y="502845"/>
                </a:cubicBezTo>
                <a:lnTo>
                  <a:pt x="775628" y="501261"/>
                </a:lnTo>
                <a:lnTo>
                  <a:pt x="777499" y="502845"/>
                </a:lnTo>
                <a:cubicBezTo>
                  <a:pt x="777499" y="503636"/>
                  <a:pt x="778434" y="504426"/>
                  <a:pt x="779369" y="504426"/>
                </a:cubicBezTo>
                <a:cubicBezTo>
                  <a:pt x="779369" y="505217"/>
                  <a:pt x="776564" y="506007"/>
                  <a:pt x="776564" y="506007"/>
                </a:cubicBezTo>
                <a:lnTo>
                  <a:pt x="778434" y="507591"/>
                </a:lnTo>
                <a:lnTo>
                  <a:pt x="780301" y="506797"/>
                </a:lnTo>
                <a:cubicBezTo>
                  <a:pt x="781237" y="506797"/>
                  <a:pt x="782172" y="508381"/>
                  <a:pt x="782172" y="508381"/>
                </a:cubicBezTo>
                <a:cubicBezTo>
                  <a:pt x="783107" y="509172"/>
                  <a:pt x="783107" y="509172"/>
                  <a:pt x="784043" y="509962"/>
                </a:cubicBezTo>
                <a:cubicBezTo>
                  <a:pt x="784043" y="510753"/>
                  <a:pt x="784975" y="511546"/>
                  <a:pt x="784975" y="511546"/>
                </a:cubicBezTo>
                <a:cubicBezTo>
                  <a:pt x="784975" y="512337"/>
                  <a:pt x="783107" y="512337"/>
                  <a:pt x="783107" y="513127"/>
                </a:cubicBezTo>
                <a:cubicBezTo>
                  <a:pt x="783107" y="513917"/>
                  <a:pt x="784975" y="514708"/>
                  <a:pt x="784975" y="514708"/>
                </a:cubicBezTo>
                <a:lnTo>
                  <a:pt x="786845" y="513917"/>
                </a:lnTo>
                <a:cubicBezTo>
                  <a:pt x="786845" y="513127"/>
                  <a:pt x="784975" y="512337"/>
                  <a:pt x="784975" y="511546"/>
                </a:cubicBezTo>
                <a:lnTo>
                  <a:pt x="787780" y="510753"/>
                </a:lnTo>
                <a:cubicBezTo>
                  <a:pt x="786845" y="509962"/>
                  <a:pt x="785910" y="509172"/>
                  <a:pt x="785910" y="508381"/>
                </a:cubicBezTo>
                <a:cubicBezTo>
                  <a:pt x="784975" y="508381"/>
                  <a:pt x="784975" y="507591"/>
                  <a:pt x="784043" y="506797"/>
                </a:cubicBezTo>
                <a:lnTo>
                  <a:pt x="782172" y="505217"/>
                </a:lnTo>
                <a:cubicBezTo>
                  <a:pt x="783107" y="505217"/>
                  <a:pt x="784043" y="503636"/>
                  <a:pt x="784975" y="503636"/>
                </a:cubicBezTo>
                <a:cubicBezTo>
                  <a:pt x="784975" y="503636"/>
                  <a:pt x="785910" y="502845"/>
                  <a:pt x="786845" y="502845"/>
                </a:cubicBezTo>
                <a:cubicBezTo>
                  <a:pt x="785910" y="502052"/>
                  <a:pt x="785910" y="501261"/>
                  <a:pt x="784975" y="500471"/>
                </a:cubicBezTo>
                <a:cubicBezTo>
                  <a:pt x="784975" y="500471"/>
                  <a:pt x="784043" y="499681"/>
                  <a:pt x="784043" y="498890"/>
                </a:cubicBezTo>
                <a:cubicBezTo>
                  <a:pt x="783107" y="498890"/>
                  <a:pt x="782172" y="497306"/>
                  <a:pt x="782172" y="497306"/>
                </a:cubicBezTo>
                <a:lnTo>
                  <a:pt x="784043" y="495725"/>
                </a:lnTo>
                <a:cubicBezTo>
                  <a:pt x="784043" y="495725"/>
                  <a:pt x="784975" y="497306"/>
                  <a:pt x="785910" y="497306"/>
                </a:cubicBezTo>
                <a:cubicBezTo>
                  <a:pt x="786845" y="498890"/>
                  <a:pt x="787780" y="499681"/>
                  <a:pt x="788716" y="501261"/>
                </a:cubicBezTo>
                <a:cubicBezTo>
                  <a:pt x="788716" y="502052"/>
                  <a:pt x="790583" y="502052"/>
                  <a:pt x="790583" y="502845"/>
                </a:cubicBezTo>
                <a:cubicBezTo>
                  <a:pt x="790583" y="503636"/>
                  <a:pt x="788716" y="503636"/>
                  <a:pt x="788716" y="504426"/>
                </a:cubicBezTo>
                <a:lnTo>
                  <a:pt x="789651" y="506007"/>
                </a:lnTo>
                <a:cubicBezTo>
                  <a:pt x="789651" y="506007"/>
                  <a:pt x="791518" y="504426"/>
                  <a:pt x="792454" y="504426"/>
                </a:cubicBezTo>
                <a:lnTo>
                  <a:pt x="793389" y="506007"/>
                </a:lnTo>
                <a:cubicBezTo>
                  <a:pt x="793389" y="506797"/>
                  <a:pt x="791518" y="507591"/>
                  <a:pt x="791518" y="507591"/>
                </a:cubicBezTo>
                <a:cubicBezTo>
                  <a:pt x="791518" y="508381"/>
                  <a:pt x="793389" y="509172"/>
                  <a:pt x="793389" y="509172"/>
                </a:cubicBezTo>
                <a:cubicBezTo>
                  <a:pt x="793389" y="509172"/>
                  <a:pt x="794324" y="508381"/>
                  <a:pt x="795256" y="508381"/>
                </a:cubicBezTo>
                <a:cubicBezTo>
                  <a:pt x="795256" y="507591"/>
                  <a:pt x="797127" y="506797"/>
                  <a:pt x="797127" y="506797"/>
                </a:cubicBezTo>
                <a:lnTo>
                  <a:pt x="796192" y="505217"/>
                </a:lnTo>
                <a:cubicBezTo>
                  <a:pt x="795256" y="504426"/>
                  <a:pt x="794324" y="503636"/>
                  <a:pt x="794324" y="503636"/>
                </a:cubicBezTo>
                <a:cubicBezTo>
                  <a:pt x="793389" y="502845"/>
                  <a:pt x="793389" y="502052"/>
                  <a:pt x="792454" y="501261"/>
                </a:cubicBezTo>
                <a:lnTo>
                  <a:pt x="794324" y="500471"/>
                </a:lnTo>
                <a:cubicBezTo>
                  <a:pt x="795256" y="499681"/>
                  <a:pt x="793389" y="498890"/>
                  <a:pt x="793389" y="498100"/>
                </a:cubicBezTo>
                <a:lnTo>
                  <a:pt x="795256" y="497306"/>
                </a:lnTo>
                <a:cubicBezTo>
                  <a:pt x="795256" y="497306"/>
                  <a:pt x="796192" y="498890"/>
                  <a:pt x="797127" y="498890"/>
                </a:cubicBezTo>
                <a:cubicBezTo>
                  <a:pt x="797127" y="499681"/>
                  <a:pt x="798062" y="499681"/>
                  <a:pt x="798062" y="500471"/>
                </a:cubicBezTo>
                <a:cubicBezTo>
                  <a:pt x="798997" y="501261"/>
                  <a:pt x="798997" y="502052"/>
                  <a:pt x="799933" y="502052"/>
                </a:cubicBezTo>
                <a:cubicBezTo>
                  <a:pt x="799933" y="502845"/>
                  <a:pt x="801800" y="503636"/>
                  <a:pt x="801800" y="504426"/>
                </a:cubicBezTo>
                <a:lnTo>
                  <a:pt x="798997" y="505217"/>
                </a:lnTo>
                <a:cubicBezTo>
                  <a:pt x="799933" y="506007"/>
                  <a:pt x="800865" y="506797"/>
                  <a:pt x="800865" y="507591"/>
                </a:cubicBezTo>
                <a:cubicBezTo>
                  <a:pt x="801800" y="507591"/>
                  <a:pt x="801800" y="508381"/>
                  <a:pt x="802735" y="509172"/>
                </a:cubicBezTo>
                <a:cubicBezTo>
                  <a:pt x="802735" y="509172"/>
                  <a:pt x="803671" y="510753"/>
                  <a:pt x="804606" y="510753"/>
                </a:cubicBezTo>
                <a:lnTo>
                  <a:pt x="806473" y="509172"/>
                </a:lnTo>
                <a:lnTo>
                  <a:pt x="808344" y="508381"/>
                </a:lnTo>
                <a:cubicBezTo>
                  <a:pt x="808344" y="508381"/>
                  <a:pt x="809279" y="509962"/>
                  <a:pt x="810211" y="509962"/>
                </a:cubicBezTo>
                <a:cubicBezTo>
                  <a:pt x="810211" y="510753"/>
                  <a:pt x="811146" y="510753"/>
                  <a:pt x="811146" y="511546"/>
                </a:cubicBezTo>
                <a:cubicBezTo>
                  <a:pt x="812082" y="511546"/>
                  <a:pt x="813952" y="510753"/>
                  <a:pt x="813952" y="509962"/>
                </a:cubicBezTo>
                <a:cubicBezTo>
                  <a:pt x="813952" y="509962"/>
                  <a:pt x="812082" y="509172"/>
                  <a:pt x="812082" y="508381"/>
                </a:cubicBezTo>
                <a:cubicBezTo>
                  <a:pt x="811146" y="507591"/>
                  <a:pt x="811146" y="507591"/>
                  <a:pt x="810211" y="506797"/>
                </a:cubicBezTo>
                <a:lnTo>
                  <a:pt x="809279" y="505217"/>
                </a:lnTo>
                <a:cubicBezTo>
                  <a:pt x="809279" y="504426"/>
                  <a:pt x="810211" y="503636"/>
                  <a:pt x="811146" y="503636"/>
                </a:cubicBezTo>
                <a:cubicBezTo>
                  <a:pt x="811146" y="503636"/>
                  <a:pt x="812082" y="502052"/>
                  <a:pt x="813017" y="502052"/>
                </a:cubicBezTo>
                <a:cubicBezTo>
                  <a:pt x="813017" y="502052"/>
                  <a:pt x="813952" y="503636"/>
                  <a:pt x="814884" y="503636"/>
                </a:cubicBezTo>
                <a:cubicBezTo>
                  <a:pt x="814884" y="504426"/>
                  <a:pt x="816755" y="502845"/>
                  <a:pt x="816755" y="502845"/>
                </a:cubicBezTo>
                <a:cubicBezTo>
                  <a:pt x="817690" y="502052"/>
                  <a:pt x="818625" y="502052"/>
                  <a:pt x="818625" y="501261"/>
                </a:cubicBezTo>
                <a:lnTo>
                  <a:pt x="816755" y="499681"/>
                </a:lnTo>
                <a:cubicBezTo>
                  <a:pt x="817690" y="498890"/>
                  <a:pt x="819561" y="498890"/>
                  <a:pt x="819561" y="498100"/>
                </a:cubicBezTo>
                <a:cubicBezTo>
                  <a:pt x="819561" y="498100"/>
                  <a:pt x="820493" y="496516"/>
                  <a:pt x="821428" y="496516"/>
                </a:cubicBezTo>
                <a:cubicBezTo>
                  <a:pt x="821428" y="496516"/>
                  <a:pt x="823299" y="498100"/>
                  <a:pt x="823299" y="498890"/>
                </a:cubicBezTo>
                <a:lnTo>
                  <a:pt x="820493" y="499681"/>
                </a:lnTo>
                <a:cubicBezTo>
                  <a:pt x="820493" y="500471"/>
                  <a:pt x="822363" y="501261"/>
                  <a:pt x="822363" y="502052"/>
                </a:cubicBezTo>
                <a:lnTo>
                  <a:pt x="820493" y="502845"/>
                </a:lnTo>
                <a:cubicBezTo>
                  <a:pt x="819561" y="503636"/>
                  <a:pt x="818625" y="503636"/>
                  <a:pt x="818625" y="504426"/>
                </a:cubicBezTo>
                <a:cubicBezTo>
                  <a:pt x="819561" y="506007"/>
                  <a:pt x="820493" y="506797"/>
                  <a:pt x="821428" y="507591"/>
                </a:cubicBezTo>
                <a:cubicBezTo>
                  <a:pt x="821428" y="507591"/>
                  <a:pt x="823299" y="507591"/>
                  <a:pt x="823299" y="506797"/>
                </a:cubicBezTo>
                <a:cubicBezTo>
                  <a:pt x="823299" y="506007"/>
                  <a:pt x="822363" y="505217"/>
                  <a:pt x="822363" y="505217"/>
                </a:cubicBezTo>
                <a:cubicBezTo>
                  <a:pt x="822363" y="504426"/>
                  <a:pt x="824234" y="503636"/>
                  <a:pt x="824234" y="503636"/>
                </a:cubicBezTo>
                <a:cubicBezTo>
                  <a:pt x="824234" y="502845"/>
                  <a:pt x="822363" y="502052"/>
                  <a:pt x="822363" y="502052"/>
                </a:cubicBezTo>
                <a:cubicBezTo>
                  <a:pt x="822363" y="501261"/>
                  <a:pt x="824234" y="500471"/>
                  <a:pt x="824234" y="500471"/>
                </a:cubicBezTo>
                <a:cubicBezTo>
                  <a:pt x="825166" y="499681"/>
                  <a:pt x="826101" y="499681"/>
                  <a:pt x="827036" y="498890"/>
                </a:cubicBezTo>
                <a:cubicBezTo>
                  <a:pt x="827036" y="499681"/>
                  <a:pt x="827972" y="500471"/>
                  <a:pt x="827972" y="500471"/>
                </a:cubicBezTo>
                <a:cubicBezTo>
                  <a:pt x="828907" y="501261"/>
                  <a:pt x="828907" y="502052"/>
                  <a:pt x="829842" y="502845"/>
                </a:cubicBezTo>
                <a:lnTo>
                  <a:pt x="831710" y="501261"/>
                </a:lnTo>
                <a:cubicBezTo>
                  <a:pt x="832645" y="501261"/>
                  <a:pt x="832645" y="502845"/>
                  <a:pt x="833580" y="502845"/>
                </a:cubicBezTo>
                <a:cubicBezTo>
                  <a:pt x="834515" y="502845"/>
                  <a:pt x="835448" y="501261"/>
                  <a:pt x="835448" y="502052"/>
                </a:cubicBezTo>
                <a:cubicBezTo>
                  <a:pt x="836383" y="502052"/>
                  <a:pt x="836383" y="503636"/>
                  <a:pt x="837318" y="503636"/>
                </a:cubicBezTo>
                <a:cubicBezTo>
                  <a:pt x="838253" y="503636"/>
                  <a:pt x="838253" y="502052"/>
                  <a:pt x="839185" y="502052"/>
                </a:cubicBezTo>
                <a:cubicBezTo>
                  <a:pt x="840121" y="502052"/>
                  <a:pt x="840121" y="503636"/>
                  <a:pt x="841056" y="503636"/>
                </a:cubicBezTo>
                <a:cubicBezTo>
                  <a:pt x="841056" y="503636"/>
                  <a:pt x="841991" y="502845"/>
                  <a:pt x="842926" y="502845"/>
                </a:cubicBezTo>
                <a:cubicBezTo>
                  <a:pt x="841991" y="501261"/>
                  <a:pt x="841056" y="500471"/>
                  <a:pt x="840121" y="498890"/>
                </a:cubicBezTo>
                <a:cubicBezTo>
                  <a:pt x="838253" y="498100"/>
                  <a:pt x="837318" y="496516"/>
                  <a:pt x="836383" y="495725"/>
                </a:cubicBezTo>
                <a:cubicBezTo>
                  <a:pt x="838253" y="494145"/>
                  <a:pt x="839185" y="493351"/>
                  <a:pt x="841056" y="492561"/>
                </a:cubicBezTo>
                <a:cubicBezTo>
                  <a:pt x="841991" y="494145"/>
                  <a:pt x="842926" y="494935"/>
                  <a:pt x="843862" y="496516"/>
                </a:cubicBezTo>
                <a:cubicBezTo>
                  <a:pt x="844794" y="496516"/>
                  <a:pt x="844794" y="497306"/>
                  <a:pt x="845729" y="498100"/>
                </a:cubicBezTo>
                <a:cubicBezTo>
                  <a:pt x="845729" y="498100"/>
                  <a:pt x="846664" y="499681"/>
                  <a:pt x="847600" y="499681"/>
                </a:cubicBezTo>
                <a:cubicBezTo>
                  <a:pt x="847600" y="499681"/>
                  <a:pt x="848535" y="498890"/>
                  <a:pt x="849470" y="498100"/>
                </a:cubicBezTo>
                <a:lnTo>
                  <a:pt x="851338" y="497306"/>
                </a:lnTo>
                <a:cubicBezTo>
                  <a:pt x="851338" y="496516"/>
                  <a:pt x="849470" y="495725"/>
                  <a:pt x="849470" y="495725"/>
                </a:cubicBezTo>
                <a:cubicBezTo>
                  <a:pt x="849470" y="494935"/>
                  <a:pt x="847600" y="494145"/>
                  <a:pt x="848535" y="493351"/>
                </a:cubicBezTo>
                <a:lnTo>
                  <a:pt x="850402" y="492561"/>
                </a:lnTo>
                <a:lnTo>
                  <a:pt x="851338" y="494145"/>
                </a:lnTo>
                <a:cubicBezTo>
                  <a:pt x="852273" y="494935"/>
                  <a:pt x="853208" y="494935"/>
                  <a:pt x="853208" y="495725"/>
                </a:cubicBezTo>
                <a:cubicBezTo>
                  <a:pt x="854143" y="496516"/>
                  <a:pt x="855076" y="497306"/>
                  <a:pt x="855076" y="497306"/>
                </a:cubicBezTo>
                <a:cubicBezTo>
                  <a:pt x="855076" y="498100"/>
                  <a:pt x="856946" y="498890"/>
                  <a:pt x="856946" y="499681"/>
                </a:cubicBezTo>
                <a:lnTo>
                  <a:pt x="854143" y="500471"/>
                </a:lnTo>
                <a:lnTo>
                  <a:pt x="856011" y="502052"/>
                </a:lnTo>
                <a:cubicBezTo>
                  <a:pt x="856011" y="502845"/>
                  <a:pt x="857881" y="501261"/>
                  <a:pt x="857881" y="501261"/>
                </a:cubicBezTo>
                <a:cubicBezTo>
                  <a:pt x="858817" y="500471"/>
                  <a:pt x="859752" y="500471"/>
                  <a:pt x="860684" y="499681"/>
                </a:cubicBezTo>
                <a:cubicBezTo>
                  <a:pt x="860684" y="499681"/>
                  <a:pt x="861619" y="498890"/>
                  <a:pt x="862554" y="498100"/>
                </a:cubicBezTo>
                <a:lnTo>
                  <a:pt x="864422" y="497306"/>
                </a:lnTo>
                <a:lnTo>
                  <a:pt x="866292" y="498890"/>
                </a:lnTo>
                <a:cubicBezTo>
                  <a:pt x="865357" y="498890"/>
                  <a:pt x="864422" y="499681"/>
                  <a:pt x="863490" y="500471"/>
                </a:cubicBezTo>
                <a:cubicBezTo>
                  <a:pt x="864422" y="500471"/>
                  <a:pt x="865357" y="501261"/>
                  <a:pt x="865357" y="502052"/>
                </a:cubicBezTo>
                <a:lnTo>
                  <a:pt x="863490" y="502845"/>
                </a:lnTo>
                <a:cubicBezTo>
                  <a:pt x="863490" y="503636"/>
                  <a:pt x="861619" y="504426"/>
                  <a:pt x="861619" y="504426"/>
                </a:cubicBezTo>
                <a:cubicBezTo>
                  <a:pt x="861619" y="505217"/>
                  <a:pt x="862554" y="506007"/>
                  <a:pt x="862554" y="506007"/>
                </a:cubicBezTo>
                <a:cubicBezTo>
                  <a:pt x="864422" y="505217"/>
                  <a:pt x="865357" y="504426"/>
                  <a:pt x="867228" y="503636"/>
                </a:cubicBezTo>
                <a:cubicBezTo>
                  <a:pt x="868163" y="503636"/>
                  <a:pt x="868163" y="502052"/>
                  <a:pt x="869095" y="502052"/>
                </a:cubicBezTo>
                <a:cubicBezTo>
                  <a:pt x="870030" y="502052"/>
                  <a:pt x="870030" y="504426"/>
                  <a:pt x="870966" y="504426"/>
                </a:cubicBezTo>
                <a:lnTo>
                  <a:pt x="872836" y="502845"/>
                </a:lnTo>
                <a:cubicBezTo>
                  <a:pt x="872836" y="503636"/>
                  <a:pt x="874703" y="503636"/>
                  <a:pt x="874703" y="504426"/>
                </a:cubicBezTo>
                <a:cubicBezTo>
                  <a:pt x="874703" y="505217"/>
                  <a:pt x="871901" y="505217"/>
                  <a:pt x="872836" y="506007"/>
                </a:cubicBezTo>
                <a:cubicBezTo>
                  <a:pt x="872836" y="506007"/>
                  <a:pt x="873771" y="506797"/>
                  <a:pt x="873771" y="507591"/>
                </a:cubicBezTo>
                <a:cubicBezTo>
                  <a:pt x="874703" y="508381"/>
                  <a:pt x="874703" y="509172"/>
                  <a:pt x="875639" y="509172"/>
                </a:cubicBezTo>
                <a:cubicBezTo>
                  <a:pt x="876574" y="509962"/>
                  <a:pt x="876574" y="510753"/>
                  <a:pt x="877509" y="510753"/>
                </a:cubicBezTo>
                <a:lnTo>
                  <a:pt x="879377" y="509962"/>
                </a:lnTo>
                <a:cubicBezTo>
                  <a:pt x="879377" y="509172"/>
                  <a:pt x="877509" y="508381"/>
                  <a:pt x="877509" y="508381"/>
                </a:cubicBezTo>
                <a:cubicBezTo>
                  <a:pt x="877509" y="507591"/>
                  <a:pt x="875639" y="506797"/>
                  <a:pt x="875639" y="506007"/>
                </a:cubicBezTo>
                <a:cubicBezTo>
                  <a:pt x="876574" y="506007"/>
                  <a:pt x="878445" y="505217"/>
                  <a:pt x="878445" y="505217"/>
                </a:cubicBezTo>
                <a:cubicBezTo>
                  <a:pt x="878445" y="504426"/>
                  <a:pt x="876574" y="503636"/>
                  <a:pt x="876574" y="502845"/>
                </a:cubicBezTo>
                <a:lnTo>
                  <a:pt x="878445" y="502052"/>
                </a:lnTo>
                <a:cubicBezTo>
                  <a:pt x="878445" y="501261"/>
                  <a:pt x="877509" y="500471"/>
                  <a:pt x="877509" y="499681"/>
                </a:cubicBezTo>
                <a:cubicBezTo>
                  <a:pt x="876574" y="499681"/>
                  <a:pt x="875639" y="498890"/>
                  <a:pt x="875639" y="498100"/>
                </a:cubicBezTo>
                <a:cubicBezTo>
                  <a:pt x="876574" y="498100"/>
                  <a:pt x="876574" y="497306"/>
                  <a:pt x="877509" y="497306"/>
                </a:cubicBezTo>
                <a:cubicBezTo>
                  <a:pt x="878445" y="496516"/>
                  <a:pt x="878445" y="498890"/>
                  <a:pt x="879377" y="498890"/>
                </a:cubicBezTo>
                <a:cubicBezTo>
                  <a:pt x="879377" y="498890"/>
                  <a:pt x="880312" y="497306"/>
                  <a:pt x="881247" y="497306"/>
                </a:cubicBezTo>
                <a:cubicBezTo>
                  <a:pt x="882182" y="497306"/>
                  <a:pt x="882182" y="496516"/>
                  <a:pt x="883118" y="495725"/>
                </a:cubicBezTo>
                <a:cubicBezTo>
                  <a:pt x="883118" y="495725"/>
                  <a:pt x="881247" y="494935"/>
                  <a:pt x="882182" y="494145"/>
                </a:cubicBezTo>
                <a:lnTo>
                  <a:pt x="884053" y="492561"/>
                </a:lnTo>
                <a:cubicBezTo>
                  <a:pt x="884053" y="493351"/>
                  <a:pt x="884985" y="494145"/>
                  <a:pt x="884985" y="494935"/>
                </a:cubicBezTo>
                <a:cubicBezTo>
                  <a:pt x="885920" y="494935"/>
                  <a:pt x="886856" y="495725"/>
                  <a:pt x="886856" y="496516"/>
                </a:cubicBezTo>
                <a:cubicBezTo>
                  <a:pt x="887791" y="497306"/>
                  <a:pt x="888726" y="498890"/>
                  <a:pt x="890594" y="499681"/>
                </a:cubicBezTo>
                <a:cubicBezTo>
                  <a:pt x="891529" y="501261"/>
                  <a:pt x="892464" y="502052"/>
                  <a:pt x="893399" y="503636"/>
                </a:cubicBezTo>
                <a:cubicBezTo>
                  <a:pt x="894331" y="504426"/>
                  <a:pt x="895267" y="506007"/>
                  <a:pt x="896202" y="506797"/>
                </a:cubicBezTo>
                <a:cubicBezTo>
                  <a:pt x="897137" y="506797"/>
                  <a:pt x="898073" y="506007"/>
                  <a:pt x="899005" y="506007"/>
                </a:cubicBezTo>
                <a:cubicBezTo>
                  <a:pt x="899005" y="505217"/>
                  <a:pt x="900875" y="505217"/>
                  <a:pt x="900875" y="504426"/>
                </a:cubicBezTo>
                <a:lnTo>
                  <a:pt x="899005" y="502845"/>
                </a:lnTo>
                <a:cubicBezTo>
                  <a:pt x="899005" y="502052"/>
                  <a:pt x="897137" y="501261"/>
                  <a:pt x="897137" y="500471"/>
                </a:cubicBezTo>
                <a:cubicBezTo>
                  <a:pt x="898073" y="500471"/>
                  <a:pt x="899005" y="499681"/>
                  <a:pt x="899940" y="499681"/>
                </a:cubicBezTo>
                <a:cubicBezTo>
                  <a:pt x="899940" y="498890"/>
                  <a:pt x="900875" y="498100"/>
                  <a:pt x="901810" y="498100"/>
                </a:cubicBezTo>
                <a:cubicBezTo>
                  <a:pt x="901810" y="498100"/>
                  <a:pt x="902746" y="499681"/>
                  <a:pt x="903681" y="499681"/>
                </a:cubicBezTo>
                <a:cubicBezTo>
                  <a:pt x="903681" y="499681"/>
                  <a:pt x="905548" y="498890"/>
                  <a:pt x="905548" y="498100"/>
                </a:cubicBezTo>
                <a:lnTo>
                  <a:pt x="903681" y="496516"/>
                </a:lnTo>
                <a:lnTo>
                  <a:pt x="901810" y="494935"/>
                </a:lnTo>
                <a:cubicBezTo>
                  <a:pt x="901810" y="494935"/>
                  <a:pt x="903681" y="494145"/>
                  <a:pt x="904613" y="493351"/>
                </a:cubicBezTo>
                <a:cubicBezTo>
                  <a:pt x="904613" y="493351"/>
                  <a:pt x="905548" y="492561"/>
                  <a:pt x="906484" y="492561"/>
                </a:cubicBezTo>
                <a:cubicBezTo>
                  <a:pt x="907419" y="492561"/>
                  <a:pt x="907419" y="494145"/>
                  <a:pt x="908354" y="494145"/>
                </a:cubicBezTo>
                <a:cubicBezTo>
                  <a:pt x="907419" y="494145"/>
                  <a:pt x="905548" y="495725"/>
                  <a:pt x="905548" y="495725"/>
                </a:cubicBezTo>
                <a:cubicBezTo>
                  <a:pt x="906484" y="495725"/>
                  <a:pt x="907419" y="496516"/>
                  <a:pt x="907419" y="497306"/>
                </a:cubicBezTo>
                <a:cubicBezTo>
                  <a:pt x="908354" y="498100"/>
                  <a:pt x="908354" y="498100"/>
                  <a:pt x="909286" y="498890"/>
                </a:cubicBezTo>
                <a:cubicBezTo>
                  <a:pt x="909286" y="499681"/>
                  <a:pt x="910222" y="500471"/>
                  <a:pt x="910222" y="500471"/>
                </a:cubicBezTo>
                <a:cubicBezTo>
                  <a:pt x="911157" y="501261"/>
                  <a:pt x="912092" y="502052"/>
                  <a:pt x="912092" y="502052"/>
                </a:cubicBezTo>
                <a:cubicBezTo>
                  <a:pt x="912092" y="502845"/>
                  <a:pt x="913963" y="501261"/>
                  <a:pt x="913963" y="501261"/>
                </a:cubicBezTo>
                <a:cubicBezTo>
                  <a:pt x="914895" y="501261"/>
                  <a:pt x="914895" y="502845"/>
                  <a:pt x="915830" y="502845"/>
                </a:cubicBezTo>
                <a:cubicBezTo>
                  <a:pt x="916765" y="502845"/>
                  <a:pt x="916765" y="504426"/>
                  <a:pt x="917700" y="504426"/>
                </a:cubicBezTo>
                <a:cubicBezTo>
                  <a:pt x="917700" y="504426"/>
                  <a:pt x="919568" y="502845"/>
                  <a:pt x="919568" y="503636"/>
                </a:cubicBezTo>
                <a:cubicBezTo>
                  <a:pt x="920503" y="503636"/>
                  <a:pt x="920503" y="504426"/>
                  <a:pt x="921438" y="505217"/>
                </a:cubicBezTo>
                <a:cubicBezTo>
                  <a:pt x="921438" y="505217"/>
                  <a:pt x="922374" y="506007"/>
                  <a:pt x="922374" y="506797"/>
                </a:cubicBezTo>
                <a:cubicBezTo>
                  <a:pt x="923309" y="506797"/>
                  <a:pt x="924241" y="508381"/>
                  <a:pt x="924241" y="508381"/>
                </a:cubicBezTo>
                <a:lnTo>
                  <a:pt x="922374" y="509962"/>
                </a:lnTo>
                <a:cubicBezTo>
                  <a:pt x="922374" y="509962"/>
                  <a:pt x="923309" y="511546"/>
                  <a:pt x="924241" y="511546"/>
                </a:cubicBezTo>
                <a:cubicBezTo>
                  <a:pt x="924241" y="511546"/>
                  <a:pt x="925176" y="509962"/>
                  <a:pt x="926112" y="509962"/>
                </a:cubicBezTo>
                <a:cubicBezTo>
                  <a:pt x="927047" y="510753"/>
                  <a:pt x="927047" y="512337"/>
                  <a:pt x="927982" y="512337"/>
                </a:cubicBezTo>
                <a:cubicBezTo>
                  <a:pt x="927982" y="512337"/>
                  <a:pt x="928914" y="510753"/>
                  <a:pt x="929849" y="510753"/>
                </a:cubicBezTo>
                <a:cubicBezTo>
                  <a:pt x="928914" y="509962"/>
                  <a:pt x="928914" y="509962"/>
                  <a:pt x="927982" y="509172"/>
                </a:cubicBezTo>
                <a:cubicBezTo>
                  <a:pt x="927982" y="508381"/>
                  <a:pt x="927047" y="507591"/>
                  <a:pt x="926112" y="507591"/>
                </a:cubicBezTo>
                <a:cubicBezTo>
                  <a:pt x="926112" y="506797"/>
                  <a:pt x="928914" y="506007"/>
                  <a:pt x="928914" y="506007"/>
                </a:cubicBezTo>
                <a:lnTo>
                  <a:pt x="927047" y="504426"/>
                </a:lnTo>
                <a:cubicBezTo>
                  <a:pt x="927047" y="503636"/>
                  <a:pt x="925176" y="502845"/>
                  <a:pt x="925176" y="502052"/>
                </a:cubicBezTo>
                <a:lnTo>
                  <a:pt x="927047" y="501261"/>
                </a:lnTo>
                <a:cubicBezTo>
                  <a:pt x="927982" y="500471"/>
                  <a:pt x="926112" y="499681"/>
                  <a:pt x="926112" y="498890"/>
                </a:cubicBezTo>
                <a:lnTo>
                  <a:pt x="927982" y="498100"/>
                </a:lnTo>
                <a:cubicBezTo>
                  <a:pt x="927982" y="497306"/>
                  <a:pt x="926112" y="496516"/>
                  <a:pt x="926112" y="495725"/>
                </a:cubicBezTo>
                <a:cubicBezTo>
                  <a:pt x="926112" y="495725"/>
                  <a:pt x="927982" y="494935"/>
                  <a:pt x="928914" y="494935"/>
                </a:cubicBezTo>
                <a:cubicBezTo>
                  <a:pt x="928914" y="494145"/>
                  <a:pt x="929849" y="494145"/>
                  <a:pt x="930785" y="493351"/>
                </a:cubicBezTo>
                <a:lnTo>
                  <a:pt x="931720" y="494935"/>
                </a:lnTo>
                <a:cubicBezTo>
                  <a:pt x="932655" y="495725"/>
                  <a:pt x="933587" y="494145"/>
                  <a:pt x="934523" y="494145"/>
                </a:cubicBezTo>
                <a:lnTo>
                  <a:pt x="935458" y="495725"/>
                </a:lnTo>
                <a:cubicBezTo>
                  <a:pt x="935458" y="495725"/>
                  <a:pt x="933587" y="496516"/>
                  <a:pt x="933587" y="497306"/>
                </a:cubicBezTo>
                <a:lnTo>
                  <a:pt x="931720" y="498100"/>
                </a:lnTo>
                <a:cubicBezTo>
                  <a:pt x="931720" y="498890"/>
                  <a:pt x="932655" y="499681"/>
                  <a:pt x="933587" y="499681"/>
                </a:cubicBezTo>
                <a:cubicBezTo>
                  <a:pt x="933587" y="500471"/>
                  <a:pt x="934523" y="502052"/>
                  <a:pt x="934523" y="502052"/>
                </a:cubicBezTo>
                <a:cubicBezTo>
                  <a:pt x="935458" y="502052"/>
                  <a:pt x="936393" y="500471"/>
                  <a:pt x="937328" y="500471"/>
                </a:cubicBezTo>
                <a:cubicBezTo>
                  <a:pt x="937328" y="500471"/>
                  <a:pt x="938264" y="499681"/>
                  <a:pt x="939196" y="498890"/>
                </a:cubicBezTo>
                <a:lnTo>
                  <a:pt x="937328" y="497306"/>
                </a:lnTo>
                <a:lnTo>
                  <a:pt x="939196" y="495725"/>
                </a:lnTo>
                <a:cubicBezTo>
                  <a:pt x="940131" y="496516"/>
                  <a:pt x="941066" y="497306"/>
                  <a:pt x="941066" y="498100"/>
                </a:cubicBezTo>
                <a:cubicBezTo>
                  <a:pt x="941066" y="498100"/>
                  <a:pt x="942937" y="498890"/>
                  <a:pt x="942937" y="499681"/>
                </a:cubicBezTo>
                <a:cubicBezTo>
                  <a:pt x="942937" y="499681"/>
                  <a:pt x="940131" y="500471"/>
                  <a:pt x="940131" y="501261"/>
                </a:cubicBezTo>
                <a:cubicBezTo>
                  <a:pt x="941066" y="501261"/>
                  <a:pt x="942002" y="502052"/>
                  <a:pt x="942002" y="502845"/>
                </a:cubicBezTo>
                <a:cubicBezTo>
                  <a:pt x="942937" y="502845"/>
                  <a:pt x="943872" y="503636"/>
                  <a:pt x="943872" y="504426"/>
                </a:cubicBezTo>
                <a:cubicBezTo>
                  <a:pt x="943872" y="504426"/>
                  <a:pt x="942002" y="505217"/>
                  <a:pt x="942002" y="506007"/>
                </a:cubicBezTo>
                <a:cubicBezTo>
                  <a:pt x="942002" y="506007"/>
                  <a:pt x="942937" y="506797"/>
                  <a:pt x="942937" y="507591"/>
                </a:cubicBezTo>
                <a:cubicBezTo>
                  <a:pt x="943872" y="506797"/>
                  <a:pt x="944804" y="506797"/>
                  <a:pt x="945740" y="506007"/>
                </a:cubicBezTo>
                <a:lnTo>
                  <a:pt x="947610" y="505217"/>
                </a:lnTo>
                <a:cubicBezTo>
                  <a:pt x="947610" y="504426"/>
                  <a:pt x="945740" y="503636"/>
                  <a:pt x="945740" y="502845"/>
                </a:cubicBezTo>
                <a:lnTo>
                  <a:pt x="947610" y="502052"/>
                </a:lnTo>
                <a:cubicBezTo>
                  <a:pt x="947610" y="501261"/>
                  <a:pt x="946675" y="500471"/>
                  <a:pt x="946675" y="499681"/>
                </a:cubicBezTo>
                <a:cubicBezTo>
                  <a:pt x="946675" y="499681"/>
                  <a:pt x="944804" y="498890"/>
                  <a:pt x="944804" y="498100"/>
                </a:cubicBezTo>
                <a:cubicBezTo>
                  <a:pt x="944804" y="497306"/>
                  <a:pt x="946675" y="497306"/>
                  <a:pt x="946675" y="496516"/>
                </a:cubicBezTo>
                <a:lnTo>
                  <a:pt x="948545" y="495725"/>
                </a:lnTo>
                <a:cubicBezTo>
                  <a:pt x="949477" y="494935"/>
                  <a:pt x="947610" y="494145"/>
                  <a:pt x="947610" y="494145"/>
                </a:cubicBezTo>
                <a:cubicBezTo>
                  <a:pt x="947610" y="493351"/>
                  <a:pt x="949477" y="492561"/>
                  <a:pt x="949477" y="492561"/>
                </a:cubicBezTo>
                <a:cubicBezTo>
                  <a:pt x="949477" y="493351"/>
                  <a:pt x="950413" y="493351"/>
                  <a:pt x="951348" y="494145"/>
                </a:cubicBezTo>
                <a:lnTo>
                  <a:pt x="952283" y="495725"/>
                </a:lnTo>
                <a:cubicBezTo>
                  <a:pt x="952283" y="496516"/>
                  <a:pt x="950413" y="497306"/>
                  <a:pt x="950413" y="497306"/>
                </a:cubicBezTo>
                <a:cubicBezTo>
                  <a:pt x="950413" y="498100"/>
                  <a:pt x="951348" y="498890"/>
                  <a:pt x="952283" y="498890"/>
                </a:cubicBezTo>
                <a:cubicBezTo>
                  <a:pt x="952283" y="499681"/>
                  <a:pt x="954151" y="500471"/>
                  <a:pt x="954151" y="500471"/>
                </a:cubicBezTo>
                <a:cubicBezTo>
                  <a:pt x="953215" y="501261"/>
                  <a:pt x="952283" y="501261"/>
                  <a:pt x="951348" y="502052"/>
                </a:cubicBezTo>
                <a:cubicBezTo>
                  <a:pt x="952283" y="502052"/>
                  <a:pt x="952283" y="503636"/>
                  <a:pt x="953215" y="503636"/>
                </a:cubicBezTo>
                <a:cubicBezTo>
                  <a:pt x="954151" y="504426"/>
                  <a:pt x="955086" y="502845"/>
                  <a:pt x="955086" y="502845"/>
                </a:cubicBezTo>
                <a:cubicBezTo>
                  <a:pt x="956021" y="502845"/>
                  <a:pt x="956021" y="504426"/>
                  <a:pt x="956956" y="504426"/>
                </a:cubicBezTo>
                <a:lnTo>
                  <a:pt x="958824" y="502845"/>
                </a:lnTo>
                <a:cubicBezTo>
                  <a:pt x="959759" y="502845"/>
                  <a:pt x="960694" y="502052"/>
                  <a:pt x="960694" y="501261"/>
                </a:cubicBezTo>
                <a:cubicBezTo>
                  <a:pt x="961630" y="501261"/>
                  <a:pt x="962565" y="500471"/>
                  <a:pt x="963497" y="500471"/>
                </a:cubicBezTo>
                <a:lnTo>
                  <a:pt x="964432" y="502052"/>
                </a:lnTo>
                <a:cubicBezTo>
                  <a:pt x="965368" y="502845"/>
                  <a:pt x="966303" y="503636"/>
                  <a:pt x="966303" y="503636"/>
                </a:cubicBezTo>
                <a:cubicBezTo>
                  <a:pt x="966303" y="504426"/>
                  <a:pt x="964432" y="505217"/>
                  <a:pt x="964432" y="505217"/>
                </a:cubicBezTo>
                <a:cubicBezTo>
                  <a:pt x="964432" y="505217"/>
                  <a:pt x="965368" y="506797"/>
                  <a:pt x="966303" y="506797"/>
                </a:cubicBezTo>
                <a:cubicBezTo>
                  <a:pt x="966303" y="507591"/>
                  <a:pt x="967238" y="508381"/>
                  <a:pt x="967238" y="508381"/>
                </a:cubicBezTo>
                <a:cubicBezTo>
                  <a:pt x="968173" y="508381"/>
                  <a:pt x="969105" y="507591"/>
                  <a:pt x="969105" y="507591"/>
                </a:cubicBezTo>
                <a:cubicBezTo>
                  <a:pt x="970041" y="506797"/>
                  <a:pt x="970976" y="506797"/>
                  <a:pt x="971911" y="506007"/>
                </a:cubicBezTo>
                <a:cubicBezTo>
                  <a:pt x="971911" y="505217"/>
                  <a:pt x="970041" y="504426"/>
                  <a:pt x="970041" y="504426"/>
                </a:cubicBezTo>
                <a:cubicBezTo>
                  <a:pt x="970041" y="503636"/>
                  <a:pt x="971911" y="502845"/>
                  <a:pt x="971911" y="502845"/>
                </a:cubicBezTo>
                <a:cubicBezTo>
                  <a:pt x="971911" y="502845"/>
                  <a:pt x="973779" y="502052"/>
                  <a:pt x="973779" y="501261"/>
                </a:cubicBezTo>
                <a:cubicBezTo>
                  <a:pt x="973779" y="501261"/>
                  <a:pt x="972846" y="500471"/>
                  <a:pt x="972846" y="499681"/>
                </a:cubicBezTo>
                <a:cubicBezTo>
                  <a:pt x="971911" y="498890"/>
                  <a:pt x="971911" y="498890"/>
                  <a:pt x="970976" y="498100"/>
                </a:cubicBezTo>
                <a:cubicBezTo>
                  <a:pt x="972846" y="497306"/>
                  <a:pt x="973779" y="496516"/>
                  <a:pt x="975649" y="494935"/>
                </a:cubicBezTo>
                <a:cubicBezTo>
                  <a:pt x="975649" y="495725"/>
                  <a:pt x="976584" y="496516"/>
                  <a:pt x="976584" y="497306"/>
                </a:cubicBezTo>
                <a:cubicBezTo>
                  <a:pt x="977520" y="498100"/>
                  <a:pt x="978455" y="499681"/>
                  <a:pt x="980322" y="500471"/>
                </a:cubicBezTo>
                <a:cubicBezTo>
                  <a:pt x="979387" y="501261"/>
                  <a:pt x="977520" y="501261"/>
                  <a:pt x="977520" y="502052"/>
                </a:cubicBezTo>
                <a:cubicBezTo>
                  <a:pt x="977520" y="502845"/>
                  <a:pt x="979387" y="502845"/>
                  <a:pt x="979387" y="503636"/>
                </a:cubicBezTo>
                <a:cubicBezTo>
                  <a:pt x="979387" y="504426"/>
                  <a:pt x="981258" y="505217"/>
                  <a:pt x="981258" y="505217"/>
                </a:cubicBezTo>
                <a:cubicBezTo>
                  <a:pt x="981258" y="506007"/>
                  <a:pt x="978455" y="506797"/>
                  <a:pt x="979387" y="506797"/>
                </a:cubicBezTo>
                <a:cubicBezTo>
                  <a:pt x="979387" y="507591"/>
                  <a:pt x="980322" y="508381"/>
                  <a:pt x="980322" y="508381"/>
                </a:cubicBezTo>
                <a:cubicBezTo>
                  <a:pt x="981258" y="509172"/>
                  <a:pt x="982193" y="509962"/>
                  <a:pt x="982193" y="510753"/>
                </a:cubicBezTo>
                <a:lnTo>
                  <a:pt x="980322" y="511546"/>
                </a:lnTo>
                <a:cubicBezTo>
                  <a:pt x="980322" y="512337"/>
                  <a:pt x="981258" y="513127"/>
                  <a:pt x="981258" y="513127"/>
                </a:cubicBezTo>
                <a:cubicBezTo>
                  <a:pt x="982193" y="513127"/>
                  <a:pt x="984060" y="512337"/>
                  <a:pt x="984060" y="512337"/>
                </a:cubicBezTo>
                <a:cubicBezTo>
                  <a:pt x="984060" y="511546"/>
                  <a:pt x="985931" y="511546"/>
                  <a:pt x="985931" y="510753"/>
                </a:cubicBezTo>
                <a:lnTo>
                  <a:pt x="984060" y="509172"/>
                </a:lnTo>
                <a:cubicBezTo>
                  <a:pt x="984060" y="508381"/>
                  <a:pt x="985931" y="508381"/>
                  <a:pt x="985931" y="507591"/>
                </a:cubicBezTo>
                <a:lnTo>
                  <a:pt x="984996" y="506007"/>
                </a:lnTo>
                <a:cubicBezTo>
                  <a:pt x="984060" y="505217"/>
                  <a:pt x="983125" y="504426"/>
                  <a:pt x="983125" y="504426"/>
                </a:cubicBezTo>
                <a:cubicBezTo>
                  <a:pt x="983125" y="503636"/>
                  <a:pt x="981258" y="502845"/>
                  <a:pt x="981258" y="502052"/>
                </a:cubicBezTo>
                <a:lnTo>
                  <a:pt x="984060" y="501261"/>
                </a:lnTo>
                <a:cubicBezTo>
                  <a:pt x="984060" y="501261"/>
                  <a:pt x="984996" y="502052"/>
                  <a:pt x="984996" y="502845"/>
                </a:cubicBezTo>
                <a:cubicBezTo>
                  <a:pt x="985931" y="502845"/>
                  <a:pt x="986866" y="501261"/>
                  <a:pt x="986866" y="501261"/>
                </a:cubicBezTo>
                <a:cubicBezTo>
                  <a:pt x="987801" y="501261"/>
                  <a:pt x="988733" y="503636"/>
                  <a:pt x="988733" y="502845"/>
                </a:cubicBezTo>
                <a:cubicBezTo>
                  <a:pt x="989669" y="502845"/>
                  <a:pt x="990604" y="502052"/>
                  <a:pt x="990604" y="502052"/>
                </a:cubicBezTo>
                <a:cubicBezTo>
                  <a:pt x="991539" y="502052"/>
                  <a:pt x="992474" y="500471"/>
                  <a:pt x="993407" y="500471"/>
                </a:cubicBezTo>
                <a:lnTo>
                  <a:pt x="994342" y="502052"/>
                </a:lnTo>
                <a:cubicBezTo>
                  <a:pt x="995277" y="502845"/>
                  <a:pt x="995277" y="503636"/>
                  <a:pt x="996212" y="504426"/>
                </a:cubicBezTo>
                <a:cubicBezTo>
                  <a:pt x="996212" y="504426"/>
                  <a:pt x="997148" y="506007"/>
                  <a:pt x="998083" y="506007"/>
                </a:cubicBezTo>
                <a:lnTo>
                  <a:pt x="999950" y="504426"/>
                </a:lnTo>
                <a:cubicBezTo>
                  <a:pt x="1000886" y="504426"/>
                  <a:pt x="1000886" y="503636"/>
                  <a:pt x="1001821" y="502845"/>
                </a:cubicBezTo>
                <a:cubicBezTo>
                  <a:pt x="1002756" y="502845"/>
                  <a:pt x="1003688" y="502052"/>
                  <a:pt x="1003688" y="502052"/>
                </a:cubicBezTo>
                <a:cubicBezTo>
                  <a:pt x="1004623" y="502052"/>
                  <a:pt x="1005559" y="503636"/>
                  <a:pt x="1005559" y="503636"/>
                </a:cubicBezTo>
                <a:cubicBezTo>
                  <a:pt x="1005559" y="503636"/>
                  <a:pt x="1003688" y="504426"/>
                  <a:pt x="1003688" y="505217"/>
                </a:cubicBezTo>
                <a:cubicBezTo>
                  <a:pt x="1003688" y="505217"/>
                  <a:pt x="1004623" y="506797"/>
                  <a:pt x="1005559" y="506797"/>
                </a:cubicBezTo>
                <a:cubicBezTo>
                  <a:pt x="1005559" y="507591"/>
                  <a:pt x="1006494" y="507591"/>
                  <a:pt x="1006494" y="508381"/>
                </a:cubicBezTo>
                <a:cubicBezTo>
                  <a:pt x="1007429" y="507591"/>
                  <a:pt x="1008361" y="507591"/>
                  <a:pt x="1009297" y="506797"/>
                </a:cubicBezTo>
                <a:cubicBezTo>
                  <a:pt x="1009297" y="506797"/>
                  <a:pt x="1010232" y="506007"/>
                  <a:pt x="1011167" y="506007"/>
                </a:cubicBezTo>
                <a:cubicBezTo>
                  <a:pt x="1011167" y="505217"/>
                  <a:pt x="1013035" y="505217"/>
                  <a:pt x="1013035" y="504426"/>
                </a:cubicBezTo>
                <a:cubicBezTo>
                  <a:pt x="1013035" y="504426"/>
                  <a:pt x="1014905" y="503636"/>
                  <a:pt x="1014905" y="502845"/>
                </a:cubicBezTo>
                <a:cubicBezTo>
                  <a:pt x="1014905" y="502845"/>
                  <a:pt x="1013970" y="502052"/>
                  <a:pt x="1013970" y="501261"/>
                </a:cubicBezTo>
                <a:cubicBezTo>
                  <a:pt x="1013970" y="501261"/>
                  <a:pt x="1015840" y="500471"/>
                  <a:pt x="1015840" y="499681"/>
                </a:cubicBezTo>
                <a:lnTo>
                  <a:pt x="1017708" y="498890"/>
                </a:lnTo>
                <a:cubicBezTo>
                  <a:pt x="1018643" y="498890"/>
                  <a:pt x="1018643" y="499681"/>
                  <a:pt x="1019578" y="500471"/>
                </a:cubicBezTo>
                <a:cubicBezTo>
                  <a:pt x="1020514" y="501261"/>
                  <a:pt x="1021449" y="502845"/>
                  <a:pt x="1022384" y="503636"/>
                </a:cubicBezTo>
                <a:cubicBezTo>
                  <a:pt x="1023316" y="503636"/>
                  <a:pt x="1024251" y="502845"/>
                  <a:pt x="1024251" y="502845"/>
                </a:cubicBezTo>
                <a:cubicBezTo>
                  <a:pt x="1025187" y="502052"/>
                  <a:pt x="1027057" y="501261"/>
                  <a:pt x="1027057" y="501261"/>
                </a:cubicBezTo>
                <a:cubicBezTo>
                  <a:pt x="1027057" y="500471"/>
                  <a:pt x="1025187" y="499681"/>
                  <a:pt x="1025187" y="499681"/>
                </a:cubicBezTo>
                <a:cubicBezTo>
                  <a:pt x="1026122" y="498890"/>
                  <a:pt x="1027993" y="497306"/>
                  <a:pt x="1028925" y="496516"/>
                </a:cubicBezTo>
                <a:cubicBezTo>
                  <a:pt x="1029860" y="498100"/>
                  <a:pt x="1031730" y="498890"/>
                  <a:pt x="1032666" y="500471"/>
                </a:cubicBezTo>
                <a:cubicBezTo>
                  <a:pt x="1031730" y="500471"/>
                  <a:pt x="1030795" y="501261"/>
                  <a:pt x="1030795" y="501261"/>
                </a:cubicBezTo>
                <a:cubicBezTo>
                  <a:pt x="1028925" y="502845"/>
                  <a:pt x="1027993" y="503636"/>
                  <a:pt x="1026122" y="504426"/>
                </a:cubicBezTo>
                <a:cubicBezTo>
                  <a:pt x="1026122" y="505217"/>
                  <a:pt x="1027993" y="505217"/>
                  <a:pt x="1027993" y="506007"/>
                </a:cubicBezTo>
                <a:cubicBezTo>
                  <a:pt x="1027993" y="506797"/>
                  <a:pt x="1026122" y="506797"/>
                  <a:pt x="1026122" y="507591"/>
                </a:cubicBezTo>
                <a:lnTo>
                  <a:pt x="1027057" y="509172"/>
                </a:lnTo>
                <a:cubicBezTo>
                  <a:pt x="1027993" y="509172"/>
                  <a:pt x="1028925" y="507591"/>
                  <a:pt x="1028925" y="507591"/>
                </a:cubicBezTo>
                <a:cubicBezTo>
                  <a:pt x="1029860" y="507591"/>
                  <a:pt x="1030795" y="509172"/>
                  <a:pt x="1030795" y="509962"/>
                </a:cubicBezTo>
                <a:cubicBezTo>
                  <a:pt x="1031730" y="509962"/>
                  <a:pt x="1032666" y="508381"/>
                  <a:pt x="1032666" y="508381"/>
                </a:cubicBezTo>
                <a:cubicBezTo>
                  <a:pt x="1033598" y="508381"/>
                  <a:pt x="1034533" y="509962"/>
                  <a:pt x="1034533" y="509962"/>
                </a:cubicBezTo>
                <a:cubicBezTo>
                  <a:pt x="1035468" y="509962"/>
                  <a:pt x="1036404" y="508381"/>
                  <a:pt x="1036404" y="508381"/>
                </a:cubicBezTo>
                <a:cubicBezTo>
                  <a:pt x="1037339" y="508381"/>
                  <a:pt x="1038271" y="507591"/>
                  <a:pt x="1039206" y="507591"/>
                </a:cubicBezTo>
                <a:lnTo>
                  <a:pt x="1040142" y="509172"/>
                </a:lnTo>
                <a:cubicBezTo>
                  <a:pt x="1041077" y="509172"/>
                  <a:pt x="1042012" y="507591"/>
                  <a:pt x="1042944" y="507591"/>
                </a:cubicBezTo>
                <a:lnTo>
                  <a:pt x="1041077" y="506007"/>
                </a:lnTo>
                <a:lnTo>
                  <a:pt x="1042944" y="504426"/>
                </a:lnTo>
                <a:lnTo>
                  <a:pt x="1044815" y="506007"/>
                </a:lnTo>
                <a:cubicBezTo>
                  <a:pt x="1044815" y="506797"/>
                  <a:pt x="1045750" y="507591"/>
                  <a:pt x="1045750" y="508381"/>
                </a:cubicBezTo>
                <a:cubicBezTo>
                  <a:pt x="1046685" y="507591"/>
                  <a:pt x="1048553" y="506797"/>
                  <a:pt x="1048553" y="506797"/>
                </a:cubicBezTo>
                <a:cubicBezTo>
                  <a:pt x="1048553" y="506007"/>
                  <a:pt x="1046685" y="505217"/>
                  <a:pt x="1046685" y="505217"/>
                </a:cubicBezTo>
                <a:cubicBezTo>
                  <a:pt x="1045750" y="504426"/>
                  <a:pt x="1045750" y="503636"/>
                  <a:pt x="1044815" y="503636"/>
                </a:cubicBezTo>
                <a:cubicBezTo>
                  <a:pt x="1044815" y="502845"/>
                  <a:pt x="1043879" y="502052"/>
                  <a:pt x="1043879" y="501261"/>
                </a:cubicBezTo>
                <a:cubicBezTo>
                  <a:pt x="1042944" y="501261"/>
                  <a:pt x="1042012" y="499681"/>
                  <a:pt x="1042012" y="499681"/>
                </a:cubicBezTo>
                <a:cubicBezTo>
                  <a:pt x="1041077" y="499681"/>
                  <a:pt x="1040142" y="501261"/>
                  <a:pt x="1040142" y="501261"/>
                </a:cubicBezTo>
                <a:cubicBezTo>
                  <a:pt x="1039206" y="501261"/>
                  <a:pt x="1039206" y="499681"/>
                  <a:pt x="1038271" y="499681"/>
                </a:cubicBezTo>
                <a:cubicBezTo>
                  <a:pt x="1041077" y="497306"/>
                  <a:pt x="1043879" y="495725"/>
                  <a:pt x="1046685" y="494145"/>
                </a:cubicBezTo>
                <a:cubicBezTo>
                  <a:pt x="1046685" y="494145"/>
                  <a:pt x="1047617" y="494935"/>
                  <a:pt x="1048553" y="495725"/>
                </a:cubicBezTo>
                <a:lnTo>
                  <a:pt x="1049488" y="497306"/>
                </a:lnTo>
                <a:cubicBezTo>
                  <a:pt x="1049488" y="498100"/>
                  <a:pt x="1047617" y="498890"/>
                  <a:pt x="1047617" y="498890"/>
                </a:cubicBezTo>
                <a:cubicBezTo>
                  <a:pt x="1047617" y="499681"/>
                  <a:pt x="1048553" y="499681"/>
                  <a:pt x="1049488" y="500471"/>
                </a:cubicBezTo>
                <a:cubicBezTo>
                  <a:pt x="1050423" y="502052"/>
                  <a:pt x="1051358" y="502845"/>
                  <a:pt x="1052294" y="504426"/>
                </a:cubicBezTo>
                <a:cubicBezTo>
                  <a:pt x="1053226" y="503636"/>
                  <a:pt x="1054161" y="503636"/>
                  <a:pt x="1054161" y="502845"/>
                </a:cubicBezTo>
                <a:cubicBezTo>
                  <a:pt x="1055096" y="502052"/>
                  <a:pt x="1053226" y="501261"/>
                  <a:pt x="1053226" y="501261"/>
                </a:cubicBezTo>
                <a:cubicBezTo>
                  <a:pt x="1053226" y="500471"/>
                  <a:pt x="1055096" y="500471"/>
                  <a:pt x="1055096" y="499681"/>
                </a:cubicBezTo>
                <a:cubicBezTo>
                  <a:pt x="1055096" y="498890"/>
                  <a:pt x="1053226" y="498100"/>
                  <a:pt x="1053226" y="498100"/>
                </a:cubicBezTo>
                <a:cubicBezTo>
                  <a:pt x="1053226" y="497306"/>
                  <a:pt x="1055096" y="496516"/>
                  <a:pt x="1055096" y="496516"/>
                </a:cubicBezTo>
                <a:cubicBezTo>
                  <a:pt x="1056032" y="496516"/>
                  <a:pt x="1056967" y="494935"/>
                  <a:pt x="1057899" y="494935"/>
                </a:cubicBezTo>
                <a:cubicBezTo>
                  <a:pt x="1057899" y="494935"/>
                  <a:pt x="1058834" y="496516"/>
                  <a:pt x="1058834" y="497306"/>
                </a:cubicBezTo>
                <a:cubicBezTo>
                  <a:pt x="1058834" y="496516"/>
                  <a:pt x="1057899" y="498100"/>
                  <a:pt x="1056967" y="498100"/>
                </a:cubicBezTo>
                <a:cubicBezTo>
                  <a:pt x="1057899" y="498100"/>
                  <a:pt x="1057899" y="499681"/>
                  <a:pt x="1058834" y="499681"/>
                </a:cubicBezTo>
                <a:cubicBezTo>
                  <a:pt x="1058834" y="500471"/>
                  <a:pt x="1060705" y="498890"/>
                  <a:pt x="1060705" y="498890"/>
                </a:cubicBezTo>
                <a:lnTo>
                  <a:pt x="1062575" y="500471"/>
                </a:lnTo>
                <a:cubicBezTo>
                  <a:pt x="1062575" y="501261"/>
                  <a:pt x="1060705" y="501261"/>
                  <a:pt x="1060705" y="502052"/>
                </a:cubicBezTo>
                <a:cubicBezTo>
                  <a:pt x="1059769" y="502052"/>
                  <a:pt x="1061640" y="502845"/>
                  <a:pt x="1061640" y="503636"/>
                </a:cubicBezTo>
                <a:cubicBezTo>
                  <a:pt x="1062575" y="502845"/>
                  <a:pt x="1063507" y="502845"/>
                  <a:pt x="1063507" y="502052"/>
                </a:cubicBezTo>
                <a:cubicBezTo>
                  <a:pt x="1064443" y="502052"/>
                  <a:pt x="1066313" y="501261"/>
                  <a:pt x="1066313" y="501261"/>
                </a:cubicBezTo>
                <a:cubicBezTo>
                  <a:pt x="1066313" y="500471"/>
                  <a:pt x="1064443" y="499681"/>
                  <a:pt x="1064443" y="498890"/>
                </a:cubicBezTo>
                <a:lnTo>
                  <a:pt x="1066313" y="498100"/>
                </a:lnTo>
                <a:cubicBezTo>
                  <a:pt x="1066313" y="498100"/>
                  <a:pt x="1068181" y="498890"/>
                  <a:pt x="1068181" y="499681"/>
                </a:cubicBezTo>
                <a:cubicBezTo>
                  <a:pt x="1068181" y="499681"/>
                  <a:pt x="1069116" y="501261"/>
                  <a:pt x="1070051" y="501261"/>
                </a:cubicBezTo>
                <a:lnTo>
                  <a:pt x="1071922" y="499681"/>
                </a:lnTo>
                <a:cubicBezTo>
                  <a:pt x="1072854" y="500471"/>
                  <a:pt x="1072854" y="501261"/>
                  <a:pt x="1073789" y="502052"/>
                </a:cubicBezTo>
                <a:cubicBezTo>
                  <a:pt x="1073789" y="502052"/>
                  <a:pt x="1074724" y="502845"/>
                  <a:pt x="1074724" y="503636"/>
                </a:cubicBezTo>
                <a:cubicBezTo>
                  <a:pt x="1074724" y="503636"/>
                  <a:pt x="1072854" y="504426"/>
                  <a:pt x="1072854" y="505217"/>
                </a:cubicBezTo>
                <a:lnTo>
                  <a:pt x="1074724" y="506797"/>
                </a:lnTo>
                <a:lnTo>
                  <a:pt x="1076595" y="505217"/>
                </a:lnTo>
                <a:lnTo>
                  <a:pt x="1078462" y="503636"/>
                </a:lnTo>
                <a:cubicBezTo>
                  <a:pt x="1079397" y="503636"/>
                  <a:pt x="1080333" y="505217"/>
                  <a:pt x="1080333" y="506007"/>
                </a:cubicBezTo>
                <a:cubicBezTo>
                  <a:pt x="1080333" y="506007"/>
                  <a:pt x="1081268" y="507591"/>
                  <a:pt x="1082203" y="507591"/>
                </a:cubicBezTo>
                <a:lnTo>
                  <a:pt x="1084071" y="506007"/>
                </a:lnTo>
                <a:cubicBezTo>
                  <a:pt x="1085006" y="506797"/>
                  <a:pt x="1085006" y="507591"/>
                  <a:pt x="1085941" y="507591"/>
                </a:cubicBezTo>
                <a:cubicBezTo>
                  <a:pt x="1086876" y="509172"/>
                  <a:pt x="1087809" y="509962"/>
                  <a:pt x="1088744" y="511546"/>
                </a:cubicBezTo>
                <a:cubicBezTo>
                  <a:pt x="1088744" y="510753"/>
                  <a:pt x="1090614" y="510753"/>
                  <a:pt x="1090614" y="509962"/>
                </a:cubicBezTo>
                <a:cubicBezTo>
                  <a:pt x="1090614" y="509962"/>
                  <a:pt x="1088744" y="508381"/>
                  <a:pt x="1089679" y="508381"/>
                </a:cubicBezTo>
                <a:lnTo>
                  <a:pt x="1091550" y="506797"/>
                </a:lnTo>
                <a:lnTo>
                  <a:pt x="1089679" y="505217"/>
                </a:lnTo>
                <a:cubicBezTo>
                  <a:pt x="1088744" y="505217"/>
                  <a:pt x="1087809" y="506797"/>
                  <a:pt x="1087809" y="506797"/>
                </a:cubicBezTo>
                <a:cubicBezTo>
                  <a:pt x="1086876" y="505217"/>
                  <a:pt x="1085941" y="504426"/>
                  <a:pt x="1084071" y="502845"/>
                </a:cubicBezTo>
                <a:cubicBezTo>
                  <a:pt x="1085941" y="502052"/>
                  <a:pt x="1086876" y="501261"/>
                  <a:pt x="1088744" y="500471"/>
                </a:cubicBezTo>
                <a:cubicBezTo>
                  <a:pt x="1089679" y="501261"/>
                  <a:pt x="1090614" y="502845"/>
                  <a:pt x="1091550" y="503636"/>
                </a:cubicBezTo>
                <a:cubicBezTo>
                  <a:pt x="1092485" y="503636"/>
                  <a:pt x="1093417" y="502052"/>
                  <a:pt x="1094352" y="502845"/>
                </a:cubicBezTo>
                <a:cubicBezTo>
                  <a:pt x="1094352" y="502845"/>
                  <a:pt x="1095288" y="503636"/>
                  <a:pt x="1095288" y="504426"/>
                </a:cubicBezTo>
                <a:lnTo>
                  <a:pt x="1093417" y="505217"/>
                </a:lnTo>
                <a:cubicBezTo>
                  <a:pt x="1093417" y="506007"/>
                  <a:pt x="1094352" y="506797"/>
                  <a:pt x="1095288" y="507591"/>
                </a:cubicBezTo>
                <a:cubicBezTo>
                  <a:pt x="1095288" y="507591"/>
                  <a:pt x="1096223" y="508381"/>
                  <a:pt x="1096223" y="509172"/>
                </a:cubicBezTo>
                <a:cubicBezTo>
                  <a:pt x="1096223" y="508381"/>
                  <a:pt x="1099025" y="508381"/>
                  <a:pt x="1099025" y="507591"/>
                </a:cubicBezTo>
                <a:cubicBezTo>
                  <a:pt x="1099025" y="507591"/>
                  <a:pt x="1097155" y="506797"/>
                  <a:pt x="1097155" y="506007"/>
                </a:cubicBezTo>
                <a:cubicBezTo>
                  <a:pt x="1097155" y="506007"/>
                  <a:pt x="1099025" y="505217"/>
                  <a:pt x="1099025" y="504426"/>
                </a:cubicBezTo>
                <a:cubicBezTo>
                  <a:pt x="1099961" y="505217"/>
                  <a:pt x="1099961" y="506007"/>
                  <a:pt x="1100896" y="506797"/>
                </a:cubicBezTo>
                <a:lnTo>
                  <a:pt x="1102763" y="505217"/>
                </a:lnTo>
                <a:cubicBezTo>
                  <a:pt x="1103699" y="504426"/>
                  <a:pt x="1104634" y="504426"/>
                  <a:pt x="1104634" y="503636"/>
                </a:cubicBezTo>
                <a:cubicBezTo>
                  <a:pt x="1105569" y="504426"/>
                  <a:pt x="1105569" y="505217"/>
                  <a:pt x="1106504" y="505217"/>
                </a:cubicBezTo>
                <a:cubicBezTo>
                  <a:pt x="1107437" y="506007"/>
                  <a:pt x="1107437" y="506797"/>
                  <a:pt x="1108372" y="507591"/>
                </a:cubicBezTo>
                <a:lnTo>
                  <a:pt x="1109307" y="509172"/>
                </a:lnTo>
                <a:cubicBezTo>
                  <a:pt x="1110242" y="509172"/>
                  <a:pt x="1111178" y="507591"/>
                  <a:pt x="1112113" y="507591"/>
                </a:cubicBezTo>
                <a:lnTo>
                  <a:pt x="1113045" y="509172"/>
                </a:lnTo>
                <a:cubicBezTo>
                  <a:pt x="1113980" y="509172"/>
                  <a:pt x="1114916" y="508381"/>
                  <a:pt x="1115851" y="508381"/>
                </a:cubicBezTo>
                <a:cubicBezTo>
                  <a:pt x="1114916" y="507591"/>
                  <a:pt x="1113980" y="506797"/>
                  <a:pt x="1113980" y="506007"/>
                </a:cubicBezTo>
                <a:cubicBezTo>
                  <a:pt x="1113045" y="506007"/>
                  <a:pt x="1113045" y="505217"/>
                  <a:pt x="1112113" y="504426"/>
                </a:cubicBezTo>
                <a:lnTo>
                  <a:pt x="1110242" y="502845"/>
                </a:lnTo>
                <a:cubicBezTo>
                  <a:pt x="1111178" y="502845"/>
                  <a:pt x="1112113" y="501261"/>
                  <a:pt x="1113045" y="501261"/>
                </a:cubicBezTo>
                <a:cubicBezTo>
                  <a:pt x="1113045" y="501261"/>
                  <a:pt x="1114916" y="499681"/>
                  <a:pt x="1114916" y="500471"/>
                </a:cubicBezTo>
                <a:cubicBezTo>
                  <a:pt x="1115851" y="500471"/>
                  <a:pt x="1115851" y="502052"/>
                  <a:pt x="1116786" y="502052"/>
                </a:cubicBezTo>
                <a:cubicBezTo>
                  <a:pt x="1116786" y="502052"/>
                  <a:pt x="1117718" y="500471"/>
                  <a:pt x="1118653" y="500471"/>
                </a:cubicBezTo>
                <a:cubicBezTo>
                  <a:pt x="1118653" y="500471"/>
                  <a:pt x="1119589" y="502052"/>
                  <a:pt x="1120524" y="502052"/>
                </a:cubicBezTo>
                <a:cubicBezTo>
                  <a:pt x="1120524" y="502845"/>
                  <a:pt x="1121459" y="503636"/>
                  <a:pt x="1121459" y="504426"/>
                </a:cubicBezTo>
                <a:cubicBezTo>
                  <a:pt x="1122395" y="504426"/>
                  <a:pt x="1122395" y="505217"/>
                  <a:pt x="1123327" y="506007"/>
                </a:cubicBezTo>
                <a:cubicBezTo>
                  <a:pt x="1123327" y="506007"/>
                  <a:pt x="1124262" y="507591"/>
                  <a:pt x="1125197" y="507591"/>
                </a:cubicBezTo>
                <a:lnTo>
                  <a:pt x="1127065" y="506007"/>
                </a:lnTo>
                <a:cubicBezTo>
                  <a:pt x="1127065" y="506007"/>
                  <a:pt x="1128000" y="507591"/>
                  <a:pt x="1128935" y="508381"/>
                </a:cubicBezTo>
                <a:lnTo>
                  <a:pt x="1129870" y="509962"/>
                </a:lnTo>
                <a:cubicBezTo>
                  <a:pt x="1130806" y="509962"/>
                  <a:pt x="1131738" y="508381"/>
                  <a:pt x="1132673" y="508381"/>
                </a:cubicBezTo>
                <a:lnTo>
                  <a:pt x="1133608" y="509962"/>
                </a:lnTo>
                <a:cubicBezTo>
                  <a:pt x="1134544" y="509962"/>
                  <a:pt x="1135479" y="509172"/>
                  <a:pt x="1136414" y="509172"/>
                </a:cubicBezTo>
                <a:cubicBezTo>
                  <a:pt x="1136414" y="508381"/>
                  <a:pt x="1137346" y="507591"/>
                  <a:pt x="1138281" y="507591"/>
                </a:cubicBezTo>
                <a:lnTo>
                  <a:pt x="1139217" y="509172"/>
                </a:lnTo>
                <a:lnTo>
                  <a:pt x="1137346" y="510753"/>
                </a:lnTo>
                <a:cubicBezTo>
                  <a:pt x="1137346" y="510753"/>
                  <a:pt x="1139217" y="511546"/>
                  <a:pt x="1139217" y="512337"/>
                </a:cubicBezTo>
                <a:cubicBezTo>
                  <a:pt x="1139217" y="513127"/>
                  <a:pt x="1137346" y="513127"/>
                  <a:pt x="1137346" y="513917"/>
                </a:cubicBezTo>
                <a:cubicBezTo>
                  <a:pt x="1137346" y="513917"/>
                  <a:pt x="1138281" y="514708"/>
                  <a:pt x="1138281" y="515498"/>
                </a:cubicBezTo>
                <a:cubicBezTo>
                  <a:pt x="1139217" y="514708"/>
                  <a:pt x="1140152" y="514708"/>
                  <a:pt x="1141087" y="513917"/>
                </a:cubicBezTo>
                <a:cubicBezTo>
                  <a:pt x="1142023" y="513127"/>
                  <a:pt x="1143890" y="512337"/>
                  <a:pt x="1144825" y="511546"/>
                </a:cubicBezTo>
                <a:cubicBezTo>
                  <a:pt x="1144825" y="510753"/>
                  <a:pt x="1143890" y="509962"/>
                  <a:pt x="1142955" y="509962"/>
                </a:cubicBezTo>
                <a:cubicBezTo>
                  <a:pt x="1142955" y="509172"/>
                  <a:pt x="1142023" y="508381"/>
                  <a:pt x="1142023" y="507591"/>
                </a:cubicBezTo>
                <a:cubicBezTo>
                  <a:pt x="1141087" y="507591"/>
                  <a:pt x="1140152" y="506797"/>
                  <a:pt x="1140152" y="506007"/>
                </a:cubicBezTo>
                <a:cubicBezTo>
                  <a:pt x="1140152" y="506007"/>
                  <a:pt x="1142023" y="505217"/>
                  <a:pt x="1142023" y="504426"/>
                </a:cubicBezTo>
                <a:lnTo>
                  <a:pt x="1141087" y="502845"/>
                </a:lnTo>
                <a:cubicBezTo>
                  <a:pt x="1140152" y="502845"/>
                  <a:pt x="1139217" y="502052"/>
                  <a:pt x="1139217" y="501261"/>
                </a:cubicBezTo>
                <a:lnTo>
                  <a:pt x="1137346" y="502845"/>
                </a:lnTo>
                <a:cubicBezTo>
                  <a:pt x="1136414" y="502845"/>
                  <a:pt x="1135479" y="503636"/>
                  <a:pt x="1134544" y="503636"/>
                </a:cubicBezTo>
                <a:cubicBezTo>
                  <a:pt x="1134544" y="503636"/>
                  <a:pt x="1133608" y="502845"/>
                  <a:pt x="1133608" y="502052"/>
                </a:cubicBezTo>
                <a:cubicBezTo>
                  <a:pt x="1132673" y="501261"/>
                  <a:pt x="1131738" y="501261"/>
                  <a:pt x="1131738" y="500471"/>
                </a:cubicBezTo>
                <a:cubicBezTo>
                  <a:pt x="1130806" y="499681"/>
                  <a:pt x="1130806" y="498890"/>
                  <a:pt x="1129870" y="498890"/>
                </a:cubicBezTo>
                <a:cubicBezTo>
                  <a:pt x="1129870" y="498163"/>
                  <a:pt x="1129146" y="497438"/>
                  <a:pt x="1129014" y="496714"/>
                </a:cubicBezTo>
                <a:cubicBezTo>
                  <a:pt x="1129247" y="496818"/>
                  <a:pt x="1130022" y="495725"/>
                  <a:pt x="1130806" y="495725"/>
                </a:cubicBezTo>
                <a:lnTo>
                  <a:pt x="1131738" y="497306"/>
                </a:lnTo>
                <a:cubicBezTo>
                  <a:pt x="1132673" y="497306"/>
                  <a:pt x="1133608" y="495725"/>
                  <a:pt x="1134544" y="495725"/>
                </a:cubicBezTo>
                <a:cubicBezTo>
                  <a:pt x="1134544" y="495725"/>
                  <a:pt x="1135479" y="497306"/>
                  <a:pt x="1135479" y="498100"/>
                </a:cubicBezTo>
                <a:cubicBezTo>
                  <a:pt x="1136414" y="498100"/>
                  <a:pt x="1137346" y="499681"/>
                  <a:pt x="1137346" y="499681"/>
                </a:cubicBezTo>
                <a:cubicBezTo>
                  <a:pt x="1138281" y="499681"/>
                  <a:pt x="1139217" y="498100"/>
                  <a:pt x="1139217" y="498100"/>
                </a:cubicBezTo>
                <a:cubicBezTo>
                  <a:pt x="1140152" y="498100"/>
                  <a:pt x="1140152" y="499681"/>
                  <a:pt x="1141087" y="499681"/>
                </a:cubicBezTo>
                <a:cubicBezTo>
                  <a:pt x="1142023" y="499681"/>
                  <a:pt x="1142955" y="498100"/>
                  <a:pt x="1142955" y="498890"/>
                </a:cubicBezTo>
                <a:cubicBezTo>
                  <a:pt x="1143890" y="498890"/>
                  <a:pt x="1144825" y="499681"/>
                  <a:pt x="1144825" y="500471"/>
                </a:cubicBezTo>
                <a:cubicBezTo>
                  <a:pt x="1144825" y="500471"/>
                  <a:pt x="1145760" y="502052"/>
                  <a:pt x="1146696" y="502052"/>
                </a:cubicBezTo>
                <a:cubicBezTo>
                  <a:pt x="1146696" y="502052"/>
                  <a:pt x="1147628" y="500471"/>
                  <a:pt x="1148563" y="500471"/>
                </a:cubicBezTo>
                <a:lnTo>
                  <a:pt x="1150434" y="499681"/>
                </a:lnTo>
                <a:cubicBezTo>
                  <a:pt x="1151369" y="498890"/>
                  <a:pt x="1152301" y="498890"/>
                  <a:pt x="1152301" y="498100"/>
                </a:cubicBezTo>
                <a:cubicBezTo>
                  <a:pt x="1153236" y="498100"/>
                  <a:pt x="1154172" y="496516"/>
                  <a:pt x="1155107" y="496516"/>
                </a:cubicBezTo>
                <a:lnTo>
                  <a:pt x="1156042" y="498100"/>
                </a:lnTo>
                <a:cubicBezTo>
                  <a:pt x="1156974" y="498890"/>
                  <a:pt x="1156974" y="499681"/>
                  <a:pt x="1157909" y="500471"/>
                </a:cubicBezTo>
                <a:cubicBezTo>
                  <a:pt x="1158845" y="500471"/>
                  <a:pt x="1158845" y="501261"/>
                  <a:pt x="1159780" y="502052"/>
                </a:cubicBezTo>
                <a:cubicBezTo>
                  <a:pt x="1159780" y="502845"/>
                  <a:pt x="1160715" y="502845"/>
                  <a:pt x="1160715" y="503636"/>
                </a:cubicBezTo>
                <a:cubicBezTo>
                  <a:pt x="1161647" y="504426"/>
                  <a:pt x="1162583" y="505217"/>
                  <a:pt x="1162583" y="505217"/>
                </a:cubicBezTo>
                <a:lnTo>
                  <a:pt x="1164453" y="504426"/>
                </a:lnTo>
                <a:cubicBezTo>
                  <a:pt x="1165388" y="503636"/>
                  <a:pt x="1166324" y="503636"/>
                  <a:pt x="1167256" y="502845"/>
                </a:cubicBezTo>
                <a:cubicBezTo>
                  <a:pt x="1167256" y="502845"/>
                  <a:pt x="1168191" y="501261"/>
                  <a:pt x="1169126" y="501261"/>
                </a:cubicBezTo>
                <a:cubicBezTo>
                  <a:pt x="1169126" y="501261"/>
                  <a:pt x="1170062" y="502845"/>
                  <a:pt x="1170997" y="503636"/>
                </a:cubicBezTo>
                <a:cubicBezTo>
                  <a:pt x="1170997" y="503636"/>
                  <a:pt x="1171929" y="504426"/>
                  <a:pt x="1171929" y="505217"/>
                </a:cubicBezTo>
                <a:cubicBezTo>
                  <a:pt x="1172864" y="505217"/>
                  <a:pt x="1173799" y="503636"/>
                  <a:pt x="1173799" y="503636"/>
                </a:cubicBezTo>
                <a:cubicBezTo>
                  <a:pt x="1174735" y="503636"/>
                  <a:pt x="1175670" y="505217"/>
                  <a:pt x="1175670" y="505217"/>
                </a:cubicBezTo>
                <a:cubicBezTo>
                  <a:pt x="1176605" y="505217"/>
                  <a:pt x="1177537" y="504426"/>
                  <a:pt x="1177537" y="504426"/>
                </a:cubicBezTo>
                <a:cubicBezTo>
                  <a:pt x="1178473" y="503636"/>
                  <a:pt x="1176605" y="502845"/>
                  <a:pt x="1176605" y="502052"/>
                </a:cubicBezTo>
                <a:lnTo>
                  <a:pt x="1178473" y="501261"/>
                </a:lnTo>
                <a:cubicBezTo>
                  <a:pt x="1178473" y="500471"/>
                  <a:pt x="1176605" y="499681"/>
                  <a:pt x="1176605" y="498890"/>
                </a:cubicBezTo>
                <a:lnTo>
                  <a:pt x="1178473" y="498100"/>
                </a:lnTo>
                <a:lnTo>
                  <a:pt x="1180343" y="499681"/>
                </a:lnTo>
                <a:lnTo>
                  <a:pt x="1182211" y="498100"/>
                </a:lnTo>
                <a:cubicBezTo>
                  <a:pt x="1183146" y="498100"/>
                  <a:pt x="1184081" y="499681"/>
                  <a:pt x="1184081" y="499681"/>
                </a:cubicBezTo>
                <a:cubicBezTo>
                  <a:pt x="1185016" y="500471"/>
                  <a:pt x="1185016" y="501261"/>
                  <a:pt x="1185952" y="502052"/>
                </a:cubicBezTo>
                <a:lnTo>
                  <a:pt x="1186884" y="503636"/>
                </a:lnTo>
                <a:cubicBezTo>
                  <a:pt x="1187819" y="503636"/>
                  <a:pt x="1188754" y="502052"/>
                  <a:pt x="1189690" y="502052"/>
                </a:cubicBezTo>
                <a:lnTo>
                  <a:pt x="1187819" y="500471"/>
                </a:lnTo>
                <a:lnTo>
                  <a:pt x="1189690" y="498890"/>
                </a:lnTo>
                <a:cubicBezTo>
                  <a:pt x="1190625" y="498890"/>
                  <a:pt x="1191557" y="498100"/>
                  <a:pt x="1191557" y="498100"/>
                </a:cubicBezTo>
                <a:cubicBezTo>
                  <a:pt x="1192492" y="498100"/>
                  <a:pt x="1193427" y="498890"/>
                  <a:pt x="1193427" y="499681"/>
                </a:cubicBezTo>
                <a:cubicBezTo>
                  <a:pt x="1194363" y="500471"/>
                  <a:pt x="1194363" y="500471"/>
                  <a:pt x="1195298" y="501261"/>
                </a:cubicBezTo>
                <a:cubicBezTo>
                  <a:pt x="1196233" y="502052"/>
                  <a:pt x="1196233" y="502845"/>
                  <a:pt x="1197165" y="502845"/>
                </a:cubicBezTo>
                <a:cubicBezTo>
                  <a:pt x="1197165" y="503636"/>
                  <a:pt x="1198101" y="504426"/>
                  <a:pt x="1198101" y="505217"/>
                </a:cubicBezTo>
                <a:cubicBezTo>
                  <a:pt x="1199036" y="505217"/>
                  <a:pt x="1199971" y="503636"/>
                  <a:pt x="1200906" y="503636"/>
                </a:cubicBezTo>
                <a:cubicBezTo>
                  <a:pt x="1199971" y="503636"/>
                  <a:pt x="1199036" y="502052"/>
                  <a:pt x="1199036" y="502052"/>
                </a:cubicBezTo>
                <a:cubicBezTo>
                  <a:pt x="1199036" y="501261"/>
                  <a:pt x="1200906" y="500471"/>
                  <a:pt x="1200906" y="500471"/>
                </a:cubicBezTo>
                <a:cubicBezTo>
                  <a:pt x="1201839" y="499681"/>
                  <a:pt x="1202774" y="499681"/>
                  <a:pt x="1202774" y="498890"/>
                </a:cubicBezTo>
                <a:cubicBezTo>
                  <a:pt x="1203709" y="498890"/>
                  <a:pt x="1204644" y="498100"/>
                  <a:pt x="1205580" y="497306"/>
                </a:cubicBezTo>
                <a:lnTo>
                  <a:pt x="1206515" y="499681"/>
                </a:lnTo>
                <a:lnTo>
                  <a:pt x="1208382" y="501261"/>
                </a:lnTo>
                <a:lnTo>
                  <a:pt x="1210253" y="499681"/>
                </a:lnTo>
                <a:cubicBezTo>
                  <a:pt x="1210253" y="499681"/>
                  <a:pt x="1212120" y="498100"/>
                  <a:pt x="1212120" y="498890"/>
                </a:cubicBezTo>
                <a:cubicBezTo>
                  <a:pt x="1213055" y="498890"/>
                  <a:pt x="1213991" y="499681"/>
                  <a:pt x="1213991" y="500471"/>
                </a:cubicBezTo>
                <a:cubicBezTo>
                  <a:pt x="1213991" y="500471"/>
                  <a:pt x="1214926" y="502052"/>
                  <a:pt x="1215861" y="502052"/>
                </a:cubicBezTo>
                <a:lnTo>
                  <a:pt x="1217729" y="500471"/>
                </a:lnTo>
                <a:cubicBezTo>
                  <a:pt x="1218664" y="500471"/>
                  <a:pt x="1219599" y="499681"/>
                  <a:pt x="1219599" y="499681"/>
                </a:cubicBezTo>
                <a:cubicBezTo>
                  <a:pt x="1219599" y="498890"/>
                  <a:pt x="1221467" y="498100"/>
                  <a:pt x="1222402" y="498100"/>
                </a:cubicBezTo>
                <a:lnTo>
                  <a:pt x="1223337" y="499681"/>
                </a:lnTo>
                <a:cubicBezTo>
                  <a:pt x="1224272" y="500471"/>
                  <a:pt x="1225208" y="501261"/>
                  <a:pt x="1225208" y="501261"/>
                </a:cubicBezTo>
                <a:cubicBezTo>
                  <a:pt x="1225208" y="502052"/>
                  <a:pt x="1223337" y="502845"/>
                  <a:pt x="1223337" y="502845"/>
                </a:cubicBezTo>
                <a:cubicBezTo>
                  <a:pt x="1223337" y="503636"/>
                  <a:pt x="1224272" y="504426"/>
                  <a:pt x="1224272" y="504426"/>
                </a:cubicBezTo>
                <a:cubicBezTo>
                  <a:pt x="1224272" y="505217"/>
                  <a:pt x="1222402" y="505217"/>
                  <a:pt x="1222402" y="506007"/>
                </a:cubicBezTo>
                <a:cubicBezTo>
                  <a:pt x="1222402" y="506797"/>
                  <a:pt x="1224272" y="507591"/>
                  <a:pt x="1224272" y="507591"/>
                </a:cubicBezTo>
                <a:cubicBezTo>
                  <a:pt x="1224272" y="508381"/>
                  <a:pt x="1222402" y="508381"/>
                  <a:pt x="1222402" y="509172"/>
                </a:cubicBezTo>
                <a:lnTo>
                  <a:pt x="1223337" y="510753"/>
                </a:lnTo>
                <a:cubicBezTo>
                  <a:pt x="1223337" y="510753"/>
                  <a:pt x="1225208" y="509172"/>
                  <a:pt x="1226143" y="509172"/>
                </a:cubicBezTo>
                <a:cubicBezTo>
                  <a:pt x="1226143" y="509962"/>
                  <a:pt x="1227075" y="511546"/>
                  <a:pt x="1227075" y="511546"/>
                </a:cubicBezTo>
                <a:cubicBezTo>
                  <a:pt x="1228010" y="511546"/>
                  <a:pt x="1228946" y="509962"/>
                  <a:pt x="1228946" y="509962"/>
                </a:cubicBezTo>
                <a:lnTo>
                  <a:pt x="1228010" y="508381"/>
                </a:lnTo>
                <a:cubicBezTo>
                  <a:pt x="1227075" y="507591"/>
                  <a:pt x="1227075" y="506797"/>
                  <a:pt x="1226143" y="506797"/>
                </a:cubicBezTo>
                <a:cubicBezTo>
                  <a:pt x="1226143" y="506007"/>
                  <a:pt x="1225208" y="505217"/>
                  <a:pt x="1224272" y="504426"/>
                </a:cubicBezTo>
                <a:lnTo>
                  <a:pt x="1227075" y="503636"/>
                </a:lnTo>
                <a:cubicBezTo>
                  <a:pt x="1227075" y="502845"/>
                  <a:pt x="1225208" y="502052"/>
                  <a:pt x="1225208" y="501261"/>
                </a:cubicBezTo>
                <a:lnTo>
                  <a:pt x="1227075" y="500471"/>
                </a:lnTo>
                <a:cubicBezTo>
                  <a:pt x="1227075" y="499681"/>
                  <a:pt x="1226143" y="498890"/>
                  <a:pt x="1225208" y="498100"/>
                </a:cubicBezTo>
                <a:cubicBezTo>
                  <a:pt x="1225208" y="498100"/>
                  <a:pt x="1224272" y="497306"/>
                  <a:pt x="1224272" y="496516"/>
                </a:cubicBezTo>
                <a:lnTo>
                  <a:pt x="1222402" y="494935"/>
                </a:lnTo>
                <a:cubicBezTo>
                  <a:pt x="1222402" y="494145"/>
                  <a:pt x="1224272" y="494145"/>
                  <a:pt x="1224272" y="493351"/>
                </a:cubicBezTo>
                <a:cubicBezTo>
                  <a:pt x="1225208" y="493351"/>
                  <a:pt x="1225208" y="494935"/>
                  <a:pt x="1226143" y="494935"/>
                </a:cubicBezTo>
                <a:cubicBezTo>
                  <a:pt x="1226143" y="495725"/>
                  <a:pt x="1228010" y="494145"/>
                  <a:pt x="1228010" y="494145"/>
                </a:cubicBezTo>
                <a:lnTo>
                  <a:pt x="1229881" y="495725"/>
                </a:lnTo>
                <a:cubicBezTo>
                  <a:pt x="1229881" y="496516"/>
                  <a:pt x="1228010" y="496516"/>
                  <a:pt x="1228010" y="497306"/>
                </a:cubicBezTo>
                <a:lnTo>
                  <a:pt x="1228946" y="498890"/>
                </a:lnTo>
                <a:cubicBezTo>
                  <a:pt x="1229881" y="498890"/>
                  <a:pt x="1230816" y="497306"/>
                  <a:pt x="1231748" y="497306"/>
                </a:cubicBezTo>
                <a:lnTo>
                  <a:pt x="1232683" y="498890"/>
                </a:lnTo>
                <a:cubicBezTo>
                  <a:pt x="1233619" y="499681"/>
                  <a:pt x="1234554" y="498100"/>
                  <a:pt x="1235489" y="498100"/>
                </a:cubicBezTo>
                <a:lnTo>
                  <a:pt x="1236425" y="499681"/>
                </a:lnTo>
                <a:cubicBezTo>
                  <a:pt x="1237357" y="499681"/>
                  <a:pt x="1238292" y="498100"/>
                  <a:pt x="1238292" y="498100"/>
                </a:cubicBezTo>
                <a:cubicBezTo>
                  <a:pt x="1239227" y="498100"/>
                  <a:pt x="1240162" y="499681"/>
                  <a:pt x="1240162" y="500471"/>
                </a:cubicBezTo>
                <a:cubicBezTo>
                  <a:pt x="1241095" y="500471"/>
                  <a:pt x="1242030" y="498890"/>
                  <a:pt x="1242030" y="498890"/>
                </a:cubicBezTo>
                <a:cubicBezTo>
                  <a:pt x="1242965" y="498890"/>
                  <a:pt x="1243900" y="500471"/>
                  <a:pt x="1243900" y="500471"/>
                </a:cubicBezTo>
                <a:cubicBezTo>
                  <a:pt x="1244836" y="500471"/>
                  <a:pt x="1245768" y="498890"/>
                  <a:pt x="1245768" y="498890"/>
                </a:cubicBezTo>
                <a:cubicBezTo>
                  <a:pt x="1246703" y="498890"/>
                  <a:pt x="1247638" y="498100"/>
                  <a:pt x="1248574" y="498100"/>
                </a:cubicBezTo>
                <a:cubicBezTo>
                  <a:pt x="1248574" y="497306"/>
                  <a:pt x="1249509" y="496516"/>
                  <a:pt x="1250444" y="496516"/>
                </a:cubicBezTo>
                <a:cubicBezTo>
                  <a:pt x="1250444" y="496516"/>
                  <a:pt x="1251376" y="498100"/>
                  <a:pt x="1252311" y="498100"/>
                </a:cubicBezTo>
                <a:cubicBezTo>
                  <a:pt x="1252311" y="498100"/>
                  <a:pt x="1253247" y="496516"/>
                  <a:pt x="1254182" y="496516"/>
                </a:cubicBezTo>
                <a:cubicBezTo>
                  <a:pt x="1254182" y="497306"/>
                  <a:pt x="1255117" y="498890"/>
                  <a:pt x="1255117" y="498890"/>
                </a:cubicBezTo>
                <a:cubicBezTo>
                  <a:pt x="1256053" y="498890"/>
                  <a:pt x="1256985" y="497306"/>
                  <a:pt x="1257920" y="497306"/>
                </a:cubicBezTo>
                <a:cubicBezTo>
                  <a:pt x="1257920" y="496516"/>
                  <a:pt x="1258855" y="496516"/>
                  <a:pt x="1259790" y="495725"/>
                </a:cubicBezTo>
                <a:cubicBezTo>
                  <a:pt x="1258855" y="495725"/>
                  <a:pt x="1258855" y="494935"/>
                  <a:pt x="1257920" y="494145"/>
                </a:cubicBezTo>
                <a:cubicBezTo>
                  <a:pt x="1257920" y="493351"/>
                  <a:pt x="1256985" y="493351"/>
                  <a:pt x="1256985" y="492561"/>
                </a:cubicBezTo>
                <a:cubicBezTo>
                  <a:pt x="1256053" y="491770"/>
                  <a:pt x="1255117" y="490980"/>
                  <a:pt x="1255117" y="490980"/>
                </a:cubicBezTo>
                <a:cubicBezTo>
                  <a:pt x="1255117" y="490189"/>
                  <a:pt x="1256985" y="489396"/>
                  <a:pt x="1256985" y="489396"/>
                </a:cubicBezTo>
                <a:cubicBezTo>
                  <a:pt x="1257920" y="489396"/>
                  <a:pt x="1257920" y="490980"/>
                  <a:pt x="1258855" y="490980"/>
                </a:cubicBezTo>
                <a:lnTo>
                  <a:pt x="1259790" y="492561"/>
                </a:lnTo>
                <a:cubicBezTo>
                  <a:pt x="1260726" y="493351"/>
                  <a:pt x="1261658" y="494145"/>
                  <a:pt x="1261658" y="494935"/>
                </a:cubicBezTo>
                <a:cubicBezTo>
                  <a:pt x="1262593" y="494935"/>
                  <a:pt x="1262593" y="495725"/>
                  <a:pt x="1263528" y="496516"/>
                </a:cubicBezTo>
                <a:cubicBezTo>
                  <a:pt x="1263528" y="497306"/>
                  <a:pt x="1264464" y="497306"/>
                  <a:pt x="1265399" y="498100"/>
                </a:cubicBezTo>
                <a:cubicBezTo>
                  <a:pt x="1265399" y="498890"/>
                  <a:pt x="1266334" y="499681"/>
                  <a:pt x="1266334" y="499681"/>
                </a:cubicBezTo>
                <a:cubicBezTo>
                  <a:pt x="1267266" y="499681"/>
                  <a:pt x="1268202" y="498890"/>
                  <a:pt x="1268202" y="498890"/>
                </a:cubicBezTo>
                <a:cubicBezTo>
                  <a:pt x="1269137" y="498890"/>
                  <a:pt x="1270072" y="500471"/>
                  <a:pt x="1270072" y="500471"/>
                </a:cubicBezTo>
                <a:cubicBezTo>
                  <a:pt x="1271004" y="500471"/>
                  <a:pt x="1271939" y="498890"/>
                  <a:pt x="1271939" y="498890"/>
                </a:cubicBezTo>
                <a:cubicBezTo>
                  <a:pt x="1272875" y="498890"/>
                  <a:pt x="1273810" y="498100"/>
                  <a:pt x="1274745" y="497306"/>
                </a:cubicBezTo>
                <a:cubicBezTo>
                  <a:pt x="1274745" y="497306"/>
                  <a:pt x="1275677" y="496516"/>
                  <a:pt x="1276613" y="496516"/>
                </a:cubicBezTo>
                <a:cubicBezTo>
                  <a:pt x="1276613" y="496516"/>
                  <a:pt x="1277548" y="498100"/>
                  <a:pt x="1278483" y="498100"/>
                </a:cubicBezTo>
                <a:lnTo>
                  <a:pt x="1280354" y="496516"/>
                </a:lnTo>
                <a:lnTo>
                  <a:pt x="1278483" y="494935"/>
                </a:lnTo>
                <a:cubicBezTo>
                  <a:pt x="1278483" y="494145"/>
                  <a:pt x="1277548" y="494145"/>
                  <a:pt x="1276613" y="493351"/>
                </a:cubicBezTo>
                <a:cubicBezTo>
                  <a:pt x="1276613" y="492561"/>
                  <a:pt x="1275677" y="491770"/>
                  <a:pt x="1275677" y="491770"/>
                </a:cubicBezTo>
                <a:cubicBezTo>
                  <a:pt x="1275677" y="490980"/>
                  <a:pt x="1273810" y="492561"/>
                  <a:pt x="1272875" y="492561"/>
                </a:cubicBezTo>
                <a:lnTo>
                  <a:pt x="1271939" y="490980"/>
                </a:lnTo>
                <a:lnTo>
                  <a:pt x="1270072" y="489396"/>
                </a:lnTo>
                <a:lnTo>
                  <a:pt x="1271939" y="487815"/>
                </a:lnTo>
                <a:cubicBezTo>
                  <a:pt x="1272875" y="488605"/>
                  <a:pt x="1272875" y="489396"/>
                  <a:pt x="1273810" y="489396"/>
                </a:cubicBezTo>
                <a:cubicBezTo>
                  <a:pt x="1274745" y="489396"/>
                  <a:pt x="1274745" y="488605"/>
                  <a:pt x="1275677" y="488605"/>
                </a:cubicBezTo>
                <a:cubicBezTo>
                  <a:pt x="1276613" y="488605"/>
                  <a:pt x="1276613" y="490189"/>
                  <a:pt x="1277548" y="490189"/>
                </a:cubicBezTo>
                <a:lnTo>
                  <a:pt x="1279418" y="488605"/>
                </a:lnTo>
                <a:cubicBezTo>
                  <a:pt x="1280354" y="489396"/>
                  <a:pt x="1280354" y="490189"/>
                  <a:pt x="1281286" y="490189"/>
                </a:cubicBezTo>
                <a:cubicBezTo>
                  <a:pt x="1281286" y="490980"/>
                  <a:pt x="1282221" y="491770"/>
                  <a:pt x="1283156" y="492561"/>
                </a:cubicBezTo>
                <a:lnTo>
                  <a:pt x="1280354" y="493351"/>
                </a:lnTo>
                <a:cubicBezTo>
                  <a:pt x="1280354" y="494145"/>
                  <a:pt x="1282221" y="494935"/>
                  <a:pt x="1282221" y="495725"/>
                </a:cubicBezTo>
                <a:cubicBezTo>
                  <a:pt x="1282221" y="495725"/>
                  <a:pt x="1283156" y="496516"/>
                  <a:pt x="1284092" y="497306"/>
                </a:cubicBezTo>
                <a:cubicBezTo>
                  <a:pt x="1284092" y="497306"/>
                  <a:pt x="1285027" y="498100"/>
                  <a:pt x="1285027" y="498890"/>
                </a:cubicBezTo>
                <a:cubicBezTo>
                  <a:pt x="1285959" y="498100"/>
                  <a:pt x="1287829" y="498100"/>
                  <a:pt x="1287829" y="497306"/>
                </a:cubicBezTo>
                <a:cubicBezTo>
                  <a:pt x="1287829" y="497306"/>
                  <a:pt x="1285959" y="496516"/>
                  <a:pt x="1285959" y="495725"/>
                </a:cubicBezTo>
                <a:cubicBezTo>
                  <a:pt x="1285959" y="495725"/>
                  <a:pt x="1287829" y="494935"/>
                  <a:pt x="1287829" y="494145"/>
                </a:cubicBezTo>
                <a:cubicBezTo>
                  <a:pt x="1288765" y="494145"/>
                  <a:pt x="1289700" y="493351"/>
                  <a:pt x="1289700" y="493351"/>
                </a:cubicBezTo>
                <a:cubicBezTo>
                  <a:pt x="1290635" y="492561"/>
                  <a:pt x="1288765" y="491770"/>
                  <a:pt x="1288765" y="490980"/>
                </a:cubicBezTo>
                <a:lnTo>
                  <a:pt x="1290635" y="490189"/>
                </a:lnTo>
                <a:cubicBezTo>
                  <a:pt x="1291567" y="489396"/>
                  <a:pt x="1291567" y="489396"/>
                  <a:pt x="1292503" y="488605"/>
                </a:cubicBezTo>
                <a:cubicBezTo>
                  <a:pt x="1292503" y="489396"/>
                  <a:pt x="1294373" y="489396"/>
                  <a:pt x="1294373" y="490189"/>
                </a:cubicBezTo>
                <a:cubicBezTo>
                  <a:pt x="1294373" y="490980"/>
                  <a:pt x="1292503" y="490980"/>
                  <a:pt x="1292503" y="491770"/>
                </a:cubicBezTo>
                <a:lnTo>
                  <a:pt x="1293438" y="493351"/>
                </a:lnTo>
                <a:cubicBezTo>
                  <a:pt x="1294373" y="494145"/>
                  <a:pt x="1295308" y="494935"/>
                  <a:pt x="1295308" y="494935"/>
                </a:cubicBezTo>
                <a:cubicBezTo>
                  <a:pt x="1296241" y="496516"/>
                  <a:pt x="1297176" y="497306"/>
                  <a:pt x="1299046" y="498890"/>
                </a:cubicBezTo>
                <a:cubicBezTo>
                  <a:pt x="1299046" y="498100"/>
                  <a:pt x="1300914" y="498100"/>
                  <a:pt x="1300914" y="497306"/>
                </a:cubicBezTo>
                <a:cubicBezTo>
                  <a:pt x="1300914" y="497306"/>
                  <a:pt x="1302784" y="496516"/>
                  <a:pt x="1302784" y="495725"/>
                </a:cubicBezTo>
                <a:cubicBezTo>
                  <a:pt x="1302784" y="495725"/>
                  <a:pt x="1300914" y="494935"/>
                  <a:pt x="1300914" y="494145"/>
                </a:cubicBezTo>
                <a:cubicBezTo>
                  <a:pt x="1300914" y="494145"/>
                  <a:pt x="1299046" y="493351"/>
                  <a:pt x="1299982" y="492561"/>
                </a:cubicBezTo>
                <a:cubicBezTo>
                  <a:pt x="1299982" y="491770"/>
                  <a:pt x="1301849" y="491770"/>
                  <a:pt x="1301849" y="490980"/>
                </a:cubicBezTo>
                <a:lnTo>
                  <a:pt x="1299982" y="489396"/>
                </a:lnTo>
                <a:lnTo>
                  <a:pt x="1298111" y="487815"/>
                </a:lnTo>
                <a:cubicBezTo>
                  <a:pt x="1298111" y="487815"/>
                  <a:pt x="1299982" y="486234"/>
                  <a:pt x="1300914" y="486234"/>
                </a:cubicBezTo>
                <a:cubicBezTo>
                  <a:pt x="1300914" y="486234"/>
                  <a:pt x="1301849" y="484650"/>
                  <a:pt x="1302784" y="484650"/>
                </a:cubicBezTo>
                <a:cubicBezTo>
                  <a:pt x="1302784" y="484650"/>
                  <a:pt x="1303720" y="487025"/>
                  <a:pt x="1304655" y="487025"/>
                </a:cubicBezTo>
                <a:cubicBezTo>
                  <a:pt x="1303720" y="487025"/>
                  <a:pt x="1302784" y="487815"/>
                  <a:pt x="1301849" y="487815"/>
                </a:cubicBezTo>
                <a:cubicBezTo>
                  <a:pt x="1302784" y="488605"/>
                  <a:pt x="1302784" y="489396"/>
                  <a:pt x="1303720" y="490189"/>
                </a:cubicBezTo>
                <a:lnTo>
                  <a:pt x="1305587" y="488605"/>
                </a:lnTo>
                <a:cubicBezTo>
                  <a:pt x="1306522" y="488605"/>
                  <a:pt x="1307457" y="490189"/>
                  <a:pt x="1307457" y="490189"/>
                </a:cubicBezTo>
                <a:cubicBezTo>
                  <a:pt x="1307457" y="490980"/>
                  <a:pt x="1309328" y="491770"/>
                  <a:pt x="1309328" y="491770"/>
                </a:cubicBezTo>
                <a:cubicBezTo>
                  <a:pt x="1309328" y="492561"/>
                  <a:pt x="1307457" y="493351"/>
                  <a:pt x="1306522" y="493351"/>
                </a:cubicBezTo>
                <a:cubicBezTo>
                  <a:pt x="1306522" y="493351"/>
                  <a:pt x="1304655" y="494145"/>
                  <a:pt x="1304655" y="494935"/>
                </a:cubicBezTo>
                <a:cubicBezTo>
                  <a:pt x="1304655" y="494935"/>
                  <a:pt x="1306522" y="495725"/>
                  <a:pt x="1306522" y="496516"/>
                </a:cubicBezTo>
                <a:cubicBezTo>
                  <a:pt x="1307457" y="495725"/>
                  <a:pt x="1307457" y="495725"/>
                  <a:pt x="1308393" y="494935"/>
                </a:cubicBezTo>
                <a:cubicBezTo>
                  <a:pt x="1309328" y="494935"/>
                  <a:pt x="1310263" y="494145"/>
                  <a:pt x="1310263" y="494145"/>
                </a:cubicBezTo>
                <a:cubicBezTo>
                  <a:pt x="1311195" y="493351"/>
                  <a:pt x="1309328" y="492561"/>
                  <a:pt x="1309328" y="491770"/>
                </a:cubicBezTo>
                <a:lnTo>
                  <a:pt x="1311195" y="490980"/>
                </a:lnTo>
                <a:cubicBezTo>
                  <a:pt x="1311195" y="490189"/>
                  <a:pt x="1313066" y="489396"/>
                  <a:pt x="1313066" y="489396"/>
                </a:cubicBezTo>
                <a:lnTo>
                  <a:pt x="1314936" y="490980"/>
                </a:lnTo>
                <a:cubicBezTo>
                  <a:pt x="1314936" y="490980"/>
                  <a:pt x="1315869" y="492561"/>
                  <a:pt x="1316804" y="492561"/>
                </a:cubicBezTo>
                <a:cubicBezTo>
                  <a:pt x="1316804" y="492561"/>
                  <a:pt x="1317739" y="491770"/>
                  <a:pt x="1318674" y="491770"/>
                </a:cubicBezTo>
                <a:cubicBezTo>
                  <a:pt x="1318674" y="490980"/>
                  <a:pt x="1320545" y="490189"/>
                  <a:pt x="1320545" y="490189"/>
                </a:cubicBezTo>
                <a:cubicBezTo>
                  <a:pt x="1320545" y="490189"/>
                  <a:pt x="1319610" y="488605"/>
                  <a:pt x="1318674" y="488605"/>
                </a:cubicBezTo>
                <a:cubicBezTo>
                  <a:pt x="1318674" y="487815"/>
                  <a:pt x="1317739" y="487025"/>
                  <a:pt x="1317739" y="487025"/>
                </a:cubicBezTo>
                <a:cubicBezTo>
                  <a:pt x="1318674" y="485444"/>
                  <a:pt x="1320545" y="484650"/>
                  <a:pt x="1321477" y="483860"/>
                </a:cubicBezTo>
                <a:cubicBezTo>
                  <a:pt x="1322412" y="484650"/>
                  <a:pt x="1322412" y="485444"/>
                  <a:pt x="1323348" y="485444"/>
                </a:cubicBezTo>
                <a:cubicBezTo>
                  <a:pt x="1323348" y="486234"/>
                  <a:pt x="1324283" y="487025"/>
                  <a:pt x="1324283" y="487815"/>
                </a:cubicBezTo>
                <a:cubicBezTo>
                  <a:pt x="1325218" y="487815"/>
                  <a:pt x="1326150" y="488605"/>
                  <a:pt x="1326150" y="489396"/>
                </a:cubicBezTo>
                <a:cubicBezTo>
                  <a:pt x="1326150" y="489396"/>
                  <a:pt x="1324283" y="490189"/>
                  <a:pt x="1324283" y="490980"/>
                </a:cubicBezTo>
                <a:cubicBezTo>
                  <a:pt x="1324283" y="490980"/>
                  <a:pt x="1325218" y="491770"/>
                  <a:pt x="1326150" y="492561"/>
                </a:cubicBezTo>
                <a:lnTo>
                  <a:pt x="1326956" y="491880"/>
                </a:lnTo>
                <a:cubicBezTo>
                  <a:pt x="1326588" y="491613"/>
                  <a:pt x="1326257" y="491301"/>
                  <a:pt x="1326257" y="490980"/>
                </a:cubicBezTo>
                <a:lnTo>
                  <a:pt x="1328128" y="489396"/>
                </a:lnTo>
                <a:lnTo>
                  <a:pt x="1329995" y="490980"/>
                </a:lnTo>
                <a:cubicBezTo>
                  <a:pt x="1330930" y="490980"/>
                  <a:pt x="1330930" y="489396"/>
                  <a:pt x="1331866" y="489396"/>
                </a:cubicBezTo>
                <a:cubicBezTo>
                  <a:pt x="1331866" y="488605"/>
                  <a:pt x="1332801" y="487815"/>
                  <a:pt x="1332801" y="487025"/>
                </a:cubicBezTo>
                <a:cubicBezTo>
                  <a:pt x="1333695" y="487780"/>
                  <a:pt x="1335402" y="488517"/>
                  <a:pt x="1335550" y="488583"/>
                </a:cubicBezTo>
                <a:cubicBezTo>
                  <a:pt x="1335701" y="488517"/>
                  <a:pt x="1337408" y="487780"/>
                  <a:pt x="1338302" y="487025"/>
                </a:cubicBezTo>
                <a:cubicBezTo>
                  <a:pt x="1338302" y="487815"/>
                  <a:pt x="1339238" y="488605"/>
                  <a:pt x="1339238" y="489396"/>
                </a:cubicBezTo>
                <a:cubicBezTo>
                  <a:pt x="1340173" y="489396"/>
                  <a:pt x="1340173" y="490980"/>
                  <a:pt x="1341105" y="490980"/>
                </a:cubicBezTo>
                <a:lnTo>
                  <a:pt x="1342976" y="489396"/>
                </a:lnTo>
                <a:lnTo>
                  <a:pt x="1344846" y="490980"/>
                </a:lnTo>
                <a:cubicBezTo>
                  <a:pt x="1344846" y="491301"/>
                  <a:pt x="1344515" y="491613"/>
                  <a:pt x="1344147" y="491880"/>
                </a:cubicBezTo>
                <a:lnTo>
                  <a:pt x="1344950" y="492561"/>
                </a:lnTo>
                <a:cubicBezTo>
                  <a:pt x="1345885" y="491770"/>
                  <a:pt x="1346820" y="490980"/>
                  <a:pt x="1346820" y="490980"/>
                </a:cubicBezTo>
                <a:cubicBezTo>
                  <a:pt x="1346820" y="490189"/>
                  <a:pt x="1344950" y="489396"/>
                  <a:pt x="1344950" y="489396"/>
                </a:cubicBezTo>
                <a:cubicBezTo>
                  <a:pt x="1344950" y="488605"/>
                  <a:pt x="1345885" y="487815"/>
                  <a:pt x="1346820" y="487815"/>
                </a:cubicBezTo>
                <a:cubicBezTo>
                  <a:pt x="1346820" y="487025"/>
                  <a:pt x="1347756" y="486234"/>
                  <a:pt x="1347756" y="485444"/>
                </a:cubicBezTo>
                <a:cubicBezTo>
                  <a:pt x="1348688" y="485444"/>
                  <a:pt x="1348688" y="484650"/>
                  <a:pt x="1349623" y="483860"/>
                </a:cubicBezTo>
                <a:cubicBezTo>
                  <a:pt x="1350558" y="484650"/>
                  <a:pt x="1352429" y="485444"/>
                  <a:pt x="1353364" y="487025"/>
                </a:cubicBezTo>
                <a:cubicBezTo>
                  <a:pt x="1353364" y="487025"/>
                  <a:pt x="1352429" y="487815"/>
                  <a:pt x="1352429" y="488605"/>
                </a:cubicBezTo>
                <a:cubicBezTo>
                  <a:pt x="1351494" y="488605"/>
                  <a:pt x="1350558" y="490189"/>
                  <a:pt x="1350558" y="490189"/>
                </a:cubicBezTo>
                <a:cubicBezTo>
                  <a:pt x="1350558" y="490189"/>
                  <a:pt x="1352429" y="490980"/>
                  <a:pt x="1352429" y="491770"/>
                </a:cubicBezTo>
                <a:cubicBezTo>
                  <a:pt x="1353364" y="491770"/>
                  <a:pt x="1354296" y="492561"/>
                  <a:pt x="1354296" y="492561"/>
                </a:cubicBezTo>
                <a:cubicBezTo>
                  <a:pt x="1355232" y="492561"/>
                  <a:pt x="1356167" y="490980"/>
                  <a:pt x="1356167" y="490980"/>
                </a:cubicBezTo>
                <a:lnTo>
                  <a:pt x="1358034" y="489396"/>
                </a:lnTo>
                <a:cubicBezTo>
                  <a:pt x="1358034" y="489396"/>
                  <a:pt x="1359905" y="490189"/>
                  <a:pt x="1359905" y="490980"/>
                </a:cubicBezTo>
                <a:lnTo>
                  <a:pt x="1361775" y="491770"/>
                </a:lnTo>
                <a:cubicBezTo>
                  <a:pt x="1361775" y="492561"/>
                  <a:pt x="1359905" y="493351"/>
                  <a:pt x="1360840" y="494145"/>
                </a:cubicBezTo>
                <a:cubicBezTo>
                  <a:pt x="1360840" y="494145"/>
                  <a:pt x="1361775" y="494935"/>
                  <a:pt x="1362711" y="494935"/>
                </a:cubicBezTo>
                <a:cubicBezTo>
                  <a:pt x="1363643" y="495725"/>
                  <a:pt x="1363643" y="495725"/>
                  <a:pt x="1364578" y="496516"/>
                </a:cubicBezTo>
                <a:cubicBezTo>
                  <a:pt x="1364578" y="495725"/>
                  <a:pt x="1366448" y="494935"/>
                  <a:pt x="1366448" y="494935"/>
                </a:cubicBezTo>
                <a:cubicBezTo>
                  <a:pt x="1366448" y="494145"/>
                  <a:pt x="1364578" y="493351"/>
                  <a:pt x="1364578" y="493351"/>
                </a:cubicBezTo>
                <a:cubicBezTo>
                  <a:pt x="1363643" y="493351"/>
                  <a:pt x="1361775" y="492561"/>
                  <a:pt x="1361775" y="491770"/>
                </a:cubicBezTo>
                <a:cubicBezTo>
                  <a:pt x="1361775" y="491770"/>
                  <a:pt x="1363643" y="490980"/>
                  <a:pt x="1363643" y="490189"/>
                </a:cubicBezTo>
                <a:cubicBezTo>
                  <a:pt x="1363643" y="490189"/>
                  <a:pt x="1364578" y="488605"/>
                  <a:pt x="1365513" y="488605"/>
                </a:cubicBezTo>
                <a:lnTo>
                  <a:pt x="1367384" y="490189"/>
                </a:lnTo>
                <a:cubicBezTo>
                  <a:pt x="1368316" y="489396"/>
                  <a:pt x="1368316" y="488605"/>
                  <a:pt x="1369251" y="487815"/>
                </a:cubicBezTo>
                <a:cubicBezTo>
                  <a:pt x="1368316" y="487815"/>
                  <a:pt x="1367384" y="487025"/>
                  <a:pt x="1366448" y="487025"/>
                </a:cubicBezTo>
                <a:cubicBezTo>
                  <a:pt x="1367384" y="487025"/>
                  <a:pt x="1368316" y="484650"/>
                  <a:pt x="1368316" y="484650"/>
                </a:cubicBezTo>
                <a:cubicBezTo>
                  <a:pt x="1369251" y="484650"/>
                  <a:pt x="1370186" y="486234"/>
                  <a:pt x="1370186" y="486234"/>
                </a:cubicBezTo>
                <a:cubicBezTo>
                  <a:pt x="1371122" y="486234"/>
                  <a:pt x="1372989" y="487815"/>
                  <a:pt x="1372989" y="487815"/>
                </a:cubicBezTo>
                <a:lnTo>
                  <a:pt x="1371122" y="489396"/>
                </a:lnTo>
                <a:lnTo>
                  <a:pt x="1369251" y="490980"/>
                </a:lnTo>
                <a:cubicBezTo>
                  <a:pt x="1369251" y="491770"/>
                  <a:pt x="1371122" y="491770"/>
                  <a:pt x="1371122" y="492561"/>
                </a:cubicBezTo>
                <a:cubicBezTo>
                  <a:pt x="1372057" y="493351"/>
                  <a:pt x="1370186" y="494145"/>
                  <a:pt x="1370186" y="494145"/>
                </a:cubicBezTo>
                <a:cubicBezTo>
                  <a:pt x="1370186" y="494935"/>
                  <a:pt x="1368316" y="495725"/>
                  <a:pt x="1368316" y="495725"/>
                </a:cubicBezTo>
                <a:cubicBezTo>
                  <a:pt x="1368316" y="496516"/>
                  <a:pt x="1370186" y="497306"/>
                  <a:pt x="1370186" y="497306"/>
                </a:cubicBezTo>
                <a:cubicBezTo>
                  <a:pt x="1370186" y="498100"/>
                  <a:pt x="1372057" y="498100"/>
                  <a:pt x="1372057" y="498890"/>
                </a:cubicBezTo>
                <a:cubicBezTo>
                  <a:pt x="1373924" y="497306"/>
                  <a:pt x="1374860" y="496516"/>
                  <a:pt x="1375795" y="494935"/>
                </a:cubicBezTo>
                <a:cubicBezTo>
                  <a:pt x="1375795" y="494935"/>
                  <a:pt x="1376730" y="494145"/>
                  <a:pt x="1377665" y="493351"/>
                </a:cubicBezTo>
                <a:lnTo>
                  <a:pt x="1378597" y="491770"/>
                </a:lnTo>
                <a:cubicBezTo>
                  <a:pt x="1378597" y="490980"/>
                  <a:pt x="1376730" y="490980"/>
                  <a:pt x="1376730" y="490189"/>
                </a:cubicBezTo>
                <a:cubicBezTo>
                  <a:pt x="1376730" y="489396"/>
                  <a:pt x="1378597" y="489396"/>
                  <a:pt x="1378597" y="488605"/>
                </a:cubicBezTo>
                <a:cubicBezTo>
                  <a:pt x="1379533" y="489396"/>
                  <a:pt x="1379533" y="489396"/>
                  <a:pt x="1380468" y="490189"/>
                </a:cubicBezTo>
                <a:lnTo>
                  <a:pt x="1382339" y="490980"/>
                </a:lnTo>
                <a:cubicBezTo>
                  <a:pt x="1382339" y="491770"/>
                  <a:pt x="1380468" y="492561"/>
                  <a:pt x="1381403" y="493351"/>
                </a:cubicBezTo>
                <a:cubicBezTo>
                  <a:pt x="1381403" y="493351"/>
                  <a:pt x="1382339" y="494145"/>
                  <a:pt x="1383274" y="494145"/>
                </a:cubicBezTo>
                <a:cubicBezTo>
                  <a:pt x="1383274" y="494935"/>
                  <a:pt x="1385141" y="495725"/>
                  <a:pt x="1385141" y="495725"/>
                </a:cubicBezTo>
                <a:cubicBezTo>
                  <a:pt x="1385141" y="496516"/>
                  <a:pt x="1383274" y="497306"/>
                  <a:pt x="1383274" y="497306"/>
                </a:cubicBezTo>
                <a:cubicBezTo>
                  <a:pt x="1383274" y="498100"/>
                  <a:pt x="1385141" y="498100"/>
                  <a:pt x="1386076" y="498890"/>
                </a:cubicBezTo>
                <a:cubicBezTo>
                  <a:pt x="1386076" y="498100"/>
                  <a:pt x="1387012" y="497306"/>
                  <a:pt x="1387012" y="497306"/>
                </a:cubicBezTo>
                <a:cubicBezTo>
                  <a:pt x="1387944" y="496516"/>
                  <a:pt x="1388879" y="495725"/>
                  <a:pt x="1388879" y="495725"/>
                </a:cubicBezTo>
                <a:cubicBezTo>
                  <a:pt x="1388879" y="494935"/>
                  <a:pt x="1390750" y="494145"/>
                  <a:pt x="1390750" y="493351"/>
                </a:cubicBezTo>
                <a:lnTo>
                  <a:pt x="1387944" y="492561"/>
                </a:lnTo>
                <a:cubicBezTo>
                  <a:pt x="1388879" y="491770"/>
                  <a:pt x="1389814" y="490980"/>
                  <a:pt x="1389814" y="490189"/>
                </a:cubicBezTo>
                <a:cubicBezTo>
                  <a:pt x="1390750" y="490189"/>
                  <a:pt x="1390750" y="489396"/>
                  <a:pt x="1391685" y="488605"/>
                </a:cubicBezTo>
                <a:lnTo>
                  <a:pt x="1393552" y="490189"/>
                </a:lnTo>
                <a:cubicBezTo>
                  <a:pt x="1394488" y="490189"/>
                  <a:pt x="1394488" y="488605"/>
                  <a:pt x="1395423" y="488605"/>
                </a:cubicBezTo>
                <a:cubicBezTo>
                  <a:pt x="1396358" y="488605"/>
                  <a:pt x="1396358" y="489396"/>
                  <a:pt x="1397293" y="489396"/>
                </a:cubicBezTo>
                <a:cubicBezTo>
                  <a:pt x="1398225" y="489396"/>
                  <a:pt x="1398225" y="488605"/>
                  <a:pt x="1399161" y="487815"/>
                </a:cubicBezTo>
                <a:lnTo>
                  <a:pt x="1401031" y="489396"/>
                </a:lnTo>
                <a:lnTo>
                  <a:pt x="1399161" y="490980"/>
                </a:lnTo>
                <a:lnTo>
                  <a:pt x="1398225" y="492561"/>
                </a:lnTo>
                <a:cubicBezTo>
                  <a:pt x="1397293" y="492561"/>
                  <a:pt x="1395423" y="490980"/>
                  <a:pt x="1395423" y="491770"/>
                </a:cubicBezTo>
                <a:cubicBezTo>
                  <a:pt x="1395423" y="491770"/>
                  <a:pt x="1394488" y="492561"/>
                  <a:pt x="1394488" y="493351"/>
                </a:cubicBezTo>
                <a:cubicBezTo>
                  <a:pt x="1393552" y="494145"/>
                  <a:pt x="1392617" y="494145"/>
                  <a:pt x="1392617" y="494935"/>
                </a:cubicBezTo>
                <a:lnTo>
                  <a:pt x="1390750" y="496516"/>
                </a:lnTo>
                <a:lnTo>
                  <a:pt x="1392617" y="498100"/>
                </a:lnTo>
                <a:cubicBezTo>
                  <a:pt x="1393552" y="498100"/>
                  <a:pt x="1394488" y="496516"/>
                  <a:pt x="1394488" y="496516"/>
                </a:cubicBezTo>
                <a:cubicBezTo>
                  <a:pt x="1395423" y="496516"/>
                  <a:pt x="1396358" y="497306"/>
                  <a:pt x="1396358" y="497306"/>
                </a:cubicBezTo>
                <a:cubicBezTo>
                  <a:pt x="1397293" y="498100"/>
                  <a:pt x="1398225" y="498890"/>
                  <a:pt x="1399161" y="498890"/>
                </a:cubicBezTo>
                <a:cubicBezTo>
                  <a:pt x="1399161" y="498890"/>
                  <a:pt x="1400096" y="500471"/>
                  <a:pt x="1401031" y="500471"/>
                </a:cubicBezTo>
                <a:cubicBezTo>
                  <a:pt x="1401031" y="500471"/>
                  <a:pt x="1401967" y="498890"/>
                  <a:pt x="1402899" y="498890"/>
                </a:cubicBezTo>
                <a:cubicBezTo>
                  <a:pt x="1402899" y="498890"/>
                  <a:pt x="1403834" y="499681"/>
                  <a:pt x="1404769" y="499681"/>
                </a:cubicBezTo>
                <a:cubicBezTo>
                  <a:pt x="1404769" y="499681"/>
                  <a:pt x="1405704" y="498890"/>
                  <a:pt x="1405704" y="498100"/>
                </a:cubicBezTo>
                <a:cubicBezTo>
                  <a:pt x="1406640" y="497306"/>
                  <a:pt x="1407575" y="497306"/>
                  <a:pt x="1407575" y="496516"/>
                </a:cubicBezTo>
                <a:cubicBezTo>
                  <a:pt x="1408507" y="495725"/>
                  <a:pt x="1408507" y="494935"/>
                  <a:pt x="1409442" y="494935"/>
                </a:cubicBezTo>
                <a:cubicBezTo>
                  <a:pt x="1409442" y="494145"/>
                  <a:pt x="1410378" y="493351"/>
                  <a:pt x="1411313" y="492561"/>
                </a:cubicBezTo>
                <a:lnTo>
                  <a:pt x="1412248" y="490980"/>
                </a:lnTo>
                <a:cubicBezTo>
                  <a:pt x="1413180" y="490980"/>
                  <a:pt x="1413180" y="489396"/>
                  <a:pt x="1414116" y="489396"/>
                </a:cubicBezTo>
                <a:cubicBezTo>
                  <a:pt x="1414116" y="489396"/>
                  <a:pt x="1415986" y="490189"/>
                  <a:pt x="1415986" y="490980"/>
                </a:cubicBezTo>
                <a:cubicBezTo>
                  <a:pt x="1415986" y="490980"/>
                  <a:pt x="1415051" y="491770"/>
                  <a:pt x="1414116" y="492561"/>
                </a:cubicBezTo>
                <a:cubicBezTo>
                  <a:pt x="1414116" y="493351"/>
                  <a:pt x="1413180" y="493351"/>
                  <a:pt x="1413180" y="494145"/>
                </a:cubicBezTo>
                <a:cubicBezTo>
                  <a:pt x="1412248" y="494935"/>
                  <a:pt x="1412248" y="495725"/>
                  <a:pt x="1411313" y="495725"/>
                </a:cubicBezTo>
                <a:cubicBezTo>
                  <a:pt x="1412248" y="496516"/>
                  <a:pt x="1413180" y="496516"/>
                  <a:pt x="1413180" y="497306"/>
                </a:cubicBezTo>
                <a:cubicBezTo>
                  <a:pt x="1414116" y="497306"/>
                  <a:pt x="1415051" y="498890"/>
                  <a:pt x="1415986" y="498890"/>
                </a:cubicBezTo>
                <a:cubicBezTo>
                  <a:pt x="1415986" y="498890"/>
                  <a:pt x="1416921" y="497306"/>
                  <a:pt x="1416921" y="496516"/>
                </a:cubicBezTo>
                <a:cubicBezTo>
                  <a:pt x="1417853" y="496516"/>
                  <a:pt x="1418789" y="498100"/>
                  <a:pt x="1418789" y="498100"/>
                </a:cubicBezTo>
                <a:cubicBezTo>
                  <a:pt x="1419724" y="498100"/>
                  <a:pt x="1420659" y="496516"/>
                  <a:pt x="1420659" y="496516"/>
                </a:cubicBezTo>
                <a:cubicBezTo>
                  <a:pt x="1421594" y="496516"/>
                  <a:pt x="1422527" y="497306"/>
                  <a:pt x="1422527" y="498100"/>
                </a:cubicBezTo>
                <a:cubicBezTo>
                  <a:pt x="1423462" y="498100"/>
                  <a:pt x="1424397" y="498890"/>
                  <a:pt x="1425332" y="498890"/>
                </a:cubicBezTo>
                <a:cubicBezTo>
                  <a:pt x="1425332" y="498890"/>
                  <a:pt x="1426268" y="500471"/>
                  <a:pt x="1427203" y="500471"/>
                </a:cubicBezTo>
                <a:cubicBezTo>
                  <a:pt x="1427203" y="500471"/>
                  <a:pt x="1428135" y="498890"/>
                  <a:pt x="1429070" y="498890"/>
                </a:cubicBezTo>
                <a:cubicBezTo>
                  <a:pt x="1429070" y="498890"/>
                  <a:pt x="1430006" y="500471"/>
                  <a:pt x="1430941" y="500471"/>
                </a:cubicBezTo>
                <a:cubicBezTo>
                  <a:pt x="1430941" y="499681"/>
                  <a:pt x="1431876" y="498100"/>
                  <a:pt x="1432808" y="498100"/>
                </a:cubicBezTo>
                <a:cubicBezTo>
                  <a:pt x="1432808" y="498100"/>
                  <a:pt x="1433744" y="499681"/>
                  <a:pt x="1434679" y="499681"/>
                </a:cubicBezTo>
                <a:lnTo>
                  <a:pt x="1435614" y="498100"/>
                </a:lnTo>
                <a:cubicBezTo>
                  <a:pt x="1436549" y="498100"/>
                  <a:pt x="1437485" y="499681"/>
                  <a:pt x="1438417" y="498890"/>
                </a:cubicBezTo>
                <a:lnTo>
                  <a:pt x="1439352" y="497306"/>
                </a:lnTo>
                <a:cubicBezTo>
                  <a:pt x="1440287" y="497306"/>
                  <a:pt x="1441222" y="498890"/>
                  <a:pt x="1442158" y="498890"/>
                </a:cubicBezTo>
                <a:lnTo>
                  <a:pt x="1443090" y="497306"/>
                </a:lnTo>
                <a:cubicBezTo>
                  <a:pt x="1443090" y="496516"/>
                  <a:pt x="1441222" y="496516"/>
                  <a:pt x="1441222" y="495725"/>
                </a:cubicBezTo>
                <a:lnTo>
                  <a:pt x="1443090" y="494145"/>
                </a:lnTo>
                <a:cubicBezTo>
                  <a:pt x="1443090" y="494145"/>
                  <a:pt x="1444960" y="495725"/>
                  <a:pt x="1444960" y="494935"/>
                </a:cubicBezTo>
                <a:cubicBezTo>
                  <a:pt x="1445896" y="494935"/>
                  <a:pt x="1445896" y="493351"/>
                  <a:pt x="1446831" y="493351"/>
                </a:cubicBezTo>
                <a:cubicBezTo>
                  <a:pt x="1446831" y="494145"/>
                  <a:pt x="1448698" y="494145"/>
                  <a:pt x="1448698" y="494935"/>
                </a:cubicBezTo>
                <a:lnTo>
                  <a:pt x="1446831" y="496516"/>
                </a:lnTo>
                <a:cubicBezTo>
                  <a:pt x="1446831" y="497306"/>
                  <a:pt x="1445896" y="498100"/>
                  <a:pt x="1445896" y="498100"/>
                </a:cubicBezTo>
                <a:cubicBezTo>
                  <a:pt x="1444960" y="498890"/>
                  <a:pt x="1444025" y="499681"/>
                  <a:pt x="1444025" y="500471"/>
                </a:cubicBezTo>
                <a:lnTo>
                  <a:pt x="1445896" y="501261"/>
                </a:lnTo>
                <a:cubicBezTo>
                  <a:pt x="1445896" y="502052"/>
                  <a:pt x="1444025" y="502845"/>
                  <a:pt x="1444025" y="503636"/>
                </a:cubicBezTo>
                <a:lnTo>
                  <a:pt x="1446831" y="504426"/>
                </a:lnTo>
                <a:cubicBezTo>
                  <a:pt x="1445896" y="505217"/>
                  <a:pt x="1444960" y="506007"/>
                  <a:pt x="1444960" y="506797"/>
                </a:cubicBezTo>
                <a:cubicBezTo>
                  <a:pt x="1444025" y="506797"/>
                  <a:pt x="1444025" y="507591"/>
                  <a:pt x="1443090" y="508381"/>
                </a:cubicBezTo>
                <a:lnTo>
                  <a:pt x="1442158" y="509962"/>
                </a:lnTo>
                <a:cubicBezTo>
                  <a:pt x="1442158" y="509962"/>
                  <a:pt x="1443090" y="511546"/>
                  <a:pt x="1444025" y="511546"/>
                </a:cubicBezTo>
                <a:cubicBezTo>
                  <a:pt x="1444025" y="511546"/>
                  <a:pt x="1444960" y="509962"/>
                  <a:pt x="1444960" y="509172"/>
                </a:cubicBezTo>
                <a:cubicBezTo>
                  <a:pt x="1445896" y="509172"/>
                  <a:pt x="1447763" y="510753"/>
                  <a:pt x="1447763" y="510753"/>
                </a:cubicBezTo>
                <a:lnTo>
                  <a:pt x="1448698" y="509172"/>
                </a:lnTo>
                <a:cubicBezTo>
                  <a:pt x="1448698" y="508381"/>
                  <a:pt x="1446831" y="508381"/>
                  <a:pt x="1446831" y="507591"/>
                </a:cubicBezTo>
                <a:cubicBezTo>
                  <a:pt x="1446831" y="507591"/>
                  <a:pt x="1448698" y="506797"/>
                  <a:pt x="1448698" y="506007"/>
                </a:cubicBezTo>
                <a:cubicBezTo>
                  <a:pt x="1448698" y="505217"/>
                  <a:pt x="1446831" y="505217"/>
                  <a:pt x="1446831" y="504426"/>
                </a:cubicBezTo>
                <a:cubicBezTo>
                  <a:pt x="1446831" y="504426"/>
                  <a:pt x="1447763" y="503636"/>
                  <a:pt x="1447763" y="502845"/>
                </a:cubicBezTo>
                <a:cubicBezTo>
                  <a:pt x="1447763" y="502845"/>
                  <a:pt x="1445896" y="502052"/>
                  <a:pt x="1445896" y="501261"/>
                </a:cubicBezTo>
                <a:cubicBezTo>
                  <a:pt x="1445896" y="501261"/>
                  <a:pt x="1446831" y="500471"/>
                  <a:pt x="1447763" y="499681"/>
                </a:cubicBezTo>
                <a:lnTo>
                  <a:pt x="1448698" y="498100"/>
                </a:lnTo>
                <a:cubicBezTo>
                  <a:pt x="1449634" y="498100"/>
                  <a:pt x="1451504" y="498890"/>
                  <a:pt x="1451504" y="499681"/>
                </a:cubicBezTo>
                <a:cubicBezTo>
                  <a:pt x="1451504" y="499681"/>
                  <a:pt x="1452436" y="500471"/>
                  <a:pt x="1453371" y="500471"/>
                </a:cubicBezTo>
                <a:lnTo>
                  <a:pt x="1455242" y="502052"/>
                </a:lnTo>
                <a:cubicBezTo>
                  <a:pt x="1456177" y="502052"/>
                  <a:pt x="1457113" y="500471"/>
                  <a:pt x="1457113" y="500471"/>
                </a:cubicBezTo>
                <a:cubicBezTo>
                  <a:pt x="1457113" y="499681"/>
                  <a:pt x="1458045" y="498890"/>
                  <a:pt x="1458980" y="498890"/>
                </a:cubicBezTo>
                <a:cubicBezTo>
                  <a:pt x="1458980" y="498100"/>
                  <a:pt x="1460850" y="499681"/>
                  <a:pt x="1460850" y="499681"/>
                </a:cubicBezTo>
                <a:lnTo>
                  <a:pt x="1462718" y="501261"/>
                </a:lnTo>
                <a:lnTo>
                  <a:pt x="1464588" y="499681"/>
                </a:lnTo>
                <a:lnTo>
                  <a:pt x="1465524" y="497306"/>
                </a:lnTo>
                <a:cubicBezTo>
                  <a:pt x="1466459" y="498100"/>
                  <a:pt x="1467394" y="498890"/>
                  <a:pt x="1468326" y="498890"/>
                </a:cubicBezTo>
                <a:cubicBezTo>
                  <a:pt x="1468326" y="499681"/>
                  <a:pt x="1469262" y="499681"/>
                  <a:pt x="1470197" y="500471"/>
                </a:cubicBezTo>
                <a:cubicBezTo>
                  <a:pt x="1470197" y="500471"/>
                  <a:pt x="1472067" y="501261"/>
                  <a:pt x="1472067" y="502052"/>
                </a:cubicBezTo>
                <a:cubicBezTo>
                  <a:pt x="1472067" y="502052"/>
                  <a:pt x="1471132" y="503636"/>
                  <a:pt x="1470197" y="503636"/>
                </a:cubicBezTo>
                <a:cubicBezTo>
                  <a:pt x="1471132" y="503636"/>
                  <a:pt x="1472067" y="505217"/>
                  <a:pt x="1472999" y="505217"/>
                </a:cubicBezTo>
                <a:cubicBezTo>
                  <a:pt x="1472999" y="504426"/>
                  <a:pt x="1473935" y="503636"/>
                  <a:pt x="1473935" y="502845"/>
                </a:cubicBezTo>
                <a:cubicBezTo>
                  <a:pt x="1474870" y="502845"/>
                  <a:pt x="1474870" y="502052"/>
                  <a:pt x="1475805" y="501261"/>
                </a:cubicBezTo>
                <a:cubicBezTo>
                  <a:pt x="1476737" y="500471"/>
                  <a:pt x="1476737" y="500471"/>
                  <a:pt x="1477673" y="499681"/>
                </a:cubicBezTo>
                <a:cubicBezTo>
                  <a:pt x="1477673" y="498890"/>
                  <a:pt x="1478608" y="498100"/>
                  <a:pt x="1479543" y="498100"/>
                </a:cubicBezTo>
                <a:cubicBezTo>
                  <a:pt x="1479543" y="498100"/>
                  <a:pt x="1480478" y="498890"/>
                  <a:pt x="1481414" y="498890"/>
                </a:cubicBezTo>
                <a:lnTo>
                  <a:pt x="1483281" y="500471"/>
                </a:lnTo>
                <a:lnTo>
                  <a:pt x="1481414" y="502052"/>
                </a:lnTo>
                <a:cubicBezTo>
                  <a:pt x="1482346" y="502052"/>
                  <a:pt x="1483281" y="503636"/>
                  <a:pt x="1484216" y="503636"/>
                </a:cubicBezTo>
                <a:lnTo>
                  <a:pt x="1485152" y="502052"/>
                </a:lnTo>
                <a:cubicBezTo>
                  <a:pt x="1486087" y="501261"/>
                  <a:pt x="1486087" y="500471"/>
                  <a:pt x="1487019" y="499681"/>
                </a:cubicBezTo>
                <a:cubicBezTo>
                  <a:pt x="1487019" y="499681"/>
                  <a:pt x="1487954" y="498100"/>
                  <a:pt x="1488890" y="498100"/>
                </a:cubicBezTo>
                <a:lnTo>
                  <a:pt x="1490760" y="499681"/>
                </a:lnTo>
                <a:lnTo>
                  <a:pt x="1492627" y="498100"/>
                </a:lnTo>
                <a:lnTo>
                  <a:pt x="1494498" y="498890"/>
                </a:lnTo>
                <a:cubicBezTo>
                  <a:pt x="1494498" y="499681"/>
                  <a:pt x="1492627" y="500471"/>
                  <a:pt x="1492627" y="501261"/>
                </a:cubicBezTo>
                <a:lnTo>
                  <a:pt x="1494498" y="502052"/>
                </a:lnTo>
                <a:cubicBezTo>
                  <a:pt x="1494498" y="502845"/>
                  <a:pt x="1492627" y="503636"/>
                  <a:pt x="1493563" y="504426"/>
                </a:cubicBezTo>
                <a:cubicBezTo>
                  <a:pt x="1493563" y="504426"/>
                  <a:pt x="1494498" y="505217"/>
                  <a:pt x="1495433" y="505217"/>
                </a:cubicBezTo>
                <a:cubicBezTo>
                  <a:pt x="1495433" y="505217"/>
                  <a:pt x="1496368" y="503636"/>
                  <a:pt x="1497304" y="503636"/>
                </a:cubicBezTo>
                <a:cubicBezTo>
                  <a:pt x="1497304" y="503636"/>
                  <a:pt x="1498236" y="505217"/>
                  <a:pt x="1499171" y="505217"/>
                </a:cubicBezTo>
                <a:cubicBezTo>
                  <a:pt x="1499171" y="504426"/>
                  <a:pt x="1500106" y="503636"/>
                  <a:pt x="1500106" y="503636"/>
                </a:cubicBezTo>
                <a:cubicBezTo>
                  <a:pt x="1501042" y="502845"/>
                  <a:pt x="1501974" y="501261"/>
                  <a:pt x="1501974" y="501261"/>
                </a:cubicBezTo>
                <a:cubicBezTo>
                  <a:pt x="1502909" y="501261"/>
                  <a:pt x="1503844" y="502845"/>
                  <a:pt x="1503844" y="502845"/>
                </a:cubicBezTo>
                <a:cubicBezTo>
                  <a:pt x="1504780" y="503636"/>
                  <a:pt x="1505715" y="503636"/>
                  <a:pt x="1506647" y="504426"/>
                </a:cubicBezTo>
                <a:lnTo>
                  <a:pt x="1508517" y="505217"/>
                </a:lnTo>
                <a:cubicBezTo>
                  <a:pt x="1508517" y="505217"/>
                  <a:pt x="1509453" y="504426"/>
                  <a:pt x="1510388" y="503636"/>
                </a:cubicBezTo>
                <a:cubicBezTo>
                  <a:pt x="1510388" y="502845"/>
                  <a:pt x="1511323" y="502845"/>
                  <a:pt x="1511323" y="502052"/>
                </a:cubicBezTo>
                <a:cubicBezTo>
                  <a:pt x="1512255" y="501261"/>
                  <a:pt x="1512255" y="500471"/>
                  <a:pt x="1513191" y="500471"/>
                </a:cubicBezTo>
                <a:cubicBezTo>
                  <a:pt x="1514126" y="499681"/>
                  <a:pt x="1514126" y="498890"/>
                  <a:pt x="1515061" y="498100"/>
                </a:cubicBezTo>
                <a:lnTo>
                  <a:pt x="1515996" y="496516"/>
                </a:lnTo>
                <a:cubicBezTo>
                  <a:pt x="1516929" y="496516"/>
                  <a:pt x="1517864" y="498100"/>
                  <a:pt x="1518799" y="498100"/>
                </a:cubicBezTo>
                <a:cubicBezTo>
                  <a:pt x="1518799" y="498890"/>
                  <a:pt x="1519734" y="498890"/>
                  <a:pt x="1520670" y="499681"/>
                </a:cubicBezTo>
                <a:lnTo>
                  <a:pt x="1522537" y="500471"/>
                </a:lnTo>
                <a:cubicBezTo>
                  <a:pt x="1523472" y="500471"/>
                  <a:pt x="1524408" y="502052"/>
                  <a:pt x="1524408" y="502052"/>
                </a:cubicBezTo>
                <a:cubicBezTo>
                  <a:pt x="1525343" y="502052"/>
                  <a:pt x="1526278" y="500471"/>
                  <a:pt x="1526278" y="500471"/>
                </a:cubicBezTo>
                <a:cubicBezTo>
                  <a:pt x="1526278" y="499681"/>
                  <a:pt x="1527210" y="498890"/>
                  <a:pt x="1528145" y="498890"/>
                </a:cubicBezTo>
                <a:cubicBezTo>
                  <a:pt x="1528145" y="498100"/>
                  <a:pt x="1529081" y="499681"/>
                  <a:pt x="1530016" y="499681"/>
                </a:cubicBezTo>
                <a:cubicBezTo>
                  <a:pt x="1530951" y="499681"/>
                  <a:pt x="1530951" y="498100"/>
                  <a:pt x="1531883" y="498100"/>
                </a:cubicBezTo>
                <a:cubicBezTo>
                  <a:pt x="1531883" y="498100"/>
                  <a:pt x="1532819" y="499681"/>
                  <a:pt x="1533754" y="499681"/>
                </a:cubicBezTo>
                <a:cubicBezTo>
                  <a:pt x="1533754" y="499681"/>
                  <a:pt x="1534689" y="498100"/>
                  <a:pt x="1535624" y="498100"/>
                </a:cubicBezTo>
                <a:cubicBezTo>
                  <a:pt x="1535624" y="497306"/>
                  <a:pt x="1536557" y="495725"/>
                  <a:pt x="1536557" y="495725"/>
                </a:cubicBezTo>
                <a:cubicBezTo>
                  <a:pt x="1537492" y="495725"/>
                  <a:pt x="1538427" y="497306"/>
                  <a:pt x="1539362" y="497306"/>
                </a:cubicBezTo>
                <a:lnTo>
                  <a:pt x="1540298" y="495725"/>
                </a:lnTo>
                <a:cubicBezTo>
                  <a:pt x="1541079" y="495725"/>
                  <a:pt x="1541853" y="496818"/>
                  <a:pt x="1542089" y="496714"/>
                </a:cubicBezTo>
                <a:cubicBezTo>
                  <a:pt x="1541957" y="497438"/>
                  <a:pt x="1541233" y="498163"/>
                  <a:pt x="1541233" y="498890"/>
                </a:cubicBezTo>
                <a:cubicBezTo>
                  <a:pt x="1540298" y="498890"/>
                  <a:pt x="1540298" y="499681"/>
                  <a:pt x="1539362" y="500471"/>
                </a:cubicBezTo>
                <a:cubicBezTo>
                  <a:pt x="1539362" y="501261"/>
                  <a:pt x="1538427" y="501261"/>
                  <a:pt x="1537492" y="502052"/>
                </a:cubicBezTo>
                <a:cubicBezTo>
                  <a:pt x="1537492" y="502845"/>
                  <a:pt x="1536557" y="503636"/>
                  <a:pt x="1536557" y="503636"/>
                </a:cubicBezTo>
                <a:cubicBezTo>
                  <a:pt x="1535624" y="503636"/>
                  <a:pt x="1534689" y="502845"/>
                  <a:pt x="1533754" y="502845"/>
                </a:cubicBezTo>
                <a:lnTo>
                  <a:pt x="1531883" y="501261"/>
                </a:lnTo>
                <a:cubicBezTo>
                  <a:pt x="1531883" y="502052"/>
                  <a:pt x="1530951" y="502845"/>
                  <a:pt x="1530016" y="502845"/>
                </a:cubicBezTo>
                <a:lnTo>
                  <a:pt x="1529081" y="504426"/>
                </a:lnTo>
                <a:cubicBezTo>
                  <a:pt x="1529081" y="505217"/>
                  <a:pt x="1530951" y="506007"/>
                  <a:pt x="1530951" y="506007"/>
                </a:cubicBezTo>
                <a:cubicBezTo>
                  <a:pt x="1530951" y="506797"/>
                  <a:pt x="1530016" y="507591"/>
                  <a:pt x="1529081" y="507591"/>
                </a:cubicBezTo>
                <a:cubicBezTo>
                  <a:pt x="1529081" y="508381"/>
                  <a:pt x="1528145" y="509172"/>
                  <a:pt x="1528145" y="509962"/>
                </a:cubicBezTo>
                <a:cubicBezTo>
                  <a:pt x="1527210" y="509962"/>
                  <a:pt x="1526278" y="510753"/>
                  <a:pt x="1526278" y="511546"/>
                </a:cubicBezTo>
                <a:cubicBezTo>
                  <a:pt x="1527210" y="512337"/>
                  <a:pt x="1529081" y="513127"/>
                  <a:pt x="1530016" y="513917"/>
                </a:cubicBezTo>
                <a:cubicBezTo>
                  <a:pt x="1530951" y="514708"/>
                  <a:pt x="1531883" y="514708"/>
                  <a:pt x="1532819" y="515498"/>
                </a:cubicBezTo>
                <a:cubicBezTo>
                  <a:pt x="1532819" y="514708"/>
                  <a:pt x="1533754" y="513917"/>
                  <a:pt x="1533754" y="513917"/>
                </a:cubicBezTo>
                <a:cubicBezTo>
                  <a:pt x="1533754" y="513127"/>
                  <a:pt x="1531883" y="513127"/>
                  <a:pt x="1531883" y="512337"/>
                </a:cubicBezTo>
                <a:cubicBezTo>
                  <a:pt x="1531883" y="511546"/>
                  <a:pt x="1533754" y="510753"/>
                  <a:pt x="1533754" y="510753"/>
                </a:cubicBezTo>
                <a:lnTo>
                  <a:pt x="1531883" y="509172"/>
                </a:lnTo>
                <a:lnTo>
                  <a:pt x="1532819" y="507591"/>
                </a:lnTo>
                <a:cubicBezTo>
                  <a:pt x="1533754" y="507591"/>
                  <a:pt x="1534689" y="508381"/>
                  <a:pt x="1534689" y="509172"/>
                </a:cubicBezTo>
                <a:cubicBezTo>
                  <a:pt x="1535624" y="509172"/>
                  <a:pt x="1536557" y="509962"/>
                  <a:pt x="1537492" y="509962"/>
                </a:cubicBezTo>
                <a:lnTo>
                  <a:pt x="1538427" y="508381"/>
                </a:lnTo>
                <a:cubicBezTo>
                  <a:pt x="1539362" y="508381"/>
                  <a:pt x="1540298" y="509962"/>
                  <a:pt x="1541233" y="509962"/>
                </a:cubicBezTo>
                <a:lnTo>
                  <a:pt x="1542165" y="508381"/>
                </a:lnTo>
                <a:cubicBezTo>
                  <a:pt x="1543100" y="507591"/>
                  <a:pt x="1544036" y="506007"/>
                  <a:pt x="1544036" y="506007"/>
                </a:cubicBezTo>
                <a:lnTo>
                  <a:pt x="1545906" y="507591"/>
                </a:lnTo>
                <a:cubicBezTo>
                  <a:pt x="1546838" y="507591"/>
                  <a:pt x="1547773" y="506007"/>
                  <a:pt x="1547773" y="506007"/>
                </a:cubicBezTo>
                <a:cubicBezTo>
                  <a:pt x="1548709" y="505217"/>
                  <a:pt x="1548709" y="504426"/>
                  <a:pt x="1549644" y="504426"/>
                </a:cubicBezTo>
                <a:cubicBezTo>
                  <a:pt x="1549644" y="503636"/>
                  <a:pt x="1550579" y="502845"/>
                  <a:pt x="1550579" y="502052"/>
                </a:cubicBezTo>
                <a:cubicBezTo>
                  <a:pt x="1551514" y="502052"/>
                  <a:pt x="1552447" y="500471"/>
                  <a:pt x="1552447" y="500471"/>
                </a:cubicBezTo>
                <a:cubicBezTo>
                  <a:pt x="1553382" y="500471"/>
                  <a:pt x="1554317" y="502052"/>
                  <a:pt x="1554317" y="502052"/>
                </a:cubicBezTo>
                <a:cubicBezTo>
                  <a:pt x="1555252" y="502052"/>
                  <a:pt x="1555252" y="500471"/>
                  <a:pt x="1556188" y="500471"/>
                </a:cubicBezTo>
                <a:cubicBezTo>
                  <a:pt x="1556188" y="499681"/>
                  <a:pt x="1558055" y="501261"/>
                  <a:pt x="1558055" y="501261"/>
                </a:cubicBezTo>
                <a:cubicBezTo>
                  <a:pt x="1558990" y="501261"/>
                  <a:pt x="1559926" y="502845"/>
                  <a:pt x="1560861" y="502845"/>
                </a:cubicBezTo>
                <a:lnTo>
                  <a:pt x="1558990" y="504426"/>
                </a:lnTo>
                <a:cubicBezTo>
                  <a:pt x="1558055" y="505217"/>
                  <a:pt x="1558055" y="506007"/>
                  <a:pt x="1557120" y="506007"/>
                </a:cubicBezTo>
                <a:cubicBezTo>
                  <a:pt x="1557120" y="506797"/>
                  <a:pt x="1556188" y="507591"/>
                  <a:pt x="1555252" y="508381"/>
                </a:cubicBezTo>
                <a:cubicBezTo>
                  <a:pt x="1556188" y="508381"/>
                  <a:pt x="1557120" y="509172"/>
                  <a:pt x="1558055" y="509172"/>
                </a:cubicBezTo>
                <a:lnTo>
                  <a:pt x="1558990" y="507591"/>
                </a:lnTo>
                <a:cubicBezTo>
                  <a:pt x="1559926" y="507591"/>
                  <a:pt x="1560861" y="509172"/>
                  <a:pt x="1561793" y="509172"/>
                </a:cubicBezTo>
                <a:lnTo>
                  <a:pt x="1562728" y="507591"/>
                </a:lnTo>
                <a:cubicBezTo>
                  <a:pt x="1563663" y="506797"/>
                  <a:pt x="1563663" y="506007"/>
                  <a:pt x="1564599" y="505217"/>
                </a:cubicBezTo>
                <a:cubicBezTo>
                  <a:pt x="1565534" y="505217"/>
                  <a:pt x="1565534" y="504426"/>
                  <a:pt x="1566466" y="503636"/>
                </a:cubicBezTo>
                <a:cubicBezTo>
                  <a:pt x="1566466" y="504426"/>
                  <a:pt x="1567401" y="504426"/>
                  <a:pt x="1568337" y="505217"/>
                </a:cubicBezTo>
                <a:lnTo>
                  <a:pt x="1570207" y="506797"/>
                </a:lnTo>
                <a:cubicBezTo>
                  <a:pt x="1571142" y="506007"/>
                  <a:pt x="1571142" y="505217"/>
                  <a:pt x="1572075" y="504426"/>
                </a:cubicBezTo>
                <a:cubicBezTo>
                  <a:pt x="1572075" y="505217"/>
                  <a:pt x="1573945" y="506007"/>
                  <a:pt x="1573945" y="506007"/>
                </a:cubicBezTo>
                <a:cubicBezTo>
                  <a:pt x="1573945" y="506797"/>
                  <a:pt x="1572075" y="507591"/>
                  <a:pt x="1572075" y="507591"/>
                </a:cubicBezTo>
                <a:cubicBezTo>
                  <a:pt x="1572075" y="508381"/>
                  <a:pt x="1574880" y="508381"/>
                  <a:pt x="1574880" y="509172"/>
                </a:cubicBezTo>
                <a:cubicBezTo>
                  <a:pt x="1574880" y="508381"/>
                  <a:pt x="1575816" y="507591"/>
                  <a:pt x="1575816" y="507591"/>
                </a:cubicBezTo>
                <a:cubicBezTo>
                  <a:pt x="1576748" y="506797"/>
                  <a:pt x="1577683" y="506007"/>
                  <a:pt x="1577683" y="505217"/>
                </a:cubicBezTo>
                <a:lnTo>
                  <a:pt x="1575816" y="504426"/>
                </a:lnTo>
                <a:cubicBezTo>
                  <a:pt x="1575816" y="503636"/>
                  <a:pt x="1576748" y="502845"/>
                  <a:pt x="1576748" y="502845"/>
                </a:cubicBezTo>
                <a:cubicBezTo>
                  <a:pt x="1577683" y="502052"/>
                  <a:pt x="1578618" y="503636"/>
                  <a:pt x="1579554" y="503636"/>
                </a:cubicBezTo>
                <a:cubicBezTo>
                  <a:pt x="1580489" y="502845"/>
                  <a:pt x="1581424" y="501261"/>
                  <a:pt x="1582356" y="500471"/>
                </a:cubicBezTo>
                <a:cubicBezTo>
                  <a:pt x="1584227" y="501261"/>
                  <a:pt x="1585162" y="502052"/>
                  <a:pt x="1587029" y="502845"/>
                </a:cubicBezTo>
                <a:cubicBezTo>
                  <a:pt x="1585162" y="504426"/>
                  <a:pt x="1584227" y="505217"/>
                  <a:pt x="1583291" y="506797"/>
                </a:cubicBezTo>
                <a:cubicBezTo>
                  <a:pt x="1583291" y="506797"/>
                  <a:pt x="1582356" y="505217"/>
                  <a:pt x="1581424" y="505217"/>
                </a:cubicBezTo>
                <a:lnTo>
                  <a:pt x="1579554" y="506797"/>
                </a:lnTo>
                <a:lnTo>
                  <a:pt x="1581424" y="508381"/>
                </a:lnTo>
                <a:cubicBezTo>
                  <a:pt x="1582356" y="508381"/>
                  <a:pt x="1580489" y="509962"/>
                  <a:pt x="1580489" y="509962"/>
                </a:cubicBezTo>
                <a:cubicBezTo>
                  <a:pt x="1580489" y="510753"/>
                  <a:pt x="1582356" y="510753"/>
                  <a:pt x="1582356" y="511546"/>
                </a:cubicBezTo>
                <a:cubicBezTo>
                  <a:pt x="1583291" y="509962"/>
                  <a:pt x="1584227" y="509172"/>
                  <a:pt x="1585162" y="507591"/>
                </a:cubicBezTo>
                <a:cubicBezTo>
                  <a:pt x="1586097" y="507591"/>
                  <a:pt x="1586097" y="506797"/>
                  <a:pt x="1587029" y="506007"/>
                </a:cubicBezTo>
                <a:lnTo>
                  <a:pt x="1588900" y="507591"/>
                </a:lnTo>
                <a:cubicBezTo>
                  <a:pt x="1589835" y="507591"/>
                  <a:pt x="1590767" y="506007"/>
                  <a:pt x="1590767" y="506007"/>
                </a:cubicBezTo>
                <a:cubicBezTo>
                  <a:pt x="1590767" y="505217"/>
                  <a:pt x="1591703" y="503636"/>
                  <a:pt x="1592638" y="503636"/>
                </a:cubicBezTo>
                <a:lnTo>
                  <a:pt x="1594508" y="505217"/>
                </a:lnTo>
                <a:lnTo>
                  <a:pt x="1596376" y="506797"/>
                </a:lnTo>
                <a:lnTo>
                  <a:pt x="1598246" y="505217"/>
                </a:lnTo>
                <a:cubicBezTo>
                  <a:pt x="1598246" y="504426"/>
                  <a:pt x="1596376" y="503636"/>
                  <a:pt x="1596376" y="503636"/>
                </a:cubicBezTo>
                <a:cubicBezTo>
                  <a:pt x="1596376" y="502845"/>
                  <a:pt x="1597311" y="502052"/>
                  <a:pt x="1597311" y="502052"/>
                </a:cubicBezTo>
                <a:cubicBezTo>
                  <a:pt x="1598246" y="501261"/>
                  <a:pt x="1598246" y="500471"/>
                  <a:pt x="1599182" y="499681"/>
                </a:cubicBezTo>
                <a:lnTo>
                  <a:pt x="1601049" y="501261"/>
                </a:lnTo>
                <a:cubicBezTo>
                  <a:pt x="1601984" y="501261"/>
                  <a:pt x="1602919" y="499681"/>
                  <a:pt x="1602919" y="499681"/>
                </a:cubicBezTo>
                <a:cubicBezTo>
                  <a:pt x="1602919" y="498890"/>
                  <a:pt x="1604790" y="498100"/>
                  <a:pt x="1604790" y="498100"/>
                </a:cubicBezTo>
                <a:lnTo>
                  <a:pt x="1606657" y="498890"/>
                </a:lnTo>
                <a:cubicBezTo>
                  <a:pt x="1606657" y="499681"/>
                  <a:pt x="1604790" y="500471"/>
                  <a:pt x="1604790" y="501261"/>
                </a:cubicBezTo>
                <a:cubicBezTo>
                  <a:pt x="1604790" y="501261"/>
                  <a:pt x="1606657" y="502052"/>
                  <a:pt x="1607593" y="502052"/>
                </a:cubicBezTo>
                <a:cubicBezTo>
                  <a:pt x="1607593" y="502845"/>
                  <a:pt x="1608528" y="502845"/>
                  <a:pt x="1609463" y="503636"/>
                </a:cubicBezTo>
                <a:cubicBezTo>
                  <a:pt x="1609463" y="502845"/>
                  <a:pt x="1611334" y="502052"/>
                  <a:pt x="1610398" y="502052"/>
                </a:cubicBezTo>
                <a:cubicBezTo>
                  <a:pt x="1610398" y="501261"/>
                  <a:pt x="1608528" y="501261"/>
                  <a:pt x="1608528" y="500471"/>
                </a:cubicBezTo>
                <a:lnTo>
                  <a:pt x="1610398" y="498890"/>
                </a:lnTo>
                <a:cubicBezTo>
                  <a:pt x="1610398" y="498890"/>
                  <a:pt x="1612266" y="500471"/>
                  <a:pt x="1612266" y="499681"/>
                </a:cubicBezTo>
                <a:cubicBezTo>
                  <a:pt x="1613201" y="499681"/>
                  <a:pt x="1613201" y="498100"/>
                  <a:pt x="1614136" y="498100"/>
                </a:cubicBezTo>
                <a:cubicBezTo>
                  <a:pt x="1613201" y="498100"/>
                  <a:pt x="1612266" y="496516"/>
                  <a:pt x="1612266" y="497306"/>
                </a:cubicBezTo>
                <a:cubicBezTo>
                  <a:pt x="1612266" y="496516"/>
                  <a:pt x="1613201" y="494935"/>
                  <a:pt x="1613201" y="494935"/>
                </a:cubicBezTo>
                <a:cubicBezTo>
                  <a:pt x="1614136" y="494935"/>
                  <a:pt x="1615072" y="496516"/>
                  <a:pt x="1616007" y="496516"/>
                </a:cubicBezTo>
                <a:cubicBezTo>
                  <a:pt x="1616007" y="496516"/>
                  <a:pt x="1617874" y="497306"/>
                  <a:pt x="1617874" y="498100"/>
                </a:cubicBezTo>
                <a:cubicBezTo>
                  <a:pt x="1617874" y="498100"/>
                  <a:pt x="1616007" y="498890"/>
                  <a:pt x="1616007" y="499681"/>
                </a:cubicBezTo>
                <a:cubicBezTo>
                  <a:pt x="1616007" y="500471"/>
                  <a:pt x="1617874" y="500471"/>
                  <a:pt x="1617874" y="501261"/>
                </a:cubicBezTo>
                <a:cubicBezTo>
                  <a:pt x="1617874" y="501261"/>
                  <a:pt x="1616007" y="502052"/>
                  <a:pt x="1616939" y="502845"/>
                </a:cubicBezTo>
                <a:cubicBezTo>
                  <a:pt x="1616939" y="503636"/>
                  <a:pt x="1617874" y="503636"/>
                  <a:pt x="1618810" y="504426"/>
                </a:cubicBezTo>
                <a:cubicBezTo>
                  <a:pt x="1619745" y="502845"/>
                  <a:pt x="1620677" y="502052"/>
                  <a:pt x="1621612" y="500471"/>
                </a:cubicBezTo>
                <a:cubicBezTo>
                  <a:pt x="1622547" y="499681"/>
                  <a:pt x="1623483" y="499681"/>
                  <a:pt x="1623483" y="498890"/>
                </a:cubicBezTo>
                <a:cubicBezTo>
                  <a:pt x="1623483" y="498890"/>
                  <a:pt x="1621612" y="498100"/>
                  <a:pt x="1621612" y="497306"/>
                </a:cubicBezTo>
                <a:lnTo>
                  <a:pt x="1622547" y="495725"/>
                </a:lnTo>
                <a:cubicBezTo>
                  <a:pt x="1623483" y="494935"/>
                  <a:pt x="1624418" y="494145"/>
                  <a:pt x="1624418" y="494145"/>
                </a:cubicBezTo>
                <a:cubicBezTo>
                  <a:pt x="1627221" y="495725"/>
                  <a:pt x="1630026" y="497306"/>
                  <a:pt x="1632829" y="499681"/>
                </a:cubicBezTo>
                <a:cubicBezTo>
                  <a:pt x="1631894" y="499681"/>
                  <a:pt x="1631894" y="501261"/>
                  <a:pt x="1630959" y="501261"/>
                </a:cubicBezTo>
                <a:cubicBezTo>
                  <a:pt x="1630959" y="501261"/>
                  <a:pt x="1630026" y="499681"/>
                  <a:pt x="1629091" y="499681"/>
                </a:cubicBezTo>
                <a:cubicBezTo>
                  <a:pt x="1629091" y="499681"/>
                  <a:pt x="1628156" y="501261"/>
                  <a:pt x="1627221" y="501261"/>
                </a:cubicBezTo>
                <a:cubicBezTo>
                  <a:pt x="1627221" y="502052"/>
                  <a:pt x="1626285" y="502845"/>
                  <a:pt x="1626285" y="503636"/>
                </a:cubicBezTo>
                <a:cubicBezTo>
                  <a:pt x="1625353" y="503636"/>
                  <a:pt x="1625353" y="504426"/>
                  <a:pt x="1624418" y="505217"/>
                </a:cubicBezTo>
                <a:cubicBezTo>
                  <a:pt x="1624418" y="505217"/>
                  <a:pt x="1622547" y="506007"/>
                  <a:pt x="1622547" y="506797"/>
                </a:cubicBezTo>
                <a:cubicBezTo>
                  <a:pt x="1622547" y="506797"/>
                  <a:pt x="1624418" y="507591"/>
                  <a:pt x="1625353" y="508381"/>
                </a:cubicBezTo>
                <a:cubicBezTo>
                  <a:pt x="1625353" y="507591"/>
                  <a:pt x="1626285" y="506797"/>
                  <a:pt x="1626285" y="506007"/>
                </a:cubicBezTo>
                <a:lnTo>
                  <a:pt x="1628156" y="504426"/>
                </a:lnTo>
                <a:lnTo>
                  <a:pt x="1630026" y="506007"/>
                </a:lnTo>
                <a:lnTo>
                  <a:pt x="1628156" y="507591"/>
                </a:lnTo>
                <a:cubicBezTo>
                  <a:pt x="1629091" y="507591"/>
                  <a:pt x="1630026" y="509172"/>
                  <a:pt x="1630959" y="509172"/>
                </a:cubicBezTo>
                <a:lnTo>
                  <a:pt x="1631894" y="507591"/>
                </a:lnTo>
                <a:cubicBezTo>
                  <a:pt x="1632829" y="507591"/>
                  <a:pt x="1633764" y="508381"/>
                  <a:pt x="1634700" y="508381"/>
                </a:cubicBezTo>
                <a:cubicBezTo>
                  <a:pt x="1634700" y="508381"/>
                  <a:pt x="1635635" y="509962"/>
                  <a:pt x="1636567" y="509962"/>
                </a:cubicBezTo>
                <a:cubicBezTo>
                  <a:pt x="1636567" y="509962"/>
                  <a:pt x="1637502" y="508381"/>
                  <a:pt x="1638437" y="508381"/>
                </a:cubicBezTo>
                <a:cubicBezTo>
                  <a:pt x="1638437" y="508381"/>
                  <a:pt x="1639373" y="509962"/>
                  <a:pt x="1640308" y="509962"/>
                </a:cubicBezTo>
                <a:cubicBezTo>
                  <a:pt x="1640308" y="509172"/>
                  <a:pt x="1641240" y="507591"/>
                  <a:pt x="1642175" y="507591"/>
                </a:cubicBezTo>
                <a:cubicBezTo>
                  <a:pt x="1642175" y="507591"/>
                  <a:pt x="1643111" y="509172"/>
                  <a:pt x="1644046" y="509172"/>
                </a:cubicBezTo>
                <a:lnTo>
                  <a:pt x="1644981" y="507591"/>
                </a:lnTo>
                <a:cubicBezTo>
                  <a:pt x="1644981" y="506797"/>
                  <a:pt x="1643111" y="506797"/>
                  <a:pt x="1643111" y="506007"/>
                </a:cubicBezTo>
                <a:cubicBezTo>
                  <a:pt x="1643111" y="505217"/>
                  <a:pt x="1644981" y="505217"/>
                  <a:pt x="1644981" y="504426"/>
                </a:cubicBezTo>
                <a:cubicBezTo>
                  <a:pt x="1643111" y="503636"/>
                  <a:pt x="1642175" y="502845"/>
                  <a:pt x="1640308" y="501261"/>
                </a:cubicBezTo>
                <a:cubicBezTo>
                  <a:pt x="1640308" y="501261"/>
                  <a:pt x="1639373" y="500471"/>
                  <a:pt x="1638437" y="500471"/>
                </a:cubicBezTo>
                <a:cubicBezTo>
                  <a:pt x="1639373" y="498890"/>
                  <a:pt x="1641240" y="498100"/>
                  <a:pt x="1642175" y="496516"/>
                </a:cubicBezTo>
                <a:cubicBezTo>
                  <a:pt x="1643111" y="497306"/>
                  <a:pt x="1644981" y="498890"/>
                  <a:pt x="1645913" y="499681"/>
                </a:cubicBezTo>
                <a:cubicBezTo>
                  <a:pt x="1645913" y="499681"/>
                  <a:pt x="1644046" y="500471"/>
                  <a:pt x="1644046" y="501261"/>
                </a:cubicBezTo>
                <a:cubicBezTo>
                  <a:pt x="1644046" y="501261"/>
                  <a:pt x="1645913" y="502052"/>
                  <a:pt x="1646849" y="502845"/>
                </a:cubicBezTo>
                <a:cubicBezTo>
                  <a:pt x="1646849" y="502845"/>
                  <a:pt x="1647784" y="503636"/>
                  <a:pt x="1648719" y="503636"/>
                </a:cubicBezTo>
                <a:cubicBezTo>
                  <a:pt x="1649654" y="502845"/>
                  <a:pt x="1650587" y="501261"/>
                  <a:pt x="1651522" y="500471"/>
                </a:cubicBezTo>
                <a:cubicBezTo>
                  <a:pt x="1652457" y="499681"/>
                  <a:pt x="1652457" y="498890"/>
                  <a:pt x="1653392" y="498890"/>
                </a:cubicBezTo>
                <a:lnTo>
                  <a:pt x="1655263" y="499681"/>
                </a:lnTo>
                <a:cubicBezTo>
                  <a:pt x="1655263" y="500471"/>
                  <a:pt x="1657130" y="501261"/>
                  <a:pt x="1657130" y="501261"/>
                </a:cubicBezTo>
                <a:cubicBezTo>
                  <a:pt x="1657130" y="502052"/>
                  <a:pt x="1656195" y="502845"/>
                  <a:pt x="1656195" y="502845"/>
                </a:cubicBezTo>
                <a:cubicBezTo>
                  <a:pt x="1656195" y="503636"/>
                  <a:pt x="1658066" y="504426"/>
                  <a:pt x="1658066" y="504426"/>
                </a:cubicBezTo>
                <a:cubicBezTo>
                  <a:pt x="1658066" y="505217"/>
                  <a:pt x="1659936" y="505217"/>
                  <a:pt x="1659936" y="506007"/>
                </a:cubicBezTo>
                <a:cubicBezTo>
                  <a:pt x="1660868" y="506007"/>
                  <a:pt x="1661803" y="506797"/>
                  <a:pt x="1661803" y="506797"/>
                </a:cubicBezTo>
                <a:cubicBezTo>
                  <a:pt x="1662739" y="507591"/>
                  <a:pt x="1663674" y="507591"/>
                  <a:pt x="1664609" y="508381"/>
                </a:cubicBezTo>
                <a:cubicBezTo>
                  <a:pt x="1664609" y="507591"/>
                  <a:pt x="1665545" y="507591"/>
                  <a:pt x="1665545" y="506797"/>
                </a:cubicBezTo>
                <a:cubicBezTo>
                  <a:pt x="1666477" y="506797"/>
                  <a:pt x="1667412" y="505217"/>
                  <a:pt x="1667412" y="505217"/>
                </a:cubicBezTo>
                <a:cubicBezTo>
                  <a:pt x="1667412" y="504426"/>
                  <a:pt x="1665545" y="503636"/>
                  <a:pt x="1665545" y="503636"/>
                </a:cubicBezTo>
                <a:cubicBezTo>
                  <a:pt x="1665545" y="503636"/>
                  <a:pt x="1666477" y="502052"/>
                  <a:pt x="1667412" y="502052"/>
                </a:cubicBezTo>
                <a:cubicBezTo>
                  <a:pt x="1667412" y="502052"/>
                  <a:pt x="1668347" y="502845"/>
                  <a:pt x="1669282" y="502845"/>
                </a:cubicBezTo>
                <a:cubicBezTo>
                  <a:pt x="1670218" y="503636"/>
                  <a:pt x="1670218" y="504426"/>
                  <a:pt x="1671150" y="504426"/>
                </a:cubicBezTo>
                <a:lnTo>
                  <a:pt x="1673020" y="506007"/>
                </a:lnTo>
                <a:cubicBezTo>
                  <a:pt x="1673956" y="506007"/>
                  <a:pt x="1674891" y="504426"/>
                  <a:pt x="1674891" y="504426"/>
                </a:cubicBezTo>
                <a:cubicBezTo>
                  <a:pt x="1675823" y="503636"/>
                  <a:pt x="1675823" y="502845"/>
                  <a:pt x="1676758" y="502052"/>
                </a:cubicBezTo>
                <a:lnTo>
                  <a:pt x="1677693" y="500471"/>
                </a:lnTo>
                <a:cubicBezTo>
                  <a:pt x="1678629" y="500471"/>
                  <a:pt x="1679564" y="502052"/>
                  <a:pt x="1680496" y="502052"/>
                </a:cubicBezTo>
                <a:cubicBezTo>
                  <a:pt x="1680496" y="502052"/>
                  <a:pt x="1681431" y="502845"/>
                  <a:pt x="1682367" y="502845"/>
                </a:cubicBezTo>
                <a:cubicBezTo>
                  <a:pt x="1682367" y="503636"/>
                  <a:pt x="1683302" y="501261"/>
                  <a:pt x="1684237" y="501261"/>
                </a:cubicBezTo>
                <a:cubicBezTo>
                  <a:pt x="1684237" y="501261"/>
                  <a:pt x="1685169" y="502845"/>
                  <a:pt x="1686105" y="502845"/>
                </a:cubicBezTo>
                <a:cubicBezTo>
                  <a:pt x="1686105" y="502052"/>
                  <a:pt x="1687040" y="501261"/>
                  <a:pt x="1687040" y="501261"/>
                </a:cubicBezTo>
                <a:lnTo>
                  <a:pt x="1689846" y="502052"/>
                </a:lnTo>
                <a:cubicBezTo>
                  <a:pt x="1689846" y="502845"/>
                  <a:pt x="1687975" y="503636"/>
                  <a:pt x="1687975" y="504426"/>
                </a:cubicBezTo>
                <a:cubicBezTo>
                  <a:pt x="1687975" y="504426"/>
                  <a:pt x="1687040" y="505217"/>
                  <a:pt x="1686105" y="506007"/>
                </a:cubicBezTo>
                <a:lnTo>
                  <a:pt x="1685169" y="507591"/>
                </a:lnTo>
                <a:cubicBezTo>
                  <a:pt x="1685169" y="508381"/>
                  <a:pt x="1687040" y="508381"/>
                  <a:pt x="1687040" y="509172"/>
                </a:cubicBezTo>
                <a:lnTo>
                  <a:pt x="1685169" y="510753"/>
                </a:lnTo>
                <a:cubicBezTo>
                  <a:pt x="1685169" y="511546"/>
                  <a:pt x="1687040" y="511546"/>
                  <a:pt x="1687040" y="512337"/>
                </a:cubicBezTo>
                <a:cubicBezTo>
                  <a:pt x="1687040" y="512337"/>
                  <a:pt x="1688910" y="513127"/>
                  <a:pt x="1689846" y="513127"/>
                </a:cubicBezTo>
                <a:cubicBezTo>
                  <a:pt x="1689846" y="513127"/>
                  <a:pt x="1690778" y="512337"/>
                  <a:pt x="1690778" y="511546"/>
                </a:cubicBezTo>
                <a:lnTo>
                  <a:pt x="1688910" y="510753"/>
                </a:lnTo>
                <a:cubicBezTo>
                  <a:pt x="1688910" y="509962"/>
                  <a:pt x="1689846" y="509172"/>
                  <a:pt x="1690778" y="508381"/>
                </a:cubicBezTo>
                <a:cubicBezTo>
                  <a:pt x="1690778" y="508381"/>
                  <a:pt x="1691713" y="507591"/>
                  <a:pt x="1691713" y="506797"/>
                </a:cubicBezTo>
                <a:cubicBezTo>
                  <a:pt x="1692648" y="506797"/>
                  <a:pt x="1689846" y="506007"/>
                  <a:pt x="1689846" y="505217"/>
                </a:cubicBezTo>
                <a:cubicBezTo>
                  <a:pt x="1689846" y="505217"/>
                  <a:pt x="1691713" y="504426"/>
                  <a:pt x="1691713" y="503636"/>
                </a:cubicBezTo>
                <a:cubicBezTo>
                  <a:pt x="1691713" y="502845"/>
                  <a:pt x="1693584" y="502845"/>
                  <a:pt x="1693584" y="502052"/>
                </a:cubicBezTo>
                <a:cubicBezTo>
                  <a:pt x="1693584" y="501261"/>
                  <a:pt x="1691713" y="501261"/>
                  <a:pt x="1690778" y="500471"/>
                </a:cubicBezTo>
                <a:cubicBezTo>
                  <a:pt x="1692648" y="499681"/>
                  <a:pt x="1693584" y="498100"/>
                  <a:pt x="1694519" y="497306"/>
                </a:cubicBezTo>
                <a:cubicBezTo>
                  <a:pt x="1694519" y="496516"/>
                  <a:pt x="1695451" y="495725"/>
                  <a:pt x="1695451" y="494935"/>
                </a:cubicBezTo>
                <a:cubicBezTo>
                  <a:pt x="1697321" y="496516"/>
                  <a:pt x="1698257" y="497306"/>
                  <a:pt x="1700127" y="498100"/>
                </a:cubicBezTo>
                <a:cubicBezTo>
                  <a:pt x="1699192" y="498890"/>
                  <a:pt x="1699192" y="498890"/>
                  <a:pt x="1698257" y="499681"/>
                </a:cubicBezTo>
                <a:cubicBezTo>
                  <a:pt x="1698257" y="500471"/>
                  <a:pt x="1697321" y="501261"/>
                  <a:pt x="1697321" y="501261"/>
                </a:cubicBezTo>
                <a:cubicBezTo>
                  <a:pt x="1697321" y="502052"/>
                  <a:pt x="1699192" y="502845"/>
                  <a:pt x="1699192" y="502845"/>
                </a:cubicBezTo>
                <a:cubicBezTo>
                  <a:pt x="1699192" y="502845"/>
                  <a:pt x="1701059" y="503636"/>
                  <a:pt x="1701059" y="504426"/>
                </a:cubicBezTo>
                <a:cubicBezTo>
                  <a:pt x="1701059" y="504426"/>
                  <a:pt x="1699192" y="505217"/>
                  <a:pt x="1699192" y="506007"/>
                </a:cubicBezTo>
                <a:cubicBezTo>
                  <a:pt x="1700127" y="506797"/>
                  <a:pt x="1701059" y="506797"/>
                  <a:pt x="1701995" y="507591"/>
                </a:cubicBezTo>
                <a:cubicBezTo>
                  <a:pt x="1701995" y="507591"/>
                  <a:pt x="1702930" y="508381"/>
                  <a:pt x="1703865" y="508381"/>
                </a:cubicBezTo>
                <a:cubicBezTo>
                  <a:pt x="1703865" y="508381"/>
                  <a:pt x="1704800" y="507591"/>
                  <a:pt x="1704800" y="506797"/>
                </a:cubicBezTo>
                <a:cubicBezTo>
                  <a:pt x="1705733" y="506797"/>
                  <a:pt x="1706668" y="505217"/>
                  <a:pt x="1706668" y="505217"/>
                </a:cubicBezTo>
                <a:cubicBezTo>
                  <a:pt x="1706668" y="505217"/>
                  <a:pt x="1704800" y="504426"/>
                  <a:pt x="1704800" y="503636"/>
                </a:cubicBezTo>
                <a:cubicBezTo>
                  <a:pt x="1704800" y="503636"/>
                  <a:pt x="1705733" y="502845"/>
                  <a:pt x="1706668" y="502052"/>
                </a:cubicBezTo>
                <a:lnTo>
                  <a:pt x="1707603" y="500471"/>
                </a:lnTo>
                <a:cubicBezTo>
                  <a:pt x="1708538" y="500471"/>
                  <a:pt x="1709474" y="501261"/>
                  <a:pt x="1710406" y="501261"/>
                </a:cubicBezTo>
                <a:cubicBezTo>
                  <a:pt x="1710406" y="502052"/>
                  <a:pt x="1711341" y="502845"/>
                  <a:pt x="1712276" y="502845"/>
                </a:cubicBezTo>
                <a:lnTo>
                  <a:pt x="1714147" y="504426"/>
                </a:lnTo>
                <a:cubicBezTo>
                  <a:pt x="1715079" y="504426"/>
                  <a:pt x="1715079" y="502845"/>
                  <a:pt x="1716014" y="502845"/>
                </a:cubicBezTo>
                <a:cubicBezTo>
                  <a:pt x="1716014" y="502845"/>
                  <a:pt x="1716949" y="504426"/>
                  <a:pt x="1717885" y="503636"/>
                </a:cubicBezTo>
                <a:cubicBezTo>
                  <a:pt x="1718820" y="503636"/>
                  <a:pt x="1718820" y="502052"/>
                  <a:pt x="1719755" y="502052"/>
                </a:cubicBezTo>
                <a:cubicBezTo>
                  <a:pt x="1718820" y="501261"/>
                  <a:pt x="1717885" y="501261"/>
                  <a:pt x="1716949" y="500471"/>
                </a:cubicBezTo>
                <a:cubicBezTo>
                  <a:pt x="1716949" y="500471"/>
                  <a:pt x="1718820" y="499681"/>
                  <a:pt x="1718820" y="498890"/>
                </a:cubicBezTo>
                <a:cubicBezTo>
                  <a:pt x="1719755" y="498890"/>
                  <a:pt x="1720687" y="498100"/>
                  <a:pt x="1720687" y="497306"/>
                </a:cubicBezTo>
                <a:cubicBezTo>
                  <a:pt x="1720687" y="497306"/>
                  <a:pt x="1718820" y="496516"/>
                  <a:pt x="1718820" y="495725"/>
                </a:cubicBezTo>
                <a:lnTo>
                  <a:pt x="1719755" y="494145"/>
                </a:lnTo>
                <a:cubicBezTo>
                  <a:pt x="1720687" y="493351"/>
                  <a:pt x="1721623" y="493351"/>
                  <a:pt x="1721623" y="492561"/>
                </a:cubicBezTo>
                <a:cubicBezTo>
                  <a:pt x="1721623" y="492561"/>
                  <a:pt x="1723493" y="493351"/>
                  <a:pt x="1723493" y="494145"/>
                </a:cubicBezTo>
                <a:cubicBezTo>
                  <a:pt x="1723493" y="494145"/>
                  <a:pt x="1721623" y="494935"/>
                  <a:pt x="1722558" y="495725"/>
                </a:cubicBezTo>
                <a:lnTo>
                  <a:pt x="1724428" y="496516"/>
                </a:lnTo>
                <a:cubicBezTo>
                  <a:pt x="1724428" y="497306"/>
                  <a:pt x="1726296" y="497306"/>
                  <a:pt x="1726296" y="498100"/>
                </a:cubicBezTo>
                <a:cubicBezTo>
                  <a:pt x="1726296" y="498890"/>
                  <a:pt x="1724428" y="499681"/>
                  <a:pt x="1724428" y="499681"/>
                </a:cubicBezTo>
                <a:cubicBezTo>
                  <a:pt x="1724428" y="500471"/>
                  <a:pt x="1723493" y="501261"/>
                  <a:pt x="1723493" y="502052"/>
                </a:cubicBezTo>
                <a:lnTo>
                  <a:pt x="1725361" y="502845"/>
                </a:lnTo>
                <a:cubicBezTo>
                  <a:pt x="1725361" y="503636"/>
                  <a:pt x="1723493" y="504426"/>
                  <a:pt x="1723493" y="505217"/>
                </a:cubicBezTo>
                <a:lnTo>
                  <a:pt x="1725361" y="506007"/>
                </a:lnTo>
                <a:cubicBezTo>
                  <a:pt x="1726296" y="506797"/>
                  <a:pt x="1727231" y="506797"/>
                  <a:pt x="1728166" y="507591"/>
                </a:cubicBezTo>
                <a:cubicBezTo>
                  <a:pt x="1728166" y="506797"/>
                  <a:pt x="1729102" y="506007"/>
                  <a:pt x="1729102" y="506007"/>
                </a:cubicBezTo>
                <a:cubicBezTo>
                  <a:pt x="1729102" y="505217"/>
                  <a:pt x="1727231" y="504426"/>
                  <a:pt x="1727231" y="504426"/>
                </a:cubicBezTo>
                <a:cubicBezTo>
                  <a:pt x="1727231" y="503636"/>
                  <a:pt x="1728166" y="502845"/>
                  <a:pt x="1729102" y="502845"/>
                </a:cubicBezTo>
                <a:cubicBezTo>
                  <a:pt x="1729102" y="502052"/>
                  <a:pt x="1730037" y="501261"/>
                  <a:pt x="1730969" y="501261"/>
                </a:cubicBezTo>
                <a:cubicBezTo>
                  <a:pt x="1730969" y="500471"/>
                  <a:pt x="1728166" y="499681"/>
                  <a:pt x="1728166" y="499681"/>
                </a:cubicBezTo>
                <a:cubicBezTo>
                  <a:pt x="1728166" y="498890"/>
                  <a:pt x="1730037" y="498100"/>
                  <a:pt x="1730037" y="498100"/>
                </a:cubicBezTo>
                <a:cubicBezTo>
                  <a:pt x="1730037" y="497306"/>
                  <a:pt x="1730969" y="496516"/>
                  <a:pt x="1731904" y="495725"/>
                </a:cubicBezTo>
                <a:lnTo>
                  <a:pt x="1733775" y="497306"/>
                </a:lnTo>
                <a:lnTo>
                  <a:pt x="1731904" y="498890"/>
                </a:lnTo>
                <a:cubicBezTo>
                  <a:pt x="1732840" y="499681"/>
                  <a:pt x="1733775" y="500471"/>
                  <a:pt x="1733775" y="500471"/>
                </a:cubicBezTo>
                <a:cubicBezTo>
                  <a:pt x="1734707" y="500471"/>
                  <a:pt x="1735642" y="502052"/>
                  <a:pt x="1736577" y="502052"/>
                </a:cubicBezTo>
                <a:cubicBezTo>
                  <a:pt x="1736577" y="502052"/>
                  <a:pt x="1737513" y="500471"/>
                  <a:pt x="1737513" y="499681"/>
                </a:cubicBezTo>
                <a:cubicBezTo>
                  <a:pt x="1738448" y="499681"/>
                  <a:pt x="1739383" y="498890"/>
                  <a:pt x="1739383" y="498100"/>
                </a:cubicBezTo>
                <a:lnTo>
                  <a:pt x="1737513" y="497306"/>
                </a:lnTo>
                <a:cubicBezTo>
                  <a:pt x="1737513" y="496516"/>
                  <a:pt x="1735642" y="495725"/>
                  <a:pt x="1735642" y="495725"/>
                </a:cubicBezTo>
                <a:lnTo>
                  <a:pt x="1736577" y="494145"/>
                </a:lnTo>
                <a:cubicBezTo>
                  <a:pt x="1737513" y="494145"/>
                  <a:pt x="1738448" y="495725"/>
                  <a:pt x="1739383" y="494935"/>
                </a:cubicBezTo>
                <a:lnTo>
                  <a:pt x="1740315" y="493351"/>
                </a:lnTo>
                <a:cubicBezTo>
                  <a:pt x="1741251" y="494145"/>
                  <a:pt x="1742186" y="494145"/>
                  <a:pt x="1742186" y="494935"/>
                </a:cubicBezTo>
                <a:cubicBezTo>
                  <a:pt x="1743121" y="494935"/>
                  <a:pt x="1744988" y="495725"/>
                  <a:pt x="1744988" y="495725"/>
                </a:cubicBezTo>
                <a:cubicBezTo>
                  <a:pt x="1744988" y="496516"/>
                  <a:pt x="1743121" y="497306"/>
                  <a:pt x="1743121" y="498100"/>
                </a:cubicBezTo>
                <a:lnTo>
                  <a:pt x="1744988" y="498890"/>
                </a:lnTo>
                <a:cubicBezTo>
                  <a:pt x="1744988" y="499681"/>
                  <a:pt x="1743121" y="500471"/>
                  <a:pt x="1744056" y="501261"/>
                </a:cubicBezTo>
                <a:lnTo>
                  <a:pt x="1745924" y="502052"/>
                </a:lnTo>
                <a:cubicBezTo>
                  <a:pt x="1745924" y="502845"/>
                  <a:pt x="1744056" y="503636"/>
                  <a:pt x="1744056" y="504426"/>
                </a:cubicBezTo>
                <a:lnTo>
                  <a:pt x="1742186" y="506007"/>
                </a:lnTo>
                <a:cubicBezTo>
                  <a:pt x="1742186" y="506007"/>
                  <a:pt x="1744988" y="506797"/>
                  <a:pt x="1744988" y="507591"/>
                </a:cubicBezTo>
                <a:cubicBezTo>
                  <a:pt x="1744056" y="507591"/>
                  <a:pt x="1743121" y="508381"/>
                  <a:pt x="1743121" y="509172"/>
                </a:cubicBezTo>
                <a:cubicBezTo>
                  <a:pt x="1742186" y="509962"/>
                  <a:pt x="1742186" y="509962"/>
                  <a:pt x="1741251" y="510753"/>
                </a:cubicBezTo>
                <a:cubicBezTo>
                  <a:pt x="1742186" y="510753"/>
                  <a:pt x="1743121" y="512337"/>
                  <a:pt x="1743121" y="512337"/>
                </a:cubicBezTo>
                <a:cubicBezTo>
                  <a:pt x="1744056" y="512337"/>
                  <a:pt x="1744056" y="510753"/>
                  <a:pt x="1744988" y="509962"/>
                </a:cubicBezTo>
                <a:cubicBezTo>
                  <a:pt x="1745924" y="509962"/>
                  <a:pt x="1746859" y="511546"/>
                  <a:pt x="1746859" y="511546"/>
                </a:cubicBezTo>
                <a:cubicBezTo>
                  <a:pt x="1747794" y="511546"/>
                  <a:pt x="1748729" y="509962"/>
                  <a:pt x="1748729" y="509962"/>
                </a:cubicBezTo>
                <a:lnTo>
                  <a:pt x="1746859" y="508381"/>
                </a:lnTo>
                <a:cubicBezTo>
                  <a:pt x="1746859" y="508381"/>
                  <a:pt x="1747794" y="506797"/>
                  <a:pt x="1748729" y="506797"/>
                </a:cubicBezTo>
                <a:cubicBezTo>
                  <a:pt x="1748729" y="506007"/>
                  <a:pt x="1749665" y="505217"/>
                  <a:pt x="1749665" y="505217"/>
                </a:cubicBezTo>
                <a:cubicBezTo>
                  <a:pt x="1750597" y="504426"/>
                  <a:pt x="1750597" y="503636"/>
                  <a:pt x="1751532" y="503636"/>
                </a:cubicBezTo>
                <a:cubicBezTo>
                  <a:pt x="1751532" y="502845"/>
                  <a:pt x="1753403" y="504426"/>
                  <a:pt x="1753403" y="504426"/>
                </a:cubicBezTo>
                <a:cubicBezTo>
                  <a:pt x="1754338" y="504426"/>
                  <a:pt x="1754338" y="502845"/>
                  <a:pt x="1755270" y="502845"/>
                </a:cubicBezTo>
                <a:cubicBezTo>
                  <a:pt x="1756205" y="502845"/>
                  <a:pt x="1756205" y="501261"/>
                  <a:pt x="1757141" y="501261"/>
                </a:cubicBezTo>
                <a:cubicBezTo>
                  <a:pt x="1757141" y="501261"/>
                  <a:pt x="1759011" y="502845"/>
                  <a:pt x="1759011" y="502052"/>
                </a:cubicBezTo>
                <a:cubicBezTo>
                  <a:pt x="1759011" y="502052"/>
                  <a:pt x="1759946" y="501261"/>
                  <a:pt x="1760879" y="500471"/>
                </a:cubicBezTo>
                <a:cubicBezTo>
                  <a:pt x="1760879" y="500471"/>
                  <a:pt x="1761814" y="499681"/>
                  <a:pt x="1761814" y="498890"/>
                </a:cubicBezTo>
                <a:cubicBezTo>
                  <a:pt x="1762749" y="498100"/>
                  <a:pt x="1762749" y="498100"/>
                  <a:pt x="1763684" y="497306"/>
                </a:cubicBezTo>
                <a:cubicBezTo>
                  <a:pt x="1763684" y="496516"/>
                  <a:pt x="1764617" y="495725"/>
                  <a:pt x="1765552" y="495725"/>
                </a:cubicBezTo>
                <a:cubicBezTo>
                  <a:pt x="1765552" y="495725"/>
                  <a:pt x="1763684" y="494145"/>
                  <a:pt x="1762749" y="494145"/>
                </a:cubicBezTo>
                <a:cubicBezTo>
                  <a:pt x="1763684" y="494145"/>
                  <a:pt x="1763684" y="492561"/>
                  <a:pt x="1764617" y="492561"/>
                </a:cubicBezTo>
                <a:cubicBezTo>
                  <a:pt x="1765552" y="492561"/>
                  <a:pt x="1766487" y="493351"/>
                  <a:pt x="1766487" y="493351"/>
                </a:cubicBezTo>
                <a:cubicBezTo>
                  <a:pt x="1767422" y="494145"/>
                  <a:pt x="1769290" y="494935"/>
                  <a:pt x="1769290" y="494935"/>
                </a:cubicBezTo>
                <a:lnTo>
                  <a:pt x="1767422" y="496516"/>
                </a:lnTo>
                <a:lnTo>
                  <a:pt x="1765552" y="498100"/>
                </a:lnTo>
                <a:cubicBezTo>
                  <a:pt x="1765552" y="498890"/>
                  <a:pt x="1767422" y="499681"/>
                  <a:pt x="1767422" y="499681"/>
                </a:cubicBezTo>
                <a:cubicBezTo>
                  <a:pt x="1768358" y="499681"/>
                  <a:pt x="1769290" y="498100"/>
                  <a:pt x="1769290" y="498100"/>
                </a:cubicBezTo>
                <a:cubicBezTo>
                  <a:pt x="1770225" y="498100"/>
                  <a:pt x="1771160" y="498890"/>
                  <a:pt x="1771160" y="499681"/>
                </a:cubicBezTo>
                <a:cubicBezTo>
                  <a:pt x="1772096" y="499681"/>
                  <a:pt x="1773031" y="500471"/>
                  <a:pt x="1773966" y="500471"/>
                </a:cubicBezTo>
                <a:cubicBezTo>
                  <a:pt x="1773966" y="501261"/>
                  <a:pt x="1772096" y="502052"/>
                  <a:pt x="1772096" y="502845"/>
                </a:cubicBezTo>
                <a:lnTo>
                  <a:pt x="1770225" y="504426"/>
                </a:lnTo>
                <a:cubicBezTo>
                  <a:pt x="1770225" y="505217"/>
                  <a:pt x="1772096" y="505217"/>
                  <a:pt x="1772096" y="506007"/>
                </a:cubicBezTo>
                <a:cubicBezTo>
                  <a:pt x="1773031" y="506007"/>
                  <a:pt x="1773966" y="506797"/>
                  <a:pt x="1774898" y="506797"/>
                </a:cubicBezTo>
                <a:cubicBezTo>
                  <a:pt x="1775833" y="506007"/>
                  <a:pt x="1776769" y="504426"/>
                  <a:pt x="1777704" y="503636"/>
                </a:cubicBezTo>
                <a:cubicBezTo>
                  <a:pt x="1778639" y="502052"/>
                  <a:pt x="1779571" y="501261"/>
                  <a:pt x="1780506" y="499681"/>
                </a:cubicBezTo>
                <a:cubicBezTo>
                  <a:pt x="1782377" y="498890"/>
                  <a:pt x="1783312" y="497306"/>
                  <a:pt x="1784248" y="496516"/>
                </a:cubicBezTo>
                <a:cubicBezTo>
                  <a:pt x="1784248" y="495725"/>
                  <a:pt x="1785180" y="494935"/>
                  <a:pt x="1786115" y="494935"/>
                </a:cubicBezTo>
                <a:cubicBezTo>
                  <a:pt x="1786115" y="494145"/>
                  <a:pt x="1787050" y="493351"/>
                  <a:pt x="1787050" y="492561"/>
                </a:cubicBezTo>
                <a:lnTo>
                  <a:pt x="1788921" y="494145"/>
                </a:lnTo>
                <a:cubicBezTo>
                  <a:pt x="1789853" y="494935"/>
                  <a:pt x="1787985" y="495725"/>
                  <a:pt x="1787985" y="495725"/>
                </a:cubicBezTo>
                <a:cubicBezTo>
                  <a:pt x="1788921" y="496516"/>
                  <a:pt x="1788921" y="497306"/>
                  <a:pt x="1789853" y="497306"/>
                </a:cubicBezTo>
                <a:cubicBezTo>
                  <a:pt x="1790788" y="497306"/>
                  <a:pt x="1791723" y="498890"/>
                  <a:pt x="1791723" y="498890"/>
                </a:cubicBezTo>
                <a:cubicBezTo>
                  <a:pt x="1792659" y="498890"/>
                  <a:pt x="1792659" y="496516"/>
                  <a:pt x="1793594" y="497306"/>
                </a:cubicBezTo>
                <a:cubicBezTo>
                  <a:pt x="1794526" y="497306"/>
                  <a:pt x="1794526" y="498100"/>
                  <a:pt x="1795461" y="498100"/>
                </a:cubicBezTo>
                <a:cubicBezTo>
                  <a:pt x="1795461" y="498890"/>
                  <a:pt x="1794526" y="499681"/>
                  <a:pt x="1793594" y="499681"/>
                </a:cubicBezTo>
                <a:cubicBezTo>
                  <a:pt x="1793594" y="500471"/>
                  <a:pt x="1792659" y="501261"/>
                  <a:pt x="1792659" y="502052"/>
                </a:cubicBezTo>
                <a:lnTo>
                  <a:pt x="1794526" y="502845"/>
                </a:lnTo>
                <a:cubicBezTo>
                  <a:pt x="1794526" y="503636"/>
                  <a:pt x="1792659" y="504426"/>
                  <a:pt x="1792659" y="505217"/>
                </a:cubicBezTo>
                <a:cubicBezTo>
                  <a:pt x="1792659" y="505217"/>
                  <a:pt x="1794526" y="506007"/>
                  <a:pt x="1795461" y="506007"/>
                </a:cubicBezTo>
                <a:cubicBezTo>
                  <a:pt x="1795461" y="506797"/>
                  <a:pt x="1793594" y="507591"/>
                  <a:pt x="1793594" y="508381"/>
                </a:cubicBezTo>
                <a:cubicBezTo>
                  <a:pt x="1793594" y="508381"/>
                  <a:pt x="1791723" y="509172"/>
                  <a:pt x="1791723" y="509962"/>
                </a:cubicBezTo>
                <a:lnTo>
                  <a:pt x="1793594" y="510753"/>
                </a:lnTo>
                <a:cubicBezTo>
                  <a:pt x="1794526" y="510753"/>
                  <a:pt x="1794526" y="509962"/>
                  <a:pt x="1795461" y="509172"/>
                </a:cubicBezTo>
                <a:cubicBezTo>
                  <a:pt x="1796397" y="509172"/>
                  <a:pt x="1796397" y="508381"/>
                  <a:pt x="1797332" y="507591"/>
                </a:cubicBezTo>
                <a:cubicBezTo>
                  <a:pt x="1797332" y="506797"/>
                  <a:pt x="1798267" y="506007"/>
                  <a:pt x="1798267" y="506007"/>
                </a:cubicBezTo>
                <a:cubicBezTo>
                  <a:pt x="1799202" y="505217"/>
                  <a:pt x="1796397" y="505217"/>
                  <a:pt x="1796397" y="504426"/>
                </a:cubicBezTo>
                <a:cubicBezTo>
                  <a:pt x="1796397" y="503636"/>
                  <a:pt x="1798267" y="503636"/>
                  <a:pt x="1798267" y="502845"/>
                </a:cubicBezTo>
                <a:lnTo>
                  <a:pt x="1800135" y="504426"/>
                </a:lnTo>
                <a:cubicBezTo>
                  <a:pt x="1801070" y="504426"/>
                  <a:pt x="1801070" y="502052"/>
                  <a:pt x="1802005" y="502052"/>
                </a:cubicBezTo>
                <a:cubicBezTo>
                  <a:pt x="1802940" y="502052"/>
                  <a:pt x="1802940" y="503636"/>
                  <a:pt x="1803876" y="503636"/>
                </a:cubicBezTo>
                <a:cubicBezTo>
                  <a:pt x="1805743" y="504426"/>
                  <a:pt x="1806678" y="505217"/>
                  <a:pt x="1808549" y="506007"/>
                </a:cubicBezTo>
                <a:cubicBezTo>
                  <a:pt x="1808549" y="506007"/>
                  <a:pt x="1809481" y="505217"/>
                  <a:pt x="1809481" y="504426"/>
                </a:cubicBezTo>
                <a:cubicBezTo>
                  <a:pt x="1809481" y="504426"/>
                  <a:pt x="1807614" y="503636"/>
                  <a:pt x="1807614" y="502845"/>
                </a:cubicBezTo>
                <a:lnTo>
                  <a:pt x="1805743" y="502052"/>
                </a:lnTo>
                <a:cubicBezTo>
                  <a:pt x="1805743" y="501261"/>
                  <a:pt x="1806678" y="500471"/>
                  <a:pt x="1807614" y="500471"/>
                </a:cubicBezTo>
                <a:cubicBezTo>
                  <a:pt x="1806678" y="499681"/>
                  <a:pt x="1805743" y="498890"/>
                  <a:pt x="1804808" y="498890"/>
                </a:cubicBezTo>
                <a:lnTo>
                  <a:pt x="1806678" y="497306"/>
                </a:lnTo>
                <a:lnTo>
                  <a:pt x="1808549" y="498100"/>
                </a:lnTo>
                <a:cubicBezTo>
                  <a:pt x="1809481" y="498890"/>
                  <a:pt x="1810416" y="499681"/>
                  <a:pt x="1810416" y="499681"/>
                </a:cubicBezTo>
                <a:cubicBezTo>
                  <a:pt x="1811351" y="500471"/>
                  <a:pt x="1812287" y="500471"/>
                  <a:pt x="1813222" y="501261"/>
                </a:cubicBezTo>
                <a:cubicBezTo>
                  <a:pt x="1813222" y="501261"/>
                  <a:pt x="1815089" y="502845"/>
                  <a:pt x="1815089" y="502052"/>
                </a:cubicBezTo>
                <a:lnTo>
                  <a:pt x="1816960" y="500471"/>
                </a:lnTo>
                <a:lnTo>
                  <a:pt x="1814157" y="499681"/>
                </a:lnTo>
                <a:cubicBezTo>
                  <a:pt x="1814157" y="498890"/>
                  <a:pt x="1816025" y="498100"/>
                  <a:pt x="1816025" y="497306"/>
                </a:cubicBezTo>
                <a:cubicBezTo>
                  <a:pt x="1816025" y="497306"/>
                  <a:pt x="1816960" y="496516"/>
                  <a:pt x="1817895" y="495725"/>
                </a:cubicBezTo>
                <a:cubicBezTo>
                  <a:pt x="1817895" y="494935"/>
                  <a:pt x="1818830" y="494935"/>
                  <a:pt x="1819762" y="494145"/>
                </a:cubicBezTo>
                <a:lnTo>
                  <a:pt x="1820698" y="492561"/>
                </a:lnTo>
                <a:lnTo>
                  <a:pt x="1822568" y="493351"/>
                </a:lnTo>
                <a:cubicBezTo>
                  <a:pt x="1823503" y="494145"/>
                  <a:pt x="1821633" y="494935"/>
                  <a:pt x="1821633" y="495725"/>
                </a:cubicBezTo>
                <a:cubicBezTo>
                  <a:pt x="1821633" y="495725"/>
                  <a:pt x="1819762" y="496516"/>
                  <a:pt x="1819762" y="497306"/>
                </a:cubicBezTo>
                <a:lnTo>
                  <a:pt x="1821633" y="498100"/>
                </a:lnTo>
                <a:cubicBezTo>
                  <a:pt x="1822568" y="498890"/>
                  <a:pt x="1823503" y="499681"/>
                  <a:pt x="1823503" y="499681"/>
                </a:cubicBezTo>
                <a:cubicBezTo>
                  <a:pt x="1824436" y="499681"/>
                  <a:pt x="1825371" y="498100"/>
                  <a:pt x="1825371" y="498100"/>
                </a:cubicBezTo>
                <a:cubicBezTo>
                  <a:pt x="1826306" y="497306"/>
                  <a:pt x="1826306" y="496516"/>
                  <a:pt x="1827241" y="496516"/>
                </a:cubicBezTo>
                <a:cubicBezTo>
                  <a:pt x="1828177" y="494935"/>
                  <a:pt x="1829109" y="494145"/>
                  <a:pt x="1830044" y="492561"/>
                </a:cubicBezTo>
                <a:cubicBezTo>
                  <a:pt x="1831915" y="493351"/>
                  <a:pt x="1832850" y="494145"/>
                  <a:pt x="1834717" y="495725"/>
                </a:cubicBezTo>
                <a:cubicBezTo>
                  <a:pt x="1833785" y="496516"/>
                  <a:pt x="1832850" y="498100"/>
                  <a:pt x="1830979" y="498890"/>
                </a:cubicBezTo>
                <a:cubicBezTo>
                  <a:pt x="1830044" y="500471"/>
                  <a:pt x="1829109" y="501261"/>
                  <a:pt x="1828177" y="502845"/>
                </a:cubicBezTo>
                <a:cubicBezTo>
                  <a:pt x="1829109" y="502845"/>
                  <a:pt x="1830044" y="503636"/>
                  <a:pt x="1830044" y="503636"/>
                </a:cubicBezTo>
                <a:cubicBezTo>
                  <a:pt x="1830979" y="503636"/>
                  <a:pt x="1830979" y="502052"/>
                  <a:pt x="1831915" y="502052"/>
                </a:cubicBezTo>
                <a:cubicBezTo>
                  <a:pt x="1832850" y="502052"/>
                  <a:pt x="1832850" y="503636"/>
                  <a:pt x="1833785" y="503636"/>
                </a:cubicBezTo>
                <a:cubicBezTo>
                  <a:pt x="1834717" y="503636"/>
                  <a:pt x="1834717" y="502052"/>
                  <a:pt x="1835653" y="502052"/>
                </a:cubicBezTo>
                <a:cubicBezTo>
                  <a:pt x="1835653" y="501261"/>
                  <a:pt x="1836588" y="502845"/>
                  <a:pt x="1837523" y="502845"/>
                </a:cubicBezTo>
                <a:cubicBezTo>
                  <a:pt x="1838458" y="502845"/>
                  <a:pt x="1838458" y="501261"/>
                  <a:pt x="1839391" y="501261"/>
                </a:cubicBezTo>
                <a:lnTo>
                  <a:pt x="1841261" y="502845"/>
                </a:lnTo>
                <a:cubicBezTo>
                  <a:pt x="1842196" y="502052"/>
                  <a:pt x="1842196" y="501261"/>
                  <a:pt x="1843132" y="500471"/>
                </a:cubicBezTo>
                <a:cubicBezTo>
                  <a:pt x="1843132" y="500471"/>
                  <a:pt x="1844067" y="499681"/>
                  <a:pt x="1844067" y="498890"/>
                </a:cubicBezTo>
                <a:cubicBezTo>
                  <a:pt x="1844999" y="499681"/>
                  <a:pt x="1845934" y="499681"/>
                  <a:pt x="1846870" y="500471"/>
                </a:cubicBezTo>
                <a:cubicBezTo>
                  <a:pt x="1846870" y="500471"/>
                  <a:pt x="1848740" y="501261"/>
                  <a:pt x="1848740" y="502052"/>
                </a:cubicBezTo>
                <a:cubicBezTo>
                  <a:pt x="1848740" y="502052"/>
                  <a:pt x="1846870" y="502845"/>
                  <a:pt x="1846870" y="503636"/>
                </a:cubicBezTo>
                <a:cubicBezTo>
                  <a:pt x="1846870" y="503636"/>
                  <a:pt x="1848740" y="504426"/>
                  <a:pt x="1848740" y="505217"/>
                </a:cubicBezTo>
                <a:cubicBezTo>
                  <a:pt x="1848740" y="505217"/>
                  <a:pt x="1847805" y="506007"/>
                  <a:pt x="1847805" y="506797"/>
                </a:cubicBezTo>
                <a:cubicBezTo>
                  <a:pt x="1847805" y="507591"/>
                  <a:pt x="1849672" y="507591"/>
                  <a:pt x="1849672" y="507591"/>
                </a:cubicBezTo>
                <a:cubicBezTo>
                  <a:pt x="1850607" y="506797"/>
                  <a:pt x="1851543" y="506007"/>
                  <a:pt x="1852478" y="504426"/>
                </a:cubicBezTo>
                <a:cubicBezTo>
                  <a:pt x="1852478" y="503636"/>
                  <a:pt x="1851543" y="503636"/>
                  <a:pt x="1850607" y="502845"/>
                </a:cubicBezTo>
                <a:lnTo>
                  <a:pt x="1848740" y="502052"/>
                </a:lnTo>
                <a:cubicBezTo>
                  <a:pt x="1848740" y="501261"/>
                  <a:pt x="1850607" y="500471"/>
                  <a:pt x="1850607" y="499681"/>
                </a:cubicBezTo>
                <a:lnTo>
                  <a:pt x="1847805" y="498890"/>
                </a:lnTo>
                <a:cubicBezTo>
                  <a:pt x="1847805" y="498100"/>
                  <a:pt x="1849672" y="496516"/>
                  <a:pt x="1849672" y="496516"/>
                </a:cubicBezTo>
                <a:cubicBezTo>
                  <a:pt x="1850607" y="496516"/>
                  <a:pt x="1851543" y="498100"/>
                  <a:pt x="1851543" y="498100"/>
                </a:cubicBezTo>
                <a:cubicBezTo>
                  <a:pt x="1851543" y="498890"/>
                  <a:pt x="1853413" y="498890"/>
                  <a:pt x="1854345" y="499681"/>
                </a:cubicBezTo>
                <a:lnTo>
                  <a:pt x="1852478" y="501261"/>
                </a:lnTo>
                <a:cubicBezTo>
                  <a:pt x="1852478" y="502052"/>
                  <a:pt x="1853413" y="502052"/>
                  <a:pt x="1854345" y="502845"/>
                </a:cubicBezTo>
                <a:cubicBezTo>
                  <a:pt x="1854345" y="502845"/>
                  <a:pt x="1856216" y="504426"/>
                  <a:pt x="1856216" y="503636"/>
                </a:cubicBezTo>
                <a:cubicBezTo>
                  <a:pt x="1857151" y="503636"/>
                  <a:pt x="1858086" y="502052"/>
                  <a:pt x="1858086" y="502052"/>
                </a:cubicBezTo>
                <a:cubicBezTo>
                  <a:pt x="1859018" y="502052"/>
                  <a:pt x="1859954" y="503636"/>
                  <a:pt x="1859954" y="503636"/>
                </a:cubicBezTo>
                <a:cubicBezTo>
                  <a:pt x="1860889" y="503636"/>
                  <a:pt x="1861824" y="504426"/>
                  <a:pt x="1861824" y="505217"/>
                </a:cubicBezTo>
                <a:lnTo>
                  <a:pt x="1860889" y="506797"/>
                </a:lnTo>
                <a:cubicBezTo>
                  <a:pt x="1859954" y="507591"/>
                  <a:pt x="1859954" y="507591"/>
                  <a:pt x="1859018" y="508381"/>
                </a:cubicBezTo>
                <a:cubicBezTo>
                  <a:pt x="1859018" y="509172"/>
                  <a:pt x="1857151" y="509962"/>
                  <a:pt x="1857151" y="509962"/>
                </a:cubicBezTo>
                <a:cubicBezTo>
                  <a:pt x="1857151" y="510753"/>
                  <a:pt x="1859018" y="511546"/>
                  <a:pt x="1859954" y="511546"/>
                </a:cubicBezTo>
                <a:cubicBezTo>
                  <a:pt x="1859954" y="510753"/>
                  <a:pt x="1860889" y="510753"/>
                  <a:pt x="1860889" y="509962"/>
                </a:cubicBezTo>
                <a:cubicBezTo>
                  <a:pt x="1861824" y="509962"/>
                  <a:pt x="1862759" y="508381"/>
                  <a:pt x="1862759" y="508381"/>
                </a:cubicBezTo>
                <a:lnTo>
                  <a:pt x="1864627" y="509172"/>
                </a:lnTo>
                <a:lnTo>
                  <a:pt x="1866497" y="510753"/>
                </a:lnTo>
                <a:cubicBezTo>
                  <a:pt x="1867433" y="510753"/>
                  <a:pt x="1868368" y="509172"/>
                  <a:pt x="1868368" y="509172"/>
                </a:cubicBezTo>
                <a:cubicBezTo>
                  <a:pt x="1869300" y="508381"/>
                  <a:pt x="1869300" y="507591"/>
                  <a:pt x="1870235" y="507591"/>
                </a:cubicBezTo>
                <a:cubicBezTo>
                  <a:pt x="1870235" y="506797"/>
                  <a:pt x="1871171" y="506007"/>
                  <a:pt x="1872106" y="505217"/>
                </a:cubicBezTo>
                <a:lnTo>
                  <a:pt x="1869300" y="504426"/>
                </a:lnTo>
                <a:cubicBezTo>
                  <a:pt x="1869300" y="503636"/>
                  <a:pt x="1871171" y="502845"/>
                  <a:pt x="1871171" y="502052"/>
                </a:cubicBezTo>
                <a:cubicBezTo>
                  <a:pt x="1872106" y="502052"/>
                  <a:pt x="1872106" y="501261"/>
                  <a:pt x="1873041" y="500471"/>
                </a:cubicBezTo>
                <a:cubicBezTo>
                  <a:pt x="1873041" y="499681"/>
                  <a:pt x="1873976" y="499681"/>
                  <a:pt x="1873976" y="498890"/>
                </a:cubicBezTo>
                <a:cubicBezTo>
                  <a:pt x="1874909" y="498890"/>
                  <a:pt x="1875844" y="497306"/>
                  <a:pt x="1875844" y="497306"/>
                </a:cubicBezTo>
                <a:lnTo>
                  <a:pt x="1877714" y="498100"/>
                </a:lnTo>
                <a:cubicBezTo>
                  <a:pt x="1877714" y="498890"/>
                  <a:pt x="1875844" y="499681"/>
                  <a:pt x="1876779" y="500471"/>
                </a:cubicBezTo>
                <a:lnTo>
                  <a:pt x="1878647" y="501261"/>
                </a:lnTo>
                <a:cubicBezTo>
                  <a:pt x="1877714" y="502052"/>
                  <a:pt x="1877714" y="502845"/>
                  <a:pt x="1876779" y="503636"/>
                </a:cubicBezTo>
                <a:cubicBezTo>
                  <a:pt x="1876779" y="503636"/>
                  <a:pt x="1875844" y="504426"/>
                  <a:pt x="1874909" y="505217"/>
                </a:cubicBezTo>
                <a:lnTo>
                  <a:pt x="1873976" y="506797"/>
                </a:lnTo>
                <a:cubicBezTo>
                  <a:pt x="1873976" y="506797"/>
                  <a:pt x="1875844" y="507591"/>
                  <a:pt x="1875844" y="508381"/>
                </a:cubicBezTo>
                <a:cubicBezTo>
                  <a:pt x="1876779" y="508381"/>
                  <a:pt x="1877714" y="509172"/>
                  <a:pt x="1877714" y="509172"/>
                </a:cubicBezTo>
                <a:cubicBezTo>
                  <a:pt x="1877714" y="509172"/>
                  <a:pt x="1879582" y="508381"/>
                  <a:pt x="1879582" y="507591"/>
                </a:cubicBezTo>
                <a:cubicBezTo>
                  <a:pt x="1879582" y="507591"/>
                  <a:pt x="1877714" y="506797"/>
                  <a:pt x="1877714" y="506007"/>
                </a:cubicBezTo>
                <a:lnTo>
                  <a:pt x="1878647" y="504426"/>
                </a:lnTo>
                <a:cubicBezTo>
                  <a:pt x="1879582" y="504426"/>
                  <a:pt x="1881452" y="506007"/>
                  <a:pt x="1881452" y="506007"/>
                </a:cubicBezTo>
                <a:lnTo>
                  <a:pt x="1882388" y="504426"/>
                </a:lnTo>
                <a:cubicBezTo>
                  <a:pt x="1882388" y="503636"/>
                  <a:pt x="1880517" y="503636"/>
                  <a:pt x="1880517" y="502845"/>
                </a:cubicBezTo>
                <a:cubicBezTo>
                  <a:pt x="1880517" y="502052"/>
                  <a:pt x="1882388" y="502052"/>
                  <a:pt x="1882388" y="501261"/>
                </a:cubicBezTo>
                <a:cubicBezTo>
                  <a:pt x="1883320" y="499681"/>
                  <a:pt x="1884255" y="498890"/>
                  <a:pt x="1885190" y="497306"/>
                </a:cubicBezTo>
                <a:cubicBezTo>
                  <a:pt x="1886125" y="497306"/>
                  <a:pt x="1887061" y="495725"/>
                  <a:pt x="1887061" y="495725"/>
                </a:cubicBezTo>
                <a:lnTo>
                  <a:pt x="1888928" y="497306"/>
                </a:lnTo>
                <a:cubicBezTo>
                  <a:pt x="1888928" y="497306"/>
                  <a:pt x="1887996" y="498890"/>
                  <a:pt x="1887061" y="498890"/>
                </a:cubicBezTo>
                <a:cubicBezTo>
                  <a:pt x="1887061" y="499681"/>
                  <a:pt x="1886125" y="500471"/>
                  <a:pt x="1886125" y="500471"/>
                </a:cubicBezTo>
                <a:cubicBezTo>
                  <a:pt x="1885190" y="501261"/>
                  <a:pt x="1885190" y="502052"/>
                  <a:pt x="1884255" y="502845"/>
                </a:cubicBezTo>
                <a:cubicBezTo>
                  <a:pt x="1885190" y="502845"/>
                  <a:pt x="1886125" y="503636"/>
                  <a:pt x="1886125" y="503636"/>
                </a:cubicBezTo>
                <a:cubicBezTo>
                  <a:pt x="1887061" y="503636"/>
                  <a:pt x="1887996" y="505217"/>
                  <a:pt x="1888928" y="505217"/>
                </a:cubicBezTo>
                <a:lnTo>
                  <a:pt x="1887061" y="506797"/>
                </a:lnTo>
                <a:cubicBezTo>
                  <a:pt x="1886125" y="507591"/>
                  <a:pt x="1886125" y="508381"/>
                  <a:pt x="1885190" y="508381"/>
                </a:cubicBezTo>
                <a:cubicBezTo>
                  <a:pt x="1885190" y="509172"/>
                  <a:pt x="1884255" y="509962"/>
                  <a:pt x="1883320" y="510753"/>
                </a:cubicBezTo>
                <a:lnTo>
                  <a:pt x="1886125" y="511546"/>
                </a:lnTo>
                <a:cubicBezTo>
                  <a:pt x="1886125" y="512337"/>
                  <a:pt x="1884255" y="513127"/>
                  <a:pt x="1884255" y="513917"/>
                </a:cubicBezTo>
                <a:lnTo>
                  <a:pt x="1886125" y="514708"/>
                </a:lnTo>
                <a:cubicBezTo>
                  <a:pt x="1886125" y="514708"/>
                  <a:pt x="1887996" y="513917"/>
                  <a:pt x="1887996" y="513127"/>
                </a:cubicBezTo>
                <a:cubicBezTo>
                  <a:pt x="1887996" y="512337"/>
                  <a:pt x="1886125" y="512337"/>
                  <a:pt x="1886125" y="511546"/>
                </a:cubicBezTo>
                <a:cubicBezTo>
                  <a:pt x="1886125" y="511546"/>
                  <a:pt x="1887061" y="510753"/>
                  <a:pt x="1887061" y="509962"/>
                </a:cubicBezTo>
                <a:cubicBezTo>
                  <a:pt x="1887996" y="509172"/>
                  <a:pt x="1887996" y="509172"/>
                  <a:pt x="1888928" y="508381"/>
                </a:cubicBezTo>
                <a:cubicBezTo>
                  <a:pt x="1888928" y="508381"/>
                  <a:pt x="1889863" y="506797"/>
                  <a:pt x="1890798" y="506797"/>
                </a:cubicBezTo>
                <a:lnTo>
                  <a:pt x="1892669" y="507591"/>
                </a:lnTo>
                <a:lnTo>
                  <a:pt x="1894536" y="506007"/>
                </a:lnTo>
                <a:cubicBezTo>
                  <a:pt x="1894536" y="506007"/>
                  <a:pt x="1891734" y="505217"/>
                  <a:pt x="1891734" y="504426"/>
                </a:cubicBezTo>
                <a:cubicBezTo>
                  <a:pt x="1892669" y="504426"/>
                  <a:pt x="1893601" y="503636"/>
                  <a:pt x="1893601" y="502845"/>
                </a:cubicBezTo>
                <a:lnTo>
                  <a:pt x="1895472" y="501261"/>
                </a:lnTo>
                <a:lnTo>
                  <a:pt x="1897342" y="502845"/>
                </a:lnTo>
                <a:cubicBezTo>
                  <a:pt x="1897342" y="502052"/>
                  <a:pt x="1899210" y="501261"/>
                  <a:pt x="1899210" y="500471"/>
                </a:cubicBezTo>
                <a:lnTo>
                  <a:pt x="1897342" y="499681"/>
                </a:lnTo>
                <a:cubicBezTo>
                  <a:pt x="1896407" y="498890"/>
                  <a:pt x="1898277" y="498100"/>
                  <a:pt x="1898277" y="497306"/>
                </a:cubicBezTo>
                <a:lnTo>
                  <a:pt x="1896407" y="496516"/>
                </a:lnTo>
                <a:cubicBezTo>
                  <a:pt x="1896407" y="495725"/>
                  <a:pt x="1897342" y="494935"/>
                  <a:pt x="1898277" y="494935"/>
                </a:cubicBezTo>
                <a:cubicBezTo>
                  <a:pt x="1898277" y="494145"/>
                  <a:pt x="1899210" y="495725"/>
                  <a:pt x="1900145" y="495725"/>
                </a:cubicBezTo>
                <a:cubicBezTo>
                  <a:pt x="1901080" y="495725"/>
                  <a:pt x="1901080" y="494145"/>
                  <a:pt x="1902015" y="494145"/>
                </a:cubicBezTo>
                <a:cubicBezTo>
                  <a:pt x="1902015" y="494145"/>
                  <a:pt x="1902951" y="495725"/>
                  <a:pt x="1903886" y="495725"/>
                </a:cubicBezTo>
                <a:cubicBezTo>
                  <a:pt x="1903886" y="495725"/>
                  <a:pt x="1904818" y="494145"/>
                  <a:pt x="1905753" y="493351"/>
                </a:cubicBezTo>
                <a:lnTo>
                  <a:pt x="1907624" y="494935"/>
                </a:lnTo>
                <a:lnTo>
                  <a:pt x="1905753" y="496516"/>
                </a:lnTo>
                <a:cubicBezTo>
                  <a:pt x="1905753" y="497306"/>
                  <a:pt x="1907624" y="498100"/>
                  <a:pt x="1907624" y="498100"/>
                </a:cubicBezTo>
                <a:lnTo>
                  <a:pt x="1909491" y="496516"/>
                </a:lnTo>
                <a:cubicBezTo>
                  <a:pt x="1909491" y="495725"/>
                  <a:pt x="1907624" y="495725"/>
                  <a:pt x="1907624" y="494935"/>
                </a:cubicBezTo>
                <a:cubicBezTo>
                  <a:pt x="1907624" y="494935"/>
                  <a:pt x="1909491" y="494145"/>
                  <a:pt x="1909491" y="493351"/>
                </a:cubicBezTo>
                <a:lnTo>
                  <a:pt x="1906689" y="491770"/>
                </a:lnTo>
                <a:cubicBezTo>
                  <a:pt x="1907624" y="491770"/>
                  <a:pt x="1907624" y="490189"/>
                  <a:pt x="1908556" y="490189"/>
                </a:cubicBezTo>
                <a:cubicBezTo>
                  <a:pt x="1909491" y="490189"/>
                  <a:pt x="1910427" y="491770"/>
                  <a:pt x="1910427" y="491770"/>
                </a:cubicBezTo>
                <a:lnTo>
                  <a:pt x="1912297" y="492561"/>
                </a:lnTo>
                <a:cubicBezTo>
                  <a:pt x="1913229" y="493351"/>
                  <a:pt x="1911362" y="494145"/>
                  <a:pt x="1911362" y="494935"/>
                </a:cubicBezTo>
                <a:lnTo>
                  <a:pt x="1913229" y="495725"/>
                </a:lnTo>
                <a:cubicBezTo>
                  <a:pt x="1913229" y="496516"/>
                  <a:pt x="1911362" y="497306"/>
                  <a:pt x="1911362" y="498100"/>
                </a:cubicBezTo>
                <a:cubicBezTo>
                  <a:pt x="1911362" y="498100"/>
                  <a:pt x="1913229" y="498890"/>
                  <a:pt x="1914165" y="498890"/>
                </a:cubicBezTo>
                <a:lnTo>
                  <a:pt x="1916035" y="500471"/>
                </a:lnTo>
                <a:lnTo>
                  <a:pt x="1914165" y="502052"/>
                </a:lnTo>
                <a:cubicBezTo>
                  <a:pt x="1914165" y="502845"/>
                  <a:pt x="1916035" y="503636"/>
                  <a:pt x="1916035" y="503636"/>
                </a:cubicBezTo>
                <a:cubicBezTo>
                  <a:pt x="1916970" y="503636"/>
                  <a:pt x="1917906" y="504426"/>
                  <a:pt x="1918838" y="505217"/>
                </a:cubicBezTo>
                <a:lnTo>
                  <a:pt x="1920708" y="506007"/>
                </a:lnTo>
                <a:cubicBezTo>
                  <a:pt x="1920708" y="506797"/>
                  <a:pt x="1918838" y="507591"/>
                  <a:pt x="1918838" y="508381"/>
                </a:cubicBezTo>
                <a:lnTo>
                  <a:pt x="1920708" y="509172"/>
                </a:lnTo>
                <a:cubicBezTo>
                  <a:pt x="1921644" y="509172"/>
                  <a:pt x="1922579" y="507591"/>
                  <a:pt x="1922579" y="507591"/>
                </a:cubicBezTo>
                <a:cubicBezTo>
                  <a:pt x="1922579" y="507591"/>
                  <a:pt x="1920708" y="506797"/>
                  <a:pt x="1920708" y="506007"/>
                </a:cubicBezTo>
                <a:cubicBezTo>
                  <a:pt x="1920708" y="506007"/>
                  <a:pt x="1921644" y="505217"/>
                  <a:pt x="1921644" y="504426"/>
                </a:cubicBezTo>
                <a:cubicBezTo>
                  <a:pt x="1922579" y="504426"/>
                  <a:pt x="1923511" y="503636"/>
                  <a:pt x="1923511" y="502845"/>
                </a:cubicBezTo>
                <a:cubicBezTo>
                  <a:pt x="1923511" y="502052"/>
                  <a:pt x="1925381" y="501261"/>
                  <a:pt x="1925381" y="501261"/>
                </a:cubicBezTo>
                <a:cubicBezTo>
                  <a:pt x="1925381" y="500471"/>
                  <a:pt x="1923511" y="499681"/>
                  <a:pt x="1923511" y="499681"/>
                </a:cubicBezTo>
                <a:cubicBezTo>
                  <a:pt x="1923511" y="498890"/>
                  <a:pt x="1924446" y="498100"/>
                  <a:pt x="1924446" y="498100"/>
                </a:cubicBezTo>
                <a:cubicBezTo>
                  <a:pt x="1925381" y="497306"/>
                  <a:pt x="1925381" y="496516"/>
                  <a:pt x="1926317" y="495725"/>
                </a:cubicBezTo>
                <a:cubicBezTo>
                  <a:pt x="1927252" y="494935"/>
                  <a:pt x="1928187" y="493351"/>
                  <a:pt x="1929119" y="492561"/>
                </a:cubicBezTo>
                <a:cubicBezTo>
                  <a:pt x="1930990" y="493351"/>
                  <a:pt x="1931925" y="494145"/>
                  <a:pt x="1933792" y="494935"/>
                </a:cubicBezTo>
                <a:cubicBezTo>
                  <a:pt x="1933792" y="495725"/>
                  <a:pt x="1935663" y="495725"/>
                  <a:pt x="1935663" y="496516"/>
                </a:cubicBezTo>
                <a:cubicBezTo>
                  <a:pt x="1935663" y="497306"/>
                  <a:pt x="1933792" y="498100"/>
                  <a:pt x="1933792" y="498100"/>
                </a:cubicBezTo>
                <a:cubicBezTo>
                  <a:pt x="1934728" y="498890"/>
                  <a:pt x="1936598" y="498890"/>
                  <a:pt x="1936598" y="499681"/>
                </a:cubicBezTo>
                <a:lnTo>
                  <a:pt x="1934728" y="501261"/>
                </a:lnTo>
                <a:cubicBezTo>
                  <a:pt x="1934728" y="502052"/>
                  <a:pt x="1936598" y="502845"/>
                  <a:pt x="1936598" y="502845"/>
                </a:cubicBezTo>
                <a:cubicBezTo>
                  <a:pt x="1937533" y="502845"/>
                  <a:pt x="1938466" y="501261"/>
                  <a:pt x="1938466" y="501261"/>
                </a:cubicBezTo>
                <a:cubicBezTo>
                  <a:pt x="1938466" y="501261"/>
                  <a:pt x="1939401" y="498890"/>
                  <a:pt x="1940336" y="499681"/>
                </a:cubicBezTo>
                <a:lnTo>
                  <a:pt x="1942207" y="500471"/>
                </a:lnTo>
                <a:cubicBezTo>
                  <a:pt x="1942207" y="501261"/>
                  <a:pt x="1940336" y="502052"/>
                  <a:pt x="1940336" y="502052"/>
                </a:cubicBezTo>
                <a:cubicBezTo>
                  <a:pt x="1940336" y="502845"/>
                  <a:pt x="1942207" y="502845"/>
                  <a:pt x="1942207" y="503636"/>
                </a:cubicBezTo>
                <a:cubicBezTo>
                  <a:pt x="1944074" y="502845"/>
                  <a:pt x="1945009" y="501261"/>
                  <a:pt x="1945945" y="500471"/>
                </a:cubicBezTo>
                <a:cubicBezTo>
                  <a:pt x="1945945" y="499681"/>
                  <a:pt x="1946880" y="498890"/>
                  <a:pt x="1946880" y="498100"/>
                </a:cubicBezTo>
                <a:cubicBezTo>
                  <a:pt x="1947812" y="498100"/>
                  <a:pt x="1945009" y="497306"/>
                  <a:pt x="1945009" y="497306"/>
                </a:cubicBezTo>
                <a:cubicBezTo>
                  <a:pt x="1945009" y="496516"/>
                  <a:pt x="1946880" y="495725"/>
                  <a:pt x="1946880" y="495725"/>
                </a:cubicBezTo>
                <a:cubicBezTo>
                  <a:pt x="1946880" y="494935"/>
                  <a:pt x="1947812" y="493351"/>
                  <a:pt x="1948747" y="493351"/>
                </a:cubicBezTo>
                <a:lnTo>
                  <a:pt x="1950618" y="494935"/>
                </a:lnTo>
                <a:cubicBezTo>
                  <a:pt x="1950618" y="495725"/>
                  <a:pt x="1948747" y="496516"/>
                  <a:pt x="1948747" y="496516"/>
                </a:cubicBezTo>
                <a:cubicBezTo>
                  <a:pt x="1949683" y="497306"/>
                  <a:pt x="1950618" y="497306"/>
                  <a:pt x="1950618" y="498100"/>
                </a:cubicBezTo>
                <a:cubicBezTo>
                  <a:pt x="1951553" y="498100"/>
                  <a:pt x="1953420" y="498890"/>
                  <a:pt x="1953420" y="499681"/>
                </a:cubicBezTo>
                <a:lnTo>
                  <a:pt x="1951553" y="501261"/>
                </a:lnTo>
                <a:cubicBezTo>
                  <a:pt x="1951553" y="501261"/>
                  <a:pt x="1953420" y="502052"/>
                  <a:pt x="1953420" y="502845"/>
                </a:cubicBezTo>
                <a:cubicBezTo>
                  <a:pt x="1954356" y="502845"/>
                  <a:pt x="1955291" y="503636"/>
                  <a:pt x="1955291" y="503636"/>
                </a:cubicBezTo>
                <a:cubicBezTo>
                  <a:pt x="1955291" y="504426"/>
                  <a:pt x="1954356" y="505217"/>
                  <a:pt x="1954356" y="506007"/>
                </a:cubicBezTo>
                <a:cubicBezTo>
                  <a:pt x="1953420" y="506007"/>
                  <a:pt x="1952488" y="506797"/>
                  <a:pt x="1952488" y="507591"/>
                </a:cubicBezTo>
                <a:lnTo>
                  <a:pt x="1954356" y="508381"/>
                </a:lnTo>
                <a:cubicBezTo>
                  <a:pt x="1954356" y="509172"/>
                  <a:pt x="1953420" y="509962"/>
                  <a:pt x="1953420" y="510753"/>
                </a:cubicBezTo>
                <a:cubicBezTo>
                  <a:pt x="1952488" y="510753"/>
                  <a:pt x="1955291" y="511546"/>
                  <a:pt x="1955291" y="511546"/>
                </a:cubicBezTo>
                <a:cubicBezTo>
                  <a:pt x="1955291" y="511546"/>
                  <a:pt x="1957162" y="510753"/>
                  <a:pt x="1956226" y="509962"/>
                </a:cubicBezTo>
                <a:cubicBezTo>
                  <a:pt x="1956226" y="509962"/>
                  <a:pt x="1954356" y="509172"/>
                  <a:pt x="1954356" y="508381"/>
                </a:cubicBezTo>
                <a:cubicBezTo>
                  <a:pt x="1954356" y="508381"/>
                  <a:pt x="1956226" y="507591"/>
                  <a:pt x="1956226" y="506797"/>
                </a:cubicBezTo>
                <a:cubicBezTo>
                  <a:pt x="1956226" y="506007"/>
                  <a:pt x="1957162" y="506007"/>
                  <a:pt x="1958097" y="505217"/>
                </a:cubicBezTo>
                <a:cubicBezTo>
                  <a:pt x="1958097" y="504426"/>
                  <a:pt x="1959029" y="503636"/>
                  <a:pt x="1959029" y="503636"/>
                </a:cubicBezTo>
                <a:cubicBezTo>
                  <a:pt x="1959964" y="502052"/>
                  <a:pt x="1961835" y="501261"/>
                  <a:pt x="1962770" y="499681"/>
                </a:cubicBezTo>
                <a:cubicBezTo>
                  <a:pt x="1963702" y="498890"/>
                  <a:pt x="1964637" y="497306"/>
                  <a:pt x="1965573" y="496516"/>
                </a:cubicBezTo>
                <a:cubicBezTo>
                  <a:pt x="1966508" y="495725"/>
                  <a:pt x="1966508" y="494935"/>
                  <a:pt x="1967443" y="494935"/>
                </a:cubicBezTo>
                <a:cubicBezTo>
                  <a:pt x="1967443" y="494145"/>
                  <a:pt x="1968375" y="493351"/>
                  <a:pt x="1969310" y="492561"/>
                </a:cubicBezTo>
                <a:lnTo>
                  <a:pt x="1971181" y="494145"/>
                </a:lnTo>
                <a:lnTo>
                  <a:pt x="1973048" y="495725"/>
                </a:lnTo>
                <a:cubicBezTo>
                  <a:pt x="1973984" y="495725"/>
                  <a:pt x="1973984" y="494145"/>
                  <a:pt x="1974919" y="494145"/>
                </a:cubicBezTo>
                <a:cubicBezTo>
                  <a:pt x="1974919" y="494145"/>
                  <a:pt x="1975854" y="494935"/>
                  <a:pt x="1976789" y="494935"/>
                </a:cubicBezTo>
                <a:lnTo>
                  <a:pt x="1978657" y="493351"/>
                </a:lnTo>
                <a:cubicBezTo>
                  <a:pt x="1978657" y="493351"/>
                  <a:pt x="1980527" y="494145"/>
                  <a:pt x="1980527" y="494935"/>
                </a:cubicBezTo>
                <a:cubicBezTo>
                  <a:pt x="1980527" y="494935"/>
                  <a:pt x="1978657" y="495725"/>
                  <a:pt x="1978657" y="496516"/>
                </a:cubicBezTo>
                <a:cubicBezTo>
                  <a:pt x="1978657" y="497306"/>
                  <a:pt x="1977725" y="498100"/>
                  <a:pt x="1977725" y="498100"/>
                </a:cubicBezTo>
                <a:cubicBezTo>
                  <a:pt x="1976789" y="498890"/>
                  <a:pt x="1975854" y="499681"/>
                  <a:pt x="1975854" y="499681"/>
                </a:cubicBezTo>
                <a:cubicBezTo>
                  <a:pt x="1974919" y="500471"/>
                  <a:pt x="1974919" y="501261"/>
                  <a:pt x="1973984" y="502052"/>
                </a:cubicBezTo>
                <a:cubicBezTo>
                  <a:pt x="1973984" y="502052"/>
                  <a:pt x="1973048" y="503636"/>
                  <a:pt x="1972116" y="503636"/>
                </a:cubicBezTo>
                <a:lnTo>
                  <a:pt x="1970246" y="502052"/>
                </a:lnTo>
                <a:cubicBezTo>
                  <a:pt x="1970246" y="502845"/>
                  <a:pt x="1968375" y="503636"/>
                  <a:pt x="1968375" y="503636"/>
                </a:cubicBezTo>
                <a:cubicBezTo>
                  <a:pt x="1969310" y="504426"/>
                  <a:pt x="1970246" y="504426"/>
                  <a:pt x="1971181" y="505217"/>
                </a:cubicBezTo>
                <a:cubicBezTo>
                  <a:pt x="1971181" y="506007"/>
                  <a:pt x="1973048" y="506007"/>
                  <a:pt x="1973048" y="506797"/>
                </a:cubicBezTo>
                <a:cubicBezTo>
                  <a:pt x="1973048" y="506797"/>
                  <a:pt x="1971181" y="507591"/>
                  <a:pt x="1971181" y="508381"/>
                </a:cubicBezTo>
                <a:cubicBezTo>
                  <a:pt x="1972116" y="508381"/>
                  <a:pt x="1973048" y="509962"/>
                  <a:pt x="1973048" y="509962"/>
                </a:cubicBezTo>
                <a:cubicBezTo>
                  <a:pt x="1973984" y="509962"/>
                  <a:pt x="1974919" y="508381"/>
                  <a:pt x="1974919" y="508381"/>
                </a:cubicBezTo>
                <a:cubicBezTo>
                  <a:pt x="1974919" y="507591"/>
                  <a:pt x="1976789" y="506797"/>
                  <a:pt x="1976789" y="506007"/>
                </a:cubicBezTo>
                <a:lnTo>
                  <a:pt x="1974919" y="505217"/>
                </a:lnTo>
                <a:cubicBezTo>
                  <a:pt x="1974919" y="504426"/>
                  <a:pt x="1975854" y="502845"/>
                  <a:pt x="1975854" y="502845"/>
                </a:cubicBezTo>
                <a:cubicBezTo>
                  <a:pt x="1976789" y="502845"/>
                  <a:pt x="1977725" y="504426"/>
                  <a:pt x="1978657" y="504426"/>
                </a:cubicBezTo>
                <a:lnTo>
                  <a:pt x="1979592" y="502845"/>
                </a:lnTo>
                <a:cubicBezTo>
                  <a:pt x="1980527" y="502052"/>
                  <a:pt x="1980527" y="501261"/>
                  <a:pt x="1981463" y="501261"/>
                </a:cubicBezTo>
                <a:cubicBezTo>
                  <a:pt x="1981463" y="500471"/>
                  <a:pt x="1982398" y="498890"/>
                  <a:pt x="1983330" y="498890"/>
                </a:cubicBezTo>
                <a:lnTo>
                  <a:pt x="1985201" y="500471"/>
                </a:lnTo>
                <a:cubicBezTo>
                  <a:pt x="1984265" y="502052"/>
                  <a:pt x="1983330" y="502845"/>
                  <a:pt x="1982398" y="504426"/>
                </a:cubicBezTo>
                <a:cubicBezTo>
                  <a:pt x="1983330" y="505217"/>
                  <a:pt x="1984265" y="506007"/>
                  <a:pt x="1986136" y="506797"/>
                </a:cubicBezTo>
                <a:cubicBezTo>
                  <a:pt x="1987071" y="505217"/>
                  <a:pt x="1988003" y="504426"/>
                  <a:pt x="1988939" y="502845"/>
                </a:cubicBezTo>
                <a:cubicBezTo>
                  <a:pt x="1988003" y="502052"/>
                  <a:pt x="1986136" y="501261"/>
                  <a:pt x="1985201" y="500471"/>
                </a:cubicBezTo>
                <a:cubicBezTo>
                  <a:pt x="1986136" y="500471"/>
                  <a:pt x="1986136" y="498890"/>
                  <a:pt x="1987071" y="498890"/>
                </a:cubicBezTo>
                <a:cubicBezTo>
                  <a:pt x="1987071" y="498100"/>
                  <a:pt x="1988003" y="497306"/>
                  <a:pt x="1988003" y="497306"/>
                </a:cubicBezTo>
                <a:lnTo>
                  <a:pt x="1990809" y="498100"/>
                </a:lnTo>
                <a:cubicBezTo>
                  <a:pt x="1990809" y="498890"/>
                  <a:pt x="1988939" y="499681"/>
                  <a:pt x="1988939" y="500471"/>
                </a:cubicBezTo>
                <a:lnTo>
                  <a:pt x="1990809" y="501261"/>
                </a:lnTo>
                <a:cubicBezTo>
                  <a:pt x="1991744" y="501261"/>
                  <a:pt x="1991744" y="499681"/>
                  <a:pt x="1992680" y="499681"/>
                </a:cubicBezTo>
                <a:cubicBezTo>
                  <a:pt x="1992680" y="499681"/>
                  <a:pt x="1993612" y="501261"/>
                  <a:pt x="1994547" y="501261"/>
                </a:cubicBezTo>
                <a:cubicBezTo>
                  <a:pt x="1995482" y="501261"/>
                  <a:pt x="1995482" y="499681"/>
                  <a:pt x="1996417" y="498890"/>
                </a:cubicBezTo>
                <a:cubicBezTo>
                  <a:pt x="1996417" y="498890"/>
                  <a:pt x="1997349" y="500471"/>
                  <a:pt x="1998285" y="500471"/>
                </a:cubicBezTo>
                <a:cubicBezTo>
                  <a:pt x="1999220" y="500471"/>
                  <a:pt x="1999220" y="498890"/>
                  <a:pt x="2000155" y="498890"/>
                </a:cubicBezTo>
                <a:cubicBezTo>
                  <a:pt x="2001091" y="499681"/>
                  <a:pt x="2002958" y="500471"/>
                  <a:pt x="2003893" y="501261"/>
                </a:cubicBezTo>
                <a:cubicBezTo>
                  <a:pt x="2002958" y="502845"/>
                  <a:pt x="2002026" y="503636"/>
                  <a:pt x="2001091" y="505217"/>
                </a:cubicBezTo>
                <a:cubicBezTo>
                  <a:pt x="2000155" y="506007"/>
                  <a:pt x="2000155" y="506007"/>
                  <a:pt x="1999220" y="506797"/>
                </a:cubicBezTo>
                <a:lnTo>
                  <a:pt x="1997349" y="508381"/>
                </a:lnTo>
                <a:cubicBezTo>
                  <a:pt x="1997349" y="508381"/>
                  <a:pt x="1999220" y="509962"/>
                  <a:pt x="2000155" y="509962"/>
                </a:cubicBezTo>
                <a:lnTo>
                  <a:pt x="2001091" y="508381"/>
                </a:lnTo>
                <a:cubicBezTo>
                  <a:pt x="2002026" y="507591"/>
                  <a:pt x="2002026" y="506797"/>
                  <a:pt x="2002958" y="506797"/>
                </a:cubicBezTo>
                <a:cubicBezTo>
                  <a:pt x="2003893" y="506007"/>
                  <a:pt x="2003893" y="505217"/>
                  <a:pt x="2004828" y="504426"/>
                </a:cubicBezTo>
                <a:cubicBezTo>
                  <a:pt x="2004828" y="504426"/>
                  <a:pt x="2005764" y="503636"/>
                  <a:pt x="2005764" y="502845"/>
                </a:cubicBezTo>
                <a:cubicBezTo>
                  <a:pt x="2006699" y="502052"/>
                  <a:pt x="2007631" y="501261"/>
                  <a:pt x="2007631" y="501261"/>
                </a:cubicBezTo>
                <a:cubicBezTo>
                  <a:pt x="2007631" y="500471"/>
                  <a:pt x="2005764" y="499681"/>
                  <a:pt x="2005764" y="499681"/>
                </a:cubicBezTo>
                <a:cubicBezTo>
                  <a:pt x="2004828" y="499681"/>
                  <a:pt x="2003893" y="498890"/>
                  <a:pt x="2003893" y="498100"/>
                </a:cubicBezTo>
                <a:cubicBezTo>
                  <a:pt x="2002958" y="498100"/>
                  <a:pt x="2004828" y="497306"/>
                  <a:pt x="2004828" y="496516"/>
                </a:cubicBezTo>
                <a:cubicBezTo>
                  <a:pt x="2005764" y="497306"/>
                  <a:pt x="2006699" y="497306"/>
                  <a:pt x="2007631" y="498100"/>
                </a:cubicBezTo>
                <a:cubicBezTo>
                  <a:pt x="2007631" y="498100"/>
                  <a:pt x="2008566" y="499681"/>
                  <a:pt x="2009502" y="499681"/>
                </a:cubicBezTo>
                <a:cubicBezTo>
                  <a:pt x="2009502" y="499681"/>
                  <a:pt x="2010437" y="498100"/>
                  <a:pt x="2010437" y="497306"/>
                </a:cubicBezTo>
                <a:cubicBezTo>
                  <a:pt x="2011372" y="497306"/>
                  <a:pt x="2012307" y="496516"/>
                  <a:pt x="2012307" y="495725"/>
                </a:cubicBezTo>
                <a:cubicBezTo>
                  <a:pt x="2012307" y="496516"/>
                  <a:pt x="2014175" y="496516"/>
                  <a:pt x="2014175" y="497306"/>
                </a:cubicBezTo>
                <a:lnTo>
                  <a:pt x="2013240" y="498890"/>
                </a:lnTo>
                <a:cubicBezTo>
                  <a:pt x="2012307" y="499681"/>
                  <a:pt x="2012307" y="500471"/>
                  <a:pt x="2011372" y="500471"/>
                </a:cubicBezTo>
                <a:cubicBezTo>
                  <a:pt x="2010437" y="501261"/>
                  <a:pt x="2010437" y="502052"/>
                  <a:pt x="2009502" y="502845"/>
                </a:cubicBezTo>
                <a:cubicBezTo>
                  <a:pt x="2009502" y="502845"/>
                  <a:pt x="2008566" y="503636"/>
                  <a:pt x="2008566" y="504426"/>
                </a:cubicBezTo>
                <a:cubicBezTo>
                  <a:pt x="2008566" y="504426"/>
                  <a:pt x="2009502" y="506007"/>
                  <a:pt x="2010437" y="505217"/>
                </a:cubicBezTo>
                <a:cubicBezTo>
                  <a:pt x="2010437" y="505217"/>
                  <a:pt x="2011372" y="503636"/>
                  <a:pt x="2012307" y="503636"/>
                </a:cubicBezTo>
                <a:cubicBezTo>
                  <a:pt x="2012307" y="503636"/>
                  <a:pt x="2013240" y="505217"/>
                  <a:pt x="2014175" y="505217"/>
                </a:cubicBezTo>
                <a:lnTo>
                  <a:pt x="2015110" y="503636"/>
                </a:lnTo>
                <a:cubicBezTo>
                  <a:pt x="2016045" y="502845"/>
                  <a:pt x="2016981" y="502052"/>
                  <a:pt x="2016981" y="501261"/>
                </a:cubicBezTo>
                <a:cubicBezTo>
                  <a:pt x="2016981" y="501261"/>
                  <a:pt x="2017916" y="499681"/>
                  <a:pt x="2018848" y="499681"/>
                </a:cubicBezTo>
                <a:lnTo>
                  <a:pt x="2020719" y="501261"/>
                </a:lnTo>
                <a:cubicBezTo>
                  <a:pt x="2021654" y="501261"/>
                  <a:pt x="2021654" y="499681"/>
                  <a:pt x="2022586" y="499681"/>
                </a:cubicBezTo>
                <a:cubicBezTo>
                  <a:pt x="2022586" y="499681"/>
                  <a:pt x="2023521" y="500471"/>
                  <a:pt x="2024457" y="500471"/>
                </a:cubicBezTo>
                <a:cubicBezTo>
                  <a:pt x="2025392" y="500471"/>
                  <a:pt x="2025392" y="498890"/>
                  <a:pt x="2026327" y="498890"/>
                </a:cubicBezTo>
                <a:cubicBezTo>
                  <a:pt x="2026327" y="498890"/>
                  <a:pt x="2027259" y="500471"/>
                  <a:pt x="2028194" y="500471"/>
                </a:cubicBezTo>
                <a:cubicBezTo>
                  <a:pt x="2027259" y="500471"/>
                  <a:pt x="2027259" y="502052"/>
                  <a:pt x="2026327" y="502052"/>
                </a:cubicBezTo>
                <a:cubicBezTo>
                  <a:pt x="2027259" y="502845"/>
                  <a:pt x="2028194" y="502845"/>
                  <a:pt x="2028194" y="503636"/>
                </a:cubicBezTo>
                <a:cubicBezTo>
                  <a:pt x="2029130" y="503636"/>
                  <a:pt x="2031000" y="504426"/>
                  <a:pt x="2031000" y="505217"/>
                </a:cubicBezTo>
                <a:cubicBezTo>
                  <a:pt x="2031000" y="505217"/>
                  <a:pt x="2029130" y="506007"/>
                  <a:pt x="2029130" y="506797"/>
                </a:cubicBezTo>
                <a:cubicBezTo>
                  <a:pt x="2028194" y="506797"/>
                  <a:pt x="2028194" y="507591"/>
                  <a:pt x="2027259" y="508381"/>
                </a:cubicBezTo>
                <a:cubicBezTo>
                  <a:pt x="2027259" y="509172"/>
                  <a:pt x="2026327" y="509172"/>
                  <a:pt x="2026327" y="509962"/>
                </a:cubicBezTo>
                <a:cubicBezTo>
                  <a:pt x="2026327" y="509962"/>
                  <a:pt x="2027259" y="511546"/>
                  <a:pt x="2028194" y="511546"/>
                </a:cubicBezTo>
                <a:cubicBezTo>
                  <a:pt x="2028194" y="511546"/>
                  <a:pt x="2029130" y="509962"/>
                  <a:pt x="2030065" y="509962"/>
                </a:cubicBezTo>
                <a:cubicBezTo>
                  <a:pt x="2030065" y="509172"/>
                  <a:pt x="2031000" y="508381"/>
                  <a:pt x="2031000" y="507591"/>
                </a:cubicBezTo>
                <a:cubicBezTo>
                  <a:pt x="2031936" y="507591"/>
                  <a:pt x="2031936" y="506797"/>
                  <a:pt x="2032868" y="506007"/>
                </a:cubicBezTo>
                <a:cubicBezTo>
                  <a:pt x="2032868" y="506007"/>
                  <a:pt x="2033803" y="504426"/>
                  <a:pt x="2034738" y="504426"/>
                </a:cubicBezTo>
                <a:cubicBezTo>
                  <a:pt x="2034738" y="504426"/>
                  <a:pt x="2035673" y="506007"/>
                  <a:pt x="2036609" y="506007"/>
                </a:cubicBezTo>
                <a:cubicBezTo>
                  <a:pt x="2036609" y="506007"/>
                  <a:pt x="2037541" y="503636"/>
                  <a:pt x="2038476" y="503636"/>
                </a:cubicBezTo>
                <a:lnTo>
                  <a:pt x="2040347" y="505217"/>
                </a:lnTo>
                <a:cubicBezTo>
                  <a:pt x="2040347" y="505217"/>
                  <a:pt x="2041282" y="504426"/>
                  <a:pt x="2042217" y="503636"/>
                </a:cubicBezTo>
                <a:cubicBezTo>
                  <a:pt x="2042217" y="502845"/>
                  <a:pt x="2043149" y="502052"/>
                  <a:pt x="2043149" y="502052"/>
                </a:cubicBezTo>
                <a:cubicBezTo>
                  <a:pt x="2044084" y="501261"/>
                  <a:pt x="2044084" y="500471"/>
                  <a:pt x="2045020" y="499681"/>
                </a:cubicBezTo>
                <a:cubicBezTo>
                  <a:pt x="2045955" y="499681"/>
                  <a:pt x="2045955" y="498890"/>
                  <a:pt x="2046890" y="498100"/>
                </a:cubicBezTo>
                <a:cubicBezTo>
                  <a:pt x="2046890" y="497306"/>
                  <a:pt x="2047822" y="497306"/>
                  <a:pt x="2047822" y="496516"/>
                </a:cubicBezTo>
                <a:cubicBezTo>
                  <a:pt x="2048758" y="495725"/>
                  <a:pt x="2049693" y="494935"/>
                  <a:pt x="2049693" y="494935"/>
                </a:cubicBezTo>
                <a:cubicBezTo>
                  <a:pt x="2049693" y="494145"/>
                  <a:pt x="2047822" y="493351"/>
                  <a:pt x="2047822" y="493351"/>
                </a:cubicBezTo>
                <a:cubicBezTo>
                  <a:pt x="2047822" y="493351"/>
                  <a:pt x="2048758" y="491770"/>
                  <a:pt x="2049693" y="491770"/>
                </a:cubicBezTo>
                <a:lnTo>
                  <a:pt x="2050628" y="490189"/>
                </a:lnTo>
                <a:cubicBezTo>
                  <a:pt x="2051563" y="490189"/>
                  <a:pt x="2052496" y="490980"/>
                  <a:pt x="2052496" y="490980"/>
                </a:cubicBezTo>
                <a:cubicBezTo>
                  <a:pt x="2053431" y="490980"/>
                  <a:pt x="2054366" y="489396"/>
                  <a:pt x="2054366" y="489396"/>
                </a:cubicBezTo>
                <a:lnTo>
                  <a:pt x="2056237" y="490980"/>
                </a:lnTo>
                <a:cubicBezTo>
                  <a:pt x="2056237" y="491770"/>
                  <a:pt x="2055301" y="491770"/>
                  <a:pt x="2055301" y="492561"/>
                </a:cubicBezTo>
                <a:cubicBezTo>
                  <a:pt x="2054366" y="493351"/>
                  <a:pt x="2053431" y="494145"/>
                  <a:pt x="2053431" y="494145"/>
                </a:cubicBezTo>
                <a:cubicBezTo>
                  <a:pt x="2053431" y="494935"/>
                  <a:pt x="2055301" y="495725"/>
                  <a:pt x="2055301" y="495725"/>
                </a:cubicBezTo>
                <a:lnTo>
                  <a:pt x="2054366" y="497306"/>
                </a:lnTo>
                <a:cubicBezTo>
                  <a:pt x="2053431" y="498100"/>
                  <a:pt x="2052496" y="498890"/>
                  <a:pt x="2052496" y="498890"/>
                </a:cubicBezTo>
                <a:cubicBezTo>
                  <a:pt x="2051563" y="499681"/>
                  <a:pt x="2051563" y="500471"/>
                  <a:pt x="2050628" y="501261"/>
                </a:cubicBezTo>
                <a:cubicBezTo>
                  <a:pt x="2050628" y="501261"/>
                  <a:pt x="2049693" y="502052"/>
                  <a:pt x="2048758" y="502845"/>
                </a:cubicBezTo>
                <a:cubicBezTo>
                  <a:pt x="2048758" y="502052"/>
                  <a:pt x="2047822" y="502052"/>
                  <a:pt x="2046890" y="501261"/>
                </a:cubicBezTo>
                <a:lnTo>
                  <a:pt x="2045020" y="502845"/>
                </a:lnTo>
                <a:cubicBezTo>
                  <a:pt x="2045020" y="503636"/>
                  <a:pt x="2047822" y="504426"/>
                  <a:pt x="2047822" y="504426"/>
                </a:cubicBezTo>
                <a:lnTo>
                  <a:pt x="2048758" y="502845"/>
                </a:lnTo>
                <a:cubicBezTo>
                  <a:pt x="2049693" y="502845"/>
                  <a:pt x="2050628" y="504426"/>
                  <a:pt x="2051563" y="504426"/>
                </a:cubicBezTo>
                <a:lnTo>
                  <a:pt x="2052496" y="502052"/>
                </a:lnTo>
                <a:cubicBezTo>
                  <a:pt x="2053431" y="502052"/>
                  <a:pt x="2055301" y="503636"/>
                  <a:pt x="2055301" y="503636"/>
                </a:cubicBezTo>
                <a:lnTo>
                  <a:pt x="2056237" y="502052"/>
                </a:lnTo>
                <a:cubicBezTo>
                  <a:pt x="2057169" y="502052"/>
                  <a:pt x="2058104" y="503636"/>
                  <a:pt x="2059039" y="503636"/>
                </a:cubicBezTo>
                <a:cubicBezTo>
                  <a:pt x="2059039" y="502845"/>
                  <a:pt x="2059975" y="501261"/>
                  <a:pt x="2059975" y="501261"/>
                </a:cubicBezTo>
                <a:cubicBezTo>
                  <a:pt x="2060910" y="501261"/>
                  <a:pt x="2061842" y="502845"/>
                  <a:pt x="2061842" y="502845"/>
                </a:cubicBezTo>
                <a:cubicBezTo>
                  <a:pt x="2062777" y="502052"/>
                  <a:pt x="2063713" y="502052"/>
                  <a:pt x="2063713" y="501261"/>
                </a:cubicBezTo>
                <a:cubicBezTo>
                  <a:pt x="2063713" y="500471"/>
                  <a:pt x="2065583" y="499681"/>
                  <a:pt x="2065583" y="499681"/>
                </a:cubicBezTo>
                <a:cubicBezTo>
                  <a:pt x="2065583" y="498890"/>
                  <a:pt x="2063713" y="498100"/>
                  <a:pt x="2063713" y="498100"/>
                </a:cubicBezTo>
                <a:cubicBezTo>
                  <a:pt x="2063713" y="497306"/>
                  <a:pt x="2064648" y="496516"/>
                  <a:pt x="2064648" y="496516"/>
                </a:cubicBezTo>
                <a:cubicBezTo>
                  <a:pt x="2064648" y="495725"/>
                  <a:pt x="2062777" y="494935"/>
                  <a:pt x="2062777" y="494935"/>
                </a:cubicBezTo>
                <a:cubicBezTo>
                  <a:pt x="2062777" y="494145"/>
                  <a:pt x="2064648" y="493351"/>
                  <a:pt x="2064648" y="493351"/>
                </a:cubicBezTo>
                <a:cubicBezTo>
                  <a:pt x="2064648" y="492561"/>
                  <a:pt x="2066518" y="491770"/>
                  <a:pt x="2066518" y="490980"/>
                </a:cubicBezTo>
                <a:cubicBezTo>
                  <a:pt x="2066518" y="491770"/>
                  <a:pt x="2068386" y="491770"/>
                  <a:pt x="2068386" y="492561"/>
                </a:cubicBezTo>
                <a:cubicBezTo>
                  <a:pt x="2068386" y="493351"/>
                  <a:pt x="2066518" y="494145"/>
                  <a:pt x="2066518" y="494145"/>
                </a:cubicBezTo>
                <a:cubicBezTo>
                  <a:pt x="2066518" y="494935"/>
                  <a:pt x="2068386" y="494935"/>
                  <a:pt x="2068386" y="495725"/>
                </a:cubicBezTo>
                <a:cubicBezTo>
                  <a:pt x="2068386" y="495725"/>
                  <a:pt x="2066518" y="497306"/>
                  <a:pt x="2067450" y="497306"/>
                </a:cubicBezTo>
                <a:cubicBezTo>
                  <a:pt x="2067450" y="498100"/>
                  <a:pt x="2069321" y="498890"/>
                  <a:pt x="2069321" y="498890"/>
                </a:cubicBezTo>
                <a:cubicBezTo>
                  <a:pt x="2069321" y="498890"/>
                  <a:pt x="2070256" y="497306"/>
                  <a:pt x="2071191" y="497306"/>
                </a:cubicBezTo>
                <a:cubicBezTo>
                  <a:pt x="2071191" y="497306"/>
                  <a:pt x="2072127" y="498100"/>
                  <a:pt x="2073059" y="498100"/>
                </a:cubicBezTo>
                <a:cubicBezTo>
                  <a:pt x="2073994" y="497306"/>
                  <a:pt x="2074929" y="495725"/>
                  <a:pt x="2075865" y="494935"/>
                </a:cubicBezTo>
                <a:cubicBezTo>
                  <a:pt x="2076800" y="494145"/>
                  <a:pt x="2076800" y="494145"/>
                  <a:pt x="2077732" y="493351"/>
                </a:cubicBezTo>
                <a:cubicBezTo>
                  <a:pt x="2078667" y="494145"/>
                  <a:pt x="2080538" y="494935"/>
                  <a:pt x="2081473" y="495725"/>
                </a:cubicBezTo>
                <a:cubicBezTo>
                  <a:pt x="2081473" y="496516"/>
                  <a:pt x="2080538" y="497306"/>
                  <a:pt x="2080538" y="497306"/>
                </a:cubicBezTo>
                <a:cubicBezTo>
                  <a:pt x="2080538" y="498100"/>
                  <a:pt x="2082405" y="498890"/>
                  <a:pt x="2082405" y="498890"/>
                </a:cubicBezTo>
                <a:cubicBezTo>
                  <a:pt x="2082405" y="499681"/>
                  <a:pt x="2080538" y="500471"/>
                  <a:pt x="2080538" y="500471"/>
                </a:cubicBezTo>
                <a:cubicBezTo>
                  <a:pt x="2080538" y="501261"/>
                  <a:pt x="2079603" y="502845"/>
                  <a:pt x="2078667" y="502845"/>
                </a:cubicBezTo>
                <a:cubicBezTo>
                  <a:pt x="2078667" y="502845"/>
                  <a:pt x="2077732" y="501261"/>
                  <a:pt x="2076800" y="501261"/>
                </a:cubicBezTo>
                <a:lnTo>
                  <a:pt x="2074929" y="499681"/>
                </a:lnTo>
                <a:cubicBezTo>
                  <a:pt x="2074929" y="500471"/>
                  <a:pt x="2073059" y="501261"/>
                  <a:pt x="2073059" y="501261"/>
                </a:cubicBezTo>
                <a:cubicBezTo>
                  <a:pt x="2073059" y="502052"/>
                  <a:pt x="2074929" y="502052"/>
                  <a:pt x="2074929" y="502845"/>
                </a:cubicBezTo>
                <a:cubicBezTo>
                  <a:pt x="2075865" y="503636"/>
                  <a:pt x="2073994" y="504426"/>
                  <a:pt x="2073994" y="504426"/>
                </a:cubicBezTo>
                <a:cubicBezTo>
                  <a:pt x="2073994" y="505217"/>
                  <a:pt x="2075865" y="506007"/>
                  <a:pt x="2075865" y="506007"/>
                </a:cubicBezTo>
                <a:cubicBezTo>
                  <a:pt x="2075865" y="506007"/>
                  <a:pt x="2076800" y="504426"/>
                  <a:pt x="2077732" y="504426"/>
                </a:cubicBezTo>
                <a:cubicBezTo>
                  <a:pt x="2077732" y="504426"/>
                  <a:pt x="2078667" y="505217"/>
                  <a:pt x="2079603" y="506007"/>
                </a:cubicBezTo>
                <a:cubicBezTo>
                  <a:pt x="2079603" y="506007"/>
                  <a:pt x="2077732" y="506797"/>
                  <a:pt x="2077732" y="507591"/>
                </a:cubicBezTo>
                <a:cubicBezTo>
                  <a:pt x="2077732" y="507591"/>
                  <a:pt x="2080538" y="508381"/>
                  <a:pt x="2079603" y="508381"/>
                </a:cubicBezTo>
                <a:cubicBezTo>
                  <a:pt x="2080538" y="508381"/>
                  <a:pt x="2081473" y="507591"/>
                  <a:pt x="2081473" y="506797"/>
                </a:cubicBezTo>
                <a:lnTo>
                  <a:pt x="2079603" y="506007"/>
                </a:lnTo>
                <a:cubicBezTo>
                  <a:pt x="2079603" y="505217"/>
                  <a:pt x="2080538" y="504426"/>
                  <a:pt x="2081473" y="503636"/>
                </a:cubicBezTo>
                <a:cubicBezTo>
                  <a:pt x="2081473" y="503636"/>
                  <a:pt x="2082405" y="502845"/>
                  <a:pt x="2082405" y="502052"/>
                </a:cubicBezTo>
                <a:cubicBezTo>
                  <a:pt x="2083340" y="501261"/>
                  <a:pt x="2083340" y="500471"/>
                  <a:pt x="2084276" y="500471"/>
                </a:cubicBezTo>
                <a:lnTo>
                  <a:pt x="2086146" y="502052"/>
                </a:lnTo>
                <a:cubicBezTo>
                  <a:pt x="2087078" y="501261"/>
                  <a:pt x="2087078" y="500471"/>
                  <a:pt x="2088014" y="499681"/>
                </a:cubicBezTo>
                <a:cubicBezTo>
                  <a:pt x="2088014" y="500471"/>
                  <a:pt x="2089884" y="501261"/>
                  <a:pt x="2089884" y="501261"/>
                </a:cubicBezTo>
                <a:cubicBezTo>
                  <a:pt x="2090819" y="502052"/>
                  <a:pt x="2091752" y="502052"/>
                  <a:pt x="2091752" y="502845"/>
                </a:cubicBezTo>
                <a:cubicBezTo>
                  <a:pt x="2092687" y="502845"/>
                  <a:pt x="2093622" y="503636"/>
                  <a:pt x="2094557" y="503636"/>
                </a:cubicBezTo>
                <a:cubicBezTo>
                  <a:pt x="2095493" y="502845"/>
                  <a:pt x="2096428" y="501261"/>
                  <a:pt x="2097360" y="500471"/>
                </a:cubicBezTo>
                <a:cubicBezTo>
                  <a:pt x="2098295" y="499681"/>
                  <a:pt x="2098295" y="498890"/>
                  <a:pt x="2099231" y="498890"/>
                </a:cubicBezTo>
                <a:lnTo>
                  <a:pt x="2101101" y="499681"/>
                </a:lnTo>
                <a:cubicBezTo>
                  <a:pt x="2102033" y="499681"/>
                  <a:pt x="2102033" y="498100"/>
                  <a:pt x="2102968" y="498100"/>
                </a:cubicBezTo>
                <a:cubicBezTo>
                  <a:pt x="2103904" y="498100"/>
                  <a:pt x="2103904" y="499681"/>
                  <a:pt x="2104839" y="499681"/>
                </a:cubicBezTo>
                <a:cubicBezTo>
                  <a:pt x="2105774" y="499681"/>
                  <a:pt x="2106709" y="501261"/>
                  <a:pt x="2106709" y="501261"/>
                </a:cubicBezTo>
                <a:cubicBezTo>
                  <a:pt x="2107642" y="501261"/>
                  <a:pt x="2107642" y="499681"/>
                  <a:pt x="2108577" y="498890"/>
                </a:cubicBezTo>
                <a:cubicBezTo>
                  <a:pt x="2109512" y="499681"/>
                  <a:pt x="2109512" y="499681"/>
                  <a:pt x="2110447" y="500471"/>
                </a:cubicBezTo>
                <a:cubicBezTo>
                  <a:pt x="2111379" y="500471"/>
                  <a:pt x="2112315" y="501261"/>
                  <a:pt x="2112315" y="502052"/>
                </a:cubicBezTo>
                <a:lnTo>
                  <a:pt x="2111379" y="503636"/>
                </a:lnTo>
                <a:cubicBezTo>
                  <a:pt x="2110447" y="503636"/>
                  <a:pt x="2109512" y="502052"/>
                  <a:pt x="2108577" y="502052"/>
                </a:cubicBezTo>
                <a:cubicBezTo>
                  <a:pt x="2108577" y="502845"/>
                  <a:pt x="2107642" y="503636"/>
                  <a:pt x="2107642" y="504426"/>
                </a:cubicBezTo>
                <a:cubicBezTo>
                  <a:pt x="2108577" y="505217"/>
                  <a:pt x="2110447" y="506007"/>
                  <a:pt x="2111379" y="506797"/>
                </a:cubicBezTo>
                <a:cubicBezTo>
                  <a:pt x="2112315" y="506007"/>
                  <a:pt x="2112315" y="505217"/>
                  <a:pt x="2113250" y="505217"/>
                </a:cubicBezTo>
                <a:cubicBezTo>
                  <a:pt x="2113250" y="504426"/>
                  <a:pt x="2114185" y="502845"/>
                  <a:pt x="2115121" y="502845"/>
                </a:cubicBezTo>
                <a:lnTo>
                  <a:pt x="2116988" y="504426"/>
                </a:lnTo>
                <a:cubicBezTo>
                  <a:pt x="2116988" y="504426"/>
                  <a:pt x="2117923" y="503636"/>
                  <a:pt x="2118858" y="502845"/>
                </a:cubicBezTo>
                <a:cubicBezTo>
                  <a:pt x="2118858" y="502052"/>
                  <a:pt x="2119794" y="501261"/>
                  <a:pt x="2119794" y="501261"/>
                </a:cubicBezTo>
                <a:cubicBezTo>
                  <a:pt x="2119794" y="500471"/>
                  <a:pt x="2121661" y="499681"/>
                  <a:pt x="2121661" y="498890"/>
                </a:cubicBezTo>
                <a:lnTo>
                  <a:pt x="2119794" y="498100"/>
                </a:lnTo>
                <a:lnTo>
                  <a:pt x="2120729" y="496516"/>
                </a:lnTo>
                <a:cubicBezTo>
                  <a:pt x="2121661" y="495725"/>
                  <a:pt x="2122596" y="497306"/>
                  <a:pt x="2123532" y="497306"/>
                </a:cubicBezTo>
                <a:lnTo>
                  <a:pt x="2125402" y="498890"/>
                </a:lnTo>
                <a:cubicBezTo>
                  <a:pt x="2125402" y="499681"/>
                  <a:pt x="2123532" y="500471"/>
                  <a:pt x="2123532" y="500471"/>
                </a:cubicBezTo>
                <a:cubicBezTo>
                  <a:pt x="2123532" y="501261"/>
                  <a:pt x="2121661" y="502052"/>
                  <a:pt x="2121661" y="502052"/>
                </a:cubicBezTo>
                <a:cubicBezTo>
                  <a:pt x="2122596" y="502845"/>
                  <a:pt x="2124467" y="502845"/>
                  <a:pt x="2124467" y="503636"/>
                </a:cubicBezTo>
                <a:cubicBezTo>
                  <a:pt x="2124467" y="504426"/>
                  <a:pt x="2122596" y="505217"/>
                  <a:pt x="2122596" y="505217"/>
                </a:cubicBezTo>
                <a:cubicBezTo>
                  <a:pt x="2122596" y="506007"/>
                  <a:pt x="2124467" y="506007"/>
                  <a:pt x="2124467" y="506797"/>
                </a:cubicBezTo>
                <a:cubicBezTo>
                  <a:pt x="2125402" y="506007"/>
                  <a:pt x="2127270" y="504426"/>
                  <a:pt x="2128205" y="503636"/>
                </a:cubicBezTo>
                <a:cubicBezTo>
                  <a:pt x="2127270" y="502845"/>
                  <a:pt x="2126337" y="502845"/>
                  <a:pt x="2125402" y="502052"/>
                </a:cubicBezTo>
                <a:lnTo>
                  <a:pt x="2127270" y="500471"/>
                </a:lnTo>
                <a:cubicBezTo>
                  <a:pt x="2128205" y="499681"/>
                  <a:pt x="2128205" y="498890"/>
                  <a:pt x="2129140" y="498100"/>
                </a:cubicBezTo>
                <a:cubicBezTo>
                  <a:pt x="2129140" y="498100"/>
                  <a:pt x="2130075" y="497306"/>
                  <a:pt x="2131011" y="496516"/>
                </a:cubicBezTo>
                <a:lnTo>
                  <a:pt x="2131946" y="494935"/>
                </a:lnTo>
                <a:lnTo>
                  <a:pt x="2133813" y="496516"/>
                </a:lnTo>
                <a:cubicBezTo>
                  <a:pt x="2134749" y="496516"/>
                  <a:pt x="2135684" y="497306"/>
                  <a:pt x="2136619" y="497306"/>
                </a:cubicBezTo>
                <a:cubicBezTo>
                  <a:pt x="2135684" y="497306"/>
                  <a:pt x="2134749" y="498890"/>
                  <a:pt x="2134749" y="499681"/>
                </a:cubicBezTo>
                <a:cubicBezTo>
                  <a:pt x="2133813" y="499681"/>
                  <a:pt x="2133813" y="500471"/>
                  <a:pt x="2132878" y="501261"/>
                </a:cubicBezTo>
                <a:lnTo>
                  <a:pt x="2131946" y="502845"/>
                </a:lnTo>
                <a:cubicBezTo>
                  <a:pt x="2131946" y="503636"/>
                  <a:pt x="2133813" y="503636"/>
                  <a:pt x="2133813" y="504426"/>
                </a:cubicBezTo>
                <a:cubicBezTo>
                  <a:pt x="2133813" y="504426"/>
                  <a:pt x="2131946" y="505217"/>
                  <a:pt x="2131946" y="506007"/>
                </a:cubicBezTo>
                <a:cubicBezTo>
                  <a:pt x="2131946" y="506007"/>
                  <a:pt x="2133813" y="506797"/>
                  <a:pt x="2133813" y="507591"/>
                </a:cubicBezTo>
                <a:cubicBezTo>
                  <a:pt x="2134749" y="506007"/>
                  <a:pt x="2136619" y="505217"/>
                  <a:pt x="2137551" y="503636"/>
                </a:cubicBezTo>
                <a:lnTo>
                  <a:pt x="2138486" y="502052"/>
                </a:lnTo>
                <a:cubicBezTo>
                  <a:pt x="2139422" y="502052"/>
                  <a:pt x="2140357" y="503636"/>
                  <a:pt x="2141289" y="503636"/>
                </a:cubicBezTo>
                <a:lnTo>
                  <a:pt x="2142224" y="501261"/>
                </a:lnTo>
                <a:cubicBezTo>
                  <a:pt x="2143160" y="501261"/>
                  <a:pt x="2145030" y="502845"/>
                  <a:pt x="2145030" y="502845"/>
                </a:cubicBezTo>
                <a:lnTo>
                  <a:pt x="2145965" y="501261"/>
                </a:lnTo>
                <a:cubicBezTo>
                  <a:pt x="2145965" y="500471"/>
                  <a:pt x="2144095" y="500471"/>
                  <a:pt x="2144095" y="499681"/>
                </a:cubicBezTo>
                <a:cubicBezTo>
                  <a:pt x="2144095" y="499681"/>
                  <a:pt x="2145965" y="498890"/>
                  <a:pt x="2145965" y="498100"/>
                </a:cubicBezTo>
                <a:cubicBezTo>
                  <a:pt x="2145965" y="497306"/>
                  <a:pt x="2146898" y="496516"/>
                  <a:pt x="2147833" y="496516"/>
                </a:cubicBezTo>
                <a:cubicBezTo>
                  <a:pt x="2147833" y="495725"/>
                  <a:pt x="2148768" y="494935"/>
                  <a:pt x="2148768" y="494935"/>
                </a:cubicBezTo>
                <a:cubicBezTo>
                  <a:pt x="2148768" y="494145"/>
                  <a:pt x="2150639" y="495725"/>
                  <a:pt x="2150639" y="495725"/>
                </a:cubicBezTo>
                <a:cubicBezTo>
                  <a:pt x="2151571" y="495725"/>
                  <a:pt x="2151571" y="494145"/>
                  <a:pt x="2152506" y="494145"/>
                </a:cubicBezTo>
                <a:cubicBezTo>
                  <a:pt x="2153441" y="494145"/>
                  <a:pt x="2154377" y="495725"/>
                  <a:pt x="2154377" y="495725"/>
                </a:cubicBezTo>
                <a:cubicBezTo>
                  <a:pt x="2155312" y="495725"/>
                  <a:pt x="2155312" y="494145"/>
                  <a:pt x="2156247" y="493351"/>
                </a:cubicBezTo>
                <a:cubicBezTo>
                  <a:pt x="2158114" y="494935"/>
                  <a:pt x="2159050" y="495725"/>
                  <a:pt x="2160920" y="496516"/>
                </a:cubicBezTo>
                <a:cubicBezTo>
                  <a:pt x="2159985" y="497306"/>
                  <a:pt x="2159050" y="497306"/>
                  <a:pt x="2159050" y="498100"/>
                </a:cubicBezTo>
                <a:lnTo>
                  <a:pt x="2157179" y="499681"/>
                </a:lnTo>
                <a:lnTo>
                  <a:pt x="2155312" y="498890"/>
                </a:lnTo>
                <a:lnTo>
                  <a:pt x="2153441" y="500471"/>
                </a:lnTo>
                <a:cubicBezTo>
                  <a:pt x="2153441" y="500471"/>
                  <a:pt x="2155312" y="501261"/>
                  <a:pt x="2155312" y="502052"/>
                </a:cubicBezTo>
                <a:cubicBezTo>
                  <a:pt x="2155312" y="502052"/>
                  <a:pt x="2154377" y="502845"/>
                  <a:pt x="2154377" y="503636"/>
                </a:cubicBezTo>
                <a:cubicBezTo>
                  <a:pt x="2154377" y="503636"/>
                  <a:pt x="2152506" y="504426"/>
                  <a:pt x="2152506" y="505217"/>
                </a:cubicBezTo>
                <a:cubicBezTo>
                  <a:pt x="2152506" y="506007"/>
                  <a:pt x="2154377" y="506007"/>
                  <a:pt x="2154377" y="506797"/>
                </a:cubicBezTo>
                <a:cubicBezTo>
                  <a:pt x="2154377" y="507591"/>
                  <a:pt x="2153441" y="507591"/>
                  <a:pt x="2153441" y="508381"/>
                </a:cubicBezTo>
                <a:cubicBezTo>
                  <a:pt x="2153441" y="509172"/>
                  <a:pt x="2151571" y="509962"/>
                  <a:pt x="2151571" y="509962"/>
                </a:cubicBezTo>
                <a:cubicBezTo>
                  <a:pt x="2151571" y="510753"/>
                  <a:pt x="2153441" y="510753"/>
                  <a:pt x="2153441" y="511546"/>
                </a:cubicBezTo>
                <a:cubicBezTo>
                  <a:pt x="2153441" y="512337"/>
                  <a:pt x="2155312" y="512337"/>
                  <a:pt x="2155312" y="513127"/>
                </a:cubicBezTo>
                <a:cubicBezTo>
                  <a:pt x="2155312" y="513127"/>
                  <a:pt x="2153441" y="513917"/>
                  <a:pt x="2154377" y="514708"/>
                </a:cubicBezTo>
                <a:cubicBezTo>
                  <a:pt x="2154377" y="514708"/>
                  <a:pt x="2156247" y="515498"/>
                  <a:pt x="2156247" y="516292"/>
                </a:cubicBezTo>
                <a:cubicBezTo>
                  <a:pt x="2156247" y="516292"/>
                  <a:pt x="2154377" y="517082"/>
                  <a:pt x="2154377" y="517873"/>
                </a:cubicBezTo>
                <a:cubicBezTo>
                  <a:pt x="2154377" y="517873"/>
                  <a:pt x="2156247" y="518663"/>
                  <a:pt x="2156247" y="519453"/>
                </a:cubicBezTo>
                <a:cubicBezTo>
                  <a:pt x="2157179" y="519453"/>
                  <a:pt x="2158114" y="520247"/>
                  <a:pt x="2159050" y="520247"/>
                </a:cubicBezTo>
                <a:cubicBezTo>
                  <a:pt x="2159050" y="520247"/>
                  <a:pt x="2159985" y="519453"/>
                  <a:pt x="2159985" y="518663"/>
                </a:cubicBezTo>
                <a:cubicBezTo>
                  <a:pt x="2159985" y="517873"/>
                  <a:pt x="2158114" y="517873"/>
                  <a:pt x="2158114" y="517082"/>
                </a:cubicBezTo>
                <a:cubicBezTo>
                  <a:pt x="2158114" y="517082"/>
                  <a:pt x="2159985" y="516292"/>
                  <a:pt x="2159985" y="515498"/>
                </a:cubicBezTo>
                <a:cubicBezTo>
                  <a:pt x="2159985" y="514708"/>
                  <a:pt x="2158114" y="514708"/>
                  <a:pt x="2158114" y="513917"/>
                </a:cubicBezTo>
                <a:cubicBezTo>
                  <a:pt x="2157179" y="513917"/>
                  <a:pt x="2155312" y="513127"/>
                  <a:pt x="2155312" y="513127"/>
                </a:cubicBezTo>
                <a:cubicBezTo>
                  <a:pt x="2155312" y="512337"/>
                  <a:pt x="2157179" y="511546"/>
                  <a:pt x="2157179" y="510753"/>
                </a:cubicBezTo>
                <a:lnTo>
                  <a:pt x="2155312" y="509962"/>
                </a:lnTo>
                <a:cubicBezTo>
                  <a:pt x="2155312" y="509172"/>
                  <a:pt x="2156247" y="508381"/>
                  <a:pt x="2156247" y="507591"/>
                </a:cubicBezTo>
                <a:cubicBezTo>
                  <a:pt x="2157179" y="507591"/>
                  <a:pt x="2158114" y="506797"/>
                  <a:pt x="2158114" y="506007"/>
                </a:cubicBezTo>
                <a:lnTo>
                  <a:pt x="2156247" y="505217"/>
                </a:lnTo>
                <a:cubicBezTo>
                  <a:pt x="2156247" y="504426"/>
                  <a:pt x="2157179" y="502845"/>
                  <a:pt x="2158114" y="502845"/>
                </a:cubicBezTo>
                <a:cubicBezTo>
                  <a:pt x="2158114" y="502845"/>
                  <a:pt x="2159050" y="504426"/>
                  <a:pt x="2159985" y="504426"/>
                </a:cubicBezTo>
                <a:cubicBezTo>
                  <a:pt x="2159985" y="504426"/>
                  <a:pt x="2160920" y="502845"/>
                  <a:pt x="2161852" y="502845"/>
                </a:cubicBezTo>
                <a:cubicBezTo>
                  <a:pt x="2161852" y="502052"/>
                  <a:pt x="2162788" y="501261"/>
                  <a:pt x="2162788" y="501261"/>
                </a:cubicBezTo>
                <a:cubicBezTo>
                  <a:pt x="2163723" y="500471"/>
                  <a:pt x="2164658" y="499681"/>
                  <a:pt x="2164658" y="498890"/>
                </a:cubicBezTo>
                <a:lnTo>
                  <a:pt x="2162788" y="498100"/>
                </a:lnTo>
                <a:cubicBezTo>
                  <a:pt x="2162788" y="497306"/>
                  <a:pt x="2163723" y="496516"/>
                  <a:pt x="2163723" y="495725"/>
                </a:cubicBezTo>
                <a:cubicBezTo>
                  <a:pt x="2164658" y="495725"/>
                  <a:pt x="2161852" y="494935"/>
                  <a:pt x="2161852" y="494935"/>
                </a:cubicBezTo>
                <a:cubicBezTo>
                  <a:pt x="2161852" y="494145"/>
                  <a:pt x="2163723" y="493351"/>
                  <a:pt x="2163723" y="492561"/>
                </a:cubicBezTo>
                <a:cubicBezTo>
                  <a:pt x="2163723" y="492561"/>
                  <a:pt x="2164658" y="491770"/>
                  <a:pt x="2165593" y="490980"/>
                </a:cubicBezTo>
                <a:lnTo>
                  <a:pt x="2167461" y="492561"/>
                </a:lnTo>
                <a:cubicBezTo>
                  <a:pt x="2167461" y="493351"/>
                  <a:pt x="2165593" y="493351"/>
                  <a:pt x="2165593" y="494145"/>
                </a:cubicBezTo>
                <a:cubicBezTo>
                  <a:pt x="2165593" y="494935"/>
                  <a:pt x="2167461" y="494935"/>
                  <a:pt x="2167461" y="495725"/>
                </a:cubicBezTo>
                <a:lnTo>
                  <a:pt x="2166526" y="497306"/>
                </a:lnTo>
                <a:cubicBezTo>
                  <a:pt x="2166526" y="498100"/>
                  <a:pt x="2167461" y="498100"/>
                  <a:pt x="2168396" y="498890"/>
                </a:cubicBezTo>
                <a:lnTo>
                  <a:pt x="2170267" y="499681"/>
                </a:lnTo>
                <a:cubicBezTo>
                  <a:pt x="2170267" y="500471"/>
                  <a:pt x="2169331" y="501261"/>
                  <a:pt x="2168396" y="502052"/>
                </a:cubicBezTo>
                <a:cubicBezTo>
                  <a:pt x="2168396" y="502052"/>
                  <a:pt x="2167461" y="502845"/>
                  <a:pt x="2167461" y="503636"/>
                </a:cubicBezTo>
                <a:lnTo>
                  <a:pt x="2165593" y="505217"/>
                </a:lnTo>
                <a:cubicBezTo>
                  <a:pt x="2165593" y="506007"/>
                  <a:pt x="2167461" y="506007"/>
                  <a:pt x="2167461" y="506797"/>
                </a:cubicBezTo>
                <a:cubicBezTo>
                  <a:pt x="2167461" y="506797"/>
                  <a:pt x="2169331" y="507591"/>
                  <a:pt x="2170267" y="508381"/>
                </a:cubicBezTo>
                <a:cubicBezTo>
                  <a:pt x="2170267" y="507591"/>
                  <a:pt x="2171199" y="506797"/>
                  <a:pt x="2171199" y="506007"/>
                </a:cubicBezTo>
                <a:lnTo>
                  <a:pt x="2173069" y="504426"/>
                </a:lnTo>
                <a:cubicBezTo>
                  <a:pt x="2173069" y="504426"/>
                  <a:pt x="2171199" y="503636"/>
                  <a:pt x="2171199" y="502845"/>
                </a:cubicBezTo>
                <a:cubicBezTo>
                  <a:pt x="2171199" y="502845"/>
                  <a:pt x="2172134" y="502052"/>
                  <a:pt x="2172134" y="501261"/>
                </a:cubicBezTo>
                <a:cubicBezTo>
                  <a:pt x="2173069" y="500471"/>
                  <a:pt x="2174005" y="500471"/>
                  <a:pt x="2174005" y="499681"/>
                </a:cubicBezTo>
                <a:cubicBezTo>
                  <a:pt x="2174940" y="498890"/>
                  <a:pt x="2174940" y="498100"/>
                  <a:pt x="2175872" y="498100"/>
                </a:cubicBezTo>
                <a:lnTo>
                  <a:pt x="2177742" y="498890"/>
                </a:lnTo>
                <a:cubicBezTo>
                  <a:pt x="2177742" y="499681"/>
                  <a:pt x="2175872" y="500471"/>
                  <a:pt x="2175872" y="501261"/>
                </a:cubicBezTo>
                <a:cubicBezTo>
                  <a:pt x="2176807" y="501261"/>
                  <a:pt x="2177742" y="502052"/>
                  <a:pt x="2178678" y="502052"/>
                </a:cubicBezTo>
                <a:lnTo>
                  <a:pt x="2179613" y="500471"/>
                </a:lnTo>
                <a:cubicBezTo>
                  <a:pt x="2180548" y="500471"/>
                  <a:pt x="2181480" y="502052"/>
                  <a:pt x="2182416" y="502052"/>
                </a:cubicBezTo>
                <a:lnTo>
                  <a:pt x="2183351" y="500471"/>
                </a:lnTo>
                <a:cubicBezTo>
                  <a:pt x="2184286" y="499681"/>
                  <a:pt x="2184286" y="498890"/>
                  <a:pt x="2185221" y="498100"/>
                </a:cubicBezTo>
                <a:cubicBezTo>
                  <a:pt x="2186157" y="497306"/>
                  <a:pt x="2187089" y="495725"/>
                  <a:pt x="2188024" y="494935"/>
                </a:cubicBezTo>
                <a:cubicBezTo>
                  <a:pt x="2189895" y="495725"/>
                  <a:pt x="2190830" y="496516"/>
                  <a:pt x="2192697" y="497306"/>
                </a:cubicBezTo>
                <a:cubicBezTo>
                  <a:pt x="2191762" y="498100"/>
                  <a:pt x="2191762" y="498890"/>
                  <a:pt x="2190830" y="499681"/>
                </a:cubicBezTo>
                <a:cubicBezTo>
                  <a:pt x="2190830" y="499681"/>
                  <a:pt x="2188959" y="500471"/>
                  <a:pt x="2188959" y="501261"/>
                </a:cubicBezTo>
                <a:lnTo>
                  <a:pt x="2191762" y="502052"/>
                </a:lnTo>
                <a:cubicBezTo>
                  <a:pt x="2190830" y="502845"/>
                  <a:pt x="2189895" y="504426"/>
                  <a:pt x="2189895" y="504426"/>
                </a:cubicBezTo>
                <a:lnTo>
                  <a:pt x="2188024" y="502845"/>
                </a:lnTo>
                <a:cubicBezTo>
                  <a:pt x="2187089" y="502845"/>
                  <a:pt x="2186157" y="504426"/>
                  <a:pt x="2186157" y="504426"/>
                </a:cubicBezTo>
                <a:cubicBezTo>
                  <a:pt x="2185221" y="505217"/>
                  <a:pt x="2185221" y="506007"/>
                  <a:pt x="2184286" y="506007"/>
                </a:cubicBezTo>
                <a:cubicBezTo>
                  <a:pt x="2184286" y="506797"/>
                  <a:pt x="2183351" y="507591"/>
                  <a:pt x="2183351" y="508381"/>
                </a:cubicBezTo>
                <a:cubicBezTo>
                  <a:pt x="2182416" y="508381"/>
                  <a:pt x="2181480" y="509172"/>
                  <a:pt x="2181480" y="509962"/>
                </a:cubicBezTo>
                <a:cubicBezTo>
                  <a:pt x="2180548" y="510753"/>
                  <a:pt x="2180548" y="510753"/>
                  <a:pt x="2179613" y="511546"/>
                </a:cubicBezTo>
                <a:lnTo>
                  <a:pt x="2181480" y="513127"/>
                </a:lnTo>
                <a:cubicBezTo>
                  <a:pt x="2182416" y="513127"/>
                  <a:pt x="2182416" y="511546"/>
                  <a:pt x="2183351" y="511546"/>
                </a:cubicBezTo>
                <a:cubicBezTo>
                  <a:pt x="2184286" y="511546"/>
                  <a:pt x="2185221" y="513127"/>
                  <a:pt x="2185221" y="512337"/>
                </a:cubicBezTo>
                <a:cubicBezTo>
                  <a:pt x="2186157" y="512337"/>
                  <a:pt x="2187089" y="511546"/>
                  <a:pt x="2187089" y="510753"/>
                </a:cubicBezTo>
                <a:cubicBezTo>
                  <a:pt x="2187089" y="510753"/>
                  <a:pt x="2185221" y="509962"/>
                  <a:pt x="2185221" y="509172"/>
                </a:cubicBezTo>
                <a:cubicBezTo>
                  <a:pt x="2185221" y="509172"/>
                  <a:pt x="2186157" y="507591"/>
                  <a:pt x="2187089" y="507591"/>
                </a:cubicBezTo>
                <a:lnTo>
                  <a:pt x="2188959" y="509172"/>
                </a:lnTo>
                <a:cubicBezTo>
                  <a:pt x="2188959" y="508381"/>
                  <a:pt x="2189895" y="507591"/>
                  <a:pt x="2189895" y="507591"/>
                </a:cubicBezTo>
                <a:cubicBezTo>
                  <a:pt x="2190830" y="506797"/>
                  <a:pt x="2191762" y="506007"/>
                  <a:pt x="2191762" y="505217"/>
                </a:cubicBezTo>
                <a:cubicBezTo>
                  <a:pt x="2192697" y="505217"/>
                  <a:pt x="2192697" y="504426"/>
                  <a:pt x="2193633" y="503636"/>
                </a:cubicBezTo>
                <a:cubicBezTo>
                  <a:pt x="2193633" y="503636"/>
                  <a:pt x="2194568" y="502052"/>
                  <a:pt x="2195503" y="502052"/>
                </a:cubicBezTo>
                <a:lnTo>
                  <a:pt x="2197370" y="503636"/>
                </a:lnTo>
                <a:cubicBezTo>
                  <a:pt x="2197370" y="503636"/>
                  <a:pt x="2198306" y="502052"/>
                  <a:pt x="2198306" y="501261"/>
                </a:cubicBezTo>
                <a:cubicBezTo>
                  <a:pt x="2199241" y="501261"/>
                  <a:pt x="2200176" y="500471"/>
                  <a:pt x="2200176" y="499681"/>
                </a:cubicBezTo>
                <a:cubicBezTo>
                  <a:pt x="2201108" y="499681"/>
                  <a:pt x="2201108" y="498100"/>
                  <a:pt x="2202044" y="498100"/>
                </a:cubicBezTo>
                <a:lnTo>
                  <a:pt x="2203914" y="499681"/>
                </a:lnTo>
                <a:cubicBezTo>
                  <a:pt x="2204849" y="499681"/>
                  <a:pt x="2204849" y="498100"/>
                  <a:pt x="2205782" y="497306"/>
                </a:cubicBezTo>
                <a:cubicBezTo>
                  <a:pt x="2205782" y="497306"/>
                  <a:pt x="2206717" y="498890"/>
                  <a:pt x="2207652" y="498890"/>
                </a:cubicBezTo>
                <a:cubicBezTo>
                  <a:pt x="2207652" y="498890"/>
                  <a:pt x="2208587" y="497306"/>
                  <a:pt x="2209523" y="497306"/>
                </a:cubicBezTo>
                <a:cubicBezTo>
                  <a:pt x="2209523" y="497306"/>
                  <a:pt x="2210458" y="498100"/>
                  <a:pt x="2211390" y="498890"/>
                </a:cubicBezTo>
                <a:cubicBezTo>
                  <a:pt x="2212325" y="498890"/>
                  <a:pt x="2212325" y="499681"/>
                  <a:pt x="2213260" y="499681"/>
                </a:cubicBezTo>
                <a:cubicBezTo>
                  <a:pt x="2214196" y="500471"/>
                  <a:pt x="2215131" y="501261"/>
                  <a:pt x="2215131" y="501261"/>
                </a:cubicBezTo>
                <a:cubicBezTo>
                  <a:pt x="2216063" y="501261"/>
                  <a:pt x="2216998" y="499681"/>
                  <a:pt x="2216998" y="499681"/>
                </a:cubicBezTo>
                <a:lnTo>
                  <a:pt x="2218869" y="500471"/>
                </a:lnTo>
                <a:cubicBezTo>
                  <a:pt x="2219804" y="501261"/>
                  <a:pt x="2220739" y="502052"/>
                  <a:pt x="2221672" y="502052"/>
                </a:cubicBezTo>
                <a:cubicBezTo>
                  <a:pt x="2221672" y="502845"/>
                  <a:pt x="2222607" y="502845"/>
                  <a:pt x="2223542" y="503636"/>
                </a:cubicBezTo>
                <a:cubicBezTo>
                  <a:pt x="2224477" y="503636"/>
                  <a:pt x="2224477" y="504426"/>
                  <a:pt x="2225413" y="505217"/>
                </a:cubicBezTo>
                <a:cubicBezTo>
                  <a:pt x="2226345" y="505217"/>
                  <a:pt x="2227280" y="506007"/>
                  <a:pt x="2227280" y="506007"/>
                </a:cubicBezTo>
                <a:cubicBezTo>
                  <a:pt x="2228215" y="506007"/>
                  <a:pt x="2228215" y="505217"/>
                  <a:pt x="2229151" y="504426"/>
                </a:cubicBezTo>
                <a:cubicBezTo>
                  <a:pt x="2229151" y="504426"/>
                  <a:pt x="2230083" y="502845"/>
                  <a:pt x="2231018" y="502845"/>
                </a:cubicBezTo>
                <a:lnTo>
                  <a:pt x="2232888" y="504426"/>
                </a:lnTo>
                <a:cubicBezTo>
                  <a:pt x="2233824" y="503636"/>
                  <a:pt x="2233824" y="502845"/>
                  <a:pt x="2234759" y="502052"/>
                </a:cubicBezTo>
                <a:cubicBezTo>
                  <a:pt x="2234759" y="502052"/>
                  <a:pt x="2235691" y="501261"/>
                  <a:pt x="2235691" y="500471"/>
                </a:cubicBezTo>
                <a:cubicBezTo>
                  <a:pt x="2236626" y="499681"/>
                  <a:pt x="2237562" y="499681"/>
                  <a:pt x="2237562" y="498890"/>
                </a:cubicBezTo>
                <a:cubicBezTo>
                  <a:pt x="2238497" y="498100"/>
                  <a:pt x="2238497" y="497306"/>
                  <a:pt x="2239432" y="497306"/>
                </a:cubicBezTo>
                <a:cubicBezTo>
                  <a:pt x="2239432" y="496516"/>
                  <a:pt x="2240367" y="494935"/>
                  <a:pt x="2240367" y="494935"/>
                </a:cubicBezTo>
                <a:cubicBezTo>
                  <a:pt x="2241300" y="494935"/>
                  <a:pt x="2243170" y="496516"/>
                  <a:pt x="2243170" y="496516"/>
                </a:cubicBezTo>
                <a:lnTo>
                  <a:pt x="2241300" y="498100"/>
                </a:lnTo>
                <a:cubicBezTo>
                  <a:pt x="2241300" y="498890"/>
                  <a:pt x="2243170" y="499681"/>
                  <a:pt x="2243170" y="499681"/>
                </a:cubicBezTo>
                <a:cubicBezTo>
                  <a:pt x="2244105" y="499681"/>
                  <a:pt x="2245041" y="498100"/>
                  <a:pt x="2245041" y="498100"/>
                </a:cubicBezTo>
                <a:cubicBezTo>
                  <a:pt x="2245973" y="498100"/>
                  <a:pt x="2246908" y="498890"/>
                  <a:pt x="2246908" y="498890"/>
                </a:cubicBezTo>
                <a:cubicBezTo>
                  <a:pt x="2247843" y="499681"/>
                  <a:pt x="2248778" y="500471"/>
                  <a:pt x="2248778" y="500471"/>
                </a:cubicBezTo>
                <a:cubicBezTo>
                  <a:pt x="2249714" y="501261"/>
                  <a:pt x="2250649" y="501261"/>
                  <a:pt x="2251581" y="502052"/>
                </a:cubicBezTo>
                <a:cubicBezTo>
                  <a:pt x="2250649" y="502052"/>
                  <a:pt x="2249714" y="503636"/>
                  <a:pt x="2249714" y="503636"/>
                </a:cubicBezTo>
                <a:cubicBezTo>
                  <a:pt x="2249714" y="503636"/>
                  <a:pt x="2248778" y="505217"/>
                  <a:pt x="2247843" y="505217"/>
                </a:cubicBezTo>
                <a:lnTo>
                  <a:pt x="2245973" y="504426"/>
                </a:lnTo>
                <a:lnTo>
                  <a:pt x="2244105" y="502845"/>
                </a:lnTo>
                <a:lnTo>
                  <a:pt x="2242235" y="504426"/>
                </a:lnTo>
                <a:cubicBezTo>
                  <a:pt x="2242235" y="505217"/>
                  <a:pt x="2244105" y="505217"/>
                  <a:pt x="2244105" y="506007"/>
                </a:cubicBezTo>
                <a:lnTo>
                  <a:pt x="2243170" y="507591"/>
                </a:lnTo>
                <a:lnTo>
                  <a:pt x="2245041" y="509172"/>
                </a:lnTo>
                <a:cubicBezTo>
                  <a:pt x="2245041" y="508381"/>
                  <a:pt x="2245973" y="507591"/>
                  <a:pt x="2246908" y="507591"/>
                </a:cubicBezTo>
                <a:cubicBezTo>
                  <a:pt x="2246908" y="506797"/>
                  <a:pt x="2247843" y="505217"/>
                  <a:pt x="2247843" y="505217"/>
                </a:cubicBezTo>
                <a:cubicBezTo>
                  <a:pt x="2248778" y="505217"/>
                  <a:pt x="2249714" y="506797"/>
                  <a:pt x="2249714" y="506797"/>
                </a:cubicBezTo>
                <a:cubicBezTo>
                  <a:pt x="2250649" y="506797"/>
                  <a:pt x="2251581" y="505217"/>
                  <a:pt x="2251581" y="505217"/>
                </a:cubicBezTo>
                <a:cubicBezTo>
                  <a:pt x="2252516" y="504426"/>
                  <a:pt x="2252516" y="503636"/>
                  <a:pt x="2253452" y="503636"/>
                </a:cubicBezTo>
                <a:lnTo>
                  <a:pt x="2253609" y="503434"/>
                </a:lnTo>
                <a:cubicBezTo>
                  <a:pt x="2254047" y="503355"/>
                  <a:pt x="2255319" y="504426"/>
                  <a:pt x="2255319" y="504426"/>
                </a:cubicBezTo>
                <a:lnTo>
                  <a:pt x="2257190" y="502845"/>
                </a:lnTo>
                <a:cubicBezTo>
                  <a:pt x="2257190" y="502845"/>
                  <a:pt x="2258125" y="501261"/>
                  <a:pt x="2259060" y="501261"/>
                </a:cubicBezTo>
                <a:cubicBezTo>
                  <a:pt x="2259060" y="501261"/>
                  <a:pt x="2259995" y="502052"/>
                  <a:pt x="2260928" y="502845"/>
                </a:cubicBezTo>
                <a:lnTo>
                  <a:pt x="2262798" y="503636"/>
                </a:lnTo>
                <a:cubicBezTo>
                  <a:pt x="2262798" y="503636"/>
                  <a:pt x="2263733" y="502052"/>
                  <a:pt x="2264669" y="502052"/>
                </a:cubicBezTo>
                <a:lnTo>
                  <a:pt x="2265601" y="500471"/>
                </a:lnTo>
                <a:cubicBezTo>
                  <a:pt x="2266536" y="500471"/>
                  <a:pt x="2267471" y="502052"/>
                  <a:pt x="2268407" y="501261"/>
                </a:cubicBezTo>
                <a:cubicBezTo>
                  <a:pt x="2268407" y="501261"/>
                  <a:pt x="2269342" y="500471"/>
                  <a:pt x="2269342" y="499681"/>
                </a:cubicBezTo>
                <a:cubicBezTo>
                  <a:pt x="2270277" y="499681"/>
                  <a:pt x="2271209" y="498100"/>
                  <a:pt x="2271209" y="498100"/>
                </a:cubicBezTo>
                <a:cubicBezTo>
                  <a:pt x="2272144" y="498100"/>
                  <a:pt x="2273080" y="499681"/>
                  <a:pt x="2273080" y="499681"/>
                </a:cubicBezTo>
                <a:cubicBezTo>
                  <a:pt x="2274015" y="499681"/>
                  <a:pt x="2274950" y="497306"/>
                  <a:pt x="2274950" y="497306"/>
                </a:cubicBezTo>
                <a:cubicBezTo>
                  <a:pt x="2275882" y="498100"/>
                  <a:pt x="2276818" y="498890"/>
                  <a:pt x="2276818" y="498890"/>
                </a:cubicBezTo>
                <a:lnTo>
                  <a:pt x="2278688" y="500471"/>
                </a:lnTo>
                <a:cubicBezTo>
                  <a:pt x="2279623" y="500471"/>
                  <a:pt x="2280555" y="498890"/>
                  <a:pt x="2280555" y="498890"/>
                </a:cubicBezTo>
                <a:cubicBezTo>
                  <a:pt x="2281491" y="498100"/>
                  <a:pt x="2281491" y="497306"/>
                  <a:pt x="2282426" y="496516"/>
                </a:cubicBezTo>
                <a:cubicBezTo>
                  <a:pt x="2282426" y="496516"/>
                  <a:pt x="2283361" y="494935"/>
                  <a:pt x="2284297" y="494935"/>
                </a:cubicBezTo>
                <a:lnTo>
                  <a:pt x="2286164" y="496516"/>
                </a:lnTo>
                <a:lnTo>
                  <a:pt x="2288034" y="498100"/>
                </a:lnTo>
                <a:cubicBezTo>
                  <a:pt x="2288034" y="498100"/>
                  <a:pt x="2288970" y="496516"/>
                  <a:pt x="2289902" y="495725"/>
                </a:cubicBezTo>
                <a:cubicBezTo>
                  <a:pt x="2289902" y="495725"/>
                  <a:pt x="2290837" y="494935"/>
                  <a:pt x="2290837" y="494145"/>
                </a:cubicBezTo>
                <a:cubicBezTo>
                  <a:pt x="2292708" y="494935"/>
                  <a:pt x="2293643" y="495725"/>
                  <a:pt x="2295510" y="497306"/>
                </a:cubicBezTo>
                <a:cubicBezTo>
                  <a:pt x="2294578" y="497306"/>
                  <a:pt x="2294578" y="498890"/>
                  <a:pt x="2293643" y="498890"/>
                </a:cubicBezTo>
                <a:lnTo>
                  <a:pt x="2291772" y="497306"/>
                </a:lnTo>
                <a:cubicBezTo>
                  <a:pt x="2290837" y="497306"/>
                  <a:pt x="2290837" y="498890"/>
                  <a:pt x="2289902" y="498890"/>
                </a:cubicBezTo>
                <a:cubicBezTo>
                  <a:pt x="2289902" y="499681"/>
                  <a:pt x="2288970" y="500471"/>
                  <a:pt x="2288970" y="501261"/>
                </a:cubicBezTo>
                <a:cubicBezTo>
                  <a:pt x="2288034" y="501261"/>
                  <a:pt x="2287099" y="499681"/>
                  <a:pt x="2286164" y="499681"/>
                </a:cubicBezTo>
                <a:lnTo>
                  <a:pt x="2285229" y="501261"/>
                </a:lnTo>
                <a:cubicBezTo>
                  <a:pt x="2284297" y="502052"/>
                  <a:pt x="2283361" y="502845"/>
                  <a:pt x="2283361" y="502845"/>
                </a:cubicBezTo>
                <a:cubicBezTo>
                  <a:pt x="2282426" y="503636"/>
                  <a:pt x="2282426" y="504426"/>
                  <a:pt x="2281491" y="505217"/>
                </a:cubicBezTo>
                <a:cubicBezTo>
                  <a:pt x="2282426" y="505217"/>
                  <a:pt x="2283361" y="506007"/>
                  <a:pt x="2283361" y="506007"/>
                </a:cubicBezTo>
                <a:cubicBezTo>
                  <a:pt x="2284297" y="506007"/>
                  <a:pt x="2285229" y="504426"/>
                  <a:pt x="2285229" y="504426"/>
                </a:cubicBezTo>
                <a:lnTo>
                  <a:pt x="2287099" y="502845"/>
                </a:lnTo>
                <a:lnTo>
                  <a:pt x="2288970" y="503636"/>
                </a:lnTo>
                <a:cubicBezTo>
                  <a:pt x="2288970" y="504426"/>
                  <a:pt x="2287099" y="505217"/>
                  <a:pt x="2287099" y="506007"/>
                </a:cubicBezTo>
                <a:lnTo>
                  <a:pt x="2289902" y="506797"/>
                </a:lnTo>
                <a:cubicBezTo>
                  <a:pt x="2289902" y="507591"/>
                  <a:pt x="2288034" y="508381"/>
                  <a:pt x="2288034" y="509172"/>
                </a:cubicBezTo>
                <a:lnTo>
                  <a:pt x="2289902" y="509962"/>
                </a:lnTo>
                <a:cubicBezTo>
                  <a:pt x="2290837" y="509962"/>
                  <a:pt x="2290837" y="509172"/>
                  <a:pt x="2291772" y="508381"/>
                </a:cubicBezTo>
                <a:cubicBezTo>
                  <a:pt x="2291772" y="508381"/>
                  <a:pt x="2292708" y="506797"/>
                  <a:pt x="2293643" y="506797"/>
                </a:cubicBezTo>
                <a:cubicBezTo>
                  <a:pt x="2293643" y="506797"/>
                  <a:pt x="2294578" y="508381"/>
                  <a:pt x="2295510" y="508381"/>
                </a:cubicBezTo>
                <a:cubicBezTo>
                  <a:pt x="2295510" y="507591"/>
                  <a:pt x="2296446" y="506797"/>
                  <a:pt x="2296446" y="506007"/>
                </a:cubicBezTo>
                <a:cubicBezTo>
                  <a:pt x="2297381" y="506007"/>
                  <a:pt x="2298316" y="504426"/>
                  <a:pt x="2298316" y="504426"/>
                </a:cubicBezTo>
                <a:lnTo>
                  <a:pt x="2300184" y="506007"/>
                </a:lnTo>
                <a:cubicBezTo>
                  <a:pt x="2301119" y="505217"/>
                  <a:pt x="2302054" y="504426"/>
                  <a:pt x="2302054" y="504426"/>
                </a:cubicBezTo>
                <a:cubicBezTo>
                  <a:pt x="2302989" y="503636"/>
                  <a:pt x="2302989" y="502845"/>
                  <a:pt x="2303925" y="502052"/>
                </a:cubicBezTo>
                <a:cubicBezTo>
                  <a:pt x="2304860" y="501261"/>
                  <a:pt x="2305792" y="499681"/>
                  <a:pt x="2306727" y="498890"/>
                </a:cubicBezTo>
                <a:cubicBezTo>
                  <a:pt x="2308598" y="499681"/>
                  <a:pt x="2309533" y="500471"/>
                  <a:pt x="2311400" y="501261"/>
                </a:cubicBezTo>
                <a:cubicBezTo>
                  <a:pt x="2311400" y="502052"/>
                  <a:pt x="2309533" y="502845"/>
                  <a:pt x="2309533" y="503636"/>
                </a:cubicBezTo>
                <a:lnTo>
                  <a:pt x="2311400" y="504426"/>
                </a:lnTo>
                <a:close/>
                <a:moveTo>
                  <a:pt x="371852" y="507591"/>
                </a:moveTo>
                <a:lnTo>
                  <a:pt x="369981" y="509172"/>
                </a:lnTo>
                <a:cubicBezTo>
                  <a:pt x="369049" y="509172"/>
                  <a:pt x="369049" y="507591"/>
                  <a:pt x="368114" y="507591"/>
                </a:cubicBezTo>
                <a:lnTo>
                  <a:pt x="366243" y="508381"/>
                </a:lnTo>
                <a:cubicBezTo>
                  <a:pt x="366243" y="509172"/>
                  <a:pt x="368114" y="509962"/>
                  <a:pt x="368114" y="509962"/>
                </a:cubicBezTo>
                <a:cubicBezTo>
                  <a:pt x="368114" y="510753"/>
                  <a:pt x="369049" y="512337"/>
                  <a:pt x="369981" y="512337"/>
                </a:cubicBezTo>
                <a:cubicBezTo>
                  <a:pt x="369981" y="512337"/>
                  <a:pt x="370917" y="510753"/>
                  <a:pt x="371852" y="510753"/>
                </a:cubicBezTo>
                <a:cubicBezTo>
                  <a:pt x="371852" y="510753"/>
                  <a:pt x="373719" y="509962"/>
                  <a:pt x="373719" y="509172"/>
                </a:cubicBezTo>
                <a:cubicBezTo>
                  <a:pt x="373719" y="509172"/>
                  <a:pt x="372787" y="507591"/>
                  <a:pt x="371852" y="507591"/>
                </a:cubicBezTo>
                <a:close/>
                <a:moveTo>
                  <a:pt x="412978" y="523409"/>
                </a:moveTo>
                <a:lnTo>
                  <a:pt x="413910" y="524993"/>
                </a:lnTo>
                <a:cubicBezTo>
                  <a:pt x="414846" y="524993"/>
                  <a:pt x="415781" y="524199"/>
                  <a:pt x="416716" y="523409"/>
                </a:cubicBezTo>
                <a:lnTo>
                  <a:pt x="418584" y="522618"/>
                </a:lnTo>
                <a:cubicBezTo>
                  <a:pt x="418584" y="521828"/>
                  <a:pt x="416716" y="521037"/>
                  <a:pt x="416716" y="521037"/>
                </a:cubicBezTo>
                <a:cubicBezTo>
                  <a:pt x="416716" y="520247"/>
                  <a:pt x="415781" y="518663"/>
                  <a:pt x="414846" y="518663"/>
                </a:cubicBezTo>
                <a:cubicBezTo>
                  <a:pt x="414846" y="518663"/>
                  <a:pt x="413910" y="520247"/>
                  <a:pt x="412978" y="520247"/>
                </a:cubicBezTo>
                <a:cubicBezTo>
                  <a:pt x="412978" y="520247"/>
                  <a:pt x="411108" y="521037"/>
                  <a:pt x="411108" y="521828"/>
                </a:cubicBezTo>
                <a:cubicBezTo>
                  <a:pt x="411108" y="521828"/>
                  <a:pt x="412043" y="523409"/>
                  <a:pt x="412978" y="523409"/>
                </a:cubicBezTo>
                <a:close/>
                <a:moveTo>
                  <a:pt x="406435" y="513127"/>
                </a:moveTo>
                <a:cubicBezTo>
                  <a:pt x="407370" y="513917"/>
                  <a:pt x="408302" y="514708"/>
                  <a:pt x="408302" y="514708"/>
                </a:cubicBezTo>
                <a:lnTo>
                  <a:pt x="410173" y="513917"/>
                </a:lnTo>
                <a:cubicBezTo>
                  <a:pt x="411108" y="513917"/>
                  <a:pt x="412043" y="515498"/>
                  <a:pt x="412043" y="515498"/>
                </a:cubicBezTo>
                <a:cubicBezTo>
                  <a:pt x="412978" y="515498"/>
                  <a:pt x="412978" y="513917"/>
                  <a:pt x="413910" y="513917"/>
                </a:cubicBezTo>
                <a:cubicBezTo>
                  <a:pt x="413910" y="513127"/>
                  <a:pt x="412978" y="513127"/>
                  <a:pt x="412978" y="512337"/>
                </a:cubicBezTo>
                <a:cubicBezTo>
                  <a:pt x="412043" y="511546"/>
                  <a:pt x="411108" y="510753"/>
                  <a:pt x="411108" y="510753"/>
                </a:cubicBezTo>
                <a:cubicBezTo>
                  <a:pt x="411108" y="509962"/>
                  <a:pt x="409237" y="511546"/>
                  <a:pt x="409237" y="511546"/>
                </a:cubicBezTo>
                <a:cubicBezTo>
                  <a:pt x="408302" y="511546"/>
                  <a:pt x="407370" y="509962"/>
                  <a:pt x="407370" y="509962"/>
                </a:cubicBezTo>
                <a:cubicBezTo>
                  <a:pt x="406435" y="509962"/>
                  <a:pt x="406435" y="511546"/>
                  <a:pt x="405499" y="511546"/>
                </a:cubicBezTo>
                <a:cubicBezTo>
                  <a:pt x="405499" y="512337"/>
                  <a:pt x="406435" y="512337"/>
                  <a:pt x="406435" y="513127"/>
                </a:cubicBezTo>
                <a:close/>
                <a:moveTo>
                  <a:pt x="385871" y="504426"/>
                </a:moveTo>
                <a:cubicBezTo>
                  <a:pt x="385871" y="504426"/>
                  <a:pt x="386807" y="506007"/>
                  <a:pt x="387742" y="506007"/>
                </a:cubicBezTo>
                <a:cubicBezTo>
                  <a:pt x="387742" y="506007"/>
                  <a:pt x="388674" y="505217"/>
                  <a:pt x="389609" y="505217"/>
                </a:cubicBezTo>
                <a:cubicBezTo>
                  <a:pt x="389298" y="504952"/>
                  <a:pt x="389159" y="504687"/>
                  <a:pt x="388986" y="504423"/>
                </a:cubicBezTo>
                <a:lnTo>
                  <a:pt x="387638" y="504061"/>
                </a:lnTo>
                <a:lnTo>
                  <a:pt x="384624" y="503371"/>
                </a:lnTo>
                <a:lnTo>
                  <a:pt x="385871" y="504426"/>
                </a:lnTo>
                <a:close/>
                <a:moveTo>
                  <a:pt x="302129" y="423165"/>
                </a:moveTo>
                <a:lnTo>
                  <a:pt x="302604" y="434064"/>
                </a:lnTo>
                <a:lnTo>
                  <a:pt x="303080" y="444963"/>
                </a:lnTo>
                <a:lnTo>
                  <a:pt x="303080" y="445800"/>
                </a:lnTo>
                <a:lnTo>
                  <a:pt x="302844" y="446222"/>
                </a:lnTo>
                <a:lnTo>
                  <a:pt x="302756" y="446374"/>
                </a:lnTo>
                <a:lnTo>
                  <a:pt x="312196" y="455918"/>
                </a:lnTo>
                <a:lnTo>
                  <a:pt x="314303" y="458047"/>
                </a:lnTo>
                <a:lnTo>
                  <a:pt x="315566" y="455918"/>
                </a:lnTo>
                <a:lnTo>
                  <a:pt x="320623" y="449951"/>
                </a:lnTo>
                <a:lnTo>
                  <a:pt x="325262" y="444840"/>
                </a:lnTo>
                <a:lnTo>
                  <a:pt x="330288" y="439761"/>
                </a:lnTo>
                <a:lnTo>
                  <a:pt x="328367" y="438570"/>
                </a:lnTo>
                <a:lnTo>
                  <a:pt x="326266" y="437270"/>
                </a:lnTo>
                <a:lnTo>
                  <a:pt x="325426" y="435969"/>
                </a:lnTo>
                <a:lnTo>
                  <a:pt x="325004" y="434669"/>
                </a:lnTo>
                <a:lnTo>
                  <a:pt x="322903" y="430329"/>
                </a:lnTo>
                <a:lnTo>
                  <a:pt x="320800" y="427294"/>
                </a:lnTo>
                <a:lnTo>
                  <a:pt x="317858" y="424689"/>
                </a:lnTo>
                <a:lnTo>
                  <a:pt x="315336" y="422088"/>
                </a:lnTo>
                <a:lnTo>
                  <a:pt x="312395" y="419049"/>
                </a:lnTo>
                <a:lnTo>
                  <a:pt x="309872" y="415579"/>
                </a:lnTo>
                <a:lnTo>
                  <a:pt x="306509" y="410808"/>
                </a:lnTo>
                <a:lnTo>
                  <a:pt x="302129" y="405467"/>
                </a:lnTo>
                <a:lnTo>
                  <a:pt x="302129" y="423165"/>
                </a:lnTo>
                <a:close/>
                <a:moveTo>
                  <a:pt x="93398" y="14659"/>
                </a:moveTo>
                <a:lnTo>
                  <a:pt x="88281" y="15090"/>
                </a:lnTo>
                <a:lnTo>
                  <a:pt x="83163" y="15953"/>
                </a:lnTo>
                <a:lnTo>
                  <a:pt x="77618" y="17247"/>
                </a:lnTo>
                <a:lnTo>
                  <a:pt x="72076" y="18973"/>
                </a:lnTo>
                <a:lnTo>
                  <a:pt x="66530" y="20695"/>
                </a:lnTo>
                <a:lnTo>
                  <a:pt x="61413" y="22853"/>
                </a:lnTo>
                <a:lnTo>
                  <a:pt x="56721" y="25438"/>
                </a:lnTo>
                <a:lnTo>
                  <a:pt x="56620" y="25495"/>
                </a:lnTo>
                <a:lnTo>
                  <a:pt x="56620" y="25857"/>
                </a:lnTo>
                <a:lnTo>
                  <a:pt x="56211" y="27160"/>
                </a:lnTo>
                <a:lnTo>
                  <a:pt x="54567" y="30634"/>
                </a:lnTo>
                <a:lnTo>
                  <a:pt x="52926" y="34545"/>
                </a:lnTo>
                <a:lnTo>
                  <a:pt x="50461" y="43233"/>
                </a:lnTo>
                <a:lnTo>
                  <a:pt x="46354" y="59740"/>
                </a:lnTo>
                <a:lnTo>
                  <a:pt x="42248" y="75379"/>
                </a:lnTo>
                <a:lnTo>
                  <a:pt x="38554" y="91014"/>
                </a:lnTo>
                <a:lnTo>
                  <a:pt x="35270" y="107521"/>
                </a:lnTo>
                <a:lnTo>
                  <a:pt x="33626" y="115775"/>
                </a:lnTo>
                <a:lnTo>
                  <a:pt x="32395" y="124463"/>
                </a:lnTo>
                <a:lnTo>
                  <a:pt x="32395" y="136190"/>
                </a:lnTo>
                <a:lnTo>
                  <a:pt x="31573" y="143574"/>
                </a:lnTo>
                <a:lnTo>
                  <a:pt x="31163" y="146182"/>
                </a:lnTo>
                <a:lnTo>
                  <a:pt x="30341" y="147485"/>
                </a:lnTo>
                <a:lnTo>
                  <a:pt x="31163" y="147051"/>
                </a:lnTo>
                <a:lnTo>
                  <a:pt x="31573" y="147485"/>
                </a:lnTo>
                <a:lnTo>
                  <a:pt x="32395" y="147485"/>
                </a:lnTo>
                <a:lnTo>
                  <a:pt x="32804" y="148354"/>
                </a:lnTo>
                <a:lnTo>
                  <a:pt x="33216" y="150093"/>
                </a:lnTo>
                <a:lnTo>
                  <a:pt x="32804" y="150959"/>
                </a:lnTo>
                <a:lnTo>
                  <a:pt x="32395" y="151393"/>
                </a:lnTo>
                <a:lnTo>
                  <a:pt x="31163" y="152262"/>
                </a:lnTo>
                <a:lnTo>
                  <a:pt x="29932" y="152262"/>
                </a:lnTo>
                <a:lnTo>
                  <a:pt x="29110" y="152262"/>
                </a:lnTo>
                <a:lnTo>
                  <a:pt x="27879" y="151393"/>
                </a:lnTo>
                <a:lnTo>
                  <a:pt x="27466" y="150527"/>
                </a:lnTo>
                <a:lnTo>
                  <a:pt x="27057" y="149658"/>
                </a:lnTo>
                <a:lnTo>
                  <a:pt x="26648" y="146616"/>
                </a:lnTo>
                <a:lnTo>
                  <a:pt x="27057" y="137928"/>
                </a:lnTo>
                <a:lnTo>
                  <a:pt x="27879" y="129240"/>
                </a:lnTo>
                <a:lnTo>
                  <a:pt x="29110" y="120117"/>
                </a:lnTo>
                <a:lnTo>
                  <a:pt x="30751" y="111867"/>
                </a:lnTo>
                <a:lnTo>
                  <a:pt x="35270" y="88409"/>
                </a:lnTo>
                <a:lnTo>
                  <a:pt x="37732" y="76679"/>
                </a:lnTo>
                <a:lnTo>
                  <a:pt x="40607" y="65387"/>
                </a:lnTo>
                <a:lnTo>
                  <a:pt x="45945" y="44968"/>
                </a:lnTo>
                <a:lnTo>
                  <a:pt x="48820" y="34545"/>
                </a:lnTo>
                <a:lnTo>
                  <a:pt x="50461" y="29765"/>
                </a:lnTo>
                <a:lnTo>
                  <a:pt x="50895" y="28666"/>
                </a:lnTo>
                <a:lnTo>
                  <a:pt x="46487" y="31906"/>
                </a:lnTo>
                <a:lnTo>
                  <a:pt x="42223" y="35357"/>
                </a:lnTo>
                <a:lnTo>
                  <a:pt x="37959" y="38806"/>
                </a:lnTo>
                <a:lnTo>
                  <a:pt x="34120" y="43117"/>
                </a:lnTo>
                <a:lnTo>
                  <a:pt x="30707" y="47428"/>
                </a:lnTo>
                <a:lnTo>
                  <a:pt x="28150" y="52173"/>
                </a:lnTo>
                <a:lnTo>
                  <a:pt x="25164" y="57347"/>
                </a:lnTo>
                <a:lnTo>
                  <a:pt x="22604" y="63384"/>
                </a:lnTo>
                <a:lnTo>
                  <a:pt x="20472" y="70280"/>
                </a:lnTo>
                <a:lnTo>
                  <a:pt x="18766" y="76748"/>
                </a:lnTo>
                <a:lnTo>
                  <a:pt x="17487" y="84079"/>
                </a:lnTo>
                <a:lnTo>
                  <a:pt x="16634" y="90548"/>
                </a:lnTo>
                <a:lnTo>
                  <a:pt x="16208" y="97875"/>
                </a:lnTo>
                <a:lnTo>
                  <a:pt x="15780" y="104343"/>
                </a:lnTo>
                <a:lnTo>
                  <a:pt x="16208" y="111674"/>
                </a:lnTo>
                <a:lnTo>
                  <a:pt x="16634" y="118143"/>
                </a:lnTo>
                <a:lnTo>
                  <a:pt x="17912" y="125039"/>
                </a:lnTo>
                <a:lnTo>
                  <a:pt x="19194" y="131076"/>
                </a:lnTo>
                <a:lnTo>
                  <a:pt x="20897" y="137975"/>
                </a:lnTo>
                <a:lnTo>
                  <a:pt x="23029" y="144012"/>
                </a:lnTo>
                <a:lnTo>
                  <a:pt x="25589" y="150049"/>
                </a:lnTo>
                <a:lnTo>
                  <a:pt x="29003" y="155654"/>
                </a:lnTo>
                <a:lnTo>
                  <a:pt x="32413" y="160828"/>
                </a:lnTo>
                <a:lnTo>
                  <a:pt x="37106" y="167727"/>
                </a:lnTo>
                <a:lnTo>
                  <a:pt x="43076" y="173333"/>
                </a:lnTo>
                <a:lnTo>
                  <a:pt x="44210" y="174794"/>
                </a:lnTo>
                <a:lnTo>
                  <a:pt x="44997" y="173204"/>
                </a:lnTo>
                <a:lnTo>
                  <a:pt x="45844" y="172344"/>
                </a:lnTo>
                <a:lnTo>
                  <a:pt x="47116" y="171484"/>
                </a:lnTo>
                <a:lnTo>
                  <a:pt x="48389" y="171056"/>
                </a:lnTo>
                <a:lnTo>
                  <a:pt x="50933" y="169765"/>
                </a:lnTo>
                <a:lnTo>
                  <a:pt x="53481" y="168045"/>
                </a:lnTo>
                <a:lnTo>
                  <a:pt x="56025" y="165466"/>
                </a:lnTo>
                <a:lnTo>
                  <a:pt x="58569" y="162887"/>
                </a:lnTo>
                <a:lnTo>
                  <a:pt x="60046" y="161020"/>
                </a:lnTo>
                <a:lnTo>
                  <a:pt x="59952" y="160349"/>
                </a:lnTo>
                <a:lnTo>
                  <a:pt x="59952" y="156561"/>
                </a:lnTo>
                <a:lnTo>
                  <a:pt x="60361" y="149409"/>
                </a:lnTo>
                <a:lnTo>
                  <a:pt x="61177" y="143099"/>
                </a:lnTo>
                <a:lnTo>
                  <a:pt x="62402" y="132584"/>
                </a:lnTo>
                <a:lnTo>
                  <a:pt x="63627" y="122488"/>
                </a:lnTo>
                <a:lnTo>
                  <a:pt x="65670" y="111970"/>
                </a:lnTo>
                <a:lnTo>
                  <a:pt x="68530" y="101453"/>
                </a:lnTo>
                <a:lnTo>
                  <a:pt x="70980" y="90097"/>
                </a:lnTo>
                <a:lnTo>
                  <a:pt x="73839" y="78739"/>
                </a:lnTo>
                <a:lnTo>
                  <a:pt x="77108" y="67380"/>
                </a:lnTo>
                <a:lnTo>
                  <a:pt x="80783" y="56862"/>
                </a:lnTo>
                <a:lnTo>
                  <a:pt x="84867" y="45926"/>
                </a:lnTo>
                <a:lnTo>
                  <a:pt x="88951" y="34989"/>
                </a:lnTo>
                <a:lnTo>
                  <a:pt x="94264" y="24471"/>
                </a:lnTo>
                <a:lnTo>
                  <a:pt x="99982" y="14375"/>
                </a:lnTo>
                <a:lnTo>
                  <a:pt x="100017" y="14300"/>
                </a:lnTo>
                <a:lnTo>
                  <a:pt x="98943" y="14227"/>
                </a:lnTo>
                <a:lnTo>
                  <a:pt x="93398" y="14659"/>
                </a:lnTo>
                <a:close/>
                <a:moveTo>
                  <a:pt x="105339" y="14659"/>
                </a:moveTo>
                <a:lnTo>
                  <a:pt x="102961" y="14498"/>
                </a:lnTo>
                <a:lnTo>
                  <a:pt x="103248" y="14797"/>
                </a:lnTo>
                <a:lnTo>
                  <a:pt x="103248" y="16057"/>
                </a:lnTo>
                <a:lnTo>
                  <a:pt x="103248" y="16898"/>
                </a:lnTo>
                <a:lnTo>
                  <a:pt x="97939" y="26153"/>
                </a:lnTo>
                <a:lnTo>
                  <a:pt x="92629" y="35830"/>
                </a:lnTo>
                <a:lnTo>
                  <a:pt x="88545" y="45926"/>
                </a:lnTo>
                <a:lnTo>
                  <a:pt x="84867" y="56443"/>
                </a:lnTo>
                <a:lnTo>
                  <a:pt x="79148" y="73691"/>
                </a:lnTo>
                <a:lnTo>
                  <a:pt x="74248" y="91357"/>
                </a:lnTo>
                <a:lnTo>
                  <a:pt x="69755" y="112392"/>
                </a:lnTo>
                <a:lnTo>
                  <a:pt x="67711" y="122488"/>
                </a:lnTo>
                <a:lnTo>
                  <a:pt x="65670" y="132584"/>
                </a:lnTo>
                <a:lnTo>
                  <a:pt x="64852" y="141417"/>
                </a:lnTo>
                <a:lnTo>
                  <a:pt x="64446" y="149831"/>
                </a:lnTo>
                <a:lnTo>
                  <a:pt x="64055" y="155862"/>
                </a:lnTo>
                <a:lnTo>
                  <a:pt x="68328" y="149564"/>
                </a:lnTo>
                <a:lnTo>
                  <a:pt x="72145" y="144406"/>
                </a:lnTo>
                <a:lnTo>
                  <a:pt x="75114" y="140535"/>
                </a:lnTo>
                <a:lnTo>
                  <a:pt x="83176" y="131510"/>
                </a:lnTo>
                <a:lnTo>
                  <a:pt x="86596" y="128390"/>
                </a:lnTo>
                <a:lnTo>
                  <a:pt x="86596" y="128072"/>
                </a:lnTo>
                <a:lnTo>
                  <a:pt x="87040" y="127206"/>
                </a:lnTo>
                <a:lnTo>
                  <a:pt x="87928" y="118996"/>
                </a:lnTo>
                <a:lnTo>
                  <a:pt x="89704" y="111646"/>
                </a:lnTo>
                <a:lnTo>
                  <a:pt x="92812" y="96087"/>
                </a:lnTo>
                <a:lnTo>
                  <a:pt x="100804" y="65399"/>
                </a:lnTo>
                <a:lnTo>
                  <a:pt x="103028" y="57190"/>
                </a:lnTo>
                <a:lnTo>
                  <a:pt x="105248" y="48111"/>
                </a:lnTo>
                <a:lnTo>
                  <a:pt x="108356" y="39467"/>
                </a:lnTo>
                <a:lnTo>
                  <a:pt x="109244" y="35578"/>
                </a:lnTo>
                <a:lnTo>
                  <a:pt x="110132" y="31254"/>
                </a:lnTo>
                <a:lnTo>
                  <a:pt x="110576" y="26934"/>
                </a:lnTo>
                <a:lnTo>
                  <a:pt x="111908" y="22179"/>
                </a:lnTo>
                <a:lnTo>
                  <a:pt x="114128" y="17855"/>
                </a:lnTo>
                <a:lnTo>
                  <a:pt x="115353" y="16265"/>
                </a:lnTo>
                <a:lnTo>
                  <a:pt x="112163" y="15522"/>
                </a:lnTo>
                <a:lnTo>
                  <a:pt x="105339" y="14659"/>
                </a:lnTo>
                <a:close/>
                <a:moveTo>
                  <a:pt x="123251" y="18110"/>
                </a:moveTo>
                <a:lnTo>
                  <a:pt x="119321" y="17191"/>
                </a:lnTo>
                <a:lnTo>
                  <a:pt x="117680" y="19587"/>
                </a:lnTo>
                <a:lnTo>
                  <a:pt x="115904" y="23042"/>
                </a:lnTo>
                <a:lnTo>
                  <a:pt x="115016" y="26934"/>
                </a:lnTo>
                <a:lnTo>
                  <a:pt x="113684" y="30391"/>
                </a:lnTo>
                <a:lnTo>
                  <a:pt x="112352" y="37738"/>
                </a:lnTo>
                <a:lnTo>
                  <a:pt x="110576" y="45085"/>
                </a:lnTo>
                <a:lnTo>
                  <a:pt x="106580" y="59350"/>
                </a:lnTo>
                <a:lnTo>
                  <a:pt x="103028" y="73612"/>
                </a:lnTo>
                <a:lnTo>
                  <a:pt x="96364" y="101708"/>
                </a:lnTo>
                <a:lnTo>
                  <a:pt x="92812" y="115970"/>
                </a:lnTo>
                <a:lnTo>
                  <a:pt x="91480" y="123316"/>
                </a:lnTo>
                <a:lnTo>
                  <a:pt x="91392" y="124019"/>
                </a:lnTo>
                <a:lnTo>
                  <a:pt x="91660" y="123773"/>
                </a:lnTo>
                <a:lnTo>
                  <a:pt x="100993" y="115604"/>
                </a:lnTo>
                <a:lnTo>
                  <a:pt x="109899" y="108299"/>
                </a:lnTo>
                <a:lnTo>
                  <a:pt x="111174" y="107439"/>
                </a:lnTo>
                <a:lnTo>
                  <a:pt x="113315" y="105578"/>
                </a:lnTo>
                <a:lnTo>
                  <a:pt x="113678" y="100949"/>
                </a:lnTo>
                <a:lnTo>
                  <a:pt x="114550" y="94918"/>
                </a:lnTo>
                <a:lnTo>
                  <a:pt x="117608" y="84142"/>
                </a:lnTo>
                <a:lnTo>
                  <a:pt x="121538" y="72510"/>
                </a:lnTo>
                <a:lnTo>
                  <a:pt x="123285" y="66908"/>
                </a:lnTo>
                <a:lnTo>
                  <a:pt x="124161" y="61306"/>
                </a:lnTo>
                <a:lnTo>
                  <a:pt x="128091" y="40188"/>
                </a:lnTo>
                <a:lnTo>
                  <a:pt x="128963" y="37171"/>
                </a:lnTo>
                <a:lnTo>
                  <a:pt x="129839" y="34586"/>
                </a:lnTo>
                <a:lnTo>
                  <a:pt x="132024" y="29415"/>
                </a:lnTo>
                <a:lnTo>
                  <a:pt x="134206" y="23813"/>
                </a:lnTo>
                <a:lnTo>
                  <a:pt x="135261" y="21732"/>
                </a:lnTo>
                <a:lnTo>
                  <a:pt x="134767" y="21558"/>
                </a:lnTo>
                <a:lnTo>
                  <a:pt x="123251" y="18110"/>
                </a:lnTo>
                <a:close/>
                <a:moveTo>
                  <a:pt x="145855" y="25438"/>
                </a:moveTo>
                <a:lnTo>
                  <a:pt x="138974" y="23032"/>
                </a:lnTo>
                <a:lnTo>
                  <a:pt x="137264" y="26830"/>
                </a:lnTo>
                <a:lnTo>
                  <a:pt x="135079" y="31138"/>
                </a:lnTo>
                <a:lnTo>
                  <a:pt x="133334" y="35017"/>
                </a:lnTo>
                <a:lnTo>
                  <a:pt x="131149" y="45790"/>
                </a:lnTo>
                <a:lnTo>
                  <a:pt x="129401" y="56132"/>
                </a:lnTo>
                <a:lnTo>
                  <a:pt x="127219" y="67336"/>
                </a:lnTo>
                <a:lnTo>
                  <a:pt x="125909" y="73370"/>
                </a:lnTo>
                <a:lnTo>
                  <a:pt x="124599" y="78972"/>
                </a:lnTo>
                <a:lnTo>
                  <a:pt x="119793" y="92761"/>
                </a:lnTo>
                <a:lnTo>
                  <a:pt x="118045" y="99658"/>
                </a:lnTo>
                <a:lnTo>
                  <a:pt x="117765" y="101865"/>
                </a:lnTo>
                <a:lnTo>
                  <a:pt x="123899" y="97982"/>
                </a:lnTo>
                <a:lnTo>
                  <a:pt x="130919" y="94008"/>
                </a:lnTo>
                <a:lnTo>
                  <a:pt x="130286" y="92664"/>
                </a:lnTo>
                <a:lnTo>
                  <a:pt x="129892" y="91832"/>
                </a:lnTo>
                <a:lnTo>
                  <a:pt x="129892" y="88507"/>
                </a:lnTo>
                <a:lnTo>
                  <a:pt x="131070" y="84769"/>
                </a:lnTo>
                <a:lnTo>
                  <a:pt x="132244" y="79781"/>
                </a:lnTo>
                <a:lnTo>
                  <a:pt x="135771" y="71471"/>
                </a:lnTo>
                <a:lnTo>
                  <a:pt x="137730" y="65239"/>
                </a:lnTo>
                <a:lnTo>
                  <a:pt x="139689" y="54850"/>
                </a:lnTo>
                <a:lnTo>
                  <a:pt x="141257" y="49034"/>
                </a:lnTo>
                <a:lnTo>
                  <a:pt x="142822" y="43630"/>
                </a:lnTo>
                <a:lnTo>
                  <a:pt x="144390" y="37814"/>
                </a:lnTo>
                <a:lnTo>
                  <a:pt x="146743" y="32826"/>
                </a:lnTo>
                <a:lnTo>
                  <a:pt x="149876" y="27841"/>
                </a:lnTo>
                <a:lnTo>
                  <a:pt x="150317" y="27371"/>
                </a:lnTo>
                <a:lnTo>
                  <a:pt x="145855" y="25438"/>
                </a:lnTo>
                <a:close/>
                <a:moveTo>
                  <a:pt x="163341" y="33200"/>
                </a:moveTo>
                <a:lnTo>
                  <a:pt x="157371" y="30612"/>
                </a:lnTo>
                <a:lnTo>
                  <a:pt x="153932" y="29009"/>
                </a:lnTo>
                <a:lnTo>
                  <a:pt x="152619" y="30750"/>
                </a:lnTo>
                <a:lnTo>
                  <a:pt x="150270" y="34904"/>
                </a:lnTo>
                <a:lnTo>
                  <a:pt x="148308" y="39476"/>
                </a:lnTo>
                <a:lnTo>
                  <a:pt x="145958" y="44877"/>
                </a:lnTo>
                <a:lnTo>
                  <a:pt x="144784" y="49862"/>
                </a:lnTo>
                <a:lnTo>
                  <a:pt x="143216" y="55266"/>
                </a:lnTo>
                <a:lnTo>
                  <a:pt x="141257" y="65239"/>
                </a:lnTo>
                <a:lnTo>
                  <a:pt x="139298" y="73133"/>
                </a:lnTo>
                <a:lnTo>
                  <a:pt x="136946" y="81028"/>
                </a:lnTo>
                <a:lnTo>
                  <a:pt x="135378" y="86847"/>
                </a:lnTo>
                <a:lnTo>
                  <a:pt x="133813" y="89754"/>
                </a:lnTo>
                <a:lnTo>
                  <a:pt x="133419" y="91001"/>
                </a:lnTo>
                <a:lnTo>
                  <a:pt x="133813" y="91832"/>
                </a:lnTo>
                <a:lnTo>
                  <a:pt x="134140" y="92182"/>
                </a:lnTo>
                <a:lnTo>
                  <a:pt x="138322" y="89814"/>
                </a:lnTo>
                <a:lnTo>
                  <a:pt x="145533" y="85515"/>
                </a:lnTo>
                <a:lnTo>
                  <a:pt x="153170" y="81217"/>
                </a:lnTo>
                <a:lnTo>
                  <a:pt x="163351" y="74339"/>
                </a:lnTo>
                <a:lnTo>
                  <a:pt x="169220" y="70287"/>
                </a:lnTo>
                <a:lnTo>
                  <a:pt x="170565" y="64051"/>
                </a:lnTo>
                <a:lnTo>
                  <a:pt x="171374" y="57013"/>
                </a:lnTo>
                <a:lnTo>
                  <a:pt x="172181" y="49097"/>
                </a:lnTo>
                <a:lnTo>
                  <a:pt x="172584" y="46017"/>
                </a:lnTo>
                <a:lnTo>
                  <a:pt x="173393" y="42499"/>
                </a:lnTo>
                <a:lnTo>
                  <a:pt x="174448" y="41117"/>
                </a:lnTo>
                <a:lnTo>
                  <a:pt x="173576" y="40531"/>
                </a:lnTo>
                <a:lnTo>
                  <a:pt x="169734" y="37615"/>
                </a:lnTo>
                <a:lnTo>
                  <a:pt x="169646" y="37703"/>
                </a:lnTo>
                <a:lnTo>
                  <a:pt x="167926" y="39835"/>
                </a:lnTo>
                <a:lnTo>
                  <a:pt x="166635" y="42821"/>
                </a:lnTo>
                <a:lnTo>
                  <a:pt x="164487" y="48366"/>
                </a:lnTo>
                <a:lnTo>
                  <a:pt x="162768" y="54337"/>
                </a:lnTo>
                <a:lnTo>
                  <a:pt x="159761" y="60307"/>
                </a:lnTo>
                <a:lnTo>
                  <a:pt x="157182" y="66278"/>
                </a:lnTo>
                <a:lnTo>
                  <a:pt x="155462" y="73105"/>
                </a:lnTo>
                <a:lnTo>
                  <a:pt x="153743" y="79076"/>
                </a:lnTo>
                <a:lnTo>
                  <a:pt x="153315" y="79929"/>
                </a:lnTo>
                <a:lnTo>
                  <a:pt x="152883" y="80779"/>
                </a:lnTo>
                <a:lnTo>
                  <a:pt x="152455" y="81207"/>
                </a:lnTo>
                <a:lnTo>
                  <a:pt x="151595" y="80779"/>
                </a:lnTo>
                <a:lnTo>
                  <a:pt x="150736" y="80779"/>
                </a:lnTo>
                <a:lnTo>
                  <a:pt x="150304" y="79929"/>
                </a:lnTo>
                <a:lnTo>
                  <a:pt x="149876" y="79076"/>
                </a:lnTo>
                <a:lnTo>
                  <a:pt x="149876" y="78222"/>
                </a:lnTo>
                <a:lnTo>
                  <a:pt x="152455" y="69263"/>
                </a:lnTo>
                <a:lnTo>
                  <a:pt x="155462" y="60307"/>
                </a:lnTo>
                <a:lnTo>
                  <a:pt x="162340" y="43246"/>
                </a:lnTo>
                <a:lnTo>
                  <a:pt x="164059" y="38557"/>
                </a:lnTo>
                <a:lnTo>
                  <a:pt x="166497" y="35329"/>
                </a:lnTo>
                <a:lnTo>
                  <a:pt x="163341" y="33200"/>
                </a:lnTo>
                <a:close/>
                <a:moveTo>
                  <a:pt x="182960" y="48291"/>
                </a:moveTo>
                <a:lnTo>
                  <a:pt x="178693" y="43979"/>
                </a:lnTo>
                <a:lnTo>
                  <a:pt x="177364" y="43082"/>
                </a:lnTo>
                <a:lnTo>
                  <a:pt x="176621" y="44697"/>
                </a:lnTo>
                <a:lnTo>
                  <a:pt x="176218" y="46896"/>
                </a:lnTo>
                <a:lnTo>
                  <a:pt x="175815" y="49534"/>
                </a:lnTo>
                <a:lnTo>
                  <a:pt x="175411" y="58774"/>
                </a:lnTo>
                <a:lnTo>
                  <a:pt x="175008" y="64492"/>
                </a:lnTo>
                <a:lnTo>
                  <a:pt x="175008" y="66187"/>
                </a:lnTo>
                <a:lnTo>
                  <a:pt x="189497" y="55543"/>
                </a:lnTo>
                <a:lnTo>
                  <a:pt x="187224" y="53036"/>
                </a:lnTo>
                <a:lnTo>
                  <a:pt x="182960" y="48291"/>
                </a:lnTo>
                <a:close/>
                <a:moveTo>
                  <a:pt x="207248" y="82684"/>
                </a:moveTo>
                <a:lnTo>
                  <a:pt x="202613" y="77145"/>
                </a:lnTo>
                <a:lnTo>
                  <a:pt x="197556" y="72885"/>
                </a:lnTo>
                <a:lnTo>
                  <a:pt x="195115" y="70416"/>
                </a:lnTo>
                <a:lnTo>
                  <a:pt x="187107" y="76059"/>
                </a:lnTo>
                <a:lnTo>
                  <a:pt x="177776" y="82936"/>
                </a:lnTo>
                <a:lnTo>
                  <a:pt x="157837" y="95403"/>
                </a:lnTo>
                <a:lnTo>
                  <a:pt x="145111" y="103569"/>
                </a:lnTo>
                <a:lnTo>
                  <a:pt x="132383" y="112166"/>
                </a:lnTo>
                <a:lnTo>
                  <a:pt x="119658" y="121622"/>
                </a:lnTo>
                <a:lnTo>
                  <a:pt x="107354" y="131079"/>
                </a:lnTo>
                <a:lnTo>
                  <a:pt x="98871" y="139247"/>
                </a:lnTo>
                <a:lnTo>
                  <a:pt x="89537" y="147844"/>
                </a:lnTo>
                <a:lnTo>
                  <a:pt x="80628" y="156870"/>
                </a:lnTo>
                <a:lnTo>
                  <a:pt x="76387" y="162459"/>
                </a:lnTo>
                <a:lnTo>
                  <a:pt x="72570" y="167617"/>
                </a:lnTo>
                <a:lnTo>
                  <a:pt x="68328" y="173204"/>
                </a:lnTo>
                <a:lnTo>
                  <a:pt x="63236" y="178793"/>
                </a:lnTo>
                <a:lnTo>
                  <a:pt x="61117" y="180941"/>
                </a:lnTo>
                <a:lnTo>
                  <a:pt x="58147" y="183092"/>
                </a:lnTo>
                <a:lnTo>
                  <a:pt x="56497" y="184203"/>
                </a:lnTo>
                <a:lnTo>
                  <a:pt x="62266" y="191329"/>
                </a:lnTo>
                <a:lnTo>
                  <a:pt x="71959" y="203686"/>
                </a:lnTo>
                <a:lnTo>
                  <a:pt x="72731" y="204659"/>
                </a:lnTo>
                <a:lnTo>
                  <a:pt x="72913" y="204474"/>
                </a:lnTo>
                <a:lnTo>
                  <a:pt x="74611" y="202757"/>
                </a:lnTo>
                <a:lnTo>
                  <a:pt x="76308" y="200178"/>
                </a:lnTo>
                <a:lnTo>
                  <a:pt x="78427" y="195455"/>
                </a:lnTo>
                <a:lnTo>
                  <a:pt x="80125" y="192447"/>
                </a:lnTo>
                <a:lnTo>
                  <a:pt x="82244" y="189871"/>
                </a:lnTo>
                <a:lnTo>
                  <a:pt x="90305" y="179993"/>
                </a:lnTo>
                <a:lnTo>
                  <a:pt x="94972" y="176126"/>
                </a:lnTo>
                <a:lnTo>
                  <a:pt x="98789" y="171831"/>
                </a:lnTo>
                <a:lnTo>
                  <a:pt x="109820" y="162812"/>
                </a:lnTo>
                <a:lnTo>
                  <a:pt x="123396" y="150786"/>
                </a:lnTo>
                <a:lnTo>
                  <a:pt x="137393" y="139191"/>
                </a:lnTo>
                <a:lnTo>
                  <a:pt x="149271" y="128881"/>
                </a:lnTo>
                <a:lnTo>
                  <a:pt x="163272" y="117714"/>
                </a:lnTo>
                <a:lnTo>
                  <a:pt x="170058" y="112559"/>
                </a:lnTo>
                <a:lnTo>
                  <a:pt x="177695" y="107408"/>
                </a:lnTo>
                <a:lnTo>
                  <a:pt x="189573" y="98817"/>
                </a:lnTo>
                <a:lnTo>
                  <a:pt x="201873" y="91086"/>
                </a:lnTo>
                <a:lnTo>
                  <a:pt x="209934" y="86139"/>
                </a:lnTo>
                <a:lnTo>
                  <a:pt x="207248" y="82684"/>
                </a:lnTo>
                <a:close/>
                <a:moveTo>
                  <a:pt x="299751" y="189308"/>
                </a:moveTo>
                <a:lnTo>
                  <a:pt x="297865" y="187497"/>
                </a:lnTo>
                <a:lnTo>
                  <a:pt x="289013" y="178122"/>
                </a:lnTo>
                <a:lnTo>
                  <a:pt x="282554" y="170562"/>
                </a:lnTo>
                <a:lnTo>
                  <a:pt x="282208" y="181026"/>
                </a:lnTo>
                <a:lnTo>
                  <a:pt x="281323" y="194557"/>
                </a:lnTo>
                <a:lnTo>
                  <a:pt x="280879" y="208095"/>
                </a:lnTo>
                <a:lnTo>
                  <a:pt x="280879" y="208939"/>
                </a:lnTo>
                <a:lnTo>
                  <a:pt x="280435" y="209361"/>
                </a:lnTo>
                <a:lnTo>
                  <a:pt x="279903" y="209616"/>
                </a:lnTo>
                <a:lnTo>
                  <a:pt x="286072" y="217000"/>
                </a:lnTo>
                <a:lnTo>
                  <a:pt x="299751" y="232437"/>
                </a:lnTo>
                <a:lnTo>
                  <a:pt x="299751" y="189308"/>
                </a:lnTo>
                <a:close/>
                <a:moveTo>
                  <a:pt x="293608" y="247493"/>
                </a:moveTo>
                <a:lnTo>
                  <a:pt x="284397" y="237186"/>
                </a:lnTo>
                <a:lnTo>
                  <a:pt x="269744" y="221296"/>
                </a:lnTo>
                <a:lnTo>
                  <a:pt x="262627" y="213133"/>
                </a:lnTo>
                <a:lnTo>
                  <a:pt x="255929" y="204974"/>
                </a:lnTo>
                <a:lnTo>
                  <a:pt x="250488" y="197672"/>
                </a:lnTo>
                <a:lnTo>
                  <a:pt x="239605" y="183929"/>
                </a:lnTo>
                <a:lnTo>
                  <a:pt x="228718" y="170615"/>
                </a:lnTo>
                <a:lnTo>
                  <a:pt x="222439" y="164604"/>
                </a:lnTo>
                <a:lnTo>
                  <a:pt x="216579" y="158161"/>
                </a:lnTo>
                <a:lnTo>
                  <a:pt x="209881" y="152577"/>
                </a:lnTo>
                <a:lnTo>
                  <a:pt x="203183" y="147422"/>
                </a:lnTo>
                <a:lnTo>
                  <a:pt x="201926" y="145706"/>
                </a:lnTo>
                <a:lnTo>
                  <a:pt x="201089" y="144415"/>
                </a:lnTo>
                <a:lnTo>
                  <a:pt x="199835" y="142699"/>
                </a:lnTo>
                <a:lnTo>
                  <a:pt x="199835" y="141411"/>
                </a:lnTo>
                <a:lnTo>
                  <a:pt x="199835" y="139263"/>
                </a:lnTo>
                <a:lnTo>
                  <a:pt x="200254" y="137544"/>
                </a:lnTo>
                <a:lnTo>
                  <a:pt x="201508" y="135396"/>
                </a:lnTo>
                <a:lnTo>
                  <a:pt x="202764" y="133252"/>
                </a:lnTo>
                <a:lnTo>
                  <a:pt x="204858" y="132392"/>
                </a:lnTo>
                <a:lnTo>
                  <a:pt x="206533" y="131961"/>
                </a:lnTo>
                <a:lnTo>
                  <a:pt x="208624" y="131961"/>
                </a:lnTo>
                <a:lnTo>
                  <a:pt x="210300" y="133252"/>
                </a:lnTo>
                <a:lnTo>
                  <a:pt x="216998" y="138404"/>
                </a:lnTo>
                <a:lnTo>
                  <a:pt x="222858" y="143987"/>
                </a:lnTo>
                <a:lnTo>
                  <a:pt x="229137" y="149570"/>
                </a:lnTo>
                <a:lnTo>
                  <a:pt x="234579" y="155582"/>
                </a:lnTo>
                <a:lnTo>
                  <a:pt x="245884" y="168039"/>
                </a:lnTo>
                <a:lnTo>
                  <a:pt x="256767" y="181353"/>
                </a:lnTo>
                <a:lnTo>
                  <a:pt x="271001" y="198960"/>
                </a:lnTo>
                <a:lnTo>
                  <a:pt x="276521" y="205566"/>
                </a:lnTo>
                <a:lnTo>
                  <a:pt x="276880" y="194557"/>
                </a:lnTo>
                <a:lnTo>
                  <a:pt x="277768" y="181026"/>
                </a:lnTo>
                <a:lnTo>
                  <a:pt x="278212" y="167488"/>
                </a:lnTo>
                <a:lnTo>
                  <a:pt x="278275" y="165577"/>
                </a:lnTo>
                <a:lnTo>
                  <a:pt x="272578" y="158951"/>
                </a:lnTo>
                <a:lnTo>
                  <a:pt x="263304" y="148298"/>
                </a:lnTo>
                <a:lnTo>
                  <a:pt x="262552" y="147353"/>
                </a:lnTo>
                <a:lnTo>
                  <a:pt x="262004" y="156917"/>
                </a:lnTo>
                <a:lnTo>
                  <a:pt x="261450" y="167066"/>
                </a:lnTo>
                <a:lnTo>
                  <a:pt x="261450" y="167913"/>
                </a:lnTo>
                <a:lnTo>
                  <a:pt x="260895" y="168335"/>
                </a:lnTo>
                <a:lnTo>
                  <a:pt x="259784" y="168757"/>
                </a:lnTo>
                <a:lnTo>
                  <a:pt x="259230" y="169182"/>
                </a:lnTo>
                <a:lnTo>
                  <a:pt x="258118" y="168757"/>
                </a:lnTo>
                <a:lnTo>
                  <a:pt x="257009" y="168335"/>
                </a:lnTo>
                <a:lnTo>
                  <a:pt x="256455" y="167913"/>
                </a:lnTo>
                <a:lnTo>
                  <a:pt x="256455" y="167066"/>
                </a:lnTo>
                <a:lnTo>
                  <a:pt x="256455" y="156917"/>
                </a:lnTo>
                <a:lnTo>
                  <a:pt x="257564" y="146342"/>
                </a:lnTo>
                <a:lnTo>
                  <a:pt x="258086" y="141767"/>
                </a:lnTo>
                <a:lnTo>
                  <a:pt x="254456" y="137219"/>
                </a:lnTo>
                <a:lnTo>
                  <a:pt x="243497" y="124438"/>
                </a:lnTo>
                <a:lnTo>
                  <a:pt x="232960" y="111656"/>
                </a:lnTo>
                <a:lnTo>
                  <a:pt x="230699" y="109121"/>
                </a:lnTo>
                <a:lnTo>
                  <a:pt x="230822" y="112625"/>
                </a:lnTo>
                <a:lnTo>
                  <a:pt x="230387" y="125423"/>
                </a:lnTo>
                <a:lnTo>
                  <a:pt x="230387" y="130540"/>
                </a:lnTo>
                <a:lnTo>
                  <a:pt x="230387" y="136086"/>
                </a:lnTo>
                <a:lnTo>
                  <a:pt x="231257" y="138643"/>
                </a:lnTo>
                <a:lnTo>
                  <a:pt x="232126" y="141203"/>
                </a:lnTo>
                <a:lnTo>
                  <a:pt x="233429" y="142910"/>
                </a:lnTo>
                <a:lnTo>
                  <a:pt x="235602" y="144613"/>
                </a:lnTo>
                <a:lnTo>
                  <a:pt x="236037" y="145467"/>
                </a:lnTo>
                <a:lnTo>
                  <a:pt x="236471" y="145895"/>
                </a:lnTo>
                <a:lnTo>
                  <a:pt x="236471" y="147174"/>
                </a:lnTo>
                <a:lnTo>
                  <a:pt x="236037" y="148027"/>
                </a:lnTo>
                <a:lnTo>
                  <a:pt x="235602" y="148452"/>
                </a:lnTo>
                <a:lnTo>
                  <a:pt x="235168" y="148880"/>
                </a:lnTo>
                <a:lnTo>
                  <a:pt x="234299" y="148880"/>
                </a:lnTo>
                <a:lnTo>
                  <a:pt x="233429" y="148452"/>
                </a:lnTo>
                <a:lnTo>
                  <a:pt x="231691" y="147174"/>
                </a:lnTo>
                <a:lnTo>
                  <a:pt x="229953" y="145042"/>
                </a:lnTo>
                <a:lnTo>
                  <a:pt x="228649" y="142910"/>
                </a:lnTo>
                <a:lnTo>
                  <a:pt x="227783" y="140775"/>
                </a:lnTo>
                <a:lnTo>
                  <a:pt x="226914" y="138643"/>
                </a:lnTo>
                <a:lnTo>
                  <a:pt x="226479" y="136086"/>
                </a:lnTo>
                <a:lnTo>
                  <a:pt x="226479" y="130965"/>
                </a:lnTo>
                <a:lnTo>
                  <a:pt x="226479" y="104951"/>
                </a:lnTo>
                <a:lnTo>
                  <a:pt x="224952" y="103563"/>
                </a:lnTo>
                <a:lnTo>
                  <a:pt x="221158" y="99727"/>
                </a:lnTo>
                <a:lnTo>
                  <a:pt x="219750" y="98304"/>
                </a:lnTo>
                <a:lnTo>
                  <a:pt x="207812" y="105688"/>
                </a:lnTo>
                <a:lnTo>
                  <a:pt x="184906" y="120722"/>
                </a:lnTo>
                <a:lnTo>
                  <a:pt x="175997" y="127165"/>
                </a:lnTo>
                <a:lnTo>
                  <a:pt x="167089" y="134036"/>
                </a:lnTo>
                <a:lnTo>
                  <a:pt x="150543" y="148638"/>
                </a:lnTo>
                <a:lnTo>
                  <a:pt x="139516" y="158088"/>
                </a:lnTo>
                <a:lnTo>
                  <a:pt x="126787" y="168395"/>
                </a:lnTo>
                <a:lnTo>
                  <a:pt x="113215" y="179565"/>
                </a:lnTo>
                <a:lnTo>
                  <a:pt x="106425" y="185148"/>
                </a:lnTo>
                <a:lnTo>
                  <a:pt x="100486" y="192019"/>
                </a:lnTo>
                <a:lnTo>
                  <a:pt x="97942" y="194595"/>
                </a:lnTo>
                <a:lnTo>
                  <a:pt x="95819" y="197602"/>
                </a:lnTo>
                <a:lnTo>
                  <a:pt x="91578" y="204045"/>
                </a:lnTo>
                <a:lnTo>
                  <a:pt x="89458" y="207909"/>
                </a:lnTo>
                <a:lnTo>
                  <a:pt x="86911" y="211348"/>
                </a:lnTo>
                <a:lnTo>
                  <a:pt x="83941" y="215212"/>
                </a:lnTo>
                <a:lnTo>
                  <a:pt x="82329" y="216484"/>
                </a:lnTo>
                <a:lnTo>
                  <a:pt x="86287" y="221154"/>
                </a:lnTo>
                <a:lnTo>
                  <a:pt x="90082" y="224990"/>
                </a:lnTo>
                <a:lnTo>
                  <a:pt x="93876" y="229250"/>
                </a:lnTo>
                <a:lnTo>
                  <a:pt x="98512" y="232661"/>
                </a:lnTo>
                <a:lnTo>
                  <a:pt x="102725" y="235643"/>
                </a:lnTo>
                <a:lnTo>
                  <a:pt x="106939" y="239050"/>
                </a:lnTo>
                <a:lnTo>
                  <a:pt x="111999" y="243311"/>
                </a:lnTo>
                <a:lnTo>
                  <a:pt x="116635" y="247571"/>
                </a:lnTo>
                <a:lnTo>
                  <a:pt x="121692" y="252257"/>
                </a:lnTo>
                <a:lnTo>
                  <a:pt x="126327" y="257796"/>
                </a:lnTo>
                <a:lnTo>
                  <a:pt x="130963" y="263335"/>
                </a:lnTo>
                <a:lnTo>
                  <a:pt x="135601" y="269728"/>
                </a:lnTo>
                <a:lnTo>
                  <a:pt x="139815" y="276117"/>
                </a:lnTo>
                <a:lnTo>
                  <a:pt x="153302" y="295717"/>
                </a:lnTo>
                <a:lnTo>
                  <a:pt x="165945" y="312760"/>
                </a:lnTo>
                <a:lnTo>
                  <a:pt x="171847" y="320002"/>
                </a:lnTo>
                <a:lnTo>
                  <a:pt x="177748" y="326820"/>
                </a:lnTo>
                <a:lnTo>
                  <a:pt x="183227" y="332784"/>
                </a:lnTo>
                <a:lnTo>
                  <a:pt x="189126" y="338749"/>
                </a:lnTo>
                <a:lnTo>
                  <a:pt x="199662" y="348974"/>
                </a:lnTo>
                <a:lnTo>
                  <a:pt x="211043" y="358348"/>
                </a:lnTo>
                <a:lnTo>
                  <a:pt x="224108" y="369852"/>
                </a:lnTo>
                <a:lnTo>
                  <a:pt x="230853" y="375816"/>
                </a:lnTo>
                <a:lnTo>
                  <a:pt x="236752" y="381784"/>
                </a:lnTo>
                <a:lnTo>
                  <a:pt x="246026" y="390730"/>
                </a:lnTo>
                <a:lnTo>
                  <a:pt x="255718" y="398823"/>
                </a:lnTo>
                <a:lnTo>
                  <a:pt x="264992" y="406919"/>
                </a:lnTo>
                <a:lnTo>
                  <a:pt x="274263" y="415869"/>
                </a:lnTo>
                <a:lnTo>
                  <a:pt x="283956" y="425665"/>
                </a:lnTo>
                <a:lnTo>
                  <a:pt x="293652" y="435894"/>
                </a:lnTo>
                <a:lnTo>
                  <a:pt x="300894" y="444261"/>
                </a:lnTo>
                <a:lnTo>
                  <a:pt x="300227" y="434064"/>
                </a:lnTo>
                <a:lnTo>
                  <a:pt x="299988" y="423165"/>
                </a:lnTo>
                <a:lnTo>
                  <a:pt x="299764" y="402252"/>
                </a:lnTo>
                <a:lnTo>
                  <a:pt x="299364" y="401698"/>
                </a:lnTo>
                <a:lnTo>
                  <a:pt x="296001" y="399097"/>
                </a:lnTo>
                <a:lnTo>
                  <a:pt x="294319" y="397362"/>
                </a:lnTo>
                <a:lnTo>
                  <a:pt x="292216" y="395192"/>
                </a:lnTo>
                <a:lnTo>
                  <a:pt x="289275" y="390853"/>
                </a:lnTo>
                <a:lnTo>
                  <a:pt x="286302" y="385868"/>
                </a:lnTo>
                <a:lnTo>
                  <a:pt x="285823" y="403109"/>
                </a:lnTo>
                <a:lnTo>
                  <a:pt x="285823" y="413129"/>
                </a:lnTo>
                <a:lnTo>
                  <a:pt x="286428" y="424059"/>
                </a:lnTo>
                <a:lnTo>
                  <a:pt x="286428" y="424973"/>
                </a:lnTo>
                <a:lnTo>
                  <a:pt x="286125" y="425883"/>
                </a:lnTo>
                <a:lnTo>
                  <a:pt x="285823" y="426339"/>
                </a:lnTo>
                <a:lnTo>
                  <a:pt x="285219" y="426339"/>
                </a:lnTo>
                <a:lnTo>
                  <a:pt x="284308" y="425883"/>
                </a:lnTo>
                <a:lnTo>
                  <a:pt x="283704" y="424973"/>
                </a:lnTo>
                <a:lnTo>
                  <a:pt x="283704" y="424059"/>
                </a:lnTo>
                <a:lnTo>
                  <a:pt x="283099" y="413129"/>
                </a:lnTo>
                <a:lnTo>
                  <a:pt x="283099" y="403109"/>
                </a:lnTo>
                <a:lnTo>
                  <a:pt x="283657" y="382914"/>
                </a:lnTo>
                <a:lnTo>
                  <a:pt x="281289" y="380877"/>
                </a:lnTo>
                <a:lnTo>
                  <a:pt x="277503" y="378272"/>
                </a:lnTo>
                <a:lnTo>
                  <a:pt x="274562" y="374368"/>
                </a:lnTo>
                <a:lnTo>
                  <a:pt x="271769" y="371102"/>
                </a:lnTo>
                <a:lnTo>
                  <a:pt x="271331" y="373621"/>
                </a:lnTo>
                <a:lnTo>
                  <a:pt x="271331" y="379592"/>
                </a:lnTo>
                <a:lnTo>
                  <a:pt x="271331" y="403906"/>
                </a:lnTo>
                <a:lnTo>
                  <a:pt x="270887" y="404756"/>
                </a:lnTo>
                <a:lnTo>
                  <a:pt x="270440" y="405184"/>
                </a:lnTo>
                <a:lnTo>
                  <a:pt x="269999" y="405609"/>
                </a:lnTo>
                <a:lnTo>
                  <a:pt x="269111" y="406037"/>
                </a:lnTo>
                <a:lnTo>
                  <a:pt x="267776" y="405609"/>
                </a:lnTo>
                <a:lnTo>
                  <a:pt x="267332" y="405184"/>
                </a:lnTo>
                <a:lnTo>
                  <a:pt x="266888" y="404756"/>
                </a:lnTo>
                <a:lnTo>
                  <a:pt x="266444" y="403906"/>
                </a:lnTo>
                <a:lnTo>
                  <a:pt x="266444" y="391961"/>
                </a:lnTo>
                <a:lnTo>
                  <a:pt x="266444" y="379592"/>
                </a:lnTo>
                <a:lnTo>
                  <a:pt x="266888" y="373621"/>
                </a:lnTo>
                <a:lnTo>
                  <a:pt x="267776" y="368504"/>
                </a:lnTo>
                <a:lnTo>
                  <a:pt x="268056" y="366756"/>
                </a:lnTo>
                <a:lnTo>
                  <a:pt x="263213" y="360921"/>
                </a:lnTo>
                <a:lnTo>
                  <a:pt x="258168" y="355716"/>
                </a:lnTo>
                <a:lnTo>
                  <a:pt x="248920" y="347040"/>
                </a:lnTo>
                <a:lnTo>
                  <a:pt x="240934" y="338796"/>
                </a:lnTo>
                <a:lnTo>
                  <a:pt x="229808" y="327318"/>
                </a:lnTo>
                <a:lnTo>
                  <a:pt x="229808" y="363740"/>
                </a:lnTo>
                <a:lnTo>
                  <a:pt x="229477" y="364587"/>
                </a:lnTo>
                <a:lnTo>
                  <a:pt x="229144" y="365009"/>
                </a:lnTo>
                <a:lnTo>
                  <a:pt x="228810" y="365434"/>
                </a:lnTo>
                <a:lnTo>
                  <a:pt x="228145" y="365434"/>
                </a:lnTo>
                <a:lnTo>
                  <a:pt x="227812" y="365434"/>
                </a:lnTo>
                <a:lnTo>
                  <a:pt x="226813" y="365009"/>
                </a:lnTo>
                <a:lnTo>
                  <a:pt x="226479" y="364587"/>
                </a:lnTo>
                <a:lnTo>
                  <a:pt x="226479" y="363740"/>
                </a:lnTo>
                <a:lnTo>
                  <a:pt x="226479" y="324087"/>
                </a:lnTo>
                <a:lnTo>
                  <a:pt x="217813" y="315805"/>
                </a:lnTo>
                <a:lnTo>
                  <a:pt x="208873" y="306213"/>
                </a:lnTo>
                <a:lnTo>
                  <a:pt x="208398" y="311003"/>
                </a:lnTo>
                <a:lnTo>
                  <a:pt x="207922" y="317745"/>
                </a:lnTo>
                <a:lnTo>
                  <a:pt x="207447" y="325384"/>
                </a:lnTo>
                <a:lnTo>
                  <a:pt x="207447" y="350101"/>
                </a:lnTo>
                <a:lnTo>
                  <a:pt x="207447" y="350998"/>
                </a:lnTo>
                <a:lnTo>
                  <a:pt x="206971" y="351449"/>
                </a:lnTo>
                <a:lnTo>
                  <a:pt x="206020" y="351899"/>
                </a:lnTo>
                <a:lnTo>
                  <a:pt x="205545" y="351899"/>
                </a:lnTo>
                <a:lnTo>
                  <a:pt x="204594" y="351899"/>
                </a:lnTo>
                <a:lnTo>
                  <a:pt x="204115" y="351449"/>
                </a:lnTo>
                <a:lnTo>
                  <a:pt x="203639" y="350998"/>
                </a:lnTo>
                <a:lnTo>
                  <a:pt x="203164" y="350101"/>
                </a:lnTo>
                <a:lnTo>
                  <a:pt x="203164" y="322238"/>
                </a:lnTo>
                <a:lnTo>
                  <a:pt x="203639" y="315496"/>
                </a:lnTo>
                <a:lnTo>
                  <a:pt x="204115" y="309208"/>
                </a:lnTo>
                <a:lnTo>
                  <a:pt x="204937" y="301984"/>
                </a:lnTo>
                <a:lnTo>
                  <a:pt x="186707" y="282403"/>
                </a:lnTo>
                <a:lnTo>
                  <a:pt x="186512" y="282195"/>
                </a:lnTo>
                <a:lnTo>
                  <a:pt x="186512" y="329497"/>
                </a:lnTo>
                <a:lnTo>
                  <a:pt x="186143" y="330338"/>
                </a:lnTo>
                <a:lnTo>
                  <a:pt x="185772" y="331175"/>
                </a:lnTo>
                <a:lnTo>
                  <a:pt x="185400" y="331175"/>
                </a:lnTo>
                <a:lnTo>
                  <a:pt x="184663" y="331597"/>
                </a:lnTo>
                <a:lnTo>
                  <a:pt x="184292" y="331175"/>
                </a:lnTo>
                <a:lnTo>
                  <a:pt x="183552" y="331175"/>
                </a:lnTo>
                <a:lnTo>
                  <a:pt x="183183" y="330338"/>
                </a:lnTo>
                <a:lnTo>
                  <a:pt x="183183" y="329497"/>
                </a:lnTo>
                <a:lnTo>
                  <a:pt x="183183" y="278605"/>
                </a:lnTo>
                <a:lnTo>
                  <a:pt x="167791" y="262016"/>
                </a:lnTo>
                <a:lnTo>
                  <a:pt x="166185" y="260271"/>
                </a:lnTo>
                <a:lnTo>
                  <a:pt x="166084" y="262539"/>
                </a:lnTo>
                <a:lnTo>
                  <a:pt x="165640" y="272591"/>
                </a:lnTo>
                <a:lnTo>
                  <a:pt x="164752" y="282645"/>
                </a:lnTo>
                <a:lnTo>
                  <a:pt x="164308" y="292281"/>
                </a:lnTo>
                <a:lnTo>
                  <a:pt x="164308" y="293119"/>
                </a:lnTo>
                <a:lnTo>
                  <a:pt x="163864" y="293957"/>
                </a:lnTo>
                <a:lnTo>
                  <a:pt x="162976" y="294376"/>
                </a:lnTo>
                <a:lnTo>
                  <a:pt x="162532" y="294376"/>
                </a:lnTo>
                <a:lnTo>
                  <a:pt x="161644" y="294376"/>
                </a:lnTo>
                <a:lnTo>
                  <a:pt x="160756" y="293957"/>
                </a:lnTo>
                <a:lnTo>
                  <a:pt x="160312" y="293119"/>
                </a:lnTo>
                <a:lnTo>
                  <a:pt x="159868" y="292281"/>
                </a:lnTo>
                <a:lnTo>
                  <a:pt x="160312" y="282645"/>
                </a:lnTo>
                <a:lnTo>
                  <a:pt x="160756" y="272591"/>
                </a:lnTo>
                <a:lnTo>
                  <a:pt x="162088" y="262539"/>
                </a:lnTo>
                <a:lnTo>
                  <a:pt x="162371" y="256127"/>
                </a:lnTo>
                <a:lnTo>
                  <a:pt x="159805" y="253340"/>
                </a:lnTo>
                <a:lnTo>
                  <a:pt x="150134" y="242927"/>
                </a:lnTo>
                <a:lnTo>
                  <a:pt x="144141" y="236225"/>
                </a:lnTo>
                <a:lnTo>
                  <a:pt x="143518" y="239907"/>
                </a:lnTo>
                <a:lnTo>
                  <a:pt x="142913" y="246098"/>
                </a:lnTo>
                <a:lnTo>
                  <a:pt x="142913" y="251873"/>
                </a:lnTo>
                <a:lnTo>
                  <a:pt x="142913" y="264255"/>
                </a:lnTo>
                <a:lnTo>
                  <a:pt x="143216" y="275393"/>
                </a:lnTo>
                <a:lnTo>
                  <a:pt x="143216" y="276221"/>
                </a:lnTo>
                <a:lnTo>
                  <a:pt x="142913" y="277046"/>
                </a:lnTo>
                <a:lnTo>
                  <a:pt x="142608" y="277459"/>
                </a:lnTo>
                <a:lnTo>
                  <a:pt x="142003" y="277459"/>
                </a:lnTo>
                <a:lnTo>
                  <a:pt x="141399" y="277459"/>
                </a:lnTo>
                <a:lnTo>
                  <a:pt x="141096" y="277046"/>
                </a:lnTo>
                <a:lnTo>
                  <a:pt x="140794" y="276221"/>
                </a:lnTo>
                <a:lnTo>
                  <a:pt x="140489" y="275393"/>
                </a:lnTo>
                <a:lnTo>
                  <a:pt x="140186" y="263839"/>
                </a:lnTo>
                <a:lnTo>
                  <a:pt x="139884" y="251048"/>
                </a:lnTo>
                <a:lnTo>
                  <a:pt x="140186" y="244860"/>
                </a:lnTo>
                <a:lnTo>
                  <a:pt x="140794" y="238669"/>
                </a:lnTo>
                <a:lnTo>
                  <a:pt x="141843" y="233659"/>
                </a:lnTo>
                <a:lnTo>
                  <a:pt x="140045" y="231650"/>
                </a:lnTo>
                <a:lnTo>
                  <a:pt x="137103" y="228180"/>
                </a:lnTo>
                <a:lnTo>
                  <a:pt x="133321" y="224709"/>
                </a:lnTo>
                <a:lnTo>
                  <a:pt x="128695" y="219935"/>
                </a:lnTo>
                <a:lnTo>
                  <a:pt x="126595" y="217334"/>
                </a:lnTo>
                <a:lnTo>
                  <a:pt x="124491" y="214295"/>
                </a:lnTo>
                <a:lnTo>
                  <a:pt x="123651" y="212560"/>
                </a:lnTo>
                <a:lnTo>
                  <a:pt x="123232" y="210825"/>
                </a:lnTo>
                <a:lnTo>
                  <a:pt x="123232" y="209090"/>
                </a:lnTo>
                <a:lnTo>
                  <a:pt x="124073" y="207355"/>
                </a:lnTo>
                <a:lnTo>
                  <a:pt x="125332" y="205620"/>
                </a:lnTo>
                <a:lnTo>
                  <a:pt x="127014" y="204319"/>
                </a:lnTo>
                <a:lnTo>
                  <a:pt x="129117" y="203453"/>
                </a:lnTo>
                <a:lnTo>
                  <a:pt x="131218" y="203019"/>
                </a:lnTo>
                <a:lnTo>
                  <a:pt x="132481" y="203453"/>
                </a:lnTo>
                <a:lnTo>
                  <a:pt x="134162" y="203885"/>
                </a:lnTo>
                <a:lnTo>
                  <a:pt x="136263" y="204754"/>
                </a:lnTo>
                <a:lnTo>
                  <a:pt x="137525" y="206489"/>
                </a:lnTo>
                <a:lnTo>
                  <a:pt x="140885" y="210825"/>
                </a:lnTo>
                <a:lnTo>
                  <a:pt x="144671" y="215599"/>
                </a:lnTo>
                <a:lnTo>
                  <a:pt x="153497" y="223406"/>
                </a:lnTo>
                <a:lnTo>
                  <a:pt x="158123" y="227745"/>
                </a:lnTo>
                <a:lnTo>
                  <a:pt x="162746" y="232081"/>
                </a:lnTo>
                <a:lnTo>
                  <a:pt x="175358" y="246400"/>
                </a:lnTo>
                <a:lnTo>
                  <a:pt x="186707" y="260712"/>
                </a:lnTo>
                <a:lnTo>
                  <a:pt x="192171" y="266352"/>
                </a:lnTo>
                <a:lnTo>
                  <a:pt x="203520" y="279367"/>
                </a:lnTo>
                <a:lnTo>
                  <a:pt x="215291" y="291948"/>
                </a:lnTo>
                <a:lnTo>
                  <a:pt x="227062" y="303659"/>
                </a:lnTo>
                <a:lnTo>
                  <a:pt x="238830" y="315805"/>
                </a:lnTo>
                <a:lnTo>
                  <a:pt x="253964" y="330120"/>
                </a:lnTo>
                <a:lnTo>
                  <a:pt x="266995" y="342269"/>
                </a:lnTo>
                <a:lnTo>
                  <a:pt x="276244" y="351811"/>
                </a:lnTo>
                <a:lnTo>
                  <a:pt x="285493" y="360487"/>
                </a:lnTo>
                <a:lnTo>
                  <a:pt x="289693" y="365692"/>
                </a:lnTo>
                <a:lnTo>
                  <a:pt x="294319" y="370897"/>
                </a:lnTo>
                <a:lnTo>
                  <a:pt x="297682" y="375671"/>
                </a:lnTo>
                <a:lnTo>
                  <a:pt x="301046" y="381308"/>
                </a:lnTo>
                <a:lnTo>
                  <a:pt x="302305" y="383478"/>
                </a:lnTo>
                <a:lnTo>
                  <a:pt x="303987" y="385647"/>
                </a:lnTo>
                <a:lnTo>
                  <a:pt x="308191" y="389118"/>
                </a:lnTo>
                <a:lnTo>
                  <a:pt x="310713" y="391722"/>
                </a:lnTo>
                <a:lnTo>
                  <a:pt x="313236" y="393888"/>
                </a:lnTo>
                <a:lnTo>
                  <a:pt x="316599" y="399097"/>
                </a:lnTo>
                <a:lnTo>
                  <a:pt x="320800" y="405168"/>
                </a:lnTo>
                <a:lnTo>
                  <a:pt x="322903" y="407773"/>
                </a:lnTo>
                <a:lnTo>
                  <a:pt x="325426" y="410374"/>
                </a:lnTo>
                <a:lnTo>
                  <a:pt x="328789" y="413844"/>
                </a:lnTo>
                <a:lnTo>
                  <a:pt x="331730" y="416883"/>
                </a:lnTo>
                <a:lnTo>
                  <a:pt x="334252" y="420353"/>
                </a:lnTo>
                <a:lnTo>
                  <a:pt x="336356" y="423823"/>
                </a:lnTo>
                <a:lnTo>
                  <a:pt x="336775" y="424255"/>
                </a:lnTo>
                <a:lnTo>
                  <a:pt x="337193" y="424689"/>
                </a:lnTo>
                <a:lnTo>
                  <a:pt x="338456" y="425558"/>
                </a:lnTo>
                <a:lnTo>
                  <a:pt x="339297" y="426859"/>
                </a:lnTo>
                <a:lnTo>
                  <a:pt x="339716" y="428594"/>
                </a:lnTo>
                <a:lnTo>
                  <a:pt x="339716" y="430329"/>
                </a:lnTo>
                <a:lnTo>
                  <a:pt x="339716" y="432171"/>
                </a:lnTo>
                <a:lnTo>
                  <a:pt x="348442" y="425240"/>
                </a:lnTo>
                <a:lnTo>
                  <a:pt x="360663" y="416719"/>
                </a:lnTo>
                <a:lnTo>
                  <a:pt x="373729" y="407344"/>
                </a:lnTo>
                <a:lnTo>
                  <a:pt x="385531" y="397973"/>
                </a:lnTo>
                <a:lnTo>
                  <a:pt x="398597" y="389451"/>
                </a:lnTo>
                <a:lnTo>
                  <a:pt x="413759" y="379963"/>
                </a:lnTo>
                <a:lnTo>
                  <a:pt x="409568" y="377195"/>
                </a:lnTo>
                <a:lnTo>
                  <a:pt x="404123" y="372472"/>
                </a:lnTo>
                <a:lnTo>
                  <a:pt x="399101" y="367748"/>
                </a:lnTo>
                <a:lnTo>
                  <a:pt x="393240" y="363025"/>
                </a:lnTo>
                <a:lnTo>
                  <a:pt x="382776" y="352286"/>
                </a:lnTo>
                <a:lnTo>
                  <a:pt x="373146" y="341551"/>
                </a:lnTo>
                <a:lnTo>
                  <a:pt x="362263" y="329525"/>
                </a:lnTo>
                <a:lnTo>
                  <a:pt x="352633" y="319647"/>
                </a:lnTo>
                <a:lnTo>
                  <a:pt x="341750" y="307620"/>
                </a:lnTo>
                <a:lnTo>
                  <a:pt x="330864" y="293878"/>
                </a:lnTo>
                <a:lnTo>
                  <a:pt x="325422" y="287004"/>
                </a:lnTo>
                <a:lnTo>
                  <a:pt x="320400" y="279704"/>
                </a:lnTo>
                <a:lnTo>
                  <a:pt x="312026" y="268966"/>
                </a:lnTo>
                <a:lnTo>
                  <a:pt x="309743" y="266198"/>
                </a:lnTo>
                <a:lnTo>
                  <a:pt x="309743" y="266494"/>
                </a:lnTo>
                <a:lnTo>
                  <a:pt x="307473" y="273775"/>
                </a:lnTo>
                <a:lnTo>
                  <a:pt x="306109" y="281055"/>
                </a:lnTo>
                <a:lnTo>
                  <a:pt x="305199" y="288767"/>
                </a:lnTo>
                <a:lnTo>
                  <a:pt x="303839" y="296476"/>
                </a:lnTo>
                <a:lnTo>
                  <a:pt x="303385" y="297333"/>
                </a:lnTo>
                <a:lnTo>
                  <a:pt x="302929" y="297761"/>
                </a:lnTo>
                <a:lnTo>
                  <a:pt x="302022" y="297761"/>
                </a:lnTo>
                <a:lnTo>
                  <a:pt x="301112" y="297761"/>
                </a:lnTo>
                <a:lnTo>
                  <a:pt x="300658" y="297333"/>
                </a:lnTo>
                <a:lnTo>
                  <a:pt x="300205" y="296904"/>
                </a:lnTo>
                <a:lnTo>
                  <a:pt x="299751" y="296476"/>
                </a:lnTo>
                <a:lnTo>
                  <a:pt x="299751" y="295191"/>
                </a:lnTo>
                <a:lnTo>
                  <a:pt x="301112" y="287911"/>
                </a:lnTo>
                <a:lnTo>
                  <a:pt x="302475" y="280199"/>
                </a:lnTo>
                <a:lnTo>
                  <a:pt x="303385" y="272918"/>
                </a:lnTo>
                <a:lnTo>
                  <a:pt x="305199" y="265209"/>
                </a:lnTo>
                <a:lnTo>
                  <a:pt x="305656" y="264353"/>
                </a:lnTo>
                <a:lnTo>
                  <a:pt x="306563" y="263924"/>
                </a:lnTo>
                <a:lnTo>
                  <a:pt x="307016" y="263924"/>
                </a:lnTo>
                <a:lnTo>
                  <a:pt x="307866" y="263924"/>
                </a:lnTo>
                <a:lnTo>
                  <a:pt x="302815" y="257799"/>
                </a:lnTo>
                <a:lnTo>
                  <a:pt x="293608" y="247493"/>
                </a:lnTo>
                <a:close/>
                <a:moveTo>
                  <a:pt x="431051" y="320002"/>
                </a:moveTo>
                <a:lnTo>
                  <a:pt x="429785" y="318299"/>
                </a:lnTo>
                <a:lnTo>
                  <a:pt x="429243" y="317656"/>
                </a:lnTo>
                <a:lnTo>
                  <a:pt x="427540" y="333512"/>
                </a:lnTo>
                <a:lnTo>
                  <a:pt x="426837" y="343287"/>
                </a:lnTo>
                <a:lnTo>
                  <a:pt x="426488" y="353505"/>
                </a:lnTo>
                <a:lnTo>
                  <a:pt x="426488" y="354393"/>
                </a:lnTo>
                <a:lnTo>
                  <a:pt x="426135" y="354837"/>
                </a:lnTo>
                <a:lnTo>
                  <a:pt x="425436" y="355281"/>
                </a:lnTo>
                <a:lnTo>
                  <a:pt x="425083" y="355281"/>
                </a:lnTo>
                <a:lnTo>
                  <a:pt x="424031" y="355281"/>
                </a:lnTo>
                <a:lnTo>
                  <a:pt x="423332" y="354837"/>
                </a:lnTo>
                <a:lnTo>
                  <a:pt x="422980" y="354393"/>
                </a:lnTo>
                <a:lnTo>
                  <a:pt x="422980" y="353505"/>
                </a:lnTo>
                <a:lnTo>
                  <a:pt x="423332" y="343287"/>
                </a:lnTo>
                <a:lnTo>
                  <a:pt x="424031" y="332621"/>
                </a:lnTo>
                <a:lnTo>
                  <a:pt x="426299" y="314170"/>
                </a:lnTo>
                <a:lnTo>
                  <a:pt x="415032" y="300831"/>
                </a:lnTo>
                <a:lnTo>
                  <a:pt x="409382" y="294404"/>
                </a:lnTo>
                <a:lnTo>
                  <a:pt x="408327" y="299606"/>
                </a:lnTo>
                <a:lnTo>
                  <a:pt x="407439" y="305756"/>
                </a:lnTo>
                <a:lnTo>
                  <a:pt x="406995" y="311909"/>
                </a:lnTo>
                <a:lnTo>
                  <a:pt x="406995" y="318063"/>
                </a:lnTo>
                <a:lnTo>
                  <a:pt x="407439" y="330775"/>
                </a:lnTo>
                <a:lnTo>
                  <a:pt x="407439" y="343082"/>
                </a:lnTo>
                <a:lnTo>
                  <a:pt x="407439" y="343901"/>
                </a:lnTo>
                <a:lnTo>
                  <a:pt x="406995" y="344719"/>
                </a:lnTo>
                <a:lnTo>
                  <a:pt x="406107" y="345132"/>
                </a:lnTo>
                <a:lnTo>
                  <a:pt x="405663" y="345132"/>
                </a:lnTo>
                <a:lnTo>
                  <a:pt x="404775" y="345132"/>
                </a:lnTo>
                <a:lnTo>
                  <a:pt x="404331" y="344719"/>
                </a:lnTo>
                <a:lnTo>
                  <a:pt x="403887" y="343901"/>
                </a:lnTo>
                <a:lnTo>
                  <a:pt x="403443" y="343082"/>
                </a:lnTo>
                <a:lnTo>
                  <a:pt x="403443" y="330366"/>
                </a:lnTo>
                <a:lnTo>
                  <a:pt x="402999" y="317650"/>
                </a:lnTo>
                <a:lnTo>
                  <a:pt x="402999" y="311500"/>
                </a:lnTo>
                <a:lnTo>
                  <a:pt x="403443" y="304937"/>
                </a:lnTo>
                <a:lnTo>
                  <a:pt x="404331" y="298784"/>
                </a:lnTo>
                <a:lnTo>
                  <a:pt x="405663" y="292225"/>
                </a:lnTo>
                <a:lnTo>
                  <a:pt x="406107" y="291403"/>
                </a:lnTo>
                <a:lnTo>
                  <a:pt x="406460" y="291079"/>
                </a:lnTo>
                <a:lnTo>
                  <a:pt x="401547" y="285492"/>
                </a:lnTo>
                <a:lnTo>
                  <a:pt x="393007" y="276300"/>
                </a:lnTo>
                <a:lnTo>
                  <a:pt x="393007" y="326074"/>
                </a:lnTo>
                <a:lnTo>
                  <a:pt x="393007" y="326927"/>
                </a:lnTo>
                <a:lnTo>
                  <a:pt x="392636" y="327356"/>
                </a:lnTo>
                <a:lnTo>
                  <a:pt x="391895" y="327784"/>
                </a:lnTo>
                <a:lnTo>
                  <a:pt x="391527" y="328212"/>
                </a:lnTo>
                <a:lnTo>
                  <a:pt x="390787" y="327784"/>
                </a:lnTo>
                <a:lnTo>
                  <a:pt x="390047" y="327356"/>
                </a:lnTo>
                <a:lnTo>
                  <a:pt x="389675" y="326927"/>
                </a:lnTo>
                <a:lnTo>
                  <a:pt x="389675" y="326074"/>
                </a:lnTo>
                <a:lnTo>
                  <a:pt x="389675" y="272716"/>
                </a:lnTo>
                <a:lnTo>
                  <a:pt x="388482" y="271432"/>
                </a:lnTo>
                <a:lnTo>
                  <a:pt x="375835" y="258650"/>
                </a:lnTo>
                <a:lnTo>
                  <a:pt x="368885" y="252361"/>
                </a:lnTo>
                <a:lnTo>
                  <a:pt x="368265" y="257478"/>
                </a:lnTo>
                <a:lnTo>
                  <a:pt x="367790" y="263354"/>
                </a:lnTo>
                <a:lnTo>
                  <a:pt x="367790" y="269652"/>
                </a:lnTo>
                <a:lnTo>
                  <a:pt x="367790" y="299042"/>
                </a:lnTo>
                <a:lnTo>
                  <a:pt x="367314" y="299883"/>
                </a:lnTo>
                <a:lnTo>
                  <a:pt x="366839" y="300724"/>
                </a:lnTo>
                <a:lnTo>
                  <a:pt x="366363" y="301143"/>
                </a:lnTo>
                <a:lnTo>
                  <a:pt x="365409" y="301143"/>
                </a:lnTo>
                <a:lnTo>
                  <a:pt x="364458" y="301143"/>
                </a:lnTo>
                <a:lnTo>
                  <a:pt x="363982" y="300724"/>
                </a:lnTo>
                <a:lnTo>
                  <a:pt x="363507" y="299883"/>
                </a:lnTo>
                <a:lnTo>
                  <a:pt x="363031" y="299042"/>
                </a:lnTo>
                <a:lnTo>
                  <a:pt x="363031" y="266714"/>
                </a:lnTo>
                <a:lnTo>
                  <a:pt x="363507" y="261257"/>
                </a:lnTo>
                <a:lnTo>
                  <a:pt x="363982" y="256219"/>
                </a:lnTo>
                <a:lnTo>
                  <a:pt x="364987" y="248834"/>
                </a:lnTo>
                <a:lnTo>
                  <a:pt x="359819" y="244164"/>
                </a:lnTo>
                <a:lnTo>
                  <a:pt x="346379" y="232317"/>
                </a:lnTo>
                <a:lnTo>
                  <a:pt x="346379" y="272424"/>
                </a:lnTo>
                <a:lnTo>
                  <a:pt x="346379" y="273249"/>
                </a:lnTo>
                <a:lnTo>
                  <a:pt x="345639" y="273661"/>
                </a:lnTo>
                <a:lnTo>
                  <a:pt x="344159" y="274074"/>
                </a:lnTo>
                <a:lnTo>
                  <a:pt x="342679" y="274074"/>
                </a:lnTo>
                <a:lnTo>
                  <a:pt x="341939" y="274074"/>
                </a:lnTo>
                <a:lnTo>
                  <a:pt x="340459" y="273661"/>
                </a:lnTo>
                <a:lnTo>
                  <a:pt x="339716" y="273249"/>
                </a:lnTo>
                <a:lnTo>
                  <a:pt x="339716" y="272424"/>
                </a:lnTo>
                <a:lnTo>
                  <a:pt x="339716" y="226306"/>
                </a:lnTo>
                <a:lnTo>
                  <a:pt x="326395" y="214062"/>
                </a:lnTo>
                <a:lnTo>
                  <a:pt x="326395" y="251709"/>
                </a:lnTo>
                <a:lnTo>
                  <a:pt x="326024" y="252534"/>
                </a:lnTo>
                <a:lnTo>
                  <a:pt x="325655" y="252947"/>
                </a:lnTo>
                <a:lnTo>
                  <a:pt x="325284" y="253772"/>
                </a:lnTo>
                <a:lnTo>
                  <a:pt x="324544" y="253772"/>
                </a:lnTo>
                <a:lnTo>
                  <a:pt x="323804" y="253772"/>
                </a:lnTo>
                <a:lnTo>
                  <a:pt x="323435" y="252947"/>
                </a:lnTo>
                <a:lnTo>
                  <a:pt x="323064" y="252534"/>
                </a:lnTo>
                <a:lnTo>
                  <a:pt x="323064" y="251709"/>
                </a:lnTo>
                <a:lnTo>
                  <a:pt x="323064" y="211005"/>
                </a:lnTo>
                <a:lnTo>
                  <a:pt x="306295" y="195590"/>
                </a:lnTo>
                <a:lnTo>
                  <a:pt x="303080" y="192507"/>
                </a:lnTo>
                <a:lnTo>
                  <a:pt x="303080" y="236197"/>
                </a:lnTo>
                <a:lnTo>
                  <a:pt x="321237" y="256943"/>
                </a:lnTo>
                <a:lnTo>
                  <a:pt x="326679" y="263383"/>
                </a:lnTo>
                <a:lnTo>
                  <a:pt x="332539" y="270257"/>
                </a:lnTo>
                <a:lnTo>
                  <a:pt x="342585" y="283568"/>
                </a:lnTo>
                <a:lnTo>
                  <a:pt x="355146" y="299461"/>
                </a:lnTo>
                <a:lnTo>
                  <a:pt x="361844" y="306761"/>
                </a:lnTo>
                <a:lnTo>
                  <a:pt x="368542" y="314492"/>
                </a:lnTo>
                <a:lnTo>
                  <a:pt x="381101" y="328237"/>
                </a:lnTo>
                <a:lnTo>
                  <a:pt x="391146" y="338972"/>
                </a:lnTo>
                <a:lnTo>
                  <a:pt x="401195" y="349711"/>
                </a:lnTo>
                <a:lnTo>
                  <a:pt x="406217" y="354434"/>
                </a:lnTo>
                <a:lnTo>
                  <a:pt x="412078" y="359158"/>
                </a:lnTo>
                <a:lnTo>
                  <a:pt x="417104" y="363884"/>
                </a:lnTo>
                <a:lnTo>
                  <a:pt x="422545" y="367748"/>
                </a:lnTo>
                <a:lnTo>
                  <a:pt x="424636" y="369036"/>
                </a:lnTo>
                <a:lnTo>
                  <a:pt x="425474" y="369896"/>
                </a:lnTo>
                <a:lnTo>
                  <a:pt x="425893" y="371184"/>
                </a:lnTo>
                <a:lnTo>
                  <a:pt x="426217" y="372182"/>
                </a:lnTo>
                <a:lnTo>
                  <a:pt x="439635" y="363973"/>
                </a:lnTo>
                <a:lnTo>
                  <a:pt x="439635" y="333597"/>
                </a:lnTo>
                <a:lnTo>
                  <a:pt x="439635" y="332797"/>
                </a:lnTo>
                <a:lnTo>
                  <a:pt x="440003" y="332397"/>
                </a:lnTo>
                <a:lnTo>
                  <a:pt x="440649" y="332048"/>
                </a:lnTo>
                <a:lnTo>
                  <a:pt x="431051" y="320002"/>
                </a:lnTo>
                <a:close/>
                <a:moveTo>
                  <a:pt x="456759" y="349402"/>
                </a:moveTo>
                <a:lnTo>
                  <a:pt x="449592" y="342159"/>
                </a:lnTo>
                <a:lnTo>
                  <a:pt x="443272" y="335341"/>
                </a:lnTo>
                <a:lnTo>
                  <a:pt x="442964" y="334954"/>
                </a:lnTo>
                <a:lnTo>
                  <a:pt x="442964" y="361872"/>
                </a:lnTo>
                <a:lnTo>
                  <a:pt x="456337" y="353234"/>
                </a:lnTo>
                <a:lnTo>
                  <a:pt x="458866" y="351531"/>
                </a:lnTo>
                <a:lnTo>
                  <a:pt x="456759" y="349402"/>
                </a:lnTo>
                <a:close/>
                <a:moveTo>
                  <a:pt x="471088" y="383059"/>
                </a:moveTo>
                <a:lnTo>
                  <a:pt x="470666" y="374966"/>
                </a:lnTo>
                <a:lnTo>
                  <a:pt x="468981" y="366870"/>
                </a:lnTo>
                <a:lnTo>
                  <a:pt x="468137" y="363462"/>
                </a:lnTo>
                <a:lnTo>
                  <a:pt x="465608" y="365591"/>
                </a:lnTo>
                <a:lnTo>
                  <a:pt x="445379" y="378373"/>
                </a:lnTo>
                <a:lnTo>
                  <a:pt x="430207" y="388173"/>
                </a:lnTo>
                <a:lnTo>
                  <a:pt x="422558" y="392626"/>
                </a:lnTo>
                <a:lnTo>
                  <a:pt x="422029" y="398691"/>
                </a:lnTo>
                <a:lnTo>
                  <a:pt x="420127" y="409621"/>
                </a:lnTo>
                <a:lnTo>
                  <a:pt x="418222" y="420555"/>
                </a:lnTo>
                <a:lnTo>
                  <a:pt x="417270" y="431485"/>
                </a:lnTo>
                <a:lnTo>
                  <a:pt x="417270" y="432297"/>
                </a:lnTo>
                <a:lnTo>
                  <a:pt x="416795" y="432700"/>
                </a:lnTo>
                <a:lnTo>
                  <a:pt x="415844" y="433107"/>
                </a:lnTo>
                <a:lnTo>
                  <a:pt x="414893" y="433107"/>
                </a:lnTo>
                <a:lnTo>
                  <a:pt x="414417" y="433107"/>
                </a:lnTo>
                <a:lnTo>
                  <a:pt x="413466" y="432700"/>
                </a:lnTo>
                <a:lnTo>
                  <a:pt x="412991" y="432297"/>
                </a:lnTo>
                <a:lnTo>
                  <a:pt x="412991" y="431485"/>
                </a:lnTo>
                <a:lnTo>
                  <a:pt x="413942" y="420555"/>
                </a:lnTo>
                <a:lnTo>
                  <a:pt x="415844" y="409621"/>
                </a:lnTo>
                <a:lnTo>
                  <a:pt x="417746" y="398691"/>
                </a:lnTo>
                <a:lnTo>
                  <a:pt x="418048" y="395252"/>
                </a:lnTo>
                <a:lnTo>
                  <a:pt x="416297" y="396269"/>
                </a:lnTo>
                <a:lnTo>
                  <a:pt x="404076" y="403937"/>
                </a:lnTo>
                <a:lnTo>
                  <a:pt x="401110" y="405864"/>
                </a:lnTo>
                <a:lnTo>
                  <a:pt x="400587" y="408692"/>
                </a:lnTo>
                <a:lnTo>
                  <a:pt x="399208" y="416130"/>
                </a:lnTo>
                <a:lnTo>
                  <a:pt x="398864" y="419629"/>
                </a:lnTo>
                <a:lnTo>
                  <a:pt x="398175" y="423130"/>
                </a:lnTo>
                <a:lnTo>
                  <a:pt x="398175" y="427504"/>
                </a:lnTo>
                <a:lnTo>
                  <a:pt x="397831" y="432757"/>
                </a:lnTo>
                <a:lnTo>
                  <a:pt x="397142" y="437131"/>
                </a:lnTo>
                <a:lnTo>
                  <a:pt x="396106" y="441505"/>
                </a:lnTo>
                <a:lnTo>
                  <a:pt x="395763" y="442381"/>
                </a:lnTo>
                <a:lnTo>
                  <a:pt x="395073" y="443256"/>
                </a:lnTo>
                <a:lnTo>
                  <a:pt x="394040" y="443256"/>
                </a:lnTo>
                <a:lnTo>
                  <a:pt x="393350" y="443256"/>
                </a:lnTo>
                <a:lnTo>
                  <a:pt x="393007" y="441943"/>
                </a:lnTo>
                <a:lnTo>
                  <a:pt x="393007" y="441505"/>
                </a:lnTo>
                <a:lnTo>
                  <a:pt x="393007" y="440630"/>
                </a:lnTo>
                <a:lnTo>
                  <a:pt x="394383" y="435818"/>
                </a:lnTo>
                <a:lnTo>
                  <a:pt x="394730" y="431444"/>
                </a:lnTo>
                <a:lnTo>
                  <a:pt x="395073" y="425754"/>
                </a:lnTo>
                <a:lnTo>
                  <a:pt x="395073" y="420942"/>
                </a:lnTo>
                <a:lnTo>
                  <a:pt x="395419" y="417878"/>
                </a:lnTo>
                <a:lnTo>
                  <a:pt x="395763" y="414379"/>
                </a:lnTo>
                <a:lnTo>
                  <a:pt x="396972" y="408613"/>
                </a:lnTo>
                <a:lnTo>
                  <a:pt x="392695" y="411608"/>
                </a:lnTo>
                <a:lnTo>
                  <a:pt x="388482" y="415015"/>
                </a:lnTo>
                <a:lnTo>
                  <a:pt x="369093" y="429501"/>
                </a:lnTo>
                <a:lnTo>
                  <a:pt x="350549" y="444840"/>
                </a:lnTo>
                <a:lnTo>
                  <a:pt x="345491" y="448247"/>
                </a:lnTo>
                <a:lnTo>
                  <a:pt x="340012" y="452933"/>
                </a:lnTo>
                <a:lnTo>
                  <a:pt x="334533" y="458047"/>
                </a:lnTo>
                <a:lnTo>
                  <a:pt x="329053" y="463161"/>
                </a:lnTo>
                <a:lnTo>
                  <a:pt x="326525" y="466143"/>
                </a:lnTo>
                <a:lnTo>
                  <a:pt x="324840" y="469125"/>
                </a:lnTo>
                <a:lnTo>
                  <a:pt x="323152" y="471682"/>
                </a:lnTo>
                <a:lnTo>
                  <a:pt x="326103" y="472533"/>
                </a:lnTo>
                <a:lnTo>
                  <a:pt x="337905" y="476368"/>
                </a:lnTo>
                <a:lnTo>
                  <a:pt x="345913" y="478500"/>
                </a:lnTo>
                <a:lnTo>
                  <a:pt x="354343" y="481482"/>
                </a:lnTo>
                <a:lnTo>
                  <a:pt x="361929" y="483186"/>
                </a:lnTo>
                <a:lnTo>
                  <a:pt x="368671" y="484464"/>
                </a:lnTo>
                <a:lnTo>
                  <a:pt x="377101" y="486168"/>
                </a:lnTo>
                <a:lnTo>
                  <a:pt x="385109" y="487872"/>
                </a:lnTo>
                <a:lnTo>
                  <a:pt x="403232" y="492132"/>
                </a:lnTo>
                <a:lnTo>
                  <a:pt x="409902" y="493858"/>
                </a:lnTo>
                <a:lnTo>
                  <a:pt x="410065" y="493345"/>
                </a:lnTo>
                <a:lnTo>
                  <a:pt x="410469" y="492057"/>
                </a:lnTo>
                <a:lnTo>
                  <a:pt x="410875" y="490772"/>
                </a:lnTo>
                <a:lnTo>
                  <a:pt x="411231" y="490318"/>
                </a:lnTo>
                <a:lnTo>
                  <a:pt x="410711" y="486209"/>
                </a:lnTo>
                <a:lnTo>
                  <a:pt x="410009" y="477451"/>
                </a:lnTo>
                <a:lnTo>
                  <a:pt x="409659" y="468694"/>
                </a:lnTo>
                <a:lnTo>
                  <a:pt x="409659" y="467819"/>
                </a:lnTo>
                <a:lnTo>
                  <a:pt x="410009" y="467381"/>
                </a:lnTo>
                <a:lnTo>
                  <a:pt x="410711" y="466943"/>
                </a:lnTo>
                <a:lnTo>
                  <a:pt x="411061" y="466943"/>
                </a:lnTo>
                <a:lnTo>
                  <a:pt x="411763" y="466943"/>
                </a:lnTo>
                <a:lnTo>
                  <a:pt x="412815" y="467381"/>
                </a:lnTo>
                <a:lnTo>
                  <a:pt x="413164" y="467819"/>
                </a:lnTo>
                <a:lnTo>
                  <a:pt x="413164" y="468694"/>
                </a:lnTo>
                <a:lnTo>
                  <a:pt x="413517" y="477451"/>
                </a:lnTo>
                <a:lnTo>
                  <a:pt x="414216" y="485771"/>
                </a:lnTo>
                <a:lnTo>
                  <a:pt x="414301" y="486414"/>
                </a:lnTo>
                <a:lnTo>
                  <a:pt x="414924" y="485623"/>
                </a:lnTo>
                <a:lnTo>
                  <a:pt x="418571" y="480906"/>
                </a:lnTo>
                <a:lnTo>
                  <a:pt x="422214" y="476617"/>
                </a:lnTo>
                <a:lnTo>
                  <a:pt x="426670" y="472328"/>
                </a:lnTo>
                <a:lnTo>
                  <a:pt x="435179" y="464606"/>
                </a:lnTo>
                <a:lnTo>
                  <a:pt x="444900" y="457316"/>
                </a:lnTo>
                <a:lnTo>
                  <a:pt x="446925" y="455600"/>
                </a:lnTo>
                <a:lnTo>
                  <a:pt x="449356" y="453456"/>
                </a:lnTo>
                <a:lnTo>
                  <a:pt x="452190" y="451740"/>
                </a:lnTo>
                <a:lnTo>
                  <a:pt x="455431" y="450452"/>
                </a:lnTo>
                <a:lnTo>
                  <a:pt x="458671" y="450023"/>
                </a:lnTo>
                <a:lnTo>
                  <a:pt x="460696" y="450452"/>
                </a:lnTo>
                <a:lnTo>
                  <a:pt x="462724" y="450883"/>
                </a:lnTo>
                <a:lnTo>
                  <a:pt x="463634" y="451365"/>
                </a:lnTo>
                <a:lnTo>
                  <a:pt x="463924" y="448247"/>
                </a:lnTo>
                <a:lnTo>
                  <a:pt x="464767" y="441858"/>
                </a:lnTo>
                <a:lnTo>
                  <a:pt x="466452" y="434615"/>
                </a:lnTo>
                <a:lnTo>
                  <a:pt x="468981" y="418851"/>
                </a:lnTo>
                <a:lnTo>
                  <a:pt x="470247" y="409901"/>
                </a:lnTo>
                <a:lnTo>
                  <a:pt x="471088" y="400530"/>
                </a:lnTo>
                <a:lnTo>
                  <a:pt x="471510" y="392008"/>
                </a:lnTo>
                <a:lnTo>
                  <a:pt x="471088" y="383059"/>
                </a:lnTo>
                <a:close/>
                <a:moveTo>
                  <a:pt x="539157" y="528154"/>
                </a:moveTo>
                <a:cubicBezTo>
                  <a:pt x="538222" y="528154"/>
                  <a:pt x="538222" y="529738"/>
                  <a:pt x="537290" y="529738"/>
                </a:cubicBezTo>
                <a:cubicBezTo>
                  <a:pt x="536355" y="528154"/>
                  <a:pt x="535419" y="527364"/>
                  <a:pt x="533549" y="525783"/>
                </a:cubicBezTo>
                <a:cubicBezTo>
                  <a:pt x="533549" y="525783"/>
                  <a:pt x="532614" y="524993"/>
                  <a:pt x="532614" y="524199"/>
                </a:cubicBezTo>
                <a:lnTo>
                  <a:pt x="530746" y="525783"/>
                </a:lnTo>
                <a:cubicBezTo>
                  <a:pt x="529811" y="525783"/>
                  <a:pt x="528876" y="524199"/>
                  <a:pt x="528876" y="524199"/>
                </a:cubicBezTo>
                <a:cubicBezTo>
                  <a:pt x="527940" y="523409"/>
                  <a:pt x="527940" y="521828"/>
                  <a:pt x="527008" y="521828"/>
                </a:cubicBezTo>
                <a:cubicBezTo>
                  <a:pt x="526073" y="521828"/>
                  <a:pt x="526073" y="523409"/>
                  <a:pt x="525138" y="523409"/>
                </a:cubicBezTo>
                <a:cubicBezTo>
                  <a:pt x="524203" y="522618"/>
                  <a:pt x="524203" y="522618"/>
                  <a:pt x="523267" y="521828"/>
                </a:cubicBezTo>
                <a:cubicBezTo>
                  <a:pt x="523267" y="521828"/>
                  <a:pt x="521400" y="522618"/>
                  <a:pt x="521400" y="523409"/>
                </a:cubicBezTo>
                <a:cubicBezTo>
                  <a:pt x="521400" y="523409"/>
                  <a:pt x="522332" y="524199"/>
                  <a:pt x="523267" y="524993"/>
                </a:cubicBezTo>
                <a:cubicBezTo>
                  <a:pt x="523267" y="524993"/>
                  <a:pt x="524203" y="525783"/>
                  <a:pt x="524203" y="526573"/>
                </a:cubicBezTo>
                <a:cubicBezTo>
                  <a:pt x="525138" y="527364"/>
                  <a:pt x="526073" y="527364"/>
                  <a:pt x="526073" y="528154"/>
                </a:cubicBezTo>
                <a:cubicBezTo>
                  <a:pt x="527008" y="528948"/>
                  <a:pt x="527008" y="529738"/>
                  <a:pt x="527940" y="529738"/>
                </a:cubicBezTo>
                <a:cubicBezTo>
                  <a:pt x="527940" y="530529"/>
                  <a:pt x="528876" y="531319"/>
                  <a:pt x="528876" y="532109"/>
                </a:cubicBezTo>
                <a:cubicBezTo>
                  <a:pt x="529811" y="532109"/>
                  <a:pt x="530746" y="530529"/>
                  <a:pt x="531681" y="530529"/>
                </a:cubicBezTo>
                <a:cubicBezTo>
                  <a:pt x="531681" y="530529"/>
                  <a:pt x="532614" y="528948"/>
                  <a:pt x="533549" y="528948"/>
                </a:cubicBezTo>
                <a:cubicBezTo>
                  <a:pt x="533549" y="528948"/>
                  <a:pt x="534484" y="530529"/>
                  <a:pt x="535419" y="530529"/>
                </a:cubicBezTo>
                <a:cubicBezTo>
                  <a:pt x="535419" y="531319"/>
                  <a:pt x="536355" y="529738"/>
                  <a:pt x="537290" y="529738"/>
                </a:cubicBezTo>
                <a:cubicBezTo>
                  <a:pt x="537290" y="529738"/>
                  <a:pt x="538222" y="531319"/>
                  <a:pt x="539157" y="531319"/>
                </a:cubicBezTo>
                <a:lnTo>
                  <a:pt x="541028" y="529738"/>
                </a:lnTo>
                <a:lnTo>
                  <a:pt x="539157" y="528154"/>
                </a:lnTo>
                <a:close/>
                <a:moveTo>
                  <a:pt x="555047" y="512337"/>
                </a:moveTo>
                <a:cubicBezTo>
                  <a:pt x="554112" y="512337"/>
                  <a:pt x="553177" y="511546"/>
                  <a:pt x="553177" y="510753"/>
                </a:cubicBezTo>
                <a:cubicBezTo>
                  <a:pt x="553177" y="509962"/>
                  <a:pt x="551309" y="509172"/>
                  <a:pt x="551309" y="509172"/>
                </a:cubicBezTo>
                <a:lnTo>
                  <a:pt x="554112" y="507591"/>
                </a:lnTo>
                <a:cubicBezTo>
                  <a:pt x="553177" y="507591"/>
                  <a:pt x="552242" y="506007"/>
                  <a:pt x="552242" y="506007"/>
                </a:cubicBezTo>
                <a:cubicBezTo>
                  <a:pt x="551309" y="506007"/>
                  <a:pt x="550374" y="507591"/>
                  <a:pt x="550374" y="507591"/>
                </a:cubicBezTo>
                <a:cubicBezTo>
                  <a:pt x="549439" y="507591"/>
                  <a:pt x="548504" y="508381"/>
                  <a:pt x="547568" y="508381"/>
                </a:cubicBezTo>
                <a:cubicBezTo>
                  <a:pt x="547568" y="509172"/>
                  <a:pt x="549439" y="509962"/>
                  <a:pt x="549439" y="510753"/>
                </a:cubicBezTo>
                <a:cubicBezTo>
                  <a:pt x="549439" y="510753"/>
                  <a:pt x="550374" y="511546"/>
                  <a:pt x="551309" y="512337"/>
                </a:cubicBezTo>
                <a:cubicBezTo>
                  <a:pt x="551309" y="512337"/>
                  <a:pt x="552242" y="513127"/>
                  <a:pt x="553177" y="513917"/>
                </a:cubicBezTo>
                <a:cubicBezTo>
                  <a:pt x="553177" y="513917"/>
                  <a:pt x="550374" y="514708"/>
                  <a:pt x="550374" y="515498"/>
                </a:cubicBezTo>
                <a:lnTo>
                  <a:pt x="552242" y="517082"/>
                </a:lnTo>
                <a:cubicBezTo>
                  <a:pt x="553177" y="517873"/>
                  <a:pt x="553177" y="518663"/>
                  <a:pt x="554112" y="518663"/>
                </a:cubicBezTo>
                <a:lnTo>
                  <a:pt x="555983" y="517082"/>
                </a:lnTo>
                <a:cubicBezTo>
                  <a:pt x="555983" y="517082"/>
                  <a:pt x="554112" y="516292"/>
                  <a:pt x="554112" y="515498"/>
                </a:cubicBezTo>
                <a:lnTo>
                  <a:pt x="556915" y="514708"/>
                </a:lnTo>
                <a:cubicBezTo>
                  <a:pt x="555983" y="513917"/>
                  <a:pt x="555047" y="513127"/>
                  <a:pt x="555047" y="512337"/>
                </a:cubicBezTo>
                <a:close/>
                <a:moveTo>
                  <a:pt x="579349" y="510753"/>
                </a:moveTo>
                <a:cubicBezTo>
                  <a:pt x="579349" y="510753"/>
                  <a:pt x="578413" y="508381"/>
                  <a:pt x="577478" y="509172"/>
                </a:cubicBezTo>
                <a:cubicBezTo>
                  <a:pt x="577478" y="509172"/>
                  <a:pt x="576543" y="509962"/>
                  <a:pt x="575611" y="509962"/>
                </a:cubicBezTo>
                <a:cubicBezTo>
                  <a:pt x="576543" y="510753"/>
                  <a:pt x="576543" y="511546"/>
                  <a:pt x="577478" y="512337"/>
                </a:cubicBezTo>
                <a:cubicBezTo>
                  <a:pt x="577478" y="512337"/>
                  <a:pt x="578413" y="513127"/>
                  <a:pt x="579349" y="513917"/>
                </a:cubicBezTo>
                <a:cubicBezTo>
                  <a:pt x="579349" y="513917"/>
                  <a:pt x="580284" y="512337"/>
                  <a:pt x="581219" y="512337"/>
                </a:cubicBezTo>
                <a:cubicBezTo>
                  <a:pt x="581219" y="512337"/>
                  <a:pt x="582151" y="513917"/>
                  <a:pt x="583086" y="513917"/>
                </a:cubicBezTo>
                <a:cubicBezTo>
                  <a:pt x="583086" y="513917"/>
                  <a:pt x="584022" y="513127"/>
                  <a:pt x="584957" y="513127"/>
                </a:cubicBezTo>
                <a:cubicBezTo>
                  <a:pt x="584022" y="512337"/>
                  <a:pt x="584022" y="511546"/>
                  <a:pt x="583086" y="510753"/>
                </a:cubicBezTo>
                <a:cubicBezTo>
                  <a:pt x="583086" y="510753"/>
                  <a:pt x="582151" y="509172"/>
                  <a:pt x="581219" y="509172"/>
                </a:cubicBezTo>
                <a:cubicBezTo>
                  <a:pt x="581219" y="509172"/>
                  <a:pt x="580284" y="510753"/>
                  <a:pt x="579349" y="510753"/>
                </a:cubicBezTo>
                <a:close/>
                <a:moveTo>
                  <a:pt x="585892" y="503636"/>
                </a:moveTo>
                <a:cubicBezTo>
                  <a:pt x="585892" y="503636"/>
                  <a:pt x="584022" y="505217"/>
                  <a:pt x="584022" y="504426"/>
                </a:cubicBezTo>
                <a:cubicBezTo>
                  <a:pt x="584022" y="504426"/>
                  <a:pt x="583086" y="502845"/>
                  <a:pt x="582151" y="502845"/>
                </a:cubicBezTo>
                <a:cubicBezTo>
                  <a:pt x="582151" y="503636"/>
                  <a:pt x="580284" y="503636"/>
                  <a:pt x="580284" y="504426"/>
                </a:cubicBezTo>
                <a:lnTo>
                  <a:pt x="582151" y="506007"/>
                </a:lnTo>
                <a:cubicBezTo>
                  <a:pt x="582151" y="506007"/>
                  <a:pt x="583086" y="507591"/>
                  <a:pt x="584022" y="507591"/>
                </a:cubicBezTo>
                <a:cubicBezTo>
                  <a:pt x="584022" y="507591"/>
                  <a:pt x="584957" y="506797"/>
                  <a:pt x="585892" y="506797"/>
                </a:cubicBezTo>
                <a:lnTo>
                  <a:pt x="587760" y="505217"/>
                </a:lnTo>
                <a:cubicBezTo>
                  <a:pt x="587760" y="505217"/>
                  <a:pt x="586824" y="503636"/>
                  <a:pt x="585892" y="503636"/>
                </a:cubicBezTo>
                <a:close/>
                <a:moveTo>
                  <a:pt x="591501" y="519453"/>
                </a:moveTo>
                <a:cubicBezTo>
                  <a:pt x="590565" y="519453"/>
                  <a:pt x="589630" y="521037"/>
                  <a:pt x="588695" y="521037"/>
                </a:cubicBezTo>
                <a:lnTo>
                  <a:pt x="587760" y="519453"/>
                </a:lnTo>
                <a:cubicBezTo>
                  <a:pt x="586824" y="519453"/>
                  <a:pt x="585892" y="521037"/>
                  <a:pt x="584957" y="521037"/>
                </a:cubicBezTo>
                <a:cubicBezTo>
                  <a:pt x="584957" y="521037"/>
                  <a:pt x="584022" y="519453"/>
                  <a:pt x="584022" y="518663"/>
                </a:cubicBezTo>
                <a:cubicBezTo>
                  <a:pt x="584022" y="519453"/>
                  <a:pt x="582151" y="519453"/>
                  <a:pt x="582151" y="520247"/>
                </a:cubicBezTo>
                <a:cubicBezTo>
                  <a:pt x="581219" y="521037"/>
                  <a:pt x="583086" y="521828"/>
                  <a:pt x="583086" y="521828"/>
                </a:cubicBezTo>
                <a:cubicBezTo>
                  <a:pt x="584022" y="522618"/>
                  <a:pt x="584022" y="523409"/>
                  <a:pt x="584957" y="524199"/>
                </a:cubicBezTo>
                <a:cubicBezTo>
                  <a:pt x="585892" y="524199"/>
                  <a:pt x="585892" y="524993"/>
                  <a:pt x="586824" y="525783"/>
                </a:cubicBezTo>
                <a:cubicBezTo>
                  <a:pt x="586824" y="524993"/>
                  <a:pt x="587760" y="524993"/>
                  <a:pt x="588695" y="524199"/>
                </a:cubicBezTo>
                <a:cubicBezTo>
                  <a:pt x="589630" y="523409"/>
                  <a:pt x="591501" y="522618"/>
                  <a:pt x="592433" y="521828"/>
                </a:cubicBezTo>
                <a:cubicBezTo>
                  <a:pt x="592433" y="521828"/>
                  <a:pt x="591501" y="520247"/>
                  <a:pt x="591501" y="519453"/>
                </a:cubicBezTo>
                <a:close/>
                <a:moveTo>
                  <a:pt x="615877" y="503784"/>
                </a:moveTo>
                <a:cubicBezTo>
                  <a:pt x="615455" y="504048"/>
                  <a:pt x="613931" y="504631"/>
                  <a:pt x="613931" y="505217"/>
                </a:cubicBezTo>
                <a:lnTo>
                  <a:pt x="615802" y="506797"/>
                </a:lnTo>
                <a:lnTo>
                  <a:pt x="617669" y="505217"/>
                </a:lnTo>
                <a:cubicBezTo>
                  <a:pt x="617669" y="505217"/>
                  <a:pt x="616088" y="504521"/>
                  <a:pt x="615877" y="503784"/>
                </a:cubicBezTo>
                <a:close/>
                <a:moveTo>
                  <a:pt x="617669" y="519453"/>
                </a:moveTo>
                <a:cubicBezTo>
                  <a:pt x="616734" y="519453"/>
                  <a:pt x="616734" y="517873"/>
                  <a:pt x="615802" y="517873"/>
                </a:cubicBezTo>
                <a:lnTo>
                  <a:pt x="613931" y="519453"/>
                </a:lnTo>
                <a:cubicBezTo>
                  <a:pt x="612996" y="519453"/>
                  <a:pt x="612061" y="517082"/>
                  <a:pt x="612061" y="517873"/>
                </a:cubicBezTo>
                <a:cubicBezTo>
                  <a:pt x="611129" y="517873"/>
                  <a:pt x="611129" y="518663"/>
                  <a:pt x="610193" y="518663"/>
                </a:cubicBezTo>
                <a:cubicBezTo>
                  <a:pt x="610193" y="519453"/>
                  <a:pt x="611129" y="520247"/>
                  <a:pt x="612061" y="520247"/>
                </a:cubicBezTo>
                <a:cubicBezTo>
                  <a:pt x="612061" y="521037"/>
                  <a:pt x="612996" y="521828"/>
                  <a:pt x="612996" y="522618"/>
                </a:cubicBezTo>
                <a:lnTo>
                  <a:pt x="614867" y="524199"/>
                </a:lnTo>
                <a:lnTo>
                  <a:pt x="616734" y="522618"/>
                </a:lnTo>
                <a:cubicBezTo>
                  <a:pt x="617669" y="522618"/>
                  <a:pt x="618604" y="521828"/>
                  <a:pt x="618604" y="521037"/>
                </a:cubicBezTo>
                <a:cubicBezTo>
                  <a:pt x="618604" y="521037"/>
                  <a:pt x="617669" y="520247"/>
                  <a:pt x="617669" y="519453"/>
                </a:cubicBezTo>
                <a:close/>
                <a:moveTo>
                  <a:pt x="628886" y="521037"/>
                </a:moveTo>
                <a:cubicBezTo>
                  <a:pt x="627951" y="520247"/>
                  <a:pt x="627016" y="519453"/>
                  <a:pt x="627016" y="519453"/>
                </a:cubicBezTo>
                <a:cubicBezTo>
                  <a:pt x="627016" y="518663"/>
                  <a:pt x="625148" y="517873"/>
                  <a:pt x="625148" y="517082"/>
                </a:cubicBezTo>
                <a:lnTo>
                  <a:pt x="627016" y="516292"/>
                </a:lnTo>
                <a:cubicBezTo>
                  <a:pt x="627016" y="515498"/>
                  <a:pt x="626083" y="514708"/>
                  <a:pt x="626083" y="513917"/>
                </a:cubicBezTo>
                <a:cubicBezTo>
                  <a:pt x="625148" y="513917"/>
                  <a:pt x="625148" y="513127"/>
                  <a:pt x="624213" y="512337"/>
                </a:cubicBezTo>
                <a:cubicBezTo>
                  <a:pt x="623278" y="511546"/>
                  <a:pt x="623278" y="511546"/>
                  <a:pt x="622342" y="510753"/>
                </a:cubicBezTo>
                <a:cubicBezTo>
                  <a:pt x="622342" y="511546"/>
                  <a:pt x="620475" y="511546"/>
                  <a:pt x="620475" y="512337"/>
                </a:cubicBezTo>
                <a:cubicBezTo>
                  <a:pt x="620475" y="512337"/>
                  <a:pt x="622342" y="513127"/>
                  <a:pt x="622342" y="513917"/>
                </a:cubicBezTo>
                <a:cubicBezTo>
                  <a:pt x="622342" y="514708"/>
                  <a:pt x="623278" y="515498"/>
                  <a:pt x="623278" y="515498"/>
                </a:cubicBezTo>
                <a:cubicBezTo>
                  <a:pt x="624213" y="515498"/>
                  <a:pt x="625148" y="517082"/>
                  <a:pt x="625148" y="517082"/>
                </a:cubicBezTo>
                <a:cubicBezTo>
                  <a:pt x="625148" y="517873"/>
                  <a:pt x="623278" y="518663"/>
                  <a:pt x="623278" y="518663"/>
                </a:cubicBezTo>
                <a:cubicBezTo>
                  <a:pt x="623278" y="519453"/>
                  <a:pt x="624213" y="520247"/>
                  <a:pt x="625148" y="520247"/>
                </a:cubicBezTo>
                <a:cubicBezTo>
                  <a:pt x="625148" y="521037"/>
                  <a:pt x="626083" y="521828"/>
                  <a:pt x="626083" y="522618"/>
                </a:cubicBezTo>
                <a:lnTo>
                  <a:pt x="624213" y="523409"/>
                </a:lnTo>
                <a:cubicBezTo>
                  <a:pt x="624213" y="524199"/>
                  <a:pt x="626083" y="524993"/>
                  <a:pt x="626083" y="524993"/>
                </a:cubicBezTo>
                <a:cubicBezTo>
                  <a:pt x="626083" y="525783"/>
                  <a:pt x="627016" y="526573"/>
                  <a:pt x="627016" y="527364"/>
                </a:cubicBezTo>
                <a:cubicBezTo>
                  <a:pt x="627951" y="526573"/>
                  <a:pt x="629821" y="526573"/>
                  <a:pt x="629821" y="525783"/>
                </a:cubicBezTo>
                <a:cubicBezTo>
                  <a:pt x="629821" y="524993"/>
                  <a:pt x="627951" y="524199"/>
                  <a:pt x="627951" y="524199"/>
                </a:cubicBezTo>
                <a:cubicBezTo>
                  <a:pt x="627951" y="523409"/>
                  <a:pt x="626083" y="522618"/>
                  <a:pt x="626083" y="522618"/>
                </a:cubicBezTo>
                <a:cubicBezTo>
                  <a:pt x="626083" y="521828"/>
                  <a:pt x="628886" y="521037"/>
                  <a:pt x="628886" y="521037"/>
                </a:cubicBezTo>
                <a:close/>
                <a:moveTo>
                  <a:pt x="641035" y="524199"/>
                </a:moveTo>
                <a:cubicBezTo>
                  <a:pt x="641035" y="523409"/>
                  <a:pt x="640103" y="522618"/>
                  <a:pt x="639168" y="521828"/>
                </a:cubicBezTo>
                <a:lnTo>
                  <a:pt x="638232" y="520247"/>
                </a:lnTo>
                <a:cubicBezTo>
                  <a:pt x="637297" y="520247"/>
                  <a:pt x="636362" y="521828"/>
                  <a:pt x="635430" y="521828"/>
                </a:cubicBezTo>
                <a:cubicBezTo>
                  <a:pt x="635430" y="521828"/>
                  <a:pt x="633559" y="522618"/>
                  <a:pt x="633559" y="523409"/>
                </a:cubicBezTo>
                <a:lnTo>
                  <a:pt x="635430" y="524993"/>
                </a:lnTo>
                <a:cubicBezTo>
                  <a:pt x="636362" y="524993"/>
                  <a:pt x="636362" y="523409"/>
                  <a:pt x="637297" y="523409"/>
                </a:cubicBezTo>
                <a:cubicBezTo>
                  <a:pt x="638232" y="524993"/>
                  <a:pt x="639168" y="525783"/>
                  <a:pt x="641035" y="527364"/>
                </a:cubicBezTo>
                <a:cubicBezTo>
                  <a:pt x="641035" y="526573"/>
                  <a:pt x="642906" y="526573"/>
                  <a:pt x="642906" y="525783"/>
                </a:cubicBezTo>
                <a:cubicBezTo>
                  <a:pt x="642906" y="524993"/>
                  <a:pt x="641035" y="524199"/>
                  <a:pt x="641035" y="524199"/>
                </a:cubicBezTo>
                <a:close/>
                <a:moveTo>
                  <a:pt x="717680" y="513917"/>
                </a:moveTo>
                <a:lnTo>
                  <a:pt x="715812" y="514708"/>
                </a:lnTo>
                <a:cubicBezTo>
                  <a:pt x="714877" y="515498"/>
                  <a:pt x="713942" y="516292"/>
                  <a:pt x="713006" y="516292"/>
                </a:cubicBezTo>
                <a:lnTo>
                  <a:pt x="712071" y="514708"/>
                </a:lnTo>
                <a:cubicBezTo>
                  <a:pt x="711136" y="514708"/>
                  <a:pt x="710204" y="516292"/>
                  <a:pt x="710204" y="515498"/>
                </a:cubicBezTo>
                <a:cubicBezTo>
                  <a:pt x="709269" y="515498"/>
                  <a:pt x="708333" y="514708"/>
                  <a:pt x="708333" y="513917"/>
                </a:cubicBezTo>
                <a:cubicBezTo>
                  <a:pt x="707398" y="513917"/>
                  <a:pt x="707398" y="513127"/>
                  <a:pt x="706463" y="512337"/>
                </a:cubicBezTo>
                <a:cubicBezTo>
                  <a:pt x="706463" y="513127"/>
                  <a:pt x="704595" y="513127"/>
                  <a:pt x="704595" y="513917"/>
                </a:cubicBezTo>
                <a:cubicBezTo>
                  <a:pt x="704595" y="513917"/>
                  <a:pt x="705531" y="514708"/>
                  <a:pt x="706463" y="515498"/>
                </a:cubicBezTo>
                <a:cubicBezTo>
                  <a:pt x="706463" y="516292"/>
                  <a:pt x="707398" y="517082"/>
                  <a:pt x="707398" y="517082"/>
                </a:cubicBezTo>
                <a:cubicBezTo>
                  <a:pt x="708333" y="517873"/>
                  <a:pt x="708333" y="518663"/>
                  <a:pt x="709269" y="518663"/>
                </a:cubicBezTo>
                <a:cubicBezTo>
                  <a:pt x="709269" y="519453"/>
                  <a:pt x="711136" y="517873"/>
                  <a:pt x="711136" y="517873"/>
                </a:cubicBezTo>
                <a:cubicBezTo>
                  <a:pt x="712071" y="517873"/>
                  <a:pt x="713006" y="519453"/>
                  <a:pt x="713006" y="519453"/>
                </a:cubicBezTo>
                <a:cubicBezTo>
                  <a:pt x="713942" y="519453"/>
                  <a:pt x="714877" y="518663"/>
                  <a:pt x="714877" y="517873"/>
                </a:cubicBezTo>
                <a:cubicBezTo>
                  <a:pt x="715812" y="517873"/>
                  <a:pt x="716744" y="517082"/>
                  <a:pt x="716744" y="517082"/>
                </a:cubicBezTo>
                <a:cubicBezTo>
                  <a:pt x="717680" y="516292"/>
                  <a:pt x="718615" y="515498"/>
                  <a:pt x="719550" y="515498"/>
                </a:cubicBezTo>
                <a:cubicBezTo>
                  <a:pt x="718615" y="515498"/>
                  <a:pt x="718615" y="513917"/>
                  <a:pt x="717680" y="513917"/>
                </a:cubicBezTo>
                <a:close/>
                <a:moveTo>
                  <a:pt x="732634" y="512337"/>
                </a:moveTo>
                <a:cubicBezTo>
                  <a:pt x="731699" y="510753"/>
                  <a:pt x="730764" y="509962"/>
                  <a:pt x="729832" y="508381"/>
                </a:cubicBezTo>
                <a:cubicBezTo>
                  <a:pt x="727961" y="509172"/>
                  <a:pt x="727026" y="510753"/>
                  <a:pt x="725155" y="511546"/>
                </a:cubicBezTo>
                <a:cubicBezTo>
                  <a:pt x="726091" y="512337"/>
                  <a:pt x="727961" y="513917"/>
                  <a:pt x="728897" y="514708"/>
                </a:cubicBezTo>
                <a:cubicBezTo>
                  <a:pt x="729832" y="516292"/>
                  <a:pt x="730764" y="517082"/>
                  <a:pt x="731699" y="518663"/>
                </a:cubicBezTo>
                <a:cubicBezTo>
                  <a:pt x="732634" y="518663"/>
                  <a:pt x="732634" y="519453"/>
                  <a:pt x="733570" y="520247"/>
                </a:cubicBezTo>
                <a:cubicBezTo>
                  <a:pt x="734505" y="519453"/>
                  <a:pt x="736372" y="518663"/>
                  <a:pt x="737308" y="517082"/>
                </a:cubicBezTo>
                <a:cubicBezTo>
                  <a:pt x="736372" y="516292"/>
                  <a:pt x="735440" y="515498"/>
                  <a:pt x="734505" y="513917"/>
                </a:cubicBezTo>
                <a:cubicBezTo>
                  <a:pt x="733570" y="513127"/>
                  <a:pt x="733570" y="513127"/>
                  <a:pt x="732634" y="512337"/>
                </a:cubicBezTo>
                <a:close/>
                <a:moveTo>
                  <a:pt x="742916" y="505217"/>
                </a:moveTo>
                <a:cubicBezTo>
                  <a:pt x="741981" y="504426"/>
                  <a:pt x="741046" y="502845"/>
                  <a:pt x="740113" y="502052"/>
                </a:cubicBezTo>
                <a:cubicBezTo>
                  <a:pt x="739178" y="502052"/>
                  <a:pt x="738243" y="502845"/>
                  <a:pt x="738243" y="503636"/>
                </a:cubicBezTo>
                <a:cubicBezTo>
                  <a:pt x="737308" y="503636"/>
                  <a:pt x="735440" y="504426"/>
                  <a:pt x="735440" y="504426"/>
                </a:cubicBezTo>
                <a:cubicBezTo>
                  <a:pt x="735440" y="505217"/>
                  <a:pt x="737308" y="506007"/>
                  <a:pt x="737308" y="506007"/>
                </a:cubicBezTo>
                <a:cubicBezTo>
                  <a:pt x="738243" y="506797"/>
                  <a:pt x="738243" y="507591"/>
                  <a:pt x="739178" y="508381"/>
                </a:cubicBezTo>
                <a:cubicBezTo>
                  <a:pt x="739178" y="508381"/>
                  <a:pt x="740113" y="509962"/>
                  <a:pt x="741046" y="509962"/>
                </a:cubicBezTo>
                <a:lnTo>
                  <a:pt x="742916" y="508381"/>
                </a:lnTo>
                <a:lnTo>
                  <a:pt x="744787" y="507591"/>
                </a:lnTo>
                <a:cubicBezTo>
                  <a:pt x="744787" y="506797"/>
                  <a:pt x="743851" y="506007"/>
                  <a:pt x="742916" y="505217"/>
                </a:cubicBezTo>
                <a:close/>
                <a:moveTo>
                  <a:pt x="771890" y="503636"/>
                </a:moveTo>
                <a:cubicBezTo>
                  <a:pt x="770955" y="503636"/>
                  <a:pt x="770955" y="502845"/>
                  <a:pt x="770023" y="502052"/>
                </a:cubicBezTo>
                <a:cubicBezTo>
                  <a:pt x="770023" y="502052"/>
                  <a:pt x="769088" y="500471"/>
                  <a:pt x="768153" y="500471"/>
                </a:cubicBezTo>
                <a:cubicBezTo>
                  <a:pt x="768153" y="500471"/>
                  <a:pt x="767217" y="501261"/>
                  <a:pt x="766282" y="502052"/>
                </a:cubicBezTo>
                <a:cubicBezTo>
                  <a:pt x="765350" y="502052"/>
                  <a:pt x="765350" y="502845"/>
                  <a:pt x="764415" y="502845"/>
                </a:cubicBezTo>
                <a:cubicBezTo>
                  <a:pt x="763479" y="502845"/>
                  <a:pt x="763479" y="502052"/>
                  <a:pt x="762544" y="501261"/>
                </a:cubicBezTo>
                <a:cubicBezTo>
                  <a:pt x="762544" y="502052"/>
                  <a:pt x="760674" y="502052"/>
                  <a:pt x="760674" y="502845"/>
                </a:cubicBezTo>
                <a:cubicBezTo>
                  <a:pt x="760674" y="502845"/>
                  <a:pt x="761609" y="504426"/>
                  <a:pt x="762544" y="504426"/>
                </a:cubicBezTo>
                <a:cubicBezTo>
                  <a:pt x="762544" y="505217"/>
                  <a:pt x="763479" y="506007"/>
                  <a:pt x="763479" y="506007"/>
                </a:cubicBezTo>
                <a:cubicBezTo>
                  <a:pt x="764415" y="506797"/>
                  <a:pt x="764415" y="507591"/>
                  <a:pt x="765350" y="507591"/>
                </a:cubicBezTo>
                <a:cubicBezTo>
                  <a:pt x="766282" y="508381"/>
                  <a:pt x="767217" y="506797"/>
                  <a:pt x="767217" y="506797"/>
                </a:cubicBezTo>
                <a:cubicBezTo>
                  <a:pt x="768153" y="506797"/>
                  <a:pt x="769088" y="505217"/>
                  <a:pt x="769088" y="505217"/>
                </a:cubicBezTo>
                <a:cubicBezTo>
                  <a:pt x="770023" y="505217"/>
                  <a:pt x="770955" y="506797"/>
                  <a:pt x="770955" y="506797"/>
                </a:cubicBezTo>
                <a:lnTo>
                  <a:pt x="772826" y="506007"/>
                </a:lnTo>
                <a:cubicBezTo>
                  <a:pt x="772826" y="505217"/>
                  <a:pt x="771890" y="504426"/>
                  <a:pt x="771890" y="503636"/>
                </a:cubicBezTo>
                <a:close/>
                <a:moveTo>
                  <a:pt x="795256" y="522618"/>
                </a:moveTo>
                <a:lnTo>
                  <a:pt x="797127" y="521037"/>
                </a:lnTo>
                <a:lnTo>
                  <a:pt x="795256" y="519453"/>
                </a:lnTo>
                <a:cubicBezTo>
                  <a:pt x="795256" y="519453"/>
                  <a:pt x="793389" y="521037"/>
                  <a:pt x="793389" y="520247"/>
                </a:cubicBezTo>
                <a:cubicBezTo>
                  <a:pt x="792454" y="520247"/>
                  <a:pt x="792454" y="519453"/>
                  <a:pt x="791518" y="518663"/>
                </a:cubicBezTo>
                <a:cubicBezTo>
                  <a:pt x="791518" y="519453"/>
                  <a:pt x="789651" y="519453"/>
                  <a:pt x="789651" y="520247"/>
                </a:cubicBezTo>
                <a:cubicBezTo>
                  <a:pt x="789651" y="521037"/>
                  <a:pt x="791518" y="521828"/>
                  <a:pt x="791518" y="521828"/>
                </a:cubicBezTo>
                <a:cubicBezTo>
                  <a:pt x="791518" y="522618"/>
                  <a:pt x="792454" y="523409"/>
                  <a:pt x="792454" y="523409"/>
                </a:cubicBezTo>
                <a:cubicBezTo>
                  <a:pt x="792454" y="524199"/>
                  <a:pt x="790583" y="524993"/>
                  <a:pt x="790583" y="524993"/>
                </a:cubicBezTo>
                <a:cubicBezTo>
                  <a:pt x="790583" y="525783"/>
                  <a:pt x="792454" y="526573"/>
                  <a:pt x="792454" y="526573"/>
                </a:cubicBezTo>
                <a:cubicBezTo>
                  <a:pt x="792454" y="527364"/>
                  <a:pt x="790583" y="528154"/>
                  <a:pt x="790583" y="528154"/>
                </a:cubicBezTo>
                <a:cubicBezTo>
                  <a:pt x="790583" y="528948"/>
                  <a:pt x="791518" y="529738"/>
                  <a:pt x="791518" y="529738"/>
                </a:cubicBezTo>
                <a:cubicBezTo>
                  <a:pt x="792454" y="529738"/>
                  <a:pt x="793389" y="528154"/>
                  <a:pt x="794324" y="528948"/>
                </a:cubicBezTo>
                <a:lnTo>
                  <a:pt x="795256" y="530529"/>
                </a:lnTo>
                <a:cubicBezTo>
                  <a:pt x="796192" y="529738"/>
                  <a:pt x="797127" y="529738"/>
                  <a:pt x="797127" y="528948"/>
                </a:cubicBezTo>
                <a:cubicBezTo>
                  <a:pt x="798062" y="528948"/>
                  <a:pt x="796192" y="527364"/>
                  <a:pt x="796192" y="527364"/>
                </a:cubicBezTo>
                <a:cubicBezTo>
                  <a:pt x="795256" y="526573"/>
                  <a:pt x="794324" y="525783"/>
                  <a:pt x="794324" y="525783"/>
                </a:cubicBezTo>
                <a:cubicBezTo>
                  <a:pt x="794324" y="524993"/>
                  <a:pt x="792454" y="524199"/>
                  <a:pt x="792454" y="523409"/>
                </a:cubicBezTo>
                <a:cubicBezTo>
                  <a:pt x="792454" y="523409"/>
                  <a:pt x="794324" y="522618"/>
                  <a:pt x="795256" y="522618"/>
                </a:cubicBezTo>
                <a:close/>
                <a:moveTo>
                  <a:pt x="813017" y="513127"/>
                </a:moveTo>
                <a:lnTo>
                  <a:pt x="811146" y="514708"/>
                </a:lnTo>
                <a:cubicBezTo>
                  <a:pt x="810211" y="514708"/>
                  <a:pt x="810211" y="513127"/>
                  <a:pt x="809279" y="513127"/>
                </a:cubicBezTo>
                <a:lnTo>
                  <a:pt x="807408" y="513917"/>
                </a:lnTo>
                <a:cubicBezTo>
                  <a:pt x="807408" y="514708"/>
                  <a:pt x="808344" y="515498"/>
                  <a:pt x="809279" y="516292"/>
                </a:cubicBezTo>
                <a:lnTo>
                  <a:pt x="810211" y="517873"/>
                </a:lnTo>
                <a:cubicBezTo>
                  <a:pt x="811146" y="517873"/>
                  <a:pt x="812082" y="516292"/>
                  <a:pt x="813017" y="516292"/>
                </a:cubicBezTo>
                <a:lnTo>
                  <a:pt x="814884" y="515498"/>
                </a:lnTo>
                <a:cubicBezTo>
                  <a:pt x="814884" y="514708"/>
                  <a:pt x="813017" y="513917"/>
                  <a:pt x="813017" y="513127"/>
                </a:cubicBezTo>
                <a:close/>
                <a:moveTo>
                  <a:pt x="828907" y="520247"/>
                </a:moveTo>
                <a:cubicBezTo>
                  <a:pt x="828907" y="519453"/>
                  <a:pt x="827972" y="517873"/>
                  <a:pt x="827036" y="517873"/>
                </a:cubicBezTo>
                <a:cubicBezTo>
                  <a:pt x="827036" y="517873"/>
                  <a:pt x="826101" y="519453"/>
                  <a:pt x="825166" y="519453"/>
                </a:cubicBezTo>
                <a:cubicBezTo>
                  <a:pt x="824234" y="519453"/>
                  <a:pt x="824234" y="517873"/>
                  <a:pt x="823299" y="517873"/>
                </a:cubicBezTo>
                <a:cubicBezTo>
                  <a:pt x="823299" y="517873"/>
                  <a:pt x="821428" y="518663"/>
                  <a:pt x="821428" y="519453"/>
                </a:cubicBezTo>
                <a:cubicBezTo>
                  <a:pt x="821428" y="519453"/>
                  <a:pt x="823299" y="520247"/>
                  <a:pt x="823299" y="521037"/>
                </a:cubicBezTo>
                <a:cubicBezTo>
                  <a:pt x="823299" y="521828"/>
                  <a:pt x="824234" y="521828"/>
                  <a:pt x="825166" y="522618"/>
                </a:cubicBezTo>
                <a:lnTo>
                  <a:pt x="826101" y="524199"/>
                </a:lnTo>
                <a:cubicBezTo>
                  <a:pt x="827036" y="524199"/>
                  <a:pt x="827972" y="523409"/>
                  <a:pt x="828907" y="523409"/>
                </a:cubicBezTo>
                <a:cubicBezTo>
                  <a:pt x="827972" y="522618"/>
                  <a:pt x="827036" y="521828"/>
                  <a:pt x="827036" y="521037"/>
                </a:cubicBezTo>
                <a:lnTo>
                  <a:pt x="828907" y="520247"/>
                </a:lnTo>
                <a:close/>
                <a:moveTo>
                  <a:pt x="854143" y="514708"/>
                </a:moveTo>
                <a:cubicBezTo>
                  <a:pt x="854143" y="514708"/>
                  <a:pt x="853208" y="513127"/>
                  <a:pt x="852273" y="513127"/>
                </a:cubicBezTo>
                <a:cubicBezTo>
                  <a:pt x="852273" y="513127"/>
                  <a:pt x="850402" y="513917"/>
                  <a:pt x="850402" y="514708"/>
                </a:cubicBezTo>
                <a:lnTo>
                  <a:pt x="848535" y="515498"/>
                </a:lnTo>
                <a:cubicBezTo>
                  <a:pt x="848535" y="516292"/>
                  <a:pt x="849470" y="517873"/>
                  <a:pt x="850402" y="517873"/>
                </a:cubicBezTo>
                <a:cubicBezTo>
                  <a:pt x="850402" y="517873"/>
                  <a:pt x="851338" y="516292"/>
                  <a:pt x="852273" y="516292"/>
                </a:cubicBezTo>
                <a:lnTo>
                  <a:pt x="853208" y="517873"/>
                </a:lnTo>
                <a:cubicBezTo>
                  <a:pt x="853208" y="518663"/>
                  <a:pt x="851338" y="518663"/>
                  <a:pt x="851338" y="519453"/>
                </a:cubicBezTo>
                <a:lnTo>
                  <a:pt x="853208" y="521037"/>
                </a:lnTo>
                <a:cubicBezTo>
                  <a:pt x="853208" y="521037"/>
                  <a:pt x="855076" y="520247"/>
                  <a:pt x="855076" y="519453"/>
                </a:cubicBezTo>
                <a:lnTo>
                  <a:pt x="853208" y="517873"/>
                </a:lnTo>
                <a:cubicBezTo>
                  <a:pt x="854143" y="517082"/>
                  <a:pt x="855076" y="517082"/>
                  <a:pt x="856011" y="516292"/>
                </a:cubicBezTo>
                <a:cubicBezTo>
                  <a:pt x="855076" y="516292"/>
                  <a:pt x="855076" y="515498"/>
                  <a:pt x="854143" y="514708"/>
                </a:cubicBezTo>
                <a:close/>
                <a:moveTo>
                  <a:pt x="892464" y="509962"/>
                </a:moveTo>
                <a:cubicBezTo>
                  <a:pt x="891529" y="509172"/>
                  <a:pt x="891529" y="508381"/>
                  <a:pt x="890594" y="507591"/>
                </a:cubicBezTo>
                <a:lnTo>
                  <a:pt x="889658" y="506007"/>
                </a:lnTo>
                <a:cubicBezTo>
                  <a:pt x="888726" y="506007"/>
                  <a:pt x="887791" y="507591"/>
                  <a:pt x="886856" y="507591"/>
                </a:cubicBezTo>
                <a:cubicBezTo>
                  <a:pt x="887791" y="508381"/>
                  <a:pt x="889658" y="509962"/>
                  <a:pt x="890594" y="510753"/>
                </a:cubicBezTo>
                <a:cubicBezTo>
                  <a:pt x="890594" y="511546"/>
                  <a:pt x="891529" y="512337"/>
                  <a:pt x="891529" y="513127"/>
                </a:cubicBezTo>
                <a:cubicBezTo>
                  <a:pt x="892464" y="513127"/>
                  <a:pt x="893399" y="514708"/>
                  <a:pt x="893399" y="514708"/>
                </a:cubicBezTo>
                <a:cubicBezTo>
                  <a:pt x="894331" y="514708"/>
                  <a:pt x="895267" y="513127"/>
                  <a:pt x="895267" y="513127"/>
                </a:cubicBezTo>
                <a:cubicBezTo>
                  <a:pt x="894331" y="512337"/>
                  <a:pt x="893399" y="510753"/>
                  <a:pt x="892464" y="509962"/>
                </a:cubicBezTo>
                <a:close/>
                <a:moveTo>
                  <a:pt x="939196" y="521037"/>
                </a:moveTo>
                <a:lnTo>
                  <a:pt x="937328" y="522618"/>
                </a:lnTo>
                <a:lnTo>
                  <a:pt x="935458" y="524199"/>
                </a:lnTo>
                <a:cubicBezTo>
                  <a:pt x="934523" y="524199"/>
                  <a:pt x="933587" y="522618"/>
                  <a:pt x="933587" y="522618"/>
                </a:cubicBezTo>
                <a:cubicBezTo>
                  <a:pt x="932655" y="521828"/>
                  <a:pt x="932655" y="521037"/>
                  <a:pt x="931720" y="520247"/>
                </a:cubicBezTo>
                <a:cubicBezTo>
                  <a:pt x="931720" y="521037"/>
                  <a:pt x="929849" y="521037"/>
                  <a:pt x="929849" y="521828"/>
                </a:cubicBezTo>
                <a:cubicBezTo>
                  <a:pt x="929849" y="522618"/>
                  <a:pt x="930785" y="523409"/>
                  <a:pt x="931720" y="523409"/>
                </a:cubicBezTo>
                <a:cubicBezTo>
                  <a:pt x="931720" y="524199"/>
                  <a:pt x="932655" y="524993"/>
                  <a:pt x="932655" y="525783"/>
                </a:cubicBezTo>
                <a:cubicBezTo>
                  <a:pt x="933587" y="525783"/>
                  <a:pt x="934523" y="527364"/>
                  <a:pt x="934523" y="527364"/>
                </a:cubicBezTo>
                <a:cubicBezTo>
                  <a:pt x="935458" y="527364"/>
                  <a:pt x="936393" y="525783"/>
                  <a:pt x="936393" y="525783"/>
                </a:cubicBezTo>
                <a:cubicBezTo>
                  <a:pt x="937328" y="525783"/>
                  <a:pt x="937328" y="527364"/>
                  <a:pt x="938264" y="527364"/>
                </a:cubicBezTo>
                <a:cubicBezTo>
                  <a:pt x="939196" y="527364"/>
                  <a:pt x="940131" y="526573"/>
                  <a:pt x="940131" y="526573"/>
                </a:cubicBezTo>
                <a:cubicBezTo>
                  <a:pt x="940131" y="525783"/>
                  <a:pt x="938264" y="524993"/>
                  <a:pt x="938264" y="524199"/>
                </a:cubicBezTo>
                <a:cubicBezTo>
                  <a:pt x="939196" y="524199"/>
                  <a:pt x="941066" y="523409"/>
                  <a:pt x="941066" y="523409"/>
                </a:cubicBezTo>
                <a:cubicBezTo>
                  <a:pt x="941066" y="522618"/>
                  <a:pt x="939196" y="521037"/>
                  <a:pt x="939196" y="521037"/>
                </a:cubicBezTo>
                <a:close/>
                <a:moveTo>
                  <a:pt x="946675" y="521828"/>
                </a:moveTo>
                <a:cubicBezTo>
                  <a:pt x="945740" y="521828"/>
                  <a:pt x="945740" y="521037"/>
                  <a:pt x="944804" y="520247"/>
                </a:cubicBezTo>
                <a:cubicBezTo>
                  <a:pt x="944804" y="521037"/>
                  <a:pt x="942937" y="521037"/>
                  <a:pt x="942937" y="521828"/>
                </a:cubicBezTo>
                <a:cubicBezTo>
                  <a:pt x="942937" y="521828"/>
                  <a:pt x="943872" y="523409"/>
                  <a:pt x="944804" y="523409"/>
                </a:cubicBezTo>
                <a:cubicBezTo>
                  <a:pt x="944804" y="524199"/>
                  <a:pt x="945740" y="524993"/>
                  <a:pt x="945740" y="524993"/>
                </a:cubicBezTo>
                <a:cubicBezTo>
                  <a:pt x="946675" y="525783"/>
                  <a:pt x="947610" y="527364"/>
                  <a:pt x="947610" y="527364"/>
                </a:cubicBezTo>
                <a:cubicBezTo>
                  <a:pt x="948545" y="527364"/>
                  <a:pt x="949477" y="525783"/>
                  <a:pt x="949477" y="525783"/>
                </a:cubicBezTo>
                <a:cubicBezTo>
                  <a:pt x="948545" y="524199"/>
                  <a:pt x="947610" y="523409"/>
                  <a:pt x="946675" y="521828"/>
                </a:cubicBezTo>
                <a:close/>
                <a:moveTo>
                  <a:pt x="976584" y="522618"/>
                </a:moveTo>
                <a:cubicBezTo>
                  <a:pt x="976584" y="521828"/>
                  <a:pt x="975649" y="521037"/>
                  <a:pt x="974714" y="521037"/>
                </a:cubicBezTo>
                <a:cubicBezTo>
                  <a:pt x="974714" y="520247"/>
                  <a:pt x="972846" y="521828"/>
                  <a:pt x="972846" y="521828"/>
                </a:cubicBezTo>
                <a:cubicBezTo>
                  <a:pt x="971911" y="521828"/>
                  <a:pt x="971911" y="520247"/>
                  <a:pt x="970976" y="520247"/>
                </a:cubicBezTo>
                <a:lnTo>
                  <a:pt x="970041" y="518663"/>
                </a:lnTo>
                <a:cubicBezTo>
                  <a:pt x="969105" y="518663"/>
                  <a:pt x="968173" y="519453"/>
                  <a:pt x="967238" y="519453"/>
                </a:cubicBezTo>
                <a:cubicBezTo>
                  <a:pt x="967238" y="520247"/>
                  <a:pt x="966303" y="521037"/>
                  <a:pt x="965368" y="521037"/>
                </a:cubicBezTo>
                <a:cubicBezTo>
                  <a:pt x="966303" y="521828"/>
                  <a:pt x="966303" y="522618"/>
                  <a:pt x="967238" y="522618"/>
                </a:cubicBezTo>
                <a:cubicBezTo>
                  <a:pt x="967238" y="523409"/>
                  <a:pt x="968173" y="524199"/>
                  <a:pt x="969105" y="524993"/>
                </a:cubicBezTo>
                <a:lnTo>
                  <a:pt x="970041" y="526573"/>
                </a:lnTo>
                <a:lnTo>
                  <a:pt x="971911" y="524993"/>
                </a:lnTo>
                <a:cubicBezTo>
                  <a:pt x="972846" y="524993"/>
                  <a:pt x="973779" y="523409"/>
                  <a:pt x="974714" y="523409"/>
                </a:cubicBezTo>
                <a:cubicBezTo>
                  <a:pt x="974714" y="524199"/>
                  <a:pt x="975649" y="524993"/>
                  <a:pt x="975649" y="525783"/>
                </a:cubicBezTo>
                <a:cubicBezTo>
                  <a:pt x="976584" y="524993"/>
                  <a:pt x="978455" y="524993"/>
                  <a:pt x="978455" y="524199"/>
                </a:cubicBezTo>
                <a:lnTo>
                  <a:pt x="976584" y="522618"/>
                </a:lnTo>
                <a:close/>
                <a:moveTo>
                  <a:pt x="1011167" y="517082"/>
                </a:moveTo>
                <a:cubicBezTo>
                  <a:pt x="1010232" y="516292"/>
                  <a:pt x="1010232" y="515498"/>
                  <a:pt x="1009297" y="514708"/>
                </a:cubicBezTo>
                <a:cubicBezTo>
                  <a:pt x="1009297" y="514708"/>
                  <a:pt x="1008361" y="516292"/>
                  <a:pt x="1007429" y="516292"/>
                </a:cubicBezTo>
                <a:cubicBezTo>
                  <a:pt x="1007429" y="517082"/>
                  <a:pt x="1009297" y="517873"/>
                  <a:pt x="1009297" y="517873"/>
                </a:cubicBezTo>
                <a:cubicBezTo>
                  <a:pt x="1009297" y="518663"/>
                  <a:pt x="1007429" y="518663"/>
                  <a:pt x="1006494" y="519453"/>
                </a:cubicBezTo>
                <a:cubicBezTo>
                  <a:pt x="1007429" y="520247"/>
                  <a:pt x="1008361" y="521037"/>
                  <a:pt x="1008361" y="521037"/>
                </a:cubicBezTo>
                <a:cubicBezTo>
                  <a:pt x="1008361" y="521828"/>
                  <a:pt x="1009297" y="522618"/>
                  <a:pt x="1010232" y="523409"/>
                </a:cubicBezTo>
                <a:lnTo>
                  <a:pt x="1012102" y="521828"/>
                </a:lnTo>
                <a:cubicBezTo>
                  <a:pt x="1012102" y="521037"/>
                  <a:pt x="1010232" y="520247"/>
                  <a:pt x="1010232" y="520247"/>
                </a:cubicBezTo>
                <a:cubicBezTo>
                  <a:pt x="1011167" y="519453"/>
                  <a:pt x="1013035" y="518663"/>
                  <a:pt x="1013035" y="518663"/>
                </a:cubicBezTo>
                <a:cubicBezTo>
                  <a:pt x="1013035" y="517873"/>
                  <a:pt x="1011167" y="517082"/>
                  <a:pt x="1011167" y="517082"/>
                </a:cubicBezTo>
                <a:close/>
                <a:moveTo>
                  <a:pt x="1032666" y="522618"/>
                </a:moveTo>
                <a:cubicBezTo>
                  <a:pt x="1031730" y="521037"/>
                  <a:pt x="1030795" y="520247"/>
                  <a:pt x="1029860" y="518663"/>
                </a:cubicBezTo>
                <a:cubicBezTo>
                  <a:pt x="1028925" y="519453"/>
                  <a:pt x="1027057" y="519453"/>
                  <a:pt x="1027057" y="520247"/>
                </a:cubicBezTo>
                <a:cubicBezTo>
                  <a:pt x="1027057" y="521037"/>
                  <a:pt x="1028925" y="521828"/>
                  <a:pt x="1028925" y="521828"/>
                </a:cubicBezTo>
                <a:cubicBezTo>
                  <a:pt x="1028925" y="522618"/>
                  <a:pt x="1030795" y="523409"/>
                  <a:pt x="1030795" y="524199"/>
                </a:cubicBezTo>
                <a:cubicBezTo>
                  <a:pt x="1030795" y="524199"/>
                  <a:pt x="1027993" y="524993"/>
                  <a:pt x="1028925" y="524993"/>
                </a:cubicBezTo>
                <a:cubicBezTo>
                  <a:pt x="1028925" y="525783"/>
                  <a:pt x="1029860" y="526573"/>
                  <a:pt x="1029860" y="526573"/>
                </a:cubicBezTo>
                <a:cubicBezTo>
                  <a:pt x="1031730" y="525783"/>
                  <a:pt x="1032666" y="524993"/>
                  <a:pt x="1034533" y="524199"/>
                </a:cubicBezTo>
                <a:cubicBezTo>
                  <a:pt x="1033598" y="523409"/>
                  <a:pt x="1033598" y="523409"/>
                  <a:pt x="1032666" y="522618"/>
                </a:cubicBezTo>
                <a:close/>
                <a:moveTo>
                  <a:pt x="1056967" y="512337"/>
                </a:moveTo>
                <a:cubicBezTo>
                  <a:pt x="1056032" y="512337"/>
                  <a:pt x="1056032" y="510753"/>
                  <a:pt x="1055096" y="510753"/>
                </a:cubicBezTo>
                <a:cubicBezTo>
                  <a:pt x="1054161" y="510753"/>
                  <a:pt x="1053226" y="512337"/>
                  <a:pt x="1053226" y="512337"/>
                </a:cubicBezTo>
                <a:cubicBezTo>
                  <a:pt x="1052294" y="511546"/>
                  <a:pt x="1052294" y="510753"/>
                  <a:pt x="1051358" y="509962"/>
                </a:cubicBezTo>
                <a:cubicBezTo>
                  <a:pt x="1050423" y="509962"/>
                  <a:pt x="1050423" y="508381"/>
                  <a:pt x="1049488" y="508381"/>
                </a:cubicBezTo>
                <a:cubicBezTo>
                  <a:pt x="1049488" y="508381"/>
                  <a:pt x="1048553" y="509962"/>
                  <a:pt x="1047617" y="509962"/>
                </a:cubicBezTo>
                <a:cubicBezTo>
                  <a:pt x="1046685" y="509962"/>
                  <a:pt x="1046685" y="510753"/>
                  <a:pt x="1045750" y="511546"/>
                </a:cubicBezTo>
                <a:cubicBezTo>
                  <a:pt x="1046685" y="511546"/>
                  <a:pt x="1046685" y="513127"/>
                  <a:pt x="1047617" y="513127"/>
                </a:cubicBezTo>
                <a:cubicBezTo>
                  <a:pt x="1047617" y="513127"/>
                  <a:pt x="1048553" y="511546"/>
                  <a:pt x="1049488" y="511546"/>
                </a:cubicBezTo>
                <a:cubicBezTo>
                  <a:pt x="1050423" y="511546"/>
                  <a:pt x="1050423" y="513127"/>
                  <a:pt x="1051358" y="513127"/>
                </a:cubicBezTo>
                <a:cubicBezTo>
                  <a:pt x="1051358" y="513917"/>
                  <a:pt x="1052294" y="515498"/>
                  <a:pt x="1052294" y="515498"/>
                </a:cubicBezTo>
                <a:cubicBezTo>
                  <a:pt x="1053226" y="515498"/>
                  <a:pt x="1054161" y="513917"/>
                  <a:pt x="1055096" y="513917"/>
                </a:cubicBezTo>
                <a:lnTo>
                  <a:pt x="1056032" y="515498"/>
                </a:lnTo>
                <a:cubicBezTo>
                  <a:pt x="1056032" y="515498"/>
                  <a:pt x="1057899" y="514708"/>
                  <a:pt x="1057899" y="513917"/>
                </a:cubicBezTo>
                <a:cubicBezTo>
                  <a:pt x="1058834" y="513917"/>
                  <a:pt x="1056967" y="513127"/>
                  <a:pt x="1056967" y="512337"/>
                </a:cubicBezTo>
                <a:close/>
                <a:moveTo>
                  <a:pt x="1061640" y="517873"/>
                </a:moveTo>
                <a:cubicBezTo>
                  <a:pt x="1061640" y="517873"/>
                  <a:pt x="1059769" y="518663"/>
                  <a:pt x="1059769" y="519453"/>
                </a:cubicBezTo>
                <a:cubicBezTo>
                  <a:pt x="1058834" y="519453"/>
                  <a:pt x="1056967" y="520247"/>
                  <a:pt x="1056967" y="520247"/>
                </a:cubicBezTo>
                <a:cubicBezTo>
                  <a:pt x="1056967" y="521037"/>
                  <a:pt x="1058834" y="521828"/>
                  <a:pt x="1058834" y="522618"/>
                </a:cubicBezTo>
                <a:cubicBezTo>
                  <a:pt x="1059769" y="522618"/>
                  <a:pt x="1059769" y="524199"/>
                  <a:pt x="1060705" y="524199"/>
                </a:cubicBezTo>
                <a:lnTo>
                  <a:pt x="1062575" y="522618"/>
                </a:lnTo>
                <a:lnTo>
                  <a:pt x="1060705" y="521037"/>
                </a:lnTo>
                <a:cubicBezTo>
                  <a:pt x="1060705" y="520247"/>
                  <a:pt x="1062575" y="520247"/>
                  <a:pt x="1063507" y="519453"/>
                </a:cubicBezTo>
                <a:cubicBezTo>
                  <a:pt x="1062575" y="519453"/>
                  <a:pt x="1062575" y="517873"/>
                  <a:pt x="1061640" y="517873"/>
                </a:cubicBezTo>
                <a:close/>
                <a:moveTo>
                  <a:pt x="1076595" y="519453"/>
                </a:moveTo>
                <a:cubicBezTo>
                  <a:pt x="1075660" y="519453"/>
                  <a:pt x="1074724" y="517873"/>
                  <a:pt x="1074724" y="517873"/>
                </a:cubicBezTo>
                <a:lnTo>
                  <a:pt x="1072854" y="519453"/>
                </a:lnTo>
                <a:cubicBezTo>
                  <a:pt x="1071922" y="518663"/>
                  <a:pt x="1070986" y="517873"/>
                  <a:pt x="1070986" y="517082"/>
                </a:cubicBezTo>
                <a:lnTo>
                  <a:pt x="1072854" y="516292"/>
                </a:lnTo>
                <a:cubicBezTo>
                  <a:pt x="1072854" y="515498"/>
                  <a:pt x="1071922" y="514708"/>
                  <a:pt x="1070986" y="513917"/>
                </a:cubicBezTo>
                <a:cubicBezTo>
                  <a:pt x="1070986" y="513917"/>
                  <a:pt x="1070051" y="513127"/>
                  <a:pt x="1070051" y="512337"/>
                </a:cubicBezTo>
                <a:lnTo>
                  <a:pt x="1068181" y="510753"/>
                </a:lnTo>
                <a:cubicBezTo>
                  <a:pt x="1067248" y="510753"/>
                  <a:pt x="1067248" y="511546"/>
                  <a:pt x="1066313" y="512337"/>
                </a:cubicBezTo>
                <a:cubicBezTo>
                  <a:pt x="1066313" y="512337"/>
                  <a:pt x="1067248" y="513127"/>
                  <a:pt x="1068181" y="513917"/>
                </a:cubicBezTo>
                <a:lnTo>
                  <a:pt x="1069116" y="515498"/>
                </a:lnTo>
                <a:cubicBezTo>
                  <a:pt x="1070051" y="516292"/>
                  <a:pt x="1070986" y="517082"/>
                  <a:pt x="1070986" y="517082"/>
                </a:cubicBezTo>
                <a:cubicBezTo>
                  <a:pt x="1070986" y="517873"/>
                  <a:pt x="1069116" y="518663"/>
                  <a:pt x="1069116" y="518663"/>
                </a:cubicBezTo>
                <a:cubicBezTo>
                  <a:pt x="1069116" y="519453"/>
                  <a:pt x="1070051" y="520247"/>
                  <a:pt x="1070051" y="520247"/>
                </a:cubicBezTo>
                <a:cubicBezTo>
                  <a:pt x="1070986" y="521037"/>
                  <a:pt x="1068181" y="521828"/>
                  <a:pt x="1068181" y="521828"/>
                </a:cubicBezTo>
                <a:lnTo>
                  <a:pt x="1070051" y="523409"/>
                </a:lnTo>
                <a:lnTo>
                  <a:pt x="1071922" y="521828"/>
                </a:lnTo>
                <a:cubicBezTo>
                  <a:pt x="1072854" y="522618"/>
                  <a:pt x="1072854" y="523409"/>
                  <a:pt x="1073789" y="524199"/>
                </a:cubicBezTo>
                <a:cubicBezTo>
                  <a:pt x="1074724" y="523409"/>
                  <a:pt x="1076595" y="521828"/>
                  <a:pt x="1077527" y="521037"/>
                </a:cubicBezTo>
                <a:cubicBezTo>
                  <a:pt x="1077527" y="521037"/>
                  <a:pt x="1076595" y="520247"/>
                  <a:pt x="1076595" y="519453"/>
                </a:cubicBezTo>
                <a:close/>
                <a:moveTo>
                  <a:pt x="1084071" y="528154"/>
                </a:moveTo>
                <a:cubicBezTo>
                  <a:pt x="1084071" y="528154"/>
                  <a:pt x="1083135" y="526573"/>
                  <a:pt x="1082203" y="526573"/>
                </a:cubicBezTo>
                <a:lnTo>
                  <a:pt x="1081268" y="524993"/>
                </a:lnTo>
                <a:cubicBezTo>
                  <a:pt x="1080333" y="524993"/>
                  <a:pt x="1079397" y="525783"/>
                  <a:pt x="1078462" y="525783"/>
                </a:cubicBezTo>
                <a:cubicBezTo>
                  <a:pt x="1080333" y="527364"/>
                  <a:pt x="1081268" y="528154"/>
                  <a:pt x="1082203" y="529738"/>
                </a:cubicBezTo>
                <a:cubicBezTo>
                  <a:pt x="1082203" y="530529"/>
                  <a:pt x="1083135" y="531319"/>
                  <a:pt x="1084071" y="531319"/>
                </a:cubicBezTo>
                <a:lnTo>
                  <a:pt x="1085006" y="532900"/>
                </a:lnTo>
                <a:cubicBezTo>
                  <a:pt x="1085941" y="532900"/>
                  <a:pt x="1086876" y="532109"/>
                  <a:pt x="1087809" y="532109"/>
                </a:cubicBezTo>
                <a:cubicBezTo>
                  <a:pt x="1085941" y="530529"/>
                  <a:pt x="1085006" y="529738"/>
                  <a:pt x="1084071" y="528154"/>
                </a:cubicBezTo>
                <a:close/>
                <a:moveTo>
                  <a:pt x="1097155" y="520247"/>
                </a:moveTo>
                <a:cubicBezTo>
                  <a:pt x="1096223" y="519453"/>
                  <a:pt x="1095288" y="518663"/>
                  <a:pt x="1095288" y="518663"/>
                </a:cubicBezTo>
                <a:cubicBezTo>
                  <a:pt x="1095288" y="517873"/>
                  <a:pt x="1097155" y="517082"/>
                  <a:pt x="1097155" y="517082"/>
                </a:cubicBezTo>
                <a:cubicBezTo>
                  <a:pt x="1097155" y="516292"/>
                  <a:pt x="1095288" y="515498"/>
                  <a:pt x="1095288" y="515498"/>
                </a:cubicBezTo>
                <a:cubicBezTo>
                  <a:pt x="1095288" y="514708"/>
                  <a:pt x="1094352" y="513917"/>
                  <a:pt x="1094352" y="513917"/>
                </a:cubicBezTo>
                <a:cubicBezTo>
                  <a:pt x="1093417" y="513917"/>
                  <a:pt x="1091550" y="514708"/>
                  <a:pt x="1091550" y="514708"/>
                </a:cubicBezTo>
                <a:cubicBezTo>
                  <a:pt x="1091550" y="515498"/>
                  <a:pt x="1093417" y="516292"/>
                  <a:pt x="1093417" y="517082"/>
                </a:cubicBezTo>
                <a:cubicBezTo>
                  <a:pt x="1094352" y="517082"/>
                  <a:pt x="1094352" y="517873"/>
                  <a:pt x="1095288" y="518663"/>
                </a:cubicBezTo>
                <a:cubicBezTo>
                  <a:pt x="1094352" y="518663"/>
                  <a:pt x="1093417" y="519453"/>
                  <a:pt x="1093417" y="519453"/>
                </a:cubicBezTo>
                <a:cubicBezTo>
                  <a:pt x="1092485" y="520247"/>
                  <a:pt x="1091550" y="521037"/>
                  <a:pt x="1090614" y="521037"/>
                </a:cubicBezTo>
                <a:lnTo>
                  <a:pt x="1089679" y="519453"/>
                </a:lnTo>
                <a:cubicBezTo>
                  <a:pt x="1088744" y="519453"/>
                  <a:pt x="1086876" y="520247"/>
                  <a:pt x="1086876" y="521037"/>
                </a:cubicBezTo>
                <a:cubicBezTo>
                  <a:pt x="1086876" y="521037"/>
                  <a:pt x="1088744" y="521828"/>
                  <a:pt x="1088744" y="522618"/>
                </a:cubicBezTo>
                <a:cubicBezTo>
                  <a:pt x="1089679" y="522618"/>
                  <a:pt x="1089679" y="524199"/>
                  <a:pt x="1090614" y="524199"/>
                </a:cubicBezTo>
                <a:lnTo>
                  <a:pt x="1092485" y="522618"/>
                </a:lnTo>
                <a:cubicBezTo>
                  <a:pt x="1092485" y="523409"/>
                  <a:pt x="1093417" y="524993"/>
                  <a:pt x="1094352" y="524993"/>
                </a:cubicBezTo>
                <a:cubicBezTo>
                  <a:pt x="1094352" y="524199"/>
                  <a:pt x="1095288" y="523409"/>
                  <a:pt x="1096223" y="523409"/>
                </a:cubicBezTo>
                <a:cubicBezTo>
                  <a:pt x="1096223" y="523409"/>
                  <a:pt x="1098090" y="522618"/>
                  <a:pt x="1098090" y="521828"/>
                </a:cubicBezTo>
                <a:lnTo>
                  <a:pt x="1097155" y="520247"/>
                </a:lnTo>
                <a:close/>
                <a:moveTo>
                  <a:pt x="1124262" y="524993"/>
                </a:moveTo>
                <a:lnTo>
                  <a:pt x="1122395" y="523409"/>
                </a:lnTo>
                <a:cubicBezTo>
                  <a:pt x="1122395" y="523409"/>
                  <a:pt x="1120524" y="524993"/>
                  <a:pt x="1120524" y="524199"/>
                </a:cubicBezTo>
                <a:cubicBezTo>
                  <a:pt x="1119589" y="524199"/>
                  <a:pt x="1119589" y="522618"/>
                  <a:pt x="1118653" y="522618"/>
                </a:cubicBezTo>
                <a:lnTo>
                  <a:pt x="1116786" y="524199"/>
                </a:lnTo>
                <a:cubicBezTo>
                  <a:pt x="1115851" y="524199"/>
                  <a:pt x="1115851" y="522618"/>
                  <a:pt x="1114916" y="522618"/>
                </a:cubicBezTo>
                <a:cubicBezTo>
                  <a:pt x="1114916" y="521828"/>
                  <a:pt x="1113980" y="521037"/>
                  <a:pt x="1113045" y="520247"/>
                </a:cubicBezTo>
                <a:cubicBezTo>
                  <a:pt x="1113045" y="520247"/>
                  <a:pt x="1112113" y="519453"/>
                  <a:pt x="1112113" y="518663"/>
                </a:cubicBezTo>
                <a:cubicBezTo>
                  <a:pt x="1112113" y="518663"/>
                  <a:pt x="1113980" y="517873"/>
                  <a:pt x="1113980" y="517082"/>
                </a:cubicBezTo>
                <a:cubicBezTo>
                  <a:pt x="1113980" y="517082"/>
                  <a:pt x="1112113" y="516292"/>
                  <a:pt x="1112113" y="515498"/>
                </a:cubicBezTo>
                <a:lnTo>
                  <a:pt x="1111178" y="513917"/>
                </a:lnTo>
                <a:lnTo>
                  <a:pt x="1108372" y="515498"/>
                </a:lnTo>
                <a:cubicBezTo>
                  <a:pt x="1108372" y="515498"/>
                  <a:pt x="1110242" y="516292"/>
                  <a:pt x="1110242" y="517082"/>
                </a:cubicBezTo>
                <a:cubicBezTo>
                  <a:pt x="1109307" y="517082"/>
                  <a:pt x="1109307" y="517873"/>
                  <a:pt x="1108372" y="518663"/>
                </a:cubicBezTo>
                <a:lnTo>
                  <a:pt x="1106504" y="519453"/>
                </a:lnTo>
                <a:cubicBezTo>
                  <a:pt x="1106504" y="520247"/>
                  <a:pt x="1107437" y="521828"/>
                  <a:pt x="1107437" y="521828"/>
                </a:cubicBezTo>
                <a:cubicBezTo>
                  <a:pt x="1108372" y="521828"/>
                  <a:pt x="1109307" y="520247"/>
                  <a:pt x="1110242" y="520247"/>
                </a:cubicBezTo>
                <a:lnTo>
                  <a:pt x="1111178" y="521828"/>
                </a:lnTo>
                <a:cubicBezTo>
                  <a:pt x="1112113" y="522618"/>
                  <a:pt x="1112113" y="523409"/>
                  <a:pt x="1113045" y="523409"/>
                </a:cubicBezTo>
                <a:cubicBezTo>
                  <a:pt x="1113045" y="524199"/>
                  <a:pt x="1113980" y="524993"/>
                  <a:pt x="1114916" y="525783"/>
                </a:cubicBezTo>
                <a:lnTo>
                  <a:pt x="1115851" y="527364"/>
                </a:lnTo>
                <a:cubicBezTo>
                  <a:pt x="1116786" y="527364"/>
                  <a:pt x="1117718" y="525783"/>
                  <a:pt x="1118653" y="525783"/>
                </a:cubicBezTo>
                <a:lnTo>
                  <a:pt x="1119589" y="527364"/>
                </a:lnTo>
                <a:cubicBezTo>
                  <a:pt x="1120524" y="527364"/>
                  <a:pt x="1121459" y="526573"/>
                  <a:pt x="1122395" y="526573"/>
                </a:cubicBezTo>
                <a:lnTo>
                  <a:pt x="1123327" y="528154"/>
                </a:lnTo>
                <a:cubicBezTo>
                  <a:pt x="1123327" y="527364"/>
                  <a:pt x="1125197" y="527364"/>
                  <a:pt x="1125197" y="526573"/>
                </a:cubicBezTo>
                <a:cubicBezTo>
                  <a:pt x="1126132" y="526573"/>
                  <a:pt x="1124262" y="524993"/>
                  <a:pt x="1124262" y="524993"/>
                </a:cubicBezTo>
                <a:close/>
                <a:moveTo>
                  <a:pt x="1156042" y="501261"/>
                </a:moveTo>
                <a:lnTo>
                  <a:pt x="1154172" y="499681"/>
                </a:lnTo>
                <a:lnTo>
                  <a:pt x="1152301" y="501261"/>
                </a:lnTo>
                <a:cubicBezTo>
                  <a:pt x="1151369" y="501261"/>
                  <a:pt x="1150434" y="502052"/>
                  <a:pt x="1150434" y="502845"/>
                </a:cubicBezTo>
                <a:lnTo>
                  <a:pt x="1151369" y="504426"/>
                </a:lnTo>
                <a:cubicBezTo>
                  <a:pt x="1152301" y="504426"/>
                  <a:pt x="1153236" y="506007"/>
                  <a:pt x="1153236" y="506007"/>
                </a:cubicBezTo>
                <a:cubicBezTo>
                  <a:pt x="1153236" y="506007"/>
                  <a:pt x="1155107" y="505217"/>
                  <a:pt x="1155107" y="504426"/>
                </a:cubicBezTo>
                <a:cubicBezTo>
                  <a:pt x="1156042" y="504426"/>
                  <a:pt x="1156974" y="503636"/>
                  <a:pt x="1156974" y="503636"/>
                </a:cubicBezTo>
                <a:cubicBezTo>
                  <a:pt x="1156974" y="502845"/>
                  <a:pt x="1156042" y="502052"/>
                  <a:pt x="1156042" y="501261"/>
                </a:cubicBezTo>
                <a:close/>
                <a:moveTo>
                  <a:pt x="1179408" y="520247"/>
                </a:moveTo>
                <a:cubicBezTo>
                  <a:pt x="1179408" y="521037"/>
                  <a:pt x="1180343" y="521037"/>
                  <a:pt x="1180343" y="521828"/>
                </a:cubicBezTo>
                <a:cubicBezTo>
                  <a:pt x="1180343" y="522618"/>
                  <a:pt x="1178473" y="522618"/>
                  <a:pt x="1178473" y="523409"/>
                </a:cubicBezTo>
                <a:lnTo>
                  <a:pt x="1180343" y="524993"/>
                </a:lnTo>
                <a:cubicBezTo>
                  <a:pt x="1180343" y="524993"/>
                  <a:pt x="1181278" y="526573"/>
                  <a:pt x="1182211" y="526573"/>
                </a:cubicBezTo>
                <a:cubicBezTo>
                  <a:pt x="1182211" y="526573"/>
                  <a:pt x="1183146" y="525783"/>
                  <a:pt x="1184081" y="524993"/>
                </a:cubicBezTo>
                <a:cubicBezTo>
                  <a:pt x="1184081" y="524993"/>
                  <a:pt x="1182211" y="524199"/>
                  <a:pt x="1182211" y="523409"/>
                </a:cubicBezTo>
                <a:lnTo>
                  <a:pt x="1184081" y="522618"/>
                </a:lnTo>
                <a:cubicBezTo>
                  <a:pt x="1185016" y="521828"/>
                  <a:pt x="1185952" y="521037"/>
                  <a:pt x="1186884" y="521037"/>
                </a:cubicBezTo>
                <a:cubicBezTo>
                  <a:pt x="1185952" y="520247"/>
                  <a:pt x="1185016" y="519453"/>
                  <a:pt x="1185016" y="519453"/>
                </a:cubicBezTo>
                <a:cubicBezTo>
                  <a:pt x="1184081" y="518663"/>
                  <a:pt x="1184081" y="517873"/>
                  <a:pt x="1183146" y="517082"/>
                </a:cubicBezTo>
                <a:cubicBezTo>
                  <a:pt x="1182211" y="517873"/>
                  <a:pt x="1182211" y="518663"/>
                  <a:pt x="1181278" y="518663"/>
                </a:cubicBezTo>
                <a:cubicBezTo>
                  <a:pt x="1181278" y="518663"/>
                  <a:pt x="1179408" y="519453"/>
                  <a:pt x="1179408" y="520247"/>
                </a:cubicBezTo>
                <a:close/>
                <a:moveTo>
                  <a:pt x="1185952" y="509962"/>
                </a:moveTo>
                <a:cubicBezTo>
                  <a:pt x="1185952" y="509172"/>
                  <a:pt x="1185016" y="508381"/>
                  <a:pt x="1185016" y="508381"/>
                </a:cubicBezTo>
                <a:cubicBezTo>
                  <a:pt x="1185016" y="507591"/>
                  <a:pt x="1186884" y="507591"/>
                  <a:pt x="1186884" y="506797"/>
                </a:cubicBezTo>
                <a:cubicBezTo>
                  <a:pt x="1185952" y="506797"/>
                  <a:pt x="1185952" y="505217"/>
                  <a:pt x="1185016" y="505217"/>
                </a:cubicBezTo>
                <a:lnTo>
                  <a:pt x="1183146" y="506007"/>
                </a:lnTo>
                <a:cubicBezTo>
                  <a:pt x="1183146" y="506797"/>
                  <a:pt x="1181278" y="507591"/>
                  <a:pt x="1181278" y="507591"/>
                </a:cubicBezTo>
                <a:cubicBezTo>
                  <a:pt x="1181278" y="508381"/>
                  <a:pt x="1182211" y="509172"/>
                  <a:pt x="1183146" y="509172"/>
                </a:cubicBezTo>
                <a:cubicBezTo>
                  <a:pt x="1182211" y="509962"/>
                  <a:pt x="1180343" y="509962"/>
                  <a:pt x="1180343" y="510753"/>
                </a:cubicBezTo>
                <a:lnTo>
                  <a:pt x="1182211" y="512337"/>
                </a:lnTo>
                <a:cubicBezTo>
                  <a:pt x="1182211" y="512337"/>
                  <a:pt x="1184081" y="510753"/>
                  <a:pt x="1184081" y="511546"/>
                </a:cubicBezTo>
                <a:cubicBezTo>
                  <a:pt x="1185016" y="511546"/>
                  <a:pt x="1185016" y="513127"/>
                  <a:pt x="1185952" y="513127"/>
                </a:cubicBezTo>
                <a:cubicBezTo>
                  <a:pt x="1185952" y="512337"/>
                  <a:pt x="1187819" y="512337"/>
                  <a:pt x="1187819" y="511546"/>
                </a:cubicBezTo>
                <a:cubicBezTo>
                  <a:pt x="1187819" y="510753"/>
                  <a:pt x="1185952" y="509962"/>
                  <a:pt x="1185952" y="509962"/>
                </a:cubicBezTo>
                <a:close/>
                <a:moveTo>
                  <a:pt x="1202774" y="513127"/>
                </a:moveTo>
                <a:cubicBezTo>
                  <a:pt x="1201839" y="513127"/>
                  <a:pt x="1201839" y="511546"/>
                  <a:pt x="1200906" y="511546"/>
                </a:cubicBezTo>
                <a:lnTo>
                  <a:pt x="1199036" y="513127"/>
                </a:lnTo>
                <a:cubicBezTo>
                  <a:pt x="1199036" y="512976"/>
                  <a:pt x="1198954" y="512932"/>
                  <a:pt x="1198844" y="512925"/>
                </a:cubicBezTo>
                <a:cubicBezTo>
                  <a:pt x="1198104" y="512094"/>
                  <a:pt x="1198028" y="510753"/>
                  <a:pt x="1197165" y="510753"/>
                </a:cubicBezTo>
                <a:lnTo>
                  <a:pt x="1195298" y="512337"/>
                </a:lnTo>
                <a:lnTo>
                  <a:pt x="1197165" y="513917"/>
                </a:lnTo>
                <a:cubicBezTo>
                  <a:pt x="1197165" y="513917"/>
                  <a:pt x="1198378" y="512900"/>
                  <a:pt x="1198844" y="512925"/>
                </a:cubicBezTo>
                <a:cubicBezTo>
                  <a:pt x="1198907" y="512995"/>
                  <a:pt x="1198964" y="513067"/>
                  <a:pt x="1199036" y="513127"/>
                </a:cubicBezTo>
                <a:cubicBezTo>
                  <a:pt x="1199971" y="513127"/>
                  <a:pt x="1199971" y="513917"/>
                  <a:pt x="1200906" y="514708"/>
                </a:cubicBezTo>
                <a:lnTo>
                  <a:pt x="1201839" y="516292"/>
                </a:lnTo>
                <a:cubicBezTo>
                  <a:pt x="1202774" y="516292"/>
                  <a:pt x="1204644" y="514708"/>
                  <a:pt x="1204644" y="514708"/>
                </a:cubicBezTo>
                <a:cubicBezTo>
                  <a:pt x="1204644" y="514708"/>
                  <a:pt x="1202774" y="513917"/>
                  <a:pt x="1202774" y="513127"/>
                </a:cubicBezTo>
                <a:close/>
                <a:moveTo>
                  <a:pt x="1207447" y="518663"/>
                </a:moveTo>
                <a:cubicBezTo>
                  <a:pt x="1206515" y="518663"/>
                  <a:pt x="1205580" y="520247"/>
                  <a:pt x="1205580" y="520247"/>
                </a:cubicBezTo>
                <a:cubicBezTo>
                  <a:pt x="1204644" y="519453"/>
                  <a:pt x="1204644" y="518663"/>
                  <a:pt x="1203709" y="517873"/>
                </a:cubicBezTo>
                <a:cubicBezTo>
                  <a:pt x="1202774" y="518663"/>
                  <a:pt x="1200906" y="520247"/>
                  <a:pt x="1199971" y="521037"/>
                </a:cubicBezTo>
                <a:cubicBezTo>
                  <a:pt x="1199971" y="521037"/>
                  <a:pt x="1200906" y="521828"/>
                  <a:pt x="1200906" y="522618"/>
                </a:cubicBezTo>
                <a:cubicBezTo>
                  <a:pt x="1201839" y="523409"/>
                  <a:pt x="1203709" y="524993"/>
                  <a:pt x="1204644" y="525783"/>
                </a:cubicBezTo>
                <a:cubicBezTo>
                  <a:pt x="1205580" y="524993"/>
                  <a:pt x="1207447" y="524199"/>
                  <a:pt x="1208382" y="523409"/>
                </a:cubicBezTo>
                <a:cubicBezTo>
                  <a:pt x="1208382" y="522618"/>
                  <a:pt x="1206515" y="521828"/>
                  <a:pt x="1206515" y="521828"/>
                </a:cubicBezTo>
                <a:cubicBezTo>
                  <a:pt x="1207447" y="521037"/>
                  <a:pt x="1209318" y="521037"/>
                  <a:pt x="1209318" y="520247"/>
                </a:cubicBezTo>
                <a:cubicBezTo>
                  <a:pt x="1209318" y="519453"/>
                  <a:pt x="1207447" y="519453"/>
                  <a:pt x="1207447" y="518663"/>
                </a:cubicBezTo>
                <a:close/>
                <a:moveTo>
                  <a:pt x="1252311" y="517082"/>
                </a:moveTo>
                <a:lnTo>
                  <a:pt x="1250444" y="518663"/>
                </a:lnTo>
                <a:cubicBezTo>
                  <a:pt x="1249509" y="519453"/>
                  <a:pt x="1249509" y="519453"/>
                  <a:pt x="1248574" y="520247"/>
                </a:cubicBezTo>
                <a:cubicBezTo>
                  <a:pt x="1247638" y="519453"/>
                  <a:pt x="1247638" y="518663"/>
                  <a:pt x="1246703" y="517873"/>
                </a:cubicBezTo>
                <a:cubicBezTo>
                  <a:pt x="1246703" y="518663"/>
                  <a:pt x="1244836" y="519453"/>
                  <a:pt x="1244836" y="519453"/>
                </a:cubicBezTo>
                <a:cubicBezTo>
                  <a:pt x="1244836" y="520247"/>
                  <a:pt x="1245768" y="521037"/>
                  <a:pt x="1246703" y="521037"/>
                </a:cubicBezTo>
                <a:cubicBezTo>
                  <a:pt x="1246703" y="521828"/>
                  <a:pt x="1247638" y="523409"/>
                  <a:pt x="1247638" y="523409"/>
                </a:cubicBezTo>
                <a:cubicBezTo>
                  <a:pt x="1248574" y="523409"/>
                  <a:pt x="1249509" y="521828"/>
                  <a:pt x="1250444" y="521828"/>
                </a:cubicBezTo>
                <a:cubicBezTo>
                  <a:pt x="1250444" y="522618"/>
                  <a:pt x="1251376" y="522618"/>
                  <a:pt x="1251376" y="523409"/>
                </a:cubicBezTo>
                <a:cubicBezTo>
                  <a:pt x="1252311" y="524199"/>
                  <a:pt x="1252311" y="524993"/>
                  <a:pt x="1253247" y="524993"/>
                </a:cubicBezTo>
                <a:cubicBezTo>
                  <a:pt x="1254182" y="525783"/>
                  <a:pt x="1254182" y="526573"/>
                  <a:pt x="1255117" y="527364"/>
                </a:cubicBezTo>
                <a:cubicBezTo>
                  <a:pt x="1255117" y="526573"/>
                  <a:pt x="1256985" y="526573"/>
                  <a:pt x="1256985" y="525783"/>
                </a:cubicBezTo>
                <a:lnTo>
                  <a:pt x="1255117" y="524199"/>
                </a:lnTo>
                <a:cubicBezTo>
                  <a:pt x="1255117" y="523409"/>
                  <a:pt x="1254182" y="522618"/>
                  <a:pt x="1253247" y="521828"/>
                </a:cubicBezTo>
                <a:cubicBezTo>
                  <a:pt x="1253247" y="521828"/>
                  <a:pt x="1252311" y="521037"/>
                  <a:pt x="1252311" y="520247"/>
                </a:cubicBezTo>
                <a:lnTo>
                  <a:pt x="1254182" y="519453"/>
                </a:lnTo>
                <a:cubicBezTo>
                  <a:pt x="1254182" y="518663"/>
                  <a:pt x="1253247" y="517082"/>
                  <a:pt x="1252311" y="517082"/>
                </a:cubicBezTo>
                <a:close/>
                <a:moveTo>
                  <a:pt x="1257920" y="505217"/>
                </a:moveTo>
                <a:cubicBezTo>
                  <a:pt x="1257920" y="504426"/>
                  <a:pt x="1256985" y="504426"/>
                  <a:pt x="1256985" y="503636"/>
                </a:cubicBezTo>
                <a:cubicBezTo>
                  <a:pt x="1256053" y="503636"/>
                  <a:pt x="1254182" y="504426"/>
                  <a:pt x="1254182" y="505217"/>
                </a:cubicBezTo>
                <a:cubicBezTo>
                  <a:pt x="1254182" y="505217"/>
                  <a:pt x="1256053" y="506007"/>
                  <a:pt x="1256053" y="506797"/>
                </a:cubicBezTo>
                <a:cubicBezTo>
                  <a:pt x="1256985" y="506797"/>
                  <a:pt x="1256985" y="508381"/>
                  <a:pt x="1257920" y="508381"/>
                </a:cubicBezTo>
                <a:cubicBezTo>
                  <a:pt x="1257920" y="508381"/>
                  <a:pt x="1258855" y="509962"/>
                  <a:pt x="1259790" y="509962"/>
                </a:cubicBezTo>
                <a:cubicBezTo>
                  <a:pt x="1259790" y="509962"/>
                  <a:pt x="1260726" y="509172"/>
                  <a:pt x="1261658" y="509172"/>
                </a:cubicBezTo>
                <a:cubicBezTo>
                  <a:pt x="1260726" y="507591"/>
                  <a:pt x="1258855" y="506797"/>
                  <a:pt x="1257920" y="505217"/>
                </a:cubicBezTo>
                <a:close/>
                <a:moveTo>
                  <a:pt x="1277548" y="512337"/>
                </a:moveTo>
                <a:cubicBezTo>
                  <a:pt x="1277548" y="511546"/>
                  <a:pt x="1276613" y="510753"/>
                  <a:pt x="1275677" y="510753"/>
                </a:cubicBezTo>
                <a:cubicBezTo>
                  <a:pt x="1275677" y="509962"/>
                  <a:pt x="1274745" y="509172"/>
                  <a:pt x="1274745" y="508381"/>
                </a:cubicBezTo>
                <a:lnTo>
                  <a:pt x="1276613" y="507591"/>
                </a:lnTo>
                <a:cubicBezTo>
                  <a:pt x="1276613" y="506797"/>
                  <a:pt x="1275677" y="506007"/>
                  <a:pt x="1274745" y="506007"/>
                </a:cubicBezTo>
                <a:cubicBezTo>
                  <a:pt x="1274745" y="505217"/>
                  <a:pt x="1272875" y="506797"/>
                  <a:pt x="1272875" y="506797"/>
                </a:cubicBezTo>
                <a:cubicBezTo>
                  <a:pt x="1271939" y="506797"/>
                  <a:pt x="1271939" y="506007"/>
                  <a:pt x="1271004" y="505217"/>
                </a:cubicBezTo>
                <a:cubicBezTo>
                  <a:pt x="1271004" y="504426"/>
                  <a:pt x="1270072" y="503636"/>
                  <a:pt x="1270072" y="503636"/>
                </a:cubicBezTo>
                <a:cubicBezTo>
                  <a:pt x="1269137" y="503636"/>
                  <a:pt x="1268202" y="504426"/>
                  <a:pt x="1267266" y="504426"/>
                </a:cubicBezTo>
                <a:cubicBezTo>
                  <a:pt x="1267266" y="504426"/>
                  <a:pt x="1266334" y="503636"/>
                  <a:pt x="1266334" y="502845"/>
                </a:cubicBezTo>
                <a:cubicBezTo>
                  <a:pt x="1266334" y="503636"/>
                  <a:pt x="1264464" y="503636"/>
                  <a:pt x="1264464" y="504426"/>
                </a:cubicBezTo>
                <a:cubicBezTo>
                  <a:pt x="1263528" y="504426"/>
                  <a:pt x="1265399" y="506007"/>
                  <a:pt x="1265399" y="506007"/>
                </a:cubicBezTo>
                <a:cubicBezTo>
                  <a:pt x="1266334" y="506797"/>
                  <a:pt x="1266334" y="507591"/>
                  <a:pt x="1267266" y="507591"/>
                </a:cubicBezTo>
                <a:cubicBezTo>
                  <a:pt x="1267266" y="508381"/>
                  <a:pt x="1268202" y="509962"/>
                  <a:pt x="1269137" y="509962"/>
                </a:cubicBezTo>
                <a:cubicBezTo>
                  <a:pt x="1269137" y="509962"/>
                  <a:pt x="1270072" y="508381"/>
                  <a:pt x="1271004" y="508381"/>
                </a:cubicBezTo>
                <a:cubicBezTo>
                  <a:pt x="1271004" y="508381"/>
                  <a:pt x="1271939" y="509962"/>
                  <a:pt x="1272875" y="509962"/>
                </a:cubicBezTo>
                <a:lnTo>
                  <a:pt x="1273810" y="511546"/>
                </a:lnTo>
                <a:cubicBezTo>
                  <a:pt x="1273810" y="512337"/>
                  <a:pt x="1271939" y="513127"/>
                  <a:pt x="1271939" y="513127"/>
                </a:cubicBezTo>
                <a:cubicBezTo>
                  <a:pt x="1271939" y="513917"/>
                  <a:pt x="1272875" y="514708"/>
                  <a:pt x="1273810" y="514708"/>
                </a:cubicBezTo>
                <a:cubicBezTo>
                  <a:pt x="1273810" y="515498"/>
                  <a:pt x="1274745" y="516292"/>
                  <a:pt x="1274745" y="517082"/>
                </a:cubicBezTo>
                <a:lnTo>
                  <a:pt x="1277548" y="515498"/>
                </a:lnTo>
                <a:cubicBezTo>
                  <a:pt x="1277548" y="514708"/>
                  <a:pt x="1275677" y="513917"/>
                  <a:pt x="1275677" y="513917"/>
                </a:cubicBezTo>
                <a:cubicBezTo>
                  <a:pt x="1275677" y="513127"/>
                  <a:pt x="1277548" y="513127"/>
                  <a:pt x="1277548" y="512337"/>
                </a:cubicBezTo>
                <a:close/>
                <a:moveTo>
                  <a:pt x="1285102" y="499038"/>
                </a:moveTo>
                <a:cubicBezTo>
                  <a:pt x="1284680" y="499303"/>
                  <a:pt x="1283156" y="499885"/>
                  <a:pt x="1283156" y="500471"/>
                </a:cubicBezTo>
                <a:cubicBezTo>
                  <a:pt x="1283156" y="500471"/>
                  <a:pt x="1285027" y="501261"/>
                  <a:pt x="1285027" y="502052"/>
                </a:cubicBezTo>
                <a:cubicBezTo>
                  <a:pt x="1285027" y="501261"/>
                  <a:pt x="1286894" y="501261"/>
                  <a:pt x="1286894" y="500471"/>
                </a:cubicBezTo>
                <a:cubicBezTo>
                  <a:pt x="1286894" y="500471"/>
                  <a:pt x="1285313" y="499775"/>
                  <a:pt x="1285102" y="499038"/>
                </a:cubicBezTo>
                <a:close/>
                <a:moveTo>
                  <a:pt x="1300914" y="505217"/>
                </a:moveTo>
                <a:cubicBezTo>
                  <a:pt x="1300914" y="506007"/>
                  <a:pt x="1299982" y="506007"/>
                  <a:pt x="1299046" y="506797"/>
                </a:cubicBezTo>
                <a:cubicBezTo>
                  <a:pt x="1299046" y="506007"/>
                  <a:pt x="1298111" y="505217"/>
                  <a:pt x="1297176" y="505217"/>
                </a:cubicBezTo>
                <a:cubicBezTo>
                  <a:pt x="1297176" y="504426"/>
                  <a:pt x="1296241" y="503636"/>
                  <a:pt x="1296241" y="503636"/>
                </a:cubicBezTo>
                <a:cubicBezTo>
                  <a:pt x="1295308" y="502845"/>
                  <a:pt x="1295308" y="501261"/>
                  <a:pt x="1294373" y="501261"/>
                </a:cubicBezTo>
                <a:cubicBezTo>
                  <a:pt x="1293438" y="501261"/>
                  <a:pt x="1292503" y="502845"/>
                  <a:pt x="1292503" y="502845"/>
                </a:cubicBezTo>
                <a:cubicBezTo>
                  <a:pt x="1291567" y="502845"/>
                  <a:pt x="1291567" y="501261"/>
                  <a:pt x="1290635" y="501261"/>
                </a:cubicBezTo>
                <a:lnTo>
                  <a:pt x="1288765" y="502052"/>
                </a:lnTo>
                <a:cubicBezTo>
                  <a:pt x="1288765" y="502845"/>
                  <a:pt x="1290635" y="503636"/>
                  <a:pt x="1290635" y="504426"/>
                </a:cubicBezTo>
                <a:lnTo>
                  <a:pt x="1291567" y="506007"/>
                </a:lnTo>
                <a:cubicBezTo>
                  <a:pt x="1292503" y="506007"/>
                  <a:pt x="1293438" y="504426"/>
                  <a:pt x="1294373" y="504426"/>
                </a:cubicBezTo>
                <a:lnTo>
                  <a:pt x="1295308" y="506007"/>
                </a:lnTo>
                <a:cubicBezTo>
                  <a:pt x="1296241" y="506797"/>
                  <a:pt x="1296241" y="508381"/>
                  <a:pt x="1297176" y="508381"/>
                </a:cubicBezTo>
                <a:lnTo>
                  <a:pt x="1299046" y="506797"/>
                </a:lnTo>
                <a:cubicBezTo>
                  <a:pt x="1299982" y="506797"/>
                  <a:pt x="1300914" y="508381"/>
                  <a:pt x="1300914" y="508381"/>
                </a:cubicBezTo>
                <a:cubicBezTo>
                  <a:pt x="1300914" y="508381"/>
                  <a:pt x="1302784" y="507591"/>
                  <a:pt x="1302784" y="506797"/>
                </a:cubicBezTo>
                <a:cubicBezTo>
                  <a:pt x="1302784" y="506797"/>
                  <a:pt x="1300914" y="506007"/>
                  <a:pt x="1300914" y="505217"/>
                </a:cubicBezTo>
                <a:close/>
                <a:moveTo>
                  <a:pt x="1313066" y="511546"/>
                </a:moveTo>
                <a:lnTo>
                  <a:pt x="1312131" y="509962"/>
                </a:lnTo>
                <a:cubicBezTo>
                  <a:pt x="1311195" y="509962"/>
                  <a:pt x="1310263" y="511546"/>
                  <a:pt x="1309328" y="510753"/>
                </a:cubicBezTo>
                <a:cubicBezTo>
                  <a:pt x="1309328" y="510753"/>
                  <a:pt x="1308393" y="512337"/>
                  <a:pt x="1307457" y="512337"/>
                </a:cubicBezTo>
                <a:lnTo>
                  <a:pt x="1306522" y="510753"/>
                </a:lnTo>
                <a:cubicBezTo>
                  <a:pt x="1305587" y="510753"/>
                  <a:pt x="1304655" y="511546"/>
                  <a:pt x="1303720" y="512337"/>
                </a:cubicBezTo>
                <a:cubicBezTo>
                  <a:pt x="1304655" y="512337"/>
                  <a:pt x="1304655" y="513917"/>
                  <a:pt x="1305587" y="513917"/>
                </a:cubicBezTo>
                <a:cubicBezTo>
                  <a:pt x="1306522" y="513917"/>
                  <a:pt x="1307457" y="512337"/>
                  <a:pt x="1307457" y="512337"/>
                </a:cubicBezTo>
                <a:cubicBezTo>
                  <a:pt x="1308393" y="512337"/>
                  <a:pt x="1308393" y="513917"/>
                  <a:pt x="1309328" y="513917"/>
                </a:cubicBezTo>
                <a:cubicBezTo>
                  <a:pt x="1310263" y="514708"/>
                  <a:pt x="1311195" y="513127"/>
                  <a:pt x="1311195" y="513127"/>
                </a:cubicBezTo>
                <a:cubicBezTo>
                  <a:pt x="1312131" y="513127"/>
                  <a:pt x="1312131" y="514708"/>
                  <a:pt x="1313066" y="514708"/>
                </a:cubicBezTo>
                <a:cubicBezTo>
                  <a:pt x="1314001" y="514708"/>
                  <a:pt x="1314001" y="513127"/>
                  <a:pt x="1314936" y="513127"/>
                </a:cubicBezTo>
                <a:cubicBezTo>
                  <a:pt x="1314936" y="513127"/>
                  <a:pt x="1314001" y="512337"/>
                  <a:pt x="1313066" y="511546"/>
                </a:cubicBezTo>
                <a:close/>
                <a:moveTo>
                  <a:pt x="1330329" y="493672"/>
                </a:moveTo>
                <a:cubicBezTo>
                  <a:pt x="1330471" y="493918"/>
                  <a:pt x="1330518" y="494163"/>
                  <a:pt x="1330619" y="494409"/>
                </a:cubicBezTo>
                <a:lnTo>
                  <a:pt x="1330930" y="494145"/>
                </a:lnTo>
                <a:cubicBezTo>
                  <a:pt x="1330930" y="494145"/>
                  <a:pt x="1330682" y="493934"/>
                  <a:pt x="1330329" y="493672"/>
                </a:cubicBezTo>
                <a:close/>
                <a:moveTo>
                  <a:pt x="1335550" y="488712"/>
                </a:moveTo>
                <a:cubicBezTo>
                  <a:pt x="1335396" y="489465"/>
                  <a:pt x="1333733" y="490189"/>
                  <a:pt x="1333733" y="490189"/>
                </a:cubicBezTo>
                <a:cubicBezTo>
                  <a:pt x="1333733" y="490942"/>
                  <a:pt x="1335396" y="490995"/>
                  <a:pt x="1335550" y="491685"/>
                </a:cubicBezTo>
                <a:cubicBezTo>
                  <a:pt x="1335704" y="490995"/>
                  <a:pt x="1337367" y="490942"/>
                  <a:pt x="1337367" y="490189"/>
                </a:cubicBezTo>
                <a:cubicBezTo>
                  <a:pt x="1337367" y="490189"/>
                  <a:pt x="1335704" y="489465"/>
                  <a:pt x="1335550" y="488712"/>
                </a:cubicBezTo>
                <a:close/>
                <a:moveTo>
                  <a:pt x="1335550" y="494116"/>
                </a:moveTo>
                <a:cubicBezTo>
                  <a:pt x="1335997" y="493927"/>
                  <a:pt x="1336432" y="493732"/>
                  <a:pt x="1336432" y="493351"/>
                </a:cubicBezTo>
                <a:cubicBezTo>
                  <a:pt x="1337323" y="493351"/>
                  <a:pt x="1335711" y="492633"/>
                  <a:pt x="1335550" y="491880"/>
                </a:cubicBezTo>
                <a:cubicBezTo>
                  <a:pt x="1335389" y="492633"/>
                  <a:pt x="1333780" y="493351"/>
                  <a:pt x="1334668" y="493351"/>
                </a:cubicBezTo>
                <a:cubicBezTo>
                  <a:pt x="1334668" y="493732"/>
                  <a:pt x="1335103" y="493927"/>
                  <a:pt x="1335550" y="494116"/>
                </a:cubicBezTo>
                <a:close/>
                <a:moveTo>
                  <a:pt x="1334668" y="496516"/>
                </a:moveTo>
                <a:cubicBezTo>
                  <a:pt x="1334668" y="496894"/>
                  <a:pt x="1335103" y="497089"/>
                  <a:pt x="1335550" y="497281"/>
                </a:cubicBezTo>
                <a:cubicBezTo>
                  <a:pt x="1335997" y="497089"/>
                  <a:pt x="1336432" y="496894"/>
                  <a:pt x="1336432" y="496516"/>
                </a:cubicBezTo>
                <a:cubicBezTo>
                  <a:pt x="1336432" y="496516"/>
                  <a:pt x="1335997" y="496327"/>
                  <a:pt x="1335550" y="496050"/>
                </a:cubicBezTo>
                <a:cubicBezTo>
                  <a:pt x="1335103" y="496327"/>
                  <a:pt x="1334668" y="496516"/>
                  <a:pt x="1334668" y="496516"/>
                </a:cubicBezTo>
                <a:close/>
                <a:moveTo>
                  <a:pt x="1336539" y="506007"/>
                </a:moveTo>
                <a:cubicBezTo>
                  <a:pt x="1336539" y="506007"/>
                  <a:pt x="1338406" y="504426"/>
                  <a:pt x="1337474" y="504426"/>
                </a:cubicBezTo>
                <a:lnTo>
                  <a:pt x="1337424" y="504382"/>
                </a:lnTo>
                <a:cubicBezTo>
                  <a:pt x="1337408" y="504395"/>
                  <a:pt x="1337367" y="504426"/>
                  <a:pt x="1337367" y="504426"/>
                </a:cubicBezTo>
                <a:cubicBezTo>
                  <a:pt x="1336561" y="504426"/>
                  <a:pt x="1335758" y="503252"/>
                  <a:pt x="1335550" y="502927"/>
                </a:cubicBezTo>
                <a:cubicBezTo>
                  <a:pt x="1335345" y="503252"/>
                  <a:pt x="1334542" y="504426"/>
                  <a:pt x="1333733" y="504426"/>
                </a:cubicBezTo>
                <a:cubicBezTo>
                  <a:pt x="1333733" y="504426"/>
                  <a:pt x="1333692" y="504395"/>
                  <a:pt x="1333680" y="504382"/>
                </a:cubicBezTo>
                <a:lnTo>
                  <a:pt x="1333629" y="504426"/>
                </a:lnTo>
                <a:cubicBezTo>
                  <a:pt x="1332694" y="504426"/>
                  <a:pt x="1334564" y="506007"/>
                  <a:pt x="1334564" y="506007"/>
                </a:cubicBezTo>
                <a:cubicBezTo>
                  <a:pt x="1334564" y="506797"/>
                  <a:pt x="1332694" y="506797"/>
                  <a:pt x="1332694" y="507591"/>
                </a:cubicBezTo>
                <a:cubicBezTo>
                  <a:pt x="1333217" y="507591"/>
                  <a:pt x="1333450" y="508085"/>
                  <a:pt x="1333714" y="508520"/>
                </a:cubicBezTo>
                <a:cubicBezTo>
                  <a:pt x="1333957" y="508007"/>
                  <a:pt x="1334190" y="507591"/>
                  <a:pt x="1334668" y="507591"/>
                </a:cubicBezTo>
                <a:cubicBezTo>
                  <a:pt x="1334974" y="507591"/>
                  <a:pt x="1335279" y="507764"/>
                  <a:pt x="1335550" y="507994"/>
                </a:cubicBezTo>
                <a:cubicBezTo>
                  <a:pt x="1335824" y="507764"/>
                  <a:pt x="1336126" y="507591"/>
                  <a:pt x="1336432" y="507591"/>
                </a:cubicBezTo>
                <a:cubicBezTo>
                  <a:pt x="1336914" y="507591"/>
                  <a:pt x="1337147" y="508007"/>
                  <a:pt x="1337386" y="508520"/>
                </a:cubicBezTo>
                <a:cubicBezTo>
                  <a:pt x="1337654" y="508085"/>
                  <a:pt x="1337883" y="507591"/>
                  <a:pt x="1338406" y="507591"/>
                </a:cubicBezTo>
                <a:cubicBezTo>
                  <a:pt x="1338406" y="506797"/>
                  <a:pt x="1336539" y="506797"/>
                  <a:pt x="1336539" y="506007"/>
                </a:cubicBezTo>
                <a:close/>
                <a:moveTo>
                  <a:pt x="1340173" y="494145"/>
                </a:moveTo>
                <a:lnTo>
                  <a:pt x="1340485" y="494409"/>
                </a:lnTo>
                <a:cubicBezTo>
                  <a:pt x="1340585" y="494163"/>
                  <a:pt x="1340629" y="493918"/>
                  <a:pt x="1340774" y="493672"/>
                </a:cubicBezTo>
                <a:cubicBezTo>
                  <a:pt x="1340418" y="493934"/>
                  <a:pt x="1340173" y="494145"/>
                  <a:pt x="1340173" y="494145"/>
                </a:cubicBezTo>
                <a:close/>
                <a:moveTo>
                  <a:pt x="1364578" y="510753"/>
                </a:moveTo>
                <a:lnTo>
                  <a:pt x="1363643" y="512337"/>
                </a:lnTo>
                <a:cubicBezTo>
                  <a:pt x="1362711" y="512337"/>
                  <a:pt x="1361775" y="510753"/>
                  <a:pt x="1361775" y="510753"/>
                </a:cubicBezTo>
                <a:cubicBezTo>
                  <a:pt x="1360840" y="511546"/>
                  <a:pt x="1359905" y="509962"/>
                  <a:pt x="1358969" y="509962"/>
                </a:cubicBezTo>
                <a:lnTo>
                  <a:pt x="1358034" y="511546"/>
                </a:lnTo>
                <a:cubicBezTo>
                  <a:pt x="1357102" y="512337"/>
                  <a:pt x="1356167" y="513127"/>
                  <a:pt x="1356167" y="513127"/>
                </a:cubicBezTo>
                <a:cubicBezTo>
                  <a:pt x="1357102" y="513127"/>
                  <a:pt x="1357102" y="514708"/>
                  <a:pt x="1358034" y="514708"/>
                </a:cubicBezTo>
                <a:cubicBezTo>
                  <a:pt x="1358969" y="514708"/>
                  <a:pt x="1358969" y="513127"/>
                  <a:pt x="1359905" y="513127"/>
                </a:cubicBezTo>
                <a:cubicBezTo>
                  <a:pt x="1359905" y="513127"/>
                  <a:pt x="1360840" y="514708"/>
                  <a:pt x="1361775" y="513917"/>
                </a:cubicBezTo>
                <a:cubicBezTo>
                  <a:pt x="1362711" y="513917"/>
                  <a:pt x="1362711" y="512337"/>
                  <a:pt x="1363643" y="512337"/>
                </a:cubicBezTo>
                <a:cubicBezTo>
                  <a:pt x="1363643" y="512337"/>
                  <a:pt x="1364578" y="513917"/>
                  <a:pt x="1365513" y="513917"/>
                </a:cubicBezTo>
                <a:cubicBezTo>
                  <a:pt x="1366448" y="513917"/>
                  <a:pt x="1366448" y="512337"/>
                  <a:pt x="1367384" y="512337"/>
                </a:cubicBezTo>
                <a:cubicBezTo>
                  <a:pt x="1366448" y="511546"/>
                  <a:pt x="1365513" y="510753"/>
                  <a:pt x="1364578" y="510753"/>
                </a:cubicBezTo>
                <a:close/>
                <a:moveTo>
                  <a:pt x="1380468" y="501261"/>
                </a:moveTo>
                <a:cubicBezTo>
                  <a:pt x="1379533" y="501261"/>
                  <a:pt x="1379533" y="502845"/>
                  <a:pt x="1378597" y="502845"/>
                </a:cubicBezTo>
                <a:cubicBezTo>
                  <a:pt x="1378597" y="502845"/>
                  <a:pt x="1377665" y="501261"/>
                  <a:pt x="1376730" y="501261"/>
                </a:cubicBezTo>
                <a:cubicBezTo>
                  <a:pt x="1375795" y="501261"/>
                  <a:pt x="1375795" y="502845"/>
                  <a:pt x="1374860" y="503636"/>
                </a:cubicBezTo>
                <a:cubicBezTo>
                  <a:pt x="1374860" y="503636"/>
                  <a:pt x="1373924" y="504426"/>
                  <a:pt x="1373924" y="505217"/>
                </a:cubicBezTo>
                <a:cubicBezTo>
                  <a:pt x="1372989" y="505217"/>
                  <a:pt x="1372057" y="506007"/>
                  <a:pt x="1372057" y="506797"/>
                </a:cubicBezTo>
                <a:cubicBezTo>
                  <a:pt x="1371122" y="506007"/>
                  <a:pt x="1370186" y="506007"/>
                  <a:pt x="1370186" y="505217"/>
                </a:cubicBezTo>
                <a:cubicBezTo>
                  <a:pt x="1370186" y="506007"/>
                  <a:pt x="1368316" y="506797"/>
                  <a:pt x="1368316" y="506797"/>
                </a:cubicBezTo>
                <a:cubicBezTo>
                  <a:pt x="1368316" y="507591"/>
                  <a:pt x="1370186" y="508381"/>
                  <a:pt x="1370186" y="508381"/>
                </a:cubicBezTo>
                <a:cubicBezTo>
                  <a:pt x="1370186" y="508381"/>
                  <a:pt x="1371122" y="506797"/>
                  <a:pt x="1372057" y="506797"/>
                </a:cubicBezTo>
                <a:lnTo>
                  <a:pt x="1373924" y="508381"/>
                </a:lnTo>
                <a:cubicBezTo>
                  <a:pt x="1374860" y="508381"/>
                  <a:pt x="1374860" y="506797"/>
                  <a:pt x="1375795" y="506007"/>
                </a:cubicBezTo>
                <a:lnTo>
                  <a:pt x="1376730" y="504426"/>
                </a:lnTo>
                <a:cubicBezTo>
                  <a:pt x="1377665" y="504426"/>
                  <a:pt x="1378597" y="506007"/>
                  <a:pt x="1379533" y="506007"/>
                </a:cubicBezTo>
                <a:lnTo>
                  <a:pt x="1380468" y="504426"/>
                </a:lnTo>
                <a:cubicBezTo>
                  <a:pt x="1380468" y="503636"/>
                  <a:pt x="1382339" y="502845"/>
                  <a:pt x="1382339" y="502052"/>
                </a:cubicBezTo>
                <a:lnTo>
                  <a:pt x="1380468" y="501261"/>
                </a:lnTo>
                <a:close/>
                <a:moveTo>
                  <a:pt x="1386001" y="499038"/>
                </a:moveTo>
                <a:cubicBezTo>
                  <a:pt x="1385790" y="499775"/>
                  <a:pt x="1384206" y="500471"/>
                  <a:pt x="1384206" y="500471"/>
                </a:cubicBezTo>
                <a:cubicBezTo>
                  <a:pt x="1384206" y="501261"/>
                  <a:pt x="1386076" y="501261"/>
                  <a:pt x="1386076" y="502052"/>
                </a:cubicBezTo>
                <a:cubicBezTo>
                  <a:pt x="1386076" y="501261"/>
                  <a:pt x="1387944" y="500471"/>
                  <a:pt x="1387944" y="500471"/>
                </a:cubicBezTo>
                <a:cubicBezTo>
                  <a:pt x="1387944" y="499885"/>
                  <a:pt x="1386420" y="499303"/>
                  <a:pt x="1386001" y="499038"/>
                </a:cubicBezTo>
                <a:close/>
                <a:moveTo>
                  <a:pt x="1406640" y="504426"/>
                </a:moveTo>
                <a:cubicBezTo>
                  <a:pt x="1406640" y="503636"/>
                  <a:pt x="1404769" y="503636"/>
                  <a:pt x="1404769" y="502845"/>
                </a:cubicBezTo>
                <a:cubicBezTo>
                  <a:pt x="1404769" y="503636"/>
                  <a:pt x="1403834" y="504426"/>
                  <a:pt x="1403834" y="504426"/>
                </a:cubicBezTo>
                <a:cubicBezTo>
                  <a:pt x="1402899" y="504426"/>
                  <a:pt x="1401967" y="503636"/>
                  <a:pt x="1401031" y="503636"/>
                </a:cubicBezTo>
                <a:cubicBezTo>
                  <a:pt x="1401031" y="503636"/>
                  <a:pt x="1400096" y="504426"/>
                  <a:pt x="1400096" y="505217"/>
                </a:cubicBezTo>
                <a:cubicBezTo>
                  <a:pt x="1399161" y="506007"/>
                  <a:pt x="1399161" y="506797"/>
                  <a:pt x="1398225" y="506797"/>
                </a:cubicBezTo>
                <a:cubicBezTo>
                  <a:pt x="1398225" y="506797"/>
                  <a:pt x="1396358" y="505217"/>
                  <a:pt x="1396358" y="506007"/>
                </a:cubicBezTo>
                <a:cubicBezTo>
                  <a:pt x="1395423" y="506007"/>
                  <a:pt x="1394488" y="506797"/>
                  <a:pt x="1394488" y="507591"/>
                </a:cubicBezTo>
                <a:lnTo>
                  <a:pt x="1396358" y="508381"/>
                </a:lnTo>
                <a:cubicBezTo>
                  <a:pt x="1396358" y="509172"/>
                  <a:pt x="1395423" y="509962"/>
                  <a:pt x="1395423" y="510753"/>
                </a:cubicBezTo>
                <a:cubicBezTo>
                  <a:pt x="1394488" y="510753"/>
                  <a:pt x="1393552" y="511546"/>
                  <a:pt x="1393552" y="512337"/>
                </a:cubicBezTo>
                <a:cubicBezTo>
                  <a:pt x="1393552" y="513127"/>
                  <a:pt x="1395423" y="513127"/>
                  <a:pt x="1395423" y="513917"/>
                </a:cubicBezTo>
                <a:cubicBezTo>
                  <a:pt x="1395423" y="513917"/>
                  <a:pt x="1393552" y="514708"/>
                  <a:pt x="1393552" y="515498"/>
                </a:cubicBezTo>
                <a:lnTo>
                  <a:pt x="1396358" y="517082"/>
                </a:lnTo>
                <a:cubicBezTo>
                  <a:pt x="1396358" y="516292"/>
                  <a:pt x="1397293" y="515498"/>
                  <a:pt x="1397293" y="514708"/>
                </a:cubicBezTo>
                <a:cubicBezTo>
                  <a:pt x="1398225" y="514708"/>
                  <a:pt x="1399161" y="513917"/>
                  <a:pt x="1399161" y="513127"/>
                </a:cubicBezTo>
                <a:cubicBezTo>
                  <a:pt x="1399161" y="513127"/>
                  <a:pt x="1397293" y="512337"/>
                  <a:pt x="1397293" y="511546"/>
                </a:cubicBezTo>
                <a:lnTo>
                  <a:pt x="1398225" y="509962"/>
                </a:lnTo>
                <a:cubicBezTo>
                  <a:pt x="1399161" y="509962"/>
                  <a:pt x="1400096" y="508381"/>
                  <a:pt x="1400096" y="508381"/>
                </a:cubicBezTo>
                <a:cubicBezTo>
                  <a:pt x="1401031" y="508381"/>
                  <a:pt x="1401967" y="509962"/>
                  <a:pt x="1401967" y="509962"/>
                </a:cubicBezTo>
                <a:cubicBezTo>
                  <a:pt x="1402899" y="509962"/>
                  <a:pt x="1403834" y="508381"/>
                  <a:pt x="1403834" y="507591"/>
                </a:cubicBezTo>
                <a:cubicBezTo>
                  <a:pt x="1404769" y="507591"/>
                  <a:pt x="1404769" y="506797"/>
                  <a:pt x="1405704" y="506007"/>
                </a:cubicBezTo>
                <a:cubicBezTo>
                  <a:pt x="1405704" y="506007"/>
                  <a:pt x="1407575" y="504426"/>
                  <a:pt x="1406640" y="504426"/>
                </a:cubicBezTo>
                <a:close/>
                <a:moveTo>
                  <a:pt x="1414116" y="503636"/>
                </a:moveTo>
                <a:cubicBezTo>
                  <a:pt x="1414116" y="504426"/>
                  <a:pt x="1413180" y="504426"/>
                  <a:pt x="1413180" y="505217"/>
                </a:cubicBezTo>
                <a:cubicBezTo>
                  <a:pt x="1412248" y="506797"/>
                  <a:pt x="1410378" y="507591"/>
                  <a:pt x="1409442" y="509172"/>
                </a:cubicBezTo>
                <a:cubicBezTo>
                  <a:pt x="1410378" y="509172"/>
                  <a:pt x="1411313" y="509962"/>
                  <a:pt x="1411313" y="509962"/>
                </a:cubicBezTo>
                <a:cubicBezTo>
                  <a:pt x="1412248" y="509962"/>
                  <a:pt x="1413180" y="508381"/>
                  <a:pt x="1413180" y="508381"/>
                </a:cubicBezTo>
                <a:cubicBezTo>
                  <a:pt x="1414116" y="508381"/>
                  <a:pt x="1414116" y="506797"/>
                  <a:pt x="1415051" y="506797"/>
                </a:cubicBezTo>
                <a:cubicBezTo>
                  <a:pt x="1415051" y="506007"/>
                  <a:pt x="1416921" y="505217"/>
                  <a:pt x="1416921" y="505217"/>
                </a:cubicBezTo>
                <a:cubicBezTo>
                  <a:pt x="1416921" y="504426"/>
                  <a:pt x="1415051" y="503636"/>
                  <a:pt x="1414116" y="503636"/>
                </a:cubicBezTo>
                <a:close/>
                <a:moveTo>
                  <a:pt x="1424397" y="517873"/>
                </a:moveTo>
                <a:cubicBezTo>
                  <a:pt x="1423462" y="518663"/>
                  <a:pt x="1423462" y="519453"/>
                  <a:pt x="1422527" y="520247"/>
                </a:cubicBezTo>
                <a:cubicBezTo>
                  <a:pt x="1421594" y="519453"/>
                  <a:pt x="1421594" y="519453"/>
                  <a:pt x="1420659" y="518663"/>
                </a:cubicBezTo>
                <a:lnTo>
                  <a:pt x="1418789" y="517082"/>
                </a:lnTo>
                <a:cubicBezTo>
                  <a:pt x="1417853" y="517082"/>
                  <a:pt x="1416921" y="518663"/>
                  <a:pt x="1416921" y="519453"/>
                </a:cubicBezTo>
                <a:lnTo>
                  <a:pt x="1418789" y="520247"/>
                </a:lnTo>
                <a:cubicBezTo>
                  <a:pt x="1418789" y="521037"/>
                  <a:pt x="1417853" y="521828"/>
                  <a:pt x="1417853" y="521828"/>
                </a:cubicBezTo>
                <a:cubicBezTo>
                  <a:pt x="1416921" y="522618"/>
                  <a:pt x="1415986" y="523409"/>
                  <a:pt x="1415986" y="524199"/>
                </a:cubicBezTo>
                <a:lnTo>
                  <a:pt x="1414116" y="525783"/>
                </a:lnTo>
                <a:cubicBezTo>
                  <a:pt x="1414116" y="526573"/>
                  <a:pt x="1415986" y="526573"/>
                  <a:pt x="1415986" y="527364"/>
                </a:cubicBezTo>
                <a:cubicBezTo>
                  <a:pt x="1416921" y="526573"/>
                  <a:pt x="1416921" y="525783"/>
                  <a:pt x="1417853" y="524993"/>
                </a:cubicBezTo>
                <a:cubicBezTo>
                  <a:pt x="1418789" y="524993"/>
                  <a:pt x="1418789" y="524199"/>
                  <a:pt x="1419724" y="523409"/>
                </a:cubicBezTo>
                <a:cubicBezTo>
                  <a:pt x="1419724" y="522618"/>
                  <a:pt x="1420659" y="522618"/>
                  <a:pt x="1420659" y="521828"/>
                </a:cubicBezTo>
                <a:cubicBezTo>
                  <a:pt x="1421594" y="521828"/>
                  <a:pt x="1422527" y="523409"/>
                  <a:pt x="1423462" y="523409"/>
                </a:cubicBezTo>
                <a:cubicBezTo>
                  <a:pt x="1423462" y="523409"/>
                  <a:pt x="1424397" y="521828"/>
                  <a:pt x="1424397" y="521037"/>
                </a:cubicBezTo>
                <a:cubicBezTo>
                  <a:pt x="1425332" y="521037"/>
                  <a:pt x="1426268" y="520247"/>
                  <a:pt x="1426268" y="519453"/>
                </a:cubicBezTo>
                <a:cubicBezTo>
                  <a:pt x="1426268" y="519453"/>
                  <a:pt x="1424397" y="518663"/>
                  <a:pt x="1424397" y="517873"/>
                </a:cubicBezTo>
                <a:close/>
                <a:moveTo>
                  <a:pt x="1463653" y="518663"/>
                </a:moveTo>
                <a:cubicBezTo>
                  <a:pt x="1463653" y="519453"/>
                  <a:pt x="1461786" y="519453"/>
                  <a:pt x="1461786" y="520247"/>
                </a:cubicBezTo>
                <a:cubicBezTo>
                  <a:pt x="1461786" y="521037"/>
                  <a:pt x="1463653" y="521037"/>
                  <a:pt x="1464588" y="521828"/>
                </a:cubicBezTo>
                <a:cubicBezTo>
                  <a:pt x="1464588" y="521828"/>
                  <a:pt x="1462718" y="522618"/>
                  <a:pt x="1462718" y="523409"/>
                </a:cubicBezTo>
                <a:cubicBezTo>
                  <a:pt x="1463653" y="524199"/>
                  <a:pt x="1465524" y="524993"/>
                  <a:pt x="1466459" y="525783"/>
                </a:cubicBezTo>
                <a:cubicBezTo>
                  <a:pt x="1467394" y="524993"/>
                  <a:pt x="1469262" y="523409"/>
                  <a:pt x="1470197" y="522618"/>
                </a:cubicBezTo>
                <a:cubicBezTo>
                  <a:pt x="1470197" y="521828"/>
                  <a:pt x="1471132" y="521037"/>
                  <a:pt x="1471132" y="521037"/>
                </a:cubicBezTo>
                <a:cubicBezTo>
                  <a:pt x="1470197" y="520247"/>
                  <a:pt x="1468326" y="518663"/>
                  <a:pt x="1467394" y="517873"/>
                </a:cubicBezTo>
                <a:cubicBezTo>
                  <a:pt x="1466459" y="518663"/>
                  <a:pt x="1466459" y="519453"/>
                  <a:pt x="1465524" y="520247"/>
                </a:cubicBezTo>
                <a:cubicBezTo>
                  <a:pt x="1465524" y="520247"/>
                  <a:pt x="1464588" y="518663"/>
                  <a:pt x="1463653" y="518663"/>
                </a:cubicBezTo>
                <a:close/>
                <a:moveTo>
                  <a:pt x="1473935" y="510753"/>
                </a:moveTo>
                <a:cubicBezTo>
                  <a:pt x="1473072" y="510753"/>
                  <a:pt x="1472996" y="512094"/>
                  <a:pt x="1472256" y="512925"/>
                </a:cubicBezTo>
                <a:cubicBezTo>
                  <a:pt x="1472146" y="512932"/>
                  <a:pt x="1472067" y="512976"/>
                  <a:pt x="1472067" y="513127"/>
                </a:cubicBezTo>
                <a:lnTo>
                  <a:pt x="1470197" y="511546"/>
                </a:lnTo>
                <a:cubicBezTo>
                  <a:pt x="1469262" y="511546"/>
                  <a:pt x="1469262" y="513127"/>
                  <a:pt x="1468326" y="513127"/>
                </a:cubicBezTo>
                <a:cubicBezTo>
                  <a:pt x="1468326" y="513917"/>
                  <a:pt x="1466459" y="514708"/>
                  <a:pt x="1466459" y="514708"/>
                </a:cubicBezTo>
                <a:cubicBezTo>
                  <a:pt x="1466459" y="514708"/>
                  <a:pt x="1468326" y="516292"/>
                  <a:pt x="1469262" y="516292"/>
                </a:cubicBezTo>
                <a:lnTo>
                  <a:pt x="1470197" y="514708"/>
                </a:lnTo>
                <a:cubicBezTo>
                  <a:pt x="1471132" y="513917"/>
                  <a:pt x="1471132" y="513127"/>
                  <a:pt x="1472067" y="513127"/>
                </a:cubicBezTo>
                <a:cubicBezTo>
                  <a:pt x="1472137" y="513067"/>
                  <a:pt x="1472193" y="512995"/>
                  <a:pt x="1472256" y="512925"/>
                </a:cubicBezTo>
                <a:cubicBezTo>
                  <a:pt x="1472722" y="512897"/>
                  <a:pt x="1473935" y="513917"/>
                  <a:pt x="1473935" y="513917"/>
                </a:cubicBezTo>
                <a:lnTo>
                  <a:pt x="1475805" y="512337"/>
                </a:lnTo>
                <a:lnTo>
                  <a:pt x="1473935" y="510753"/>
                </a:lnTo>
                <a:close/>
                <a:moveTo>
                  <a:pt x="1487954" y="509172"/>
                </a:moveTo>
                <a:cubicBezTo>
                  <a:pt x="1488890" y="509172"/>
                  <a:pt x="1489825" y="508381"/>
                  <a:pt x="1489825" y="507591"/>
                </a:cubicBezTo>
                <a:cubicBezTo>
                  <a:pt x="1489825" y="507591"/>
                  <a:pt x="1487954" y="506797"/>
                  <a:pt x="1487954" y="506007"/>
                </a:cubicBezTo>
                <a:lnTo>
                  <a:pt x="1486087" y="505217"/>
                </a:lnTo>
                <a:cubicBezTo>
                  <a:pt x="1485152" y="505217"/>
                  <a:pt x="1485152" y="506797"/>
                  <a:pt x="1484216" y="506797"/>
                </a:cubicBezTo>
                <a:cubicBezTo>
                  <a:pt x="1484216" y="507591"/>
                  <a:pt x="1486087" y="507591"/>
                  <a:pt x="1486087" y="508381"/>
                </a:cubicBezTo>
                <a:cubicBezTo>
                  <a:pt x="1486087" y="508381"/>
                  <a:pt x="1485152" y="509172"/>
                  <a:pt x="1485152" y="509962"/>
                </a:cubicBezTo>
                <a:cubicBezTo>
                  <a:pt x="1485152" y="509962"/>
                  <a:pt x="1483281" y="510753"/>
                  <a:pt x="1483281" y="511546"/>
                </a:cubicBezTo>
                <a:cubicBezTo>
                  <a:pt x="1483281" y="512337"/>
                  <a:pt x="1485152" y="512337"/>
                  <a:pt x="1485152" y="513127"/>
                </a:cubicBezTo>
                <a:cubicBezTo>
                  <a:pt x="1486087" y="513127"/>
                  <a:pt x="1486087" y="511546"/>
                  <a:pt x="1487019" y="511546"/>
                </a:cubicBezTo>
                <a:cubicBezTo>
                  <a:pt x="1487019" y="510753"/>
                  <a:pt x="1488890" y="512337"/>
                  <a:pt x="1488890" y="512337"/>
                </a:cubicBezTo>
                <a:lnTo>
                  <a:pt x="1490760" y="510753"/>
                </a:lnTo>
                <a:cubicBezTo>
                  <a:pt x="1490760" y="509962"/>
                  <a:pt x="1488890" y="509962"/>
                  <a:pt x="1487954" y="509172"/>
                </a:cubicBezTo>
                <a:close/>
                <a:moveTo>
                  <a:pt x="1490760" y="521828"/>
                </a:moveTo>
                <a:cubicBezTo>
                  <a:pt x="1490760" y="521037"/>
                  <a:pt x="1491695" y="521037"/>
                  <a:pt x="1491695" y="520247"/>
                </a:cubicBezTo>
                <a:cubicBezTo>
                  <a:pt x="1491695" y="519453"/>
                  <a:pt x="1489825" y="518663"/>
                  <a:pt x="1489825" y="518663"/>
                </a:cubicBezTo>
                <a:cubicBezTo>
                  <a:pt x="1488890" y="518663"/>
                  <a:pt x="1488890" y="517873"/>
                  <a:pt x="1487954" y="517082"/>
                </a:cubicBezTo>
                <a:cubicBezTo>
                  <a:pt x="1487019" y="517873"/>
                  <a:pt x="1487019" y="518663"/>
                  <a:pt x="1486087" y="519453"/>
                </a:cubicBezTo>
                <a:cubicBezTo>
                  <a:pt x="1486087" y="519453"/>
                  <a:pt x="1485152" y="520247"/>
                  <a:pt x="1484216" y="521037"/>
                </a:cubicBezTo>
                <a:cubicBezTo>
                  <a:pt x="1485152" y="521037"/>
                  <a:pt x="1486087" y="521828"/>
                  <a:pt x="1487019" y="522618"/>
                </a:cubicBezTo>
                <a:lnTo>
                  <a:pt x="1488890" y="523409"/>
                </a:lnTo>
                <a:cubicBezTo>
                  <a:pt x="1488890" y="524199"/>
                  <a:pt x="1487019" y="524993"/>
                  <a:pt x="1487019" y="524993"/>
                </a:cubicBezTo>
                <a:cubicBezTo>
                  <a:pt x="1487954" y="525783"/>
                  <a:pt x="1488890" y="526573"/>
                  <a:pt x="1488890" y="526573"/>
                </a:cubicBezTo>
                <a:cubicBezTo>
                  <a:pt x="1489825" y="526573"/>
                  <a:pt x="1490760" y="524993"/>
                  <a:pt x="1490760" y="524993"/>
                </a:cubicBezTo>
                <a:lnTo>
                  <a:pt x="1492627" y="523409"/>
                </a:lnTo>
                <a:cubicBezTo>
                  <a:pt x="1492627" y="522618"/>
                  <a:pt x="1490760" y="522618"/>
                  <a:pt x="1490760" y="521828"/>
                </a:cubicBezTo>
                <a:close/>
                <a:moveTo>
                  <a:pt x="1518799" y="501261"/>
                </a:moveTo>
                <a:lnTo>
                  <a:pt x="1516929" y="499681"/>
                </a:lnTo>
                <a:lnTo>
                  <a:pt x="1515061" y="501261"/>
                </a:lnTo>
                <a:cubicBezTo>
                  <a:pt x="1515061" y="502052"/>
                  <a:pt x="1514126" y="502845"/>
                  <a:pt x="1514126" y="503636"/>
                </a:cubicBezTo>
                <a:cubicBezTo>
                  <a:pt x="1514126" y="503636"/>
                  <a:pt x="1515061" y="504426"/>
                  <a:pt x="1515996" y="504426"/>
                </a:cubicBezTo>
                <a:cubicBezTo>
                  <a:pt x="1515996" y="505217"/>
                  <a:pt x="1517864" y="506007"/>
                  <a:pt x="1517864" y="506007"/>
                </a:cubicBezTo>
                <a:cubicBezTo>
                  <a:pt x="1517864" y="506007"/>
                  <a:pt x="1518799" y="504426"/>
                  <a:pt x="1519734" y="504426"/>
                </a:cubicBezTo>
                <a:lnTo>
                  <a:pt x="1520670" y="502845"/>
                </a:lnTo>
                <a:cubicBezTo>
                  <a:pt x="1520670" y="502052"/>
                  <a:pt x="1519734" y="501261"/>
                  <a:pt x="1518799" y="501261"/>
                </a:cubicBezTo>
                <a:close/>
                <a:moveTo>
                  <a:pt x="1562728" y="518663"/>
                </a:moveTo>
                <a:cubicBezTo>
                  <a:pt x="1561793" y="517873"/>
                  <a:pt x="1561793" y="517082"/>
                  <a:pt x="1560861" y="517082"/>
                </a:cubicBezTo>
                <a:cubicBezTo>
                  <a:pt x="1560861" y="516292"/>
                  <a:pt x="1562728" y="515498"/>
                  <a:pt x="1562728" y="515498"/>
                </a:cubicBezTo>
                <a:lnTo>
                  <a:pt x="1559926" y="513917"/>
                </a:lnTo>
                <a:lnTo>
                  <a:pt x="1558990" y="515498"/>
                </a:lnTo>
                <a:cubicBezTo>
                  <a:pt x="1558990" y="516292"/>
                  <a:pt x="1557120" y="517082"/>
                  <a:pt x="1557120" y="517082"/>
                </a:cubicBezTo>
                <a:cubicBezTo>
                  <a:pt x="1557120" y="517873"/>
                  <a:pt x="1558990" y="518663"/>
                  <a:pt x="1558990" y="518663"/>
                </a:cubicBezTo>
                <a:cubicBezTo>
                  <a:pt x="1558990" y="519453"/>
                  <a:pt x="1558055" y="520247"/>
                  <a:pt x="1558055" y="520247"/>
                </a:cubicBezTo>
                <a:cubicBezTo>
                  <a:pt x="1557120" y="521037"/>
                  <a:pt x="1556188" y="521828"/>
                  <a:pt x="1556188" y="522618"/>
                </a:cubicBezTo>
                <a:cubicBezTo>
                  <a:pt x="1555252" y="522618"/>
                  <a:pt x="1555252" y="524199"/>
                  <a:pt x="1554317" y="524199"/>
                </a:cubicBezTo>
                <a:lnTo>
                  <a:pt x="1552447" y="522618"/>
                </a:lnTo>
                <a:cubicBezTo>
                  <a:pt x="1551514" y="522618"/>
                  <a:pt x="1551514" y="524199"/>
                  <a:pt x="1550579" y="524199"/>
                </a:cubicBezTo>
                <a:cubicBezTo>
                  <a:pt x="1550579" y="524993"/>
                  <a:pt x="1548709" y="523409"/>
                  <a:pt x="1548709" y="523409"/>
                </a:cubicBezTo>
                <a:lnTo>
                  <a:pt x="1546838" y="524993"/>
                </a:lnTo>
                <a:cubicBezTo>
                  <a:pt x="1546838" y="524993"/>
                  <a:pt x="1544971" y="526573"/>
                  <a:pt x="1545906" y="526573"/>
                </a:cubicBezTo>
                <a:cubicBezTo>
                  <a:pt x="1545906" y="527364"/>
                  <a:pt x="1547773" y="527364"/>
                  <a:pt x="1547773" y="528154"/>
                </a:cubicBezTo>
                <a:lnTo>
                  <a:pt x="1548709" y="526573"/>
                </a:lnTo>
                <a:cubicBezTo>
                  <a:pt x="1549644" y="526573"/>
                  <a:pt x="1550579" y="527364"/>
                  <a:pt x="1551514" y="527364"/>
                </a:cubicBezTo>
                <a:lnTo>
                  <a:pt x="1552447" y="525783"/>
                </a:lnTo>
                <a:cubicBezTo>
                  <a:pt x="1553382" y="525783"/>
                  <a:pt x="1554317" y="527364"/>
                  <a:pt x="1555252" y="527364"/>
                </a:cubicBezTo>
                <a:lnTo>
                  <a:pt x="1556188" y="525783"/>
                </a:lnTo>
                <a:cubicBezTo>
                  <a:pt x="1557120" y="524993"/>
                  <a:pt x="1558055" y="524199"/>
                  <a:pt x="1558055" y="523409"/>
                </a:cubicBezTo>
                <a:cubicBezTo>
                  <a:pt x="1558990" y="523409"/>
                  <a:pt x="1558990" y="522618"/>
                  <a:pt x="1559926" y="521828"/>
                </a:cubicBezTo>
                <a:lnTo>
                  <a:pt x="1560861" y="520247"/>
                </a:lnTo>
                <a:cubicBezTo>
                  <a:pt x="1561793" y="520247"/>
                  <a:pt x="1562728" y="521828"/>
                  <a:pt x="1563663" y="521828"/>
                </a:cubicBezTo>
                <a:cubicBezTo>
                  <a:pt x="1563663" y="521828"/>
                  <a:pt x="1564599" y="520247"/>
                  <a:pt x="1564599" y="519453"/>
                </a:cubicBezTo>
                <a:lnTo>
                  <a:pt x="1562728" y="518663"/>
                </a:lnTo>
                <a:close/>
                <a:moveTo>
                  <a:pt x="1581424" y="519453"/>
                </a:moveTo>
                <a:lnTo>
                  <a:pt x="1580489" y="521037"/>
                </a:lnTo>
                <a:cubicBezTo>
                  <a:pt x="1579554" y="521037"/>
                  <a:pt x="1578618" y="520247"/>
                  <a:pt x="1577683" y="519453"/>
                </a:cubicBezTo>
                <a:cubicBezTo>
                  <a:pt x="1577683" y="519453"/>
                  <a:pt x="1576748" y="518663"/>
                  <a:pt x="1575816" y="518663"/>
                </a:cubicBezTo>
                <a:cubicBezTo>
                  <a:pt x="1576748" y="517873"/>
                  <a:pt x="1576748" y="517082"/>
                  <a:pt x="1577683" y="517082"/>
                </a:cubicBezTo>
                <a:cubicBezTo>
                  <a:pt x="1577683" y="516292"/>
                  <a:pt x="1579554" y="515498"/>
                  <a:pt x="1579554" y="514708"/>
                </a:cubicBezTo>
                <a:cubicBezTo>
                  <a:pt x="1579554" y="514708"/>
                  <a:pt x="1577683" y="513917"/>
                  <a:pt x="1576748" y="513917"/>
                </a:cubicBezTo>
                <a:cubicBezTo>
                  <a:pt x="1576748" y="513917"/>
                  <a:pt x="1575816" y="514708"/>
                  <a:pt x="1575816" y="515498"/>
                </a:cubicBezTo>
                <a:cubicBezTo>
                  <a:pt x="1575816" y="515498"/>
                  <a:pt x="1573945" y="516292"/>
                  <a:pt x="1573945" y="517082"/>
                </a:cubicBezTo>
                <a:cubicBezTo>
                  <a:pt x="1573945" y="517082"/>
                  <a:pt x="1575816" y="517873"/>
                  <a:pt x="1575816" y="518663"/>
                </a:cubicBezTo>
                <a:cubicBezTo>
                  <a:pt x="1575816" y="518663"/>
                  <a:pt x="1574880" y="519453"/>
                  <a:pt x="1573945" y="520247"/>
                </a:cubicBezTo>
                <a:lnTo>
                  <a:pt x="1573010" y="521828"/>
                </a:lnTo>
                <a:cubicBezTo>
                  <a:pt x="1573010" y="522618"/>
                  <a:pt x="1574880" y="523409"/>
                  <a:pt x="1574880" y="523409"/>
                </a:cubicBezTo>
                <a:cubicBezTo>
                  <a:pt x="1575816" y="523409"/>
                  <a:pt x="1576748" y="524199"/>
                  <a:pt x="1576748" y="524993"/>
                </a:cubicBezTo>
                <a:cubicBezTo>
                  <a:pt x="1577683" y="524993"/>
                  <a:pt x="1578618" y="523409"/>
                  <a:pt x="1578618" y="522618"/>
                </a:cubicBezTo>
                <a:lnTo>
                  <a:pt x="1580489" y="524199"/>
                </a:lnTo>
                <a:cubicBezTo>
                  <a:pt x="1581424" y="524199"/>
                  <a:pt x="1581424" y="522618"/>
                  <a:pt x="1582356" y="522618"/>
                </a:cubicBezTo>
                <a:cubicBezTo>
                  <a:pt x="1582356" y="521828"/>
                  <a:pt x="1584227" y="521037"/>
                  <a:pt x="1584227" y="521037"/>
                </a:cubicBezTo>
                <a:cubicBezTo>
                  <a:pt x="1584227" y="520247"/>
                  <a:pt x="1582356" y="519453"/>
                  <a:pt x="1581424" y="519453"/>
                </a:cubicBezTo>
                <a:close/>
                <a:moveTo>
                  <a:pt x="1589835" y="524993"/>
                </a:moveTo>
                <a:lnTo>
                  <a:pt x="1588900" y="526573"/>
                </a:lnTo>
                <a:cubicBezTo>
                  <a:pt x="1587965" y="526573"/>
                  <a:pt x="1587029" y="528154"/>
                  <a:pt x="1587029" y="528154"/>
                </a:cubicBezTo>
                <a:cubicBezTo>
                  <a:pt x="1586097" y="529738"/>
                  <a:pt x="1585162" y="530529"/>
                  <a:pt x="1583291" y="532109"/>
                </a:cubicBezTo>
                <a:cubicBezTo>
                  <a:pt x="1584227" y="532109"/>
                  <a:pt x="1585162" y="532900"/>
                  <a:pt x="1586097" y="532900"/>
                </a:cubicBezTo>
                <a:lnTo>
                  <a:pt x="1587029" y="531319"/>
                </a:lnTo>
                <a:cubicBezTo>
                  <a:pt x="1587965" y="531319"/>
                  <a:pt x="1588900" y="530529"/>
                  <a:pt x="1588900" y="529738"/>
                </a:cubicBezTo>
                <a:cubicBezTo>
                  <a:pt x="1589835" y="528154"/>
                  <a:pt x="1590767" y="527364"/>
                  <a:pt x="1592638" y="525783"/>
                </a:cubicBezTo>
                <a:cubicBezTo>
                  <a:pt x="1591703" y="525783"/>
                  <a:pt x="1590767" y="524993"/>
                  <a:pt x="1589835" y="524993"/>
                </a:cubicBezTo>
                <a:close/>
                <a:moveTo>
                  <a:pt x="1602919" y="510753"/>
                </a:moveTo>
                <a:lnTo>
                  <a:pt x="1601049" y="512337"/>
                </a:lnTo>
                <a:cubicBezTo>
                  <a:pt x="1601049" y="513127"/>
                  <a:pt x="1600117" y="513917"/>
                  <a:pt x="1600117" y="513917"/>
                </a:cubicBezTo>
                <a:cubicBezTo>
                  <a:pt x="1599182" y="514708"/>
                  <a:pt x="1598246" y="515498"/>
                  <a:pt x="1598246" y="516292"/>
                </a:cubicBezTo>
                <a:lnTo>
                  <a:pt x="1600117" y="517082"/>
                </a:lnTo>
                <a:cubicBezTo>
                  <a:pt x="1600117" y="517873"/>
                  <a:pt x="1599182" y="518663"/>
                  <a:pt x="1598246" y="519453"/>
                </a:cubicBezTo>
                <a:lnTo>
                  <a:pt x="1596376" y="517873"/>
                </a:lnTo>
                <a:cubicBezTo>
                  <a:pt x="1596376" y="517873"/>
                  <a:pt x="1595444" y="519453"/>
                  <a:pt x="1594508" y="519453"/>
                </a:cubicBezTo>
                <a:cubicBezTo>
                  <a:pt x="1594508" y="520247"/>
                  <a:pt x="1593573" y="521037"/>
                  <a:pt x="1593573" y="521037"/>
                </a:cubicBezTo>
                <a:cubicBezTo>
                  <a:pt x="1594508" y="521828"/>
                  <a:pt x="1596376" y="523409"/>
                  <a:pt x="1597311" y="524199"/>
                </a:cubicBezTo>
                <a:cubicBezTo>
                  <a:pt x="1598246" y="523409"/>
                  <a:pt x="1598246" y="522618"/>
                  <a:pt x="1599182" y="521828"/>
                </a:cubicBezTo>
                <a:lnTo>
                  <a:pt x="1601049" y="523409"/>
                </a:lnTo>
                <a:lnTo>
                  <a:pt x="1602919" y="521828"/>
                </a:lnTo>
                <a:cubicBezTo>
                  <a:pt x="1602919" y="521828"/>
                  <a:pt x="1600117" y="521037"/>
                  <a:pt x="1601049" y="520247"/>
                </a:cubicBezTo>
                <a:cubicBezTo>
                  <a:pt x="1601049" y="520247"/>
                  <a:pt x="1601984" y="519453"/>
                  <a:pt x="1601984" y="518663"/>
                </a:cubicBezTo>
                <a:cubicBezTo>
                  <a:pt x="1601984" y="518663"/>
                  <a:pt x="1600117" y="517873"/>
                  <a:pt x="1600117" y="517082"/>
                </a:cubicBezTo>
                <a:cubicBezTo>
                  <a:pt x="1600117" y="517082"/>
                  <a:pt x="1601049" y="516292"/>
                  <a:pt x="1601984" y="515498"/>
                </a:cubicBezTo>
                <a:lnTo>
                  <a:pt x="1602919" y="513917"/>
                </a:lnTo>
                <a:cubicBezTo>
                  <a:pt x="1603855" y="513127"/>
                  <a:pt x="1604790" y="512337"/>
                  <a:pt x="1604790" y="512337"/>
                </a:cubicBezTo>
                <a:cubicBezTo>
                  <a:pt x="1603855" y="511546"/>
                  <a:pt x="1603855" y="510753"/>
                  <a:pt x="1602919" y="510753"/>
                </a:cubicBezTo>
                <a:close/>
                <a:moveTo>
                  <a:pt x="1611334" y="519453"/>
                </a:moveTo>
                <a:cubicBezTo>
                  <a:pt x="1611334" y="518663"/>
                  <a:pt x="1609463" y="517873"/>
                  <a:pt x="1609463" y="517873"/>
                </a:cubicBezTo>
                <a:cubicBezTo>
                  <a:pt x="1608528" y="517873"/>
                  <a:pt x="1608528" y="519453"/>
                  <a:pt x="1607593" y="519453"/>
                </a:cubicBezTo>
                <a:cubicBezTo>
                  <a:pt x="1608528" y="520247"/>
                  <a:pt x="1610398" y="520247"/>
                  <a:pt x="1610398" y="521037"/>
                </a:cubicBezTo>
                <a:lnTo>
                  <a:pt x="1608528" y="522618"/>
                </a:lnTo>
                <a:lnTo>
                  <a:pt x="1610398" y="524199"/>
                </a:lnTo>
                <a:cubicBezTo>
                  <a:pt x="1611334" y="524199"/>
                  <a:pt x="1611334" y="522618"/>
                  <a:pt x="1612266" y="522618"/>
                </a:cubicBezTo>
                <a:cubicBezTo>
                  <a:pt x="1612266" y="521828"/>
                  <a:pt x="1614136" y="521037"/>
                  <a:pt x="1614136" y="520247"/>
                </a:cubicBezTo>
                <a:cubicBezTo>
                  <a:pt x="1614136" y="520247"/>
                  <a:pt x="1612266" y="519453"/>
                  <a:pt x="1611334" y="519453"/>
                </a:cubicBezTo>
                <a:close/>
                <a:moveTo>
                  <a:pt x="1623483" y="509962"/>
                </a:moveTo>
                <a:cubicBezTo>
                  <a:pt x="1622547" y="509962"/>
                  <a:pt x="1621612" y="508381"/>
                  <a:pt x="1621612" y="508381"/>
                </a:cubicBezTo>
                <a:cubicBezTo>
                  <a:pt x="1620677" y="508381"/>
                  <a:pt x="1620677" y="509962"/>
                  <a:pt x="1619745" y="509962"/>
                </a:cubicBezTo>
                <a:cubicBezTo>
                  <a:pt x="1618810" y="510753"/>
                  <a:pt x="1618810" y="511546"/>
                  <a:pt x="1617874" y="512337"/>
                </a:cubicBezTo>
                <a:cubicBezTo>
                  <a:pt x="1617874" y="512337"/>
                  <a:pt x="1616939" y="510753"/>
                  <a:pt x="1616007" y="510753"/>
                </a:cubicBezTo>
                <a:cubicBezTo>
                  <a:pt x="1615072" y="510753"/>
                  <a:pt x="1615072" y="512337"/>
                  <a:pt x="1614136" y="512337"/>
                </a:cubicBezTo>
                <a:cubicBezTo>
                  <a:pt x="1614136" y="513127"/>
                  <a:pt x="1612266" y="513917"/>
                  <a:pt x="1613201" y="513917"/>
                </a:cubicBezTo>
                <a:cubicBezTo>
                  <a:pt x="1613201" y="514708"/>
                  <a:pt x="1615072" y="515498"/>
                  <a:pt x="1615072" y="515498"/>
                </a:cubicBezTo>
                <a:lnTo>
                  <a:pt x="1616007" y="513917"/>
                </a:lnTo>
                <a:cubicBezTo>
                  <a:pt x="1616939" y="513917"/>
                  <a:pt x="1617874" y="515498"/>
                  <a:pt x="1618810" y="515498"/>
                </a:cubicBezTo>
                <a:cubicBezTo>
                  <a:pt x="1618810" y="515498"/>
                  <a:pt x="1619745" y="513917"/>
                  <a:pt x="1619745" y="513127"/>
                </a:cubicBezTo>
                <a:cubicBezTo>
                  <a:pt x="1620677" y="513127"/>
                  <a:pt x="1620677" y="511546"/>
                  <a:pt x="1621612" y="511546"/>
                </a:cubicBezTo>
                <a:cubicBezTo>
                  <a:pt x="1622547" y="511546"/>
                  <a:pt x="1623483" y="513127"/>
                  <a:pt x="1623483" y="513127"/>
                </a:cubicBezTo>
                <a:cubicBezTo>
                  <a:pt x="1624418" y="513127"/>
                  <a:pt x="1624418" y="511546"/>
                  <a:pt x="1625353" y="511546"/>
                </a:cubicBezTo>
                <a:cubicBezTo>
                  <a:pt x="1624418" y="510753"/>
                  <a:pt x="1624418" y="509962"/>
                  <a:pt x="1623483" y="509962"/>
                </a:cubicBezTo>
                <a:close/>
                <a:moveTo>
                  <a:pt x="1641240" y="518663"/>
                </a:moveTo>
                <a:cubicBezTo>
                  <a:pt x="1640308" y="520247"/>
                  <a:pt x="1639373" y="521037"/>
                  <a:pt x="1638437" y="522618"/>
                </a:cubicBezTo>
                <a:cubicBezTo>
                  <a:pt x="1637502" y="523409"/>
                  <a:pt x="1637502" y="523409"/>
                  <a:pt x="1636567" y="524199"/>
                </a:cubicBezTo>
                <a:cubicBezTo>
                  <a:pt x="1638437" y="524993"/>
                  <a:pt x="1639373" y="525783"/>
                  <a:pt x="1641240" y="526573"/>
                </a:cubicBezTo>
                <a:cubicBezTo>
                  <a:pt x="1641240" y="526573"/>
                  <a:pt x="1642175" y="525783"/>
                  <a:pt x="1642175" y="524993"/>
                </a:cubicBezTo>
                <a:cubicBezTo>
                  <a:pt x="1643111" y="524993"/>
                  <a:pt x="1640308" y="524199"/>
                  <a:pt x="1640308" y="524199"/>
                </a:cubicBezTo>
                <a:cubicBezTo>
                  <a:pt x="1640308" y="523409"/>
                  <a:pt x="1642175" y="522618"/>
                  <a:pt x="1642175" y="521828"/>
                </a:cubicBezTo>
                <a:cubicBezTo>
                  <a:pt x="1642175" y="521828"/>
                  <a:pt x="1644046" y="521037"/>
                  <a:pt x="1644046" y="520247"/>
                </a:cubicBezTo>
                <a:cubicBezTo>
                  <a:pt x="1644046" y="519453"/>
                  <a:pt x="1642175" y="519453"/>
                  <a:pt x="1641240" y="518663"/>
                </a:cubicBezTo>
                <a:close/>
                <a:moveTo>
                  <a:pt x="1661803" y="517873"/>
                </a:moveTo>
                <a:cubicBezTo>
                  <a:pt x="1661803" y="517873"/>
                  <a:pt x="1663674" y="517082"/>
                  <a:pt x="1663674" y="516292"/>
                </a:cubicBezTo>
                <a:cubicBezTo>
                  <a:pt x="1662739" y="516292"/>
                  <a:pt x="1661803" y="514708"/>
                  <a:pt x="1661803" y="514708"/>
                </a:cubicBezTo>
                <a:cubicBezTo>
                  <a:pt x="1660868" y="515498"/>
                  <a:pt x="1660868" y="516292"/>
                  <a:pt x="1659936" y="517082"/>
                </a:cubicBezTo>
                <a:cubicBezTo>
                  <a:pt x="1659936" y="517082"/>
                  <a:pt x="1658066" y="517873"/>
                  <a:pt x="1658066" y="518663"/>
                </a:cubicBezTo>
                <a:cubicBezTo>
                  <a:pt x="1658066" y="518663"/>
                  <a:pt x="1659936" y="519453"/>
                  <a:pt x="1660868" y="520247"/>
                </a:cubicBezTo>
                <a:cubicBezTo>
                  <a:pt x="1660868" y="520247"/>
                  <a:pt x="1659001" y="521037"/>
                  <a:pt x="1659001" y="521828"/>
                </a:cubicBezTo>
                <a:lnTo>
                  <a:pt x="1660868" y="523409"/>
                </a:lnTo>
                <a:cubicBezTo>
                  <a:pt x="1661803" y="522618"/>
                  <a:pt x="1662739" y="521828"/>
                  <a:pt x="1662739" y="521037"/>
                </a:cubicBezTo>
                <a:cubicBezTo>
                  <a:pt x="1662739" y="521037"/>
                  <a:pt x="1663674" y="520247"/>
                  <a:pt x="1664609" y="519453"/>
                </a:cubicBezTo>
                <a:cubicBezTo>
                  <a:pt x="1663674" y="518663"/>
                  <a:pt x="1661803" y="518663"/>
                  <a:pt x="1661803" y="517873"/>
                </a:cubicBezTo>
                <a:close/>
                <a:moveTo>
                  <a:pt x="1703865" y="519453"/>
                </a:moveTo>
                <a:cubicBezTo>
                  <a:pt x="1702930" y="519453"/>
                  <a:pt x="1701995" y="518663"/>
                  <a:pt x="1701059" y="518663"/>
                </a:cubicBezTo>
                <a:lnTo>
                  <a:pt x="1700127" y="520247"/>
                </a:lnTo>
                <a:cubicBezTo>
                  <a:pt x="1699192" y="520247"/>
                  <a:pt x="1699192" y="521828"/>
                  <a:pt x="1698257" y="521828"/>
                </a:cubicBezTo>
                <a:cubicBezTo>
                  <a:pt x="1698257" y="521828"/>
                  <a:pt x="1696386" y="520247"/>
                  <a:pt x="1696386" y="521037"/>
                </a:cubicBezTo>
                <a:cubicBezTo>
                  <a:pt x="1695451" y="521037"/>
                  <a:pt x="1694519" y="521828"/>
                  <a:pt x="1694519" y="522618"/>
                </a:cubicBezTo>
                <a:lnTo>
                  <a:pt x="1692648" y="524199"/>
                </a:lnTo>
                <a:cubicBezTo>
                  <a:pt x="1692648" y="524993"/>
                  <a:pt x="1694519" y="524993"/>
                  <a:pt x="1695451" y="525783"/>
                </a:cubicBezTo>
                <a:cubicBezTo>
                  <a:pt x="1695451" y="524993"/>
                  <a:pt x="1696386" y="524199"/>
                  <a:pt x="1696386" y="523409"/>
                </a:cubicBezTo>
                <a:cubicBezTo>
                  <a:pt x="1697321" y="523409"/>
                  <a:pt x="1698257" y="524993"/>
                  <a:pt x="1699192" y="524993"/>
                </a:cubicBezTo>
                <a:lnTo>
                  <a:pt x="1701059" y="526573"/>
                </a:lnTo>
                <a:lnTo>
                  <a:pt x="1701995" y="524993"/>
                </a:lnTo>
                <a:cubicBezTo>
                  <a:pt x="1702930" y="524199"/>
                  <a:pt x="1703865" y="523409"/>
                  <a:pt x="1703865" y="522618"/>
                </a:cubicBezTo>
                <a:cubicBezTo>
                  <a:pt x="1704800" y="522618"/>
                  <a:pt x="1704800" y="521828"/>
                  <a:pt x="1705733" y="521037"/>
                </a:cubicBezTo>
                <a:cubicBezTo>
                  <a:pt x="1704800" y="521037"/>
                  <a:pt x="1703865" y="520247"/>
                  <a:pt x="1703865" y="519453"/>
                </a:cubicBezTo>
                <a:close/>
                <a:moveTo>
                  <a:pt x="1726296" y="520247"/>
                </a:moveTo>
                <a:cubicBezTo>
                  <a:pt x="1725361" y="521037"/>
                  <a:pt x="1725361" y="521828"/>
                  <a:pt x="1724428" y="521828"/>
                </a:cubicBezTo>
                <a:cubicBezTo>
                  <a:pt x="1723493" y="523409"/>
                  <a:pt x="1722558" y="524199"/>
                  <a:pt x="1721623" y="525783"/>
                </a:cubicBezTo>
                <a:cubicBezTo>
                  <a:pt x="1721623" y="525783"/>
                  <a:pt x="1722558" y="527364"/>
                  <a:pt x="1723493" y="527364"/>
                </a:cubicBezTo>
                <a:cubicBezTo>
                  <a:pt x="1723493" y="527364"/>
                  <a:pt x="1724428" y="525783"/>
                  <a:pt x="1725361" y="524993"/>
                </a:cubicBezTo>
                <a:cubicBezTo>
                  <a:pt x="1725361" y="524993"/>
                  <a:pt x="1726296" y="524199"/>
                  <a:pt x="1726296" y="523409"/>
                </a:cubicBezTo>
                <a:cubicBezTo>
                  <a:pt x="1727231" y="523409"/>
                  <a:pt x="1728166" y="521828"/>
                  <a:pt x="1728166" y="521828"/>
                </a:cubicBezTo>
                <a:cubicBezTo>
                  <a:pt x="1728166" y="521037"/>
                  <a:pt x="1726296" y="521037"/>
                  <a:pt x="1726296" y="520247"/>
                </a:cubicBezTo>
                <a:close/>
                <a:moveTo>
                  <a:pt x="1739383" y="520247"/>
                </a:moveTo>
                <a:cubicBezTo>
                  <a:pt x="1738448" y="521037"/>
                  <a:pt x="1738448" y="521828"/>
                  <a:pt x="1737513" y="522618"/>
                </a:cubicBezTo>
                <a:cubicBezTo>
                  <a:pt x="1737513" y="522618"/>
                  <a:pt x="1736577" y="524199"/>
                  <a:pt x="1735642" y="524199"/>
                </a:cubicBezTo>
                <a:lnTo>
                  <a:pt x="1733775" y="522618"/>
                </a:lnTo>
                <a:lnTo>
                  <a:pt x="1731904" y="521037"/>
                </a:lnTo>
                <a:cubicBezTo>
                  <a:pt x="1731904" y="521037"/>
                  <a:pt x="1730037" y="522618"/>
                  <a:pt x="1730037" y="523409"/>
                </a:cubicBezTo>
                <a:cubicBezTo>
                  <a:pt x="1730037" y="523409"/>
                  <a:pt x="1731904" y="524199"/>
                  <a:pt x="1732840" y="524199"/>
                </a:cubicBezTo>
                <a:cubicBezTo>
                  <a:pt x="1732840" y="524993"/>
                  <a:pt x="1730969" y="525783"/>
                  <a:pt x="1730969" y="526573"/>
                </a:cubicBezTo>
                <a:cubicBezTo>
                  <a:pt x="1730969" y="526573"/>
                  <a:pt x="1731904" y="527364"/>
                  <a:pt x="1732840" y="527364"/>
                </a:cubicBezTo>
                <a:cubicBezTo>
                  <a:pt x="1733775" y="527364"/>
                  <a:pt x="1733775" y="525783"/>
                  <a:pt x="1734707" y="525783"/>
                </a:cubicBezTo>
                <a:cubicBezTo>
                  <a:pt x="1734707" y="525783"/>
                  <a:pt x="1735642" y="527364"/>
                  <a:pt x="1736577" y="527364"/>
                </a:cubicBezTo>
                <a:cubicBezTo>
                  <a:pt x="1736577" y="527364"/>
                  <a:pt x="1737513" y="525783"/>
                  <a:pt x="1738448" y="525783"/>
                </a:cubicBezTo>
                <a:cubicBezTo>
                  <a:pt x="1738448" y="524993"/>
                  <a:pt x="1739383" y="524199"/>
                  <a:pt x="1739383" y="523409"/>
                </a:cubicBezTo>
                <a:cubicBezTo>
                  <a:pt x="1740315" y="523409"/>
                  <a:pt x="1741251" y="522618"/>
                  <a:pt x="1741251" y="521828"/>
                </a:cubicBezTo>
                <a:cubicBezTo>
                  <a:pt x="1741251" y="521037"/>
                  <a:pt x="1739383" y="521037"/>
                  <a:pt x="1739383" y="520247"/>
                </a:cubicBezTo>
                <a:close/>
                <a:moveTo>
                  <a:pt x="1781442" y="506007"/>
                </a:moveTo>
                <a:lnTo>
                  <a:pt x="1780506" y="507591"/>
                </a:lnTo>
                <a:cubicBezTo>
                  <a:pt x="1779571" y="508381"/>
                  <a:pt x="1779571" y="509172"/>
                  <a:pt x="1778639" y="509962"/>
                </a:cubicBezTo>
                <a:cubicBezTo>
                  <a:pt x="1777704" y="510753"/>
                  <a:pt x="1776769" y="512337"/>
                  <a:pt x="1775833" y="513127"/>
                </a:cubicBezTo>
                <a:cubicBezTo>
                  <a:pt x="1775833" y="513127"/>
                  <a:pt x="1776769" y="514708"/>
                  <a:pt x="1777704" y="514708"/>
                </a:cubicBezTo>
                <a:cubicBezTo>
                  <a:pt x="1777704" y="514708"/>
                  <a:pt x="1778639" y="513127"/>
                  <a:pt x="1779571" y="513127"/>
                </a:cubicBezTo>
                <a:cubicBezTo>
                  <a:pt x="1779571" y="512337"/>
                  <a:pt x="1780506" y="511546"/>
                  <a:pt x="1780506" y="510753"/>
                </a:cubicBezTo>
                <a:cubicBezTo>
                  <a:pt x="1781442" y="509962"/>
                  <a:pt x="1783312" y="508381"/>
                  <a:pt x="1784248" y="507591"/>
                </a:cubicBezTo>
                <a:cubicBezTo>
                  <a:pt x="1783312" y="507591"/>
                  <a:pt x="1782377" y="506007"/>
                  <a:pt x="1781442" y="506007"/>
                </a:cubicBezTo>
                <a:close/>
                <a:moveTo>
                  <a:pt x="1820698" y="514708"/>
                </a:moveTo>
                <a:cubicBezTo>
                  <a:pt x="1820698" y="513917"/>
                  <a:pt x="1818830" y="513127"/>
                  <a:pt x="1818830" y="513127"/>
                </a:cubicBezTo>
                <a:cubicBezTo>
                  <a:pt x="1817895" y="513127"/>
                  <a:pt x="1816960" y="514708"/>
                  <a:pt x="1816960" y="514708"/>
                </a:cubicBezTo>
                <a:cubicBezTo>
                  <a:pt x="1816025" y="515498"/>
                  <a:pt x="1816025" y="516292"/>
                  <a:pt x="1815089" y="516292"/>
                </a:cubicBezTo>
                <a:cubicBezTo>
                  <a:pt x="1816025" y="517082"/>
                  <a:pt x="1816960" y="517082"/>
                  <a:pt x="1817895" y="517873"/>
                </a:cubicBezTo>
                <a:lnTo>
                  <a:pt x="1816025" y="519453"/>
                </a:lnTo>
                <a:cubicBezTo>
                  <a:pt x="1816025" y="520247"/>
                  <a:pt x="1817895" y="521037"/>
                  <a:pt x="1817895" y="521037"/>
                </a:cubicBezTo>
                <a:lnTo>
                  <a:pt x="1819762" y="519453"/>
                </a:lnTo>
                <a:cubicBezTo>
                  <a:pt x="1819762" y="518663"/>
                  <a:pt x="1817895" y="518663"/>
                  <a:pt x="1817895" y="517873"/>
                </a:cubicBezTo>
                <a:lnTo>
                  <a:pt x="1818830" y="516292"/>
                </a:lnTo>
                <a:cubicBezTo>
                  <a:pt x="1819762" y="516292"/>
                  <a:pt x="1820698" y="517873"/>
                  <a:pt x="1820698" y="517873"/>
                </a:cubicBezTo>
                <a:cubicBezTo>
                  <a:pt x="1821633" y="517873"/>
                  <a:pt x="1822568" y="516292"/>
                  <a:pt x="1822568" y="515498"/>
                </a:cubicBezTo>
                <a:lnTo>
                  <a:pt x="1820698" y="514708"/>
                </a:lnTo>
                <a:close/>
                <a:moveTo>
                  <a:pt x="1847805" y="517873"/>
                </a:moveTo>
                <a:cubicBezTo>
                  <a:pt x="1846870" y="517873"/>
                  <a:pt x="1846870" y="519453"/>
                  <a:pt x="1845934" y="519453"/>
                </a:cubicBezTo>
                <a:cubicBezTo>
                  <a:pt x="1844999" y="519453"/>
                  <a:pt x="1844067" y="517873"/>
                  <a:pt x="1844067" y="517873"/>
                </a:cubicBezTo>
                <a:cubicBezTo>
                  <a:pt x="1843132" y="517873"/>
                  <a:pt x="1842196" y="519453"/>
                  <a:pt x="1842196" y="520247"/>
                </a:cubicBezTo>
                <a:lnTo>
                  <a:pt x="1844067" y="521037"/>
                </a:lnTo>
                <a:cubicBezTo>
                  <a:pt x="1844067" y="521828"/>
                  <a:pt x="1843132" y="522618"/>
                  <a:pt x="1842196" y="523409"/>
                </a:cubicBezTo>
                <a:cubicBezTo>
                  <a:pt x="1843132" y="523409"/>
                  <a:pt x="1844067" y="524199"/>
                  <a:pt x="1844999" y="524199"/>
                </a:cubicBezTo>
                <a:lnTo>
                  <a:pt x="1845934" y="522618"/>
                </a:lnTo>
                <a:cubicBezTo>
                  <a:pt x="1846870" y="521828"/>
                  <a:pt x="1847805" y="521828"/>
                  <a:pt x="1847805" y="521037"/>
                </a:cubicBezTo>
                <a:cubicBezTo>
                  <a:pt x="1847805" y="520247"/>
                  <a:pt x="1849672" y="519453"/>
                  <a:pt x="1849672" y="519453"/>
                </a:cubicBezTo>
                <a:cubicBezTo>
                  <a:pt x="1849672" y="518663"/>
                  <a:pt x="1847805" y="517873"/>
                  <a:pt x="1847805" y="517873"/>
                </a:cubicBezTo>
                <a:close/>
                <a:moveTo>
                  <a:pt x="1861824" y="513127"/>
                </a:moveTo>
                <a:cubicBezTo>
                  <a:pt x="1860889" y="513127"/>
                  <a:pt x="1860889" y="514708"/>
                  <a:pt x="1859954" y="514708"/>
                </a:cubicBezTo>
                <a:lnTo>
                  <a:pt x="1858086" y="513127"/>
                </a:lnTo>
                <a:cubicBezTo>
                  <a:pt x="1858086" y="513917"/>
                  <a:pt x="1856216" y="514708"/>
                  <a:pt x="1856216" y="515498"/>
                </a:cubicBezTo>
                <a:lnTo>
                  <a:pt x="1858086" y="516292"/>
                </a:lnTo>
                <a:cubicBezTo>
                  <a:pt x="1859018" y="516292"/>
                  <a:pt x="1859954" y="517873"/>
                  <a:pt x="1860889" y="517873"/>
                </a:cubicBezTo>
                <a:lnTo>
                  <a:pt x="1861824" y="516292"/>
                </a:lnTo>
                <a:cubicBezTo>
                  <a:pt x="1862759" y="515498"/>
                  <a:pt x="1863695" y="514708"/>
                  <a:pt x="1863695" y="513917"/>
                </a:cubicBezTo>
                <a:lnTo>
                  <a:pt x="1861824" y="513127"/>
                </a:lnTo>
                <a:close/>
                <a:moveTo>
                  <a:pt x="1879582" y="518663"/>
                </a:moveTo>
                <a:cubicBezTo>
                  <a:pt x="1878647" y="519453"/>
                  <a:pt x="1878647" y="520247"/>
                  <a:pt x="1877714" y="520247"/>
                </a:cubicBezTo>
                <a:cubicBezTo>
                  <a:pt x="1877714" y="521037"/>
                  <a:pt x="1875844" y="519453"/>
                  <a:pt x="1875844" y="519453"/>
                </a:cubicBezTo>
                <a:lnTo>
                  <a:pt x="1873976" y="521037"/>
                </a:lnTo>
                <a:lnTo>
                  <a:pt x="1875844" y="522618"/>
                </a:lnTo>
                <a:cubicBezTo>
                  <a:pt x="1876779" y="522618"/>
                  <a:pt x="1878647" y="523409"/>
                  <a:pt x="1878647" y="523409"/>
                </a:cubicBezTo>
                <a:cubicBezTo>
                  <a:pt x="1878647" y="524199"/>
                  <a:pt x="1876779" y="524993"/>
                  <a:pt x="1876779" y="525783"/>
                </a:cubicBezTo>
                <a:cubicBezTo>
                  <a:pt x="1876779" y="525783"/>
                  <a:pt x="1875844" y="526573"/>
                  <a:pt x="1874909" y="527364"/>
                </a:cubicBezTo>
                <a:cubicBezTo>
                  <a:pt x="1874909" y="527364"/>
                  <a:pt x="1873041" y="528948"/>
                  <a:pt x="1873976" y="528948"/>
                </a:cubicBezTo>
                <a:cubicBezTo>
                  <a:pt x="1873976" y="529738"/>
                  <a:pt x="1874909" y="529738"/>
                  <a:pt x="1875844" y="530529"/>
                </a:cubicBezTo>
                <a:lnTo>
                  <a:pt x="1876779" y="528948"/>
                </a:lnTo>
                <a:cubicBezTo>
                  <a:pt x="1877714" y="528154"/>
                  <a:pt x="1878647" y="529738"/>
                  <a:pt x="1879582" y="529738"/>
                </a:cubicBezTo>
                <a:cubicBezTo>
                  <a:pt x="1879582" y="529738"/>
                  <a:pt x="1880517" y="528948"/>
                  <a:pt x="1880517" y="528154"/>
                </a:cubicBezTo>
                <a:cubicBezTo>
                  <a:pt x="1880517" y="528154"/>
                  <a:pt x="1878647" y="527364"/>
                  <a:pt x="1878647" y="526573"/>
                </a:cubicBezTo>
                <a:cubicBezTo>
                  <a:pt x="1878647" y="526573"/>
                  <a:pt x="1880517" y="525783"/>
                  <a:pt x="1880517" y="524993"/>
                </a:cubicBezTo>
                <a:cubicBezTo>
                  <a:pt x="1880517" y="524993"/>
                  <a:pt x="1878647" y="524199"/>
                  <a:pt x="1878647" y="523409"/>
                </a:cubicBezTo>
                <a:cubicBezTo>
                  <a:pt x="1878647" y="523409"/>
                  <a:pt x="1879582" y="522618"/>
                  <a:pt x="1879582" y="521828"/>
                </a:cubicBezTo>
                <a:cubicBezTo>
                  <a:pt x="1879582" y="521828"/>
                  <a:pt x="1881452" y="521037"/>
                  <a:pt x="1881452" y="520247"/>
                </a:cubicBezTo>
                <a:cubicBezTo>
                  <a:pt x="1881452" y="519453"/>
                  <a:pt x="1879582" y="519453"/>
                  <a:pt x="1879582" y="518663"/>
                </a:cubicBezTo>
                <a:close/>
                <a:moveTo>
                  <a:pt x="1908556" y="501261"/>
                </a:moveTo>
                <a:cubicBezTo>
                  <a:pt x="1907624" y="502052"/>
                  <a:pt x="1907624" y="502845"/>
                  <a:pt x="1906689" y="502845"/>
                </a:cubicBezTo>
                <a:cubicBezTo>
                  <a:pt x="1905753" y="502845"/>
                  <a:pt x="1905753" y="502052"/>
                  <a:pt x="1904818" y="502052"/>
                </a:cubicBezTo>
                <a:cubicBezTo>
                  <a:pt x="1903886" y="501261"/>
                  <a:pt x="1902951" y="500471"/>
                  <a:pt x="1902951" y="500471"/>
                </a:cubicBezTo>
                <a:cubicBezTo>
                  <a:pt x="1902015" y="500471"/>
                  <a:pt x="1901080" y="502052"/>
                  <a:pt x="1901080" y="502052"/>
                </a:cubicBezTo>
                <a:cubicBezTo>
                  <a:pt x="1900145" y="502845"/>
                  <a:pt x="1900145" y="503636"/>
                  <a:pt x="1899210" y="503636"/>
                </a:cubicBezTo>
                <a:cubicBezTo>
                  <a:pt x="1899210" y="504426"/>
                  <a:pt x="1898277" y="505217"/>
                  <a:pt x="1898277" y="506007"/>
                </a:cubicBezTo>
                <a:lnTo>
                  <a:pt x="1900145" y="506797"/>
                </a:lnTo>
                <a:cubicBezTo>
                  <a:pt x="1900145" y="506797"/>
                  <a:pt x="1901080" y="505217"/>
                  <a:pt x="1902015" y="505217"/>
                </a:cubicBezTo>
                <a:cubicBezTo>
                  <a:pt x="1902015" y="505217"/>
                  <a:pt x="1902951" y="506797"/>
                  <a:pt x="1903886" y="506797"/>
                </a:cubicBezTo>
                <a:cubicBezTo>
                  <a:pt x="1903886" y="506797"/>
                  <a:pt x="1904818" y="508381"/>
                  <a:pt x="1905753" y="507591"/>
                </a:cubicBezTo>
                <a:cubicBezTo>
                  <a:pt x="1906689" y="507591"/>
                  <a:pt x="1906689" y="506797"/>
                  <a:pt x="1907624" y="506007"/>
                </a:cubicBezTo>
                <a:cubicBezTo>
                  <a:pt x="1907624" y="506007"/>
                  <a:pt x="1908556" y="505217"/>
                  <a:pt x="1908556" y="504426"/>
                </a:cubicBezTo>
                <a:cubicBezTo>
                  <a:pt x="1909491" y="504426"/>
                  <a:pt x="1910427" y="502845"/>
                  <a:pt x="1910427" y="502845"/>
                </a:cubicBezTo>
                <a:cubicBezTo>
                  <a:pt x="1910427" y="502052"/>
                  <a:pt x="1908556" y="502052"/>
                  <a:pt x="1908556" y="501261"/>
                </a:cubicBezTo>
                <a:close/>
                <a:moveTo>
                  <a:pt x="1932860" y="503636"/>
                </a:moveTo>
                <a:cubicBezTo>
                  <a:pt x="1932860" y="502845"/>
                  <a:pt x="1931925" y="502052"/>
                  <a:pt x="1930990" y="502052"/>
                </a:cubicBezTo>
                <a:cubicBezTo>
                  <a:pt x="1930054" y="502845"/>
                  <a:pt x="1929119" y="504426"/>
                  <a:pt x="1928187" y="505217"/>
                </a:cubicBezTo>
                <a:cubicBezTo>
                  <a:pt x="1927252" y="506007"/>
                  <a:pt x="1926317" y="506797"/>
                  <a:pt x="1926317" y="507591"/>
                </a:cubicBezTo>
                <a:lnTo>
                  <a:pt x="1928187" y="508381"/>
                </a:lnTo>
                <a:lnTo>
                  <a:pt x="1930054" y="509962"/>
                </a:lnTo>
                <a:cubicBezTo>
                  <a:pt x="1930990" y="509962"/>
                  <a:pt x="1931925" y="508381"/>
                  <a:pt x="1931925" y="508381"/>
                </a:cubicBezTo>
                <a:cubicBezTo>
                  <a:pt x="1932860" y="507591"/>
                  <a:pt x="1932860" y="506797"/>
                  <a:pt x="1933792" y="506007"/>
                </a:cubicBezTo>
                <a:cubicBezTo>
                  <a:pt x="1933792" y="506007"/>
                  <a:pt x="1935663" y="505217"/>
                  <a:pt x="1935663" y="504426"/>
                </a:cubicBezTo>
                <a:cubicBezTo>
                  <a:pt x="1935663" y="504426"/>
                  <a:pt x="1933792" y="503636"/>
                  <a:pt x="1932860" y="503636"/>
                </a:cubicBezTo>
                <a:close/>
                <a:moveTo>
                  <a:pt x="1941271" y="508381"/>
                </a:moveTo>
                <a:cubicBezTo>
                  <a:pt x="1940336" y="509962"/>
                  <a:pt x="1939401" y="510753"/>
                  <a:pt x="1938466" y="512337"/>
                </a:cubicBezTo>
                <a:cubicBezTo>
                  <a:pt x="1937533" y="513127"/>
                  <a:pt x="1937533" y="513127"/>
                  <a:pt x="1936598" y="513917"/>
                </a:cubicBezTo>
                <a:cubicBezTo>
                  <a:pt x="1935663" y="515498"/>
                  <a:pt x="1934728" y="516292"/>
                  <a:pt x="1933792" y="517082"/>
                </a:cubicBezTo>
                <a:cubicBezTo>
                  <a:pt x="1934728" y="518663"/>
                  <a:pt x="1936598" y="519453"/>
                  <a:pt x="1937533" y="520247"/>
                </a:cubicBezTo>
                <a:cubicBezTo>
                  <a:pt x="1938466" y="519453"/>
                  <a:pt x="1938466" y="518663"/>
                  <a:pt x="1939401" y="518663"/>
                </a:cubicBezTo>
                <a:cubicBezTo>
                  <a:pt x="1940336" y="517082"/>
                  <a:pt x="1941271" y="516292"/>
                  <a:pt x="1942207" y="514708"/>
                </a:cubicBezTo>
                <a:cubicBezTo>
                  <a:pt x="1943139" y="513917"/>
                  <a:pt x="1945009" y="512337"/>
                  <a:pt x="1945945" y="511546"/>
                </a:cubicBezTo>
                <a:cubicBezTo>
                  <a:pt x="1944074" y="510753"/>
                  <a:pt x="1943139" y="509172"/>
                  <a:pt x="1941271" y="508381"/>
                </a:cubicBezTo>
                <a:close/>
                <a:moveTo>
                  <a:pt x="1964637" y="512337"/>
                </a:moveTo>
                <a:cubicBezTo>
                  <a:pt x="1963702" y="513127"/>
                  <a:pt x="1963702" y="513917"/>
                  <a:pt x="1962770" y="513917"/>
                </a:cubicBezTo>
                <a:cubicBezTo>
                  <a:pt x="1962770" y="514708"/>
                  <a:pt x="1961835" y="515498"/>
                  <a:pt x="1960899" y="515498"/>
                </a:cubicBezTo>
                <a:cubicBezTo>
                  <a:pt x="1960899" y="516292"/>
                  <a:pt x="1959964" y="514708"/>
                  <a:pt x="1959029" y="514708"/>
                </a:cubicBezTo>
                <a:lnTo>
                  <a:pt x="1958097" y="516292"/>
                </a:lnTo>
                <a:cubicBezTo>
                  <a:pt x="1957162" y="516292"/>
                  <a:pt x="1956226" y="515498"/>
                  <a:pt x="1955291" y="514708"/>
                </a:cubicBezTo>
                <a:lnTo>
                  <a:pt x="1953420" y="513917"/>
                </a:lnTo>
                <a:cubicBezTo>
                  <a:pt x="1952488" y="513917"/>
                  <a:pt x="1952488" y="515498"/>
                  <a:pt x="1951553" y="515498"/>
                </a:cubicBezTo>
                <a:cubicBezTo>
                  <a:pt x="1952488" y="515498"/>
                  <a:pt x="1953420" y="516292"/>
                  <a:pt x="1954356" y="517082"/>
                </a:cubicBezTo>
                <a:cubicBezTo>
                  <a:pt x="1954356" y="517082"/>
                  <a:pt x="1955291" y="517873"/>
                  <a:pt x="1956226" y="517873"/>
                </a:cubicBezTo>
                <a:cubicBezTo>
                  <a:pt x="1956226" y="518663"/>
                  <a:pt x="1957162" y="519453"/>
                  <a:pt x="1958097" y="519453"/>
                </a:cubicBezTo>
                <a:cubicBezTo>
                  <a:pt x="1958097" y="519453"/>
                  <a:pt x="1959029" y="517873"/>
                  <a:pt x="1959964" y="517873"/>
                </a:cubicBezTo>
                <a:cubicBezTo>
                  <a:pt x="1959964" y="517873"/>
                  <a:pt x="1961835" y="519453"/>
                  <a:pt x="1961835" y="518663"/>
                </a:cubicBezTo>
                <a:cubicBezTo>
                  <a:pt x="1962770" y="518663"/>
                  <a:pt x="1962770" y="517873"/>
                  <a:pt x="1963702" y="517082"/>
                </a:cubicBezTo>
                <a:cubicBezTo>
                  <a:pt x="1963702" y="517082"/>
                  <a:pt x="1964637" y="516292"/>
                  <a:pt x="1964637" y="515498"/>
                </a:cubicBezTo>
                <a:cubicBezTo>
                  <a:pt x="1965573" y="514708"/>
                  <a:pt x="1966508" y="513917"/>
                  <a:pt x="1966508" y="513917"/>
                </a:cubicBezTo>
                <a:cubicBezTo>
                  <a:pt x="1966508" y="513127"/>
                  <a:pt x="1964637" y="513127"/>
                  <a:pt x="1964637" y="512337"/>
                </a:cubicBezTo>
                <a:close/>
                <a:moveTo>
                  <a:pt x="2035673" y="521828"/>
                </a:moveTo>
                <a:cubicBezTo>
                  <a:pt x="2034738" y="521828"/>
                  <a:pt x="2033803" y="520247"/>
                  <a:pt x="2032868" y="520247"/>
                </a:cubicBezTo>
                <a:lnTo>
                  <a:pt x="2031936" y="521828"/>
                </a:lnTo>
                <a:cubicBezTo>
                  <a:pt x="2031000" y="522618"/>
                  <a:pt x="2030065" y="523409"/>
                  <a:pt x="2030065" y="524199"/>
                </a:cubicBezTo>
                <a:cubicBezTo>
                  <a:pt x="2030065" y="524199"/>
                  <a:pt x="2028194" y="524993"/>
                  <a:pt x="2028194" y="525783"/>
                </a:cubicBezTo>
                <a:cubicBezTo>
                  <a:pt x="2028194" y="526573"/>
                  <a:pt x="2030065" y="526573"/>
                  <a:pt x="2030065" y="527364"/>
                </a:cubicBezTo>
                <a:cubicBezTo>
                  <a:pt x="2031936" y="525783"/>
                  <a:pt x="2032868" y="524993"/>
                  <a:pt x="2033803" y="523409"/>
                </a:cubicBezTo>
                <a:cubicBezTo>
                  <a:pt x="2034738" y="523409"/>
                  <a:pt x="2034738" y="524993"/>
                  <a:pt x="2035673" y="524993"/>
                </a:cubicBezTo>
                <a:lnTo>
                  <a:pt x="2037541" y="523409"/>
                </a:lnTo>
                <a:cubicBezTo>
                  <a:pt x="2037541" y="522618"/>
                  <a:pt x="2035673" y="521828"/>
                  <a:pt x="2035673" y="521828"/>
                </a:cubicBezTo>
                <a:close/>
                <a:moveTo>
                  <a:pt x="2048758" y="510753"/>
                </a:moveTo>
                <a:cubicBezTo>
                  <a:pt x="2047822" y="511546"/>
                  <a:pt x="2047822" y="511546"/>
                  <a:pt x="2046890" y="512337"/>
                </a:cubicBezTo>
                <a:cubicBezTo>
                  <a:pt x="2045955" y="513127"/>
                  <a:pt x="2045955" y="513917"/>
                  <a:pt x="2045020" y="513917"/>
                </a:cubicBezTo>
                <a:cubicBezTo>
                  <a:pt x="2045020" y="514708"/>
                  <a:pt x="2044084" y="515498"/>
                  <a:pt x="2044084" y="516292"/>
                </a:cubicBezTo>
                <a:lnTo>
                  <a:pt x="2045955" y="517082"/>
                </a:lnTo>
                <a:cubicBezTo>
                  <a:pt x="2045955" y="517873"/>
                  <a:pt x="2044084" y="518663"/>
                  <a:pt x="2044084" y="519453"/>
                </a:cubicBezTo>
                <a:cubicBezTo>
                  <a:pt x="2044084" y="519453"/>
                  <a:pt x="2043149" y="520247"/>
                  <a:pt x="2042217" y="521037"/>
                </a:cubicBezTo>
                <a:cubicBezTo>
                  <a:pt x="2042217" y="521037"/>
                  <a:pt x="2045020" y="521828"/>
                  <a:pt x="2045020" y="522618"/>
                </a:cubicBezTo>
                <a:cubicBezTo>
                  <a:pt x="2045020" y="522618"/>
                  <a:pt x="2043149" y="523409"/>
                  <a:pt x="2043149" y="524199"/>
                </a:cubicBezTo>
                <a:cubicBezTo>
                  <a:pt x="2043149" y="524199"/>
                  <a:pt x="2041282" y="524993"/>
                  <a:pt x="2041282" y="525783"/>
                </a:cubicBezTo>
                <a:cubicBezTo>
                  <a:pt x="2041282" y="526573"/>
                  <a:pt x="2043149" y="526573"/>
                  <a:pt x="2044084" y="527364"/>
                </a:cubicBezTo>
                <a:cubicBezTo>
                  <a:pt x="2044084" y="526573"/>
                  <a:pt x="2045020" y="525783"/>
                  <a:pt x="2045020" y="524993"/>
                </a:cubicBezTo>
                <a:cubicBezTo>
                  <a:pt x="2045020" y="524993"/>
                  <a:pt x="2046890" y="524199"/>
                  <a:pt x="2046890" y="523409"/>
                </a:cubicBezTo>
                <a:lnTo>
                  <a:pt x="2045020" y="522618"/>
                </a:lnTo>
                <a:cubicBezTo>
                  <a:pt x="2045020" y="521828"/>
                  <a:pt x="2045955" y="521037"/>
                  <a:pt x="2045955" y="520247"/>
                </a:cubicBezTo>
                <a:cubicBezTo>
                  <a:pt x="2046890" y="520247"/>
                  <a:pt x="2047822" y="519453"/>
                  <a:pt x="2047822" y="518663"/>
                </a:cubicBezTo>
                <a:cubicBezTo>
                  <a:pt x="2047822" y="518663"/>
                  <a:pt x="2045955" y="517873"/>
                  <a:pt x="2045955" y="517082"/>
                </a:cubicBezTo>
                <a:cubicBezTo>
                  <a:pt x="2045955" y="517082"/>
                  <a:pt x="2046890" y="515498"/>
                  <a:pt x="2047822" y="515498"/>
                </a:cubicBezTo>
                <a:cubicBezTo>
                  <a:pt x="2047822" y="515498"/>
                  <a:pt x="2048758" y="514708"/>
                  <a:pt x="2048758" y="513917"/>
                </a:cubicBezTo>
                <a:cubicBezTo>
                  <a:pt x="2048758" y="513127"/>
                  <a:pt x="2050628" y="512337"/>
                  <a:pt x="2050628" y="512337"/>
                </a:cubicBezTo>
                <a:cubicBezTo>
                  <a:pt x="2050628" y="511546"/>
                  <a:pt x="2048758" y="511546"/>
                  <a:pt x="2048758" y="510753"/>
                </a:cubicBezTo>
                <a:close/>
                <a:moveTo>
                  <a:pt x="2055226" y="503784"/>
                </a:moveTo>
                <a:cubicBezTo>
                  <a:pt x="2055015" y="504521"/>
                  <a:pt x="2053431" y="505217"/>
                  <a:pt x="2053431" y="505217"/>
                </a:cubicBezTo>
                <a:lnTo>
                  <a:pt x="2055301" y="506797"/>
                </a:lnTo>
                <a:lnTo>
                  <a:pt x="2057169" y="505217"/>
                </a:lnTo>
                <a:cubicBezTo>
                  <a:pt x="2057169" y="504631"/>
                  <a:pt x="2055645" y="504048"/>
                  <a:pt x="2055226" y="503784"/>
                </a:cubicBezTo>
                <a:close/>
                <a:moveTo>
                  <a:pt x="2059039" y="517873"/>
                </a:moveTo>
                <a:cubicBezTo>
                  <a:pt x="2059039" y="517082"/>
                  <a:pt x="2058104" y="519453"/>
                  <a:pt x="2057169" y="519453"/>
                </a:cubicBezTo>
                <a:lnTo>
                  <a:pt x="2055301" y="517873"/>
                </a:lnTo>
                <a:cubicBezTo>
                  <a:pt x="2054366" y="517873"/>
                  <a:pt x="2054366" y="519453"/>
                  <a:pt x="2053431" y="519453"/>
                </a:cubicBezTo>
                <a:cubicBezTo>
                  <a:pt x="2053431" y="520247"/>
                  <a:pt x="2052496" y="521037"/>
                  <a:pt x="2052496" y="521037"/>
                </a:cubicBezTo>
                <a:cubicBezTo>
                  <a:pt x="2052496" y="521828"/>
                  <a:pt x="2053431" y="522618"/>
                  <a:pt x="2054366" y="522618"/>
                </a:cubicBezTo>
                <a:lnTo>
                  <a:pt x="2056237" y="524199"/>
                </a:lnTo>
                <a:lnTo>
                  <a:pt x="2058104" y="522618"/>
                </a:lnTo>
                <a:cubicBezTo>
                  <a:pt x="2058104" y="521828"/>
                  <a:pt x="2059039" y="521037"/>
                  <a:pt x="2059039" y="520247"/>
                </a:cubicBezTo>
                <a:cubicBezTo>
                  <a:pt x="2059975" y="520247"/>
                  <a:pt x="2060910" y="519453"/>
                  <a:pt x="2060910" y="518663"/>
                </a:cubicBezTo>
                <a:cubicBezTo>
                  <a:pt x="2059975" y="518663"/>
                  <a:pt x="2059975" y="517873"/>
                  <a:pt x="2059039" y="517873"/>
                </a:cubicBezTo>
                <a:close/>
                <a:moveTo>
                  <a:pt x="2079603" y="519453"/>
                </a:moveTo>
                <a:cubicBezTo>
                  <a:pt x="2079603" y="520247"/>
                  <a:pt x="2078667" y="521828"/>
                  <a:pt x="2078667" y="521828"/>
                </a:cubicBezTo>
                <a:cubicBezTo>
                  <a:pt x="2079603" y="522618"/>
                  <a:pt x="2081473" y="523409"/>
                  <a:pt x="2082405" y="524199"/>
                </a:cubicBezTo>
                <a:cubicBezTo>
                  <a:pt x="2083340" y="524993"/>
                  <a:pt x="2084276" y="524993"/>
                  <a:pt x="2084276" y="525783"/>
                </a:cubicBezTo>
                <a:cubicBezTo>
                  <a:pt x="2085211" y="524993"/>
                  <a:pt x="2085211" y="524199"/>
                  <a:pt x="2086146" y="524199"/>
                </a:cubicBezTo>
                <a:cubicBezTo>
                  <a:pt x="2087078" y="523409"/>
                  <a:pt x="2087078" y="522618"/>
                  <a:pt x="2088014" y="521828"/>
                </a:cubicBezTo>
                <a:cubicBezTo>
                  <a:pt x="2088014" y="521828"/>
                  <a:pt x="2089884" y="521037"/>
                  <a:pt x="2088949" y="520247"/>
                </a:cubicBezTo>
                <a:cubicBezTo>
                  <a:pt x="2088949" y="519453"/>
                  <a:pt x="2087078" y="519453"/>
                  <a:pt x="2087078" y="518663"/>
                </a:cubicBezTo>
                <a:cubicBezTo>
                  <a:pt x="2087078" y="519453"/>
                  <a:pt x="2086146" y="521037"/>
                  <a:pt x="2086146" y="521037"/>
                </a:cubicBezTo>
                <a:cubicBezTo>
                  <a:pt x="2085211" y="521037"/>
                  <a:pt x="2084276" y="519453"/>
                  <a:pt x="2083340" y="519453"/>
                </a:cubicBezTo>
                <a:lnTo>
                  <a:pt x="2082405" y="521037"/>
                </a:lnTo>
                <a:cubicBezTo>
                  <a:pt x="2081473" y="521037"/>
                  <a:pt x="2080538" y="519453"/>
                  <a:pt x="2079603" y="519453"/>
                </a:cubicBezTo>
                <a:close/>
                <a:moveTo>
                  <a:pt x="2088949" y="502845"/>
                </a:moveTo>
                <a:cubicBezTo>
                  <a:pt x="2088014" y="502845"/>
                  <a:pt x="2087078" y="504426"/>
                  <a:pt x="2087078" y="504426"/>
                </a:cubicBezTo>
                <a:cubicBezTo>
                  <a:pt x="2087078" y="505217"/>
                  <a:pt x="2085211" y="503636"/>
                  <a:pt x="2085211" y="503636"/>
                </a:cubicBezTo>
                <a:cubicBezTo>
                  <a:pt x="2084276" y="503636"/>
                  <a:pt x="2083340" y="505217"/>
                  <a:pt x="2083340" y="505217"/>
                </a:cubicBezTo>
                <a:lnTo>
                  <a:pt x="2085211" y="506797"/>
                </a:lnTo>
                <a:cubicBezTo>
                  <a:pt x="2086146" y="506797"/>
                  <a:pt x="2087078" y="507591"/>
                  <a:pt x="2087078" y="507591"/>
                </a:cubicBezTo>
                <a:cubicBezTo>
                  <a:pt x="2088014" y="507591"/>
                  <a:pt x="2088949" y="506007"/>
                  <a:pt x="2088949" y="506007"/>
                </a:cubicBezTo>
                <a:lnTo>
                  <a:pt x="2090819" y="504426"/>
                </a:lnTo>
                <a:cubicBezTo>
                  <a:pt x="2090819" y="503636"/>
                  <a:pt x="2088949" y="503636"/>
                  <a:pt x="2088949" y="502845"/>
                </a:cubicBezTo>
                <a:close/>
                <a:moveTo>
                  <a:pt x="2093622" y="509172"/>
                </a:moveTo>
                <a:cubicBezTo>
                  <a:pt x="2092687" y="508381"/>
                  <a:pt x="2091752" y="510753"/>
                  <a:pt x="2091752" y="510753"/>
                </a:cubicBezTo>
                <a:cubicBezTo>
                  <a:pt x="2090819" y="510753"/>
                  <a:pt x="2089884" y="509172"/>
                  <a:pt x="2089884" y="509172"/>
                </a:cubicBezTo>
                <a:cubicBezTo>
                  <a:pt x="2088949" y="509172"/>
                  <a:pt x="2088014" y="510753"/>
                  <a:pt x="2088014" y="510753"/>
                </a:cubicBezTo>
                <a:cubicBezTo>
                  <a:pt x="2087078" y="511546"/>
                  <a:pt x="2087078" y="512337"/>
                  <a:pt x="2086146" y="513127"/>
                </a:cubicBezTo>
                <a:cubicBezTo>
                  <a:pt x="2087078" y="513127"/>
                  <a:pt x="2088014" y="513917"/>
                  <a:pt x="2088014" y="513917"/>
                </a:cubicBezTo>
                <a:cubicBezTo>
                  <a:pt x="2088949" y="513917"/>
                  <a:pt x="2089884" y="512337"/>
                  <a:pt x="2089884" y="512337"/>
                </a:cubicBezTo>
                <a:cubicBezTo>
                  <a:pt x="2090819" y="512337"/>
                  <a:pt x="2091752" y="513917"/>
                  <a:pt x="2091752" y="513917"/>
                </a:cubicBezTo>
                <a:cubicBezTo>
                  <a:pt x="2092687" y="513127"/>
                  <a:pt x="2093622" y="512337"/>
                  <a:pt x="2093622" y="512337"/>
                </a:cubicBezTo>
                <a:cubicBezTo>
                  <a:pt x="2094557" y="511546"/>
                  <a:pt x="2094557" y="510753"/>
                  <a:pt x="2095493" y="509962"/>
                </a:cubicBezTo>
                <a:cubicBezTo>
                  <a:pt x="2094557" y="509962"/>
                  <a:pt x="2093622" y="509172"/>
                  <a:pt x="2093622" y="509172"/>
                </a:cubicBezTo>
                <a:close/>
                <a:moveTo>
                  <a:pt x="2120729" y="507591"/>
                </a:moveTo>
                <a:cubicBezTo>
                  <a:pt x="2120729" y="507591"/>
                  <a:pt x="2119794" y="506007"/>
                  <a:pt x="2118858" y="506007"/>
                </a:cubicBezTo>
                <a:cubicBezTo>
                  <a:pt x="2118858" y="506007"/>
                  <a:pt x="2117923" y="507591"/>
                  <a:pt x="2116988" y="507591"/>
                </a:cubicBezTo>
                <a:lnTo>
                  <a:pt x="2119794" y="509172"/>
                </a:lnTo>
                <a:cubicBezTo>
                  <a:pt x="2119794" y="509172"/>
                  <a:pt x="2117923" y="509962"/>
                  <a:pt x="2117923" y="510753"/>
                </a:cubicBezTo>
                <a:cubicBezTo>
                  <a:pt x="2117923" y="511546"/>
                  <a:pt x="2116988" y="512337"/>
                  <a:pt x="2116056" y="512337"/>
                </a:cubicBezTo>
                <a:cubicBezTo>
                  <a:pt x="2116056" y="513127"/>
                  <a:pt x="2115121" y="513917"/>
                  <a:pt x="2114185" y="514708"/>
                </a:cubicBezTo>
                <a:lnTo>
                  <a:pt x="2116988" y="515498"/>
                </a:lnTo>
                <a:cubicBezTo>
                  <a:pt x="2116988" y="516292"/>
                  <a:pt x="2115121" y="517082"/>
                  <a:pt x="2115121" y="517082"/>
                </a:cubicBezTo>
                <a:lnTo>
                  <a:pt x="2116988" y="518663"/>
                </a:lnTo>
                <a:cubicBezTo>
                  <a:pt x="2117923" y="518663"/>
                  <a:pt x="2117923" y="517873"/>
                  <a:pt x="2118858" y="517082"/>
                </a:cubicBezTo>
                <a:lnTo>
                  <a:pt x="2120729" y="515498"/>
                </a:lnTo>
                <a:cubicBezTo>
                  <a:pt x="2120729" y="514708"/>
                  <a:pt x="2117923" y="513917"/>
                  <a:pt x="2117923" y="513917"/>
                </a:cubicBezTo>
                <a:cubicBezTo>
                  <a:pt x="2118858" y="513127"/>
                  <a:pt x="2119794" y="512337"/>
                  <a:pt x="2119794" y="512337"/>
                </a:cubicBezTo>
                <a:cubicBezTo>
                  <a:pt x="2120729" y="511546"/>
                  <a:pt x="2121661" y="510753"/>
                  <a:pt x="2121661" y="510753"/>
                </a:cubicBezTo>
                <a:cubicBezTo>
                  <a:pt x="2121661" y="509962"/>
                  <a:pt x="2123532" y="509172"/>
                  <a:pt x="2123532" y="508381"/>
                </a:cubicBezTo>
                <a:cubicBezTo>
                  <a:pt x="2122596" y="508381"/>
                  <a:pt x="2121661" y="507591"/>
                  <a:pt x="2120729" y="507591"/>
                </a:cubicBezTo>
                <a:close/>
                <a:moveTo>
                  <a:pt x="2147833" y="521828"/>
                </a:moveTo>
                <a:cubicBezTo>
                  <a:pt x="2146898" y="522618"/>
                  <a:pt x="2146898" y="522618"/>
                  <a:pt x="2145965" y="523409"/>
                </a:cubicBezTo>
                <a:cubicBezTo>
                  <a:pt x="2145030" y="523409"/>
                  <a:pt x="2145030" y="521828"/>
                  <a:pt x="2144095" y="521828"/>
                </a:cubicBezTo>
                <a:cubicBezTo>
                  <a:pt x="2143160" y="521828"/>
                  <a:pt x="2143160" y="523409"/>
                  <a:pt x="2142224" y="524199"/>
                </a:cubicBezTo>
                <a:cubicBezTo>
                  <a:pt x="2142224" y="524199"/>
                  <a:pt x="2141289" y="525783"/>
                  <a:pt x="2140357" y="525783"/>
                </a:cubicBezTo>
                <a:lnTo>
                  <a:pt x="2138486" y="524199"/>
                </a:lnTo>
                <a:cubicBezTo>
                  <a:pt x="2138486" y="524993"/>
                  <a:pt x="2137551" y="525783"/>
                  <a:pt x="2137551" y="525783"/>
                </a:cubicBezTo>
                <a:cubicBezTo>
                  <a:pt x="2135684" y="527364"/>
                  <a:pt x="2134749" y="528154"/>
                  <a:pt x="2133813" y="529738"/>
                </a:cubicBezTo>
                <a:cubicBezTo>
                  <a:pt x="2132878" y="529738"/>
                  <a:pt x="2132878" y="528154"/>
                  <a:pt x="2131946" y="528154"/>
                </a:cubicBezTo>
                <a:lnTo>
                  <a:pt x="2130075" y="529738"/>
                </a:lnTo>
                <a:lnTo>
                  <a:pt x="2131946" y="531319"/>
                </a:lnTo>
                <a:cubicBezTo>
                  <a:pt x="2132878" y="531319"/>
                  <a:pt x="2133813" y="529738"/>
                  <a:pt x="2133813" y="529738"/>
                </a:cubicBezTo>
                <a:cubicBezTo>
                  <a:pt x="2134749" y="529738"/>
                  <a:pt x="2135684" y="531319"/>
                  <a:pt x="2135684" y="530529"/>
                </a:cubicBezTo>
                <a:cubicBezTo>
                  <a:pt x="2136619" y="530529"/>
                  <a:pt x="2137551" y="528948"/>
                  <a:pt x="2137551" y="528948"/>
                </a:cubicBezTo>
                <a:cubicBezTo>
                  <a:pt x="2138486" y="528948"/>
                  <a:pt x="2139422" y="530529"/>
                  <a:pt x="2139422" y="530529"/>
                </a:cubicBezTo>
                <a:cubicBezTo>
                  <a:pt x="2140357" y="530529"/>
                  <a:pt x="2141289" y="532109"/>
                  <a:pt x="2142224" y="532109"/>
                </a:cubicBezTo>
                <a:cubicBezTo>
                  <a:pt x="2142224" y="531319"/>
                  <a:pt x="2143160" y="530529"/>
                  <a:pt x="2143160" y="529738"/>
                </a:cubicBezTo>
                <a:cubicBezTo>
                  <a:pt x="2144095" y="529738"/>
                  <a:pt x="2144095" y="528948"/>
                  <a:pt x="2145030" y="528154"/>
                </a:cubicBezTo>
                <a:cubicBezTo>
                  <a:pt x="2145030" y="527364"/>
                  <a:pt x="2145965" y="527364"/>
                  <a:pt x="2146898" y="526573"/>
                </a:cubicBezTo>
                <a:cubicBezTo>
                  <a:pt x="2146898" y="525783"/>
                  <a:pt x="2147833" y="524993"/>
                  <a:pt x="2147833" y="524993"/>
                </a:cubicBezTo>
                <a:cubicBezTo>
                  <a:pt x="2148768" y="524199"/>
                  <a:pt x="2149703" y="523409"/>
                  <a:pt x="2149703" y="523409"/>
                </a:cubicBezTo>
                <a:cubicBezTo>
                  <a:pt x="2149703" y="522618"/>
                  <a:pt x="2147833" y="521828"/>
                  <a:pt x="2147833" y="521828"/>
                </a:cubicBezTo>
                <a:close/>
                <a:moveTo>
                  <a:pt x="2202979" y="507591"/>
                </a:moveTo>
                <a:cubicBezTo>
                  <a:pt x="2202979" y="506797"/>
                  <a:pt x="2204849" y="506007"/>
                  <a:pt x="2204849" y="506007"/>
                </a:cubicBezTo>
                <a:lnTo>
                  <a:pt x="2202979" y="504426"/>
                </a:lnTo>
                <a:cubicBezTo>
                  <a:pt x="2202979" y="504426"/>
                  <a:pt x="2202044" y="506007"/>
                  <a:pt x="2201108" y="506007"/>
                </a:cubicBezTo>
                <a:cubicBezTo>
                  <a:pt x="2201108" y="506797"/>
                  <a:pt x="2200176" y="507591"/>
                  <a:pt x="2200176" y="507591"/>
                </a:cubicBezTo>
                <a:cubicBezTo>
                  <a:pt x="2199241" y="508381"/>
                  <a:pt x="2198306" y="509172"/>
                  <a:pt x="2198306" y="509962"/>
                </a:cubicBezTo>
                <a:lnTo>
                  <a:pt x="2200176" y="510753"/>
                </a:lnTo>
                <a:lnTo>
                  <a:pt x="2202044" y="512337"/>
                </a:lnTo>
                <a:cubicBezTo>
                  <a:pt x="2202979" y="512337"/>
                  <a:pt x="2203914" y="510753"/>
                  <a:pt x="2203914" y="510753"/>
                </a:cubicBezTo>
                <a:cubicBezTo>
                  <a:pt x="2204849" y="509962"/>
                  <a:pt x="2204849" y="509172"/>
                  <a:pt x="2205782" y="508381"/>
                </a:cubicBezTo>
                <a:cubicBezTo>
                  <a:pt x="2205782" y="508381"/>
                  <a:pt x="2203914" y="507591"/>
                  <a:pt x="2202979" y="507591"/>
                </a:cubicBezTo>
                <a:close/>
                <a:moveTo>
                  <a:pt x="2216063" y="504426"/>
                </a:moveTo>
                <a:lnTo>
                  <a:pt x="2214196" y="502845"/>
                </a:lnTo>
                <a:cubicBezTo>
                  <a:pt x="2213260" y="502845"/>
                  <a:pt x="2212325" y="504426"/>
                  <a:pt x="2212325" y="504426"/>
                </a:cubicBezTo>
                <a:cubicBezTo>
                  <a:pt x="2212325" y="505217"/>
                  <a:pt x="2210458" y="506007"/>
                  <a:pt x="2210458" y="506797"/>
                </a:cubicBezTo>
                <a:cubicBezTo>
                  <a:pt x="2210458" y="506797"/>
                  <a:pt x="2212325" y="507591"/>
                  <a:pt x="2213260" y="507591"/>
                </a:cubicBezTo>
                <a:cubicBezTo>
                  <a:pt x="2213260" y="508381"/>
                  <a:pt x="2215131" y="509172"/>
                  <a:pt x="2215131" y="509172"/>
                </a:cubicBezTo>
                <a:cubicBezTo>
                  <a:pt x="2215131" y="509172"/>
                  <a:pt x="2216063" y="507591"/>
                  <a:pt x="2216998" y="507591"/>
                </a:cubicBezTo>
                <a:lnTo>
                  <a:pt x="2217934" y="506007"/>
                </a:lnTo>
                <a:cubicBezTo>
                  <a:pt x="2217934" y="505217"/>
                  <a:pt x="2216063" y="504426"/>
                  <a:pt x="2216063" y="504426"/>
                </a:cubicBezTo>
                <a:close/>
                <a:moveTo>
                  <a:pt x="2256254" y="518663"/>
                </a:moveTo>
                <a:cubicBezTo>
                  <a:pt x="2255319" y="518663"/>
                  <a:pt x="2254387" y="520247"/>
                  <a:pt x="2254387" y="521037"/>
                </a:cubicBezTo>
                <a:cubicBezTo>
                  <a:pt x="2254387" y="521037"/>
                  <a:pt x="2252516" y="521828"/>
                  <a:pt x="2252516" y="522618"/>
                </a:cubicBezTo>
                <a:lnTo>
                  <a:pt x="2254387" y="523409"/>
                </a:lnTo>
                <a:cubicBezTo>
                  <a:pt x="2255319" y="524199"/>
                  <a:pt x="2256254" y="524993"/>
                  <a:pt x="2257190" y="524993"/>
                </a:cubicBezTo>
                <a:lnTo>
                  <a:pt x="2258125" y="523409"/>
                </a:lnTo>
                <a:cubicBezTo>
                  <a:pt x="2259060" y="523409"/>
                  <a:pt x="2259995" y="521828"/>
                  <a:pt x="2259995" y="521828"/>
                </a:cubicBezTo>
                <a:cubicBezTo>
                  <a:pt x="2259995" y="521037"/>
                  <a:pt x="2258125" y="520247"/>
                  <a:pt x="2258125" y="520247"/>
                </a:cubicBezTo>
                <a:cubicBezTo>
                  <a:pt x="2257190" y="520247"/>
                  <a:pt x="2256254" y="518663"/>
                  <a:pt x="2256254" y="518663"/>
                </a:cubicBezTo>
                <a:close/>
                <a:moveTo>
                  <a:pt x="2263733" y="509962"/>
                </a:moveTo>
                <a:cubicBezTo>
                  <a:pt x="2263733" y="509962"/>
                  <a:pt x="2262798" y="511546"/>
                  <a:pt x="2261863" y="511546"/>
                </a:cubicBezTo>
                <a:cubicBezTo>
                  <a:pt x="2261863" y="511546"/>
                  <a:pt x="2259995" y="509962"/>
                  <a:pt x="2259995" y="510753"/>
                </a:cubicBezTo>
                <a:cubicBezTo>
                  <a:pt x="2259995" y="510753"/>
                  <a:pt x="2259060" y="511546"/>
                  <a:pt x="2258125" y="512337"/>
                </a:cubicBezTo>
                <a:cubicBezTo>
                  <a:pt x="2258125" y="513127"/>
                  <a:pt x="2257190" y="513127"/>
                  <a:pt x="2257190" y="513917"/>
                </a:cubicBezTo>
                <a:cubicBezTo>
                  <a:pt x="2258125" y="513917"/>
                  <a:pt x="2258125" y="515498"/>
                  <a:pt x="2259060" y="515498"/>
                </a:cubicBezTo>
                <a:cubicBezTo>
                  <a:pt x="2259060" y="515498"/>
                  <a:pt x="2259995" y="513917"/>
                  <a:pt x="2260928" y="513917"/>
                </a:cubicBezTo>
                <a:lnTo>
                  <a:pt x="2262798" y="514708"/>
                </a:lnTo>
                <a:cubicBezTo>
                  <a:pt x="2262798" y="514708"/>
                  <a:pt x="2263733" y="513917"/>
                  <a:pt x="2264669" y="513127"/>
                </a:cubicBezTo>
                <a:cubicBezTo>
                  <a:pt x="2264669" y="512337"/>
                  <a:pt x="2265601" y="512337"/>
                  <a:pt x="2265601" y="511546"/>
                </a:cubicBezTo>
                <a:cubicBezTo>
                  <a:pt x="2264669" y="511546"/>
                  <a:pt x="2264669" y="509962"/>
                  <a:pt x="2263733" y="509962"/>
                </a:cubicBezTo>
                <a:close/>
                <a:moveTo>
                  <a:pt x="2302989" y="507591"/>
                </a:moveTo>
                <a:cubicBezTo>
                  <a:pt x="2302054" y="507591"/>
                  <a:pt x="2302054" y="509172"/>
                  <a:pt x="2301119" y="509172"/>
                </a:cubicBezTo>
                <a:lnTo>
                  <a:pt x="2299251" y="507591"/>
                </a:lnTo>
                <a:cubicBezTo>
                  <a:pt x="2298316" y="507591"/>
                  <a:pt x="2297381" y="509172"/>
                  <a:pt x="2297381" y="509172"/>
                </a:cubicBezTo>
                <a:cubicBezTo>
                  <a:pt x="2297381" y="509962"/>
                  <a:pt x="2299251" y="510753"/>
                  <a:pt x="2299251" y="510753"/>
                </a:cubicBezTo>
                <a:cubicBezTo>
                  <a:pt x="2300184" y="510753"/>
                  <a:pt x="2301119" y="512337"/>
                  <a:pt x="2301119" y="512337"/>
                </a:cubicBezTo>
                <a:cubicBezTo>
                  <a:pt x="2302054" y="512337"/>
                  <a:pt x="2302989" y="510753"/>
                  <a:pt x="2302989" y="509962"/>
                </a:cubicBezTo>
                <a:cubicBezTo>
                  <a:pt x="2302989" y="509962"/>
                  <a:pt x="2304860" y="509172"/>
                  <a:pt x="2304860" y="508381"/>
                </a:cubicBezTo>
                <a:lnTo>
                  <a:pt x="2302989" y="507591"/>
                </a:lnTo>
                <a:close/>
                <a:moveTo>
                  <a:pt x="392173" y="486832"/>
                </a:moveTo>
                <a:lnTo>
                  <a:pt x="391757" y="487245"/>
                </a:lnTo>
                <a:lnTo>
                  <a:pt x="390926" y="487245"/>
                </a:lnTo>
                <a:lnTo>
                  <a:pt x="390507" y="487245"/>
                </a:lnTo>
                <a:lnTo>
                  <a:pt x="389675" y="486832"/>
                </a:lnTo>
                <a:lnTo>
                  <a:pt x="389260" y="486423"/>
                </a:lnTo>
                <a:lnTo>
                  <a:pt x="388844" y="485604"/>
                </a:lnTo>
                <a:lnTo>
                  <a:pt x="388425" y="482323"/>
                </a:lnTo>
                <a:lnTo>
                  <a:pt x="386763" y="478632"/>
                </a:lnTo>
                <a:lnTo>
                  <a:pt x="385512" y="475760"/>
                </a:lnTo>
                <a:lnTo>
                  <a:pt x="384262" y="472479"/>
                </a:lnTo>
                <a:lnTo>
                  <a:pt x="383431" y="470020"/>
                </a:lnTo>
                <a:lnTo>
                  <a:pt x="383015" y="467148"/>
                </a:lnTo>
                <a:lnTo>
                  <a:pt x="383015" y="462226"/>
                </a:lnTo>
                <a:lnTo>
                  <a:pt x="383015" y="461404"/>
                </a:lnTo>
                <a:lnTo>
                  <a:pt x="383431" y="460585"/>
                </a:lnTo>
                <a:lnTo>
                  <a:pt x="384262" y="460585"/>
                </a:lnTo>
                <a:lnTo>
                  <a:pt x="384681" y="460176"/>
                </a:lnTo>
                <a:lnTo>
                  <a:pt x="385512" y="460585"/>
                </a:lnTo>
                <a:lnTo>
                  <a:pt x="385928" y="460585"/>
                </a:lnTo>
                <a:lnTo>
                  <a:pt x="386344" y="461404"/>
                </a:lnTo>
                <a:lnTo>
                  <a:pt x="386763" y="462226"/>
                </a:lnTo>
                <a:lnTo>
                  <a:pt x="386763" y="465507"/>
                </a:lnTo>
                <a:lnTo>
                  <a:pt x="388010" y="469607"/>
                </a:lnTo>
                <a:lnTo>
                  <a:pt x="388844" y="472888"/>
                </a:lnTo>
                <a:lnTo>
                  <a:pt x="390507" y="476170"/>
                </a:lnTo>
                <a:lnTo>
                  <a:pt x="392173" y="480273"/>
                </a:lnTo>
                <a:lnTo>
                  <a:pt x="392588" y="483142"/>
                </a:lnTo>
                <a:lnTo>
                  <a:pt x="393007" y="485604"/>
                </a:lnTo>
                <a:lnTo>
                  <a:pt x="392588" y="486423"/>
                </a:lnTo>
                <a:lnTo>
                  <a:pt x="392173" y="486832"/>
                </a:lnTo>
                <a:close/>
                <a:moveTo>
                  <a:pt x="362143" y="480478"/>
                </a:moveTo>
                <a:lnTo>
                  <a:pt x="361255" y="480478"/>
                </a:lnTo>
                <a:lnTo>
                  <a:pt x="360811" y="480478"/>
                </a:lnTo>
                <a:lnTo>
                  <a:pt x="359479" y="480478"/>
                </a:lnTo>
                <a:lnTo>
                  <a:pt x="359035" y="480078"/>
                </a:lnTo>
                <a:lnTo>
                  <a:pt x="358591" y="479284"/>
                </a:lnTo>
                <a:lnTo>
                  <a:pt x="357259" y="475301"/>
                </a:lnTo>
                <a:lnTo>
                  <a:pt x="356815" y="470923"/>
                </a:lnTo>
                <a:lnTo>
                  <a:pt x="356371" y="462166"/>
                </a:lnTo>
                <a:lnTo>
                  <a:pt x="356371" y="461369"/>
                </a:lnTo>
                <a:lnTo>
                  <a:pt x="356815" y="460573"/>
                </a:lnTo>
                <a:lnTo>
                  <a:pt x="357703" y="460573"/>
                </a:lnTo>
                <a:lnTo>
                  <a:pt x="358591" y="460176"/>
                </a:lnTo>
                <a:lnTo>
                  <a:pt x="359035" y="460573"/>
                </a:lnTo>
                <a:lnTo>
                  <a:pt x="359923" y="460573"/>
                </a:lnTo>
                <a:lnTo>
                  <a:pt x="360811" y="461369"/>
                </a:lnTo>
                <a:lnTo>
                  <a:pt x="360811" y="462166"/>
                </a:lnTo>
                <a:lnTo>
                  <a:pt x="361255" y="470524"/>
                </a:lnTo>
                <a:lnTo>
                  <a:pt x="361699" y="474504"/>
                </a:lnTo>
                <a:lnTo>
                  <a:pt x="363031" y="478487"/>
                </a:lnTo>
                <a:lnTo>
                  <a:pt x="363031" y="479284"/>
                </a:lnTo>
                <a:lnTo>
                  <a:pt x="362587" y="479681"/>
                </a:lnTo>
                <a:lnTo>
                  <a:pt x="362143" y="480478"/>
                </a:lnTo>
                <a:close/>
                <a:moveTo>
                  <a:pt x="271964" y="264491"/>
                </a:moveTo>
                <a:lnTo>
                  <a:pt x="270443" y="273620"/>
                </a:lnTo>
                <a:lnTo>
                  <a:pt x="268919" y="283187"/>
                </a:lnTo>
                <a:lnTo>
                  <a:pt x="266636" y="291882"/>
                </a:lnTo>
                <a:lnTo>
                  <a:pt x="265493" y="301445"/>
                </a:lnTo>
                <a:lnTo>
                  <a:pt x="264353" y="311012"/>
                </a:lnTo>
                <a:lnTo>
                  <a:pt x="263210" y="320141"/>
                </a:lnTo>
                <a:lnTo>
                  <a:pt x="262829" y="321010"/>
                </a:lnTo>
                <a:lnTo>
                  <a:pt x="262448" y="321445"/>
                </a:lnTo>
                <a:lnTo>
                  <a:pt x="262067" y="321445"/>
                </a:lnTo>
                <a:lnTo>
                  <a:pt x="261308" y="321445"/>
                </a:lnTo>
                <a:lnTo>
                  <a:pt x="260165" y="320576"/>
                </a:lnTo>
                <a:lnTo>
                  <a:pt x="259784" y="320141"/>
                </a:lnTo>
                <a:lnTo>
                  <a:pt x="259784" y="319272"/>
                </a:lnTo>
                <a:lnTo>
                  <a:pt x="260927" y="310143"/>
                </a:lnTo>
                <a:lnTo>
                  <a:pt x="262067" y="300576"/>
                </a:lnTo>
                <a:lnTo>
                  <a:pt x="263210" y="291012"/>
                </a:lnTo>
                <a:lnTo>
                  <a:pt x="263972" y="286229"/>
                </a:lnTo>
                <a:lnTo>
                  <a:pt x="265112" y="281880"/>
                </a:lnTo>
                <a:lnTo>
                  <a:pt x="267398" y="272751"/>
                </a:lnTo>
                <a:lnTo>
                  <a:pt x="268538" y="263622"/>
                </a:lnTo>
                <a:lnTo>
                  <a:pt x="269300" y="254924"/>
                </a:lnTo>
                <a:lnTo>
                  <a:pt x="269681" y="245795"/>
                </a:lnTo>
                <a:lnTo>
                  <a:pt x="269681" y="244926"/>
                </a:lnTo>
                <a:lnTo>
                  <a:pt x="270062" y="244057"/>
                </a:lnTo>
                <a:lnTo>
                  <a:pt x="270443" y="243622"/>
                </a:lnTo>
                <a:lnTo>
                  <a:pt x="271202" y="243622"/>
                </a:lnTo>
                <a:lnTo>
                  <a:pt x="271964" y="243622"/>
                </a:lnTo>
                <a:lnTo>
                  <a:pt x="272345" y="244057"/>
                </a:lnTo>
                <a:lnTo>
                  <a:pt x="272726" y="244926"/>
                </a:lnTo>
                <a:lnTo>
                  <a:pt x="273107" y="245795"/>
                </a:lnTo>
                <a:lnTo>
                  <a:pt x="272726" y="255362"/>
                </a:lnTo>
                <a:lnTo>
                  <a:pt x="271964" y="264491"/>
                </a:lnTo>
                <a:close/>
                <a:moveTo>
                  <a:pt x="222408" y="231993"/>
                </a:moveTo>
                <a:lnTo>
                  <a:pt x="220096" y="248585"/>
                </a:lnTo>
                <a:lnTo>
                  <a:pt x="217782" y="265181"/>
                </a:lnTo>
                <a:lnTo>
                  <a:pt x="217782" y="266031"/>
                </a:lnTo>
                <a:lnTo>
                  <a:pt x="216856" y="266881"/>
                </a:lnTo>
                <a:lnTo>
                  <a:pt x="215470" y="267306"/>
                </a:lnTo>
                <a:lnTo>
                  <a:pt x="214545" y="267306"/>
                </a:lnTo>
                <a:lnTo>
                  <a:pt x="214082" y="266881"/>
                </a:lnTo>
                <a:lnTo>
                  <a:pt x="213156" y="266031"/>
                </a:lnTo>
                <a:lnTo>
                  <a:pt x="213156" y="265181"/>
                </a:lnTo>
                <a:lnTo>
                  <a:pt x="215930" y="248585"/>
                </a:lnTo>
                <a:lnTo>
                  <a:pt x="218245" y="231565"/>
                </a:lnTo>
                <a:lnTo>
                  <a:pt x="221482" y="214122"/>
                </a:lnTo>
                <a:lnTo>
                  <a:pt x="225182" y="197527"/>
                </a:lnTo>
                <a:lnTo>
                  <a:pt x="225182" y="196677"/>
                </a:lnTo>
                <a:lnTo>
                  <a:pt x="226108" y="196251"/>
                </a:lnTo>
                <a:lnTo>
                  <a:pt x="226571" y="196251"/>
                </a:lnTo>
                <a:lnTo>
                  <a:pt x="227497" y="196251"/>
                </a:lnTo>
                <a:lnTo>
                  <a:pt x="228885" y="196677"/>
                </a:lnTo>
                <a:lnTo>
                  <a:pt x="229348" y="197102"/>
                </a:lnTo>
                <a:lnTo>
                  <a:pt x="229808" y="197952"/>
                </a:lnTo>
                <a:lnTo>
                  <a:pt x="229808" y="198802"/>
                </a:lnTo>
                <a:lnTo>
                  <a:pt x="225182" y="215398"/>
                </a:lnTo>
                <a:lnTo>
                  <a:pt x="222408" y="231993"/>
                </a:lnTo>
                <a:close/>
                <a:moveTo>
                  <a:pt x="187085" y="165441"/>
                </a:moveTo>
                <a:lnTo>
                  <a:pt x="186628" y="175644"/>
                </a:lnTo>
                <a:lnTo>
                  <a:pt x="186628" y="186269"/>
                </a:lnTo>
                <a:lnTo>
                  <a:pt x="186628" y="196897"/>
                </a:lnTo>
                <a:lnTo>
                  <a:pt x="186628" y="205399"/>
                </a:lnTo>
                <a:lnTo>
                  <a:pt x="186628" y="209647"/>
                </a:lnTo>
                <a:lnTo>
                  <a:pt x="185709" y="213474"/>
                </a:lnTo>
                <a:lnTo>
                  <a:pt x="182950" y="224102"/>
                </a:lnTo>
                <a:lnTo>
                  <a:pt x="181574" y="229628"/>
                </a:lnTo>
                <a:lnTo>
                  <a:pt x="181114" y="234730"/>
                </a:lnTo>
                <a:lnTo>
                  <a:pt x="180655" y="235580"/>
                </a:lnTo>
                <a:lnTo>
                  <a:pt x="180195" y="236005"/>
                </a:lnTo>
                <a:lnTo>
                  <a:pt x="179275" y="236430"/>
                </a:lnTo>
                <a:lnTo>
                  <a:pt x="178819" y="236855"/>
                </a:lnTo>
                <a:lnTo>
                  <a:pt x="177899" y="236430"/>
                </a:lnTo>
                <a:lnTo>
                  <a:pt x="177439" y="236005"/>
                </a:lnTo>
                <a:lnTo>
                  <a:pt x="176980" y="235580"/>
                </a:lnTo>
                <a:lnTo>
                  <a:pt x="176520" y="234730"/>
                </a:lnTo>
                <a:lnTo>
                  <a:pt x="177439" y="230053"/>
                </a:lnTo>
                <a:lnTo>
                  <a:pt x="178359" y="224952"/>
                </a:lnTo>
                <a:lnTo>
                  <a:pt x="181114" y="215599"/>
                </a:lnTo>
                <a:lnTo>
                  <a:pt x="182034" y="210073"/>
                </a:lnTo>
                <a:lnTo>
                  <a:pt x="182494" y="204974"/>
                </a:lnTo>
                <a:lnTo>
                  <a:pt x="182494" y="193921"/>
                </a:lnTo>
                <a:lnTo>
                  <a:pt x="182494" y="171393"/>
                </a:lnTo>
                <a:lnTo>
                  <a:pt x="182494" y="166717"/>
                </a:lnTo>
                <a:lnTo>
                  <a:pt x="182950" y="162465"/>
                </a:lnTo>
                <a:lnTo>
                  <a:pt x="185249" y="153538"/>
                </a:lnTo>
                <a:lnTo>
                  <a:pt x="185709" y="153113"/>
                </a:lnTo>
                <a:lnTo>
                  <a:pt x="186169" y="152262"/>
                </a:lnTo>
                <a:lnTo>
                  <a:pt x="187085" y="152262"/>
                </a:lnTo>
                <a:lnTo>
                  <a:pt x="187545" y="152262"/>
                </a:lnTo>
                <a:lnTo>
                  <a:pt x="188924" y="152688"/>
                </a:lnTo>
                <a:lnTo>
                  <a:pt x="189384" y="153113"/>
                </a:lnTo>
                <a:lnTo>
                  <a:pt x="189844" y="153963"/>
                </a:lnTo>
                <a:lnTo>
                  <a:pt x="189844" y="154813"/>
                </a:lnTo>
                <a:lnTo>
                  <a:pt x="188004" y="159915"/>
                </a:lnTo>
                <a:lnTo>
                  <a:pt x="187085" y="165441"/>
                </a:lnTo>
                <a:close/>
                <a:moveTo>
                  <a:pt x="118792" y="240237"/>
                </a:moveTo>
                <a:lnTo>
                  <a:pt x="118420" y="240237"/>
                </a:lnTo>
                <a:lnTo>
                  <a:pt x="117680" y="240237"/>
                </a:lnTo>
                <a:lnTo>
                  <a:pt x="117312" y="239815"/>
                </a:lnTo>
                <a:lnTo>
                  <a:pt x="116940" y="239393"/>
                </a:lnTo>
                <a:lnTo>
                  <a:pt x="116572" y="238546"/>
                </a:lnTo>
                <a:lnTo>
                  <a:pt x="116572" y="208517"/>
                </a:lnTo>
                <a:lnTo>
                  <a:pt x="116940" y="207670"/>
                </a:lnTo>
                <a:lnTo>
                  <a:pt x="117312" y="207248"/>
                </a:lnTo>
                <a:lnTo>
                  <a:pt x="117680" y="206826"/>
                </a:lnTo>
                <a:lnTo>
                  <a:pt x="118420" y="206401"/>
                </a:lnTo>
                <a:lnTo>
                  <a:pt x="118792" y="206826"/>
                </a:lnTo>
                <a:lnTo>
                  <a:pt x="119532" y="207248"/>
                </a:lnTo>
                <a:lnTo>
                  <a:pt x="119900" y="207670"/>
                </a:lnTo>
                <a:lnTo>
                  <a:pt x="119900" y="208517"/>
                </a:lnTo>
                <a:lnTo>
                  <a:pt x="119900" y="238546"/>
                </a:lnTo>
                <a:lnTo>
                  <a:pt x="119900" y="239393"/>
                </a:lnTo>
                <a:lnTo>
                  <a:pt x="119532" y="239815"/>
                </a:lnTo>
                <a:lnTo>
                  <a:pt x="118792" y="240237"/>
                </a:lnTo>
                <a:close/>
                <a:moveTo>
                  <a:pt x="243576" y="345995"/>
                </a:moveTo>
                <a:lnTo>
                  <a:pt x="244020" y="345563"/>
                </a:lnTo>
                <a:lnTo>
                  <a:pt x="244908" y="345132"/>
                </a:lnTo>
                <a:lnTo>
                  <a:pt x="245796" y="345132"/>
                </a:lnTo>
                <a:lnTo>
                  <a:pt x="246240" y="345132"/>
                </a:lnTo>
                <a:lnTo>
                  <a:pt x="247128" y="345563"/>
                </a:lnTo>
                <a:lnTo>
                  <a:pt x="247572" y="345995"/>
                </a:lnTo>
                <a:lnTo>
                  <a:pt x="247572" y="346858"/>
                </a:lnTo>
                <a:lnTo>
                  <a:pt x="247128" y="355930"/>
                </a:lnTo>
                <a:lnTo>
                  <a:pt x="247128" y="365434"/>
                </a:lnTo>
                <a:lnTo>
                  <a:pt x="247128" y="369751"/>
                </a:lnTo>
                <a:lnTo>
                  <a:pt x="247572" y="374503"/>
                </a:lnTo>
                <a:lnTo>
                  <a:pt x="248460" y="379255"/>
                </a:lnTo>
                <a:lnTo>
                  <a:pt x="249792" y="383144"/>
                </a:lnTo>
                <a:lnTo>
                  <a:pt x="249792" y="384007"/>
                </a:lnTo>
                <a:lnTo>
                  <a:pt x="249348" y="384870"/>
                </a:lnTo>
                <a:lnTo>
                  <a:pt x="248904" y="385301"/>
                </a:lnTo>
                <a:lnTo>
                  <a:pt x="248460" y="385736"/>
                </a:lnTo>
                <a:lnTo>
                  <a:pt x="247572" y="385736"/>
                </a:lnTo>
                <a:lnTo>
                  <a:pt x="246684" y="385736"/>
                </a:lnTo>
                <a:lnTo>
                  <a:pt x="246240" y="385301"/>
                </a:lnTo>
                <a:lnTo>
                  <a:pt x="245796" y="384438"/>
                </a:lnTo>
                <a:lnTo>
                  <a:pt x="244464" y="380121"/>
                </a:lnTo>
                <a:lnTo>
                  <a:pt x="243576" y="374934"/>
                </a:lnTo>
                <a:lnTo>
                  <a:pt x="243132" y="370617"/>
                </a:lnTo>
                <a:lnTo>
                  <a:pt x="243132" y="365865"/>
                </a:lnTo>
                <a:lnTo>
                  <a:pt x="243132" y="356361"/>
                </a:lnTo>
                <a:lnTo>
                  <a:pt x="243576" y="346858"/>
                </a:lnTo>
                <a:lnTo>
                  <a:pt x="243576" y="345995"/>
                </a:lnTo>
                <a:close/>
                <a:moveTo>
                  <a:pt x="333286" y="304966"/>
                </a:moveTo>
                <a:lnTo>
                  <a:pt x="333975" y="304528"/>
                </a:lnTo>
                <a:lnTo>
                  <a:pt x="334318" y="304528"/>
                </a:lnTo>
                <a:lnTo>
                  <a:pt x="335008" y="304528"/>
                </a:lnTo>
                <a:lnTo>
                  <a:pt x="335698" y="304966"/>
                </a:lnTo>
                <a:lnTo>
                  <a:pt x="336041" y="305404"/>
                </a:lnTo>
                <a:lnTo>
                  <a:pt x="336387" y="305841"/>
                </a:lnTo>
                <a:lnTo>
                  <a:pt x="336041" y="306717"/>
                </a:lnTo>
                <a:lnTo>
                  <a:pt x="329497" y="340433"/>
                </a:lnTo>
                <a:lnTo>
                  <a:pt x="329151" y="341309"/>
                </a:lnTo>
                <a:lnTo>
                  <a:pt x="328808" y="341747"/>
                </a:lnTo>
                <a:lnTo>
                  <a:pt x="328118" y="341747"/>
                </a:lnTo>
                <a:lnTo>
                  <a:pt x="327775" y="341747"/>
                </a:lnTo>
                <a:lnTo>
                  <a:pt x="327085" y="341309"/>
                </a:lnTo>
                <a:lnTo>
                  <a:pt x="326739" y="340871"/>
                </a:lnTo>
                <a:lnTo>
                  <a:pt x="326395" y="339996"/>
                </a:lnTo>
                <a:lnTo>
                  <a:pt x="326395" y="339120"/>
                </a:lnTo>
                <a:lnTo>
                  <a:pt x="333286" y="305841"/>
                </a:lnTo>
                <a:lnTo>
                  <a:pt x="333286" y="304966"/>
                </a:lnTo>
                <a:close/>
                <a:moveTo>
                  <a:pt x="69594" y="38434"/>
                </a:moveTo>
                <a:lnTo>
                  <a:pt x="66086" y="46026"/>
                </a:lnTo>
                <a:lnTo>
                  <a:pt x="63894" y="54460"/>
                </a:lnTo>
                <a:lnTo>
                  <a:pt x="60390" y="71748"/>
                </a:lnTo>
                <a:lnTo>
                  <a:pt x="57322" y="89461"/>
                </a:lnTo>
                <a:lnTo>
                  <a:pt x="50309" y="123197"/>
                </a:lnTo>
                <a:lnTo>
                  <a:pt x="48559" y="132052"/>
                </a:lnTo>
                <a:lnTo>
                  <a:pt x="47680" y="141751"/>
                </a:lnTo>
                <a:lnTo>
                  <a:pt x="47242" y="151028"/>
                </a:lnTo>
                <a:lnTo>
                  <a:pt x="47242" y="160305"/>
                </a:lnTo>
                <a:lnTo>
                  <a:pt x="47242" y="161149"/>
                </a:lnTo>
                <a:lnTo>
                  <a:pt x="46805" y="161993"/>
                </a:lnTo>
                <a:lnTo>
                  <a:pt x="45929" y="161993"/>
                </a:lnTo>
                <a:lnTo>
                  <a:pt x="45491" y="162415"/>
                </a:lnTo>
                <a:lnTo>
                  <a:pt x="44613" y="161993"/>
                </a:lnTo>
                <a:lnTo>
                  <a:pt x="43737" y="161993"/>
                </a:lnTo>
                <a:lnTo>
                  <a:pt x="43300" y="161149"/>
                </a:lnTo>
                <a:lnTo>
                  <a:pt x="43300" y="160305"/>
                </a:lnTo>
                <a:lnTo>
                  <a:pt x="43300" y="151450"/>
                </a:lnTo>
                <a:lnTo>
                  <a:pt x="43737" y="142595"/>
                </a:lnTo>
                <a:lnTo>
                  <a:pt x="44175" y="134159"/>
                </a:lnTo>
                <a:lnTo>
                  <a:pt x="45491" y="125304"/>
                </a:lnTo>
                <a:lnTo>
                  <a:pt x="52063" y="91990"/>
                </a:lnTo>
                <a:lnTo>
                  <a:pt x="56006" y="72592"/>
                </a:lnTo>
                <a:lnTo>
                  <a:pt x="57760" y="62893"/>
                </a:lnTo>
                <a:lnTo>
                  <a:pt x="59952" y="53194"/>
                </a:lnTo>
                <a:lnTo>
                  <a:pt x="62581" y="45182"/>
                </a:lnTo>
                <a:lnTo>
                  <a:pt x="65648" y="37168"/>
                </a:lnTo>
                <a:lnTo>
                  <a:pt x="72220" y="21568"/>
                </a:lnTo>
                <a:lnTo>
                  <a:pt x="72661" y="21146"/>
                </a:lnTo>
                <a:lnTo>
                  <a:pt x="73537" y="20724"/>
                </a:lnTo>
                <a:lnTo>
                  <a:pt x="74850" y="20302"/>
                </a:lnTo>
                <a:lnTo>
                  <a:pt x="75729" y="20724"/>
                </a:lnTo>
                <a:lnTo>
                  <a:pt x="76166" y="21146"/>
                </a:lnTo>
                <a:lnTo>
                  <a:pt x="76604" y="21990"/>
                </a:lnTo>
                <a:lnTo>
                  <a:pt x="76166" y="22831"/>
                </a:lnTo>
                <a:lnTo>
                  <a:pt x="69594" y="38434"/>
                </a:lnTo>
                <a:close/>
                <a:moveTo>
                  <a:pt x="2251581" y="502052"/>
                </a:moveTo>
                <a:cubicBezTo>
                  <a:pt x="2251581" y="501261"/>
                  <a:pt x="2252516" y="500471"/>
                  <a:pt x="2252516" y="500471"/>
                </a:cubicBezTo>
                <a:cubicBezTo>
                  <a:pt x="2253452" y="500471"/>
                  <a:pt x="2255319" y="501261"/>
                  <a:pt x="2255319" y="501261"/>
                </a:cubicBezTo>
                <a:lnTo>
                  <a:pt x="2253609" y="503434"/>
                </a:lnTo>
                <a:cubicBezTo>
                  <a:pt x="2253518" y="503453"/>
                  <a:pt x="2253452" y="503500"/>
                  <a:pt x="2253452" y="503636"/>
                </a:cubicBezTo>
                <a:lnTo>
                  <a:pt x="2251581" y="502052"/>
                </a:lnTo>
                <a:close/>
                <a:moveTo>
                  <a:pt x="1797332" y="499681"/>
                </a:moveTo>
                <a:cubicBezTo>
                  <a:pt x="1797332" y="498890"/>
                  <a:pt x="1795461" y="498890"/>
                  <a:pt x="1795461" y="498100"/>
                </a:cubicBezTo>
                <a:cubicBezTo>
                  <a:pt x="1796397" y="498100"/>
                  <a:pt x="1796397" y="496516"/>
                  <a:pt x="1797332" y="496516"/>
                </a:cubicBezTo>
                <a:cubicBezTo>
                  <a:pt x="1797332" y="496516"/>
                  <a:pt x="1799202" y="497306"/>
                  <a:pt x="1799202" y="498100"/>
                </a:cubicBezTo>
                <a:cubicBezTo>
                  <a:pt x="1800135" y="498100"/>
                  <a:pt x="1801070" y="498890"/>
                  <a:pt x="1801070" y="498890"/>
                </a:cubicBezTo>
                <a:cubicBezTo>
                  <a:pt x="1801070" y="498890"/>
                  <a:pt x="1800135" y="500471"/>
                  <a:pt x="1800135" y="501261"/>
                </a:cubicBezTo>
                <a:cubicBezTo>
                  <a:pt x="1799202" y="501261"/>
                  <a:pt x="1798267" y="502052"/>
                  <a:pt x="1798267" y="502845"/>
                </a:cubicBezTo>
                <a:cubicBezTo>
                  <a:pt x="1798267" y="502052"/>
                  <a:pt x="1796397" y="502052"/>
                  <a:pt x="1796397" y="501261"/>
                </a:cubicBezTo>
                <a:lnTo>
                  <a:pt x="1797332" y="499681"/>
                </a:lnTo>
                <a:close/>
                <a:moveTo>
                  <a:pt x="874703" y="501261"/>
                </a:moveTo>
                <a:cubicBezTo>
                  <a:pt x="874703" y="502052"/>
                  <a:pt x="872836" y="502052"/>
                  <a:pt x="872836" y="502845"/>
                </a:cubicBezTo>
                <a:cubicBezTo>
                  <a:pt x="872836" y="502052"/>
                  <a:pt x="871901" y="501261"/>
                  <a:pt x="870966" y="501261"/>
                </a:cubicBezTo>
                <a:cubicBezTo>
                  <a:pt x="870966" y="500471"/>
                  <a:pt x="870030" y="498890"/>
                  <a:pt x="870030" y="498890"/>
                </a:cubicBezTo>
                <a:cubicBezTo>
                  <a:pt x="870030" y="498890"/>
                  <a:pt x="870966" y="498100"/>
                  <a:pt x="871901" y="498100"/>
                </a:cubicBezTo>
                <a:cubicBezTo>
                  <a:pt x="871901" y="497306"/>
                  <a:pt x="873771" y="496516"/>
                  <a:pt x="873771" y="496516"/>
                </a:cubicBezTo>
                <a:cubicBezTo>
                  <a:pt x="874703" y="496516"/>
                  <a:pt x="874703" y="498100"/>
                  <a:pt x="875639" y="498100"/>
                </a:cubicBezTo>
                <a:cubicBezTo>
                  <a:pt x="875639" y="498890"/>
                  <a:pt x="873771" y="498890"/>
                  <a:pt x="873771" y="499681"/>
                </a:cubicBezTo>
                <a:lnTo>
                  <a:pt x="874703" y="501261"/>
                </a:lnTo>
                <a:close/>
                <a:moveTo>
                  <a:pt x="2233824" y="535274"/>
                </a:moveTo>
                <a:cubicBezTo>
                  <a:pt x="2233824" y="535274"/>
                  <a:pt x="2232888" y="534484"/>
                  <a:pt x="2231953" y="534484"/>
                </a:cubicBezTo>
                <a:lnTo>
                  <a:pt x="2230083" y="532900"/>
                </a:lnTo>
                <a:cubicBezTo>
                  <a:pt x="2230083" y="532900"/>
                  <a:pt x="2231018" y="531319"/>
                  <a:pt x="2231953" y="531319"/>
                </a:cubicBezTo>
                <a:cubicBezTo>
                  <a:pt x="2231953" y="531319"/>
                  <a:pt x="2232888" y="532109"/>
                  <a:pt x="2233824" y="532109"/>
                </a:cubicBezTo>
                <a:lnTo>
                  <a:pt x="2235691" y="533693"/>
                </a:lnTo>
                <a:cubicBezTo>
                  <a:pt x="2234759" y="533693"/>
                  <a:pt x="2234759" y="535274"/>
                  <a:pt x="2233824" y="535274"/>
                </a:cubicBezTo>
                <a:close/>
                <a:moveTo>
                  <a:pt x="2209523" y="544765"/>
                </a:moveTo>
                <a:lnTo>
                  <a:pt x="2207652" y="543185"/>
                </a:lnTo>
                <a:lnTo>
                  <a:pt x="2208587" y="541601"/>
                </a:lnTo>
                <a:lnTo>
                  <a:pt x="2211390" y="543185"/>
                </a:lnTo>
                <a:cubicBezTo>
                  <a:pt x="2210458" y="543185"/>
                  <a:pt x="2209523" y="544765"/>
                  <a:pt x="2209523" y="544765"/>
                </a:cubicBezTo>
                <a:close/>
                <a:moveTo>
                  <a:pt x="2115121" y="531319"/>
                </a:moveTo>
                <a:cubicBezTo>
                  <a:pt x="2115121" y="532109"/>
                  <a:pt x="2114185" y="533693"/>
                  <a:pt x="2114185" y="533693"/>
                </a:cubicBezTo>
                <a:cubicBezTo>
                  <a:pt x="2113250" y="533693"/>
                  <a:pt x="2112315" y="532109"/>
                  <a:pt x="2111379" y="532109"/>
                </a:cubicBezTo>
                <a:cubicBezTo>
                  <a:pt x="2113250" y="530529"/>
                  <a:pt x="2114185" y="529738"/>
                  <a:pt x="2115121" y="528154"/>
                </a:cubicBezTo>
                <a:cubicBezTo>
                  <a:pt x="2115121" y="528948"/>
                  <a:pt x="2116988" y="529738"/>
                  <a:pt x="2116988" y="529738"/>
                </a:cubicBezTo>
                <a:cubicBezTo>
                  <a:pt x="2116988" y="530529"/>
                  <a:pt x="2116056" y="531319"/>
                  <a:pt x="2115121" y="531319"/>
                </a:cubicBezTo>
                <a:close/>
                <a:moveTo>
                  <a:pt x="2076800" y="534484"/>
                </a:moveTo>
                <a:cubicBezTo>
                  <a:pt x="2076800" y="535274"/>
                  <a:pt x="2074929" y="536065"/>
                  <a:pt x="2074929" y="536065"/>
                </a:cubicBezTo>
                <a:cubicBezTo>
                  <a:pt x="2074929" y="536855"/>
                  <a:pt x="2073994" y="537649"/>
                  <a:pt x="2073059" y="537649"/>
                </a:cubicBezTo>
                <a:cubicBezTo>
                  <a:pt x="2073059" y="538439"/>
                  <a:pt x="2072127" y="536855"/>
                  <a:pt x="2071191" y="536855"/>
                </a:cubicBezTo>
                <a:cubicBezTo>
                  <a:pt x="2070256" y="536855"/>
                  <a:pt x="2070256" y="538439"/>
                  <a:pt x="2070256" y="538439"/>
                </a:cubicBezTo>
                <a:cubicBezTo>
                  <a:pt x="2069321" y="538439"/>
                  <a:pt x="2068386" y="536855"/>
                  <a:pt x="2067450" y="536855"/>
                </a:cubicBezTo>
                <a:cubicBezTo>
                  <a:pt x="2067450" y="536855"/>
                  <a:pt x="2069321" y="536065"/>
                  <a:pt x="2069321" y="535274"/>
                </a:cubicBezTo>
                <a:cubicBezTo>
                  <a:pt x="2069321" y="535274"/>
                  <a:pt x="2067450" y="534484"/>
                  <a:pt x="2067450" y="533693"/>
                </a:cubicBezTo>
                <a:cubicBezTo>
                  <a:pt x="2067450" y="533693"/>
                  <a:pt x="2068386" y="532900"/>
                  <a:pt x="2068386" y="532109"/>
                </a:cubicBezTo>
                <a:cubicBezTo>
                  <a:pt x="2069321" y="531319"/>
                  <a:pt x="2070256" y="530529"/>
                  <a:pt x="2070256" y="530529"/>
                </a:cubicBezTo>
                <a:lnTo>
                  <a:pt x="2072127" y="532109"/>
                </a:lnTo>
                <a:cubicBezTo>
                  <a:pt x="2073059" y="532109"/>
                  <a:pt x="2073059" y="529738"/>
                  <a:pt x="2073994" y="529738"/>
                </a:cubicBezTo>
                <a:cubicBezTo>
                  <a:pt x="2074929" y="529738"/>
                  <a:pt x="2075865" y="531319"/>
                  <a:pt x="2075865" y="531319"/>
                </a:cubicBezTo>
                <a:lnTo>
                  <a:pt x="2074929" y="532900"/>
                </a:lnTo>
                <a:cubicBezTo>
                  <a:pt x="2074929" y="533693"/>
                  <a:pt x="2076800" y="533693"/>
                  <a:pt x="2076800" y="534484"/>
                </a:cubicBezTo>
                <a:close/>
                <a:moveTo>
                  <a:pt x="2046890" y="537649"/>
                </a:moveTo>
                <a:cubicBezTo>
                  <a:pt x="2046890" y="538439"/>
                  <a:pt x="2045955" y="539229"/>
                  <a:pt x="2045955" y="539229"/>
                </a:cubicBezTo>
                <a:cubicBezTo>
                  <a:pt x="2045020" y="539229"/>
                  <a:pt x="2044084" y="538439"/>
                  <a:pt x="2043149" y="538439"/>
                </a:cubicBezTo>
                <a:cubicBezTo>
                  <a:pt x="2043149" y="537649"/>
                  <a:pt x="2045020" y="536855"/>
                  <a:pt x="2045020" y="536855"/>
                </a:cubicBezTo>
                <a:cubicBezTo>
                  <a:pt x="2045955" y="536065"/>
                  <a:pt x="2045955" y="535274"/>
                  <a:pt x="2046890" y="534484"/>
                </a:cubicBezTo>
                <a:lnTo>
                  <a:pt x="2048758" y="536065"/>
                </a:lnTo>
                <a:cubicBezTo>
                  <a:pt x="2048758" y="536065"/>
                  <a:pt x="2047822" y="537649"/>
                  <a:pt x="2046890" y="537649"/>
                </a:cubicBezTo>
                <a:close/>
                <a:moveTo>
                  <a:pt x="1973984" y="535274"/>
                </a:moveTo>
                <a:lnTo>
                  <a:pt x="1972116" y="533693"/>
                </a:lnTo>
                <a:lnTo>
                  <a:pt x="1973048" y="532109"/>
                </a:lnTo>
                <a:lnTo>
                  <a:pt x="1974919" y="533693"/>
                </a:lnTo>
                <a:lnTo>
                  <a:pt x="1973984" y="535274"/>
                </a:lnTo>
                <a:close/>
                <a:moveTo>
                  <a:pt x="1928187" y="533693"/>
                </a:moveTo>
                <a:lnTo>
                  <a:pt x="1926317" y="532900"/>
                </a:lnTo>
                <a:cubicBezTo>
                  <a:pt x="1926317" y="532109"/>
                  <a:pt x="1928187" y="531319"/>
                  <a:pt x="1928187" y="530529"/>
                </a:cubicBezTo>
                <a:cubicBezTo>
                  <a:pt x="1928187" y="531319"/>
                  <a:pt x="1930054" y="531319"/>
                  <a:pt x="1930054" y="532109"/>
                </a:cubicBezTo>
                <a:cubicBezTo>
                  <a:pt x="1930054" y="532109"/>
                  <a:pt x="1929119" y="533693"/>
                  <a:pt x="1928187" y="533693"/>
                </a:cubicBezTo>
                <a:close/>
                <a:moveTo>
                  <a:pt x="1819762" y="533693"/>
                </a:moveTo>
                <a:lnTo>
                  <a:pt x="1821633" y="532109"/>
                </a:lnTo>
                <a:lnTo>
                  <a:pt x="1823503" y="532900"/>
                </a:lnTo>
                <a:cubicBezTo>
                  <a:pt x="1823503" y="533693"/>
                  <a:pt x="1822568" y="534484"/>
                  <a:pt x="1821633" y="535274"/>
                </a:cubicBezTo>
                <a:cubicBezTo>
                  <a:pt x="1822568" y="534484"/>
                  <a:pt x="1819762" y="533693"/>
                  <a:pt x="1819762" y="533693"/>
                </a:cubicBezTo>
                <a:close/>
                <a:moveTo>
                  <a:pt x="1755270" y="536065"/>
                </a:moveTo>
                <a:cubicBezTo>
                  <a:pt x="1754338" y="536065"/>
                  <a:pt x="1753403" y="534484"/>
                  <a:pt x="1752467" y="534484"/>
                </a:cubicBezTo>
                <a:cubicBezTo>
                  <a:pt x="1752467" y="535274"/>
                  <a:pt x="1751532" y="536065"/>
                  <a:pt x="1751532" y="536855"/>
                </a:cubicBezTo>
                <a:cubicBezTo>
                  <a:pt x="1750597" y="536855"/>
                  <a:pt x="1749665" y="537649"/>
                  <a:pt x="1749665" y="538439"/>
                </a:cubicBezTo>
                <a:lnTo>
                  <a:pt x="1747794" y="540020"/>
                </a:lnTo>
                <a:lnTo>
                  <a:pt x="1749665" y="541601"/>
                </a:lnTo>
                <a:lnTo>
                  <a:pt x="1748729" y="543185"/>
                </a:lnTo>
                <a:cubicBezTo>
                  <a:pt x="1747794" y="543185"/>
                  <a:pt x="1746859" y="541601"/>
                  <a:pt x="1745924" y="541601"/>
                </a:cubicBezTo>
                <a:lnTo>
                  <a:pt x="1744056" y="540810"/>
                </a:lnTo>
                <a:cubicBezTo>
                  <a:pt x="1744056" y="540020"/>
                  <a:pt x="1745924" y="539229"/>
                  <a:pt x="1745924" y="538439"/>
                </a:cubicBezTo>
                <a:cubicBezTo>
                  <a:pt x="1745924" y="538439"/>
                  <a:pt x="1747794" y="537649"/>
                  <a:pt x="1747794" y="536855"/>
                </a:cubicBezTo>
                <a:cubicBezTo>
                  <a:pt x="1747794" y="536855"/>
                  <a:pt x="1744988" y="536065"/>
                  <a:pt x="1744988" y="535274"/>
                </a:cubicBezTo>
                <a:cubicBezTo>
                  <a:pt x="1745924" y="535274"/>
                  <a:pt x="1746859" y="533693"/>
                  <a:pt x="1746859" y="533693"/>
                </a:cubicBezTo>
                <a:cubicBezTo>
                  <a:pt x="1747794" y="533693"/>
                  <a:pt x="1748729" y="535274"/>
                  <a:pt x="1748729" y="535274"/>
                </a:cubicBezTo>
                <a:cubicBezTo>
                  <a:pt x="1749665" y="535274"/>
                  <a:pt x="1750597" y="533693"/>
                  <a:pt x="1750597" y="533693"/>
                </a:cubicBezTo>
                <a:cubicBezTo>
                  <a:pt x="1750597" y="532900"/>
                  <a:pt x="1752467" y="532109"/>
                  <a:pt x="1752467" y="532109"/>
                </a:cubicBezTo>
                <a:cubicBezTo>
                  <a:pt x="1753403" y="532900"/>
                  <a:pt x="1755270" y="533693"/>
                  <a:pt x="1756205" y="534484"/>
                </a:cubicBezTo>
                <a:lnTo>
                  <a:pt x="1755270" y="536065"/>
                </a:lnTo>
                <a:close/>
                <a:moveTo>
                  <a:pt x="1644981" y="537649"/>
                </a:moveTo>
                <a:cubicBezTo>
                  <a:pt x="1644046" y="536855"/>
                  <a:pt x="1643111" y="536855"/>
                  <a:pt x="1642175" y="536065"/>
                </a:cubicBezTo>
                <a:lnTo>
                  <a:pt x="1640308" y="535274"/>
                </a:lnTo>
                <a:cubicBezTo>
                  <a:pt x="1640308" y="534484"/>
                  <a:pt x="1642175" y="533693"/>
                  <a:pt x="1642175" y="532900"/>
                </a:cubicBezTo>
                <a:lnTo>
                  <a:pt x="1644046" y="534484"/>
                </a:lnTo>
                <a:cubicBezTo>
                  <a:pt x="1644981" y="534484"/>
                  <a:pt x="1644981" y="532900"/>
                  <a:pt x="1645913" y="532900"/>
                </a:cubicBezTo>
                <a:lnTo>
                  <a:pt x="1647784" y="533693"/>
                </a:lnTo>
                <a:cubicBezTo>
                  <a:pt x="1646849" y="535274"/>
                  <a:pt x="1645913" y="536065"/>
                  <a:pt x="1644981" y="537649"/>
                </a:cubicBezTo>
                <a:close/>
                <a:moveTo>
                  <a:pt x="1634700" y="536855"/>
                </a:moveTo>
                <a:cubicBezTo>
                  <a:pt x="1634700" y="537649"/>
                  <a:pt x="1633764" y="538439"/>
                  <a:pt x="1633764" y="539229"/>
                </a:cubicBezTo>
                <a:cubicBezTo>
                  <a:pt x="1632829" y="539229"/>
                  <a:pt x="1631894" y="537649"/>
                  <a:pt x="1631894" y="537649"/>
                </a:cubicBezTo>
                <a:cubicBezTo>
                  <a:pt x="1630959" y="536855"/>
                  <a:pt x="1629091" y="536855"/>
                  <a:pt x="1629091" y="536065"/>
                </a:cubicBezTo>
                <a:lnTo>
                  <a:pt x="1630959" y="534484"/>
                </a:lnTo>
                <a:cubicBezTo>
                  <a:pt x="1631894" y="533693"/>
                  <a:pt x="1631894" y="532900"/>
                  <a:pt x="1632829" y="532900"/>
                </a:cubicBezTo>
                <a:cubicBezTo>
                  <a:pt x="1632829" y="532900"/>
                  <a:pt x="1633764" y="533693"/>
                  <a:pt x="1634700" y="533693"/>
                </a:cubicBezTo>
                <a:cubicBezTo>
                  <a:pt x="1634700" y="534484"/>
                  <a:pt x="1632829" y="535274"/>
                  <a:pt x="1632829" y="536065"/>
                </a:cubicBezTo>
                <a:cubicBezTo>
                  <a:pt x="1632829" y="536065"/>
                  <a:pt x="1635635" y="536855"/>
                  <a:pt x="1634700" y="536855"/>
                </a:cubicBezTo>
                <a:close/>
                <a:moveTo>
                  <a:pt x="1574880" y="537649"/>
                </a:moveTo>
                <a:lnTo>
                  <a:pt x="1573010" y="536065"/>
                </a:lnTo>
                <a:lnTo>
                  <a:pt x="1574880" y="534484"/>
                </a:lnTo>
                <a:lnTo>
                  <a:pt x="1576748" y="536065"/>
                </a:lnTo>
                <a:cubicBezTo>
                  <a:pt x="1576748" y="536065"/>
                  <a:pt x="1575816" y="537649"/>
                  <a:pt x="1574880" y="537649"/>
                </a:cubicBezTo>
                <a:close/>
                <a:moveTo>
                  <a:pt x="1511323" y="535274"/>
                </a:moveTo>
                <a:cubicBezTo>
                  <a:pt x="1511323" y="536065"/>
                  <a:pt x="1513191" y="536065"/>
                  <a:pt x="1513191" y="536855"/>
                </a:cubicBezTo>
                <a:cubicBezTo>
                  <a:pt x="1513191" y="536855"/>
                  <a:pt x="1511323" y="537649"/>
                  <a:pt x="1511323" y="538439"/>
                </a:cubicBezTo>
                <a:cubicBezTo>
                  <a:pt x="1512255" y="539229"/>
                  <a:pt x="1514126" y="539229"/>
                  <a:pt x="1514126" y="540020"/>
                </a:cubicBezTo>
                <a:lnTo>
                  <a:pt x="1512255" y="541601"/>
                </a:lnTo>
                <a:cubicBezTo>
                  <a:pt x="1511323" y="541601"/>
                  <a:pt x="1510388" y="540020"/>
                  <a:pt x="1510388" y="540020"/>
                </a:cubicBezTo>
                <a:lnTo>
                  <a:pt x="1508517" y="539229"/>
                </a:lnTo>
                <a:cubicBezTo>
                  <a:pt x="1507582" y="538439"/>
                  <a:pt x="1509453" y="537649"/>
                  <a:pt x="1509453" y="536855"/>
                </a:cubicBezTo>
                <a:lnTo>
                  <a:pt x="1507582" y="536065"/>
                </a:lnTo>
                <a:cubicBezTo>
                  <a:pt x="1507582" y="535274"/>
                  <a:pt x="1508517" y="534484"/>
                  <a:pt x="1509453" y="533693"/>
                </a:cubicBezTo>
                <a:lnTo>
                  <a:pt x="1510388" y="532109"/>
                </a:lnTo>
                <a:cubicBezTo>
                  <a:pt x="1510388" y="532900"/>
                  <a:pt x="1513191" y="532900"/>
                  <a:pt x="1513191" y="533693"/>
                </a:cubicBezTo>
                <a:cubicBezTo>
                  <a:pt x="1513191" y="533693"/>
                  <a:pt x="1511323" y="534484"/>
                  <a:pt x="1511323" y="535274"/>
                </a:cubicBezTo>
                <a:close/>
                <a:moveTo>
                  <a:pt x="1380468" y="526573"/>
                </a:moveTo>
                <a:cubicBezTo>
                  <a:pt x="1379533" y="527364"/>
                  <a:pt x="1378597" y="528948"/>
                  <a:pt x="1377665" y="529738"/>
                </a:cubicBezTo>
                <a:cubicBezTo>
                  <a:pt x="1376730" y="530529"/>
                  <a:pt x="1376730" y="531319"/>
                  <a:pt x="1375795" y="531319"/>
                </a:cubicBezTo>
                <a:cubicBezTo>
                  <a:pt x="1375795" y="532109"/>
                  <a:pt x="1374860" y="533693"/>
                  <a:pt x="1373924" y="533693"/>
                </a:cubicBezTo>
                <a:lnTo>
                  <a:pt x="1372057" y="532109"/>
                </a:lnTo>
                <a:lnTo>
                  <a:pt x="1373924" y="530529"/>
                </a:lnTo>
                <a:cubicBezTo>
                  <a:pt x="1373924" y="529738"/>
                  <a:pt x="1374860" y="528948"/>
                  <a:pt x="1375795" y="528948"/>
                </a:cubicBezTo>
                <a:cubicBezTo>
                  <a:pt x="1375795" y="528154"/>
                  <a:pt x="1376730" y="527364"/>
                  <a:pt x="1376730" y="526573"/>
                </a:cubicBezTo>
                <a:lnTo>
                  <a:pt x="1374860" y="525783"/>
                </a:lnTo>
                <a:cubicBezTo>
                  <a:pt x="1374860" y="524993"/>
                  <a:pt x="1376730" y="524199"/>
                  <a:pt x="1376730" y="523409"/>
                </a:cubicBezTo>
                <a:cubicBezTo>
                  <a:pt x="1376730" y="524199"/>
                  <a:pt x="1378597" y="524993"/>
                  <a:pt x="1378597" y="524993"/>
                </a:cubicBezTo>
                <a:cubicBezTo>
                  <a:pt x="1379533" y="525783"/>
                  <a:pt x="1379533" y="525783"/>
                  <a:pt x="1380468" y="526573"/>
                </a:cubicBezTo>
                <a:close/>
                <a:moveTo>
                  <a:pt x="1294373" y="526573"/>
                </a:moveTo>
                <a:cubicBezTo>
                  <a:pt x="1294373" y="527364"/>
                  <a:pt x="1295308" y="528154"/>
                  <a:pt x="1295308" y="528948"/>
                </a:cubicBezTo>
                <a:cubicBezTo>
                  <a:pt x="1296241" y="528948"/>
                  <a:pt x="1297176" y="529738"/>
                  <a:pt x="1297176" y="530529"/>
                </a:cubicBezTo>
                <a:lnTo>
                  <a:pt x="1299046" y="532109"/>
                </a:lnTo>
                <a:lnTo>
                  <a:pt x="1297176" y="533693"/>
                </a:lnTo>
                <a:cubicBezTo>
                  <a:pt x="1296241" y="533693"/>
                  <a:pt x="1295308" y="532109"/>
                  <a:pt x="1295308" y="531319"/>
                </a:cubicBezTo>
                <a:cubicBezTo>
                  <a:pt x="1294373" y="531319"/>
                  <a:pt x="1294373" y="530529"/>
                  <a:pt x="1293438" y="529738"/>
                </a:cubicBezTo>
                <a:cubicBezTo>
                  <a:pt x="1292503" y="528948"/>
                  <a:pt x="1291567" y="527364"/>
                  <a:pt x="1290635" y="526573"/>
                </a:cubicBezTo>
                <a:cubicBezTo>
                  <a:pt x="1291567" y="525783"/>
                  <a:pt x="1291567" y="525783"/>
                  <a:pt x="1292503" y="524993"/>
                </a:cubicBezTo>
                <a:cubicBezTo>
                  <a:pt x="1292503" y="524993"/>
                  <a:pt x="1294373" y="524199"/>
                  <a:pt x="1294373" y="523409"/>
                </a:cubicBezTo>
                <a:cubicBezTo>
                  <a:pt x="1294373" y="524199"/>
                  <a:pt x="1296241" y="524993"/>
                  <a:pt x="1296241" y="525783"/>
                </a:cubicBezTo>
                <a:lnTo>
                  <a:pt x="1294373" y="526573"/>
                </a:lnTo>
                <a:close/>
                <a:moveTo>
                  <a:pt x="1163518" y="536065"/>
                </a:moveTo>
                <a:lnTo>
                  <a:pt x="1161647" y="536855"/>
                </a:lnTo>
                <a:cubicBezTo>
                  <a:pt x="1161647" y="537649"/>
                  <a:pt x="1163518" y="538439"/>
                  <a:pt x="1162583" y="539229"/>
                </a:cubicBezTo>
                <a:lnTo>
                  <a:pt x="1160715" y="540020"/>
                </a:lnTo>
                <a:cubicBezTo>
                  <a:pt x="1160715" y="540020"/>
                  <a:pt x="1159780" y="541601"/>
                  <a:pt x="1158845" y="541601"/>
                </a:cubicBezTo>
                <a:lnTo>
                  <a:pt x="1156974" y="540020"/>
                </a:lnTo>
                <a:cubicBezTo>
                  <a:pt x="1156974" y="539229"/>
                  <a:pt x="1158845" y="539229"/>
                  <a:pt x="1159780" y="538439"/>
                </a:cubicBezTo>
                <a:cubicBezTo>
                  <a:pt x="1159780" y="537649"/>
                  <a:pt x="1157909" y="536855"/>
                  <a:pt x="1157909" y="536855"/>
                </a:cubicBezTo>
                <a:cubicBezTo>
                  <a:pt x="1157909" y="536065"/>
                  <a:pt x="1159780" y="536065"/>
                  <a:pt x="1159780" y="535274"/>
                </a:cubicBezTo>
                <a:cubicBezTo>
                  <a:pt x="1159780" y="534484"/>
                  <a:pt x="1157909" y="533693"/>
                  <a:pt x="1157909" y="533693"/>
                </a:cubicBezTo>
                <a:cubicBezTo>
                  <a:pt x="1157909" y="532900"/>
                  <a:pt x="1160715" y="532900"/>
                  <a:pt x="1160715" y="532109"/>
                </a:cubicBezTo>
                <a:lnTo>
                  <a:pt x="1161647" y="533693"/>
                </a:lnTo>
                <a:cubicBezTo>
                  <a:pt x="1162583" y="534484"/>
                  <a:pt x="1163518" y="535274"/>
                  <a:pt x="1163518" y="536065"/>
                </a:cubicBezTo>
                <a:close/>
                <a:moveTo>
                  <a:pt x="1098090" y="536065"/>
                </a:moveTo>
                <a:lnTo>
                  <a:pt x="1096223" y="537649"/>
                </a:lnTo>
                <a:cubicBezTo>
                  <a:pt x="1095288" y="537649"/>
                  <a:pt x="1094352" y="536065"/>
                  <a:pt x="1094352" y="536065"/>
                </a:cubicBezTo>
                <a:lnTo>
                  <a:pt x="1096223" y="534484"/>
                </a:lnTo>
                <a:lnTo>
                  <a:pt x="1098090" y="536065"/>
                </a:lnTo>
                <a:close/>
                <a:moveTo>
                  <a:pt x="1038271" y="532900"/>
                </a:moveTo>
                <a:cubicBezTo>
                  <a:pt x="1039206" y="532900"/>
                  <a:pt x="1039206" y="533693"/>
                  <a:pt x="1040142" y="534484"/>
                </a:cubicBezTo>
                <a:lnTo>
                  <a:pt x="1042012" y="536065"/>
                </a:lnTo>
                <a:cubicBezTo>
                  <a:pt x="1042012" y="536855"/>
                  <a:pt x="1040142" y="536855"/>
                  <a:pt x="1039206" y="537649"/>
                </a:cubicBezTo>
                <a:cubicBezTo>
                  <a:pt x="1039206" y="537649"/>
                  <a:pt x="1038271" y="539229"/>
                  <a:pt x="1037339" y="539229"/>
                </a:cubicBezTo>
                <a:cubicBezTo>
                  <a:pt x="1037339" y="538439"/>
                  <a:pt x="1036404" y="537649"/>
                  <a:pt x="1036404" y="536855"/>
                </a:cubicBezTo>
                <a:cubicBezTo>
                  <a:pt x="1035468" y="536855"/>
                  <a:pt x="1038271" y="536065"/>
                  <a:pt x="1038271" y="536065"/>
                </a:cubicBezTo>
                <a:cubicBezTo>
                  <a:pt x="1038271" y="535274"/>
                  <a:pt x="1036404" y="534484"/>
                  <a:pt x="1036404" y="533693"/>
                </a:cubicBezTo>
                <a:cubicBezTo>
                  <a:pt x="1037339" y="533693"/>
                  <a:pt x="1038271" y="532900"/>
                  <a:pt x="1038271" y="532900"/>
                </a:cubicBezTo>
                <a:close/>
                <a:moveTo>
                  <a:pt x="1027057" y="534484"/>
                </a:moveTo>
                <a:lnTo>
                  <a:pt x="1028925" y="532900"/>
                </a:lnTo>
                <a:cubicBezTo>
                  <a:pt x="1028925" y="533693"/>
                  <a:pt x="1030795" y="534484"/>
                  <a:pt x="1030795" y="535274"/>
                </a:cubicBezTo>
                <a:lnTo>
                  <a:pt x="1028925" y="536065"/>
                </a:lnTo>
                <a:cubicBezTo>
                  <a:pt x="1027993" y="536855"/>
                  <a:pt x="1027057" y="536855"/>
                  <a:pt x="1026122" y="537649"/>
                </a:cubicBezTo>
                <a:cubicBezTo>
                  <a:pt x="1025187" y="536065"/>
                  <a:pt x="1024251" y="535274"/>
                  <a:pt x="1023316" y="533693"/>
                </a:cubicBezTo>
                <a:lnTo>
                  <a:pt x="1025187" y="532900"/>
                </a:lnTo>
                <a:cubicBezTo>
                  <a:pt x="1026122" y="532900"/>
                  <a:pt x="1026122" y="534484"/>
                  <a:pt x="1027057" y="534484"/>
                </a:cubicBezTo>
                <a:close/>
                <a:moveTo>
                  <a:pt x="920503" y="533693"/>
                </a:moveTo>
                <a:cubicBezTo>
                  <a:pt x="920503" y="533693"/>
                  <a:pt x="921438" y="535274"/>
                  <a:pt x="922374" y="535274"/>
                </a:cubicBezTo>
                <a:cubicBezTo>
                  <a:pt x="922374" y="535274"/>
                  <a:pt x="923309" y="533693"/>
                  <a:pt x="924241" y="533693"/>
                </a:cubicBezTo>
                <a:cubicBezTo>
                  <a:pt x="924241" y="533693"/>
                  <a:pt x="925176" y="535274"/>
                  <a:pt x="926112" y="535274"/>
                </a:cubicBezTo>
                <a:cubicBezTo>
                  <a:pt x="926112" y="536065"/>
                  <a:pt x="923309" y="536855"/>
                  <a:pt x="923309" y="536855"/>
                </a:cubicBezTo>
                <a:cubicBezTo>
                  <a:pt x="923309" y="537649"/>
                  <a:pt x="925176" y="538439"/>
                  <a:pt x="925176" y="538439"/>
                </a:cubicBezTo>
                <a:cubicBezTo>
                  <a:pt x="925176" y="539229"/>
                  <a:pt x="927047" y="540020"/>
                  <a:pt x="927047" y="540810"/>
                </a:cubicBezTo>
                <a:lnTo>
                  <a:pt x="925176" y="541601"/>
                </a:lnTo>
                <a:cubicBezTo>
                  <a:pt x="924241" y="541601"/>
                  <a:pt x="923309" y="543185"/>
                  <a:pt x="922374" y="543185"/>
                </a:cubicBezTo>
                <a:lnTo>
                  <a:pt x="921438" y="541601"/>
                </a:lnTo>
                <a:lnTo>
                  <a:pt x="923309" y="540020"/>
                </a:lnTo>
                <a:lnTo>
                  <a:pt x="921438" y="538439"/>
                </a:lnTo>
                <a:cubicBezTo>
                  <a:pt x="921438" y="537649"/>
                  <a:pt x="920503" y="536855"/>
                  <a:pt x="919568" y="536855"/>
                </a:cubicBezTo>
                <a:cubicBezTo>
                  <a:pt x="919568" y="536065"/>
                  <a:pt x="918636" y="535274"/>
                  <a:pt x="918636" y="534484"/>
                </a:cubicBezTo>
                <a:cubicBezTo>
                  <a:pt x="917700" y="534484"/>
                  <a:pt x="916765" y="536065"/>
                  <a:pt x="915830" y="536065"/>
                </a:cubicBezTo>
                <a:lnTo>
                  <a:pt x="914895" y="534484"/>
                </a:lnTo>
                <a:cubicBezTo>
                  <a:pt x="915830" y="533693"/>
                  <a:pt x="917700" y="532900"/>
                  <a:pt x="918636" y="532109"/>
                </a:cubicBezTo>
                <a:cubicBezTo>
                  <a:pt x="918636" y="532109"/>
                  <a:pt x="920503" y="532900"/>
                  <a:pt x="920503" y="533693"/>
                </a:cubicBezTo>
                <a:close/>
                <a:moveTo>
                  <a:pt x="851338" y="533693"/>
                </a:moveTo>
                <a:cubicBezTo>
                  <a:pt x="851338" y="533693"/>
                  <a:pt x="848535" y="534484"/>
                  <a:pt x="849470" y="535274"/>
                </a:cubicBezTo>
                <a:cubicBezTo>
                  <a:pt x="848535" y="534484"/>
                  <a:pt x="847600" y="533693"/>
                  <a:pt x="847600" y="532900"/>
                </a:cubicBezTo>
                <a:lnTo>
                  <a:pt x="849470" y="532109"/>
                </a:lnTo>
                <a:lnTo>
                  <a:pt x="851338" y="533693"/>
                </a:lnTo>
                <a:close/>
                <a:moveTo>
                  <a:pt x="742916" y="533693"/>
                </a:moveTo>
                <a:cubicBezTo>
                  <a:pt x="741981" y="533693"/>
                  <a:pt x="741046" y="532109"/>
                  <a:pt x="741046" y="532109"/>
                </a:cubicBezTo>
                <a:cubicBezTo>
                  <a:pt x="741046" y="531319"/>
                  <a:pt x="742916" y="531319"/>
                  <a:pt x="742916" y="530529"/>
                </a:cubicBezTo>
                <a:cubicBezTo>
                  <a:pt x="742916" y="531319"/>
                  <a:pt x="744787" y="532109"/>
                  <a:pt x="744787" y="532900"/>
                </a:cubicBezTo>
                <a:lnTo>
                  <a:pt x="742916" y="533693"/>
                </a:lnTo>
                <a:close/>
                <a:moveTo>
                  <a:pt x="697116" y="535274"/>
                </a:moveTo>
                <a:lnTo>
                  <a:pt x="696181" y="533693"/>
                </a:lnTo>
                <a:lnTo>
                  <a:pt x="698052" y="532109"/>
                </a:lnTo>
                <a:lnTo>
                  <a:pt x="698987" y="533693"/>
                </a:lnTo>
                <a:lnTo>
                  <a:pt x="697116" y="535274"/>
                </a:lnTo>
                <a:close/>
                <a:moveTo>
                  <a:pt x="626083" y="536855"/>
                </a:moveTo>
                <a:cubicBezTo>
                  <a:pt x="626083" y="536855"/>
                  <a:pt x="627951" y="537649"/>
                  <a:pt x="627951" y="538439"/>
                </a:cubicBezTo>
                <a:cubicBezTo>
                  <a:pt x="627016" y="538439"/>
                  <a:pt x="626083" y="539229"/>
                  <a:pt x="625148" y="539229"/>
                </a:cubicBezTo>
                <a:cubicBezTo>
                  <a:pt x="625148" y="539229"/>
                  <a:pt x="624213" y="538439"/>
                  <a:pt x="624213" y="537649"/>
                </a:cubicBezTo>
                <a:cubicBezTo>
                  <a:pt x="623278" y="537649"/>
                  <a:pt x="622342" y="536065"/>
                  <a:pt x="622342" y="536065"/>
                </a:cubicBezTo>
                <a:lnTo>
                  <a:pt x="624213" y="534484"/>
                </a:lnTo>
                <a:cubicBezTo>
                  <a:pt x="625148" y="535274"/>
                  <a:pt x="625148" y="536065"/>
                  <a:pt x="626083" y="536855"/>
                </a:cubicBezTo>
                <a:close/>
                <a:moveTo>
                  <a:pt x="597106" y="529738"/>
                </a:moveTo>
                <a:cubicBezTo>
                  <a:pt x="598041" y="529738"/>
                  <a:pt x="598041" y="532109"/>
                  <a:pt x="598977" y="532109"/>
                </a:cubicBezTo>
                <a:lnTo>
                  <a:pt x="600847" y="530529"/>
                </a:lnTo>
                <a:cubicBezTo>
                  <a:pt x="600847" y="530529"/>
                  <a:pt x="601782" y="531319"/>
                  <a:pt x="602714" y="532109"/>
                </a:cubicBezTo>
                <a:cubicBezTo>
                  <a:pt x="602714" y="532900"/>
                  <a:pt x="603650" y="533693"/>
                  <a:pt x="603650" y="533693"/>
                </a:cubicBezTo>
                <a:cubicBezTo>
                  <a:pt x="603650" y="534484"/>
                  <a:pt x="601782" y="535274"/>
                  <a:pt x="601782" y="535274"/>
                </a:cubicBezTo>
                <a:cubicBezTo>
                  <a:pt x="601782" y="536065"/>
                  <a:pt x="603650" y="536855"/>
                  <a:pt x="603650" y="536855"/>
                </a:cubicBezTo>
                <a:cubicBezTo>
                  <a:pt x="602714" y="536855"/>
                  <a:pt x="601782" y="538439"/>
                  <a:pt x="600847" y="538439"/>
                </a:cubicBezTo>
                <a:cubicBezTo>
                  <a:pt x="600847" y="538439"/>
                  <a:pt x="600847" y="536855"/>
                  <a:pt x="599912" y="536855"/>
                </a:cubicBezTo>
                <a:cubicBezTo>
                  <a:pt x="598977" y="536855"/>
                  <a:pt x="598041" y="538439"/>
                  <a:pt x="598041" y="537649"/>
                </a:cubicBezTo>
                <a:cubicBezTo>
                  <a:pt x="597106" y="537649"/>
                  <a:pt x="596174" y="536855"/>
                  <a:pt x="596174" y="536065"/>
                </a:cubicBezTo>
                <a:cubicBezTo>
                  <a:pt x="596174" y="536065"/>
                  <a:pt x="594303" y="535274"/>
                  <a:pt x="594303" y="534484"/>
                </a:cubicBezTo>
                <a:cubicBezTo>
                  <a:pt x="594303" y="533693"/>
                  <a:pt x="596174" y="533693"/>
                  <a:pt x="596174" y="532900"/>
                </a:cubicBezTo>
                <a:lnTo>
                  <a:pt x="595239" y="531319"/>
                </a:lnTo>
                <a:cubicBezTo>
                  <a:pt x="595239" y="531319"/>
                  <a:pt x="596174" y="529738"/>
                  <a:pt x="597106" y="529738"/>
                </a:cubicBezTo>
                <a:close/>
                <a:moveTo>
                  <a:pt x="556915" y="533693"/>
                </a:moveTo>
                <a:cubicBezTo>
                  <a:pt x="556915" y="533693"/>
                  <a:pt x="555983" y="532109"/>
                  <a:pt x="555983" y="531319"/>
                </a:cubicBezTo>
                <a:cubicBezTo>
                  <a:pt x="555047" y="531319"/>
                  <a:pt x="554112" y="530529"/>
                  <a:pt x="554112" y="529738"/>
                </a:cubicBezTo>
                <a:cubicBezTo>
                  <a:pt x="554112" y="529738"/>
                  <a:pt x="555983" y="528948"/>
                  <a:pt x="555983" y="528154"/>
                </a:cubicBezTo>
                <a:cubicBezTo>
                  <a:pt x="556915" y="529738"/>
                  <a:pt x="557850" y="530529"/>
                  <a:pt x="559721" y="532109"/>
                </a:cubicBezTo>
                <a:cubicBezTo>
                  <a:pt x="558785" y="532109"/>
                  <a:pt x="557850" y="533693"/>
                  <a:pt x="556915" y="533693"/>
                </a:cubicBezTo>
                <a:close/>
                <a:moveTo>
                  <a:pt x="461581" y="544765"/>
                </a:moveTo>
                <a:cubicBezTo>
                  <a:pt x="461581" y="544765"/>
                  <a:pt x="460645" y="543185"/>
                  <a:pt x="459710" y="543185"/>
                </a:cubicBezTo>
                <a:lnTo>
                  <a:pt x="462513" y="541601"/>
                </a:lnTo>
                <a:lnTo>
                  <a:pt x="463448" y="543185"/>
                </a:lnTo>
                <a:lnTo>
                  <a:pt x="461581" y="544765"/>
                </a:lnTo>
                <a:close/>
                <a:moveTo>
                  <a:pt x="439147" y="531319"/>
                </a:moveTo>
                <a:cubicBezTo>
                  <a:pt x="440082" y="531319"/>
                  <a:pt x="441017" y="532900"/>
                  <a:pt x="441017" y="532900"/>
                </a:cubicBezTo>
                <a:lnTo>
                  <a:pt x="439147" y="534484"/>
                </a:lnTo>
                <a:cubicBezTo>
                  <a:pt x="438212" y="534484"/>
                  <a:pt x="437279" y="535274"/>
                  <a:pt x="437279" y="535274"/>
                </a:cubicBezTo>
                <a:cubicBezTo>
                  <a:pt x="436344" y="535274"/>
                  <a:pt x="436344" y="533693"/>
                  <a:pt x="435409" y="533693"/>
                </a:cubicBezTo>
                <a:lnTo>
                  <a:pt x="437279" y="532109"/>
                </a:lnTo>
                <a:cubicBezTo>
                  <a:pt x="438212" y="532109"/>
                  <a:pt x="439147" y="531319"/>
                  <a:pt x="439147" y="531319"/>
                </a:cubicBezTo>
                <a:close/>
                <a:moveTo>
                  <a:pt x="530746" y="497306"/>
                </a:moveTo>
                <a:cubicBezTo>
                  <a:pt x="530746" y="496516"/>
                  <a:pt x="529811" y="495725"/>
                  <a:pt x="529811" y="495725"/>
                </a:cubicBezTo>
                <a:cubicBezTo>
                  <a:pt x="528876" y="494935"/>
                  <a:pt x="528876" y="494145"/>
                  <a:pt x="527940" y="493351"/>
                </a:cubicBezTo>
                <a:cubicBezTo>
                  <a:pt x="527008" y="493351"/>
                  <a:pt x="527008" y="492561"/>
                  <a:pt x="526073" y="491770"/>
                </a:cubicBezTo>
                <a:cubicBezTo>
                  <a:pt x="527008" y="491770"/>
                  <a:pt x="527940" y="490189"/>
                  <a:pt x="527940" y="490189"/>
                </a:cubicBezTo>
                <a:cubicBezTo>
                  <a:pt x="528876" y="490980"/>
                  <a:pt x="529811" y="491770"/>
                  <a:pt x="529811" y="492561"/>
                </a:cubicBezTo>
                <a:cubicBezTo>
                  <a:pt x="530746" y="492561"/>
                  <a:pt x="530746" y="493351"/>
                  <a:pt x="531681" y="494145"/>
                </a:cubicBezTo>
                <a:cubicBezTo>
                  <a:pt x="531681" y="494935"/>
                  <a:pt x="532614" y="494935"/>
                  <a:pt x="533549" y="495725"/>
                </a:cubicBezTo>
                <a:lnTo>
                  <a:pt x="534484" y="497306"/>
                </a:lnTo>
                <a:lnTo>
                  <a:pt x="532614" y="498890"/>
                </a:lnTo>
                <a:cubicBezTo>
                  <a:pt x="531681" y="498100"/>
                  <a:pt x="531681" y="498100"/>
                  <a:pt x="530746" y="497306"/>
                </a:cubicBezTo>
                <a:close/>
                <a:moveTo>
                  <a:pt x="522332" y="491770"/>
                </a:moveTo>
                <a:cubicBezTo>
                  <a:pt x="522332" y="490980"/>
                  <a:pt x="524203" y="490189"/>
                  <a:pt x="525138" y="490189"/>
                </a:cubicBezTo>
                <a:lnTo>
                  <a:pt x="526073" y="491770"/>
                </a:lnTo>
                <a:lnTo>
                  <a:pt x="524203" y="493351"/>
                </a:lnTo>
                <a:lnTo>
                  <a:pt x="522332" y="491770"/>
                </a:lnTo>
                <a:close/>
                <a:moveTo>
                  <a:pt x="584022" y="496516"/>
                </a:moveTo>
                <a:cubicBezTo>
                  <a:pt x="584022" y="496516"/>
                  <a:pt x="584957" y="498100"/>
                  <a:pt x="584957" y="498890"/>
                </a:cubicBezTo>
                <a:lnTo>
                  <a:pt x="583086" y="499681"/>
                </a:lnTo>
                <a:lnTo>
                  <a:pt x="581219" y="498100"/>
                </a:lnTo>
                <a:cubicBezTo>
                  <a:pt x="581219" y="498100"/>
                  <a:pt x="583086" y="496516"/>
                  <a:pt x="584022" y="496516"/>
                </a:cubicBezTo>
                <a:close/>
                <a:moveTo>
                  <a:pt x="639168" y="499681"/>
                </a:moveTo>
                <a:cubicBezTo>
                  <a:pt x="640103" y="499681"/>
                  <a:pt x="641035" y="498890"/>
                  <a:pt x="641035" y="498890"/>
                </a:cubicBezTo>
                <a:cubicBezTo>
                  <a:pt x="641970" y="498890"/>
                  <a:pt x="641970" y="500471"/>
                  <a:pt x="642906" y="500471"/>
                </a:cubicBezTo>
                <a:lnTo>
                  <a:pt x="641035" y="502052"/>
                </a:lnTo>
                <a:cubicBezTo>
                  <a:pt x="640103" y="502052"/>
                  <a:pt x="640103" y="499681"/>
                  <a:pt x="639168" y="499681"/>
                </a:cubicBezTo>
                <a:close/>
                <a:moveTo>
                  <a:pt x="637297" y="501261"/>
                </a:moveTo>
                <a:cubicBezTo>
                  <a:pt x="636362" y="501261"/>
                  <a:pt x="636362" y="499681"/>
                  <a:pt x="635430" y="499681"/>
                </a:cubicBezTo>
                <a:lnTo>
                  <a:pt x="637297" y="498100"/>
                </a:lnTo>
                <a:cubicBezTo>
                  <a:pt x="638232" y="498100"/>
                  <a:pt x="639168" y="499681"/>
                  <a:pt x="639168" y="499681"/>
                </a:cubicBezTo>
                <a:cubicBezTo>
                  <a:pt x="638232" y="499681"/>
                  <a:pt x="638232" y="501261"/>
                  <a:pt x="637297" y="501261"/>
                </a:cubicBezTo>
                <a:close/>
                <a:moveTo>
                  <a:pt x="631689" y="502052"/>
                </a:moveTo>
                <a:cubicBezTo>
                  <a:pt x="630757" y="501261"/>
                  <a:pt x="630757" y="501261"/>
                  <a:pt x="629821" y="500471"/>
                </a:cubicBezTo>
                <a:lnTo>
                  <a:pt x="627951" y="498890"/>
                </a:lnTo>
                <a:cubicBezTo>
                  <a:pt x="627951" y="498100"/>
                  <a:pt x="629821" y="497306"/>
                  <a:pt x="630757" y="497306"/>
                </a:cubicBezTo>
                <a:cubicBezTo>
                  <a:pt x="630757" y="496516"/>
                  <a:pt x="631689" y="496516"/>
                  <a:pt x="632624" y="495725"/>
                </a:cubicBezTo>
                <a:cubicBezTo>
                  <a:pt x="632624" y="496516"/>
                  <a:pt x="633559" y="497306"/>
                  <a:pt x="633559" y="498100"/>
                </a:cubicBezTo>
                <a:cubicBezTo>
                  <a:pt x="634495" y="498100"/>
                  <a:pt x="635430" y="499681"/>
                  <a:pt x="635430" y="499681"/>
                </a:cubicBezTo>
                <a:cubicBezTo>
                  <a:pt x="635430" y="499681"/>
                  <a:pt x="633559" y="500471"/>
                  <a:pt x="633559" y="501261"/>
                </a:cubicBezTo>
                <a:cubicBezTo>
                  <a:pt x="632624" y="501261"/>
                  <a:pt x="631689" y="502052"/>
                  <a:pt x="631689" y="502052"/>
                </a:cubicBezTo>
                <a:close/>
                <a:moveTo>
                  <a:pt x="912092" y="494145"/>
                </a:moveTo>
                <a:cubicBezTo>
                  <a:pt x="911157" y="494935"/>
                  <a:pt x="909286" y="495725"/>
                  <a:pt x="909286" y="495725"/>
                </a:cubicBezTo>
                <a:lnTo>
                  <a:pt x="908354" y="494145"/>
                </a:lnTo>
                <a:lnTo>
                  <a:pt x="910222" y="492561"/>
                </a:lnTo>
                <a:lnTo>
                  <a:pt x="912092" y="494145"/>
                </a:lnTo>
                <a:close/>
                <a:moveTo>
                  <a:pt x="963497" y="497306"/>
                </a:moveTo>
                <a:cubicBezTo>
                  <a:pt x="963497" y="498100"/>
                  <a:pt x="965368" y="498100"/>
                  <a:pt x="965368" y="498890"/>
                </a:cubicBezTo>
                <a:cubicBezTo>
                  <a:pt x="965368" y="499681"/>
                  <a:pt x="963497" y="499681"/>
                  <a:pt x="963497" y="500471"/>
                </a:cubicBezTo>
                <a:cubicBezTo>
                  <a:pt x="963497" y="499681"/>
                  <a:pt x="961630" y="498890"/>
                  <a:pt x="961630" y="498890"/>
                </a:cubicBezTo>
                <a:cubicBezTo>
                  <a:pt x="961630" y="498100"/>
                  <a:pt x="963497" y="497306"/>
                  <a:pt x="963497" y="497306"/>
                </a:cubicBezTo>
                <a:close/>
                <a:moveTo>
                  <a:pt x="1011167" y="502845"/>
                </a:moveTo>
                <a:cubicBezTo>
                  <a:pt x="1011167" y="502845"/>
                  <a:pt x="1010232" y="501261"/>
                  <a:pt x="1010232" y="500471"/>
                </a:cubicBezTo>
                <a:lnTo>
                  <a:pt x="1012102" y="499681"/>
                </a:lnTo>
                <a:cubicBezTo>
                  <a:pt x="1012102" y="499681"/>
                  <a:pt x="1013035" y="501261"/>
                  <a:pt x="1013970" y="501261"/>
                </a:cubicBezTo>
                <a:cubicBezTo>
                  <a:pt x="1013035" y="501261"/>
                  <a:pt x="1012102" y="502845"/>
                  <a:pt x="1011167" y="502845"/>
                </a:cubicBezTo>
                <a:close/>
                <a:moveTo>
                  <a:pt x="1063507" y="494145"/>
                </a:moveTo>
                <a:lnTo>
                  <a:pt x="1065378" y="492561"/>
                </a:lnTo>
                <a:cubicBezTo>
                  <a:pt x="1066313" y="493351"/>
                  <a:pt x="1066313" y="494145"/>
                  <a:pt x="1067248" y="494935"/>
                </a:cubicBezTo>
                <a:cubicBezTo>
                  <a:pt x="1067248" y="494935"/>
                  <a:pt x="1068181" y="495725"/>
                  <a:pt x="1068181" y="496516"/>
                </a:cubicBezTo>
                <a:cubicBezTo>
                  <a:pt x="1069116" y="496516"/>
                  <a:pt x="1066313" y="497306"/>
                  <a:pt x="1066313" y="498100"/>
                </a:cubicBezTo>
                <a:cubicBezTo>
                  <a:pt x="1066313" y="497306"/>
                  <a:pt x="1065378" y="496516"/>
                  <a:pt x="1065378" y="495725"/>
                </a:cubicBezTo>
                <a:cubicBezTo>
                  <a:pt x="1064443" y="495725"/>
                  <a:pt x="1063507" y="494145"/>
                  <a:pt x="1063507" y="494145"/>
                </a:cubicBezTo>
                <a:close/>
                <a:moveTo>
                  <a:pt x="1096223" y="501261"/>
                </a:moveTo>
                <a:lnTo>
                  <a:pt x="1094352" y="499681"/>
                </a:lnTo>
                <a:cubicBezTo>
                  <a:pt x="1094352" y="498890"/>
                  <a:pt x="1096223" y="498100"/>
                  <a:pt x="1096223" y="498100"/>
                </a:cubicBezTo>
                <a:cubicBezTo>
                  <a:pt x="1097155" y="497306"/>
                  <a:pt x="1098090" y="496516"/>
                  <a:pt x="1099025" y="496516"/>
                </a:cubicBezTo>
                <a:lnTo>
                  <a:pt x="1099961" y="498100"/>
                </a:lnTo>
                <a:lnTo>
                  <a:pt x="1101828" y="497306"/>
                </a:lnTo>
                <a:cubicBezTo>
                  <a:pt x="1102763" y="497306"/>
                  <a:pt x="1100896" y="495725"/>
                  <a:pt x="1100896" y="494935"/>
                </a:cubicBezTo>
                <a:cubicBezTo>
                  <a:pt x="1100896" y="494935"/>
                  <a:pt x="1099025" y="494145"/>
                  <a:pt x="1099025" y="493351"/>
                </a:cubicBezTo>
                <a:lnTo>
                  <a:pt x="1100896" y="492561"/>
                </a:lnTo>
                <a:cubicBezTo>
                  <a:pt x="1100896" y="491770"/>
                  <a:pt x="1102763" y="494145"/>
                  <a:pt x="1102763" y="494145"/>
                </a:cubicBezTo>
                <a:cubicBezTo>
                  <a:pt x="1103699" y="494145"/>
                  <a:pt x="1103699" y="492561"/>
                  <a:pt x="1104634" y="492561"/>
                </a:cubicBezTo>
                <a:lnTo>
                  <a:pt x="1106504" y="494145"/>
                </a:lnTo>
                <a:cubicBezTo>
                  <a:pt x="1106504" y="494935"/>
                  <a:pt x="1107437" y="495725"/>
                  <a:pt x="1108372" y="496516"/>
                </a:cubicBezTo>
                <a:cubicBezTo>
                  <a:pt x="1108372" y="495725"/>
                  <a:pt x="1109307" y="494935"/>
                  <a:pt x="1110242" y="494935"/>
                </a:cubicBezTo>
                <a:cubicBezTo>
                  <a:pt x="1110242" y="494935"/>
                  <a:pt x="1111178" y="496516"/>
                  <a:pt x="1112113" y="496516"/>
                </a:cubicBezTo>
                <a:lnTo>
                  <a:pt x="1113045" y="498100"/>
                </a:lnTo>
                <a:cubicBezTo>
                  <a:pt x="1113045" y="498890"/>
                  <a:pt x="1111178" y="499681"/>
                  <a:pt x="1111178" y="499681"/>
                </a:cubicBezTo>
                <a:lnTo>
                  <a:pt x="1109307" y="498100"/>
                </a:lnTo>
                <a:lnTo>
                  <a:pt x="1107437" y="498890"/>
                </a:lnTo>
                <a:cubicBezTo>
                  <a:pt x="1106504" y="499681"/>
                  <a:pt x="1106504" y="500471"/>
                  <a:pt x="1105569" y="500471"/>
                </a:cubicBezTo>
                <a:cubicBezTo>
                  <a:pt x="1104634" y="501261"/>
                  <a:pt x="1103699" y="501261"/>
                  <a:pt x="1103699" y="502052"/>
                </a:cubicBezTo>
                <a:cubicBezTo>
                  <a:pt x="1101828" y="502845"/>
                  <a:pt x="1100896" y="503636"/>
                  <a:pt x="1099025" y="504426"/>
                </a:cubicBezTo>
                <a:cubicBezTo>
                  <a:pt x="1099025" y="504426"/>
                  <a:pt x="1098090" y="503636"/>
                  <a:pt x="1097155" y="502845"/>
                </a:cubicBezTo>
                <a:cubicBezTo>
                  <a:pt x="1097155" y="502052"/>
                  <a:pt x="1096223" y="502052"/>
                  <a:pt x="1096223" y="501261"/>
                </a:cubicBezTo>
                <a:close/>
                <a:moveTo>
                  <a:pt x="1126132" y="498100"/>
                </a:moveTo>
                <a:lnTo>
                  <a:pt x="1125197" y="496516"/>
                </a:lnTo>
                <a:cubicBezTo>
                  <a:pt x="1124262" y="496516"/>
                  <a:pt x="1123327" y="494935"/>
                  <a:pt x="1123327" y="494935"/>
                </a:cubicBezTo>
                <a:lnTo>
                  <a:pt x="1125197" y="493351"/>
                </a:lnTo>
                <a:cubicBezTo>
                  <a:pt x="1126132" y="494145"/>
                  <a:pt x="1126132" y="494935"/>
                  <a:pt x="1127065" y="494935"/>
                </a:cubicBezTo>
                <a:cubicBezTo>
                  <a:pt x="1128000" y="495725"/>
                  <a:pt x="1128000" y="496516"/>
                  <a:pt x="1128935" y="496516"/>
                </a:cubicBezTo>
                <a:cubicBezTo>
                  <a:pt x="1128000" y="496516"/>
                  <a:pt x="1127065" y="498100"/>
                  <a:pt x="1126132" y="498100"/>
                </a:cubicBezTo>
                <a:close/>
                <a:moveTo>
                  <a:pt x="1129014" y="496714"/>
                </a:moveTo>
                <a:cubicBezTo>
                  <a:pt x="1128967" y="496695"/>
                  <a:pt x="1128935" y="496645"/>
                  <a:pt x="1128935" y="496516"/>
                </a:cubicBezTo>
                <a:cubicBezTo>
                  <a:pt x="1128935" y="496582"/>
                  <a:pt x="1129001" y="496648"/>
                  <a:pt x="1129014" y="496714"/>
                </a:cubicBezTo>
                <a:close/>
                <a:moveTo>
                  <a:pt x="1177537" y="495725"/>
                </a:moveTo>
                <a:cubicBezTo>
                  <a:pt x="1176605" y="496516"/>
                  <a:pt x="1175670" y="497306"/>
                  <a:pt x="1175670" y="497306"/>
                </a:cubicBezTo>
                <a:cubicBezTo>
                  <a:pt x="1174735" y="498100"/>
                  <a:pt x="1173799" y="498890"/>
                  <a:pt x="1172864" y="498890"/>
                </a:cubicBezTo>
                <a:cubicBezTo>
                  <a:pt x="1172864" y="498890"/>
                  <a:pt x="1171929" y="500471"/>
                  <a:pt x="1170997" y="500471"/>
                </a:cubicBezTo>
                <a:cubicBezTo>
                  <a:pt x="1170997" y="500471"/>
                  <a:pt x="1170062" y="498890"/>
                  <a:pt x="1169126" y="498100"/>
                </a:cubicBezTo>
                <a:lnTo>
                  <a:pt x="1171929" y="497306"/>
                </a:lnTo>
                <a:cubicBezTo>
                  <a:pt x="1171929" y="496516"/>
                  <a:pt x="1170062" y="495725"/>
                  <a:pt x="1170062" y="494935"/>
                </a:cubicBezTo>
                <a:cubicBezTo>
                  <a:pt x="1169126" y="494935"/>
                  <a:pt x="1169126" y="494145"/>
                  <a:pt x="1168191" y="493351"/>
                </a:cubicBezTo>
                <a:cubicBezTo>
                  <a:pt x="1170062" y="492561"/>
                  <a:pt x="1170997" y="491770"/>
                  <a:pt x="1172864" y="490980"/>
                </a:cubicBezTo>
                <a:lnTo>
                  <a:pt x="1173799" y="492561"/>
                </a:lnTo>
                <a:cubicBezTo>
                  <a:pt x="1174735" y="492561"/>
                  <a:pt x="1175670" y="490980"/>
                  <a:pt x="1176605" y="490980"/>
                </a:cubicBezTo>
                <a:cubicBezTo>
                  <a:pt x="1176605" y="490980"/>
                  <a:pt x="1177537" y="492561"/>
                  <a:pt x="1177537" y="493351"/>
                </a:cubicBezTo>
                <a:cubicBezTo>
                  <a:pt x="1178473" y="493351"/>
                  <a:pt x="1178473" y="494145"/>
                  <a:pt x="1179408" y="494935"/>
                </a:cubicBezTo>
                <a:cubicBezTo>
                  <a:pt x="1179408" y="494935"/>
                  <a:pt x="1181278" y="495725"/>
                  <a:pt x="1181278" y="496516"/>
                </a:cubicBezTo>
                <a:cubicBezTo>
                  <a:pt x="1181278" y="496516"/>
                  <a:pt x="1179408" y="497306"/>
                  <a:pt x="1178473" y="498100"/>
                </a:cubicBezTo>
                <a:cubicBezTo>
                  <a:pt x="1179408" y="497306"/>
                  <a:pt x="1177537" y="496516"/>
                  <a:pt x="1177537" y="495725"/>
                </a:cubicBezTo>
                <a:close/>
                <a:moveTo>
                  <a:pt x="1330930" y="486234"/>
                </a:moveTo>
                <a:lnTo>
                  <a:pt x="1332801" y="484650"/>
                </a:lnTo>
                <a:lnTo>
                  <a:pt x="1334668" y="485444"/>
                </a:lnTo>
                <a:cubicBezTo>
                  <a:pt x="1334668" y="486234"/>
                  <a:pt x="1332801" y="487025"/>
                  <a:pt x="1332801" y="487025"/>
                </a:cubicBezTo>
                <a:cubicBezTo>
                  <a:pt x="1332801" y="487025"/>
                  <a:pt x="1331866" y="486234"/>
                  <a:pt x="1330930" y="486234"/>
                </a:cubicBezTo>
                <a:close/>
                <a:moveTo>
                  <a:pt x="1338302" y="484650"/>
                </a:moveTo>
                <a:lnTo>
                  <a:pt x="1340173" y="486234"/>
                </a:lnTo>
                <a:cubicBezTo>
                  <a:pt x="1339238" y="486234"/>
                  <a:pt x="1338302" y="487025"/>
                  <a:pt x="1338302" y="487025"/>
                </a:cubicBezTo>
                <a:cubicBezTo>
                  <a:pt x="1338302" y="487025"/>
                  <a:pt x="1336432" y="486234"/>
                  <a:pt x="1336432" y="485444"/>
                </a:cubicBezTo>
                <a:lnTo>
                  <a:pt x="1338302" y="484650"/>
                </a:lnTo>
                <a:close/>
                <a:moveTo>
                  <a:pt x="1491695" y="494935"/>
                </a:moveTo>
                <a:cubicBezTo>
                  <a:pt x="1492627" y="494145"/>
                  <a:pt x="1492627" y="493351"/>
                  <a:pt x="1493563" y="493351"/>
                </a:cubicBezTo>
                <a:cubicBezTo>
                  <a:pt x="1493563" y="492561"/>
                  <a:pt x="1494498" y="490980"/>
                  <a:pt x="1494498" y="490980"/>
                </a:cubicBezTo>
                <a:cubicBezTo>
                  <a:pt x="1495433" y="490980"/>
                  <a:pt x="1496368" y="492561"/>
                  <a:pt x="1497304" y="492561"/>
                </a:cubicBezTo>
                <a:lnTo>
                  <a:pt x="1498236" y="490980"/>
                </a:lnTo>
                <a:cubicBezTo>
                  <a:pt x="1500106" y="491770"/>
                  <a:pt x="1501042" y="492561"/>
                  <a:pt x="1502909" y="493351"/>
                </a:cubicBezTo>
                <a:cubicBezTo>
                  <a:pt x="1501974" y="494145"/>
                  <a:pt x="1501974" y="494935"/>
                  <a:pt x="1501042" y="494935"/>
                </a:cubicBezTo>
                <a:cubicBezTo>
                  <a:pt x="1501042" y="495725"/>
                  <a:pt x="1499171" y="496516"/>
                  <a:pt x="1499171" y="497306"/>
                </a:cubicBezTo>
                <a:lnTo>
                  <a:pt x="1501974" y="498100"/>
                </a:lnTo>
                <a:cubicBezTo>
                  <a:pt x="1501042" y="498890"/>
                  <a:pt x="1500106" y="500471"/>
                  <a:pt x="1500106" y="500471"/>
                </a:cubicBezTo>
                <a:cubicBezTo>
                  <a:pt x="1499171" y="500471"/>
                  <a:pt x="1498236" y="498890"/>
                  <a:pt x="1498236" y="498890"/>
                </a:cubicBezTo>
                <a:cubicBezTo>
                  <a:pt x="1497304" y="498890"/>
                  <a:pt x="1496368" y="498100"/>
                  <a:pt x="1495433" y="497306"/>
                </a:cubicBezTo>
                <a:cubicBezTo>
                  <a:pt x="1495433" y="497306"/>
                  <a:pt x="1494498" y="496516"/>
                  <a:pt x="1493563" y="495725"/>
                </a:cubicBezTo>
                <a:cubicBezTo>
                  <a:pt x="1493563" y="496516"/>
                  <a:pt x="1491695" y="497306"/>
                  <a:pt x="1492627" y="498100"/>
                </a:cubicBezTo>
                <a:cubicBezTo>
                  <a:pt x="1491695" y="497306"/>
                  <a:pt x="1489825" y="496516"/>
                  <a:pt x="1489825" y="496516"/>
                </a:cubicBezTo>
                <a:cubicBezTo>
                  <a:pt x="1489825" y="495725"/>
                  <a:pt x="1491695" y="494935"/>
                  <a:pt x="1491695" y="494935"/>
                </a:cubicBezTo>
                <a:close/>
                <a:moveTo>
                  <a:pt x="1545906" y="493351"/>
                </a:moveTo>
                <a:lnTo>
                  <a:pt x="1547773" y="494935"/>
                </a:lnTo>
                <a:cubicBezTo>
                  <a:pt x="1547773" y="494935"/>
                  <a:pt x="1546838" y="496516"/>
                  <a:pt x="1545906" y="496516"/>
                </a:cubicBezTo>
                <a:lnTo>
                  <a:pt x="1544971" y="498100"/>
                </a:lnTo>
                <a:cubicBezTo>
                  <a:pt x="1544036" y="498100"/>
                  <a:pt x="1543100" y="496516"/>
                  <a:pt x="1542165" y="496516"/>
                </a:cubicBezTo>
                <a:cubicBezTo>
                  <a:pt x="1543100" y="496516"/>
                  <a:pt x="1543100" y="495725"/>
                  <a:pt x="1544036" y="494935"/>
                </a:cubicBezTo>
                <a:cubicBezTo>
                  <a:pt x="1544971" y="494935"/>
                  <a:pt x="1544971" y="494145"/>
                  <a:pt x="1545906" y="493351"/>
                </a:cubicBezTo>
                <a:close/>
                <a:moveTo>
                  <a:pt x="1542089" y="496714"/>
                </a:moveTo>
                <a:cubicBezTo>
                  <a:pt x="1542099" y="496648"/>
                  <a:pt x="1542165" y="496582"/>
                  <a:pt x="1542165" y="496516"/>
                </a:cubicBezTo>
                <a:cubicBezTo>
                  <a:pt x="1542165" y="496645"/>
                  <a:pt x="1542133" y="496695"/>
                  <a:pt x="1542089" y="496714"/>
                </a:cubicBezTo>
                <a:close/>
                <a:moveTo>
                  <a:pt x="1565534" y="500471"/>
                </a:moveTo>
                <a:cubicBezTo>
                  <a:pt x="1564599" y="500471"/>
                  <a:pt x="1564599" y="499681"/>
                  <a:pt x="1563663" y="498890"/>
                </a:cubicBezTo>
                <a:lnTo>
                  <a:pt x="1561793" y="498100"/>
                </a:lnTo>
                <a:lnTo>
                  <a:pt x="1559926" y="499681"/>
                </a:lnTo>
                <a:cubicBezTo>
                  <a:pt x="1559926" y="499681"/>
                  <a:pt x="1558055" y="498890"/>
                  <a:pt x="1558055" y="498100"/>
                </a:cubicBezTo>
                <a:lnTo>
                  <a:pt x="1558990" y="496516"/>
                </a:lnTo>
                <a:cubicBezTo>
                  <a:pt x="1559926" y="496516"/>
                  <a:pt x="1560861" y="494935"/>
                  <a:pt x="1560861" y="494935"/>
                </a:cubicBezTo>
                <a:cubicBezTo>
                  <a:pt x="1561793" y="494935"/>
                  <a:pt x="1562728" y="495725"/>
                  <a:pt x="1562728" y="496516"/>
                </a:cubicBezTo>
                <a:cubicBezTo>
                  <a:pt x="1563663" y="495725"/>
                  <a:pt x="1564599" y="494935"/>
                  <a:pt x="1564599" y="494145"/>
                </a:cubicBezTo>
                <a:lnTo>
                  <a:pt x="1566466" y="492561"/>
                </a:lnTo>
                <a:cubicBezTo>
                  <a:pt x="1567401" y="492561"/>
                  <a:pt x="1567401" y="494145"/>
                  <a:pt x="1568337" y="494145"/>
                </a:cubicBezTo>
                <a:cubicBezTo>
                  <a:pt x="1568337" y="494145"/>
                  <a:pt x="1570207" y="491770"/>
                  <a:pt x="1570207" y="492561"/>
                </a:cubicBezTo>
                <a:lnTo>
                  <a:pt x="1572075" y="493351"/>
                </a:lnTo>
                <a:cubicBezTo>
                  <a:pt x="1572075" y="494145"/>
                  <a:pt x="1570207" y="494935"/>
                  <a:pt x="1570207" y="494935"/>
                </a:cubicBezTo>
                <a:cubicBezTo>
                  <a:pt x="1570207" y="495725"/>
                  <a:pt x="1568337" y="497306"/>
                  <a:pt x="1569272" y="497306"/>
                </a:cubicBezTo>
                <a:lnTo>
                  <a:pt x="1571142" y="498100"/>
                </a:lnTo>
                <a:lnTo>
                  <a:pt x="1572075" y="496516"/>
                </a:lnTo>
                <a:cubicBezTo>
                  <a:pt x="1573010" y="496516"/>
                  <a:pt x="1573945" y="497306"/>
                  <a:pt x="1574880" y="498100"/>
                </a:cubicBezTo>
                <a:cubicBezTo>
                  <a:pt x="1574880" y="498100"/>
                  <a:pt x="1576748" y="498890"/>
                  <a:pt x="1576748" y="499681"/>
                </a:cubicBezTo>
                <a:lnTo>
                  <a:pt x="1574880" y="501261"/>
                </a:lnTo>
                <a:cubicBezTo>
                  <a:pt x="1574880" y="502052"/>
                  <a:pt x="1573945" y="502052"/>
                  <a:pt x="1573945" y="502845"/>
                </a:cubicBezTo>
                <a:cubicBezTo>
                  <a:pt x="1573010" y="503636"/>
                  <a:pt x="1572075" y="504426"/>
                  <a:pt x="1572075" y="504426"/>
                </a:cubicBezTo>
                <a:cubicBezTo>
                  <a:pt x="1570207" y="503636"/>
                  <a:pt x="1569272" y="502845"/>
                  <a:pt x="1567401" y="502052"/>
                </a:cubicBezTo>
                <a:cubicBezTo>
                  <a:pt x="1567401" y="501261"/>
                  <a:pt x="1566466" y="501261"/>
                  <a:pt x="1565534" y="500471"/>
                </a:cubicBezTo>
                <a:close/>
                <a:moveTo>
                  <a:pt x="1602919" y="496516"/>
                </a:moveTo>
                <a:cubicBezTo>
                  <a:pt x="1602919" y="495725"/>
                  <a:pt x="1603855" y="494935"/>
                  <a:pt x="1603855" y="494935"/>
                </a:cubicBezTo>
                <a:cubicBezTo>
                  <a:pt x="1604790" y="494145"/>
                  <a:pt x="1604790" y="493351"/>
                  <a:pt x="1605725" y="492561"/>
                </a:cubicBezTo>
                <a:lnTo>
                  <a:pt x="1607593" y="494145"/>
                </a:lnTo>
                <a:cubicBezTo>
                  <a:pt x="1607593" y="494145"/>
                  <a:pt x="1606657" y="495725"/>
                  <a:pt x="1605725" y="495725"/>
                </a:cubicBezTo>
                <a:cubicBezTo>
                  <a:pt x="1605725" y="496516"/>
                  <a:pt x="1604790" y="497306"/>
                  <a:pt x="1604790" y="498100"/>
                </a:cubicBezTo>
                <a:cubicBezTo>
                  <a:pt x="1604790" y="497306"/>
                  <a:pt x="1601984" y="496516"/>
                  <a:pt x="1602919" y="496516"/>
                </a:cubicBezTo>
                <a:close/>
                <a:moveTo>
                  <a:pt x="1659001" y="499681"/>
                </a:moveTo>
                <a:lnTo>
                  <a:pt x="1660868" y="500471"/>
                </a:lnTo>
                <a:cubicBezTo>
                  <a:pt x="1660868" y="501261"/>
                  <a:pt x="1659936" y="502845"/>
                  <a:pt x="1659936" y="502845"/>
                </a:cubicBezTo>
                <a:cubicBezTo>
                  <a:pt x="1659001" y="502845"/>
                  <a:pt x="1658066" y="501261"/>
                  <a:pt x="1657130" y="501261"/>
                </a:cubicBezTo>
                <a:cubicBezTo>
                  <a:pt x="1658066" y="501261"/>
                  <a:pt x="1659001" y="499681"/>
                  <a:pt x="1659001" y="499681"/>
                </a:cubicBezTo>
                <a:close/>
                <a:moveTo>
                  <a:pt x="1707603" y="497306"/>
                </a:moveTo>
                <a:cubicBezTo>
                  <a:pt x="1707603" y="497306"/>
                  <a:pt x="1709474" y="498100"/>
                  <a:pt x="1709474" y="498890"/>
                </a:cubicBezTo>
                <a:cubicBezTo>
                  <a:pt x="1709474" y="498890"/>
                  <a:pt x="1707603" y="499681"/>
                  <a:pt x="1707603" y="500471"/>
                </a:cubicBezTo>
                <a:cubicBezTo>
                  <a:pt x="1707603" y="499681"/>
                  <a:pt x="1705733" y="499681"/>
                  <a:pt x="1705733" y="498890"/>
                </a:cubicBezTo>
                <a:cubicBezTo>
                  <a:pt x="1705733" y="498100"/>
                  <a:pt x="1707603" y="498100"/>
                  <a:pt x="1707603" y="497306"/>
                </a:cubicBezTo>
                <a:close/>
                <a:moveTo>
                  <a:pt x="1759011" y="494145"/>
                </a:moveTo>
                <a:lnTo>
                  <a:pt x="1760879" y="492561"/>
                </a:lnTo>
                <a:lnTo>
                  <a:pt x="1762749" y="494145"/>
                </a:lnTo>
                <a:lnTo>
                  <a:pt x="1761814" y="495725"/>
                </a:lnTo>
                <a:cubicBezTo>
                  <a:pt x="1761814" y="495725"/>
                  <a:pt x="1759946" y="494935"/>
                  <a:pt x="1759011" y="494145"/>
                </a:cubicBezTo>
                <a:close/>
                <a:moveTo>
                  <a:pt x="2030065" y="498890"/>
                </a:moveTo>
                <a:cubicBezTo>
                  <a:pt x="2030065" y="498890"/>
                  <a:pt x="2031000" y="499681"/>
                  <a:pt x="2031936" y="499681"/>
                </a:cubicBezTo>
                <a:cubicBezTo>
                  <a:pt x="2031000" y="499681"/>
                  <a:pt x="2031000" y="502052"/>
                  <a:pt x="2030065" y="502052"/>
                </a:cubicBezTo>
                <a:lnTo>
                  <a:pt x="2028194" y="500471"/>
                </a:lnTo>
                <a:cubicBezTo>
                  <a:pt x="2029130" y="500471"/>
                  <a:pt x="2029130" y="498890"/>
                  <a:pt x="2030065" y="498890"/>
                </a:cubicBezTo>
                <a:close/>
                <a:moveTo>
                  <a:pt x="2033803" y="498100"/>
                </a:moveTo>
                <a:lnTo>
                  <a:pt x="2035673" y="499681"/>
                </a:lnTo>
                <a:cubicBezTo>
                  <a:pt x="2034738" y="499681"/>
                  <a:pt x="2034738" y="501261"/>
                  <a:pt x="2033803" y="501261"/>
                </a:cubicBezTo>
                <a:cubicBezTo>
                  <a:pt x="2032868" y="501261"/>
                  <a:pt x="2032868" y="499681"/>
                  <a:pt x="2031936" y="499681"/>
                </a:cubicBezTo>
                <a:cubicBezTo>
                  <a:pt x="2031936" y="499681"/>
                  <a:pt x="2032868" y="498100"/>
                  <a:pt x="2033803" y="498100"/>
                </a:cubicBezTo>
                <a:close/>
                <a:moveTo>
                  <a:pt x="2037541" y="498100"/>
                </a:moveTo>
                <a:cubicBezTo>
                  <a:pt x="2037541" y="497306"/>
                  <a:pt x="2038476" y="496516"/>
                  <a:pt x="2038476" y="495725"/>
                </a:cubicBezTo>
                <a:cubicBezTo>
                  <a:pt x="2039411" y="496516"/>
                  <a:pt x="2040347" y="496516"/>
                  <a:pt x="2040347" y="497306"/>
                </a:cubicBezTo>
                <a:cubicBezTo>
                  <a:pt x="2041282" y="497306"/>
                  <a:pt x="2043149" y="498100"/>
                  <a:pt x="2043149" y="498890"/>
                </a:cubicBezTo>
                <a:lnTo>
                  <a:pt x="2041282" y="500471"/>
                </a:lnTo>
                <a:cubicBezTo>
                  <a:pt x="2040347" y="501261"/>
                  <a:pt x="2040347" y="501261"/>
                  <a:pt x="2039411" y="502052"/>
                </a:cubicBezTo>
                <a:cubicBezTo>
                  <a:pt x="2039411" y="502052"/>
                  <a:pt x="2038476" y="501261"/>
                  <a:pt x="2037541" y="501261"/>
                </a:cubicBezTo>
                <a:cubicBezTo>
                  <a:pt x="2037541" y="500471"/>
                  <a:pt x="2035673" y="499681"/>
                  <a:pt x="2035673" y="499681"/>
                </a:cubicBezTo>
                <a:cubicBezTo>
                  <a:pt x="2035673" y="499681"/>
                  <a:pt x="2036609" y="498100"/>
                  <a:pt x="2037541" y="498100"/>
                </a:cubicBezTo>
                <a:close/>
                <a:moveTo>
                  <a:pt x="2087078" y="496516"/>
                </a:moveTo>
                <a:cubicBezTo>
                  <a:pt x="2088014" y="496516"/>
                  <a:pt x="2089884" y="498100"/>
                  <a:pt x="2089884" y="498100"/>
                </a:cubicBezTo>
                <a:lnTo>
                  <a:pt x="2088014" y="499681"/>
                </a:lnTo>
                <a:lnTo>
                  <a:pt x="2086146" y="498890"/>
                </a:lnTo>
                <a:cubicBezTo>
                  <a:pt x="2086146" y="498100"/>
                  <a:pt x="2087078" y="496516"/>
                  <a:pt x="2087078" y="496516"/>
                </a:cubicBezTo>
                <a:close/>
                <a:moveTo>
                  <a:pt x="2139422" y="494145"/>
                </a:moveTo>
                <a:cubicBezTo>
                  <a:pt x="2140357" y="493351"/>
                  <a:pt x="2140357" y="492561"/>
                  <a:pt x="2141289" y="492561"/>
                </a:cubicBezTo>
                <a:cubicBezTo>
                  <a:pt x="2141289" y="491770"/>
                  <a:pt x="2142224" y="490980"/>
                  <a:pt x="2143160" y="490189"/>
                </a:cubicBezTo>
                <a:cubicBezTo>
                  <a:pt x="2143160" y="490189"/>
                  <a:pt x="2144095" y="491770"/>
                  <a:pt x="2145030" y="491770"/>
                </a:cubicBezTo>
                <a:cubicBezTo>
                  <a:pt x="2144095" y="492561"/>
                  <a:pt x="2144095" y="493351"/>
                  <a:pt x="2143160" y="493351"/>
                </a:cubicBezTo>
                <a:cubicBezTo>
                  <a:pt x="2142224" y="494145"/>
                  <a:pt x="2142224" y="494935"/>
                  <a:pt x="2141289" y="495725"/>
                </a:cubicBezTo>
                <a:cubicBezTo>
                  <a:pt x="2141289" y="495725"/>
                  <a:pt x="2140357" y="496516"/>
                  <a:pt x="2140357" y="497306"/>
                </a:cubicBezTo>
                <a:cubicBezTo>
                  <a:pt x="2139422" y="498100"/>
                  <a:pt x="2139422" y="498100"/>
                  <a:pt x="2138486" y="498890"/>
                </a:cubicBezTo>
                <a:lnTo>
                  <a:pt x="2136619" y="497306"/>
                </a:lnTo>
                <a:lnTo>
                  <a:pt x="2137551" y="495725"/>
                </a:lnTo>
                <a:cubicBezTo>
                  <a:pt x="2138486" y="494935"/>
                  <a:pt x="2139422" y="494935"/>
                  <a:pt x="2139422" y="494145"/>
                </a:cubicBezTo>
                <a:close/>
                <a:moveTo>
                  <a:pt x="2148768" y="491770"/>
                </a:moveTo>
                <a:lnTo>
                  <a:pt x="2146898" y="493351"/>
                </a:lnTo>
                <a:lnTo>
                  <a:pt x="2145030" y="491770"/>
                </a:lnTo>
                <a:lnTo>
                  <a:pt x="2145965" y="490189"/>
                </a:lnTo>
                <a:cubicBezTo>
                  <a:pt x="2146898" y="490189"/>
                  <a:pt x="2148768" y="490980"/>
                  <a:pt x="2148768" y="491770"/>
                </a:cubicBezTo>
                <a:close/>
                <a:moveTo>
                  <a:pt x="2216998" y="496516"/>
                </a:moveTo>
                <a:cubicBezTo>
                  <a:pt x="2216998" y="496516"/>
                  <a:pt x="2218869" y="497306"/>
                  <a:pt x="2218869" y="498100"/>
                </a:cubicBezTo>
                <a:lnTo>
                  <a:pt x="2216998" y="499681"/>
                </a:lnTo>
                <a:lnTo>
                  <a:pt x="2215131" y="498100"/>
                </a:lnTo>
                <a:cubicBezTo>
                  <a:pt x="2215131" y="498100"/>
                  <a:pt x="2216063" y="496516"/>
                  <a:pt x="2216998" y="496516"/>
                </a:cubicBezTo>
                <a:close/>
                <a:moveTo>
                  <a:pt x="727026" y="535274"/>
                </a:moveTo>
                <a:cubicBezTo>
                  <a:pt x="727026" y="535274"/>
                  <a:pt x="726091" y="536855"/>
                  <a:pt x="725155" y="536855"/>
                </a:cubicBezTo>
                <a:cubicBezTo>
                  <a:pt x="725155" y="536855"/>
                  <a:pt x="724223" y="535274"/>
                  <a:pt x="723288" y="535274"/>
                </a:cubicBezTo>
                <a:lnTo>
                  <a:pt x="725845" y="533832"/>
                </a:lnTo>
                <a:cubicBezTo>
                  <a:pt x="725980" y="534090"/>
                  <a:pt x="727026" y="534682"/>
                  <a:pt x="727026" y="535274"/>
                </a:cubicBezTo>
                <a:close/>
                <a:moveTo>
                  <a:pt x="1947812" y="535274"/>
                </a:moveTo>
                <a:cubicBezTo>
                  <a:pt x="1946880" y="535274"/>
                  <a:pt x="1945945" y="536855"/>
                  <a:pt x="1945945" y="536855"/>
                </a:cubicBezTo>
                <a:cubicBezTo>
                  <a:pt x="1945009" y="536855"/>
                  <a:pt x="1944074" y="535274"/>
                  <a:pt x="1944074" y="535274"/>
                </a:cubicBezTo>
                <a:cubicBezTo>
                  <a:pt x="1944074" y="534682"/>
                  <a:pt x="1945119" y="534090"/>
                  <a:pt x="1945255" y="533832"/>
                </a:cubicBezTo>
                <a:lnTo>
                  <a:pt x="1947812" y="535274"/>
                </a:ln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52F6AE0-874B-A57C-DCF6-31035C0C8488}"/>
              </a:ext>
            </a:extLst>
          </p:cNvPr>
          <p:cNvSpPr txBox="1"/>
          <p:nvPr/>
        </p:nvSpPr>
        <p:spPr>
          <a:xfrm>
            <a:off x="665414" y="110863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渲染流程</a:t>
            </a:r>
          </a:p>
        </p:txBody>
      </p:sp>
    </p:spTree>
    <p:extLst>
      <p:ext uri="{BB962C8B-B14F-4D97-AF65-F5344CB8AC3E}">
        <p14:creationId xmlns:p14="http://schemas.microsoft.com/office/powerpoint/2010/main" val="3121762836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17">
            <a:extLst>
              <a:ext uri="{FF2B5EF4-FFF2-40B4-BE49-F238E27FC236}">
                <a16:creationId xmlns:a16="http://schemas.microsoft.com/office/drawing/2014/main" id="{70DAF4E8-B0BB-0A39-0BF7-1BCAA4C31700}"/>
              </a:ext>
            </a:extLst>
          </p:cNvPr>
          <p:cNvSpPr/>
          <p:nvPr/>
        </p:nvSpPr>
        <p:spPr>
          <a:xfrm>
            <a:off x="298471" y="1108637"/>
            <a:ext cx="1592385" cy="456663"/>
          </a:xfrm>
          <a:custGeom>
            <a:avLst/>
            <a:gdLst/>
            <a:ahLst/>
            <a:cxnLst/>
            <a:rect l="l" t="t" r="r" b="b"/>
            <a:pathLst>
              <a:path w="2311400" h="544765">
                <a:moveTo>
                  <a:pt x="2311400" y="504426"/>
                </a:moveTo>
                <a:cubicBezTo>
                  <a:pt x="2311400" y="505217"/>
                  <a:pt x="2310465" y="506007"/>
                  <a:pt x="2310465" y="506007"/>
                </a:cubicBezTo>
                <a:cubicBezTo>
                  <a:pt x="2309533" y="506797"/>
                  <a:pt x="2308598" y="507591"/>
                  <a:pt x="2308598" y="508381"/>
                </a:cubicBezTo>
                <a:lnTo>
                  <a:pt x="2310465" y="509172"/>
                </a:lnTo>
                <a:cubicBezTo>
                  <a:pt x="2310465" y="509962"/>
                  <a:pt x="2308598" y="510753"/>
                  <a:pt x="2308598" y="511546"/>
                </a:cubicBezTo>
                <a:cubicBezTo>
                  <a:pt x="2308598" y="511546"/>
                  <a:pt x="2307663" y="512337"/>
                  <a:pt x="2307663" y="513127"/>
                </a:cubicBezTo>
                <a:cubicBezTo>
                  <a:pt x="2307663" y="513127"/>
                  <a:pt x="2309533" y="513917"/>
                  <a:pt x="2309533" y="514708"/>
                </a:cubicBezTo>
                <a:lnTo>
                  <a:pt x="2307663" y="516292"/>
                </a:lnTo>
                <a:lnTo>
                  <a:pt x="2305792" y="514708"/>
                </a:lnTo>
                <a:lnTo>
                  <a:pt x="2303925" y="513127"/>
                </a:lnTo>
                <a:cubicBezTo>
                  <a:pt x="2302989" y="513917"/>
                  <a:pt x="2302054" y="514708"/>
                  <a:pt x="2302054" y="515498"/>
                </a:cubicBezTo>
                <a:lnTo>
                  <a:pt x="2303925" y="516292"/>
                </a:lnTo>
                <a:cubicBezTo>
                  <a:pt x="2303925" y="517082"/>
                  <a:pt x="2302054" y="517873"/>
                  <a:pt x="2302989" y="518663"/>
                </a:cubicBezTo>
                <a:lnTo>
                  <a:pt x="2304860" y="519453"/>
                </a:lnTo>
                <a:cubicBezTo>
                  <a:pt x="2304860" y="520247"/>
                  <a:pt x="2302989" y="521037"/>
                  <a:pt x="2302989" y="521828"/>
                </a:cubicBezTo>
                <a:lnTo>
                  <a:pt x="2304860" y="522618"/>
                </a:lnTo>
                <a:cubicBezTo>
                  <a:pt x="2304860" y="523409"/>
                  <a:pt x="2303925" y="524199"/>
                  <a:pt x="2303925" y="524199"/>
                </a:cubicBezTo>
                <a:cubicBezTo>
                  <a:pt x="2302989" y="524993"/>
                  <a:pt x="2302989" y="525783"/>
                  <a:pt x="2302054" y="526573"/>
                </a:cubicBezTo>
                <a:lnTo>
                  <a:pt x="2300184" y="524993"/>
                </a:lnTo>
                <a:cubicBezTo>
                  <a:pt x="2299251" y="524199"/>
                  <a:pt x="2298316" y="524199"/>
                  <a:pt x="2297381" y="523409"/>
                </a:cubicBezTo>
                <a:cubicBezTo>
                  <a:pt x="2297381" y="523409"/>
                  <a:pt x="2296446" y="522618"/>
                  <a:pt x="2295510" y="522618"/>
                </a:cubicBezTo>
                <a:cubicBezTo>
                  <a:pt x="2295510" y="522618"/>
                  <a:pt x="2294578" y="524199"/>
                  <a:pt x="2293643" y="524199"/>
                </a:cubicBezTo>
                <a:lnTo>
                  <a:pt x="2292708" y="525783"/>
                </a:lnTo>
                <a:cubicBezTo>
                  <a:pt x="2291772" y="525783"/>
                  <a:pt x="2291772" y="527364"/>
                  <a:pt x="2290837" y="527364"/>
                </a:cubicBezTo>
                <a:cubicBezTo>
                  <a:pt x="2290837" y="527364"/>
                  <a:pt x="2288970" y="525783"/>
                  <a:pt x="2288970" y="526573"/>
                </a:cubicBezTo>
                <a:cubicBezTo>
                  <a:pt x="2288034" y="526573"/>
                  <a:pt x="2288034" y="527364"/>
                  <a:pt x="2287099" y="528154"/>
                </a:cubicBezTo>
                <a:cubicBezTo>
                  <a:pt x="2287099" y="528948"/>
                  <a:pt x="2286164" y="528948"/>
                  <a:pt x="2285229" y="529738"/>
                </a:cubicBezTo>
                <a:cubicBezTo>
                  <a:pt x="2285229" y="530529"/>
                  <a:pt x="2284297" y="531319"/>
                  <a:pt x="2284297" y="531319"/>
                </a:cubicBezTo>
                <a:cubicBezTo>
                  <a:pt x="2283361" y="532109"/>
                  <a:pt x="2283361" y="532900"/>
                  <a:pt x="2282426" y="533693"/>
                </a:cubicBezTo>
                <a:cubicBezTo>
                  <a:pt x="2281491" y="533693"/>
                  <a:pt x="2281491" y="534484"/>
                  <a:pt x="2280555" y="535274"/>
                </a:cubicBezTo>
                <a:lnTo>
                  <a:pt x="2278688" y="533693"/>
                </a:lnTo>
                <a:cubicBezTo>
                  <a:pt x="2278688" y="532900"/>
                  <a:pt x="2280555" y="532109"/>
                  <a:pt x="2280555" y="532109"/>
                </a:cubicBezTo>
                <a:cubicBezTo>
                  <a:pt x="2279623" y="532109"/>
                  <a:pt x="2278688" y="530529"/>
                  <a:pt x="2278688" y="530529"/>
                </a:cubicBezTo>
                <a:cubicBezTo>
                  <a:pt x="2277753" y="530529"/>
                  <a:pt x="2276818" y="532109"/>
                  <a:pt x="2276818" y="532109"/>
                </a:cubicBezTo>
                <a:lnTo>
                  <a:pt x="2274950" y="534484"/>
                </a:lnTo>
                <a:cubicBezTo>
                  <a:pt x="2274950" y="533693"/>
                  <a:pt x="2273080" y="532900"/>
                  <a:pt x="2273080" y="532900"/>
                </a:cubicBezTo>
                <a:cubicBezTo>
                  <a:pt x="2273080" y="532109"/>
                  <a:pt x="2274015" y="531319"/>
                  <a:pt x="2274950" y="531319"/>
                </a:cubicBezTo>
                <a:cubicBezTo>
                  <a:pt x="2274950" y="530529"/>
                  <a:pt x="2275882" y="529738"/>
                  <a:pt x="2275882" y="528948"/>
                </a:cubicBezTo>
                <a:lnTo>
                  <a:pt x="2274015" y="528154"/>
                </a:lnTo>
                <a:cubicBezTo>
                  <a:pt x="2274015" y="527364"/>
                  <a:pt x="2272144" y="526573"/>
                  <a:pt x="2272144" y="526573"/>
                </a:cubicBezTo>
                <a:lnTo>
                  <a:pt x="2274015" y="524993"/>
                </a:lnTo>
                <a:cubicBezTo>
                  <a:pt x="2273080" y="524199"/>
                  <a:pt x="2272144" y="524199"/>
                  <a:pt x="2271209" y="523409"/>
                </a:cubicBezTo>
                <a:cubicBezTo>
                  <a:pt x="2271209" y="524199"/>
                  <a:pt x="2270277" y="524993"/>
                  <a:pt x="2270277" y="524993"/>
                </a:cubicBezTo>
                <a:cubicBezTo>
                  <a:pt x="2269342" y="525783"/>
                  <a:pt x="2268407" y="526573"/>
                  <a:pt x="2268407" y="527364"/>
                </a:cubicBezTo>
                <a:cubicBezTo>
                  <a:pt x="2268407" y="527364"/>
                  <a:pt x="2266536" y="528154"/>
                  <a:pt x="2266536" y="528948"/>
                </a:cubicBezTo>
                <a:lnTo>
                  <a:pt x="2268407" y="529738"/>
                </a:lnTo>
                <a:cubicBezTo>
                  <a:pt x="2268407" y="530529"/>
                  <a:pt x="2267471" y="532109"/>
                  <a:pt x="2267471" y="532109"/>
                </a:cubicBezTo>
                <a:cubicBezTo>
                  <a:pt x="2266536" y="532109"/>
                  <a:pt x="2265601" y="530529"/>
                  <a:pt x="2265601" y="530529"/>
                </a:cubicBezTo>
                <a:cubicBezTo>
                  <a:pt x="2264669" y="530529"/>
                  <a:pt x="2263733" y="528948"/>
                  <a:pt x="2262798" y="528948"/>
                </a:cubicBezTo>
                <a:cubicBezTo>
                  <a:pt x="2262798" y="528948"/>
                  <a:pt x="2261863" y="530529"/>
                  <a:pt x="2261863" y="531319"/>
                </a:cubicBezTo>
                <a:cubicBezTo>
                  <a:pt x="2260928" y="531319"/>
                  <a:pt x="2259995" y="529738"/>
                  <a:pt x="2259060" y="529738"/>
                </a:cubicBezTo>
                <a:lnTo>
                  <a:pt x="2258125" y="531319"/>
                </a:lnTo>
                <a:cubicBezTo>
                  <a:pt x="2257190" y="531319"/>
                  <a:pt x="2256254" y="532900"/>
                  <a:pt x="2256254" y="532900"/>
                </a:cubicBezTo>
                <a:cubicBezTo>
                  <a:pt x="2255319" y="532900"/>
                  <a:pt x="2254387" y="532109"/>
                  <a:pt x="2254387" y="532109"/>
                </a:cubicBezTo>
                <a:cubicBezTo>
                  <a:pt x="2253452" y="531319"/>
                  <a:pt x="2252516" y="530529"/>
                  <a:pt x="2251581" y="530529"/>
                </a:cubicBezTo>
                <a:cubicBezTo>
                  <a:pt x="2251581" y="529738"/>
                  <a:pt x="2250649" y="529738"/>
                  <a:pt x="2249714" y="528948"/>
                </a:cubicBezTo>
                <a:lnTo>
                  <a:pt x="2251581" y="527364"/>
                </a:lnTo>
                <a:cubicBezTo>
                  <a:pt x="2251581" y="526573"/>
                  <a:pt x="2249714" y="526573"/>
                  <a:pt x="2249714" y="525783"/>
                </a:cubicBezTo>
                <a:cubicBezTo>
                  <a:pt x="2249714" y="526573"/>
                  <a:pt x="2247843" y="527364"/>
                  <a:pt x="2247843" y="527364"/>
                </a:cubicBezTo>
                <a:cubicBezTo>
                  <a:pt x="2247843" y="528154"/>
                  <a:pt x="2249714" y="528154"/>
                  <a:pt x="2249714" y="528948"/>
                </a:cubicBezTo>
                <a:cubicBezTo>
                  <a:pt x="2249714" y="529738"/>
                  <a:pt x="2247843" y="530529"/>
                  <a:pt x="2248778" y="530529"/>
                </a:cubicBezTo>
                <a:cubicBezTo>
                  <a:pt x="2248778" y="531319"/>
                  <a:pt x="2250649" y="532109"/>
                  <a:pt x="2250649" y="532109"/>
                </a:cubicBezTo>
                <a:lnTo>
                  <a:pt x="2248778" y="533693"/>
                </a:lnTo>
                <a:lnTo>
                  <a:pt x="2246908" y="532900"/>
                </a:lnTo>
                <a:cubicBezTo>
                  <a:pt x="2245973" y="532109"/>
                  <a:pt x="2245041" y="531319"/>
                  <a:pt x="2245041" y="531319"/>
                </a:cubicBezTo>
                <a:cubicBezTo>
                  <a:pt x="2244105" y="531319"/>
                  <a:pt x="2243170" y="529738"/>
                  <a:pt x="2242235" y="529738"/>
                </a:cubicBezTo>
                <a:lnTo>
                  <a:pt x="2241300" y="531319"/>
                </a:lnTo>
                <a:cubicBezTo>
                  <a:pt x="2241300" y="532109"/>
                  <a:pt x="2243170" y="532900"/>
                  <a:pt x="2243170" y="532900"/>
                </a:cubicBezTo>
                <a:cubicBezTo>
                  <a:pt x="2243170" y="532900"/>
                  <a:pt x="2242235" y="534484"/>
                  <a:pt x="2241300" y="534484"/>
                </a:cubicBezTo>
                <a:cubicBezTo>
                  <a:pt x="2241300" y="534484"/>
                  <a:pt x="2239432" y="532900"/>
                  <a:pt x="2239432" y="533693"/>
                </a:cubicBezTo>
                <a:cubicBezTo>
                  <a:pt x="2238497" y="533693"/>
                  <a:pt x="2238497" y="535274"/>
                  <a:pt x="2237562" y="535274"/>
                </a:cubicBezTo>
                <a:cubicBezTo>
                  <a:pt x="2237562" y="535274"/>
                  <a:pt x="2236626" y="533693"/>
                  <a:pt x="2235691" y="533693"/>
                </a:cubicBezTo>
                <a:cubicBezTo>
                  <a:pt x="2236626" y="533693"/>
                  <a:pt x="2236626" y="532109"/>
                  <a:pt x="2237562" y="532109"/>
                </a:cubicBezTo>
                <a:cubicBezTo>
                  <a:pt x="2237562" y="531319"/>
                  <a:pt x="2238497" y="530529"/>
                  <a:pt x="2238497" y="530529"/>
                </a:cubicBezTo>
                <a:cubicBezTo>
                  <a:pt x="2239432" y="529738"/>
                  <a:pt x="2236626" y="528948"/>
                  <a:pt x="2236626" y="528948"/>
                </a:cubicBezTo>
                <a:cubicBezTo>
                  <a:pt x="2236626" y="528154"/>
                  <a:pt x="2238497" y="527364"/>
                  <a:pt x="2238497" y="527364"/>
                </a:cubicBezTo>
                <a:cubicBezTo>
                  <a:pt x="2238497" y="526573"/>
                  <a:pt x="2236626" y="526573"/>
                  <a:pt x="2236626" y="525783"/>
                </a:cubicBezTo>
                <a:cubicBezTo>
                  <a:pt x="2235691" y="525783"/>
                  <a:pt x="2234759" y="524199"/>
                  <a:pt x="2233824" y="524199"/>
                </a:cubicBezTo>
                <a:cubicBezTo>
                  <a:pt x="2233824" y="524199"/>
                  <a:pt x="2232888" y="525783"/>
                  <a:pt x="2232888" y="526573"/>
                </a:cubicBezTo>
                <a:cubicBezTo>
                  <a:pt x="2231953" y="526573"/>
                  <a:pt x="2231953" y="527364"/>
                  <a:pt x="2231018" y="528154"/>
                </a:cubicBezTo>
                <a:cubicBezTo>
                  <a:pt x="2231018" y="528154"/>
                  <a:pt x="2230083" y="529738"/>
                  <a:pt x="2229151" y="529738"/>
                </a:cubicBezTo>
                <a:cubicBezTo>
                  <a:pt x="2229151" y="529738"/>
                  <a:pt x="2228215" y="528154"/>
                  <a:pt x="2227280" y="528154"/>
                </a:cubicBezTo>
                <a:cubicBezTo>
                  <a:pt x="2226345" y="528948"/>
                  <a:pt x="2226345" y="529738"/>
                  <a:pt x="2225413" y="530529"/>
                </a:cubicBezTo>
                <a:cubicBezTo>
                  <a:pt x="2225413" y="530529"/>
                  <a:pt x="2224477" y="531319"/>
                  <a:pt x="2224477" y="532109"/>
                </a:cubicBezTo>
                <a:cubicBezTo>
                  <a:pt x="2223542" y="532109"/>
                  <a:pt x="2222607" y="533693"/>
                  <a:pt x="2222607" y="533693"/>
                </a:cubicBezTo>
                <a:cubicBezTo>
                  <a:pt x="2221672" y="533693"/>
                  <a:pt x="2220739" y="532109"/>
                  <a:pt x="2220739" y="532109"/>
                </a:cubicBezTo>
                <a:cubicBezTo>
                  <a:pt x="2219804" y="532109"/>
                  <a:pt x="2219804" y="534484"/>
                  <a:pt x="2218869" y="534484"/>
                </a:cubicBezTo>
                <a:lnTo>
                  <a:pt x="2216998" y="532900"/>
                </a:lnTo>
                <a:cubicBezTo>
                  <a:pt x="2216063" y="532109"/>
                  <a:pt x="2215131" y="532109"/>
                  <a:pt x="2215131" y="531319"/>
                </a:cubicBezTo>
                <a:cubicBezTo>
                  <a:pt x="2216063" y="530529"/>
                  <a:pt x="2216998" y="528948"/>
                  <a:pt x="2217934" y="528154"/>
                </a:cubicBezTo>
                <a:cubicBezTo>
                  <a:pt x="2217934" y="527364"/>
                  <a:pt x="2219804" y="526573"/>
                  <a:pt x="2219804" y="526573"/>
                </a:cubicBezTo>
                <a:cubicBezTo>
                  <a:pt x="2219804" y="525783"/>
                  <a:pt x="2216998" y="524993"/>
                  <a:pt x="2216998" y="524993"/>
                </a:cubicBezTo>
                <a:cubicBezTo>
                  <a:pt x="2217934" y="524993"/>
                  <a:pt x="2218869" y="523409"/>
                  <a:pt x="2218869" y="523409"/>
                </a:cubicBezTo>
                <a:cubicBezTo>
                  <a:pt x="2219804" y="523409"/>
                  <a:pt x="2220739" y="524199"/>
                  <a:pt x="2220739" y="524199"/>
                </a:cubicBezTo>
                <a:cubicBezTo>
                  <a:pt x="2221672" y="524199"/>
                  <a:pt x="2223542" y="525783"/>
                  <a:pt x="2223542" y="525783"/>
                </a:cubicBezTo>
                <a:lnTo>
                  <a:pt x="2224477" y="524199"/>
                </a:lnTo>
                <a:cubicBezTo>
                  <a:pt x="2224477" y="523409"/>
                  <a:pt x="2222607" y="523409"/>
                  <a:pt x="2222607" y="522618"/>
                </a:cubicBezTo>
                <a:cubicBezTo>
                  <a:pt x="2222607" y="521828"/>
                  <a:pt x="2224477" y="521037"/>
                  <a:pt x="2224477" y="521037"/>
                </a:cubicBezTo>
                <a:cubicBezTo>
                  <a:pt x="2224477" y="520247"/>
                  <a:pt x="2221672" y="519453"/>
                  <a:pt x="2222607" y="519453"/>
                </a:cubicBezTo>
                <a:cubicBezTo>
                  <a:pt x="2222607" y="518663"/>
                  <a:pt x="2223542" y="517873"/>
                  <a:pt x="2223542" y="517873"/>
                </a:cubicBezTo>
                <a:cubicBezTo>
                  <a:pt x="2224477" y="517082"/>
                  <a:pt x="2224477" y="516292"/>
                  <a:pt x="2225413" y="516292"/>
                </a:cubicBezTo>
                <a:cubicBezTo>
                  <a:pt x="2226345" y="515498"/>
                  <a:pt x="2226345" y="514708"/>
                  <a:pt x="2227280" y="513917"/>
                </a:cubicBezTo>
                <a:cubicBezTo>
                  <a:pt x="2226345" y="513917"/>
                  <a:pt x="2225413" y="513127"/>
                  <a:pt x="2224477" y="513127"/>
                </a:cubicBezTo>
                <a:lnTo>
                  <a:pt x="2223542" y="514708"/>
                </a:lnTo>
                <a:cubicBezTo>
                  <a:pt x="2222607" y="514708"/>
                  <a:pt x="2222607" y="516292"/>
                  <a:pt x="2221672" y="516292"/>
                </a:cubicBezTo>
                <a:cubicBezTo>
                  <a:pt x="2221672" y="517082"/>
                  <a:pt x="2220739" y="517873"/>
                  <a:pt x="2219804" y="517873"/>
                </a:cubicBezTo>
                <a:cubicBezTo>
                  <a:pt x="2219804" y="518663"/>
                  <a:pt x="2218869" y="519453"/>
                  <a:pt x="2218869" y="520247"/>
                </a:cubicBezTo>
                <a:cubicBezTo>
                  <a:pt x="2217934" y="520247"/>
                  <a:pt x="2216998" y="521828"/>
                  <a:pt x="2216998" y="521828"/>
                </a:cubicBezTo>
                <a:lnTo>
                  <a:pt x="2215131" y="520247"/>
                </a:lnTo>
                <a:cubicBezTo>
                  <a:pt x="2215131" y="521037"/>
                  <a:pt x="2213260" y="521828"/>
                  <a:pt x="2213260" y="521828"/>
                </a:cubicBezTo>
                <a:cubicBezTo>
                  <a:pt x="2213260" y="522618"/>
                  <a:pt x="2215131" y="523409"/>
                  <a:pt x="2215131" y="523409"/>
                </a:cubicBezTo>
                <a:lnTo>
                  <a:pt x="2216998" y="524993"/>
                </a:lnTo>
                <a:cubicBezTo>
                  <a:pt x="2216998" y="525783"/>
                  <a:pt x="2216063" y="525783"/>
                  <a:pt x="2216063" y="526573"/>
                </a:cubicBezTo>
                <a:cubicBezTo>
                  <a:pt x="2215131" y="527364"/>
                  <a:pt x="2215131" y="528154"/>
                  <a:pt x="2214196" y="528154"/>
                </a:cubicBezTo>
                <a:cubicBezTo>
                  <a:pt x="2214196" y="528948"/>
                  <a:pt x="2213260" y="529738"/>
                  <a:pt x="2212325" y="529738"/>
                </a:cubicBezTo>
                <a:cubicBezTo>
                  <a:pt x="2212325" y="530529"/>
                  <a:pt x="2211390" y="528948"/>
                  <a:pt x="2210458" y="528948"/>
                </a:cubicBezTo>
                <a:lnTo>
                  <a:pt x="2208587" y="530529"/>
                </a:lnTo>
                <a:cubicBezTo>
                  <a:pt x="2208587" y="531319"/>
                  <a:pt x="2207652" y="532109"/>
                  <a:pt x="2207652" y="532109"/>
                </a:cubicBezTo>
                <a:lnTo>
                  <a:pt x="2209523" y="533693"/>
                </a:lnTo>
                <a:lnTo>
                  <a:pt x="2211390" y="532109"/>
                </a:lnTo>
                <a:lnTo>
                  <a:pt x="2213260" y="532900"/>
                </a:lnTo>
                <a:cubicBezTo>
                  <a:pt x="2213260" y="533693"/>
                  <a:pt x="2211390" y="534484"/>
                  <a:pt x="2211390" y="535274"/>
                </a:cubicBezTo>
                <a:cubicBezTo>
                  <a:pt x="2211390" y="535274"/>
                  <a:pt x="2210458" y="536065"/>
                  <a:pt x="2209523" y="536855"/>
                </a:cubicBezTo>
                <a:cubicBezTo>
                  <a:pt x="2209523" y="536855"/>
                  <a:pt x="2212325" y="537649"/>
                  <a:pt x="2212325" y="538439"/>
                </a:cubicBezTo>
                <a:cubicBezTo>
                  <a:pt x="2212325" y="538439"/>
                  <a:pt x="2210458" y="539229"/>
                  <a:pt x="2210458" y="540020"/>
                </a:cubicBezTo>
                <a:cubicBezTo>
                  <a:pt x="2210458" y="540810"/>
                  <a:pt x="2209523" y="540810"/>
                  <a:pt x="2208587" y="541601"/>
                </a:cubicBezTo>
                <a:cubicBezTo>
                  <a:pt x="2208587" y="540810"/>
                  <a:pt x="2207652" y="540810"/>
                  <a:pt x="2206717" y="540020"/>
                </a:cubicBezTo>
                <a:lnTo>
                  <a:pt x="2204849" y="539229"/>
                </a:lnTo>
                <a:cubicBezTo>
                  <a:pt x="2204849" y="538439"/>
                  <a:pt x="2205782" y="537649"/>
                  <a:pt x="2206717" y="536855"/>
                </a:cubicBezTo>
                <a:cubicBezTo>
                  <a:pt x="2205782" y="536855"/>
                  <a:pt x="2204849" y="536065"/>
                  <a:pt x="2203914" y="536065"/>
                </a:cubicBezTo>
                <a:lnTo>
                  <a:pt x="2202979" y="537649"/>
                </a:lnTo>
                <a:cubicBezTo>
                  <a:pt x="2202979" y="537649"/>
                  <a:pt x="2204849" y="538439"/>
                  <a:pt x="2204849" y="539229"/>
                </a:cubicBezTo>
                <a:cubicBezTo>
                  <a:pt x="2204849" y="539229"/>
                  <a:pt x="2203914" y="540020"/>
                  <a:pt x="2202979" y="540810"/>
                </a:cubicBezTo>
                <a:cubicBezTo>
                  <a:pt x="2202979" y="540810"/>
                  <a:pt x="2202044" y="542394"/>
                  <a:pt x="2201108" y="542394"/>
                </a:cubicBezTo>
                <a:cubicBezTo>
                  <a:pt x="2201108" y="542394"/>
                  <a:pt x="2199241" y="541601"/>
                  <a:pt x="2199241" y="540810"/>
                </a:cubicBezTo>
                <a:cubicBezTo>
                  <a:pt x="2199241" y="540810"/>
                  <a:pt x="2201108" y="540020"/>
                  <a:pt x="2201108" y="539229"/>
                </a:cubicBezTo>
                <a:cubicBezTo>
                  <a:pt x="2201108" y="538439"/>
                  <a:pt x="2199241" y="538439"/>
                  <a:pt x="2199241" y="537649"/>
                </a:cubicBezTo>
                <a:cubicBezTo>
                  <a:pt x="2200176" y="536855"/>
                  <a:pt x="2201108" y="536065"/>
                  <a:pt x="2202044" y="534484"/>
                </a:cubicBezTo>
                <a:cubicBezTo>
                  <a:pt x="2202979" y="533693"/>
                  <a:pt x="2203914" y="532109"/>
                  <a:pt x="2204849" y="531319"/>
                </a:cubicBezTo>
                <a:cubicBezTo>
                  <a:pt x="2203914" y="529738"/>
                  <a:pt x="2202979" y="528948"/>
                  <a:pt x="2201108" y="528154"/>
                </a:cubicBezTo>
                <a:cubicBezTo>
                  <a:pt x="2200176" y="528154"/>
                  <a:pt x="2200176" y="527364"/>
                  <a:pt x="2199241" y="526573"/>
                </a:cubicBezTo>
                <a:cubicBezTo>
                  <a:pt x="2198306" y="527364"/>
                  <a:pt x="2198306" y="528948"/>
                  <a:pt x="2197370" y="528948"/>
                </a:cubicBezTo>
                <a:lnTo>
                  <a:pt x="2195503" y="527364"/>
                </a:lnTo>
                <a:lnTo>
                  <a:pt x="2193633" y="525783"/>
                </a:lnTo>
                <a:cubicBezTo>
                  <a:pt x="2192697" y="525783"/>
                  <a:pt x="2191762" y="527364"/>
                  <a:pt x="2191762" y="527364"/>
                </a:cubicBezTo>
                <a:cubicBezTo>
                  <a:pt x="2190830" y="528154"/>
                  <a:pt x="2189895" y="528948"/>
                  <a:pt x="2189895" y="529738"/>
                </a:cubicBezTo>
                <a:lnTo>
                  <a:pt x="2191762" y="530529"/>
                </a:lnTo>
                <a:cubicBezTo>
                  <a:pt x="2191762" y="531319"/>
                  <a:pt x="2190830" y="532109"/>
                  <a:pt x="2190830" y="532900"/>
                </a:cubicBezTo>
                <a:lnTo>
                  <a:pt x="2188959" y="531319"/>
                </a:lnTo>
                <a:cubicBezTo>
                  <a:pt x="2188024" y="531319"/>
                  <a:pt x="2187089" y="532900"/>
                  <a:pt x="2187089" y="532900"/>
                </a:cubicBezTo>
                <a:cubicBezTo>
                  <a:pt x="2186157" y="533693"/>
                  <a:pt x="2186157" y="534484"/>
                  <a:pt x="2185221" y="534484"/>
                </a:cubicBezTo>
                <a:lnTo>
                  <a:pt x="2183351" y="533693"/>
                </a:lnTo>
                <a:cubicBezTo>
                  <a:pt x="2183351" y="532900"/>
                  <a:pt x="2185221" y="532109"/>
                  <a:pt x="2185221" y="531319"/>
                </a:cubicBezTo>
                <a:cubicBezTo>
                  <a:pt x="2184286" y="531319"/>
                  <a:pt x="2183351" y="530529"/>
                  <a:pt x="2182416" y="530529"/>
                </a:cubicBezTo>
                <a:cubicBezTo>
                  <a:pt x="2182416" y="529738"/>
                  <a:pt x="2181480" y="528948"/>
                  <a:pt x="2180548" y="528948"/>
                </a:cubicBezTo>
                <a:lnTo>
                  <a:pt x="2178678" y="527364"/>
                </a:lnTo>
                <a:cubicBezTo>
                  <a:pt x="2178678" y="527364"/>
                  <a:pt x="2176807" y="528948"/>
                  <a:pt x="2176807" y="529738"/>
                </a:cubicBezTo>
                <a:lnTo>
                  <a:pt x="2174940" y="531319"/>
                </a:lnTo>
                <a:cubicBezTo>
                  <a:pt x="2174940" y="531319"/>
                  <a:pt x="2173069" y="530529"/>
                  <a:pt x="2173069" y="529738"/>
                </a:cubicBezTo>
                <a:lnTo>
                  <a:pt x="2174940" y="528154"/>
                </a:lnTo>
                <a:cubicBezTo>
                  <a:pt x="2174940" y="527364"/>
                  <a:pt x="2175872" y="526573"/>
                  <a:pt x="2176807" y="526573"/>
                </a:cubicBezTo>
                <a:cubicBezTo>
                  <a:pt x="2176807" y="525783"/>
                  <a:pt x="2177742" y="524993"/>
                  <a:pt x="2177742" y="524199"/>
                </a:cubicBezTo>
                <a:lnTo>
                  <a:pt x="2175872" y="523409"/>
                </a:lnTo>
                <a:cubicBezTo>
                  <a:pt x="2175872" y="522618"/>
                  <a:pt x="2177742" y="521828"/>
                  <a:pt x="2177742" y="521828"/>
                </a:cubicBezTo>
                <a:cubicBezTo>
                  <a:pt x="2177742" y="521037"/>
                  <a:pt x="2175872" y="520247"/>
                  <a:pt x="2175872" y="520247"/>
                </a:cubicBezTo>
                <a:cubicBezTo>
                  <a:pt x="2174940" y="520247"/>
                  <a:pt x="2174005" y="521828"/>
                  <a:pt x="2174005" y="521828"/>
                </a:cubicBezTo>
                <a:cubicBezTo>
                  <a:pt x="2173069" y="521828"/>
                  <a:pt x="2172134" y="520247"/>
                  <a:pt x="2172134" y="520247"/>
                </a:cubicBezTo>
                <a:cubicBezTo>
                  <a:pt x="2171199" y="521037"/>
                  <a:pt x="2171199" y="521828"/>
                  <a:pt x="2170267" y="522618"/>
                </a:cubicBezTo>
                <a:cubicBezTo>
                  <a:pt x="2170267" y="522618"/>
                  <a:pt x="2168396" y="523409"/>
                  <a:pt x="2168396" y="524199"/>
                </a:cubicBezTo>
                <a:cubicBezTo>
                  <a:pt x="2168396" y="524199"/>
                  <a:pt x="2170267" y="524993"/>
                  <a:pt x="2170267" y="525783"/>
                </a:cubicBezTo>
                <a:cubicBezTo>
                  <a:pt x="2171199" y="525783"/>
                  <a:pt x="2169331" y="526573"/>
                  <a:pt x="2169331" y="527364"/>
                </a:cubicBezTo>
                <a:cubicBezTo>
                  <a:pt x="2169331" y="527364"/>
                  <a:pt x="2168396" y="528154"/>
                  <a:pt x="2167461" y="528948"/>
                </a:cubicBezTo>
                <a:lnTo>
                  <a:pt x="2165593" y="530529"/>
                </a:lnTo>
                <a:lnTo>
                  <a:pt x="2168396" y="532109"/>
                </a:lnTo>
                <a:cubicBezTo>
                  <a:pt x="2167461" y="532900"/>
                  <a:pt x="2166526" y="532900"/>
                  <a:pt x="2166526" y="533693"/>
                </a:cubicBezTo>
                <a:cubicBezTo>
                  <a:pt x="2165593" y="534484"/>
                  <a:pt x="2165593" y="535274"/>
                  <a:pt x="2164658" y="535274"/>
                </a:cubicBezTo>
                <a:cubicBezTo>
                  <a:pt x="2164658" y="536065"/>
                  <a:pt x="2162788" y="534484"/>
                  <a:pt x="2162788" y="534484"/>
                </a:cubicBezTo>
                <a:cubicBezTo>
                  <a:pt x="2161852" y="534484"/>
                  <a:pt x="2161852" y="536065"/>
                  <a:pt x="2160920" y="536065"/>
                </a:cubicBezTo>
                <a:cubicBezTo>
                  <a:pt x="2160920" y="536065"/>
                  <a:pt x="2159985" y="534484"/>
                  <a:pt x="2159050" y="534484"/>
                </a:cubicBezTo>
                <a:cubicBezTo>
                  <a:pt x="2159050" y="534484"/>
                  <a:pt x="2159985" y="532900"/>
                  <a:pt x="2160920" y="532900"/>
                </a:cubicBezTo>
                <a:cubicBezTo>
                  <a:pt x="2160920" y="532109"/>
                  <a:pt x="2161852" y="531319"/>
                  <a:pt x="2161852" y="531319"/>
                </a:cubicBezTo>
                <a:cubicBezTo>
                  <a:pt x="2162788" y="530529"/>
                  <a:pt x="2159985" y="529738"/>
                  <a:pt x="2159985" y="529738"/>
                </a:cubicBezTo>
                <a:lnTo>
                  <a:pt x="2161852" y="528154"/>
                </a:lnTo>
                <a:lnTo>
                  <a:pt x="2159985" y="526573"/>
                </a:lnTo>
                <a:cubicBezTo>
                  <a:pt x="2159050" y="526573"/>
                  <a:pt x="2158114" y="528154"/>
                  <a:pt x="2158114" y="528154"/>
                </a:cubicBezTo>
                <a:cubicBezTo>
                  <a:pt x="2157179" y="528948"/>
                  <a:pt x="2157179" y="529738"/>
                  <a:pt x="2156247" y="530529"/>
                </a:cubicBezTo>
                <a:lnTo>
                  <a:pt x="2158114" y="531319"/>
                </a:lnTo>
                <a:cubicBezTo>
                  <a:pt x="2159050" y="532109"/>
                  <a:pt x="2157179" y="532900"/>
                  <a:pt x="2157179" y="532900"/>
                </a:cubicBezTo>
                <a:lnTo>
                  <a:pt x="2159050" y="534484"/>
                </a:lnTo>
                <a:cubicBezTo>
                  <a:pt x="2158114" y="534484"/>
                  <a:pt x="2158114" y="536065"/>
                  <a:pt x="2157179" y="536065"/>
                </a:cubicBezTo>
                <a:cubicBezTo>
                  <a:pt x="2157179" y="536065"/>
                  <a:pt x="2156247" y="535274"/>
                  <a:pt x="2155312" y="535274"/>
                </a:cubicBezTo>
                <a:cubicBezTo>
                  <a:pt x="2154377" y="536065"/>
                  <a:pt x="2153441" y="537649"/>
                  <a:pt x="2152506" y="538439"/>
                </a:cubicBezTo>
                <a:cubicBezTo>
                  <a:pt x="2151571" y="538439"/>
                  <a:pt x="2150639" y="537649"/>
                  <a:pt x="2149703" y="536855"/>
                </a:cubicBezTo>
                <a:cubicBezTo>
                  <a:pt x="2149703" y="536855"/>
                  <a:pt x="2151571" y="536065"/>
                  <a:pt x="2151571" y="535274"/>
                </a:cubicBezTo>
                <a:cubicBezTo>
                  <a:pt x="2152506" y="535274"/>
                  <a:pt x="2153441" y="534484"/>
                  <a:pt x="2153441" y="533693"/>
                </a:cubicBezTo>
                <a:cubicBezTo>
                  <a:pt x="2153441" y="532900"/>
                  <a:pt x="2155312" y="532109"/>
                  <a:pt x="2155312" y="532109"/>
                </a:cubicBezTo>
                <a:cubicBezTo>
                  <a:pt x="2154377" y="531319"/>
                  <a:pt x="2152506" y="531319"/>
                  <a:pt x="2152506" y="530529"/>
                </a:cubicBezTo>
                <a:lnTo>
                  <a:pt x="2154377" y="528948"/>
                </a:lnTo>
                <a:lnTo>
                  <a:pt x="2152506" y="527364"/>
                </a:lnTo>
                <a:cubicBezTo>
                  <a:pt x="2151571" y="527364"/>
                  <a:pt x="2151571" y="528948"/>
                  <a:pt x="2150639" y="528948"/>
                </a:cubicBezTo>
                <a:cubicBezTo>
                  <a:pt x="2149703" y="528948"/>
                  <a:pt x="2149703" y="528154"/>
                  <a:pt x="2148768" y="528154"/>
                </a:cubicBezTo>
                <a:cubicBezTo>
                  <a:pt x="2148768" y="528154"/>
                  <a:pt x="2146898" y="528948"/>
                  <a:pt x="2146898" y="529738"/>
                </a:cubicBezTo>
                <a:cubicBezTo>
                  <a:pt x="2146898" y="529738"/>
                  <a:pt x="2148768" y="530529"/>
                  <a:pt x="2148768" y="531319"/>
                </a:cubicBezTo>
                <a:cubicBezTo>
                  <a:pt x="2148768" y="531319"/>
                  <a:pt x="2147833" y="532109"/>
                  <a:pt x="2147833" y="532900"/>
                </a:cubicBezTo>
                <a:cubicBezTo>
                  <a:pt x="2146898" y="533693"/>
                  <a:pt x="2146898" y="533693"/>
                  <a:pt x="2145965" y="534484"/>
                </a:cubicBezTo>
                <a:cubicBezTo>
                  <a:pt x="2145030" y="535274"/>
                  <a:pt x="2145030" y="536065"/>
                  <a:pt x="2144095" y="536065"/>
                </a:cubicBezTo>
                <a:cubicBezTo>
                  <a:pt x="2144095" y="536855"/>
                  <a:pt x="2143160" y="537649"/>
                  <a:pt x="2143160" y="538439"/>
                </a:cubicBezTo>
                <a:cubicBezTo>
                  <a:pt x="2142224" y="538439"/>
                  <a:pt x="2141289" y="540020"/>
                  <a:pt x="2141289" y="540020"/>
                </a:cubicBezTo>
                <a:lnTo>
                  <a:pt x="2139422" y="538439"/>
                </a:lnTo>
                <a:lnTo>
                  <a:pt x="2140357" y="536855"/>
                </a:lnTo>
                <a:lnTo>
                  <a:pt x="2142224" y="535274"/>
                </a:lnTo>
                <a:cubicBezTo>
                  <a:pt x="2141289" y="534484"/>
                  <a:pt x="2140357" y="533693"/>
                  <a:pt x="2140357" y="533693"/>
                </a:cubicBezTo>
                <a:cubicBezTo>
                  <a:pt x="2139422" y="533693"/>
                  <a:pt x="2138486" y="535274"/>
                  <a:pt x="2138486" y="535274"/>
                </a:cubicBezTo>
                <a:cubicBezTo>
                  <a:pt x="2137551" y="535274"/>
                  <a:pt x="2136619" y="534484"/>
                  <a:pt x="2136619" y="533693"/>
                </a:cubicBezTo>
                <a:cubicBezTo>
                  <a:pt x="2135684" y="533693"/>
                  <a:pt x="2134749" y="532900"/>
                  <a:pt x="2134749" y="532900"/>
                </a:cubicBezTo>
                <a:cubicBezTo>
                  <a:pt x="2133813" y="532900"/>
                  <a:pt x="2133813" y="534484"/>
                  <a:pt x="2132878" y="534484"/>
                </a:cubicBezTo>
                <a:cubicBezTo>
                  <a:pt x="2131946" y="534484"/>
                  <a:pt x="2131011" y="532900"/>
                  <a:pt x="2131011" y="532900"/>
                </a:cubicBezTo>
                <a:cubicBezTo>
                  <a:pt x="2130075" y="532900"/>
                  <a:pt x="2129140" y="535274"/>
                  <a:pt x="2129140" y="534484"/>
                </a:cubicBezTo>
                <a:cubicBezTo>
                  <a:pt x="2128205" y="534484"/>
                  <a:pt x="2127270" y="533693"/>
                  <a:pt x="2127270" y="533693"/>
                </a:cubicBezTo>
                <a:cubicBezTo>
                  <a:pt x="2126337" y="532900"/>
                  <a:pt x="2125402" y="532900"/>
                  <a:pt x="2125402" y="532109"/>
                </a:cubicBezTo>
                <a:cubicBezTo>
                  <a:pt x="2124467" y="532109"/>
                  <a:pt x="2123532" y="530529"/>
                  <a:pt x="2122596" y="530529"/>
                </a:cubicBezTo>
                <a:lnTo>
                  <a:pt x="2121661" y="532900"/>
                </a:lnTo>
                <a:cubicBezTo>
                  <a:pt x="2120729" y="532109"/>
                  <a:pt x="2118858" y="531319"/>
                  <a:pt x="2118858" y="531319"/>
                </a:cubicBezTo>
                <a:cubicBezTo>
                  <a:pt x="2118858" y="530529"/>
                  <a:pt x="2120729" y="529738"/>
                  <a:pt x="2120729" y="529738"/>
                </a:cubicBezTo>
                <a:cubicBezTo>
                  <a:pt x="2120729" y="528948"/>
                  <a:pt x="2118858" y="528154"/>
                  <a:pt x="2118858" y="528154"/>
                </a:cubicBezTo>
                <a:cubicBezTo>
                  <a:pt x="2118858" y="527364"/>
                  <a:pt x="2119794" y="526573"/>
                  <a:pt x="2120729" y="526573"/>
                </a:cubicBezTo>
                <a:cubicBezTo>
                  <a:pt x="2120729" y="525783"/>
                  <a:pt x="2121661" y="524993"/>
                  <a:pt x="2121661" y="524199"/>
                </a:cubicBezTo>
                <a:lnTo>
                  <a:pt x="2119794" y="523409"/>
                </a:lnTo>
                <a:cubicBezTo>
                  <a:pt x="2118858" y="524199"/>
                  <a:pt x="2117923" y="525783"/>
                  <a:pt x="2116988" y="526573"/>
                </a:cubicBezTo>
                <a:cubicBezTo>
                  <a:pt x="2116056" y="527364"/>
                  <a:pt x="2115121" y="528154"/>
                  <a:pt x="2115121" y="528154"/>
                </a:cubicBezTo>
                <a:lnTo>
                  <a:pt x="2113250" y="527364"/>
                </a:lnTo>
                <a:cubicBezTo>
                  <a:pt x="2113250" y="526573"/>
                  <a:pt x="2114185" y="525783"/>
                  <a:pt x="2114185" y="525783"/>
                </a:cubicBezTo>
                <a:cubicBezTo>
                  <a:pt x="2115121" y="524993"/>
                  <a:pt x="2116056" y="524199"/>
                  <a:pt x="2116056" y="523409"/>
                </a:cubicBezTo>
                <a:cubicBezTo>
                  <a:pt x="2116988" y="523409"/>
                  <a:pt x="2117923" y="522618"/>
                  <a:pt x="2117923" y="521828"/>
                </a:cubicBezTo>
                <a:cubicBezTo>
                  <a:pt x="2117923" y="521828"/>
                  <a:pt x="2116056" y="521037"/>
                  <a:pt x="2116056" y="520247"/>
                </a:cubicBezTo>
                <a:cubicBezTo>
                  <a:pt x="2115121" y="521037"/>
                  <a:pt x="2114185" y="521828"/>
                  <a:pt x="2114185" y="522618"/>
                </a:cubicBezTo>
                <a:cubicBezTo>
                  <a:pt x="2113250" y="522618"/>
                  <a:pt x="2112315" y="523409"/>
                  <a:pt x="2112315" y="524199"/>
                </a:cubicBezTo>
                <a:lnTo>
                  <a:pt x="2110447" y="525783"/>
                </a:lnTo>
                <a:lnTo>
                  <a:pt x="2113250" y="527364"/>
                </a:lnTo>
                <a:cubicBezTo>
                  <a:pt x="2112315" y="527364"/>
                  <a:pt x="2111379" y="528948"/>
                  <a:pt x="2111379" y="528948"/>
                </a:cubicBezTo>
                <a:cubicBezTo>
                  <a:pt x="2111379" y="528948"/>
                  <a:pt x="2109512" y="528154"/>
                  <a:pt x="2109512" y="527364"/>
                </a:cubicBezTo>
                <a:cubicBezTo>
                  <a:pt x="2108577" y="527364"/>
                  <a:pt x="2107642" y="526573"/>
                  <a:pt x="2107642" y="526573"/>
                </a:cubicBezTo>
                <a:cubicBezTo>
                  <a:pt x="2106709" y="526573"/>
                  <a:pt x="2105774" y="528154"/>
                  <a:pt x="2105774" y="528154"/>
                </a:cubicBezTo>
                <a:lnTo>
                  <a:pt x="2103904" y="529738"/>
                </a:lnTo>
                <a:lnTo>
                  <a:pt x="2102033" y="528154"/>
                </a:lnTo>
                <a:cubicBezTo>
                  <a:pt x="2102033" y="528948"/>
                  <a:pt x="2100166" y="529738"/>
                  <a:pt x="2100166" y="530529"/>
                </a:cubicBezTo>
                <a:lnTo>
                  <a:pt x="2102033" y="531319"/>
                </a:lnTo>
                <a:cubicBezTo>
                  <a:pt x="2102033" y="532109"/>
                  <a:pt x="2101101" y="532900"/>
                  <a:pt x="2101101" y="533693"/>
                </a:cubicBezTo>
                <a:cubicBezTo>
                  <a:pt x="2100166" y="533693"/>
                  <a:pt x="2099231" y="535274"/>
                  <a:pt x="2099231" y="535274"/>
                </a:cubicBezTo>
                <a:lnTo>
                  <a:pt x="2097360" y="533693"/>
                </a:lnTo>
                <a:cubicBezTo>
                  <a:pt x="2096428" y="533693"/>
                  <a:pt x="2095493" y="532900"/>
                  <a:pt x="2095493" y="532109"/>
                </a:cubicBezTo>
                <a:cubicBezTo>
                  <a:pt x="2094557" y="532109"/>
                  <a:pt x="2093622" y="531319"/>
                  <a:pt x="2092687" y="531319"/>
                </a:cubicBezTo>
                <a:lnTo>
                  <a:pt x="2091752" y="532900"/>
                </a:lnTo>
                <a:cubicBezTo>
                  <a:pt x="2090819" y="532900"/>
                  <a:pt x="2089884" y="532109"/>
                  <a:pt x="2088949" y="531319"/>
                </a:cubicBezTo>
                <a:lnTo>
                  <a:pt x="2087078" y="529738"/>
                </a:lnTo>
                <a:cubicBezTo>
                  <a:pt x="2087078" y="530529"/>
                  <a:pt x="2086146" y="531319"/>
                  <a:pt x="2085211" y="532109"/>
                </a:cubicBezTo>
                <a:lnTo>
                  <a:pt x="2084276" y="533693"/>
                </a:lnTo>
                <a:lnTo>
                  <a:pt x="2086146" y="535274"/>
                </a:lnTo>
                <a:cubicBezTo>
                  <a:pt x="2086146" y="535274"/>
                  <a:pt x="2085211" y="536855"/>
                  <a:pt x="2084276" y="536855"/>
                </a:cubicBezTo>
                <a:lnTo>
                  <a:pt x="2082405" y="535274"/>
                </a:lnTo>
                <a:cubicBezTo>
                  <a:pt x="2082405" y="535274"/>
                  <a:pt x="2080538" y="534484"/>
                  <a:pt x="2080538" y="533693"/>
                </a:cubicBezTo>
                <a:cubicBezTo>
                  <a:pt x="2080538" y="533693"/>
                  <a:pt x="2081473" y="532900"/>
                  <a:pt x="2081473" y="532109"/>
                </a:cubicBezTo>
                <a:cubicBezTo>
                  <a:pt x="2082405" y="532109"/>
                  <a:pt x="2083340" y="531319"/>
                  <a:pt x="2083340" y="530529"/>
                </a:cubicBezTo>
                <a:cubicBezTo>
                  <a:pt x="2083340" y="530529"/>
                  <a:pt x="2081473" y="529738"/>
                  <a:pt x="2081473" y="528948"/>
                </a:cubicBezTo>
                <a:cubicBezTo>
                  <a:pt x="2080538" y="529738"/>
                  <a:pt x="2080538" y="530529"/>
                  <a:pt x="2079603" y="531319"/>
                </a:cubicBezTo>
                <a:lnTo>
                  <a:pt x="2078667" y="532900"/>
                </a:lnTo>
                <a:cubicBezTo>
                  <a:pt x="2077732" y="532900"/>
                  <a:pt x="2075865" y="531319"/>
                  <a:pt x="2075865" y="531319"/>
                </a:cubicBezTo>
                <a:cubicBezTo>
                  <a:pt x="2076800" y="531319"/>
                  <a:pt x="2076800" y="529738"/>
                  <a:pt x="2077732" y="529738"/>
                </a:cubicBezTo>
                <a:cubicBezTo>
                  <a:pt x="2076800" y="528948"/>
                  <a:pt x="2074929" y="528154"/>
                  <a:pt x="2073994" y="526573"/>
                </a:cubicBezTo>
                <a:cubicBezTo>
                  <a:pt x="2073059" y="526573"/>
                  <a:pt x="2072127" y="525783"/>
                  <a:pt x="2071191" y="525783"/>
                </a:cubicBezTo>
                <a:lnTo>
                  <a:pt x="2070256" y="527364"/>
                </a:lnTo>
                <a:cubicBezTo>
                  <a:pt x="2069321" y="527364"/>
                  <a:pt x="2068386" y="525783"/>
                  <a:pt x="2067450" y="525783"/>
                </a:cubicBezTo>
                <a:cubicBezTo>
                  <a:pt x="2067450" y="525783"/>
                  <a:pt x="2065583" y="524199"/>
                  <a:pt x="2065583" y="524993"/>
                </a:cubicBezTo>
                <a:lnTo>
                  <a:pt x="2063713" y="526573"/>
                </a:lnTo>
                <a:cubicBezTo>
                  <a:pt x="2064648" y="526573"/>
                  <a:pt x="2066518" y="527364"/>
                  <a:pt x="2066518" y="527364"/>
                </a:cubicBezTo>
                <a:cubicBezTo>
                  <a:pt x="2066518" y="528154"/>
                  <a:pt x="2064648" y="528948"/>
                  <a:pt x="2064648" y="529738"/>
                </a:cubicBezTo>
                <a:cubicBezTo>
                  <a:pt x="2064648" y="529738"/>
                  <a:pt x="2063713" y="530529"/>
                  <a:pt x="2062777" y="531319"/>
                </a:cubicBezTo>
                <a:cubicBezTo>
                  <a:pt x="2062777" y="532109"/>
                  <a:pt x="2061842" y="532900"/>
                  <a:pt x="2061842" y="532900"/>
                </a:cubicBezTo>
                <a:cubicBezTo>
                  <a:pt x="2060910" y="532900"/>
                  <a:pt x="2059975" y="531319"/>
                  <a:pt x="2059039" y="531319"/>
                </a:cubicBezTo>
                <a:cubicBezTo>
                  <a:pt x="2059039" y="532109"/>
                  <a:pt x="2058104" y="533693"/>
                  <a:pt x="2058104" y="533693"/>
                </a:cubicBezTo>
                <a:cubicBezTo>
                  <a:pt x="2057169" y="533693"/>
                  <a:pt x="2056237" y="532109"/>
                  <a:pt x="2055301" y="532109"/>
                </a:cubicBezTo>
                <a:lnTo>
                  <a:pt x="2054366" y="533693"/>
                </a:lnTo>
                <a:lnTo>
                  <a:pt x="2056237" y="535274"/>
                </a:lnTo>
                <a:cubicBezTo>
                  <a:pt x="2056237" y="535274"/>
                  <a:pt x="2055301" y="536855"/>
                  <a:pt x="2054366" y="536855"/>
                </a:cubicBezTo>
                <a:cubicBezTo>
                  <a:pt x="2054366" y="536855"/>
                  <a:pt x="2053431" y="535274"/>
                  <a:pt x="2052496" y="535274"/>
                </a:cubicBezTo>
                <a:cubicBezTo>
                  <a:pt x="2051563" y="536065"/>
                  <a:pt x="2051563" y="536855"/>
                  <a:pt x="2050628" y="537649"/>
                </a:cubicBezTo>
                <a:cubicBezTo>
                  <a:pt x="2050628" y="537649"/>
                  <a:pt x="2049693" y="536065"/>
                  <a:pt x="2048758" y="536065"/>
                </a:cubicBezTo>
                <a:cubicBezTo>
                  <a:pt x="2048758" y="536065"/>
                  <a:pt x="2049693" y="534484"/>
                  <a:pt x="2050628" y="534484"/>
                </a:cubicBezTo>
                <a:cubicBezTo>
                  <a:pt x="2050628" y="533693"/>
                  <a:pt x="2051563" y="532900"/>
                  <a:pt x="2051563" y="532900"/>
                </a:cubicBezTo>
                <a:cubicBezTo>
                  <a:pt x="2051563" y="532109"/>
                  <a:pt x="2049693" y="531319"/>
                  <a:pt x="2049693" y="531319"/>
                </a:cubicBezTo>
                <a:lnTo>
                  <a:pt x="2051563" y="529738"/>
                </a:lnTo>
                <a:cubicBezTo>
                  <a:pt x="2050628" y="528948"/>
                  <a:pt x="2049693" y="528154"/>
                  <a:pt x="2049693" y="528154"/>
                </a:cubicBezTo>
                <a:cubicBezTo>
                  <a:pt x="2048758" y="528154"/>
                  <a:pt x="2048758" y="529738"/>
                  <a:pt x="2047822" y="529738"/>
                </a:cubicBezTo>
                <a:cubicBezTo>
                  <a:pt x="2046890" y="529738"/>
                  <a:pt x="2045955" y="528154"/>
                  <a:pt x="2045955" y="528154"/>
                </a:cubicBezTo>
                <a:cubicBezTo>
                  <a:pt x="2045020" y="528948"/>
                  <a:pt x="2045020" y="529738"/>
                  <a:pt x="2044084" y="530529"/>
                </a:cubicBezTo>
                <a:cubicBezTo>
                  <a:pt x="2043149" y="530529"/>
                  <a:pt x="2043149" y="532109"/>
                  <a:pt x="2042217" y="532109"/>
                </a:cubicBezTo>
                <a:cubicBezTo>
                  <a:pt x="2042217" y="532109"/>
                  <a:pt x="2041282" y="530529"/>
                  <a:pt x="2040347" y="530529"/>
                </a:cubicBezTo>
                <a:cubicBezTo>
                  <a:pt x="2039411" y="530529"/>
                  <a:pt x="2039411" y="532109"/>
                  <a:pt x="2038476" y="532109"/>
                </a:cubicBezTo>
                <a:lnTo>
                  <a:pt x="2036609" y="531319"/>
                </a:lnTo>
                <a:cubicBezTo>
                  <a:pt x="2036609" y="530529"/>
                  <a:pt x="2038476" y="529738"/>
                  <a:pt x="2038476" y="528948"/>
                </a:cubicBezTo>
                <a:lnTo>
                  <a:pt x="2036609" y="528154"/>
                </a:lnTo>
                <a:cubicBezTo>
                  <a:pt x="2035673" y="528154"/>
                  <a:pt x="2035673" y="529738"/>
                  <a:pt x="2034738" y="529738"/>
                </a:cubicBezTo>
                <a:lnTo>
                  <a:pt x="2032868" y="528154"/>
                </a:lnTo>
                <a:cubicBezTo>
                  <a:pt x="2031936" y="528948"/>
                  <a:pt x="2031000" y="529738"/>
                  <a:pt x="2031000" y="530529"/>
                </a:cubicBezTo>
                <a:cubicBezTo>
                  <a:pt x="2030065" y="530529"/>
                  <a:pt x="2030065" y="531319"/>
                  <a:pt x="2029130" y="532109"/>
                </a:cubicBezTo>
                <a:cubicBezTo>
                  <a:pt x="2029130" y="532900"/>
                  <a:pt x="2028194" y="532900"/>
                  <a:pt x="2028194" y="533693"/>
                </a:cubicBezTo>
                <a:cubicBezTo>
                  <a:pt x="2027259" y="533693"/>
                  <a:pt x="2026327" y="535274"/>
                  <a:pt x="2026327" y="535274"/>
                </a:cubicBezTo>
                <a:lnTo>
                  <a:pt x="2024457" y="534484"/>
                </a:lnTo>
                <a:cubicBezTo>
                  <a:pt x="2024457" y="533693"/>
                  <a:pt x="2025392" y="532900"/>
                  <a:pt x="2025392" y="532109"/>
                </a:cubicBezTo>
                <a:lnTo>
                  <a:pt x="2023521" y="531319"/>
                </a:lnTo>
                <a:cubicBezTo>
                  <a:pt x="2023521" y="530529"/>
                  <a:pt x="2025392" y="528948"/>
                  <a:pt x="2025392" y="528948"/>
                </a:cubicBezTo>
                <a:cubicBezTo>
                  <a:pt x="2024457" y="528948"/>
                  <a:pt x="2023521" y="528154"/>
                  <a:pt x="2023521" y="528154"/>
                </a:cubicBezTo>
                <a:cubicBezTo>
                  <a:pt x="2022586" y="528154"/>
                  <a:pt x="2021654" y="529738"/>
                  <a:pt x="2021654" y="529738"/>
                </a:cubicBezTo>
                <a:cubicBezTo>
                  <a:pt x="2020719" y="529738"/>
                  <a:pt x="2020719" y="530529"/>
                  <a:pt x="2019783" y="531319"/>
                </a:cubicBezTo>
                <a:lnTo>
                  <a:pt x="2018848" y="532900"/>
                </a:lnTo>
                <a:cubicBezTo>
                  <a:pt x="2017916" y="532900"/>
                  <a:pt x="2016981" y="532109"/>
                  <a:pt x="2016045" y="532109"/>
                </a:cubicBezTo>
                <a:cubicBezTo>
                  <a:pt x="2016045" y="531319"/>
                  <a:pt x="2014175" y="530529"/>
                  <a:pt x="2014175" y="530529"/>
                </a:cubicBezTo>
                <a:lnTo>
                  <a:pt x="2016045" y="528948"/>
                </a:lnTo>
                <a:cubicBezTo>
                  <a:pt x="2016045" y="528948"/>
                  <a:pt x="2017916" y="527364"/>
                  <a:pt x="2016981" y="526573"/>
                </a:cubicBezTo>
                <a:cubicBezTo>
                  <a:pt x="2016981" y="526573"/>
                  <a:pt x="2016045" y="525783"/>
                  <a:pt x="2015110" y="525783"/>
                </a:cubicBezTo>
                <a:cubicBezTo>
                  <a:pt x="2015110" y="526573"/>
                  <a:pt x="2014175" y="526573"/>
                  <a:pt x="2014175" y="527364"/>
                </a:cubicBezTo>
                <a:cubicBezTo>
                  <a:pt x="2013240" y="528154"/>
                  <a:pt x="2012307" y="528948"/>
                  <a:pt x="2012307" y="528948"/>
                </a:cubicBezTo>
                <a:cubicBezTo>
                  <a:pt x="2012307" y="529738"/>
                  <a:pt x="2014175" y="530529"/>
                  <a:pt x="2014175" y="530529"/>
                </a:cubicBezTo>
                <a:cubicBezTo>
                  <a:pt x="2014175" y="531319"/>
                  <a:pt x="2012307" y="532109"/>
                  <a:pt x="2012307" y="532109"/>
                </a:cubicBezTo>
                <a:cubicBezTo>
                  <a:pt x="2012307" y="532900"/>
                  <a:pt x="2011372" y="533693"/>
                  <a:pt x="2011372" y="533693"/>
                </a:cubicBezTo>
                <a:lnTo>
                  <a:pt x="2008566" y="532900"/>
                </a:lnTo>
                <a:cubicBezTo>
                  <a:pt x="2008566" y="532109"/>
                  <a:pt x="2010437" y="531319"/>
                  <a:pt x="2010437" y="530529"/>
                </a:cubicBezTo>
                <a:lnTo>
                  <a:pt x="2008566" y="529738"/>
                </a:lnTo>
                <a:cubicBezTo>
                  <a:pt x="2008566" y="528948"/>
                  <a:pt x="2009502" y="528154"/>
                  <a:pt x="2010437" y="528154"/>
                </a:cubicBezTo>
                <a:cubicBezTo>
                  <a:pt x="2010437" y="527364"/>
                  <a:pt x="2011372" y="525783"/>
                  <a:pt x="2011372" y="525783"/>
                </a:cubicBezTo>
                <a:lnTo>
                  <a:pt x="2009502" y="524993"/>
                </a:lnTo>
                <a:cubicBezTo>
                  <a:pt x="2008566" y="524993"/>
                  <a:pt x="2008566" y="526573"/>
                  <a:pt x="2007631" y="526573"/>
                </a:cubicBezTo>
                <a:lnTo>
                  <a:pt x="2005764" y="524993"/>
                </a:lnTo>
                <a:cubicBezTo>
                  <a:pt x="2004828" y="524993"/>
                  <a:pt x="2004828" y="524199"/>
                  <a:pt x="2003893" y="523409"/>
                </a:cubicBezTo>
                <a:cubicBezTo>
                  <a:pt x="2003893" y="524199"/>
                  <a:pt x="2002026" y="524993"/>
                  <a:pt x="2002026" y="525783"/>
                </a:cubicBezTo>
                <a:lnTo>
                  <a:pt x="2003893" y="526573"/>
                </a:lnTo>
                <a:cubicBezTo>
                  <a:pt x="2003893" y="527364"/>
                  <a:pt x="2002958" y="528154"/>
                  <a:pt x="2002958" y="528948"/>
                </a:cubicBezTo>
                <a:lnTo>
                  <a:pt x="2004828" y="529738"/>
                </a:lnTo>
                <a:cubicBezTo>
                  <a:pt x="2004828" y="530529"/>
                  <a:pt x="2002958" y="531319"/>
                  <a:pt x="2002958" y="532109"/>
                </a:cubicBezTo>
                <a:cubicBezTo>
                  <a:pt x="2002958" y="532109"/>
                  <a:pt x="2002026" y="532900"/>
                  <a:pt x="2002026" y="533693"/>
                </a:cubicBezTo>
                <a:cubicBezTo>
                  <a:pt x="2002026" y="533693"/>
                  <a:pt x="2002958" y="534484"/>
                  <a:pt x="2003893" y="534484"/>
                </a:cubicBezTo>
                <a:lnTo>
                  <a:pt x="2002026" y="536855"/>
                </a:lnTo>
                <a:lnTo>
                  <a:pt x="2000155" y="535274"/>
                </a:lnTo>
                <a:lnTo>
                  <a:pt x="1998285" y="536855"/>
                </a:lnTo>
                <a:lnTo>
                  <a:pt x="1996417" y="536065"/>
                </a:lnTo>
                <a:cubicBezTo>
                  <a:pt x="1996417" y="535274"/>
                  <a:pt x="1998285" y="533693"/>
                  <a:pt x="1998285" y="533693"/>
                </a:cubicBezTo>
                <a:cubicBezTo>
                  <a:pt x="1997349" y="533693"/>
                  <a:pt x="1996417" y="532900"/>
                  <a:pt x="1995482" y="532900"/>
                </a:cubicBezTo>
                <a:lnTo>
                  <a:pt x="1994547" y="534484"/>
                </a:lnTo>
                <a:cubicBezTo>
                  <a:pt x="1993612" y="534484"/>
                  <a:pt x="1992680" y="533693"/>
                  <a:pt x="1991744" y="532900"/>
                </a:cubicBezTo>
                <a:cubicBezTo>
                  <a:pt x="1991744" y="532900"/>
                  <a:pt x="1990809" y="531319"/>
                  <a:pt x="1989874" y="531319"/>
                </a:cubicBezTo>
                <a:cubicBezTo>
                  <a:pt x="1989874" y="531319"/>
                  <a:pt x="1988939" y="530529"/>
                  <a:pt x="1988003" y="530529"/>
                </a:cubicBezTo>
                <a:cubicBezTo>
                  <a:pt x="1988003" y="530529"/>
                  <a:pt x="1987071" y="532109"/>
                  <a:pt x="1986136" y="532109"/>
                </a:cubicBezTo>
                <a:cubicBezTo>
                  <a:pt x="1986136" y="532900"/>
                  <a:pt x="1985201" y="533693"/>
                  <a:pt x="1985201" y="533693"/>
                </a:cubicBezTo>
                <a:cubicBezTo>
                  <a:pt x="1984265" y="533693"/>
                  <a:pt x="1983330" y="535274"/>
                  <a:pt x="1983330" y="535274"/>
                </a:cubicBezTo>
                <a:cubicBezTo>
                  <a:pt x="1982398" y="535274"/>
                  <a:pt x="1981463" y="534484"/>
                  <a:pt x="1981463" y="534484"/>
                </a:cubicBezTo>
                <a:cubicBezTo>
                  <a:pt x="1980527" y="534484"/>
                  <a:pt x="1980527" y="536065"/>
                  <a:pt x="1979592" y="536065"/>
                </a:cubicBezTo>
                <a:cubicBezTo>
                  <a:pt x="1979592" y="535274"/>
                  <a:pt x="1977725" y="535274"/>
                  <a:pt x="1977725" y="534484"/>
                </a:cubicBezTo>
                <a:cubicBezTo>
                  <a:pt x="1977725" y="534484"/>
                  <a:pt x="1979592" y="533693"/>
                  <a:pt x="1978657" y="532900"/>
                </a:cubicBezTo>
                <a:cubicBezTo>
                  <a:pt x="1978657" y="532109"/>
                  <a:pt x="1976789" y="532109"/>
                  <a:pt x="1976789" y="531319"/>
                </a:cubicBezTo>
                <a:cubicBezTo>
                  <a:pt x="1976789" y="531319"/>
                  <a:pt x="1978657" y="530529"/>
                  <a:pt x="1978657" y="529738"/>
                </a:cubicBezTo>
                <a:cubicBezTo>
                  <a:pt x="1978657" y="528948"/>
                  <a:pt x="1976789" y="528948"/>
                  <a:pt x="1976789" y="528154"/>
                </a:cubicBezTo>
                <a:cubicBezTo>
                  <a:pt x="1975854" y="528948"/>
                  <a:pt x="1974919" y="529738"/>
                  <a:pt x="1974919" y="530529"/>
                </a:cubicBezTo>
                <a:lnTo>
                  <a:pt x="1973048" y="532109"/>
                </a:lnTo>
                <a:lnTo>
                  <a:pt x="1971181" y="530529"/>
                </a:lnTo>
                <a:cubicBezTo>
                  <a:pt x="1971181" y="530529"/>
                  <a:pt x="1972116" y="528948"/>
                  <a:pt x="1973048" y="528948"/>
                </a:cubicBezTo>
                <a:cubicBezTo>
                  <a:pt x="1973048" y="528154"/>
                  <a:pt x="1973984" y="527364"/>
                  <a:pt x="1973984" y="527364"/>
                </a:cubicBezTo>
                <a:cubicBezTo>
                  <a:pt x="1974919" y="526573"/>
                  <a:pt x="1975854" y="525783"/>
                  <a:pt x="1975854" y="524993"/>
                </a:cubicBezTo>
                <a:cubicBezTo>
                  <a:pt x="1975854" y="524993"/>
                  <a:pt x="1977725" y="524199"/>
                  <a:pt x="1977725" y="523409"/>
                </a:cubicBezTo>
                <a:lnTo>
                  <a:pt x="1975854" y="521828"/>
                </a:lnTo>
                <a:cubicBezTo>
                  <a:pt x="1974919" y="522618"/>
                  <a:pt x="1973984" y="523409"/>
                  <a:pt x="1973984" y="524199"/>
                </a:cubicBezTo>
                <a:cubicBezTo>
                  <a:pt x="1973048" y="524993"/>
                  <a:pt x="1972116" y="526573"/>
                  <a:pt x="1970246" y="527364"/>
                </a:cubicBezTo>
                <a:cubicBezTo>
                  <a:pt x="1970246" y="527364"/>
                  <a:pt x="1969310" y="525783"/>
                  <a:pt x="1968375" y="525783"/>
                </a:cubicBezTo>
                <a:lnTo>
                  <a:pt x="1967443" y="528154"/>
                </a:lnTo>
                <a:cubicBezTo>
                  <a:pt x="1967443" y="528154"/>
                  <a:pt x="1968375" y="528948"/>
                  <a:pt x="1969310" y="528948"/>
                </a:cubicBezTo>
                <a:cubicBezTo>
                  <a:pt x="1969310" y="529738"/>
                  <a:pt x="1971181" y="530529"/>
                  <a:pt x="1971181" y="530529"/>
                </a:cubicBezTo>
                <a:cubicBezTo>
                  <a:pt x="1970246" y="530529"/>
                  <a:pt x="1970246" y="532109"/>
                  <a:pt x="1969310" y="532109"/>
                </a:cubicBezTo>
                <a:cubicBezTo>
                  <a:pt x="1969310" y="532109"/>
                  <a:pt x="1968375" y="531319"/>
                  <a:pt x="1967443" y="531319"/>
                </a:cubicBezTo>
                <a:cubicBezTo>
                  <a:pt x="1966508" y="531319"/>
                  <a:pt x="1966508" y="532900"/>
                  <a:pt x="1965573" y="532900"/>
                </a:cubicBezTo>
                <a:cubicBezTo>
                  <a:pt x="1965573" y="532900"/>
                  <a:pt x="1964637" y="531319"/>
                  <a:pt x="1963702" y="531319"/>
                </a:cubicBezTo>
                <a:cubicBezTo>
                  <a:pt x="1963702" y="531319"/>
                  <a:pt x="1962770" y="532900"/>
                  <a:pt x="1961835" y="532900"/>
                </a:cubicBezTo>
                <a:cubicBezTo>
                  <a:pt x="1961835" y="532900"/>
                  <a:pt x="1960899" y="532109"/>
                  <a:pt x="1959964" y="532109"/>
                </a:cubicBezTo>
                <a:cubicBezTo>
                  <a:pt x="1959964" y="532109"/>
                  <a:pt x="1959029" y="533693"/>
                  <a:pt x="1958097" y="533693"/>
                </a:cubicBezTo>
                <a:lnTo>
                  <a:pt x="1957162" y="535274"/>
                </a:lnTo>
                <a:cubicBezTo>
                  <a:pt x="1956226" y="535274"/>
                  <a:pt x="1955291" y="533693"/>
                  <a:pt x="1955291" y="533693"/>
                </a:cubicBezTo>
                <a:cubicBezTo>
                  <a:pt x="1954356" y="534484"/>
                  <a:pt x="1953420" y="535274"/>
                  <a:pt x="1953420" y="536065"/>
                </a:cubicBezTo>
                <a:cubicBezTo>
                  <a:pt x="1952488" y="536065"/>
                  <a:pt x="1952488" y="537649"/>
                  <a:pt x="1951553" y="537649"/>
                </a:cubicBezTo>
                <a:lnTo>
                  <a:pt x="1949683" y="536065"/>
                </a:lnTo>
                <a:cubicBezTo>
                  <a:pt x="1949683" y="535274"/>
                  <a:pt x="1950618" y="535274"/>
                  <a:pt x="1951553" y="534484"/>
                </a:cubicBezTo>
                <a:lnTo>
                  <a:pt x="1952488" y="532900"/>
                </a:lnTo>
                <a:lnTo>
                  <a:pt x="1950618" y="531319"/>
                </a:lnTo>
                <a:cubicBezTo>
                  <a:pt x="1951553" y="530529"/>
                  <a:pt x="1951553" y="530529"/>
                  <a:pt x="1952488" y="529738"/>
                </a:cubicBezTo>
                <a:cubicBezTo>
                  <a:pt x="1952488" y="528948"/>
                  <a:pt x="1953420" y="528154"/>
                  <a:pt x="1953420" y="528154"/>
                </a:cubicBezTo>
                <a:cubicBezTo>
                  <a:pt x="1954356" y="527364"/>
                  <a:pt x="1955291" y="528948"/>
                  <a:pt x="1956226" y="528948"/>
                </a:cubicBezTo>
                <a:lnTo>
                  <a:pt x="1957162" y="527364"/>
                </a:lnTo>
                <a:cubicBezTo>
                  <a:pt x="1958097" y="527364"/>
                  <a:pt x="1959029" y="528948"/>
                  <a:pt x="1959964" y="528948"/>
                </a:cubicBezTo>
                <a:lnTo>
                  <a:pt x="1960899" y="527364"/>
                </a:lnTo>
                <a:cubicBezTo>
                  <a:pt x="1960899" y="526573"/>
                  <a:pt x="1959029" y="525783"/>
                  <a:pt x="1959029" y="525783"/>
                </a:cubicBezTo>
                <a:cubicBezTo>
                  <a:pt x="1959029" y="524993"/>
                  <a:pt x="1960899" y="524199"/>
                  <a:pt x="1960899" y="524199"/>
                </a:cubicBezTo>
                <a:cubicBezTo>
                  <a:pt x="1959964" y="524199"/>
                  <a:pt x="1959029" y="522618"/>
                  <a:pt x="1959029" y="522618"/>
                </a:cubicBezTo>
                <a:cubicBezTo>
                  <a:pt x="1958097" y="522618"/>
                  <a:pt x="1957162" y="524199"/>
                  <a:pt x="1957162" y="524199"/>
                </a:cubicBezTo>
                <a:cubicBezTo>
                  <a:pt x="1956226" y="524199"/>
                  <a:pt x="1955291" y="522618"/>
                  <a:pt x="1955291" y="522618"/>
                </a:cubicBezTo>
                <a:cubicBezTo>
                  <a:pt x="1954356" y="522618"/>
                  <a:pt x="1954356" y="524993"/>
                  <a:pt x="1953420" y="524993"/>
                </a:cubicBezTo>
                <a:cubicBezTo>
                  <a:pt x="1952488" y="524993"/>
                  <a:pt x="1951553" y="523409"/>
                  <a:pt x="1951553" y="523409"/>
                </a:cubicBezTo>
                <a:cubicBezTo>
                  <a:pt x="1951553" y="524199"/>
                  <a:pt x="1949683" y="524993"/>
                  <a:pt x="1949683" y="524993"/>
                </a:cubicBezTo>
                <a:cubicBezTo>
                  <a:pt x="1949683" y="525783"/>
                  <a:pt x="1951553" y="525783"/>
                  <a:pt x="1951553" y="526573"/>
                </a:cubicBezTo>
                <a:cubicBezTo>
                  <a:pt x="1951553" y="527364"/>
                  <a:pt x="1950618" y="527364"/>
                  <a:pt x="1950618" y="528154"/>
                </a:cubicBezTo>
                <a:cubicBezTo>
                  <a:pt x="1949683" y="528948"/>
                  <a:pt x="1948747" y="529738"/>
                  <a:pt x="1948747" y="529738"/>
                </a:cubicBezTo>
                <a:cubicBezTo>
                  <a:pt x="1948747" y="530529"/>
                  <a:pt x="1950618" y="531319"/>
                  <a:pt x="1950618" y="531319"/>
                </a:cubicBezTo>
                <a:cubicBezTo>
                  <a:pt x="1950618" y="531319"/>
                  <a:pt x="1949683" y="532900"/>
                  <a:pt x="1948747" y="532900"/>
                </a:cubicBezTo>
                <a:cubicBezTo>
                  <a:pt x="1948747" y="532900"/>
                  <a:pt x="1946880" y="531319"/>
                  <a:pt x="1946880" y="532109"/>
                </a:cubicBezTo>
                <a:lnTo>
                  <a:pt x="1945009" y="533693"/>
                </a:lnTo>
                <a:cubicBezTo>
                  <a:pt x="1945009" y="532900"/>
                  <a:pt x="1943139" y="532900"/>
                  <a:pt x="1943139" y="532109"/>
                </a:cubicBezTo>
                <a:cubicBezTo>
                  <a:pt x="1943139" y="531319"/>
                  <a:pt x="1941271" y="531319"/>
                  <a:pt x="1941271" y="530529"/>
                </a:cubicBezTo>
                <a:cubicBezTo>
                  <a:pt x="1941271" y="530529"/>
                  <a:pt x="1942207" y="529738"/>
                  <a:pt x="1943139" y="528948"/>
                </a:cubicBezTo>
                <a:lnTo>
                  <a:pt x="1945009" y="530529"/>
                </a:lnTo>
                <a:cubicBezTo>
                  <a:pt x="1945009" y="530529"/>
                  <a:pt x="1945945" y="528948"/>
                  <a:pt x="1946880" y="528948"/>
                </a:cubicBezTo>
                <a:cubicBezTo>
                  <a:pt x="1946880" y="528154"/>
                  <a:pt x="1947812" y="527364"/>
                  <a:pt x="1947812" y="526573"/>
                </a:cubicBezTo>
                <a:cubicBezTo>
                  <a:pt x="1947812" y="526573"/>
                  <a:pt x="1946880" y="525783"/>
                  <a:pt x="1945945" y="525783"/>
                </a:cubicBezTo>
                <a:cubicBezTo>
                  <a:pt x="1945945" y="525783"/>
                  <a:pt x="1945009" y="527364"/>
                  <a:pt x="1944074" y="527364"/>
                </a:cubicBezTo>
                <a:cubicBezTo>
                  <a:pt x="1944074" y="527364"/>
                  <a:pt x="1943139" y="525783"/>
                  <a:pt x="1942207" y="525783"/>
                </a:cubicBezTo>
                <a:cubicBezTo>
                  <a:pt x="1942207" y="525783"/>
                  <a:pt x="1941271" y="527364"/>
                  <a:pt x="1940336" y="527364"/>
                </a:cubicBezTo>
                <a:cubicBezTo>
                  <a:pt x="1940336" y="528154"/>
                  <a:pt x="1939401" y="526573"/>
                  <a:pt x="1938466" y="526573"/>
                </a:cubicBezTo>
                <a:cubicBezTo>
                  <a:pt x="1938466" y="526573"/>
                  <a:pt x="1937533" y="527364"/>
                  <a:pt x="1937533" y="528154"/>
                </a:cubicBezTo>
                <a:cubicBezTo>
                  <a:pt x="1936598" y="528948"/>
                  <a:pt x="1935663" y="528948"/>
                  <a:pt x="1935663" y="529738"/>
                </a:cubicBezTo>
                <a:lnTo>
                  <a:pt x="1933792" y="531319"/>
                </a:lnTo>
                <a:lnTo>
                  <a:pt x="1931925" y="530529"/>
                </a:lnTo>
                <a:cubicBezTo>
                  <a:pt x="1931925" y="529738"/>
                  <a:pt x="1933792" y="528948"/>
                  <a:pt x="1933792" y="528948"/>
                </a:cubicBezTo>
                <a:cubicBezTo>
                  <a:pt x="1932860" y="528154"/>
                  <a:pt x="1930990" y="527364"/>
                  <a:pt x="1930990" y="527364"/>
                </a:cubicBezTo>
                <a:cubicBezTo>
                  <a:pt x="1930990" y="526573"/>
                  <a:pt x="1932860" y="525783"/>
                  <a:pt x="1932860" y="525783"/>
                </a:cubicBezTo>
                <a:cubicBezTo>
                  <a:pt x="1932860" y="524993"/>
                  <a:pt x="1930990" y="524199"/>
                  <a:pt x="1930990" y="524199"/>
                </a:cubicBezTo>
                <a:cubicBezTo>
                  <a:pt x="1930054" y="524199"/>
                  <a:pt x="1930054" y="525783"/>
                  <a:pt x="1929119" y="525783"/>
                </a:cubicBezTo>
                <a:cubicBezTo>
                  <a:pt x="1929119" y="526573"/>
                  <a:pt x="1930990" y="526573"/>
                  <a:pt x="1930990" y="527364"/>
                </a:cubicBezTo>
                <a:lnTo>
                  <a:pt x="1930054" y="528948"/>
                </a:lnTo>
                <a:cubicBezTo>
                  <a:pt x="1929119" y="529738"/>
                  <a:pt x="1928187" y="530529"/>
                  <a:pt x="1928187" y="530529"/>
                </a:cubicBezTo>
                <a:lnTo>
                  <a:pt x="1926317" y="529738"/>
                </a:lnTo>
                <a:cubicBezTo>
                  <a:pt x="1926317" y="528948"/>
                  <a:pt x="1928187" y="528154"/>
                  <a:pt x="1927252" y="527364"/>
                </a:cubicBezTo>
                <a:lnTo>
                  <a:pt x="1925381" y="526573"/>
                </a:lnTo>
                <a:cubicBezTo>
                  <a:pt x="1925381" y="525783"/>
                  <a:pt x="1923511" y="524993"/>
                  <a:pt x="1923511" y="524993"/>
                </a:cubicBezTo>
                <a:cubicBezTo>
                  <a:pt x="1923511" y="524993"/>
                  <a:pt x="1922579" y="526573"/>
                  <a:pt x="1921644" y="526573"/>
                </a:cubicBezTo>
                <a:cubicBezTo>
                  <a:pt x="1921644" y="527364"/>
                  <a:pt x="1920708" y="528154"/>
                  <a:pt x="1920708" y="528154"/>
                </a:cubicBezTo>
                <a:cubicBezTo>
                  <a:pt x="1919773" y="528948"/>
                  <a:pt x="1918838" y="529738"/>
                  <a:pt x="1918838" y="530529"/>
                </a:cubicBezTo>
                <a:cubicBezTo>
                  <a:pt x="1918838" y="530529"/>
                  <a:pt x="1917906" y="532109"/>
                  <a:pt x="1916970" y="532109"/>
                </a:cubicBezTo>
                <a:lnTo>
                  <a:pt x="1915100" y="530529"/>
                </a:lnTo>
                <a:cubicBezTo>
                  <a:pt x="1914165" y="530529"/>
                  <a:pt x="1914165" y="532109"/>
                  <a:pt x="1913229" y="532109"/>
                </a:cubicBezTo>
                <a:lnTo>
                  <a:pt x="1911362" y="531319"/>
                </a:lnTo>
                <a:cubicBezTo>
                  <a:pt x="1911362" y="530529"/>
                  <a:pt x="1913229" y="529738"/>
                  <a:pt x="1913229" y="528948"/>
                </a:cubicBezTo>
                <a:cubicBezTo>
                  <a:pt x="1913229" y="528948"/>
                  <a:pt x="1911362" y="528154"/>
                  <a:pt x="1910427" y="528154"/>
                </a:cubicBezTo>
                <a:cubicBezTo>
                  <a:pt x="1910427" y="528154"/>
                  <a:pt x="1909491" y="526573"/>
                  <a:pt x="1908556" y="526573"/>
                </a:cubicBezTo>
                <a:cubicBezTo>
                  <a:pt x="1908556" y="527364"/>
                  <a:pt x="1906689" y="528154"/>
                  <a:pt x="1906689" y="528154"/>
                </a:cubicBezTo>
                <a:cubicBezTo>
                  <a:pt x="1907624" y="528948"/>
                  <a:pt x="1909491" y="528948"/>
                  <a:pt x="1909491" y="529738"/>
                </a:cubicBezTo>
                <a:cubicBezTo>
                  <a:pt x="1909491" y="530529"/>
                  <a:pt x="1907624" y="530529"/>
                  <a:pt x="1907624" y="531319"/>
                </a:cubicBezTo>
                <a:cubicBezTo>
                  <a:pt x="1907624" y="532109"/>
                  <a:pt x="1909491" y="532109"/>
                  <a:pt x="1909491" y="532900"/>
                </a:cubicBezTo>
                <a:lnTo>
                  <a:pt x="1908556" y="534484"/>
                </a:lnTo>
                <a:cubicBezTo>
                  <a:pt x="1907624" y="535274"/>
                  <a:pt x="1906689" y="536065"/>
                  <a:pt x="1906689" y="536065"/>
                </a:cubicBezTo>
                <a:cubicBezTo>
                  <a:pt x="1904818" y="535274"/>
                  <a:pt x="1903886" y="534484"/>
                  <a:pt x="1902015" y="533693"/>
                </a:cubicBezTo>
                <a:cubicBezTo>
                  <a:pt x="1902015" y="532900"/>
                  <a:pt x="1903886" y="532109"/>
                  <a:pt x="1903886" y="532109"/>
                </a:cubicBezTo>
                <a:cubicBezTo>
                  <a:pt x="1903886" y="531319"/>
                  <a:pt x="1902015" y="531319"/>
                  <a:pt x="1902015" y="530529"/>
                </a:cubicBezTo>
                <a:lnTo>
                  <a:pt x="1903886" y="528948"/>
                </a:lnTo>
                <a:cubicBezTo>
                  <a:pt x="1902951" y="528154"/>
                  <a:pt x="1902015" y="528154"/>
                  <a:pt x="1901080" y="527364"/>
                </a:cubicBezTo>
                <a:cubicBezTo>
                  <a:pt x="1901080" y="527364"/>
                  <a:pt x="1900145" y="526573"/>
                  <a:pt x="1899210" y="525783"/>
                </a:cubicBezTo>
                <a:cubicBezTo>
                  <a:pt x="1898277" y="527364"/>
                  <a:pt x="1897342" y="528154"/>
                  <a:pt x="1896407" y="529738"/>
                </a:cubicBezTo>
                <a:cubicBezTo>
                  <a:pt x="1896407" y="530529"/>
                  <a:pt x="1898277" y="530529"/>
                  <a:pt x="1898277" y="531319"/>
                </a:cubicBezTo>
                <a:cubicBezTo>
                  <a:pt x="1898277" y="531319"/>
                  <a:pt x="1896407" y="532109"/>
                  <a:pt x="1896407" y="532900"/>
                </a:cubicBezTo>
                <a:cubicBezTo>
                  <a:pt x="1896407" y="533693"/>
                  <a:pt x="1898277" y="533693"/>
                  <a:pt x="1898277" y="534484"/>
                </a:cubicBezTo>
                <a:cubicBezTo>
                  <a:pt x="1899210" y="534484"/>
                  <a:pt x="1897342" y="535274"/>
                  <a:pt x="1897342" y="536065"/>
                </a:cubicBezTo>
                <a:lnTo>
                  <a:pt x="1899210" y="536855"/>
                </a:lnTo>
                <a:cubicBezTo>
                  <a:pt x="1898277" y="537649"/>
                  <a:pt x="1898277" y="538439"/>
                  <a:pt x="1897342" y="539229"/>
                </a:cubicBezTo>
                <a:lnTo>
                  <a:pt x="1896407" y="540810"/>
                </a:lnTo>
                <a:cubicBezTo>
                  <a:pt x="1895472" y="540810"/>
                  <a:pt x="1893601" y="539229"/>
                  <a:pt x="1893601" y="539229"/>
                </a:cubicBezTo>
                <a:cubicBezTo>
                  <a:pt x="1893601" y="539229"/>
                  <a:pt x="1895472" y="538439"/>
                  <a:pt x="1895472" y="537649"/>
                </a:cubicBezTo>
                <a:cubicBezTo>
                  <a:pt x="1894536" y="536855"/>
                  <a:pt x="1894536" y="536855"/>
                  <a:pt x="1893601" y="536065"/>
                </a:cubicBezTo>
                <a:cubicBezTo>
                  <a:pt x="1892669" y="536065"/>
                  <a:pt x="1891734" y="535274"/>
                  <a:pt x="1891734" y="535274"/>
                </a:cubicBezTo>
                <a:cubicBezTo>
                  <a:pt x="1890798" y="534484"/>
                  <a:pt x="1892669" y="533693"/>
                  <a:pt x="1892669" y="532900"/>
                </a:cubicBezTo>
                <a:cubicBezTo>
                  <a:pt x="1893601" y="532900"/>
                  <a:pt x="1894536" y="531319"/>
                  <a:pt x="1894536" y="531319"/>
                </a:cubicBezTo>
                <a:cubicBezTo>
                  <a:pt x="1894536" y="531319"/>
                  <a:pt x="1892669" y="530529"/>
                  <a:pt x="1892669" y="529738"/>
                </a:cubicBezTo>
                <a:cubicBezTo>
                  <a:pt x="1891734" y="529738"/>
                  <a:pt x="1890798" y="528948"/>
                  <a:pt x="1890798" y="528948"/>
                </a:cubicBezTo>
                <a:cubicBezTo>
                  <a:pt x="1889863" y="528154"/>
                  <a:pt x="1891734" y="527364"/>
                  <a:pt x="1891734" y="526573"/>
                </a:cubicBezTo>
                <a:cubicBezTo>
                  <a:pt x="1891734" y="526573"/>
                  <a:pt x="1893601" y="525783"/>
                  <a:pt x="1893601" y="524993"/>
                </a:cubicBezTo>
                <a:lnTo>
                  <a:pt x="1891734" y="524199"/>
                </a:lnTo>
                <a:cubicBezTo>
                  <a:pt x="1891734" y="523409"/>
                  <a:pt x="1889863" y="522618"/>
                  <a:pt x="1888928" y="522618"/>
                </a:cubicBezTo>
                <a:cubicBezTo>
                  <a:pt x="1888928" y="523409"/>
                  <a:pt x="1887996" y="523409"/>
                  <a:pt x="1887996" y="524199"/>
                </a:cubicBezTo>
                <a:cubicBezTo>
                  <a:pt x="1887996" y="524199"/>
                  <a:pt x="1889863" y="524993"/>
                  <a:pt x="1889863" y="525783"/>
                </a:cubicBezTo>
                <a:cubicBezTo>
                  <a:pt x="1889863" y="525783"/>
                  <a:pt x="1888928" y="526573"/>
                  <a:pt x="1887996" y="527364"/>
                </a:cubicBezTo>
                <a:cubicBezTo>
                  <a:pt x="1887996" y="528154"/>
                  <a:pt x="1887061" y="528948"/>
                  <a:pt x="1887061" y="528948"/>
                </a:cubicBezTo>
                <a:cubicBezTo>
                  <a:pt x="1886125" y="528948"/>
                  <a:pt x="1885190" y="527364"/>
                  <a:pt x="1884255" y="528154"/>
                </a:cubicBezTo>
                <a:cubicBezTo>
                  <a:pt x="1884255" y="528154"/>
                  <a:pt x="1883320" y="528948"/>
                  <a:pt x="1883320" y="529738"/>
                </a:cubicBezTo>
                <a:cubicBezTo>
                  <a:pt x="1882388" y="529738"/>
                  <a:pt x="1881452" y="530529"/>
                  <a:pt x="1881452" y="531319"/>
                </a:cubicBezTo>
                <a:cubicBezTo>
                  <a:pt x="1880517" y="532109"/>
                  <a:pt x="1880517" y="532109"/>
                  <a:pt x="1879582" y="532900"/>
                </a:cubicBezTo>
                <a:cubicBezTo>
                  <a:pt x="1879582" y="533693"/>
                  <a:pt x="1877714" y="534484"/>
                  <a:pt x="1878647" y="534484"/>
                </a:cubicBezTo>
                <a:cubicBezTo>
                  <a:pt x="1878647" y="535274"/>
                  <a:pt x="1879582" y="536065"/>
                  <a:pt x="1880517" y="536065"/>
                </a:cubicBezTo>
                <a:lnTo>
                  <a:pt x="1882388" y="537649"/>
                </a:lnTo>
                <a:cubicBezTo>
                  <a:pt x="1882388" y="537649"/>
                  <a:pt x="1881452" y="539229"/>
                  <a:pt x="1880517" y="539229"/>
                </a:cubicBezTo>
                <a:cubicBezTo>
                  <a:pt x="1880517" y="539229"/>
                  <a:pt x="1879582" y="537649"/>
                  <a:pt x="1878647" y="537649"/>
                </a:cubicBezTo>
                <a:cubicBezTo>
                  <a:pt x="1878647" y="538439"/>
                  <a:pt x="1877714" y="540020"/>
                  <a:pt x="1876779" y="540020"/>
                </a:cubicBezTo>
                <a:cubicBezTo>
                  <a:pt x="1876779" y="539229"/>
                  <a:pt x="1875844" y="538439"/>
                  <a:pt x="1874909" y="538439"/>
                </a:cubicBezTo>
                <a:lnTo>
                  <a:pt x="1873041" y="536855"/>
                </a:lnTo>
                <a:cubicBezTo>
                  <a:pt x="1872106" y="536855"/>
                  <a:pt x="1871171" y="535274"/>
                  <a:pt x="1871171" y="536065"/>
                </a:cubicBezTo>
                <a:cubicBezTo>
                  <a:pt x="1870235" y="536065"/>
                  <a:pt x="1869300" y="536855"/>
                  <a:pt x="1869300" y="537649"/>
                </a:cubicBezTo>
                <a:cubicBezTo>
                  <a:pt x="1868368" y="537649"/>
                  <a:pt x="1868368" y="538439"/>
                  <a:pt x="1867433" y="539229"/>
                </a:cubicBezTo>
                <a:cubicBezTo>
                  <a:pt x="1867433" y="540020"/>
                  <a:pt x="1866497" y="540020"/>
                  <a:pt x="1866497" y="540810"/>
                </a:cubicBezTo>
                <a:cubicBezTo>
                  <a:pt x="1865562" y="540810"/>
                  <a:pt x="1863695" y="540020"/>
                  <a:pt x="1863695" y="540020"/>
                </a:cubicBezTo>
                <a:cubicBezTo>
                  <a:pt x="1863695" y="539229"/>
                  <a:pt x="1865562" y="538439"/>
                  <a:pt x="1865562" y="537649"/>
                </a:cubicBezTo>
                <a:lnTo>
                  <a:pt x="1863695" y="536855"/>
                </a:lnTo>
                <a:cubicBezTo>
                  <a:pt x="1863695" y="536065"/>
                  <a:pt x="1864627" y="535274"/>
                  <a:pt x="1864627" y="534484"/>
                </a:cubicBezTo>
                <a:cubicBezTo>
                  <a:pt x="1865562" y="534484"/>
                  <a:pt x="1866497" y="533693"/>
                  <a:pt x="1866497" y="532900"/>
                </a:cubicBezTo>
                <a:lnTo>
                  <a:pt x="1868368" y="531319"/>
                </a:lnTo>
                <a:lnTo>
                  <a:pt x="1866497" y="529738"/>
                </a:lnTo>
                <a:cubicBezTo>
                  <a:pt x="1865562" y="529738"/>
                  <a:pt x="1864627" y="528948"/>
                  <a:pt x="1863695" y="528154"/>
                </a:cubicBezTo>
                <a:lnTo>
                  <a:pt x="1861824" y="527364"/>
                </a:lnTo>
                <a:lnTo>
                  <a:pt x="1863695" y="525783"/>
                </a:lnTo>
                <a:cubicBezTo>
                  <a:pt x="1863695" y="524993"/>
                  <a:pt x="1865562" y="524199"/>
                  <a:pt x="1865562" y="523409"/>
                </a:cubicBezTo>
                <a:cubicBezTo>
                  <a:pt x="1864627" y="523409"/>
                  <a:pt x="1863695" y="522618"/>
                  <a:pt x="1862759" y="522618"/>
                </a:cubicBezTo>
                <a:cubicBezTo>
                  <a:pt x="1862759" y="521828"/>
                  <a:pt x="1861824" y="521828"/>
                  <a:pt x="1860889" y="521037"/>
                </a:cubicBezTo>
                <a:cubicBezTo>
                  <a:pt x="1860889" y="521828"/>
                  <a:pt x="1859954" y="521828"/>
                  <a:pt x="1859018" y="522618"/>
                </a:cubicBezTo>
                <a:cubicBezTo>
                  <a:pt x="1859018" y="523409"/>
                  <a:pt x="1858086" y="524199"/>
                  <a:pt x="1858086" y="524199"/>
                </a:cubicBezTo>
                <a:cubicBezTo>
                  <a:pt x="1858086" y="524993"/>
                  <a:pt x="1856216" y="525783"/>
                  <a:pt x="1856216" y="526573"/>
                </a:cubicBezTo>
                <a:lnTo>
                  <a:pt x="1858086" y="527364"/>
                </a:lnTo>
                <a:cubicBezTo>
                  <a:pt x="1858086" y="528154"/>
                  <a:pt x="1857151" y="528948"/>
                  <a:pt x="1857151" y="529738"/>
                </a:cubicBezTo>
                <a:cubicBezTo>
                  <a:pt x="1856216" y="529738"/>
                  <a:pt x="1855280" y="530529"/>
                  <a:pt x="1855280" y="531319"/>
                </a:cubicBezTo>
                <a:lnTo>
                  <a:pt x="1857151" y="532109"/>
                </a:lnTo>
                <a:cubicBezTo>
                  <a:pt x="1857151" y="532900"/>
                  <a:pt x="1856216" y="534484"/>
                  <a:pt x="1855280" y="534484"/>
                </a:cubicBezTo>
                <a:cubicBezTo>
                  <a:pt x="1855280" y="534484"/>
                  <a:pt x="1854345" y="532900"/>
                  <a:pt x="1853413" y="532900"/>
                </a:cubicBezTo>
                <a:cubicBezTo>
                  <a:pt x="1853413" y="532900"/>
                  <a:pt x="1852478" y="534484"/>
                  <a:pt x="1851543" y="534484"/>
                </a:cubicBezTo>
                <a:cubicBezTo>
                  <a:pt x="1851543" y="535274"/>
                  <a:pt x="1850607" y="536065"/>
                  <a:pt x="1850607" y="536065"/>
                </a:cubicBezTo>
                <a:cubicBezTo>
                  <a:pt x="1850607" y="536855"/>
                  <a:pt x="1852478" y="537649"/>
                  <a:pt x="1852478" y="537649"/>
                </a:cubicBezTo>
                <a:cubicBezTo>
                  <a:pt x="1851543" y="539229"/>
                  <a:pt x="1850607" y="540020"/>
                  <a:pt x="1849672" y="541601"/>
                </a:cubicBezTo>
                <a:cubicBezTo>
                  <a:pt x="1847805" y="540020"/>
                  <a:pt x="1846870" y="539229"/>
                  <a:pt x="1844999" y="538439"/>
                </a:cubicBezTo>
                <a:lnTo>
                  <a:pt x="1843132" y="537649"/>
                </a:lnTo>
                <a:cubicBezTo>
                  <a:pt x="1843132" y="536855"/>
                  <a:pt x="1844999" y="536065"/>
                  <a:pt x="1844999" y="535274"/>
                </a:cubicBezTo>
                <a:cubicBezTo>
                  <a:pt x="1844067" y="535274"/>
                  <a:pt x="1843132" y="534484"/>
                  <a:pt x="1842196" y="534484"/>
                </a:cubicBezTo>
                <a:cubicBezTo>
                  <a:pt x="1842196" y="533693"/>
                  <a:pt x="1844067" y="532900"/>
                  <a:pt x="1844067" y="532109"/>
                </a:cubicBezTo>
                <a:lnTo>
                  <a:pt x="1842196" y="531319"/>
                </a:lnTo>
                <a:cubicBezTo>
                  <a:pt x="1842196" y="530529"/>
                  <a:pt x="1844067" y="529738"/>
                  <a:pt x="1844067" y="528948"/>
                </a:cubicBezTo>
                <a:cubicBezTo>
                  <a:pt x="1843132" y="528948"/>
                  <a:pt x="1841261" y="528154"/>
                  <a:pt x="1841261" y="528154"/>
                </a:cubicBezTo>
                <a:cubicBezTo>
                  <a:pt x="1841261" y="527364"/>
                  <a:pt x="1843132" y="526573"/>
                  <a:pt x="1843132" y="525783"/>
                </a:cubicBezTo>
                <a:lnTo>
                  <a:pt x="1841261" y="524993"/>
                </a:lnTo>
                <a:cubicBezTo>
                  <a:pt x="1840326" y="524199"/>
                  <a:pt x="1839391" y="524199"/>
                  <a:pt x="1839391" y="523409"/>
                </a:cubicBezTo>
                <a:cubicBezTo>
                  <a:pt x="1838458" y="524199"/>
                  <a:pt x="1837523" y="524993"/>
                  <a:pt x="1837523" y="524993"/>
                </a:cubicBezTo>
                <a:cubicBezTo>
                  <a:pt x="1836588" y="525783"/>
                  <a:pt x="1835653" y="526573"/>
                  <a:pt x="1835653" y="527364"/>
                </a:cubicBezTo>
                <a:lnTo>
                  <a:pt x="1837523" y="528154"/>
                </a:lnTo>
                <a:cubicBezTo>
                  <a:pt x="1837523" y="528948"/>
                  <a:pt x="1836588" y="529738"/>
                  <a:pt x="1836588" y="529738"/>
                </a:cubicBezTo>
                <a:cubicBezTo>
                  <a:pt x="1835653" y="530529"/>
                  <a:pt x="1834717" y="531319"/>
                  <a:pt x="1834717" y="532109"/>
                </a:cubicBezTo>
                <a:cubicBezTo>
                  <a:pt x="1833785" y="532109"/>
                  <a:pt x="1833785" y="532900"/>
                  <a:pt x="1832850" y="533693"/>
                </a:cubicBezTo>
                <a:cubicBezTo>
                  <a:pt x="1831915" y="534484"/>
                  <a:pt x="1830979" y="536065"/>
                  <a:pt x="1830044" y="536855"/>
                </a:cubicBezTo>
                <a:cubicBezTo>
                  <a:pt x="1829109" y="536855"/>
                  <a:pt x="1828177" y="536065"/>
                  <a:pt x="1828177" y="536065"/>
                </a:cubicBezTo>
                <a:cubicBezTo>
                  <a:pt x="1827241" y="535274"/>
                  <a:pt x="1826306" y="535274"/>
                  <a:pt x="1825371" y="534484"/>
                </a:cubicBezTo>
                <a:cubicBezTo>
                  <a:pt x="1825371" y="533693"/>
                  <a:pt x="1824436" y="533693"/>
                  <a:pt x="1823503" y="532900"/>
                </a:cubicBezTo>
                <a:lnTo>
                  <a:pt x="1825371" y="531319"/>
                </a:lnTo>
                <a:lnTo>
                  <a:pt x="1823503" y="529738"/>
                </a:lnTo>
                <a:cubicBezTo>
                  <a:pt x="1823503" y="529738"/>
                  <a:pt x="1824436" y="528948"/>
                  <a:pt x="1824436" y="528154"/>
                </a:cubicBezTo>
                <a:cubicBezTo>
                  <a:pt x="1825371" y="527364"/>
                  <a:pt x="1825371" y="527364"/>
                  <a:pt x="1826306" y="526573"/>
                </a:cubicBezTo>
                <a:cubicBezTo>
                  <a:pt x="1827241" y="525783"/>
                  <a:pt x="1827241" y="524993"/>
                  <a:pt x="1828177" y="524993"/>
                </a:cubicBezTo>
                <a:cubicBezTo>
                  <a:pt x="1828177" y="524199"/>
                  <a:pt x="1829109" y="523409"/>
                  <a:pt x="1829109" y="522618"/>
                </a:cubicBezTo>
                <a:cubicBezTo>
                  <a:pt x="1830044" y="522618"/>
                  <a:pt x="1827241" y="521828"/>
                  <a:pt x="1827241" y="521828"/>
                </a:cubicBezTo>
                <a:cubicBezTo>
                  <a:pt x="1826306" y="522618"/>
                  <a:pt x="1825371" y="524199"/>
                  <a:pt x="1824436" y="524993"/>
                </a:cubicBezTo>
                <a:cubicBezTo>
                  <a:pt x="1823503" y="525783"/>
                  <a:pt x="1823503" y="526573"/>
                  <a:pt x="1822568" y="526573"/>
                </a:cubicBezTo>
                <a:cubicBezTo>
                  <a:pt x="1822568" y="527364"/>
                  <a:pt x="1820698" y="525783"/>
                  <a:pt x="1820698" y="525783"/>
                </a:cubicBezTo>
                <a:cubicBezTo>
                  <a:pt x="1819762" y="525783"/>
                  <a:pt x="1818830" y="527364"/>
                  <a:pt x="1818830" y="527364"/>
                </a:cubicBezTo>
                <a:cubicBezTo>
                  <a:pt x="1818830" y="528154"/>
                  <a:pt x="1817895" y="528154"/>
                  <a:pt x="1816960" y="528948"/>
                </a:cubicBezTo>
                <a:cubicBezTo>
                  <a:pt x="1816960" y="529738"/>
                  <a:pt x="1816025" y="530529"/>
                  <a:pt x="1816025" y="530529"/>
                </a:cubicBezTo>
                <a:cubicBezTo>
                  <a:pt x="1816025" y="531319"/>
                  <a:pt x="1817895" y="532109"/>
                  <a:pt x="1817895" y="532109"/>
                </a:cubicBezTo>
                <a:cubicBezTo>
                  <a:pt x="1817895" y="532900"/>
                  <a:pt x="1816025" y="533693"/>
                  <a:pt x="1816025" y="533693"/>
                </a:cubicBezTo>
                <a:cubicBezTo>
                  <a:pt x="1816960" y="533693"/>
                  <a:pt x="1817895" y="535274"/>
                  <a:pt x="1817895" y="535274"/>
                </a:cubicBezTo>
                <a:lnTo>
                  <a:pt x="1816960" y="536855"/>
                </a:lnTo>
                <a:cubicBezTo>
                  <a:pt x="1816025" y="536855"/>
                  <a:pt x="1815089" y="536065"/>
                  <a:pt x="1815089" y="536065"/>
                </a:cubicBezTo>
                <a:cubicBezTo>
                  <a:pt x="1814157" y="535274"/>
                  <a:pt x="1812287" y="534484"/>
                  <a:pt x="1812287" y="534484"/>
                </a:cubicBezTo>
                <a:cubicBezTo>
                  <a:pt x="1812287" y="533693"/>
                  <a:pt x="1814157" y="532900"/>
                  <a:pt x="1814157" y="532900"/>
                </a:cubicBezTo>
                <a:cubicBezTo>
                  <a:pt x="1814157" y="532109"/>
                  <a:pt x="1812287" y="532109"/>
                  <a:pt x="1812287" y="531319"/>
                </a:cubicBezTo>
                <a:cubicBezTo>
                  <a:pt x="1812287" y="530529"/>
                  <a:pt x="1814157" y="529738"/>
                  <a:pt x="1814157" y="529738"/>
                </a:cubicBezTo>
                <a:cubicBezTo>
                  <a:pt x="1813222" y="528948"/>
                  <a:pt x="1811351" y="528948"/>
                  <a:pt x="1811351" y="528154"/>
                </a:cubicBezTo>
                <a:cubicBezTo>
                  <a:pt x="1811351" y="527364"/>
                  <a:pt x="1809481" y="527364"/>
                  <a:pt x="1809481" y="526573"/>
                </a:cubicBezTo>
                <a:cubicBezTo>
                  <a:pt x="1809481" y="527364"/>
                  <a:pt x="1807614" y="528154"/>
                  <a:pt x="1807614" y="528948"/>
                </a:cubicBezTo>
                <a:lnTo>
                  <a:pt x="1810416" y="529738"/>
                </a:lnTo>
                <a:cubicBezTo>
                  <a:pt x="1810416" y="530529"/>
                  <a:pt x="1808549" y="531319"/>
                  <a:pt x="1808549" y="531319"/>
                </a:cubicBezTo>
                <a:cubicBezTo>
                  <a:pt x="1808549" y="532109"/>
                  <a:pt x="1807614" y="533693"/>
                  <a:pt x="1806678" y="533693"/>
                </a:cubicBezTo>
                <a:lnTo>
                  <a:pt x="1804808" y="532109"/>
                </a:lnTo>
                <a:cubicBezTo>
                  <a:pt x="1803876" y="532109"/>
                  <a:pt x="1803876" y="533693"/>
                  <a:pt x="1802940" y="533693"/>
                </a:cubicBezTo>
                <a:cubicBezTo>
                  <a:pt x="1802005" y="533693"/>
                  <a:pt x="1802005" y="532900"/>
                  <a:pt x="1801070" y="532900"/>
                </a:cubicBezTo>
                <a:cubicBezTo>
                  <a:pt x="1800135" y="532109"/>
                  <a:pt x="1799202" y="531319"/>
                  <a:pt x="1799202" y="531319"/>
                </a:cubicBezTo>
                <a:cubicBezTo>
                  <a:pt x="1799202" y="530529"/>
                  <a:pt x="1801070" y="529738"/>
                  <a:pt x="1800135" y="529738"/>
                </a:cubicBezTo>
                <a:cubicBezTo>
                  <a:pt x="1800135" y="528948"/>
                  <a:pt x="1798267" y="528154"/>
                  <a:pt x="1798267" y="528154"/>
                </a:cubicBezTo>
                <a:cubicBezTo>
                  <a:pt x="1798267" y="528154"/>
                  <a:pt x="1797332" y="526573"/>
                  <a:pt x="1796397" y="526573"/>
                </a:cubicBezTo>
                <a:cubicBezTo>
                  <a:pt x="1796397" y="526573"/>
                  <a:pt x="1795461" y="528154"/>
                  <a:pt x="1794526" y="528154"/>
                </a:cubicBezTo>
                <a:cubicBezTo>
                  <a:pt x="1794526" y="528948"/>
                  <a:pt x="1793594" y="529738"/>
                  <a:pt x="1793594" y="530529"/>
                </a:cubicBezTo>
                <a:lnTo>
                  <a:pt x="1795461" y="531319"/>
                </a:lnTo>
                <a:cubicBezTo>
                  <a:pt x="1794526" y="532109"/>
                  <a:pt x="1794526" y="532900"/>
                  <a:pt x="1793594" y="533693"/>
                </a:cubicBezTo>
                <a:lnTo>
                  <a:pt x="1791723" y="532109"/>
                </a:lnTo>
                <a:cubicBezTo>
                  <a:pt x="1790788" y="531319"/>
                  <a:pt x="1789853" y="530529"/>
                  <a:pt x="1789853" y="530529"/>
                </a:cubicBezTo>
                <a:cubicBezTo>
                  <a:pt x="1788921" y="530529"/>
                  <a:pt x="1787985" y="528948"/>
                  <a:pt x="1787050" y="528948"/>
                </a:cubicBezTo>
                <a:lnTo>
                  <a:pt x="1786115" y="531319"/>
                </a:lnTo>
                <a:cubicBezTo>
                  <a:pt x="1785180" y="530529"/>
                  <a:pt x="1784248" y="529738"/>
                  <a:pt x="1783312" y="529738"/>
                </a:cubicBezTo>
                <a:cubicBezTo>
                  <a:pt x="1783312" y="528948"/>
                  <a:pt x="1785180" y="528154"/>
                  <a:pt x="1785180" y="528154"/>
                </a:cubicBezTo>
                <a:cubicBezTo>
                  <a:pt x="1785180" y="527364"/>
                  <a:pt x="1787050" y="526573"/>
                  <a:pt x="1787050" y="526573"/>
                </a:cubicBezTo>
                <a:cubicBezTo>
                  <a:pt x="1787050" y="525783"/>
                  <a:pt x="1785180" y="524993"/>
                  <a:pt x="1785180" y="524993"/>
                </a:cubicBezTo>
                <a:cubicBezTo>
                  <a:pt x="1784248" y="524199"/>
                  <a:pt x="1783312" y="524199"/>
                  <a:pt x="1782377" y="523409"/>
                </a:cubicBezTo>
                <a:cubicBezTo>
                  <a:pt x="1781442" y="524993"/>
                  <a:pt x="1780506" y="525783"/>
                  <a:pt x="1779571" y="527364"/>
                </a:cubicBezTo>
                <a:cubicBezTo>
                  <a:pt x="1778639" y="527364"/>
                  <a:pt x="1778639" y="528154"/>
                  <a:pt x="1777704" y="528948"/>
                </a:cubicBezTo>
                <a:cubicBezTo>
                  <a:pt x="1776769" y="529738"/>
                  <a:pt x="1775833" y="531319"/>
                  <a:pt x="1774898" y="532109"/>
                </a:cubicBezTo>
                <a:cubicBezTo>
                  <a:pt x="1773966" y="532900"/>
                  <a:pt x="1773966" y="533693"/>
                  <a:pt x="1773031" y="533693"/>
                </a:cubicBezTo>
                <a:cubicBezTo>
                  <a:pt x="1772096" y="533693"/>
                  <a:pt x="1772096" y="532900"/>
                  <a:pt x="1771160" y="532900"/>
                </a:cubicBezTo>
                <a:cubicBezTo>
                  <a:pt x="1770225" y="532109"/>
                  <a:pt x="1769290" y="532109"/>
                  <a:pt x="1769290" y="531319"/>
                </a:cubicBezTo>
                <a:cubicBezTo>
                  <a:pt x="1769290" y="531319"/>
                  <a:pt x="1771160" y="529738"/>
                  <a:pt x="1770225" y="529738"/>
                </a:cubicBezTo>
                <a:lnTo>
                  <a:pt x="1768358" y="528154"/>
                </a:lnTo>
                <a:lnTo>
                  <a:pt x="1767422" y="529738"/>
                </a:lnTo>
                <a:cubicBezTo>
                  <a:pt x="1766487" y="530529"/>
                  <a:pt x="1765552" y="531319"/>
                  <a:pt x="1765552" y="532109"/>
                </a:cubicBezTo>
                <a:lnTo>
                  <a:pt x="1767422" y="532900"/>
                </a:lnTo>
                <a:cubicBezTo>
                  <a:pt x="1767422" y="533693"/>
                  <a:pt x="1766487" y="534484"/>
                  <a:pt x="1765552" y="535274"/>
                </a:cubicBezTo>
                <a:cubicBezTo>
                  <a:pt x="1765552" y="535274"/>
                  <a:pt x="1764617" y="536065"/>
                  <a:pt x="1764617" y="536855"/>
                </a:cubicBezTo>
                <a:cubicBezTo>
                  <a:pt x="1763684" y="537649"/>
                  <a:pt x="1762749" y="537649"/>
                  <a:pt x="1762749" y="538439"/>
                </a:cubicBezTo>
                <a:cubicBezTo>
                  <a:pt x="1762749" y="538439"/>
                  <a:pt x="1761814" y="540020"/>
                  <a:pt x="1760879" y="540020"/>
                </a:cubicBezTo>
                <a:lnTo>
                  <a:pt x="1759011" y="539229"/>
                </a:lnTo>
                <a:cubicBezTo>
                  <a:pt x="1759011" y="538439"/>
                  <a:pt x="1759946" y="537649"/>
                  <a:pt x="1760879" y="536855"/>
                </a:cubicBezTo>
                <a:lnTo>
                  <a:pt x="1761814" y="535274"/>
                </a:lnTo>
                <a:lnTo>
                  <a:pt x="1759946" y="533693"/>
                </a:lnTo>
                <a:cubicBezTo>
                  <a:pt x="1759946" y="533693"/>
                  <a:pt x="1759011" y="536065"/>
                  <a:pt x="1758076" y="536065"/>
                </a:cubicBezTo>
                <a:cubicBezTo>
                  <a:pt x="1758076" y="536065"/>
                  <a:pt x="1757141" y="534484"/>
                  <a:pt x="1756205" y="534484"/>
                </a:cubicBezTo>
                <a:cubicBezTo>
                  <a:pt x="1757141" y="533693"/>
                  <a:pt x="1757141" y="532900"/>
                  <a:pt x="1758076" y="532900"/>
                </a:cubicBezTo>
                <a:cubicBezTo>
                  <a:pt x="1758076" y="532109"/>
                  <a:pt x="1759011" y="531319"/>
                  <a:pt x="1759946" y="530529"/>
                </a:cubicBezTo>
                <a:lnTo>
                  <a:pt x="1757141" y="529738"/>
                </a:lnTo>
                <a:cubicBezTo>
                  <a:pt x="1757141" y="528948"/>
                  <a:pt x="1759011" y="528154"/>
                  <a:pt x="1759011" y="528154"/>
                </a:cubicBezTo>
                <a:cubicBezTo>
                  <a:pt x="1759011" y="527364"/>
                  <a:pt x="1759946" y="526573"/>
                  <a:pt x="1760879" y="525783"/>
                </a:cubicBezTo>
                <a:cubicBezTo>
                  <a:pt x="1760879" y="525783"/>
                  <a:pt x="1761814" y="524993"/>
                  <a:pt x="1762749" y="524199"/>
                </a:cubicBezTo>
                <a:cubicBezTo>
                  <a:pt x="1761814" y="524199"/>
                  <a:pt x="1760879" y="522618"/>
                  <a:pt x="1759946" y="522618"/>
                </a:cubicBezTo>
                <a:cubicBezTo>
                  <a:pt x="1759946" y="523409"/>
                  <a:pt x="1759011" y="524199"/>
                  <a:pt x="1759011" y="524993"/>
                </a:cubicBezTo>
                <a:cubicBezTo>
                  <a:pt x="1758076" y="524993"/>
                  <a:pt x="1757141" y="525783"/>
                  <a:pt x="1757141" y="526573"/>
                </a:cubicBezTo>
                <a:cubicBezTo>
                  <a:pt x="1756205" y="527364"/>
                  <a:pt x="1756205" y="527364"/>
                  <a:pt x="1755270" y="528154"/>
                </a:cubicBezTo>
                <a:cubicBezTo>
                  <a:pt x="1754338" y="529738"/>
                  <a:pt x="1753403" y="530529"/>
                  <a:pt x="1752467" y="532109"/>
                </a:cubicBezTo>
                <a:cubicBezTo>
                  <a:pt x="1752467" y="531319"/>
                  <a:pt x="1749665" y="530529"/>
                  <a:pt x="1750597" y="530529"/>
                </a:cubicBezTo>
                <a:cubicBezTo>
                  <a:pt x="1750597" y="529738"/>
                  <a:pt x="1751532" y="528948"/>
                  <a:pt x="1751532" y="528948"/>
                </a:cubicBezTo>
                <a:cubicBezTo>
                  <a:pt x="1752467" y="528154"/>
                  <a:pt x="1753403" y="527364"/>
                  <a:pt x="1753403" y="526573"/>
                </a:cubicBezTo>
                <a:lnTo>
                  <a:pt x="1751532" y="525783"/>
                </a:lnTo>
                <a:cubicBezTo>
                  <a:pt x="1751532" y="524993"/>
                  <a:pt x="1752467" y="524199"/>
                  <a:pt x="1752467" y="523409"/>
                </a:cubicBezTo>
                <a:cubicBezTo>
                  <a:pt x="1753403" y="523409"/>
                  <a:pt x="1754338" y="522618"/>
                  <a:pt x="1754338" y="521828"/>
                </a:cubicBezTo>
                <a:cubicBezTo>
                  <a:pt x="1753403" y="521828"/>
                  <a:pt x="1753403" y="520247"/>
                  <a:pt x="1752467" y="520247"/>
                </a:cubicBezTo>
                <a:cubicBezTo>
                  <a:pt x="1752467" y="521037"/>
                  <a:pt x="1750597" y="521828"/>
                  <a:pt x="1750597" y="522618"/>
                </a:cubicBezTo>
                <a:cubicBezTo>
                  <a:pt x="1750597" y="522618"/>
                  <a:pt x="1749665" y="523409"/>
                  <a:pt x="1748729" y="524199"/>
                </a:cubicBezTo>
                <a:cubicBezTo>
                  <a:pt x="1748729" y="524993"/>
                  <a:pt x="1747794" y="524993"/>
                  <a:pt x="1747794" y="525783"/>
                </a:cubicBezTo>
                <a:cubicBezTo>
                  <a:pt x="1746859" y="526573"/>
                  <a:pt x="1746859" y="527364"/>
                  <a:pt x="1745924" y="527364"/>
                </a:cubicBezTo>
                <a:cubicBezTo>
                  <a:pt x="1745924" y="528154"/>
                  <a:pt x="1744056" y="528948"/>
                  <a:pt x="1744056" y="529738"/>
                </a:cubicBezTo>
                <a:lnTo>
                  <a:pt x="1746859" y="530529"/>
                </a:lnTo>
                <a:cubicBezTo>
                  <a:pt x="1745924" y="531319"/>
                  <a:pt x="1744988" y="532109"/>
                  <a:pt x="1744988" y="532900"/>
                </a:cubicBezTo>
                <a:cubicBezTo>
                  <a:pt x="1744056" y="532900"/>
                  <a:pt x="1744056" y="533693"/>
                  <a:pt x="1743121" y="534484"/>
                </a:cubicBezTo>
                <a:lnTo>
                  <a:pt x="1741251" y="532900"/>
                </a:lnTo>
                <a:cubicBezTo>
                  <a:pt x="1740315" y="534484"/>
                  <a:pt x="1739383" y="535274"/>
                  <a:pt x="1738448" y="536855"/>
                </a:cubicBezTo>
                <a:cubicBezTo>
                  <a:pt x="1737513" y="536065"/>
                  <a:pt x="1735642" y="535274"/>
                  <a:pt x="1735642" y="535274"/>
                </a:cubicBezTo>
                <a:cubicBezTo>
                  <a:pt x="1735642" y="534484"/>
                  <a:pt x="1737513" y="533693"/>
                  <a:pt x="1737513" y="533693"/>
                </a:cubicBezTo>
                <a:cubicBezTo>
                  <a:pt x="1737513" y="532900"/>
                  <a:pt x="1735642" y="532109"/>
                  <a:pt x="1735642" y="532109"/>
                </a:cubicBezTo>
                <a:lnTo>
                  <a:pt x="1733775" y="533693"/>
                </a:lnTo>
                <a:cubicBezTo>
                  <a:pt x="1733775" y="533693"/>
                  <a:pt x="1731904" y="532900"/>
                  <a:pt x="1731904" y="532109"/>
                </a:cubicBezTo>
                <a:lnTo>
                  <a:pt x="1733775" y="530529"/>
                </a:lnTo>
                <a:cubicBezTo>
                  <a:pt x="1732840" y="530529"/>
                  <a:pt x="1731904" y="529738"/>
                  <a:pt x="1730969" y="529738"/>
                </a:cubicBezTo>
                <a:cubicBezTo>
                  <a:pt x="1730969" y="528948"/>
                  <a:pt x="1730037" y="531319"/>
                  <a:pt x="1730037" y="531319"/>
                </a:cubicBezTo>
                <a:cubicBezTo>
                  <a:pt x="1729102" y="531319"/>
                  <a:pt x="1728166" y="529738"/>
                  <a:pt x="1727231" y="529738"/>
                </a:cubicBezTo>
                <a:cubicBezTo>
                  <a:pt x="1726296" y="531319"/>
                  <a:pt x="1725361" y="532109"/>
                  <a:pt x="1724428" y="532900"/>
                </a:cubicBezTo>
                <a:cubicBezTo>
                  <a:pt x="1723493" y="533693"/>
                  <a:pt x="1723493" y="534484"/>
                  <a:pt x="1722558" y="535274"/>
                </a:cubicBezTo>
                <a:cubicBezTo>
                  <a:pt x="1722558" y="535274"/>
                  <a:pt x="1721623" y="536065"/>
                  <a:pt x="1721623" y="536855"/>
                </a:cubicBezTo>
                <a:cubicBezTo>
                  <a:pt x="1720687" y="536855"/>
                  <a:pt x="1719755" y="538439"/>
                  <a:pt x="1719755" y="538439"/>
                </a:cubicBezTo>
                <a:cubicBezTo>
                  <a:pt x="1719755" y="539229"/>
                  <a:pt x="1721623" y="540020"/>
                  <a:pt x="1721623" y="540020"/>
                </a:cubicBezTo>
                <a:cubicBezTo>
                  <a:pt x="1721623" y="540810"/>
                  <a:pt x="1720687" y="541601"/>
                  <a:pt x="1719755" y="541601"/>
                </a:cubicBezTo>
                <a:cubicBezTo>
                  <a:pt x="1719755" y="542394"/>
                  <a:pt x="1718820" y="543185"/>
                  <a:pt x="1718820" y="543185"/>
                </a:cubicBezTo>
                <a:cubicBezTo>
                  <a:pt x="1716949" y="542394"/>
                  <a:pt x="1716014" y="541601"/>
                  <a:pt x="1714147" y="540810"/>
                </a:cubicBezTo>
                <a:cubicBezTo>
                  <a:pt x="1714147" y="540020"/>
                  <a:pt x="1716014" y="539229"/>
                  <a:pt x="1716014" y="539229"/>
                </a:cubicBezTo>
                <a:cubicBezTo>
                  <a:pt x="1716014" y="538439"/>
                  <a:pt x="1714147" y="537649"/>
                  <a:pt x="1714147" y="537649"/>
                </a:cubicBezTo>
                <a:cubicBezTo>
                  <a:pt x="1713211" y="536855"/>
                  <a:pt x="1712276" y="536855"/>
                  <a:pt x="1711341" y="536065"/>
                </a:cubicBezTo>
                <a:cubicBezTo>
                  <a:pt x="1711341" y="536065"/>
                  <a:pt x="1710406" y="535274"/>
                  <a:pt x="1709474" y="535274"/>
                </a:cubicBezTo>
                <a:cubicBezTo>
                  <a:pt x="1708538" y="534484"/>
                  <a:pt x="1708538" y="533693"/>
                  <a:pt x="1707603" y="533693"/>
                </a:cubicBezTo>
                <a:lnTo>
                  <a:pt x="1705733" y="532109"/>
                </a:lnTo>
                <a:lnTo>
                  <a:pt x="1706668" y="530529"/>
                </a:lnTo>
                <a:cubicBezTo>
                  <a:pt x="1707603" y="529738"/>
                  <a:pt x="1708538" y="528948"/>
                  <a:pt x="1708538" y="528948"/>
                </a:cubicBezTo>
                <a:cubicBezTo>
                  <a:pt x="1709474" y="528948"/>
                  <a:pt x="1710406" y="529738"/>
                  <a:pt x="1710406" y="529738"/>
                </a:cubicBezTo>
                <a:cubicBezTo>
                  <a:pt x="1711341" y="529738"/>
                  <a:pt x="1711341" y="528154"/>
                  <a:pt x="1712276" y="528154"/>
                </a:cubicBezTo>
                <a:cubicBezTo>
                  <a:pt x="1711341" y="527364"/>
                  <a:pt x="1709474" y="526573"/>
                  <a:pt x="1708538" y="525783"/>
                </a:cubicBezTo>
                <a:cubicBezTo>
                  <a:pt x="1707603" y="525783"/>
                  <a:pt x="1707603" y="527364"/>
                  <a:pt x="1706668" y="527364"/>
                </a:cubicBezTo>
                <a:lnTo>
                  <a:pt x="1704800" y="525783"/>
                </a:lnTo>
                <a:cubicBezTo>
                  <a:pt x="1703865" y="526573"/>
                  <a:pt x="1702930" y="527364"/>
                  <a:pt x="1702930" y="528154"/>
                </a:cubicBezTo>
                <a:cubicBezTo>
                  <a:pt x="1701995" y="528154"/>
                  <a:pt x="1701995" y="528948"/>
                  <a:pt x="1701059" y="529738"/>
                </a:cubicBezTo>
                <a:cubicBezTo>
                  <a:pt x="1701059" y="530529"/>
                  <a:pt x="1700127" y="530529"/>
                  <a:pt x="1700127" y="531319"/>
                </a:cubicBezTo>
                <a:cubicBezTo>
                  <a:pt x="1699192" y="532109"/>
                  <a:pt x="1698257" y="532900"/>
                  <a:pt x="1698257" y="532900"/>
                </a:cubicBezTo>
                <a:cubicBezTo>
                  <a:pt x="1698257" y="533693"/>
                  <a:pt x="1696386" y="534484"/>
                  <a:pt x="1696386" y="534484"/>
                </a:cubicBezTo>
                <a:cubicBezTo>
                  <a:pt x="1696386" y="535274"/>
                  <a:pt x="1698257" y="536065"/>
                  <a:pt x="1698257" y="536065"/>
                </a:cubicBezTo>
                <a:cubicBezTo>
                  <a:pt x="1699192" y="536065"/>
                  <a:pt x="1701059" y="537649"/>
                  <a:pt x="1701059" y="537649"/>
                </a:cubicBezTo>
                <a:cubicBezTo>
                  <a:pt x="1700127" y="537649"/>
                  <a:pt x="1699192" y="539229"/>
                  <a:pt x="1699192" y="539229"/>
                </a:cubicBezTo>
                <a:cubicBezTo>
                  <a:pt x="1698257" y="539229"/>
                  <a:pt x="1697321" y="538439"/>
                  <a:pt x="1697321" y="537649"/>
                </a:cubicBezTo>
                <a:cubicBezTo>
                  <a:pt x="1696386" y="537649"/>
                  <a:pt x="1695451" y="536855"/>
                  <a:pt x="1694519" y="536855"/>
                </a:cubicBezTo>
                <a:cubicBezTo>
                  <a:pt x="1694519" y="536065"/>
                  <a:pt x="1693584" y="535274"/>
                  <a:pt x="1692648" y="535274"/>
                </a:cubicBezTo>
                <a:cubicBezTo>
                  <a:pt x="1692648" y="535274"/>
                  <a:pt x="1691713" y="533693"/>
                  <a:pt x="1690778" y="533693"/>
                </a:cubicBezTo>
                <a:cubicBezTo>
                  <a:pt x="1690778" y="533693"/>
                  <a:pt x="1689846" y="535274"/>
                  <a:pt x="1688910" y="536065"/>
                </a:cubicBezTo>
                <a:lnTo>
                  <a:pt x="1687975" y="537649"/>
                </a:lnTo>
                <a:cubicBezTo>
                  <a:pt x="1687040" y="537649"/>
                  <a:pt x="1686105" y="536065"/>
                  <a:pt x="1685169" y="536065"/>
                </a:cubicBezTo>
                <a:cubicBezTo>
                  <a:pt x="1685169" y="536065"/>
                  <a:pt x="1684237" y="534484"/>
                  <a:pt x="1683302" y="534484"/>
                </a:cubicBezTo>
                <a:cubicBezTo>
                  <a:pt x="1683302" y="534484"/>
                  <a:pt x="1682367" y="536065"/>
                  <a:pt x="1681431" y="536855"/>
                </a:cubicBezTo>
                <a:lnTo>
                  <a:pt x="1680496" y="538439"/>
                </a:lnTo>
                <a:cubicBezTo>
                  <a:pt x="1679564" y="538439"/>
                  <a:pt x="1678629" y="537649"/>
                  <a:pt x="1678629" y="536855"/>
                </a:cubicBezTo>
                <a:cubicBezTo>
                  <a:pt x="1677693" y="536855"/>
                  <a:pt x="1679564" y="535274"/>
                  <a:pt x="1679564" y="535274"/>
                </a:cubicBezTo>
                <a:cubicBezTo>
                  <a:pt x="1680496" y="534484"/>
                  <a:pt x="1681431" y="533693"/>
                  <a:pt x="1681431" y="533693"/>
                </a:cubicBezTo>
                <a:cubicBezTo>
                  <a:pt x="1681431" y="532900"/>
                  <a:pt x="1679564" y="532109"/>
                  <a:pt x="1679564" y="532109"/>
                </a:cubicBezTo>
                <a:cubicBezTo>
                  <a:pt x="1679564" y="531319"/>
                  <a:pt x="1680496" y="530529"/>
                  <a:pt x="1680496" y="530529"/>
                </a:cubicBezTo>
                <a:cubicBezTo>
                  <a:pt x="1680496" y="529738"/>
                  <a:pt x="1678629" y="529738"/>
                  <a:pt x="1678629" y="528948"/>
                </a:cubicBezTo>
                <a:cubicBezTo>
                  <a:pt x="1678629" y="528154"/>
                  <a:pt x="1680496" y="527364"/>
                  <a:pt x="1680496" y="527364"/>
                </a:cubicBezTo>
                <a:cubicBezTo>
                  <a:pt x="1680496" y="526573"/>
                  <a:pt x="1678629" y="526573"/>
                  <a:pt x="1678629" y="525783"/>
                </a:cubicBezTo>
                <a:cubicBezTo>
                  <a:pt x="1678629" y="524993"/>
                  <a:pt x="1679564" y="524199"/>
                  <a:pt x="1679564" y="524199"/>
                </a:cubicBezTo>
                <a:cubicBezTo>
                  <a:pt x="1679564" y="523409"/>
                  <a:pt x="1677693" y="523409"/>
                  <a:pt x="1677693" y="522618"/>
                </a:cubicBezTo>
                <a:cubicBezTo>
                  <a:pt x="1677693" y="523409"/>
                  <a:pt x="1676758" y="524199"/>
                  <a:pt x="1675823" y="524199"/>
                </a:cubicBezTo>
                <a:cubicBezTo>
                  <a:pt x="1675823" y="524993"/>
                  <a:pt x="1674891" y="525783"/>
                  <a:pt x="1674891" y="526573"/>
                </a:cubicBezTo>
                <a:cubicBezTo>
                  <a:pt x="1673956" y="526573"/>
                  <a:pt x="1673020" y="527364"/>
                  <a:pt x="1673020" y="528154"/>
                </a:cubicBezTo>
                <a:cubicBezTo>
                  <a:pt x="1673020" y="528154"/>
                  <a:pt x="1674891" y="528948"/>
                  <a:pt x="1674891" y="529738"/>
                </a:cubicBezTo>
                <a:cubicBezTo>
                  <a:pt x="1674891" y="529738"/>
                  <a:pt x="1673020" y="530529"/>
                  <a:pt x="1673956" y="531319"/>
                </a:cubicBezTo>
                <a:lnTo>
                  <a:pt x="1675823" y="532109"/>
                </a:lnTo>
                <a:cubicBezTo>
                  <a:pt x="1675823" y="532900"/>
                  <a:pt x="1673956" y="533693"/>
                  <a:pt x="1673956" y="534484"/>
                </a:cubicBezTo>
                <a:lnTo>
                  <a:pt x="1675823" y="535274"/>
                </a:lnTo>
                <a:cubicBezTo>
                  <a:pt x="1675823" y="536065"/>
                  <a:pt x="1674891" y="537649"/>
                  <a:pt x="1674891" y="537649"/>
                </a:cubicBezTo>
                <a:cubicBezTo>
                  <a:pt x="1673956" y="537649"/>
                  <a:pt x="1673020" y="536065"/>
                  <a:pt x="1672085" y="536065"/>
                </a:cubicBezTo>
                <a:cubicBezTo>
                  <a:pt x="1672085" y="536065"/>
                  <a:pt x="1671150" y="534484"/>
                  <a:pt x="1670218" y="534484"/>
                </a:cubicBezTo>
                <a:cubicBezTo>
                  <a:pt x="1670218" y="534484"/>
                  <a:pt x="1669282" y="536855"/>
                  <a:pt x="1668347" y="536065"/>
                </a:cubicBezTo>
                <a:cubicBezTo>
                  <a:pt x="1668347" y="536065"/>
                  <a:pt x="1667412" y="535274"/>
                  <a:pt x="1666477" y="535274"/>
                </a:cubicBezTo>
                <a:cubicBezTo>
                  <a:pt x="1665545" y="534484"/>
                  <a:pt x="1665545" y="534484"/>
                  <a:pt x="1664609" y="533693"/>
                </a:cubicBezTo>
                <a:cubicBezTo>
                  <a:pt x="1663674" y="533693"/>
                  <a:pt x="1662739" y="532900"/>
                  <a:pt x="1662739" y="532109"/>
                </a:cubicBezTo>
                <a:cubicBezTo>
                  <a:pt x="1661803" y="532109"/>
                  <a:pt x="1660868" y="531319"/>
                  <a:pt x="1659936" y="531319"/>
                </a:cubicBezTo>
                <a:lnTo>
                  <a:pt x="1659001" y="532900"/>
                </a:lnTo>
                <a:cubicBezTo>
                  <a:pt x="1658066" y="532900"/>
                  <a:pt x="1657130" y="531319"/>
                  <a:pt x="1657130" y="531319"/>
                </a:cubicBezTo>
                <a:cubicBezTo>
                  <a:pt x="1656195" y="531319"/>
                  <a:pt x="1655263" y="532900"/>
                  <a:pt x="1655263" y="532900"/>
                </a:cubicBezTo>
                <a:cubicBezTo>
                  <a:pt x="1655263" y="533693"/>
                  <a:pt x="1657130" y="534484"/>
                  <a:pt x="1657130" y="534484"/>
                </a:cubicBezTo>
                <a:cubicBezTo>
                  <a:pt x="1657130" y="535274"/>
                  <a:pt x="1656195" y="536065"/>
                  <a:pt x="1655263" y="536065"/>
                </a:cubicBezTo>
                <a:cubicBezTo>
                  <a:pt x="1655263" y="536855"/>
                  <a:pt x="1654328" y="537649"/>
                  <a:pt x="1654328" y="538439"/>
                </a:cubicBezTo>
                <a:cubicBezTo>
                  <a:pt x="1652457" y="536855"/>
                  <a:pt x="1651522" y="536065"/>
                  <a:pt x="1649654" y="535274"/>
                </a:cubicBezTo>
                <a:cubicBezTo>
                  <a:pt x="1650587" y="534484"/>
                  <a:pt x="1650587" y="534484"/>
                  <a:pt x="1651522" y="533693"/>
                </a:cubicBezTo>
                <a:lnTo>
                  <a:pt x="1653392" y="532109"/>
                </a:lnTo>
                <a:cubicBezTo>
                  <a:pt x="1653392" y="531319"/>
                  <a:pt x="1651522" y="530529"/>
                  <a:pt x="1650587" y="530529"/>
                </a:cubicBezTo>
                <a:cubicBezTo>
                  <a:pt x="1650587" y="530529"/>
                  <a:pt x="1648719" y="529738"/>
                  <a:pt x="1648719" y="528948"/>
                </a:cubicBezTo>
                <a:cubicBezTo>
                  <a:pt x="1648719" y="528948"/>
                  <a:pt x="1650587" y="528154"/>
                  <a:pt x="1650587" y="527364"/>
                </a:cubicBezTo>
                <a:cubicBezTo>
                  <a:pt x="1650587" y="527364"/>
                  <a:pt x="1648719" y="526573"/>
                  <a:pt x="1648719" y="525783"/>
                </a:cubicBezTo>
                <a:cubicBezTo>
                  <a:pt x="1648719" y="525783"/>
                  <a:pt x="1649654" y="524993"/>
                  <a:pt x="1649654" y="524199"/>
                </a:cubicBezTo>
                <a:cubicBezTo>
                  <a:pt x="1650587" y="524199"/>
                  <a:pt x="1651522" y="522618"/>
                  <a:pt x="1651522" y="522618"/>
                </a:cubicBezTo>
                <a:cubicBezTo>
                  <a:pt x="1651522" y="521828"/>
                  <a:pt x="1649654" y="521828"/>
                  <a:pt x="1649654" y="521037"/>
                </a:cubicBezTo>
                <a:cubicBezTo>
                  <a:pt x="1648719" y="522618"/>
                  <a:pt x="1647784" y="523409"/>
                  <a:pt x="1645913" y="524993"/>
                </a:cubicBezTo>
                <a:lnTo>
                  <a:pt x="1644981" y="526573"/>
                </a:lnTo>
                <a:cubicBezTo>
                  <a:pt x="1644981" y="526573"/>
                  <a:pt x="1646849" y="527364"/>
                  <a:pt x="1646849" y="528154"/>
                </a:cubicBezTo>
                <a:lnTo>
                  <a:pt x="1648719" y="528948"/>
                </a:lnTo>
                <a:cubicBezTo>
                  <a:pt x="1648719" y="529738"/>
                  <a:pt x="1647784" y="530529"/>
                  <a:pt x="1646849" y="531319"/>
                </a:cubicBezTo>
                <a:cubicBezTo>
                  <a:pt x="1646849" y="531319"/>
                  <a:pt x="1645913" y="532109"/>
                  <a:pt x="1645913" y="532900"/>
                </a:cubicBezTo>
                <a:cubicBezTo>
                  <a:pt x="1644046" y="532109"/>
                  <a:pt x="1643111" y="531319"/>
                  <a:pt x="1641240" y="529738"/>
                </a:cubicBezTo>
                <a:cubicBezTo>
                  <a:pt x="1641240" y="530529"/>
                  <a:pt x="1640308" y="531319"/>
                  <a:pt x="1640308" y="532109"/>
                </a:cubicBezTo>
                <a:cubicBezTo>
                  <a:pt x="1639373" y="532109"/>
                  <a:pt x="1639373" y="532900"/>
                  <a:pt x="1638437" y="533693"/>
                </a:cubicBezTo>
                <a:cubicBezTo>
                  <a:pt x="1637502" y="533693"/>
                  <a:pt x="1637502" y="535274"/>
                  <a:pt x="1636567" y="535274"/>
                </a:cubicBezTo>
                <a:lnTo>
                  <a:pt x="1634700" y="533693"/>
                </a:lnTo>
                <a:lnTo>
                  <a:pt x="1636567" y="532109"/>
                </a:lnTo>
                <a:cubicBezTo>
                  <a:pt x="1636567" y="532109"/>
                  <a:pt x="1633764" y="531319"/>
                  <a:pt x="1633764" y="530529"/>
                </a:cubicBezTo>
                <a:cubicBezTo>
                  <a:pt x="1633764" y="530529"/>
                  <a:pt x="1635635" y="529738"/>
                  <a:pt x="1635635" y="528948"/>
                </a:cubicBezTo>
                <a:cubicBezTo>
                  <a:pt x="1634700" y="528948"/>
                  <a:pt x="1634700" y="528154"/>
                  <a:pt x="1633764" y="527364"/>
                </a:cubicBezTo>
                <a:cubicBezTo>
                  <a:pt x="1632829" y="527364"/>
                  <a:pt x="1631894" y="526573"/>
                  <a:pt x="1631894" y="526573"/>
                </a:cubicBezTo>
                <a:cubicBezTo>
                  <a:pt x="1630959" y="526573"/>
                  <a:pt x="1630026" y="528154"/>
                  <a:pt x="1630026" y="528154"/>
                </a:cubicBezTo>
                <a:cubicBezTo>
                  <a:pt x="1629091" y="528948"/>
                  <a:pt x="1629091" y="529738"/>
                  <a:pt x="1628156" y="529738"/>
                </a:cubicBezTo>
                <a:cubicBezTo>
                  <a:pt x="1628156" y="530529"/>
                  <a:pt x="1627221" y="531319"/>
                  <a:pt x="1627221" y="531319"/>
                </a:cubicBezTo>
                <a:cubicBezTo>
                  <a:pt x="1626285" y="532109"/>
                  <a:pt x="1625353" y="533693"/>
                  <a:pt x="1625353" y="533693"/>
                </a:cubicBezTo>
                <a:cubicBezTo>
                  <a:pt x="1624418" y="533693"/>
                  <a:pt x="1623483" y="532109"/>
                  <a:pt x="1623483" y="532109"/>
                </a:cubicBezTo>
                <a:cubicBezTo>
                  <a:pt x="1622547" y="532109"/>
                  <a:pt x="1621612" y="531319"/>
                  <a:pt x="1620677" y="530529"/>
                </a:cubicBezTo>
                <a:lnTo>
                  <a:pt x="1622547" y="528948"/>
                </a:lnTo>
                <a:lnTo>
                  <a:pt x="1620677" y="527364"/>
                </a:lnTo>
                <a:cubicBezTo>
                  <a:pt x="1620677" y="528154"/>
                  <a:pt x="1618810" y="528948"/>
                  <a:pt x="1618810" y="529738"/>
                </a:cubicBezTo>
                <a:lnTo>
                  <a:pt x="1620677" y="530529"/>
                </a:lnTo>
                <a:cubicBezTo>
                  <a:pt x="1620677" y="531319"/>
                  <a:pt x="1619745" y="532109"/>
                  <a:pt x="1619745" y="532900"/>
                </a:cubicBezTo>
                <a:cubicBezTo>
                  <a:pt x="1618810" y="532900"/>
                  <a:pt x="1617874" y="533693"/>
                  <a:pt x="1617874" y="534484"/>
                </a:cubicBezTo>
                <a:cubicBezTo>
                  <a:pt x="1617874" y="534484"/>
                  <a:pt x="1616007" y="535274"/>
                  <a:pt x="1616007" y="536065"/>
                </a:cubicBezTo>
                <a:cubicBezTo>
                  <a:pt x="1616007" y="536065"/>
                  <a:pt x="1618810" y="536855"/>
                  <a:pt x="1617874" y="537649"/>
                </a:cubicBezTo>
                <a:cubicBezTo>
                  <a:pt x="1617874" y="537649"/>
                  <a:pt x="1616939" y="538439"/>
                  <a:pt x="1616939" y="539229"/>
                </a:cubicBezTo>
                <a:cubicBezTo>
                  <a:pt x="1616007" y="540020"/>
                  <a:pt x="1616007" y="540810"/>
                  <a:pt x="1615072" y="540810"/>
                </a:cubicBezTo>
                <a:lnTo>
                  <a:pt x="1613201" y="539229"/>
                </a:lnTo>
                <a:cubicBezTo>
                  <a:pt x="1612266" y="540020"/>
                  <a:pt x="1612266" y="540810"/>
                  <a:pt x="1611334" y="541601"/>
                </a:cubicBezTo>
                <a:cubicBezTo>
                  <a:pt x="1610398" y="540810"/>
                  <a:pt x="1610398" y="540810"/>
                  <a:pt x="1609463" y="540020"/>
                </a:cubicBezTo>
                <a:cubicBezTo>
                  <a:pt x="1608528" y="539229"/>
                  <a:pt x="1607593" y="539229"/>
                  <a:pt x="1607593" y="538439"/>
                </a:cubicBezTo>
                <a:cubicBezTo>
                  <a:pt x="1606657" y="538439"/>
                  <a:pt x="1605725" y="537649"/>
                  <a:pt x="1604790" y="537649"/>
                </a:cubicBezTo>
                <a:cubicBezTo>
                  <a:pt x="1604790" y="536855"/>
                  <a:pt x="1606657" y="536065"/>
                  <a:pt x="1606657" y="535274"/>
                </a:cubicBezTo>
                <a:lnTo>
                  <a:pt x="1604790" y="534484"/>
                </a:lnTo>
                <a:cubicBezTo>
                  <a:pt x="1604790" y="533693"/>
                  <a:pt x="1602919" y="532900"/>
                  <a:pt x="1602919" y="532900"/>
                </a:cubicBezTo>
                <a:cubicBezTo>
                  <a:pt x="1602919" y="532900"/>
                  <a:pt x="1604790" y="531319"/>
                  <a:pt x="1603855" y="531319"/>
                </a:cubicBezTo>
                <a:cubicBezTo>
                  <a:pt x="1603855" y="530529"/>
                  <a:pt x="1602919" y="529738"/>
                  <a:pt x="1601984" y="529738"/>
                </a:cubicBezTo>
                <a:cubicBezTo>
                  <a:pt x="1601984" y="529738"/>
                  <a:pt x="1601049" y="531319"/>
                  <a:pt x="1600117" y="531319"/>
                </a:cubicBezTo>
                <a:cubicBezTo>
                  <a:pt x="1600117" y="531319"/>
                  <a:pt x="1599182" y="530529"/>
                  <a:pt x="1598246" y="530529"/>
                </a:cubicBezTo>
                <a:lnTo>
                  <a:pt x="1596376" y="528948"/>
                </a:lnTo>
                <a:cubicBezTo>
                  <a:pt x="1595444" y="528948"/>
                  <a:pt x="1595444" y="529738"/>
                  <a:pt x="1594508" y="530529"/>
                </a:cubicBezTo>
                <a:cubicBezTo>
                  <a:pt x="1594508" y="531319"/>
                  <a:pt x="1593573" y="532109"/>
                  <a:pt x="1593573" y="532109"/>
                </a:cubicBezTo>
                <a:cubicBezTo>
                  <a:pt x="1592638" y="532900"/>
                  <a:pt x="1591703" y="533693"/>
                  <a:pt x="1591703" y="534484"/>
                </a:cubicBezTo>
                <a:cubicBezTo>
                  <a:pt x="1590767" y="534484"/>
                  <a:pt x="1590767" y="535274"/>
                  <a:pt x="1589835" y="536065"/>
                </a:cubicBezTo>
                <a:lnTo>
                  <a:pt x="1587965" y="534484"/>
                </a:lnTo>
                <a:cubicBezTo>
                  <a:pt x="1587029" y="534484"/>
                  <a:pt x="1587029" y="536065"/>
                  <a:pt x="1586097" y="536065"/>
                </a:cubicBezTo>
                <a:cubicBezTo>
                  <a:pt x="1586097" y="536065"/>
                  <a:pt x="1584227" y="534484"/>
                  <a:pt x="1584227" y="535274"/>
                </a:cubicBezTo>
                <a:cubicBezTo>
                  <a:pt x="1583291" y="535274"/>
                  <a:pt x="1583291" y="536065"/>
                  <a:pt x="1582356" y="536855"/>
                </a:cubicBezTo>
                <a:lnTo>
                  <a:pt x="1581424" y="538439"/>
                </a:lnTo>
                <a:cubicBezTo>
                  <a:pt x="1580489" y="538439"/>
                  <a:pt x="1579554" y="537649"/>
                  <a:pt x="1578618" y="536855"/>
                </a:cubicBezTo>
                <a:cubicBezTo>
                  <a:pt x="1578618" y="536855"/>
                  <a:pt x="1577683" y="536065"/>
                  <a:pt x="1576748" y="536065"/>
                </a:cubicBezTo>
                <a:cubicBezTo>
                  <a:pt x="1577683" y="536065"/>
                  <a:pt x="1578618" y="534484"/>
                  <a:pt x="1578618" y="533693"/>
                </a:cubicBezTo>
                <a:cubicBezTo>
                  <a:pt x="1578618" y="533693"/>
                  <a:pt x="1579554" y="532900"/>
                  <a:pt x="1580489" y="532109"/>
                </a:cubicBezTo>
                <a:cubicBezTo>
                  <a:pt x="1580489" y="531319"/>
                  <a:pt x="1581424" y="531319"/>
                  <a:pt x="1581424" y="530529"/>
                </a:cubicBezTo>
                <a:cubicBezTo>
                  <a:pt x="1582356" y="529738"/>
                  <a:pt x="1582356" y="528948"/>
                  <a:pt x="1583291" y="528948"/>
                </a:cubicBezTo>
                <a:cubicBezTo>
                  <a:pt x="1581424" y="528154"/>
                  <a:pt x="1580489" y="526573"/>
                  <a:pt x="1578618" y="525783"/>
                </a:cubicBezTo>
                <a:cubicBezTo>
                  <a:pt x="1578618" y="526573"/>
                  <a:pt x="1577683" y="527364"/>
                  <a:pt x="1577683" y="528154"/>
                </a:cubicBezTo>
                <a:lnTo>
                  <a:pt x="1575816" y="529738"/>
                </a:lnTo>
                <a:cubicBezTo>
                  <a:pt x="1574880" y="529738"/>
                  <a:pt x="1573945" y="528154"/>
                  <a:pt x="1573945" y="528154"/>
                </a:cubicBezTo>
                <a:cubicBezTo>
                  <a:pt x="1573010" y="528154"/>
                  <a:pt x="1573010" y="529738"/>
                  <a:pt x="1572075" y="529738"/>
                </a:cubicBezTo>
                <a:cubicBezTo>
                  <a:pt x="1572075" y="529738"/>
                  <a:pt x="1570207" y="528154"/>
                  <a:pt x="1570207" y="528948"/>
                </a:cubicBezTo>
                <a:cubicBezTo>
                  <a:pt x="1569272" y="528948"/>
                  <a:pt x="1569272" y="529738"/>
                  <a:pt x="1568337" y="530529"/>
                </a:cubicBezTo>
                <a:cubicBezTo>
                  <a:pt x="1568337" y="531319"/>
                  <a:pt x="1567401" y="531319"/>
                  <a:pt x="1566466" y="532109"/>
                </a:cubicBezTo>
                <a:cubicBezTo>
                  <a:pt x="1566466" y="532900"/>
                  <a:pt x="1565534" y="533693"/>
                  <a:pt x="1565534" y="533693"/>
                </a:cubicBezTo>
                <a:cubicBezTo>
                  <a:pt x="1564599" y="534484"/>
                  <a:pt x="1564599" y="535274"/>
                  <a:pt x="1563663" y="536065"/>
                </a:cubicBezTo>
                <a:lnTo>
                  <a:pt x="1561793" y="534484"/>
                </a:lnTo>
                <a:cubicBezTo>
                  <a:pt x="1560861" y="534484"/>
                  <a:pt x="1560861" y="536065"/>
                  <a:pt x="1559926" y="536065"/>
                </a:cubicBezTo>
                <a:cubicBezTo>
                  <a:pt x="1558990" y="535274"/>
                  <a:pt x="1558990" y="535274"/>
                  <a:pt x="1558055" y="534484"/>
                </a:cubicBezTo>
                <a:lnTo>
                  <a:pt x="1556188" y="533693"/>
                </a:lnTo>
                <a:cubicBezTo>
                  <a:pt x="1556188" y="532900"/>
                  <a:pt x="1558055" y="532109"/>
                  <a:pt x="1557120" y="531319"/>
                </a:cubicBezTo>
                <a:cubicBezTo>
                  <a:pt x="1557120" y="531319"/>
                  <a:pt x="1556188" y="530529"/>
                  <a:pt x="1555252" y="530529"/>
                </a:cubicBezTo>
                <a:cubicBezTo>
                  <a:pt x="1554317" y="529738"/>
                  <a:pt x="1554317" y="529738"/>
                  <a:pt x="1553382" y="528948"/>
                </a:cubicBezTo>
                <a:cubicBezTo>
                  <a:pt x="1552447" y="528948"/>
                  <a:pt x="1552447" y="530529"/>
                  <a:pt x="1551514" y="530529"/>
                </a:cubicBezTo>
                <a:cubicBezTo>
                  <a:pt x="1551514" y="530529"/>
                  <a:pt x="1549644" y="528948"/>
                  <a:pt x="1549644" y="529738"/>
                </a:cubicBezTo>
                <a:lnTo>
                  <a:pt x="1547773" y="531319"/>
                </a:lnTo>
                <a:cubicBezTo>
                  <a:pt x="1547773" y="531319"/>
                  <a:pt x="1549644" y="532900"/>
                  <a:pt x="1550579" y="532109"/>
                </a:cubicBezTo>
                <a:lnTo>
                  <a:pt x="1551514" y="530529"/>
                </a:lnTo>
                <a:cubicBezTo>
                  <a:pt x="1552447" y="531319"/>
                  <a:pt x="1553382" y="532109"/>
                  <a:pt x="1553382" y="532109"/>
                </a:cubicBezTo>
                <a:lnTo>
                  <a:pt x="1552447" y="533693"/>
                </a:lnTo>
                <a:cubicBezTo>
                  <a:pt x="1551514" y="534484"/>
                  <a:pt x="1551514" y="535274"/>
                  <a:pt x="1550579" y="535274"/>
                </a:cubicBezTo>
                <a:cubicBezTo>
                  <a:pt x="1550579" y="536065"/>
                  <a:pt x="1549644" y="537649"/>
                  <a:pt x="1548709" y="537649"/>
                </a:cubicBezTo>
                <a:cubicBezTo>
                  <a:pt x="1548709" y="537649"/>
                  <a:pt x="1547773" y="536065"/>
                  <a:pt x="1546838" y="536065"/>
                </a:cubicBezTo>
                <a:lnTo>
                  <a:pt x="1548709" y="534484"/>
                </a:lnTo>
                <a:cubicBezTo>
                  <a:pt x="1548709" y="533693"/>
                  <a:pt x="1546838" y="532900"/>
                  <a:pt x="1546838" y="532900"/>
                </a:cubicBezTo>
                <a:cubicBezTo>
                  <a:pt x="1545906" y="532109"/>
                  <a:pt x="1544971" y="532109"/>
                  <a:pt x="1544036" y="531319"/>
                </a:cubicBezTo>
                <a:cubicBezTo>
                  <a:pt x="1544036" y="532109"/>
                  <a:pt x="1543100" y="532900"/>
                  <a:pt x="1543100" y="533693"/>
                </a:cubicBezTo>
                <a:cubicBezTo>
                  <a:pt x="1542165" y="533693"/>
                  <a:pt x="1541233" y="534484"/>
                  <a:pt x="1541233" y="535274"/>
                </a:cubicBezTo>
                <a:lnTo>
                  <a:pt x="1543100" y="536065"/>
                </a:lnTo>
                <a:cubicBezTo>
                  <a:pt x="1543100" y="536855"/>
                  <a:pt x="1542165" y="537649"/>
                  <a:pt x="1541233" y="538439"/>
                </a:cubicBezTo>
                <a:cubicBezTo>
                  <a:pt x="1541233" y="538439"/>
                  <a:pt x="1540298" y="539229"/>
                  <a:pt x="1540298" y="540020"/>
                </a:cubicBezTo>
                <a:cubicBezTo>
                  <a:pt x="1540298" y="540810"/>
                  <a:pt x="1538427" y="541601"/>
                  <a:pt x="1538427" y="541601"/>
                </a:cubicBezTo>
                <a:cubicBezTo>
                  <a:pt x="1538427" y="540810"/>
                  <a:pt x="1536557" y="540810"/>
                  <a:pt x="1536557" y="540020"/>
                </a:cubicBezTo>
                <a:cubicBezTo>
                  <a:pt x="1536557" y="540020"/>
                  <a:pt x="1538427" y="539229"/>
                  <a:pt x="1538427" y="538439"/>
                </a:cubicBezTo>
                <a:cubicBezTo>
                  <a:pt x="1537492" y="538439"/>
                  <a:pt x="1535624" y="537649"/>
                  <a:pt x="1535624" y="537649"/>
                </a:cubicBezTo>
                <a:cubicBezTo>
                  <a:pt x="1535624" y="536855"/>
                  <a:pt x="1537492" y="536065"/>
                  <a:pt x="1537492" y="535274"/>
                </a:cubicBezTo>
                <a:cubicBezTo>
                  <a:pt x="1538427" y="535274"/>
                  <a:pt x="1538427" y="534484"/>
                  <a:pt x="1539362" y="533693"/>
                </a:cubicBezTo>
                <a:lnTo>
                  <a:pt x="1540298" y="532109"/>
                </a:lnTo>
                <a:lnTo>
                  <a:pt x="1538427" y="530529"/>
                </a:lnTo>
                <a:cubicBezTo>
                  <a:pt x="1538427" y="530529"/>
                  <a:pt x="1537492" y="532109"/>
                  <a:pt x="1536557" y="532109"/>
                </a:cubicBezTo>
                <a:cubicBezTo>
                  <a:pt x="1536557" y="532109"/>
                  <a:pt x="1535624" y="531319"/>
                  <a:pt x="1534689" y="531319"/>
                </a:cubicBezTo>
                <a:cubicBezTo>
                  <a:pt x="1534689" y="530529"/>
                  <a:pt x="1533754" y="530529"/>
                  <a:pt x="1532819" y="529738"/>
                </a:cubicBezTo>
                <a:lnTo>
                  <a:pt x="1534689" y="528154"/>
                </a:lnTo>
                <a:cubicBezTo>
                  <a:pt x="1534689" y="527364"/>
                  <a:pt x="1531883" y="527364"/>
                  <a:pt x="1531883" y="526573"/>
                </a:cubicBezTo>
                <a:cubicBezTo>
                  <a:pt x="1532819" y="525783"/>
                  <a:pt x="1533754" y="525783"/>
                  <a:pt x="1533754" y="524993"/>
                </a:cubicBezTo>
                <a:cubicBezTo>
                  <a:pt x="1533754" y="524199"/>
                  <a:pt x="1531883" y="524199"/>
                  <a:pt x="1531883" y="523409"/>
                </a:cubicBezTo>
                <a:cubicBezTo>
                  <a:pt x="1531883" y="523409"/>
                  <a:pt x="1532819" y="521828"/>
                  <a:pt x="1533754" y="521828"/>
                </a:cubicBezTo>
                <a:lnTo>
                  <a:pt x="1534689" y="520247"/>
                </a:lnTo>
                <a:cubicBezTo>
                  <a:pt x="1534689" y="519453"/>
                  <a:pt x="1532819" y="519453"/>
                  <a:pt x="1532819" y="518663"/>
                </a:cubicBezTo>
                <a:cubicBezTo>
                  <a:pt x="1532819" y="519453"/>
                  <a:pt x="1531883" y="519453"/>
                  <a:pt x="1530951" y="520247"/>
                </a:cubicBezTo>
                <a:cubicBezTo>
                  <a:pt x="1530951" y="521037"/>
                  <a:pt x="1530016" y="521828"/>
                  <a:pt x="1530016" y="521828"/>
                </a:cubicBezTo>
                <a:cubicBezTo>
                  <a:pt x="1530016" y="522618"/>
                  <a:pt x="1528145" y="523409"/>
                  <a:pt x="1528145" y="524199"/>
                </a:cubicBezTo>
                <a:lnTo>
                  <a:pt x="1530016" y="524993"/>
                </a:lnTo>
                <a:cubicBezTo>
                  <a:pt x="1530016" y="525783"/>
                  <a:pt x="1529081" y="526573"/>
                  <a:pt x="1529081" y="527364"/>
                </a:cubicBezTo>
                <a:cubicBezTo>
                  <a:pt x="1528145" y="527364"/>
                  <a:pt x="1527210" y="528948"/>
                  <a:pt x="1527210" y="528948"/>
                </a:cubicBezTo>
                <a:lnTo>
                  <a:pt x="1525343" y="527364"/>
                </a:lnTo>
                <a:cubicBezTo>
                  <a:pt x="1524408" y="528154"/>
                  <a:pt x="1523472" y="528948"/>
                  <a:pt x="1523472" y="528948"/>
                </a:cubicBezTo>
                <a:cubicBezTo>
                  <a:pt x="1523472" y="529738"/>
                  <a:pt x="1525343" y="529738"/>
                  <a:pt x="1525343" y="530529"/>
                </a:cubicBezTo>
                <a:cubicBezTo>
                  <a:pt x="1525343" y="531319"/>
                  <a:pt x="1523472" y="532109"/>
                  <a:pt x="1523472" y="532109"/>
                </a:cubicBezTo>
                <a:cubicBezTo>
                  <a:pt x="1524408" y="532900"/>
                  <a:pt x="1526278" y="532900"/>
                  <a:pt x="1526278" y="533693"/>
                </a:cubicBezTo>
                <a:lnTo>
                  <a:pt x="1524408" y="535274"/>
                </a:lnTo>
                <a:lnTo>
                  <a:pt x="1522537" y="536855"/>
                </a:lnTo>
                <a:cubicBezTo>
                  <a:pt x="1522537" y="537649"/>
                  <a:pt x="1524408" y="537649"/>
                  <a:pt x="1524408" y="538439"/>
                </a:cubicBezTo>
                <a:cubicBezTo>
                  <a:pt x="1523472" y="540020"/>
                  <a:pt x="1522537" y="540810"/>
                  <a:pt x="1521605" y="542394"/>
                </a:cubicBezTo>
                <a:cubicBezTo>
                  <a:pt x="1520670" y="540810"/>
                  <a:pt x="1518799" y="540020"/>
                  <a:pt x="1517864" y="539229"/>
                </a:cubicBezTo>
                <a:cubicBezTo>
                  <a:pt x="1517864" y="538439"/>
                  <a:pt x="1518799" y="538439"/>
                  <a:pt x="1518799" y="537649"/>
                </a:cubicBezTo>
                <a:cubicBezTo>
                  <a:pt x="1518799" y="536855"/>
                  <a:pt x="1516929" y="536855"/>
                  <a:pt x="1516929" y="536065"/>
                </a:cubicBezTo>
                <a:lnTo>
                  <a:pt x="1518799" y="534484"/>
                </a:lnTo>
                <a:cubicBezTo>
                  <a:pt x="1518799" y="533693"/>
                  <a:pt x="1516929" y="533693"/>
                  <a:pt x="1516929" y="532900"/>
                </a:cubicBezTo>
                <a:cubicBezTo>
                  <a:pt x="1515996" y="532900"/>
                  <a:pt x="1515061" y="532109"/>
                  <a:pt x="1514126" y="532109"/>
                </a:cubicBezTo>
                <a:cubicBezTo>
                  <a:pt x="1514126" y="531319"/>
                  <a:pt x="1512255" y="530529"/>
                  <a:pt x="1512255" y="530529"/>
                </a:cubicBezTo>
                <a:lnTo>
                  <a:pt x="1514126" y="528948"/>
                </a:lnTo>
                <a:cubicBezTo>
                  <a:pt x="1514126" y="528154"/>
                  <a:pt x="1515996" y="527364"/>
                  <a:pt x="1515996" y="526573"/>
                </a:cubicBezTo>
                <a:cubicBezTo>
                  <a:pt x="1515061" y="526573"/>
                  <a:pt x="1514126" y="525783"/>
                  <a:pt x="1513191" y="525783"/>
                </a:cubicBezTo>
                <a:cubicBezTo>
                  <a:pt x="1513191" y="525783"/>
                  <a:pt x="1512255" y="526573"/>
                  <a:pt x="1512255" y="527364"/>
                </a:cubicBezTo>
                <a:cubicBezTo>
                  <a:pt x="1511323" y="527364"/>
                  <a:pt x="1510388" y="528948"/>
                  <a:pt x="1510388" y="528948"/>
                </a:cubicBezTo>
                <a:cubicBezTo>
                  <a:pt x="1510388" y="529738"/>
                  <a:pt x="1512255" y="529738"/>
                  <a:pt x="1512255" y="530529"/>
                </a:cubicBezTo>
                <a:cubicBezTo>
                  <a:pt x="1512255" y="531319"/>
                  <a:pt x="1510388" y="531319"/>
                  <a:pt x="1510388" y="532109"/>
                </a:cubicBezTo>
                <a:lnTo>
                  <a:pt x="1508517" y="530529"/>
                </a:lnTo>
                <a:cubicBezTo>
                  <a:pt x="1508517" y="530529"/>
                  <a:pt x="1507582" y="532109"/>
                  <a:pt x="1506647" y="532900"/>
                </a:cubicBezTo>
                <a:lnTo>
                  <a:pt x="1505715" y="534484"/>
                </a:lnTo>
                <a:lnTo>
                  <a:pt x="1503844" y="532900"/>
                </a:lnTo>
                <a:cubicBezTo>
                  <a:pt x="1502909" y="532900"/>
                  <a:pt x="1504780" y="531319"/>
                  <a:pt x="1504780" y="531319"/>
                </a:cubicBezTo>
                <a:cubicBezTo>
                  <a:pt x="1504780" y="530529"/>
                  <a:pt x="1502909" y="530529"/>
                  <a:pt x="1502909" y="529738"/>
                </a:cubicBezTo>
                <a:cubicBezTo>
                  <a:pt x="1502909" y="529738"/>
                  <a:pt x="1504780" y="528948"/>
                  <a:pt x="1504780" y="528154"/>
                </a:cubicBezTo>
                <a:cubicBezTo>
                  <a:pt x="1504780" y="528154"/>
                  <a:pt x="1502909" y="527364"/>
                  <a:pt x="1501974" y="526573"/>
                </a:cubicBezTo>
                <a:cubicBezTo>
                  <a:pt x="1501974" y="526573"/>
                  <a:pt x="1501042" y="525783"/>
                  <a:pt x="1500106" y="525783"/>
                </a:cubicBezTo>
                <a:cubicBezTo>
                  <a:pt x="1499171" y="526573"/>
                  <a:pt x="1498236" y="528154"/>
                  <a:pt x="1497304" y="528948"/>
                </a:cubicBezTo>
                <a:cubicBezTo>
                  <a:pt x="1496368" y="529738"/>
                  <a:pt x="1496368" y="530529"/>
                  <a:pt x="1495433" y="530529"/>
                </a:cubicBezTo>
                <a:cubicBezTo>
                  <a:pt x="1494498" y="532109"/>
                  <a:pt x="1493563" y="532900"/>
                  <a:pt x="1492627" y="534484"/>
                </a:cubicBezTo>
                <a:cubicBezTo>
                  <a:pt x="1491695" y="535274"/>
                  <a:pt x="1491695" y="535274"/>
                  <a:pt x="1490760" y="536065"/>
                </a:cubicBezTo>
                <a:cubicBezTo>
                  <a:pt x="1489825" y="535274"/>
                  <a:pt x="1487954" y="534484"/>
                  <a:pt x="1487019" y="533693"/>
                </a:cubicBezTo>
                <a:cubicBezTo>
                  <a:pt x="1487019" y="532900"/>
                  <a:pt x="1487954" y="532109"/>
                  <a:pt x="1487954" y="531319"/>
                </a:cubicBezTo>
                <a:lnTo>
                  <a:pt x="1489825" y="529738"/>
                </a:lnTo>
                <a:cubicBezTo>
                  <a:pt x="1489825" y="529738"/>
                  <a:pt x="1487954" y="528948"/>
                  <a:pt x="1487954" y="528154"/>
                </a:cubicBezTo>
                <a:cubicBezTo>
                  <a:pt x="1487019" y="528154"/>
                  <a:pt x="1486087" y="527364"/>
                  <a:pt x="1485152" y="527364"/>
                </a:cubicBezTo>
                <a:lnTo>
                  <a:pt x="1484216" y="528948"/>
                </a:lnTo>
                <a:lnTo>
                  <a:pt x="1482346" y="527364"/>
                </a:lnTo>
                <a:cubicBezTo>
                  <a:pt x="1481414" y="528154"/>
                  <a:pt x="1480478" y="528948"/>
                  <a:pt x="1480478" y="528948"/>
                </a:cubicBezTo>
                <a:cubicBezTo>
                  <a:pt x="1480478" y="529738"/>
                  <a:pt x="1482346" y="530529"/>
                  <a:pt x="1482346" y="530529"/>
                </a:cubicBezTo>
                <a:cubicBezTo>
                  <a:pt x="1482346" y="531319"/>
                  <a:pt x="1480478" y="532109"/>
                  <a:pt x="1480478" y="532109"/>
                </a:cubicBezTo>
                <a:cubicBezTo>
                  <a:pt x="1480478" y="532900"/>
                  <a:pt x="1483281" y="533693"/>
                  <a:pt x="1483281" y="533693"/>
                </a:cubicBezTo>
                <a:lnTo>
                  <a:pt x="1481414" y="535274"/>
                </a:lnTo>
                <a:cubicBezTo>
                  <a:pt x="1480478" y="536065"/>
                  <a:pt x="1480478" y="536855"/>
                  <a:pt x="1479543" y="537649"/>
                </a:cubicBezTo>
                <a:cubicBezTo>
                  <a:pt x="1479543" y="536855"/>
                  <a:pt x="1477673" y="536065"/>
                  <a:pt x="1477673" y="536065"/>
                </a:cubicBezTo>
                <a:cubicBezTo>
                  <a:pt x="1477673" y="535274"/>
                  <a:pt x="1479543" y="534484"/>
                  <a:pt x="1479543" y="534484"/>
                </a:cubicBezTo>
                <a:cubicBezTo>
                  <a:pt x="1478608" y="533693"/>
                  <a:pt x="1477673" y="533693"/>
                  <a:pt x="1476737" y="532900"/>
                </a:cubicBezTo>
                <a:lnTo>
                  <a:pt x="1478608" y="531319"/>
                </a:lnTo>
                <a:lnTo>
                  <a:pt x="1476737" y="529738"/>
                </a:lnTo>
                <a:lnTo>
                  <a:pt x="1474870" y="531319"/>
                </a:lnTo>
                <a:lnTo>
                  <a:pt x="1473935" y="532900"/>
                </a:lnTo>
                <a:cubicBezTo>
                  <a:pt x="1472999" y="532900"/>
                  <a:pt x="1472067" y="532109"/>
                  <a:pt x="1471132" y="532109"/>
                </a:cubicBezTo>
                <a:cubicBezTo>
                  <a:pt x="1471132" y="531319"/>
                  <a:pt x="1469262" y="531319"/>
                  <a:pt x="1469262" y="530529"/>
                </a:cubicBezTo>
                <a:lnTo>
                  <a:pt x="1471132" y="528948"/>
                </a:lnTo>
                <a:lnTo>
                  <a:pt x="1469262" y="527364"/>
                </a:lnTo>
                <a:cubicBezTo>
                  <a:pt x="1468326" y="527364"/>
                  <a:pt x="1467394" y="528948"/>
                  <a:pt x="1467394" y="528948"/>
                </a:cubicBezTo>
                <a:cubicBezTo>
                  <a:pt x="1467394" y="529738"/>
                  <a:pt x="1465524" y="530529"/>
                  <a:pt x="1465524" y="531319"/>
                </a:cubicBezTo>
                <a:lnTo>
                  <a:pt x="1467394" y="532109"/>
                </a:lnTo>
                <a:cubicBezTo>
                  <a:pt x="1467394" y="532900"/>
                  <a:pt x="1466459" y="533693"/>
                  <a:pt x="1466459" y="534484"/>
                </a:cubicBezTo>
                <a:cubicBezTo>
                  <a:pt x="1465524" y="533693"/>
                  <a:pt x="1464588" y="532900"/>
                  <a:pt x="1463653" y="532900"/>
                </a:cubicBezTo>
                <a:lnTo>
                  <a:pt x="1461786" y="531319"/>
                </a:lnTo>
                <a:cubicBezTo>
                  <a:pt x="1461786" y="530529"/>
                  <a:pt x="1463653" y="530529"/>
                  <a:pt x="1463653" y="529738"/>
                </a:cubicBezTo>
                <a:cubicBezTo>
                  <a:pt x="1463653" y="528948"/>
                  <a:pt x="1461786" y="528948"/>
                  <a:pt x="1461786" y="528154"/>
                </a:cubicBezTo>
                <a:cubicBezTo>
                  <a:pt x="1461786" y="528154"/>
                  <a:pt x="1462718" y="527364"/>
                  <a:pt x="1462718" y="526573"/>
                </a:cubicBezTo>
                <a:cubicBezTo>
                  <a:pt x="1462718" y="525783"/>
                  <a:pt x="1460850" y="525783"/>
                  <a:pt x="1460850" y="524993"/>
                </a:cubicBezTo>
                <a:cubicBezTo>
                  <a:pt x="1459915" y="526573"/>
                  <a:pt x="1458980" y="527364"/>
                  <a:pt x="1458045" y="528948"/>
                </a:cubicBezTo>
                <a:cubicBezTo>
                  <a:pt x="1457113" y="528948"/>
                  <a:pt x="1457113" y="529738"/>
                  <a:pt x="1456177" y="530529"/>
                </a:cubicBezTo>
                <a:cubicBezTo>
                  <a:pt x="1455242" y="531319"/>
                  <a:pt x="1455242" y="531319"/>
                  <a:pt x="1454307" y="532109"/>
                </a:cubicBezTo>
                <a:lnTo>
                  <a:pt x="1457113" y="533693"/>
                </a:lnTo>
                <a:lnTo>
                  <a:pt x="1455242" y="535274"/>
                </a:lnTo>
                <a:cubicBezTo>
                  <a:pt x="1454307" y="535274"/>
                  <a:pt x="1453371" y="534484"/>
                  <a:pt x="1453371" y="533693"/>
                </a:cubicBezTo>
                <a:cubicBezTo>
                  <a:pt x="1453371" y="534484"/>
                  <a:pt x="1451504" y="535274"/>
                  <a:pt x="1451504" y="536065"/>
                </a:cubicBezTo>
                <a:cubicBezTo>
                  <a:pt x="1451504" y="535274"/>
                  <a:pt x="1449634" y="535274"/>
                  <a:pt x="1449634" y="534484"/>
                </a:cubicBezTo>
                <a:lnTo>
                  <a:pt x="1450569" y="532900"/>
                </a:lnTo>
                <a:cubicBezTo>
                  <a:pt x="1451504" y="532109"/>
                  <a:pt x="1452436" y="531319"/>
                  <a:pt x="1452436" y="530529"/>
                </a:cubicBezTo>
                <a:lnTo>
                  <a:pt x="1450569" y="529738"/>
                </a:lnTo>
                <a:cubicBezTo>
                  <a:pt x="1450569" y="528948"/>
                  <a:pt x="1451504" y="528154"/>
                  <a:pt x="1452436" y="528154"/>
                </a:cubicBezTo>
                <a:cubicBezTo>
                  <a:pt x="1452436" y="527364"/>
                  <a:pt x="1453371" y="526573"/>
                  <a:pt x="1453371" y="525783"/>
                </a:cubicBezTo>
                <a:lnTo>
                  <a:pt x="1451504" y="524993"/>
                </a:lnTo>
                <a:cubicBezTo>
                  <a:pt x="1450569" y="524993"/>
                  <a:pt x="1450569" y="525783"/>
                  <a:pt x="1449634" y="526573"/>
                </a:cubicBezTo>
                <a:lnTo>
                  <a:pt x="1448698" y="528154"/>
                </a:lnTo>
                <a:cubicBezTo>
                  <a:pt x="1447763" y="528154"/>
                  <a:pt x="1446831" y="527364"/>
                  <a:pt x="1445896" y="526573"/>
                </a:cubicBezTo>
                <a:cubicBezTo>
                  <a:pt x="1445896" y="526573"/>
                  <a:pt x="1444960" y="525783"/>
                  <a:pt x="1444025" y="525783"/>
                </a:cubicBezTo>
                <a:cubicBezTo>
                  <a:pt x="1444025" y="525783"/>
                  <a:pt x="1443090" y="527364"/>
                  <a:pt x="1442158" y="527364"/>
                </a:cubicBezTo>
                <a:cubicBezTo>
                  <a:pt x="1442158" y="527364"/>
                  <a:pt x="1441222" y="525783"/>
                  <a:pt x="1440287" y="525783"/>
                </a:cubicBezTo>
                <a:cubicBezTo>
                  <a:pt x="1440287" y="525783"/>
                  <a:pt x="1438417" y="527364"/>
                  <a:pt x="1439352" y="527364"/>
                </a:cubicBezTo>
                <a:cubicBezTo>
                  <a:pt x="1439352" y="528154"/>
                  <a:pt x="1441222" y="528948"/>
                  <a:pt x="1441222" y="528948"/>
                </a:cubicBezTo>
                <a:cubicBezTo>
                  <a:pt x="1441222" y="529738"/>
                  <a:pt x="1439352" y="530529"/>
                  <a:pt x="1439352" y="530529"/>
                </a:cubicBezTo>
                <a:cubicBezTo>
                  <a:pt x="1439352" y="531319"/>
                  <a:pt x="1438417" y="532109"/>
                  <a:pt x="1437485" y="532900"/>
                </a:cubicBezTo>
                <a:cubicBezTo>
                  <a:pt x="1437485" y="532900"/>
                  <a:pt x="1436549" y="531319"/>
                  <a:pt x="1435614" y="531319"/>
                </a:cubicBezTo>
                <a:cubicBezTo>
                  <a:pt x="1435614" y="531319"/>
                  <a:pt x="1434679" y="532900"/>
                  <a:pt x="1433744" y="532900"/>
                </a:cubicBezTo>
                <a:cubicBezTo>
                  <a:pt x="1433744" y="532900"/>
                  <a:pt x="1432808" y="532109"/>
                  <a:pt x="1431876" y="531319"/>
                </a:cubicBezTo>
                <a:cubicBezTo>
                  <a:pt x="1431876" y="532109"/>
                  <a:pt x="1430006" y="533693"/>
                  <a:pt x="1430006" y="533693"/>
                </a:cubicBezTo>
                <a:cubicBezTo>
                  <a:pt x="1430006" y="532900"/>
                  <a:pt x="1428135" y="532109"/>
                  <a:pt x="1428135" y="532109"/>
                </a:cubicBezTo>
                <a:lnTo>
                  <a:pt x="1430006" y="530529"/>
                </a:lnTo>
                <a:cubicBezTo>
                  <a:pt x="1430006" y="529738"/>
                  <a:pt x="1430941" y="528948"/>
                  <a:pt x="1431876" y="528154"/>
                </a:cubicBezTo>
                <a:lnTo>
                  <a:pt x="1433744" y="529738"/>
                </a:lnTo>
                <a:cubicBezTo>
                  <a:pt x="1433744" y="529738"/>
                  <a:pt x="1434679" y="528154"/>
                  <a:pt x="1435614" y="528154"/>
                </a:cubicBezTo>
                <a:cubicBezTo>
                  <a:pt x="1435614" y="527364"/>
                  <a:pt x="1436549" y="526573"/>
                  <a:pt x="1436549" y="526573"/>
                </a:cubicBezTo>
                <a:cubicBezTo>
                  <a:pt x="1436549" y="526573"/>
                  <a:pt x="1435614" y="524993"/>
                  <a:pt x="1434679" y="524993"/>
                </a:cubicBezTo>
                <a:cubicBezTo>
                  <a:pt x="1434679" y="524993"/>
                  <a:pt x="1433744" y="526573"/>
                  <a:pt x="1432808" y="526573"/>
                </a:cubicBezTo>
                <a:cubicBezTo>
                  <a:pt x="1432808" y="527364"/>
                  <a:pt x="1431876" y="528154"/>
                  <a:pt x="1431876" y="528154"/>
                </a:cubicBezTo>
                <a:cubicBezTo>
                  <a:pt x="1430941" y="528948"/>
                  <a:pt x="1430006" y="527364"/>
                  <a:pt x="1429070" y="527364"/>
                </a:cubicBezTo>
                <a:lnTo>
                  <a:pt x="1428135" y="528948"/>
                </a:lnTo>
                <a:cubicBezTo>
                  <a:pt x="1427203" y="528948"/>
                  <a:pt x="1426268" y="527364"/>
                  <a:pt x="1425332" y="527364"/>
                </a:cubicBezTo>
                <a:cubicBezTo>
                  <a:pt x="1425332" y="527364"/>
                  <a:pt x="1424397" y="528948"/>
                  <a:pt x="1424397" y="529738"/>
                </a:cubicBezTo>
                <a:cubicBezTo>
                  <a:pt x="1423462" y="529738"/>
                  <a:pt x="1422527" y="528154"/>
                  <a:pt x="1422527" y="528154"/>
                </a:cubicBezTo>
                <a:cubicBezTo>
                  <a:pt x="1421594" y="528154"/>
                  <a:pt x="1420659" y="529738"/>
                  <a:pt x="1420659" y="529738"/>
                </a:cubicBezTo>
                <a:cubicBezTo>
                  <a:pt x="1419724" y="529738"/>
                  <a:pt x="1418789" y="528154"/>
                  <a:pt x="1418789" y="528154"/>
                </a:cubicBezTo>
                <a:cubicBezTo>
                  <a:pt x="1417853" y="528154"/>
                  <a:pt x="1416921" y="530529"/>
                  <a:pt x="1416921" y="530529"/>
                </a:cubicBezTo>
                <a:lnTo>
                  <a:pt x="1415051" y="528948"/>
                </a:lnTo>
                <a:cubicBezTo>
                  <a:pt x="1414116" y="528948"/>
                  <a:pt x="1413180" y="530529"/>
                  <a:pt x="1413180" y="530529"/>
                </a:cubicBezTo>
                <a:cubicBezTo>
                  <a:pt x="1412248" y="531319"/>
                  <a:pt x="1412248" y="532109"/>
                  <a:pt x="1411313" y="532109"/>
                </a:cubicBezTo>
                <a:cubicBezTo>
                  <a:pt x="1411313" y="532900"/>
                  <a:pt x="1409442" y="533693"/>
                  <a:pt x="1410378" y="534484"/>
                </a:cubicBezTo>
                <a:lnTo>
                  <a:pt x="1412248" y="535274"/>
                </a:lnTo>
                <a:cubicBezTo>
                  <a:pt x="1411313" y="536065"/>
                  <a:pt x="1410378" y="536855"/>
                  <a:pt x="1410378" y="537649"/>
                </a:cubicBezTo>
                <a:cubicBezTo>
                  <a:pt x="1409442" y="537649"/>
                  <a:pt x="1409442" y="536065"/>
                  <a:pt x="1408507" y="536065"/>
                </a:cubicBezTo>
                <a:cubicBezTo>
                  <a:pt x="1408507" y="535274"/>
                  <a:pt x="1406640" y="535274"/>
                  <a:pt x="1406640" y="534484"/>
                </a:cubicBezTo>
                <a:lnTo>
                  <a:pt x="1407575" y="532900"/>
                </a:lnTo>
                <a:cubicBezTo>
                  <a:pt x="1408507" y="532109"/>
                  <a:pt x="1409442" y="531319"/>
                  <a:pt x="1409442" y="531319"/>
                </a:cubicBezTo>
                <a:cubicBezTo>
                  <a:pt x="1409442" y="530529"/>
                  <a:pt x="1410378" y="529738"/>
                  <a:pt x="1411313" y="528948"/>
                </a:cubicBezTo>
                <a:cubicBezTo>
                  <a:pt x="1411313" y="528948"/>
                  <a:pt x="1412248" y="528154"/>
                  <a:pt x="1412248" y="527364"/>
                </a:cubicBezTo>
                <a:cubicBezTo>
                  <a:pt x="1412248" y="527364"/>
                  <a:pt x="1410378" y="526573"/>
                  <a:pt x="1410378" y="525783"/>
                </a:cubicBezTo>
                <a:cubicBezTo>
                  <a:pt x="1410378" y="525783"/>
                  <a:pt x="1412248" y="524993"/>
                  <a:pt x="1412248" y="524199"/>
                </a:cubicBezTo>
                <a:lnTo>
                  <a:pt x="1410378" y="523409"/>
                </a:lnTo>
                <a:cubicBezTo>
                  <a:pt x="1409442" y="524199"/>
                  <a:pt x="1407575" y="525783"/>
                  <a:pt x="1406640" y="526573"/>
                </a:cubicBezTo>
                <a:cubicBezTo>
                  <a:pt x="1406640" y="527364"/>
                  <a:pt x="1405704" y="527364"/>
                  <a:pt x="1405704" y="528154"/>
                </a:cubicBezTo>
                <a:cubicBezTo>
                  <a:pt x="1403834" y="529738"/>
                  <a:pt x="1402899" y="530529"/>
                  <a:pt x="1401967" y="532109"/>
                </a:cubicBezTo>
                <a:cubicBezTo>
                  <a:pt x="1401031" y="531319"/>
                  <a:pt x="1399161" y="529738"/>
                  <a:pt x="1398225" y="528948"/>
                </a:cubicBezTo>
                <a:cubicBezTo>
                  <a:pt x="1398225" y="528948"/>
                  <a:pt x="1399161" y="528154"/>
                  <a:pt x="1399161" y="527364"/>
                </a:cubicBezTo>
                <a:cubicBezTo>
                  <a:pt x="1399161" y="527364"/>
                  <a:pt x="1397293" y="526573"/>
                  <a:pt x="1397293" y="525783"/>
                </a:cubicBezTo>
                <a:lnTo>
                  <a:pt x="1399161" y="524199"/>
                </a:lnTo>
                <a:lnTo>
                  <a:pt x="1401031" y="525783"/>
                </a:lnTo>
                <a:lnTo>
                  <a:pt x="1402899" y="524199"/>
                </a:lnTo>
                <a:cubicBezTo>
                  <a:pt x="1402899" y="523409"/>
                  <a:pt x="1403834" y="522618"/>
                  <a:pt x="1403834" y="521828"/>
                </a:cubicBezTo>
                <a:cubicBezTo>
                  <a:pt x="1402899" y="521037"/>
                  <a:pt x="1401967" y="520247"/>
                  <a:pt x="1400096" y="519453"/>
                </a:cubicBezTo>
                <a:cubicBezTo>
                  <a:pt x="1399161" y="518663"/>
                  <a:pt x="1399161" y="518663"/>
                  <a:pt x="1398225" y="517873"/>
                </a:cubicBezTo>
                <a:cubicBezTo>
                  <a:pt x="1397293" y="519453"/>
                  <a:pt x="1396358" y="520247"/>
                  <a:pt x="1394488" y="521828"/>
                </a:cubicBezTo>
                <a:cubicBezTo>
                  <a:pt x="1394488" y="521828"/>
                  <a:pt x="1393552" y="522618"/>
                  <a:pt x="1393552" y="523409"/>
                </a:cubicBezTo>
                <a:cubicBezTo>
                  <a:pt x="1392617" y="523409"/>
                  <a:pt x="1391685" y="524993"/>
                  <a:pt x="1391685" y="524993"/>
                </a:cubicBezTo>
                <a:lnTo>
                  <a:pt x="1393552" y="526573"/>
                </a:lnTo>
                <a:lnTo>
                  <a:pt x="1392617" y="528154"/>
                </a:lnTo>
                <a:cubicBezTo>
                  <a:pt x="1391685" y="528154"/>
                  <a:pt x="1390750" y="526573"/>
                  <a:pt x="1389814" y="526573"/>
                </a:cubicBezTo>
                <a:cubicBezTo>
                  <a:pt x="1389814" y="527364"/>
                  <a:pt x="1388879" y="528154"/>
                  <a:pt x="1388879" y="528948"/>
                </a:cubicBezTo>
                <a:cubicBezTo>
                  <a:pt x="1387012" y="529738"/>
                  <a:pt x="1386076" y="531319"/>
                  <a:pt x="1385141" y="532109"/>
                </a:cubicBezTo>
                <a:cubicBezTo>
                  <a:pt x="1385141" y="532900"/>
                  <a:pt x="1384206" y="533693"/>
                  <a:pt x="1383274" y="533693"/>
                </a:cubicBezTo>
                <a:cubicBezTo>
                  <a:pt x="1383274" y="534484"/>
                  <a:pt x="1382339" y="535274"/>
                  <a:pt x="1382339" y="536065"/>
                </a:cubicBezTo>
                <a:cubicBezTo>
                  <a:pt x="1382339" y="535274"/>
                  <a:pt x="1380468" y="535274"/>
                  <a:pt x="1380468" y="534484"/>
                </a:cubicBezTo>
                <a:cubicBezTo>
                  <a:pt x="1379533" y="533693"/>
                  <a:pt x="1381403" y="532900"/>
                  <a:pt x="1381403" y="532900"/>
                </a:cubicBezTo>
                <a:cubicBezTo>
                  <a:pt x="1382339" y="532109"/>
                  <a:pt x="1382339" y="531319"/>
                  <a:pt x="1383274" y="530529"/>
                </a:cubicBezTo>
                <a:cubicBezTo>
                  <a:pt x="1383274" y="530529"/>
                  <a:pt x="1384206" y="529738"/>
                  <a:pt x="1385141" y="528948"/>
                </a:cubicBezTo>
                <a:cubicBezTo>
                  <a:pt x="1385141" y="528154"/>
                  <a:pt x="1386076" y="528154"/>
                  <a:pt x="1386076" y="527364"/>
                </a:cubicBezTo>
                <a:cubicBezTo>
                  <a:pt x="1387012" y="526573"/>
                  <a:pt x="1387944" y="525783"/>
                  <a:pt x="1387944" y="525783"/>
                </a:cubicBezTo>
                <a:cubicBezTo>
                  <a:pt x="1387944" y="524993"/>
                  <a:pt x="1386076" y="524199"/>
                  <a:pt x="1386076" y="524199"/>
                </a:cubicBezTo>
                <a:lnTo>
                  <a:pt x="1387944" y="522618"/>
                </a:lnTo>
                <a:cubicBezTo>
                  <a:pt x="1387012" y="522618"/>
                  <a:pt x="1386076" y="521037"/>
                  <a:pt x="1385141" y="521037"/>
                </a:cubicBezTo>
                <a:lnTo>
                  <a:pt x="1384206" y="522618"/>
                </a:lnTo>
                <a:cubicBezTo>
                  <a:pt x="1383274" y="522618"/>
                  <a:pt x="1382339" y="521828"/>
                  <a:pt x="1381403" y="521828"/>
                </a:cubicBezTo>
                <a:cubicBezTo>
                  <a:pt x="1381403" y="521037"/>
                  <a:pt x="1380468" y="520247"/>
                  <a:pt x="1379533" y="520247"/>
                </a:cubicBezTo>
                <a:cubicBezTo>
                  <a:pt x="1379533" y="521037"/>
                  <a:pt x="1378597" y="521037"/>
                  <a:pt x="1377665" y="521828"/>
                </a:cubicBezTo>
                <a:lnTo>
                  <a:pt x="1376730" y="523409"/>
                </a:lnTo>
                <a:cubicBezTo>
                  <a:pt x="1375795" y="523409"/>
                  <a:pt x="1374860" y="522618"/>
                  <a:pt x="1373924" y="522618"/>
                </a:cubicBezTo>
                <a:cubicBezTo>
                  <a:pt x="1373924" y="521828"/>
                  <a:pt x="1372057" y="521037"/>
                  <a:pt x="1372057" y="521037"/>
                </a:cubicBezTo>
                <a:cubicBezTo>
                  <a:pt x="1372057" y="520247"/>
                  <a:pt x="1373924" y="519453"/>
                  <a:pt x="1373924" y="519453"/>
                </a:cubicBezTo>
                <a:cubicBezTo>
                  <a:pt x="1373924" y="518663"/>
                  <a:pt x="1372057" y="518663"/>
                  <a:pt x="1372057" y="517873"/>
                </a:cubicBezTo>
                <a:cubicBezTo>
                  <a:pt x="1372057" y="517082"/>
                  <a:pt x="1373924" y="516292"/>
                  <a:pt x="1372989" y="516292"/>
                </a:cubicBezTo>
                <a:cubicBezTo>
                  <a:pt x="1372989" y="515498"/>
                  <a:pt x="1371122" y="515498"/>
                  <a:pt x="1371122" y="514708"/>
                </a:cubicBezTo>
                <a:cubicBezTo>
                  <a:pt x="1371122" y="515498"/>
                  <a:pt x="1370186" y="516292"/>
                  <a:pt x="1369251" y="516292"/>
                </a:cubicBezTo>
                <a:cubicBezTo>
                  <a:pt x="1369251" y="517082"/>
                  <a:pt x="1368316" y="517873"/>
                  <a:pt x="1368316" y="518663"/>
                </a:cubicBezTo>
                <a:lnTo>
                  <a:pt x="1370186" y="519453"/>
                </a:lnTo>
                <a:cubicBezTo>
                  <a:pt x="1370186" y="520247"/>
                  <a:pt x="1372057" y="520247"/>
                  <a:pt x="1372057" y="521037"/>
                </a:cubicBezTo>
                <a:lnTo>
                  <a:pt x="1371122" y="522618"/>
                </a:lnTo>
                <a:cubicBezTo>
                  <a:pt x="1370186" y="523409"/>
                  <a:pt x="1369251" y="524199"/>
                  <a:pt x="1369251" y="524199"/>
                </a:cubicBezTo>
                <a:cubicBezTo>
                  <a:pt x="1368316" y="524199"/>
                  <a:pt x="1367384" y="523409"/>
                  <a:pt x="1367384" y="523409"/>
                </a:cubicBezTo>
                <a:cubicBezTo>
                  <a:pt x="1366448" y="522618"/>
                  <a:pt x="1365513" y="521828"/>
                  <a:pt x="1364578" y="521828"/>
                </a:cubicBezTo>
                <a:cubicBezTo>
                  <a:pt x="1364578" y="521828"/>
                  <a:pt x="1363643" y="520247"/>
                  <a:pt x="1362711" y="520247"/>
                </a:cubicBezTo>
                <a:cubicBezTo>
                  <a:pt x="1362711" y="520247"/>
                  <a:pt x="1361775" y="521828"/>
                  <a:pt x="1360840" y="522618"/>
                </a:cubicBezTo>
                <a:cubicBezTo>
                  <a:pt x="1360840" y="522618"/>
                  <a:pt x="1359905" y="523409"/>
                  <a:pt x="1359905" y="524199"/>
                </a:cubicBezTo>
                <a:cubicBezTo>
                  <a:pt x="1358969" y="524199"/>
                  <a:pt x="1358034" y="522618"/>
                  <a:pt x="1357102" y="522618"/>
                </a:cubicBezTo>
                <a:lnTo>
                  <a:pt x="1356167" y="524199"/>
                </a:lnTo>
                <a:lnTo>
                  <a:pt x="1354296" y="526573"/>
                </a:lnTo>
                <a:cubicBezTo>
                  <a:pt x="1354296" y="525783"/>
                  <a:pt x="1352429" y="524993"/>
                  <a:pt x="1352429" y="524993"/>
                </a:cubicBezTo>
                <a:cubicBezTo>
                  <a:pt x="1352429" y="524199"/>
                  <a:pt x="1354296" y="523409"/>
                  <a:pt x="1354296" y="523409"/>
                </a:cubicBezTo>
                <a:cubicBezTo>
                  <a:pt x="1353364" y="522618"/>
                  <a:pt x="1351494" y="522618"/>
                  <a:pt x="1351494" y="521828"/>
                </a:cubicBezTo>
                <a:cubicBezTo>
                  <a:pt x="1351494" y="521037"/>
                  <a:pt x="1353364" y="520247"/>
                  <a:pt x="1353364" y="520247"/>
                </a:cubicBezTo>
                <a:cubicBezTo>
                  <a:pt x="1353364" y="519453"/>
                  <a:pt x="1351494" y="519453"/>
                  <a:pt x="1351494" y="518663"/>
                </a:cubicBezTo>
                <a:cubicBezTo>
                  <a:pt x="1350558" y="519453"/>
                  <a:pt x="1350558" y="519453"/>
                  <a:pt x="1349623" y="520247"/>
                </a:cubicBezTo>
                <a:cubicBezTo>
                  <a:pt x="1349623" y="520247"/>
                  <a:pt x="1348688" y="521828"/>
                  <a:pt x="1347756" y="521828"/>
                </a:cubicBezTo>
                <a:lnTo>
                  <a:pt x="1345885" y="521037"/>
                </a:lnTo>
                <a:cubicBezTo>
                  <a:pt x="1345885" y="521037"/>
                  <a:pt x="1344950" y="521828"/>
                  <a:pt x="1344015" y="522618"/>
                </a:cubicBezTo>
                <a:cubicBezTo>
                  <a:pt x="1344015" y="523409"/>
                  <a:pt x="1343083" y="523409"/>
                  <a:pt x="1343083" y="524199"/>
                </a:cubicBezTo>
                <a:cubicBezTo>
                  <a:pt x="1342147" y="524993"/>
                  <a:pt x="1342147" y="525783"/>
                  <a:pt x="1341212" y="525783"/>
                </a:cubicBezTo>
                <a:cubicBezTo>
                  <a:pt x="1341212" y="526573"/>
                  <a:pt x="1340277" y="528154"/>
                  <a:pt x="1339341" y="528154"/>
                </a:cubicBezTo>
                <a:cubicBezTo>
                  <a:pt x="1339341" y="528154"/>
                  <a:pt x="1338406" y="526573"/>
                  <a:pt x="1337474" y="526573"/>
                </a:cubicBezTo>
                <a:cubicBezTo>
                  <a:pt x="1337474" y="525783"/>
                  <a:pt x="1335604" y="525783"/>
                  <a:pt x="1335604" y="524993"/>
                </a:cubicBezTo>
                <a:cubicBezTo>
                  <a:pt x="1335604" y="524993"/>
                  <a:pt x="1336539" y="523409"/>
                  <a:pt x="1337474" y="523409"/>
                </a:cubicBezTo>
                <a:cubicBezTo>
                  <a:pt x="1337474" y="522618"/>
                  <a:pt x="1338406" y="522618"/>
                  <a:pt x="1338406" y="521828"/>
                </a:cubicBezTo>
                <a:cubicBezTo>
                  <a:pt x="1339341" y="521828"/>
                  <a:pt x="1340277" y="523409"/>
                  <a:pt x="1341212" y="522618"/>
                </a:cubicBezTo>
                <a:cubicBezTo>
                  <a:pt x="1341212" y="522618"/>
                  <a:pt x="1342147" y="521828"/>
                  <a:pt x="1342147" y="521037"/>
                </a:cubicBezTo>
                <a:cubicBezTo>
                  <a:pt x="1343083" y="521037"/>
                  <a:pt x="1344015" y="519453"/>
                  <a:pt x="1344015" y="519453"/>
                </a:cubicBezTo>
                <a:cubicBezTo>
                  <a:pt x="1344015" y="518663"/>
                  <a:pt x="1342147" y="518663"/>
                  <a:pt x="1342147" y="517873"/>
                </a:cubicBezTo>
                <a:lnTo>
                  <a:pt x="1343083" y="516292"/>
                </a:lnTo>
                <a:cubicBezTo>
                  <a:pt x="1344015" y="515498"/>
                  <a:pt x="1344950" y="515498"/>
                  <a:pt x="1344950" y="514708"/>
                </a:cubicBezTo>
                <a:cubicBezTo>
                  <a:pt x="1344638" y="514708"/>
                  <a:pt x="1344433" y="514525"/>
                  <a:pt x="1344260" y="514289"/>
                </a:cubicBezTo>
                <a:cubicBezTo>
                  <a:pt x="1343262" y="514957"/>
                  <a:pt x="1341895" y="515624"/>
                  <a:pt x="1341105" y="516292"/>
                </a:cubicBezTo>
                <a:cubicBezTo>
                  <a:pt x="1340970" y="516175"/>
                  <a:pt x="1340881" y="516062"/>
                  <a:pt x="1340777" y="515948"/>
                </a:cubicBezTo>
                <a:cubicBezTo>
                  <a:pt x="1340418" y="516547"/>
                  <a:pt x="1339883" y="517082"/>
                  <a:pt x="1339341" y="517082"/>
                </a:cubicBezTo>
                <a:cubicBezTo>
                  <a:pt x="1339341" y="517082"/>
                  <a:pt x="1338406" y="515498"/>
                  <a:pt x="1337474" y="515498"/>
                </a:cubicBezTo>
                <a:cubicBezTo>
                  <a:pt x="1337474" y="514708"/>
                  <a:pt x="1336539" y="513917"/>
                  <a:pt x="1335604" y="513917"/>
                </a:cubicBezTo>
                <a:lnTo>
                  <a:pt x="1335550" y="513873"/>
                </a:lnTo>
                <a:lnTo>
                  <a:pt x="1335497" y="513917"/>
                </a:lnTo>
                <a:cubicBezTo>
                  <a:pt x="1334564" y="513917"/>
                  <a:pt x="1333629" y="514708"/>
                  <a:pt x="1333629" y="515498"/>
                </a:cubicBezTo>
                <a:cubicBezTo>
                  <a:pt x="1332694" y="515498"/>
                  <a:pt x="1331759" y="517082"/>
                  <a:pt x="1331759" y="517082"/>
                </a:cubicBezTo>
                <a:cubicBezTo>
                  <a:pt x="1331217" y="517082"/>
                  <a:pt x="1330682" y="516547"/>
                  <a:pt x="1330323" y="515948"/>
                </a:cubicBezTo>
                <a:cubicBezTo>
                  <a:pt x="1330219" y="516062"/>
                  <a:pt x="1330134" y="516175"/>
                  <a:pt x="1329995" y="516292"/>
                </a:cubicBezTo>
                <a:cubicBezTo>
                  <a:pt x="1329208" y="515624"/>
                  <a:pt x="1327838" y="514957"/>
                  <a:pt x="1326843" y="514289"/>
                </a:cubicBezTo>
                <a:cubicBezTo>
                  <a:pt x="1326670" y="514525"/>
                  <a:pt x="1326465" y="514708"/>
                  <a:pt x="1326150" y="514708"/>
                </a:cubicBezTo>
                <a:cubicBezTo>
                  <a:pt x="1326150" y="515498"/>
                  <a:pt x="1327085" y="515498"/>
                  <a:pt x="1328021" y="516292"/>
                </a:cubicBezTo>
                <a:lnTo>
                  <a:pt x="1328956" y="517873"/>
                </a:lnTo>
                <a:cubicBezTo>
                  <a:pt x="1328956" y="518663"/>
                  <a:pt x="1327085" y="518663"/>
                  <a:pt x="1327085" y="519453"/>
                </a:cubicBezTo>
                <a:cubicBezTo>
                  <a:pt x="1327085" y="519453"/>
                  <a:pt x="1328021" y="521037"/>
                  <a:pt x="1328956" y="521037"/>
                </a:cubicBezTo>
                <a:cubicBezTo>
                  <a:pt x="1328956" y="521828"/>
                  <a:pt x="1329891" y="522618"/>
                  <a:pt x="1329891" y="522618"/>
                </a:cubicBezTo>
                <a:cubicBezTo>
                  <a:pt x="1330823" y="523409"/>
                  <a:pt x="1331759" y="521828"/>
                  <a:pt x="1332694" y="521828"/>
                </a:cubicBezTo>
                <a:cubicBezTo>
                  <a:pt x="1332694" y="522618"/>
                  <a:pt x="1333629" y="522618"/>
                  <a:pt x="1333629" y="523409"/>
                </a:cubicBezTo>
                <a:cubicBezTo>
                  <a:pt x="1334564" y="523409"/>
                  <a:pt x="1335497" y="524993"/>
                  <a:pt x="1335497" y="524993"/>
                </a:cubicBezTo>
                <a:cubicBezTo>
                  <a:pt x="1335497" y="525783"/>
                  <a:pt x="1333629" y="525783"/>
                  <a:pt x="1333629" y="526573"/>
                </a:cubicBezTo>
                <a:cubicBezTo>
                  <a:pt x="1332694" y="526573"/>
                  <a:pt x="1331759" y="528154"/>
                  <a:pt x="1331759" y="528154"/>
                </a:cubicBezTo>
                <a:cubicBezTo>
                  <a:pt x="1330823" y="528154"/>
                  <a:pt x="1329891" y="526573"/>
                  <a:pt x="1329891" y="525783"/>
                </a:cubicBezTo>
                <a:cubicBezTo>
                  <a:pt x="1328956" y="525783"/>
                  <a:pt x="1328956" y="524993"/>
                  <a:pt x="1328021" y="524199"/>
                </a:cubicBezTo>
                <a:cubicBezTo>
                  <a:pt x="1328021" y="523409"/>
                  <a:pt x="1327085" y="523409"/>
                  <a:pt x="1327085" y="522618"/>
                </a:cubicBezTo>
                <a:cubicBezTo>
                  <a:pt x="1326150" y="521828"/>
                  <a:pt x="1325218" y="521037"/>
                  <a:pt x="1325218" y="521037"/>
                </a:cubicBezTo>
                <a:lnTo>
                  <a:pt x="1323348" y="521828"/>
                </a:lnTo>
                <a:cubicBezTo>
                  <a:pt x="1322412" y="521828"/>
                  <a:pt x="1321477" y="520247"/>
                  <a:pt x="1321477" y="520247"/>
                </a:cubicBezTo>
                <a:cubicBezTo>
                  <a:pt x="1320545" y="519453"/>
                  <a:pt x="1320545" y="519453"/>
                  <a:pt x="1319610" y="518663"/>
                </a:cubicBezTo>
                <a:cubicBezTo>
                  <a:pt x="1319610" y="519453"/>
                  <a:pt x="1317739" y="519453"/>
                  <a:pt x="1317739" y="520247"/>
                </a:cubicBezTo>
                <a:cubicBezTo>
                  <a:pt x="1317739" y="520247"/>
                  <a:pt x="1319610" y="521037"/>
                  <a:pt x="1319610" y="521828"/>
                </a:cubicBezTo>
                <a:cubicBezTo>
                  <a:pt x="1319610" y="522618"/>
                  <a:pt x="1317739" y="522618"/>
                  <a:pt x="1316804" y="523409"/>
                </a:cubicBezTo>
                <a:cubicBezTo>
                  <a:pt x="1316804" y="523409"/>
                  <a:pt x="1318674" y="524199"/>
                  <a:pt x="1318674" y="524993"/>
                </a:cubicBezTo>
                <a:cubicBezTo>
                  <a:pt x="1318674" y="524993"/>
                  <a:pt x="1316804" y="525783"/>
                  <a:pt x="1316804" y="526573"/>
                </a:cubicBezTo>
                <a:lnTo>
                  <a:pt x="1314936" y="524199"/>
                </a:lnTo>
                <a:lnTo>
                  <a:pt x="1314001" y="522618"/>
                </a:lnTo>
                <a:cubicBezTo>
                  <a:pt x="1313066" y="522618"/>
                  <a:pt x="1312131" y="524199"/>
                  <a:pt x="1311195" y="524199"/>
                </a:cubicBezTo>
                <a:cubicBezTo>
                  <a:pt x="1311195" y="523409"/>
                  <a:pt x="1310263" y="522618"/>
                  <a:pt x="1310263" y="522618"/>
                </a:cubicBezTo>
                <a:cubicBezTo>
                  <a:pt x="1309328" y="521828"/>
                  <a:pt x="1308393" y="520247"/>
                  <a:pt x="1308393" y="520247"/>
                </a:cubicBezTo>
                <a:cubicBezTo>
                  <a:pt x="1307457" y="520247"/>
                  <a:pt x="1306522" y="521828"/>
                  <a:pt x="1306522" y="521828"/>
                </a:cubicBezTo>
                <a:cubicBezTo>
                  <a:pt x="1305587" y="521828"/>
                  <a:pt x="1304655" y="522618"/>
                  <a:pt x="1303720" y="523409"/>
                </a:cubicBezTo>
                <a:cubicBezTo>
                  <a:pt x="1303720" y="523409"/>
                  <a:pt x="1302784" y="524199"/>
                  <a:pt x="1301849" y="524199"/>
                </a:cubicBezTo>
                <a:cubicBezTo>
                  <a:pt x="1301849" y="524199"/>
                  <a:pt x="1300914" y="523409"/>
                  <a:pt x="1299982" y="522618"/>
                </a:cubicBezTo>
                <a:lnTo>
                  <a:pt x="1299046" y="521037"/>
                </a:lnTo>
                <a:cubicBezTo>
                  <a:pt x="1299046" y="520247"/>
                  <a:pt x="1300914" y="520247"/>
                  <a:pt x="1300914" y="519453"/>
                </a:cubicBezTo>
                <a:lnTo>
                  <a:pt x="1302784" y="518663"/>
                </a:lnTo>
                <a:cubicBezTo>
                  <a:pt x="1302784" y="517873"/>
                  <a:pt x="1301849" y="517082"/>
                  <a:pt x="1301849" y="516292"/>
                </a:cubicBezTo>
                <a:cubicBezTo>
                  <a:pt x="1300914" y="516292"/>
                  <a:pt x="1299982" y="515498"/>
                  <a:pt x="1299982" y="514708"/>
                </a:cubicBezTo>
                <a:cubicBezTo>
                  <a:pt x="1299982" y="515498"/>
                  <a:pt x="1298111" y="515498"/>
                  <a:pt x="1298111" y="516292"/>
                </a:cubicBezTo>
                <a:cubicBezTo>
                  <a:pt x="1297176" y="516292"/>
                  <a:pt x="1299046" y="517082"/>
                  <a:pt x="1299046" y="517873"/>
                </a:cubicBezTo>
                <a:cubicBezTo>
                  <a:pt x="1299046" y="518663"/>
                  <a:pt x="1297176" y="518663"/>
                  <a:pt x="1297176" y="519453"/>
                </a:cubicBezTo>
                <a:cubicBezTo>
                  <a:pt x="1297176" y="519453"/>
                  <a:pt x="1299046" y="520247"/>
                  <a:pt x="1299046" y="521037"/>
                </a:cubicBezTo>
                <a:cubicBezTo>
                  <a:pt x="1299046" y="521037"/>
                  <a:pt x="1297176" y="521828"/>
                  <a:pt x="1297176" y="522618"/>
                </a:cubicBezTo>
                <a:cubicBezTo>
                  <a:pt x="1296241" y="522618"/>
                  <a:pt x="1295308" y="523409"/>
                  <a:pt x="1294373" y="523409"/>
                </a:cubicBezTo>
                <a:lnTo>
                  <a:pt x="1293438" y="521828"/>
                </a:lnTo>
                <a:cubicBezTo>
                  <a:pt x="1292503" y="521037"/>
                  <a:pt x="1291567" y="521037"/>
                  <a:pt x="1291567" y="520247"/>
                </a:cubicBezTo>
                <a:cubicBezTo>
                  <a:pt x="1290635" y="520247"/>
                  <a:pt x="1289700" y="521037"/>
                  <a:pt x="1289700" y="521828"/>
                </a:cubicBezTo>
                <a:cubicBezTo>
                  <a:pt x="1288765" y="521828"/>
                  <a:pt x="1287829" y="522618"/>
                  <a:pt x="1286894" y="522618"/>
                </a:cubicBezTo>
                <a:lnTo>
                  <a:pt x="1285959" y="521037"/>
                </a:lnTo>
                <a:cubicBezTo>
                  <a:pt x="1285027" y="521037"/>
                  <a:pt x="1284092" y="522618"/>
                  <a:pt x="1283156" y="522618"/>
                </a:cubicBezTo>
                <a:lnTo>
                  <a:pt x="1285027" y="524199"/>
                </a:lnTo>
                <a:cubicBezTo>
                  <a:pt x="1285027" y="524199"/>
                  <a:pt x="1283156" y="524993"/>
                  <a:pt x="1283156" y="525783"/>
                </a:cubicBezTo>
                <a:cubicBezTo>
                  <a:pt x="1283156" y="525783"/>
                  <a:pt x="1284092" y="526573"/>
                  <a:pt x="1285027" y="527364"/>
                </a:cubicBezTo>
                <a:cubicBezTo>
                  <a:pt x="1285027" y="528154"/>
                  <a:pt x="1285959" y="528154"/>
                  <a:pt x="1285959" y="528948"/>
                </a:cubicBezTo>
                <a:cubicBezTo>
                  <a:pt x="1286894" y="529738"/>
                  <a:pt x="1287829" y="530529"/>
                  <a:pt x="1287829" y="530529"/>
                </a:cubicBezTo>
                <a:cubicBezTo>
                  <a:pt x="1288765" y="531319"/>
                  <a:pt x="1288765" y="532109"/>
                  <a:pt x="1289700" y="532900"/>
                </a:cubicBezTo>
                <a:cubicBezTo>
                  <a:pt x="1289700" y="532900"/>
                  <a:pt x="1291567" y="533693"/>
                  <a:pt x="1290635" y="534484"/>
                </a:cubicBezTo>
                <a:cubicBezTo>
                  <a:pt x="1290635" y="535274"/>
                  <a:pt x="1288765" y="535274"/>
                  <a:pt x="1288765" y="536065"/>
                </a:cubicBezTo>
                <a:cubicBezTo>
                  <a:pt x="1288765" y="535274"/>
                  <a:pt x="1287829" y="534484"/>
                  <a:pt x="1287829" y="533693"/>
                </a:cubicBezTo>
                <a:cubicBezTo>
                  <a:pt x="1286894" y="533693"/>
                  <a:pt x="1285959" y="532900"/>
                  <a:pt x="1285959" y="532109"/>
                </a:cubicBezTo>
                <a:cubicBezTo>
                  <a:pt x="1285027" y="531319"/>
                  <a:pt x="1284092" y="529738"/>
                  <a:pt x="1282221" y="528948"/>
                </a:cubicBezTo>
                <a:cubicBezTo>
                  <a:pt x="1282221" y="528154"/>
                  <a:pt x="1281286" y="527364"/>
                  <a:pt x="1281286" y="526573"/>
                </a:cubicBezTo>
                <a:cubicBezTo>
                  <a:pt x="1280354" y="526573"/>
                  <a:pt x="1279418" y="528154"/>
                  <a:pt x="1278483" y="528154"/>
                </a:cubicBezTo>
                <a:lnTo>
                  <a:pt x="1277548" y="526573"/>
                </a:lnTo>
                <a:lnTo>
                  <a:pt x="1279418" y="524993"/>
                </a:lnTo>
                <a:cubicBezTo>
                  <a:pt x="1279418" y="524993"/>
                  <a:pt x="1278483" y="523409"/>
                  <a:pt x="1277548" y="523409"/>
                </a:cubicBezTo>
                <a:cubicBezTo>
                  <a:pt x="1277548" y="522618"/>
                  <a:pt x="1276613" y="521828"/>
                  <a:pt x="1276613" y="521828"/>
                </a:cubicBezTo>
                <a:cubicBezTo>
                  <a:pt x="1274745" y="520247"/>
                  <a:pt x="1273810" y="519453"/>
                  <a:pt x="1272875" y="517873"/>
                </a:cubicBezTo>
                <a:cubicBezTo>
                  <a:pt x="1271939" y="518663"/>
                  <a:pt x="1271939" y="518663"/>
                  <a:pt x="1271004" y="519453"/>
                </a:cubicBezTo>
                <a:cubicBezTo>
                  <a:pt x="1269137" y="520247"/>
                  <a:pt x="1268202" y="521037"/>
                  <a:pt x="1267266" y="521828"/>
                </a:cubicBezTo>
                <a:cubicBezTo>
                  <a:pt x="1267266" y="522618"/>
                  <a:pt x="1268202" y="523409"/>
                  <a:pt x="1268202" y="524199"/>
                </a:cubicBezTo>
                <a:lnTo>
                  <a:pt x="1270072" y="525783"/>
                </a:lnTo>
                <a:lnTo>
                  <a:pt x="1271939" y="524199"/>
                </a:lnTo>
                <a:lnTo>
                  <a:pt x="1273810" y="525783"/>
                </a:lnTo>
                <a:cubicBezTo>
                  <a:pt x="1273810" y="526573"/>
                  <a:pt x="1271939" y="527364"/>
                  <a:pt x="1271939" y="527364"/>
                </a:cubicBezTo>
                <a:cubicBezTo>
                  <a:pt x="1271939" y="528154"/>
                  <a:pt x="1272875" y="528948"/>
                  <a:pt x="1272875" y="528948"/>
                </a:cubicBezTo>
                <a:cubicBezTo>
                  <a:pt x="1271939" y="529738"/>
                  <a:pt x="1270072" y="531319"/>
                  <a:pt x="1269137" y="532109"/>
                </a:cubicBezTo>
                <a:cubicBezTo>
                  <a:pt x="1268202" y="530529"/>
                  <a:pt x="1267266" y="529738"/>
                  <a:pt x="1265399" y="528154"/>
                </a:cubicBezTo>
                <a:cubicBezTo>
                  <a:pt x="1265399" y="527364"/>
                  <a:pt x="1264464" y="527364"/>
                  <a:pt x="1264464" y="526573"/>
                </a:cubicBezTo>
                <a:cubicBezTo>
                  <a:pt x="1263528" y="525783"/>
                  <a:pt x="1261658" y="524199"/>
                  <a:pt x="1260726" y="523409"/>
                </a:cubicBezTo>
                <a:lnTo>
                  <a:pt x="1258855" y="524199"/>
                </a:lnTo>
                <a:cubicBezTo>
                  <a:pt x="1258855" y="524993"/>
                  <a:pt x="1260726" y="525783"/>
                  <a:pt x="1260726" y="525783"/>
                </a:cubicBezTo>
                <a:cubicBezTo>
                  <a:pt x="1260726" y="526573"/>
                  <a:pt x="1258855" y="527364"/>
                  <a:pt x="1258855" y="527364"/>
                </a:cubicBezTo>
                <a:cubicBezTo>
                  <a:pt x="1258855" y="528154"/>
                  <a:pt x="1259790" y="528948"/>
                  <a:pt x="1259790" y="528948"/>
                </a:cubicBezTo>
                <a:cubicBezTo>
                  <a:pt x="1260726" y="529738"/>
                  <a:pt x="1261658" y="530529"/>
                  <a:pt x="1261658" y="531319"/>
                </a:cubicBezTo>
                <a:cubicBezTo>
                  <a:pt x="1261658" y="531319"/>
                  <a:pt x="1262593" y="532109"/>
                  <a:pt x="1263528" y="532900"/>
                </a:cubicBezTo>
                <a:lnTo>
                  <a:pt x="1264464" y="534484"/>
                </a:lnTo>
                <a:cubicBezTo>
                  <a:pt x="1264464" y="535274"/>
                  <a:pt x="1262593" y="535274"/>
                  <a:pt x="1262593" y="536065"/>
                </a:cubicBezTo>
                <a:cubicBezTo>
                  <a:pt x="1261658" y="536065"/>
                  <a:pt x="1261658" y="537649"/>
                  <a:pt x="1260726" y="537649"/>
                </a:cubicBezTo>
                <a:cubicBezTo>
                  <a:pt x="1260726" y="536855"/>
                  <a:pt x="1259790" y="536065"/>
                  <a:pt x="1258855" y="535274"/>
                </a:cubicBezTo>
                <a:lnTo>
                  <a:pt x="1260726" y="534484"/>
                </a:lnTo>
                <a:cubicBezTo>
                  <a:pt x="1261658" y="533693"/>
                  <a:pt x="1259790" y="532900"/>
                  <a:pt x="1259790" y="532109"/>
                </a:cubicBezTo>
                <a:cubicBezTo>
                  <a:pt x="1258855" y="532109"/>
                  <a:pt x="1258855" y="531319"/>
                  <a:pt x="1257920" y="530529"/>
                </a:cubicBezTo>
                <a:cubicBezTo>
                  <a:pt x="1257920" y="530529"/>
                  <a:pt x="1256985" y="528948"/>
                  <a:pt x="1256053" y="528948"/>
                </a:cubicBezTo>
                <a:lnTo>
                  <a:pt x="1254182" y="530529"/>
                </a:lnTo>
                <a:cubicBezTo>
                  <a:pt x="1254182" y="530529"/>
                  <a:pt x="1253247" y="528154"/>
                  <a:pt x="1252311" y="528154"/>
                </a:cubicBezTo>
                <a:cubicBezTo>
                  <a:pt x="1252311" y="528154"/>
                  <a:pt x="1251376" y="529738"/>
                  <a:pt x="1250444" y="529738"/>
                </a:cubicBezTo>
                <a:cubicBezTo>
                  <a:pt x="1250444" y="529738"/>
                  <a:pt x="1249509" y="528154"/>
                  <a:pt x="1248574" y="528154"/>
                </a:cubicBezTo>
                <a:cubicBezTo>
                  <a:pt x="1248574" y="528154"/>
                  <a:pt x="1247638" y="529738"/>
                  <a:pt x="1246703" y="529738"/>
                </a:cubicBezTo>
                <a:cubicBezTo>
                  <a:pt x="1246703" y="528948"/>
                  <a:pt x="1245768" y="527364"/>
                  <a:pt x="1245768" y="527364"/>
                </a:cubicBezTo>
                <a:cubicBezTo>
                  <a:pt x="1244836" y="527364"/>
                  <a:pt x="1243900" y="528948"/>
                  <a:pt x="1242965" y="528948"/>
                </a:cubicBezTo>
                <a:lnTo>
                  <a:pt x="1242030" y="527364"/>
                </a:lnTo>
                <a:cubicBezTo>
                  <a:pt x="1241095" y="527364"/>
                  <a:pt x="1240162" y="528948"/>
                  <a:pt x="1239227" y="528154"/>
                </a:cubicBezTo>
                <a:cubicBezTo>
                  <a:pt x="1239227" y="528154"/>
                  <a:pt x="1238292" y="527364"/>
                  <a:pt x="1238292" y="526573"/>
                </a:cubicBezTo>
                <a:cubicBezTo>
                  <a:pt x="1237357" y="526573"/>
                  <a:pt x="1236425" y="524993"/>
                  <a:pt x="1236425" y="524993"/>
                </a:cubicBezTo>
                <a:cubicBezTo>
                  <a:pt x="1235489" y="524993"/>
                  <a:pt x="1234554" y="526573"/>
                  <a:pt x="1234554" y="526573"/>
                </a:cubicBezTo>
                <a:cubicBezTo>
                  <a:pt x="1234554" y="526573"/>
                  <a:pt x="1235489" y="527364"/>
                  <a:pt x="1235489" y="528154"/>
                </a:cubicBezTo>
                <a:cubicBezTo>
                  <a:pt x="1236425" y="528154"/>
                  <a:pt x="1237357" y="529738"/>
                  <a:pt x="1237357" y="529738"/>
                </a:cubicBezTo>
                <a:lnTo>
                  <a:pt x="1239227" y="528154"/>
                </a:lnTo>
                <a:cubicBezTo>
                  <a:pt x="1240162" y="528948"/>
                  <a:pt x="1241095" y="529738"/>
                  <a:pt x="1241095" y="530529"/>
                </a:cubicBezTo>
                <a:lnTo>
                  <a:pt x="1242965" y="532109"/>
                </a:lnTo>
                <a:cubicBezTo>
                  <a:pt x="1242965" y="532109"/>
                  <a:pt x="1241095" y="532900"/>
                  <a:pt x="1241095" y="533693"/>
                </a:cubicBezTo>
                <a:cubicBezTo>
                  <a:pt x="1241095" y="533693"/>
                  <a:pt x="1239227" y="532109"/>
                  <a:pt x="1239227" y="531319"/>
                </a:cubicBezTo>
                <a:cubicBezTo>
                  <a:pt x="1238292" y="532109"/>
                  <a:pt x="1237357" y="532900"/>
                  <a:pt x="1237357" y="532900"/>
                </a:cubicBezTo>
                <a:cubicBezTo>
                  <a:pt x="1236425" y="532900"/>
                  <a:pt x="1235489" y="531319"/>
                  <a:pt x="1235489" y="531319"/>
                </a:cubicBezTo>
                <a:cubicBezTo>
                  <a:pt x="1234554" y="531319"/>
                  <a:pt x="1233619" y="532900"/>
                  <a:pt x="1233619" y="532900"/>
                </a:cubicBezTo>
                <a:cubicBezTo>
                  <a:pt x="1232683" y="532109"/>
                  <a:pt x="1231748" y="531319"/>
                  <a:pt x="1231748" y="530529"/>
                </a:cubicBezTo>
                <a:cubicBezTo>
                  <a:pt x="1231748" y="530529"/>
                  <a:pt x="1229881" y="529738"/>
                  <a:pt x="1229881" y="528948"/>
                </a:cubicBezTo>
                <a:cubicBezTo>
                  <a:pt x="1229881" y="528948"/>
                  <a:pt x="1231748" y="528154"/>
                  <a:pt x="1231748" y="527364"/>
                </a:cubicBezTo>
                <a:cubicBezTo>
                  <a:pt x="1232683" y="527364"/>
                  <a:pt x="1230816" y="525783"/>
                  <a:pt x="1230816" y="525783"/>
                </a:cubicBezTo>
                <a:cubicBezTo>
                  <a:pt x="1229881" y="525783"/>
                  <a:pt x="1228946" y="527364"/>
                  <a:pt x="1228946" y="527364"/>
                </a:cubicBezTo>
                <a:cubicBezTo>
                  <a:pt x="1228010" y="527364"/>
                  <a:pt x="1227075" y="525783"/>
                  <a:pt x="1227075" y="525783"/>
                </a:cubicBezTo>
                <a:cubicBezTo>
                  <a:pt x="1226143" y="525783"/>
                  <a:pt x="1225208" y="526573"/>
                  <a:pt x="1225208" y="526573"/>
                </a:cubicBezTo>
                <a:cubicBezTo>
                  <a:pt x="1224272" y="527364"/>
                  <a:pt x="1223337" y="528154"/>
                  <a:pt x="1222402" y="528154"/>
                </a:cubicBezTo>
                <a:lnTo>
                  <a:pt x="1221467" y="526573"/>
                </a:lnTo>
                <a:cubicBezTo>
                  <a:pt x="1220534" y="525783"/>
                  <a:pt x="1220534" y="524993"/>
                  <a:pt x="1219599" y="524993"/>
                </a:cubicBezTo>
                <a:lnTo>
                  <a:pt x="1217729" y="525783"/>
                </a:lnTo>
                <a:cubicBezTo>
                  <a:pt x="1217729" y="526573"/>
                  <a:pt x="1218664" y="527364"/>
                  <a:pt x="1218664" y="528154"/>
                </a:cubicBezTo>
                <a:cubicBezTo>
                  <a:pt x="1219599" y="528154"/>
                  <a:pt x="1220534" y="528948"/>
                  <a:pt x="1220534" y="529738"/>
                </a:cubicBezTo>
                <a:lnTo>
                  <a:pt x="1218664" y="530529"/>
                </a:lnTo>
                <a:cubicBezTo>
                  <a:pt x="1218664" y="531319"/>
                  <a:pt x="1219599" y="532109"/>
                  <a:pt x="1220534" y="532900"/>
                </a:cubicBezTo>
                <a:lnTo>
                  <a:pt x="1221467" y="534484"/>
                </a:lnTo>
                <a:cubicBezTo>
                  <a:pt x="1221467" y="535274"/>
                  <a:pt x="1219599" y="535274"/>
                  <a:pt x="1219599" y="536065"/>
                </a:cubicBezTo>
                <a:cubicBezTo>
                  <a:pt x="1219599" y="535274"/>
                  <a:pt x="1217729" y="534484"/>
                  <a:pt x="1217729" y="533693"/>
                </a:cubicBezTo>
                <a:cubicBezTo>
                  <a:pt x="1217729" y="534484"/>
                  <a:pt x="1216793" y="535274"/>
                  <a:pt x="1215861" y="535274"/>
                </a:cubicBezTo>
                <a:lnTo>
                  <a:pt x="1213991" y="533693"/>
                </a:lnTo>
                <a:lnTo>
                  <a:pt x="1216793" y="532109"/>
                </a:lnTo>
                <a:cubicBezTo>
                  <a:pt x="1215861" y="531319"/>
                  <a:pt x="1215861" y="531319"/>
                  <a:pt x="1214926" y="530529"/>
                </a:cubicBezTo>
                <a:cubicBezTo>
                  <a:pt x="1213991" y="529738"/>
                  <a:pt x="1213991" y="528948"/>
                  <a:pt x="1213055" y="528948"/>
                </a:cubicBezTo>
                <a:cubicBezTo>
                  <a:pt x="1212120" y="527364"/>
                  <a:pt x="1211188" y="526573"/>
                  <a:pt x="1210253" y="524993"/>
                </a:cubicBezTo>
                <a:cubicBezTo>
                  <a:pt x="1210253" y="525783"/>
                  <a:pt x="1208382" y="525783"/>
                  <a:pt x="1208382" y="526573"/>
                </a:cubicBezTo>
                <a:cubicBezTo>
                  <a:pt x="1208382" y="527364"/>
                  <a:pt x="1209318" y="528154"/>
                  <a:pt x="1209318" y="528154"/>
                </a:cubicBezTo>
                <a:cubicBezTo>
                  <a:pt x="1209318" y="528948"/>
                  <a:pt x="1207447" y="528948"/>
                  <a:pt x="1207447" y="529738"/>
                </a:cubicBezTo>
                <a:cubicBezTo>
                  <a:pt x="1207447" y="530529"/>
                  <a:pt x="1209318" y="530529"/>
                  <a:pt x="1209318" y="531319"/>
                </a:cubicBezTo>
                <a:lnTo>
                  <a:pt x="1207447" y="532900"/>
                </a:lnTo>
                <a:cubicBezTo>
                  <a:pt x="1206515" y="532900"/>
                  <a:pt x="1205580" y="533693"/>
                  <a:pt x="1204644" y="534484"/>
                </a:cubicBezTo>
                <a:cubicBezTo>
                  <a:pt x="1204644" y="533693"/>
                  <a:pt x="1203709" y="532900"/>
                  <a:pt x="1203709" y="532109"/>
                </a:cubicBezTo>
                <a:lnTo>
                  <a:pt x="1205580" y="531319"/>
                </a:lnTo>
                <a:cubicBezTo>
                  <a:pt x="1205580" y="530529"/>
                  <a:pt x="1203709" y="529738"/>
                  <a:pt x="1203709" y="528948"/>
                </a:cubicBezTo>
                <a:cubicBezTo>
                  <a:pt x="1203709" y="528948"/>
                  <a:pt x="1202774" y="527364"/>
                  <a:pt x="1201839" y="527364"/>
                </a:cubicBezTo>
                <a:lnTo>
                  <a:pt x="1199971" y="528948"/>
                </a:lnTo>
                <a:lnTo>
                  <a:pt x="1201839" y="530529"/>
                </a:lnTo>
                <a:cubicBezTo>
                  <a:pt x="1201839" y="531319"/>
                  <a:pt x="1199971" y="531319"/>
                  <a:pt x="1199971" y="532109"/>
                </a:cubicBezTo>
                <a:cubicBezTo>
                  <a:pt x="1199036" y="532109"/>
                  <a:pt x="1198101" y="532900"/>
                  <a:pt x="1197165" y="532900"/>
                </a:cubicBezTo>
                <a:lnTo>
                  <a:pt x="1196233" y="531319"/>
                </a:lnTo>
                <a:lnTo>
                  <a:pt x="1194363" y="529738"/>
                </a:lnTo>
                <a:lnTo>
                  <a:pt x="1192492" y="531319"/>
                </a:lnTo>
                <a:lnTo>
                  <a:pt x="1194363" y="532900"/>
                </a:lnTo>
                <a:cubicBezTo>
                  <a:pt x="1193427" y="533693"/>
                  <a:pt x="1192492" y="533693"/>
                  <a:pt x="1191557" y="534484"/>
                </a:cubicBezTo>
                <a:cubicBezTo>
                  <a:pt x="1191557" y="534484"/>
                  <a:pt x="1193427" y="535274"/>
                  <a:pt x="1193427" y="536065"/>
                </a:cubicBezTo>
                <a:cubicBezTo>
                  <a:pt x="1193427" y="536065"/>
                  <a:pt x="1191557" y="536855"/>
                  <a:pt x="1191557" y="537649"/>
                </a:cubicBezTo>
                <a:cubicBezTo>
                  <a:pt x="1190625" y="536855"/>
                  <a:pt x="1190625" y="536065"/>
                  <a:pt x="1189690" y="535274"/>
                </a:cubicBezTo>
                <a:lnTo>
                  <a:pt x="1187819" y="533693"/>
                </a:lnTo>
                <a:cubicBezTo>
                  <a:pt x="1187819" y="533693"/>
                  <a:pt x="1190625" y="532900"/>
                  <a:pt x="1190625" y="532109"/>
                </a:cubicBezTo>
                <a:cubicBezTo>
                  <a:pt x="1190625" y="532109"/>
                  <a:pt x="1188754" y="531319"/>
                  <a:pt x="1188754" y="530529"/>
                </a:cubicBezTo>
                <a:cubicBezTo>
                  <a:pt x="1188754" y="530529"/>
                  <a:pt x="1190625" y="529738"/>
                  <a:pt x="1190625" y="528948"/>
                </a:cubicBezTo>
                <a:cubicBezTo>
                  <a:pt x="1190625" y="528948"/>
                  <a:pt x="1189690" y="528154"/>
                  <a:pt x="1188754" y="527364"/>
                </a:cubicBezTo>
                <a:lnTo>
                  <a:pt x="1186884" y="528948"/>
                </a:lnTo>
                <a:lnTo>
                  <a:pt x="1185952" y="527364"/>
                </a:lnTo>
                <a:cubicBezTo>
                  <a:pt x="1185016" y="527364"/>
                  <a:pt x="1184081" y="528154"/>
                  <a:pt x="1183146" y="528154"/>
                </a:cubicBezTo>
                <a:cubicBezTo>
                  <a:pt x="1183146" y="528948"/>
                  <a:pt x="1181278" y="529738"/>
                  <a:pt x="1181278" y="529738"/>
                </a:cubicBezTo>
                <a:lnTo>
                  <a:pt x="1183146" y="531319"/>
                </a:lnTo>
                <a:cubicBezTo>
                  <a:pt x="1183146" y="532109"/>
                  <a:pt x="1184081" y="532900"/>
                  <a:pt x="1184081" y="533693"/>
                </a:cubicBezTo>
                <a:cubicBezTo>
                  <a:pt x="1183146" y="534484"/>
                  <a:pt x="1181278" y="535274"/>
                  <a:pt x="1180343" y="536065"/>
                </a:cubicBezTo>
                <a:cubicBezTo>
                  <a:pt x="1179408" y="535274"/>
                  <a:pt x="1179408" y="535274"/>
                  <a:pt x="1178473" y="534484"/>
                </a:cubicBezTo>
                <a:cubicBezTo>
                  <a:pt x="1177537" y="532900"/>
                  <a:pt x="1176605" y="532109"/>
                  <a:pt x="1175670" y="530529"/>
                </a:cubicBezTo>
                <a:cubicBezTo>
                  <a:pt x="1174735" y="530529"/>
                  <a:pt x="1174735" y="529738"/>
                  <a:pt x="1173799" y="528948"/>
                </a:cubicBezTo>
                <a:cubicBezTo>
                  <a:pt x="1172864" y="528154"/>
                  <a:pt x="1171929" y="526573"/>
                  <a:pt x="1170997" y="525783"/>
                </a:cubicBezTo>
                <a:cubicBezTo>
                  <a:pt x="1170062" y="525783"/>
                  <a:pt x="1169126" y="526573"/>
                  <a:pt x="1169126" y="526573"/>
                </a:cubicBezTo>
                <a:cubicBezTo>
                  <a:pt x="1168191" y="527364"/>
                  <a:pt x="1166324" y="528154"/>
                  <a:pt x="1166324" y="528154"/>
                </a:cubicBezTo>
                <a:cubicBezTo>
                  <a:pt x="1166324" y="528948"/>
                  <a:pt x="1168191" y="529738"/>
                  <a:pt x="1168191" y="529738"/>
                </a:cubicBezTo>
                <a:cubicBezTo>
                  <a:pt x="1168191" y="530529"/>
                  <a:pt x="1166324" y="530529"/>
                  <a:pt x="1166324" y="531319"/>
                </a:cubicBezTo>
                <a:cubicBezTo>
                  <a:pt x="1166324" y="531319"/>
                  <a:pt x="1168191" y="532900"/>
                  <a:pt x="1167256" y="532900"/>
                </a:cubicBezTo>
                <a:lnTo>
                  <a:pt x="1165388" y="534484"/>
                </a:lnTo>
                <a:lnTo>
                  <a:pt x="1164453" y="532900"/>
                </a:lnTo>
                <a:cubicBezTo>
                  <a:pt x="1163518" y="532109"/>
                  <a:pt x="1162583" y="530529"/>
                  <a:pt x="1162583" y="530529"/>
                </a:cubicBezTo>
                <a:lnTo>
                  <a:pt x="1160715" y="532109"/>
                </a:lnTo>
                <a:cubicBezTo>
                  <a:pt x="1160715" y="531319"/>
                  <a:pt x="1158845" y="531319"/>
                  <a:pt x="1158845" y="530529"/>
                </a:cubicBezTo>
                <a:cubicBezTo>
                  <a:pt x="1158845" y="529738"/>
                  <a:pt x="1160715" y="529738"/>
                  <a:pt x="1160715" y="528948"/>
                </a:cubicBezTo>
                <a:cubicBezTo>
                  <a:pt x="1160715" y="528948"/>
                  <a:pt x="1159780" y="527364"/>
                  <a:pt x="1158845" y="527364"/>
                </a:cubicBezTo>
                <a:cubicBezTo>
                  <a:pt x="1158845" y="526573"/>
                  <a:pt x="1157909" y="525783"/>
                  <a:pt x="1157909" y="525783"/>
                </a:cubicBezTo>
                <a:cubicBezTo>
                  <a:pt x="1156974" y="525783"/>
                  <a:pt x="1156042" y="526573"/>
                  <a:pt x="1155107" y="526573"/>
                </a:cubicBezTo>
                <a:cubicBezTo>
                  <a:pt x="1155107" y="527364"/>
                  <a:pt x="1156974" y="528154"/>
                  <a:pt x="1156974" y="528948"/>
                </a:cubicBezTo>
                <a:lnTo>
                  <a:pt x="1158845" y="530529"/>
                </a:lnTo>
                <a:cubicBezTo>
                  <a:pt x="1158845" y="530529"/>
                  <a:pt x="1156974" y="531319"/>
                  <a:pt x="1156974" y="532109"/>
                </a:cubicBezTo>
                <a:cubicBezTo>
                  <a:pt x="1156042" y="532109"/>
                  <a:pt x="1155107" y="532900"/>
                  <a:pt x="1154172" y="532900"/>
                </a:cubicBezTo>
                <a:cubicBezTo>
                  <a:pt x="1154172" y="533693"/>
                  <a:pt x="1152301" y="533693"/>
                  <a:pt x="1152301" y="534484"/>
                </a:cubicBezTo>
                <a:lnTo>
                  <a:pt x="1154172" y="536065"/>
                </a:lnTo>
                <a:cubicBezTo>
                  <a:pt x="1154172" y="536855"/>
                  <a:pt x="1152301" y="536855"/>
                  <a:pt x="1152301" y="537649"/>
                </a:cubicBezTo>
                <a:cubicBezTo>
                  <a:pt x="1152301" y="538439"/>
                  <a:pt x="1153236" y="538439"/>
                  <a:pt x="1153236" y="539229"/>
                </a:cubicBezTo>
                <a:cubicBezTo>
                  <a:pt x="1152301" y="540020"/>
                  <a:pt x="1150434" y="540810"/>
                  <a:pt x="1149498" y="542394"/>
                </a:cubicBezTo>
                <a:cubicBezTo>
                  <a:pt x="1148563" y="540810"/>
                  <a:pt x="1147628" y="540020"/>
                  <a:pt x="1146696" y="538439"/>
                </a:cubicBezTo>
                <a:cubicBezTo>
                  <a:pt x="1146696" y="537649"/>
                  <a:pt x="1148563" y="537649"/>
                  <a:pt x="1148563" y="536855"/>
                </a:cubicBezTo>
                <a:lnTo>
                  <a:pt x="1146696" y="535274"/>
                </a:lnTo>
                <a:lnTo>
                  <a:pt x="1144825" y="533693"/>
                </a:lnTo>
                <a:cubicBezTo>
                  <a:pt x="1144825" y="532900"/>
                  <a:pt x="1146696" y="532900"/>
                  <a:pt x="1147628" y="532109"/>
                </a:cubicBezTo>
                <a:cubicBezTo>
                  <a:pt x="1147628" y="532109"/>
                  <a:pt x="1145760" y="531319"/>
                  <a:pt x="1145760" y="530529"/>
                </a:cubicBezTo>
                <a:cubicBezTo>
                  <a:pt x="1145760" y="529738"/>
                  <a:pt x="1147628" y="529738"/>
                  <a:pt x="1147628" y="528948"/>
                </a:cubicBezTo>
                <a:cubicBezTo>
                  <a:pt x="1147628" y="528948"/>
                  <a:pt x="1146696" y="528154"/>
                  <a:pt x="1145760" y="527364"/>
                </a:cubicBezTo>
                <a:lnTo>
                  <a:pt x="1143890" y="528948"/>
                </a:lnTo>
                <a:cubicBezTo>
                  <a:pt x="1143890" y="528948"/>
                  <a:pt x="1142955" y="527364"/>
                  <a:pt x="1142023" y="527364"/>
                </a:cubicBezTo>
                <a:cubicBezTo>
                  <a:pt x="1142023" y="526573"/>
                  <a:pt x="1141087" y="525783"/>
                  <a:pt x="1141087" y="524993"/>
                </a:cubicBezTo>
                <a:lnTo>
                  <a:pt x="1142955" y="524199"/>
                </a:lnTo>
                <a:cubicBezTo>
                  <a:pt x="1142955" y="523409"/>
                  <a:pt x="1141087" y="522618"/>
                  <a:pt x="1141087" y="521828"/>
                </a:cubicBezTo>
                <a:cubicBezTo>
                  <a:pt x="1141087" y="521828"/>
                  <a:pt x="1140152" y="521037"/>
                  <a:pt x="1140152" y="520247"/>
                </a:cubicBezTo>
                <a:cubicBezTo>
                  <a:pt x="1139217" y="519453"/>
                  <a:pt x="1138281" y="519453"/>
                  <a:pt x="1138281" y="518663"/>
                </a:cubicBezTo>
                <a:cubicBezTo>
                  <a:pt x="1138281" y="519453"/>
                  <a:pt x="1136414" y="519453"/>
                  <a:pt x="1136414" y="520247"/>
                </a:cubicBezTo>
                <a:lnTo>
                  <a:pt x="1137346" y="521828"/>
                </a:lnTo>
                <a:cubicBezTo>
                  <a:pt x="1138281" y="521828"/>
                  <a:pt x="1139217" y="523409"/>
                  <a:pt x="1139217" y="523409"/>
                </a:cubicBezTo>
                <a:cubicBezTo>
                  <a:pt x="1139217" y="524199"/>
                  <a:pt x="1137346" y="524199"/>
                  <a:pt x="1137346" y="524993"/>
                </a:cubicBezTo>
                <a:cubicBezTo>
                  <a:pt x="1137346" y="525783"/>
                  <a:pt x="1138281" y="525783"/>
                  <a:pt x="1139217" y="526573"/>
                </a:cubicBezTo>
                <a:cubicBezTo>
                  <a:pt x="1139217" y="527364"/>
                  <a:pt x="1136414" y="527364"/>
                  <a:pt x="1136414" y="528154"/>
                </a:cubicBezTo>
                <a:lnTo>
                  <a:pt x="1138281" y="529738"/>
                </a:lnTo>
                <a:cubicBezTo>
                  <a:pt x="1137346" y="530529"/>
                  <a:pt x="1136414" y="530529"/>
                  <a:pt x="1136414" y="531319"/>
                </a:cubicBezTo>
                <a:cubicBezTo>
                  <a:pt x="1135479" y="531319"/>
                  <a:pt x="1134544" y="532109"/>
                  <a:pt x="1134544" y="532109"/>
                </a:cubicBezTo>
                <a:cubicBezTo>
                  <a:pt x="1133608" y="532109"/>
                  <a:pt x="1132673" y="530529"/>
                  <a:pt x="1132673" y="530529"/>
                </a:cubicBezTo>
                <a:lnTo>
                  <a:pt x="1130806" y="532109"/>
                </a:lnTo>
                <a:lnTo>
                  <a:pt x="1131738" y="533693"/>
                </a:lnTo>
                <a:cubicBezTo>
                  <a:pt x="1132673" y="534484"/>
                  <a:pt x="1132673" y="535274"/>
                  <a:pt x="1133608" y="535274"/>
                </a:cubicBezTo>
                <a:cubicBezTo>
                  <a:pt x="1133608" y="536065"/>
                  <a:pt x="1135479" y="536855"/>
                  <a:pt x="1135479" y="537649"/>
                </a:cubicBezTo>
                <a:cubicBezTo>
                  <a:pt x="1135479" y="537649"/>
                  <a:pt x="1133608" y="538439"/>
                  <a:pt x="1132673" y="538439"/>
                </a:cubicBezTo>
                <a:cubicBezTo>
                  <a:pt x="1132673" y="539229"/>
                  <a:pt x="1134544" y="540020"/>
                  <a:pt x="1134544" y="540020"/>
                </a:cubicBezTo>
                <a:cubicBezTo>
                  <a:pt x="1134544" y="540810"/>
                  <a:pt x="1132673" y="540810"/>
                  <a:pt x="1132673" y="541601"/>
                </a:cubicBezTo>
                <a:cubicBezTo>
                  <a:pt x="1132673" y="541601"/>
                  <a:pt x="1130806" y="540810"/>
                  <a:pt x="1130806" y="540020"/>
                </a:cubicBezTo>
                <a:cubicBezTo>
                  <a:pt x="1130806" y="539229"/>
                  <a:pt x="1129870" y="538439"/>
                  <a:pt x="1129870" y="538439"/>
                </a:cubicBezTo>
                <a:cubicBezTo>
                  <a:pt x="1128935" y="537649"/>
                  <a:pt x="1128000" y="536855"/>
                  <a:pt x="1128000" y="536065"/>
                </a:cubicBezTo>
                <a:lnTo>
                  <a:pt x="1129870" y="535274"/>
                </a:lnTo>
                <a:cubicBezTo>
                  <a:pt x="1129870" y="534484"/>
                  <a:pt x="1128935" y="533693"/>
                  <a:pt x="1128000" y="533693"/>
                </a:cubicBezTo>
                <a:cubicBezTo>
                  <a:pt x="1128000" y="532900"/>
                  <a:pt x="1127065" y="532109"/>
                  <a:pt x="1127065" y="531319"/>
                </a:cubicBezTo>
                <a:cubicBezTo>
                  <a:pt x="1126132" y="532109"/>
                  <a:pt x="1125197" y="532109"/>
                  <a:pt x="1124262" y="532900"/>
                </a:cubicBezTo>
                <a:cubicBezTo>
                  <a:pt x="1124262" y="532900"/>
                  <a:pt x="1122395" y="533693"/>
                  <a:pt x="1122395" y="534484"/>
                </a:cubicBezTo>
                <a:lnTo>
                  <a:pt x="1124262" y="536065"/>
                </a:lnTo>
                <a:cubicBezTo>
                  <a:pt x="1123327" y="536065"/>
                  <a:pt x="1122395" y="537649"/>
                  <a:pt x="1122395" y="537649"/>
                </a:cubicBezTo>
                <a:cubicBezTo>
                  <a:pt x="1121459" y="537649"/>
                  <a:pt x="1120524" y="536065"/>
                  <a:pt x="1120524" y="535274"/>
                </a:cubicBezTo>
                <a:cubicBezTo>
                  <a:pt x="1119589" y="535274"/>
                  <a:pt x="1119589" y="534484"/>
                  <a:pt x="1118653" y="533693"/>
                </a:cubicBezTo>
                <a:lnTo>
                  <a:pt x="1117718" y="532109"/>
                </a:lnTo>
                <a:cubicBezTo>
                  <a:pt x="1117718" y="532109"/>
                  <a:pt x="1118653" y="531319"/>
                  <a:pt x="1119589" y="530529"/>
                </a:cubicBezTo>
                <a:lnTo>
                  <a:pt x="1120524" y="532109"/>
                </a:lnTo>
                <a:cubicBezTo>
                  <a:pt x="1121459" y="532900"/>
                  <a:pt x="1123327" y="531319"/>
                  <a:pt x="1123327" y="531319"/>
                </a:cubicBezTo>
                <a:lnTo>
                  <a:pt x="1121459" y="529738"/>
                </a:lnTo>
                <a:cubicBezTo>
                  <a:pt x="1121459" y="528948"/>
                  <a:pt x="1119589" y="530529"/>
                  <a:pt x="1119589" y="530529"/>
                </a:cubicBezTo>
                <a:cubicBezTo>
                  <a:pt x="1118653" y="530529"/>
                  <a:pt x="1118653" y="528948"/>
                  <a:pt x="1117718" y="528948"/>
                </a:cubicBezTo>
                <a:cubicBezTo>
                  <a:pt x="1116786" y="529738"/>
                  <a:pt x="1116786" y="529738"/>
                  <a:pt x="1115851" y="530529"/>
                </a:cubicBezTo>
                <a:cubicBezTo>
                  <a:pt x="1114916" y="530529"/>
                  <a:pt x="1113980" y="531319"/>
                  <a:pt x="1113980" y="531319"/>
                </a:cubicBezTo>
                <a:cubicBezTo>
                  <a:pt x="1113045" y="532109"/>
                  <a:pt x="1114916" y="532900"/>
                  <a:pt x="1114916" y="533693"/>
                </a:cubicBezTo>
                <a:lnTo>
                  <a:pt x="1113045" y="534484"/>
                </a:lnTo>
                <a:cubicBezTo>
                  <a:pt x="1112113" y="535274"/>
                  <a:pt x="1112113" y="535274"/>
                  <a:pt x="1111178" y="536065"/>
                </a:cubicBezTo>
                <a:cubicBezTo>
                  <a:pt x="1110242" y="536065"/>
                  <a:pt x="1110242" y="534484"/>
                  <a:pt x="1109307" y="534484"/>
                </a:cubicBezTo>
                <a:lnTo>
                  <a:pt x="1107437" y="536065"/>
                </a:lnTo>
                <a:cubicBezTo>
                  <a:pt x="1106504" y="535274"/>
                  <a:pt x="1106504" y="534484"/>
                  <a:pt x="1105569" y="533693"/>
                </a:cubicBezTo>
                <a:cubicBezTo>
                  <a:pt x="1105569" y="533693"/>
                  <a:pt x="1104634" y="532900"/>
                  <a:pt x="1104634" y="532109"/>
                </a:cubicBezTo>
                <a:cubicBezTo>
                  <a:pt x="1103699" y="531319"/>
                  <a:pt x="1102763" y="531319"/>
                  <a:pt x="1102763" y="530529"/>
                </a:cubicBezTo>
                <a:cubicBezTo>
                  <a:pt x="1101828" y="529738"/>
                  <a:pt x="1101828" y="528948"/>
                  <a:pt x="1100896" y="528948"/>
                </a:cubicBezTo>
                <a:cubicBezTo>
                  <a:pt x="1100896" y="528154"/>
                  <a:pt x="1099025" y="529738"/>
                  <a:pt x="1099025" y="529738"/>
                </a:cubicBezTo>
                <a:cubicBezTo>
                  <a:pt x="1098090" y="529738"/>
                  <a:pt x="1098090" y="528154"/>
                  <a:pt x="1097155" y="528154"/>
                </a:cubicBezTo>
                <a:cubicBezTo>
                  <a:pt x="1097155" y="528154"/>
                  <a:pt x="1096223" y="529738"/>
                  <a:pt x="1095288" y="529738"/>
                </a:cubicBezTo>
                <a:lnTo>
                  <a:pt x="1093417" y="528154"/>
                </a:lnTo>
                <a:cubicBezTo>
                  <a:pt x="1093417" y="527364"/>
                  <a:pt x="1092485" y="526573"/>
                  <a:pt x="1092485" y="525783"/>
                </a:cubicBezTo>
                <a:cubicBezTo>
                  <a:pt x="1090614" y="526573"/>
                  <a:pt x="1089679" y="528154"/>
                  <a:pt x="1087809" y="528948"/>
                </a:cubicBezTo>
                <a:cubicBezTo>
                  <a:pt x="1088744" y="528948"/>
                  <a:pt x="1088744" y="529738"/>
                  <a:pt x="1089679" y="530529"/>
                </a:cubicBezTo>
                <a:cubicBezTo>
                  <a:pt x="1089679" y="531319"/>
                  <a:pt x="1090614" y="531319"/>
                  <a:pt x="1090614" y="532109"/>
                </a:cubicBezTo>
                <a:cubicBezTo>
                  <a:pt x="1091550" y="532900"/>
                  <a:pt x="1092485" y="533693"/>
                  <a:pt x="1092485" y="533693"/>
                </a:cubicBezTo>
                <a:cubicBezTo>
                  <a:pt x="1092485" y="534484"/>
                  <a:pt x="1093417" y="536065"/>
                  <a:pt x="1094352" y="536065"/>
                </a:cubicBezTo>
                <a:cubicBezTo>
                  <a:pt x="1093417" y="536065"/>
                  <a:pt x="1092485" y="536855"/>
                  <a:pt x="1092485" y="536855"/>
                </a:cubicBezTo>
                <a:cubicBezTo>
                  <a:pt x="1091550" y="537649"/>
                  <a:pt x="1090614" y="538439"/>
                  <a:pt x="1089679" y="538439"/>
                </a:cubicBezTo>
                <a:lnTo>
                  <a:pt x="1088744" y="536855"/>
                </a:lnTo>
                <a:cubicBezTo>
                  <a:pt x="1087809" y="536065"/>
                  <a:pt x="1087809" y="535274"/>
                  <a:pt x="1086876" y="535274"/>
                </a:cubicBezTo>
                <a:cubicBezTo>
                  <a:pt x="1086876" y="534484"/>
                  <a:pt x="1085006" y="536065"/>
                  <a:pt x="1085006" y="536065"/>
                </a:cubicBezTo>
                <a:cubicBezTo>
                  <a:pt x="1084071" y="536065"/>
                  <a:pt x="1084071" y="534484"/>
                  <a:pt x="1083135" y="534484"/>
                </a:cubicBezTo>
                <a:lnTo>
                  <a:pt x="1081268" y="536065"/>
                </a:lnTo>
                <a:cubicBezTo>
                  <a:pt x="1080333" y="535274"/>
                  <a:pt x="1080333" y="534484"/>
                  <a:pt x="1079397" y="534484"/>
                </a:cubicBezTo>
                <a:cubicBezTo>
                  <a:pt x="1079397" y="533693"/>
                  <a:pt x="1078462" y="532900"/>
                  <a:pt x="1077527" y="532109"/>
                </a:cubicBezTo>
                <a:cubicBezTo>
                  <a:pt x="1077527" y="532109"/>
                  <a:pt x="1076595" y="531319"/>
                  <a:pt x="1076595" y="530529"/>
                </a:cubicBezTo>
                <a:cubicBezTo>
                  <a:pt x="1075660" y="529738"/>
                  <a:pt x="1075660" y="528948"/>
                  <a:pt x="1074724" y="528948"/>
                </a:cubicBezTo>
                <a:lnTo>
                  <a:pt x="1072854" y="530529"/>
                </a:lnTo>
                <a:cubicBezTo>
                  <a:pt x="1071922" y="530529"/>
                  <a:pt x="1070986" y="531319"/>
                  <a:pt x="1070986" y="531319"/>
                </a:cubicBezTo>
                <a:cubicBezTo>
                  <a:pt x="1070051" y="531319"/>
                  <a:pt x="1069116" y="529738"/>
                  <a:pt x="1069116" y="529738"/>
                </a:cubicBezTo>
                <a:cubicBezTo>
                  <a:pt x="1068181" y="529738"/>
                  <a:pt x="1067248" y="530529"/>
                  <a:pt x="1067248" y="531319"/>
                </a:cubicBezTo>
                <a:cubicBezTo>
                  <a:pt x="1066313" y="531319"/>
                  <a:pt x="1068181" y="532900"/>
                  <a:pt x="1068181" y="532900"/>
                </a:cubicBezTo>
                <a:cubicBezTo>
                  <a:pt x="1068181" y="532900"/>
                  <a:pt x="1066313" y="533693"/>
                  <a:pt x="1066313" y="534484"/>
                </a:cubicBezTo>
                <a:lnTo>
                  <a:pt x="1064443" y="535274"/>
                </a:lnTo>
                <a:cubicBezTo>
                  <a:pt x="1064443" y="536065"/>
                  <a:pt x="1066313" y="536855"/>
                  <a:pt x="1066313" y="537649"/>
                </a:cubicBezTo>
                <a:cubicBezTo>
                  <a:pt x="1065378" y="537649"/>
                  <a:pt x="1064443" y="538439"/>
                  <a:pt x="1063507" y="538439"/>
                </a:cubicBezTo>
                <a:cubicBezTo>
                  <a:pt x="1063507" y="539229"/>
                  <a:pt x="1062575" y="539229"/>
                  <a:pt x="1061640" y="540020"/>
                </a:cubicBezTo>
                <a:cubicBezTo>
                  <a:pt x="1060705" y="540810"/>
                  <a:pt x="1060705" y="540810"/>
                  <a:pt x="1059769" y="541601"/>
                </a:cubicBezTo>
                <a:cubicBezTo>
                  <a:pt x="1058834" y="540810"/>
                  <a:pt x="1058834" y="540020"/>
                  <a:pt x="1057899" y="539229"/>
                </a:cubicBezTo>
                <a:lnTo>
                  <a:pt x="1056032" y="540810"/>
                </a:lnTo>
                <a:cubicBezTo>
                  <a:pt x="1055096" y="540810"/>
                  <a:pt x="1055096" y="540020"/>
                  <a:pt x="1054161" y="539229"/>
                </a:cubicBezTo>
                <a:cubicBezTo>
                  <a:pt x="1054161" y="538439"/>
                  <a:pt x="1053226" y="537649"/>
                  <a:pt x="1053226" y="537649"/>
                </a:cubicBezTo>
                <a:cubicBezTo>
                  <a:pt x="1052294" y="536855"/>
                  <a:pt x="1055096" y="536065"/>
                  <a:pt x="1055096" y="536065"/>
                </a:cubicBezTo>
                <a:cubicBezTo>
                  <a:pt x="1055096" y="535274"/>
                  <a:pt x="1053226" y="534484"/>
                  <a:pt x="1053226" y="534484"/>
                </a:cubicBezTo>
                <a:cubicBezTo>
                  <a:pt x="1053226" y="533693"/>
                  <a:pt x="1052294" y="532900"/>
                  <a:pt x="1051358" y="532900"/>
                </a:cubicBezTo>
                <a:cubicBezTo>
                  <a:pt x="1051358" y="532109"/>
                  <a:pt x="1050423" y="531319"/>
                  <a:pt x="1050423" y="530529"/>
                </a:cubicBezTo>
                <a:lnTo>
                  <a:pt x="1052294" y="529738"/>
                </a:lnTo>
                <a:cubicBezTo>
                  <a:pt x="1052294" y="528948"/>
                  <a:pt x="1050423" y="528154"/>
                  <a:pt x="1050423" y="527364"/>
                </a:cubicBezTo>
                <a:lnTo>
                  <a:pt x="1048553" y="528948"/>
                </a:lnTo>
                <a:lnTo>
                  <a:pt x="1050423" y="530529"/>
                </a:lnTo>
                <a:cubicBezTo>
                  <a:pt x="1049488" y="531319"/>
                  <a:pt x="1048553" y="532109"/>
                  <a:pt x="1047617" y="532109"/>
                </a:cubicBezTo>
                <a:cubicBezTo>
                  <a:pt x="1047617" y="532109"/>
                  <a:pt x="1046685" y="533693"/>
                  <a:pt x="1045750" y="533693"/>
                </a:cubicBezTo>
                <a:cubicBezTo>
                  <a:pt x="1045750" y="533693"/>
                  <a:pt x="1044815" y="532109"/>
                  <a:pt x="1043879" y="531319"/>
                </a:cubicBezTo>
                <a:cubicBezTo>
                  <a:pt x="1043879" y="531319"/>
                  <a:pt x="1042944" y="530529"/>
                  <a:pt x="1042944" y="529738"/>
                </a:cubicBezTo>
                <a:cubicBezTo>
                  <a:pt x="1042012" y="529738"/>
                  <a:pt x="1042012" y="528948"/>
                  <a:pt x="1041077" y="528154"/>
                </a:cubicBezTo>
                <a:cubicBezTo>
                  <a:pt x="1041077" y="528154"/>
                  <a:pt x="1040142" y="526573"/>
                  <a:pt x="1039206" y="526573"/>
                </a:cubicBezTo>
                <a:cubicBezTo>
                  <a:pt x="1039206" y="526573"/>
                  <a:pt x="1038271" y="527364"/>
                  <a:pt x="1037339" y="527364"/>
                </a:cubicBezTo>
                <a:cubicBezTo>
                  <a:pt x="1036404" y="528154"/>
                  <a:pt x="1036404" y="528948"/>
                  <a:pt x="1035468" y="528948"/>
                </a:cubicBezTo>
                <a:cubicBezTo>
                  <a:pt x="1035468" y="529738"/>
                  <a:pt x="1037339" y="530529"/>
                  <a:pt x="1037339" y="530529"/>
                </a:cubicBezTo>
                <a:cubicBezTo>
                  <a:pt x="1037339" y="531319"/>
                  <a:pt x="1034533" y="532109"/>
                  <a:pt x="1034533" y="532109"/>
                </a:cubicBezTo>
                <a:lnTo>
                  <a:pt x="1036404" y="533693"/>
                </a:lnTo>
                <a:lnTo>
                  <a:pt x="1034533" y="535274"/>
                </a:lnTo>
                <a:cubicBezTo>
                  <a:pt x="1033598" y="535274"/>
                  <a:pt x="1033598" y="533693"/>
                  <a:pt x="1032666" y="533693"/>
                </a:cubicBezTo>
                <a:cubicBezTo>
                  <a:pt x="1031730" y="532900"/>
                  <a:pt x="1031730" y="532109"/>
                  <a:pt x="1030795" y="532109"/>
                </a:cubicBezTo>
                <a:cubicBezTo>
                  <a:pt x="1030795" y="531319"/>
                  <a:pt x="1029860" y="530529"/>
                  <a:pt x="1029860" y="529738"/>
                </a:cubicBezTo>
                <a:cubicBezTo>
                  <a:pt x="1027993" y="531319"/>
                  <a:pt x="1027057" y="532109"/>
                  <a:pt x="1025187" y="532900"/>
                </a:cubicBezTo>
                <a:cubicBezTo>
                  <a:pt x="1025187" y="532109"/>
                  <a:pt x="1024251" y="531319"/>
                  <a:pt x="1024251" y="531319"/>
                </a:cubicBezTo>
                <a:cubicBezTo>
                  <a:pt x="1023316" y="530529"/>
                  <a:pt x="1022384" y="529738"/>
                  <a:pt x="1022384" y="528948"/>
                </a:cubicBezTo>
                <a:lnTo>
                  <a:pt x="1024251" y="528154"/>
                </a:lnTo>
                <a:cubicBezTo>
                  <a:pt x="1024251" y="527364"/>
                  <a:pt x="1026122" y="526573"/>
                  <a:pt x="1026122" y="526573"/>
                </a:cubicBezTo>
                <a:lnTo>
                  <a:pt x="1025187" y="524993"/>
                </a:lnTo>
                <a:cubicBezTo>
                  <a:pt x="1023316" y="523409"/>
                  <a:pt x="1022384" y="522618"/>
                  <a:pt x="1021449" y="521037"/>
                </a:cubicBezTo>
                <a:cubicBezTo>
                  <a:pt x="1021449" y="521828"/>
                  <a:pt x="1019578" y="521828"/>
                  <a:pt x="1019578" y="522618"/>
                </a:cubicBezTo>
                <a:cubicBezTo>
                  <a:pt x="1019578" y="522618"/>
                  <a:pt x="1020514" y="524199"/>
                  <a:pt x="1021449" y="524199"/>
                </a:cubicBezTo>
                <a:cubicBezTo>
                  <a:pt x="1021449" y="524993"/>
                  <a:pt x="1022384" y="525783"/>
                  <a:pt x="1022384" y="525783"/>
                </a:cubicBezTo>
                <a:cubicBezTo>
                  <a:pt x="1022384" y="526573"/>
                  <a:pt x="1020514" y="527364"/>
                  <a:pt x="1020514" y="527364"/>
                </a:cubicBezTo>
                <a:cubicBezTo>
                  <a:pt x="1020514" y="528154"/>
                  <a:pt x="1022384" y="528948"/>
                  <a:pt x="1022384" y="528948"/>
                </a:cubicBezTo>
                <a:cubicBezTo>
                  <a:pt x="1022384" y="529738"/>
                  <a:pt x="1020514" y="530529"/>
                  <a:pt x="1020514" y="530529"/>
                </a:cubicBezTo>
                <a:cubicBezTo>
                  <a:pt x="1019578" y="530529"/>
                  <a:pt x="1017708" y="531319"/>
                  <a:pt x="1017708" y="532109"/>
                </a:cubicBezTo>
                <a:lnTo>
                  <a:pt x="1019578" y="533693"/>
                </a:lnTo>
                <a:cubicBezTo>
                  <a:pt x="1020514" y="534484"/>
                  <a:pt x="1020514" y="534484"/>
                  <a:pt x="1021449" y="535274"/>
                </a:cubicBezTo>
                <a:cubicBezTo>
                  <a:pt x="1019578" y="536065"/>
                  <a:pt x="1018643" y="536855"/>
                  <a:pt x="1016776" y="538439"/>
                </a:cubicBezTo>
                <a:cubicBezTo>
                  <a:pt x="1016776" y="537649"/>
                  <a:pt x="1015840" y="536855"/>
                  <a:pt x="1015840" y="536065"/>
                </a:cubicBezTo>
                <a:cubicBezTo>
                  <a:pt x="1014905" y="536065"/>
                  <a:pt x="1013970" y="535274"/>
                  <a:pt x="1013970" y="534484"/>
                </a:cubicBezTo>
                <a:cubicBezTo>
                  <a:pt x="1013970" y="534484"/>
                  <a:pt x="1015840" y="533693"/>
                  <a:pt x="1015840" y="532900"/>
                </a:cubicBezTo>
                <a:cubicBezTo>
                  <a:pt x="1015840" y="532900"/>
                  <a:pt x="1014905" y="531319"/>
                  <a:pt x="1013970" y="531319"/>
                </a:cubicBezTo>
                <a:cubicBezTo>
                  <a:pt x="1013970" y="531319"/>
                  <a:pt x="1013035" y="532900"/>
                  <a:pt x="1012102" y="532900"/>
                </a:cubicBezTo>
                <a:lnTo>
                  <a:pt x="1011167" y="531319"/>
                </a:lnTo>
                <a:cubicBezTo>
                  <a:pt x="1010232" y="531319"/>
                  <a:pt x="1009297" y="532109"/>
                  <a:pt x="1008361" y="532109"/>
                </a:cubicBezTo>
                <a:cubicBezTo>
                  <a:pt x="1008361" y="532900"/>
                  <a:pt x="1007429" y="533693"/>
                  <a:pt x="1006494" y="533693"/>
                </a:cubicBezTo>
                <a:cubicBezTo>
                  <a:pt x="1005559" y="534484"/>
                  <a:pt x="1005559" y="534484"/>
                  <a:pt x="1004623" y="535274"/>
                </a:cubicBezTo>
                <a:cubicBezTo>
                  <a:pt x="1003688" y="535274"/>
                  <a:pt x="1002756" y="536065"/>
                  <a:pt x="1002756" y="536065"/>
                </a:cubicBezTo>
                <a:cubicBezTo>
                  <a:pt x="1001821" y="536855"/>
                  <a:pt x="1000886" y="534484"/>
                  <a:pt x="1000886" y="534484"/>
                </a:cubicBezTo>
                <a:cubicBezTo>
                  <a:pt x="999950" y="534484"/>
                  <a:pt x="999015" y="536065"/>
                  <a:pt x="999015" y="536065"/>
                </a:cubicBezTo>
                <a:cubicBezTo>
                  <a:pt x="998083" y="536065"/>
                  <a:pt x="997148" y="537649"/>
                  <a:pt x="996212" y="537649"/>
                </a:cubicBezTo>
                <a:cubicBezTo>
                  <a:pt x="996212" y="537649"/>
                  <a:pt x="995277" y="536065"/>
                  <a:pt x="995277" y="535274"/>
                </a:cubicBezTo>
                <a:lnTo>
                  <a:pt x="997148" y="534484"/>
                </a:lnTo>
                <a:cubicBezTo>
                  <a:pt x="997148" y="533693"/>
                  <a:pt x="995277" y="532900"/>
                  <a:pt x="995277" y="532109"/>
                </a:cubicBezTo>
                <a:lnTo>
                  <a:pt x="997148" y="531319"/>
                </a:lnTo>
                <a:cubicBezTo>
                  <a:pt x="998083" y="530529"/>
                  <a:pt x="996212" y="529738"/>
                  <a:pt x="996212" y="529738"/>
                </a:cubicBezTo>
                <a:cubicBezTo>
                  <a:pt x="996212" y="528948"/>
                  <a:pt x="998083" y="528154"/>
                  <a:pt x="998083" y="528154"/>
                </a:cubicBezTo>
                <a:cubicBezTo>
                  <a:pt x="998083" y="527364"/>
                  <a:pt x="997148" y="526573"/>
                  <a:pt x="996212" y="526573"/>
                </a:cubicBezTo>
                <a:cubicBezTo>
                  <a:pt x="996212" y="525783"/>
                  <a:pt x="995277" y="524993"/>
                  <a:pt x="995277" y="524199"/>
                </a:cubicBezTo>
                <a:cubicBezTo>
                  <a:pt x="994342" y="524199"/>
                  <a:pt x="993407" y="523409"/>
                  <a:pt x="993407" y="522618"/>
                </a:cubicBezTo>
                <a:cubicBezTo>
                  <a:pt x="993407" y="523409"/>
                  <a:pt x="991539" y="523409"/>
                  <a:pt x="991539" y="524199"/>
                </a:cubicBezTo>
                <a:cubicBezTo>
                  <a:pt x="991539" y="524199"/>
                  <a:pt x="992474" y="524993"/>
                  <a:pt x="992474" y="525783"/>
                </a:cubicBezTo>
                <a:cubicBezTo>
                  <a:pt x="992474" y="526573"/>
                  <a:pt x="990604" y="526573"/>
                  <a:pt x="990604" y="527364"/>
                </a:cubicBezTo>
                <a:cubicBezTo>
                  <a:pt x="990604" y="527364"/>
                  <a:pt x="992474" y="528154"/>
                  <a:pt x="992474" y="528948"/>
                </a:cubicBezTo>
                <a:cubicBezTo>
                  <a:pt x="992474" y="529738"/>
                  <a:pt x="990604" y="529738"/>
                  <a:pt x="990604" y="530529"/>
                </a:cubicBezTo>
                <a:cubicBezTo>
                  <a:pt x="990604" y="530529"/>
                  <a:pt x="991539" y="531319"/>
                  <a:pt x="991539" y="532109"/>
                </a:cubicBezTo>
                <a:cubicBezTo>
                  <a:pt x="991539" y="532109"/>
                  <a:pt x="989669" y="532900"/>
                  <a:pt x="989669" y="533693"/>
                </a:cubicBezTo>
                <a:cubicBezTo>
                  <a:pt x="989669" y="533693"/>
                  <a:pt x="990604" y="534484"/>
                  <a:pt x="991539" y="535274"/>
                </a:cubicBezTo>
                <a:cubicBezTo>
                  <a:pt x="991539" y="535274"/>
                  <a:pt x="993407" y="536855"/>
                  <a:pt x="992474" y="536855"/>
                </a:cubicBezTo>
                <a:cubicBezTo>
                  <a:pt x="992474" y="537649"/>
                  <a:pt x="991539" y="538439"/>
                  <a:pt x="990604" y="538439"/>
                </a:cubicBezTo>
                <a:lnTo>
                  <a:pt x="989669" y="536855"/>
                </a:lnTo>
                <a:cubicBezTo>
                  <a:pt x="988733" y="536065"/>
                  <a:pt x="987801" y="534484"/>
                  <a:pt x="987801" y="534484"/>
                </a:cubicBezTo>
                <a:cubicBezTo>
                  <a:pt x="986866" y="534484"/>
                  <a:pt x="985931" y="536065"/>
                  <a:pt x="985931" y="536065"/>
                </a:cubicBezTo>
                <a:cubicBezTo>
                  <a:pt x="984996" y="536065"/>
                  <a:pt x="984060" y="537649"/>
                  <a:pt x="983125" y="537649"/>
                </a:cubicBezTo>
                <a:lnTo>
                  <a:pt x="982193" y="536065"/>
                </a:lnTo>
                <a:cubicBezTo>
                  <a:pt x="981258" y="535274"/>
                  <a:pt x="980322" y="533693"/>
                  <a:pt x="980322" y="533693"/>
                </a:cubicBezTo>
                <a:cubicBezTo>
                  <a:pt x="979387" y="533693"/>
                  <a:pt x="978455" y="535274"/>
                  <a:pt x="978455" y="535274"/>
                </a:cubicBezTo>
                <a:cubicBezTo>
                  <a:pt x="977520" y="535274"/>
                  <a:pt x="976584" y="536065"/>
                  <a:pt x="976584" y="536855"/>
                </a:cubicBezTo>
                <a:cubicBezTo>
                  <a:pt x="975649" y="536855"/>
                  <a:pt x="974714" y="537649"/>
                  <a:pt x="973779" y="537649"/>
                </a:cubicBezTo>
                <a:cubicBezTo>
                  <a:pt x="973779" y="538439"/>
                  <a:pt x="972846" y="539229"/>
                  <a:pt x="971911" y="539229"/>
                </a:cubicBezTo>
                <a:cubicBezTo>
                  <a:pt x="971911" y="539229"/>
                  <a:pt x="970976" y="537649"/>
                  <a:pt x="970041" y="537649"/>
                </a:cubicBezTo>
                <a:cubicBezTo>
                  <a:pt x="970041" y="537649"/>
                  <a:pt x="971911" y="536065"/>
                  <a:pt x="972846" y="536065"/>
                </a:cubicBezTo>
                <a:cubicBezTo>
                  <a:pt x="972846" y="536065"/>
                  <a:pt x="974714" y="535274"/>
                  <a:pt x="974714" y="534484"/>
                </a:cubicBezTo>
                <a:cubicBezTo>
                  <a:pt x="974714" y="534484"/>
                  <a:pt x="972846" y="533693"/>
                  <a:pt x="972846" y="532900"/>
                </a:cubicBezTo>
                <a:cubicBezTo>
                  <a:pt x="972846" y="532900"/>
                  <a:pt x="971911" y="532109"/>
                  <a:pt x="970976" y="531319"/>
                </a:cubicBezTo>
                <a:cubicBezTo>
                  <a:pt x="970976" y="530529"/>
                  <a:pt x="970041" y="530529"/>
                  <a:pt x="970041" y="529738"/>
                </a:cubicBezTo>
                <a:cubicBezTo>
                  <a:pt x="969105" y="528948"/>
                  <a:pt x="969105" y="528154"/>
                  <a:pt x="968173" y="528154"/>
                </a:cubicBezTo>
                <a:cubicBezTo>
                  <a:pt x="968173" y="527364"/>
                  <a:pt x="967238" y="526573"/>
                  <a:pt x="966303" y="525783"/>
                </a:cubicBezTo>
                <a:lnTo>
                  <a:pt x="964432" y="527364"/>
                </a:lnTo>
                <a:cubicBezTo>
                  <a:pt x="963497" y="527364"/>
                  <a:pt x="963497" y="525783"/>
                  <a:pt x="962565" y="525783"/>
                </a:cubicBezTo>
                <a:cubicBezTo>
                  <a:pt x="961630" y="526573"/>
                  <a:pt x="959759" y="527364"/>
                  <a:pt x="958824" y="528154"/>
                </a:cubicBezTo>
                <a:cubicBezTo>
                  <a:pt x="959759" y="528154"/>
                  <a:pt x="959759" y="529738"/>
                  <a:pt x="960694" y="529738"/>
                </a:cubicBezTo>
                <a:cubicBezTo>
                  <a:pt x="960694" y="529738"/>
                  <a:pt x="961630" y="528948"/>
                  <a:pt x="962565" y="528948"/>
                </a:cubicBezTo>
                <a:cubicBezTo>
                  <a:pt x="962565" y="528948"/>
                  <a:pt x="963497" y="529738"/>
                  <a:pt x="964432" y="530529"/>
                </a:cubicBezTo>
                <a:lnTo>
                  <a:pt x="965368" y="532109"/>
                </a:lnTo>
                <a:lnTo>
                  <a:pt x="963497" y="533693"/>
                </a:lnTo>
                <a:cubicBezTo>
                  <a:pt x="962565" y="533693"/>
                  <a:pt x="962565" y="534484"/>
                  <a:pt x="961630" y="535274"/>
                </a:cubicBezTo>
                <a:cubicBezTo>
                  <a:pt x="960694" y="535274"/>
                  <a:pt x="959759" y="536065"/>
                  <a:pt x="959759" y="536065"/>
                </a:cubicBezTo>
                <a:cubicBezTo>
                  <a:pt x="958824" y="536855"/>
                  <a:pt x="957892" y="536855"/>
                  <a:pt x="956956" y="537649"/>
                </a:cubicBezTo>
                <a:cubicBezTo>
                  <a:pt x="956956" y="537649"/>
                  <a:pt x="955086" y="538439"/>
                  <a:pt x="955086" y="539229"/>
                </a:cubicBezTo>
                <a:cubicBezTo>
                  <a:pt x="955086" y="539229"/>
                  <a:pt x="956956" y="540020"/>
                  <a:pt x="956956" y="540810"/>
                </a:cubicBezTo>
                <a:cubicBezTo>
                  <a:pt x="955086" y="541601"/>
                  <a:pt x="954151" y="542394"/>
                  <a:pt x="952283" y="543185"/>
                </a:cubicBezTo>
                <a:cubicBezTo>
                  <a:pt x="952283" y="543185"/>
                  <a:pt x="951348" y="542394"/>
                  <a:pt x="951348" y="541601"/>
                </a:cubicBezTo>
                <a:cubicBezTo>
                  <a:pt x="950413" y="541601"/>
                  <a:pt x="949477" y="540810"/>
                  <a:pt x="949477" y="540020"/>
                </a:cubicBezTo>
                <a:cubicBezTo>
                  <a:pt x="949477" y="540020"/>
                  <a:pt x="951348" y="539229"/>
                  <a:pt x="951348" y="538439"/>
                </a:cubicBezTo>
                <a:cubicBezTo>
                  <a:pt x="951348" y="538439"/>
                  <a:pt x="950413" y="536855"/>
                  <a:pt x="949477" y="536855"/>
                </a:cubicBezTo>
                <a:cubicBezTo>
                  <a:pt x="949477" y="536065"/>
                  <a:pt x="948545" y="535274"/>
                  <a:pt x="948545" y="535274"/>
                </a:cubicBezTo>
                <a:cubicBezTo>
                  <a:pt x="947610" y="534484"/>
                  <a:pt x="947610" y="533693"/>
                  <a:pt x="946675" y="532900"/>
                </a:cubicBezTo>
                <a:cubicBezTo>
                  <a:pt x="945740" y="532109"/>
                  <a:pt x="944804" y="531319"/>
                  <a:pt x="943872" y="529738"/>
                </a:cubicBezTo>
                <a:cubicBezTo>
                  <a:pt x="942937" y="529738"/>
                  <a:pt x="942002" y="531319"/>
                  <a:pt x="941066" y="531319"/>
                </a:cubicBezTo>
                <a:cubicBezTo>
                  <a:pt x="941066" y="531319"/>
                  <a:pt x="940131" y="528948"/>
                  <a:pt x="940131" y="529738"/>
                </a:cubicBezTo>
                <a:cubicBezTo>
                  <a:pt x="939196" y="529738"/>
                  <a:pt x="938264" y="530529"/>
                  <a:pt x="937328" y="530529"/>
                </a:cubicBezTo>
                <a:lnTo>
                  <a:pt x="939196" y="532109"/>
                </a:lnTo>
                <a:cubicBezTo>
                  <a:pt x="939196" y="532900"/>
                  <a:pt x="937328" y="533693"/>
                  <a:pt x="937328" y="533693"/>
                </a:cubicBezTo>
                <a:lnTo>
                  <a:pt x="935458" y="532109"/>
                </a:lnTo>
                <a:cubicBezTo>
                  <a:pt x="935458" y="532109"/>
                  <a:pt x="933587" y="532900"/>
                  <a:pt x="933587" y="533693"/>
                </a:cubicBezTo>
                <a:cubicBezTo>
                  <a:pt x="933587" y="533693"/>
                  <a:pt x="935458" y="534484"/>
                  <a:pt x="935458" y="535274"/>
                </a:cubicBezTo>
                <a:cubicBezTo>
                  <a:pt x="935458" y="535274"/>
                  <a:pt x="933587" y="536065"/>
                  <a:pt x="932655" y="536855"/>
                </a:cubicBezTo>
                <a:cubicBezTo>
                  <a:pt x="931720" y="535274"/>
                  <a:pt x="930785" y="534484"/>
                  <a:pt x="929849" y="532900"/>
                </a:cubicBezTo>
                <a:lnTo>
                  <a:pt x="927982" y="534484"/>
                </a:lnTo>
                <a:cubicBezTo>
                  <a:pt x="927047" y="533693"/>
                  <a:pt x="927047" y="532900"/>
                  <a:pt x="926112" y="532900"/>
                </a:cubicBezTo>
                <a:cubicBezTo>
                  <a:pt x="926112" y="532109"/>
                  <a:pt x="925176" y="531319"/>
                  <a:pt x="924241" y="530529"/>
                </a:cubicBezTo>
                <a:lnTo>
                  <a:pt x="927047" y="529738"/>
                </a:lnTo>
                <a:cubicBezTo>
                  <a:pt x="927047" y="528948"/>
                  <a:pt x="925176" y="528154"/>
                  <a:pt x="925176" y="527364"/>
                </a:cubicBezTo>
                <a:cubicBezTo>
                  <a:pt x="924241" y="527364"/>
                  <a:pt x="924241" y="526573"/>
                  <a:pt x="923309" y="525783"/>
                </a:cubicBezTo>
                <a:cubicBezTo>
                  <a:pt x="923309" y="524993"/>
                  <a:pt x="922374" y="524993"/>
                  <a:pt x="922374" y="524199"/>
                </a:cubicBezTo>
                <a:cubicBezTo>
                  <a:pt x="921438" y="523409"/>
                  <a:pt x="920503" y="522618"/>
                  <a:pt x="920503" y="522618"/>
                </a:cubicBezTo>
                <a:cubicBezTo>
                  <a:pt x="920503" y="521828"/>
                  <a:pt x="918636" y="521037"/>
                  <a:pt x="918636" y="520247"/>
                </a:cubicBezTo>
                <a:cubicBezTo>
                  <a:pt x="917700" y="520247"/>
                  <a:pt x="917700" y="521828"/>
                  <a:pt x="916765" y="521828"/>
                </a:cubicBezTo>
                <a:cubicBezTo>
                  <a:pt x="916765" y="522618"/>
                  <a:pt x="917700" y="523409"/>
                  <a:pt x="918636" y="523409"/>
                </a:cubicBezTo>
                <a:cubicBezTo>
                  <a:pt x="918636" y="524199"/>
                  <a:pt x="919568" y="524993"/>
                  <a:pt x="919568" y="525783"/>
                </a:cubicBezTo>
                <a:lnTo>
                  <a:pt x="917700" y="526573"/>
                </a:lnTo>
                <a:cubicBezTo>
                  <a:pt x="917700" y="527364"/>
                  <a:pt x="918636" y="528154"/>
                  <a:pt x="919568" y="528948"/>
                </a:cubicBezTo>
                <a:cubicBezTo>
                  <a:pt x="919568" y="528948"/>
                  <a:pt x="920503" y="529738"/>
                  <a:pt x="920503" y="530529"/>
                </a:cubicBezTo>
                <a:cubicBezTo>
                  <a:pt x="921438" y="530529"/>
                  <a:pt x="918636" y="531319"/>
                  <a:pt x="918636" y="532109"/>
                </a:cubicBezTo>
                <a:cubicBezTo>
                  <a:pt x="917700" y="530529"/>
                  <a:pt x="916765" y="529738"/>
                  <a:pt x="915830" y="528154"/>
                </a:cubicBezTo>
                <a:cubicBezTo>
                  <a:pt x="914895" y="527364"/>
                  <a:pt x="914895" y="527364"/>
                  <a:pt x="913963" y="526573"/>
                </a:cubicBezTo>
                <a:cubicBezTo>
                  <a:pt x="913963" y="525783"/>
                  <a:pt x="913027" y="524993"/>
                  <a:pt x="912092" y="524993"/>
                </a:cubicBezTo>
                <a:cubicBezTo>
                  <a:pt x="912092" y="524199"/>
                  <a:pt x="911157" y="523409"/>
                  <a:pt x="911157" y="522618"/>
                </a:cubicBezTo>
                <a:cubicBezTo>
                  <a:pt x="910222" y="522618"/>
                  <a:pt x="909286" y="524199"/>
                  <a:pt x="908354" y="524199"/>
                </a:cubicBezTo>
                <a:cubicBezTo>
                  <a:pt x="909286" y="524993"/>
                  <a:pt x="910222" y="525783"/>
                  <a:pt x="910222" y="525783"/>
                </a:cubicBezTo>
                <a:cubicBezTo>
                  <a:pt x="911157" y="526573"/>
                  <a:pt x="912092" y="527364"/>
                  <a:pt x="912092" y="528154"/>
                </a:cubicBezTo>
                <a:cubicBezTo>
                  <a:pt x="912092" y="528154"/>
                  <a:pt x="913963" y="528948"/>
                  <a:pt x="913963" y="529738"/>
                </a:cubicBezTo>
                <a:lnTo>
                  <a:pt x="911157" y="530529"/>
                </a:lnTo>
                <a:cubicBezTo>
                  <a:pt x="912092" y="531319"/>
                  <a:pt x="913027" y="532109"/>
                  <a:pt x="913027" y="532900"/>
                </a:cubicBezTo>
                <a:cubicBezTo>
                  <a:pt x="913963" y="532900"/>
                  <a:pt x="913963" y="533693"/>
                  <a:pt x="914895" y="534484"/>
                </a:cubicBezTo>
                <a:cubicBezTo>
                  <a:pt x="913963" y="534484"/>
                  <a:pt x="913027" y="536065"/>
                  <a:pt x="913027" y="536065"/>
                </a:cubicBezTo>
                <a:cubicBezTo>
                  <a:pt x="912092" y="536065"/>
                  <a:pt x="911157" y="533693"/>
                  <a:pt x="911157" y="533693"/>
                </a:cubicBezTo>
                <a:lnTo>
                  <a:pt x="909286" y="535274"/>
                </a:lnTo>
                <a:lnTo>
                  <a:pt x="910222" y="536855"/>
                </a:lnTo>
                <a:cubicBezTo>
                  <a:pt x="911157" y="537649"/>
                  <a:pt x="912092" y="538439"/>
                  <a:pt x="912092" y="539229"/>
                </a:cubicBezTo>
                <a:lnTo>
                  <a:pt x="910222" y="540020"/>
                </a:lnTo>
                <a:cubicBezTo>
                  <a:pt x="909286" y="540020"/>
                  <a:pt x="908354" y="538439"/>
                  <a:pt x="908354" y="538439"/>
                </a:cubicBezTo>
                <a:cubicBezTo>
                  <a:pt x="908354" y="537649"/>
                  <a:pt x="907419" y="537649"/>
                  <a:pt x="906484" y="536855"/>
                </a:cubicBezTo>
                <a:cubicBezTo>
                  <a:pt x="906484" y="536065"/>
                  <a:pt x="905548" y="535274"/>
                  <a:pt x="905548" y="535274"/>
                </a:cubicBezTo>
                <a:cubicBezTo>
                  <a:pt x="904613" y="534484"/>
                  <a:pt x="903681" y="533693"/>
                  <a:pt x="903681" y="532900"/>
                </a:cubicBezTo>
                <a:lnTo>
                  <a:pt x="905548" y="532109"/>
                </a:lnTo>
                <a:cubicBezTo>
                  <a:pt x="905548" y="531319"/>
                  <a:pt x="904613" y="530529"/>
                  <a:pt x="903681" y="529738"/>
                </a:cubicBezTo>
                <a:lnTo>
                  <a:pt x="902746" y="528154"/>
                </a:lnTo>
                <a:lnTo>
                  <a:pt x="900875" y="529738"/>
                </a:lnTo>
                <a:cubicBezTo>
                  <a:pt x="899940" y="529738"/>
                  <a:pt x="901810" y="531319"/>
                  <a:pt x="901810" y="531319"/>
                </a:cubicBezTo>
                <a:cubicBezTo>
                  <a:pt x="901810" y="532109"/>
                  <a:pt x="900875" y="532109"/>
                  <a:pt x="899940" y="532900"/>
                </a:cubicBezTo>
                <a:cubicBezTo>
                  <a:pt x="899005" y="532900"/>
                  <a:pt x="899005" y="533693"/>
                  <a:pt x="898073" y="533693"/>
                </a:cubicBezTo>
                <a:cubicBezTo>
                  <a:pt x="897137" y="533693"/>
                  <a:pt x="897137" y="532900"/>
                  <a:pt x="896202" y="532109"/>
                </a:cubicBezTo>
                <a:cubicBezTo>
                  <a:pt x="895267" y="531319"/>
                  <a:pt x="894331" y="529738"/>
                  <a:pt x="893399" y="528948"/>
                </a:cubicBezTo>
                <a:cubicBezTo>
                  <a:pt x="892464" y="528154"/>
                  <a:pt x="892464" y="527364"/>
                  <a:pt x="891529" y="527364"/>
                </a:cubicBezTo>
                <a:cubicBezTo>
                  <a:pt x="890594" y="525783"/>
                  <a:pt x="889658" y="524993"/>
                  <a:pt x="888726" y="523409"/>
                </a:cubicBezTo>
                <a:cubicBezTo>
                  <a:pt x="887791" y="524199"/>
                  <a:pt x="886856" y="524199"/>
                  <a:pt x="885920" y="524993"/>
                </a:cubicBezTo>
                <a:cubicBezTo>
                  <a:pt x="885920" y="524993"/>
                  <a:pt x="884053" y="525783"/>
                  <a:pt x="884053" y="526573"/>
                </a:cubicBezTo>
                <a:cubicBezTo>
                  <a:pt x="884053" y="526573"/>
                  <a:pt x="885920" y="527364"/>
                  <a:pt x="885920" y="528154"/>
                </a:cubicBezTo>
                <a:cubicBezTo>
                  <a:pt x="885920" y="528154"/>
                  <a:pt x="887791" y="528948"/>
                  <a:pt x="887791" y="529738"/>
                </a:cubicBezTo>
                <a:cubicBezTo>
                  <a:pt x="886856" y="529738"/>
                  <a:pt x="885920" y="530529"/>
                  <a:pt x="884985" y="531319"/>
                </a:cubicBezTo>
                <a:lnTo>
                  <a:pt x="884053" y="528948"/>
                </a:lnTo>
                <a:cubicBezTo>
                  <a:pt x="883118" y="528948"/>
                  <a:pt x="882182" y="530529"/>
                  <a:pt x="881247" y="530529"/>
                </a:cubicBezTo>
                <a:cubicBezTo>
                  <a:pt x="881247" y="530529"/>
                  <a:pt x="880312" y="531319"/>
                  <a:pt x="879377" y="532109"/>
                </a:cubicBezTo>
                <a:lnTo>
                  <a:pt x="877509" y="533693"/>
                </a:lnTo>
                <a:cubicBezTo>
                  <a:pt x="876574" y="532900"/>
                  <a:pt x="876574" y="532109"/>
                  <a:pt x="875639" y="531319"/>
                </a:cubicBezTo>
                <a:lnTo>
                  <a:pt x="877509" y="530529"/>
                </a:lnTo>
                <a:cubicBezTo>
                  <a:pt x="877509" y="529738"/>
                  <a:pt x="876574" y="528948"/>
                  <a:pt x="876574" y="528154"/>
                </a:cubicBezTo>
                <a:cubicBezTo>
                  <a:pt x="875639" y="528154"/>
                  <a:pt x="874703" y="526573"/>
                  <a:pt x="874703" y="526573"/>
                </a:cubicBezTo>
                <a:cubicBezTo>
                  <a:pt x="873771" y="526573"/>
                  <a:pt x="872836" y="528154"/>
                  <a:pt x="872836" y="528154"/>
                </a:cubicBezTo>
                <a:cubicBezTo>
                  <a:pt x="872836" y="528154"/>
                  <a:pt x="870966" y="528948"/>
                  <a:pt x="870966" y="529738"/>
                </a:cubicBezTo>
                <a:cubicBezTo>
                  <a:pt x="870030" y="529738"/>
                  <a:pt x="871901" y="530529"/>
                  <a:pt x="871901" y="531319"/>
                </a:cubicBezTo>
                <a:cubicBezTo>
                  <a:pt x="871901" y="531319"/>
                  <a:pt x="870966" y="532109"/>
                  <a:pt x="870030" y="532900"/>
                </a:cubicBezTo>
                <a:cubicBezTo>
                  <a:pt x="869095" y="532900"/>
                  <a:pt x="869095" y="533693"/>
                  <a:pt x="868163" y="533693"/>
                </a:cubicBezTo>
                <a:cubicBezTo>
                  <a:pt x="867228" y="533693"/>
                  <a:pt x="867228" y="532109"/>
                  <a:pt x="866292" y="532109"/>
                </a:cubicBezTo>
                <a:lnTo>
                  <a:pt x="864422" y="533693"/>
                </a:lnTo>
                <a:cubicBezTo>
                  <a:pt x="863490" y="533693"/>
                  <a:pt x="862554" y="532109"/>
                  <a:pt x="862554" y="531319"/>
                </a:cubicBezTo>
                <a:cubicBezTo>
                  <a:pt x="862554" y="531319"/>
                  <a:pt x="860684" y="530529"/>
                  <a:pt x="860684" y="529738"/>
                </a:cubicBezTo>
                <a:lnTo>
                  <a:pt x="863490" y="528948"/>
                </a:lnTo>
                <a:cubicBezTo>
                  <a:pt x="863490" y="528154"/>
                  <a:pt x="861619" y="527364"/>
                  <a:pt x="861619" y="526573"/>
                </a:cubicBezTo>
                <a:cubicBezTo>
                  <a:pt x="861619" y="527364"/>
                  <a:pt x="859752" y="527364"/>
                  <a:pt x="859752" y="528154"/>
                </a:cubicBezTo>
                <a:cubicBezTo>
                  <a:pt x="859752" y="528948"/>
                  <a:pt x="857881" y="528948"/>
                  <a:pt x="856946" y="529738"/>
                </a:cubicBezTo>
                <a:cubicBezTo>
                  <a:pt x="856946" y="529738"/>
                  <a:pt x="858817" y="530529"/>
                  <a:pt x="858817" y="531319"/>
                </a:cubicBezTo>
                <a:cubicBezTo>
                  <a:pt x="858817" y="532109"/>
                  <a:pt x="856946" y="532109"/>
                  <a:pt x="856946" y="532900"/>
                </a:cubicBezTo>
                <a:cubicBezTo>
                  <a:pt x="856946" y="532900"/>
                  <a:pt x="858817" y="533693"/>
                  <a:pt x="858817" y="534484"/>
                </a:cubicBezTo>
                <a:cubicBezTo>
                  <a:pt x="858817" y="534484"/>
                  <a:pt x="856946" y="535274"/>
                  <a:pt x="856011" y="536065"/>
                </a:cubicBezTo>
                <a:cubicBezTo>
                  <a:pt x="856011" y="536065"/>
                  <a:pt x="855076" y="536855"/>
                  <a:pt x="854143" y="536855"/>
                </a:cubicBezTo>
                <a:lnTo>
                  <a:pt x="853208" y="535274"/>
                </a:lnTo>
                <a:cubicBezTo>
                  <a:pt x="853208" y="535274"/>
                  <a:pt x="854143" y="533693"/>
                  <a:pt x="855076" y="533693"/>
                </a:cubicBezTo>
                <a:cubicBezTo>
                  <a:pt x="855076" y="533693"/>
                  <a:pt x="853208" y="532900"/>
                  <a:pt x="853208" y="532109"/>
                </a:cubicBezTo>
                <a:cubicBezTo>
                  <a:pt x="853208" y="532109"/>
                  <a:pt x="855076" y="531319"/>
                  <a:pt x="855076" y="530529"/>
                </a:cubicBezTo>
                <a:cubicBezTo>
                  <a:pt x="855076" y="530529"/>
                  <a:pt x="854143" y="529738"/>
                  <a:pt x="854143" y="528948"/>
                </a:cubicBezTo>
                <a:cubicBezTo>
                  <a:pt x="853208" y="528154"/>
                  <a:pt x="852273" y="528154"/>
                  <a:pt x="852273" y="527364"/>
                </a:cubicBezTo>
                <a:cubicBezTo>
                  <a:pt x="852273" y="527364"/>
                  <a:pt x="851338" y="525783"/>
                  <a:pt x="850402" y="525783"/>
                </a:cubicBezTo>
                <a:cubicBezTo>
                  <a:pt x="850402" y="525783"/>
                  <a:pt x="848535" y="527364"/>
                  <a:pt x="848535" y="526573"/>
                </a:cubicBezTo>
                <a:cubicBezTo>
                  <a:pt x="847600" y="526573"/>
                  <a:pt x="847600" y="525783"/>
                  <a:pt x="846664" y="524993"/>
                </a:cubicBezTo>
                <a:cubicBezTo>
                  <a:pt x="845729" y="524199"/>
                  <a:pt x="844794" y="522618"/>
                  <a:pt x="843862" y="521828"/>
                </a:cubicBezTo>
                <a:cubicBezTo>
                  <a:pt x="843862" y="521828"/>
                  <a:pt x="841056" y="522618"/>
                  <a:pt x="841991" y="522618"/>
                </a:cubicBezTo>
                <a:cubicBezTo>
                  <a:pt x="841991" y="523409"/>
                  <a:pt x="842926" y="524199"/>
                  <a:pt x="842926" y="524993"/>
                </a:cubicBezTo>
                <a:cubicBezTo>
                  <a:pt x="843862" y="524993"/>
                  <a:pt x="843862" y="525783"/>
                  <a:pt x="844794" y="526573"/>
                </a:cubicBezTo>
                <a:cubicBezTo>
                  <a:pt x="845729" y="527364"/>
                  <a:pt x="845729" y="527364"/>
                  <a:pt x="846664" y="528154"/>
                </a:cubicBezTo>
                <a:cubicBezTo>
                  <a:pt x="846664" y="528948"/>
                  <a:pt x="847600" y="529738"/>
                  <a:pt x="847600" y="529738"/>
                </a:cubicBezTo>
                <a:lnTo>
                  <a:pt x="845729" y="531319"/>
                </a:lnTo>
                <a:lnTo>
                  <a:pt x="847600" y="532900"/>
                </a:lnTo>
                <a:cubicBezTo>
                  <a:pt x="846664" y="533693"/>
                  <a:pt x="845729" y="533693"/>
                  <a:pt x="845729" y="534484"/>
                </a:cubicBezTo>
                <a:cubicBezTo>
                  <a:pt x="844794" y="535274"/>
                  <a:pt x="843862" y="535274"/>
                  <a:pt x="842926" y="536065"/>
                </a:cubicBezTo>
                <a:cubicBezTo>
                  <a:pt x="842926" y="536065"/>
                  <a:pt x="841991" y="536855"/>
                  <a:pt x="841056" y="536855"/>
                </a:cubicBezTo>
                <a:cubicBezTo>
                  <a:pt x="840121" y="536065"/>
                  <a:pt x="839185" y="534484"/>
                  <a:pt x="838253" y="533693"/>
                </a:cubicBezTo>
                <a:cubicBezTo>
                  <a:pt x="837318" y="532900"/>
                  <a:pt x="837318" y="532109"/>
                  <a:pt x="836383" y="532109"/>
                </a:cubicBezTo>
                <a:cubicBezTo>
                  <a:pt x="836383" y="531319"/>
                  <a:pt x="835448" y="530529"/>
                  <a:pt x="834515" y="529738"/>
                </a:cubicBezTo>
                <a:cubicBezTo>
                  <a:pt x="834515" y="529738"/>
                  <a:pt x="833580" y="528948"/>
                  <a:pt x="833580" y="528154"/>
                </a:cubicBezTo>
                <a:lnTo>
                  <a:pt x="835448" y="527364"/>
                </a:lnTo>
                <a:cubicBezTo>
                  <a:pt x="835448" y="526573"/>
                  <a:pt x="834515" y="525783"/>
                  <a:pt x="833580" y="524993"/>
                </a:cubicBezTo>
                <a:cubicBezTo>
                  <a:pt x="833580" y="524993"/>
                  <a:pt x="832645" y="524199"/>
                  <a:pt x="831710" y="523409"/>
                </a:cubicBezTo>
                <a:cubicBezTo>
                  <a:pt x="831710" y="524199"/>
                  <a:pt x="830774" y="524199"/>
                  <a:pt x="829842" y="524993"/>
                </a:cubicBezTo>
                <a:lnTo>
                  <a:pt x="827972" y="525783"/>
                </a:lnTo>
                <a:cubicBezTo>
                  <a:pt x="827972" y="526573"/>
                  <a:pt x="829842" y="527364"/>
                  <a:pt x="829842" y="528154"/>
                </a:cubicBezTo>
                <a:cubicBezTo>
                  <a:pt x="829842" y="528154"/>
                  <a:pt x="827972" y="528948"/>
                  <a:pt x="827036" y="528948"/>
                </a:cubicBezTo>
                <a:cubicBezTo>
                  <a:pt x="827036" y="529738"/>
                  <a:pt x="828907" y="530529"/>
                  <a:pt x="828907" y="531319"/>
                </a:cubicBezTo>
                <a:lnTo>
                  <a:pt x="827036" y="532109"/>
                </a:lnTo>
                <a:cubicBezTo>
                  <a:pt x="827036" y="532900"/>
                  <a:pt x="828907" y="533693"/>
                  <a:pt x="828907" y="534484"/>
                </a:cubicBezTo>
                <a:cubicBezTo>
                  <a:pt x="827972" y="534484"/>
                  <a:pt x="827036" y="535274"/>
                  <a:pt x="826101" y="535274"/>
                </a:cubicBezTo>
                <a:cubicBezTo>
                  <a:pt x="826101" y="536065"/>
                  <a:pt x="827972" y="536855"/>
                  <a:pt x="827972" y="537649"/>
                </a:cubicBezTo>
                <a:lnTo>
                  <a:pt x="826101" y="538439"/>
                </a:lnTo>
                <a:cubicBezTo>
                  <a:pt x="824234" y="539229"/>
                  <a:pt x="823299" y="540020"/>
                  <a:pt x="821428" y="541601"/>
                </a:cubicBezTo>
                <a:cubicBezTo>
                  <a:pt x="820493" y="540020"/>
                  <a:pt x="819561" y="539229"/>
                  <a:pt x="818625" y="537649"/>
                </a:cubicBezTo>
                <a:cubicBezTo>
                  <a:pt x="818625" y="537649"/>
                  <a:pt x="820493" y="536855"/>
                  <a:pt x="820493" y="536065"/>
                </a:cubicBezTo>
                <a:cubicBezTo>
                  <a:pt x="820493" y="536065"/>
                  <a:pt x="819561" y="535274"/>
                  <a:pt x="819561" y="534484"/>
                </a:cubicBezTo>
                <a:cubicBezTo>
                  <a:pt x="818625" y="534484"/>
                  <a:pt x="817690" y="532900"/>
                  <a:pt x="817690" y="532900"/>
                </a:cubicBezTo>
                <a:cubicBezTo>
                  <a:pt x="816755" y="532900"/>
                  <a:pt x="815820" y="534484"/>
                  <a:pt x="815820" y="534484"/>
                </a:cubicBezTo>
                <a:cubicBezTo>
                  <a:pt x="814884" y="534484"/>
                  <a:pt x="813952" y="532900"/>
                  <a:pt x="813952" y="532109"/>
                </a:cubicBezTo>
                <a:lnTo>
                  <a:pt x="815820" y="531319"/>
                </a:lnTo>
                <a:cubicBezTo>
                  <a:pt x="815820" y="530529"/>
                  <a:pt x="814884" y="529738"/>
                  <a:pt x="813952" y="529738"/>
                </a:cubicBezTo>
                <a:cubicBezTo>
                  <a:pt x="813952" y="528948"/>
                  <a:pt x="813017" y="528154"/>
                  <a:pt x="813017" y="527364"/>
                </a:cubicBezTo>
                <a:lnTo>
                  <a:pt x="814884" y="526573"/>
                </a:lnTo>
                <a:cubicBezTo>
                  <a:pt x="814884" y="525783"/>
                  <a:pt x="813017" y="524993"/>
                  <a:pt x="813017" y="524199"/>
                </a:cubicBezTo>
                <a:cubicBezTo>
                  <a:pt x="813017" y="524199"/>
                  <a:pt x="812082" y="523409"/>
                  <a:pt x="812082" y="522618"/>
                </a:cubicBezTo>
                <a:cubicBezTo>
                  <a:pt x="811146" y="521828"/>
                  <a:pt x="810211" y="521828"/>
                  <a:pt x="810211" y="521037"/>
                </a:cubicBezTo>
                <a:cubicBezTo>
                  <a:pt x="809279" y="521828"/>
                  <a:pt x="808344" y="521828"/>
                  <a:pt x="808344" y="522618"/>
                </a:cubicBezTo>
                <a:cubicBezTo>
                  <a:pt x="807408" y="522618"/>
                  <a:pt x="806473" y="523409"/>
                  <a:pt x="805538" y="523409"/>
                </a:cubicBezTo>
                <a:cubicBezTo>
                  <a:pt x="805538" y="524199"/>
                  <a:pt x="807408" y="524993"/>
                  <a:pt x="807408" y="525783"/>
                </a:cubicBezTo>
                <a:lnTo>
                  <a:pt x="809279" y="527364"/>
                </a:lnTo>
                <a:lnTo>
                  <a:pt x="807408" y="528154"/>
                </a:lnTo>
                <a:cubicBezTo>
                  <a:pt x="806473" y="528948"/>
                  <a:pt x="805538" y="529738"/>
                  <a:pt x="804606" y="529738"/>
                </a:cubicBezTo>
                <a:lnTo>
                  <a:pt x="802735" y="531319"/>
                </a:lnTo>
                <a:lnTo>
                  <a:pt x="804606" y="532900"/>
                </a:lnTo>
                <a:cubicBezTo>
                  <a:pt x="804606" y="533693"/>
                  <a:pt x="805538" y="534484"/>
                  <a:pt x="806473" y="534484"/>
                </a:cubicBezTo>
                <a:cubicBezTo>
                  <a:pt x="806473" y="535274"/>
                  <a:pt x="807408" y="536065"/>
                  <a:pt x="807408" y="536855"/>
                </a:cubicBezTo>
                <a:lnTo>
                  <a:pt x="805538" y="537649"/>
                </a:lnTo>
                <a:cubicBezTo>
                  <a:pt x="805538" y="538439"/>
                  <a:pt x="807408" y="539229"/>
                  <a:pt x="807408" y="540020"/>
                </a:cubicBezTo>
                <a:cubicBezTo>
                  <a:pt x="807408" y="540020"/>
                  <a:pt x="805538" y="540810"/>
                  <a:pt x="804606" y="540810"/>
                </a:cubicBezTo>
                <a:cubicBezTo>
                  <a:pt x="804606" y="540020"/>
                  <a:pt x="803671" y="540020"/>
                  <a:pt x="803671" y="539229"/>
                </a:cubicBezTo>
                <a:cubicBezTo>
                  <a:pt x="802735" y="538439"/>
                  <a:pt x="802735" y="537649"/>
                  <a:pt x="801800" y="537649"/>
                </a:cubicBezTo>
                <a:cubicBezTo>
                  <a:pt x="801800" y="536855"/>
                  <a:pt x="800865" y="536065"/>
                  <a:pt x="799933" y="536065"/>
                </a:cubicBezTo>
                <a:cubicBezTo>
                  <a:pt x="799933" y="535274"/>
                  <a:pt x="798997" y="536855"/>
                  <a:pt x="798062" y="536855"/>
                </a:cubicBezTo>
                <a:lnTo>
                  <a:pt x="796192" y="538439"/>
                </a:lnTo>
                <a:cubicBezTo>
                  <a:pt x="795256" y="538439"/>
                  <a:pt x="794324" y="539229"/>
                  <a:pt x="794324" y="540020"/>
                </a:cubicBezTo>
                <a:cubicBezTo>
                  <a:pt x="793389" y="540020"/>
                  <a:pt x="792454" y="538439"/>
                  <a:pt x="792454" y="537649"/>
                </a:cubicBezTo>
                <a:cubicBezTo>
                  <a:pt x="791518" y="537649"/>
                  <a:pt x="790583" y="539229"/>
                  <a:pt x="790583" y="539229"/>
                </a:cubicBezTo>
                <a:cubicBezTo>
                  <a:pt x="789651" y="539229"/>
                  <a:pt x="788716" y="537649"/>
                  <a:pt x="788716" y="537649"/>
                </a:cubicBezTo>
                <a:lnTo>
                  <a:pt x="790583" y="536065"/>
                </a:lnTo>
                <a:cubicBezTo>
                  <a:pt x="791518" y="536065"/>
                  <a:pt x="792454" y="535274"/>
                  <a:pt x="792454" y="534484"/>
                </a:cubicBezTo>
                <a:cubicBezTo>
                  <a:pt x="793389" y="534484"/>
                  <a:pt x="791518" y="533693"/>
                  <a:pt x="791518" y="532900"/>
                </a:cubicBezTo>
                <a:cubicBezTo>
                  <a:pt x="790583" y="532109"/>
                  <a:pt x="790583" y="532109"/>
                  <a:pt x="789651" y="531319"/>
                </a:cubicBezTo>
                <a:cubicBezTo>
                  <a:pt x="789651" y="530529"/>
                  <a:pt x="788716" y="529738"/>
                  <a:pt x="787780" y="529738"/>
                </a:cubicBezTo>
                <a:cubicBezTo>
                  <a:pt x="787780" y="528948"/>
                  <a:pt x="786845" y="528154"/>
                  <a:pt x="786845" y="528154"/>
                </a:cubicBezTo>
                <a:cubicBezTo>
                  <a:pt x="785910" y="527364"/>
                  <a:pt x="784975" y="528948"/>
                  <a:pt x="784043" y="528948"/>
                </a:cubicBezTo>
                <a:cubicBezTo>
                  <a:pt x="784043" y="528948"/>
                  <a:pt x="783107" y="528154"/>
                  <a:pt x="783107" y="527364"/>
                </a:cubicBezTo>
                <a:cubicBezTo>
                  <a:pt x="782172" y="526573"/>
                  <a:pt x="781237" y="525783"/>
                  <a:pt x="781237" y="525783"/>
                </a:cubicBezTo>
                <a:cubicBezTo>
                  <a:pt x="781237" y="524993"/>
                  <a:pt x="783107" y="524199"/>
                  <a:pt x="783107" y="524199"/>
                </a:cubicBezTo>
                <a:cubicBezTo>
                  <a:pt x="783107" y="523409"/>
                  <a:pt x="782172" y="523409"/>
                  <a:pt x="782172" y="522618"/>
                </a:cubicBezTo>
                <a:cubicBezTo>
                  <a:pt x="781237" y="522618"/>
                  <a:pt x="779369" y="523409"/>
                  <a:pt x="779369" y="524199"/>
                </a:cubicBezTo>
                <a:lnTo>
                  <a:pt x="777499" y="524993"/>
                </a:lnTo>
                <a:cubicBezTo>
                  <a:pt x="777499" y="525783"/>
                  <a:pt x="779369" y="526573"/>
                  <a:pt x="779369" y="526573"/>
                </a:cubicBezTo>
                <a:cubicBezTo>
                  <a:pt x="779369" y="527364"/>
                  <a:pt x="781237" y="528154"/>
                  <a:pt x="780301" y="528948"/>
                </a:cubicBezTo>
                <a:cubicBezTo>
                  <a:pt x="780301" y="528948"/>
                  <a:pt x="779369" y="529738"/>
                  <a:pt x="778434" y="529738"/>
                </a:cubicBezTo>
                <a:cubicBezTo>
                  <a:pt x="778434" y="530529"/>
                  <a:pt x="776564" y="531319"/>
                  <a:pt x="776564" y="531319"/>
                </a:cubicBezTo>
                <a:cubicBezTo>
                  <a:pt x="776564" y="531319"/>
                  <a:pt x="777499" y="532900"/>
                  <a:pt x="778434" y="532900"/>
                </a:cubicBezTo>
                <a:cubicBezTo>
                  <a:pt x="778434" y="533693"/>
                  <a:pt x="780301" y="534484"/>
                  <a:pt x="779369" y="535274"/>
                </a:cubicBezTo>
                <a:cubicBezTo>
                  <a:pt x="779369" y="535274"/>
                  <a:pt x="778434" y="536065"/>
                  <a:pt x="777499" y="536065"/>
                </a:cubicBezTo>
                <a:cubicBezTo>
                  <a:pt x="776564" y="536855"/>
                  <a:pt x="776564" y="536855"/>
                  <a:pt x="775628" y="537649"/>
                </a:cubicBezTo>
                <a:cubicBezTo>
                  <a:pt x="775628" y="538439"/>
                  <a:pt x="777499" y="539229"/>
                  <a:pt x="777499" y="539229"/>
                </a:cubicBezTo>
                <a:cubicBezTo>
                  <a:pt x="777499" y="539229"/>
                  <a:pt x="775628" y="540810"/>
                  <a:pt x="774696" y="540810"/>
                </a:cubicBezTo>
                <a:lnTo>
                  <a:pt x="773761" y="539229"/>
                </a:lnTo>
                <a:cubicBezTo>
                  <a:pt x="772826" y="538439"/>
                  <a:pt x="772826" y="537649"/>
                  <a:pt x="771890" y="536855"/>
                </a:cubicBezTo>
                <a:lnTo>
                  <a:pt x="773761" y="536065"/>
                </a:lnTo>
                <a:cubicBezTo>
                  <a:pt x="773761" y="535274"/>
                  <a:pt x="771890" y="534484"/>
                  <a:pt x="772826" y="534484"/>
                </a:cubicBezTo>
                <a:cubicBezTo>
                  <a:pt x="772826" y="533693"/>
                  <a:pt x="774696" y="533693"/>
                  <a:pt x="774696" y="532900"/>
                </a:cubicBezTo>
                <a:cubicBezTo>
                  <a:pt x="774696" y="532109"/>
                  <a:pt x="772826" y="531319"/>
                  <a:pt x="772826" y="531319"/>
                </a:cubicBezTo>
                <a:cubicBezTo>
                  <a:pt x="772826" y="530529"/>
                  <a:pt x="774696" y="530529"/>
                  <a:pt x="774696" y="529738"/>
                </a:cubicBezTo>
                <a:cubicBezTo>
                  <a:pt x="773761" y="528154"/>
                  <a:pt x="772826" y="527364"/>
                  <a:pt x="771890" y="525783"/>
                </a:cubicBezTo>
                <a:cubicBezTo>
                  <a:pt x="770955" y="526573"/>
                  <a:pt x="770023" y="527364"/>
                  <a:pt x="770023" y="527364"/>
                </a:cubicBezTo>
                <a:cubicBezTo>
                  <a:pt x="769088" y="528154"/>
                  <a:pt x="768153" y="528154"/>
                  <a:pt x="767217" y="528948"/>
                </a:cubicBezTo>
                <a:lnTo>
                  <a:pt x="769088" y="530529"/>
                </a:lnTo>
                <a:cubicBezTo>
                  <a:pt x="769088" y="531319"/>
                  <a:pt x="767217" y="531319"/>
                  <a:pt x="767217" y="532109"/>
                </a:cubicBezTo>
                <a:cubicBezTo>
                  <a:pt x="767217" y="532109"/>
                  <a:pt x="769088" y="532900"/>
                  <a:pt x="769088" y="533693"/>
                </a:cubicBezTo>
                <a:cubicBezTo>
                  <a:pt x="767217" y="534484"/>
                  <a:pt x="766282" y="535274"/>
                  <a:pt x="764415" y="536065"/>
                </a:cubicBezTo>
                <a:cubicBezTo>
                  <a:pt x="764415" y="536065"/>
                  <a:pt x="763479" y="535274"/>
                  <a:pt x="762544" y="534484"/>
                </a:cubicBezTo>
                <a:lnTo>
                  <a:pt x="761609" y="532900"/>
                </a:lnTo>
                <a:cubicBezTo>
                  <a:pt x="761609" y="532109"/>
                  <a:pt x="763479" y="532109"/>
                  <a:pt x="763479" y="531319"/>
                </a:cubicBezTo>
                <a:cubicBezTo>
                  <a:pt x="763479" y="530529"/>
                  <a:pt x="761609" y="530529"/>
                  <a:pt x="761609" y="529738"/>
                </a:cubicBezTo>
                <a:cubicBezTo>
                  <a:pt x="761609" y="528948"/>
                  <a:pt x="763479" y="528948"/>
                  <a:pt x="764415" y="528154"/>
                </a:cubicBezTo>
                <a:cubicBezTo>
                  <a:pt x="764415" y="528154"/>
                  <a:pt x="762544" y="527364"/>
                  <a:pt x="762544" y="526573"/>
                </a:cubicBezTo>
                <a:cubicBezTo>
                  <a:pt x="761609" y="526573"/>
                  <a:pt x="760674" y="528154"/>
                  <a:pt x="760674" y="528154"/>
                </a:cubicBezTo>
                <a:cubicBezTo>
                  <a:pt x="759741" y="528154"/>
                  <a:pt x="757871" y="528948"/>
                  <a:pt x="757871" y="528948"/>
                </a:cubicBezTo>
                <a:cubicBezTo>
                  <a:pt x="757871" y="529738"/>
                  <a:pt x="759741" y="530529"/>
                  <a:pt x="759741" y="531319"/>
                </a:cubicBezTo>
                <a:lnTo>
                  <a:pt x="757871" y="532109"/>
                </a:lnTo>
                <a:cubicBezTo>
                  <a:pt x="756936" y="532109"/>
                  <a:pt x="756936" y="530529"/>
                  <a:pt x="756000" y="530529"/>
                </a:cubicBezTo>
                <a:lnTo>
                  <a:pt x="754133" y="532109"/>
                </a:lnTo>
                <a:cubicBezTo>
                  <a:pt x="753198" y="532109"/>
                  <a:pt x="752262" y="530529"/>
                  <a:pt x="752262" y="530529"/>
                </a:cubicBezTo>
                <a:cubicBezTo>
                  <a:pt x="752262" y="529738"/>
                  <a:pt x="751327" y="528948"/>
                  <a:pt x="750392" y="528154"/>
                </a:cubicBezTo>
                <a:cubicBezTo>
                  <a:pt x="750392" y="528154"/>
                  <a:pt x="749460" y="527364"/>
                  <a:pt x="749460" y="526573"/>
                </a:cubicBezTo>
                <a:cubicBezTo>
                  <a:pt x="748525" y="526573"/>
                  <a:pt x="747589" y="524993"/>
                  <a:pt x="747589" y="524993"/>
                </a:cubicBezTo>
                <a:cubicBezTo>
                  <a:pt x="747589" y="524993"/>
                  <a:pt x="745722" y="525783"/>
                  <a:pt x="745722" y="526573"/>
                </a:cubicBezTo>
                <a:lnTo>
                  <a:pt x="743851" y="527364"/>
                </a:lnTo>
                <a:cubicBezTo>
                  <a:pt x="742916" y="528154"/>
                  <a:pt x="744787" y="528948"/>
                  <a:pt x="744787" y="529738"/>
                </a:cubicBezTo>
                <a:lnTo>
                  <a:pt x="742916" y="530529"/>
                </a:lnTo>
                <a:cubicBezTo>
                  <a:pt x="742916" y="530529"/>
                  <a:pt x="741981" y="529738"/>
                  <a:pt x="741046" y="528948"/>
                </a:cubicBezTo>
                <a:lnTo>
                  <a:pt x="740113" y="527364"/>
                </a:lnTo>
                <a:cubicBezTo>
                  <a:pt x="740113" y="526573"/>
                  <a:pt x="741981" y="526573"/>
                  <a:pt x="741981" y="525783"/>
                </a:cubicBezTo>
                <a:cubicBezTo>
                  <a:pt x="741046" y="525783"/>
                  <a:pt x="741046" y="524199"/>
                  <a:pt x="740113" y="524199"/>
                </a:cubicBezTo>
                <a:cubicBezTo>
                  <a:pt x="740113" y="524199"/>
                  <a:pt x="738243" y="524993"/>
                  <a:pt x="738243" y="525783"/>
                </a:cubicBezTo>
                <a:cubicBezTo>
                  <a:pt x="738243" y="525783"/>
                  <a:pt x="740113" y="526573"/>
                  <a:pt x="740113" y="527364"/>
                </a:cubicBezTo>
                <a:cubicBezTo>
                  <a:pt x="740113" y="527364"/>
                  <a:pt x="738243" y="528154"/>
                  <a:pt x="737308" y="528948"/>
                </a:cubicBezTo>
                <a:cubicBezTo>
                  <a:pt x="737308" y="528948"/>
                  <a:pt x="739178" y="529738"/>
                  <a:pt x="739178" y="530529"/>
                </a:cubicBezTo>
                <a:lnTo>
                  <a:pt x="737308" y="531319"/>
                </a:lnTo>
                <a:lnTo>
                  <a:pt x="735440" y="529738"/>
                </a:lnTo>
                <a:cubicBezTo>
                  <a:pt x="735440" y="528948"/>
                  <a:pt x="734505" y="528948"/>
                  <a:pt x="733570" y="528154"/>
                </a:cubicBezTo>
                <a:cubicBezTo>
                  <a:pt x="733570" y="527364"/>
                  <a:pt x="732634" y="526573"/>
                  <a:pt x="732634" y="526573"/>
                </a:cubicBezTo>
                <a:cubicBezTo>
                  <a:pt x="731699" y="526573"/>
                  <a:pt x="730764" y="528154"/>
                  <a:pt x="730764" y="527364"/>
                </a:cubicBezTo>
                <a:cubicBezTo>
                  <a:pt x="729832" y="527364"/>
                  <a:pt x="728897" y="525783"/>
                  <a:pt x="728897" y="525783"/>
                </a:cubicBezTo>
                <a:cubicBezTo>
                  <a:pt x="727961" y="525783"/>
                  <a:pt x="727026" y="527364"/>
                  <a:pt x="727026" y="527364"/>
                </a:cubicBezTo>
                <a:cubicBezTo>
                  <a:pt x="726091" y="527364"/>
                  <a:pt x="725155" y="525783"/>
                  <a:pt x="725155" y="525783"/>
                </a:cubicBezTo>
                <a:cubicBezTo>
                  <a:pt x="724223" y="525783"/>
                  <a:pt x="723288" y="526573"/>
                  <a:pt x="723288" y="526573"/>
                </a:cubicBezTo>
                <a:cubicBezTo>
                  <a:pt x="723288" y="527364"/>
                  <a:pt x="724223" y="528154"/>
                  <a:pt x="724223" y="528948"/>
                </a:cubicBezTo>
                <a:cubicBezTo>
                  <a:pt x="725155" y="528948"/>
                  <a:pt x="726091" y="530529"/>
                  <a:pt x="726091" y="530529"/>
                </a:cubicBezTo>
                <a:lnTo>
                  <a:pt x="727961" y="528948"/>
                </a:lnTo>
                <a:cubicBezTo>
                  <a:pt x="728897" y="529738"/>
                  <a:pt x="729832" y="530529"/>
                  <a:pt x="729832" y="530529"/>
                </a:cubicBezTo>
                <a:cubicBezTo>
                  <a:pt x="729832" y="531319"/>
                  <a:pt x="727961" y="531319"/>
                  <a:pt x="727961" y="532109"/>
                </a:cubicBezTo>
                <a:cubicBezTo>
                  <a:pt x="727961" y="532900"/>
                  <a:pt x="726091" y="532900"/>
                  <a:pt x="726091" y="533693"/>
                </a:cubicBezTo>
                <a:lnTo>
                  <a:pt x="724223" y="532109"/>
                </a:lnTo>
                <a:cubicBezTo>
                  <a:pt x="724223" y="531319"/>
                  <a:pt x="722353" y="532900"/>
                  <a:pt x="722353" y="532900"/>
                </a:cubicBezTo>
                <a:cubicBezTo>
                  <a:pt x="721418" y="532900"/>
                  <a:pt x="720482" y="531319"/>
                  <a:pt x="720482" y="531319"/>
                </a:cubicBezTo>
                <a:cubicBezTo>
                  <a:pt x="720482" y="531319"/>
                  <a:pt x="722353" y="530529"/>
                  <a:pt x="722353" y="529738"/>
                </a:cubicBezTo>
                <a:cubicBezTo>
                  <a:pt x="722353" y="529738"/>
                  <a:pt x="721418" y="528948"/>
                  <a:pt x="720482" y="528154"/>
                </a:cubicBezTo>
                <a:cubicBezTo>
                  <a:pt x="720482" y="527364"/>
                  <a:pt x="719550" y="527364"/>
                  <a:pt x="719550" y="526573"/>
                </a:cubicBezTo>
                <a:cubicBezTo>
                  <a:pt x="719550" y="525783"/>
                  <a:pt x="721418" y="525783"/>
                  <a:pt x="721418" y="524993"/>
                </a:cubicBezTo>
                <a:cubicBezTo>
                  <a:pt x="721418" y="524993"/>
                  <a:pt x="719550" y="524199"/>
                  <a:pt x="719550" y="523409"/>
                </a:cubicBezTo>
                <a:cubicBezTo>
                  <a:pt x="719550" y="523409"/>
                  <a:pt x="718615" y="524993"/>
                  <a:pt x="717680" y="524993"/>
                </a:cubicBezTo>
                <a:cubicBezTo>
                  <a:pt x="716744" y="524993"/>
                  <a:pt x="716744" y="522618"/>
                  <a:pt x="715812" y="522618"/>
                </a:cubicBezTo>
                <a:cubicBezTo>
                  <a:pt x="715812" y="522618"/>
                  <a:pt x="714877" y="524199"/>
                  <a:pt x="713942" y="524199"/>
                </a:cubicBezTo>
                <a:cubicBezTo>
                  <a:pt x="713942" y="524199"/>
                  <a:pt x="713006" y="522618"/>
                  <a:pt x="712071" y="522618"/>
                </a:cubicBezTo>
                <a:cubicBezTo>
                  <a:pt x="712071" y="522618"/>
                  <a:pt x="711136" y="524199"/>
                  <a:pt x="710204" y="524199"/>
                </a:cubicBezTo>
                <a:cubicBezTo>
                  <a:pt x="710204" y="524199"/>
                  <a:pt x="712071" y="524993"/>
                  <a:pt x="712071" y="525783"/>
                </a:cubicBezTo>
                <a:cubicBezTo>
                  <a:pt x="712071" y="525783"/>
                  <a:pt x="710204" y="526573"/>
                  <a:pt x="710204" y="527364"/>
                </a:cubicBezTo>
                <a:lnTo>
                  <a:pt x="711136" y="528948"/>
                </a:lnTo>
                <a:cubicBezTo>
                  <a:pt x="712071" y="528948"/>
                  <a:pt x="713006" y="527364"/>
                  <a:pt x="713942" y="527364"/>
                </a:cubicBezTo>
                <a:lnTo>
                  <a:pt x="714877" y="528948"/>
                </a:lnTo>
                <a:cubicBezTo>
                  <a:pt x="715812" y="528948"/>
                  <a:pt x="716744" y="527364"/>
                  <a:pt x="717680" y="528154"/>
                </a:cubicBezTo>
                <a:cubicBezTo>
                  <a:pt x="717680" y="528154"/>
                  <a:pt x="718615" y="528948"/>
                  <a:pt x="718615" y="529738"/>
                </a:cubicBezTo>
                <a:cubicBezTo>
                  <a:pt x="719550" y="530529"/>
                  <a:pt x="719550" y="530529"/>
                  <a:pt x="720482" y="531319"/>
                </a:cubicBezTo>
                <a:lnTo>
                  <a:pt x="718615" y="532900"/>
                </a:lnTo>
                <a:lnTo>
                  <a:pt x="719550" y="534484"/>
                </a:lnTo>
                <a:cubicBezTo>
                  <a:pt x="720482" y="535274"/>
                  <a:pt x="721418" y="535274"/>
                  <a:pt x="721418" y="536065"/>
                </a:cubicBezTo>
                <a:lnTo>
                  <a:pt x="719550" y="537649"/>
                </a:lnTo>
                <a:cubicBezTo>
                  <a:pt x="718615" y="537649"/>
                  <a:pt x="718615" y="536065"/>
                  <a:pt x="717680" y="536065"/>
                </a:cubicBezTo>
                <a:cubicBezTo>
                  <a:pt x="717680" y="535274"/>
                  <a:pt x="716744" y="534484"/>
                  <a:pt x="715812" y="533693"/>
                </a:cubicBezTo>
                <a:cubicBezTo>
                  <a:pt x="715812" y="533693"/>
                  <a:pt x="714877" y="535274"/>
                  <a:pt x="713942" y="535274"/>
                </a:cubicBezTo>
                <a:lnTo>
                  <a:pt x="713006" y="533693"/>
                </a:lnTo>
                <a:cubicBezTo>
                  <a:pt x="712071" y="533693"/>
                  <a:pt x="711136" y="532109"/>
                  <a:pt x="711136" y="532109"/>
                </a:cubicBezTo>
                <a:cubicBezTo>
                  <a:pt x="710204" y="532109"/>
                  <a:pt x="709269" y="532900"/>
                  <a:pt x="709269" y="532900"/>
                </a:cubicBezTo>
                <a:cubicBezTo>
                  <a:pt x="708333" y="532900"/>
                  <a:pt x="707398" y="531319"/>
                  <a:pt x="707398" y="531319"/>
                </a:cubicBezTo>
                <a:cubicBezTo>
                  <a:pt x="706463" y="531319"/>
                  <a:pt x="705531" y="532900"/>
                  <a:pt x="705531" y="532900"/>
                </a:cubicBezTo>
                <a:cubicBezTo>
                  <a:pt x="704595" y="532900"/>
                  <a:pt x="704595" y="531319"/>
                  <a:pt x="703660" y="531319"/>
                </a:cubicBezTo>
                <a:cubicBezTo>
                  <a:pt x="702725" y="531319"/>
                  <a:pt x="701790" y="532109"/>
                  <a:pt x="701790" y="532109"/>
                </a:cubicBezTo>
                <a:cubicBezTo>
                  <a:pt x="700854" y="532109"/>
                  <a:pt x="700854" y="530529"/>
                  <a:pt x="699922" y="530529"/>
                </a:cubicBezTo>
                <a:cubicBezTo>
                  <a:pt x="699922" y="530529"/>
                  <a:pt x="701790" y="529738"/>
                  <a:pt x="701790" y="528948"/>
                </a:cubicBezTo>
                <a:cubicBezTo>
                  <a:pt x="702725" y="528948"/>
                  <a:pt x="703660" y="528154"/>
                  <a:pt x="703660" y="528154"/>
                </a:cubicBezTo>
                <a:lnTo>
                  <a:pt x="702725" y="525783"/>
                </a:lnTo>
                <a:cubicBezTo>
                  <a:pt x="701790" y="525783"/>
                  <a:pt x="700854" y="527364"/>
                  <a:pt x="700854" y="527364"/>
                </a:cubicBezTo>
                <a:cubicBezTo>
                  <a:pt x="698987" y="526573"/>
                  <a:pt x="698052" y="524993"/>
                  <a:pt x="697116" y="524199"/>
                </a:cubicBezTo>
                <a:cubicBezTo>
                  <a:pt x="697116" y="523409"/>
                  <a:pt x="696181" y="522618"/>
                  <a:pt x="695249" y="521828"/>
                </a:cubicBezTo>
                <a:lnTo>
                  <a:pt x="693378" y="523409"/>
                </a:lnTo>
                <a:cubicBezTo>
                  <a:pt x="693378" y="524199"/>
                  <a:pt x="695249" y="524993"/>
                  <a:pt x="695249" y="524993"/>
                </a:cubicBezTo>
                <a:cubicBezTo>
                  <a:pt x="695249" y="525783"/>
                  <a:pt x="696181" y="526573"/>
                  <a:pt x="697116" y="527364"/>
                </a:cubicBezTo>
                <a:cubicBezTo>
                  <a:pt x="697116" y="527364"/>
                  <a:pt x="698052" y="528154"/>
                  <a:pt x="698052" y="528948"/>
                </a:cubicBezTo>
                <a:cubicBezTo>
                  <a:pt x="698987" y="528948"/>
                  <a:pt x="699922" y="530529"/>
                  <a:pt x="699922" y="530529"/>
                </a:cubicBezTo>
                <a:lnTo>
                  <a:pt x="698052" y="532109"/>
                </a:lnTo>
                <a:lnTo>
                  <a:pt x="696181" y="530529"/>
                </a:lnTo>
                <a:cubicBezTo>
                  <a:pt x="696181" y="529738"/>
                  <a:pt x="695249" y="528948"/>
                  <a:pt x="694314" y="528154"/>
                </a:cubicBezTo>
                <a:cubicBezTo>
                  <a:pt x="694314" y="528948"/>
                  <a:pt x="692443" y="528948"/>
                  <a:pt x="692443" y="529738"/>
                </a:cubicBezTo>
                <a:cubicBezTo>
                  <a:pt x="692443" y="530529"/>
                  <a:pt x="694314" y="531319"/>
                  <a:pt x="694314" y="531319"/>
                </a:cubicBezTo>
                <a:cubicBezTo>
                  <a:pt x="694314" y="532109"/>
                  <a:pt x="692443" y="532109"/>
                  <a:pt x="692443" y="532900"/>
                </a:cubicBezTo>
                <a:cubicBezTo>
                  <a:pt x="691508" y="533693"/>
                  <a:pt x="693378" y="534484"/>
                  <a:pt x="693378" y="534484"/>
                </a:cubicBezTo>
                <a:cubicBezTo>
                  <a:pt x="693378" y="535274"/>
                  <a:pt x="691508" y="535274"/>
                  <a:pt x="691508" y="536065"/>
                </a:cubicBezTo>
                <a:cubicBezTo>
                  <a:pt x="690576" y="536065"/>
                  <a:pt x="690576" y="534484"/>
                  <a:pt x="689641" y="534484"/>
                </a:cubicBezTo>
                <a:cubicBezTo>
                  <a:pt x="689641" y="534484"/>
                  <a:pt x="688705" y="535274"/>
                  <a:pt x="687770" y="535274"/>
                </a:cubicBezTo>
                <a:cubicBezTo>
                  <a:pt x="687770" y="535274"/>
                  <a:pt x="686835" y="533693"/>
                  <a:pt x="685903" y="533693"/>
                </a:cubicBezTo>
                <a:cubicBezTo>
                  <a:pt x="685903" y="533693"/>
                  <a:pt x="684967" y="532900"/>
                  <a:pt x="684967" y="532109"/>
                </a:cubicBezTo>
                <a:cubicBezTo>
                  <a:pt x="684032" y="532109"/>
                  <a:pt x="683097" y="530529"/>
                  <a:pt x="683097" y="530529"/>
                </a:cubicBezTo>
                <a:cubicBezTo>
                  <a:pt x="682162" y="530529"/>
                  <a:pt x="681226" y="531319"/>
                  <a:pt x="681226" y="531319"/>
                </a:cubicBezTo>
                <a:cubicBezTo>
                  <a:pt x="680294" y="531319"/>
                  <a:pt x="679359" y="532900"/>
                  <a:pt x="679359" y="532900"/>
                </a:cubicBezTo>
                <a:cubicBezTo>
                  <a:pt x="678424" y="533693"/>
                  <a:pt x="677488" y="534484"/>
                  <a:pt x="676553" y="534484"/>
                </a:cubicBezTo>
                <a:lnTo>
                  <a:pt x="675621" y="532900"/>
                </a:lnTo>
                <a:cubicBezTo>
                  <a:pt x="674686" y="532900"/>
                  <a:pt x="673750" y="533693"/>
                  <a:pt x="672815" y="533693"/>
                </a:cubicBezTo>
                <a:cubicBezTo>
                  <a:pt x="672815" y="533693"/>
                  <a:pt x="674686" y="535274"/>
                  <a:pt x="674686" y="536065"/>
                </a:cubicBezTo>
                <a:lnTo>
                  <a:pt x="672815" y="536855"/>
                </a:lnTo>
                <a:lnTo>
                  <a:pt x="670945" y="535274"/>
                </a:lnTo>
                <a:lnTo>
                  <a:pt x="669077" y="536855"/>
                </a:lnTo>
                <a:lnTo>
                  <a:pt x="667207" y="534484"/>
                </a:lnTo>
                <a:cubicBezTo>
                  <a:pt x="668142" y="534484"/>
                  <a:pt x="669077" y="533693"/>
                  <a:pt x="669077" y="533693"/>
                </a:cubicBezTo>
                <a:cubicBezTo>
                  <a:pt x="669077" y="532900"/>
                  <a:pt x="668142" y="532109"/>
                  <a:pt x="668142" y="532109"/>
                </a:cubicBezTo>
                <a:cubicBezTo>
                  <a:pt x="668142" y="531319"/>
                  <a:pt x="666272" y="530529"/>
                  <a:pt x="666272" y="529738"/>
                </a:cubicBezTo>
                <a:lnTo>
                  <a:pt x="668142" y="528948"/>
                </a:lnTo>
                <a:cubicBezTo>
                  <a:pt x="668142" y="528154"/>
                  <a:pt x="667207" y="527364"/>
                  <a:pt x="667207" y="526573"/>
                </a:cubicBezTo>
                <a:lnTo>
                  <a:pt x="669077" y="525783"/>
                </a:lnTo>
                <a:cubicBezTo>
                  <a:pt x="669077" y="524993"/>
                  <a:pt x="667207" y="524199"/>
                  <a:pt x="667207" y="523409"/>
                </a:cubicBezTo>
                <a:cubicBezTo>
                  <a:pt x="666272" y="524199"/>
                  <a:pt x="666272" y="524993"/>
                  <a:pt x="665339" y="524993"/>
                </a:cubicBezTo>
                <a:lnTo>
                  <a:pt x="663469" y="526573"/>
                </a:lnTo>
                <a:cubicBezTo>
                  <a:pt x="662534" y="526573"/>
                  <a:pt x="662534" y="524993"/>
                  <a:pt x="661598" y="524993"/>
                </a:cubicBezTo>
                <a:lnTo>
                  <a:pt x="659731" y="525783"/>
                </a:lnTo>
                <a:cubicBezTo>
                  <a:pt x="659731" y="525783"/>
                  <a:pt x="660666" y="527364"/>
                  <a:pt x="660666" y="528154"/>
                </a:cubicBezTo>
                <a:cubicBezTo>
                  <a:pt x="661598" y="528154"/>
                  <a:pt x="662534" y="528948"/>
                  <a:pt x="662534" y="529738"/>
                </a:cubicBezTo>
                <a:lnTo>
                  <a:pt x="660666" y="530529"/>
                </a:lnTo>
                <a:cubicBezTo>
                  <a:pt x="660666" y="531319"/>
                  <a:pt x="662534" y="532109"/>
                  <a:pt x="662534" y="532900"/>
                </a:cubicBezTo>
                <a:lnTo>
                  <a:pt x="659731" y="533693"/>
                </a:lnTo>
                <a:cubicBezTo>
                  <a:pt x="659731" y="533693"/>
                  <a:pt x="658796" y="532900"/>
                  <a:pt x="658796" y="532109"/>
                </a:cubicBezTo>
                <a:cubicBezTo>
                  <a:pt x="658796" y="532109"/>
                  <a:pt x="656925" y="531319"/>
                  <a:pt x="656925" y="530529"/>
                </a:cubicBezTo>
                <a:cubicBezTo>
                  <a:pt x="656925" y="530529"/>
                  <a:pt x="658796" y="529738"/>
                  <a:pt x="658796" y="528948"/>
                </a:cubicBezTo>
                <a:cubicBezTo>
                  <a:pt x="658796" y="528948"/>
                  <a:pt x="657860" y="528154"/>
                  <a:pt x="656925" y="527364"/>
                </a:cubicBezTo>
                <a:cubicBezTo>
                  <a:pt x="656925" y="526573"/>
                  <a:pt x="655993" y="526573"/>
                  <a:pt x="655993" y="525783"/>
                </a:cubicBezTo>
                <a:cubicBezTo>
                  <a:pt x="655058" y="525783"/>
                  <a:pt x="654123" y="526573"/>
                  <a:pt x="654123" y="526573"/>
                </a:cubicBezTo>
                <a:cubicBezTo>
                  <a:pt x="653187" y="527364"/>
                  <a:pt x="655058" y="528948"/>
                  <a:pt x="655058" y="528948"/>
                </a:cubicBezTo>
                <a:lnTo>
                  <a:pt x="656925" y="530529"/>
                </a:lnTo>
                <a:cubicBezTo>
                  <a:pt x="656925" y="530529"/>
                  <a:pt x="655058" y="531319"/>
                  <a:pt x="655058" y="532109"/>
                </a:cubicBezTo>
                <a:cubicBezTo>
                  <a:pt x="654123" y="532109"/>
                  <a:pt x="653187" y="532900"/>
                  <a:pt x="652252" y="532900"/>
                </a:cubicBezTo>
                <a:lnTo>
                  <a:pt x="651320" y="531319"/>
                </a:lnTo>
                <a:cubicBezTo>
                  <a:pt x="650385" y="530529"/>
                  <a:pt x="650385" y="529738"/>
                  <a:pt x="649449" y="529738"/>
                </a:cubicBezTo>
                <a:cubicBezTo>
                  <a:pt x="649449" y="529738"/>
                  <a:pt x="648514" y="528154"/>
                  <a:pt x="647579" y="528154"/>
                </a:cubicBezTo>
                <a:cubicBezTo>
                  <a:pt x="647579" y="528154"/>
                  <a:pt x="646644" y="528948"/>
                  <a:pt x="645711" y="528948"/>
                </a:cubicBezTo>
                <a:cubicBezTo>
                  <a:pt x="645711" y="528948"/>
                  <a:pt x="647579" y="530529"/>
                  <a:pt x="647579" y="531319"/>
                </a:cubicBezTo>
                <a:lnTo>
                  <a:pt x="645711" y="532109"/>
                </a:lnTo>
                <a:cubicBezTo>
                  <a:pt x="645711" y="532900"/>
                  <a:pt x="646644" y="533693"/>
                  <a:pt x="646644" y="534484"/>
                </a:cubicBezTo>
                <a:lnTo>
                  <a:pt x="644776" y="535274"/>
                </a:lnTo>
                <a:cubicBezTo>
                  <a:pt x="644776" y="535274"/>
                  <a:pt x="643841" y="533693"/>
                  <a:pt x="642906" y="533693"/>
                </a:cubicBezTo>
                <a:cubicBezTo>
                  <a:pt x="642906" y="532900"/>
                  <a:pt x="641970" y="532900"/>
                  <a:pt x="641970" y="532109"/>
                </a:cubicBezTo>
                <a:cubicBezTo>
                  <a:pt x="641035" y="531319"/>
                  <a:pt x="641035" y="530529"/>
                  <a:pt x="640103" y="530529"/>
                </a:cubicBezTo>
                <a:cubicBezTo>
                  <a:pt x="640103" y="529738"/>
                  <a:pt x="639168" y="528948"/>
                  <a:pt x="638232" y="528154"/>
                </a:cubicBezTo>
                <a:lnTo>
                  <a:pt x="636362" y="529738"/>
                </a:lnTo>
                <a:cubicBezTo>
                  <a:pt x="635430" y="529738"/>
                  <a:pt x="635430" y="528154"/>
                  <a:pt x="634495" y="528154"/>
                </a:cubicBezTo>
                <a:lnTo>
                  <a:pt x="632624" y="528948"/>
                </a:lnTo>
                <a:cubicBezTo>
                  <a:pt x="632624" y="529738"/>
                  <a:pt x="634495" y="530529"/>
                  <a:pt x="634495" y="531319"/>
                </a:cubicBezTo>
                <a:lnTo>
                  <a:pt x="632624" y="532109"/>
                </a:lnTo>
                <a:cubicBezTo>
                  <a:pt x="631689" y="532109"/>
                  <a:pt x="631689" y="530529"/>
                  <a:pt x="630757" y="530529"/>
                </a:cubicBezTo>
                <a:cubicBezTo>
                  <a:pt x="629821" y="530529"/>
                  <a:pt x="628886" y="532109"/>
                  <a:pt x="628886" y="532109"/>
                </a:cubicBezTo>
                <a:cubicBezTo>
                  <a:pt x="627951" y="532109"/>
                  <a:pt x="627951" y="530529"/>
                  <a:pt x="627016" y="530529"/>
                </a:cubicBezTo>
                <a:cubicBezTo>
                  <a:pt x="626083" y="529738"/>
                  <a:pt x="626083" y="528948"/>
                  <a:pt x="625148" y="528154"/>
                </a:cubicBezTo>
                <a:cubicBezTo>
                  <a:pt x="625148" y="528154"/>
                  <a:pt x="624213" y="529738"/>
                  <a:pt x="623278" y="529738"/>
                </a:cubicBezTo>
                <a:cubicBezTo>
                  <a:pt x="622342" y="529738"/>
                  <a:pt x="622342" y="528154"/>
                  <a:pt x="621410" y="528154"/>
                </a:cubicBezTo>
                <a:cubicBezTo>
                  <a:pt x="621410" y="528154"/>
                  <a:pt x="620475" y="528948"/>
                  <a:pt x="619540" y="529738"/>
                </a:cubicBezTo>
                <a:lnTo>
                  <a:pt x="621410" y="531319"/>
                </a:lnTo>
                <a:cubicBezTo>
                  <a:pt x="621410" y="531319"/>
                  <a:pt x="619540" y="532109"/>
                  <a:pt x="619540" y="532900"/>
                </a:cubicBezTo>
                <a:cubicBezTo>
                  <a:pt x="619540" y="532900"/>
                  <a:pt x="620475" y="533693"/>
                  <a:pt x="620475" y="534484"/>
                </a:cubicBezTo>
                <a:cubicBezTo>
                  <a:pt x="621410" y="534484"/>
                  <a:pt x="622342" y="536065"/>
                  <a:pt x="622342" y="536065"/>
                </a:cubicBezTo>
                <a:cubicBezTo>
                  <a:pt x="621410" y="536065"/>
                  <a:pt x="620475" y="537649"/>
                  <a:pt x="620475" y="537649"/>
                </a:cubicBezTo>
                <a:cubicBezTo>
                  <a:pt x="619540" y="536855"/>
                  <a:pt x="619540" y="536065"/>
                  <a:pt x="618604" y="535274"/>
                </a:cubicBezTo>
                <a:cubicBezTo>
                  <a:pt x="617669" y="535274"/>
                  <a:pt x="616734" y="536855"/>
                  <a:pt x="616734" y="536855"/>
                </a:cubicBezTo>
                <a:cubicBezTo>
                  <a:pt x="615802" y="536855"/>
                  <a:pt x="614867" y="535274"/>
                  <a:pt x="614867" y="535274"/>
                </a:cubicBezTo>
                <a:lnTo>
                  <a:pt x="616734" y="533693"/>
                </a:lnTo>
                <a:lnTo>
                  <a:pt x="615802" y="532109"/>
                </a:lnTo>
                <a:cubicBezTo>
                  <a:pt x="614867" y="532109"/>
                  <a:pt x="613931" y="533693"/>
                  <a:pt x="612996" y="533693"/>
                </a:cubicBezTo>
                <a:cubicBezTo>
                  <a:pt x="612996" y="533693"/>
                  <a:pt x="612061" y="532109"/>
                  <a:pt x="612061" y="531319"/>
                </a:cubicBezTo>
                <a:cubicBezTo>
                  <a:pt x="611129" y="531319"/>
                  <a:pt x="610193" y="532900"/>
                  <a:pt x="609258" y="532900"/>
                </a:cubicBezTo>
                <a:cubicBezTo>
                  <a:pt x="609258" y="532900"/>
                  <a:pt x="608323" y="532109"/>
                  <a:pt x="608323" y="531319"/>
                </a:cubicBezTo>
                <a:cubicBezTo>
                  <a:pt x="607388" y="530529"/>
                  <a:pt x="606452" y="529738"/>
                  <a:pt x="606452" y="529738"/>
                </a:cubicBezTo>
                <a:cubicBezTo>
                  <a:pt x="606452" y="528948"/>
                  <a:pt x="604585" y="528154"/>
                  <a:pt x="604585" y="527364"/>
                </a:cubicBezTo>
                <a:cubicBezTo>
                  <a:pt x="604585" y="527364"/>
                  <a:pt x="606452" y="526573"/>
                  <a:pt x="607388" y="526573"/>
                </a:cubicBezTo>
                <a:lnTo>
                  <a:pt x="605520" y="524993"/>
                </a:lnTo>
                <a:cubicBezTo>
                  <a:pt x="605520" y="524199"/>
                  <a:pt x="603650" y="525783"/>
                  <a:pt x="603650" y="525783"/>
                </a:cubicBezTo>
                <a:cubicBezTo>
                  <a:pt x="602714" y="525783"/>
                  <a:pt x="601782" y="527364"/>
                  <a:pt x="600847" y="527364"/>
                </a:cubicBezTo>
                <a:lnTo>
                  <a:pt x="599912" y="525783"/>
                </a:lnTo>
                <a:cubicBezTo>
                  <a:pt x="598977" y="525783"/>
                  <a:pt x="598041" y="526573"/>
                  <a:pt x="597106" y="526573"/>
                </a:cubicBezTo>
                <a:cubicBezTo>
                  <a:pt x="596174" y="528154"/>
                  <a:pt x="594303" y="528948"/>
                  <a:pt x="593368" y="529738"/>
                </a:cubicBezTo>
                <a:cubicBezTo>
                  <a:pt x="594303" y="529738"/>
                  <a:pt x="594303" y="531319"/>
                  <a:pt x="595239" y="531319"/>
                </a:cubicBezTo>
                <a:cubicBezTo>
                  <a:pt x="595239" y="531319"/>
                  <a:pt x="593368" y="532900"/>
                  <a:pt x="592433" y="532900"/>
                </a:cubicBezTo>
                <a:lnTo>
                  <a:pt x="591501" y="531319"/>
                </a:lnTo>
                <a:cubicBezTo>
                  <a:pt x="590565" y="530529"/>
                  <a:pt x="590565" y="529738"/>
                  <a:pt x="589630" y="528948"/>
                </a:cubicBezTo>
                <a:cubicBezTo>
                  <a:pt x="589630" y="529738"/>
                  <a:pt x="587760" y="530529"/>
                  <a:pt x="587760" y="530529"/>
                </a:cubicBezTo>
                <a:cubicBezTo>
                  <a:pt x="587760" y="531319"/>
                  <a:pt x="588695" y="532109"/>
                  <a:pt x="589630" y="532109"/>
                </a:cubicBezTo>
                <a:cubicBezTo>
                  <a:pt x="589630" y="532900"/>
                  <a:pt x="590565" y="533693"/>
                  <a:pt x="590565" y="533693"/>
                </a:cubicBezTo>
                <a:cubicBezTo>
                  <a:pt x="590565" y="534484"/>
                  <a:pt x="588695" y="535274"/>
                  <a:pt x="588695" y="535274"/>
                </a:cubicBezTo>
                <a:lnTo>
                  <a:pt x="586824" y="536855"/>
                </a:lnTo>
                <a:cubicBezTo>
                  <a:pt x="585892" y="536855"/>
                  <a:pt x="584957" y="535274"/>
                  <a:pt x="584957" y="535274"/>
                </a:cubicBezTo>
                <a:lnTo>
                  <a:pt x="586824" y="533693"/>
                </a:lnTo>
                <a:lnTo>
                  <a:pt x="585892" y="532109"/>
                </a:lnTo>
                <a:cubicBezTo>
                  <a:pt x="584957" y="531319"/>
                  <a:pt x="584022" y="530529"/>
                  <a:pt x="584022" y="529738"/>
                </a:cubicBezTo>
                <a:lnTo>
                  <a:pt x="582151" y="531319"/>
                </a:lnTo>
                <a:cubicBezTo>
                  <a:pt x="581219" y="532109"/>
                  <a:pt x="580284" y="532900"/>
                  <a:pt x="579349" y="532900"/>
                </a:cubicBezTo>
                <a:lnTo>
                  <a:pt x="578413" y="531319"/>
                </a:lnTo>
                <a:cubicBezTo>
                  <a:pt x="577478" y="531319"/>
                  <a:pt x="576543" y="532109"/>
                  <a:pt x="575611" y="532109"/>
                </a:cubicBezTo>
                <a:cubicBezTo>
                  <a:pt x="575611" y="532900"/>
                  <a:pt x="574675" y="533693"/>
                  <a:pt x="573740" y="533693"/>
                </a:cubicBezTo>
                <a:lnTo>
                  <a:pt x="571873" y="535274"/>
                </a:lnTo>
                <a:cubicBezTo>
                  <a:pt x="571873" y="535274"/>
                  <a:pt x="570937" y="533693"/>
                  <a:pt x="570002" y="533693"/>
                </a:cubicBezTo>
                <a:cubicBezTo>
                  <a:pt x="570002" y="532900"/>
                  <a:pt x="569067" y="532109"/>
                  <a:pt x="569067" y="531319"/>
                </a:cubicBezTo>
                <a:lnTo>
                  <a:pt x="570937" y="530529"/>
                </a:lnTo>
                <a:cubicBezTo>
                  <a:pt x="570937" y="529738"/>
                  <a:pt x="569067" y="528948"/>
                  <a:pt x="569067" y="528154"/>
                </a:cubicBezTo>
                <a:lnTo>
                  <a:pt x="567200" y="529738"/>
                </a:lnTo>
                <a:lnTo>
                  <a:pt x="565329" y="528154"/>
                </a:lnTo>
                <a:cubicBezTo>
                  <a:pt x="565329" y="528154"/>
                  <a:pt x="564394" y="526573"/>
                  <a:pt x="563458" y="526573"/>
                </a:cubicBezTo>
                <a:cubicBezTo>
                  <a:pt x="563458" y="526573"/>
                  <a:pt x="562523" y="527364"/>
                  <a:pt x="561591" y="527364"/>
                </a:cubicBezTo>
                <a:cubicBezTo>
                  <a:pt x="561591" y="528154"/>
                  <a:pt x="559721" y="528948"/>
                  <a:pt x="559721" y="528948"/>
                </a:cubicBezTo>
                <a:cubicBezTo>
                  <a:pt x="559721" y="528948"/>
                  <a:pt x="558785" y="527364"/>
                  <a:pt x="557850" y="527364"/>
                </a:cubicBezTo>
                <a:lnTo>
                  <a:pt x="560656" y="525783"/>
                </a:lnTo>
                <a:lnTo>
                  <a:pt x="558785" y="524199"/>
                </a:lnTo>
                <a:cubicBezTo>
                  <a:pt x="558785" y="523409"/>
                  <a:pt x="557850" y="522618"/>
                  <a:pt x="556915" y="522618"/>
                </a:cubicBezTo>
                <a:cubicBezTo>
                  <a:pt x="556915" y="521828"/>
                  <a:pt x="555983" y="521037"/>
                  <a:pt x="555047" y="520247"/>
                </a:cubicBezTo>
                <a:cubicBezTo>
                  <a:pt x="555047" y="521037"/>
                  <a:pt x="553177" y="521828"/>
                  <a:pt x="553177" y="521828"/>
                </a:cubicBezTo>
                <a:cubicBezTo>
                  <a:pt x="553177" y="522618"/>
                  <a:pt x="554112" y="523409"/>
                  <a:pt x="555047" y="523409"/>
                </a:cubicBezTo>
                <a:cubicBezTo>
                  <a:pt x="555047" y="524199"/>
                  <a:pt x="555983" y="524993"/>
                  <a:pt x="556915" y="525783"/>
                </a:cubicBezTo>
                <a:cubicBezTo>
                  <a:pt x="556915" y="525783"/>
                  <a:pt x="557850" y="526573"/>
                  <a:pt x="557850" y="527364"/>
                </a:cubicBezTo>
                <a:lnTo>
                  <a:pt x="555983" y="528154"/>
                </a:lnTo>
                <a:cubicBezTo>
                  <a:pt x="555983" y="528154"/>
                  <a:pt x="555047" y="527364"/>
                  <a:pt x="554112" y="526573"/>
                </a:cubicBezTo>
                <a:cubicBezTo>
                  <a:pt x="553177" y="525783"/>
                  <a:pt x="552242" y="524199"/>
                  <a:pt x="551309" y="523409"/>
                </a:cubicBezTo>
                <a:lnTo>
                  <a:pt x="549439" y="524199"/>
                </a:lnTo>
                <a:cubicBezTo>
                  <a:pt x="549439" y="524993"/>
                  <a:pt x="550374" y="525783"/>
                  <a:pt x="550374" y="526573"/>
                </a:cubicBezTo>
                <a:cubicBezTo>
                  <a:pt x="551309" y="526573"/>
                  <a:pt x="552242" y="527364"/>
                  <a:pt x="552242" y="528154"/>
                </a:cubicBezTo>
                <a:cubicBezTo>
                  <a:pt x="552242" y="528154"/>
                  <a:pt x="550374" y="528948"/>
                  <a:pt x="550374" y="529738"/>
                </a:cubicBezTo>
                <a:cubicBezTo>
                  <a:pt x="550374" y="529738"/>
                  <a:pt x="552242" y="530529"/>
                  <a:pt x="552242" y="531319"/>
                </a:cubicBezTo>
                <a:cubicBezTo>
                  <a:pt x="552242" y="531319"/>
                  <a:pt x="550374" y="532109"/>
                  <a:pt x="549439" y="532900"/>
                </a:cubicBezTo>
                <a:lnTo>
                  <a:pt x="548504" y="530529"/>
                </a:lnTo>
                <a:cubicBezTo>
                  <a:pt x="547568" y="530529"/>
                  <a:pt x="546636" y="532109"/>
                  <a:pt x="545701" y="532109"/>
                </a:cubicBezTo>
                <a:cubicBezTo>
                  <a:pt x="545701" y="532900"/>
                  <a:pt x="544766" y="532900"/>
                  <a:pt x="543830" y="533693"/>
                </a:cubicBezTo>
                <a:cubicBezTo>
                  <a:pt x="543830" y="533693"/>
                  <a:pt x="542895" y="534484"/>
                  <a:pt x="541963" y="534484"/>
                </a:cubicBezTo>
                <a:cubicBezTo>
                  <a:pt x="541963" y="535274"/>
                  <a:pt x="541028" y="532900"/>
                  <a:pt x="540093" y="532900"/>
                </a:cubicBezTo>
                <a:cubicBezTo>
                  <a:pt x="540093" y="532900"/>
                  <a:pt x="539157" y="534484"/>
                  <a:pt x="538222" y="534484"/>
                </a:cubicBezTo>
                <a:cubicBezTo>
                  <a:pt x="537290" y="534484"/>
                  <a:pt x="537290" y="532900"/>
                  <a:pt x="536355" y="532900"/>
                </a:cubicBezTo>
                <a:cubicBezTo>
                  <a:pt x="536355" y="532900"/>
                  <a:pt x="535419" y="533693"/>
                  <a:pt x="534484" y="533693"/>
                </a:cubicBezTo>
                <a:cubicBezTo>
                  <a:pt x="534484" y="534484"/>
                  <a:pt x="533549" y="535274"/>
                  <a:pt x="532614" y="535274"/>
                </a:cubicBezTo>
                <a:cubicBezTo>
                  <a:pt x="532614" y="535274"/>
                  <a:pt x="531681" y="533693"/>
                  <a:pt x="530746" y="533693"/>
                </a:cubicBezTo>
                <a:cubicBezTo>
                  <a:pt x="530746" y="533693"/>
                  <a:pt x="529811" y="534484"/>
                  <a:pt x="528876" y="535274"/>
                </a:cubicBezTo>
                <a:lnTo>
                  <a:pt x="530746" y="536855"/>
                </a:lnTo>
                <a:lnTo>
                  <a:pt x="531681" y="538439"/>
                </a:lnTo>
                <a:lnTo>
                  <a:pt x="529811" y="540020"/>
                </a:lnTo>
                <a:cubicBezTo>
                  <a:pt x="529811" y="540020"/>
                  <a:pt x="528876" y="538439"/>
                  <a:pt x="527940" y="538439"/>
                </a:cubicBezTo>
                <a:cubicBezTo>
                  <a:pt x="527940" y="537649"/>
                  <a:pt x="527008" y="536855"/>
                  <a:pt x="527008" y="536065"/>
                </a:cubicBezTo>
                <a:cubicBezTo>
                  <a:pt x="526073" y="536065"/>
                  <a:pt x="526073" y="535274"/>
                  <a:pt x="525138" y="534484"/>
                </a:cubicBezTo>
                <a:cubicBezTo>
                  <a:pt x="524203" y="533693"/>
                  <a:pt x="524203" y="533693"/>
                  <a:pt x="523267" y="532900"/>
                </a:cubicBezTo>
                <a:cubicBezTo>
                  <a:pt x="523267" y="532109"/>
                  <a:pt x="522332" y="531319"/>
                  <a:pt x="522332" y="531319"/>
                </a:cubicBezTo>
                <a:cubicBezTo>
                  <a:pt x="522332" y="530529"/>
                  <a:pt x="524203" y="529738"/>
                  <a:pt x="524203" y="529738"/>
                </a:cubicBezTo>
                <a:cubicBezTo>
                  <a:pt x="524203" y="528948"/>
                  <a:pt x="522332" y="528154"/>
                  <a:pt x="522332" y="528154"/>
                </a:cubicBezTo>
                <a:cubicBezTo>
                  <a:pt x="521400" y="528154"/>
                  <a:pt x="521400" y="528948"/>
                  <a:pt x="520465" y="528948"/>
                </a:cubicBezTo>
                <a:cubicBezTo>
                  <a:pt x="519529" y="528948"/>
                  <a:pt x="519529" y="527364"/>
                  <a:pt x="518594" y="527364"/>
                </a:cubicBezTo>
                <a:lnTo>
                  <a:pt x="516727" y="528948"/>
                </a:lnTo>
                <a:lnTo>
                  <a:pt x="518594" y="530529"/>
                </a:lnTo>
                <a:cubicBezTo>
                  <a:pt x="518594" y="531319"/>
                  <a:pt x="516727" y="531319"/>
                  <a:pt x="515791" y="532109"/>
                </a:cubicBezTo>
                <a:cubicBezTo>
                  <a:pt x="515791" y="532109"/>
                  <a:pt x="517659" y="532900"/>
                  <a:pt x="517659" y="533693"/>
                </a:cubicBezTo>
                <a:cubicBezTo>
                  <a:pt x="517659" y="534484"/>
                  <a:pt x="518594" y="535274"/>
                  <a:pt x="519529" y="535274"/>
                </a:cubicBezTo>
                <a:cubicBezTo>
                  <a:pt x="519529" y="536065"/>
                  <a:pt x="521400" y="536855"/>
                  <a:pt x="521400" y="536855"/>
                </a:cubicBezTo>
                <a:cubicBezTo>
                  <a:pt x="520465" y="537649"/>
                  <a:pt x="519529" y="538439"/>
                  <a:pt x="518594" y="538439"/>
                </a:cubicBezTo>
                <a:cubicBezTo>
                  <a:pt x="517659" y="537649"/>
                  <a:pt x="516727" y="536065"/>
                  <a:pt x="515791" y="535274"/>
                </a:cubicBezTo>
                <a:cubicBezTo>
                  <a:pt x="514856" y="535274"/>
                  <a:pt x="513921" y="536065"/>
                  <a:pt x="513921" y="536065"/>
                </a:cubicBezTo>
                <a:cubicBezTo>
                  <a:pt x="512986" y="536065"/>
                  <a:pt x="512986" y="534484"/>
                  <a:pt x="512054" y="534484"/>
                </a:cubicBezTo>
                <a:lnTo>
                  <a:pt x="513921" y="532900"/>
                </a:lnTo>
                <a:cubicBezTo>
                  <a:pt x="513921" y="532900"/>
                  <a:pt x="512054" y="532109"/>
                  <a:pt x="512986" y="531319"/>
                </a:cubicBezTo>
                <a:lnTo>
                  <a:pt x="514856" y="530529"/>
                </a:lnTo>
                <a:cubicBezTo>
                  <a:pt x="513921" y="529738"/>
                  <a:pt x="513921" y="528948"/>
                  <a:pt x="512986" y="528154"/>
                </a:cubicBezTo>
                <a:cubicBezTo>
                  <a:pt x="512986" y="528154"/>
                  <a:pt x="512054" y="526573"/>
                  <a:pt x="511118" y="526573"/>
                </a:cubicBezTo>
                <a:lnTo>
                  <a:pt x="509248" y="528154"/>
                </a:lnTo>
                <a:lnTo>
                  <a:pt x="511118" y="529738"/>
                </a:lnTo>
                <a:cubicBezTo>
                  <a:pt x="511118" y="529738"/>
                  <a:pt x="508312" y="530529"/>
                  <a:pt x="509248" y="531319"/>
                </a:cubicBezTo>
                <a:cubicBezTo>
                  <a:pt x="509248" y="531319"/>
                  <a:pt x="510183" y="532109"/>
                  <a:pt x="510183" y="532900"/>
                </a:cubicBezTo>
                <a:cubicBezTo>
                  <a:pt x="511118" y="532900"/>
                  <a:pt x="512054" y="534484"/>
                  <a:pt x="512054" y="534484"/>
                </a:cubicBezTo>
                <a:cubicBezTo>
                  <a:pt x="511118" y="534484"/>
                  <a:pt x="510183" y="536065"/>
                  <a:pt x="510183" y="536065"/>
                </a:cubicBezTo>
                <a:cubicBezTo>
                  <a:pt x="509248" y="536065"/>
                  <a:pt x="509248" y="534484"/>
                  <a:pt x="508312" y="534484"/>
                </a:cubicBezTo>
                <a:cubicBezTo>
                  <a:pt x="508312" y="534484"/>
                  <a:pt x="506445" y="536065"/>
                  <a:pt x="506445" y="535274"/>
                </a:cubicBezTo>
                <a:cubicBezTo>
                  <a:pt x="505510" y="535274"/>
                  <a:pt x="505510" y="534484"/>
                  <a:pt x="504575" y="533693"/>
                </a:cubicBezTo>
                <a:cubicBezTo>
                  <a:pt x="504575" y="532900"/>
                  <a:pt x="503639" y="532900"/>
                  <a:pt x="502704" y="532109"/>
                </a:cubicBezTo>
                <a:lnTo>
                  <a:pt x="505510" y="530529"/>
                </a:lnTo>
                <a:lnTo>
                  <a:pt x="503639" y="528948"/>
                </a:lnTo>
                <a:cubicBezTo>
                  <a:pt x="502704" y="528154"/>
                  <a:pt x="501772" y="527364"/>
                  <a:pt x="501772" y="527364"/>
                </a:cubicBezTo>
                <a:cubicBezTo>
                  <a:pt x="501772" y="526573"/>
                  <a:pt x="499901" y="525783"/>
                  <a:pt x="500837" y="525783"/>
                </a:cubicBezTo>
                <a:cubicBezTo>
                  <a:pt x="500837" y="524993"/>
                  <a:pt x="502704" y="524199"/>
                  <a:pt x="502704" y="524199"/>
                </a:cubicBezTo>
                <a:cubicBezTo>
                  <a:pt x="502704" y="523409"/>
                  <a:pt x="500837" y="522618"/>
                  <a:pt x="500837" y="522618"/>
                </a:cubicBezTo>
                <a:cubicBezTo>
                  <a:pt x="499901" y="521828"/>
                  <a:pt x="499901" y="521037"/>
                  <a:pt x="498966" y="520247"/>
                </a:cubicBezTo>
                <a:cubicBezTo>
                  <a:pt x="498966" y="520247"/>
                  <a:pt x="498031" y="521828"/>
                  <a:pt x="497099" y="521828"/>
                </a:cubicBezTo>
                <a:cubicBezTo>
                  <a:pt x="497099" y="521828"/>
                  <a:pt x="496163" y="520247"/>
                  <a:pt x="495228" y="520247"/>
                </a:cubicBezTo>
                <a:cubicBezTo>
                  <a:pt x="495228" y="520247"/>
                  <a:pt x="493358" y="521037"/>
                  <a:pt x="493358" y="521828"/>
                </a:cubicBezTo>
                <a:cubicBezTo>
                  <a:pt x="493358" y="521828"/>
                  <a:pt x="495228" y="522618"/>
                  <a:pt x="495228" y="523409"/>
                </a:cubicBezTo>
                <a:lnTo>
                  <a:pt x="493358" y="524199"/>
                </a:lnTo>
                <a:cubicBezTo>
                  <a:pt x="493358" y="524993"/>
                  <a:pt x="494293" y="525783"/>
                  <a:pt x="494293" y="526573"/>
                </a:cubicBezTo>
                <a:cubicBezTo>
                  <a:pt x="495228" y="526573"/>
                  <a:pt x="496163" y="527364"/>
                  <a:pt x="496163" y="528154"/>
                </a:cubicBezTo>
                <a:lnTo>
                  <a:pt x="498031" y="529738"/>
                </a:lnTo>
                <a:cubicBezTo>
                  <a:pt x="498031" y="530529"/>
                  <a:pt x="496163" y="531319"/>
                  <a:pt x="496163" y="531319"/>
                </a:cubicBezTo>
                <a:lnTo>
                  <a:pt x="494293" y="529738"/>
                </a:lnTo>
                <a:cubicBezTo>
                  <a:pt x="494293" y="528948"/>
                  <a:pt x="492422" y="527364"/>
                  <a:pt x="492422" y="527364"/>
                </a:cubicBezTo>
                <a:lnTo>
                  <a:pt x="490555" y="528948"/>
                </a:lnTo>
                <a:cubicBezTo>
                  <a:pt x="489620" y="528948"/>
                  <a:pt x="488684" y="529738"/>
                  <a:pt x="488684" y="530529"/>
                </a:cubicBezTo>
                <a:cubicBezTo>
                  <a:pt x="487749" y="530529"/>
                  <a:pt x="486817" y="531319"/>
                  <a:pt x="485882" y="531319"/>
                </a:cubicBezTo>
                <a:cubicBezTo>
                  <a:pt x="485882" y="532109"/>
                  <a:pt x="487749" y="532900"/>
                  <a:pt x="487749" y="533693"/>
                </a:cubicBezTo>
                <a:lnTo>
                  <a:pt x="485882" y="534484"/>
                </a:lnTo>
                <a:cubicBezTo>
                  <a:pt x="484947" y="534484"/>
                  <a:pt x="484947" y="533693"/>
                  <a:pt x="484011" y="532900"/>
                </a:cubicBezTo>
                <a:cubicBezTo>
                  <a:pt x="484011" y="532900"/>
                  <a:pt x="483076" y="531319"/>
                  <a:pt x="482144" y="531319"/>
                </a:cubicBezTo>
                <a:lnTo>
                  <a:pt x="480273" y="532900"/>
                </a:lnTo>
                <a:cubicBezTo>
                  <a:pt x="480273" y="532109"/>
                  <a:pt x="479338" y="531319"/>
                  <a:pt x="479338" y="530529"/>
                </a:cubicBezTo>
                <a:lnTo>
                  <a:pt x="481209" y="529738"/>
                </a:lnTo>
                <a:cubicBezTo>
                  <a:pt x="481209" y="528948"/>
                  <a:pt x="480273" y="528154"/>
                  <a:pt x="479338" y="527364"/>
                </a:cubicBezTo>
                <a:cubicBezTo>
                  <a:pt x="479338" y="527364"/>
                  <a:pt x="478403" y="525783"/>
                  <a:pt x="477471" y="525783"/>
                </a:cubicBezTo>
                <a:lnTo>
                  <a:pt x="475600" y="527364"/>
                </a:lnTo>
                <a:lnTo>
                  <a:pt x="473730" y="528948"/>
                </a:lnTo>
                <a:cubicBezTo>
                  <a:pt x="472794" y="528948"/>
                  <a:pt x="472794" y="527364"/>
                  <a:pt x="471862" y="526573"/>
                </a:cubicBezTo>
                <a:cubicBezTo>
                  <a:pt x="470927" y="527364"/>
                  <a:pt x="470927" y="528154"/>
                  <a:pt x="469992" y="528154"/>
                </a:cubicBezTo>
                <a:cubicBezTo>
                  <a:pt x="468121" y="528948"/>
                  <a:pt x="467189" y="529738"/>
                  <a:pt x="466254" y="531319"/>
                </a:cubicBezTo>
                <a:cubicBezTo>
                  <a:pt x="467189" y="532109"/>
                  <a:pt x="468121" y="533693"/>
                  <a:pt x="469056" y="534484"/>
                </a:cubicBezTo>
                <a:cubicBezTo>
                  <a:pt x="469992" y="536065"/>
                  <a:pt x="470927" y="536855"/>
                  <a:pt x="471862" y="537649"/>
                </a:cubicBezTo>
                <a:cubicBezTo>
                  <a:pt x="471862" y="538439"/>
                  <a:pt x="469992" y="538439"/>
                  <a:pt x="469992" y="539229"/>
                </a:cubicBezTo>
                <a:cubicBezTo>
                  <a:pt x="469992" y="540020"/>
                  <a:pt x="471862" y="540810"/>
                  <a:pt x="471862" y="540810"/>
                </a:cubicBezTo>
                <a:cubicBezTo>
                  <a:pt x="471862" y="541601"/>
                  <a:pt x="469992" y="542394"/>
                  <a:pt x="469992" y="542394"/>
                </a:cubicBezTo>
                <a:cubicBezTo>
                  <a:pt x="469056" y="542394"/>
                  <a:pt x="468121" y="540810"/>
                  <a:pt x="468121" y="540810"/>
                </a:cubicBezTo>
                <a:cubicBezTo>
                  <a:pt x="467189" y="540020"/>
                  <a:pt x="466254" y="539229"/>
                  <a:pt x="466254" y="539229"/>
                </a:cubicBezTo>
                <a:cubicBezTo>
                  <a:pt x="466254" y="538439"/>
                  <a:pt x="468121" y="537649"/>
                  <a:pt x="468121" y="537649"/>
                </a:cubicBezTo>
                <a:lnTo>
                  <a:pt x="467189" y="536065"/>
                </a:lnTo>
                <a:cubicBezTo>
                  <a:pt x="466254" y="536065"/>
                  <a:pt x="465319" y="536855"/>
                  <a:pt x="464383" y="536855"/>
                </a:cubicBezTo>
                <a:cubicBezTo>
                  <a:pt x="465319" y="537649"/>
                  <a:pt x="466254" y="538439"/>
                  <a:pt x="466254" y="539229"/>
                </a:cubicBezTo>
                <a:lnTo>
                  <a:pt x="464383" y="540020"/>
                </a:lnTo>
                <a:cubicBezTo>
                  <a:pt x="463448" y="540810"/>
                  <a:pt x="462513" y="540810"/>
                  <a:pt x="462513" y="541601"/>
                </a:cubicBezTo>
                <a:cubicBezTo>
                  <a:pt x="461581" y="540810"/>
                  <a:pt x="460645" y="540810"/>
                  <a:pt x="460645" y="540020"/>
                </a:cubicBezTo>
                <a:cubicBezTo>
                  <a:pt x="460645" y="539229"/>
                  <a:pt x="458775" y="538439"/>
                  <a:pt x="458775" y="538439"/>
                </a:cubicBezTo>
                <a:cubicBezTo>
                  <a:pt x="458775" y="537649"/>
                  <a:pt x="461581" y="536855"/>
                  <a:pt x="461581" y="536855"/>
                </a:cubicBezTo>
                <a:cubicBezTo>
                  <a:pt x="460645" y="536065"/>
                  <a:pt x="459710" y="535274"/>
                  <a:pt x="459710" y="535274"/>
                </a:cubicBezTo>
                <a:cubicBezTo>
                  <a:pt x="459710" y="534484"/>
                  <a:pt x="457843" y="533693"/>
                  <a:pt x="457843" y="532900"/>
                </a:cubicBezTo>
                <a:lnTo>
                  <a:pt x="459710" y="532109"/>
                </a:lnTo>
                <a:lnTo>
                  <a:pt x="461581" y="533693"/>
                </a:lnTo>
                <a:lnTo>
                  <a:pt x="463448" y="532109"/>
                </a:lnTo>
                <a:cubicBezTo>
                  <a:pt x="463448" y="532109"/>
                  <a:pt x="462513" y="531319"/>
                  <a:pt x="462513" y="530529"/>
                </a:cubicBezTo>
                <a:lnTo>
                  <a:pt x="460645" y="528948"/>
                </a:lnTo>
                <a:cubicBezTo>
                  <a:pt x="459710" y="528948"/>
                  <a:pt x="458775" y="530529"/>
                  <a:pt x="458775" y="529738"/>
                </a:cubicBezTo>
                <a:cubicBezTo>
                  <a:pt x="457843" y="529738"/>
                  <a:pt x="456907" y="528948"/>
                  <a:pt x="456907" y="528154"/>
                </a:cubicBezTo>
                <a:cubicBezTo>
                  <a:pt x="455972" y="528154"/>
                  <a:pt x="455972" y="527364"/>
                  <a:pt x="455037" y="526573"/>
                </a:cubicBezTo>
                <a:cubicBezTo>
                  <a:pt x="455037" y="525783"/>
                  <a:pt x="454102" y="525783"/>
                  <a:pt x="454102" y="524993"/>
                </a:cubicBezTo>
                <a:lnTo>
                  <a:pt x="455972" y="523409"/>
                </a:lnTo>
                <a:cubicBezTo>
                  <a:pt x="455972" y="523409"/>
                  <a:pt x="457843" y="522618"/>
                  <a:pt x="457843" y="521828"/>
                </a:cubicBezTo>
                <a:cubicBezTo>
                  <a:pt x="457843" y="521828"/>
                  <a:pt x="455972" y="521037"/>
                  <a:pt x="455972" y="520247"/>
                </a:cubicBezTo>
                <a:lnTo>
                  <a:pt x="454102" y="521828"/>
                </a:lnTo>
                <a:cubicBezTo>
                  <a:pt x="454102" y="521828"/>
                  <a:pt x="453170" y="520247"/>
                  <a:pt x="452234" y="520247"/>
                </a:cubicBezTo>
                <a:cubicBezTo>
                  <a:pt x="452234" y="519453"/>
                  <a:pt x="451299" y="518663"/>
                  <a:pt x="451299" y="517873"/>
                </a:cubicBezTo>
                <a:cubicBezTo>
                  <a:pt x="450452" y="517873"/>
                  <a:pt x="449639" y="517218"/>
                  <a:pt x="449488" y="516506"/>
                </a:cubicBezTo>
                <a:lnTo>
                  <a:pt x="445536" y="516096"/>
                </a:lnTo>
                <a:cubicBezTo>
                  <a:pt x="445602" y="516163"/>
                  <a:pt x="445615" y="516226"/>
                  <a:pt x="445691" y="516292"/>
                </a:cubicBezTo>
                <a:cubicBezTo>
                  <a:pt x="446626" y="516292"/>
                  <a:pt x="446626" y="517082"/>
                  <a:pt x="447561" y="517873"/>
                </a:cubicBezTo>
                <a:cubicBezTo>
                  <a:pt x="447561" y="517873"/>
                  <a:pt x="448493" y="518663"/>
                  <a:pt x="448493" y="519453"/>
                </a:cubicBezTo>
                <a:cubicBezTo>
                  <a:pt x="449428" y="519453"/>
                  <a:pt x="446626" y="520247"/>
                  <a:pt x="446626" y="521037"/>
                </a:cubicBezTo>
                <a:cubicBezTo>
                  <a:pt x="446626" y="521037"/>
                  <a:pt x="448493" y="521828"/>
                  <a:pt x="448493" y="522618"/>
                </a:cubicBezTo>
                <a:cubicBezTo>
                  <a:pt x="448493" y="523409"/>
                  <a:pt x="446626" y="523409"/>
                  <a:pt x="446626" y="524199"/>
                </a:cubicBezTo>
                <a:lnTo>
                  <a:pt x="447561" y="525783"/>
                </a:lnTo>
                <a:cubicBezTo>
                  <a:pt x="447561" y="525783"/>
                  <a:pt x="449428" y="524199"/>
                  <a:pt x="450364" y="524199"/>
                </a:cubicBezTo>
                <a:cubicBezTo>
                  <a:pt x="450364" y="524199"/>
                  <a:pt x="451299" y="523409"/>
                  <a:pt x="452234" y="523409"/>
                </a:cubicBezTo>
                <a:cubicBezTo>
                  <a:pt x="452234" y="523409"/>
                  <a:pt x="453170" y="524993"/>
                  <a:pt x="454102" y="524993"/>
                </a:cubicBezTo>
                <a:cubicBezTo>
                  <a:pt x="454102" y="524993"/>
                  <a:pt x="451299" y="525783"/>
                  <a:pt x="451299" y="526573"/>
                </a:cubicBezTo>
                <a:cubicBezTo>
                  <a:pt x="451299" y="526573"/>
                  <a:pt x="453170" y="527364"/>
                  <a:pt x="453170" y="528154"/>
                </a:cubicBezTo>
                <a:cubicBezTo>
                  <a:pt x="454102" y="528948"/>
                  <a:pt x="455037" y="530529"/>
                  <a:pt x="455972" y="531319"/>
                </a:cubicBezTo>
                <a:cubicBezTo>
                  <a:pt x="455972" y="532109"/>
                  <a:pt x="455037" y="532109"/>
                  <a:pt x="454102" y="532900"/>
                </a:cubicBezTo>
                <a:lnTo>
                  <a:pt x="452234" y="534484"/>
                </a:lnTo>
                <a:cubicBezTo>
                  <a:pt x="451299" y="534484"/>
                  <a:pt x="451299" y="532109"/>
                  <a:pt x="450364" y="532109"/>
                </a:cubicBezTo>
                <a:cubicBezTo>
                  <a:pt x="450364" y="532109"/>
                  <a:pt x="449428" y="533693"/>
                  <a:pt x="448493" y="533693"/>
                </a:cubicBezTo>
                <a:cubicBezTo>
                  <a:pt x="448493" y="533693"/>
                  <a:pt x="447561" y="532109"/>
                  <a:pt x="446626" y="532109"/>
                </a:cubicBezTo>
                <a:cubicBezTo>
                  <a:pt x="446626" y="531319"/>
                  <a:pt x="445691" y="530529"/>
                  <a:pt x="445691" y="530529"/>
                </a:cubicBezTo>
                <a:cubicBezTo>
                  <a:pt x="444755" y="529738"/>
                  <a:pt x="444755" y="528948"/>
                  <a:pt x="443820" y="528154"/>
                </a:cubicBezTo>
                <a:cubicBezTo>
                  <a:pt x="442885" y="528154"/>
                  <a:pt x="441953" y="529738"/>
                  <a:pt x="441953" y="529738"/>
                </a:cubicBezTo>
                <a:cubicBezTo>
                  <a:pt x="441017" y="529738"/>
                  <a:pt x="440082" y="528154"/>
                  <a:pt x="440082" y="528154"/>
                </a:cubicBezTo>
                <a:cubicBezTo>
                  <a:pt x="439147" y="527364"/>
                  <a:pt x="439147" y="526573"/>
                  <a:pt x="438212" y="526573"/>
                </a:cubicBezTo>
                <a:cubicBezTo>
                  <a:pt x="438212" y="525783"/>
                  <a:pt x="437279" y="524199"/>
                  <a:pt x="437279" y="524199"/>
                </a:cubicBezTo>
                <a:cubicBezTo>
                  <a:pt x="436344" y="524199"/>
                  <a:pt x="435409" y="525783"/>
                  <a:pt x="434474" y="525783"/>
                </a:cubicBezTo>
                <a:cubicBezTo>
                  <a:pt x="434474" y="526573"/>
                  <a:pt x="432603" y="526573"/>
                  <a:pt x="432603" y="527364"/>
                </a:cubicBezTo>
                <a:cubicBezTo>
                  <a:pt x="432603" y="527364"/>
                  <a:pt x="434474" y="528154"/>
                  <a:pt x="434474" y="528948"/>
                </a:cubicBezTo>
                <a:cubicBezTo>
                  <a:pt x="434474" y="528948"/>
                  <a:pt x="431671" y="529738"/>
                  <a:pt x="432603" y="530529"/>
                </a:cubicBezTo>
                <a:cubicBezTo>
                  <a:pt x="432603" y="530529"/>
                  <a:pt x="433538" y="531319"/>
                  <a:pt x="433538" y="532109"/>
                </a:cubicBezTo>
                <a:cubicBezTo>
                  <a:pt x="434474" y="532109"/>
                  <a:pt x="434474" y="533693"/>
                  <a:pt x="435409" y="533693"/>
                </a:cubicBezTo>
                <a:cubicBezTo>
                  <a:pt x="434474" y="533693"/>
                  <a:pt x="433538" y="535274"/>
                  <a:pt x="433538" y="535274"/>
                </a:cubicBezTo>
                <a:cubicBezTo>
                  <a:pt x="432603" y="535274"/>
                  <a:pt x="432603" y="533693"/>
                  <a:pt x="431671" y="533693"/>
                </a:cubicBezTo>
                <a:cubicBezTo>
                  <a:pt x="431671" y="532900"/>
                  <a:pt x="429800" y="534484"/>
                  <a:pt x="429800" y="534484"/>
                </a:cubicBezTo>
                <a:cubicBezTo>
                  <a:pt x="428865" y="534484"/>
                  <a:pt x="427933" y="532900"/>
                  <a:pt x="427933" y="532900"/>
                </a:cubicBezTo>
                <a:cubicBezTo>
                  <a:pt x="427933" y="532900"/>
                  <a:pt x="429800" y="532109"/>
                  <a:pt x="429800" y="531319"/>
                </a:cubicBezTo>
                <a:lnTo>
                  <a:pt x="428865" y="529738"/>
                </a:lnTo>
                <a:cubicBezTo>
                  <a:pt x="427933" y="529738"/>
                  <a:pt x="426998" y="531319"/>
                  <a:pt x="426063" y="531319"/>
                </a:cubicBezTo>
                <a:cubicBezTo>
                  <a:pt x="426063" y="531319"/>
                  <a:pt x="425127" y="532109"/>
                  <a:pt x="424192" y="532900"/>
                </a:cubicBezTo>
                <a:lnTo>
                  <a:pt x="422325" y="533693"/>
                </a:lnTo>
                <a:lnTo>
                  <a:pt x="420454" y="532109"/>
                </a:lnTo>
                <a:cubicBezTo>
                  <a:pt x="420454" y="532109"/>
                  <a:pt x="422325" y="531319"/>
                  <a:pt x="422325" y="530529"/>
                </a:cubicBezTo>
                <a:cubicBezTo>
                  <a:pt x="423260" y="530529"/>
                  <a:pt x="421389" y="529738"/>
                  <a:pt x="421389" y="528948"/>
                </a:cubicBezTo>
                <a:cubicBezTo>
                  <a:pt x="421389" y="528154"/>
                  <a:pt x="423260" y="528154"/>
                  <a:pt x="423260" y="527364"/>
                </a:cubicBezTo>
                <a:cubicBezTo>
                  <a:pt x="423260" y="527364"/>
                  <a:pt x="421389" y="526573"/>
                  <a:pt x="421389" y="525783"/>
                </a:cubicBezTo>
                <a:cubicBezTo>
                  <a:pt x="421389" y="526573"/>
                  <a:pt x="419519" y="526573"/>
                  <a:pt x="419519" y="527364"/>
                </a:cubicBezTo>
                <a:lnTo>
                  <a:pt x="421389" y="528948"/>
                </a:lnTo>
                <a:cubicBezTo>
                  <a:pt x="420454" y="529738"/>
                  <a:pt x="419519" y="529738"/>
                  <a:pt x="419519" y="530529"/>
                </a:cubicBezTo>
                <a:cubicBezTo>
                  <a:pt x="418584" y="530529"/>
                  <a:pt x="417652" y="531319"/>
                  <a:pt x="416716" y="532109"/>
                </a:cubicBezTo>
                <a:cubicBezTo>
                  <a:pt x="416716" y="532109"/>
                  <a:pt x="415781" y="532900"/>
                  <a:pt x="414846" y="532900"/>
                </a:cubicBezTo>
                <a:cubicBezTo>
                  <a:pt x="414846" y="532900"/>
                  <a:pt x="413910" y="531319"/>
                  <a:pt x="412978" y="531319"/>
                </a:cubicBezTo>
                <a:lnTo>
                  <a:pt x="412043" y="529738"/>
                </a:lnTo>
                <a:cubicBezTo>
                  <a:pt x="411108" y="529738"/>
                  <a:pt x="410173" y="531319"/>
                  <a:pt x="409237" y="531319"/>
                </a:cubicBezTo>
                <a:cubicBezTo>
                  <a:pt x="409237" y="530529"/>
                  <a:pt x="408302" y="528948"/>
                  <a:pt x="408302" y="528948"/>
                </a:cubicBezTo>
                <a:cubicBezTo>
                  <a:pt x="407370" y="528948"/>
                  <a:pt x="406435" y="530529"/>
                  <a:pt x="405499" y="530529"/>
                </a:cubicBezTo>
                <a:cubicBezTo>
                  <a:pt x="405499" y="530529"/>
                  <a:pt x="404564" y="532109"/>
                  <a:pt x="403629" y="532109"/>
                </a:cubicBezTo>
                <a:cubicBezTo>
                  <a:pt x="403629" y="532109"/>
                  <a:pt x="402697" y="530529"/>
                  <a:pt x="402697" y="529738"/>
                </a:cubicBezTo>
                <a:lnTo>
                  <a:pt x="404564" y="528948"/>
                </a:lnTo>
                <a:cubicBezTo>
                  <a:pt x="404564" y="528154"/>
                  <a:pt x="402697" y="527364"/>
                  <a:pt x="402697" y="527364"/>
                </a:cubicBezTo>
                <a:cubicBezTo>
                  <a:pt x="402697" y="526573"/>
                  <a:pt x="401761" y="525783"/>
                  <a:pt x="400826" y="524993"/>
                </a:cubicBezTo>
                <a:cubicBezTo>
                  <a:pt x="400826" y="524993"/>
                  <a:pt x="399891" y="524199"/>
                  <a:pt x="399891" y="523409"/>
                </a:cubicBezTo>
                <a:cubicBezTo>
                  <a:pt x="398956" y="524199"/>
                  <a:pt x="398024" y="524199"/>
                  <a:pt x="397088" y="524993"/>
                </a:cubicBezTo>
                <a:lnTo>
                  <a:pt x="398956" y="526573"/>
                </a:lnTo>
                <a:cubicBezTo>
                  <a:pt x="398956" y="526573"/>
                  <a:pt x="397088" y="527364"/>
                  <a:pt x="397088" y="528154"/>
                </a:cubicBezTo>
                <a:lnTo>
                  <a:pt x="395218" y="528948"/>
                </a:lnTo>
                <a:cubicBezTo>
                  <a:pt x="395218" y="529738"/>
                  <a:pt x="396153" y="530529"/>
                  <a:pt x="396153" y="531319"/>
                </a:cubicBezTo>
                <a:cubicBezTo>
                  <a:pt x="397088" y="531319"/>
                  <a:pt x="398024" y="532109"/>
                  <a:pt x="398024" y="532900"/>
                </a:cubicBezTo>
                <a:cubicBezTo>
                  <a:pt x="398024" y="532900"/>
                  <a:pt x="396153" y="533693"/>
                  <a:pt x="396153" y="534484"/>
                </a:cubicBezTo>
                <a:lnTo>
                  <a:pt x="394282" y="532109"/>
                </a:lnTo>
                <a:cubicBezTo>
                  <a:pt x="394282" y="532109"/>
                  <a:pt x="393350" y="530529"/>
                  <a:pt x="392415" y="530529"/>
                </a:cubicBezTo>
                <a:cubicBezTo>
                  <a:pt x="392415" y="530529"/>
                  <a:pt x="391480" y="532109"/>
                  <a:pt x="390545" y="532109"/>
                </a:cubicBezTo>
                <a:cubicBezTo>
                  <a:pt x="390545" y="532109"/>
                  <a:pt x="392415" y="532900"/>
                  <a:pt x="392415" y="533693"/>
                </a:cubicBezTo>
                <a:lnTo>
                  <a:pt x="390545" y="535274"/>
                </a:lnTo>
                <a:cubicBezTo>
                  <a:pt x="389609" y="534484"/>
                  <a:pt x="389609" y="533693"/>
                  <a:pt x="388674" y="533693"/>
                </a:cubicBezTo>
                <a:cubicBezTo>
                  <a:pt x="387742" y="532900"/>
                  <a:pt x="387742" y="532109"/>
                  <a:pt x="386807" y="531319"/>
                </a:cubicBezTo>
                <a:cubicBezTo>
                  <a:pt x="386807" y="531319"/>
                  <a:pt x="385871" y="530529"/>
                  <a:pt x="385871" y="529738"/>
                </a:cubicBezTo>
                <a:cubicBezTo>
                  <a:pt x="384936" y="528948"/>
                  <a:pt x="384001" y="528948"/>
                  <a:pt x="384001" y="528154"/>
                </a:cubicBezTo>
                <a:cubicBezTo>
                  <a:pt x="383069" y="527364"/>
                  <a:pt x="383069" y="526573"/>
                  <a:pt x="382133" y="526573"/>
                </a:cubicBezTo>
                <a:cubicBezTo>
                  <a:pt x="382133" y="525783"/>
                  <a:pt x="380263" y="527364"/>
                  <a:pt x="380263" y="527364"/>
                </a:cubicBezTo>
                <a:cubicBezTo>
                  <a:pt x="379328" y="527364"/>
                  <a:pt x="379328" y="525783"/>
                  <a:pt x="378392" y="525783"/>
                </a:cubicBezTo>
                <a:lnTo>
                  <a:pt x="377460" y="524199"/>
                </a:lnTo>
                <a:cubicBezTo>
                  <a:pt x="376525" y="524199"/>
                  <a:pt x="375590" y="522618"/>
                  <a:pt x="375590" y="522618"/>
                </a:cubicBezTo>
                <a:cubicBezTo>
                  <a:pt x="374654" y="522618"/>
                  <a:pt x="373719" y="523409"/>
                  <a:pt x="373719" y="523409"/>
                </a:cubicBezTo>
                <a:cubicBezTo>
                  <a:pt x="372787" y="524199"/>
                  <a:pt x="371852" y="524199"/>
                  <a:pt x="370917" y="524993"/>
                </a:cubicBezTo>
                <a:lnTo>
                  <a:pt x="369049" y="526573"/>
                </a:lnTo>
                <a:cubicBezTo>
                  <a:pt x="368114" y="525783"/>
                  <a:pt x="368114" y="524993"/>
                  <a:pt x="367179" y="524199"/>
                </a:cubicBezTo>
                <a:cubicBezTo>
                  <a:pt x="367179" y="524199"/>
                  <a:pt x="366243" y="523409"/>
                  <a:pt x="366243" y="522618"/>
                </a:cubicBezTo>
                <a:lnTo>
                  <a:pt x="368114" y="521828"/>
                </a:lnTo>
                <a:cubicBezTo>
                  <a:pt x="368114" y="521037"/>
                  <a:pt x="366243" y="520247"/>
                  <a:pt x="366243" y="519453"/>
                </a:cubicBezTo>
                <a:lnTo>
                  <a:pt x="368114" y="518663"/>
                </a:lnTo>
                <a:cubicBezTo>
                  <a:pt x="369049" y="517873"/>
                  <a:pt x="367179" y="517082"/>
                  <a:pt x="367179" y="516292"/>
                </a:cubicBezTo>
                <a:lnTo>
                  <a:pt x="369049" y="515498"/>
                </a:lnTo>
                <a:cubicBezTo>
                  <a:pt x="369049" y="514708"/>
                  <a:pt x="368114" y="513917"/>
                  <a:pt x="367179" y="513127"/>
                </a:cubicBezTo>
                <a:lnTo>
                  <a:pt x="365308" y="514708"/>
                </a:lnTo>
                <a:lnTo>
                  <a:pt x="363441" y="516292"/>
                </a:lnTo>
                <a:lnTo>
                  <a:pt x="361570" y="514708"/>
                </a:lnTo>
                <a:cubicBezTo>
                  <a:pt x="361570" y="513917"/>
                  <a:pt x="363441" y="513127"/>
                  <a:pt x="363441" y="513127"/>
                </a:cubicBezTo>
                <a:cubicBezTo>
                  <a:pt x="363441" y="512337"/>
                  <a:pt x="362505" y="511546"/>
                  <a:pt x="362505" y="511546"/>
                </a:cubicBezTo>
                <a:cubicBezTo>
                  <a:pt x="362505" y="510753"/>
                  <a:pt x="360635" y="509962"/>
                  <a:pt x="360635" y="509172"/>
                </a:cubicBezTo>
                <a:lnTo>
                  <a:pt x="362505" y="508381"/>
                </a:lnTo>
                <a:cubicBezTo>
                  <a:pt x="362505" y="507591"/>
                  <a:pt x="361570" y="506797"/>
                  <a:pt x="360635" y="506007"/>
                </a:cubicBezTo>
                <a:cubicBezTo>
                  <a:pt x="360635" y="506007"/>
                  <a:pt x="359700" y="505217"/>
                  <a:pt x="359700" y="504426"/>
                </a:cubicBezTo>
                <a:lnTo>
                  <a:pt x="361570" y="503636"/>
                </a:lnTo>
                <a:cubicBezTo>
                  <a:pt x="361570" y="502845"/>
                  <a:pt x="359700" y="502052"/>
                  <a:pt x="359700" y="501261"/>
                </a:cubicBezTo>
                <a:cubicBezTo>
                  <a:pt x="361570" y="500471"/>
                  <a:pt x="362505" y="499681"/>
                  <a:pt x="364373" y="498890"/>
                </a:cubicBezTo>
                <a:cubicBezTo>
                  <a:pt x="365308" y="499681"/>
                  <a:pt x="366243" y="501261"/>
                  <a:pt x="367179" y="502052"/>
                </a:cubicBezTo>
                <a:cubicBezTo>
                  <a:pt x="368114" y="502845"/>
                  <a:pt x="368114" y="503636"/>
                  <a:pt x="369049" y="504426"/>
                </a:cubicBezTo>
                <a:cubicBezTo>
                  <a:pt x="369049" y="504426"/>
                  <a:pt x="369981" y="505217"/>
                  <a:pt x="370917" y="506007"/>
                </a:cubicBezTo>
                <a:lnTo>
                  <a:pt x="372787" y="504426"/>
                </a:lnTo>
                <a:cubicBezTo>
                  <a:pt x="372787" y="504426"/>
                  <a:pt x="373719" y="506007"/>
                  <a:pt x="374654" y="506007"/>
                </a:cubicBezTo>
                <a:cubicBezTo>
                  <a:pt x="374654" y="506797"/>
                  <a:pt x="375590" y="507591"/>
                  <a:pt x="375590" y="508381"/>
                </a:cubicBezTo>
                <a:cubicBezTo>
                  <a:pt x="376525" y="508381"/>
                  <a:pt x="377460" y="506797"/>
                  <a:pt x="377460" y="506797"/>
                </a:cubicBezTo>
                <a:cubicBezTo>
                  <a:pt x="378392" y="506797"/>
                  <a:pt x="379328" y="508381"/>
                  <a:pt x="379328" y="508381"/>
                </a:cubicBezTo>
                <a:cubicBezTo>
                  <a:pt x="380263" y="509172"/>
                  <a:pt x="380263" y="509962"/>
                  <a:pt x="381198" y="509962"/>
                </a:cubicBezTo>
                <a:lnTo>
                  <a:pt x="383069" y="509172"/>
                </a:lnTo>
                <a:cubicBezTo>
                  <a:pt x="383069" y="508381"/>
                  <a:pt x="381198" y="507591"/>
                  <a:pt x="381198" y="506797"/>
                </a:cubicBezTo>
                <a:lnTo>
                  <a:pt x="384001" y="506007"/>
                </a:lnTo>
                <a:cubicBezTo>
                  <a:pt x="384001" y="505217"/>
                  <a:pt x="382133" y="504426"/>
                  <a:pt x="382133" y="503636"/>
                </a:cubicBezTo>
                <a:lnTo>
                  <a:pt x="383415" y="503091"/>
                </a:lnTo>
                <a:lnTo>
                  <a:pt x="369093" y="499803"/>
                </a:lnTo>
                <a:lnTo>
                  <a:pt x="359819" y="497671"/>
                </a:lnTo>
                <a:lnTo>
                  <a:pt x="350127" y="495968"/>
                </a:lnTo>
                <a:lnTo>
                  <a:pt x="345069" y="495114"/>
                </a:lnTo>
                <a:lnTo>
                  <a:pt x="340856" y="493411"/>
                </a:lnTo>
                <a:lnTo>
                  <a:pt x="332426" y="490854"/>
                </a:lnTo>
                <a:lnTo>
                  <a:pt x="326946" y="488725"/>
                </a:lnTo>
                <a:lnTo>
                  <a:pt x="321045" y="487021"/>
                </a:lnTo>
                <a:lnTo>
                  <a:pt x="318938" y="486593"/>
                </a:lnTo>
                <a:lnTo>
                  <a:pt x="317676" y="485743"/>
                </a:lnTo>
                <a:lnTo>
                  <a:pt x="317254" y="485315"/>
                </a:lnTo>
                <a:lnTo>
                  <a:pt x="316832" y="484889"/>
                </a:lnTo>
                <a:lnTo>
                  <a:pt x="315147" y="484464"/>
                </a:lnTo>
                <a:lnTo>
                  <a:pt x="313037" y="482758"/>
                </a:lnTo>
                <a:lnTo>
                  <a:pt x="310930" y="480629"/>
                </a:lnTo>
                <a:lnTo>
                  <a:pt x="307980" y="476368"/>
                </a:lnTo>
                <a:lnTo>
                  <a:pt x="305873" y="474239"/>
                </a:lnTo>
                <a:lnTo>
                  <a:pt x="304607" y="472961"/>
                </a:lnTo>
                <a:lnTo>
                  <a:pt x="304188" y="472533"/>
                </a:lnTo>
                <a:lnTo>
                  <a:pt x="302079" y="471257"/>
                </a:lnTo>
                <a:lnTo>
                  <a:pt x="300816" y="469979"/>
                </a:lnTo>
                <a:lnTo>
                  <a:pt x="299550" y="467422"/>
                </a:lnTo>
                <a:lnTo>
                  <a:pt x="299550" y="465290"/>
                </a:lnTo>
                <a:lnTo>
                  <a:pt x="299550" y="464440"/>
                </a:lnTo>
                <a:lnTo>
                  <a:pt x="298709" y="463586"/>
                </a:lnTo>
                <a:lnTo>
                  <a:pt x="292386" y="457197"/>
                </a:lnTo>
                <a:lnTo>
                  <a:pt x="286484" y="449951"/>
                </a:lnTo>
                <a:lnTo>
                  <a:pt x="279742" y="442708"/>
                </a:lnTo>
                <a:lnTo>
                  <a:pt x="273419" y="435465"/>
                </a:lnTo>
                <a:lnTo>
                  <a:pt x="266255" y="428648"/>
                </a:lnTo>
                <a:lnTo>
                  <a:pt x="259513" y="422258"/>
                </a:lnTo>
                <a:lnTo>
                  <a:pt x="249817" y="414590"/>
                </a:lnTo>
                <a:lnTo>
                  <a:pt x="240968" y="406494"/>
                </a:lnTo>
                <a:lnTo>
                  <a:pt x="223686" y="390305"/>
                </a:lnTo>
                <a:lnTo>
                  <a:pt x="218629" y="385191"/>
                </a:lnTo>
                <a:lnTo>
                  <a:pt x="213150" y="380930"/>
                </a:lnTo>
                <a:lnTo>
                  <a:pt x="202613" y="371555"/>
                </a:lnTo>
                <a:lnTo>
                  <a:pt x="193342" y="364741"/>
                </a:lnTo>
                <a:lnTo>
                  <a:pt x="184912" y="357070"/>
                </a:lnTo>
                <a:lnTo>
                  <a:pt x="176904" y="349402"/>
                </a:lnTo>
                <a:lnTo>
                  <a:pt x="172691" y="345141"/>
                </a:lnTo>
                <a:lnTo>
                  <a:pt x="169318" y="340881"/>
                </a:lnTo>
                <a:lnTo>
                  <a:pt x="157515" y="325967"/>
                </a:lnTo>
                <a:lnTo>
                  <a:pt x="143609" y="308074"/>
                </a:lnTo>
                <a:lnTo>
                  <a:pt x="136864" y="298699"/>
                </a:lnTo>
                <a:lnTo>
                  <a:pt x="130544" y="289325"/>
                </a:lnTo>
                <a:lnTo>
                  <a:pt x="125065" y="281657"/>
                </a:lnTo>
                <a:lnTo>
                  <a:pt x="118319" y="273135"/>
                </a:lnTo>
                <a:lnTo>
                  <a:pt x="110733" y="264189"/>
                </a:lnTo>
                <a:lnTo>
                  <a:pt x="101881" y="255239"/>
                </a:lnTo>
                <a:lnTo>
                  <a:pt x="97246" y="250554"/>
                </a:lnTo>
                <a:lnTo>
                  <a:pt x="91767" y="247146"/>
                </a:lnTo>
                <a:lnTo>
                  <a:pt x="86709" y="243311"/>
                </a:lnTo>
                <a:lnTo>
                  <a:pt x="84181" y="241179"/>
                </a:lnTo>
                <a:lnTo>
                  <a:pt x="82074" y="238625"/>
                </a:lnTo>
                <a:lnTo>
                  <a:pt x="74488" y="230529"/>
                </a:lnTo>
                <a:lnTo>
                  <a:pt x="67324" y="221582"/>
                </a:lnTo>
                <a:lnTo>
                  <a:pt x="56365" y="207522"/>
                </a:lnTo>
                <a:lnTo>
                  <a:pt x="50042" y="201129"/>
                </a:lnTo>
                <a:lnTo>
                  <a:pt x="48748" y="199634"/>
                </a:lnTo>
                <a:lnTo>
                  <a:pt x="48618" y="199634"/>
                </a:lnTo>
                <a:lnTo>
                  <a:pt x="46915" y="199634"/>
                </a:lnTo>
                <a:lnTo>
                  <a:pt x="45208" y="199202"/>
                </a:lnTo>
                <a:lnTo>
                  <a:pt x="43501" y="198771"/>
                </a:lnTo>
                <a:lnTo>
                  <a:pt x="41794" y="197480"/>
                </a:lnTo>
                <a:lnTo>
                  <a:pt x="40944" y="196185"/>
                </a:lnTo>
                <a:lnTo>
                  <a:pt x="40091" y="195322"/>
                </a:lnTo>
                <a:lnTo>
                  <a:pt x="40091" y="194891"/>
                </a:lnTo>
                <a:lnTo>
                  <a:pt x="38809" y="194028"/>
                </a:lnTo>
                <a:lnTo>
                  <a:pt x="36252" y="190580"/>
                </a:lnTo>
                <a:lnTo>
                  <a:pt x="34120" y="187560"/>
                </a:lnTo>
                <a:lnTo>
                  <a:pt x="32413" y="185406"/>
                </a:lnTo>
                <a:lnTo>
                  <a:pt x="27721" y="181527"/>
                </a:lnTo>
                <a:lnTo>
                  <a:pt x="22604" y="177212"/>
                </a:lnTo>
                <a:lnTo>
                  <a:pt x="18766" y="172038"/>
                </a:lnTo>
                <a:lnTo>
                  <a:pt x="14927" y="166433"/>
                </a:lnTo>
                <a:lnTo>
                  <a:pt x="11516" y="159534"/>
                </a:lnTo>
                <a:lnTo>
                  <a:pt x="8956" y="153065"/>
                </a:lnTo>
                <a:lnTo>
                  <a:pt x="6399" y="146169"/>
                </a:lnTo>
                <a:lnTo>
                  <a:pt x="4692" y="140132"/>
                </a:lnTo>
                <a:lnTo>
                  <a:pt x="2132" y="128922"/>
                </a:lnTo>
                <a:lnTo>
                  <a:pt x="1282" y="122885"/>
                </a:lnTo>
                <a:lnTo>
                  <a:pt x="0" y="115985"/>
                </a:lnTo>
                <a:lnTo>
                  <a:pt x="0" y="109086"/>
                </a:lnTo>
                <a:lnTo>
                  <a:pt x="0" y="101327"/>
                </a:lnTo>
                <a:lnTo>
                  <a:pt x="0" y="93996"/>
                </a:lnTo>
                <a:lnTo>
                  <a:pt x="1282" y="87096"/>
                </a:lnTo>
                <a:lnTo>
                  <a:pt x="2132" y="80200"/>
                </a:lnTo>
                <a:lnTo>
                  <a:pt x="3414" y="74163"/>
                </a:lnTo>
                <a:lnTo>
                  <a:pt x="5546" y="66401"/>
                </a:lnTo>
                <a:lnTo>
                  <a:pt x="7678" y="59933"/>
                </a:lnTo>
                <a:lnTo>
                  <a:pt x="10238" y="53464"/>
                </a:lnTo>
                <a:lnTo>
                  <a:pt x="13223" y="47428"/>
                </a:lnTo>
                <a:lnTo>
                  <a:pt x="16634" y="42254"/>
                </a:lnTo>
                <a:lnTo>
                  <a:pt x="20472" y="36649"/>
                </a:lnTo>
                <a:lnTo>
                  <a:pt x="24311" y="31906"/>
                </a:lnTo>
                <a:lnTo>
                  <a:pt x="29003" y="27595"/>
                </a:lnTo>
                <a:lnTo>
                  <a:pt x="36252" y="21127"/>
                </a:lnTo>
                <a:lnTo>
                  <a:pt x="44780" y="15522"/>
                </a:lnTo>
                <a:lnTo>
                  <a:pt x="52885" y="10779"/>
                </a:lnTo>
                <a:lnTo>
                  <a:pt x="62266" y="6900"/>
                </a:lnTo>
                <a:lnTo>
                  <a:pt x="72076" y="3880"/>
                </a:lnTo>
                <a:lnTo>
                  <a:pt x="82310" y="1723"/>
                </a:lnTo>
                <a:lnTo>
                  <a:pt x="92119" y="431"/>
                </a:lnTo>
                <a:lnTo>
                  <a:pt x="102782" y="0"/>
                </a:lnTo>
                <a:lnTo>
                  <a:pt x="110884" y="431"/>
                </a:lnTo>
                <a:lnTo>
                  <a:pt x="118987" y="863"/>
                </a:lnTo>
                <a:lnTo>
                  <a:pt x="127089" y="2157"/>
                </a:lnTo>
                <a:lnTo>
                  <a:pt x="134767" y="3880"/>
                </a:lnTo>
                <a:lnTo>
                  <a:pt x="142444" y="6037"/>
                </a:lnTo>
                <a:lnTo>
                  <a:pt x="150121" y="8622"/>
                </a:lnTo>
                <a:lnTo>
                  <a:pt x="156942" y="11642"/>
                </a:lnTo>
                <a:lnTo>
                  <a:pt x="164195" y="15090"/>
                </a:lnTo>
                <a:lnTo>
                  <a:pt x="171019" y="18973"/>
                </a:lnTo>
                <a:lnTo>
                  <a:pt x="177414" y="23284"/>
                </a:lnTo>
                <a:lnTo>
                  <a:pt x="183385" y="28026"/>
                </a:lnTo>
                <a:lnTo>
                  <a:pt x="189781" y="32769"/>
                </a:lnTo>
                <a:lnTo>
                  <a:pt x="194901" y="37943"/>
                </a:lnTo>
                <a:lnTo>
                  <a:pt x="200018" y="43979"/>
                </a:lnTo>
                <a:lnTo>
                  <a:pt x="204710" y="49585"/>
                </a:lnTo>
                <a:lnTo>
                  <a:pt x="208974" y="56053"/>
                </a:lnTo>
                <a:lnTo>
                  <a:pt x="209824" y="58210"/>
                </a:lnTo>
                <a:lnTo>
                  <a:pt x="209824" y="59933"/>
                </a:lnTo>
                <a:lnTo>
                  <a:pt x="209824" y="61658"/>
                </a:lnTo>
                <a:lnTo>
                  <a:pt x="209494" y="62666"/>
                </a:lnTo>
                <a:lnTo>
                  <a:pt x="225793" y="81406"/>
                </a:lnTo>
                <a:lnTo>
                  <a:pt x="252346" y="111230"/>
                </a:lnTo>
                <a:lnTo>
                  <a:pt x="264243" y="125193"/>
                </a:lnTo>
                <a:lnTo>
                  <a:pt x="264781" y="125193"/>
                </a:lnTo>
                <a:lnTo>
                  <a:pt x="265890" y="125618"/>
                </a:lnTo>
                <a:lnTo>
                  <a:pt x="266444" y="126040"/>
                </a:lnTo>
                <a:lnTo>
                  <a:pt x="266444" y="126887"/>
                </a:lnTo>
                <a:lnTo>
                  <a:pt x="266444" y="127731"/>
                </a:lnTo>
                <a:lnTo>
                  <a:pt x="266431" y="127798"/>
                </a:lnTo>
                <a:lnTo>
                  <a:pt x="278476" y="142334"/>
                </a:lnTo>
                <a:lnTo>
                  <a:pt x="289857" y="155966"/>
                </a:lnTo>
                <a:lnTo>
                  <a:pt x="302079" y="170454"/>
                </a:lnTo>
                <a:lnTo>
                  <a:pt x="309246" y="177697"/>
                </a:lnTo>
                <a:lnTo>
                  <a:pt x="315988" y="184940"/>
                </a:lnTo>
                <a:lnTo>
                  <a:pt x="323574" y="192183"/>
                </a:lnTo>
                <a:lnTo>
                  <a:pt x="331160" y="199426"/>
                </a:lnTo>
                <a:lnTo>
                  <a:pt x="350549" y="216043"/>
                </a:lnTo>
                <a:lnTo>
                  <a:pt x="365721" y="229250"/>
                </a:lnTo>
                <a:lnTo>
                  <a:pt x="380896" y="243311"/>
                </a:lnTo>
                <a:lnTo>
                  <a:pt x="395646" y="257371"/>
                </a:lnTo>
                <a:lnTo>
                  <a:pt x="409555" y="271857"/>
                </a:lnTo>
                <a:lnTo>
                  <a:pt x="422621" y="286771"/>
                </a:lnTo>
                <a:lnTo>
                  <a:pt x="435264" y="301681"/>
                </a:lnTo>
                <a:lnTo>
                  <a:pt x="442006" y="309778"/>
                </a:lnTo>
                <a:lnTo>
                  <a:pt x="448751" y="318299"/>
                </a:lnTo>
                <a:lnTo>
                  <a:pt x="456337" y="327245"/>
                </a:lnTo>
                <a:lnTo>
                  <a:pt x="463924" y="335767"/>
                </a:lnTo>
                <a:lnTo>
                  <a:pt x="468137" y="339174"/>
                </a:lnTo>
                <a:lnTo>
                  <a:pt x="472353" y="342584"/>
                </a:lnTo>
                <a:lnTo>
                  <a:pt x="472775" y="343009"/>
                </a:lnTo>
                <a:lnTo>
                  <a:pt x="473194" y="343009"/>
                </a:lnTo>
                <a:lnTo>
                  <a:pt x="475304" y="343863"/>
                </a:lnTo>
                <a:lnTo>
                  <a:pt x="476989" y="345566"/>
                </a:lnTo>
                <a:lnTo>
                  <a:pt x="476989" y="345992"/>
                </a:lnTo>
                <a:lnTo>
                  <a:pt x="477411" y="346420"/>
                </a:lnTo>
                <a:lnTo>
                  <a:pt x="478255" y="347695"/>
                </a:lnTo>
                <a:lnTo>
                  <a:pt x="479518" y="348974"/>
                </a:lnTo>
                <a:lnTo>
                  <a:pt x="479940" y="350252"/>
                </a:lnTo>
                <a:lnTo>
                  <a:pt x="480362" y="351531"/>
                </a:lnTo>
                <a:lnTo>
                  <a:pt x="480362" y="351956"/>
                </a:lnTo>
                <a:lnTo>
                  <a:pt x="480362" y="352384"/>
                </a:lnTo>
                <a:lnTo>
                  <a:pt x="482046" y="357070"/>
                </a:lnTo>
                <a:lnTo>
                  <a:pt x="483734" y="362184"/>
                </a:lnTo>
                <a:lnTo>
                  <a:pt x="484575" y="367295"/>
                </a:lnTo>
                <a:lnTo>
                  <a:pt x="485419" y="372834"/>
                </a:lnTo>
                <a:lnTo>
                  <a:pt x="486263" y="383912"/>
                </a:lnTo>
                <a:lnTo>
                  <a:pt x="486263" y="394991"/>
                </a:lnTo>
                <a:lnTo>
                  <a:pt x="485841" y="406069"/>
                </a:lnTo>
                <a:lnTo>
                  <a:pt x="484575" y="416719"/>
                </a:lnTo>
                <a:lnTo>
                  <a:pt x="483312" y="425665"/>
                </a:lnTo>
                <a:lnTo>
                  <a:pt x="481624" y="434187"/>
                </a:lnTo>
                <a:lnTo>
                  <a:pt x="480362" y="442283"/>
                </a:lnTo>
                <a:lnTo>
                  <a:pt x="479518" y="449951"/>
                </a:lnTo>
                <a:lnTo>
                  <a:pt x="477411" y="466143"/>
                </a:lnTo>
                <a:lnTo>
                  <a:pt x="477411" y="468700"/>
                </a:lnTo>
                <a:lnTo>
                  <a:pt x="476989" y="476368"/>
                </a:lnTo>
                <a:lnTo>
                  <a:pt x="476989" y="484036"/>
                </a:lnTo>
                <a:lnTo>
                  <a:pt x="476567" y="487447"/>
                </a:lnTo>
                <a:lnTo>
                  <a:pt x="475726" y="490429"/>
                </a:lnTo>
                <a:lnTo>
                  <a:pt x="474882" y="493411"/>
                </a:lnTo>
                <a:lnTo>
                  <a:pt x="474460" y="496821"/>
                </a:lnTo>
                <a:lnTo>
                  <a:pt x="474460" y="501932"/>
                </a:lnTo>
                <a:lnTo>
                  <a:pt x="474460" y="503015"/>
                </a:lnTo>
                <a:lnTo>
                  <a:pt x="475600" y="502052"/>
                </a:lnTo>
                <a:cubicBezTo>
                  <a:pt x="476535" y="502052"/>
                  <a:pt x="477471" y="503636"/>
                  <a:pt x="477471" y="503636"/>
                </a:cubicBezTo>
                <a:cubicBezTo>
                  <a:pt x="478403" y="504426"/>
                  <a:pt x="478403" y="505217"/>
                  <a:pt x="479338" y="505217"/>
                </a:cubicBezTo>
                <a:cubicBezTo>
                  <a:pt x="479338" y="506007"/>
                  <a:pt x="480273" y="506797"/>
                  <a:pt x="481209" y="507591"/>
                </a:cubicBezTo>
                <a:cubicBezTo>
                  <a:pt x="481209" y="507591"/>
                  <a:pt x="482144" y="508381"/>
                  <a:pt x="482144" y="509172"/>
                </a:cubicBezTo>
                <a:lnTo>
                  <a:pt x="484011" y="507591"/>
                </a:lnTo>
                <a:cubicBezTo>
                  <a:pt x="484947" y="507591"/>
                  <a:pt x="485882" y="509172"/>
                  <a:pt x="485882" y="509172"/>
                </a:cubicBezTo>
                <a:cubicBezTo>
                  <a:pt x="485882" y="509962"/>
                  <a:pt x="484011" y="510753"/>
                  <a:pt x="484011" y="510753"/>
                </a:cubicBezTo>
                <a:cubicBezTo>
                  <a:pt x="484011" y="511546"/>
                  <a:pt x="484947" y="512337"/>
                  <a:pt x="485882" y="512337"/>
                </a:cubicBezTo>
                <a:cubicBezTo>
                  <a:pt x="485882" y="513127"/>
                  <a:pt x="486817" y="511546"/>
                  <a:pt x="487749" y="511546"/>
                </a:cubicBezTo>
                <a:cubicBezTo>
                  <a:pt x="488684" y="511546"/>
                  <a:pt x="488684" y="513127"/>
                  <a:pt x="489620" y="513127"/>
                </a:cubicBezTo>
                <a:lnTo>
                  <a:pt x="491490" y="511546"/>
                </a:lnTo>
                <a:cubicBezTo>
                  <a:pt x="490555" y="510753"/>
                  <a:pt x="490555" y="510753"/>
                  <a:pt x="489620" y="509962"/>
                </a:cubicBezTo>
                <a:cubicBezTo>
                  <a:pt x="489620" y="509172"/>
                  <a:pt x="488684" y="508381"/>
                  <a:pt x="487749" y="508381"/>
                </a:cubicBezTo>
                <a:cubicBezTo>
                  <a:pt x="487749" y="507591"/>
                  <a:pt x="486817" y="506797"/>
                  <a:pt x="486817" y="506007"/>
                </a:cubicBezTo>
                <a:cubicBezTo>
                  <a:pt x="485882" y="506007"/>
                  <a:pt x="485882" y="505217"/>
                  <a:pt x="484947" y="504426"/>
                </a:cubicBezTo>
                <a:cubicBezTo>
                  <a:pt x="484947" y="504426"/>
                  <a:pt x="484011" y="502845"/>
                  <a:pt x="483076" y="502845"/>
                </a:cubicBezTo>
                <a:lnTo>
                  <a:pt x="481209" y="504426"/>
                </a:lnTo>
                <a:cubicBezTo>
                  <a:pt x="481209" y="504426"/>
                  <a:pt x="480273" y="502845"/>
                  <a:pt x="479338" y="502052"/>
                </a:cubicBezTo>
                <a:lnTo>
                  <a:pt x="482144" y="501261"/>
                </a:lnTo>
                <a:cubicBezTo>
                  <a:pt x="482144" y="500471"/>
                  <a:pt x="480273" y="499681"/>
                  <a:pt x="480273" y="499681"/>
                </a:cubicBezTo>
                <a:cubicBezTo>
                  <a:pt x="479338" y="498890"/>
                  <a:pt x="479338" y="498100"/>
                  <a:pt x="478403" y="497306"/>
                </a:cubicBezTo>
                <a:cubicBezTo>
                  <a:pt x="480273" y="496516"/>
                  <a:pt x="481209" y="495725"/>
                  <a:pt x="483076" y="494935"/>
                </a:cubicBezTo>
                <a:cubicBezTo>
                  <a:pt x="484011" y="495725"/>
                  <a:pt x="484947" y="497306"/>
                  <a:pt x="485882" y="498100"/>
                </a:cubicBezTo>
                <a:cubicBezTo>
                  <a:pt x="486817" y="498890"/>
                  <a:pt x="486817" y="499681"/>
                  <a:pt x="487749" y="500471"/>
                </a:cubicBezTo>
                <a:lnTo>
                  <a:pt x="488684" y="502052"/>
                </a:lnTo>
                <a:cubicBezTo>
                  <a:pt x="489620" y="502052"/>
                  <a:pt x="490555" y="500471"/>
                  <a:pt x="491490" y="500471"/>
                </a:cubicBezTo>
                <a:lnTo>
                  <a:pt x="492422" y="502052"/>
                </a:lnTo>
                <a:cubicBezTo>
                  <a:pt x="493358" y="502052"/>
                  <a:pt x="494293" y="501261"/>
                  <a:pt x="495228" y="501261"/>
                </a:cubicBezTo>
                <a:cubicBezTo>
                  <a:pt x="495228" y="500471"/>
                  <a:pt x="493358" y="499681"/>
                  <a:pt x="493358" y="498890"/>
                </a:cubicBezTo>
                <a:lnTo>
                  <a:pt x="495228" y="498100"/>
                </a:lnTo>
                <a:cubicBezTo>
                  <a:pt x="496163" y="498100"/>
                  <a:pt x="496163" y="498890"/>
                  <a:pt x="497099" y="499681"/>
                </a:cubicBezTo>
                <a:cubicBezTo>
                  <a:pt x="497099" y="500471"/>
                  <a:pt x="498031" y="500471"/>
                  <a:pt x="498966" y="501261"/>
                </a:cubicBezTo>
                <a:cubicBezTo>
                  <a:pt x="498966" y="502052"/>
                  <a:pt x="499901" y="502845"/>
                  <a:pt x="499901" y="502845"/>
                </a:cubicBezTo>
                <a:cubicBezTo>
                  <a:pt x="499901" y="503636"/>
                  <a:pt x="498031" y="504426"/>
                  <a:pt x="498031" y="504426"/>
                </a:cubicBezTo>
                <a:lnTo>
                  <a:pt x="499901" y="506007"/>
                </a:lnTo>
                <a:cubicBezTo>
                  <a:pt x="499901" y="506797"/>
                  <a:pt x="500837" y="507591"/>
                  <a:pt x="500837" y="508381"/>
                </a:cubicBezTo>
                <a:cubicBezTo>
                  <a:pt x="501772" y="507591"/>
                  <a:pt x="503639" y="506797"/>
                  <a:pt x="503639" y="506797"/>
                </a:cubicBezTo>
                <a:cubicBezTo>
                  <a:pt x="503639" y="506007"/>
                  <a:pt x="505510" y="506007"/>
                  <a:pt x="505510" y="505217"/>
                </a:cubicBezTo>
                <a:lnTo>
                  <a:pt x="503639" y="503636"/>
                </a:lnTo>
                <a:cubicBezTo>
                  <a:pt x="503639" y="502845"/>
                  <a:pt x="502704" y="502052"/>
                  <a:pt x="502704" y="502052"/>
                </a:cubicBezTo>
                <a:cubicBezTo>
                  <a:pt x="501772" y="501261"/>
                  <a:pt x="500837" y="500471"/>
                  <a:pt x="500837" y="499681"/>
                </a:cubicBezTo>
                <a:lnTo>
                  <a:pt x="502704" y="498890"/>
                </a:lnTo>
                <a:cubicBezTo>
                  <a:pt x="503639" y="498100"/>
                  <a:pt x="504575" y="498100"/>
                  <a:pt x="504575" y="497306"/>
                </a:cubicBezTo>
                <a:lnTo>
                  <a:pt x="503639" y="495725"/>
                </a:lnTo>
                <a:cubicBezTo>
                  <a:pt x="503639" y="494935"/>
                  <a:pt x="505510" y="494935"/>
                  <a:pt x="505510" y="494145"/>
                </a:cubicBezTo>
                <a:cubicBezTo>
                  <a:pt x="505510" y="493351"/>
                  <a:pt x="503639" y="493351"/>
                  <a:pt x="503639" y="492561"/>
                </a:cubicBezTo>
                <a:lnTo>
                  <a:pt x="505510" y="490980"/>
                </a:lnTo>
                <a:cubicBezTo>
                  <a:pt x="506445" y="491770"/>
                  <a:pt x="507380" y="492561"/>
                  <a:pt x="507380" y="492561"/>
                </a:cubicBezTo>
                <a:cubicBezTo>
                  <a:pt x="507380" y="493351"/>
                  <a:pt x="509248" y="494145"/>
                  <a:pt x="509248" y="494935"/>
                </a:cubicBezTo>
                <a:cubicBezTo>
                  <a:pt x="509248" y="494935"/>
                  <a:pt x="506445" y="495725"/>
                  <a:pt x="507380" y="495725"/>
                </a:cubicBezTo>
                <a:cubicBezTo>
                  <a:pt x="507380" y="496516"/>
                  <a:pt x="508312" y="497306"/>
                  <a:pt x="508312" y="498100"/>
                </a:cubicBezTo>
                <a:lnTo>
                  <a:pt x="506445" y="498890"/>
                </a:lnTo>
                <a:cubicBezTo>
                  <a:pt x="506445" y="499681"/>
                  <a:pt x="507380" y="500471"/>
                  <a:pt x="508312" y="501261"/>
                </a:cubicBezTo>
                <a:cubicBezTo>
                  <a:pt x="508312" y="501261"/>
                  <a:pt x="509248" y="502052"/>
                  <a:pt x="509248" y="502845"/>
                </a:cubicBezTo>
                <a:cubicBezTo>
                  <a:pt x="510183" y="502845"/>
                  <a:pt x="511118" y="504426"/>
                  <a:pt x="511118" y="504426"/>
                </a:cubicBezTo>
                <a:cubicBezTo>
                  <a:pt x="512054" y="504426"/>
                  <a:pt x="512986" y="502845"/>
                  <a:pt x="512986" y="502845"/>
                </a:cubicBezTo>
                <a:cubicBezTo>
                  <a:pt x="513921" y="502845"/>
                  <a:pt x="514856" y="504426"/>
                  <a:pt x="514856" y="505217"/>
                </a:cubicBezTo>
                <a:lnTo>
                  <a:pt x="512986" y="506007"/>
                </a:lnTo>
                <a:cubicBezTo>
                  <a:pt x="512986" y="506797"/>
                  <a:pt x="513921" y="507591"/>
                  <a:pt x="514856" y="507591"/>
                </a:cubicBezTo>
                <a:cubicBezTo>
                  <a:pt x="514856" y="508381"/>
                  <a:pt x="515791" y="509172"/>
                  <a:pt x="515791" y="509962"/>
                </a:cubicBezTo>
                <a:lnTo>
                  <a:pt x="513921" y="510753"/>
                </a:lnTo>
                <a:cubicBezTo>
                  <a:pt x="513921" y="511546"/>
                  <a:pt x="515791" y="512337"/>
                  <a:pt x="515791" y="513127"/>
                </a:cubicBezTo>
                <a:cubicBezTo>
                  <a:pt x="515791" y="513127"/>
                  <a:pt x="513921" y="513917"/>
                  <a:pt x="512986" y="513917"/>
                </a:cubicBezTo>
                <a:cubicBezTo>
                  <a:pt x="512986" y="514708"/>
                  <a:pt x="511118" y="514708"/>
                  <a:pt x="511118" y="515498"/>
                </a:cubicBezTo>
                <a:cubicBezTo>
                  <a:pt x="511118" y="516292"/>
                  <a:pt x="512986" y="517082"/>
                  <a:pt x="512986" y="517082"/>
                </a:cubicBezTo>
                <a:cubicBezTo>
                  <a:pt x="512986" y="517873"/>
                  <a:pt x="511118" y="517873"/>
                  <a:pt x="511118" y="518663"/>
                </a:cubicBezTo>
                <a:cubicBezTo>
                  <a:pt x="511118" y="519453"/>
                  <a:pt x="512054" y="520247"/>
                  <a:pt x="512054" y="520247"/>
                </a:cubicBezTo>
                <a:cubicBezTo>
                  <a:pt x="512986" y="520247"/>
                  <a:pt x="513921" y="519453"/>
                  <a:pt x="514856" y="519453"/>
                </a:cubicBezTo>
                <a:cubicBezTo>
                  <a:pt x="514856" y="518663"/>
                  <a:pt x="516727" y="517873"/>
                  <a:pt x="516727" y="517873"/>
                </a:cubicBezTo>
                <a:cubicBezTo>
                  <a:pt x="516727" y="517082"/>
                  <a:pt x="514856" y="516292"/>
                  <a:pt x="514856" y="516292"/>
                </a:cubicBezTo>
                <a:cubicBezTo>
                  <a:pt x="514856" y="515498"/>
                  <a:pt x="516727" y="514708"/>
                  <a:pt x="516727" y="514708"/>
                </a:cubicBezTo>
                <a:cubicBezTo>
                  <a:pt x="517659" y="513917"/>
                  <a:pt x="515791" y="513127"/>
                  <a:pt x="515791" y="513127"/>
                </a:cubicBezTo>
                <a:cubicBezTo>
                  <a:pt x="515791" y="512337"/>
                  <a:pt x="517659" y="512337"/>
                  <a:pt x="517659" y="511546"/>
                </a:cubicBezTo>
                <a:cubicBezTo>
                  <a:pt x="517659" y="510753"/>
                  <a:pt x="519529" y="510753"/>
                  <a:pt x="519529" y="509962"/>
                </a:cubicBezTo>
                <a:cubicBezTo>
                  <a:pt x="519529" y="509962"/>
                  <a:pt x="517659" y="509172"/>
                  <a:pt x="517659" y="508381"/>
                </a:cubicBezTo>
                <a:cubicBezTo>
                  <a:pt x="517659" y="507591"/>
                  <a:pt x="516727" y="507591"/>
                  <a:pt x="516727" y="506797"/>
                </a:cubicBezTo>
                <a:cubicBezTo>
                  <a:pt x="516727" y="506007"/>
                  <a:pt x="518594" y="506007"/>
                  <a:pt x="518594" y="505217"/>
                </a:cubicBezTo>
                <a:cubicBezTo>
                  <a:pt x="518594" y="504426"/>
                  <a:pt x="516727" y="503636"/>
                  <a:pt x="516727" y="503636"/>
                </a:cubicBezTo>
                <a:cubicBezTo>
                  <a:pt x="516727" y="502845"/>
                  <a:pt x="515791" y="502052"/>
                  <a:pt x="515791" y="502052"/>
                </a:cubicBezTo>
                <a:cubicBezTo>
                  <a:pt x="515791" y="501261"/>
                  <a:pt x="517659" y="500471"/>
                  <a:pt x="517659" y="500471"/>
                </a:cubicBezTo>
                <a:lnTo>
                  <a:pt x="515791" y="498890"/>
                </a:lnTo>
                <a:lnTo>
                  <a:pt x="513921" y="499681"/>
                </a:lnTo>
                <a:lnTo>
                  <a:pt x="512054" y="498100"/>
                </a:lnTo>
                <a:cubicBezTo>
                  <a:pt x="512054" y="497306"/>
                  <a:pt x="511118" y="497306"/>
                  <a:pt x="510183" y="496516"/>
                </a:cubicBezTo>
                <a:cubicBezTo>
                  <a:pt x="512054" y="495725"/>
                  <a:pt x="512986" y="494935"/>
                  <a:pt x="514856" y="493351"/>
                </a:cubicBezTo>
                <a:cubicBezTo>
                  <a:pt x="515791" y="494145"/>
                  <a:pt x="515791" y="495725"/>
                  <a:pt x="516727" y="495725"/>
                </a:cubicBezTo>
                <a:cubicBezTo>
                  <a:pt x="516727" y="495725"/>
                  <a:pt x="517659" y="494145"/>
                  <a:pt x="518594" y="494145"/>
                </a:cubicBezTo>
                <a:cubicBezTo>
                  <a:pt x="519529" y="494145"/>
                  <a:pt x="519529" y="495725"/>
                  <a:pt x="520465" y="495725"/>
                </a:cubicBezTo>
                <a:cubicBezTo>
                  <a:pt x="520465" y="495725"/>
                  <a:pt x="522332" y="494145"/>
                  <a:pt x="522332" y="494935"/>
                </a:cubicBezTo>
                <a:cubicBezTo>
                  <a:pt x="522332" y="494935"/>
                  <a:pt x="523267" y="495725"/>
                  <a:pt x="523267" y="496516"/>
                </a:cubicBezTo>
                <a:cubicBezTo>
                  <a:pt x="524203" y="496516"/>
                  <a:pt x="525138" y="497306"/>
                  <a:pt x="525138" y="498100"/>
                </a:cubicBezTo>
                <a:cubicBezTo>
                  <a:pt x="525138" y="498890"/>
                  <a:pt x="527008" y="499681"/>
                  <a:pt x="527008" y="499681"/>
                </a:cubicBezTo>
                <a:cubicBezTo>
                  <a:pt x="527008" y="500471"/>
                  <a:pt x="525138" y="500471"/>
                  <a:pt x="525138" y="501261"/>
                </a:cubicBezTo>
                <a:lnTo>
                  <a:pt x="526073" y="502845"/>
                </a:lnTo>
                <a:cubicBezTo>
                  <a:pt x="526073" y="502845"/>
                  <a:pt x="527940" y="501261"/>
                  <a:pt x="528876" y="501261"/>
                </a:cubicBezTo>
                <a:lnTo>
                  <a:pt x="529811" y="503636"/>
                </a:lnTo>
                <a:cubicBezTo>
                  <a:pt x="530746" y="503636"/>
                  <a:pt x="531681" y="502052"/>
                  <a:pt x="532614" y="502052"/>
                </a:cubicBezTo>
                <a:lnTo>
                  <a:pt x="533549" y="503636"/>
                </a:lnTo>
                <a:cubicBezTo>
                  <a:pt x="534484" y="505217"/>
                  <a:pt x="536355" y="506007"/>
                  <a:pt x="537290" y="507591"/>
                </a:cubicBezTo>
                <a:cubicBezTo>
                  <a:pt x="537290" y="506797"/>
                  <a:pt x="539157" y="506007"/>
                  <a:pt x="539157" y="506007"/>
                </a:cubicBezTo>
                <a:cubicBezTo>
                  <a:pt x="539157" y="505217"/>
                  <a:pt x="537290" y="504426"/>
                  <a:pt x="537290" y="504426"/>
                </a:cubicBezTo>
                <a:cubicBezTo>
                  <a:pt x="537290" y="503636"/>
                  <a:pt x="539157" y="503636"/>
                  <a:pt x="539157" y="502845"/>
                </a:cubicBezTo>
                <a:lnTo>
                  <a:pt x="538222" y="501261"/>
                </a:lnTo>
                <a:cubicBezTo>
                  <a:pt x="537290" y="500471"/>
                  <a:pt x="537290" y="499681"/>
                  <a:pt x="536355" y="499681"/>
                </a:cubicBezTo>
                <a:cubicBezTo>
                  <a:pt x="536355" y="498890"/>
                  <a:pt x="535419" y="497306"/>
                  <a:pt x="534484" y="497306"/>
                </a:cubicBezTo>
                <a:cubicBezTo>
                  <a:pt x="535419" y="497306"/>
                  <a:pt x="536355" y="496516"/>
                  <a:pt x="537290" y="496516"/>
                </a:cubicBezTo>
                <a:lnTo>
                  <a:pt x="539157" y="494935"/>
                </a:lnTo>
                <a:lnTo>
                  <a:pt x="540093" y="496516"/>
                </a:lnTo>
                <a:cubicBezTo>
                  <a:pt x="541028" y="497306"/>
                  <a:pt x="541963" y="498100"/>
                  <a:pt x="541963" y="498100"/>
                </a:cubicBezTo>
                <a:cubicBezTo>
                  <a:pt x="542895" y="498890"/>
                  <a:pt x="542895" y="499681"/>
                  <a:pt x="543830" y="500471"/>
                </a:cubicBezTo>
                <a:lnTo>
                  <a:pt x="545701" y="502052"/>
                </a:lnTo>
                <a:cubicBezTo>
                  <a:pt x="544766" y="502845"/>
                  <a:pt x="543830" y="502845"/>
                  <a:pt x="542895" y="503636"/>
                </a:cubicBezTo>
                <a:cubicBezTo>
                  <a:pt x="543830" y="504426"/>
                  <a:pt x="545701" y="506007"/>
                  <a:pt x="546636" y="506797"/>
                </a:cubicBezTo>
                <a:cubicBezTo>
                  <a:pt x="546636" y="506007"/>
                  <a:pt x="548504" y="506007"/>
                  <a:pt x="548504" y="505217"/>
                </a:cubicBezTo>
                <a:cubicBezTo>
                  <a:pt x="548504" y="505217"/>
                  <a:pt x="546636" y="504426"/>
                  <a:pt x="546636" y="503636"/>
                </a:cubicBezTo>
                <a:cubicBezTo>
                  <a:pt x="546636" y="502845"/>
                  <a:pt x="548504" y="502845"/>
                  <a:pt x="549439" y="502052"/>
                </a:cubicBezTo>
                <a:cubicBezTo>
                  <a:pt x="549439" y="502052"/>
                  <a:pt x="547568" y="501261"/>
                  <a:pt x="547568" y="500471"/>
                </a:cubicBezTo>
                <a:cubicBezTo>
                  <a:pt x="547568" y="500471"/>
                  <a:pt x="545701" y="499681"/>
                  <a:pt x="545701" y="498890"/>
                </a:cubicBezTo>
                <a:lnTo>
                  <a:pt x="547568" y="497306"/>
                </a:lnTo>
                <a:cubicBezTo>
                  <a:pt x="548504" y="497306"/>
                  <a:pt x="549439" y="495725"/>
                  <a:pt x="550374" y="496516"/>
                </a:cubicBezTo>
                <a:lnTo>
                  <a:pt x="551309" y="498100"/>
                </a:lnTo>
                <a:lnTo>
                  <a:pt x="549439" y="498890"/>
                </a:lnTo>
                <a:cubicBezTo>
                  <a:pt x="549439" y="499681"/>
                  <a:pt x="551309" y="500471"/>
                  <a:pt x="551309" y="501261"/>
                </a:cubicBezTo>
                <a:cubicBezTo>
                  <a:pt x="551309" y="501261"/>
                  <a:pt x="552242" y="502052"/>
                  <a:pt x="552242" y="502845"/>
                </a:cubicBezTo>
                <a:cubicBezTo>
                  <a:pt x="553177" y="503636"/>
                  <a:pt x="554112" y="504426"/>
                  <a:pt x="554112" y="504426"/>
                </a:cubicBezTo>
                <a:lnTo>
                  <a:pt x="555983" y="502845"/>
                </a:lnTo>
                <a:cubicBezTo>
                  <a:pt x="556915" y="502845"/>
                  <a:pt x="557850" y="504426"/>
                  <a:pt x="557850" y="505217"/>
                </a:cubicBezTo>
                <a:cubicBezTo>
                  <a:pt x="558785" y="505217"/>
                  <a:pt x="558785" y="506007"/>
                  <a:pt x="559721" y="506797"/>
                </a:cubicBezTo>
                <a:cubicBezTo>
                  <a:pt x="560656" y="506007"/>
                  <a:pt x="562523" y="505217"/>
                  <a:pt x="563458" y="504426"/>
                </a:cubicBezTo>
                <a:cubicBezTo>
                  <a:pt x="563458" y="503636"/>
                  <a:pt x="562523" y="502845"/>
                  <a:pt x="562523" y="502052"/>
                </a:cubicBezTo>
                <a:cubicBezTo>
                  <a:pt x="561591" y="502052"/>
                  <a:pt x="560656" y="503636"/>
                  <a:pt x="559721" y="503636"/>
                </a:cubicBezTo>
                <a:lnTo>
                  <a:pt x="558785" y="502052"/>
                </a:lnTo>
                <a:cubicBezTo>
                  <a:pt x="558785" y="501261"/>
                  <a:pt x="559721" y="500471"/>
                  <a:pt x="560656" y="500471"/>
                </a:cubicBezTo>
                <a:cubicBezTo>
                  <a:pt x="561591" y="499681"/>
                  <a:pt x="561591" y="499681"/>
                  <a:pt x="562523" y="498890"/>
                </a:cubicBezTo>
                <a:cubicBezTo>
                  <a:pt x="563458" y="499681"/>
                  <a:pt x="563458" y="501261"/>
                  <a:pt x="564394" y="501261"/>
                </a:cubicBezTo>
                <a:cubicBezTo>
                  <a:pt x="564394" y="501261"/>
                  <a:pt x="565329" y="499681"/>
                  <a:pt x="566264" y="499681"/>
                </a:cubicBezTo>
                <a:cubicBezTo>
                  <a:pt x="567200" y="499681"/>
                  <a:pt x="567200" y="498100"/>
                  <a:pt x="568132" y="498100"/>
                </a:cubicBezTo>
                <a:cubicBezTo>
                  <a:pt x="569067" y="498100"/>
                  <a:pt x="569067" y="499681"/>
                  <a:pt x="570002" y="499681"/>
                </a:cubicBezTo>
                <a:lnTo>
                  <a:pt x="571873" y="498890"/>
                </a:lnTo>
                <a:cubicBezTo>
                  <a:pt x="572805" y="498890"/>
                  <a:pt x="572805" y="499681"/>
                  <a:pt x="573740" y="500471"/>
                </a:cubicBezTo>
                <a:cubicBezTo>
                  <a:pt x="574675" y="501261"/>
                  <a:pt x="575611" y="502845"/>
                  <a:pt x="576543" y="503636"/>
                </a:cubicBezTo>
                <a:cubicBezTo>
                  <a:pt x="577478" y="503636"/>
                  <a:pt x="578413" y="502845"/>
                  <a:pt x="579349" y="502845"/>
                </a:cubicBezTo>
                <a:cubicBezTo>
                  <a:pt x="579349" y="502052"/>
                  <a:pt x="580284" y="502052"/>
                  <a:pt x="581219" y="501261"/>
                </a:cubicBezTo>
                <a:cubicBezTo>
                  <a:pt x="581219" y="501261"/>
                  <a:pt x="583086" y="500471"/>
                  <a:pt x="583086" y="499681"/>
                </a:cubicBezTo>
                <a:cubicBezTo>
                  <a:pt x="584022" y="500471"/>
                  <a:pt x="584022" y="501261"/>
                  <a:pt x="584957" y="502052"/>
                </a:cubicBezTo>
                <a:lnTo>
                  <a:pt x="586824" y="500471"/>
                </a:lnTo>
                <a:cubicBezTo>
                  <a:pt x="587760" y="500471"/>
                  <a:pt x="587760" y="501261"/>
                  <a:pt x="588695" y="502052"/>
                </a:cubicBezTo>
                <a:cubicBezTo>
                  <a:pt x="588695" y="502845"/>
                  <a:pt x="589630" y="503636"/>
                  <a:pt x="589630" y="503636"/>
                </a:cubicBezTo>
                <a:cubicBezTo>
                  <a:pt x="590565" y="504426"/>
                  <a:pt x="591501" y="505217"/>
                  <a:pt x="591501" y="506007"/>
                </a:cubicBezTo>
                <a:lnTo>
                  <a:pt x="589630" y="506797"/>
                </a:lnTo>
                <a:cubicBezTo>
                  <a:pt x="589630" y="507591"/>
                  <a:pt x="590565" y="508381"/>
                  <a:pt x="591501" y="508381"/>
                </a:cubicBezTo>
                <a:cubicBezTo>
                  <a:pt x="590565" y="508381"/>
                  <a:pt x="593368" y="507591"/>
                  <a:pt x="593368" y="507591"/>
                </a:cubicBezTo>
                <a:cubicBezTo>
                  <a:pt x="593368" y="506797"/>
                  <a:pt x="591501" y="506007"/>
                  <a:pt x="591501" y="506007"/>
                </a:cubicBezTo>
                <a:cubicBezTo>
                  <a:pt x="592433" y="505217"/>
                  <a:pt x="593368" y="504426"/>
                  <a:pt x="593368" y="504426"/>
                </a:cubicBezTo>
                <a:cubicBezTo>
                  <a:pt x="594303" y="504426"/>
                  <a:pt x="595239" y="506007"/>
                  <a:pt x="595239" y="506007"/>
                </a:cubicBezTo>
                <a:cubicBezTo>
                  <a:pt x="595239" y="506007"/>
                  <a:pt x="597106" y="505217"/>
                  <a:pt x="597106" y="504426"/>
                </a:cubicBezTo>
                <a:cubicBezTo>
                  <a:pt x="597106" y="504426"/>
                  <a:pt x="595239" y="503636"/>
                  <a:pt x="596174" y="502845"/>
                </a:cubicBezTo>
                <a:cubicBezTo>
                  <a:pt x="596174" y="502052"/>
                  <a:pt x="598041" y="502052"/>
                  <a:pt x="598041" y="501261"/>
                </a:cubicBezTo>
                <a:cubicBezTo>
                  <a:pt x="598041" y="501261"/>
                  <a:pt x="596174" y="500471"/>
                  <a:pt x="596174" y="499681"/>
                </a:cubicBezTo>
                <a:lnTo>
                  <a:pt x="594303" y="501261"/>
                </a:lnTo>
                <a:cubicBezTo>
                  <a:pt x="593368" y="501261"/>
                  <a:pt x="592433" y="502845"/>
                  <a:pt x="592433" y="502845"/>
                </a:cubicBezTo>
                <a:cubicBezTo>
                  <a:pt x="591501" y="502845"/>
                  <a:pt x="590565" y="501261"/>
                  <a:pt x="590565" y="500471"/>
                </a:cubicBezTo>
                <a:cubicBezTo>
                  <a:pt x="590565" y="500471"/>
                  <a:pt x="588695" y="499681"/>
                  <a:pt x="588695" y="498890"/>
                </a:cubicBezTo>
                <a:cubicBezTo>
                  <a:pt x="588695" y="498890"/>
                  <a:pt x="590565" y="498100"/>
                  <a:pt x="590565" y="497306"/>
                </a:cubicBezTo>
                <a:cubicBezTo>
                  <a:pt x="590565" y="497306"/>
                  <a:pt x="589630" y="496516"/>
                  <a:pt x="589630" y="495725"/>
                </a:cubicBezTo>
                <a:cubicBezTo>
                  <a:pt x="590565" y="494935"/>
                  <a:pt x="592433" y="494145"/>
                  <a:pt x="593368" y="493351"/>
                </a:cubicBezTo>
                <a:cubicBezTo>
                  <a:pt x="594303" y="494145"/>
                  <a:pt x="594303" y="494145"/>
                  <a:pt x="595239" y="494935"/>
                </a:cubicBezTo>
                <a:cubicBezTo>
                  <a:pt x="596174" y="495725"/>
                  <a:pt x="597106" y="497306"/>
                  <a:pt x="598041" y="498100"/>
                </a:cubicBezTo>
                <a:cubicBezTo>
                  <a:pt x="598977" y="498100"/>
                  <a:pt x="599912" y="497306"/>
                  <a:pt x="599912" y="497306"/>
                </a:cubicBezTo>
                <a:cubicBezTo>
                  <a:pt x="600847" y="497306"/>
                  <a:pt x="601782" y="498890"/>
                  <a:pt x="601782" y="498890"/>
                </a:cubicBezTo>
                <a:cubicBezTo>
                  <a:pt x="601782" y="498890"/>
                  <a:pt x="603650" y="498100"/>
                  <a:pt x="603650" y="497306"/>
                </a:cubicBezTo>
                <a:cubicBezTo>
                  <a:pt x="604585" y="497306"/>
                  <a:pt x="602714" y="495725"/>
                  <a:pt x="602714" y="495725"/>
                </a:cubicBezTo>
                <a:cubicBezTo>
                  <a:pt x="602714" y="494935"/>
                  <a:pt x="604585" y="494935"/>
                  <a:pt x="604585" y="494145"/>
                </a:cubicBezTo>
                <a:cubicBezTo>
                  <a:pt x="604585" y="494145"/>
                  <a:pt x="602714" y="493351"/>
                  <a:pt x="602714" y="492561"/>
                </a:cubicBezTo>
                <a:cubicBezTo>
                  <a:pt x="602714" y="491770"/>
                  <a:pt x="604585" y="491770"/>
                  <a:pt x="604585" y="490980"/>
                </a:cubicBezTo>
                <a:cubicBezTo>
                  <a:pt x="604585" y="491770"/>
                  <a:pt x="606452" y="492561"/>
                  <a:pt x="606452" y="493351"/>
                </a:cubicBezTo>
                <a:cubicBezTo>
                  <a:pt x="606452" y="493351"/>
                  <a:pt x="608323" y="494145"/>
                  <a:pt x="608323" y="494935"/>
                </a:cubicBezTo>
                <a:cubicBezTo>
                  <a:pt x="608323" y="494935"/>
                  <a:pt x="606452" y="495725"/>
                  <a:pt x="606452" y="496516"/>
                </a:cubicBezTo>
                <a:cubicBezTo>
                  <a:pt x="606452" y="496516"/>
                  <a:pt x="607388" y="497306"/>
                  <a:pt x="607388" y="498100"/>
                </a:cubicBezTo>
                <a:cubicBezTo>
                  <a:pt x="607388" y="498100"/>
                  <a:pt x="605520" y="498890"/>
                  <a:pt x="605520" y="499681"/>
                </a:cubicBezTo>
                <a:cubicBezTo>
                  <a:pt x="605520" y="499681"/>
                  <a:pt x="607388" y="500471"/>
                  <a:pt x="607388" y="501261"/>
                </a:cubicBezTo>
                <a:cubicBezTo>
                  <a:pt x="607388" y="502052"/>
                  <a:pt x="608323" y="502052"/>
                  <a:pt x="609258" y="502845"/>
                </a:cubicBezTo>
                <a:cubicBezTo>
                  <a:pt x="609258" y="502845"/>
                  <a:pt x="610193" y="501261"/>
                  <a:pt x="611129" y="501261"/>
                </a:cubicBezTo>
                <a:cubicBezTo>
                  <a:pt x="611129" y="501261"/>
                  <a:pt x="612061" y="502845"/>
                  <a:pt x="612061" y="503636"/>
                </a:cubicBezTo>
                <a:cubicBezTo>
                  <a:pt x="612996" y="503636"/>
                  <a:pt x="613931" y="502052"/>
                  <a:pt x="614867" y="502052"/>
                </a:cubicBezTo>
                <a:lnTo>
                  <a:pt x="615802" y="503636"/>
                </a:lnTo>
                <a:cubicBezTo>
                  <a:pt x="615802" y="503636"/>
                  <a:pt x="617669" y="502052"/>
                  <a:pt x="618604" y="502052"/>
                </a:cubicBezTo>
                <a:lnTo>
                  <a:pt x="619540" y="504426"/>
                </a:lnTo>
                <a:cubicBezTo>
                  <a:pt x="620475" y="504426"/>
                  <a:pt x="621410" y="502845"/>
                  <a:pt x="622342" y="502845"/>
                </a:cubicBezTo>
                <a:lnTo>
                  <a:pt x="623278" y="504426"/>
                </a:lnTo>
                <a:cubicBezTo>
                  <a:pt x="623278" y="504426"/>
                  <a:pt x="626083" y="503636"/>
                  <a:pt x="626083" y="502845"/>
                </a:cubicBezTo>
                <a:lnTo>
                  <a:pt x="624213" y="501261"/>
                </a:lnTo>
                <a:cubicBezTo>
                  <a:pt x="623278" y="502052"/>
                  <a:pt x="622342" y="502052"/>
                  <a:pt x="622342" y="502845"/>
                </a:cubicBezTo>
                <a:cubicBezTo>
                  <a:pt x="621410" y="502052"/>
                  <a:pt x="620475" y="501261"/>
                  <a:pt x="620475" y="501261"/>
                </a:cubicBezTo>
                <a:cubicBezTo>
                  <a:pt x="619540" y="500471"/>
                  <a:pt x="619540" y="499681"/>
                  <a:pt x="618604" y="498890"/>
                </a:cubicBezTo>
                <a:cubicBezTo>
                  <a:pt x="618604" y="498890"/>
                  <a:pt x="617669" y="498100"/>
                  <a:pt x="616734" y="497306"/>
                </a:cubicBezTo>
                <a:lnTo>
                  <a:pt x="615802" y="495725"/>
                </a:lnTo>
                <a:cubicBezTo>
                  <a:pt x="615802" y="495725"/>
                  <a:pt x="617669" y="494935"/>
                  <a:pt x="617669" y="494145"/>
                </a:cubicBezTo>
                <a:cubicBezTo>
                  <a:pt x="617669" y="494145"/>
                  <a:pt x="616734" y="493351"/>
                  <a:pt x="615802" y="492561"/>
                </a:cubicBezTo>
                <a:cubicBezTo>
                  <a:pt x="615802" y="491770"/>
                  <a:pt x="614867" y="491770"/>
                  <a:pt x="614867" y="490980"/>
                </a:cubicBezTo>
                <a:lnTo>
                  <a:pt x="616734" y="489396"/>
                </a:lnTo>
                <a:cubicBezTo>
                  <a:pt x="616734" y="489396"/>
                  <a:pt x="617669" y="490980"/>
                  <a:pt x="618604" y="490980"/>
                </a:cubicBezTo>
                <a:cubicBezTo>
                  <a:pt x="618604" y="490980"/>
                  <a:pt x="619540" y="490189"/>
                  <a:pt x="620475" y="490189"/>
                </a:cubicBezTo>
                <a:lnTo>
                  <a:pt x="621410" y="491770"/>
                </a:lnTo>
                <a:cubicBezTo>
                  <a:pt x="622342" y="491770"/>
                  <a:pt x="623278" y="493351"/>
                  <a:pt x="623278" y="493351"/>
                </a:cubicBezTo>
                <a:cubicBezTo>
                  <a:pt x="623278" y="493351"/>
                  <a:pt x="621410" y="494145"/>
                  <a:pt x="621410" y="494935"/>
                </a:cubicBezTo>
                <a:cubicBezTo>
                  <a:pt x="621410" y="494935"/>
                  <a:pt x="622342" y="495725"/>
                  <a:pt x="623278" y="496516"/>
                </a:cubicBezTo>
                <a:cubicBezTo>
                  <a:pt x="623278" y="497306"/>
                  <a:pt x="624213" y="497306"/>
                  <a:pt x="624213" y="498100"/>
                </a:cubicBezTo>
                <a:cubicBezTo>
                  <a:pt x="625148" y="498890"/>
                  <a:pt x="625148" y="499681"/>
                  <a:pt x="626083" y="499681"/>
                </a:cubicBezTo>
                <a:cubicBezTo>
                  <a:pt x="627016" y="500471"/>
                  <a:pt x="627016" y="501261"/>
                  <a:pt x="627951" y="502052"/>
                </a:cubicBezTo>
                <a:cubicBezTo>
                  <a:pt x="627951" y="502052"/>
                  <a:pt x="628886" y="502845"/>
                  <a:pt x="628886" y="503636"/>
                </a:cubicBezTo>
                <a:cubicBezTo>
                  <a:pt x="629821" y="504426"/>
                  <a:pt x="630757" y="505217"/>
                  <a:pt x="630757" y="505217"/>
                </a:cubicBezTo>
                <a:lnTo>
                  <a:pt x="632624" y="503636"/>
                </a:lnTo>
                <a:cubicBezTo>
                  <a:pt x="633559" y="503636"/>
                  <a:pt x="634495" y="506007"/>
                  <a:pt x="634495" y="506007"/>
                </a:cubicBezTo>
                <a:cubicBezTo>
                  <a:pt x="635430" y="506007"/>
                  <a:pt x="636362" y="504426"/>
                  <a:pt x="636362" y="504426"/>
                </a:cubicBezTo>
                <a:cubicBezTo>
                  <a:pt x="637297" y="504426"/>
                  <a:pt x="638232" y="506007"/>
                  <a:pt x="638232" y="506007"/>
                </a:cubicBezTo>
                <a:cubicBezTo>
                  <a:pt x="639168" y="506797"/>
                  <a:pt x="639168" y="507591"/>
                  <a:pt x="640103" y="507591"/>
                </a:cubicBezTo>
                <a:cubicBezTo>
                  <a:pt x="640103" y="508381"/>
                  <a:pt x="641035" y="509172"/>
                  <a:pt x="641035" y="509962"/>
                </a:cubicBezTo>
                <a:cubicBezTo>
                  <a:pt x="641970" y="509962"/>
                  <a:pt x="642906" y="511546"/>
                  <a:pt x="642906" y="511546"/>
                </a:cubicBezTo>
                <a:cubicBezTo>
                  <a:pt x="643841" y="511546"/>
                  <a:pt x="644776" y="509962"/>
                  <a:pt x="644776" y="509962"/>
                </a:cubicBezTo>
                <a:cubicBezTo>
                  <a:pt x="644776" y="509172"/>
                  <a:pt x="643841" y="509172"/>
                  <a:pt x="643841" y="508381"/>
                </a:cubicBezTo>
                <a:cubicBezTo>
                  <a:pt x="642906" y="507591"/>
                  <a:pt x="642906" y="506797"/>
                  <a:pt x="641970" y="506797"/>
                </a:cubicBezTo>
                <a:cubicBezTo>
                  <a:pt x="641970" y="506007"/>
                  <a:pt x="640103" y="505217"/>
                  <a:pt x="640103" y="505217"/>
                </a:cubicBezTo>
                <a:cubicBezTo>
                  <a:pt x="640103" y="504426"/>
                  <a:pt x="641970" y="503636"/>
                  <a:pt x="642906" y="503636"/>
                </a:cubicBezTo>
                <a:cubicBezTo>
                  <a:pt x="642906" y="502845"/>
                  <a:pt x="643841" y="502845"/>
                  <a:pt x="644776" y="502052"/>
                </a:cubicBezTo>
                <a:cubicBezTo>
                  <a:pt x="643841" y="502052"/>
                  <a:pt x="643841" y="500471"/>
                  <a:pt x="642906" y="500471"/>
                </a:cubicBezTo>
                <a:cubicBezTo>
                  <a:pt x="643841" y="500471"/>
                  <a:pt x="644776" y="498890"/>
                  <a:pt x="644776" y="498890"/>
                </a:cubicBezTo>
                <a:cubicBezTo>
                  <a:pt x="645711" y="498890"/>
                  <a:pt x="645711" y="500471"/>
                  <a:pt x="646644" y="500471"/>
                </a:cubicBezTo>
                <a:cubicBezTo>
                  <a:pt x="647579" y="500471"/>
                  <a:pt x="648514" y="499681"/>
                  <a:pt x="648514" y="499681"/>
                </a:cubicBezTo>
                <a:cubicBezTo>
                  <a:pt x="649449" y="499681"/>
                  <a:pt x="649449" y="501261"/>
                  <a:pt x="650385" y="501261"/>
                </a:cubicBezTo>
                <a:lnTo>
                  <a:pt x="652252" y="499681"/>
                </a:lnTo>
                <a:cubicBezTo>
                  <a:pt x="653187" y="499681"/>
                  <a:pt x="654123" y="501261"/>
                  <a:pt x="654123" y="501261"/>
                </a:cubicBezTo>
                <a:cubicBezTo>
                  <a:pt x="654123" y="502052"/>
                  <a:pt x="655058" y="502845"/>
                  <a:pt x="655993" y="503636"/>
                </a:cubicBezTo>
                <a:lnTo>
                  <a:pt x="656925" y="505217"/>
                </a:lnTo>
                <a:cubicBezTo>
                  <a:pt x="657860" y="505217"/>
                  <a:pt x="658796" y="503636"/>
                  <a:pt x="658796" y="503636"/>
                </a:cubicBezTo>
                <a:cubicBezTo>
                  <a:pt x="659731" y="503636"/>
                  <a:pt x="660666" y="505217"/>
                  <a:pt x="660666" y="505217"/>
                </a:cubicBezTo>
                <a:cubicBezTo>
                  <a:pt x="661598" y="506007"/>
                  <a:pt x="662534" y="504426"/>
                  <a:pt x="662534" y="504426"/>
                </a:cubicBezTo>
                <a:cubicBezTo>
                  <a:pt x="662534" y="503636"/>
                  <a:pt x="661598" y="502845"/>
                  <a:pt x="661598" y="502845"/>
                </a:cubicBezTo>
                <a:cubicBezTo>
                  <a:pt x="660666" y="502052"/>
                  <a:pt x="660666" y="501261"/>
                  <a:pt x="659731" y="500471"/>
                </a:cubicBezTo>
                <a:cubicBezTo>
                  <a:pt x="658796" y="500471"/>
                  <a:pt x="658796" y="499681"/>
                  <a:pt x="657860" y="498890"/>
                </a:cubicBezTo>
                <a:lnTo>
                  <a:pt x="656925" y="497306"/>
                </a:lnTo>
                <a:cubicBezTo>
                  <a:pt x="656925" y="496516"/>
                  <a:pt x="658796" y="496516"/>
                  <a:pt x="658796" y="495725"/>
                </a:cubicBezTo>
                <a:cubicBezTo>
                  <a:pt x="658796" y="496516"/>
                  <a:pt x="659731" y="497306"/>
                  <a:pt x="660666" y="497306"/>
                </a:cubicBezTo>
                <a:cubicBezTo>
                  <a:pt x="660666" y="498100"/>
                  <a:pt x="661598" y="499681"/>
                  <a:pt x="661598" y="499681"/>
                </a:cubicBezTo>
                <a:cubicBezTo>
                  <a:pt x="662534" y="499681"/>
                  <a:pt x="663469" y="498100"/>
                  <a:pt x="663469" y="498100"/>
                </a:cubicBezTo>
                <a:cubicBezTo>
                  <a:pt x="664404" y="497306"/>
                  <a:pt x="665339" y="497306"/>
                  <a:pt x="666272" y="496516"/>
                </a:cubicBezTo>
                <a:cubicBezTo>
                  <a:pt x="666272" y="497306"/>
                  <a:pt x="668142" y="498100"/>
                  <a:pt x="667207" y="498100"/>
                </a:cubicBezTo>
                <a:cubicBezTo>
                  <a:pt x="667207" y="498890"/>
                  <a:pt x="666272" y="499681"/>
                  <a:pt x="665339" y="499681"/>
                </a:cubicBezTo>
                <a:cubicBezTo>
                  <a:pt x="665339" y="499681"/>
                  <a:pt x="663469" y="500471"/>
                  <a:pt x="663469" y="501261"/>
                </a:cubicBezTo>
                <a:cubicBezTo>
                  <a:pt x="663469" y="501261"/>
                  <a:pt x="664404" y="502052"/>
                  <a:pt x="665339" y="502845"/>
                </a:cubicBezTo>
                <a:cubicBezTo>
                  <a:pt x="665339" y="503636"/>
                  <a:pt x="666272" y="504426"/>
                  <a:pt x="666272" y="504426"/>
                </a:cubicBezTo>
                <a:cubicBezTo>
                  <a:pt x="667207" y="505217"/>
                  <a:pt x="667207" y="506007"/>
                  <a:pt x="668142" y="506797"/>
                </a:cubicBezTo>
                <a:cubicBezTo>
                  <a:pt x="669077" y="506797"/>
                  <a:pt x="669077" y="507591"/>
                  <a:pt x="670013" y="508381"/>
                </a:cubicBezTo>
                <a:lnTo>
                  <a:pt x="670945" y="509962"/>
                </a:lnTo>
                <a:cubicBezTo>
                  <a:pt x="671880" y="509962"/>
                  <a:pt x="673750" y="508381"/>
                  <a:pt x="673750" y="508381"/>
                </a:cubicBezTo>
                <a:lnTo>
                  <a:pt x="671880" y="506797"/>
                </a:lnTo>
                <a:cubicBezTo>
                  <a:pt x="670945" y="506007"/>
                  <a:pt x="670945" y="506007"/>
                  <a:pt x="670013" y="505217"/>
                </a:cubicBezTo>
                <a:cubicBezTo>
                  <a:pt x="669077" y="503636"/>
                  <a:pt x="668142" y="502845"/>
                  <a:pt x="667207" y="501261"/>
                </a:cubicBezTo>
                <a:cubicBezTo>
                  <a:pt x="668142" y="500471"/>
                  <a:pt x="670013" y="499681"/>
                  <a:pt x="670945" y="498890"/>
                </a:cubicBezTo>
                <a:cubicBezTo>
                  <a:pt x="671880" y="498890"/>
                  <a:pt x="671880" y="500471"/>
                  <a:pt x="672815" y="500471"/>
                </a:cubicBezTo>
                <a:cubicBezTo>
                  <a:pt x="673750" y="500471"/>
                  <a:pt x="674686" y="498890"/>
                  <a:pt x="674686" y="498890"/>
                </a:cubicBezTo>
                <a:cubicBezTo>
                  <a:pt x="675621" y="499681"/>
                  <a:pt x="675621" y="501261"/>
                  <a:pt x="676553" y="501261"/>
                </a:cubicBezTo>
                <a:cubicBezTo>
                  <a:pt x="677488" y="501261"/>
                  <a:pt x="678424" y="499681"/>
                  <a:pt x="678424" y="499681"/>
                </a:cubicBezTo>
                <a:cubicBezTo>
                  <a:pt x="679359" y="499681"/>
                  <a:pt x="679359" y="501261"/>
                  <a:pt x="680294" y="501261"/>
                </a:cubicBezTo>
                <a:lnTo>
                  <a:pt x="682162" y="500471"/>
                </a:lnTo>
                <a:cubicBezTo>
                  <a:pt x="682162" y="499681"/>
                  <a:pt x="680294" y="498890"/>
                  <a:pt x="680294" y="498100"/>
                </a:cubicBezTo>
                <a:lnTo>
                  <a:pt x="683097" y="497306"/>
                </a:lnTo>
                <a:cubicBezTo>
                  <a:pt x="683097" y="497306"/>
                  <a:pt x="684032" y="498100"/>
                  <a:pt x="684032" y="498890"/>
                </a:cubicBezTo>
                <a:cubicBezTo>
                  <a:pt x="684967" y="498890"/>
                  <a:pt x="684967" y="500471"/>
                  <a:pt x="685903" y="500471"/>
                </a:cubicBezTo>
                <a:cubicBezTo>
                  <a:pt x="684967" y="501261"/>
                  <a:pt x="683097" y="502052"/>
                  <a:pt x="682162" y="502845"/>
                </a:cubicBezTo>
                <a:cubicBezTo>
                  <a:pt x="683097" y="504426"/>
                  <a:pt x="684032" y="505217"/>
                  <a:pt x="684967" y="506797"/>
                </a:cubicBezTo>
                <a:cubicBezTo>
                  <a:pt x="686835" y="506007"/>
                  <a:pt x="687770" y="505217"/>
                  <a:pt x="688705" y="504426"/>
                </a:cubicBezTo>
                <a:cubicBezTo>
                  <a:pt x="687770" y="502845"/>
                  <a:pt x="686835" y="502052"/>
                  <a:pt x="685903" y="500471"/>
                </a:cubicBezTo>
                <a:lnTo>
                  <a:pt x="687770" y="498890"/>
                </a:lnTo>
                <a:cubicBezTo>
                  <a:pt x="688705" y="498890"/>
                  <a:pt x="689641" y="500471"/>
                  <a:pt x="689641" y="501261"/>
                </a:cubicBezTo>
                <a:cubicBezTo>
                  <a:pt x="690576" y="501261"/>
                  <a:pt x="690576" y="502052"/>
                  <a:pt x="691508" y="502845"/>
                </a:cubicBezTo>
                <a:lnTo>
                  <a:pt x="692443" y="504426"/>
                </a:lnTo>
                <a:cubicBezTo>
                  <a:pt x="693378" y="504426"/>
                  <a:pt x="694314" y="502845"/>
                  <a:pt x="695249" y="502845"/>
                </a:cubicBezTo>
                <a:cubicBezTo>
                  <a:pt x="695249" y="502845"/>
                  <a:pt x="696181" y="504426"/>
                  <a:pt x="696181" y="505217"/>
                </a:cubicBezTo>
                <a:lnTo>
                  <a:pt x="694314" y="506007"/>
                </a:lnTo>
                <a:cubicBezTo>
                  <a:pt x="694314" y="506797"/>
                  <a:pt x="696181" y="507591"/>
                  <a:pt x="696181" y="508381"/>
                </a:cubicBezTo>
                <a:cubicBezTo>
                  <a:pt x="696181" y="508381"/>
                  <a:pt x="697116" y="509962"/>
                  <a:pt x="698052" y="509962"/>
                </a:cubicBezTo>
                <a:cubicBezTo>
                  <a:pt x="698052" y="509962"/>
                  <a:pt x="698987" y="508381"/>
                  <a:pt x="699922" y="508381"/>
                </a:cubicBezTo>
                <a:cubicBezTo>
                  <a:pt x="699922" y="507591"/>
                  <a:pt x="698052" y="506797"/>
                  <a:pt x="698052" y="506797"/>
                </a:cubicBezTo>
                <a:cubicBezTo>
                  <a:pt x="698052" y="506007"/>
                  <a:pt x="699922" y="506007"/>
                  <a:pt x="699922" y="505217"/>
                </a:cubicBezTo>
                <a:cubicBezTo>
                  <a:pt x="700854" y="504426"/>
                  <a:pt x="701790" y="504426"/>
                  <a:pt x="702725" y="503636"/>
                </a:cubicBezTo>
                <a:cubicBezTo>
                  <a:pt x="702725" y="503636"/>
                  <a:pt x="700854" y="502845"/>
                  <a:pt x="700854" y="502052"/>
                </a:cubicBezTo>
                <a:lnTo>
                  <a:pt x="698987" y="503636"/>
                </a:lnTo>
                <a:cubicBezTo>
                  <a:pt x="698052" y="503636"/>
                  <a:pt x="697116" y="502052"/>
                  <a:pt x="697116" y="502052"/>
                </a:cubicBezTo>
                <a:cubicBezTo>
                  <a:pt x="696181" y="501261"/>
                  <a:pt x="696181" y="500471"/>
                  <a:pt x="695249" y="499681"/>
                </a:cubicBezTo>
                <a:cubicBezTo>
                  <a:pt x="695249" y="499681"/>
                  <a:pt x="694314" y="498890"/>
                  <a:pt x="693378" y="498100"/>
                </a:cubicBezTo>
                <a:cubicBezTo>
                  <a:pt x="693378" y="498100"/>
                  <a:pt x="692443" y="497306"/>
                  <a:pt x="692443" y="496516"/>
                </a:cubicBezTo>
                <a:cubicBezTo>
                  <a:pt x="692443" y="495725"/>
                  <a:pt x="690576" y="494935"/>
                  <a:pt x="690576" y="494935"/>
                </a:cubicBezTo>
                <a:cubicBezTo>
                  <a:pt x="690576" y="494145"/>
                  <a:pt x="692443" y="493351"/>
                  <a:pt x="692443" y="493351"/>
                </a:cubicBezTo>
                <a:lnTo>
                  <a:pt x="694314" y="494935"/>
                </a:lnTo>
                <a:cubicBezTo>
                  <a:pt x="695249" y="494935"/>
                  <a:pt x="696181" y="494145"/>
                  <a:pt x="696181" y="494145"/>
                </a:cubicBezTo>
                <a:cubicBezTo>
                  <a:pt x="697116" y="494145"/>
                  <a:pt x="697116" y="495725"/>
                  <a:pt x="698052" y="495725"/>
                </a:cubicBezTo>
                <a:lnTo>
                  <a:pt x="699922" y="494145"/>
                </a:lnTo>
                <a:lnTo>
                  <a:pt x="701790" y="492561"/>
                </a:lnTo>
                <a:cubicBezTo>
                  <a:pt x="702725" y="493351"/>
                  <a:pt x="703660" y="494145"/>
                  <a:pt x="703660" y="494935"/>
                </a:cubicBezTo>
                <a:cubicBezTo>
                  <a:pt x="704595" y="494935"/>
                  <a:pt x="704595" y="495725"/>
                  <a:pt x="705531" y="496516"/>
                </a:cubicBezTo>
                <a:cubicBezTo>
                  <a:pt x="706463" y="497306"/>
                  <a:pt x="707398" y="498890"/>
                  <a:pt x="708333" y="499681"/>
                </a:cubicBezTo>
                <a:cubicBezTo>
                  <a:pt x="709269" y="501261"/>
                  <a:pt x="711136" y="502052"/>
                  <a:pt x="712071" y="503636"/>
                </a:cubicBezTo>
                <a:cubicBezTo>
                  <a:pt x="712071" y="503636"/>
                  <a:pt x="713006" y="504426"/>
                  <a:pt x="713006" y="505217"/>
                </a:cubicBezTo>
                <a:cubicBezTo>
                  <a:pt x="713942" y="506007"/>
                  <a:pt x="714877" y="506007"/>
                  <a:pt x="714877" y="506797"/>
                </a:cubicBezTo>
                <a:cubicBezTo>
                  <a:pt x="714877" y="507591"/>
                  <a:pt x="716744" y="508381"/>
                  <a:pt x="716744" y="508381"/>
                </a:cubicBezTo>
                <a:cubicBezTo>
                  <a:pt x="716744" y="509172"/>
                  <a:pt x="714877" y="509962"/>
                  <a:pt x="714877" y="509962"/>
                </a:cubicBezTo>
                <a:cubicBezTo>
                  <a:pt x="713942" y="510753"/>
                  <a:pt x="715812" y="511546"/>
                  <a:pt x="715812" y="511546"/>
                </a:cubicBezTo>
                <a:cubicBezTo>
                  <a:pt x="715812" y="511546"/>
                  <a:pt x="718615" y="510753"/>
                  <a:pt x="717680" y="510753"/>
                </a:cubicBezTo>
                <a:cubicBezTo>
                  <a:pt x="717680" y="509962"/>
                  <a:pt x="716744" y="509172"/>
                  <a:pt x="716744" y="508381"/>
                </a:cubicBezTo>
                <a:lnTo>
                  <a:pt x="718615" y="507591"/>
                </a:lnTo>
                <a:cubicBezTo>
                  <a:pt x="718615" y="506797"/>
                  <a:pt x="717680" y="506007"/>
                  <a:pt x="716744" y="506007"/>
                </a:cubicBezTo>
                <a:cubicBezTo>
                  <a:pt x="716744" y="505217"/>
                  <a:pt x="715812" y="504426"/>
                  <a:pt x="715812" y="503636"/>
                </a:cubicBezTo>
                <a:cubicBezTo>
                  <a:pt x="715812" y="503636"/>
                  <a:pt x="716744" y="502845"/>
                  <a:pt x="717680" y="502845"/>
                </a:cubicBezTo>
                <a:cubicBezTo>
                  <a:pt x="717680" y="502052"/>
                  <a:pt x="719550" y="501261"/>
                  <a:pt x="719550" y="501261"/>
                </a:cubicBezTo>
                <a:lnTo>
                  <a:pt x="717680" y="499681"/>
                </a:lnTo>
                <a:cubicBezTo>
                  <a:pt x="717680" y="498890"/>
                  <a:pt x="719550" y="498100"/>
                  <a:pt x="720482" y="498100"/>
                </a:cubicBezTo>
                <a:cubicBezTo>
                  <a:pt x="720482" y="497306"/>
                  <a:pt x="721418" y="497306"/>
                  <a:pt x="722353" y="496516"/>
                </a:cubicBezTo>
                <a:cubicBezTo>
                  <a:pt x="722353" y="496516"/>
                  <a:pt x="720482" y="495725"/>
                  <a:pt x="720482" y="494935"/>
                </a:cubicBezTo>
                <a:lnTo>
                  <a:pt x="722353" y="493351"/>
                </a:lnTo>
                <a:cubicBezTo>
                  <a:pt x="723288" y="493351"/>
                  <a:pt x="724223" y="494935"/>
                  <a:pt x="724223" y="495725"/>
                </a:cubicBezTo>
                <a:cubicBezTo>
                  <a:pt x="724223" y="495725"/>
                  <a:pt x="726091" y="496516"/>
                  <a:pt x="726091" y="497306"/>
                </a:cubicBezTo>
                <a:cubicBezTo>
                  <a:pt x="726091" y="497306"/>
                  <a:pt x="723288" y="498100"/>
                  <a:pt x="724223" y="498100"/>
                </a:cubicBezTo>
                <a:cubicBezTo>
                  <a:pt x="724223" y="498890"/>
                  <a:pt x="725155" y="499681"/>
                  <a:pt x="725155" y="500471"/>
                </a:cubicBezTo>
                <a:cubicBezTo>
                  <a:pt x="726091" y="501261"/>
                  <a:pt x="727026" y="502845"/>
                  <a:pt x="728897" y="503636"/>
                </a:cubicBezTo>
                <a:cubicBezTo>
                  <a:pt x="728897" y="502845"/>
                  <a:pt x="730764" y="502845"/>
                  <a:pt x="730764" y="502052"/>
                </a:cubicBezTo>
                <a:cubicBezTo>
                  <a:pt x="730764" y="502052"/>
                  <a:pt x="728897" y="501261"/>
                  <a:pt x="728897" y="500471"/>
                </a:cubicBezTo>
                <a:lnTo>
                  <a:pt x="730764" y="499681"/>
                </a:lnTo>
                <a:cubicBezTo>
                  <a:pt x="731699" y="498890"/>
                  <a:pt x="732634" y="501261"/>
                  <a:pt x="732634" y="501261"/>
                </a:cubicBezTo>
                <a:cubicBezTo>
                  <a:pt x="732634" y="501261"/>
                  <a:pt x="733570" y="502845"/>
                  <a:pt x="734505" y="502845"/>
                </a:cubicBezTo>
                <a:cubicBezTo>
                  <a:pt x="734505" y="502845"/>
                  <a:pt x="736372" y="502052"/>
                  <a:pt x="736372" y="501261"/>
                </a:cubicBezTo>
                <a:lnTo>
                  <a:pt x="734505" y="499681"/>
                </a:lnTo>
                <a:cubicBezTo>
                  <a:pt x="734505" y="498890"/>
                  <a:pt x="736372" y="498890"/>
                  <a:pt x="737308" y="498100"/>
                </a:cubicBezTo>
                <a:cubicBezTo>
                  <a:pt x="737308" y="498100"/>
                  <a:pt x="735440" y="497306"/>
                  <a:pt x="735440" y="496516"/>
                </a:cubicBezTo>
                <a:cubicBezTo>
                  <a:pt x="735440" y="495725"/>
                  <a:pt x="737308" y="495725"/>
                  <a:pt x="737308" y="494935"/>
                </a:cubicBezTo>
                <a:cubicBezTo>
                  <a:pt x="739178" y="494145"/>
                  <a:pt x="740113" y="493351"/>
                  <a:pt x="741981" y="492561"/>
                </a:cubicBezTo>
                <a:cubicBezTo>
                  <a:pt x="742916" y="493351"/>
                  <a:pt x="743851" y="494935"/>
                  <a:pt x="744787" y="495725"/>
                </a:cubicBezTo>
                <a:cubicBezTo>
                  <a:pt x="745722" y="496516"/>
                  <a:pt x="745722" y="497306"/>
                  <a:pt x="746654" y="498100"/>
                </a:cubicBezTo>
                <a:cubicBezTo>
                  <a:pt x="746654" y="498100"/>
                  <a:pt x="747589" y="498890"/>
                  <a:pt x="747589" y="499681"/>
                </a:cubicBezTo>
                <a:cubicBezTo>
                  <a:pt x="747589" y="499681"/>
                  <a:pt x="745722" y="500471"/>
                  <a:pt x="745722" y="501261"/>
                </a:cubicBezTo>
                <a:cubicBezTo>
                  <a:pt x="745722" y="501261"/>
                  <a:pt x="747589" y="502052"/>
                  <a:pt x="747589" y="502845"/>
                </a:cubicBezTo>
                <a:cubicBezTo>
                  <a:pt x="747589" y="503636"/>
                  <a:pt x="748525" y="504426"/>
                  <a:pt x="749460" y="504426"/>
                </a:cubicBezTo>
                <a:cubicBezTo>
                  <a:pt x="749460" y="505217"/>
                  <a:pt x="750392" y="506007"/>
                  <a:pt x="750392" y="506007"/>
                </a:cubicBezTo>
                <a:cubicBezTo>
                  <a:pt x="750392" y="506797"/>
                  <a:pt x="748525" y="507591"/>
                  <a:pt x="748525" y="507591"/>
                </a:cubicBezTo>
                <a:cubicBezTo>
                  <a:pt x="748525" y="507591"/>
                  <a:pt x="749460" y="509172"/>
                  <a:pt x="750392" y="509172"/>
                </a:cubicBezTo>
                <a:lnTo>
                  <a:pt x="752262" y="508381"/>
                </a:lnTo>
                <a:cubicBezTo>
                  <a:pt x="752262" y="507591"/>
                  <a:pt x="750392" y="506797"/>
                  <a:pt x="750392" y="506007"/>
                </a:cubicBezTo>
                <a:lnTo>
                  <a:pt x="752262" y="505217"/>
                </a:lnTo>
                <a:cubicBezTo>
                  <a:pt x="753198" y="504426"/>
                  <a:pt x="754133" y="503636"/>
                  <a:pt x="755065" y="503636"/>
                </a:cubicBezTo>
                <a:cubicBezTo>
                  <a:pt x="755065" y="503636"/>
                  <a:pt x="756936" y="502845"/>
                  <a:pt x="756936" y="502052"/>
                </a:cubicBezTo>
                <a:lnTo>
                  <a:pt x="755065" y="500471"/>
                </a:lnTo>
                <a:lnTo>
                  <a:pt x="756936" y="498890"/>
                </a:lnTo>
                <a:cubicBezTo>
                  <a:pt x="757871" y="498890"/>
                  <a:pt x="759741" y="498100"/>
                  <a:pt x="759741" y="498100"/>
                </a:cubicBezTo>
                <a:cubicBezTo>
                  <a:pt x="759741" y="497306"/>
                  <a:pt x="757871" y="496516"/>
                  <a:pt x="757871" y="495725"/>
                </a:cubicBezTo>
                <a:lnTo>
                  <a:pt x="759741" y="494935"/>
                </a:lnTo>
                <a:cubicBezTo>
                  <a:pt x="759741" y="494145"/>
                  <a:pt x="757871" y="493351"/>
                  <a:pt x="758806" y="492561"/>
                </a:cubicBezTo>
                <a:lnTo>
                  <a:pt x="760674" y="491770"/>
                </a:lnTo>
                <a:cubicBezTo>
                  <a:pt x="760674" y="491770"/>
                  <a:pt x="761609" y="490189"/>
                  <a:pt x="762544" y="490189"/>
                </a:cubicBezTo>
                <a:cubicBezTo>
                  <a:pt x="763479" y="490189"/>
                  <a:pt x="763479" y="491770"/>
                  <a:pt x="764415" y="491770"/>
                </a:cubicBezTo>
                <a:lnTo>
                  <a:pt x="761609" y="493351"/>
                </a:lnTo>
                <a:cubicBezTo>
                  <a:pt x="761609" y="494145"/>
                  <a:pt x="763479" y="494935"/>
                  <a:pt x="763479" y="494935"/>
                </a:cubicBezTo>
                <a:cubicBezTo>
                  <a:pt x="763479" y="495725"/>
                  <a:pt x="761609" y="495725"/>
                  <a:pt x="761609" y="496516"/>
                </a:cubicBezTo>
                <a:lnTo>
                  <a:pt x="763479" y="498100"/>
                </a:lnTo>
                <a:cubicBezTo>
                  <a:pt x="763479" y="498100"/>
                  <a:pt x="765350" y="497306"/>
                  <a:pt x="765350" y="496516"/>
                </a:cubicBezTo>
                <a:lnTo>
                  <a:pt x="763479" y="494935"/>
                </a:lnTo>
                <a:lnTo>
                  <a:pt x="765350" y="493351"/>
                </a:lnTo>
                <a:cubicBezTo>
                  <a:pt x="766282" y="494145"/>
                  <a:pt x="767217" y="495725"/>
                  <a:pt x="767217" y="495725"/>
                </a:cubicBezTo>
                <a:cubicBezTo>
                  <a:pt x="768153" y="495725"/>
                  <a:pt x="769088" y="494145"/>
                  <a:pt x="769088" y="494145"/>
                </a:cubicBezTo>
                <a:cubicBezTo>
                  <a:pt x="770023" y="494145"/>
                  <a:pt x="770023" y="495725"/>
                  <a:pt x="770955" y="495725"/>
                </a:cubicBezTo>
                <a:cubicBezTo>
                  <a:pt x="771890" y="495725"/>
                  <a:pt x="772826" y="494145"/>
                  <a:pt x="772826" y="494935"/>
                </a:cubicBezTo>
                <a:cubicBezTo>
                  <a:pt x="773761" y="494935"/>
                  <a:pt x="774696" y="495725"/>
                  <a:pt x="774696" y="496516"/>
                </a:cubicBezTo>
                <a:lnTo>
                  <a:pt x="772826" y="497306"/>
                </a:lnTo>
                <a:cubicBezTo>
                  <a:pt x="772826" y="498100"/>
                  <a:pt x="774696" y="498890"/>
                  <a:pt x="773761" y="499681"/>
                </a:cubicBezTo>
                <a:lnTo>
                  <a:pt x="771890" y="500471"/>
                </a:lnTo>
                <a:cubicBezTo>
                  <a:pt x="771890" y="501261"/>
                  <a:pt x="773761" y="502052"/>
                  <a:pt x="773761" y="502845"/>
                </a:cubicBezTo>
                <a:lnTo>
                  <a:pt x="775628" y="501261"/>
                </a:lnTo>
                <a:lnTo>
                  <a:pt x="777499" y="502845"/>
                </a:lnTo>
                <a:cubicBezTo>
                  <a:pt x="777499" y="503636"/>
                  <a:pt x="778434" y="504426"/>
                  <a:pt x="779369" y="504426"/>
                </a:cubicBezTo>
                <a:cubicBezTo>
                  <a:pt x="779369" y="505217"/>
                  <a:pt x="776564" y="506007"/>
                  <a:pt x="776564" y="506007"/>
                </a:cubicBezTo>
                <a:lnTo>
                  <a:pt x="778434" y="507591"/>
                </a:lnTo>
                <a:lnTo>
                  <a:pt x="780301" y="506797"/>
                </a:lnTo>
                <a:cubicBezTo>
                  <a:pt x="781237" y="506797"/>
                  <a:pt x="782172" y="508381"/>
                  <a:pt x="782172" y="508381"/>
                </a:cubicBezTo>
                <a:cubicBezTo>
                  <a:pt x="783107" y="509172"/>
                  <a:pt x="783107" y="509172"/>
                  <a:pt x="784043" y="509962"/>
                </a:cubicBezTo>
                <a:cubicBezTo>
                  <a:pt x="784043" y="510753"/>
                  <a:pt x="784975" y="511546"/>
                  <a:pt x="784975" y="511546"/>
                </a:cubicBezTo>
                <a:cubicBezTo>
                  <a:pt x="784975" y="512337"/>
                  <a:pt x="783107" y="512337"/>
                  <a:pt x="783107" y="513127"/>
                </a:cubicBezTo>
                <a:cubicBezTo>
                  <a:pt x="783107" y="513917"/>
                  <a:pt x="784975" y="514708"/>
                  <a:pt x="784975" y="514708"/>
                </a:cubicBezTo>
                <a:lnTo>
                  <a:pt x="786845" y="513917"/>
                </a:lnTo>
                <a:cubicBezTo>
                  <a:pt x="786845" y="513127"/>
                  <a:pt x="784975" y="512337"/>
                  <a:pt x="784975" y="511546"/>
                </a:cubicBezTo>
                <a:lnTo>
                  <a:pt x="787780" y="510753"/>
                </a:lnTo>
                <a:cubicBezTo>
                  <a:pt x="786845" y="509962"/>
                  <a:pt x="785910" y="509172"/>
                  <a:pt x="785910" y="508381"/>
                </a:cubicBezTo>
                <a:cubicBezTo>
                  <a:pt x="784975" y="508381"/>
                  <a:pt x="784975" y="507591"/>
                  <a:pt x="784043" y="506797"/>
                </a:cubicBezTo>
                <a:lnTo>
                  <a:pt x="782172" y="505217"/>
                </a:lnTo>
                <a:cubicBezTo>
                  <a:pt x="783107" y="505217"/>
                  <a:pt x="784043" y="503636"/>
                  <a:pt x="784975" y="503636"/>
                </a:cubicBezTo>
                <a:cubicBezTo>
                  <a:pt x="784975" y="503636"/>
                  <a:pt x="785910" y="502845"/>
                  <a:pt x="786845" y="502845"/>
                </a:cubicBezTo>
                <a:cubicBezTo>
                  <a:pt x="785910" y="502052"/>
                  <a:pt x="785910" y="501261"/>
                  <a:pt x="784975" y="500471"/>
                </a:cubicBezTo>
                <a:cubicBezTo>
                  <a:pt x="784975" y="500471"/>
                  <a:pt x="784043" y="499681"/>
                  <a:pt x="784043" y="498890"/>
                </a:cubicBezTo>
                <a:cubicBezTo>
                  <a:pt x="783107" y="498890"/>
                  <a:pt x="782172" y="497306"/>
                  <a:pt x="782172" y="497306"/>
                </a:cubicBezTo>
                <a:lnTo>
                  <a:pt x="784043" y="495725"/>
                </a:lnTo>
                <a:cubicBezTo>
                  <a:pt x="784043" y="495725"/>
                  <a:pt x="784975" y="497306"/>
                  <a:pt x="785910" y="497306"/>
                </a:cubicBezTo>
                <a:cubicBezTo>
                  <a:pt x="786845" y="498890"/>
                  <a:pt x="787780" y="499681"/>
                  <a:pt x="788716" y="501261"/>
                </a:cubicBezTo>
                <a:cubicBezTo>
                  <a:pt x="788716" y="502052"/>
                  <a:pt x="790583" y="502052"/>
                  <a:pt x="790583" y="502845"/>
                </a:cubicBezTo>
                <a:cubicBezTo>
                  <a:pt x="790583" y="503636"/>
                  <a:pt x="788716" y="503636"/>
                  <a:pt x="788716" y="504426"/>
                </a:cubicBezTo>
                <a:lnTo>
                  <a:pt x="789651" y="506007"/>
                </a:lnTo>
                <a:cubicBezTo>
                  <a:pt x="789651" y="506007"/>
                  <a:pt x="791518" y="504426"/>
                  <a:pt x="792454" y="504426"/>
                </a:cubicBezTo>
                <a:lnTo>
                  <a:pt x="793389" y="506007"/>
                </a:lnTo>
                <a:cubicBezTo>
                  <a:pt x="793389" y="506797"/>
                  <a:pt x="791518" y="507591"/>
                  <a:pt x="791518" y="507591"/>
                </a:cubicBezTo>
                <a:cubicBezTo>
                  <a:pt x="791518" y="508381"/>
                  <a:pt x="793389" y="509172"/>
                  <a:pt x="793389" y="509172"/>
                </a:cubicBezTo>
                <a:cubicBezTo>
                  <a:pt x="793389" y="509172"/>
                  <a:pt x="794324" y="508381"/>
                  <a:pt x="795256" y="508381"/>
                </a:cubicBezTo>
                <a:cubicBezTo>
                  <a:pt x="795256" y="507591"/>
                  <a:pt x="797127" y="506797"/>
                  <a:pt x="797127" y="506797"/>
                </a:cubicBezTo>
                <a:lnTo>
                  <a:pt x="796192" y="505217"/>
                </a:lnTo>
                <a:cubicBezTo>
                  <a:pt x="795256" y="504426"/>
                  <a:pt x="794324" y="503636"/>
                  <a:pt x="794324" y="503636"/>
                </a:cubicBezTo>
                <a:cubicBezTo>
                  <a:pt x="793389" y="502845"/>
                  <a:pt x="793389" y="502052"/>
                  <a:pt x="792454" y="501261"/>
                </a:cubicBezTo>
                <a:lnTo>
                  <a:pt x="794324" y="500471"/>
                </a:lnTo>
                <a:cubicBezTo>
                  <a:pt x="795256" y="499681"/>
                  <a:pt x="793389" y="498890"/>
                  <a:pt x="793389" y="498100"/>
                </a:cubicBezTo>
                <a:lnTo>
                  <a:pt x="795256" y="497306"/>
                </a:lnTo>
                <a:cubicBezTo>
                  <a:pt x="795256" y="497306"/>
                  <a:pt x="796192" y="498890"/>
                  <a:pt x="797127" y="498890"/>
                </a:cubicBezTo>
                <a:cubicBezTo>
                  <a:pt x="797127" y="499681"/>
                  <a:pt x="798062" y="499681"/>
                  <a:pt x="798062" y="500471"/>
                </a:cubicBezTo>
                <a:cubicBezTo>
                  <a:pt x="798997" y="501261"/>
                  <a:pt x="798997" y="502052"/>
                  <a:pt x="799933" y="502052"/>
                </a:cubicBezTo>
                <a:cubicBezTo>
                  <a:pt x="799933" y="502845"/>
                  <a:pt x="801800" y="503636"/>
                  <a:pt x="801800" y="504426"/>
                </a:cubicBezTo>
                <a:lnTo>
                  <a:pt x="798997" y="505217"/>
                </a:lnTo>
                <a:cubicBezTo>
                  <a:pt x="799933" y="506007"/>
                  <a:pt x="800865" y="506797"/>
                  <a:pt x="800865" y="507591"/>
                </a:cubicBezTo>
                <a:cubicBezTo>
                  <a:pt x="801800" y="507591"/>
                  <a:pt x="801800" y="508381"/>
                  <a:pt x="802735" y="509172"/>
                </a:cubicBezTo>
                <a:cubicBezTo>
                  <a:pt x="802735" y="509172"/>
                  <a:pt x="803671" y="510753"/>
                  <a:pt x="804606" y="510753"/>
                </a:cubicBezTo>
                <a:lnTo>
                  <a:pt x="806473" y="509172"/>
                </a:lnTo>
                <a:lnTo>
                  <a:pt x="808344" y="508381"/>
                </a:lnTo>
                <a:cubicBezTo>
                  <a:pt x="808344" y="508381"/>
                  <a:pt x="809279" y="509962"/>
                  <a:pt x="810211" y="509962"/>
                </a:cubicBezTo>
                <a:cubicBezTo>
                  <a:pt x="810211" y="510753"/>
                  <a:pt x="811146" y="510753"/>
                  <a:pt x="811146" y="511546"/>
                </a:cubicBezTo>
                <a:cubicBezTo>
                  <a:pt x="812082" y="511546"/>
                  <a:pt x="813952" y="510753"/>
                  <a:pt x="813952" y="509962"/>
                </a:cubicBezTo>
                <a:cubicBezTo>
                  <a:pt x="813952" y="509962"/>
                  <a:pt x="812082" y="509172"/>
                  <a:pt x="812082" y="508381"/>
                </a:cubicBezTo>
                <a:cubicBezTo>
                  <a:pt x="811146" y="507591"/>
                  <a:pt x="811146" y="507591"/>
                  <a:pt x="810211" y="506797"/>
                </a:cubicBezTo>
                <a:lnTo>
                  <a:pt x="809279" y="505217"/>
                </a:lnTo>
                <a:cubicBezTo>
                  <a:pt x="809279" y="504426"/>
                  <a:pt x="810211" y="503636"/>
                  <a:pt x="811146" y="503636"/>
                </a:cubicBezTo>
                <a:cubicBezTo>
                  <a:pt x="811146" y="503636"/>
                  <a:pt x="812082" y="502052"/>
                  <a:pt x="813017" y="502052"/>
                </a:cubicBezTo>
                <a:cubicBezTo>
                  <a:pt x="813017" y="502052"/>
                  <a:pt x="813952" y="503636"/>
                  <a:pt x="814884" y="503636"/>
                </a:cubicBezTo>
                <a:cubicBezTo>
                  <a:pt x="814884" y="504426"/>
                  <a:pt x="816755" y="502845"/>
                  <a:pt x="816755" y="502845"/>
                </a:cubicBezTo>
                <a:cubicBezTo>
                  <a:pt x="817690" y="502052"/>
                  <a:pt x="818625" y="502052"/>
                  <a:pt x="818625" y="501261"/>
                </a:cubicBezTo>
                <a:lnTo>
                  <a:pt x="816755" y="499681"/>
                </a:lnTo>
                <a:cubicBezTo>
                  <a:pt x="817690" y="498890"/>
                  <a:pt x="819561" y="498890"/>
                  <a:pt x="819561" y="498100"/>
                </a:cubicBezTo>
                <a:cubicBezTo>
                  <a:pt x="819561" y="498100"/>
                  <a:pt x="820493" y="496516"/>
                  <a:pt x="821428" y="496516"/>
                </a:cubicBezTo>
                <a:cubicBezTo>
                  <a:pt x="821428" y="496516"/>
                  <a:pt x="823299" y="498100"/>
                  <a:pt x="823299" y="498890"/>
                </a:cubicBezTo>
                <a:lnTo>
                  <a:pt x="820493" y="499681"/>
                </a:lnTo>
                <a:cubicBezTo>
                  <a:pt x="820493" y="500471"/>
                  <a:pt x="822363" y="501261"/>
                  <a:pt x="822363" y="502052"/>
                </a:cubicBezTo>
                <a:lnTo>
                  <a:pt x="820493" y="502845"/>
                </a:lnTo>
                <a:cubicBezTo>
                  <a:pt x="819561" y="503636"/>
                  <a:pt x="818625" y="503636"/>
                  <a:pt x="818625" y="504426"/>
                </a:cubicBezTo>
                <a:cubicBezTo>
                  <a:pt x="819561" y="506007"/>
                  <a:pt x="820493" y="506797"/>
                  <a:pt x="821428" y="507591"/>
                </a:cubicBezTo>
                <a:cubicBezTo>
                  <a:pt x="821428" y="507591"/>
                  <a:pt x="823299" y="507591"/>
                  <a:pt x="823299" y="506797"/>
                </a:cubicBezTo>
                <a:cubicBezTo>
                  <a:pt x="823299" y="506007"/>
                  <a:pt x="822363" y="505217"/>
                  <a:pt x="822363" y="505217"/>
                </a:cubicBezTo>
                <a:cubicBezTo>
                  <a:pt x="822363" y="504426"/>
                  <a:pt x="824234" y="503636"/>
                  <a:pt x="824234" y="503636"/>
                </a:cubicBezTo>
                <a:cubicBezTo>
                  <a:pt x="824234" y="502845"/>
                  <a:pt x="822363" y="502052"/>
                  <a:pt x="822363" y="502052"/>
                </a:cubicBezTo>
                <a:cubicBezTo>
                  <a:pt x="822363" y="501261"/>
                  <a:pt x="824234" y="500471"/>
                  <a:pt x="824234" y="500471"/>
                </a:cubicBezTo>
                <a:cubicBezTo>
                  <a:pt x="825166" y="499681"/>
                  <a:pt x="826101" y="499681"/>
                  <a:pt x="827036" y="498890"/>
                </a:cubicBezTo>
                <a:cubicBezTo>
                  <a:pt x="827036" y="499681"/>
                  <a:pt x="827972" y="500471"/>
                  <a:pt x="827972" y="500471"/>
                </a:cubicBezTo>
                <a:cubicBezTo>
                  <a:pt x="828907" y="501261"/>
                  <a:pt x="828907" y="502052"/>
                  <a:pt x="829842" y="502845"/>
                </a:cubicBezTo>
                <a:lnTo>
                  <a:pt x="831710" y="501261"/>
                </a:lnTo>
                <a:cubicBezTo>
                  <a:pt x="832645" y="501261"/>
                  <a:pt x="832645" y="502845"/>
                  <a:pt x="833580" y="502845"/>
                </a:cubicBezTo>
                <a:cubicBezTo>
                  <a:pt x="834515" y="502845"/>
                  <a:pt x="835448" y="501261"/>
                  <a:pt x="835448" y="502052"/>
                </a:cubicBezTo>
                <a:cubicBezTo>
                  <a:pt x="836383" y="502052"/>
                  <a:pt x="836383" y="503636"/>
                  <a:pt x="837318" y="503636"/>
                </a:cubicBezTo>
                <a:cubicBezTo>
                  <a:pt x="838253" y="503636"/>
                  <a:pt x="838253" y="502052"/>
                  <a:pt x="839185" y="502052"/>
                </a:cubicBezTo>
                <a:cubicBezTo>
                  <a:pt x="840121" y="502052"/>
                  <a:pt x="840121" y="503636"/>
                  <a:pt x="841056" y="503636"/>
                </a:cubicBezTo>
                <a:cubicBezTo>
                  <a:pt x="841056" y="503636"/>
                  <a:pt x="841991" y="502845"/>
                  <a:pt x="842926" y="502845"/>
                </a:cubicBezTo>
                <a:cubicBezTo>
                  <a:pt x="841991" y="501261"/>
                  <a:pt x="841056" y="500471"/>
                  <a:pt x="840121" y="498890"/>
                </a:cubicBezTo>
                <a:cubicBezTo>
                  <a:pt x="838253" y="498100"/>
                  <a:pt x="837318" y="496516"/>
                  <a:pt x="836383" y="495725"/>
                </a:cubicBezTo>
                <a:cubicBezTo>
                  <a:pt x="838253" y="494145"/>
                  <a:pt x="839185" y="493351"/>
                  <a:pt x="841056" y="492561"/>
                </a:cubicBezTo>
                <a:cubicBezTo>
                  <a:pt x="841991" y="494145"/>
                  <a:pt x="842926" y="494935"/>
                  <a:pt x="843862" y="496516"/>
                </a:cubicBezTo>
                <a:cubicBezTo>
                  <a:pt x="844794" y="496516"/>
                  <a:pt x="844794" y="497306"/>
                  <a:pt x="845729" y="498100"/>
                </a:cubicBezTo>
                <a:cubicBezTo>
                  <a:pt x="845729" y="498100"/>
                  <a:pt x="846664" y="499681"/>
                  <a:pt x="847600" y="499681"/>
                </a:cubicBezTo>
                <a:cubicBezTo>
                  <a:pt x="847600" y="499681"/>
                  <a:pt x="848535" y="498890"/>
                  <a:pt x="849470" y="498100"/>
                </a:cubicBezTo>
                <a:lnTo>
                  <a:pt x="851338" y="497306"/>
                </a:lnTo>
                <a:cubicBezTo>
                  <a:pt x="851338" y="496516"/>
                  <a:pt x="849470" y="495725"/>
                  <a:pt x="849470" y="495725"/>
                </a:cubicBezTo>
                <a:cubicBezTo>
                  <a:pt x="849470" y="494935"/>
                  <a:pt x="847600" y="494145"/>
                  <a:pt x="848535" y="493351"/>
                </a:cubicBezTo>
                <a:lnTo>
                  <a:pt x="850402" y="492561"/>
                </a:lnTo>
                <a:lnTo>
                  <a:pt x="851338" y="494145"/>
                </a:lnTo>
                <a:cubicBezTo>
                  <a:pt x="852273" y="494935"/>
                  <a:pt x="853208" y="494935"/>
                  <a:pt x="853208" y="495725"/>
                </a:cubicBezTo>
                <a:cubicBezTo>
                  <a:pt x="854143" y="496516"/>
                  <a:pt x="855076" y="497306"/>
                  <a:pt x="855076" y="497306"/>
                </a:cubicBezTo>
                <a:cubicBezTo>
                  <a:pt x="855076" y="498100"/>
                  <a:pt x="856946" y="498890"/>
                  <a:pt x="856946" y="499681"/>
                </a:cubicBezTo>
                <a:lnTo>
                  <a:pt x="854143" y="500471"/>
                </a:lnTo>
                <a:lnTo>
                  <a:pt x="856011" y="502052"/>
                </a:lnTo>
                <a:cubicBezTo>
                  <a:pt x="856011" y="502845"/>
                  <a:pt x="857881" y="501261"/>
                  <a:pt x="857881" y="501261"/>
                </a:cubicBezTo>
                <a:cubicBezTo>
                  <a:pt x="858817" y="500471"/>
                  <a:pt x="859752" y="500471"/>
                  <a:pt x="860684" y="499681"/>
                </a:cubicBezTo>
                <a:cubicBezTo>
                  <a:pt x="860684" y="499681"/>
                  <a:pt x="861619" y="498890"/>
                  <a:pt x="862554" y="498100"/>
                </a:cubicBezTo>
                <a:lnTo>
                  <a:pt x="864422" y="497306"/>
                </a:lnTo>
                <a:lnTo>
                  <a:pt x="866292" y="498890"/>
                </a:lnTo>
                <a:cubicBezTo>
                  <a:pt x="865357" y="498890"/>
                  <a:pt x="864422" y="499681"/>
                  <a:pt x="863490" y="500471"/>
                </a:cubicBezTo>
                <a:cubicBezTo>
                  <a:pt x="864422" y="500471"/>
                  <a:pt x="865357" y="501261"/>
                  <a:pt x="865357" y="502052"/>
                </a:cubicBezTo>
                <a:lnTo>
                  <a:pt x="863490" y="502845"/>
                </a:lnTo>
                <a:cubicBezTo>
                  <a:pt x="863490" y="503636"/>
                  <a:pt x="861619" y="504426"/>
                  <a:pt x="861619" y="504426"/>
                </a:cubicBezTo>
                <a:cubicBezTo>
                  <a:pt x="861619" y="505217"/>
                  <a:pt x="862554" y="506007"/>
                  <a:pt x="862554" y="506007"/>
                </a:cubicBezTo>
                <a:cubicBezTo>
                  <a:pt x="864422" y="505217"/>
                  <a:pt x="865357" y="504426"/>
                  <a:pt x="867228" y="503636"/>
                </a:cubicBezTo>
                <a:cubicBezTo>
                  <a:pt x="868163" y="503636"/>
                  <a:pt x="868163" y="502052"/>
                  <a:pt x="869095" y="502052"/>
                </a:cubicBezTo>
                <a:cubicBezTo>
                  <a:pt x="870030" y="502052"/>
                  <a:pt x="870030" y="504426"/>
                  <a:pt x="870966" y="504426"/>
                </a:cubicBezTo>
                <a:lnTo>
                  <a:pt x="872836" y="502845"/>
                </a:lnTo>
                <a:cubicBezTo>
                  <a:pt x="872836" y="503636"/>
                  <a:pt x="874703" y="503636"/>
                  <a:pt x="874703" y="504426"/>
                </a:cubicBezTo>
                <a:cubicBezTo>
                  <a:pt x="874703" y="505217"/>
                  <a:pt x="871901" y="505217"/>
                  <a:pt x="872836" y="506007"/>
                </a:cubicBezTo>
                <a:cubicBezTo>
                  <a:pt x="872836" y="506007"/>
                  <a:pt x="873771" y="506797"/>
                  <a:pt x="873771" y="507591"/>
                </a:cubicBezTo>
                <a:cubicBezTo>
                  <a:pt x="874703" y="508381"/>
                  <a:pt x="874703" y="509172"/>
                  <a:pt x="875639" y="509172"/>
                </a:cubicBezTo>
                <a:cubicBezTo>
                  <a:pt x="876574" y="509962"/>
                  <a:pt x="876574" y="510753"/>
                  <a:pt x="877509" y="510753"/>
                </a:cubicBezTo>
                <a:lnTo>
                  <a:pt x="879377" y="509962"/>
                </a:lnTo>
                <a:cubicBezTo>
                  <a:pt x="879377" y="509172"/>
                  <a:pt x="877509" y="508381"/>
                  <a:pt x="877509" y="508381"/>
                </a:cubicBezTo>
                <a:cubicBezTo>
                  <a:pt x="877509" y="507591"/>
                  <a:pt x="875639" y="506797"/>
                  <a:pt x="875639" y="506007"/>
                </a:cubicBezTo>
                <a:cubicBezTo>
                  <a:pt x="876574" y="506007"/>
                  <a:pt x="878445" y="505217"/>
                  <a:pt x="878445" y="505217"/>
                </a:cubicBezTo>
                <a:cubicBezTo>
                  <a:pt x="878445" y="504426"/>
                  <a:pt x="876574" y="503636"/>
                  <a:pt x="876574" y="502845"/>
                </a:cubicBezTo>
                <a:lnTo>
                  <a:pt x="878445" y="502052"/>
                </a:lnTo>
                <a:cubicBezTo>
                  <a:pt x="878445" y="501261"/>
                  <a:pt x="877509" y="500471"/>
                  <a:pt x="877509" y="499681"/>
                </a:cubicBezTo>
                <a:cubicBezTo>
                  <a:pt x="876574" y="499681"/>
                  <a:pt x="875639" y="498890"/>
                  <a:pt x="875639" y="498100"/>
                </a:cubicBezTo>
                <a:cubicBezTo>
                  <a:pt x="876574" y="498100"/>
                  <a:pt x="876574" y="497306"/>
                  <a:pt x="877509" y="497306"/>
                </a:cubicBezTo>
                <a:cubicBezTo>
                  <a:pt x="878445" y="496516"/>
                  <a:pt x="878445" y="498890"/>
                  <a:pt x="879377" y="498890"/>
                </a:cubicBezTo>
                <a:cubicBezTo>
                  <a:pt x="879377" y="498890"/>
                  <a:pt x="880312" y="497306"/>
                  <a:pt x="881247" y="497306"/>
                </a:cubicBezTo>
                <a:cubicBezTo>
                  <a:pt x="882182" y="497306"/>
                  <a:pt x="882182" y="496516"/>
                  <a:pt x="883118" y="495725"/>
                </a:cubicBezTo>
                <a:cubicBezTo>
                  <a:pt x="883118" y="495725"/>
                  <a:pt x="881247" y="494935"/>
                  <a:pt x="882182" y="494145"/>
                </a:cubicBezTo>
                <a:lnTo>
                  <a:pt x="884053" y="492561"/>
                </a:lnTo>
                <a:cubicBezTo>
                  <a:pt x="884053" y="493351"/>
                  <a:pt x="884985" y="494145"/>
                  <a:pt x="884985" y="494935"/>
                </a:cubicBezTo>
                <a:cubicBezTo>
                  <a:pt x="885920" y="494935"/>
                  <a:pt x="886856" y="495725"/>
                  <a:pt x="886856" y="496516"/>
                </a:cubicBezTo>
                <a:cubicBezTo>
                  <a:pt x="887791" y="497306"/>
                  <a:pt x="888726" y="498890"/>
                  <a:pt x="890594" y="499681"/>
                </a:cubicBezTo>
                <a:cubicBezTo>
                  <a:pt x="891529" y="501261"/>
                  <a:pt x="892464" y="502052"/>
                  <a:pt x="893399" y="503636"/>
                </a:cubicBezTo>
                <a:cubicBezTo>
                  <a:pt x="894331" y="504426"/>
                  <a:pt x="895267" y="506007"/>
                  <a:pt x="896202" y="506797"/>
                </a:cubicBezTo>
                <a:cubicBezTo>
                  <a:pt x="897137" y="506797"/>
                  <a:pt x="898073" y="506007"/>
                  <a:pt x="899005" y="506007"/>
                </a:cubicBezTo>
                <a:cubicBezTo>
                  <a:pt x="899005" y="505217"/>
                  <a:pt x="900875" y="505217"/>
                  <a:pt x="900875" y="504426"/>
                </a:cubicBezTo>
                <a:lnTo>
                  <a:pt x="899005" y="502845"/>
                </a:lnTo>
                <a:cubicBezTo>
                  <a:pt x="899005" y="502052"/>
                  <a:pt x="897137" y="501261"/>
                  <a:pt x="897137" y="500471"/>
                </a:cubicBezTo>
                <a:cubicBezTo>
                  <a:pt x="898073" y="500471"/>
                  <a:pt x="899005" y="499681"/>
                  <a:pt x="899940" y="499681"/>
                </a:cubicBezTo>
                <a:cubicBezTo>
                  <a:pt x="899940" y="498890"/>
                  <a:pt x="900875" y="498100"/>
                  <a:pt x="901810" y="498100"/>
                </a:cubicBezTo>
                <a:cubicBezTo>
                  <a:pt x="901810" y="498100"/>
                  <a:pt x="902746" y="499681"/>
                  <a:pt x="903681" y="499681"/>
                </a:cubicBezTo>
                <a:cubicBezTo>
                  <a:pt x="903681" y="499681"/>
                  <a:pt x="905548" y="498890"/>
                  <a:pt x="905548" y="498100"/>
                </a:cubicBezTo>
                <a:lnTo>
                  <a:pt x="903681" y="496516"/>
                </a:lnTo>
                <a:lnTo>
                  <a:pt x="901810" y="494935"/>
                </a:lnTo>
                <a:cubicBezTo>
                  <a:pt x="901810" y="494935"/>
                  <a:pt x="903681" y="494145"/>
                  <a:pt x="904613" y="493351"/>
                </a:cubicBezTo>
                <a:cubicBezTo>
                  <a:pt x="904613" y="493351"/>
                  <a:pt x="905548" y="492561"/>
                  <a:pt x="906484" y="492561"/>
                </a:cubicBezTo>
                <a:cubicBezTo>
                  <a:pt x="907419" y="492561"/>
                  <a:pt x="907419" y="494145"/>
                  <a:pt x="908354" y="494145"/>
                </a:cubicBezTo>
                <a:cubicBezTo>
                  <a:pt x="907419" y="494145"/>
                  <a:pt x="905548" y="495725"/>
                  <a:pt x="905548" y="495725"/>
                </a:cubicBezTo>
                <a:cubicBezTo>
                  <a:pt x="906484" y="495725"/>
                  <a:pt x="907419" y="496516"/>
                  <a:pt x="907419" y="497306"/>
                </a:cubicBezTo>
                <a:cubicBezTo>
                  <a:pt x="908354" y="498100"/>
                  <a:pt x="908354" y="498100"/>
                  <a:pt x="909286" y="498890"/>
                </a:cubicBezTo>
                <a:cubicBezTo>
                  <a:pt x="909286" y="499681"/>
                  <a:pt x="910222" y="500471"/>
                  <a:pt x="910222" y="500471"/>
                </a:cubicBezTo>
                <a:cubicBezTo>
                  <a:pt x="911157" y="501261"/>
                  <a:pt x="912092" y="502052"/>
                  <a:pt x="912092" y="502052"/>
                </a:cubicBezTo>
                <a:cubicBezTo>
                  <a:pt x="912092" y="502845"/>
                  <a:pt x="913963" y="501261"/>
                  <a:pt x="913963" y="501261"/>
                </a:cubicBezTo>
                <a:cubicBezTo>
                  <a:pt x="914895" y="501261"/>
                  <a:pt x="914895" y="502845"/>
                  <a:pt x="915830" y="502845"/>
                </a:cubicBezTo>
                <a:cubicBezTo>
                  <a:pt x="916765" y="502845"/>
                  <a:pt x="916765" y="504426"/>
                  <a:pt x="917700" y="504426"/>
                </a:cubicBezTo>
                <a:cubicBezTo>
                  <a:pt x="917700" y="504426"/>
                  <a:pt x="919568" y="502845"/>
                  <a:pt x="919568" y="503636"/>
                </a:cubicBezTo>
                <a:cubicBezTo>
                  <a:pt x="920503" y="503636"/>
                  <a:pt x="920503" y="504426"/>
                  <a:pt x="921438" y="505217"/>
                </a:cubicBezTo>
                <a:cubicBezTo>
                  <a:pt x="921438" y="505217"/>
                  <a:pt x="922374" y="506007"/>
                  <a:pt x="922374" y="506797"/>
                </a:cubicBezTo>
                <a:cubicBezTo>
                  <a:pt x="923309" y="506797"/>
                  <a:pt x="924241" y="508381"/>
                  <a:pt x="924241" y="508381"/>
                </a:cubicBezTo>
                <a:lnTo>
                  <a:pt x="922374" y="509962"/>
                </a:lnTo>
                <a:cubicBezTo>
                  <a:pt x="922374" y="509962"/>
                  <a:pt x="923309" y="511546"/>
                  <a:pt x="924241" y="511546"/>
                </a:cubicBezTo>
                <a:cubicBezTo>
                  <a:pt x="924241" y="511546"/>
                  <a:pt x="925176" y="509962"/>
                  <a:pt x="926112" y="509962"/>
                </a:cubicBezTo>
                <a:cubicBezTo>
                  <a:pt x="927047" y="510753"/>
                  <a:pt x="927047" y="512337"/>
                  <a:pt x="927982" y="512337"/>
                </a:cubicBezTo>
                <a:cubicBezTo>
                  <a:pt x="927982" y="512337"/>
                  <a:pt x="928914" y="510753"/>
                  <a:pt x="929849" y="510753"/>
                </a:cubicBezTo>
                <a:cubicBezTo>
                  <a:pt x="928914" y="509962"/>
                  <a:pt x="928914" y="509962"/>
                  <a:pt x="927982" y="509172"/>
                </a:cubicBezTo>
                <a:cubicBezTo>
                  <a:pt x="927982" y="508381"/>
                  <a:pt x="927047" y="507591"/>
                  <a:pt x="926112" y="507591"/>
                </a:cubicBezTo>
                <a:cubicBezTo>
                  <a:pt x="926112" y="506797"/>
                  <a:pt x="928914" y="506007"/>
                  <a:pt x="928914" y="506007"/>
                </a:cubicBezTo>
                <a:lnTo>
                  <a:pt x="927047" y="504426"/>
                </a:lnTo>
                <a:cubicBezTo>
                  <a:pt x="927047" y="503636"/>
                  <a:pt x="925176" y="502845"/>
                  <a:pt x="925176" y="502052"/>
                </a:cubicBezTo>
                <a:lnTo>
                  <a:pt x="927047" y="501261"/>
                </a:lnTo>
                <a:cubicBezTo>
                  <a:pt x="927982" y="500471"/>
                  <a:pt x="926112" y="499681"/>
                  <a:pt x="926112" y="498890"/>
                </a:cubicBezTo>
                <a:lnTo>
                  <a:pt x="927982" y="498100"/>
                </a:lnTo>
                <a:cubicBezTo>
                  <a:pt x="927982" y="497306"/>
                  <a:pt x="926112" y="496516"/>
                  <a:pt x="926112" y="495725"/>
                </a:cubicBezTo>
                <a:cubicBezTo>
                  <a:pt x="926112" y="495725"/>
                  <a:pt x="927982" y="494935"/>
                  <a:pt x="928914" y="494935"/>
                </a:cubicBezTo>
                <a:cubicBezTo>
                  <a:pt x="928914" y="494145"/>
                  <a:pt x="929849" y="494145"/>
                  <a:pt x="930785" y="493351"/>
                </a:cubicBezTo>
                <a:lnTo>
                  <a:pt x="931720" y="494935"/>
                </a:lnTo>
                <a:cubicBezTo>
                  <a:pt x="932655" y="495725"/>
                  <a:pt x="933587" y="494145"/>
                  <a:pt x="934523" y="494145"/>
                </a:cubicBezTo>
                <a:lnTo>
                  <a:pt x="935458" y="495725"/>
                </a:lnTo>
                <a:cubicBezTo>
                  <a:pt x="935458" y="495725"/>
                  <a:pt x="933587" y="496516"/>
                  <a:pt x="933587" y="497306"/>
                </a:cubicBezTo>
                <a:lnTo>
                  <a:pt x="931720" y="498100"/>
                </a:lnTo>
                <a:cubicBezTo>
                  <a:pt x="931720" y="498890"/>
                  <a:pt x="932655" y="499681"/>
                  <a:pt x="933587" y="499681"/>
                </a:cubicBezTo>
                <a:cubicBezTo>
                  <a:pt x="933587" y="500471"/>
                  <a:pt x="934523" y="502052"/>
                  <a:pt x="934523" y="502052"/>
                </a:cubicBezTo>
                <a:cubicBezTo>
                  <a:pt x="935458" y="502052"/>
                  <a:pt x="936393" y="500471"/>
                  <a:pt x="937328" y="500471"/>
                </a:cubicBezTo>
                <a:cubicBezTo>
                  <a:pt x="937328" y="500471"/>
                  <a:pt x="938264" y="499681"/>
                  <a:pt x="939196" y="498890"/>
                </a:cubicBezTo>
                <a:lnTo>
                  <a:pt x="937328" y="497306"/>
                </a:lnTo>
                <a:lnTo>
                  <a:pt x="939196" y="495725"/>
                </a:lnTo>
                <a:cubicBezTo>
                  <a:pt x="940131" y="496516"/>
                  <a:pt x="941066" y="497306"/>
                  <a:pt x="941066" y="498100"/>
                </a:cubicBezTo>
                <a:cubicBezTo>
                  <a:pt x="941066" y="498100"/>
                  <a:pt x="942937" y="498890"/>
                  <a:pt x="942937" y="499681"/>
                </a:cubicBezTo>
                <a:cubicBezTo>
                  <a:pt x="942937" y="499681"/>
                  <a:pt x="940131" y="500471"/>
                  <a:pt x="940131" y="501261"/>
                </a:cubicBezTo>
                <a:cubicBezTo>
                  <a:pt x="941066" y="501261"/>
                  <a:pt x="942002" y="502052"/>
                  <a:pt x="942002" y="502845"/>
                </a:cubicBezTo>
                <a:cubicBezTo>
                  <a:pt x="942937" y="502845"/>
                  <a:pt x="943872" y="503636"/>
                  <a:pt x="943872" y="504426"/>
                </a:cubicBezTo>
                <a:cubicBezTo>
                  <a:pt x="943872" y="504426"/>
                  <a:pt x="942002" y="505217"/>
                  <a:pt x="942002" y="506007"/>
                </a:cubicBezTo>
                <a:cubicBezTo>
                  <a:pt x="942002" y="506007"/>
                  <a:pt x="942937" y="506797"/>
                  <a:pt x="942937" y="507591"/>
                </a:cubicBezTo>
                <a:cubicBezTo>
                  <a:pt x="943872" y="506797"/>
                  <a:pt x="944804" y="506797"/>
                  <a:pt x="945740" y="506007"/>
                </a:cubicBezTo>
                <a:lnTo>
                  <a:pt x="947610" y="505217"/>
                </a:lnTo>
                <a:cubicBezTo>
                  <a:pt x="947610" y="504426"/>
                  <a:pt x="945740" y="503636"/>
                  <a:pt x="945740" y="502845"/>
                </a:cubicBezTo>
                <a:lnTo>
                  <a:pt x="947610" y="502052"/>
                </a:lnTo>
                <a:cubicBezTo>
                  <a:pt x="947610" y="501261"/>
                  <a:pt x="946675" y="500471"/>
                  <a:pt x="946675" y="499681"/>
                </a:cubicBezTo>
                <a:cubicBezTo>
                  <a:pt x="946675" y="499681"/>
                  <a:pt x="944804" y="498890"/>
                  <a:pt x="944804" y="498100"/>
                </a:cubicBezTo>
                <a:cubicBezTo>
                  <a:pt x="944804" y="497306"/>
                  <a:pt x="946675" y="497306"/>
                  <a:pt x="946675" y="496516"/>
                </a:cubicBezTo>
                <a:lnTo>
                  <a:pt x="948545" y="495725"/>
                </a:lnTo>
                <a:cubicBezTo>
                  <a:pt x="949477" y="494935"/>
                  <a:pt x="947610" y="494145"/>
                  <a:pt x="947610" y="494145"/>
                </a:cubicBezTo>
                <a:cubicBezTo>
                  <a:pt x="947610" y="493351"/>
                  <a:pt x="949477" y="492561"/>
                  <a:pt x="949477" y="492561"/>
                </a:cubicBezTo>
                <a:cubicBezTo>
                  <a:pt x="949477" y="493351"/>
                  <a:pt x="950413" y="493351"/>
                  <a:pt x="951348" y="494145"/>
                </a:cubicBezTo>
                <a:lnTo>
                  <a:pt x="952283" y="495725"/>
                </a:lnTo>
                <a:cubicBezTo>
                  <a:pt x="952283" y="496516"/>
                  <a:pt x="950413" y="497306"/>
                  <a:pt x="950413" y="497306"/>
                </a:cubicBezTo>
                <a:cubicBezTo>
                  <a:pt x="950413" y="498100"/>
                  <a:pt x="951348" y="498890"/>
                  <a:pt x="952283" y="498890"/>
                </a:cubicBezTo>
                <a:cubicBezTo>
                  <a:pt x="952283" y="499681"/>
                  <a:pt x="954151" y="500471"/>
                  <a:pt x="954151" y="500471"/>
                </a:cubicBezTo>
                <a:cubicBezTo>
                  <a:pt x="953215" y="501261"/>
                  <a:pt x="952283" y="501261"/>
                  <a:pt x="951348" y="502052"/>
                </a:cubicBezTo>
                <a:cubicBezTo>
                  <a:pt x="952283" y="502052"/>
                  <a:pt x="952283" y="503636"/>
                  <a:pt x="953215" y="503636"/>
                </a:cubicBezTo>
                <a:cubicBezTo>
                  <a:pt x="954151" y="504426"/>
                  <a:pt x="955086" y="502845"/>
                  <a:pt x="955086" y="502845"/>
                </a:cubicBezTo>
                <a:cubicBezTo>
                  <a:pt x="956021" y="502845"/>
                  <a:pt x="956021" y="504426"/>
                  <a:pt x="956956" y="504426"/>
                </a:cubicBezTo>
                <a:lnTo>
                  <a:pt x="958824" y="502845"/>
                </a:lnTo>
                <a:cubicBezTo>
                  <a:pt x="959759" y="502845"/>
                  <a:pt x="960694" y="502052"/>
                  <a:pt x="960694" y="501261"/>
                </a:cubicBezTo>
                <a:cubicBezTo>
                  <a:pt x="961630" y="501261"/>
                  <a:pt x="962565" y="500471"/>
                  <a:pt x="963497" y="500471"/>
                </a:cubicBezTo>
                <a:lnTo>
                  <a:pt x="964432" y="502052"/>
                </a:lnTo>
                <a:cubicBezTo>
                  <a:pt x="965368" y="502845"/>
                  <a:pt x="966303" y="503636"/>
                  <a:pt x="966303" y="503636"/>
                </a:cubicBezTo>
                <a:cubicBezTo>
                  <a:pt x="966303" y="504426"/>
                  <a:pt x="964432" y="505217"/>
                  <a:pt x="964432" y="505217"/>
                </a:cubicBezTo>
                <a:cubicBezTo>
                  <a:pt x="964432" y="505217"/>
                  <a:pt x="965368" y="506797"/>
                  <a:pt x="966303" y="506797"/>
                </a:cubicBezTo>
                <a:cubicBezTo>
                  <a:pt x="966303" y="507591"/>
                  <a:pt x="967238" y="508381"/>
                  <a:pt x="967238" y="508381"/>
                </a:cubicBezTo>
                <a:cubicBezTo>
                  <a:pt x="968173" y="508381"/>
                  <a:pt x="969105" y="507591"/>
                  <a:pt x="969105" y="507591"/>
                </a:cubicBezTo>
                <a:cubicBezTo>
                  <a:pt x="970041" y="506797"/>
                  <a:pt x="970976" y="506797"/>
                  <a:pt x="971911" y="506007"/>
                </a:cubicBezTo>
                <a:cubicBezTo>
                  <a:pt x="971911" y="505217"/>
                  <a:pt x="970041" y="504426"/>
                  <a:pt x="970041" y="504426"/>
                </a:cubicBezTo>
                <a:cubicBezTo>
                  <a:pt x="970041" y="503636"/>
                  <a:pt x="971911" y="502845"/>
                  <a:pt x="971911" y="502845"/>
                </a:cubicBezTo>
                <a:cubicBezTo>
                  <a:pt x="971911" y="502845"/>
                  <a:pt x="973779" y="502052"/>
                  <a:pt x="973779" y="501261"/>
                </a:cubicBezTo>
                <a:cubicBezTo>
                  <a:pt x="973779" y="501261"/>
                  <a:pt x="972846" y="500471"/>
                  <a:pt x="972846" y="499681"/>
                </a:cubicBezTo>
                <a:cubicBezTo>
                  <a:pt x="971911" y="498890"/>
                  <a:pt x="971911" y="498890"/>
                  <a:pt x="970976" y="498100"/>
                </a:cubicBezTo>
                <a:cubicBezTo>
                  <a:pt x="972846" y="497306"/>
                  <a:pt x="973779" y="496516"/>
                  <a:pt x="975649" y="494935"/>
                </a:cubicBezTo>
                <a:cubicBezTo>
                  <a:pt x="975649" y="495725"/>
                  <a:pt x="976584" y="496516"/>
                  <a:pt x="976584" y="497306"/>
                </a:cubicBezTo>
                <a:cubicBezTo>
                  <a:pt x="977520" y="498100"/>
                  <a:pt x="978455" y="499681"/>
                  <a:pt x="980322" y="500471"/>
                </a:cubicBezTo>
                <a:cubicBezTo>
                  <a:pt x="979387" y="501261"/>
                  <a:pt x="977520" y="501261"/>
                  <a:pt x="977520" y="502052"/>
                </a:cubicBezTo>
                <a:cubicBezTo>
                  <a:pt x="977520" y="502845"/>
                  <a:pt x="979387" y="502845"/>
                  <a:pt x="979387" y="503636"/>
                </a:cubicBezTo>
                <a:cubicBezTo>
                  <a:pt x="979387" y="504426"/>
                  <a:pt x="981258" y="505217"/>
                  <a:pt x="981258" y="505217"/>
                </a:cubicBezTo>
                <a:cubicBezTo>
                  <a:pt x="981258" y="506007"/>
                  <a:pt x="978455" y="506797"/>
                  <a:pt x="979387" y="506797"/>
                </a:cubicBezTo>
                <a:cubicBezTo>
                  <a:pt x="979387" y="507591"/>
                  <a:pt x="980322" y="508381"/>
                  <a:pt x="980322" y="508381"/>
                </a:cubicBezTo>
                <a:cubicBezTo>
                  <a:pt x="981258" y="509172"/>
                  <a:pt x="982193" y="509962"/>
                  <a:pt x="982193" y="510753"/>
                </a:cubicBezTo>
                <a:lnTo>
                  <a:pt x="980322" y="511546"/>
                </a:lnTo>
                <a:cubicBezTo>
                  <a:pt x="980322" y="512337"/>
                  <a:pt x="981258" y="513127"/>
                  <a:pt x="981258" y="513127"/>
                </a:cubicBezTo>
                <a:cubicBezTo>
                  <a:pt x="982193" y="513127"/>
                  <a:pt x="984060" y="512337"/>
                  <a:pt x="984060" y="512337"/>
                </a:cubicBezTo>
                <a:cubicBezTo>
                  <a:pt x="984060" y="511546"/>
                  <a:pt x="985931" y="511546"/>
                  <a:pt x="985931" y="510753"/>
                </a:cubicBezTo>
                <a:lnTo>
                  <a:pt x="984060" y="509172"/>
                </a:lnTo>
                <a:cubicBezTo>
                  <a:pt x="984060" y="508381"/>
                  <a:pt x="985931" y="508381"/>
                  <a:pt x="985931" y="507591"/>
                </a:cubicBezTo>
                <a:lnTo>
                  <a:pt x="984996" y="506007"/>
                </a:lnTo>
                <a:cubicBezTo>
                  <a:pt x="984060" y="505217"/>
                  <a:pt x="983125" y="504426"/>
                  <a:pt x="983125" y="504426"/>
                </a:cubicBezTo>
                <a:cubicBezTo>
                  <a:pt x="983125" y="503636"/>
                  <a:pt x="981258" y="502845"/>
                  <a:pt x="981258" y="502052"/>
                </a:cubicBezTo>
                <a:lnTo>
                  <a:pt x="984060" y="501261"/>
                </a:lnTo>
                <a:cubicBezTo>
                  <a:pt x="984060" y="501261"/>
                  <a:pt x="984996" y="502052"/>
                  <a:pt x="984996" y="502845"/>
                </a:cubicBezTo>
                <a:cubicBezTo>
                  <a:pt x="985931" y="502845"/>
                  <a:pt x="986866" y="501261"/>
                  <a:pt x="986866" y="501261"/>
                </a:cubicBezTo>
                <a:cubicBezTo>
                  <a:pt x="987801" y="501261"/>
                  <a:pt x="988733" y="503636"/>
                  <a:pt x="988733" y="502845"/>
                </a:cubicBezTo>
                <a:cubicBezTo>
                  <a:pt x="989669" y="502845"/>
                  <a:pt x="990604" y="502052"/>
                  <a:pt x="990604" y="502052"/>
                </a:cubicBezTo>
                <a:cubicBezTo>
                  <a:pt x="991539" y="502052"/>
                  <a:pt x="992474" y="500471"/>
                  <a:pt x="993407" y="500471"/>
                </a:cubicBezTo>
                <a:lnTo>
                  <a:pt x="994342" y="502052"/>
                </a:lnTo>
                <a:cubicBezTo>
                  <a:pt x="995277" y="502845"/>
                  <a:pt x="995277" y="503636"/>
                  <a:pt x="996212" y="504426"/>
                </a:cubicBezTo>
                <a:cubicBezTo>
                  <a:pt x="996212" y="504426"/>
                  <a:pt x="997148" y="506007"/>
                  <a:pt x="998083" y="506007"/>
                </a:cubicBezTo>
                <a:lnTo>
                  <a:pt x="999950" y="504426"/>
                </a:lnTo>
                <a:cubicBezTo>
                  <a:pt x="1000886" y="504426"/>
                  <a:pt x="1000886" y="503636"/>
                  <a:pt x="1001821" y="502845"/>
                </a:cubicBezTo>
                <a:cubicBezTo>
                  <a:pt x="1002756" y="502845"/>
                  <a:pt x="1003688" y="502052"/>
                  <a:pt x="1003688" y="502052"/>
                </a:cubicBezTo>
                <a:cubicBezTo>
                  <a:pt x="1004623" y="502052"/>
                  <a:pt x="1005559" y="503636"/>
                  <a:pt x="1005559" y="503636"/>
                </a:cubicBezTo>
                <a:cubicBezTo>
                  <a:pt x="1005559" y="503636"/>
                  <a:pt x="1003688" y="504426"/>
                  <a:pt x="1003688" y="505217"/>
                </a:cubicBezTo>
                <a:cubicBezTo>
                  <a:pt x="1003688" y="505217"/>
                  <a:pt x="1004623" y="506797"/>
                  <a:pt x="1005559" y="506797"/>
                </a:cubicBezTo>
                <a:cubicBezTo>
                  <a:pt x="1005559" y="507591"/>
                  <a:pt x="1006494" y="507591"/>
                  <a:pt x="1006494" y="508381"/>
                </a:cubicBezTo>
                <a:cubicBezTo>
                  <a:pt x="1007429" y="507591"/>
                  <a:pt x="1008361" y="507591"/>
                  <a:pt x="1009297" y="506797"/>
                </a:cubicBezTo>
                <a:cubicBezTo>
                  <a:pt x="1009297" y="506797"/>
                  <a:pt x="1010232" y="506007"/>
                  <a:pt x="1011167" y="506007"/>
                </a:cubicBezTo>
                <a:cubicBezTo>
                  <a:pt x="1011167" y="505217"/>
                  <a:pt x="1013035" y="505217"/>
                  <a:pt x="1013035" y="504426"/>
                </a:cubicBezTo>
                <a:cubicBezTo>
                  <a:pt x="1013035" y="504426"/>
                  <a:pt x="1014905" y="503636"/>
                  <a:pt x="1014905" y="502845"/>
                </a:cubicBezTo>
                <a:cubicBezTo>
                  <a:pt x="1014905" y="502845"/>
                  <a:pt x="1013970" y="502052"/>
                  <a:pt x="1013970" y="501261"/>
                </a:cubicBezTo>
                <a:cubicBezTo>
                  <a:pt x="1013970" y="501261"/>
                  <a:pt x="1015840" y="500471"/>
                  <a:pt x="1015840" y="499681"/>
                </a:cubicBezTo>
                <a:lnTo>
                  <a:pt x="1017708" y="498890"/>
                </a:lnTo>
                <a:cubicBezTo>
                  <a:pt x="1018643" y="498890"/>
                  <a:pt x="1018643" y="499681"/>
                  <a:pt x="1019578" y="500471"/>
                </a:cubicBezTo>
                <a:cubicBezTo>
                  <a:pt x="1020514" y="501261"/>
                  <a:pt x="1021449" y="502845"/>
                  <a:pt x="1022384" y="503636"/>
                </a:cubicBezTo>
                <a:cubicBezTo>
                  <a:pt x="1023316" y="503636"/>
                  <a:pt x="1024251" y="502845"/>
                  <a:pt x="1024251" y="502845"/>
                </a:cubicBezTo>
                <a:cubicBezTo>
                  <a:pt x="1025187" y="502052"/>
                  <a:pt x="1027057" y="501261"/>
                  <a:pt x="1027057" y="501261"/>
                </a:cubicBezTo>
                <a:cubicBezTo>
                  <a:pt x="1027057" y="500471"/>
                  <a:pt x="1025187" y="499681"/>
                  <a:pt x="1025187" y="499681"/>
                </a:cubicBezTo>
                <a:cubicBezTo>
                  <a:pt x="1026122" y="498890"/>
                  <a:pt x="1027993" y="497306"/>
                  <a:pt x="1028925" y="496516"/>
                </a:cubicBezTo>
                <a:cubicBezTo>
                  <a:pt x="1029860" y="498100"/>
                  <a:pt x="1031730" y="498890"/>
                  <a:pt x="1032666" y="500471"/>
                </a:cubicBezTo>
                <a:cubicBezTo>
                  <a:pt x="1031730" y="500471"/>
                  <a:pt x="1030795" y="501261"/>
                  <a:pt x="1030795" y="501261"/>
                </a:cubicBezTo>
                <a:cubicBezTo>
                  <a:pt x="1028925" y="502845"/>
                  <a:pt x="1027993" y="503636"/>
                  <a:pt x="1026122" y="504426"/>
                </a:cubicBezTo>
                <a:cubicBezTo>
                  <a:pt x="1026122" y="505217"/>
                  <a:pt x="1027993" y="505217"/>
                  <a:pt x="1027993" y="506007"/>
                </a:cubicBezTo>
                <a:cubicBezTo>
                  <a:pt x="1027993" y="506797"/>
                  <a:pt x="1026122" y="506797"/>
                  <a:pt x="1026122" y="507591"/>
                </a:cubicBezTo>
                <a:lnTo>
                  <a:pt x="1027057" y="509172"/>
                </a:lnTo>
                <a:cubicBezTo>
                  <a:pt x="1027993" y="509172"/>
                  <a:pt x="1028925" y="507591"/>
                  <a:pt x="1028925" y="507591"/>
                </a:cubicBezTo>
                <a:cubicBezTo>
                  <a:pt x="1029860" y="507591"/>
                  <a:pt x="1030795" y="509172"/>
                  <a:pt x="1030795" y="509962"/>
                </a:cubicBezTo>
                <a:cubicBezTo>
                  <a:pt x="1031730" y="509962"/>
                  <a:pt x="1032666" y="508381"/>
                  <a:pt x="1032666" y="508381"/>
                </a:cubicBezTo>
                <a:cubicBezTo>
                  <a:pt x="1033598" y="508381"/>
                  <a:pt x="1034533" y="509962"/>
                  <a:pt x="1034533" y="509962"/>
                </a:cubicBezTo>
                <a:cubicBezTo>
                  <a:pt x="1035468" y="509962"/>
                  <a:pt x="1036404" y="508381"/>
                  <a:pt x="1036404" y="508381"/>
                </a:cubicBezTo>
                <a:cubicBezTo>
                  <a:pt x="1037339" y="508381"/>
                  <a:pt x="1038271" y="507591"/>
                  <a:pt x="1039206" y="507591"/>
                </a:cubicBezTo>
                <a:lnTo>
                  <a:pt x="1040142" y="509172"/>
                </a:lnTo>
                <a:cubicBezTo>
                  <a:pt x="1041077" y="509172"/>
                  <a:pt x="1042012" y="507591"/>
                  <a:pt x="1042944" y="507591"/>
                </a:cubicBezTo>
                <a:lnTo>
                  <a:pt x="1041077" y="506007"/>
                </a:lnTo>
                <a:lnTo>
                  <a:pt x="1042944" y="504426"/>
                </a:lnTo>
                <a:lnTo>
                  <a:pt x="1044815" y="506007"/>
                </a:lnTo>
                <a:cubicBezTo>
                  <a:pt x="1044815" y="506797"/>
                  <a:pt x="1045750" y="507591"/>
                  <a:pt x="1045750" y="508381"/>
                </a:cubicBezTo>
                <a:cubicBezTo>
                  <a:pt x="1046685" y="507591"/>
                  <a:pt x="1048553" y="506797"/>
                  <a:pt x="1048553" y="506797"/>
                </a:cubicBezTo>
                <a:cubicBezTo>
                  <a:pt x="1048553" y="506007"/>
                  <a:pt x="1046685" y="505217"/>
                  <a:pt x="1046685" y="505217"/>
                </a:cubicBezTo>
                <a:cubicBezTo>
                  <a:pt x="1045750" y="504426"/>
                  <a:pt x="1045750" y="503636"/>
                  <a:pt x="1044815" y="503636"/>
                </a:cubicBezTo>
                <a:cubicBezTo>
                  <a:pt x="1044815" y="502845"/>
                  <a:pt x="1043879" y="502052"/>
                  <a:pt x="1043879" y="501261"/>
                </a:cubicBezTo>
                <a:cubicBezTo>
                  <a:pt x="1042944" y="501261"/>
                  <a:pt x="1042012" y="499681"/>
                  <a:pt x="1042012" y="499681"/>
                </a:cubicBezTo>
                <a:cubicBezTo>
                  <a:pt x="1041077" y="499681"/>
                  <a:pt x="1040142" y="501261"/>
                  <a:pt x="1040142" y="501261"/>
                </a:cubicBezTo>
                <a:cubicBezTo>
                  <a:pt x="1039206" y="501261"/>
                  <a:pt x="1039206" y="499681"/>
                  <a:pt x="1038271" y="499681"/>
                </a:cubicBezTo>
                <a:cubicBezTo>
                  <a:pt x="1041077" y="497306"/>
                  <a:pt x="1043879" y="495725"/>
                  <a:pt x="1046685" y="494145"/>
                </a:cubicBezTo>
                <a:cubicBezTo>
                  <a:pt x="1046685" y="494145"/>
                  <a:pt x="1047617" y="494935"/>
                  <a:pt x="1048553" y="495725"/>
                </a:cubicBezTo>
                <a:lnTo>
                  <a:pt x="1049488" y="497306"/>
                </a:lnTo>
                <a:cubicBezTo>
                  <a:pt x="1049488" y="498100"/>
                  <a:pt x="1047617" y="498890"/>
                  <a:pt x="1047617" y="498890"/>
                </a:cubicBezTo>
                <a:cubicBezTo>
                  <a:pt x="1047617" y="499681"/>
                  <a:pt x="1048553" y="499681"/>
                  <a:pt x="1049488" y="500471"/>
                </a:cubicBezTo>
                <a:cubicBezTo>
                  <a:pt x="1050423" y="502052"/>
                  <a:pt x="1051358" y="502845"/>
                  <a:pt x="1052294" y="504426"/>
                </a:cubicBezTo>
                <a:cubicBezTo>
                  <a:pt x="1053226" y="503636"/>
                  <a:pt x="1054161" y="503636"/>
                  <a:pt x="1054161" y="502845"/>
                </a:cubicBezTo>
                <a:cubicBezTo>
                  <a:pt x="1055096" y="502052"/>
                  <a:pt x="1053226" y="501261"/>
                  <a:pt x="1053226" y="501261"/>
                </a:cubicBezTo>
                <a:cubicBezTo>
                  <a:pt x="1053226" y="500471"/>
                  <a:pt x="1055096" y="500471"/>
                  <a:pt x="1055096" y="499681"/>
                </a:cubicBezTo>
                <a:cubicBezTo>
                  <a:pt x="1055096" y="498890"/>
                  <a:pt x="1053226" y="498100"/>
                  <a:pt x="1053226" y="498100"/>
                </a:cubicBezTo>
                <a:cubicBezTo>
                  <a:pt x="1053226" y="497306"/>
                  <a:pt x="1055096" y="496516"/>
                  <a:pt x="1055096" y="496516"/>
                </a:cubicBezTo>
                <a:cubicBezTo>
                  <a:pt x="1056032" y="496516"/>
                  <a:pt x="1056967" y="494935"/>
                  <a:pt x="1057899" y="494935"/>
                </a:cubicBezTo>
                <a:cubicBezTo>
                  <a:pt x="1057899" y="494935"/>
                  <a:pt x="1058834" y="496516"/>
                  <a:pt x="1058834" y="497306"/>
                </a:cubicBezTo>
                <a:cubicBezTo>
                  <a:pt x="1058834" y="496516"/>
                  <a:pt x="1057899" y="498100"/>
                  <a:pt x="1056967" y="498100"/>
                </a:cubicBezTo>
                <a:cubicBezTo>
                  <a:pt x="1057899" y="498100"/>
                  <a:pt x="1057899" y="499681"/>
                  <a:pt x="1058834" y="499681"/>
                </a:cubicBezTo>
                <a:cubicBezTo>
                  <a:pt x="1058834" y="500471"/>
                  <a:pt x="1060705" y="498890"/>
                  <a:pt x="1060705" y="498890"/>
                </a:cubicBezTo>
                <a:lnTo>
                  <a:pt x="1062575" y="500471"/>
                </a:lnTo>
                <a:cubicBezTo>
                  <a:pt x="1062575" y="501261"/>
                  <a:pt x="1060705" y="501261"/>
                  <a:pt x="1060705" y="502052"/>
                </a:cubicBezTo>
                <a:cubicBezTo>
                  <a:pt x="1059769" y="502052"/>
                  <a:pt x="1061640" y="502845"/>
                  <a:pt x="1061640" y="503636"/>
                </a:cubicBezTo>
                <a:cubicBezTo>
                  <a:pt x="1062575" y="502845"/>
                  <a:pt x="1063507" y="502845"/>
                  <a:pt x="1063507" y="502052"/>
                </a:cubicBezTo>
                <a:cubicBezTo>
                  <a:pt x="1064443" y="502052"/>
                  <a:pt x="1066313" y="501261"/>
                  <a:pt x="1066313" y="501261"/>
                </a:cubicBezTo>
                <a:cubicBezTo>
                  <a:pt x="1066313" y="500471"/>
                  <a:pt x="1064443" y="499681"/>
                  <a:pt x="1064443" y="498890"/>
                </a:cubicBezTo>
                <a:lnTo>
                  <a:pt x="1066313" y="498100"/>
                </a:lnTo>
                <a:cubicBezTo>
                  <a:pt x="1066313" y="498100"/>
                  <a:pt x="1068181" y="498890"/>
                  <a:pt x="1068181" y="499681"/>
                </a:cubicBezTo>
                <a:cubicBezTo>
                  <a:pt x="1068181" y="499681"/>
                  <a:pt x="1069116" y="501261"/>
                  <a:pt x="1070051" y="501261"/>
                </a:cubicBezTo>
                <a:lnTo>
                  <a:pt x="1071922" y="499681"/>
                </a:lnTo>
                <a:cubicBezTo>
                  <a:pt x="1072854" y="500471"/>
                  <a:pt x="1072854" y="501261"/>
                  <a:pt x="1073789" y="502052"/>
                </a:cubicBezTo>
                <a:cubicBezTo>
                  <a:pt x="1073789" y="502052"/>
                  <a:pt x="1074724" y="502845"/>
                  <a:pt x="1074724" y="503636"/>
                </a:cubicBezTo>
                <a:cubicBezTo>
                  <a:pt x="1074724" y="503636"/>
                  <a:pt x="1072854" y="504426"/>
                  <a:pt x="1072854" y="505217"/>
                </a:cubicBezTo>
                <a:lnTo>
                  <a:pt x="1074724" y="506797"/>
                </a:lnTo>
                <a:lnTo>
                  <a:pt x="1076595" y="505217"/>
                </a:lnTo>
                <a:lnTo>
                  <a:pt x="1078462" y="503636"/>
                </a:lnTo>
                <a:cubicBezTo>
                  <a:pt x="1079397" y="503636"/>
                  <a:pt x="1080333" y="505217"/>
                  <a:pt x="1080333" y="506007"/>
                </a:cubicBezTo>
                <a:cubicBezTo>
                  <a:pt x="1080333" y="506007"/>
                  <a:pt x="1081268" y="507591"/>
                  <a:pt x="1082203" y="507591"/>
                </a:cubicBezTo>
                <a:lnTo>
                  <a:pt x="1084071" y="506007"/>
                </a:lnTo>
                <a:cubicBezTo>
                  <a:pt x="1085006" y="506797"/>
                  <a:pt x="1085006" y="507591"/>
                  <a:pt x="1085941" y="507591"/>
                </a:cubicBezTo>
                <a:cubicBezTo>
                  <a:pt x="1086876" y="509172"/>
                  <a:pt x="1087809" y="509962"/>
                  <a:pt x="1088744" y="511546"/>
                </a:cubicBezTo>
                <a:cubicBezTo>
                  <a:pt x="1088744" y="510753"/>
                  <a:pt x="1090614" y="510753"/>
                  <a:pt x="1090614" y="509962"/>
                </a:cubicBezTo>
                <a:cubicBezTo>
                  <a:pt x="1090614" y="509962"/>
                  <a:pt x="1088744" y="508381"/>
                  <a:pt x="1089679" y="508381"/>
                </a:cubicBezTo>
                <a:lnTo>
                  <a:pt x="1091550" y="506797"/>
                </a:lnTo>
                <a:lnTo>
                  <a:pt x="1089679" y="505217"/>
                </a:lnTo>
                <a:cubicBezTo>
                  <a:pt x="1088744" y="505217"/>
                  <a:pt x="1087809" y="506797"/>
                  <a:pt x="1087809" y="506797"/>
                </a:cubicBezTo>
                <a:cubicBezTo>
                  <a:pt x="1086876" y="505217"/>
                  <a:pt x="1085941" y="504426"/>
                  <a:pt x="1084071" y="502845"/>
                </a:cubicBezTo>
                <a:cubicBezTo>
                  <a:pt x="1085941" y="502052"/>
                  <a:pt x="1086876" y="501261"/>
                  <a:pt x="1088744" y="500471"/>
                </a:cubicBezTo>
                <a:cubicBezTo>
                  <a:pt x="1089679" y="501261"/>
                  <a:pt x="1090614" y="502845"/>
                  <a:pt x="1091550" y="503636"/>
                </a:cubicBezTo>
                <a:cubicBezTo>
                  <a:pt x="1092485" y="503636"/>
                  <a:pt x="1093417" y="502052"/>
                  <a:pt x="1094352" y="502845"/>
                </a:cubicBezTo>
                <a:cubicBezTo>
                  <a:pt x="1094352" y="502845"/>
                  <a:pt x="1095288" y="503636"/>
                  <a:pt x="1095288" y="504426"/>
                </a:cubicBezTo>
                <a:lnTo>
                  <a:pt x="1093417" y="505217"/>
                </a:lnTo>
                <a:cubicBezTo>
                  <a:pt x="1093417" y="506007"/>
                  <a:pt x="1094352" y="506797"/>
                  <a:pt x="1095288" y="507591"/>
                </a:cubicBezTo>
                <a:cubicBezTo>
                  <a:pt x="1095288" y="507591"/>
                  <a:pt x="1096223" y="508381"/>
                  <a:pt x="1096223" y="509172"/>
                </a:cubicBezTo>
                <a:cubicBezTo>
                  <a:pt x="1096223" y="508381"/>
                  <a:pt x="1099025" y="508381"/>
                  <a:pt x="1099025" y="507591"/>
                </a:cubicBezTo>
                <a:cubicBezTo>
                  <a:pt x="1099025" y="507591"/>
                  <a:pt x="1097155" y="506797"/>
                  <a:pt x="1097155" y="506007"/>
                </a:cubicBezTo>
                <a:cubicBezTo>
                  <a:pt x="1097155" y="506007"/>
                  <a:pt x="1099025" y="505217"/>
                  <a:pt x="1099025" y="504426"/>
                </a:cubicBezTo>
                <a:cubicBezTo>
                  <a:pt x="1099961" y="505217"/>
                  <a:pt x="1099961" y="506007"/>
                  <a:pt x="1100896" y="506797"/>
                </a:cubicBezTo>
                <a:lnTo>
                  <a:pt x="1102763" y="505217"/>
                </a:lnTo>
                <a:cubicBezTo>
                  <a:pt x="1103699" y="504426"/>
                  <a:pt x="1104634" y="504426"/>
                  <a:pt x="1104634" y="503636"/>
                </a:cubicBezTo>
                <a:cubicBezTo>
                  <a:pt x="1105569" y="504426"/>
                  <a:pt x="1105569" y="505217"/>
                  <a:pt x="1106504" y="505217"/>
                </a:cubicBezTo>
                <a:cubicBezTo>
                  <a:pt x="1107437" y="506007"/>
                  <a:pt x="1107437" y="506797"/>
                  <a:pt x="1108372" y="507591"/>
                </a:cubicBezTo>
                <a:lnTo>
                  <a:pt x="1109307" y="509172"/>
                </a:lnTo>
                <a:cubicBezTo>
                  <a:pt x="1110242" y="509172"/>
                  <a:pt x="1111178" y="507591"/>
                  <a:pt x="1112113" y="507591"/>
                </a:cubicBezTo>
                <a:lnTo>
                  <a:pt x="1113045" y="509172"/>
                </a:lnTo>
                <a:cubicBezTo>
                  <a:pt x="1113980" y="509172"/>
                  <a:pt x="1114916" y="508381"/>
                  <a:pt x="1115851" y="508381"/>
                </a:cubicBezTo>
                <a:cubicBezTo>
                  <a:pt x="1114916" y="507591"/>
                  <a:pt x="1113980" y="506797"/>
                  <a:pt x="1113980" y="506007"/>
                </a:cubicBezTo>
                <a:cubicBezTo>
                  <a:pt x="1113045" y="506007"/>
                  <a:pt x="1113045" y="505217"/>
                  <a:pt x="1112113" y="504426"/>
                </a:cubicBezTo>
                <a:lnTo>
                  <a:pt x="1110242" y="502845"/>
                </a:lnTo>
                <a:cubicBezTo>
                  <a:pt x="1111178" y="502845"/>
                  <a:pt x="1112113" y="501261"/>
                  <a:pt x="1113045" y="501261"/>
                </a:cubicBezTo>
                <a:cubicBezTo>
                  <a:pt x="1113045" y="501261"/>
                  <a:pt x="1114916" y="499681"/>
                  <a:pt x="1114916" y="500471"/>
                </a:cubicBezTo>
                <a:cubicBezTo>
                  <a:pt x="1115851" y="500471"/>
                  <a:pt x="1115851" y="502052"/>
                  <a:pt x="1116786" y="502052"/>
                </a:cubicBezTo>
                <a:cubicBezTo>
                  <a:pt x="1116786" y="502052"/>
                  <a:pt x="1117718" y="500471"/>
                  <a:pt x="1118653" y="500471"/>
                </a:cubicBezTo>
                <a:cubicBezTo>
                  <a:pt x="1118653" y="500471"/>
                  <a:pt x="1119589" y="502052"/>
                  <a:pt x="1120524" y="502052"/>
                </a:cubicBezTo>
                <a:cubicBezTo>
                  <a:pt x="1120524" y="502845"/>
                  <a:pt x="1121459" y="503636"/>
                  <a:pt x="1121459" y="504426"/>
                </a:cubicBezTo>
                <a:cubicBezTo>
                  <a:pt x="1122395" y="504426"/>
                  <a:pt x="1122395" y="505217"/>
                  <a:pt x="1123327" y="506007"/>
                </a:cubicBezTo>
                <a:cubicBezTo>
                  <a:pt x="1123327" y="506007"/>
                  <a:pt x="1124262" y="507591"/>
                  <a:pt x="1125197" y="507591"/>
                </a:cubicBezTo>
                <a:lnTo>
                  <a:pt x="1127065" y="506007"/>
                </a:lnTo>
                <a:cubicBezTo>
                  <a:pt x="1127065" y="506007"/>
                  <a:pt x="1128000" y="507591"/>
                  <a:pt x="1128935" y="508381"/>
                </a:cubicBezTo>
                <a:lnTo>
                  <a:pt x="1129870" y="509962"/>
                </a:lnTo>
                <a:cubicBezTo>
                  <a:pt x="1130806" y="509962"/>
                  <a:pt x="1131738" y="508381"/>
                  <a:pt x="1132673" y="508381"/>
                </a:cubicBezTo>
                <a:lnTo>
                  <a:pt x="1133608" y="509962"/>
                </a:lnTo>
                <a:cubicBezTo>
                  <a:pt x="1134544" y="509962"/>
                  <a:pt x="1135479" y="509172"/>
                  <a:pt x="1136414" y="509172"/>
                </a:cubicBezTo>
                <a:cubicBezTo>
                  <a:pt x="1136414" y="508381"/>
                  <a:pt x="1137346" y="507591"/>
                  <a:pt x="1138281" y="507591"/>
                </a:cubicBezTo>
                <a:lnTo>
                  <a:pt x="1139217" y="509172"/>
                </a:lnTo>
                <a:lnTo>
                  <a:pt x="1137346" y="510753"/>
                </a:lnTo>
                <a:cubicBezTo>
                  <a:pt x="1137346" y="510753"/>
                  <a:pt x="1139217" y="511546"/>
                  <a:pt x="1139217" y="512337"/>
                </a:cubicBezTo>
                <a:cubicBezTo>
                  <a:pt x="1139217" y="513127"/>
                  <a:pt x="1137346" y="513127"/>
                  <a:pt x="1137346" y="513917"/>
                </a:cubicBezTo>
                <a:cubicBezTo>
                  <a:pt x="1137346" y="513917"/>
                  <a:pt x="1138281" y="514708"/>
                  <a:pt x="1138281" y="515498"/>
                </a:cubicBezTo>
                <a:cubicBezTo>
                  <a:pt x="1139217" y="514708"/>
                  <a:pt x="1140152" y="514708"/>
                  <a:pt x="1141087" y="513917"/>
                </a:cubicBezTo>
                <a:cubicBezTo>
                  <a:pt x="1142023" y="513127"/>
                  <a:pt x="1143890" y="512337"/>
                  <a:pt x="1144825" y="511546"/>
                </a:cubicBezTo>
                <a:cubicBezTo>
                  <a:pt x="1144825" y="510753"/>
                  <a:pt x="1143890" y="509962"/>
                  <a:pt x="1142955" y="509962"/>
                </a:cubicBezTo>
                <a:cubicBezTo>
                  <a:pt x="1142955" y="509172"/>
                  <a:pt x="1142023" y="508381"/>
                  <a:pt x="1142023" y="507591"/>
                </a:cubicBezTo>
                <a:cubicBezTo>
                  <a:pt x="1141087" y="507591"/>
                  <a:pt x="1140152" y="506797"/>
                  <a:pt x="1140152" y="506007"/>
                </a:cubicBezTo>
                <a:cubicBezTo>
                  <a:pt x="1140152" y="506007"/>
                  <a:pt x="1142023" y="505217"/>
                  <a:pt x="1142023" y="504426"/>
                </a:cubicBezTo>
                <a:lnTo>
                  <a:pt x="1141087" y="502845"/>
                </a:lnTo>
                <a:cubicBezTo>
                  <a:pt x="1140152" y="502845"/>
                  <a:pt x="1139217" y="502052"/>
                  <a:pt x="1139217" y="501261"/>
                </a:cubicBezTo>
                <a:lnTo>
                  <a:pt x="1137346" y="502845"/>
                </a:lnTo>
                <a:cubicBezTo>
                  <a:pt x="1136414" y="502845"/>
                  <a:pt x="1135479" y="503636"/>
                  <a:pt x="1134544" y="503636"/>
                </a:cubicBezTo>
                <a:cubicBezTo>
                  <a:pt x="1134544" y="503636"/>
                  <a:pt x="1133608" y="502845"/>
                  <a:pt x="1133608" y="502052"/>
                </a:cubicBezTo>
                <a:cubicBezTo>
                  <a:pt x="1132673" y="501261"/>
                  <a:pt x="1131738" y="501261"/>
                  <a:pt x="1131738" y="500471"/>
                </a:cubicBezTo>
                <a:cubicBezTo>
                  <a:pt x="1130806" y="499681"/>
                  <a:pt x="1130806" y="498890"/>
                  <a:pt x="1129870" y="498890"/>
                </a:cubicBezTo>
                <a:cubicBezTo>
                  <a:pt x="1129870" y="498163"/>
                  <a:pt x="1129146" y="497438"/>
                  <a:pt x="1129014" y="496714"/>
                </a:cubicBezTo>
                <a:cubicBezTo>
                  <a:pt x="1129247" y="496818"/>
                  <a:pt x="1130022" y="495725"/>
                  <a:pt x="1130806" y="495725"/>
                </a:cubicBezTo>
                <a:lnTo>
                  <a:pt x="1131738" y="497306"/>
                </a:lnTo>
                <a:cubicBezTo>
                  <a:pt x="1132673" y="497306"/>
                  <a:pt x="1133608" y="495725"/>
                  <a:pt x="1134544" y="495725"/>
                </a:cubicBezTo>
                <a:cubicBezTo>
                  <a:pt x="1134544" y="495725"/>
                  <a:pt x="1135479" y="497306"/>
                  <a:pt x="1135479" y="498100"/>
                </a:cubicBezTo>
                <a:cubicBezTo>
                  <a:pt x="1136414" y="498100"/>
                  <a:pt x="1137346" y="499681"/>
                  <a:pt x="1137346" y="499681"/>
                </a:cubicBezTo>
                <a:cubicBezTo>
                  <a:pt x="1138281" y="499681"/>
                  <a:pt x="1139217" y="498100"/>
                  <a:pt x="1139217" y="498100"/>
                </a:cubicBezTo>
                <a:cubicBezTo>
                  <a:pt x="1140152" y="498100"/>
                  <a:pt x="1140152" y="499681"/>
                  <a:pt x="1141087" y="499681"/>
                </a:cubicBezTo>
                <a:cubicBezTo>
                  <a:pt x="1142023" y="499681"/>
                  <a:pt x="1142955" y="498100"/>
                  <a:pt x="1142955" y="498890"/>
                </a:cubicBezTo>
                <a:cubicBezTo>
                  <a:pt x="1143890" y="498890"/>
                  <a:pt x="1144825" y="499681"/>
                  <a:pt x="1144825" y="500471"/>
                </a:cubicBezTo>
                <a:cubicBezTo>
                  <a:pt x="1144825" y="500471"/>
                  <a:pt x="1145760" y="502052"/>
                  <a:pt x="1146696" y="502052"/>
                </a:cubicBezTo>
                <a:cubicBezTo>
                  <a:pt x="1146696" y="502052"/>
                  <a:pt x="1147628" y="500471"/>
                  <a:pt x="1148563" y="500471"/>
                </a:cubicBezTo>
                <a:lnTo>
                  <a:pt x="1150434" y="499681"/>
                </a:lnTo>
                <a:cubicBezTo>
                  <a:pt x="1151369" y="498890"/>
                  <a:pt x="1152301" y="498890"/>
                  <a:pt x="1152301" y="498100"/>
                </a:cubicBezTo>
                <a:cubicBezTo>
                  <a:pt x="1153236" y="498100"/>
                  <a:pt x="1154172" y="496516"/>
                  <a:pt x="1155107" y="496516"/>
                </a:cubicBezTo>
                <a:lnTo>
                  <a:pt x="1156042" y="498100"/>
                </a:lnTo>
                <a:cubicBezTo>
                  <a:pt x="1156974" y="498890"/>
                  <a:pt x="1156974" y="499681"/>
                  <a:pt x="1157909" y="500471"/>
                </a:cubicBezTo>
                <a:cubicBezTo>
                  <a:pt x="1158845" y="500471"/>
                  <a:pt x="1158845" y="501261"/>
                  <a:pt x="1159780" y="502052"/>
                </a:cubicBezTo>
                <a:cubicBezTo>
                  <a:pt x="1159780" y="502845"/>
                  <a:pt x="1160715" y="502845"/>
                  <a:pt x="1160715" y="503636"/>
                </a:cubicBezTo>
                <a:cubicBezTo>
                  <a:pt x="1161647" y="504426"/>
                  <a:pt x="1162583" y="505217"/>
                  <a:pt x="1162583" y="505217"/>
                </a:cubicBezTo>
                <a:lnTo>
                  <a:pt x="1164453" y="504426"/>
                </a:lnTo>
                <a:cubicBezTo>
                  <a:pt x="1165388" y="503636"/>
                  <a:pt x="1166324" y="503636"/>
                  <a:pt x="1167256" y="502845"/>
                </a:cubicBezTo>
                <a:cubicBezTo>
                  <a:pt x="1167256" y="502845"/>
                  <a:pt x="1168191" y="501261"/>
                  <a:pt x="1169126" y="501261"/>
                </a:cubicBezTo>
                <a:cubicBezTo>
                  <a:pt x="1169126" y="501261"/>
                  <a:pt x="1170062" y="502845"/>
                  <a:pt x="1170997" y="503636"/>
                </a:cubicBezTo>
                <a:cubicBezTo>
                  <a:pt x="1170997" y="503636"/>
                  <a:pt x="1171929" y="504426"/>
                  <a:pt x="1171929" y="505217"/>
                </a:cubicBezTo>
                <a:cubicBezTo>
                  <a:pt x="1172864" y="505217"/>
                  <a:pt x="1173799" y="503636"/>
                  <a:pt x="1173799" y="503636"/>
                </a:cubicBezTo>
                <a:cubicBezTo>
                  <a:pt x="1174735" y="503636"/>
                  <a:pt x="1175670" y="505217"/>
                  <a:pt x="1175670" y="505217"/>
                </a:cubicBezTo>
                <a:cubicBezTo>
                  <a:pt x="1176605" y="505217"/>
                  <a:pt x="1177537" y="504426"/>
                  <a:pt x="1177537" y="504426"/>
                </a:cubicBezTo>
                <a:cubicBezTo>
                  <a:pt x="1178473" y="503636"/>
                  <a:pt x="1176605" y="502845"/>
                  <a:pt x="1176605" y="502052"/>
                </a:cubicBezTo>
                <a:lnTo>
                  <a:pt x="1178473" y="501261"/>
                </a:lnTo>
                <a:cubicBezTo>
                  <a:pt x="1178473" y="500471"/>
                  <a:pt x="1176605" y="499681"/>
                  <a:pt x="1176605" y="498890"/>
                </a:cubicBezTo>
                <a:lnTo>
                  <a:pt x="1178473" y="498100"/>
                </a:lnTo>
                <a:lnTo>
                  <a:pt x="1180343" y="499681"/>
                </a:lnTo>
                <a:lnTo>
                  <a:pt x="1182211" y="498100"/>
                </a:lnTo>
                <a:cubicBezTo>
                  <a:pt x="1183146" y="498100"/>
                  <a:pt x="1184081" y="499681"/>
                  <a:pt x="1184081" y="499681"/>
                </a:cubicBezTo>
                <a:cubicBezTo>
                  <a:pt x="1185016" y="500471"/>
                  <a:pt x="1185016" y="501261"/>
                  <a:pt x="1185952" y="502052"/>
                </a:cubicBezTo>
                <a:lnTo>
                  <a:pt x="1186884" y="503636"/>
                </a:lnTo>
                <a:cubicBezTo>
                  <a:pt x="1187819" y="503636"/>
                  <a:pt x="1188754" y="502052"/>
                  <a:pt x="1189690" y="502052"/>
                </a:cubicBezTo>
                <a:lnTo>
                  <a:pt x="1187819" y="500471"/>
                </a:lnTo>
                <a:lnTo>
                  <a:pt x="1189690" y="498890"/>
                </a:lnTo>
                <a:cubicBezTo>
                  <a:pt x="1190625" y="498890"/>
                  <a:pt x="1191557" y="498100"/>
                  <a:pt x="1191557" y="498100"/>
                </a:cubicBezTo>
                <a:cubicBezTo>
                  <a:pt x="1192492" y="498100"/>
                  <a:pt x="1193427" y="498890"/>
                  <a:pt x="1193427" y="499681"/>
                </a:cubicBezTo>
                <a:cubicBezTo>
                  <a:pt x="1194363" y="500471"/>
                  <a:pt x="1194363" y="500471"/>
                  <a:pt x="1195298" y="501261"/>
                </a:cubicBezTo>
                <a:cubicBezTo>
                  <a:pt x="1196233" y="502052"/>
                  <a:pt x="1196233" y="502845"/>
                  <a:pt x="1197165" y="502845"/>
                </a:cubicBezTo>
                <a:cubicBezTo>
                  <a:pt x="1197165" y="503636"/>
                  <a:pt x="1198101" y="504426"/>
                  <a:pt x="1198101" y="505217"/>
                </a:cubicBezTo>
                <a:cubicBezTo>
                  <a:pt x="1199036" y="505217"/>
                  <a:pt x="1199971" y="503636"/>
                  <a:pt x="1200906" y="503636"/>
                </a:cubicBezTo>
                <a:cubicBezTo>
                  <a:pt x="1199971" y="503636"/>
                  <a:pt x="1199036" y="502052"/>
                  <a:pt x="1199036" y="502052"/>
                </a:cubicBezTo>
                <a:cubicBezTo>
                  <a:pt x="1199036" y="501261"/>
                  <a:pt x="1200906" y="500471"/>
                  <a:pt x="1200906" y="500471"/>
                </a:cubicBezTo>
                <a:cubicBezTo>
                  <a:pt x="1201839" y="499681"/>
                  <a:pt x="1202774" y="499681"/>
                  <a:pt x="1202774" y="498890"/>
                </a:cubicBezTo>
                <a:cubicBezTo>
                  <a:pt x="1203709" y="498890"/>
                  <a:pt x="1204644" y="498100"/>
                  <a:pt x="1205580" y="497306"/>
                </a:cubicBezTo>
                <a:lnTo>
                  <a:pt x="1206515" y="499681"/>
                </a:lnTo>
                <a:lnTo>
                  <a:pt x="1208382" y="501261"/>
                </a:lnTo>
                <a:lnTo>
                  <a:pt x="1210253" y="499681"/>
                </a:lnTo>
                <a:cubicBezTo>
                  <a:pt x="1210253" y="499681"/>
                  <a:pt x="1212120" y="498100"/>
                  <a:pt x="1212120" y="498890"/>
                </a:cubicBezTo>
                <a:cubicBezTo>
                  <a:pt x="1213055" y="498890"/>
                  <a:pt x="1213991" y="499681"/>
                  <a:pt x="1213991" y="500471"/>
                </a:cubicBezTo>
                <a:cubicBezTo>
                  <a:pt x="1213991" y="500471"/>
                  <a:pt x="1214926" y="502052"/>
                  <a:pt x="1215861" y="502052"/>
                </a:cubicBezTo>
                <a:lnTo>
                  <a:pt x="1217729" y="500471"/>
                </a:lnTo>
                <a:cubicBezTo>
                  <a:pt x="1218664" y="500471"/>
                  <a:pt x="1219599" y="499681"/>
                  <a:pt x="1219599" y="499681"/>
                </a:cubicBezTo>
                <a:cubicBezTo>
                  <a:pt x="1219599" y="498890"/>
                  <a:pt x="1221467" y="498100"/>
                  <a:pt x="1222402" y="498100"/>
                </a:cubicBezTo>
                <a:lnTo>
                  <a:pt x="1223337" y="499681"/>
                </a:lnTo>
                <a:cubicBezTo>
                  <a:pt x="1224272" y="500471"/>
                  <a:pt x="1225208" y="501261"/>
                  <a:pt x="1225208" y="501261"/>
                </a:cubicBezTo>
                <a:cubicBezTo>
                  <a:pt x="1225208" y="502052"/>
                  <a:pt x="1223337" y="502845"/>
                  <a:pt x="1223337" y="502845"/>
                </a:cubicBezTo>
                <a:cubicBezTo>
                  <a:pt x="1223337" y="503636"/>
                  <a:pt x="1224272" y="504426"/>
                  <a:pt x="1224272" y="504426"/>
                </a:cubicBezTo>
                <a:cubicBezTo>
                  <a:pt x="1224272" y="505217"/>
                  <a:pt x="1222402" y="505217"/>
                  <a:pt x="1222402" y="506007"/>
                </a:cubicBezTo>
                <a:cubicBezTo>
                  <a:pt x="1222402" y="506797"/>
                  <a:pt x="1224272" y="507591"/>
                  <a:pt x="1224272" y="507591"/>
                </a:cubicBezTo>
                <a:cubicBezTo>
                  <a:pt x="1224272" y="508381"/>
                  <a:pt x="1222402" y="508381"/>
                  <a:pt x="1222402" y="509172"/>
                </a:cubicBezTo>
                <a:lnTo>
                  <a:pt x="1223337" y="510753"/>
                </a:lnTo>
                <a:cubicBezTo>
                  <a:pt x="1223337" y="510753"/>
                  <a:pt x="1225208" y="509172"/>
                  <a:pt x="1226143" y="509172"/>
                </a:cubicBezTo>
                <a:cubicBezTo>
                  <a:pt x="1226143" y="509962"/>
                  <a:pt x="1227075" y="511546"/>
                  <a:pt x="1227075" y="511546"/>
                </a:cubicBezTo>
                <a:cubicBezTo>
                  <a:pt x="1228010" y="511546"/>
                  <a:pt x="1228946" y="509962"/>
                  <a:pt x="1228946" y="509962"/>
                </a:cubicBezTo>
                <a:lnTo>
                  <a:pt x="1228010" y="508381"/>
                </a:lnTo>
                <a:cubicBezTo>
                  <a:pt x="1227075" y="507591"/>
                  <a:pt x="1227075" y="506797"/>
                  <a:pt x="1226143" y="506797"/>
                </a:cubicBezTo>
                <a:cubicBezTo>
                  <a:pt x="1226143" y="506007"/>
                  <a:pt x="1225208" y="505217"/>
                  <a:pt x="1224272" y="504426"/>
                </a:cubicBezTo>
                <a:lnTo>
                  <a:pt x="1227075" y="503636"/>
                </a:lnTo>
                <a:cubicBezTo>
                  <a:pt x="1227075" y="502845"/>
                  <a:pt x="1225208" y="502052"/>
                  <a:pt x="1225208" y="501261"/>
                </a:cubicBezTo>
                <a:lnTo>
                  <a:pt x="1227075" y="500471"/>
                </a:lnTo>
                <a:cubicBezTo>
                  <a:pt x="1227075" y="499681"/>
                  <a:pt x="1226143" y="498890"/>
                  <a:pt x="1225208" y="498100"/>
                </a:cubicBezTo>
                <a:cubicBezTo>
                  <a:pt x="1225208" y="498100"/>
                  <a:pt x="1224272" y="497306"/>
                  <a:pt x="1224272" y="496516"/>
                </a:cubicBezTo>
                <a:lnTo>
                  <a:pt x="1222402" y="494935"/>
                </a:lnTo>
                <a:cubicBezTo>
                  <a:pt x="1222402" y="494145"/>
                  <a:pt x="1224272" y="494145"/>
                  <a:pt x="1224272" y="493351"/>
                </a:cubicBezTo>
                <a:cubicBezTo>
                  <a:pt x="1225208" y="493351"/>
                  <a:pt x="1225208" y="494935"/>
                  <a:pt x="1226143" y="494935"/>
                </a:cubicBezTo>
                <a:cubicBezTo>
                  <a:pt x="1226143" y="495725"/>
                  <a:pt x="1228010" y="494145"/>
                  <a:pt x="1228010" y="494145"/>
                </a:cubicBezTo>
                <a:lnTo>
                  <a:pt x="1229881" y="495725"/>
                </a:lnTo>
                <a:cubicBezTo>
                  <a:pt x="1229881" y="496516"/>
                  <a:pt x="1228010" y="496516"/>
                  <a:pt x="1228010" y="497306"/>
                </a:cubicBezTo>
                <a:lnTo>
                  <a:pt x="1228946" y="498890"/>
                </a:lnTo>
                <a:cubicBezTo>
                  <a:pt x="1229881" y="498890"/>
                  <a:pt x="1230816" y="497306"/>
                  <a:pt x="1231748" y="497306"/>
                </a:cubicBezTo>
                <a:lnTo>
                  <a:pt x="1232683" y="498890"/>
                </a:lnTo>
                <a:cubicBezTo>
                  <a:pt x="1233619" y="499681"/>
                  <a:pt x="1234554" y="498100"/>
                  <a:pt x="1235489" y="498100"/>
                </a:cubicBezTo>
                <a:lnTo>
                  <a:pt x="1236425" y="499681"/>
                </a:lnTo>
                <a:cubicBezTo>
                  <a:pt x="1237357" y="499681"/>
                  <a:pt x="1238292" y="498100"/>
                  <a:pt x="1238292" y="498100"/>
                </a:cubicBezTo>
                <a:cubicBezTo>
                  <a:pt x="1239227" y="498100"/>
                  <a:pt x="1240162" y="499681"/>
                  <a:pt x="1240162" y="500471"/>
                </a:cubicBezTo>
                <a:cubicBezTo>
                  <a:pt x="1241095" y="500471"/>
                  <a:pt x="1242030" y="498890"/>
                  <a:pt x="1242030" y="498890"/>
                </a:cubicBezTo>
                <a:cubicBezTo>
                  <a:pt x="1242965" y="498890"/>
                  <a:pt x="1243900" y="500471"/>
                  <a:pt x="1243900" y="500471"/>
                </a:cubicBezTo>
                <a:cubicBezTo>
                  <a:pt x="1244836" y="500471"/>
                  <a:pt x="1245768" y="498890"/>
                  <a:pt x="1245768" y="498890"/>
                </a:cubicBezTo>
                <a:cubicBezTo>
                  <a:pt x="1246703" y="498890"/>
                  <a:pt x="1247638" y="498100"/>
                  <a:pt x="1248574" y="498100"/>
                </a:cubicBezTo>
                <a:cubicBezTo>
                  <a:pt x="1248574" y="497306"/>
                  <a:pt x="1249509" y="496516"/>
                  <a:pt x="1250444" y="496516"/>
                </a:cubicBezTo>
                <a:cubicBezTo>
                  <a:pt x="1250444" y="496516"/>
                  <a:pt x="1251376" y="498100"/>
                  <a:pt x="1252311" y="498100"/>
                </a:cubicBezTo>
                <a:cubicBezTo>
                  <a:pt x="1252311" y="498100"/>
                  <a:pt x="1253247" y="496516"/>
                  <a:pt x="1254182" y="496516"/>
                </a:cubicBezTo>
                <a:cubicBezTo>
                  <a:pt x="1254182" y="497306"/>
                  <a:pt x="1255117" y="498890"/>
                  <a:pt x="1255117" y="498890"/>
                </a:cubicBezTo>
                <a:cubicBezTo>
                  <a:pt x="1256053" y="498890"/>
                  <a:pt x="1256985" y="497306"/>
                  <a:pt x="1257920" y="497306"/>
                </a:cubicBezTo>
                <a:cubicBezTo>
                  <a:pt x="1257920" y="496516"/>
                  <a:pt x="1258855" y="496516"/>
                  <a:pt x="1259790" y="495725"/>
                </a:cubicBezTo>
                <a:cubicBezTo>
                  <a:pt x="1258855" y="495725"/>
                  <a:pt x="1258855" y="494935"/>
                  <a:pt x="1257920" y="494145"/>
                </a:cubicBezTo>
                <a:cubicBezTo>
                  <a:pt x="1257920" y="493351"/>
                  <a:pt x="1256985" y="493351"/>
                  <a:pt x="1256985" y="492561"/>
                </a:cubicBezTo>
                <a:cubicBezTo>
                  <a:pt x="1256053" y="491770"/>
                  <a:pt x="1255117" y="490980"/>
                  <a:pt x="1255117" y="490980"/>
                </a:cubicBezTo>
                <a:cubicBezTo>
                  <a:pt x="1255117" y="490189"/>
                  <a:pt x="1256985" y="489396"/>
                  <a:pt x="1256985" y="489396"/>
                </a:cubicBezTo>
                <a:cubicBezTo>
                  <a:pt x="1257920" y="489396"/>
                  <a:pt x="1257920" y="490980"/>
                  <a:pt x="1258855" y="490980"/>
                </a:cubicBezTo>
                <a:lnTo>
                  <a:pt x="1259790" y="492561"/>
                </a:lnTo>
                <a:cubicBezTo>
                  <a:pt x="1260726" y="493351"/>
                  <a:pt x="1261658" y="494145"/>
                  <a:pt x="1261658" y="494935"/>
                </a:cubicBezTo>
                <a:cubicBezTo>
                  <a:pt x="1262593" y="494935"/>
                  <a:pt x="1262593" y="495725"/>
                  <a:pt x="1263528" y="496516"/>
                </a:cubicBezTo>
                <a:cubicBezTo>
                  <a:pt x="1263528" y="497306"/>
                  <a:pt x="1264464" y="497306"/>
                  <a:pt x="1265399" y="498100"/>
                </a:cubicBezTo>
                <a:cubicBezTo>
                  <a:pt x="1265399" y="498890"/>
                  <a:pt x="1266334" y="499681"/>
                  <a:pt x="1266334" y="499681"/>
                </a:cubicBezTo>
                <a:cubicBezTo>
                  <a:pt x="1267266" y="499681"/>
                  <a:pt x="1268202" y="498890"/>
                  <a:pt x="1268202" y="498890"/>
                </a:cubicBezTo>
                <a:cubicBezTo>
                  <a:pt x="1269137" y="498890"/>
                  <a:pt x="1270072" y="500471"/>
                  <a:pt x="1270072" y="500471"/>
                </a:cubicBezTo>
                <a:cubicBezTo>
                  <a:pt x="1271004" y="500471"/>
                  <a:pt x="1271939" y="498890"/>
                  <a:pt x="1271939" y="498890"/>
                </a:cubicBezTo>
                <a:cubicBezTo>
                  <a:pt x="1272875" y="498890"/>
                  <a:pt x="1273810" y="498100"/>
                  <a:pt x="1274745" y="497306"/>
                </a:cubicBezTo>
                <a:cubicBezTo>
                  <a:pt x="1274745" y="497306"/>
                  <a:pt x="1275677" y="496516"/>
                  <a:pt x="1276613" y="496516"/>
                </a:cubicBezTo>
                <a:cubicBezTo>
                  <a:pt x="1276613" y="496516"/>
                  <a:pt x="1277548" y="498100"/>
                  <a:pt x="1278483" y="498100"/>
                </a:cubicBezTo>
                <a:lnTo>
                  <a:pt x="1280354" y="496516"/>
                </a:lnTo>
                <a:lnTo>
                  <a:pt x="1278483" y="494935"/>
                </a:lnTo>
                <a:cubicBezTo>
                  <a:pt x="1278483" y="494145"/>
                  <a:pt x="1277548" y="494145"/>
                  <a:pt x="1276613" y="493351"/>
                </a:cubicBezTo>
                <a:cubicBezTo>
                  <a:pt x="1276613" y="492561"/>
                  <a:pt x="1275677" y="491770"/>
                  <a:pt x="1275677" y="491770"/>
                </a:cubicBezTo>
                <a:cubicBezTo>
                  <a:pt x="1275677" y="490980"/>
                  <a:pt x="1273810" y="492561"/>
                  <a:pt x="1272875" y="492561"/>
                </a:cubicBezTo>
                <a:lnTo>
                  <a:pt x="1271939" y="490980"/>
                </a:lnTo>
                <a:lnTo>
                  <a:pt x="1270072" y="489396"/>
                </a:lnTo>
                <a:lnTo>
                  <a:pt x="1271939" y="487815"/>
                </a:lnTo>
                <a:cubicBezTo>
                  <a:pt x="1272875" y="488605"/>
                  <a:pt x="1272875" y="489396"/>
                  <a:pt x="1273810" y="489396"/>
                </a:cubicBezTo>
                <a:cubicBezTo>
                  <a:pt x="1274745" y="489396"/>
                  <a:pt x="1274745" y="488605"/>
                  <a:pt x="1275677" y="488605"/>
                </a:cubicBezTo>
                <a:cubicBezTo>
                  <a:pt x="1276613" y="488605"/>
                  <a:pt x="1276613" y="490189"/>
                  <a:pt x="1277548" y="490189"/>
                </a:cubicBezTo>
                <a:lnTo>
                  <a:pt x="1279418" y="488605"/>
                </a:lnTo>
                <a:cubicBezTo>
                  <a:pt x="1280354" y="489396"/>
                  <a:pt x="1280354" y="490189"/>
                  <a:pt x="1281286" y="490189"/>
                </a:cubicBezTo>
                <a:cubicBezTo>
                  <a:pt x="1281286" y="490980"/>
                  <a:pt x="1282221" y="491770"/>
                  <a:pt x="1283156" y="492561"/>
                </a:cubicBezTo>
                <a:lnTo>
                  <a:pt x="1280354" y="493351"/>
                </a:lnTo>
                <a:cubicBezTo>
                  <a:pt x="1280354" y="494145"/>
                  <a:pt x="1282221" y="494935"/>
                  <a:pt x="1282221" y="495725"/>
                </a:cubicBezTo>
                <a:cubicBezTo>
                  <a:pt x="1282221" y="495725"/>
                  <a:pt x="1283156" y="496516"/>
                  <a:pt x="1284092" y="497306"/>
                </a:cubicBezTo>
                <a:cubicBezTo>
                  <a:pt x="1284092" y="497306"/>
                  <a:pt x="1285027" y="498100"/>
                  <a:pt x="1285027" y="498890"/>
                </a:cubicBezTo>
                <a:cubicBezTo>
                  <a:pt x="1285959" y="498100"/>
                  <a:pt x="1287829" y="498100"/>
                  <a:pt x="1287829" y="497306"/>
                </a:cubicBezTo>
                <a:cubicBezTo>
                  <a:pt x="1287829" y="497306"/>
                  <a:pt x="1285959" y="496516"/>
                  <a:pt x="1285959" y="495725"/>
                </a:cubicBezTo>
                <a:cubicBezTo>
                  <a:pt x="1285959" y="495725"/>
                  <a:pt x="1287829" y="494935"/>
                  <a:pt x="1287829" y="494145"/>
                </a:cubicBezTo>
                <a:cubicBezTo>
                  <a:pt x="1288765" y="494145"/>
                  <a:pt x="1289700" y="493351"/>
                  <a:pt x="1289700" y="493351"/>
                </a:cubicBezTo>
                <a:cubicBezTo>
                  <a:pt x="1290635" y="492561"/>
                  <a:pt x="1288765" y="491770"/>
                  <a:pt x="1288765" y="490980"/>
                </a:cubicBezTo>
                <a:lnTo>
                  <a:pt x="1290635" y="490189"/>
                </a:lnTo>
                <a:cubicBezTo>
                  <a:pt x="1291567" y="489396"/>
                  <a:pt x="1291567" y="489396"/>
                  <a:pt x="1292503" y="488605"/>
                </a:cubicBezTo>
                <a:cubicBezTo>
                  <a:pt x="1292503" y="489396"/>
                  <a:pt x="1294373" y="489396"/>
                  <a:pt x="1294373" y="490189"/>
                </a:cubicBezTo>
                <a:cubicBezTo>
                  <a:pt x="1294373" y="490980"/>
                  <a:pt x="1292503" y="490980"/>
                  <a:pt x="1292503" y="491770"/>
                </a:cubicBezTo>
                <a:lnTo>
                  <a:pt x="1293438" y="493351"/>
                </a:lnTo>
                <a:cubicBezTo>
                  <a:pt x="1294373" y="494145"/>
                  <a:pt x="1295308" y="494935"/>
                  <a:pt x="1295308" y="494935"/>
                </a:cubicBezTo>
                <a:cubicBezTo>
                  <a:pt x="1296241" y="496516"/>
                  <a:pt x="1297176" y="497306"/>
                  <a:pt x="1299046" y="498890"/>
                </a:cubicBezTo>
                <a:cubicBezTo>
                  <a:pt x="1299046" y="498100"/>
                  <a:pt x="1300914" y="498100"/>
                  <a:pt x="1300914" y="497306"/>
                </a:cubicBezTo>
                <a:cubicBezTo>
                  <a:pt x="1300914" y="497306"/>
                  <a:pt x="1302784" y="496516"/>
                  <a:pt x="1302784" y="495725"/>
                </a:cubicBezTo>
                <a:cubicBezTo>
                  <a:pt x="1302784" y="495725"/>
                  <a:pt x="1300914" y="494935"/>
                  <a:pt x="1300914" y="494145"/>
                </a:cubicBezTo>
                <a:cubicBezTo>
                  <a:pt x="1300914" y="494145"/>
                  <a:pt x="1299046" y="493351"/>
                  <a:pt x="1299982" y="492561"/>
                </a:cubicBezTo>
                <a:cubicBezTo>
                  <a:pt x="1299982" y="491770"/>
                  <a:pt x="1301849" y="491770"/>
                  <a:pt x="1301849" y="490980"/>
                </a:cubicBezTo>
                <a:lnTo>
                  <a:pt x="1299982" y="489396"/>
                </a:lnTo>
                <a:lnTo>
                  <a:pt x="1298111" y="487815"/>
                </a:lnTo>
                <a:cubicBezTo>
                  <a:pt x="1298111" y="487815"/>
                  <a:pt x="1299982" y="486234"/>
                  <a:pt x="1300914" y="486234"/>
                </a:cubicBezTo>
                <a:cubicBezTo>
                  <a:pt x="1300914" y="486234"/>
                  <a:pt x="1301849" y="484650"/>
                  <a:pt x="1302784" y="484650"/>
                </a:cubicBezTo>
                <a:cubicBezTo>
                  <a:pt x="1302784" y="484650"/>
                  <a:pt x="1303720" y="487025"/>
                  <a:pt x="1304655" y="487025"/>
                </a:cubicBezTo>
                <a:cubicBezTo>
                  <a:pt x="1303720" y="487025"/>
                  <a:pt x="1302784" y="487815"/>
                  <a:pt x="1301849" y="487815"/>
                </a:cubicBezTo>
                <a:cubicBezTo>
                  <a:pt x="1302784" y="488605"/>
                  <a:pt x="1302784" y="489396"/>
                  <a:pt x="1303720" y="490189"/>
                </a:cubicBezTo>
                <a:lnTo>
                  <a:pt x="1305587" y="488605"/>
                </a:lnTo>
                <a:cubicBezTo>
                  <a:pt x="1306522" y="488605"/>
                  <a:pt x="1307457" y="490189"/>
                  <a:pt x="1307457" y="490189"/>
                </a:cubicBezTo>
                <a:cubicBezTo>
                  <a:pt x="1307457" y="490980"/>
                  <a:pt x="1309328" y="491770"/>
                  <a:pt x="1309328" y="491770"/>
                </a:cubicBezTo>
                <a:cubicBezTo>
                  <a:pt x="1309328" y="492561"/>
                  <a:pt x="1307457" y="493351"/>
                  <a:pt x="1306522" y="493351"/>
                </a:cubicBezTo>
                <a:cubicBezTo>
                  <a:pt x="1306522" y="493351"/>
                  <a:pt x="1304655" y="494145"/>
                  <a:pt x="1304655" y="494935"/>
                </a:cubicBezTo>
                <a:cubicBezTo>
                  <a:pt x="1304655" y="494935"/>
                  <a:pt x="1306522" y="495725"/>
                  <a:pt x="1306522" y="496516"/>
                </a:cubicBezTo>
                <a:cubicBezTo>
                  <a:pt x="1307457" y="495725"/>
                  <a:pt x="1307457" y="495725"/>
                  <a:pt x="1308393" y="494935"/>
                </a:cubicBezTo>
                <a:cubicBezTo>
                  <a:pt x="1309328" y="494935"/>
                  <a:pt x="1310263" y="494145"/>
                  <a:pt x="1310263" y="494145"/>
                </a:cubicBezTo>
                <a:cubicBezTo>
                  <a:pt x="1311195" y="493351"/>
                  <a:pt x="1309328" y="492561"/>
                  <a:pt x="1309328" y="491770"/>
                </a:cubicBezTo>
                <a:lnTo>
                  <a:pt x="1311195" y="490980"/>
                </a:lnTo>
                <a:cubicBezTo>
                  <a:pt x="1311195" y="490189"/>
                  <a:pt x="1313066" y="489396"/>
                  <a:pt x="1313066" y="489396"/>
                </a:cubicBezTo>
                <a:lnTo>
                  <a:pt x="1314936" y="490980"/>
                </a:lnTo>
                <a:cubicBezTo>
                  <a:pt x="1314936" y="490980"/>
                  <a:pt x="1315869" y="492561"/>
                  <a:pt x="1316804" y="492561"/>
                </a:cubicBezTo>
                <a:cubicBezTo>
                  <a:pt x="1316804" y="492561"/>
                  <a:pt x="1317739" y="491770"/>
                  <a:pt x="1318674" y="491770"/>
                </a:cubicBezTo>
                <a:cubicBezTo>
                  <a:pt x="1318674" y="490980"/>
                  <a:pt x="1320545" y="490189"/>
                  <a:pt x="1320545" y="490189"/>
                </a:cubicBezTo>
                <a:cubicBezTo>
                  <a:pt x="1320545" y="490189"/>
                  <a:pt x="1319610" y="488605"/>
                  <a:pt x="1318674" y="488605"/>
                </a:cubicBezTo>
                <a:cubicBezTo>
                  <a:pt x="1318674" y="487815"/>
                  <a:pt x="1317739" y="487025"/>
                  <a:pt x="1317739" y="487025"/>
                </a:cubicBezTo>
                <a:cubicBezTo>
                  <a:pt x="1318674" y="485444"/>
                  <a:pt x="1320545" y="484650"/>
                  <a:pt x="1321477" y="483860"/>
                </a:cubicBezTo>
                <a:cubicBezTo>
                  <a:pt x="1322412" y="484650"/>
                  <a:pt x="1322412" y="485444"/>
                  <a:pt x="1323348" y="485444"/>
                </a:cubicBezTo>
                <a:cubicBezTo>
                  <a:pt x="1323348" y="486234"/>
                  <a:pt x="1324283" y="487025"/>
                  <a:pt x="1324283" y="487815"/>
                </a:cubicBezTo>
                <a:cubicBezTo>
                  <a:pt x="1325218" y="487815"/>
                  <a:pt x="1326150" y="488605"/>
                  <a:pt x="1326150" y="489396"/>
                </a:cubicBezTo>
                <a:cubicBezTo>
                  <a:pt x="1326150" y="489396"/>
                  <a:pt x="1324283" y="490189"/>
                  <a:pt x="1324283" y="490980"/>
                </a:cubicBezTo>
                <a:cubicBezTo>
                  <a:pt x="1324283" y="490980"/>
                  <a:pt x="1325218" y="491770"/>
                  <a:pt x="1326150" y="492561"/>
                </a:cubicBezTo>
                <a:lnTo>
                  <a:pt x="1326956" y="491880"/>
                </a:lnTo>
                <a:cubicBezTo>
                  <a:pt x="1326588" y="491613"/>
                  <a:pt x="1326257" y="491301"/>
                  <a:pt x="1326257" y="490980"/>
                </a:cubicBezTo>
                <a:lnTo>
                  <a:pt x="1328128" y="489396"/>
                </a:lnTo>
                <a:lnTo>
                  <a:pt x="1329995" y="490980"/>
                </a:lnTo>
                <a:cubicBezTo>
                  <a:pt x="1330930" y="490980"/>
                  <a:pt x="1330930" y="489396"/>
                  <a:pt x="1331866" y="489396"/>
                </a:cubicBezTo>
                <a:cubicBezTo>
                  <a:pt x="1331866" y="488605"/>
                  <a:pt x="1332801" y="487815"/>
                  <a:pt x="1332801" y="487025"/>
                </a:cubicBezTo>
                <a:cubicBezTo>
                  <a:pt x="1333695" y="487780"/>
                  <a:pt x="1335402" y="488517"/>
                  <a:pt x="1335550" y="488583"/>
                </a:cubicBezTo>
                <a:cubicBezTo>
                  <a:pt x="1335701" y="488517"/>
                  <a:pt x="1337408" y="487780"/>
                  <a:pt x="1338302" y="487025"/>
                </a:cubicBezTo>
                <a:cubicBezTo>
                  <a:pt x="1338302" y="487815"/>
                  <a:pt x="1339238" y="488605"/>
                  <a:pt x="1339238" y="489396"/>
                </a:cubicBezTo>
                <a:cubicBezTo>
                  <a:pt x="1340173" y="489396"/>
                  <a:pt x="1340173" y="490980"/>
                  <a:pt x="1341105" y="490980"/>
                </a:cubicBezTo>
                <a:lnTo>
                  <a:pt x="1342976" y="489396"/>
                </a:lnTo>
                <a:lnTo>
                  <a:pt x="1344846" y="490980"/>
                </a:lnTo>
                <a:cubicBezTo>
                  <a:pt x="1344846" y="491301"/>
                  <a:pt x="1344515" y="491613"/>
                  <a:pt x="1344147" y="491880"/>
                </a:cubicBezTo>
                <a:lnTo>
                  <a:pt x="1344950" y="492561"/>
                </a:lnTo>
                <a:cubicBezTo>
                  <a:pt x="1345885" y="491770"/>
                  <a:pt x="1346820" y="490980"/>
                  <a:pt x="1346820" y="490980"/>
                </a:cubicBezTo>
                <a:cubicBezTo>
                  <a:pt x="1346820" y="490189"/>
                  <a:pt x="1344950" y="489396"/>
                  <a:pt x="1344950" y="489396"/>
                </a:cubicBezTo>
                <a:cubicBezTo>
                  <a:pt x="1344950" y="488605"/>
                  <a:pt x="1345885" y="487815"/>
                  <a:pt x="1346820" y="487815"/>
                </a:cubicBezTo>
                <a:cubicBezTo>
                  <a:pt x="1346820" y="487025"/>
                  <a:pt x="1347756" y="486234"/>
                  <a:pt x="1347756" y="485444"/>
                </a:cubicBezTo>
                <a:cubicBezTo>
                  <a:pt x="1348688" y="485444"/>
                  <a:pt x="1348688" y="484650"/>
                  <a:pt x="1349623" y="483860"/>
                </a:cubicBezTo>
                <a:cubicBezTo>
                  <a:pt x="1350558" y="484650"/>
                  <a:pt x="1352429" y="485444"/>
                  <a:pt x="1353364" y="487025"/>
                </a:cubicBezTo>
                <a:cubicBezTo>
                  <a:pt x="1353364" y="487025"/>
                  <a:pt x="1352429" y="487815"/>
                  <a:pt x="1352429" y="488605"/>
                </a:cubicBezTo>
                <a:cubicBezTo>
                  <a:pt x="1351494" y="488605"/>
                  <a:pt x="1350558" y="490189"/>
                  <a:pt x="1350558" y="490189"/>
                </a:cubicBezTo>
                <a:cubicBezTo>
                  <a:pt x="1350558" y="490189"/>
                  <a:pt x="1352429" y="490980"/>
                  <a:pt x="1352429" y="491770"/>
                </a:cubicBezTo>
                <a:cubicBezTo>
                  <a:pt x="1353364" y="491770"/>
                  <a:pt x="1354296" y="492561"/>
                  <a:pt x="1354296" y="492561"/>
                </a:cubicBezTo>
                <a:cubicBezTo>
                  <a:pt x="1355232" y="492561"/>
                  <a:pt x="1356167" y="490980"/>
                  <a:pt x="1356167" y="490980"/>
                </a:cubicBezTo>
                <a:lnTo>
                  <a:pt x="1358034" y="489396"/>
                </a:lnTo>
                <a:cubicBezTo>
                  <a:pt x="1358034" y="489396"/>
                  <a:pt x="1359905" y="490189"/>
                  <a:pt x="1359905" y="490980"/>
                </a:cubicBezTo>
                <a:lnTo>
                  <a:pt x="1361775" y="491770"/>
                </a:lnTo>
                <a:cubicBezTo>
                  <a:pt x="1361775" y="492561"/>
                  <a:pt x="1359905" y="493351"/>
                  <a:pt x="1360840" y="494145"/>
                </a:cubicBezTo>
                <a:cubicBezTo>
                  <a:pt x="1360840" y="494145"/>
                  <a:pt x="1361775" y="494935"/>
                  <a:pt x="1362711" y="494935"/>
                </a:cubicBezTo>
                <a:cubicBezTo>
                  <a:pt x="1363643" y="495725"/>
                  <a:pt x="1363643" y="495725"/>
                  <a:pt x="1364578" y="496516"/>
                </a:cubicBezTo>
                <a:cubicBezTo>
                  <a:pt x="1364578" y="495725"/>
                  <a:pt x="1366448" y="494935"/>
                  <a:pt x="1366448" y="494935"/>
                </a:cubicBezTo>
                <a:cubicBezTo>
                  <a:pt x="1366448" y="494145"/>
                  <a:pt x="1364578" y="493351"/>
                  <a:pt x="1364578" y="493351"/>
                </a:cubicBezTo>
                <a:cubicBezTo>
                  <a:pt x="1363643" y="493351"/>
                  <a:pt x="1361775" y="492561"/>
                  <a:pt x="1361775" y="491770"/>
                </a:cubicBezTo>
                <a:cubicBezTo>
                  <a:pt x="1361775" y="491770"/>
                  <a:pt x="1363643" y="490980"/>
                  <a:pt x="1363643" y="490189"/>
                </a:cubicBezTo>
                <a:cubicBezTo>
                  <a:pt x="1363643" y="490189"/>
                  <a:pt x="1364578" y="488605"/>
                  <a:pt x="1365513" y="488605"/>
                </a:cubicBezTo>
                <a:lnTo>
                  <a:pt x="1367384" y="490189"/>
                </a:lnTo>
                <a:cubicBezTo>
                  <a:pt x="1368316" y="489396"/>
                  <a:pt x="1368316" y="488605"/>
                  <a:pt x="1369251" y="487815"/>
                </a:cubicBezTo>
                <a:cubicBezTo>
                  <a:pt x="1368316" y="487815"/>
                  <a:pt x="1367384" y="487025"/>
                  <a:pt x="1366448" y="487025"/>
                </a:cubicBezTo>
                <a:cubicBezTo>
                  <a:pt x="1367384" y="487025"/>
                  <a:pt x="1368316" y="484650"/>
                  <a:pt x="1368316" y="484650"/>
                </a:cubicBezTo>
                <a:cubicBezTo>
                  <a:pt x="1369251" y="484650"/>
                  <a:pt x="1370186" y="486234"/>
                  <a:pt x="1370186" y="486234"/>
                </a:cubicBezTo>
                <a:cubicBezTo>
                  <a:pt x="1371122" y="486234"/>
                  <a:pt x="1372989" y="487815"/>
                  <a:pt x="1372989" y="487815"/>
                </a:cubicBezTo>
                <a:lnTo>
                  <a:pt x="1371122" y="489396"/>
                </a:lnTo>
                <a:lnTo>
                  <a:pt x="1369251" y="490980"/>
                </a:lnTo>
                <a:cubicBezTo>
                  <a:pt x="1369251" y="491770"/>
                  <a:pt x="1371122" y="491770"/>
                  <a:pt x="1371122" y="492561"/>
                </a:cubicBezTo>
                <a:cubicBezTo>
                  <a:pt x="1372057" y="493351"/>
                  <a:pt x="1370186" y="494145"/>
                  <a:pt x="1370186" y="494145"/>
                </a:cubicBezTo>
                <a:cubicBezTo>
                  <a:pt x="1370186" y="494935"/>
                  <a:pt x="1368316" y="495725"/>
                  <a:pt x="1368316" y="495725"/>
                </a:cubicBezTo>
                <a:cubicBezTo>
                  <a:pt x="1368316" y="496516"/>
                  <a:pt x="1370186" y="497306"/>
                  <a:pt x="1370186" y="497306"/>
                </a:cubicBezTo>
                <a:cubicBezTo>
                  <a:pt x="1370186" y="498100"/>
                  <a:pt x="1372057" y="498100"/>
                  <a:pt x="1372057" y="498890"/>
                </a:cubicBezTo>
                <a:cubicBezTo>
                  <a:pt x="1373924" y="497306"/>
                  <a:pt x="1374860" y="496516"/>
                  <a:pt x="1375795" y="494935"/>
                </a:cubicBezTo>
                <a:cubicBezTo>
                  <a:pt x="1375795" y="494935"/>
                  <a:pt x="1376730" y="494145"/>
                  <a:pt x="1377665" y="493351"/>
                </a:cubicBezTo>
                <a:lnTo>
                  <a:pt x="1378597" y="491770"/>
                </a:lnTo>
                <a:cubicBezTo>
                  <a:pt x="1378597" y="490980"/>
                  <a:pt x="1376730" y="490980"/>
                  <a:pt x="1376730" y="490189"/>
                </a:cubicBezTo>
                <a:cubicBezTo>
                  <a:pt x="1376730" y="489396"/>
                  <a:pt x="1378597" y="489396"/>
                  <a:pt x="1378597" y="488605"/>
                </a:cubicBezTo>
                <a:cubicBezTo>
                  <a:pt x="1379533" y="489396"/>
                  <a:pt x="1379533" y="489396"/>
                  <a:pt x="1380468" y="490189"/>
                </a:cubicBezTo>
                <a:lnTo>
                  <a:pt x="1382339" y="490980"/>
                </a:lnTo>
                <a:cubicBezTo>
                  <a:pt x="1382339" y="491770"/>
                  <a:pt x="1380468" y="492561"/>
                  <a:pt x="1381403" y="493351"/>
                </a:cubicBezTo>
                <a:cubicBezTo>
                  <a:pt x="1381403" y="493351"/>
                  <a:pt x="1382339" y="494145"/>
                  <a:pt x="1383274" y="494145"/>
                </a:cubicBezTo>
                <a:cubicBezTo>
                  <a:pt x="1383274" y="494935"/>
                  <a:pt x="1385141" y="495725"/>
                  <a:pt x="1385141" y="495725"/>
                </a:cubicBezTo>
                <a:cubicBezTo>
                  <a:pt x="1385141" y="496516"/>
                  <a:pt x="1383274" y="497306"/>
                  <a:pt x="1383274" y="497306"/>
                </a:cubicBezTo>
                <a:cubicBezTo>
                  <a:pt x="1383274" y="498100"/>
                  <a:pt x="1385141" y="498100"/>
                  <a:pt x="1386076" y="498890"/>
                </a:cubicBezTo>
                <a:cubicBezTo>
                  <a:pt x="1386076" y="498100"/>
                  <a:pt x="1387012" y="497306"/>
                  <a:pt x="1387012" y="497306"/>
                </a:cubicBezTo>
                <a:cubicBezTo>
                  <a:pt x="1387944" y="496516"/>
                  <a:pt x="1388879" y="495725"/>
                  <a:pt x="1388879" y="495725"/>
                </a:cubicBezTo>
                <a:cubicBezTo>
                  <a:pt x="1388879" y="494935"/>
                  <a:pt x="1390750" y="494145"/>
                  <a:pt x="1390750" y="493351"/>
                </a:cubicBezTo>
                <a:lnTo>
                  <a:pt x="1387944" y="492561"/>
                </a:lnTo>
                <a:cubicBezTo>
                  <a:pt x="1388879" y="491770"/>
                  <a:pt x="1389814" y="490980"/>
                  <a:pt x="1389814" y="490189"/>
                </a:cubicBezTo>
                <a:cubicBezTo>
                  <a:pt x="1390750" y="490189"/>
                  <a:pt x="1390750" y="489396"/>
                  <a:pt x="1391685" y="488605"/>
                </a:cubicBezTo>
                <a:lnTo>
                  <a:pt x="1393552" y="490189"/>
                </a:lnTo>
                <a:cubicBezTo>
                  <a:pt x="1394488" y="490189"/>
                  <a:pt x="1394488" y="488605"/>
                  <a:pt x="1395423" y="488605"/>
                </a:cubicBezTo>
                <a:cubicBezTo>
                  <a:pt x="1396358" y="488605"/>
                  <a:pt x="1396358" y="489396"/>
                  <a:pt x="1397293" y="489396"/>
                </a:cubicBezTo>
                <a:cubicBezTo>
                  <a:pt x="1398225" y="489396"/>
                  <a:pt x="1398225" y="488605"/>
                  <a:pt x="1399161" y="487815"/>
                </a:cubicBezTo>
                <a:lnTo>
                  <a:pt x="1401031" y="489396"/>
                </a:lnTo>
                <a:lnTo>
                  <a:pt x="1399161" y="490980"/>
                </a:lnTo>
                <a:lnTo>
                  <a:pt x="1398225" y="492561"/>
                </a:lnTo>
                <a:cubicBezTo>
                  <a:pt x="1397293" y="492561"/>
                  <a:pt x="1395423" y="490980"/>
                  <a:pt x="1395423" y="491770"/>
                </a:cubicBezTo>
                <a:cubicBezTo>
                  <a:pt x="1395423" y="491770"/>
                  <a:pt x="1394488" y="492561"/>
                  <a:pt x="1394488" y="493351"/>
                </a:cubicBezTo>
                <a:cubicBezTo>
                  <a:pt x="1393552" y="494145"/>
                  <a:pt x="1392617" y="494145"/>
                  <a:pt x="1392617" y="494935"/>
                </a:cubicBezTo>
                <a:lnTo>
                  <a:pt x="1390750" y="496516"/>
                </a:lnTo>
                <a:lnTo>
                  <a:pt x="1392617" y="498100"/>
                </a:lnTo>
                <a:cubicBezTo>
                  <a:pt x="1393552" y="498100"/>
                  <a:pt x="1394488" y="496516"/>
                  <a:pt x="1394488" y="496516"/>
                </a:cubicBezTo>
                <a:cubicBezTo>
                  <a:pt x="1395423" y="496516"/>
                  <a:pt x="1396358" y="497306"/>
                  <a:pt x="1396358" y="497306"/>
                </a:cubicBezTo>
                <a:cubicBezTo>
                  <a:pt x="1397293" y="498100"/>
                  <a:pt x="1398225" y="498890"/>
                  <a:pt x="1399161" y="498890"/>
                </a:cubicBezTo>
                <a:cubicBezTo>
                  <a:pt x="1399161" y="498890"/>
                  <a:pt x="1400096" y="500471"/>
                  <a:pt x="1401031" y="500471"/>
                </a:cubicBezTo>
                <a:cubicBezTo>
                  <a:pt x="1401031" y="500471"/>
                  <a:pt x="1401967" y="498890"/>
                  <a:pt x="1402899" y="498890"/>
                </a:cubicBezTo>
                <a:cubicBezTo>
                  <a:pt x="1402899" y="498890"/>
                  <a:pt x="1403834" y="499681"/>
                  <a:pt x="1404769" y="499681"/>
                </a:cubicBezTo>
                <a:cubicBezTo>
                  <a:pt x="1404769" y="499681"/>
                  <a:pt x="1405704" y="498890"/>
                  <a:pt x="1405704" y="498100"/>
                </a:cubicBezTo>
                <a:cubicBezTo>
                  <a:pt x="1406640" y="497306"/>
                  <a:pt x="1407575" y="497306"/>
                  <a:pt x="1407575" y="496516"/>
                </a:cubicBezTo>
                <a:cubicBezTo>
                  <a:pt x="1408507" y="495725"/>
                  <a:pt x="1408507" y="494935"/>
                  <a:pt x="1409442" y="494935"/>
                </a:cubicBezTo>
                <a:cubicBezTo>
                  <a:pt x="1409442" y="494145"/>
                  <a:pt x="1410378" y="493351"/>
                  <a:pt x="1411313" y="492561"/>
                </a:cubicBezTo>
                <a:lnTo>
                  <a:pt x="1412248" y="490980"/>
                </a:lnTo>
                <a:cubicBezTo>
                  <a:pt x="1413180" y="490980"/>
                  <a:pt x="1413180" y="489396"/>
                  <a:pt x="1414116" y="489396"/>
                </a:cubicBezTo>
                <a:cubicBezTo>
                  <a:pt x="1414116" y="489396"/>
                  <a:pt x="1415986" y="490189"/>
                  <a:pt x="1415986" y="490980"/>
                </a:cubicBezTo>
                <a:cubicBezTo>
                  <a:pt x="1415986" y="490980"/>
                  <a:pt x="1415051" y="491770"/>
                  <a:pt x="1414116" y="492561"/>
                </a:cubicBezTo>
                <a:cubicBezTo>
                  <a:pt x="1414116" y="493351"/>
                  <a:pt x="1413180" y="493351"/>
                  <a:pt x="1413180" y="494145"/>
                </a:cubicBezTo>
                <a:cubicBezTo>
                  <a:pt x="1412248" y="494935"/>
                  <a:pt x="1412248" y="495725"/>
                  <a:pt x="1411313" y="495725"/>
                </a:cubicBezTo>
                <a:cubicBezTo>
                  <a:pt x="1412248" y="496516"/>
                  <a:pt x="1413180" y="496516"/>
                  <a:pt x="1413180" y="497306"/>
                </a:cubicBezTo>
                <a:cubicBezTo>
                  <a:pt x="1414116" y="497306"/>
                  <a:pt x="1415051" y="498890"/>
                  <a:pt x="1415986" y="498890"/>
                </a:cubicBezTo>
                <a:cubicBezTo>
                  <a:pt x="1415986" y="498890"/>
                  <a:pt x="1416921" y="497306"/>
                  <a:pt x="1416921" y="496516"/>
                </a:cubicBezTo>
                <a:cubicBezTo>
                  <a:pt x="1417853" y="496516"/>
                  <a:pt x="1418789" y="498100"/>
                  <a:pt x="1418789" y="498100"/>
                </a:cubicBezTo>
                <a:cubicBezTo>
                  <a:pt x="1419724" y="498100"/>
                  <a:pt x="1420659" y="496516"/>
                  <a:pt x="1420659" y="496516"/>
                </a:cubicBezTo>
                <a:cubicBezTo>
                  <a:pt x="1421594" y="496516"/>
                  <a:pt x="1422527" y="497306"/>
                  <a:pt x="1422527" y="498100"/>
                </a:cubicBezTo>
                <a:cubicBezTo>
                  <a:pt x="1423462" y="498100"/>
                  <a:pt x="1424397" y="498890"/>
                  <a:pt x="1425332" y="498890"/>
                </a:cubicBezTo>
                <a:cubicBezTo>
                  <a:pt x="1425332" y="498890"/>
                  <a:pt x="1426268" y="500471"/>
                  <a:pt x="1427203" y="500471"/>
                </a:cubicBezTo>
                <a:cubicBezTo>
                  <a:pt x="1427203" y="500471"/>
                  <a:pt x="1428135" y="498890"/>
                  <a:pt x="1429070" y="498890"/>
                </a:cubicBezTo>
                <a:cubicBezTo>
                  <a:pt x="1429070" y="498890"/>
                  <a:pt x="1430006" y="500471"/>
                  <a:pt x="1430941" y="500471"/>
                </a:cubicBezTo>
                <a:cubicBezTo>
                  <a:pt x="1430941" y="499681"/>
                  <a:pt x="1431876" y="498100"/>
                  <a:pt x="1432808" y="498100"/>
                </a:cubicBezTo>
                <a:cubicBezTo>
                  <a:pt x="1432808" y="498100"/>
                  <a:pt x="1433744" y="499681"/>
                  <a:pt x="1434679" y="499681"/>
                </a:cubicBezTo>
                <a:lnTo>
                  <a:pt x="1435614" y="498100"/>
                </a:lnTo>
                <a:cubicBezTo>
                  <a:pt x="1436549" y="498100"/>
                  <a:pt x="1437485" y="499681"/>
                  <a:pt x="1438417" y="498890"/>
                </a:cubicBezTo>
                <a:lnTo>
                  <a:pt x="1439352" y="497306"/>
                </a:lnTo>
                <a:cubicBezTo>
                  <a:pt x="1440287" y="497306"/>
                  <a:pt x="1441222" y="498890"/>
                  <a:pt x="1442158" y="498890"/>
                </a:cubicBezTo>
                <a:lnTo>
                  <a:pt x="1443090" y="497306"/>
                </a:lnTo>
                <a:cubicBezTo>
                  <a:pt x="1443090" y="496516"/>
                  <a:pt x="1441222" y="496516"/>
                  <a:pt x="1441222" y="495725"/>
                </a:cubicBezTo>
                <a:lnTo>
                  <a:pt x="1443090" y="494145"/>
                </a:lnTo>
                <a:cubicBezTo>
                  <a:pt x="1443090" y="494145"/>
                  <a:pt x="1444960" y="495725"/>
                  <a:pt x="1444960" y="494935"/>
                </a:cubicBezTo>
                <a:cubicBezTo>
                  <a:pt x="1445896" y="494935"/>
                  <a:pt x="1445896" y="493351"/>
                  <a:pt x="1446831" y="493351"/>
                </a:cubicBezTo>
                <a:cubicBezTo>
                  <a:pt x="1446831" y="494145"/>
                  <a:pt x="1448698" y="494145"/>
                  <a:pt x="1448698" y="494935"/>
                </a:cubicBezTo>
                <a:lnTo>
                  <a:pt x="1446831" y="496516"/>
                </a:lnTo>
                <a:cubicBezTo>
                  <a:pt x="1446831" y="497306"/>
                  <a:pt x="1445896" y="498100"/>
                  <a:pt x="1445896" y="498100"/>
                </a:cubicBezTo>
                <a:cubicBezTo>
                  <a:pt x="1444960" y="498890"/>
                  <a:pt x="1444025" y="499681"/>
                  <a:pt x="1444025" y="500471"/>
                </a:cubicBezTo>
                <a:lnTo>
                  <a:pt x="1445896" y="501261"/>
                </a:lnTo>
                <a:cubicBezTo>
                  <a:pt x="1445896" y="502052"/>
                  <a:pt x="1444025" y="502845"/>
                  <a:pt x="1444025" y="503636"/>
                </a:cubicBezTo>
                <a:lnTo>
                  <a:pt x="1446831" y="504426"/>
                </a:lnTo>
                <a:cubicBezTo>
                  <a:pt x="1445896" y="505217"/>
                  <a:pt x="1444960" y="506007"/>
                  <a:pt x="1444960" y="506797"/>
                </a:cubicBezTo>
                <a:cubicBezTo>
                  <a:pt x="1444025" y="506797"/>
                  <a:pt x="1444025" y="507591"/>
                  <a:pt x="1443090" y="508381"/>
                </a:cubicBezTo>
                <a:lnTo>
                  <a:pt x="1442158" y="509962"/>
                </a:lnTo>
                <a:cubicBezTo>
                  <a:pt x="1442158" y="509962"/>
                  <a:pt x="1443090" y="511546"/>
                  <a:pt x="1444025" y="511546"/>
                </a:cubicBezTo>
                <a:cubicBezTo>
                  <a:pt x="1444025" y="511546"/>
                  <a:pt x="1444960" y="509962"/>
                  <a:pt x="1444960" y="509172"/>
                </a:cubicBezTo>
                <a:cubicBezTo>
                  <a:pt x="1445896" y="509172"/>
                  <a:pt x="1447763" y="510753"/>
                  <a:pt x="1447763" y="510753"/>
                </a:cubicBezTo>
                <a:lnTo>
                  <a:pt x="1448698" y="509172"/>
                </a:lnTo>
                <a:cubicBezTo>
                  <a:pt x="1448698" y="508381"/>
                  <a:pt x="1446831" y="508381"/>
                  <a:pt x="1446831" y="507591"/>
                </a:cubicBezTo>
                <a:cubicBezTo>
                  <a:pt x="1446831" y="507591"/>
                  <a:pt x="1448698" y="506797"/>
                  <a:pt x="1448698" y="506007"/>
                </a:cubicBezTo>
                <a:cubicBezTo>
                  <a:pt x="1448698" y="505217"/>
                  <a:pt x="1446831" y="505217"/>
                  <a:pt x="1446831" y="504426"/>
                </a:cubicBezTo>
                <a:cubicBezTo>
                  <a:pt x="1446831" y="504426"/>
                  <a:pt x="1447763" y="503636"/>
                  <a:pt x="1447763" y="502845"/>
                </a:cubicBezTo>
                <a:cubicBezTo>
                  <a:pt x="1447763" y="502845"/>
                  <a:pt x="1445896" y="502052"/>
                  <a:pt x="1445896" y="501261"/>
                </a:cubicBezTo>
                <a:cubicBezTo>
                  <a:pt x="1445896" y="501261"/>
                  <a:pt x="1446831" y="500471"/>
                  <a:pt x="1447763" y="499681"/>
                </a:cubicBezTo>
                <a:lnTo>
                  <a:pt x="1448698" y="498100"/>
                </a:lnTo>
                <a:cubicBezTo>
                  <a:pt x="1449634" y="498100"/>
                  <a:pt x="1451504" y="498890"/>
                  <a:pt x="1451504" y="499681"/>
                </a:cubicBezTo>
                <a:cubicBezTo>
                  <a:pt x="1451504" y="499681"/>
                  <a:pt x="1452436" y="500471"/>
                  <a:pt x="1453371" y="500471"/>
                </a:cubicBezTo>
                <a:lnTo>
                  <a:pt x="1455242" y="502052"/>
                </a:lnTo>
                <a:cubicBezTo>
                  <a:pt x="1456177" y="502052"/>
                  <a:pt x="1457113" y="500471"/>
                  <a:pt x="1457113" y="500471"/>
                </a:cubicBezTo>
                <a:cubicBezTo>
                  <a:pt x="1457113" y="499681"/>
                  <a:pt x="1458045" y="498890"/>
                  <a:pt x="1458980" y="498890"/>
                </a:cubicBezTo>
                <a:cubicBezTo>
                  <a:pt x="1458980" y="498100"/>
                  <a:pt x="1460850" y="499681"/>
                  <a:pt x="1460850" y="499681"/>
                </a:cubicBezTo>
                <a:lnTo>
                  <a:pt x="1462718" y="501261"/>
                </a:lnTo>
                <a:lnTo>
                  <a:pt x="1464588" y="499681"/>
                </a:lnTo>
                <a:lnTo>
                  <a:pt x="1465524" y="497306"/>
                </a:lnTo>
                <a:cubicBezTo>
                  <a:pt x="1466459" y="498100"/>
                  <a:pt x="1467394" y="498890"/>
                  <a:pt x="1468326" y="498890"/>
                </a:cubicBezTo>
                <a:cubicBezTo>
                  <a:pt x="1468326" y="499681"/>
                  <a:pt x="1469262" y="499681"/>
                  <a:pt x="1470197" y="500471"/>
                </a:cubicBezTo>
                <a:cubicBezTo>
                  <a:pt x="1470197" y="500471"/>
                  <a:pt x="1472067" y="501261"/>
                  <a:pt x="1472067" y="502052"/>
                </a:cubicBezTo>
                <a:cubicBezTo>
                  <a:pt x="1472067" y="502052"/>
                  <a:pt x="1471132" y="503636"/>
                  <a:pt x="1470197" y="503636"/>
                </a:cubicBezTo>
                <a:cubicBezTo>
                  <a:pt x="1471132" y="503636"/>
                  <a:pt x="1472067" y="505217"/>
                  <a:pt x="1472999" y="505217"/>
                </a:cubicBezTo>
                <a:cubicBezTo>
                  <a:pt x="1472999" y="504426"/>
                  <a:pt x="1473935" y="503636"/>
                  <a:pt x="1473935" y="502845"/>
                </a:cubicBezTo>
                <a:cubicBezTo>
                  <a:pt x="1474870" y="502845"/>
                  <a:pt x="1474870" y="502052"/>
                  <a:pt x="1475805" y="501261"/>
                </a:cubicBezTo>
                <a:cubicBezTo>
                  <a:pt x="1476737" y="500471"/>
                  <a:pt x="1476737" y="500471"/>
                  <a:pt x="1477673" y="499681"/>
                </a:cubicBezTo>
                <a:cubicBezTo>
                  <a:pt x="1477673" y="498890"/>
                  <a:pt x="1478608" y="498100"/>
                  <a:pt x="1479543" y="498100"/>
                </a:cubicBezTo>
                <a:cubicBezTo>
                  <a:pt x="1479543" y="498100"/>
                  <a:pt x="1480478" y="498890"/>
                  <a:pt x="1481414" y="498890"/>
                </a:cubicBezTo>
                <a:lnTo>
                  <a:pt x="1483281" y="500471"/>
                </a:lnTo>
                <a:lnTo>
                  <a:pt x="1481414" y="502052"/>
                </a:lnTo>
                <a:cubicBezTo>
                  <a:pt x="1482346" y="502052"/>
                  <a:pt x="1483281" y="503636"/>
                  <a:pt x="1484216" y="503636"/>
                </a:cubicBezTo>
                <a:lnTo>
                  <a:pt x="1485152" y="502052"/>
                </a:lnTo>
                <a:cubicBezTo>
                  <a:pt x="1486087" y="501261"/>
                  <a:pt x="1486087" y="500471"/>
                  <a:pt x="1487019" y="499681"/>
                </a:cubicBezTo>
                <a:cubicBezTo>
                  <a:pt x="1487019" y="499681"/>
                  <a:pt x="1487954" y="498100"/>
                  <a:pt x="1488890" y="498100"/>
                </a:cubicBezTo>
                <a:lnTo>
                  <a:pt x="1490760" y="499681"/>
                </a:lnTo>
                <a:lnTo>
                  <a:pt x="1492627" y="498100"/>
                </a:lnTo>
                <a:lnTo>
                  <a:pt x="1494498" y="498890"/>
                </a:lnTo>
                <a:cubicBezTo>
                  <a:pt x="1494498" y="499681"/>
                  <a:pt x="1492627" y="500471"/>
                  <a:pt x="1492627" y="501261"/>
                </a:cubicBezTo>
                <a:lnTo>
                  <a:pt x="1494498" y="502052"/>
                </a:lnTo>
                <a:cubicBezTo>
                  <a:pt x="1494498" y="502845"/>
                  <a:pt x="1492627" y="503636"/>
                  <a:pt x="1493563" y="504426"/>
                </a:cubicBezTo>
                <a:cubicBezTo>
                  <a:pt x="1493563" y="504426"/>
                  <a:pt x="1494498" y="505217"/>
                  <a:pt x="1495433" y="505217"/>
                </a:cubicBezTo>
                <a:cubicBezTo>
                  <a:pt x="1495433" y="505217"/>
                  <a:pt x="1496368" y="503636"/>
                  <a:pt x="1497304" y="503636"/>
                </a:cubicBezTo>
                <a:cubicBezTo>
                  <a:pt x="1497304" y="503636"/>
                  <a:pt x="1498236" y="505217"/>
                  <a:pt x="1499171" y="505217"/>
                </a:cubicBezTo>
                <a:cubicBezTo>
                  <a:pt x="1499171" y="504426"/>
                  <a:pt x="1500106" y="503636"/>
                  <a:pt x="1500106" y="503636"/>
                </a:cubicBezTo>
                <a:cubicBezTo>
                  <a:pt x="1501042" y="502845"/>
                  <a:pt x="1501974" y="501261"/>
                  <a:pt x="1501974" y="501261"/>
                </a:cubicBezTo>
                <a:cubicBezTo>
                  <a:pt x="1502909" y="501261"/>
                  <a:pt x="1503844" y="502845"/>
                  <a:pt x="1503844" y="502845"/>
                </a:cubicBezTo>
                <a:cubicBezTo>
                  <a:pt x="1504780" y="503636"/>
                  <a:pt x="1505715" y="503636"/>
                  <a:pt x="1506647" y="504426"/>
                </a:cubicBezTo>
                <a:lnTo>
                  <a:pt x="1508517" y="505217"/>
                </a:lnTo>
                <a:cubicBezTo>
                  <a:pt x="1508517" y="505217"/>
                  <a:pt x="1509453" y="504426"/>
                  <a:pt x="1510388" y="503636"/>
                </a:cubicBezTo>
                <a:cubicBezTo>
                  <a:pt x="1510388" y="502845"/>
                  <a:pt x="1511323" y="502845"/>
                  <a:pt x="1511323" y="502052"/>
                </a:cubicBezTo>
                <a:cubicBezTo>
                  <a:pt x="1512255" y="501261"/>
                  <a:pt x="1512255" y="500471"/>
                  <a:pt x="1513191" y="500471"/>
                </a:cubicBezTo>
                <a:cubicBezTo>
                  <a:pt x="1514126" y="499681"/>
                  <a:pt x="1514126" y="498890"/>
                  <a:pt x="1515061" y="498100"/>
                </a:cubicBezTo>
                <a:lnTo>
                  <a:pt x="1515996" y="496516"/>
                </a:lnTo>
                <a:cubicBezTo>
                  <a:pt x="1516929" y="496516"/>
                  <a:pt x="1517864" y="498100"/>
                  <a:pt x="1518799" y="498100"/>
                </a:cubicBezTo>
                <a:cubicBezTo>
                  <a:pt x="1518799" y="498890"/>
                  <a:pt x="1519734" y="498890"/>
                  <a:pt x="1520670" y="499681"/>
                </a:cubicBezTo>
                <a:lnTo>
                  <a:pt x="1522537" y="500471"/>
                </a:lnTo>
                <a:cubicBezTo>
                  <a:pt x="1523472" y="500471"/>
                  <a:pt x="1524408" y="502052"/>
                  <a:pt x="1524408" y="502052"/>
                </a:cubicBezTo>
                <a:cubicBezTo>
                  <a:pt x="1525343" y="502052"/>
                  <a:pt x="1526278" y="500471"/>
                  <a:pt x="1526278" y="500471"/>
                </a:cubicBezTo>
                <a:cubicBezTo>
                  <a:pt x="1526278" y="499681"/>
                  <a:pt x="1527210" y="498890"/>
                  <a:pt x="1528145" y="498890"/>
                </a:cubicBezTo>
                <a:cubicBezTo>
                  <a:pt x="1528145" y="498100"/>
                  <a:pt x="1529081" y="499681"/>
                  <a:pt x="1530016" y="499681"/>
                </a:cubicBezTo>
                <a:cubicBezTo>
                  <a:pt x="1530951" y="499681"/>
                  <a:pt x="1530951" y="498100"/>
                  <a:pt x="1531883" y="498100"/>
                </a:cubicBezTo>
                <a:cubicBezTo>
                  <a:pt x="1531883" y="498100"/>
                  <a:pt x="1532819" y="499681"/>
                  <a:pt x="1533754" y="499681"/>
                </a:cubicBezTo>
                <a:cubicBezTo>
                  <a:pt x="1533754" y="499681"/>
                  <a:pt x="1534689" y="498100"/>
                  <a:pt x="1535624" y="498100"/>
                </a:cubicBezTo>
                <a:cubicBezTo>
                  <a:pt x="1535624" y="497306"/>
                  <a:pt x="1536557" y="495725"/>
                  <a:pt x="1536557" y="495725"/>
                </a:cubicBezTo>
                <a:cubicBezTo>
                  <a:pt x="1537492" y="495725"/>
                  <a:pt x="1538427" y="497306"/>
                  <a:pt x="1539362" y="497306"/>
                </a:cubicBezTo>
                <a:lnTo>
                  <a:pt x="1540298" y="495725"/>
                </a:lnTo>
                <a:cubicBezTo>
                  <a:pt x="1541079" y="495725"/>
                  <a:pt x="1541853" y="496818"/>
                  <a:pt x="1542089" y="496714"/>
                </a:cubicBezTo>
                <a:cubicBezTo>
                  <a:pt x="1541957" y="497438"/>
                  <a:pt x="1541233" y="498163"/>
                  <a:pt x="1541233" y="498890"/>
                </a:cubicBezTo>
                <a:cubicBezTo>
                  <a:pt x="1540298" y="498890"/>
                  <a:pt x="1540298" y="499681"/>
                  <a:pt x="1539362" y="500471"/>
                </a:cubicBezTo>
                <a:cubicBezTo>
                  <a:pt x="1539362" y="501261"/>
                  <a:pt x="1538427" y="501261"/>
                  <a:pt x="1537492" y="502052"/>
                </a:cubicBezTo>
                <a:cubicBezTo>
                  <a:pt x="1537492" y="502845"/>
                  <a:pt x="1536557" y="503636"/>
                  <a:pt x="1536557" y="503636"/>
                </a:cubicBezTo>
                <a:cubicBezTo>
                  <a:pt x="1535624" y="503636"/>
                  <a:pt x="1534689" y="502845"/>
                  <a:pt x="1533754" y="502845"/>
                </a:cubicBezTo>
                <a:lnTo>
                  <a:pt x="1531883" y="501261"/>
                </a:lnTo>
                <a:cubicBezTo>
                  <a:pt x="1531883" y="502052"/>
                  <a:pt x="1530951" y="502845"/>
                  <a:pt x="1530016" y="502845"/>
                </a:cubicBezTo>
                <a:lnTo>
                  <a:pt x="1529081" y="504426"/>
                </a:lnTo>
                <a:cubicBezTo>
                  <a:pt x="1529081" y="505217"/>
                  <a:pt x="1530951" y="506007"/>
                  <a:pt x="1530951" y="506007"/>
                </a:cubicBezTo>
                <a:cubicBezTo>
                  <a:pt x="1530951" y="506797"/>
                  <a:pt x="1530016" y="507591"/>
                  <a:pt x="1529081" y="507591"/>
                </a:cubicBezTo>
                <a:cubicBezTo>
                  <a:pt x="1529081" y="508381"/>
                  <a:pt x="1528145" y="509172"/>
                  <a:pt x="1528145" y="509962"/>
                </a:cubicBezTo>
                <a:cubicBezTo>
                  <a:pt x="1527210" y="509962"/>
                  <a:pt x="1526278" y="510753"/>
                  <a:pt x="1526278" y="511546"/>
                </a:cubicBezTo>
                <a:cubicBezTo>
                  <a:pt x="1527210" y="512337"/>
                  <a:pt x="1529081" y="513127"/>
                  <a:pt x="1530016" y="513917"/>
                </a:cubicBezTo>
                <a:cubicBezTo>
                  <a:pt x="1530951" y="514708"/>
                  <a:pt x="1531883" y="514708"/>
                  <a:pt x="1532819" y="515498"/>
                </a:cubicBezTo>
                <a:cubicBezTo>
                  <a:pt x="1532819" y="514708"/>
                  <a:pt x="1533754" y="513917"/>
                  <a:pt x="1533754" y="513917"/>
                </a:cubicBezTo>
                <a:cubicBezTo>
                  <a:pt x="1533754" y="513127"/>
                  <a:pt x="1531883" y="513127"/>
                  <a:pt x="1531883" y="512337"/>
                </a:cubicBezTo>
                <a:cubicBezTo>
                  <a:pt x="1531883" y="511546"/>
                  <a:pt x="1533754" y="510753"/>
                  <a:pt x="1533754" y="510753"/>
                </a:cubicBezTo>
                <a:lnTo>
                  <a:pt x="1531883" y="509172"/>
                </a:lnTo>
                <a:lnTo>
                  <a:pt x="1532819" y="507591"/>
                </a:lnTo>
                <a:cubicBezTo>
                  <a:pt x="1533754" y="507591"/>
                  <a:pt x="1534689" y="508381"/>
                  <a:pt x="1534689" y="509172"/>
                </a:cubicBezTo>
                <a:cubicBezTo>
                  <a:pt x="1535624" y="509172"/>
                  <a:pt x="1536557" y="509962"/>
                  <a:pt x="1537492" y="509962"/>
                </a:cubicBezTo>
                <a:lnTo>
                  <a:pt x="1538427" y="508381"/>
                </a:lnTo>
                <a:cubicBezTo>
                  <a:pt x="1539362" y="508381"/>
                  <a:pt x="1540298" y="509962"/>
                  <a:pt x="1541233" y="509962"/>
                </a:cubicBezTo>
                <a:lnTo>
                  <a:pt x="1542165" y="508381"/>
                </a:lnTo>
                <a:cubicBezTo>
                  <a:pt x="1543100" y="507591"/>
                  <a:pt x="1544036" y="506007"/>
                  <a:pt x="1544036" y="506007"/>
                </a:cubicBezTo>
                <a:lnTo>
                  <a:pt x="1545906" y="507591"/>
                </a:lnTo>
                <a:cubicBezTo>
                  <a:pt x="1546838" y="507591"/>
                  <a:pt x="1547773" y="506007"/>
                  <a:pt x="1547773" y="506007"/>
                </a:cubicBezTo>
                <a:cubicBezTo>
                  <a:pt x="1548709" y="505217"/>
                  <a:pt x="1548709" y="504426"/>
                  <a:pt x="1549644" y="504426"/>
                </a:cubicBezTo>
                <a:cubicBezTo>
                  <a:pt x="1549644" y="503636"/>
                  <a:pt x="1550579" y="502845"/>
                  <a:pt x="1550579" y="502052"/>
                </a:cubicBezTo>
                <a:cubicBezTo>
                  <a:pt x="1551514" y="502052"/>
                  <a:pt x="1552447" y="500471"/>
                  <a:pt x="1552447" y="500471"/>
                </a:cubicBezTo>
                <a:cubicBezTo>
                  <a:pt x="1553382" y="500471"/>
                  <a:pt x="1554317" y="502052"/>
                  <a:pt x="1554317" y="502052"/>
                </a:cubicBezTo>
                <a:cubicBezTo>
                  <a:pt x="1555252" y="502052"/>
                  <a:pt x="1555252" y="500471"/>
                  <a:pt x="1556188" y="500471"/>
                </a:cubicBezTo>
                <a:cubicBezTo>
                  <a:pt x="1556188" y="499681"/>
                  <a:pt x="1558055" y="501261"/>
                  <a:pt x="1558055" y="501261"/>
                </a:cubicBezTo>
                <a:cubicBezTo>
                  <a:pt x="1558990" y="501261"/>
                  <a:pt x="1559926" y="502845"/>
                  <a:pt x="1560861" y="502845"/>
                </a:cubicBezTo>
                <a:lnTo>
                  <a:pt x="1558990" y="504426"/>
                </a:lnTo>
                <a:cubicBezTo>
                  <a:pt x="1558055" y="505217"/>
                  <a:pt x="1558055" y="506007"/>
                  <a:pt x="1557120" y="506007"/>
                </a:cubicBezTo>
                <a:cubicBezTo>
                  <a:pt x="1557120" y="506797"/>
                  <a:pt x="1556188" y="507591"/>
                  <a:pt x="1555252" y="508381"/>
                </a:cubicBezTo>
                <a:cubicBezTo>
                  <a:pt x="1556188" y="508381"/>
                  <a:pt x="1557120" y="509172"/>
                  <a:pt x="1558055" y="509172"/>
                </a:cubicBezTo>
                <a:lnTo>
                  <a:pt x="1558990" y="507591"/>
                </a:lnTo>
                <a:cubicBezTo>
                  <a:pt x="1559926" y="507591"/>
                  <a:pt x="1560861" y="509172"/>
                  <a:pt x="1561793" y="509172"/>
                </a:cubicBezTo>
                <a:lnTo>
                  <a:pt x="1562728" y="507591"/>
                </a:lnTo>
                <a:cubicBezTo>
                  <a:pt x="1563663" y="506797"/>
                  <a:pt x="1563663" y="506007"/>
                  <a:pt x="1564599" y="505217"/>
                </a:cubicBezTo>
                <a:cubicBezTo>
                  <a:pt x="1565534" y="505217"/>
                  <a:pt x="1565534" y="504426"/>
                  <a:pt x="1566466" y="503636"/>
                </a:cubicBezTo>
                <a:cubicBezTo>
                  <a:pt x="1566466" y="504426"/>
                  <a:pt x="1567401" y="504426"/>
                  <a:pt x="1568337" y="505217"/>
                </a:cubicBezTo>
                <a:lnTo>
                  <a:pt x="1570207" y="506797"/>
                </a:lnTo>
                <a:cubicBezTo>
                  <a:pt x="1571142" y="506007"/>
                  <a:pt x="1571142" y="505217"/>
                  <a:pt x="1572075" y="504426"/>
                </a:cubicBezTo>
                <a:cubicBezTo>
                  <a:pt x="1572075" y="505217"/>
                  <a:pt x="1573945" y="506007"/>
                  <a:pt x="1573945" y="506007"/>
                </a:cubicBezTo>
                <a:cubicBezTo>
                  <a:pt x="1573945" y="506797"/>
                  <a:pt x="1572075" y="507591"/>
                  <a:pt x="1572075" y="507591"/>
                </a:cubicBezTo>
                <a:cubicBezTo>
                  <a:pt x="1572075" y="508381"/>
                  <a:pt x="1574880" y="508381"/>
                  <a:pt x="1574880" y="509172"/>
                </a:cubicBezTo>
                <a:cubicBezTo>
                  <a:pt x="1574880" y="508381"/>
                  <a:pt x="1575816" y="507591"/>
                  <a:pt x="1575816" y="507591"/>
                </a:cubicBezTo>
                <a:cubicBezTo>
                  <a:pt x="1576748" y="506797"/>
                  <a:pt x="1577683" y="506007"/>
                  <a:pt x="1577683" y="505217"/>
                </a:cubicBezTo>
                <a:lnTo>
                  <a:pt x="1575816" y="504426"/>
                </a:lnTo>
                <a:cubicBezTo>
                  <a:pt x="1575816" y="503636"/>
                  <a:pt x="1576748" y="502845"/>
                  <a:pt x="1576748" y="502845"/>
                </a:cubicBezTo>
                <a:cubicBezTo>
                  <a:pt x="1577683" y="502052"/>
                  <a:pt x="1578618" y="503636"/>
                  <a:pt x="1579554" y="503636"/>
                </a:cubicBezTo>
                <a:cubicBezTo>
                  <a:pt x="1580489" y="502845"/>
                  <a:pt x="1581424" y="501261"/>
                  <a:pt x="1582356" y="500471"/>
                </a:cubicBezTo>
                <a:cubicBezTo>
                  <a:pt x="1584227" y="501261"/>
                  <a:pt x="1585162" y="502052"/>
                  <a:pt x="1587029" y="502845"/>
                </a:cubicBezTo>
                <a:cubicBezTo>
                  <a:pt x="1585162" y="504426"/>
                  <a:pt x="1584227" y="505217"/>
                  <a:pt x="1583291" y="506797"/>
                </a:cubicBezTo>
                <a:cubicBezTo>
                  <a:pt x="1583291" y="506797"/>
                  <a:pt x="1582356" y="505217"/>
                  <a:pt x="1581424" y="505217"/>
                </a:cubicBezTo>
                <a:lnTo>
                  <a:pt x="1579554" y="506797"/>
                </a:lnTo>
                <a:lnTo>
                  <a:pt x="1581424" y="508381"/>
                </a:lnTo>
                <a:cubicBezTo>
                  <a:pt x="1582356" y="508381"/>
                  <a:pt x="1580489" y="509962"/>
                  <a:pt x="1580489" y="509962"/>
                </a:cubicBezTo>
                <a:cubicBezTo>
                  <a:pt x="1580489" y="510753"/>
                  <a:pt x="1582356" y="510753"/>
                  <a:pt x="1582356" y="511546"/>
                </a:cubicBezTo>
                <a:cubicBezTo>
                  <a:pt x="1583291" y="509962"/>
                  <a:pt x="1584227" y="509172"/>
                  <a:pt x="1585162" y="507591"/>
                </a:cubicBezTo>
                <a:cubicBezTo>
                  <a:pt x="1586097" y="507591"/>
                  <a:pt x="1586097" y="506797"/>
                  <a:pt x="1587029" y="506007"/>
                </a:cubicBezTo>
                <a:lnTo>
                  <a:pt x="1588900" y="507591"/>
                </a:lnTo>
                <a:cubicBezTo>
                  <a:pt x="1589835" y="507591"/>
                  <a:pt x="1590767" y="506007"/>
                  <a:pt x="1590767" y="506007"/>
                </a:cubicBezTo>
                <a:cubicBezTo>
                  <a:pt x="1590767" y="505217"/>
                  <a:pt x="1591703" y="503636"/>
                  <a:pt x="1592638" y="503636"/>
                </a:cubicBezTo>
                <a:lnTo>
                  <a:pt x="1594508" y="505217"/>
                </a:lnTo>
                <a:lnTo>
                  <a:pt x="1596376" y="506797"/>
                </a:lnTo>
                <a:lnTo>
                  <a:pt x="1598246" y="505217"/>
                </a:lnTo>
                <a:cubicBezTo>
                  <a:pt x="1598246" y="504426"/>
                  <a:pt x="1596376" y="503636"/>
                  <a:pt x="1596376" y="503636"/>
                </a:cubicBezTo>
                <a:cubicBezTo>
                  <a:pt x="1596376" y="502845"/>
                  <a:pt x="1597311" y="502052"/>
                  <a:pt x="1597311" y="502052"/>
                </a:cubicBezTo>
                <a:cubicBezTo>
                  <a:pt x="1598246" y="501261"/>
                  <a:pt x="1598246" y="500471"/>
                  <a:pt x="1599182" y="499681"/>
                </a:cubicBezTo>
                <a:lnTo>
                  <a:pt x="1601049" y="501261"/>
                </a:lnTo>
                <a:cubicBezTo>
                  <a:pt x="1601984" y="501261"/>
                  <a:pt x="1602919" y="499681"/>
                  <a:pt x="1602919" y="499681"/>
                </a:cubicBezTo>
                <a:cubicBezTo>
                  <a:pt x="1602919" y="498890"/>
                  <a:pt x="1604790" y="498100"/>
                  <a:pt x="1604790" y="498100"/>
                </a:cubicBezTo>
                <a:lnTo>
                  <a:pt x="1606657" y="498890"/>
                </a:lnTo>
                <a:cubicBezTo>
                  <a:pt x="1606657" y="499681"/>
                  <a:pt x="1604790" y="500471"/>
                  <a:pt x="1604790" y="501261"/>
                </a:cubicBezTo>
                <a:cubicBezTo>
                  <a:pt x="1604790" y="501261"/>
                  <a:pt x="1606657" y="502052"/>
                  <a:pt x="1607593" y="502052"/>
                </a:cubicBezTo>
                <a:cubicBezTo>
                  <a:pt x="1607593" y="502845"/>
                  <a:pt x="1608528" y="502845"/>
                  <a:pt x="1609463" y="503636"/>
                </a:cubicBezTo>
                <a:cubicBezTo>
                  <a:pt x="1609463" y="502845"/>
                  <a:pt x="1611334" y="502052"/>
                  <a:pt x="1610398" y="502052"/>
                </a:cubicBezTo>
                <a:cubicBezTo>
                  <a:pt x="1610398" y="501261"/>
                  <a:pt x="1608528" y="501261"/>
                  <a:pt x="1608528" y="500471"/>
                </a:cubicBezTo>
                <a:lnTo>
                  <a:pt x="1610398" y="498890"/>
                </a:lnTo>
                <a:cubicBezTo>
                  <a:pt x="1610398" y="498890"/>
                  <a:pt x="1612266" y="500471"/>
                  <a:pt x="1612266" y="499681"/>
                </a:cubicBezTo>
                <a:cubicBezTo>
                  <a:pt x="1613201" y="499681"/>
                  <a:pt x="1613201" y="498100"/>
                  <a:pt x="1614136" y="498100"/>
                </a:cubicBezTo>
                <a:cubicBezTo>
                  <a:pt x="1613201" y="498100"/>
                  <a:pt x="1612266" y="496516"/>
                  <a:pt x="1612266" y="497306"/>
                </a:cubicBezTo>
                <a:cubicBezTo>
                  <a:pt x="1612266" y="496516"/>
                  <a:pt x="1613201" y="494935"/>
                  <a:pt x="1613201" y="494935"/>
                </a:cubicBezTo>
                <a:cubicBezTo>
                  <a:pt x="1614136" y="494935"/>
                  <a:pt x="1615072" y="496516"/>
                  <a:pt x="1616007" y="496516"/>
                </a:cubicBezTo>
                <a:cubicBezTo>
                  <a:pt x="1616007" y="496516"/>
                  <a:pt x="1617874" y="497306"/>
                  <a:pt x="1617874" y="498100"/>
                </a:cubicBezTo>
                <a:cubicBezTo>
                  <a:pt x="1617874" y="498100"/>
                  <a:pt x="1616007" y="498890"/>
                  <a:pt x="1616007" y="499681"/>
                </a:cubicBezTo>
                <a:cubicBezTo>
                  <a:pt x="1616007" y="500471"/>
                  <a:pt x="1617874" y="500471"/>
                  <a:pt x="1617874" y="501261"/>
                </a:cubicBezTo>
                <a:cubicBezTo>
                  <a:pt x="1617874" y="501261"/>
                  <a:pt x="1616007" y="502052"/>
                  <a:pt x="1616939" y="502845"/>
                </a:cubicBezTo>
                <a:cubicBezTo>
                  <a:pt x="1616939" y="503636"/>
                  <a:pt x="1617874" y="503636"/>
                  <a:pt x="1618810" y="504426"/>
                </a:cubicBezTo>
                <a:cubicBezTo>
                  <a:pt x="1619745" y="502845"/>
                  <a:pt x="1620677" y="502052"/>
                  <a:pt x="1621612" y="500471"/>
                </a:cubicBezTo>
                <a:cubicBezTo>
                  <a:pt x="1622547" y="499681"/>
                  <a:pt x="1623483" y="499681"/>
                  <a:pt x="1623483" y="498890"/>
                </a:cubicBezTo>
                <a:cubicBezTo>
                  <a:pt x="1623483" y="498890"/>
                  <a:pt x="1621612" y="498100"/>
                  <a:pt x="1621612" y="497306"/>
                </a:cubicBezTo>
                <a:lnTo>
                  <a:pt x="1622547" y="495725"/>
                </a:lnTo>
                <a:cubicBezTo>
                  <a:pt x="1623483" y="494935"/>
                  <a:pt x="1624418" y="494145"/>
                  <a:pt x="1624418" y="494145"/>
                </a:cubicBezTo>
                <a:cubicBezTo>
                  <a:pt x="1627221" y="495725"/>
                  <a:pt x="1630026" y="497306"/>
                  <a:pt x="1632829" y="499681"/>
                </a:cubicBezTo>
                <a:cubicBezTo>
                  <a:pt x="1631894" y="499681"/>
                  <a:pt x="1631894" y="501261"/>
                  <a:pt x="1630959" y="501261"/>
                </a:cubicBezTo>
                <a:cubicBezTo>
                  <a:pt x="1630959" y="501261"/>
                  <a:pt x="1630026" y="499681"/>
                  <a:pt x="1629091" y="499681"/>
                </a:cubicBezTo>
                <a:cubicBezTo>
                  <a:pt x="1629091" y="499681"/>
                  <a:pt x="1628156" y="501261"/>
                  <a:pt x="1627221" y="501261"/>
                </a:cubicBezTo>
                <a:cubicBezTo>
                  <a:pt x="1627221" y="502052"/>
                  <a:pt x="1626285" y="502845"/>
                  <a:pt x="1626285" y="503636"/>
                </a:cubicBezTo>
                <a:cubicBezTo>
                  <a:pt x="1625353" y="503636"/>
                  <a:pt x="1625353" y="504426"/>
                  <a:pt x="1624418" y="505217"/>
                </a:cubicBezTo>
                <a:cubicBezTo>
                  <a:pt x="1624418" y="505217"/>
                  <a:pt x="1622547" y="506007"/>
                  <a:pt x="1622547" y="506797"/>
                </a:cubicBezTo>
                <a:cubicBezTo>
                  <a:pt x="1622547" y="506797"/>
                  <a:pt x="1624418" y="507591"/>
                  <a:pt x="1625353" y="508381"/>
                </a:cubicBezTo>
                <a:cubicBezTo>
                  <a:pt x="1625353" y="507591"/>
                  <a:pt x="1626285" y="506797"/>
                  <a:pt x="1626285" y="506007"/>
                </a:cubicBezTo>
                <a:lnTo>
                  <a:pt x="1628156" y="504426"/>
                </a:lnTo>
                <a:lnTo>
                  <a:pt x="1630026" y="506007"/>
                </a:lnTo>
                <a:lnTo>
                  <a:pt x="1628156" y="507591"/>
                </a:lnTo>
                <a:cubicBezTo>
                  <a:pt x="1629091" y="507591"/>
                  <a:pt x="1630026" y="509172"/>
                  <a:pt x="1630959" y="509172"/>
                </a:cubicBezTo>
                <a:lnTo>
                  <a:pt x="1631894" y="507591"/>
                </a:lnTo>
                <a:cubicBezTo>
                  <a:pt x="1632829" y="507591"/>
                  <a:pt x="1633764" y="508381"/>
                  <a:pt x="1634700" y="508381"/>
                </a:cubicBezTo>
                <a:cubicBezTo>
                  <a:pt x="1634700" y="508381"/>
                  <a:pt x="1635635" y="509962"/>
                  <a:pt x="1636567" y="509962"/>
                </a:cubicBezTo>
                <a:cubicBezTo>
                  <a:pt x="1636567" y="509962"/>
                  <a:pt x="1637502" y="508381"/>
                  <a:pt x="1638437" y="508381"/>
                </a:cubicBezTo>
                <a:cubicBezTo>
                  <a:pt x="1638437" y="508381"/>
                  <a:pt x="1639373" y="509962"/>
                  <a:pt x="1640308" y="509962"/>
                </a:cubicBezTo>
                <a:cubicBezTo>
                  <a:pt x="1640308" y="509172"/>
                  <a:pt x="1641240" y="507591"/>
                  <a:pt x="1642175" y="507591"/>
                </a:cubicBezTo>
                <a:cubicBezTo>
                  <a:pt x="1642175" y="507591"/>
                  <a:pt x="1643111" y="509172"/>
                  <a:pt x="1644046" y="509172"/>
                </a:cubicBezTo>
                <a:lnTo>
                  <a:pt x="1644981" y="507591"/>
                </a:lnTo>
                <a:cubicBezTo>
                  <a:pt x="1644981" y="506797"/>
                  <a:pt x="1643111" y="506797"/>
                  <a:pt x="1643111" y="506007"/>
                </a:cubicBezTo>
                <a:cubicBezTo>
                  <a:pt x="1643111" y="505217"/>
                  <a:pt x="1644981" y="505217"/>
                  <a:pt x="1644981" y="504426"/>
                </a:cubicBezTo>
                <a:cubicBezTo>
                  <a:pt x="1643111" y="503636"/>
                  <a:pt x="1642175" y="502845"/>
                  <a:pt x="1640308" y="501261"/>
                </a:cubicBezTo>
                <a:cubicBezTo>
                  <a:pt x="1640308" y="501261"/>
                  <a:pt x="1639373" y="500471"/>
                  <a:pt x="1638437" y="500471"/>
                </a:cubicBezTo>
                <a:cubicBezTo>
                  <a:pt x="1639373" y="498890"/>
                  <a:pt x="1641240" y="498100"/>
                  <a:pt x="1642175" y="496516"/>
                </a:cubicBezTo>
                <a:cubicBezTo>
                  <a:pt x="1643111" y="497306"/>
                  <a:pt x="1644981" y="498890"/>
                  <a:pt x="1645913" y="499681"/>
                </a:cubicBezTo>
                <a:cubicBezTo>
                  <a:pt x="1645913" y="499681"/>
                  <a:pt x="1644046" y="500471"/>
                  <a:pt x="1644046" y="501261"/>
                </a:cubicBezTo>
                <a:cubicBezTo>
                  <a:pt x="1644046" y="501261"/>
                  <a:pt x="1645913" y="502052"/>
                  <a:pt x="1646849" y="502845"/>
                </a:cubicBezTo>
                <a:cubicBezTo>
                  <a:pt x="1646849" y="502845"/>
                  <a:pt x="1647784" y="503636"/>
                  <a:pt x="1648719" y="503636"/>
                </a:cubicBezTo>
                <a:cubicBezTo>
                  <a:pt x="1649654" y="502845"/>
                  <a:pt x="1650587" y="501261"/>
                  <a:pt x="1651522" y="500471"/>
                </a:cubicBezTo>
                <a:cubicBezTo>
                  <a:pt x="1652457" y="499681"/>
                  <a:pt x="1652457" y="498890"/>
                  <a:pt x="1653392" y="498890"/>
                </a:cubicBezTo>
                <a:lnTo>
                  <a:pt x="1655263" y="499681"/>
                </a:lnTo>
                <a:cubicBezTo>
                  <a:pt x="1655263" y="500471"/>
                  <a:pt x="1657130" y="501261"/>
                  <a:pt x="1657130" y="501261"/>
                </a:cubicBezTo>
                <a:cubicBezTo>
                  <a:pt x="1657130" y="502052"/>
                  <a:pt x="1656195" y="502845"/>
                  <a:pt x="1656195" y="502845"/>
                </a:cubicBezTo>
                <a:cubicBezTo>
                  <a:pt x="1656195" y="503636"/>
                  <a:pt x="1658066" y="504426"/>
                  <a:pt x="1658066" y="504426"/>
                </a:cubicBezTo>
                <a:cubicBezTo>
                  <a:pt x="1658066" y="505217"/>
                  <a:pt x="1659936" y="505217"/>
                  <a:pt x="1659936" y="506007"/>
                </a:cubicBezTo>
                <a:cubicBezTo>
                  <a:pt x="1660868" y="506007"/>
                  <a:pt x="1661803" y="506797"/>
                  <a:pt x="1661803" y="506797"/>
                </a:cubicBezTo>
                <a:cubicBezTo>
                  <a:pt x="1662739" y="507591"/>
                  <a:pt x="1663674" y="507591"/>
                  <a:pt x="1664609" y="508381"/>
                </a:cubicBezTo>
                <a:cubicBezTo>
                  <a:pt x="1664609" y="507591"/>
                  <a:pt x="1665545" y="507591"/>
                  <a:pt x="1665545" y="506797"/>
                </a:cubicBezTo>
                <a:cubicBezTo>
                  <a:pt x="1666477" y="506797"/>
                  <a:pt x="1667412" y="505217"/>
                  <a:pt x="1667412" y="505217"/>
                </a:cubicBezTo>
                <a:cubicBezTo>
                  <a:pt x="1667412" y="504426"/>
                  <a:pt x="1665545" y="503636"/>
                  <a:pt x="1665545" y="503636"/>
                </a:cubicBezTo>
                <a:cubicBezTo>
                  <a:pt x="1665545" y="503636"/>
                  <a:pt x="1666477" y="502052"/>
                  <a:pt x="1667412" y="502052"/>
                </a:cubicBezTo>
                <a:cubicBezTo>
                  <a:pt x="1667412" y="502052"/>
                  <a:pt x="1668347" y="502845"/>
                  <a:pt x="1669282" y="502845"/>
                </a:cubicBezTo>
                <a:cubicBezTo>
                  <a:pt x="1670218" y="503636"/>
                  <a:pt x="1670218" y="504426"/>
                  <a:pt x="1671150" y="504426"/>
                </a:cubicBezTo>
                <a:lnTo>
                  <a:pt x="1673020" y="506007"/>
                </a:lnTo>
                <a:cubicBezTo>
                  <a:pt x="1673956" y="506007"/>
                  <a:pt x="1674891" y="504426"/>
                  <a:pt x="1674891" y="504426"/>
                </a:cubicBezTo>
                <a:cubicBezTo>
                  <a:pt x="1675823" y="503636"/>
                  <a:pt x="1675823" y="502845"/>
                  <a:pt x="1676758" y="502052"/>
                </a:cubicBezTo>
                <a:lnTo>
                  <a:pt x="1677693" y="500471"/>
                </a:lnTo>
                <a:cubicBezTo>
                  <a:pt x="1678629" y="500471"/>
                  <a:pt x="1679564" y="502052"/>
                  <a:pt x="1680496" y="502052"/>
                </a:cubicBezTo>
                <a:cubicBezTo>
                  <a:pt x="1680496" y="502052"/>
                  <a:pt x="1681431" y="502845"/>
                  <a:pt x="1682367" y="502845"/>
                </a:cubicBezTo>
                <a:cubicBezTo>
                  <a:pt x="1682367" y="503636"/>
                  <a:pt x="1683302" y="501261"/>
                  <a:pt x="1684237" y="501261"/>
                </a:cubicBezTo>
                <a:cubicBezTo>
                  <a:pt x="1684237" y="501261"/>
                  <a:pt x="1685169" y="502845"/>
                  <a:pt x="1686105" y="502845"/>
                </a:cubicBezTo>
                <a:cubicBezTo>
                  <a:pt x="1686105" y="502052"/>
                  <a:pt x="1687040" y="501261"/>
                  <a:pt x="1687040" y="501261"/>
                </a:cubicBezTo>
                <a:lnTo>
                  <a:pt x="1689846" y="502052"/>
                </a:lnTo>
                <a:cubicBezTo>
                  <a:pt x="1689846" y="502845"/>
                  <a:pt x="1687975" y="503636"/>
                  <a:pt x="1687975" y="504426"/>
                </a:cubicBezTo>
                <a:cubicBezTo>
                  <a:pt x="1687975" y="504426"/>
                  <a:pt x="1687040" y="505217"/>
                  <a:pt x="1686105" y="506007"/>
                </a:cubicBezTo>
                <a:lnTo>
                  <a:pt x="1685169" y="507591"/>
                </a:lnTo>
                <a:cubicBezTo>
                  <a:pt x="1685169" y="508381"/>
                  <a:pt x="1687040" y="508381"/>
                  <a:pt x="1687040" y="509172"/>
                </a:cubicBezTo>
                <a:lnTo>
                  <a:pt x="1685169" y="510753"/>
                </a:lnTo>
                <a:cubicBezTo>
                  <a:pt x="1685169" y="511546"/>
                  <a:pt x="1687040" y="511546"/>
                  <a:pt x="1687040" y="512337"/>
                </a:cubicBezTo>
                <a:cubicBezTo>
                  <a:pt x="1687040" y="512337"/>
                  <a:pt x="1688910" y="513127"/>
                  <a:pt x="1689846" y="513127"/>
                </a:cubicBezTo>
                <a:cubicBezTo>
                  <a:pt x="1689846" y="513127"/>
                  <a:pt x="1690778" y="512337"/>
                  <a:pt x="1690778" y="511546"/>
                </a:cubicBezTo>
                <a:lnTo>
                  <a:pt x="1688910" y="510753"/>
                </a:lnTo>
                <a:cubicBezTo>
                  <a:pt x="1688910" y="509962"/>
                  <a:pt x="1689846" y="509172"/>
                  <a:pt x="1690778" y="508381"/>
                </a:cubicBezTo>
                <a:cubicBezTo>
                  <a:pt x="1690778" y="508381"/>
                  <a:pt x="1691713" y="507591"/>
                  <a:pt x="1691713" y="506797"/>
                </a:cubicBezTo>
                <a:cubicBezTo>
                  <a:pt x="1692648" y="506797"/>
                  <a:pt x="1689846" y="506007"/>
                  <a:pt x="1689846" y="505217"/>
                </a:cubicBezTo>
                <a:cubicBezTo>
                  <a:pt x="1689846" y="505217"/>
                  <a:pt x="1691713" y="504426"/>
                  <a:pt x="1691713" y="503636"/>
                </a:cubicBezTo>
                <a:cubicBezTo>
                  <a:pt x="1691713" y="502845"/>
                  <a:pt x="1693584" y="502845"/>
                  <a:pt x="1693584" y="502052"/>
                </a:cubicBezTo>
                <a:cubicBezTo>
                  <a:pt x="1693584" y="501261"/>
                  <a:pt x="1691713" y="501261"/>
                  <a:pt x="1690778" y="500471"/>
                </a:cubicBezTo>
                <a:cubicBezTo>
                  <a:pt x="1692648" y="499681"/>
                  <a:pt x="1693584" y="498100"/>
                  <a:pt x="1694519" y="497306"/>
                </a:cubicBezTo>
                <a:cubicBezTo>
                  <a:pt x="1694519" y="496516"/>
                  <a:pt x="1695451" y="495725"/>
                  <a:pt x="1695451" y="494935"/>
                </a:cubicBezTo>
                <a:cubicBezTo>
                  <a:pt x="1697321" y="496516"/>
                  <a:pt x="1698257" y="497306"/>
                  <a:pt x="1700127" y="498100"/>
                </a:cubicBezTo>
                <a:cubicBezTo>
                  <a:pt x="1699192" y="498890"/>
                  <a:pt x="1699192" y="498890"/>
                  <a:pt x="1698257" y="499681"/>
                </a:cubicBezTo>
                <a:cubicBezTo>
                  <a:pt x="1698257" y="500471"/>
                  <a:pt x="1697321" y="501261"/>
                  <a:pt x="1697321" y="501261"/>
                </a:cubicBezTo>
                <a:cubicBezTo>
                  <a:pt x="1697321" y="502052"/>
                  <a:pt x="1699192" y="502845"/>
                  <a:pt x="1699192" y="502845"/>
                </a:cubicBezTo>
                <a:cubicBezTo>
                  <a:pt x="1699192" y="502845"/>
                  <a:pt x="1701059" y="503636"/>
                  <a:pt x="1701059" y="504426"/>
                </a:cubicBezTo>
                <a:cubicBezTo>
                  <a:pt x="1701059" y="504426"/>
                  <a:pt x="1699192" y="505217"/>
                  <a:pt x="1699192" y="506007"/>
                </a:cubicBezTo>
                <a:cubicBezTo>
                  <a:pt x="1700127" y="506797"/>
                  <a:pt x="1701059" y="506797"/>
                  <a:pt x="1701995" y="507591"/>
                </a:cubicBezTo>
                <a:cubicBezTo>
                  <a:pt x="1701995" y="507591"/>
                  <a:pt x="1702930" y="508381"/>
                  <a:pt x="1703865" y="508381"/>
                </a:cubicBezTo>
                <a:cubicBezTo>
                  <a:pt x="1703865" y="508381"/>
                  <a:pt x="1704800" y="507591"/>
                  <a:pt x="1704800" y="506797"/>
                </a:cubicBezTo>
                <a:cubicBezTo>
                  <a:pt x="1705733" y="506797"/>
                  <a:pt x="1706668" y="505217"/>
                  <a:pt x="1706668" y="505217"/>
                </a:cubicBezTo>
                <a:cubicBezTo>
                  <a:pt x="1706668" y="505217"/>
                  <a:pt x="1704800" y="504426"/>
                  <a:pt x="1704800" y="503636"/>
                </a:cubicBezTo>
                <a:cubicBezTo>
                  <a:pt x="1704800" y="503636"/>
                  <a:pt x="1705733" y="502845"/>
                  <a:pt x="1706668" y="502052"/>
                </a:cubicBezTo>
                <a:lnTo>
                  <a:pt x="1707603" y="500471"/>
                </a:lnTo>
                <a:cubicBezTo>
                  <a:pt x="1708538" y="500471"/>
                  <a:pt x="1709474" y="501261"/>
                  <a:pt x="1710406" y="501261"/>
                </a:cubicBezTo>
                <a:cubicBezTo>
                  <a:pt x="1710406" y="502052"/>
                  <a:pt x="1711341" y="502845"/>
                  <a:pt x="1712276" y="502845"/>
                </a:cubicBezTo>
                <a:lnTo>
                  <a:pt x="1714147" y="504426"/>
                </a:lnTo>
                <a:cubicBezTo>
                  <a:pt x="1715079" y="504426"/>
                  <a:pt x="1715079" y="502845"/>
                  <a:pt x="1716014" y="502845"/>
                </a:cubicBezTo>
                <a:cubicBezTo>
                  <a:pt x="1716014" y="502845"/>
                  <a:pt x="1716949" y="504426"/>
                  <a:pt x="1717885" y="503636"/>
                </a:cubicBezTo>
                <a:cubicBezTo>
                  <a:pt x="1718820" y="503636"/>
                  <a:pt x="1718820" y="502052"/>
                  <a:pt x="1719755" y="502052"/>
                </a:cubicBezTo>
                <a:cubicBezTo>
                  <a:pt x="1718820" y="501261"/>
                  <a:pt x="1717885" y="501261"/>
                  <a:pt x="1716949" y="500471"/>
                </a:cubicBezTo>
                <a:cubicBezTo>
                  <a:pt x="1716949" y="500471"/>
                  <a:pt x="1718820" y="499681"/>
                  <a:pt x="1718820" y="498890"/>
                </a:cubicBezTo>
                <a:cubicBezTo>
                  <a:pt x="1719755" y="498890"/>
                  <a:pt x="1720687" y="498100"/>
                  <a:pt x="1720687" y="497306"/>
                </a:cubicBezTo>
                <a:cubicBezTo>
                  <a:pt x="1720687" y="497306"/>
                  <a:pt x="1718820" y="496516"/>
                  <a:pt x="1718820" y="495725"/>
                </a:cubicBezTo>
                <a:lnTo>
                  <a:pt x="1719755" y="494145"/>
                </a:lnTo>
                <a:cubicBezTo>
                  <a:pt x="1720687" y="493351"/>
                  <a:pt x="1721623" y="493351"/>
                  <a:pt x="1721623" y="492561"/>
                </a:cubicBezTo>
                <a:cubicBezTo>
                  <a:pt x="1721623" y="492561"/>
                  <a:pt x="1723493" y="493351"/>
                  <a:pt x="1723493" y="494145"/>
                </a:cubicBezTo>
                <a:cubicBezTo>
                  <a:pt x="1723493" y="494145"/>
                  <a:pt x="1721623" y="494935"/>
                  <a:pt x="1722558" y="495725"/>
                </a:cubicBezTo>
                <a:lnTo>
                  <a:pt x="1724428" y="496516"/>
                </a:lnTo>
                <a:cubicBezTo>
                  <a:pt x="1724428" y="497306"/>
                  <a:pt x="1726296" y="497306"/>
                  <a:pt x="1726296" y="498100"/>
                </a:cubicBezTo>
                <a:cubicBezTo>
                  <a:pt x="1726296" y="498890"/>
                  <a:pt x="1724428" y="499681"/>
                  <a:pt x="1724428" y="499681"/>
                </a:cubicBezTo>
                <a:cubicBezTo>
                  <a:pt x="1724428" y="500471"/>
                  <a:pt x="1723493" y="501261"/>
                  <a:pt x="1723493" y="502052"/>
                </a:cubicBezTo>
                <a:lnTo>
                  <a:pt x="1725361" y="502845"/>
                </a:lnTo>
                <a:cubicBezTo>
                  <a:pt x="1725361" y="503636"/>
                  <a:pt x="1723493" y="504426"/>
                  <a:pt x="1723493" y="505217"/>
                </a:cubicBezTo>
                <a:lnTo>
                  <a:pt x="1725361" y="506007"/>
                </a:lnTo>
                <a:cubicBezTo>
                  <a:pt x="1726296" y="506797"/>
                  <a:pt x="1727231" y="506797"/>
                  <a:pt x="1728166" y="507591"/>
                </a:cubicBezTo>
                <a:cubicBezTo>
                  <a:pt x="1728166" y="506797"/>
                  <a:pt x="1729102" y="506007"/>
                  <a:pt x="1729102" y="506007"/>
                </a:cubicBezTo>
                <a:cubicBezTo>
                  <a:pt x="1729102" y="505217"/>
                  <a:pt x="1727231" y="504426"/>
                  <a:pt x="1727231" y="504426"/>
                </a:cubicBezTo>
                <a:cubicBezTo>
                  <a:pt x="1727231" y="503636"/>
                  <a:pt x="1728166" y="502845"/>
                  <a:pt x="1729102" y="502845"/>
                </a:cubicBezTo>
                <a:cubicBezTo>
                  <a:pt x="1729102" y="502052"/>
                  <a:pt x="1730037" y="501261"/>
                  <a:pt x="1730969" y="501261"/>
                </a:cubicBezTo>
                <a:cubicBezTo>
                  <a:pt x="1730969" y="500471"/>
                  <a:pt x="1728166" y="499681"/>
                  <a:pt x="1728166" y="499681"/>
                </a:cubicBezTo>
                <a:cubicBezTo>
                  <a:pt x="1728166" y="498890"/>
                  <a:pt x="1730037" y="498100"/>
                  <a:pt x="1730037" y="498100"/>
                </a:cubicBezTo>
                <a:cubicBezTo>
                  <a:pt x="1730037" y="497306"/>
                  <a:pt x="1730969" y="496516"/>
                  <a:pt x="1731904" y="495725"/>
                </a:cubicBezTo>
                <a:lnTo>
                  <a:pt x="1733775" y="497306"/>
                </a:lnTo>
                <a:lnTo>
                  <a:pt x="1731904" y="498890"/>
                </a:lnTo>
                <a:cubicBezTo>
                  <a:pt x="1732840" y="499681"/>
                  <a:pt x="1733775" y="500471"/>
                  <a:pt x="1733775" y="500471"/>
                </a:cubicBezTo>
                <a:cubicBezTo>
                  <a:pt x="1734707" y="500471"/>
                  <a:pt x="1735642" y="502052"/>
                  <a:pt x="1736577" y="502052"/>
                </a:cubicBezTo>
                <a:cubicBezTo>
                  <a:pt x="1736577" y="502052"/>
                  <a:pt x="1737513" y="500471"/>
                  <a:pt x="1737513" y="499681"/>
                </a:cubicBezTo>
                <a:cubicBezTo>
                  <a:pt x="1738448" y="499681"/>
                  <a:pt x="1739383" y="498890"/>
                  <a:pt x="1739383" y="498100"/>
                </a:cubicBezTo>
                <a:lnTo>
                  <a:pt x="1737513" y="497306"/>
                </a:lnTo>
                <a:cubicBezTo>
                  <a:pt x="1737513" y="496516"/>
                  <a:pt x="1735642" y="495725"/>
                  <a:pt x="1735642" y="495725"/>
                </a:cubicBezTo>
                <a:lnTo>
                  <a:pt x="1736577" y="494145"/>
                </a:lnTo>
                <a:cubicBezTo>
                  <a:pt x="1737513" y="494145"/>
                  <a:pt x="1738448" y="495725"/>
                  <a:pt x="1739383" y="494935"/>
                </a:cubicBezTo>
                <a:lnTo>
                  <a:pt x="1740315" y="493351"/>
                </a:lnTo>
                <a:cubicBezTo>
                  <a:pt x="1741251" y="494145"/>
                  <a:pt x="1742186" y="494145"/>
                  <a:pt x="1742186" y="494935"/>
                </a:cubicBezTo>
                <a:cubicBezTo>
                  <a:pt x="1743121" y="494935"/>
                  <a:pt x="1744988" y="495725"/>
                  <a:pt x="1744988" y="495725"/>
                </a:cubicBezTo>
                <a:cubicBezTo>
                  <a:pt x="1744988" y="496516"/>
                  <a:pt x="1743121" y="497306"/>
                  <a:pt x="1743121" y="498100"/>
                </a:cubicBezTo>
                <a:lnTo>
                  <a:pt x="1744988" y="498890"/>
                </a:lnTo>
                <a:cubicBezTo>
                  <a:pt x="1744988" y="499681"/>
                  <a:pt x="1743121" y="500471"/>
                  <a:pt x="1744056" y="501261"/>
                </a:cubicBezTo>
                <a:lnTo>
                  <a:pt x="1745924" y="502052"/>
                </a:lnTo>
                <a:cubicBezTo>
                  <a:pt x="1745924" y="502845"/>
                  <a:pt x="1744056" y="503636"/>
                  <a:pt x="1744056" y="504426"/>
                </a:cubicBezTo>
                <a:lnTo>
                  <a:pt x="1742186" y="506007"/>
                </a:lnTo>
                <a:cubicBezTo>
                  <a:pt x="1742186" y="506007"/>
                  <a:pt x="1744988" y="506797"/>
                  <a:pt x="1744988" y="507591"/>
                </a:cubicBezTo>
                <a:cubicBezTo>
                  <a:pt x="1744056" y="507591"/>
                  <a:pt x="1743121" y="508381"/>
                  <a:pt x="1743121" y="509172"/>
                </a:cubicBezTo>
                <a:cubicBezTo>
                  <a:pt x="1742186" y="509962"/>
                  <a:pt x="1742186" y="509962"/>
                  <a:pt x="1741251" y="510753"/>
                </a:cubicBezTo>
                <a:cubicBezTo>
                  <a:pt x="1742186" y="510753"/>
                  <a:pt x="1743121" y="512337"/>
                  <a:pt x="1743121" y="512337"/>
                </a:cubicBezTo>
                <a:cubicBezTo>
                  <a:pt x="1744056" y="512337"/>
                  <a:pt x="1744056" y="510753"/>
                  <a:pt x="1744988" y="509962"/>
                </a:cubicBezTo>
                <a:cubicBezTo>
                  <a:pt x="1745924" y="509962"/>
                  <a:pt x="1746859" y="511546"/>
                  <a:pt x="1746859" y="511546"/>
                </a:cubicBezTo>
                <a:cubicBezTo>
                  <a:pt x="1747794" y="511546"/>
                  <a:pt x="1748729" y="509962"/>
                  <a:pt x="1748729" y="509962"/>
                </a:cubicBezTo>
                <a:lnTo>
                  <a:pt x="1746859" y="508381"/>
                </a:lnTo>
                <a:cubicBezTo>
                  <a:pt x="1746859" y="508381"/>
                  <a:pt x="1747794" y="506797"/>
                  <a:pt x="1748729" y="506797"/>
                </a:cubicBezTo>
                <a:cubicBezTo>
                  <a:pt x="1748729" y="506007"/>
                  <a:pt x="1749665" y="505217"/>
                  <a:pt x="1749665" y="505217"/>
                </a:cubicBezTo>
                <a:cubicBezTo>
                  <a:pt x="1750597" y="504426"/>
                  <a:pt x="1750597" y="503636"/>
                  <a:pt x="1751532" y="503636"/>
                </a:cubicBezTo>
                <a:cubicBezTo>
                  <a:pt x="1751532" y="502845"/>
                  <a:pt x="1753403" y="504426"/>
                  <a:pt x="1753403" y="504426"/>
                </a:cubicBezTo>
                <a:cubicBezTo>
                  <a:pt x="1754338" y="504426"/>
                  <a:pt x="1754338" y="502845"/>
                  <a:pt x="1755270" y="502845"/>
                </a:cubicBezTo>
                <a:cubicBezTo>
                  <a:pt x="1756205" y="502845"/>
                  <a:pt x="1756205" y="501261"/>
                  <a:pt x="1757141" y="501261"/>
                </a:cubicBezTo>
                <a:cubicBezTo>
                  <a:pt x="1757141" y="501261"/>
                  <a:pt x="1759011" y="502845"/>
                  <a:pt x="1759011" y="502052"/>
                </a:cubicBezTo>
                <a:cubicBezTo>
                  <a:pt x="1759011" y="502052"/>
                  <a:pt x="1759946" y="501261"/>
                  <a:pt x="1760879" y="500471"/>
                </a:cubicBezTo>
                <a:cubicBezTo>
                  <a:pt x="1760879" y="500471"/>
                  <a:pt x="1761814" y="499681"/>
                  <a:pt x="1761814" y="498890"/>
                </a:cubicBezTo>
                <a:cubicBezTo>
                  <a:pt x="1762749" y="498100"/>
                  <a:pt x="1762749" y="498100"/>
                  <a:pt x="1763684" y="497306"/>
                </a:cubicBezTo>
                <a:cubicBezTo>
                  <a:pt x="1763684" y="496516"/>
                  <a:pt x="1764617" y="495725"/>
                  <a:pt x="1765552" y="495725"/>
                </a:cubicBezTo>
                <a:cubicBezTo>
                  <a:pt x="1765552" y="495725"/>
                  <a:pt x="1763684" y="494145"/>
                  <a:pt x="1762749" y="494145"/>
                </a:cubicBezTo>
                <a:cubicBezTo>
                  <a:pt x="1763684" y="494145"/>
                  <a:pt x="1763684" y="492561"/>
                  <a:pt x="1764617" y="492561"/>
                </a:cubicBezTo>
                <a:cubicBezTo>
                  <a:pt x="1765552" y="492561"/>
                  <a:pt x="1766487" y="493351"/>
                  <a:pt x="1766487" y="493351"/>
                </a:cubicBezTo>
                <a:cubicBezTo>
                  <a:pt x="1767422" y="494145"/>
                  <a:pt x="1769290" y="494935"/>
                  <a:pt x="1769290" y="494935"/>
                </a:cubicBezTo>
                <a:lnTo>
                  <a:pt x="1767422" y="496516"/>
                </a:lnTo>
                <a:lnTo>
                  <a:pt x="1765552" y="498100"/>
                </a:lnTo>
                <a:cubicBezTo>
                  <a:pt x="1765552" y="498890"/>
                  <a:pt x="1767422" y="499681"/>
                  <a:pt x="1767422" y="499681"/>
                </a:cubicBezTo>
                <a:cubicBezTo>
                  <a:pt x="1768358" y="499681"/>
                  <a:pt x="1769290" y="498100"/>
                  <a:pt x="1769290" y="498100"/>
                </a:cubicBezTo>
                <a:cubicBezTo>
                  <a:pt x="1770225" y="498100"/>
                  <a:pt x="1771160" y="498890"/>
                  <a:pt x="1771160" y="499681"/>
                </a:cubicBezTo>
                <a:cubicBezTo>
                  <a:pt x="1772096" y="499681"/>
                  <a:pt x="1773031" y="500471"/>
                  <a:pt x="1773966" y="500471"/>
                </a:cubicBezTo>
                <a:cubicBezTo>
                  <a:pt x="1773966" y="501261"/>
                  <a:pt x="1772096" y="502052"/>
                  <a:pt x="1772096" y="502845"/>
                </a:cubicBezTo>
                <a:lnTo>
                  <a:pt x="1770225" y="504426"/>
                </a:lnTo>
                <a:cubicBezTo>
                  <a:pt x="1770225" y="505217"/>
                  <a:pt x="1772096" y="505217"/>
                  <a:pt x="1772096" y="506007"/>
                </a:cubicBezTo>
                <a:cubicBezTo>
                  <a:pt x="1773031" y="506007"/>
                  <a:pt x="1773966" y="506797"/>
                  <a:pt x="1774898" y="506797"/>
                </a:cubicBezTo>
                <a:cubicBezTo>
                  <a:pt x="1775833" y="506007"/>
                  <a:pt x="1776769" y="504426"/>
                  <a:pt x="1777704" y="503636"/>
                </a:cubicBezTo>
                <a:cubicBezTo>
                  <a:pt x="1778639" y="502052"/>
                  <a:pt x="1779571" y="501261"/>
                  <a:pt x="1780506" y="499681"/>
                </a:cubicBezTo>
                <a:cubicBezTo>
                  <a:pt x="1782377" y="498890"/>
                  <a:pt x="1783312" y="497306"/>
                  <a:pt x="1784248" y="496516"/>
                </a:cubicBezTo>
                <a:cubicBezTo>
                  <a:pt x="1784248" y="495725"/>
                  <a:pt x="1785180" y="494935"/>
                  <a:pt x="1786115" y="494935"/>
                </a:cubicBezTo>
                <a:cubicBezTo>
                  <a:pt x="1786115" y="494145"/>
                  <a:pt x="1787050" y="493351"/>
                  <a:pt x="1787050" y="492561"/>
                </a:cubicBezTo>
                <a:lnTo>
                  <a:pt x="1788921" y="494145"/>
                </a:lnTo>
                <a:cubicBezTo>
                  <a:pt x="1789853" y="494935"/>
                  <a:pt x="1787985" y="495725"/>
                  <a:pt x="1787985" y="495725"/>
                </a:cubicBezTo>
                <a:cubicBezTo>
                  <a:pt x="1788921" y="496516"/>
                  <a:pt x="1788921" y="497306"/>
                  <a:pt x="1789853" y="497306"/>
                </a:cubicBezTo>
                <a:cubicBezTo>
                  <a:pt x="1790788" y="497306"/>
                  <a:pt x="1791723" y="498890"/>
                  <a:pt x="1791723" y="498890"/>
                </a:cubicBezTo>
                <a:cubicBezTo>
                  <a:pt x="1792659" y="498890"/>
                  <a:pt x="1792659" y="496516"/>
                  <a:pt x="1793594" y="497306"/>
                </a:cubicBezTo>
                <a:cubicBezTo>
                  <a:pt x="1794526" y="497306"/>
                  <a:pt x="1794526" y="498100"/>
                  <a:pt x="1795461" y="498100"/>
                </a:cubicBezTo>
                <a:cubicBezTo>
                  <a:pt x="1795461" y="498890"/>
                  <a:pt x="1794526" y="499681"/>
                  <a:pt x="1793594" y="499681"/>
                </a:cubicBezTo>
                <a:cubicBezTo>
                  <a:pt x="1793594" y="500471"/>
                  <a:pt x="1792659" y="501261"/>
                  <a:pt x="1792659" y="502052"/>
                </a:cubicBezTo>
                <a:lnTo>
                  <a:pt x="1794526" y="502845"/>
                </a:lnTo>
                <a:cubicBezTo>
                  <a:pt x="1794526" y="503636"/>
                  <a:pt x="1792659" y="504426"/>
                  <a:pt x="1792659" y="505217"/>
                </a:cubicBezTo>
                <a:cubicBezTo>
                  <a:pt x="1792659" y="505217"/>
                  <a:pt x="1794526" y="506007"/>
                  <a:pt x="1795461" y="506007"/>
                </a:cubicBezTo>
                <a:cubicBezTo>
                  <a:pt x="1795461" y="506797"/>
                  <a:pt x="1793594" y="507591"/>
                  <a:pt x="1793594" y="508381"/>
                </a:cubicBezTo>
                <a:cubicBezTo>
                  <a:pt x="1793594" y="508381"/>
                  <a:pt x="1791723" y="509172"/>
                  <a:pt x="1791723" y="509962"/>
                </a:cubicBezTo>
                <a:lnTo>
                  <a:pt x="1793594" y="510753"/>
                </a:lnTo>
                <a:cubicBezTo>
                  <a:pt x="1794526" y="510753"/>
                  <a:pt x="1794526" y="509962"/>
                  <a:pt x="1795461" y="509172"/>
                </a:cubicBezTo>
                <a:cubicBezTo>
                  <a:pt x="1796397" y="509172"/>
                  <a:pt x="1796397" y="508381"/>
                  <a:pt x="1797332" y="507591"/>
                </a:cubicBezTo>
                <a:cubicBezTo>
                  <a:pt x="1797332" y="506797"/>
                  <a:pt x="1798267" y="506007"/>
                  <a:pt x="1798267" y="506007"/>
                </a:cubicBezTo>
                <a:cubicBezTo>
                  <a:pt x="1799202" y="505217"/>
                  <a:pt x="1796397" y="505217"/>
                  <a:pt x="1796397" y="504426"/>
                </a:cubicBezTo>
                <a:cubicBezTo>
                  <a:pt x="1796397" y="503636"/>
                  <a:pt x="1798267" y="503636"/>
                  <a:pt x="1798267" y="502845"/>
                </a:cubicBezTo>
                <a:lnTo>
                  <a:pt x="1800135" y="504426"/>
                </a:lnTo>
                <a:cubicBezTo>
                  <a:pt x="1801070" y="504426"/>
                  <a:pt x="1801070" y="502052"/>
                  <a:pt x="1802005" y="502052"/>
                </a:cubicBezTo>
                <a:cubicBezTo>
                  <a:pt x="1802940" y="502052"/>
                  <a:pt x="1802940" y="503636"/>
                  <a:pt x="1803876" y="503636"/>
                </a:cubicBezTo>
                <a:cubicBezTo>
                  <a:pt x="1805743" y="504426"/>
                  <a:pt x="1806678" y="505217"/>
                  <a:pt x="1808549" y="506007"/>
                </a:cubicBezTo>
                <a:cubicBezTo>
                  <a:pt x="1808549" y="506007"/>
                  <a:pt x="1809481" y="505217"/>
                  <a:pt x="1809481" y="504426"/>
                </a:cubicBezTo>
                <a:cubicBezTo>
                  <a:pt x="1809481" y="504426"/>
                  <a:pt x="1807614" y="503636"/>
                  <a:pt x="1807614" y="502845"/>
                </a:cubicBezTo>
                <a:lnTo>
                  <a:pt x="1805743" y="502052"/>
                </a:lnTo>
                <a:cubicBezTo>
                  <a:pt x="1805743" y="501261"/>
                  <a:pt x="1806678" y="500471"/>
                  <a:pt x="1807614" y="500471"/>
                </a:cubicBezTo>
                <a:cubicBezTo>
                  <a:pt x="1806678" y="499681"/>
                  <a:pt x="1805743" y="498890"/>
                  <a:pt x="1804808" y="498890"/>
                </a:cubicBezTo>
                <a:lnTo>
                  <a:pt x="1806678" y="497306"/>
                </a:lnTo>
                <a:lnTo>
                  <a:pt x="1808549" y="498100"/>
                </a:lnTo>
                <a:cubicBezTo>
                  <a:pt x="1809481" y="498890"/>
                  <a:pt x="1810416" y="499681"/>
                  <a:pt x="1810416" y="499681"/>
                </a:cubicBezTo>
                <a:cubicBezTo>
                  <a:pt x="1811351" y="500471"/>
                  <a:pt x="1812287" y="500471"/>
                  <a:pt x="1813222" y="501261"/>
                </a:cubicBezTo>
                <a:cubicBezTo>
                  <a:pt x="1813222" y="501261"/>
                  <a:pt x="1815089" y="502845"/>
                  <a:pt x="1815089" y="502052"/>
                </a:cubicBezTo>
                <a:lnTo>
                  <a:pt x="1816960" y="500471"/>
                </a:lnTo>
                <a:lnTo>
                  <a:pt x="1814157" y="499681"/>
                </a:lnTo>
                <a:cubicBezTo>
                  <a:pt x="1814157" y="498890"/>
                  <a:pt x="1816025" y="498100"/>
                  <a:pt x="1816025" y="497306"/>
                </a:cubicBezTo>
                <a:cubicBezTo>
                  <a:pt x="1816025" y="497306"/>
                  <a:pt x="1816960" y="496516"/>
                  <a:pt x="1817895" y="495725"/>
                </a:cubicBezTo>
                <a:cubicBezTo>
                  <a:pt x="1817895" y="494935"/>
                  <a:pt x="1818830" y="494935"/>
                  <a:pt x="1819762" y="494145"/>
                </a:cubicBezTo>
                <a:lnTo>
                  <a:pt x="1820698" y="492561"/>
                </a:lnTo>
                <a:lnTo>
                  <a:pt x="1822568" y="493351"/>
                </a:lnTo>
                <a:cubicBezTo>
                  <a:pt x="1823503" y="494145"/>
                  <a:pt x="1821633" y="494935"/>
                  <a:pt x="1821633" y="495725"/>
                </a:cubicBezTo>
                <a:cubicBezTo>
                  <a:pt x="1821633" y="495725"/>
                  <a:pt x="1819762" y="496516"/>
                  <a:pt x="1819762" y="497306"/>
                </a:cubicBezTo>
                <a:lnTo>
                  <a:pt x="1821633" y="498100"/>
                </a:lnTo>
                <a:cubicBezTo>
                  <a:pt x="1822568" y="498890"/>
                  <a:pt x="1823503" y="499681"/>
                  <a:pt x="1823503" y="499681"/>
                </a:cubicBezTo>
                <a:cubicBezTo>
                  <a:pt x="1824436" y="499681"/>
                  <a:pt x="1825371" y="498100"/>
                  <a:pt x="1825371" y="498100"/>
                </a:cubicBezTo>
                <a:cubicBezTo>
                  <a:pt x="1826306" y="497306"/>
                  <a:pt x="1826306" y="496516"/>
                  <a:pt x="1827241" y="496516"/>
                </a:cubicBezTo>
                <a:cubicBezTo>
                  <a:pt x="1828177" y="494935"/>
                  <a:pt x="1829109" y="494145"/>
                  <a:pt x="1830044" y="492561"/>
                </a:cubicBezTo>
                <a:cubicBezTo>
                  <a:pt x="1831915" y="493351"/>
                  <a:pt x="1832850" y="494145"/>
                  <a:pt x="1834717" y="495725"/>
                </a:cubicBezTo>
                <a:cubicBezTo>
                  <a:pt x="1833785" y="496516"/>
                  <a:pt x="1832850" y="498100"/>
                  <a:pt x="1830979" y="498890"/>
                </a:cubicBezTo>
                <a:cubicBezTo>
                  <a:pt x="1830044" y="500471"/>
                  <a:pt x="1829109" y="501261"/>
                  <a:pt x="1828177" y="502845"/>
                </a:cubicBezTo>
                <a:cubicBezTo>
                  <a:pt x="1829109" y="502845"/>
                  <a:pt x="1830044" y="503636"/>
                  <a:pt x="1830044" y="503636"/>
                </a:cubicBezTo>
                <a:cubicBezTo>
                  <a:pt x="1830979" y="503636"/>
                  <a:pt x="1830979" y="502052"/>
                  <a:pt x="1831915" y="502052"/>
                </a:cubicBezTo>
                <a:cubicBezTo>
                  <a:pt x="1832850" y="502052"/>
                  <a:pt x="1832850" y="503636"/>
                  <a:pt x="1833785" y="503636"/>
                </a:cubicBezTo>
                <a:cubicBezTo>
                  <a:pt x="1834717" y="503636"/>
                  <a:pt x="1834717" y="502052"/>
                  <a:pt x="1835653" y="502052"/>
                </a:cubicBezTo>
                <a:cubicBezTo>
                  <a:pt x="1835653" y="501261"/>
                  <a:pt x="1836588" y="502845"/>
                  <a:pt x="1837523" y="502845"/>
                </a:cubicBezTo>
                <a:cubicBezTo>
                  <a:pt x="1838458" y="502845"/>
                  <a:pt x="1838458" y="501261"/>
                  <a:pt x="1839391" y="501261"/>
                </a:cubicBezTo>
                <a:lnTo>
                  <a:pt x="1841261" y="502845"/>
                </a:lnTo>
                <a:cubicBezTo>
                  <a:pt x="1842196" y="502052"/>
                  <a:pt x="1842196" y="501261"/>
                  <a:pt x="1843132" y="500471"/>
                </a:cubicBezTo>
                <a:cubicBezTo>
                  <a:pt x="1843132" y="500471"/>
                  <a:pt x="1844067" y="499681"/>
                  <a:pt x="1844067" y="498890"/>
                </a:cubicBezTo>
                <a:cubicBezTo>
                  <a:pt x="1844999" y="499681"/>
                  <a:pt x="1845934" y="499681"/>
                  <a:pt x="1846870" y="500471"/>
                </a:cubicBezTo>
                <a:cubicBezTo>
                  <a:pt x="1846870" y="500471"/>
                  <a:pt x="1848740" y="501261"/>
                  <a:pt x="1848740" y="502052"/>
                </a:cubicBezTo>
                <a:cubicBezTo>
                  <a:pt x="1848740" y="502052"/>
                  <a:pt x="1846870" y="502845"/>
                  <a:pt x="1846870" y="503636"/>
                </a:cubicBezTo>
                <a:cubicBezTo>
                  <a:pt x="1846870" y="503636"/>
                  <a:pt x="1848740" y="504426"/>
                  <a:pt x="1848740" y="505217"/>
                </a:cubicBezTo>
                <a:cubicBezTo>
                  <a:pt x="1848740" y="505217"/>
                  <a:pt x="1847805" y="506007"/>
                  <a:pt x="1847805" y="506797"/>
                </a:cubicBezTo>
                <a:cubicBezTo>
                  <a:pt x="1847805" y="507591"/>
                  <a:pt x="1849672" y="507591"/>
                  <a:pt x="1849672" y="507591"/>
                </a:cubicBezTo>
                <a:cubicBezTo>
                  <a:pt x="1850607" y="506797"/>
                  <a:pt x="1851543" y="506007"/>
                  <a:pt x="1852478" y="504426"/>
                </a:cubicBezTo>
                <a:cubicBezTo>
                  <a:pt x="1852478" y="503636"/>
                  <a:pt x="1851543" y="503636"/>
                  <a:pt x="1850607" y="502845"/>
                </a:cubicBezTo>
                <a:lnTo>
                  <a:pt x="1848740" y="502052"/>
                </a:lnTo>
                <a:cubicBezTo>
                  <a:pt x="1848740" y="501261"/>
                  <a:pt x="1850607" y="500471"/>
                  <a:pt x="1850607" y="499681"/>
                </a:cubicBezTo>
                <a:lnTo>
                  <a:pt x="1847805" y="498890"/>
                </a:lnTo>
                <a:cubicBezTo>
                  <a:pt x="1847805" y="498100"/>
                  <a:pt x="1849672" y="496516"/>
                  <a:pt x="1849672" y="496516"/>
                </a:cubicBezTo>
                <a:cubicBezTo>
                  <a:pt x="1850607" y="496516"/>
                  <a:pt x="1851543" y="498100"/>
                  <a:pt x="1851543" y="498100"/>
                </a:cubicBezTo>
                <a:cubicBezTo>
                  <a:pt x="1851543" y="498890"/>
                  <a:pt x="1853413" y="498890"/>
                  <a:pt x="1854345" y="499681"/>
                </a:cubicBezTo>
                <a:lnTo>
                  <a:pt x="1852478" y="501261"/>
                </a:lnTo>
                <a:cubicBezTo>
                  <a:pt x="1852478" y="502052"/>
                  <a:pt x="1853413" y="502052"/>
                  <a:pt x="1854345" y="502845"/>
                </a:cubicBezTo>
                <a:cubicBezTo>
                  <a:pt x="1854345" y="502845"/>
                  <a:pt x="1856216" y="504426"/>
                  <a:pt x="1856216" y="503636"/>
                </a:cubicBezTo>
                <a:cubicBezTo>
                  <a:pt x="1857151" y="503636"/>
                  <a:pt x="1858086" y="502052"/>
                  <a:pt x="1858086" y="502052"/>
                </a:cubicBezTo>
                <a:cubicBezTo>
                  <a:pt x="1859018" y="502052"/>
                  <a:pt x="1859954" y="503636"/>
                  <a:pt x="1859954" y="503636"/>
                </a:cubicBezTo>
                <a:cubicBezTo>
                  <a:pt x="1860889" y="503636"/>
                  <a:pt x="1861824" y="504426"/>
                  <a:pt x="1861824" y="505217"/>
                </a:cubicBezTo>
                <a:lnTo>
                  <a:pt x="1860889" y="506797"/>
                </a:lnTo>
                <a:cubicBezTo>
                  <a:pt x="1859954" y="507591"/>
                  <a:pt x="1859954" y="507591"/>
                  <a:pt x="1859018" y="508381"/>
                </a:cubicBezTo>
                <a:cubicBezTo>
                  <a:pt x="1859018" y="509172"/>
                  <a:pt x="1857151" y="509962"/>
                  <a:pt x="1857151" y="509962"/>
                </a:cubicBezTo>
                <a:cubicBezTo>
                  <a:pt x="1857151" y="510753"/>
                  <a:pt x="1859018" y="511546"/>
                  <a:pt x="1859954" y="511546"/>
                </a:cubicBezTo>
                <a:cubicBezTo>
                  <a:pt x="1859954" y="510753"/>
                  <a:pt x="1860889" y="510753"/>
                  <a:pt x="1860889" y="509962"/>
                </a:cubicBezTo>
                <a:cubicBezTo>
                  <a:pt x="1861824" y="509962"/>
                  <a:pt x="1862759" y="508381"/>
                  <a:pt x="1862759" y="508381"/>
                </a:cubicBezTo>
                <a:lnTo>
                  <a:pt x="1864627" y="509172"/>
                </a:lnTo>
                <a:lnTo>
                  <a:pt x="1866497" y="510753"/>
                </a:lnTo>
                <a:cubicBezTo>
                  <a:pt x="1867433" y="510753"/>
                  <a:pt x="1868368" y="509172"/>
                  <a:pt x="1868368" y="509172"/>
                </a:cubicBezTo>
                <a:cubicBezTo>
                  <a:pt x="1869300" y="508381"/>
                  <a:pt x="1869300" y="507591"/>
                  <a:pt x="1870235" y="507591"/>
                </a:cubicBezTo>
                <a:cubicBezTo>
                  <a:pt x="1870235" y="506797"/>
                  <a:pt x="1871171" y="506007"/>
                  <a:pt x="1872106" y="505217"/>
                </a:cubicBezTo>
                <a:lnTo>
                  <a:pt x="1869300" y="504426"/>
                </a:lnTo>
                <a:cubicBezTo>
                  <a:pt x="1869300" y="503636"/>
                  <a:pt x="1871171" y="502845"/>
                  <a:pt x="1871171" y="502052"/>
                </a:cubicBezTo>
                <a:cubicBezTo>
                  <a:pt x="1872106" y="502052"/>
                  <a:pt x="1872106" y="501261"/>
                  <a:pt x="1873041" y="500471"/>
                </a:cubicBezTo>
                <a:cubicBezTo>
                  <a:pt x="1873041" y="499681"/>
                  <a:pt x="1873976" y="499681"/>
                  <a:pt x="1873976" y="498890"/>
                </a:cubicBezTo>
                <a:cubicBezTo>
                  <a:pt x="1874909" y="498890"/>
                  <a:pt x="1875844" y="497306"/>
                  <a:pt x="1875844" y="497306"/>
                </a:cubicBezTo>
                <a:lnTo>
                  <a:pt x="1877714" y="498100"/>
                </a:lnTo>
                <a:cubicBezTo>
                  <a:pt x="1877714" y="498890"/>
                  <a:pt x="1875844" y="499681"/>
                  <a:pt x="1876779" y="500471"/>
                </a:cubicBezTo>
                <a:lnTo>
                  <a:pt x="1878647" y="501261"/>
                </a:lnTo>
                <a:cubicBezTo>
                  <a:pt x="1877714" y="502052"/>
                  <a:pt x="1877714" y="502845"/>
                  <a:pt x="1876779" y="503636"/>
                </a:cubicBezTo>
                <a:cubicBezTo>
                  <a:pt x="1876779" y="503636"/>
                  <a:pt x="1875844" y="504426"/>
                  <a:pt x="1874909" y="505217"/>
                </a:cubicBezTo>
                <a:lnTo>
                  <a:pt x="1873976" y="506797"/>
                </a:lnTo>
                <a:cubicBezTo>
                  <a:pt x="1873976" y="506797"/>
                  <a:pt x="1875844" y="507591"/>
                  <a:pt x="1875844" y="508381"/>
                </a:cubicBezTo>
                <a:cubicBezTo>
                  <a:pt x="1876779" y="508381"/>
                  <a:pt x="1877714" y="509172"/>
                  <a:pt x="1877714" y="509172"/>
                </a:cubicBezTo>
                <a:cubicBezTo>
                  <a:pt x="1877714" y="509172"/>
                  <a:pt x="1879582" y="508381"/>
                  <a:pt x="1879582" y="507591"/>
                </a:cubicBezTo>
                <a:cubicBezTo>
                  <a:pt x="1879582" y="507591"/>
                  <a:pt x="1877714" y="506797"/>
                  <a:pt x="1877714" y="506007"/>
                </a:cubicBezTo>
                <a:lnTo>
                  <a:pt x="1878647" y="504426"/>
                </a:lnTo>
                <a:cubicBezTo>
                  <a:pt x="1879582" y="504426"/>
                  <a:pt x="1881452" y="506007"/>
                  <a:pt x="1881452" y="506007"/>
                </a:cubicBezTo>
                <a:lnTo>
                  <a:pt x="1882388" y="504426"/>
                </a:lnTo>
                <a:cubicBezTo>
                  <a:pt x="1882388" y="503636"/>
                  <a:pt x="1880517" y="503636"/>
                  <a:pt x="1880517" y="502845"/>
                </a:cubicBezTo>
                <a:cubicBezTo>
                  <a:pt x="1880517" y="502052"/>
                  <a:pt x="1882388" y="502052"/>
                  <a:pt x="1882388" y="501261"/>
                </a:cubicBezTo>
                <a:cubicBezTo>
                  <a:pt x="1883320" y="499681"/>
                  <a:pt x="1884255" y="498890"/>
                  <a:pt x="1885190" y="497306"/>
                </a:cubicBezTo>
                <a:cubicBezTo>
                  <a:pt x="1886125" y="497306"/>
                  <a:pt x="1887061" y="495725"/>
                  <a:pt x="1887061" y="495725"/>
                </a:cubicBezTo>
                <a:lnTo>
                  <a:pt x="1888928" y="497306"/>
                </a:lnTo>
                <a:cubicBezTo>
                  <a:pt x="1888928" y="497306"/>
                  <a:pt x="1887996" y="498890"/>
                  <a:pt x="1887061" y="498890"/>
                </a:cubicBezTo>
                <a:cubicBezTo>
                  <a:pt x="1887061" y="499681"/>
                  <a:pt x="1886125" y="500471"/>
                  <a:pt x="1886125" y="500471"/>
                </a:cubicBezTo>
                <a:cubicBezTo>
                  <a:pt x="1885190" y="501261"/>
                  <a:pt x="1885190" y="502052"/>
                  <a:pt x="1884255" y="502845"/>
                </a:cubicBezTo>
                <a:cubicBezTo>
                  <a:pt x="1885190" y="502845"/>
                  <a:pt x="1886125" y="503636"/>
                  <a:pt x="1886125" y="503636"/>
                </a:cubicBezTo>
                <a:cubicBezTo>
                  <a:pt x="1887061" y="503636"/>
                  <a:pt x="1887996" y="505217"/>
                  <a:pt x="1888928" y="505217"/>
                </a:cubicBezTo>
                <a:lnTo>
                  <a:pt x="1887061" y="506797"/>
                </a:lnTo>
                <a:cubicBezTo>
                  <a:pt x="1886125" y="507591"/>
                  <a:pt x="1886125" y="508381"/>
                  <a:pt x="1885190" y="508381"/>
                </a:cubicBezTo>
                <a:cubicBezTo>
                  <a:pt x="1885190" y="509172"/>
                  <a:pt x="1884255" y="509962"/>
                  <a:pt x="1883320" y="510753"/>
                </a:cubicBezTo>
                <a:lnTo>
                  <a:pt x="1886125" y="511546"/>
                </a:lnTo>
                <a:cubicBezTo>
                  <a:pt x="1886125" y="512337"/>
                  <a:pt x="1884255" y="513127"/>
                  <a:pt x="1884255" y="513917"/>
                </a:cubicBezTo>
                <a:lnTo>
                  <a:pt x="1886125" y="514708"/>
                </a:lnTo>
                <a:cubicBezTo>
                  <a:pt x="1886125" y="514708"/>
                  <a:pt x="1887996" y="513917"/>
                  <a:pt x="1887996" y="513127"/>
                </a:cubicBezTo>
                <a:cubicBezTo>
                  <a:pt x="1887996" y="512337"/>
                  <a:pt x="1886125" y="512337"/>
                  <a:pt x="1886125" y="511546"/>
                </a:cubicBezTo>
                <a:cubicBezTo>
                  <a:pt x="1886125" y="511546"/>
                  <a:pt x="1887061" y="510753"/>
                  <a:pt x="1887061" y="509962"/>
                </a:cubicBezTo>
                <a:cubicBezTo>
                  <a:pt x="1887996" y="509172"/>
                  <a:pt x="1887996" y="509172"/>
                  <a:pt x="1888928" y="508381"/>
                </a:cubicBezTo>
                <a:cubicBezTo>
                  <a:pt x="1888928" y="508381"/>
                  <a:pt x="1889863" y="506797"/>
                  <a:pt x="1890798" y="506797"/>
                </a:cubicBezTo>
                <a:lnTo>
                  <a:pt x="1892669" y="507591"/>
                </a:lnTo>
                <a:lnTo>
                  <a:pt x="1894536" y="506007"/>
                </a:lnTo>
                <a:cubicBezTo>
                  <a:pt x="1894536" y="506007"/>
                  <a:pt x="1891734" y="505217"/>
                  <a:pt x="1891734" y="504426"/>
                </a:cubicBezTo>
                <a:cubicBezTo>
                  <a:pt x="1892669" y="504426"/>
                  <a:pt x="1893601" y="503636"/>
                  <a:pt x="1893601" y="502845"/>
                </a:cubicBezTo>
                <a:lnTo>
                  <a:pt x="1895472" y="501261"/>
                </a:lnTo>
                <a:lnTo>
                  <a:pt x="1897342" y="502845"/>
                </a:lnTo>
                <a:cubicBezTo>
                  <a:pt x="1897342" y="502052"/>
                  <a:pt x="1899210" y="501261"/>
                  <a:pt x="1899210" y="500471"/>
                </a:cubicBezTo>
                <a:lnTo>
                  <a:pt x="1897342" y="499681"/>
                </a:lnTo>
                <a:cubicBezTo>
                  <a:pt x="1896407" y="498890"/>
                  <a:pt x="1898277" y="498100"/>
                  <a:pt x="1898277" y="497306"/>
                </a:cubicBezTo>
                <a:lnTo>
                  <a:pt x="1896407" y="496516"/>
                </a:lnTo>
                <a:cubicBezTo>
                  <a:pt x="1896407" y="495725"/>
                  <a:pt x="1897342" y="494935"/>
                  <a:pt x="1898277" y="494935"/>
                </a:cubicBezTo>
                <a:cubicBezTo>
                  <a:pt x="1898277" y="494145"/>
                  <a:pt x="1899210" y="495725"/>
                  <a:pt x="1900145" y="495725"/>
                </a:cubicBezTo>
                <a:cubicBezTo>
                  <a:pt x="1901080" y="495725"/>
                  <a:pt x="1901080" y="494145"/>
                  <a:pt x="1902015" y="494145"/>
                </a:cubicBezTo>
                <a:cubicBezTo>
                  <a:pt x="1902015" y="494145"/>
                  <a:pt x="1902951" y="495725"/>
                  <a:pt x="1903886" y="495725"/>
                </a:cubicBezTo>
                <a:cubicBezTo>
                  <a:pt x="1903886" y="495725"/>
                  <a:pt x="1904818" y="494145"/>
                  <a:pt x="1905753" y="493351"/>
                </a:cubicBezTo>
                <a:lnTo>
                  <a:pt x="1907624" y="494935"/>
                </a:lnTo>
                <a:lnTo>
                  <a:pt x="1905753" y="496516"/>
                </a:lnTo>
                <a:cubicBezTo>
                  <a:pt x="1905753" y="497306"/>
                  <a:pt x="1907624" y="498100"/>
                  <a:pt x="1907624" y="498100"/>
                </a:cubicBezTo>
                <a:lnTo>
                  <a:pt x="1909491" y="496516"/>
                </a:lnTo>
                <a:cubicBezTo>
                  <a:pt x="1909491" y="495725"/>
                  <a:pt x="1907624" y="495725"/>
                  <a:pt x="1907624" y="494935"/>
                </a:cubicBezTo>
                <a:cubicBezTo>
                  <a:pt x="1907624" y="494935"/>
                  <a:pt x="1909491" y="494145"/>
                  <a:pt x="1909491" y="493351"/>
                </a:cubicBezTo>
                <a:lnTo>
                  <a:pt x="1906689" y="491770"/>
                </a:lnTo>
                <a:cubicBezTo>
                  <a:pt x="1907624" y="491770"/>
                  <a:pt x="1907624" y="490189"/>
                  <a:pt x="1908556" y="490189"/>
                </a:cubicBezTo>
                <a:cubicBezTo>
                  <a:pt x="1909491" y="490189"/>
                  <a:pt x="1910427" y="491770"/>
                  <a:pt x="1910427" y="491770"/>
                </a:cubicBezTo>
                <a:lnTo>
                  <a:pt x="1912297" y="492561"/>
                </a:lnTo>
                <a:cubicBezTo>
                  <a:pt x="1913229" y="493351"/>
                  <a:pt x="1911362" y="494145"/>
                  <a:pt x="1911362" y="494935"/>
                </a:cubicBezTo>
                <a:lnTo>
                  <a:pt x="1913229" y="495725"/>
                </a:lnTo>
                <a:cubicBezTo>
                  <a:pt x="1913229" y="496516"/>
                  <a:pt x="1911362" y="497306"/>
                  <a:pt x="1911362" y="498100"/>
                </a:cubicBezTo>
                <a:cubicBezTo>
                  <a:pt x="1911362" y="498100"/>
                  <a:pt x="1913229" y="498890"/>
                  <a:pt x="1914165" y="498890"/>
                </a:cubicBezTo>
                <a:lnTo>
                  <a:pt x="1916035" y="500471"/>
                </a:lnTo>
                <a:lnTo>
                  <a:pt x="1914165" y="502052"/>
                </a:lnTo>
                <a:cubicBezTo>
                  <a:pt x="1914165" y="502845"/>
                  <a:pt x="1916035" y="503636"/>
                  <a:pt x="1916035" y="503636"/>
                </a:cubicBezTo>
                <a:cubicBezTo>
                  <a:pt x="1916970" y="503636"/>
                  <a:pt x="1917906" y="504426"/>
                  <a:pt x="1918838" y="505217"/>
                </a:cubicBezTo>
                <a:lnTo>
                  <a:pt x="1920708" y="506007"/>
                </a:lnTo>
                <a:cubicBezTo>
                  <a:pt x="1920708" y="506797"/>
                  <a:pt x="1918838" y="507591"/>
                  <a:pt x="1918838" y="508381"/>
                </a:cubicBezTo>
                <a:lnTo>
                  <a:pt x="1920708" y="509172"/>
                </a:lnTo>
                <a:cubicBezTo>
                  <a:pt x="1921644" y="509172"/>
                  <a:pt x="1922579" y="507591"/>
                  <a:pt x="1922579" y="507591"/>
                </a:cubicBezTo>
                <a:cubicBezTo>
                  <a:pt x="1922579" y="507591"/>
                  <a:pt x="1920708" y="506797"/>
                  <a:pt x="1920708" y="506007"/>
                </a:cubicBezTo>
                <a:cubicBezTo>
                  <a:pt x="1920708" y="506007"/>
                  <a:pt x="1921644" y="505217"/>
                  <a:pt x="1921644" y="504426"/>
                </a:cubicBezTo>
                <a:cubicBezTo>
                  <a:pt x="1922579" y="504426"/>
                  <a:pt x="1923511" y="503636"/>
                  <a:pt x="1923511" y="502845"/>
                </a:cubicBezTo>
                <a:cubicBezTo>
                  <a:pt x="1923511" y="502052"/>
                  <a:pt x="1925381" y="501261"/>
                  <a:pt x="1925381" y="501261"/>
                </a:cubicBezTo>
                <a:cubicBezTo>
                  <a:pt x="1925381" y="500471"/>
                  <a:pt x="1923511" y="499681"/>
                  <a:pt x="1923511" y="499681"/>
                </a:cubicBezTo>
                <a:cubicBezTo>
                  <a:pt x="1923511" y="498890"/>
                  <a:pt x="1924446" y="498100"/>
                  <a:pt x="1924446" y="498100"/>
                </a:cubicBezTo>
                <a:cubicBezTo>
                  <a:pt x="1925381" y="497306"/>
                  <a:pt x="1925381" y="496516"/>
                  <a:pt x="1926317" y="495725"/>
                </a:cubicBezTo>
                <a:cubicBezTo>
                  <a:pt x="1927252" y="494935"/>
                  <a:pt x="1928187" y="493351"/>
                  <a:pt x="1929119" y="492561"/>
                </a:cubicBezTo>
                <a:cubicBezTo>
                  <a:pt x="1930990" y="493351"/>
                  <a:pt x="1931925" y="494145"/>
                  <a:pt x="1933792" y="494935"/>
                </a:cubicBezTo>
                <a:cubicBezTo>
                  <a:pt x="1933792" y="495725"/>
                  <a:pt x="1935663" y="495725"/>
                  <a:pt x="1935663" y="496516"/>
                </a:cubicBezTo>
                <a:cubicBezTo>
                  <a:pt x="1935663" y="497306"/>
                  <a:pt x="1933792" y="498100"/>
                  <a:pt x="1933792" y="498100"/>
                </a:cubicBezTo>
                <a:cubicBezTo>
                  <a:pt x="1934728" y="498890"/>
                  <a:pt x="1936598" y="498890"/>
                  <a:pt x="1936598" y="499681"/>
                </a:cubicBezTo>
                <a:lnTo>
                  <a:pt x="1934728" y="501261"/>
                </a:lnTo>
                <a:cubicBezTo>
                  <a:pt x="1934728" y="502052"/>
                  <a:pt x="1936598" y="502845"/>
                  <a:pt x="1936598" y="502845"/>
                </a:cubicBezTo>
                <a:cubicBezTo>
                  <a:pt x="1937533" y="502845"/>
                  <a:pt x="1938466" y="501261"/>
                  <a:pt x="1938466" y="501261"/>
                </a:cubicBezTo>
                <a:cubicBezTo>
                  <a:pt x="1938466" y="501261"/>
                  <a:pt x="1939401" y="498890"/>
                  <a:pt x="1940336" y="499681"/>
                </a:cubicBezTo>
                <a:lnTo>
                  <a:pt x="1942207" y="500471"/>
                </a:lnTo>
                <a:cubicBezTo>
                  <a:pt x="1942207" y="501261"/>
                  <a:pt x="1940336" y="502052"/>
                  <a:pt x="1940336" y="502052"/>
                </a:cubicBezTo>
                <a:cubicBezTo>
                  <a:pt x="1940336" y="502845"/>
                  <a:pt x="1942207" y="502845"/>
                  <a:pt x="1942207" y="503636"/>
                </a:cubicBezTo>
                <a:cubicBezTo>
                  <a:pt x="1944074" y="502845"/>
                  <a:pt x="1945009" y="501261"/>
                  <a:pt x="1945945" y="500471"/>
                </a:cubicBezTo>
                <a:cubicBezTo>
                  <a:pt x="1945945" y="499681"/>
                  <a:pt x="1946880" y="498890"/>
                  <a:pt x="1946880" y="498100"/>
                </a:cubicBezTo>
                <a:cubicBezTo>
                  <a:pt x="1947812" y="498100"/>
                  <a:pt x="1945009" y="497306"/>
                  <a:pt x="1945009" y="497306"/>
                </a:cubicBezTo>
                <a:cubicBezTo>
                  <a:pt x="1945009" y="496516"/>
                  <a:pt x="1946880" y="495725"/>
                  <a:pt x="1946880" y="495725"/>
                </a:cubicBezTo>
                <a:cubicBezTo>
                  <a:pt x="1946880" y="494935"/>
                  <a:pt x="1947812" y="493351"/>
                  <a:pt x="1948747" y="493351"/>
                </a:cubicBezTo>
                <a:lnTo>
                  <a:pt x="1950618" y="494935"/>
                </a:lnTo>
                <a:cubicBezTo>
                  <a:pt x="1950618" y="495725"/>
                  <a:pt x="1948747" y="496516"/>
                  <a:pt x="1948747" y="496516"/>
                </a:cubicBezTo>
                <a:cubicBezTo>
                  <a:pt x="1949683" y="497306"/>
                  <a:pt x="1950618" y="497306"/>
                  <a:pt x="1950618" y="498100"/>
                </a:cubicBezTo>
                <a:cubicBezTo>
                  <a:pt x="1951553" y="498100"/>
                  <a:pt x="1953420" y="498890"/>
                  <a:pt x="1953420" y="499681"/>
                </a:cubicBezTo>
                <a:lnTo>
                  <a:pt x="1951553" y="501261"/>
                </a:lnTo>
                <a:cubicBezTo>
                  <a:pt x="1951553" y="501261"/>
                  <a:pt x="1953420" y="502052"/>
                  <a:pt x="1953420" y="502845"/>
                </a:cubicBezTo>
                <a:cubicBezTo>
                  <a:pt x="1954356" y="502845"/>
                  <a:pt x="1955291" y="503636"/>
                  <a:pt x="1955291" y="503636"/>
                </a:cubicBezTo>
                <a:cubicBezTo>
                  <a:pt x="1955291" y="504426"/>
                  <a:pt x="1954356" y="505217"/>
                  <a:pt x="1954356" y="506007"/>
                </a:cubicBezTo>
                <a:cubicBezTo>
                  <a:pt x="1953420" y="506007"/>
                  <a:pt x="1952488" y="506797"/>
                  <a:pt x="1952488" y="507591"/>
                </a:cubicBezTo>
                <a:lnTo>
                  <a:pt x="1954356" y="508381"/>
                </a:lnTo>
                <a:cubicBezTo>
                  <a:pt x="1954356" y="509172"/>
                  <a:pt x="1953420" y="509962"/>
                  <a:pt x="1953420" y="510753"/>
                </a:cubicBezTo>
                <a:cubicBezTo>
                  <a:pt x="1952488" y="510753"/>
                  <a:pt x="1955291" y="511546"/>
                  <a:pt x="1955291" y="511546"/>
                </a:cubicBezTo>
                <a:cubicBezTo>
                  <a:pt x="1955291" y="511546"/>
                  <a:pt x="1957162" y="510753"/>
                  <a:pt x="1956226" y="509962"/>
                </a:cubicBezTo>
                <a:cubicBezTo>
                  <a:pt x="1956226" y="509962"/>
                  <a:pt x="1954356" y="509172"/>
                  <a:pt x="1954356" y="508381"/>
                </a:cubicBezTo>
                <a:cubicBezTo>
                  <a:pt x="1954356" y="508381"/>
                  <a:pt x="1956226" y="507591"/>
                  <a:pt x="1956226" y="506797"/>
                </a:cubicBezTo>
                <a:cubicBezTo>
                  <a:pt x="1956226" y="506007"/>
                  <a:pt x="1957162" y="506007"/>
                  <a:pt x="1958097" y="505217"/>
                </a:cubicBezTo>
                <a:cubicBezTo>
                  <a:pt x="1958097" y="504426"/>
                  <a:pt x="1959029" y="503636"/>
                  <a:pt x="1959029" y="503636"/>
                </a:cubicBezTo>
                <a:cubicBezTo>
                  <a:pt x="1959964" y="502052"/>
                  <a:pt x="1961835" y="501261"/>
                  <a:pt x="1962770" y="499681"/>
                </a:cubicBezTo>
                <a:cubicBezTo>
                  <a:pt x="1963702" y="498890"/>
                  <a:pt x="1964637" y="497306"/>
                  <a:pt x="1965573" y="496516"/>
                </a:cubicBezTo>
                <a:cubicBezTo>
                  <a:pt x="1966508" y="495725"/>
                  <a:pt x="1966508" y="494935"/>
                  <a:pt x="1967443" y="494935"/>
                </a:cubicBezTo>
                <a:cubicBezTo>
                  <a:pt x="1967443" y="494145"/>
                  <a:pt x="1968375" y="493351"/>
                  <a:pt x="1969310" y="492561"/>
                </a:cubicBezTo>
                <a:lnTo>
                  <a:pt x="1971181" y="494145"/>
                </a:lnTo>
                <a:lnTo>
                  <a:pt x="1973048" y="495725"/>
                </a:lnTo>
                <a:cubicBezTo>
                  <a:pt x="1973984" y="495725"/>
                  <a:pt x="1973984" y="494145"/>
                  <a:pt x="1974919" y="494145"/>
                </a:cubicBezTo>
                <a:cubicBezTo>
                  <a:pt x="1974919" y="494145"/>
                  <a:pt x="1975854" y="494935"/>
                  <a:pt x="1976789" y="494935"/>
                </a:cubicBezTo>
                <a:lnTo>
                  <a:pt x="1978657" y="493351"/>
                </a:lnTo>
                <a:cubicBezTo>
                  <a:pt x="1978657" y="493351"/>
                  <a:pt x="1980527" y="494145"/>
                  <a:pt x="1980527" y="494935"/>
                </a:cubicBezTo>
                <a:cubicBezTo>
                  <a:pt x="1980527" y="494935"/>
                  <a:pt x="1978657" y="495725"/>
                  <a:pt x="1978657" y="496516"/>
                </a:cubicBezTo>
                <a:cubicBezTo>
                  <a:pt x="1978657" y="497306"/>
                  <a:pt x="1977725" y="498100"/>
                  <a:pt x="1977725" y="498100"/>
                </a:cubicBezTo>
                <a:cubicBezTo>
                  <a:pt x="1976789" y="498890"/>
                  <a:pt x="1975854" y="499681"/>
                  <a:pt x="1975854" y="499681"/>
                </a:cubicBezTo>
                <a:cubicBezTo>
                  <a:pt x="1974919" y="500471"/>
                  <a:pt x="1974919" y="501261"/>
                  <a:pt x="1973984" y="502052"/>
                </a:cubicBezTo>
                <a:cubicBezTo>
                  <a:pt x="1973984" y="502052"/>
                  <a:pt x="1973048" y="503636"/>
                  <a:pt x="1972116" y="503636"/>
                </a:cubicBezTo>
                <a:lnTo>
                  <a:pt x="1970246" y="502052"/>
                </a:lnTo>
                <a:cubicBezTo>
                  <a:pt x="1970246" y="502845"/>
                  <a:pt x="1968375" y="503636"/>
                  <a:pt x="1968375" y="503636"/>
                </a:cubicBezTo>
                <a:cubicBezTo>
                  <a:pt x="1969310" y="504426"/>
                  <a:pt x="1970246" y="504426"/>
                  <a:pt x="1971181" y="505217"/>
                </a:cubicBezTo>
                <a:cubicBezTo>
                  <a:pt x="1971181" y="506007"/>
                  <a:pt x="1973048" y="506007"/>
                  <a:pt x="1973048" y="506797"/>
                </a:cubicBezTo>
                <a:cubicBezTo>
                  <a:pt x="1973048" y="506797"/>
                  <a:pt x="1971181" y="507591"/>
                  <a:pt x="1971181" y="508381"/>
                </a:cubicBezTo>
                <a:cubicBezTo>
                  <a:pt x="1972116" y="508381"/>
                  <a:pt x="1973048" y="509962"/>
                  <a:pt x="1973048" y="509962"/>
                </a:cubicBezTo>
                <a:cubicBezTo>
                  <a:pt x="1973984" y="509962"/>
                  <a:pt x="1974919" y="508381"/>
                  <a:pt x="1974919" y="508381"/>
                </a:cubicBezTo>
                <a:cubicBezTo>
                  <a:pt x="1974919" y="507591"/>
                  <a:pt x="1976789" y="506797"/>
                  <a:pt x="1976789" y="506007"/>
                </a:cubicBezTo>
                <a:lnTo>
                  <a:pt x="1974919" y="505217"/>
                </a:lnTo>
                <a:cubicBezTo>
                  <a:pt x="1974919" y="504426"/>
                  <a:pt x="1975854" y="502845"/>
                  <a:pt x="1975854" y="502845"/>
                </a:cubicBezTo>
                <a:cubicBezTo>
                  <a:pt x="1976789" y="502845"/>
                  <a:pt x="1977725" y="504426"/>
                  <a:pt x="1978657" y="504426"/>
                </a:cubicBezTo>
                <a:lnTo>
                  <a:pt x="1979592" y="502845"/>
                </a:lnTo>
                <a:cubicBezTo>
                  <a:pt x="1980527" y="502052"/>
                  <a:pt x="1980527" y="501261"/>
                  <a:pt x="1981463" y="501261"/>
                </a:cubicBezTo>
                <a:cubicBezTo>
                  <a:pt x="1981463" y="500471"/>
                  <a:pt x="1982398" y="498890"/>
                  <a:pt x="1983330" y="498890"/>
                </a:cubicBezTo>
                <a:lnTo>
                  <a:pt x="1985201" y="500471"/>
                </a:lnTo>
                <a:cubicBezTo>
                  <a:pt x="1984265" y="502052"/>
                  <a:pt x="1983330" y="502845"/>
                  <a:pt x="1982398" y="504426"/>
                </a:cubicBezTo>
                <a:cubicBezTo>
                  <a:pt x="1983330" y="505217"/>
                  <a:pt x="1984265" y="506007"/>
                  <a:pt x="1986136" y="506797"/>
                </a:cubicBezTo>
                <a:cubicBezTo>
                  <a:pt x="1987071" y="505217"/>
                  <a:pt x="1988003" y="504426"/>
                  <a:pt x="1988939" y="502845"/>
                </a:cubicBezTo>
                <a:cubicBezTo>
                  <a:pt x="1988003" y="502052"/>
                  <a:pt x="1986136" y="501261"/>
                  <a:pt x="1985201" y="500471"/>
                </a:cubicBezTo>
                <a:cubicBezTo>
                  <a:pt x="1986136" y="500471"/>
                  <a:pt x="1986136" y="498890"/>
                  <a:pt x="1987071" y="498890"/>
                </a:cubicBezTo>
                <a:cubicBezTo>
                  <a:pt x="1987071" y="498100"/>
                  <a:pt x="1988003" y="497306"/>
                  <a:pt x="1988003" y="497306"/>
                </a:cubicBezTo>
                <a:lnTo>
                  <a:pt x="1990809" y="498100"/>
                </a:lnTo>
                <a:cubicBezTo>
                  <a:pt x="1990809" y="498890"/>
                  <a:pt x="1988939" y="499681"/>
                  <a:pt x="1988939" y="500471"/>
                </a:cubicBezTo>
                <a:lnTo>
                  <a:pt x="1990809" y="501261"/>
                </a:lnTo>
                <a:cubicBezTo>
                  <a:pt x="1991744" y="501261"/>
                  <a:pt x="1991744" y="499681"/>
                  <a:pt x="1992680" y="499681"/>
                </a:cubicBezTo>
                <a:cubicBezTo>
                  <a:pt x="1992680" y="499681"/>
                  <a:pt x="1993612" y="501261"/>
                  <a:pt x="1994547" y="501261"/>
                </a:cubicBezTo>
                <a:cubicBezTo>
                  <a:pt x="1995482" y="501261"/>
                  <a:pt x="1995482" y="499681"/>
                  <a:pt x="1996417" y="498890"/>
                </a:cubicBezTo>
                <a:cubicBezTo>
                  <a:pt x="1996417" y="498890"/>
                  <a:pt x="1997349" y="500471"/>
                  <a:pt x="1998285" y="500471"/>
                </a:cubicBezTo>
                <a:cubicBezTo>
                  <a:pt x="1999220" y="500471"/>
                  <a:pt x="1999220" y="498890"/>
                  <a:pt x="2000155" y="498890"/>
                </a:cubicBezTo>
                <a:cubicBezTo>
                  <a:pt x="2001091" y="499681"/>
                  <a:pt x="2002958" y="500471"/>
                  <a:pt x="2003893" y="501261"/>
                </a:cubicBezTo>
                <a:cubicBezTo>
                  <a:pt x="2002958" y="502845"/>
                  <a:pt x="2002026" y="503636"/>
                  <a:pt x="2001091" y="505217"/>
                </a:cubicBezTo>
                <a:cubicBezTo>
                  <a:pt x="2000155" y="506007"/>
                  <a:pt x="2000155" y="506007"/>
                  <a:pt x="1999220" y="506797"/>
                </a:cubicBezTo>
                <a:lnTo>
                  <a:pt x="1997349" y="508381"/>
                </a:lnTo>
                <a:cubicBezTo>
                  <a:pt x="1997349" y="508381"/>
                  <a:pt x="1999220" y="509962"/>
                  <a:pt x="2000155" y="509962"/>
                </a:cubicBezTo>
                <a:lnTo>
                  <a:pt x="2001091" y="508381"/>
                </a:lnTo>
                <a:cubicBezTo>
                  <a:pt x="2002026" y="507591"/>
                  <a:pt x="2002026" y="506797"/>
                  <a:pt x="2002958" y="506797"/>
                </a:cubicBezTo>
                <a:cubicBezTo>
                  <a:pt x="2003893" y="506007"/>
                  <a:pt x="2003893" y="505217"/>
                  <a:pt x="2004828" y="504426"/>
                </a:cubicBezTo>
                <a:cubicBezTo>
                  <a:pt x="2004828" y="504426"/>
                  <a:pt x="2005764" y="503636"/>
                  <a:pt x="2005764" y="502845"/>
                </a:cubicBezTo>
                <a:cubicBezTo>
                  <a:pt x="2006699" y="502052"/>
                  <a:pt x="2007631" y="501261"/>
                  <a:pt x="2007631" y="501261"/>
                </a:cubicBezTo>
                <a:cubicBezTo>
                  <a:pt x="2007631" y="500471"/>
                  <a:pt x="2005764" y="499681"/>
                  <a:pt x="2005764" y="499681"/>
                </a:cubicBezTo>
                <a:cubicBezTo>
                  <a:pt x="2004828" y="499681"/>
                  <a:pt x="2003893" y="498890"/>
                  <a:pt x="2003893" y="498100"/>
                </a:cubicBezTo>
                <a:cubicBezTo>
                  <a:pt x="2002958" y="498100"/>
                  <a:pt x="2004828" y="497306"/>
                  <a:pt x="2004828" y="496516"/>
                </a:cubicBezTo>
                <a:cubicBezTo>
                  <a:pt x="2005764" y="497306"/>
                  <a:pt x="2006699" y="497306"/>
                  <a:pt x="2007631" y="498100"/>
                </a:cubicBezTo>
                <a:cubicBezTo>
                  <a:pt x="2007631" y="498100"/>
                  <a:pt x="2008566" y="499681"/>
                  <a:pt x="2009502" y="499681"/>
                </a:cubicBezTo>
                <a:cubicBezTo>
                  <a:pt x="2009502" y="499681"/>
                  <a:pt x="2010437" y="498100"/>
                  <a:pt x="2010437" y="497306"/>
                </a:cubicBezTo>
                <a:cubicBezTo>
                  <a:pt x="2011372" y="497306"/>
                  <a:pt x="2012307" y="496516"/>
                  <a:pt x="2012307" y="495725"/>
                </a:cubicBezTo>
                <a:cubicBezTo>
                  <a:pt x="2012307" y="496516"/>
                  <a:pt x="2014175" y="496516"/>
                  <a:pt x="2014175" y="497306"/>
                </a:cubicBezTo>
                <a:lnTo>
                  <a:pt x="2013240" y="498890"/>
                </a:lnTo>
                <a:cubicBezTo>
                  <a:pt x="2012307" y="499681"/>
                  <a:pt x="2012307" y="500471"/>
                  <a:pt x="2011372" y="500471"/>
                </a:cubicBezTo>
                <a:cubicBezTo>
                  <a:pt x="2010437" y="501261"/>
                  <a:pt x="2010437" y="502052"/>
                  <a:pt x="2009502" y="502845"/>
                </a:cubicBezTo>
                <a:cubicBezTo>
                  <a:pt x="2009502" y="502845"/>
                  <a:pt x="2008566" y="503636"/>
                  <a:pt x="2008566" y="504426"/>
                </a:cubicBezTo>
                <a:cubicBezTo>
                  <a:pt x="2008566" y="504426"/>
                  <a:pt x="2009502" y="506007"/>
                  <a:pt x="2010437" y="505217"/>
                </a:cubicBezTo>
                <a:cubicBezTo>
                  <a:pt x="2010437" y="505217"/>
                  <a:pt x="2011372" y="503636"/>
                  <a:pt x="2012307" y="503636"/>
                </a:cubicBezTo>
                <a:cubicBezTo>
                  <a:pt x="2012307" y="503636"/>
                  <a:pt x="2013240" y="505217"/>
                  <a:pt x="2014175" y="505217"/>
                </a:cubicBezTo>
                <a:lnTo>
                  <a:pt x="2015110" y="503636"/>
                </a:lnTo>
                <a:cubicBezTo>
                  <a:pt x="2016045" y="502845"/>
                  <a:pt x="2016981" y="502052"/>
                  <a:pt x="2016981" y="501261"/>
                </a:cubicBezTo>
                <a:cubicBezTo>
                  <a:pt x="2016981" y="501261"/>
                  <a:pt x="2017916" y="499681"/>
                  <a:pt x="2018848" y="499681"/>
                </a:cubicBezTo>
                <a:lnTo>
                  <a:pt x="2020719" y="501261"/>
                </a:lnTo>
                <a:cubicBezTo>
                  <a:pt x="2021654" y="501261"/>
                  <a:pt x="2021654" y="499681"/>
                  <a:pt x="2022586" y="499681"/>
                </a:cubicBezTo>
                <a:cubicBezTo>
                  <a:pt x="2022586" y="499681"/>
                  <a:pt x="2023521" y="500471"/>
                  <a:pt x="2024457" y="500471"/>
                </a:cubicBezTo>
                <a:cubicBezTo>
                  <a:pt x="2025392" y="500471"/>
                  <a:pt x="2025392" y="498890"/>
                  <a:pt x="2026327" y="498890"/>
                </a:cubicBezTo>
                <a:cubicBezTo>
                  <a:pt x="2026327" y="498890"/>
                  <a:pt x="2027259" y="500471"/>
                  <a:pt x="2028194" y="500471"/>
                </a:cubicBezTo>
                <a:cubicBezTo>
                  <a:pt x="2027259" y="500471"/>
                  <a:pt x="2027259" y="502052"/>
                  <a:pt x="2026327" y="502052"/>
                </a:cubicBezTo>
                <a:cubicBezTo>
                  <a:pt x="2027259" y="502845"/>
                  <a:pt x="2028194" y="502845"/>
                  <a:pt x="2028194" y="503636"/>
                </a:cubicBezTo>
                <a:cubicBezTo>
                  <a:pt x="2029130" y="503636"/>
                  <a:pt x="2031000" y="504426"/>
                  <a:pt x="2031000" y="505217"/>
                </a:cubicBezTo>
                <a:cubicBezTo>
                  <a:pt x="2031000" y="505217"/>
                  <a:pt x="2029130" y="506007"/>
                  <a:pt x="2029130" y="506797"/>
                </a:cubicBezTo>
                <a:cubicBezTo>
                  <a:pt x="2028194" y="506797"/>
                  <a:pt x="2028194" y="507591"/>
                  <a:pt x="2027259" y="508381"/>
                </a:cubicBezTo>
                <a:cubicBezTo>
                  <a:pt x="2027259" y="509172"/>
                  <a:pt x="2026327" y="509172"/>
                  <a:pt x="2026327" y="509962"/>
                </a:cubicBezTo>
                <a:cubicBezTo>
                  <a:pt x="2026327" y="509962"/>
                  <a:pt x="2027259" y="511546"/>
                  <a:pt x="2028194" y="511546"/>
                </a:cubicBezTo>
                <a:cubicBezTo>
                  <a:pt x="2028194" y="511546"/>
                  <a:pt x="2029130" y="509962"/>
                  <a:pt x="2030065" y="509962"/>
                </a:cubicBezTo>
                <a:cubicBezTo>
                  <a:pt x="2030065" y="509172"/>
                  <a:pt x="2031000" y="508381"/>
                  <a:pt x="2031000" y="507591"/>
                </a:cubicBezTo>
                <a:cubicBezTo>
                  <a:pt x="2031936" y="507591"/>
                  <a:pt x="2031936" y="506797"/>
                  <a:pt x="2032868" y="506007"/>
                </a:cubicBezTo>
                <a:cubicBezTo>
                  <a:pt x="2032868" y="506007"/>
                  <a:pt x="2033803" y="504426"/>
                  <a:pt x="2034738" y="504426"/>
                </a:cubicBezTo>
                <a:cubicBezTo>
                  <a:pt x="2034738" y="504426"/>
                  <a:pt x="2035673" y="506007"/>
                  <a:pt x="2036609" y="506007"/>
                </a:cubicBezTo>
                <a:cubicBezTo>
                  <a:pt x="2036609" y="506007"/>
                  <a:pt x="2037541" y="503636"/>
                  <a:pt x="2038476" y="503636"/>
                </a:cubicBezTo>
                <a:lnTo>
                  <a:pt x="2040347" y="505217"/>
                </a:lnTo>
                <a:cubicBezTo>
                  <a:pt x="2040347" y="505217"/>
                  <a:pt x="2041282" y="504426"/>
                  <a:pt x="2042217" y="503636"/>
                </a:cubicBezTo>
                <a:cubicBezTo>
                  <a:pt x="2042217" y="502845"/>
                  <a:pt x="2043149" y="502052"/>
                  <a:pt x="2043149" y="502052"/>
                </a:cubicBezTo>
                <a:cubicBezTo>
                  <a:pt x="2044084" y="501261"/>
                  <a:pt x="2044084" y="500471"/>
                  <a:pt x="2045020" y="499681"/>
                </a:cubicBezTo>
                <a:cubicBezTo>
                  <a:pt x="2045955" y="499681"/>
                  <a:pt x="2045955" y="498890"/>
                  <a:pt x="2046890" y="498100"/>
                </a:cubicBezTo>
                <a:cubicBezTo>
                  <a:pt x="2046890" y="497306"/>
                  <a:pt x="2047822" y="497306"/>
                  <a:pt x="2047822" y="496516"/>
                </a:cubicBezTo>
                <a:cubicBezTo>
                  <a:pt x="2048758" y="495725"/>
                  <a:pt x="2049693" y="494935"/>
                  <a:pt x="2049693" y="494935"/>
                </a:cubicBezTo>
                <a:cubicBezTo>
                  <a:pt x="2049693" y="494145"/>
                  <a:pt x="2047822" y="493351"/>
                  <a:pt x="2047822" y="493351"/>
                </a:cubicBezTo>
                <a:cubicBezTo>
                  <a:pt x="2047822" y="493351"/>
                  <a:pt x="2048758" y="491770"/>
                  <a:pt x="2049693" y="491770"/>
                </a:cubicBezTo>
                <a:lnTo>
                  <a:pt x="2050628" y="490189"/>
                </a:lnTo>
                <a:cubicBezTo>
                  <a:pt x="2051563" y="490189"/>
                  <a:pt x="2052496" y="490980"/>
                  <a:pt x="2052496" y="490980"/>
                </a:cubicBezTo>
                <a:cubicBezTo>
                  <a:pt x="2053431" y="490980"/>
                  <a:pt x="2054366" y="489396"/>
                  <a:pt x="2054366" y="489396"/>
                </a:cubicBezTo>
                <a:lnTo>
                  <a:pt x="2056237" y="490980"/>
                </a:lnTo>
                <a:cubicBezTo>
                  <a:pt x="2056237" y="491770"/>
                  <a:pt x="2055301" y="491770"/>
                  <a:pt x="2055301" y="492561"/>
                </a:cubicBezTo>
                <a:cubicBezTo>
                  <a:pt x="2054366" y="493351"/>
                  <a:pt x="2053431" y="494145"/>
                  <a:pt x="2053431" y="494145"/>
                </a:cubicBezTo>
                <a:cubicBezTo>
                  <a:pt x="2053431" y="494935"/>
                  <a:pt x="2055301" y="495725"/>
                  <a:pt x="2055301" y="495725"/>
                </a:cubicBezTo>
                <a:lnTo>
                  <a:pt x="2054366" y="497306"/>
                </a:lnTo>
                <a:cubicBezTo>
                  <a:pt x="2053431" y="498100"/>
                  <a:pt x="2052496" y="498890"/>
                  <a:pt x="2052496" y="498890"/>
                </a:cubicBezTo>
                <a:cubicBezTo>
                  <a:pt x="2051563" y="499681"/>
                  <a:pt x="2051563" y="500471"/>
                  <a:pt x="2050628" y="501261"/>
                </a:cubicBezTo>
                <a:cubicBezTo>
                  <a:pt x="2050628" y="501261"/>
                  <a:pt x="2049693" y="502052"/>
                  <a:pt x="2048758" y="502845"/>
                </a:cubicBezTo>
                <a:cubicBezTo>
                  <a:pt x="2048758" y="502052"/>
                  <a:pt x="2047822" y="502052"/>
                  <a:pt x="2046890" y="501261"/>
                </a:cubicBezTo>
                <a:lnTo>
                  <a:pt x="2045020" y="502845"/>
                </a:lnTo>
                <a:cubicBezTo>
                  <a:pt x="2045020" y="503636"/>
                  <a:pt x="2047822" y="504426"/>
                  <a:pt x="2047822" y="504426"/>
                </a:cubicBezTo>
                <a:lnTo>
                  <a:pt x="2048758" y="502845"/>
                </a:lnTo>
                <a:cubicBezTo>
                  <a:pt x="2049693" y="502845"/>
                  <a:pt x="2050628" y="504426"/>
                  <a:pt x="2051563" y="504426"/>
                </a:cubicBezTo>
                <a:lnTo>
                  <a:pt x="2052496" y="502052"/>
                </a:lnTo>
                <a:cubicBezTo>
                  <a:pt x="2053431" y="502052"/>
                  <a:pt x="2055301" y="503636"/>
                  <a:pt x="2055301" y="503636"/>
                </a:cubicBezTo>
                <a:lnTo>
                  <a:pt x="2056237" y="502052"/>
                </a:lnTo>
                <a:cubicBezTo>
                  <a:pt x="2057169" y="502052"/>
                  <a:pt x="2058104" y="503636"/>
                  <a:pt x="2059039" y="503636"/>
                </a:cubicBezTo>
                <a:cubicBezTo>
                  <a:pt x="2059039" y="502845"/>
                  <a:pt x="2059975" y="501261"/>
                  <a:pt x="2059975" y="501261"/>
                </a:cubicBezTo>
                <a:cubicBezTo>
                  <a:pt x="2060910" y="501261"/>
                  <a:pt x="2061842" y="502845"/>
                  <a:pt x="2061842" y="502845"/>
                </a:cubicBezTo>
                <a:cubicBezTo>
                  <a:pt x="2062777" y="502052"/>
                  <a:pt x="2063713" y="502052"/>
                  <a:pt x="2063713" y="501261"/>
                </a:cubicBezTo>
                <a:cubicBezTo>
                  <a:pt x="2063713" y="500471"/>
                  <a:pt x="2065583" y="499681"/>
                  <a:pt x="2065583" y="499681"/>
                </a:cubicBezTo>
                <a:cubicBezTo>
                  <a:pt x="2065583" y="498890"/>
                  <a:pt x="2063713" y="498100"/>
                  <a:pt x="2063713" y="498100"/>
                </a:cubicBezTo>
                <a:cubicBezTo>
                  <a:pt x="2063713" y="497306"/>
                  <a:pt x="2064648" y="496516"/>
                  <a:pt x="2064648" y="496516"/>
                </a:cubicBezTo>
                <a:cubicBezTo>
                  <a:pt x="2064648" y="495725"/>
                  <a:pt x="2062777" y="494935"/>
                  <a:pt x="2062777" y="494935"/>
                </a:cubicBezTo>
                <a:cubicBezTo>
                  <a:pt x="2062777" y="494145"/>
                  <a:pt x="2064648" y="493351"/>
                  <a:pt x="2064648" y="493351"/>
                </a:cubicBezTo>
                <a:cubicBezTo>
                  <a:pt x="2064648" y="492561"/>
                  <a:pt x="2066518" y="491770"/>
                  <a:pt x="2066518" y="490980"/>
                </a:cubicBezTo>
                <a:cubicBezTo>
                  <a:pt x="2066518" y="491770"/>
                  <a:pt x="2068386" y="491770"/>
                  <a:pt x="2068386" y="492561"/>
                </a:cubicBezTo>
                <a:cubicBezTo>
                  <a:pt x="2068386" y="493351"/>
                  <a:pt x="2066518" y="494145"/>
                  <a:pt x="2066518" y="494145"/>
                </a:cubicBezTo>
                <a:cubicBezTo>
                  <a:pt x="2066518" y="494935"/>
                  <a:pt x="2068386" y="494935"/>
                  <a:pt x="2068386" y="495725"/>
                </a:cubicBezTo>
                <a:cubicBezTo>
                  <a:pt x="2068386" y="495725"/>
                  <a:pt x="2066518" y="497306"/>
                  <a:pt x="2067450" y="497306"/>
                </a:cubicBezTo>
                <a:cubicBezTo>
                  <a:pt x="2067450" y="498100"/>
                  <a:pt x="2069321" y="498890"/>
                  <a:pt x="2069321" y="498890"/>
                </a:cubicBezTo>
                <a:cubicBezTo>
                  <a:pt x="2069321" y="498890"/>
                  <a:pt x="2070256" y="497306"/>
                  <a:pt x="2071191" y="497306"/>
                </a:cubicBezTo>
                <a:cubicBezTo>
                  <a:pt x="2071191" y="497306"/>
                  <a:pt x="2072127" y="498100"/>
                  <a:pt x="2073059" y="498100"/>
                </a:cubicBezTo>
                <a:cubicBezTo>
                  <a:pt x="2073994" y="497306"/>
                  <a:pt x="2074929" y="495725"/>
                  <a:pt x="2075865" y="494935"/>
                </a:cubicBezTo>
                <a:cubicBezTo>
                  <a:pt x="2076800" y="494145"/>
                  <a:pt x="2076800" y="494145"/>
                  <a:pt x="2077732" y="493351"/>
                </a:cubicBezTo>
                <a:cubicBezTo>
                  <a:pt x="2078667" y="494145"/>
                  <a:pt x="2080538" y="494935"/>
                  <a:pt x="2081473" y="495725"/>
                </a:cubicBezTo>
                <a:cubicBezTo>
                  <a:pt x="2081473" y="496516"/>
                  <a:pt x="2080538" y="497306"/>
                  <a:pt x="2080538" y="497306"/>
                </a:cubicBezTo>
                <a:cubicBezTo>
                  <a:pt x="2080538" y="498100"/>
                  <a:pt x="2082405" y="498890"/>
                  <a:pt x="2082405" y="498890"/>
                </a:cubicBezTo>
                <a:cubicBezTo>
                  <a:pt x="2082405" y="499681"/>
                  <a:pt x="2080538" y="500471"/>
                  <a:pt x="2080538" y="500471"/>
                </a:cubicBezTo>
                <a:cubicBezTo>
                  <a:pt x="2080538" y="501261"/>
                  <a:pt x="2079603" y="502845"/>
                  <a:pt x="2078667" y="502845"/>
                </a:cubicBezTo>
                <a:cubicBezTo>
                  <a:pt x="2078667" y="502845"/>
                  <a:pt x="2077732" y="501261"/>
                  <a:pt x="2076800" y="501261"/>
                </a:cubicBezTo>
                <a:lnTo>
                  <a:pt x="2074929" y="499681"/>
                </a:lnTo>
                <a:cubicBezTo>
                  <a:pt x="2074929" y="500471"/>
                  <a:pt x="2073059" y="501261"/>
                  <a:pt x="2073059" y="501261"/>
                </a:cubicBezTo>
                <a:cubicBezTo>
                  <a:pt x="2073059" y="502052"/>
                  <a:pt x="2074929" y="502052"/>
                  <a:pt x="2074929" y="502845"/>
                </a:cubicBezTo>
                <a:cubicBezTo>
                  <a:pt x="2075865" y="503636"/>
                  <a:pt x="2073994" y="504426"/>
                  <a:pt x="2073994" y="504426"/>
                </a:cubicBezTo>
                <a:cubicBezTo>
                  <a:pt x="2073994" y="505217"/>
                  <a:pt x="2075865" y="506007"/>
                  <a:pt x="2075865" y="506007"/>
                </a:cubicBezTo>
                <a:cubicBezTo>
                  <a:pt x="2075865" y="506007"/>
                  <a:pt x="2076800" y="504426"/>
                  <a:pt x="2077732" y="504426"/>
                </a:cubicBezTo>
                <a:cubicBezTo>
                  <a:pt x="2077732" y="504426"/>
                  <a:pt x="2078667" y="505217"/>
                  <a:pt x="2079603" y="506007"/>
                </a:cubicBezTo>
                <a:cubicBezTo>
                  <a:pt x="2079603" y="506007"/>
                  <a:pt x="2077732" y="506797"/>
                  <a:pt x="2077732" y="507591"/>
                </a:cubicBezTo>
                <a:cubicBezTo>
                  <a:pt x="2077732" y="507591"/>
                  <a:pt x="2080538" y="508381"/>
                  <a:pt x="2079603" y="508381"/>
                </a:cubicBezTo>
                <a:cubicBezTo>
                  <a:pt x="2080538" y="508381"/>
                  <a:pt x="2081473" y="507591"/>
                  <a:pt x="2081473" y="506797"/>
                </a:cubicBezTo>
                <a:lnTo>
                  <a:pt x="2079603" y="506007"/>
                </a:lnTo>
                <a:cubicBezTo>
                  <a:pt x="2079603" y="505217"/>
                  <a:pt x="2080538" y="504426"/>
                  <a:pt x="2081473" y="503636"/>
                </a:cubicBezTo>
                <a:cubicBezTo>
                  <a:pt x="2081473" y="503636"/>
                  <a:pt x="2082405" y="502845"/>
                  <a:pt x="2082405" y="502052"/>
                </a:cubicBezTo>
                <a:cubicBezTo>
                  <a:pt x="2083340" y="501261"/>
                  <a:pt x="2083340" y="500471"/>
                  <a:pt x="2084276" y="500471"/>
                </a:cubicBezTo>
                <a:lnTo>
                  <a:pt x="2086146" y="502052"/>
                </a:lnTo>
                <a:cubicBezTo>
                  <a:pt x="2087078" y="501261"/>
                  <a:pt x="2087078" y="500471"/>
                  <a:pt x="2088014" y="499681"/>
                </a:cubicBezTo>
                <a:cubicBezTo>
                  <a:pt x="2088014" y="500471"/>
                  <a:pt x="2089884" y="501261"/>
                  <a:pt x="2089884" y="501261"/>
                </a:cubicBezTo>
                <a:cubicBezTo>
                  <a:pt x="2090819" y="502052"/>
                  <a:pt x="2091752" y="502052"/>
                  <a:pt x="2091752" y="502845"/>
                </a:cubicBezTo>
                <a:cubicBezTo>
                  <a:pt x="2092687" y="502845"/>
                  <a:pt x="2093622" y="503636"/>
                  <a:pt x="2094557" y="503636"/>
                </a:cubicBezTo>
                <a:cubicBezTo>
                  <a:pt x="2095493" y="502845"/>
                  <a:pt x="2096428" y="501261"/>
                  <a:pt x="2097360" y="500471"/>
                </a:cubicBezTo>
                <a:cubicBezTo>
                  <a:pt x="2098295" y="499681"/>
                  <a:pt x="2098295" y="498890"/>
                  <a:pt x="2099231" y="498890"/>
                </a:cubicBezTo>
                <a:lnTo>
                  <a:pt x="2101101" y="499681"/>
                </a:lnTo>
                <a:cubicBezTo>
                  <a:pt x="2102033" y="499681"/>
                  <a:pt x="2102033" y="498100"/>
                  <a:pt x="2102968" y="498100"/>
                </a:cubicBezTo>
                <a:cubicBezTo>
                  <a:pt x="2103904" y="498100"/>
                  <a:pt x="2103904" y="499681"/>
                  <a:pt x="2104839" y="499681"/>
                </a:cubicBezTo>
                <a:cubicBezTo>
                  <a:pt x="2105774" y="499681"/>
                  <a:pt x="2106709" y="501261"/>
                  <a:pt x="2106709" y="501261"/>
                </a:cubicBezTo>
                <a:cubicBezTo>
                  <a:pt x="2107642" y="501261"/>
                  <a:pt x="2107642" y="499681"/>
                  <a:pt x="2108577" y="498890"/>
                </a:cubicBezTo>
                <a:cubicBezTo>
                  <a:pt x="2109512" y="499681"/>
                  <a:pt x="2109512" y="499681"/>
                  <a:pt x="2110447" y="500471"/>
                </a:cubicBezTo>
                <a:cubicBezTo>
                  <a:pt x="2111379" y="500471"/>
                  <a:pt x="2112315" y="501261"/>
                  <a:pt x="2112315" y="502052"/>
                </a:cubicBezTo>
                <a:lnTo>
                  <a:pt x="2111379" y="503636"/>
                </a:lnTo>
                <a:cubicBezTo>
                  <a:pt x="2110447" y="503636"/>
                  <a:pt x="2109512" y="502052"/>
                  <a:pt x="2108577" y="502052"/>
                </a:cubicBezTo>
                <a:cubicBezTo>
                  <a:pt x="2108577" y="502845"/>
                  <a:pt x="2107642" y="503636"/>
                  <a:pt x="2107642" y="504426"/>
                </a:cubicBezTo>
                <a:cubicBezTo>
                  <a:pt x="2108577" y="505217"/>
                  <a:pt x="2110447" y="506007"/>
                  <a:pt x="2111379" y="506797"/>
                </a:cubicBezTo>
                <a:cubicBezTo>
                  <a:pt x="2112315" y="506007"/>
                  <a:pt x="2112315" y="505217"/>
                  <a:pt x="2113250" y="505217"/>
                </a:cubicBezTo>
                <a:cubicBezTo>
                  <a:pt x="2113250" y="504426"/>
                  <a:pt x="2114185" y="502845"/>
                  <a:pt x="2115121" y="502845"/>
                </a:cubicBezTo>
                <a:lnTo>
                  <a:pt x="2116988" y="504426"/>
                </a:lnTo>
                <a:cubicBezTo>
                  <a:pt x="2116988" y="504426"/>
                  <a:pt x="2117923" y="503636"/>
                  <a:pt x="2118858" y="502845"/>
                </a:cubicBezTo>
                <a:cubicBezTo>
                  <a:pt x="2118858" y="502052"/>
                  <a:pt x="2119794" y="501261"/>
                  <a:pt x="2119794" y="501261"/>
                </a:cubicBezTo>
                <a:cubicBezTo>
                  <a:pt x="2119794" y="500471"/>
                  <a:pt x="2121661" y="499681"/>
                  <a:pt x="2121661" y="498890"/>
                </a:cubicBezTo>
                <a:lnTo>
                  <a:pt x="2119794" y="498100"/>
                </a:lnTo>
                <a:lnTo>
                  <a:pt x="2120729" y="496516"/>
                </a:lnTo>
                <a:cubicBezTo>
                  <a:pt x="2121661" y="495725"/>
                  <a:pt x="2122596" y="497306"/>
                  <a:pt x="2123532" y="497306"/>
                </a:cubicBezTo>
                <a:lnTo>
                  <a:pt x="2125402" y="498890"/>
                </a:lnTo>
                <a:cubicBezTo>
                  <a:pt x="2125402" y="499681"/>
                  <a:pt x="2123532" y="500471"/>
                  <a:pt x="2123532" y="500471"/>
                </a:cubicBezTo>
                <a:cubicBezTo>
                  <a:pt x="2123532" y="501261"/>
                  <a:pt x="2121661" y="502052"/>
                  <a:pt x="2121661" y="502052"/>
                </a:cubicBezTo>
                <a:cubicBezTo>
                  <a:pt x="2122596" y="502845"/>
                  <a:pt x="2124467" y="502845"/>
                  <a:pt x="2124467" y="503636"/>
                </a:cubicBezTo>
                <a:cubicBezTo>
                  <a:pt x="2124467" y="504426"/>
                  <a:pt x="2122596" y="505217"/>
                  <a:pt x="2122596" y="505217"/>
                </a:cubicBezTo>
                <a:cubicBezTo>
                  <a:pt x="2122596" y="506007"/>
                  <a:pt x="2124467" y="506007"/>
                  <a:pt x="2124467" y="506797"/>
                </a:cubicBezTo>
                <a:cubicBezTo>
                  <a:pt x="2125402" y="506007"/>
                  <a:pt x="2127270" y="504426"/>
                  <a:pt x="2128205" y="503636"/>
                </a:cubicBezTo>
                <a:cubicBezTo>
                  <a:pt x="2127270" y="502845"/>
                  <a:pt x="2126337" y="502845"/>
                  <a:pt x="2125402" y="502052"/>
                </a:cubicBezTo>
                <a:lnTo>
                  <a:pt x="2127270" y="500471"/>
                </a:lnTo>
                <a:cubicBezTo>
                  <a:pt x="2128205" y="499681"/>
                  <a:pt x="2128205" y="498890"/>
                  <a:pt x="2129140" y="498100"/>
                </a:cubicBezTo>
                <a:cubicBezTo>
                  <a:pt x="2129140" y="498100"/>
                  <a:pt x="2130075" y="497306"/>
                  <a:pt x="2131011" y="496516"/>
                </a:cubicBezTo>
                <a:lnTo>
                  <a:pt x="2131946" y="494935"/>
                </a:lnTo>
                <a:lnTo>
                  <a:pt x="2133813" y="496516"/>
                </a:lnTo>
                <a:cubicBezTo>
                  <a:pt x="2134749" y="496516"/>
                  <a:pt x="2135684" y="497306"/>
                  <a:pt x="2136619" y="497306"/>
                </a:cubicBezTo>
                <a:cubicBezTo>
                  <a:pt x="2135684" y="497306"/>
                  <a:pt x="2134749" y="498890"/>
                  <a:pt x="2134749" y="499681"/>
                </a:cubicBezTo>
                <a:cubicBezTo>
                  <a:pt x="2133813" y="499681"/>
                  <a:pt x="2133813" y="500471"/>
                  <a:pt x="2132878" y="501261"/>
                </a:cubicBezTo>
                <a:lnTo>
                  <a:pt x="2131946" y="502845"/>
                </a:lnTo>
                <a:cubicBezTo>
                  <a:pt x="2131946" y="503636"/>
                  <a:pt x="2133813" y="503636"/>
                  <a:pt x="2133813" y="504426"/>
                </a:cubicBezTo>
                <a:cubicBezTo>
                  <a:pt x="2133813" y="504426"/>
                  <a:pt x="2131946" y="505217"/>
                  <a:pt x="2131946" y="506007"/>
                </a:cubicBezTo>
                <a:cubicBezTo>
                  <a:pt x="2131946" y="506007"/>
                  <a:pt x="2133813" y="506797"/>
                  <a:pt x="2133813" y="507591"/>
                </a:cubicBezTo>
                <a:cubicBezTo>
                  <a:pt x="2134749" y="506007"/>
                  <a:pt x="2136619" y="505217"/>
                  <a:pt x="2137551" y="503636"/>
                </a:cubicBezTo>
                <a:lnTo>
                  <a:pt x="2138486" y="502052"/>
                </a:lnTo>
                <a:cubicBezTo>
                  <a:pt x="2139422" y="502052"/>
                  <a:pt x="2140357" y="503636"/>
                  <a:pt x="2141289" y="503636"/>
                </a:cubicBezTo>
                <a:lnTo>
                  <a:pt x="2142224" y="501261"/>
                </a:lnTo>
                <a:cubicBezTo>
                  <a:pt x="2143160" y="501261"/>
                  <a:pt x="2145030" y="502845"/>
                  <a:pt x="2145030" y="502845"/>
                </a:cubicBezTo>
                <a:lnTo>
                  <a:pt x="2145965" y="501261"/>
                </a:lnTo>
                <a:cubicBezTo>
                  <a:pt x="2145965" y="500471"/>
                  <a:pt x="2144095" y="500471"/>
                  <a:pt x="2144095" y="499681"/>
                </a:cubicBezTo>
                <a:cubicBezTo>
                  <a:pt x="2144095" y="499681"/>
                  <a:pt x="2145965" y="498890"/>
                  <a:pt x="2145965" y="498100"/>
                </a:cubicBezTo>
                <a:cubicBezTo>
                  <a:pt x="2145965" y="497306"/>
                  <a:pt x="2146898" y="496516"/>
                  <a:pt x="2147833" y="496516"/>
                </a:cubicBezTo>
                <a:cubicBezTo>
                  <a:pt x="2147833" y="495725"/>
                  <a:pt x="2148768" y="494935"/>
                  <a:pt x="2148768" y="494935"/>
                </a:cubicBezTo>
                <a:cubicBezTo>
                  <a:pt x="2148768" y="494145"/>
                  <a:pt x="2150639" y="495725"/>
                  <a:pt x="2150639" y="495725"/>
                </a:cubicBezTo>
                <a:cubicBezTo>
                  <a:pt x="2151571" y="495725"/>
                  <a:pt x="2151571" y="494145"/>
                  <a:pt x="2152506" y="494145"/>
                </a:cubicBezTo>
                <a:cubicBezTo>
                  <a:pt x="2153441" y="494145"/>
                  <a:pt x="2154377" y="495725"/>
                  <a:pt x="2154377" y="495725"/>
                </a:cubicBezTo>
                <a:cubicBezTo>
                  <a:pt x="2155312" y="495725"/>
                  <a:pt x="2155312" y="494145"/>
                  <a:pt x="2156247" y="493351"/>
                </a:cubicBezTo>
                <a:cubicBezTo>
                  <a:pt x="2158114" y="494935"/>
                  <a:pt x="2159050" y="495725"/>
                  <a:pt x="2160920" y="496516"/>
                </a:cubicBezTo>
                <a:cubicBezTo>
                  <a:pt x="2159985" y="497306"/>
                  <a:pt x="2159050" y="497306"/>
                  <a:pt x="2159050" y="498100"/>
                </a:cubicBezTo>
                <a:lnTo>
                  <a:pt x="2157179" y="499681"/>
                </a:lnTo>
                <a:lnTo>
                  <a:pt x="2155312" y="498890"/>
                </a:lnTo>
                <a:lnTo>
                  <a:pt x="2153441" y="500471"/>
                </a:lnTo>
                <a:cubicBezTo>
                  <a:pt x="2153441" y="500471"/>
                  <a:pt x="2155312" y="501261"/>
                  <a:pt x="2155312" y="502052"/>
                </a:cubicBezTo>
                <a:cubicBezTo>
                  <a:pt x="2155312" y="502052"/>
                  <a:pt x="2154377" y="502845"/>
                  <a:pt x="2154377" y="503636"/>
                </a:cubicBezTo>
                <a:cubicBezTo>
                  <a:pt x="2154377" y="503636"/>
                  <a:pt x="2152506" y="504426"/>
                  <a:pt x="2152506" y="505217"/>
                </a:cubicBezTo>
                <a:cubicBezTo>
                  <a:pt x="2152506" y="506007"/>
                  <a:pt x="2154377" y="506007"/>
                  <a:pt x="2154377" y="506797"/>
                </a:cubicBezTo>
                <a:cubicBezTo>
                  <a:pt x="2154377" y="507591"/>
                  <a:pt x="2153441" y="507591"/>
                  <a:pt x="2153441" y="508381"/>
                </a:cubicBezTo>
                <a:cubicBezTo>
                  <a:pt x="2153441" y="509172"/>
                  <a:pt x="2151571" y="509962"/>
                  <a:pt x="2151571" y="509962"/>
                </a:cubicBezTo>
                <a:cubicBezTo>
                  <a:pt x="2151571" y="510753"/>
                  <a:pt x="2153441" y="510753"/>
                  <a:pt x="2153441" y="511546"/>
                </a:cubicBezTo>
                <a:cubicBezTo>
                  <a:pt x="2153441" y="512337"/>
                  <a:pt x="2155312" y="512337"/>
                  <a:pt x="2155312" y="513127"/>
                </a:cubicBezTo>
                <a:cubicBezTo>
                  <a:pt x="2155312" y="513127"/>
                  <a:pt x="2153441" y="513917"/>
                  <a:pt x="2154377" y="514708"/>
                </a:cubicBezTo>
                <a:cubicBezTo>
                  <a:pt x="2154377" y="514708"/>
                  <a:pt x="2156247" y="515498"/>
                  <a:pt x="2156247" y="516292"/>
                </a:cubicBezTo>
                <a:cubicBezTo>
                  <a:pt x="2156247" y="516292"/>
                  <a:pt x="2154377" y="517082"/>
                  <a:pt x="2154377" y="517873"/>
                </a:cubicBezTo>
                <a:cubicBezTo>
                  <a:pt x="2154377" y="517873"/>
                  <a:pt x="2156247" y="518663"/>
                  <a:pt x="2156247" y="519453"/>
                </a:cubicBezTo>
                <a:cubicBezTo>
                  <a:pt x="2157179" y="519453"/>
                  <a:pt x="2158114" y="520247"/>
                  <a:pt x="2159050" y="520247"/>
                </a:cubicBezTo>
                <a:cubicBezTo>
                  <a:pt x="2159050" y="520247"/>
                  <a:pt x="2159985" y="519453"/>
                  <a:pt x="2159985" y="518663"/>
                </a:cubicBezTo>
                <a:cubicBezTo>
                  <a:pt x="2159985" y="517873"/>
                  <a:pt x="2158114" y="517873"/>
                  <a:pt x="2158114" y="517082"/>
                </a:cubicBezTo>
                <a:cubicBezTo>
                  <a:pt x="2158114" y="517082"/>
                  <a:pt x="2159985" y="516292"/>
                  <a:pt x="2159985" y="515498"/>
                </a:cubicBezTo>
                <a:cubicBezTo>
                  <a:pt x="2159985" y="514708"/>
                  <a:pt x="2158114" y="514708"/>
                  <a:pt x="2158114" y="513917"/>
                </a:cubicBezTo>
                <a:cubicBezTo>
                  <a:pt x="2157179" y="513917"/>
                  <a:pt x="2155312" y="513127"/>
                  <a:pt x="2155312" y="513127"/>
                </a:cubicBezTo>
                <a:cubicBezTo>
                  <a:pt x="2155312" y="512337"/>
                  <a:pt x="2157179" y="511546"/>
                  <a:pt x="2157179" y="510753"/>
                </a:cubicBezTo>
                <a:lnTo>
                  <a:pt x="2155312" y="509962"/>
                </a:lnTo>
                <a:cubicBezTo>
                  <a:pt x="2155312" y="509172"/>
                  <a:pt x="2156247" y="508381"/>
                  <a:pt x="2156247" y="507591"/>
                </a:cubicBezTo>
                <a:cubicBezTo>
                  <a:pt x="2157179" y="507591"/>
                  <a:pt x="2158114" y="506797"/>
                  <a:pt x="2158114" y="506007"/>
                </a:cubicBezTo>
                <a:lnTo>
                  <a:pt x="2156247" y="505217"/>
                </a:lnTo>
                <a:cubicBezTo>
                  <a:pt x="2156247" y="504426"/>
                  <a:pt x="2157179" y="502845"/>
                  <a:pt x="2158114" y="502845"/>
                </a:cubicBezTo>
                <a:cubicBezTo>
                  <a:pt x="2158114" y="502845"/>
                  <a:pt x="2159050" y="504426"/>
                  <a:pt x="2159985" y="504426"/>
                </a:cubicBezTo>
                <a:cubicBezTo>
                  <a:pt x="2159985" y="504426"/>
                  <a:pt x="2160920" y="502845"/>
                  <a:pt x="2161852" y="502845"/>
                </a:cubicBezTo>
                <a:cubicBezTo>
                  <a:pt x="2161852" y="502052"/>
                  <a:pt x="2162788" y="501261"/>
                  <a:pt x="2162788" y="501261"/>
                </a:cubicBezTo>
                <a:cubicBezTo>
                  <a:pt x="2163723" y="500471"/>
                  <a:pt x="2164658" y="499681"/>
                  <a:pt x="2164658" y="498890"/>
                </a:cubicBezTo>
                <a:lnTo>
                  <a:pt x="2162788" y="498100"/>
                </a:lnTo>
                <a:cubicBezTo>
                  <a:pt x="2162788" y="497306"/>
                  <a:pt x="2163723" y="496516"/>
                  <a:pt x="2163723" y="495725"/>
                </a:cubicBezTo>
                <a:cubicBezTo>
                  <a:pt x="2164658" y="495725"/>
                  <a:pt x="2161852" y="494935"/>
                  <a:pt x="2161852" y="494935"/>
                </a:cubicBezTo>
                <a:cubicBezTo>
                  <a:pt x="2161852" y="494145"/>
                  <a:pt x="2163723" y="493351"/>
                  <a:pt x="2163723" y="492561"/>
                </a:cubicBezTo>
                <a:cubicBezTo>
                  <a:pt x="2163723" y="492561"/>
                  <a:pt x="2164658" y="491770"/>
                  <a:pt x="2165593" y="490980"/>
                </a:cubicBezTo>
                <a:lnTo>
                  <a:pt x="2167461" y="492561"/>
                </a:lnTo>
                <a:cubicBezTo>
                  <a:pt x="2167461" y="493351"/>
                  <a:pt x="2165593" y="493351"/>
                  <a:pt x="2165593" y="494145"/>
                </a:cubicBezTo>
                <a:cubicBezTo>
                  <a:pt x="2165593" y="494935"/>
                  <a:pt x="2167461" y="494935"/>
                  <a:pt x="2167461" y="495725"/>
                </a:cubicBezTo>
                <a:lnTo>
                  <a:pt x="2166526" y="497306"/>
                </a:lnTo>
                <a:cubicBezTo>
                  <a:pt x="2166526" y="498100"/>
                  <a:pt x="2167461" y="498100"/>
                  <a:pt x="2168396" y="498890"/>
                </a:cubicBezTo>
                <a:lnTo>
                  <a:pt x="2170267" y="499681"/>
                </a:lnTo>
                <a:cubicBezTo>
                  <a:pt x="2170267" y="500471"/>
                  <a:pt x="2169331" y="501261"/>
                  <a:pt x="2168396" y="502052"/>
                </a:cubicBezTo>
                <a:cubicBezTo>
                  <a:pt x="2168396" y="502052"/>
                  <a:pt x="2167461" y="502845"/>
                  <a:pt x="2167461" y="503636"/>
                </a:cubicBezTo>
                <a:lnTo>
                  <a:pt x="2165593" y="505217"/>
                </a:lnTo>
                <a:cubicBezTo>
                  <a:pt x="2165593" y="506007"/>
                  <a:pt x="2167461" y="506007"/>
                  <a:pt x="2167461" y="506797"/>
                </a:cubicBezTo>
                <a:cubicBezTo>
                  <a:pt x="2167461" y="506797"/>
                  <a:pt x="2169331" y="507591"/>
                  <a:pt x="2170267" y="508381"/>
                </a:cubicBezTo>
                <a:cubicBezTo>
                  <a:pt x="2170267" y="507591"/>
                  <a:pt x="2171199" y="506797"/>
                  <a:pt x="2171199" y="506007"/>
                </a:cubicBezTo>
                <a:lnTo>
                  <a:pt x="2173069" y="504426"/>
                </a:lnTo>
                <a:cubicBezTo>
                  <a:pt x="2173069" y="504426"/>
                  <a:pt x="2171199" y="503636"/>
                  <a:pt x="2171199" y="502845"/>
                </a:cubicBezTo>
                <a:cubicBezTo>
                  <a:pt x="2171199" y="502845"/>
                  <a:pt x="2172134" y="502052"/>
                  <a:pt x="2172134" y="501261"/>
                </a:cubicBezTo>
                <a:cubicBezTo>
                  <a:pt x="2173069" y="500471"/>
                  <a:pt x="2174005" y="500471"/>
                  <a:pt x="2174005" y="499681"/>
                </a:cubicBezTo>
                <a:cubicBezTo>
                  <a:pt x="2174940" y="498890"/>
                  <a:pt x="2174940" y="498100"/>
                  <a:pt x="2175872" y="498100"/>
                </a:cubicBezTo>
                <a:lnTo>
                  <a:pt x="2177742" y="498890"/>
                </a:lnTo>
                <a:cubicBezTo>
                  <a:pt x="2177742" y="499681"/>
                  <a:pt x="2175872" y="500471"/>
                  <a:pt x="2175872" y="501261"/>
                </a:cubicBezTo>
                <a:cubicBezTo>
                  <a:pt x="2176807" y="501261"/>
                  <a:pt x="2177742" y="502052"/>
                  <a:pt x="2178678" y="502052"/>
                </a:cubicBezTo>
                <a:lnTo>
                  <a:pt x="2179613" y="500471"/>
                </a:lnTo>
                <a:cubicBezTo>
                  <a:pt x="2180548" y="500471"/>
                  <a:pt x="2181480" y="502052"/>
                  <a:pt x="2182416" y="502052"/>
                </a:cubicBezTo>
                <a:lnTo>
                  <a:pt x="2183351" y="500471"/>
                </a:lnTo>
                <a:cubicBezTo>
                  <a:pt x="2184286" y="499681"/>
                  <a:pt x="2184286" y="498890"/>
                  <a:pt x="2185221" y="498100"/>
                </a:cubicBezTo>
                <a:cubicBezTo>
                  <a:pt x="2186157" y="497306"/>
                  <a:pt x="2187089" y="495725"/>
                  <a:pt x="2188024" y="494935"/>
                </a:cubicBezTo>
                <a:cubicBezTo>
                  <a:pt x="2189895" y="495725"/>
                  <a:pt x="2190830" y="496516"/>
                  <a:pt x="2192697" y="497306"/>
                </a:cubicBezTo>
                <a:cubicBezTo>
                  <a:pt x="2191762" y="498100"/>
                  <a:pt x="2191762" y="498890"/>
                  <a:pt x="2190830" y="499681"/>
                </a:cubicBezTo>
                <a:cubicBezTo>
                  <a:pt x="2190830" y="499681"/>
                  <a:pt x="2188959" y="500471"/>
                  <a:pt x="2188959" y="501261"/>
                </a:cubicBezTo>
                <a:lnTo>
                  <a:pt x="2191762" y="502052"/>
                </a:lnTo>
                <a:cubicBezTo>
                  <a:pt x="2190830" y="502845"/>
                  <a:pt x="2189895" y="504426"/>
                  <a:pt x="2189895" y="504426"/>
                </a:cubicBezTo>
                <a:lnTo>
                  <a:pt x="2188024" y="502845"/>
                </a:lnTo>
                <a:cubicBezTo>
                  <a:pt x="2187089" y="502845"/>
                  <a:pt x="2186157" y="504426"/>
                  <a:pt x="2186157" y="504426"/>
                </a:cubicBezTo>
                <a:cubicBezTo>
                  <a:pt x="2185221" y="505217"/>
                  <a:pt x="2185221" y="506007"/>
                  <a:pt x="2184286" y="506007"/>
                </a:cubicBezTo>
                <a:cubicBezTo>
                  <a:pt x="2184286" y="506797"/>
                  <a:pt x="2183351" y="507591"/>
                  <a:pt x="2183351" y="508381"/>
                </a:cubicBezTo>
                <a:cubicBezTo>
                  <a:pt x="2182416" y="508381"/>
                  <a:pt x="2181480" y="509172"/>
                  <a:pt x="2181480" y="509962"/>
                </a:cubicBezTo>
                <a:cubicBezTo>
                  <a:pt x="2180548" y="510753"/>
                  <a:pt x="2180548" y="510753"/>
                  <a:pt x="2179613" y="511546"/>
                </a:cubicBezTo>
                <a:lnTo>
                  <a:pt x="2181480" y="513127"/>
                </a:lnTo>
                <a:cubicBezTo>
                  <a:pt x="2182416" y="513127"/>
                  <a:pt x="2182416" y="511546"/>
                  <a:pt x="2183351" y="511546"/>
                </a:cubicBezTo>
                <a:cubicBezTo>
                  <a:pt x="2184286" y="511546"/>
                  <a:pt x="2185221" y="513127"/>
                  <a:pt x="2185221" y="512337"/>
                </a:cubicBezTo>
                <a:cubicBezTo>
                  <a:pt x="2186157" y="512337"/>
                  <a:pt x="2187089" y="511546"/>
                  <a:pt x="2187089" y="510753"/>
                </a:cubicBezTo>
                <a:cubicBezTo>
                  <a:pt x="2187089" y="510753"/>
                  <a:pt x="2185221" y="509962"/>
                  <a:pt x="2185221" y="509172"/>
                </a:cubicBezTo>
                <a:cubicBezTo>
                  <a:pt x="2185221" y="509172"/>
                  <a:pt x="2186157" y="507591"/>
                  <a:pt x="2187089" y="507591"/>
                </a:cubicBezTo>
                <a:lnTo>
                  <a:pt x="2188959" y="509172"/>
                </a:lnTo>
                <a:cubicBezTo>
                  <a:pt x="2188959" y="508381"/>
                  <a:pt x="2189895" y="507591"/>
                  <a:pt x="2189895" y="507591"/>
                </a:cubicBezTo>
                <a:cubicBezTo>
                  <a:pt x="2190830" y="506797"/>
                  <a:pt x="2191762" y="506007"/>
                  <a:pt x="2191762" y="505217"/>
                </a:cubicBezTo>
                <a:cubicBezTo>
                  <a:pt x="2192697" y="505217"/>
                  <a:pt x="2192697" y="504426"/>
                  <a:pt x="2193633" y="503636"/>
                </a:cubicBezTo>
                <a:cubicBezTo>
                  <a:pt x="2193633" y="503636"/>
                  <a:pt x="2194568" y="502052"/>
                  <a:pt x="2195503" y="502052"/>
                </a:cubicBezTo>
                <a:lnTo>
                  <a:pt x="2197370" y="503636"/>
                </a:lnTo>
                <a:cubicBezTo>
                  <a:pt x="2197370" y="503636"/>
                  <a:pt x="2198306" y="502052"/>
                  <a:pt x="2198306" y="501261"/>
                </a:cubicBezTo>
                <a:cubicBezTo>
                  <a:pt x="2199241" y="501261"/>
                  <a:pt x="2200176" y="500471"/>
                  <a:pt x="2200176" y="499681"/>
                </a:cubicBezTo>
                <a:cubicBezTo>
                  <a:pt x="2201108" y="499681"/>
                  <a:pt x="2201108" y="498100"/>
                  <a:pt x="2202044" y="498100"/>
                </a:cubicBezTo>
                <a:lnTo>
                  <a:pt x="2203914" y="499681"/>
                </a:lnTo>
                <a:cubicBezTo>
                  <a:pt x="2204849" y="499681"/>
                  <a:pt x="2204849" y="498100"/>
                  <a:pt x="2205782" y="497306"/>
                </a:cubicBezTo>
                <a:cubicBezTo>
                  <a:pt x="2205782" y="497306"/>
                  <a:pt x="2206717" y="498890"/>
                  <a:pt x="2207652" y="498890"/>
                </a:cubicBezTo>
                <a:cubicBezTo>
                  <a:pt x="2207652" y="498890"/>
                  <a:pt x="2208587" y="497306"/>
                  <a:pt x="2209523" y="497306"/>
                </a:cubicBezTo>
                <a:cubicBezTo>
                  <a:pt x="2209523" y="497306"/>
                  <a:pt x="2210458" y="498100"/>
                  <a:pt x="2211390" y="498890"/>
                </a:cubicBezTo>
                <a:cubicBezTo>
                  <a:pt x="2212325" y="498890"/>
                  <a:pt x="2212325" y="499681"/>
                  <a:pt x="2213260" y="499681"/>
                </a:cubicBezTo>
                <a:cubicBezTo>
                  <a:pt x="2214196" y="500471"/>
                  <a:pt x="2215131" y="501261"/>
                  <a:pt x="2215131" y="501261"/>
                </a:cubicBezTo>
                <a:cubicBezTo>
                  <a:pt x="2216063" y="501261"/>
                  <a:pt x="2216998" y="499681"/>
                  <a:pt x="2216998" y="499681"/>
                </a:cubicBezTo>
                <a:lnTo>
                  <a:pt x="2218869" y="500471"/>
                </a:lnTo>
                <a:cubicBezTo>
                  <a:pt x="2219804" y="501261"/>
                  <a:pt x="2220739" y="502052"/>
                  <a:pt x="2221672" y="502052"/>
                </a:cubicBezTo>
                <a:cubicBezTo>
                  <a:pt x="2221672" y="502845"/>
                  <a:pt x="2222607" y="502845"/>
                  <a:pt x="2223542" y="503636"/>
                </a:cubicBezTo>
                <a:cubicBezTo>
                  <a:pt x="2224477" y="503636"/>
                  <a:pt x="2224477" y="504426"/>
                  <a:pt x="2225413" y="505217"/>
                </a:cubicBezTo>
                <a:cubicBezTo>
                  <a:pt x="2226345" y="505217"/>
                  <a:pt x="2227280" y="506007"/>
                  <a:pt x="2227280" y="506007"/>
                </a:cubicBezTo>
                <a:cubicBezTo>
                  <a:pt x="2228215" y="506007"/>
                  <a:pt x="2228215" y="505217"/>
                  <a:pt x="2229151" y="504426"/>
                </a:cubicBezTo>
                <a:cubicBezTo>
                  <a:pt x="2229151" y="504426"/>
                  <a:pt x="2230083" y="502845"/>
                  <a:pt x="2231018" y="502845"/>
                </a:cubicBezTo>
                <a:lnTo>
                  <a:pt x="2232888" y="504426"/>
                </a:lnTo>
                <a:cubicBezTo>
                  <a:pt x="2233824" y="503636"/>
                  <a:pt x="2233824" y="502845"/>
                  <a:pt x="2234759" y="502052"/>
                </a:cubicBezTo>
                <a:cubicBezTo>
                  <a:pt x="2234759" y="502052"/>
                  <a:pt x="2235691" y="501261"/>
                  <a:pt x="2235691" y="500471"/>
                </a:cubicBezTo>
                <a:cubicBezTo>
                  <a:pt x="2236626" y="499681"/>
                  <a:pt x="2237562" y="499681"/>
                  <a:pt x="2237562" y="498890"/>
                </a:cubicBezTo>
                <a:cubicBezTo>
                  <a:pt x="2238497" y="498100"/>
                  <a:pt x="2238497" y="497306"/>
                  <a:pt x="2239432" y="497306"/>
                </a:cubicBezTo>
                <a:cubicBezTo>
                  <a:pt x="2239432" y="496516"/>
                  <a:pt x="2240367" y="494935"/>
                  <a:pt x="2240367" y="494935"/>
                </a:cubicBezTo>
                <a:cubicBezTo>
                  <a:pt x="2241300" y="494935"/>
                  <a:pt x="2243170" y="496516"/>
                  <a:pt x="2243170" y="496516"/>
                </a:cubicBezTo>
                <a:lnTo>
                  <a:pt x="2241300" y="498100"/>
                </a:lnTo>
                <a:cubicBezTo>
                  <a:pt x="2241300" y="498890"/>
                  <a:pt x="2243170" y="499681"/>
                  <a:pt x="2243170" y="499681"/>
                </a:cubicBezTo>
                <a:cubicBezTo>
                  <a:pt x="2244105" y="499681"/>
                  <a:pt x="2245041" y="498100"/>
                  <a:pt x="2245041" y="498100"/>
                </a:cubicBezTo>
                <a:cubicBezTo>
                  <a:pt x="2245973" y="498100"/>
                  <a:pt x="2246908" y="498890"/>
                  <a:pt x="2246908" y="498890"/>
                </a:cubicBezTo>
                <a:cubicBezTo>
                  <a:pt x="2247843" y="499681"/>
                  <a:pt x="2248778" y="500471"/>
                  <a:pt x="2248778" y="500471"/>
                </a:cubicBezTo>
                <a:cubicBezTo>
                  <a:pt x="2249714" y="501261"/>
                  <a:pt x="2250649" y="501261"/>
                  <a:pt x="2251581" y="502052"/>
                </a:cubicBezTo>
                <a:cubicBezTo>
                  <a:pt x="2250649" y="502052"/>
                  <a:pt x="2249714" y="503636"/>
                  <a:pt x="2249714" y="503636"/>
                </a:cubicBezTo>
                <a:cubicBezTo>
                  <a:pt x="2249714" y="503636"/>
                  <a:pt x="2248778" y="505217"/>
                  <a:pt x="2247843" y="505217"/>
                </a:cubicBezTo>
                <a:lnTo>
                  <a:pt x="2245973" y="504426"/>
                </a:lnTo>
                <a:lnTo>
                  <a:pt x="2244105" y="502845"/>
                </a:lnTo>
                <a:lnTo>
                  <a:pt x="2242235" y="504426"/>
                </a:lnTo>
                <a:cubicBezTo>
                  <a:pt x="2242235" y="505217"/>
                  <a:pt x="2244105" y="505217"/>
                  <a:pt x="2244105" y="506007"/>
                </a:cubicBezTo>
                <a:lnTo>
                  <a:pt x="2243170" y="507591"/>
                </a:lnTo>
                <a:lnTo>
                  <a:pt x="2245041" y="509172"/>
                </a:lnTo>
                <a:cubicBezTo>
                  <a:pt x="2245041" y="508381"/>
                  <a:pt x="2245973" y="507591"/>
                  <a:pt x="2246908" y="507591"/>
                </a:cubicBezTo>
                <a:cubicBezTo>
                  <a:pt x="2246908" y="506797"/>
                  <a:pt x="2247843" y="505217"/>
                  <a:pt x="2247843" y="505217"/>
                </a:cubicBezTo>
                <a:cubicBezTo>
                  <a:pt x="2248778" y="505217"/>
                  <a:pt x="2249714" y="506797"/>
                  <a:pt x="2249714" y="506797"/>
                </a:cubicBezTo>
                <a:cubicBezTo>
                  <a:pt x="2250649" y="506797"/>
                  <a:pt x="2251581" y="505217"/>
                  <a:pt x="2251581" y="505217"/>
                </a:cubicBezTo>
                <a:cubicBezTo>
                  <a:pt x="2252516" y="504426"/>
                  <a:pt x="2252516" y="503636"/>
                  <a:pt x="2253452" y="503636"/>
                </a:cubicBezTo>
                <a:lnTo>
                  <a:pt x="2253609" y="503434"/>
                </a:lnTo>
                <a:cubicBezTo>
                  <a:pt x="2254047" y="503355"/>
                  <a:pt x="2255319" y="504426"/>
                  <a:pt x="2255319" y="504426"/>
                </a:cubicBezTo>
                <a:lnTo>
                  <a:pt x="2257190" y="502845"/>
                </a:lnTo>
                <a:cubicBezTo>
                  <a:pt x="2257190" y="502845"/>
                  <a:pt x="2258125" y="501261"/>
                  <a:pt x="2259060" y="501261"/>
                </a:cubicBezTo>
                <a:cubicBezTo>
                  <a:pt x="2259060" y="501261"/>
                  <a:pt x="2259995" y="502052"/>
                  <a:pt x="2260928" y="502845"/>
                </a:cubicBezTo>
                <a:lnTo>
                  <a:pt x="2262798" y="503636"/>
                </a:lnTo>
                <a:cubicBezTo>
                  <a:pt x="2262798" y="503636"/>
                  <a:pt x="2263733" y="502052"/>
                  <a:pt x="2264669" y="502052"/>
                </a:cubicBezTo>
                <a:lnTo>
                  <a:pt x="2265601" y="500471"/>
                </a:lnTo>
                <a:cubicBezTo>
                  <a:pt x="2266536" y="500471"/>
                  <a:pt x="2267471" y="502052"/>
                  <a:pt x="2268407" y="501261"/>
                </a:cubicBezTo>
                <a:cubicBezTo>
                  <a:pt x="2268407" y="501261"/>
                  <a:pt x="2269342" y="500471"/>
                  <a:pt x="2269342" y="499681"/>
                </a:cubicBezTo>
                <a:cubicBezTo>
                  <a:pt x="2270277" y="499681"/>
                  <a:pt x="2271209" y="498100"/>
                  <a:pt x="2271209" y="498100"/>
                </a:cubicBezTo>
                <a:cubicBezTo>
                  <a:pt x="2272144" y="498100"/>
                  <a:pt x="2273080" y="499681"/>
                  <a:pt x="2273080" y="499681"/>
                </a:cubicBezTo>
                <a:cubicBezTo>
                  <a:pt x="2274015" y="499681"/>
                  <a:pt x="2274950" y="497306"/>
                  <a:pt x="2274950" y="497306"/>
                </a:cubicBezTo>
                <a:cubicBezTo>
                  <a:pt x="2275882" y="498100"/>
                  <a:pt x="2276818" y="498890"/>
                  <a:pt x="2276818" y="498890"/>
                </a:cubicBezTo>
                <a:lnTo>
                  <a:pt x="2278688" y="500471"/>
                </a:lnTo>
                <a:cubicBezTo>
                  <a:pt x="2279623" y="500471"/>
                  <a:pt x="2280555" y="498890"/>
                  <a:pt x="2280555" y="498890"/>
                </a:cubicBezTo>
                <a:cubicBezTo>
                  <a:pt x="2281491" y="498100"/>
                  <a:pt x="2281491" y="497306"/>
                  <a:pt x="2282426" y="496516"/>
                </a:cubicBezTo>
                <a:cubicBezTo>
                  <a:pt x="2282426" y="496516"/>
                  <a:pt x="2283361" y="494935"/>
                  <a:pt x="2284297" y="494935"/>
                </a:cubicBezTo>
                <a:lnTo>
                  <a:pt x="2286164" y="496516"/>
                </a:lnTo>
                <a:lnTo>
                  <a:pt x="2288034" y="498100"/>
                </a:lnTo>
                <a:cubicBezTo>
                  <a:pt x="2288034" y="498100"/>
                  <a:pt x="2288970" y="496516"/>
                  <a:pt x="2289902" y="495725"/>
                </a:cubicBezTo>
                <a:cubicBezTo>
                  <a:pt x="2289902" y="495725"/>
                  <a:pt x="2290837" y="494935"/>
                  <a:pt x="2290837" y="494145"/>
                </a:cubicBezTo>
                <a:cubicBezTo>
                  <a:pt x="2292708" y="494935"/>
                  <a:pt x="2293643" y="495725"/>
                  <a:pt x="2295510" y="497306"/>
                </a:cubicBezTo>
                <a:cubicBezTo>
                  <a:pt x="2294578" y="497306"/>
                  <a:pt x="2294578" y="498890"/>
                  <a:pt x="2293643" y="498890"/>
                </a:cubicBezTo>
                <a:lnTo>
                  <a:pt x="2291772" y="497306"/>
                </a:lnTo>
                <a:cubicBezTo>
                  <a:pt x="2290837" y="497306"/>
                  <a:pt x="2290837" y="498890"/>
                  <a:pt x="2289902" y="498890"/>
                </a:cubicBezTo>
                <a:cubicBezTo>
                  <a:pt x="2289902" y="499681"/>
                  <a:pt x="2288970" y="500471"/>
                  <a:pt x="2288970" y="501261"/>
                </a:cubicBezTo>
                <a:cubicBezTo>
                  <a:pt x="2288034" y="501261"/>
                  <a:pt x="2287099" y="499681"/>
                  <a:pt x="2286164" y="499681"/>
                </a:cubicBezTo>
                <a:lnTo>
                  <a:pt x="2285229" y="501261"/>
                </a:lnTo>
                <a:cubicBezTo>
                  <a:pt x="2284297" y="502052"/>
                  <a:pt x="2283361" y="502845"/>
                  <a:pt x="2283361" y="502845"/>
                </a:cubicBezTo>
                <a:cubicBezTo>
                  <a:pt x="2282426" y="503636"/>
                  <a:pt x="2282426" y="504426"/>
                  <a:pt x="2281491" y="505217"/>
                </a:cubicBezTo>
                <a:cubicBezTo>
                  <a:pt x="2282426" y="505217"/>
                  <a:pt x="2283361" y="506007"/>
                  <a:pt x="2283361" y="506007"/>
                </a:cubicBezTo>
                <a:cubicBezTo>
                  <a:pt x="2284297" y="506007"/>
                  <a:pt x="2285229" y="504426"/>
                  <a:pt x="2285229" y="504426"/>
                </a:cubicBezTo>
                <a:lnTo>
                  <a:pt x="2287099" y="502845"/>
                </a:lnTo>
                <a:lnTo>
                  <a:pt x="2288970" y="503636"/>
                </a:lnTo>
                <a:cubicBezTo>
                  <a:pt x="2288970" y="504426"/>
                  <a:pt x="2287099" y="505217"/>
                  <a:pt x="2287099" y="506007"/>
                </a:cubicBezTo>
                <a:lnTo>
                  <a:pt x="2289902" y="506797"/>
                </a:lnTo>
                <a:cubicBezTo>
                  <a:pt x="2289902" y="507591"/>
                  <a:pt x="2288034" y="508381"/>
                  <a:pt x="2288034" y="509172"/>
                </a:cubicBezTo>
                <a:lnTo>
                  <a:pt x="2289902" y="509962"/>
                </a:lnTo>
                <a:cubicBezTo>
                  <a:pt x="2290837" y="509962"/>
                  <a:pt x="2290837" y="509172"/>
                  <a:pt x="2291772" y="508381"/>
                </a:cubicBezTo>
                <a:cubicBezTo>
                  <a:pt x="2291772" y="508381"/>
                  <a:pt x="2292708" y="506797"/>
                  <a:pt x="2293643" y="506797"/>
                </a:cubicBezTo>
                <a:cubicBezTo>
                  <a:pt x="2293643" y="506797"/>
                  <a:pt x="2294578" y="508381"/>
                  <a:pt x="2295510" y="508381"/>
                </a:cubicBezTo>
                <a:cubicBezTo>
                  <a:pt x="2295510" y="507591"/>
                  <a:pt x="2296446" y="506797"/>
                  <a:pt x="2296446" y="506007"/>
                </a:cubicBezTo>
                <a:cubicBezTo>
                  <a:pt x="2297381" y="506007"/>
                  <a:pt x="2298316" y="504426"/>
                  <a:pt x="2298316" y="504426"/>
                </a:cubicBezTo>
                <a:lnTo>
                  <a:pt x="2300184" y="506007"/>
                </a:lnTo>
                <a:cubicBezTo>
                  <a:pt x="2301119" y="505217"/>
                  <a:pt x="2302054" y="504426"/>
                  <a:pt x="2302054" y="504426"/>
                </a:cubicBezTo>
                <a:cubicBezTo>
                  <a:pt x="2302989" y="503636"/>
                  <a:pt x="2302989" y="502845"/>
                  <a:pt x="2303925" y="502052"/>
                </a:cubicBezTo>
                <a:cubicBezTo>
                  <a:pt x="2304860" y="501261"/>
                  <a:pt x="2305792" y="499681"/>
                  <a:pt x="2306727" y="498890"/>
                </a:cubicBezTo>
                <a:cubicBezTo>
                  <a:pt x="2308598" y="499681"/>
                  <a:pt x="2309533" y="500471"/>
                  <a:pt x="2311400" y="501261"/>
                </a:cubicBezTo>
                <a:cubicBezTo>
                  <a:pt x="2311400" y="502052"/>
                  <a:pt x="2309533" y="502845"/>
                  <a:pt x="2309533" y="503636"/>
                </a:cubicBezTo>
                <a:lnTo>
                  <a:pt x="2311400" y="504426"/>
                </a:lnTo>
                <a:close/>
                <a:moveTo>
                  <a:pt x="371852" y="507591"/>
                </a:moveTo>
                <a:lnTo>
                  <a:pt x="369981" y="509172"/>
                </a:lnTo>
                <a:cubicBezTo>
                  <a:pt x="369049" y="509172"/>
                  <a:pt x="369049" y="507591"/>
                  <a:pt x="368114" y="507591"/>
                </a:cubicBezTo>
                <a:lnTo>
                  <a:pt x="366243" y="508381"/>
                </a:lnTo>
                <a:cubicBezTo>
                  <a:pt x="366243" y="509172"/>
                  <a:pt x="368114" y="509962"/>
                  <a:pt x="368114" y="509962"/>
                </a:cubicBezTo>
                <a:cubicBezTo>
                  <a:pt x="368114" y="510753"/>
                  <a:pt x="369049" y="512337"/>
                  <a:pt x="369981" y="512337"/>
                </a:cubicBezTo>
                <a:cubicBezTo>
                  <a:pt x="369981" y="512337"/>
                  <a:pt x="370917" y="510753"/>
                  <a:pt x="371852" y="510753"/>
                </a:cubicBezTo>
                <a:cubicBezTo>
                  <a:pt x="371852" y="510753"/>
                  <a:pt x="373719" y="509962"/>
                  <a:pt x="373719" y="509172"/>
                </a:cubicBezTo>
                <a:cubicBezTo>
                  <a:pt x="373719" y="509172"/>
                  <a:pt x="372787" y="507591"/>
                  <a:pt x="371852" y="507591"/>
                </a:cubicBezTo>
                <a:close/>
                <a:moveTo>
                  <a:pt x="412978" y="523409"/>
                </a:moveTo>
                <a:lnTo>
                  <a:pt x="413910" y="524993"/>
                </a:lnTo>
                <a:cubicBezTo>
                  <a:pt x="414846" y="524993"/>
                  <a:pt x="415781" y="524199"/>
                  <a:pt x="416716" y="523409"/>
                </a:cubicBezTo>
                <a:lnTo>
                  <a:pt x="418584" y="522618"/>
                </a:lnTo>
                <a:cubicBezTo>
                  <a:pt x="418584" y="521828"/>
                  <a:pt x="416716" y="521037"/>
                  <a:pt x="416716" y="521037"/>
                </a:cubicBezTo>
                <a:cubicBezTo>
                  <a:pt x="416716" y="520247"/>
                  <a:pt x="415781" y="518663"/>
                  <a:pt x="414846" y="518663"/>
                </a:cubicBezTo>
                <a:cubicBezTo>
                  <a:pt x="414846" y="518663"/>
                  <a:pt x="413910" y="520247"/>
                  <a:pt x="412978" y="520247"/>
                </a:cubicBezTo>
                <a:cubicBezTo>
                  <a:pt x="412978" y="520247"/>
                  <a:pt x="411108" y="521037"/>
                  <a:pt x="411108" y="521828"/>
                </a:cubicBezTo>
                <a:cubicBezTo>
                  <a:pt x="411108" y="521828"/>
                  <a:pt x="412043" y="523409"/>
                  <a:pt x="412978" y="523409"/>
                </a:cubicBezTo>
                <a:close/>
                <a:moveTo>
                  <a:pt x="406435" y="513127"/>
                </a:moveTo>
                <a:cubicBezTo>
                  <a:pt x="407370" y="513917"/>
                  <a:pt x="408302" y="514708"/>
                  <a:pt x="408302" y="514708"/>
                </a:cubicBezTo>
                <a:lnTo>
                  <a:pt x="410173" y="513917"/>
                </a:lnTo>
                <a:cubicBezTo>
                  <a:pt x="411108" y="513917"/>
                  <a:pt x="412043" y="515498"/>
                  <a:pt x="412043" y="515498"/>
                </a:cubicBezTo>
                <a:cubicBezTo>
                  <a:pt x="412978" y="515498"/>
                  <a:pt x="412978" y="513917"/>
                  <a:pt x="413910" y="513917"/>
                </a:cubicBezTo>
                <a:cubicBezTo>
                  <a:pt x="413910" y="513127"/>
                  <a:pt x="412978" y="513127"/>
                  <a:pt x="412978" y="512337"/>
                </a:cubicBezTo>
                <a:cubicBezTo>
                  <a:pt x="412043" y="511546"/>
                  <a:pt x="411108" y="510753"/>
                  <a:pt x="411108" y="510753"/>
                </a:cubicBezTo>
                <a:cubicBezTo>
                  <a:pt x="411108" y="509962"/>
                  <a:pt x="409237" y="511546"/>
                  <a:pt x="409237" y="511546"/>
                </a:cubicBezTo>
                <a:cubicBezTo>
                  <a:pt x="408302" y="511546"/>
                  <a:pt x="407370" y="509962"/>
                  <a:pt x="407370" y="509962"/>
                </a:cubicBezTo>
                <a:cubicBezTo>
                  <a:pt x="406435" y="509962"/>
                  <a:pt x="406435" y="511546"/>
                  <a:pt x="405499" y="511546"/>
                </a:cubicBezTo>
                <a:cubicBezTo>
                  <a:pt x="405499" y="512337"/>
                  <a:pt x="406435" y="512337"/>
                  <a:pt x="406435" y="513127"/>
                </a:cubicBezTo>
                <a:close/>
                <a:moveTo>
                  <a:pt x="385871" y="504426"/>
                </a:moveTo>
                <a:cubicBezTo>
                  <a:pt x="385871" y="504426"/>
                  <a:pt x="386807" y="506007"/>
                  <a:pt x="387742" y="506007"/>
                </a:cubicBezTo>
                <a:cubicBezTo>
                  <a:pt x="387742" y="506007"/>
                  <a:pt x="388674" y="505217"/>
                  <a:pt x="389609" y="505217"/>
                </a:cubicBezTo>
                <a:cubicBezTo>
                  <a:pt x="389298" y="504952"/>
                  <a:pt x="389159" y="504687"/>
                  <a:pt x="388986" y="504423"/>
                </a:cubicBezTo>
                <a:lnTo>
                  <a:pt x="387638" y="504061"/>
                </a:lnTo>
                <a:lnTo>
                  <a:pt x="384624" y="503371"/>
                </a:lnTo>
                <a:lnTo>
                  <a:pt x="385871" y="504426"/>
                </a:lnTo>
                <a:close/>
                <a:moveTo>
                  <a:pt x="302129" y="423165"/>
                </a:moveTo>
                <a:lnTo>
                  <a:pt x="302604" y="434064"/>
                </a:lnTo>
                <a:lnTo>
                  <a:pt x="303080" y="444963"/>
                </a:lnTo>
                <a:lnTo>
                  <a:pt x="303080" y="445800"/>
                </a:lnTo>
                <a:lnTo>
                  <a:pt x="302844" y="446222"/>
                </a:lnTo>
                <a:lnTo>
                  <a:pt x="302756" y="446374"/>
                </a:lnTo>
                <a:lnTo>
                  <a:pt x="312196" y="455918"/>
                </a:lnTo>
                <a:lnTo>
                  <a:pt x="314303" y="458047"/>
                </a:lnTo>
                <a:lnTo>
                  <a:pt x="315566" y="455918"/>
                </a:lnTo>
                <a:lnTo>
                  <a:pt x="320623" y="449951"/>
                </a:lnTo>
                <a:lnTo>
                  <a:pt x="325262" y="444840"/>
                </a:lnTo>
                <a:lnTo>
                  <a:pt x="330288" y="439761"/>
                </a:lnTo>
                <a:lnTo>
                  <a:pt x="328367" y="438570"/>
                </a:lnTo>
                <a:lnTo>
                  <a:pt x="326266" y="437270"/>
                </a:lnTo>
                <a:lnTo>
                  <a:pt x="325426" y="435969"/>
                </a:lnTo>
                <a:lnTo>
                  <a:pt x="325004" y="434669"/>
                </a:lnTo>
                <a:lnTo>
                  <a:pt x="322903" y="430329"/>
                </a:lnTo>
                <a:lnTo>
                  <a:pt x="320800" y="427294"/>
                </a:lnTo>
                <a:lnTo>
                  <a:pt x="317858" y="424689"/>
                </a:lnTo>
                <a:lnTo>
                  <a:pt x="315336" y="422088"/>
                </a:lnTo>
                <a:lnTo>
                  <a:pt x="312395" y="419049"/>
                </a:lnTo>
                <a:lnTo>
                  <a:pt x="309872" y="415579"/>
                </a:lnTo>
                <a:lnTo>
                  <a:pt x="306509" y="410808"/>
                </a:lnTo>
                <a:lnTo>
                  <a:pt x="302129" y="405467"/>
                </a:lnTo>
                <a:lnTo>
                  <a:pt x="302129" y="423165"/>
                </a:lnTo>
                <a:close/>
                <a:moveTo>
                  <a:pt x="93398" y="14659"/>
                </a:moveTo>
                <a:lnTo>
                  <a:pt x="88281" y="15090"/>
                </a:lnTo>
                <a:lnTo>
                  <a:pt x="83163" y="15953"/>
                </a:lnTo>
                <a:lnTo>
                  <a:pt x="77618" y="17247"/>
                </a:lnTo>
                <a:lnTo>
                  <a:pt x="72076" y="18973"/>
                </a:lnTo>
                <a:lnTo>
                  <a:pt x="66530" y="20695"/>
                </a:lnTo>
                <a:lnTo>
                  <a:pt x="61413" y="22853"/>
                </a:lnTo>
                <a:lnTo>
                  <a:pt x="56721" y="25438"/>
                </a:lnTo>
                <a:lnTo>
                  <a:pt x="56620" y="25495"/>
                </a:lnTo>
                <a:lnTo>
                  <a:pt x="56620" y="25857"/>
                </a:lnTo>
                <a:lnTo>
                  <a:pt x="56211" y="27160"/>
                </a:lnTo>
                <a:lnTo>
                  <a:pt x="54567" y="30634"/>
                </a:lnTo>
                <a:lnTo>
                  <a:pt x="52926" y="34545"/>
                </a:lnTo>
                <a:lnTo>
                  <a:pt x="50461" y="43233"/>
                </a:lnTo>
                <a:lnTo>
                  <a:pt x="46354" y="59740"/>
                </a:lnTo>
                <a:lnTo>
                  <a:pt x="42248" y="75379"/>
                </a:lnTo>
                <a:lnTo>
                  <a:pt x="38554" y="91014"/>
                </a:lnTo>
                <a:lnTo>
                  <a:pt x="35270" y="107521"/>
                </a:lnTo>
                <a:lnTo>
                  <a:pt x="33626" y="115775"/>
                </a:lnTo>
                <a:lnTo>
                  <a:pt x="32395" y="124463"/>
                </a:lnTo>
                <a:lnTo>
                  <a:pt x="32395" y="136190"/>
                </a:lnTo>
                <a:lnTo>
                  <a:pt x="31573" y="143574"/>
                </a:lnTo>
                <a:lnTo>
                  <a:pt x="31163" y="146182"/>
                </a:lnTo>
                <a:lnTo>
                  <a:pt x="30341" y="147485"/>
                </a:lnTo>
                <a:lnTo>
                  <a:pt x="31163" y="147051"/>
                </a:lnTo>
                <a:lnTo>
                  <a:pt x="31573" y="147485"/>
                </a:lnTo>
                <a:lnTo>
                  <a:pt x="32395" y="147485"/>
                </a:lnTo>
                <a:lnTo>
                  <a:pt x="32804" y="148354"/>
                </a:lnTo>
                <a:lnTo>
                  <a:pt x="33216" y="150093"/>
                </a:lnTo>
                <a:lnTo>
                  <a:pt x="32804" y="150959"/>
                </a:lnTo>
                <a:lnTo>
                  <a:pt x="32395" y="151393"/>
                </a:lnTo>
                <a:lnTo>
                  <a:pt x="31163" y="152262"/>
                </a:lnTo>
                <a:lnTo>
                  <a:pt x="29932" y="152262"/>
                </a:lnTo>
                <a:lnTo>
                  <a:pt x="29110" y="152262"/>
                </a:lnTo>
                <a:lnTo>
                  <a:pt x="27879" y="151393"/>
                </a:lnTo>
                <a:lnTo>
                  <a:pt x="27466" y="150527"/>
                </a:lnTo>
                <a:lnTo>
                  <a:pt x="27057" y="149658"/>
                </a:lnTo>
                <a:lnTo>
                  <a:pt x="26648" y="146616"/>
                </a:lnTo>
                <a:lnTo>
                  <a:pt x="27057" y="137928"/>
                </a:lnTo>
                <a:lnTo>
                  <a:pt x="27879" y="129240"/>
                </a:lnTo>
                <a:lnTo>
                  <a:pt x="29110" y="120117"/>
                </a:lnTo>
                <a:lnTo>
                  <a:pt x="30751" y="111867"/>
                </a:lnTo>
                <a:lnTo>
                  <a:pt x="35270" y="88409"/>
                </a:lnTo>
                <a:lnTo>
                  <a:pt x="37732" y="76679"/>
                </a:lnTo>
                <a:lnTo>
                  <a:pt x="40607" y="65387"/>
                </a:lnTo>
                <a:lnTo>
                  <a:pt x="45945" y="44968"/>
                </a:lnTo>
                <a:lnTo>
                  <a:pt x="48820" y="34545"/>
                </a:lnTo>
                <a:lnTo>
                  <a:pt x="50461" y="29765"/>
                </a:lnTo>
                <a:lnTo>
                  <a:pt x="50895" y="28666"/>
                </a:lnTo>
                <a:lnTo>
                  <a:pt x="46487" y="31906"/>
                </a:lnTo>
                <a:lnTo>
                  <a:pt x="42223" y="35357"/>
                </a:lnTo>
                <a:lnTo>
                  <a:pt x="37959" y="38806"/>
                </a:lnTo>
                <a:lnTo>
                  <a:pt x="34120" y="43117"/>
                </a:lnTo>
                <a:lnTo>
                  <a:pt x="30707" y="47428"/>
                </a:lnTo>
                <a:lnTo>
                  <a:pt x="28150" y="52173"/>
                </a:lnTo>
                <a:lnTo>
                  <a:pt x="25164" y="57347"/>
                </a:lnTo>
                <a:lnTo>
                  <a:pt x="22604" y="63384"/>
                </a:lnTo>
                <a:lnTo>
                  <a:pt x="20472" y="70280"/>
                </a:lnTo>
                <a:lnTo>
                  <a:pt x="18766" y="76748"/>
                </a:lnTo>
                <a:lnTo>
                  <a:pt x="17487" y="84079"/>
                </a:lnTo>
                <a:lnTo>
                  <a:pt x="16634" y="90548"/>
                </a:lnTo>
                <a:lnTo>
                  <a:pt x="16208" y="97875"/>
                </a:lnTo>
                <a:lnTo>
                  <a:pt x="15780" y="104343"/>
                </a:lnTo>
                <a:lnTo>
                  <a:pt x="16208" y="111674"/>
                </a:lnTo>
                <a:lnTo>
                  <a:pt x="16634" y="118143"/>
                </a:lnTo>
                <a:lnTo>
                  <a:pt x="17912" y="125039"/>
                </a:lnTo>
                <a:lnTo>
                  <a:pt x="19194" y="131076"/>
                </a:lnTo>
                <a:lnTo>
                  <a:pt x="20897" y="137975"/>
                </a:lnTo>
                <a:lnTo>
                  <a:pt x="23029" y="144012"/>
                </a:lnTo>
                <a:lnTo>
                  <a:pt x="25589" y="150049"/>
                </a:lnTo>
                <a:lnTo>
                  <a:pt x="29003" y="155654"/>
                </a:lnTo>
                <a:lnTo>
                  <a:pt x="32413" y="160828"/>
                </a:lnTo>
                <a:lnTo>
                  <a:pt x="37106" y="167727"/>
                </a:lnTo>
                <a:lnTo>
                  <a:pt x="43076" y="173333"/>
                </a:lnTo>
                <a:lnTo>
                  <a:pt x="44210" y="174794"/>
                </a:lnTo>
                <a:lnTo>
                  <a:pt x="44997" y="173204"/>
                </a:lnTo>
                <a:lnTo>
                  <a:pt x="45844" y="172344"/>
                </a:lnTo>
                <a:lnTo>
                  <a:pt x="47116" y="171484"/>
                </a:lnTo>
                <a:lnTo>
                  <a:pt x="48389" y="171056"/>
                </a:lnTo>
                <a:lnTo>
                  <a:pt x="50933" y="169765"/>
                </a:lnTo>
                <a:lnTo>
                  <a:pt x="53481" y="168045"/>
                </a:lnTo>
                <a:lnTo>
                  <a:pt x="56025" y="165466"/>
                </a:lnTo>
                <a:lnTo>
                  <a:pt x="58569" y="162887"/>
                </a:lnTo>
                <a:lnTo>
                  <a:pt x="60046" y="161020"/>
                </a:lnTo>
                <a:lnTo>
                  <a:pt x="59952" y="160349"/>
                </a:lnTo>
                <a:lnTo>
                  <a:pt x="59952" y="156561"/>
                </a:lnTo>
                <a:lnTo>
                  <a:pt x="60361" y="149409"/>
                </a:lnTo>
                <a:lnTo>
                  <a:pt x="61177" y="143099"/>
                </a:lnTo>
                <a:lnTo>
                  <a:pt x="62402" y="132584"/>
                </a:lnTo>
                <a:lnTo>
                  <a:pt x="63627" y="122488"/>
                </a:lnTo>
                <a:lnTo>
                  <a:pt x="65670" y="111970"/>
                </a:lnTo>
                <a:lnTo>
                  <a:pt x="68530" y="101453"/>
                </a:lnTo>
                <a:lnTo>
                  <a:pt x="70980" y="90097"/>
                </a:lnTo>
                <a:lnTo>
                  <a:pt x="73839" y="78739"/>
                </a:lnTo>
                <a:lnTo>
                  <a:pt x="77108" y="67380"/>
                </a:lnTo>
                <a:lnTo>
                  <a:pt x="80783" y="56862"/>
                </a:lnTo>
                <a:lnTo>
                  <a:pt x="84867" y="45926"/>
                </a:lnTo>
                <a:lnTo>
                  <a:pt x="88951" y="34989"/>
                </a:lnTo>
                <a:lnTo>
                  <a:pt x="94264" y="24471"/>
                </a:lnTo>
                <a:lnTo>
                  <a:pt x="99982" y="14375"/>
                </a:lnTo>
                <a:lnTo>
                  <a:pt x="100017" y="14300"/>
                </a:lnTo>
                <a:lnTo>
                  <a:pt x="98943" y="14227"/>
                </a:lnTo>
                <a:lnTo>
                  <a:pt x="93398" y="14659"/>
                </a:lnTo>
                <a:close/>
                <a:moveTo>
                  <a:pt x="105339" y="14659"/>
                </a:moveTo>
                <a:lnTo>
                  <a:pt x="102961" y="14498"/>
                </a:lnTo>
                <a:lnTo>
                  <a:pt x="103248" y="14797"/>
                </a:lnTo>
                <a:lnTo>
                  <a:pt x="103248" y="16057"/>
                </a:lnTo>
                <a:lnTo>
                  <a:pt x="103248" y="16898"/>
                </a:lnTo>
                <a:lnTo>
                  <a:pt x="97939" y="26153"/>
                </a:lnTo>
                <a:lnTo>
                  <a:pt x="92629" y="35830"/>
                </a:lnTo>
                <a:lnTo>
                  <a:pt x="88545" y="45926"/>
                </a:lnTo>
                <a:lnTo>
                  <a:pt x="84867" y="56443"/>
                </a:lnTo>
                <a:lnTo>
                  <a:pt x="79148" y="73691"/>
                </a:lnTo>
                <a:lnTo>
                  <a:pt x="74248" y="91357"/>
                </a:lnTo>
                <a:lnTo>
                  <a:pt x="69755" y="112392"/>
                </a:lnTo>
                <a:lnTo>
                  <a:pt x="67711" y="122488"/>
                </a:lnTo>
                <a:lnTo>
                  <a:pt x="65670" y="132584"/>
                </a:lnTo>
                <a:lnTo>
                  <a:pt x="64852" y="141417"/>
                </a:lnTo>
                <a:lnTo>
                  <a:pt x="64446" y="149831"/>
                </a:lnTo>
                <a:lnTo>
                  <a:pt x="64055" y="155862"/>
                </a:lnTo>
                <a:lnTo>
                  <a:pt x="68328" y="149564"/>
                </a:lnTo>
                <a:lnTo>
                  <a:pt x="72145" y="144406"/>
                </a:lnTo>
                <a:lnTo>
                  <a:pt x="75114" y="140535"/>
                </a:lnTo>
                <a:lnTo>
                  <a:pt x="83176" y="131510"/>
                </a:lnTo>
                <a:lnTo>
                  <a:pt x="86596" y="128390"/>
                </a:lnTo>
                <a:lnTo>
                  <a:pt x="86596" y="128072"/>
                </a:lnTo>
                <a:lnTo>
                  <a:pt x="87040" y="127206"/>
                </a:lnTo>
                <a:lnTo>
                  <a:pt x="87928" y="118996"/>
                </a:lnTo>
                <a:lnTo>
                  <a:pt x="89704" y="111646"/>
                </a:lnTo>
                <a:lnTo>
                  <a:pt x="92812" y="96087"/>
                </a:lnTo>
                <a:lnTo>
                  <a:pt x="100804" y="65399"/>
                </a:lnTo>
                <a:lnTo>
                  <a:pt x="103028" y="57190"/>
                </a:lnTo>
                <a:lnTo>
                  <a:pt x="105248" y="48111"/>
                </a:lnTo>
                <a:lnTo>
                  <a:pt x="108356" y="39467"/>
                </a:lnTo>
                <a:lnTo>
                  <a:pt x="109244" y="35578"/>
                </a:lnTo>
                <a:lnTo>
                  <a:pt x="110132" y="31254"/>
                </a:lnTo>
                <a:lnTo>
                  <a:pt x="110576" y="26934"/>
                </a:lnTo>
                <a:lnTo>
                  <a:pt x="111908" y="22179"/>
                </a:lnTo>
                <a:lnTo>
                  <a:pt x="114128" y="17855"/>
                </a:lnTo>
                <a:lnTo>
                  <a:pt x="115353" y="16265"/>
                </a:lnTo>
                <a:lnTo>
                  <a:pt x="112163" y="15522"/>
                </a:lnTo>
                <a:lnTo>
                  <a:pt x="105339" y="14659"/>
                </a:lnTo>
                <a:close/>
                <a:moveTo>
                  <a:pt x="123251" y="18110"/>
                </a:moveTo>
                <a:lnTo>
                  <a:pt x="119321" y="17191"/>
                </a:lnTo>
                <a:lnTo>
                  <a:pt x="117680" y="19587"/>
                </a:lnTo>
                <a:lnTo>
                  <a:pt x="115904" y="23042"/>
                </a:lnTo>
                <a:lnTo>
                  <a:pt x="115016" y="26934"/>
                </a:lnTo>
                <a:lnTo>
                  <a:pt x="113684" y="30391"/>
                </a:lnTo>
                <a:lnTo>
                  <a:pt x="112352" y="37738"/>
                </a:lnTo>
                <a:lnTo>
                  <a:pt x="110576" y="45085"/>
                </a:lnTo>
                <a:lnTo>
                  <a:pt x="106580" y="59350"/>
                </a:lnTo>
                <a:lnTo>
                  <a:pt x="103028" y="73612"/>
                </a:lnTo>
                <a:lnTo>
                  <a:pt x="96364" y="101708"/>
                </a:lnTo>
                <a:lnTo>
                  <a:pt x="92812" y="115970"/>
                </a:lnTo>
                <a:lnTo>
                  <a:pt x="91480" y="123316"/>
                </a:lnTo>
                <a:lnTo>
                  <a:pt x="91392" y="124019"/>
                </a:lnTo>
                <a:lnTo>
                  <a:pt x="91660" y="123773"/>
                </a:lnTo>
                <a:lnTo>
                  <a:pt x="100993" y="115604"/>
                </a:lnTo>
                <a:lnTo>
                  <a:pt x="109899" y="108299"/>
                </a:lnTo>
                <a:lnTo>
                  <a:pt x="111174" y="107439"/>
                </a:lnTo>
                <a:lnTo>
                  <a:pt x="113315" y="105578"/>
                </a:lnTo>
                <a:lnTo>
                  <a:pt x="113678" y="100949"/>
                </a:lnTo>
                <a:lnTo>
                  <a:pt x="114550" y="94918"/>
                </a:lnTo>
                <a:lnTo>
                  <a:pt x="117608" y="84142"/>
                </a:lnTo>
                <a:lnTo>
                  <a:pt x="121538" y="72510"/>
                </a:lnTo>
                <a:lnTo>
                  <a:pt x="123285" y="66908"/>
                </a:lnTo>
                <a:lnTo>
                  <a:pt x="124161" y="61306"/>
                </a:lnTo>
                <a:lnTo>
                  <a:pt x="128091" y="40188"/>
                </a:lnTo>
                <a:lnTo>
                  <a:pt x="128963" y="37171"/>
                </a:lnTo>
                <a:lnTo>
                  <a:pt x="129839" y="34586"/>
                </a:lnTo>
                <a:lnTo>
                  <a:pt x="132024" y="29415"/>
                </a:lnTo>
                <a:lnTo>
                  <a:pt x="134206" y="23813"/>
                </a:lnTo>
                <a:lnTo>
                  <a:pt x="135261" y="21732"/>
                </a:lnTo>
                <a:lnTo>
                  <a:pt x="134767" y="21558"/>
                </a:lnTo>
                <a:lnTo>
                  <a:pt x="123251" y="18110"/>
                </a:lnTo>
                <a:close/>
                <a:moveTo>
                  <a:pt x="145855" y="25438"/>
                </a:moveTo>
                <a:lnTo>
                  <a:pt x="138974" y="23032"/>
                </a:lnTo>
                <a:lnTo>
                  <a:pt x="137264" y="26830"/>
                </a:lnTo>
                <a:lnTo>
                  <a:pt x="135079" y="31138"/>
                </a:lnTo>
                <a:lnTo>
                  <a:pt x="133334" y="35017"/>
                </a:lnTo>
                <a:lnTo>
                  <a:pt x="131149" y="45790"/>
                </a:lnTo>
                <a:lnTo>
                  <a:pt x="129401" y="56132"/>
                </a:lnTo>
                <a:lnTo>
                  <a:pt x="127219" y="67336"/>
                </a:lnTo>
                <a:lnTo>
                  <a:pt x="125909" y="73370"/>
                </a:lnTo>
                <a:lnTo>
                  <a:pt x="124599" y="78972"/>
                </a:lnTo>
                <a:lnTo>
                  <a:pt x="119793" y="92761"/>
                </a:lnTo>
                <a:lnTo>
                  <a:pt x="118045" y="99658"/>
                </a:lnTo>
                <a:lnTo>
                  <a:pt x="117765" y="101865"/>
                </a:lnTo>
                <a:lnTo>
                  <a:pt x="123899" y="97982"/>
                </a:lnTo>
                <a:lnTo>
                  <a:pt x="130919" y="94008"/>
                </a:lnTo>
                <a:lnTo>
                  <a:pt x="130286" y="92664"/>
                </a:lnTo>
                <a:lnTo>
                  <a:pt x="129892" y="91832"/>
                </a:lnTo>
                <a:lnTo>
                  <a:pt x="129892" y="88507"/>
                </a:lnTo>
                <a:lnTo>
                  <a:pt x="131070" y="84769"/>
                </a:lnTo>
                <a:lnTo>
                  <a:pt x="132244" y="79781"/>
                </a:lnTo>
                <a:lnTo>
                  <a:pt x="135771" y="71471"/>
                </a:lnTo>
                <a:lnTo>
                  <a:pt x="137730" y="65239"/>
                </a:lnTo>
                <a:lnTo>
                  <a:pt x="139689" y="54850"/>
                </a:lnTo>
                <a:lnTo>
                  <a:pt x="141257" y="49034"/>
                </a:lnTo>
                <a:lnTo>
                  <a:pt x="142822" y="43630"/>
                </a:lnTo>
                <a:lnTo>
                  <a:pt x="144390" y="37814"/>
                </a:lnTo>
                <a:lnTo>
                  <a:pt x="146743" y="32826"/>
                </a:lnTo>
                <a:lnTo>
                  <a:pt x="149876" y="27841"/>
                </a:lnTo>
                <a:lnTo>
                  <a:pt x="150317" y="27371"/>
                </a:lnTo>
                <a:lnTo>
                  <a:pt x="145855" y="25438"/>
                </a:lnTo>
                <a:close/>
                <a:moveTo>
                  <a:pt x="163341" y="33200"/>
                </a:moveTo>
                <a:lnTo>
                  <a:pt x="157371" y="30612"/>
                </a:lnTo>
                <a:lnTo>
                  <a:pt x="153932" y="29009"/>
                </a:lnTo>
                <a:lnTo>
                  <a:pt x="152619" y="30750"/>
                </a:lnTo>
                <a:lnTo>
                  <a:pt x="150270" y="34904"/>
                </a:lnTo>
                <a:lnTo>
                  <a:pt x="148308" y="39476"/>
                </a:lnTo>
                <a:lnTo>
                  <a:pt x="145958" y="44877"/>
                </a:lnTo>
                <a:lnTo>
                  <a:pt x="144784" y="49862"/>
                </a:lnTo>
                <a:lnTo>
                  <a:pt x="143216" y="55266"/>
                </a:lnTo>
                <a:lnTo>
                  <a:pt x="141257" y="65239"/>
                </a:lnTo>
                <a:lnTo>
                  <a:pt x="139298" y="73133"/>
                </a:lnTo>
                <a:lnTo>
                  <a:pt x="136946" y="81028"/>
                </a:lnTo>
                <a:lnTo>
                  <a:pt x="135378" y="86847"/>
                </a:lnTo>
                <a:lnTo>
                  <a:pt x="133813" y="89754"/>
                </a:lnTo>
                <a:lnTo>
                  <a:pt x="133419" y="91001"/>
                </a:lnTo>
                <a:lnTo>
                  <a:pt x="133813" y="91832"/>
                </a:lnTo>
                <a:lnTo>
                  <a:pt x="134140" y="92182"/>
                </a:lnTo>
                <a:lnTo>
                  <a:pt x="138322" y="89814"/>
                </a:lnTo>
                <a:lnTo>
                  <a:pt x="145533" y="85515"/>
                </a:lnTo>
                <a:lnTo>
                  <a:pt x="153170" y="81217"/>
                </a:lnTo>
                <a:lnTo>
                  <a:pt x="163351" y="74339"/>
                </a:lnTo>
                <a:lnTo>
                  <a:pt x="169220" y="70287"/>
                </a:lnTo>
                <a:lnTo>
                  <a:pt x="170565" y="64051"/>
                </a:lnTo>
                <a:lnTo>
                  <a:pt x="171374" y="57013"/>
                </a:lnTo>
                <a:lnTo>
                  <a:pt x="172181" y="49097"/>
                </a:lnTo>
                <a:lnTo>
                  <a:pt x="172584" y="46017"/>
                </a:lnTo>
                <a:lnTo>
                  <a:pt x="173393" y="42499"/>
                </a:lnTo>
                <a:lnTo>
                  <a:pt x="174448" y="41117"/>
                </a:lnTo>
                <a:lnTo>
                  <a:pt x="173576" y="40531"/>
                </a:lnTo>
                <a:lnTo>
                  <a:pt x="169734" y="37615"/>
                </a:lnTo>
                <a:lnTo>
                  <a:pt x="169646" y="37703"/>
                </a:lnTo>
                <a:lnTo>
                  <a:pt x="167926" y="39835"/>
                </a:lnTo>
                <a:lnTo>
                  <a:pt x="166635" y="42821"/>
                </a:lnTo>
                <a:lnTo>
                  <a:pt x="164487" y="48366"/>
                </a:lnTo>
                <a:lnTo>
                  <a:pt x="162768" y="54337"/>
                </a:lnTo>
                <a:lnTo>
                  <a:pt x="159761" y="60307"/>
                </a:lnTo>
                <a:lnTo>
                  <a:pt x="157182" y="66278"/>
                </a:lnTo>
                <a:lnTo>
                  <a:pt x="155462" y="73105"/>
                </a:lnTo>
                <a:lnTo>
                  <a:pt x="153743" y="79076"/>
                </a:lnTo>
                <a:lnTo>
                  <a:pt x="153315" y="79929"/>
                </a:lnTo>
                <a:lnTo>
                  <a:pt x="152883" y="80779"/>
                </a:lnTo>
                <a:lnTo>
                  <a:pt x="152455" y="81207"/>
                </a:lnTo>
                <a:lnTo>
                  <a:pt x="151595" y="80779"/>
                </a:lnTo>
                <a:lnTo>
                  <a:pt x="150736" y="80779"/>
                </a:lnTo>
                <a:lnTo>
                  <a:pt x="150304" y="79929"/>
                </a:lnTo>
                <a:lnTo>
                  <a:pt x="149876" y="79076"/>
                </a:lnTo>
                <a:lnTo>
                  <a:pt x="149876" y="78222"/>
                </a:lnTo>
                <a:lnTo>
                  <a:pt x="152455" y="69263"/>
                </a:lnTo>
                <a:lnTo>
                  <a:pt x="155462" y="60307"/>
                </a:lnTo>
                <a:lnTo>
                  <a:pt x="162340" y="43246"/>
                </a:lnTo>
                <a:lnTo>
                  <a:pt x="164059" y="38557"/>
                </a:lnTo>
                <a:lnTo>
                  <a:pt x="166497" y="35329"/>
                </a:lnTo>
                <a:lnTo>
                  <a:pt x="163341" y="33200"/>
                </a:lnTo>
                <a:close/>
                <a:moveTo>
                  <a:pt x="182960" y="48291"/>
                </a:moveTo>
                <a:lnTo>
                  <a:pt x="178693" y="43979"/>
                </a:lnTo>
                <a:lnTo>
                  <a:pt x="177364" y="43082"/>
                </a:lnTo>
                <a:lnTo>
                  <a:pt x="176621" y="44697"/>
                </a:lnTo>
                <a:lnTo>
                  <a:pt x="176218" y="46896"/>
                </a:lnTo>
                <a:lnTo>
                  <a:pt x="175815" y="49534"/>
                </a:lnTo>
                <a:lnTo>
                  <a:pt x="175411" y="58774"/>
                </a:lnTo>
                <a:lnTo>
                  <a:pt x="175008" y="64492"/>
                </a:lnTo>
                <a:lnTo>
                  <a:pt x="175008" y="66187"/>
                </a:lnTo>
                <a:lnTo>
                  <a:pt x="189497" y="55543"/>
                </a:lnTo>
                <a:lnTo>
                  <a:pt x="187224" y="53036"/>
                </a:lnTo>
                <a:lnTo>
                  <a:pt x="182960" y="48291"/>
                </a:lnTo>
                <a:close/>
                <a:moveTo>
                  <a:pt x="207248" y="82684"/>
                </a:moveTo>
                <a:lnTo>
                  <a:pt x="202613" y="77145"/>
                </a:lnTo>
                <a:lnTo>
                  <a:pt x="197556" y="72885"/>
                </a:lnTo>
                <a:lnTo>
                  <a:pt x="195115" y="70416"/>
                </a:lnTo>
                <a:lnTo>
                  <a:pt x="187107" y="76059"/>
                </a:lnTo>
                <a:lnTo>
                  <a:pt x="177776" y="82936"/>
                </a:lnTo>
                <a:lnTo>
                  <a:pt x="157837" y="95403"/>
                </a:lnTo>
                <a:lnTo>
                  <a:pt x="145111" y="103569"/>
                </a:lnTo>
                <a:lnTo>
                  <a:pt x="132383" y="112166"/>
                </a:lnTo>
                <a:lnTo>
                  <a:pt x="119658" y="121622"/>
                </a:lnTo>
                <a:lnTo>
                  <a:pt x="107354" y="131079"/>
                </a:lnTo>
                <a:lnTo>
                  <a:pt x="98871" y="139247"/>
                </a:lnTo>
                <a:lnTo>
                  <a:pt x="89537" y="147844"/>
                </a:lnTo>
                <a:lnTo>
                  <a:pt x="80628" y="156870"/>
                </a:lnTo>
                <a:lnTo>
                  <a:pt x="76387" y="162459"/>
                </a:lnTo>
                <a:lnTo>
                  <a:pt x="72570" y="167617"/>
                </a:lnTo>
                <a:lnTo>
                  <a:pt x="68328" y="173204"/>
                </a:lnTo>
                <a:lnTo>
                  <a:pt x="63236" y="178793"/>
                </a:lnTo>
                <a:lnTo>
                  <a:pt x="61117" y="180941"/>
                </a:lnTo>
                <a:lnTo>
                  <a:pt x="58147" y="183092"/>
                </a:lnTo>
                <a:lnTo>
                  <a:pt x="56497" y="184203"/>
                </a:lnTo>
                <a:lnTo>
                  <a:pt x="62266" y="191329"/>
                </a:lnTo>
                <a:lnTo>
                  <a:pt x="71959" y="203686"/>
                </a:lnTo>
                <a:lnTo>
                  <a:pt x="72731" y="204659"/>
                </a:lnTo>
                <a:lnTo>
                  <a:pt x="72913" y="204474"/>
                </a:lnTo>
                <a:lnTo>
                  <a:pt x="74611" y="202757"/>
                </a:lnTo>
                <a:lnTo>
                  <a:pt x="76308" y="200178"/>
                </a:lnTo>
                <a:lnTo>
                  <a:pt x="78427" y="195455"/>
                </a:lnTo>
                <a:lnTo>
                  <a:pt x="80125" y="192447"/>
                </a:lnTo>
                <a:lnTo>
                  <a:pt x="82244" y="189871"/>
                </a:lnTo>
                <a:lnTo>
                  <a:pt x="90305" y="179993"/>
                </a:lnTo>
                <a:lnTo>
                  <a:pt x="94972" y="176126"/>
                </a:lnTo>
                <a:lnTo>
                  <a:pt x="98789" y="171831"/>
                </a:lnTo>
                <a:lnTo>
                  <a:pt x="109820" y="162812"/>
                </a:lnTo>
                <a:lnTo>
                  <a:pt x="123396" y="150786"/>
                </a:lnTo>
                <a:lnTo>
                  <a:pt x="137393" y="139191"/>
                </a:lnTo>
                <a:lnTo>
                  <a:pt x="149271" y="128881"/>
                </a:lnTo>
                <a:lnTo>
                  <a:pt x="163272" y="117714"/>
                </a:lnTo>
                <a:lnTo>
                  <a:pt x="170058" y="112559"/>
                </a:lnTo>
                <a:lnTo>
                  <a:pt x="177695" y="107408"/>
                </a:lnTo>
                <a:lnTo>
                  <a:pt x="189573" y="98817"/>
                </a:lnTo>
                <a:lnTo>
                  <a:pt x="201873" y="91086"/>
                </a:lnTo>
                <a:lnTo>
                  <a:pt x="209934" y="86139"/>
                </a:lnTo>
                <a:lnTo>
                  <a:pt x="207248" y="82684"/>
                </a:lnTo>
                <a:close/>
                <a:moveTo>
                  <a:pt x="299751" y="189308"/>
                </a:moveTo>
                <a:lnTo>
                  <a:pt x="297865" y="187497"/>
                </a:lnTo>
                <a:lnTo>
                  <a:pt x="289013" y="178122"/>
                </a:lnTo>
                <a:lnTo>
                  <a:pt x="282554" y="170562"/>
                </a:lnTo>
                <a:lnTo>
                  <a:pt x="282208" y="181026"/>
                </a:lnTo>
                <a:lnTo>
                  <a:pt x="281323" y="194557"/>
                </a:lnTo>
                <a:lnTo>
                  <a:pt x="280879" y="208095"/>
                </a:lnTo>
                <a:lnTo>
                  <a:pt x="280879" y="208939"/>
                </a:lnTo>
                <a:lnTo>
                  <a:pt x="280435" y="209361"/>
                </a:lnTo>
                <a:lnTo>
                  <a:pt x="279903" y="209616"/>
                </a:lnTo>
                <a:lnTo>
                  <a:pt x="286072" y="217000"/>
                </a:lnTo>
                <a:lnTo>
                  <a:pt x="299751" y="232437"/>
                </a:lnTo>
                <a:lnTo>
                  <a:pt x="299751" y="189308"/>
                </a:lnTo>
                <a:close/>
                <a:moveTo>
                  <a:pt x="293608" y="247493"/>
                </a:moveTo>
                <a:lnTo>
                  <a:pt x="284397" y="237186"/>
                </a:lnTo>
                <a:lnTo>
                  <a:pt x="269744" y="221296"/>
                </a:lnTo>
                <a:lnTo>
                  <a:pt x="262627" y="213133"/>
                </a:lnTo>
                <a:lnTo>
                  <a:pt x="255929" y="204974"/>
                </a:lnTo>
                <a:lnTo>
                  <a:pt x="250488" y="197672"/>
                </a:lnTo>
                <a:lnTo>
                  <a:pt x="239605" y="183929"/>
                </a:lnTo>
                <a:lnTo>
                  <a:pt x="228718" y="170615"/>
                </a:lnTo>
                <a:lnTo>
                  <a:pt x="222439" y="164604"/>
                </a:lnTo>
                <a:lnTo>
                  <a:pt x="216579" y="158161"/>
                </a:lnTo>
                <a:lnTo>
                  <a:pt x="209881" y="152577"/>
                </a:lnTo>
                <a:lnTo>
                  <a:pt x="203183" y="147422"/>
                </a:lnTo>
                <a:lnTo>
                  <a:pt x="201926" y="145706"/>
                </a:lnTo>
                <a:lnTo>
                  <a:pt x="201089" y="144415"/>
                </a:lnTo>
                <a:lnTo>
                  <a:pt x="199835" y="142699"/>
                </a:lnTo>
                <a:lnTo>
                  <a:pt x="199835" y="141411"/>
                </a:lnTo>
                <a:lnTo>
                  <a:pt x="199835" y="139263"/>
                </a:lnTo>
                <a:lnTo>
                  <a:pt x="200254" y="137544"/>
                </a:lnTo>
                <a:lnTo>
                  <a:pt x="201508" y="135396"/>
                </a:lnTo>
                <a:lnTo>
                  <a:pt x="202764" y="133252"/>
                </a:lnTo>
                <a:lnTo>
                  <a:pt x="204858" y="132392"/>
                </a:lnTo>
                <a:lnTo>
                  <a:pt x="206533" y="131961"/>
                </a:lnTo>
                <a:lnTo>
                  <a:pt x="208624" y="131961"/>
                </a:lnTo>
                <a:lnTo>
                  <a:pt x="210300" y="133252"/>
                </a:lnTo>
                <a:lnTo>
                  <a:pt x="216998" y="138404"/>
                </a:lnTo>
                <a:lnTo>
                  <a:pt x="222858" y="143987"/>
                </a:lnTo>
                <a:lnTo>
                  <a:pt x="229137" y="149570"/>
                </a:lnTo>
                <a:lnTo>
                  <a:pt x="234579" y="155582"/>
                </a:lnTo>
                <a:lnTo>
                  <a:pt x="245884" y="168039"/>
                </a:lnTo>
                <a:lnTo>
                  <a:pt x="256767" y="181353"/>
                </a:lnTo>
                <a:lnTo>
                  <a:pt x="271001" y="198960"/>
                </a:lnTo>
                <a:lnTo>
                  <a:pt x="276521" y="205566"/>
                </a:lnTo>
                <a:lnTo>
                  <a:pt x="276880" y="194557"/>
                </a:lnTo>
                <a:lnTo>
                  <a:pt x="277768" y="181026"/>
                </a:lnTo>
                <a:lnTo>
                  <a:pt x="278212" y="167488"/>
                </a:lnTo>
                <a:lnTo>
                  <a:pt x="278275" y="165577"/>
                </a:lnTo>
                <a:lnTo>
                  <a:pt x="272578" y="158951"/>
                </a:lnTo>
                <a:lnTo>
                  <a:pt x="263304" y="148298"/>
                </a:lnTo>
                <a:lnTo>
                  <a:pt x="262552" y="147353"/>
                </a:lnTo>
                <a:lnTo>
                  <a:pt x="262004" y="156917"/>
                </a:lnTo>
                <a:lnTo>
                  <a:pt x="261450" y="167066"/>
                </a:lnTo>
                <a:lnTo>
                  <a:pt x="261450" y="167913"/>
                </a:lnTo>
                <a:lnTo>
                  <a:pt x="260895" y="168335"/>
                </a:lnTo>
                <a:lnTo>
                  <a:pt x="259784" y="168757"/>
                </a:lnTo>
                <a:lnTo>
                  <a:pt x="259230" y="169182"/>
                </a:lnTo>
                <a:lnTo>
                  <a:pt x="258118" y="168757"/>
                </a:lnTo>
                <a:lnTo>
                  <a:pt x="257009" y="168335"/>
                </a:lnTo>
                <a:lnTo>
                  <a:pt x="256455" y="167913"/>
                </a:lnTo>
                <a:lnTo>
                  <a:pt x="256455" y="167066"/>
                </a:lnTo>
                <a:lnTo>
                  <a:pt x="256455" y="156917"/>
                </a:lnTo>
                <a:lnTo>
                  <a:pt x="257564" y="146342"/>
                </a:lnTo>
                <a:lnTo>
                  <a:pt x="258086" y="141767"/>
                </a:lnTo>
                <a:lnTo>
                  <a:pt x="254456" y="137219"/>
                </a:lnTo>
                <a:lnTo>
                  <a:pt x="243497" y="124438"/>
                </a:lnTo>
                <a:lnTo>
                  <a:pt x="232960" y="111656"/>
                </a:lnTo>
                <a:lnTo>
                  <a:pt x="230699" y="109121"/>
                </a:lnTo>
                <a:lnTo>
                  <a:pt x="230822" y="112625"/>
                </a:lnTo>
                <a:lnTo>
                  <a:pt x="230387" y="125423"/>
                </a:lnTo>
                <a:lnTo>
                  <a:pt x="230387" y="130540"/>
                </a:lnTo>
                <a:lnTo>
                  <a:pt x="230387" y="136086"/>
                </a:lnTo>
                <a:lnTo>
                  <a:pt x="231257" y="138643"/>
                </a:lnTo>
                <a:lnTo>
                  <a:pt x="232126" y="141203"/>
                </a:lnTo>
                <a:lnTo>
                  <a:pt x="233429" y="142910"/>
                </a:lnTo>
                <a:lnTo>
                  <a:pt x="235602" y="144613"/>
                </a:lnTo>
                <a:lnTo>
                  <a:pt x="236037" y="145467"/>
                </a:lnTo>
                <a:lnTo>
                  <a:pt x="236471" y="145895"/>
                </a:lnTo>
                <a:lnTo>
                  <a:pt x="236471" y="147174"/>
                </a:lnTo>
                <a:lnTo>
                  <a:pt x="236037" y="148027"/>
                </a:lnTo>
                <a:lnTo>
                  <a:pt x="235602" y="148452"/>
                </a:lnTo>
                <a:lnTo>
                  <a:pt x="235168" y="148880"/>
                </a:lnTo>
                <a:lnTo>
                  <a:pt x="234299" y="148880"/>
                </a:lnTo>
                <a:lnTo>
                  <a:pt x="233429" y="148452"/>
                </a:lnTo>
                <a:lnTo>
                  <a:pt x="231691" y="147174"/>
                </a:lnTo>
                <a:lnTo>
                  <a:pt x="229953" y="145042"/>
                </a:lnTo>
                <a:lnTo>
                  <a:pt x="228649" y="142910"/>
                </a:lnTo>
                <a:lnTo>
                  <a:pt x="227783" y="140775"/>
                </a:lnTo>
                <a:lnTo>
                  <a:pt x="226914" y="138643"/>
                </a:lnTo>
                <a:lnTo>
                  <a:pt x="226479" y="136086"/>
                </a:lnTo>
                <a:lnTo>
                  <a:pt x="226479" y="130965"/>
                </a:lnTo>
                <a:lnTo>
                  <a:pt x="226479" y="104951"/>
                </a:lnTo>
                <a:lnTo>
                  <a:pt x="224952" y="103563"/>
                </a:lnTo>
                <a:lnTo>
                  <a:pt x="221158" y="99727"/>
                </a:lnTo>
                <a:lnTo>
                  <a:pt x="219750" y="98304"/>
                </a:lnTo>
                <a:lnTo>
                  <a:pt x="207812" y="105688"/>
                </a:lnTo>
                <a:lnTo>
                  <a:pt x="184906" y="120722"/>
                </a:lnTo>
                <a:lnTo>
                  <a:pt x="175997" y="127165"/>
                </a:lnTo>
                <a:lnTo>
                  <a:pt x="167089" y="134036"/>
                </a:lnTo>
                <a:lnTo>
                  <a:pt x="150543" y="148638"/>
                </a:lnTo>
                <a:lnTo>
                  <a:pt x="139516" y="158088"/>
                </a:lnTo>
                <a:lnTo>
                  <a:pt x="126787" y="168395"/>
                </a:lnTo>
                <a:lnTo>
                  <a:pt x="113215" y="179565"/>
                </a:lnTo>
                <a:lnTo>
                  <a:pt x="106425" y="185148"/>
                </a:lnTo>
                <a:lnTo>
                  <a:pt x="100486" y="192019"/>
                </a:lnTo>
                <a:lnTo>
                  <a:pt x="97942" y="194595"/>
                </a:lnTo>
                <a:lnTo>
                  <a:pt x="95819" y="197602"/>
                </a:lnTo>
                <a:lnTo>
                  <a:pt x="91578" y="204045"/>
                </a:lnTo>
                <a:lnTo>
                  <a:pt x="89458" y="207909"/>
                </a:lnTo>
                <a:lnTo>
                  <a:pt x="86911" y="211348"/>
                </a:lnTo>
                <a:lnTo>
                  <a:pt x="83941" y="215212"/>
                </a:lnTo>
                <a:lnTo>
                  <a:pt x="82329" y="216484"/>
                </a:lnTo>
                <a:lnTo>
                  <a:pt x="86287" y="221154"/>
                </a:lnTo>
                <a:lnTo>
                  <a:pt x="90082" y="224990"/>
                </a:lnTo>
                <a:lnTo>
                  <a:pt x="93876" y="229250"/>
                </a:lnTo>
                <a:lnTo>
                  <a:pt x="98512" y="232661"/>
                </a:lnTo>
                <a:lnTo>
                  <a:pt x="102725" y="235643"/>
                </a:lnTo>
                <a:lnTo>
                  <a:pt x="106939" y="239050"/>
                </a:lnTo>
                <a:lnTo>
                  <a:pt x="111999" y="243311"/>
                </a:lnTo>
                <a:lnTo>
                  <a:pt x="116635" y="247571"/>
                </a:lnTo>
                <a:lnTo>
                  <a:pt x="121692" y="252257"/>
                </a:lnTo>
                <a:lnTo>
                  <a:pt x="126327" y="257796"/>
                </a:lnTo>
                <a:lnTo>
                  <a:pt x="130963" y="263335"/>
                </a:lnTo>
                <a:lnTo>
                  <a:pt x="135601" y="269728"/>
                </a:lnTo>
                <a:lnTo>
                  <a:pt x="139815" y="276117"/>
                </a:lnTo>
                <a:lnTo>
                  <a:pt x="153302" y="295717"/>
                </a:lnTo>
                <a:lnTo>
                  <a:pt x="165945" y="312760"/>
                </a:lnTo>
                <a:lnTo>
                  <a:pt x="171847" y="320002"/>
                </a:lnTo>
                <a:lnTo>
                  <a:pt x="177748" y="326820"/>
                </a:lnTo>
                <a:lnTo>
                  <a:pt x="183227" y="332784"/>
                </a:lnTo>
                <a:lnTo>
                  <a:pt x="189126" y="338749"/>
                </a:lnTo>
                <a:lnTo>
                  <a:pt x="199662" y="348974"/>
                </a:lnTo>
                <a:lnTo>
                  <a:pt x="211043" y="358348"/>
                </a:lnTo>
                <a:lnTo>
                  <a:pt x="224108" y="369852"/>
                </a:lnTo>
                <a:lnTo>
                  <a:pt x="230853" y="375816"/>
                </a:lnTo>
                <a:lnTo>
                  <a:pt x="236752" y="381784"/>
                </a:lnTo>
                <a:lnTo>
                  <a:pt x="246026" y="390730"/>
                </a:lnTo>
                <a:lnTo>
                  <a:pt x="255718" y="398823"/>
                </a:lnTo>
                <a:lnTo>
                  <a:pt x="264992" y="406919"/>
                </a:lnTo>
                <a:lnTo>
                  <a:pt x="274263" y="415869"/>
                </a:lnTo>
                <a:lnTo>
                  <a:pt x="283956" y="425665"/>
                </a:lnTo>
                <a:lnTo>
                  <a:pt x="293652" y="435894"/>
                </a:lnTo>
                <a:lnTo>
                  <a:pt x="300894" y="444261"/>
                </a:lnTo>
                <a:lnTo>
                  <a:pt x="300227" y="434064"/>
                </a:lnTo>
                <a:lnTo>
                  <a:pt x="299988" y="423165"/>
                </a:lnTo>
                <a:lnTo>
                  <a:pt x="299764" y="402252"/>
                </a:lnTo>
                <a:lnTo>
                  <a:pt x="299364" y="401698"/>
                </a:lnTo>
                <a:lnTo>
                  <a:pt x="296001" y="399097"/>
                </a:lnTo>
                <a:lnTo>
                  <a:pt x="294319" y="397362"/>
                </a:lnTo>
                <a:lnTo>
                  <a:pt x="292216" y="395192"/>
                </a:lnTo>
                <a:lnTo>
                  <a:pt x="289275" y="390853"/>
                </a:lnTo>
                <a:lnTo>
                  <a:pt x="286302" y="385868"/>
                </a:lnTo>
                <a:lnTo>
                  <a:pt x="285823" y="403109"/>
                </a:lnTo>
                <a:lnTo>
                  <a:pt x="285823" y="413129"/>
                </a:lnTo>
                <a:lnTo>
                  <a:pt x="286428" y="424059"/>
                </a:lnTo>
                <a:lnTo>
                  <a:pt x="286428" y="424973"/>
                </a:lnTo>
                <a:lnTo>
                  <a:pt x="286125" y="425883"/>
                </a:lnTo>
                <a:lnTo>
                  <a:pt x="285823" y="426339"/>
                </a:lnTo>
                <a:lnTo>
                  <a:pt x="285219" y="426339"/>
                </a:lnTo>
                <a:lnTo>
                  <a:pt x="284308" y="425883"/>
                </a:lnTo>
                <a:lnTo>
                  <a:pt x="283704" y="424973"/>
                </a:lnTo>
                <a:lnTo>
                  <a:pt x="283704" y="424059"/>
                </a:lnTo>
                <a:lnTo>
                  <a:pt x="283099" y="413129"/>
                </a:lnTo>
                <a:lnTo>
                  <a:pt x="283099" y="403109"/>
                </a:lnTo>
                <a:lnTo>
                  <a:pt x="283657" y="382914"/>
                </a:lnTo>
                <a:lnTo>
                  <a:pt x="281289" y="380877"/>
                </a:lnTo>
                <a:lnTo>
                  <a:pt x="277503" y="378272"/>
                </a:lnTo>
                <a:lnTo>
                  <a:pt x="274562" y="374368"/>
                </a:lnTo>
                <a:lnTo>
                  <a:pt x="271769" y="371102"/>
                </a:lnTo>
                <a:lnTo>
                  <a:pt x="271331" y="373621"/>
                </a:lnTo>
                <a:lnTo>
                  <a:pt x="271331" y="379592"/>
                </a:lnTo>
                <a:lnTo>
                  <a:pt x="271331" y="403906"/>
                </a:lnTo>
                <a:lnTo>
                  <a:pt x="270887" y="404756"/>
                </a:lnTo>
                <a:lnTo>
                  <a:pt x="270440" y="405184"/>
                </a:lnTo>
                <a:lnTo>
                  <a:pt x="269999" y="405609"/>
                </a:lnTo>
                <a:lnTo>
                  <a:pt x="269111" y="406037"/>
                </a:lnTo>
                <a:lnTo>
                  <a:pt x="267776" y="405609"/>
                </a:lnTo>
                <a:lnTo>
                  <a:pt x="267332" y="405184"/>
                </a:lnTo>
                <a:lnTo>
                  <a:pt x="266888" y="404756"/>
                </a:lnTo>
                <a:lnTo>
                  <a:pt x="266444" y="403906"/>
                </a:lnTo>
                <a:lnTo>
                  <a:pt x="266444" y="391961"/>
                </a:lnTo>
                <a:lnTo>
                  <a:pt x="266444" y="379592"/>
                </a:lnTo>
                <a:lnTo>
                  <a:pt x="266888" y="373621"/>
                </a:lnTo>
                <a:lnTo>
                  <a:pt x="267776" y="368504"/>
                </a:lnTo>
                <a:lnTo>
                  <a:pt x="268056" y="366756"/>
                </a:lnTo>
                <a:lnTo>
                  <a:pt x="263213" y="360921"/>
                </a:lnTo>
                <a:lnTo>
                  <a:pt x="258168" y="355716"/>
                </a:lnTo>
                <a:lnTo>
                  <a:pt x="248920" y="347040"/>
                </a:lnTo>
                <a:lnTo>
                  <a:pt x="240934" y="338796"/>
                </a:lnTo>
                <a:lnTo>
                  <a:pt x="229808" y="327318"/>
                </a:lnTo>
                <a:lnTo>
                  <a:pt x="229808" y="363740"/>
                </a:lnTo>
                <a:lnTo>
                  <a:pt x="229477" y="364587"/>
                </a:lnTo>
                <a:lnTo>
                  <a:pt x="229144" y="365009"/>
                </a:lnTo>
                <a:lnTo>
                  <a:pt x="228810" y="365434"/>
                </a:lnTo>
                <a:lnTo>
                  <a:pt x="228145" y="365434"/>
                </a:lnTo>
                <a:lnTo>
                  <a:pt x="227812" y="365434"/>
                </a:lnTo>
                <a:lnTo>
                  <a:pt x="226813" y="365009"/>
                </a:lnTo>
                <a:lnTo>
                  <a:pt x="226479" y="364587"/>
                </a:lnTo>
                <a:lnTo>
                  <a:pt x="226479" y="363740"/>
                </a:lnTo>
                <a:lnTo>
                  <a:pt x="226479" y="324087"/>
                </a:lnTo>
                <a:lnTo>
                  <a:pt x="217813" y="315805"/>
                </a:lnTo>
                <a:lnTo>
                  <a:pt x="208873" y="306213"/>
                </a:lnTo>
                <a:lnTo>
                  <a:pt x="208398" y="311003"/>
                </a:lnTo>
                <a:lnTo>
                  <a:pt x="207922" y="317745"/>
                </a:lnTo>
                <a:lnTo>
                  <a:pt x="207447" y="325384"/>
                </a:lnTo>
                <a:lnTo>
                  <a:pt x="207447" y="350101"/>
                </a:lnTo>
                <a:lnTo>
                  <a:pt x="207447" y="350998"/>
                </a:lnTo>
                <a:lnTo>
                  <a:pt x="206971" y="351449"/>
                </a:lnTo>
                <a:lnTo>
                  <a:pt x="206020" y="351899"/>
                </a:lnTo>
                <a:lnTo>
                  <a:pt x="205545" y="351899"/>
                </a:lnTo>
                <a:lnTo>
                  <a:pt x="204594" y="351899"/>
                </a:lnTo>
                <a:lnTo>
                  <a:pt x="204115" y="351449"/>
                </a:lnTo>
                <a:lnTo>
                  <a:pt x="203639" y="350998"/>
                </a:lnTo>
                <a:lnTo>
                  <a:pt x="203164" y="350101"/>
                </a:lnTo>
                <a:lnTo>
                  <a:pt x="203164" y="322238"/>
                </a:lnTo>
                <a:lnTo>
                  <a:pt x="203639" y="315496"/>
                </a:lnTo>
                <a:lnTo>
                  <a:pt x="204115" y="309208"/>
                </a:lnTo>
                <a:lnTo>
                  <a:pt x="204937" y="301984"/>
                </a:lnTo>
                <a:lnTo>
                  <a:pt x="186707" y="282403"/>
                </a:lnTo>
                <a:lnTo>
                  <a:pt x="186512" y="282195"/>
                </a:lnTo>
                <a:lnTo>
                  <a:pt x="186512" y="329497"/>
                </a:lnTo>
                <a:lnTo>
                  <a:pt x="186143" y="330338"/>
                </a:lnTo>
                <a:lnTo>
                  <a:pt x="185772" y="331175"/>
                </a:lnTo>
                <a:lnTo>
                  <a:pt x="185400" y="331175"/>
                </a:lnTo>
                <a:lnTo>
                  <a:pt x="184663" y="331597"/>
                </a:lnTo>
                <a:lnTo>
                  <a:pt x="184292" y="331175"/>
                </a:lnTo>
                <a:lnTo>
                  <a:pt x="183552" y="331175"/>
                </a:lnTo>
                <a:lnTo>
                  <a:pt x="183183" y="330338"/>
                </a:lnTo>
                <a:lnTo>
                  <a:pt x="183183" y="329497"/>
                </a:lnTo>
                <a:lnTo>
                  <a:pt x="183183" y="278605"/>
                </a:lnTo>
                <a:lnTo>
                  <a:pt x="167791" y="262016"/>
                </a:lnTo>
                <a:lnTo>
                  <a:pt x="166185" y="260271"/>
                </a:lnTo>
                <a:lnTo>
                  <a:pt x="166084" y="262539"/>
                </a:lnTo>
                <a:lnTo>
                  <a:pt x="165640" y="272591"/>
                </a:lnTo>
                <a:lnTo>
                  <a:pt x="164752" y="282645"/>
                </a:lnTo>
                <a:lnTo>
                  <a:pt x="164308" y="292281"/>
                </a:lnTo>
                <a:lnTo>
                  <a:pt x="164308" y="293119"/>
                </a:lnTo>
                <a:lnTo>
                  <a:pt x="163864" y="293957"/>
                </a:lnTo>
                <a:lnTo>
                  <a:pt x="162976" y="294376"/>
                </a:lnTo>
                <a:lnTo>
                  <a:pt x="162532" y="294376"/>
                </a:lnTo>
                <a:lnTo>
                  <a:pt x="161644" y="294376"/>
                </a:lnTo>
                <a:lnTo>
                  <a:pt x="160756" y="293957"/>
                </a:lnTo>
                <a:lnTo>
                  <a:pt x="160312" y="293119"/>
                </a:lnTo>
                <a:lnTo>
                  <a:pt x="159868" y="292281"/>
                </a:lnTo>
                <a:lnTo>
                  <a:pt x="160312" y="282645"/>
                </a:lnTo>
                <a:lnTo>
                  <a:pt x="160756" y="272591"/>
                </a:lnTo>
                <a:lnTo>
                  <a:pt x="162088" y="262539"/>
                </a:lnTo>
                <a:lnTo>
                  <a:pt x="162371" y="256127"/>
                </a:lnTo>
                <a:lnTo>
                  <a:pt x="159805" y="253340"/>
                </a:lnTo>
                <a:lnTo>
                  <a:pt x="150134" y="242927"/>
                </a:lnTo>
                <a:lnTo>
                  <a:pt x="144141" y="236225"/>
                </a:lnTo>
                <a:lnTo>
                  <a:pt x="143518" y="239907"/>
                </a:lnTo>
                <a:lnTo>
                  <a:pt x="142913" y="246098"/>
                </a:lnTo>
                <a:lnTo>
                  <a:pt x="142913" y="251873"/>
                </a:lnTo>
                <a:lnTo>
                  <a:pt x="142913" y="264255"/>
                </a:lnTo>
                <a:lnTo>
                  <a:pt x="143216" y="275393"/>
                </a:lnTo>
                <a:lnTo>
                  <a:pt x="143216" y="276221"/>
                </a:lnTo>
                <a:lnTo>
                  <a:pt x="142913" y="277046"/>
                </a:lnTo>
                <a:lnTo>
                  <a:pt x="142608" y="277459"/>
                </a:lnTo>
                <a:lnTo>
                  <a:pt x="142003" y="277459"/>
                </a:lnTo>
                <a:lnTo>
                  <a:pt x="141399" y="277459"/>
                </a:lnTo>
                <a:lnTo>
                  <a:pt x="141096" y="277046"/>
                </a:lnTo>
                <a:lnTo>
                  <a:pt x="140794" y="276221"/>
                </a:lnTo>
                <a:lnTo>
                  <a:pt x="140489" y="275393"/>
                </a:lnTo>
                <a:lnTo>
                  <a:pt x="140186" y="263839"/>
                </a:lnTo>
                <a:lnTo>
                  <a:pt x="139884" y="251048"/>
                </a:lnTo>
                <a:lnTo>
                  <a:pt x="140186" y="244860"/>
                </a:lnTo>
                <a:lnTo>
                  <a:pt x="140794" y="238669"/>
                </a:lnTo>
                <a:lnTo>
                  <a:pt x="141843" y="233659"/>
                </a:lnTo>
                <a:lnTo>
                  <a:pt x="140045" y="231650"/>
                </a:lnTo>
                <a:lnTo>
                  <a:pt x="137103" y="228180"/>
                </a:lnTo>
                <a:lnTo>
                  <a:pt x="133321" y="224709"/>
                </a:lnTo>
                <a:lnTo>
                  <a:pt x="128695" y="219935"/>
                </a:lnTo>
                <a:lnTo>
                  <a:pt x="126595" y="217334"/>
                </a:lnTo>
                <a:lnTo>
                  <a:pt x="124491" y="214295"/>
                </a:lnTo>
                <a:lnTo>
                  <a:pt x="123651" y="212560"/>
                </a:lnTo>
                <a:lnTo>
                  <a:pt x="123232" y="210825"/>
                </a:lnTo>
                <a:lnTo>
                  <a:pt x="123232" y="209090"/>
                </a:lnTo>
                <a:lnTo>
                  <a:pt x="124073" y="207355"/>
                </a:lnTo>
                <a:lnTo>
                  <a:pt x="125332" y="205620"/>
                </a:lnTo>
                <a:lnTo>
                  <a:pt x="127014" y="204319"/>
                </a:lnTo>
                <a:lnTo>
                  <a:pt x="129117" y="203453"/>
                </a:lnTo>
                <a:lnTo>
                  <a:pt x="131218" y="203019"/>
                </a:lnTo>
                <a:lnTo>
                  <a:pt x="132481" y="203453"/>
                </a:lnTo>
                <a:lnTo>
                  <a:pt x="134162" y="203885"/>
                </a:lnTo>
                <a:lnTo>
                  <a:pt x="136263" y="204754"/>
                </a:lnTo>
                <a:lnTo>
                  <a:pt x="137525" y="206489"/>
                </a:lnTo>
                <a:lnTo>
                  <a:pt x="140885" y="210825"/>
                </a:lnTo>
                <a:lnTo>
                  <a:pt x="144671" y="215599"/>
                </a:lnTo>
                <a:lnTo>
                  <a:pt x="153497" y="223406"/>
                </a:lnTo>
                <a:lnTo>
                  <a:pt x="158123" y="227745"/>
                </a:lnTo>
                <a:lnTo>
                  <a:pt x="162746" y="232081"/>
                </a:lnTo>
                <a:lnTo>
                  <a:pt x="175358" y="246400"/>
                </a:lnTo>
                <a:lnTo>
                  <a:pt x="186707" y="260712"/>
                </a:lnTo>
                <a:lnTo>
                  <a:pt x="192171" y="266352"/>
                </a:lnTo>
                <a:lnTo>
                  <a:pt x="203520" y="279367"/>
                </a:lnTo>
                <a:lnTo>
                  <a:pt x="215291" y="291948"/>
                </a:lnTo>
                <a:lnTo>
                  <a:pt x="227062" y="303659"/>
                </a:lnTo>
                <a:lnTo>
                  <a:pt x="238830" y="315805"/>
                </a:lnTo>
                <a:lnTo>
                  <a:pt x="253964" y="330120"/>
                </a:lnTo>
                <a:lnTo>
                  <a:pt x="266995" y="342269"/>
                </a:lnTo>
                <a:lnTo>
                  <a:pt x="276244" y="351811"/>
                </a:lnTo>
                <a:lnTo>
                  <a:pt x="285493" y="360487"/>
                </a:lnTo>
                <a:lnTo>
                  <a:pt x="289693" y="365692"/>
                </a:lnTo>
                <a:lnTo>
                  <a:pt x="294319" y="370897"/>
                </a:lnTo>
                <a:lnTo>
                  <a:pt x="297682" y="375671"/>
                </a:lnTo>
                <a:lnTo>
                  <a:pt x="301046" y="381308"/>
                </a:lnTo>
                <a:lnTo>
                  <a:pt x="302305" y="383478"/>
                </a:lnTo>
                <a:lnTo>
                  <a:pt x="303987" y="385647"/>
                </a:lnTo>
                <a:lnTo>
                  <a:pt x="308191" y="389118"/>
                </a:lnTo>
                <a:lnTo>
                  <a:pt x="310713" y="391722"/>
                </a:lnTo>
                <a:lnTo>
                  <a:pt x="313236" y="393888"/>
                </a:lnTo>
                <a:lnTo>
                  <a:pt x="316599" y="399097"/>
                </a:lnTo>
                <a:lnTo>
                  <a:pt x="320800" y="405168"/>
                </a:lnTo>
                <a:lnTo>
                  <a:pt x="322903" y="407773"/>
                </a:lnTo>
                <a:lnTo>
                  <a:pt x="325426" y="410374"/>
                </a:lnTo>
                <a:lnTo>
                  <a:pt x="328789" y="413844"/>
                </a:lnTo>
                <a:lnTo>
                  <a:pt x="331730" y="416883"/>
                </a:lnTo>
                <a:lnTo>
                  <a:pt x="334252" y="420353"/>
                </a:lnTo>
                <a:lnTo>
                  <a:pt x="336356" y="423823"/>
                </a:lnTo>
                <a:lnTo>
                  <a:pt x="336775" y="424255"/>
                </a:lnTo>
                <a:lnTo>
                  <a:pt x="337193" y="424689"/>
                </a:lnTo>
                <a:lnTo>
                  <a:pt x="338456" y="425558"/>
                </a:lnTo>
                <a:lnTo>
                  <a:pt x="339297" y="426859"/>
                </a:lnTo>
                <a:lnTo>
                  <a:pt x="339716" y="428594"/>
                </a:lnTo>
                <a:lnTo>
                  <a:pt x="339716" y="430329"/>
                </a:lnTo>
                <a:lnTo>
                  <a:pt x="339716" y="432171"/>
                </a:lnTo>
                <a:lnTo>
                  <a:pt x="348442" y="425240"/>
                </a:lnTo>
                <a:lnTo>
                  <a:pt x="360663" y="416719"/>
                </a:lnTo>
                <a:lnTo>
                  <a:pt x="373729" y="407344"/>
                </a:lnTo>
                <a:lnTo>
                  <a:pt x="385531" y="397973"/>
                </a:lnTo>
                <a:lnTo>
                  <a:pt x="398597" y="389451"/>
                </a:lnTo>
                <a:lnTo>
                  <a:pt x="413759" y="379963"/>
                </a:lnTo>
                <a:lnTo>
                  <a:pt x="409568" y="377195"/>
                </a:lnTo>
                <a:lnTo>
                  <a:pt x="404123" y="372472"/>
                </a:lnTo>
                <a:lnTo>
                  <a:pt x="399101" y="367748"/>
                </a:lnTo>
                <a:lnTo>
                  <a:pt x="393240" y="363025"/>
                </a:lnTo>
                <a:lnTo>
                  <a:pt x="382776" y="352286"/>
                </a:lnTo>
                <a:lnTo>
                  <a:pt x="373146" y="341551"/>
                </a:lnTo>
                <a:lnTo>
                  <a:pt x="362263" y="329525"/>
                </a:lnTo>
                <a:lnTo>
                  <a:pt x="352633" y="319647"/>
                </a:lnTo>
                <a:lnTo>
                  <a:pt x="341750" y="307620"/>
                </a:lnTo>
                <a:lnTo>
                  <a:pt x="330864" y="293878"/>
                </a:lnTo>
                <a:lnTo>
                  <a:pt x="325422" y="287004"/>
                </a:lnTo>
                <a:lnTo>
                  <a:pt x="320400" y="279704"/>
                </a:lnTo>
                <a:lnTo>
                  <a:pt x="312026" y="268966"/>
                </a:lnTo>
                <a:lnTo>
                  <a:pt x="309743" y="266198"/>
                </a:lnTo>
                <a:lnTo>
                  <a:pt x="309743" y="266494"/>
                </a:lnTo>
                <a:lnTo>
                  <a:pt x="307473" y="273775"/>
                </a:lnTo>
                <a:lnTo>
                  <a:pt x="306109" y="281055"/>
                </a:lnTo>
                <a:lnTo>
                  <a:pt x="305199" y="288767"/>
                </a:lnTo>
                <a:lnTo>
                  <a:pt x="303839" y="296476"/>
                </a:lnTo>
                <a:lnTo>
                  <a:pt x="303385" y="297333"/>
                </a:lnTo>
                <a:lnTo>
                  <a:pt x="302929" y="297761"/>
                </a:lnTo>
                <a:lnTo>
                  <a:pt x="302022" y="297761"/>
                </a:lnTo>
                <a:lnTo>
                  <a:pt x="301112" y="297761"/>
                </a:lnTo>
                <a:lnTo>
                  <a:pt x="300658" y="297333"/>
                </a:lnTo>
                <a:lnTo>
                  <a:pt x="300205" y="296904"/>
                </a:lnTo>
                <a:lnTo>
                  <a:pt x="299751" y="296476"/>
                </a:lnTo>
                <a:lnTo>
                  <a:pt x="299751" y="295191"/>
                </a:lnTo>
                <a:lnTo>
                  <a:pt x="301112" y="287911"/>
                </a:lnTo>
                <a:lnTo>
                  <a:pt x="302475" y="280199"/>
                </a:lnTo>
                <a:lnTo>
                  <a:pt x="303385" y="272918"/>
                </a:lnTo>
                <a:lnTo>
                  <a:pt x="305199" y="265209"/>
                </a:lnTo>
                <a:lnTo>
                  <a:pt x="305656" y="264353"/>
                </a:lnTo>
                <a:lnTo>
                  <a:pt x="306563" y="263924"/>
                </a:lnTo>
                <a:lnTo>
                  <a:pt x="307016" y="263924"/>
                </a:lnTo>
                <a:lnTo>
                  <a:pt x="307866" y="263924"/>
                </a:lnTo>
                <a:lnTo>
                  <a:pt x="302815" y="257799"/>
                </a:lnTo>
                <a:lnTo>
                  <a:pt x="293608" y="247493"/>
                </a:lnTo>
                <a:close/>
                <a:moveTo>
                  <a:pt x="431051" y="320002"/>
                </a:moveTo>
                <a:lnTo>
                  <a:pt x="429785" y="318299"/>
                </a:lnTo>
                <a:lnTo>
                  <a:pt x="429243" y="317656"/>
                </a:lnTo>
                <a:lnTo>
                  <a:pt x="427540" y="333512"/>
                </a:lnTo>
                <a:lnTo>
                  <a:pt x="426837" y="343287"/>
                </a:lnTo>
                <a:lnTo>
                  <a:pt x="426488" y="353505"/>
                </a:lnTo>
                <a:lnTo>
                  <a:pt x="426488" y="354393"/>
                </a:lnTo>
                <a:lnTo>
                  <a:pt x="426135" y="354837"/>
                </a:lnTo>
                <a:lnTo>
                  <a:pt x="425436" y="355281"/>
                </a:lnTo>
                <a:lnTo>
                  <a:pt x="425083" y="355281"/>
                </a:lnTo>
                <a:lnTo>
                  <a:pt x="424031" y="355281"/>
                </a:lnTo>
                <a:lnTo>
                  <a:pt x="423332" y="354837"/>
                </a:lnTo>
                <a:lnTo>
                  <a:pt x="422980" y="354393"/>
                </a:lnTo>
                <a:lnTo>
                  <a:pt x="422980" y="353505"/>
                </a:lnTo>
                <a:lnTo>
                  <a:pt x="423332" y="343287"/>
                </a:lnTo>
                <a:lnTo>
                  <a:pt x="424031" y="332621"/>
                </a:lnTo>
                <a:lnTo>
                  <a:pt x="426299" y="314170"/>
                </a:lnTo>
                <a:lnTo>
                  <a:pt x="415032" y="300831"/>
                </a:lnTo>
                <a:lnTo>
                  <a:pt x="409382" y="294404"/>
                </a:lnTo>
                <a:lnTo>
                  <a:pt x="408327" y="299606"/>
                </a:lnTo>
                <a:lnTo>
                  <a:pt x="407439" y="305756"/>
                </a:lnTo>
                <a:lnTo>
                  <a:pt x="406995" y="311909"/>
                </a:lnTo>
                <a:lnTo>
                  <a:pt x="406995" y="318063"/>
                </a:lnTo>
                <a:lnTo>
                  <a:pt x="407439" y="330775"/>
                </a:lnTo>
                <a:lnTo>
                  <a:pt x="407439" y="343082"/>
                </a:lnTo>
                <a:lnTo>
                  <a:pt x="407439" y="343901"/>
                </a:lnTo>
                <a:lnTo>
                  <a:pt x="406995" y="344719"/>
                </a:lnTo>
                <a:lnTo>
                  <a:pt x="406107" y="345132"/>
                </a:lnTo>
                <a:lnTo>
                  <a:pt x="405663" y="345132"/>
                </a:lnTo>
                <a:lnTo>
                  <a:pt x="404775" y="345132"/>
                </a:lnTo>
                <a:lnTo>
                  <a:pt x="404331" y="344719"/>
                </a:lnTo>
                <a:lnTo>
                  <a:pt x="403887" y="343901"/>
                </a:lnTo>
                <a:lnTo>
                  <a:pt x="403443" y="343082"/>
                </a:lnTo>
                <a:lnTo>
                  <a:pt x="403443" y="330366"/>
                </a:lnTo>
                <a:lnTo>
                  <a:pt x="402999" y="317650"/>
                </a:lnTo>
                <a:lnTo>
                  <a:pt x="402999" y="311500"/>
                </a:lnTo>
                <a:lnTo>
                  <a:pt x="403443" y="304937"/>
                </a:lnTo>
                <a:lnTo>
                  <a:pt x="404331" y="298784"/>
                </a:lnTo>
                <a:lnTo>
                  <a:pt x="405663" y="292225"/>
                </a:lnTo>
                <a:lnTo>
                  <a:pt x="406107" y="291403"/>
                </a:lnTo>
                <a:lnTo>
                  <a:pt x="406460" y="291079"/>
                </a:lnTo>
                <a:lnTo>
                  <a:pt x="401547" y="285492"/>
                </a:lnTo>
                <a:lnTo>
                  <a:pt x="393007" y="276300"/>
                </a:lnTo>
                <a:lnTo>
                  <a:pt x="393007" y="326074"/>
                </a:lnTo>
                <a:lnTo>
                  <a:pt x="393007" y="326927"/>
                </a:lnTo>
                <a:lnTo>
                  <a:pt x="392636" y="327356"/>
                </a:lnTo>
                <a:lnTo>
                  <a:pt x="391895" y="327784"/>
                </a:lnTo>
                <a:lnTo>
                  <a:pt x="391527" y="328212"/>
                </a:lnTo>
                <a:lnTo>
                  <a:pt x="390787" y="327784"/>
                </a:lnTo>
                <a:lnTo>
                  <a:pt x="390047" y="327356"/>
                </a:lnTo>
                <a:lnTo>
                  <a:pt x="389675" y="326927"/>
                </a:lnTo>
                <a:lnTo>
                  <a:pt x="389675" y="326074"/>
                </a:lnTo>
                <a:lnTo>
                  <a:pt x="389675" y="272716"/>
                </a:lnTo>
                <a:lnTo>
                  <a:pt x="388482" y="271432"/>
                </a:lnTo>
                <a:lnTo>
                  <a:pt x="375835" y="258650"/>
                </a:lnTo>
                <a:lnTo>
                  <a:pt x="368885" y="252361"/>
                </a:lnTo>
                <a:lnTo>
                  <a:pt x="368265" y="257478"/>
                </a:lnTo>
                <a:lnTo>
                  <a:pt x="367790" y="263354"/>
                </a:lnTo>
                <a:lnTo>
                  <a:pt x="367790" y="269652"/>
                </a:lnTo>
                <a:lnTo>
                  <a:pt x="367790" y="299042"/>
                </a:lnTo>
                <a:lnTo>
                  <a:pt x="367314" y="299883"/>
                </a:lnTo>
                <a:lnTo>
                  <a:pt x="366839" y="300724"/>
                </a:lnTo>
                <a:lnTo>
                  <a:pt x="366363" y="301143"/>
                </a:lnTo>
                <a:lnTo>
                  <a:pt x="365409" y="301143"/>
                </a:lnTo>
                <a:lnTo>
                  <a:pt x="364458" y="301143"/>
                </a:lnTo>
                <a:lnTo>
                  <a:pt x="363982" y="300724"/>
                </a:lnTo>
                <a:lnTo>
                  <a:pt x="363507" y="299883"/>
                </a:lnTo>
                <a:lnTo>
                  <a:pt x="363031" y="299042"/>
                </a:lnTo>
                <a:lnTo>
                  <a:pt x="363031" y="266714"/>
                </a:lnTo>
                <a:lnTo>
                  <a:pt x="363507" y="261257"/>
                </a:lnTo>
                <a:lnTo>
                  <a:pt x="363982" y="256219"/>
                </a:lnTo>
                <a:lnTo>
                  <a:pt x="364987" y="248834"/>
                </a:lnTo>
                <a:lnTo>
                  <a:pt x="359819" y="244164"/>
                </a:lnTo>
                <a:lnTo>
                  <a:pt x="346379" y="232317"/>
                </a:lnTo>
                <a:lnTo>
                  <a:pt x="346379" y="272424"/>
                </a:lnTo>
                <a:lnTo>
                  <a:pt x="346379" y="273249"/>
                </a:lnTo>
                <a:lnTo>
                  <a:pt x="345639" y="273661"/>
                </a:lnTo>
                <a:lnTo>
                  <a:pt x="344159" y="274074"/>
                </a:lnTo>
                <a:lnTo>
                  <a:pt x="342679" y="274074"/>
                </a:lnTo>
                <a:lnTo>
                  <a:pt x="341939" y="274074"/>
                </a:lnTo>
                <a:lnTo>
                  <a:pt x="340459" y="273661"/>
                </a:lnTo>
                <a:lnTo>
                  <a:pt x="339716" y="273249"/>
                </a:lnTo>
                <a:lnTo>
                  <a:pt x="339716" y="272424"/>
                </a:lnTo>
                <a:lnTo>
                  <a:pt x="339716" y="226306"/>
                </a:lnTo>
                <a:lnTo>
                  <a:pt x="326395" y="214062"/>
                </a:lnTo>
                <a:lnTo>
                  <a:pt x="326395" y="251709"/>
                </a:lnTo>
                <a:lnTo>
                  <a:pt x="326024" y="252534"/>
                </a:lnTo>
                <a:lnTo>
                  <a:pt x="325655" y="252947"/>
                </a:lnTo>
                <a:lnTo>
                  <a:pt x="325284" y="253772"/>
                </a:lnTo>
                <a:lnTo>
                  <a:pt x="324544" y="253772"/>
                </a:lnTo>
                <a:lnTo>
                  <a:pt x="323804" y="253772"/>
                </a:lnTo>
                <a:lnTo>
                  <a:pt x="323435" y="252947"/>
                </a:lnTo>
                <a:lnTo>
                  <a:pt x="323064" y="252534"/>
                </a:lnTo>
                <a:lnTo>
                  <a:pt x="323064" y="251709"/>
                </a:lnTo>
                <a:lnTo>
                  <a:pt x="323064" y="211005"/>
                </a:lnTo>
                <a:lnTo>
                  <a:pt x="306295" y="195590"/>
                </a:lnTo>
                <a:lnTo>
                  <a:pt x="303080" y="192507"/>
                </a:lnTo>
                <a:lnTo>
                  <a:pt x="303080" y="236197"/>
                </a:lnTo>
                <a:lnTo>
                  <a:pt x="321237" y="256943"/>
                </a:lnTo>
                <a:lnTo>
                  <a:pt x="326679" y="263383"/>
                </a:lnTo>
                <a:lnTo>
                  <a:pt x="332539" y="270257"/>
                </a:lnTo>
                <a:lnTo>
                  <a:pt x="342585" y="283568"/>
                </a:lnTo>
                <a:lnTo>
                  <a:pt x="355146" y="299461"/>
                </a:lnTo>
                <a:lnTo>
                  <a:pt x="361844" y="306761"/>
                </a:lnTo>
                <a:lnTo>
                  <a:pt x="368542" y="314492"/>
                </a:lnTo>
                <a:lnTo>
                  <a:pt x="381101" y="328237"/>
                </a:lnTo>
                <a:lnTo>
                  <a:pt x="391146" y="338972"/>
                </a:lnTo>
                <a:lnTo>
                  <a:pt x="401195" y="349711"/>
                </a:lnTo>
                <a:lnTo>
                  <a:pt x="406217" y="354434"/>
                </a:lnTo>
                <a:lnTo>
                  <a:pt x="412078" y="359158"/>
                </a:lnTo>
                <a:lnTo>
                  <a:pt x="417104" y="363884"/>
                </a:lnTo>
                <a:lnTo>
                  <a:pt x="422545" y="367748"/>
                </a:lnTo>
                <a:lnTo>
                  <a:pt x="424636" y="369036"/>
                </a:lnTo>
                <a:lnTo>
                  <a:pt x="425474" y="369896"/>
                </a:lnTo>
                <a:lnTo>
                  <a:pt x="425893" y="371184"/>
                </a:lnTo>
                <a:lnTo>
                  <a:pt x="426217" y="372182"/>
                </a:lnTo>
                <a:lnTo>
                  <a:pt x="439635" y="363973"/>
                </a:lnTo>
                <a:lnTo>
                  <a:pt x="439635" y="333597"/>
                </a:lnTo>
                <a:lnTo>
                  <a:pt x="439635" y="332797"/>
                </a:lnTo>
                <a:lnTo>
                  <a:pt x="440003" y="332397"/>
                </a:lnTo>
                <a:lnTo>
                  <a:pt x="440649" y="332048"/>
                </a:lnTo>
                <a:lnTo>
                  <a:pt x="431051" y="320002"/>
                </a:lnTo>
                <a:close/>
                <a:moveTo>
                  <a:pt x="456759" y="349402"/>
                </a:moveTo>
                <a:lnTo>
                  <a:pt x="449592" y="342159"/>
                </a:lnTo>
                <a:lnTo>
                  <a:pt x="443272" y="335341"/>
                </a:lnTo>
                <a:lnTo>
                  <a:pt x="442964" y="334954"/>
                </a:lnTo>
                <a:lnTo>
                  <a:pt x="442964" y="361872"/>
                </a:lnTo>
                <a:lnTo>
                  <a:pt x="456337" y="353234"/>
                </a:lnTo>
                <a:lnTo>
                  <a:pt x="458866" y="351531"/>
                </a:lnTo>
                <a:lnTo>
                  <a:pt x="456759" y="349402"/>
                </a:lnTo>
                <a:close/>
                <a:moveTo>
                  <a:pt x="471088" y="383059"/>
                </a:moveTo>
                <a:lnTo>
                  <a:pt x="470666" y="374966"/>
                </a:lnTo>
                <a:lnTo>
                  <a:pt x="468981" y="366870"/>
                </a:lnTo>
                <a:lnTo>
                  <a:pt x="468137" y="363462"/>
                </a:lnTo>
                <a:lnTo>
                  <a:pt x="465608" y="365591"/>
                </a:lnTo>
                <a:lnTo>
                  <a:pt x="445379" y="378373"/>
                </a:lnTo>
                <a:lnTo>
                  <a:pt x="430207" y="388173"/>
                </a:lnTo>
                <a:lnTo>
                  <a:pt x="422558" y="392626"/>
                </a:lnTo>
                <a:lnTo>
                  <a:pt x="422029" y="398691"/>
                </a:lnTo>
                <a:lnTo>
                  <a:pt x="420127" y="409621"/>
                </a:lnTo>
                <a:lnTo>
                  <a:pt x="418222" y="420555"/>
                </a:lnTo>
                <a:lnTo>
                  <a:pt x="417270" y="431485"/>
                </a:lnTo>
                <a:lnTo>
                  <a:pt x="417270" y="432297"/>
                </a:lnTo>
                <a:lnTo>
                  <a:pt x="416795" y="432700"/>
                </a:lnTo>
                <a:lnTo>
                  <a:pt x="415844" y="433107"/>
                </a:lnTo>
                <a:lnTo>
                  <a:pt x="414893" y="433107"/>
                </a:lnTo>
                <a:lnTo>
                  <a:pt x="414417" y="433107"/>
                </a:lnTo>
                <a:lnTo>
                  <a:pt x="413466" y="432700"/>
                </a:lnTo>
                <a:lnTo>
                  <a:pt x="412991" y="432297"/>
                </a:lnTo>
                <a:lnTo>
                  <a:pt x="412991" y="431485"/>
                </a:lnTo>
                <a:lnTo>
                  <a:pt x="413942" y="420555"/>
                </a:lnTo>
                <a:lnTo>
                  <a:pt x="415844" y="409621"/>
                </a:lnTo>
                <a:lnTo>
                  <a:pt x="417746" y="398691"/>
                </a:lnTo>
                <a:lnTo>
                  <a:pt x="418048" y="395252"/>
                </a:lnTo>
                <a:lnTo>
                  <a:pt x="416297" y="396269"/>
                </a:lnTo>
                <a:lnTo>
                  <a:pt x="404076" y="403937"/>
                </a:lnTo>
                <a:lnTo>
                  <a:pt x="401110" y="405864"/>
                </a:lnTo>
                <a:lnTo>
                  <a:pt x="400587" y="408692"/>
                </a:lnTo>
                <a:lnTo>
                  <a:pt x="399208" y="416130"/>
                </a:lnTo>
                <a:lnTo>
                  <a:pt x="398864" y="419629"/>
                </a:lnTo>
                <a:lnTo>
                  <a:pt x="398175" y="423130"/>
                </a:lnTo>
                <a:lnTo>
                  <a:pt x="398175" y="427504"/>
                </a:lnTo>
                <a:lnTo>
                  <a:pt x="397831" y="432757"/>
                </a:lnTo>
                <a:lnTo>
                  <a:pt x="397142" y="437131"/>
                </a:lnTo>
                <a:lnTo>
                  <a:pt x="396106" y="441505"/>
                </a:lnTo>
                <a:lnTo>
                  <a:pt x="395763" y="442381"/>
                </a:lnTo>
                <a:lnTo>
                  <a:pt x="395073" y="443256"/>
                </a:lnTo>
                <a:lnTo>
                  <a:pt x="394040" y="443256"/>
                </a:lnTo>
                <a:lnTo>
                  <a:pt x="393350" y="443256"/>
                </a:lnTo>
                <a:lnTo>
                  <a:pt x="393007" y="441943"/>
                </a:lnTo>
                <a:lnTo>
                  <a:pt x="393007" y="441505"/>
                </a:lnTo>
                <a:lnTo>
                  <a:pt x="393007" y="440630"/>
                </a:lnTo>
                <a:lnTo>
                  <a:pt x="394383" y="435818"/>
                </a:lnTo>
                <a:lnTo>
                  <a:pt x="394730" y="431444"/>
                </a:lnTo>
                <a:lnTo>
                  <a:pt x="395073" y="425754"/>
                </a:lnTo>
                <a:lnTo>
                  <a:pt x="395073" y="420942"/>
                </a:lnTo>
                <a:lnTo>
                  <a:pt x="395419" y="417878"/>
                </a:lnTo>
                <a:lnTo>
                  <a:pt x="395763" y="414379"/>
                </a:lnTo>
                <a:lnTo>
                  <a:pt x="396972" y="408613"/>
                </a:lnTo>
                <a:lnTo>
                  <a:pt x="392695" y="411608"/>
                </a:lnTo>
                <a:lnTo>
                  <a:pt x="388482" y="415015"/>
                </a:lnTo>
                <a:lnTo>
                  <a:pt x="369093" y="429501"/>
                </a:lnTo>
                <a:lnTo>
                  <a:pt x="350549" y="444840"/>
                </a:lnTo>
                <a:lnTo>
                  <a:pt x="345491" y="448247"/>
                </a:lnTo>
                <a:lnTo>
                  <a:pt x="340012" y="452933"/>
                </a:lnTo>
                <a:lnTo>
                  <a:pt x="334533" y="458047"/>
                </a:lnTo>
                <a:lnTo>
                  <a:pt x="329053" y="463161"/>
                </a:lnTo>
                <a:lnTo>
                  <a:pt x="326525" y="466143"/>
                </a:lnTo>
                <a:lnTo>
                  <a:pt x="324840" y="469125"/>
                </a:lnTo>
                <a:lnTo>
                  <a:pt x="323152" y="471682"/>
                </a:lnTo>
                <a:lnTo>
                  <a:pt x="326103" y="472533"/>
                </a:lnTo>
                <a:lnTo>
                  <a:pt x="337905" y="476368"/>
                </a:lnTo>
                <a:lnTo>
                  <a:pt x="345913" y="478500"/>
                </a:lnTo>
                <a:lnTo>
                  <a:pt x="354343" y="481482"/>
                </a:lnTo>
                <a:lnTo>
                  <a:pt x="361929" y="483186"/>
                </a:lnTo>
                <a:lnTo>
                  <a:pt x="368671" y="484464"/>
                </a:lnTo>
                <a:lnTo>
                  <a:pt x="377101" y="486168"/>
                </a:lnTo>
                <a:lnTo>
                  <a:pt x="385109" y="487872"/>
                </a:lnTo>
                <a:lnTo>
                  <a:pt x="403232" y="492132"/>
                </a:lnTo>
                <a:lnTo>
                  <a:pt x="409902" y="493858"/>
                </a:lnTo>
                <a:lnTo>
                  <a:pt x="410065" y="493345"/>
                </a:lnTo>
                <a:lnTo>
                  <a:pt x="410469" y="492057"/>
                </a:lnTo>
                <a:lnTo>
                  <a:pt x="410875" y="490772"/>
                </a:lnTo>
                <a:lnTo>
                  <a:pt x="411231" y="490318"/>
                </a:lnTo>
                <a:lnTo>
                  <a:pt x="410711" y="486209"/>
                </a:lnTo>
                <a:lnTo>
                  <a:pt x="410009" y="477451"/>
                </a:lnTo>
                <a:lnTo>
                  <a:pt x="409659" y="468694"/>
                </a:lnTo>
                <a:lnTo>
                  <a:pt x="409659" y="467819"/>
                </a:lnTo>
                <a:lnTo>
                  <a:pt x="410009" y="467381"/>
                </a:lnTo>
                <a:lnTo>
                  <a:pt x="410711" y="466943"/>
                </a:lnTo>
                <a:lnTo>
                  <a:pt x="411061" y="466943"/>
                </a:lnTo>
                <a:lnTo>
                  <a:pt x="411763" y="466943"/>
                </a:lnTo>
                <a:lnTo>
                  <a:pt x="412815" y="467381"/>
                </a:lnTo>
                <a:lnTo>
                  <a:pt x="413164" y="467819"/>
                </a:lnTo>
                <a:lnTo>
                  <a:pt x="413164" y="468694"/>
                </a:lnTo>
                <a:lnTo>
                  <a:pt x="413517" y="477451"/>
                </a:lnTo>
                <a:lnTo>
                  <a:pt x="414216" y="485771"/>
                </a:lnTo>
                <a:lnTo>
                  <a:pt x="414301" y="486414"/>
                </a:lnTo>
                <a:lnTo>
                  <a:pt x="414924" y="485623"/>
                </a:lnTo>
                <a:lnTo>
                  <a:pt x="418571" y="480906"/>
                </a:lnTo>
                <a:lnTo>
                  <a:pt x="422214" y="476617"/>
                </a:lnTo>
                <a:lnTo>
                  <a:pt x="426670" y="472328"/>
                </a:lnTo>
                <a:lnTo>
                  <a:pt x="435179" y="464606"/>
                </a:lnTo>
                <a:lnTo>
                  <a:pt x="444900" y="457316"/>
                </a:lnTo>
                <a:lnTo>
                  <a:pt x="446925" y="455600"/>
                </a:lnTo>
                <a:lnTo>
                  <a:pt x="449356" y="453456"/>
                </a:lnTo>
                <a:lnTo>
                  <a:pt x="452190" y="451740"/>
                </a:lnTo>
                <a:lnTo>
                  <a:pt x="455431" y="450452"/>
                </a:lnTo>
                <a:lnTo>
                  <a:pt x="458671" y="450023"/>
                </a:lnTo>
                <a:lnTo>
                  <a:pt x="460696" y="450452"/>
                </a:lnTo>
                <a:lnTo>
                  <a:pt x="462724" y="450883"/>
                </a:lnTo>
                <a:lnTo>
                  <a:pt x="463634" y="451365"/>
                </a:lnTo>
                <a:lnTo>
                  <a:pt x="463924" y="448247"/>
                </a:lnTo>
                <a:lnTo>
                  <a:pt x="464767" y="441858"/>
                </a:lnTo>
                <a:lnTo>
                  <a:pt x="466452" y="434615"/>
                </a:lnTo>
                <a:lnTo>
                  <a:pt x="468981" y="418851"/>
                </a:lnTo>
                <a:lnTo>
                  <a:pt x="470247" y="409901"/>
                </a:lnTo>
                <a:lnTo>
                  <a:pt x="471088" y="400530"/>
                </a:lnTo>
                <a:lnTo>
                  <a:pt x="471510" y="392008"/>
                </a:lnTo>
                <a:lnTo>
                  <a:pt x="471088" y="383059"/>
                </a:lnTo>
                <a:close/>
                <a:moveTo>
                  <a:pt x="539157" y="528154"/>
                </a:moveTo>
                <a:cubicBezTo>
                  <a:pt x="538222" y="528154"/>
                  <a:pt x="538222" y="529738"/>
                  <a:pt x="537290" y="529738"/>
                </a:cubicBezTo>
                <a:cubicBezTo>
                  <a:pt x="536355" y="528154"/>
                  <a:pt x="535419" y="527364"/>
                  <a:pt x="533549" y="525783"/>
                </a:cubicBezTo>
                <a:cubicBezTo>
                  <a:pt x="533549" y="525783"/>
                  <a:pt x="532614" y="524993"/>
                  <a:pt x="532614" y="524199"/>
                </a:cubicBezTo>
                <a:lnTo>
                  <a:pt x="530746" y="525783"/>
                </a:lnTo>
                <a:cubicBezTo>
                  <a:pt x="529811" y="525783"/>
                  <a:pt x="528876" y="524199"/>
                  <a:pt x="528876" y="524199"/>
                </a:cubicBezTo>
                <a:cubicBezTo>
                  <a:pt x="527940" y="523409"/>
                  <a:pt x="527940" y="521828"/>
                  <a:pt x="527008" y="521828"/>
                </a:cubicBezTo>
                <a:cubicBezTo>
                  <a:pt x="526073" y="521828"/>
                  <a:pt x="526073" y="523409"/>
                  <a:pt x="525138" y="523409"/>
                </a:cubicBezTo>
                <a:cubicBezTo>
                  <a:pt x="524203" y="522618"/>
                  <a:pt x="524203" y="522618"/>
                  <a:pt x="523267" y="521828"/>
                </a:cubicBezTo>
                <a:cubicBezTo>
                  <a:pt x="523267" y="521828"/>
                  <a:pt x="521400" y="522618"/>
                  <a:pt x="521400" y="523409"/>
                </a:cubicBezTo>
                <a:cubicBezTo>
                  <a:pt x="521400" y="523409"/>
                  <a:pt x="522332" y="524199"/>
                  <a:pt x="523267" y="524993"/>
                </a:cubicBezTo>
                <a:cubicBezTo>
                  <a:pt x="523267" y="524993"/>
                  <a:pt x="524203" y="525783"/>
                  <a:pt x="524203" y="526573"/>
                </a:cubicBezTo>
                <a:cubicBezTo>
                  <a:pt x="525138" y="527364"/>
                  <a:pt x="526073" y="527364"/>
                  <a:pt x="526073" y="528154"/>
                </a:cubicBezTo>
                <a:cubicBezTo>
                  <a:pt x="527008" y="528948"/>
                  <a:pt x="527008" y="529738"/>
                  <a:pt x="527940" y="529738"/>
                </a:cubicBezTo>
                <a:cubicBezTo>
                  <a:pt x="527940" y="530529"/>
                  <a:pt x="528876" y="531319"/>
                  <a:pt x="528876" y="532109"/>
                </a:cubicBezTo>
                <a:cubicBezTo>
                  <a:pt x="529811" y="532109"/>
                  <a:pt x="530746" y="530529"/>
                  <a:pt x="531681" y="530529"/>
                </a:cubicBezTo>
                <a:cubicBezTo>
                  <a:pt x="531681" y="530529"/>
                  <a:pt x="532614" y="528948"/>
                  <a:pt x="533549" y="528948"/>
                </a:cubicBezTo>
                <a:cubicBezTo>
                  <a:pt x="533549" y="528948"/>
                  <a:pt x="534484" y="530529"/>
                  <a:pt x="535419" y="530529"/>
                </a:cubicBezTo>
                <a:cubicBezTo>
                  <a:pt x="535419" y="531319"/>
                  <a:pt x="536355" y="529738"/>
                  <a:pt x="537290" y="529738"/>
                </a:cubicBezTo>
                <a:cubicBezTo>
                  <a:pt x="537290" y="529738"/>
                  <a:pt x="538222" y="531319"/>
                  <a:pt x="539157" y="531319"/>
                </a:cubicBezTo>
                <a:lnTo>
                  <a:pt x="541028" y="529738"/>
                </a:lnTo>
                <a:lnTo>
                  <a:pt x="539157" y="528154"/>
                </a:lnTo>
                <a:close/>
                <a:moveTo>
                  <a:pt x="555047" y="512337"/>
                </a:moveTo>
                <a:cubicBezTo>
                  <a:pt x="554112" y="512337"/>
                  <a:pt x="553177" y="511546"/>
                  <a:pt x="553177" y="510753"/>
                </a:cubicBezTo>
                <a:cubicBezTo>
                  <a:pt x="553177" y="509962"/>
                  <a:pt x="551309" y="509172"/>
                  <a:pt x="551309" y="509172"/>
                </a:cubicBezTo>
                <a:lnTo>
                  <a:pt x="554112" y="507591"/>
                </a:lnTo>
                <a:cubicBezTo>
                  <a:pt x="553177" y="507591"/>
                  <a:pt x="552242" y="506007"/>
                  <a:pt x="552242" y="506007"/>
                </a:cubicBezTo>
                <a:cubicBezTo>
                  <a:pt x="551309" y="506007"/>
                  <a:pt x="550374" y="507591"/>
                  <a:pt x="550374" y="507591"/>
                </a:cubicBezTo>
                <a:cubicBezTo>
                  <a:pt x="549439" y="507591"/>
                  <a:pt x="548504" y="508381"/>
                  <a:pt x="547568" y="508381"/>
                </a:cubicBezTo>
                <a:cubicBezTo>
                  <a:pt x="547568" y="509172"/>
                  <a:pt x="549439" y="509962"/>
                  <a:pt x="549439" y="510753"/>
                </a:cubicBezTo>
                <a:cubicBezTo>
                  <a:pt x="549439" y="510753"/>
                  <a:pt x="550374" y="511546"/>
                  <a:pt x="551309" y="512337"/>
                </a:cubicBezTo>
                <a:cubicBezTo>
                  <a:pt x="551309" y="512337"/>
                  <a:pt x="552242" y="513127"/>
                  <a:pt x="553177" y="513917"/>
                </a:cubicBezTo>
                <a:cubicBezTo>
                  <a:pt x="553177" y="513917"/>
                  <a:pt x="550374" y="514708"/>
                  <a:pt x="550374" y="515498"/>
                </a:cubicBezTo>
                <a:lnTo>
                  <a:pt x="552242" y="517082"/>
                </a:lnTo>
                <a:cubicBezTo>
                  <a:pt x="553177" y="517873"/>
                  <a:pt x="553177" y="518663"/>
                  <a:pt x="554112" y="518663"/>
                </a:cubicBezTo>
                <a:lnTo>
                  <a:pt x="555983" y="517082"/>
                </a:lnTo>
                <a:cubicBezTo>
                  <a:pt x="555983" y="517082"/>
                  <a:pt x="554112" y="516292"/>
                  <a:pt x="554112" y="515498"/>
                </a:cubicBezTo>
                <a:lnTo>
                  <a:pt x="556915" y="514708"/>
                </a:lnTo>
                <a:cubicBezTo>
                  <a:pt x="555983" y="513917"/>
                  <a:pt x="555047" y="513127"/>
                  <a:pt x="555047" y="512337"/>
                </a:cubicBezTo>
                <a:close/>
                <a:moveTo>
                  <a:pt x="579349" y="510753"/>
                </a:moveTo>
                <a:cubicBezTo>
                  <a:pt x="579349" y="510753"/>
                  <a:pt x="578413" y="508381"/>
                  <a:pt x="577478" y="509172"/>
                </a:cubicBezTo>
                <a:cubicBezTo>
                  <a:pt x="577478" y="509172"/>
                  <a:pt x="576543" y="509962"/>
                  <a:pt x="575611" y="509962"/>
                </a:cubicBezTo>
                <a:cubicBezTo>
                  <a:pt x="576543" y="510753"/>
                  <a:pt x="576543" y="511546"/>
                  <a:pt x="577478" y="512337"/>
                </a:cubicBezTo>
                <a:cubicBezTo>
                  <a:pt x="577478" y="512337"/>
                  <a:pt x="578413" y="513127"/>
                  <a:pt x="579349" y="513917"/>
                </a:cubicBezTo>
                <a:cubicBezTo>
                  <a:pt x="579349" y="513917"/>
                  <a:pt x="580284" y="512337"/>
                  <a:pt x="581219" y="512337"/>
                </a:cubicBezTo>
                <a:cubicBezTo>
                  <a:pt x="581219" y="512337"/>
                  <a:pt x="582151" y="513917"/>
                  <a:pt x="583086" y="513917"/>
                </a:cubicBezTo>
                <a:cubicBezTo>
                  <a:pt x="583086" y="513917"/>
                  <a:pt x="584022" y="513127"/>
                  <a:pt x="584957" y="513127"/>
                </a:cubicBezTo>
                <a:cubicBezTo>
                  <a:pt x="584022" y="512337"/>
                  <a:pt x="584022" y="511546"/>
                  <a:pt x="583086" y="510753"/>
                </a:cubicBezTo>
                <a:cubicBezTo>
                  <a:pt x="583086" y="510753"/>
                  <a:pt x="582151" y="509172"/>
                  <a:pt x="581219" y="509172"/>
                </a:cubicBezTo>
                <a:cubicBezTo>
                  <a:pt x="581219" y="509172"/>
                  <a:pt x="580284" y="510753"/>
                  <a:pt x="579349" y="510753"/>
                </a:cubicBezTo>
                <a:close/>
                <a:moveTo>
                  <a:pt x="585892" y="503636"/>
                </a:moveTo>
                <a:cubicBezTo>
                  <a:pt x="585892" y="503636"/>
                  <a:pt x="584022" y="505217"/>
                  <a:pt x="584022" y="504426"/>
                </a:cubicBezTo>
                <a:cubicBezTo>
                  <a:pt x="584022" y="504426"/>
                  <a:pt x="583086" y="502845"/>
                  <a:pt x="582151" y="502845"/>
                </a:cubicBezTo>
                <a:cubicBezTo>
                  <a:pt x="582151" y="503636"/>
                  <a:pt x="580284" y="503636"/>
                  <a:pt x="580284" y="504426"/>
                </a:cubicBezTo>
                <a:lnTo>
                  <a:pt x="582151" y="506007"/>
                </a:lnTo>
                <a:cubicBezTo>
                  <a:pt x="582151" y="506007"/>
                  <a:pt x="583086" y="507591"/>
                  <a:pt x="584022" y="507591"/>
                </a:cubicBezTo>
                <a:cubicBezTo>
                  <a:pt x="584022" y="507591"/>
                  <a:pt x="584957" y="506797"/>
                  <a:pt x="585892" y="506797"/>
                </a:cubicBezTo>
                <a:lnTo>
                  <a:pt x="587760" y="505217"/>
                </a:lnTo>
                <a:cubicBezTo>
                  <a:pt x="587760" y="505217"/>
                  <a:pt x="586824" y="503636"/>
                  <a:pt x="585892" y="503636"/>
                </a:cubicBezTo>
                <a:close/>
                <a:moveTo>
                  <a:pt x="591501" y="519453"/>
                </a:moveTo>
                <a:cubicBezTo>
                  <a:pt x="590565" y="519453"/>
                  <a:pt x="589630" y="521037"/>
                  <a:pt x="588695" y="521037"/>
                </a:cubicBezTo>
                <a:lnTo>
                  <a:pt x="587760" y="519453"/>
                </a:lnTo>
                <a:cubicBezTo>
                  <a:pt x="586824" y="519453"/>
                  <a:pt x="585892" y="521037"/>
                  <a:pt x="584957" y="521037"/>
                </a:cubicBezTo>
                <a:cubicBezTo>
                  <a:pt x="584957" y="521037"/>
                  <a:pt x="584022" y="519453"/>
                  <a:pt x="584022" y="518663"/>
                </a:cubicBezTo>
                <a:cubicBezTo>
                  <a:pt x="584022" y="519453"/>
                  <a:pt x="582151" y="519453"/>
                  <a:pt x="582151" y="520247"/>
                </a:cubicBezTo>
                <a:cubicBezTo>
                  <a:pt x="581219" y="521037"/>
                  <a:pt x="583086" y="521828"/>
                  <a:pt x="583086" y="521828"/>
                </a:cubicBezTo>
                <a:cubicBezTo>
                  <a:pt x="584022" y="522618"/>
                  <a:pt x="584022" y="523409"/>
                  <a:pt x="584957" y="524199"/>
                </a:cubicBezTo>
                <a:cubicBezTo>
                  <a:pt x="585892" y="524199"/>
                  <a:pt x="585892" y="524993"/>
                  <a:pt x="586824" y="525783"/>
                </a:cubicBezTo>
                <a:cubicBezTo>
                  <a:pt x="586824" y="524993"/>
                  <a:pt x="587760" y="524993"/>
                  <a:pt x="588695" y="524199"/>
                </a:cubicBezTo>
                <a:cubicBezTo>
                  <a:pt x="589630" y="523409"/>
                  <a:pt x="591501" y="522618"/>
                  <a:pt x="592433" y="521828"/>
                </a:cubicBezTo>
                <a:cubicBezTo>
                  <a:pt x="592433" y="521828"/>
                  <a:pt x="591501" y="520247"/>
                  <a:pt x="591501" y="519453"/>
                </a:cubicBezTo>
                <a:close/>
                <a:moveTo>
                  <a:pt x="615877" y="503784"/>
                </a:moveTo>
                <a:cubicBezTo>
                  <a:pt x="615455" y="504048"/>
                  <a:pt x="613931" y="504631"/>
                  <a:pt x="613931" y="505217"/>
                </a:cubicBezTo>
                <a:lnTo>
                  <a:pt x="615802" y="506797"/>
                </a:lnTo>
                <a:lnTo>
                  <a:pt x="617669" y="505217"/>
                </a:lnTo>
                <a:cubicBezTo>
                  <a:pt x="617669" y="505217"/>
                  <a:pt x="616088" y="504521"/>
                  <a:pt x="615877" y="503784"/>
                </a:cubicBezTo>
                <a:close/>
                <a:moveTo>
                  <a:pt x="617669" y="519453"/>
                </a:moveTo>
                <a:cubicBezTo>
                  <a:pt x="616734" y="519453"/>
                  <a:pt x="616734" y="517873"/>
                  <a:pt x="615802" y="517873"/>
                </a:cubicBezTo>
                <a:lnTo>
                  <a:pt x="613931" y="519453"/>
                </a:lnTo>
                <a:cubicBezTo>
                  <a:pt x="612996" y="519453"/>
                  <a:pt x="612061" y="517082"/>
                  <a:pt x="612061" y="517873"/>
                </a:cubicBezTo>
                <a:cubicBezTo>
                  <a:pt x="611129" y="517873"/>
                  <a:pt x="611129" y="518663"/>
                  <a:pt x="610193" y="518663"/>
                </a:cubicBezTo>
                <a:cubicBezTo>
                  <a:pt x="610193" y="519453"/>
                  <a:pt x="611129" y="520247"/>
                  <a:pt x="612061" y="520247"/>
                </a:cubicBezTo>
                <a:cubicBezTo>
                  <a:pt x="612061" y="521037"/>
                  <a:pt x="612996" y="521828"/>
                  <a:pt x="612996" y="522618"/>
                </a:cubicBezTo>
                <a:lnTo>
                  <a:pt x="614867" y="524199"/>
                </a:lnTo>
                <a:lnTo>
                  <a:pt x="616734" y="522618"/>
                </a:lnTo>
                <a:cubicBezTo>
                  <a:pt x="617669" y="522618"/>
                  <a:pt x="618604" y="521828"/>
                  <a:pt x="618604" y="521037"/>
                </a:cubicBezTo>
                <a:cubicBezTo>
                  <a:pt x="618604" y="521037"/>
                  <a:pt x="617669" y="520247"/>
                  <a:pt x="617669" y="519453"/>
                </a:cubicBezTo>
                <a:close/>
                <a:moveTo>
                  <a:pt x="628886" y="521037"/>
                </a:moveTo>
                <a:cubicBezTo>
                  <a:pt x="627951" y="520247"/>
                  <a:pt x="627016" y="519453"/>
                  <a:pt x="627016" y="519453"/>
                </a:cubicBezTo>
                <a:cubicBezTo>
                  <a:pt x="627016" y="518663"/>
                  <a:pt x="625148" y="517873"/>
                  <a:pt x="625148" y="517082"/>
                </a:cubicBezTo>
                <a:lnTo>
                  <a:pt x="627016" y="516292"/>
                </a:lnTo>
                <a:cubicBezTo>
                  <a:pt x="627016" y="515498"/>
                  <a:pt x="626083" y="514708"/>
                  <a:pt x="626083" y="513917"/>
                </a:cubicBezTo>
                <a:cubicBezTo>
                  <a:pt x="625148" y="513917"/>
                  <a:pt x="625148" y="513127"/>
                  <a:pt x="624213" y="512337"/>
                </a:cubicBezTo>
                <a:cubicBezTo>
                  <a:pt x="623278" y="511546"/>
                  <a:pt x="623278" y="511546"/>
                  <a:pt x="622342" y="510753"/>
                </a:cubicBezTo>
                <a:cubicBezTo>
                  <a:pt x="622342" y="511546"/>
                  <a:pt x="620475" y="511546"/>
                  <a:pt x="620475" y="512337"/>
                </a:cubicBezTo>
                <a:cubicBezTo>
                  <a:pt x="620475" y="512337"/>
                  <a:pt x="622342" y="513127"/>
                  <a:pt x="622342" y="513917"/>
                </a:cubicBezTo>
                <a:cubicBezTo>
                  <a:pt x="622342" y="514708"/>
                  <a:pt x="623278" y="515498"/>
                  <a:pt x="623278" y="515498"/>
                </a:cubicBezTo>
                <a:cubicBezTo>
                  <a:pt x="624213" y="515498"/>
                  <a:pt x="625148" y="517082"/>
                  <a:pt x="625148" y="517082"/>
                </a:cubicBezTo>
                <a:cubicBezTo>
                  <a:pt x="625148" y="517873"/>
                  <a:pt x="623278" y="518663"/>
                  <a:pt x="623278" y="518663"/>
                </a:cubicBezTo>
                <a:cubicBezTo>
                  <a:pt x="623278" y="519453"/>
                  <a:pt x="624213" y="520247"/>
                  <a:pt x="625148" y="520247"/>
                </a:cubicBezTo>
                <a:cubicBezTo>
                  <a:pt x="625148" y="521037"/>
                  <a:pt x="626083" y="521828"/>
                  <a:pt x="626083" y="522618"/>
                </a:cubicBezTo>
                <a:lnTo>
                  <a:pt x="624213" y="523409"/>
                </a:lnTo>
                <a:cubicBezTo>
                  <a:pt x="624213" y="524199"/>
                  <a:pt x="626083" y="524993"/>
                  <a:pt x="626083" y="524993"/>
                </a:cubicBezTo>
                <a:cubicBezTo>
                  <a:pt x="626083" y="525783"/>
                  <a:pt x="627016" y="526573"/>
                  <a:pt x="627016" y="527364"/>
                </a:cubicBezTo>
                <a:cubicBezTo>
                  <a:pt x="627951" y="526573"/>
                  <a:pt x="629821" y="526573"/>
                  <a:pt x="629821" y="525783"/>
                </a:cubicBezTo>
                <a:cubicBezTo>
                  <a:pt x="629821" y="524993"/>
                  <a:pt x="627951" y="524199"/>
                  <a:pt x="627951" y="524199"/>
                </a:cubicBezTo>
                <a:cubicBezTo>
                  <a:pt x="627951" y="523409"/>
                  <a:pt x="626083" y="522618"/>
                  <a:pt x="626083" y="522618"/>
                </a:cubicBezTo>
                <a:cubicBezTo>
                  <a:pt x="626083" y="521828"/>
                  <a:pt x="628886" y="521037"/>
                  <a:pt x="628886" y="521037"/>
                </a:cubicBezTo>
                <a:close/>
                <a:moveTo>
                  <a:pt x="641035" y="524199"/>
                </a:moveTo>
                <a:cubicBezTo>
                  <a:pt x="641035" y="523409"/>
                  <a:pt x="640103" y="522618"/>
                  <a:pt x="639168" y="521828"/>
                </a:cubicBezTo>
                <a:lnTo>
                  <a:pt x="638232" y="520247"/>
                </a:lnTo>
                <a:cubicBezTo>
                  <a:pt x="637297" y="520247"/>
                  <a:pt x="636362" y="521828"/>
                  <a:pt x="635430" y="521828"/>
                </a:cubicBezTo>
                <a:cubicBezTo>
                  <a:pt x="635430" y="521828"/>
                  <a:pt x="633559" y="522618"/>
                  <a:pt x="633559" y="523409"/>
                </a:cubicBezTo>
                <a:lnTo>
                  <a:pt x="635430" y="524993"/>
                </a:lnTo>
                <a:cubicBezTo>
                  <a:pt x="636362" y="524993"/>
                  <a:pt x="636362" y="523409"/>
                  <a:pt x="637297" y="523409"/>
                </a:cubicBezTo>
                <a:cubicBezTo>
                  <a:pt x="638232" y="524993"/>
                  <a:pt x="639168" y="525783"/>
                  <a:pt x="641035" y="527364"/>
                </a:cubicBezTo>
                <a:cubicBezTo>
                  <a:pt x="641035" y="526573"/>
                  <a:pt x="642906" y="526573"/>
                  <a:pt x="642906" y="525783"/>
                </a:cubicBezTo>
                <a:cubicBezTo>
                  <a:pt x="642906" y="524993"/>
                  <a:pt x="641035" y="524199"/>
                  <a:pt x="641035" y="524199"/>
                </a:cubicBezTo>
                <a:close/>
                <a:moveTo>
                  <a:pt x="717680" y="513917"/>
                </a:moveTo>
                <a:lnTo>
                  <a:pt x="715812" y="514708"/>
                </a:lnTo>
                <a:cubicBezTo>
                  <a:pt x="714877" y="515498"/>
                  <a:pt x="713942" y="516292"/>
                  <a:pt x="713006" y="516292"/>
                </a:cubicBezTo>
                <a:lnTo>
                  <a:pt x="712071" y="514708"/>
                </a:lnTo>
                <a:cubicBezTo>
                  <a:pt x="711136" y="514708"/>
                  <a:pt x="710204" y="516292"/>
                  <a:pt x="710204" y="515498"/>
                </a:cubicBezTo>
                <a:cubicBezTo>
                  <a:pt x="709269" y="515498"/>
                  <a:pt x="708333" y="514708"/>
                  <a:pt x="708333" y="513917"/>
                </a:cubicBezTo>
                <a:cubicBezTo>
                  <a:pt x="707398" y="513917"/>
                  <a:pt x="707398" y="513127"/>
                  <a:pt x="706463" y="512337"/>
                </a:cubicBezTo>
                <a:cubicBezTo>
                  <a:pt x="706463" y="513127"/>
                  <a:pt x="704595" y="513127"/>
                  <a:pt x="704595" y="513917"/>
                </a:cubicBezTo>
                <a:cubicBezTo>
                  <a:pt x="704595" y="513917"/>
                  <a:pt x="705531" y="514708"/>
                  <a:pt x="706463" y="515498"/>
                </a:cubicBezTo>
                <a:cubicBezTo>
                  <a:pt x="706463" y="516292"/>
                  <a:pt x="707398" y="517082"/>
                  <a:pt x="707398" y="517082"/>
                </a:cubicBezTo>
                <a:cubicBezTo>
                  <a:pt x="708333" y="517873"/>
                  <a:pt x="708333" y="518663"/>
                  <a:pt x="709269" y="518663"/>
                </a:cubicBezTo>
                <a:cubicBezTo>
                  <a:pt x="709269" y="519453"/>
                  <a:pt x="711136" y="517873"/>
                  <a:pt x="711136" y="517873"/>
                </a:cubicBezTo>
                <a:cubicBezTo>
                  <a:pt x="712071" y="517873"/>
                  <a:pt x="713006" y="519453"/>
                  <a:pt x="713006" y="519453"/>
                </a:cubicBezTo>
                <a:cubicBezTo>
                  <a:pt x="713942" y="519453"/>
                  <a:pt x="714877" y="518663"/>
                  <a:pt x="714877" y="517873"/>
                </a:cubicBezTo>
                <a:cubicBezTo>
                  <a:pt x="715812" y="517873"/>
                  <a:pt x="716744" y="517082"/>
                  <a:pt x="716744" y="517082"/>
                </a:cubicBezTo>
                <a:cubicBezTo>
                  <a:pt x="717680" y="516292"/>
                  <a:pt x="718615" y="515498"/>
                  <a:pt x="719550" y="515498"/>
                </a:cubicBezTo>
                <a:cubicBezTo>
                  <a:pt x="718615" y="515498"/>
                  <a:pt x="718615" y="513917"/>
                  <a:pt x="717680" y="513917"/>
                </a:cubicBezTo>
                <a:close/>
                <a:moveTo>
                  <a:pt x="732634" y="512337"/>
                </a:moveTo>
                <a:cubicBezTo>
                  <a:pt x="731699" y="510753"/>
                  <a:pt x="730764" y="509962"/>
                  <a:pt x="729832" y="508381"/>
                </a:cubicBezTo>
                <a:cubicBezTo>
                  <a:pt x="727961" y="509172"/>
                  <a:pt x="727026" y="510753"/>
                  <a:pt x="725155" y="511546"/>
                </a:cubicBezTo>
                <a:cubicBezTo>
                  <a:pt x="726091" y="512337"/>
                  <a:pt x="727961" y="513917"/>
                  <a:pt x="728897" y="514708"/>
                </a:cubicBezTo>
                <a:cubicBezTo>
                  <a:pt x="729832" y="516292"/>
                  <a:pt x="730764" y="517082"/>
                  <a:pt x="731699" y="518663"/>
                </a:cubicBezTo>
                <a:cubicBezTo>
                  <a:pt x="732634" y="518663"/>
                  <a:pt x="732634" y="519453"/>
                  <a:pt x="733570" y="520247"/>
                </a:cubicBezTo>
                <a:cubicBezTo>
                  <a:pt x="734505" y="519453"/>
                  <a:pt x="736372" y="518663"/>
                  <a:pt x="737308" y="517082"/>
                </a:cubicBezTo>
                <a:cubicBezTo>
                  <a:pt x="736372" y="516292"/>
                  <a:pt x="735440" y="515498"/>
                  <a:pt x="734505" y="513917"/>
                </a:cubicBezTo>
                <a:cubicBezTo>
                  <a:pt x="733570" y="513127"/>
                  <a:pt x="733570" y="513127"/>
                  <a:pt x="732634" y="512337"/>
                </a:cubicBezTo>
                <a:close/>
                <a:moveTo>
                  <a:pt x="742916" y="505217"/>
                </a:moveTo>
                <a:cubicBezTo>
                  <a:pt x="741981" y="504426"/>
                  <a:pt x="741046" y="502845"/>
                  <a:pt x="740113" y="502052"/>
                </a:cubicBezTo>
                <a:cubicBezTo>
                  <a:pt x="739178" y="502052"/>
                  <a:pt x="738243" y="502845"/>
                  <a:pt x="738243" y="503636"/>
                </a:cubicBezTo>
                <a:cubicBezTo>
                  <a:pt x="737308" y="503636"/>
                  <a:pt x="735440" y="504426"/>
                  <a:pt x="735440" y="504426"/>
                </a:cubicBezTo>
                <a:cubicBezTo>
                  <a:pt x="735440" y="505217"/>
                  <a:pt x="737308" y="506007"/>
                  <a:pt x="737308" y="506007"/>
                </a:cubicBezTo>
                <a:cubicBezTo>
                  <a:pt x="738243" y="506797"/>
                  <a:pt x="738243" y="507591"/>
                  <a:pt x="739178" y="508381"/>
                </a:cubicBezTo>
                <a:cubicBezTo>
                  <a:pt x="739178" y="508381"/>
                  <a:pt x="740113" y="509962"/>
                  <a:pt x="741046" y="509962"/>
                </a:cubicBezTo>
                <a:lnTo>
                  <a:pt x="742916" y="508381"/>
                </a:lnTo>
                <a:lnTo>
                  <a:pt x="744787" y="507591"/>
                </a:lnTo>
                <a:cubicBezTo>
                  <a:pt x="744787" y="506797"/>
                  <a:pt x="743851" y="506007"/>
                  <a:pt x="742916" y="505217"/>
                </a:cubicBezTo>
                <a:close/>
                <a:moveTo>
                  <a:pt x="771890" y="503636"/>
                </a:moveTo>
                <a:cubicBezTo>
                  <a:pt x="770955" y="503636"/>
                  <a:pt x="770955" y="502845"/>
                  <a:pt x="770023" y="502052"/>
                </a:cubicBezTo>
                <a:cubicBezTo>
                  <a:pt x="770023" y="502052"/>
                  <a:pt x="769088" y="500471"/>
                  <a:pt x="768153" y="500471"/>
                </a:cubicBezTo>
                <a:cubicBezTo>
                  <a:pt x="768153" y="500471"/>
                  <a:pt x="767217" y="501261"/>
                  <a:pt x="766282" y="502052"/>
                </a:cubicBezTo>
                <a:cubicBezTo>
                  <a:pt x="765350" y="502052"/>
                  <a:pt x="765350" y="502845"/>
                  <a:pt x="764415" y="502845"/>
                </a:cubicBezTo>
                <a:cubicBezTo>
                  <a:pt x="763479" y="502845"/>
                  <a:pt x="763479" y="502052"/>
                  <a:pt x="762544" y="501261"/>
                </a:cubicBezTo>
                <a:cubicBezTo>
                  <a:pt x="762544" y="502052"/>
                  <a:pt x="760674" y="502052"/>
                  <a:pt x="760674" y="502845"/>
                </a:cubicBezTo>
                <a:cubicBezTo>
                  <a:pt x="760674" y="502845"/>
                  <a:pt x="761609" y="504426"/>
                  <a:pt x="762544" y="504426"/>
                </a:cubicBezTo>
                <a:cubicBezTo>
                  <a:pt x="762544" y="505217"/>
                  <a:pt x="763479" y="506007"/>
                  <a:pt x="763479" y="506007"/>
                </a:cubicBezTo>
                <a:cubicBezTo>
                  <a:pt x="764415" y="506797"/>
                  <a:pt x="764415" y="507591"/>
                  <a:pt x="765350" y="507591"/>
                </a:cubicBezTo>
                <a:cubicBezTo>
                  <a:pt x="766282" y="508381"/>
                  <a:pt x="767217" y="506797"/>
                  <a:pt x="767217" y="506797"/>
                </a:cubicBezTo>
                <a:cubicBezTo>
                  <a:pt x="768153" y="506797"/>
                  <a:pt x="769088" y="505217"/>
                  <a:pt x="769088" y="505217"/>
                </a:cubicBezTo>
                <a:cubicBezTo>
                  <a:pt x="770023" y="505217"/>
                  <a:pt x="770955" y="506797"/>
                  <a:pt x="770955" y="506797"/>
                </a:cubicBezTo>
                <a:lnTo>
                  <a:pt x="772826" y="506007"/>
                </a:lnTo>
                <a:cubicBezTo>
                  <a:pt x="772826" y="505217"/>
                  <a:pt x="771890" y="504426"/>
                  <a:pt x="771890" y="503636"/>
                </a:cubicBezTo>
                <a:close/>
                <a:moveTo>
                  <a:pt x="795256" y="522618"/>
                </a:moveTo>
                <a:lnTo>
                  <a:pt x="797127" y="521037"/>
                </a:lnTo>
                <a:lnTo>
                  <a:pt x="795256" y="519453"/>
                </a:lnTo>
                <a:cubicBezTo>
                  <a:pt x="795256" y="519453"/>
                  <a:pt x="793389" y="521037"/>
                  <a:pt x="793389" y="520247"/>
                </a:cubicBezTo>
                <a:cubicBezTo>
                  <a:pt x="792454" y="520247"/>
                  <a:pt x="792454" y="519453"/>
                  <a:pt x="791518" y="518663"/>
                </a:cubicBezTo>
                <a:cubicBezTo>
                  <a:pt x="791518" y="519453"/>
                  <a:pt x="789651" y="519453"/>
                  <a:pt x="789651" y="520247"/>
                </a:cubicBezTo>
                <a:cubicBezTo>
                  <a:pt x="789651" y="521037"/>
                  <a:pt x="791518" y="521828"/>
                  <a:pt x="791518" y="521828"/>
                </a:cubicBezTo>
                <a:cubicBezTo>
                  <a:pt x="791518" y="522618"/>
                  <a:pt x="792454" y="523409"/>
                  <a:pt x="792454" y="523409"/>
                </a:cubicBezTo>
                <a:cubicBezTo>
                  <a:pt x="792454" y="524199"/>
                  <a:pt x="790583" y="524993"/>
                  <a:pt x="790583" y="524993"/>
                </a:cubicBezTo>
                <a:cubicBezTo>
                  <a:pt x="790583" y="525783"/>
                  <a:pt x="792454" y="526573"/>
                  <a:pt x="792454" y="526573"/>
                </a:cubicBezTo>
                <a:cubicBezTo>
                  <a:pt x="792454" y="527364"/>
                  <a:pt x="790583" y="528154"/>
                  <a:pt x="790583" y="528154"/>
                </a:cubicBezTo>
                <a:cubicBezTo>
                  <a:pt x="790583" y="528948"/>
                  <a:pt x="791518" y="529738"/>
                  <a:pt x="791518" y="529738"/>
                </a:cubicBezTo>
                <a:cubicBezTo>
                  <a:pt x="792454" y="529738"/>
                  <a:pt x="793389" y="528154"/>
                  <a:pt x="794324" y="528948"/>
                </a:cubicBezTo>
                <a:lnTo>
                  <a:pt x="795256" y="530529"/>
                </a:lnTo>
                <a:cubicBezTo>
                  <a:pt x="796192" y="529738"/>
                  <a:pt x="797127" y="529738"/>
                  <a:pt x="797127" y="528948"/>
                </a:cubicBezTo>
                <a:cubicBezTo>
                  <a:pt x="798062" y="528948"/>
                  <a:pt x="796192" y="527364"/>
                  <a:pt x="796192" y="527364"/>
                </a:cubicBezTo>
                <a:cubicBezTo>
                  <a:pt x="795256" y="526573"/>
                  <a:pt x="794324" y="525783"/>
                  <a:pt x="794324" y="525783"/>
                </a:cubicBezTo>
                <a:cubicBezTo>
                  <a:pt x="794324" y="524993"/>
                  <a:pt x="792454" y="524199"/>
                  <a:pt x="792454" y="523409"/>
                </a:cubicBezTo>
                <a:cubicBezTo>
                  <a:pt x="792454" y="523409"/>
                  <a:pt x="794324" y="522618"/>
                  <a:pt x="795256" y="522618"/>
                </a:cubicBezTo>
                <a:close/>
                <a:moveTo>
                  <a:pt x="813017" y="513127"/>
                </a:moveTo>
                <a:lnTo>
                  <a:pt x="811146" y="514708"/>
                </a:lnTo>
                <a:cubicBezTo>
                  <a:pt x="810211" y="514708"/>
                  <a:pt x="810211" y="513127"/>
                  <a:pt x="809279" y="513127"/>
                </a:cubicBezTo>
                <a:lnTo>
                  <a:pt x="807408" y="513917"/>
                </a:lnTo>
                <a:cubicBezTo>
                  <a:pt x="807408" y="514708"/>
                  <a:pt x="808344" y="515498"/>
                  <a:pt x="809279" y="516292"/>
                </a:cubicBezTo>
                <a:lnTo>
                  <a:pt x="810211" y="517873"/>
                </a:lnTo>
                <a:cubicBezTo>
                  <a:pt x="811146" y="517873"/>
                  <a:pt x="812082" y="516292"/>
                  <a:pt x="813017" y="516292"/>
                </a:cubicBezTo>
                <a:lnTo>
                  <a:pt x="814884" y="515498"/>
                </a:lnTo>
                <a:cubicBezTo>
                  <a:pt x="814884" y="514708"/>
                  <a:pt x="813017" y="513917"/>
                  <a:pt x="813017" y="513127"/>
                </a:cubicBezTo>
                <a:close/>
                <a:moveTo>
                  <a:pt x="828907" y="520247"/>
                </a:moveTo>
                <a:cubicBezTo>
                  <a:pt x="828907" y="519453"/>
                  <a:pt x="827972" y="517873"/>
                  <a:pt x="827036" y="517873"/>
                </a:cubicBezTo>
                <a:cubicBezTo>
                  <a:pt x="827036" y="517873"/>
                  <a:pt x="826101" y="519453"/>
                  <a:pt x="825166" y="519453"/>
                </a:cubicBezTo>
                <a:cubicBezTo>
                  <a:pt x="824234" y="519453"/>
                  <a:pt x="824234" y="517873"/>
                  <a:pt x="823299" y="517873"/>
                </a:cubicBezTo>
                <a:cubicBezTo>
                  <a:pt x="823299" y="517873"/>
                  <a:pt x="821428" y="518663"/>
                  <a:pt x="821428" y="519453"/>
                </a:cubicBezTo>
                <a:cubicBezTo>
                  <a:pt x="821428" y="519453"/>
                  <a:pt x="823299" y="520247"/>
                  <a:pt x="823299" y="521037"/>
                </a:cubicBezTo>
                <a:cubicBezTo>
                  <a:pt x="823299" y="521828"/>
                  <a:pt x="824234" y="521828"/>
                  <a:pt x="825166" y="522618"/>
                </a:cubicBezTo>
                <a:lnTo>
                  <a:pt x="826101" y="524199"/>
                </a:lnTo>
                <a:cubicBezTo>
                  <a:pt x="827036" y="524199"/>
                  <a:pt x="827972" y="523409"/>
                  <a:pt x="828907" y="523409"/>
                </a:cubicBezTo>
                <a:cubicBezTo>
                  <a:pt x="827972" y="522618"/>
                  <a:pt x="827036" y="521828"/>
                  <a:pt x="827036" y="521037"/>
                </a:cubicBezTo>
                <a:lnTo>
                  <a:pt x="828907" y="520247"/>
                </a:lnTo>
                <a:close/>
                <a:moveTo>
                  <a:pt x="854143" y="514708"/>
                </a:moveTo>
                <a:cubicBezTo>
                  <a:pt x="854143" y="514708"/>
                  <a:pt x="853208" y="513127"/>
                  <a:pt x="852273" y="513127"/>
                </a:cubicBezTo>
                <a:cubicBezTo>
                  <a:pt x="852273" y="513127"/>
                  <a:pt x="850402" y="513917"/>
                  <a:pt x="850402" y="514708"/>
                </a:cubicBezTo>
                <a:lnTo>
                  <a:pt x="848535" y="515498"/>
                </a:lnTo>
                <a:cubicBezTo>
                  <a:pt x="848535" y="516292"/>
                  <a:pt x="849470" y="517873"/>
                  <a:pt x="850402" y="517873"/>
                </a:cubicBezTo>
                <a:cubicBezTo>
                  <a:pt x="850402" y="517873"/>
                  <a:pt x="851338" y="516292"/>
                  <a:pt x="852273" y="516292"/>
                </a:cubicBezTo>
                <a:lnTo>
                  <a:pt x="853208" y="517873"/>
                </a:lnTo>
                <a:cubicBezTo>
                  <a:pt x="853208" y="518663"/>
                  <a:pt x="851338" y="518663"/>
                  <a:pt x="851338" y="519453"/>
                </a:cubicBezTo>
                <a:lnTo>
                  <a:pt x="853208" y="521037"/>
                </a:lnTo>
                <a:cubicBezTo>
                  <a:pt x="853208" y="521037"/>
                  <a:pt x="855076" y="520247"/>
                  <a:pt x="855076" y="519453"/>
                </a:cubicBezTo>
                <a:lnTo>
                  <a:pt x="853208" y="517873"/>
                </a:lnTo>
                <a:cubicBezTo>
                  <a:pt x="854143" y="517082"/>
                  <a:pt x="855076" y="517082"/>
                  <a:pt x="856011" y="516292"/>
                </a:cubicBezTo>
                <a:cubicBezTo>
                  <a:pt x="855076" y="516292"/>
                  <a:pt x="855076" y="515498"/>
                  <a:pt x="854143" y="514708"/>
                </a:cubicBezTo>
                <a:close/>
                <a:moveTo>
                  <a:pt x="892464" y="509962"/>
                </a:moveTo>
                <a:cubicBezTo>
                  <a:pt x="891529" y="509172"/>
                  <a:pt x="891529" y="508381"/>
                  <a:pt x="890594" y="507591"/>
                </a:cubicBezTo>
                <a:lnTo>
                  <a:pt x="889658" y="506007"/>
                </a:lnTo>
                <a:cubicBezTo>
                  <a:pt x="888726" y="506007"/>
                  <a:pt x="887791" y="507591"/>
                  <a:pt x="886856" y="507591"/>
                </a:cubicBezTo>
                <a:cubicBezTo>
                  <a:pt x="887791" y="508381"/>
                  <a:pt x="889658" y="509962"/>
                  <a:pt x="890594" y="510753"/>
                </a:cubicBezTo>
                <a:cubicBezTo>
                  <a:pt x="890594" y="511546"/>
                  <a:pt x="891529" y="512337"/>
                  <a:pt x="891529" y="513127"/>
                </a:cubicBezTo>
                <a:cubicBezTo>
                  <a:pt x="892464" y="513127"/>
                  <a:pt x="893399" y="514708"/>
                  <a:pt x="893399" y="514708"/>
                </a:cubicBezTo>
                <a:cubicBezTo>
                  <a:pt x="894331" y="514708"/>
                  <a:pt x="895267" y="513127"/>
                  <a:pt x="895267" y="513127"/>
                </a:cubicBezTo>
                <a:cubicBezTo>
                  <a:pt x="894331" y="512337"/>
                  <a:pt x="893399" y="510753"/>
                  <a:pt x="892464" y="509962"/>
                </a:cubicBezTo>
                <a:close/>
                <a:moveTo>
                  <a:pt x="939196" y="521037"/>
                </a:moveTo>
                <a:lnTo>
                  <a:pt x="937328" y="522618"/>
                </a:lnTo>
                <a:lnTo>
                  <a:pt x="935458" y="524199"/>
                </a:lnTo>
                <a:cubicBezTo>
                  <a:pt x="934523" y="524199"/>
                  <a:pt x="933587" y="522618"/>
                  <a:pt x="933587" y="522618"/>
                </a:cubicBezTo>
                <a:cubicBezTo>
                  <a:pt x="932655" y="521828"/>
                  <a:pt x="932655" y="521037"/>
                  <a:pt x="931720" y="520247"/>
                </a:cubicBezTo>
                <a:cubicBezTo>
                  <a:pt x="931720" y="521037"/>
                  <a:pt x="929849" y="521037"/>
                  <a:pt x="929849" y="521828"/>
                </a:cubicBezTo>
                <a:cubicBezTo>
                  <a:pt x="929849" y="522618"/>
                  <a:pt x="930785" y="523409"/>
                  <a:pt x="931720" y="523409"/>
                </a:cubicBezTo>
                <a:cubicBezTo>
                  <a:pt x="931720" y="524199"/>
                  <a:pt x="932655" y="524993"/>
                  <a:pt x="932655" y="525783"/>
                </a:cubicBezTo>
                <a:cubicBezTo>
                  <a:pt x="933587" y="525783"/>
                  <a:pt x="934523" y="527364"/>
                  <a:pt x="934523" y="527364"/>
                </a:cubicBezTo>
                <a:cubicBezTo>
                  <a:pt x="935458" y="527364"/>
                  <a:pt x="936393" y="525783"/>
                  <a:pt x="936393" y="525783"/>
                </a:cubicBezTo>
                <a:cubicBezTo>
                  <a:pt x="937328" y="525783"/>
                  <a:pt x="937328" y="527364"/>
                  <a:pt x="938264" y="527364"/>
                </a:cubicBezTo>
                <a:cubicBezTo>
                  <a:pt x="939196" y="527364"/>
                  <a:pt x="940131" y="526573"/>
                  <a:pt x="940131" y="526573"/>
                </a:cubicBezTo>
                <a:cubicBezTo>
                  <a:pt x="940131" y="525783"/>
                  <a:pt x="938264" y="524993"/>
                  <a:pt x="938264" y="524199"/>
                </a:cubicBezTo>
                <a:cubicBezTo>
                  <a:pt x="939196" y="524199"/>
                  <a:pt x="941066" y="523409"/>
                  <a:pt x="941066" y="523409"/>
                </a:cubicBezTo>
                <a:cubicBezTo>
                  <a:pt x="941066" y="522618"/>
                  <a:pt x="939196" y="521037"/>
                  <a:pt x="939196" y="521037"/>
                </a:cubicBezTo>
                <a:close/>
                <a:moveTo>
                  <a:pt x="946675" y="521828"/>
                </a:moveTo>
                <a:cubicBezTo>
                  <a:pt x="945740" y="521828"/>
                  <a:pt x="945740" y="521037"/>
                  <a:pt x="944804" y="520247"/>
                </a:cubicBezTo>
                <a:cubicBezTo>
                  <a:pt x="944804" y="521037"/>
                  <a:pt x="942937" y="521037"/>
                  <a:pt x="942937" y="521828"/>
                </a:cubicBezTo>
                <a:cubicBezTo>
                  <a:pt x="942937" y="521828"/>
                  <a:pt x="943872" y="523409"/>
                  <a:pt x="944804" y="523409"/>
                </a:cubicBezTo>
                <a:cubicBezTo>
                  <a:pt x="944804" y="524199"/>
                  <a:pt x="945740" y="524993"/>
                  <a:pt x="945740" y="524993"/>
                </a:cubicBezTo>
                <a:cubicBezTo>
                  <a:pt x="946675" y="525783"/>
                  <a:pt x="947610" y="527364"/>
                  <a:pt x="947610" y="527364"/>
                </a:cubicBezTo>
                <a:cubicBezTo>
                  <a:pt x="948545" y="527364"/>
                  <a:pt x="949477" y="525783"/>
                  <a:pt x="949477" y="525783"/>
                </a:cubicBezTo>
                <a:cubicBezTo>
                  <a:pt x="948545" y="524199"/>
                  <a:pt x="947610" y="523409"/>
                  <a:pt x="946675" y="521828"/>
                </a:cubicBezTo>
                <a:close/>
                <a:moveTo>
                  <a:pt x="976584" y="522618"/>
                </a:moveTo>
                <a:cubicBezTo>
                  <a:pt x="976584" y="521828"/>
                  <a:pt x="975649" y="521037"/>
                  <a:pt x="974714" y="521037"/>
                </a:cubicBezTo>
                <a:cubicBezTo>
                  <a:pt x="974714" y="520247"/>
                  <a:pt x="972846" y="521828"/>
                  <a:pt x="972846" y="521828"/>
                </a:cubicBezTo>
                <a:cubicBezTo>
                  <a:pt x="971911" y="521828"/>
                  <a:pt x="971911" y="520247"/>
                  <a:pt x="970976" y="520247"/>
                </a:cubicBezTo>
                <a:lnTo>
                  <a:pt x="970041" y="518663"/>
                </a:lnTo>
                <a:cubicBezTo>
                  <a:pt x="969105" y="518663"/>
                  <a:pt x="968173" y="519453"/>
                  <a:pt x="967238" y="519453"/>
                </a:cubicBezTo>
                <a:cubicBezTo>
                  <a:pt x="967238" y="520247"/>
                  <a:pt x="966303" y="521037"/>
                  <a:pt x="965368" y="521037"/>
                </a:cubicBezTo>
                <a:cubicBezTo>
                  <a:pt x="966303" y="521828"/>
                  <a:pt x="966303" y="522618"/>
                  <a:pt x="967238" y="522618"/>
                </a:cubicBezTo>
                <a:cubicBezTo>
                  <a:pt x="967238" y="523409"/>
                  <a:pt x="968173" y="524199"/>
                  <a:pt x="969105" y="524993"/>
                </a:cubicBezTo>
                <a:lnTo>
                  <a:pt x="970041" y="526573"/>
                </a:lnTo>
                <a:lnTo>
                  <a:pt x="971911" y="524993"/>
                </a:lnTo>
                <a:cubicBezTo>
                  <a:pt x="972846" y="524993"/>
                  <a:pt x="973779" y="523409"/>
                  <a:pt x="974714" y="523409"/>
                </a:cubicBezTo>
                <a:cubicBezTo>
                  <a:pt x="974714" y="524199"/>
                  <a:pt x="975649" y="524993"/>
                  <a:pt x="975649" y="525783"/>
                </a:cubicBezTo>
                <a:cubicBezTo>
                  <a:pt x="976584" y="524993"/>
                  <a:pt x="978455" y="524993"/>
                  <a:pt x="978455" y="524199"/>
                </a:cubicBezTo>
                <a:lnTo>
                  <a:pt x="976584" y="522618"/>
                </a:lnTo>
                <a:close/>
                <a:moveTo>
                  <a:pt x="1011167" y="517082"/>
                </a:moveTo>
                <a:cubicBezTo>
                  <a:pt x="1010232" y="516292"/>
                  <a:pt x="1010232" y="515498"/>
                  <a:pt x="1009297" y="514708"/>
                </a:cubicBezTo>
                <a:cubicBezTo>
                  <a:pt x="1009297" y="514708"/>
                  <a:pt x="1008361" y="516292"/>
                  <a:pt x="1007429" y="516292"/>
                </a:cubicBezTo>
                <a:cubicBezTo>
                  <a:pt x="1007429" y="517082"/>
                  <a:pt x="1009297" y="517873"/>
                  <a:pt x="1009297" y="517873"/>
                </a:cubicBezTo>
                <a:cubicBezTo>
                  <a:pt x="1009297" y="518663"/>
                  <a:pt x="1007429" y="518663"/>
                  <a:pt x="1006494" y="519453"/>
                </a:cubicBezTo>
                <a:cubicBezTo>
                  <a:pt x="1007429" y="520247"/>
                  <a:pt x="1008361" y="521037"/>
                  <a:pt x="1008361" y="521037"/>
                </a:cubicBezTo>
                <a:cubicBezTo>
                  <a:pt x="1008361" y="521828"/>
                  <a:pt x="1009297" y="522618"/>
                  <a:pt x="1010232" y="523409"/>
                </a:cubicBezTo>
                <a:lnTo>
                  <a:pt x="1012102" y="521828"/>
                </a:lnTo>
                <a:cubicBezTo>
                  <a:pt x="1012102" y="521037"/>
                  <a:pt x="1010232" y="520247"/>
                  <a:pt x="1010232" y="520247"/>
                </a:cubicBezTo>
                <a:cubicBezTo>
                  <a:pt x="1011167" y="519453"/>
                  <a:pt x="1013035" y="518663"/>
                  <a:pt x="1013035" y="518663"/>
                </a:cubicBezTo>
                <a:cubicBezTo>
                  <a:pt x="1013035" y="517873"/>
                  <a:pt x="1011167" y="517082"/>
                  <a:pt x="1011167" y="517082"/>
                </a:cubicBezTo>
                <a:close/>
                <a:moveTo>
                  <a:pt x="1032666" y="522618"/>
                </a:moveTo>
                <a:cubicBezTo>
                  <a:pt x="1031730" y="521037"/>
                  <a:pt x="1030795" y="520247"/>
                  <a:pt x="1029860" y="518663"/>
                </a:cubicBezTo>
                <a:cubicBezTo>
                  <a:pt x="1028925" y="519453"/>
                  <a:pt x="1027057" y="519453"/>
                  <a:pt x="1027057" y="520247"/>
                </a:cubicBezTo>
                <a:cubicBezTo>
                  <a:pt x="1027057" y="521037"/>
                  <a:pt x="1028925" y="521828"/>
                  <a:pt x="1028925" y="521828"/>
                </a:cubicBezTo>
                <a:cubicBezTo>
                  <a:pt x="1028925" y="522618"/>
                  <a:pt x="1030795" y="523409"/>
                  <a:pt x="1030795" y="524199"/>
                </a:cubicBezTo>
                <a:cubicBezTo>
                  <a:pt x="1030795" y="524199"/>
                  <a:pt x="1027993" y="524993"/>
                  <a:pt x="1028925" y="524993"/>
                </a:cubicBezTo>
                <a:cubicBezTo>
                  <a:pt x="1028925" y="525783"/>
                  <a:pt x="1029860" y="526573"/>
                  <a:pt x="1029860" y="526573"/>
                </a:cubicBezTo>
                <a:cubicBezTo>
                  <a:pt x="1031730" y="525783"/>
                  <a:pt x="1032666" y="524993"/>
                  <a:pt x="1034533" y="524199"/>
                </a:cubicBezTo>
                <a:cubicBezTo>
                  <a:pt x="1033598" y="523409"/>
                  <a:pt x="1033598" y="523409"/>
                  <a:pt x="1032666" y="522618"/>
                </a:cubicBezTo>
                <a:close/>
                <a:moveTo>
                  <a:pt x="1056967" y="512337"/>
                </a:moveTo>
                <a:cubicBezTo>
                  <a:pt x="1056032" y="512337"/>
                  <a:pt x="1056032" y="510753"/>
                  <a:pt x="1055096" y="510753"/>
                </a:cubicBezTo>
                <a:cubicBezTo>
                  <a:pt x="1054161" y="510753"/>
                  <a:pt x="1053226" y="512337"/>
                  <a:pt x="1053226" y="512337"/>
                </a:cubicBezTo>
                <a:cubicBezTo>
                  <a:pt x="1052294" y="511546"/>
                  <a:pt x="1052294" y="510753"/>
                  <a:pt x="1051358" y="509962"/>
                </a:cubicBezTo>
                <a:cubicBezTo>
                  <a:pt x="1050423" y="509962"/>
                  <a:pt x="1050423" y="508381"/>
                  <a:pt x="1049488" y="508381"/>
                </a:cubicBezTo>
                <a:cubicBezTo>
                  <a:pt x="1049488" y="508381"/>
                  <a:pt x="1048553" y="509962"/>
                  <a:pt x="1047617" y="509962"/>
                </a:cubicBezTo>
                <a:cubicBezTo>
                  <a:pt x="1046685" y="509962"/>
                  <a:pt x="1046685" y="510753"/>
                  <a:pt x="1045750" y="511546"/>
                </a:cubicBezTo>
                <a:cubicBezTo>
                  <a:pt x="1046685" y="511546"/>
                  <a:pt x="1046685" y="513127"/>
                  <a:pt x="1047617" y="513127"/>
                </a:cubicBezTo>
                <a:cubicBezTo>
                  <a:pt x="1047617" y="513127"/>
                  <a:pt x="1048553" y="511546"/>
                  <a:pt x="1049488" y="511546"/>
                </a:cubicBezTo>
                <a:cubicBezTo>
                  <a:pt x="1050423" y="511546"/>
                  <a:pt x="1050423" y="513127"/>
                  <a:pt x="1051358" y="513127"/>
                </a:cubicBezTo>
                <a:cubicBezTo>
                  <a:pt x="1051358" y="513917"/>
                  <a:pt x="1052294" y="515498"/>
                  <a:pt x="1052294" y="515498"/>
                </a:cubicBezTo>
                <a:cubicBezTo>
                  <a:pt x="1053226" y="515498"/>
                  <a:pt x="1054161" y="513917"/>
                  <a:pt x="1055096" y="513917"/>
                </a:cubicBezTo>
                <a:lnTo>
                  <a:pt x="1056032" y="515498"/>
                </a:lnTo>
                <a:cubicBezTo>
                  <a:pt x="1056032" y="515498"/>
                  <a:pt x="1057899" y="514708"/>
                  <a:pt x="1057899" y="513917"/>
                </a:cubicBezTo>
                <a:cubicBezTo>
                  <a:pt x="1058834" y="513917"/>
                  <a:pt x="1056967" y="513127"/>
                  <a:pt x="1056967" y="512337"/>
                </a:cubicBezTo>
                <a:close/>
                <a:moveTo>
                  <a:pt x="1061640" y="517873"/>
                </a:moveTo>
                <a:cubicBezTo>
                  <a:pt x="1061640" y="517873"/>
                  <a:pt x="1059769" y="518663"/>
                  <a:pt x="1059769" y="519453"/>
                </a:cubicBezTo>
                <a:cubicBezTo>
                  <a:pt x="1058834" y="519453"/>
                  <a:pt x="1056967" y="520247"/>
                  <a:pt x="1056967" y="520247"/>
                </a:cubicBezTo>
                <a:cubicBezTo>
                  <a:pt x="1056967" y="521037"/>
                  <a:pt x="1058834" y="521828"/>
                  <a:pt x="1058834" y="522618"/>
                </a:cubicBezTo>
                <a:cubicBezTo>
                  <a:pt x="1059769" y="522618"/>
                  <a:pt x="1059769" y="524199"/>
                  <a:pt x="1060705" y="524199"/>
                </a:cubicBezTo>
                <a:lnTo>
                  <a:pt x="1062575" y="522618"/>
                </a:lnTo>
                <a:lnTo>
                  <a:pt x="1060705" y="521037"/>
                </a:lnTo>
                <a:cubicBezTo>
                  <a:pt x="1060705" y="520247"/>
                  <a:pt x="1062575" y="520247"/>
                  <a:pt x="1063507" y="519453"/>
                </a:cubicBezTo>
                <a:cubicBezTo>
                  <a:pt x="1062575" y="519453"/>
                  <a:pt x="1062575" y="517873"/>
                  <a:pt x="1061640" y="517873"/>
                </a:cubicBezTo>
                <a:close/>
                <a:moveTo>
                  <a:pt x="1076595" y="519453"/>
                </a:moveTo>
                <a:cubicBezTo>
                  <a:pt x="1075660" y="519453"/>
                  <a:pt x="1074724" y="517873"/>
                  <a:pt x="1074724" y="517873"/>
                </a:cubicBezTo>
                <a:lnTo>
                  <a:pt x="1072854" y="519453"/>
                </a:lnTo>
                <a:cubicBezTo>
                  <a:pt x="1071922" y="518663"/>
                  <a:pt x="1070986" y="517873"/>
                  <a:pt x="1070986" y="517082"/>
                </a:cubicBezTo>
                <a:lnTo>
                  <a:pt x="1072854" y="516292"/>
                </a:lnTo>
                <a:cubicBezTo>
                  <a:pt x="1072854" y="515498"/>
                  <a:pt x="1071922" y="514708"/>
                  <a:pt x="1070986" y="513917"/>
                </a:cubicBezTo>
                <a:cubicBezTo>
                  <a:pt x="1070986" y="513917"/>
                  <a:pt x="1070051" y="513127"/>
                  <a:pt x="1070051" y="512337"/>
                </a:cubicBezTo>
                <a:lnTo>
                  <a:pt x="1068181" y="510753"/>
                </a:lnTo>
                <a:cubicBezTo>
                  <a:pt x="1067248" y="510753"/>
                  <a:pt x="1067248" y="511546"/>
                  <a:pt x="1066313" y="512337"/>
                </a:cubicBezTo>
                <a:cubicBezTo>
                  <a:pt x="1066313" y="512337"/>
                  <a:pt x="1067248" y="513127"/>
                  <a:pt x="1068181" y="513917"/>
                </a:cubicBezTo>
                <a:lnTo>
                  <a:pt x="1069116" y="515498"/>
                </a:lnTo>
                <a:cubicBezTo>
                  <a:pt x="1070051" y="516292"/>
                  <a:pt x="1070986" y="517082"/>
                  <a:pt x="1070986" y="517082"/>
                </a:cubicBezTo>
                <a:cubicBezTo>
                  <a:pt x="1070986" y="517873"/>
                  <a:pt x="1069116" y="518663"/>
                  <a:pt x="1069116" y="518663"/>
                </a:cubicBezTo>
                <a:cubicBezTo>
                  <a:pt x="1069116" y="519453"/>
                  <a:pt x="1070051" y="520247"/>
                  <a:pt x="1070051" y="520247"/>
                </a:cubicBezTo>
                <a:cubicBezTo>
                  <a:pt x="1070986" y="521037"/>
                  <a:pt x="1068181" y="521828"/>
                  <a:pt x="1068181" y="521828"/>
                </a:cubicBezTo>
                <a:lnTo>
                  <a:pt x="1070051" y="523409"/>
                </a:lnTo>
                <a:lnTo>
                  <a:pt x="1071922" y="521828"/>
                </a:lnTo>
                <a:cubicBezTo>
                  <a:pt x="1072854" y="522618"/>
                  <a:pt x="1072854" y="523409"/>
                  <a:pt x="1073789" y="524199"/>
                </a:cubicBezTo>
                <a:cubicBezTo>
                  <a:pt x="1074724" y="523409"/>
                  <a:pt x="1076595" y="521828"/>
                  <a:pt x="1077527" y="521037"/>
                </a:cubicBezTo>
                <a:cubicBezTo>
                  <a:pt x="1077527" y="521037"/>
                  <a:pt x="1076595" y="520247"/>
                  <a:pt x="1076595" y="519453"/>
                </a:cubicBezTo>
                <a:close/>
                <a:moveTo>
                  <a:pt x="1084071" y="528154"/>
                </a:moveTo>
                <a:cubicBezTo>
                  <a:pt x="1084071" y="528154"/>
                  <a:pt x="1083135" y="526573"/>
                  <a:pt x="1082203" y="526573"/>
                </a:cubicBezTo>
                <a:lnTo>
                  <a:pt x="1081268" y="524993"/>
                </a:lnTo>
                <a:cubicBezTo>
                  <a:pt x="1080333" y="524993"/>
                  <a:pt x="1079397" y="525783"/>
                  <a:pt x="1078462" y="525783"/>
                </a:cubicBezTo>
                <a:cubicBezTo>
                  <a:pt x="1080333" y="527364"/>
                  <a:pt x="1081268" y="528154"/>
                  <a:pt x="1082203" y="529738"/>
                </a:cubicBezTo>
                <a:cubicBezTo>
                  <a:pt x="1082203" y="530529"/>
                  <a:pt x="1083135" y="531319"/>
                  <a:pt x="1084071" y="531319"/>
                </a:cubicBezTo>
                <a:lnTo>
                  <a:pt x="1085006" y="532900"/>
                </a:lnTo>
                <a:cubicBezTo>
                  <a:pt x="1085941" y="532900"/>
                  <a:pt x="1086876" y="532109"/>
                  <a:pt x="1087809" y="532109"/>
                </a:cubicBezTo>
                <a:cubicBezTo>
                  <a:pt x="1085941" y="530529"/>
                  <a:pt x="1085006" y="529738"/>
                  <a:pt x="1084071" y="528154"/>
                </a:cubicBezTo>
                <a:close/>
                <a:moveTo>
                  <a:pt x="1097155" y="520247"/>
                </a:moveTo>
                <a:cubicBezTo>
                  <a:pt x="1096223" y="519453"/>
                  <a:pt x="1095288" y="518663"/>
                  <a:pt x="1095288" y="518663"/>
                </a:cubicBezTo>
                <a:cubicBezTo>
                  <a:pt x="1095288" y="517873"/>
                  <a:pt x="1097155" y="517082"/>
                  <a:pt x="1097155" y="517082"/>
                </a:cubicBezTo>
                <a:cubicBezTo>
                  <a:pt x="1097155" y="516292"/>
                  <a:pt x="1095288" y="515498"/>
                  <a:pt x="1095288" y="515498"/>
                </a:cubicBezTo>
                <a:cubicBezTo>
                  <a:pt x="1095288" y="514708"/>
                  <a:pt x="1094352" y="513917"/>
                  <a:pt x="1094352" y="513917"/>
                </a:cubicBezTo>
                <a:cubicBezTo>
                  <a:pt x="1093417" y="513917"/>
                  <a:pt x="1091550" y="514708"/>
                  <a:pt x="1091550" y="514708"/>
                </a:cubicBezTo>
                <a:cubicBezTo>
                  <a:pt x="1091550" y="515498"/>
                  <a:pt x="1093417" y="516292"/>
                  <a:pt x="1093417" y="517082"/>
                </a:cubicBezTo>
                <a:cubicBezTo>
                  <a:pt x="1094352" y="517082"/>
                  <a:pt x="1094352" y="517873"/>
                  <a:pt x="1095288" y="518663"/>
                </a:cubicBezTo>
                <a:cubicBezTo>
                  <a:pt x="1094352" y="518663"/>
                  <a:pt x="1093417" y="519453"/>
                  <a:pt x="1093417" y="519453"/>
                </a:cubicBezTo>
                <a:cubicBezTo>
                  <a:pt x="1092485" y="520247"/>
                  <a:pt x="1091550" y="521037"/>
                  <a:pt x="1090614" y="521037"/>
                </a:cubicBezTo>
                <a:lnTo>
                  <a:pt x="1089679" y="519453"/>
                </a:lnTo>
                <a:cubicBezTo>
                  <a:pt x="1088744" y="519453"/>
                  <a:pt x="1086876" y="520247"/>
                  <a:pt x="1086876" y="521037"/>
                </a:cubicBezTo>
                <a:cubicBezTo>
                  <a:pt x="1086876" y="521037"/>
                  <a:pt x="1088744" y="521828"/>
                  <a:pt x="1088744" y="522618"/>
                </a:cubicBezTo>
                <a:cubicBezTo>
                  <a:pt x="1089679" y="522618"/>
                  <a:pt x="1089679" y="524199"/>
                  <a:pt x="1090614" y="524199"/>
                </a:cubicBezTo>
                <a:lnTo>
                  <a:pt x="1092485" y="522618"/>
                </a:lnTo>
                <a:cubicBezTo>
                  <a:pt x="1092485" y="523409"/>
                  <a:pt x="1093417" y="524993"/>
                  <a:pt x="1094352" y="524993"/>
                </a:cubicBezTo>
                <a:cubicBezTo>
                  <a:pt x="1094352" y="524199"/>
                  <a:pt x="1095288" y="523409"/>
                  <a:pt x="1096223" y="523409"/>
                </a:cubicBezTo>
                <a:cubicBezTo>
                  <a:pt x="1096223" y="523409"/>
                  <a:pt x="1098090" y="522618"/>
                  <a:pt x="1098090" y="521828"/>
                </a:cubicBezTo>
                <a:lnTo>
                  <a:pt x="1097155" y="520247"/>
                </a:lnTo>
                <a:close/>
                <a:moveTo>
                  <a:pt x="1124262" y="524993"/>
                </a:moveTo>
                <a:lnTo>
                  <a:pt x="1122395" y="523409"/>
                </a:lnTo>
                <a:cubicBezTo>
                  <a:pt x="1122395" y="523409"/>
                  <a:pt x="1120524" y="524993"/>
                  <a:pt x="1120524" y="524199"/>
                </a:cubicBezTo>
                <a:cubicBezTo>
                  <a:pt x="1119589" y="524199"/>
                  <a:pt x="1119589" y="522618"/>
                  <a:pt x="1118653" y="522618"/>
                </a:cubicBezTo>
                <a:lnTo>
                  <a:pt x="1116786" y="524199"/>
                </a:lnTo>
                <a:cubicBezTo>
                  <a:pt x="1115851" y="524199"/>
                  <a:pt x="1115851" y="522618"/>
                  <a:pt x="1114916" y="522618"/>
                </a:cubicBezTo>
                <a:cubicBezTo>
                  <a:pt x="1114916" y="521828"/>
                  <a:pt x="1113980" y="521037"/>
                  <a:pt x="1113045" y="520247"/>
                </a:cubicBezTo>
                <a:cubicBezTo>
                  <a:pt x="1113045" y="520247"/>
                  <a:pt x="1112113" y="519453"/>
                  <a:pt x="1112113" y="518663"/>
                </a:cubicBezTo>
                <a:cubicBezTo>
                  <a:pt x="1112113" y="518663"/>
                  <a:pt x="1113980" y="517873"/>
                  <a:pt x="1113980" y="517082"/>
                </a:cubicBezTo>
                <a:cubicBezTo>
                  <a:pt x="1113980" y="517082"/>
                  <a:pt x="1112113" y="516292"/>
                  <a:pt x="1112113" y="515498"/>
                </a:cubicBezTo>
                <a:lnTo>
                  <a:pt x="1111178" y="513917"/>
                </a:lnTo>
                <a:lnTo>
                  <a:pt x="1108372" y="515498"/>
                </a:lnTo>
                <a:cubicBezTo>
                  <a:pt x="1108372" y="515498"/>
                  <a:pt x="1110242" y="516292"/>
                  <a:pt x="1110242" y="517082"/>
                </a:cubicBezTo>
                <a:cubicBezTo>
                  <a:pt x="1109307" y="517082"/>
                  <a:pt x="1109307" y="517873"/>
                  <a:pt x="1108372" y="518663"/>
                </a:cubicBezTo>
                <a:lnTo>
                  <a:pt x="1106504" y="519453"/>
                </a:lnTo>
                <a:cubicBezTo>
                  <a:pt x="1106504" y="520247"/>
                  <a:pt x="1107437" y="521828"/>
                  <a:pt x="1107437" y="521828"/>
                </a:cubicBezTo>
                <a:cubicBezTo>
                  <a:pt x="1108372" y="521828"/>
                  <a:pt x="1109307" y="520247"/>
                  <a:pt x="1110242" y="520247"/>
                </a:cubicBezTo>
                <a:lnTo>
                  <a:pt x="1111178" y="521828"/>
                </a:lnTo>
                <a:cubicBezTo>
                  <a:pt x="1112113" y="522618"/>
                  <a:pt x="1112113" y="523409"/>
                  <a:pt x="1113045" y="523409"/>
                </a:cubicBezTo>
                <a:cubicBezTo>
                  <a:pt x="1113045" y="524199"/>
                  <a:pt x="1113980" y="524993"/>
                  <a:pt x="1114916" y="525783"/>
                </a:cubicBezTo>
                <a:lnTo>
                  <a:pt x="1115851" y="527364"/>
                </a:lnTo>
                <a:cubicBezTo>
                  <a:pt x="1116786" y="527364"/>
                  <a:pt x="1117718" y="525783"/>
                  <a:pt x="1118653" y="525783"/>
                </a:cubicBezTo>
                <a:lnTo>
                  <a:pt x="1119589" y="527364"/>
                </a:lnTo>
                <a:cubicBezTo>
                  <a:pt x="1120524" y="527364"/>
                  <a:pt x="1121459" y="526573"/>
                  <a:pt x="1122395" y="526573"/>
                </a:cubicBezTo>
                <a:lnTo>
                  <a:pt x="1123327" y="528154"/>
                </a:lnTo>
                <a:cubicBezTo>
                  <a:pt x="1123327" y="527364"/>
                  <a:pt x="1125197" y="527364"/>
                  <a:pt x="1125197" y="526573"/>
                </a:cubicBezTo>
                <a:cubicBezTo>
                  <a:pt x="1126132" y="526573"/>
                  <a:pt x="1124262" y="524993"/>
                  <a:pt x="1124262" y="524993"/>
                </a:cubicBezTo>
                <a:close/>
                <a:moveTo>
                  <a:pt x="1156042" y="501261"/>
                </a:moveTo>
                <a:lnTo>
                  <a:pt x="1154172" y="499681"/>
                </a:lnTo>
                <a:lnTo>
                  <a:pt x="1152301" y="501261"/>
                </a:lnTo>
                <a:cubicBezTo>
                  <a:pt x="1151369" y="501261"/>
                  <a:pt x="1150434" y="502052"/>
                  <a:pt x="1150434" y="502845"/>
                </a:cubicBezTo>
                <a:lnTo>
                  <a:pt x="1151369" y="504426"/>
                </a:lnTo>
                <a:cubicBezTo>
                  <a:pt x="1152301" y="504426"/>
                  <a:pt x="1153236" y="506007"/>
                  <a:pt x="1153236" y="506007"/>
                </a:cubicBezTo>
                <a:cubicBezTo>
                  <a:pt x="1153236" y="506007"/>
                  <a:pt x="1155107" y="505217"/>
                  <a:pt x="1155107" y="504426"/>
                </a:cubicBezTo>
                <a:cubicBezTo>
                  <a:pt x="1156042" y="504426"/>
                  <a:pt x="1156974" y="503636"/>
                  <a:pt x="1156974" y="503636"/>
                </a:cubicBezTo>
                <a:cubicBezTo>
                  <a:pt x="1156974" y="502845"/>
                  <a:pt x="1156042" y="502052"/>
                  <a:pt x="1156042" y="501261"/>
                </a:cubicBezTo>
                <a:close/>
                <a:moveTo>
                  <a:pt x="1179408" y="520247"/>
                </a:moveTo>
                <a:cubicBezTo>
                  <a:pt x="1179408" y="521037"/>
                  <a:pt x="1180343" y="521037"/>
                  <a:pt x="1180343" y="521828"/>
                </a:cubicBezTo>
                <a:cubicBezTo>
                  <a:pt x="1180343" y="522618"/>
                  <a:pt x="1178473" y="522618"/>
                  <a:pt x="1178473" y="523409"/>
                </a:cubicBezTo>
                <a:lnTo>
                  <a:pt x="1180343" y="524993"/>
                </a:lnTo>
                <a:cubicBezTo>
                  <a:pt x="1180343" y="524993"/>
                  <a:pt x="1181278" y="526573"/>
                  <a:pt x="1182211" y="526573"/>
                </a:cubicBezTo>
                <a:cubicBezTo>
                  <a:pt x="1182211" y="526573"/>
                  <a:pt x="1183146" y="525783"/>
                  <a:pt x="1184081" y="524993"/>
                </a:cubicBezTo>
                <a:cubicBezTo>
                  <a:pt x="1184081" y="524993"/>
                  <a:pt x="1182211" y="524199"/>
                  <a:pt x="1182211" y="523409"/>
                </a:cubicBezTo>
                <a:lnTo>
                  <a:pt x="1184081" y="522618"/>
                </a:lnTo>
                <a:cubicBezTo>
                  <a:pt x="1185016" y="521828"/>
                  <a:pt x="1185952" y="521037"/>
                  <a:pt x="1186884" y="521037"/>
                </a:cubicBezTo>
                <a:cubicBezTo>
                  <a:pt x="1185952" y="520247"/>
                  <a:pt x="1185016" y="519453"/>
                  <a:pt x="1185016" y="519453"/>
                </a:cubicBezTo>
                <a:cubicBezTo>
                  <a:pt x="1184081" y="518663"/>
                  <a:pt x="1184081" y="517873"/>
                  <a:pt x="1183146" y="517082"/>
                </a:cubicBezTo>
                <a:cubicBezTo>
                  <a:pt x="1182211" y="517873"/>
                  <a:pt x="1182211" y="518663"/>
                  <a:pt x="1181278" y="518663"/>
                </a:cubicBezTo>
                <a:cubicBezTo>
                  <a:pt x="1181278" y="518663"/>
                  <a:pt x="1179408" y="519453"/>
                  <a:pt x="1179408" y="520247"/>
                </a:cubicBezTo>
                <a:close/>
                <a:moveTo>
                  <a:pt x="1185952" y="509962"/>
                </a:moveTo>
                <a:cubicBezTo>
                  <a:pt x="1185952" y="509172"/>
                  <a:pt x="1185016" y="508381"/>
                  <a:pt x="1185016" y="508381"/>
                </a:cubicBezTo>
                <a:cubicBezTo>
                  <a:pt x="1185016" y="507591"/>
                  <a:pt x="1186884" y="507591"/>
                  <a:pt x="1186884" y="506797"/>
                </a:cubicBezTo>
                <a:cubicBezTo>
                  <a:pt x="1185952" y="506797"/>
                  <a:pt x="1185952" y="505217"/>
                  <a:pt x="1185016" y="505217"/>
                </a:cubicBezTo>
                <a:lnTo>
                  <a:pt x="1183146" y="506007"/>
                </a:lnTo>
                <a:cubicBezTo>
                  <a:pt x="1183146" y="506797"/>
                  <a:pt x="1181278" y="507591"/>
                  <a:pt x="1181278" y="507591"/>
                </a:cubicBezTo>
                <a:cubicBezTo>
                  <a:pt x="1181278" y="508381"/>
                  <a:pt x="1182211" y="509172"/>
                  <a:pt x="1183146" y="509172"/>
                </a:cubicBezTo>
                <a:cubicBezTo>
                  <a:pt x="1182211" y="509962"/>
                  <a:pt x="1180343" y="509962"/>
                  <a:pt x="1180343" y="510753"/>
                </a:cubicBezTo>
                <a:lnTo>
                  <a:pt x="1182211" y="512337"/>
                </a:lnTo>
                <a:cubicBezTo>
                  <a:pt x="1182211" y="512337"/>
                  <a:pt x="1184081" y="510753"/>
                  <a:pt x="1184081" y="511546"/>
                </a:cubicBezTo>
                <a:cubicBezTo>
                  <a:pt x="1185016" y="511546"/>
                  <a:pt x="1185016" y="513127"/>
                  <a:pt x="1185952" y="513127"/>
                </a:cubicBezTo>
                <a:cubicBezTo>
                  <a:pt x="1185952" y="512337"/>
                  <a:pt x="1187819" y="512337"/>
                  <a:pt x="1187819" y="511546"/>
                </a:cubicBezTo>
                <a:cubicBezTo>
                  <a:pt x="1187819" y="510753"/>
                  <a:pt x="1185952" y="509962"/>
                  <a:pt x="1185952" y="509962"/>
                </a:cubicBezTo>
                <a:close/>
                <a:moveTo>
                  <a:pt x="1202774" y="513127"/>
                </a:moveTo>
                <a:cubicBezTo>
                  <a:pt x="1201839" y="513127"/>
                  <a:pt x="1201839" y="511546"/>
                  <a:pt x="1200906" y="511546"/>
                </a:cubicBezTo>
                <a:lnTo>
                  <a:pt x="1199036" y="513127"/>
                </a:lnTo>
                <a:cubicBezTo>
                  <a:pt x="1199036" y="512976"/>
                  <a:pt x="1198954" y="512932"/>
                  <a:pt x="1198844" y="512925"/>
                </a:cubicBezTo>
                <a:cubicBezTo>
                  <a:pt x="1198104" y="512094"/>
                  <a:pt x="1198028" y="510753"/>
                  <a:pt x="1197165" y="510753"/>
                </a:cubicBezTo>
                <a:lnTo>
                  <a:pt x="1195298" y="512337"/>
                </a:lnTo>
                <a:lnTo>
                  <a:pt x="1197165" y="513917"/>
                </a:lnTo>
                <a:cubicBezTo>
                  <a:pt x="1197165" y="513917"/>
                  <a:pt x="1198378" y="512900"/>
                  <a:pt x="1198844" y="512925"/>
                </a:cubicBezTo>
                <a:cubicBezTo>
                  <a:pt x="1198907" y="512995"/>
                  <a:pt x="1198964" y="513067"/>
                  <a:pt x="1199036" y="513127"/>
                </a:cubicBezTo>
                <a:cubicBezTo>
                  <a:pt x="1199971" y="513127"/>
                  <a:pt x="1199971" y="513917"/>
                  <a:pt x="1200906" y="514708"/>
                </a:cubicBezTo>
                <a:lnTo>
                  <a:pt x="1201839" y="516292"/>
                </a:lnTo>
                <a:cubicBezTo>
                  <a:pt x="1202774" y="516292"/>
                  <a:pt x="1204644" y="514708"/>
                  <a:pt x="1204644" y="514708"/>
                </a:cubicBezTo>
                <a:cubicBezTo>
                  <a:pt x="1204644" y="514708"/>
                  <a:pt x="1202774" y="513917"/>
                  <a:pt x="1202774" y="513127"/>
                </a:cubicBezTo>
                <a:close/>
                <a:moveTo>
                  <a:pt x="1207447" y="518663"/>
                </a:moveTo>
                <a:cubicBezTo>
                  <a:pt x="1206515" y="518663"/>
                  <a:pt x="1205580" y="520247"/>
                  <a:pt x="1205580" y="520247"/>
                </a:cubicBezTo>
                <a:cubicBezTo>
                  <a:pt x="1204644" y="519453"/>
                  <a:pt x="1204644" y="518663"/>
                  <a:pt x="1203709" y="517873"/>
                </a:cubicBezTo>
                <a:cubicBezTo>
                  <a:pt x="1202774" y="518663"/>
                  <a:pt x="1200906" y="520247"/>
                  <a:pt x="1199971" y="521037"/>
                </a:cubicBezTo>
                <a:cubicBezTo>
                  <a:pt x="1199971" y="521037"/>
                  <a:pt x="1200906" y="521828"/>
                  <a:pt x="1200906" y="522618"/>
                </a:cubicBezTo>
                <a:cubicBezTo>
                  <a:pt x="1201839" y="523409"/>
                  <a:pt x="1203709" y="524993"/>
                  <a:pt x="1204644" y="525783"/>
                </a:cubicBezTo>
                <a:cubicBezTo>
                  <a:pt x="1205580" y="524993"/>
                  <a:pt x="1207447" y="524199"/>
                  <a:pt x="1208382" y="523409"/>
                </a:cubicBezTo>
                <a:cubicBezTo>
                  <a:pt x="1208382" y="522618"/>
                  <a:pt x="1206515" y="521828"/>
                  <a:pt x="1206515" y="521828"/>
                </a:cubicBezTo>
                <a:cubicBezTo>
                  <a:pt x="1207447" y="521037"/>
                  <a:pt x="1209318" y="521037"/>
                  <a:pt x="1209318" y="520247"/>
                </a:cubicBezTo>
                <a:cubicBezTo>
                  <a:pt x="1209318" y="519453"/>
                  <a:pt x="1207447" y="519453"/>
                  <a:pt x="1207447" y="518663"/>
                </a:cubicBezTo>
                <a:close/>
                <a:moveTo>
                  <a:pt x="1252311" y="517082"/>
                </a:moveTo>
                <a:lnTo>
                  <a:pt x="1250444" y="518663"/>
                </a:lnTo>
                <a:cubicBezTo>
                  <a:pt x="1249509" y="519453"/>
                  <a:pt x="1249509" y="519453"/>
                  <a:pt x="1248574" y="520247"/>
                </a:cubicBezTo>
                <a:cubicBezTo>
                  <a:pt x="1247638" y="519453"/>
                  <a:pt x="1247638" y="518663"/>
                  <a:pt x="1246703" y="517873"/>
                </a:cubicBezTo>
                <a:cubicBezTo>
                  <a:pt x="1246703" y="518663"/>
                  <a:pt x="1244836" y="519453"/>
                  <a:pt x="1244836" y="519453"/>
                </a:cubicBezTo>
                <a:cubicBezTo>
                  <a:pt x="1244836" y="520247"/>
                  <a:pt x="1245768" y="521037"/>
                  <a:pt x="1246703" y="521037"/>
                </a:cubicBezTo>
                <a:cubicBezTo>
                  <a:pt x="1246703" y="521828"/>
                  <a:pt x="1247638" y="523409"/>
                  <a:pt x="1247638" y="523409"/>
                </a:cubicBezTo>
                <a:cubicBezTo>
                  <a:pt x="1248574" y="523409"/>
                  <a:pt x="1249509" y="521828"/>
                  <a:pt x="1250444" y="521828"/>
                </a:cubicBezTo>
                <a:cubicBezTo>
                  <a:pt x="1250444" y="522618"/>
                  <a:pt x="1251376" y="522618"/>
                  <a:pt x="1251376" y="523409"/>
                </a:cubicBezTo>
                <a:cubicBezTo>
                  <a:pt x="1252311" y="524199"/>
                  <a:pt x="1252311" y="524993"/>
                  <a:pt x="1253247" y="524993"/>
                </a:cubicBezTo>
                <a:cubicBezTo>
                  <a:pt x="1254182" y="525783"/>
                  <a:pt x="1254182" y="526573"/>
                  <a:pt x="1255117" y="527364"/>
                </a:cubicBezTo>
                <a:cubicBezTo>
                  <a:pt x="1255117" y="526573"/>
                  <a:pt x="1256985" y="526573"/>
                  <a:pt x="1256985" y="525783"/>
                </a:cubicBezTo>
                <a:lnTo>
                  <a:pt x="1255117" y="524199"/>
                </a:lnTo>
                <a:cubicBezTo>
                  <a:pt x="1255117" y="523409"/>
                  <a:pt x="1254182" y="522618"/>
                  <a:pt x="1253247" y="521828"/>
                </a:cubicBezTo>
                <a:cubicBezTo>
                  <a:pt x="1253247" y="521828"/>
                  <a:pt x="1252311" y="521037"/>
                  <a:pt x="1252311" y="520247"/>
                </a:cubicBezTo>
                <a:lnTo>
                  <a:pt x="1254182" y="519453"/>
                </a:lnTo>
                <a:cubicBezTo>
                  <a:pt x="1254182" y="518663"/>
                  <a:pt x="1253247" y="517082"/>
                  <a:pt x="1252311" y="517082"/>
                </a:cubicBezTo>
                <a:close/>
                <a:moveTo>
                  <a:pt x="1257920" y="505217"/>
                </a:moveTo>
                <a:cubicBezTo>
                  <a:pt x="1257920" y="504426"/>
                  <a:pt x="1256985" y="504426"/>
                  <a:pt x="1256985" y="503636"/>
                </a:cubicBezTo>
                <a:cubicBezTo>
                  <a:pt x="1256053" y="503636"/>
                  <a:pt x="1254182" y="504426"/>
                  <a:pt x="1254182" y="505217"/>
                </a:cubicBezTo>
                <a:cubicBezTo>
                  <a:pt x="1254182" y="505217"/>
                  <a:pt x="1256053" y="506007"/>
                  <a:pt x="1256053" y="506797"/>
                </a:cubicBezTo>
                <a:cubicBezTo>
                  <a:pt x="1256985" y="506797"/>
                  <a:pt x="1256985" y="508381"/>
                  <a:pt x="1257920" y="508381"/>
                </a:cubicBezTo>
                <a:cubicBezTo>
                  <a:pt x="1257920" y="508381"/>
                  <a:pt x="1258855" y="509962"/>
                  <a:pt x="1259790" y="509962"/>
                </a:cubicBezTo>
                <a:cubicBezTo>
                  <a:pt x="1259790" y="509962"/>
                  <a:pt x="1260726" y="509172"/>
                  <a:pt x="1261658" y="509172"/>
                </a:cubicBezTo>
                <a:cubicBezTo>
                  <a:pt x="1260726" y="507591"/>
                  <a:pt x="1258855" y="506797"/>
                  <a:pt x="1257920" y="505217"/>
                </a:cubicBezTo>
                <a:close/>
                <a:moveTo>
                  <a:pt x="1277548" y="512337"/>
                </a:moveTo>
                <a:cubicBezTo>
                  <a:pt x="1277548" y="511546"/>
                  <a:pt x="1276613" y="510753"/>
                  <a:pt x="1275677" y="510753"/>
                </a:cubicBezTo>
                <a:cubicBezTo>
                  <a:pt x="1275677" y="509962"/>
                  <a:pt x="1274745" y="509172"/>
                  <a:pt x="1274745" y="508381"/>
                </a:cubicBezTo>
                <a:lnTo>
                  <a:pt x="1276613" y="507591"/>
                </a:lnTo>
                <a:cubicBezTo>
                  <a:pt x="1276613" y="506797"/>
                  <a:pt x="1275677" y="506007"/>
                  <a:pt x="1274745" y="506007"/>
                </a:cubicBezTo>
                <a:cubicBezTo>
                  <a:pt x="1274745" y="505217"/>
                  <a:pt x="1272875" y="506797"/>
                  <a:pt x="1272875" y="506797"/>
                </a:cubicBezTo>
                <a:cubicBezTo>
                  <a:pt x="1271939" y="506797"/>
                  <a:pt x="1271939" y="506007"/>
                  <a:pt x="1271004" y="505217"/>
                </a:cubicBezTo>
                <a:cubicBezTo>
                  <a:pt x="1271004" y="504426"/>
                  <a:pt x="1270072" y="503636"/>
                  <a:pt x="1270072" y="503636"/>
                </a:cubicBezTo>
                <a:cubicBezTo>
                  <a:pt x="1269137" y="503636"/>
                  <a:pt x="1268202" y="504426"/>
                  <a:pt x="1267266" y="504426"/>
                </a:cubicBezTo>
                <a:cubicBezTo>
                  <a:pt x="1267266" y="504426"/>
                  <a:pt x="1266334" y="503636"/>
                  <a:pt x="1266334" y="502845"/>
                </a:cubicBezTo>
                <a:cubicBezTo>
                  <a:pt x="1266334" y="503636"/>
                  <a:pt x="1264464" y="503636"/>
                  <a:pt x="1264464" y="504426"/>
                </a:cubicBezTo>
                <a:cubicBezTo>
                  <a:pt x="1263528" y="504426"/>
                  <a:pt x="1265399" y="506007"/>
                  <a:pt x="1265399" y="506007"/>
                </a:cubicBezTo>
                <a:cubicBezTo>
                  <a:pt x="1266334" y="506797"/>
                  <a:pt x="1266334" y="507591"/>
                  <a:pt x="1267266" y="507591"/>
                </a:cubicBezTo>
                <a:cubicBezTo>
                  <a:pt x="1267266" y="508381"/>
                  <a:pt x="1268202" y="509962"/>
                  <a:pt x="1269137" y="509962"/>
                </a:cubicBezTo>
                <a:cubicBezTo>
                  <a:pt x="1269137" y="509962"/>
                  <a:pt x="1270072" y="508381"/>
                  <a:pt x="1271004" y="508381"/>
                </a:cubicBezTo>
                <a:cubicBezTo>
                  <a:pt x="1271004" y="508381"/>
                  <a:pt x="1271939" y="509962"/>
                  <a:pt x="1272875" y="509962"/>
                </a:cubicBezTo>
                <a:lnTo>
                  <a:pt x="1273810" y="511546"/>
                </a:lnTo>
                <a:cubicBezTo>
                  <a:pt x="1273810" y="512337"/>
                  <a:pt x="1271939" y="513127"/>
                  <a:pt x="1271939" y="513127"/>
                </a:cubicBezTo>
                <a:cubicBezTo>
                  <a:pt x="1271939" y="513917"/>
                  <a:pt x="1272875" y="514708"/>
                  <a:pt x="1273810" y="514708"/>
                </a:cubicBezTo>
                <a:cubicBezTo>
                  <a:pt x="1273810" y="515498"/>
                  <a:pt x="1274745" y="516292"/>
                  <a:pt x="1274745" y="517082"/>
                </a:cubicBezTo>
                <a:lnTo>
                  <a:pt x="1277548" y="515498"/>
                </a:lnTo>
                <a:cubicBezTo>
                  <a:pt x="1277548" y="514708"/>
                  <a:pt x="1275677" y="513917"/>
                  <a:pt x="1275677" y="513917"/>
                </a:cubicBezTo>
                <a:cubicBezTo>
                  <a:pt x="1275677" y="513127"/>
                  <a:pt x="1277548" y="513127"/>
                  <a:pt x="1277548" y="512337"/>
                </a:cubicBezTo>
                <a:close/>
                <a:moveTo>
                  <a:pt x="1285102" y="499038"/>
                </a:moveTo>
                <a:cubicBezTo>
                  <a:pt x="1284680" y="499303"/>
                  <a:pt x="1283156" y="499885"/>
                  <a:pt x="1283156" y="500471"/>
                </a:cubicBezTo>
                <a:cubicBezTo>
                  <a:pt x="1283156" y="500471"/>
                  <a:pt x="1285027" y="501261"/>
                  <a:pt x="1285027" y="502052"/>
                </a:cubicBezTo>
                <a:cubicBezTo>
                  <a:pt x="1285027" y="501261"/>
                  <a:pt x="1286894" y="501261"/>
                  <a:pt x="1286894" y="500471"/>
                </a:cubicBezTo>
                <a:cubicBezTo>
                  <a:pt x="1286894" y="500471"/>
                  <a:pt x="1285313" y="499775"/>
                  <a:pt x="1285102" y="499038"/>
                </a:cubicBezTo>
                <a:close/>
                <a:moveTo>
                  <a:pt x="1300914" y="505217"/>
                </a:moveTo>
                <a:cubicBezTo>
                  <a:pt x="1300914" y="506007"/>
                  <a:pt x="1299982" y="506007"/>
                  <a:pt x="1299046" y="506797"/>
                </a:cubicBezTo>
                <a:cubicBezTo>
                  <a:pt x="1299046" y="506007"/>
                  <a:pt x="1298111" y="505217"/>
                  <a:pt x="1297176" y="505217"/>
                </a:cubicBezTo>
                <a:cubicBezTo>
                  <a:pt x="1297176" y="504426"/>
                  <a:pt x="1296241" y="503636"/>
                  <a:pt x="1296241" y="503636"/>
                </a:cubicBezTo>
                <a:cubicBezTo>
                  <a:pt x="1295308" y="502845"/>
                  <a:pt x="1295308" y="501261"/>
                  <a:pt x="1294373" y="501261"/>
                </a:cubicBezTo>
                <a:cubicBezTo>
                  <a:pt x="1293438" y="501261"/>
                  <a:pt x="1292503" y="502845"/>
                  <a:pt x="1292503" y="502845"/>
                </a:cubicBezTo>
                <a:cubicBezTo>
                  <a:pt x="1291567" y="502845"/>
                  <a:pt x="1291567" y="501261"/>
                  <a:pt x="1290635" y="501261"/>
                </a:cubicBezTo>
                <a:lnTo>
                  <a:pt x="1288765" y="502052"/>
                </a:lnTo>
                <a:cubicBezTo>
                  <a:pt x="1288765" y="502845"/>
                  <a:pt x="1290635" y="503636"/>
                  <a:pt x="1290635" y="504426"/>
                </a:cubicBezTo>
                <a:lnTo>
                  <a:pt x="1291567" y="506007"/>
                </a:lnTo>
                <a:cubicBezTo>
                  <a:pt x="1292503" y="506007"/>
                  <a:pt x="1293438" y="504426"/>
                  <a:pt x="1294373" y="504426"/>
                </a:cubicBezTo>
                <a:lnTo>
                  <a:pt x="1295308" y="506007"/>
                </a:lnTo>
                <a:cubicBezTo>
                  <a:pt x="1296241" y="506797"/>
                  <a:pt x="1296241" y="508381"/>
                  <a:pt x="1297176" y="508381"/>
                </a:cubicBezTo>
                <a:lnTo>
                  <a:pt x="1299046" y="506797"/>
                </a:lnTo>
                <a:cubicBezTo>
                  <a:pt x="1299982" y="506797"/>
                  <a:pt x="1300914" y="508381"/>
                  <a:pt x="1300914" y="508381"/>
                </a:cubicBezTo>
                <a:cubicBezTo>
                  <a:pt x="1300914" y="508381"/>
                  <a:pt x="1302784" y="507591"/>
                  <a:pt x="1302784" y="506797"/>
                </a:cubicBezTo>
                <a:cubicBezTo>
                  <a:pt x="1302784" y="506797"/>
                  <a:pt x="1300914" y="506007"/>
                  <a:pt x="1300914" y="505217"/>
                </a:cubicBezTo>
                <a:close/>
                <a:moveTo>
                  <a:pt x="1313066" y="511546"/>
                </a:moveTo>
                <a:lnTo>
                  <a:pt x="1312131" y="509962"/>
                </a:lnTo>
                <a:cubicBezTo>
                  <a:pt x="1311195" y="509962"/>
                  <a:pt x="1310263" y="511546"/>
                  <a:pt x="1309328" y="510753"/>
                </a:cubicBezTo>
                <a:cubicBezTo>
                  <a:pt x="1309328" y="510753"/>
                  <a:pt x="1308393" y="512337"/>
                  <a:pt x="1307457" y="512337"/>
                </a:cubicBezTo>
                <a:lnTo>
                  <a:pt x="1306522" y="510753"/>
                </a:lnTo>
                <a:cubicBezTo>
                  <a:pt x="1305587" y="510753"/>
                  <a:pt x="1304655" y="511546"/>
                  <a:pt x="1303720" y="512337"/>
                </a:cubicBezTo>
                <a:cubicBezTo>
                  <a:pt x="1304655" y="512337"/>
                  <a:pt x="1304655" y="513917"/>
                  <a:pt x="1305587" y="513917"/>
                </a:cubicBezTo>
                <a:cubicBezTo>
                  <a:pt x="1306522" y="513917"/>
                  <a:pt x="1307457" y="512337"/>
                  <a:pt x="1307457" y="512337"/>
                </a:cubicBezTo>
                <a:cubicBezTo>
                  <a:pt x="1308393" y="512337"/>
                  <a:pt x="1308393" y="513917"/>
                  <a:pt x="1309328" y="513917"/>
                </a:cubicBezTo>
                <a:cubicBezTo>
                  <a:pt x="1310263" y="514708"/>
                  <a:pt x="1311195" y="513127"/>
                  <a:pt x="1311195" y="513127"/>
                </a:cubicBezTo>
                <a:cubicBezTo>
                  <a:pt x="1312131" y="513127"/>
                  <a:pt x="1312131" y="514708"/>
                  <a:pt x="1313066" y="514708"/>
                </a:cubicBezTo>
                <a:cubicBezTo>
                  <a:pt x="1314001" y="514708"/>
                  <a:pt x="1314001" y="513127"/>
                  <a:pt x="1314936" y="513127"/>
                </a:cubicBezTo>
                <a:cubicBezTo>
                  <a:pt x="1314936" y="513127"/>
                  <a:pt x="1314001" y="512337"/>
                  <a:pt x="1313066" y="511546"/>
                </a:cubicBezTo>
                <a:close/>
                <a:moveTo>
                  <a:pt x="1330329" y="493672"/>
                </a:moveTo>
                <a:cubicBezTo>
                  <a:pt x="1330471" y="493918"/>
                  <a:pt x="1330518" y="494163"/>
                  <a:pt x="1330619" y="494409"/>
                </a:cubicBezTo>
                <a:lnTo>
                  <a:pt x="1330930" y="494145"/>
                </a:lnTo>
                <a:cubicBezTo>
                  <a:pt x="1330930" y="494145"/>
                  <a:pt x="1330682" y="493934"/>
                  <a:pt x="1330329" y="493672"/>
                </a:cubicBezTo>
                <a:close/>
                <a:moveTo>
                  <a:pt x="1335550" y="488712"/>
                </a:moveTo>
                <a:cubicBezTo>
                  <a:pt x="1335396" y="489465"/>
                  <a:pt x="1333733" y="490189"/>
                  <a:pt x="1333733" y="490189"/>
                </a:cubicBezTo>
                <a:cubicBezTo>
                  <a:pt x="1333733" y="490942"/>
                  <a:pt x="1335396" y="490995"/>
                  <a:pt x="1335550" y="491685"/>
                </a:cubicBezTo>
                <a:cubicBezTo>
                  <a:pt x="1335704" y="490995"/>
                  <a:pt x="1337367" y="490942"/>
                  <a:pt x="1337367" y="490189"/>
                </a:cubicBezTo>
                <a:cubicBezTo>
                  <a:pt x="1337367" y="490189"/>
                  <a:pt x="1335704" y="489465"/>
                  <a:pt x="1335550" y="488712"/>
                </a:cubicBezTo>
                <a:close/>
                <a:moveTo>
                  <a:pt x="1335550" y="494116"/>
                </a:moveTo>
                <a:cubicBezTo>
                  <a:pt x="1335997" y="493927"/>
                  <a:pt x="1336432" y="493732"/>
                  <a:pt x="1336432" y="493351"/>
                </a:cubicBezTo>
                <a:cubicBezTo>
                  <a:pt x="1337323" y="493351"/>
                  <a:pt x="1335711" y="492633"/>
                  <a:pt x="1335550" y="491880"/>
                </a:cubicBezTo>
                <a:cubicBezTo>
                  <a:pt x="1335389" y="492633"/>
                  <a:pt x="1333780" y="493351"/>
                  <a:pt x="1334668" y="493351"/>
                </a:cubicBezTo>
                <a:cubicBezTo>
                  <a:pt x="1334668" y="493732"/>
                  <a:pt x="1335103" y="493927"/>
                  <a:pt x="1335550" y="494116"/>
                </a:cubicBezTo>
                <a:close/>
                <a:moveTo>
                  <a:pt x="1334668" y="496516"/>
                </a:moveTo>
                <a:cubicBezTo>
                  <a:pt x="1334668" y="496894"/>
                  <a:pt x="1335103" y="497089"/>
                  <a:pt x="1335550" y="497281"/>
                </a:cubicBezTo>
                <a:cubicBezTo>
                  <a:pt x="1335997" y="497089"/>
                  <a:pt x="1336432" y="496894"/>
                  <a:pt x="1336432" y="496516"/>
                </a:cubicBezTo>
                <a:cubicBezTo>
                  <a:pt x="1336432" y="496516"/>
                  <a:pt x="1335997" y="496327"/>
                  <a:pt x="1335550" y="496050"/>
                </a:cubicBezTo>
                <a:cubicBezTo>
                  <a:pt x="1335103" y="496327"/>
                  <a:pt x="1334668" y="496516"/>
                  <a:pt x="1334668" y="496516"/>
                </a:cubicBezTo>
                <a:close/>
                <a:moveTo>
                  <a:pt x="1336539" y="506007"/>
                </a:moveTo>
                <a:cubicBezTo>
                  <a:pt x="1336539" y="506007"/>
                  <a:pt x="1338406" y="504426"/>
                  <a:pt x="1337474" y="504426"/>
                </a:cubicBezTo>
                <a:lnTo>
                  <a:pt x="1337424" y="504382"/>
                </a:lnTo>
                <a:cubicBezTo>
                  <a:pt x="1337408" y="504395"/>
                  <a:pt x="1337367" y="504426"/>
                  <a:pt x="1337367" y="504426"/>
                </a:cubicBezTo>
                <a:cubicBezTo>
                  <a:pt x="1336561" y="504426"/>
                  <a:pt x="1335758" y="503252"/>
                  <a:pt x="1335550" y="502927"/>
                </a:cubicBezTo>
                <a:cubicBezTo>
                  <a:pt x="1335345" y="503252"/>
                  <a:pt x="1334542" y="504426"/>
                  <a:pt x="1333733" y="504426"/>
                </a:cubicBezTo>
                <a:cubicBezTo>
                  <a:pt x="1333733" y="504426"/>
                  <a:pt x="1333692" y="504395"/>
                  <a:pt x="1333680" y="504382"/>
                </a:cubicBezTo>
                <a:lnTo>
                  <a:pt x="1333629" y="504426"/>
                </a:lnTo>
                <a:cubicBezTo>
                  <a:pt x="1332694" y="504426"/>
                  <a:pt x="1334564" y="506007"/>
                  <a:pt x="1334564" y="506007"/>
                </a:cubicBezTo>
                <a:cubicBezTo>
                  <a:pt x="1334564" y="506797"/>
                  <a:pt x="1332694" y="506797"/>
                  <a:pt x="1332694" y="507591"/>
                </a:cubicBezTo>
                <a:cubicBezTo>
                  <a:pt x="1333217" y="507591"/>
                  <a:pt x="1333450" y="508085"/>
                  <a:pt x="1333714" y="508520"/>
                </a:cubicBezTo>
                <a:cubicBezTo>
                  <a:pt x="1333957" y="508007"/>
                  <a:pt x="1334190" y="507591"/>
                  <a:pt x="1334668" y="507591"/>
                </a:cubicBezTo>
                <a:cubicBezTo>
                  <a:pt x="1334974" y="507591"/>
                  <a:pt x="1335279" y="507764"/>
                  <a:pt x="1335550" y="507994"/>
                </a:cubicBezTo>
                <a:cubicBezTo>
                  <a:pt x="1335824" y="507764"/>
                  <a:pt x="1336126" y="507591"/>
                  <a:pt x="1336432" y="507591"/>
                </a:cubicBezTo>
                <a:cubicBezTo>
                  <a:pt x="1336914" y="507591"/>
                  <a:pt x="1337147" y="508007"/>
                  <a:pt x="1337386" y="508520"/>
                </a:cubicBezTo>
                <a:cubicBezTo>
                  <a:pt x="1337654" y="508085"/>
                  <a:pt x="1337883" y="507591"/>
                  <a:pt x="1338406" y="507591"/>
                </a:cubicBezTo>
                <a:cubicBezTo>
                  <a:pt x="1338406" y="506797"/>
                  <a:pt x="1336539" y="506797"/>
                  <a:pt x="1336539" y="506007"/>
                </a:cubicBezTo>
                <a:close/>
                <a:moveTo>
                  <a:pt x="1340173" y="494145"/>
                </a:moveTo>
                <a:lnTo>
                  <a:pt x="1340485" y="494409"/>
                </a:lnTo>
                <a:cubicBezTo>
                  <a:pt x="1340585" y="494163"/>
                  <a:pt x="1340629" y="493918"/>
                  <a:pt x="1340774" y="493672"/>
                </a:cubicBezTo>
                <a:cubicBezTo>
                  <a:pt x="1340418" y="493934"/>
                  <a:pt x="1340173" y="494145"/>
                  <a:pt x="1340173" y="494145"/>
                </a:cubicBezTo>
                <a:close/>
                <a:moveTo>
                  <a:pt x="1364578" y="510753"/>
                </a:moveTo>
                <a:lnTo>
                  <a:pt x="1363643" y="512337"/>
                </a:lnTo>
                <a:cubicBezTo>
                  <a:pt x="1362711" y="512337"/>
                  <a:pt x="1361775" y="510753"/>
                  <a:pt x="1361775" y="510753"/>
                </a:cubicBezTo>
                <a:cubicBezTo>
                  <a:pt x="1360840" y="511546"/>
                  <a:pt x="1359905" y="509962"/>
                  <a:pt x="1358969" y="509962"/>
                </a:cubicBezTo>
                <a:lnTo>
                  <a:pt x="1358034" y="511546"/>
                </a:lnTo>
                <a:cubicBezTo>
                  <a:pt x="1357102" y="512337"/>
                  <a:pt x="1356167" y="513127"/>
                  <a:pt x="1356167" y="513127"/>
                </a:cubicBezTo>
                <a:cubicBezTo>
                  <a:pt x="1357102" y="513127"/>
                  <a:pt x="1357102" y="514708"/>
                  <a:pt x="1358034" y="514708"/>
                </a:cubicBezTo>
                <a:cubicBezTo>
                  <a:pt x="1358969" y="514708"/>
                  <a:pt x="1358969" y="513127"/>
                  <a:pt x="1359905" y="513127"/>
                </a:cubicBezTo>
                <a:cubicBezTo>
                  <a:pt x="1359905" y="513127"/>
                  <a:pt x="1360840" y="514708"/>
                  <a:pt x="1361775" y="513917"/>
                </a:cubicBezTo>
                <a:cubicBezTo>
                  <a:pt x="1362711" y="513917"/>
                  <a:pt x="1362711" y="512337"/>
                  <a:pt x="1363643" y="512337"/>
                </a:cubicBezTo>
                <a:cubicBezTo>
                  <a:pt x="1363643" y="512337"/>
                  <a:pt x="1364578" y="513917"/>
                  <a:pt x="1365513" y="513917"/>
                </a:cubicBezTo>
                <a:cubicBezTo>
                  <a:pt x="1366448" y="513917"/>
                  <a:pt x="1366448" y="512337"/>
                  <a:pt x="1367384" y="512337"/>
                </a:cubicBezTo>
                <a:cubicBezTo>
                  <a:pt x="1366448" y="511546"/>
                  <a:pt x="1365513" y="510753"/>
                  <a:pt x="1364578" y="510753"/>
                </a:cubicBezTo>
                <a:close/>
                <a:moveTo>
                  <a:pt x="1380468" y="501261"/>
                </a:moveTo>
                <a:cubicBezTo>
                  <a:pt x="1379533" y="501261"/>
                  <a:pt x="1379533" y="502845"/>
                  <a:pt x="1378597" y="502845"/>
                </a:cubicBezTo>
                <a:cubicBezTo>
                  <a:pt x="1378597" y="502845"/>
                  <a:pt x="1377665" y="501261"/>
                  <a:pt x="1376730" y="501261"/>
                </a:cubicBezTo>
                <a:cubicBezTo>
                  <a:pt x="1375795" y="501261"/>
                  <a:pt x="1375795" y="502845"/>
                  <a:pt x="1374860" y="503636"/>
                </a:cubicBezTo>
                <a:cubicBezTo>
                  <a:pt x="1374860" y="503636"/>
                  <a:pt x="1373924" y="504426"/>
                  <a:pt x="1373924" y="505217"/>
                </a:cubicBezTo>
                <a:cubicBezTo>
                  <a:pt x="1372989" y="505217"/>
                  <a:pt x="1372057" y="506007"/>
                  <a:pt x="1372057" y="506797"/>
                </a:cubicBezTo>
                <a:cubicBezTo>
                  <a:pt x="1371122" y="506007"/>
                  <a:pt x="1370186" y="506007"/>
                  <a:pt x="1370186" y="505217"/>
                </a:cubicBezTo>
                <a:cubicBezTo>
                  <a:pt x="1370186" y="506007"/>
                  <a:pt x="1368316" y="506797"/>
                  <a:pt x="1368316" y="506797"/>
                </a:cubicBezTo>
                <a:cubicBezTo>
                  <a:pt x="1368316" y="507591"/>
                  <a:pt x="1370186" y="508381"/>
                  <a:pt x="1370186" y="508381"/>
                </a:cubicBezTo>
                <a:cubicBezTo>
                  <a:pt x="1370186" y="508381"/>
                  <a:pt x="1371122" y="506797"/>
                  <a:pt x="1372057" y="506797"/>
                </a:cubicBezTo>
                <a:lnTo>
                  <a:pt x="1373924" y="508381"/>
                </a:lnTo>
                <a:cubicBezTo>
                  <a:pt x="1374860" y="508381"/>
                  <a:pt x="1374860" y="506797"/>
                  <a:pt x="1375795" y="506007"/>
                </a:cubicBezTo>
                <a:lnTo>
                  <a:pt x="1376730" y="504426"/>
                </a:lnTo>
                <a:cubicBezTo>
                  <a:pt x="1377665" y="504426"/>
                  <a:pt x="1378597" y="506007"/>
                  <a:pt x="1379533" y="506007"/>
                </a:cubicBezTo>
                <a:lnTo>
                  <a:pt x="1380468" y="504426"/>
                </a:lnTo>
                <a:cubicBezTo>
                  <a:pt x="1380468" y="503636"/>
                  <a:pt x="1382339" y="502845"/>
                  <a:pt x="1382339" y="502052"/>
                </a:cubicBezTo>
                <a:lnTo>
                  <a:pt x="1380468" y="501261"/>
                </a:lnTo>
                <a:close/>
                <a:moveTo>
                  <a:pt x="1386001" y="499038"/>
                </a:moveTo>
                <a:cubicBezTo>
                  <a:pt x="1385790" y="499775"/>
                  <a:pt x="1384206" y="500471"/>
                  <a:pt x="1384206" y="500471"/>
                </a:cubicBezTo>
                <a:cubicBezTo>
                  <a:pt x="1384206" y="501261"/>
                  <a:pt x="1386076" y="501261"/>
                  <a:pt x="1386076" y="502052"/>
                </a:cubicBezTo>
                <a:cubicBezTo>
                  <a:pt x="1386076" y="501261"/>
                  <a:pt x="1387944" y="500471"/>
                  <a:pt x="1387944" y="500471"/>
                </a:cubicBezTo>
                <a:cubicBezTo>
                  <a:pt x="1387944" y="499885"/>
                  <a:pt x="1386420" y="499303"/>
                  <a:pt x="1386001" y="499038"/>
                </a:cubicBezTo>
                <a:close/>
                <a:moveTo>
                  <a:pt x="1406640" y="504426"/>
                </a:moveTo>
                <a:cubicBezTo>
                  <a:pt x="1406640" y="503636"/>
                  <a:pt x="1404769" y="503636"/>
                  <a:pt x="1404769" y="502845"/>
                </a:cubicBezTo>
                <a:cubicBezTo>
                  <a:pt x="1404769" y="503636"/>
                  <a:pt x="1403834" y="504426"/>
                  <a:pt x="1403834" y="504426"/>
                </a:cubicBezTo>
                <a:cubicBezTo>
                  <a:pt x="1402899" y="504426"/>
                  <a:pt x="1401967" y="503636"/>
                  <a:pt x="1401031" y="503636"/>
                </a:cubicBezTo>
                <a:cubicBezTo>
                  <a:pt x="1401031" y="503636"/>
                  <a:pt x="1400096" y="504426"/>
                  <a:pt x="1400096" y="505217"/>
                </a:cubicBezTo>
                <a:cubicBezTo>
                  <a:pt x="1399161" y="506007"/>
                  <a:pt x="1399161" y="506797"/>
                  <a:pt x="1398225" y="506797"/>
                </a:cubicBezTo>
                <a:cubicBezTo>
                  <a:pt x="1398225" y="506797"/>
                  <a:pt x="1396358" y="505217"/>
                  <a:pt x="1396358" y="506007"/>
                </a:cubicBezTo>
                <a:cubicBezTo>
                  <a:pt x="1395423" y="506007"/>
                  <a:pt x="1394488" y="506797"/>
                  <a:pt x="1394488" y="507591"/>
                </a:cubicBezTo>
                <a:lnTo>
                  <a:pt x="1396358" y="508381"/>
                </a:lnTo>
                <a:cubicBezTo>
                  <a:pt x="1396358" y="509172"/>
                  <a:pt x="1395423" y="509962"/>
                  <a:pt x="1395423" y="510753"/>
                </a:cubicBezTo>
                <a:cubicBezTo>
                  <a:pt x="1394488" y="510753"/>
                  <a:pt x="1393552" y="511546"/>
                  <a:pt x="1393552" y="512337"/>
                </a:cubicBezTo>
                <a:cubicBezTo>
                  <a:pt x="1393552" y="513127"/>
                  <a:pt x="1395423" y="513127"/>
                  <a:pt x="1395423" y="513917"/>
                </a:cubicBezTo>
                <a:cubicBezTo>
                  <a:pt x="1395423" y="513917"/>
                  <a:pt x="1393552" y="514708"/>
                  <a:pt x="1393552" y="515498"/>
                </a:cubicBezTo>
                <a:lnTo>
                  <a:pt x="1396358" y="517082"/>
                </a:lnTo>
                <a:cubicBezTo>
                  <a:pt x="1396358" y="516292"/>
                  <a:pt x="1397293" y="515498"/>
                  <a:pt x="1397293" y="514708"/>
                </a:cubicBezTo>
                <a:cubicBezTo>
                  <a:pt x="1398225" y="514708"/>
                  <a:pt x="1399161" y="513917"/>
                  <a:pt x="1399161" y="513127"/>
                </a:cubicBezTo>
                <a:cubicBezTo>
                  <a:pt x="1399161" y="513127"/>
                  <a:pt x="1397293" y="512337"/>
                  <a:pt x="1397293" y="511546"/>
                </a:cubicBezTo>
                <a:lnTo>
                  <a:pt x="1398225" y="509962"/>
                </a:lnTo>
                <a:cubicBezTo>
                  <a:pt x="1399161" y="509962"/>
                  <a:pt x="1400096" y="508381"/>
                  <a:pt x="1400096" y="508381"/>
                </a:cubicBezTo>
                <a:cubicBezTo>
                  <a:pt x="1401031" y="508381"/>
                  <a:pt x="1401967" y="509962"/>
                  <a:pt x="1401967" y="509962"/>
                </a:cubicBezTo>
                <a:cubicBezTo>
                  <a:pt x="1402899" y="509962"/>
                  <a:pt x="1403834" y="508381"/>
                  <a:pt x="1403834" y="507591"/>
                </a:cubicBezTo>
                <a:cubicBezTo>
                  <a:pt x="1404769" y="507591"/>
                  <a:pt x="1404769" y="506797"/>
                  <a:pt x="1405704" y="506007"/>
                </a:cubicBezTo>
                <a:cubicBezTo>
                  <a:pt x="1405704" y="506007"/>
                  <a:pt x="1407575" y="504426"/>
                  <a:pt x="1406640" y="504426"/>
                </a:cubicBezTo>
                <a:close/>
                <a:moveTo>
                  <a:pt x="1414116" y="503636"/>
                </a:moveTo>
                <a:cubicBezTo>
                  <a:pt x="1414116" y="504426"/>
                  <a:pt x="1413180" y="504426"/>
                  <a:pt x="1413180" y="505217"/>
                </a:cubicBezTo>
                <a:cubicBezTo>
                  <a:pt x="1412248" y="506797"/>
                  <a:pt x="1410378" y="507591"/>
                  <a:pt x="1409442" y="509172"/>
                </a:cubicBezTo>
                <a:cubicBezTo>
                  <a:pt x="1410378" y="509172"/>
                  <a:pt x="1411313" y="509962"/>
                  <a:pt x="1411313" y="509962"/>
                </a:cubicBezTo>
                <a:cubicBezTo>
                  <a:pt x="1412248" y="509962"/>
                  <a:pt x="1413180" y="508381"/>
                  <a:pt x="1413180" y="508381"/>
                </a:cubicBezTo>
                <a:cubicBezTo>
                  <a:pt x="1414116" y="508381"/>
                  <a:pt x="1414116" y="506797"/>
                  <a:pt x="1415051" y="506797"/>
                </a:cubicBezTo>
                <a:cubicBezTo>
                  <a:pt x="1415051" y="506007"/>
                  <a:pt x="1416921" y="505217"/>
                  <a:pt x="1416921" y="505217"/>
                </a:cubicBezTo>
                <a:cubicBezTo>
                  <a:pt x="1416921" y="504426"/>
                  <a:pt x="1415051" y="503636"/>
                  <a:pt x="1414116" y="503636"/>
                </a:cubicBezTo>
                <a:close/>
                <a:moveTo>
                  <a:pt x="1424397" y="517873"/>
                </a:moveTo>
                <a:cubicBezTo>
                  <a:pt x="1423462" y="518663"/>
                  <a:pt x="1423462" y="519453"/>
                  <a:pt x="1422527" y="520247"/>
                </a:cubicBezTo>
                <a:cubicBezTo>
                  <a:pt x="1421594" y="519453"/>
                  <a:pt x="1421594" y="519453"/>
                  <a:pt x="1420659" y="518663"/>
                </a:cubicBezTo>
                <a:lnTo>
                  <a:pt x="1418789" y="517082"/>
                </a:lnTo>
                <a:cubicBezTo>
                  <a:pt x="1417853" y="517082"/>
                  <a:pt x="1416921" y="518663"/>
                  <a:pt x="1416921" y="519453"/>
                </a:cubicBezTo>
                <a:lnTo>
                  <a:pt x="1418789" y="520247"/>
                </a:lnTo>
                <a:cubicBezTo>
                  <a:pt x="1418789" y="521037"/>
                  <a:pt x="1417853" y="521828"/>
                  <a:pt x="1417853" y="521828"/>
                </a:cubicBezTo>
                <a:cubicBezTo>
                  <a:pt x="1416921" y="522618"/>
                  <a:pt x="1415986" y="523409"/>
                  <a:pt x="1415986" y="524199"/>
                </a:cubicBezTo>
                <a:lnTo>
                  <a:pt x="1414116" y="525783"/>
                </a:lnTo>
                <a:cubicBezTo>
                  <a:pt x="1414116" y="526573"/>
                  <a:pt x="1415986" y="526573"/>
                  <a:pt x="1415986" y="527364"/>
                </a:cubicBezTo>
                <a:cubicBezTo>
                  <a:pt x="1416921" y="526573"/>
                  <a:pt x="1416921" y="525783"/>
                  <a:pt x="1417853" y="524993"/>
                </a:cubicBezTo>
                <a:cubicBezTo>
                  <a:pt x="1418789" y="524993"/>
                  <a:pt x="1418789" y="524199"/>
                  <a:pt x="1419724" y="523409"/>
                </a:cubicBezTo>
                <a:cubicBezTo>
                  <a:pt x="1419724" y="522618"/>
                  <a:pt x="1420659" y="522618"/>
                  <a:pt x="1420659" y="521828"/>
                </a:cubicBezTo>
                <a:cubicBezTo>
                  <a:pt x="1421594" y="521828"/>
                  <a:pt x="1422527" y="523409"/>
                  <a:pt x="1423462" y="523409"/>
                </a:cubicBezTo>
                <a:cubicBezTo>
                  <a:pt x="1423462" y="523409"/>
                  <a:pt x="1424397" y="521828"/>
                  <a:pt x="1424397" y="521037"/>
                </a:cubicBezTo>
                <a:cubicBezTo>
                  <a:pt x="1425332" y="521037"/>
                  <a:pt x="1426268" y="520247"/>
                  <a:pt x="1426268" y="519453"/>
                </a:cubicBezTo>
                <a:cubicBezTo>
                  <a:pt x="1426268" y="519453"/>
                  <a:pt x="1424397" y="518663"/>
                  <a:pt x="1424397" y="517873"/>
                </a:cubicBezTo>
                <a:close/>
                <a:moveTo>
                  <a:pt x="1463653" y="518663"/>
                </a:moveTo>
                <a:cubicBezTo>
                  <a:pt x="1463653" y="519453"/>
                  <a:pt x="1461786" y="519453"/>
                  <a:pt x="1461786" y="520247"/>
                </a:cubicBezTo>
                <a:cubicBezTo>
                  <a:pt x="1461786" y="521037"/>
                  <a:pt x="1463653" y="521037"/>
                  <a:pt x="1464588" y="521828"/>
                </a:cubicBezTo>
                <a:cubicBezTo>
                  <a:pt x="1464588" y="521828"/>
                  <a:pt x="1462718" y="522618"/>
                  <a:pt x="1462718" y="523409"/>
                </a:cubicBezTo>
                <a:cubicBezTo>
                  <a:pt x="1463653" y="524199"/>
                  <a:pt x="1465524" y="524993"/>
                  <a:pt x="1466459" y="525783"/>
                </a:cubicBezTo>
                <a:cubicBezTo>
                  <a:pt x="1467394" y="524993"/>
                  <a:pt x="1469262" y="523409"/>
                  <a:pt x="1470197" y="522618"/>
                </a:cubicBezTo>
                <a:cubicBezTo>
                  <a:pt x="1470197" y="521828"/>
                  <a:pt x="1471132" y="521037"/>
                  <a:pt x="1471132" y="521037"/>
                </a:cubicBezTo>
                <a:cubicBezTo>
                  <a:pt x="1470197" y="520247"/>
                  <a:pt x="1468326" y="518663"/>
                  <a:pt x="1467394" y="517873"/>
                </a:cubicBezTo>
                <a:cubicBezTo>
                  <a:pt x="1466459" y="518663"/>
                  <a:pt x="1466459" y="519453"/>
                  <a:pt x="1465524" y="520247"/>
                </a:cubicBezTo>
                <a:cubicBezTo>
                  <a:pt x="1465524" y="520247"/>
                  <a:pt x="1464588" y="518663"/>
                  <a:pt x="1463653" y="518663"/>
                </a:cubicBezTo>
                <a:close/>
                <a:moveTo>
                  <a:pt x="1473935" y="510753"/>
                </a:moveTo>
                <a:cubicBezTo>
                  <a:pt x="1473072" y="510753"/>
                  <a:pt x="1472996" y="512094"/>
                  <a:pt x="1472256" y="512925"/>
                </a:cubicBezTo>
                <a:cubicBezTo>
                  <a:pt x="1472146" y="512932"/>
                  <a:pt x="1472067" y="512976"/>
                  <a:pt x="1472067" y="513127"/>
                </a:cubicBezTo>
                <a:lnTo>
                  <a:pt x="1470197" y="511546"/>
                </a:lnTo>
                <a:cubicBezTo>
                  <a:pt x="1469262" y="511546"/>
                  <a:pt x="1469262" y="513127"/>
                  <a:pt x="1468326" y="513127"/>
                </a:cubicBezTo>
                <a:cubicBezTo>
                  <a:pt x="1468326" y="513917"/>
                  <a:pt x="1466459" y="514708"/>
                  <a:pt x="1466459" y="514708"/>
                </a:cubicBezTo>
                <a:cubicBezTo>
                  <a:pt x="1466459" y="514708"/>
                  <a:pt x="1468326" y="516292"/>
                  <a:pt x="1469262" y="516292"/>
                </a:cubicBezTo>
                <a:lnTo>
                  <a:pt x="1470197" y="514708"/>
                </a:lnTo>
                <a:cubicBezTo>
                  <a:pt x="1471132" y="513917"/>
                  <a:pt x="1471132" y="513127"/>
                  <a:pt x="1472067" y="513127"/>
                </a:cubicBezTo>
                <a:cubicBezTo>
                  <a:pt x="1472137" y="513067"/>
                  <a:pt x="1472193" y="512995"/>
                  <a:pt x="1472256" y="512925"/>
                </a:cubicBezTo>
                <a:cubicBezTo>
                  <a:pt x="1472722" y="512897"/>
                  <a:pt x="1473935" y="513917"/>
                  <a:pt x="1473935" y="513917"/>
                </a:cubicBezTo>
                <a:lnTo>
                  <a:pt x="1475805" y="512337"/>
                </a:lnTo>
                <a:lnTo>
                  <a:pt x="1473935" y="510753"/>
                </a:lnTo>
                <a:close/>
                <a:moveTo>
                  <a:pt x="1487954" y="509172"/>
                </a:moveTo>
                <a:cubicBezTo>
                  <a:pt x="1488890" y="509172"/>
                  <a:pt x="1489825" y="508381"/>
                  <a:pt x="1489825" y="507591"/>
                </a:cubicBezTo>
                <a:cubicBezTo>
                  <a:pt x="1489825" y="507591"/>
                  <a:pt x="1487954" y="506797"/>
                  <a:pt x="1487954" y="506007"/>
                </a:cubicBezTo>
                <a:lnTo>
                  <a:pt x="1486087" y="505217"/>
                </a:lnTo>
                <a:cubicBezTo>
                  <a:pt x="1485152" y="505217"/>
                  <a:pt x="1485152" y="506797"/>
                  <a:pt x="1484216" y="506797"/>
                </a:cubicBezTo>
                <a:cubicBezTo>
                  <a:pt x="1484216" y="507591"/>
                  <a:pt x="1486087" y="507591"/>
                  <a:pt x="1486087" y="508381"/>
                </a:cubicBezTo>
                <a:cubicBezTo>
                  <a:pt x="1486087" y="508381"/>
                  <a:pt x="1485152" y="509172"/>
                  <a:pt x="1485152" y="509962"/>
                </a:cubicBezTo>
                <a:cubicBezTo>
                  <a:pt x="1485152" y="509962"/>
                  <a:pt x="1483281" y="510753"/>
                  <a:pt x="1483281" y="511546"/>
                </a:cubicBezTo>
                <a:cubicBezTo>
                  <a:pt x="1483281" y="512337"/>
                  <a:pt x="1485152" y="512337"/>
                  <a:pt x="1485152" y="513127"/>
                </a:cubicBezTo>
                <a:cubicBezTo>
                  <a:pt x="1486087" y="513127"/>
                  <a:pt x="1486087" y="511546"/>
                  <a:pt x="1487019" y="511546"/>
                </a:cubicBezTo>
                <a:cubicBezTo>
                  <a:pt x="1487019" y="510753"/>
                  <a:pt x="1488890" y="512337"/>
                  <a:pt x="1488890" y="512337"/>
                </a:cubicBezTo>
                <a:lnTo>
                  <a:pt x="1490760" y="510753"/>
                </a:lnTo>
                <a:cubicBezTo>
                  <a:pt x="1490760" y="509962"/>
                  <a:pt x="1488890" y="509962"/>
                  <a:pt x="1487954" y="509172"/>
                </a:cubicBezTo>
                <a:close/>
                <a:moveTo>
                  <a:pt x="1490760" y="521828"/>
                </a:moveTo>
                <a:cubicBezTo>
                  <a:pt x="1490760" y="521037"/>
                  <a:pt x="1491695" y="521037"/>
                  <a:pt x="1491695" y="520247"/>
                </a:cubicBezTo>
                <a:cubicBezTo>
                  <a:pt x="1491695" y="519453"/>
                  <a:pt x="1489825" y="518663"/>
                  <a:pt x="1489825" y="518663"/>
                </a:cubicBezTo>
                <a:cubicBezTo>
                  <a:pt x="1488890" y="518663"/>
                  <a:pt x="1488890" y="517873"/>
                  <a:pt x="1487954" y="517082"/>
                </a:cubicBezTo>
                <a:cubicBezTo>
                  <a:pt x="1487019" y="517873"/>
                  <a:pt x="1487019" y="518663"/>
                  <a:pt x="1486087" y="519453"/>
                </a:cubicBezTo>
                <a:cubicBezTo>
                  <a:pt x="1486087" y="519453"/>
                  <a:pt x="1485152" y="520247"/>
                  <a:pt x="1484216" y="521037"/>
                </a:cubicBezTo>
                <a:cubicBezTo>
                  <a:pt x="1485152" y="521037"/>
                  <a:pt x="1486087" y="521828"/>
                  <a:pt x="1487019" y="522618"/>
                </a:cubicBezTo>
                <a:lnTo>
                  <a:pt x="1488890" y="523409"/>
                </a:lnTo>
                <a:cubicBezTo>
                  <a:pt x="1488890" y="524199"/>
                  <a:pt x="1487019" y="524993"/>
                  <a:pt x="1487019" y="524993"/>
                </a:cubicBezTo>
                <a:cubicBezTo>
                  <a:pt x="1487954" y="525783"/>
                  <a:pt x="1488890" y="526573"/>
                  <a:pt x="1488890" y="526573"/>
                </a:cubicBezTo>
                <a:cubicBezTo>
                  <a:pt x="1489825" y="526573"/>
                  <a:pt x="1490760" y="524993"/>
                  <a:pt x="1490760" y="524993"/>
                </a:cubicBezTo>
                <a:lnTo>
                  <a:pt x="1492627" y="523409"/>
                </a:lnTo>
                <a:cubicBezTo>
                  <a:pt x="1492627" y="522618"/>
                  <a:pt x="1490760" y="522618"/>
                  <a:pt x="1490760" y="521828"/>
                </a:cubicBezTo>
                <a:close/>
                <a:moveTo>
                  <a:pt x="1518799" y="501261"/>
                </a:moveTo>
                <a:lnTo>
                  <a:pt x="1516929" y="499681"/>
                </a:lnTo>
                <a:lnTo>
                  <a:pt x="1515061" y="501261"/>
                </a:lnTo>
                <a:cubicBezTo>
                  <a:pt x="1515061" y="502052"/>
                  <a:pt x="1514126" y="502845"/>
                  <a:pt x="1514126" y="503636"/>
                </a:cubicBezTo>
                <a:cubicBezTo>
                  <a:pt x="1514126" y="503636"/>
                  <a:pt x="1515061" y="504426"/>
                  <a:pt x="1515996" y="504426"/>
                </a:cubicBezTo>
                <a:cubicBezTo>
                  <a:pt x="1515996" y="505217"/>
                  <a:pt x="1517864" y="506007"/>
                  <a:pt x="1517864" y="506007"/>
                </a:cubicBezTo>
                <a:cubicBezTo>
                  <a:pt x="1517864" y="506007"/>
                  <a:pt x="1518799" y="504426"/>
                  <a:pt x="1519734" y="504426"/>
                </a:cubicBezTo>
                <a:lnTo>
                  <a:pt x="1520670" y="502845"/>
                </a:lnTo>
                <a:cubicBezTo>
                  <a:pt x="1520670" y="502052"/>
                  <a:pt x="1519734" y="501261"/>
                  <a:pt x="1518799" y="501261"/>
                </a:cubicBezTo>
                <a:close/>
                <a:moveTo>
                  <a:pt x="1562728" y="518663"/>
                </a:moveTo>
                <a:cubicBezTo>
                  <a:pt x="1561793" y="517873"/>
                  <a:pt x="1561793" y="517082"/>
                  <a:pt x="1560861" y="517082"/>
                </a:cubicBezTo>
                <a:cubicBezTo>
                  <a:pt x="1560861" y="516292"/>
                  <a:pt x="1562728" y="515498"/>
                  <a:pt x="1562728" y="515498"/>
                </a:cubicBezTo>
                <a:lnTo>
                  <a:pt x="1559926" y="513917"/>
                </a:lnTo>
                <a:lnTo>
                  <a:pt x="1558990" y="515498"/>
                </a:lnTo>
                <a:cubicBezTo>
                  <a:pt x="1558990" y="516292"/>
                  <a:pt x="1557120" y="517082"/>
                  <a:pt x="1557120" y="517082"/>
                </a:cubicBezTo>
                <a:cubicBezTo>
                  <a:pt x="1557120" y="517873"/>
                  <a:pt x="1558990" y="518663"/>
                  <a:pt x="1558990" y="518663"/>
                </a:cubicBezTo>
                <a:cubicBezTo>
                  <a:pt x="1558990" y="519453"/>
                  <a:pt x="1558055" y="520247"/>
                  <a:pt x="1558055" y="520247"/>
                </a:cubicBezTo>
                <a:cubicBezTo>
                  <a:pt x="1557120" y="521037"/>
                  <a:pt x="1556188" y="521828"/>
                  <a:pt x="1556188" y="522618"/>
                </a:cubicBezTo>
                <a:cubicBezTo>
                  <a:pt x="1555252" y="522618"/>
                  <a:pt x="1555252" y="524199"/>
                  <a:pt x="1554317" y="524199"/>
                </a:cubicBezTo>
                <a:lnTo>
                  <a:pt x="1552447" y="522618"/>
                </a:lnTo>
                <a:cubicBezTo>
                  <a:pt x="1551514" y="522618"/>
                  <a:pt x="1551514" y="524199"/>
                  <a:pt x="1550579" y="524199"/>
                </a:cubicBezTo>
                <a:cubicBezTo>
                  <a:pt x="1550579" y="524993"/>
                  <a:pt x="1548709" y="523409"/>
                  <a:pt x="1548709" y="523409"/>
                </a:cubicBezTo>
                <a:lnTo>
                  <a:pt x="1546838" y="524993"/>
                </a:lnTo>
                <a:cubicBezTo>
                  <a:pt x="1546838" y="524993"/>
                  <a:pt x="1544971" y="526573"/>
                  <a:pt x="1545906" y="526573"/>
                </a:cubicBezTo>
                <a:cubicBezTo>
                  <a:pt x="1545906" y="527364"/>
                  <a:pt x="1547773" y="527364"/>
                  <a:pt x="1547773" y="528154"/>
                </a:cubicBezTo>
                <a:lnTo>
                  <a:pt x="1548709" y="526573"/>
                </a:lnTo>
                <a:cubicBezTo>
                  <a:pt x="1549644" y="526573"/>
                  <a:pt x="1550579" y="527364"/>
                  <a:pt x="1551514" y="527364"/>
                </a:cubicBezTo>
                <a:lnTo>
                  <a:pt x="1552447" y="525783"/>
                </a:lnTo>
                <a:cubicBezTo>
                  <a:pt x="1553382" y="525783"/>
                  <a:pt x="1554317" y="527364"/>
                  <a:pt x="1555252" y="527364"/>
                </a:cubicBezTo>
                <a:lnTo>
                  <a:pt x="1556188" y="525783"/>
                </a:lnTo>
                <a:cubicBezTo>
                  <a:pt x="1557120" y="524993"/>
                  <a:pt x="1558055" y="524199"/>
                  <a:pt x="1558055" y="523409"/>
                </a:cubicBezTo>
                <a:cubicBezTo>
                  <a:pt x="1558990" y="523409"/>
                  <a:pt x="1558990" y="522618"/>
                  <a:pt x="1559926" y="521828"/>
                </a:cubicBezTo>
                <a:lnTo>
                  <a:pt x="1560861" y="520247"/>
                </a:lnTo>
                <a:cubicBezTo>
                  <a:pt x="1561793" y="520247"/>
                  <a:pt x="1562728" y="521828"/>
                  <a:pt x="1563663" y="521828"/>
                </a:cubicBezTo>
                <a:cubicBezTo>
                  <a:pt x="1563663" y="521828"/>
                  <a:pt x="1564599" y="520247"/>
                  <a:pt x="1564599" y="519453"/>
                </a:cubicBezTo>
                <a:lnTo>
                  <a:pt x="1562728" y="518663"/>
                </a:lnTo>
                <a:close/>
                <a:moveTo>
                  <a:pt x="1581424" y="519453"/>
                </a:moveTo>
                <a:lnTo>
                  <a:pt x="1580489" y="521037"/>
                </a:lnTo>
                <a:cubicBezTo>
                  <a:pt x="1579554" y="521037"/>
                  <a:pt x="1578618" y="520247"/>
                  <a:pt x="1577683" y="519453"/>
                </a:cubicBezTo>
                <a:cubicBezTo>
                  <a:pt x="1577683" y="519453"/>
                  <a:pt x="1576748" y="518663"/>
                  <a:pt x="1575816" y="518663"/>
                </a:cubicBezTo>
                <a:cubicBezTo>
                  <a:pt x="1576748" y="517873"/>
                  <a:pt x="1576748" y="517082"/>
                  <a:pt x="1577683" y="517082"/>
                </a:cubicBezTo>
                <a:cubicBezTo>
                  <a:pt x="1577683" y="516292"/>
                  <a:pt x="1579554" y="515498"/>
                  <a:pt x="1579554" y="514708"/>
                </a:cubicBezTo>
                <a:cubicBezTo>
                  <a:pt x="1579554" y="514708"/>
                  <a:pt x="1577683" y="513917"/>
                  <a:pt x="1576748" y="513917"/>
                </a:cubicBezTo>
                <a:cubicBezTo>
                  <a:pt x="1576748" y="513917"/>
                  <a:pt x="1575816" y="514708"/>
                  <a:pt x="1575816" y="515498"/>
                </a:cubicBezTo>
                <a:cubicBezTo>
                  <a:pt x="1575816" y="515498"/>
                  <a:pt x="1573945" y="516292"/>
                  <a:pt x="1573945" y="517082"/>
                </a:cubicBezTo>
                <a:cubicBezTo>
                  <a:pt x="1573945" y="517082"/>
                  <a:pt x="1575816" y="517873"/>
                  <a:pt x="1575816" y="518663"/>
                </a:cubicBezTo>
                <a:cubicBezTo>
                  <a:pt x="1575816" y="518663"/>
                  <a:pt x="1574880" y="519453"/>
                  <a:pt x="1573945" y="520247"/>
                </a:cubicBezTo>
                <a:lnTo>
                  <a:pt x="1573010" y="521828"/>
                </a:lnTo>
                <a:cubicBezTo>
                  <a:pt x="1573010" y="522618"/>
                  <a:pt x="1574880" y="523409"/>
                  <a:pt x="1574880" y="523409"/>
                </a:cubicBezTo>
                <a:cubicBezTo>
                  <a:pt x="1575816" y="523409"/>
                  <a:pt x="1576748" y="524199"/>
                  <a:pt x="1576748" y="524993"/>
                </a:cubicBezTo>
                <a:cubicBezTo>
                  <a:pt x="1577683" y="524993"/>
                  <a:pt x="1578618" y="523409"/>
                  <a:pt x="1578618" y="522618"/>
                </a:cubicBezTo>
                <a:lnTo>
                  <a:pt x="1580489" y="524199"/>
                </a:lnTo>
                <a:cubicBezTo>
                  <a:pt x="1581424" y="524199"/>
                  <a:pt x="1581424" y="522618"/>
                  <a:pt x="1582356" y="522618"/>
                </a:cubicBezTo>
                <a:cubicBezTo>
                  <a:pt x="1582356" y="521828"/>
                  <a:pt x="1584227" y="521037"/>
                  <a:pt x="1584227" y="521037"/>
                </a:cubicBezTo>
                <a:cubicBezTo>
                  <a:pt x="1584227" y="520247"/>
                  <a:pt x="1582356" y="519453"/>
                  <a:pt x="1581424" y="519453"/>
                </a:cubicBezTo>
                <a:close/>
                <a:moveTo>
                  <a:pt x="1589835" y="524993"/>
                </a:moveTo>
                <a:lnTo>
                  <a:pt x="1588900" y="526573"/>
                </a:lnTo>
                <a:cubicBezTo>
                  <a:pt x="1587965" y="526573"/>
                  <a:pt x="1587029" y="528154"/>
                  <a:pt x="1587029" y="528154"/>
                </a:cubicBezTo>
                <a:cubicBezTo>
                  <a:pt x="1586097" y="529738"/>
                  <a:pt x="1585162" y="530529"/>
                  <a:pt x="1583291" y="532109"/>
                </a:cubicBezTo>
                <a:cubicBezTo>
                  <a:pt x="1584227" y="532109"/>
                  <a:pt x="1585162" y="532900"/>
                  <a:pt x="1586097" y="532900"/>
                </a:cubicBezTo>
                <a:lnTo>
                  <a:pt x="1587029" y="531319"/>
                </a:lnTo>
                <a:cubicBezTo>
                  <a:pt x="1587965" y="531319"/>
                  <a:pt x="1588900" y="530529"/>
                  <a:pt x="1588900" y="529738"/>
                </a:cubicBezTo>
                <a:cubicBezTo>
                  <a:pt x="1589835" y="528154"/>
                  <a:pt x="1590767" y="527364"/>
                  <a:pt x="1592638" y="525783"/>
                </a:cubicBezTo>
                <a:cubicBezTo>
                  <a:pt x="1591703" y="525783"/>
                  <a:pt x="1590767" y="524993"/>
                  <a:pt x="1589835" y="524993"/>
                </a:cubicBezTo>
                <a:close/>
                <a:moveTo>
                  <a:pt x="1602919" y="510753"/>
                </a:moveTo>
                <a:lnTo>
                  <a:pt x="1601049" y="512337"/>
                </a:lnTo>
                <a:cubicBezTo>
                  <a:pt x="1601049" y="513127"/>
                  <a:pt x="1600117" y="513917"/>
                  <a:pt x="1600117" y="513917"/>
                </a:cubicBezTo>
                <a:cubicBezTo>
                  <a:pt x="1599182" y="514708"/>
                  <a:pt x="1598246" y="515498"/>
                  <a:pt x="1598246" y="516292"/>
                </a:cubicBezTo>
                <a:lnTo>
                  <a:pt x="1600117" y="517082"/>
                </a:lnTo>
                <a:cubicBezTo>
                  <a:pt x="1600117" y="517873"/>
                  <a:pt x="1599182" y="518663"/>
                  <a:pt x="1598246" y="519453"/>
                </a:cubicBezTo>
                <a:lnTo>
                  <a:pt x="1596376" y="517873"/>
                </a:lnTo>
                <a:cubicBezTo>
                  <a:pt x="1596376" y="517873"/>
                  <a:pt x="1595444" y="519453"/>
                  <a:pt x="1594508" y="519453"/>
                </a:cubicBezTo>
                <a:cubicBezTo>
                  <a:pt x="1594508" y="520247"/>
                  <a:pt x="1593573" y="521037"/>
                  <a:pt x="1593573" y="521037"/>
                </a:cubicBezTo>
                <a:cubicBezTo>
                  <a:pt x="1594508" y="521828"/>
                  <a:pt x="1596376" y="523409"/>
                  <a:pt x="1597311" y="524199"/>
                </a:cubicBezTo>
                <a:cubicBezTo>
                  <a:pt x="1598246" y="523409"/>
                  <a:pt x="1598246" y="522618"/>
                  <a:pt x="1599182" y="521828"/>
                </a:cubicBezTo>
                <a:lnTo>
                  <a:pt x="1601049" y="523409"/>
                </a:lnTo>
                <a:lnTo>
                  <a:pt x="1602919" y="521828"/>
                </a:lnTo>
                <a:cubicBezTo>
                  <a:pt x="1602919" y="521828"/>
                  <a:pt x="1600117" y="521037"/>
                  <a:pt x="1601049" y="520247"/>
                </a:cubicBezTo>
                <a:cubicBezTo>
                  <a:pt x="1601049" y="520247"/>
                  <a:pt x="1601984" y="519453"/>
                  <a:pt x="1601984" y="518663"/>
                </a:cubicBezTo>
                <a:cubicBezTo>
                  <a:pt x="1601984" y="518663"/>
                  <a:pt x="1600117" y="517873"/>
                  <a:pt x="1600117" y="517082"/>
                </a:cubicBezTo>
                <a:cubicBezTo>
                  <a:pt x="1600117" y="517082"/>
                  <a:pt x="1601049" y="516292"/>
                  <a:pt x="1601984" y="515498"/>
                </a:cubicBezTo>
                <a:lnTo>
                  <a:pt x="1602919" y="513917"/>
                </a:lnTo>
                <a:cubicBezTo>
                  <a:pt x="1603855" y="513127"/>
                  <a:pt x="1604790" y="512337"/>
                  <a:pt x="1604790" y="512337"/>
                </a:cubicBezTo>
                <a:cubicBezTo>
                  <a:pt x="1603855" y="511546"/>
                  <a:pt x="1603855" y="510753"/>
                  <a:pt x="1602919" y="510753"/>
                </a:cubicBezTo>
                <a:close/>
                <a:moveTo>
                  <a:pt x="1611334" y="519453"/>
                </a:moveTo>
                <a:cubicBezTo>
                  <a:pt x="1611334" y="518663"/>
                  <a:pt x="1609463" y="517873"/>
                  <a:pt x="1609463" y="517873"/>
                </a:cubicBezTo>
                <a:cubicBezTo>
                  <a:pt x="1608528" y="517873"/>
                  <a:pt x="1608528" y="519453"/>
                  <a:pt x="1607593" y="519453"/>
                </a:cubicBezTo>
                <a:cubicBezTo>
                  <a:pt x="1608528" y="520247"/>
                  <a:pt x="1610398" y="520247"/>
                  <a:pt x="1610398" y="521037"/>
                </a:cubicBezTo>
                <a:lnTo>
                  <a:pt x="1608528" y="522618"/>
                </a:lnTo>
                <a:lnTo>
                  <a:pt x="1610398" y="524199"/>
                </a:lnTo>
                <a:cubicBezTo>
                  <a:pt x="1611334" y="524199"/>
                  <a:pt x="1611334" y="522618"/>
                  <a:pt x="1612266" y="522618"/>
                </a:cubicBezTo>
                <a:cubicBezTo>
                  <a:pt x="1612266" y="521828"/>
                  <a:pt x="1614136" y="521037"/>
                  <a:pt x="1614136" y="520247"/>
                </a:cubicBezTo>
                <a:cubicBezTo>
                  <a:pt x="1614136" y="520247"/>
                  <a:pt x="1612266" y="519453"/>
                  <a:pt x="1611334" y="519453"/>
                </a:cubicBezTo>
                <a:close/>
                <a:moveTo>
                  <a:pt x="1623483" y="509962"/>
                </a:moveTo>
                <a:cubicBezTo>
                  <a:pt x="1622547" y="509962"/>
                  <a:pt x="1621612" y="508381"/>
                  <a:pt x="1621612" y="508381"/>
                </a:cubicBezTo>
                <a:cubicBezTo>
                  <a:pt x="1620677" y="508381"/>
                  <a:pt x="1620677" y="509962"/>
                  <a:pt x="1619745" y="509962"/>
                </a:cubicBezTo>
                <a:cubicBezTo>
                  <a:pt x="1618810" y="510753"/>
                  <a:pt x="1618810" y="511546"/>
                  <a:pt x="1617874" y="512337"/>
                </a:cubicBezTo>
                <a:cubicBezTo>
                  <a:pt x="1617874" y="512337"/>
                  <a:pt x="1616939" y="510753"/>
                  <a:pt x="1616007" y="510753"/>
                </a:cubicBezTo>
                <a:cubicBezTo>
                  <a:pt x="1615072" y="510753"/>
                  <a:pt x="1615072" y="512337"/>
                  <a:pt x="1614136" y="512337"/>
                </a:cubicBezTo>
                <a:cubicBezTo>
                  <a:pt x="1614136" y="513127"/>
                  <a:pt x="1612266" y="513917"/>
                  <a:pt x="1613201" y="513917"/>
                </a:cubicBezTo>
                <a:cubicBezTo>
                  <a:pt x="1613201" y="514708"/>
                  <a:pt x="1615072" y="515498"/>
                  <a:pt x="1615072" y="515498"/>
                </a:cubicBezTo>
                <a:lnTo>
                  <a:pt x="1616007" y="513917"/>
                </a:lnTo>
                <a:cubicBezTo>
                  <a:pt x="1616939" y="513917"/>
                  <a:pt x="1617874" y="515498"/>
                  <a:pt x="1618810" y="515498"/>
                </a:cubicBezTo>
                <a:cubicBezTo>
                  <a:pt x="1618810" y="515498"/>
                  <a:pt x="1619745" y="513917"/>
                  <a:pt x="1619745" y="513127"/>
                </a:cubicBezTo>
                <a:cubicBezTo>
                  <a:pt x="1620677" y="513127"/>
                  <a:pt x="1620677" y="511546"/>
                  <a:pt x="1621612" y="511546"/>
                </a:cubicBezTo>
                <a:cubicBezTo>
                  <a:pt x="1622547" y="511546"/>
                  <a:pt x="1623483" y="513127"/>
                  <a:pt x="1623483" y="513127"/>
                </a:cubicBezTo>
                <a:cubicBezTo>
                  <a:pt x="1624418" y="513127"/>
                  <a:pt x="1624418" y="511546"/>
                  <a:pt x="1625353" y="511546"/>
                </a:cubicBezTo>
                <a:cubicBezTo>
                  <a:pt x="1624418" y="510753"/>
                  <a:pt x="1624418" y="509962"/>
                  <a:pt x="1623483" y="509962"/>
                </a:cubicBezTo>
                <a:close/>
                <a:moveTo>
                  <a:pt x="1641240" y="518663"/>
                </a:moveTo>
                <a:cubicBezTo>
                  <a:pt x="1640308" y="520247"/>
                  <a:pt x="1639373" y="521037"/>
                  <a:pt x="1638437" y="522618"/>
                </a:cubicBezTo>
                <a:cubicBezTo>
                  <a:pt x="1637502" y="523409"/>
                  <a:pt x="1637502" y="523409"/>
                  <a:pt x="1636567" y="524199"/>
                </a:cubicBezTo>
                <a:cubicBezTo>
                  <a:pt x="1638437" y="524993"/>
                  <a:pt x="1639373" y="525783"/>
                  <a:pt x="1641240" y="526573"/>
                </a:cubicBezTo>
                <a:cubicBezTo>
                  <a:pt x="1641240" y="526573"/>
                  <a:pt x="1642175" y="525783"/>
                  <a:pt x="1642175" y="524993"/>
                </a:cubicBezTo>
                <a:cubicBezTo>
                  <a:pt x="1643111" y="524993"/>
                  <a:pt x="1640308" y="524199"/>
                  <a:pt x="1640308" y="524199"/>
                </a:cubicBezTo>
                <a:cubicBezTo>
                  <a:pt x="1640308" y="523409"/>
                  <a:pt x="1642175" y="522618"/>
                  <a:pt x="1642175" y="521828"/>
                </a:cubicBezTo>
                <a:cubicBezTo>
                  <a:pt x="1642175" y="521828"/>
                  <a:pt x="1644046" y="521037"/>
                  <a:pt x="1644046" y="520247"/>
                </a:cubicBezTo>
                <a:cubicBezTo>
                  <a:pt x="1644046" y="519453"/>
                  <a:pt x="1642175" y="519453"/>
                  <a:pt x="1641240" y="518663"/>
                </a:cubicBezTo>
                <a:close/>
                <a:moveTo>
                  <a:pt x="1661803" y="517873"/>
                </a:moveTo>
                <a:cubicBezTo>
                  <a:pt x="1661803" y="517873"/>
                  <a:pt x="1663674" y="517082"/>
                  <a:pt x="1663674" y="516292"/>
                </a:cubicBezTo>
                <a:cubicBezTo>
                  <a:pt x="1662739" y="516292"/>
                  <a:pt x="1661803" y="514708"/>
                  <a:pt x="1661803" y="514708"/>
                </a:cubicBezTo>
                <a:cubicBezTo>
                  <a:pt x="1660868" y="515498"/>
                  <a:pt x="1660868" y="516292"/>
                  <a:pt x="1659936" y="517082"/>
                </a:cubicBezTo>
                <a:cubicBezTo>
                  <a:pt x="1659936" y="517082"/>
                  <a:pt x="1658066" y="517873"/>
                  <a:pt x="1658066" y="518663"/>
                </a:cubicBezTo>
                <a:cubicBezTo>
                  <a:pt x="1658066" y="518663"/>
                  <a:pt x="1659936" y="519453"/>
                  <a:pt x="1660868" y="520247"/>
                </a:cubicBezTo>
                <a:cubicBezTo>
                  <a:pt x="1660868" y="520247"/>
                  <a:pt x="1659001" y="521037"/>
                  <a:pt x="1659001" y="521828"/>
                </a:cubicBezTo>
                <a:lnTo>
                  <a:pt x="1660868" y="523409"/>
                </a:lnTo>
                <a:cubicBezTo>
                  <a:pt x="1661803" y="522618"/>
                  <a:pt x="1662739" y="521828"/>
                  <a:pt x="1662739" y="521037"/>
                </a:cubicBezTo>
                <a:cubicBezTo>
                  <a:pt x="1662739" y="521037"/>
                  <a:pt x="1663674" y="520247"/>
                  <a:pt x="1664609" y="519453"/>
                </a:cubicBezTo>
                <a:cubicBezTo>
                  <a:pt x="1663674" y="518663"/>
                  <a:pt x="1661803" y="518663"/>
                  <a:pt x="1661803" y="517873"/>
                </a:cubicBezTo>
                <a:close/>
                <a:moveTo>
                  <a:pt x="1703865" y="519453"/>
                </a:moveTo>
                <a:cubicBezTo>
                  <a:pt x="1702930" y="519453"/>
                  <a:pt x="1701995" y="518663"/>
                  <a:pt x="1701059" y="518663"/>
                </a:cubicBezTo>
                <a:lnTo>
                  <a:pt x="1700127" y="520247"/>
                </a:lnTo>
                <a:cubicBezTo>
                  <a:pt x="1699192" y="520247"/>
                  <a:pt x="1699192" y="521828"/>
                  <a:pt x="1698257" y="521828"/>
                </a:cubicBezTo>
                <a:cubicBezTo>
                  <a:pt x="1698257" y="521828"/>
                  <a:pt x="1696386" y="520247"/>
                  <a:pt x="1696386" y="521037"/>
                </a:cubicBezTo>
                <a:cubicBezTo>
                  <a:pt x="1695451" y="521037"/>
                  <a:pt x="1694519" y="521828"/>
                  <a:pt x="1694519" y="522618"/>
                </a:cubicBezTo>
                <a:lnTo>
                  <a:pt x="1692648" y="524199"/>
                </a:lnTo>
                <a:cubicBezTo>
                  <a:pt x="1692648" y="524993"/>
                  <a:pt x="1694519" y="524993"/>
                  <a:pt x="1695451" y="525783"/>
                </a:cubicBezTo>
                <a:cubicBezTo>
                  <a:pt x="1695451" y="524993"/>
                  <a:pt x="1696386" y="524199"/>
                  <a:pt x="1696386" y="523409"/>
                </a:cubicBezTo>
                <a:cubicBezTo>
                  <a:pt x="1697321" y="523409"/>
                  <a:pt x="1698257" y="524993"/>
                  <a:pt x="1699192" y="524993"/>
                </a:cubicBezTo>
                <a:lnTo>
                  <a:pt x="1701059" y="526573"/>
                </a:lnTo>
                <a:lnTo>
                  <a:pt x="1701995" y="524993"/>
                </a:lnTo>
                <a:cubicBezTo>
                  <a:pt x="1702930" y="524199"/>
                  <a:pt x="1703865" y="523409"/>
                  <a:pt x="1703865" y="522618"/>
                </a:cubicBezTo>
                <a:cubicBezTo>
                  <a:pt x="1704800" y="522618"/>
                  <a:pt x="1704800" y="521828"/>
                  <a:pt x="1705733" y="521037"/>
                </a:cubicBezTo>
                <a:cubicBezTo>
                  <a:pt x="1704800" y="521037"/>
                  <a:pt x="1703865" y="520247"/>
                  <a:pt x="1703865" y="519453"/>
                </a:cubicBezTo>
                <a:close/>
                <a:moveTo>
                  <a:pt x="1726296" y="520247"/>
                </a:moveTo>
                <a:cubicBezTo>
                  <a:pt x="1725361" y="521037"/>
                  <a:pt x="1725361" y="521828"/>
                  <a:pt x="1724428" y="521828"/>
                </a:cubicBezTo>
                <a:cubicBezTo>
                  <a:pt x="1723493" y="523409"/>
                  <a:pt x="1722558" y="524199"/>
                  <a:pt x="1721623" y="525783"/>
                </a:cubicBezTo>
                <a:cubicBezTo>
                  <a:pt x="1721623" y="525783"/>
                  <a:pt x="1722558" y="527364"/>
                  <a:pt x="1723493" y="527364"/>
                </a:cubicBezTo>
                <a:cubicBezTo>
                  <a:pt x="1723493" y="527364"/>
                  <a:pt x="1724428" y="525783"/>
                  <a:pt x="1725361" y="524993"/>
                </a:cubicBezTo>
                <a:cubicBezTo>
                  <a:pt x="1725361" y="524993"/>
                  <a:pt x="1726296" y="524199"/>
                  <a:pt x="1726296" y="523409"/>
                </a:cubicBezTo>
                <a:cubicBezTo>
                  <a:pt x="1727231" y="523409"/>
                  <a:pt x="1728166" y="521828"/>
                  <a:pt x="1728166" y="521828"/>
                </a:cubicBezTo>
                <a:cubicBezTo>
                  <a:pt x="1728166" y="521037"/>
                  <a:pt x="1726296" y="521037"/>
                  <a:pt x="1726296" y="520247"/>
                </a:cubicBezTo>
                <a:close/>
                <a:moveTo>
                  <a:pt x="1739383" y="520247"/>
                </a:moveTo>
                <a:cubicBezTo>
                  <a:pt x="1738448" y="521037"/>
                  <a:pt x="1738448" y="521828"/>
                  <a:pt x="1737513" y="522618"/>
                </a:cubicBezTo>
                <a:cubicBezTo>
                  <a:pt x="1737513" y="522618"/>
                  <a:pt x="1736577" y="524199"/>
                  <a:pt x="1735642" y="524199"/>
                </a:cubicBezTo>
                <a:lnTo>
                  <a:pt x="1733775" y="522618"/>
                </a:lnTo>
                <a:lnTo>
                  <a:pt x="1731904" y="521037"/>
                </a:lnTo>
                <a:cubicBezTo>
                  <a:pt x="1731904" y="521037"/>
                  <a:pt x="1730037" y="522618"/>
                  <a:pt x="1730037" y="523409"/>
                </a:cubicBezTo>
                <a:cubicBezTo>
                  <a:pt x="1730037" y="523409"/>
                  <a:pt x="1731904" y="524199"/>
                  <a:pt x="1732840" y="524199"/>
                </a:cubicBezTo>
                <a:cubicBezTo>
                  <a:pt x="1732840" y="524993"/>
                  <a:pt x="1730969" y="525783"/>
                  <a:pt x="1730969" y="526573"/>
                </a:cubicBezTo>
                <a:cubicBezTo>
                  <a:pt x="1730969" y="526573"/>
                  <a:pt x="1731904" y="527364"/>
                  <a:pt x="1732840" y="527364"/>
                </a:cubicBezTo>
                <a:cubicBezTo>
                  <a:pt x="1733775" y="527364"/>
                  <a:pt x="1733775" y="525783"/>
                  <a:pt x="1734707" y="525783"/>
                </a:cubicBezTo>
                <a:cubicBezTo>
                  <a:pt x="1734707" y="525783"/>
                  <a:pt x="1735642" y="527364"/>
                  <a:pt x="1736577" y="527364"/>
                </a:cubicBezTo>
                <a:cubicBezTo>
                  <a:pt x="1736577" y="527364"/>
                  <a:pt x="1737513" y="525783"/>
                  <a:pt x="1738448" y="525783"/>
                </a:cubicBezTo>
                <a:cubicBezTo>
                  <a:pt x="1738448" y="524993"/>
                  <a:pt x="1739383" y="524199"/>
                  <a:pt x="1739383" y="523409"/>
                </a:cubicBezTo>
                <a:cubicBezTo>
                  <a:pt x="1740315" y="523409"/>
                  <a:pt x="1741251" y="522618"/>
                  <a:pt x="1741251" y="521828"/>
                </a:cubicBezTo>
                <a:cubicBezTo>
                  <a:pt x="1741251" y="521037"/>
                  <a:pt x="1739383" y="521037"/>
                  <a:pt x="1739383" y="520247"/>
                </a:cubicBezTo>
                <a:close/>
                <a:moveTo>
                  <a:pt x="1781442" y="506007"/>
                </a:moveTo>
                <a:lnTo>
                  <a:pt x="1780506" y="507591"/>
                </a:lnTo>
                <a:cubicBezTo>
                  <a:pt x="1779571" y="508381"/>
                  <a:pt x="1779571" y="509172"/>
                  <a:pt x="1778639" y="509962"/>
                </a:cubicBezTo>
                <a:cubicBezTo>
                  <a:pt x="1777704" y="510753"/>
                  <a:pt x="1776769" y="512337"/>
                  <a:pt x="1775833" y="513127"/>
                </a:cubicBezTo>
                <a:cubicBezTo>
                  <a:pt x="1775833" y="513127"/>
                  <a:pt x="1776769" y="514708"/>
                  <a:pt x="1777704" y="514708"/>
                </a:cubicBezTo>
                <a:cubicBezTo>
                  <a:pt x="1777704" y="514708"/>
                  <a:pt x="1778639" y="513127"/>
                  <a:pt x="1779571" y="513127"/>
                </a:cubicBezTo>
                <a:cubicBezTo>
                  <a:pt x="1779571" y="512337"/>
                  <a:pt x="1780506" y="511546"/>
                  <a:pt x="1780506" y="510753"/>
                </a:cubicBezTo>
                <a:cubicBezTo>
                  <a:pt x="1781442" y="509962"/>
                  <a:pt x="1783312" y="508381"/>
                  <a:pt x="1784248" y="507591"/>
                </a:cubicBezTo>
                <a:cubicBezTo>
                  <a:pt x="1783312" y="507591"/>
                  <a:pt x="1782377" y="506007"/>
                  <a:pt x="1781442" y="506007"/>
                </a:cubicBezTo>
                <a:close/>
                <a:moveTo>
                  <a:pt x="1820698" y="514708"/>
                </a:moveTo>
                <a:cubicBezTo>
                  <a:pt x="1820698" y="513917"/>
                  <a:pt x="1818830" y="513127"/>
                  <a:pt x="1818830" y="513127"/>
                </a:cubicBezTo>
                <a:cubicBezTo>
                  <a:pt x="1817895" y="513127"/>
                  <a:pt x="1816960" y="514708"/>
                  <a:pt x="1816960" y="514708"/>
                </a:cubicBezTo>
                <a:cubicBezTo>
                  <a:pt x="1816025" y="515498"/>
                  <a:pt x="1816025" y="516292"/>
                  <a:pt x="1815089" y="516292"/>
                </a:cubicBezTo>
                <a:cubicBezTo>
                  <a:pt x="1816025" y="517082"/>
                  <a:pt x="1816960" y="517082"/>
                  <a:pt x="1817895" y="517873"/>
                </a:cubicBezTo>
                <a:lnTo>
                  <a:pt x="1816025" y="519453"/>
                </a:lnTo>
                <a:cubicBezTo>
                  <a:pt x="1816025" y="520247"/>
                  <a:pt x="1817895" y="521037"/>
                  <a:pt x="1817895" y="521037"/>
                </a:cubicBezTo>
                <a:lnTo>
                  <a:pt x="1819762" y="519453"/>
                </a:lnTo>
                <a:cubicBezTo>
                  <a:pt x="1819762" y="518663"/>
                  <a:pt x="1817895" y="518663"/>
                  <a:pt x="1817895" y="517873"/>
                </a:cubicBezTo>
                <a:lnTo>
                  <a:pt x="1818830" y="516292"/>
                </a:lnTo>
                <a:cubicBezTo>
                  <a:pt x="1819762" y="516292"/>
                  <a:pt x="1820698" y="517873"/>
                  <a:pt x="1820698" y="517873"/>
                </a:cubicBezTo>
                <a:cubicBezTo>
                  <a:pt x="1821633" y="517873"/>
                  <a:pt x="1822568" y="516292"/>
                  <a:pt x="1822568" y="515498"/>
                </a:cubicBezTo>
                <a:lnTo>
                  <a:pt x="1820698" y="514708"/>
                </a:lnTo>
                <a:close/>
                <a:moveTo>
                  <a:pt x="1847805" y="517873"/>
                </a:moveTo>
                <a:cubicBezTo>
                  <a:pt x="1846870" y="517873"/>
                  <a:pt x="1846870" y="519453"/>
                  <a:pt x="1845934" y="519453"/>
                </a:cubicBezTo>
                <a:cubicBezTo>
                  <a:pt x="1844999" y="519453"/>
                  <a:pt x="1844067" y="517873"/>
                  <a:pt x="1844067" y="517873"/>
                </a:cubicBezTo>
                <a:cubicBezTo>
                  <a:pt x="1843132" y="517873"/>
                  <a:pt x="1842196" y="519453"/>
                  <a:pt x="1842196" y="520247"/>
                </a:cubicBezTo>
                <a:lnTo>
                  <a:pt x="1844067" y="521037"/>
                </a:lnTo>
                <a:cubicBezTo>
                  <a:pt x="1844067" y="521828"/>
                  <a:pt x="1843132" y="522618"/>
                  <a:pt x="1842196" y="523409"/>
                </a:cubicBezTo>
                <a:cubicBezTo>
                  <a:pt x="1843132" y="523409"/>
                  <a:pt x="1844067" y="524199"/>
                  <a:pt x="1844999" y="524199"/>
                </a:cubicBezTo>
                <a:lnTo>
                  <a:pt x="1845934" y="522618"/>
                </a:lnTo>
                <a:cubicBezTo>
                  <a:pt x="1846870" y="521828"/>
                  <a:pt x="1847805" y="521828"/>
                  <a:pt x="1847805" y="521037"/>
                </a:cubicBezTo>
                <a:cubicBezTo>
                  <a:pt x="1847805" y="520247"/>
                  <a:pt x="1849672" y="519453"/>
                  <a:pt x="1849672" y="519453"/>
                </a:cubicBezTo>
                <a:cubicBezTo>
                  <a:pt x="1849672" y="518663"/>
                  <a:pt x="1847805" y="517873"/>
                  <a:pt x="1847805" y="517873"/>
                </a:cubicBezTo>
                <a:close/>
                <a:moveTo>
                  <a:pt x="1861824" y="513127"/>
                </a:moveTo>
                <a:cubicBezTo>
                  <a:pt x="1860889" y="513127"/>
                  <a:pt x="1860889" y="514708"/>
                  <a:pt x="1859954" y="514708"/>
                </a:cubicBezTo>
                <a:lnTo>
                  <a:pt x="1858086" y="513127"/>
                </a:lnTo>
                <a:cubicBezTo>
                  <a:pt x="1858086" y="513917"/>
                  <a:pt x="1856216" y="514708"/>
                  <a:pt x="1856216" y="515498"/>
                </a:cubicBezTo>
                <a:lnTo>
                  <a:pt x="1858086" y="516292"/>
                </a:lnTo>
                <a:cubicBezTo>
                  <a:pt x="1859018" y="516292"/>
                  <a:pt x="1859954" y="517873"/>
                  <a:pt x="1860889" y="517873"/>
                </a:cubicBezTo>
                <a:lnTo>
                  <a:pt x="1861824" y="516292"/>
                </a:lnTo>
                <a:cubicBezTo>
                  <a:pt x="1862759" y="515498"/>
                  <a:pt x="1863695" y="514708"/>
                  <a:pt x="1863695" y="513917"/>
                </a:cubicBezTo>
                <a:lnTo>
                  <a:pt x="1861824" y="513127"/>
                </a:lnTo>
                <a:close/>
                <a:moveTo>
                  <a:pt x="1879582" y="518663"/>
                </a:moveTo>
                <a:cubicBezTo>
                  <a:pt x="1878647" y="519453"/>
                  <a:pt x="1878647" y="520247"/>
                  <a:pt x="1877714" y="520247"/>
                </a:cubicBezTo>
                <a:cubicBezTo>
                  <a:pt x="1877714" y="521037"/>
                  <a:pt x="1875844" y="519453"/>
                  <a:pt x="1875844" y="519453"/>
                </a:cubicBezTo>
                <a:lnTo>
                  <a:pt x="1873976" y="521037"/>
                </a:lnTo>
                <a:lnTo>
                  <a:pt x="1875844" y="522618"/>
                </a:lnTo>
                <a:cubicBezTo>
                  <a:pt x="1876779" y="522618"/>
                  <a:pt x="1878647" y="523409"/>
                  <a:pt x="1878647" y="523409"/>
                </a:cubicBezTo>
                <a:cubicBezTo>
                  <a:pt x="1878647" y="524199"/>
                  <a:pt x="1876779" y="524993"/>
                  <a:pt x="1876779" y="525783"/>
                </a:cubicBezTo>
                <a:cubicBezTo>
                  <a:pt x="1876779" y="525783"/>
                  <a:pt x="1875844" y="526573"/>
                  <a:pt x="1874909" y="527364"/>
                </a:cubicBezTo>
                <a:cubicBezTo>
                  <a:pt x="1874909" y="527364"/>
                  <a:pt x="1873041" y="528948"/>
                  <a:pt x="1873976" y="528948"/>
                </a:cubicBezTo>
                <a:cubicBezTo>
                  <a:pt x="1873976" y="529738"/>
                  <a:pt x="1874909" y="529738"/>
                  <a:pt x="1875844" y="530529"/>
                </a:cubicBezTo>
                <a:lnTo>
                  <a:pt x="1876779" y="528948"/>
                </a:lnTo>
                <a:cubicBezTo>
                  <a:pt x="1877714" y="528154"/>
                  <a:pt x="1878647" y="529738"/>
                  <a:pt x="1879582" y="529738"/>
                </a:cubicBezTo>
                <a:cubicBezTo>
                  <a:pt x="1879582" y="529738"/>
                  <a:pt x="1880517" y="528948"/>
                  <a:pt x="1880517" y="528154"/>
                </a:cubicBezTo>
                <a:cubicBezTo>
                  <a:pt x="1880517" y="528154"/>
                  <a:pt x="1878647" y="527364"/>
                  <a:pt x="1878647" y="526573"/>
                </a:cubicBezTo>
                <a:cubicBezTo>
                  <a:pt x="1878647" y="526573"/>
                  <a:pt x="1880517" y="525783"/>
                  <a:pt x="1880517" y="524993"/>
                </a:cubicBezTo>
                <a:cubicBezTo>
                  <a:pt x="1880517" y="524993"/>
                  <a:pt x="1878647" y="524199"/>
                  <a:pt x="1878647" y="523409"/>
                </a:cubicBezTo>
                <a:cubicBezTo>
                  <a:pt x="1878647" y="523409"/>
                  <a:pt x="1879582" y="522618"/>
                  <a:pt x="1879582" y="521828"/>
                </a:cubicBezTo>
                <a:cubicBezTo>
                  <a:pt x="1879582" y="521828"/>
                  <a:pt x="1881452" y="521037"/>
                  <a:pt x="1881452" y="520247"/>
                </a:cubicBezTo>
                <a:cubicBezTo>
                  <a:pt x="1881452" y="519453"/>
                  <a:pt x="1879582" y="519453"/>
                  <a:pt x="1879582" y="518663"/>
                </a:cubicBezTo>
                <a:close/>
                <a:moveTo>
                  <a:pt x="1908556" y="501261"/>
                </a:moveTo>
                <a:cubicBezTo>
                  <a:pt x="1907624" y="502052"/>
                  <a:pt x="1907624" y="502845"/>
                  <a:pt x="1906689" y="502845"/>
                </a:cubicBezTo>
                <a:cubicBezTo>
                  <a:pt x="1905753" y="502845"/>
                  <a:pt x="1905753" y="502052"/>
                  <a:pt x="1904818" y="502052"/>
                </a:cubicBezTo>
                <a:cubicBezTo>
                  <a:pt x="1903886" y="501261"/>
                  <a:pt x="1902951" y="500471"/>
                  <a:pt x="1902951" y="500471"/>
                </a:cubicBezTo>
                <a:cubicBezTo>
                  <a:pt x="1902015" y="500471"/>
                  <a:pt x="1901080" y="502052"/>
                  <a:pt x="1901080" y="502052"/>
                </a:cubicBezTo>
                <a:cubicBezTo>
                  <a:pt x="1900145" y="502845"/>
                  <a:pt x="1900145" y="503636"/>
                  <a:pt x="1899210" y="503636"/>
                </a:cubicBezTo>
                <a:cubicBezTo>
                  <a:pt x="1899210" y="504426"/>
                  <a:pt x="1898277" y="505217"/>
                  <a:pt x="1898277" y="506007"/>
                </a:cubicBezTo>
                <a:lnTo>
                  <a:pt x="1900145" y="506797"/>
                </a:lnTo>
                <a:cubicBezTo>
                  <a:pt x="1900145" y="506797"/>
                  <a:pt x="1901080" y="505217"/>
                  <a:pt x="1902015" y="505217"/>
                </a:cubicBezTo>
                <a:cubicBezTo>
                  <a:pt x="1902015" y="505217"/>
                  <a:pt x="1902951" y="506797"/>
                  <a:pt x="1903886" y="506797"/>
                </a:cubicBezTo>
                <a:cubicBezTo>
                  <a:pt x="1903886" y="506797"/>
                  <a:pt x="1904818" y="508381"/>
                  <a:pt x="1905753" y="507591"/>
                </a:cubicBezTo>
                <a:cubicBezTo>
                  <a:pt x="1906689" y="507591"/>
                  <a:pt x="1906689" y="506797"/>
                  <a:pt x="1907624" y="506007"/>
                </a:cubicBezTo>
                <a:cubicBezTo>
                  <a:pt x="1907624" y="506007"/>
                  <a:pt x="1908556" y="505217"/>
                  <a:pt x="1908556" y="504426"/>
                </a:cubicBezTo>
                <a:cubicBezTo>
                  <a:pt x="1909491" y="504426"/>
                  <a:pt x="1910427" y="502845"/>
                  <a:pt x="1910427" y="502845"/>
                </a:cubicBezTo>
                <a:cubicBezTo>
                  <a:pt x="1910427" y="502052"/>
                  <a:pt x="1908556" y="502052"/>
                  <a:pt x="1908556" y="501261"/>
                </a:cubicBezTo>
                <a:close/>
                <a:moveTo>
                  <a:pt x="1932860" y="503636"/>
                </a:moveTo>
                <a:cubicBezTo>
                  <a:pt x="1932860" y="502845"/>
                  <a:pt x="1931925" y="502052"/>
                  <a:pt x="1930990" y="502052"/>
                </a:cubicBezTo>
                <a:cubicBezTo>
                  <a:pt x="1930054" y="502845"/>
                  <a:pt x="1929119" y="504426"/>
                  <a:pt x="1928187" y="505217"/>
                </a:cubicBezTo>
                <a:cubicBezTo>
                  <a:pt x="1927252" y="506007"/>
                  <a:pt x="1926317" y="506797"/>
                  <a:pt x="1926317" y="507591"/>
                </a:cubicBezTo>
                <a:lnTo>
                  <a:pt x="1928187" y="508381"/>
                </a:lnTo>
                <a:lnTo>
                  <a:pt x="1930054" y="509962"/>
                </a:lnTo>
                <a:cubicBezTo>
                  <a:pt x="1930990" y="509962"/>
                  <a:pt x="1931925" y="508381"/>
                  <a:pt x="1931925" y="508381"/>
                </a:cubicBezTo>
                <a:cubicBezTo>
                  <a:pt x="1932860" y="507591"/>
                  <a:pt x="1932860" y="506797"/>
                  <a:pt x="1933792" y="506007"/>
                </a:cubicBezTo>
                <a:cubicBezTo>
                  <a:pt x="1933792" y="506007"/>
                  <a:pt x="1935663" y="505217"/>
                  <a:pt x="1935663" y="504426"/>
                </a:cubicBezTo>
                <a:cubicBezTo>
                  <a:pt x="1935663" y="504426"/>
                  <a:pt x="1933792" y="503636"/>
                  <a:pt x="1932860" y="503636"/>
                </a:cubicBezTo>
                <a:close/>
                <a:moveTo>
                  <a:pt x="1941271" y="508381"/>
                </a:moveTo>
                <a:cubicBezTo>
                  <a:pt x="1940336" y="509962"/>
                  <a:pt x="1939401" y="510753"/>
                  <a:pt x="1938466" y="512337"/>
                </a:cubicBezTo>
                <a:cubicBezTo>
                  <a:pt x="1937533" y="513127"/>
                  <a:pt x="1937533" y="513127"/>
                  <a:pt x="1936598" y="513917"/>
                </a:cubicBezTo>
                <a:cubicBezTo>
                  <a:pt x="1935663" y="515498"/>
                  <a:pt x="1934728" y="516292"/>
                  <a:pt x="1933792" y="517082"/>
                </a:cubicBezTo>
                <a:cubicBezTo>
                  <a:pt x="1934728" y="518663"/>
                  <a:pt x="1936598" y="519453"/>
                  <a:pt x="1937533" y="520247"/>
                </a:cubicBezTo>
                <a:cubicBezTo>
                  <a:pt x="1938466" y="519453"/>
                  <a:pt x="1938466" y="518663"/>
                  <a:pt x="1939401" y="518663"/>
                </a:cubicBezTo>
                <a:cubicBezTo>
                  <a:pt x="1940336" y="517082"/>
                  <a:pt x="1941271" y="516292"/>
                  <a:pt x="1942207" y="514708"/>
                </a:cubicBezTo>
                <a:cubicBezTo>
                  <a:pt x="1943139" y="513917"/>
                  <a:pt x="1945009" y="512337"/>
                  <a:pt x="1945945" y="511546"/>
                </a:cubicBezTo>
                <a:cubicBezTo>
                  <a:pt x="1944074" y="510753"/>
                  <a:pt x="1943139" y="509172"/>
                  <a:pt x="1941271" y="508381"/>
                </a:cubicBezTo>
                <a:close/>
                <a:moveTo>
                  <a:pt x="1964637" y="512337"/>
                </a:moveTo>
                <a:cubicBezTo>
                  <a:pt x="1963702" y="513127"/>
                  <a:pt x="1963702" y="513917"/>
                  <a:pt x="1962770" y="513917"/>
                </a:cubicBezTo>
                <a:cubicBezTo>
                  <a:pt x="1962770" y="514708"/>
                  <a:pt x="1961835" y="515498"/>
                  <a:pt x="1960899" y="515498"/>
                </a:cubicBezTo>
                <a:cubicBezTo>
                  <a:pt x="1960899" y="516292"/>
                  <a:pt x="1959964" y="514708"/>
                  <a:pt x="1959029" y="514708"/>
                </a:cubicBezTo>
                <a:lnTo>
                  <a:pt x="1958097" y="516292"/>
                </a:lnTo>
                <a:cubicBezTo>
                  <a:pt x="1957162" y="516292"/>
                  <a:pt x="1956226" y="515498"/>
                  <a:pt x="1955291" y="514708"/>
                </a:cubicBezTo>
                <a:lnTo>
                  <a:pt x="1953420" y="513917"/>
                </a:lnTo>
                <a:cubicBezTo>
                  <a:pt x="1952488" y="513917"/>
                  <a:pt x="1952488" y="515498"/>
                  <a:pt x="1951553" y="515498"/>
                </a:cubicBezTo>
                <a:cubicBezTo>
                  <a:pt x="1952488" y="515498"/>
                  <a:pt x="1953420" y="516292"/>
                  <a:pt x="1954356" y="517082"/>
                </a:cubicBezTo>
                <a:cubicBezTo>
                  <a:pt x="1954356" y="517082"/>
                  <a:pt x="1955291" y="517873"/>
                  <a:pt x="1956226" y="517873"/>
                </a:cubicBezTo>
                <a:cubicBezTo>
                  <a:pt x="1956226" y="518663"/>
                  <a:pt x="1957162" y="519453"/>
                  <a:pt x="1958097" y="519453"/>
                </a:cubicBezTo>
                <a:cubicBezTo>
                  <a:pt x="1958097" y="519453"/>
                  <a:pt x="1959029" y="517873"/>
                  <a:pt x="1959964" y="517873"/>
                </a:cubicBezTo>
                <a:cubicBezTo>
                  <a:pt x="1959964" y="517873"/>
                  <a:pt x="1961835" y="519453"/>
                  <a:pt x="1961835" y="518663"/>
                </a:cubicBezTo>
                <a:cubicBezTo>
                  <a:pt x="1962770" y="518663"/>
                  <a:pt x="1962770" y="517873"/>
                  <a:pt x="1963702" y="517082"/>
                </a:cubicBezTo>
                <a:cubicBezTo>
                  <a:pt x="1963702" y="517082"/>
                  <a:pt x="1964637" y="516292"/>
                  <a:pt x="1964637" y="515498"/>
                </a:cubicBezTo>
                <a:cubicBezTo>
                  <a:pt x="1965573" y="514708"/>
                  <a:pt x="1966508" y="513917"/>
                  <a:pt x="1966508" y="513917"/>
                </a:cubicBezTo>
                <a:cubicBezTo>
                  <a:pt x="1966508" y="513127"/>
                  <a:pt x="1964637" y="513127"/>
                  <a:pt x="1964637" y="512337"/>
                </a:cubicBezTo>
                <a:close/>
                <a:moveTo>
                  <a:pt x="2035673" y="521828"/>
                </a:moveTo>
                <a:cubicBezTo>
                  <a:pt x="2034738" y="521828"/>
                  <a:pt x="2033803" y="520247"/>
                  <a:pt x="2032868" y="520247"/>
                </a:cubicBezTo>
                <a:lnTo>
                  <a:pt x="2031936" y="521828"/>
                </a:lnTo>
                <a:cubicBezTo>
                  <a:pt x="2031000" y="522618"/>
                  <a:pt x="2030065" y="523409"/>
                  <a:pt x="2030065" y="524199"/>
                </a:cubicBezTo>
                <a:cubicBezTo>
                  <a:pt x="2030065" y="524199"/>
                  <a:pt x="2028194" y="524993"/>
                  <a:pt x="2028194" y="525783"/>
                </a:cubicBezTo>
                <a:cubicBezTo>
                  <a:pt x="2028194" y="526573"/>
                  <a:pt x="2030065" y="526573"/>
                  <a:pt x="2030065" y="527364"/>
                </a:cubicBezTo>
                <a:cubicBezTo>
                  <a:pt x="2031936" y="525783"/>
                  <a:pt x="2032868" y="524993"/>
                  <a:pt x="2033803" y="523409"/>
                </a:cubicBezTo>
                <a:cubicBezTo>
                  <a:pt x="2034738" y="523409"/>
                  <a:pt x="2034738" y="524993"/>
                  <a:pt x="2035673" y="524993"/>
                </a:cubicBezTo>
                <a:lnTo>
                  <a:pt x="2037541" y="523409"/>
                </a:lnTo>
                <a:cubicBezTo>
                  <a:pt x="2037541" y="522618"/>
                  <a:pt x="2035673" y="521828"/>
                  <a:pt x="2035673" y="521828"/>
                </a:cubicBezTo>
                <a:close/>
                <a:moveTo>
                  <a:pt x="2048758" y="510753"/>
                </a:moveTo>
                <a:cubicBezTo>
                  <a:pt x="2047822" y="511546"/>
                  <a:pt x="2047822" y="511546"/>
                  <a:pt x="2046890" y="512337"/>
                </a:cubicBezTo>
                <a:cubicBezTo>
                  <a:pt x="2045955" y="513127"/>
                  <a:pt x="2045955" y="513917"/>
                  <a:pt x="2045020" y="513917"/>
                </a:cubicBezTo>
                <a:cubicBezTo>
                  <a:pt x="2045020" y="514708"/>
                  <a:pt x="2044084" y="515498"/>
                  <a:pt x="2044084" y="516292"/>
                </a:cubicBezTo>
                <a:lnTo>
                  <a:pt x="2045955" y="517082"/>
                </a:lnTo>
                <a:cubicBezTo>
                  <a:pt x="2045955" y="517873"/>
                  <a:pt x="2044084" y="518663"/>
                  <a:pt x="2044084" y="519453"/>
                </a:cubicBezTo>
                <a:cubicBezTo>
                  <a:pt x="2044084" y="519453"/>
                  <a:pt x="2043149" y="520247"/>
                  <a:pt x="2042217" y="521037"/>
                </a:cubicBezTo>
                <a:cubicBezTo>
                  <a:pt x="2042217" y="521037"/>
                  <a:pt x="2045020" y="521828"/>
                  <a:pt x="2045020" y="522618"/>
                </a:cubicBezTo>
                <a:cubicBezTo>
                  <a:pt x="2045020" y="522618"/>
                  <a:pt x="2043149" y="523409"/>
                  <a:pt x="2043149" y="524199"/>
                </a:cubicBezTo>
                <a:cubicBezTo>
                  <a:pt x="2043149" y="524199"/>
                  <a:pt x="2041282" y="524993"/>
                  <a:pt x="2041282" y="525783"/>
                </a:cubicBezTo>
                <a:cubicBezTo>
                  <a:pt x="2041282" y="526573"/>
                  <a:pt x="2043149" y="526573"/>
                  <a:pt x="2044084" y="527364"/>
                </a:cubicBezTo>
                <a:cubicBezTo>
                  <a:pt x="2044084" y="526573"/>
                  <a:pt x="2045020" y="525783"/>
                  <a:pt x="2045020" y="524993"/>
                </a:cubicBezTo>
                <a:cubicBezTo>
                  <a:pt x="2045020" y="524993"/>
                  <a:pt x="2046890" y="524199"/>
                  <a:pt x="2046890" y="523409"/>
                </a:cubicBezTo>
                <a:lnTo>
                  <a:pt x="2045020" y="522618"/>
                </a:lnTo>
                <a:cubicBezTo>
                  <a:pt x="2045020" y="521828"/>
                  <a:pt x="2045955" y="521037"/>
                  <a:pt x="2045955" y="520247"/>
                </a:cubicBezTo>
                <a:cubicBezTo>
                  <a:pt x="2046890" y="520247"/>
                  <a:pt x="2047822" y="519453"/>
                  <a:pt x="2047822" y="518663"/>
                </a:cubicBezTo>
                <a:cubicBezTo>
                  <a:pt x="2047822" y="518663"/>
                  <a:pt x="2045955" y="517873"/>
                  <a:pt x="2045955" y="517082"/>
                </a:cubicBezTo>
                <a:cubicBezTo>
                  <a:pt x="2045955" y="517082"/>
                  <a:pt x="2046890" y="515498"/>
                  <a:pt x="2047822" y="515498"/>
                </a:cubicBezTo>
                <a:cubicBezTo>
                  <a:pt x="2047822" y="515498"/>
                  <a:pt x="2048758" y="514708"/>
                  <a:pt x="2048758" y="513917"/>
                </a:cubicBezTo>
                <a:cubicBezTo>
                  <a:pt x="2048758" y="513127"/>
                  <a:pt x="2050628" y="512337"/>
                  <a:pt x="2050628" y="512337"/>
                </a:cubicBezTo>
                <a:cubicBezTo>
                  <a:pt x="2050628" y="511546"/>
                  <a:pt x="2048758" y="511546"/>
                  <a:pt x="2048758" y="510753"/>
                </a:cubicBezTo>
                <a:close/>
                <a:moveTo>
                  <a:pt x="2055226" y="503784"/>
                </a:moveTo>
                <a:cubicBezTo>
                  <a:pt x="2055015" y="504521"/>
                  <a:pt x="2053431" y="505217"/>
                  <a:pt x="2053431" y="505217"/>
                </a:cubicBezTo>
                <a:lnTo>
                  <a:pt x="2055301" y="506797"/>
                </a:lnTo>
                <a:lnTo>
                  <a:pt x="2057169" y="505217"/>
                </a:lnTo>
                <a:cubicBezTo>
                  <a:pt x="2057169" y="504631"/>
                  <a:pt x="2055645" y="504048"/>
                  <a:pt x="2055226" y="503784"/>
                </a:cubicBezTo>
                <a:close/>
                <a:moveTo>
                  <a:pt x="2059039" y="517873"/>
                </a:moveTo>
                <a:cubicBezTo>
                  <a:pt x="2059039" y="517082"/>
                  <a:pt x="2058104" y="519453"/>
                  <a:pt x="2057169" y="519453"/>
                </a:cubicBezTo>
                <a:lnTo>
                  <a:pt x="2055301" y="517873"/>
                </a:lnTo>
                <a:cubicBezTo>
                  <a:pt x="2054366" y="517873"/>
                  <a:pt x="2054366" y="519453"/>
                  <a:pt x="2053431" y="519453"/>
                </a:cubicBezTo>
                <a:cubicBezTo>
                  <a:pt x="2053431" y="520247"/>
                  <a:pt x="2052496" y="521037"/>
                  <a:pt x="2052496" y="521037"/>
                </a:cubicBezTo>
                <a:cubicBezTo>
                  <a:pt x="2052496" y="521828"/>
                  <a:pt x="2053431" y="522618"/>
                  <a:pt x="2054366" y="522618"/>
                </a:cubicBezTo>
                <a:lnTo>
                  <a:pt x="2056237" y="524199"/>
                </a:lnTo>
                <a:lnTo>
                  <a:pt x="2058104" y="522618"/>
                </a:lnTo>
                <a:cubicBezTo>
                  <a:pt x="2058104" y="521828"/>
                  <a:pt x="2059039" y="521037"/>
                  <a:pt x="2059039" y="520247"/>
                </a:cubicBezTo>
                <a:cubicBezTo>
                  <a:pt x="2059975" y="520247"/>
                  <a:pt x="2060910" y="519453"/>
                  <a:pt x="2060910" y="518663"/>
                </a:cubicBezTo>
                <a:cubicBezTo>
                  <a:pt x="2059975" y="518663"/>
                  <a:pt x="2059975" y="517873"/>
                  <a:pt x="2059039" y="517873"/>
                </a:cubicBezTo>
                <a:close/>
                <a:moveTo>
                  <a:pt x="2079603" y="519453"/>
                </a:moveTo>
                <a:cubicBezTo>
                  <a:pt x="2079603" y="520247"/>
                  <a:pt x="2078667" y="521828"/>
                  <a:pt x="2078667" y="521828"/>
                </a:cubicBezTo>
                <a:cubicBezTo>
                  <a:pt x="2079603" y="522618"/>
                  <a:pt x="2081473" y="523409"/>
                  <a:pt x="2082405" y="524199"/>
                </a:cubicBezTo>
                <a:cubicBezTo>
                  <a:pt x="2083340" y="524993"/>
                  <a:pt x="2084276" y="524993"/>
                  <a:pt x="2084276" y="525783"/>
                </a:cubicBezTo>
                <a:cubicBezTo>
                  <a:pt x="2085211" y="524993"/>
                  <a:pt x="2085211" y="524199"/>
                  <a:pt x="2086146" y="524199"/>
                </a:cubicBezTo>
                <a:cubicBezTo>
                  <a:pt x="2087078" y="523409"/>
                  <a:pt x="2087078" y="522618"/>
                  <a:pt x="2088014" y="521828"/>
                </a:cubicBezTo>
                <a:cubicBezTo>
                  <a:pt x="2088014" y="521828"/>
                  <a:pt x="2089884" y="521037"/>
                  <a:pt x="2088949" y="520247"/>
                </a:cubicBezTo>
                <a:cubicBezTo>
                  <a:pt x="2088949" y="519453"/>
                  <a:pt x="2087078" y="519453"/>
                  <a:pt x="2087078" y="518663"/>
                </a:cubicBezTo>
                <a:cubicBezTo>
                  <a:pt x="2087078" y="519453"/>
                  <a:pt x="2086146" y="521037"/>
                  <a:pt x="2086146" y="521037"/>
                </a:cubicBezTo>
                <a:cubicBezTo>
                  <a:pt x="2085211" y="521037"/>
                  <a:pt x="2084276" y="519453"/>
                  <a:pt x="2083340" y="519453"/>
                </a:cubicBezTo>
                <a:lnTo>
                  <a:pt x="2082405" y="521037"/>
                </a:lnTo>
                <a:cubicBezTo>
                  <a:pt x="2081473" y="521037"/>
                  <a:pt x="2080538" y="519453"/>
                  <a:pt x="2079603" y="519453"/>
                </a:cubicBezTo>
                <a:close/>
                <a:moveTo>
                  <a:pt x="2088949" y="502845"/>
                </a:moveTo>
                <a:cubicBezTo>
                  <a:pt x="2088014" y="502845"/>
                  <a:pt x="2087078" y="504426"/>
                  <a:pt x="2087078" y="504426"/>
                </a:cubicBezTo>
                <a:cubicBezTo>
                  <a:pt x="2087078" y="505217"/>
                  <a:pt x="2085211" y="503636"/>
                  <a:pt x="2085211" y="503636"/>
                </a:cubicBezTo>
                <a:cubicBezTo>
                  <a:pt x="2084276" y="503636"/>
                  <a:pt x="2083340" y="505217"/>
                  <a:pt x="2083340" y="505217"/>
                </a:cubicBezTo>
                <a:lnTo>
                  <a:pt x="2085211" y="506797"/>
                </a:lnTo>
                <a:cubicBezTo>
                  <a:pt x="2086146" y="506797"/>
                  <a:pt x="2087078" y="507591"/>
                  <a:pt x="2087078" y="507591"/>
                </a:cubicBezTo>
                <a:cubicBezTo>
                  <a:pt x="2088014" y="507591"/>
                  <a:pt x="2088949" y="506007"/>
                  <a:pt x="2088949" y="506007"/>
                </a:cubicBezTo>
                <a:lnTo>
                  <a:pt x="2090819" y="504426"/>
                </a:lnTo>
                <a:cubicBezTo>
                  <a:pt x="2090819" y="503636"/>
                  <a:pt x="2088949" y="503636"/>
                  <a:pt x="2088949" y="502845"/>
                </a:cubicBezTo>
                <a:close/>
                <a:moveTo>
                  <a:pt x="2093622" y="509172"/>
                </a:moveTo>
                <a:cubicBezTo>
                  <a:pt x="2092687" y="508381"/>
                  <a:pt x="2091752" y="510753"/>
                  <a:pt x="2091752" y="510753"/>
                </a:cubicBezTo>
                <a:cubicBezTo>
                  <a:pt x="2090819" y="510753"/>
                  <a:pt x="2089884" y="509172"/>
                  <a:pt x="2089884" y="509172"/>
                </a:cubicBezTo>
                <a:cubicBezTo>
                  <a:pt x="2088949" y="509172"/>
                  <a:pt x="2088014" y="510753"/>
                  <a:pt x="2088014" y="510753"/>
                </a:cubicBezTo>
                <a:cubicBezTo>
                  <a:pt x="2087078" y="511546"/>
                  <a:pt x="2087078" y="512337"/>
                  <a:pt x="2086146" y="513127"/>
                </a:cubicBezTo>
                <a:cubicBezTo>
                  <a:pt x="2087078" y="513127"/>
                  <a:pt x="2088014" y="513917"/>
                  <a:pt x="2088014" y="513917"/>
                </a:cubicBezTo>
                <a:cubicBezTo>
                  <a:pt x="2088949" y="513917"/>
                  <a:pt x="2089884" y="512337"/>
                  <a:pt x="2089884" y="512337"/>
                </a:cubicBezTo>
                <a:cubicBezTo>
                  <a:pt x="2090819" y="512337"/>
                  <a:pt x="2091752" y="513917"/>
                  <a:pt x="2091752" y="513917"/>
                </a:cubicBezTo>
                <a:cubicBezTo>
                  <a:pt x="2092687" y="513127"/>
                  <a:pt x="2093622" y="512337"/>
                  <a:pt x="2093622" y="512337"/>
                </a:cubicBezTo>
                <a:cubicBezTo>
                  <a:pt x="2094557" y="511546"/>
                  <a:pt x="2094557" y="510753"/>
                  <a:pt x="2095493" y="509962"/>
                </a:cubicBezTo>
                <a:cubicBezTo>
                  <a:pt x="2094557" y="509962"/>
                  <a:pt x="2093622" y="509172"/>
                  <a:pt x="2093622" y="509172"/>
                </a:cubicBezTo>
                <a:close/>
                <a:moveTo>
                  <a:pt x="2120729" y="507591"/>
                </a:moveTo>
                <a:cubicBezTo>
                  <a:pt x="2120729" y="507591"/>
                  <a:pt x="2119794" y="506007"/>
                  <a:pt x="2118858" y="506007"/>
                </a:cubicBezTo>
                <a:cubicBezTo>
                  <a:pt x="2118858" y="506007"/>
                  <a:pt x="2117923" y="507591"/>
                  <a:pt x="2116988" y="507591"/>
                </a:cubicBezTo>
                <a:lnTo>
                  <a:pt x="2119794" y="509172"/>
                </a:lnTo>
                <a:cubicBezTo>
                  <a:pt x="2119794" y="509172"/>
                  <a:pt x="2117923" y="509962"/>
                  <a:pt x="2117923" y="510753"/>
                </a:cubicBezTo>
                <a:cubicBezTo>
                  <a:pt x="2117923" y="511546"/>
                  <a:pt x="2116988" y="512337"/>
                  <a:pt x="2116056" y="512337"/>
                </a:cubicBezTo>
                <a:cubicBezTo>
                  <a:pt x="2116056" y="513127"/>
                  <a:pt x="2115121" y="513917"/>
                  <a:pt x="2114185" y="514708"/>
                </a:cubicBezTo>
                <a:lnTo>
                  <a:pt x="2116988" y="515498"/>
                </a:lnTo>
                <a:cubicBezTo>
                  <a:pt x="2116988" y="516292"/>
                  <a:pt x="2115121" y="517082"/>
                  <a:pt x="2115121" y="517082"/>
                </a:cubicBezTo>
                <a:lnTo>
                  <a:pt x="2116988" y="518663"/>
                </a:lnTo>
                <a:cubicBezTo>
                  <a:pt x="2117923" y="518663"/>
                  <a:pt x="2117923" y="517873"/>
                  <a:pt x="2118858" y="517082"/>
                </a:cubicBezTo>
                <a:lnTo>
                  <a:pt x="2120729" y="515498"/>
                </a:lnTo>
                <a:cubicBezTo>
                  <a:pt x="2120729" y="514708"/>
                  <a:pt x="2117923" y="513917"/>
                  <a:pt x="2117923" y="513917"/>
                </a:cubicBezTo>
                <a:cubicBezTo>
                  <a:pt x="2118858" y="513127"/>
                  <a:pt x="2119794" y="512337"/>
                  <a:pt x="2119794" y="512337"/>
                </a:cubicBezTo>
                <a:cubicBezTo>
                  <a:pt x="2120729" y="511546"/>
                  <a:pt x="2121661" y="510753"/>
                  <a:pt x="2121661" y="510753"/>
                </a:cubicBezTo>
                <a:cubicBezTo>
                  <a:pt x="2121661" y="509962"/>
                  <a:pt x="2123532" y="509172"/>
                  <a:pt x="2123532" y="508381"/>
                </a:cubicBezTo>
                <a:cubicBezTo>
                  <a:pt x="2122596" y="508381"/>
                  <a:pt x="2121661" y="507591"/>
                  <a:pt x="2120729" y="507591"/>
                </a:cubicBezTo>
                <a:close/>
                <a:moveTo>
                  <a:pt x="2147833" y="521828"/>
                </a:moveTo>
                <a:cubicBezTo>
                  <a:pt x="2146898" y="522618"/>
                  <a:pt x="2146898" y="522618"/>
                  <a:pt x="2145965" y="523409"/>
                </a:cubicBezTo>
                <a:cubicBezTo>
                  <a:pt x="2145030" y="523409"/>
                  <a:pt x="2145030" y="521828"/>
                  <a:pt x="2144095" y="521828"/>
                </a:cubicBezTo>
                <a:cubicBezTo>
                  <a:pt x="2143160" y="521828"/>
                  <a:pt x="2143160" y="523409"/>
                  <a:pt x="2142224" y="524199"/>
                </a:cubicBezTo>
                <a:cubicBezTo>
                  <a:pt x="2142224" y="524199"/>
                  <a:pt x="2141289" y="525783"/>
                  <a:pt x="2140357" y="525783"/>
                </a:cubicBezTo>
                <a:lnTo>
                  <a:pt x="2138486" y="524199"/>
                </a:lnTo>
                <a:cubicBezTo>
                  <a:pt x="2138486" y="524993"/>
                  <a:pt x="2137551" y="525783"/>
                  <a:pt x="2137551" y="525783"/>
                </a:cubicBezTo>
                <a:cubicBezTo>
                  <a:pt x="2135684" y="527364"/>
                  <a:pt x="2134749" y="528154"/>
                  <a:pt x="2133813" y="529738"/>
                </a:cubicBezTo>
                <a:cubicBezTo>
                  <a:pt x="2132878" y="529738"/>
                  <a:pt x="2132878" y="528154"/>
                  <a:pt x="2131946" y="528154"/>
                </a:cubicBezTo>
                <a:lnTo>
                  <a:pt x="2130075" y="529738"/>
                </a:lnTo>
                <a:lnTo>
                  <a:pt x="2131946" y="531319"/>
                </a:lnTo>
                <a:cubicBezTo>
                  <a:pt x="2132878" y="531319"/>
                  <a:pt x="2133813" y="529738"/>
                  <a:pt x="2133813" y="529738"/>
                </a:cubicBezTo>
                <a:cubicBezTo>
                  <a:pt x="2134749" y="529738"/>
                  <a:pt x="2135684" y="531319"/>
                  <a:pt x="2135684" y="530529"/>
                </a:cubicBezTo>
                <a:cubicBezTo>
                  <a:pt x="2136619" y="530529"/>
                  <a:pt x="2137551" y="528948"/>
                  <a:pt x="2137551" y="528948"/>
                </a:cubicBezTo>
                <a:cubicBezTo>
                  <a:pt x="2138486" y="528948"/>
                  <a:pt x="2139422" y="530529"/>
                  <a:pt x="2139422" y="530529"/>
                </a:cubicBezTo>
                <a:cubicBezTo>
                  <a:pt x="2140357" y="530529"/>
                  <a:pt x="2141289" y="532109"/>
                  <a:pt x="2142224" y="532109"/>
                </a:cubicBezTo>
                <a:cubicBezTo>
                  <a:pt x="2142224" y="531319"/>
                  <a:pt x="2143160" y="530529"/>
                  <a:pt x="2143160" y="529738"/>
                </a:cubicBezTo>
                <a:cubicBezTo>
                  <a:pt x="2144095" y="529738"/>
                  <a:pt x="2144095" y="528948"/>
                  <a:pt x="2145030" y="528154"/>
                </a:cubicBezTo>
                <a:cubicBezTo>
                  <a:pt x="2145030" y="527364"/>
                  <a:pt x="2145965" y="527364"/>
                  <a:pt x="2146898" y="526573"/>
                </a:cubicBezTo>
                <a:cubicBezTo>
                  <a:pt x="2146898" y="525783"/>
                  <a:pt x="2147833" y="524993"/>
                  <a:pt x="2147833" y="524993"/>
                </a:cubicBezTo>
                <a:cubicBezTo>
                  <a:pt x="2148768" y="524199"/>
                  <a:pt x="2149703" y="523409"/>
                  <a:pt x="2149703" y="523409"/>
                </a:cubicBezTo>
                <a:cubicBezTo>
                  <a:pt x="2149703" y="522618"/>
                  <a:pt x="2147833" y="521828"/>
                  <a:pt x="2147833" y="521828"/>
                </a:cubicBezTo>
                <a:close/>
                <a:moveTo>
                  <a:pt x="2202979" y="507591"/>
                </a:moveTo>
                <a:cubicBezTo>
                  <a:pt x="2202979" y="506797"/>
                  <a:pt x="2204849" y="506007"/>
                  <a:pt x="2204849" y="506007"/>
                </a:cubicBezTo>
                <a:lnTo>
                  <a:pt x="2202979" y="504426"/>
                </a:lnTo>
                <a:cubicBezTo>
                  <a:pt x="2202979" y="504426"/>
                  <a:pt x="2202044" y="506007"/>
                  <a:pt x="2201108" y="506007"/>
                </a:cubicBezTo>
                <a:cubicBezTo>
                  <a:pt x="2201108" y="506797"/>
                  <a:pt x="2200176" y="507591"/>
                  <a:pt x="2200176" y="507591"/>
                </a:cubicBezTo>
                <a:cubicBezTo>
                  <a:pt x="2199241" y="508381"/>
                  <a:pt x="2198306" y="509172"/>
                  <a:pt x="2198306" y="509962"/>
                </a:cubicBezTo>
                <a:lnTo>
                  <a:pt x="2200176" y="510753"/>
                </a:lnTo>
                <a:lnTo>
                  <a:pt x="2202044" y="512337"/>
                </a:lnTo>
                <a:cubicBezTo>
                  <a:pt x="2202979" y="512337"/>
                  <a:pt x="2203914" y="510753"/>
                  <a:pt x="2203914" y="510753"/>
                </a:cubicBezTo>
                <a:cubicBezTo>
                  <a:pt x="2204849" y="509962"/>
                  <a:pt x="2204849" y="509172"/>
                  <a:pt x="2205782" y="508381"/>
                </a:cubicBezTo>
                <a:cubicBezTo>
                  <a:pt x="2205782" y="508381"/>
                  <a:pt x="2203914" y="507591"/>
                  <a:pt x="2202979" y="507591"/>
                </a:cubicBezTo>
                <a:close/>
                <a:moveTo>
                  <a:pt x="2216063" y="504426"/>
                </a:moveTo>
                <a:lnTo>
                  <a:pt x="2214196" y="502845"/>
                </a:lnTo>
                <a:cubicBezTo>
                  <a:pt x="2213260" y="502845"/>
                  <a:pt x="2212325" y="504426"/>
                  <a:pt x="2212325" y="504426"/>
                </a:cubicBezTo>
                <a:cubicBezTo>
                  <a:pt x="2212325" y="505217"/>
                  <a:pt x="2210458" y="506007"/>
                  <a:pt x="2210458" y="506797"/>
                </a:cubicBezTo>
                <a:cubicBezTo>
                  <a:pt x="2210458" y="506797"/>
                  <a:pt x="2212325" y="507591"/>
                  <a:pt x="2213260" y="507591"/>
                </a:cubicBezTo>
                <a:cubicBezTo>
                  <a:pt x="2213260" y="508381"/>
                  <a:pt x="2215131" y="509172"/>
                  <a:pt x="2215131" y="509172"/>
                </a:cubicBezTo>
                <a:cubicBezTo>
                  <a:pt x="2215131" y="509172"/>
                  <a:pt x="2216063" y="507591"/>
                  <a:pt x="2216998" y="507591"/>
                </a:cubicBezTo>
                <a:lnTo>
                  <a:pt x="2217934" y="506007"/>
                </a:lnTo>
                <a:cubicBezTo>
                  <a:pt x="2217934" y="505217"/>
                  <a:pt x="2216063" y="504426"/>
                  <a:pt x="2216063" y="504426"/>
                </a:cubicBezTo>
                <a:close/>
                <a:moveTo>
                  <a:pt x="2256254" y="518663"/>
                </a:moveTo>
                <a:cubicBezTo>
                  <a:pt x="2255319" y="518663"/>
                  <a:pt x="2254387" y="520247"/>
                  <a:pt x="2254387" y="521037"/>
                </a:cubicBezTo>
                <a:cubicBezTo>
                  <a:pt x="2254387" y="521037"/>
                  <a:pt x="2252516" y="521828"/>
                  <a:pt x="2252516" y="522618"/>
                </a:cubicBezTo>
                <a:lnTo>
                  <a:pt x="2254387" y="523409"/>
                </a:lnTo>
                <a:cubicBezTo>
                  <a:pt x="2255319" y="524199"/>
                  <a:pt x="2256254" y="524993"/>
                  <a:pt x="2257190" y="524993"/>
                </a:cubicBezTo>
                <a:lnTo>
                  <a:pt x="2258125" y="523409"/>
                </a:lnTo>
                <a:cubicBezTo>
                  <a:pt x="2259060" y="523409"/>
                  <a:pt x="2259995" y="521828"/>
                  <a:pt x="2259995" y="521828"/>
                </a:cubicBezTo>
                <a:cubicBezTo>
                  <a:pt x="2259995" y="521037"/>
                  <a:pt x="2258125" y="520247"/>
                  <a:pt x="2258125" y="520247"/>
                </a:cubicBezTo>
                <a:cubicBezTo>
                  <a:pt x="2257190" y="520247"/>
                  <a:pt x="2256254" y="518663"/>
                  <a:pt x="2256254" y="518663"/>
                </a:cubicBezTo>
                <a:close/>
                <a:moveTo>
                  <a:pt x="2263733" y="509962"/>
                </a:moveTo>
                <a:cubicBezTo>
                  <a:pt x="2263733" y="509962"/>
                  <a:pt x="2262798" y="511546"/>
                  <a:pt x="2261863" y="511546"/>
                </a:cubicBezTo>
                <a:cubicBezTo>
                  <a:pt x="2261863" y="511546"/>
                  <a:pt x="2259995" y="509962"/>
                  <a:pt x="2259995" y="510753"/>
                </a:cubicBezTo>
                <a:cubicBezTo>
                  <a:pt x="2259995" y="510753"/>
                  <a:pt x="2259060" y="511546"/>
                  <a:pt x="2258125" y="512337"/>
                </a:cubicBezTo>
                <a:cubicBezTo>
                  <a:pt x="2258125" y="513127"/>
                  <a:pt x="2257190" y="513127"/>
                  <a:pt x="2257190" y="513917"/>
                </a:cubicBezTo>
                <a:cubicBezTo>
                  <a:pt x="2258125" y="513917"/>
                  <a:pt x="2258125" y="515498"/>
                  <a:pt x="2259060" y="515498"/>
                </a:cubicBezTo>
                <a:cubicBezTo>
                  <a:pt x="2259060" y="515498"/>
                  <a:pt x="2259995" y="513917"/>
                  <a:pt x="2260928" y="513917"/>
                </a:cubicBezTo>
                <a:lnTo>
                  <a:pt x="2262798" y="514708"/>
                </a:lnTo>
                <a:cubicBezTo>
                  <a:pt x="2262798" y="514708"/>
                  <a:pt x="2263733" y="513917"/>
                  <a:pt x="2264669" y="513127"/>
                </a:cubicBezTo>
                <a:cubicBezTo>
                  <a:pt x="2264669" y="512337"/>
                  <a:pt x="2265601" y="512337"/>
                  <a:pt x="2265601" y="511546"/>
                </a:cubicBezTo>
                <a:cubicBezTo>
                  <a:pt x="2264669" y="511546"/>
                  <a:pt x="2264669" y="509962"/>
                  <a:pt x="2263733" y="509962"/>
                </a:cubicBezTo>
                <a:close/>
                <a:moveTo>
                  <a:pt x="2302989" y="507591"/>
                </a:moveTo>
                <a:cubicBezTo>
                  <a:pt x="2302054" y="507591"/>
                  <a:pt x="2302054" y="509172"/>
                  <a:pt x="2301119" y="509172"/>
                </a:cubicBezTo>
                <a:lnTo>
                  <a:pt x="2299251" y="507591"/>
                </a:lnTo>
                <a:cubicBezTo>
                  <a:pt x="2298316" y="507591"/>
                  <a:pt x="2297381" y="509172"/>
                  <a:pt x="2297381" y="509172"/>
                </a:cubicBezTo>
                <a:cubicBezTo>
                  <a:pt x="2297381" y="509962"/>
                  <a:pt x="2299251" y="510753"/>
                  <a:pt x="2299251" y="510753"/>
                </a:cubicBezTo>
                <a:cubicBezTo>
                  <a:pt x="2300184" y="510753"/>
                  <a:pt x="2301119" y="512337"/>
                  <a:pt x="2301119" y="512337"/>
                </a:cubicBezTo>
                <a:cubicBezTo>
                  <a:pt x="2302054" y="512337"/>
                  <a:pt x="2302989" y="510753"/>
                  <a:pt x="2302989" y="509962"/>
                </a:cubicBezTo>
                <a:cubicBezTo>
                  <a:pt x="2302989" y="509962"/>
                  <a:pt x="2304860" y="509172"/>
                  <a:pt x="2304860" y="508381"/>
                </a:cubicBezTo>
                <a:lnTo>
                  <a:pt x="2302989" y="507591"/>
                </a:lnTo>
                <a:close/>
                <a:moveTo>
                  <a:pt x="392173" y="486832"/>
                </a:moveTo>
                <a:lnTo>
                  <a:pt x="391757" y="487245"/>
                </a:lnTo>
                <a:lnTo>
                  <a:pt x="390926" y="487245"/>
                </a:lnTo>
                <a:lnTo>
                  <a:pt x="390507" y="487245"/>
                </a:lnTo>
                <a:lnTo>
                  <a:pt x="389675" y="486832"/>
                </a:lnTo>
                <a:lnTo>
                  <a:pt x="389260" y="486423"/>
                </a:lnTo>
                <a:lnTo>
                  <a:pt x="388844" y="485604"/>
                </a:lnTo>
                <a:lnTo>
                  <a:pt x="388425" y="482323"/>
                </a:lnTo>
                <a:lnTo>
                  <a:pt x="386763" y="478632"/>
                </a:lnTo>
                <a:lnTo>
                  <a:pt x="385512" y="475760"/>
                </a:lnTo>
                <a:lnTo>
                  <a:pt x="384262" y="472479"/>
                </a:lnTo>
                <a:lnTo>
                  <a:pt x="383431" y="470020"/>
                </a:lnTo>
                <a:lnTo>
                  <a:pt x="383015" y="467148"/>
                </a:lnTo>
                <a:lnTo>
                  <a:pt x="383015" y="462226"/>
                </a:lnTo>
                <a:lnTo>
                  <a:pt x="383015" y="461404"/>
                </a:lnTo>
                <a:lnTo>
                  <a:pt x="383431" y="460585"/>
                </a:lnTo>
                <a:lnTo>
                  <a:pt x="384262" y="460585"/>
                </a:lnTo>
                <a:lnTo>
                  <a:pt x="384681" y="460176"/>
                </a:lnTo>
                <a:lnTo>
                  <a:pt x="385512" y="460585"/>
                </a:lnTo>
                <a:lnTo>
                  <a:pt x="385928" y="460585"/>
                </a:lnTo>
                <a:lnTo>
                  <a:pt x="386344" y="461404"/>
                </a:lnTo>
                <a:lnTo>
                  <a:pt x="386763" y="462226"/>
                </a:lnTo>
                <a:lnTo>
                  <a:pt x="386763" y="465507"/>
                </a:lnTo>
                <a:lnTo>
                  <a:pt x="388010" y="469607"/>
                </a:lnTo>
                <a:lnTo>
                  <a:pt x="388844" y="472888"/>
                </a:lnTo>
                <a:lnTo>
                  <a:pt x="390507" y="476170"/>
                </a:lnTo>
                <a:lnTo>
                  <a:pt x="392173" y="480273"/>
                </a:lnTo>
                <a:lnTo>
                  <a:pt x="392588" y="483142"/>
                </a:lnTo>
                <a:lnTo>
                  <a:pt x="393007" y="485604"/>
                </a:lnTo>
                <a:lnTo>
                  <a:pt x="392588" y="486423"/>
                </a:lnTo>
                <a:lnTo>
                  <a:pt x="392173" y="486832"/>
                </a:lnTo>
                <a:close/>
                <a:moveTo>
                  <a:pt x="362143" y="480478"/>
                </a:moveTo>
                <a:lnTo>
                  <a:pt x="361255" y="480478"/>
                </a:lnTo>
                <a:lnTo>
                  <a:pt x="360811" y="480478"/>
                </a:lnTo>
                <a:lnTo>
                  <a:pt x="359479" y="480478"/>
                </a:lnTo>
                <a:lnTo>
                  <a:pt x="359035" y="480078"/>
                </a:lnTo>
                <a:lnTo>
                  <a:pt x="358591" y="479284"/>
                </a:lnTo>
                <a:lnTo>
                  <a:pt x="357259" y="475301"/>
                </a:lnTo>
                <a:lnTo>
                  <a:pt x="356815" y="470923"/>
                </a:lnTo>
                <a:lnTo>
                  <a:pt x="356371" y="462166"/>
                </a:lnTo>
                <a:lnTo>
                  <a:pt x="356371" y="461369"/>
                </a:lnTo>
                <a:lnTo>
                  <a:pt x="356815" y="460573"/>
                </a:lnTo>
                <a:lnTo>
                  <a:pt x="357703" y="460573"/>
                </a:lnTo>
                <a:lnTo>
                  <a:pt x="358591" y="460176"/>
                </a:lnTo>
                <a:lnTo>
                  <a:pt x="359035" y="460573"/>
                </a:lnTo>
                <a:lnTo>
                  <a:pt x="359923" y="460573"/>
                </a:lnTo>
                <a:lnTo>
                  <a:pt x="360811" y="461369"/>
                </a:lnTo>
                <a:lnTo>
                  <a:pt x="360811" y="462166"/>
                </a:lnTo>
                <a:lnTo>
                  <a:pt x="361255" y="470524"/>
                </a:lnTo>
                <a:lnTo>
                  <a:pt x="361699" y="474504"/>
                </a:lnTo>
                <a:lnTo>
                  <a:pt x="363031" y="478487"/>
                </a:lnTo>
                <a:lnTo>
                  <a:pt x="363031" y="479284"/>
                </a:lnTo>
                <a:lnTo>
                  <a:pt x="362587" y="479681"/>
                </a:lnTo>
                <a:lnTo>
                  <a:pt x="362143" y="480478"/>
                </a:lnTo>
                <a:close/>
                <a:moveTo>
                  <a:pt x="271964" y="264491"/>
                </a:moveTo>
                <a:lnTo>
                  <a:pt x="270443" y="273620"/>
                </a:lnTo>
                <a:lnTo>
                  <a:pt x="268919" y="283187"/>
                </a:lnTo>
                <a:lnTo>
                  <a:pt x="266636" y="291882"/>
                </a:lnTo>
                <a:lnTo>
                  <a:pt x="265493" y="301445"/>
                </a:lnTo>
                <a:lnTo>
                  <a:pt x="264353" y="311012"/>
                </a:lnTo>
                <a:lnTo>
                  <a:pt x="263210" y="320141"/>
                </a:lnTo>
                <a:lnTo>
                  <a:pt x="262829" y="321010"/>
                </a:lnTo>
                <a:lnTo>
                  <a:pt x="262448" y="321445"/>
                </a:lnTo>
                <a:lnTo>
                  <a:pt x="262067" y="321445"/>
                </a:lnTo>
                <a:lnTo>
                  <a:pt x="261308" y="321445"/>
                </a:lnTo>
                <a:lnTo>
                  <a:pt x="260165" y="320576"/>
                </a:lnTo>
                <a:lnTo>
                  <a:pt x="259784" y="320141"/>
                </a:lnTo>
                <a:lnTo>
                  <a:pt x="259784" y="319272"/>
                </a:lnTo>
                <a:lnTo>
                  <a:pt x="260927" y="310143"/>
                </a:lnTo>
                <a:lnTo>
                  <a:pt x="262067" y="300576"/>
                </a:lnTo>
                <a:lnTo>
                  <a:pt x="263210" y="291012"/>
                </a:lnTo>
                <a:lnTo>
                  <a:pt x="263972" y="286229"/>
                </a:lnTo>
                <a:lnTo>
                  <a:pt x="265112" y="281880"/>
                </a:lnTo>
                <a:lnTo>
                  <a:pt x="267398" y="272751"/>
                </a:lnTo>
                <a:lnTo>
                  <a:pt x="268538" y="263622"/>
                </a:lnTo>
                <a:lnTo>
                  <a:pt x="269300" y="254924"/>
                </a:lnTo>
                <a:lnTo>
                  <a:pt x="269681" y="245795"/>
                </a:lnTo>
                <a:lnTo>
                  <a:pt x="269681" y="244926"/>
                </a:lnTo>
                <a:lnTo>
                  <a:pt x="270062" y="244057"/>
                </a:lnTo>
                <a:lnTo>
                  <a:pt x="270443" y="243622"/>
                </a:lnTo>
                <a:lnTo>
                  <a:pt x="271202" y="243622"/>
                </a:lnTo>
                <a:lnTo>
                  <a:pt x="271964" y="243622"/>
                </a:lnTo>
                <a:lnTo>
                  <a:pt x="272345" y="244057"/>
                </a:lnTo>
                <a:lnTo>
                  <a:pt x="272726" y="244926"/>
                </a:lnTo>
                <a:lnTo>
                  <a:pt x="273107" y="245795"/>
                </a:lnTo>
                <a:lnTo>
                  <a:pt x="272726" y="255362"/>
                </a:lnTo>
                <a:lnTo>
                  <a:pt x="271964" y="264491"/>
                </a:lnTo>
                <a:close/>
                <a:moveTo>
                  <a:pt x="222408" y="231993"/>
                </a:moveTo>
                <a:lnTo>
                  <a:pt x="220096" y="248585"/>
                </a:lnTo>
                <a:lnTo>
                  <a:pt x="217782" y="265181"/>
                </a:lnTo>
                <a:lnTo>
                  <a:pt x="217782" y="266031"/>
                </a:lnTo>
                <a:lnTo>
                  <a:pt x="216856" y="266881"/>
                </a:lnTo>
                <a:lnTo>
                  <a:pt x="215470" y="267306"/>
                </a:lnTo>
                <a:lnTo>
                  <a:pt x="214545" y="267306"/>
                </a:lnTo>
                <a:lnTo>
                  <a:pt x="214082" y="266881"/>
                </a:lnTo>
                <a:lnTo>
                  <a:pt x="213156" y="266031"/>
                </a:lnTo>
                <a:lnTo>
                  <a:pt x="213156" y="265181"/>
                </a:lnTo>
                <a:lnTo>
                  <a:pt x="215930" y="248585"/>
                </a:lnTo>
                <a:lnTo>
                  <a:pt x="218245" y="231565"/>
                </a:lnTo>
                <a:lnTo>
                  <a:pt x="221482" y="214122"/>
                </a:lnTo>
                <a:lnTo>
                  <a:pt x="225182" y="197527"/>
                </a:lnTo>
                <a:lnTo>
                  <a:pt x="225182" y="196677"/>
                </a:lnTo>
                <a:lnTo>
                  <a:pt x="226108" y="196251"/>
                </a:lnTo>
                <a:lnTo>
                  <a:pt x="226571" y="196251"/>
                </a:lnTo>
                <a:lnTo>
                  <a:pt x="227497" y="196251"/>
                </a:lnTo>
                <a:lnTo>
                  <a:pt x="228885" y="196677"/>
                </a:lnTo>
                <a:lnTo>
                  <a:pt x="229348" y="197102"/>
                </a:lnTo>
                <a:lnTo>
                  <a:pt x="229808" y="197952"/>
                </a:lnTo>
                <a:lnTo>
                  <a:pt x="229808" y="198802"/>
                </a:lnTo>
                <a:lnTo>
                  <a:pt x="225182" y="215398"/>
                </a:lnTo>
                <a:lnTo>
                  <a:pt x="222408" y="231993"/>
                </a:lnTo>
                <a:close/>
                <a:moveTo>
                  <a:pt x="187085" y="165441"/>
                </a:moveTo>
                <a:lnTo>
                  <a:pt x="186628" y="175644"/>
                </a:lnTo>
                <a:lnTo>
                  <a:pt x="186628" y="186269"/>
                </a:lnTo>
                <a:lnTo>
                  <a:pt x="186628" y="196897"/>
                </a:lnTo>
                <a:lnTo>
                  <a:pt x="186628" y="205399"/>
                </a:lnTo>
                <a:lnTo>
                  <a:pt x="186628" y="209647"/>
                </a:lnTo>
                <a:lnTo>
                  <a:pt x="185709" y="213474"/>
                </a:lnTo>
                <a:lnTo>
                  <a:pt x="182950" y="224102"/>
                </a:lnTo>
                <a:lnTo>
                  <a:pt x="181574" y="229628"/>
                </a:lnTo>
                <a:lnTo>
                  <a:pt x="181114" y="234730"/>
                </a:lnTo>
                <a:lnTo>
                  <a:pt x="180655" y="235580"/>
                </a:lnTo>
                <a:lnTo>
                  <a:pt x="180195" y="236005"/>
                </a:lnTo>
                <a:lnTo>
                  <a:pt x="179275" y="236430"/>
                </a:lnTo>
                <a:lnTo>
                  <a:pt x="178819" y="236855"/>
                </a:lnTo>
                <a:lnTo>
                  <a:pt x="177899" y="236430"/>
                </a:lnTo>
                <a:lnTo>
                  <a:pt x="177439" y="236005"/>
                </a:lnTo>
                <a:lnTo>
                  <a:pt x="176980" y="235580"/>
                </a:lnTo>
                <a:lnTo>
                  <a:pt x="176520" y="234730"/>
                </a:lnTo>
                <a:lnTo>
                  <a:pt x="177439" y="230053"/>
                </a:lnTo>
                <a:lnTo>
                  <a:pt x="178359" y="224952"/>
                </a:lnTo>
                <a:lnTo>
                  <a:pt x="181114" y="215599"/>
                </a:lnTo>
                <a:lnTo>
                  <a:pt x="182034" y="210073"/>
                </a:lnTo>
                <a:lnTo>
                  <a:pt x="182494" y="204974"/>
                </a:lnTo>
                <a:lnTo>
                  <a:pt x="182494" y="193921"/>
                </a:lnTo>
                <a:lnTo>
                  <a:pt x="182494" y="171393"/>
                </a:lnTo>
                <a:lnTo>
                  <a:pt x="182494" y="166717"/>
                </a:lnTo>
                <a:lnTo>
                  <a:pt x="182950" y="162465"/>
                </a:lnTo>
                <a:lnTo>
                  <a:pt x="185249" y="153538"/>
                </a:lnTo>
                <a:lnTo>
                  <a:pt x="185709" y="153113"/>
                </a:lnTo>
                <a:lnTo>
                  <a:pt x="186169" y="152262"/>
                </a:lnTo>
                <a:lnTo>
                  <a:pt x="187085" y="152262"/>
                </a:lnTo>
                <a:lnTo>
                  <a:pt x="187545" y="152262"/>
                </a:lnTo>
                <a:lnTo>
                  <a:pt x="188924" y="152688"/>
                </a:lnTo>
                <a:lnTo>
                  <a:pt x="189384" y="153113"/>
                </a:lnTo>
                <a:lnTo>
                  <a:pt x="189844" y="153963"/>
                </a:lnTo>
                <a:lnTo>
                  <a:pt x="189844" y="154813"/>
                </a:lnTo>
                <a:lnTo>
                  <a:pt x="188004" y="159915"/>
                </a:lnTo>
                <a:lnTo>
                  <a:pt x="187085" y="165441"/>
                </a:lnTo>
                <a:close/>
                <a:moveTo>
                  <a:pt x="118792" y="240237"/>
                </a:moveTo>
                <a:lnTo>
                  <a:pt x="118420" y="240237"/>
                </a:lnTo>
                <a:lnTo>
                  <a:pt x="117680" y="240237"/>
                </a:lnTo>
                <a:lnTo>
                  <a:pt x="117312" y="239815"/>
                </a:lnTo>
                <a:lnTo>
                  <a:pt x="116940" y="239393"/>
                </a:lnTo>
                <a:lnTo>
                  <a:pt x="116572" y="238546"/>
                </a:lnTo>
                <a:lnTo>
                  <a:pt x="116572" y="208517"/>
                </a:lnTo>
                <a:lnTo>
                  <a:pt x="116940" y="207670"/>
                </a:lnTo>
                <a:lnTo>
                  <a:pt x="117312" y="207248"/>
                </a:lnTo>
                <a:lnTo>
                  <a:pt x="117680" y="206826"/>
                </a:lnTo>
                <a:lnTo>
                  <a:pt x="118420" y="206401"/>
                </a:lnTo>
                <a:lnTo>
                  <a:pt x="118792" y="206826"/>
                </a:lnTo>
                <a:lnTo>
                  <a:pt x="119532" y="207248"/>
                </a:lnTo>
                <a:lnTo>
                  <a:pt x="119900" y="207670"/>
                </a:lnTo>
                <a:lnTo>
                  <a:pt x="119900" y="208517"/>
                </a:lnTo>
                <a:lnTo>
                  <a:pt x="119900" y="238546"/>
                </a:lnTo>
                <a:lnTo>
                  <a:pt x="119900" y="239393"/>
                </a:lnTo>
                <a:lnTo>
                  <a:pt x="119532" y="239815"/>
                </a:lnTo>
                <a:lnTo>
                  <a:pt x="118792" y="240237"/>
                </a:lnTo>
                <a:close/>
                <a:moveTo>
                  <a:pt x="243576" y="345995"/>
                </a:moveTo>
                <a:lnTo>
                  <a:pt x="244020" y="345563"/>
                </a:lnTo>
                <a:lnTo>
                  <a:pt x="244908" y="345132"/>
                </a:lnTo>
                <a:lnTo>
                  <a:pt x="245796" y="345132"/>
                </a:lnTo>
                <a:lnTo>
                  <a:pt x="246240" y="345132"/>
                </a:lnTo>
                <a:lnTo>
                  <a:pt x="247128" y="345563"/>
                </a:lnTo>
                <a:lnTo>
                  <a:pt x="247572" y="345995"/>
                </a:lnTo>
                <a:lnTo>
                  <a:pt x="247572" y="346858"/>
                </a:lnTo>
                <a:lnTo>
                  <a:pt x="247128" y="355930"/>
                </a:lnTo>
                <a:lnTo>
                  <a:pt x="247128" y="365434"/>
                </a:lnTo>
                <a:lnTo>
                  <a:pt x="247128" y="369751"/>
                </a:lnTo>
                <a:lnTo>
                  <a:pt x="247572" y="374503"/>
                </a:lnTo>
                <a:lnTo>
                  <a:pt x="248460" y="379255"/>
                </a:lnTo>
                <a:lnTo>
                  <a:pt x="249792" y="383144"/>
                </a:lnTo>
                <a:lnTo>
                  <a:pt x="249792" y="384007"/>
                </a:lnTo>
                <a:lnTo>
                  <a:pt x="249348" y="384870"/>
                </a:lnTo>
                <a:lnTo>
                  <a:pt x="248904" y="385301"/>
                </a:lnTo>
                <a:lnTo>
                  <a:pt x="248460" y="385736"/>
                </a:lnTo>
                <a:lnTo>
                  <a:pt x="247572" y="385736"/>
                </a:lnTo>
                <a:lnTo>
                  <a:pt x="246684" y="385736"/>
                </a:lnTo>
                <a:lnTo>
                  <a:pt x="246240" y="385301"/>
                </a:lnTo>
                <a:lnTo>
                  <a:pt x="245796" y="384438"/>
                </a:lnTo>
                <a:lnTo>
                  <a:pt x="244464" y="380121"/>
                </a:lnTo>
                <a:lnTo>
                  <a:pt x="243576" y="374934"/>
                </a:lnTo>
                <a:lnTo>
                  <a:pt x="243132" y="370617"/>
                </a:lnTo>
                <a:lnTo>
                  <a:pt x="243132" y="365865"/>
                </a:lnTo>
                <a:lnTo>
                  <a:pt x="243132" y="356361"/>
                </a:lnTo>
                <a:lnTo>
                  <a:pt x="243576" y="346858"/>
                </a:lnTo>
                <a:lnTo>
                  <a:pt x="243576" y="345995"/>
                </a:lnTo>
                <a:close/>
                <a:moveTo>
                  <a:pt x="333286" y="304966"/>
                </a:moveTo>
                <a:lnTo>
                  <a:pt x="333975" y="304528"/>
                </a:lnTo>
                <a:lnTo>
                  <a:pt x="334318" y="304528"/>
                </a:lnTo>
                <a:lnTo>
                  <a:pt x="335008" y="304528"/>
                </a:lnTo>
                <a:lnTo>
                  <a:pt x="335698" y="304966"/>
                </a:lnTo>
                <a:lnTo>
                  <a:pt x="336041" y="305404"/>
                </a:lnTo>
                <a:lnTo>
                  <a:pt x="336387" y="305841"/>
                </a:lnTo>
                <a:lnTo>
                  <a:pt x="336041" y="306717"/>
                </a:lnTo>
                <a:lnTo>
                  <a:pt x="329497" y="340433"/>
                </a:lnTo>
                <a:lnTo>
                  <a:pt x="329151" y="341309"/>
                </a:lnTo>
                <a:lnTo>
                  <a:pt x="328808" y="341747"/>
                </a:lnTo>
                <a:lnTo>
                  <a:pt x="328118" y="341747"/>
                </a:lnTo>
                <a:lnTo>
                  <a:pt x="327775" y="341747"/>
                </a:lnTo>
                <a:lnTo>
                  <a:pt x="327085" y="341309"/>
                </a:lnTo>
                <a:lnTo>
                  <a:pt x="326739" y="340871"/>
                </a:lnTo>
                <a:lnTo>
                  <a:pt x="326395" y="339996"/>
                </a:lnTo>
                <a:lnTo>
                  <a:pt x="326395" y="339120"/>
                </a:lnTo>
                <a:lnTo>
                  <a:pt x="333286" y="305841"/>
                </a:lnTo>
                <a:lnTo>
                  <a:pt x="333286" y="304966"/>
                </a:lnTo>
                <a:close/>
                <a:moveTo>
                  <a:pt x="69594" y="38434"/>
                </a:moveTo>
                <a:lnTo>
                  <a:pt x="66086" y="46026"/>
                </a:lnTo>
                <a:lnTo>
                  <a:pt x="63894" y="54460"/>
                </a:lnTo>
                <a:lnTo>
                  <a:pt x="60390" y="71748"/>
                </a:lnTo>
                <a:lnTo>
                  <a:pt x="57322" y="89461"/>
                </a:lnTo>
                <a:lnTo>
                  <a:pt x="50309" y="123197"/>
                </a:lnTo>
                <a:lnTo>
                  <a:pt x="48559" y="132052"/>
                </a:lnTo>
                <a:lnTo>
                  <a:pt x="47680" y="141751"/>
                </a:lnTo>
                <a:lnTo>
                  <a:pt x="47242" y="151028"/>
                </a:lnTo>
                <a:lnTo>
                  <a:pt x="47242" y="160305"/>
                </a:lnTo>
                <a:lnTo>
                  <a:pt x="47242" y="161149"/>
                </a:lnTo>
                <a:lnTo>
                  <a:pt x="46805" y="161993"/>
                </a:lnTo>
                <a:lnTo>
                  <a:pt x="45929" y="161993"/>
                </a:lnTo>
                <a:lnTo>
                  <a:pt x="45491" y="162415"/>
                </a:lnTo>
                <a:lnTo>
                  <a:pt x="44613" y="161993"/>
                </a:lnTo>
                <a:lnTo>
                  <a:pt x="43737" y="161993"/>
                </a:lnTo>
                <a:lnTo>
                  <a:pt x="43300" y="161149"/>
                </a:lnTo>
                <a:lnTo>
                  <a:pt x="43300" y="160305"/>
                </a:lnTo>
                <a:lnTo>
                  <a:pt x="43300" y="151450"/>
                </a:lnTo>
                <a:lnTo>
                  <a:pt x="43737" y="142595"/>
                </a:lnTo>
                <a:lnTo>
                  <a:pt x="44175" y="134159"/>
                </a:lnTo>
                <a:lnTo>
                  <a:pt x="45491" y="125304"/>
                </a:lnTo>
                <a:lnTo>
                  <a:pt x="52063" y="91990"/>
                </a:lnTo>
                <a:lnTo>
                  <a:pt x="56006" y="72592"/>
                </a:lnTo>
                <a:lnTo>
                  <a:pt x="57760" y="62893"/>
                </a:lnTo>
                <a:lnTo>
                  <a:pt x="59952" y="53194"/>
                </a:lnTo>
                <a:lnTo>
                  <a:pt x="62581" y="45182"/>
                </a:lnTo>
                <a:lnTo>
                  <a:pt x="65648" y="37168"/>
                </a:lnTo>
                <a:lnTo>
                  <a:pt x="72220" y="21568"/>
                </a:lnTo>
                <a:lnTo>
                  <a:pt x="72661" y="21146"/>
                </a:lnTo>
                <a:lnTo>
                  <a:pt x="73537" y="20724"/>
                </a:lnTo>
                <a:lnTo>
                  <a:pt x="74850" y="20302"/>
                </a:lnTo>
                <a:lnTo>
                  <a:pt x="75729" y="20724"/>
                </a:lnTo>
                <a:lnTo>
                  <a:pt x="76166" y="21146"/>
                </a:lnTo>
                <a:lnTo>
                  <a:pt x="76604" y="21990"/>
                </a:lnTo>
                <a:lnTo>
                  <a:pt x="76166" y="22831"/>
                </a:lnTo>
                <a:lnTo>
                  <a:pt x="69594" y="38434"/>
                </a:lnTo>
                <a:close/>
                <a:moveTo>
                  <a:pt x="2251581" y="502052"/>
                </a:moveTo>
                <a:cubicBezTo>
                  <a:pt x="2251581" y="501261"/>
                  <a:pt x="2252516" y="500471"/>
                  <a:pt x="2252516" y="500471"/>
                </a:cubicBezTo>
                <a:cubicBezTo>
                  <a:pt x="2253452" y="500471"/>
                  <a:pt x="2255319" y="501261"/>
                  <a:pt x="2255319" y="501261"/>
                </a:cubicBezTo>
                <a:lnTo>
                  <a:pt x="2253609" y="503434"/>
                </a:lnTo>
                <a:cubicBezTo>
                  <a:pt x="2253518" y="503453"/>
                  <a:pt x="2253452" y="503500"/>
                  <a:pt x="2253452" y="503636"/>
                </a:cubicBezTo>
                <a:lnTo>
                  <a:pt x="2251581" y="502052"/>
                </a:lnTo>
                <a:close/>
                <a:moveTo>
                  <a:pt x="1797332" y="499681"/>
                </a:moveTo>
                <a:cubicBezTo>
                  <a:pt x="1797332" y="498890"/>
                  <a:pt x="1795461" y="498890"/>
                  <a:pt x="1795461" y="498100"/>
                </a:cubicBezTo>
                <a:cubicBezTo>
                  <a:pt x="1796397" y="498100"/>
                  <a:pt x="1796397" y="496516"/>
                  <a:pt x="1797332" y="496516"/>
                </a:cubicBezTo>
                <a:cubicBezTo>
                  <a:pt x="1797332" y="496516"/>
                  <a:pt x="1799202" y="497306"/>
                  <a:pt x="1799202" y="498100"/>
                </a:cubicBezTo>
                <a:cubicBezTo>
                  <a:pt x="1800135" y="498100"/>
                  <a:pt x="1801070" y="498890"/>
                  <a:pt x="1801070" y="498890"/>
                </a:cubicBezTo>
                <a:cubicBezTo>
                  <a:pt x="1801070" y="498890"/>
                  <a:pt x="1800135" y="500471"/>
                  <a:pt x="1800135" y="501261"/>
                </a:cubicBezTo>
                <a:cubicBezTo>
                  <a:pt x="1799202" y="501261"/>
                  <a:pt x="1798267" y="502052"/>
                  <a:pt x="1798267" y="502845"/>
                </a:cubicBezTo>
                <a:cubicBezTo>
                  <a:pt x="1798267" y="502052"/>
                  <a:pt x="1796397" y="502052"/>
                  <a:pt x="1796397" y="501261"/>
                </a:cubicBezTo>
                <a:lnTo>
                  <a:pt x="1797332" y="499681"/>
                </a:lnTo>
                <a:close/>
                <a:moveTo>
                  <a:pt x="874703" y="501261"/>
                </a:moveTo>
                <a:cubicBezTo>
                  <a:pt x="874703" y="502052"/>
                  <a:pt x="872836" y="502052"/>
                  <a:pt x="872836" y="502845"/>
                </a:cubicBezTo>
                <a:cubicBezTo>
                  <a:pt x="872836" y="502052"/>
                  <a:pt x="871901" y="501261"/>
                  <a:pt x="870966" y="501261"/>
                </a:cubicBezTo>
                <a:cubicBezTo>
                  <a:pt x="870966" y="500471"/>
                  <a:pt x="870030" y="498890"/>
                  <a:pt x="870030" y="498890"/>
                </a:cubicBezTo>
                <a:cubicBezTo>
                  <a:pt x="870030" y="498890"/>
                  <a:pt x="870966" y="498100"/>
                  <a:pt x="871901" y="498100"/>
                </a:cubicBezTo>
                <a:cubicBezTo>
                  <a:pt x="871901" y="497306"/>
                  <a:pt x="873771" y="496516"/>
                  <a:pt x="873771" y="496516"/>
                </a:cubicBezTo>
                <a:cubicBezTo>
                  <a:pt x="874703" y="496516"/>
                  <a:pt x="874703" y="498100"/>
                  <a:pt x="875639" y="498100"/>
                </a:cubicBezTo>
                <a:cubicBezTo>
                  <a:pt x="875639" y="498890"/>
                  <a:pt x="873771" y="498890"/>
                  <a:pt x="873771" y="499681"/>
                </a:cubicBezTo>
                <a:lnTo>
                  <a:pt x="874703" y="501261"/>
                </a:lnTo>
                <a:close/>
                <a:moveTo>
                  <a:pt x="2233824" y="535274"/>
                </a:moveTo>
                <a:cubicBezTo>
                  <a:pt x="2233824" y="535274"/>
                  <a:pt x="2232888" y="534484"/>
                  <a:pt x="2231953" y="534484"/>
                </a:cubicBezTo>
                <a:lnTo>
                  <a:pt x="2230083" y="532900"/>
                </a:lnTo>
                <a:cubicBezTo>
                  <a:pt x="2230083" y="532900"/>
                  <a:pt x="2231018" y="531319"/>
                  <a:pt x="2231953" y="531319"/>
                </a:cubicBezTo>
                <a:cubicBezTo>
                  <a:pt x="2231953" y="531319"/>
                  <a:pt x="2232888" y="532109"/>
                  <a:pt x="2233824" y="532109"/>
                </a:cubicBezTo>
                <a:lnTo>
                  <a:pt x="2235691" y="533693"/>
                </a:lnTo>
                <a:cubicBezTo>
                  <a:pt x="2234759" y="533693"/>
                  <a:pt x="2234759" y="535274"/>
                  <a:pt x="2233824" y="535274"/>
                </a:cubicBezTo>
                <a:close/>
                <a:moveTo>
                  <a:pt x="2209523" y="544765"/>
                </a:moveTo>
                <a:lnTo>
                  <a:pt x="2207652" y="543185"/>
                </a:lnTo>
                <a:lnTo>
                  <a:pt x="2208587" y="541601"/>
                </a:lnTo>
                <a:lnTo>
                  <a:pt x="2211390" y="543185"/>
                </a:lnTo>
                <a:cubicBezTo>
                  <a:pt x="2210458" y="543185"/>
                  <a:pt x="2209523" y="544765"/>
                  <a:pt x="2209523" y="544765"/>
                </a:cubicBezTo>
                <a:close/>
                <a:moveTo>
                  <a:pt x="2115121" y="531319"/>
                </a:moveTo>
                <a:cubicBezTo>
                  <a:pt x="2115121" y="532109"/>
                  <a:pt x="2114185" y="533693"/>
                  <a:pt x="2114185" y="533693"/>
                </a:cubicBezTo>
                <a:cubicBezTo>
                  <a:pt x="2113250" y="533693"/>
                  <a:pt x="2112315" y="532109"/>
                  <a:pt x="2111379" y="532109"/>
                </a:cubicBezTo>
                <a:cubicBezTo>
                  <a:pt x="2113250" y="530529"/>
                  <a:pt x="2114185" y="529738"/>
                  <a:pt x="2115121" y="528154"/>
                </a:cubicBezTo>
                <a:cubicBezTo>
                  <a:pt x="2115121" y="528948"/>
                  <a:pt x="2116988" y="529738"/>
                  <a:pt x="2116988" y="529738"/>
                </a:cubicBezTo>
                <a:cubicBezTo>
                  <a:pt x="2116988" y="530529"/>
                  <a:pt x="2116056" y="531319"/>
                  <a:pt x="2115121" y="531319"/>
                </a:cubicBezTo>
                <a:close/>
                <a:moveTo>
                  <a:pt x="2076800" y="534484"/>
                </a:moveTo>
                <a:cubicBezTo>
                  <a:pt x="2076800" y="535274"/>
                  <a:pt x="2074929" y="536065"/>
                  <a:pt x="2074929" y="536065"/>
                </a:cubicBezTo>
                <a:cubicBezTo>
                  <a:pt x="2074929" y="536855"/>
                  <a:pt x="2073994" y="537649"/>
                  <a:pt x="2073059" y="537649"/>
                </a:cubicBezTo>
                <a:cubicBezTo>
                  <a:pt x="2073059" y="538439"/>
                  <a:pt x="2072127" y="536855"/>
                  <a:pt x="2071191" y="536855"/>
                </a:cubicBezTo>
                <a:cubicBezTo>
                  <a:pt x="2070256" y="536855"/>
                  <a:pt x="2070256" y="538439"/>
                  <a:pt x="2070256" y="538439"/>
                </a:cubicBezTo>
                <a:cubicBezTo>
                  <a:pt x="2069321" y="538439"/>
                  <a:pt x="2068386" y="536855"/>
                  <a:pt x="2067450" y="536855"/>
                </a:cubicBezTo>
                <a:cubicBezTo>
                  <a:pt x="2067450" y="536855"/>
                  <a:pt x="2069321" y="536065"/>
                  <a:pt x="2069321" y="535274"/>
                </a:cubicBezTo>
                <a:cubicBezTo>
                  <a:pt x="2069321" y="535274"/>
                  <a:pt x="2067450" y="534484"/>
                  <a:pt x="2067450" y="533693"/>
                </a:cubicBezTo>
                <a:cubicBezTo>
                  <a:pt x="2067450" y="533693"/>
                  <a:pt x="2068386" y="532900"/>
                  <a:pt x="2068386" y="532109"/>
                </a:cubicBezTo>
                <a:cubicBezTo>
                  <a:pt x="2069321" y="531319"/>
                  <a:pt x="2070256" y="530529"/>
                  <a:pt x="2070256" y="530529"/>
                </a:cubicBezTo>
                <a:lnTo>
                  <a:pt x="2072127" y="532109"/>
                </a:lnTo>
                <a:cubicBezTo>
                  <a:pt x="2073059" y="532109"/>
                  <a:pt x="2073059" y="529738"/>
                  <a:pt x="2073994" y="529738"/>
                </a:cubicBezTo>
                <a:cubicBezTo>
                  <a:pt x="2074929" y="529738"/>
                  <a:pt x="2075865" y="531319"/>
                  <a:pt x="2075865" y="531319"/>
                </a:cubicBezTo>
                <a:lnTo>
                  <a:pt x="2074929" y="532900"/>
                </a:lnTo>
                <a:cubicBezTo>
                  <a:pt x="2074929" y="533693"/>
                  <a:pt x="2076800" y="533693"/>
                  <a:pt x="2076800" y="534484"/>
                </a:cubicBezTo>
                <a:close/>
                <a:moveTo>
                  <a:pt x="2046890" y="537649"/>
                </a:moveTo>
                <a:cubicBezTo>
                  <a:pt x="2046890" y="538439"/>
                  <a:pt x="2045955" y="539229"/>
                  <a:pt x="2045955" y="539229"/>
                </a:cubicBezTo>
                <a:cubicBezTo>
                  <a:pt x="2045020" y="539229"/>
                  <a:pt x="2044084" y="538439"/>
                  <a:pt x="2043149" y="538439"/>
                </a:cubicBezTo>
                <a:cubicBezTo>
                  <a:pt x="2043149" y="537649"/>
                  <a:pt x="2045020" y="536855"/>
                  <a:pt x="2045020" y="536855"/>
                </a:cubicBezTo>
                <a:cubicBezTo>
                  <a:pt x="2045955" y="536065"/>
                  <a:pt x="2045955" y="535274"/>
                  <a:pt x="2046890" y="534484"/>
                </a:cubicBezTo>
                <a:lnTo>
                  <a:pt x="2048758" y="536065"/>
                </a:lnTo>
                <a:cubicBezTo>
                  <a:pt x="2048758" y="536065"/>
                  <a:pt x="2047822" y="537649"/>
                  <a:pt x="2046890" y="537649"/>
                </a:cubicBezTo>
                <a:close/>
                <a:moveTo>
                  <a:pt x="1973984" y="535274"/>
                </a:moveTo>
                <a:lnTo>
                  <a:pt x="1972116" y="533693"/>
                </a:lnTo>
                <a:lnTo>
                  <a:pt x="1973048" y="532109"/>
                </a:lnTo>
                <a:lnTo>
                  <a:pt x="1974919" y="533693"/>
                </a:lnTo>
                <a:lnTo>
                  <a:pt x="1973984" y="535274"/>
                </a:lnTo>
                <a:close/>
                <a:moveTo>
                  <a:pt x="1928187" y="533693"/>
                </a:moveTo>
                <a:lnTo>
                  <a:pt x="1926317" y="532900"/>
                </a:lnTo>
                <a:cubicBezTo>
                  <a:pt x="1926317" y="532109"/>
                  <a:pt x="1928187" y="531319"/>
                  <a:pt x="1928187" y="530529"/>
                </a:cubicBezTo>
                <a:cubicBezTo>
                  <a:pt x="1928187" y="531319"/>
                  <a:pt x="1930054" y="531319"/>
                  <a:pt x="1930054" y="532109"/>
                </a:cubicBezTo>
                <a:cubicBezTo>
                  <a:pt x="1930054" y="532109"/>
                  <a:pt x="1929119" y="533693"/>
                  <a:pt x="1928187" y="533693"/>
                </a:cubicBezTo>
                <a:close/>
                <a:moveTo>
                  <a:pt x="1819762" y="533693"/>
                </a:moveTo>
                <a:lnTo>
                  <a:pt x="1821633" y="532109"/>
                </a:lnTo>
                <a:lnTo>
                  <a:pt x="1823503" y="532900"/>
                </a:lnTo>
                <a:cubicBezTo>
                  <a:pt x="1823503" y="533693"/>
                  <a:pt x="1822568" y="534484"/>
                  <a:pt x="1821633" y="535274"/>
                </a:cubicBezTo>
                <a:cubicBezTo>
                  <a:pt x="1822568" y="534484"/>
                  <a:pt x="1819762" y="533693"/>
                  <a:pt x="1819762" y="533693"/>
                </a:cubicBezTo>
                <a:close/>
                <a:moveTo>
                  <a:pt x="1755270" y="536065"/>
                </a:moveTo>
                <a:cubicBezTo>
                  <a:pt x="1754338" y="536065"/>
                  <a:pt x="1753403" y="534484"/>
                  <a:pt x="1752467" y="534484"/>
                </a:cubicBezTo>
                <a:cubicBezTo>
                  <a:pt x="1752467" y="535274"/>
                  <a:pt x="1751532" y="536065"/>
                  <a:pt x="1751532" y="536855"/>
                </a:cubicBezTo>
                <a:cubicBezTo>
                  <a:pt x="1750597" y="536855"/>
                  <a:pt x="1749665" y="537649"/>
                  <a:pt x="1749665" y="538439"/>
                </a:cubicBezTo>
                <a:lnTo>
                  <a:pt x="1747794" y="540020"/>
                </a:lnTo>
                <a:lnTo>
                  <a:pt x="1749665" y="541601"/>
                </a:lnTo>
                <a:lnTo>
                  <a:pt x="1748729" y="543185"/>
                </a:lnTo>
                <a:cubicBezTo>
                  <a:pt x="1747794" y="543185"/>
                  <a:pt x="1746859" y="541601"/>
                  <a:pt x="1745924" y="541601"/>
                </a:cubicBezTo>
                <a:lnTo>
                  <a:pt x="1744056" y="540810"/>
                </a:lnTo>
                <a:cubicBezTo>
                  <a:pt x="1744056" y="540020"/>
                  <a:pt x="1745924" y="539229"/>
                  <a:pt x="1745924" y="538439"/>
                </a:cubicBezTo>
                <a:cubicBezTo>
                  <a:pt x="1745924" y="538439"/>
                  <a:pt x="1747794" y="537649"/>
                  <a:pt x="1747794" y="536855"/>
                </a:cubicBezTo>
                <a:cubicBezTo>
                  <a:pt x="1747794" y="536855"/>
                  <a:pt x="1744988" y="536065"/>
                  <a:pt x="1744988" y="535274"/>
                </a:cubicBezTo>
                <a:cubicBezTo>
                  <a:pt x="1745924" y="535274"/>
                  <a:pt x="1746859" y="533693"/>
                  <a:pt x="1746859" y="533693"/>
                </a:cubicBezTo>
                <a:cubicBezTo>
                  <a:pt x="1747794" y="533693"/>
                  <a:pt x="1748729" y="535274"/>
                  <a:pt x="1748729" y="535274"/>
                </a:cubicBezTo>
                <a:cubicBezTo>
                  <a:pt x="1749665" y="535274"/>
                  <a:pt x="1750597" y="533693"/>
                  <a:pt x="1750597" y="533693"/>
                </a:cubicBezTo>
                <a:cubicBezTo>
                  <a:pt x="1750597" y="532900"/>
                  <a:pt x="1752467" y="532109"/>
                  <a:pt x="1752467" y="532109"/>
                </a:cubicBezTo>
                <a:cubicBezTo>
                  <a:pt x="1753403" y="532900"/>
                  <a:pt x="1755270" y="533693"/>
                  <a:pt x="1756205" y="534484"/>
                </a:cubicBezTo>
                <a:lnTo>
                  <a:pt x="1755270" y="536065"/>
                </a:lnTo>
                <a:close/>
                <a:moveTo>
                  <a:pt x="1644981" y="537649"/>
                </a:moveTo>
                <a:cubicBezTo>
                  <a:pt x="1644046" y="536855"/>
                  <a:pt x="1643111" y="536855"/>
                  <a:pt x="1642175" y="536065"/>
                </a:cubicBezTo>
                <a:lnTo>
                  <a:pt x="1640308" y="535274"/>
                </a:lnTo>
                <a:cubicBezTo>
                  <a:pt x="1640308" y="534484"/>
                  <a:pt x="1642175" y="533693"/>
                  <a:pt x="1642175" y="532900"/>
                </a:cubicBezTo>
                <a:lnTo>
                  <a:pt x="1644046" y="534484"/>
                </a:lnTo>
                <a:cubicBezTo>
                  <a:pt x="1644981" y="534484"/>
                  <a:pt x="1644981" y="532900"/>
                  <a:pt x="1645913" y="532900"/>
                </a:cubicBezTo>
                <a:lnTo>
                  <a:pt x="1647784" y="533693"/>
                </a:lnTo>
                <a:cubicBezTo>
                  <a:pt x="1646849" y="535274"/>
                  <a:pt x="1645913" y="536065"/>
                  <a:pt x="1644981" y="537649"/>
                </a:cubicBezTo>
                <a:close/>
                <a:moveTo>
                  <a:pt x="1634700" y="536855"/>
                </a:moveTo>
                <a:cubicBezTo>
                  <a:pt x="1634700" y="537649"/>
                  <a:pt x="1633764" y="538439"/>
                  <a:pt x="1633764" y="539229"/>
                </a:cubicBezTo>
                <a:cubicBezTo>
                  <a:pt x="1632829" y="539229"/>
                  <a:pt x="1631894" y="537649"/>
                  <a:pt x="1631894" y="537649"/>
                </a:cubicBezTo>
                <a:cubicBezTo>
                  <a:pt x="1630959" y="536855"/>
                  <a:pt x="1629091" y="536855"/>
                  <a:pt x="1629091" y="536065"/>
                </a:cubicBezTo>
                <a:lnTo>
                  <a:pt x="1630959" y="534484"/>
                </a:lnTo>
                <a:cubicBezTo>
                  <a:pt x="1631894" y="533693"/>
                  <a:pt x="1631894" y="532900"/>
                  <a:pt x="1632829" y="532900"/>
                </a:cubicBezTo>
                <a:cubicBezTo>
                  <a:pt x="1632829" y="532900"/>
                  <a:pt x="1633764" y="533693"/>
                  <a:pt x="1634700" y="533693"/>
                </a:cubicBezTo>
                <a:cubicBezTo>
                  <a:pt x="1634700" y="534484"/>
                  <a:pt x="1632829" y="535274"/>
                  <a:pt x="1632829" y="536065"/>
                </a:cubicBezTo>
                <a:cubicBezTo>
                  <a:pt x="1632829" y="536065"/>
                  <a:pt x="1635635" y="536855"/>
                  <a:pt x="1634700" y="536855"/>
                </a:cubicBezTo>
                <a:close/>
                <a:moveTo>
                  <a:pt x="1574880" y="537649"/>
                </a:moveTo>
                <a:lnTo>
                  <a:pt x="1573010" y="536065"/>
                </a:lnTo>
                <a:lnTo>
                  <a:pt x="1574880" y="534484"/>
                </a:lnTo>
                <a:lnTo>
                  <a:pt x="1576748" y="536065"/>
                </a:lnTo>
                <a:cubicBezTo>
                  <a:pt x="1576748" y="536065"/>
                  <a:pt x="1575816" y="537649"/>
                  <a:pt x="1574880" y="537649"/>
                </a:cubicBezTo>
                <a:close/>
                <a:moveTo>
                  <a:pt x="1511323" y="535274"/>
                </a:moveTo>
                <a:cubicBezTo>
                  <a:pt x="1511323" y="536065"/>
                  <a:pt x="1513191" y="536065"/>
                  <a:pt x="1513191" y="536855"/>
                </a:cubicBezTo>
                <a:cubicBezTo>
                  <a:pt x="1513191" y="536855"/>
                  <a:pt x="1511323" y="537649"/>
                  <a:pt x="1511323" y="538439"/>
                </a:cubicBezTo>
                <a:cubicBezTo>
                  <a:pt x="1512255" y="539229"/>
                  <a:pt x="1514126" y="539229"/>
                  <a:pt x="1514126" y="540020"/>
                </a:cubicBezTo>
                <a:lnTo>
                  <a:pt x="1512255" y="541601"/>
                </a:lnTo>
                <a:cubicBezTo>
                  <a:pt x="1511323" y="541601"/>
                  <a:pt x="1510388" y="540020"/>
                  <a:pt x="1510388" y="540020"/>
                </a:cubicBezTo>
                <a:lnTo>
                  <a:pt x="1508517" y="539229"/>
                </a:lnTo>
                <a:cubicBezTo>
                  <a:pt x="1507582" y="538439"/>
                  <a:pt x="1509453" y="537649"/>
                  <a:pt x="1509453" y="536855"/>
                </a:cubicBezTo>
                <a:lnTo>
                  <a:pt x="1507582" y="536065"/>
                </a:lnTo>
                <a:cubicBezTo>
                  <a:pt x="1507582" y="535274"/>
                  <a:pt x="1508517" y="534484"/>
                  <a:pt x="1509453" y="533693"/>
                </a:cubicBezTo>
                <a:lnTo>
                  <a:pt x="1510388" y="532109"/>
                </a:lnTo>
                <a:cubicBezTo>
                  <a:pt x="1510388" y="532900"/>
                  <a:pt x="1513191" y="532900"/>
                  <a:pt x="1513191" y="533693"/>
                </a:cubicBezTo>
                <a:cubicBezTo>
                  <a:pt x="1513191" y="533693"/>
                  <a:pt x="1511323" y="534484"/>
                  <a:pt x="1511323" y="535274"/>
                </a:cubicBezTo>
                <a:close/>
                <a:moveTo>
                  <a:pt x="1380468" y="526573"/>
                </a:moveTo>
                <a:cubicBezTo>
                  <a:pt x="1379533" y="527364"/>
                  <a:pt x="1378597" y="528948"/>
                  <a:pt x="1377665" y="529738"/>
                </a:cubicBezTo>
                <a:cubicBezTo>
                  <a:pt x="1376730" y="530529"/>
                  <a:pt x="1376730" y="531319"/>
                  <a:pt x="1375795" y="531319"/>
                </a:cubicBezTo>
                <a:cubicBezTo>
                  <a:pt x="1375795" y="532109"/>
                  <a:pt x="1374860" y="533693"/>
                  <a:pt x="1373924" y="533693"/>
                </a:cubicBezTo>
                <a:lnTo>
                  <a:pt x="1372057" y="532109"/>
                </a:lnTo>
                <a:lnTo>
                  <a:pt x="1373924" y="530529"/>
                </a:lnTo>
                <a:cubicBezTo>
                  <a:pt x="1373924" y="529738"/>
                  <a:pt x="1374860" y="528948"/>
                  <a:pt x="1375795" y="528948"/>
                </a:cubicBezTo>
                <a:cubicBezTo>
                  <a:pt x="1375795" y="528154"/>
                  <a:pt x="1376730" y="527364"/>
                  <a:pt x="1376730" y="526573"/>
                </a:cubicBezTo>
                <a:lnTo>
                  <a:pt x="1374860" y="525783"/>
                </a:lnTo>
                <a:cubicBezTo>
                  <a:pt x="1374860" y="524993"/>
                  <a:pt x="1376730" y="524199"/>
                  <a:pt x="1376730" y="523409"/>
                </a:cubicBezTo>
                <a:cubicBezTo>
                  <a:pt x="1376730" y="524199"/>
                  <a:pt x="1378597" y="524993"/>
                  <a:pt x="1378597" y="524993"/>
                </a:cubicBezTo>
                <a:cubicBezTo>
                  <a:pt x="1379533" y="525783"/>
                  <a:pt x="1379533" y="525783"/>
                  <a:pt x="1380468" y="526573"/>
                </a:cubicBezTo>
                <a:close/>
                <a:moveTo>
                  <a:pt x="1294373" y="526573"/>
                </a:moveTo>
                <a:cubicBezTo>
                  <a:pt x="1294373" y="527364"/>
                  <a:pt x="1295308" y="528154"/>
                  <a:pt x="1295308" y="528948"/>
                </a:cubicBezTo>
                <a:cubicBezTo>
                  <a:pt x="1296241" y="528948"/>
                  <a:pt x="1297176" y="529738"/>
                  <a:pt x="1297176" y="530529"/>
                </a:cubicBezTo>
                <a:lnTo>
                  <a:pt x="1299046" y="532109"/>
                </a:lnTo>
                <a:lnTo>
                  <a:pt x="1297176" y="533693"/>
                </a:lnTo>
                <a:cubicBezTo>
                  <a:pt x="1296241" y="533693"/>
                  <a:pt x="1295308" y="532109"/>
                  <a:pt x="1295308" y="531319"/>
                </a:cubicBezTo>
                <a:cubicBezTo>
                  <a:pt x="1294373" y="531319"/>
                  <a:pt x="1294373" y="530529"/>
                  <a:pt x="1293438" y="529738"/>
                </a:cubicBezTo>
                <a:cubicBezTo>
                  <a:pt x="1292503" y="528948"/>
                  <a:pt x="1291567" y="527364"/>
                  <a:pt x="1290635" y="526573"/>
                </a:cubicBezTo>
                <a:cubicBezTo>
                  <a:pt x="1291567" y="525783"/>
                  <a:pt x="1291567" y="525783"/>
                  <a:pt x="1292503" y="524993"/>
                </a:cubicBezTo>
                <a:cubicBezTo>
                  <a:pt x="1292503" y="524993"/>
                  <a:pt x="1294373" y="524199"/>
                  <a:pt x="1294373" y="523409"/>
                </a:cubicBezTo>
                <a:cubicBezTo>
                  <a:pt x="1294373" y="524199"/>
                  <a:pt x="1296241" y="524993"/>
                  <a:pt x="1296241" y="525783"/>
                </a:cubicBezTo>
                <a:lnTo>
                  <a:pt x="1294373" y="526573"/>
                </a:lnTo>
                <a:close/>
                <a:moveTo>
                  <a:pt x="1163518" y="536065"/>
                </a:moveTo>
                <a:lnTo>
                  <a:pt x="1161647" y="536855"/>
                </a:lnTo>
                <a:cubicBezTo>
                  <a:pt x="1161647" y="537649"/>
                  <a:pt x="1163518" y="538439"/>
                  <a:pt x="1162583" y="539229"/>
                </a:cubicBezTo>
                <a:lnTo>
                  <a:pt x="1160715" y="540020"/>
                </a:lnTo>
                <a:cubicBezTo>
                  <a:pt x="1160715" y="540020"/>
                  <a:pt x="1159780" y="541601"/>
                  <a:pt x="1158845" y="541601"/>
                </a:cubicBezTo>
                <a:lnTo>
                  <a:pt x="1156974" y="540020"/>
                </a:lnTo>
                <a:cubicBezTo>
                  <a:pt x="1156974" y="539229"/>
                  <a:pt x="1158845" y="539229"/>
                  <a:pt x="1159780" y="538439"/>
                </a:cubicBezTo>
                <a:cubicBezTo>
                  <a:pt x="1159780" y="537649"/>
                  <a:pt x="1157909" y="536855"/>
                  <a:pt x="1157909" y="536855"/>
                </a:cubicBezTo>
                <a:cubicBezTo>
                  <a:pt x="1157909" y="536065"/>
                  <a:pt x="1159780" y="536065"/>
                  <a:pt x="1159780" y="535274"/>
                </a:cubicBezTo>
                <a:cubicBezTo>
                  <a:pt x="1159780" y="534484"/>
                  <a:pt x="1157909" y="533693"/>
                  <a:pt x="1157909" y="533693"/>
                </a:cubicBezTo>
                <a:cubicBezTo>
                  <a:pt x="1157909" y="532900"/>
                  <a:pt x="1160715" y="532900"/>
                  <a:pt x="1160715" y="532109"/>
                </a:cubicBezTo>
                <a:lnTo>
                  <a:pt x="1161647" y="533693"/>
                </a:lnTo>
                <a:cubicBezTo>
                  <a:pt x="1162583" y="534484"/>
                  <a:pt x="1163518" y="535274"/>
                  <a:pt x="1163518" y="536065"/>
                </a:cubicBezTo>
                <a:close/>
                <a:moveTo>
                  <a:pt x="1098090" y="536065"/>
                </a:moveTo>
                <a:lnTo>
                  <a:pt x="1096223" y="537649"/>
                </a:lnTo>
                <a:cubicBezTo>
                  <a:pt x="1095288" y="537649"/>
                  <a:pt x="1094352" y="536065"/>
                  <a:pt x="1094352" y="536065"/>
                </a:cubicBezTo>
                <a:lnTo>
                  <a:pt x="1096223" y="534484"/>
                </a:lnTo>
                <a:lnTo>
                  <a:pt x="1098090" y="536065"/>
                </a:lnTo>
                <a:close/>
                <a:moveTo>
                  <a:pt x="1038271" y="532900"/>
                </a:moveTo>
                <a:cubicBezTo>
                  <a:pt x="1039206" y="532900"/>
                  <a:pt x="1039206" y="533693"/>
                  <a:pt x="1040142" y="534484"/>
                </a:cubicBezTo>
                <a:lnTo>
                  <a:pt x="1042012" y="536065"/>
                </a:lnTo>
                <a:cubicBezTo>
                  <a:pt x="1042012" y="536855"/>
                  <a:pt x="1040142" y="536855"/>
                  <a:pt x="1039206" y="537649"/>
                </a:cubicBezTo>
                <a:cubicBezTo>
                  <a:pt x="1039206" y="537649"/>
                  <a:pt x="1038271" y="539229"/>
                  <a:pt x="1037339" y="539229"/>
                </a:cubicBezTo>
                <a:cubicBezTo>
                  <a:pt x="1037339" y="538439"/>
                  <a:pt x="1036404" y="537649"/>
                  <a:pt x="1036404" y="536855"/>
                </a:cubicBezTo>
                <a:cubicBezTo>
                  <a:pt x="1035468" y="536855"/>
                  <a:pt x="1038271" y="536065"/>
                  <a:pt x="1038271" y="536065"/>
                </a:cubicBezTo>
                <a:cubicBezTo>
                  <a:pt x="1038271" y="535274"/>
                  <a:pt x="1036404" y="534484"/>
                  <a:pt x="1036404" y="533693"/>
                </a:cubicBezTo>
                <a:cubicBezTo>
                  <a:pt x="1037339" y="533693"/>
                  <a:pt x="1038271" y="532900"/>
                  <a:pt x="1038271" y="532900"/>
                </a:cubicBezTo>
                <a:close/>
                <a:moveTo>
                  <a:pt x="1027057" y="534484"/>
                </a:moveTo>
                <a:lnTo>
                  <a:pt x="1028925" y="532900"/>
                </a:lnTo>
                <a:cubicBezTo>
                  <a:pt x="1028925" y="533693"/>
                  <a:pt x="1030795" y="534484"/>
                  <a:pt x="1030795" y="535274"/>
                </a:cubicBezTo>
                <a:lnTo>
                  <a:pt x="1028925" y="536065"/>
                </a:lnTo>
                <a:cubicBezTo>
                  <a:pt x="1027993" y="536855"/>
                  <a:pt x="1027057" y="536855"/>
                  <a:pt x="1026122" y="537649"/>
                </a:cubicBezTo>
                <a:cubicBezTo>
                  <a:pt x="1025187" y="536065"/>
                  <a:pt x="1024251" y="535274"/>
                  <a:pt x="1023316" y="533693"/>
                </a:cubicBezTo>
                <a:lnTo>
                  <a:pt x="1025187" y="532900"/>
                </a:lnTo>
                <a:cubicBezTo>
                  <a:pt x="1026122" y="532900"/>
                  <a:pt x="1026122" y="534484"/>
                  <a:pt x="1027057" y="534484"/>
                </a:cubicBezTo>
                <a:close/>
                <a:moveTo>
                  <a:pt x="920503" y="533693"/>
                </a:moveTo>
                <a:cubicBezTo>
                  <a:pt x="920503" y="533693"/>
                  <a:pt x="921438" y="535274"/>
                  <a:pt x="922374" y="535274"/>
                </a:cubicBezTo>
                <a:cubicBezTo>
                  <a:pt x="922374" y="535274"/>
                  <a:pt x="923309" y="533693"/>
                  <a:pt x="924241" y="533693"/>
                </a:cubicBezTo>
                <a:cubicBezTo>
                  <a:pt x="924241" y="533693"/>
                  <a:pt x="925176" y="535274"/>
                  <a:pt x="926112" y="535274"/>
                </a:cubicBezTo>
                <a:cubicBezTo>
                  <a:pt x="926112" y="536065"/>
                  <a:pt x="923309" y="536855"/>
                  <a:pt x="923309" y="536855"/>
                </a:cubicBezTo>
                <a:cubicBezTo>
                  <a:pt x="923309" y="537649"/>
                  <a:pt x="925176" y="538439"/>
                  <a:pt x="925176" y="538439"/>
                </a:cubicBezTo>
                <a:cubicBezTo>
                  <a:pt x="925176" y="539229"/>
                  <a:pt x="927047" y="540020"/>
                  <a:pt x="927047" y="540810"/>
                </a:cubicBezTo>
                <a:lnTo>
                  <a:pt x="925176" y="541601"/>
                </a:lnTo>
                <a:cubicBezTo>
                  <a:pt x="924241" y="541601"/>
                  <a:pt x="923309" y="543185"/>
                  <a:pt x="922374" y="543185"/>
                </a:cubicBezTo>
                <a:lnTo>
                  <a:pt x="921438" y="541601"/>
                </a:lnTo>
                <a:lnTo>
                  <a:pt x="923309" y="540020"/>
                </a:lnTo>
                <a:lnTo>
                  <a:pt x="921438" y="538439"/>
                </a:lnTo>
                <a:cubicBezTo>
                  <a:pt x="921438" y="537649"/>
                  <a:pt x="920503" y="536855"/>
                  <a:pt x="919568" y="536855"/>
                </a:cubicBezTo>
                <a:cubicBezTo>
                  <a:pt x="919568" y="536065"/>
                  <a:pt x="918636" y="535274"/>
                  <a:pt x="918636" y="534484"/>
                </a:cubicBezTo>
                <a:cubicBezTo>
                  <a:pt x="917700" y="534484"/>
                  <a:pt x="916765" y="536065"/>
                  <a:pt x="915830" y="536065"/>
                </a:cubicBezTo>
                <a:lnTo>
                  <a:pt x="914895" y="534484"/>
                </a:lnTo>
                <a:cubicBezTo>
                  <a:pt x="915830" y="533693"/>
                  <a:pt x="917700" y="532900"/>
                  <a:pt x="918636" y="532109"/>
                </a:cubicBezTo>
                <a:cubicBezTo>
                  <a:pt x="918636" y="532109"/>
                  <a:pt x="920503" y="532900"/>
                  <a:pt x="920503" y="533693"/>
                </a:cubicBezTo>
                <a:close/>
                <a:moveTo>
                  <a:pt x="851338" y="533693"/>
                </a:moveTo>
                <a:cubicBezTo>
                  <a:pt x="851338" y="533693"/>
                  <a:pt x="848535" y="534484"/>
                  <a:pt x="849470" y="535274"/>
                </a:cubicBezTo>
                <a:cubicBezTo>
                  <a:pt x="848535" y="534484"/>
                  <a:pt x="847600" y="533693"/>
                  <a:pt x="847600" y="532900"/>
                </a:cubicBezTo>
                <a:lnTo>
                  <a:pt x="849470" y="532109"/>
                </a:lnTo>
                <a:lnTo>
                  <a:pt x="851338" y="533693"/>
                </a:lnTo>
                <a:close/>
                <a:moveTo>
                  <a:pt x="742916" y="533693"/>
                </a:moveTo>
                <a:cubicBezTo>
                  <a:pt x="741981" y="533693"/>
                  <a:pt x="741046" y="532109"/>
                  <a:pt x="741046" y="532109"/>
                </a:cubicBezTo>
                <a:cubicBezTo>
                  <a:pt x="741046" y="531319"/>
                  <a:pt x="742916" y="531319"/>
                  <a:pt x="742916" y="530529"/>
                </a:cubicBezTo>
                <a:cubicBezTo>
                  <a:pt x="742916" y="531319"/>
                  <a:pt x="744787" y="532109"/>
                  <a:pt x="744787" y="532900"/>
                </a:cubicBezTo>
                <a:lnTo>
                  <a:pt x="742916" y="533693"/>
                </a:lnTo>
                <a:close/>
                <a:moveTo>
                  <a:pt x="697116" y="535274"/>
                </a:moveTo>
                <a:lnTo>
                  <a:pt x="696181" y="533693"/>
                </a:lnTo>
                <a:lnTo>
                  <a:pt x="698052" y="532109"/>
                </a:lnTo>
                <a:lnTo>
                  <a:pt x="698987" y="533693"/>
                </a:lnTo>
                <a:lnTo>
                  <a:pt x="697116" y="535274"/>
                </a:lnTo>
                <a:close/>
                <a:moveTo>
                  <a:pt x="626083" y="536855"/>
                </a:moveTo>
                <a:cubicBezTo>
                  <a:pt x="626083" y="536855"/>
                  <a:pt x="627951" y="537649"/>
                  <a:pt x="627951" y="538439"/>
                </a:cubicBezTo>
                <a:cubicBezTo>
                  <a:pt x="627016" y="538439"/>
                  <a:pt x="626083" y="539229"/>
                  <a:pt x="625148" y="539229"/>
                </a:cubicBezTo>
                <a:cubicBezTo>
                  <a:pt x="625148" y="539229"/>
                  <a:pt x="624213" y="538439"/>
                  <a:pt x="624213" y="537649"/>
                </a:cubicBezTo>
                <a:cubicBezTo>
                  <a:pt x="623278" y="537649"/>
                  <a:pt x="622342" y="536065"/>
                  <a:pt x="622342" y="536065"/>
                </a:cubicBezTo>
                <a:lnTo>
                  <a:pt x="624213" y="534484"/>
                </a:lnTo>
                <a:cubicBezTo>
                  <a:pt x="625148" y="535274"/>
                  <a:pt x="625148" y="536065"/>
                  <a:pt x="626083" y="536855"/>
                </a:cubicBezTo>
                <a:close/>
                <a:moveTo>
                  <a:pt x="597106" y="529738"/>
                </a:moveTo>
                <a:cubicBezTo>
                  <a:pt x="598041" y="529738"/>
                  <a:pt x="598041" y="532109"/>
                  <a:pt x="598977" y="532109"/>
                </a:cubicBezTo>
                <a:lnTo>
                  <a:pt x="600847" y="530529"/>
                </a:lnTo>
                <a:cubicBezTo>
                  <a:pt x="600847" y="530529"/>
                  <a:pt x="601782" y="531319"/>
                  <a:pt x="602714" y="532109"/>
                </a:cubicBezTo>
                <a:cubicBezTo>
                  <a:pt x="602714" y="532900"/>
                  <a:pt x="603650" y="533693"/>
                  <a:pt x="603650" y="533693"/>
                </a:cubicBezTo>
                <a:cubicBezTo>
                  <a:pt x="603650" y="534484"/>
                  <a:pt x="601782" y="535274"/>
                  <a:pt x="601782" y="535274"/>
                </a:cubicBezTo>
                <a:cubicBezTo>
                  <a:pt x="601782" y="536065"/>
                  <a:pt x="603650" y="536855"/>
                  <a:pt x="603650" y="536855"/>
                </a:cubicBezTo>
                <a:cubicBezTo>
                  <a:pt x="602714" y="536855"/>
                  <a:pt x="601782" y="538439"/>
                  <a:pt x="600847" y="538439"/>
                </a:cubicBezTo>
                <a:cubicBezTo>
                  <a:pt x="600847" y="538439"/>
                  <a:pt x="600847" y="536855"/>
                  <a:pt x="599912" y="536855"/>
                </a:cubicBezTo>
                <a:cubicBezTo>
                  <a:pt x="598977" y="536855"/>
                  <a:pt x="598041" y="538439"/>
                  <a:pt x="598041" y="537649"/>
                </a:cubicBezTo>
                <a:cubicBezTo>
                  <a:pt x="597106" y="537649"/>
                  <a:pt x="596174" y="536855"/>
                  <a:pt x="596174" y="536065"/>
                </a:cubicBezTo>
                <a:cubicBezTo>
                  <a:pt x="596174" y="536065"/>
                  <a:pt x="594303" y="535274"/>
                  <a:pt x="594303" y="534484"/>
                </a:cubicBezTo>
                <a:cubicBezTo>
                  <a:pt x="594303" y="533693"/>
                  <a:pt x="596174" y="533693"/>
                  <a:pt x="596174" y="532900"/>
                </a:cubicBezTo>
                <a:lnTo>
                  <a:pt x="595239" y="531319"/>
                </a:lnTo>
                <a:cubicBezTo>
                  <a:pt x="595239" y="531319"/>
                  <a:pt x="596174" y="529738"/>
                  <a:pt x="597106" y="529738"/>
                </a:cubicBezTo>
                <a:close/>
                <a:moveTo>
                  <a:pt x="556915" y="533693"/>
                </a:moveTo>
                <a:cubicBezTo>
                  <a:pt x="556915" y="533693"/>
                  <a:pt x="555983" y="532109"/>
                  <a:pt x="555983" y="531319"/>
                </a:cubicBezTo>
                <a:cubicBezTo>
                  <a:pt x="555047" y="531319"/>
                  <a:pt x="554112" y="530529"/>
                  <a:pt x="554112" y="529738"/>
                </a:cubicBezTo>
                <a:cubicBezTo>
                  <a:pt x="554112" y="529738"/>
                  <a:pt x="555983" y="528948"/>
                  <a:pt x="555983" y="528154"/>
                </a:cubicBezTo>
                <a:cubicBezTo>
                  <a:pt x="556915" y="529738"/>
                  <a:pt x="557850" y="530529"/>
                  <a:pt x="559721" y="532109"/>
                </a:cubicBezTo>
                <a:cubicBezTo>
                  <a:pt x="558785" y="532109"/>
                  <a:pt x="557850" y="533693"/>
                  <a:pt x="556915" y="533693"/>
                </a:cubicBezTo>
                <a:close/>
                <a:moveTo>
                  <a:pt x="461581" y="544765"/>
                </a:moveTo>
                <a:cubicBezTo>
                  <a:pt x="461581" y="544765"/>
                  <a:pt x="460645" y="543185"/>
                  <a:pt x="459710" y="543185"/>
                </a:cubicBezTo>
                <a:lnTo>
                  <a:pt x="462513" y="541601"/>
                </a:lnTo>
                <a:lnTo>
                  <a:pt x="463448" y="543185"/>
                </a:lnTo>
                <a:lnTo>
                  <a:pt x="461581" y="544765"/>
                </a:lnTo>
                <a:close/>
                <a:moveTo>
                  <a:pt x="439147" y="531319"/>
                </a:moveTo>
                <a:cubicBezTo>
                  <a:pt x="440082" y="531319"/>
                  <a:pt x="441017" y="532900"/>
                  <a:pt x="441017" y="532900"/>
                </a:cubicBezTo>
                <a:lnTo>
                  <a:pt x="439147" y="534484"/>
                </a:lnTo>
                <a:cubicBezTo>
                  <a:pt x="438212" y="534484"/>
                  <a:pt x="437279" y="535274"/>
                  <a:pt x="437279" y="535274"/>
                </a:cubicBezTo>
                <a:cubicBezTo>
                  <a:pt x="436344" y="535274"/>
                  <a:pt x="436344" y="533693"/>
                  <a:pt x="435409" y="533693"/>
                </a:cubicBezTo>
                <a:lnTo>
                  <a:pt x="437279" y="532109"/>
                </a:lnTo>
                <a:cubicBezTo>
                  <a:pt x="438212" y="532109"/>
                  <a:pt x="439147" y="531319"/>
                  <a:pt x="439147" y="531319"/>
                </a:cubicBezTo>
                <a:close/>
                <a:moveTo>
                  <a:pt x="530746" y="497306"/>
                </a:moveTo>
                <a:cubicBezTo>
                  <a:pt x="530746" y="496516"/>
                  <a:pt x="529811" y="495725"/>
                  <a:pt x="529811" y="495725"/>
                </a:cubicBezTo>
                <a:cubicBezTo>
                  <a:pt x="528876" y="494935"/>
                  <a:pt x="528876" y="494145"/>
                  <a:pt x="527940" y="493351"/>
                </a:cubicBezTo>
                <a:cubicBezTo>
                  <a:pt x="527008" y="493351"/>
                  <a:pt x="527008" y="492561"/>
                  <a:pt x="526073" y="491770"/>
                </a:cubicBezTo>
                <a:cubicBezTo>
                  <a:pt x="527008" y="491770"/>
                  <a:pt x="527940" y="490189"/>
                  <a:pt x="527940" y="490189"/>
                </a:cubicBezTo>
                <a:cubicBezTo>
                  <a:pt x="528876" y="490980"/>
                  <a:pt x="529811" y="491770"/>
                  <a:pt x="529811" y="492561"/>
                </a:cubicBezTo>
                <a:cubicBezTo>
                  <a:pt x="530746" y="492561"/>
                  <a:pt x="530746" y="493351"/>
                  <a:pt x="531681" y="494145"/>
                </a:cubicBezTo>
                <a:cubicBezTo>
                  <a:pt x="531681" y="494935"/>
                  <a:pt x="532614" y="494935"/>
                  <a:pt x="533549" y="495725"/>
                </a:cubicBezTo>
                <a:lnTo>
                  <a:pt x="534484" y="497306"/>
                </a:lnTo>
                <a:lnTo>
                  <a:pt x="532614" y="498890"/>
                </a:lnTo>
                <a:cubicBezTo>
                  <a:pt x="531681" y="498100"/>
                  <a:pt x="531681" y="498100"/>
                  <a:pt x="530746" y="497306"/>
                </a:cubicBezTo>
                <a:close/>
                <a:moveTo>
                  <a:pt x="522332" y="491770"/>
                </a:moveTo>
                <a:cubicBezTo>
                  <a:pt x="522332" y="490980"/>
                  <a:pt x="524203" y="490189"/>
                  <a:pt x="525138" y="490189"/>
                </a:cubicBezTo>
                <a:lnTo>
                  <a:pt x="526073" y="491770"/>
                </a:lnTo>
                <a:lnTo>
                  <a:pt x="524203" y="493351"/>
                </a:lnTo>
                <a:lnTo>
                  <a:pt x="522332" y="491770"/>
                </a:lnTo>
                <a:close/>
                <a:moveTo>
                  <a:pt x="584022" y="496516"/>
                </a:moveTo>
                <a:cubicBezTo>
                  <a:pt x="584022" y="496516"/>
                  <a:pt x="584957" y="498100"/>
                  <a:pt x="584957" y="498890"/>
                </a:cubicBezTo>
                <a:lnTo>
                  <a:pt x="583086" y="499681"/>
                </a:lnTo>
                <a:lnTo>
                  <a:pt x="581219" y="498100"/>
                </a:lnTo>
                <a:cubicBezTo>
                  <a:pt x="581219" y="498100"/>
                  <a:pt x="583086" y="496516"/>
                  <a:pt x="584022" y="496516"/>
                </a:cubicBezTo>
                <a:close/>
                <a:moveTo>
                  <a:pt x="639168" y="499681"/>
                </a:moveTo>
                <a:cubicBezTo>
                  <a:pt x="640103" y="499681"/>
                  <a:pt x="641035" y="498890"/>
                  <a:pt x="641035" y="498890"/>
                </a:cubicBezTo>
                <a:cubicBezTo>
                  <a:pt x="641970" y="498890"/>
                  <a:pt x="641970" y="500471"/>
                  <a:pt x="642906" y="500471"/>
                </a:cubicBezTo>
                <a:lnTo>
                  <a:pt x="641035" y="502052"/>
                </a:lnTo>
                <a:cubicBezTo>
                  <a:pt x="640103" y="502052"/>
                  <a:pt x="640103" y="499681"/>
                  <a:pt x="639168" y="499681"/>
                </a:cubicBezTo>
                <a:close/>
                <a:moveTo>
                  <a:pt x="637297" y="501261"/>
                </a:moveTo>
                <a:cubicBezTo>
                  <a:pt x="636362" y="501261"/>
                  <a:pt x="636362" y="499681"/>
                  <a:pt x="635430" y="499681"/>
                </a:cubicBezTo>
                <a:lnTo>
                  <a:pt x="637297" y="498100"/>
                </a:lnTo>
                <a:cubicBezTo>
                  <a:pt x="638232" y="498100"/>
                  <a:pt x="639168" y="499681"/>
                  <a:pt x="639168" y="499681"/>
                </a:cubicBezTo>
                <a:cubicBezTo>
                  <a:pt x="638232" y="499681"/>
                  <a:pt x="638232" y="501261"/>
                  <a:pt x="637297" y="501261"/>
                </a:cubicBezTo>
                <a:close/>
                <a:moveTo>
                  <a:pt x="631689" y="502052"/>
                </a:moveTo>
                <a:cubicBezTo>
                  <a:pt x="630757" y="501261"/>
                  <a:pt x="630757" y="501261"/>
                  <a:pt x="629821" y="500471"/>
                </a:cubicBezTo>
                <a:lnTo>
                  <a:pt x="627951" y="498890"/>
                </a:lnTo>
                <a:cubicBezTo>
                  <a:pt x="627951" y="498100"/>
                  <a:pt x="629821" y="497306"/>
                  <a:pt x="630757" y="497306"/>
                </a:cubicBezTo>
                <a:cubicBezTo>
                  <a:pt x="630757" y="496516"/>
                  <a:pt x="631689" y="496516"/>
                  <a:pt x="632624" y="495725"/>
                </a:cubicBezTo>
                <a:cubicBezTo>
                  <a:pt x="632624" y="496516"/>
                  <a:pt x="633559" y="497306"/>
                  <a:pt x="633559" y="498100"/>
                </a:cubicBezTo>
                <a:cubicBezTo>
                  <a:pt x="634495" y="498100"/>
                  <a:pt x="635430" y="499681"/>
                  <a:pt x="635430" y="499681"/>
                </a:cubicBezTo>
                <a:cubicBezTo>
                  <a:pt x="635430" y="499681"/>
                  <a:pt x="633559" y="500471"/>
                  <a:pt x="633559" y="501261"/>
                </a:cubicBezTo>
                <a:cubicBezTo>
                  <a:pt x="632624" y="501261"/>
                  <a:pt x="631689" y="502052"/>
                  <a:pt x="631689" y="502052"/>
                </a:cubicBezTo>
                <a:close/>
                <a:moveTo>
                  <a:pt x="912092" y="494145"/>
                </a:moveTo>
                <a:cubicBezTo>
                  <a:pt x="911157" y="494935"/>
                  <a:pt x="909286" y="495725"/>
                  <a:pt x="909286" y="495725"/>
                </a:cubicBezTo>
                <a:lnTo>
                  <a:pt x="908354" y="494145"/>
                </a:lnTo>
                <a:lnTo>
                  <a:pt x="910222" y="492561"/>
                </a:lnTo>
                <a:lnTo>
                  <a:pt x="912092" y="494145"/>
                </a:lnTo>
                <a:close/>
                <a:moveTo>
                  <a:pt x="963497" y="497306"/>
                </a:moveTo>
                <a:cubicBezTo>
                  <a:pt x="963497" y="498100"/>
                  <a:pt x="965368" y="498100"/>
                  <a:pt x="965368" y="498890"/>
                </a:cubicBezTo>
                <a:cubicBezTo>
                  <a:pt x="965368" y="499681"/>
                  <a:pt x="963497" y="499681"/>
                  <a:pt x="963497" y="500471"/>
                </a:cubicBezTo>
                <a:cubicBezTo>
                  <a:pt x="963497" y="499681"/>
                  <a:pt x="961630" y="498890"/>
                  <a:pt x="961630" y="498890"/>
                </a:cubicBezTo>
                <a:cubicBezTo>
                  <a:pt x="961630" y="498100"/>
                  <a:pt x="963497" y="497306"/>
                  <a:pt x="963497" y="497306"/>
                </a:cubicBezTo>
                <a:close/>
                <a:moveTo>
                  <a:pt x="1011167" y="502845"/>
                </a:moveTo>
                <a:cubicBezTo>
                  <a:pt x="1011167" y="502845"/>
                  <a:pt x="1010232" y="501261"/>
                  <a:pt x="1010232" y="500471"/>
                </a:cubicBezTo>
                <a:lnTo>
                  <a:pt x="1012102" y="499681"/>
                </a:lnTo>
                <a:cubicBezTo>
                  <a:pt x="1012102" y="499681"/>
                  <a:pt x="1013035" y="501261"/>
                  <a:pt x="1013970" y="501261"/>
                </a:cubicBezTo>
                <a:cubicBezTo>
                  <a:pt x="1013035" y="501261"/>
                  <a:pt x="1012102" y="502845"/>
                  <a:pt x="1011167" y="502845"/>
                </a:cubicBezTo>
                <a:close/>
                <a:moveTo>
                  <a:pt x="1063507" y="494145"/>
                </a:moveTo>
                <a:lnTo>
                  <a:pt x="1065378" y="492561"/>
                </a:lnTo>
                <a:cubicBezTo>
                  <a:pt x="1066313" y="493351"/>
                  <a:pt x="1066313" y="494145"/>
                  <a:pt x="1067248" y="494935"/>
                </a:cubicBezTo>
                <a:cubicBezTo>
                  <a:pt x="1067248" y="494935"/>
                  <a:pt x="1068181" y="495725"/>
                  <a:pt x="1068181" y="496516"/>
                </a:cubicBezTo>
                <a:cubicBezTo>
                  <a:pt x="1069116" y="496516"/>
                  <a:pt x="1066313" y="497306"/>
                  <a:pt x="1066313" y="498100"/>
                </a:cubicBezTo>
                <a:cubicBezTo>
                  <a:pt x="1066313" y="497306"/>
                  <a:pt x="1065378" y="496516"/>
                  <a:pt x="1065378" y="495725"/>
                </a:cubicBezTo>
                <a:cubicBezTo>
                  <a:pt x="1064443" y="495725"/>
                  <a:pt x="1063507" y="494145"/>
                  <a:pt x="1063507" y="494145"/>
                </a:cubicBezTo>
                <a:close/>
                <a:moveTo>
                  <a:pt x="1096223" y="501261"/>
                </a:moveTo>
                <a:lnTo>
                  <a:pt x="1094352" y="499681"/>
                </a:lnTo>
                <a:cubicBezTo>
                  <a:pt x="1094352" y="498890"/>
                  <a:pt x="1096223" y="498100"/>
                  <a:pt x="1096223" y="498100"/>
                </a:cubicBezTo>
                <a:cubicBezTo>
                  <a:pt x="1097155" y="497306"/>
                  <a:pt x="1098090" y="496516"/>
                  <a:pt x="1099025" y="496516"/>
                </a:cubicBezTo>
                <a:lnTo>
                  <a:pt x="1099961" y="498100"/>
                </a:lnTo>
                <a:lnTo>
                  <a:pt x="1101828" y="497306"/>
                </a:lnTo>
                <a:cubicBezTo>
                  <a:pt x="1102763" y="497306"/>
                  <a:pt x="1100896" y="495725"/>
                  <a:pt x="1100896" y="494935"/>
                </a:cubicBezTo>
                <a:cubicBezTo>
                  <a:pt x="1100896" y="494935"/>
                  <a:pt x="1099025" y="494145"/>
                  <a:pt x="1099025" y="493351"/>
                </a:cubicBezTo>
                <a:lnTo>
                  <a:pt x="1100896" y="492561"/>
                </a:lnTo>
                <a:cubicBezTo>
                  <a:pt x="1100896" y="491770"/>
                  <a:pt x="1102763" y="494145"/>
                  <a:pt x="1102763" y="494145"/>
                </a:cubicBezTo>
                <a:cubicBezTo>
                  <a:pt x="1103699" y="494145"/>
                  <a:pt x="1103699" y="492561"/>
                  <a:pt x="1104634" y="492561"/>
                </a:cubicBezTo>
                <a:lnTo>
                  <a:pt x="1106504" y="494145"/>
                </a:lnTo>
                <a:cubicBezTo>
                  <a:pt x="1106504" y="494935"/>
                  <a:pt x="1107437" y="495725"/>
                  <a:pt x="1108372" y="496516"/>
                </a:cubicBezTo>
                <a:cubicBezTo>
                  <a:pt x="1108372" y="495725"/>
                  <a:pt x="1109307" y="494935"/>
                  <a:pt x="1110242" y="494935"/>
                </a:cubicBezTo>
                <a:cubicBezTo>
                  <a:pt x="1110242" y="494935"/>
                  <a:pt x="1111178" y="496516"/>
                  <a:pt x="1112113" y="496516"/>
                </a:cubicBezTo>
                <a:lnTo>
                  <a:pt x="1113045" y="498100"/>
                </a:lnTo>
                <a:cubicBezTo>
                  <a:pt x="1113045" y="498890"/>
                  <a:pt x="1111178" y="499681"/>
                  <a:pt x="1111178" y="499681"/>
                </a:cubicBezTo>
                <a:lnTo>
                  <a:pt x="1109307" y="498100"/>
                </a:lnTo>
                <a:lnTo>
                  <a:pt x="1107437" y="498890"/>
                </a:lnTo>
                <a:cubicBezTo>
                  <a:pt x="1106504" y="499681"/>
                  <a:pt x="1106504" y="500471"/>
                  <a:pt x="1105569" y="500471"/>
                </a:cubicBezTo>
                <a:cubicBezTo>
                  <a:pt x="1104634" y="501261"/>
                  <a:pt x="1103699" y="501261"/>
                  <a:pt x="1103699" y="502052"/>
                </a:cubicBezTo>
                <a:cubicBezTo>
                  <a:pt x="1101828" y="502845"/>
                  <a:pt x="1100896" y="503636"/>
                  <a:pt x="1099025" y="504426"/>
                </a:cubicBezTo>
                <a:cubicBezTo>
                  <a:pt x="1099025" y="504426"/>
                  <a:pt x="1098090" y="503636"/>
                  <a:pt x="1097155" y="502845"/>
                </a:cubicBezTo>
                <a:cubicBezTo>
                  <a:pt x="1097155" y="502052"/>
                  <a:pt x="1096223" y="502052"/>
                  <a:pt x="1096223" y="501261"/>
                </a:cubicBezTo>
                <a:close/>
                <a:moveTo>
                  <a:pt x="1126132" y="498100"/>
                </a:moveTo>
                <a:lnTo>
                  <a:pt x="1125197" y="496516"/>
                </a:lnTo>
                <a:cubicBezTo>
                  <a:pt x="1124262" y="496516"/>
                  <a:pt x="1123327" y="494935"/>
                  <a:pt x="1123327" y="494935"/>
                </a:cubicBezTo>
                <a:lnTo>
                  <a:pt x="1125197" y="493351"/>
                </a:lnTo>
                <a:cubicBezTo>
                  <a:pt x="1126132" y="494145"/>
                  <a:pt x="1126132" y="494935"/>
                  <a:pt x="1127065" y="494935"/>
                </a:cubicBezTo>
                <a:cubicBezTo>
                  <a:pt x="1128000" y="495725"/>
                  <a:pt x="1128000" y="496516"/>
                  <a:pt x="1128935" y="496516"/>
                </a:cubicBezTo>
                <a:cubicBezTo>
                  <a:pt x="1128000" y="496516"/>
                  <a:pt x="1127065" y="498100"/>
                  <a:pt x="1126132" y="498100"/>
                </a:cubicBezTo>
                <a:close/>
                <a:moveTo>
                  <a:pt x="1129014" y="496714"/>
                </a:moveTo>
                <a:cubicBezTo>
                  <a:pt x="1128967" y="496695"/>
                  <a:pt x="1128935" y="496645"/>
                  <a:pt x="1128935" y="496516"/>
                </a:cubicBezTo>
                <a:cubicBezTo>
                  <a:pt x="1128935" y="496582"/>
                  <a:pt x="1129001" y="496648"/>
                  <a:pt x="1129014" y="496714"/>
                </a:cubicBezTo>
                <a:close/>
                <a:moveTo>
                  <a:pt x="1177537" y="495725"/>
                </a:moveTo>
                <a:cubicBezTo>
                  <a:pt x="1176605" y="496516"/>
                  <a:pt x="1175670" y="497306"/>
                  <a:pt x="1175670" y="497306"/>
                </a:cubicBezTo>
                <a:cubicBezTo>
                  <a:pt x="1174735" y="498100"/>
                  <a:pt x="1173799" y="498890"/>
                  <a:pt x="1172864" y="498890"/>
                </a:cubicBezTo>
                <a:cubicBezTo>
                  <a:pt x="1172864" y="498890"/>
                  <a:pt x="1171929" y="500471"/>
                  <a:pt x="1170997" y="500471"/>
                </a:cubicBezTo>
                <a:cubicBezTo>
                  <a:pt x="1170997" y="500471"/>
                  <a:pt x="1170062" y="498890"/>
                  <a:pt x="1169126" y="498100"/>
                </a:cubicBezTo>
                <a:lnTo>
                  <a:pt x="1171929" y="497306"/>
                </a:lnTo>
                <a:cubicBezTo>
                  <a:pt x="1171929" y="496516"/>
                  <a:pt x="1170062" y="495725"/>
                  <a:pt x="1170062" y="494935"/>
                </a:cubicBezTo>
                <a:cubicBezTo>
                  <a:pt x="1169126" y="494935"/>
                  <a:pt x="1169126" y="494145"/>
                  <a:pt x="1168191" y="493351"/>
                </a:cubicBezTo>
                <a:cubicBezTo>
                  <a:pt x="1170062" y="492561"/>
                  <a:pt x="1170997" y="491770"/>
                  <a:pt x="1172864" y="490980"/>
                </a:cubicBezTo>
                <a:lnTo>
                  <a:pt x="1173799" y="492561"/>
                </a:lnTo>
                <a:cubicBezTo>
                  <a:pt x="1174735" y="492561"/>
                  <a:pt x="1175670" y="490980"/>
                  <a:pt x="1176605" y="490980"/>
                </a:cubicBezTo>
                <a:cubicBezTo>
                  <a:pt x="1176605" y="490980"/>
                  <a:pt x="1177537" y="492561"/>
                  <a:pt x="1177537" y="493351"/>
                </a:cubicBezTo>
                <a:cubicBezTo>
                  <a:pt x="1178473" y="493351"/>
                  <a:pt x="1178473" y="494145"/>
                  <a:pt x="1179408" y="494935"/>
                </a:cubicBezTo>
                <a:cubicBezTo>
                  <a:pt x="1179408" y="494935"/>
                  <a:pt x="1181278" y="495725"/>
                  <a:pt x="1181278" y="496516"/>
                </a:cubicBezTo>
                <a:cubicBezTo>
                  <a:pt x="1181278" y="496516"/>
                  <a:pt x="1179408" y="497306"/>
                  <a:pt x="1178473" y="498100"/>
                </a:cubicBezTo>
                <a:cubicBezTo>
                  <a:pt x="1179408" y="497306"/>
                  <a:pt x="1177537" y="496516"/>
                  <a:pt x="1177537" y="495725"/>
                </a:cubicBezTo>
                <a:close/>
                <a:moveTo>
                  <a:pt x="1330930" y="486234"/>
                </a:moveTo>
                <a:lnTo>
                  <a:pt x="1332801" y="484650"/>
                </a:lnTo>
                <a:lnTo>
                  <a:pt x="1334668" y="485444"/>
                </a:lnTo>
                <a:cubicBezTo>
                  <a:pt x="1334668" y="486234"/>
                  <a:pt x="1332801" y="487025"/>
                  <a:pt x="1332801" y="487025"/>
                </a:cubicBezTo>
                <a:cubicBezTo>
                  <a:pt x="1332801" y="487025"/>
                  <a:pt x="1331866" y="486234"/>
                  <a:pt x="1330930" y="486234"/>
                </a:cubicBezTo>
                <a:close/>
                <a:moveTo>
                  <a:pt x="1338302" y="484650"/>
                </a:moveTo>
                <a:lnTo>
                  <a:pt x="1340173" y="486234"/>
                </a:lnTo>
                <a:cubicBezTo>
                  <a:pt x="1339238" y="486234"/>
                  <a:pt x="1338302" y="487025"/>
                  <a:pt x="1338302" y="487025"/>
                </a:cubicBezTo>
                <a:cubicBezTo>
                  <a:pt x="1338302" y="487025"/>
                  <a:pt x="1336432" y="486234"/>
                  <a:pt x="1336432" y="485444"/>
                </a:cubicBezTo>
                <a:lnTo>
                  <a:pt x="1338302" y="484650"/>
                </a:lnTo>
                <a:close/>
                <a:moveTo>
                  <a:pt x="1491695" y="494935"/>
                </a:moveTo>
                <a:cubicBezTo>
                  <a:pt x="1492627" y="494145"/>
                  <a:pt x="1492627" y="493351"/>
                  <a:pt x="1493563" y="493351"/>
                </a:cubicBezTo>
                <a:cubicBezTo>
                  <a:pt x="1493563" y="492561"/>
                  <a:pt x="1494498" y="490980"/>
                  <a:pt x="1494498" y="490980"/>
                </a:cubicBezTo>
                <a:cubicBezTo>
                  <a:pt x="1495433" y="490980"/>
                  <a:pt x="1496368" y="492561"/>
                  <a:pt x="1497304" y="492561"/>
                </a:cubicBezTo>
                <a:lnTo>
                  <a:pt x="1498236" y="490980"/>
                </a:lnTo>
                <a:cubicBezTo>
                  <a:pt x="1500106" y="491770"/>
                  <a:pt x="1501042" y="492561"/>
                  <a:pt x="1502909" y="493351"/>
                </a:cubicBezTo>
                <a:cubicBezTo>
                  <a:pt x="1501974" y="494145"/>
                  <a:pt x="1501974" y="494935"/>
                  <a:pt x="1501042" y="494935"/>
                </a:cubicBezTo>
                <a:cubicBezTo>
                  <a:pt x="1501042" y="495725"/>
                  <a:pt x="1499171" y="496516"/>
                  <a:pt x="1499171" y="497306"/>
                </a:cubicBezTo>
                <a:lnTo>
                  <a:pt x="1501974" y="498100"/>
                </a:lnTo>
                <a:cubicBezTo>
                  <a:pt x="1501042" y="498890"/>
                  <a:pt x="1500106" y="500471"/>
                  <a:pt x="1500106" y="500471"/>
                </a:cubicBezTo>
                <a:cubicBezTo>
                  <a:pt x="1499171" y="500471"/>
                  <a:pt x="1498236" y="498890"/>
                  <a:pt x="1498236" y="498890"/>
                </a:cubicBezTo>
                <a:cubicBezTo>
                  <a:pt x="1497304" y="498890"/>
                  <a:pt x="1496368" y="498100"/>
                  <a:pt x="1495433" y="497306"/>
                </a:cubicBezTo>
                <a:cubicBezTo>
                  <a:pt x="1495433" y="497306"/>
                  <a:pt x="1494498" y="496516"/>
                  <a:pt x="1493563" y="495725"/>
                </a:cubicBezTo>
                <a:cubicBezTo>
                  <a:pt x="1493563" y="496516"/>
                  <a:pt x="1491695" y="497306"/>
                  <a:pt x="1492627" y="498100"/>
                </a:cubicBezTo>
                <a:cubicBezTo>
                  <a:pt x="1491695" y="497306"/>
                  <a:pt x="1489825" y="496516"/>
                  <a:pt x="1489825" y="496516"/>
                </a:cubicBezTo>
                <a:cubicBezTo>
                  <a:pt x="1489825" y="495725"/>
                  <a:pt x="1491695" y="494935"/>
                  <a:pt x="1491695" y="494935"/>
                </a:cubicBezTo>
                <a:close/>
                <a:moveTo>
                  <a:pt x="1545906" y="493351"/>
                </a:moveTo>
                <a:lnTo>
                  <a:pt x="1547773" y="494935"/>
                </a:lnTo>
                <a:cubicBezTo>
                  <a:pt x="1547773" y="494935"/>
                  <a:pt x="1546838" y="496516"/>
                  <a:pt x="1545906" y="496516"/>
                </a:cubicBezTo>
                <a:lnTo>
                  <a:pt x="1544971" y="498100"/>
                </a:lnTo>
                <a:cubicBezTo>
                  <a:pt x="1544036" y="498100"/>
                  <a:pt x="1543100" y="496516"/>
                  <a:pt x="1542165" y="496516"/>
                </a:cubicBezTo>
                <a:cubicBezTo>
                  <a:pt x="1543100" y="496516"/>
                  <a:pt x="1543100" y="495725"/>
                  <a:pt x="1544036" y="494935"/>
                </a:cubicBezTo>
                <a:cubicBezTo>
                  <a:pt x="1544971" y="494935"/>
                  <a:pt x="1544971" y="494145"/>
                  <a:pt x="1545906" y="493351"/>
                </a:cubicBezTo>
                <a:close/>
                <a:moveTo>
                  <a:pt x="1542089" y="496714"/>
                </a:moveTo>
                <a:cubicBezTo>
                  <a:pt x="1542099" y="496648"/>
                  <a:pt x="1542165" y="496582"/>
                  <a:pt x="1542165" y="496516"/>
                </a:cubicBezTo>
                <a:cubicBezTo>
                  <a:pt x="1542165" y="496645"/>
                  <a:pt x="1542133" y="496695"/>
                  <a:pt x="1542089" y="496714"/>
                </a:cubicBezTo>
                <a:close/>
                <a:moveTo>
                  <a:pt x="1565534" y="500471"/>
                </a:moveTo>
                <a:cubicBezTo>
                  <a:pt x="1564599" y="500471"/>
                  <a:pt x="1564599" y="499681"/>
                  <a:pt x="1563663" y="498890"/>
                </a:cubicBezTo>
                <a:lnTo>
                  <a:pt x="1561793" y="498100"/>
                </a:lnTo>
                <a:lnTo>
                  <a:pt x="1559926" y="499681"/>
                </a:lnTo>
                <a:cubicBezTo>
                  <a:pt x="1559926" y="499681"/>
                  <a:pt x="1558055" y="498890"/>
                  <a:pt x="1558055" y="498100"/>
                </a:cubicBezTo>
                <a:lnTo>
                  <a:pt x="1558990" y="496516"/>
                </a:lnTo>
                <a:cubicBezTo>
                  <a:pt x="1559926" y="496516"/>
                  <a:pt x="1560861" y="494935"/>
                  <a:pt x="1560861" y="494935"/>
                </a:cubicBezTo>
                <a:cubicBezTo>
                  <a:pt x="1561793" y="494935"/>
                  <a:pt x="1562728" y="495725"/>
                  <a:pt x="1562728" y="496516"/>
                </a:cubicBezTo>
                <a:cubicBezTo>
                  <a:pt x="1563663" y="495725"/>
                  <a:pt x="1564599" y="494935"/>
                  <a:pt x="1564599" y="494145"/>
                </a:cubicBezTo>
                <a:lnTo>
                  <a:pt x="1566466" y="492561"/>
                </a:lnTo>
                <a:cubicBezTo>
                  <a:pt x="1567401" y="492561"/>
                  <a:pt x="1567401" y="494145"/>
                  <a:pt x="1568337" y="494145"/>
                </a:cubicBezTo>
                <a:cubicBezTo>
                  <a:pt x="1568337" y="494145"/>
                  <a:pt x="1570207" y="491770"/>
                  <a:pt x="1570207" y="492561"/>
                </a:cubicBezTo>
                <a:lnTo>
                  <a:pt x="1572075" y="493351"/>
                </a:lnTo>
                <a:cubicBezTo>
                  <a:pt x="1572075" y="494145"/>
                  <a:pt x="1570207" y="494935"/>
                  <a:pt x="1570207" y="494935"/>
                </a:cubicBezTo>
                <a:cubicBezTo>
                  <a:pt x="1570207" y="495725"/>
                  <a:pt x="1568337" y="497306"/>
                  <a:pt x="1569272" y="497306"/>
                </a:cubicBezTo>
                <a:lnTo>
                  <a:pt x="1571142" y="498100"/>
                </a:lnTo>
                <a:lnTo>
                  <a:pt x="1572075" y="496516"/>
                </a:lnTo>
                <a:cubicBezTo>
                  <a:pt x="1573010" y="496516"/>
                  <a:pt x="1573945" y="497306"/>
                  <a:pt x="1574880" y="498100"/>
                </a:cubicBezTo>
                <a:cubicBezTo>
                  <a:pt x="1574880" y="498100"/>
                  <a:pt x="1576748" y="498890"/>
                  <a:pt x="1576748" y="499681"/>
                </a:cubicBezTo>
                <a:lnTo>
                  <a:pt x="1574880" y="501261"/>
                </a:lnTo>
                <a:cubicBezTo>
                  <a:pt x="1574880" y="502052"/>
                  <a:pt x="1573945" y="502052"/>
                  <a:pt x="1573945" y="502845"/>
                </a:cubicBezTo>
                <a:cubicBezTo>
                  <a:pt x="1573010" y="503636"/>
                  <a:pt x="1572075" y="504426"/>
                  <a:pt x="1572075" y="504426"/>
                </a:cubicBezTo>
                <a:cubicBezTo>
                  <a:pt x="1570207" y="503636"/>
                  <a:pt x="1569272" y="502845"/>
                  <a:pt x="1567401" y="502052"/>
                </a:cubicBezTo>
                <a:cubicBezTo>
                  <a:pt x="1567401" y="501261"/>
                  <a:pt x="1566466" y="501261"/>
                  <a:pt x="1565534" y="500471"/>
                </a:cubicBezTo>
                <a:close/>
                <a:moveTo>
                  <a:pt x="1602919" y="496516"/>
                </a:moveTo>
                <a:cubicBezTo>
                  <a:pt x="1602919" y="495725"/>
                  <a:pt x="1603855" y="494935"/>
                  <a:pt x="1603855" y="494935"/>
                </a:cubicBezTo>
                <a:cubicBezTo>
                  <a:pt x="1604790" y="494145"/>
                  <a:pt x="1604790" y="493351"/>
                  <a:pt x="1605725" y="492561"/>
                </a:cubicBezTo>
                <a:lnTo>
                  <a:pt x="1607593" y="494145"/>
                </a:lnTo>
                <a:cubicBezTo>
                  <a:pt x="1607593" y="494145"/>
                  <a:pt x="1606657" y="495725"/>
                  <a:pt x="1605725" y="495725"/>
                </a:cubicBezTo>
                <a:cubicBezTo>
                  <a:pt x="1605725" y="496516"/>
                  <a:pt x="1604790" y="497306"/>
                  <a:pt x="1604790" y="498100"/>
                </a:cubicBezTo>
                <a:cubicBezTo>
                  <a:pt x="1604790" y="497306"/>
                  <a:pt x="1601984" y="496516"/>
                  <a:pt x="1602919" y="496516"/>
                </a:cubicBezTo>
                <a:close/>
                <a:moveTo>
                  <a:pt x="1659001" y="499681"/>
                </a:moveTo>
                <a:lnTo>
                  <a:pt x="1660868" y="500471"/>
                </a:lnTo>
                <a:cubicBezTo>
                  <a:pt x="1660868" y="501261"/>
                  <a:pt x="1659936" y="502845"/>
                  <a:pt x="1659936" y="502845"/>
                </a:cubicBezTo>
                <a:cubicBezTo>
                  <a:pt x="1659001" y="502845"/>
                  <a:pt x="1658066" y="501261"/>
                  <a:pt x="1657130" y="501261"/>
                </a:cubicBezTo>
                <a:cubicBezTo>
                  <a:pt x="1658066" y="501261"/>
                  <a:pt x="1659001" y="499681"/>
                  <a:pt x="1659001" y="499681"/>
                </a:cubicBezTo>
                <a:close/>
                <a:moveTo>
                  <a:pt x="1707603" y="497306"/>
                </a:moveTo>
                <a:cubicBezTo>
                  <a:pt x="1707603" y="497306"/>
                  <a:pt x="1709474" y="498100"/>
                  <a:pt x="1709474" y="498890"/>
                </a:cubicBezTo>
                <a:cubicBezTo>
                  <a:pt x="1709474" y="498890"/>
                  <a:pt x="1707603" y="499681"/>
                  <a:pt x="1707603" y="500471"/>
                </a:cubicBezTo>
                <a:cubicBezTo>
                  <a:pt x="1707603" y="499681"/>
                  <a:pt x="1705733" y="499681"/>
                  <a:pt x="1705733" y="498890"/>
                </a:cubicBezTo>
                <a:cubicBezTo>
                  <a:pt x="1705733" y="498100"/>
                  <a:pt x="1707603" y="498100"/>
                  <a:pt x="1707603" y="497306"/>
                </a:cubicBezTo>
                <a:close/>
                <a:moveTo>
                  <a:pt x="1759011" y="494145"/>
                </a:moveTo>
                <a:lnTo>
                  <a:pt x="1760879" y="492561"/>
                </a:lnTo>
                <a:lnTo>
                  <a:pt x="1762749" y="494145"/>
                </a:lnTo>
                <a:lnTo>
                  <a:pt x="1761814" y="495725"/>
                </a:lnTo>
                <a:cubicBezTo>
                  <a:pt x="1761814" y="495725"/>
                  <a:pt x="1759946" y="494935"/>
                  <a:pt x="1759011" y="494145"/>
                </a:cubicBezTo>
                <a:close/>
                <a:moveTo>
                  <a:pt x="2030065" y="498890"/>
                </a:moveTo>
                <a:cubicBezTo>
                  <a:pt x="2030065" y="498890"/>
                  <a:pt x="2031000" y="499681"/>
                  <a:pt x="2031936" y="499681"/>
                </a:cubicBezTo>
                <a:cubicBezTo>
                  <a:pt x="2031000" y="499681"/>
                  <a:pt x="2031000" y="502052"/>
                  <a:pt x="2030065" y="502052"/>
                </a:cubicBezTo>
                <a:lnTo>
                  <a:pt x="2028194" y="500471"/>
                </a:lnTo>
                <a:cubicBezTo>
                  <a:pt x="2029130" y="500471"/>
                  <a:pt x="2029130" y="498890"/>
                  <a:pt x="2030065" y="498890"/>
                </a:cubicBezTo>
                <a:close/>
                <a:moveTo>
                  <a:pt x="2033803" y="498100"/>
                </a:moveTo>
                <a:lnTo>
                  <a:pt x="2035673" y="499681"/>
                </a:lnTo>
                <a:cubicBezTo>
                  <a:pt x="2034738" y="499681"/>
                  <a:pt x="2034738" y="501261"/>
                  <a:pt x="2033803" y="501261"/>
                </a:cubicBezTo>
                <a:cubicBezTo>
                  <a:pt x="2032868" y="501261"/>
                  <a:pt x="2032868" y="499681"/>
                  <a:pt x="2031936" y="499681"/>
                </a:cubicBezTo>
                <a:cubicBezTo>
                  <a:pt x="2031936" y="499681"/>
                  <a:pt x="2032868" y="498100"/>
                  <a:pt x="2033803" y="498100"/>
                </a:cubicBezTo>
                <a:close/>
                <a:moveTo>
                  <a:pt x="2037541" y="498100"/>
                </a:moveTo>
                <a:cubicBezTo>
                  <a:pt x="2037541" y="497306"/>
                  <a:pt x="2038476" y="496516"/>
                  <a:pt x="2038476" y="495725"/>
                </a:cubicBezTo>
                <a:cubicBezTo>
                  <a:pt x="2039411" y="496516"/>
                  <a:pt x="2040347" y="496516"/>
                  <a:pt x="2040347" y="497306"/>
                </a:cubicBezTo>
                <a:cubicBezTo>
                  <a:pt x="2041282" y="497306"/>
                  <a:pt x="2043149" y="498100"/>
                  <a:pt x="2043149" y="498890"/>
                </a:cubicBezTo>
                <a:lnTo>
                  <a:pt x="2041282" y="500471"/>
                </a:lnTo>
                <a:cubicBezTo>
                  <a:pt x="2040347" y="501261"/>
                  <a:pt x="2040347" y="501261"/>
                  <a:pt x="2039411" y="502052"/>
                </a:cubicBezTo>
                <a:cubicBezTo>
                  <a:pt x="2039411" y="502052"/>
                  <a:pt x="2038476" y="501261"/>
                  <a:pt x="2037541" y="501261"/>
                </a:cubicBezTo>
                <a:cubicBezTo>
                  <a:pt x="2037541" y="500471"/>
                  <a:pt x="2035673" y="499681"/>
                  <a:pt x="2035673" y="499681"/>
                </a:cubicBezTo>
                <a:cubicBezTo>
                  <a:pt x="2035673" y="499681"/>
                  <a:pt x="2036609" y="498100"/>
                  <a:pt x="2037541" y="498100"/>
                </a:cubicBezTo>
                <a:close/>
                <a:moveTo>
                  <a:pt x="2087078" y="496516"/>
                </a:moveTo>
                <a:cubicBezTo>
                  <a:pt x="2088014" y="496516"/>
                  <a:pt x="2089884" y="498100"/>
                  <a:pt x="2089884" y="498100"/>
                </a:cubicBezTo>
                <a:lnTo>
                  <a:pt x="2088014" y="499681"/>
                </a:lnTo>
                <a:lnTo>
                  <a:pt x="2086146" y="498890"/>
                </a:lnTo>
                <a:cubicBezTo>
                  <a:pt x="2086146" y="498100"/>
                  <a:pt x="2087078" y="496516"/>
                  <a:pt x="2087078" y="496516"/>
                </a:cubicBezTo>
                <a:close/>
                <a:moveTo>
                  <a:pt x="2139422" y="494145"/>
                </a:moveTo>
                <a:cubicBezTo>
                  <a:pt x="2140357" y="493351"/>
                  <a:pt x="2140357" y="492561"/>
                  <a:pt x="2141289" y="492561"/>
                </a:cubicBezTo>
                <a:cubicBezTo>
                  <a:pt x="2141289" y="491770"/>
                  <a:pt x="2142224" y="490980"/>
                  <a:pt x="2143160" y="490189"/>
                </a:cubicBezTo>
                <a:cubicBezTo>
                  <a:pt x="2143160" y="490189"/>
                  <a:pt x="2144095" y="491770"/>
                  <a:pt x="2145030" y="491770"/>
                </a:cubicBezTo>
                <a:cubicBezTo>
                  <a:pt x="2144095" y="492561"/>
                  <a:pt x="2144095" y="493351"/>
                  <a:pt x="2143160" y="493351"/>
                </a:cubicBezTo>
                <a:cubicBezTo>
                  <a:pt x="2142224" y="494145"/>
                  <a:pt x="2142224" y="494935"/>
                  <a:pt x="2141289" y="495725"/>
                </a:cubicBezTo>
                <a:cubicBezTo>
                  <a:pt x="2141289" y="495725"/>
                  <a:pt x="2140357" y="496516"/>
                  <a:pt x="2140357" y="497306"/>
                </a:cubicBezTo>
                <a:cubicBezTo>
                  <a:pt x="2139422" y="498100"/>
                  <a:pt x="2139422" y="498100"/>
                  <a:pt x="2138486" y="498890"/>
                </a:cubicBezTo>
                <a:lnTo>
                  <a:pt x="2136619" y="497306"/>
                </a:lnTo>
                <a:lnTo>
                  <a:pt x="2137551" y="495725"/>
                </a:lnTo>
                <a:cubicBezTo>
                  <a:pt x="2138486" y="494935"/>
                  <a:pt x="2139422" y="494935"/>
                  <a:pt x="2139422" y="494145"/>
                </a:cubicBezTo>
                <a:close/>
                <a:moveTo>
                  <a:pt x="2148768" y="491770"/>
                </a:moveTo>
                <a:lnTo>
                  <a:pt x="2146898" y="493351"/>
                </a:lnTo>
                <a:lnTo>
                  <a:pt x="2145030" y="491770"/>
                </a:lnTo>
                <a:lnTo>
                  <a:pt x="2145965" y="490189"/>
                </a:lnTo>
                <a:cubicBezTo>
                  <a:pt x="2146898" y="490189"/>
                  <a:pt x="2148768" y="490980"/>
                  <a:pt x="2148768" y="491770"/>
                </a:cubicBezTo>
                <a:close/>
                <a:moveTo>
                  <a:pt x="2216998" y="496516"/>
                </a:moveTo>
                <a:cubicBezTo>
                  <a:pt x="2216998" y="496516"/>
                  <a:pt x="2218869" y="497306"/>
                  <a:pt x="2218869" y="498100"/>
                </a:cubicBezTo>
                <a:lnTo>
                  <a:pt x="2216998" y="499681"/>
                </a:lnTo>
                <a:lnTo>
                  <a:pt x="2215131" y="498100"/>
                </a:lnTo>
                <a:cubicBezTo>
                  <a:pt x="2215131" y="498100"/>
                  <a:pt x="2216063" y="496516"/>
                  <a:pt x="2216998" y="496516"/>
                </a:cubicBezTo>
                <a:close/>
                <a:moveTo>
                  <a:pt x="727026" y="535274"/>
                </a:moveTo>
                <a:cubicBezTo>
                  <a:pt x="727026" y="535274"/>
                  <a:pt x="726091" y="536855"/>
                  <a:pt x="725155" y="536855"/>
                </a:cubicBezTo>
                <a:cubicBezTo>
                  <a:pt x="725155" y="536855"/>
                  <a:pt x="724223" y="535274"/>
                  <a:pt x="723288" y="535274"/>
                </a:cubicBezTo>
                <a:lnTo>
                  <a:pt x="725845" y="533832"/>
                </a:lnTo>
                <a:cubicBezTo>
                  <a:pt x="725980" y="534090"/>
                  <a:pt x="727026" y="534682"/>
                  <a:pt x="727026" y="535274"/>
                </a:cubicBezTo>
                <a:close/>
                <a:moveTo>
                  <a:pt x="1947812" y="535274"/>
                </a:moveTo>
                <a:cubicBezTo>
                  <a:pt x="1946880" y="535274"/>
                  <a:pt x="1945945" y="536855"/>
                  <a:pt x="1945945" y="536855"/>
                </a:cubicBezTo>
                <a:cubicBezTo>
                  <a:pt x="1945009" y="536855"/>
                  <a:pt x="1944074" y="535274"/>
                  <a:pt x="1944074" y="535274"/>
                </a:cubicBezTo>
                <a:cubicBezTo>
                  <a:pt x="1944074" y="534682"/>
                  <a:pt x="1945119" y="534090"/>
                  <a:pt x="1945255" y="533832"/>
                </a:cubicBezTo>
                <a:lnTo>
                  <a:pt x="1947812" y="535274"/>
                </a:ln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DC115A9-A930-725C-8530-1CF9F0814DE2}"/>
              </a:ext>
            </a:extLst>
          </p:cNvPr>
          <p:cNvSpPr txBox="1"/>
          <p:nvPr/>
        </p:nvSpPr>
        <p:spPr>
          <a:xfrm>
            <a:off x="665414" y="1108637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Devtools</a:t>
            </a:r>
            <a:r>
              <a:rPr lang="zh-CN" altLang="en-US" dirty="0"/>
              <a:t>版</a:t>
            </a:r>
          </a:p>
        </p:txBody>
      </p:sp>
      <p:sp>
        <p:nvSpPr>
          <p:cNvPr id="11" name="Freeform 1">
            <a:extLst>
              <a:ext uri="{FF2B5EF4-FFF2-40B4-BE49-F238E27FC236}">
                <a16:creationId xmlns:a16="http://schemas.microsoft.com/office/drawing/2014/main" id="{2D1D3380-B560-CC52-9D77-8D32677ACE57}"/>
              </a:ext>
            </a:extLst>
          </p:cNvPr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DA446A4-DA3F-9A0D-7007-3168FEBCFC8E}"/>
              </a:ext>
            </a:extLst>
          </p:cNvPr>
          <p:cNvSpPr txBox="1"/>
          <p:nvPr/>
        </p:nvSpPr>
        <p:spPr>
          <a:xfrm>
            <a:off x="298471" y="54632"/>
            <a:ext cx="2578953" cy="387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lnSpc>
                <a:spcPct val="113000"/>
              </a:lnSpc>
            </a:pPr>
            <a:r>
              <a:rPr lang="en-US" altLang="zh-CN" sz="1800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04. MT</a:t>
            </a:r>
            <a:r>
              <a:rPr lang="zh-CN" altLang="en-US" sz="1800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浏览器插件</a:t>
            </a:r>
            <a:endParaRPr lang="en-US" altLang="zh-CN" sz="11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0EEDC63-A526-927E-75BD-9EAB1E0433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070" y="1882219"/>
            <a:ext cx="7409794" cy="4362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F3F7EEED-49D8-ECDD-016F-457361AEC78F}"/>
              </a:ext>
            </a:extLst>
          </p:cNvPr>
          <p:cNvSpPr txBox="1"/>
          <p:nvPr/>
        </p:nvSpPr>
        <p:spPr>
          <a:xfrm>
            <a:off x="8003098" y="1565300"/>
            <a:ext cx="4145687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  为什么有这个版本？</a:t>
            </a:r>
            <a:endParaRPr lang="en-US" altLang="zh-CN" dirty="0"/>
          </a:p>
          <a:p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替换原生对象后，可能会导致</a:t>
            </a:r>
            <a:endParaRPr lang="en-US" altLang="zh-CN" dirty="0"/>
          </a:p>
          <a:p>
            <a:r>
              <a:rPr lang="zh-CN" altLang="en-US" dirty="0"/>
              <a:t>某些网站访问不了，（比如</a:t>
            </a:r>
            <a:r>
              <a:rPr lang="en-US" altLang="zh-CN" dirty="0"/>
              <a:t>B</a:t>
            </a:r>
            <a:r>
              <a:rPr lang="zh-CN" altLang="en-US" dirty="0"/>
              <a:t>站直播）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2. </a:t>
            </a:r>
            <a:r>
              <a:rPr lang="zh-CN" altLang="en-US" dirty="0"/>
              <a:t>仅仅想在开发网页相关环境中使用，</a:t>
            </a:r>
            <a:endParaRPr lang="en-US" altLang="zh-CN" dirty="0"/>
          </a:p>
          <a:p>
            <a:r>
              <a:rPr lang="zh-CN" altLang="en-US" dirty="0"/>
              <a:t>那么打开控制台、切到</a:t>
            </a:r>
            <a:r>
              <a:rPr lang="en-US" altLang="zh-CN" dirty="0"/>
              <a:t>mt</a:t>
            </a:r>
            <a:r>
              <a:rPr lang="zh-CN" altLang="en-US" dirty="0"/>
              <a:t>面板才会进行</a:t>
            </a:r>
            <a:endParaRPr lang="en-US" altLang="zh-CN" dirty="0"/>
          </a:p>
          <a:p>
            <a:r>
              <a:rPr lang="zh-CN" altLang="en-US" dirty="0"/>
              <a:t>加载。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3. </a:t>
            </a:r>
            <a:r>
              <a:rPr lang="zh-CN" altLang="en-US" dirty="0"/>
              <a:t>接口的请求信息更丰富，可以看到接</a:t>
            </a:r>
            <a:endParaRPr lang="en-US" altLang="zh-CN" dirty="0"/>
          </a:p>
          <a:p>
            <a:r>
              <a:rPr lang="zh-CN" altLang="en-US" dirty="0"/>
              <a:t>口优先级、请求时间。</a:t>
            </a:r>
          </a:p>
        </p:txBody>
      </p:sp>
    </p:spTree>
    <p:extLst>
      <p:ext uri="{BB962C8B-B14F-4D97-AF65-F5344CB8AC3E}">
        <p14:creationId xmlns:p14="http://schemas.microsoft.com/office/powerpoint/2010/main" val="379666597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17">
            <a:extLst>
              <a:ext uri="{FF2B5EF4-FFF2-40B4-BE49-F238E27FC236}">
                <a16:creationId xmlns:a16="http://schemas.microsoft.com/office/drawing/2014/main" id="{70DAF4E8-B0BB-0A39-0BF7-1BCAA4C31700}"/>
              </a:ext>
            </a:extLst>
          </p:cNvPr>
          <p:cNvSpPr/>
          <p:nvPr/>
        </p:nvSpPr>
        <p:spPr>
          <a:xfrm>
            <a:off x="298471" y="1108637"/>
            <a:ext cx="1592385" cy="456663"/>
          </a:xfrm>
          <a:custGeom>
            <a:avLst/>
            <a:gdLst/>
            <a:ahLst/>
            <a:cxnLst/>
            <a:rect l="l" t="t" r="r" b="b"/>
            <a:pathLst>
              <a:path w="2311400" h="544765">
                <a:moveTo>
                  <a:pt x="2311400" y="504426"/>
                </a:moveTo>
                <a:cubicBezTo>
                  <a:pt x="2311400" y="505217"/>
                  <a:pt x="2310465" y="506007"/>
                  <a:pt x="2310465" y="506007"/>
                </a:cubicBezTo>
                <a:cubicBezTo>
                  <a:pt x="2309533" y="506797"/>
                  <a:pt x="2308598" y="507591"/>
                  <a:pt x="2308598" y="508381"/>
                </a:cubicBezTo>
                <a:lnTo>
                  <a:pt x="2310465" y="509172"/>
                </a:lnTo>
                <a:cubicBezTo>
                  <a:pt x="2310465" y="509962"/>
                  <a:pt x="2308598" y="510753"/>
                  <a:pt x="2308598" y="511546"/>
                </a:cubicBezTo>
                <a:cubicBezTo>
                  <a:pt x="2308598" y="511546"/>
                  <a:pt x="2307663" y="512337"/>
                  <a:pt x="2307663" y="513127"/>
                </a:cubicBezTo>
                <a:cubicBezTo>
                  <a:pt x="2307663" y="513127"/>
                  <a:pt x="2309533" y="513917"/>
                  <a:pt x="2309533" y="514708"/>
                </a:cubicBezTo>
                <a:lnTo>
                  <a:pt x="2307663" y="516292"/>
                </a:lnTo>
                <a:lnTo>
                  <a:pt x="2305792" y="514708"/>
                </a:lnTo>
                <a:lnTo>
                  <a:pt x="2303925" y="513127"/>
                </a:lnTo>
                <a:cubicBezTo>
                  <a:pt x="2302989" y="513917"/>
                  <a:pt x="2302054" y="514708"/>
                  <a:pt x="2302054" y="515498"/>
                </a:cubicBezTo>
                <a:lnTo>
                  <a:pt x="2303925" y="516292"/>
                </a:lnTo>
                <a:cubicBezTo>
                  <a:pt x="2303925" y="517082"/>
                  <a:pt x="2302054" y="517873"/>
                  <a:pt x="2302989" y="518663"/>
                </a:cubicBezTo>
                <a:lnTo>
                  <a:pt x="2304860" y="519453"/>
                </a:lnTo>
                <a:cubicBezTo>
                  <a:pt x="2304860" y="520247"/>
                  <a:pt x="2302989" y="521037"/>
                  <a:pt x="2302989" y="521828"/>
                </a:cubicBezTo>
                <a:lnTo>
                  <a:pt x="2304860" y="522618"/>
                </a:lnTo>
                <a:cubicBezTo>
                  <a:pt x="2304860" y="523409"/>
                  <a:pt x="2303925" y="524199"/>
                  <a:pt x="2303925" y="524199"/>
                </a:cubicBezTo>
                <a:cubicBezTo>
                  <a:pt x="2302989" y="524993"/>
                  <a:pt x="2302989" y="525783"/>
                  <a:pt x="2302054" y="526573"/>
                </a:cubicBezTo>
                <a:lnTo>
                  <a:pt x="2300184" y="524993"/>
                </a:lnTo>
                <a:cubicBezTo>
                  <a:pt x="2299251" y="524199"/>
                  <a:pt x="2298316" y="524199"/>
                  <a:pt x="2297381" y="523409"/>
                </a:cubicBezTo>
                <a:cubicBezTo>
                  <a:pt x="2297381" y="523409"/>
                  <a:pt x="2296446" y="522618"/>
                  <a:pt x="2295510" y="522618"/>
                </a:cubicBezTo>
                <a:cubicBezTo>
                  <a:pt x="2295510" y="522618"/>
                  <a:pt x="2294578" y="524199"/>
                  <a:pt x="2293643" y="524199"/>
                </a:cubicBezTo>
                <a:lnTo>
                  <a:pt x="2292708" y="525783"/>
                </a:lnTo>
                <a:cubicBezTo>
                  <a:pt x="2291772" y="525783"/>
                  <a:pt x="2291772" y="527364"/>
                  <a:pt x="2290837" y="527364"/>
                </a:cubicBezTo>
                <a:cubicBezTo>
                  <a:pt x="2290837" y="527364"/>
                  <a:pt x="2288970" y="525783"/>
                  <a:pt x="2288970" y="526573"/>
                </a:cubicBezTo>
                <a:cubicBezTo>
                  <a:pt x="2288034" y="526573"/>
                  <a:pt x="2288034" y="527364"/>
                  <a:pt x="2287099" y="528154"/>
                </a:cubicBezTo>
                <a:cubicBezTo>
                  <a:pt x="2287099" y="528948"/>
                  <a:pt x="2286164" y="528948"/>
                  <a:pt x="2285229" y="529738"/>
                </a:cubicBezTo>
                <a:cubicBezTo>
                  <a:pt x="2285229" y="530529"/>
                  <a:pt x="2284297" y="531319"/>
                  <a:pt x="2284297" y="531319"/>
                </a:cubicBezTo>
                <a:cubicBezTo>
                  <a:pt x="2283361" y="532109"/>
                  <a:pt x="2283361" y="532900"/>
                  <a:pt x="2282426" y="533693"/>
                </a:cubicBezTo>
                <a:cubicBezTo>
                  <a:pt x="2281491" y="533693"/>
                  <a:pt x="2281491" y="534484"/>
                  <a:pt x="2280555" y="535274"/>
                </a:cubicBezTo>
                <a:lnTo>
                  <a:pt x="2278688" y="533693"/>
                </a:lnTo>
                <a:cubicBezTo>
                  <a:pt x="2278688" y="532900"/>
                  <a:pt x="2280555" y="532109"/>
                  <a:pt x="2280555" y="532109"/>
                </a:cubicBezTo>
                <a:cubicBezTo>
                  <a:pt x="2279623" y="532109"/>
                  <a:pt x="2278688" y="530529"/>
                  <a:pt x="2278688" y="530529"/>
                </a:cubicBezTo>
                <a:cubicBezTo>
                  <a:pt x="2277753" y="530529"/>
                  <a:pt x="2276818" y="532109"/>
                  <a:pt x="2276818" y="532109"/>
                </a:cubicBezTo>
                <a:lnTo>
                  <a:pt x="2274950" y="534484"/>
                </a:lnTo>
                <a:cubicBezTo>
                  <a:pt x="2274950" y="533693"/>
                  <a:pt x="2273080" y="532900"/>
                  <a:pt x="2273080" y="532900"/>
                </a:cubicBezTo>
                <a:cubicBezTo>
                  <a:pt x="2273080" y="532109"/>
                  <a:pt x="2274015" y="531319"/>
                  <a:pt x="2274950" y="531319"/>
                </a:cubicBezTo>
                <a:cubicBezTo>
                  <a:pt x="2274950" y="530529"/>
                  <a:pt x="2275882" y="529738"/>
                  <a:pt x="2275882" y="528948"/>
                </a:cubicBezTo>
                <a:lnTo>
                  <a:pt x="2274015" y="528154"/>
                </a:lnTo>
                <a:cubicBezTo>
                  <a:pt x="2274015" y="527364"/>
                  <a:pt x="2272144" y="526573"/>
                  <a:pt x="2272144" y="526573"/>
                </a:cubicBezTo>
                <a:lnTo>
                  <a:pt x="2274015" y="524993"/>
                </a:lnTo>
                <a:cubicBezTo>
                  <a:pt x="2273080" y="524199"/>
                  <a:pt x="2272144" y="524199"/>
                  <a:pt x="2271209" y="523409"/>
                </a:cubicBezTo>
                <a:cubicBezTo>
                  <a:pt x="2271209" y="524199"/>
                  <a:pt x="2270277" y="524993"/>
                  <a:pt x="2270277" y="524993"/>
                </a:cubicBezTo>
                <a:cubicBezTo>
                  <a:pt x="2269342" y="525783"/>
                  <a:pt x="2268407" y="526573"/>
                  <a:pt x="2268407" y="527364"/>
                </a:cubicBezTo>
                <a:cubicBezTo>
                  <a:pt x="2268407" y="527364"/>
                  <a:pt x="2266536" y="528154"/>
                  <a:pt x="2266536" y="528948"/>
                </a:cubicBezTo>
                <a:lnTo>
                  <a:pt x="2268407" y="529738"/>
                </a:lnTo>
                <a:cubicBezTo>
                  <a:pt x="2268407" y="530529"/>
                  <a:pt x="2267471" y="532109"/>
                  <a:pt x="2267471" y="532109"/>
                </a:cubicBezTo>
                <a:cubicBezTo>
                  <a:pt x="2266536" y="532109"/>
                  <a:pt x="2265601" y="530529"/>
                  <a:pt x="2265601" y="530529"/>
                </a:cubicBezTo>
                <a:cubicBezTo>
                  <a:pt x="2264669" y="530529"/>
                  <a:pt x="2263733" y="528948"/>
                  <a:pt x="2262798" y="528948"/>
                </a:cubicBezTo>
                <a:cubicBezTo>
                  <a:pt x="2262798" y="528948"/>
                  <a:pt x="2261863" y="530529"/>
                  <a:pt x="2261863" y="531319"/>
                </a:cubicBezTo>
                <a:cubicBezTo>
                  <a:pt x="2260928" y="531319"/>
                  <a:pt x="2259995" y="529738"/>
                  <a:pt x="2259060" y="529738"/>
                </a:cubicBezTo>
                <a:lnTo>
                  <a:pt x="2258125" y="531319"/>
                </a:lnTo>
                <a:cubicBezTo>
                  <a:pt x="2257190" y="531319"/>
                  <a:pt x="2256254" y="532900"/>
                  <a:pt x="2256254" y="532900"/>
                </a:cubicBezTo>
                <a:cubicBezTo>
                  <a:pt x="2255319" y="532900"/>
                  <a:pt x="2254387" y="532109"/>
                  <a:pt x="2254387" y="532109"/>
                </a:cubicBezTo>
                <a:cubicBezTo>
                  <a:pt x="2253452" y="531319"/>
                  <a:pt x="2252516" y="530529"/>
                  <a:pt x="2251581" y="530529"/>
                </a:cubicBezTo>
                <a:cubicBezTo>
                  <a:pt x="2251581" y="529738"/>
                  <a:pt x="2250649" y="529738"/>
                  <a:pt x="2249714" y="528948"/>
                </a:cubicBezTo>
                <a:lnTo>
                  <a:pt x="2251581" y="527364"/>
                </a:lnTo>
                <a:cubicBezTo>
                  <a:pt x="2251581" y="526573"/>
                  <a:pt x="2249714" y="526573"/>
                  <a:pt x="2249714" y="525783"/>
                </a:cubicBezTo>
                <a:cubicBezTo>
                  <a:pt x="2249714" y="526573"/>
                  <a:pt x="2247843" y="527364"/>
                  <a:pt x="2247843" y="527364"/>
                </a:cubicBezTo>
                <a:cubicBezTo>
                  <a:pt x="2247843" y="528154"/>
                  <a:pt x="2249714" y="528154"/>
                  <a:pt x="2249714" y="528948"/>
                </a:cubicBezTo>
                <a:cubicBezTo>
                  <a:pt x="2249714" y="529738"/>
                  <a:pt x="2247843" y="530529"/>
                  <a:pt x="2248778" y="530529"/>
                </a:cubicBezTo>
                <a:cubicBezTo>
                  <a:pt x="2248778" y="531319"/>
                  <a:pt x="2250649" y="532109"/>
                  <a:pt x="2250649" y="532109"/>
                </a:cubicBezTo>
                <a:lnTo>
                  <a:pt x="2248778" y="533693"/>
                </a:lnTo>
                <a:lnTo>
                  <a:pt x="2246908" y="532900"/>
                </a:lnTo>
                <a:cubicBezTo>
                  <a:pt x="2245973" y="532109"/>
                  <a:pt x="2245041" y="531319"/>
                  <a:pt x="2245041" y="531319"/>
                </a:cubicBezTo>
                <a:cubicBezTo>
                  <a:pt x="2244105" y="531319"/>
                  <a:pt x="2243170" y="529738"/>
                  <a:pt x="2242235" y="529738"/>
                </a:cubicBezTo>
                <a:lnTo>
                  <a:pt x="2241300" y="531319"/>
                </a:lnTo>
                <a:cubicBezTo>
                  <a:pt x="2241300" y="532109"/>
                  <a:pt x="2243170" y="532900"/>
                  <a:pt x="2243170" y="532900"/>
                </a:cubicBezTo>
                <a:cubicBezTo>
                  <a:pt x="2243170" y="532900"/>
                  <a:pt x="2242235" y="534484"/>
                  <a:pt x="2241300" y="534484"/>
                </a:cubicBezTo>
                <a:cubicBezTo>
                  <a:pt x="2241300" y="534484"/>
                  <a:pt x="2239432" y="532900"/>
                  <a:pt x="2239432" y="533693"/>
                </a:cubicBezTo>
                <a:cubicBezTo>
                  <a:pt x="2238497" y="533693"/>
                  <a:pt x="2238497" y="535274"/>
                  <a:pt x="2237562" y="535274"/>
                </a:cubicBezTo>
                <a:cubicBezTo>
                  <a:pt x="2237562" y="535274"/>
                  <a:pt x="2236626" y="533693"/>
                  <a:pt x="2235691" y="533693"/>
                </a:cubicBezTo>
                <a:cubicBezTo>
                  <a:pt x="2236626" y="533693"/>
                  <a:pt x="2236626" y="532109"/>
                  <a:pt x="2237562" y="532109"/>
                </a:cubicBezTo>
                <a:cubicBezTo>
                  <a:pt x="2237562" y="531319"/>
                  <a:pt x="2238497" y="530529"/>
                  <a:pt x="2238497" y="530529"/>
                </a:cubicBezTo>
                <a:cubicBezTo>
                  <a:pt x="2239432" y="529738"/>
                  <a:pt x="2236626" y="528948"/>
                  <a:pt x="2236626" y="528948"/>
                </a:cubicBezTo>
                <a:cubicBezTo>
                  <a:pt x="2236626" y="528154"/>
                  <a:pt x="2238497" y="527364"/>
                  <a:pt x="2238497" y="527364"/>
                </a:cubicBezTo>
                <a:cubicBezTo>
                  <a:pt x="2238497" y="526573"/>
                  <a:pt x="2236626" y="526573"/>
                  <a:pt x="2236626" y="525783"/>
                </a:cubicBezTo>
                <a:cubicBezTo>
                  <a:pt x="2235691" y="525783"/>
                  <a:pt x="2234759" y="524199"/>
                  <a:pt x="2233824" y="524199"/>
                </a:cubicBezTo>
                <a:cubicBezTo>
                  <a:pt x="2233824" y="524199"/>
                  <a:pt x="2232888" y="525783"/>
                  <a:pt x="2232888" y="526573"/>
                </a:cubicBezTo>
                <a:cubicBezTo>
                  <a:pt x="2231953" y="526573"/>
                  <a:pt x="2231953" y="527364"/>
                  <a:pt x="2231018" y="528154"/>
                </a:cubicBezTo>
                <a:cubicBezTo>
                  <a:pt x="2231018" y="528154"/>
                  <a:pt x="2230083" y="529738"/>
                  <a:pt x="2229151" y="529738"/>
                </a:cubicBezTo>
                <a:cubicBezTo>
                  <a:pt x="2229151" y="529738"/>
                  <a:pt x="2228215" y="528154"/>
                  <a:pt x="2227280" y="528154"/>
                </a:cubicBezTo>
                <a:cubicBezTo>
                  <a:pt x="2226345" y="528948"/>
                  <a:pt x="2226345" y="529738"/>
                  <a:pt x="2225413" y="530529"/>
                </a:cubicBezTo>
                <a:cubicBezTo>
                  <a:pt x="2225413" y="530529"/>
                  <a:pt x="2224477" y="531319"/>
                  <a:pt x="2224477" y="532109"/>
                </a:cubicBezTo>
                <a:cubicBezTo>
                  <a:pt x="2223542" y="532109"/>
                  <a:pt x="2222607" y="533693"/>
                  <a:pt x="2222607" y="533693"/>
                </a:cubicBezTo>
                <a:cubicBezTo>
                  <a:pt x="2221672" y="533693"/>
                  <a:pt x="2220739" y="532109"/>
                  <a:pt x="2220739" y="532109"/>
                </a:cubicBezTo>
                <a:cubicBezTo>
                  <a:pt x="2219804" y="532109"/>
                  <a:pt x="2219804" y="534484"/>
                  <a:pt x="2218869" y="534484"/>
                </a:cubicBezTo>
                <a:lnTo>
                  <a:pt x="2216998" y="532900"/>
                </a:lnTo>
                <a:cubicBezTo>
                  <a:pt x="2216063" y="532109"/>
                  <a:pt x="2215131" y="532109"/>
                  <a:pt x="2215131" y="531319"/>
                </a:cubicBezTo>
                <a:cubicBezTo>
                  <a:pt x="2216063" y="530529"/>
                  <a:pt x="2216998" y="528948"/>
                  <a:pt x="2217934" y="528154"/>
                </a:cubicBezTo>
                <a:cubicBezTo>
                  <a:pt x="2217934" y="527364"/>
                  <a:pt x="2219804" y="526573"/>
                  <a:pt x="2219804" y="526573"/>
                </a:cubicBezTo>
                <a:cubicBezTo>
                  <a:pt x="2219804" y="525783"/>
                  <a:pt x="2216998" y="524993"/>
                  <a:pt x="2216998" y="524993"/>
                </a:cubicBezTo>
                <a:cubicBezTo>
                  <a:pt x="2217934" y="524993"/>
                  <a:pt x="2218869" y="523409"/>
                  <a:pt x="2218869" y="523409"/>
                </a:cubicBezTo>
                <a:cubicBezTo>
                  <a:pt x="2219804" y="523409"/>
                  <a:pt x="2220739" y="524199"/>
                  <a:pt x="2220739" y="524199"/>
                </a:cubicBezTo>
                <a:cubicBezTo>
                  <a:pt x="2221672" y="524199"/>
                  <a:pt x="2223542" y="525783"/>
                  <a:pt x="2223542" y="525783"/>
                </a:cubicBezTo>
                <a:lnTo>
                  <a:pt x="2224477" y="524199"/>
                </a:lnTo>
                <a:cubicBezTo>
                  <a:pt x="2224477" y="523409"/>
                  <a:pt x="2222607" y="523409"/>
                  <a:pt x="2222607" y="522618"/>
                </a:cubicBezTo>
                <a:cubicBezTo>
                  <a:pt x="2222607" y="521828"/>
                  <a:pt x="2224477" y="521037"/>
                  <a:pt x="2224477" y="521037"/>
                </a:cubicBezTo>
                <a:cubicBezTo>
                  <a:pt x="2224477" y="520247"/>
                  <a:pt x="2221672" y="519453"/>
                  <a:pt x="2222607" y="519453"/>
                </a:cubicBezTo>
                <a:cubicBezTo>
                  <a:pt x="2222607" y="518663"/>
                  <a:pt x="2223542" y="517873"/>
                  <a:pt x="2223542" y="517873"/>
                </a:cubicBezTo>
                <a:cubicBezTo>
                  <a:pt x="2224477" y="517082"/>
                  <a:pt x="2224477" y="516292"/>
                  <a:pt x="2225413" y="516292"/>
                </a:cubicBezTo>
                <a:cubicBezTo>
                  <a:pt x="2226345" y="515498"/>
                  <a:pt x="2226345" y="514708"/>
                  <a:pt x="2227280" y="513917"/>
                </a:cubicBezTo>
                <a:cubicBezTo>
                  <a:pt x="2226345" y="513917"/>
                  <a:pt x="2225413" y="513127"/>
                  <a:pt x="2224477" y="513127"/>
                </a:cubicBezTo>
                <a:lnTo>
                  <a:pt x="2223542" y="514708"/>
                </a:lnTo>
                <a:cubicBezTo>
                  <a:pt x="2222607" y="514708"/>
                  <a:pt x="2222607" y="516292"/>
                  <a:pt x="2221672" y="516292"/>
                </a:cubicBezTo>
                <a:cubicBezTo>
                  <a:pt x="2221672" y="517082"/>
                  <a:pt x="2220739" y="517873"/>
                  <a:pt x="2219804" y="517873"/>
                </a:cubicBezTo>
                <a:cubicBezTo>
                  <a:pt x="2219804" y="518663"/>
                  <a:pt x="2218869" y="519453"/>
                  <a:pt x="2218869" y="520247"/>
                </a:cubicBezTo>
                <a:cubicBezTo>
                  <a:pt x="2217934" y="520247"/>
                  <a:pt x="2216998" y="521828"/>
                  <a:pt x="2216998" y="521828"/>
                </a:cubicBezTo>
                <a:lnTo>
                  <a:pt x="2215131" y="520247"/>
                </a:lnTo>
                <a:cubicBezTo>
                  <a:pt x="2215131" y="521037"/>
                  <a:pt x="2213260" y="521828"/>
                  <a:pt x="2213260" y="521828"/>
                </a:cubicBezTo>
                <a:cubicBezTo>
                  <a:pt x="2213260" y="522618"/>
                  <a:pt x="2215131" y="523409"/>
                  <a:pt x="2215131" y="523409"/>
                </a:cubicBezTo>
                <a:lnTo>
                  <a:pt x="2216998" y="524993"/>
                </a:lnTo>
                <a:cubicBezTo>
                  <a:pt x="2216998" y="525783"/>
                  <a:pt x="2216063" y="525783"/>
                  <a:pt x="2216063" y="526573"/>
                </a:cubicBezTo>
                <a:cubicBezTo>
                  <a:pt x="2215131" y="527364"/>
                  <a:pt x="2215131" y="528154"/>
                  <a:pt x="2214196" y="528154"/>
                </a:cubicBezTo>
                <a:cubicBezTo>
                  <a:pt x="2214196" y="528948"/>
                  <a:pt x="2213260" y="529738"/>
                  <a:pt x="2212325" y="529738"/>
                </a:cubicBezTo>
                <a:cubicBezTo>
                  <a:pt x="2212325" y="530529"/>
                  <a:pt x="2211390" y="528948"/>
                  <a:pt x="2210458" y="528948"/>
                </a:cubicBezTo>
                <a:lnTo>
                  <a:pt x="2208587" y="530529"/>
                </a:lnTo>
                <a:cubicBezTo>
                  <a:pt x="2208587" y="531319"/>
                  <a:pt x="2207652" y="532109"/>
                  <a:pt x="2207652" y="532109"/>
                </a:cubicBezTo>
                <a:lnTo>
                  <a:pt x="2209523" y="533693"/>
                </a:lnTo>
                <a:lnTo>
                  <a:pt x="2211390" y="532109"/>
                </a:lnTo>
                <a:lnTo>
                  <a:pt x="2213260" y="532900"/>
                </a:lnTo>
                <a:cubicBezTo>
                  <a:pt x="2213260" y="533693"/>
                  <a:pt x="2211390" y="534484"/>
                  <a:pt x="2211390" y="535274"/>
                </a:cubicBezTo>
                <a:cubicBezTo>
                  <a:pt x="2211390" y="535274"/>
                  <a:pt x="2210458" y="536065"/>
                  <a:pt x="2209523" y="536855"/>
                </a:cubicBezTo>
                <a:cubicBezTo>
                  <a:pt x="2209523" y="536855"/>
                  <a:pt x="2212325" y="537649"/>
                  <a:pt x="2212325" y="538439"/>
                </a:cubicBezTo>
                <a:cubicBezTo>
                  <a:pt x="2212325" y="538439"/>
                  <a:pt x="2210458" y="539229"/>
                  <a:pt x="2210458" y="540020"/>
                </a:cubicBezTo>
                <a:cubicBezTo>
                  <a:pt x="2210458" y="540810"/>
                  <a:pt x="2209523" y="540810"/>
                  <a:pt x="2208587" y="541601"/>
                </a:cubicBezTo>
                <a:cubicBezTo>
                  <a:pt x="2208587" y="540810"/>
                  <a:pt x="2207652" y="540810"/>
                  <a:pt x="2206717" y="540020"/>
                </a:cubicBezTo>
                <a:lnTo>
                  <a:pt x="2204849" y="539229"/>
                </a:lnTo>
                <a:cubicBezTo>
                  <a:pt x="2204849" y="538439"/>
                  <a:pt x="2205782" y="537649"/>
                  <a:pt x="2206717" y="536855"/>
                </a:cubicBezTo>
                <a:cubicBezTo>
                  <a:pt x="2205782" y="536855"/>
                  <a:pt x="2204849" y="536065"/>
                  <a:pt x="2203914" y="536065"/>
                </a:cubicBezTo>
                <a:lnTo>
                  <a:pt x="2202979" y="537649"/>
                </a:lnTo>
                <a:cubicBezTo>
                  <a:pt x="2202979" y="537649"/>
                  <a:pt x="2204849" y="538439"/>
                  <a:pt x="2204849" y="539229"/>
                </a:cubicBezTo>
                <a:cubicBezTo>
                  <a:pt x="2204849" y="539229"/>
                  <a:pt x="2203914" y="540020"/>
                  <a:pt x="2202979" y="540810"/>
                </a:cubicBezTo>
                <a:cubicBezTo>
                  <a:pt x="2202979" y="540810"/>
                  <a:pt x="2202044" y="542394"/>
                  <a:pt x="2201108" y="542394"/>
                </a:cubicBezTo>
                <a:cubicBezTo>
                  <a:pt x="2201108" y="542394"/>
                  <a:pt x="2199241" y="541601"/>
                  <a:pt x="2199241" y="540810"/>
                </a:cubicBezTo>
                <a:cubicBezTo>
                  <a:pt x="2199241" y="540810"/>
                  <a:pt x="2201108" y="540020"/>
                  <a:pt x="2201108" y="539229"/>
                </a:cubicBezTo>
                <a:cubicBezTo>
                  <a:pt x="2201108" y="538439"/>
                  <a:pt x="2199241" y="538439"/>
                  <a:pt x="2199241" y="537649"/>
                </a:cubicBezTo>
                <a:cubicBezTo>
                  <a:pt x="2200176" y="536855"/>
                  <a:pt x="2201108" y="536065"/>
                  <a:pt x="2202044" y="534484"/>
                </a:cubicBezTo>
                <a:cubicBezTo>
                  <a:pt x="2202979" y="533693"/>
                  <a:pt x="2203914" y="532109"/>
                  <a:pt x="2204849" y="531319"/>
                </a:cubicBezTo>
                <a:cubicBezTo>
                  <a:pt x="2203914" y="529738"/>
                  <a:pt x="2202979" y="528948"/>
                  <a:pt x="2201108" y="528154"/>
                </a:cubicBezTo>
                <a:cubicBezTo>
                  <a:pt x="2200176" y="528154"/>
                  <a:pt x="2200176" y="527364"/>
                  <a:pt x="2199241" y="526573"/>
                </a:cubicBezTo>
                <a:cubicBezTo>
                  <a:pt x="2198306" y="527364"/>
                  <a:pt x="2198306" y="528948"/>
                  <a:pt x="2197370" y="528948"/>
                </a:cubicBezTo>
                <a:lnTo>
                  <a:pt x="2195503" y="527364"/>
                </a:lnTo>
                <a:lnTo>
                  <a:pt x="2193633" y="525783"/>
                </a:lnTo>
                <a:cubicBezTo>
                  <a:pt x="2192697" y="525783"/>
                  <a:pt x="2191762" y="527364"/>
                  <a:pt x="2191762" y="527364"/>
                </a:cubicBezTo>
                <a:cubicBezTo>
                  <a:pt x="2190830" y="528154"/>
                  <a:pt x="2189895" y="528948"/>
                  <a:pt x="2189895" y="529738"/>
                </a:cubicBezTo>
                <a:lnTo>
                  <a:pt x="2191762" y="530529"/>
                </a:lnTo>
                <a:cubicBezTo>
                  <a:pt x="2191762" y="531319"/>
                  <a:pt x="2190830" y="532109"/>
                  <a:pt x="2190830" y="532900"/>
                </a:cubicBezTo>
                <a:lnTo>
                  <a:pt x="2188959" y="531319"/>
                </a:lnTo>
                <a:cubicBezTo>
                  <a:pt x="2188024" y="531319"/>
                  <a:pt x="2187089" y="532900"/>
                  <a:pt x="2187089" y="532900"/>
                </a:cubicBezTo>
                <a:cubicBezTo>
                  <a:pt x="2186157" y="533693"/>
                  <a:pt x="2186157" y="534484"/>
                  <a:pt x="2185221" y="534484"/>
                </a:cubicBezTo>
                <a:lnTo>
                  <a:pt x="2183351" y="533693"/>
                </a:lnTo>
                <a:cubicBezTo>
                  <a:pt x="2183351" y="532900"/>
                  <a:pt x="2185221" y="532109"/>
                  <a:pt x="2185221" y="531319"/>
                </a:cubicBezTo>
                <a:cubicBezTo>
                  <a:pt x="2184286" y="531319"/>
                  <a:pt x="2183351" y="530529"/>
                  <a:pt x="2182416" y="530529"/>
                </a:cubicBezTo>
                <a:cubicBezTo>
                  <a:pt x="2182416" y="529738"/>
                  <a:pt x="2181480" y="528948"/>
                  <a:pt x="2180548" y="528948"/>
                </a:cubicBezTo>
                <a:lnTo>
                  <a:pt x="2178678" y="527364"/>
                </a:lnTo>
                <a:cubicBezTo>
                  <a:pt x="2178678" y="527364"/>
                  <a:pt x="2176807" y="528948"/>
                  <a:pt x="2176807" y="529738"/>
                </a:cubicBezTo>
                <a:lnTo>
                  <a:pt x="2174940" y="531319"/>
                </a:lnTo>
                <a:cubicBezTo>
                  <a:pt x="2174940" y="531319"/>
                  <a:pt x="2173069" y="530529"/>
                  <a:pt x="2173069" y="529738"/>
                </a:cubicBezTo>
                <a:lnTo>
                  <a:pt x="2174940" y="528154"/>
                </a:lnTo>
                <a:cubicBezTo>
                  <a:pt x="2174940" y="527364"/>
                  <a:pt x="2175872" y="526573"/>
                  <a:pt x="2176807" y="526573"/>
                </a:cubicBezTo>
                <a:cubicBezTo>
                  <a:pt x="2176807" y="525783"/>
                  <a:pt x="2177742" y="524993"/>
                  <a:pt x="2177742" y="524199"/>
                </a:cubicBezTo>
                <a:lnTo>
                  <a:pt x="2175872" y="523409"/>
                </a:lnTo>
                <a:cubicBezTo>
                  <a:pt x="2175872" y="522618"/>
                  <a:pt x="2177742" y="521828"/>
                  <a:pt x="2177742" y="521828"/>
                </a:cubicBezTo>
                <a:cubicBezTo>
                  <a:pt x="2177742" y="521037"/>
                  <a:pt x="2175872" y="520247"/>
                  <a:pt x="2175872" y="520247"/>
                </a:cubicBezTo>
                <a:cubicBezTo>
                  <a:pt x="2174940" y="520247"/>
                  <a:pt x="2174005" y="521828"/>
                  <a:pt x="2174005" y="521828"/>
                </a:cubicBezTo>
                <a:cubicBezTo>
                  <a:pt x="2173069" y="521828"/>
                  <a:pt x="2172134" y="520247"/>
                  <a:pt x="2172134" y="520247"/>
                </a:cubicBezTo>
                <a:cubicBezTo>
                  <a:pt x="2171199" y="521037"/>
                  <a:pt x="2171199" y="521828"/>
                  <a:pt x="2170267" y="522618"/>
                </a:cubicBezTo>
                <a:cubicBezTo>
                  <a:pt x="2170267" y="522618"/>
                  <a:pt x="2168396" y="523409"/>
                  <a:pt x="2168396" y="524199"/>
                </a:cubicBezTo>
                <a:cubicBezTo>
                  <a:pt x="2168396" y="524199"/>
                  <a:pt x="2170267" y="524993"/>
                  <a:pt x="2170267" y="525783"/>
                </a:cubicBezTo>
                <a:cubicBezTo>
                  <a:pt x="2171199" y="525783"/>
                  <a:pt x="2169331" y="526573"/>
                  <a:pt x="2169331" y="527364"/>
                </a:cubicBezTo>
                <a:cubicBezTo>
                  <a:pt x="2169331" y="527364"/>
                  <a:pt x="2168396" y="528154"/>
                  <a:pt x="2167461" y="528948"/>
                </a:cubicBezTo>
                <a:lnTo>
                  <a:pt x="2165593" y="530529"/>
                </a:lnTo>
                <a:lnTo>
                  <a:pt x="2168396" y="532109"/>
                </a:lnTo>
                <a:cubicBezTo>
                  <a:pt x="2167461" y="532900"/>
                  <a:pt x="2166526" y="532900"/>
                  <a:pt x="2166526" y="533693"/>
                </a:cubicBezTo>
                <a:cubicBezTo>
                  <a:pt x="2165593" y="534484"/>
                  <a:pt x="2165593" y="535274"/>
                  <a:pt x="2164658" y="535274"/>
                </a:cubicBezTo>
                <a:cubicBezTo>
                  <a:pt x="2164658" y="536065"/>
                  <a:pt x="2162788" y="534484"/>
                  <a:pt x="2162788" y="534484"/>
                </a:cubicBezTo>
                <a:cubicBezTo>
                  <a:pt x="2161852" y="534484"/>
                  <a:pt x="2161852" y="536065"/>
                  <a:pt x="2160920" y="536065"/>
                </a:cubicBezTo>
                <a:cubicBezTo>
                  <a:pt x="2160920" y="536065"/>
                  <a:pt x="2159985" y="534484"/>
                  <a:pt x="2159050" y="534484"/>
                </a:cubicBezTo>
                <a:cubicBezTo>
                  <a:pt x="2159050" y="534484"/>
                  <a:pt x="2159985" y="532900"/>
                  <a:pt x="2160920" y="532900"/>
                </a:cubicBezTo>
                <a:cubicBezTo>
                  <a:pt x="2160920" y="532109"/>
                  <a:pt x="2161852" y="531319"/>
                  <a:pt x="2161852" y="531319"/>
                </a:cubicBezTo>
                <a:cubicBezTo>
                  <a:pt x="2162788" y="530529"/>
                  <a:pt x="2159985" y="529738"/>
                  <a:pt x="2159985" y="529738"/>
                </a:cubicBezTo>
                <a:lnTo>
                  <a:pt x="2161852" y="528154"/>
                </a:lnTo>
                <a:lnTo>
                  <a:pt x="2159985" y="526573"/>
                </a:lnTo>
                <a:cubicBezTo>
                  <a:pt x="2159050" y="526573"/>
                  <a:pt x="2158114" y="528154"/>
                  <a:pt x="2158114" y="528154"/>
                </a:cubicBezTo>
                <a:cubicBezTo>
                  <a:pt x="2157179" y="528948"/>
                  <a:pt x="2157179" y="529738"/>
                  <a:pt x="2156247" y="530529"/>
                </a:cubicBezTo>
                <a:lnTo>
                  <a:pt x="2158114" y="531319"/>
                </a:lnTo>
                <a:cubicBezTo>
                  <a:pt x="2159050" y="532109"/>
                  <a:pt x="2157179" y="532900"/>
                  <a:pt x="2157179" y="532900"/>
                </a:cubicBezTo>
                <a:lnTo>
                  <a:pt x="2159050" y="534484"/>
                </a:lnTo>
                <a:cubicBezTo>
                  <a:pt x="2158114" y="534484"/>
                  <a:pt x="2158114" y="536065"/>
                  <a:pt x="2157179" y="536065"/>
                </a:cubicBezTo>
                <a:cubicBezTo>
                  <a:pt x="2157179" y="536065"/>
                  <a:pt x="2156247" y="535274"/>
                  <a:pt x="2155312" y="535274"/>
                </a:cubicBezTo>
                <a:cubicBezTo>
                  <a:pt x="2154377" y="536065"/>
                  <a:pt x="2153441" y="537649"/>
                  <a:pt x="2152506" y="538439"/>
                </a:cubicBezTo>
                <a:cubicBezTo>
                  <a:pt x="2151571" y="538439"/>
                  <a:pt x="2150639" y="537649"/>
                  <a:pt x="2149703" y="536855"/>
                </a:cubicBezTo>
                <a:cubicBezTo>
                  <a:pt x="2149703" y="536855"/>
                  <a:pt x="2151571" y="536065"/>
                  <a:pt x="2151571" y="535274"/>
                </a:cubicBezTo>
                <a:cubicBezTo>
                  <a:pt x="2152506" y="535274"/>
                  <a:pt x="2153441" y="534484"/>
                  <a:pt x="2153441" y="533693"/>
                </a:cubicBezTo>
                <a:cubicBezTo>
                  <a:pt x="2153441" y="532900"/>
                  <a:pt x="2155312" y="532109"/>
                  <a:pt x="2155312" y="532109"/>
                </a:cubicBezTo>
                <a:cubicBezTo>
                  <a:pt x="2154377" y="531319"/>
                  <a:pt x="2152506" y="531319"/>
                  <a:pt x="2152506" y="530529"/>
                </a:cubicBezTo>
                <a:lnTo>
                  <a:pt x="2154377" y="528948"/>
                </a:lnTo>
                <a:lnTo>
                  <a:pt x="2152506" y="527364"/>
                </a:lnTo>
                <a:cubicBezTo>
                  <a:pt x="2151571" y="527364"/>
                  <a:pt x="2151571" y="528948"/>
                  <a:pt x="2150639" y="528948"/>
                </a:cubicBezTo>
                <a:cubicBezTo>
                  <a:pt x="2149703" y="528948"/>
                  <a:pt x="2149703" y="528154"/>
                  <a:pt x="2148768" y="528154"/>
                </a:cubicBezTo>
                <a:cubicBezTo>
                  <a:pt x="2148768" y="528154"/>
                  <a:pt x="2146898" y="528948"/>
                  <a:pt x="2146898" y="529738"/>
                </a:cubicBezTo>
                <a:cubicBezTo>
                  <a:pt x="2146898" y="529738"/>
                  <a:pt x="2148768" y="530529"/>
                  <a:pt x="2148768" y="531319"/>
                </a:cubicBezTo>
                <a:cubicBezTo>
                  <a:pt x="2148768" y="531319"/>
                  <a:pt x="2147833" y="532109"/>
                  <a:pt x="2147833" y="532900"/>
                </a:cubicBezTo>
                <a:cubicBezTo>
                  <a:pt x="2146898" y="533693"/>
                  <a:pt x="2146898" y="533693"/>
                  <a:pt x="2145965" y="534484"/>
                </a:cubicBezTo>
                <a:cubicBezTo>
                  <a:pt x="2145030" y="535274"/>
                  <a:pt x="2145030" y="536065"/>
                  <a:pt x="2144095" y="536065"/>
                </a:cubicBezTo>
                <a:cubicBezTo>
                  <a:pt x="2144095" y="536855"/>
                  <a:pt x="2143160" y="537649"/>
                  <a:pt x="2143160" y="538439"/>
                </a:cubicBezTo>
                <a:cubicBezTo>
                  <a:pt x="2142224" y="538439"/>
                  <a:pt x="2141289" y="540020"/>
                  <a:pt x="2141289" y="540020"/>
                </a:cubicBezTo>
                <a:lnTo>
                  <a:pt x="2139422" y="538439"/>
                </a:lnTo>
                <a:lnTo>
                  <a:pt x="2140357" y="536855"/>
                </a:lnTo>
                <a:lnTo>
                  <a:pt x="2142224" y="535274"/>
                </a:lnTo>
                <a:cubicBezTo>
                  <a:pt x="2141289" y="534484"/>
                  <a:pt x="2140357" y="533693"/>
                  <a:pt x="2140357" y="533693"/>
                </a:cubicBezTo>
                <a:cubicBezTo>
                  <a:pt x="2139422" y="533693"/>
                  <a:pt x="2138486" y="535274"/>
                  <a:pt x="2138486" y="535274"/>
                </a:cubicBezTo>
                <a:cubicBezTo>
                  <a:pt x="2137551" y="535274"/>
                  <a:pt x="2136619" y="534484"/>
                  <a:pt x="2136619" y="533693"/>
                </a:cubicBezTo>
                <a:cubicBezTo>
                  <a:pt x="2135684" y="533693"/>
                  <a:pt x="2134749" y="532900"/>
                  <a:pt x="2134749" y="532900"/>
                </a:cubicBezTo>
                <a:cubicBezTo>
                  <a:pt x="2133813" y="532900"/>
                  <a:pt x="2133813" y="534484"/>
                  <a:pt x="2132878" y="534484"/>
                </a:cubicBezTo>
                <a:cubicBezTo>
                  <a:pt x="2131946" y="534484"/>
                  <a:pt x="2131011" y="532900"/>
                  <a:pt x="2131011" y="532900"/>
                </a:cubicBezTo>
                <a:cubicBezTo>
                  <a:pt x="2130075" y="532900"/>
                  <a:pt x="2129140" y="535274"/>
                  <a:pt x="2129140" y="534484"/>
                </a:cubicBezTo>
                <a:cubicBezTo>
                  <a:pt x="2128205" y="534484"/>
                  <a:pt x="2127270" y="533693"/>
                  <a:pt x="2127270" y="533693"/>
                </a:cubicBezTo>
                <a:cubicBezTo>
                  <a:pt x="2126337" y="532900"/>
                  <a:pt x="2125402" y="532900"/>
                  <a:pt x="2125402" y="532109"/>
                </a:cubicBezTo>
                <a:cubicBezTo>
                  <a:pt x="2124467" y="532109"/>
                  <a:pt x="2123532" y="530529"/>
                  <a:pt x="2122596" y="530529"/>
                </a:cubicBezTo>
                <a:lnTo>
                  <a:pt x="2121661" y="532900"/>
                </a:lnTo>
                <a:cubicBezTo>
                  <a:pt x="2120729" y="532109"/>
                  <a:pt x="2118858" y="531319"/>
                  <a:pt x="2118858" y="531319"/>
                </a:cubicBezTo>
                <a:cubicBezTo>
                  <a:pt x="2118858" y="530529"/>
                  <a:pt x="2120729" y="529738"/>
                  <a:pt x="2120729" y="529738"/>
                </a:cubicBezTo>
                <a:cubicBezTo>
                  <a:pt x="2120729" y="528948"/>
                  <a:pt x="2118858" y="528154"/>
                  <a:pt x="2118858" y="528154"/>
                </a:cubicBezTo>
                <a:cubicBezTo>
                  <a:pt x="2118858" y="527364"/>
                  <a:pt x="2119794" y="526573"/>
                  <a:pt x="2120729" y="526573"/>
                </a:cubicBezTo>
                <a:cubicBezTo>
                  <a:pt x="2120729" y="525783"/>
                  <a:pt x="2121661" y="524993"/>
                  <a:pt x="2121661" y="524199"/>
                </a:cubicBezTo>
                <a:lnTo>
                  <a:pt x="2119794" y="523409"/>
                </a:lnTo>
                <a:cubicBezTo>
                  <a:pt x="2118858" y="524199"/>
                  <a:pt x="2117923" y="525783"/>
                  <a:pt x="2116988" y="526573"/>
                </a:cubicBezTo>
                <a:cubicBezTo>
                  <a:pt x="2116056" y="527364"/>
                  <a:pt x="2115121" y="528154"/>
                  <a:pt x="2115121" y="528154"/>
                </a:cubicBezTo>
                <a:lnTo>
                  <a:pt x="2113250" y="527364"/>
                </a:lnTo>
                <a:cubicBezTo>
                  <a:pt x="2113250" y="526573"/>
                  <a:pt x="2114185" y="525783"/>
                  <a:pt x="2114185" y="525783"/>
                </a:cubicBezTo>
                <a:cubicBezTo>
                  <a:pt x="2115121" y="524993"/>
                  <a:pt x="2116056" y="524199"/>
                  <a:pt x="2116056" y="523409"/>
                </a:cubicBezTo>
                <a:cubicBezTo>
                  <a:pt x="2116988" y="523409"/>
                  <a:pt x="2117923" y="522618"/>
                  <a:pt x="2117923" y="521828"/>
                </a:cubicBezTo>
                <a:cubicBezTo>
                  <a:pt x="2117923" y="521828"/>
                  <a:pt x="2116056" y="521037"/>
                  <a:pt x="2116056" y="520247"/>
                </a:cubicBezTo>
                <a:cubicBezTo>
                  <a:pt x="2115121" y="521037"/>
                  <a:pt x="2114185" y="521828"/>
                  <a:pt x="2114185" y="522618"/>
                </a:cubicBezTo>
                <a:cubicBezTo>
                  <a:pt x="2113250" y="522618"/>
                  <a:pt x="2112315" y="523409"/>
                  <a:pt x="2112315" y="524199"/>
                </a:cubicBezTo>
                <a:lnTo>
                  <a:pt x="2110447" y="525783"/>
                </a:lnTo>
                <a:lnTo>
                  <a:pt x="2113250" y="527364"/>
                </a:lnTo>
                <a:cubicBezTo>
                  <a:pt x="2112315" y="527364"/>
                  <a:pt x="2111379" y="528948"/>
                  <a:pt x="2111379" y="528948"/>
                </a:cubicBezTo>
                <a:cubicBezTo>
                  <a:pt x="2111379" y="528948"/>
                  <a:pt x="2109512" y="528154"/>
                  <a:pt x="2109512" y="527364"/>
                </a:cubicBezTo>
                <a:cubicBezTo>
                  <a:pt x="2108577" y="527364"/>
                  <a:pt x="2107642" y="526573"/>
                  <a:pt x="2107642" y="526573"/>
                </a:cubicBezTo>
                <a:cubicBezTo>
                  <a:pt x="2106709" y="526573"/>
                  <a:pt x="2105774" y="528154"/>
                  <a:pt x="2105774" y="528154"/>
                </a:cubicBezTo>
                <a:lnTo>
                  <a:pt x="2103904" y="529738"/>
                </a:lnTo>
                <a:lnTo>
                  <a:pt x="2102033" y="528154"/>
                </a:lnTo>
                <a:cubicBezTo>
                  <a:pt x="2102033" y="528948"/>
                  <a:pt x="2100166" y="529738"/>
                  <a:pt x="2100166" y="530529"/>
                </a:cubicBezTo>
                <a:lnTo>
                  <a:pt x="2102033" y="531319"/>
                </a:lnTo>
                <a:cubicBezTo>
                  <a:pt x="2102033" y="532109"/>
                  <a:pt x="2101101" y="532900"/>
                  <a:pt x="2101101" y="533693"/>
                </a:cubicBezTo>
                <a:cubicBezTo>
                  <a:pt x="2100166" y="533693"/>
                  <a:pt x="2099231" y="535274"/>
                  <a:pt x="2099231" y="535274"/>
                </a:cubicBezTo>
                <a:lnTo>
                  <a:pt x="2097360" y="533693"/>
                </a:lnTo>
                <a:cubicBezTo>
                  <a:pt x="2096428" y="533693"/>
                  <a:pt x="2095493" y="532900"/>
                  <a:pt x="2095493" y="532109"/>
                </a:cubicBezTo>
                <a:cubicBezTo>
                  <a:pt x="2094557" y="532109"/>
                  <a:pt x="2093622" y="531319"/>
                  <a:pt x="2092687" y="531319"/>
                </a:cubicBezTo>
                <a:lnTo>
                  <a:pt x="2091752" y="532900"/>
                </a:lnTo>
                <a:cubicBezTo>
                  <a:pt x="2090819" y="532900"/>
                  <a:pt x="2089884" y="532109"/>
                  <a:pt x="2088949" y="531319"/>
                </a:cubicBezTo>
                <a:lnTo>
                  <a:pt x="2087078" y="529738"/>
                </a:lnTo>
                <a:cubicBezTo>
                  <a:pt x="2087078" y="530529"/>
                  <a:pt x="2086146" y="531319"/>
                  <a:pt x="2085211" y="532109"/>
                </a:cubicBezTo>
                <a:lnTo>
                  <a:pt x="2084276" y="533693"/>
                </a:lnTo>
                <a:lnTo>
                  <a:pt x="2086146" y="535274"/>
                </a:lnTo>
                <a:cubicBezTo>
                  <a:pt x="2086146" y="535274"/>
                  <a:pt x="2085211" y="536855"/>
                  <a:pt x="2084276" y="536855"/>
                </a:cubicBezTo>
                <a:lnTo>
                  <a:pt x="2082405" y="535274"/>
                </a:lnTo>
                <a:cubicBezTo>
                  <a:pt x="2082405" y="535274"/>
                  <a:pt x="2080538" y="534484"/>
                  <a:pt x="2080538" y="533693"/>
                </a:cubicBezTo>
                <a:cubicBezTo>
                  <a:pt x="2080538" y="533693"/>
                  <a:pt x="2081473" y="532900"/>
                  <a:pt x="2081473" y="532109"/>
                </a:cubicBezTo>
                <a:cubicBezTo>
                  <a:pt x="2082405" y="532109"/>
                  <a:pt x="2083340" y="531319"/>
                  <a:pt x="2083340" y="530529"/>
                </a:cubicBezTo>
                <a:cubicBezTo>
                  <a:pt x="2083340" y="530529"/>
                  <a:pt x="2081473" y="529738"/>
                  <a:pt x="2081473" y="528948"/>
                </a:cubicBezTo>
                <a:cubicBezTo>
                  <a:pt x="2080538" y="529738"/>
                  <a:pt x="2080538" y="530529"/>
                  <a:pt x="2079603" y="531319"/>
                </a:cubicBezTo>
                <a:lnTo>
                  <a:pt x="2078667" y="532900"/>
                </a:lnTo>
                <a:cubicBezTo>
                  <a:pt x="2077732" y="532900"/>
                  <a:pt x="2075865" y="531319"/>
                  <a:pt x="2075865" y="531319"/>
                </a:cubicBezTo>
                <a:cubicBezTo>
                  <a:pt x="2076800" y="531319"/>
                  <a:pt x="2076800" y="529738"/>
                  <a:pt x="2077732" y="529738"/>
                </a:cubicBezTo>
                <a:cubicBezTo>
                  <a:pt x="2076800" y="528948"/>
                  <a:pt x="2074929" y="528154"/>
                  <a:pt x="2073994" y="526573"/>
                </a:cubicBezTo>
                <a:cubicBezTo>
                  <a:pt x="2073059" y="526573"/>
                  <a:pt x="2072127" y="525783"/>
                  <a:pt x="2071191" y="525783"/>
                </a:cubicBezTo>
                <a:lnTo>
                  <a:pt x="2070256" y="527364"/>
                </a:lnTo>
                <a:cubicBezTo>
                  <a:pt x="2069321" y="527364"/>
                  <a:pt x="2068386" y="525783"/>
                  <a:pt x="2067450" y="525783"/>
                </a:cubicBezTo>
                <a:cubicBezTo>
                  <a:pt x="2067450" y="525783"/>
                  <a:pt x="2065583" y="524199"/>
                  <a:pt x="2065583" y="524993"/>
                </a:cubicBezTo>
                <a:lnTo>
                  <a:pt x="2063713" y="526573"/>
                </a:lnTo>
                <a:cubicBezTo>
                  <a:pt x="2064648" y="526573"/>
                  <a:pt x="2066518" y="527364"/>
                  <a:pt x="2066518" y="527364"/>
                </a:cubicBezTo>
                <a:cubicBezTo>
                  <a:pt x="2066518" y="528154"/>
                  <a:pt x="2064648" y="528948"/>
                  <a:pt x="2064648" y="529738"/>
                </a:cubicBezTo>
                <a:cubicBezTo>
                  <a:pt x="2064648" y="529738"/>
                  <a:pt x="2063713" y="530529"/>
                  <a:pt x="2062777" y="531319"/>
                </a:cubicBezTo>
                <a:cubicBezTo>
                  <a:pt x="2062777" y="532109"/>
                  <a:pt x="2061842" y="532900"/>
                  <a:pt x="2061842" y="532900"/>
                </a:cubicBezTo>
                <a:cubicBezTo>
                  <a:pt x="2060910" y="532900"/>
                  <a:pt x="2059975" y="531319"/>
                  <a:pt x="2059039" y="531319"/>
                </a:cubicBezTo>
                <a:cubicBezTo>
                  <a:pt x="2059039" y="532109"/>
                  <a:pt x="2058104" y="533693"/>
                  <a:pt x="2058104" y="533693"/>
                </a:cubicBezTo>
                <a:cubicBezTo>
                  <a:pt x="2057169" y="533693"/>
                  <a:pt x="2056237" y="532109"/>
                  <a:pt x="2055301" y="532109"/>
                </a:cubicBezTo>
                <a:lnTo>
                  <a:pt x="2054366" y="533693"/>
                </a:lnTo>
                <a:lnTo>
                  <a:pt x="2056237" y="535274"/>
                </a:lnTo>
                <a:cubicBezTo>
                  <a:pt x="2056237" y="535274"/>
                  <a:pt x="2055301" y="536855"/>
                  <a:pt x="2054366" y="536855"/>
                </a:cubicBezTo>
                <a:cubicBezTo>
                  <a:pt x="2054366" y="536855"/>
                  <a:pt x="2053431" y="535274"/>
                  <a:pt x="2052496" y="535274"/>
                </a:cubicBezTo>
                <a:cubicBezTo>
                  <a:pt x="2051563" y="536065"/>
                  <a:pt x="2051563" y="536855"/>
                  <a:pt x="2050628" y="537649"/>
                </a:cubicBezTo>
                <a:cubicBezTo>
                  <a:pt x="2050628" y="537649"/>
                  <a:pt x="2049693" y="536065"/>
                  <a:pt x="2048758" y="536065"/>
                </a:cubicBezTo>
                <a:cubicBezTo>
                  <a:pt x="2048758" y="536065"/>
                  <a:pt x="2049693" y="534484"/>
                  <a:pt x="2050628" y="534484"/>
                </a:cubicBezTo>
                <a:cubicBezTo>
                  <a:pt x="2050628" y="533693"/>
                  <a:pt x="2051563" y="532900"/>
                  <a:pt x="2051563" y="532900"/>
                </a:cubicBezTo>
                <a:cubicBezTo>
                  <a:pt x="2051563" y="532109"/>
                  <a:pt x="2049693" y="531319"/>
                  <a:pt x="2049693" y="531319"/>
                </a:cubicBezTo>
                <a:lnTo>
                  <a:pt x="2051563" y="529738"/>
                </a:lnTo>
                <a:cubicBezTo>
                  <a:pt x="2050628" y="528948"/>
                  <a:pt x="2049693" y="528154"/>
                  <a:pt x="2049693" y="528154"/>
                </a:cubicBezTo>
                <a:cubicBezTo>
                  <a:pt x="2048758" y="528154"/>
                  <a:pt x="2048758" y="529738"/>
                  <a:pt x="2047822" y="529738"/>
                </a:cubicBezTo>
                <a:cubicBezTo>
                  <a:pt x="2046890" y="529738"/>
                  <a:pt x="2045955" y="528154"/>
                  <a:pt x="2045955" y="528154"/>
                </a:cubicBezTo>
                <a:cubicBezTo>
                  <a:pt x="2045020" y="528948"/>
                  <a:pt x="2045020" y="529738"/>
                  <a:pt x="2044084" y="530529"/>
                </a:cubicBezTo>
                <a:cubicBezTo>
                  <a:pt x="2043149" y="530529"/>
                  <a:pt x="2043149" y="532109"/>
                  <a:pt x="2042217" y="532109"/>
                </a:cubicBezTo>
                <a:cubicBezTo>
                  <a:pt x="2042217" y="532109"/>
                  <a:pt x="2041282" y="530529"/>
                  <a:pt x="2040347" y="530529"/>
                </a:cubicBezTo>
                <a:cubicBezTo>
                  <a:pt x="2039411" y="530529"/>
                  <a:pt x="2039411" y="532109"/>
                  <a:pt x="2038476" y="532109"/>
                </a:cubicBezTo>
                <a:lnTo>
                  <a:pt x="2036609" y="531319"/>
                </a:lnTo>
                <a:cubicBezTo>
                  <a:pt x="2036609" y="530529"/>
                  <a:pt x="2038476" y="529738"/>
                  <a:pt x="2038476" y="528948"/>
                </a:cubicBezTo>
                <a:lnTo>
                  <a:pt x="2036609" y="528154"/>
                </a:lnTo>
                <a:cubicBezTo>
                  <a:pt x="2035673" y="528154"/>
                  <a:pt x="2035673" y="529738"/>
                  <a:pt x="2034738" y="529738"/>
                </a:cubicBezTo>
                <a:lnTo>
                  <a:pt x="2032868" y="528154"/>
                </a:lnTo>
                <a:cubicBezTo>
                  <a:pt x="2031936" y="528948"/>
                  <a:pt x="2031000" y="529738"/>
                  <a:pt x="2031000" y="530529"/>
                </a:cubicBezTo>
                <a:cubicBezTo>
                  <a:pt x="2030065" y="530529"/>
                  <a:pt x="2030065" y="531319"/>
                  <a:pt x="2029130" y="532109"/>
                </a:cubicBezTo>
                <a:cubicBezTo>
                  <a:pt x="2029130" y="532900"/>
                  <a:pt x="2028194" y="532900"/>
                  <a:pt x="2028194" y="533693"/>
                </a:cubicBezTo>
                <a:cubicBezTo>
                  <a:pt x="2027259" y="533693"/>
                  <a:pt x="2026327" y="535274"/>
                  <a:pt x="2026327" y="535274"/>
                </a:cubicBezTo>
                <a:lnTo>
                  <a:pt x="2024457" y="534484"/>
                </a:lnTo>
                <a:cubicBezTo>
                  <a:pt x="2024457" y="533693"/>
                  <a:pt x="2025392" y="532900"/>
                  <a:pt x="2025392" y="532109"/>
                </a:cubicBezTo>
                <a:lnTo>
                  <a:pt x="2023521" y="531319"/>
                </a:lnTo>
                <a:cubicBezTo>
                  <a:pt x="2023521" y="530529"/>
                  <a:pt x="2025392" y="528948"/>
                  <a:pt x="2025392" y="528948"/>
                </a:cubicBezTo>
                <a:cubicBezTo>
                  <a:pt x="2024457" y="528948"/>
                  <a:pt x="2023521" y="528154"/>
                  <a:pt x="2023521" y="528154"/>
                </a:cubicBezTo>
                <a:cubicBezTo>
                  <a:pt x="2022586" y="528154"/>
                  <a:pt x="2021654" y="529738"/>
                  <a:pt x="2021654" y="529738"/>
                </a:cubicBezTo>
                <a:cubicBezTo>
                  <a:pt x="2020719" y="529738"/>
                  <a:pt x="2020719" y="530529"/>
                  <a:pt x="2019783" y="531319"/>
                </a:cubicBezTo>
                <a:lnTo>
                  <a:pt x="2018848" y="532900"/>
                </a:lnTo>
                <a:cubicBezTo>
                  <a:pt x="2017916" y="532900"/>
                  <a:pt x="2016981" y="532109"/>
                  <a:pt x="2016045" y="532109"/>
                </a:cubicBezTo>
                <a:cubicBezTo>
                  <a:pt x="2016045" y="531319"/>
                  <a:pt x="2014175" y="530529"/>
                  <a:pt x="2014175" y="530529"/>
                </a:cubicBezTo>
                <a:lnTo>
                  <a:pt x="2016045" y="528948"/>
                </a:lnTo>
                <a:cubicBezTo>
                  <a:pt x="2016045" y="528948"/>
                  <a:pt x="2017916" y="527364"/>
                  <a:pt x="2016981" y="526573"/>
                </a:cubicBezTo>
                <a:cubicBezTo>
                  <a:pt x="2016981" y="526573"/>
                  <a:pt x="2016045" y="525783"/>
                  <a:pt x="2015110" y="525783"/>
                </a:cubicBezTo>
                <a:cubicBezTo>
                  <a:pt x="2015110" y="526573"/>
                  <a:pt x="2014175" y="526573"/>
                  <a:pt x="2014175" y="527364"/>
                </a:cubicBezTo>
                <a:cubicBezTo>
                  <a:pt x="2013240" y="528154"/>
                  <a:pt x="2012307" y="528948"/>
                  <a:pt x="2012307" y="528948"/>
                </a:cubicBezTo>
                <a:cubicBezTo>
                  <a:pt x="2012307" y="529738"/>
                  <a:pt x="2014175" y="530529"/>
                  <a:pt x="2014175" y="530529"/>
                </a:cubicBezTo>
                <a:cubicBezTo>
                  <a:pt x="2014175" y="531319"/>
                  <a:pt x="2012307" y="532109"/>
                  <a:pt x="2012307" y="532109"/>
                </a:cubicBezTo>
                <a:cubicBezTo>
                  <a:pt x="2012307" y="532900"/>
                  <a:pt x="2011372" y="533693"/>
                  <a:pt x="2011372" y="533693"/>
                </a:cubicBezTo>
                <a:lnTo>
                  <a:pt x="2008566" y="532900"/>
                </a:lnTo>
                <a:cubicBezTo>
                  <a:pt x="2008566" y="532109"/>
                  <a:pt x="2010437" y="531319"/>
                  <a:pt x="2010437" y="530529"/>
                </a:cubicBezTo>
                <a:lnTo>
                  <a:pt x="2008566" y="529738"/>
                </a:lnTo>
                <a:cubicBezTo>
                  <a:pt x="2008566" y="528948"/>
                  <a:pt x="2009502" y="528154"/>
                  <a:pt x="2010437" y="528154"/>
                </a:cubicBezTo>
                <a:cubicBezTo>
                  <a:pt x="2010437" y="527364"/>
                  <a:pt x="2011372" y="525783"/>
                  <a:pt x="2011372" y="525783"/>
                </a:cubicBezTo>
                <a:lnTo>
                  <a:pt x="2009502" y="524993"/>
                </a:lnTo>
                <a:cubicBezTo>
                  <a:pt x="2008566" y="524993"/>
                  <a:pt x="2008566" y="526573"/>
                  <a:pt x="2007631" y="526573"/>
                </a:cubicBezTo>
                <a:lnTo>
                  <a:pt x="2005764" y="524993"/>
                </a:lnTo>
                <a:cubicBezTo>
                  <a:pt x="2004828" y="524993"/>
                  <a:pt x="2004828" y="524199"/>
                  <a:pt x="2003893" y="523409"/>
                </a:cubicBezTo>
                <a:cubicBezTo>
                  <a:pt x="2003893" y="524199"/>
                  <a:pt x="2002026" y="524993"/>
                  <a:pt x="2002026" y="525783"/>
                </a:cubicBezTo>
                <a:lnTo>
                  <a:pt x="2003893" y="526573"/>
                </a:lnTo>
                <a:cubicBezTo>
                  <a:pt x="2003893" y="527364"/>
                  <a:pt x="2002958" y="528154"/>
                  <a:pt x="2002958" y="528948"/>
                </a:cubicBezTo>
                <a:lnTo>
                  <a:pt x="2004828" y="529738"/>
                </a:lnTo>
                <a:cubicBezTo>
                  <a:pt x="2004828" y="530529"/>
                  <a:pt x="2002958" y="531319"/>
                  <a:pt x="2002958" y="532109"/>
                </a:cubicBezTo>
                <a:cubicBezTo>
                  <a:pt x="2002958" y="532109"/>
                  <a:pt x="2002026" y="532900"/>
                  <a:pt x="2002026" y="533693"/>
                </a:cubicBezTo>
                <a:cubicBezTo>
                  <a:pt x="2002026" y="533693"/>
                  <a:pt x="2002958" y="534484"/>
                  <a:pt x="2003893" y="534484"/>
                </a:cubicBezTo>
                <a:lnTo>
                  <a:pt x="2002026" y="536855"/>
                </a:lnTo>
                <a:lnTo>
                  <a:pt x="2000155" y="535274"/>
                </a:lnTo>
                <a:lnTo>
                  <a:pt x="1998285" y="536855"/>
                </a:lnTo>
                <a:lnTo>
                  <a:pt x="1996417" y="536065"/>
                </a:lnTo>
                <a:cubicBezTo>
                  <a:pt x="1996417" y="535274"/>
                  <a:pt x="1998285" y="533693"/>
                  <a:pt x="1998285" y="533693"/>
                </a:cubicBezTo>
                <a:cubicBezTo>
                  <a:pt x="1997349" y="533693"/>
                  <a:pt x="1996417" y="532900"/>
                  <a:pt x="1995482" y="532900"/>
                </a:cubicBezTo>
                <a:lnTo>
                  <a:pt x="1994547" y="534484"/>
                </a:lnTo>
                <a:cubicBezTo>
                  <a:pt x="1993612" y="534484"/>
                  <a:pt x="1992680" y="533693"/>
                  <a:pt x="1991744" y="532900"/>
                </a:cubicBezTo>
                <a:cubicBezTo>
                  <a:pt x="1991744" y="532900"/>
                  <a:pt x="1990809" y="531319"/>
                  <a:pt x="1989874" y="531319"/>
                </a:cubicBezTo>
                <a:cubicBezTo>
                  <a:pt x="1989874" y="531319"/>
                  <a:pt x="1988939" y="530529"/>
                  <a:pt x="1988003" y="530529"/>
                </a:cubicBezTo>
                <a:cubicBezTo>
                  <a:pt x="1988003" y="530529"/>
                  <a:pt x="1987071" y="532109"/>
                  <a:pt x="1986136" y="532109"/>
                </a:cubicBezTo>
                <a:cubicBezTo>
                  <a:pt x="1986136" y="532900"/>
                  <a:pt x="1985201" y="533693"/>
                  <a:pt x="1985201" y="533693"/>
                </a:cubicBezTo>
                <a:cubicBezTo>
                  <a:pt x="1984265" y="533693"/>
                  <a:pt x="1983330" y="535274"/>
                  <a:pt x="1983330" y="535274"/>
                </a:cubicBezTo>
                <a:cubicBezTo>
                  <a:pt x="1982398" y="535274"/>
                  <a:pt x="1981463" y="534484"/>
                  <a:pt x="1981463" y="534484"/>
                </a:cubicBezTo>
                <a:cubicBezTo>
                  <a:pt x="1980527" y="534484"/>
                  <a:pt x="1980527" y="536065"/>
                  <a:pt x="1979592" y="536065"/>
                </a:cubicBezTo>
                <a:cubicBezTo>
                  <a:pt x="1979592" y="535274"/>
                  <a:pt x="1977725" y="535274"/>
                  <a:pt x="1977725" y="534484"/>
                </a:cubicBezTo>
                <a:cubicBezTo>
                  <a:pt x="1977725" y="534484"/>
                  <a:pt x="1979592" y="533693"/>
                  <a:pt x="1978657" y="532900"/>
                </a:cubicBezTo>
                <a:cubicBezTo>
                  <a:pt x="1978657" y="532109"/>
                  <a:pt x="1976789" y="532109"/>
                  <a:pt x="1976789" y="531319"/>
                </a:cubicBezTo>
                <a:cubicBezTo>
                  <a:pt x="1976789" y="531319"/>
                  <a:pt x="1978657" y="530529"/>
                  <a:pt x="1978657" y="529738"/>
                </a:cubicBezTo>
                <a:cubicBezTo>
                  <a:pt x="1978657" y="528948"/>
                  <a:pt x="1976789" y="528948"/>
                  <a:pt x="1976789" y="528154"/>
                </a:cubicBezTo>
                <a:cubicBezTo>
                  <a:pt x="1975854" y="528948"/>
                  <a:pt x="1974919" y="529738"/>
                  <a:pt x="1974919" y="530529"/>
                </a:cubicBezTo>
                <a:lnTo>
                  <a:pt x="1973048" y="532109"/>
                </a:lnTo>
                <a:lnTo>
                  <a:pt x="1971181" y="530529"/>
                </a:lnTo>
                <a:cubicBezTo>
                  <a:pt x="1971181" y="530529"/>
                  <a:pt x="1972116" y="528948"/>
                  <a:pt x="1973048" y="528948"/>
                </a:cubicBezTo>
                <a:cubicBezTo>
                  <a:pt x="1973048" y="528154"/>
                  <a:pt x="1973984" y="527364"/>
                  <a:pt x="1973984" y="527364"/>
                </a:cubicBezTo>
                <a:cubicBezTo>
                  <a:pt x="1974919" y="526573"/>
                  <a:pt x="1975854" y="525783"/>
                  <a:pt x="1975854" y="524993"/>
                </a:cubicBezTo>
                <a:cubicBezTo>
                  <a:pt x="1975854" y="524993"/>
                  <a:pt x="1977725" y="524199"/>
                  <a:pt x="1977725" y="523409"/>
                </a:cubicBezTo>
                <a:lnTo>
                  <a:pt x="1975854" y="521828"/>
                </a:lnTo>
                <a:cubicBezTo>
                  <a:pt x="1974919" y="522618"/>
                  <a:pt x="1973984" y="523409"/>
                  <a:pt x="1973984" y="524199"/>
                </a:cubicBezTo>
                <a:cubicBezTo>
                  <a:pt x="1973048" y="524993"/>
                  <a:pt x="1972116" y="526573"/>
                  <a:pt x="1970246" y="527364"/>
                </a:cubicBezTo>
                <a:cubicBezTo>
                  <a:pt x="1970246" y="527364"/>
                  <a:pt x="1969310" y="525783"/>
                  <a:pt x="1968375" y="525783"/>
                </a:cubicBezTo>
                <a:lnTo>
                  <a:pt x="1967443" y="528154"/>
                </a:lnTo>
                <a:cubicBezTo>
                  <a:pt x="1967443" y="528154"/>
                  <a:pt x="1968375" y="528948"/>
                  <a:pt x="1969310" y="528948"/>
                </a:cubicBezTo>
                <a:cubicBezTo>
                  <a:pt x="1969310" y="529738"/>
                  <a:pt x="1971181" y="530529"/>
                  <a:pt x="1971181" y="530529"/>
                </a:cubicBezTo>
                <a:cubicBezTo>
                  <a:pt x="1970246" y="530529"/>
                  <a:pt x="1970246" y="532109"/>
                  <a:pt x="1969310" y="532109"/>
                </a:cubicBezTo>
                <a:cubicBezTo>
                  <a:pt x="1969310" y="532109"/>
                  <a:pt x="1968375" y="531319"/>
                  <a:pt x="1967443" y="531319"/>
                </a:cubicBezTo>
                <a:cubicBezTo>
                  <a:pt x="1966508" y="531319"/>
                  <a:pt x="1966508" y="532900"/>
                  <a:pt x="1965573" y="532900"/>
                </a:cubicBezTo>
                <a:cubicBezTo>
                  <a:pt x="1965573" y="532900"/>
                  <a:pt x="1964637" y="531319"/>
                  <a:pt x="1963702" y="531319"/>
                </a:cubicBezTo>
                <a:cubicBezTo>
                  <a:pt x="1963702" y="531319"/>
                  <a:pt x="1962770" y="532900"/>
                  <a:pt x="1961835" y="532900"/>
                </a:cubicBezTo>
                <a:cubicBezTo>
                  <a:pt x="1961835" y="532900"/>
                  <a:pt x="1960899" y="532109"/>
                  <a:pt x="1959964" y="532109"/>
                </a:cubicBezTo>
                <a:cubicBezTo>
                  <a:pt x="1959964" y="532109"/>
                  <a:pt x="1959029" y="533693"/>
                  <a:pt x="1958097" y="533693"/>
                </a:cubicBezTo>
                <a:lnTo>
                  <a:pt x="1957162" y="535274"/>
                </a:lnTo>
                <a:cubicBezTo>
                  <a:pt x="1956226" y="535274"/>
                  <a:pt x="1955291" y="533693"/>
                  <a:pt x="1955291" y="533693"/>
                </a:cubicBezTo>
                <a:cubicBezTo>
                  <a:pt x="1954356" y="534484"/>
                  <a:pt x="1953420" y="535274"/>
                  <a:pt x="1953420" y="536065"/>
                </a:cubicBezTo>
                <a:cubicBezTo>
                  <a:pt x="1952488" y="536065"/>
                  <a:pt x="1952488" y="537649"/>
                  <a:pt x="1951553" y="537649"/>
                </a:cubicBezTo>
                <a:lnTo>
                  <a:pt x="1949683" y="536065"/>
                </a:lnTo>
                <a:cubicBezTo>
                  <a:pt x="1949683" y="535274"/>
                  <a:pt x="1950618" y="535274"/>
                  <a:pt x="1951553" y="534484"/>
                </a:cubicBezTo>
                <a:lnTo>
                  <a:pt x="1952488" y="532900"/>
                </a:lnTo>
                <a:lnTo>
                  <a:pt x="1950618" y="531319"/>
                </a:lnTo>
                <a:cubicBezTo>
                  <a:pt x="1951553" y="530529"/>
                  <a:pt x="1951553" y="530529"/>
                  <a:pt x="1952488" y="529738"/>
                </a:cubicBezTo>
                <a:cubicBezTo>
                  <a:pt x="1952488" y="528948"/>
                  <a:pt x="1953420" y="528154"/>
                  <a:pt x="1953420" y="528154"/>
                </a:cubicBezTo>
                <a:cubicBezTo>
                  <a:pt x="1954356" y="527364"/>
                  <a:pt x="1955291" y="528948"/>
                  <a:pt x="1956226" y="528948"/>
                </a:cubicBezTo>
                <a:lnTo>
                  <a:pt x="1957162" y="527364"/>
                </a:lnTo>
                <a:cubicBezTo>
                  <a:pt x="1958097" y="527364"/>
                  <a:pt x="1959029" y="528948"/>
                  <a:pt x="1959964" y="528948"/>
                </a:cubicBezTo>
                <a:lnTo>
                  <a:pt x="1960899" y="527364"/>
                </a:lnTo>
                <a:cubicBezTo>
                  <a:pt x="1960899" y="526573"/>
                  <a:pt x="1959029" y="525783"/>
                  <a:pt x="1959029" y="525783"/>
                </a:cubicBezTo>
                <a:cubicBezTo>
                  <a:pt x="1959029" y="524993"/>
                  <a:pt x="1960899" y="524199"/>
                  <a:pt x="1960899" y="524199"/>
                </a:cubicBezTo>
                <a:cubicBezTo>
                  <a:pt x="1959964" y="524199"/>
                  <a:pt x="1959029" y="522618"/>
                  <a:pt x="1959029" y="522618"/>
                </a:cubicBezTo>
                <a:cubicBezTo>
                  <a:pt x="1958097" y="522618"/>
                  <a:pt x="1957162" y="524199"/>
                  <a:pt x="1957162" y="524199"/>
                </a:cubicBezTo>
                <a:cubicBezTo>
                  <a:pt x="1956226" y="524199"/>
                  <a:pt x="1955291" y="522618"/>
                  <a:pt x="1955291" y="522618"/>
                </a:cubicBezTo>
                <a:cubicBezTo>
                  <a:pt x="1954356" y="522618"/>
                  <a:pt x="1954356" y="524993"/>
                  <a:pt x="1953420" y="524993"/>
                </a:cubicBezTo>
                <a:cubicBezTo>
                  <a:pt x="1952488" y="524993"/>
                  <a:pt x="1951553" y="523409"/>
                  <a:pt x="1951553" y="523409"/>
                </a:cubicBezTo>
                <a:cubicBezTo>
                  <a:pt x="1951553" y="524199"/>
                  <a:pt x="1949683" y="524993"/>
                  <a:pt x="1949683" y="524993"/>
                </a:cubicBezTo>
                <a:cubicBezTo>
                  <a:pt x="1949683" y="525783"/>
                  <a:pt x="1951553" y="525783"/>
                  <a:pt x="1951553" y="526573"/>
                </a:cubicBezTo>
                <a:cubicBezTo>
                  <a:pt x="1951553" y="527364"/>
                  <a:pt x="1950618" y="527364"/>
                  <a:pt x="1950618" y="528154"/>
                </a:cubicBezTo>
                <a:cubicBezTo>
                  <a:pt x="1949683" y="528948"/>
                  <a:pt x="1948747" y="529738"/>
                  <a:pt x="1948747" y="529738"/>
                </a:cubicBezTo>
                <a:cubicBezTo>
                  <a:pt x="1948747" y="530529"/>
                  <a:pt x="1950618" y="531319"/>
                  <a:pt x="1950618" y="531319"/>
                </a:cubicBezTo>
                <a:cubicBezTo>
                  <a:pt x="1950618" y="531319"/>
                  <a:pt x="1949683" y="532900"/>
                  <a:pt x="1948747" y="532900"/>
                </a:cubicBezTo>
                <a:cubicBezTo>
                  <a:pt x="1948747" y="532900"/>
                  <a:pt x="1946880" y="531319"/>
                  <a:pt x="1946880" y="532109"/>
                </a:cubicBezTo>
                <a:lnTo>
                  <a:pt x="1945009" y="533693"/>
                </a:lnTo>
                <a:cubicBezTo>
                  <a:pt x="1945009" y="532900"/>
                  <a:pt x="1943139" y="532900"/>
                  <a:pt x="1943139" y="532109"/>
                </a:cubicBezTo>
                <a:cubicBezTo>
                  <a:pt x="1943139" y="531319"/>
                  <a:pt x="1941271" y="531319"/>
                  <a:pt x="1941271" y="530529"/>
                </a:cubicBezTo>
                <a:cubicBezTo>
                  <a:pt x="1941271" y="530529"/>
                  <a:pt x="1942207" y="529738"/>
                  <a:pt x="1943139" y="528948"/>
                </a:cubicBezTo>
                <a:lnTo>
                  <a:pt x="1945009" y="530529"/>
                </a:lnTo>
                <a:cubicBezTo>
                  <a:pt x="1945009" y="530529"/>
                  <a:pt x="1945945" y="528948"/>
                  <a:pt x="1946880" y="528948"/>
                </a:cubicBezTo>
                <a:cubicBezTo>
                  <a:pt x="1946880" y="528154"/>
                  <a:pt x="1947812" y="527364"/>
                  <a:pt x="1947812" y="526573"/>
                </a:cubicBezTo>
                <a:cubicBezTo>
                  <a:pt x="1947812" y="526573"/>
                  <a:pt x="1946880" y="525783"/>
                  <a:pt x="1945945" y="525783"/>
                </a:cubicBezTo>
                <a:cubicBezTo>
                  <a:pt x="1945945" y="525783"/>
                  <a:pt x="1945009" y="527364"/>
                  <a:pt x="1944074" y="527364"/>
                </a:cubicBezTo>
                <a:cubicBezTo>
                  <a:pt x="1944074" y="527364"/>
                  <a:pt x="1943139" y="525783"/>
                  <a:pt x="1942207" y="525783"/>
                </a:cubicBezTo>
                <a:cubicBezTo>
                  <a:pt x="1942207" y="525783"/>
                  <a:pt x="1941271" y="527364"/>
                  <a:pt x="1940336" y="527364"/>
                </a:cubicBezTo>
                <a:cubicBezTo>
                  <a:pt x="1940336" y="528154"/>
                  <a:pt x="1939401" y="526573"/>
                  <a:pt x="1938466" y="526573"/>
                </a:cubicBezTo>
                <a:cubicBezTo>
                  <a:pt x="1938466" y="526573"/>
                  <a:pt x="1937533" y="527364"/>
                  <a:pt x="1937533" y="528154"/>
                </a:cubicBezTo>
                <a:cubicBezTo>
                  <a:pt x="1936598" y="528948"/>
                  <a:pt x="1935663" y="528948"/>
                  <a:pt x="1935663" y="529738"/>
                </a:cubicBezTo>
                <a:lnTo>
                  <a:pt x="1933792" y="531319"/>
                </a:lnTo>
                <a:lnTo>
                  <a:pt x="1931925" y="530529"/>
                </a:lnTo>
                <a:cubicBezTo>
                  <a:pt x="1931925" y="529738"/>
                  <a:pt x="1933792" y="528948"/>
                  <a:pt x="1933792" y="528948"/>
                </a:cubicBezTo>
                <a:cubicBezTo>
                  <a:pt x="1932860" y="528154"/>
                  <a:pt x="1930990" y="527364"/>
                  <a:pt x="1930990" y="527364"/>
                </a:cubicBezTo>
                <a:cubicBezTo>
                  <a:pt x="1930990" y="526573"/>
                  <a:pt x="1932860" y="525783"/>
                  <a:pt x="1932860" y="525783"/>
                </a:cubicBezTo>
                <a:cubicBezTo>
                  <a:pt x="1932860" y="524993"/>
                  <a:pt x="1930990" y="524199"/>
                  <a:pt x="1930990" y="524199"/>
                </a:cubicBezTo>
                <a:cubicBezTo>
                  <a:pt x="1930054" y="524199"/>
                  <a:pt x="1930054" y="525783"/>
                  <a:pt x="1929119" y="525783"/>
                </a:cubicBezTo>
                <a:cubicBezTo>
                  <a:pt x="1929119" y="526573"/>
                  <a:pt x="1930990" y="526573"/>
                  <a:pt x="1930990" y="527364"/>
                </a:cubicBezTo>
                <a:lnTo>
                  <a:pt x="1930054" y="528948"/>
                </a:lnTo>
                <a:cubicBezTo>
                  <a:pt x="1929119" y="529738"/>
                  <a:pt x="1928187" y="530529"/>
                  <a:pt x="1928187" y="530529"/>
                </a:cubicBezTo>
                <a:lnTo>
                  <a:pt x="1926317" y="529738"/>
                </a:lnTo>
                <a:cubicBezTo>
                  <a:pt x="1926317" y="528948"/>
                  <a:pt x="1928187" y="528154"/>
                  <a:pt x="1927252" y="527364"/>
                </a:cubicBezTo>
                <a:lnTo>
                  <a:pt x="1925381" y="526573"/>
                </a:lnTo>
                <a:cubicBezTo>
                  <a:pt x="1925381" y="525783"/>
                  <a:pt x="1923511" y="524993"/>
                  <a:pt x="1923511" y="524993"/>
                </a:cubicBezTo>
                <a:cubicBezTo>
                  <a:pt x="1923511" y="524993"/>
                  <a:pt x="1922579" y="526573"/>
                  <a:pt x="1921644" y="526573"/>
                </a:cubicBezTo>
                <a:cubicBezTo>
                  <a:pt x="1921644" y="527364"/>
                  <a:pt x="1920708" y="528154"/>
                  <a:pt x="1920708" y="528154"/>
                </a:cubicBezTo>
                <a:cubicBezTo>
                  <a:pt x="1919773" y="528948"/>
                  <a:pt x="1918838" y="529738"/>
                  <a:pt x="1918838" y="530529"/>
                </a:cubicBezTo>
                <a:cubicBezTo>
                  <a:pt x="1918838" y="530529"/>
                  <a:pt x="1917906" y="532109"/>
                  <a:pt x="1916970" y="532109"/>
                </a:cubicBezTo>
                <a:lnTo>
                  <a:pt x="1915100" y="530529"/>
                </a:lnTo>
                <a:cubicBezTo>
                  <a:pt x="1914165" y="530529"/>
                  <a:pt x="1914165" y="532109"/>
                  <a:pt x="1913229" y="532109"/>
                </a:cubicBezTo>
                <a:lnTo>
                  <a:pt x="1911362" y="531319"/>
                </a:lnTo>
                <a:cubicBezTo>
                  <a:pt x="1911362" y="530529"/>
                  <a:pt x="1913229" y="529738"/>
                  <a:pt x="1913229" y="528948"/>
                </a:cubicBezTo>
                <a:cubicBezTo>
                  <a:pt x="1913229" y="528948"/>
                  <a:pt x="1911362" y="528154"/>
                  <a:pt x="1910427" y="528154"/>
                </a:cubicBezTo>
                <a:cubicBezTo>
                  <a:pt x="1910427" y="528154"/>
                  <a:pt x="1909491" y="526573"/>
                  <a:pt x="1908556" y="526573"/>
                </a:cubicBezTo>
                <a:cubicBezTo>
                  <a:pt x="1908556" y="527364"/>
                  <a:pt x="1906689" y="528154"/>
                  <a:pt x="1906689" y="528154"/>
                </a:cubicBezTo>
                <a:cubicBezTo>
                  <a:pt x="1907624" y="528948"/>
                  <a:pt x="1909491" y="528948"/>
                  <a:pt x="1909491" y="529738"/>
                </a:cubicBezTo>
                <a:cubicBezTo>
                  <a:pt x="1909491" y="530529"/>
                  <a:pt x="1907624" y="530529"/>
                  <a:pt x="1907624" y="531319"/>
                </a:cubicBezTo>
                <a:cubicBezTo>
                  <a:pt x="1907624" y="532109"/>
                  <a:pt x="1909491" y="532109"/>
                  <a:pt x="1909491" y="532900"/>
                </a:cubicBezTo>
                <a:lnTo>
                  <a:pt x="1908556" y="534484"/>
                </a:lnTo>
                <a:cubicBezTo>
                  <a:pt x="1907624" y="535274"/>
                  <a:pt x="1906689" y="536065"/>
                  <a:pt x="1906689" y="536065"/>
                </a:cubicBezTo>
                <a:cubicBezTo>
                  <a:pt x="1904818" y="535274"/>
                  <a:pt x="1903886" y="534484"/>
                  <a:pt x="1902015" y="533693"/>
                </a:cubicBezTo>
                <a:cubicBezTo>
                  <a:pt x="1902015" y="532900"/>
                  <a:pt x="1903886" y="532109"/>
                  <a:pt x="1903886" y="532109"/>
                </a:cubicBezTo>
                <a:cubicBezTo>
                  <a:pt x="1903886" y="531319"/>
                  <a:pt x="1902015" y="531319"/>
                  <a:pt x="1902015" y="530529"/>
                </a:cubicBezTo>
                <a:lnTo>
                  <a:pt x="1903886" y="528948"/>
                </a:lnTo>
                <a:cubicBezTo>
                  <a:pt x="1902951" y="528154"/>
                  <a:pt x="1902015" y="528154"/>
                  <a:pt x="1901080" y="527364"/>
                </a:cubicBezTo>
                <a:cubicBezTo>
                  <a:pt x="1901080" y="527364"/>
                  <a:pt x="1900145" y="526573"/>
                  <a:pt x="1899210" y="525783"/>
                </a:cubicBezTo>
                <a:cubicBezTo>
                  <a:pt x="1898277" y="527364"/>
                  <a:pt x="1897342" y="528154"/>
                  <a:pt x="1896407" y="529738"/>
                </a:cubicBezTo>
                <a:cubicBezTo>
                  <a:pt x="1896407" y="530529"/>
                  <a:pt x="1898277" y="530529"/>
                  <a:pt x="1898277" y="531319"/>
                </a:cubicBezTo>
                <a:cubicBezTo>
                  <a:pt x="1898277" y="531319"/>
                  <a:pt x="1896407" y="532109"/>
                  <a:pt x="1896407" y="532900"/>
                </a:cubicBezTo>
                <a:cubicBezTo>
                  <a:pt x="1896407" y="533693"/>
                  <a:pt x="1898277" y="533693"/>
                  <a:pt x="1898277" y="534484"/>
                </a:cubicBezTo>
                <a:cubicBezTo>
                  <a:pt x="1899210" y="534484"/>
                  <a:pt x="1897342" y="535274"/>
                  <a:pt x="1897342" y="536065"/>
                </a:cubicBezTo>
                <a:lnTo>
                  <a:pt x="1899210" y="536855"/>
                </a:lnTo>
                <a:cubicBezTo>
                  <a:pt x="1898277" y="537649"/>
                  <a:pt x="1898277" y="538439"/>
                  <a:pt x="1897342" y="539229"/>
                </a:cubicBezTo>
                <a:lnTo>
                  <a:pt x="1896407" y="540810"/>
                </a:lnTo>
                <a:cubicBezTo>
                  <a:pt x="1895472" y="540810"/>
                  <a:pt x="1893601" y="539229"/>
                  <a:pt x="1893601" y="539229"/>
                </a:cubicBezTo>
                <a:cubicBezTo>
                  <a:pt x="1893601" y="539229"/>
                  <a:pt x="1895472" y="538439"/>
                  <a:pt x="1895472" y="537649"/>
                </a:cubicBezTo>
                <a:cubicBezTo>
                  <a:pt x="1894536" y="536855"/>
                  <a:pt x="1894536" y="536855"/>
                  <a:pt x="1893601" y="536065"/>
                </a:cubicBezTo>
                <a:cubicBezTo>
                  <a:pt x="1892669" y="536065"/>
                  <a:pt x="1891734" y="535274"/>
                  <a:pt x="1891734" y="535274"/>
                </a:cubicBezTo>
                <a:cubicBezTo>
                  <a:pt x="1890798" y="534484"/>
                  <a:pt x="1892669" y="533693"/>
                  <a:pt x="1892669" y="532900"/>
                </a:cubicBezTo>
                <a:cubicBezTo>
                  <a:pt x="1893601" y="532900"/>
                  <a:pt x="1894536" y="531319"/>
                  <a:pt x="1894536" y="531319"/>
                </a:cubicBezTo>
                <a:cubicBezTo>
                  <a:pt x="1894536" y="531319"/>
                  <a:pt x="1892669" y="530529"/>
                  <a:pt x="1892669" y="529738"/>
                </a:cubicBezTo>
                <a:cubicBezTo>
                  <a:pt x="1891734" y="529738"/>
                  <a:pt x="1890798" y="528948"/>
                  <a:pt x="1890798" y="528948"/>
                </a:cubicBezTo>
                <a:cubicBezTo>
                  <a:pt x="1889863" y="528154"/>
                  <a:pt x="1891734" y="527364"/>
                  <a:pt x="1891734" y="526573"/>
                </a:cubicBezTo>
                <a:cubicBezTo>
                  <a:pt x="1891734" y="526573"/>
                  <a:pt x="1893601" y="525783"/>
                  <a:pt x="1893601" y="524993"/>
                </a:cubicBezTo>
                <a:lnTo>
                  <a:pt x="1891734" y="524199"/>
                </a:lnTo>
                <a:cubicBezTo>
                  <a:pt x="1891734" y="523409"/>
                  <a:pt x="1889863" y="522618"/>
                  <a:pt x="1888928" y="522618"/>
                </a:cubicBezTo>
                <a:cubicBezTo>
                  <a:pt x="1888928" y="523409"/>
                  <a:pt x="1887996" y="523409"/>
                  <a:pt x="1887996" y="524199"/>
                </a:cubicBezTo>
                <a:cubicBezTo>
                  <a:pt x="1887996" y="524199"/>
                  <a:pt x="1889863" y="524993"/>
                  <a:pt x="1889863" y="525783"/>
                </a:cubicBezTo>
                <a:cubicBezTo>
                  <a:pt x="1889863" y="525783"/>
                  <a:pt x="1888928" y="526573"/>
                  <a:pt x="1887996" y="527364"/>
                </a:cubicBezTo>
                <a:cubicBezTo>
                  <a:pt x="1887996" y="528154"/>
                  <a:pt x="1887061" y="528948"/>
                  <a:pt x="1887061" y="528948"/>
                </a:cubicBezTo>
                <a:cubicBezTo>
                  <a:pt x="1886125" y="528948"/>
                  <a:pt x="1885190" y="527364"/>
                  <a:pt x="1884255" y="528154"/>
                </a:cubicBezTo>
                <a:cubicBezTo>
                  <a:pt x="1884255" y="528154"/>
                  <a:pt x="1883320" y="528948"/>
                  <a:pt x="1883320" y="529738"/>
                </a:cubicBezTo>
                <a:cubicBezTo>
                  <a:pt x="1882388" y="529738"/>
                  <a:pt x="1881452" y="530529"/>
                  <a:pt x="1881452" y="531319"/>
                </a:cubicBezTo>
                <a:cubicBezTo>
                  <a:pt x="1880517" y="532109"/>
                  <a:pt x="1880517" y="532109"/>
                  <a:pt x="1879582" y="532900"/>
                </a:cubicBezTo>
                <a:cubicBezTo>
                  <a:pt x="1879582" y="533693"/>
                  <a:pt x="1877714" y="534484"/>
                  <a:pt x="1878647" y="534484"/>
                </a:cubicBezTo>
                <a:cubicBezTo>
                  <a:pt x="1878647" y="535274"/>
                  <a:pt x="1879582" y="536065"/>
                  <a:pt x="1880517" y="536065"/>
                </a:cubicBezTo>
                <a:lnTo>
                  <a:pt x="1882388" y="537649"/>
                </a:lnTo>
                <a:cubicBezTo>
                  <a:pt x="1882388" y="537649"/>
                  <a:pt x="1881452" y="539229"/>
                  <a:pt x="1880517" y="539229"/>
                </a:cubicBezTo>
                <a:cubicBezTo>
                  <a:pt x="1880517" y="539229"/>
                  <a:pt x="1879582" y="537649"/>
                  <a:pt x="1878647" y="537649"/>
                </a:cubicBezTo>
                <a:cubicBezTo>
                  <a:pt x="1878647" y="538439"/>
                  <a:pt x="1877714" y="540020"/>
                  <a:pt x="1876779" y="540020"/>
                </a:cubicBezTo>
                <a:cubicBezTo>
                  <a:pt x="1876779" y="539229"/>
                  <a:pt x="1875844" y="538439"/>
                  <a:pt x="1874909" y="538439"/>
                </a:cubicBezTo>
                <a:lnTo>
                  <a:pt x="1873041" y="536855"/>
                </a:lnTo>
                <a:cubicBezTo>
                  <a:pt x="1872106" y="536855"/>
                  <a:pt x="1871171" y="535274"/>
                  <a:pt x="1871171" y="536065"/>
                </a:cubicBezTo>
                <a:cubicBezTo>
                  <a:pt x="1870235" y="536065"/>
                  <a:pt x="1869300" y="536855"/>
                  <a:pt x="1869300" y="537649"/>
                </a:cubicBezTo>
                <a:cubicBezTo>
                  <a:pt x="1868368" y="537649"/>
                  <a:pt x="1868368" y="538439"/>
                  <a:pt x="1867433" y="539229"/>
                </a:cubicBezTo>
                <a:cubicBezTo>
                  <a:pt x="1867433" y="540020"/>
                  <a:pt x="1866497" y="540020"/>
                  <a:pt x="1866497" y="540810"/>
                </a:cubicBezTo>
                <a:cubicBezTo>
                  <a:pt x="1865562" y="540810"/>
                  <a:pt x="1863695" y="540020"/>
                  <a:pt x="1863695" y="540020"/>
                </a:cubicBezTo>
                <a:cubicBezTo>
                  <a:pt x="1863695" y="539229"/>
                  <a:pt x="1865562" y="538439"/>
                  <a:pt x="1865562" y="537649"/>
                </a:cubicBezTo>
                <a:lnTo>
                  <a:pt x="1863695" y="536855"/>
                </a:lnTo>
                <a:cubicBezTo>
                  <a:pt x="1863695" y="536065"/>
                  <a:pt x="1864627" y="535274"/>
                  <a:pt x="1864627" y="534484"/>
                </a:cubicBezTo>
                <a:cubicBezTo>
                  <a:pt x="1865562" y="534484"/>
                  <a:pt x="1866497" y="533693"/>
                  <a:pt x="1866497" y="532900"/>
                </a:cubicBezTo>
                <a:lnTo>
                  <a:pt x="1868368" y="531319"/>
                </a:lnTo>
                <a:lnTo>
                  <a:pt x="1866497" y="529738"/>
                </a:lnTo>
                <a:cubicBezTo>
                  <a:pt x="1865562" y="529738"/>
                  <a:pt x="1864627" y="528948"/>
                  <a:pt x="1863695" y="528154"/>
                </a:cubicBezTo>
                <a:lnTo>
                  <a:pt x="1861824" y="527364"/>
                </a:lnTo>
                <a:lnTo>
                  <a:pt x="1863695" y="525783"/>
                </a:lnTo>
                <a:cubicBezTo>
                  <a:pt x="1863695" y="524993"/>
                  <a:pt x="1865562" y="524199"/>
                  <a:pt x="1865562" y="523409"/>
                </a:cubicBezTo>
                <a:cubicBezTo>
                  <a:pt x="1864627" y="523409"/>
                  <a:pt x="1863695" y="522618"/>
                  <a:pt x="1862759" y="522618"/>
                </a:cubicBezTo>
                <a:cubicBezTo>
                  <a:pt x="1862759" y="521828"/>
                  <a:pt x="1861824" y="521828"/>
                  <a:pt x="1860889" y="521037"/>
                </a:cubicBezTo>
                <a:cubicBezTo>
                  <a:pt x="1860889" y="521828"/>
                  <a:pt x="1859954" y="521828"/>
                  <a:pt x="1859018" y="522618"/>
                </a:cubicBezTo>
                <a:cubicBezTo>
                  <a:pt x="1859018" y="523409"/>
                  <a:pt x="1858086" y="524199"/>
                  <a:pt x="1858086" y="524199"/>
                </a:cubicBezTo>
                <a:cubicBezTo>
                  <a:pt x="1858086" y="524993"/>
                  <a:pt x="1856216" y="525783"/>
                  <a:pt x="1856216" y="526573"/>
                </a:cubicBezTo>
                <a:lnTo>
                  <a:pt x="1858086" y="527364"/>
                </a:lnTo>
                <a:cubicBezTo>
                  <a:pt x="1858086" y="528154"/>
                  <a:pt x="1857151" y="528948"/>
                  <a:pt x="1857151" y="529738"/>
                </a:cubicBezTo>
                <a:cubicBezTo>
                  <a:pt x="1856216" y="529738"/>
                  <a:pt x="1855280" y="530529"/>
                  <a:pt x="1855280" y="531319"/>
                </a:cubicBezTo>
                <a:lnTo>
                  <a:pt x="1857151" y="532109"/>
                </a:lnTo>
                <a:cubicBezTo>
                  <a:pt x="1857151" y="532900"/>
                  <a:pt x="1856216" y="534484"/>
                  <a:pt x="1855280" y="534484"/>
                </a:cubicBezTo>
                <a:cubicBezTo>
                  <a:pt x="1855280" y="534484"/>
                  <a:pt x="1854345" y="532900"/>
                  <a:pt x="1853413" y="532900"/>
                </a:cubicBezTo>
                <a:cubicBezTo>
                  <a:pt x="1853413" y="532900"/>
                  <a:pt x="1852478" y="534484"/>
                  <a:pt x="1851543" y="534484"/>
                </a:cubicBezTo>
                <a:cubicBezTo>
                  <a:pt x="1851543" y="535274"/>
                  <a:pt x="1850607" y="536065"/>
                  <a:pt x="1850607" y="536065"/>
                </a:cubicBezTo>
                <a:cubicBezTo>
                  <a:pt x="1850607" y="536855"/>
                  <a:pt x="1852478" y="537649"/>
                  <a:pt x="1852478" y="537649"/>
                </a:cubicBezTo>
                <a:cubicBezTo>
                  <a:pt x="1851543" y="539229"/>
                  <a:pt x="1850607" y="540020"/>
                  <a:pt x="1849672" y="541601"/>
                </a:cubicBezTo>
                <a:cubicBezTo>
                  <a:pt x="1847805" y="540020"/>
                  <a:pt x="1846870" y="539229"/>
                  <a:pt x="1844999" y="538439"/>
                </a:cubicBezTo>
                <a:lnTo>
                  <a:pt x="1843132" y="537649"/>
                </a:lnTo>
                <a:cubicBezTo>
                  <a:pt x="1843132" y="536855"/>
                  <a:pt x="1844999" y="536065"/>
                  <a:pt x="1844999" y="535274"/>
                </a:cubicBezTo>
                <a:cubicBezTo>
                  <a:pt x="1844067" y="535274"/>
                  <a:pt x="1843132" y="534484"/>
                  <a:pt x="1842196" y="534484"/>
                </a:cubicBezTo>
                <a:cubicBezTo>
                  <a:pt x="1842196" y="533693"/>
                  <a:pt x="1844067" y="532900"/>
                  <a:pt x="1844067" y="532109"/>
                </a:cubicBezTo>
                <a:lnTo>
                  <a:pt x="1842196" y="531319"/>
                </a:lnTo>
                <a:cubicBezTo>
                  <a:pt x="1842196" y="530529"/>
                  <a:pt x="1844067" y="529738"/>
                  <a:pt x="1844067" y="528948"/>
                </a:cubicBezTo>
                <a:cubicBezTo>
                  <a:pt x="1843132" y="528948"/>
                  <a:pt x="1841261" y="528154"/>
                  <a:pt x="1841261" y="528154"/>
                </a:cubicBezTo>
                <a:cubicBezTo>
                  <a:pt x="1841261" y="527364"/>
                  <a:pt x="1843132" y="526573"/>
                  <a:pt x="1843132" y="525783"/>
                </a:cubicBezTo>
                <a:lnTo>
                  <a:pt x="1841261" y="524993"/>
                </a:lnTo>
                <a:cubicBezTo>
                  <a:pt x="1840326" y="524199"/>
                  <a:pt x="1839391" y="524199"/>
                  <a:pt x="1839391" y="523409"/>
                </a:cubicBezTo>
                <a:cubicBezTo>
                  <a:pt x="1838458" y="524199"/>
                  <a:pt x="1837523" y="524993"/>
                  <a:pt x="1837523" y="524993"/>
                </a:cubicBezTo>
                <a:cubicBezTo>
                  <a:pt x="1836588" y="525783"/>
                  <a:pt x="1835653" y="526573"/>
                  <a:pt x="1835653" y="527364"/>
                </a:cubicBezTo>
                <a:lnTo>
                  <a:pt x="1837523" y="528154"/>
                </a:lnTo>
                <a:cubicBezTo>
                  <a:pt x="1837523" y="528948"/>
                  <a:pt x="1836588" y="529738"/>
                  <a:pt x="1836588" y="529738"/>
                </a:cubicBezTo>
                <a:cubicBezTo>
                  <a:pt x="1835653" y="530529"/>
                  <a:pt x="1834717" y="531319"/>
                  <a:pt x="1834717" y="532109"/>
                </a:cubicBezTo>
                <a:cubicBezTo>
                  <a:pt x="1833785" y="532109"/>
                  <a:pt x="1833785" y="532900"/>
                  <a:pt x="1832850" y="533693"/>
                </a:cubicBezTo>
                <a:cubicBezTo>
                  <a:pt x="1831915" y="534484"/>
                  <a:pt x="1830979" y="536065"/>
                  <a:pt x="1830044" y="536855"/>
                </a:cubicBezTo>
                <a:cubicBezTo>
                  <a:pt x="1829109" y="536855"/>
                  <a:pt x="1828177" y="536065"/>
                  <a:pt x="1828177" y="536065"/>
                </a:cubicBezTo>
                <a:cubicBezTo>
                  <a:pt x="1827241" y="535274"/>
                  <a:pt x="1826306" y="535274"/>
                  <a:pt x="1825371" y="534484"/>
                </a:cubicBezTo>
                <a:cubicBezTo>
                  <a:pt x="1825371" y="533693"/>
                  <a:pt x="1824436" y="533693"/>
                  <a:pt x="1823503" y="532900"/>
                </a:cubicBezTo>
                <a:lnTo>
                  <a:pt x="1825371" y="531319"/>
                </a:lnTo>
                <a:lnTo>
                  <a:pt x="1823503" y="529738"/>
                </a:lnTo>
                <a:cubicBezTo>
                  <a:pt x="1823503" y="529738"/>
                  <a:pt x="1824436" y="528948"/>
                  <a:pt x="1824436" y="528154"/>
                </a:cubicBezTo>
                <a:cubicBezTo>
                  <a:pt x="1825371" y="527364"/>
                  <a:pt x="1825371" y="527364"/>
                  <a:pt x="1826306" y="526573"/>
                </a:cubicBezTo>
                <a:cubicBezTo>
                  <a:pt x="1827241" y="525783"/>
                  <a:pt x="1827241" y="524993"/>
                  <a:pt x="1828177" y="524993"/>
                </a:cubicBezTo>
                <a:cubicBezTo>
                  <a:pt x="1828177" y="524199"/>
                  <a:pt x="1829109" y="523409"/>
                  <a:pt x="1829109" y="522618"/>
                </a:cubicBezTo>
                <a:cubicBezTo>
                  <a:pt x="1830044" y="522618"/>
                  <a:pt x="1827241" y="521828"/>
                  <a:pt x="1827241" y="521828"/>
                </a:cubicBezTo>
                <a:cubicBezTo>
                  <a:pt x="1826306" y="522618"/>
                  <a:pt x="1825371" y="524199"/>
                  <a:pt x="1824436" y="524993"/>
                </a:cubicBezTo>
                <a:cubicBezTo>
                  <a:pt x="1823503" y="525783"/>
                  <a:pt x="1823503" y="526573"/>
                  <a:pt x="1822568" y="526573"/>
                </a:cubicBezTo>
                <a:cubicBezTo>
                  <a:pt x="1822568" y="527364"/>
                  <a:pt x="1820698" y="525783"/>
                  <a:pt x="1820698" y="525783"/>
                </a:cubicBezTo>
                <a:cubicBezTo>
                  <a:pt x="1819762" y="525783"/>
                  <a:pt x="1818830" y="527364"/>
                  <a:pt x="1818830" y="527364"/>
                </a:cubicBezTo>
                <a:cubicBezTo>
                  <a:pt x="1818830" y="528154"/>
                  <a:pt x="1817895" y="528154"/>
                  <a:pt x="1816960" y="528948"/>
                </a:cubicBezTo>
                <a:cubicBezTo>
                  <a:pt x="1816960" y="529738"/>
                  <a:pt x="1816025" y="530529"/>
                  <a:pt x="1816025" y="530529"/>
                </a:cubicBezTo>
                <a:cubicBezTo>
                  <a:pt x="1816025" y="531319"/>
                  <a:pt x="1817895" y="532109"/>
                  <a:pt x="1817895" y="532109"/>
                </a:cubicBezTo>
                <a:cubicBezTo>
                  <a:pt x="1817895" y="532900"/>
                  <a:pt x="1816025" y="533693"/>
                  <a:pt x="1816025" y="533693"/>
                </a:cubicBezTo>
                <a:cubicBezTo>
                  <a:pt x="1816960" y="533693"/>
                  <a:pt x="1817895" y="535274"/>
                  <a:pt x="1817895" y="535274"/>
                </a:cubicBezTo>
                <a:lnTo>
                  <a:pt x="1816960" y="536855"/>
                </a:lnTo>
                <a:cubicBezTo>
                  <a:pt x="1816025" y="536855"/>
                  <a:pt x="1815089" y="536065"/>
                  <a:pt x="1815089" y="536065"/>
                </a:cubicBezTo>
                <a:cubicBezTo>
                  <a:pt x="1814157" y="535274"/>
                  <a:pt x="1812287" y="534484"/>
                  <a:pt x="1812287" y="534484"/>
                </a:cubicBezTo>
                <a:cubicBezTo>
                  <a:pt x="1812287" y="533693"/>
                  <a:pt x="1814157" y="532900"/>
                  <a:pt x="1814157" y="532900"/>
                </a:cubicBezTo>
                <a:cubicBezTo>
                  <a:pt x="1814157" y="532109"/>
                  <a:pt x="1812287" y="532109"/>
                  <a:pt x="1812287" y="531319"/>
                </a:cubicBezTo>
                <a:cubicBezTo>
                  <a:pt x="1812287" y="530529"/>
                  <a:pt x="1814157" y="529738"/>
                  <a:pt x="1814157" y="529738"/>
                </a:cubicBezTo>
                <a:cubicBezTo>
                  <a:pt x="1813222" y="528948"/>
                  <a:pt x="1811351" y="528948"/>
                  <a:pt x="1811351" y="528154"/>
                </a:cubicBezTo>
                <a:cubicBezTo>
                  <a:pt x="1811351" y="527364"/>
                  <a:pt x="1809481" y="527364"/>
                  <a:pt x="1809481" y="526573"/>
                </a:cubicBezTo>
                <a:cubicBezTo>
                  <a:pt x="1809481" y="527364"/>
                  <a:pt x="1807614" y="528154"/>
                  <a:pt x="1807614" y="528948"/>
                </a:cubicBezTo>
                <a:lnTo>
                  <a:pt x="1810416" y="529738"/>
                </a:lnTo>
                <a:cubicBezTo>
                  <a:pt x="1810416" y="530529"/>
                  <a:pt x="1808549" y="531319"/>
                  <a:pt x="1808549" y="531319"/>
                </a:cubicBezTo>
                <a:cubicBezTo>
                  <a:pt x="1808549" y="532109"/>
                  <a:pt x="1807614" y="533693"/>
                  <a:pt x="1806678" y="533693"/>
                </a:cubicBezTo>
                <a:lnTo>
                  <a:pt x="1804808" y="532109"/>
                </a:lnTo>
                <a:cubicBezTo>
                  <a:pt x="1803876" y="532109"/>
                  <a:pt x="1803876" y="533693"/>
                  <a:pt x="1802940" y="533693"/>
                </a:cubicBezTo>
                <a:cubicBezTo>
                  <a:pt x="1802005" y="533693"/>
                  <a:pt x="1802005" y="532900"/>
                  <a:pt x="1801070" y="532900"/>
                </a:cubicBezTo>
                <a:cubicBezTo>
                  <a:pt x="1800135" y="532109"/>
                  <a:pt x="1799202" y="531319"/>
                  <a:pt x="1799202" y="531319"/>
                </a:cubicBezTo>
                <a:cubicBezTo>
                  <a:pt x="1799202" y="530529"/>
                  <a:pt x="1801070" y="529738"/>
                  <a:pt x="1800135" y="529738"/>
                </a:cubicBezTo>
                <a:cubicBezTo>
                  <a:pt x="1800135" y="528948"/>
                  <a:pt x="1798267" y="528154"/>
                  <a:pt x="1798267" y="528154"/>
                </a:cubicBezTo>
                <a:cubicBezTo>
                  <a:pt x="1798267" y="528154"/>
                  <a:pt x="1797332" y="526573"/>
                  <a:pt x="1796397" y="526573"/>
                </a:cubicBezTo>
                <a:cubicBezTo>
                  <a:pt x="1796397" y="526573"/>
                  <a:pt x="1795461" y="528154"/>
                  <a:pt x="1794526" y="528154"/>
                </a:cubicBezTo>
                <a:cubicBezTo>
                  <a:pt x="1794526" y="528948"/>
                  <a:pt x="1793594" y="529738"/>
                  <a:pt x="1793594" y="530529"/>
                </a:cubicBezTo>
                <a:lnTo>
                  <a:pt x="1795461" y="531319"/>
                </a:lnTo>
                <a:cubicBezTo>
                  <a:pt x="1794526" y="532109"/>
                  <a:pt x="1794526" y="532900"/>
                  <a:pt x="1793594" y="533693"/>
                </a:cubicBezTo>
                <a:lnTo>
                  <a:pt x="1791723" y="532109"/>
                </a:lnTo>
                <a:cubicBezTo>
                  <a:pt x="1790788" y="531319"/>
                  <a:pt x="1789853" y="530529"/>
                  <a:pt x="1789853" y="530529"/>
                </a:cubicBezTo>
                <a:cubicBezTo>
                  <a:pt x="1788921" y="530529"/>
                  <a:pt x="1787985" y="528948"/>
                  <a:pt x="1787050" y="528948"/>
                </a:cubicBezTo>
                <a:lnTo>
                  <a:pt x="1786115" y="531319"/>
                </a:lnTo>
                <a:cubicBezTo>
                  <a:pt x="1785180" y="530529"/>
                  <a:pt x="1784248" y="529738"/>
                  <a:pt x="1783312" y="529738"/>
                </a:cubicBezTo>
                <a:cubicBezTo>
                  <a:pt x="1783312" y="528948"/>
                  <a:pt x="1785180" y="528154"/>
                  <a:pt x="1785180" y="528154"/>
                </a:cubicBezTo>
                <a:cubicBezTo>
                  <a:pt x="1785180" y="527364"/>
                  <a:pt x="1787050" y="526573"/>
                  <a:pt x="1787050" y="526573"/>
                </a:cubicBezTo>
                <a:cubicBezTo>
                  <a:pt x="1787050" y="525783"/>
                  <a:pt x="1785180" y="524993"/>
                  <a:pt x="1785180" y="524993"/>
                </a:cubicBezTo>
                <a:cubicBezTo>
                  <a:pt x="1784248" y="524199"/>
                  <a:pt x="1783312" y="524199"/>
                  <a:pt x="1782377" y="523409"/>
                </a:cubicBezTo>
                <a:cubicBezTo>
                  <a:pt x="1781442" y="524993"/>
                  <a:pt x="1780506" y="525783"/>
                  <a:pt x="1779571" y="527364"/>
                </a:cubicBezTo>
                <a:cubicBezTo>
                  <a:pt x="1778639" y="527364"/>
                  <a:pt x="1778639" y="528154"/>
                  <a:pt x="1777704" y="528948"/>
                </a:cubicBezTo>
                <a:cubicBezTo>
                  <a:pt x="1776769" y="529738"/>
                  <a:pt x="1775833" y="531319"/>
                  <a:pt x="1774898" y="532109"/>
                </a:cubicBezTo>
                <a:cubicBezTo>
                  <a:pt x="1773966" y="532900"/>
                  <a:pt x="1773966" y="533693"/>
                  <a:pt x="1773031" y="533693"/>
                </a:cubicBezTo>
                <a:cubicBezTo>
                  <a:pt x="1772096" y="533693"/>
                  <a:pt x="1772096" y="532900"/>
                  <a:pt x="1771160" y="532900"/>
                </a:cubicBezTo>
                <a:cubicBezTo>
                  <a:pt x="1770225" y="532109"/>
                  <a:pt x="1769290" y="532109"/>
                  <a:pt x="1769290" y="531319"/>
                </a:cubicBezTo>
                <a:cubicBezTo>
                  <a:pt x="1769290" y="531319"/>
                  <a:pt x="1771160" y="529738"/>
                  <a:pt x="1770225" y="529738"/>
                </a:cubicBezTo>
                <a:lnTo>
                  <a:pt x="1768358" y="528154"/>
                </a:lnTo>
                <a:lnTo>
                  <a:pt x="1767422" y="529738"/>
                </a:lnTo>
                <a:cubicBezTo>
                  <a:pt x="1766487" y="530529"/>
                  <a:pt x="1765552" y="531319"/>
                  <a:pt x="1765552" y="532109"/>
                </a:cubicBezTo>
                <a:lnTo>
                  <a:pt x="1767422" y="532900"/>
                </a:lnTo>
                <a:cubicBezTo>
                  <a:pt x="1767422" y="533693"/>
                  <a:pt x="1766487" y="534484"/>
                  <a:pt x="1765552" y="535274"/>
                </a:cubicBezTo>
                <a:cubicBezTo>
                  <a:pt x="1765552" y="535274"/>
                  <a:pt x="1764617" y="536065"/>
                  <a:pt x="1764617" y="536855"/>
                </a:cubicBezTo>
                <a:cubicBezTo>
                  <a:pt x="1763684" y="537649"/>
                  <a:pt x="1762749" y="537649"/>
                  <a:pt x="1762749" y="538439"/>
                </a:cubicBezTo>
                <a:cubicBezTo>
                  <a:pt x="1762749" y="538439"/>
                  <a:pt x="1761814" y="540020"/>
                  <a:pt x="1760879" y="540020"/>
                </a:cubicBezTo>
                <a:lnTo>
                  <a:pt x="1759011" y="539229"/>
                </a:lnTo>
                <a:cubicBezTo>
                  <a:pt x="1759011" y="538439"/>
                  <a:pt x="1759946" y="537649"/>
                  <a:pt x="1760879" y="536855"/>
                </a:cubicBezTo>
                <a:lnTo>
                  <a:pt x="1761814" y="535274"/>
                </a:lnTo>
                <a:lnTo>
                  <a:pt x="1759946" y="533693"/>
                </a:lnTo>
                <a:cubicBezTo>
                  <a:pt x="1759946" y="533693"/>
                  <a:pt x="1759011" y="536065"/>
                  <a:pt x="1758076" y="536065"/>
                </a:cubicBezTo>
                <a:cubicBezTo>
                  <a:pt x="1758076" y="536065"/>
                  <a:pt x="1757141" y="534484"/>
                  <a:pt x="1756205" y="534484"/>
                </a:cubicBezTo>
                <a:cubicBezTo>
                  <a:pt x="1757141" y="533693"/>
                  <a:pt x="1757141" y="532900"/>
                  <a:pt x="1758076" y="532900"/>
                </a:cubicBezTo>
                <a:cubicBezTo>
                  <a:pt x="1758076" y="532109"/>
                  <a:pt x="1759011" y="531319"/>
                  <a:pt x="1759946" y="530529"/>
                </a:cubicBezTo>
                <a:lnTo>
                  <a:pt x="1757141" y="529738"/>
                </a:lnTo>
                <a:cubicBezTo>
                  <a:pt x="1757141" y="528948"/>
                  <a:pt x="1759011" y="528154"/>
                  <a:pt x="1759011" y="528154"/>
                </a:cubicBezTo>
                <a:cubicBezTo>
                  <a:pt x="1759011" y="527364"/>
                  <a:pt x="1759946" y="526573"/>
                  <a:pt x="1760879" y="525783"/>
                </a:cubicBezTo>
                <a:cubicBezTo>
                  <a:pt x="1760879" y="525783"/>
                  <a:pt x="1761814" y="524993"/>
                  <a:pt x="1762749" y="524199"/>
                </a:cubicBezTo>
                <a:cubicBezTo>
                  <a:pt x="1761814" y="524199"/>
                  <a:pt x="1760879" y="522618"/>
                  <a:pt x="1759946" y="522618"/>
                </a:cubicBezTo>
                <a:cubicBezTo>
                  <a:pt x="1759946" y="523409"/>
                  <a:pt x="1759011" y="524199"/>
                  <a:pt x="1759011" y="524993"/>
                </a:cubicBezTo>
                <a:cubicBezTo>
                  <a:pt x="1758076" y="524993"/>
                  <a:pt x="1757141" y="525783"/>
                  <a:pt x="1757141" y="526573"/>
                </a:cubicBezTo>
                <a:cubicBezTo>
                  <a:pt x="1756205" y="527364"/>
                  <a:pt x="1756205" y="527364"/>
                  <a:pt x="1755270" y="528154"/>
                </a:cubicBezTo>
                <a:cubicBezTo>
                  <a:pt x="1754338" y="529738"/>
                  <a:pt x="1753403" y="530529"/>
                  <a:pt x="1752467" y="532109"/>
                </a:cubicBezTo>
                <a:cubicBezTo>
                  <a:pt x="1752467" y="531319"/>
                  <a:pt x="1749665" y="530529"/>
                  <a:pt x="1750597" y="530529"/>
                </a:cubicBezTo>
                <a:cubicBezTo>
                  <a:pt x="1750597" y="529738"/>
                  <a:pt x="1751532" y="528948"/>
                  <a:pt x="1751532" y="528948"/>
                </a:cubicBezTo>
                <a:cubicBezTo>
                  <a:pt x="1752467" y="528154"/>
                  <a:pt x="1753403" y="527364"/>
                  <a:pt x="1753403" y="526573"/>
                </a:cubicBezTo>
                <a:lnTo>
                  <a:pt x="1751532" y="525783"/>
                </a:lnTo>
                <a:cubicBezTo>
                  <a:pt x="1751532" y="524993"/>
                  <a:pt x="1752467" y="524199"/>
                  <a:pt x="1752467" y="523409"/>
                </a:cubicBezTo>
                <a:cubicBezTo>
                  <a:pt x="1753403" y="523409"/>
                  <a:pt x="1754338" y="522618"/>
                  <a:pt x="1754338" y="521828"/>
                </a:cubicBezTo>
                <a:cubicBezTo>
                  <a:pt x="1753403" y="521828"/>
                  <a:pt x="1753403" y="520247"/>
                  <a:pt x="1752467" y="520247"/>
                </a:cubicBezTo>
                <a:cubicBezTo>
                  <a:pt x="1752467" y="521037"/>
                  <a:pt x="1750597" y="521828"/>
                  <a:pt x="1750597" y="522618"/>
                </a:cubicBezTo>
                <a:cubicBezTo>
                  <a:pt x="1750597" y="522618"/>
                  <a:pt x="1749665" y="523409"/>
                  <a:pt x="1748729" y="524199"/>
                </a:cubicBezTo>
                <a:cubicBezTo>
                  <a:pt x="1748729" y="524993"/>
                  <a:pt x="1747794" y="524993"/>
                  <a:pt x="1747794" y="525783"/>
                </a:cubicBezTo>
                <a:cubicBezTo>
                  <a:pt x="1746859" y="526573"/>
                  <a:pt x="1746859" y="527364"/>
                  <a:pt x="1745924" y="527364"/>
                </a:cubicBezTo>
                <a:cubicBezTo>
                  <a:pt x="1745924" y="528154"/>
                  <a:pt x="1744056" y="528948"/>
                  <a:pt x="1744056" y="529738"/>
                </a:cubicBezTo>
                <a:lnTo>
                  <a:pt x="1746859" y="530529"/>
                </a:lnTo>
                <a:cubicBezTo>
                  <a:pt x="1745924" y="531319"/>
                  <a:pt x="1744988" y="532109"/>
                  <a:pt x="1744988" y="532900"/>
                </a:cubicBezTo>
                <a:cubicBezTo>
                  <a:pt x="1744056" y="532900"/>
                  <a:pt x="1744056" y="533693"/>
                  <a:pt x="1743121" y="534484"/>
                </a:cubicBezTo>
                <a:lnTo>
                  <a:pt x="1741251" y="532900"/>
                </a:lnTo>
                <a:cubicBezTo>
                  <a:pt x="1740315" y="534484"/>
                  <a:pt x="1739383" y="535274"/>
                  <a:pt x="1738448" y="536855"/>
                </a:cubicBezTo>
                <a:cubicBezTo>
                  <a:pt x="1737513" y="536065"/>
                  <a:pt x="1735642" y="535274"/>
                  <a:pt x="1735642" y="535274"/>
                </a:cubicBezTo>
                <a:cubicBezTo>
                  <a:pt x="1735642" y="534484"/>
                  <a:pt x="1737513" y="533693"/>
                  <a:pt x="1737513" y="533693"/>
                </a:cubicBezTo>
                <a:cubicBezTo>
                  <a:pt x="1737513" y="532900"/>
                  <a:pt x="1735642" y="532109"/>
                  <a:pt x="1735642" y="532109"/>
                </a:cubicBezTo>
                <a:lnTo>
                  <a:pt x="1733775" y="533693"/>
                </a:lnTo>
                <a:cubicBezTo>
                  <a:pt x="1733775" y="533693"/>
                  <a:pt x="1731904" y="532900"/>
                  <a:pt x="1731904" y="532109"/>
                </a:cubicBezTo>
                <a:lnTo>
                  <a:pt x="1733775" y="530529"/>
                </a:lnTo>
                <a:cubicBezTo>
                  <a:pt x="1732840" y="530529"/>
                  <a:pt x="1731904" y="529738"/>
                  <a:pt x="1730969" y="529738"/>
                </a:cubicBezTo>
                <a:cubicBezTo>
                  <a:pt x="1730969" y="528948"/>
                  <a:pt x="1730037" y="531319"/>
                  <a:pt x="1730037" y="531319"/>
                </a:cubicBezTo>
                <a:cubicBezTo>
                  <a:pt x="1729102" y="531319"/>
                  <a:pt x="1728166" y="529738"/>
                  <a:pt x="1727231" y="529738"/>
                </a:cubicBezTo>
                <a:cubicBezTo>
                  <a:pt x="1726296" y="531319"/>
                  <a:pt x="1725361" y="532109"/>
                  <a:pt x="1724428" y="532900"/>
                </a:cubicBezTo>
                <a:cubicBezTo>
                  <a:pt x="1723493" y="533693"/>
                  <a:pt x="1723493" y="534484"/>
                  <a:pt x="1722558" y="535274"/>
                </a:cubicBezTo>
                <a:cubicBezTo>
                  <a:pt x="1722558" y="535274"/>
                  <a:pt x="1721623" y="536065"/>
                  <a:pt x="1721623" y="536855"/>
                </a:cubicBezTo>
                <a:cubicBezTo>
                  <a:pt x="1720687" y="536855"/>
                  <a:pt x="1719755" y="538439"/>
                  <a:pt x="1719755" y="538439"/>
                </a:cubicBezTo>
                <a:cubicBezTo>
                  <a:pt x="1719755" y="539229"/>
                  <a:pt x="1721623" y="540020"/>
                  <a:pt x="1721623" y="540020"/>
                </a:cubicBezTo>
                <a:cubicBezTo>
                  <a:pt x="1721623" y="540810"/>
                  <a:pt x="1720687" y="541601"/>
                  <a:pt x="1719755" y="541601"/>
                </a:cubicBezTo>
                <a:cubicBezTo>
                  <a:pt x="1719755" y="542394"/>
                  <a:pt x="1718820" y="543185"/>
                  <a:pt x="1718820" y="543185"/>
                </a:cubicBezTo>
                <a:cubicBezTo>
                  <a:pt x="1716949" y="542394"/>
                  <a:pt x="1716014" y="541601"/>
                  <a:pt x="1714147" y="540810"/>
                </a:cubicBezTo>
                <a:cubicBezTo>
                  <a:pt x="1714147" y="540020"/>
                  <a:pt x="1716014" y="539229"/>
                  <a:pt x="1716014" y="539229"/>
                </a:cubicBezTo>
                <a:cubicBezTo>
                  <a:pt x="1716014" y="538439"/>
                  <a:pt x="1714147" y="537649"/>
                  <a:pt x="1714147" y="537649"/>
                </a:cubicBezTo>
                <a:cubicBezTo>
                  <a:pt x="1713211" y="536855"/>
                  <a:pt x="1712276" y="536855"/>
                  <a:pt x="1711341" y="536065"/>
                </a:cubicBezTo>
                <a:cubicBezTo>
                  <a:pt x="1711341" y="536065"/>
                  <a:pt x="1710406" y="535274"/>
                  <a:pt x="1709474" y="535274"/>
                </a:cubicBezTo>
                <a:cubicBezTo>
                  <a:pt x="1708538" y="534484"/>
                  <a:pt x="1708538" y="533693"/>
                  <a:pt x="1707603" y="533693"/>
                </a:cubicBezTo>
                <a:lnTo>
                  <a:pt x="1705733" y="532109"/>
                </a:lnTo>
                <a:lnTo>
                  <a:pt x="1706668" y="530529"/>
                </a:lnTo>
                <a:cubicBezTo>
                  <a:pt x="1707603" y="529738"/>
                  <a:pt x="1708538" y="528948"/>
                  <a:pt x="1708538" y="528948"/>
                </a:cubicBezTo>
                <a:cubicBezTo>
                  <a:pt x="1709474" y="528948"/>
                  <a:pt x="1710406" y="529738"/>
                  <a:pt x="1710406" y="529738"/>
                </a:cubicBezTo>
                <a:cubicBezTo>
                  <a:pt x="1711341" y="529738"/>
                  <a:pt x="1711341" y="528154"/>
                  <a:pt x="1712276" y="528154"/>
                </a:cubicBezTo>
                <a:cubicBezTo>
                  <a:pt x="1711341" y="527364"/>
                  <a:pt x="1709474" y="526573"/>
                  <a:pt x="1708538" y="525783"/>
                </a:cubicBezTo>
                <a:cubicBezTo>
                  <a:pt x="1707603" y="525783"/>
                  <a:pt x="1707603" y="527364"/>
                  <a:pt x="1706668" y="527364"/>
                </a:cubicBezTo>
                <a:lnTo>
                  <a:pt x="1704800" y="525783"/>
                </a:lnTo>
                <a:cubicBezTo>
                  <a:pt x="1703865" y="526573"/>
                  <a:pt x="1702930" y="527364"/>
                  <a:pt x="1702930" y="528154"/>
                </a:cubicBezTo>
                <a:cubicBezTo>
                  <a:pt x="1701995" y="528154"/>
                  <a:pt x="1701995" y="528948"/>
                  <a:pt x="1701059" y="529738"/>
                </a:cubicBezTo>
                <a:cubicBezTo>
                  <a:pt x="1701059" y="530529"/>
                  <a:pt x="1700127" y="530529"/>
                  <a:pt x="1700127" y="531319"/>
                </a:cubicBezTo>
                <a:cubicBezTo>
                  <a:pt x="1699192" y="532109"/>
                  <a:pt x="1698257" y="532900"/>
                  <a:pt x="1698257" y="532900"/>
                </a:cubicBezTo>
                <a:cubicBezTo>
                  <a:pt x="1698257" y="533693"/>
                  <a:pt x="1696386" y="534484"/>
                  <a:pt x="1696386" y="534484"/>
                </a:cubicBezTo>
                <a:cubicBezTo>
                  <a:pt x="1696386" y="535274"/>
                  <a:pt x="1698257" y="536065"/>
                  <a:pt x="1698257" y="536065"/>
                </a:cubicBezTo>
                <a:cubicBezTo>
                  <a:pt x="1699192" y="536065"/>
                  <a:pt x="1701059" y="537649"/>
                  <a:pt x="1701059" y="537649"/>
                </a:cubicBezTo>
                <a:cubicBezTo>
                  <a:pt x="1700127" y="537649"/>
                  <a:pt x="1699192" y="539229"/>
                  <a:pt x="1699192" y="539229"/>
                </a:cubicBezTo>
                <a:cubicBezTo>
                  <a:pt x="1698257" y="539229"/>
                  <a:pt x="1697321" y="538439"/>
                  <a:pt x="1697321" y="537649"/>
                </a:cubicBezTo>
                <a:cubicBezTo>
                  <a:pt x="1696386" y="537649"/>
                  <a:pt x="1695451" y="536855"/>
                  <a:pt x="1694519" y="536855"/>
                </a:cubicBezTo>
                <a:cubicBezTo>
                  <a:pt x="1694519" y="536065"/>
                  <a:pt x="1693584" y="535274"/>
                  <a:pt x="1692648" y="535274"/>
                </a:cubicBezTo>
                <a:cubicBezTo>
                  <a:pt x="1692648" y="535274"/>
                  <a:pt x="1691713" y="533693"/>
                  <a:pt x="1690778" y="533693"/>
                </a:cubicBezTo>
                <a:cubicBezTo>
                  <a:pt x="1690778" y="533693"/>
                  <a:pt x="1689846" y="535274"/>
                  <a:pt x="1688910" y="536065"/>
                </a:cubicBezTo>
                <a:lnTo>
                  <a:pt x="1687975" y="537649"/>
                </a:lnTo>
                <a:cubicBezTo>
                  <a:pt x="1687040" y="537649"/>
                  <a:pt x="1686105" y="536065"/>
                  <a:pt x="1685169" y="536065"/>
                </a:cubicBezTo>
                <a:cubicBezTo>
                  <a:pt x="1685169" y="536065"/>
                  <a:pt x="1684237" y="534484"/>
                  <a:pt x="1683302" y="534484"/>
                </a:cubicBezTo>
                <a:cubicBezTo>
                  <a:pt x="1683302" y="534484"/>
                  <a:pt x="1682367" y="536065"/>
                  <a:pt x="1681431" y="536855"/>
                </a:cubicBezTo>
                <a:lnTo>
                  <a:pt x="1680496" y="538439"/>
                </a:lnTo>
                <a:cubicBezTo>
                  <a:pt x="1679564" y="538439"/>
                  <a:pt x="1678629" y="537649"/>
                  <a:pt x="1678629" y="536855"/>
                </a:cubicBezTo>
                <a:cubicBezTo>
                  <a:pt x="1677693" y="536855"/>
                  <a:pt x="1679564" y="535274"/>
                  <a:pt x="1679564" y="535274"/>
                </a:cubicBezTo>
                <a:cubicBezTo>
                  <a:pt x="1680496" y="534484"/>
                  <a:pt x="1681431" y="533693"/>
                  <a:pt x="1681431" y="533693"/>
                </a:cubicBezTo>
                <a:cubicBezTo>
                  <a:pt x="1681431" y="532900"/>
                  <a:pt x="1679564" y="532109"/>
                  <a:pt x="1679564" y="532109"/>
                </a:cubicBezTo>
                <a:cubicBezTo>
                  <a:pt x="1679564" y="531319"/>
                  <a:pt x="1680496" y="530529"/>
                  <a:pt x="1680496" y="530529"/>
                </a:cubicBezTo>
                <a:cubicBezTo>
                  <a:pt x="1680496" y="529738"/>
                  <a:pt x="1678629" y="529738"/>
                  <a:pt x="1678629" y="528948"/>
                </a:cubicBezTo>
                <a:cubicBezTo>
                  <a:pt x="1678629" y="528154"/>
                  <a:pt x="1680496" y="527364"/>
                  <a:pt x="1680496" y="527364"/>
                </a:cubicBezTo>
                <a:cubicBezTo>
                  <a:pt x="1680496" y="526573"/>
                  <a:pt x="1678629" y="526573"/>
                  <a:pt x="1678629" y="525783"/>
                </a:cubicBezTo>
                <a:cubicBezTo>
                  <a:pt x="1678629" y="524993"/>
                  <a:pt x="1679564" y="524199"/>
                  <a:pt x="1679564" y="524199"/>
                </a:cubicBezTo>
                <a:cubicBezTo>
                  <a:pt x="1679564" y="523409"/>
                  <a:pt x="1677693" y="523409"/>
                  <a:pt x="1677693" y="522618"/>
                </a:cubicBezTo>
                <a:cubicBezTo>
                  <a:pt x="1677693" y="523409"/>
                  <a:pt x="1676758" y="524199"/>
                  <a:pt x="1675823" y="524199"/>
                </a:cubicBezTo>
                <a:cubicBezTo>
                  <a:pt x="1675823" y="524993"/>
                  <a:pt x="1674891" y="525783"/>
                  <a:pt x="1674891" y="526573"/>
                </a:cubicBezTo>
                <a:cubicBezTo>
                  <a:pt x="1673956" y="526573"/>
                  <a:pt x="1673020" y="527364"/>
                  <a:pt x="1673020" y="528154"/>
                </a:cubicBezTo>
                <a:cubicBezTo>
                  <a:pt x="1673020" y="528154"/>
                  <a:pt x="1674891" y="528948"/>
                  <a:pt x="1674891" y="529738"/>
                </a:cubicBezTo>
                <a:cubicBezTo>
                  <a:pt x="1674891" y="529738"/>
                  <a:pt x="1673020" y="530529"/>
                  <a:pt x="1673956" y="531319"/>
                </a:cubicBezTo>
                <a:lnTo>
                  <a:pt x="1675823" y="532109"/>
                </a:lnTo>
                <a:cubicBezTo>
                  <a:pt x="1675823" y="532900"/>
                  <a:pt x="1673956" y="533693"/>
                  <a:pt x="1673956" y="534484"/>
                </a:cubicBezTo>
                <a:lnTo>
                  <a:pt x="1675823" y="535274"/>
                </a:lnTo>
                <a:cubicBezTo>
                  <a:pt x="1675823" y="536065"/>
                  <a:pt x="1674891" y="537649"/>
                  <a:pt x="1674891" y="537649"/>
                </a:cubicBezTo>
                <a:cubicBezTo>
                  <a:pt x="1673956" y="537649"/>
                  <a:pt x="1673020" y="536065"/>
                  <a:pt x="1672085" y="536065"/>
                </a:cubicBezTo>
                <a:cubicBezTo>
                  <a:pt x="1672085" y="536065"/>
                  <a:pt x="1671150" y="534484"/>
                  <a:pt x="1670218" y="534484"/>
                </a:cubicBezTo>
                <a:cubicBezTo>
                  <a:pt x="1670218" y="534484"/>
                  <a:pt x="1669282" y="536855"/>
                  <a:pt x="1668347" y="536065"/>
                </a:cubicBezTo>
                <a:cubicBezTo>
                  <a:pt x="1668347" y="536065"/>
                  <a:pt x="1667412" y="535274"/>
                  <a:pt x="1666477" y="535274"/>
                </a:cubicBezTo>
                <a:cubicBezTo>
                  <a:pt x="1665545" y="534484"/>
                  <a:pt x="1665545" y="534484"/>
                  <a:pt x="1664609" y="533693"/>
                </a:cubicBezTo>
                <a:cubicBezTo>
                  <a:pt x="1663674" y="533693"/>
                  <a:pt x="1662739" y="532900"/>
                  <a:pt x="1662739" y="532109"/>
                </a:cubicBezTo>
                <a:cubicBezTo>
                  <a:pt x="1661803" y="532109"/>
                  <a:pt x="1660868" y="531319"/>
                  <a:pt x="1659936" y="531319"/>
                </a:cubicBezTo>
                <a:lnTo>
                  <a:pt x="1659001" y="532900"/>
                </a:lnTo>
                <a:cubicBezTo>
                  <a:pt x="1658066" y="532900"/>
                  <a:pt x="1657130" y="531319"/>
                  <a:pt x="1657130" y="531319"/>
                </a:cubicBezTo>
                <a:cubicBezTo>
                  <a:pt x="1656195" y="531319"/>
                  <a:pt x="1655263" y="532900"/>
                  <a:pt x="1655263" y="532900"/>
                </a:cubicBezTo>
                <a:cubicBezTo>
                  <a:pt x="1655263" y="533693"/>
                  <a:pt x="1657130" y="534484"/>
                  <a:pt x="1657130" y="534484"/>
                </a:cubicBezTo>
                <a:cubicBezTo>
                  <a:pt x="1657130" y="535274"/>
                  <a:pt x="1656195" y="536065"/>
                  <a:pt x="1655263" y="536065"/>
                </a:cubicBezTo>
                <a:cubicBezTo>
                  <a:pt x="1655263" y="536855"/>
                  <a:pt x="1654328" y="537649"/>
                  <a:pt x="1654328" y="538439"/>
                </a:cubicBezTo>
                <a:cubicBezTo>
                  <a:pt x="1652457" y="536855"/>
                  <a:pt x="1651522" y="536065"/>
                  <a:pt x="1649654" y="535274"/>
                </a:cubicBezTo>
                <a:cubicBezTo>
                  <a:pt x="1650587" y="534484"/>
                  <a:pt x="1650587" y="534484"/>
                  <a:pt x="1651522" y="533693"/>
                </a:cubicBezTo>
                <a:lnTo>
                  <a:pt x="1653392" y="532109"/>
                </a:lnTo>
                <a:cubicBezTo>
                  <a:pt x="1653392" y="531319"/>
                  <a:pt x="1651522" y="530529"/>
                  <a:pt x="1650587" y="530529"/>
                </a:cubicBezTo>
                <a:cubicBezTo>
                  <a:pt x="1650587" y="530529"/>
                  <a:pt x="1648719" y="529738"/>
                  <a:pt x="1648719" y="528948"/>
                </a:cubicBezTo>
                <a:cubicBezTo>
                  <a:pt x="1648719" y="528948"/>
                  <a:pt x="1650587" y="528154"/>
                  <a:pt x="1650587" y="527364"/>
                </a:cubicBezTo>
                <a:cubicBezTo>
                  <a:pt x="1650587" y="527364"/>
                  <a:pt x="1648719" y="526573"/>
                  <a:pt x="1648719" y="525783"/>
                </a:cubicBezTo>
                <a:cubicBezTo>
                  <a:pt x="1648719" y="525783"/>
                  <a:pt x="1649654" y="524993"/>
                  <a:pt x="1649654" y="524199"/>
                </a:cubicBezTo>
                <a:cubicBezTo>
                  <a:pt x="1650587" y="524199"/>
                  <a:pt x="1651522" y="522618"/>
                  <a:pt x="1651522" y="522618"/>
                </a:cubicBezTo>
                <a:cubicBezTo>
                  <a:pt x="1651522" y="521828"/>
                  <a:pt x="1649654" y="521828"/>
                  <a:pt x="1649654" y="521037"/>
                </a:cubicBezTo>
                <a:cubicBezTo>
                  <a:pt x="1648719" y="522618"/>
                  <a:pt x="1647784" y="523409"/>
                  <a:pt x="1645913" y="524993"/>
                </a:cubicBezTo>
                <a:lnTo>
                  <a:pt x="1644981" y="526573"/>
                </a:lnTo>
                <a:cubicBezTo>
                  <a:pt x="1644981" y="526573"/>
                  <a:pt x="1646849" y="527364"/>
                  <a:pt x="1646849" y="528154"/>
                </a:cubicBezTo>
                <a:lnTo>
                  <a:pt x="1648719" y="528948"/>
                </a:lnTo>
                <a:cubicBezTo>
                  <a:pt x="1648719" y="529738"/>
                  <a:pt x="1647784" y="530529"/>
                  <a:pt x="1646849" y="531319"/>
                </a:cubicBezTo>
                <a:cubicBezTo>
                  <a:pt x="1646849" y="531319"/>
                  <a:pt x="1645913" y="532109"/>
                  <a:pt x="1645913" y="532900"/>
                </a:cubicBezTo>
                <a:cubicBezTo>
                  <a:pt x="1644046" y="532109"/>
                  <a:pt x="1643111" y="531319"/>
                  <a:pt x="1641240" y="529738"/>
                </a:cubicBezTo>
                <a:cubicBezTo>
                  <a:pt x="1641240" y="530529"/>
                  <a:pt x="1640308" y="531319"/>
                  <a:pt x="1640308" y="532109"/>
                </a:cubicBezTo>
                <a:cubicBezTo>
                  <a:pt x="1639373" y="532109"/>
                  <a:pt x="1639373" y="532900"/>
                  <a:pt x="1638437" y="533693"/>
                </a:cubicBezTo>
                <a:cubicBezTo>
                  <a:pt x="1637502" y="533693"/>
                  <a:pt x="1637502" y="535274"/>
                  <a:pt x="1636567" y="535274"/>
                </a:cubicBezTo>
                <a:lnTo>
                  <a:pt x="1634700" y="533693"/>
                </a:lnTo>
                <a:lnTo>
                  <a:pt x="1636567" y="532109"/>
                </a:lnTo>
                <a:cubicBezTo>
                  <a:pt x="1636567" y="532109"/>
                  <a:pt x="1633764" y="531319"/>
                  <a:pt x="1633764" y="530529"/>
                </a:cubicBezTo>
                <a:cubicBezTo>
                  <a:pt x="1633764" y="530529"/>
                  <a:pt x="1635635" y="529738"/>
                  <a:pt x="1635635" y="528948"/>
                </a:cubicBezTo>
                <a:cubicBezTo>
                  <a:pt x="1634700" y="528948"/>
                  <a:pt x="1634700" y="528154"/>
                  <a:pt x="1633764" y="527364"/>
                </a:cubicBezTo>
                <a:cubicBezTo>
                  <a:pt x="1632829" y="527364"/>
                  <a:pt x="1631894" y="526573"/>
                  <a:pt x="1631894" y="526573"/>
                </a:cubicBezTo>
                <a:cubicBezTo>
                  <a:pt x="1630959" y="526573"/>
                  <a:pt x="1630026" y="528154"/>
                  <a:pt x="1630026" y="528154"/>
                </a:cubicBezTo>
                <a:cubicBezTo>
                  <a:pt x="1629091" y="528948"/>
                  <a:pt x="1629091" y="529738"/>
                  <a:pt x="1628156" y="529738"/>
                </a:cubicBezTo>
                <a:cubicBezTo>
                  <a:pt x="1628156" y="530529"/>
                  <a:pt x="1627221" y="531319"/>
                  <a:pt x="1627221" y="531319"/>
                </a:cubicBezTo>
                <a:cubicBezTo>
                  <a:pt x="1626285" y="532109"/>
                  <a:pt x="1625353" y="533693"/>
                  <a:pt x="1625353" y="533693"/>
                </a:cubicBezTo>
                <a:cubicBezTo>
                  <a:pt x="1624418" y="533693"/>
                  <a:pt x="1623483" y="532109"/>
                  <a:pt x="1623483" y="532109"/>
                </a:cubicBezTo>
                <a:cubicBezTo>
                  <a:pt x="1622547" y="532109"/>
                  <a:pt x="1621612" y="531319"/>
                  <a:pt x="1620677" y="530529"/>
                </a:cubicBezTo>
                <a:lnTo>
                  <a:pt x="1622547" y="528948"/>
                </a:lnTo>
                <a:lnTo>
                  <a:pt x="1620677" y="527364"/>
                </a:lnTo>
                <a:cubicBezTo>
                  <a:pt x="1620677" y="528154"/>
                  <a:pt x="1618810" y="528948"/>
                  <a:pt x="1618810" y="529738"/>
                </a:cubicBezTo>
                <a:lnTo>
                  <a:pt x="1620677" y="530529"/>
                </a:lnTo>
                <a:cubicBezTo>
                  <a:pt x="1620677" y="531319"/>
                  <a:pt x="1619745" y="532109"/>
                  <a:pt x="1619745" y="532900"/>
                </a:cubicBezTo>
                <a:cubicBezTo>
                  <a:pt x="1618810" y="532900"/>
                  <a:pt x="1617874" y="533693"/>
                  <a:pt x="1617874" y="534484"/>
                </a:cubicBezTo>
                <a:cubicBezTo>
                  <a:pt x="1617874" y="534484"/>
                  <a:pt x="1616007" y="535274"/>
                  <a:pt x="1616007" y="536065"/>
                </a:cubicBezTo>
                <a:cubicBezTo>
                  <a:pt x="1616007" y="536065"/>
                  <a:pt x="1618810" y="536855"/>
                  <a:pt x="1617874" y="537649"/>
                </a:cubicBezTo>
                <a:cubicBezTo>
                  <a:pt x="1617874" y="537649"/>
                  <a:pt x="1616939" y="538439"/>
                  <a:pt x="1616939" y="539229"/>
                </a:cubicBezTo>
                <a:cubicBezTo>
                  <a:pt x="1616007" y="540020"/>
                  <a:pt x="1616007" y="540810"/>
                  <a:pt x="1615072" y="540810"/>
                </a:cubicBezTo>
                <a:lnTo>
                  <a:pt x="1613201" y="539229"/>
                </a:lnTo>
                <a:cubicBezTo>
                  <a:pt x="1612266" y="540020"/>
                  <a:pt x="1612266" y="540810"/>
                  <a:pt x="1611334" y="541601"/>
                </a:cubicBezTo>
                <a:cubicBezTo>
                  <a:pt x="1610398" y="540810"/>
                  <a:pt x="1610398" y="540810"/>
                  <a:pt x="1609463" y="540020"/>
                </a:cubicBezTo>
                <a:cubicBezTo>
                  <a:pt x="1608528" y="539229"/>
                  <a:pt x="1607593" y="539229"/>
                  <a:pt x="1607593" y="538439"/>
                </a:cubicBezTo>
                <a:cubicBezTo>
                  <a:pt x="1606657" y="538439"/>
                  <a:pt x="1605725" y="537649"/>
                  <a:pt x="1604790" y="537649"/>
                </a:cubicBezTo>
                <a:cubicBezTo>
                  <a:pt x="1604790" y="536855"/>
                  <a:pt x="1606657" y="536065"/>
                  <a:pt x="1606657" y="535274"/>
                </a:cubicBezTo>
                <a:lnTo>
                  <a:pt x="1604790" y="534484"/>
                </a:lnTo>
                <a:cubicBezTo>
                  <a:pt x="1604790" y="533693"/>
                  <a:pt x="1602919" y="532900"/>
                  <a:pt x="1602919" y="532900"/>
                </a:cubicBezTo>
                <a:cubicBezTo>
                  <a:pt x="1602919" y="532900"/>
                  <a:pt x="1604790" y="531319"/>
                  <a:pt x="1603855" y="531319"/>
                </a:cubicBezTo>
                <a:cubicBezTo>
                  <a:pt x="1603855" y="530529"/>
                  <a:pt x="1602919" y="529738"/>
                  <a:pt x="1601984" y="529738"/>
                </a:cubicBezTo>
                <a:cubicBezTo>
                  <a:pt x="1601984" y="529738"/>
                  <a:pt x="1601049" y="531319"/>
                  <a:pt x="1600117" y="531319"/>
                </a:cubicBezTo>
                <a:cubicBezTo>
                  <a:pt x="1600117" y="531319"/>
                  <a:pt x="1599182" y="530529"/>
                  <a:pt x="1598246" y="530529"/>
                </a:cubicBezTo>
                <a:lnTo>
                  <a:pt x="1596376" y="528948"/>
                </a:lnTo>
                <a:cubicBezTo>
                  <a:pt x="1595444" y="528948"/>
                  <a:pt x="1595444" y="529738"/>
                  <a:pt x="1594508" y="530529"/>
                </a:cubicBezTo>
                <a:cubicBezTo>
                  <a:pt x="1594508" y="531319"/>
                  <a:pt x="1593573" y="532109"/>
                  <a:pt x="1593573" y="532109"/>
                </a:cubicBezTo>
                <a:cubicBezTo>
                  <a:pt x="1592638" y="532900"/>
                  <a:pt x="1591703" y="533693"/>
                  <a:pt x="1591703" y="534484"/>
                </a:cubicBezTo>
                <a:cubicBezTo>
                  <a:pt x="1590767" y="534484"/>
                  <a:pt x="1590767" y="535274"/>
                  <a:pt x="1589835" y="536065"/>
                </a:cubicBezTo>
                <a:lnTo>
                  <a:pt x="1587965" y="534484"/>
                </a:lnTo>
                <a:cubicBezTo>
                  <a:pt x="1587029" y="534484"/>
                  <a:pt x="1587029" y="536065"/>
                  <a:pt x="1586097" y="536065"/>
                </a:cubicBezTo>
                <a:cubicBezTo>
                  <a:pt x="1586097" y="536065"/>
                  <a:pt x="1584227" y="534484"/>
                  <a:pt x="1584227" y="535274"/>
                </a:cubicBezTo>
                <a:cubicBezTo>
                  <a:pt x="1583291" y="535274"/>
                  <a:pt x="1583291" y="536065"/>
                  <a:pt x="1582356" y="536855"/>
                </a:cubicBezTo>
                <a:lnTo>
                  <a:pt x="1581424" y="538439"/>
                </a:lnTo>
                <a:cubicBezTo>
                  <a:pt x="1580489" y="538439"/>
                  <a:pt x="1579554" y="537649"/>
                  <a:pt x="1578618" y="536855"/>
                </a:cubicBezTo>
                <a:cubicBezTo>
                  <a:pt x="1578618" y="536855"/>
                  <a:pt x="1577683" y="536065"/>
                  <a:pt x="1576748" y="536065"/>
                </a:cubicBezTo>
                <a:cubicBezTo>
                  <a:pt x="1577683" y="536065"/>
                  <a:pt x="1578618" y="534484"/>
                  <a:pt x="1578618" y="533693"/>
                </a:cubicBezTo>
                <a:cubicBezTo>
                  <a:pt x="1578618" y="533693"/>
                  <a:pt x="1579554" y="532900"/>
                  <a:pt x="1580489" y="532109"/>
                </a:cubicBezTo>
                <a:cubicBezTo>
                  <a:pt x="1580489" y="531319"/>
                  <a:pt x="1581424" y="531319"/>
                  <a:pt x="1581424" y="530529"/>
                </a:cubicBezTo>
                <a:cubicBezTo>
                  <a:pt x="1582356" y="529738"/>
                  <a:pt x="1582356" y="528948"/>
                  <a:pt x="1583291" y="528948"/>
                </a:cubicBezTo>
                <a:cubicBezTo>
                  <a:pt x="1581424" y="528154"/>
                  <a:pt x="1580489" y="526573"/>
                  <a:pt x="1578618" y="525783"/>
                </a:cubicBezTo>
                <a:cubicBezTo>
                  <a:pt x="1578618" y="526573"/>
                  <a:pt x="1577683" y="527364"/>
                  <a:pt x="1577683" y="528154"/>
                </a:cubicBezTo>
                <a:lnTo>
                  <a:pt x="1575816" y="529738"/>
                </a:lnTo>
                <a:cubicBezTo>
                  <a:pt x="1574880" y="529738"/>
                  <a:pt x="1573945" y="528154"/>
                  <a:pt x="1573945" y="528154"/>
                </a:cubicBezTo>
                <a:cubicBezTo>
                  <a:pt x="1573010" y="528154"/>
                  <a:pt x="1573010" y="529738"/>
                  <a:pt x="1572075" y="529738"/>
                </a:cubicBezTo>
                <a:cubicBezTo>
                  <a:pt x="1572075" y="529738"/>
                  <a:pt x="1570207" y="528154"/>
                  <a:pt x="1570207" y="528948"/>
                </a:cubicBezTo>
                <a:cubicBezTo>
                  <a:pt x="1569272" y="528948"/>
                  <a:pt x="1569272" y="529738"/>
                  <a:pt x="1568337" y="530529"/>
                </a:cubicBezTo>
                <a:cubicBezTo>
                  <a:pt x="1568337" y="531319"/>
                  <a:pt x="1567401" y="531319"/>
                  <a:pt x="1566466" y="532109"/>
                </a:cubicBezTo>
                <a:cubicBezTo>
                  <a:pt x="1566466" y="532900"/>
                  <a:pt x="1565534" y="533693"/>
                  <a:pt x="1565534" y="533693"/>
                </a:cubicBezTo>
                <a:cubicBezTo>
                  <a:pt x="1564599" y="534484"/>
                  <a:pt x="1564599" y="535274"/>
                  <a:pt x="1563663" y="536065"/>
                </a:cubicBezTo>
                <a:lnTo>
                  <a:pt x="1561793" y="534484"/>
                </a:lnTo>
                <a:cubicBezTo>
                  <a:pt x="1560861" y="534484"/>
                  <a:pt x="1560861" y="536065"/>
                  <a:pt x="1559926" y="536065"/>
                </a:cubicBezTo>
                <a:cubicBezTo>
                  <a:pt x="1558990" y="535274"/>
                  <a:pt x="1558990" y="535274"/>
                  <a:pt x="1558055" y="534484"/>
                </a:cubicBezTo>
                <a:lnTo>
                  <a:pt x="1556188" y="533693"/>
                </a:lnTo>
                <a:cubicBezTo>
                  <a:pt x="1556188" y="532900"/>
                  <a:pt x="1558055" y="532109"/>
                  <a:pt x="1557120" y="531319"/>
                </a:cubicBezTo>
                <a:cubicBezTo>
                  <a:pt x="1557120" y="531319"/>
                  <a:pt x="1556188" y="530529"/>
                  <a:pt x="1555252" y="530529"/>
                </a:cubicBezTo>
                <a:cubicBezTo>
                  <a:pt x="1554317" y="529738"/>
                  <a:pt x="1554317" y="529738"/>
                  <a:pt x="1553382" y="528948"/>
                </a:cubicBezTo>
                <a:cubicBezTo>
                  <a:pt x="1552447" y="528948"/>
                  <a:pt x="1552447" y="530529"/>
                  <a:pt x="1551514" y="530529"/>
                </a:cubicBezTo>
                <a:cubicBezTo>
                  <a:pt x="1551514" y="530529"/>
                  <a:pt x="1549644" y="528948"/>
                  <a:pt x="1549644" y="529738"/>
                </a:cubicBezTo>
                <a:lnTo>
                  <a:pt x="1547773" y="531319"/>
                </a:lnTo>
                <a:cubicBezTo>
                  <a:pt x="1547773" y="531319"/>
                  <a:pt x="1549644" y="532900"/>
                  <a:pt x="1550579" y="532109"/>
                </a:cubicBezTo>
                <a:lnTo>
                  <a:pt x="1551514" y="530529"/>
                </a:lnTo>
                <a:cubicBezTo>
                  <a:pt x="1552447" y="531319"/>
                  <a:pt x="1553382" y="532109"/>
                  <a:pt x="1553382" y="532109"/>
                </a:cubicBezTo>
                <a:lnTo>
                  <a:pt x="1552447" y="533693"/>
                </a:lnTo>
                <a:cubicBezTo>
                  <a:pt x="1551514" y="534484"/>
                  <a:pt x="1551514" y="535274"/>
                  <a:pt x="1550579" y="535274"/>
                </a:cubicBezTo>
                <a:cubicBezTo>
                  <a:pt x="1550579" y="536065"/>
                  <a:pt x="1549644" y="537649"/>
                  <a:pt x="1548709" y="537649"/>
                </a:cubicBezTo>
                <a:cubicBezTo>
                  <a:pt x="1548709" y="537649"/>
                  <a:pt x="1547773" y="536065"/>
                  <a:pt x="1546838" y="536065"/>
                </a:cubicBezTo>
                <a:lnTo>
                  <a:pt x="1548709" y="534484"/>
                </a:lnTo>
                <a:cubicBezTo>
                  <a:pt x="1548709" y="533693"/>
                  <a:pt x="1546838" y="532900"/>
                  <a:pt x="1546838" y="532900"/>
                </a:cubicBezTo>
                <a:cubicBezTo>
                  <a:pt x="1545906" y="532109"/>
                  <a:pt x="1544971" y="532109"/>
                  <a:pt x="1544036" y="531319"/>
                </a:cubicBezTo>
                <a:cubicBezTo>
                  <a:pt x="1544036" y="532109"/>
                  <a:pt x="1543100" y="532900"/>
                  <a:pt x="1543100" y="533693"/>
                </a:cubicBezTo>
                <a:cubicBezTo>
                  <a:pt x="1542165" y="533693"/>
                  <a:pt x="1541233" y="534484"/>
                  <a:pt x="1541233" y="535274"/>
                </a:cubicBezTo>
                <a:lnTo>
                  <a:pt x="1543100" y="536065"/>
                </a:lnTo>
                <a:cubicBezTo>
                  <a:pt x="1543100" y="536855"/>
                  <a:pt x="1542165" y="537649"/>
                  <a:pt x="1541233" y="538439"/>
                </a:cubicBezTo>
                <a:cubicBezTo>
                  <a:pt x="1541233" y="538439"/>
                  <a:pt x="1540298" y="539229"/>
                  <a:pt x="1540298" y="540020"/>
                </a:cubicBezTo>
                <a:cubicBezTo>
                  <a:pt x="1540298" y="540810"/>
                  <a:pt x="1538427" y="541601"/>
                  <a:pt x="1538427" y="541601"/>
                </a:cubicBezTo>
                <a:cubicBezTo>
                  <a:pt x="1538427" y="540810"/>
                  <a:pt x="1536557" y="540810"/>
                  <a:pt x="1536557" y="540020"/>
                </a:cubicBezTo>
                <a:cubicBezTo>
                  <a:pt x="1536557" y="540020"/>
                  <a:pt x="1538427" y="539229"/>
                  <a:pt x="1538427" y="538439"/>
                </a:cubicBezTo>
                <a:cubicBezTo>
                  <a:pt x="1537492" y="538439"/>
                  <a:pt x="1535624" y="537649"/>
                  <a:pt x="1535624" y="537649"/>
                </a:cubicBezTo>
                <a:cubicBezTo>
                  <a:pt x="1535624" y="536855"/>
                  <a:pt x="1537492" y="536065"/>
                  <a:pt x="1537492" y="535274"/>
                </a:cubicBezTo>
                <a:cubicBezTo>
                  <a:pt x="1538427" y="535274"/>
                  <a:pt x="1538427" y="534484"/>
                  <a:pt x="1539362" y="533693"/>
                </a:cubicBezTo>
                <a:lnTo>
                  <a:pt x="1540298" y="532109"/>
                </a:lnTo>
                <a:lnTo>
                  <a:pt x="1538427" y="530529"/>
                </a:lnTo>
                <a:cubicBezTo>
                  <a:pt x="1538427" y="530529"/>
                  <a:pt x="1537492" y="532109"/>
                  <a:pt x="1536557" y="532109"/>
                </a:cubicBezTo>
                <a:cubicBezTo>
                  <a:pt x="1536557" y="532109"/>
                  <a:pt x="1535624" y="531319"/>
                  <a:pt x="1534689" y="531319"/>
                </a:cubicBezTo>
                <a:cubicBezTo>
                  <a:pt x="1534689" y="530529"/>
                  <a:pt x="1533754" y="530529"/>
                  <a:pt x="1532819" y="529738"/>
                </a:cubicBezTo>
                <a:lnTo>
                  <a:pt x="1534689" y="528154"/>
                </a:lnTo>
                <a:cubicBezTo>
                  <a:pt x="1534689" y="527364"/>
                  <a:pt x="1531883" y="527364"/>
                  <a:pt x="1531883" y="526573"/>
                </a:cubicBezTo>
                <a:cubicBezTo>
                  <a:pt x="1532819" y="525783"/>
                  <a:pt x="1533754" y="525783"/>
                  <a:pt x="1533754" y="524993"/>
                </a:cubicBezTo>
                <a:cubicBezTo>
                  <a:pt x="1533754" y="524199"/>
                  <a:pt x="1531883" y="524199"/>
                  <a:pt x="1531883" y="523409"/>
                </a:cubicBezTo>
                <a:cubicBezTo>
                  <a:pt x="1531883" y="523409"/>
                  <a:pt x="1532819" y="521828"/>
                  <a:pt x="1533754" y="521828"/>
                </a:cubicBezTo>
                <a:lnTo>
                  <a:pt x="1534689" y="520247"/>
                </a:lnTo>
                <a:cubicBezTo>
                  <a:pt x="1534689" y="519453"/>
                  <a:pt x="1532819" y="519453"/>
                  <a:pt x="1532819" y="518663"/>
                </a:cubicBezTo>
                <a:cubicBezTo>
                  <a:pt x="1532819" y="519453"/>
                  <a:pt x="1531883" y="519453"/>
                  <a:pt x="1530951" y="520247"/>
                </a:cubicBezTo>
                <a:cubicBezTo>
                  <a:pt x="1530951" y="521037"/>
                  <a:pt x="1530016" y="521828"/>
                  <a:pt x="1530016" y="521828"/>
                </a:cubicBezTo>
                <a:cubicBezTo>
                  <a:pt x="1530016" y="522618"/>
                  <a:pt x="1528145" y="523409"/>
                  <a:pt x="1528145" y="524199"/>
                </a:cubicBezTo>
                <a:lnTo>
                  <a:pt x="1530016" y="524993"/>
                </a:lnTo>
                <a:cubicBezTo>
                  <a:pt x="1530016" y="525783"/>
                  <a:pt x="1529081" y="526573"/>
                  <a:pt x="1529081" y="527364"/>
                </a:cubicBezTo>
                <a:cubicBezTo>
                  <a:pt x="1528145" y="527364"/>
                  <a:pt x="1527210" y="528948"/>
                  <a:pt x="1527210" y="528948"/>
                </a:cubicBezTo>
                <a:lnTo>
                  <a:pt x="1525343" y="527364"/>
                </a:lnTo>
                <a:cubicBezTo>
                  <a:pt x="1524408" y="528154"/>
                  <a:pt x="1523472" y="528948"/>
                  <a:pt x="1523472" y="528948"/>
                </a:cubicBezTo>
                <a:cubicBezTo>
                  <a:pt x="1523472" y="529738"/>
                  <a:pt x="1525343" y="529738"/>
                  <a:pt x="1525343" y="530529"/>
                </a:cubicBezTo>
                <a:cubicBezTo>
                  <a:pt x="1525343" y="531319"/>
                  <a:pt x="1523472" y="532109"/>
                  <a:pt x="1523472" y="532109"/>
                </a:cubicBezTo>
                <a:cubicBezTo>
                  <a:pt x="1524408" y="532900"/>
                  <a:pt x="1526278" y="532900"/>
                  <a:pt x="1526278" y="533693"/>
                </a:cubicBezTo>
                <a:lnTo>
                  <a:pt x="1524408" y="535274"/>
                </a:lnTo>
                <a:lnTo>
                  <a:pt x="1522537" y="536855"/>
                </a:lnTo>
                <a:cubicBezTo>
                  <a:pt x="1522537" y="537649"/>
                  <a:pt x="1524408" y="537649"/>
                  <a:pt x="1524408" y="538439"/>
                </a:cubicBezTo>
                <a:cubicBezTo>
                  <a:pt x="1523472" y="540020"/>
                  <a:pt x="1522537" y="540810"/>
                  <a:pt x="1521605" y="542394"/>
                </a:cubicBezTo>
                <a:cubicBezTo>
                  <a:pt x="1520670" y="540810"/>
                  <a:pt x="1518799" y="540020"/>
                  <a:pt x="1517864" y="539229"/>
                </a:cubicBezTo>
                <a:cubicBezTo>
                  <a:pt x="1517864" y="538439"/>
                  <a:pt x="1518799" y="538439"/>
                  <a:pt x="1518799" y="537649"/>
                </a:cubicBezTo>
                <a:cubicBezTo>
                  <a:pt x="1518799" y="536855"/>
                  <a:pt x="1516929" y="536855"/>
                  <a:pt x="1516929" y="536065"/>
                </a:cubicBezTo>
                <a:lnTo>
                  <a:pt x="1518799" y="534484"/>
                </a:lnTo>
                <a:cubicBezTo>
                  <a:pt x="1518799" y="533693"/>
                  <a:pt x="1516929" y="533693"/>
                  <a:pt x="1516929" y="532900"/>
                </a:cubicBezTo>
                <a:cubicBezTo>
                  <a:pt x="1515996" y="532900"/>
                  <a:pt x="1515061" y="532109"/>
                  <a:pt x="1514126" y="532109"/>
                </a:cubicBezTo>
                <a:cubicBezTo>
                  <a:pt x="1514126" y="531319"/>
                  <a:pt x="1512255" y="530529"/>
                  <a:pt x="1512255" y="530529"/>
                </a:cubicBezTo>
                <a:lnTo>
                  <a:pt x="1514126" y="528948"/>
                </a:lnTo>
                <a:cubicBezTo>
                  <a:pt x="1514126" y="528154"/>
                  <a:pt x="1515996" y="527364"/>
                  <a:pt x="1515996" y="526573"/>
                </a:cubicBezTo>
                <a:cubicBezTo>
                  <a:pt x="1515061" y="526573"/>
                  <a:pt x="1514126" y="525783"/>
                  <a:pt x="1513191" y="525783"/>
                </a:cubicBezTo>
                <a:cubicBezTo>
                  <a:pt x="1513191" y="525783"/>
                  <a:pt x="1512255" y="526573"/>
                  <a:pt x="1512255" y="527364"/>
                </a:cubicBezTo>
                <a:cubicBezTo>
                  <a:pt x="1511323" y="527364"/>
                  <a:pt x="1510388" y="528948"/>
                  <a:pt x="1510388" y="528948"/>
                </a:cubicBezTo>
                <a:cubicBezTo>
                  <a:pt x="1510388" y="529738"/>
                  <a:pt x="1512255" y="529738"/>
                  <a:pt x="1512255" y="530529"/>
                </a:cubicBezTo>
                <a:cubicBezTo>
                  <a:pt x="1512255" y="531319"/>
                  <a:pt x="1510388" y="531319"/>
                  <a:pt x="1510388" y="532109"/>
                </a:cubicBezTo>
                <a:lnTo>
                  <a:pt x="1508517" y="530529"/>
                </a:lnTo>
                <a:cubicBezTo>
                  <a:pt x="1508517" y="530529"/>
                  <a:pt x="1507582" y="532109"/>
                  <a:pt x="1506647" y="532900"/>
                </a:cubicBezTo>
                <a:lnTo>
                  <a:pt x="1505715" y="534484"/>
                </a:lnTo>
                <a:lnTo>
                  <a:pt x="1503844" y="532900"/>
                </a:lnTo>
                <a:cubicBezTo>
                  <a:pt x="1502909" y="532900"/>
                  <a:pt x="1504780" y="531319"/>
                  <a:pt x="1504780" y="531319"/>
                </a:cubicBezTo>
                <a:cubicBezTo>
                  <a:pt x="1504780" y="530529"/>
                  <a:pt x="1502909" y="530529"/>
                  <a:pt x="1502909" y="529738"/>
                </a:cubicBezTo>
                <a:cubicBezTo>
                  <a:pt x="1502909" y="529738"/>
                  <a:pt x="1504780" y="528948"/>
                  <a:pt x="1504780" y="528154"/>
                </a:cubicBezTo>
                <a:cubicBezTo>
                  <a:pt x="1504780" y="528154"/>
                  <a:pt x="1502909" y="527364"/>
                  <a:pt x="1501974" y="526573"/>
                </a:cubicBezTo>
                <a:cubicBezTo>
                  <a:pt x="1501974" y="526573"/>
                  <a:pt x="1501042" y="525783"/>
                  <a:pt x="1500106" y="525783"/>
                </a:cubicBezTo>
                <a:cubicBezTo>
                  <a:pt x="1499171" y="526573"/>
                  <a:pt x="1498236" y="528154"/>
                  <a:pt x="1497304" y="528948"/>
                </a:cubicBezTo>
                <a:cubicBezTo>
                  <a:pt x="1496368" y="529738"/>
                  <a:pt x="1496368" y="530529"/>
                  <a:pt x="1495433" y="530529"/>
                </a:cubicBezTo>
                <a:cubicBezTo>
                  <a:pt x="1494498" y="532109"/>
                  <a:pt x="1493563" y="532900"/>
                  <a:pt x="1492627" y="534484"/>
                </a:cubicBezTo>
                <a:cubicBezTo>
                  <a:pt x="1491695" y="535274"/>
                  <a:pt x="1491695" y="535274"/>
                  <a:pt x="1490760" y="536065"/>
                </a:cubicBezTo>
                <a:cubicBezTo>
                  <a:pt x="1489825" y="535274"/>
                  <a:pt x="1487954" y="534484"/>
                  <a:pt x="1487019" y="533693"/>
                </a:cubicBezTo>
                <a:cubicBezTo>
                  <a:pt x="1487019" y="532900"/>
                  <a:pt x="1487954" y="532109"/>
                  <a:pt x="1487954" y="531319"/>
                </a:cubicBezTo>
                <a:lnTo>
                  <a:pt x="1489825" y="529738"/>
                </a:lnTo>
                <a:cubicBezTo>
                  <a:pt x="1489825" y="529738"/>
                  <a:pt x="1487954" y="528948"/>
                  <a:pt x="1487954" y="528154"/>
                </a:cubicBezTo>
                <a:cubicBezTo>
                  <a:pt x="1487019" y="528154"/>
                  <a:pt x="1486087" y="527364"/>
                  <a:pt x="1485152" y="527364"/>
                </a:cubicBezTo>
                <a:lnTo>
                  <a:pt x="1484216" y="528948"/>
                </a:lnTo>
                <a:lnTo>
                  <a:pt x="1482346" y="527364"/>
                </a:lnTo>
                <a:cubicBezTo>
                  <a:pt x="1481414" y="528154"/>
                  <a:pt x="1480478" y="528948"/>
                  <a:pt x="1480478" y="528948"/>
                </a:cubicBezTo>
                <a:cubicBezTo>
                  <a:pt x="1480478" y="529738"/>
                  <a:pt x="1482346" y="530529"/>
                  <a:pt x="1482346" y="530529"/>
                </a:cubicBezTo>
                <a:cubicBezTo>
                  <a:pt x="1482346" y="531319"/>
                  <a:pt x="1480478" y="532109"/>
                  <a:pt x="1480478" y="532109"/>
                </a:cubicBezTo>
                <a:cubicBezTo>
                  <a:pt x="1480478" y="532900"/>
                  <a:pt x="1483281" y="533693"/>
                  <a:pt x="1483281" y="533693"/>
                </a:cubicBezTo>
                <a:lnTo>
                  <a:pt x="1481414" y="535274"/>
                </a:lnTo>
                <a:cubicBezTo>
                  <a:pt x="1480478" y="536065"/>
                  <a:pt x="1480478" y="536855"/>
                  <a:pt x="1479543" y="537649"/>
                </a:cubicBezTo>
                <a:cubicBezTo>
                  <a:pt x="1479543" y="536855"/>
                  <a:pt x="1477673" y="536065"/>
                  <a:pt x="1477673" y="536065"/>
                </a:cubicBezTo>
                <a:cubicBezTo>
                  <a:pt x="1477673" y="535274"/>
                  <a:pt x="1479543" y="534484"/>
                  <a:pt x="1479543" y="534484"/>
                </a:cubicBezTo>
                <a:cubicBezTo>
                  <a:pt x="1478608" y="533693"/>
                  <a:pt x="1477673" y="533693"/>
                  <a:pt x="1476737" y="532900"/>
                </a:cubicBezTo>
                <a:lnTo>
                  <a:pt x="1478608" y="531319"/>
                </a:lnTo>
                <a:lnTo>
                  <a:pt x="1476737" y="529738"/>
                </a:lnTo>
                <a:lnTo>
                  <a:pt x="1474870" y="531319"/>
                </a:lnTo>
                <a:lnTo>
                  <a:pt x="1473935" y="532900"/>
                </a:lnTo>
                <a:cubicBezTo>
                  <a:pt x="1472999" y="532900"/>
                  <a:pt x="1472067" y="532109"/>
                  <a:pt x="1471132" y="532109"/>
                </a:cubicBezTo>
                <a:cubicBezTo>
                  <a:pt x="1471132" y="531319"/>
                  <a:pt x="1469262" y="531319"/>
                  <a:pt x="1469262" y="530529"/>
                </a:cubicBezTo>
                <a:lnTo>
                  <a:pt x="1471132" y="528948"/>
                </a:lnTo>
                <a:lnTo>
                  <a:pt x="1469262" y="527364"/>
                </a:lnTo>
                <a:cubicBezTo>
                  <a:pt x="1468326" y="527364"/>
                  <a:pt x="1467394" y="528948"/>
                  <a:pt x="1467394" y="528948"/>
                </a:cubicBezTo>
                <a:cubicBezTo>
                  <a:pt x="1467394" y="529738"/>
                  <a:pt x="1465524" y="530529"/>
                  <a:pt x="1465524" y="531319"/>
                </a:cubicBezTo>
                <a:lnTo>
                  <a:pt x="1467394" y="532109"/>
                </a:lnTo>
                <a:cubicBezTo>
                  <a:pt x="1467394" y="532900"/>
                  <a:pt x="1466459" y="533693"/>
                  <a:pt x="1466459" y="534484"/>
                </a:cubicBezTo>
                <a:cubicBezTo>
                  <a:pt x="1465524" y="533693"/>
                  <a:pt x="1464588" y="532900"/>
                  <a:pt x="1463653" y="532900"/>
                </a:cubicBezTo>
                <a:lnTo>
                  <a:pt x="1461786" y="531319"/>
                </a:lnTo>
                <a:cubicBezTo>
                  <a:pt x="1461786" y="530529"/>
                  <a:pt x="1463653" y="530529"/>
                  <a:pt x="1463653" y="529738"/>
                </a:cubicBezTo>
                <a:cubicBezTo>
                  <a:pt x="1463653" y="528948"/>
                  <a:pt x="1461786" y="528948"/>
                  <a:pt x="1461786" y="528154"/>
                </a:cubicBezTo>
                <a:cubicBezTo>
                  <a:pt x="1461786" y="528154"/>
                  <a:pt x="1462718" y="527364"/>
                  <a:pt x="1462718" y="526573"/>
                </a:cubicBezTo>
                <a:cubicBezTo>
                  <a:pt x="1462718" y="525783"/>
                  <a:pt x="1460850" y="525783"/>
                  <a:pt x="1460850" y="524993"/>
                </a:cubicBezTo>
                <a:cubicBezTo>
                  <a:pt x="1459915" y="526573"/>
                  <a:pt x="1458980" y="527364"/>
                  <a:pt x="1458045" y="528948"/>
                </a:cubicBezTo>
                <a:cubicBezTo>
                  <a:pt x="1457113" y="528948"/>
                  <a:pt x="1457113" y="529738"/>
                  <a:pt x="1456177" y="530529"/>
                </a:cubicBezTo>
                <a:cubicBezTo>
                  <a:pt x="1455242" y="531319"/>
                  <a:pt x="1455242" y="531319"/>
                  <a:pt x="1454307" y="532109"/>
                </a:cubicBezTo>
                <a:lnTo>
                  <a:pt x="1457113" y="533693"/>
                </a:lnTo>
                <a:lnTo>
                  <a:pt x="1455242" y="535274"/>
                </a:lnTo>
                <a:cubicBezTo>
                  <a:pt x="1454307" y="535274"/>
                  <a:pt x="1453371" y="534484"/>
                  <a:pt x="1453371" y="533693"/>
                </a:cubicBezTo>
                <a:cubicBezTo>
                  <a:pt x="1453371" y="534484"/>
                  <a:pt x="1451504" y="535274"/>
                  <a:pt x="1451504" y="536065"/>
                </a:cubicBezTo>
                <a:cubicBezTo>
                  <a:pt x="1451504" y="535274"/>
                  <a:pt x="1449634" y="535274"/>
                  <a:pt x="1449634" y="534484"/>
                </a:cubicBezTo>
                <a:lnTo>
                  <a:pt x="1450569" y="532900"/>
                </a:lnTo>
                <a:cubicBezTo>
                  <a:pt x="1451504" y="532109"/>
                  <a:pt x="1452436" y="531319"/>
                  <a:pt x="1452436" y="530529"/>
                </a:cubicBezTo>
                <a:lnTo>
                  <a:pt x="1450569" y="529738"/>
                </a:lnTo>
                <a:cubicBezTo>
                  <a:pt x="1450569" y="528948"/>
                  <a:pt x="1451504" y="528154"/>
                  <a:pt x="1452436" y="528154"/>
                </a:cubicBezTo>
                <a:cubicBezTo>
                  <a:pt x="1452436" y="527364"/>
                  <a:pt x="1453371" y="526573"/>
                  <a:pt x="1453371" y="525783"/>
                </a:cubicBezTo>
                <a:lnTo>
                  <a:pt x="1451504" y="524993"/>
                </a:lnTo>
                <a:cubicBezTo>
                  <a:pt x="1450569" y="524993"/>
                  <a:pt x="1450569" y="525783"/>
                  <a:pt x="1449634" y="526573"/>
                </a:cubicBezTo>
                <a:lnTo>
                  <a:pt x="1448698" y="528154"/>
                </a:lnTo>
                <a:cubicBezTo>
                  <a:pt x="1447763" y="528154"/>
                  <a:pt x="1446831" y="527364"/>
                  <a:pt x="1445896" y="526573"/>
                </a:cubicBezTo>
                <a:cubicBezTo>
                  <a:pt x="1445896" y="526573"/>
                  <a:pt x="1444960" y="525783"/>
                  <a:pt x="1444025" y="525783"/>
                </a:cubicBezTo>
                <a:cubicBezTo>
                  <a:pt x="1444025" y="525783"/>
                  <a:pt x="1443090" y="527364"/>
                  <a:pt x="1442158" y="527364"/>
                </a:cubicBezTo>
                <a:cubicBezTo>
                  <a:pt x="1442158" y="527364"/>
                  <a:pt x="1441222" y="525783"/>
                  <a:pt x="1440287" y="525783"/>
                </a:cubicBezTo>
                <a:cubicBezTo>
                  <a:pt x="1440287" y="525783"/>
                  <a:pt x="1438417" y="527364"/>
                  <a:pt x="1439352" y="527364"/>
                </a:cubicBezTo>
                <a:cubicBezTo>
                  <a:pt x="1439352" y="528154"/>
                  <a:pt x="1441222" y="528948"/>
                  <a:pt x="1441222" y="528948"/>
                </a:cubicBezTo>
                <a:cubicBezTo>
                  <a:pt x="1441222" y="529738"/>
                  <a:pt x="1439352" y="530529"/>
                  <a:pt x="1439352" y="530529"/>
                </a:cubicBezTo>
                <a:cubicBezTo>
                  <a:pt x="1439352" y="531319"/>
                  <a:pt x="1438417" y="532109"/>
                  <a:pt x="1437485" y="532900"/>
                </a:cubicBezTo>
                <a:cubicBezTo>
                  <a:pt x="1437485" y="532900"/>
                  <a:pt x="1436549" y="531319"/>
                  <a:pt x="1435614" y="531319"/>
                </a:cubicBezTo>
                <a:cubicBezTo>
                  <a:pt x="1435614" y="531319"/>
                  <a:pt x="1434679" y="532900"/>
                  <a:pt x="1433744" y="532900"/>
                </a:cubicBezTo>
                <a:cubicBezTo>
                  <a:pt x="1433744" y="532900"/>
                  <a:pt x="1432808" y="532109"/>
                  <a:pt x="1431876" y="531319"/>
                </a:cubicBezTo>
                <a:cubicBezTo>
                  <a:pt x="1431876" y="532109"/>
                  <a:pt x="1430006" y="533693"/>
                  <a:pt x="1430006" y="533693"/>
                </a:cubicBezTo>
                <a:cubicBezTo>
                  <a:pt x="1430006" y="532900"/>
                  <a:pt x="1428135" y="532109"/>
                  <a:pt x="1428135" y="532109"/>
                </a:cubicBezTo>
                <a:lnTo>
                  <a:pt x="1430006" y="530529"/>
                </a:lnTo>
                <a:cubicBezTo>
                  <a:pt x="1430006" y="529738"/>
                  <a:pt x="1430941" y="528948"/>
                  <a:pt x="1431876" y="528154"/>
                </a:cubicBezTo>
                <a:lnTo>
                  <a:pt x="1433744" y="529738"/>
                </a:lnTo>
                <a:cubicBezTo>
                  <a:pt x="1433744" y="529738"/>
                  <a:pt x="1434679" y="528154"/>
                  <a:pt x="1435614" y="528154"/>
                </a:cubicBezTo>
                <a:cubicBezTo>
                  <a:pt x="1435614" y="527364"/>
                  <a:pt x="1436549" y="526573"/>
                  <a:pt x="1436549" y="526573"/>
                </a:cubicBezTo>
                <a:cubicBezTo>
                  <a:pt x="1436549" y="526573"/>
                  <a:pt x="1435614" y="524993"/>
                  <a:pt x="1434679" y="524993"/>
                </a:cubicBezTo>
                <a:cubicBezTo>
                  <a:pt x="1434679" y="524993"/>
                  <a:pt x="1433744" y="526573"/>
                  <a:pt x="1432808" y="526573"/>
                </a:cubicBezTo>
                <a:cubicBezTo>
                  <a:pt x="1432808" y="527364"/>
                  <a:pt x="1431876" y="528154"/>
                  <a:pt x="1431876" y="528154"/>
                </a:cubicBezTo>
                <a:cubicBezTo>
                  <a:pt x="1430941" y="528948"/>
                  <a:pt x="1430006" y="527364"/>
                  <a:pt x="1429070" y="527364"/>
                </a:cubicBezTo>
                <a:lnTo>
                  <a:pt x="1428135" y="528948"/>
                </a:lnTo>
                <a:cubicBezTo>
                  <a:pt x="1427203" y="528948"/>
                  <a:pt x="1426268" y="527364"/>
                  <a:pt x="1425332" y="527364"/>
                </a:cubicBezTo>
                <a:cubicBezTo>
                  <a:pt x="1425332" y="527364"/>
                  <a:pt x="1424397" y="528948"/>
                  <a:pt x="1424397" y="529738"/>
                </a:cubicBezTo>
                <a:cubicBezTo>
                  <a:pt x="1423462" y="529738"/>
                  <a:pt x="1422527" y="528154"/>
                  <a:pt x="1422527" y="528154"/>
                </a:cubicBezTo>
                <a:cubicBezTo>
                  <a:pt x="1421594" y="528154"/>
                  <a:pt x="1420659" y="529738"/>
                  <a:pt x="1420659" y="529738"/>
                </a:cubicBezTo>
                <a:cubicBezTo>
                  <a:pt x="1419724" y="529738"/>
                  <a:pt x="1418789" y="528154"/>
                  <a:pt x="1418789" y="528154"/>
                </a:cubicBezTo>
                <a:cubicBezTo>
                  <a:pt x="1417853" y="528154"/>
                  <a:pt x="1416921" y="530529"/>
                  <a:pt x="1416921" y="530529"/>
                </a:cubicBezTo>
                <a:lnTo>
                  <a:pt x="1415051" y="528948"/>
                </a:lnTo>
                <a:cubicBezTo>
                  <a:pt x="1414116" y="528948"/>
                  <a:pt x="1413180" y="530529"/>
                  <a:pt x="1413180" y="530529"/>
                </a:cubicBezTo>
                <a:cubicBezTo>
                  <a:pt x="1412248" y="531319"/>
                  <a:pt x="1412248" y="532109"/>
                  <a:pt x="1411313" y="532109"/>
                </a:cubicBezTo>
                <a:cubicBezTo>
                  <a:pt x="1411313" y="532900"/>
                  <a:pt x="1409442" y="533693"/>
                  <a:pt x="1410378" y="534484"/>
                </a:cubicBezTo>
                <a:lnTo>
                  <a:pt x="1412248" y="535274"/>
                </a:lnTo>
                <a:cubicBezTo>
                  <a:pt x="1411313" y="536065"/>
                  <a:pt x="1410378" y="536855"/>
                  <a:pt x="1410378" y="537649"/>
                </a:cubicBezTo>
                <a:cubicBezTo>
                  <a:pt x="1409442" y="537649"/>
                  <a:pt x="1409442" y="536065"/>
                  <a:pt x="1408507" y="536065"/>
                </a:cubicBezTo>
                <a:cubicBezTo>
                  <a:pt x="1408507" y="535274"/>
                  <a:pt x="1406640" y="535274"/>
                  <a:pt x="1406640" y="534484"/>
                </a:cubicBezTo>
                <a:lnTo>
                  <a:pt x="1407575" y="532900"/>
                </a:lnTo>
                <a:cubicBezTo>
                  <a:pt x="1408507" y="532109"/>
                  <a:pt x="1409442" y="531319"/>
                  <a:pt x="1409442" y="531319"/>
                </a:cubicBezTo>
                <a:cubicBezTo>
                  <a:pt x="1409442" y="530529"/>
                  <a:pt x="1410378" y="529738"/>
                  <a:pt x="1411313" y="528948"/>
                </a:cubicBezTo>
                <a:cubicBezTo>
                  <a:pt x="1411313" y="528948"/>
                  <a:pt x="1412248" y="528154"/>
                  <a:pt x="1412248" y="527364"/>
                </a:cubicBezTo>
                <a:cubicBezTo>
                  <a:pt x="1412248" y="527364"/>
                  <a:pt x="1410378" y="526573"/>
                  <a:pt x="1410378" y="525783"/>
                </a:cubicBezTo>
                <a:cubicBezTo>
                  <a:pt x="1410378" y="525783"/>
                  <a:pt x="1412248" y="524993"/>
                  <a:pt x="1412248" y="524199"/>
                </a:cubicBezTo>
                <a:lnTo>
                  <a:pt x="1410378" y="523409"/>
                </a:lnTo>
                <a:cubicBezTo>
                  <a:pt x="1409442" y="524199"/>
                  <a:pt x="1407575" y="525783"/>
                  <a:pt x="1406640" y="526573"/>
                </a:cubicBezTo>
                <a:cubicBezTo>
                  <a:pt x="1406640" y="527364"/>
                  <a:pt x="1405704" y="527364"/>
                  <a:pt x="1405704" y="528154"/>
                </a:cubicBezTo>
                <a:cubicBezTo>
                  <a:pt x="1403834" y="529738"/>
                  <a:pt x="1402899" y="530529"/>
                  <a:pt x="1401967" y="532109"/>
                </a:cubicBezTo>
                <a:cubicBezTo>
                  <a:pt x="1401031" y="531319"/>
                  <a:pt x="1399161" y="529738"/>
                  <a:pt x="1398225" y="528948"/>
                </a:cubicBezTo>
                <a:cubicBezTo>
                  <a:pt x="1398225" y="528948"/>
                  <a:pt x="1399161" y="528154"/>
                  <a:pt x="1399161" y="527364"/>
                </a:cubicBezTo>
                <a:cubicBezTo>
                  <a:pt x="1399161" y="527364"/>
                  <a:pt x="1397293" y="526573"/>
                  <a:pt x="1397293" y="525783"/>
                </a:cubicBezTo>
                <a:lnTo>
                  <a:pt x="1399161" y="524199"/>
                </a:lnTo>
                <a:lnTo>
                  <a:pt x="1401031" y="525783"/>
                </a:lnTo>
                <a:lnTo>
                  <a:pt x="1402899" y="524199"/>
                </a:lnTo>
                <a:cubicBezTo>
                  <a:pt x="1402899" y="523409"/>
                  <a:pt x="1403834" y="522618"/>
                  <a:pt x="1403834" y="521828"/>
                </a:cubicBezTo>
                <a:cubicBezTo>
                  <a:pt x="1402899" y="521037"/>
                  <a:pt x="1401967" y="520247"/>
                  <a:pt x="1400096" y="519453"/>
                </a:cubicBezTo>
                <a:cubicBezTo>
                  <a:pt x="1399161" y="518663"/>
                  <a:pt x="1399161" y="518663"/>
                  <a:pt x="1398225" y="517873"/>
                </a:cubicBezTo>
                <a:cubicBezTo>
                  <a:pt x="1397293" y="519453"/>
                  <a:pt x="1396358" y="520247"/>
                  <a:pt x="1394488" y="521828"/>
                </a:cubicBezTo>
                <a:cubicBezTo>
                  <a:pt x="1394488" y="521828"/>
                  <a:pt x="1393552" y="522618"/>
                  <a:pt x="1393552" y="523409"/>
                </a:cubicBezTo>
                <a:cubicBezTo>
                  <a:pt x="1392617" y="523409"/>
                  <a:pt x="1391685" y="524993"/>
                  <a:pt x="1391685" y="524993"/>
                </a:cubicBezTo>
                <a:lnTo>
                  <a:pt x="1393552" y="526573"/>
                </a:lnTo>
                <a:lnTo>
                  <a:pt x="1392617" y="528154"/>
                </a:lnTo>
                <a:cubicBezTo>
                  <a:pt x="1391685" y="528154"/>
                  <a:pt x="1390750" y="526573"/>
                  <a:pt x="1389814" y="526573"/>
                </a:cubicBezTo>
                <a:cubicBezTo>
                  <a:pt x="1389814" y="527364"/>
                  <a:pt x="1388879" y="528154"/>
                  <a:pt x="1388879" y="528948"/>
                </a:cubicBezTo>
                <a:cubicBezTo>
                  <a:pt x="1387012" y="529738"/>
                  <a:pt x="1386076" y="531319"/>
                  <a:pt x="1385141" y="532109"/>
                </a:cubicBezTo>
                <a:cubicBezTo>
                  <a:pt x="1385141" y="532900"/>
                  <a:pt x="1384206" y="533693"/>
                  <a:pt x="1383274" y="533693"/>
                </a:cubicBezTo>
                <a:cubicBezTo>
                  <a:pt x="1383274" y="534484"/>
                  <a:pt x="1382339" y="535274"/>
                  <a:pt x="1382339" y="536065"/>
                </a:cubicBezTo>
                <a:cubicBezTo>
                  <a:pt x="1382339" y="535274"/>
                  <a:pt x="1380468" y="535274"/>
                  <a:pt x="1380468" y="534484"/>
                </a:cubicBezTo>
                <a:cubicBezTo>
                  <a:pt x="1379533" y="533693"/>
                  <a:pt x="1381403" y="532900"/>
                  <a:pt x="1381403" y="532900"/>
                </a:cubicBezTo>
                <a:cubicBezTo>
                  <a:pt x="1382339" y="532109"/>
                  <a:pt x="1382339" y="531319"/>
                  <a:pt x="1383274" y="530529"/>
                </a:cubicBezTo>
                <a:cubicBezTo>
                  <a:pt x="1383274" y="530529"/>
                  <a:pt x="1384206" y="529738"/>
                  <a:pt x="1385141" y="528948"/>
                </a:cubicBezTo>
                <a:cubicBezTo>
                  <a:pt x="1385141" y="528154"/>
                  <a:pt x="1386076" y="528154"/>
                  <a:pt x="1386076" y="527364"/>
                </a:cubicBezTo>
                <a:cubicBezTo>
                  <a:pt x="1387012" y="526573"/>
                  <a:pt x="1387944" y="525783"/>
                  <a:pt x="1387944" y="525783"/>
                </a:cubicBezTo>
                <a:cubicBezTo>
                  <a:pt x="1387944" y="524993"/>
                  <a:pt x="1386076" y="524199"/>
                  <a:pt x="1386076" y="524199"/>
                </a:cubicBezTo>
                <a:lnTo>
                  <a:pt x="1387944" y="522618"/>
                </a:lnTo>
                <a:cubicBezTo>
                  <a:pt x="1387012" y="522618"/>
                  <a:pt x="1386076" y="521037"/>
                  <a:pt x="1385141" y="521037"/>
                </a:cubicBezTo>
                <a:lnTo>
                  <a:pt x="1384206" y="522618"/>
                </a:lnTo>
                <a:cubicBezTo>
                  <a:pt x="1383274" y="522618"/>
                  <a:pt x="1382339" y="521828"/>
                  <a:pt x="1381403" y="521828"/>
                </a:cubicBezTo>
                <a:cubicBezTo>
                  <a:pt x="1381403" y="521037"/>
                  <a:pt x="1380468" y="520247"/>
                  <a:pt x="1379533" y="520247"/>
                </a:cubicBezTo>
                <a:cubicBezTo>
                  <a:pt x="1379533" y="521037"/>
                  <a:pt x="1378597" y="521037"/>
                  <a:pt x="1377665" y="521828"/>
                </a:cubicBezTo>
                <a:lnTo>
                  <a:pt x="1376730" y="523409"/>
                </a:lnTo>
                <a:cubicBezTo>
                  <a:pt x="1375795" y="523409"/>
                  <a:pt x="1374860" y="522618"/>
                  <a:pt x="1373924" y="522618"/>
                </a:cubicBezTo>
                <a:cubicBezTo>
                  <a:pt x="1373924" y="521828"/>
                  <a:pt x="1372057" y="521037"/>
                  <a:pt x="1372057" y="521037"/>
                </a:cubicBezTo>
                <a:cubicBezTo>
                  <a:pt x="1372057" y="520247"/>
                  <a:pt x="1373924" y="519453"/>
                  <a:pt x="1373924" y="519453"/>
                </a:cubicBezTo>
                <a:cubicBezTo>
                  <a:pt x="1373924" y="518663"/>
                  <a:pt x="1372057" y="518663"/>
                  <a:pt x="1372057" y="517873"/>
                </a:cubicBezTo>
                <a:cubicBezTo>
                  <a:pt x="1372057" y="517082"/>
                  <a:pt x="1373924" y="516292"/>
                  <a:pt x="1372989" y="516292"/>
                </a:cubicBezTo>
                <a:cubicBezTo>
                  <a:pt x="1372989" y="515498"/>
                  <a:pt x="1371122" y="515498"/>
                  <a:pt x="1371122" y="514708"/>
                </a:cubicBezTo>
                <a:cubicBezTo>
                  <a:pt x="1371122" y="515498"/>
                  <a:pt x="1370186" y="516292"/>
                  <a:pt x="1369251" y="516292"/>
                </a:cubicBezTo>
                <a:cubicBezTo>
                  <a:pt x="1369251" y="517082"/>
                  <a:pt x="1368316" y="517873"/>
                  <a:pt x="1368316" y="518663"/>
                </a:cubicBezTo>
                <a:lnTo>
                  <a:pt x="1370186" y="519453"/>
                </a:lnTo>
                <a:cubicBezTo>
                  <a:pt x="1370186" y="520247"/>
                  <a:pt x="1372057" y="520247"/>
                  <a:pt x="1372057" y="521037"/>
                </a:cubicBezTo>
                <a:lnTo>
                  <a:pt x="1371122" y="522618"/>
                </a:lnTo>
                <a:cubicBezTo>
                  <a:pt x="1370186" y="523409"/>
                  <a:pt x="1369251" y="524199"/>
                  <a:pt x="1369251" y="524199"/>
                </a:cubicBezTo>
                <a:cubicBezTo>
                  <a:pt x="1368316" y="524199"/>
                  <a:pt x="1367384" y="523409"/>
                  <a:pt x="1367384" y="523409"/>
                </a:cubicBezTo>
                <a:cubicBezTo>
                  <a:pt x="1366448" y="522618"/>
                  <a:pt x="1365513" y="521828"/>
                  <a:pt x="1364578" y="521828"/>
                </a:cubicBezTo>
                <a:cubicBezTo>
                  <a:pt x="1364578" y="521828"/>
                  <a:pt x="1363643" y="520247"/>
                  <a:pt x="1362711" y="520247"/>
                </a:cubicBezTo>
                <a:cubicBezTo>
                  <a:pt x="1362711" y="520247"/>
                  <a:pt x="1361775" y="521828"/>
                  <a:pt x="1360840" y="522618"/>
                </a:cubicBezTo>
                <a:cubicBezTo>
                  <a:pt x="1360840" y="522618"/>
                  <a:pt x="1359905" y="523409"/>
                  <a:pt x="1359905" y="524199"/>
                </a:cubicBezTo>
                <a:cubicBezTo>
                  <a:pt x="1358969" y="524199"/>
                  <a:pt x="1358034" y="522618"/>
                  <a:pt x="1357102" y="522618"/>
                </a:cubicBezTo>
                <a:lnTo>
                  <a:pt x="1356167" y="524199"/>
                </a:lnTo>
                <a:lnTo>
                  <a:pt x="1354296" y="526573"/>
                </a:lnTo>
                <a:cubicBezTo>
                  <a:pt x="1354296" y="525783"/>
                  <a:pt x="1352429" y="524993"/>
                  <a:pt x="1352429" y="524993"/>
                </a:cubicBezTo>
                <a:cubicBezTo>
                  <a:pt x="1352429" y="524199"/>
                  <a:pt x="1354296" y="523409"/>
                  <a:pt x="1354296" y="523409"/>
                </a:cubicBezTo>
                <a:cubicBezTo>
                  <a:pt x="1353364" y="522618"/>
                  <a:pt x="1351494" y="522618"/>
                  <a:pt x="1351494" y="521828"/>
                </a:cubicBezTo>
                <a:cubicBezTo>
                  <a:pt x="1351494" y="521037"/>
                  <a:pt x="1353364" y="520247"/>
                  <a:pt x="1353364" y="520247"/>
                </a:cubicBezTo>
                <a:cubicBezTo>
                  <a:pt x="1353364" y="519453"/>
                  <a:pt x="1351494" y="519453"/>
                  <a:pt x="1351494" y="518663"/>
                </a:cubicBezTo>
                <a:cubicBezTo>
                  <a:pt x="1350558" y="519453"/>
                  <a:pt x="1350558" y="519453"/>
                  <a:pt x="1349623" y="520247"/>
                </a:cubicBezTo>
                <a:cubicBezTo>
                  <a:pt x="1349623" y="520247"/>
                  <a:pt x="1348688" y="521828"/>
                  <a:pt x="1347756" y="521828"/>
                </a:cubicBezTo>
                <a:lnTo>
                  <a:pt x="1345885" y="521037"/>
                </a:lnTo>
                <a:cubicBezTo>
                  <a:pt x="1345885" y="521037"/>
                  <a:pt x="1344950" y="521828"/>
                  <a:pt x="1344015" y="522618"/>
                </a:cubicBezTo>
                <a:cubicBezTo>
                  <a:pt x="1344015" y="523409"/>
                  <a:pt x="1343083" y="523409"/>
                  <a:pt x="1343083" y="524199"/>
                </a:cubicBezTo>
                <a:cubicBezTo>
                  <a:pt x="1342147" y="524993"/>
                  <a:pt x="1342147" y="525783"/>
                  <a:pt x="1341212" y="525783"/>
                </a:cubicBezTo>
                <a:cubicBezTo>
                  <a:pt x="1341212" y="526573"/>
                  <a:pt x="1340277" y="528154"/>
                  <a:pt x="1339341" y="528154"/>
                </a:cubicBezTo>
                <a:cubicBezTo>
                  <a:pt x="1339341" y="528154"/>
                  <a:pt x="1338406" y="526573"/>
                  <a:pt x="1337474" y="526573"/>
                </a:cubicBezTo>
                <a:cubicBezTo>
                  <a:pt x="1337474" y="525783"/>
                  <a:pt x="1335604" y="525783"/>
                  <a:pt x="1335604" y="524993"/>
                </a:cubicBezTo>
                <a:cubicBezTo>
                  <a:pt x="1335604" y="524993"/>
                  <a:pt x="1336539" y="523409"/>
                  <a:pt x="1337474" y="523409"/>
                </a:cubicBezTo>
                <a:cubicBezTo>
                  <a:pt x="1337474" y="522618"/>
                  <a:pt x="1338406" y="522618"/>
                  <a:pt x="1338406" y="521828"/>
                </a:cubicBezTo>
                <a:cubicBezTo>
                  <a:pt x="1339341" y="521828"/>
                  <a:pt x="1340277" y="523409"/>
                  <a:pt x="1341212" y="522618"/>
                </a:cubicBezTo>
                <a:cubicBezTo>
                  <a:pt x="1341212" y="522618"/>
                  <a:pt x="1342147" y="521828"/>
                  <a:pt x="1342147" y="521037"/>
                </a:cubicBezTo>
                <a:cubicBezTo>
                  <a:pt x="1343083" y="521037"/>
                  <a:pt x="1344015" y="519453"/>
                  <a:pt x="1344015" y="519453"/>
                </a:cubicBezTo>
                <a:cubicBezTo>
                  <a:pt x="1344015" y="518663"/>
                  <a:pt x="1342147" y="518663"/>
                  <a:pt x="1342147" y="517873"/>
                </a:cubicBezTo>
                <a:lnTo>
                  <a:pt x="1343083" y="516292"/>
                </a:lnTo>
                <a:cubicBezTo>
                  <a:pt x="1344015" y="515498"/>
                  <a:pt x="1344950" y="515498"/>
                  <a:pt x="1344950" y="514708"/>
                </a:cubicBezTo>
                <a:cubicBezTo>
                  <a:pt x="1344638" y="514708"/>
                  <a:pt x="1344433" y="514525"/>
                  <a:pt x="1344260" y="514289"/>
                </a:cubicBezTo>
                <a:cubicBezTo>
                  <a:pt x="1343262" y="514957"/>
                  <a:pt x="1341895" y="515624"/>
                  <a:pt x="1341105" y="516292"/>
                </a:cubicBezTo>
                <a:cubicBezTo>
                  <a:pt x="1340970" y="516175"/>
                  <a:pt x="1340881" y="516062"/>
                  <a:pt x="1340777" y="515948"/>
                </a:cubicBezTo>
                <a:cubicBezTo>
                  <a:pt x="1340418" y="516547"/>
                  <a:pt x="1339883" y="517082"/>
                  <a:pt x="1339341" y="517082"/>
                </a:cubicBezTo>
                <a:cubicBezTo>
                  <a:pt x="1339341" y="517082"/>
                  <a:pt x="1338406" y="515498"/>
                  <a:pt x="1337474" y="515498"/>
                </a:cubicBezTo>
                <a:cubicBezTo>
                  <a:pt x="1337474" y="514708"/>
                  <a:pt x="1336539" y="513917"/>
                  <a:pt x="1335604" y="513917"/>
                </a:cubicBezTo>
                <a:lnTo>
                  <a:pt x="1335550" y="513873"/>
                </a:lnTo>
                <a:lnTo>
                  <a:pt x="1335497" y="513917"/>
                </a:lnTo>
                <a:cubicBezTo>
                  <a:pt x="1334564" y="513917"/>
                  <a:pt x="1333629" y="514708"/>
                  <a:pt x="1333629" y="515498"/>
                </a:cubicBezTo>
                <a:cubicBezTo>
                  <a:pt x="1332694" y="515498"/>
                  <a:pt x="1331759" y="517082"/>
                  <a:pt x="1331759" y="517082"/>
                </a:cubicBezTo>
                <a:cubicBezTo>
                  <a:pt x="1331217" y="517082"/>
                  <a:pt x="1330682" y="516547"/>
                  <a:pt x="1330323" y="515948"/>
                </a:cubicBezTo>
                <a:cubicBezTo>
                  <a:pt x="1330219" y="516062"/>
                  <a:pt x="1330134" y="516175"/>
                  <a:pt x="1329995" y="516292"/>
                </a:cubicBezTo>
                <a:cubicBezTo>
                  <a:pt x="1329208" y="515624"/>
                  <a:pt x="1327838" y="514957"/>
                  <a:pt x="1326843" y="514289"/>
                </a:cubicBezTo>
                <a:cubicBezTo>
                  <a:pt x="1326670" y="514525"/>
                  <a:pt x="1326465" y="514708"/>
                  <a:pt x="1326150" y="514708"/>
                </a:cubicBezTo>
                <a:cubicBezTo>
                  <a:pt x="1326150" y="515498"/>
                  <a:pt x="1327085" y="515498"/>
                  <a:pt x="1328021" y="516292"/>
                </a:cubicBezTo>
                <a:lnTo>
                  <a:pt x="1328956" y="517873"/>
                </a:lnTo>
                <a:cubicBezTo>
                  <a:pt x="1328956" y="518663"/>
                  <a:pt x="1327085" y="518663"/>
                  <a:pt x="1327085" y="519453"/>
                </a:cubicBezTo>
                <a:cubicBezTo>
                  <a:pt x="1327085" y="519453"/>
                  <a:pt x="1328021" y="521037"/>
                  <a:pt x="1328956" y="521037"/>
                </a:cubicBezTo>
                <a:cubicBezTo>
                  <a:pt x="1328956" y="521828"/>
                  <a:pt x="1329891" y="522618"/>
                  <a:pt x="1329891" y="522618"/>
                </a:cubicBezTo>
                <a:cubicBezTo>
                  <a:pt x="1330823" y="523409"/>
                  <a:pt x="1331759" y="521828"/>
                  <a:pt x="1332694" y="521828"/>
                </a:cubicBezTo>
                <a:cubicBezTo>
                  <a:pt x="1332694" y="522618"/>
                  <a:pt x="1333629" y="522618"/>
                  <a:pt x="1333629" y="523409"/>
                </a:cubicBezTo>
                <a:cubicBezTo>
                  <a:pt x="1334564" y="523409"/>
                  <a:pt x="1335497" y="524993"/>
                  <a:pt x="1335497" y="524993"/>
                </a:cubicBezTo>
                <a:cubicBezTo>
                  <a:pt x="1335497" y="525783"/>
                  <a:pt x="1333629" y="525783"/>
                  <a:pt x="1333629" y="526573"/>
                </a:cubicBezTo>
                <a:cubicBezTo>
                  <a:pt x="1332694" y="526573"/>
                  <a:pt x="1331759" y="528154"/>
                  <a:pt x="1331759" y="528154"/>
                </a:cubicBezTo>
                <a:cubicBezTo>
                  <a:pt x="1330823" y="528154"/>
                  <a:pt x="1329891" y="526573"/>
                  <a:pt x="1329891" y="525783"/>
                </a:cubicBezTo>
                <a:cubicBezTo>
                  <a:pt x="1328956" y="525783"/>
                  <a:pt x="1328956" y="524993"/>
                  <a:pt x="1328021" y="524199"/>
                </a:cubicBezTo>
                <a:cubicBezTo>
                  <a:pt x="1328021" y="523409"/>
                  <a:pt x="1327085" y="523409"/>
                  <a:pt x="1327085" y="522618"/>
                </a:cubicBezTo>
                <a:cubicBezTo>
                  <a:pt x="1326150" y="521828"/>
                  <a:pt x="1325218" y="521037"/>
                  <a:pt x="1325218" y="521037"/>
                </a:cubicBezTo>
                <a:lnTo>
                  <a:pt x="1323348" y="521828"/>
                </a:lnTo>
                <a:cubicBezTo>
                  <a:pt x="1322412" y="521828"/>
                  <a:pt x="1321477" y="520247"/>
                  <a:pt x="1321477" y="520247"/>
                </a:cubicBezTo>
                <a:cubicBezTo>
                  <a:pt x="1320545" y="519453"/>
                  <a:pt x="1320545" y="519453"/>
                  <a:pt x="1319610" y="518663"/>
                </a:cubicBezTo>
                <a:cubicBezTo>
                  <a:pt x="1319610" y="519453"/>
                  <a:pt x="1317739" y="519453"/>
                  <a:pt x="1317739" y="520247"/>
                </a:cubicBezTo>
                <a:cubicBezTo>
                  <a:pt x="1317739" y="520247"/>
                  <a:pt x="1319610" y="521037"/>
                  <a:pt x="1319610" y="521828"/>
                </a:cubicBezTo>
                <a:cubicBezTo>
                  <a:pt x="1319610" y="522618"/>
                  <a:pt x="1317739" y="522618"/>
                  <a:pt x="1316804" y="523409"/>
                </a:cubicBezTo>
                <a:cubicBezTo>
                  <a:pt x="1316804" y="523409"/>
                  <a:pt x="1318674" y="524199"/>
                  <a:pt x="1318674" y="524993"/>
                </a:cubicBezTo>
                <a:cubicBezTo>
                  <a:pt x="1318674" y="524993"/>
                  <a:pt x="1316804" y="525783"/>
                  <a:pt x="1316804" y="526573"/>
                </a:cubicBezTo>
                <a:lnTo>
                  <a:pt x="1314936" y="524199"/>
                </a:lnTo>
                <a:lnTo>
                  <a:pt x="1314001" y="522618"/>
                </a:lnTo>
                <a:cubicBezTo>
                  <a:pt x="1313066" y="522618"/>
                  <a:pt x="1312131" y="524199"/>
                  <a:pt x="1311195" y="524199"/>
                </a:cubicBezTo>
                <a:cubicBezTo>
                  <a:pt x="1311195" y="523409"/>
                  <a:pt x="1310263" y="522618"/>
                  <a:pt x="1310263" y="522618"/>
                </a:cubicBezTo>
                <a:cubicBezTo>
                  <a:pt x="1309328" y="521828"/>
                  <a:pt x="1308393" y="520247"/>
                  <a:pt x="1308393" y="520247"/>
                </a:cubicBezTo>
                <a:cubicBezTo>
                  <a:pt x="1307457" y="520247"/>
                  <a:pt x="1306522" y="521828"/>
                  <a:pt x="1306522" y="521828"/>
                </a:cubicBezTo>
                <a:cubicBezTo>
                  <a:pt x="1305587" y="521828"/>
                  <a:pt x="1304655" y="522618"/>
                  <a:pt x="1303720" y="523409"/>
                </a:cubicBezTo>
                <a:cubicBezTo>
                  <a:pt x="1303720" y="523409"/>
                  <a:pt x="1302784" y="524199"/>
                  <a:pt x="1301849" y="524199"/>
                </a:cubicBezTo>
                <a:cubicBezTo>
                  <a:pt x="1301849" y="524199"/>
                  <a:pt x="1300914" y="523409"/>
                  <a:pt x="1299982" y="522618"/>
                </a:cubicBezTo>
                <a:lnTo>
                  <a:pt x="1299046" y="521037"/>
                </a:lnTo>
                <a:cubicBezTo>
                  <a:pt x="1299046" y="520247"/>
                  <a:pt x="1300914" y="520247"/>
                  <a:pt x="1300914" y="519453"/>
                </a:cubicBezTo>
                <a:lnTo>
                  <a:pt x="1302784" y="518663"/>
                </a:lnTo>
                <a:cubicBezTo>
                  <a:pt x="1302784" y="517873"/>
                  <a:pt x="1301849" y="517082"/>
                  <a:pt x="1301849" y="516292"/>
                </a:cubicBezTo>
                <a:cubicBezTo>
                  <a:pt x="1300914" y="516292"/>
                  <a:pt x="1299982" y="515498"/>
                  <a:pt x="1299982" y="514708"/>
                </a:cubicBezTo>
                <a:cubicBezTo>
                  <a:pt x="1299982" y="515498"/>
                  <a:pt x="1298111" y="515498"/>
                  <a:pt x="1298111" y="516292"/>
                </a:cubicBezTo>
                <a:cubicBezTo>
                  <a:pt x="1297176" y="516292"/>
                  <a:pt x="1299046" y="517082"/>
                  <a:pt x="1299046" y="517873"/>
                </a:cubicBezTo>
                <a:cubicBezTo>
                  <a:pt x="1299046" y="518663"/>
                  <a:pt x="1297176" y="518663"/>
                  <a:pt x="1297176" y="519453"/>
                </a:cubicBezTo>
                <a:cubicBezTo>
                  <a:pt x="1297176" y="519453"/>
                  <a:pt x="1299046" y="520247"/>
                  <a:pt x="1299046" y="521037"/>
                </a:cubicBezTo>
                <a:cubicBezTo>
                  <a:pt x="1299046" y="521037"/>
                  <a:pt x="1297176" y="521828"/>
                  <a:pt x="1297176" y="522618"/>
                </a:cubicBezTo>
                <a:cubicBezTo>
                  <a:pt x="1296241" y="522618"/>
                  <a:pt x="1295308" y="523409"/>
                  <a:pt x="1294373" y="523409"/>
                </a:cubicBezTo>
                <a:lnTo>
                  <a:pt x="1293438" y="521828"/>
                </a:lnTo>
                <a:cubicBezTo>
                  <a:pt x="1292503" y="521037"/>
                  <a:pt x="1291567" y="521037"/>
                  <a:pt x="1291567" y="520247"/>
                </a:cubicBezTo>
                <a:cubicBezTo>
                  <a:pt x="1290635" y="520247"/>
                  <a:pt x="1289700" y="521037"/>
                  <a:pt x="1289700" y="521828"/>
                </a:cubicBezTo>
                <a:cubicBezTo>
                  <a:pt x="1288765" y="521828"/>
                  <a:pt x="1287829" y="522618"/>
                  <a:pt x="1286894" y="522618"/>
                </a:cubicBezTo>
                <a:lnTo>
                  <a:pt x="1285959" y="521037"/>
                </a:lnTo>
                <a:cubicBezTo>
                  <a:pt x="1285027" y="521037"/>
                  <a:pt x="1284092" y="522618"/>
                  <a:pt x="1283156" y="522618"/>
                </a:cubicBezTo>
                <a:lnTo>
                  <a:pt x="1285027" y="524199"/>
                </a:lnTo>
                <a:cubicBezTo>
                  <a:pt x="1285027" y="524199"/>
                  <a:pt x="1283156" y="524993"/>
                  <a:pt x="1283156" y="525783"/>
                </a:cubicBezTo>
                <a:cubicBezTo>
                  <a:pt x="1283156" y="525783"/>
                  <a:pt x="1284092" y="526573"/>
                  <a:pt x="1285027" y="527364"/>
                </a:cubicBezTo>
                <a:cubicBezTo>
                  <a:pt x="1285027" y="528154"/>
                  <a:pt x="1285959" y="528154"/>
                  <a:pt x="1285959" y="528948"/>
                </a:cubicBezTo>
                <a:cubicBezTo>
                  <a:pt x="1286894" y="529738"/>
                  <a:pt x="1287829" y="530529"/>
                  <a:pt x="1287829" y="530529"/>
                </a:cubicBezTo>
                <a:cubicBezTo>
                  <a:pt x="1288765" y="531319"/>
                  <a:pt x="1288765" y="532109"/>
                  <a:pt x="1289700" y="532900"/>
                </a:cubicBezTo>
                <a:cubicBezTo>
                  <a:pt x="1289700" y="532900"/>
                  <a:pt x="1291567" y="533693"/>
                  <a:pt x="1290635" y="534484"/>
                </a:cubicBezTo>
                <a:cubicBezTo>
                  <a:pt x="1290635" y="535274"/>
                  <a:pt x="1288765" y="535274"/>
                  <a:pt x="1288765" y="536065"/>
                </a:cubicBezTo>
                <a:cubicBezTo>
                  <a:pt x="1288765" y="535274"/>
                  <a:pt x="1287829" y="534484"/>
                  <a:pt x="1287829" y="533693"/>
                </a:cubicBezTo>
                <a:cubicBezTo>
                  <a:pt x="1286894" y="533693"/>
                  <a:pt x="1285959" y="532900"/>
                  <a:pt x="1285959" y="532109"/>
                </a:cubicBezTo>
                <a:cubicBezTo>
                  <a:pt x="1285027" y="531319"/>
                  <a:pt x="1284092" y="529738"/>
                  <a:pt x="1282221" y="528948"/>
                </a:cubicBezTo>
                <a:cubicBezTo>
                  <a:pt x="1282221" y="528154"/>
                  <a:pt x="1281286" y="527364"/>
                  <a:pt x="1281286" y="526573"/>
                </a:cubicBezTo>
                <a:cubicBezTo>
                  <a:pt x="1280354" y="526573"/>
                  <a:pt x="1279418" y="528154"/>
                  <a:pt x="1278483" y="528154"/>
                </a:cubicBezTo>
                <a:lnTo>
                  <a:pt x="1277548" y="526573"/>
                </a:lnTo>
                <a:lnTo>
                  <a:pt x="1279418" y="524993"/>
                </a:lnTo>
                <a:cubicBezTo>
                  <a:pt x="1279418" y="524993"/>
                  <a:pt x="1278483" y="523409"/>
                  <a:pt x="1277548" y="523409"/>
                </a:cubicBezTo>
                <a:cubicBezTo>
                  <a:pt x="1277548" y="522618"/>
                  <a:pt x="1276613" y="521828"/>
                  <a:pt x="1276613" y="521828"/>
                </a:cubicBezTo>
                <a:cubicBezTo>
                  <a:pt x="1274745" y="520247"/>
                  <a:pt x="1273810" y="519453"/>
                  <a:pt x="1272875" y="517873"/>
                </a:cubicBezTo>
                <a:cubicBezTo>
                  <a:pt x="1271939" y="518663"/>
                  <a:pt x="1271939" y="518663"/>
                  <a:pt x="1271004" y="519453"/>
                </a:cubicBezTo>
                <a:cubicBezTo>
                  <a:pt x="1269137" y="520247"/>
                  <a:pt x="1268202" y="521037"/>
                  <a:pt x="1267266" y="521828"/>
                </a:cubicBezTo>
                <a:cubicBezTo>
                  <a:pt x="1267266" y="522618"/>
                  <a:pt x="1268202" y="523409"/>
                  <a:pt x="1268202" y="524199"/>
                </a:cubicBezTo>
                <a:lnTo>
                  <a:pt x="1270072" y="525783"/>
                </a:lnTo>
                <a:lnTo>
                  <a:pt x="1271939" y="524199"/>
                </a:lnTo>
                <a:lnTo>
                  <a:pt x="1273810" y="525783"/>
                </a:lnTo>
                <a:cubicBezTo>
                  <a:pt x="1273810" y="526573"/>
                  <a:pt x="1271939" y="527364"/>
                  <a:pt x="1271939" y="527364"/>
                </a:cubicBezTo>
                <a:cubicBezTo>
                  <a:pt x="1271939" y="528154"/>
                  <a:pt x="1272875" y="528948"/>
                  <a:pt x="1272875" y="528948"/>
                </a:cubicBezTo>
                <a:cubicBezTo>
                  <a:pt x="1271939" y="529738"/>
                  <a:pt x="1270072" y="531319"/>
                  <a:pt x="1269137" y="532109"/>
                </a:cubicBezTo>
                <a:cubicBezTo>
                  <a:pt x="1268202" y="530529"/>
                  <a:pt x="1267266" y="529738"/>
                  <a:pt x="1265399" y="528154"/>
                </a:cubicBezTo>
                <a:cubicBezTo>
                  <a:pt x="1265399" y="527364"/>
                  <a:pt x="1264464" y="527364"/>
                  <a:pt x="1264464" y="526573"/>
                </a:cubicBezTo>
                <a:cubicBezTo>
                  <a:pt x="1263528" y="525783"/>
                  <a:pt x="1261658" y="524199"/>
                  <a:pt x="1260726" y="523409"/>
                </a:cubicBezTo>
                <a:lnTo>
                  <a:pt x="1258855" y="524199"/>
                </a:lnTo>
                <a:cubicBezTo>
                  <a:pt x="1258855" y="524993"/>
                  <a:pt x="1260726" y="525783"/>
                  <a:pt x="1260726" y="525783"/>
                </a:cubicBezTo>
                <a:cubicBezTo>
                  <a:pt x="1260726" y="526573"/>
                  <a:pt x="1258855" y="527364"/>
                  <a:pt x="1258855" y="527364"/>
                </a:cubicBezTo>
                <a:cubicBezTo>
                  <a:pt x="1258855" y="528154"/>
                  <a:pt x="1259790" y="528948"/>
                  <a:pt x="1259790" y="528948"/>
                </a:cubicBezTo>
                <a:cubicBezTo>
                  <a:pt x="1260726" y="529738"/>
                  <a:pt x="1261658" y="530529"/>
                  <a:pt x="1261658" y="531319"/>
                </a:cubicBezTo>
                <a:cubicBezTo>
                  <a:pt x="1261658" y="531319"/>
                  <a:pt x="1262593" y="532109"/>
                  <a:pt x="1263528" y="532900"/>
                </a:cubicBezTo>
                <a:lnTo>
                  <a:pt x="1264464" y="534484"/>
                </a:lnTo>
                <a:cubicBezTo>
                  <a:pt x="1264464" y="535274"/>
                  <a:pt x="1262593" y="535274"/>
                  <a:pt x="1262593" y="536065"/>
                </a:cubicBezTo>
                <a:cubicBezTo>
                  <a:pt x="1261658" y="536065"/>
                  <a:pt x="1261658" y="537649"/>
                  <a:pt x="1260726" y="537649"/>
                </a:cubicBezTo>
                <a:cubicBezTo>
                  <a:pt x="1260726" y="536855"/>
                  <a:pt x="1259790" y="536065"/>
                  <a:pt x="1258855" y="535274"/>
                </a:cubicBezTo>
                <a:lnTo>
                  <a:pt x="1260726" y="534484"/>
                </a:lnTo>
                <a:cubicBezTo>
                  <a:pt x="1261658" y="533693"/>
                  <a:pt x="1259790" y="532900"/>
                  <a:pt x="1259790" y="532109"/>
                </a:cubicBezTo>
                <a:cubicBezTo>
                  <a:pt x="1258855" y="532109"/>
                  <a:pt x="1258855" y="531319"/>
                  <a:pt x="1257920" y="530529"/>
                </a:cubicBezTo>
                <a:cubicBezTo>
                  <a:pt x="1257920" y="530529"/>
                  <a:pt x="1256985" y="528948"/>
                  <a:pt x="1256053" y="528948"/>
                </a:cubicBezTo>
                <a:lnTo>
                  <a:pt x="1254182" y="530529"/>
                </a:lnTo>
                <a:cubicBezTo>
                  <a:pt x="1254182" y="530529"/>
                  <a:pt x="1253247" y="528154"/>
                  <a:pt x="1252311" y="528154"/>
                </a:cubicBezTo>
                <a:cubicBezTo>
                  <a:pt x="1252311" y="528154"/>
                  <a:pt x="1251376" y="529738"/>
                  <a:pt x="1250444" y="529738"/>
                </a:cubicBezTo>
                <a:cubicBezTo>
                  <a:pt x="1250444" y="529738"/>
                  <a:pt x="1249509" y="528154"/>
                  <a:pt x="1248574" y="528154"/>
                </a:cubicBezTo>
                <a:cubicBezTo>
                  <a:pt x="1248574" y="528154"/>
                  <a:pt x="1247638" y="529738"/>
                  <a:pt x="1246703" y="529738"/>
                </a:cubicBezTo>
                <a:cubicBezTo>
                  <a:pt x="1246703" y="528948"/>
                  <a:pt x="1245768" y="527364"/>
                  <a:pt x="1245768" y="527364"/>
                </a:cubicBezTo>
                <a:cubicBezTo>
                  <a:pt x="1244836" y="527364"/>
                  <a:pt x="1243900" y="528948"/>
                  <a:pt x="1242965" y="528948"/>
                </a:cubicBezTo>
                <a:lnTo>
                  <a:pt x="1242030" y="527364"/>
                </a:lnTo>
                <a:cubicBezTo>
                  <a:pt x="1241095" y="527364"/>
                  <a:pt x="1240162" y="528948"/>
                  <a:pt x="1239227" y="528154"/>
                </a:cubicBezTo>
                <a:cubicBezTo>
                  <a:pt x="1239227" y="528154"/>
                  <a:pt x="1238292" y="527364"/>
                  <a:pt x="1238292" y="526573"/>
                </a:cubicBezTo>
                <a:cubicBezTo>
                  <a:pt x="1237357" y="526573"/>
                  <a:pt x="1236425" y="524993"/>
                  <a:pt x="1236425" y="524993"/>
                </a:cubicBezTo>
                <a:cubicBezTo>
                  <a:pt x="1235489" y="524993"/>
                  <a:pt x="1234554" y="526573"/>
                  <a:pt x="1234554" y="526573"/>
                </a:cubicBezTo>
                <a:cubicBezTo>
                  <a:pt x="1234554" y="526573"/>
                  <a:pt x="1235489" y="527364"/>
                  <a:pt x="1235489" y="528154"/>
                </a:cubicBezTo>
                <a:cubicBezTo>
                  <a:pt x="1236425" y="528154"/>
                  <a:pt x="1237357" y="529738"/>
                  <a:pt x="1237357" y="529738"/>
                </a:cubicBezTo>
                <a:lnTo>
                  <a:pt x="1239227" y="528154"/>
                </a:lnTo>
                <a:cubicBezTo>
                  <a:pt x="1240162" y="528948"/>
                  <a:pt x="1241095" y="529738"/>
                  <a:pt x="1241095" y="530529"/>
                </a:cubicBezTo>
                <a:lnTo>
                  <a:pt x="1242965" y="532109"/>
                </a:lnTo>
                <a:cubicBezTo>
                  <a:pt x="1242965" y="532109"/>
                  <a:pt x="1241095" y="532900"/>
                  <a:pt x="1241095" y="533693"/>
                </a:cubicBezTo>
                <a:cubicBezTo>
                  <a:pt x="1241095" y="533693"/>
                  <a:pt x="1239227" y="532109"/>
                  <a:pt x="1239227" y="531319"/>
                </a:cubicBezTo>
                <a:cubicBezTo>
                  <a:pt x="1238292" y="532109"/>
                  <a:pt x="1237357" y="532900"/>
                  <a:pt x="1237357" y="532900"/>
                </a:cubicBezTo>
                <a:cubicBezTo>
                  <a:pt x="1236425" y="532900"/>
                  <a:pt x="1235489" y="531319"/>
                  <a:pt x="1235489" y="531319"/>
                </a:cubicBezTo>
                <a:cubicBezTo>
                  <a:pt x="1234554" y="531319"/>
                  <a:pt x="1233619" y="532900"/>
                  <a:pt x="1233619" y="532900"/>
                </a:cubicBezTo>
                <a:cubicBezTo>
                  <a:pt x="1232683" y="532109"/>
                  <a:pt x="1231748" y="531319"/>
                  <a:pt x="1231748" y="530529"/>
                </a:cubicBezTo>
                <a:cubicBezTo>
                  <a:pt x="1231748" y="530529"/>
                  <a:pt x="1229881" y="529738"/>
                  <a:pt x="1229881" y="528948"/>
                </a:cubicBezTo>
                <a:cubicBezTo>
                  <a:pt x="1229881" y="528948"/>
                  <a:pt x="1231748" y="528154"/>
                  <a:pt x="1231748" y="527364"/>
                </a:cubicBezTo>
                <a:cubicBezTo>
                  <a:pt x="1232683" y="527364"/>
                  <a:pt x="1230816" y="525783"/>
                  <a:pt x="1230816" y="525783"/>
                </a:cubicBezTo>
                <a:cubicBezTo>
                  <a:pt x="1229881" y="525783"/>
                  <a:pt x="1228946" y="527364"/>
                  <a:pt x="1228946" y="527364"/>
                </a:cubicBezTo>
                <a:cubicBezTo>
                  <a:pt x="1228010" y="527364"/>
                  <a:pt x="1227075" y="525783"/>
                  <a:pt x="1227075" y="525783"/>
                </a:cubicBezTo>
                <a:cubicBezTo>
                  <a:pt x="1226143" y="525783"/>
                  <a:pt x="1225208" y="526573"/>
                  <a:pt x="1225208" y="526573"/>
                </a:cubicBezTo>
                <a:cubicBezTo>
                  <a:pt x="1224272" y="527364"/>
                  <a:pt x="1223337" y="528154"/>
                  <a:pt x="1222402" y="528154"/>
                </a:cubicBezTo>
                <a:lnTo>
                  <a:pt x="1221467" y="526573"/>
                </a:lnTo>
                <a:cubicBezTo>
                  <a:pt x="1220534" y="525783"/>
                  <a:pt x="1220534" y="524993"/>
                  <a:pt x="1219599" y="524993"/>
                </a:cubicBezTo>
                <a:lnTo>
                  <a:pt x="1217729" y="525783"/>
                </a:lnTo>
                <a:cubicBezTo>
                  <a:pt x="1217729" y="526573"/>
                  <a:pt x="1218664" y="527364"/>
                  <a:pt x="1218664" y="528154"/>
                </a:cubicBezTo>
                <a:cubicBezTo>
                  <a:pt x="1219599" y="528154"/>
                  <a:pt x="1220534" y="528948"/>
                  <a:pt x="1220534" y="529738"/>
                </a:cubicBezTo>
                <a:lnTo>
                  <a:pt x="1218664" y="530529"/>
                </a:lnTo>
                <a:cubicBezTo>
                  <a:pt x="1218664" y="531319"/>
                  <a:pt x="1219599" y="532109"/>
                  <a:pt x="1220534" y="532900"/>
                </a:cubicBezTo>
                <a:lnTo>
                  <a:pt x="1221467" y="534484"/>
                </a:lnTo>
                <a:cubicBezTo>
                  <a:pt x="1221467" y="535274"/>
                  <a:pt x="1219599" y="535274"/>
                  <a:pt x="1219599" y="536065"/>
                </a:cubicBezTo>
                <a:cubicBezTo>
                  <a:pt x="1219599" y="535274"/>
                  <a:pt x="1217729" y="534484"/>
                  <a:pt x="1217729" y="533693"/>
                </a:cubicBezTo>
                <a:cubicBezTo>
                  <a:pt x="1217729" y="534484"/>
                  <a:pt x="1216793" y="535274"/>
                  <a:pt x="1215861" y="535274"/>
                </a:cubicBezTo>
                <a:lnTo>
                  <a:pt x="1213991" y="533693"/>
                </a:lnTo>
                <a:lnTo>
                  <a:pt x="1216793" y="532109"/>
                </a:lnTo>
                <a:cubicBezTo>
                  <a:pt x="1215861" y="531319"/>
                  <a:pt x="1215861" y="531319"/>
                  <a:pt x="1214926" y="530529"/>
                </a:cubicBezTo>
                <a:cubicBezTo>
                  <a:pt x="1213991" y="529738"/>
                  <a:pt x="1213991" y="528948"/>
                  <a:pt x="1213055" y="528948"/>
                </a:cubicBezTo>
                <a:cubicBezTo>
                  <a:pt x="1212120" y="527364"/>
                  <a:pt x="1211188" y="526573"/>
                  <a:pt x="1210253" y="524993"/>
                </a:cubicBezTo>
                <a:cubicBezTo>
                  <a:pt x="1210253" y="525783"/>
                  <a:pt x="1208382" y="525783"/>
                  <a:pt x="1208382" y="526573"/>
                </a:cubicBezTo>
                <a:cubicBezTo>
                  <a:pt x="1208382" y="527364"/>
                  <a:pt x="1209318" y="528154"/>
                  <a:pt x="1209318" y="528154"/>
                </a:cubicBezTo>
                <a:cubicBezTo>
                  <a:pt x="1209318" y="528948"/>
                  <a:pt x="1207447" y="528948"/>
                  <a:pt x="1207447" y="529738"/>
                </a:cubicBezTo>
                <a:cubicBezTo>
                  <a:pt x="1207447" y="530529"/>
                  <a:pt x="1209318" y="530529"/>
                  <a:pt x="1209318" y="531319"/>
                </a:cubicBezTo>
                <a:lnTo>
                  <a:pt x="1207447" y="532900"/>
                </a:lnTo>
                <a:cubicBezTo>
                  <a:pt x="1206515" y="532900"/>
                  <a:pt x="1205580" y="533693"/>
                  <a:pt x="1204644" y="534484"/>
                </a:cubicBezTo>
                <a:cubicBezTo>
                  <a:pt x="1204644" y="533693"/>
                  <a:pt x="1203709" y="532900"/>
                  <a:pt x="1203709" y="532109"/>
                </a:cubicBezTo>
                <a:lnTo>
                  <a:pt x="1205580" y="531319"/>
                </a:lnTo>
                <a:cubicBezTo>
                  <a:pt x="1205580" y="530529"/>
                  <a:pt x="1203709" y="529738"/>
                  <a:pt x="1203709" y="528948"/>
                </a:cubicBezTo>
                <a:cubicBezTo>
                  <a:pt x="1203709" y="528948"/>
                  <a:pt x="1202774" y="527364"/>
                  <a:pt x="1201839" y="527364"/>
                </a:cubicBezTo>
                <a:lnTo>
                  <a:pt x="1199971" y="528948"/>
                </a:lnTo>
                <a:lnTo>
                  <a:pt x="1201839" y="530529"/>
                </a:lnTo>
                <a:cubicBezTo>
                  <a:pt x="1201839" y="531319"/>
                  <a:pt x="1199971" y="531319"/>
                  <a:pt x="1199971" y="532109"/>
                </a:cubicBezTo>
                <a:cubicBezTo>
                  <a:pt x="1199036" y="532109"/>
                  <a:pt x="1198101" y="532900"/>
                  <a:pt x="1197165" y="532900"/>
                </a:cubicBezTo>
                <a:lnTo>
                  <a:pt x="1196233" y="531319"/>
                </a:lnTo>
                <a:lnTo>
                  <a:pt x="1194363" y="529738"/>
                </a:lnTo>
                <a:lnTo>
                  <a:pt x="1192492" y="531319"/>
                </a:lnTo>
                <a:lnTo>
                  <a:pt x="1194363" y="532900"/>
                </a:lnTo>
                <a:cubicBezTo>
                  <a:pt x="1193427" y="533693"/>
                  <a:pt x="1192492" y="533693"/>
                  <a:pt x="1191557" y="534484"/>
                </a:cubicBezTo>
                <a:cubicBezTo>
                  <a:pt x="1191557" y="534484"/>
                  <a:pt x="1193427" y="535274"/>
                  <a:pt x="1193427" y="536065"/>
                </a:cubicBezTo>
                <a:cubicBezTo>
                  <a:pt x="1193427" y="536065"/>
                  <a:pt x="1191557" y="536855"/>
                  <a:pt x="1191557" y="537649"/>
                </a:cubicBezTo>
                <a:cubicBezTo>
                  <a:pt x="1190625" y="536855"/>
                  <a:pt x="1190625" y="536065"/>
                  <a:pt x="1189690" y="535274"/>
                </a:cubicBezTo>
                <a:lnTo>
                  <a:pt x="1187819" y="533693"/>
                </a:lnTo>
                <a:cubicBezTo>
                  <a:pt x="1187819" y="533693"/>
                  <a:pt x="1190625" y="532900"/>
                  <a:pt x="1190625" y="532109"/>
                </a:cubicBezTo>
                <a:cubicBezTo>
                  <a:pt x="1190625" y="532109"/>
                  <a:pt x="1188754" y="531319"/>
                  <a:pt x="1188754" y="530529"/>
                </a:cubicBezTo>
                <a:cubicBezTo>
                  <a:pt x="1188754" y="530529"/>
                  <a:pt x="1190625" y="529738"/>
                  <a:pt x="1190625" y="528948"/>
                </a:cubicBezTo>
                <a:cubicBezTo>
                  <a:pt x="1190625" y="528948"/>
                  <a:pt x="1189690" y="528154"/>
                  <a:pt x="1188754" y="527364"/>
                </a:cubicBezTo>
                <a:lnTo>
                  <a:pt x="1186884" y="528948"/>
                </a:lnTo>
                <a:lnTo>
                  <a:pt x="1185952" y="527364"/>
                </a:lnTo>
                <a:cubicBezTo>
                  <a:pt x="1185016" y="527364"/>
                  <a:pt x="1184081" y="528154"/>
                  <a:pt x="1183146" y="528154"/>
                </a:cubicBezTo>
                <a:cubicBezTo>
                  <a:pt x="1183146" y="528948"/>
                  <a:pt x="1181278" y="529738"/>
                  <a:pt x="1181278" y="529738"/>
                </a:cubicBezTo>
                <a:lnTo>
                  <a:pt x="1183146" y="531319"/>
                </a:lnTo>
                <a:cubicBezTo>
                  <a:pt x="1183146" y="532109"/>
                  <a:pt x="1184081" y="532900"/>
                  <a:pt x="1184081" y="533693"/>
                </a:cubicBezTo>
                <a:cubicBezTo>
                  <a:pt x="1183146" y="534484"/>
                  <a:pt x="1181278" y="535274"/>
                  <a:pt x="1180343" y="536065"/>
                </a:cubicBezTo>
                <a:cubicBezTo>
                  <a:pt x="1179408" y="535274"/>
                  <a:pt x="1179408" y="535274"/>
                  <a:pt x="1178473" y="534484"/>
                </a:cubicBezTo>
                <a:cubicBezTo>
                  <a:pt x="1177537" y="532900"/>
                  <a:pt x="1176605" y="532109"/>
                  <a:pt x="1175670" y="530529"/>
                </a:cubicBezTo>
                <a:cubicBezTo>
                  <a:pt x="1174735" y="530529"/>
                  <a:pt x="1174735" y="529738"/>
                  <a:pt x="1173799" y="528948"/>
                </a:cubicBezTo>
                <a:cubicBezTo>
                  <a:pt x="1172864" y="528154"/>
                  <a:pt x="1171929" y="526573"/>
                  <a:pt x="1170997" y="525783"/>
                </a:cubicBezTo>
                <a:cubicBezTo>
                  <a:pt x="1170062" y="525783"/>
                  <a:pt x="1169126" y="526573"/>
                  <a:pt x="1169126" y="526573"/>
                </a:cubicBezTo>
                <a:cubicBezTo>
                  <a:pt x="1168191" y="527364"/>
                  <a:pt x="1166324" y="528154"/>
                  <a:pt x="1166324" y="528154"/>
                </a:cubicBezTo>
                <a:cubicBezTo>
                  <a:pt x="1166324" y="528948"/>
                  <a:pt x="1168191" y="529738"/>
                  <a:pt x="1168191" y="529738"/>
                </a:cubicBezTo>
                <a:cubicBezTo>
                  <a:pt x="1168191" y="530529"/>
                  <a:pt x="1166324" y="530529"/>
                  <a:pt x="1166324" y="531319"/>
                </a:cubicBezTo>
                <a:cubicBezTo>
                  <a:pt x="1166324" y="531319"/>
                  <a:pt x="1168191" y="532900"/>
                  <a:pt x="1167256" y="532900"/>
                </a:cubicBezTo>
                <a:lnTo>
                  <a:pt x="1165388" y="534484"/>
                </a:lnTo>
                <a:lnTo>
                  <a:pt x="1164453" y="532900"/>
                </a:lnTo>
                <a:cubicBezTo>
                  <a:pt x="1163518" y="532109"/>
                  <a:pt x="1162583" y="530529"/>
                  <a:pt x="1162583" y="530529"/>
                </a:cubicBezTo>
                <a:lnTo>
                  <a:pt x="1160715" y="532109"/>
                </a:lnTo>
                <a:cubicBezTo>
                  <a:pt x="1160715" y="531319"/>
                  <a:pt x="1158845" y="531319"/>
                  <a:pt x="1158845" y="530529"/>
                </a:cubicBezTo>
                <a:cubicBezTo>
                  <a:pt x="1158845" y="529738"/>
                  <a:pt x="1160715" y="529738"/>
                  <a:pt x="1160715" y="528948"/>
                </a:cubicBezTo>
                <a:cubicBezTo>
                  <a:pt x="1160715" y="528948"/>
                  <a:pt x="1159780" y="527364"/>
                  <a:pt x="1158845" y="527364"/>
                </a:cubicBezTo>
                <a:cubicBezTo>
                  <a:pt x="1158845" y="526573"/>
                  <a:pt x="1157909" y="525783"/>
                  <a:pt x="1157909" y="525783"/>
                </a:cubicBezTo>
                <a:cubicBezTo>
                  <a:pt x="1156974" y="525783"/>
                  <a:pt x="1156042" y="526573"/>
                  <a:pt x="1155107" y="526573"/>
                </a:cubicBezTo>
                <a:cubicBezTo>
                  <a:pt x="1155107" y="527364"/>
                  <a:pt x="1156974" y="528154"/>
                  <a:pt x="1156974" y="528948"/>
                </a:cubicBezTo>
                <a:lnTo>
                  <a:pt x="1158845" y="530529"/>
                </a:lnTo>
                <a:cubicBezTo>
                  <a:pt x="1158845" y="530529"/>
                  <a:pt x="1156974" y="531319"/>
                  <a:pt x="1156974" y="532109"/>
                </a:cubicBezTo>
                <a:cubicBezTo>
                  <a:pt x="1156042" y="532109"/>
                  <a:pt x="1155107" y="532900"/>
                  <a:pt x="1154172" y="532900"/>
                </a:cubicBezTo>
                <a:cubicBezTo>
                  <a:pt x="1154172" y="533693"/>
                  <a:pt x="1152301" y="533693"/>
                  <a:pt x="1152301" y="534484"/>
                </a:cubicBezTo>
                <a:lnTo>
                  <a:pt x="1154172" y="536065"/>
                </a:lnTo>
                <a:cubicBezTo>
                  <a:pt x="1154172" y="536855"/>
                  <a:pt x="1152301" y="536855"/>
                  <a:pt x="1152301" y="537649"/>
                </a:cubicBezTo>
                <a:cubicBezTo>
                  <a:pt x="1152301" y="538439"/>
                  <a:pt x="1153236" y="538439"/>
                  <a:pt x="1153236" y="539229"/>
                </a:cubicBezTo>
                <a:cubicBezTo>
                  <a:pt x="1152301" y="540020"/>
                  <a:pt x="1150434" y="540810"/>
                  <a:pt x="1149498" y="542394"/>
                </a:cubicBezTo>
                <a:cubicBezTo>
                  <a:pt x="1148563" y="540810"/>
                  <a:pt x="1147628" y="540020"/>
                  <a:pt x="1146696" y="538439"/>
                </a:cubicBezTo>
                <a:cubicBezTo>
                  <a:pt x="1146696" y="537649"/>
                  <a:pt x="1148563" y="537649"/>
                  <a:pt x="1148563" y="536855"/>
                </a:cubicBezTo>
                <a:lnTo>
                  <a:pt x="1146696" y="535274"/>
                </a:lnTo>
                <a:lnTo>
                  <a:pt x="1144825" y="533693"/>
                </a:lnTo>
                <a:cubicBezTo>
                  <a:pt x="1144825" y="532900"/>
                  <a:pt x="1146696" y="532900"/>
                  <a:pt x="1147628" y="532109"/>
                </a:cubicBezTo>
                <a:cubicBezTo>
                  <a:pt x="1147628" y="532109"/>
                  <a:pt x="1145760" y="531319"/>
                  <a:pt x="1145760" y="530529"/>
                </a:cubicBezTo>
                <a:cubicBezTo>
                  <a:pt x="1145760" y="529738"/>
                  <a:pt x="1147628" y="529738"/>
                  <a:pt x="1147628" y="528948"/>
                </a:cubicBezTo>
                <a:cubicBezTo>
                  <a:pt x="1147628" y="528948"/>
                  <a:pt x="1146696" y="528154"/>
                  <a:pt x="1145760" y="527364"/>
                </a:cubicBezTo>
                <a:lnTo>
                  <a:pt x="1143890" y="528948"/>
                </a:lnTo>
                <a:cubicBezTo>
                  <a:pt x="1143890" y="528948"/>
                  <a:pt x="1142955" y="527364"/>
                  <a:pt x="1142023" y="527364"/>
                </a:cubicBezTo>
                <a:cubicBezTo>
                  <a:pt x="1142023" y="526573"/>
                  <a:pt x="1141087" y="525783"/>
                  <a:pt x="1141087" y="524993"/>
                </a:cubicBezTo>
                <a:lnTo>
                  <a:pt x="1142955" y="524199"/>
                </a:lnTo>
                <a:cubicBezTo>
                  <a:pt x="1142955" y="523409"/>
                  <a:pt x="1141087" y="522618"/>
                  <a:pt x="1141087" y="521828"/>
                </a:cubicBezTo>
                <a:cubicBezTo>
                  <a:pt x="1141087" y="521828"/>
                  <a:pt x="1140152" y="521037"/>
                  <a:pt x="1140152" y="520247"/>
                </a:cubicBezTo>
                <a:cubicBezTo>
                  <a:pt x="1139217" y="519453"/>
                  <a:pt x="1138281" y="519453"/>
                  <a:pt x="1138281" y="518663"/>
                </a:cubicBezTo>
                <a:cubicBezTo>
                  <a:pt x="1138281" y="519453"/>
                  <a:pt x="1136414" y="519453"/>
                  <a:pt x="1136414" y="520247"/>
                </a:cubicBezTo>
                <a:lnTo>
                  <a:pt x="1137346" y="521828"/>
                </a:lnTo>
                <a:cubicBezTo>
                  <a:pt x="1138281" y="521828"/>
                  <a:pt x="1139217" y="523409"/>
                  <a:pt x="1139217" y="523409"/>
                </a:cubicBezTo>
                <a:cubicBezTo>
                  <a:pt x="1139217" y="524199"/>
                  <a:pt x="1137346" y="524199"/>
                  <a:pt x="1137346" y="524993"/>
                </a:cubicBezTo>
                <a:cubicBezTo>
                  <a:pt x="1137346" y="525783"/>
                  <a:pt x="1138281" y="525783"/>
                  <a:pt x="1139217" y="526573"/>
                </a:cubicBezTo>
                <a:cubicBezTo>
                  <a:pt x="1139217" y="527364"/>
                  <a:pt x="1136414" y="527364"/>
                  <a:pt x="1136414" y="528154"/>
                </a:cubicBezTo>
                <a:lnTo>
                  <a:pt x="1138281" y="529738"/>
                </a:lnTo>
                <a:cubicBezTo>
                  <a:pt x="1137346" y="530529"/>
                  <a:pt x="1136414" y="530529"/>
                  <a:pt x="1136414" y="531319"/>
                </a:cubicBezTo>
                <a:cubicBezTo>
                  <a:pt x="1135479" y="531319"/>
                  <a:pt x="1134544" y="532109"/>
                  <a:pt x="1134544" y="532109"/>
                </a:cubicBezTo>
                <a:cubicBezTo>
                  <a:pt x="1133608" y="532109"/>
                  <a:pt x="1132673" y="530529"/>
                  <a:pt x="1132673" y="530529"/>
                </a:cubicBezTo>
                <a:lnTo>
                  <a:pt x="1130806" y="532109"/>
                </a:lnTo>
                <a:lnTo>
                  <a:pt x="1131738" y="533693"/>
                </a:lnTo>
                <a:cubicBezTo>
                  <a:pt x="1132673" y="534484"/>
                  <a:pt x="1132673" y="535274"/>
                  <a:pt x="1133608" y="535274"/>
                </a:cubicBezTo>
                <a:cubicBezTo>
                  <a:pt x="1133608" y="536065"/>
                  <a:pt x="1135479" y="536855"/>
                  <a:pt x="1135479" y="537649"/>
                </a:cubicBezTo>
                <a:cubicBezTo>
                  <a:pt x="1135479" y="537649"/>
                  <a:pt x="1133608" y="538439"/>
                  <a:pt x="1132673" y="538439"/>
                </a:cubicBezTo>
                <a:cubicBezTo>
                  <a:pt x="1132673" y="539229"/>
                  <a:pt x="1134544" y="540020"/>
                  <a:pt x="1134544" y="540020"/>
                </a:cubicBezTo>
                <a:cubicBezTo>
                  <a:pt x="1134544" y="540810"/>
                  <a:pt x="1132673" y="540810"/>
                  <a:pt x="1132673" y="541601"/>
                </a:cubicBezTo>
                <a:cubicBezTo>
                  <a:pt x="1132673" y="541601"/>
                  <a:pt x="1130806" y="540810"/>
                  <a:pt x="1130806" y="540020"/>
                </a:cubicBezTo>
                <a:cubicBezTo>
                  <a:pt x="1130806" y="539229"/>
                  <a:pt x="1129870" y="538439"/>
                  <a:pt x="1129870" y="538439"/>
                </a:cubicBezTo>
                <a:cubicBezTo>
                  <a:pt x="1128935" y="537649"/>
                  <a:pt x="1128000" y="536855"/>
                  <a:pt x="1128000" y="536065"/>
                </a:cubicBezTo>
                <a:lnTo>
                  <a:pt x="1129870" y="535274"/>
                </a:lnTo>
                <a:cubicBezTo>
                  <a:pt x="1129870" y="534484"/>
                  <a:pt x="1128935" y="533693"/>
                  <a:pt x="1128000" y="533693"/>
                </a:cubicBezTo>
                <a:cubicBezTo>
                  <a:pt x="1128000" y="532900"/>
                  <a:pt x="1127065" y="532109"/>
                  <a:pt x="1127065" y="531319"/>
                </a:cubicBezTo>
                <a:cubicBezTo>
                  <a:pt x="1126132" y="532109"/>
                  <a:pt x="1125197" y="532109"/>
                  <a:pt x="1124262" y="532900"/>
                </a:cubicBezTo>
                <a:cubicBezTo>
                  <a:pt x="1124262" y="532900"/>
                  <a:pt x="1122395" y="533693"/>
                  <a:pt x="1122395" y="534484"/>
                </a:cubicBezTo>
                <a:lnTo>
                  <a:pt x="1124262" y="536065"/>
                </a:lnTo>
                <a:cubicBezTo>
                  <a:pt x="1123327" y="536065"/>
                  <a:pt x="1122395" y="537649"/>
                  <a:pt x="1122395" y="537649"/>
                </a:cubicBezTo>
                <a:cubicBezTo>
                  <a:pt x="1121459" y="537649"/>
                  <a:pt x="1120524" y="536065"/>
                  <a:pt x="1120524" y="535274"/>
                </a:cubicBezTo>
                <a:cubicBezTo>
                  <a:pt x="1119589" y="535274"/>
                  <a:pt x="1119589" y="534484"/>
                  <a:pt x="1118653" y="533693"/>
                </a:cubicBezTo>
                <a:lnTo>
                  <a:pt x="1117718" y="532109"/>
                </a:lnTo>
                <a:cubicBezTo>
                  <a:pt x="1117718" y="532109"/>
                  <a:pt x="1118653" y="531319"/>
                  <a:pt x="1119589" y="530529"/>
                </a:cubicBezTo>
                <a:lnTo>
                  <a:pt x="1120524" y="532109"/>
                </a:lnTo>
                <a:cubicBezTo>
                  <a:pt x="1121459" y="532900"/>
                  <a:pt x="1123327" y="531319"/>
                  <a:pt x="1123327" y="531319"/>
                </a:cubicBezTo>
                <a:lnTo>
                  <a:pt x="1121459" y="529738"/>
                </a:lnTo>
                <a:cubicBezTo>
                  <a:pt x="1121459" y="528948"/>
                  <a:pt x="1119589" y="530529"/>
                  <a:pt x="1119589" y="530529"/>
                </a:cubicBezTo>
                <a:cubicBezTo>
                  <a:pt x="1118653" y="530529"/>
                  <a:pt x="1118653" y="528948"/>
                  <a:pt x="1117718" y="528948"/>
                </a:cubicBezTo>
                <a:cubicBezTo>
                  <a:pt x="1116786" y="529738"/>
                  <a:pt x="1116786" y="529738"/>
                  <a:pt x="1115851" y="530529"/>
                </a:cubicBezTo>
                <a:cubicBezTo>
                  <a:pt x="1114916" y="530529"/>
                  <a:pt x="1113980" y="531319"/>
                  <a:pt x="1113980" y="531319"/>
                </a:cubicBezTo>
                <a:cubicBezTo>
                  <a:pt x="1113045" y="532109"/>
                  <a:pt x="1114916" y="532900"/>
                  <a:pt x="1114916" y="533693"/>
                </a:cubicBezTo>
                <a:lnTo>
                  <a:pt x="1113045" y="534484"/>
                </a:lnTo>
                <a:cubicBezTo>
                  <a:pt x="1112113" y="535274"/>
                  <a:pt x="1112113" y="535274"/>
                  <a:pt x="1111178" y="536065"/>
                </a:cubicBezTo>
                <a:cubicBezTo>
                  <a:pt x="1110242" y="536065"/>
                  <a:pt x="1110242" y="534484"/>
                  <a:pt x="1109307" y="534484"/>
                </a:cubicBezTo>
                <a:lnTo>
                  <a:pt x="1107437" y="536065"/>
                </a:lnTo>
                <a:cubicBezTo>
                  <a:pt x="1106504" y="535274"/>
                  <a:pt x="1106504" y="534484"/>
                  <a:pt x="1105569" y="533693"/>
                </a:cubicBezTo>
                <a:cubicBezTo>
                  <a:pt x="1105569" y="533693"/>
                  <a:pt x="1104634" y="532900"/>
                  <a:pt x="1104634" y="532109"/>
                </a:cubicBezTo>
                <a:cubicBezTo>
                  <a:pt x="1103699" y="531319"/>
                  <a:pt x="1102763" y="531319"/>
                  <a:pt x="1102763" y="530529"/>
                </a:cubicBezTo>
                <a:cubicBezTo>
                  <a:pt x="1101828" y="529738"/>
                  <a:pt x="1101828" y="528948"/>
                  <a:pt x="1100896" y="528948"/>
                </a:cubicBezTo>
                <a:cubicBezTo>
                  <a:pt x="1100896" y="528154"/>
                  <a:pt x="1099025" y="529738"/>
                  <a:pt x="1099025" y="529738"/>
                </a:cubicBezTo>
                <a:cubicBezTo>
                  <a:pt x="1098090" y="529738"/>
                  <a:pt x="1098090" y="528154"/>
                  <a:pt x="1097155" y="528154"/>
                </a:cubicBezTo>
                <a:cubicBezTo>
                  <a:pt x="1097155" y="528154"/>
                  <a:pt x="1096223" y="529738"/>
                  <a:pt x="1095288" y="529738"/>
                </a:cubicBezTo>
                <a:lnTo>
                  <a:pt x="1093417" y="528154"/>
                </a:lnTo>
                <a:cubicBezTo>
                  <a:pt x="1093417" y="527364"/>
                  <a:pt x="1092485" y="526573"/>
                  <a:pt x="1092485" y="525783"/>
                </a:cubicBezTo>
                <a:cubicBezTo>
                  <a:pt x="1090614" y="526573"/>
                  <a:pt x="1089679" y="528154"/>
                  <a:pt x="1087809" y="528948"/>
                </a:cubicBezTo>
                <a:cubicBezTo>
                  <a:pt x="1088744" y="528948"/>
                  <a:pt x="1088744" y="529738"/>
                  <a:pt x="1089679" y="530529"/>
                </a:cubicBezTo>
                <a:cubicBezTo>
                  <a:pt x="1089679" y="531319"/>
                  <a:pt x="1090614" y="531319"/>
                  <a:pt x="1090614" y="532109"/>
                </a:cubicBezTo>
                <a:cubicBezTo>
                  <a:pt x="1091550" y="532900"/>
                  <a:pt x="1092485" y="533693"/>
                  <a:pt x="1092485" y="533693"/>
                </a:cubicBezTo>
                <a:cubicBezTo>
                  <a:pt x="1092485" y="534484"/>
                  <a:pt x="1093417" y="536065"/>
                  <a:pt x="1094352" y="536065"/>
                </a:cubicBezTo>
                <a:cubicBezTo>
                  <a:pt x="1093417" y="536065"/>
                  <a:pt x="1092485" y="536855"/>
                  <a:pt x="1092485" y="536855"/>
                </a:cubicBezTo>
                <a:cubicBezTo>
                  <a:pt x="1091550" y="537649"/>
                  <a:pt x="1090614" y="538439"/>
                  <a:pt x="1089679" y="538439"/>
                </a:cubicBezTo>
                <a:lnTo>
                  <a:pt x="1088744" y="536855"/>
                </a:lnTo>
                <a:cubicBezTo>
                  <a:pt x="1087809" y="536065"/>
                  <a:pt x="1087809" y="535274"/>
                  <a:pt x="1086876" y="535274"/>
                </a:cubicBezTo>
                <a:cubicBezTo>
                  <a:pt x="1086876" y="534484"/>
                  <a:pt x="1085006" y="536065"/>
                  <a:pt x="1085006" y="536065"/>
                </a:cubicBezTo>
                <a:cubicBezTo>
                  <a:pt x="1084071" y="536065"/>
                  <a:pt x="1084071" y="534484"/>
                  <a:pt x="1083135" y="534484"/>
                </a:cubicBezTo>
                <a:lnTo>
                  <a:pt x="1081268" y="536065"/>
                </a:lnTo>
                <a:cubicBezTo>
                  <a:pt x="1080333" y="535274"/>
                  <a:pt x="1080333" y="534484"/>
                  <a:pt x="1079397" y="534484"/>
                </a:cubicBezTo>
                <a:cubicBezTo>
                  <a:pt x="1079397" y="533693"/>
                  <a:pt x="1078462" y="532900"/>
                  <a:pt x="1077527" y="532109"/>
                </a:cubicBezTo>
                <a:cubicBezTo>
                  <a:pt x="1077527" y="532109"/>
                  <a:pt x="1076595" y="531319"/>
                  <a:pt x="1076595" y="530529"/>
                </a:cubicBezTo>
                <a:cubicBezTo>
                  <a:pt x="1075660" y="529738"/>
                  <a:pt x="1075660" y="528948"/>
                  <a:pt x="1074724" y="528948"/>
                </a:cubicBezTo>
                <a:lnTo>
                  <a:pt x="1072854" y="530529"/>
                </a:lnTo>
                <a:cubicBezTo>
                  <a:pt x="1071922" y="530529"/>
                  <a:pt x="1070986" y="531319"/>
                  <a:pt x="1070986" y="531319"/>
                </a:cubicBezTo>
                <a:cubicBezTo>
                  <a:pt x="1070051" y="531319"/>
                  <a:pt x="1069116" y="529738"/>
                  <a:pt x="1069116" y="529738"/>
                </a:cubicBezTo>
                <a:cubicBezTo>
                  <a:pt x="1068181" y="529738"/>
                  <a:pt x="1067248" y="530529"/>
                  <a:pt x="1067248" y="531319"/>
                </a:cubicBezTo>
                <a:cubicBezTo>
                  <a:pt x="1066313" y="531319"/>
                  <a:pt x="1068181" y="532900"/>
                  <a:pt x="1068181" y="532900"/>
                </a:cubicBezTo>
                <a:cubicBezTo>
                  <a:pt x="1068181" y="532900"/>
                  <a:pt x="1066313" y="533693"/>
                  <a:pt x="1066313" y="534484"/>
                </a:cubicBezTo>
                <a:lnTo>
                  <a:pt x="1064443" y="535274"/>
                </a:lnTo>
                <a:cubicBezTo>
                  <a:pt x="1064443" y="536065"/>
                  <a:pt x="1066313" y="536855"/>
                  <a:pt x="1066313" y="537649"/>
                </a:cubicBezTo>
                <a:cubicBezTo>
                  <a:pt x="1065378" y="537649"/>
                  <a:pt x="1064443" y="538439"/>
                  <a:pt x="1063507" y="538439"/>
                </a:cubicBezTo>
                <a:cubicBezTo>
                  <a:pt x="1063507" y="539229"/>
                  <a:pt x="1062575" y="539229"/>
                  <a:pt x="1061640" y="540020"/>
                </a:cubicBezTo>
                <a:cubicBezTo>
                  <a:pt x="1060705" y="540810"/>
                  <a:pt x="1060705" y="540810"/>
                  <a:pt x="1059769" y="541601"/>
                </a:cubicBezTo>
                <a:cubicBezTo>
                  <a:pt x="1058834" y="540810"/>
                  <a:pt x="1058834" y="540020"/>
                  <a:pt x="1057899" y="539229"/>
                </a:cubicBezTo>
                <a:lnTo>
                  <a:pt x="1056032" y="540810"/>
                </a:lnTo>
                <a:cubicBezTo>
                  <a:pt x="1055096" y="540810"/>
                  <a:pt x="1055096" y="540020"/>
                  <a:pt x="1054161" y="539229"/>
                </a:cubicBezTo>
                <a:cubicBezTo>
                  <a:pt x="1054161" y="538439"/>
                  <a:pt x="1053226" y="537649"/>
                  <a:pt x="1053226" y="537649"/>
                </a:cubicBezTo>
                <a:cubicBezTo>
                  <a:pt x="1052294" y="536855"/>
                  <a:pt x="1055096" y="536065"/>
                  <a:pt x="1055096" y="536065"/>
                </a:cubicBezTo>
                <a:cubicBezTo>
                  <a:pt x="1055096" y="535274"/>
                  <a:pt x="1053226" y="534484"/>
                  <a:pt x="1053226" y="534484"/>
                </a:cubicBezTo>
                <a:cubicBezTo>
                  <a:pt x="1053226" y="533693"/>
                  <a:pt x="1052294" y="532900"/>
                  <a:pt x="1051358" y="532900"/>
                </a:cubicBezTo>
                <a:cubicBezTo>
                  <a:pt x="1051358" y="532109"/>
                  <a:pt x="1050423" y="531319"/>
                  <a:pt x="1050423" y="530529"/>
                </a:cubicBezTo>
                <a:lnTo>
                  <a:pt x="1052294" y="529738"/>
                </a:lnTo>
                <a:cubicBezTo>
                  <a:pt x="1052294" y="528948"/>
                  <a:pt x="1050423" y="528154"/>
                  <a:pt x="1050423" y="527364"/>
                </a:cubicBezTo>
                <a:lnTo>
                  <a:pt x="1048553" y="528948"/>
                </a:lnTo>
                <a:lnTo>
                  <a:pt x="1050423" y="530529"/>
                </a:lnTo>
                <a:cubicBezTo>
                  <a:pt x="1049488" y="531319"/>
                  <a:pt x="1048553" y="532109"/>
                  <a:pt x="1047617" y="532109"/>
                </a:cubicBezTo>
                <a:cubicBezTo>
                  <a:pt x="1047617" y="532109"/>
                  <a:pt x="1046685" y="533693"/>
                  <a:pt x="1045750" y="533693"/>
                </a:cubicBezTo>
                <a:cubicBezTo>
                  <a:pt x="1045750" y="533693"/>
                  <a:pt x="1044815" y="532109"/>
                  <a:pt x="1043879" y="531319"/>
                </a:cubicBezTo>
                <a:cubicBezTo>
                  <a:pt x="1043879" y="531319"/>
                  <a:pt x="1042944" y="530529"/>
                  <a:pt x="1042944" y="529738"/>
                </a:cubicBezTo>
                <a:cubicBezTo>
                  <a:pt x="1042012" y="529738"/>
                  <a:pt x="1042012" y="528948"/>
                  <a:pt x="1041077" y="528154"/>
                </a:cubicBezTo>
                <a:cubicBezTo>
                  <a:pt x="1041077" y="528154"/>
                  <a:pt x="1040142" y="526573"/>
                  <a:pt x="1039206" y="526573"/>
                </a:cubicBezTo>
                <a:cubicBezTo>
                  <a:pt x="1039206" y="526573"/>
                  <a:pt x="1038271" y="527364"/>
                  <a:pt x="1037339" y="527364"/>
                </a:cubicBezTo>
                <a:cubicBezTo>
                  <a:pt x="1036404" y="528154"/>
                  <a:pt x="1036404" y="528948"/>
                  <a:pt x="1035468" y="528948"/>
                </a:cubicBezTo>
                <a:cubicBezTo>
                  <a:pt x="1035468" y="529738"/>
                  <a:pt x="1037339" y="530529"/>
                  <a:pt x="1037339" y="530529"/>
                </a:cubicBezTo>
                <a:cubicBezTo>
                  <a:pt x="1037339" y="531319"/>
                  <a:pt x="1034533" y="532109"/>
                  <a:pt x="1034533" y="532109"/>
                </a:cubicBezTo>
                <a:lnTo>
                  <a:pt x="1036404" y="533693"/>
                </a:lnTo>
                <a:lnTo>
                  <a:pt x="1034533" y="535274"/>
                </a:lnTo>
                <a:cubicBezTo>
                  <a:pt x="1033598" y="535274"/>
                  <a:pt x="1033598" y="533693"/>
                  <a:pt x="1032666" y="533693"/>
                </a:cubicBezTo>
                <a:cubicBezTo>
                  <a:pt x="1031730" y="532900"/>
                  <a:pt x="1031730" y="532109"/>
                  <a:pt x="1030795" y="532109"/>
                </a:cubicBezTo>
                <a:cubicBezTo>
                  <a:pt x="1030795" y="531319"/>
                  <a:pt x="1029860" y="530529"/>
                  <a:pt x="1029860" y="529738"/>
                </a:cubicBezTo>
                <a:cubicBezTo>
                  <a:pt x="1027993" y="531319"/>
                  <a:pt x="1027057" y="532109"/>
                  <a:pt x="1025187" y="532900"/>
                </a:cubicBezTo>
                <a:cubicBezTo>
                  <a:pt x="1025187" y="532109"/>
                  <a:pt x="1024251" y="531319"/>
                  <a:pt x="1024251" y="531319"/>
                </a:cubicBezTo>
                <a:cubicBezTo>
                  <a:pt x="1023316" y="530529"/>
                  <a:pt x="1022384" y="529738"/>
                  <a:pt x="1022384" y="528948"/>
                </a:cubicBezTo>
                <a:lnTo>
                  <a:pt x="1024251" y="528154"/>
                </a:lnTo>
                <a:cubicBezTo>
                  <a:pt x="1024251" y="527364"/>
                  <a:pt x="1026122" y="526573"/>
                  <a:pt x="1026122" y="526573"/>
                </a:cubicBezTo>
                <a:lnTo>
                  <a:pt x="1025187" y="524993"/>
                </a:lnTo>
                <a:cubicBezTo>
                  <a:pt x="1023316" y="523409"/>
                  <a:pt x="1022384" y="522618"/>
                  <a:pt x="1021449" y="521037"/>
                </a:cubicBezTo>
                <a:cubicBezTo>
                  <a:pt x="1021449" y="521828"/>
                  <a:pt x="1019578" y="521828"/>
                  <a:pt x="1019578" y="522618"/>
                </a:cubicBezTo>
                <a:cubicBezTo>
                  <a:pt x="1019578" y="522618"/>
                  <a:pt x="1020514" y="524199"/>
                  <a:pt x="1021449" y="524199"/>
                </a:cubicBezTo>
                <a:cubicBezTo>
                  <a:pt x="1021449" y="524993"/>
                  <a:pt x="1022384" y="525783"/>
                  <a:pt x="1022384" y="525783"/>
                </a:cubicBezTo>
                <a:cubicBezTo>
                  <a:pt x="1022384" y="526573"/>
                  <a:pt x="1020514" y="527364"/>
                  <a:pt x="1020514" y="527364"/>
                </a:cubicBezTo>
                <a:cubicBezTo>
                  <a:pt x="1020514" y="528154"/>
                  <a:pt x="1022384" y="528948"/>
                  <a:pt x="1022384" y="528948"/>
                </a:cubicBezTo>
                <a:cubicBezTo>
                  <a:pt x="1022384" y="529738"/>
                  <a:pt x="1020514" y="530529"/>
                  <a:pt x="1020514" y="530529"/>
                </a:cubicBezTo>
                <a:cubicBezTo>
                  <a:pt x="1019578" y="530529"/>
                  <a:pt x="1017708" y="531319"/>
                  <a:pt x="1017708" y="532109"/>
                </a:cubicBezTo>
                <a:lnTo>
                  <a:pt x="1019578" y="533693"/>
                </a:lnTo>
                <a:cubicBezTo>
                  <a:pt x="1020514" y="534484"/>
                  <a:pt x="1020514" y="534484"/>
                  <a:pt x="1021449" y="535274"/>
                </a:cubicBezTo>
                <a:cubicBezTo>
                  <a:pt x="1019578" y="536065"/>
                  <a:pt x="1018643" y="536855"/>
                  <a:pt x="1016776" y="538439"/>
                </a:cubicBezTo>
                <a:cubicBezTo>
                  <a:pt x="1016776" y="537649"/>
                  <a:pt x="1015840" y="536855"/>
                  <a:pt x="1015840" y="536065"/>
                </a:cubicBezTo>
                <a:cubicBezTo>
                  <a:pt x="1014905" y="536065"/>
                  <a:pt x="1013970" y="535274"/>
                  <a:pt x="1013970" y="534484"/>
                </a:cubicBezTo>
                <a:cubicBezTo>
                  <a:pt x="1013970" y="534484"/>
                  <a:pt x="1015840" y="533693"/>
                  <a:pt x="1015840" y="532900"/>
                </a:cubicBezTo>
                <a:cubicBezTo>
                  <a:pt x="1015840" y="532900"/>
                  <a:pt x="1014905" y="531319"/>
                  <a:pt x="1013970" y="531319"/>
                </a:cubicBezTo>
                <a:cubicBezTo>
                  <a:pt x="1013970" y="531319"/>
                  <a:pt x="1013035" y="532900"/>
                  <a:pt x="1012102" y="532900"/>
                </a:cubicBezTo>
                <a:lnTo>
                  <a:pt x="1011167" y="531319"/>
                </a:lnTo>
                <a:cubicBezTo>
                  <a:pt x="1010232" y="531319"/>
                  <a:pt x="1009297" y="532109"/>
                  <a:pt x="1008361" y="532109"/>
                </a:cubicBezTo>
                <a:cubicBezTo>
                  <a:pt x="1008361" y="532900"/>
                  <a:pt x="1007429" y="533693"/>
                  <a:pt x="1006494" y="533693"/>
                </a:cubicBezTo>
                <a:cubicBezTo>
                  <a:pt x="1005559" y="534484"/>
                  <a:pt x="1005559" y="534484"/>
                  <a:pt x="1004623" y="535274"/>
                </a:cubicBezTo>
                <a:cubicBezTo>
                  <a:pt x="1003688" y="535274"/>
                  <a:pt x="1002756" y="536065"/>
                  <a:pt x="1002756" y="536065"/>
                </a:cubicBezTo>
                <a:cubicBezTo>
                  <a:pt x="1001821" y="536855"/>
                  <a:pt x="1000886" y="534484"/>
                  <a:pt x="1000886" y="534484"/>
                </a:cubicBezTo>
                <a:cubicBezTo>
                  <a:pt x="999950" y="534484"/>
                  <a:pt x="999015" y="536065"/>
                  <a:pt x="999015" y="536065"/>
                </a:cubicBezTo>
                <a:cubicBezTo>
                  <a:pt x="998083" y="536065"/>
                  <a:pt x="997148" y="537649"/>
                  <a:pt x="996212" y="537649"/>
                </a:cubicBezTo>
                <a:cubicBezTo>
                  <a:pt x="996212" y="537649"/>
                  <a:pt x="995277" y="536065"/>
                  <a:pt x="995277" y="535274"/>
                </a:cubicBezTo>
                <a:lnTo>
                  <a:pt x="997148" y="534484"/>
                </a:lnTo>
                <a:cubicBezTo>
                  <a:pt x="997148" y="533693"/>
                  <a:pt x="995277" y="532900"/>
                  <a:pt x="995277" y="532109"/>
                </a:cubicBezTo>
                <a:lnTo>
                  <a:pt x="997148" y="531319"/>
                </a:lnTo>
                <a:cubicBezTo>
                  <a:pt x="998083" y="530529"/>
                  <a:pt x="996212" y="529738"/>
                  <a:pt x="996212" y="529738"/>
                </a:cubicBezTo>
                <a:cubicBezTo>
                  <a:pt x="996212" y="528948"/>
                  <a:pt x="998083" y="528154"/>
                  <a:pt x="998083" y="528154"/>
                </a:cubicBezTo>
                <a:cubicBezTo>
                  <a:pt x="998083" y="527364"/>
                  <a:pt x="997148" y="526573"/>
                  <a:pt x="996212" y="526573"/>
                </a:cubicBezTo>
                <a:cubicBezTo>
                  <a:pt x="996212" y="525783"/>
                  <a:pt x="995277" y="524993"/>
                  <a:pt x="995277" y="524199"/>
                </a:cubicBezTo>
                <a:cubicBezTo>
                  <a:pt x="994342" y="524199"/>
                  <a:pt x="993407" y="523409"/>
                  <a:pt x="993407" y="522618"/>
                </a:cubicBezTo>
                <a:cubicBezTo>
                  <a:pt x="993407" y="523409"/>
                  <a:pt x="991539" y="523409"/>
                  <a:pt x="991539" y="524199"/>
                </a:cubicBezTo>
                <a:cubicBezTo>
                  <a:pt x="991539" y="524199"/>
                  <a:pt x="992474" y="524993"/>
                  <a:pt x="992474" y="525783"/>
                </a:cubicBezTo>
                <a:cubicBezTo>
                  <a:pt x="992474" y="526573"/>
                  <a:pt x="990604" y="526573"/>
                  <a:pt x="990604" y="527364"/>
                </a:cubicBezTo>
                <a:cubicBezTo>
                  <a:pt x="990604" y="527364"/>
                  <a:pt x="992474" y="528154"/>
                  <a:pt x="992474" y="528948"/>
                </a:cubicBezTo>
                <a:cubicBezTo>
                  <a:pt x="992474" y="529738"/>
                  <a:pt x="990604" y="529738"/>
                  <a:pt x="990604" y="530529"/>
                </a:cubicBezTo>
                <a:cubicBezTo>
                  <a:pt x="990604" y="530529"/>
                  <a:pt x="991539" y="531319"/>
                  <a:pt x="991539" y="532109"/>
                </a:cubicBezTo>
                <a:cubicBezTo>
                  <a:pt x="991539" y="532109"/>
                  <a:pt x="989669" y="532900"/>
                  <a:pt x="989669" y="533693"/>
                </a:cubicBezTo>
                <a:cubicBezTo>
                  <a:pt x="989669" y="533693"/>
                  <a:pt x="990604" y="534484"/>
                  <a:pt x="991539" y="535274"/>
                </a:cubicBezTo>
                <a:cubicBezTo>
                  <a:pt x="991539" y="535274"/>
                  <a:pt x="993407" y="536855"/>
                  <a:pt x="992474" y="536855"/>
                </a:cubicBezTo>
                <a:cubicBezTo>
                  <a:pt x="992474" y="537649"/>
                  <a:pt x="991539" y="538439"/>
                  <a:pt x="990604" y="538439"/>
                </a:cubicBezTo>
                <a:lnTo>
                  <a:pt x="989669" y="536855"/>
                </a:lnTo>
                <a:cubicBezTo>
                  <a:pt x="988733" y="536065"/>
                  <a:pt x="987801" y="534484"/>
                  <a:pt x="987801" y="534484"/>
                </a:cubicBezTo>
                <a:cubicBezTo>
                  <a:pt x="986866" y="534484"/>
                  <a:pt x="985931" y="536065"/>
                  <a:pt x="985931" y="536065"/>
                </a:cubicBezTo>
                <a:cubicBezTo>
                  <a:pt x="984996" y="536065"/>
                  <a:pt x="984060" y="537649"/>
                  <a:pt x="983125" y="537649"/>
                </a:cubicBezTo>
                <a:lnTo>
                  <a:pt x="982193" y="536065"/>
                </a:lnTo>
                <a:cubicBezTo>
                  <a:pt x="981258" y="535274"/>
                  <a:pt x="980322" y="533693"/>
                  <a:pt x="980322" y="533693"/>
                </a:cubicBezTo>
                <a:cubicBezTo>
                  <a:pt x="979387" y="533693"/>
                  <a:pt x="978455" y="535274"/>
                  <a:pt x="978455" y="535274"/>
                </a:cubicBezTo>
                <a:cubicBezTo>
                  <a:pt x="977520" y="535274"/>
                  <a:pt x="976584" y="536065"/>
                  <a:pt x="976584" y="536855"/>
                </a:cubicBezTo>
                <a:cubicBezTo>
                  <a:pt x="975649" y="536855"/>
                  <a:pt x="974714" y="537649"/>
                  <a:pt x="973779" y="537649"/>
                </a:cubicBezTo>
                <a:cubicBezTo>
                  <a:pt x="973779" y="538439"/>
                  <a:pt x="972846" y="539229"/>
                  <a:pt x="971911" y="539229"/>
                </a:cubicBezTo>
                <a:cubicBezTo>
                  <a:pt x="971911" y="539229"/>
                  <a:pt x="970976" y="537649"/>
                  <a:pt x="970041" y="537649"/>
                </a:cubicBezTo>
                <a:cubicBezTo>
                  <a:pt x="970041" y="537649"/>
                  <a:pt x="971911" y="536065"/>
                  <a:pt x="972846" y="536065"/>
                </a:cubicBezTo>
                <a:cubicBezTo>
                  <a:pt x="972846" y="536065"/>
                  <a:pt x="974714" y="535274"/>
                  <a:pt x="974714" y="534484"/>
                </a:cubicBezTo>
                <a:cubicBezTo>
                  <a:pt x="974714" y="534484"/>
                  <a:pt x="972846" y="533693"/>
                  <a:pt x="972846" y="532900"/>
                </a:cubicBezTo>
                <a:cubicBezTo>
                  <a:pt x="972846" y="532900"/>
                  <a:pt x="971911" y="532109"/>
                  <a:pt x="970976" y="531319"/>
                </a:cubicBezTo>
                <a:cubicBezTo>
                  <a:pt x="970976" y="530529"/>
                  <a:pt x="970041" y="530529"/>
                  <a:pt x="970041" y="529738"/>
                </a:cubicBezTo>
                <a:cubicBezTo>
                  <a:pt x="969105" y="528948"/>
                  <a:pt x="969105" y="528154"/>
                  <a:pt x="968173" y="528154"/>
                </a:cubicBezTo>
                <a:cubicBezTo>
                  <a:pt x="968173" y="527364"/>
                  <a:pt x="967238" y="526573"/>
                  <a:pt x="966303" y="525783"/>
                </a:cubicBezTo>
                <a:lnTo>
                  <a:pt x="964432" y="527364"/>
                </a:lnTo>
                <a:cubicBezTo>
                  <a:pt x="963497" y="527364"/>
                  <a:pt x="963497" y="525783"/>
                  <a:pt x="962565" y="525783"/>
                </a:cubicBezTo>
                <a:cubicBezTo>
                  <a:pt x="961630" y="526573"/>
                  <a:pt x="959759" y="527364"/>
                  <a:pt x="958824" y="528154"/>
                </a:cubicBezTo>
                <a:cubicBezTo>
                  <a:pt x="959759" y="528154"/>
                  <a:pt x="959759" y="529738"/>
                  <a:pt x="960694" y="529738"/>
                </a:cubicBezTo>
                <a:cubicBezTo>
                  <a:pt x="960694" y="529738"/>
                  <a:pt x="961630" y="528948"/>
                  <a:pt x="962565" y="528948"/>
                </a:cubicBezTo>
                <a:cubicBezTo>
                  <a:pt x="962565" y="528948"/>
                  <a:pt x="963497" y="529738"/>
                  <a:pt x="964432" y="530529"/>
                </a:cubicBezTo>
                <a:lnTo>
                  <a:pt x="965368" y="532109"/>
                </a:lnTo>
                <a:lnTo>
                  <a:pt x="963497" y="533693"/>
                </a:lnTo>
                <a:cubicBezTo>
                  <a:pt x="962565" y="533693"/>
                  <a:pt x="962565" y="534484"/>
                  <a:pt x="961630" y="535274"/>
                </a:cubicBezTo>
                <a:cubicBezTo>
                  <a:pt x="960694" y="535274"/>
                  <a:pt x="959759" y="536065"/>
                  <a:pt x="959759" y="536065"/>
                </a:cubicBezTo>
                <a:cubicBezTo>
                  <a:pt x="958824" y="536855"/>
                  <a:pt x="957892" y="536855"/>
                  <a:pt x="956956" y="537649"/>
                </a:cubicBezTo>
                <a:cubicBezTo>
                  <a:pt x="956956" y="537649"/>
                  <a:pt x="955086" y="538439"/>
                  <a:pt x="955086" y="539229"/>
                </a:cubicBezTo>
                <a:cubicBezTo>
                  <a:pt x="955086" y="539229"/>
                  <a:pt x="956956" y="540020"/>
                  <a:pt x="956956" y="540810"/>
                </a:cubicBezTo>
                <a:cubicBezTo>
                  <a:pt x="955086" y="541601"/>
                  <a:pt x="954151" y="542394"/>
                  <a:pt x="952283" y="543185"/>
                </a:cubicBezTo>
                <a:cubicBezTo>
                  <a:pt x="952283" y="543185"/>
                  <a:pt x="951348" y="542394"/>
                  <a:pt x="951348" y="541601"/>
                </a:cubicBezTo>
                <a:cubicBezTo>
                  <a:pt x="950413" y="541601"/>
                  <a:pt x="949477" y="540810"/>
                  <a:pt x="949477" y="540020"/>
                </a:cubicBezTo>
                <a:cubicBezTo>
                  <a:pt x="949477" y="540020"/>
                  <a:pt x="951348" y="539229"/>
                  <a:pt x="951348" y="538439"/>
                </a:cubicBezTo>
                <a:cubicBezTo>
                  <a:pt x="951348" y="538439"/>
                  <a:pt x="950413" y="536855"/>
                  <a:pt x="949477" y="536855"/>
                </a:cubicBezTo>
                <a:cubicBezTo>
                  <a:pt x="949477" y="536065"/>
                  <a:pt x="948545" y="535274"/>
                  <a:pt x="948545" y="535274"/>
                </a:cubicBezTo>
                <a:cubicBezTo>
                  <a:pt x="947610" y="534484"/>
                  <a:pt x="947610" y="533693"/>
                  <a:pt x="946675" y="532900"/>
                </a:cubicBezTo>
                <a:cubicBezTo>
                  <a:pt x="945740" y="532109"/>
                  <a:pt x="944804" y="531319"/>
                  <a:pt x="943872" y="529738"/>
                </a:cubicBezTo>
                <a:cubicBezTo>
                  <a:pt x="942937" y="529738"/>
                  <a:pt x="942002" y="531319"/>
                  <a:pt x="941066" y="531319"/>
                </a:cubicBezTo>
                <a:cubicBezTo>
                  <a:pt x="941066" y="531319"/>
                  <a:pt x="940131" y="528948"/>
                  <a:pt x="940131" y="529738"/>
                </a:cubicBezTo>
                <a:cubicBezTo>
                  <a:pt x="939196" y="529738"/>
                  <a:pt x="938264" y="530529"/>
                  <a:pt x="937328" y="530529"/>
                </a:cubicBezTo>
                <a:lnTo>
                  <a:pt x="939196" y="532109"/>
                </a:lnTo>
                <a:cubicBezTo>
                  <a:pt x="939196" y="532900"/>
                  <a:pt x="937328" y="533693"/>
                  <a:pt x="937328" y="533693"/>
                </a:cubicBezTo>
                <a:lnTo>
                  <a:pt x="935458" y="532109"/>
                </a:lnTo>
                <a:cubicBezTo>
                  <a:pt x="935458" y="532109"/>
                  <a:pt x="933587" y="532900"/>
                  <a:pt x="933587" y="533693"/>
                </a:cubicBezTo>
                <a:cubicBezTo>
                  <a:pt x="933587" y="533693"/>
                  <a:pt x="935458" y="534484"/>
                  <a:pt x="935458" y="535274"/>
                </a:cubicBezTo>
                <a:cubicBezTo>
                  <a:pt x="935458" y="535274"/>
                  <a:pt x="933587" y="536065"/>
                  <a:pt x="932655" y="536855"/>
                </a:cubicBezTo>
                <a:cubicBezTo>
                  <a:pt x="931720" y="535274"/>
                  <a:pt x="930785" y="534484"/>
                  <a:pt x="929849" y="532900"/>
                </a:cubicBezTo>
                <a:lnTo>
                  <a:pt x="927982" y="534484"/>
                </a:lnTo>
                <a:cubicBezTo>
                  <a:pt x="927047" y="533693"/>
                  <a:pt x="927047" y="532900"/>
                  <a:pt x="926112" y="532900"/>
                </a:cubicBezTo>
                <a:cubicBezTo>
                  <a:pt x="926112" y="532109"/>
                  <a:pt x="925176" y="531319"/>
                  <a:pt x="924241" y="530529"/>
                </a:cubicBezTo>
                <a:lnTo>
                  <a:pt x="927047" y="529738"/>
                </a:lnTo>
                <a:cubicBezTo>
                  <a:pt x="927047" y="528948"/>
                  <a:pt x="925176" y="528154"/>
                  <a:pt x="925176" y="527364"/>
                </a:cubicBezTo>
                <a:cubicBezTo>
                  <a:pt x="924241" y="527364"/>
                  <a:pt x="924241" y="526573"/>
                  <a:pt x="923309" y="525783"/>
                </a:cubicBezTo>
                <a:cubicBezTo>
                  <a:pt x="923309" y="524993"/>
                  <a:pt x="922374" y="524993"/>
                  <a:pt x="922374" y="524199"/>
                </a:cubicBezTo>
                <a:cubicBezTo>
                  <a:pt x="921438" y="523409"/>
                  <a:pt x="920503" y="522618"/>
                  <a:pt x="920503" y="522618"/>
                </a:cubicBezTo>
                <a:cubicBezTo>
                  <a:pt x="920503" y="521828"/>
                  <a:pt x="918636" y="521037"/>
                  <a:pt x="918636" y="520247"/>
                </a:cubicBezTo>
                <a:cubicBezTo>
                  <a:pt x="917700" y="520247"/>
                  <a:pt x="917700" y="521828"/>
                  <a:pt x="916765" y="521828"/>
                </a:cubicBezTo>
                <a:cubicBezTo>
                  <a:pt x="916765" y="522618"/>
                  <a:pt x="917700" y="523409"/>
                  <a:pt x="918636" y="523409"/>
                </a:cubicBezTo>
                <a:cubicBezTo>
                  <a:pt x="918636" y="524199"/>
                  <a:pt x="919568" y="524993"/>
                  <a:pt x="919568" y="525783"/>
                </a:cubicBezTo>
                <a:lnTo>
                  <a:pt x="917700" y="526573"/>
                </a:lnTo>
                <a:cubicBezTo>
                  <a:pt x="917700" y="527364"/>
                  <a:pt x="918636" y="528154"/>
                  <a:pt x="919568" y="528948"/>
                </a:cubicBezTo>
                <a:cubicBezTo>
                  <a:pt x="919568" y="528948"/>
                  <a:pt x="920503" y="529738"/>
                  <a:pt x="920503" y="530529"/>
                </a:cubicBezTo>
                <a:cubicBezTo>
                  <a:pt x="921438" y="530529"/>
                  <a:pt x="918636" y="531319"/>
                  <a:pt x="918636" y="532109"/>
                </a:cubicBezTo>
                <a:cubicBezTo>
                  <a:pt x="917700" y="530529"/>
                  <a:pt x="916765" y="529738"/>
                  <a:pt x="915830" y="528154"/>
                </a:cubicBezTo>
                <a:cubicBezTo>
                  <a:pt x="914895" y="527364"/>
                  <a:pt x="914895" y="527364"/>
                  <a:pt x="913963" y="526573"/>
                </a:cubicBezTo>
                <a:cubicBezTo>
                  <a:pt x="913963" y="525783"/>
                  <a:pt x="913027" y="524993"/>
                  <a:pt x="912092" y="524993"/>
                </a:cubicBezTo>
                <a:cubicBezTo>
                  <a:pt x="912092" y="524199"/>
                  <a:pt x="911157" y="523409"/>
                  <a:pt x="911157" y="522618"/>
                </a:cubicBezTo>
                <a:cubicBezTo>
                  <a:pt x="910222" y="522618"/>
                  <a:pt x="909286" y="524199"/>
                  <a:pt x="908354" y="524199"/>
                </a:cubicBezTo>
                <a:cubicBezTo>
                  <a:pt x="909286" y="524993"/>
                  <a:pt x="910222" y="525783"/>
                  <a:pt x="910222" y="525783"/>
                </a:cubicBezTo>
                <a:cubicBezTo>
                  <a:pt x="911157" y="526573"/>
                  <a:pt x="912092" y="527364"/>
                  <a:pt x="912092" y="528154"/>
                </a:cubicBezTo>
                <a:cubicBezTo>
                  <a:pt x="912092" y="528154"/>
                  <a:pt x="913963" y="528948"/>
                  <a:pt x="913963" y="529738"/>
                </a:cubicBezTo>
                <a:lnTo>
                  <a:pt x="911157" y="530529"/>
                </a:lnTo>
                <a:cubicBezTo>
                  <a:pt x="912092" y="531319"/>
                  <a:pt x="913027" y="532109"/>
                  <a:pt x="913027" y="532900"/>
                </a:cubicBezTo>
                <a:cubicBezTo>
                  <a:pt x="913963" y="532900"/>
                  <a:pt x="913963" y="533693"/>
                  <a:pt x="914895" y="534484"/>
                </a:cubicBezTo>
                <a:cubicBezTo>
                  <a:pt x="913963" y="534484"/>
                  <a:pt x="913027" y="536065"/>
                  <a:pt x="913027" y="536065"/>
                </a:cubicBezTo>
                <a:cubicBezTo>
                  <a:pt x="912092" y="536065"/>
                  <a:pt x="911157" y="533693"/>
                  <a:pt x="911157" y="533693"/>
                </a:cubicBezTo>
                <a:lnTo>
                  <a:pt x="909286" y="535274"/>
                </a:lnTo>
                <a:lnTo>
                  <a:pt x="910222" y="536855"/>
                </a:lnTo>
                <a:cubicBezTo>
                  <a:pt x="911157" y="537649"/>
                  <a:pt x="912092" y="538439"/>
                  <a:pt x="912092" y="539229"/>
                </a:cubicBezTo>
                <a:lnTo>
                  <a:pt x="910222" y="540020"/>
                </a:lnTo>
                <a:cubicBezTo>
                  <a:pt x="909286" y="540020"/>
                  <a:pt x="908354" y="538439"/>
                  <a:pt x="908354" y="538439"/>
                </a:cubicBezTo>
                <a:cubicBezTo>
                  <a:pt x="908354" y="537649"/>
                  <a:pt x="907419" y="537649"/>
                  <a:pt x="906484" y="536855"/>
                </a:cubicBezTo>
                <a:cubicBezTo>
                  <a:pt x="906484" y="536065"/>
                  <a:pt x="905548" y="535274"/>
                  <a:pt x="905548" y="535274"/>
                </a:cubicBezTo>
                <a:cubicBezTo>
                  <a:pt x="904613" y="534484"/>
                  <a:pt x="903681" y="533693"/>
                  <a:pt x="903681" y="532900"/>
                </a:cubicBezTo>
                <a:lnTo>
                  <a:pt x="905548" y="532109"/>
                </a:lnTo>
                <a:cubicBezTo>
                  <a:pt x="905548" y="531319"/>
                  <a:pt x="904613" y="530529"/>
                  <a:pt x="903681" y="529738"/>
                </a:cubicBezTo>
                <a:lnTo>
                  <a:pt x="902746" y="528154"/>
                </a:lnTo>
                <a:lnTo>
                  <a:pt x="900875" y="529738"/>
                </a:lnTo>
                <a:cubicBezTo>
                  <a:pt x="899940" y="529738"/>
                  <a:pt x="901810" y="531319"/>
                  <a:pt x="901810" y="531319"/>
                </a:cubicBezTo>
                <a:cubicBezTo>
                  <a:pt x="901810" y="532109"/>
                  <a:pt x="900875" y="532109"/>
                  <a:pt x="899940" y="532900"/>
                </a:cubicBezTo>
                <a:cubicBezTo>
                  <a:pt x="899005" y="532900"/>
                  <a:pt x="899005" y="533693"/>
                  <a:pt x="898073" y="533693"/>
                </a:cubicBezTo>
                <a:cubicBezTo>
                  <a:pt x="897137" y="533693"/>
                  <a:pt x="897137" y="532900"/>
                  <a:pt x="896202" y="532109"/>
                </a:cubicBezTo>
                <a:cubicBezTo>
                  <a:pt x="895267" y="531319"/>
                  <a:pt x="894331" y="529738"/>
                  <a:pt x="893399" y="528948"/>
                </a:cubicBezTo>
                <a:cubicBezTo>
                  <a:pt x="892464" y="528154"/>
                  <a:pt x="892464" y="527364"/>
                  <a:pt x="891529" y="527364"/>
                </a:cubicBezTo>
                <a:cubicBezTo>
                  <a:pt x="890594" y="525783"/>
                  <a:pt x="889658" y="524993"/>
                  <a:pt x="888726" y="523409"/>
                </a:cubicBezTo>
                <a:cubicBezTo>
                  <a:pt x="887791" y="524199"/>
                  <a:pt x="886856" y="524199"/>
                  <a:pt x="885920" y="524993"/>
                </a:cubicBezTo>
                <a:cubicBezTo>
                  <a:pt x="885920" y="524993"/>
                  <a:pt x="884053" y="525783"/>
                  <a:pt x="884053" y="526573"/>
                </a:cubicBezTo>
                <a:cubicBezTo>
                  <a:pt x="884053" y="526573"/>
                  <a:pt x="885920" y="527364"/>
                  <a:pt x="885920" y="528154"/>
                </a:cubicBezTo>
                <a:cubicBezTo>
                  <a:pt x="885920" y="528154"/>
                  <a:pt x="887791" y="528948"/>
                  <a:pt x="887791" y="529738"/>
                </a:cubicBezTo>
                <a:cubicBezTo>
                  <a:pt x="886856" y="529738"/>
                  <a:pt x="885920" y="530529"/>
                  <a:pt x="884985" y="531319"/>
                </a:cubicBezTo>
                <a:lnTo>
                  <a:pt x="884053" y="528948"/>
                </a:lnTo>
                <a:cubicBezTo>
                  <a:pt x="883118" y="528948"/>
                  <a:pt x="882182" y="530529"/>
                  <a:pt x="881247" y="530529"/>
                </a:cubicBezTo>
                <a:cubicBezTo>
                  <a:pt x="881247" y="530529"/>
                  <a:pt x="880312" y="531319"/>
                  <a:pt x="879377" y="532109"/>
                </a:cubicBezTo>
                <a:lnTo>
                  <a:pt x="877509" y="533693"/>
                </a:lnTo>
                <a:cubicBezTo>
                  <a:pt x="876574" y="532900"/>
                  <a:pt x="876574" y="532109"/>
                  <a:pt x="875639" y="531319"/>
                </a:cubicBezTo>
                <a:lnTo>
                  <a:pt x="877509" y="530529"/>
                </a:lnTo>
                <a:cubicBezTo>
                  <a:pt x="877509" y="529738"/>
                  <a:pt x="876574" y="528948"/>
                  <a:pt x="876574" y="528154"/>
                </a:cubicBezTo>
                <a:cubicBezTo>
                  <a:pt x="875639" y="528154"/>
                  <a:pt x="874703" y="526573"/>
                  <a:pt x="874703" y="526573"/>
                </a:cubicBezTo>
                <a:cubicBezTo>
                  <a:pt x="873771" y="526573"/>
                  <a:pt x="872836" y="528154"/>
                  <a:pt x="872836" y="528154"/>
                </a:cubicBezTo>
                <a:cubicBezTo>
                  <a:pt x="872836" y="528154"/>
                  <a:pt x="870966" y="528948"/>
                  <a:pt x="870966" y="529738"/>
                </a:cubicBezTo>
                <a:cubicBezTo>
                  <a:pt x="870030" y="529738"/>
                  <a:pt x="871901" y="530529"/>
                  <a:pt x="871901" y="531319"/>
                </a:cubicBezTo>
                <a:cubicBezTo>
                  <a:pt x="871901" y="531319"/>
                  <a:pt x="870966" y="532109"/>
                  <a:pt x="870030" y="532900"/>
                </a:cubicBezTo>
                <a:cubicBezTo>
                  <a:pt x="869095" y="532900"/>
                  <a:pt x="869095" y="533693"/>
                  <a:pt x="868163" y="533693"/>
                </a:cubicBezTo>
                <a:cubicBezTo>
                  <a:pt x="867228" y="533693"/>
                  <a:pt x="867228" y="532109"/>
                  <a:pt x="866292" y="532109"/>
                </a:cubicBezTo>
                <a:lnTo>
                  <a:pt x="864422" y="533693"/>
                </a:lnTo>
                <a:cubicBezTo>
                  <a:pt x="863490" y="533693"/>
                  <a:pt x="862554" y="532109"/>
                  <a:pt x="862554" y="531319"/>
                </a:cubicBezTo>
                <a:cubicBezTo>
                  <a:pt x="862554" y="531319"/>
                  <a:pt x="860684" y="530529"/>
                  <a:pt x="860684" y="529738"/>
                </a:cubicBezTo>
                <a:lnTo>
                  <a:pt x="863490" y="528948"/>
                </a:lnTo>
                <a:cubicBezTo>
                  <a:pt x="863490" y="528154"/>
                  <a:pt x="861619" y="527364"/>
                  <a:pt x="861619" y="526573"/>
                </a:cubicBezTo>
                <a:cubicBezTo>
                  <a:pt x="861619" y="527364"/>
                  <a:pt x="859752" y="527364"/>
                  <a:pt x="859752" y="528154"/>
                </a:cubicBezTo>
                <a:cubicBezTo>
                  <a:pt x="859752" y="528948"/>
                  <a:pt x="857881" y="528948"/>
                  <a:pt x="856946" y="529738"/>
                </a:cubicBezTo>
                <a:cubicBezTo>
                  <a:pt x="856946" y="529738"/>
                  <a:pt x="858817" y="530529"/>
                  <a:pt x="858817" y="531319"/>
                </a:cubicBezTo>
                <a:cubicBezTo>
                  <a:pt x="858817" y="532109"/>
                  <a:pt x="856946" y="532109"/>
                  <a:pt x="856946" y="532900"/>
                </a:cubicBezTo>
                <a:cubicBezTo>
                  <a:pt x="856946" y="532900"/>
                  <a:pt x="858817" y="533693"/>
                  <a:pt x="858817" y="534484"/>
                </a:cubicBezTo>
                <a:cubicBezTo>
                  <a:pt x="858817" y="534484"/>
                  <a:pt x="856946" y="535274"/>
                  <a:pt x="856011" y="536065"/>
                </a:cubicBezTo>
                <a:cubicBezTo>
                  <a:pt x="856011" y="536065"/>
                  <a:pt x="855076" y="536855"/>
                  <a:pt x="854143" y="536855"/>
                </a:cubicBezTo>
                <a:lnTo>
                  <a:pt x="853208" y="535274"/>
                </a:lnTo>
                <a:cubicBezTo>
                  <a:pt x="853208" y="535274"/>
                  <a:pt x="854143" y="533693"/>
                  <a:pt x="855076" y="533693"/>
                </a:cubicBezTo>
                <a:cubicBezTo>
                  <a:pt x="855076" y="533693"/>
                  <a:pt x="853208" y="532900"/>
                  <a:pt x="853208" y="532109"/>
                </a:cubicBezTo>
                <a:cubicBezTo>
                  <a:pt x="853208" y="532109"/>
                  <a:pt x="855076" y="531319"/>
                  <a:pt x="855076" y="530529"/>
                </a:cubicBezTo>
                <a:cubicBezTo>
                  <a:pt x="855076" y="530529"/>
                  <a:pt x="854143" y="529738"/>
                  <a:pt x="854143" y="528948"/>
                </a:cubicBezTo>
                <a:cubicBezTo>
                  <a:pt x="853208" y="528154"/>
                  <a:pt x="852273" y="528154"/>
                  <a:pt x="852273" y="527364"/>
                </a:cubicBezTo>
                <a:cubicBezTo>
                  <a:pt x="852273" y="527364"/>
                  <a:pt x="851338" y="525783"/>
                  <a:pt x="850402" y="525783"/>
                </a:cubicBezTo>
                <a:cubicBezTo>
                  <a:pt x="850402" y="525783"/>
                  <a:pt x="848535" y="527364"/>
                  <a:pt x="848535" y="526573"/>
                </a:cubicBezTo>
                <a:cubicBezTo>
                  <a:pt x="847600" y="526573"/>
                  <a:pt x="847600" y="525783"/>
                  <a:pt x="846664" y="524993"/>
                </a:cubicBezTo>
                <a:cubicBezTo>
                  <a:pt x="845729" y="524199"/>
                  <a:pt x="844794" y="522618"/>
                  <a:pt x="843862" y="521828"/>
                </a:cubicBezTo>
                <a:cubicBezTo>
                  <a:pt x="843862" y="521828"/>
                  <a:pt x="841056" y="522618"/>
                  <a:pt x="841991" y="522618"/>
                </a:cubicBezTo>
                <a:cubicBezTo>
                  <a:pt x="841991" y="523409"/>
                  <a:pt x="842926" y="524199"/>
                  <a:pt x="842926" y="524993"/>
                </a:cubicBezTo>
                <a:cubicBezTo>
                  <a:pt x="843862" y="524993"/>
                  <a:pt x="843862" y="525783"/>
                  <a:pt x="844794" y="526573"/>
                </a:cubicBezTo>
                <a:cubicBezTo>
                  <a:pt x="845729" y="527364"/>
                  <a:pt x="845729" y="527364"/>
                  <a:pt x="846664" y="528154"/>
                </a:cubicBezTo>
                <a:cubicBezTo>
                  <a:pt x="846664" y="528948"/>
                  <a:pt x="847600" y="529738"/>
                  <a:pt x="847600" y="529738"/>
                </a:cubicBezTo>
                <a:lnTo>
                  <a:pt x="845729" y="531319"/>
                </a:lnTo>
                <a:lnTo>
                  <a:pt x="847600" y="532900"/>
                </a:lnTo>
                <a:cubicBezTo>
                  <a:pt x="846664" y="533693"/>
                  <a:pt x="845729" y="533693"/>
                  <a:pt x="845729" y="534484"/>
                </a:cubicBezTo>
                <a:cubicBezTo>
                  <a:pt x="844794" y="535274"/>
                  <a:pt x="843862" y="535274"/>
                  <a:pt x="842926" y="536065"/>
                </a:cubicBezTo>
                <a:cubicBezTo>
                  <a:pt x="842926" y="536065"/>
                  <a:pt x="841991" y="536855"/>
                  <a:pt x="841056" y="536855"/>
                </a:cubicBezTo>
                <a:cubicBezTo>
                  <a:pt x="840121" y="536065"/>
                  <a:pt x="839185" y="534484"/>
                  <a:pt x="838253" y="533693"/>
                </a:cubicBezTo>
                <a:cubicBezTo>
                  <a:pt x="837318" y="532900"/>
                  <a:pt x="837318" y="532109"/>
                  <a:pt x="836383" y="532109"/>
                </a:cubicBezTo>
                <a:cubicBezTo>
                  <a:pt x="836383" y="531319"/>
                  <a:pt x="835448" y="530529"/>
                  <a:pt x="834515" y="529738"/>
                </a:cubicBezTo>
                <a:cubicBezTo>
                  <a:pt x="834515" y="529738"/>
                  <a:pt x="833580" y="528948"/>
                  <a:pt x="833580" y="528154"/>
                </a:cubicBezTo>
                <a:lnTo>
                  <a:pt x="835448" y="527364"/>
                </a:lnTo>
                <a:cubicBezTo>
                  <a:pt x="835448" y="526573"/>
                  <a:pt x="834515" y="525783"/>
                  <a:pt x="833580" y="524993"/>
                </a:cubicBezTo>
                <a:cubicBezTo>
                  <a:pt x="833580" y="524993"/>
                  <a:pt x="832645" y="524199"/>
                  <a:pt x="831710" y="523409"/>
                </a:cubicBezTo>
                <a:cubicBezTo>
                  <a:pt x="831710" y="524199"/>
                  <a:pt x="830774" y="524199"/>
                  <a:pt x="829842" y="524993"/>
                </a:cubicBezTo>
                <a:lnTo>
                  <a:pt x="827972" y="525783"/>
                </a:lnTo>
                <a:cubicBezTo>
                  <a:pt x="827972" y="526573"/>
                  <a:pt x="829842" y="527364"/>
                  <a:pt x="829842" y="528154"/>
                </a:cubicBezTo>
                <a:cubicBezTo>
                  <a:pt x="829842" y="528154"/>
                  <a:pt x="827972" y="528948"/>
                  <a:pt x="827036" y="528948"/>
                </a:cubicBezTo>
                <a:cubicBezTo>
                  <a:pt x="827036" y="529738"/>
                  <a:pt x="828907" y="530529"/>
                  <a:pt x="828907" y="531319"/>
                </a:cubicBezTo>
                <a:lnTo>
                  <a:pt x="827036" y="532109"/>
                </a:lnTo>
                <a:cubicBezTo>
                  <a:pt x="827036" y="532900"/>
                  <a:pt x="828907" y="533693"/>
                  <a:pt x="828907" y="534484"/>
                </a:cubicBezTo>
                <a:cubicBezTo>
                  <a:pt x="827972" y="534484"/>
                  <a:pt x="827036" y="535274"/>
                  <a:pt x="826101" y="535274"/>
                </a:cubicBezTo>
                <a:cubicBezTo>
                  <a:pt x="826101" y="536065"/>
                  <a:pt x="827972" y="536855"/>
                  <a:pt x="827972" y="537649"/>
                </a:cubicBezTo>
                <a:lnTo>
                  <a:pt x="826101" y="538439"/>
                </a:lnTo>
                <a:cubicBezTo>
                  <a:pt x="824234" y="539229"/>
                  <a:pt x="823299" y="540020"/>
                  <a:pt x="821428" y="541601"/>
                </a:cubicBezTo>
                <a:cubicBezTo>
                  <a:pt x="820493" y="540020"/>
                  <a:pt x="819561" y="539229"/>
                  <a:pt x="818625" y="537649"/>
                </a:cubicBezTo>
                <a:cubicBezTo>
                  <a:pt x="818625" y="537649"/>
                  <a:pt x="820493" y="536855"/>
                  <a:pt x="820493" y="536065"/>
                </a:cubicBezTo>
                <a:cubicBezTo>
                  <a:pt x="820493" y="536065"/>
                  <a:pt x="819561" y="535274"/>
                  <a:pt x="819561" y="534484"/>
                </a:cubicBezTo>
                <a:cubicBezTo>
                  <a:pt x="818625" y="534484"/>
                  <a:pt x="817690" y="532900"/>
                  <a:pt x="817690" y="532900"/>
                </a:cubicBezTo>
                <a:cubicBezTo>
                  <a:pt x="816755" y="532900"/>
                  <a:pt x="815820" y="534484"/>
                  <a:pt x="815820" y="534484"/>
                </a:cubicBezTo>
                <a:cubicBezTo>
                  <a:pt x="814884" y="534484"/>
                  <a:pt x="813952" y="532900"/>
                  <a:pt x="813952" y="532109"/>
                </a:cubicBezTo>
                <a:lnTo>
                  <a:pt x="815820" y="531319"/>
                </a:lnTo>
                <a:cubicBezTo>
                  <a:pt x="815820" y="530529"/>
                  <a:pt x="814884" y="529738"/>
                  <a:pt x="813952" y="529738"/>
                </a:cubicBezTo>
                <a:cubicBezTo>
                  <a:pt x="813952" y="528948"/>
                  <a:pt x="813017" y="528154"/>
                  <a:pt x="813017" y="527364"/>
                </a:cubicBezTo>
                <a:lnTo>
                  <a:pt x="814884" y="526573"/>
                </a:lnTo>
                <a:cubicBezTo>
                  <a:pt x="814884" y="525783"/>
                  <a:pt x="813017" y="524993"/>
                  <a:pt x="813017" y="524199"/>
                </a:cubicBezTo>
                <a:cubicBezTo>
                  <a:pt x="813017" y="524199"/>
                  <a:pt x="812082" y="523409"/>
                  <a:pt x="812082" y="522618"/>
                </a:cubicBezTo>
                <a:cubicBezTo>
                  <a:pt x="811146" y="521828"/>
                  <a:pt x="810211" y="521828"/>
                  <a:pt x="810211" y="521037"/>
                </a:cubicBezTo>
                <a:cubicBezTo>
                  <a:pt x="809279" y="521828"/>
                  <a:pt x="808344" y="521828"/>
                  <a:pt x="808344" y="522618"/>
                </a:cubicBezTo>
                <a:cubicBezTo>
                  <a:pt x="807408" y="522618"/>
                  <a:pt x="806473" y="523409"/>
                  <a:pt x="805538" y="523409"/>
                </a:cubicBezTo>
                <a:cubicBezTo>
                  <a:pt x="805538" y="524199"/>
                  <a:pt x="807408" y="524993"/>
                  <a:pt x="807408" y="525783"/>
                </a:cubicBezTo>
                <a:lnTo>
                  <a:pt x="809279" y="527364"/>
                </a:lnTo>
                <a:lnTo>
                  <a:pt x="807408" y="528154"/>
                </a:lnTo>
                <a:cubicBezTo>
                  <a:pt x="806473" y="528948"/>
                  <a:pt x="805538" y="529738"/>
                  <a:pt x="804606" y="529738"/>
                </a:cubicBezTo>
                <a:lnTo>
                  <a:pt x="802735" y="531319"/>
                </a:lnTo>
                <a:lnTo>
                  <a:pt x="804606" y="532900"/>
                </a:lnTo>
                <a:cubicBezTo>
                  <a:pt x="804606" y="533693"/>
                  <a:pt x="805538" y="534484"/>
                  <a:pt x="806473" y="534484"/>
                </a:cubicBezTo>
                <a:cubicBezTo>
                  <a:pt x="806473" y="535274"/>
                  <a:pt x="807408" y="536065"/>
                  <a:pt x="807408" y="536855"/>
                </a:cubicBezTo>
                <a:lnTo>
                  <a:pt x="805538" y="537649"/>
                </a:lnTo>
                <a:cubicBezTo>
                  <a:pt x="805538" y="538439"/>
                  <a:pt x="807408" y="539229"/>
                  <a:pt x="807408" y="540020"/>
                </a:cubicBezTo>
                <a:cubicBezTo>
                  <a:pt x="807408" y="540020"/>
                  <a:pt x="805538" y="540810"/>
                  <a:pt x="804606" y="540810"/>
                </a:cubicBezTo>
                <a:cubicBezTo>
                  <a:pt x="804606" y="540020"/>
                  <a:pt x="803671" y="540020"/>
                  <a:pt x="803671" y="539229"/>
                </a:cubicBezTo>
                <a:cubicBezTo>
                  <a:pt x="802735" y="538439"/>
                  <a:pt x="802735" y="537649"/>
                  <a:pt x="801800" y="537649"/>
                </a:cubicBezTo>
                <a:cubicBezTo>
                  <a:pt x="801800" y="536855"/>
                  <a:pt x="800865" y="536065"/>
                  <a:pt x="799933" y="536065"/>
                </a:cubicBezTo>
                <a:cubicBezTo>
                  <a:pt x="799933" y="535274"/>
                  <a:pt x="798997" y="536855"/>
                  <a:pt x="798062" y="536855"/>
                </a:cubicBezTo>
                <a:lnTo>
                  <a:pt x="796192" y="538439"/>
                </a:lnTo>
                <a:cubicBezTo>
                  <a:pt x="795256" y="538439"/>
                  <a:pt x="794324" y="539229"/>
                  <a:pt x="794324" y="540020"/>
                </a:cubicBezTo>
                <a:cubicBezTo>
                  <a:pt x="793389" y="540020"/>
                  <a:pt x="792454" y="538439"/>
                  <a:pt x="792454" y="537649"/>
                </a:cubicBezTo>
                <a:cubicBezTo>
                  <a:pt x="791518" y="537649"/>
                  <a:pt x="790583" y="539229"/>
                  <a:pt x="790583" y="539229"/>
                </a:cubicBezTo>
                <a:cubicBezTo>
                  <a:pt x="789651" y="539229"/>
                  <a:pt x="788716" y="537649"/>
                  <a:pt x="788716" y="537649"/>
                </a:cubicBezTo>
                <a:lnTo>
                  <a:pt x="790583" y="536065"/>
                </a:lnTo>
                <a:cubicBezTo>
                  <a:pt x="791518" y="536065"/>
                  <a:pt x="792454" y="535274"/>
                  <a:pt x="792454" y="534484"/>
                </a:cubicBezTo>
                <a:cubicBezTo>
                  <a:pt x="793389" y="534484"/>
                  <a:pt x="791518" y="533693"/>
                  <a:pt x="791518" y="532900"/>
                </a:cubicBezTo>
                <a:cubicBezTo>
                  <a:pt x="790583" y="532109"/>
                  <a:pt x="790583" y="532109"/>
                  <a:pt x="789651" y="531319"/>
                </a:cubicBezTo>
                <a:cubicBezTo>
                  <a:pt x="789651" y="530529"/>
                  <a:pt x="788716" y="529738"/>
                  <a:pt x="787780" y="529738"/>
                </a:cubicBezTo>
                <a:cubicBezTo>
                  <a:pt x="787780" y="528948"/>
                  <a:pt x="786845" y="528154"/>
                  <a:pt x="786845" y="528154"/>
                </a:cubicBezTo>
                <a:cubicBezTo>
                  <a:pt x="785910" y="527364"/>
                  <a:pt x="784975" y="528948"/>
                  <a:pt x="784043" y="528948"/>
                </a:cubicBezTo>
                <a:cubicBezTo>
                  <a:pt x="784043" y="528948"/>
                  <a:pt x="783107" y="528154"/>
                  <a:pt x="783107" y="527364"/>
                </a:cubicBezTo>
                <a:cubicBezTo>
                  <a:pt x="782172" y="526573"/>
                  <a:pt x="781237" y="525783"/>
                  <a:pt x="781237" y="525783"/>
                </a:cubicBezTo>
                <a:cubicBezTo>
                  <a:pt x="781237" y="524993"/>
                  <a:pt x="783107" y="524199"/>
                  <a:pt x="783107" y="524199"/>
                </a:cubicBezTo>
                <a:cubicBezTo>
                  <a:pt x="783107" y="523409"/>
                  <a:pt x="782172" y="523409"/>
                  <a:pt x="782172" y="522618"/>
                </a:cubicBezTo>
                <a:cubicBezTo>
                  <a:pt x="781237" y="522618"/>
                  <a:pt x="779369" y="523409"/>
                  <a:pt x="779369" y="524199"/>
                </a:cubicBezTo>
                <a:lnTo>
                  <a:pt x="777499" y="524993"/>
                </a:lnTo>
                <a:cubicBezTo>
                  <a:pt x="777499" y="525783"/>
                  <a:pt x="779369" y="526573"/>
                  <a:pt x="779369" y="526573"/>
                </a:cubicBezTo>
                <a:cubicBezTo>
                  <a:pt x="779369" y="527364"/>
                  <a:pt x="781237" y="528154"/>
                  <a:pt x="780301" y="528948"/>
                </a:cubicBezTo>
                <a:cubicBezTo>
                  <a:pt x="780301" y="528948"/>
                  <a:pt x="779369" y="529738"/>
                  <a:pt x="778434" y="529738"/>
                </a:cubicBezTo>
                <a:cubicBezTo>
                  <a:pt x="778434" y="530529"/>
                  <a:pt x="776564" y="531319"/>
                  <a:pt x="776564" y="531319"/>
                </a:cubicBezTo>
                <a:cubicBezTo>
                  <a:pt x="776564" y="531319"/>
                  <a:pt x="777499" y="532900"/>
                  <a:pt x="778434" y="532900"/>
                </a:cubicBezTo>
                <a:cubicBezTo>
                  <a:pt x="778434" y="533693"/>
                  <a:pt x="780301" y="534484"/>
                  <a:pt x="779369" y="535274"/>
                </a:cubicBezTo>
                <a:cubicBezTo>
                  <a:pt x="779369" y="535274"/>
                  <a:pt x="778434" y="536065"/>
                  <a:pt x="777499" y="536065"/>
                </a:cubicBezTo>
                <a:cubicBezTo>
                  <a:pt x="776564" y="536855"/>
                  <a:pt x="776564" y="536855"/>
                  <a:pt x="775628" y="537649"/>
                </a:cubicBezTo>
                <a:cubicBezTo>
                  <a:pt x="775628" y="538439"/>
                  <a:pt x="777499" y="539229"/>
                  <a:pt x="777499" y="539229"/>
                </a:cubicBezTo>
                <a:cubicBezTo>
                  <a:pt x="777499" y="539229"/>
                  <a:pt x="775628" y="540810"/>
                  <a:pt x="774696" y="540810"/>
                </a:cubicBezTo>
                <a:lnTo>
                  <a:pt x="773761" y="539229"/>
                </a:lnTo>
                <a:cubicBezTo>
                  <a:pt x="772826" y="538439"/>
                  <a:pt x="772826" y="537649"/>
                  <a:pt x="771890" y="536855"/>
                </a:cubicBezTo>
                <a:lnTo>
                  <a:pt x="773761" y="536065"/>
                </a:lnTo>
                <a:cubicBezTo>
                  <a:pt x="773761" y="535274"/>
                  <a:pt x="771890" y="534484"/>
                  <a:pt x="772826" y="534484"/>
                </a:cubicBezTo>
                <a:cubicBezTo>
                  <a:pt x="772826" y="533693"/>
                  <a:pt x="774696" y="533693"/>
                  <a:pt x="774696" y="532900"/>
                </a:cubicBezTo>
                <a:cubicBezTo>
                  <a:pt x="774696" y="532109"/>
                  <a:pt x="772826" y="531319"/>
                  <a:pt x="772826" y="531319"/>
                </a:cubicBezTo>
                <a:cubicBezTo>
                  <a:pt x="772826" y="530529"/>
                  <a:pt x="774696" y="530529"/>
                  <a:pt x="774696" y="529738"/>
                </a:cubicBezTo>
                <a:cubicBezTo>
                  <a:pt x="773761" y="528154"/>
                  <a:pt x="772826" y="527364"/>
                  <a:pt x="771890" y="525783"/>
                </a:cubicBezTo>
                <a:cubicBezTo>
                  <a:pt x="770955" y="526573"/>
                  <a:pt x="770023" y="527364"/>
                  <a:pt x="770023" y="527364"/>
                </a:cubicBezTo>
                <a:cubicBezTo>
                  <a:pt x="769088" y="528154"/>
                  <a:pt x="768153" y="528154"/>
                  <a:pt x="767217" y="528948"/>
                </a:cubicBezTo>
                <a:lnTo>
                  <a:pt x="769088" y="530529"/>
                </a:lnTo>
                <a:cubicBezTo>
                  <a:pt x="769088" y="531319"/>
                  <a:pt x="767217" y="531319"/>
                  <a:pt x="767217" y="532109"/>
                </a:cubicBezTo>
                <a:cubicBezTo>
                  <a:pt x="767217" y="532109"/>
                  <a:pt x="769088" y="532900"/>
                  <a:pt x="769088" y="533693"/>
                </a:cubicBezTo>
                <a:cubicBezTo>
                  <a:pt x="767217" y="534484"/>
                  <a:pt x="766282" y="535274"/>
                  <a:pt x="764415" y="536065"/>
                </a:cubicBezTo>
                <a:cubicBezTo>
                  <a:pt x="764415" y="536065"/>
                  <a:pt x="763479" y="535274"/>
                  <a:pt x="762544" y="534484"/>
                </a:cubicBezTo>
                <a:lnTo>
                  <a:pt x="761609" y="532900"/>
                </a:lnTo>
                <a:cubicBezTo>
                  <a:pt x="761609" y="532109"/>
                  <a:pt x="763479" y="532109"/>
                  <a:pt x="763479" y="531319"/>
                </a:cubicBezTo>
                <a:cubicBezTo>
                  <a:pt x="763479" y="530529"/>
                  <a:pt x="761609" y="530529"/>
                  <a:pt x="761609" y="529738"/>
                </a:cubicBezTo>
                <a:cubicBezTo>
                  <a:pt x="761609" y="528948"/>
                  <a:pt x="763479" y="528948"/>
                  <a:pt x="764415" y="528154"/>
                </a:cubicBezTo>
                <a:cubicBezTo>
                  <a:pt x="764415" y="528154"/>
                  <a:pt x="762544" y="527364"/>
                  <a:pt x="762544" y="526573"/>
                </a:cubicBezTo>
                <a:cubicBezTo>
                  <a:pt x="761609" y="526573"/>
                  <a:pt x="760674" y="528154"/>
                  <a:pt x="760674" y="528154"/>
                </a:cubicBezTo>
                <a:cubicBezTo>
                  <a:pt x="759741" y="528154"/>
                  <a:pt x="757871" y="528948"/>
                  <a:pt x="757871" y="528948"/>
                </a:cubicBezTo>
                <a:cubicBezTo>
                  <a:pt x="757871" y="529738"/>
                  <a:pt x="759741" y="530529"/>
                  <a:pt x="759741" y="531319"/>
                </a:cubicBezTo>
                <a:lnTo>
                  <a:pt x="757871" y="532109"/>
                </a:lnTo>
                <a:cubicBezTo>
                  <a:pt x="756936" y="532109"/>
                  <a:pt x="756936" y="530529"/>
                  <a:pt x="756000" y="530529"/>
                </a:cubicBezTo>
                <a:lnTo>
                  <a:pt x="754133" y="532109"/>
                </a:lnTo>
                <a:cubicBezTo>
                  <a:pt x="753198" y="532109"/>
                  <a:pt x="752262" y="530529"/>
                  <a:pt x="752262" y="530529"/>
                </a:cubicBezTo>
                <a:cubicBezTo>
                  <a:pt x="752262" y="529738"/>
                  <a:pt x="751327" y="528948"/>
                  <a:pt x="750392" y="528154"/>
                </a:cubicBezTo>
                <a:cubicBezTo>
                  <a:pt x="750392" y="528154"/>
                  <a:pt x="749460" y="527364"/>
                  <a:pt x="749460" y="526573"/>
                </a:cubicBezTo>
                <a:cubicBezTo>
                  <a:pt x="748525" y="526573"/>
                  <a:pt x="747589" y="524993"/>
                  <a:pt x="747589" y="524993"/>
                </a:cubicBezTo>
                <a:cubicBezTo>
                  <a:pt x="747589" y="524993"/>
                  <a:pt x="745722" y="525783"/>
                  <a:pt x="745722" y="526573"/>
                </a:cubicBezTo>
                <a:lnTo>
                  <a:pt x="743851" y="527364"/>
                </a:lnTo>
                <a:cubicBezTo>
                  <a:pt x="742916" y="528154"/>
                  <a:pt x="744787" y="528948"/>
                  <a:pt x="744787" y="529738"/>
                </a:cubicBezTo>
                <a:lnTo>
                  <a:pt x="742916" y="530529"/>
                </a:lnTo>
                <a:cubicBezTo>
                  <a:pt x="742916" y="530529"/>
                  <a:pt x="741981" y="529738"/>
                  <a:pt x="741046" y="528948"/>
                </a:cubicBezTo>
                <a:lnTo>
                  <a:pt x="740113" y="527364"/>
                </a:lnTo>
                <a:cubicBezTo>
                  <a:pt x="740113" y="526573"/>
                  <a:pt x="741981" y="526573"/>
                  <a:pt x="741981" y="525783"/>
                </a:cubicBezTo>
                <a:cubicBezTo>
                  <a:pt x="741046" y="525783"/>
                  <a:pt x="741046" y="524199"/>
                  <a:pt x="740113" y="524199"/>
                </a:cubicBezTo>
                <a:cubicBezTo>
                  <a:pt x="740113" y="524199"/>
                  <a:pt x="738243" y="524993"/>
                  <a:pt x="738243" y="525783"/>
                </a:cubicBezTo>
                <a:cubicBezTo>
                  <a:pt x="738243" y="525783"/>
                  <a:pt x="740113" y="526573"/>
                  <a:pt x="740113" y="527364"/>
                </a:cubicBezTo>
                <a:cubicBezTo>
                  <a:pt x="740113" y="527364"/>
                  <a:pt x="738243" y="528154"/>
                  <a:pt x="737308" y="528948"/>
                </a:cubicBezTo>
                <a:cubicBezTo>
                  <a:pt x="737308" y="528948"/>
                  <a:pt x="739178" y="529738"/>
                  <a:pt x="739178" y="530529"/>
                </a:cubicBezTo>
                <a:lnTo>
                  <a:pt x="737308" y="531319"/>
                </a:lnTo>
                <a:lnTo>
                  <a:pt x="735440" y="529738"/>
                </a:lnTo>
                <a:cubicBezTo>
                  <a:pt x="735440" y="528948"/>
                  <a:pt x="734505" y="528948"/>
                  <a:pt x="733570" y="528154"/>
                </a:cubicBezTo>
                <a:cubicBezTo>
                  <a:pt x="733570" y="527364"/>
                  <a:pt x="732634" y="526573"/>
                  <a:pt x="732634" y="526573"/>
                </a:cubicBezTo>
                <a:cubicBezTo>
                  <a:pt x="731699" y="526573"/>
                  <a:pt x="730764" y="528154"/>
                  <a:pt x="730764" y="527364"/>
                </a:cubicBezTo>
                <a:cubicBezTo>
                  <a:pt x="729832" y="527364"/>
                  <a:pt x="728897" y="525783"/>
                  <a:pt x="728897" y="525783"/>
                </a:cubicBezTo>
                <a:cubicBezTo>
                  <a:pt x="727961" y="525783"/>
                  <a:pt x="727026" y="527364"/>
                  <a:pt x="727026" y="527364"/>
                </a:cubicBezTo>
                <a:cubicBezTo>
                  <a:pt x="726091" y="527364"/>
                  <a:pt x="725155" y="525783"/>
                  <a:pt x="725155" y="525783"/>
                </a:cubicBezTo>
                <a:cubicBezTo>
                  <a:pt x="724223" y="525783"/>
                  <a:pt x="723288" y="526573"/>
                  <a:pt x="723288" y="526573"/>
                </a:cubicBezTo>
                <a:cubicBezTo>
                  <a:pt x="723288" y="527364"/>
                  <a:pt x="724223" y="528154"/>
                  <a:pt x="724223" y="528948"/>
                </a:cubicBezTo>
                <a:cubicBezTo>
                  <a:pt x="725155" y="528948"/>
                  <a:pt x="726091" y="530529"/>
                  <a:pt x="726091" y="530529"/>
                </a:cubicBezTo>
                <a:lnTo>
                  <a:pt x="727961" y="528948"/>
                </a:lnTo>
                <a:cubicBezTo>
                  <a:pt x="728897" y="529738"/>
                  <a:pt x="729832" y="530529"/>
                  <a:pt x="729832" y="530529"/>
                </a:cubicBezTo>
                <a:cubicBezTo>
                  <a:pt x="729832" y="531319"/>
                  <a:pt x="727961" y="531319"/>
                  <a:pt x="727961" y="532109"/>
                </a:cubicBezTo>
                <a:cubicBezTo>
                  <a:pt x="727961" y="532900"/>
                  <a:pt x="726091" y="532900"/>
                  <a:pt x="726091" y="533693"/>
                </a:cubicBezTo>
                <a:lnTo>
                  <a:pt x="724223" y="532109"/>
                </a:lnTo>
                <a:cubicBezTo>
                  <a:pt x="724223" y="531319"/>
                  <a:pt x="722353" y="532900"/>
                  <a:pt x="722353" y="532900"/>
                </a:cubicBezTo>
                <a:cubicBezTo>
                  <a:pt x="721418" y="532900"/>
                  <a:pt x="720482" y="531319"/>
                  <a:pt x="720482" y="531319"/>
                </a:cubicBezTo>
                <a:cubicBezTo>
                  <a:pt x="720482" y="531319"/>
                  <a:pt x="722353" y="530529"/>
                  <a:pt x="722353" y="529738"/>
                </a:cubicBezTo>
                <a:cubicBezTo>
                  <a:pt x="722353" y="529738"/>
                  <a:pt x="721418" y="528948"/>
                  <a:pt x="720482" y="528154"/>
                </a:cubicBezTo>
                <a:cubicBezTo>
                  <a:pt x="720482" y="527364"/>
                  <a:pt x="719550" y="527364"/>
                  <a:pt x="719550" y="526573"/>
                </a:cubicBezTo>
                <a:cubicBezTo>
                  <a:pt x="719550" y="525783"/>
                  <a:pt x="721418" y="525783"/>
                  <a:pt x="721418" y="524993"/>
                </a:cubicBezTo>
                <a:cubicBezTo>
                  <a:pt x="721418" y="524993"/>
                  <a:pt x="719550" y="524199"/>
                  <a:pt x="719550" y="523409"/>
                </a:cubicBezTo>
                <a:cubicBezTo>
                  <a:pt x="719550" y="523409"/>
                  <a:pt x="718615" y="524993"/>
                  <a:pt x="717680" y="524993"/>
                </a:cubicBezTo>
                <a:cubicBezTo>
                  <a:pt x="716744" y="524993"/>
                  <a:pt x="716744" y="522618"/>
                  <a:pt x="715812" y="522618"/>
                </a:cubicBezTo>
                <a:cubicBezTo>
                  <a:pt x="715812" y="522618"/>
                  <a:pt x="714877" y="524199"/>
                  <a:pt x="713942" y="524199"/>
                </a:cubicBezTo>
                <a:cubicBezTo>
                  <a:pt x="713942" y="524199"/>
                  <a:pt x="713006" y="522618"/>
                  <a:pt x="712071" y="522618"/>
                </a:cubicBezTo>
                <a:cubicBezTo>
                  <a:pt x="712071" y="522618"/>
                  <a:pt x="711136" y="524199"/>
                  <a:pt x="710204" y="524199"/>
                </a:cubicBezTo>
                <a:cubicBezTo>
                  <a:pt x="710204" y="524199"/>
                  <a:pt x="712071" y="524993"/>
                  <a:pt x="712071" y="525783"/>
                </a:cubicBezTo>
                <a:cubicBezTo>
                  <a:pt x="712071" y="525783"/>
                  <a:pt x="710204" y="526573"/>
                  <a:pt x="710204" y="527364"/>
                </a:cubicBezTo>
                <a:lnTo>
                  <a:pt x="711136" y="528948"/>
                </a:lnTo>
                <a:cubicBezTo>
                  <a:pt x="712071" y="528948"/>
                  <a:pt x="713006" y="527364"/>
                  <a:pt x="713942" y="527364"/>
                </a:cubicBezTo>
                <a:lnTo>
                  <a:pt x="714877" y="528948"/>
                </a:lnTo>
                <a:cubicBezTo>
                  <a:pt x="715812" y="528948"/>
                  <a:pt x="716744" y="527364"/>
                  <a:pt x="717680" y="528154"/>
                </a:cubicBezTo>
                <a:cubicBezTo>
                  <a:pt x="717680" y="528154"/>
                  <a:pt x="718615" y="528948"/>
                  <a:pt x="718615" y="529738"/>
                </a:cubicBezTo>
                <a:cubicBezTo>
                  <a:pt x="719550" y="530529"/>
                  <a:pt x="719550" y="530529"/>
                  <a:pt x="720482" y="531319"/>
                </a:cubicBezTo>
                <a:lnTo>
                  <a:pt x="718615" y="532900"/>
                </a:lnTo>
                <a:lnTo>
                  <a:pt x="719550" y="534484"/>
                </a:lnTo>
                <a:cubicBezTo>
                  <a:pt x="720482" y="535274"/>
                  <a:pt x="721418" y="535274"/>
                  <a:pt x="721418" y="536065"/>
                </a:cubicBezTo>
                <a:lnTo>
                  <a:pt x="719550" y="537649"/>
                </a:lnTo>
                <a:cubicBezTo>
                  <a:pt x="718615" y="537649"/>
                  <a:pt x="718615" y="536065"/>
                  <a:pt x="717680" y="536065"/>
                </a:cubicBezTo>
                <a:cubicBezTo>
                  <a:pt x="717680" y="535274"/>
                  <a:pt x="716744" y="534484"/>
                  <a:pt x="715812" y="533693"/>
                </a:cubicBezTo>
                <a:cubicBezTo>
                  <a:pt x="715812" y="533693"/>
                  <a:pt x="714877" y="535274"/>
                  <a:pt x="713942" y="535274"/>
                </a:cubicBezTo>
                <a:lnTo>
                  <a:pt x="713006" y="533693"/>
                </a:lnTo>
                <a:cubicBezTo>
                  <a:pt x="712071" y="533693"/>
                  <a:pt x="711136" y="532109"/>
                  <a:pt x="711136" y="532109"/>
                </a:cubicBezTo>
                <a:cubicBezTo>
                  <a:pt x="710204" y="532109"/>
                  <a:pt x="709269" y="532900"/>
                  <a:pt x="709269" y="532900"/>
                </a:cubicBezTo>
                <a:cubicBezTo>
                  <a:pt x="708333" y="532900"/>
                  <a:pt x="707398" y="531319"/>
                  <a:pt x="707398" y="531319"/>
                </a:cubicBezTo>
                <a:cubicBezTo>
                  <a:pt x="706463" y="531319"/>
                  <a:pt x="705531" y="532900"/>
                  <a:pt x="705531" y="532900"/>
                </a:cubicBezTo>
                <a:cubicBezTo>
                  <a:pt x="704595" y="532900"/>
                  <a:pt x="704595" y="531319"/>
                  <a:pt x="703660" y="531319"/>
                </a:cubicBezTo>
                <a:cubicBezTo>
                  <a:pt x="702725" y="531319"/>
                  <a:pt x="701790" y="532109"/>
                  <a:pt x="701790" y="532109"/>
                </a:cubicBezTo>
                <a:cubicBezTo>
                  <a:pt x="700854" y="532109"/>
                  <a:pt x="700854" y="530529"/>
                  <a:pt x="699922" y="530529"/>
                </a:cubicBezTo>
                <a:cubicBezTo>
                  <a:pt x="699922" y="530529"/>
                  <a:pt x="701790" y="529738"/>
                  <a:pt x="701790" y="528948"/>
                </a:cubicBezTo>
                <a:cubicBezTo>
                  <a:pt x="702725" y="528948"/>
                  <a:pt x="703660" y="528154"/>
                  <a:pt x="703660" y="528154"/>
                </a:cubicBezTo>
                <a:lnTo>
                  <a:pt x="702725" y="525783"/>
                </a:lnTo>
                <a:cubicBezTo>
                  <a:pt x="701790" y="525783"/>
                  <a:pt x="700854" y="527364"/>
                  <a:pt x="700854" y="527364"/>
                </a:cubicBezTo>
                <a:cubicBezTo>
                  <a:pt x="698987" y="526573"/>
                  <a:pt x="698052" y="524993"/>
                  <a:pt x="697116" y="524199"/>
                </a:cubicBezTo>
                <a:cubicBezTo>
                  <a:pt x="697116" y="523409"/>
                  <a:pt x="696181" y="522618"/>
                  <a:pt x="695249" y="521828"/>
                </a:cubicBezTo>
                <a:lnTo>
                  <a:pt x="693378" y="523409"/>
                </a:lnTo>
                <a:cubicBezTo>
                  <a:pt x="693378" y="524199"/>
                  <a:pt x="695249" y="524993"/>
                  <a:pt x="695249" y="524993"/>
                </a:cubicBezTo>
                <a:cubicBezTo>
                  <a:pt x="695249" y="525783"/>
                  <a:pt x="696181" y="526573"/>
                  <a:pt x="697116" y="527364"/>
                </a:cubicBezTo>
                <a:cubicBezTo>
                  <a:pt x="697116" y="527364"/>
                  <a:pt x="698052" y="528154"/>
                  <a:pt x="698052" y="528948"/>
                </a:cubicBezTo>
                <a:cubicBezTo>
                  <a:pt x="698987" y="528948"/>
                  <a:pt x="699922" y="530529"/>
                  <a:pt x="699922" y="530529"/>
                </a:cubicBezTo>
                <a:lnTo>
                  <a:pt x="698052" y="532109"/>
                </a:lnTo>
                <a:lnTo>
                  <a:pt x="696181" y="530529"/>
                </a:lnTo>
                <a:cubicBezTo>
                  <a:pt x="696181" y="529738"/>
                  <a:pt x="695249" y="528948"/>
                  <a:pt x="694314" y="528154"/>
                </a:cubicBezTo>
                <a:cubicBezTo>
                  <a:pt x="694314" y="528948"/>
                  <a:pt x="692443" y="528948"/>
                  <a:pt x="692443" y="529738"/>
                </a:cubicBezTo>
                <a:cubicBezTo>
                  <a:pt x="692443" y="530529"/>
                  <a:pt x="694314" y="531319"/>
                  <a:pt x="694314" y="531319"/>
                </a:cubicBezTo>
                <a:cubicBezTo>
                  <a:pt x="694314" y="532109"/>
                  <a:pt x="692443" y="532109"/>
                  <a:pt x="692443" y="532900"/>
                </a:cubicBezTo>
                <a:cubicBezTo>
                  <a:pt x="691508" y="533693"/>
                  <a:pt x="693378" y="534484"/>
                  <a:pt x="693378" y="534484"/>
                </a:cubicBezTo>
                <a:cubicBezTo>
                  <a:pt x="693378" y="535274"/>
                  <a:pt x="691508" y="535274"/>
                  <a:pt x="691508" y="536065"/>
                </a:cubicBezTo>
                <a:cubicBezTo>
                  <a:pt x="690576" y="536065"/>
                  <a:pt x="690576" y="534484"/>
                  <a:pt x="689641" y="534484"/>
                </a:cubicBezTo>
                <a:cubicBezTo>
                  <a:pt x="689641" y="534484"/>
                  <a:pt x="688705" y="535274"/>
                  <a:pt x="687770" y="535274"/>
                </a:cubicBezTo>
                <a:cubicBezTo>
                  <a:pt x="687770" y="535274"/>
                  <a:pt x="686835" y="533693"/>
                  <a:pt x="685903" y="533693"/>
                </a:cubicBezTo>
                <a:cubicBezTo>
                  <a:pt x="685903" y="533693"/>
                  <a:pt x="684967" y="532900"/>
                  <a:pt x="684967" y="532109"/>
                </a:cubicBezTo>
                <a:cubicBezTo>
                  <a:pt x="684032" y="532109"/>
                  <a:pt x="683097" y="530529"/>
                  <a:pt x="683097" y="530529"/>
                </a:cubicBezTo>
                <a:cubicBezTo>
                  <a:pt x="682162" y="530529"/>
                  <a:pt x="681226" y="531319"/>
                  <a:pt x="681226" y="531319"/>
                </a:cubicBezTo>
                <a:cubicBezTo>
                  <a:pt x="680294" y="531319"/>
                  <a:pt x="679359" y="532900"/>
                  <a:pt x="679359" y="532900"/>
                </a:cubicBezTo>
                <a:cubicBezTo>
                  <a:pt x="678424" y="533693"/>
                  <a:pt x="677488" y="534484"/>
                  <a:pt x="676553" y="534484"/>
                </a:cubicBezTo>
                <a:lnTo>
                  <a:pt x="675621" y="532900"/>
                </a:lnTo>
                <a:cubicBezTo>
                  <a:pt x="674686" y="532900"/>
                  <a:pt x="673750" y="533693"/>
                  <a:pt x="672815" y="533693"/>
                </a:cubicBezTo>
                <a:cubicBezTo>
                  <a:pt x="672815" y="533693"/>
                  <a:pt x="674686" y="535274"/>
                  <a:pt x="674686" y="536065"/>
                </a:cubicBezTo>
                <a:lnTo>
                  <a:pt x="672815" y="536855"/>
                </a:lnTo>
                <a:lnTo>
                  <a:pt x="670945" y="535274"/>
                </a:lnTo>
                <a:lnTo>
                  <a:pt x="669077" y="536855"/>
                </a:lnTo>
                <a:lnTo>
                  <a:pt x="667207" y="534484"/>
                </a:lnTo>
                <a:cubicBezTo>
                  <a:pt x="668142" y="534484"/>
                  <a:pt x="669077" y="533693"/>
                  <a:pt x="669077" y="533693"/>
                </a:cubicBezTo>
                <a:cubicBezTo>
                  <a:pt x="669077" y="532900"/>
                  <a:pt x="668142" y="532109"/>
                  <a:pt x="668142" y="532109"/>
                </a:cubicBezTo>
                <a:cubicBezTo>
                  <a:pt x="668142" y="531319"/>
                  <a:pt x="666272" y="530529"/>
                  <a:pt x="666272" y="529738"/>
                </a:cubicBezTo>
                <a:lnTo>
                  <a:pt x="668142" y="528948"/>
                </a:lnTo>
                <a:cubicBezTo>
                  <a:pt x="668142" y="528154"/>
                  <a:pt x="667207" y="527364"/>
                  <a:pt x="667207" y="526573"/>
                </a:cubicBezTo>
                <a:lnTo>
                  <a:pt x="669077" y="525783"/>
                </a:lnTo>
                <a:cubicBezTo>
                  <a:pt x="669077" y="524993"/>
                  <a:pt x="667207" y="524199"/>
                  <a:pt x="667207" y="523409"/>
                </a:cubicBezTo>
                <a:cubicBezTo>
                  <a:pt x="666272" y="524199"/>
                  <a:pt x="666272" y="524993"/>
                  <a:pt x="665339" y="524993"/>
                </a:cubicBezTo>
                <a:lnTo>
                  <a:pt x="663469" y="526573"/>
                </a:lnTo>
                <a:cubicBezTo>
                  <a:pt x="662534" y="526573"/>
                  <a:pt x="662534" y="524993"/>
                  <a:pt x="661598" y="524993"/>
                </a:cubicBezTo>
                <a:lnTo>
                  <a:pt x="659731" y="525783"/>
                </a:lnTo>
                <a:cubicBezTo>
                  <a:pt x="659731" y="525783"/>
                  <a:pt x="660666" y="527364"/>
                  <a:pt x="660666" y="528154"/>
                </a:cubicBezTo>
                <a:cubicBezTo>
                  <a:pt x="661598" y="528154"/>
                  <a:pt x="662534" y="528948"/>
                  <a:pt x="662534" y="529738"/>
                </a:cubicBezTo>
                <a:lnTo>
                  <a:pt x="660666" y="530529"/>
                </a:lnTo>
                <a:cubicBezTo>
                  <a:pt x="660666" y="531319"/>
                  <a:pt x="662534" y="532109"/>
                  <a:pt x="662534" y="532900"/>
                </a:cubicBezTo>
                <a:lnTo>
                  <a:pt x="659731" y="533693"/>
                </a:lnTo>
                <a:cubicBezTo>
                  <a:pt x="659731" y="533693"/>
                  <a:pt x="658796" y="532900"/>
                  <a:pt x="658796" y="532109"/>
                </a:cubicBezTo>
                <a:cubicBezTo>
                  <a:pt x="658796" y="532109"/>
                  <a:pt x="656925" y="531319"/>
                  <a:pt x="656925" y="530529"/>
                </a:cubicBezTo>
                <a:cubicBezTo>
                  <a:pt x="656925" y="530529"/>
                  <a:pt x="658796" y="529738"/>
                  <a:pt x="658796" y="528948"/>
                </a:cubicBezTo>
                <a:cubicBezTo>
                  <a:pt x="658796" y="528948"/>
                  <a:pt x="657860" y="528154"/>
                  <a:pt x="656925" y="527364"/>
                </a:cubicBezTo>
                <a:cubicBezTo>
                  <a:pt x="656925" y="526573"/>
                  <a:pt x="655993" y="526573"/>
                  <a:pt x="655993" y="525783"/>
                </a:cubicBezTo>
                <a:cubicBezTo>
                  <a:pt x="655058" y="525783"/>
                  <a:pt x="654123" y="526573"/>
                  <a:pt x="654123" y="526573"/>
                </a:cubicBezTo>
                <a:cubicBezTo>
                  <a:pt x="653187" y="527364"/>
                  <a:pt x="655058" y="528948"/>
                  <a:pt x="655058" y="528948"/>
                </a:cubicBezTo>
                <a:lnTo>
                  <a:pt x="656925" y="530529"/>
                </a:lnTo>
                <a:cubicBezTo>
                  <a:pt x="656925" y="530529"/>
                  <a:pt x="655058" y="531319"/>
                  <a:pt x="655058" y="532109"/>
                </a:cubicBezTo>
                <a:cubicBezTo>
                  <a:pt x="654123" y="532109"/>
                  <a:pt x="653187" y="532900"/>
                  <a:pt x="652252" y="532900"/>
                </a:cubicBezTo>
                <a:lnTo>
                  <a:pt x="651320" y="531319"/>
                </a:lnTo>
                <a:cubicBezTo>
                  <a:pt x="650385" y="530529"/>
                  <a:pt x="650385" y="529738"/>
                  <a:pt x="649449" y="529738"/>
                </a:cubicBezTo>
                <a:cubicBezTo>
                  <a:pt x="649449" y="529738"/>
                  <a:pt x="648514" y="528154"/>
                  <a:pt x="647579" y="528154"/>
                </a:cubicBezTo>
                <a:cubicBezTo>
                  <a:pt x="647579" y="528154"/>
                  <a:pt x="646644" y="528948"/>
                  <a:pt x="645711" y="528948"/>
                </a:cubicBezTo>
                <a:cubicBezTo>
                  <a:pt x="645711" y="528948"/>
                  <a:pt x="647579" y="530529"/>
                  <a:pt x="647579" y="531319"/>
                </a:cubicBezTo>
                <a:lnTo>
                  <a:pt x="645711" y="532109"/>
                </a:lnTo>
                <a:cubicBezTo>
                  <a:pt x="645711" y="532900"/>
                  <a:pt x="646644" y="533693"/>
                  <a:pt x="646644" y="534484"/>
                </a:cubicBezTo>
                <a:lnTo>
                  <a:pt x="644776" y="535274"/>
                </a:lnTo>
                <a:cubicBezTo>
                  <a:pt x="644776" y="535274"/>
                  <a:pt x="643841" y="533693"/>
                  <a:pt x="642906" y="533693"/>
                </a:cubicBezTo>
                <a:cubicBezTo>
                  <a:pt x="642906" y="532900"/>
                  <a:pt x="641970" y="532900"/>
                  <a:pt x="641970" y="532109"/>
                </a:cubicBezTo>
                <a:cubicBezTo>
                  <a:pt x="641035" y="531319"/>
                  <a:pt x="641035" y="530529"/>
                  <a:pt x="640103" y="530529"/>
                </a:cubicBezTo>
                <a:cubicBezTo>
                  <a:pt x="640103" y="529738"/>
                  <a:pt x="639168" y="528948"/>
                  <a:pt x="638232" y="528154"/>
                </a:cubicBezTo>
                <a:lnTo>
                  <a:pt x="636362" y="529738"/>
                </a:lnTo>
                <a:cubicBezTo>
                  <a:pt x="635430" y="529738"/>
                  <a:pt x="635430" y="528154"/>
                  <a:pt x="634495" y="528154"/>
                </a:cubicBezTo>
                <a:lnTo>
                  <a:pt x="632624" y="528948"/>
                </a:lnTo>
                <a:cubicBezTo>
                  <a:pt x="632624" y="529738"/>
                  <a:pt x="634495" y="530529"/>
                  <a:pt x="634495" y="531319"/>
                </a:cubicBezTo>
                <a:lnTo>
                  <a:pt x="632624" y="532109"/>
                </a:lnTo>
                <a:cubicBezTo>
                  <a:pt x="631689" y="532109"/>
                  <a:pt x="631689" y="530529"/>
                  <a:pt x="630757" y="530529"/>
                </a:cubicBezTo>
                <a:cubicBezTo>
                  <a:pt x="629821" y="530529"/>
                  <a:pt x="628886" y="532109"/>
                  <a:pt x="628886" y="532109"/>
                </a:cubicBezTo>
                <a:cubicBezTo>
                  <a:pt x="627951" y="532109"/>
                  <a:pt x="627951" y="530529"/>
                  <a:pt x="627016" y="530529"/>
                </a:cubicBezTo>
                <a:cubicBezTo>
                  <a:pt x="626083" y="529738"/>
                  <a:pt x="626083" y="528948"/>
                  <a:pt x="625148" y="528154"/>
                </a:cubicBezTo>
                <a:cubicBezTo>
                  <a:pt x="625148" y="528154"/>
                  <a:pt x="624213" y="529738"/>
                  <a:pt x="623278" y="529738"/>
                </a:cubicBezTo>
                <a:cubicBezTo>
                  <a:pt x="622342" y="529738"/>
                  <a:pt x="622342" y="528154"/>
                  <a:pt x="621410" y="528154"/>
                </a:cubicBezTo>
                <a:cubicBezTo>
                  <a:pt x="621410" y="528154"/>
                  <a:pt x="620475" y="528948"/>
                  <a:pt x="619540" y="529738"/>
                </a:cubicBezTo>
                <a:lnTo>
                  <a:pt x="621410" y="531319"/>
                </a:lnTo>
                <a:cubicBezTo>
                  <a:pt x="621410" y="531319"/>
                  <a:pt x="619540" y="532109"/>
                  <a:pt x="619540" y="532900"/>
                </a:cubicBezTo>
                <a:cubicBezTo>
                  <a:pt x="619540" y="532900"/>
                  <a:pt x="620475" y="533693"/>
                  <a:pt x="620475" y="534484"/>
                </a:cubicBezTo>
                <a:cubicBezTo>
                  <a:pt x="621410" y="534484"/>
                  <a:pt x="622342" y="536065"/>
                  <a:pt x="622342" y="536065"/>
                </a:cubicBezTo>
                <a:cubicBezTo>
                  <a:pt x="621410" y="536065"/>
                  <a:pt x="620475" y="537649"/>
                  <a:pt x="620475" y="537649"/>
                </a:cubicBezTo>
                <a:cubicBezTo>
                  <a:pt x="619540" y="536855"/>
                  <a:pt x="619540" y="536065"/>
                  <a:pt x="618604" y="535274"/>
                </a:cubicBezTo>
                <a:cubicBezTo>
                  <a:pt x="617669" y="535274"/>
                  <a:pt x="616734" y="536855"/>
                  <a:pt x="616734" y="536855"/>
                </a:cubicBezTo>
                <a:cubicBezTo>
                  <a:pt x="615802" y="536855"/>
                  <a:pt x="614867" y="535274"/>
                  <a:pt x="614867" y="535274"/>
                </a:cubicBezTo>
                <a:lnTo>
                  <a:pt x="616734" y="533693"/>
                </a:lnTo>
                <a:lnTo>
                  <a:pt x="615802" y="532109"/>
                </a:lnTo>
                <a:cubicBezTo>
                  <a:pt x="614867" y="532109"/>
                  <a:pt x="613931" y="533693"/>
                  <a:pt x="612996" y="533693"/>
                </a:cubicBezTo>
                <a:cubicBezTo>
                  <a:pt x="612996" y="533693"/>
                  <a:pt x="612061" y="532109"/>
                  <a:pt x="612061" y="531319"/>
                </a:cubicBezTo>
                <a:cubicBezTo>
                  <a:pt x="611129" y="531319"/>
                  <a:pt x="610193" y="532900"/>
                  <a:pt x="609258" y="532900"/>
                </a:cubicBezTo>
                <a:cubicBezTo>
                  <a:pt x="609258" y="532900"/>
                  <a:pt x="608323" y="532109"/>
                  <a:pt x="608323" y="531319"/>
                </a:cubicBezTo>
                <a:cubicBezTo>
                  <a:pt x="607388" y="530529"/>
                  <a:pt x="606452" y="529738"/>
                  <a:pt x="606452" y="529738"/>
                </a:cubicBezTo>
                <a:cubicBezTo>
                  <a:pt x="606452" y="528948"/>
                  <a:pt x="604585" y="528154"/>
                  <a:pt x="604585" y="527364"/>
                </a:cubicBezTo>
                <a:cubicBezTo>
                  <a:pt x="604585" y="527364"/>
                  <a:pt x="606452" y="526573"/>
                  <a:pt x="607388" y="526573"/>
                </a:cubicBezTo>
                <a:lnTo>
                  <a:pt x="605520" y="524993"/>
                </a:lnTo>
                <a:cubicBezTo>
                  <a:pt x="605520" y="524199"/>
                  <a:pt x="603650" y="525783"/>
                  <a:pt x="603650" y="525783"/>
                </a:cubicBezTo>
                <a:cubicBezTo>
                  <a:pt x="602714" y="525783"/>
                  <a:pt x="601782" y="527364"/>
                  <a:pt x="600847" y="527364"/>
                </a:cubicBezTo>
                <a:lnTo>
                  <a:pt x="599912" y="525783"/>
                </a:lnTo>
                <a:cubicBezTo>
                  <a:pt x="598977" y="525783"/>
                  <a:pt x="598041" y="526573"/>
                  <a:pt x="597106" y="526573"/>
                </a:cubicBezTo>
                <a:cubicBezTo>
                  <a:pt x="596174" y="528154"/>
                  <a:pt x="594303" y="528948"/>
                  <a:pt x="593368" y="529738"/>
                </a:cubicBezTo>
                <a:cubicBezTo>
                  <a:pt x="594303" y="529738"/>
                  <a:pt x="594303" y="531319"/>
                  <a:pt x="595239" y="531319"/>
                </a:cubicBezTo>
                <a:cubicBezTo>
                  <a:pt x="595239" y="531319"/>
                  <a:pt x="593368" y="532900"/>
                  <a:pt x="592433" y="532900"/>
                </a:cubicBezTo>
                <a:lnTo>
                  <a:pt x="591501" y="531319"/>
                </a:lnTo>
                <a:cubicBezTo>
                  <a:pt x="590565" y="530529"/>
                  <a:pt x="590565" y="529738"/>
                  <a:pt x="589630" y="528948"/>
                </a:cubicBezTo>
                <a:cubicBezTo>
                  <a:pt x="589630" y="529738"/>
                  <a:pt x="587760" y="530529"/>
                  <a:pt x="587760" y="530529"/>
                </a:cubicBezTo>
                <a:cubicBezTo>
                  <a:pt x="587760" y="531319"/>
                  <a:pt x="588695" y="532109"/>
                  <a:pt x="589630" y="532109"/>
                </a:cubicBezTo>
                <a:cubicBezTo>
                  <a:pt x="589630" y="532900"/>
                  <a:pt x="590565" y="533693"/>
                  <a:pt x="590565" y="533693"/>
                </a:cubicBezTo>
                <a:cubicBezTo>
                  <a:pt x="590565" y="534484"/>
                  <a:pt x="588695" y="535274"/>
                  <a:pt x="588695" y="535274"/>
                </a:cubicBezTo>
                <a:lnTo>
                  <a:pt x="586824" y="536855"/>
                </a:lnTo>
                <a:cubicBezTo>
                  <a:pt x="585892" y="536855"/>
                  <a:pt x="584957" y="535274"/>
                  <a:pt x="584957" y="535274"/>
                </a:cubicBezTo>
                <a:lnTo>
                  <a:pt x="586824" y="533693"/>
                </a:lnTo>
                <a:lnTo>
                  <a:pt x="585892" y="532109"/>
                </a:lnTo>
                <a:cubicBezTo>
                  <a:pt x="584957" y="531319"/>
                  <a:pt x="584022" y="530529"/>
                  <a:pt x="584022" y="529738"/>
                </a:cubicBezTo>
                <a:lnTo>
                  <a:pt x="582151" y="531319"/>
                </a:lnTo>
                <a:cubicBezTo>
                  <a:pt x="581219" y="532109"/>
                  <a:pt x="580284" y="532900"/>
                  <a:pt x="579349" y="532900"/>
                </a:cubicBezTo>
                <a:lnTo>
                  <a:pt x="578413" y="531319"/>
                </a:lnTo>
                <a:cubicBezTo>
                  <a:pt x="577478" y="531319"/>
                  <a:pt x="576543" y="532109"/>
                  <a:pt x="575611" y="532109"/>
                </a:cubicBezTo>
                <a:cubicBezTo>
                  <a:pt x="575611" y="532900"/>
                  <a:pt x="574675" y="533693"/>
                  <a:pt x="573740" y="533693"/>
                </a:cubicBezTo>
                <a:lnTo>
                  <a:pt x="571873" y="535274"/>
                </a:lnTo>
                <a:cubicBezTo>
                  <a:pt x="571873" y="535274"/>
                  <a:pt x="570937" y="533693"/>
                  <a:pt x="570002" y="533693"/>
                </a:cubicBezTo>
                <a:cubicBezTo>
                  <a:pt x="570002" y="532900"/>
                  <a:pt x="569067" y="532109"/>
                  <a:pt x="569067" y="531319"/>
                </a:cubicBezTo>
                <a:lnTo>
                  <a:pt x="570937" y="530529"/>
                </a:lnTo>
                <a:cubicBezTo>
                  <a:pt x="570937" y="529738"/>
                  <a:pt x="569067" y="528948"/>
                  <a:pt x="569067" y="528154"/>
                </a:cubicBezTo>
                <a:lnTo>
                  <a:pt x="567200" y="529738"/>
                </a:lnTo>
                <a:lnTo>
                  <a:pt x="565329" y="528154"/>
                </a:lnTo>
                <a:cubicBezTo>
                  <a:pt x="565329" y="528154"/>
                  <a:pt x="564394" y="526573"/>
                  <a:pt x="563458" y="526573"/>
                </a:cubicBezTo>
                <a:cubicBezTo>
                  <a:pt x="563458" y="526573"/>
                  <a:pt x="562523" y="527364"/>
                  <a:pt x="561591" y="527364"/>
                </a:cubicBezTo>
                <a:cubicBezTo>
                  <a:pt x="561591" y="528154"/>
                  <a:pt x="559721" y="528948"/>
                  <a:pt x="559721" y="528948"/>
                </a:cubicBezTo>
                <a:cubicBezTo>
                  <a:pt x="559721" y="528948"/>
                  <a:pt x="558785" y="527364"/>
                  <a:pt x="557850" y="527364"/>
                </a:cubicBezTo>
                <a:lnTo>
                  <a:pt x="560656" y="525783"/>
                </a:lnTo>
                <a:lnTo>
                  <a:pt x="558785" y="524199"/>
                </a:lnTo>
                <a:cubicBezTo>
                  <a:pt x="558785" y="523409"/>
                  <a:pt x="557850" y="522618"/>
                  <a:pt x="556915" y="522618"/>
                </a:cubicBezTo>
                <a:cubicBezTo>
                  <a:pt x="556915" y="521828"/>
                  <a:pt x="555983" y="521037"/>
                  <a:pt x="555047" y="520247"/>
                </a:cubicBezTo>
                <a:cubicBezTo>
                  <a:pt x="555047" y="521037"/>
                  <a:pt x="553177" y="521828"/>
                  <a:pt x="553177" y="521828"/>
                </a:cubicBezTo>
                <a:cubicBezTo>
                  <a:pt x="553177" y="522618"/>
                  <a:pt x="554112" y="523409"/>
                  <a:pt x="555047" y="523409"/>
                </a:cubicBezTo>
                <a:cubicBezTo>
                  <a:pt x="555047" y="524199"/>
                  <a:pt x="555983" y="524993"/>
                  <a:pt x="556915" y="525783"/>
                </a:cubicBezTo>
                <a:cubicBezTo>
                  <a:pt x="556915" y="525783"/>
                  <a:pt x="557850" y="526573"/>
                  <a:pt x="557850" y="527364"/>
                </a:cubicBezTo>
                <a:lnTo>
                  <a:pt x="555983" y="528154"/>
                </a:lnTo>
                <a:cubicBezTo>
                  <a:pt x="555983" y="528154"/>
                  <a:pt x="555047" y="527364"/>
                  <a:pt x="554112" y="526573"/>
                </a:cubicBezTo>
                <a:cubicBezTo>
                  <a:pt x="553177" y="525783"/>
                  <a:pt x="552242" y="524199"/>
                  <a:pt x="551309" y="523409"/>
                </a:cubicBezTo>
                <a:lnTo>
                  <a:pt x="549439" y="524199"/>
                </a:lnTo>
                <a:cubicBezTo>
                  <a:pt x="549439" y="524993"/>
                  <a:pt x="550374" y="525783"/>
                  <a:pt x="550374" y="526573"/>
                </a:cubicBezTo>
                <a:cubicBezTo>
                  <a:pt x="551309" y="526573"/>
                  <a:pt x="552242" y="527364"/>
                  <a:pt x="552242" y="528154"/>
                </a:cubicBezTo>
                <a:cubicBezTo>
                  <a:pt x="552242" y="528154"/>
                  <a:pt x="550374" y="528948"/>
                  <a:pt x="550374" y="529738"/>
                </a:cubicBezTo>
                <a:cubicBezTo>
                  <a:pt x="550374" y="529738"/>
                  <a:pt x="552242" y="530529"/>
                  <a:pt x="552242" y="531319"/>
                </a:cubicBezTo>
                <a:cubicBezTo>
                  <a:pt x="552242" y="531319"/>
                  <a:pt x="550374" y="532109"/>
                  <a:pt x="549439" y="532900"/>
                </a:cubicBezTo>
                <a:lnTo>
                  <a:pt x="548504" y="530529"/>
                </a:lnTo>
                <a:cubicBezTo>
                  <a:pt x="547568" y="530529"/>
                  <a:pt x="546636" y="532109"/>
                  <a:pt x="545701" y="532109"/>
                </a:cubicBezTo>
                <a:cubicBezTo>
                  <a:pt x="545701" y="532900"/>
                  <a:pt x="544766" y="532900"/>
                  <a:pt x="543830" y="533693"/>
                </a:cubicBezTo>
                <a:cubicBezTo>
                  <a:pt x="543830" y="533693"/>
                  <a:pt x="542895" y="534484"/>
                  <a:pt x="541963" y="534484"/>
                </a:cubicBezTo>
                <a:cubicBezTo>
                  <a:pt x="541963" y="535274"/>
                  <a:pt x="541028" y="532900"/>
                  <a:pt x="540093" y="532900"/>
                </a:cubicBezTo>
                <a:cubicBezTo>
                  <a:pt x="540093" y="532900"/>
                  <a:pt x="539157" y="534484"/>
                  <a:pt x="538222" y="534484"/>
                </a:cubicBezTo>
                <a:cubicBezTo>
                  <a:pt x="537290" y="534484"/>
                  <a:pt x="537290" y="532900"/>
                  <a:pt x="536355" y="532900"/>
                </a:cubicBezTo>
                <a:cubicBezTo>
                  <a:pt x="536355" y="532900"/>
                  <a:pt x="535419" y="533693"/>
                  <a:pt x="534484" y="533693"/>
                </a:cubicBezTo>
                <a:cubicBezTo>
                  <a:pt x="534484" y="534484"/>
                  <a:pt x="533549" y="535274"/>
                  <a:pt x="532614" y="535274"/>
                </a:cubicBezTo>
                <a:cubicBezTo>
                  <a:pt x="532614" y="535274"/>
                  <a:pt x="531681" y="533693"/>
                  <a:pt x="530746" y="533693"/>
                </a:cubicBezTo>
                <a:cubicBezTo>
                  <a:pt x="530746" y="533693"/>
                  <a:pt x="529811" y="534484"/>
                  <a:pt x="528876" y="535274"/>
                </a:cubicBezTo>
                <a:lnTo>
                  <a:pt x="530746" y="536855"/>
                </a:lnTo>
                <a:lnTo>
                  <a:pt x="531681" y="538439"/>
                </a:lnTo>
                <a:lnTo>
                  <a:pt x="529811" y="540020"/>
                </a:lnTo>
                <a:cubicBezTo>
                  <a:pt x="529811" y="540020"/>
                  <a:pt x="528876" y="538439"/>
                  <a:pt x="527940" y="538439"/>
                </a:cubicBezTo>
                <a:cubicBezTo>
                  <a:pt x="527940" y="537649"/>
                  <a:pt x="527008" y="536855"/>
                  <a:pt x="527008" y="536065"/>
                </a:cubicBezTo>
                <a:cubicBezTo>
                  <a:pt x="526073" y="536065"/>
                  <a:pt x="526073" y="535274"/>
                  <a:pt x="525138" y="534484"/>
                </a:cubicBezTo>
                <a:cubicBezTo>
                  <a:pt x="524203" y="533693"/>
                  <a:pt x="524203" y="533693"/>
                  <a:pt x="523267" y="532900"/>
                </a:cubicBezTo>
                <a:cubicBezTo>
                  <a:pt x="523267" y="532109"/>
                  <a:pt x="522332" y="531319"/>
                  <a:pt x="522332" y="531319"/>
                </a:cubicBezTo>
                <a:cubicBezTo>
                  <a:pt x="522332" y="530529"/>
                  <a:pt x="524203" y="529738"/>
                  <a:pt x="524203" y="529738"/>
                </a:cubicBezTo>
                <a:cubicBezTo>
                  <a:pt x="524203" y="528948"/>
                  <a:pt x="522332" y="528154"/>
                  <a:pt x="522332" y="528154"/>
                </a:cubicBezTo>
                <a:cubicBezTo>
                  <a:pt x="521400" y="528154"/>
                  <a:pt x="521400" y="528948"/>
                  <a:pt x="520465" y="528948"/>
                </a:cubicBezTo>
                <a:cubicBezTo>
                  <a:pt x="519529" y="528948"/>
                  <a:pt x="519529" y="527364"/>
                  <a:pt x="518594" y="527364"/>
                </a:cubicBezTo>
                <a:lnTo>
                  <a:pt x="516727" y="528948"/>
                </a:lnTo>
                <a:lnTo>
                  <a:pt x="518594" y="530529"/>
                </a:lnTo>
                <a:cubicBezTo>
                  <a:pt x="518594" y="531319"/>
                  <a:pt x="516727" y="531319"/>
                  <a:pt x="515791" y="532109"/>
                </a:cubicBezTo>
                <a:cubicBezTo>
                  <a:pt x="515791" y="532109"/>
                  <a:pt x="517659" y="532900"/>
                  <a:pt x="517659" y="533693"/>
                </a:cubicBezTo>
                <a:cubicBezTo>
                  <a:pt x="517659" y="534484"/>
                  <a:pt x="518594" y="535274"/>
                  <a:pt x="519529" y="535274"/>
                </a:cubicBezTo>
                <a:cubicBezTo>
                  <a:pt x="519529" y="536065"/>
                  <a:pt x="521400" y="536855"/>
                  <a:pt x="521400" y="536855"/>
                </a:cubicBezTo>
                <a:cubicBezTo>
                  <a:pt x="520465" y="537649"/>
                  <a:pt x="519529" y="538439"/>
                  <a:pt x="518594" y="538439"/>
                </a:cubicBezTo>
                <a:cubicBezTo>
                  <a:pt x="517659" y="537649"/>
                  <a:pt x="516727" y="536065"/>
                  <a:pt x="515791" y="535274"/>
                </a:cubicBezTo>
                <a:cubicBezTo>
                  <a:pt x="514856" y="535274"/>
                  <a:pt x="513921" y="536065"/>
                  <a:pt x="513921" y="536065"/>
                </a:cubicBezTo>
                <a:cubicBezTo>
                  <a:pt x="512986" y="536065"/>
                  <a:pt x="512986" y="534484"/>
                  <a:pt x="512054" y="534484"/>
                </a:cubicBezTo>
                <a:lnTo>
                  <a:pt x="513921" y="532900"/>
                </a:lnTo>
                <a:cubicBezTo>
                  <a:pt x="513921" y="532900"/>
                  <a:pt x="512054" y="532109"/>
                  <a:pt x="512986" y="531319"/>
                </a:cubicBezTo>
                <a:lnTo>
                  <a:pt x="514856" y="530529"/>
                </a:lnTo>
                <a:cubicBezTo>
                  <a:pt x="513921" y="529738"/>
                  <a:pt x="513921" y="528948"/>
                  <a:pt x="512986" y="528154"/>
                </a:cubicBezTo>
                <a:cubicBezTo>
                  <a:pt x="512986" y="528154"/>
                  <a:pt x="512054" y="526573"/>
                  <a:pt x="511118" y="526573"/>
                </a:cubicBezTo>
                <a:lnTo>
                  <a:pt x="509248" y="528154"/>
                </a:lnTo>
                <a:lnTo>
                  <a:pt x="511118" y="529738"/>
                </a:lnTo>
                <a:cubicBezTo>
                  <a:pt x="511118" y="529738"/>
                  <a:pt x="508312" y="530529"/>
                  <a:pt x="509248" y="531319"/>
                </a:cubicBezTo>
                <a:cubicBezTo>
                  <a:pt x="509248" y="531319"/>
                  <a:pt x="510183" y="532109"/>
                  <a:pt x="510183" y="532900"/>
                </a:cubicBezTo>
                <a:cubicBezTo>
                  <a:pt x="511118" y="532900"/>
                  <a:pt x="512054" y="534484"/>
                  <a:pt x="512054" y="534484"/>
                </a:cubicBezTo>
                <a:cubicBezTo>
                  <a:pt x="511118" y="534484"/>
                  <a:pt x="510183" y="536065"/>
                  <a:pt x="510183" y="536065"/>
                </a:cubicBezTo>
                <a:cubicBezTo>
                  <a:pt x="509248" y="536065"/>
                  <a:pt x="509248" y="534484"/>
                  <a:pt x="508312" y="534484"/>
                </a:cubicBezTo>
                <a:cubicBezTo>
                  <a:pt x="508312" y="534484"/>
                  <a:pt x="506445" y="536065"/>
                  <a:pt x="506445" y="535274"/>
                </a:cubicBezTo>
                <a:cubicBezTo>
                  <a:pt x="505510" y="535274"/>
                  <a:pt x="505510" y="534484"/>
                  <a:pt x="504575" y="533693"/>
                </a:cubicBezTo>
                <a:cubicBezTo>
                  <a:pt x="504575" y="532900"/>
                  <a:pt x="503639" y="532900"/>
                  <a:pt x="502704" y="532109"/>
                </a:cubicBezTo>
                <a:lnTo>
                  <a:pt x="505510" y="530529"/>
                </a:lnTo>
                <a:lnTo>
                  <a:pt x="503639" y="528948"/>
                </a:lnTo>
                <a:cubicBezTo>
                  <a:pt x="502704" y="528154"/>
                  <a:pt x="501772" y="527364"/>
                  <a:pt x="501772" y="527364"/>
                </a:cubicBezTo>
                <a:cubicBezTo>
                  <a:pt x="501772" y="526573"/>
                  <a:pt x="499901" y="525783"/>
                  <a:pt x="500837" y="525783"/>
                </a:cubicBezTo>
                <a:cubicBezTo>
                  <a:pt x="500837" y="524993"/>
                  <a:pt x="502704" y="524199"/>
                  <a:pt x="502704" y="524199"/>
                </a:cubicBezTo>
                <a:cubicBezTo>
                  <a:pt x="502704" y="523409"/>
                  <a:pt x="500837" y="522618"/>
                  <a:pt x="500837" y="522618"/>
                </a:cubicBezTo>
                <a:cubicBezTo>
                  <a:pt x="499901" y="521828"/>
                  <a:pt x="499901" y="521037"/>
                  <a:pt x="498966" y="520247"/>
                </a:cubicBezTo>
                <a:cubicBezTo>
                  <a:pt x="498966" y="520247"/>
                  <a:pt x="498031" y="521828"/>
                  <a:pt x="497099" y="521828"/>
                </a:cubicBezTo>
                <a:cubicBezTo>
                  <a:pt x="497099" y="521828"/>
                  <a:pt x="496163" y="520247"/>
                  <a:pt x="495228" y="520247"/>
                </a:cubicBezTo>
                <a:cubicBezTo>
                  <a:pt x="495228" y="520247"/>
                  <a:pt x="493358" y="521037"/>
                  <a:pt x="493358" y="521828"/>
                </a:cubicBezTo>
                <a:cubicBezTo>
                  <a:pt x="493358" y="521828"/>
                  <a:pt x="495228" y="522618"/>
                  <a:pt x="495228" y="523409"/>
                </a:cubicBezTo>
                <a:lnTo>
                  <a:pt x="493358" y="524199"/>
                </a:lnTo>
                <a:cubicBezTo>
                  <a:pt x="493358" y="524993"/>
                  <a:pt x="494293" y="525783"/>
                  <a:pt x="494293" y="526573"/>
                </a:cubicBezTo>
                <a:cubicBezTo>
                  <a:pt x="495228" y="526573"/>
                  <a:pt x="496163" y="527364"/>
                  <a:pt x="496163" y="528154"/>
                </a:cubicBezTo>
                <a:lnTo>
                  <a:pt x="498031" y="529738"/>
                </a:lnTo>
                <a:cubicBezTo>
                  <a:pt x="498031" y="530529"/>
                  <a:pt x="496163" y="531319"/>
                  <a:pt x="496163" y="531319"/>
                </a:cubicBezTo>
                <a:lnTo>
                  <a:pt x="494293" y="529738"/>
                </a:lnTo>
                <a:cubicBezTo>
                  <a:pt x="494293" y="528948"/>
                  <a:pt x="492422" y="527364"/>
                  <a:pt x="492422" y="527364"/>
                </a:cubicBezTo>
                <a:lnTo>
                  <a:pt x="490555" y="528948"/>
                </a:lnTo>
                <a:cubicBezTo>
                  <a:pt x="489620" y="528948"/>
                  <a:pt x="488684" y="529738"/>
                  <a:pt x="488684" y="530529"/>
                </a:cubicBezTo>
                <a:cubicBezTo>
                  <a:pt x="487749" y="530529"/>
                  <a:pt x="486817" y="531319"/>
                  <a:pt x="485882" y="531319"/>
                </a:cubicBezTo>
                <a:cubicBezTo>
                  <a:pt x="485882" y="532109"/>
                  <a:pt x="487749" y="532900"/>
                  <a:pt x="487749" y="533693"/>
                </a:cubicBezTo>
                <a:lnTo>
                  <a:pt x="485882" y="534484"/>
                </a:lnTo>
                <a:cubicBezTo>
                  <a:pt x="484947" y="534484"/>
                  <a:pt x="484947" y="533693"/>
                  <a:pt x="484011" y="532900"/>
                </a:cubicBezTo>
                <a:cubicBezTo>
                  <a:pt x="484011" y="532900"/>
                  <a:pt x="483076" y="531319"/>
                  <a:pt x="482144" y="531319"/>
                </a:cubicBezTo>
                <a:lnTo>
                  <a:pt x="480273" y="532900"/>
                </a:lnTo>
                <a:cubicBezTo>
                  <a:pt x="480273" y="532109"/>
                  <a:pt x="479338" y="531319"/>
                  <a:pt x="479338" y="530529"/>
                </a:cubicBezTo>
                <a:lnTo>
                  <a:pt x="481209" y="529738"/>
                </a:lnTo>
                <a:cubicBezTo>
                  <a:pt x="481209" y="528948"/>
                  <a:pt x="480273" y="528154"/>
                  <a:pt x="479338" y="527364"/>
                </a:cubicBezTo>
                <a:cubicBezTo>
                  <a:pt x="479338" y="527364"/>
                  <a:pt x="478403" y="525783"/>
                  <a:pt x="477471" y="525783"/>
                </a:cubicBezTo>
                <a:lnTo>
                  <a:pt x="475600" y="527364"/>
                </a:lnTo>
                <a:lnTo>
                  <a:pt x="473730" y="528948"/>
                </a:lnTo>
                <a:cubicBezTo>
                  <a:pt x="472794" y="528948"/>
                  <a:pt x="472794" y="527364"/>
                  <a:pt x="471862" y="526573"/>
                </a:cubicBezTo>
                <a:cubicBezTo>
                  <a:pt x="470927" y="527364"/>
                  <a:pt x="470927" y="528154"/>
                  <a:pt x="469992" y="528154"/>
                </a:cubicBezTo>
                <a:cubicBezTo>
                  <a:pt x="468121" y="528948"/>
                  <a:pt x="467189" y="529738"/>
                  <a:pt x="466254" y="531319"/>
                </a:cubicBezTo>
                <a:cubicBezTo>
                  <a:pt x="467189" y="532109"/>
                  <a:pt x="468121" y="533693"/>
                  <a:pt x="469056" y="534484"/>
                </a:cubicBezTo>
                <a:cubicBezTo>
                  <a:pt x="469992" y="536065"/>
                  <a:pt x="470927" y="536855"/>
                  <a:pt x="471862" y="537649"/>
                </a:cubicBezTo>
                <a:cubicBezTo>
                  <a:pt x="471862" y="538439"/>
                  <a:pt x="469992" y="538439"/>
                  <a:pt x="469992" y="539229"/>
                </a:cubicBezTo>
                <a:cubicBezTo>
                  <a:pt x="469992" y="540020"/>
                  <a:pt x="471862" y="540810"/>
                  <a:pt x="471862" y="540810"/>
                </a:cubicBezTo>
                <a:cubicBezTo>
                  <a:pt x="471862" y="541601"/>
                  <a:pt x="469992" y="542394"/>
                  <a:pt x="469992" y="542394"/>
                </a:cubicBezTo>
                <a:cubicBezTo>
                  <a:pt x="469056" y="542394"/>
                  <a:pt x="468121" y="540810"/>
                  <a:pt x="468121" y="540810"/>
                </a:cubicBezTo>
                <a:cubicBezTo>
                  <a:pt x="467189" y="540020"/>
                  <a:pt x="466254" y="539229"/>
                  <a:pt x="466254" y="539229"/>
                </a:cubicBezTo>
                <a:cubicBezTo>
                  <a:pt x="466254" y="538439"/>
                  <a:pt x="468121" y="537649"/>
                  <a:pt x="468121" y="537649"/>
                </a:cubicBezTo>
                <a:lnTo>
                  <a:pt x="467189" y="536065"/>
                </a:lnTo>
                <a:cubicBezTo>
                  <a:pt x="466254" y="536065"/>
                  <a:pt x="465319" y="536855"/>
                  <a:pt x="464383" y="536855"/>
                </a:cubicBezTo>
                <a:cubicBezTo>
                  <a:pt x="465319" y="537649"/>
                  <a:pt x="466254" y="538439"/>
                  <a:pt x="466254" y="539229"/>
                </a:cubicBezTo>
                <a:lnTo>
                  <a:pt x="464383" y="540020"/>
                </a:lnTo>
                <a:cubicBezTo>
                  <a:pt x="463448" y="540810"/>
                  <a:pt x="462513" y="540810"/>
                  <a:pt x="462513" y="541601"/>
                </a:cubicBezTo>
                <a:cubicBezTo>
                  <a:pt x="461581" y="540810"/>
                  <a:pt x="460645" y="540810"/>
                  <a:pt x="460645" y="540020"/>
                </a:cubicBezTo>
                <a:cubicBezTo>
                  <a:pt x="460645" y="539229"/>
                  <a:pt x="458775" y="538439"/>
                  <a:pt x="458775" y="538439"/>
                </a:cubicBezTo>
                <a:cubicBezTo>
                  <a:pt x="458775" y="537649"/>
                  <a:pt x="461581" y="536855"/>
                  <a:pt x="461581" y="536855"/>
                </a:cubicBezTo>
                <a:cubicBezTo>
                  <a:pt x="460645" y="536065"/>
                  <a:pt x="459710" y="535274"/>
                  <a:pt x="459710" y="535274"/>
                </a:cubicBezTo>
                <a:cubicBezTo>
                  <a:pt x="459710" y="534484"/>
                  <a:pt x="457843" y="533693"/>
                  <a:pt x="457843" y="532900"/>
                </a:cubicBezTo>
                <a:lnTo>
                  <a:pt x="459710" y="532109"/>
                </a:lnTo>
                <a:lnTo>
                  <a:pt x="461581" y="533693"/>
                </a:lnTo>
                <a:lnTo>
                  <a:pt x="463448" y="532109"/>
                </a:lnTo>
                <a:cubicBezTo>
                  <a:pt x="463448" y="532109"/>
                  <a:pt x="462513" y="531319"/>
                  <a:pt x="462513" y="530529"/>
                </a:cubicBezTo>
                <a:lnTo>
                  <a:pt x="460645" y="528948"/>
                </a:lnTo>
                <a:cubicBezTo>
                  <a:pt x="459710" y="528948"/>
                  <a:pt x="458775" y="530529"/>
                  <a:pt x="458775" y="529738"/>
                </a:cubicBezTo>
                <a:cubicBezTo>
                  <a:pt x="457843" y="529738"/>
                  <a:pt x="456907" y="528948"/>
                  <a:pt x="456907" y="528154"/>
                </a:cubicBezTo>
                <a:cubicBezTo>
                  <a:pt x="455972" y="528154"/>
                  <a:pt x="455972" y="527364"/>
                  <a:pt x="455037" y="526573"/>
                </a:cubicBezTo>
                <a:cubicBezTo>
                  <a:pt x="455037" y="525783"/>
                  <a:pt x="454102" y="525783"/>
                  <a:pt x="454102" y="524993"/>
                </a:cubicBezTo>
                <a:lnTo>
                  <a:pt x="455972" y="523409"/>
                </a:lnTo>
                <a:cubicBezTo>
                  <a:pt x="455972" y="523409"/>
                  <a:pt x="457843" y="522618"/>
                  <a:pt x="457843" y="521828"/>
                </a:cubicBezTo>
                <a:cubicBezTo>
                  <a:pt x="457843" y="521828"/>
                  <a:pt x="455972" y="521037"/>
                  <a:pt x="455972" y="520247"/>
                </a:cubicBezTo>
                <a:lnTo>
                  <a:pt x="454102" y="521828"/>
                </a:lnTo>
                <a:cubicBezTo>
                  <a:pt x="454102" y="521828"/>
                  <a:pt x="453170" y="520247"/>
                  <a:pt x="452234" y="520247"/>
                </a:cubicBezTo>
                <a:cubicBezTo>
                  <a:pt x="452234" y="519453"/>
                  <a:pt x="451299" y="518663"/>
                  <a:pt x="451299" y="517873"/>
                </a:cubicBezTo>
                <a:cubicBezTo>
                  <a:pt x="450452" y="517873"/>
                  <a:pt x="449639" y="517218"/>
                  <a:pt x="449488" y="516506"/>
                </a:cubicBezTo>
                <a:lnTo>
                  <a:pt x="445536" y="516096"/>
                </a:lnTo>
                <a:cubicBezTo>
                  <a:pt x="445602" y="516163"/>
                  <a:pt x="445615" y="516226"/>
                  <a:pt x="445691" y="516292"/>
                </a:cubicBezTo>
                <a:cubicBezTo>
                  <a:pt x="446626" y="516292"/>
                  <a:pt x="446626" y="517082"/>
                  <a:pt x="447561" y="517873"/>
                </a:cubicBezTo>
                <a:cubicBezTo>
                  <a:pt x="447561" y="517873"/>
                  <a:pt x="448493" y="518663"/>
                  <a:pt x="448493" y="519453"/>
                </a:cubicBezTo>
                <a:cubicBezTo>
                  <a:pt x="449428" y="519453"/>
                  <a:pt x="446626" y="520247"/>
                  <a:pt x="446626" y="521037"/>
                </a:cubicBezTo>
                <a:cubicBezTo>
                  <a:pt x="446626" y="521037"/>
                  <a:pt x="448493" y="521828"/>
                  <a:pt x="448493" y="522618"/>
                </a:cubicBezTo>
                <a:cubicBezTo>
                  <a:pt x="448493" y="523409"/>
                  <a:pt x="446626" y="523409"/>
                  <a:pt x="446626" y="524199"/>
                </a:cubicBezTo>
                <a:lnTo>
                  <a:pt x="447561" y="525783"/>
                </a:lnTo>
                <a:cubicBezTo>
                  <a:pt x="447561" y="525783"/>
                  <a:pt x="449428" y="524199"/>
                  <a:pt x="450364" y="524199"/>
                </a:cubicBezTo>
                <a:cubicBezTo>
                  <a:pt x="450364" y="524199"/>
                  <a:pt x="451299" y="523409"/>
                  <a:pt x="452234" y="523409"/>
                </a:cubicBezTo>
                <a:cubicBezTo>
                  <a:pt x="452234" y="523409"/>
                  <a:pt x="453170" y="524993"/>
                  <a:pt x="454102" y="524993"/>
                </a:cubicBezTo>
                <a:cubicBezTo>
                  <a:pt x="454102" y="524993"/>
                  <a:pt x="451299" y="525783"/>
                  <a:pt x="451299" y="526573"/>
                </a:cubicBezTo>
                <a:cubicBezTo>
                  <a:pt x="451299" y="526573"/>
                  <a:pt x="453170" y="527364"/>
                  <a:pt x="453170" y="528154"/>
                </a:cubicBezTo>
                <a:cubicBezTo>
                  <a:pt x="454102" y="528948"/>
                  <a:pt x="455037" y="530529"/>
                  <a:pt x="455972" y="531319"/>
                </a:cubicBezTo>
                <a:cubicBezTo>
                  <a:pt x="455972" y="532109"/>
                  <a:pt x="455037" y="532109"/>
                  <a:pt x="454102" y="532900"/>
                </a:cubicBezTo>
                <a:lnTo>
                  <a:pt x="452234" y="534484"/>
                </a:lnTo>
                <a:cubicBezTo>
                  <a:pt x="451299" y="534484"/>
                  <a:pt x="451299" y="532109"/>
                  <a:pt x="450364" y="532109"/>
                </a:cubicBezTo>
                <a:cubicBezTo>
                  <a:pt x="450364" y="532109"/>
                  <a:pt x="449428" y="533693"/>
                  <a:pt x="448493" y="533693"/>
                </a:cubicBezTo>
                <a:cubicBezTo>
                  <a:pt x="448493" y="533693"/>
                  <a:pt x="447561" y="532109"/>
                  <a:pt x="446626" y="532109"/>
                </a:cubicBezTo>
                <a:cubicBezTo>
                  <a:pt x="446626" y="531319"/>
                  <a:pt x="445691" y="530529"/>
                  <a:pt x="445691" y="530529"/>
                </a:cubicBezTo>
                <a:cubicBezTo>
                  <a:pt x="444755" y="529738"/>
                  <a:pt x="444755" y="528948"/>
                  <a:pt x="443820" y="528154"/>
                </a:cubicBezTo>
                <a:cubicBezTo>
                  <a:pt x="442885" y="528154"/>
                  <a:pt x="441953" y="529738"/>
                  <a:pt x="441953" y="529738"/>
                </a:cubicBezTo>
                <a:cubicBezTo>
                  <a:pt x="441017" y="529738"/>
                  <a:pt x="440082" y="528154"/>
                  <a:pt x="440082" y="528154"/>
                </a:cubicBezTo>
                <a:cubicBezTo>
                  <a:pt x="439147" y="527364"/>
                  <a:pt x="439147" y="526573"/>
                  <a:pt x="438212" y="526573"/>
                </a:cubicBezTo>
                <a:cubicBezTo>
                  <a:pt x="438212" y="525783"/>
                  <a:pt x="437279" y="524199"/>
                  <a:pt x="437279" y="524199"/>
                </a:cubicBezTo>
                <a:cubicBezTo>
                  <a:pt x="436344" y="524199"/>
                  <a:pt x="435409" y="525783"/>
                  <a:pt x="434474" y="525783"/>
                </a:cubicBezTo>
                <a:cubicBezTo>
                  <a:pt x="434474" y="526573"/>
                  <a:pt x="432603" y="526573"/>
                  <a:pt x="432603" y="527364"/>
                </a:cubicBezTo>
                <a:cubicBezTo>
                  <a:pt x="432603" y="527364"/>
                  <a:pt x="434474" y="528154"/>
                  <a:pt x="434474" y="528948"/>
                </a:cubicBezTo>
                <a:cubicBezTo>
                  <a:pt x="434474" y="528948"/>
                  <a:pt x="431671" y="529738"/>
                  <a:pt x="432603" y="530529"/>
                </a:cubicBezTo>
                <a:cubicBezTo>
                  <a:pt x="432603" y="530529"/>
                  <a:pt x="433538" y="531319"/>
                  <a:pt x="433538" y="532109"/>
                </a:cubicBezTo>
                <a:cubicBezTo>
                  <a:pt x="434474" y="532109"/>
                  <a:pt x="434474" y="533693"/>
                  <a:pt x="435409" y="533693"/>
                </a:cubicBezTo>
                <a:cubicBezTo>
                  <a:pt x="434474" y="533693"/>
                  <a:pt x="433538" y="535274"/>
                  <a:pt x="433538" y="535274"/>
                </a:cubicBezTo>
                <a:cubicBezTo>
                  <a:pt x="432603" y="535274"/>
                  <a:pt x="432603" y="533693"/>
                  <a:pt x="431671" y="533693"/>
                </a:cubicBezTo>
                <a:cubicBezTo>
                  <a:pt x="431671" y="532900"/>
                  <a:pt x="429800" y="534484"/>
                  <a:pt x="429800" y="534484"/>
                </a:cubicBezTo>
                <a:cubicBezTo>
                  <a:pt x="428865" y="534484"/>
                  <a:pt x="427933" y="532900"/>
                  <a:pt x="427933" y="532900"/>
                </a:cubicBezTo>
                <a:cubicBezTo>
                  <a:pt x="427933" y="532900"/>
                  <a:pt x="429800" y="532109"/>
                  <a:pt x="429800" y="531319"/>
                </a:cubicBezTo>
                <a:lnTo>
                  <a:pt x="428865" y="529738"/>
                </a:lnTo>
                <a:cubicBezTo>
                  <a:pt x="427933" y="529738"/>
                  <a:pt x="426998" y="531319"/>
                  <a:pt x="426063" y="531319"/>
                </a:cubicBezTo>
                <a:cubicBezTo>
                  <a:pt x="426063" y="531319"/>
                  <a:pt x="425127" y="532109"/>
                  <a:pt x="424192" y="532900"/>
                </a:cubicBezTo>
                <a:lnTo>
                  <a:pt x="422325" y="533693"/>
                </a:lnTo>
                <a:lnTo>
                  <a:pt x="420454" y="532109"/>
                </a:lnTo>
                <a:cubicBezTo>
                  <a:pt x="420454" y="532109"/>
                  <a:pt x="422325" y="531319"/>
                  <a:pt x="422325" y="530529"/>
                </a:cubicBezTo>
                <a:cubicBezTo>
                  <a:pt x="423260" y="530529"/>
                  <a:pt x="421389" y="529738"/>
                  <a:pt x="421389" y="528948"/>
                </a:cubicBezTo>
                <a:cubicBezTo>
                  <a:pt x="421389" y="528154"/>
                  <a:pt x="423260" y="528154"/>
                  <a:pt x="423260" y="527364"/>
                </a:cubicBezTo>
                <a:cubicBezTo>
                  <a:pt x="423260" y="527364"/>
                  <a:pt x="421389" y="526573"/>
                  <a:pt x="421389" y="525783"/>
                </a:cubicBezTo>
                <a:cubicBezTo>
                  <a:pt x="421389" y="526573"/>
                  <a:pt x="419519" y="526573"/>
                  <a:pt x="419519" y="527364"/>
                </a:cubicBezTo>
                <a:lnTo>
                  <a:pt x="421389" y="528948"/>
                </a:lnTo>
                <a:cubicBezTo>
                  <a:pt x="420454" y="529738"/>
                  <a:pt x="419519" y="529738"/>
                  <a:pt x="419519" y="530529"/>
                </a:cubicBezTo>
                <a:cubicBezTo>
                  <a:pt x="418584" y="530529"/>
                  <a:pt x="417652" y="531319"/>
                  <a:pt x="416716" y="532109"/>
                </a:cubicBezTo>
                <a:cubicBezTo>
                  <a:pt x="416716" y="532109"/>
                  <a:pt x="415781" y="532900"/>
                  <a:pt x="414846" y="532900"/>
                </a:cubicBezTo>
                <a:cubicBezTo>
                  <a:pt x="414846" y="532900"/>
                  <a:pt x="413910" y="531319"/>
                  <a:pt x="412978" y="531319"/>
                </a:cubicBezTo>
                <a:lnTo>
                  <a:pt x="412043" y="529738"/>
                </a:lnTo>
                <a:cubicBezTo>
                  <a:pt x="411108" y="529738"/>
                  <a:pt x="410173" y="531319"/>
                  <a:pt x="409237" y="531319"/>
                </a:cubicBezTo>
                <a:cubicBezTo>
                  <a:pt x="409237" y="530529"/>
                  <a:pt x="408302" y="528948"/>
                  <a:pt x="408302" y="528948"/>
                </a:cubicBezTo>
                <a:cubicBezTo>
                  <a:pt x="407370" y="528948"/>
                  <a:pt x="406435" y="530529"/>
                  <a:pt x="405499" y="530529"/>
                </a:cubicBezTo>
                <a:cubicBezTo>
                  <a:pt x="405499" y="530529"/>
                  <a:pt x="404564" y="532109"/>
                  <a:pt x="403629" y="532109"/>
                </a:cubicBezTo>
                <a:cubicBezTo>
                  <a:pt x="403629" y="532109"/>
                  <a:pt x="402697" y="530529"/>
                  <a:pt x="402697" y="529738"/>
                </a:cubicBezTo>
                <a:lnTo>
                  <a:pt x="404564" y="528948"/>
                </a:lnTo>
                <a:cubicBezTo>
                  <a:pt x="404564" y="528154"/>
                  <a:pt x="402697" y="527364"/>
                  <a:pt x="402697" y="527364"/>
                </a:cubicBezTo>
                <a:cubicBezTo>
                  <a:pt x="402697" y="526573"/>
                  <a:pt x="401761" y="525783"/>
                  <a:pt x="400826" y="524993"/>
                </a:cubicBezTo>
                <a:cubicBezTo>
                  <a:pt x="400826" y="524993"/>
                  <a:pt x="399891" y="524199"/>
                  <a:pt x="399891" y="523409"/>
                </a:cubicBezTo>
                <a:cubicBezTo>
                  <a:pt x="398956" y="524199"/>
                  <a:pt x="398024" y="524199"/>
                  <a:pt x="397088" y="524993"/>
                </a:cubicBezTo>
                <a:lnTo>
                  <a:pt x="398956" y="526573"/>
                </a:lnTo>
                <a:cubicBezTo>
                  <a:pt x="398956" y="526573"/>
                  <a:pt x="397088" y="527364"/>
                  <a:pt x="397088" y="528154"/>
                </a:cubicBezTo>
                <a:lnTo>
                  <a:pt x="395218" y="528948"/>
                </a:lnTo>
                <a:cubicBezTo>
                  <a:pt x="395218" y="529738"/>
                  <a:pt x="396153" y="530529"/>
                  <a:pt x="396153" y="531319"/>
                </a:cubicBezTo>
                <a:cubicBezTo>
                  <a:pt x="397088" y="531319"/>
                  <a:pt x="398024" y="532109"/>
                  <a:pt x="398024" y="532900"/>
                </a:cubicBezTo>
                <a:cubicBezTo>
                  <a:pt x="398024" y="532900"/>
                  <a:pt x="396153" y="533693"/>
                  <a:pt x="396153" y="534484"/>
                </a:cubicBezTo>
                <a:lnTo>
                  <a:pt x="394282" y="532109"/>
                </a:lnTo>
                <a:cubicBezTo>
                  <a:pt x="394282" y="532109"/>
                  <a:pt x="393350" y="530529"/>
                  <a:pt x="392415" y="530529"/>
                </a:cubicBezTo>
                <a:cubicBezTo>
                  <a:pt x="392415" y="530529"/>
                  <a:pt x="391480" y="532109"/>
                  <a:pt x="390545" y="532109"/>
                </a:cubicBezTo>
                <a:cubicBezTo>
                  <a:pt x="390545" y="532109"/>
                  <a:pt x="392415" y="532900"/>
                  <a:pt x="392415" y="533693"/>
                </a:cubicBezTo>
                <a:lnTo>
                  <a:pt x="390545" y="535274"/>
                </a:lnTo>
                <a:cubicBezTo>
                  <a:pt x="389609" y="534484"/>
                  <a:pt x="389609" y="533693"/>
                  <a:pt x="388674" y="533693"/>
                </a:cubicBezTo>
                <a:cubicBezTo>
                  <a:pt x="387742" y="532900"/>
                  <a:pt x="387742" y="532109"/>
                  <a:pt x="386807" y="531319"/>
                </a:cubicBezTo>
                <a:cubicBezTo>
                  <a:pt x="386807" y="531319"/>
                  <a:pt x="385871" y="530529"/>
                  <a:pt x="385871" y="529738"/>
                </a:cubicBezTo>
                <a:cubicBezTo>
                  <a:pt x="384936" y="528948"/>
                  <a:pt x="384001" y="528948"/>
                  <a:pt x="384001" y="528154"/>
                </a:cubicBezTo>
                <a:cubicBezTo>
                  <a:pt x="383069" y="527364"/>
                  <a:pt x="383069" y="526573"/>
                  <a:pt x="382133" y="526573"/>
                </a:cubicBezTo>
                <a:cubicBezTo>
                  <a:pt x="382133" y="525783"/>
                  <a:pt x="380263" y="527364"/>
                  <a:pt x="380263" y="527364"/>
                </a:cubicBezTo>
                <a:cubicBezTo>
                  <a:pt x="379328" y="527364"/>
                  <a:pt x="379328" y="525783"/>
                  <a:pt x="378392" y="525783"/>
                </a:cubicBezTo>
                <a:lnTo>
                  <a:pt x="377460" y="524199"/>
                </a:lnTo>
                <a:cubicBezTo>
                  <a:pt x="376525" y="524199"/>
                  <a:pt x="375590" y="522618"/>
                  <a:pt x="375590" y="522618"/>
                </a:cubicBezTo>
                <a:cubicBezTo>
                  <a:pt x="374654" y="522618"/>
                  <a:pt x="373719" y="523409"/>
                  <a:pt x="373719" y="523409"/>
                </a:cubicBezTo>
                <a:cubicBezTo>
                  <a:pt x="372787" y="524199"/>
                  <a:pt x="371852" y="524199"/>
                  <a:pt x="370917" y="524993"/>
                </a:cubicBezTo>
                <a:lnTo>
                  <a:pt x="369049" y="526573"/>
                </a:lnTo>
                <a:cubicBezTo>
                  <a:pt x="368114" y="525783"/>
                  <a:pt x="368114" y="524993"/>
                  <a:pt x="367179" y="524199"/>
                </a:cubicBezTo>
                <a:cubicBezTo>
                  <a:pt x="367179" y="524199"/>
                  <a:pt x="366243" y="523409"/>
                  <a:pt x="366243" y="522618"/>
                </a:cubicBezTo>
                <a:lnTo>
                  <a:pt x="368114" y="521828"/>
                </a:lnTo>
                <a:cubicBezTo>
                  <a:pt x="368114" y="521037"/>
                  <a:pt x="366243" y="520247"/>
                  <a:pt x="366243" y="519453"/>
                </a:cubicBezTo>
                <a:lnTo>
                  <a:pt x="368114" y="518663"/>
                </a:lnTo>
                <a:cubicBezTo>
                  <a:pt x="369049" y="517873"/>
                  <a:pt x="367179" y="517082"/>
                  <a:pt x="367179" y="516292"/>
                </a:cubicBezTo>
                <a:lnTo>
                  <a:pt x="369049" y="515498"/>
                </a:lnTo>
                <a:cubicBezTo>
                  <a:pt x="369049" y="514708"/>
                  <a:pt x="368114" y="513917"/>
                  <a:pt x="367179" y="513127"/>
                </a:cubicBezTo>
                <a:lnTo>
                  <a:pt x="365308" y="514708"/>
                </a:lnTo>
                <a:lnTo>
                  <a:pt x="363441" y="516292"/>
                </a:lnTo>
                <a:lnTo>
                  <a:pt x="361570" y="514708"/>
                </a:lnTo>
                <a:cubicBezTo>
                  <a:pt x="361570" y="513917"/>
                  <a:pt x="363441" y="513127"/>
                  <a:pt x="363441" y="513127"/>
                </a:cubicBezTo>
                <a:cubicBezTo>
                  <a:pt x="363441" y="512337"/>
                  <a:pt x="362505" y="511546"/>
                  <a:pt x="362505" y="511546"/>
                </a:cubicBezTo>
                <a:cubicBezTo>
                  <a:pt x="362505" y="510753"/>
                  <a:pt x="360635" y="509962"/>
                  <a:pt x="360635" y="509172"/>
                </a:cubicBezTo>
                <a:lnTo>
                  <a:pt x="362505" y="508381"/>
                </a:lnTo>
                <a:cubicBezTo>
                  <a:pt x="362505" y="507591"/>
                  <a:pt x="361570" y="506797"/>
                  <a:pt x="360635" y="506007"/>
                </a:cubicBezTo>
                <a:cubicBezTo>
                  <a:pt x="360635" y="506007"/>
                  <a:pt x="359700" y="505217"/>
                  <a:pt x="359700" y="504426"/>
                </a:cubicBezTo>
                <a:lnTo>
                  <a:pt x="361570" y="503636"/>
                </a:lnTo>
                <a:cubicBezTo>
                  <a:pt x="361570" y="502845"/>
                  <a:pt x="359700" y="502052"/>
                  <a:pt x="359700" y="501261"/>
                </a:cubicBezTo>
                <a:cubicBezTo>
                  <a:pt x="361570" y="500471"/>
                  <a:pt x="362505" y="499681"/>
                  <a:pt x="364373" y="498890"/>
                </a:cubicBezTo>
                <a:cubicBezTo>
                  <a:pt x="365308" y="499681"/>
                  <a:pt x="366243" y="501261"/>
                  <a:pt x="367179" y="502052"/>
                </a:cubicBezTo>
                <a:cubicBezTo>
                  <a:pt x="368114" y="502845"/>
                  <a:pt x="368114" y="503636"/>
                  <a:pt x="369049" y="504426"/>
                </a:cubicBezTo>
                <a:cubicBezTo>
                  <a:pt x="369049" y="504426"/>
                  <a:pt x="369981" y="505217"/>
                  <a:pt x="370917" y="506007"/>
                </a:cubicBezTo>
                <a:lnTo>
                  <a:pt x="372787" y="504426"/>
                </a:lnTo>
                <a:cubicBezTo>
                  <a:pt x="372787" y="504426"/>
                  <a:pt x="373719" y="506007"/>
                  <a:pt x="374654" y="506007"/>
                </a:cubicBezTo>
                <a:cubicBezTo>
                  <a:pt x="374654" y="506797"/>
                  <a:pt x="375590" y="507591"/>
                  <a:pt x="375590" y="508381"/>
                </a:cubicBezTo>
                <a:cubicBezTo>
                  <a:pt x="376525" y="508381"/>
                  <a:pt x="377460" y="506797"/>
                  <a:pt x="377460" y="506797"/>
                </a:cubicBezTo>
                <a:cubicBezTo>
                  <a:pt x="378392" y="506797"/>
                  <a:pt x="379328" y="508381"/>
                  <a:pt x="379328" y="508381"/>
                </a:cubicBezTo>
                <a:cubicBezTo>
                  <a:pt x="380263" y="509172"/>
                  <a:pt x="380263" y="509962"/>
                  <a:pt x="381198" y="509962"/>
                </a:cubicBezTo>
                <a:lnTo>
                  <a:pt x="383069" y="509172"/>
                </a:lnTo>
                <a:cubicBezTo>
                  <a:pt x="383069" y="508381"/>
                  <a:pt x="381198" y="507591"/>
                  <a:pt x="381198" y="506797"/>
                </a:cubicBezTo>
                <a:lnTo>
                  <a:pt x="384001" y="506007"/>
                </a:lnTo>
                <a:cubicBezTo>
                  <a:pt x="384001" y="505217"/>
                  <a:pt x="382133" y="504426"/>
                  <a:pt x="382133" y="503636"/>
                </a:cubicBezTo>
                <a:lnTo>
                  <a:pt x="383415" y="503091"/>
                </a:lnTo>
                <a:lnTo>
                  <a:pt x="369093" y="499803"/>
                </a:lnTo>
                <a:lnTo>
                  <a:pt x="359819" y="497671"/>
                </a:lnTo>
                <a:lnTo>
                  <a:pt x="350127" y="495968"/>
                </a:lnTo>
                <a:lnTo>
                  <a:pt x="345069" y="495114"/>
                </a:lnTo>
                <a:lnTo>
                  <a:pt x="340856" y="493411"/>
                </a:lnTo>
                <a:lnTo>
                  <a:pt x="332426" y="490854"/>
                </a:lnTo>
                <a:lnTo>
                  <a:pt x="326946" y="488725"/>
                </a:lnTo>
                <a:lnTo>
                  <a:pt x="321045" y="487021"/>
                </a:lnTo>
                <a:lnTo>
                  <a:pt x="318938" y="486593"/>
                </a:lnTo>
                <a:lnTo>
                  <a:pt x="317676" y="485743"/>
                </a:lnTo>
                <a:lnTo>
                  <a:pt x="317254" y="485315"/>
                </a:lnTo>
                <a:lnTo>
                  <a:pt x="316832" y="484889"/>
                </a:lnTo>
                <a:lnTo>
                  <a:pt x="315147" y="484464"/>
                </a:lnTo>
                <a:lnTo>
                  <a:pt x="313037" y="482758"/>
                </a:lnTo>
                <a:lnTo>
                  <a:pt x="310930" y="480629"/>
                </a:lnTo>
                <a:lnTo>
                  <a:pt x="307980" y="476368"/>
                </a:lnTo>
                <a:lnTo>
                  <a:pt x="305873" y="474239"/>
                </a:lnTo>
                <a:lnTo>
                  <a:pt x="304607" y="472961"/>
                </a:lnTo>
                <a:lnTo>
                  <a:pt x="304188" y="472533"/>
                </a:lnTo>
                <a:lnTo>
                  <a:pt x="302079" y="471257"/>
                </a:lnTo>
                <a:lnTo>
                  <a:pt x="300816" y="469979"/>
                </a:lnTo>
                <a:lnTo>
                  <a:pt x="299550" y="467422"/>
                </a:lnTo>
                <a:lnTo>
                  <a:pt x="299550" y="465290"/>
                </a:lnTo>
                <a:lnTo>
                  <a:pt x="299550" y="464440"/>
                </a:lnTo>
                <a:lnTo>
                  <a:pt x="298709" y="463586"/>
                </a:lnTo>
                <a:lnTo>
                  <a:pt x="292386" y="457197"/>
                </a:lnTo>
                <a:lnTo>
                  <a:pt x="286484" y="449951"/>
                </a:lnTo>
                <a:lnTo>
                  <a:pt x="279742" y="442708"/>
                </a:lnTo>
                <a:lnTo>
                  <a:pt x="273419" y="435465"/>
                </a:lnTo>
                <a:lnTo>
                  <a:pt x="266255" y="428648"/>
                </a:lnTo>
                <a:lnTo>
                  <a:pt x="259513" y="422258"/>
                </a:lnTo>
                <a:lnTo>
                  <a:pt x="249817" y="414590"/>
                </a:lnTo>
                <a:lnTo>
                  <a:pt x="240968" y="406494"/>
                </a:lnTo>
                <a:lnTo>
                  <a:pt x="223686" y="390305"/>
                </a:lnTo>
                <a:lnTo>
                  <a:pt x="218629" y="385191"/>
                </a:lnTo>
                <a:lnTo>
                  <a:pt x="213150" y="380930"/>
                </a:lnTo>
                <a:lnTo>
                  <a:pt x="202613" y="371555"/>
                </a:lnTo>
                <a:lnTo>
                  <a:pt x="193342" y="364741"/>
                </a:lnTo>
                <a:lnTo>
                  <a:pt x="184912" y="357070"/>
                </a:lnTo>
                <a:lnTo>
                  <a:pt x="176904" y="349402"/>
                </a:lnTo>
                <a:lnTo>
                  <a:pt x="172691" y="345141"/>
                </a:lnTo>
                <a:lnTo>
                  <a:pt x="169318" y="340881"/>
                </a:lnTo>
                <a:lnTo>
                  <a:pt x="157515" y="325967"/>
                </a:lnTo>
                <a:lnTo>
                  <a:pt x="143609" y="308074"/>
                </a:lnTo>
                <a:lnTo>
                  <a:pt x="136864" y="298699"/>
                </a:lnTo>
                <a:lnTo>
                  <a:pt x="130544" y="289325"/>
                </a:lnTo>
                <a:lnTo>
                  <a:pt x="125065" y="281657"/>
                </a:lnTo>
                <a:lnTo>
                  <a:pt x="118319" y="273135"/>
                </a:lnTo>
                <a:lnTo>
                  <a:pt x="110733" y="264189"/>
                </a:lnTo>
                <a:lnTo>
                  <a:pt x="101881" y="255239"/>
                </a:lnTo>
                <a:lnTo>
                  <a:pt x="97246" y="250554"/>
                </a:lnTo>
                <a:lnTo>
                  <a:pt x="91767" y="247146"/>
                </a:lnTo>
                <a:lnTo>
                  <a:pt x="86709" y="243311"/>
                </a:lnTo>
                <a:lnTo>
                  <a:pt x="84181" y="241179"/>
                </a:lnTo>
                <a:lnTo>
                  <a:pt x="82074" y="238625"/>
                </a:lnTo>
                <a:lnTo>
                  <a:pt x="74488" y="230529"/>
                </a:lnTo>
                <a:lnTo>
                  <a:pt x="67324" y="221582"/>
                </a:lnTo>
                <a:lnTo>
                  <a:pt x="56365" y="207522"/>
                </a:lnTo>
                <a:lnTo>
                  <a:pt x="50042" y="201129"/>
                </a:lnTo>
                <a:lnTo>
                  <a:pt x="48748" y="199634"/>
                </a:lnTo>
                <a:lnTo>
                  <a:pt x="48618" y="199634"/>
                </a:lnTo>
                <a:lnTo>
                  <a:pt x="46915" y="199634"/>
                </a:lnTo>
                <a:lnTo>
                  <a:pt x="45208" y="199202"/>
                </a:lnTo>
                <a:lnTo>
                  <a:pt x="43501" y="198771"/>
                </a:lnTo>
                <a:lnTo>
                  <a:pt x="41794" y="197480"/>
                </a:lnTo>
                <a:lnTo>
                  <a:pt x="40944" y="196185"/>
                </a:lnTo>
                <a:lnTo>
                  <a:pt x="40091" y="195322"/>
                </a:lnTo>
                <a:lnTo>
                  <a:pt x="40091" y="194891"/>
                </a:lnTo>
                <a:lnTo>
                  <a:pt x="38809" y="194028"/>
                </a:lnTo>
                <a:lnTo>
                  <a:pt x="36252" y="190580"/>
                </a:lnTo>
                <a:lnTo>
                  <a:pt x="34120" y="187560"/>
                </a:lnTo>
                <a:lnTo>
                  <a:pt x="32413" y="185406"/>
                </a:lnTo>
                <a:lnTo>
                  <a:pt x="27721" y="181527"/>
                </a:lnTo>
                <a:lnTo>
                  <a:pt x="22604" y="177212"/>
                </a:lnTo>
                <a:lnTo>
                  <a:pt x="18766" y="172038"/>
                </a:lnTo>
                <a:lnTo>
                  <a:pt x="14927" y="166433"/>
                </a:lnTo>
                <a:lnTo>
                  <a:pt x="11516" y="159534"/>
                </a:lnTo>
                <a:lnTo>
                  <a:pt x="8956" y="153065"/>
                </a:lnTo>
                <a:lnTo>
                  <a:pt x="6399" y="146169"/>
                </a:lnTo>
                <a:lnTo>
                  <a:pt x="4692" y="140132"/>
                </a:lnTo>
                <a:lnTo>
                  <a:pt x="2132" y="128922"/>
                </a:lnTo>
                <a:lnTo>
                  <a:pt x="1282" y="122885"/>
                </a:lnTo>
                <a:lnTo>
                  <a:pt x="0" y="115985"/>
                </a:lnTo>
                <a:lnTo>
                  <a:pt x="0" y="109086"/>
                </a:lnTo>
                <a:lnTo>
                  <a:pt x="0" y="101327"/>
                </a:lnTo>
                <a:lnTo>
                  <a:pt x="0" y="93996"/>
                </a:lnTo>
                <a:lnTo>
                  <a:pt x="1282" y="87096"/>
                </a:lnTo>
                <a:lnTo>
                  <a:pt x="2132" y="80200"/>
                </a:lnTo>
                <a:lnTo>
                  <a:pt x="3414" y="74163"/>
                </a:lnTo>
                <a:lnTo>
                  <a:pt x="5546" y="66401"/>
                </a:lnTo>
                <a:lnTo>
                  <a:pt x="7678" y="59933"/>
                </a:lnTo>
                <a:lnTo>
                  <a:pt x="10238" y="53464"/>
                </a:lnTo>
                <a:lnTo>
                  <a:pt x="13223" y="47428"/>
                </a:lnTo>
                <a:lnTo>
                  <a:pt x="16634" y="42254"/>
                </a:lnTo>
                <a:lnTo>
                  <a:pt x="20472" y="36649"/>
                </a:lnTo>
                <a:lnTo>
                  <a:pt x="24311" y="31906"/>
                </a:lnTo>
                <a:lnTo>
                  <a:pt x="29003" y="27595"/>
                </a:lnTo>
                <a:lnTo>
                  <a:pt x="36252" y="21127"/>
                </a:lnTo>
                <a:lnTo>
                  <a:pt x="44780" y="15522"/>
                </a:lnTo>
                <a:lnTo>
                  <a:pt x="52885" y="10779"/>
                </a:lnTo>
                <a:lnTo>
                  <a:pt x="62266" y="6900"/>
                </a:lnTo>
                <a:lnTo>
                  <a:pt x="72076" y="3880"/>
                </a:lnTo>
                <a:lnTo>
                  <a:pt x="82310" y="1723"/>
                </a:lnTo>
                <a:lnTo>
                  <a:pt x="92119" y="431"/>
                </a:lnTo>
                <a:lnTo>
                  <a:pt x="102782" y="0"/>
                </a:lnTo>
                <a:lnTo>
                  <a:pt x="110884" y="431"/>
                </a:lnTo>
                <a:lnTo>
                  <a:pt x="118987" y="863"/>
                </a:lnTo>
                <a:lnTo>
                  <a:pt x="127089" y="2157"/>
                </a:lnTo>
                <a:lnTo>
                  <a:pt x="134767" y="3880"/>
                </a:lnTo>
                <a:lnTo>
                  <a:pt x="142444" y="6037"/>
                </a:lnTo>
                <a:lnTo>
                  <a:pt x="150121" y="8622"/>
                </a:lnTo>
                <a:lnTo>
                  <a:pt x="156942" y="11642"/>
                </a:lnTo>
                <a:lnTo>
                  <a:pt x="164195" y="15090"/>
                </a:lnTo>
                <a:lnTo>
                  <a:pt x="171019" y="18973"/>
                </a:lnTo>
                <a:lnTo>
                  <a:pt x="177414" y="23284"/>
                </a:lnTo>
                <a:lnTo>
                  <a:pt x="183385" y="28026"/>
                </a:lnTo>
                <a:lnTo>
                  <a:pt x="189781" y="32769"/>
                </a:lnTo>
                <a:lnTo>
                  <a:pt x="194901" y="37943"/>
                </a:lnTo>
                <a:lnTo>
                  <a:pt x="200018" y="43979"/>
                </a:lnTo>
                <a:lnTo>
                  <a:pt x="204710" y="49585"/>
                </a:lnTo>
                <a:lnTo>
                  <a:pt x="208974" y="56053"/>
                </a:lnTo>
                <a:lnTo>
                  <a:pt x="209824" y="58210"/>
                </a:lnTo>
                <a:lnTo>
                  <a:pt x="209824" y="59933"/>
                </a:lnTo>
                <a:lnTo>
                  <a:pt x="209824" y="61658"/>
                </a:lnTo>
                <a:lnTo>
                  <a:pt x="209494" y="62666"/>
                </a:lnTo>
                <a:lnTo>
                  <a:pt x="225793" y="81406"/>
                </a:lnTo>
                <a:lnTo>
                  <a:pt x="252346" y="111230"/>
                </a:lnTo>
                <a:lnTo>
                  <a:pt x="264243" y="125193"/>
                </a:lnTo>
                <a:lnTo>
                  <a:pt x="264781" y="125193"/>
                </a:lnTo>
                <a:lnTo>
                  <a:pt x="265890" y="125618"/>
                </a:lnTo>
                <a:lnTo>
                  <a:pt x="266444" y="126040"/>
                </a:lnTo>
                <a:lnTo>
                  <a:pt x="266444" y="126887"/>
                </a:lnTo>
                <a:lnTo>
                  <a:pt x="266444" y="127731"/>
                </a:lnTo>
                <a:lnTo>
                  <a:pt x="266431" y="127798"/>
                </a:lnTo>
                <a:lnTo>
                  <a:pt x="278476" y="142334"/>
                </a:lnTo>
                <a:lnTo>
                  <a:pt x="289857" y="155966"/>
                </a:lnTo>
                <a:lnTo>
                  <a:pt x="302079" y="170454"/>
                </a:lnTo>
                <a:lnTo>
                  <a:pt x="309246" y="177697"/>
                </a:lnTo>
                <a:lnTo>
                  <a:pt x="315988" y="184940"/>
                </a:lnTo>
                <a:lnTo>
                  <a:pt x="323574" y="192183"/>
                </a:lnTo>
                <a:lnTo>
                  <a:pt x="331160" y="199426"/>
                </a:lnTo>
                <a:lnTo>
                  <a:pt x="350549" y="216043"/>
                </a:lnTo>
                <a:lnTo>
                  <a:pt x="365721" y="229250"/>
                </a:lnTo>
                <a:lnTo>
                  <a:pt x="380896" y="243311"/>
                </a:lnTo>
                <a:lnTo>
                  <a:pt x="395646" y="257371"/>
                </a:lnTo>
                <a:lnTo>
                  <a:pt x="409555" y="271857"/>
                </a:lnTo>
                <a:lnTo>
                  <a:pt x="422621" y="286771"/>
                </a:lnTo>
                <a:lnTo>
                  <a:pt x="435264" y="301681"/>
                </a:lnTo>
                <a:lnTo>
                  <a:pt x="442006" y="309778"/>
                </a:lnTo>
                <a:lnTo>
                  <a:pt x="448751" y="318299"/>
                </a:lnTo>
                <a:lnTo>
                  <a:pt x="456337" y="327245"/>
                </a:lnTo>
                <a:lnTo>
                  <a:pt x="463924" y="335767"/>
                </a:lnTo>
                <a:lnTo>
                  <a:pt x="468137" y="339174"/>
                </a:lnTo>
                <a:lnTo>
                  <a:pt x="472353" y="342584"/>
                </a:lnTo>
                <a:lnTo>
                  <a:pt x="472775" y="343009"/>
                </a:lnTo>
                <a:lnTo>
                  <a:pt x="473194" y="343009"/>
                </a:lnTo>
                <a:lnTo>
                  <a:pt x="475304" y="343863"/>
                </a:lnTo>
                <a:lnTo>
                  <a:pt x="476989" y="345566"/>
                </a:lnTo>
                <a:lnTo>
                  <a:pt x="476989" y="345992"/>
                </a:lnTo>
                <a:lnTo>
                  <a:pt x="477411" y="346420"/>
                </a:lnTo>
                <a:lnTo>
                  <a:pt x="478255" y="347695"/>
                </a:lnTo>
                <a:lnTo>
                  <a:pt x="479518" y="348974"/>
                </a:lnTo>
                <a:lnTo>
                  <a:pt x="479940" y="350252"/>
                </a:lnTo>
                <a:lnTo>
                  <a:pt x="480362" y="351531"/>
                </a:lnTo>
                <a:lnTo>
                  <a:pt x="480362" y="351956"/>
                </a:lnTo>
                <a:lnTo>
                  <a:pt x="480362" y="352384"/>
                </a:lnTo>
                <a:lnTo>
                  <a:pt x="482046" y="357070"/>
                </a:lnTo>
                <a:lnTo>
                  <a:pt x="483734" y="362184"/>
                </a:lnTo>
                <a:lnTo>
                  <a:pt x="484575" y="367295"/>
                </a:lnTo>
                <a:lnTo>
                  <a:pt x="485419" y="372834"/>
                </a:lnTo>
                <a:lnTo>
                  <a:pt x="486263" y="383912"/>
                </a:lnTo>
                <a:lnTo>
                  <a:pt x="486263" y="394991"/>
                </a:lnTo>
                <a:lnTo>
                  <a:pt x="485841" y="406069"/>
                </a:lnTo>
                <a:lnTo>
                  <a:pt x="484575" y="416719"/>
                </a:lnTo>
                <a:lnTo>
                  <a:pt x="483312" y="425665"/>
                </a:lnTo>
                <a:lnTo>
                  <a:pt x="481624" y="434187"/>
                </a:lnTo>
                <a:lnTo>
                  <a:pt x="480362" y="442283"/>
                </a:lnTo>
                <a:lnTo>
                  <a:pt x="479518" y="449951"/>
                </a:lnTo>
                <a:lnTo>
                  <a:pt x="477411" y="466143"/>
                </a:lnTo>
                <a:lnTo>
                  <a:pt x="477411" y="468700"/>
                </a:lnTo>
                <a:lnTo>
                  <a:pt x="476989" y="476368"/>
                </a:lnTo>
                <a:lnTo>
                  <a:pt x="476989" y="484036"/>
                </a:lnTo>
                <a:lnTo>
                  <a:pt x="476567" y="487447"/>
                </a:lnTo>
                <a:lnTo>
                  <a:pt x="475726" y="490429"/>
                </a:lnTo>
                <a:lnTo>
                  <a:pt x="474882" y="493411"/>
                </a:lnTo>
                <a:lnTo>
                  <a:pt x="474460" y="496821"/>
                </a:lnTo>
                <a:lnTo>
                  <a:pt x="474460" y="501932"/>
                </a:lnTo>
                <a:lnTo>
                  <a:pt x="474460" y="503015"/>
                </a:lnTo>
                <a:lnTo>
                  <a:pt x="475600" y="502052"/>
                </a:lnTo>
                <a:cubicBezTo>
                  <a:pt x="476535" y="502052"/>
                  <a:pt x="477471" y="503636"/>
                  <a:pt x="477471" y="503636"/>
                </a:cubicBezTo>
                <a:cubicBezTo>
                  <a:pt x="478403" y="504426"/>
                  <a:pt x="478403" y="505217"/>
                  <a:pt x="479338" y="505217"/>
                </a:cubicBezTo>
                <a:cubicBezTo>
                  <a:pt x="479338" y="506007"/>
                  <a:pt x="480273" y="506797"/>
                  <a:pt x="481209" y="507591"/>
                </a:cubicBezTo>
                <a:cubicBezTo>
                  <a:pt x="481209" y="507591"/>
                  <a:pt x="482144" y="508381"/>
                  <a:pt x="482144" y="509172"/>
                </a:cubicBezTo>
                <a:lnTo>
                  <a:pt x="484011" y="507591"/>
                </a:lnTo>
                <a:cubicBezTo>
                  <a:pt x="484947" y="507591"/>
                  <a:pt x="485882" y="509172"/>
                  <a:pt x="485882" y="509172"/>
                </a:cubicBezTo>
                <a:cubicBezTo>
                  <a:pt x="485882" y="509962"/>
                  <a:pt x="484011" y="510753"/>
                  <a:pt x="484011" y="510753"/>
                </a:cubicBezTo>
                <a:cubicBezTo>
                  <a:pt x="484011" y="511546"/>
                  <a:pt x="484947" y="512337"/>
                  <a:pt x="485882" y="512337"/>
                </a:cubicBezTo>
                <a:cubicBezTo>
                  <a:pt x="485882" y="513127"/>
                  <a:pt x="486817" y="511546"/>
                  <a:pt x="487749" y="511546"/>
                </a:cubicBezTo>
                <a:cubicBezTo>
                  <a:pt x="488684" y="511546"/>
                  <a:pt x="488684" y="513127"/>
                  <a:pt x="489620" y="513127"/>
                </a:cubicBezTo>
                <a:lnTo>
                  <a:pt x="491490" y="511546"/>
                </a:lnTo>
                <a:cubicBezTo>
                  <a:pt x="490555" y="510753"/>
                  <a:pt x="490555" y="510753"/>
                  <a:pt x="489620" y="509962"/>
                </a:cubicBezTo>
                <a:cubicBezTo>
                  <a:pt x="489620" y="509172"/>
                  <a:pt x="488684" y="508381"/>
                  <a:pt x="487749" y="508381"/>
                </a:cubicBezTo>
                <a:cubicBezTo>
                  <a:pt x="487749" y="507591"/>
                  <a:pt x="486817" y="506797"/>
                  <a:pt x="486817" y="506007"/>
                </a:cubicBezTo>
                <a:cubicBezTo>
                  <a:pt x="485882" y="506007"/>
                  <a:pt x="485882" y="505217"/>
                  <a:pt x="484947" y="504426"/>
                </a:cubicBezTo>
                <a:cubicBezTo>
                  <a:pt x="484947" y="504426"/>
                  <a:pt x="484011" y="502845"/>
                  <a:pt x="483076" y="502845"/>
                </a:cubicBezTo>
                <a:lnTo>
                  <a:pt x="481209" y="504426"/>
                </a:lnTo>
                <a:cubicBezTo>
                  <a:pt x="481209" y="504426"/>
                  <a:pt x="480273" y="502845"/>
                  <a:pt x="479338" y="502052"/>
                </a:cubicBezTo>
                <a:lnTo>
                  <a:pt x="482144" y="501261"/>
                </a:lnTo>
                <a:cubicBezTo>
                  <a:pt x="482144" y="500471"/>
                  <a:pt x="480273" y="499681"/>
                  <a:pt x="480273" y="499681"/>
                </a:cubicBezTo>
                <a:cubicBezTo>
                  <a:pt x="479338" y="498890"/>
                  <a:pt x="479338" y="498100"/>
                  <a:pt x="478403" y="497306"/>
                </a:cubicBezTo>
                <a:cubicBezTo>
                  <a:pt x="480273" y="496516"/>
                  <a:pt x="481209" y="495725"/>
                  <a:pt x="483076" y="494935"/>
                </a:cubicBezTo>
                <a:cubicBezTo>
                  <a:pt x="484011" y="495725"/>
                  <a:pt x="484947" y="497306"/>
                  <a:pt x="485882" y="498100"/>
                </a:cubicBezTo>
                <a:cubicBezTo>
                  <a:pt x="486817" y="498890"/>
                  <a:pt x="486817" y="499681"/>
                  <a:pt x="487749" y="500471"/>
                </a:cubicBezTo>
                <a:lnTo>
                  <a:pt x="488684" y="502052"/>
                </a:lnTo>
                <a:cubicBezTo>
                  <a:pt x="489620" y="502052"/>
                  <a:pt x="490555" y="500471"/>
                  <a:pt x="491490" y="500471"/>
                </a:cubicBezTo>
                <a:lnTo>
                  <a:pt x="492422" y="502052"/>
                </a:lnTo>
                <a:cubicBezTo>
                  <a:pt x="493358" y="502052"/>
                  <a:pt x="494293" y="501261"/>
                  <a:pt x="495228" y="501261"/>
                </a:cubicBezTo>
                <a:cubicBezTo>
                  <a:pt x="495228" y="500471"/>
                  <a:pt x="493358" y="499681"/>
                  <a:pt x="493358" y="498890"/>
                </a:cubicBezTo>
                <a:lnTo>
                  <a:pt x="495228" y="498100"/>
                </a:lnTo>
                <a:cubicBezTo>
                  <a:pt x="496163" y="498100"/>
                  <a:pt x="496163" y="498890"/>
                  <a:pt x="497099" y="499681"/>
                </a:cubicBezTo>
                <a:cubicBezTo>
                  <a:pt x="497099" y="500471"/>
                  <a:pt x="498031" y="500471"/>
                  <a:pt x="498966" y="501261"/>
                </a:cubicBezTo>
                <a:cubicBezTo>
                  <a:pt x="498966" y="502052"/>
                  <a:pt x="499901" y="502845"/>
                  <a:pt x="499901" y="502845"/>
                </a:cubicBezTo>
                <a:cubicBezTo>
                  <a:pt x="499901" y="503636"/>
                  <a:pt x="498031" y="504426"/>
                  <a:pt x="498031" y="504426"/>
                </a:cubicBezTo>
                <a:lnTo>
                  <a:pt x="499901" y="506007"/>
                </a:lnTo>
                <a:cubicBezTo>
                  <a:pt x="499901" y="506797"/>
                  <a:pt x="500837" y="507591"/>
                  <a:pt x="500837" y="508381"/>
                </a:cubicBezTo>
                <a:cubicBezTo>
                  <a:pt x="501772" y="507591"/>
                  <a:pt x="503639" y="506797"/>
                  <a:pt x="503639" y="506797"/>
                </a:cubicBezTo>
                <a:cubicBezTo>
                  <a:pt x="503639" y="506007"/>
                  <a:pt x="505510" y="506007"/>
                  <a:pt x="505510" y="505217"/>
                </a:cubicBezTo>
                <a:lnTo>
                  <a:pt x="503639" y="503636"/>
                </a:lnTo>
                <a:cubicBezTo>
                  <a:pt x="503639" y="502845"/>
                  <a:pt x="502704" y="502052"/>
                  <a:pt x="502704" y="502052"/>
                </a:cubicBezTo>
                <a:cubicBezTo>
                  <a:pt x="501772" y="501261"/>
                  <a:pt x="500837" y="500471"/>
                  <a:pt x="500837" y="499681"/>
                </a:cubicBezTo>
                <a:lnTo>
                  <a:pt x="502704" y="498890"/>
                </a:lnTo>
                <a:cubicBezTo>
                  <a:pt x="503639" y="498100"/>
                  <a:pt x="504575" y="498100"/>
                  <a:pt x="504575" y="497306"/>
                </a:cubicBezTo>
                <a:lnTo>
                  <a:pt x="503639" y="495725"/>
                </a:lnTo>
                <a:cubicBezTo>
                  <a:pt x="503639" y="494935"/>
                  <a:pt x="505510" y="494935"/>
                  <a:pt x="505510" y="494145"/>
                </a:cubicBezTo>
                <a:cubicBezTo>
                  <a:pt x="505510" y="493351"/>
                  <a:pt x="503639" y="493351"/>
                  <a:pt x="503639" y="492561"/>
                </a:cubicBezTo>
                <a:lnTo>
                  <a:pt x="505510" y="490980"/>
                </a:lnTo>
                <a:cubicBezTo>
                  <a:pt x="506445" y="491770"/>
                  <a:pt x="507380" y="492561"/>
                  <a:pt x="507380" y="492561"/>
                </a:cubicBezTo>
                <a:cubicBezTo>
                  <a:pt x="507380" y="493351"/>
                  <a:pt x="509248" y="494145"/>
                  <a:pt x="509248" y="494935"/>
                </a:cubicBezTo>
                <a:cubicBezTo>
                  <a:pt x="509248" y="494935"/>
                  <a:pt x="506445" y="495725"/>
                  <a:pt x="507380" y="495725"/>
                </a:cubicBezTo>
                <a:cubicBezTo>
                  <a:pt x="507380" y="496516"/>
                  <a:pt x="508312" y="497306"/>
                  <a:pt x="508312" y="498100"/>
                </a:cubicBezTo>
                <a:lnTo>
                  <a:pt x="506445" y="498890"/>
                </a:lnTo>
                <a:cubicBezTo>
                  <a:pt x="506445" y="499681"/>
                  <a:pt x="507380" y="500471"/>
                  <a:pt x="508312" y="501261"/>
                </a:cubicBezTo>
                <a:cubicBezTo>
                  <a:pt x="508312" y="501261"/>
                  <a:pt x="509248" y="502052"/>
                  <a:pt x="509248" y="502845"/>
                </a:cubicBezTo>
                <a:cubicBezTo>
                  <a:pt x="510183" y="502845"/>
                  <a:pt x="511118" y="504426"/>
                  <a:pt x="511118" y="504426"/>
                </a:cubicBezTo>
                <a:cubicBezTo>
                  <a:pt x="512054" y="504426"/>
                  <a:pt x="512986" y="502845"/>
                  <a:pt x="512986" y="502845"/>
                </a:cubicBezTo>
                <a:cubicBezTo>
                  <a:pt x="513921" y="502845"/>
                  <a:pt x="514856" y="504426"/>
                  <a:pt x="514856" y="505217"/>
                </a:cubicBezTo>
                <a:lnTo>
                  <a:pt x="512986" y="506007"/>
                </a:lnTo>
                <a:cubicBezTo>
                  <a:pt x="512986" y="506797"/>
                  <a:pt x="513921" y="507591"/>
                  <a:pt x="514856" y="507591"/>
                </a:cubicBezTo>
                <a:cubicBezTo>
                  <a:pt x="514856" y="508381"/>
                  <a:pt x="515791" y="509172"/>
                  <a:pt x="515791" y="509962"/>
                </a:cubicBezTo>
                <a:lnTo>
                  <a:pt x="513921" y="510753"/>
                </a:lnTo>
                <a:cubicBezTo>
                  <a:pt x="513921" y="511546"/>
                  <a:pt x="515791" y="512337"/>
                  <a:pt x="515791" y="513127"/>
                </a:cubicBezTo>
                <a:cubicBezTo>
                  <a:pt x="515791" y="513127"/>
                  <a:pt x="513921" y="513917"/>
                  <a:pt x="512986" y="513917"/>
                </a:cubicBezTo>
                <a:cubicBezTo>
                  <a:pt x="512986" y="514708"/>
                  <a:pt x="511118" y="514708"/>
                  <a:pt x="511118" y="515498"/>
                </a:cubicBezTo>
                <a:cubicBezTo>
                  <a:pt x="511118" y="516292"/>
                  <a:pt x="512986" y="517082"/>
                  <a:pt x="512986" y="517082"/>
                </a:cubicBezTo>
                <a:cubicBezTo>
                  <a:pt x="512986" y="517873"/>
                  <a:pt x="511118" y="517873"/>
                  <a:pt x="511118" y="518663"/>
                </a:cubicBezTo>
                <a:cubicBezTo>
                  <a:pt x="511118" y="519453"/>
                  <a:pt x="512054" y="520247"/>
                  <a:pt x="512054" y="520247"/>
                </a:cubicBezTo>
                <a:cubicBezTo>
                  <a:pt x="512986" y="520247"/>
                  <a:pt x="513921" y="519453"/>
                  <a:pt x="514856" y="519453"/>
                </a:cubicBezTo>
                <a:cubicBezTo>
                  <a:pt x="514856" y="518663"/>
                  <a:pt x="516727" y="517873"/>
                  <a:pt x="516727" y="517873"/>
                </a:cubicBezTo>
                <a:cubicBezTo>
                  <a:pt x="516727" y="517082"/>
                  <a:pt x="514856" y="516292"/>
                  <a:pt x="514856" y="516292"/>
                </a:cubicBezTo>
                <a:cubicBezTo>
                  <a:pt x="514856" y="515498"/>
                  <a:pt x="516727" y="514708"/>
                  <a:pt x="516727" y="514708"/>
                </a:cubicBezTo>
                <a:cubicBezTo>
                  <a:pt x="517659" y="513917"/>
                  <a:pt x="515791" y="513127"/>
                  <a:pt x="515791" y="513127"/>
                </a:cubicBezTo>
                <a:cubicBezTo>
                  <a:pt x="515791" y="512337"/>
                  <a:pt x="517659" y="512337"/>
                  <a:pt x="517659" y="511546"/>
                </a:cubicBezTo>
                <a:cubicBezTo>
                  <a:pt x="517659" y="510753"/>
                  <a:pt x="519529" y="510753"/>
                  <a:pt x="519529" y="509962"/>
                </a:cubicBezTo>
                <a:cubicBezTo>
                  <a:pt x="519529" y="509962"/>
                  <a:pt x="517659" y="509172"/>
                  <a:pt x="517659" y="508381"/>
                </a:cubicBezTo>
                <a:cubicBezTo>
                  <a:pt x="517659" y="507591"/>
                  <a:pt x="516727" y="507591"/>
                  <a:pt x="516727" y="506797"/>
                </a:cubicBezTo>
                <a:cubicBezTo>
                  <a:pt x="516727" y="506007"/>
                  <a:pt x="518594" y="506007"/>
                  <a:pt x="518594" y="505217"/>
                </a:cubicBezTo>
                <a:cubicBezTo>
                  <a:pt x="518594" y="504426"/>
                  <a:pt x="516727" y="503636"/>
                  <a:pt x="516727" y="503636"/>
                </a:cubicBezTo>
                <a:cubicBezTo>
                  <a:pt x="516727" y="502845"/>
                  <a:pt x="515791" y="502052"/>
                  <a:pt x="515791" y="502052"/>
                </a:cubicBezTo>
                <a:cubicBezTo>
                  <a:pt x="515791" y="501261"/>
                  <a:pt x="517659" y="500471"/>
                  <a:pt x="517659" y="500471"/>
                </a:cubicBezTo>
                <a:lnTo>
                  <a:pt x="515791" y="498890"/>
                </a:lnTo>
                <a:lnTo>
                  <a:pt x="513921" y="499681"/>
                </a:lnTo>
                <a:lnTo>
                  <a:pt x="512054" y="498100"/>
                </a:lnTo>
                <a:cubicBezTo>
                  <a:pt x="512054" y="497306"/>
                  <a:pt x="511118" y="497306"/>
                  <a:pt x="510183" y="496516"/>
                </a:cubicBezTo>
                <a:cubicBezTo>
                  <a:pt x="512054" y="495725"/>
                  <a:pt x="512986" y="494935"/>
                  <a:pt x="514856" y="493351"/>
                </a:cubicBezTo>
                <a:cubicBezTo>
                  <a:pt x="515791" y="494145"/>
                  <a:pt x="515791" y="495725"/>
                  <a:pt x="516727" y="495725"/>
                </a:cubicBezTo>
                <a:cubicBezTo>
                  <a:pt x="516727" y="495725"/>
                  <a:pt x="517659" y="494145"/>
                  <a:pt x="518594" y="494145"/>
                </a:cubicBezTo>
                <a:cubicBezTo>
                  <a:pt x="519529" y="494145"/>
                  <a:pt x="519529" y="495725"/>
                  <a:pt x="520465" y="495725"/>
                </a:cubicBezTo>
                <a:cubicBezTo>
                  <a:pt x="520465" y="495725"/>
                  <a:pt x="522332" y="494145"/>
                  <a:pt x="522332" y="494935"/>
                </a:cubicBezTo>
                <a:cubicBezTo>
                  <a:pt x="522332" y="494935"/>
                  <a:pt x="523267" y="495725"/>
                  <a:pt x="523267" y="496516"/>
                </a:cubicBezTo>
                <a:cubicBezTo>
                  <a:pt x="524203" y="496516"/>
                  <a:pt x="525138" y="497306"/>
                  <a:pt x="525138" y="498100"/>
                </a:cubicBezTo>
                <a:cubicBezTo>
                  <a:pt x="525138" y="498890"/>
                  <a:pt x="527008" y="499681"/>
                  <a:pt x="527008" y="499681"/>
                </a:cubicBezTo>
                <a:cubicBezTo>
                  <a:pt x="527008" y="500471"/>
                  <a:pt x="525138" y="500471"/>
                  <a:pt x="525138" y="501261"/>
                </a:cubicBezTo>
                <a:lnTo>
                  <a:pt x="526073" y="502845"/>
                </a:lnTo>
                <a:cubicBezTo>
                  <a:pt x="526073" y="502845"/>
                  <a:pt x="527940" y="501261"/>
                  <a:pt x="528876" y="501261"/>
                </a:cubicBezTo>
                <a:lnTo>
                  <a:pt x="529811" y="503636"/>
                </a:lnTo>
                <a:cubicBezTo>
                  <a:pt x="530746" y="503636"/>
                  <a:pt x="531681" y="502052"/>
                  <a:pt x="532614" y="502052"/>
                </a:cubicBezTo>
                <a:lnTo>
                  <a:pt x="533549" y="503636"/>
                </a:lnTo>
                <a:cubicBezTo>
                  <a:pt x="534484" y="505217"/>
                  <a:pt x="536355" y="506007"/>
                  <a:pt x="537290" y="507591"/>
                </a:cubicBezTo>
                <a:cubicBezTo>
                  <a:pt x="537290" y="506797"/>
                  <a:pt x="539157" y="506007"/>
                  <a:pt x="539157" y="506007"/>
                </a:cubicBezTo>
                <a:cubicBezTo>
                  <a:pt x="539157" y="505217"/>
                  <a:pt x="537290" y="504426"/>
                  <a:pt x="537290" y="504426"/>
                </a:cubicBezTo>
                <a:cubicBezTo>
                  <a:pt x="537290" y="503636"/>
                  <a:pt x="539157" y="503636"/>
                  <a:pt x="539157" y="502845"/>
                </a:cubicBezTo>
                <a:lnTo>
                  <a:pt x="538222" y="501261"/>
                </a:lnTo>
                <a:cubicBezTo>
                  <a:pt x="537290" y="500471"/>
                  <a:pt x="537290" y="499681"/>
                  <a:pt x="536355" y="499681"/>
                </a:cubicBezTo>
                <a:cubicBezTo>
                  <a:pt x="536355" y="498890"/>
                  <a:pt x="535419" y="497306"/>
                  <a:pt x="534484" y="497306"/>
                </a:cubicBezTo>
                <a:cubicBezTo>
                  <a:pt x="535419" y="497306"/>
                  <a:pt x="536355" y="496516"/>
                  <a:pt x="537290" y="496516"/>
                </a:cubicBezTo>
                <a:lnTo>
                  <a:pt x="539157" y="494935"/>
                </a:lnTo>
                <a:lnTo>
                  <a:pt x="540093" y="496516"/>
                </a:lnTo>
                <a:cubicBezTo>
                  <a:pt x="541028" y="497306"/>
                  <a:pt x="541963" y="498100"/>
                  <a:pt x="541963" y="498100"/>
                </a:cubicBezTo>
                <a:cubicBezTo>
                  <a:pt x="542895" y="498890"/>
                  <a:pt x="542895" y="499681"/>
                  <a:pt x="543830" y="500471"/>
                </a:cubicBezTo>
                <a:lnTo>
                  <a:pt x="545701" y="502052"/>
                </a:lnTo>
                <a:cubicBezTo>
                  <a:pt x="544766" y="502845"/>
                  <a:pt x="543830" y="502845"/>
                  <a:pt x="542895" y="503636"/>
                </a:cubicBezTo>
                <a:cubicBezTo>
                  <a:pt x="543830" y="504426"/>
                  <a:pt x="545701" y="506007"/>
                  <a:pt x="546636" y="506797"/>
                </a:cubicBezTo>
                <a:cubicBezTo>
                  <a:pt x="546636" y="506007"/>
                  <a:pt x="548504" y="506007"/>
                  <a:pt x="548504" y="505217"/>
                </a:cubicBezTo>
                <a:cubicBezTo>
                  <a:pt x="548504" y="505217"/>
                  <a:pt x="546636" y="504426"/>
                  <a:pt x="546636" y="503636"/>
                </a:cubicBezTo>
                <a:cubicBezTo>
                  <a:pt x="546636" y="502845"/>
                  <a:pt x="548504" y="502845"/>
                  <a:pt x="549439" y="502052"/>
                </a:cubicBezTo>
                <a:cubicBezTo>
                  <a:pt x="549439" y="502052"/>
                  <a:pt x="547568" y="501261"/>
                  <a:pt x="547568" y="500471"/>
                </a:cubicBezTo>
                <a:cubicBezTo>
                  <a:pt x="547568" y="500471"/>
                  <a:pt x="545701" y="499681"/>
                  <a:pt x="545701" y="498890"/>
                </a:cubicBezTo>
                <a:lnTo>
                  <a:pt x="547568" y="497306"/>
                </a:lnTo>
                <a:cubicBezTo>
                  <a:pt x="548504" y="497306"/>
                  <a:pt x="549439" y="495725"/>
                  <a:pt x="550374" y="496516"/>
                </a:cubicBezTo>
                <a:lnTo>
                  <a:pt x="551309" y="498100"/>
                </a:lnTo>
                <a:lnTo>
                  <a:pt x="549439" y="498890"/>
                </a:lnTo>
                <a:cubicBezTo>
                  <a:pt x="549439" y="499681"/>
                  <a:pt x="551309" y="500471"/>
                  <a:pt x="551309" y="501261"/>
                </a:cubicBezTo>
                <a:cubicBezTo>
                  <a:pt x="551309" y="501261"/>
                  <a:pt x="552242" y="502052"/>
                  <a:pt x="552242" y="502845"/>
                </a:cubicBezTo>
                <a:cubicBezTo>
                  <a:pt x="553177" y="503636"/>
                  <a:pt x="554112" y="504426"/>
                  <a:pt x="554112" y="504426"/>
                </a:cubicBezTo>
                <a:lnTo>
                  <a:pt x="555983" y="502845"/>
                </a:lnTo>
                <a:cubicBezTo>
                  <a:pt x="556915" y="502845"/>
                  <a:pt x="557850" y="504426"/>
                  <a:pt x="557850" y="505217"/>
                </a:cubicBezTo>
                <a:cubicBezTo>
                  <a:pt x="558785" y="505217"/>
                  <a:pt x="558785" y="506007"/>
                  <a:pt x="559721" y="506797"/>
                </a:cubicBezTo>
                <a:cubicBezTo>
                  <a:pt x="560656" y="506007"/>
                  <a:pt x="562523" y="505217"/>
                  <a:pt x="563458" y="504426"/>
                </a:cubicBezTo>
                <a:cubicBezTo>
                  <a:pt x="563458" y="503636"/>
                  <a:pt x="562523" y="502845"/>
                  <a:pt x="562523" y="502052"/>
                </a:cubicBezTo>
                <a:cubicBezTo>
                  <a:pt x="561591" y="502052"/>
                  <a:pt x="560656" y="503636"/>
                  <a:pt x="559721" y="503636"/>
                </a:cubicBezTo>
                <a:lnTo>
                  <a:pt x="558785" y="502052"/>
                </a:lnTo>
                <a:cubicBezTo>
                  <a:pt x="558785" y="501261"/>
                  <a:pt x="559721" y="500471"/>
                  <a:pt x="560656" y="500471"/>
                </a:cubicBezTo>
                <a:cubicBezTo>
                  <a:pt x="561591" y="499681"/>
                  <a:pt x="561591" y="499681"/>
                  <a:pt x="562523" y="498890"/>
                </a:cubicBezTo>
                <a:cubicBezTo>
                  <a:pt x="563458" y="499681"/>
                  <a:pt x="563458" y="501261"/>
                  <a:pt x="564394" y="501261"/>
                </a:cubicBezTo>
                <a:cubicBezTo>
                  <a:pt x="564394" y="501261"/>
                  <a:pt x="565329" y="499681"/>
                  <a:pt x="566264" y="499681"/>
                </a:cubicBezTo>
                <a:cubicBezTo>
                  <a:pt x="567200" y="499681"/>
                  <a:pt x="567200" y="498100"/>
                  <a:pt x="568132" y="498100"/>
                </a:cubicBezTo>
                <a:cubicBezTo>
                  <a:pt x="569067" y="498100"/>
                  <a:pt x="569067" y="499681"/>
                  <a:pt x="570002" y="499681"/>
                </a:cubicBezTo>
                <a:lnTo>
                  <a:pt x="571873" y="498890"/>
                </a:lnTo>
                <a:cubicBezTo>
                  <a:pt x="572805" y="498890"/>
                  <a:pt x="572805" y="499681"/>
                  <a:pt x="573740" y="500471"/>
                </a:cubicBezTo>
                <a:cubicBezTo>
                  <a:pt x="574675" y="501261"/>
                  <a:pt x="575611" y="502845"/>
                  <a:pt x="576543" y="503636"/>
                </a:cubicBezTo>
                <a:cubicBezTo>
                  <a:pt x="577478" y="503636"/>
                  <a:pt x="578413" y="502845"/>
                  <a:pt x="579349" y="502845"/>
                </a:cubicBezTo>
                <a:cubicBezTo>
                  <a:pt x="579349" y="502052"/>
                  <a:pt x="580284" y="502052"/>
                  <a:pt x="581219" y="501261"/>
                </a:cubicBezTo>
                <a:cubicBezTo>
                  <a:pt x="581219" y="501261"/>
                  <a:pt x="583086" y="500471"/>
                  <a:pt x="583086" y="499681"/>
                </a:cubicBezTo>
                <a:cubicBezTo>
                  <a:pt x="584022" y="500471"/>
                  <a:pt x="584022" y="501261"/>
                  <a:pt x="584957" y="502052"/>
                </a:cubicBezTo>
                <a:lnTo>
                  <a:pt x="586824" y="500471"/>
                </a:lnTo>
                <a:cubicBezTo>
                  <a:pt x="587760" y="500471"/>
                  <a:pt x="587760" y="501261"/>
                  <a:pt x="588695" y="502052"/>
                </a:cubicBezTo>
                <a:cubicBezTo>
                  <a:pt x="588695" y="502845"/>
                  <a:pt x="589630" y="503636"/>
                  <a:pt x="589630" y="503636"/>
                </a:cubicBezTo>
                <a:cubicBezTo>
                  <a:pt x="590565" y="504426"/>
                  <a:pt x="591501" y="505217"/>
                  <a:pt x="591501" y="506007"/>
                </a:cubicBezTo>
                <a:lnTo>
                  <a:pt x="589630" y="506797"/>
                </a:lnTo>
                <a:cubicBezTo>
                  <a:pt x="589630" y="507591"/>
                  <a:pt x="590565" y="508381"/>
                  <a:pt x="591501" y="508381"/>
                </a:cubicBezTo>
                <a:cubicBezTo>
                  <a:pt x="590565" y="508381"/>
                  <a:pt x="593368" y="507591"/>
                  <a:pt x="593368" y="507591"/>
                </a:cubicBezTo>
                <a:cubicBezTo>
                  <a:pt x="593368" y="506797"/>
                  <a:pt x="591501" y="506007"/>
                  <a:pt x="591501" y="506007"/>
                </a:cubicBezTo>
                <a:cubicBezTo>
                  <a:pt x="592433" y="505217"/>
                  <a:pt x="593368" y="504426"/>
                  <a:pt x="593368" y="504426"/>
                </a:cubicBezTo>
                <a:cubicBezTo>
                  <a:pt x="594303" y="504426"/>
                  <a:pt x="595239" y="506007"/>
                  <a:pt x="595239" y="506007"/>
                </a:cubicBezTo>
                <a:cubicBezTo>
                  <a:pt x="595239" y="506007"/>
                  <a:pt x="597106" y="505217"/>
                  <a:pt x="597106" y="504426"/>
                </a:cubicBezTo>
                <a:cubicBezTo>
                  <a:pt x="597106" y="504426"/>
                  <a:pt x="595239" y="503636"/>
                  <a:pt x="596174" y="502845"/>
                </a:cubicBezTo>
                <a:cubicBezTo>
                  <a:pt x="596174" y="502052"/>
                  <a:pt x="598041" y="502052"/>
                  <a:pt x="598041" y="501261"/>
                </a:cubicBezTo>
                <a:cubicBezTo>
                  <a:pt x="598041" y="501261"/>
                  <a:pt x="596174" y="500471"/>
                  <a:pt x="596174" y="499681"/>
                </a:cubicBezTo>
                <a:lnTo>
                  <a:pt x="594303" y="501261"/>
                </a:lnTo>
                <a:cubicBezTo>
                  <a:pt x="593368" y="501261"/>
                  <a:pt x="592433" y="502845"/>
                  <a:pt x="592433" y="502845"/>
                </a:cubicBezTo>
                <a:cubicBezTo>
                  <a:pt x="591501" y="502845"/>
                  <a:pt x="590565" y="501261"/>
                  <a:pt x="590565" y="500471"/>
                </a:cubicBezTo>
                <a:cubicBezTo>
                  <a:pt x="590565" y="500471"/>
                  <a:pt x="588695" y="499681"/>
                  <a:pt x="588695" y="498890"/>
                </a:cubicBezTo>
                <a:cubicBezTo>
                  <a:pt x="588695" y="498890"/>
                  <a:pt x="590565" y="498100"/>
                  <a:pt x="590565" y="497306"/>
                </a:cubicBezTo>
                <a:cubicBezTo>
                  <a:pt x="590565" y="497306"/>
                  <a:pt x="589630" y="496516"/>
                  <a:pt x="589630" y="495725"/>
                </a:cubicBezTo>
                <a:cubicBezTo>
                  <a:pt x="590565" y="494935"/>
                  <a:pt x="592433" y="494145"/>
                  <a:pt x="593368" y="493351"/>
                </a:cubicBezTo>
                <a:cubicBezTo>
                  <a:pt x="594303" y="494145"/>
                  <a:pt x="594303" y="494145"/>
                  <a:pt x="595239" y="494935"/>
                </a:cubicBezTo>
                <a:cubicBezTo>
                  <a:pt x="596174" y="495725"/>
                  <a:pt x="597106" y="497306"/>
                  <a:pt x="598041" y="498100"/>
                </a:cubicBezTo>
                <a:cubicBezTo>
                  <a:pt x="598977" y="498100"/>
                  <a:pt x="599912" y="497306"/>
                  <a:pt x="599912" y="497306"/>
                </a:cubicBezTo>
                <a:cubicBezTo>
                  <a:pt x="600847" y="497306"/>
                  <a:pt x="601782" y="498890"/>
                  <a:pt x="601782" y="498890"/>
                </a:cubicBezTo>
                <a:cubicBezTo>
                  <a:pt x="601782" y="498890"/>
                  <a:pt x="603650" y="498100"/>
                  <a:pt x="603650" y="497306"/>
                </a:cubicBezTo>
                <a:cubicBezTo>
                  <a:pt x="604585" y="497306"/>
                  <a:pt x="602714" y="495725"/>
                  <a:pt x="602714" y="495725"/>
                </a:cubicBezTo>
                <a:cubicBezTo>
                  <a:pt x="602714" y="494935"/>
                  <a:pt x="604585" y="494935"/>
                  <a:pt x="604585" y="494145"/>
                </a:cubicBezTo>
                <a:cubicBezTo>
                  <a:pt x="604585" y="494145"/>
                  <a:pt x="602714" y="493351"/>
                  <a:pt x="602714" y="492561"/>
                </a:cubicBezTo>
                <a:cubicBezTo>
                  <a:pt x="602714" y="491770"/>
                  <a:pt x="604585" y="491770"/>
                  <a:pt x="604585" y="490980"/>
                </a:cubicBezTo>
                <a:cubicBezTo>
                  <a:pt x="604585" y="491770"/>
                  <a:pt x="606452" y="492561"/>
                  <a:pt x="606452" y="493351"/>
                </a:cubicBezTo>
                <a:cubicBezTo>
                  <a:pt x="606452" y="493351"/>
                  <a:pt x="608323" y="494145"/>
                  <a:pt x="608323" y="494935"/>
                </a:cubicBezTo>
                <a:cubicBezTo>
                  <a:pt x="608323" y="494935"/>
                  <a:pt x="606452" y="495725"/>
                  <a:pt x="606452" y="496516"/>
                </a:cubicBezTo>
                <a:cubicBezTo>
                  <a:pt x="606452" y="496516"/>
                  <a:pt x="607388" y="497306"/>
                  <a:pt x="607388" y="498100"/>
                </a:cubicBezTo>
                <a:cubicBezTo>
                  <a:pt x="607388" y="498100"/>
                  <a:pt x="605520" y="498890"/>
                  <a:pt x="605520" y="499681"/>
                </a:cubicBezTo>
                <a:cubicBezTo>
                  <a:pt x="605520" y="499681"/>
                  <a:pt x="607388" y="500471"/>
                  <a:pt x="607388" y="501261"/>
                </a:cubicBezTo>
                <a:cubicBezTo>
                  <a:pt x="607388" y="502052"/>
                  <a:pt x="608323" y="502052"/>
                  <a:pt x="609258" y="502845"/>
                </a:cubicBezTo>
                <a:cubicBezTo>
                  <a:pt x="609258" y="502845"/>
                  <a:pt x="610193" y="501261"/>
                  <a:pt x="611129" y="501261"/>
                </a:cubicBezTo>
                <a:cubicBezTo>
                  <a:pt x="611129" y="501261"/>
                  <a:pt x="612061" y="502845"/>
                  <a:pt x="612061" y="503636"/>
                </a:cubicBezTo>
                <a:cubicBezTo>
                  <a:pt x="612996" y="503636"/>
                  <a:pt x="613931" y="502052"/>
                  <a:pt x="614867" y="502052"/>
                </a:cubicBezTo>
                <a:lnTo>
                  <a:pt x="615802" y="503636"/>
                </a:lnTo>
                <a:cubicBezTo>
                  <a:pt x="615802" y="503636"/>
                  <a:pt x="617669" y="502052"/>
                  <a:pt x="618604" y="502052"/>
                </a:cubicBezTo>
                <a:lnTo>
                  <a:pt x="619540" y="504426"/>
                </a:lnTo>
                <a:cubicBezTo>
                  <a:pt x="620475" y="504426"/>
                  <a:pt x="621410" y="502845"/>
                  <a:pt x="622342" y="502845"/>
                </a:cubicBezTo>
                <a:lnTo>
                  <a:pt x="623278" y="504426"/>
                </a:lnTo>
                <a:cubicBezTo>
                  <a:pt x="623278" y="504426"/>
                  <a:pt x="626083" y="503636"/>
                  <a:pt x="626083" y="502845"/>
                </a:cubicBezTo>
                <a:lnTo>
                  <a:pt x="624213" y="501261"/>
                </a:lnTo>
                <a:cubicBezTo>
                  <a:pt x="623278" y="502052"/>
                  <a:pt x="622342" y="502052"/>
                  <a:pt x="622342" y="502845"/>
                </a:cubicBezTo>
                <a:cubicBezTo>
                  <a:pt x="621410" y="502052"/>
                  <a:pt x="620475" y="501261"/>
                  <a:pt x="620475" y="501261"/>
                </a:cubicBezTo>
                <a:cubicBezTo>
                  <a:pt x="619540" y="500471"/>
                  <a:pt x="619540" y="499681"/>
                  <a:pt x="618604" y="498890"/>
                </a:cubicBezTo>
                <a:cubicBezTo>
                  <a:pt x="618604" y="498890"/>
                  <a:pt x="617669" y="498100"/>
                  <a:pt x="616734" y="497306"/>
                </a:cubicBezTo>
                <a:lnTo>
                  <a:pt x="615802" y="495725"/>
                </a:lnTo>
                <a:cubicBezTo>
                  <a:pt x="615802" y="495725"/>
                  <a:pt x="617669" y="494935"/>
                  <a:pt x="617669" y="494145"/>
                </a:cubicBezTo>
                <a:cubicBezTo>
                  <a:pt x="617669" y="494145"/>
                  <a:pt x="616734" y="493351"/>
                  <a:pt x="615802" y="492561"/>
                </a:cubicBezTo>
                <a:cubicBezTo>
                  <a:pt x="615802" y="491770"/>
                  <a:pt x="614867" y="491770"/>
                  <a:pt x="614867" y="490980"/>
                </a:cubicBezTo>
                <a:lnTo>
                  <a:pt x="616734" y="489396"/>
                </a:lnTo>
                <a:cubicBezTo>
                  <a:pt x="616734" y="489396"/>
                  <a:pt x="617669" y="490980"/>
                  <a:pt x="618604" y="490980"/>
                </a:cubicBezTo>
                <a:cubicBezTo>
                  <a:pt x="618604" y="490980"/>
                  <a:pt x="619540" y="490189"/>
                  <a:pt x="620475" y="490189"/>
                </a:cubicBezTo>
                <a:lnTo>
                  <a:pt x="621410" y="491770"/>
                </a:lnTo>
                <a:cubicBezTo>
                  <a:pt x="622342" y="491770"/>
                  <a:pt x="623278" y="493351"/>
                  <a:pt x="623278" y="493351"/>
                </a:cubicBezTo>
                <a:cubicBezTo>
                  <a:pt x="623278" y="493351"/>
                  <a:pt x="621410" y="494145"/>
                  <a:pt x="621410" y="494935"/>
                </a:cubicBezTo>
                <a:cubicBezTo>
                  <a:pt x="621410" y="494935"/>
                  <a:pt x="622342" y="495725"/>
                  <a:pt x="623278" y="496516"/>
                </a:cubicBezTo>
                <a:cubicBezTo>
                  <a:pt x="623278" y="497306"/>
                  <a:pt x="624213" y="497306"/>
                  <a:pt x="624213" y="498100"/>
                </a:cubicBezTo>
                <a:cubicBezTo>
                  <a:pt x="625148" y="498890"/>
                  <a:pt x="625148" y="499681"/>
                  <a:pt x="626083" y="499681"/>
                </a:cubicBezTo>
                <a:cubicBezTo>
                  <a:pt x="627016" y="500471"/>
                  <a:pt x="627016" y="501261"/>
                  <a:pt x="627951" y="502052"/>
                </a:cubicBezTo>
                <a:cubicBezTo>
                  <a:pt x="627951" y="502052"/>
                  <a:pt x="628886" y="502845"/>
                  <a:pt x="628886" y="503636"/>
                </a:cubicBezTo>
                <a:cubicBezTo>
                  <a:pt x="629821" y="504426"/>
                  <a:pt x="630757" y="505217"/>
                  <a:pt x="630757" y="505217"/>
                </a:cubicBezTo>
                <a:lnTo>
                  <a:pt x="632624" y="503636"/>
                </a:lnTo>
                <a:cubicBezTo>
                  <a:pt x="633559" y="503636"/>
                  <a:pt x="634495" y="506007"/>
                  <a:pt x="634495" y="506007"/>
                </a:cubicBezTo>
                <a:cubicBezTo>
                  <a:pt x="635430" y="506007"/>
                  <a:pt x="636362" y="504426"/>
                  <a:pt x="636362" y="504426"/>
                </a:cubicBezTo>
                <a:cubicBezTo>
                  <a:pt x="637297" y="504426"/>
                  <a:pt x="638232" y="506007"/>
                  <a:pt x="638232" y="506007"/>
                </a:cubicBezTo>
                <a:cubicBezTo>
                  <a:pt x="639168" y="506797"/>
                  <a:pt x="639168" y="507591"/>
                  <a:pt x="640103" y="507591"/>
                </a:cubicBezTo>
                <a:cubicBezTo>
                  <a:pt x="640103" y="508381"/>
                  <a:pt x="641035" y="509172"/>
                  <a:pt x="641035" y="509962"/>
                </a:cubicBezTo>
                <a:cubicBezTo>
                  <a:pt x="641970" y="509962"/>
                  <a:pt x="642906" y="511546"/>
                  <a:pt x="642906" y="511546"/>
                </a:cubicBezTo>
                <a:cubicBezTo>
                  <a:pt x="643841" y="511546"/>
                  <a:pt x="644776" y="509962"/>
                  <a:pt x="644776" y="509962"/>
                </a:cubicBezTo>
                <a:cubicBezTo>
                  <a:pt x="644776" y="509172"/>
                  <a:pt x="643841" y="509172"/>
                  <a:pt x="643841" y="508381"/>
                </a:cubicBezTo>
                <a:cubicBezTo>
                  <a:pt x="642906" y="507591"/>
                  <a:pt x="642906" y="506797"/>
                  <a:pt x="641970" y="506797"/>
                </a:cubicBezTo>
                <a:cubicBezTo>
                  <a:pt x="641970" y="506007"/>
                  <a:pt x="640103" y="505217"/>
                  <a:pt x="640103" y="505217"/>
                </a:cubicBezTo>
                <a:cubicBezTo>
                  <a:pt x="640103" y="504426"/>
                  <a:pt x="641970" y="503636"/>
                  <a:pt x="642906" y="503636"/>
                </a:cubicBezTo>
                <a:cubicBezTo>
                  <a:pt x="642906" y="502845"/>
                  <a:pt x="643841" y="502845"/>
                  <a:pt x="644776" y="502052"/>
                </a:cubicBezTo>
                <a:cubicBezTo>
                  <a:pt x="643841" y="502052"/>
                  <a:pt x="643841" y="500471"/>
                  <a:pt x="642906" y="500471"/>
                </a:cubicBezTo>
                <a:cubicBezTo>
                  <a:pt x="643841" y="500471"/>
                  <a:pt x="644776" y="498890"/>
                  <a:pt x="644776" y="498890"/>
                </a:cubicBezTo>
                <a:cubicBezTo>
                  <a:pt x="645711" y="498890"/>
                  <a:pt x="645711" y="500471"/>
                  <a:pt x="646644" y="500471"/>
                </a:cubicBezTo>
                <a:cubicBezTo>
                  <a:pt x="647579" y="500471"/>
                  <a:pt x="648514" y="499681"/>
                  <a:pt x="648514" y="499681"/>
                </a:cubicBezTo>
                <a:cubicBezTo>
                  <a:pt x="649449" y="499681"/>
                  <a:pt x="649449" y="501261"/>
                  <a:pt x="650385" y="501261"/>
                </a:cubicBezTo>
                <a:lnTo>
                  <a:pt x="652252" y="499681"/>
                </a:lnTo>
                <a:cubicBezTo>
                  <a:pt x="653187" y="499681"/>
                  <a:pt x="654123" y="501261"/>
                  <a:pt x="654123" y="501261"/>
                </a:cubicBezTo>
                <a:cubicBezTo>
                  <a:pt x="654123" y="502052"/>
                  <a:pt x="655058" y="502845"/>
                  <a:pt x="655993" y="503636"/>
                </a:cubicBezTo>
                <a:lnTo>
                  <a:pt x="656925" y="505217"/>
                </a:lnTo>
                <a:cubicBezTo>
                  <a:pt x="657860" y="505217"/>
                  <a:pt x="658796" y="503636"/>
                  <a:pt x="658796" y="503636"/>
                </a:cubicBezTo>
                <a:cubicBezTo>
                  <a:pt x="659731" y="503636"/>
                  <a:pt x="660666" y="505217"/>
                  <a:pt x="660666" y="505217"/>
                </a:cubicBezTo>
                <a:cubicBezTo>
                  <a:pt x="661598" y="506007"/>
                  <a:pt x="662534" y="504426"/>
                  <a:pt x="662534" y="504426"/>
                </a:cubicBezTo>
                <a:cubicBezTo>
                  <a:pt x="662534" y="503636"/>
                  <a:pt x="661598" y="502845"/>
                  <a:pt x="661598" y="502845"/>
                </a:cubicBezTo>
                <a:cubicBezTo>
                  <a:pt x="660666" y="502052"/>
                  <a:pt x="660666" y="501261"/>
                  <a:pt x="659731" y="500471"/>
                </a:cubicBezTo>
                <a:cubicBezTo>
                  <a:pt x="658796" y="500471"/>
                  <a:pt x="658796" y="499681"/>
                  <a:pt x="657860" y="498890"/>
                </a:cubicBezTo>
                <a:lnTo>
                  <a:pt x="656925" y="497306"/>
                </a:lnTo>
                <a:cubicBezTo>
                  <a:pt x="656925" y="496516"/>
                  <a:pt x="658796" y="496516"/>
                  <a:pt x="658796" y="495725"/>
                </a:cubicBezTo>
                <a:cubicBezTo>
                  <a:pt x="658796" y="496516"/>
                  <a:pt x="659731" y="497306"/>
                  <a:pt x="660666" y="497306"/>
                </a:cubicBezTo>
                <a:cubicBezTo>
                  <a:pt x="660666" y="498100"/>
                  <a:pt x="661598" y="499681"/>
                  <a:pt x="661598" y="499681"/>
                </a:cubicBezTo>
                <a:cubicBezTo>
                  <a:pt x="662534" y="499681"/>
                  <a:pt x="663469" y="498100"/>
                  <a:pt x="663469" y="498100"/>
                </a:cubicBezTo>
                <a:cubicBezTo>
                  <a:pt x="664404" y="497306"/>
                  <a:pt x="665339" y="497306"/>
                  <a:pt x="666272" y="496516"/>
                </a:cubicBezTo>
                <a:cubicBezTo>
                  <a:pt x="666272" y="497306"/>
                  <a:pt x="668142" y="498100"/>
                  <a:pt x="667207" y="498100"/>
                </a:cubicBezTo>
                <a:cubicBezTo>
                  <a:pt x="667207" y="498890"/>
                  <a:pt x="666272" y="499681"/>
                  <a:pt x="665339" y="499681"/>
                </a:cubicBezTo>
                <a:cubicBezTo>
                  <a:pt x="665339" y="499681"/>
                  <a:pt x="663469" y="500471"/>
                  <a:pt x="663469" y="501261"/>
                </a:cubicBezTo>
                <a:cubicBezTo>
                  <a:pt x="663469" y="501261"/>
                  <a:pt x="664404" y="502052"/>
                  <a:pt x="665339" y="502845"/>
                </a:cubicBezTo>
                <a:cubicBezTo>
                  <a:pt x="665339" y="503636"/>
                  <a:pt x="666272" y="504426"/>
                  <a:pt x="666272" y="504426"/>
                </a:cubicBezTo>
                <a:cubicBezTo>
                  <a:pt x="667207" y="505217"/>
                  <a:pt x="667207" y="506007"/>
                  <a:pt x="668142" y="506797"/>
                </a:cubicBezTo>
                <a:cubicBezTo>
                  <a:pt x="669077" y="506797"/>
                  <a:pt x="669077" y="507591"/>
                  <a:pt x="670013" y="508381"/>
                </a:cubicBezTo>
                <a:lnTo>
                  <a:pt x="670945" y="509962"/>
                </a:lnTo>
                <a:cubicBezTo>
                  <a:pt x="671880" y="509962"/>
                  <a:pt x="673750" y="508381"/>
                  <a:pt x="673750" y="508381"/>
                </a:cubicBezTo>
                <a:lnTo>
                  <a:pt x="671880" y="506797"/>
                </a:lnTo>
                <a:cubicBezTo>
                  <a:pt x="670945" y="506007"/>
                  <a:pt x="670945" y="506007"/>
                  <a:pt x="670013" y="505217"/>
                </a:cubicBezTo>
                <a:cubicBezTo>
                  <a:pt x="669077" y="503636"/>
                  <a:pt x="668142" y="502845"/>
                  <a:pt x="667207" y="501261"/>
                </a:cubicBezTo>
                <a:cubicBezTo>
                  <a:pt x="668142" y="500471"/>
                  <a:pt x="670013" y="499681"/>
                  <a:pt x="670945" y="498890"/>
                </a:cubicBezTo>
                <a:cubicBezTo>
                  <a:pt x="671880" y="498890"/>
                  <a:pt x="671880" y="500471"/>
                  <a:pt x="672815" y="500471"/>
                </a:cubicBezTo>
                <a:cubicBezTo>
                  <a:pt x="673750" y="500471"/>
                  <a:pt x="674686" y="498890"/>
                  <a:pt x="674686" y="498890"/>
                </a:cubicBezTo>
                <a:cubicBezTo>
                  <a:pt x="675621" y="499681"/>
                  <a:pt x="675621" y="501261"/>
                  <a:pt x="676553" y="501261"/>
                </a:cubicBezTo>
                <a:cubicBezTo>
                  <a:pt x="677488" y="501261"/>
                  <a:pt x="678424" y="499681"/>
                  <a:pt x="678424" y="499681"/>
                </a:cubicBezTo>
                <a:cubicBezTo>
                  <a:pt x="679359" y="499681"/>
                  <a:pt x="679359" y="501261"/>
                  <a:pt x="680294" y="501261"/>
                </a:cubicBezTo>
                <a:lnTo>
                  <a:pt x="682162" y="500471"/>
                </a:lnTo>
                <a:cubicBezTo>
                  <a:pt x="682162" y="499681"/>
                  <a:pt x="680294" y="498890"/>
                  <a:pt x="680294" y="498100"/>
                </a:cubicBezTo>
                <a:lnTo>
                  <a:pt x="683097" y="497306"/>
                </a:lnTo>
                <a:cubicBezTo>
                  <a:pt x="683097" y="497306"/>
                  <a:pt x="684032" y="498100"/>
                  <a:pt x="684032" y="498890"/>
                </a:cubicBezTo>
                <a:cubicBezTo>
                  <a:pt x="684967" y="498890"/>
                  <a:pt x="684967" y="500471"/>
                  <a:pt x="685903" y="500471"/>
                </a:cubicBezTo>
                <a:cubicBezTo>
                  <a:pt x="684967" y="501261"/>
                  <a:pt x="683097" y="502052"/>
                  <a:pt x="682162" y="502845"/>
                </a:cubicBezTo>
                <a:cubicBezTo>
                  <a:pt x="683097" y="504426"/>
                  <a:pt x="684032" y="505217"/>
                  <a:pt x="684967" y="506797"/>
                </a:cubicBezTo>
                <a:cubicBezTo>
                  <a:pt x="686835" y="506007"/>
                  <a:pt x="687770" y="505217"/>
                  <a:pt x="688705" y="504426"/>
                </a:cubicBezTo>
                <a:cubicBezTo>
                  <a:pt x="687770" y="502845"/>
                  <a:pt x="686835" y="502052"/>
                  <a:pt x="685903" y="500471"/>
                </a:cubicBezTo>
                <a:lnTo>
                  <a:pt x="687770" y="498890"/>
                </a:lnTo>
                <a:cubicBezTo>
                  <a:pt x="688705" y="498890"/>
                  <a:pt x="689641" y="500471"/>
                  <a:pt x="689641" y="501261"/>
                </a:cubicBezTo>
                <a:cubicBezTo>
                  <a:pt x="690576" y="501261"/>
                  <a:pt x="690576" y="502052"/>
                  <a:pt x="691508" y="502845"/>
                </a:cubicBezTo>
                <a:lnTo>
                  <a:pt x="692443" y="504426"/>
                </a:lnTo>
                <a:cubicBezTo>
                  <a:pt x="693378" y="504426"/>
                  <a:pt x="694314" y="502845"/>
                  <a:pt x="695249" y="502845"/>
                </a:cubicBezTo>
                <a:cubicBezTo>
                  <a:pt x="695249" y="502845"/>
                  <a:pt x="696181" y="504426"/>
                  <a:pt x="696181" y="505217"/>
                </a:cubicBezTo>
                <a:lnTo>
                  <a:pt x="694314" y="506007"/>
                </a:lnTo>
                <a:cubicBezTo>
                  <a:pt x="694314" y="506797"/>
                  <a:pt x="696181" y="507591"/>
                  <a:pt x="696181" y="508381"/>
                </a:cubicBezTo>
                <a:cubicBezTo>
                  <a:pt x="696181" y="508381"/>
                  <a:pt x="697116" y="509962"/>
                  <a:pt x="698052" y="509962"/>
                </a:cubicBezTo>
                <a:cubicBezTo>
                  <a:pt x="698052" y="509962"/>
                  <a:pt x="698987" y="508381"/>
                  <a:pt x="699922" y="508381"/>
                </a:cubicBezTo>
                <a:cubicBezTo>
                  <a:pt x="699922" y="507591"/>
                  <a:pt x="698052" y="506797"/>
                  <a:pt x="698052" y="506797"/>
                </a:cubicBezTo>
                <a:cubicBezTo>
                  <a:pt x="698052" y="506007"/>
                  <a:pt x="699922" y="506007"/>
                  <a:pt x="699922" y="505217"/>
                </a:cubicBezTo>
                <a:cubicBezTo>
                  <a:pt x="700854" y="504426"/>
                  <a:pt x="701790" y="504426"/>
                  <a:pt x="702725" y="503636"/>
                </a:cubicBezTo>
                <a:cubicBezTo>
                  <a:pt x="702725" y="503636"/>
                  <a:pt x="700854" y="502845"/>
                  <a:pt x="700854" y="502052"/>
                </a:cubicBezTo>
                <a:lnTo>
                  <a:pt x="698987" y="503636"/>
                </a:lnTo>
                <a:cubicBezTo>
                  <a:pt x="698052" y="503636"/>
                  <a:pt x="697116" y="502052"/>
                  <a:pt x="697116" y="502052"/>
                </a:cubicBezTo>
                <a:cubicBezTo>
                  <a:pt x="696181" y="501261"/>
                  <a:pt x="696181" y="500471"/>
                  <a:pt x="695249" y="499681"/>
                </a:cubicBezTo>
                <a:cubicBezTo>
                  <a:pt x="695249" y="499681"/>
                  <a:pt x="694314" y="498890"/>
                  <a:pt x="693378" y="498100"/>
                </a:cubicBezTo>
                <a:cubicBezTo>
                  <a:pt x="693378" y="498100"/>
                  <a:pt x="692443" y="497306"/>
                  <a:pt x="692443" y="496516"/>
                </a:cubicBezTo>
                <a:cubicBezTo>
                  <a:pt x="692443" y="495725"/>
                  <a:pt x="690576" y="494935"/>
                  <a:pt x="690576" y="494935"/>
                </a:cubicBezTo>
                <a:cubicBezTo>
                  <a:pt x="690576" y="494145"/>
                  <a:pt x="692443" y="493351"/>
                  <a:pt x="692443" y="493351"/>
                </a:cubicBezTo>
                <a:lnTo>
                  <a:pt x="694314" y="494935"/>
                </a:lnTo>
                <a:cubicBezTo>
                  <a:pt x="695249" y="494935"/>
                  <a:pt x="696181" y="494145"/>
                  <a:pt x="696181" y="494145"/>
                </a:cubicBezTo>
                <a:cubicBezTo>
                  <a:pt x="697116" y="494145"/>
                  <a:pt x="697116" y="495725"/>
                  <a:pt x="698052" y="495725"/>
                </a:cubicBezTo>
                <a:lnTo>
                  <a:pt x="699922" y="494145"/>
                </a:lnTo>
                <a:lnTo>
                  <a:pt x="701790" y="492561"/>
                </a:lnTo>
                <a:cubicBezTo>
                  <a:pt x="702725" y="493351"/>
                  <a:pt x="703660" y="494145"/>
                  <a:pt x="703660" y="494935"/>
                </a:cubicBezTo>
                <a:cubicBezTo>
                  <a:pt x="704595" y="494935"/>
                  <a:pt x="704595" y="495725"/>
                  <a:pt x="705531" y="496516"/>
                </a:cubicBezTo>
                <a:cubicBezTo>
                  <a:pt x="706463" y="497306"/>
                  <a:pt x="707398" y="498890"/>
                  <a:pt x="708333" y="499681"/>
                </a:cubicBezTo>
                <a:cubicBezTo>
                  <a:pt x="709269" y="501261"/>
                  <a:pt x="711136" y="502052"/>
                  <a:pt x="712071" y="503636"/>
                </a:cubicBezTo>
                <a:cubicBezTo>
                  <a:pt x="712071" y="503636"/>
                  <a:pt x="713006" y="504426"/>
                  <a:pt x="713006" y="505217"/>
                </a:cubicBezTo>
                <a:cubicBezTo>
                  <a:pt x="713942" y="506007"/>
                  <a:pt x="714877" y="506007"/>
                  <a:pt x="714877" y="506797"/>
                </a:cubicBezTo>
                <a:cubicBezTo>
                  <a:pt x="714877" y="507591"/>
                  <a:pt x="716744" y="508381"/>
                  <a:pt x="716744" y="508381"/>
                </a:cubicBezTo>
                <a:cubicBezTo>
                  <a:pt x="716744" y="509172"/>
                  <a:pt x="714877" y="509962"/>
                  <a:pt x="714877" y="509962"/>
                </a:cubicBezTo>
                <a:cubicBezTo>
                  <a:pt x="713942" y="510753"/>
                  <a:pt x="715812" y="511546"/>
                  <a:pt x="715812" y="511546"/>
                </a:cubicBezTo>
                <a:cubicBezTo>
                  <a:pt x="715812" y="511546"/>
                  <a:pt x="718615" y="510753"/>
                  <a:pt x="717680" y="510753"/>
                </a:cubicBezTo>
                <a:cubicBezTo>
                  <a:pt x="717680" y="509962"/>
                  <a:pt x="716744" y="509172"/>
                  <a:pt x="716744" y="508381"/>
                </a:cubicBezTo>
                <a:lnTo>
                  <a:pt x="718615" y="507591"/>
                </a:lnTo>
                <a:cubicBezTo>
                  <a:pt x="718615" y="506797"/>
                  <a:pt x="717680" y="506007"/>
                  <a:pt x="716744" y="506007"/>
                </a:cubicBezTo>
                <a:cubicBezTo>
                  <a:pt x="716744" y="505217"/>
                  <a:pt x="715812" y="504426"/>
                  <a:pt x="715812" y="503636"/>
                </a:cubicBezTo>
                <a:cubicBezTo>
                  <a:pt x="715812" y="503636"/>
                  <a:pt x="716744" y="502845"/>
                  <a:pt x="717680" y="502845"/>
                </a:cubicBezTo>
                <a:cubicBezTo>
                  <a:pt x="717680" y="502052"/>
                  <a:pt x="719550" y="501261"/>
                  <a:pt x="719550" y="501261"/>
                </a:cubicBezTo>
                <a:lnTo>
                  <a:pt x="717680" y="499681"/>
                </a:lnTo>
                <a:cubicBezTo>
                  <a:pt x="717680" y="498890"/>
                  <a:pt x="719550" y="498100"/>
                  <a:pt x="720482" y="498100"/>
                </a:cubicBezTo>
                <a:cubicBezTo>
                  <a:pt x="720482" y="497306"/>
                  <a:pt x="721418" y="497306"/>
                  <a:pt x="722353" y="496516"/>
                </a:cubicBezTo>
                <a:cubicBezTo>
                  <a:pt x="722353" y="496516"/>
                  <a:pt x="720482" y="495725"/>
                  <a:pt x="720482" y="494935"/>
                </a:cubicBezTo>
                <a:lnTo>
                  <a:pt x="722353" y="493351"/>
                </a:lnTo>
                <a:cubicBezTo>
                  <a:pt x="723288" y="493351"/>
                  <a:pt x="724223" y="494935"/>
                  <a:pt x="724223" y="495725"/>
                </a:cubicBezTo>
                <a:cubicBezTo>
                  <a:pt x="724223" y="495725"/>
                  <a:pt x="726091" y="496516"/>
                  <a:pt x="726091" y="497306"/>
                </a:cubicBezTo>
                <a:cubicBezTo>
                  <a:pt x="726091" y="497306"/>
                  <a:pt x="723288" y="498100"/>
                  <a:pt x="724223" y="498100"/>
                </a:cubicBezTo>
                <a:cubicBezTo>
                  <a:pt x="724223" y="498890"/>
                  <a:pt x="725155" y="499681"/>
                  <a:pt x="725155" y="500471"/>
                </a:cubicBezTo>
                <a:cubicBezTo>
                  <a:pt x="726091" y="501261"/>
                  <a:pt x="727026" y="502845"/>
                  <a:pt x="728897" y="503636"/>
                </a:cubicBezTo>
                <a:cubicBezTo>
                  <a:pt x="728897" y="502845"/>
                  <a:pt x="730764" y="502845"/>
                  <a:pt x="730764" y="502052"/>
                </a:cubicBezTo>
                <a:cubicBezTo>
                  <a:pt x="730764" y="502052"/>
                  <a:pt x="728897" y="501261"/>
                  <a:pt x="728897" y="500471"/>
                </a:cubicBezTo>
                <a:lnTo>
                  <a:pt x="730764" y="499681"/>
                </a:lnTo>
                <a:cubicBezTo>
                  <a:pt x="731699" y="498890"/>
                  <a:pt x="732634" y="501261"/>
                  <a:pt x="732634" y="501261"/>
                </a:cubicBezTo>
                <a:cubicBezTo>
                  <a:pt x="732634" y="501261"/>
                  <a:pt x="733570" y="502845"/>
                  <a:pt x="734505" y="502845"/>
                </a:cubicBezTo>
                <a:cubicBezTo>
                  <a:pt x="734505" y="502845"/>
                  <a:pt x="736372" y="502052"/>
                  <a:pt x="736372" y="501261"/>
                </a:cubicBezTo>
                <a:lnTo>
                  <a:pt x="734505" y="499681"/>
                </a:lnTo>
                <a:cubicBezTo>
                  <a:pt x="734505" y="498890"/>
                  <a:pt x="736372" y="498890"/>
                  <a:pt x="737308" y="498100"/>
                </a:cubicBezTo>
                <a:cubicBezTo>
                  <a:pt x="737308" y="498100"/>
                  <a:pt x="735440" y="497306"/>
                  <a:pt x="735440" y="496516"/>
                </a:cubicBezTo>
                <a:cubicBezTo>
                  <a:pt x="735440" y="495725"/>
                  <a:pt x="737308" y="495725"/>
                  <a:pt x="737308" y="494935"/>
                </a:cubicBezTo>
                <a:cubicBezTo>
                  <a:pt x="739178" y="494145"/>
                  <a:pt x="740113" y="493351"/>
                  <a:pt x="741981" y="492561"/>
                </a:cubicBezTo>
                <a:cubicBezTo>
                  <a:pt x="742916" y="493351"/>
                  <a:pt x="743851" y="494935"/>
                  <a:pt x="744787" y="495725"/>
                </a:cubicBezTo>
                <a:cubicBezTo>
                  <a:pt x="745722" y="496516"/>
                  <a:pt x="745722" y="497306"/>
                  <a:pt x="746654" y="498100"/>
                </a:cubicBezTo>
                <a:cubicBezTo>
                  <a:pt x="746654" y="498100"/>
                  <a:pt x="747589" y="498890"/>
                  <a:pt x="747589" y="499681"/>
                </a:cubicBezTo>
                <a:cubicBezTo>
                  <a:pt x="747589" y="499681"/>
                  <a:pt x="745722" y="500471"/>
                  <a:pt x="745722" y="501261"/>
                </a:cubicBezTo>
                <a:cubicBezTo>
                  <a:pt x="745722" y="501261"/>
                  <a:pt x="747589" y="502052"/>
                  <a:pt x="747589" y="502845"/>
                </a:cubicBezTo>
                <a:cubicBezTo>
                  <a:pt x="747589" y="503636"/>
                  <a:pt x="748525" y="504426"/>
                  <a:pt x="749460" y="504426"/>
                </a:cubicBezTo>
                <a:cubicBezTo>
                  <a:pt x="749460" y="505217"/>
                  <a:pt x="750392" y="506007"/>
                  <a:pt x="750392" y="506007"/>
                </a:cubicBezTo>
                <a:cubicBezTo>
                  <a:pt x="750392" y="506797"/>
                  <a:pt x="748525" y="507591"/>
                  <a:pt x="748525" y="507591"/>
                </a:cubicBezTo>
                <a:cubicBezTo>
                  <a:pt x="748525" y="507591"/>
                  <a:pt x="749460" y="509172"/>
                  <a:pt x="750392" y="509172"/>
                </a:cubicBezTo>
                <a:lnTo>
                  <a:pt x="752262" y="508381"/>
                </a:lnTo>
                <a:cubicBezTo>
                  <a:pt x="752262" y="507591"/>
                  <a:pt x="750392" y="506797"/>
                  <a:pt x="750392" y="506007"/>
                </a:cubicBezTo>
                <a:lnTo>
                  <a:pt x="752262" y="505217"/>
                </a:lnTo>
                <a:cubicBezTo>
                  <a:pt x="753198" y="504426"/>
                  <a:pt x="754133" y="503636"/>
                  <a:pt x="755065" y="503636"/>
                </a:cubicBezTo>
                <a:cubicBezTo>
                  <a:pt x="755065" y="503636"/>
                  <a:pt x="756936" y="502845"/>
                  <a:pt x="756936" y="502052"/>
                </a:cubicBezTo>
                <a:lnTo>
                  <a:pt x="755065" y="500471"/>
                </a:lnTo>
                <a:lnTo>
                  <a:pt x="756936" y="498890"/>
                </a:lnTo>
                <a:cubicBezTo>
                  <a:pt x="757871" y="498890"/>
                  <a:pt x="759741" y="498100"/>
                  <a:pt x="759741" y="498100"/>
                </a:cubicBezTo>
                <a:cubicBezTo>
                  <a:pt x="759741" y="497306"/>
                  <a:pt x="757871" y="496516"/>
                  <a:pt x="757871" y="495725"/>
                </a:cubicBezTo>
                <a:lnTo>
                  <a:pt x="759741" y="494935"/>
                </a:lnTo>
                <a:cubicBezTo>
                  <a:pt x="759741" y="494145"/>
                  <a:pt x="757871" y="493351"/>
                  <a:pt x="758806" y="492561"/>
                </a:cubicBezTo>
                <a:lnTo>
                  <a:pt x="760674" y="491770"/>
                </a:lnTo>
                <a:cubicBezTo>
                  <a:pt x="760674" y="491770"/>
                  <a:pt x="761609" y="490189"/>
                  <a:pt x="762544" y="490189"/>
                </a:cubicBezTo>
                <a:cubicBezTo>
                  <a:pt x="763479" y="490189"/>
                  <a:pt x="763479" y="491770"/>
                  <a:pt x="764415" y="491770"/>
                </a:cubicBezTo>
                <a:lnTo>
                  <a:pt x="761609" y="493351"/>
                </a:lnTo>
                <a:cubicBezTo>
                  <a:pt x="761609" y="494145"/>
                  <a:pt x="763479" y="494935"/>
                  <a:pt x="763479" y="494935"/>
                </a:cubicBezTo>
                <a:cubicBezTo>
                  <a:pt x="763479" y="495725"/>
                  <a:pt x="761609" y="495725"/>
                  <a:pt x="761609" y="496516"/>
                </a:cubicBezTo>
                <a:lnTo>
                  <a:pt x="763479" y="498100"/>
                </a:lnTo>
                <a:cubicBezTo>
                  <a:pt x="763479" y="498100"/>
                  <a:pt x="765350" y="497306"/>
                  <a:pt x="765350" y="496516"/>
                </a:cubicBezTo>
                <a:lnTo>
                  <a:pt x="763479" y="494935"/>
                </a:lnTo>
                <a:lnTo>
                  <a:pt x="765350" y="493351"/>
                </a:lnTo>
                <a:cubicBezTo>
                  <a:pt x="766282" y="494145"/>
                  <a:pt x="767217" y="495725"/>
                  <a:pt x="767217" y="495725"/>
                </a:cubicBezTo>
                <a:cubicBezTo>
                  <a:pt x="768153" y="495725"/>
                  <a:pt x="769088" y="494145"/>
                  <a:pt x="769088" y="494145"/>
                </a:cubicBezTo>
                <a:cubicBezTo>
                  <a:pt x="770023" y="494145"/>
                  <a:pt x="770023" y="495725"/>
                  <a:pt x="770955" y="495725"/>
                </a:cubicBezTo>
                <a:cubicBezTo>
                  <a:pt x="771890" y="495725"/>
                  <a:pt x="772826" y="494145"/>
                  <a:pt x="772826" y="494935"/>
                </a:cubicBezTo>
                <a:cubicBezTo>
                  <a:pt x="773761" y="494935"/>
                  <a:pt x="774696" y="495725"/>
                  <a:pt x="774696" y="496516"/>
                </a:cubicBezTo>
                <a:lnTo>
                  <a:pt x="772826" y="497306"/>
                </a:lnTo>
                <a:cubicBezTo>
                  <a:pt x="772826" y="498100"/>
                  <a:pt x="774696" y="498890"/>
                  <a:pt x="773761" y="499681"/>
                </a:cubicBezTo>
                <a:lnTo>
                  <a:pt x="771890" y="500471"/>
                </a:lnTo>
                <a:cubicBezTo>
                  <a:pt x="771890" y="501261"/>
                  <a:pt x="773761" y="502052"/>
                  <a:pt x="773761" y="502845"/>
                </a:cubicBezTo>
                <a:lnTo>
                  <a:pt x="775628" y="501261"/>
                </a:lnTo>
                <a:lnTo>
                  <a:pt x="777499" y="502845"/>
                </a:lnTo>
                <a:cubicBezTo>
                  <a:pt x="777499" y="503636"/>
                  <a:pt x="778434" y="504426"/>
                  <a:pt x="779369" y="504426"/>
                </a:cubicBezTo>
                <a:cubicBezTo>
                  <a:pt x="779369" y="505217"/>
                  <a:pt x="776564" y="506007"/>
                  <a:pt x="776564" y="506007"/>
                </a:cubicBezTo>
                <a:lnTo>
                  <a:pt x="778434" y="507591"/>
                </a:lnTo>
                <a:lnTo>
                  <a:pt x="780301" y="506797"/>
                </a:lnTo>
                <a:cubicBezTo>
                  <a:pt x="781237" y="506797"/>
                  <a:pt x="782172" y="508381"/>
                  <a:pt x="782172" y="508381"/>
                </a:cubicBezTo>
                <a:cubicBezTo>
                  <a:pt x="783107" y="509172"/>
                  <a:pt x="783107" y="509172"/>
                  <a:pt x="784043" y="509962"/>
                </a:cubicBezTo>
                <a:cubicBezTo>
                  <a:pt x="784043" y="510753"/>
                  <a:pt x="784975" y="511546"/>
                  <a:pt x="784975" y="511546"/>
                </a:cubicBezTo>
                <a:cubicBezTo>
                  <a:pt x="784975" y="512337"/>
                  <a:pt x="783107" y="512337"/>
                  <a:pt x="783107" y="513127"/>
                </a:cubicBezTo>
                <a:cubicBezTo>
                  <a:pt x="783107" y="513917"/>
                  <a:pt x="784975" y="514708"/>
                  <a:pt x="784975" y="514708"/>
                </a:cubicBezTo>
                <a:lnTo>
                  <a:pt x="786845" y="513917"/>
                </a:lnTo>
                <a:cubicBezTo>
                  <a:pt x="786845" y="513127"/>
                  <a:pt x="784975" y="512337"/>
                  <a:pt x="784975" y="511546"/>
                </a:cubicBezTo>
                <a:lnTo>
                  <a:pt x="787780" y="510753"/>
                </a:lnTo>
                <a:cubicBezTo>
                  <a:pt x="786845" y="509962"/>
                  <a:pt x="785910" y="509172"/>
                  <a:pt x="785910" y="508381"/>
                </a:cubicBezTo>
                <a:cubicBezTo>
                  <a:pt x="784975" y="508381"/>
                  <a:pt x="784975" y="507591"/>
                  <a:pt x="784043" y="506797"/>
                </a:cubicBezTo>
                <a:lnTo>
                  <a:pt x="782172" y="505217"/>
                </a:lnTo>
                <a:cubicBezTo>
                  <a:pt x="783107" y="505217"/>
                  <a:pt x="784043" y="503636"/>
                  <a:pt x="784975" y="503636"/>
                </a:cubicBezTo>
                <a:cubicBezTo>
                  <a:pt x="784975" y="503636"/>
                  <a:pt x="785910" y="502845"/>
                  <a:pt x="786845" y="502845"/>
                </a:cubicBezTo>
                <a:cubicBezTo>
                  <a:pt x="785910" y="502052"/>
                  <a:pt x="785910" y="501261"/>
                  <a:pt x="784975" y="500471"/>
                </a:cubicBezTo>
                <a:cubicBezTo>
                  <a:pt x="784975" y="500471"/>
                  <a:pt x="784043" y="499681"/>
                  <a:pt x="784043" y="498890"/>
                </a:cubicBezTo>
                <a:cubicBezTo>
                  <a:pt x="783107" y="498890"/>
                  <a:pt x="782172" y="497306"/>
                  <a:pt x="782172" y="497306"/>
                </a:cubicBezTo>
                <a:lnTo>
                  <a:pt x="784043" y="495725"/>
                </a:lnTo>
                <a:cubicBezTo>
                  <a:pt x="784043" y="495725"/>
                  <a:pt x="784975" y="497306"/>
                  <a:pt x="785910" y="497306"/>
                </a:cubicBezTo>
                <a:cubicBezTo>
                  <a:pt x="786845" y="498890"/>
                  <a:pt x="787780" y="499681"/>
                  <a:pt x="788716" y="501261"/>
                </a:cubicBezTo>
                <a:cubicBezTo>
                  <a:pt x="788716" y="502052"/>
                  <a:pt x="790583" y="502052"/>
                  <a:pt x="790583" y="502845"/>
                </a:cubicBezTo>
                <a:cubicBezTo>
                  <a:pt x="790583" y="503636"/>
                  <a:pt x="788716" y="503636"/>
                  <a:pt x="788716" y="504426"/>
                </a:cubicBezTo>
                <a:lnTo>
                  <a:pt x="789651" y="506007"/>
                </a:lnTo>
                <a:cubicBezTo>
                  <a:pt x="789651" y="506007"/>
                  <a:pt x="791518" y="504426"/>
                  <a:pt x="792454" y="504426"/>
                </a:cubicBezTo>
                <a:lnTo>
                  <a:pt x="793389" y="506007"/>
                </a:lnTo>
                <a:cubicBezTo>
                  <a:pt x="793389" y="506797"/>
                  <a:pt x="791518" y="507591"/>
                  <a:pt x="791518" y="507591"/>
                </a:cubicBezTo>
                <a:cubicBezTo>
                  <a:pt x="791518" y="508381"/>
                  <a:pt x="793389" y="509172"/>
                  <a:pt x="793389" y="509172"/>
                </a:cubicBezTo>
                <a:cubicBezTo>
                  <a:pt x="793389" y="509172"/>
                  <a:pt x="794324" y="508381"/>
                  <a:pt x="795256" y="508381"/>
                </a:cubicBezTo>
                <a:cubicBezTo>
                  <a:pt x="795256" y="507591"/>
                  <a:pt x="797127" y="506797"/>
                  <a:pt x="797127" y="506797"/>
                </a:cubicBezTo>
                <a:lnTo>
                  <a:pt x="796192" y="505217"/>
                </a:lnTo>
                <a:cubicBezTo>
                  <a:pt x="795256" y="504426"/>
                  <a:pt x="794324" y="503636"/>
                  <a:pt x="794324" y="503636"/>
                </a:cubicBezTo>
                <a:cubicBezTo>
                  <a:pt x="793389" y="502845"/>
                  <a:pt x="793389" y="502052"/>
                  <a:pt x="792454" y="501261"/>
                </a:cubicBezTo>
                <a:lnTo>
                  <a:pt x="794324" y="500471"/>
                </a:lnTo>
                <a:cubicBezTo>
                  <a:pt x="795256" y="499681"/>
                  <a:pt x="793389" y="498890"/>
                  <a:pt x="793389" y="498100"/>
                </a:cubicBezTo>
                <a:lnTo>
                  <a:pt x="795256" y="497306"/>
                </a:lnTo>
                <a:cubicBezTo>
                  <a:pt x="795256" y="497306"/>
                  <a:pt x="796192" y="498890"/>
                  <a:pt x="797127" y="498890"/>
                </a:cubicBezTo>
                <a:cubicBezTo>
                  <a:pt x="797127" y="499681"/>
                  <a:pt x="798062" y="499681"/>
                  <a:pt x="798062" y="500471"/>
                </a:cubicBezTo>
                <a:cubicBezTo>
                  <a:pt x="798997" y="501261"/>
                  <a:pt x="798997" y="502052"/>
                  <a:pt x="799933" y="502052"/>
                </a:cubicBezTo>
                <a:cubicBezTo>
                  <a:pt x="799933" y="502845"/>
                  <a:pt x="801800" y="503636"/>
                  <a:pt x="801800" y="504426"/>
                </a:cubicBezTo>
                <a:lnTo>
                  <a:pt x="798997" y="505217"/>
                </a:lnTo>
                <a:cubicBezTo>
                  <a:pt x="799933" y="506007"/>
                  <a:pt x="800865" y="506797"/>
                  <a:pt x="800865" y="507591"/>
                </a:cubicBezTo>
                <a:cubicBezTo>
                  <a:pt x="801800" y="507591"/>
                  <a:pt x="801800" y="508381"/>
                  <a:pt x="802735" y="509172"/>
                </a:cubicBezTo>
                <a:cubicBezTo>
                  <a:pt x="802735" y="509172"/>
                  <a:pt x="803671" y="510753"/>
                  <a:pt x="804606" y="510753"/>
                </a:cubicBezTo>
                <a:lnTo>
                  <a:pt x="806473" y="509172"/>
                </a:lnTo>
                <a:lnTo>
                  <a:pt x="808344" y="508381"/>
                </a:lnTo>
                <a:cubicBezTo>
                  <a:pt x="808344" y="508381"/>
                  <a:pt x="809279" y="509962"/>
                  <a:pt x="810211" y="509962"/>
                </a:cubicBezTo>
                <a:cubicBezTo>
                  <a:pt x="810211" y="510753"/>
                  <a:pt x="811146" y="510753"/>
                  <a:pt x="811146" y="511546"/>
                </a:cubicBezTo>
                <a:cubicBezTo>
                  <a:pt x="812082" y="511546"/>
                  <a:pt x="813952" y="510753"/>
                  <a:pt x="813952" y="509962"/>
                </a:cubicBezTo>
                <a:cubicBezTo>
                  <a:pt x="813952" y="509962"/>
                  <a:pt x="812082" y="509172"/>
                  <a:pt x="812082" y="508381"/>
                </a:cubicBezTo>
                <a:cubicBezTo>
                  <a:pt x="811146" y="507591"/>
                  <a:pt x="811146" y="507591"/>
                  <a:pt x="810211" y="506797"/>
                </a:cubicBezTo>
                <a:lnTo>
                  <a:pt x="809279" y="505217"/>
                </a:lnTo>
                <a:cubicBezTo>
                  <a:pt x="809279" y="504426"/>
                  <a:pt x="810211" y="503636"/>
                  <a:pt x="811146" y="503636"/>
                </a:cubicBezTo>
                <a:cubicBezTo>
                  <a:pt x="811146" y="503636"/>
                  <a:pt x="812082" y="502052"/>
                  <a:pt x="813017" y="502052"/>
                </a:cubicBezTo>
                <a:cubicBezTo>
                  <a:pt x="813017" y="502052"/>
                  <a:pt x="813952" y="503636"/>
                  <a:pt x="814884" y="503636"/>
                </a:cubicBezTo>
                <a:cubicBezTo>
                  <a:pt x="814884" y="504426"/>
                  <a:pt x="816755" y="502845"/>
                  <a:pt x="816755" y="502845"/>
                </a:cubicBezTo>
                <a:cubicBezTo>
                  <a:pt x="817690" y="502052"/>
                  <a:pt x="818625" y="502052"/>
                  <a:pt x="818625" y="501261"/>
                </a:cubicBezTo>
                <a:lnTo>
                  <a:pt x="816755" y="499681"/>
                </a:lnTo>
                <a:cubicBezTo>
                  <a:pt x="817690" y="498890"/>
                  <a:pt x="819561" y="498890"/>
                  <a:pt x="819561" y="498100"/>
                </a:cubicBezTo>
                <a:cubicBezTo>
                  <a:pt x="819561" y="498100"/>
                  <a:pt x="820493" y="496516"/>
                  <a:pt x="821428" y="496516"/>
                </a:cubicBezTo>
                <a:cubicBezTo>
                  <a:pt x="821428" y="496516"/>
                  <a:pt x="823299" y="498100"/>
                  <a:pt x="823299" y="498890"/>
                </a:cubicBezTo>
                <a:lnTo>
                  <a:pt x="820493" y="499681"/>
                </a:lnTo>
                <a:cubicBezTo>
                  <a:pt x="820493" y="500471"/>
                  <a:pt x="822363" y="501261"/>
                  <a:pt x="822363" y="502052"/>
                </a:cubicBezTo>
                <a:lnTo>
                  <a:pt x="820493" y="502845"/>
                </a:lnTo>
                <a:cubicBezTo>
                  <a:pt x="819561" y="503636"/>
                  <a:pt x="818625" y="503636"/>
                  <a:pt x="818625" y="504426"/>
                </a:cubicBezTo>
                <a:cubicBezTo>
                  <a:pt x="819561" y="506007"/>
                  <a:pt x="820493" y="506797"/>
                  <a:pt x="821428" y="507591"/>
                </a:cubicBezTo>
                <a:cubicBezTo>
                  <a:pt x="821428" y="507591"/>
                  <a:pt x="823299" y="507591"/>
                  <a:pt x="823299" y="506797"/>
                </a:cubicBezTo>
                <a:cubicBezTo>
                  <a:pt x="823299" y="506007"/>
                  <a:pt x="822363" y="505217"/>
                  <a:pt x="822363" y="505217"/>
                </a:cubicBezTo>
                <a:cubicBezTo>
                  <a:pt x="822363" y="504426"/>
                  <a:pt x="824234" y="503636"/>
                  <a:pt x="824234" y="503636"/>
                </a:cubicBezTo>
                <a:cubicBezTo>
                  <a:pt x="824234" y="502845"/>
                  <a:pt x="822363" y="502052"/>
                  <a:pt x="822363" y="502052"/>
                </a:cubicBezTo>
                <a:cubicBezTo>
                  <a:pt x="822363" y="501261"/>
                  <a:pt x="824234" y="500471"/>
                  <a:pt x="824234" y="500471"/>
                </a:cubicBezTo>
                <a:cubicBezTo>
                  <a:pt x="825166" y="499681"/>
                  <a:pt x="826101" y="499681"/>
                  <a:pt x="827036" y="498890"/>
                </a:cubicBezTo>
                <a:cubicBezTo>
                  <a:pt x="827036" y="499681"/>
                  <a:pt x="827972" y="500471"/>
                  <a:pt x="827972" y="500471"/>
                </a:cubicBezTo>
                <a:cubicBezTo>
                  <a:pt x="828907" y="501261"/>
                  <a:pt x="828907" y="502052"/>
                  <a:pt x="829842" y="502845"/>
                </a:cubicBezTo>
                <a:lnTo>
                  <a:pt x="831710" y="501261"/>
                </a:lnTo>
                <a:cubicBezTo>
                  <a:pt x="832645" y="501261"/>
                  <a:pt x="832645" y="502845"/>
                  <a:pt x="833580" y="502845"/>
                </a:cubicBezTo>
                <a:cubicBezTo>
                  <a:pt x="834515" y="502845"/>
                  <a:pt x="835448" y="501261"/>
                  <a:pt x="835448" y="502052"/>
                </a:cubicBezTo>
                <a:cubicBezTo>
                  <a:pt x="836383" y="502052"/>
                  <a:pt x="836383" y="503636"/>
                  <a:pt x="837318" y="503636"/>
                </a:cubicBezTo>
                <a:cubicBezTo>
                  <a:pt x="838253" y="503636"/>
                  <a:pt x="838253" y="502052"/>
                  <a:pt x="839185" y="502052"/>
                </a:cubicBezTo>
                <a:cubicBezTo>
                  <a:pt x="840121" y="502052"/>
                  <a:pt x="840121" y="503636"/>
                  <a:pt x="841056" y="503636"/>
                </a:cubicBezTo>
                <a:cubicBezTo>
                  <a:pt x="841056" y="503636"/>
                  <a:pt x="841991" y="502845"/>
                  <a:pt x="842926" y="502845"/>
                </a:cubicBezTo>
                <a:cubicBezTo>
                  <a:pt x="841991" y="501261"/>
                  <a:pt x="841056" y="500471"/>
                  <a:pt x="840121" y="498890"/>
                </a:cubicBezTo>
                <a:cubicBezTo>
                  <a:pt x="838253" y="498100"/>
                  <a:pt x="837318" y="496516"/>
                  <a:pt x="836383" y="495725"/>
                </a:cubicBezTo>
                <a:cubicBezTo>
                  <a:pt x="838253" y="494145"/>
                  <a:pt x="839185" y="493351"/>
                  <a:pt x="841056" y="492561"/>
                </a:cubicBezTo>
                <a:cubicBezTo>
                  <a:pt x="841991" y="494145"/>
                  <a:pt x="842926" y="494935"/>
                  <a:pt x="843862" y="496516"/>
                </a:cubicBezTo>
                <a:cubicBezTo>
                  <a:pt x="844794" y="496516"/>
                  <a:pt x="844794" y="497306"/>
                  <a:pt x="845729" y="498100"/>
                </a:cubicBezTo>
                <a:cubicBezTo>
                  <a:pt x="845729" y="498100"/>
                  <a:pt x="846664" y="499681"/>
                  <a:pt x="847600" y="499681"/>
                </a:cubicBezTo>
                <a:cubicBezTo>
                  <a:pt x="847600" y="499681"/>
                  <a:pt x="848535" y="498890"/>
                  <a:pt x="849470" y="498100"/>
                </a:cubicBezTo>
                <a:lnTo>
                  <a:pt x="851338" y="497306"/>
                </a:lnTo>
                <a:cubicBezTo>
                  <a:pt x="851338" y="496516"/>
                  <a:pt x="849470" y="495725"/>
                  <a:pt x="849470" y="495725"/>
                </a:cubicBezTo>
                <a:cubicBezTo>
                  <a:pt x="849470" y="494935"/>
                  <a:pt x="847600" y="494145"/>
                  <a:pt x="848535" y="493351"/>
                </a:cubicBezTo>
                <a:lnTo>
                  <a:pt x="850402" y="492561"/>
                </a:lnTo>
                <a:lnTo>
                  <a:pt x="851338" y="494145"/>
                </a:lnTo>
                <a:cubicBezTo>
                  <a:pt x="852273" y="494935"/>
                  <a:pt x="853208" y="494935"/>
                  <a:pt x="853208" y="495725"/>
                </a:cubicBezTo>
                <a:cubicBezTo>
                  <a:pt x="854143" y="496516"/>
                  <a:pt x="855076" y="497306"/>
                  <a:pt x="855076" y="497306"/>
                </a:cubicBezTo>
                <a:cubicBezTo>
                  <a:pt x="855076" y="498100"/>
                  <a:pt x="856946" y="498890"/>
                  <a:pt x="856946" y="499681"/>
                </a:cubicBezTo>
                <a:lnTo>
                  <a:pt x="854143" y="500471"/>
                </a:lnTo>
                <a:lnTo>
                  <a:pt x="856011" y="502052"/>
                </a:lnTo>
                <a:cubicBezTo>
                  <a:pt x="856011" y="502845"/>
                  <a:pt x="857881" y="501261"/>
                  <a:pt x="857881" y="501261"/>
                </a:cubicBezTo>
                <a:cubicBezTo>
                  <a:pt x="858817" y="500471"/>
                  <a:pt x="859752" y="500471"/>
                  <a:pt x="860684" y="499681"/>
                </a:cubicBezTo>
                <a:cubicBezTo>
                  <a:pt x="860684" y="499681"/>
                  <a:pt x="861619" y="498890"/>
                  <a:pt x="862554" y="498100"/>
                </a:cubicBezTo>
                <a:lnTo>
                  <a:pt x="864422" y="497306"/>
                </a:lnTo>
                <a:lnTo>
                  <a:pt x="866292" y="498890"/>
                </a:lnTo>
                <a:cubicBezTo>
                  <a:pt x="865357" y="498890"/>
                  <a:pt x="864422" y="499681"/>
                  <a:pt x="863490" y="500471"/>
                </a:cubicBezTo>
                <a:cubicBezTo>
                  <a:pt x="864422" y="500471"/>
                  <a:pt x="865357" y="501261"/>
                  <a:pt x="865357" y="502052"/>
                </a:cubicBezTo>
                <a:lnTo>
                  <a:pt x="863490" y="502845"/>
                </a:lnTo>
                <a:cubicBezTo>
                  <a:pt x="863490" y="503636"/>
                  <a:pt x="861619" y="504426"/>
                  <a:pt x="861619" y="504426"/>
                </a:cubicBezTo>
                <a:cubicBezTo>
                  <a:pt x="861619" y="505217"/>
                  <a:pt x="862554" y="506007"/>
                  <a:pt x="862554" y="506007"/>
                </a:cubicBezTo>
                <a:cubicBezTo>
                  <a:pt x="864422" y="505217"/>
                  <a:pt x="865357" y="504426"/>
                  <a:pt x="867228" y="503636"/>
                </a:cubicBezTo>
                <a:cubicBezTo>
                  <a:pt x="868163" y="503636"/>
                  <a:pt x="868163" y="502052"/>
                  <a:pt x="869095" y="502052"/>
                </a:cubicBezTo>
                <a:cubicBezTo>
                  <a:pt x="870030" y="502052"/>
                  <a:pt x="870030" y="504426"/>
                  <a:pt x="870966" y="504426"/>
                </a:cubicBezTo>
                <a:lnTo>
                  <a:pt x="872836" y="502845"/>
                </a:lnTo>
                <a:cubicBezTo>
                  <a:pt x="872836" y="503636"/>
                  <a:pt x="874703" y="503636"/>
                  <a:pt x="874703" y="504426"/>
                </a:cubicBezTo>
                <a:cubicBezTo>
                  <a:pt x="874703" y="505217"/>
                  <a:pt x="871901" y="505217"/>
                  <a:pt x="872836" y="506007"/>
                </a:cubicBezTo>
                <a:cubicBezTo>
                  <a:pt x="872836" y="506007"/>
                  <a:pt x="873771" y="506797"/>
                  <a:pt x="873771" y="507591"/>
                </a:cubicBezTo>
                <a:cubicBezTo>
                  <a:pt x="874703" y="508381"/>
                  <a:pt x="874703" y="509172"/>
                  <a:pt x="875639" y="509172"/>
                </a:cubicBezTo>
                <a:cubicBezTo>
                  <a:pt x="876574" y="509962"/>
                  <a:pt x="876574" y="510753"/>
                  <a:pt x="877509" y="510753"/>
                </a:cubicBezTo>
                <a:lnTo>
                  <a:pt x="879377" y="509962"/>
                </a:lnTo>
                <a:cubicBezTo>
                  <a:pt x="879377" y="509172"/>
                  <a:pt x="877509" y="508381"/>
                  <a:pt x="877509" y="508381"/>
                </a:cubicBezTo>
                <a:cubicBezTo>
                  <a:pt x="877509" y="507591"/>
                  <a:pt x="875639" y="506797"/>
                  <a:pt x="875639" y="506007"/>
                </a:cubicBezTo>
                <a:cubicBezTo>
                  <a:pt x="876574" y="506007"/>
                  <a:pt x="878445" y="505217"/>
                  <a:pt x="878445" y="505217"/>
                </a:cubicBezTo>
                <a:cubicBezTo>
                  <a:pt x="878445" y="504426"/>
                  <a:pt x="876574" y="503636"/>
                  <a:pt x="876574" y="502845"/>
                </a:cubicBezTo>
                <a:lnTo>
                  <a:pt x="878445" y="502052"/>
                </a:lnTo>
                <a:cubicBezTo>
                  <a:pt x="878445" y="501261"/>
                  <a:pt x="877509" y="500471"/>
                  <a:pt x="877509" y="499681"/>
                </a:cubicBezTo>
                <a:cubicBezTo>
                  <a:pt x="876574" y="499681"/>
                  <a:pt x="875639" y="498890"/>
                  <a:pt x="875639" y="498100"/>
                </a:cubicBezTo>
                <a:cubicBezTo>
                  <a:pt x="876574" y="498100"/>
                  <a:pt x="876574" y="497306"/>
                  <a:pt x="877509" y="497306"/>
                </a:cubicBezTo>
                <a:cubicBezTo>
                  <a:pt x="878445" y="496516"/>
                  <a:pt x="878445" y="498890"/>
                  <a:pt x="879377" y="498890"/>
                </a:cubicBezTo>
                <a:cubicBezTo>
                  <a:pt x="879377" y="498890"/>
                  <a:pt x="880312" y="497306"/>
                  <a:pt x="881247" y="497306"/>
                </a:cubicBezTo>
                <a:cubicBezTo>
                  <a:pt x="882182" y="497306"/>
                  <a:pt x="882182" y="496516"/>
                  <a:pt x="883118" y="495725"/>
                </a:cubicBezTo>
                <a:cubicBezTo>
                  <a:pt x="883118" y="495725"/>
                  <a:pt x="881247" y="494935"/>
                  <a:pt x="882182" y="494145"/>
                </a:cubicBezTo>
                <a:lnTo>
                  <a:pt x="884053" y="492561"/>
                </a:lnTo>
                <a:cubicBezTo>
                  <a:pt x="884053" y="493351"/>
                  <a:pt x="884985" y="494145"/>
                  <a:pt x="884985" y="494935"/>
                </a:cubicBezTo>
                <a:cubicBezTo>
                  <a:pt x="885920" y="494935"/>
                  <a:pt x="886856" y="495725"/>
                  <a:pt x="886856" y="496516"/>
                </a:cubicBezTo>
                <a:cubicBezTo>
                  <a:pt x="887791" y="497306"/>
                  <a:pt x="888726" y="498890"/>
                  <a:pt x="890594" y="499681"/>
                </a:cubicBezTo>
                <a:cubicBezTo>
                  <a:pt x="891529" y="501261"/>
                  <a:pt x="892464" y="502052"/>
                  <a:pt x="893399" y="503636"/>
                </a:cubicBezTo>
                <a:cubicBezTo>
                  <a:pt x="894331" y="504426"/>
                  <a:pt x="895267" y="506007"/>
                  <a:pt x="896202" y="506797"/>
                </a:cubicBezTo>
                <a:cubicBezTo>
                  <a:pt x="897137" y="506797"/>
                  <a:pt x="898073" y="506007"/>
                  <a:pt x="899005" y="506007"/>
                </a:cubicBezTo>
                <a:cubicBezTo>
                  <a:pt x="899005" y="505217"/>
                  <a:pt x="900875" y="505217"/>
                  <a:pt x="900875" y="504426"/>
                </a:cubicBezTo>
                <a:lnTo>
                  <a:pt x="899005" y="502845"/>
                </a:lnTo>
                <a:cubicBezTo>
                  <a:pt x="899005" y="502052"/>
                  <a:pt x="897137" y="501261"/>
                  <a:pt x="897137" y="500471"/>
                </a:cubicBezTo>
                <a:cubicBezTo>
                  <a:pt x="898073" y="500471"/>
                  <a:pt x="899005" y="499681"/>
                  <a:pt x="899940" y="499681"/>
                </a:cubicBezTo>
                <a:cubicBezTo>
                  <a:pt x="899940" y="498890"/>
                  <a:pt x="900875" y="498100"/>
                  <a:pt x="901810" y="498100"/>
                </a:cubicBezTo>
                <a:cubicBezTo>
                  <a:pt x="901810" y="498100"/>
                  <a:pt x="902746" y="499681"/>
                  <a:pt x="903681" y="499681"/>
                </a:cubicBezTo>
                <a:cubicBezTo>
                  <a:pt x="903681" y="499681"/>
                  <a:pt x="905548" y="498890"/>
                  <a:pt x="905548" y="498100"/>
                </a:cubicBezTo>
                <a:lnTo>
                  <a:pt x="903681" y="496516"/>
                </a:lnTo>
                <a:lnTo>
                  <a:pt x="901810" y="494935"/>
                </a:lnTo>
                <a:cubicBezTo>
                  <a:pt x="901810" y="494935"/>
                  <a:pt x="903681" y="494145"/>
                  <a:pt x="904613" y="493351"/>
                </a:cubicBezTo>
                <a:cubicBezTo>
                  <a:pt x="904613" y="493351"/>
                  <a:pt x="905548" y="492561"/>
                  <a:pt x="906484" y="492561"/>
                </a:cubicBezTo>
                <a:cubicBezTo>
                  <a:pt x="907419" y="492561"/>
                  <a:pt x="907419" y="494145"/>
                  <a:pt x="908354" y="494145"/>
                </a:cubicBezTo>
                <a:cubicBezTo>
                  <a:pt x="907419" y="494145"/>
                  <a:pt x="905548" y="495725"/>
                  <a:pt x="905548" y="495725"/>
                </a:cubicBezTo>
                <a:cubicBezTo>
                  <a:pt x="906484" y="495725"/>
                  <a:pt x="907419" y="496516"/>
                  <a:pt x="907419" y="497306"/>
                </a:cubicBezTo>
                <a:cubicBezTo>
                  <a:pt x="908354" y="498100"/>
                  <a:pt x="908354" y="498100"/>
                  <a:pt x="909286" y="498890"/>
                </a:cubicBezTo>
                <a:cubicBezTo>
                  <a:pt x="909286" y="499681"/>
                  <a:pt x="910222" y="500471"/>
                  <a:pt x="910222" y="500471"/>
                </a:cubicBezTo>
                <a:cubicBezTo>
                  <a:pt x="911157" y="501261"/>
                  <a:pt x="912092" y="502052"/>
                  <a:pt x="912092" y="502052"/>
                </a:cubicBezTo>
                <a:cubicBezTo>
                  <a:pt x="912092" y="502845"/>
                  <a:pt x="913963" y="501261"/>
                  <a:pt x="913963" y="501261"/>
                </a:cubicBezTo>
                <a:cubicBezTo>
                  <a:pt x="914895" y="501261"/>
                  <a:pt x="914895" y="502845"/>
                  <a:pt x="915830" y="502845"/>
                </a:cubicBezTo>
                <a:cubicBezTo>
                  <a:pt x="916765" y="502845"/>
                  <a:pt x="916765" y="504426"/>
                  <a:pt x="917700" y="504426"/>
                </a:cubicBezTo>
                <a:cubicBezTo>
                  <a:pt x="917700" y="504426"/>
                  <a:pt x="919568" y="502845"/>
                  <a:pt x="919568" y="503636"/>
                </a:cubicBezTo>
                <a:cubicBezTo>
                  <a:pt x="920503" y="503636"/>
                  <a:pt x="920503" y="504426"/>
                  <a:pt x="921438" y="505217"/>
                </a:cubicBezTo>
                <a:cubicBezTo>
                  <a:pt x="921438" y="505217"/>
                  <a:pt x="922374" y="506007"/>
                  <a:pt x="922374" y="506797"/>
                </a:cubicBezTo>
                <a:cubicBezTo>
                  <a:pt x="923309" y="506797"/>
                  <a:pt x="924241" y="508381"/>
                  <a:pt x="924241" y="508381"/>
                </a:cubicBezTo>
                <a:lnTo>
                  <a:pt x="922374" y="509962"/>
                </a:lnTo>
                <a:cubicBezTo>
                  <a:pt x="922374" y="509962"/>
                  <a:pt x="923309" y="511546"/>
                  <a:pt x="924241" y="511546"/>
                </a:cubicBezTo>
                <a:cubicBezTo>
                  <a:pt x="924241" y="511546"/>
                  <a:pt x="925176" y="509962"/>
                  <a:pt x="926112" y="509962"/>
                </a:cubicBezTo>
                <a:cubicBezTo>
                  <a:pt x="927047" y="510753"/>
                  <a:pt x="927047" y="512337"/>
                  <a:pt x="927982" y="512337"/>
                </a:cubicBezTo>
                <a:cubicBezTo>
                  <a:pt x="927982" y="512337"/>
                  <a:pt x="928914" y="510753"/>
                  <a:pt x="929849" y="510753"/>
                </a:cubicBezTo>
                <a:cubicBezTo>
                  <a:pt x="928914" y="509962"/>
                  <a:pt x="928914" y="509962"/>
                  <a:pt x="927982" y="509172"/>
                </a:cubicBezTo>
                <a:cubicBezTo>
                  <a:pt x="927982" y="508381"/>
                  <a:pt x="927047" y="507591"/>
                  <a:pt x="926112" y="507591"/>
                </a:cubicBezTo>
                <a:cubicBezTo>
                  <a:pt x="926112" y="506797"/>
                  <a:pt x="928914" y="506007"/>
                  <a:pt x="928914" y="506007"/>
                </a:cubicBezTo>
                <a:lnTo>
                  <a:pt x="927047" y="504426"/>
                </a:lnTo>
                <a:cubicBezTo>
                  <a:pt x="927047" y="503636"/>
                  <a:pt x="925176" y="502845"/>
                  <a:pt x="925176" y="502052"/>
                </a:cubicBezTo>
                <a:lnTo>
                  <a:pt x="927047" y="501261"/>
                </a:lnTo>
                <a:cubicBezTo>
                  <a:pt x="927982" y="500471"/>
                  <a:pt x="926112" y="499681"/>
                  <a:pt x="926112" y="498890"/>
                </a:cubicBezTo>
                <a:lnTo>
                  <a:pt x="927982" y="498100"/>
                </a:lnTo>
                <a:cubicBezTo>
                  <a:pt x="927982" y="497306"/>
                  <a:pt x="926112" y="496516"/>
                  <a:pt x="926112" y="495725"/>
                </a:cubicBezTo>
                <a:cubicBezTo>
                  <a:pt x="926112" y="495725"/>
                  <a:pt x="927982" y="494935"/>
                  <a:pt x="928914" y="494935"/>
                </a:cubicBezTo>
                <a:cubicBezTo>
                  <a:pt x="928914" y="494145"/>
                  <a:pt x="929849" y="494145"/>
                  <a:pt x="930785" y="493351"/>
                </a:cubicBezTo>
                <a:lnTo>
                  <a:pt x="931720" y="494935"/>
                </a:lnTo>
                <a:cubicBezTo>
                  <a:pt x="932655" y="495725"/>
                  <a:pt x="933587" y="494145"/>
                  <a:pt x="934523" y="494145"/>
                </a:cubicBezTo>
                <a:lnTo>
                  <a:pt x="935458" y="495725"/>
                </a:lnTo>
                <a:cubicBezTo>
                  <a:pt x="935458" y="495725"/>
                  <a:pt x="933587" y="496516"/>
                  <a:pt x="933587" y="497306"/>
                </a:cubicBezTo>
                <a:lnTo>
                  <a:pt x="931720" y="498100"/>
                </a:lnTo>
                <a:cubicBezTo>
                  <a:pt x="931720" y="498890"/>
                  <a:pt x="932655" y="499681"/>
                  <a:pt x="933587" y="499681"/>
                </a:cubicBezTo>
                <a:cubicBezTo>
                  <a:pt x="933587" y="500471"/>
                  <a:pt x="934523" y="502052"/>
                  <a:pt x="934523" y="502052"/>
                </a:cubicBezTo>
                <a:cubicBezTo>
                  <a:pt x="935458" y="502052"/>
                  <a:pt x="936393" y="500471"/>
                  <a:pt x="937328" y="500471"/>
                </a:cubicBezTo>
                <a:cubicBezTo>
                  <a:pt x="937328" y="500471"/>
                  <a:pt x="938264" y="499681"/>
                  <a:pt x="939196" y="498890"/>
                </a:cubicBezTo>
                <a:lnTo>
                  <a:pt x="937328" y="497306"/>
                </a:lnTo>
                <a:lnTo>
                  <a:pt x="939196" y="495725"/>
                </a:lnTo>
                <a:cubicBezTo>
                  <a:pt x="940131" y="496516"/>
                  <a:pt x="941066" y="497306"/>
                  <a:pt x="941066" y="498100"/>
                </a:cubicBezTo>
                <a:cubicBezTo>
                  <a:pt x="941066" y="498100"/>
                  <a:pt x="942937" y="498890"/>
                  <a:pt x="942937" y="499681"/>
                </a:cubicBezTo>
                <a:cubicBezTo>
                  <a:pt x="942937" y="499681"/>
                  <a:pt x="940131" y="500471"/>
                  <a:pt x="940131" y="501261"/>
                </a:cubicBezTo>
                <a:cubicBezTo>
                  <a:pt x="941066" y="501261"/>
                  <a:pt x="942002" y="502052"/>
                  <a:pt x="942002" y="502845"/>
                </a:cubicBezTo>
                <a:cubicBezTo>
                  <a:pt x="942937" y="502845"/>
                  <a:pt x="943872" y="503636"/>
                  <a:pt x="943872" y="504426"/>
                </a:cubicBezTo>
                <a:cubicBezTo>
                  <a:pt x="943872" y="504426"/>
                  <a:pt x="942002" y="505217"/>
                  <a:pt x="942002" y="506007"/>
                </a:cubicBezTo>
                <a:cubicBezTo>
                  <a:pt x="942002" y="506007"/>
                  <a:pt x="942937" y="506797"/>
                  <a:pt x="942937" y="507591"/>
                </a:cubicBezTo>
                <a:cubicBezTo>
                  <a:pt x="943872" y="506797"/>
                  <a:pt x="944804" y="506797"/>
                  <a:pt x="945740" y="506007"/>
                </a:cubicBezTo>
                <a:lnTo>
                  <a:pt x="947610" y="505217"/>
                </a:lnTo>
                <a:cubicBezTo>
                  <a:pt x="947610" y="504426"/>
                  <a:pt x="945740" y="503636"/>
                  <a:pt x="945740" y="502845"/>
                </a:cubicBezTo>
                <a:lnTo>
                  <a:pt x="947610" y="502052"/>
                </a:lnTo>
                <a:cubicBezTo>
                  <a:pt x="947610" y="501261"/>
                  <a:pt x="946675" y="500471"/>
                  <a:pt x="946675" y="499681"/>
                </a:cubicBezTo>
                <a:cubicBezTo>
                  <a:pt x="946675" y="499681"/>
                  <a:pt x="944804" y="498890"/>
                  <a:pt x="944804" y="498100"/>
                </a:cubicBezTo>
                <a:cubicBezTo>
                  <a:pt x="944804" y="497306"/>
                  <a:pt x="946675" y="497306"/>
                  <a:pt x="946675" y="496516"/>
                </a:cubicBezTo>
                <a:lnTo>
                  <a:pt x="948545" y="495725"/>
                </a:lnTo>
                <a:cubicBezTo>
                  <a:pt x="949477" y="494935"/>
                  <a:pt x="947610" y="494145"/>
                  <a:pt x="947610" y="494145"/>
                </a:cubicBezTo>
                <a:cubicBezTo>
                  <a:pt x="947610" y="493351"/>
                  <a:pt x="949477" y="492561"/>
                  <a:pt x="949477" y="492561"/>
                </a:cubicBezTo>
                <a:cubicBezTo>
                  <a:pt x="949477" y="493351"/>
                  <a:pt x="950413" y="493351"/>
                  <a:pt x="951348" y="494145"/>
                </a:cubicBezTo>
                <a:lnTo>
                  <a:pt x="952283" y="495725"/>
                </a:lnTo>
                <a:cubicBezTo>
                  <a:pt x="952283" y="496516"/>
                  <a:pt x="950413" y="497306"/>
                  <a:pt x="950413" y="497306"/>
                </a:cubicBezTo>
                <a:cubicBezTo>
                  <a:pt x="950413" y="498100"/>
                  <a:pt x="951348" y="498890"/>
                  <a:pt x="952283" y="498890"/>
                </a:cubicBezTo>
                <a:cubicBezTo>
                  <a:pt x="952283" y="499681"/>
                  <a:pt x="954151" y="500471"/>
                  <a:pt x="954151" y="500471"/>
                </a:cubicBezTo>
                <a:cubicBezTo>
                  <a:pt x="953215" y="501261"/>
                  <a:pt x="952283" y="501261"/>
                  <a:pt x="951348" y="502052"/>
                </a:cubicBezTo>
                <a:cubicBezTo>
                  <a:pt x="952283" y="502052"/>
                  <a:pt x="952283" y="503636"/>
                  <a:pt x="953215" y="503636"/>
                </a:cubicBezTo>
                <a:cubicBezTo>
                  <a:pt x="954151" y="504426"/>
                  <a:pt x="955086" y="502845"/>
                  <a:pt x="955086" y="502845"/>
                </a:cubicBezTo>
                <a:cubicBezTo>
                  <a:pt x="956021" y="502845"/>
                  <a:pt x="956021" y="504426"/>
                  <a:pt x="956956" y="504426"/>
                </a:cubicBezTo>
                <a:lnTo>
                  <a:pt x="958824" y="502845"/>
                </a:lnTo>
                <a:cubicBezTo>
                  <a:pt x="959759" y="502845"/>
                  <a:pt x="960694" y="502052"/>
                  <a:pt x="960694" y="501261"/>
                </a:cubicBezTo>
                <a:cubicBezTo>
                  <a:pt x="961630" y="501261"/>
                  <a:pt x="962565" y="500471"/>
                  <a:pt x="963497" y="500471"/>
                </a:cubicBezTo>
                <a:lnTo>
                  <a:pt x="964432" y="502052"/>
                </a:lnTo>
                <a:cubicBezTo>
                  <a:pt x="965368" y="502845"/>
                  <a:pt x="966303" y="503636"/>
                  <a:pt x="966303" y="503636"/>
                </a:cubicBezTo>
                <a:cubicBezTo>
                  <a:pt x="966303" y="504426"/>
                  <a:pt x="964432" y="505217"/>
                  <a:pt x="964432" y="505217"/>
                </a:cubicBezTo>
                <a:cubicBezTo>
                  <a:pt x="964432" y="505217"/>
                  <a:pt x="965368" y="506797"/>
                  <a:pt x="966303" y="506797"/>
                </a:cubicBezTo>
                <a:cubicBezTo>
                  <a:pt x="966303" y="507591"/>
                  <a:pt x="967238" y="508381"/>
                  <a:pt x="967238" y="508381"/>
                </a:cubicBezTo>
                <a:cubicBezTo>
                  <a:pt x="968173" y="508381"/>
                  <a:pt x="969105" y="507591"/>
                  <a:pt x="969105" y="507591"/>
                </a:cubicBezTo>
                <a:cubicBezTo>
                  <a:pt x="970041" y="506797"/>
                  <a:pt x="970976" y="506797"/>
                  <a:pt x="971911" y="506007"/>
                </a:cubicBezTo>
                <a:cubicBezTo>
                  <a:pt x="971911" y="505217"/>
                  <a:pt x="970041" y="504426"/>
                  <a:pt x="970041" y="504426"/>
                </a:cubicBezTo>
                <a:cubicBezTo>
                  <a:pt x="970041" y="503636"/>
                  <a:pt x="971911" y="502845"/>
                  <a:pt x="971911" y="502845"/>
                </a:cubicBezTo>
                <a:cubicBezTo>
                  <a:pt x="971911" y="502845"/>
                  <a:pt x="973779" y="502052"/>
                  <a:pt x="973779" y="501261"/>
                </a:cubicBezTo>
                <a:cubicBezTo>
                  <a:pt x="973779" y="501261"/>
                  <a:pt x="972846" y="500471"/>
                  <a:pt x="972846" y="499681"/>
                </a:cubicBezTo>
                <a:cubicBezTo>
                  <a:pt x="971911" y="498890"/>
                  <a:pt x="971911" y="498890"/>
                  <a:pt x="970976" y="498100"/>
                </a:cubicBezTo>
                <a:cubicBezTo>
                  <a:pt x="972846" y="497306"/>
                  <a:pt x="973779" y="496516"/>
                  <a:pt x="975649" y="494935"/>
                </a:cubicBezTo>
                <a:cubicBezTo>
                  <a:pt x="975649" y="495725"/>
                  <a:pt x="976584" y="496516"/>
                  <a:pt x="976584" y="497306"/>
                </a:cubicBezTo>
                <a:cubicBezTo>
                  <a:pt x="977520" y="498100"/>
                  <a:pt x="978455" y="499681"/>
                  <a:pt x="980322" y="500471"/>
                </a:cubicBezTo>
                <a:cubicBezTo>
                  <a:pt x="979387" y="501261"/>
                  <a:pt x="977520" y="501261"/>
                  <a:pt x="977520" y="502052"/>
                </a:cubicBezTo>
                <a:cubicBezTo>
                  <a:pt x="977520" y="502845"/>
                  <a:pt x="979387" y="502845"/>
                  <a:pt x="979387" y="503636"/>
                </a:cubicBezTo>
                <a:cubicBezTo>
                  <a:pt x="979387" y="504426"/>
                  <a:pt x="981258" y="505217"/>
                  <a:pt x="981258" y="505217"/>
                </a:cubicBezTo>
                <a:cubicBezTo>
                  <a:pt x="981258" y="506007"/>
                  <a:pt x="978455" y="506797"/>
                  <a:pt x="979387" y="506797"/>
                </a:cubicBezTo>
                <a:cubicBezTo>
                  <a:pt x="979387" y="507591"/>
                  <a:pt x="980322" y="508381"/>
                  <a:pt x="980322" y="508381"/>
                </a:cubicBezTo>
                <a:cubicBezTo>
                  <a:pt x="981258" y="509172"/>
                  <a:pt x="982193" y="509962"/>
                  <a:pt x="982193" y="510753"/>
                </a:cubicBezTo>
                <a:lnTo>
                  <a:pt x="980322" y="511546"/>
                </a:lnTo>
                <a:cubicBezTo>
                  <a:pt x="980322" y="512337"/>
                  <a:pt x="981258" y="513127"/>
                  <a:pt x="981258" y="513127"/>
                </a:cubicBezTo>
                <a:cubicBezTo>
                  <a:pt x="982193" y="513127"/>
                  <a:pt x="984060" y="512337"/>
                  <a:pt x="984060" y="512337"/>
                </a:cubicBezTo>
                <a:cubicBezTo>
                  <a:pt x="984060" y="511546"/>
                  <a:pt x="985931" y="511546"/>
                  <a:pt x="985931" y="510753"/>
                </a:cubicBezTo>
                <a:lnTo>
                  <a:pt x="984060" y="509172"/>
                </a:lnTo>
                <a:cubicBezTo>
                  <a:pt x="984060" y="508381"/>
                  <a:pt x="985931" y="508381"/>
                  <a:pt x="985931" y="507591"/>
                </a:cubicBezTo>
                <a:lnTo>
                  <a:pt x="984996" y="506007"/>
                </a:lnTo>
                <a:cubicBezTo>
                  <a:pt x="984060" y="505217"/>
                  <a:pt x="983125" y="504426"/>
                  <a:pt x="983125" y="504426"/>
                </a:cubicBezTo>
                <a:cubicBezTo>
                  <a:pt x="983125" y="503636"/>
                  <a:pt x="981258" y="502845"/>
                  <a:pt x="981258" y="502052"/>
                </a:cubicBezTo>
                <a:lnTo>
                  <a:pt x="984060" y="501261"/>
                </a:lnTo>
                <a:cubicBezTo>
                  <a:pt x="984060" y="501261"/>
                  <a:pt x="984996" y="502052"/>
                  <a:pt x="984996" y="502845"/>
                </a:cubicBezTo>
                <a:cubicBezTo>
                  <a:pt x="985931" y="502845"/>
                  <a:pt x="986866" y="501261"/>
                  <a:pt x="986866" y="501261"/>
                </a:cubicBezTo>
                <a:cubicBezTo>
                  <a:pt x="987801" y="501261"/>
                  <a:pt x="988733" y="503636"/>
                  <a:pt x="988733" y="502845"/>
                </a:cubicBezTo>
                <a:cubicBezTo>
                  <a:pt x="989669" y="502845"/>
                  <a:pt x="990604" y="502052"/>
                  <a:pt x="990604" y="502052"/>
                </a:cubicBezTo>
                <a:cubicBezTo>
                  <a:pt x="991539" y="502052"/>
                  <a:pt x="992474" y="500471"/>
                  <a:pt x="993407" y="500471"/>
                </a:cubicBezTo>
                <a:lnTo>
                  <a:pt x="994342" y="502052"/>
                </a:lnTo>
                <a:cubicBezTo>
                  <a:pt x="995277" y="502845"/>
                  <a:pt x="995277" y="503636"/>
                  <a:pt x="996212" y="504426"/>
                </a:cubicBezTo>
                <a:cubicBezTo>
                  <a:pt x="996212" y="504426"/>
                  <a:pt x="997148" y="506007"/>
                  <a:pt x="998083" y="506007"/>
                </a:cubicBezTo>
                <a:lnTo>
                  <a:pt x="999950" y="504426"/>
                </a:lnTo>
                <a:cubicBezTo>
                  <a:pt x="1000886" y="504426"/>
                  <a:pt x="1000886" y="503636"/>
                  <a:pt x="1001821" y="502845"/>
                </a:cubicBezTo>
                <a:cubicBezTo>
                  <a:pt x="1002756" y="502845"/>
                  <a:pt x="1003688" y="502052"/>
                  <a:pt x="1003688" y="502052"/>
                </a:cubicBezTo>
                <a:cubicBezTo>
                  <a:pt x="1004623" y="502052"/>
                  <a:pt x="1005559" y="503636"/>
                  <a:pt x="1005559" y="503636"/>
                </a:cubicBezTo>
                <a:cubicBezTo>
                  <a:pt x="1005559" y="503636"/>
                  <a:pt x="1003688" y="504426"/>
                  <a:pt x="1003688" y="505217"/>
                </a:cubicBezTo>
                <a:cubicBezTo>
                  <a:pt x="1003688" y="505217"/>
                  <a:pt x="1004623" y="506797"/>
                  <a:pt x="1005559" y="506797"/>
                </a:cubicBezTo>
                <a:cubicBezTo>
                  <a:pt x="1005559" y="507591"/>
                  <a:pt x="1006494" y="507591"/>
                  <a:pt x="1006494" y="508381"/>
                </a:cubicBezTo>
                <a:cubicBezTo>
                  <a:pt x="1007429" y="507591"/>
                  <a:pt x="1008361" y="507591"/>
                  <a:pt x="1009297" y="506797"/>
                </a:cubicBezTo>
                <a:cubicBezTo>
                  <a:pt x="1009297" y="506797"/>
                  <a:pt x="1010232" y="506007"/>
                  <a:pt x="1011167" y="506007"/>
                </a:cubicBezTo>
                <a:cubicBezTo>
                  <a:pt x="1011167" y="505217"/>
                  <a:pt x="1013035" y="505217"/>
                  <a:pt x="1013035" y="504426"/>
                </a:cubicBezTo>
                <a:cubicBezTo>
                  <a:pt x="1013035" y="504426"/>
                  <a:pt x="1014905" y="503636"/>
                  <a:pt x="1014905" y="502845"/>
                </a:cubicBezTo>
                <a:cubicBezTo>
                  <a:pt x="1014905" y="502845"/>
                  <a:pt x="1013970" y="502052"/>
                  <a:pt x="1013970" y="501261"/>
                </a:cubicBezTo>
                <a:cubicBezTo>
                  <a:pt x="1013970" y="501261"/>
                  <a:pt x="1015840" y="500471"/>
                  <a:pt x="1015840" y="499681"/>
                </a:cubicBezTo>
                <a:lnTo>
                  <a:pt x="1017708" y="498890"/>
                </a:lnTo>
                <a:cubicBezTo>
                  <a:pt x="1018643" y="498890"/>
                  <a:pt x="1018643" y="499681"/>
                  <a:pt x="1019578" y="500471"/>
                </a:cubicBezTo>
                <a:cubicBezTo>
                  <a:pt x="1020514" y="501261"/>
                  <a:pt x="1021449" y="502845"/>
                  <a:pt x="1022384" y="503636"/>
                </a:cubicBezTo>
                <a:cubicBezTo>
                  <a:pt x="1023316" y="503636"/>
                  <a:pt x="1024251" y="502845"/>
                  <a:pt x="1024251" y="502845"/>
                </a:cubicBezTo>
                <a:cubicBezTo>
                  <a:pt x="1025187" y="502052"/>
                  <a:pt x="1027057" y="501261"/>
                  <a:pt x="1027057" y="501261"/>
                </a:cubicBezTo>
                <a:cubicBezTo>
                  <a:pt x="1027057" y="500471"/>
                  <a:pt x="1025187" y="499681"/>
                  <a:pt x="1025187" y="499681"/>
                </a:cubicBezTo>
                <a:cubicBezTo>
                  <a:pt x="1026122" y="498890"/>
                  <a:pt x="1027993" y="497306"/>
                  <a:pt x="1028925" y="496516"/>
                </a:cubicBezTo>
                <a:cubicBezTo>
                  <a:pt x="1029860" y="498100"/>
                  <a:pt x="1031730" y="498890"/>
                  <a:pt x="1032666" y="500471"/>
                </a:cubicBezTo>
                <a:cubicBezTo>
                  <a:pt x="1031730" y="500471"/>
                  <a:pt x="1030795" y="501261"/>
                  <a:pt x="1030795" y="501261"/>
                </a:cubicBezTo>
                <a:cubicBezTo>
                  <a:pt x="1028925" y="502845"/>
                  <a:pt x="1027993" y="503636"/>
                  <a:pt x="1026122" y="504426"/>
                </a:cubicBezTo>
                <a:cubicBezTo>
                  <a:pt x="1026122" y="505217"/>
                  <a:pt x="1027993" y="505217"/>
                  <a:pt x="1027993" y="506007"/>
                </a:cubicBezTo>
                <a:cubicBezTo>
                  <a:pt x="1027993" y="506797"/>
                  <a:pt x="1026122" y="506797"/>
                  <a:pt x="1026122" y="507591"/>
                </a:cubicBezTo>
                <a:lnTo>
                  <a:pt x="1027057" y="509172"/>
                </a:lnTo>
                <a:cubicBezTo>
                  <a:pt x="1027993" y="509172"/>
                  <a:pt x="1028925" y="507591"/>
                  <a:pt x="1028925" y="507591"/>
                </a:cubicBezTo>
                <a:cubicBezTo>
                  <a:pt x="1029860" y="507591"/>
                  <a:pt x="1030795" y="509172"/>
                  <a:pt x="1030795" y="509962"/>
                </a:cubicBezTo>
                <a:cubicBezTo>
                  <a:pt x="1031730" y="509962"/>
                  <a:pt x="1032666" y="508381"/>
                  <a:pt x="1032666" y="508381"/>
                </a:cubicBezTo>
                <a:cubicBezTo>
                  <a:pt x="1033598" y="508381"/>
                  <a:pt x="1034533" y="509962"/>
                  <a:pt x="1034533" y="509962"/>
                </a:cubicBezTo>
                <a:cubicBezTo>
                  <a:pt x="1035468" y="509962"/>
                  <a:pt x="1036404" y="508381"/>
                  <a:pt x="1036404" y="508381"/>
                </a:cubicBezTo>
                <a:cubicBezTo>
                  <a:pt x="1037339" y="508381"/>
                  <a:pt x="1038271" y="507591"/>
                  <a:pt x="1039206" y="507591"/>
                </a:cubicBezTo>
                <a:lnTo>
                  <a:pt x="1040142" y="509172"/>
                </a:lnTo>
                <a:cubicBezTo>
                  <a:pt x="1041077" y="509172"/>
                  <a:pt x="1042012" y="507591"/>
                  <a:pt x="1042944" y="507591"/>
                </a:cubicBezTo>
                <a:lnTo>
                  <a:pt x="1041077" y="506007"/>
                </a:lnTo>
                <a:lnTo>
                  <a:pt x="1042944" y="504426"/>
                </a:lnTo>
                <a:lnTo>
                  <a:pt x="1044815" y="506007"/>
                </a:lnTo>
                <a:cubicBezTo>
                  <a:pt x="1044815" y="506797"/>
                  <a:pt x="1045750" y="507591"/>
                  <a:pt x="1045750" y="508381"/>
                </a:cubicBezTo>
                <a:cubicBezTo>
                  <a:pt x="1046685" y="507591"/>
                  <a:pt x="1048553" y="506797"/>
                  <a:pt x="1048553" y="506797"/>
                </a:cubicBezTo>
                <a:cubicBezTo>
                  <a:pt x="1048553" y="506007"/>
                  <a:pt x="1046685" y="505217"/>
                  <a:pt x="1046685" y="505217"/>
                </a:cubicBezTo>
                <a:cubicBezTo>
                  <a:pt x="1045750" y="504426"/>
                  <a:pt x="1045750" y="503636"/>
                  <a:pt x="1044815" y="503636"/>
                </a:cubicBezTo>
                <a:cubicBezTo>
                  <a:pt x="1044815" y="502845"/>
                  <a:pt x="1043879" y="502052"/>
                  <a:pt x="1043879" y="501261"/>
                </a:cubicBezTo>
                <a:cubicBezTo>
                  <a:pt x="1042944" y="501261"/>
                  <a:pt x="1042012" y="499681"/>
                  <a:pt x="1042012" y="499681"/>
                </a:cubicBezTo>
                <a:cubicBezTo>
                  <a:pt x="1041077" y="499681"/>
                  <a:pt x="1040142" y="501261"/>
                  <a:pt x="1040142" y="501261"/>
                </a:cubicBezTo>
                <a:cubicBezTo>
                  <a:pt x="1039206" y="501261"/>
                  <a:pt x="1039206" y="499681"/>
                  <a:pt x="1038271" y="499681"/>
                </a:cubicBezTo>
                <a:cubicBezTo>
                  <a:pt x="1041077" y="497306"/>
                  <a:pt x="1043879" y="495725"/>
                  <a:pt x="1046685" y="494145"/>
                </a:cubicBezTo>
                <a:cubicBezTo>
                  <a:pt x="1046685" y="494145"/>
                  <a:pt x="1047617" y="494935"/>
                  <a:pt x="1048553" y="495725"/>
                </a:cubicBezTo>
                <a:lnTo>
                  <a:pt x="1049488" y="497306"/>
                </a:lnTo>
                <a:cubicBezTo>
                  <a:pt x="1049488" y="498100"/>
                  <a:pt x="1047617" y="498890"/>
                  <a:pt x="1047617" y="498890"/>
                </a:cubicBezTo>
                <a:cubicBezTo>
                  <a:pt x="1047617" y="499681"/>
                  <a:pt x="1048553" y="499681"/>
                  <a:pt x="1049488" y="500471"/>
                </a:cubicBezTo>
                <a:cubicBezTo>
                  <a:pt x="1050423" y="502052"/>
                  <a:pt x="1051358" y="502845"/>
                  <a:pt x="1052294" y="504426"/>
                </a:cubicBezTo>
                <a:cubicBezTo>
                  <a:pt x="1053226" y="503636"/>
                  <a:pt x="1054161" y="503636"/>
                  <a:pt x="1054161" y="502845"/>
                </a:cubicBezTo>
                <a:cubicBezTo>
                  <a:pt x="1055096" y="502052"/>
                  <a:pt x="1053226" y="501261"/>
                  <a:pt x="1053226" y="501261"/>
                </a:cubicBezTo>
                <a:cubicBezTo>
                  <a:pt x="1053226" y="500471"/>
                  <a:pt x="1055096" y="500471"/>
                  <a:pt x="1055096" y="499681"/>
                </a:cubicBezTo>
                <a:cubicBezTo>
                  <a:pt x="1055096" y="498890"/>
                  <a:pt x="1053226" y="498100"/>
                  <a:pt x="1053226" y="498100"/>
                </a:cubicBezTo>
                <a:cubicBezTo>
                  <a:pt x="1053226" y="497306"/>
                  <a:pt x="1055096" y="496516"/>
                  <a:pt x="1055096" y="496516"/>
                </a:cubicBezTo>
                <a:cubicBezTo>
                  <a:pt x="1056032" y="496516"/>
                  <a:pt x="1056967" y="494935"/>
                  <a:pt x="1057899" y="494935"/>
                </a:cubicBezTo>
                <a:cubicBezTo>
                  <a:pt x="1057899" y="494935"/>
                  <a:pt x="1058834" y="496516"/>
                  <a:pt x="1058834" y="497306"/>
                </a:cubicBezTo>
                <a:cubicBezTo>
                  <a:pt x="1058834" y="496516"/>
                  <a:pt x="1057899" y="498100"/>
                  <a:pt x="1056967" y="498100"/>
                </a:cubicBezTo>
                <a:cubicBezTo>
                  <a:pt x="1057899" y="498100"/>
                  <a:pt x="1057899" y="499681"/>
                  <a:pt x="1058834" y="499681"/>
                </a:cubicBezTo>
                <a:cubicBezTo>
                  <a:pt x="1058834" y="500471"/>
                  <a:pt x="1060705" y="498890"/>
                  <a:pt x="1060705" y="498890"/>
                </a:cubicBezTo>
                <a:lnTo>
                  <a:pt x="1062575" y="500471"/>
                </a:lnTo>
                <a:cubicBezTo>
                  <a:pt x="1062575" y="501261"/>
                  <a:pt x="1060705" y="501261"/>
                  <a:pt x="1060705" y="502052"/>
                </a:cubicBezTo>
                <a:cubicBezTo>
                  <a:pt x="1059769" y="502052"/>
                  <a:pt x="1061640" y="502845"/>
                  <a:pt x="1061640" y="503636"/>
                </a:cubicBezTo>
                <a:cubicBezTo>
                  <a:pt x="1062575" y="502845"/>
                  <a:pt x="1063507" y="502845"/>
                  <a:pt x="1063507" y="502052"/>
                </a:cubicBezTo>
                <a:cubicBezTo>
                  <a:pt x="1064443" y="502052"/>
                  <a:pt x="1066313" y="501261"/>
                  <a:pt x="1066313" y="501261"/>
                </a:cubicBezTo>
                <a:cubicBezTo>
                  <a:pt x="1066313" y="500471"/>
                  <a:pt x="1064443" y="499681"/>
                  <a:pt x="1064443" y="498890"/>
                </a:cubicBezTo>
                <a:lnTo>
                  <a:pt x="1066313" y="498100"/>
                </a:lnTo>
                <a:cubicBezTo>
                  <a:pt x="1066313" y="498100"/>
                  <a:pt x="1068181" y="498890"/>
                  <a:pt x="1068181" y="499681"/>
                </a:cubicBezTo>
                <a:cubicBezTo>
                  <a:pt x="1068181" y="499681"/>
                  <a:pt x="1069116" y="501261"/>
                  <a:pt x="1070051" y="501261"/>
                </a:cubicBezTo>
                <a:lnTo>
                  <a:pt x="1071922" y="499681"/>
                </a:lnTo>
                <a:cubicBezTo>
                  <a:pt x="1072854" y="500471"/>
                  <a:pt x="1072854" y="501261"/>
                  <a:pt x="1073789" y="502052"/>
                </a:cubicBezTo>
                <a:cubicBezTo>
                  <a:pt x="1073789" y="502052"/>
                  <a:pt x="1074724" y="502845"/>
                  <a:pt x="1074724" y="503636"/>
                </a:cubicBezTo>
                <a:cubicBezTo>
                  <a:pt x="1074724" y="503636"/>
                  <a:pt x="1072854" y="504426"/>
                  <a:pt x="1072854" y="505217"/>
                </a:cubicBezTo>
                <a:lnTo>
                  <a:pt x="1074724" y="506797"/>
                </a:lnTo>
                <a:lnTo>
                  <a:pt x="1076595" y="505217"/>
                </a:lnTo>
                <a:lnTo>
                  <a:pt x="1078462" y="503636"/>
                </a:lnTo>
                <a:cubicBezTo>
                  <a:pt x="1079397" y="503636"/>
                  <a:pt x="1080333" y="505217"/>
                  <a:pt x="1080333" y="506007"/>
                </a:cubicBezTo>
                <a:cubicBezTo>
                  <a:pt x="1080333" y="506007"/>
                  <a:pt x="1081268" y="507591"/>
                  <a:pt x="1082203" y="507591"/>
                </a:cubicBezTo>
                <a:lnTo>
                  <a:pt x="1084071" y="506007"/>
                </a:lnTo>
                <a:cubicBezTo>
                  <a:pt x="1085006" y="506797"/>
                  <a:pt x="1085006" y="507591"/>
                  <a:pt x="1085941" y="507591"/>
                </a:cubicBezTo>
                <a:cubicBezTo>
                  <a:pt x="1086876" y="509172"/>
                  <a:pt x="1087809" y="509962"/>
                  <a:pt x="1088744" y="511546"/>
                </a:cubicBezTo>
                <a:cubicBezTo>
                  <a:pt x="1088744" y="510753"/>
                  <a:pt x="1090614" y="510753"/>
                  <a:pt x="1090614" y="509962"/>
                </a:cubicBezTo>
                <a:cubicBezTo>
                  <a:pt x="1090614" y="509962"/>
                  <a:pt x="1088744" y="508381"/>
                  <a:pt x="1089679" y="508381"/>
                </a:cubicBezTo>
                <a:lnTo>
                  <a:pt x="1091550" y="506797"/>
                </a:lnTo>
                <a:lnTo>
                  <a:pt x="1089679" y="505217"/>
                </a:lnTo>
                <a:cubicBezTo>
                  <a:pt x="1088744" y="505217"/>
                  <a:pt x="1087809" y="506797"/>
                  <a:pt x="1087809" y="506797"/>
                </a:cubicBezTo>
                <a:cubicBezTo>
                  <a:pt x="1086876" y="505217"/>
                  <a:pt x="1085941" y="504426"/>
                  <a:pt x="1084071" y="502845"/>
                </a:cubicBezTo>
                <a:cubicBezTo>
                  <a:pt x="1085941" y="502052"/>
                  <a:pt x="1086876" y="501261"/>
                  <a:pt x="1088744" y="500471"/>
                </a:cubicBezTo>
                <a:cubicBezTo>
                  <a:pt x="1089679" y="501261"/>
                  <a:pt x="1090614" y="502845"/>
                  <a:pt x="1091550" y="503636"/>
                </a:cubicBezTo>
                <a:cubicBezTo>
                  <a:pt x="1092485" y="503636"/>
                  <a:pt x="1093417" y="502052"/>
                  <a:pt x="1094352" y="502845"/>
                </a:cubicBezTo>
                <a:cubicBezTo>
                  <a:pt x="1094352" y="502845"/>
                  <a:pt x="1095288" y="503636"/>
                  <a:pt x="1095288" y="504426"/>
                </a:cubicBezTo>
                <a:lnTo>
                  <a:pt x="1093417" y="505217"/>
                </a:lnTo>
                <a:cubicBezTo>
                  <a:pt x="1093417" y="506007"/>
                  <a:pt x="1094352" y="506797"/>
                  <a:pt x="1095288" y="507591"/>
                </a:cubicBezTo>
                <a:cubicBezTo>
                  <a:pt x="1095288" y="507591"/>
                  <a:pt x="1096223" y="508381"/>
                  <a:pt x="1096223" y="509172"/>
                </a:cubicBezTo>
                <a:cubicBezTo>
                  <a:pt x="1096223" y="508381"/>
                  <a:pt x="1099025" y="508381"/>
                  <a:pt x="1099025" y="507591"/>
                </a:cubicBezTo>
                <a:cubicBezTo>
                  <a:pt x="1099025" y="507591"/>
                  <a:pt x="1097155" y="506797"/>
                  <a:pt x="1097155" y="506007"/>
                </a:cubicBezTo>
                <a:cubicBezTo>
                  <a:pt x="1097155" y="506007"/>
                  <a:pt x="1099025" y="505217"/>
                  <a:pt x="1099025" y="504426"/>
                </a:cubicBezTo>
                <a:cubicBezTo>
                  <a:pt x="1099961" y="505217"/>
                  <a:pt x="1099961" y="506007"/>
                  <a:pt x="1100896" y="506797"/>
                </a:cubicBezTo>
                <a:lnTo>
                  <a:pt x="1102763" y="505217"/>
                </a:lnTo>
                <a:cubicBezTo>
                  <a:pt x="1103699" y="504426"/>
                  <a:pt x="1104634" y="504426"/>
                  <a:pt x="1104634" y="503636"/>
                </a:cubicBezTo>
                <a:cubicBezTo>
                  <a:pt x="1105569" y="504426"/>
                  <a:pt x="1105569" y="505217"/>
                  <a:pt x="1106504" y="505217"/>
                </a:cubicBezTo>
                <a:cubicBezTo>
                  <a:pt x="1107437" y="506007"/>
                  <a:pt x="1107437" y="506797"/>
                  <a:pt x="1108372" y="507591"/>
                </a:cubicBezTo>
                <a:lnTo>
                  <a:pt x="1109307" y="509172"/>
                </a:lnTo>
                <a:cubicBezTo>
                  <a:pt x="1110242" y="509172"/>
                  <a:pt x="1111178" y="507591"/>
                  <a:pt x="1112113" y="507591"/>
                </a:cubicBezTo>
                <a:lnTo>
                  <a:pt x="1113045" y="509172"/>
                </a:lnTo>
                <a:cubicBezTo>
                  <a:pt x="1113980" y="509172"/>
                  <a:pt x="1114916" y="508381"/>
                  <a:pt x="1115851" y="508381"/>
                </a:cubicBezTo>
                <a:cubicBezTo>
                  <a:pt x="1114916" y="507591"/>
                  <a:pt x="1113980" y="506797"/>
                  <a:pt x="1113980" y="506007"/>
                </a:cubicBezTo>
                <a:cubicBezTo>
                  <a:pt x="1113045" y="506007"/>
                  <a:pt x="1113045" y="505217"/>
                  <a:pt x="1112113" y="504426"/>
                </a:cubicBezTo>
                <a:lnTo>
                  <a:pt x="1110242" y="502845"/>
                </a:lnTo>
                <a:cubicBezTo>
                  <a:pt x="1111178" y="502845"/>
                  <a:pt x="1112113" y="501261"/>
                  <a:pt x="1113045" y="501261"/>
                </a:cubicBezTo>
                <a:cubicBezTo>
                  <a:pt x="1113045" y="501261"/>
                  <a:pt x="1114916" y="499681"/>
                  <a:pt x="1114916" y="500471"/>
                </a:cubicBezTo>
                <a:cubicBezTo>
                  <a:pt x="1115851" y="500471"/>
                  <a:pt x="1115851" y="502052"/>
                  <a:pt x="1116786" y="502052"/>
                </a:cubicBezTo>
                <a:cubicBezTo>
                  <a:pt x="1116786" y="502052"/>
                  <a:pt x="1117718" y="500471"/>
                  <a:pt x="1118653" y="500471"/>
                </a:cubicBezTo>
                <a:cubicBezTo>
                  <a:pt x="1118653" y="500471"/>
                  <a:pt x="1119589" y="502052"/>
                  <a:pt x="1120524" y="502052"/>
                </a:cubicBezTo>
                <a:cubicBezTo>
                  <a:pt x="1120524" y="502845"/>
                  <a:pt x="1121459" y="503636"/>
                  <a:pt x="1121459" y="504426"/>
                </a:cubicBezTo>
                <a:cubicBezTo>
                  <a:pt x="1122395" y="504426"/>
                  <a:pt x="1122395" y="505217"/>
                  <a:pt x="1123327" y="506007"/>
                </a:cubicBezTo>
                <a:cubicBezTo>
                  <a:pt x="1123327" y="506007"/>
                  <a:pt x="1124262" y="507591"/>
                  <a:pt x="1125197" y="507591"/>
                </a:cubicBezTo>
                <a:lnTo>
                  <a:pt x="1127065" y="506007"/>
                </a:lnTo>
                <a:cubicBezTo>
                  <a:pt x="1127065" y="506007"/>
                  <a:pt x="1128000" y="507591"/>
                  <a:pt x="1128935" y="508381"/>
                </a:cubicBezTo>
                <a:lnTo>
                  <a:pt x="1129870" y="509962"/>
                </a:lnTo>
                <a:cubicBezTo>
                  <a:pt x="1130806" y="509962"/>
                  <a:pt x="1131738" y="508381"/>
                  <a:pt x="1132673" y="508381"/>
                </a:cubicBezTo>
                <a:lnTo>
                  <a:pt x="1133608" y="509962"/>
                </a:lnTo>
                <a:cubicBezTo>
                  <a:pt x="1134544" y="509962"/>
                  <a:pt x="1135479" y="509172"/>
                  <a:pt x="1136414" y="509172"/>
                </a:cubicBezTo>
                <a:cubicBezTo>
                  <a:pt x="1136414" y="508381"/>
                  <a:pt x="1137346" y="507591"/>
                  <a:pt x="1138281" y="507591"/>
                </a:cubicBezTo>
                <a:lnTo>
                  <a:pt x="1139217" y="509172"/>
                </a:lnTo>
                <a:lnTo>
                  <a:pt x="1137346" y="510753"/>
                </a:lnTo>
                <a:cubicBezTo>
                  <a:pt x="1137346" y="510753"/>
                  <a:pt x="1139217" y="511546"/>
                  <a:pt x="1139217" y="512337"/>
                </a:cubicBezTo>
                <a:cubicBezTo>
                  <a:pt x="1139217" y="513127"/>
                  <a:pt x="1137346" y="513127"/>
                  <a:pt x="1137346" y="513917"/>
                </a:cubicBezTo>
                <a:cubicBezTo>
                  <a:pt x="1137346" y="513917"/>
                  <a:pt x="1138281" y="514708"/>
                  <a:pt x="1138281" y="515498"/>
                </a:cubicBezTo>
                <a:cubicBezTo>
                  <a:pt x="1139217" y="514708"/>
                  <a:pt x="1140152" y="514708"/>
                  <a:pt x="1141087" y="513917"/>
                </a:cubicBezTo>
                <a:cubicBezTo>
                  <a:pt x="1142023" y="513127"/>
                  <a:pt x="1143890" y="512337"/>
                  <a:pt x="1144825" y="511546"/>
                </a:cubicBezTo>
                <a:cubicBezTo>
                  <a:pt x="1144825" y="510753"/>
                  <a:pt x="1143890" y="509962"/>
                  <a:pt x="1142955" y="509962"/>
                </a:cubicBezTo>
                <a:cubicBezTo>
                  <a:pt x="1142955" y="509172"/>
                  <a:pt x="1142023" y="508381"/>
                  <a:pt x="1142023" y="507591"/>
                </a:cubicBezTo>
                <a:cubicBezTo>
                  <a:pt x="1141087" y="507591"/>
                  <a:pt x="1140152" y="506797"/>
                  <a:pt x="1140152" y="506007"/>
                </a:cubicBezTo>
                <a:cubicBezTo>
                  <a:pt x="1140152" y="506007"/>
                  <a:pt x="1142023" y="505217"/>
                  <a:pt x="1142023" y="504426"/>
                </a:cubicBezTo>
                <a:lnTo>
                  <a:pt x="1141087" y="502845"/>
                </a:lnTo>
                <a:cubicBezTo>
                  <a:pt x="1140152" y="502845"/>
                  <a:pt x="1139217" y="502052"/>
                  <a:pt x="1139217" y="501261"/>
                </a:cubicBezTo>
                <a:lnTo>
                  <a:pt x="1137346" y="502845"/>
                </a:lnTo>
                <a:cubicBezTo>
                  <a:pt x="1136414" y="502845"/>
                  <a:pt x="1135479" y="503636"/>
                  <a:pt x="1134544" y="503636"/>
                </a:cubicBezTo>
                <a:cubicBezTo>
                  <a:pt x="1134544" y="503636"/>
                  <a:pt x="1133608" y="502845"/>
                  <a:pt x="1133608" y="502052"/>
                </a:cubicBezTo>
                <a:cubicBezTo>
                  <a:pt x="1132673" y="501261"/>
                  <a:pt x="1131738" y="501261"/>
                  <a:pt x="1131738" y="500471"/>
                </a:cubicBezTo>
                <a:cubicBezTo>
                  <a:pt x="1130806" y="499681"/>
                  <a:pt x="1130806" y="498890"/>
                  <a:pt x="1129870" y="498890"/>
                </a:cubicBezTo>
                <a:cubicBezTo>
                  <a:pt x="1129870" y="498163"/>
                  <a:pt x="1129146" y="497438"/>
                  <a:pt x="1129014" y="496714"/>
                </a:cubicBezTo>
                <a:cubicBezTo>
                  <a:pt x="1129247" y="496818"/>
                  <a:pt x="1130022" y="495725"/>
                  <a:pt x="1130806" y="495725"/>
                </a:cubicBezTo>
                <a:lnTo>
                  <a:pt x="1131738" y="497306"/>
                </a:lnTo>
                <a:cubicBezTo>
                  <a:pt x="1132673" y="497306"/>
                  <a:pt x="1133608" y="495725"/>
                  <a:pt x="1134544" y="495725"/>
                </a:cubicBezTo>
                <a:cubicBezTo>
                  <a:pt x="1134544" y="495725"/>
                  <a:pt x="1135479" y="497306"/>
                  <a:pt x="1135479" y="498100"/>
                </a:cubicBezTo>
                <a:cubicBezTo>
                  <a:pt x="1136414" y="498100"/>
                  <a:pt x="1137346" y="499681"/>
                  <a:pt x="1137346" y="499681"/>
                </a:cubicBezTo>
                <a:cubicBezTo>
                  <a:pt x="1138281" y="499681"/>
                  <a:pt x="1139217" y="498100"/>
                  <a:pt x="1139217" y="498100"/>
                </a:cubicBezTo>
                <a:cubicBezTo>
                  <a:pt x="1140152" y="498100"/>
                  <a:pt x="1140152" y="499681"/>
                  <a:pt x="1141087" y="499681"/>
                </a:cubicBezTo>
                <a:cubicBezTo>
                  <a:pt x="1142023" y="499681"/>
                  <a:pt x="1142955" y="498100"/>
                  <a:pt x="1142955" y="498890"/>
                </a:cubicBezTo>
                <a:cubicBezTo>
                  <a:pt x="1143890" y="498890"/>
                  <a:pt x="1144825" y="499681"/>
                  <a:pt x="1144825" y="500471"/>
                </a:cubicBezTo>
                <a:cubicBezTo>
                  <a:pt x="1144825" y="500471"/>
                  <a:pt x="1145760" y="502052"/>
                  <a:pt x="1146696" y="502052"/>
                </a:cubicBezTo>
                <a:cubicBezTo>
                  <a:pt x="1146696" y="502052"/>
                  <a:pt x="1147628" y="500471"/>
                  <a:pt x="1148563" y="500471"/>
                </a:cubicBezTo>
                <a:lnTo>
                  <a:pt x="1150434" y="499681"/>
                </a:lnTo>
                <a:cubicBezTo>
                  <a:pt x="1151369" y="498890"/>
                  <a:pt x="1152301" y="498890"/>
                  <a:pt x="1152301" y="498100"/>
                </a:cubicBezTo>
                <a:cubicBezTo>
                  <a:pt x="1153236" y="498100"/>
                  <a:pt x="1154172" y="496516"/>
                  <a:pt x="1155107" y="496516"/>
                </a:cubicBezTo>
                <a:lnTo>
                  <a:pt x="1156042" y="498100"/>
                </a:lnTo>
                <a:cubicBezTo>
                  <a:pt x="1156974" y="498890"/>
                  <a:pt x="1156974" y="499681"/>
                  <a:pt x="1157909" y="500471"/>
                </a:cubicBezTo>
                <a:cubicBezTo>
                  <a:pt x="1158845" y="500471"/>
                  <a:pt x="1158845" y="501261"/>
                  <a:pt x="1159780" y="502052"/>
                </a:cubicBezTo>
                <a:cubicBezTo>
                  <a:pt x="1159780" y="502845"/>
                  <a:pt x="1160715" y="502845"/>
                  <a:pt x="1160715" y="503636"/>
                </a:cubicBezTo>
                <a:cubicBezTo>
                  <a:pt x="1161647" y="504426"/>
                  <a:pt x="1162583" y="505217"/>
                  <a:pt x="1162583" y="505217"/>
                </a:cubicBezTo>
                <a:lnTo>
                  <a:pt x="1164453" y="504426"/>
                </a:lnTo>
                <a:cubicBezTo>
                  <a:pt x="1165388" y="503636"/>
                  <a:pt x="1166324" y="503636"/>
                  <a:pt x="1167256" y="502845"/>
                </a:cubicBezTo>
                <a:cubicBezTo>
                  <a:pt x="1167256" y="502845"/>
                  <a:pt x="1168191" y="501261"/>
                  <a:pt x="1169126" y="501261"/>
                </a:cubicBezTo>
                <a:cubicBezTo>
                  <a:pt x="1169126" y="501261"/>
                  <a:pt x="1170062" y="502845"/>
                  <a:pt x="1170997" y="503636"/>
                </a:cubicBezTo>
                <a:cubicBezTo>
                  <a:pt x="1170997" y="503636"/>
                  <a:pt x="1171929" y="504426"/>
                  <a:pt x="1171929" y="505217"/>
                </a:cubicBezTo>
                <a:cubicBezTo>
                  <a:pt x="1172864" y="505217"/>
                  <a:pt x="1173799" y="503636"/>
                  <a:pt x="1173799" y="503636"/>
                </a:cubicBezTo>
                <a:cubicBezTo>
                  <a:pt x="1174735" y="503636"/>
                  <a:pt x="1175670" y="505217"/>
                  <a:pt x="1175670" y="505217"/>
                </a:cubicBezTo>
                <a:cubicBezTo>
                  <a:pt x="1176605" y="505217"/>
                  <a:pt x="1177537" y="504426"/>
                  <a:pt x="1177537" y="504426"/>
                </a:cubicBezTo>
                <a:cubicBezTo>
                  <a:pt x="1178473" y="503636"/>
                  <a:pt x="1176605" y="502845"/>
                  <a:pt x="1176605" y="502052"/>
                </a:cubicBezTo>
                <a:lnTo>
                  <a:pt x="1178473" y="501261"/>
                </a:lnTo>
                <a:cubicBezTo>
                  <a:pt x="1178473" y="500471"/>
                  <a:pt x="1176605" y="499681"/>
                  <a:pt x="1176605" y="498890"/>
                </a:cubicBezTo>
                <a:lnTo>
                  <a:pt x="1178473" y="498100"/>
                </a:lnTo>
                <a:lnTo>
                  <a:pt x="1180343" y="499681"/>
                </a:lnTo>
                <a:lnTo>
                  <a:pt x="1182211" y="498100"/>
                </a:lnTo>
                <a:cubicBezTo>
                  <a:pt x="1183146" y="498100"/>
                  <a:pt x="1184081" y="499681"/>
                  <a:pt x="1184081" y="499681"/>
                </a:cubicBezTo>
                <a:cubicBezTo>
                  <a:pt x="1185016" y="500471"/>
                  <a:pt x="1185016" y="501261"/>
                  <a:pt x="1185952" y="502052"/>
                </a:cubicBezTo>
                <a:lnTo>
                  <a:pt x="1186884" y="503636"/>
                </a:lnTo>
                <a:cubicBezTo>
                  <a:pt x="1187819" y="503636"/>
                  <a:pt x="1188754" y="502052"/>
                  <a:pt x="1189690" y="502052"/>
                </a:cubicBezTo>
                <a:lnTo>
                  <a:pt x="1187819" y="500471"/>
                </a:lnTo>
                <a:lnTo>
                  <a:pt x="1189690" y="498890"/>
                </a:lnTo>
                <a:cubicBezTo>
                  <a:pt x="1190625" y="498890"/>
                  <a:pt x="1191557" y="498100"/>
                  <a:pt x="1191557" y="498100"/>
                </a:cubicBezTo>
                <a:cubicBezTo>
                  <a:pt x="1192492" y="498100"/>
                  <a:pt x="1193427" y="498890"/>
                  <a:pt x="1193427" y="499681"/>
                </a:cubicBezTo>
                <a:cubicBezTo>
                  <a:pt x="1194363" y="500471"/>
                  <a:pt x="1194363" y="500471"/>
                  <a:pt x="1195298" y="501261"/>
                </a:cubicBezTo>
                <a:cubicBezTo>
                  <a:pt x="1196233" y="502052"/>
                  <a:pt x="1196233" y="502845"/>
                  <a:pt x="1197165" y="502845"/>
                </a:cubicBezTo>
                <a:cubicBezTo>
                  <a:pt x="1197165" y="503636"/>
                  <a:pt x="1198101" y="504426"/>
                  <a:pt x="1198101" y="505217"/>
                </a:cubicBezTo>
                <a:cubicBezTo>
                  <a:pt x="1199036" y="505217"/>
                  <a:pt x="1199971" y="503636"/>
                  <a:pt x="1200906" y="503636"/>
                </a:cubicBezTo>
                <a:cubicBezTo>
                  <a:pt x="1199971" y="503636"/>
                  <a:pt x="1199036" y="502052"/>
                  <a:pt x="1199036" y="502052"/>
                </a:cubicBezTo>
                <a:cubicBezTo>
                  <a:pt x="1199036" y="501261"/>
                  <a:pt x="1200906" y="500471"/>
                  <a:pt x="1200906" y="500471"/>
                </a:cubicBezTo>
                <a:cubicBezTo>
                  <a:pt x="1201839" y="499681"/>
                  <a:pt x="1202774" y="499681"/>
                  <a:pt x="1202774" y="498890"/>
                </a:cubicBezTo>
                <a:cubicBezTo>
                  <a:pt x="1203709" y="498890"/>
                  <a:pt x="1204644" y="498100"/>
                  <a:pt x="1205580" y="497306"/>
                </a:cubicBezTo>
                <a:lnTo>
                  <a:pt x="1206515" y="499681"/>
                </a:lnTo>
                <a:lnTo>
                  <a:pt x="1208382" y="501261"/>
                </a:lnTo>
                <a:lnTo>
                  <a:pt x="1210253" y="499681"/>
                </a:lnTo>
                <a:cubicBezTo>
                  <a:pt x="1210253" y="499681"/>
                  <a:pt x="1212120" y="498100"/>
                  <a:pt x="1212120" y="498890"/>
                </a:cubicBezTo>
                <a:cubicBezTo>
                  <a:pt x="1213055" y="498890"/>
                  <a:pt x="1213991" y="499681"/>
                  <a:pt x="1213991" y="500471"/>
                </a:cubicBezTo>
                <a:cubicBezTo>
                  <a:pt x="1213991" y="500471"/>
                  <a:pt x="1214926" y="502052"/>
                  <a:pt x="1215861" y="502052"/>
                </a:cubicBezTo>
                <a:lnTo>
                  <a:pt x="1217729" y="500471"/>
                </a:lnTo>
                <a:cubicBezTo>
                  <a:pt x="1218664" y="500471"/>
                  <a:pt x="1219599" y="499681"/>
                  <a:pt x="1219599" y="499681"/>
                </a:cubicBezTo>
                <a:cubicBezTo>
                  <a:pt x="1219599" y="498890"/>
                  <a:pt x="1221467" y="498100"/>
                  <a:pt x="1222402" y="498100"/>
                </a:cubicBezTo>
                <a:lnTo>
                  <a:pt x="1223337" y="499681"/>
                </a:lnTo>
                <a:cubicBezTo>
                  <a:pt x="1224272" y="500471"/>
                  <a:pt x="1225208" y="501261"/>
                  <a:pt x="1225208" y="501261"/>
                </a:cubicBezTo>
                <a:cubicBezTo>
                  <a:pt x="1225208" y="502052"/>
                  <a:pt x="1223337" y="502845"/>
                  <a:pt x="1223337" y="502845"/>
                </a:cubicBezTo>
                <a:cubicBezTo>
                  <a:pt x="1223337" y="503636"/>
                  <a:pt x="1224272" y="504426"/>
                  <a:pt x="1224272" y="504426"/>
                </a:cubicBezTo>
                <a:cubicBezTo>
                  <a:pt x="1224272" y="505217"/>
                  <a:pt x="1222402" y="505217"/>
                  <a:pt x="1222402" y="506007"/>
                </a:cubicBezTo>
                <a:cubicBezTo>
                  <a:pt x="1222402" y="506797"/>
                  <a:pt x="1224272" y="507591"/>
                  <a:pt x="1224272" y="507591"/>
                </a:cubicBezTo>
                <a:cubicBezTo>
                  <a:pt x="1224272" y="508381"/>
                  <a:pt x="1222402" y="508381"/>
                  <a:pt x="1222402" y="509172"/>
                </a:cubicBezTo>
                <a:lnTo>
                  <a:pt x="1223337" y="510753"/>
                </a:lnTo>
                <a:cubicBezTo>
                  <a:pt x="1223337" y="510753"/>
                  <a:pt x="1225208" y="509172"/>
                  <a:pt x="1226143" y="509172"/>
                </a:cubicBezTo>
                <a:cubicBezTo>
                  <a:pt x="1226143" y="509962"/>
                  <a:pt x="1227075" y="511546"/>
                  <a:pt x="1227075" y="511546"/>
                </a:cubicBezTo>
                <a:cubicBezTo>
                  <a:pt x="1228010" y="511546"/>
                  <a:pt x="1228946" y="509962"/>
                  <a:pt x="1228946" y="509962"/>
                </a:cubicBezTo>
                <a:lnTo>
                  <a:pt x="1228010" y="508381"/>
                </a:lnTo>
                <a:cubicBezTo>
                  <a:pt x="1227075" y="507591"/>
                  <a:pt x="1227075" y="506797"/>
                  <a:pt x="1226143" y="506797"/>
                </a:cubicBezTo>
                <a:cubicBezTo>
                  <a:pt x="1226143" y="506007"/>
                  <a:pt x="1225208" y="505217"/>
                  <a:pt x="1224272" y="504426"/>
                </a:cubicBezTo>
                <a:lnTo>
                  <a:pt x="1227075" y="503636"/>
                </a:lnTo>
                <a:cubicBezTo>
                  <a:pt x="1227075" y="502845"/>
                  <a:pt x="1225208" y="502052"/>
                  <a:pt x="1225208" y="501261"/>
                </a:cubicBezTo>
                <a:lnTo>
                  <a:pt x="1227075" y="500471"/>
                </a:lnTo>
                <a:cubicBezTo>
                  <a:pt x="1227075" y="499681"/>
                  <a:pt x="1226143" y="498890"/>
                  <a:pt x="1225208" y="498100"/>
                </a:cubicBezTo>
                <a:cubicBezTo>
                  <a:pt x="1225208" y="498100"/>
                  <a:pt x="1224272" y="497306"/>
                  <a:pt x="1224272" y="496516"/>
                </a:cubicBezTo>
                <a:lnTo>
                  <a:pt x="1222402" y="494935"/>
                </a:lnTo>
                <a:cubicBezTo>
                  <a:pt x="1222402" y="494145"/>
                  <a:pt x="1224272" y="494145"/>
                  <a:pt x="1224272" y="493351"/>
                </a:cubicBezTo>
                <a:cubicBezTo>
                  <a:pt x="1225208" y="493351"/>
                  <a:pt x="1225208" y="494935"/>
                  <a:pt x="1226143" y="494935"/>
                </a:cubicBezTo>
                <a:cubicBezTo>
                  <a:pt x="1226143" y="495725"/>
                  <a:pt x="1228010" y="494145"/>
                  <a:pt x="1228010" y="494145"/>
                </a:cubicBezTo>
                <a:lnTo>
                  <a:pt x="1229881" y="495725"/>
                </a:lnTo>
                <a:cubicBezTo>
                  <a:pt x="1229881" y="496516"/>
                  <a:pt x="1228010" y="496516"/>
                  <a:pt x="1228010" y="497306"/>
                </a:cubicBezTo>
                <a:lnTo>
                  <a:pt x="1228946" y="498890"/>
                </a:lnTo>
                <a:cubicBezTo>
                  <a:pt x="1229881" y="498890"/>
                  <a:pt x="1230816" y="497306"/>
                  <a:pt x="1231748" y="497306"/>
                </a:cubicBezTo>
                <a:lnTo>
                  <a:pt x="1232683" y="498890"/>
                </a:lnTo>
                <a:cubicBezTo>
                  <a:pt x="1233619" y="499681"/>
                  <a:pt x="1234554" y="498100"/>
                  <a:pt x="1235489" y="498100"/>
                </a:cubicBezTo>
                <a:lnTo>
                  <a:pt x="1236425" y="499681"/>
                </a:lnTo>
                <a:cubicBezTo>
                  <a:pt x="1237357" y="499681"/>
                  <a:pt x="1238292" y="498100"/>
                  <a:pt x="1238292" y="498100"/>
                </a:cubicBezTo>
                <a:cubicBezTo>
                  <a:pt x="1239227" y="498100"/>
                  <a:pt x="1240162" y="499681"/>
                  <a:pt x="1240162" y="500471"/>
                </a:cubicBezTo>
                <a:cubicBezTo>
                  <a:pt x="1241095" y="500471"/>
                  <a:pt x="1242030" y="498890"/>
                  <a:pt x="1242030" y="498890"/>
                </a:cubicBezTo>
                <a:cubicBezTo>
                  <a:pt x="1242965" y="498890"/>
                  <a:pt x="1243900" y="500471"/>
                  <a:pt x="1243900" y="500471"/>
                </a:cubicBezTo>
                <a:cubicBezTo>
                  <a:pt x="1244836" y="500471"/>
                  <a:pt x="1245768" y="498890"/>
                  <a:pt x="1245768" y="498890"/>
                </a:cubicBezTo>
                <a:cubicBezTo>
                  <a:pt x="1246703" y="498890"/>
                  <a:pt x="1247638" y="498100"/>
                  <a:pt x="1248574" y="498100"/>
                </a:cubicBezTo>
                <a:cubicBezTo>
                  <a:pt x="1248574" y="497306"/>
                  <a:pt x="1249509" y="496516"/>
                  <a:pt x="1250444" y="496516"/>
                </a:cubicBezTo>
                <a:cubicBezTo>
                  <a:pt x="1250444" y="496516"/>
                  <a:pt x="1251376" y="498100"/>
                  <a:pt x="1252311" y="498100"/>
                </a:cubicBezTo>
                <a:cubicBezTo>
                  <a:pt x="1252311" y="498100"/>
                  <a:pt x="1253247" y="496516"/>
                  <a:pt x="1254182" y="496516"/>
                </a:cubicBezTo>
                <a:cubicBezTo>
                  <a:pt x="1254182" y="497306"/>
                  <a:pt x="1255117" y="498890"/>
                  <a:pt x="1255117" y="498890"/>
                </a:cubicBezTo>
                <a:cubicBezTo>
                  <a:pt x="1256053" y="498890"/>
                  <a:pt x="1256985" y="497306"/>
                  <a:pt x="1257920" y="497306"/>
                </a:cubicBezTo>
                <a:cubicBezTo>
                  <a:pt x="1257920" y="496516"/>
                  <a:pt x="1258855" y="496516"/>
                  <a:pt x="1259790" y="495725"/>
                </a:cubicBezTo>
                <a:cubicBezTo>
                  <a:pt x="1258855" y="495725"/>
                  <a:pt x="1258855" y="494935"/>
                  <a:pt x="1257920" y="494145"/>
                </a:cubicBezTo>
                <a:cubicBezTo>
                  <a:pt x="1257920" y="493351"/>
                  <a:pt x="1256985" y="493351"/>
                  <a:pt x="1256985" y="492561"/>
                </a:cubicBezTo>
                <a:cubicBezTo>
                  <a:pt x="1256053" y="491770"/>
                  <a:pt x="1255117" y="490980"/>
                  <a:pt x="1255117" y="490980"/>
                </a:cubicBezTo>
                <a:cubicBezTo>
                  <a:pt x="1255117" y="490189"/>
                  <a:pt x="1256985" y="489396"/>
                  <a:pt x="1256985" y="489396"/>
                </a:cubicBezTo>
                <a:cubicBezTo>
                  <a:pt x="1257920" y="489396"/>
                  <a:pt x="1257920" y="490980"/>
                  <a:pt x="1258855" y="490980"/>
                </a:cubicBezTo>
                <a:lnTo>
                  <a:pt x="1259790" y="492561"/>
                </a:lnTo>
                <a:cubicBezTo>
                  <a:pt x="1260726" y="493351"/>
                  <a:pt x="1261658" y="494145"/>
                  <a:pt x="1261658" y="494935"/>
                </a:cubicBezTo>
                <a:cubicBezTo>
                  <a:pt x="1262593" y="494935"/>
                  <a:pt x="1262593" y="495725"/>
                  <a:pt x="1263528" y="496516"/>
                </a:cubicBezTo>
                <a:cubicBezTo>
                  <a:pt x="1263528" y="497306"/>
                  <a:pt x="1264464" y="497306"/>
                  <a:pt x="1265399" y="498100"/>
                </a:cubicBezTo>
                <a:cubicBezTo>
                  <a:pt x="1265399" y="498890"/>
                  <a:pt x="1266334" y="499681"/>
                  <a:pt x="1266334" y="499681"/>
                </a:cubicBezTo>
                <a:cubicBezTo>
                  <a:pt x="1267266" y="499681"/>
                  <a:pt x="1268202" y="498890"/>
                  <a:pt x="1268202" y="498890"/>
                </a:cubicBezTo>
                <a:cubicBezTo>
                  <a:pt x="1269137" y="498890"/>
                  <a:pt x="1270072" y="500471"/>
                  <a:pt x="1270072" y="500471"/>
                </a:cubicBezTo>
                <a:cubicBezTo>
                  <a:pt x="1271004" y="500471"/>
                  <a:pt x="1271939" y="498890"/>
                  <a:pt x="1271939" y="498890"/>
                </a:cubicBezTo>
                <a:cubicBezTo>
                  <a:pt x="1272875" y="498890"/>
                  <a:pt x="1273810" y="498100"/>
                  <a:pt x="1274745" y="497306"/>
                </a:cubicBezTo>
                <a:cubicBezTo>
                  <a:pt x="1274745" y="497306"/>
                  <a:pt x="1275677" y="496516"/>
                  <a:pt x="1276613" y="496516"/>
                </a:cubicBezTo>
                <a:cubicBezTo>
                  <a:pt x="1276613" y="496516"/>
                  <a:pt x="1277548" y="498100"/>
                  <a:pt x="1278483" y="498100"/>
                </a:cubicBezTo>
                <a:lnTo>
                  <a:pt x="1280354" y="496516"/>
                </a:lnTo>
                <a:lnTo>
                  <a:pt x="1278483" y="494935"/>
                </a:lnTo>
                <a:cubicBezTo>
                  <a:pt x="1278483" y="494145"/>
                  <a:pt x="1277548" y="494145"/>
                  <a:pt x="1276613" y="493351"/>
                </a:cubicBezTo>
                <a:cubicBezTo>
                  <a:pt x="1276613" y="492561"/>
                  <a:pt x="1275677" y="491770"/>
                  <a:pt x="1275677" y="491770"/>
                </a:cubicBezTo>
                <a:cubicBezTo>
                  <a:pt x="1275677" y="490980"/>
                  <a:pt x="1273810" y="492561"/>
                  <a:pt x="1272875" y="492561"/>
                </a:cubicBezTo>
                <a:lnTo>
                  <a:pt x="1271939" y="490980"/>
                </a:lnTo>
                <a:lnTo>
                  <a:pt x="1270072" y="489396"/>
                </a:lnTo>
                <a:lnTo>
                  <a:pt x="1271939" y="487815"/>
                </a:lnTo>
                <a:cubicBezTo>
                  <a:pt x="1272875" y="488605"/>
                  <a:pt x="1272875" y="489396"/>
                  <a:pt x="1273810" y="489396"/>
                </a:cubicBezTo>
                <a:cubicBezTo>
                  <a:pt x="1274745" y="489396"/>
                  <a:pt x="1274745" y="488605"/>
                  <a:pt x="1275677" y="488605"/>
                </a:cubicBezTo>
                <a:cubicBezTo>
                  <a:pt x="1276613" y="488605"/>
                  <a:pt x="1276613" y="490189"/>
                  <a:pt x="1277548" y="490189"/>
                </a:cubicBezTo>
                <a:lnTo>
                  <a:pt x="1279418" y="488605"/>
                </a:lnTo>
                <a:cubicBezTo>
                  <a:pt x="1280354" y="489396"/>
                  <a:pt x="1280354" y="490189"/>
                  <a:pt x="1281286" y="490189"/>
                </a:cubicBezTo>
                <a:cubicBezTo>
                  <a:pt x="1281286" y="490980"/>
                  <a:pt x="1282221" y="491770"/>
                  <a:pt x="1283156" y="492561"/>
                </a:cubicBezTo>
                <a:lnTo>
                  <a:pt x="1280354" y="493351"/>
                </a:lnTo>
                <a:cubicBezTo>
                  <a:pt x="1280354" y="494145"/>
                  <a:pt x="1282221" y="494935"/>
                  <a:pt x="1282221" y="495725"/>
                </a:cubicBezTo>
                <a:cubicBezTo>
                  <a:pt x="1282221" y="495725"/>
                  <a:pt x="1283156" y="496516"/>
                  <a:pt x="1284092" y="497306"/>
                </a:cubicBezTo>
                <a:cubicBezTo>
                  <a:pt x="1284092" y="497306"/>
                  <a:pt x="1285027" y="498100"/>
                  <a:pt x="1285027" y="498890"/>
                </a:cubicBezTo>
                <a:cubicBezTo>
                  <a:pt x="1285959" y="498100"/>
                  <a:pt x="1287829" y="498100"/>
                  <a:pt x="1287829" y="497306"/>
                </a:cubicBezTo>
                <a:cubicBezTo>
                  <a:pt x="1287829" y="497306"/>
                  <a:pt x="1285959" y="496516"/>
                  <a:pt x="1285959" y="495725"/>
                </a:cubicBezTo>
                <a:cubicBezTo>
                  <a:pt x="1285959" y="495725"/>
                  <a:pt x="1287829" y="494935"/>
                  <a:pt x="1287829" y="494145"/>
                </a:cubicBezTo>
                <a:cubicBezTo>
                  <a:pt x="1288765" y="494145"/>
                  <a:pt x="1289700" y="493351"/>
                  <a:pt x="1289700" y="493351"/>
                </a:cubicBezTo>
                <a:cubicBezTo>
                  <a:pt x="1290635" y="492561"/>
                  <a:pt x="1288765" y="491770"/>
                  <a:pt x="1288765" y="490980"/>
                </a:cubicBezTo>
                <a:lnTo>
                  <a:pt x="1290635" y="490189"/>
                </a:lnTo>
                <a:cubicBezTo>
                  <a:pt x="1291567" y="489396"/>
                  <a:pt x="1291567" y="489396"/>
                  <a:pt x="1292503" y="488605"/>
                </a:cubicBezTo>
                <a:cubicBezTo>
                  <a:pt x="1292503" y="489396"/>
                  <a:pt x="1294373" y="489396"/>
                  <a:pt x="1294373" y="490189"/>
                </a:cubicBezTo>
                <a:cubicBezTo>
                  <a:pt x="1294373" y="490980"/>
                  <a:pt x="1292503" y="490980"/>
                  <a:pt x="1292503" y="491770"/>
                </a:cubicBezTo>
                <a:lnTo>
                  <a:pt x="1293438" y="493351"/>
                </a:lnTo>
                <a:cubicBezTo>
                  <a:pt x="1294373" y="494145"/>
                  <a:pt x="1295308" y="494935"/>
                  <a:pt x="1295308" y="494935"/>
                </a:cubicBezTo>
                <a:cubicBezTo>
                  <a:pt x="1296241" y="496516"/>
                  <a:pt x="1297176" y="497306"/>
                  <a:pt x="1299046" y="498890"/>
                </a:cubicBezTo>
                <a:cubicBezTo>
                  <a:pt x="1299046" y="498100"/>
                  <a:pt x="1300914" y="498100"/>
                  <a:pt x="1300914" y="497306"/>
                </a:cubicBezTo>
                <a:cubicBezTo>
                  <a:pt x="1300914" y="497306"/>
                  <a:pt x="1302784" y="496516"/>
                  <a:pt x="1302784" y="495725"/>
                </a:cubicBezTo>
                <a:cubicBezTo>
                  <a:pt x="1302784" y="495725"/>
                  <a:pt x="1300914" y="494935"/>
                  <a:pt x="1300914" y="494145"/>
                </a:cubicBezTo>
                <a:cubicBezTo>
                  <a:pt x="1300914" y="494145"/>
                  <a:pt x="1299046" y="493351"/>
                  <a:pt x="1299982" y="492561"/>
                </a:cubicBezTo>
                <a:cubicBezTo>
                  <a:pt x="1299982" y="491770"/>
                  <a:pt x="1301849" y="491770"/>
                  <a:pt x="1301849" y="490980"/>
                </a:cubicBezTo>
                <a:lnTo>
                  <a:pt x="1299982" y="489396"/>
                </a:lnTo>
                <a:lnTo>
                  <a:pt x="1298111" y="487815"/>
                </a:lnTo>
                <a:cubicBezTo>
                  <a:pt x="1298111" y="487815"/>
                  <a:pt x="1299982" y="486234"/>
                  <a:pt x="1300914" y="486234"/>
                </a:cubicBezTo>
                <a:cubicBezTo>
                  <a:pt x="1300914" y="486234"/>
                  <a:pt x="1301849" y="484650"/>
                  <a:pt x="1302784" y="484650"/>
                </a:cubicBezTo>
                <a:cubicBezTo>
                  <a:pt x="1302784" y="484650"/>
                  <a:pt x="1303720" y="487025"/>
                  <a:pt x="1304655" y="487025"/>
                </a:cubicBezTo>
                <a:cubicBezTo>
                  <a:pt x="1303720" y="487025"/>
                  <a:pt x="1302784" y="487815"/>
                  <a:pt x="1301849" y="487815"/>
                </a:cubicBezTo>
                <a:cubicBezTo>
                  <a:pt x="1302784" y="488605"/>
                  <a:pt x="1302784" y="489396"/>
                  <a:pt x="1303720" y="490189"/>
                </a:cubicBezTo>
                <a:lnTo>
                  <a:pt x="1305587" y="488605"/>
                </a:lnTo>
                <a:cubicBezTo>
                  <a:pt x="1306522" y="488605"/>
                  <a:pt x="1307457" y="490189"/>
                  <a:pt x="1307457" y="490189"/>
                </a:cubicBezTo>
                <a:cubicBezTo>
                  <a:pt x="1307457" y="490980"/>
                  <a:pt x="1309328" y="491770"/>
                  <a:pt x="1309328" y="491770"/>
                </a:cubicBezTo>
                <a:cubicBezTo>
                  <a:pt x="1309328" y="492561"/>
                  <a:pt x="1307457" y="493351"/>
                  <a:pt x="1306522" y="493351"/>
                </a:cubicBezTo>
                <a:cubicBezTo>
                  <a:pt x="1306522" y="493351"/>
                  <a:pt x="1304655" y="494145"/>
                  <a:pt x="1304655" y="494935"/>
                </a:cubicBezTo>
                <a:cubicBezTo>
                  <a:pt x="1304655" y="494935"/>
                  <a:pt x="1306522" y="495725"/>
                  <a:pt x="1306522" y="496516"/>
                </a:cubicBezTo>
                <a:cubicBezTo>
                  <a:pt x="1307457" y="495725"/>
                  <a:pt x="1307457" y="495725"/>
                  <a:pt x="1308393" y="494935"/>
                </a:cubicBezTo>
                <a:cubicBezTo>
                  <a:pt x="1309328" y="494935"/>
                  <a:pt x="1310263" y="494145"/>
                  <a:pt x="1310263" y="494145"/>
                </a:cubicBezTo>
                <a:cubicBezTo>
                  <a:pt x="1311195" y="493351"/>
                  <a:pt x="1309328" y="492561"/>
                  <a:pt x="1309328" y="491770"/>
                </a:cubicBezTo>
                <a:lnTo>
                  <a:pt x="1311195" y="490980"/>
                </a:lnTo>
                <a:cubicBezTo>
                  <a:pt x="1311195" y="490189"/>
                  <a:pt x="1313066" y="489396"/>
                  <a:pt x="1313066" y="489396"/>
                </a:cubicBezTo>
                <a:lnTo>
                  <a:pt x="1314936" y="490980"/>
                </a:lnTo>
                <a:cubicBezTo>
                  <a:pt x="1314936" y="490980"/>
                  <a:pt x="1315869" y="492561"/>
                  <a:pt x="1316804" y="492561"/>
                </a:cubicBezTo>
                <a:cubicBezTo>
                  <a:pt x="1316804" y="492561"/>
                  <a:pt x="1317739" y="491770"/>
                  <a:pt x="1318674" y="491770"/>
                </a:cubicBezTo>
                <a:cubicBezTo>
                  <a:pt x="1318674" y="490980"/>
                  <a:pt x="1320545" y="490189"/>
                  <a:pt x="1320545" y="490189"/>
                </a:cubicBezTo>
                <a:cubicBezTo>
                  <a:pt x="1320545" y="490189"/>
                  <a:pt x="1319610" y="488605"/>
                  <a:pt x="1318674" y="488605"/>
                </a:cubicBezTo>
                <a:cubicBezTo>
                  <a:pt x="1318674" y="487815"/>
                  <a:pt x="1317739" y="487025"/>
                  <a:pt x="1317739" y="487025"/>
                </a:cubicBezTo>
                <a:cubicBezTo>
                  <a:pt x="1318674" y="485444"/>
                  <a:pt x="1320545" y="484650"/>
                  <a:pt x="1321477" y="483860"/>
                </a:cubicBezTo>
                <a:cubicBezTo>
                  <a:pt x="1322412" y="484650"/>
                  <a:pt x="1322412" y="485444"/>
                  <a:pt x="1323348" y="485444"/>
                </a:cubicBezTo>
                <a:cubicBezTo>
                  <a:pt x="1323348" y="486234"/>
                  <a:pt x="1324283" y="487025"/>
                  <a:pt x="1324283" y="487815"/>
                </a:cubicBezTo>
                <a:cubicBezTo>
                  <a:pt x="1325218" y="487815"/>
                  <a:pt x="1326150" y="488605"/>
                  <a:pt x="1326150" y="489396"/>
                </a:cubicBezTo>
                <a:cubicBezTo>
                  <a:pt x="1326150" y="489396"/>
                  <a:pt x="1324283" y="490189"/>
                  <a:pt x="1324283" y="490980"/>
                </a:cubicBezTo>
                <a:cubicBezTo>
                  <a:pt x="1324283" y="490980"/>
                  <a:pt x="1325218" y="491770"/>
                  <a:pt x="1326150" y="492561"/>
                </a:cubicBezTo>
                <a:lnTo>
                  <a:pt x="1326956" y="491880"/>
                </a:lnTo>
                <a:cubicBezTo>
                  <a:pt x="1326588" y="491613"/>
                  <a:pt x="1326257" y="491301"/>
                  <a:pt x="1326257" y="490980"/>
                </a:cubicBezTo>
                <a:lnTo>
                  <a:pt x="1328128" y="489396"/>
                </a:lnTo>
                <a:lnTo>
                  <a:pt x="1329995" y="490980"/>
                </a:lnTo>
                <a:cubicBezTo>
                  <a:pt x="1330930" y="490980"/>
                  <a:pt x="1330930" y="489396"/>
                  <a:pt x="1331866" y="489396"/>
                </a:cubicBezTo>
                <a:cubicBezTo>
                  <a:pt x="1331866" y="488605"/>
                  <a:pt x="1332801" y="487815"/>
                  <a:pt x="1332801" y="487025"/>
                </a:cubicBezTo>
                <a:cubicBezTo>
                  <a:pt x="1333695" y="487780"/>
                  <a:pt x="1335402" y="488517"/>
                  <a:pt x="1335550" y="488583"/>
                </a:cubicBezTo>
                <a:cubicBezTo>
                  <a:pt x="1335701" y="488517"/>
                  <a:pt x="1337408" y="487780"/>
                  <a:pt x="1338302" y="487025"/>
                </a:cubicBezTo>
                <a:cubicBezTo>
                  <a:pt x="1338302" y="487815"/>
                  <a:pt x="1339238" y="488605"/>
                  <a:pt x="1339238" y="489396"/>
                </a:cubicBezTo>
                <a:cubicBezTo>
                  <a:pt x="1340173" y="489396"/>
                  <a:pt x="1340173" y="490980"/>
                  <a:pt x="1341105" y="490980"/>
                </a:cubicBezTo>
                <a:lnTo>
                  <a:pt x="1342976" y="489396"/>
                </a:lnTo>
                <a:lnTo>
                  <a:pt x="1344846" y="490980"/>
                </a:lnTo>
                <a:cubicBezTo>
                  <a:pt x="1344846" y="491301"/>
                  <a:pt x="1344515" y="491613"/>
                  <a:pt x="1344147" y="491880"/>
                </a:cubicBezTo>
                <a:lnTo>
                  <a:pt x="1344950" y="492561"/>
                </a:lnTo>
                <a:cubicBezTo>
                  <a:pt x="1345885" y="491770"/>
                  <a:pt x="1346820" y="490980"/>
                  <a:pt x="1346820" y="490980"/>
                </a:cubicBezTo>
                <a:cubicBezTo>
                  <a:pt x="1346820" y="490189"/>
                  <a:pt x="1344950" y="489396"/>
                  <a:pt x="1344950" y="489396"/>
                </a:cubicBezTo>
                <a:cubicBezTo>
                  <a:pt x="1344950" y="488605"/>
                  <a:pt x="1345885" y="487815"/>
                  <a:pt x="1346820" y="487815"/>
                </a:cubicBezTo>
                <a:cubicBezTo>
                  <a:pt x="1346820" y="487025"/>
                  <a:pt x="1347756" y="486234"/>
                  <a:pt x="1347756" y="485444"/>
                </a:cubicBezTo>
                <a:cubicBezTo>
                  <a:pt x="1348688" y="485444"/>
                  <a:pt x="1348688" y="484650"/>
                  <a:pt x="1349623" y="483860"/>
                </a:cubicBezTo>
                <a:cubicBezTo>
                  <a:pt x="1350558" y="484650"/>
                  <a:pt x="1352429" y="485444"/>
                  <a:pt x="1353364" y="487025"/>
                </a:cubicBezTo>
                <a:cubicBezTo>
                  <a:pt x="1353364" y="487025"/>
                  <a:pt x="1352429" y="487815"/>
                  <a:pt x="1352429" y="488605"/>
                </a:cubicBezTo>
                <a:cubicBezTo>
                  <a:pt x="1351494" y="488605"/>
                  <a:pt x="1350558" y="490189"/>
                  <a:pt x="1350558" y="490189"/>
                </a:cubicBezTo>
                <a:cubicBezTo>
                  <a:pt x="1350558" y="490189"/>
                  <a:pt x="1352429" y="490980"/>
                  <a:pt x="1352429" y="491770"/>
                </a:cubicBezTo>
                <a:cubicBezTo>
                  <a:pt x="1353364" y="491770"/>
                  <a:pt x="1354296" y="492561"/>
                  <a:pt x="1354296" y="492561"/>
                </a:cubicBezTo>
                <a:cubicBezTo>
                  <a:pt x="1355232" y="492561"/>
                  <a:pt x="1356167" y="490980"/>
                  <a:pt x="1356167" y="490980"/>
                </a:cubicBezTo>
                <a:lnTo>
                  <a:pt x="1358034" y="489396"/>
                </a:lnTo>
                <a:cubicBezTo>
                  <a:pt x="1358034" y="489396"/>
                  <a:pt x="1359905" y="490189"/>
                  <a:pt x="1359905" y="490980"/>
                </a:cubicBezTo>
                <a:lnTo>
                  <a:pt x="1361775" y="491770"/>
                </a:lnTo>
                <a:cubicBezTo>
                  <a:pt x="1361775" y="492561"/>
                  <a:pt x="1359905" y="493351"/>
                  <a:pt x="1360840" y="494145"/>
                </a:cubicBezTo>
                <a:cubicBezTo>
                  <a:pt x="1360840" y="494145"/>
                  <a:pt x="1361775" y="494935"/>
                  <a:pt x="1362711" y="494935"/>
                </a:cubicBezTo>
                <a:cubicBezTo>
                  <a:pt x="1363643" y="495725"/>
                  <a:pt x="1363643" y="495725"/>
                  <a:pt x="1364578" y="496516"/>
                </a:cubicBezTo>
                <a:cubicBezTo>
                  <a:pt x="1364578" y="495725"/>
                  <a:pt x="1366448" y="494935"/>
                  <a:pt x="1366448" y="494935"/>
                </a:cubicBezTo>
                <a:cubicBezTo>
                  <a:pt x="1366448" y="494145"/>
                  <a:pt x="1364578" y="493351"/>
                  <a:pt x="1364578" y="493351"/>
                </a:cubicBezTo>
                <a:cubicBezTo>
                  <a:pt x="1363643" y="493351"/>
                  <a:pt x="1361775" y="492561"/>
                  <a:pt x="1361775" y="491770"/>
                </a:cubicBezTo>
                <a:cubicBezTo>
                  <a:pt x="1361775" y="491770"/>
                  <a:pt x="1363643" y="490980"/>
                  <a:pt x="1363643" y="490189"/>
                </a:cubicBezTo>
                <a:cubicBezTo>
                  <a:pt x="1363643" y="490189"/>
                  <a:pt x="1364578" y="488605"/>
                  <a:pt x="1365513" y="488605"/>
                </a:cubicBezTo>
                <a:lnTo>
                  <a:pt x="1367384" y="490189"/>
                </a:lnTo>
                <a:cubicBezTo>
                  <a:pt x="1368316" y="489396"/>
                  <a:pt x="1368316" y="488605"/>
                  <a:pt x="1369251" y="487815"/>
                </a:cubicBezTo>
                <a:cubicBezTo>
                  <a:pt x="1368316" y="487815"/>
                  <a:pt x="1367384" y="487025"/>
                  <a:pt x="1366448" y="487025"/>
                </a:cubicBezTo>
                <a:cubicBezTo>
                  <a:pt x="1367384" y="487025"/>
                  <a:pt x="1368316" y="484650"/>
                  <a:pt x="1368316" y="484650"/>
                </a:cubicBezTo>
                <a:cubicBezTo>
                  <a:pt x="1369251" y="484650"/>
                  <a:pt x="1370186" y="486234"/>
                  <a:pt x="1370186" y="486234"/>
                </a:cubicBezTo>
                <a:cubicBezTo>
                  <a:pt x="1371122" y="486234"/>
                  <a:pt x="1372989" y="487815"/>
                  <a:pt x="1372989" y="487815"/>
                </a:cubicBezTo>
                <a:lnTo>
                  <a:pt x="1371122" y="489396"/>
                </a:lnTo>
                <a:lnTo>
                  <a:pt x="1369251" y="490980"/>
                </a:lnTo>
                <a:cubicBezTo>
                  <a:pt x="1369251" y="491770"/>
                  <a:pt x="1371122" y="491770"/>
                  <a:pt x="1371122" y="492561"/>
                </a:cubicBezTo>
                <a:cubicBezTo>
                  <a:pt x="1372057" y="493351"/>
                  <a:pt x="1370186" y="494145"/>
                  <a:pt x="1370186" y="494145"/>
                </a:cubicBezTo>
                <a:cubicBezTo>
                  <a:pt x="1370186" y="494935"/>
                  <a:pt x="1368316" y="495725"/>
                  <a:pt x="1368316" y="495725"/>
                </a:cubicBezTo>
                <a:cubicBezTo>
                  <a:pt x="1368316" y="496516"/>
                  <a:pt x="1370186" y="497306"/>
                  <a:pt x="1370186" y="497306"/>
                </a:cubicBezTo>
                <a:cubicBezTo>
                  <a:pt x="1370186" y="498100"/>
                  <a:pt x="1372057" y="498100"/>
                  <a:pt x="1372057" y="498890"/>
                </a:cubicBezTo>
                <a:cubicBezTo>
                  <a:pt x="1373924" y="497306"/>
                  <a:pt x="1374860" y="496516"/>
                  <a:pt x="1375795" y="494935"/>
                </a:cubicBezTo>
                <a:cubicBezTo>
                  <a:pt x="1375795" y="494935"/>
                  <a:pt x="1376730" y="494145"/>
                  <a:pt x="1377665" y="493351"/>
                </a:cubicBezTo>
                <a:lnTo>
                  <a:pt x="1378597" y="491770"/>
                </a:lnTo>
                <a:cubicBezTo>
                  <a:pt x="1378597" y="490980"/>
                  <a:pt x="1376730" y="490980"/>
                  <a:pt x="1376730" y="490189"/>
                </a:cubicBezTo>
                <a:cubicBezTo>
                  <a:pt x="1376730" y="489396"/>
                  <a:pt x="1378597" y="489396"/>
                  <a:pt x="1378597" y="488605"/>
                </a:cubicBezTo>
                <a:cubicBezTo>
                  <a:pt x="1379533" y="489396"/>
                  <a:pt x="1379533" y="489396"/>
                  <a:pt x="1380468" y="490189"/>
                </a:cubicBezTo>
                <a:lnTo>
                  <a:pt x="1382339" y="490980"/>
                </a:lnTo>
                <a:cubicBezTo>
                  <a:pt x="1382339" y="491770"/>
                  <a:pt x="1380468" y="492561"/>
                  <a:pt x="1381403" y="493351"/>
                </a:cubicBezTo>
                <a:cubicBezTo>
                  <a:pt x="1381403" y="493351"/>
                  <a:pt x="1382339" y="494145"/>
                  <a:pt x="1383274" y="494145"/>
                </a:cubicBezTo>
                <a:cubicBezTo>
                  <a:pt x="1383274" y="494935"/>
                  <a:pt x="1385141" y="495725"/>
                  <a:pt x="1385141" y="495725"/>
                </a:cubicBezTo>
                <a:cubicBezTo>
                  <a:pt x="1385141" y="496516"/>
                  <a:pt x="1383274" y="497306"/>
                  <a:pt x="1383274" y="497306"/>
                </a:cubicBezTo>
                <a:cubicBezTo>
                  <a:pt x="1383274" y="498100"/>
                  <a:pt x="1385141" y="498100"/>
                  <a:pt x="1386076" y="498890"/>
                </a:cubicBezTo>
                <a:cubicBezTo>
                  <a:pt x="1386076" y="498100"/>
                  <a:pt x="1387012" y="497306"/>
                  <a:pt x="1387012" y="497306"/>
                </a:cubicBezTo>
                <a:cubicBezTo>
                  <a:pt x="1387944" y="496516"/>
                  <a:pt x="1388879" y="495725"/>
                  <a:pt x="1388879" y="495725"/>
                </a:cubicBezTo>
                <a:cubicBezTo>
                  <a:pt x="1388879" y="494935"/>
                  <a:pt x="1390750" y="494145"/>
                  <a:pt x="1390750" y="493351"/>
                </a:cubicBezTo>
                <a:lnTo>
                  <a:pt x="1387944" y="492561"/>
                </a:lnTo>
                <a:cubicBezTo>
                  <a:pt x="1388879" y="491770"/>
                  <a:pt x="1389814" y="490980"/>
                  <a:pt x="1389814" y="490189"/>
                </a:cubicBezTo>
                <a:cubicBezTo>
                  <a:pt x="1390750" y="490189"/>
                  <a:pt x="1390750" y="489396"/>
                  <a:pt x="1391685" y="488605"/>
                </a:cubicBezTo>
                <a:lnTo>
                  <a:pt x="1393552" y="490189"/>
                </a:lnTo>
                <a:cubicBezTo>
                  <a:pt x="1394488" y="490189"/>
                  <a:pt x="1394488" y="488605"/>
                  <a:pt x="1395423" y="488605"/>
                </a:cubicBezTo>
                <a:cubicBezTo>
                  <a:pt x="1396358" y="488605"/>
                  <a:pt x="1396358" y="489396"/>
                  <a:pt x="1397293" y="489396"/>
                </a:cubicBezTo>
                <a:cubicBezTo>
                  <a:pt x="1398225" y="489396"/>
                  <a:pt x="1398225" y="488605"/>
                  <a:pt x="1399161" y="487815"/>
                </a:cubicBezTo>
                <a:lnTo>
                  <a:pt x="1401031" y="489396"/>
                </a:lnTo>
                <a:lnTo>
                  <a:pt x="1399161" y="490980"/>
                </a:lnTo>
                <a:lnTo>
                  <a:pt x="1398225" y="492561"/>
                </a:lnTo>
                <a:cubicBezTo>
                  <a:pt x="1397293" y="492561"/>
                  <a:pt x="1395423" y="490980"/>
                  <a:pt x="1395423" y="491770"/>
                </a:cubicBezTo>
                <a:cubicBezTo>
                  <a:pt x="1395423" y="491770"/>
                  <a:pt x="1394488" y="492561"/>
                  <a:pt x="1394488" y="493351"/>
                </a:cubicBezTo>
                <a:cubicBezTo>
                  <a:pt x="1393552" y="494145"/>
                  <a:pt x="1392617" y="494145"/>
                  <a:pt x="1392617" y="494935"/>
                </a:cubicBezTo>
                <a:lnTo>
                  <a:pt x="1390750" y="496516"/>
                </a:lnTo>
                <a:lnTo>
                  <a:pt x="1392617" y="498100"/>
                </a:lnTo>
                <a:cubicBezTo>
                  <a:pt x="1393552" y="498100"/>
                  <a:pt x="1394488" y="496516"/>
                  <a:pt x="1394488" y="496516"/>
                </a:cubicBezTo>
                <a:cubicBezTo>
                  <a:pt x="1395423" y="496516"/>
                  <a:pt x="1396358" y="497306"/>
                  <a:pt x="1396358" y="497306"/>
                </a:cubicBezTo>
                <a:cubicBezTo>
                  <a:pt x="1397293" y="498100"/>
                  <a:pt x="1398225" y="498890"/>
                  <a:pt x="1399161" y="498890"/>
                </a:cubicBezTo>
                <a:cubicBezTo>
                  <a:pt x="1399161" y="498890"/>
                  <a:pt x="1400096" y="500471"/>
                  <a:pt x="1401031" y="500471"/>
                </a:cubicBezTo>
                <a:cubicBezTo>
                  <a:pt x="1401031" y="500471"/>
                  <a:pt x="1401967" y="498890"/>
                  <a:pt x="1402899" y="498890"/>
                </a:cubicBezTo>
                <a:cubicBezTo>
                  <a:pt x="1402899" y="498890"/>
                  <a:pt x="1403834" y="499681"/>
                  <a:pt x="1404769" y="499681"/>
                </a:cubicBezTo>
                <a:cubicBezTo>
                  <a:pt x="1404769" y="499681"/>
                  <a:pt x="1405704" y="498890"/>
                  <a:pt x="1405704" y="498100"/>
                </a:cubicBezTo>
                <a:cubicBezTo>
                  <a:pt x="1406640" y="497306"/>
                  <a:pt x="1407575" y="497306"/>
                  <a:pt x="1407575" y="496516"/>
                </a:cubicBezTo>
                <a:cubicBezTo>
                  <a:pt x="1408507" y="495725"/>
                  <a:pt x="1408507" y="494935"/>
                  <a:pt x="1409442" y="494935"/>
                </a:cubicBezTo>
                <a:cubicBezTo>
                  <a:pt x="1409442" y="494145"/>
                  <a:pt x="1410378" y="493351"/>
                  <a:pt x="1411313" y="492561"/>
                </a:cubicBezTo>
                <a:lnTo>
                  <a:pt x="1412248" y="490980"/>
                </a:lnTo>
                <a:cubicBezTo>
                  <a:pt x="1413180" y="490980"/>
                  <a:pt x="1413180" y="489396"/>
                  <a:pt x="1414116" y="489396"/>
                </a:cubicBezTo>
                <a:cubicBezTo>
                  <a:pt x="1414116" y="489396"/>
                  <a:pt x="1415986" y="490189"/>
                  <a:pt x="1415986" y="490980"/>
                </a:cubicBezTo>
                <a:cubicBezTo>
                  <a:pt x="1415986" y="490980"/>
                  <a:pt x="1415051" y="491770"/>
                  <a:pt x="1414116" y="492561"/>
                </a:cubicBezTo>
                <a:cubicBezTo>
                  <a:pt x="1414116" y="493351"/>
                  <a:pt x="1413180" y="493351"/>
                  <a:pt x="1413180" y="494145"/>
                </a:cubicBezTo>
                <a:cubicBezTo>
                  <a:pt x="1412248" y="494935"/>
                  <a:pt x="1412248" y="495725"/>
                  <a:pt x="1411313" y="495725"/>
                </a:cubicBezTo>
                <a:cubicBezTo>
                  <a:pt x="1412248" y="496516"/>
                  <a:pt x="1413180" y="496516"/>
                  <a:pt x="1413180" y="497306"/>
                </a:cubicBezTo>
                <a:cubicBezTo>
                  <a:pt x="1414116" y="497306"/>
                  <a:pt x="1415051" y="498890"/>
                  <a:pt x="1415986" y="498890"/>
                </a:cubicBezTo>
                <a:cubicBezTo>
                  <a:pt x="1415986" y="498890"/>
                  <a:pt x="1416921" y="497306"/>
                  <a:pt x="1416921" y="496516"/>
                </a:cubicBezTo>
                <a:cubicBezTo>
                  <a:pt x="1417853" y="496516"/>
                  <a:pt x="1418789" y="498100"/>
                  <a:pt x="1418789" y="498100"/>
                </a:cubicBezTo>
                <a:cubicBezTo>
                  <a:pt x="1419724" y="498100"/>
                  <a:pt x="1420659" y="496516"/>
                  <a:pt x="1420659" y="496516"/>
                </a:cubicBezTo>
                <a:cubicBezTo>
                  <a:pt x="1421594" y="496516"/>
                  <a:pt x="1422527" y="497306"/>
                  <a:pt x="1422527" y="498100"/>
                </a:cubicBezTo>
                <a:cubicBezTo>
                  <a:pt x="1423462" y="498100"/>
                  <a:pt x="1424397" y="498890"/>
                  <a:pt x="1425332" y="498890"/>
                </a:cubicBezTo>
                <a:cubicBezTo>
                  <a:pt x="1425332" y="498890"/>
                  <a:pt x="1426268" y="500471"/>
                  <a:pt x="1427203" y="500471"/>
                </a:cubicBezTo>
                <a:cubicBezTo>
                  <a:pt x="1427203" y="500471"/>
                  <a:pt x="1428135" y="498890"/>
                  <a:pt x="1429070" y="498890"/>
                </a:cubicBezTo>
                <a:cubicBezTo>
                  <a:pt x="1429070" y="498890"/>
                  <a:pt x="1430006" y="500471"/>
                  <a:pt x="1430941" y="500471"/>
                </a:cubicBezTo>
                <a:cubicBezTo>
                  <a:pt x="1430941" y="499681"/>
                  <a:pt x="1431876" y="498100"/>
                  <a:pt x="1432808" y="498100"/>
                </a:cubicBezTo>
                <a:cubicBezTo>
                  <a:pt x="1432808" y="498100"/>
                  <a:pt x="1433744" y="499681"/>
                  <a:pt x="1434679" y="499681"/>
                </a:cubicBezTo>
                <a:lnTo>
                  <a:pt x="1435614" y="498100"/>
                </a:lnTo>
                <a:cubicBezTo>
                  <a:pt x="1436549" y="498100"/>
                  <a:pt x="1437485" y="499681"/>
                  <a:pt x="1438417" y="498890"/>
                </a:cubicBezTo>
                <a:lnTo>
                  <a:pt x="1439352" y="497306"/>
                </a:lnTo>
                <a:cubicBezTo>
                  <a:pt x="1440287" y="497306"/>
                  <a:pt x="1441222" y="498890"/>
                  <a:pt x="1442158" y="498890"/>
                </a:cubicBezTo>
                <a:lnTo>
                  <a:pt x="1443090" y="497306"/>
                </a:lnTo>
                <a:cubicBezTo>
                  <a:pt x="1443090" y="496516"/>
                  <a:pt x="1441222" y="496516"/>
                  <a:pt x="1441222" y="495725"/>
                </a:cubicBezTo>
                <a:lnTo>
                  <a:pt x="1443090" y="494145"/>
                </a:lnTo>
                <a:cubicBezTo>
                  <a:pt x="1443090" y="494145"/>
                  <a:pt x="1444960" y="495725"/>
                  <a:pt x="1444960" y="494935"/>
                </a:cubicBezTo>
                <a:cubicBezTo>
                  <a:pt x="1445896" y="494935"/>
                  <a:pt x="1445896" y="493351"/>
                  <a:pt x="1446831" y="493351"/>
                </a:cubicBezTo>
                <a:cubicBezTo>
                  <a:pt x="1446831" y="494145"/>
                  <a:pt x="1448698" y="494145"/>
                  <a:pt x="1448698" y="494935"/>
                </a:cubicBezTo>
                <a:lnTo>
                  <a:pt x="1446831" y="496516"/>
                </a:lnTo>
                <a:cubicBezTo>
                  <a:pt x="1446831" y="497306"/>
                  <a:pt x="1445896" y="498100"/>
                  <a:pt x="1445896" y="498100"/>
                </a:cubicBezTo>
                <a:cubicBezTo>
                  <a:pt x="1444960" y="498890"/>
                  <a:pt x="1444025" y="499681"/>
                  <a:pt x="1444025" y="500471"/>
                </a:cubicBezTo>
                <a:lnTo>
                  <a:pt x="1445896" y="501261"/>
                </a:lnTo>
                <a:cubicBezTo>
                  <a:pt x="1445896" y="502052"/>
                  <a:pt x="1444025" y="502845"/>
                  <a:pt x="1444025" y="503636"/>
                </a:cubicBezTo>
                <a:lnTo>
                  <a:pt x="1446831" y="504426"/>
                </a:lnTo>
                <a:cubicBezTo>
                  <a:pt x="1445896" y="505217"/>
                  <a:pt x="1444960" y="506007"/>
                  <a:pt x="1444960" y="506797"/>
                </a:cubicBezTo>
                <a:cubicBezTo>
                  <a:pt x="1444025" y="506797"/>
                  <a:pt x="1444025" y="507591"/>
                  <a:pt x="1443090" y="508381"/>
                </a:cubicBezTo>
                <a:lnTo>
                  <a:pt x="1442158" y="509962"/>
                </a:lnTo>
                <a:cubicBezTo>
                  <a:pt x="1442158" y="509962"/>
                  <a:pt x="1443090" y="511546"/>
                  <a:pt x="1444025" y="511546"/>
                </a:cubicBezTo>
                <a:cubicBezTo>
                  <a:pt x="1444025" y="511546"/>
                  <a:pt x="1444960" y="509962"/>
                  <a:pt x="1444960" y="509172"/>
                </a:cubicBezTo>
                <a:cubicBezTo>
                  <a:pt x="1445896" y="509172"/>
                  <a:pt x="1447763" y="510753"/>
                  <a:pt x="1447763" y="510753"/>
                </a:cubicBezTo>
                <a:lnTo>
                  <a:pt x="1448698" y="509172"/>
                </a:lnTo>
                <a:cubicBezTo>
                  <a:pt x="1448698" y="508381"/>
                  <a:pt x="1446831" y="508381"/>
                  <a:pt x="1446831" y="507591"/>
                </a:cubicBezTo>
                <a:cubicBezTo>
                  <a:pt x="1446831" y="507591"/>
                  <a:pt x="1448698" y="506797"/>
                  <a:pt x="1448698" y="506007"/>
                </a:cubicBezTo>
                <a:cubicBezTo>
                  <a:pt x="1448698" y="505217"/>
                  <a:pt x="1446831" y="505217"/>
                  <a:pt x="1446831" y="504426"/>
                </a:cubicBezTo>
                <a:cubicBezTo>
                  <a:pt x="1446831" y="504426"/>
                  <a:pt x="1447763" y="503636"/>
                  <a:pt x="1447763" y="502845"/>
                </a:cubicBezTo>
                <a:cubicBezTo>
                  <a:pt x="1447763" y="502845"/>
                  <a:pt x="1445896" y="502052"/>
                  <a:pt x="1445896" y="501261"/>
                </a:cubicBezTo>
                <a:cubicBezTo>
                  <a:pt x="1445896" y="501261"/>
                  <a:pt x="1446831" y="500471"/>
                  <a:pt x="1447763" y="499681"/>
                </a:cubicBezTo>
                <a:lnTo>
                  <a:pt x="1448698" y="498100"/>
                </a:lnTo>
                <a:cubicBezTo>
                  <a:pt x="1449634" y="498100"/>
                  <a:pt x="1451504" y="498890"/>
                  <a:pt x="1451504" y="499681"/>
                </a:cubicBezTo>
                <a:cubicBezTo>
                  <a:pt x="1451504" y="499681"/>
                  <a:pt x="1452436" y="500471"/>
                  <a:pt x="1453371" y="500471"/>
                </a:cubicBezTo>
                <a:lnTo>
                  <a:pt x="1455242" y="502052"/>
                </a:lnTo>
                <a:cubicBezTo>
                  <a:pt x="1456177" y="502052"/>
                  <a:pt x="1457113" y="500471"/>
                  <a:pt x="1457113" y="500471"/>
                </a:cubicBezTo>
                <a:cubicBezTo>
                  <a:pt x="1457113" y="499681"/>
                  <a:pt x="1458045" y="498890"/>
                  <a:pt x="1458980" y="498890"/>
                </a:cubicBezTo>
                <a:cubicBezTo>
                  <a:pt x="1458980" y="498100"/>
                  <a:pt x="1460850" y="499681"/>
                  <a:pt x="1460850" y="499681"/>
                </a:cubicBezTo>
                <a:lnTo>
                  <a:pt x="1462718" y="501261"/>
                </a:lnTo>
                <a:lnTo>
                  <a:pt x="1464588" y="499681"/>
                </a:lnTo>
                <a:lnTo>
                  <a:pt x="1465524" y="497306"/>
                </a:lnTo>
                <a:cubicBezTo>
                  <a:pt x="1466459" y="498100"/>
                  <a:pt x="1467394" y="498890"/>
                  <a:pt x="1468326" y="498890"/>
                </a:cubicBezTo>
                <a:cubicBezTo>
                  <a:pt x="1468326" y="499681"/>
                  <a:pt x="1469262" y="499681"/>
                  <a:pt x="1470197" y="500471"/>
                </a:cubicBezTo>
                <a:cubicBezTo>
                  <a:pt x="1470197" y="500471"/>
                  <a:pt x="1472067" y="501261"/>
                  <a:pt x="1472067" y="502052"/>
                </a:cubicBezTo>
                <a:cubicBezTo>
                  <a:pt x="1472067" y="502052"/>
                  <a:pt x="1471132" y="503636"/>
                  <a:pt x="1470197" y="503636"/>
                </a:cubicBezTo>
                <a:cubicBezTo>
                  <a:pt x="1471132" y="503636"/>
                  <a:pt x="1472067" y="505217"/>
                  <a:pt x="1472999" y="505217"/>
                </a:cubicBezTo>
                <a:cubicBezTo>
                  <a:pt x="1472999" y="504426"/>
                  <a:pt x="1473935" y="503636"/>
                  <a:pt x="1473935" y="502845"/>
                </a:cubicBezTo>
                <a:cubicBezTo>
                  <a:pt x="1474870" y="502845"/>
                  <a:pt x="1474870" y="502052"/>
                  <a:pt x="1475805" y="501261"/>
                </a:cubicBezTo>
                <a:cubicBezTo>
                  <a:pt x="1476737" y="500471"/>
                  <a:pt x="1476737" y="500471"/>
                  <a:pt x="1477673" y="499681"/>
                </a:cubicBezTo>
                <a:cubicBezTo>
                  <a:pt x="1477673" y="498890"/>
                  <a:pt x="1478608" y="498100"/>
                  <a:pt x="1479543" y="498100"/>
                </a:cubicBezTo>
                <a:cubicBezTo>
                  <a:pt x="1479543" y="498100"/>
                  <a:pt x="1480478" y="498890"/>
                  <a:pt x="1481414" y="498890"/>
                </a:cubicBezTo>
                <a:lnTo>
                  <a:pt x="1483281" y="500471"/>
                </a:lnTo>
                <a:lnTo>
                  <a:pt x="1481414" y="502052"/>
                </a:lnTo>
                <a:cubicBezTo>
                  <a:pt x="1482346" y="502052"/>
                  <a:pt x="1483281" y="503636"/>
                  <a:pt x="1484216" y="503636"/>
                </a:cubicBezTo>
                <a:lnTo>
                  <a:pt x="1485152" y="502052"/>
                </a:lnTo>
                <a:cubicBezTo>
                  <a:pt x="1486087" y="501261"/>
                  <a:pt x="1486087" y="500471"/>
                  <a:pt x="1487019" y="499681"/>
                </a:cubicBezTo>
                <a:cubicBezTo>
                  <a:pt x="1487019" y="499681"/>
                  <a:pt x="1487954" y="498100"/>
                  <a:pt x="1488890" y="498100"/>
                </a:cubicBezTo>
                <a:lnTo>
                  <a:pt x="1490760" y="499681"/>
                </a:lnTo>
                <a:lnTo>
                  <a:pt x="1492627" y="498100"/>
                </a:lnTo>
                <a:lnTo>
                  <a:pt x="1494498" y="498890"/>
                </a:lnTo>
                <a:cubicBezTo>
                  <a:pt x="1494498" y="499681"/>
                  <a:pt x="1492627" y="500471"/>
                  <a:pt x="1492627" y="501261"/>
                </a:cubicBezTo>
                <a:lnTo>
                  <a:pt x="1494498" y="502052"/>
                </a:lnTo>
                <a:cubicBezTo>
                  <a:pt x="1494498" y="502845"/>
                  <a:pt x="1492627" y="503636"/>
                  <a:pt x="1493563" y="504426"/>
                </a:cubicBezTo>
                <a:cubicBezTo>
                  <a:pt x="1493563" y="504426"/>
                  <a:pt x="1494498" y="505217"/>
                  <a:pt x="1495433" y="505217"/>
                </a:cubicBezTo>
                <a:cubicBezTo>
                  <a:pt x="1495433" y="505217"/>
                  <a:pt x="1496368" y="503636"/>
                  <a:pt x="1497304" y="503636"/>
                </a:cubicBezTo>
                <a:cubicBezTo>
                  <a:pt x="1497304" y="503636"/>
                  <a:pt x="1498236" y="505217"/>
                  <a:pt x="1499171" y="505217"/>
                </a:cubicBezTo>
                <a:cubicBezTo>
                  <a:pt x="1499171" y="504426"/>
                  <a:pt x="1500106" y="503636"/>
                  <a:pt x="1500106" y="503636"/>
                </a:cubicBezTo>
                <a:cubicBezTo>
                  <a:pt x="1501042" y="502845"/>
                  <a:pt x="1501974" y="501261"/>
                  <a:pt x="1501974" y="501261"/>
                </a:cubicBezTo>
                <a:cubicBezTo>
                  <a:pt x="1502909" y="501261"/>
                  <a:pt x="1503844" y="502845"/>
                  <a:pt x="1503844" y="502845"/>
                </a:cubicBezTo>
                <a:cubicBezTo>
                  <a:pt x="1504780" y="503636"/>
                  <a:pt x="1505715" y="503636"/>
                  <a:pt x="1506647" y="504426"/>
                </a:cubicBezTo>
                <a:lnTo>
                  <a:pt x="1508517" y="505217"/>
                </a:lnTo>
                <a:cubicBezTo>
                  <a:pt x="1508517" y="505217"/>
                  <a:pt x="1509453" y="504426"/>
                  <a:pt x="1510388" y="503636"/>
                </a:cubicBezTo>
                <a:cubicBezTo>
                  <a:pt x="1510388" y="502845"/>
                  <a:pt x="1511323" y="502845"/>
                  <a:pt x="1511323" y="502052"/>
                </a:cubicBezTo>
                <a:cubicBezTo>
                  <a:pt x="1512255" y="501261"/>
                  <a:pt x="1512255" y="500471"/>
                  <a:pt x="1513191" y="500471"/>
                </a:cubicBezTo>
                <a:cubicBezTo>
                  <a:pt x="1514126" y="499681"/>
                  <a:pt x="1514126" y="498890"/>
                  <a:pt x="1515061" y="498100"/>
                </a:cubicBezTo>
                <a:lnTo>
                  <a:pt x="1515996" y="496516"/>
                </a:lnTo>
                <a:cubicBezTo>
                  <a:pt x="1516929" y="496516"/>
                  <a:pt x="1517864" y="498100"/>
                  <a:pt x="1518799" y="498100"/>
                </a:cubicBezTo>
                <a:cubicBezTo>
                  <a:pt x="1518799" y="498890"/>
                  <a:pt x="1519734" y="498890"/>
                  <a:pt x="1520670" y="499681"/>
                </a:cubicBezTo>
                <a:lnTo>
                  <a:pt x="1522537" y="500471"/>
                </a:lnTo>
                <a:cubicBezTo>
                  <a:pt x="1523472" y="500471"/>
                  <a:pt x="1524408" y="502052"/>
                  <a:pt x="1524408" y="502052"/>
                </a:cubicBezTo>
                <a:cubicBezTo>
                  <a:pt x="1525343" y="502052"/>
                  <a:pt x="1526278" y="500471"/>
                  <a:pt x="1526278" y="500471"/>
                </a:cubicBezTo>
                <a:cubicBezTo>
                  <a:pt x="1526278" y="499681"/>
                  <a:pt x="1527210" y="498890"/>
                  <a:pt x="1528145" y="498890"/>
                </a:cubicBezTo>
                <a:cubicBezTo>
                  <a:pt x="1528145" y="498100"/>
                  <a:pt x="1529081" y="499681"/>
                  <a:pt x="1530016" y="499681"/>
                </a:cubicBezTo>
                <a:cubicBezTo>
                  <a:pt x="1530951" y="499681"/>
                  <a:pt x="1530951" y="498100"/>
                  <a:pt x="1531883" y="498100"/>
                </a:cubicBezTo>
                <a:cubicBezTo>
                  <a:pt x="1531883" y="498100"/>
                  <a:pt x="1532819" y="499681"/>
                  <a:pt x="1533754" y="499681"/>
                </a:cubicBezTo>
                <a:cubicBezTo>
                  <a:pt x="1533754" y="499681"/>
                  <a:pt x="1534689" y="498100"/>
                  <a:pt x="1535624" y="498100"/>
                </a:cubicBezTo>
                <a:cubicBezTo>
                  <a:pt x="1535624" y="497306"/>
                  <a:pt x="1536557" y="495725"/>
                  <a:pt x="1536557" y="495725"/>
                </a:cubicBezTo>
                <a:cubicBezTo>
                  <a:pt x="1537492" y="495725"/>
                  <a:pt x="1538427" y="497306"/>
                  <a:pt x="1539362" y="497306"/>
                </a:cubicBezTo>
                <a:lnTo>
                  <a:pt x="1540298" y="495725"/>
                </a:lnTo>
                <a:cubicBezTo>
                  <a:pt x="1541079" y="495725"/>
                  <a:pt x="1541853" y="496818"/>
                  <a:pt x="1542089" y="496714"/>
                </a:cubicBezTo>
                <a:cubicBezTo>
                  <a:pt x="1541957" y="497438"/>
                  <a:pt x="1541233" y="498163"/>
                  <a:pt x="1541233" y="498890"/>
                </a:cubicBezTo>
                <a:cubicBezTo>
                  <a:pt x="1540298" y="498890"/>
                  <a:pt x="1540298" y="499681"/>
                  <a:pt x="1539362" y="500471"/>
                </a:cubicBezTo>
                <a:cubicBezTo>
                  <a:pt x="1539362" y="501261"/>
                  <a:pt x="1538427" y="501261"/>
                  <a:pt x="1537492" y="502052"/>
                </a:cubicBezTo>
                <a:cubicBezTo>
                  <a:pt x="1537492" y="502845"/>
                  <a:pt x="1536557" y="503636"/>
                  <a:pt x="1536557" y="503636"/>
                </a:cubicBezTo>
                <a:cubicBezTo>
                  <a:pt x="1535624" y="503636"/>
                  <a:pt x="1534689" y="502845"/>
                  <a:pt x="1533754" y="502845"/>
                </a:cubicBezTo>
                <a:lnTo>
                  <a:pt x="1531883" y="501261"/>
                </a:lnTo>
                <a:cubicBezTo>
                  <a:pt x="1531883" y="502052"/>
                  <a:pt x="1530951" y="502845"/>
                  <a:pt x="1530016" y="502845"/>
                </a:cubicBezTo>
                <a:lnTo>
                  <a:pt x="1529081" y="504426"/>
                </a:lnTo>
                <a:cubicBezTo>
                  <a:pt x="1529081" y="505217"/>
                  <a:pt x="1530951" y="506007"/>
                  <a:pt x="1530951" y="506007"/>
                </a:cubicBezTo>
                <a:cubicBezTo>
                  <a:pt x="1530951" y="506797"/>
                  <a:pt x="1530016" y="507591"/>
                  <a:pt x="1529081" y="507591"/>
                </a:cubicBezTo>
                <a:cubicBezTo>
                  <a:pt x="1529081" y="508381"/>
                  <a:pt x="1528145" y="509172"/>
                  <a:pt x="1528145" y="509962"/>
                </a:cubicBezTo>
                <a:cubicBezTo>
                  <a:pt x="1527210" y="509962"/>
                  <a:pt x="1526278" y="510753"/>
                  <a:pt x="1526278" y="511546"/>
                </a:cubicBezTo>
                <a:cubicBezTo>
                  <a:pt x="1527210" y="512337"/>
                  <a:pt x="1529081" y="513127"/>
                  <a:pt x="1530016" y="513917"/>
                </a:cubicBezTo>
                <a:cubicBezTo>
                  <a:pt x="1530951" y="514708"/>
                  <a:pt x="1531883" y="514708"/>
                  <a:pt x="1532819" y="515498"/>
                </a:cubicBezTo>
                <a:cubicBezTo>
                  <a:pt x="1532819" y="514708"/>
                  <a:pt x="1533754" y="513917"/>
                  <a:pt x="1533754" y="513917"/>
                </a:cubicBezTo>
                <a:cubicBezTo>
                  <a:pt x="1533754" y="513127"/>
                  <a:pt x="1531883" y="513127"/>
                  <a:pt x="1531883" y="512337"/>
                </a:cubicBezTo>
                <a:cubicBezTo>
                  <a:pt x="1531883" y="511546"/>
                  <a:pt x="1533754" y="510753"/>
                  <a:pt x="1533754" y="510753"/>
                </a:cubicBezTo>
                <a:lnTo>
                  <a:pt x="1531883" y="509172"/>
                </a:lnTo>
                <a:lnTo>
                  <a:pt x="1532819" y="507591"/>
                </a:lnTo>
                <a:cubicBezTo>
                  <a:pt x="1533754" y="507591"/>
                  <a:pt x="1534689" y="508381"/>
                  <a:pt x="1534689" y="509172"/>
                </a:cubicBezTo>
                <a:cubicBezTo>
                  <a:pt x="1535624" y="509172"/>
                  <a:pt x="1536557" y="509962"/>
                  <a:pt x="1537492" y="509962"/>
                </a:cubicBezTo>
                <a:lnTo>
                  <a:pt x="1538427" y="508381"/>
                </a:lnTo>
                <a:cubicBezTo>
                  <a:pt x="1539362" y="508381"/>
                  <a:pt x="1540298" y="509962"/>
                  <a:pt x="1541233" y="509962"/>
                </a:cubicBezTo>
                <a:lnTo>
                  <a:pt x="1542165" y="508381"/>
                </a:lnTo>
                <a:cubicBezTo>
                  <a:pt x="1543100" y="507591"/>
                  <a:pt x="1544036" y="506007"/>
                  <a:pt x="1544036" y="506007"/>
                </a:cubicBezTo>
                <a:lnTo>
                  <a:pt x="1545906" y="507591"/>
                </a:lnTo>
                <a:cubicBezTo>
                  <a:pt x="1546838" y="507591"/>
                  <a:pt x="1547773" y="506007"/>
                  <a:pt x="1547773" y="506007"/>
                </a:cubicBezTo>
                <a:cubicBezTo>
                  <a:pt x="1548709" y="505217"/>
                  <a:pt x="1548709" y="504426"/>
                  <a:pt x="1549644" y="504426"/>
                </a:cubicBezTo>
                <a:cubicBezTo>
                  <a:pt x="1549644" y="503636"/>
                  <a:pt x="1550579" y="502845"/>
                  <a:pt x="1550579" y="502052"/>
                </a:cubicBezTo>
                <a:cubicBezTo>
                  <a:pt x="1551514" y="502052"/>
                  <a:pt x="1552447" y="500471"/>
                  <a:pt x="1552447" y="500471"/>
                </a:cubicBezTo>
                <a:cubicBezTo>
                  <a:pt x="1553382" y="500471"/>
                  <a:pt x="1554317" y="502052"/>
                  <a:pt x="1554317" y="502052"/>
                </a:cubicBezTo>
                <a:cubicBezTo>
                  <a:pt x="1555252" y="502052"/>
                  <a:pt x="1555252" y="500471"/>
                  <a:pt x="1556188" y="500471"/>
                </a:cubicBezTo>
                <a:cubicBezTo>
                  <a:pt x="1556188" y="499681"/>
                  <a:pt x="1558055" y="501261"/>
                  <a:pt x="1558055" y="501261"/>
                </a:cubicBezTo>
                <a:cubicBezTo>
                  <a:pt x="1558990" y="501261"/>
                  <a:pt x="1559926" y="502845"/>
                  <a:pt x="1560861" y="502845"/>
                </a:cubicBezTo>
                <a:lnTo>
                  <a:pt x="1558990" y="504426"/>
                </a:lnTo>
                <a:cubicBezTo>
                  <a:pt x="1558055" y="505217"/>
                  <a:pt x="1558055" y="506007"/>
                  <a:pt x="1557120" y="506007"/>
                </a:cubicBezTo>
                <a:cubicBezTo>
                  <a:pt x="1557120" y="506797"/>
                  <a:pt x="1556188" y="507591"/>
                  <a:pt x="1555252" y="508381"/>
                </a:cubicBezTo>
                <a:cubicBezTo>
                  <a:pt x="1556188" y="508381"/>
                  <a:pt x="1557120" y="509172"/>
                  <a:pt x="1558055" y="509172"/>
                </a:cubicBezTo>
                <a:lnTo>
                  <a:pt x="1558990" y="507591"/>
                </a:lnTo>
                <a:cubicBezTo>
                  <a:pt x="1559926" y="507591"/>
                  <a:pt x="1560861" y="509172"/>
                  <a:pt x="1561793" y="509172"/>
                </a:cubicBezTo>
                <a:lnTo>
                  <a:pt x="1562728" y="507591"/>
                </a:lnTo>
                <a:cubicBezTo>
                  <a:pt x="1563663" y="506797"/>
                  <a:pt x="1563663" y="506007"/>
                  <a:pt x="1564599" y="505217"/>
                </a:cubicBezTo>
                <a:cubicBezTo>
                  <a:pt x="1565534" y="505217"/>
                  <a:pt x="1565534" y="504426"/>
                  <a:pt x="1566466" y="503636"/>
                </a:cubicBezTo>
                <a:cubicBezTo>
                  <a:pt x="1566466" y="504426"/>
                  <a:pt x="1567401" y="504426"/>
                  <a:pt x="1568337" y="505217"/>
                </a:cubicBezTo>
                <a:lnTo>
                  <a:pt x="1570207" y="506797"/>
                </a:lnTo>
                <a:cubicBezTo>
                  <a:pt x="1571142" y="506007"/>
                  <a:pt x="1571142" y="505217"/>
                  <a:pt x="1572075" y="504426"/>
                </a:cubicBezTo>
                <a:cubicBezTo>
                  <a:pt x="1572075" y="505217"/>
                  <a:pt x="1573945" y="506007"/>
                  <a:pt x="1573945" y="506007"/>
                </a:cubicBezTo>
                <a:cubicBezTo>
                  <a:pt x="1573945" y="506797"/>
                  <a:pt x="1572075" y="507591"/>
                  <a:pt x="1572075" y="507591"/>
                </a:cubicBezTo>
                <a:cubicBezTo>
                  <a:pt x="1572075" y="508381"/>
                  <a:pt x="1574880" y="508381"/>
                  <a:pt x="1574880" y="509172"/>
                </a:cubicBezTo>
                <a:cubicBezTo>
                  <a:pt x="1574880" y="508381"/>
                  <a:pt x="1575816" y="507591"/>
                  <a:pt x="1575816" y="507591"/>
                </a:cubicBezTo>
                <a:cubicBezTo>
                  <a:pt x="1576748" y="506797"/>
                  <a:pt x="1577683" y="506007"/>
                  <a:pt x="1577683" y="505217"/>
                </a:cubicBezTo>
                <a:lnTo>
                  <a:pt x="1575816" y="504426"/>
                </a:lnTo>
                <a:cubicBezTo>
                  <a:pt x="1575816" y="503636"/>
                  <a:pt x="1576748" y="502845"/>
                  <a:pt x="1576748" y="502845"/>
                </a:cubicBezTo>
                <a:cubicBezTo>
                  <a:pt x="1577683" y="502052"/>
                  <a:pt x="1578618" y="503636"/>
                  <a:pt x="1579554" y="503636"/>
                </a:cubicBezTo>
                <a:cubicBezTo>
                  <a:pt x="1580489" y="502845"/>
                  <a:pt x="1581424" y="501261"/>
                  <a:pt x="1582356" y="500471"/>
                </a:cubicBezTo>
                <a:cubicBezTo>
                  <a:pt x="1584227" y="501261"/>
                  <a:pt x="1585162" y="502052"/>
                  <a:pt x="1587029" y="502845"/>
                </a:cubicBezTo>
                <a:cubicBezTo>
                  <a:pt x="1585162" y="504426"/>
                  <a:pt x="1584227" y="505217"/>
                  <a:pt x="1583291" y="506797"/>
                </a:cubicBezTo>
                <a:cubicBezTo>
                  <a:pt x="1583291" y="506797"/>
                  <a:pt x="1582356" y="505217"/>
                  <a:pt x="1581424" y="505217"/>
                </a:cubicBezTo>
                <a:lnTo>
                  <a:pt x="1579554" y="506797"/>
                </a:lnTo>
                <a:lnTo>
                  <a:pt x="1581424" y="508381"/>
                </a:lnTo>
                <a:cubicBezTo>
                  <a:pt x="1582356" y="508381"/>
                  <a:pt x="1580489" y="509962"/>
                  <a:pt x="1580489" y="509962"/>
                </a:cubicBezTo>
                <a:cubicBezTo>
                  <a:pt x="1580489" y="510753"/>
                  <a:pt x="1582356" y="510753"/>
                  <a:pt x="1582356" y="511546"/>
                </a:cubicBezTo>
                <a:cubicBezTo>
                  <a:pt x="1583291" y="509962"/>
                  <a:pt x="1584227" y="509172"/>
                  <a:pt x="1585162" y="507591"/>
                </a:cubicBezTo>
                <a:cubicBezTo>
                  <a:pt x="1586097" y="507591"/>
                  <a:pt x="1586097" y="506797"/>
                  <a:pt x="1587029" y="506007"/>
                </a:cubicBezTo>
                <a:lnTo>
                  <a:pt x="1588900" y="507591"/>
                </a:lnTo>
                <a:cubicBezTo>
                  <a:pt x="1589835" y="507591"/>
                  <a:pt x="1590767" y="506007"/>
                  <a:pt x="1590767" y="506007"/>
                </a:cubicBezTo>
                <a:cubicBezTo>
                  <a:pt x="1590767" y="505217"/>
                  <a:pt x="1591703" y="503636"/>
                  <a:pt x="1592638" y="503636"/>
                </a:cubicBezTo>
                <a:lnTo>
                  <a:pt x="1594508" y="505217"/>
                </a:lnTo>
                <a:lnTo>
                  <a:pt x="1596376" y="506797"/>
                </a:lnTo>
                <a:lnTo>
                  <a:pt x="1598246" y="505217"/>
                </a:lnTo>
                <a:cubicBezTo>
                  <a:pt x="1598246" y="504426"/>
                  <a:pt x="1596376" y="503636"/>
                  <a:pt x="1596376" y="503636"/>
                </a:cubicBezTo>
                <a:cubicBezTo>
                  <a:pt x="1596376" y="502845"/>
                  <a:pt x="1597311" y="502052"/>
                  <a:pt x="1597311" y="502052"/>
                </a:cubicBezTo>
                <a:cubicBezTo>
                  <a:pt x="1598246" y="501261"/>
                  <a:pt x="1598246" y="500471"/>
                  <a:pt x="1599182" y="499681"/>
                </a:cubicBezTo>
                <a:lnTo>
                  <a:pt x="1601049" y="501261"/>
                </a:lnTo>
                <a:cubicBezTo>
                  <a:pt x="1601984" y="501261"/>
                  <a:pt x="1602919" y="499681"/>
                  <a:pt x="1602919" y="499681"/>
                </a:cubicBezTo>
                <a:cubicBezTo>
                  <a:pt x="1602919" y="498890"/>
                  <a:pt x="1604790" y="498100"/>
                  <a:pt x="1604790" y="498100"/>
                </a:cubicBezTo>
                <a:lnTo>
                  <a:pt x="1606657" y="498890"/>
                </a:lnTo>
                <a:cubicBezTo>
                  <a:pt x="1606657" y="499681"/>
                  <a:pt x="1604790" y="500471"/>
                  <a:pt x="1604790" y="501261"/>
                </a:cubicBezTo>
                <a:cubicBezTo>
                  <a:pt x="1604790" y="501261"/>
                  <a:pt x="1606657" y="502052"/>
                  <a:pt x="1607593" y="502052"/>
                </a:cubicBezTo>
                <a:cubicBezTo>
                  <a:pt x="1607593" y="502845"/>
                  <a:pt x="1608528" y="502845"/>
                  <a:pt x="1609463" y="503636"/>
                </a:cubicBezTo>
                <a:cubicBezTo>
                  <a:pt x="1609463" y="502845"/>
                  <a:pt x="1611334" y="502052"/>
                  <a:pt x="1610398" y="502052"/>
                </a:cubicBezTo>
                <a:cubicBezTo>
                  <a:pt x="1610398" y="501261"/>
                  <a:pt x="1608528" y="501261"/>
                  <a:pt x="1608528" y="500471"/>
                </a:cubicBezTo>
                <a:lnTo>
                  <a:pt x="1610398" y="498890"/>
                </a:lnTo>
                <a:cubicBezTo>
                  <a:pt x="1610398" y="498890"/>
                  <a:pt x="1612266" y="500471"/>
                  <a:pt x="1612266" y="499681"/>
                </a:cubicBezTo>
                <a:cubicBezTo>
                  <a:pt x="1613201" y="499681"/>
                  <a:pt x="1613201" y="498100"/>
                  <a:pt x="1614136" y="498100"/>
                </a:cubicBezTo>
                <a:cubicBezTo>
                  <a:pt x="1613201" y="498100"/>
                  <a:pt x="1612266" y="496516"/>
                  <a:pt x="1612266" y="497306"/>
                </a:cubicBezTo>
                <a:cubicBezTo>
                  <a:pt x="1612266" y="496516"/>
                  <a:pt x="1613201" y="494935"/>
                  <a:pt x="1613201" y="494935"/>
                </a:cubicBezTo>
                <a:cubicBezTo>
                  <a:pt x="1614136" y="494935"/>
                  <a:pt x="1615072" y="496516"/>
                  <a:pt x="1616007" y="496516"/>
                </a:cubicBezTo>
                <a:cubicBezTo>
                  <a:pt x="1616007" y="496516"/>
                  <a:pt x="1617874" y="497306"/>
                  <a:pt x="1617874" y="498100"/>
                </a:cubicBezTo>
                <a:cubicBezTo>
                  <a:pt x="1617874" y="498100"/>
                  <a:pt x="1616007" y="498890"/>
                  <a:pt x="1616007" y="499681"/>
                </a:cubicBezTo>
                <a:cubicBezTo>
                  <a:pt x="1616007" y="500471"/>
                  <a:pt x="1617874" y="500471"/>
                  <a:pt x="1617874" y="501261"/>
                </a:cubicBezTo>
                <a:cubicBezTo>
                  <a:pt x="1617874" y="501261"/>
                  <a:pt x="1616007" y="502052"/>
                  <a:pt x="1616939" y="502845"/>
                </a:cubicBezTo>
                <a:cubicBezTo>
                  <a:pt x="1616939" y="503636"/>
                  <a:pt x="1617874" y="503636"/>
                  <a:pt x="1618810" y="504426"/>
                </a:cubicBezTo>
                <a:cubicBezTo>
                  <a:pt x="1619745" y="502845"/>
                  <a:pt x="1620677" y="502052"/>
                  <a:pt x="1621612" y="500471"/>
                </a:cubicBezTo>
                <a:cubicBezTo>
                  <a:pt x="1622547" y="499681"/>
                  <a:pt x="1623483" y="499681"/>
                  <a:pt x="1623483" y="498890"/>
                </a:cubicBezTo>
                <a:cubicBezTo>
                  <a:pt x="1623483" y="498890"/>
                  <a:pt x="1621612" y="498100"/>
                  <a:pt x="1621612" y="497306"/>
                </a:cubicBezTo>
                <a:lnTo>
                  <a:pt x="1622547" y="495725"/>
                </a:lnTo>
                <a:cubicBezTo>
                  <a:pt x="1623483" y="494935"/>
                  <a:pt x="1624418" y="494145"/>
                  <a:pt x="1624418" y="494145"/>
                </a:cubicBezTo>
                <a:cubicBezTo>
                  <a:pt x="1627221" y="495725"/>
                  <a:pt x="1630026" y="497306"/>
                  <a:pt x="1632829" y="499681"/>
                </a:cubicBezTo>
                <a:cubicBezTo>
                  <a:pt x="1631894" y="499681"/>
                  <a:pt x="1631894" y="501261"/>
                  <a:pt x="1630959" y="501261"/>
                </a:cubicBezTo>
                <a:cubicBezTo>
                  <a:pt x="1630959" y="501261"/>
                  <a:pt x="1630026" y="499681"/>
                  <a:pt x="1629091" y="499681"/>
                </a:cubicBezTo>
                <a:cubicBezTo>
                  <a:pt x="1629091" y="499681"/>
                  <a:pt x="1628156" y="501261"/>
                  <a:pt x="1627221" y="501261"/>
                </a:cubicBezTo>
                <a:cubicBezTo>
                  <a:pt x="1627221" y="502052"/>
                  <a:pt x="1626285" y="502845"/>
                  <a:pt x="1626285" y="503636"/>
                </a:cubicBezTo>
                <a:cubicBezTo>
                  <a:pt x="1625353" y="503636"/>
                  <a:pt x="1625353" y="504426"/>
                  <a:pt x="1624418" y="505217"/>
                </a:cubicBezTo>
                <a:cubicBezTo>
                  <a:pt x="1624418" y="505217"/>
                  <a:pt x="1622547" y="506007"/>
                  <a:pt x="1622547" y="506797"/>
                </a:cubicBezTo>
                <a:cubicBezTo>
                  <a:pt x="1622547" y="506797"/>
                  <a:pt x="1624418" y="507591"/>
                  <a:pt x="1625353" y="508381"/>
                </a:cubicBezTo>
                <a:cubicBezTo>
                  <a:pt x="1625353" y="507591"/>
                  <a:pt x="1626285" y="506797"/>
                  <a:pt x="1626285" y="506007"/>
                </a:cubicBezTo>
                <a:lnTo>
                  <a:pt x="1628156" y="504426"/>
                </a:lnTo>
                <a:lnTo>
                  <a:pt x="1630026" y="506007"/>
                </a:lnTo>
                <a:lnTo>
                  <a:pt x="1628156" y="507591"/>
                </a:lnTo>
                <a:cubicBezTo>
                  <a:pt x="1629091" y="507591"/>
                  <a:pt x="1630026" y="509172"/>
                  <a:pt x="1630959" y="509172"/>
                </a:cubicBezTo>
                <a:lnTo>
                  <a:pt x="1631894" y="507591"/>
                </a:lnTo>
                <a:cubicBezTo>
                  <a:pt x="1632829" y="507591"/>
                  <a:pt x="1633764" y="508381"/>
                  <a:pt x="1634700" y="508381"/>
                </a:cubicBezTo>
                <a:cubicBezTo>
                  <a:pt x="1634700" y="508381"/>
                  <a:pt x="1635635" y="509962"/>
                  <a:pt x="1636567" y="509962"/>
                </a:cubicBezTo>
                <a:cubicBezTo>
                  <a:pt x="1636567" y="509962"/>
                  <a:pt x="1637502" y="508381"/>
                  <a:pt x="1638437" y="508381"/>
                </a:cubicBezTo>
                <a:cubicBezTo>
                  <a:pt x="1638437" y="508381"/>
                  <a:pt x="1639373" y="509962"/>
                  <a:pt x="1640308" y="509962"/>
                </a:cubicBezTo>
                <a:cubicBezTo>
                  <a:pt x="1640308" y="509172"/>
                  <a:pt x="1641240" y="507591"/>
                  <a:pt x="1642175" y="507591"/>
                </a:cubicBezTo>
                <a:cubicBezTo>
                  <a:pt x="1642175" y="507591"/>
                  <a:pt x="1643111" y="509172"/>
                  <a:pt x="1644046" y="509172"/>
                </a:cubicBezTo>
                <a:lnTo>
                  <a:pt x="1644981" y="507591"/>
                </a:lnTo>
                <a:cubicBezTo>
                  <a:pt x="1644981" y="506797"/>
                  <a:pt x="1643111" y="506797"/>
                  <a:pt x="1643111" y="506007"/>
                </a:cubicBezTo>
                <a:cubicBezTo>
                  <a:pt x="1643111" y="505217"/>
                  <a:pt x="1644981" y="505217"/>
                  <a:pt x="1644981" y="504426"/>
                </a:cubicBezTo>
                <a:cubicBezTo>
                  <a:pt x="1643111" y="503636"/>
                  <a:pt x="1642175" y="502845"/>
                  <a:pt x="1640308" y="501261"/>
                </a:cubicBezTo>
                <a:cubicBezTo>
                  <a:pt x="1640308" y="501261"/>
                  <a:pt x="1639373" y="500471"/>
                  <a:pt x="1638437" y="500471"/>
                </a:cubicBezTo>
                <a:cubicBezTo>
                  <a:pt x="1639373" y="498890"/>
                  <a:pt x="1641240" y="498100"/>
                  <a:pt x="1642175" y="496516"/>
                </a:cubicBezTo>
                <a:cubicBezTo>
                  <a:pt x="1643111" y="497306"/>
                  <a:pt x="1644981" y="498890"/>
                  <a:pt x="1645913" y="499681"/>
                </a:cubicBezTo>
                <a:cubicBezTo>
                  <a:pt x="1645913" y="499681"/>
                  <a:pt x="1644046" y="500471"/>
                  <a:pt x="1644046" y="501261"/>
                </a:cubicBezTo>
                <a:cubicBezTo>
                  <a:pt x="1644046" y="501261"/>
                  <a:pt x="1645913" y="502052"/>
                  <a:pt x="1646849" y="502845"/>
                </a:cubicBezTo>
                <a:cubicBezTo>
                  <a:pt x="1646849" y="502845"/>
                  <a:pt x="1647784" y="503636"/>
                  <a:pt x="1648719" y="503636"/>
                </a:cubicBezTo>
                <a:cubicBezTo>
                  <a:pt x="1649654" y="502845"/>
                  <a:pt x="1650587" y="501261"/>
                  <a:pt x="1651522" y="500471"/>
                </a:cubicBezTo>
                <a:cubicBezTo>
                  <a:pt x="1652457" y="499681"/>
                  <a:pt x="1652457" y="498890"/>
                  <a:pt x="1653392" y="498890"/>
                </a:cubicBezTo>
                <a:lnTo>
                  <a:pt x="1655263" y="499681"/>
                </a:lnTo>
                <a:cubicBezTo>
                  <a:pt x="1655263" y="500471"/>
                  <a:pt x="1657130" y="501261"/>
                  <a:pt x="1657130" y="501261"/>
                </a:cubicBezTo>
                <a:cubicBezTo>
                  <a:pt x="1657130" y="502052"/>
                  <a:pt x="1656195" y="502845"/>
                  <a:pt x="1656195" y="502845"/>
                </a:cubicBezTo>
                <a:cubicBezTo>
                  <a:pt x="1656195" y="503636"/>
                  <a:pt x="1658066" y="504426"/>
                  <a:pt x="1658066" y="504426"/>
                </a:cubicBezTo>
                <a:cubicBezTo>
                  <a:pt x="1658066" y="505217"/>
                  <a:pt x="1659936" y="505217"/>
                  <a:pt x="1659936" y="506007"/>
                </a:cubicBezTo>
                <a:cubicBezTo>
                  <a:pt x="1660868" y="506007"/>
                  <a:pt x="1661803" y="506797"/>
                  <a:pt x="1661803" y="506797"/>
                </a:cubicBezTo>
                <a:cubicBezTo>
                  <a:pt x="1662739" y="507591"/>
                  <a:pt x="1663674" y="507591"/>
                  <a:pt x="1664609" y="508381"/>
                </a:cubicBezTo>
                <a:cubicBezTo>
                  <a:pt x="1664609" y="507591"/>
                  <a:pt x="1665545" y="507591"/>
                  <a:pt x="1665545" y="506797"/>
                </a:cubicBezTo>
                <a:cubicBezTo>
                  <a:pt x="1666477" y="506797"/>
                  <a:pt x="1667412" y="505217"/>
                  <a:pt x="1667412" y="505217"/>
                </a:cubicBezTo>
                <a:cubicBezTo>
                  <a:pt x="1667412" y="504426"/>
                  <a:pt x="1665545" y="503636"/>
                  <a:pt x="1665545" y="503636"/>
                </a:cubicBezTo>
                <a:cubicBezTo>
                  <a:pt x="1665545" y="503636"/>
                  <a:pt x="1666477" y="502052"/>
                  <a:pt x="1667412" y="502052"/>
                </a:cubicBezTo>
                <a:cubicBezTo>
                  <a:pt x="1667412" y="502052"/>
                  <a:pt x="1668347" y="502845"/>
                  <a:pt x="1669282" y="502845"/>
                </a:cubicBezTo>
                <a:cubicBezTo>
                  <a:pt x="1670218" y="503636"/>
                  <a:pt x="1670218" y="504426"/>
                  <a:pt x="1671150" y="504426"/>
                </a:cubicBezTo>
                <a:lnTo>
                  <a:pt x="1673020" y="506007"/>
                </a:lnTo>
                <a:cubicBezTo>
                  <a:pt x="1673956" y="506007"/>
                  <a:pt x="1674891" y="504426"/>
                  <a:pt x="1674891" y="504426"/>
                </a:cubicBezTo>
                <a:cubicBezTo>
                  <a:pt x="1675823" y="503636"/>
                  <a:pt x="1675823" y="502845"/>
                  <a:pt x="1676758" y="502052"/>
                </a:cubicBezTo>
                <a:lnTo>
                  <a:pt x="1677693" y="500471"/>
                </a:lnTo>
                <a:cubicBezTo>
                  <a:pt x="1678629" y="500471"/>
                  <a:pt x="1679564" y="502052"/>
                  <a:pt x="1680496" y="502052"/>
                </a:cubicBezTo>
                <a:cubicBezTo>
                  <a:pt x="1680496" y="502052"/>
                  <a:pt x="1681431" y="502845"/>
                  <a:pt x="1682367" y="502845"/>
                </a:cubicBezTo>
                <a:cubicBezTo>
                  <a:pt x="1682367" y="503636"/>
                  <a:pt x="1683302" y="501261"/>
                  <a:pt x="1684237" y="501261"/>
                </a:cubicBezTo>
                <a:cubicBezTo>
                  <a:pt x="1684237" y="501261"/>
                  <a:pt x="1685169" y="502845"/>
                  <a:pt x="1686105" y="502845"/>
                </a:cubicBezTo>
                <a:cubicBezTo>
                  <a:pt x="1686105" y="502052"/>
                  <a:pt x="1687040" y="501261"/>
                  <a:pt x="1687040" y="501261"/>
                </a:cubicBezTo>
                <a:lnTo>
                  <a:pt x="1689846" y="502052"/>
                </a:lnTo>
                <a:cubicBezTo>
                  <a:pt x="1689846" y="502845"/>
                  <a:pt x="1687975" y="503636"/>
                  <a:pt x="1687975" y="504426"/>
                </a:cubicBezTo>
                <a:cubicBezTo>
                  <a:pt x="1687975" y="504426"/>
                  <a:pt x="1687040" y="505217"/>
                  <a:pt x="1686105" y="506007"/>
                </a:cubicBezTo>
                <a:lnTo>
                  <a:pt x="1685169" y="507591"/>
                </a:lnTo>
                <a:cubicBezTo>
                  <a:pt x="1685169" y="508381"/>
                  <a:pt x="1687040" y="508381"/>
                  <a:pt x="1687040" y="509172"/>
                </a:cubicBezTo>
                <a:lnTo>
                  <a:pt x="1685169" y="510753"/>
                </a:lnTo>
                <a:cubicBezTo>
                  <a:pt x="1685169" y="511546"/>
                  <a:pt x="1687040" y="511546"/>
                  <a:pt x="1687040" y="512337"/>
                </a:cubicBezTo>
                <a:cubicBezTo>
                  <a:pt x="1687040" y="512337"/>
                  <a:pt x="1688910" y="513127"/>
                  <a:pt x="1689846" y="513127"/>
                </a:cubicBezTo>
                <a:cubicBezTo>
                  <a:pt x="1689846" y="513127"/>
                  <a:pt x="1690778" y="512337"/>
                  <a:pt x="1690778" y="511546"/>
                </a:cubicBezTo>
                <a:lnTo>
                  <a:pt x="1688910" y="510753"/>
                </a:lnTo>
                <a:cubicBezTo>
                  <a:pt x="1688910" y="509962"/>
                  <a:pt x="1689846" y="509172"/>
                  <a:pt x="1690778" y="508381"/>
                </a:cubicBezTo>
                <a:cubicBezTo>
                  <a:pt x="1690778" y="508381"/>
                  <a:pt x="1691713" y="507591"/>
                  <a:pt x="1691713" y="506797"/>
                </a:cubicBezTo>
                <a:cubicBezTo>
                  <a:pt x="1692648" y="506797"/>
                  <a:pt x="1689846" y="506007"/>
                  <a:pt x="1689846" y="505217"/>
                </a:cubicBezTo>
                <a:cubicBezTo>
                  <a:pt x="1689846" y="505217"/>
                  <a:pt x="1691713" y="504426"/>
                  <a:pt x="1691713" y="503636"/>
                </a:cubicBezTo>
                <a:cubicBezTo>
                  <a:pt x="1691713" y="502845"/>
                  <a:pt x="1693584" y="502845"/>
                  <a:pt x="1693584" y="502052"/>
                </a:cubicBezTo>
                <a:cubicBezTo>
                  <a:pt x="1693584" y="501261"/>
                  <a:pt x="1691713" y="501261"/>
                  <a:pt x="1690778" y="500471"/>
                </a:cubicBezTo>
                <a:cubicBezTo>
                  <a:pt x="1692648" y="499681"/>
                  <a:pt x="1693584" y="498100"/>
                  <a:pt x="1694519" y="497306"/>
                </a:cubicBezTo>
                <a:cubicBezTo>
                  <a:pt x="1694519" y="496516"/>
                  <a:pt x="1695451" y="495725"/>
                  <a:pt x="1695451" y="494935"/>
                </a:cubicBezTo>
                <a:cubicBezTo>
                  <a:pt x="1697321" y="496516"/>
                  <a:pt x="1698257" y="497306"/>
                  <a:pt x="1700127" y="498100"/>
                </a:cubicBezTo>
                <a:cubicBezTo>
                  <a:pt x="1699192" y="498890"/>
                  <a:pt x="1699192" y="498890"/>
                  <a:pt x="1698257" y="499681"/>
                </a:cubicBezTo>
                <a:cubicBezTo>
                  <a:pt x="1698257" y="500471"/>
                  <a:pt x="1697321" y="501261"/>
                  <a:pt x="1697321" y="501261"/>
                </a:cubicBezTo>
                <a:cubicBezTo>
                  <a:pt x="1697321" y="502052"/>
                  <a:pt x="1699192" y="502845"/>
                  <a:pt x="1699192" y="502845"/>
                </a:cubicBezTo>
                <a:cubicBezTo>
                  <a:pt x="1699192" y="502845"/>
                  <a:pt x="1701059" y="503636"/>
                  <a:pt x="1701059" y="504426"/>
                </a:cubicBezTo>
                <a:cubicBezTo>
                  <a:pt x="1701059" y="504426"/>
                  <a:pt x="1699192" y="505217"/>
                  <a:pt x="1699192" y="506007"/>
                </a:cubicBezTo>
                <a:cubicBezTo>
                  <a:pt x="1700127" y="506797"/>
                  <a:pt x="1701059" y="506797"/>
                  <a:pt x="1701995" y="507591"/>
                </a:cubicBezTo>
                <a:cubicBezTo>
                  <a:pt x="1701995" y="507591"/>
                  <a:pt x="1702930" y="508381"/>
                  <a:pt x="1703865" y="508381"/>
                </a:cubicBezTo>
                <a:cubicBezTo>
                  <a:pt x="1703865" y="508381"/>
                  <a:pt x="1704800" y="507591"/>
                  <a:pt x="1704800" y="506797"/>
                </a:cubicBezTo>
                <a:cubicBezTo>
                  <a:pt x="1705733" y="506797"/>
                  <a:pt x="1706668" y="505217"/>
                  <a:pt x="1706668" y="505217"/>
                </a:cubicBezTo>
                <a:cubicBezTo>
                  <a:pt x="1706668" y="505217"/>
                  <a:pt x="1704800" y="504426"/>
                  <a:pt x="1704800" y="503636"/>
                </a:cubicBezTo>
                <a:cubicBezTo>
                  <a:pt x="1704800" y="503636"/>
                  <a:pt x="1705733" y="502845"/>
                  <a:pt x="1706668" y="502052"/>
                </a:cubicBezTo>
                <a:lnTo>
                  <a:pt x="1707603" y="500471"/>
                </a:lnTo>
                <a:cubicBezTo>
                  <a:pt x="1708538" y="500471"/>
                  <a:pt x="1709474" y="501261"/>
                  <a:pt x="1710406" y="501261"/>
                </a:cubicBezTo>
                <a:cubicBezTo>
                  <a:pt x="1710406" y="502052"/>
                  <a:pt x="1711341" y="502845"/>
                  <a:pt x="1712276" y="502845"/>
                </a:cubicBezTo>
                <a:lnTo>
                  <a:pt x="1714147" y="504426"/>
                </a:lnTo>
                <a:cubicBezTo>
                  <a:pt x="1715079" y="504426"/>
                  <a:pt x="1715079" y="502845"/>
                  <a:pt x="1716014" y="502845"/>
                </a:cubicBezTo>
                <a:cubicBezTo>
                  <a:pt x="1716014" y="502845"/>
                  <a:pt x="1716949" y="504426"/>
                  <a:pt x="1717885" y="503636"/>
                </a:cubicBezTo>
                <a:cubicBezTo>
                  <a:pt x="1718820" y="503636"/>
                  <a:pt x="1718820" y="502052"/>
                  <a:pt x="1719755" y="502052"/>
                </a:cubicBezTo>
                <a:cubicBezTo>
                  <a:pt x="1718820" y="501261"/>
                  <a:pt x="1717885" y="501261"/>
                  <a:pt x="1716949" y="500471"/>
                </a:cubicBezTo>
                <a:cubicBezTo>
                  <a:pt x="1716949" y="500471"/>
                  <a:pt x="1718820" y="499681"/>
                  <a:pt x="1718820" y="498890"/>
                </a:cubicBezTo>
                <a:cubicBezTo>
                  <a:pt x="1719755" y="498890"/>
                  <a:pt x="1720687" y="498100"/>
                  <a:pt x="1720687" y="497306"/>
                </a:cubicBezTo>
                <a:cubicBezTo>
                  <a:pt x="1720687" y="497306"/>
                  <a:pt x="1718820" y="496516"/>
                  <a:pt x="1718820" y="495725"/>
                </a:cubicBezTo>
                <a:lnTo>
                  <a:pt x="1719755" y="494145"/>
                </a:lnTo>
                <a:cubicBezTo>
                  <a:pt x="1720687" y="493351"/>
                  <a:pt x="1721623" y="493351"/>
                  <a:pt x="1721623" y="492561"/>
                </a:cubicBezTo>
                <a:cubicBezTo>
                  <a:pt x="1721623" y="492561"/>
                  <a:pt x="1723493" y="493351"/>
                  <a:pt x="1723493" y="494145"/>
                </a:cubicBezTo>
                <a:cubicBezTo>
                  <a:pt x="1723493" y="494145"/>
                  <a:pt x="1721623" y="494935"/>
                  <a:pt x="1722558" y="495725"/>
                </a:cubicBezTo>
                <a:lnTo>
                  <a:pt x="1724428" y="496516"/>
                </a:lnTo>
                <a:cubicBezTo>
                  <a:pt x="1724428" y="497306"/>
                  <a:pt x="1726296" y="497306"/>
                  <a:pt x="1726296" y="498100"/>
                </a:cubicBezTo>
                <a:cubicBezTo>
                  <a:pt x="1726296" y="498890"/>
                  <a:pt x="1724428" y="499681"/>
                  <a:pt x="1724428" y="499681"/>
                </a:cubicBezTo>
                <a:cubicBezTo>
                  <a:pt x="1724428" y="500471"/>
                  <a:pt x="1723493" y="501261"/>
                  <a:pt x="1723493" y="502052"/>
                </a:cubicBezTo>
                <a:lnTo>
                  <a:pt x="1725361" y="502845"/>
                </a:lnTo>
                <a:cubicBezTo>
                  <a:pt x="1725361" y="503636"/>
                  <a:pt x="1723493" y="504426"/>
                  <a:pt x="1723493" y="505217"/>
                </a:cubicBezTo>
                <a:lnTo>
                  <a:pt x="1725361" y="506007"/>
                </a:lnTo>
                <a:cubicBezTo>
                  <a:pt x="1726296" y="506797"/>
                  <a:pt x="1727231" y="506797"/>
                  <a:pt x="1728166" y="507591"/>
                </a:cubicBezTo>
                <a:cubicBezTo>
                  <a:pt x="1728166" y="506797"/>
                  <a:pt x="1729102" y="506007"/>
                  <a:pt x="1729102" y="506007"/>
                </a:cubicBezTo>
                <a:cubicBezTo>
                  <a:pt x="1729102" y="505217"/>
                  <a:pt x="1727231" y="504426"/>
                  <a:pt x="1727231" y="504426"/>
                </a:cubicBezTo>
                <a:cubicBezTo>
                  <a:pt x="1727231" y="503636"/>
                  <a:pt x="1728166" y="502845"/>
                  <a:pt x="1729102" y="502845"/>
                </a:cubicBezTo>
                <a:cubicBezTo>
                  <a:pt x="1729102" y="502052"/>
                  <a:pt x="1730037" y="501261"/>
                  <a:pt x="1730969" y="501261"/>
                </a:cubicBezTo>
                <a:cubicBezTo>
                  <a:pt x="1730969" y="500471"/>
                  <a:pt x="1728166" y="499681"/>
                  <a:pt x="1728166" y="499681"/>
                </a:cubicBezTo>
                <a:cubicBezTo>
                  <a:pt x="1728166" y="498890"/>
                  <a:pt x="1730037" y="498100"/>
                  <a:pt x="1730037" y="498100"/>
                </a:cubicBezTo>
                <a:cubicBezTo>
                  <a:pt x="1730037" y="497306"/>
                  <a:pt x="1730969" y="496516"/>
                  <a:pt x="1731904" y="495725"/>
                </a:cubicBezTo>
                <a:lnTo>
                  <a:pt x="1733775" y="497306"/>
                </a:lnTo>
                <a:lnTo>
                  <a:pt x="1731904" y="498890"/>
                </a:lnTo>
                <a:cubicBezTo>
                  <a:pt x="1732840" y="499681"/>
                  <a:pt x="1733775" y="500471"/>
                  <a:pt x="1733775" y="500471"/>
                </a:cubicBezTo>
                <a:cubicBezTo>
                  <a:pt x="1734707" y="500471"/>
                  <a:pt x="1735642" y="502052"/>
                  <a:pt x="1736577" y="502052"/>
                </a:cubicBezTo>
                <a:cubicBezTo>
                  <a:pt x="1736577" y="502052"/>
                  <a:pt x="1737513" y="500471"/>
                  <a:pt x="1737513" y="499681"/>
                </a:cubicBezTo>
                <a:cubicBezTo>
                  <a:pt x="1738448" y="499681"/>
                  <a:pt x="1739383" y="498890"/>
                  <a:pt x="1739383" y="498100"/>
                </a:cubicBezTo>
                <a:lnTo>
                  <a:pt x="1737513" y="497306"/>
                </a:lnTo>
                <a:cubicBezTo>
                  <a:pt x="1737513" y="496516"/>
                  <a:pt x="1735642" y="495725"/>
                  <a:pt x="1735642" y="495725"/>
                </a:cubicBezTo>
                <a:lnTo>
                  <a:pt x="1736577" y="494145"/>
                </a:lnTo>
                <a:cubicBezTo>
                  <a:pt x="1737513" y="494145"/>
                  <a:pt x="1738448" y="495725"/>
                  <a:pt x="1739383" y="494935"/>
                </a:cubicBezTo>
                <a:lnTo>
                  <a:pt x="1740315" y="493351"/>
                </a:lnTo>
                <a:cubicBezTo>
                  <a:pt x="1741251" y="494145"/>
                  <a:pt x="1742186" y="494145"/>
                  <a:pt x="1742186" y="494935"/>
                </a:cubicBezTo>
                <a:cubicBezTo>
                  <a:pt x="1743121" y="494935"/>
                  <a:pt x="1744988" y="495725"/>
                  <a:pt x="1744988" y="495725"/>
                </a:cubicBezTo>
                <a:cubicBezTo>
                  <a:pt x="1744988" y="496516"/>
                  <a:pt x="1743121" y="497306"/>
                  <a:pt x="1743121" y="498100"/>
                </a:cubicBezTo>
                <a:lnTo>
                  <a:pt x="1744988" y="498890"/>
                </a:lnTo>
                <a:cubicBezTo>
                  <a:pt x="1744988" y="499681"/>
                  <a:pt x="1743121" y="500471"/>
                  <a:pt x="1744056" y="501261"/>
                </a:cubicBezTo>
                <a:lnTo>
                  <a:pt x="1745924" y="502052"/>
                </a:lnTo>
                <a:cubicBezTo>
                  <a:pt x="1745924" y="502845"/>
                  <a:pt x="1744056" y="503636"/>
                  <a:pt x="1744056" y="504426"/>
                </a:cubicBezTo>
                <a:lnTo>
                  <a:pt x="1742186" y="506007"/>
                </a:lnTo>
                <a:cubicBezTo>
                  <a:pt x="1742186" y="506007"/>
                  <a:pt x="1744988" y="506797"/>
                  <a:pt x="1744988" y="507591"/>
                </a:cubicBezTo>
                <a:cubicBezTo>
                  <a:pt x="1744056" y="507591"/>
                  <a:pt x="1743121" y="508381"/>
                  <a:pt x="1743121" y="509172"/>
                </a:cubicBezTo>
                <a:cubicBezTo>
                  <a:pt x="1742186" y="509962"/>
                  <a:pt x="1742186" y="509962"/>
                  <a:pt x="1741251" y="510753"/>
                </a:cubicBezTo>
                <a:cubicBezTo>
                  <a:pt x="1742186" y="510753"/>
                  <a:pt x="1743121" y="512337"/>
                  <a:pt x="1743121" y="512337"/>
                </a:cubicBezTo>
                <a:cubicBezTo>
                  <a:pt x="1744056" y="512337"/>
                  <a:pt x="1744056" y="510753"/>
                  <a:pt x="1744988" y="509962"/>
                </a:cubicBezTo>
                <a:cubicBezTo>
                  <a:pt x="1745924" y="509962"/>
                  <a:pt x="1746859" y="511546"/>
                  <a:pt x="1746859" y="511546"/>
                </a:cubicBezTo>
                <a:cubicBezTo>
                  <a:pt x="1747794" y="511546"/>
                  <a:pt x="1748729" y="509962"/>
                  <a:pt x="1748729" y="509962"/>
                </a:cubicBezTo>
                <a:lnTo>
                  <a:pt x="1746859" y="508381"/>
                </a:lnTo>
                <a:cubicBezTo>
                  <a:pt x="1746859" y="508381"/>
                  <a:pt x="1747794" y="506797"/>
                  <a:pt x="1748729" y="506797"/>
                </a:cubicBezTo>
                <a:cubicBezTo>
                  <a:pt x="1748729" y="506007"/>
                  <a:pt x="1749665" y="505217"/>
                  <a:pt x="1749665" y="505217"/>
                </a:cubicBezTo>
                <a:cubicBezTo>
                  <a:pt x="1750597" y="504426"/>
                  <a:pt x="1750597" y="503636"/>
                  <a:pt x="1751532" y="503636"/>
                </a:cubicBezTo>
                <a:cubicBezTo>
                  <a:pt x="1751532" y="502845"/>
                  <a:pt x="1753403" y="504426"/>
                  <a:pt x="1753403" y="504426"/>
                </a:cubicBezTo>
                <a:cubicBezTo>
                  <a:pt x="1754338" y="504426"/>
                  <a:pt x="1754338" y="502845"/>
                  <a:pt x="1755270" y="502845"/>
                </a:cubicBezTo>
                <a:cubicBezTo>
                  <a:pt x="1756205" y="502845"/>
                  <a:pt x="1756205" y="501261"/>
                  <a:pt x="1757141" y="501261"/>
                </a:cubicBezTo>
                <a:cubicBezTo>
                  <a:pt x="1757141" y="501261"/>
                  <a:pt x="1759011" y="502845"/>
                  <a:pt x="1759011" y="502052"/>
                </a:cubicBezTo>
                <a:cubicBezTo>
                  <a:pt x="1759011" y="502052"/>
                  <a:pt x="1759946" y="501261"/>
                  <a:pt x="1760879" y="500471"/>
                </a:cubicBezTo>
                <a:cubicBezTo>
                  <a:pt x="1760879" y="500471"/>
                  <a:pt x="1761814" y="499681"/>
                  <a:pt x="1761814" y="498890"/>
                </a:cubicBezTo>
                <a:cubicBezTo>
                  <a:pt x="1762749" y="498100"/>
                  <a:pt x="1762749" y="498100"/>
                  <a:pt x="1763684" y="497306"/>
                </a:cubicBezTo>
                <a:cubicBezTo>
                  <a:pt x="1763684" y="496516"/>
                  <a:pt x="1764617" y="495725"/>
                  <a:pt x="1765552" y="495725"/>
                </a:cubicBezTo>
                <a:cubicBezTo>
                  <a:pt x="1765552" y="495725"/>
                  <a:pt x="1763684" y="494145"/>
                  <a:pt x="1762749" y="494145"/>
                </a:cubicBezTo>
                <a:cubicBezTo>
                  <a:pt x="1763684" y="494145"/>
                  <a:pt x="1763684" y="492561"/>
                  <a:pt x="1764617" y="492561"/>
                </a:cubicBezTo>
                <a:cubicBezTo>
                  <a:pt x="1765552" y="492561"/>
                  <a:pt x="1766487" y="493351"/>
                  <a:pt x="1766487" y="493351"/>
                </a:cubicBezTo>
                <a:cubicBezTo>
                  <a:pt x="1767422" y="494145"/>
                  <a:pt x="1769290" y="494935"/>
                  <a:pt x="1769290" y="494935"/>
                </a:cubicBezTo>
                <a:lnTo>
                  <a:pt x="1767422" y="496516"/>
                </a:lnTo>
                <a:lnTo>
                  <a:pt x="1765552" y="498100"/>
                </a:lnTo>
                <a:cubicBezTo>
                  <a:pt x="1765552" y="498890"/>
                  <a:pt x="1767422" y="499681"/>
                  <a:pt x="1767422" y="499681"/>
                </a:cubicBezTo>
                <a:cubicBezTo>
                  <a:pt x="1768358" y="499681"/>
                  <a:pt x="1769290" y="498100"/>
                  <a:pt x="1769290" y="498100"/>
                </a:cubicBezTo>
                <a:cubicBezTo>
                  <a:pt x="1770225" y="498100"/>
                  <a:pt x="1771160" y="498890"/>
                  <a:pt x="1771160" y="499681"/>
                </a:cubicBezTo>
                <a:cubicBezTo>
                  <a:pt x="1772096" y="499681"/>
                  <a:pt x="1773031" y="500471"/>
                  <a:pt x="1773966" y="500471"/>
                </a:cubicBezTo>
                <a:cubicBezTo>
                  <a:pt x="1773966" y="501261"/>
                  <a:pt x="1772096" y="502052"/>
                  <a:pt x="1772096" y="502845"/>
                </a:cubicBezTo>
                <a:lnTo>
                  <a:pt x="1770225" y="504426"/>
                </a:lnTo>
                <a:cubicBezTo>
                  <a:pt x="1770225" y="505217"/>
                  <a:pt x="1772096" y="505217"/>
                  <a:pt x="1772096" y="506007"/>
                </a:cubicBezTo>
                <a:cubicBezTo>
                  <a:pt x="1773031" y="506007"/>
                  <a:pt x="1773966" y="506797"/>
                  <a:pt x="1774898" y="506797"/>
                </a:cubicBezTo>
                <a:cubicBezTo>
                  <a:pt x="1775833" y="506007"/>
                  <a:pt x="1776769" y="504426"/>
                  <a:pt x="1777704" y="503636"/>
                </a:cubicBezTo>
                <a:cubicBezTo>
                  <a:pt x="1778639" y="502052"/>
                  <a:pt x="1779571" y="501261"/>
                  <a:pt x="1780506" y="499681"/>
                </a:cubicBezTo>
                <a:cubicBezTo>
                  <a:pt x="1782377" y="498890"/>
                  <a:pt x="1783312" y="497306"/>
                  <a:pt x="1784248" y="496516"/>
                </a:cubicBezTo>
                <a:cubicBezTo>
                  <a:pt x="1784248" y="495725"/>
                  <a:pt x="1785180" y="494935"/>
                  <a:pt x="1786115" y="494935"/>
                </a:cubicBezTo>
                <a:cubicBezTo>
                  <a:pt x="1786115" y="494145"/>
                  <a:pt x="1787050" y="493351"/>
                  <a:pt x="1787050" y="492561"/>
                </a:cubicBezTo>
                <a:lnTo>
                  <a:pt x="1788921" y="494145"/>
                </a:lnTo>
                <a:cubicBezTo>
                  <a:pt x="1789853" y="494935"/>
                  <a:pt x="1787985" y="495725"/>
                  <a:pt x="1787985" y="495725"/>
                </a:cubicBezTo>
                <a:cubicBezTo>
                  <a:pt x="1788921" y="496516"/>
                  <a:pt x="1788921" y="497306"/>
                  <a:pt x="1789853" y="497306"/>
                </a:cubicBezTo>
                <a:cubicBezTo>
                  <a:pt x="1790788" y="497306"/>
                  <a:pt x="1791723" y="498890"/>
                  <a:pt x="1791723" y="498890"/>
                </a:cubicBezTo>
                <a:cubicBezTo>
                  <a:pt x="1792659" y="498890"/>
                  <a:pt x="1792659" y="496516"/>
                  <a:pt x="1793594" y="497306"/>
                </a:cubicBezTo>
                <a:cubicBezTo>
                  <a:pt x="1794526" y="497306"/>
                  <a:pt x="1794526" y="498100"/>
                  <a:pt x="1795461" y="498100"/>
                </a:cubicBezTo>
                <a:cubicBezTo>
                  <a:pt x="1795461" y="498890"/>
                  <a:pt x="1794526" y="499681"/>
                  <a:pt x="1793594" y="499681"/>
                </a:cubicBezTo>
                <a:cubicBezTo>
                  <a:pt x="1793594" y="500471"/>
                  <a:pt x="1792659" y="501261"/>
                  <a:pt x="1792659" y="502052"/>
                </a:cubicBezTo>
                <a:lnTo>
                  <a:pt x="1794526" y="502845"/>
                </a:lnTo>
                <a:cubicBezTo>
                  <a:pt x="1794526" y="503636"/>
                  <a:pt x="1792659" y="504426"/>
                  <a:pt x="1792659" y="505217"/>
                </a:cubicBezTo>
                <a:cubicBezTo>
                  <a:pt x="1792659" y="505217"/>
                  <a:pt x="1794526" y="506007"/>
                  <a:pt x="1795461" y="506007"/>
                </a:cubicBezTo>
                <a:cubicBezTo>
                  <a:pt x="1795461" y="506797"/>
                  <a:pt x="1793594" y="507591"/>
                  <a:pt x="1793594" y="508381"/>
                </a:cubicBezTo>
                <a:cubicBezTo>
                  <a:pt x="1793594" y="508381"/>
                  <a:pt x="1791723" y="509172"/>
                  <a:pt x="1791723" y="509962"/>
                </a:cubicBezTo>
                <a:lnTo>
                  <a:pt x="1793594" y="510753"/>
                </a:lnTo>
                <a:cubicBezTo>
                  <a:pt x="1794526" y="510753"/>
                  <a:pt x="1794526" y="509962"/>
                  <a:pt x="1795461" y="509172"/>
                </a:cubicBezTo>
                <a:cubicBezTo>
                  <a:pt x="1796397" y="509172"/>
                  <a:pt x="1796397" y="508381"/>
                  <a:pt x="1797332" y="507591"/>
                </a:cubicBezTo>
                <a:cubicBezTo>
                  <a:pt x="1797332" y="506797"/>
                  <a:pt x="1798267" y="506007"/>
                  <a:pt x="1798267" y="506007"/>
                </a:cubicBezTo>
                <a:cubicBezTo>
                  <a:pt x="1799202" y="505217"/>
                  <a:pt x="1796397" y="505217"/>
                  <a:pt x="1796397" y="504426"/>
                </a:cubicBezTo>
                <a:cubicBezTo>
                  <a:pt x="1796397" y="503636"/>
                  <a:pt x="1798267" y="503636"/>
                  <a:pt x="1798267" y="502845"/>
                </a:cubicBezTo>
                <a:lnTo>
                  <a:pt x="1800135" y="504426"/>
                </a:lnTo>
                <a:cubicBezTo>
                  <a:pt x="1801070" y="504426"/>
                  <a:pt x="1801070" y="502052"/>
                  <a:pt x="1802005" y="502052"/>
                </a:cubicBezTo>
                <a:cubicBezTo>
                  <a:pt x="1802940" y="502052"/>
                  <a:pt x="1802940" y="503636"/>
                  <a:pt x="1803876" y="503636"/>
                </a:cubicBezTo>
                <a:cubicBezTo>
                  <a:pt x="1805743" y="504426"/>
                  <a:pt x="1806678" y="505217"/>
                  <a:pt x="1808549" y="506007"/>
                </a:cubicBezTo>
                <a:cubicBezTo>
                  <a:pt x="1808549" y="506007"/>
                  <a:pt x="1809481" y="505217"/>
                  <a:pt x="1809481" y="504426"/>
                </a:cubicBezTo>
                <a:cubicBezTo>
                  <a:pt x="1809481" y="504426"/>
                  <a:pt x="1807614" y="503636"/>
                  <a:pt x="1807614" y="502845"/>
                </a:cubicBezTo>
                <a:lnTo>
                  <a:pt x="1805743" y="502052"/>
                </a:lnTo>
                <a:cubicBezTo>
                  <a:pt x="1805743" y="501261"/>
                  <a:pt x="1806678" y="500471"/>
                  <a:pt x="1807614" y="500471"/>
                </a:cubicBezTo>
                <a:cubicBezTo>
                  <a:pt x="1806678" y="499681"/>
                  <a:pt x="1805743" y="498890"/>
                  <a:pt x="1804808" y="498890"/>
                </a:cubicBezTo>
                <a:lnTo>
                  <a:pt x="1806678" y="497306"/>
                </a:lnTo>
                <a:lnTo>
                  <a:pt x="1808549" y="498100"/>
                </a:lnTo>
                <a:cubicBezTo>
                  <a:pt x="1809481" y="498890"/>
                  <a:pt x="1810416" y="499681"/>
                  <a:pt x="1810416" y="499681"/>
                </a:cubicBezTo>
                <a:cubicBezTo>
                  <a:pt x="1811351" y="500471"/>
                  <a:pt x="1812287" y="500471"/>
                  <a:pt x="1813222" y="501261"/>
                </a:cubicBezTo>
                <a:cubicBezTo>
                  <a:pt x="1813222" y="501261"/>
                  <a:pt x="1815089" y="502845"/>
                  <a:pt x="1815089" y="502052"/>
                </a:cubicBezTo>
                <a:lnTo>
                  <a:pt x="1816960" y="500471"/>
                </a:lnTo>
                <a:lnTo>
                  <a:pt x="1814157" y="499681"/>
                </a:lnTo>
                <a:cubicBezTo>
                  <a:pt x="1814157" y="498890"/>
                  <a:pt x="1816025" y="498100"/>
                  <a:pt x="1816025" y="497306"/>
                </a:cubicBezTo>
                <a:cubicBezTo>
                  <a:pt x="1816025" y="497306"/>
                  <a:pt x="1816960" y="496516"/>
                  <a:pt x="1817895" y="495725"/>
                </a:cubicBezTo>
                <a:cubicBezTo>
                  <a:pt x="1817895" y="494935"/>
                  <a:pt x="1818830" y="494935"/>
                  <a:pt x="1819762" y="494145"/>
                </a:cubicBezTo>
                <a:lnTo>
                  <a:pt x="1820698" y="492561"/>
                </a:lnTo>
                <a:lnTo>
                  <a:pt x="1822568" y="493351"/>
                </a:lnTo>
                <a:cubicBezTo>
                  <a:pt x="1823503" y="494145"/>
                  <a:pt x="1821633" y="494935"/>
                  <a:pt x="1821633" y="495725"/>
                </a:cubicBezTo>
                <a:cubicBezTo>
                  <a:pt x="1821633" y="495725"/>
                  <a:pt x="1819762" y="496516"/>
                  <a:pt x="1819762" y="497306"/>
                </a:cubicBezTo>
                <a:lnTo>
                  <a:pt x="1821633" y="498100"/>
                </a:lnTo>
                <a:cubicBezTo>
                  <a:pt x="1822568" y="498890"/>
                  <a:pt x="1823503" y="499681"/>
                  <a:pt x="1823503" y="499681"/>
                </a:cubicBezTo>
                <a:cubicBezTo>
                  <a:pt x="1824436" y="499681"/>
                  <a:pt x="1825371" y="498100"/>
                  <a:pt x="1825371" y="498100"/>
                </a:cubicBezTo>
                <a:cubicBezTo>
                  <a:pt x="1826306" y="497306"/>
                  <a:pt x="1826306" y="496516"/>
                  <a:pt x="1827241" y="496516"/>
                </a:cubicBezTo>
                <a:cubicBezTo>
                  <a:pt x="1828177" y="494935"/>
                  <a:pt x="1829109" y="494145"/>
                  <a:pt x="1830044" y="492561"/>
                </a:cubicBezTo>
                <a:cubicBezTo>
                  <a:pt x="1831915" y="493351"/>
                  <a:pt x="1832850" y="494145"/>
                  <a:pt x="1834717" y="495725"/>
                </a:cubicBezTo>
                <a:cubicBezTo>
                  <a:pt x="1833785" y="496516"/>
                  <a:pt x="1832850" y="498100"/>
                  <a:pt x="1830979" y="498890"/>
                </a:cubicBezTo>
                <a:cubicBezTo>
                  <a:pt x="1830044" y="500471"/>
                  <a:pt x="1829109" y="501261"/>
                  <a:pt x="1828177" y="502845"/>
                </a:cubicBezTo>
                <a:cubicBezTo>
                  <a:pt x="1829109" y="502845"/>
                  <a:pt x="1830044" y="503636"/>
                  <a:pt x="1830044" y="503636"/>
                </a:cubicBezTo>
                <a:cubicBezTo>
                  <a:pt x="1830979" y="503636"/>
                  <a:pt x="1830979" y="502052"/>
                  <a:pt x="1831915" y="502052"/>
                </a:cubicBezTo>
                <a:cubicBezTo>
                  <a:pt x="1832850" y="502052"/>
                  <a:pt x="1832850" y="503636"/>
                  <a:pt x="1833785" y="503636"/>
                </a:cubicBezTo>
                <a:cubicBezTo>
                  <a:pt x="1834717" y="503636"/>
                  <a:pt x="1834717" y="502052"/>
                  <a:pt x="1835653" y="502052"/>
                </a:cubicBezTo>
                <a:cubicBezTo>
                  <a:pt x="1835653" y="501261"/>
                  <a:pt x="1836588" y="502845"/>
                  <a:pt x="1837523" y="502845"/>
                </a:cubicBezTo>
                <a:cubicBezTo>
                  <a:pt x="1838458" y="502845"/>
                  <a:pt x="1838458" y="501261"/>
                  <a:pt x="1839391" y="501261"/>
                </a:cubicBezTo>
                <a:lnTo>
                  <a:pt x="1841261" y="502845"/>
                </a:lnTo>
                <a:cubicBezTo>
                  <a:pt x="1842196" y="502052"/>
                  <a:pt x="1842196" y="501261"/>
                  <a:pt x="1843132" y="500471"/>
                </a:cubicBezTo>
                <a:cubicBezTo>
                  <a:pt x="1843132" y="500471"/>
                  <a:pt x="1844067" y="499681"/>
                  <a:pt x="1844067" y="498890"/>
                </a:cubicBezTo>
                <a:cubicBezTo>
                  <a:pt x="1844999" y="499681"/>
                  <a:pt x="1845934" y="499681"/>
                  <a:pt x="1846870" y="500471"/>
                </a:cubicBezTo>
                <a:cubicBezTo>
                  <a:pt x="1846870" y="500471"/>
                  <a:pt x="1848740" y="501261"/>
                  <a:pt x="1848740" y="502052"/>
                </a:cubicBezTo>
                <a:cubicBezTo>
                  <a:pt x="1848740" y="502052"/>
                  <a:pt x="1846870" y="502845"/>
                  <a:pt x="1846870" y="503636"/>
                </a:cubicBezTo>
                <a:cubicBezTo>
                  <a:pt x="1846870" y="503636"/>
                  <a:pt x="1848740" y="504426"/>
                  <a:pt x="1848740" y="505217"/>
                </a:cubicBezTo>
                <a:cubicBezTo>
                  <a:pt x="1848740" y="505217"/>
                  <a:pt x="1847805" y="506007"/>
                  <a:pt x="1847805" y="506797"/>
                </a:cubicBezTo>
                <a:cubicBezTo>
                  <a:pt x="1847805" y="507591"/>
                  <a:pt x="1849672" y="507591"/>
                  <a:pt x="1849672" y="507591"/>
                </a:cubicBezTo>
                <a:cubicBezTo>
                  <a:pt x="1850607" y="506797"/>
                  <a:pt x="1851543" y="506007"/>
                  <a:pt x="1852478" y="504426"/>
                </a:cubicBezTo>
                <a:cubicBezTo>
                  <a:pt x="1852478" y="503636"/>
                  <a:pt x="1851543" y="503636"/>
                  <a:pt x="1850607" y="502845"/>
                </a:cubicBezTo>
                <a:lnTo>
                  <a:pt x="1848740" y="502052"/>
                </a:lnTo>
                <a:cubicBezTo>
                  <a:pt x="1848740" y="501261"/>
                  <a:pt x="1850607" y="500471"/>
                  <a:pt x="1850607" y="499681"/>
                </a:cubicBezTo>
                <a:lnTo>
                  <a:pt x="1847805" y="498890"/>
                </a:lnTo>
                <a:cubicBezTo>
                  <a:pt x="1847805" y="498100"/>
                  <a:pt x="1849672" y="496516"/>
                  <a:pt x="1849672" y="496516"/>
                </a:cubicBezTo>
                <a:cubicBezTo>
                  <a:pt x="1850607" y="496516"/>
                  <a:pt x="1851543" y="498100"/>
                  <a:pt x="1851543" y="498100"/>
                </a:cubicBezTo>
                <a:cubicBezTo>
                  <a:pt x="1851543" y="498890"/>
                  <a:pt x="1853413" y="498890"/>
                  <a:pt x="1854345" y="499681"/>
                </a:cubicBezTo>
                <a:lnTo>
                  <a:pt x="1852478" y="501261"/>
                </a:lnTo>
                <a:cubicBezTo>
                  <a:pt x="1852478" y="502052"/>
                  <a:pt x="1853413" y="502052"/>
                  <a:pt x="1854345" y="502845"/>
                </a:cubicBezTo>
                <a:cubicBezTo>
                  <a:pt x="1854345" y="502845"/>
                  <a:pt x="1856216" y="504426"/>
                  <a:pt x="1856216" y="503636"/>
                </a:cubicBezTo>
                <a:cubicBezTo>
                  <a:pt x="1857151" y="503636"/>
                  <a:pt x="1858086" y="502052"/>
                  <a:pt x="1858086" y="502052"/>
                </a:cubicBezTo>
                <a:cubicBezTo>
                  <a:pt x="1859018" y="502052"/>
                  <a:pt x="1859954" y="503636"/>
                  <a:pt x="1859954" y="503636"/>
                </a:cubicBezTo>
                <a:cubicBezTo>
                  <a:pt x="1860889" y="503636"/>
                  <a:pt x="1861824" y="504426"/>
                  <a:pt x="1861824" y="505217"/>
                </a:cubicBezTo>
                <a:lnTo>
                  <a:pt x="1860889" y="506797"/>
                </a:lnTo>
                <a:cubicBezTo>
                  <a:pt x="1859954" y="507591"/>
                  <a:pt x="1859954" y="507591"/>
                  <a:pt x="1859018" y="508381"/>
                </a:cubicBezTo>
                <a:cubicBezTo>
                  <a:pt x="1859018" y="509172"/>
                  <a:pt x="1857151" y="509962"/>
                  <a:pt x="1857151" y="509962"/>
                </a:cubicBezTo>
                <a:cubicBezTo>
                  <a:pt x="1857151" y="510753"/>
                  <a:pt x="1859018" y="511546"/>
                  <a:pt x="1859954" y="511546"/>
                </a:cubicBezTo>
                <a:cubicBezTo>
                  <a:pt x="1859954" y="510753"/>
                  <a:pt x="1860889" y="510753"/>
                  <a:pt x="1860889" y="509962"/>
                </a:cubicBezTo>
                <a:cubicBezTo>
                  <a:pt x="1861824" y="509962"/>
                  <a:pt x="1862759" y="508381"/>
                  <a:pt x="1862759" y="508381"/>
                </a:cubicBezTo>
                <a:lnTo>
                  <a:pt x="1864627" y="509172"/>
                </a:lnTo>
                <a:lnTo>
                  <a:pt x="1866497" y="510753"/>
                </a:lnTo>
                <a:cubicBezTo>
                  <a:pt x="1867433" y="510753"/>
                  <a:pt x="1868368" y="509172"/>
                  <a:pt x="1868368" y="509172"/>
                </a:cubicBezTo>
                <a:cubicBezTo>
                  <a:pt x="1869300" y="508381"/>
                  <a:pt x="1869300" y="507591"/>
                  <a:pt x="1870235" y="507591"/>
                </a:cubicBezTo>
                <a:cubicBezTo>
                  <a:pt x="1870235" y="506797"/>
                  <a:pt x="1871171" y="506007"/>
                  <a:pt x="1872106" y="505217"/>
                </a:cubicBezTo>
                <a:lnTo>
                  <a:pt x="1869300" y="504426"/>
                </a:lnTo>
                <a:cubicBezTo>
                  <a:pt x="1869300" y="503636"/>
                  <a:pt x="1871171" y="502845"/>
                  <a:pt x="1871171" y="502052"/>
                </a:cubicBezTo>
                <a:cubicBezTo>
                  <a:pt x="1872106" y="502052"/>
                  <a:pt x="1872106" y="501261"/>
                  <a:pt x="1873041" y="500471"/>
                </a:cubicBezTo>
                <a:cubicBezTo>
                  <a:pt x="1873041" y="499681"/>
                  <a:pt x="1873976" y="499681"/>
                  <a:pt x="1873976" y="498890"/>
                </a:cubicBezTo>
                <a:cubicBezTo>
                  <a:pt x="1874909" y="498890"/>
                  <a:pt x="1875844" y="497306"/>
                  <a:pt x="1875844" y="497306"/>
                </a:cubicBezTo>
                <a:lnTo>
                  <a:pt x="1877714" y="498100"/>
                </a:lnTo>
                <a:cubicBezTo>
                  <a:pt x="1877714" y="498890"/>
                  <a:pt x="1875844" y="499681"/>
                  <a:pt x="1876779" y="500471"/>
                </a:cubicBezTo>
                <a:lnTo>
                  <a:pt x="1878647" y="501261"/>
                </a:lnTo>
                <a:cubicBezTo>
                  <a:pt x="1877714" y="502052"/>
                  <a:pt x="1877714" y="502845"/>
                  <a:pt x="1876779" y="503636"/>
                </a:cubicBezTo>
                <a:cubicBezTo>
                  <a:pt x="1876779" y="503636"/>
                  <a:pt x="1875844" y="504426"/>
                  <a:pt x="1874909" y="505217"/>
                </a:cubicBezTo>
                <a:lnTo>
                  <a:pt x="1873976" y="506797"/>
                </a:lnTo>
                <a:cubicBezTo>
                  <a:pt x="1873976" y="506797"/>
                  <a:pt x="1875844" y="507591"/>
                  <a:pt x="1875844" y="508381"/>
                </a:cubicBezTo>
                <a:cubicBezTo>
                  <a:pt x="1876779" y="508381"/>
                  <a:pt x="1877714" y="509172"/>
                  <a:pt x="1877714" y="509172"/>
                </a:cubicBezTo>
                <a:cubicBezTo>
                  <a:pt x="1877714" y="509172"/>
                  <a:pt x="1879582" y="508381"/>
                  <a:pt x="1879582" y="507591"/>
                </a:cubicBezTo>
                <a:cubicBezTo>
                  <a:pt x="1879582" y="507591"/>
                  <a:pt x="1877714" y="506797"/>
                  <a:pt x="1877714" y="506007"/>
                </a:cubicBezTo>
                <a:lnTo>
                  <a:pt x="1878647" y="504426"/>
                </a:lnTo>
                <a:cubicBezTo>
                  <a:pt x="1879582" y="504426"/>
                  <a:pt x="1881452" y="506007"/>
                  <a:pt x="1881452" y="506007"/>
                </a:cubicBezTo>
                <a:lnTo>
                  <a:pt x="1882388" y="504426"/>
                </a:lnTo>
                <a:cubicBezTo>
                  <a:pt x="1882388" y="503636"/>
                  <a:pt x="1880517" y="503636"/>
                  <a:pt x="1880517" y="502845"/>
                </a:cubicBezTo>
                <a:cubicBezTo>
                  <a:pt x="1880517" y="502052"/>
                  <a:pt x="1882388" y="502052"/>
                  <a:pt x="1882388" y="501261"/>
                </a:cubicBezTo>
                <a:cubicBezTo>
                  <a:pt x="1883320" y="499681"/>
                  <a:pt x="1884255" y="498890"/>
                  <a:pt x="1885190" y="497306"/>
                </a:cubicBezTo>
                <a:cubicBezTo>
                  <a:pt x="1886125" y="497306"/>
                  <a:pt x="1887061" y="495725"/>
                  <a:pt x="1887061" y="495725"/>
                </a:cubicBezTo>
                <a:lnTo>
                  <a:pt x="1888928" y="497306"/>
                </a:lnTo>
                <a:cubicBezTo>
                  <a:pt x="1888928" y="497306"/>
                  <a:pt x="1887996" y="498890"/>
                  <a:pt x="1887061" y="498890"/>
                </a:cubicBezTo>
                <a:cubicBezTo>
                  <a:pt x="1887061" y="499681"/>
                  <a:pt x="1886125" y="500471"/>
                  <a:pt x="1886125" y="500471"/>
                </a:cubicBezTo>
                <a:cubicBezTo>
                  <a:pt x="1885190" y="501261"/>
                  <a:pt x="1885190" y="502052"/>
                  <a:pt x="1884255" y="502845"/>
                </a:cubicBezTo>
                <a:cubicBezTo>
                  <a:pt x="1885190" y="502845"/>
                  <a:pt x="1886125" y="503636"/>
                  <a:pt x="1886125" y="503636"/>
                </a:cubicBezTo>
                <a:cubicBezTo>
                  <a:pt x="1887061" y="503636"/>
                  <a:pt x="1887996" y="505217"/>
                  <a:pt x="1888928" y="505217"/>
                </a:cubicBezTo>
                <a:lnTo>
                  <a:pt x="1887061" y="506797"/>
                </a:lnTo>
                <a:cubicBezTo>
                  <a:pt x="1886125" y="507591"/>
                  <a:pt x="1886125" y="508381"/>
                  <a:pt x="1885190" y="508381"/>
                </a:cubicBezTo>
                <a:cubicBezTo>
                  <a:pt x="1885190" y="509172"/>
                  <a:pt x="1884255" y="509962"/>
                  <a:pt x="1883320" y="510753"/>
                </a:cubicBezTo>
                <a:lnTo>
                  <a:pt x="1886125" y="511546"/>
                </a:lnTo>
                <a:cubicBezTo>
                  <a:pt x="1886125" y="512337"/>
                  <a:pt x="1884255" y="513127"/>
                  <a:pt x="1884255" y="513917"/>
                </a:cubicBezTo>
                <a:lnTo>
                  <a:pt x="1886125" y="514708"/>
                </a:lnTo>
                <a:cubicBezTo>
                  <a:pt x="1886125" y="514708"/>
                  <a:pt x="1887996" y="513917"/>
                  <a:pt x="1887996" y="513127"/>
                </a:cubicBezTo>
                <a:cubicBezTo>
                  <a:pt x="1887996" y="512337"/>
                  <a:pt x="1886125" y="512337"/>
                  <a:pt x="1886125" y="511546"/>
                </a:cubicBezTo>
                <a:cubicBezTo>
                  <a:pt x="1886125" y="511546"/>
                  <a:pt x="1887061" y="510753"/>
                  <a:pt x="1887061" y="509962"/>
                </a:cubicBezTo>
                <a:cubicBezTo>
                  <a:pt x="1887996" y="509172"/>
                  <a:pt x="1887996" y="509172"/>
                  <a:pt x="1888928" y="508381"/>
                </a:cubicBezTo>
                <a:cubicBezTo>
                  <a:pt x="1888928" y="508381"/>
                  <a:pt x="1889863" y="506797"/>
                  <a:pt x="1890798" y="506797"/>
                </a:cubicBezTo>
                <a:lnTo>
                  <a:pt x="1892669" y="507591"/>
                </a:lnTo>
                <a:lnTo>
                  <a:pt x="1894536" y="506007"/>
                </a:lnTo>
                <a:cubicBezTo>
                  <a:pt x="1894536" y="506007"/>
                  <a:pt x="1891734" y="505217"/>
                  <a:pt x="1891734" y="504426"/>
                </a:cubicBezTo>
                <a:cubicBezTo>
                  <a:pt x="1892669" y="504426"/>
                  <a:pt x="1893601" y="503636"/>
                  <a:pt x="1893601" y="502845"/>
                </a:cubicBezTo>
                <a:lnTo>
                  <a:pt x="1895472" y="501261"/>
                </a:lnTo>
                <a:lnTo>
                  <a:pt x="1897342" y="502845"/>
                </a:lnTo>
                <a:cubicBezTo>
                  <a:pt x="1897342" y="502052"/>
                  <a:pt x="1899210" y="501261"/>
                  <a:pt x="1899210" y="500471"/>
                </a:cubicBezTo>
                <a:lnTo>
                  <a:pt x="1897342" y="499681"/>
                </a:lnTo>
                <a:cubicBezTo>
                  <a:pt x="1896407" y="498890"/>
                  <a:pt x="1898277" y="498100"/>
                  <a:pt x="1898277" y="497306"/>
                </a:cubicBezTo>
                <a:lnTo>
                  <a:pt x="1896407" y="496516"/>
                </a:lnTo>
                <a:cubicBezTo>
                  <a:pt x="1896407" y="495725"/>
                  <a:pt x="1897342" y="494935"/>
                  <a:pt x="1898277" y="494935"/>
                </a:cubicBezTo>
                <a:cubicBezTo>
                  <a:pt x="1898277" y="494145"/>
                  <a:pt x="1899210" y="495725"/>
                  <a:pt x="1900145" y="495725"/>
                </a:cubicBezTo>
                <a:cubicBezTo>
                  <a:pt x="1901080" y="495725"/>
                  <a:pt x="1901080" y="494145"/>
                  <a:pt x="1902015" y="494145"/>
                </a:cubicBezTo>
                <a:cubicBezTo>
                  <a:pt x="1902015" y="494145"/>
                  <a:pt x="1902951" y="495725"/>
                  <a:pt x="1903886" y="495725"/>
                </a:cubicBezTo>
                <a:cubicBezTo>
                  <a:pt x="1903886" y="495725"/>
                  <a:pt x="1904818" y="494145"/>
                  <a:pt x="1905753" y="493351"/>
                </a:cubicBezTo>
                <a:lnTo>
                  <a:pt x="1907624" y="494935"/>
                </a:lnTo>
                <a:lnTo>
                  <a:pt x="1905753" y="496516"/>
                </a:lnTo>
                <a:cubicBezTo>
                  <a:pt x="1905753" y="497306"/>
                  <a:pt x="1907624" y="498100"/>
                  <a:pt x="1907624" y="498100"/>
                </a:cubicBezTo>
                <a:lnTo>
                  <a:pt x="1909491" y="496516"/>
                </a:lnTo>
                <a:cubicBezTo>
                  <a:pt x="1909491" y="495725"/>
                  <a:pt x="1907624" y="495725"/>
                  <a:pt x="1907624" y="494935"/>
                </a:cubicBezTo>
                <a:cubicBezTo>
                  <a:pt x="1907624" y="494935"/>
                  <a:pt x="1909491" y="494145"/>
                  <a:pt x="1909491" y="493351"/>
                </a:cubicBezTo>
                <a:lnTo>
                  <a:pt x="1906689" y="491770"/>
                </a:lnTo>
                <a:cubicBezTo>
                  <a:pt x="1907624" y="491770"/>
                  <a:pt x="1907624" y="490189"/>
                  <a:pt x="1908556" y="490189"/>
                </a:cubicBezTo>
                <a:cubicBezTo>
                  <a:pt x="1909491" y="490189"/>
                  <a:pt x="1910427" y="491770"/>
                  <a:pt x="1910427" y="491770"/>
                </a:cubicBezTo>
                <a:lnTo>
                  <a:pt x="1912297" y="492561"/>
                </a:lnTo>
                <a:cubicBezTo>
                  <a:pt x="1913229" y="493351"/>
                  <a:pt x="1911362" y="494145"/>
                  <a:pt x="1911362" y="494935"/>
                </a:cubicBezTo>
                <a:lnTo>
                  <a:pt x="1913229" y="495725"/>
                </a:lnTo>
                <a:cubicBezTo>
                  <a:pt x="1913229" y="496516"/>
                  <a:pt x="1911362" y="497306"/>
                  <a:pt x="1911362" y="498100"/>
                </a:cubicBezTo>
                <a:cubicBezTo>
                  <a:pt x="1911362" y="498100"/>
                  <a:pt x="1913229" y="498890"/>
                  <a:pt x="1914165" y="498890"/>
                </a:cubicBezTo>
                <a:lnTo>
                  <a:pt x="1916035" y="500471"/>
                </a:lnTo>
                <a:lnTo>
                  <a:pt x="1914165" y="502052"/>
                </a:lnTo>
                <a:cubicBezTo>
                  <a:pt x="1914165" y="502845"/>
                  <a:pt x="1916035" y="503636"/>
                  <a:pt x="1916035" y="503636"/>
                </a:cubicBezTo>
                <a:cubicBezTo>
                  <a:pt x="1916970" y="503636"/>
                  <a:pt x="1917906" y="504426"/>
                  <a:pt x="1918838" y="505217"/>
                </a:cubicBezTo>
                <a:lnTo>
                  <a:pt x="1920708" y="506007"/>
                </a:lnTo>
                <a:cubicBezTo>
                  <a:pt x="1920708" y="506797"/>
                  <a:pt x="1918838" y="507591"/>
                  <a:pt x="1918838" y="508381"/>
                </a:cubicBezTo>
                <a:lnTo>
                  <a:pt x="1920708" y="509172"/>
                </a:lnTo>
                <a:cubicBezTo>
                  <a:pt x="1921644" y="509172"/>
                  <a:pt x="1922579" y="507591"/>
                  <a:pt x="1922579" y="507591"/>
                </a:cubicBezTo>
                <a:cubicBezTo>
                  <a:pt x="1922579" y="507591"/>
                  <a:pt x="1920708" y="506797"/>
                  <a:pt x="1920708" y="506007"/>
                </a:cubicBezTo>
                <a:cubicBezTo>
                  <a:pt x="1920708" y="506007"/>
                  <a:pt x="1921644" y="505217"/>
                  <a:pt x="1921644" y="504426"/>
                </a:cubicBezTo>
                <a:cubicBezTo>
                  <a:pt x="1922579" y="504426"/>
                  <a:pt x="1923511" y="503636"/>
                  <a:pt x="1923511" y="502845"/>
                </a:cubicBezTo>
                <a:cubicBezTo>
                  <a:pt x="1923511" y="502052"/>
                  <a:pt x="1925381" y="501261"/>
                  <a:pt x="1925381" y="501261"/>
                </a:cubicBezTo>
                <a:cubicBezTo>
                  <a:pt x="1925381" y="500471"/>
                  <a:pt x="1923511" y="499681"/>
                  <a:pt x="1923511" y="499681"/>
                </a:cubicBezTo>
                <a:cubicBezTo>
                  <a:pt x="1923511" y="498890"/>
                  <a:pt x="1924446" y="498100"/>
                  <a:pt x="1924446" y="498100"/>
                </a:cubicBezTo>
                <a:cubicBezTo>
                  <a:pt x="1925381" y="497306"/>
                  <a:pt x="1925381" y="496516"/>
                  <a:pt x="1926317" y="495725"/>
                </a:cubicBezTo>
                <a:cubicBezTo>
                  <a:pt x="1927252" y="494935"/>
                  <a:pt x="1928187" y="493351"/>
                  <a:pt x="1929119" y="492561"/>
                </a:cubicBezTo>
                <a:cubicBezTo>
                  <a:pt x="1930990" y="493351"/>
                  <a:pt x="1931925" y="494145"/>
                  <a:pt x="1933792" y="494935"/>
                </a:cubicBezTo>
                <a:cubicBezTo>
                  <a:pt x="1933792" y="495725"/>
                  <a:pt x="1935663" y="495725"/>
                  <a:pt x="1935663" y="496516"/>
                </a:cubicBezTo>
                <a:cubicBezTo>
                  <a:pt x="1935663" y="497306"/>
                  <a:pt x="1933792" y="498100"/>
                  <a:pt x="1933792" y="498100"/>
                </a:cubicBezTo>
                <a:cubicBezTo>
                  <a:pt x="1934728" y="498890"/>
                  <a:pt x="1936598" y="498890"/>
                  <a:pt x="1936598" y="499681"/>
                </a:cubicBezTo>
                <a:lnTo>
                  <a:pt x="1934728" y="501261"/>
                </a:lnTo>
                <a:cubicBezTo>
                  <a:pt x="1934728" y="502052"/>
                  <a:pt x="1936598" y="502845"/>
                  <a:pt x="1936598" y="502845"/>
                </a:cubicBezTo>
                <a:cubicBezTo>
                  <a:pt x="1937533" y="502845"/>
                  <a:pt x="1938466" y="501261"/>
                  <a:pt x="1938466" y="501261"/>
                </a:cubicBezTo>
                <a:cubicBezTo>
                  <a:pt x="1938466" y="501261"/>
                  <a:pt x="1939401" y="498890"/>
                  <a:pt x="1940336" y="499681"/>
                </a:cubicBezTo>
                <a:lnTo>
                  <a:pt x="1942207" y="500471"/>
                </a:lnTo>
                <a:cubicBezTo>
                  <a:pt x="1942207" y="501261"/>
                  <a:pt x="1940336" y="502052"/>
                  <a:pt x="1940336" y="502052"/>
                </a:cubicBezTo>
                <a:cubicBezTo>
                  <a:pt x="1940336" y="502845"/>
                  <a:pt x="1942207" y="502845"/>
                  <a:pt x="1942207" y="503636"/>
                </a:cubicBezTo>
                <a:cubicBezTo>
                  <a:pt x="1944074" y="502845"/>
                  <a:pt x="1945009" y="501261"/>
                  <a:pt x="1945945" y="500471"/>
                </a:cubicBezTo>
                <a:cubicBezTo>
                  <a:pt x="1945945" y="499681"/>
                  <a:pt x="1946880" y="498890"/>
                  <a:pt x="1946880" y="498100"/>
                </a:cubicBezTo>
                <a:cubicBezTo>
                  <a:pt x="1947812" y="498100"/>
                  <a:pt x="1945009" y="497306"/>
                  <a:pt x="1945009" y="497306"/>
                </a:cubicBezTo>
                <a:cubicBezTo>
                  <a:pt x="1945009" y="496516"/>
                  <a:pt x="1946880" y="495725"/>
                  <a:pt x="1946880" y="495725"/>
                </a:cubicBezTo>
                <a:cubicBezTo>
                  <a:pt x="1946880" y="494935"/>
                  <a:pt x="1947812" y="493351"/>
                  <a:pt x="1948747" y="493351"/>
                </a:cubicBezTo>
                <a:lnTo>
                  <a:pt x="1950618" y="494935"/>
                </a:lnTo>
                <a:cubicBezTo>
                  <a:pt x="1950618" y="495725"/>
                  <a:pt x="1948747" y="496516"/>
                  <a:pt x="1948747" y="496516"/>
                </a:cubicBezTo>
                <a:cubicBezTo>
                  <a:pt x="1949683" y="497306"/>
                  <a:pt x="1950618" y="497306"/>
                  <a:pt x="1950618" y="498100"/>
                </a:cubicBezTo>
                <a:cubicBezTo>
                  <a:pt x="1951553" y="498100"/>
                  <a:pt x="1953420" y="498890"/>
                  <a:pt x="1953420" y="499681"/>
                </a:cubicBezTo>
                <a:lnTo>
                  <a:pt x="1951553" y="501261"/>
                </a:lnTo>
                <a:cubicBezTo>
                  <a:pt x="1951553" y="501261"/>
                  <a:pt x="1953420" y="502052"/>
                  <a:pt x="1953420" y="502845"/>
                </a:cubicBezTo>
                <a:cubicBezTo>
                  <a:pt x="1954356" y="502845"/>
                  <a:pt x="1955291" y="503636"/>
                  <a:pt x="1955291" y="503636"/>
                </a:cubicBezTo>
                <a:cubicBezTo>
                  <a:pt x="1955291" y="504426"/>
                  <a:pt x="1954356" y="505217"/>
                  <a:pt x="1954356" y="506007"/>
                </a:cubicBezTo>
                <a:cubicBezTo>
                  <a:pt x="1953420" y="506007"/>
                  <a:pt x="1952488" y="506797"/>
                  <a:pt x="1952488" y="507591"/>
                </a:cubicBezTo>
                <a:lnTo>
                  <a:pt x="1954356" y="508381"/>
                </a:lnTo>
                <a:cubicBezTo>
                  <a:pt x="1954356" y="509172"/>
                  <a:pt x="1953420" y="509962"/>
                  <a:pt x="1953420" y="510753"/>
                </a:cubicBezTo>
                <a:cubicBezTo>
                  <a:pt x="1952488" y="510753"/>
                  <a:pt x="1955291" y="511546"/>
                  <a:pt x="1955291" y="511546"/>
                </a:cubicBezTo>
                <a:cubicBezTo>
                  <a:pt x="1955291" y="511546"/>
                  <a:pt x="1957162" y="510753"/>
                  <a:pt x="1956226" y="509962"/>
                </a:cubicBezTo>
                <a:cubicBezTo>
                  <a:pt x="1956226" y="509962"/>
                  <a:pt x="1954356" y="509172"/>
                  <a:pt x="1954356" y="508381"/>
                </a:cubicBezTo>
                <a:cubicBezTo>
                  <a:pt x="1954356" y="508381"/>
                  <a:pt x="1956226" y="507591"/>
                  <a:pt x="1956226" y="506797"/>
                </a:cubicBezTo>
                <a:cubicBezTo>
                  <a:pt x="1956226" y="506007"/>
                  <a:pt x="1957162" y="506007"/>
                  <a:pt x="1958097" y="505217"/>
                </a:cubicBezTo>
                <a:cubicBezTo>
                  <a:pt x="1958097" y="504426"/>
                  <a:pt x="1959029" y="503636"/>
                  <a:pt x="1959029" y="503636"/>
                </a:cubicBezTo>
                <a:cubicBezTo>
                  <a:pt x="1959964" y="502052"/>
                  <a:pt x="1961835" y="501261"/>
                  <a:pt x="1962770" y="499681"/>
                </a:cubicBezTo>
                <a:cubicBezTo>
                  <a:pt x="1963702" y="498890"/>
                  <a:pt x="1964637" y="497306"/>
                  <a:pt x="1965573" y="496516"/>
                </a:cubicBezTo>
                <a:cubicBezTo>
                  <a:pt x="1966508" y="495725"/>
                  <a:pt x="1966508" y="494935"/>
                  <a:pt x="1967443" y="494935"/>
                </a:cubicBezTo>
                <a:cubicBezTo>
                  <a:pt x="1967443" y="494145"/>
                  <a:pt x="1968375" y="493351"/>
                  <a:pt x="1969310" y="492561"/>
                </a:cubicBezTo>
                <a:lnTo>
                  <a:pt x="1971181" y="494145"/>
                </a:lnTo>
                <a:lnTo>
                  <a:pt x="1973048" y="495725"/>
                </a:lnTo>
                <a:cubicBezTo>
                  <a:pt x="1973984" y="495725"/>
                  <a:pt x="1973984" y="494145"/>
                  <a:pt x="1974919" y="494145"/>
                </a:cubicBezTo>
                <a:cubicBezTo>
                  <a:pt x="1974919" y="494145"/>
                  <a:pt x="1975854" y="494935"/>
                  <a:pt x="1976789" y="494935"/>
                </a:cubicBezTo>
                <a:lnTo>
                  <a:pt x="1978657" y="493351"/>
                </a:lnTo>
                <a:cubicBezTo>
                  <a:pt x="1978657" y="493351"/>
                  <a:pt x="1980527" y="494145"/>
                  <a:pt x="1980527" y="494935"/>
                </a:cubicBezTo>
                <a:cubicBezTo>
                  <a:pt x="1980527" y="494935"/>
                  <a:pt x="1978657" y="495725"/>
                  <a:pt x="1978657" y="496516"/>
                </a:cubicBezTo>
                <a:cubicBezTo>
                  <a:pt x="1978657" y="497306"/>
                  <a:pt x="1977725" y="498100"/>
                  <a:pt x="1977725" y="498100"/>
                </a:cubicBezTo>
                <a:cubicBezTo>
                  <a:pt x="1976789" y="498890"/>
                  <a:pt x="1975854" y="499681"/>
                  <a:pt x="1975854" y="499681"/>
                </a:cubicBezTo>
                <a:cubicBezTo>
                  <a:pt x="1974919" y="500471"/>
                  <a:pt x="1974919" y="501261"/>
                  <a:pt x="1973984" y="502052"/>
                </a:cubicBezTo>
                <a:cubicBezTo>
                  <a:pt x="1973984" y="502052"/>
                  <a:pt x="1973048" y="503636"/>
                  <a:pt x="1972116" y="503636"/>
                </a:cubicBezTo>
                <a:lnTo>
                  <a:pt x="1970246" y="502052"/>
                </a:lnTo>
                <a:cubicBezTo>
                  <a:pt x="1970246" y="502845"/>
                  <a:pt x="1968375" y="503636"/>
                  <a:pt x="1968375" y="503636"/>
                </a:cubicBezTo>
                <a:cubicBezTo>
                  <a:pt x="1969310" y="504426"/>
                  <a:pt x="1970246" y="504426"/>
                  <a:pt x="1971181" y="505217"/>
                </a:cubicBezTo>
                <a:cubicBezTo>
                  <a:pt x="1971181" y="506007"/>
                  <a:pt x="1973048" y="506007"/>
                  <a:pt x="1973048" y="506797"/>
                </a:cubicBezTo>
                <a:cubicBezTo>
                  <a:pt x="1973048" y="506797"/>
                  <a:pt x="1971181" y="507591"/>
                  <a:pt x="1971181" y="508381"/>
                </a:cubicBezTo>
                <a:cubicBezTo>
                  <a:pt x="1972116" y="508381"/>
                  <a:pt x="1973048" y="509962"/>
                  <a:pt x="1973048" y="509962"/>
                </a:cubicBezTo>
                <a:cubicBezTo>
                  <a:pt x="1973984" y="509962"/>
                  <a:pt x="1974919" y="508381"/>
                  <a:pt x="1974919" y="508381"/>
                </a:cubicBezTo>
                <a:cubicBezTo>
                  <a:pt x="1974919" y="507591"/>
                  <a:pt x="1976789" y="506797"/>
                  <a:pt x="1976789" y="506007"/>
                </a:cubicBezTo>
                <a:lnTo>
                  <a:pt x="1974919" y="505217"/>
                </a:lnTo>
                <a:cubicBezTo>
                  <a:pt x="1974919" y="504426"/>
                  <a:pt x="1975854" y="502845"/>
                  <a:pt x="1975854" y="502845"/>
                </a:cubicBezTo>
                <a:cubicBezTo>
                  <a:pt x="1976789" y="502845"/>
                  <a:pt x="1977725" y="504426"/>
                  <a:pt x="1978657" y="504426"/>
                </a:cubicBezTo>
                <a:lnTo>
                  <a:pt x="1979592" y="502845"/>
                </a:lnTo>
                <a:cubicBezTo>
                  <a:pt x="1980527" y="502052"/>
                  <a:pt x="1980527" y="501261"/>
                  <a:pt x="1981463" y="501261"/>
                </a:cubicBezTo>
                <a:cubicBezTo>
                  <a:pt x="1981463" y="500471"/>
                  <a:pt x="1982398" y="498890"/>
                  <a:pt x="1983330" y="498890"/>
                </a:cubicBezTo>
                <a:lnTo>
                  <a:pt x="1985201" y="500471"/>
                </a:lnTo>
                <a:cubicBezTo>
                  <a:pt x="1984265" y="502052"/>
                  <a:pt x="1983330" y="502845"/>
                  <a:pt x="1982398" y="504426"/>
                </a:cubicBezTo>
                <a:cubicBezTo>
                  <a:pt x="1983330" y="505217"/>
                  <a:pt x="1984265" y="506007"/>
                  <a:pt x="1986136" y="506797"/>
                </a:cubicBezTo>
                <a:cubicBezTo>
                  <a:pt x="1987071" y="505217"/>
                  <a:pt x="1988003" y="504426"/>
                  <a:pt x="1988939" y="502845"/>
                </a:cubicBezTo>
                <a:cubicBezTo>
                  <a:pt x="1988003" y="502052"/>
                  <a:pt x="1986136" y="501261"/>
                  <a:pt x="1985201" y="500471"/>
                </a:cubicBezTo>
                <a:cubicBezTo>
                  <a:pt x="1986136" y="500471"/>
                  <a:pt x="1986136" y="498890"/>
                  <a:pt x="1987071" y="498890"/>
                </a:cubicBezTo>
                <a:cubicBezTo>
                  <a:pt x="1987071" y="498100"/>
                  <a:pt x="1988003" y="497306"/>
                  <a:pt x="1988003" y="497306"/>
                </a:cubicBezTo>
                <a:lnTo>
                  <a:pt x="1990809" y="498100"/>
                </a:lnTo>
                <a:cubicBezTo>
                  <a:pt x="1990809" y="498890"/>
                  <a:pt x="1988939" y="499681"/>
                  <a:pt x="1988939" y="500471"/>
                </a:cubicBezTo>
                <a:lnTo>
                  <a:pt x="1990809" y="501261"/>
                </a:lnTo>
                <a:cubicBezTo>
                  <a:pt x="1991744" y="501261"/>
                  <a:pt x="1991744" y="499681"/>
                  <a:pt x="1992680" y="499681"/>
                </a:cubicBezTo>
                <a:cubicBezTo>
                  <a:pt x="1992680" y="499681"/>
                  <a:pt x="1993612" y="501261"/>
                  <a:pt x="1994547" y="501261"/>
                </a:cubicBezTo>
                <a:cubicBezTo>
                  <a:pt x="1995482" y="501261"/>
                  <a:pt x="1995482" y="499681"/>
                  <a:pt x="1996417" y="498890"/>
                </a:cubicBezTo>
                <a:cubicBezTo>
                  <a:pt x="1996417" y="498890"/>
                  <a:pt x="1997349" y="500471"/>
                  <a:pt x="1998285" y="500471"/>
                </a:cubicBezTo>
                <a:cubicBezTo>
                  <a:pt x="1999220" y="500471"/>
                  <a:pt x="1999220" y="498890"/>
                  <a:pt x="2000155" y="498890"/>
                </a:cubicBezTo>
                <a:cubicBezTo>
                  <a:pt x="2001091" y="499681"/>
                  <a:pt x="2002958" y="500471"/>
                  <a:pt x="2003893" y="501261"/>
                </a:cubicBezTo>
                <a:cubicBezTo>
                  <a:pt x="2002958" y="502845"/>
                  <a:pt x="2002026" y="503636"/>
                  <a:pt x="2001091" y="505217"/>
                </a:cubicBezTo>
                <a:cubicBezTo>
                  <a:pt x="2000155" y="506007"/>
                  <a:pt x="2000155" y="506007"/>
                  <a:pt x="1999220" y="506797"/>
                </a:cubicBezTo>
                <a:lnTo>
                  <a:pt x="1997349" y="508381"/>
                </a:lnTo>
                <a:cubicBezTo>
                  <a:pt x="1997349" y="508381"/>
                  <a:pt x="1999220" y="509962"/>
                  <a:pt x="2000155" y="509962"/>
                </a:cubicBezTo>
                <a:lnTo>
                  <a:pt x="2001091" y="508381"/>
                </a:lnTo>
                <a:cubicBezTo>
                  <a:pt x="2002026" y="507591"/>
                  <a:pt x="2002026" y="506797"/>
                  <a:pt x="2002958" y="506797"/>
                </a:cubicBezTo>
                <a:cubicBezTo>
                  <a:pt x="2003893" y="506007"/>
                  <a:pt x="2003893" y="505217"/>
                  <a:pt x="2004828" y="504426"/>
                </a:cubicBezTo>
                <a:cubicBezTo>
                  <a:pt x="2004828" y="504426"/>
                  <a:pt x="2005764" y="503636"/>
                  <a:pt x="2005764" y="502845"/>
                </a:cubicBezTo>
                <a:cubicBezTo>
                  <a:pt x="2006699" y="502052"/>
                  <a:pt x="2007631" y="501261"/>
                  <a:pt x="2007631" y="501261"/>
                </a:cubicBezTo>
                <a:cubicBezTo>
                  <a:pt x="2007631" y="500471"/>
                  <a:pt x="2005764" y="499681"/>
                  <a:pt x="2005764" y="499681"/>
                </a:cubicBezTo>
                <a:cubicBezTo>
                  <a:pt x="2004828" y="499681"/>
                  <a:pt x="2003893" y="498890"/>
                  <a:pt x="2003893" y="498100"/>
                </a:cubicBezTo>
                <a:cubicBezTo>
                  <a:pt x="2002958" y="498100"/>
                  <a:pt x="2004828" y="497306"/>
                  <a:pt x="2004828" y="496516"/>
                </a:cubicBezTo>
                <a:cubicBezTo>
                  <a:pt x="2005764" y="497306"/>
                  <a:pt x="2006699" y="497306"/>
                  <a:pt x="2007631" y="498100"/>
                </a:cubicBezTo>
                <a:cubicBezTo>
                  <a:pt x="2007631" y="498100"/>
                  <a:pt x="2008566" y="499681"/>
                  <a:pt x="2009502" y="499681"/>
                </a:cubicBezTo>
                <a:cubicBezTo>
                  <a:pt x="2009502" y="499681"/>
                  <a:pt x="2010437" y="498100"/>
                  <a:pt x="2010437" y="497306"/>
                </a:cubicBezTo>
                <a:cubicBezTo>
                  <a:pt x="2011372" y="497306"/>
                  <a:pt x="2012307" y="496516"/>
                  <a:pt x="2012307" y="495725"/>
                </a:cubicBezTo>
                <a:cubicBezTo>
                  <a:pt x="2012307" y="496516"/>
                  <a:pt x="2014175" y="496516"/>
                  <a:pt x="2014175" y="497306"/>
                </a:cubicBezTo>
                <a:lnTo>
                  <a:pt x="2013240" y="498890"/>
                </a:lnTo>
                <a:cubicBezTo>
                  <a:pt x="2012307" y="499681"/>
                  <a:pt x="2012307" y="500471"/>
                  <a:pt x="2011372" y="500471"/>
                </a:cubicBezTo>
                <a:cubicBezTo>
                  <a:pt x="2010437" y="501261"/>
                  <a:pt x="2010437" y="502052"/>
                  <a:pt x="2009502" y="502845"/>
                </a:cubicBezTo>
                <a:cubicBezTo>
                  <a:pt x="2009502" y="502845"/>
                  <a:pt x="2008566" y="503636"/>
                  <a:pt x="2008566" y="504426"/>
                </a:cubicBezTo>
                <a:cubicBezTo>
                  <a:pt x="2008566" y="504426"/>
                  <a:pt x="2009502" y="506007"/>
                  <a:pt x="2010437" y="505217"/>
                </a:cubicBezTo>
                <a:cubicBezTo>
                  <a:pt x="2010437" y="505217"/>
                  <a:pt x="2011372" y="503636"/>
                  <a:pt x="2012307" y="503636"/>
                </a:cubicBezTo>
                <a:cubicBezTo>
                  <a:pt x="2012307" y="503636"/>
                  <a:pt x="2013240" y="505217"/>
                  <a:pt x="2014175" y="505217"/>
                </a:cubicBezTo>
                <a:lnTo>
                  <a:pt x="2015110" y="503636"/>
                </a:lnTo>
                <a:cubicBezTo>
                  <a:pt x="2016045" y="502845"/>
                  <a:pt x="2016981" y="502052"/>
                  <a:pt x="2016981" y="501261"/>
                </a:cubicBezTo>
                <a:cubicBezTo>
                  <a:pt x="2016981" y="501261"/>
                  <a:pt x="2017916" y="499681"/>
                  <a:pt x="2018848" y="499681"/>
                </a:cubicBezTo>
                <a:lnTo>
                  <a:pt x="2020719" y="501261"/>
                </a:lnTo>
                <a:cubicBezTo>
                  <a:pt x="2021654" y="501261"/>
                  <a:pt x="2021654" y="499681"/>
                  <a:pt x="2022586" y="499681"/>
                </a:cubicBezTo>
                <a:cubicBezTo>
                  <a:pt x="2022586" y="499681"/>
                  <a:pt x="2023521" y="500471"/>
                  <a:pt x="2024457" y="500471"/>
                </a:cubicBezTo>
                <a:cubicBezTo>
                  <a:pt x="2025392" y="500471"/>
                  <a:pt x="2025392" y="498890"/>
                  <a:pt x="2026327" y="498890"/>
                </a:cubicBezTo>
                <a:cubicBezTo>
                  <a:pt x="2026327" y="498890"/>
                  <a:pt x="2027259" y="500471"/>
                  <a:pt x="2028194" y="500471"/>
                </a:cubicBezTo>
                <a:cubicBezTo>
                  <a:pt x="2027259" y="500471"/>
                  <a:pt x="2027259" y="502052"/>
                  <a:pt x="2026327" y="502052"/>
                </a:cubicBezTo>
                <a:cubicBezTo>
                  <a:pt x="2027259" y="502845"/>
                  <a:pt x="2028194" y="502845"/>
                  <a:pt x="2028194" y="503636"/>
                </a:cubicBezTo>
                <a:cubicBezTo>
                  <a:pt x="2029130" y="503636"/>
                  <a:pt x="2031000" y="504426"/>
                  <a:pt x="2031000" y="505217"/>
                </a:cubicBezTo>
                <a:cubicBezTo>
                  <a:pt x="2031000" y="505217"/>
                  <a:pt x="2029130" y="506007"/>
                  <a:pt x="2029130" y="506797"/>
                </a:cubicBezTo>
                <a:cubicBezTo>
                  <a:pt x="2028194" y="506797"/>
                  <a:pt x="2028194" y="507591"/>
                  <a:pt x="2027259" y="508381"/>
                </a:cubicBezTo>
                <a:cubicBezTo>
                  <a:pt x="2027259" y="509172"/>
                  <a:pt x="2026327" y="509172"/>
                  <a:pt x="2026327" y="509962"/>
                </a:cubicBezTo>
                <a:cubicBezTo>
                  <a:pt x="2026327" y="509962"/>
                  <a:pt x="2027259" y="511546"/>
                  <a:pt x="2028194" y="511546"/>
                </a:cubicBezTo>
                <a:cubicBezTo>
                  <a:pt x="2028194" y="511546"/>
                  <a:pt x="2029130" y="509962"/>
                  <a:pt x="2030065" y="509962"/>
                </a:cubicBezTo>
                <a:cubicBezTo>
                  <a:pt x="2030065" y="509172"/>
                  <a:pt x="2031000" y="508381"/>
                  <a:pt x="2031000" y="507591"/>
                </a:cubicBezTo>
                <a:cubicBezTo>
                  <a:pt x="2031936" y="507591"/>
                  <a:pt x="2031936" y="506797"/>
                  <a:pt x="2032868" y="506007"/>
                </a:cubicBezTo>
                <a:cubicBezTo>
                  <a:pt x="2032868" y="506007"/>
                  <a:pt x="2033803" y="504426"/>
                  <a:pt x="2034738" y="504426"/>
                </a:cubicBezTo>
                <a:cubicBezTo>
                  <a:pt x="2034738" y="504426"/>
                  <a:pt x="2035673" y="506007"/>
                  <a:pt x="2036609" y="506007"/>
                </a:cubicBezTo>
                <a:cubicBezTo>
                  <a:pt x="2036609" y="506007"/>
                  <a:pt x="2037541" y="503636"/>
                  <a:pt x="2038476" y="503636"/>
                </a:cubicBezTo>
                <a:lnTo>
                  <a:pt x="2040347" y="505217"/>
                </a:lnTo>
                <a:cubicBezTo>
                  <a:pt x="2040347" y="505217"/>
                  <a:pt x="2041282" y="504426"/>
                  <a:pt x="2042217" y="503636"/>
                </a:cubicBezTo>
                <a:cubicBezTo>
                  <a:pt x="2042217" y="502845"/>
                  <a:pt x="2043149" y="502052"/>
                  <a:pt x="2043149" y="502052"/>
                </a:cubicBezTo>
                <a:cubicBezTo>
                  <a:pt x="2044084" y="501261"/>
                  <a:pt x="2044084" y="500471"/>
                  <a:pt x="2045020" y="499681"/>
                </a:cubicBezTo>
                <a:cubicBezTo>
                  <a:pt x="2045955" y="499681"/>
                  <a:pt x="2045955" y="498890"/>
                  <a:pt x="2046890" y="498100"/>
                </a:cubicBezTo>
                <a:cubicBezTo>
                  <a:pt x="2046890" y="497306"/>
                  <a:pt x="2047822" y="497306"/>
                  <a:pt x="2047822" y="496516"/>
                </a:cubicBezTo>
                <a:cubicBezTo>
                  <a:pt x="2048758" y="495725"/>
                  <a:pt x="2049693" y="494935"/>
                  <a:pt x="2049693" y="494935"/>
                </a:cubicBezTo>
                <a:cubicBezTo>
                  <a:pt x="2049693" y="494145"/>
                  <a:pt x="2047822" y="493351"/>
                  <a:pt x="2047822" y="493351"/>
                </a:cubicBezTo>
                <a:cubicBezTo>
                  <a:pt x="2047822" y="493351"/>
                  <a:pt x="2048758" y="491770"/>
                  <a:pt x="2049693" y="491770"/>
                </a:cubicBezTo>
                <a:lnTo>
                  <a:pt x="2050628" y="490189"/>
                </a:lnTo>
                <a:cubicBezTo>
                  <a:pt x="2051563" y="490189"/>
                  <a:pt x="2052496" y="490980"/>
                  <a:pt x="2052496" y="490980"/>
                </a:cubicBezTo>
                <a:cubicBezTo>
                  <a:pt x="2053431" y="490980"/>
                  <a:pt x="2054366" y="489396"/>
                  <a:pt x="2054366" y="489396"/>
                </a:cubicBezTo>
                <a:lnTo>
                  <a:pt x="2056237" y="490980"/>
                </a:lnTo>
                <a:cubicBezTo>
                  <a:pt x="2056237" y="491770"/>
                  <a:pt x="2055301" y="491770"/>
                  <a:pt x="2055301" y="492561"/>
                </a:cubicBezTo>
                <a:cubicBezTo>
                  <a:pt x="2054366" y="493351"/>
                  <a:pt x="2053431" y="494145"/>
                  <a:pt x="2053431" y="494145"/>
                </a:cubicBezTo>
                <a:cubicBezTo>
                  <a:pt x="2053431" y="494935"/>
                  <a:pt x="2055301" y="495725"/>
                  <a:pt x="2055301" y="495725"/>
                </a:cubicBezTo>
                <a:lnTo>
                  <a:pt x="2054366" y="497306"/>
                </a:lnTo>
                <a:cubicBezTo>
                  <a:pt x="2053431" y="498100"/>
                  <a:pt x="2052496" y="498890"/>
                  <a:pt x="2052496" y="498890"/>
                </a:cubicBezTo>
                <a:cubicBezTo>
                  <a:pt x="2051563" y="499681"/>
                  <a:pt x="2051563" y="500471"/>
                  <a:pt x="2050628" y="501261"/>
                </a:cubicBezTo>
                <a:cubicBezTo>
                  <a:pt x="2050628" y="501261"/>
                  <a:pt x="2049693" y="502052"/>
                  <a:pt x="2048758" y="502845"/>
                </a:cubicBezTo>
                <a:cubicBezTo>
                  <a:pt x="2048758" y="502052"/>
                  <a:pt x="2047822" y="502052"/>
                  <a:pt x="2046890" y="501261"/>
                </a:cubicBezTo>
                <a:lnTo>
                  <a:pt x="2045020" y="502845"/>
                </a:lnTo>
                <a:cubicBezTo>
                  <a:pt x="2045020" y="503636"/>
                  <a:pt x="2047822" y="504426"/>
                  <a:pt x="2047822" y="504426"/>
                </a:cubicBezTo>
                <a:lnTo>
                  <a:pt x="2048758" y="502845"/>
                </a:lnTo>
                <a:cubicBezTo>
                  <a:pt x="2049693" y="502845"/>
                  <a:pt x="2050628" y="504426"/>
                  <a:pt x="2051563" y="504426"/>
                </a:cubicBezTo>
                <a:lnTo>
                  <a:pt x="2052496" y="502052"/>
                </a:lnTo>
                <a:cubicBezTo>
                  <a:pt x="2053431" y="502052"/>
                  <a:pt x="2055301" y="503636"/>
                  <a:pt x="2055301" y="503636"/>
                </a:cubicBezTo>
                <a:lnTo>
                  <a:pt x="2056237" y="502052"/>
                </a:lnTo>
                <a:cubicBezTo>
                  <a:pt x="2057169" y="502052"/>
                  <a:pt x="2058104" y="503636"/>
                  <a:pt x="2059039" y="503636"/>
                </a:cubicBezTo>
                <a:cubicBezTo>
                  <a:pt x="2059039" y="502845"/>
                  <a:pt x="2059975" y="501261"/>
                  <a:pt x="2059975" y="501261"/>
                </a:cubicBezTo>
                <a:cubicBezTo>
                  <a:pt x="2060910" y="501261"/>
                  <a:pt x="2061842" y="502845"/>
                  <a:pt x="2061842" y="502845"/>
                </a:cubicBezTo>
                <a:cubicBezTo>
                  <a:pt x="2062777" y="502052"/>
                  <a:pt x="2063713" y="502052"/>
                  <a:pt x="2063713" y="501261"/>
                </a:cubicBezTo>
                <a:cubicBezTo>
                  <a:pt x="2063713" y="500471"/>
                  <a:pt x="2065583" y="499681"/>
                  <a:pt x="2065583" y="499681"/>
                </a:cubicBezTo>
                <a:cubicBezTo>
                  <a:pt x="2065583" y="498890"/>
                  <a:pt x="2063713" y="498100"/>
                  <a:pt x="2063713" y="498100"/>
                </a:cubicBezTo>
                <a:cubicBezTo>
                  <a:pt x="2063713" y="497306"/>
                  <a:pt x="2064648" y="496516"/>
                  <a:pt x="2064648" y="496516"/>
                </a:cubicBezTo>
                <a:cubicBezTo>
                  <a:pt x="2064648" y="495725"/>
                  <a:pt x="2062777" y="494935"/>
                  <a:pt x="2062777" y="494935"/>
                </a:cubicBezTo>
                <a:cubicBezTo>
                  <a:pt x="2062777" y="494145"/>
                  <a:pt x="2064648" y="493351"/>
                  <a:pt x="2064648" y="493351"/>
                </a:cubicBezTo>
                <a:cubicBezTo>
                  <a:pt x="2064648" y="492561"/>
                  <a:pt x="2066518" y="491770"/>
                  <a:pt x="2066518" y="490980"/>
                </a:cubicBezTo>
                <a:cubicBezTo>
                  <a:pt x="2066518" y="491770"/>
                  <a:pt x="2068386" y="491770"/>
                  <a:pt x="2068386" y="492561"/>
                </a:cubicBezTo>
                <a:cubicBezTo>
                  <a:pt x="2068386" y="493351"/>
                  <a:pt x="2066518" y="494145"/>
                  <a:pt x="2066518" y="494145"/>
                </a:cubicBezTo>
                <a:cubicBezTo>
                  <a:pt x="2066518" y="494935"/>
                  <a:pt x="2068386" y="494935"/>
                  <a:pt x="2068386" y="495725"/>
                </a:cubicBezTo>
                <a:cubicBezTo>
                  <a:pt x="2068386" y="495725"/>
                  <a:pt x="2066518" y="497306"/>
                  <a:pt x="2067450" y="497306"/>
                </a:cubicBezTo>
                <a:cubicBezTo>
                  <a:pt x="2067450" y="498100"/>
                  <a:pt x="2069321" y="498890"/>
                  <a:pt x="2069321" y="498890"/>
                </a:cubicBezTo>
                <a:cubicBezTo>
                  <a:pt x="2069321" y="498890"/>
                  <a:pt x="2070256" y="497306"/>
                  <a:pt x="2071191" y="497306"/>
                </a:cubicBezTo>
                <a:cubicBezTo>
                  <a:pt x="2071191" y="497306"/>
                  <a:pt x="2072127" y="498100"/>
                  <a:pt x="2073059" y="498100"/>
                </a:cubicBezTo>
                <a:cubicBezTo>
                  <a:pt x="2073994" y="497306"/>
                  <a:pt x="2074929" y="495725"/>
                  <a:pt x="2075865" y="494935"/>
                </a:cubicBezTo>
                <a:cubicBezTo>
                  <a:pt x="2076800" y="494145"/>
                  <a:pt x="2076800" y="494145"/>
                  <a:pt x="2077732" y="493351"/>
                </a:cubicBezTo>
                <a:cubicBezTo>
                  <a:pt x="2078667" y="494145"/>
                  <a:pt x="2080538" y="494935"/>
                  <a:pt x="2081473" y="495725"/>
                </a:cubicBezTo>
                <a:cubicBezTo>
                  <a:pt x="2081473" y="496516"/>
                  <a:pt x="2080538" y="497306"/>
                  <a:pt x="2080538" y="497306"/>
                </a:cubicBezTo>
                <a:cubicBezTo>
                  <a:pt x="2080538" y="498100"/>
                  <a:pt x="2082405" y="498890"/>
                  <a:pt x="2082405" y="498890"/>
                </a:cubicBezTo>
                <a:cubicBezTo>
                  <a:pt x="2082405" y="499681"/>
                  <a:pt x="2080538" y="500471"/>
                  <a:pt x="2080538" y="500471"/>
                </a:cubicBezTo>
                <a:cubicBezTo>
                  <a:pt x="2080538" y="501261"/>
                  <a:pt x="2079603" y="502845"/>
                  <a:pt x="2078667" y="502845"/>
                </a:cubicBezTo>
                <a:cubicBezTo>
                  <a:pt x="2078667" y="502845"/>
                  <a:pt x="2077732" y="501261"/>
                  <a:pt x="2076800" y="501261"/>
                </a:cubicBezTo>
                <a:lnTo>
                  <a:pt x="2074929" y="499681"/>
                </a:lnTo>
                <a:cubicBezTo>
                  <a:pt x="2074929" y="500471"/>
                  <a:pt x="2073059" y="501261"/>
                  <a:pt x="2073059" y="501261"/>
                </a:cubicBezTo>
                <a:cubicBezTo>
                  <a:pt x="2073059" y="502052"/>
                  <a:pt x="2074929" y="502052"/>
                  <a:pt x="2074929" y="502845"/>
                </a:cubicBezTo>
                <a:cubicBezTo>
                  <a:pt x="2075865" y="503636"/>
                  <a:pt x="2073994" y="504426"/>
                  <a:pt x="2073994" y="504426"/>
                </a:cubicBezTo>
                <a:cubicBezTo>
                  <a:pt x="2073994" y="505217"/>
                  <a:pt x="2075865" y="506007"/>
                  <a:pt x="2075865" y="506007"/>
                </a:cubicBezTo>
                <a:cubicBezTo>
                  <a:pt x="2075865" y="506007"/>
                  <a:pt x="2076800" y="504426"/>
                  <a:pt x="2077732" y="504426"/>
                </a:cubicBezTo>
                <a:cubicBezTo>
                  <a:pt x="2077732" y="504426"/>
                  <a:pt x="2078667" y="505217"/>
                  <a:pt x="2079603" y="506007"/>
                </a:cubicBezTo>
                <a:cubicBezTo>
                  <a:pt x="2079603" y="506007"/>
                  <a:pt x="2077732" y="506797"/>
                  <a:pt x="2077732" y="507591"/>
                </a:cubicBezTo>
                <a:cubicBezTo>
                  <a:pt x="2077732" y="507591"/>
                  <a:pt x="2080538" y="508381"/>
                  <a:pt x="2079603" y="508381"/>
                </a:cubicBezTo>
                <a:cubicBezTo>
                  <a:pt x="2080538" y="508381"/>
                  <a:pt x="2081473" y="507591"/>
                  <a:pt x="2081473" y="506797"/>
                </a:cubicBezTo>
                <a:lnTo>
                  <a:pt x="2079603" y="506007"/>
                </a:lnTo>
                <a:cubicBezTo>
                  <a:pt x="2079603" y="505217"/>
                  <a:pt x="2080538" y="504426"/>
                  <a:pt x="2081473" y="503636"/>
                </a:cubicBezTo>
                <a:cubicBezTo>
                  <a:pt x="2081473" y="503636"/>
                  <a:pt x="2082405" y="502845"/>
                  <a:pt x="2082405" y="502052"/>
                </a:cubicBezTo>
                <a:cubicBezTo>
                  <a:pt x="2083340" y="501261"/>
                  <a:pt x="2083340" y="500471"/>
                  <a:pt x="2084276" y="500471"/>
                </a:cubicBezTo>
                <a:lnTo>
                  <a:pt x="2086146" y="502052"/>
                </a:lnTo>
                <a:cubicBezTo>
                  <a:pt x="2087078" y="501261"/>
                  <a:pt x="2087078" y="500471"/>
                  <a:pt x="2088014" y="499681"/>
                </a:cubicBezTo>
                <a:cubicBezTo>
                  <a:pt x="2088014" y="500471"/>
                  <a:pt x="2089884" y="501261"/>
                  <a:pt x="2089884" y="501261"/>
                </a:cubicBezTo>
                <a:cubicBezTo>
                  <a:pt x="2090819" y="502052"/>
                  <a:pt x="2091752" y="502052"/>
                  <a:pt x="2091752" y="502845"/>
                </a:cubicBezTo>
                <a:cubicBezTo>
                  <a:pt x="2092687" y="502845"/>
                  <a:pt x="2093622" y="503636"/>
                  <a:pt x="2094557" y="503636"/>
                </a:cubicBezTo>
                <a:cubicBezTo>
                  <a:pt x="2095493" y="502845"/>
                  <a:pt x="2096428" y="501261"/>
                  <a:pt x="2097360" y="500471"/>
                </a:cubicBezTo>
                <a:cubicBezTo>
                  <a:pt x="2098295" y="499681"/>
                  <a:pt x="2098295" y="498890"/>
                  <a:pt x="2099231" y="498890"/>
                </a:cubicBezTo>
                <a:lnTo>
                  <a:pt x="2101101" y="499681"/>
                </a:lnTo>
                <a:cubicBezTo>
                  <a:pt x="2102033" y="499681"/>
                  <a:pt x="2102033" y="498100"/>
                  <a:pt x="2102968" y="498100"/>
                </a:cubicBezTo>
                <a:cubicBezTo>
                  <a:pt x="2103904" y="498100"/>
                  <a:pt x="2103904" y="499681"/>
                  <a:pt x="2104839" y="499681"/>
                </a:cubicBezTo>
                <a:cubicBezTo>
                  <a:pt x="2105774" y="499681"/>
                  <a:pt x="2106709" y="501261"/>
                  <a:pt x="2106709" y="501261"/>
                </a:cubicBezTo>
                <a:cubicBezTo>
                  <a:pt x="2107642" y="501261"/>
                  <a:pt x="2107642" y="499681"/>
                  <a:pt x="2108577" y="498890"/>
                </a:cubicBezTo>
                <a:cubicBezTo>
                  <a:pt x="2109512" y="499681"/>
                  <a:pt x="2109512" y="499681"/>
                  <a:pt x="2110447" y="500471"/>
                </a:cubicBezTo>
                <a:cubicBezTo>
                  <a:pt x="2111379" y="500471"/>
                  <a:pt x="2112315" y="501261"/>
                  <a:pt x="2112315" y="502052"/>
                </a:cubicBezTo>
                <a:lnTo>
                  <a:pt x="2111379" y="503636"/>
                </a:lnTo>
                <a:cubicBezTo>
                  <a:pt x="2110447" y="503636"/>
                  <a:pt x="2109512" y="502052"/>
                  <a:pt x="2108577" y="502052"/>
                </a:cubicBezTo>
                <a:cubicBezTo>
                  <a:pt x="2108577" y="502845"/>
                  <a:pt x="2107642" y="503636"/>
                  <a:pt x="2107642" y="504426"/>
                </a:cubicBezTo>
                <a:cubicBezTo>
                  <a:pt x="2108577" y="505217"/>
                  <a:pt x="2110447" y="506007"/>
                  <a:pt x="2111379" y="506797"/>
                </a:cubicBezTo>
                <a:cubicBezTo>
                  <a:pt x="2112315" y="506007"/>
                  <a:pt x="2112315" y="505217"/>
                  <a:pt x="2113250" y="505217"/>
                </a:cubicBezTo>
                <a:cubicBezTo>
                  <a:pt x="2113250" y="504426"/>
                  <a:pt x="2114185" y="502845"/>
                  <a:pt x="2115121" y="502845"/>
                </a:cubicBezTo>
                <a:lnTo>
                  <a:pt x="2116988" y="504426"/>
                </a:lnTo>
                <a:cubicBezTo>
                  <a:pt x="2116988" y="504426"/>
                  <a:pt x="2117923" y="503636"/>
                  <a:pt x="2118858" y="502845"/>
                </a:cubicBezTo>
                <a:cubicBezTo>
                  <a:pt x="2118858" y="502052"/>
                  <a:pt x="2119794" y="501261"/>
                  <a:pt x="2119794" y="501261"/>
                </a:cubicBezTo>
                <a:cubicBezTo>
                  <a:pt x="2119794" y="500471"/>
                  <a:pt x="2121661" y="499681"/>
                  <a:pt x="2121661" y="498890"/>
                </a:cubicBezTo>
                <a:lnTo>
                  <a:pt x="2119794" y="498100"/>
                </a:lnTo>
                <a:lnTo>
                  <a:pt x="2120729" y="496516"/>
                </a:lnTo>
                <a:cubicBezTo>
                  <a:pt x="2121661" y="495725"/>
                  <a:pt x="2122596" y="497306"/>
                  <a:pt x="2123532" y="497306"/>
                </a:cubicBezTo>
                <a:lnTo>
                  <a:pt x="2125402" y="498890"/>
                </a:lnTo>
                <a:cubicBezTo>
                  <a:pt x="2125402" y="499681"/>
                  <a:pt x="2123532" y="500471"/>
                  <a:pt x="2123532" y="500471"/>
                </a:cubicBezTo>
                <a:cubicBezTo>
                  <a:pt x="2123532" y="501261"/>
                  <a:pt x="2121661" y="502052"/>
                  <a:pt x="2121661" y="502052"/>
                </a:cubicBezTo>
                <a:cubicBezTo>
                  <a:pt x="2122596" y="502845"/>
                  <a:pt x="2124467" y="502845"/>
                  <a:pt x="2124467" y="503636"/>
                </a:cubicBezTo>
                <a:cubicBezTo>
                  <a:pt x="2124467" y="504426"/>
                  <a:pt x="2122596" y="505217"/>
                  <a:pt x="2122596" y="505217"/>
                </a:cubicBezTo>
                <a:cubicBezTo>
                  <a:pt x="2122596" y="506007"/>
                  <a:pt x="2124467" y="506007"/>
                  <a:pt x="2124467" y="506797"/>
                </a:cubicBezTo>
                <a:cubicBezTo>
                  <a:pt x="2125402" y="506007"/>
                  <a:pt x="2127270" y="504426"/>
                  <a:pt x="2128205" y="503636"/>
                </a:cubicBezTo>
                <a:cubicBezTo>
                  <a:pt x="2127270" y="502845"/>
                  <a:pt x="2126337" y="502845"/>
                  <a:pt x="2125402" y="502052"/>
                </a:cubicBezTo>
                <a:lnTo>
                  <a:pt x="2127270" y="500471"/>
                </a:lnTo>
                <a:cubicBezTo>
                  <a:pt x="2128205" y="499681"/>
                  <a:pt x="2128205" y="498890"/>
                  <a:pt x="2129140" y="498100"/>
                </a:cubicBezTo>
                <a:cubicBezTo>
                  <a:pt x="2129140" y="498100"/>
                  <a:pt x="2130075" y="497306"/>
                  <a:pt x="2131011" y="496516"/>
                </a:cubicBezTo>
                <a:lnTo>
                  <a:pt x="2131946" y="494935"/>
                </a:lnTo>
                <a:lnTo>
                  <a:pt x="2133813" y="496516"/>
                </a:lnTo>
                <a:cubicBezTo>
                  <a:pt x="2134749" y="496516"/>
                  <a:pt x="2135684" y="497306"/>
                  <a:pt x="2136619" y="497306"/>
                </a:cubicBezTo>
                <a:cubicBezTo>
                  <a:pt x="2135684" y="497306"/>
                  <a:pt x="2134749" y="498890"/>
                  <a:pt x="2134749" y="499681"/>
                </a:cubicBezTo>
                <a:cubicBezTo>
                  <a:pt x="2133813" y="499681"/>
                  <a:pt x="2133813" y="500471"/>
                  <a:pt x="2132878" y="501261"/>
                </a:cubicBezTo>
                <a:lnTo>
                  <a:pt x="2131946" y="502845"/>
                </a:lnTo>
                <a:cubicBezTo>
                  <a:pt x="2131946" y="503636"/>
                  <a:pt x="2133813" y="503636"/>
                  <a:pt x="2133813" y="504426"/>
                </a:cubicBezTo>
                <a:cubicBezTo>
                  <a:pt x="2133813" y="504426"/>
                  <a:pt x="2131946" y="505217"/>
                  <a:pt x="2131946" y="506007"/>
                </a:cubicBezTo>
                <a:cubicBezTo>
                  <a:pt x="2131946" y="506007"/>
                  <a:pt x="2133813" y="506797"/>
                  <a:pt x="2133813" y="507591"/>
                </a:cubicBezTo>
                <a:cubicBezTo>
                  <a:pt x="2134749" y="506007"/>
                  <a:pt x="2136619" y="505217"/>
                  <a:pt x="2137551" y="503636"/>
                </a:cubicBezTo>
                <a:lnTo>
                  <a:pt x="2138486" y="502052"/>
                </a:lnTo>
                <a:cubicBezTo>
                  <a:pt x="2139422" y="502052"/>
                  <a:pt x="2140357" y="503636"/>
                  <a:pt x="2141289" y="503636"/>
                </a:cubicBezTo>
                <a:lnTo>
                  <a:pt x="2142224" y="501261"/>
                </a:lnTo>
                <a:cubicBezTo>
                  <a:pt x="2143160" y="501261"/>
                  <a:pt x="2145030" y="502845"/>
                  <a:pt x="2145030" y="502845"/>
                </a:cubicBezTo>
                <a:lnTo>
                  <a:pt x="2145965" y="501261"/>
                </a:lnTo>
                <a:cubicBezTo>
                  <a:pt x="2145965" y="500471"/>
                  <a:pt x="2144095" y="500471"/>
                  <a:pt x="2144095" y="499681"/>
                </a:cubicBezTo>
                <a:cubicBezTo>
                  <a:pt x="2144095" y="499681"/>
                  <a:pt x="2145965" y="498890"/>
                  <a:pt x="2145965" y="498100"/>
                </a:cubicBezTo>
                <a:cubicBezTo>
                  <a:pt x="2145965" y="497306"/>
                  <a:pt x="2146898" y="496516"/>
                  <a:pt x="2147833" y="496516"/>
                </a:cubicBezTo>
                <a:cubicBezTo>
                  <a:pt x="2147833" y="495725"/>
                  <a:pt x="2148768" y="494935"/>
                  <a:pt x="2148768" y="494935"/>
                </a:cubicBezTo>
                <a:cubicBezTo>
                  <a:pt x="2148768" y="494145"/>
                  <a:pt x="2150639" y="495725"/>
                  <a:pt x="2150639" y="495725"/>
                </a:cubicBezTo>
                <a:cubicBezTo>
                  <a:pt x="2151571" y="495725"/>
                  <a:pt x="2151571" y="494145"/>
                  <a:pt x="2152506" y="494145"/>
                </a:cubicBezTo>
                <a:cubicBezTo>
                  <a:pt x="2153441" y="494145"/>
                  <a:pt x="2154377" y="495725"/>
                  <a:pt x="2154377" y="495725"/>
                </a:cubicBezTo>
                <a:cubicBezTo>
                  <a:pt x="2155312" y="495725"/>
                  <a:pt x="2155312" y="494145"/>
                  <a:pt x="2156247" y="493351"/>
                </a:cubicBezTo>
                <a:cubicBezTo>
                  <a:pt x="2158114" y="494935"/>
                  <a:pt x="2159050" y="495725"/>
                  <a:pt x="2160920" y="496516"/>
                </a:cubicBezTo>
                <a:cubicBezTo>
                  <a:pt x="2159985" y="497306"/>
                  <a:pt x="2159050" y="497306"/>
                  <a:pt x="2159050" y="498100"/>
                </a:cubicBezTo>
                <a:lnTo>
                  <a:pt x="2157179" y="499681"/>
                </a:lnTo>
                <a:lnTo>
                  <a:pt x="2155312" y="498890"/>
                </a:lnTo>
                <a:lnTo>
                  <a:pt x="2153441" y="500471"/>
                </a:lnTo>
                <a:cubicBezTo>
                  <a:pt x="2153441" y="500471"/>
                  <a:pt x="2155312" y="501261"/>
                  <a:pt x="2155312" y="502052"/>
                </a:cubicBezTo>
                <a:cubicBezTo>
                  <a:pt x="2155312" y="502052"/>
                  <a:pt x="2154377" y="502845"/>
                  <a:pt x="2154377" y="503636"/>
                </a:cubicBezTo>
                <a:cubicBezTo>
                  <a:pt x="2154377" y="503636"/>
                  <a:pt x="2152506" y="504426"/>
                  <a:pt x="2152506" y="505217"/>
                </a:cubicBezTo>
                <a:cubicBezTo>
                  <a:pt x="2152506" y="506007"/>
                  <a:pt x="2154377" y="506007"/>
                  <a:pt x="2154377" y="506797"/>
                </a:cubicBezTo>
                <a:cubicBezTo>
                  <a:pt x="2154377" y="507591"/>
                  <a:pt x="2153441" y="507591"/>
                  <a:pt x="2153441" y="508381"/>
                </a:cubicBezTo>
                <a:cubicBezTo>
                  <a:pt x="2153441" y="509172"/>
                  <a:pt x="2151571" y="509962"/>
                  <a:pt x="2151571" y="509962"/>
                </a:cubicBezTo>
                <a:cubicBezTo>
                  <a:pt x="2151571" y="510753"/>
                  <a:pt x="2153441" y="510753"/>
                  <a:pt x="2153441" y="511546"/>
                </a:cubicBezTo>
                <a:cubicBezTo>
                  <a:pt x="2153441" y="512337"/>
                  <a:pt x="2155312" y="512337"/>
                  <a:pt x="2155312" y="513127"/>
                </a:cubicBezTo>
                <a:cubicBezTo>
                  <a:pt x="2155312" y="513127"/>
                  <a:pt x="2153441" y="513917"/>
                  <a:pt x="2154377" y="514708"/>
                </a:cubicBezTo>
                <a:cubicBezTo>
                  <a:pt x="2154377" y="514708"/>
                  <a:pt x="2156247" y="515498"/>
                  <a:pt x="2156247" y="516292"/>
                </a:cubicBezTo>
                <a:cubicBezTo>
                  <a:pt x="2156247" y="516292"/>
                  <a:pt x="2154377" y="517082"/>
                  <a:pt x="2154377" y="517873"/>
                </a:cubicBezTo>
                <a:cubicBezTo>
                  <a:pt x="2154377" y="517873"/>
                  <a:pt x="2156247" y="518663"/>
                  <a:pt x="2156247" y="519453"/>
                </a:cubicBezTo>
                <a:cubicBezTo>
                  <a:pt x="2157179" y="519453"/>
                  <a:pt x="2158114" y="520247"/>
                  <a:pt x="2159050" y="520247"/>
                </a:cubicBezTo>
                <a:cubicBezTo>
                  <a:pt x="2159050" y="520247"/>
                  <a:pt x="2159985" y="519453"/>
                  <a:pt x="2159985" y="518663"/>
                </a:cubicBezTo>
                <a:cubicBezTo>
                  <a:pt x="2159985" y="517873"/>
                  <a:pt x="2158114" y="517873"/>
                  <a:pt x="2158114" y="517082"/>
                </a:cubicBezTo>
                <a:cubicBezTo>
                  <a:pt x="2158114" y="517082"/>
                  <a:pt x="2159985" y="516292"/>
                  <a:pt x="2159985" y="515498"/>
                </a:cubicBezTo>
                <a:cubicBezTo>
                  <a:pt x="2159985" y="514708"/>
                  <a:pt x="2158114" y="514708"/>
                  <a:pt x="2158114" y="513917"/>
                </a:cubicBezTo>
                <a:cubicBezTo>
                  <a:pt x="2157179" y="513917"/>
                  <a:pt x="2155312" y="513127"/>
                  <a:pt x="2155312" y="513127"/>
                </a:cubicBezTo>
                <a:cubicBezTo>
                  <a:pt x="2155312" y="512337"/>
                  <a:pt x="2157179" y="511546"/>
                  <a:pt x="2157179" y="510753"/>
                </a:cubicBezTo>
                <a:lnTo>
                  <a:pt x="2155312" y="509962"/>
                </a:lnTo>
                <a:cubicBezTo>
                  <a:pt x="2155312" y="509172"/>
                  <a:pt x="2156247" y="508381"/>
                  <a:pt x="2156247" y="507591"/>
                </a:cubicBezTo>
                <a:cubicBezTo>
                  <a:pt x="2157179" y="507591"/>
                  <a:pt x="2158114" y="506797"/>
                  <a:pt x="2158114" y="506007"/>
                </a:cubicBezTo>
                <a:lnTo>
                  <a:pt x="2156247" y="505217"/>
                </a:lnTo>
                <a:cubicBezTo>
                  <a:pt x="2156247" y="504426"/>
                  <a:pt x="2157179" y="502845"/>
                  <a:pt x="2158114" y="502845"/>
                </a:cubicBezTo>
                <a:cubicBezTo>
                  <a:pt x="2158114" y="502845"/>
                  <a:pt x="2159050" y="504426"/>
                  <a:pt x="2159985" y="504426"/>
                </a:cubicBezTo>
                <a:cubicBezTo>
                  <a:pt x="2159985" y="504426"/>
                  <a:pt x="2160920" y="502845"/>
                  <a:pt x="2161852" y="502845"/>
                </a:cubicBezTo>
                <a:cubicBezTo>
                  <a:pt x="2161852" y="502052"/>
                  <a:pt x="2162788" y="501261"/>
                  <a:pt x="2162788" y="501261"/>
                </a:cubicBezTo>
                <a:cubicBezTo>
                  <a:pt x="2163723" y="500471"/>
                  <a:pt x="2164658" y="499681"/>
                  <a:pt x="2164658" y="498890"/>
                </a:cubicBezTo>
                <a:lnTo>
                  <a:pt x="2162788" y="498100"/>
                </a:lnTo>
                <a:cubicBezTo>
                  <a:pt x="2162788" y="497306"/>
                  <a:pt x="2163723" y="496516"/>
                  <a:pt x="2163723" y="495725"/>
                </a:cubicBezTo>
                <a:cubicBezTo>
                  <a:pt x="2164658" y="495725"/>
                  <a:pt x="2161852" y="494935"/>
                  <a:pt x="2161852" y="494935"/>
                </a:cubicBezTo>
                <a:cubicBezTo>
                  <a:pt x="2161852" y="494145"/>
                  <a:pt x="2163723" y="493351"/>
                  <a:pt x="2163723" y="492561"/>
                </a:cubicBezTo>
                <a:cubicBezTo>
                  <a:pt x="2163723" y="492561"/>
                  <a:pt x="2164658" y="491770"/>
                  <a:pt x="2165593" y="490980"/>
                </a:cubicBezTo>
                <a:lnTo>
                  <a:pt x="2167461" y="492561"/>
                </a:lnTo>
                <a:cubicBezTo>
                  <a:pt x="2167461" y="493351"/>
                  <a:pt x="2165593" y="493351"/>
                  <a:pt x="2165593" y="494145"/>
                </a:cubicBezTo>
                <a:cubicBezTo>
                  <a:pt x="2165593" y="494935"/>
                  <a:pt x="2167461" y="494935"/>
                  <a:pt x="2167461" y="495725"/>
                </a:cubicBezTo>
                <a:lnTo>
                  <a:pt x="2166526" y="497306"/>
                </a:lnTo>
                <a:cubicBezTo>
                  <a:pt x="2166526" y="498100"/>
                  <a:pt x="2167461" y="498100"/>
                  <a:pt x="2168396" y="498890"/>
                </a:cubicBezTo>
                <a:lnTo>
                  <a:pt x="2170267" y="499681"/>
                </a:lnTo>
                <a:cubicBezTo>
                  <a:pt x="2170267" y="500471"/>
                  <a:pt x="2169331" y="501261"/>
                  <a:pt x="2168396" y="502052"/>
                </a:cubicBezTo>
                <a:cubicBezTo>
                  <a:pt x="2168396" y="502052"/>
                  <a:pt x="2167461" y="502845"/>
                  <a:pt x="2167461" y="503636"/>
                </a:cubicBezTo>
                <a:lnTo>
                  <a:pt x="2165593" y="505217"/>
                </a:lnTo>
                <a:cubicBezTo>
                  <a:pt x="2165593" y="506007"/>
                  <a:pt x="2167461" y="506007"/>
                  <a:pt x="2167461" y="506797"/>
                </a:cubicBezTo>
                <a:cubicBezTo>
                  <a:pt x="2167461" y="506797"/>
                  <a:pt x="2169331" y="507591"/>
                  <a:pt x="2170267" y="508381"/>
                </a:cubicBezTo>
                <a:cubicBezTo>
                  <a:pt x="2170267" y="507591"/>
                  <a:pt x="2171199" y="506797"/>
                  <a:pt x="2171199" y="506007"/>
                </a:cubicBezTo>
                <a:lnTo>
                  <a:pt x="2173069" y="504426"/>
                </a:lnTo>
                <a:cubicBezTo>
                  <a:pt x="2173069" y="504426"/>
                  <a:pt x="2171199" y="503636"/>
                  <a:pt x="2171199" y="502845"/>
                </a:cubicBezTo>
                <a:cubicBezTo>
                  <a:pt x="2171199" y="502845"/>
                  <a:pt x="2172134" y="502052"/>
                  <a:pt x="2172134" y="501261"/>
                </a:cubicBezTo>
                <a:cubicBezTo>
                  <a:pt x="2173069" y="500471"/>
                  <a:pt x="2174005" y="500471"/>
                  <a:pt x="2174005" y="499681"/>
                </a:cubicBezTo>
                <a:cubicBezTo>
                  <a:pt x="2174940" y="498890"/>
                  <a:pt x="2174940" y="498100"/>
                  <a:pt x="2175872" y="498100"/>
                </a:cubicBezTo>
                <a:lnTo>
                  <a:pt x="2177742" y="498890"/>
                </a:lnTo>
                <a:cubicBezTo>
                  <a:pt x="2177742" y="499681"/>
                  <a:pt x="2175872" y="500471"/>
                  <a:pt x="2175872" y="501261"/>
                </a:cubicBezTo>
                <a:cubicBezTo>
                  <a:pt x="2176807" y="501261"/>
                  <a:pt x="2177742" y="502052"/>
                  <a:pt x="2178678" y="502052"/>
                </a:cubicBezTo>
                <a:lnTo>
                  <a:pt x="2179613" y="500471"/>
                </a:lnTo>
                <a:cubicBezTo>
                  <a:pt x="2180548" y="500471"/>
                  <a:pt x="2181480" y="502052"/>
                  <a:pt x="2182416" y="502052"/>
                </a:cubicBezTo>
                <a:lnTo>
                  <a:pt x="2183351" y="500471"/>
                </a:lnTo>
                <a:cubicBezTo>
                  <a:pt x="2184286" y="499681"/>
                  <a:pt x="2184286" y="498890"/>
                  <a:pt x="2185221" y="498100"/>
                </a:cubicBezTo>
                <a:cubicBezTo>
                  <a:pt x="2186157" y="497306"/>
                  <a:pt x="2187089" y="495725"/>
                  <a:pt x="2188024" y="494935"/>
                </a:cubicBezTo>
                <a:cubicBezTo>
                  <a:pt x="2189895" y="495725"/>
                  <a:pt x="2190830" y="496516"/>
                  <a:pt x="2192697" y="497306"/>
                </a:cubicBezTo>
                <a:cubicBezTo>
                  <a:pt x="2191762" y="498100"/>
                  <a:pt x="2191762" y="498890"/>
                  <a:pt x="2190830" y="499681"/>
                </a:cubicBezTo>
                <a:cubicBezTo>
                  <a:pt x="2190830" y="499681"/>
                  <a:pt x="2188959" y="500471"/>
                  <a:pt x="2188959" y="501261"/>
                </a:cubicBezTo>
                <a:lnTo>
                  <a:pt x="2191762" y="502052"/>
                </a:lnTo>
                <a:cubicBezTo>
                  <a:pt x="2190830" y="502845"/>
                  <a:pt x="2189895" y="504426"/>
                  <a:pt x="2189895" y="504426"/>
                </a:cubicBezTo>
                <a:lnTo>
                  <a:pt x="2188024" y="502845"/>
                </a:lnTo>
                <a:cubicBezTo>
                  <a:pt x="2187089" y="502845"/>
                  <a:pt x="2186157" y="504426"/>
                  <a:pt x="2186157" y="504426"/>
                </a:cubicBezTo>
                <a:cubicBezTo>
                  <a:pt x="2185221" y="505217"/>
                  <a:pt x="2185221" y="506007"/>
                  <a:pt x="2184286" y="506007"/>
                </a:cubicBezTo>
                <a:cubicBezTo>
                  <a:pt x="2184286" y="506797"/>
                  <a:pt x="2183351" y="507591"/>
                  <a:pt x="2183351" y="508381"/>
                </a:cubicBezTo>
                <a:cubicBezTo>
                  <a:pt x="2182416" y="508381"/>
                  <a:pt x="2181480" y="509172"/>
                  <a:pt x="2181480" y="509962"/>
                </a:cubicBezTo>
                <a:cubicBezTo>
                  <a:pt x="2180548" y="510753"/>
                  <a:pt x="2180548" y="510753"/>
                  <a:pt x="2179613" y="511546"/>
                </a:cubicBezTo>
                <a:lnTo>
                  <a:pt x="2181480" y="513127"/>
                </a:lnTo>
                <a:cubicBezTo>
                  <a:pt x="2182416" y="513127"/>
                  <a:pt x="2182416" y="511546"/>
                  <a:pt x="2183351" y="511546"/>
                </a:cubicBezTo>
                <a:cubicBezTo>
                  <a:pt x="2184286" y="511546"/>
                  <a:pt x="2185221" y="513127"/>
                  <a:pt x="2185221" y="512337"/>
                </a:cubicBezTo>
                <a:cubicBezTo>
                  <a:pt x="2186157" y="512337"/>
                  <a:pt x="2187089" y="511546"/>
                  <a:pt x="2187089" y="510753"/>
                </a:cubicBezTo>
                <a:cubicBezTo>
                  <a:pt x="2187089" y="510753"/>
                  <a:pt x="2185221" y="509962"/>
                  <a:pt x="2185221" y="509172"/>
                </a:cubicBezTo>
                <a:cubicBezTo>
                  <a:pt x="2185221" y="509172"/>
                  <a:pt x="2186157" y="507591"/>
                  <a:pt x="2187089" y="507591"/>
                </a:cubicBezTo>
                <a:lnTo>
                  <a:pt x="2188959" y="509172"/>
                </a:lnTo>
                <a:cubicBezTo>
                  <a:pt x="2188959" y="508381"/>
                  <a:pt x="2189895" y="507591"/>
                  <a:pt x="2189895" y="507591"/>
                </a:cubicBezTo>
                <a:cubicBezTo>
                  <a:pt x="2190830" y="506797"/>
                  <a:pt x="2191762" y="506007"/>
                  <a:pt x="2191762" y="505217"/>
                </a:cubicBezTo>
                <a:cubicBezTo>
                  <a:pt x="2192697" y="505217"/>
                  <a:pt x="2192697" y="504426"/>
                  <a:pt x="2193633" y="503636"/>
                </a:cubicBezTo>
                <a:cubicBezTo>
                  <a:pt x="2193633" y="503636"/>
                  <a:pt x="2194568" y="502052"/>
                  <a:pt x="2195503" y="502052"/>
                </a:cubicBezTo>
                <a:lnTo>
                  <a:pt x="2197370" y="503636"/>
                </a:lnTo>
                <a:cubicBezTo>
                  <a:pt x="2197370" y="503636"/>
                  <a:pt x="2198306" y="502052"/>
                  <a:pt x="2198306" y="501261"/>
                </a:cubicBezTo>
                <a:cubicBezTo>
                  <a:pt x="2199241" y="501261"/>
                  <a:pt x="2200176" y="500471"/>
                  <a:pt x="2200176" y="499681"/>
                </a:cubicBezTo>
                <a:cubicBezTo>
                  <a:pt x="2201108" y="499681"/>
                  <a:pt x="2201108" y="498100"/>
                  <a:pt x="2202044" y="498100"/>
                </a:cubicBezTo>
                <a:lnTo>
                  <a:pt x="2203914" y="499681"/>
                </a:lnTo>
                <a:cubicBezTo>
                  <a:pt x="2204849" y="499681"/>
                  <a:pt x="2204849" y="498100"/>
                  <a:pt x="2205782" y="497306"/>
                </a:cubicBezTo>
                <a:cubicBezTo>
                  <a:pt x="2205782" y="497306"/>
                  <a:pt x="2206717" y="498890"/>
                  <a:pt x="2207652" y="498890"/>
                </a:cubicBezTo>
                <a:cubicBezTo>
                  <a:pt x="2207652" y="498890"/>
                  <a:pt x="2208587" y="497306"/>
                  <a:pt x="2209523" y="497306"/>
                </a:cubicBezTo>
                <a:cubicBezTo>
                  <a:pt x="2209523" y="497306"/>
                  <a:pt x="2210458" y="498100"/>
                  <a:pt x="2211390" y="498890"/>
                </a:cubicBezTo>
                <a:cubicBezTo>
                  <a:pt x="2212325" y="498890"/>
                  <a:pt x="2212325" y="499681"/>
                  <a:pt x="2213260" y="499681"/>
                </a:cubicBezTo>
                <a:cubicBezTo>
                  <a:pt x="2214196" y="500471"/>
                  <a:pt x="2215131" y="501261"/>
                  <a:pt x="2215131" y="501261"/>
                </a:cubicBezTo>
                <a:cubicBezTo>
                  <a:pt x="2216063" y="501261"/>
                  <a:pt x="2216998" y="499681"/>
                  <a:pt x="2216998" y="499681"/>
                </a:cubicBezTo>
                <a:lnTo>
                  <a:pt x="2218869" y="500471"/>
                </a:lnTo>
                <a:cubicBezTo>
                  <a:pt x="2219804" y="501261"/>
                  <a:pt x="2220739" y="502052"/>
                  <a:pt x="2221672" y="502052"/>
                </a:cubicBezTo>
                <a:cubicBezTo>
                  <a:pt x="2221672" y="502845"/>
                  <a:pt x="2222607" y="502845"/>
                  <a:pt x="2223542" y="503636"/>
                </a:cubicBezTo>
                <a:cubicBezTo>
                  <a:pt x="2224477" y="503636"/>
                  <a:pt x="2224477" y="504426"/>
                  <a:pt x="2225413" y="505217"/>
                </a:cubicBezTo>
                <a:cubicBezTo>
                  <a:pt x="2226345" y="505217"/>
                  <a:pt x="2227280" y="506007"/>
                  <a:pt x="2227280" y="506007"/>
                </a:cubicBezTo>
                <a:cubicBezTo>
                  <a:pt x="2228215" y="506007"/>
                  <a:pt x="2228215" y="505217"/>
                  <a:pt x="2229151" y="504426"/>
                </a:cubicBezTo>
                <a:cubicBezTo>
                  <a:pt x="2229151" y="504426"/>
                  <a:pt x="2230083" y="502845"/>
                  <a:pt x="2231018" y="502845"/>
                </a:cubicBezTo>
                <a:lnTo>
                  <a:pt x="2232888" y="504426"/>
                </a:lnTo>
                <a:cubicBezTo>
                  <a:pt x="2233824" y="503636"/>
                  <a:pt x="2233824" y="502845"/>
                  <a:pt x="2234759" y="502052"/>
                </a:cubicBezTo>
                <a:cubicBezTo>
                  <a:pt x="2234759" y="502052"/>
                  <a:pt x="2235691" y="501261"/>
                  <a:pt x="2235691" y="500471"/>
                </a:cubicBezTo>
                <a:cubicBezTo>
                  <a:pt x="2236626" y="499681"/>
                  <a:pt x="2237562" y="499681"/>
                  <a:pt x="2237562" y="498890"/>
                </a:cubicBezTo>
                <a:cubicBezTo>
                  <a:pt x="2238497" y="498100"/>
                  <a:pt x="2238497" y="497306"/>
                  <a:pt x="2239432" y="497306"/>
                </a:cubicBezTo>
                <a:cubicBezTo>
                  <a:pt x="2239432" y="496516"/>
                  <a:pt x="2240367" y="494935"/>
                  <a:pt x="2240367" y="494935"/>
                </a:cubicBezTo>
                <a:cubicBezTo>
                  <a:pt x="2241300" y="494935"/>
                  <a:pt x="2243170" y="496516"/>
                  <a:pt x="2243170" y="496516"/>
                </a:cubicBezTo>
                <a:lnTo>
                  <a:pt x="2241300" y="498100"/>
                </a:lnTo>
                <a:cubicBezTo>
                  <a:pt x="2241300" y="498890"/>
                  <a:pt x="2243170" y="499681"/>
                  <a:pt x="2243170" y="499681"/>
                </a:cubicBezTo>
                <a:cubicBezTo>
                  <a:pt x="2244105" y="499681"/>
                  <a:pt x="2245041" y="498100"/>
                  <a:pt x="2245041" y="498100"/>
                </a:cubicBezTo>
                <a:cubicBezTo>
                  <a:pt x="2245973" y="498100"/>
                  <a:pt x="2246908" y="498890"/>
                  <a:pt x="2246908" y="498890"/>
                </a:cubicBezTo>
                <a:cubicBezTo>
                  <a:pt x="2247843" y="499681"/>
                  <a:pt x="2248778" y="500471"/>
                  <a:pt x="2248778" y="500471"/>
                </a:cubicBezTo>
                <a:cubicBezTo>
                  <a:pt x="2249714" y="501261"/>
                  <a:pt x="2250649" y="501261"/>
                  <a:pt x="2251581" y="502052"/>
                </a:cubicBezTo>
                <a:cubicBezTo>
                  <a:pt x="2250649" y="502052"/>
                  <a:pt x="2249714" y="503636"/>
                  <a:pt x="2249714" y="503636"/>
                </a:cubicBezTo>
                <a:cubicBezTo>
                  <a:pt x="2249714" y="503636"/>
                  <a:pt x="2248778" y="505217"/>
                  <a:pt x="2247843" y="505217"/>
                </a:cubicBezTo>
                <a:lnTo>
                  <a:pt x="2245973" y="504426"/>
                </a:lnTo>
                <a:lnTo>
                  <a:pt x="2244105" y="502845"/>
                </a:lnTo>
                <a:lnTo>
                  <a:pt x="2242235" y="504426"/>
                </a:lnTo>
                <a:cubicBezTo>
                  <a:pt x="2242235" y="505217"/>
                  <a:pt x="2244105" y="505217"/>
                  <a:pt x="2244105" y="506007"/>
                </a:cubicBezTo>
                <a:lnTo>
                  <a:pt x="2243170" y="507591"/>
                </a:lnTo>
                <a:lnTo>
                  <a:pt x="2245041" y="509172"/>
                </a:lnTo>
                <a:cubicBezTo>
                  <a:pt x="2245041" y="508381"/>
                  <a:pt x="2245973" y="507591"/>
                  <a:pt x="2246908" y="507591"/>
                </a:cubicBezTo>
                <a:cubicBezTo>
                  <a:pt x="2246908" y="506797"/>
                  <a:pt x="2247843" y="505217"/>
                  <a:pt x="2247843" y="505217"/>
                </a:cubicBezTo>
                <a:cubicBezTo>
                  <a:pt x="2248778" y="505217"/>
                  <a:pt x="2249714" y="506797"/>
                  <a:pt x="2249714" y="506797"/>
                </a:cubicBezTo>
                <a:cubicBezTo>
                  <a:pt x="2250649" y="506797"/>
                  <a:pt x="2251581" y="505217"/>
                  <a:pt x="2251581" y="505217"/>
                </a:cubicBezTo>
                <a:cubicBezTo>
                  <a:pt x="2252516" y="504426"/>
                  <a:pt x="2252516" y="503636"/>
                  <a:pt x="2253452" y="503636"/>
                </a:cubicBezTo>
                <a:lnTo>
                  <a:pt x="2253609" y="503434"/>
                </a:lnTo>
                <a:cubicBezTo>
                  <a:pt x="2254047" y="503355"/>
                  <a:pt x="2255319" y="504426"/>
                  <a:pt x="2255319" y="504426"/>
                </a:cubicBezTo>
                <a:lnTo>
                  <a:pt x="2257190" y="502845"/>
                </a:lnTo>
                <a:cubicBezTo>
                  <a:pt x="2257190" y="502845"/>
                  <a:pt x="2258125" y="501261"/>
                  <a:pt x="2259060" y="501261"/>
                </a:cubicBezTo>
                <a:cubicBezTo>
                  <a:pt x="2259060" y="501261"/>
                  <a:pt x="2259995" y="502052"/>
                  <a:pt x="2260928" y="502845"/>
                </a:cubicBezTo>
                <a:lnTo>
                  <a:pt x="2262798" y="503636"/>
                </a:lnTo>
                <a:cubicBezTo>
                  <a:pt x="2262798" y="503636"/>
                  <a:pt x="2263733" y="502052"/>
                  <a:pt x="2264669" y="502052"/>
                </a:cubicBezTo>
                <a:lnTo>
                  <a:pt x="2265601" y="500471"/>
                </a:lnTo>
                <a:cubicBezTo>
                  <a:pt x="2266536" y="500471"/>
                  <a:pt x="2267471" y="502052"/>
                  <a:pt x="2268407" y="501261"/>
                </a:cubicBezTo>
                <a:cubicBezTo>
                  <a:pt x="2268407" y="501261"/>
                  <a:pt x="2269342" y="500471"/>
                  <a:pt x="2269342" y="499681"/>
                </a:cubicBezTo>
                <a:cubicBezTo>
                  <a:pt x="2270277" y="499681"/>
                  <a:pt x="2271209" y="498100"/>
                  <a:pt x="2271209" y="498100"/>
                </a:cubicBezTo>
                <a:cubicBezTo>
                  <a:pt x="2272144" y="498100"/>
                  <a:pt x="2273080" y="499681"/>
                  <a:pt x="2273080" y="499681"/>
                </a:cubicBezTo>
                <a:cubicBezTo>
                  <a:pt x="2274015" y="499681"/>
                  <a:pt x="2274950" y="497306"/>
                  <a:pt x="2274950" y="497306"/>
                </a:cubicBezTo>
                <a:cubicBezTo>
                  <a:pt x="2275882" y="498100"/>
                  <a:pt x="2276818" y="498890"/>
                  <a:pt x="2276818" y="498890"/>
                </a:cubicBezTo>
                <a:lnTo>
                  <a:pt x="2278688" y="500471"/>
                </a:lnTo>
                <a:cubicBezTo>
                  <a:pt x="2279623" y="500471"/>
                  <a:pt x="2280555" y="498890"/>
                  <a:pt x="2280555" y="498890"/>
                </a:cubicBezTo>
                <a:cubicBezTo>
                  <a:pt x="2281491" y="498100"/>
                  <a:pt x="2281491" y="497306"/>
                  <a:pt x="2282426" y="496516"/>
                </a:cubicBezTo>
                <a:cubicBezTo>
                  <a:pt x="2282426" y="496516"/>
                  <a:pt x="2283361" y="494935"/>
                  <a:pt x="2284297" y="494935"/>
                </a:cubicBezTo>
                <a:lnTo>
                  <a:pt x="2286164" y="496516"/>
                </a:lnTo>
                <a:lnTo>
                  <a:pt x="2288034" y="498100"/>
                </a:lnTo>
                <a:cubicBezTo>
                  <a:pt x="2288034" y="498100"/>
                  <a:pt x="2288970" y="496516"/>
                  <a:pt x="2289902" y="495725"/>
                </a:cubicBezTo>
                <a:cubicBezTo>
                  <a:pt x="2289902" y="495725"/>
                  <a:pt x="2290837" y="494935"/>
                  <a:pt x="2290837" y="494145"/>
                </a:cubicBezTo>
                <a:cubicBezTo>
                  <a:pt x="2292708" y="494935"/>
                  <a:pt x="2293643" y="495725"/>
                  <a:pt x="2295510" y="497306"/>
                </a:cubicBezTo>
                <a:cubicBezTo>
                  <a:pt x="2294578" y="497306"/>
                  <a:pt x="2294578" y="498890"/>
                  <a:pt x="2293643" y="498890"/>
                </a:cubicBezTo>
                <a:lnTo>
                  <a:pt x="2291772" y="497306"/>
                </a:lnTo>
                <a:cubicBezTo>
                  <a:pt x="2290837" y="497306"/>
                  <a:pt x="2290837" y="498890"/>
                  <a:pt x="2289902" y="498890"/>
                </a:cubicBezTo>
                <a:cubicBezTo>
                  <a:pt x="2289902" y="499681"/>
                  <a:pt x="2288970" y="500471"/>
                  <a:pt x="2288970" y="501261"/>
                </a:cubicBezTo>
                <a:cubicBezTo>
                  <a:pt x="2288034" y="501261"/>
                  <a:pt x="2287099" y="499681"/>
                  <a:pt x="2286164" y="499681"/>
                </a:cubicBezTo>
                <a:lnTo>
                  <a:pt x="2285229" y="501261"/>
                </a:lnTo>
                <a:cubicBezTo>
                  <a:pt x="2284297" y="502052"/>
                  <a:pt x="2283361" y="502845"/>
                  <a:pt x="2283361" y="502845"/>
                </a:cubicBezTo>
                <a:cubicBezTo>
                  <a:pt x="2282426" y="503636"/>
                  <a:pt x="2282426" y="504426"/>
                  <a:pt x="2281491" y="505217"/>
                </a:cubicBezTo>
                <a:cubicBezTo>
                  <a:pt x="2282426" y="505217"/>
                  <a:pt x="2283361" y="506007"/>
                  <a:pt x="2283361" y="506007"/>
                </a:cubicBezTo>
                <a:cubicBezTo>
                  <a:pt x="2284297" y="506007"/>
                  <a:pt x="2285229" y="504426"/>
                  <a:pt x="2285229" y="504426"/>
                </a:cubicBezTo>
                <a:lnTo>
                  <a:pt x="2287099" y="502845"/>
                </a:lnTo>
                <a:lnTo>
                  <a:pt x="2288970" y="503636"/>
                </a:lnTo>
                <a:cubicBezTo>
                  <a:pt x="2288970" y="504426"/>
                  <a:pt x="2287099" y="505217"/>
                  <a:pt x="2287099" y="506007"/>
                </a:cubicBezTo>
                <a:lnTo>
                  <a:pt x="2289902" y="506797"/>
                </a:lnTo>
                <a:cubicBezTo>
                  <a:pt x="2289902" y="507591"/>
                  <a:pt x="2288034" y="508381"/>
                  <a:pt x="2288034" y="509172"/>
                </a:cubicBezTo>
                <a:lnTo>
                  <a:pt x="2289902" y="509962"/>
                </a:lnTo>
                <a:cubicBezTo>
                  <a:pt x="2290837" y="509962"/>
                  <a:pt x="2290837" y="509172"/>
                  <a:pt x="2291772" y="508381"/>
                </a:cubicBezTo>
                <a:cubicBezTo>
                  <a:pt x="2291772" y="508381"/>
                  <a:pt x="2292708" y="506797"/>
                  <a:pt x="2293643" y="506797"/>
                </a:cubicBezTo>
                <a:cubicBezTo>
                  <a:pt x="2293643" y="506797"/>
                  <a:pt x="2294578" y="508381"/>
                  <a:pt x="2295510" y="508381"/>
                </a:cubicBezTo>
                <a:cubicBezTo>
                  <a:pt x="2295510" y="507591"/>
                  <a:pt x="2296446" y="506797"/>
                  <a:pt x="2296446" y="506007"/>
                </a:cubicBezTo>
                <a:cubicBezTo>
                  <a:pt x="2297381" y="506007"/>
                  <a:pt x="2298316" y="504426"/>
                  <a:pt x="2298316" y="504426"/>
                </a:cubicBezTo>
                <a:lnTo>
                  <a:pt x="2300184" y="506007"/>
                </a:lnTo>
                <a:cubicBezTo>
                  <a:pt x="2301119" y="505217"/>
                  <a:pt x="2302054" y="504426"/>
                  <a:pt x="2302054" y="504426"/>
                </a:cubicBezTo>
                <a:cubicBezTo>
                  <a:pt x="2302989" y="503636"/>
                  <a:pt x="2302989" y="502845"/>
                  <a:pt x="2303925" y="502052"/>
                </a:cubicBezTo>
                <a:cubicBezTo>
                  <a:pt x="2304860" y="501261"/>
                  <a:pt x="2305792" y="499681"/>
                  <a:pt x="2306727" y="498890"/>
                </a:cubicBezTo>
                <a:cubicBezTo>
                  <a:pt x="2308598" y="499681"/>
                  <a:pt x="2309533" y="500471"/>
                  <a:pt x="2311400" y="501261"/>
                </a:cubicBezTo>
                <a:cubicBezTo>
                  <a:pt x="2311400" y="502052"/>
                  <a:pt x="2309533" y="502845"/>
                  <a:pt x="2309533" y="503636"/>
                </a:cubicBezTo>
                <a:lnTo>
                  <a:pt x="2311400" y="504426"/>
                </a:lnTo>
                <a:close/>
                <a:moveTo>
                  <a:pt x="371852" y="507591"/>
                </a:moveTo>
                <a:lnTo>
                  <a:pt x="369981" y="509172"/>
                </a:lnTo>
                <a:cubicBezTo>
                  <a:pt x="369049" y="509172"/>
                  <a:pt x="369049" y="507591"/>
                  <a:pt x="368114" y="507591"/>
                </a:cubicBezTo>
                <a:lnTo>
                  <a:pt x="366243" y="508381"/>
                </a:lnTo>
                <a:cubicBezTo>
                  <a:pt x="366243" y="509172"/>
                  <a:pt x="368114" y="509962"/>
                  <a:pt x="368114" y="509962"/>
                </a:cubicBezTo>
                <a:cubicBezTo>
                  <a:pt x="368114" y="510753"/>
                  <a:pt x="369049" y="512337"/>
                  <a:pt x="369981" y="512337"/>
                </a:cubicBezTo>
                <a:cubicBezTo>
                  <a:pt x="369981" y="512337"/>
                  <a:pt x="370917" y="510753"/>
                  <a:pt x="371852" y="510753"/>
                </a:cubicBezTo>
                <a:cubicBezTo>
                  <a:pt x="371852" y="510753"/>
                  <a:pt x="373719" y="509962"/>
                  <a:pt x="373719" y="509172"/>
                </a:cubicBezTo>
                <a:cubicBezTo>
                  <a:pt x="373719" y="509172"/>
                  <a:pt x="372787" y="507591"/>
                  <a:pt x="371852" y="507591"/>
                </a:cubicBezTo>
                <a:close/>
                <a:moveTo>
                  <a:pt x="412978" y="523409"/>
                </a:moveTo>
                <a:lnTo>
                  <a:pt x="413910" y="524993"/>
                </a:lnTo>
                <a:cubicBezTo>
                  <a:pt x="414846" y="524993"/>
                  <a:pt x="415781" y="524199"/>
                  <a:pt x="416716" y="523409"/>
                </a:cubicBezTo>
                <a:lnTo>
                  <a:pt x="418584" y="522618"/>
                </a:lnTo>
                <a:cubicBezTo>
                  <a:pt x="418584" y="521828"/>
                  <a:pt x="416716" y="521037"/>
                  <a:pt x="416716" y="521037"/>
                </a:cubicBezTo>
                <a:cubicBezTo>
                  <a:pt x="416716" y="520247"/>
                  <a:pt x="415781" y="518663"/>
                  <a:pt x="414846" y="518663"/>
                </a:cubicBezTo>
                <a:cubicBezTo>
                  <a:pt x="414846" y="518663"/>
                  <a:pt x="413910" y="520247"/>
                  <a:pt x="412978" y="520247"/>
                </a:cubicBezTo>
                <a:cubicBezTo>
                  <a:pt x="412978" y="520247"/>
                  <a:pt x="411108" y="521037"/>
                  <a:pt x="411108" y="521828"/>
                </a:cubicBezTo>
                <a:cubicBezTo>
                  <a:pt x="411108" y="521828"/>
                  <a:pt x="412043" y="523409"/>
                  <a:pt x="412978" y="523409"/>
                </a:cubicBezTo>
                <a:close/>
                <a:moveTo>
                  <a:pt x="406435" y="513127"/>
                </a:moveTo>
                <a:cubicBezTo>
                  <a:pt x="407370" y="513917"/>
                  <a:pt x="408302" y="514708"/>
                  <a:pt x="408302" y="514708"/>
                </a:cubicBezTo>
                <a:lnTo>
                  <a:pt x="410173" y="513917"/>
                </a:lnTo>
                <a:cubicBezTo>
                  <a:pt x="411108" y="513917"/>
                  <a:pt x="412043" y="515498"/>
                  <a:pt x="412043" y="515498"/>
                </a:cubicBezTo>
                <a:cubicBezTo>
                  <a:pt x="412978" y="515498"/>
                  <a:pt x="412978" y="513917"/>
                  <a:pt x="413910" y="513917"/>
                </a:cubicBezTo>
                <a:cubicBezTo>
                  <a:pt x="413910" y="513127"/>
                  <a:pt x="412978" y="513127"/>
                  <a:pt x="412978" y="512337"/>
                </a:cubicBezTo>
                <a:cubicBezTo>
                  <a:pt x="412043" y="511546"/>
                  <a:pt x="411108" y="510753"/>
                  <a:pt x="411108" y="510753"/>
                </a:cubicBezTo>
                <a:cubicBezTo>
                  <a:pt x="411108" y="509962"/>
                  <a:pt x="409237" y="511546"/>
                  <a:pt x="409237" y="511546"/>
                </a:cubicBezTo>
                <a:cubicBezTo>
                  <a:pt x="408302" y="511546"/>
                  <a:pt x="407370" y="509962"/>
                  <a:pt x="407370" y="509962"/>
                </a:cubicBezTo>
                <a:cubicBezTo>
                  <a:pt x="406435" y="509962"/>
                  <a:pt x="406435" y="511546"/>
                  <a:pt x="405499" y="511546"/>
                </a:cubicBezTo>
                <a:cubicBezTo>
                  <a:pt x="405499" y="512337"/>
                  <a:pt x="406435" y="512337"/>
                  <a:pt x="406435" y="513127"/>
                </a:cubicBezTo>
                <a:close/>
                <a:moveTo>
                  <a:pt x="385871" y="504426"/>
                </a:moveTo>
                <a:cubicBezTo>
                  <a:pt x="385871" y="504426"/>
                  <a:pt x="386807" y="506007"/>
                  <a:pt x="387742" y="506007"/>
                </a:cubicBezTo>
                <a:cubicBezTo>
                  <a:pt x="387742" y="506007"/>
                  <a:pt x="388674" y="505217"/>
                  <a:pt x="389609" y="505217"/>
                </a:cubicBezTo>
                <a:cubicBezTo>
                  <a:pt x="389298" y="504952"/>
                  <a:pt x="389159" y="504687"/>
                  <a:pt x="388986" y="504423"/>
                </a:cubicBezTo>
                <a:lnTo>
                  <a:pt x="387638" y="504061"/>
                </a:lnTo>
                <a:lnTo>
                  <a:pt x="384624" y="503371"/>
                </a:lnTo>
                <a:lnTo>
                  <a:pt x="385871" y="504426"/>
                </a:lnTo>
                <a:close/>
                <a:moveTo>
                  <a:pt x="302129" y="423165"/>
                </a:moveTo>
                <a:lnTo>
                  <a:pt x="302604" y="434064"/>
                </a:lnTo>
                <a:lnTo>
                  <a:pt x="303080" y="444963"/>
                </a:lnTo>
                <a:lnTo>
                  <a:pt x="303080" y="445800"/>
                </a:lnTo>
                <a:lnTo>
                  <a:pt x="302844" y="446222"/>
                </a:lnTo>
                <a:lnTo>
                  <a:pt x="302756" y="446374"/>
                </a:lnTo>
                <a:lnTo>
                  <a:pt x="312196" y="455918"/>
                </a:lnTo>
                <a:lnTo>
                  <a:pt x="314303" y="458047"/>
                </a:lnTo>
                <a:lnTo>
                  <a:pt x="315566" y="455918"/>
                </a:lnTo>
                <a:lnTo>
                  <a:pt x="320623" y="449951"/>
                </a:lnTo>
                <a:lnTo>
                  <a:pt x="325262" y="444840"/>
                </a:lnTo>
                <a:lnTo>
                  <a:pt x="330288" y="439761"/>
                </a:lnTo>
                <a:lnTo>
                  <a:pt x="328367" y="438570"/>
                </a:lnTo>
                <a:lnTo>
                  <a:pt x="326266" y="437270"/>
                </a:lnTo>
                <a:lnTo>
                  <a:pt x="325426" y="435969"/>
                </a:lnTo>
                <a:lnTo>
                  <a:pt x="325004" y="434669"/>
                </a:lnTo>
                <a:lnTo>
                  <a:pt x="322903" y="430329"/>
                </a:lnTo>
                <a:lnTo>
                  <a:pt x="320800" y="427294"/>
                </a:lnTo>
                <a:lnTo>
                  <a:pt x="317858" y="424689"/>
                </a:lnTo>
                <a:lnTo>
                  <a:pt x="315336" y="422088"/>
                </a:lnTo>
                <a:lnTo>
                  <a:pt x="312395" y="419049"/>
                </a:lnTo>
                <a:lnTo>
                  <a:pt x="309872" y="415579"/>
                </a:lnTo>
                <a:lnTo>
                  <a:pt x="306509" y="410808"/>
                </a:lnTo>
                <a:lnTo>
                  <a:pt x="302129" y="405467"/>
                </a:lnTo>
                <a:lnTo>
                  <a:pt x="302129" y="423165"/>
                </a:lnTo>
                <a:close/>
                <a:moveTo>
                  <a:pt x="93398" y="14659"/>
                </a:moveTo>
                <a:lnTo>
                  <a:pt x="88281" y="15090"/>
                </a:lnTo>
                <a:lnTo>
                  <a:pt x="83163" y="15953"/>
                </a:lnTo>
                <a:lnTo>
                  <a:pt x="77618" y="17247"/>
                </a:lnTo>
                <a:lnTo>
                  <a:pt x="72076" y="18973"/>
                </a:lnTo>
                <a:lnTo>
                  <a:pt x="66530" y="20695"/>
                </a:lnTo>
                <a:lnTo>
                  <a:pt x="61413" y="22853"/>
                </a:lnTo>
                <a:lnTo>
                  <a:pt x="56721" y="25438"/>
                </a:lnTo>
                <a:lnTo>
                  <a:pt x="56620" y="25495"/>
                </a:lnTo>
                <a:lnTo>
                  <a:pt x="56620" y="25857"/>
                </a:lnTo>
                <a:lnTo>
                  <a:pt x="56211" y="27160"/>
                </a:lnTo>
                <a:lnTo>
                  <a:pt x="54567" y="30634"/>
                </a:lnTo>
                <a:lnTo>
                  <a:pt x="52926" y="34545"/>
                </a:lnTo>
                <a:lnTo>
                  <a:pt x="50461" y="43233"/>
                </a:lnTo>
                <a:lnTo>
                  <a:pt x="46354" y="59740"/>
                </a:lnTo>
                <a:lnTo>
                  <a:pt x="42248" y="75379"/>
                </a:lnTo>
                <a:lnTo>
                  <a:pt x="38554" y="91014"/>
                </a:lnTo>
                <a:lnTo>
                  <a:pt x="35270" y="107521"/>
                </a:lnTo>
                <a:lnTo>
                  <a:pt x="33626" y="115775"/>
                </a:lnTo>
                <a:lnTo>
                  <a:pt x="32395" y="124463"/>
                </a:lnTo>
                <a:lnTo>
                  <a:pt x="32395" y="136190"/>
                </a:lnTo>
                <a:lnTo>
                  <a:pt x="31573" y="143574"/>
                </a:lnTo>
                <a:lnTo>
                  <a:pt x="31163" y="146182"/>
                </a:lnTo>
                <a:lnTo>
                  <a:pt x="30341" y="147485"/>
                </a:lnTo>
                <a:lnTo>
                  <a:pt x="31163" y="147051"/>
                </a:lnTo>
                <a:lnTo>
                  <a:pt x="31573" y="147485"/>
                </a:lnTo>
                <a:lnTo>
                  <a:pt x="32395" y="147485"/>
                </a:lnTo>
                <a:lnTo>
                  <a:pt x="32804" y="148354"/>
                </a:lnTo>
                <a:lnTo>
                  <a:pt x="33216" y="150093"/>
                </a:lnTo>
                <a:lnTo>
                  <a:pt x="32804" y="150959"/>
                </a:lnTo>
                <a:lnTo>
                  <a:pt x="32395" y="151393"/>
                </a:lnTo>
                <a:lnTo>
                  <a:pt x="31163" y="152262"/>
                </a:lnTo>
                <a:lnTo>
                  <a:pt x="29932" y="152262"/>
                </a:lnTo>
                <a:lnTo>
                  <a:pt x="29110" y="152262"/>
                </a:lnTo>
                <a:lnTo>
                  <a:pt x="27879" y="151393"/>
                </a:lnTo>
                <a:lnTo>
                  <a:pt x="27466" y="150527"/>
                </a:lnTo>
                <a:lnTo>
                  <a:pt x="27057" y="149658"/>
                </a:lnTo>
                <a:lnTo>
                  <a:pt x="26648" y="146616"/>
                </a:lnTo>
                <a:lnTo>
                  <a:pt x="27057" y="137928"/>
                </a:lnTo>
                <a:lnTo>
                  <a:pt x="27879" y="129240"/>
                </a:lnTo>
                <a:lnTo>
                  <a:pt x="29110" y="120117"/>
                </a:lnTo>
                <a:lnTo>
                  <a:pt x="30751" y="111867"/>
                </a:lnTo>
                <a:lnTo>
                  <a:pt x="35270" y="88409"/>
                </a:lnTo>
                <a:lnTo>
                  <a:pt x="37732" y="76679"/>
                </a:lnTo>
                <a:lnTo>
                  <a:pt x="40607" y="65387"/>
                </a:lnTo>
                <a:lnTo>
                  <a:pt x="45945" y="44968"/>
                </a:lnTo>
                <a:lnTo>
                  <a:pt x="48820" y="34545"/>
                </a:lnTo>
                <a:lnTo>
                  <a:pt x="50461" y="29765"/>
                </a:lnTo>
                <a:lnTo>
                  <a:pt x="50895" y="28666"/>
                </a:lnTo>
                <a:lnTo>
                  <a:pt x="46487" y="31906"/>
                </a:lnTo>
                <a:lnTo>
                  <a:pt x="42223" y="35357"/>
                </a:lnTo>
                <a:lnTo>
                  <a:pt x="37959" y="38806"/>
                </a:lnTo>
                <a:lnTo>
                  <a:pt x="34120" y="43117"/>
                </a:lnTo>
                <a:lnTo>
                  <a:pt x="30707" y="47428"/>
                </a:lnTo>
                <a:lnTo>
                  <a:pt x="28150" y="52173"/>
                </a:lnTo>
                <a:lnTo>
                  <a:pt x="25164" y="57347"/>
                </a:lnTo>
                <a:lnTo>
                  <a:pt x="22604" y="63384"/>
                </a:lnTo>
                <a:lnTo>
                  <a:pt x="20472" y="70280"/>
                </a:lnTo>
                <a:lnTo>
                  <a:pt x="18766" y="76748"/>
                </a:lnTo>
                <a:lnTo>
                  <a:pt x="17487" y="84079"/>
                </a:lnTo>
                <a:lnTo>
                  <a:pt x="16634" y="90548"/>
                </a:lnTo>
                <a:lnTo>
                  <a:pt x="16208" y="97875"/>
                </a:lnTo>
                <a:lnTo>
                  <a:pt x="15780" y="104343"/>
                </a:lnTo>
                <a:lnTo>
                  <a:pt x="16208" y="111674"/>
                </a:lnTo>
                <a:lnTo>
                  <a:pt x="16634" y="118143"/>
                </a:lnTo>
                <a:lnTo>
                  <a:pt x="17912" y="125039"/>
                </a:lnTo>
                <a:lnTo>
                  <a:pt x="19194" y="131076"/>
                </a:lnTo>
                <a:lnTo>
                  <a:pt x="20897" y="137975"/>
                </a:lnTo>
                <a:lnTo>
                  <a:pt x="23029" y="144012"/>
                </a:lnTo>
                <a:lnTo>
                  <a:pt x="25589" y="150049"/>
                </a:lnTo>
                <a:lnTo>
                  <a:pt x="29003" y="155654"/>
                </a:lnTo>
                <a:lnTo>
                  <a:pt x="32413" y="160828"/>
                </a:lnTo>
                <a:lnTo>
                  <a:pt x="37106" y="167727"/>
                </a:lnTo>
                <a:lnTo>
                  <a:pt x="43076" y="173333"/>
                </a:lnTo>
                <a:lnTo>
                  <a:pt x="44210" y="174794"/>
                </a:lnTo>
                <a:lnTo>
                  <a:pt x="44997" y="173204"/>
                </a:lnTo>
                <a:lnTo>
                  <a:pt x="45844" y="172344"/>
                </a:lnTo>
                <a:lnTo>
                  <a:pt x="47116" y="171484"/>
                </a:lnTo>
                <a:lnTo>
                  <a:pt x="48389" y="171056"/>
                </a:lnTo>
                <a:lnTo>
                  <a:pt x="50933" y="169765"/>
                </a:lnTo>
                <a:lnTo>
                  <a:pt x="53481" y="168045"/>
                </a:lnTo>
                <a:lnTo>
                  <a:pt x="56025" y="165466"/>
                </a:lnTo>
                <a:lnTo>
                  <a:pt x="58569" y="162887"/>
                </a:lnTo>
                <a:lnTo>
                  <a:pt x="60046" y="161020"/>
                </a:lnTo>
                <a:lnTo>
                  <a:pt x="59952" y="160349"/>
                </a:lnTo>
                <a:lnTo>
                  <a:pt x="59952" y="156561"/>
                </a:lnTo>
                <a:lnTo>
                  <a:pt x="60361" y="149409"/>
                </a:lnTo>
                <a:lnTo>
                  <a:pt x="61177" y="143099"/>
                </a:lnTo>
                <a:lnTo>
                  <a:pt x="62402" y="132584"/>
                </a:lnTo>
                <a:lnTo>
                  <a:pt x="63627" y="122488"/>
                </a:lnTo>
                <a:lnTo>
                  <a:pt x="65670" y="111970"/>
                </a:lnTo>
                <a:lnTo>
                  <a:pt x="68530" y="101453"/>
                </a:lnTo>
                <a:lnTo>
                  <a:pt x="70980" y="90097"/>
                </a:lnTo>
                <a:lnTo>
                  <a:pt x="73839" y="78739"/>
                </a:lnTo>
                <a:lnTo>
                  <a:pt x="77108" y="67380"/>
                </a:lnTo>
                <a:lnTo>
                  <a:pt x="80783" y="56862"/>
                </a:lnTo>
                <a:lnTo>
                  <a:pt x="84867" y="45926"/>
                </a:lnTo>
                <a:lnTo>
                  <a:pt x="88951" y="34989"/>
                </a:lnTo>
                <a:lnTo>
                  <a:pt x="94264" y="24471"/>
                </a:lnTo>
                <a:lnTo>
                  <a:pt x="99982" y="14375"/>
                </a:lnTo>
                <a:lnTo>
                  <a:pt x="100017" y="14300"/>
                </a:lnTo>
                <a:lnTo>
                  <a:pt x="98943" y="14227"/>
                </a:lnTo>
                <a:lnTo>
                  <a:pt x="93398" y="14659"/>
                </a:lnTo>
                <a:close/>
                <a:moveTo>
                  <a:pt x="105339" y="14659"/>
                </a:moveTo>
                <a:lnTo>
                  <a:pt x="102961" y="14498"/>
                </a:lnTo>
                <a:lnTo>
                  <a:pt x="103248" y="14797"/>
                </a:lnTo>
                <a:lnTo>
                  <a:pt x="103248" y="16057"/>
                </a:lnTo>
                <a:lnTo>
                  <a:pt x="103248" y="16898"/>
                </a:lnTo>
                <a:lnTo>
                  <a:pt x="97939" y="26153"/>
                </a:lnTo>
                <a:lnTo>
                  <a:pt x="92629" y="35830"/>
                </a:lnTo>
                <a:lnTo>
                  <a:pt x="88545" y="45926"/>
                </a:lnTo>
                <a:lnTo>
                  <a:pt x="84867" y="56443"/>
                </a:lnTo>
                <a:lnTo>
                  <a:pt x="79148" y="73691"/>
                </a:lnTo>
                <a:lnTo>
                  <a:pt x="74248" y="91357"/>
                </a:lnTo>
                <a:lnTo>
                  <a:pt x="69755" y="112392"/>
                </a:lnTo>
                <a:lnTo>
                  <a:pt x="67711" y="122488"/>
                </a:lnTo>
                <a:lnTo>
                  <a:pt x="65670" y="132584"/>
                </a:lnTo>
                <a:lnTo>
                  <a:pt x="64852" y="141417"/>
                </a:lnTo>
                <a:lnTo>
                  <a:pt x="64446" y="149831"/>
                </a:lnTo>
                <a:lnTo>
                  <a:pt x="64055" y="155862"/>
                </a:lnTo>
                <a:lnTo>
                  <a:pt x="68328" y="149564"/>
                </a:lnTo>
                <a:lnTo>
                  <a:pt x="72145" y="144406"/>
                </a:lnTo>
                <a:lnTo>
                  <a:pt x="75114" y="140535"/>
                </a:lnTo>
                <a:lnTo>
                  <a:pt x="83176" y="131510"/>
                </a:lnTo>
                <a:lnTo>
                  <a:pt x="86596" y="128390"/>
                </a:lnTo>
                <a:lnTo>
                  <a:pt x="86596" y="128072"/>
                </a:lnTo>
                <a:lnTo>
                  <a:pt x="87040" y="127206"/>
                </a:lnTo>
                <a:lnTo>
                  <a:pt x="87928" y="118996"/>
                </a:lnTo>
                <a:lnTo>
                  <a:pt x="89704" y="111646"/>
                </a:lnTo>
                <a:lnTo>
                  <a:pt x="92812" y="96087"/>
                </a:lnTo>
                <a:lnTo>
                  <a:pt x="100804" y="65399"/>
                </a:lnTo>
                <a:lnTo>
                  <a:pt x="103028" y="57190"/>
                </a:lnTo>
                <a:lnTo>
                  <a:pt x="105248" y="48111"/>
                </a:lnTo>
                <a:lnTo>
                  <a:pt x="108356" y="39467"/>
                </a:lnTo>
                <a:lnTo>
                  <a:pt x="109244" y="35578"/>
                </a:lnTo>
                <a:lnTo>
                  <a:pt x="110132" y="31254"/>
                </a:lnTo>
                <a:lnTo>
                  <a:pt x="110576" y="26934"/>
                </a:lnTo>
                <a:lnTo>
                  <a:pt x="111908" y="22179"/>
                </a:lnTo>
                <a:lnTo>
                  <a:pt x="114128" y="17855"/>
                </a:lnTo>
                <a:lnTo>
                  <a:pt x="115353" y="16265"/>
                </a:lnTo>
                <a:lnTo>
                  <a:pt x="112163" y="15522"/>
                </a:lnTo>
                <a:lnTo>
                  <a:pt x="105339" y="14659"/>
                </a:lnTo>
                <a:close/>
                <a:moveTo>
                  <a:pt x="123251" y="18110"/>
                </a:moveTo>
                <a:lnTo>
                  <a:pt x="119321" y="17191"/>
                </a:lnTo>
                <a:lnTo>
                  <a:pt x="117680" y="19587"/>
                </a:lnTo>
                <a:lnTo>
                  <a:pt x="115904" y="23042"/>
                </a:lnTo>
                <a:lnTo>
                  <a:pt x="115016" y="26934"/>
                </a:lnTo>
                <a:lnTo>
                  <a:pt x="113684" y="30391"/>
                </a:lnTo>
                <a:lnTo>
                  <a:pt x="112352" y="37738"/>
                </a:lnTo>
                <a:lnTo>
                  <a:pt x="110576" y="45085"/>
                </a:lnTo>
                <a:lnTo>
                  <a:pt x="106580" y="59350"/>
                </a:lnTo>
                <a:lnTo>
                  <a:pt x="103028" y="73612"/>
                </a:lnTo>
                <a:lnTo>
                  <a:pt x="96364" y="101708"/>
                </a:lnTo>
                <a:lnTo>
                  <a:pt x="92812" y="115970"/>
                </a:lnTo>
                <a:lnTo>
                  <a:pt x="91480" y="123316"/>
                </a:lnTo>
                <a:lnTo>
                  <a:pt x="91392" y="124019"/>
                </a:lnTo>
                <a:lnTo>
                  <a:pt x="91660" y="123773"/>
                </a:lnTo>
                <a:lnTo>
                  <a:pt x="100993" y="115604"/>
                </a:lnTo>
                <a:lnTo>
                  <a:pt x="109899" y="108299"/>
                </a:lnTo>
                <a:lnTo>
                  <a:pt x="111174" y="107439"/>
                </a:lnTo>
                <a:lnTo>
                  <a:pt x="113315" y="105578"/>
                </a:lnTo>
                <a:lnTo>
                  <a:pt x="113678" y="100949"/>
                </a:lnTo>
                <a:lnTo>
                  <a:pt x="114550" y="94918"/>
                </a:lnTo>
                <a:lnTo>
                  <a:pt x="117608" y="84142"/>
                </a:lnTo>
                <a:lnTo>
                  <a:pt x="121538" y="72510"/>
                </a:lnTo>
                <a:lnTo>
                  <a:pt x="123285" y="66908"/>
                </a:lnTo>
                <a:lnTo>
                  <a:pt x="124161" y="61306"/>
                </a:lnTo>
                <a:lnTo>
                  <a:pt x="128091" y="40188"/>
                </a:lnTo>
                <a:lnTo>
                  <a:pt x="128963" y="37171"/>
                </a:lnTo>
                <a:lnTo>
                  <a:pt x="129839" y="34586"/>
                </a:lnTo>
                <a:lnTo>
                  <a:pt x="132024" y="29415"/>
                </a:lnTo>
                <a:lnTo>
                  <a:pt x="134206" y="23813"/>
                </a:lnTo>
                <a:lnTo>
                  <a:pt x="135261" y="21732"/>
                </a:lnTo>
                <a:lnTo>
                  <a:pt x="134767" y="21558"/>
                </a:lnTo>
                <a:lnTo>
                  <a:pt x="123251" y="18110"/>
                </a:lnTo>
                <a:close/>
                <a:moveTo>
                  <a:pt x="145855" y="25438"/>
                </a:moveTo>
                <a:lnTo>
                  <a:pt x="138974" y="23032"/>
                </a:lnTo>
                <a:lnTo>
                  <a:pt x="137264" y="26830"/>
                </a:lnTo>
                <a:lnTo>
                  <a:pt x="135079" y="31138"/>
                </a:lnTo>
                <a:lnTo>
                  <a:pt x="133334" y="35017"/>
                </a:lnTo>
                <a:lnTo>
                  <a:pt x="131149" y="45790"/>
                </a:lnTo>
                <a:lnTo>
                  <a:pt x="129401" y="56132"/>
                </a:lnTo>
                <a:lnTo>
                  <a:pt x="127219" y="67336"/>
                </a:lnTo>
                <a:lnTo>
                  <a:pt x="125909" y="73370"/>
                </a:lnTo>
                <a:lnTo>
                  <a:pt x="124599" y="78972"/>
                </a:lnTo>
                <a:lnTo>
                  <a:pt x="119793" y="92761"/>
                </a:lnTo>
                <a:lnTo>
                  <a:pt x="118045" y="99658"/>
                </a:lnTo>
                <a:lnTo>
                  <a:pt x="117765" y="101865"/>
                </a:lnTo>
                <a:lnTo>
                  <a:pt x="123899" y="97982"/>
                </a:lnTo>
                <a:lnTo>
                  <a:pt x="130919" y="94008"/>
                </a:lnTo>
                <a:lnTo>
                  <a:pt x="130286" y="92664"/>
                </a:lnTo>
                <a:lnTo>
                  <a:pt x="129892" y="91832"/>
                </a:lnTo>
                <a:lnTo>
                  <a:pt x="129892" y="88507"/>
                </a:lnTo>
                <a:lnTo>
                  <a:pt x="131070" y="84769"/>
                </a:lnTo>
                <a:lnTo>
                  <a:pt x="132244" y="79781"/>
                </a:lnTo>
                <a:lnTo>
                  <a:pt x="135771" y="71471"/>
                </a:lnTo>
                <a:lnTo>
                  <a:pt x="137730" y="65239"/>
                </a:lnTo>
                <a:lnTo>
                  <a:pt x="139689" y="54850"/>
                </a:lnTo>
                <a:lnTo>
                  <a:pt x="141257" y="49034"/>
                </a:lnTo>
                <a:lnTo>
                  <a:pt x="142822" y="43630"/>
                </a:lnTo>
                <a:lnTo>
                  <a:pt x="144390" y="37814"/>
                </a:lnTo>
                <a:lnTo>
                  <a:pt x="146743" y="32826"/>
                </a:lnTo>
                <a:lnTo>
                  <a:pt x="149876" y="27841"/>
                </a:lnTo>
                <a:lnTo>
                  <a:pt x="150317" y="27371"/>
                </a:lnTo>
                <a:lnTo>
                  <a:pt x="145855" y="25438"/>
                </a:lnTo>
                <a:close/>
                <a:moveTo>
                  <a:pt x="163341" y="33200"/>
                </a:moveTo>
                <a:lnTo>
                  <a:pt x="157371" y="30612"/>
                </a:lnTo>
                <a:lnTo>
                  <a:pt x="153932" y="29009"/>
                </a:lnTo>
                <a:lnTo>
                  <a:pt x="152619" y="30750"/>
                </a:lnTo>
                <a:lnTo>
                  <a:pt x="150270" y="34904"/>
                </a:lnTo>
                <a:lnTo>
                  <a:pt x="148308" y="39476"/>
                </a:lnTo>
                <a:lnTo>
                  <a:pt x="145958" y="44877"/>
                </a:lnTo>
                <a:lnTo>
                  <a:pt x="144784" y="49862"/>
                </a:lnTo>
                <a:lnTo>
                  <a:pt x="143216" y="55266"/>
                </a:lnTo>
                <a:lnTo>
                  <a:pt x="141257" y="65239"/>
                </a:lnTo>
                <a:lnTo>
                  <a:pt x="139298" y="73133"/>
                </a:lnTo>
                <a:lnTo>
                  <a:pt x="136946" y="81028"/>
                </a:lnTo>
                <a:lnTo>
                  <a:pt x="135378" y="86847"/>
                </a:lnTo>
                <a:lnTo>
                  <a:pt x="133813" y="89754"/>
                </a:lnTo>
                <a:lnTo>
                  <a:pt x="133419" y="91001"/>
                </a:lnTo>
                <a:lnTo>
                  <a:pt x="133813" y="91832"/>
                </a:lnTo>
                <a:lnTo>
                  <a:pt x="134140" y="92182"/>
                </a:lnTo>
                <a:lnTo>
                  <a:pt x="138322" y="89814"/>
                </a:lnTo>
                <a:lnTo>
                  <a:pt x="145533" y="85515"/>
                </a:lnTo>
                <a:lnTo>
                  <a:pt x="153170" y="81217"/>
                </a:lnTo>
                <a:lnTo>
                  <a:pt x="163351" y="74339"/>
                </a:lnTo>
                <a:lnTo>
                  <a:pt x="169220" y="70287"/>
                </a:lnTo>
                <a:lnTo>
                  <a:pt x="170565" y="64051"/>
                </a:lnTo>
                <a:lnTo>
                  <a:pt x="171374" y="57013"/>
                </a:lnTo>
                <a:lnTo>
                  <a:pt x="172181" y="49097"/>
                </a:lnTo>
                <a:lnTo>
                  <a:pt x="172584" y="46017"/>
                </a:lnTo>
                <a:lnTo>
                  <a:pt x="173393" y="42499"/>
                </a:lnTo>
                <a:lnTo>
                  <a:pt x="174448" y="41117"/>
                </a:lnTo>
                <a:lnTo>
                  <a:pt x="173576" y="40531"/>
                </a:lnTo>
                <a:lnTo>
                  <a:pt x="169734" y="37615"/>
                </a:lnTo>
                <a:lnTo>
                  <a:pt x="169646" y="37703"/>
                </a:lnTo>
                <a:lnTo>
                  <a:pt x="167926" y="39835"/>
                </a:lnTo>
                <a:lnTo>
                  <a:pt x="166635" y="42821"/>
                </a:lnTo>
                <a:lnTo>
                  <a:pt x="164487" y="48366"/>
                </a:lnTo>
                <a:lnTo>
                  <a:pt x="162768" y="54337"/>
                </a:lnTo>
                <a:lnTo>
                  <a:pt x="159761" y="60307"/>
                </a:lnTo>
                <a:lnTo>
                  <a:pt x="157182" y="66278"/>
                </a:lnTo>
                <a:lnTo>
                  <a:pt x="155462" y="73105"/>
                </a:lnTo>
                <a:lnTo>
                  <a:pt x="153743" y="79076"/>
                </a:lnTo>
                <a:lnTo>
                  <a:pt x="153315" y="79929"/>
                </a:lnTo>
                <a:lnTo>
                  <a:pt x="152883" y="80779"/>
                </a:lnTo>
                <a:lnTo>
                  <a:pt x="152455" y="81207"/>
                </a:lnTo>
                <a:lnTo>
                  <a:pt x="151595" y="80779"/>
                </a:lnTo>
                <a:lnTo>
                  <a:pt x="150736" y="80779"/>
                </a:lnTo>
                <a:lnTo>
                  <a:pt x="150304" y="79929"/>
                </a:lnTo>
                <a:lnTo>
                  <a:pt x="149876" y="79076"/>
                </a:lnTo>
                <a:lnTo>
                  <a:pt x="149876" y="78222"/>
                </a:lnTo>
                <a:lnTo>
                  <a:pt x="152455" y="69263"/>
                </a:lnTo>
                <a:lnTo>
                  <a:pt x="155462" y="60307"/>
                </a:lnTo>
                <a:lnTo>
                  <a:pt x="162340" y="43246"/>
                </a:lnTo>
                <a:lnTo>
                  <a:pt x="164059" y="38557"/>
                </a:lnTo>
                <a:lnTo>
                  <a:pt x="166497" y="35329"/>
                </a:lnTo>
                <a:lnTo>
                  <a:pt x="163341" y="33200"/>
                </a:lnTo>
                <a:close/>
                <a:moveTo>
                  <a:pt x="182960" y="48291"/>
                </a:moveTo>
                <a:lnTo>
                  <a:pt x="178693" y="43979"/>
                </a:lnTo>
                <a:lnTo>
                  <a:pt x="177364" y="43082"/>
                </a:lnTo>
                <a:lnTo>
                  <a:pt x="176621" y="44697"/>
                </a:lnTo>
                <a:lnTo>
                  <a:pt x="176218" y="46896"/>
                </a:lnTo>
                <a:lnTo>
                  <a:pt x="175815" y="49534"/>
                </a:lnTo>
                <a:lnTo>
                  <a:pt x="175411" y="58774"/>
                </a:lnTo>
                <a:lnTo>
                  <a:pt x="175008" y="64492"/>
                </a:lnTo>
                <a:lnTo>
                  <a:pt x="175008" y="66187"/>
                </a:lnTo>
                <a:lnTo>
                  <a:pt x="189497" y="55543"/>
                </a:lnTo>
                <a:lnTo>
                  <a:pt x="187224" y="53036"/>
                </a:lnTo>
                <a:lnTo>
                  <a:pt x="182960" y="48291"/>
                </a:lnTo>
                <a:close/>
                <a:moveTo>
                  <a:pt x="207248" y="82684"/>
                </a:moveTo>
                <a:lnTo>
                  <a:pt x="202613" y="77145"/>
                </a:lnTo>
                <a:lnTo>
                  <a:pt x="197556" y="72885"/>
                </a:lnTo>
                <a:lnTo>
                  <a:pt x="195115" y="70416"/>
                </a:lnTo>
                <a:lnTo>
                  <a:pt x="187107" y="76059"/>
                </a:lnTo>
                <a:lnTo>
                  <a:pt x="177776" y="82936"/>
                </a:lnTo>
                <a:lnTo>
                  <a:pt x="157837" y="95403"/>
                </a:lnTo>
                <a:lnTo>
                  <a:pt x="145111" y="103569"/>
                </a:lnTo>
                <a:lnTo>
                  <a:pt x="132383" y="112166"/>
                </a:lnTo>
                <a:lnTo>
                  <a:pt x="119658" y="121622"/>
                </a:lnTo>
                <a:lnTo>
                  <a:pt x="107354" y="131079"/>
                </a:lnTo>
                <a:lnTo>
                  <a:pt x="98871" y="139247"/>
                </a:lnTo>
                <a:lnTo>
                  <a:pt x="89537" y="147844"/>
                </a:lnTo>
                <a:lnTo>
                  <a:pt x="80628" y="156870"/>
                </a:lnTo>
                <a:lnTo>
                  <a:pt x="76387" y="162459"/>
                </a:lnTo>
                <a:lnTo>
                  <a:pt x="72570" y="167617"/>
                </a:lnTo>
                <a:lnTo>
                  <a:pt x="68328" y="173204"/>
                </a:lnTo>
                <a:lnTo>
                  <a:pt x="63236" y="178793"/>
                </a:lnTo>
                <a:lnTo>
                  <a:pt x="61117" y="180941"/>
                </a:lnTo>
                <a:lnTo>
                  <a:pt x="58147" y="183092"/>
                </a:lnTo>
                <a:lnTo>
                  <a:pt x="56497" y="184203"/>
                </a:lnTo>
                <a:lnTo>
                  <a:pt x="62266" y="191329"/>
                </a:lnTo>
                <a:lnTo>
                  <a:pt x="71959" y="203686"/>
                </a:lnTo>
                <a:lnTo>
                  <a:pt x="72731" y="204659"/>
                </a:lnTo>
                <a:lnTo>
                  <a:pt x="72913" y="204474"/>
                </a:lnTo>
                <a:lnTo>
                  <a:pt x="74611" y="202757"/>
                </a:lnTo>
                <a:lnTo>
                  <a:pt x="76308" y="200178"/>
                </a:lnTo>
                <a:lnTo>
                  <a:pt x="78427" y="195455"/>
                </a:lnTo>
                <a:lnTo>
                  <a:pt x="80125" y="192447"/>
                </a:lnTo>
                <a:lnTo>
                  <a:pt x="82244" y="189871"/>
                </a:lnTo>
                <a:lnTo>
                  <a:pt x="90305" y="179993"/>
                </a:lnTo>
                <a:lnTo>
                  <a:pt x="94972" y="176126"/>
                </a:lnTo>
                <a:lnTo>
                  <a:pt x="98789" y="171831"/>
                </a:lnTo>
                <a:lnTo>
                  <a:pt x="109820" y="162812"/>
                </a:lnTo>
                <a:lnTo>
                  <a:pt x="123396" y="150786"/>
                </a:lnTo>
                <a:lnTo>
                  <a:pt x="137393" y="139191"/>
                </a:lnTo>
                <a:lnTo>
                  <a:pt x="149271" y="128881"/>
                </a:lnTo>
                <a:lnTo>
                  <a:pt x="163272" y="117714"/>
                </a:lnTo>
                <a:lnTo>
                  <a:pt x="170058" y="112559"/>
                </a:lnTo>
                <a:lnTo>
                  <a:pt x="177695" y="107408"/>
                </a:lnTo>
                <a:lnTo>
                  <a:pt x="189573" y="98817"/>
                </a:lnTo>
                <a:lnTo>
                  <a:pt x="201873" y="91086"/>
                </a:lnTo>
                <a:lnTo>
                  <a:pt x="209934" y="86139"/>
                </a:lnTo>
                <a:lnTo>
                  <a:pt x="207248" y="82684"/>
                </a:lnTo>
                <a:close/>
                <a:moveTo>
                  <a:pt x="299751" y="189308"/>
                </a:moveTo>
                <a:lnTo>
                  <a:pt x="297865" y="187497"/>
                </a:lnTo>
                <a:lnTo>
                  <a:pt x="289013" y="178122"/>
                </a:lnTo>
                <a:lnTo>
                  <a:pt x="282554" y="170562"/>
                </a:lnTo>
                <a:lnTo>
                  <a:pt x="282208" y="181026"/>
                </a:lnTo>
                <a:lnTo>
                  <a:pt x="281323" y="194557"/>
                </a:lnTo>
                <a:lnTo>
                  <a:pt x="280879" y="208095"/>
                </a:lnTo>
                <a:lnTo>
                  <a:pt x="280879" y="208939"/>
                </a:lnTo>
                <a:lnTo>
                  <a:pt x="280435" y="209361"/>
                </a:lnTo>
                <a:lnTo>
                  <a:pt x="279903" y="209616"/>
                </a:lnTo>
                <a:lnTo>
                  <a:pt x="286072" y="217000"/>
                </a:lnTo>
                <a:lnTo>
                  <a:pt x="299751" y="232437"/>
                </a:lnTo>
                <a:lnTo>
                  <a:pt x="299751" y="189308"/>
                </a:lnTo>
                <a:close/>
                <a:moveTo>
                  <a:pt x="293608" y="247493"/>
                </a:moveTo>
                <a:lnTo>
                  <a:pt x="284397" y="237186"/>
                </a:lnTo>
                <a:lnTo>
                  <a:pt x="269744" y="221296"/>
                </a:lnTo>
                <a:lnTo>
                  <a:pt x="262627" y="213133"/>
                </a:lnTo>
                <a:lnTo>
                  <a:pt x="255929" y="204974"/>
                </a:lnTo>
                <a:lnTo>
                  <a:pt x="250488" y="197672"/>
                </a:lnTo>
                <a:lnTo>
                  <a:pt x="239605" y="183929"/>
                </a:lnTo>
                <a:lnTo>
                  <a:pt x="228718" y="170615"/>
                </a:lnTo>
                <a:lnTo>
                  <a:pt x="222439" y="164604"/>
                </a:lnTo>
                <a:lnTo>
                  <a:pt x="216579" y="158161"/>
                </a:lnTo>
                <a:lnTo>
                  <a:pt x="209881" y="152577"/>
                </a:lnTo>
                <a:lnTo>
                  <a:pt x="203183" y="147422"/>
                </a:lnTo>
                <a:lnTo>
                  <a:pt x="201926" y="145706"/>
                </a:lnTo>
                <a:lnTo>
                  <a:pt x="201089" y="144415"/>
                </a:lnTo>
                <a:lnTo>
                  <a:pt x="199835" y="142699"/>
                </a:lnTo>
                <a:lnTo>
                  <a:pt x="199835" y="141411"/>
                </a:lnTo>
                <a:lnTo>
                  <a:pt x="199835" y="139263"/>
                </a:lnTo>
                <a:lnTo>
                  <a:pt x="200254" y="137544"/>
                </a:lnTo>
                <a:lnTo>
                  <a:pt x="201508" y="135396"/>
                </a:lnTo>
                <a:lnTo>
                  <a:pt x="202764" y="133252"/>
                </a:lnTo>
                <a:lnTo>
                  <a:pt x="204858" y="132392"/>
                </a:lnTo>
                <a:lnTo>
                  <a:pt x="206533" y="131961"/>
                </a:lnTo>
                <a:lnTo>
                  <a:pt x="208624" y="131961"/>
                </a:lnTo>
                <a:lnTo>
                  <a:pt x="210300" y="133252"/>
                </a:lnTo>
                <a:lnTo>
                  <a:pt x="216998" y="138404"/>
                </a:lnTo>
                <a:lnTo>
                  <a:pt x="222858" y="143987"/>
                </a:lnTo>
                <a:lnTo>
                  <a:pt x="229137" y="149570"/>
                </a:lnTo>
                <a:lnTo>
                  <a:pt x="234579" y="155582"/>
                </a:lnTo>
                <a:lnTo>
                  <a:pt x="245884" y="168039"/>
                </a:lnTo>
                <a:lnTo>
                  <a:pt x="256767" y="181353"/>
                </a:lnTo>
                <a:lnTo>
                  <a:pt x="271001" y="198960"/>
                </a:lnTo>
                <a:lnTo>
                  <a:pt x="276521" y="205566"/>
                </a:lnTo>
                <a:lnTo>
                  <a:pt x="276880" y="194557"/>
                </a:lnTo>
                <a:lnTo>
                  <a:pt x="277768" y="181026"/>
                </a:lnTo>
                <a:lnTo>
                  <a:pt x="278212" y="167488"/>
                </a:lnTo>
                <a:lnTo>
                  <a:pt x="278275" y="165577"/>
                </a:lnTo>
                <a:lnTo>
                  <a:pt x="272578" y="158951"/>
                </a:lnTo>
                <a:lnTo>
                  <a:pt x="263304" y="148298"/>
                </a:lnTo>
                <a:lnTo>
                  <a:pt x="262552" y="147353"/>
                </a:lnTo>
                <a:lnTo>
                  <a:pt x="262004" y="156917"/>
                </a:lnTo>
                <a:lnTo>
                  <a:pt x="261450" y="167066"/>
                </a:lnTo>
                <a:lnTo>
                  <a:pt x="261450" y="167913"/>
                </a:lnTo>
                <a:lnTo>
                  <a:pt x="260895" y="168335"/>
                </a:lnTo>
                <a:lnTo>
                  <a:pt x="259784" y="168757"/>
                </a:lnTo>
                <a:lnTo>
                  <a:pt x="259230" y="169182"/>
                </a:lnTo>
                <a:lnTo>
                  <a:pt x="258118" y="168757"/>
                </a:lnTo>
                <a:lnTo>
                  <a:pt x="257009" y="168335"/>
                </a:lnTo>
                <a:lnTo>
                  <a:pt x="256455" y="167913"/>
                </a:lnTo>
                <a:lnTo>
                  <a:pt x="256455" y="167066"/>
                </a:lnTo>
                <a:lnTo>
                  <a:pt x="256455" y="156917"/>
                </a:lnTo>
                <a:lnTo>
                  <a:pt x="257564" y="146342"/>
                </a:lnTo>
                <a:lnTo>
                  <a:pt x="258086" y="141767"/>
                </a:lnTo>
                <a:lnTo>
                  <a:pt x="254456" y="137219"/>
                </a:lnTo>
                <a:lnTo>
                  <a:pt x="243497" y="124438"/>
                </a:lnTo>
                <a:lnTo>
                  <a:pt x="232960" y="111656"/>
                </a:lnTo>
                <a:lnTo>
                  <a:pt x="230699" y="109121"/>
                </a:lnTo>
                <a:lnTo>
                  <a:pt x="230822" y="112625"/>
                </a:lnTo>
                <a:lnTo>
                  <a:pt x="230387" y="125423"/>
                </a:lnTo>
                <a:lnTo>
                  <a:pt x="230387" y="130540"/>
                </a:lnTo>
                <a:lnTo>
                  <a:pt x="230387" y="136086"/>
                </a:lnTo>
                <a:lnTo>
                  <a:pt x="231257" y="138643"/>
                </a:lnTo>
                <a:lnTo>
                  <a:pt x="232126" y="141203"/>
                </a:lnTo>
                <a:lnTo>
                  <a:pt x="233429" y="142910"/>
                </a:lnTo>
                <a:lnTo>
                  <a:pt x="235602" y="144613"/>
                </a:lnTo>
                <a:lnTo>
                  <a:pt x="236037" y="145467"/>
                </a:lnTo>
                <a:lnTo>
                  <a:pt x="236471" y="145895"/>
                </a:lnTo>
                <a:lnTo>
                  <a:pt x="236471" y="147174"/>
                </a:lnTo>
                <a:lnTo>
                  <a:pt x="236037" y="148027"/>
                </a:lnTo>
                <a:lnTo>
                  <a:pt x="235602" y="148452"/>
                </a:lnTo>
                <a:lnTo>
                  <a:pt x="235168" y="148880"/>
                </a:lnTo>
                <a:lnTo>
                  <a:pt x="234299" y="148880"/>
                </a:lnTo>
                <a:lnTo>
                  <a:pt x="233429" y="148452"/>
                </a:lnTo>
                <a:lnTo>
                  <a:pt x="231691" y="147174"/>
                </a:lnTo>
                <a:lnTo>
                  <a:pt x="229953" y="145042"/>
                </a:lnTo>
                <a:lnTo>
                  <a:pt x="228649" y="142910"/>
                </a:lnTo>
                <a:lnTo>
                  <a:pt x="227783" y="140775"/>
                </a:lnTo>
                <a:lnTo>
                  <a:pt x="226914" y="138643"/>
                </a:lnTo>
                <a:lnTo>
                  <a:pt x="226479" y="136086"/>
                </a:lnTo>
                <a:lnTo>
                  <a:pt x="226479" y="130965"/>
                </a:lnTo>
                <a:lnTo>
                  <a:pt x="226479" y="104951"/>
                </a:lnTo>
                <a:lnTo>
                  <a:pt x="224952" y="103563"/>
                </a:lnTo>
                <a:lnTo>
                  <a:pt x="221158" y="99727"/>
                </a:lnTo>
                <a:lnTo>
                  <a:pt x="219750" y="98304"/>
                </a:lnTo>
                <a:lnTo>
                  <a:pt x="207812" y="105688"/>
                </a:lnTo>
                <a:lnTo>
                  <a:pt x="184906" y="120722"/>
                </a:lnTo>
                <a:lnTo>
                  <a:pt x="175997" y="127165"/>
                </a:lnTo>
                <a:lnTo>
                  <a:pt x="167089" y="134036"/>
                </a:lnTo>
                <a:lnTo>
                  <a:pt x="150543" y="148638"/>
                </a:lnTo>
                <a:lnTo>
                  <a:pt x="139516" y="158088"/>
                </a:lnTo>
                <a:lnTo>
                  <a:pt x="126787" y="168395"/>
                </a:lnTo>
                <a:lnTo>
                  <a:pt x="113215" y="179565"/>
                </a:lnTo>
                <a:lnTo>
                  <a:pt x="106425" y="185148"/>
                </a:lnTo>
                <a:lnTo>
                  <a:pt x="100486" y="192019"/>
                </a:lnTo>
                <a:lnTo>
                  <a:pt x="97942" y="194595"/>
                </a:lnTo>
                <a:lnTo>
                  <a:pt x="95819" y="197602"/>
                </a:lnTo>
                <a:lnTo>
                  <a:pt x="91578" y="204045"/>
                </a:lnTo>
                <a:lnTo>
                  <a:pt x="89458" y="207909"/>
                </a:lnTo>
                <a:lnTo>
                  <a:pt x="86911" y="211348"/>
                </a:lnTo>
                <a:lnTo>
                  <a:pt x="83941" y="215212"/>
                </a:lnTo>
                <a:lnTo>
                  <a:pt x="82329" y="216484"/>
                </a:lnTo>
                <a:lnTo>
                  <a:pt x="86287" y="221154"/>
                </a:lnTo>
                <a:lnTo>
                  <a:pt x="90082" y="224990"/>
                </a:lnTo>
                <a:lnTo>
                  <a:pt x="93876" y="229250"/>
                </a:lnTo>
                <a:lnTo>
                  <a:pt x="98512" y="232661"/>
                </a:lnTo>
                <a:lnTo>
                  <a:pt x="102725" y="235643"/>
                </a:lnTo>
                <a:lnTo>
                  <a:pt x="106939" y="239050"/>
                </a:lnTo>
                <a:lnTo>
                  <a:pt x="111999" y="243311"/>
                </a:lnTo>
                <a:lnTo>
                  <a:pt x="116635" y="247571"/>
                </a:lnTo>
                <a:lnTo>
                  <a:pt x="121692" y="252257"/>
                </a:lnTo>
                <a:lnTo>
                  <a:pt x="126327" y="257796"/>
                </a:lnTo>
                <a:lnTo>
                  <a:pt x="130963" y="263335"/>
                </a:lnTo>
                <a:lnTo>
                  <a:pt x="135601" y="269728"/>
                </a:lnTo>
                <a:lnTo>
                  <a:pt x="139815" y="276117"/>
                </a:lnTo>
                <a:lnTo>
                  <a:pt x="153302" y="295717"/>
                </a:lnTo>
                <a:lnTo>
                  <a:pt x="165945" y="312760"/>
                </a:lnTo>
                <a:lnTo>
                  <a:pt x="171847" y="320002"/>
                </a:lnTo>
                <a:lnTo>
                  <a:pt x="177748" y="326820"/>
                </a:lnTo>
                <a:lnTo>
                  <a:pt x="183227" y="332784"/>
                </a:lnTo>
                <a:lnTo>
                  <a:pt x="189126" y="338749"/>
                </a:lnTo>
                <a:lnTo>
                  <a:pt x="199662" y="348974"/>
                </a:lnTo>
                <a:lnTo>
                  <a:pt x="211043" y="358348"/>
                </a:lnTo>
                <a:lnTo>
                  <a:pt x="224108" y="369852"/>
                </a:lnTo>
                <a:lnTo>
                  <a:pt x="230853" y="375816"/>
                </a:lnTo>
                <a:lnTo>
                  <a:pt x="236752" y="381784"/>
                </a:lnTo>
                <a:lnTo>
                  <a:pt x="246026" y="390730"/>
                </a:lnTo>
                <a:lnTo>
                  <a:pt x="255718" y="398823"/>
                </a:lnTo>
                <a:lnTo>
                  <a:pt x="264992" y="406919"/>
                </a:lnTo>
                <a:lnTo>
                  <a:pt x="274263" y="415869"/>
                </a:lnTo>
                <a:lnTo>
                  <a:pt x="283956" y="425665"/>
                </a:lnTo>
                <a:lnTo>
                  <a:pt x="293652" y="435894"/>
                </a:lnTo>
                <a:lnTo>
                  <a:pt x="300894" y="444261"/>
                </a:lnTo>
                <a:lnTo>
                  <a:pt x="300227" y="434064"/>
                </a:lnTo>
                <a:lnTo>
                  <a:pt x="299988" y="423165"/>
                </a:lnTo>
                <a:lnTo>
                  <a:pt x="299764" y="402252"/>
                </a:lnTo>
                <a:lnTo>
                  <a:pt x="299364" y="401698"/>
                </a:lnTo>
                <a:lnTo>
                  <a:pt x="296001" y="399097"/>
                </a:lnTo>
                <a:lnTo>
                  <a:pt x="294319" y="397362"/>
                </a:lnTo>
                <a:lnTo>
                  <a:pt x="292216" y="395192"/>
                </a:lnTo>
                <a:lnTo>
                  <a:pt x="289275" y="390853"/>
                </a:lnTo>
                <a:lnTo>
                  <a:pt x="286302" y="385868"/>
                </a:lnTo>
                <a:lnTo>
                  <a:pt x="285823" y="403109"/>
                </a:lnTo>
                <a:lnTo>
                  <a:pt x="285823" y="413129"/>
                </a:lnTo>
                <a:lnTo>
                  <a:pt x="286428" y="424059"/>
                </a:lnTo>
                <a:lnTo>
                  <a:pt x="286428" y="424973"/>
                </a:lnTo>
                <a:lnTo>
                  <a:pt x="286125" y="425883"/>
                </a:lnTo>
                <a:lnTo>
                  <a:pt x="285823" y="426339"/>
                </a:lnTo>
                <a:lnTo>
                  <a:pt x="285219" y="426339"/>
                </a:lnTo>
                <a:lnTo>
                  <a:pt x="284308" y="425883"/>
                </a:lnTo>
                <a:lnTo>
                  <a:pt x="283704" y="424973"/>
                </a:lnTo>
                <a:lnTo>
                  <a:pt x="283704" y="424059"/>
                </a:lnTo>
                <a:lnTo>
                  <a:pt x="283099" y="413129"/>
                </a:lnTo>
                <a:lnTo>
                  <a:pt x="283099" y="403109"/>
                </a:lnTo>
                <a:lnTo>
                  <a:pt x="283657" y="382914"/>
                </a:lnTo>
                <a:lnTo>
                  <a:pt x="281289" y="380877"/>
                </a:lnTo>
                <a:lnTo>
                  <a:pt x="277503" y="378272"/>
                </a:lnTo>
                <a:lnTo>
                  <a:pt x="274562" y="374368"/>
                </a:lnTo>
                <a:lnTo>
                  <a:pt x="271769" y="371102"/>
                </a:lnTo>
                <a:lnTo>
                  <a:pt x="271331" y="373621"/>
                </a:lnTo>
                <a:lnTo>
                  <a:pt x="271331" y="379592"/>
                </a:lnTo>
                <a:lnTo>
                  <a:pt x="271331" y="403906"/>
                </a:lnTo>
                <a:lnTo>
                  <a:pt x="270887" y="404756"/>
                </a:lnTo>
                <a:lnTo>
                  <a:pt x="270440" y="405184"/>
                </a:lnTo>
                <a:lnTo>
                  <a:pt x="269999" y="405609"/>
                </a:lnTo>
                <a:lnTo>
                  <a:pt x="269111" y="406037"/>
                </a:lnTo>
                <a:lnTo>
                  <a:pt x="267776" y="405609"/>
                </a:lnTo>
                <a:lnTo>
                  <a:pt x="267332" y="405184"/>
                </a:lnTo>
                <a:lnTo>
                  <a:pt x="266888" y="404756"/>
                </a:lnTo>
                <a:lnTo>
                  <a:pt x="266444" y="403906"/>
                </a:lnTo>
                <a:lnTo>
                  <a:pt x="266444" y="391961"/>
                </a:lnTo>
                <a:lnTo>
                  <a:pt x="266444" y="379592"/>
                </a:lnTo>
                <a:lnTo>
                  <a:pt x="266888" y="373621"/>
                </a:lnTo>
                <a:lnTo>
                  <a:pt x="267776" y="368504"/>
                </a:lnTo>
                <a:lnTo>
                  <a:pt x="268056" y="366756"/>
                </a:lnTo>
                <a:lnTo>
                  <a:pt x="263213" y="360921"/>
                </a:lnTo>
                <a:lnTo>
                  <a:pt x="258168" y="355716"/>
                </a:lnTo>
                <a:lnTo>
                  <a:pt x="248920" y="347040"/>
                </a:lnTo>
                <a:lnTo>
                  <a:pt x="240934" y="338796"/>
                </a:lnTo>
                <a:lnTo>
                  <a:pt x="229808" y="327318"/>
                </a:lnTo>
                <a:lnTo>
                  <a:pt x="229808" y="363740"/>
                </a:lnTo>
                <a:lnTo>
                  <a:pt x="229477" y="364587"/>
                </a:lnTo>
                <a:lnTo>
                  <a:pt x="229144" y="365009"/>
                </a:lnTo>
                <a:lnTo>
                  <a:pt x="228810" y="365434"/>
                </a:lnTo>
                <a:lnTo>
                  <a:pt x="228145" y="365434"/>
                </a:lnTo>
                <a:lnTo>
                  <a:pt x="227812" y="365434"/>
                </a:lnTo>
                <a:lnTo>
                  <a:pt x="226813" y="365009"/>
                </a:lnTo>
                <a:lnTo>
                  <a:pt x="226479" y="364587"/>
                </a:lnTo>
                <a:lnTo>
                  <a:pt x="226479" y="363740"/>
                </a:lnTo>
                <a:lnTo>
                  <a:pt x="226479" y="324087"/>
                </a:lnTo>
                <a:lnTo>
                  <a:pt x="217813" y="315805"/>
                </a:lnTo>
                <a:lnTo>
                  <a:pt x="208873" y="306213"/>
                </a:lnTo>
                <a:lnTo>
                  <a:pt x="208398" y="311003"/>
                </a:lnTo>
                <a:lnTo>
                  <a:pt x="207922" y="317745"/>
                </a:lnTo>
                <a:lnTo>
                  <a:pt x="207447" y="325384"/>
                </a:lnTo>
                <a:lnTo>
                  <a:pt x="207447" y="350101"/>
                </a:lnTo>
                <a:lnTo>
                  <a:pt x="207447" y="350998"/>
                </a:lnTo>
                <a:lnTo>
                  <a:pt x="206971" y="351449"/>
                </a:lnTo>
                <a:lnTo>
                  <a:pt x="206020" y="351899"/>
                </a:lnTo>
                <a:lnTo>
                  <a:pt x="205545" y="351899"/>
                </a:lnTo>
                <a:lnTo>
                  <a:pt x="204594" y="351899"/>
                </a:lnTo>
                <a:lnTo>
                  <a:pt x="204115" y="351449"/>
                </a:lnTo>
                <a:lnTo>
                  <a:pt x="203639" y="350998"/>
                </a:lnTo>
                <a:lnTo>
                  <a:pt x="203164" y="350101"/>
                </a:lnTo>
                <a:lnTo>
                  <a:pt x="203164" y="322238"/>
                </a:lnTo>
                <a:lnTo>
                  <a:pt x="203639" y="315496"/>
                </a:lnTo>
                <a:lnTo>
                  <a:pt x="204115" y="309208"/>
                </a:lnTo>
                <a:lnTo>
                  <a:pt x="204937" y="301984"/>
                </a:lnTo>
                <a:lnTo>
                  <a:pt x="186707" y="282403"/>
                </a:lnTo>
                <a:lnTo>
                  <a:pt x="186512" y="282195"/>
                </a:lnTo>
                <a:lnTo>
                  <a:pt x="186512" y="329497"/>
                </a:lnTo>
                <a:lnTo>
                  <a:pt x="186143" y="330338"/>
                </a:lnTo>
                <a:lnTo>
                  <a:pt x="185772" y="331175"/>
                </a:lnTo>
                <a:lnTo>
                  <a:pt x="185400" y="331175"/>
                </a:lnTo>
                <a:lnTo>
                  <a:pt x="184663" y="331597"/>
                </a:lnTo>
                <a:lnTo>
                  <a:pt x="184292" y="331175"/>
                </a:lnTo>
                <a:lnTo>
                  <a:pt x="183552" y="331175"/>
                </a:lnTo>
                <a:lnTo>
                  <a:pt x="183183" y="330338"/>
                </a:lnTo>
                <a:lnTo>
                  <a:pt x="183183" y="329497"/>
                </a:lnTo>
                <a:lnTo>
                  <a:pt x="183183" y="278605"/>
                </a:lnTo>
                <a:lnTo>
                  <a:pt x="167791" y="262016"/>
                </a:lnTo>
                <a:lnTo>
                  <a:pt x="166185" y="260271"/>
                </a:lnTo>
                <a:lnTo>
                  <a:pt x="166084" y="262539"/>
                </a:lnTo>
                <a:lnTo>
                  <a:pt x="165640" y="272591"/>
                </a:lnTo>
                <a:lnTo>
                  <a:pt x="164752" y="282645"/>
                </a:lnTo>
                <a:lnTo>
                  <a:pt x="164308" y="292281"/>
                </a:lnTo>
                <a:lnTo>
                  <a:pt x="164308" y="293119"/>
                </a:lnTo>
                <a:lnTo>
                  <a:pt x="163864" y="293957"/>
                </a:lnTo>
                <a:lnTo>
                  <a:pt x="162976" y="294376"/>
                </a:lnTo>
                <a:lnTo>
                  <a:pt x="162532" y="294376"/>
                </a:lnTo>
                <a:lnTo>
                  <a:pt x="161644" y="294376"/>
                </a:lnTo>
                <a:lnTo>
                  <a:pt x="160756" y="293957"/>
                </a:lnTo>
                <a:lnTo>
                  <a:pt x="160312" y="293119"/>
                </a:lnTo>
                <a:lnTo>
                  <a:pt x="159868" y="292281"/>
                </a:lnTo>
                <a:lnTo>
                  <a:pt x="160312" y="282645"/>
                </a:lnTo>
                <a:lnTo>
                  <a:pt x="160756" y="272591"/>
                </a:lnTo>
                <a:lnTo>
                  <a:pt x="162088" y="262539"/>
                </a:lnTo>
                <a:lnTo>
                  <a:pt x="162371" y="256127"/>
                </a:lnTo>
                <a:lnTo>
                  <a:pt x="159805" y="253340"/>
                </a:lnTo>
                <a:lnTo>
                  <a:pt x="150134" y="242927"/>
                </a:lnTo>
                <a:lnTo>
                  <a:pt x="144141" y="236225"/>
                </a:lnTo>
                <a:lnTo>
                  <a:pt x="143518" y="239907"/>
                </a:lnTo>
                <a:lnTo>
                  <a:pt x="142913" y="246098"/>
                </a:lnTo>
                <a:lnTo>
                  <a:pt x="142913" y="251873"/>
                </a:lnTo>
                <a:lnTo>
                  <a:pt x="142913" y="264255"/>
                </a:lnTo>
                <a:lnTo>
                  <a:pt x="143216" y="275393"/>
                </a:lnTo>
                <a:lnTo>
                  <a:pt x="143216" y="276221"/>
                </a:lnTo>
                <a:lnTo>
                  <a:pt x="142913" y="277046"/>
                </a:lnTo>
                <a:lnTo>
                  <a:pt x="142608" y="277459"/>
                </a:lnTo>
                <a:lnTo>
                  <a:pt x="142003" y="277459"/>
                </a:lnTo>
                <a:lnTo>
                  <a:pt x="141399" y="277459"/>
                </a:lnTo>
                <a:lnTo>
                  <a:pt x="141096" y="277046"/>
                </a:lnTo>
                <a:lnTo>
                  <a:pt x="140794" y="276221"/>
                </a:lnTo>
                <a:lnTo>
                  <a:pt x="140489" y="275393"/>
                </a:lnTo>
                <a:lnTo>
                  <a:pt x="140186" y="263839"/>
                </a:lnTo>
                <a:lnTo>
                  <a:pt x="139884" y="251048"/>
                </a:lnTo>
                <a:lnTo>
                  <a:pt x="140186" y="244860"/>
                </a:lnTo>
                <a:lnTo>
                  <a:pt x="140794" y="238669"/>
                </a:lnTo>
                <a:lnTo>
                  <a:pt x="141843" y="233659"/>
                </a:lnTo>
                <a:lnTo>
                  <a:pt x="140045" y="231650"/>
                </a:lnTo>
                <a:lnTo>
                  <a:pt x="137103" y="228180"/>
                </a:lnTo>
                <a:lnTo>
                  <a:pt x="133321" y="224709"/>
                </a:lnTo>
                <a:lnTo>
                  <a:pt x="128695" y="219935"/>
                </a:lnTo>
                <a:lnTo>
                  <a:pt x="126595" y="217334"/>
                </a:lnTo>
                <a:lnTo>
                  <a:pt x="124491" y="214295"/>
                </a:lnTo>
                <a:lnTo>
                  <a:pt x="123651" y="212560"/>
                </a:lnTo>
                <a:lnTo>
                  <a:pt x="123232" y="210825"/>
                </a:lnTo>
                <a:lnTo>
                  <a:pt x="123232" y="209090"/>
                </a:lnTo>
                <a:lnTo>
                  <a:pt x="124073" y="207355"/>
                </a:lnTo>
                <a:lnTo>
                  <a:pt x="125332" y="205620"/>
                </a:lnTo>
                <a:lnTo>
                  <a:pt x="127014" y="204319"/>
                </a:lnTo>
                <a:lnTo>
                  <a:pt x="129117" y="203453"/>
                </a:lnTo>
                <a:lnTo>
                  <a:pt x="131218" y="203019"/>
                </a:lnTo>
                <a:lnTo>
                  <a:pt x="132481" y="203453"/>
                </a:lnTo>
                <a:lnTo>
                  <a:pt x="134162" y="203885"/>
                </a:lnTo>
                <a:lnTo>
                  <a:pt x="136263" y="204754"/>
                </a:lnTo>
                <a:lnTo>
                  <a:pt x="137525" y="206489"/>
                </a:lnTo>
                <a:lnTo>
                  <a:pt x="140885" y="210825"/>
                </a:lnTo>
                <a:lnTo>
                  <a:pt x="144671" y="215599"/>
                </a:lnTo>
                <a:lnTo>
                  <a:pt x="153497" y="223406"/>
                </a:lnTo>
                <a:lnTo>
                  <a:pt x="158123" y="227745"/>
                </a:lnTo>
                <a:lnTo>
                  <a:pt x="162746" y="232081"/>
                </a:lnTo>
                <a:lnTo>
                  <a:pt x="175358" y="246400"/>
                </a:lnTo>
                <a:lnTo>
                  <a:pt x="186707" y="260712"/>
                </a:lnTo>
                <a:lnTo>
                  <a:pt x="192171" y="266352"/>
                </a:lnTo>
                <a:lnTo>
                  <a:pt x="203520" y="279367"/>
                </a:lnTo>
                <a:lnTo>
                  <a:pt x="215291" y="291948"/>
                </a:lnTo>
                <a:lnTo>
                  <a:pt x="227062" y="303659"/>
                </a:lnTo>
                <a:lnTo>
                  <a:pt x="238830" y="315805"/>
                </a:lnTo>
                <a:lnTo>
                  <a:pt x="253964" y="330120"/>
                </a:lnTo>
                <a:lnTo>
                  <a:pt x="266995" y="342269"/>
                </a:lnTo>
                <a:lnTo>
                  <a:pt x="276244" y="351811"/>
                </a:lnTo>
                <a:lnTo>
                  <a:pt x="285493" y="360487"/>
                </a:lnTo>
                <a:lnTo>
                  <a:pt x="289693" y="365692"/>
                </a:lnTo>
                <a:lnTo>
                  <a:pt x="294319" y="370897"/>
                </a:lnTo>
                <a:lnTo>
                  <a:pt x="297682" y="375671"/>
                </a:lnTo>
                <a:lnTo>
                  <a:pt x="301046" y="381308"/>
                </a:lnTo>
                <a:lnTo>
                  <a:pt x="302305" y="383478"/>
                </a:lnTo>
                <a:lnTo>
                  <a:pt x="303987" y="385647"/>
                </a:lnTo>
                <a:lnTo>
                  <a:pt x="308191" y="389118"/>
                </a:lnTo>
                <a:lnTo>
                  <a:pt x="310713" y="391722"/>
                </a:lnTo>
                <a:lnTo>
                  <a:pt x="313236" y="393888"/>
                </a:lnTo>
                <a:lnTo>
                  <a:pt x="316599" y="399097"/>
                </a:lnTo>
                <a:lnTo>
                  <a:pt x="320800" y="405168"/>
                </a:lnTo>
                <a:lnTo>
                  <a:pt x="322903" y="407773"/>
                </a:lnTo>
                <a:lnTo>
                  <a:pt x="325426" y="410374"/>
                </a:lnTo>
                <a:lnTo>
                  <a:pt x="328789" y="413844"/>
                </a:lnTo>
                <a:lnTo>
                  <a:pt x="331730" y="416883"/>
                </a:lnTo>
                <a:lnTo>
                  <a:pt x="334252" y="420353"/>
                </a:lnTo>
                <a:lnTo>
                  <a:pt x="336356" y="423823"/>
                </a:lnTo>
                <a:lnTo>
                  <a:pt x="336775" y="424255"/>
                </a:lnTo>
                <a:lnTo>
                  <a:pt x="337193" y="424689"/>
                </a:lnTo>
                <a:lnTo>
                  <a:pt x="338456" y="425558"/>
                </a:lnTo>
                <a:lnTo>
                  <a:pt x="339297" y="426859"/>
                </a:lnTo>
                <a:lnTo>
                  <a:pt x="339716" y="428594"/>
                </a:lnTo>
                <a:lnTo>
                  <a:pt x="339716" y="430329"/>
                </a:lnTo>
                <a:lnTo>
                  <a:pt x="339716" y="432171"/>
                </a:lnTo>
                <a:lnTo>
                  <a:pt x="348442" y="425240"/>
                </a:lnTo>
                <a:lnTo>
                  <a:pt x="360663" y="416719"/>
                </a:lnTo>
                <a:lnTo>
                  <a:pt x="373729" y="407344"/>
                </a:lnTo>
                <a:lnTo>
                  <a:pt x="385531" y="397973"/>
                </a:lnTo>
                <a:lnTo>
                  <a:pt x="398597" y="389451"/>
                </a:lnTo>
                <a:lnTo>
                  <a:pt x="413759" y="379963"/>
                </a:lnTo>
                <a:lnTo>
                  <a:pt x="409568" y="377195"/>
                </a:lnTo>
                <a:lnTo>
                  <a:pt x="404123" y="372472"/>
                </a:lnTo>
                <a:lnTo>
                  <a:pt x="399101" y="367748"/>
                </a:lnTo>
                <a:lnTo>
                  <a:pt x="393240" y="363025"/>
                </a:lnTo>
                <a:lnTo>
                  <a:pt x="382776" y="352286"/>
                </a:lnTo>
                <a:lnTo>
                  <a:pt x="373146" y="341551"/>
                </a:lnTo>
                <a:lnTo>
                  <a:pt x="362263" y="329525"/>
                </a:lnTo>
                <a:lnTo>
                  <a:pt x="352633" y="319647"/>
                </a:lnTo>
                <a:lnTo>
                  <a:pt x="341750" y="307620"/>
                </a:lnTo>
                <a:lnTo>
                  <a:pt x="330864" y="293878"/>
                </a:lnTo>
                <a:lnTo>
                  <a:pt x="325422" y="287004"/>
                </a:lnTo>
                <a:lnTo>
                  <a:pt x="320400" y="279704"/>
                </a:lnTo>
                <a:lnTo>
                  <a:pt x="312026" y="268966"/>
                </a:lnTo>
                <a:lnTo>
                  <a:pt x="309743" y="266198"/>
                </a:lnTo>
                <a:lnTo>
                  <a:pt x="309743" y="266494"/>
                </a:lnTo>
                <a:lnTo>
                  <a:pt x="307473" y="273775"/>
                </a:lnTo>
                <a:lnTo>
                  <a:pt x="306109" y="281055"/>
                </a:lnTo>
                <a:lnTo>
                  <a:pt x="305199" y="288767"/>
                </a:lnTo>
                <a:lnTo>
                  <a:pt x="303839" y="296476"/>
                </a:lnTo>
                <a:lnTo>
                  <a:pt x="303385" y="297333"/>
                </a:lnTo>
                <a:lnTo>
                  <a:pt x="302929" y="297761"/>
                </a:lnTo>
                <a:lnTo>
                  <a:pt x="302022" y="297761"/>
                </a:lnTo>
                <a:lnTo>
                  <a:pt x="301112" y="297761"/>
                </a:lnTo>
                <a:lnTo>
                  <a:pt x="300658" y="297333"/>
                </a:lnTo>
                <a:lnTo>
                  <a:pt x="300205" y="296904"/>
                </a:lnTo>
                <a:lnTo>
                  <a:pt x="299751" y="296476"/>
                </a:lnTo>
                <a:lnTo>
                  <a:pt x="299751" y="295191"/>
                </a:lnTo>
                <a:lnTo>
                  <a:pt x="301112" y="287911"/>
                </a:lnTo>
                <a:lnTo>
                  <a:pt x="302475" y="280199"/>
                </a:lnTo>
                <a:lnTo>
                  <a:pt x="303385" y="272918"/>
                </a:lnTo>
                <a:lnTo>
                  <a:pt x="305199" y="265209"/>
                </a:lnTo>
                <a:lnTo>
                  <a:pt x="305656" y="264353"/>
                </a:lnTo>
                <a:lnTo>
                  <a:pt x="306563" y="263924"/>
                </a:lnTo>
                <a:lnTo>
                  <a:pt x="307016" y="263924"/>
                </a:lnTo>
                <a:lnTo>
                  <a:pt x="307866" y="263924"/>
                </a:lnTo>
                <a:lnTo>
                  <a:pt x="302815" y="257799"/>
                </a:lnTo>
                <a:lnTo>
                  <a:pt x="293608" y="247493"/>
                </a:lnTo>
                <a:close/>
                <a:moveTo>
                  <a:pt x="431051" y="320002"/>
                </a:moveTo>
                <a:lnTo>
                  <a:pt x="429785" y="318299"/>
                </a:lnTo>
                <a:lnTo>
                  <a:pt x="429243" y="317656"/>
                </a:lnTo>
                <a:lnTo>
                  <a:pt x="427540" y="333512"/>
                </a:lnTo>
                <a:lnTo>
                  <a:pt x="426837" y="343287"/>
                </a:lnTo>
                <a:lnTo>
                  <a:pt x="426488" y="353505"/>
                </a:lnTo>
                <a:lnTo>
                  <a:pt x="426488" y="354393"/>
                </a:lnTo>
                <a:lnTo>
                  <a:pt x="426135" y="354837"/>
                </a:lnTo>
                <a:lnTo>
                  <a:pt x="425436" y="355281"/>
                </a:lnTo>
                <a:lnTo>
                  <a:pt x="425083" y="355281"/>
                </a:lnTo>
                <a:lnTo>
                  <a:pt x="424031" y="355281"/>
                </a:lnTo>
                <a:lnTo>
                  <a:pt x="423332" y="354837"/>
                </a:lnTo>
                <a:lnTo>
                  <a:pt x="422980" y="354393"/>
                </a:lnTo>
                <a:lnTo>
                  <a:pt x="422980" y="353505"/>
                </a:lnTo>
                <a:lnTo>
                  <a:pt x="423332" y="343287"/>
                </a:lnTo>
                <a:lnTo>
                  <a:pt x="424031" y="332621"/>
                </a:lnTo>
                <a:lnTo>
                  <a:pt x="426299" y="314170"/>
                </a:lnTo>
                <a:lnTo>
                  <a:pt x="415032" y="300831"/>
                </a:lnTo>
                <a:lnTo>
                  <a:pt x="409382" y="294404"/>
                </a:lnTo>
                <a:lnTo>
                  <a:pt x="408327" y="299606"/>
                </a:lnTo>
                <a:lnTo>
                  <a:pt x="407439" y="305756"/>
                </a:lnTo>
                <a:lnTo>
                  <a:pt x="406995" y="311909"/>
                </a:lnTo>
                <a:lnTo>
                  <a:pt x="406995" y="318063"/>
                </a:lnTo>
                <a:lnTo>
                  <a:pt x="407439" y="330775"/>
                </a:lnTo>
                <a:lnTo>
                  <a:pt x="407439" y="343082"/>
                </a:lnTo>
                <a:lnTo>
                  <a:pt x="407439" y="343901"/>
                </a:lnTo>
                <a:lnTo>
                  <a:pt x="406995" y="344719"/>
                </a:lnTo>
                <a:lnTo>
                  <a:pt x="406107" y="345132"/>
                </a:lnTo>
                <a:lnTo>
                  <a:pt x="405663" y="345132"/>
                </a:lnTo>
                <a:lnTo>
                  <a:pt x="404775" y="345132"/>
                </a:lnTo>
                <a:lnTo>
                  <a:pt x="404331" y="344719"/>
                </a:lnTo>
                <a:lnTo>
                  <a:pt x="403887" y="343901"/>
                </a:lnTo>
                <a:lnTo>
                  <a:pt x="403443" y="343082"/>
                </a:lnTo>
                <a:lnTo>
                  <a:pt x="403443" y="330366"/>
                </a:lnTo>
                <a:lnTo>
                  <a:pt x="402999" y="317650"/>
                </a:lnTo>
                <a:lnTo>
                  <a:pt x="402999" y="311500"/>
                </a:lnTo>
                <a:lnTo>
                  <a:pt x="403443" y="304937"/>
                </a:lnTo>
                <a:lnTo>
                  <a:pt x="404331" y="298784"/>
                </a:lnTo>
                <a:lnTo>
                  <a:pt x="405663" y="292225"/>
                </a:lnTo>
                <a:lnTo>
                  <a:pt x="406107" y="291403"/>
                </a:lnTo>
                <a:lnTo>
                  <a:pt x="406460" y="291079"/>
                </a:lnTo>
                <a:lnTo>
                  <a:pt x="401547" y="285492"/>
                </a:lnTo>
                <a:lnTo>
                  <a:pt x="393007" y="276300"/>
                </a:lnTo>
                <a:lnTo>
                  <a:pt x="393007" y="326074"/>
                </a:lnTo>
                <a:lnTo>
                  <a:pt x="393007" y="326927"/>
                </a:lnTo>
                <a:lnTo>
                  <a:pt x="392636" y="327356"/>
                </a:lnTo>
                <a:lnTo>
                  <a:pt x="391895" y="327784"/>
                </a:lnTo>
                <a:lnTo>
                  <a:pt x="391527" y="328212"/>
                </a:lnTo>
                <a:lnTo>
                  <a:pt x="390787" y="327784"/>
                </a:lnTo>
                <a:lnTo>
                  <a:pt x="390047" y="327356"/>
                </a:lnTo>
                <a:lnTo>
                  <a:pt x="389675" y="326927"/>
                </a:lnTo>
                <a:lnTo>
                  <a:pt x="389675" y="326074"/>
                </a:lnTo>
                <a:lnTo>
                  <a:pt x="389675" y="272716"/>
                </a:lnTo>
                <a:lnTo>
                  <a:pt x="388482" y="271432"/>
                </a:lnTo>
                <a:lnTo>
                  <a:pt x="375835" y="258650"/>
                </a:lnTo>
                <a:lnTo>
                  <a:pt x="368885" y="252361"/>
                </a:lnTo>
                <a:lnTo>
                  <a:pt x="368265" y="257478"/>
                </a:lnTo>
                <a:lnTo>
                  <a:pt x="367790" y="263354"/>
                </a:lnTo>
                <a:lnTo>
                  <a:pt x="367790" y="269652"/>
                </a:lnTo>
                <a:lnTo>
                  <a:pt x="367790" y="299042"/>
                </a:lnTo>
                <a:lnTo>
                  <a:pt x="367314" y="299883"/>
                </a:lnTo>
                <a:lnTo>
                  <a:pt x="366839" y="300724"/>
                </a:lnTo>
                <a:lnTo>
                  <a:pt x="366363" y="301143"/>
                </a:lnTo>
                <a:lnTo>
                  <a:pt x="365409" y="301143"/>
                </a:lnTo>
                <a:lnTo>
                  <a:pt x="364458" y="301143"/>
                </a:lnTo>
                <a:lnTo>
                  <a:pt x="363982" y="300724"/>
                </a:lnTo>
                <a:lnTo>
                  <a:pt x="363507" y="299883"/>
                </a:lnTo>
                <a:lnTo>
                  <a:pt x="363031" y="299042"/>
                </a:lnTo>
                <a:lnTo>
                  <a:pt x="363031" y="266714"/>
                </a:lnTo>
                <a:lnTo>
                  <a:pt x="363507" y="261257"/>
                </a:lnTo>
                <a:lnTo>
                  <a:pt x="363982" y="256219"/>
                </a:lnTo>
                <a:lnTo>
                  <a:pt x="364987" y="248834"/>
                </a:lnTo>
                <a:lnTo>
                  <a:pt x="359819" y="244164"/>
                </a:lnTo>
                <a:lnTo>
                  <a:pt x="346379" y="232317"/>
                </a:lnTo>
                <a:lnTo>
                  <a:pt x="346379" y="272424"/>
                </a:lnTo>
                <a:lnTo>
                  <a:pt x="346379" y="273249"/>
                </a:lnTo>
                <a:lnTo>
                  <a:pt x="345639" y="273661"/>
                </a:lnTo>
                <a:lnTo>
                  <a:pt x="344159" y="274074"/>
                </a:lnTo>
                <a:lnTo>
                  <a:pt x="342679" y="274074"/>
                </a:lnTo>
                <a:lnTo>
                  <a:pt x="341939" y="274074"/>
                </a:lnTo>
                <a:lnTo>
                  <a:pt x="340459" y="273661"/>
                </a:lnTo>
                <a:lnTo>
                  <a:pt x="339716" y="273249"/>
                </a:lnTo>
                <a:lnTo>
                  <a:pt x="339716" y="272424"/>
                </a:lnTo>
                <a:lnTo>
                  <a:pt x="339716" y="226306"/>
                </a:lnTo>
                <a:lnTo>
                  <a:pt x="326395" y="214062"/>
                </a:lnTo>
                <a:lnTo>
                  <a:pt x="326395" y="251709"/>
                </a:lnTo>
                <a:lnTo>
                  <a:pt x="326024" y="252534"/>
                </a:lnTo>
                <a:lnTo>
                  <a:pt x="325655" y="252947"/>
                </a:lnTo>
                <a:lnTo>
                  <a:pt x="325284" y="253772"/>
                </a:lnTo>
                <a:lnTo>
                  <a:pt x="324544" y="253772"/>
                </a:lnTo>
                <a:lnTo>
                  <a:pt x="323804" y="253772"/>
                </a:lnTo>
                <a:lnTo>
                  <a:pt x="323435" y="252947"/>
                </a:lnTo>
                <a:lnTo>
                  <a:pt x="323064" y="252534"/>
                </a:lnTo>
                <a:lnTo>
                  <a:pt x="323064" y="251709"/>
                </a:lnTo>
                <a:lnTo>
                  <a:pt x="323064" y="211005"/>
                </a:lnTo>
                <a:lnTo>
                  <a:pt x="306295" y="195590"/>
                </a:lnTo>
                <a:lnTo>
                  <a:pt x="303080" y="192507"/>
                </a:lnTo>
                <a:lnTo>
                  <a:pt x="303080" y="236197"/>
                </a:lnTo>
                <a:lnTo>
                  <a:pt x="321237" y="256943"/>
                </a:lnTo>
                <a:lnTo>
                  <a:pt x="326679" y="263383"/>
                </a:lnTo>
                <a:lnTo>
                  <a:pt x="332539" y="270257"/>
                </a:lnTo>
                <a:lnTo>
                  <a:pt x="342585" y="283568"/>
                </a:lnTo>
                <a:lnTo>
                  <a:pt x="355146" y="299461"/>
                </a:lnTo>
                <a:lnTo>
                  <a:pt x="361844" y="306761"/>
                </a:lnTo>
                <a:lnTo>
                  <a:pt x="368542" y="314492"/>
                </a:lnTo>
                <a:lnTo>
                  <a:pt x="381101" y="328237"/>
                </a:lnTo>
                <a:lnTo>
                  <a:pt x="391146" y="338972"/>
                </a:lnTo>
                <a:lnTo>
                  <a:pt x="401195" y="349711"/>
                </a:lnTo>
                <a:lnTo>
                  <a:pt x="406217" y="354434"/>
                </a:lnTo>
                <a:lnTo>
                  <a:pt x="412078" y="359158"/>
                </a:lnTo>
                <a:lnTo>
                  <a:pt x="417104" y="363884"/>
                </a:lnTo>
                <a:lnTo>
                  <a:pt x="422545" y="367748"/>
                </a:lnTo>
                <a:lnTo>
                  <a:pt x="424636" y="369036"/>
                </a:lnTo>
                <a:lnTo>
                  <a:pt x="425474" y="369896"/>
                </a:lnTo>
                <a:lnTo>
                  <a:pt x="425893" y="371184"/>
                </a:lnTo>
                <a:lnTo>
                  <a:pt x="426217" y="372182"/>
                </a:lnTo>
                <a:lnTo>
                  <a:pt x="439635" y="363973"/>
                </a:lnTo>
                <a:lnTo>
                  <a:pt x="439635" y="333597"/>
                </a:lnTo>
                <a:lnTo>
                  <a:pt x="439635" y="332797"/>
                </a:lnTo>
                <a:lnTo>
                  <a:pt x="440003" y="332397"/>
                </a:lnTo>
                <a:lnTo>
                  <a:pt x="440649" y="332048"/>
                </a:lnTo>
                <a:lnTo>
                  <a:pt x="431051" y="320002"/>
                </a:lnTo>
                <a:close/>
                <a:moveTo>
                  <a:pt x="456759" y="349402"/>
                </a:moveTo>
                <a:lnTo>
                  <a:pt x="449592" y="342159"/>
                </a:lnTo>
                <a:lnTo>
                  <a:pt x="443272" y="335341"/>
                </a:lnTo>
                <a:lnTo>
                  <a:pt x="442964" y="334954"/>
                </a:lnTo>
                <a:lnTo>
                  <a:pt x="442964" y="361872"/>
                </a:lnTo>
                <a:lnTo>
                  <a:pt x="456337" y="353234"/>
                </a:lnTo>
                <a:lnTo>
                  <a:pt x="458866" y="351531"/>
                </a:lnTo>
                <a:lnTo>
                  <a:pt x="456759" y="349402"/>
                </a:lnTo>
                <a:close/>
                <a:moveTo>
                  <a:pt x="471088" y="383059"/>
                </a:moveTo>
                <a:lnTo>
                  <a:pt x="470666" y="374966"/>
                </a:lnTo>
                <a:lnTo>
                  <a:pt x="468981" y="366870"/>
                </a:lnTo>
                <a:lnTo>
                  <a:pt x="468137" y="363462"/>
                </a:lnTo>
                <a:lnTo>
                  <a:pt x="465608" y="365591"/>
                </a:lnTo>
                <a:lnTo>
                  <a:pt x="445379" y="378373"/>
                </a:lnTo>
                <a:lnTo>
                  <a:pt x="430207" y="388173"/>
                </a:lnTo>
                <a:lnTo>
                  <a:pt x="422558" y="392626"/>
                </a:lnTo>
                <a:lnTo>
                  <a:pt x="422029" y="398691"/>
                </a:lnTo>
                <a:lnTo>
                  <a:pt x="420127" y="409621"/>
                </a:lnTo>
                <a:lnTo>
                  <a:pt x="418222" y="420555"/>
                </a:lnTo>
                <a:lnTo>
                  <a:pt x="417270" y="431485"/>
                </a:lnTo>
                <a:lnTo>
                  <a:pt x="417270" y="432297"/>
                </a:lnTo>
                <a:lnTo>
                  <a:pt x="416795" y="432700"/>
                </a:lnTo>
                <a:lnTo>
                  <a:pt x="415844" y="433107"/>
                </a:lnTo>
                <a:lnTo>
                  <a:pt x="414893" y="433107"/>
                </a:lnTo>
                <a:lnTo>
                  <a:pt x="414417" y="433107"/>
                </a:lnTo>
                <a:lnTo>
                  <a:pt x="413466" y="432700"/>
                </a:lnTo>
                <a:lnTo>
                  <a:pt x="412991" y="432297"/>
                </a:lnTo>
                <a:lnTo>
                  <a:pt x="412991" y="431485"/>
                </a:lnTo>
                <a:lnTo>
                  <a:pt x="413942" y="420555"/>
                </a:lnTo>
                <a:lnTo>
                  <a:pt x="415844" y="409621"/>
                </a:lnTo>
                <a:lnTo>
                  <a:pt x="417746" y="398691"/>
                </a:lnTo>
                <a:lnTo>
                  <a:pt x="418048" y="395252"/>
                </a:lnTo>
                <a:lnTo>
                  <a:pt x="416297" y="396269"/>
                </a:lnTo>
                <a:lnTo>
                  <a:pt x="404076" y="403937"/>
                </a:lnTo>
                <a:lnTo>
                  <a:pt x="401110" y="405864"/>
                </a:lnTo>
                <a:lnTo>
                  <a:pt x="400587" y="408692"/>
                </a:lnTo>
                <a:lnTo>
                  <a:pt x="399208" y="416130"/>
                </a:lnTo>
                <a:lnTo>
                  <a:pt x="398864" y="419629"/>
                </a:lnTo>
                <a:lnTo>
                  <a:pt x="398175" y="423130"/>
                </a:lnTo>
                <a:lnTo>
                  <a:pt x="398175" y="427504"/>
                </a:lnTo>
                <a:lnTo>
                  <a:pt x="397831" y="432757"/>
                </a:lnTo>
                <a:lnTo>
                  <a:pt x="397142" y="437131"/>
                </a:lnTo>
                <a:lnTo>
                  <a:pt x="396106" y="441505"/>
                </a:lnTo>
                <a:lnTo>
                  <a:pt x="395763" y="442381"/>
                </a:lnTo>
                <a:lnTo>
                  <a:pt x="395073" y="443256"/>
                </a:lnTo>
                <a:lnTo>
                  <a:pt x="394040" y="443256"/>
                </a:lnTo>
                <a:lnTo>
                  <a:pt x="393350" y="443256"/>
                </a:lnTo>
                <a:lnTo>
                  <a:pt x="393007" y="441943"/>
                </a:lnTo>
                <a:lnTo>
                  <a:pt x="393007" y="441505"/>
                </a:lnTo>
                <a:lnTo>
                  <a:pt x="393007" y="440630"/>
                </a:lnTo>
                <a:lnTo>
                  <a:pt x="394383" y="435818"/>
                </a:lnTo>
                <a:lnTo>
                  <a:pt x="394730" y="431444"/>
                </a:lnTo>
                <a:lnTo>
                  <a:pt x="395073" y="425754"/>
                </a:lnTo>
                <a:lnTo>
                  <a:pt x="395073" y="420942"/>
                </a:lnTo>
                <a:lnTo>
                  <a:pt x="395419" y="417878"/>
                </a:lnTo>
                <a:lnTo>
                  <a:pt x="395763" y="414379"/>
                </a:lnTo>
                <a:lnTo>
                  <a:pt x="396972" y="408613"/>
                </a:lnTo>
                <a:lnTo>
                  <a:pt x="392695" y="411608"/>
                </a:lnTo>
                <a:lnTo>
                  <a:pt x="388482" y="415015"/>
                </a:lnTo>
                <a:lnTo>
                  <a:pt x="369093" y="429501"/>
                </a:lnTo>
                <a:lnTo>
                  <a:pt x="350549" y="444840"/>
                </a:lnTo>
                <a:lnTo>
                  <a:pt x="345491" y="448247"/>
                </a:lnTo>
                <a:lnTo>
                  <a:pt x="340012" y="452933"/>
                </a:lnTo>
                <a:lnTo>
                  <a:pt x="334533" y="458047"/>
                </a:lnTo>
                <a:lnTo>
                  <a:pt x="329053" y="463161"/>
                </a:lnTo>
                <a:lnTo>
                  <a:pt x="326525" y="466143"/>
                </a:lnTo>
                <a:lnTo>
                  <a:pt x="324840" y="469125"/>
                </a:lnTo>
                <a:lnTo>
                  <a:pt x="323152" y="471682"/>
                </a:lnTo>
                <a:lnTo>
                  <a:pt x="326103" y="472533"/>
                </a:lnTo>
                <a:lnTo>
                  <a:pt x="337905" y="476368"/>
                </a:lnTo>
                <a:lnTo>
                  <a:pt x="345913" y="478500"/>
                </a:lnTo>
                <a:lnTo>
                  <a:pt x="354343" y="481482"/>
                </a:lnTo>
                <a:lnTo>
                  <a:pt x="361929" y="483186"/>
                </a:lnTo>
                <a:lnTo>
                  <a:pt x="368671" y="484464"/>
                </a:lnTo>
                <a:lnTo>
                  <a:pt x="377101" y="486168"/>
                </a:lnTo>
                <a:lnTo>
                  <a:pt x="385109" y="487872"/>
                </a:lnTo>
                <a:lnTo>
                  <a:pt x="403232" y="492132"/>
                </a:lnTo>
                <a:lnTo>
                  <a:pt x="409902" y="493858"/>
                </a:lnTo>
                <a:lnTo>
                  <a:pt x="410065" y="493345"/>
                </a:lnTo>
                <a:lnTo>
                  <a:pt x="410469" y="492057"/>
                </a:lnTo>
                <a:lnTo>
                  <a:pt x="410875" y="490772"/>
                </a:lnTo>
                <a:lnTo>
                  <a:pt x="411231" y="490318"/>
                </a:lnTo>
                <a:lnTo>
                  <a:pt x="410711" y="486209"/>
                </a:lnTo>
                <a:lnTo>
                  <a:pt x="410009" y="477451"/>
                </a:lnTo>
                <a:lnTo>
                  <a:pt x="409659" y="468694"/>
                </a:lnTo>
                <a:lnTo>
                  <a:pt x="409659" y="467819"/>
                </a:lnTo>
                <a:lnTo>
                  <a:pt x="410009" y="467381"/>
                </a:lnTo>
                <a:lnTo>
                  <a:pt x="410711" y="466943"/>
                </a:lnTo>
                <a:lnTo>
                  <a:pt x="411061" y="466943"/>
                </a:lnTo>
                <a:lnTo>
                  <a:pt x="411763" y="466943"/>
                </a:lnTo>
                <a:lnTo>
                  <a:pt x="412815" y="467381"/>
                </a:lnTo>
                <a:lnTo>
                  <a:pt x="413164" y="467819"/>
                </a:lnTo>
                <a:lnTo>
                  <a:pt x="413164" y="468694"/>
                </a:lnTo>
                <a:lnTo>
                  <a:pt x="413517" y="477451"/>
                </a:lnTo>
                <a:lnTo>
                  <a:pt x="414216" y="485771"/>
                </a:lnTo>
                <a:lnTo>
                  <a:pt x="414301" y="486414"/>
                </a:lnTo>
                <a:lnTo>
                  <a:pt x="414924" y="485623"/>
                </a:lnTo>
                <a:lnTo>
                  <a:pt x="418571" y="480906"/>
                </a:lnTo>
                <a:lnTo>
                  <a:pt x="422214" y="476617"/>
                </a:lnTo>
                <a:lnTo>
                  <a:pt x="426670" y="472328"/>
                </a:lnTo>
                <a:lnTo>
                  <a:pt x="435179" y="464606"/>
                </a:lnTo>
                <a:lnTo>
                  <a:pt x="444900" y="457316"/>
                </a:lnTo>
                <a:lnTo>
                  <a:pt x="446925" y="455600"/>
                </a:lnTo>
                <a:lnTo>
                  <a:pt x="449356" y="453456"/>
                </a:lnTo>
                <a:lnTo>
                  <a:pt x="452190" y="451740"/>
                </a:lnTo>
                <a:lnTo>
                  <a:pt x="455431" y="450452"/>
                </a:lnTo>
                <a:lnTo>
                  <a:pt x="458671" y="450023"/>
                </a:lnTo>
                <a:lnTo>
                  <a:pt x="460696" y="450452"/>
                </a:lnTo>
                <a:lnTo>
                  <a:pt x="462724" y="450883"/>
                </a:lnTo>
                <a:lnTo>
                  <a:pt x="463634" y="451365"/>
                </a:lnTo>
                <a:lnTo>
                  <a:pt x="463924" y="448247"/>
                </a:lnTo>
                <a:lnTo>
                  <a:pt x="464767" y="441858"/>
                </a:lnTo>
                <a:lnTo>
                  <a:pt x="466452" y="434615"/>
                </a:lnTo>
                <a:lnTo>
                  <a:pt x="468981" y="418851"/>
                </a:lnTo>
                <a:lnTo>
                  <a:pt x="470247" y="409901"/>
                </a:lnTo>
                <a:lnTo>
                  <a:pt x="471088" y="400530"/>
                </a:lnTo>
                <a:lnTo>
                  <a:pt x="471510" y="392008"/>
                </a:lnTo>
                <a:lnTo>
                  <a:pt x="471088" y="383059"/>
                </a:lnTo>
                <a:close/>
                <a:moveTo>
                  <a:pt x="539157" y="528154"/>
                </a:moveTo>
                <a:cubicBezTo>
                  <a:pt x="538222" y="528154"/>
                  <a:pt x="538222" y="529738"/>
                  <a:pt x="537290" y="529738"/>
                </a:cubicBezTo>
                <a:cubicBezTo>
                  <a:pt x="536355" y="528154"/>
                  <a:pt x="535419" y="527364"/>
                  <a:pt x="533549" y="525783"/>
                </a:cubicBezTo>
                <a:cubicBezTo>
                  <a:pt x="533549" y="525783"/>
                  <a:pt x="532614" y="524993"/>
                  <a:pt x="532614" y="524199"/>
                </a:cubicBezTo>
                <a:lnTo>
                  <a:pt x="530746" y="525783"/>
                </a:lnTo>
                <a:cubicBezTo>
                  <a:pt x="529811" y="525783"/>
                  <a:pt x="528876" y="524199"/>
                  <a:pt x="528876" y="524199"/>
                </a:cubicBezTo>
                <a:cubicBezTo>
                  <a:pt x="527940" y="523409"/>
                  <a:pt x="527940" y="521828"/>
                  <a:pt x="527008" y="521828"/>
                </a:cubicBezTo>
                <a:cubicBezTo>
                  <a:pt x="526073" y="521828"/>
                  <a:pt x="526073" y="523409"/>
                  <a:pt x="525138" y="523409"/>
                </a:cubicBezTo>
                <a:cubicBezTo>
                  <a:pt x="524203" y="522618"/>
                  <a:pt x="524203" y="522618"/>
                  <a:pt x="523267" y="521828"/>
                </a:cubicBezTo>
                <a:cubicBezTo>
                  <a:pt x="523267" y="521828"/>
                  <a:pt x="521400" y="522618"/>
                  <a:pt x="521400" y="523409"/>
                </a:cubicBezTo>
                <a:cubicBezTo>
                  <a:pt x="521400" y="523409"/>
                  <a:pt x="522332" y="524199"/>
                  <a:pt x="523267" y="524993"/>
                </a:cubicBezTo>
                <a:cubicBezTo>
                  <a:pt x="523267" y="524993"/>
                  <a:pt x="524203" y="525783"/>
                  <a:pt x="524203" y="526573"/>
                </a:cubicBezTo>
                <a:cubicBezTo>
                  <a:pt x="525138" y="527364"/>
                  <a:pt x="526073" y="527364"/>
                  <a:pt x="526073" y="528154"/>
                </a:cubicBezTo>
                <a:cubicBezTo>
                  <a:pt x="527008" y="528948"/>
                  <a:pt x="527008" y="529738"/>
                  <a:pt x="527940" y="529738"/>
                </a:cubicBezTo>
                <a:cubicBezTo>
                  <a:pt x="527940" y="530529"/>
                  <a:pt x="528876" y="531319"/>
                  <a:pt x="528876" y="532109"/>
                </a:cubicBezTo>
                <a:cubicBezTo>
                  <a:pt x="529811" y="532109"/>
                  <a:pt x="530746" y="530529"/>
                  <a:pt x="531681" y="530529"/>
                </a:cubicBezTo>
                <a:cubicBezTo>
                  <a:pt x="531681" y="530529"/>
                  <a:pt x="532614" y="528948"/>
                  <a:pt x="533549" y="528948"/>
                </a:cubicBezTo>
                <a:cubicBezTo>
                  <a:pt x="533549" y="528948"/>
                  <a:pt x="534484" y="530529"/>
                  <a:pt x="535419" y="530529"/>
                </a:cubicBezTo>
                <a:cubicBezTo>
                  <a:pt x="535419" y="531319"/>
                  <a:pt x="536355" y="529738"/>
                  <a:pt x="537290" y="529738"/>
                </a:cubicBezTo>
                <a:cubicBezTo>
                  <a:pt x="537290" y="529738"/>
                  <a:pt x="538222" y="531319"/>
                  <a:pt x="539157" y="531319"/>
                </a:cubicBezTo>
                <a:lnTo>
                  <a:pt x="541028" y="529738"/>
                </a:lnTo>
                <a:lnTo>
                  <a:pt x="539157" y="528154"/>
                </a:lnTo>
                <a:close/>
                <a:moveTo>
                  <a:pt x="555047" y="512337"/>
                </a:moveTo>
                <a:cubicBezTo>
                  <a:pt x="554112" y="512337"/>
                  <a:pt x="553177" y="511546"/>
                  <a:pt x="553177" y="510753"/>
                </a:cubicBezTo>
                <a:cubicBezTo>
                  <a:pt x="553177" y="509962"/>
                  <a:pt x="551309" y="509172"/>
                  <a:pt x="551309" y="509172"/>
                </a:cubicBezTo>
                <a:lnTo>
                  <a:pt x="554112" y="507591"/>
                </a:lnTo>
                <a:cubicBezTo>
                  <a:pt x="553177" y="507591"/>
                  <a:pt x="552242" y="506007"/>
                  <a:pt x="552242" y="506007"/>
                </a:cubicBezTo>
                <a:cubicBezTo>
                  <a:pt x="551309" y="506007"/>
                  <a:pt x="550374" y="507591"/>
                  <a:pt x="550374" y="507591"/>
                </a:cubicBezTo>
                <a:cubicBezTo>
                  <a:pt x="549439" y="507591"/>
                  <a:pt x="548504" y="508381"/>
                  <a:pt x="547568" y="508381"/>
                </a:cubicBezTo>
                <a:cubicBezTo>
                  <a:pt x="547568" y="509172"/>
                  <a:pt x="549439" y="509962"/>
                  <a:pt x="549439" y="510753"/>
                </a:cubicBezTo>
                <a:cubicBezTo>
                  <a:pt x="549439" y="510753"/>
                  <a:pt x="550374" y="511546"/>
                  <a:pt x="551309" y="512337"/>
                </a:cubicBezTo>
                <a:cubicBezTo>
                  <a:pt x="551309" y="512337"/>
                  <a:pt x="552242" y="513127"/>
                  <a:pt x="553177" y="513917"/>
                </a:cubicBezTo>
                <a:cubicBezTo>
                  <a:pt x="553177" y="513917"/>
                  <a:pt x="550374" y="514708"/>
                  <a:pt x="550374" y="515498"/>
                </a:cubicBezTo>
                <a:lnTo>
                  <a:pt x="552242" y="517082"/>
                </a:lnTo>
                <a:cubicBezTo>
                  <a:pt x="553177" y="517873"/>
                  <a:pt x="553177" y="518663"/>
                  <a:pt x="554112" y="518663"/>
                </a:cubicBezTo>
                <a:lnTo>
                  <a:pt x="555983" y="517082"/>
                </a:lnTo>
                <a:cubicBezTo>
                  <a:pt x="555983" y="517082"/>
                  <a:pt x="554112" y="516292"/>
                  <a:pt x="554112" y="515498"/>
                </a:cubicBezTo>
                <a:lnTo>
                  <a:pt x="556915" y="514708"/>
                </a:lnTo>
                <a:cubicBezTo>
                  <a:pt x="555983" y="513917"/>
                  <a:pt x="555047" y="513127"/>
                  <a:pt x="555047" y="512337"/>
                </a:cubicBezTo>
                <a:close/>
                <a:moveTo>
                  <a:pt x="579349" y="510753"/>
                </a:moveTo>
                <a:cubicBezTo>
                  <a:pt x="579349" y="510753"/>
                  <a:pt x="578413" y="508381"/>
                  <a:pt x="577478" y="509172"/>
                </a:cubicBezTo>
                <a:cubicBezTo>
                  <a:pt x="577478" y="509172"/>
                  <a:pt x="576543" y="509962"/>
                  <a:pt x="575611" y="509962"/>
                </a:cubicBezTo>
                <a:cubicBezTo>
                  <a:pt x="576543" y="510753"/>
                  <a:pt x="576543" y="511546"/>
                  <a:pt x="577478" y="512337"/>
                </a:cubicBezTo>
                <a:cubicBezTo>
                  <a:pt x="577478" y="512337"/>
                  <a:pt x="578413" y="513127"/>
                  <a:pt x="579349" y="513917"/>
                </a:cubicBezTo>
                <a:cubicBezTo>
                  <a:pt x="579349" y="513917"/>
                  <a:pt x="580284" y="512337"/>
                  <a:pt x="581219" y="512337"/>
                </a:cubicBezTo>
                <a:cubicBezTo>
                  <a:pt x="581219" y="512337"/>
                  <a:pt x="582151" y="513917"/>
                  <a:pt x="583086" y="513917"/>
                </a:cubicBezTo>
                <a:cubicBezTo>
                  <a:pt x="583086" y="513917"/>
                  <a:pt x="584022" y="513127"/>
                  <a:pt x="584957" y="513127"/>
                </a:cubicBezTo>
                <a:cubicBezTo>
                  <a:pt x="584022" y="512337"/>
                  <a:pt x="584022" y="511546"/>
                  <a:pt x="583086" y="510753"/>
                </a:cubicBezTo>
                <a:cubicBezTo>
                  <a:pt x="583086" y="510753"/>
                  <a:pt x="582151" y="509172"/>
                  <a:pt x="581219" y="509172"/>
                </a:cubicBezTo>
                <a:cubicBezTo>
                  <a:pt x="581219" y="509172"/>
                  <a:pt x="580284" y="510753"/>
                  <a:pt x="579349" y="510753"/>
                </a:cubicBezTo>
                <a:close/>
                <a:moveTo>
                  <a:pt x="585892" y="503636"/>
                </a:moveTo>
                <a:cubicBezTo>
                  <a:pt x="585892" y="503636"/>
                  <a:pt x="584022" y="505217"/>
                  <a:pt x="584022" y="504426"/>
                </a:cubicBezTo>
                <a:cubicBezTo>
                  <a:pt x="584022" y="504426"/>
                  <a:pt x="583086" y="502845"/>
                  <a:pt x="582151" y="502845"/>
                </a:cubicBezTo>
                <a:cubicBezTo>
                  <a:pt x="582151" y="503636"/>
                  <a:pt x="580284" y="503636"/>
                  <a:pt x="580284" y="504426"/>
                </a:cubicBezTo>
                <a:lnTo>
                  <a:pt x="582151" y="506007"/>
                </a:lnTo>
                <a:cubicBezTo>
                  <a:pt x="582151" y="506007"/>
                  <a:pt x="583086" y="507591"/>
                  <a:pt x="584022" y="507591"/>
                </a:cubicBezTo>
                <a:cubicBezTo>
                  <a:pt x="584022" y="507591"/>
                  <a:pt x="584957" y="506797"/>
                  <a:pt x="585892" y="506797"/>
                </a:cubicBezTo>
                <a:lnTo>
                  <a:pt x="587760" y="505217"/>
                </a:lnTo>
                <a:cubicBezTo>
                  <a:pt x="587760" y="505217"/>
                  <a:pt x="586824" y="503636"/>
                  <a:pt x="585892" y="503636"/>
                </a:cubicBezTo>
                <a:close/>
                <a:moveTo>
                  <a:pt x="591501" y="519453"/>
                </a:moveTo>
                <a:cubicBezTo>
                  <a:pt x="590565" y="519453"/>
                  <a:pt x="589630" y="521037"/>
                  <a:pt x="588695" y="521037"/>
                </a:cubicBezTo>
                <a:lnTo>
                  <a:pt x="587760" y="519453"/>
                </a:lnTo>
                <a:cubicBezTo>
                  <a:pt x="586824" y="519453"/>
                  <a:pt x="585892" y="521037"/>
                  <a:pt x="584957" y="521037"/>
                </a:cubicBezTo>
                <a:cubicBezTo>
                  <a:pt x="584957" y="521037"/>
                  <a:pt x="584022" y="519453"/>
                  <a:pt x="584022" y="518663"/>
                </a:cubicBezTo>
                <a:cubicBezTo>
                  <a:pt x="584022" y="519453"/>
                  <a:pt x="582151" y="519453"/>
                  <a:pt x="582151" y="520247"/>
                </a:cubicBezTo>
                <a:cubicBezTo>
                  <a:pt x="581219" y="521037"/>
                  <a:pt x="583086" y="521828"/>
                  <a:pt x="583086" y="521828"/>
                </a:cubicBezTo>
                <a:cubicBezTo>
                  <a:pt x="584022" y="522618"/>
                  <a:pt x="584022" y="523409"/>
                  <a:pt x="584957" y="524199"/>
                </a:cubicBezTo>
                <a:cubicBezTo>
                  <a:pt x="585892" y="524199"/>
                  <a:pt x="585892" y="524993"/>
                  <a:pt x="586824" y="525783"/>
                </a:cubicBezTo>
                <a:cubicBezTo>
                  <a:pt x="586824" y="524993"/>
                  <a:pt x="587760" y="524993"/>
                  <a:pt x="588695" y="524199"/>
                </a:cubicBezTo>
                <a:cubicBezTo>
                  <a:pt x="589630" y="523409"/>
                  <a:pt x="591501" y="522618"/>
                  <a:pt x="592433" y="521828"/>
                </a:cubicBezTo>
                <a:cubicBezTo>
                  <a:pt x="592433" y="521828"/>
                  <a:pt x="591501" y="520247"/>
                  <a:pt x="591501" y="519453"/>
                </a:cubicBezTo>
                <a:close/>
                <a:moveTo>
                  <a:pt x="615877" y="503784"/>
                </a:moveTo>
                <a:cubicBezTo>
                  <a:pt x="615455" y="504048"/>
                  <a:pt x="613931" y="504631"/>
                  <a:pt x="613931" y="505217"/>
                </a:cubicBezTo>
                <a:lnTo>
                  <a:pt x="615802" y="506797"/>
                </a:lnTo>
                <a:lnTo>
                  <a:pt x="617669" y="505217"/>
                </a:lnTo>
                <a:cubicBezTo>
                  <a:pt x="617669" y="505217"/>
                  <a:pt x="616088" y="504521"/>
                  <a:pt x="615877" y="503784"/>
                </a:cubicBezTo>
                <a:close/>
                <a:moveTo>
                  <a:pt x="617669" y="519453"/>
                </a:moveTo>
                <a:cubicBezTo>
                  <a:pt x="616734" y="519453"/>
                  <a:pt x="616734" y="517873"/>
                  <a:pt x="615802" y="517873"/>
                </a:cubicBezTo>
                <a:lnTo>
                  <a:pt x="613931" y="519453"/>
                </a:lnTo>
                <a:cubicBezTo>
                  <a:pt x="612996" y="519453"/>
                  <a:pt x="612061" y="517082"/>
                  <a:pt x="612061" y="517873"/>
                </a:cubicBezTo>
                <a:cubicBezTo>
                  <a:pt x="611129" y="517873"/>
                  <a:pt x="611129" y="518663"/>
                  <a:pt x="610193" y="518663"/>
                </a:cubicBezTo>
                <a:cubicBezTo>
                  <a:pt x="610193" y="519453"/>
                  <a:pt x="611129" y="520247"/>
                  <a:pt x="612061" y="520247"/>
                </a:cubicBezTo>
                <a:cubicBezTo>
                  <a:pt x="612061" y="521037"/>
                  <a:pt x="612996" y="521828"/>
                  <a:pt x="612996" y="522618"/>
                </a:cubicBezTo>
                <a:lnTo>
                  <a:pt x="614867" y="524199"/>
                </a:lnTo>
                <a:lnTo>
                  <a:pt x="616734" y="522618"/>
                </a:lnTo>
                <a:cubicBezTo>
                  <a:pt x="617669" y="522618"/>
                  <a:pt x="618604" y="521828"/>
                  <a:pt x="618604" y="521037"/>
                </a:cubicBezTo>
                <a:cubicBezTo>
                  <a:pt x="618604" y="521037"/>
                  <a:pt x="617669" y="520247"/>
                  <a:pt x="617669" y="519453"/>
                </a:cubicBezTo>
                <a:close/>
                <a:moveTo>
                  <a:pt x="628886" y="521037"/>
                </a:moveTo>
                <a:cubicBezTo>
                  <a:pt x="627951" y="520247"/>
                  <a:pt x="627016" y="519453"/>
                  <a:pt x="627016" y="519453"/>
                </a:cubicBezTo>
                <a:cubicBezTo>
                  <a:pt x="627016" y="518663"/>
                  <a:pt x="625148" y="517873"/>
                  <a:pt x="625148" y="517082"/>
                </a:cubicBezTo>
                <a:lnTo>
                  <a:pt x="627016" y="516292"/>
                </a:lnTo>
                <a:cubicBezTo>
                  <a:pt x="627016" y="515498"/>
                  <a:pt x="626083" y="514708"/>
                  <a:pt x="626083" y="513917"/>
                </a:cubicBezTo>
                <a:cubicBezTo>
                  <a:pt x="625148" y="513917"/>
                  <a:pt x="625148" y="513127"/>
                  <a:pt x="624213" y="512337"/>
                </a:cubicBezTo>
                <a:cubicBezTo>
                  <a:pt x="623278" y="511546"/>
                  <a:pt x="623278" y="511546"/>
                  <a:pt x="622342" y="510753"/>
                </a:cubicBezTo>
                <a:cubicBezTo>
                  <a:pt x="622342" y="511546"/>
                  <a:pt x="620475" y="511546"/>
                  <a:pt x="620475" y="512337"/>
                </a:cubicBezTo>
                <a:cubicBezTo>
                  <a:pt x="620475" y="512337"/>
                  <a:pt x="622342" y="513127"/>
                  <a:pt x="622342" y="513917"/>
                </a:cubicBezTo>
                <a:cubicBezTo>
                  <a:pt x="622342" y="514708"/>
                  <a:pt x="623278" y="515498"/>
                  <a:pt x="623278" y="515498"/>
                </a:cubicBezTo>
                <a:cubicBezTo>
                  <a:pt x="624213" y="515498"/>
                  <a:pt x="625148" y="517082"/>
                  <a:pt x="625148" y="517082"/>
                </a:cubicBezTo>
                <a:cubicBezTo>
                  <a:pt x="625148" y="517873"/>
                  <a:pt x="623278" y="518663"/>
                  <a:pt x="623278" y="518663"/>
                </a:cubicBezTo>
                <a:cubicBezTo>
                  <a:pt x="623278" y="519453"/>
                  <a:pt x="624213" y="520247"/>
                  <a:pt x="625148" y="520247"/>
                </a:cubicBezTo>
                <a:cubicBezTo>
                  <a:pt x="625148" y="521037"/>
                  <a:pt x="626083" y="521828"/>
                  <a:pt x="626083" y="522618"/>
                </a:cubicBezTo>
                <a:lnTo>
                  <a:pt x="624213" y="523409"/>
                </a:lnTo>
                <a:cubicBezTo>
                  <a:pt x="624213" y="524199"/>
                  <a:pt x="626083" y="524993"/>
                  <a:pt x="626083" y="524993"/>
                </a:cubicBezTo>
                <a:cubicBezTo>
                  <a:pt x="626083" y="525783"/>
                  <a:pt x="627016" y="526573"/>
                  <a:pt x="627016" y="527364"/>
                </a:cubicBezTo>
                <a:cubicBezTo>
                  <a:pt x="627951" y="526573"/>
                  <a:pt x="629821" y="526573"/>
                  <a:pt x="629821" y="525783"/>
                </a:cubicBezTo>
                <a:cubicBezTo>
                  <a:pt x="629821" y="524993"/>
                  <a:pt x="627951" y="524199"/>
                  <a:pt x="627951" y="524199"/>
                </a:cubicBezTo>
                <a:cubicBezTo>
                  <a:pt x="627951" y="523409"/>
                  <a:pt x="626083" y="522618"/>
                  <a:pt x="626083" y="522618"/>
                </a:cubicBezTo>
                <a:cubicBezTo>
                  <a:pt x="626083" y="521828"/>
                  <a:pt x="628886" y="521037"/>
                  <a:pt x="628886" y="521037"/>
                </a:cubicBezTo>
                <a:close/>
                <a:moveTo>
                  <a:pt x="641035" y="524199"/>
                </a:moveTo>
                <a:cubicBezTo>
                  <a:pt x="641035" y="523409"/>
                  <a:pt x="640103" y="522618"/>
                  <a:pt x="639168" y="521828"/>
                </a:cubicBezTo>
                <a:lnTo>
                  <a:pt x="638232" y="520247"/>
                </a:lnTo>
                <a:cubicBezTo>
                  <a:pt x="637297" y="520247"/>
                  <a:pt x="636362" y="521828"/>
                  <a:pt x="635430" y="521828"/>
                </a:cubicBezTo>
                <a:cubicBezTo>
                  <a:pt x="635430" y="521828"/>
                  <a:pt x="633559" y="522618"/>
                  <a:pt x="633559" y="523409"/>
                </a:cubicBezTo>
                <a:lnTo>
                  <a:pt x="635430" y="524993"/>
                </a:lnTo>
                <a:cubicBezTo>
                  <a:pt x="636362" y="524993"/>
                  <a:pt x="636362" y="523409"/>
                  <a:pt x="637297" y="523409"/>
                </a:cubicBezTo>
                <a:cubicBezTo>
                  <a:pt x="638232" y="524993"/>
                  <a:pt x="639168" y="525783"/>
                  <a:pt x="641035" y="527364"/>
                </a:cubicBezTo>
                <a:cubicBezTo>
                  <a:pt x="641035" y="526573"/>
                  <a:pt x="642906" y="526573"/>
                  <a:pt x="642906" y="525783"/>
                </a:cubicBezTo>
                <a:cubicBezTo>
                  <a:pt x="642906" y="524993"/>
                  <a:pt x="641035" y="524199"/>
                  <a:pt x="641035" y="524199"/>
                </a:cubicBezTo>
                <a:close/>
                <a:moveTo>
                  <a:pt x="717680" y="513917"/>
                </a:moveTo>
                <a:lnTo>
                  <a:pt x="715812" y="514708"/>
                </a:lnTo>
                <a:cubicBezTo>
                  <a:pt x="714877" y="515498"/>
                  <a:pt x="713942" y="516292"/>
                  <a:pt x="713006" y="516292"/>
                </a:cubicBezTo>
                <a:lnTo>
                  <a:pt x="712071" y="514708"/>
                </a:lnTo>
                <a:cubicBezTo>
                  <a:pt x="711136" y="514708"/>
                  <a:pt x="710204" y="516292"/>
                  <a:pt x="710204" y="515498"/>
                </a:cubicBezTo>
                <a:cubicBezTo>
                  <a:pt x="709269" y="515498"/>
                  <a:pt x="708333" y="514708"/>
                  <a:pt x="708333" y="513917"/>
                </a:cubicBezTo>
                <a:cubicBezTo>
                  <a:pt x="707398" y="513917"/>
                  <a:pt x="707398" y="513127"/>
                  <a:pt x="706463" y="512337"/>
                </a:cubicBezTo>
                <a:cubicBezTo>
                  <a:pt x="706463" y="513127"/>
                  <a:pt x="704595" y="513127"/>
                  <a:pt x="704595" y="513917"/>
                </a:cubicBezTo>
                <a:cubicBezTo>
                  <a:pt x="704595" y="513917"/>
                  <a:pt x="705531" y="514708"/>
                  <a:pt x="706463" y="515498"/>
                </a:cubicBezTo>
                <a:cubicBezTo>
                  <a:pt x="706463" y="516292"/>
                  <a:pt x="707398" y="517082"/>
                  <a:pt x="707398" y="517082"/>
                </a:cubicBezTo>
                <a:cubicBezTo>
                  <a:pt x="708333" y="517873"/>
                  <a:pt x="708333" y="518663"/>
                  <a:pt x="709269" y="518663"/>
                </a:cubicBezTo>
                <a:cubicBezTo>
                  <a:pt x="709269" y="519453"/>
                  <a:pt x="711136" y="517873"/>
                  <a:pt x="711136" y="517873"/>
                </a:cubicBezTo>
                <a:cubicBezTo>
                  <a:pt x="712071" y="517873"/>
                  <a:pt x="713006" y="519453"/>
                  <a:pt x="713006" y="519453"/>
                </a:cubicBezTo>
                <a:cubicBezTo>
                  <a:pt x="713942" y="519453"/>
                  <a:pt x="714877" y="518663"/>
                  <a:pt x="714877" y="517873"/>
                </a:cubicBezTo>
                <a:cubicBezTo>
                  <a:pt x="715812" y="517873"/>
                  <a:pt x="716744" y="517082"/>
                  <a:pt x="716744" y="517082"/>
                </a:cubicBezTo>
                <a:cubicBezTo>
                  <a:pt x="717680" y="516292"/>
                  <a:pt x="718615" y="515498"/>
                  <a:pt x="719550" y="515498"/>
                </a:cubicBezTo>
                <a:cubicBezTo>
                  <a:pt x="718615" y="515498"/>
                  <a:pt x="718615" y="513917"/>
                  <a:pt x="717680" y="513917"/>
                </a:cubicBezTo>
                <a:close/>
                <a:moveTo>
                  <a:pt x="732634" y="512337"/>
                </a:moveTo>
                <a:cubicBezTo>
                  <a:pt x="731699" y="510753"/>
                  <a:pt x="730764" y="509962"/>
                  <a:pt x="729832" y="508381"/>
                </a:cubicBezTo>
                <a:cubicBezTo>
                  <a:pt x="727961" y="509172"/>
                  <a:pt x="727026" y="510753"/>
                  <a:pt x="725155" y="511546"/>
                </a:cubicBezTo>
                <a:cubicBezTo>
                  <a:pt x="726091" y="512337"/>
                  <a:pt x="727961" y="513917"/>
                  <a:pt x="728897" y="514708"/>
                </a:cubicBezTo>
                <a:cubicBezTo>
                  <a:pt x="729832" y="516292"/>
                  <a:pt x="730764" y="517082"/>
                  <a:pt x="731699" y="518663"/>
                </a:cubicBezTo>
                <a:cubicBezTo>
                  <a:pt x="732634" y="518663"/>
                  <a:pt x="732634" y="519453"/>
                  <a:pt x="733570" y="520247"/>
                </a:cubicBezTo>
                <a:cubicBezTo>
                  <a:pt x="734505" y="519453"/>
                  <a:pt x="736372" y="518663"/>
                  <a:pt x="737308" y="517082"/>
                </a:cubicBezTo>
                <a:cubicBezTo>
                  <a:pt x="736372" y="516292"/>
                  <a:pt x="735440" y="515498"/>
                  <a:pt x="734505" y="513917"/>
                </a:cubicBezTo>
                <a:cubicBezTo>
                  <a:pt x="733570" y="513127"/>
                  <a:pt x="733570" y="513127"/>
                  <a:pt x="732634" y="512337"/>
                </a:cubicBezTo>
                <a:close/>
                <a:moveTo>
                  <a:pt x="742916" y="505217"/>
                </a:moveTo>
                <a:cubicBezTo>
                  <a:pt x="741981" y="504426"/>
                  <a:pt x="741046" y="502845"/>
                  <a:pt x="740113" y="502052"/>
                </a:cubicBezTo>
                <a:cubicBezTo>
                  <a:pt x="739178" y="502052"/>
                  <a:pt x="738243" y="502845"/>
                  <a:pt x="738243" y="503636"/>
                </a:cubicBezTo>
                <a:cubicBezTo>
                  <a:pt x="737308" y="503636"/>
                  <a:pt x="735440" y="504426"/>
                  <a:pt x="735440" y="504426"/>
                </a:cubicBezTo>
                <a:cubicBezTo>
                  <a:pt x="735440" y="505217"/>
                  <a:pt x="737308" y="506007"/>
                  <a:pt x="737308" y="506007"/>
                </a:cubicBezTo>
                <a:cubicBezTo>
                  <a:pt x="738243" y="506797"/>
                  <a:pt x="738243" y="507591"/>
                  <a:pt x="739178" y="508381"/>
                </a:cubicBezTo>
                <a:cubicBezTo>
                  <a:pt x="739178" y="508381"/>
                  <a:pt x="740113" y="509962"/>
                  <a:pt x="741046" y="509962"/>
                </a:cubicBezTo>
                <a:lnTo>
                  <a:pt x="742916" y="508381"/>
                </a:lnTo>
                <a:lnTo>
                  <a:pt x="744787" y="507591"/>
                </a:lnTo>
                <a:cubicBezTo>
                  <a:pt x="744787" y="506797"/>
                  <a:pt x="743851" y="506007"/>
                  <a:pt x="742916" y="505217"/>
                </a:cubicBezTo>
                <a:close/>
                <a:moveTo>
                  <a:pt x="771890" y="503636"/>
                </a:moveTo>
                <a:cubicBezTo>
                  <a:pt x="770955" y="503636"/>
                  <a:pt x="770955" y="502845"/>
                  <a:pt x="770023" y="502052"/>
                </a:cubicBezTo>
                <a:cubicBezTo>
                  <a:pt x="770023" y="502052"/>
                  <a:pt x="769088" y="500471"/>
                  <a:pt x="768153" y="500471"/>
                </a:cubicBezTo>
                <a:cubicBezTo>
                  <a:pt x="768153" y="500471"/>
                  <a:pt x="767217" y="501261"/>
                  <a:pt x="766282" y="502052"/>
                </a:cubicBezTo>
                <a:cubicBezTo>
                  <a:pt x="765350" y="502052"/>
                  <a:pt x="765350" y="502845"/>
                  <a:pt x="764415" y="502845"/>
                </a:cubicBezTo>
                <a:cubicBezTo>
                  <a:pt x="763479" y="502845"/>
                  <a:pt x="763479" y="502052"/>
                  <a:pt x="762544" y="501261"/>
                </a:cubicBezTo>
                <a:cubicBezTo>
                  <a:pt x="762544" y="502052"/>
                  <a:pt x="760674" y="502052"/>
                  <a:pt x="760674" y="502845"/>
                </a:cubicBezTo>
                <a:cubicBezTo>
                  <a:pt x="760674" y="502845"/>
                  <a:pt x="761609" y="504426"/>
                  <a:pt x="762544" y="504426"/>
                </a:cubicBezTo>
                <a:cubicBezTo>
                  <a:pt x="762544" y="505217"/>
                  <a:pt x="763479" y="506007"/>
                  <a:pt x="763479" y="506007"/>
                </a:cubicBezTo>
                <a:cubicBezTo>
                  <a:pt x="764415" y="506797"/>
                  <a:pt x="764415" y="507591"/>
                  <a:pt x="765350" y="507591"/>
                </a:cubicBezTo>
                <a:cubicBezTo>
                  <a:pt x="766282" y="508381"/>
                  <a:pt x="767217" y="506797"/>
                  <a:pt x="767217" y="506797"/>
                </a:cubicBezTo>
                <a:cubicBezTo>
                  <a:pt x="768153" y="506797"/>
                  <a:pt x="769088" y="505217"/>
                  <a:pt x="769088" y="505217"/>
                </a:cubicBezTo>
                <a:cubicBezTo>
                  <a:pt x="770023" y="505217"/>
                  <a:pt x="770955" y="506797"/>
                  <a:pt x="770955" y="506797"/>
                </a:cubicBezTo>
                <a:lnTo>
                  <a:pt x="772826" y="506007"/>
                </a:lnTo>
                <a:cubicBezTo>
                  <a:pt x="772826" y="505217"/>
                  <a:pt x="771890" y="504426"/>
                  <a:pt x="771890" y="503636"/>
                </a:cubicBezTo>
                <a:close/>
                <a:moveTo>
                  <a:pt x="795256" y="522618"/>
                </a:moveTo>
                <a:lnTo>
                  <a:pt x="797127" y="521037"/>
                </a:lnTo>
                <a:lnTo>
                  <a:pt x="795256" y="519453"/>
                </a:lnTo>
                <a:cubicBezTo>
                  <a:pt x="795256" y="519453"/>
                  <a:pt x="793389" y="521037"/>
                  <a:pt x="793389" y="520247"/>
                </a:cubicBezTo>
                <a:cubicBezTo>
                  <a:pt x="792454" y="520247"/>
                  <a:pt x="792454" y="519453"/>
                  <a:pt x="791518" y="518663"/>
                </a:cubicBezTo>
                <a:cubicBezTo>
                  <a:pt x="791518" y="519453"/>
                  <a:pt x="789651" y="519453"/>
                  <a:pt x="789651" y="520247"/>
                </a:cubicBezTo>
                <a:cubicBezTo>
                  <a:pt x="789651" y="521037"/>
                  <a:pt x="791518" y="521828"/>
                  <a:pt x="791518" y="521828"/>
                </a:cubicBezTo>
                <a:cubicBezTo>
                  <a:pt x="791518" y="522618"/>
                  <a:pt x="792454" y="523409"/>
                  <a:pt x="792454" y="523409"/>
                </a:cubicBezTo>
                <a:cubicBezTo>
                  <a:pt x="792454" y="524199"/>
                  <a:pt x="790583" y="524993"/>
                  <a:pt x="790583" y="524993"/>
                </a:cubicBezTo>
                <a:cubicBezTo>
                  <a:pt x="790583" y="525783"/>
                  <a:pt x="792454" y="526573"/>
                  <a:pt x="792454" y="526573"/>
                </a:cubicBezTo>
                <a:cubicBezTo>
                  <a:pt x="792454" y="527364"/>
                  <a:pt x="790583" y="528154"/>
                  <a:pt x="790583" y="528154"/>
                </a:cubicBezTo>
                <a:cubicBezTo>
                  <a:pt x="790583" y="528948"/>
                  <a:pt x="791518" y="529738"/>
                  <a:pt x="791518" y="529738"/>
                </a:cubicBezTo>
                <a:cubicBezTo>
                  <a:pt x="792454" y="529738"/>
                  <a:pt x="793389" y="528154"/>
                  <a:pt x="794324" y="528948"/>
                </a:cubicBezTo>
                <a:lnTo>
                  <a:pt x="795256" y="530529"/>
                </a:lnTo>
                <a:cubicBezTo>
                  <a:pt x="796192" y="529738"/>
                  <a:pt x="797127" y="529738"/>
                  <a:pt x="797127" y="528948"/>
                </a:cubicBezTo>
                <a:cubicBezTo>
                  <a:pt x="798062" y="528948"/>
                  <a:pt x="796192" y="527364"/>
                  <a:pt x="796192" y="527364"/>
                </a:cubicBezTo>
                <a:cubicBezTo>
                  <a:pt x="795256" y="526573"/>
                  <a:pt x="794324" y="525783"/>
                  <a:pt x="794324" y="525783"/>
                </a:cubicBezTo>
                <a:cubicBezTo>
                  <a:pt x="794324" y="524993"/>
                  <a:pt x="792454" y="524199"/>
                  <a:pt x="792454" y="523409"/>
                </a:cubicBezTo>
                <a:cubicBezTo>
                  <a:pt x="792454" y="523409"/>
                  <a:pt x="794324" y="522618"/>
                  <a:pt x="795256" y="522618"/>
                </a:cubicBezTo>
                <a:close/>
                <a:moveTo>
                  <a:pt x="813017" y="513127"/>
                </a:moveTo>
                <a:lnTo>
                  <a:pt x="811146" y="514708"/>
                </a:lnTo>
                <a:cubicBezTo>
                  <a:pt x="810211" y="514708"/>
                  <a:pt x="810211" y="513127"/>
                  <a:pt x="809279" y="513127"/>
                </a:cubicBezTo>
                <a:lnTo>
                  <a:pt x="807408" y="513917"/>
                </a:lnTo>
                <a:cubicBezTo>
                  <a:pt x="807408" y="514708"/>
                  <a:pt x="808344" y="515498"/>
                  <a:pt x="809279" y="516292"/>
                </a:cubicBezTo>
                <a:lnTo>
                  <a:pt x="810211" y="517873"/>
                </a:lnTo>
                <a:cubicBezTo>
                  <a:pt x="811146" y="517873"/>
                  <a:pt x="812082" y="516292"/>
                  <a:pt x="813017" y="516292"/>
                </a:cubicBezTo>
                <a:lnTo>
                  <a:pt x="814884" y="515498"/>
                </a:lnTo>
                <a:cubicBezTo>
                  <a:pt x="814884" y="514708"/>
                  <a:pt x="813017" y="513917"/>
                  <a:pt x="813017" y="513127"/>
                </a:cubicBezTo>
                <a:close/>
                <a:moveTo>
                  <a:pt x="828907" y="520247"/>
                </a:moveTo>
                <a:cubicBezTo>
                  <a:pt x="828907" y="519453"/>
                  <a:pt x="827972" y="517873"/>
                  <a:pt x="827036" y="517873"/>
                </a:cubicBezTo>
                <a:cubicBezTo>
                  <a:pt x="827036" y="517873"/>
                  <a:pt x="826101" y="519453"/>
                  <a:pt x="825166" y="519453"/>
                </a:cubicBezTo>
                <a:cubicBezTo>
                  <a:pt x="824234" y="519453"/>
                  <a:pt x="824234" y="517873"/>
                  <a:pt x="823299" y="517873"/>
                </a:cubicBezTo>
                <a:cubicBezTo>
                  <a:pt x="823299" y="517873"/>
                  <a:pt x="821428" y="518663"/>
                  <a:pt x="821428" y="519453"/>
                </a:cubicBezTo>
                <a:cubicBezTo>
                  <a:pt x="821428" y="519453"/>
                  <a:pt x="823299" y="520247"/>
                  <a:pt x="823299" y="521037"/>
                </a:cubicBezTo>
                <a:cubicBezTo>
                  <a:pt x="823299" y="521828"/>
                  <a:pt x="824234" y="521828"/>
                  <a:pt x="825166" y="522618"/>
                </a:cubicBezTo>
                <a:lnTo>
                  <a:pt x="826101" y="524199"/>
                </a:lnTo>
                <a:cubicBezTo>
                  <a:pt x="827036" y="524199"/>
                  <a:pt x="827972" y="523409"/>
                  <a:pt x="828907" y="523409"/>
                </a:cubicBezTo>
                <a:cubicBezTo>
                  <a:pt x="827972" y="522618"/>
                  <a:pt x="827036" y="521828"/>
                  <a:pt x="827036" y="521037"/>
                </a:cubicBezTo>
                <a:lnTo>
                  <a:pt x="828907" y="520247"/>
                </a:lnTo>
                <a:close/>
                <a:moveTo>
                  <a:pt x="854143" y="514708"/>
                </a:moveTo>
                <a:cubicBezTo>
                  <a:pt x="854143" y="514708"/>
                  <a:pt x="853208" y="513127"/>
                  <a:pt x="852273" y="513127"/>
                </a:cubicBezTo>
                <a:cubicBezTo>
                  <a:pt x="852273" y="513127"/>
                  <a:pt x="850402" y="513917"/>
                  <a:pt x="850402" y="514708"/>
                </a:cubicBezTo>
                <a:lnTo>
                  <a:pt x="848535" y="515498"/>
                </a:lnTo>
                <a:cubicBezTo>
                  <a:pt x="848535" y="516292"/>
                  <a:pt x="849470" y="517873"/>
                  <a:pt x="850402" y="517873"/>
                </a:cubicBezTo>
                <a:cubicBezTo>
                  <a:pt x="850402" y="517873"/>
                  <a:pt x="851338" y="516292"/>
                  <a:pt x="852273" y="516292"/>
                </a:cubicBezTo>
                <a:lnTo>
                  <a:pt x="853208" y="517873"/>
                </a:lnTo>
                <a:cubicBezTo>
                  <a:pt x="853208" y="518663"/>
                  <a:pt x="851338" y="518663"/>
                  <a:pt x="851338" y="519453"/>
                </a:cubicBezTo>
                <a:lnTo>
                  <a:pt x="853208" y="521037"/>
                </a:lnTo>
                <a:cubicBezTo>
                  <a:pt x="853208" y="521037"/>
                  <a:pt x="855076" y="520247"/>
                  <a:pt x="855076" y="519453"/>
                </a:cubicBezTo>
                <a:lnTo>
                  <a:pt x="853208" y="517873"/>
                </a:lnTo>
                <a:cubicBezTo>
                  <a:pt x="854143" y="517082"/>
                  <a:pt x="855076" y="517082"/>
                  <a:pt x="856011" y="516292"/>
                </a:cubicBezTo>
                <a:cubicBezTo>
                  <a:pt x="855076" y="516292"/>
                  <a:pt x="855076" y="515498"/>
                  <a:pt x="854143" y="514708"/>
                </a:cubicBezTo>
                <a:close/>
                <a:moveTo>
                  <a:pt x="892464" y="509962"/>
                </a:moveTo>
                <a:cubicBezTo>
                  <a:pt x="891529" y="509172"/>
                  <a:pt x="891529" y="508381"/>
                  <a:pt x="890594" y="507591"/>
                </a:cubicBezTo>
                <a:lnTo>
                  <a:pt x="889658" y="506007"/>
                </a:lnTo>
                <a:cubicBezTo>
                  <a:pt x="888726" y="506007"/>
                  <a:pt x="887791" y="507591"/>
                  <a:pt x="886856" y="507591"/>
                </a:cubicBezTo>
                <a:cubicBezTo>
                  <a:pt x="887791" y="508381"/>
                  <a:pt x="889658" y="509962"/>
                  <a:pt x="890594" y="510753"/>
                </a:cubicBezTo>
                <a:cubicBezTo>
                  <a:pt x="890594" y="511546"/>
                  <a:pt x="891529" y="512337"/>
                  <a:pt x="891529" y="513127"/>
                </a:cubicBezTo>
                <a:cubicBezTo>
                  <a:pt x="892464" y="513127"/>
                  <a:pt x="893399" y="514708"/>
                  <a:pt x="893399" y="514708"/>
                </a:cubicBezTo>
                <a:cubicBezTo>
                  <a:pt x="894331" y="514708"/>
                  <a:pt x="895267" y="513127"/>
                  <a:pt x="895267" y="513127"/>
                </a:cubicBezTo>
                <a:cubicBezTo>
                  <a:pt x="894331" y="512337"/>
                  <a:pt x="893399" y="510753"/>
                  <a:pt x="892464" y="509962"/>
                </a:cubicBezTo>
                <a:close/>
                <a:moveTo>
                  <a:pt x="939196" y="521037"/>
                </a:moveTo>
                <a:lnTo>
                  <a:pt x="937328" y="522618"/>
                </a:lnTo>
                <a:lnTo>
                  <a:pt x="935458" y="524199"/>
                </a:lnTo>
                <a:cubicBezTo>
                  <a:pt x="934523" y="524199"/>
                  <a:pt x="933587" y="522618"/>
                  <a:pt x="933587" y="522618"/>
                </a:cubicBezTo>
                <a:cubicBezTo>
                  <a:pt x="932655" y="521828"/>
                  <a:pt x="932655" y="521037"/>
                  <a:pt x="931720" y="520247"/>
                </a:cubicBezTo>
                <a:cubicBezTo>
                  <a:pt x="931720" y="521037"/>
                  <a:pt x="929849" y="521037"/>
                  <a:pt x="929849" y="521828"/>
                </a:cubicBezTo>
                <a:cubicBezTo>
                  <a:pt x="929849" y="522618"/>
                  <a:pt x="930785" y="523409"/>
                  <a:pt x="931720" y="523409"/>
                </a:cubicBezTo>
                <a:cubicBezTo>
                  <a:pt x="931720" y="524199"/>
                  <a:pt x="932655" y="524993"/>
                  <a:pt x="932655" y="525783"/>
                </a:cubicBezTo>
                <a:cubicBezTo>
                  <a:pt x="933587" y="525783"/>
                  <a:pt x="934523" y="527364"/>
                  <a:pt x="934523" y="527364"/>
                </a:cubicBezTo>
                <a:cubicBezTo>
                  <a:pt x="935458" y="527364"/>
                  <a:pt x="936393" y="525783"/>
                  <a:pt x="936393" y="525783"/>
                </a:cubicBezTo>
                <a:cubicBezTo>
                  <a:pt x="937328" y="525783"/>
                  <a:pt x="937328" y="527364"/>
                  <a:pt x="938264" y="527364"/>
                </a:cubicBezTo>
                <a:cubicBezTo>
                  <a:pt x="939196" y="527364"/>
                  <a:pt x="940131" y="526573"/>
                  <a:pt x="940131" y="526573"/>
                </a:cubicBezTo>
                <a:cubicBezTo>
                  <a:pt x="940131" y="525783"/>
                  <a:pt x="938264" y="524993"/>
                  <a:pt x="938264" y="524199"/>
                </a:cubicBezTo>
                <a:cubicBezTo>
                  <a:pt x="939196" y="524199"/>
                  <a:pt x="941066" y="523409"/>
                  <a:pt x="941066" y="523409"/>
                </a:cubicBezTo>
                <a:cubicBezTo>
                  <a:pt x="941066" y="522618"/>
                  <a:pt x="939196" y="521037"/>
                  <a:pt x="939196" y="521037"/>
                </a:cubicBezTo>
                <a:close/>
                <a:moveTo>
                  <a:pt x="946675" y="521828"/>
                </a:moveTo>
                <a:cubicBezTo>
                  <a:pt x="945740" y="521828"/>
                  <a:pt x="945740" y="521037"/>
                  <a:pt x="944804" y="520247"/>
                </a:cubicBezTo>
                <a:cubicBezTo>
                  <a:pt x="944804" y="521037"/>
                  <a:pt x="942937" y="521037"/>
                  <a:pt x="942937" y="521828"/>
                </a:cubicBezTo>
                <a:cubicBezTo>
                  <a:pt x="942937" y="521828"/>
                  <a:pt x="943872" y="523409"/>
                  <a:pt x="944804" y="523409"/>
                </a:cubicBezTo>
                <a:cubicBezTo>
                  <a:pt x="944804" y="524199"/>
                  <a:pt x="945740" y="524993"/>
                  <a:pt x="945740" y="524993"/>
                </a:cubicBezTo>
                <a:cubicBezTo>
                  <a:pt x="946675" y="525783"/>
                  <a:pt x="947610" y="527364"/>
                  <a:pt x="947610" y="527364"/>
                </a:cubicBezTo>
                <a:cubicBezTo>
                  <a:pt x="948545" y="527364"/>
                  <a:pt x="949477" y="525783"/>
                  <a:pt x="949477" y="525783"/>
                </a:cubicBezTo>
                <a:cubicBezTo>
                  <a:pt x="948545" y="524199"/>
                  <a:pt x="947610" y="523409"/>
                  <a:pt x="946675" y="521828"/>
                </a:cubicBezTo>
                <a:close/>
                <a:moveTo>
                  <a:pt x="976584" y="522618"/>
                </a:moveTo>
                <a:cubicBezTo>
                  <a:pt x="976584" y="521828"/>
                  <a:pt x="975649" y="521037"/>
                  <a:pt x="974714" y="521037"/>
                </a:cubicBezTo>
                <a:cubicBezTo>
                  <a:pt x="974714" y="520247"/>
                  <a:pt x="972846" y="521828"/>
                  <a:pt x="972846" y="521828"/>
                </a:cubicBezTo>
                <a:cubicBezTo>
                  <a:pt x="971911" y="521828"/>
                  <a:pt x="971911" y="520247"/>
                  <a:pt x="970976" y="520247"/>
                </a:cubicBezTo>
                <a:lnTo>
                  <a:pt x="970041" y="518663"/>
                </a:lnTo>
                <a:cubicBezTo>
                  <a:pt x="969105" y="518663"/>
                  <a:pt x="968173" y="519453"/>
                  <a:pt x="967238" y="519453"/>
                </a:cubicBezTo>
                <a:cubicBezTo>
                  <a:pt x="967238" y="520247"/>
                  <a:pt x="966303" y="521037"/>
                  <a:pt x="965368" y="521037"/>
                </a:cubicBezTo>
                <a:cubicBezTo>
                  <a:pt x="966303" y="521828"/>
                  <a:pt x="966303" y="522618"/>
                  <a:pt x="967238" y="522618"/>
                </a:cubicBezTo>
                <a:cubicBezTo>
                  <a:pt x="967238" y="523409"/>
                  <a:pt x="968173" y="524199"/>
                  <a:pt x="969105" y="524993"/>
                </a:cubicBezTo>
                <a:lnTo>
                  <a:pt x="970041" y="526573"/>
                </a:lnTo>
                <a:lnTo>
                  <a:pt x="971911" y="524993"/>
                </a:lnTo>
                <a:cubicBezTo>
                  <a:pt x="972846" y="524993"/>
                  <a:pt x="973779" y="523409"/>
                  <a:pt x="974714" y="523409"/>
                </a:cubicBezTo>
                <a:cubicBezTo>
                  <a:pt x="974714" y="524199"/>
                  <a:pt x="975649" y="524993"/>
                  <a:pt x="975649" y="525783"/>
                </a:cubicBezTo>
                <a:cubicBezTo>
                  <a:pt x="976584" y="524993"/>
                  <a:pt x="978455" y="524993"/>
                  <a:pt x="978455" y="524199"/>
                </a:cubicBezTo>
                <a:lnTo>
                  <a:pt x="976584" y="522618"/>
                </a:lnTo>
                <a:close/>
                <a:moveTo>
                  <a:pt x="1011167" y="517082"/>
                </a:moveTo>
                <a:cubicBezTo>
                  <a:pt x="1010232" y="516292"/>
                  <a:pt x="1010232" y="515498"/>
                  <a:pt x="1009297" y="514708"/>
                </a:cubicBezTo>
                <a:cubicBezTo>
                  <a:pt x="1009297" y="514708"/>
                  <a:pt x="1008361" y="516292"/>
                  <a:pt x="1007429" y="516292"/>
                </a:cubicBezTo>
                <a:cubicBezTo>
                  <a:pt x="1007429" y="517082"/>
                  <a:pt x="1009297" y="517873"/>
                  <a:pt x="1009297" y="517873"/>
                </a:cubicBezTo>
                <a:cubicBezTo>
                  <a:pt x="1009297" y="518663"/>
                  <a:pt x="1007429" y="518663"/>
                  <a:pt x="1006494" y="519453"/>
                </a:cubicBezTo>
                <a:cubicBezTo>
                  <a:pt x="1007429" y="520247"/>
                  <a:pt x="1008361" y="521037"/>
                  <a:pt x="1008361" y="521037"/>
                </a:cubicBezTo>
                <a:cubicBezTo>
                  <a:pt x="1008361" y="521828"/>
                  <a:pt x="1009297" y="522618"/>
                  <a:pt x="1010232" y="523409"/>
                </a:cubicBezTo>
                <a:lnTo>
                  <a:pt x="1012102" y="521828"/>
                </a:lnTo>
                <a:cubicBezTo>
                  <a:pt x="1012102" y="521037"/>
                  <a:pt x="1010232" y="520247"/>
                  <a:pt x="1010232" y="520247"/>
                </a:cubicBezTo>
                <a:cubicBezTo>
                  <a:pt x="1011167" y="519453"/>
                  <a:pt x="1013035" y="518663"/>
                  <a:pt x="1013035" y="518663"/>
                </a:cubicBezTo>
                <a:cubicBezTo>
                  <a:pt x="1013035" y="517873"/>
                  <a:pt x="1011167" y="517082"/>
                  <a:pt x="1011167" y="517082"/>
                </a:cubicBezTo>
                <a:close/>
                <a:moveTo>
                  <a:pt x="1032666" y="522618"/>
                </a:moveTo>
                <a:cubicBezTo>
                  <a:pt x="1031730" y="521037"/>
                  <a:pt x="1030795" y="520247"/>
                  <a:pt x="1029860" y="518663"/>
                </a:cubicBezTo>
                <a:cubicBezTo>
                  <a:pt x="1028925" y="519453"/>
                  <a:pt x="1027057" y="519453"/>
                  <a:pt x="1027057" y="520247"/>
                </a:cubicBezTo>
                <a:cubicBezTo>
                  <a:pt x="1027057" y="521037"/>
                  <a:pt x="1028925" y="521828"/>
                  <a:pt x="1028925" y="521828"/>
                </a:cubicBezTo>
                <a:cubicBezTo>
                  <a:pt x="1028925" y="522618"/>
                  <a:pt x="1030795" y="523409"/>
                  <a:pt x="1030795" y="524199"/>
                </a:cubicBezTo>
                <a:cubicBezTo>
                  <a:pt x="1030795" y="524199"/>
                  <a:pt x="1027993" y="524993"/>
                  <a:pt x="1028925" y="524993"/>
                </a:cubicBezTo>
                <a:cubicBezTo>
                  <a:pt x="1028925" y="525783"/>
                  <a:pt x="1029860" y="526573"/>
                  <a:pt x="1029860" y="526573"/>
                </a:cubicBezTo>
                <a:cubicBezTo>
                  <a:pt x="1031730" y="525783"/>
                  <a:pt x="1032666" y="524993"/>
                  <a:pt x="1034533" y="524199"/>
                </a:cubicBezTo>
                <a:cubicBezTo>
                  <a:pt x="1033598" y="523409"/>
                  <a:pt x="1033598" y="523409"/>
                  <a:pt x="1032666" y="522618"/>
                </a:cubicBezTo>
                <a:close/>
                <a:moveTo>
                  <a:pt x="1056967" y="512337"/>
                </a:moveTo>
                <a:cubicBezTo>
                  <a:pt x="1056032" y="512337"/>
                  <a:pt x="1056032" y="510753"/>
                  <a:pt x="1055096" y="510753"/>
                </a:cubicBezTo>
                <a:cubicBezTo>
                  <a:pt x="1054161" y="510753"/>
                  <a:pt x="1053226" y="512337"/>
                  <a:pt x="1053226" y="512337"/>
                </a:cubicBezTo>
                <a:cubicBezTo>
                  <a:pt x="1052294" y="511546"/>
                  <a:pt x="1052294" y="510753"/>
                  <a:pt x="1051358" y="509962"/>
                </a:cubicBezTo>
                <a:cubicBezTo>
                  <a:pt x="1050423" y="509962"/>
                  <a:pt x="1050423" y="508381"/>
                  <a:pt x="1049488" y="508381"/>
                </a:cubicBezTo>
                <a:cubicBezTo>
                  <a:pt x="1049488" y="508381"/>
                  <a:pt x="1048553" y="509962"/>
                  <a:pt x="1047617" y="509962"/>
                </a:cubicBezTo>
                <a:cubicBezTo>
                  <a:pt x="1046685" y="509962"/>
                  <a:pt x="1046685" y="510753"/>
                  <a:pt x="1045750" y="511546"/>
                </a:cubicBezTo>
                <a:cubicBezTo>
                  <a:pt x="1046685" y="511546"/>
                  <a:pt x="1046685" y="513127"/>
                  <a:pt x="1047617" y="513127"/>
                </a:cubicBezTo>
                <a:cubicBezTo>
                  <a:pt x="1047617" y="513127"/>
                  <a:pt x="1048553" y="511546"/>
                  <a:pt x="1049488" y="511546"/>
                </a:cubicBezTo>
                <a:cubicBezTo>
                  <a:pt x="1050423" y="511546"/>
                  <a:pt x="1050423" y="513127"/>
                  <a:pt x="1051358" y="513127"/>
                </a:cubicBezTo>
                <a:cubicBezTo>
                  <a:pt x="1051358" y="513917"/>
                  <a:pt x="1052294" y="515498"/>
                  <a:pt x="1052294" y="515498"/>
                </a:cubicBezTo>
                <a:cubicBezTo>
                  <a:pt x="1053226" y="515498"/>
                  <a:pt x="1054161" y="513917"/>
                  <a:pt x="1055096" y="513917"/>
                </a:cubicBezTo>
                <a:lnTo>
                  <a:pt x="1056032" y="515498"/>
                </a:lnTo>
                <a:cubicBezTo>
                  <a:pt x="1056032" y="515498"/>
                  <a:pt x="1057899" y="514708"/>
                  <a:pt x="1057899" y="513917"/>
                </a:cubicBezTo>
                <a:cubicBezTo>
                  <a:pt x="1058834" y="513917"/>
                  <a:pt x="1056967" y="513127"/>
                  <a:pt x="1056967" y="512337"/>
                </a:cubicBezTo>
                <a:close/>
                <a:moveTo>
                  <a:pt x="1061640" y="517873"/>
                </a:moveTo>
                <a:cubicBezTo>
                  <a:pt x="1061640" y="517873"/>
                  <a:pt x="1059769" y="518663"/>
                  <a:pt x="1059769" y="519453"/>
                </a:cubicBezTo>
                <a:cubicBezTo>
                  <a:pt x="1058834" y="519453"/>
                  <a:pt x="1056967" y="520247"/>
                  <a:pt x="1056967" y="520247"/>
                </a:cubicBezTo>
                <a:cubicBezTo>
                  <a:pt x="1056967" y="521037"/>
                  <a:pt x="1058834" y="521828"/>
                  <a:pt x="1058834" y="522618"/>
                </a:cubicBezTo>
                <a:cubicBezTo>
                  <a:pt x="1059769" y="522618"/>
                  <a:pt x="1059769" y="524199"/>
                  <a:pt x="1060705" y="524199"/>
                </a:cubicBezTo>
                <a:lnTo>
                  <a:pt x="1062575" y="522618"/>
                </a:lnTo>
                <a:lnTo>
                  <a:pt x="1060705" y="521037"/>
                </a:lnTo>
                <a:cubicBezTo>
                  <a:pt x="1060705" y="520247"/>
                  <a:pt x="1062575" y="520247"/>
                  <a:pt x="1063507" y="519453"/>
                </a:cubicBezTo>
                <a:cubicBezTo>
                  <a:pt x="1062575" y="519453"/>
                  <a:pt x="1062575" y="517873"/>
                  <a:pt x="1061640" y="517873"/>
                </a:cubicBezTo>
                <a:close/>
                <a:moveTo>
                  <a:pt x="1076595" y="519453"/>
                </a:moveTo>
                <a:cubicBezTo>
                  <a:pt x="1075660" y="519453"/>
                  <a:pt x="1074724" y="517873"/>
                  <a:pt x="1074724" y="517873"/>
                </a:cubicBezTo>
                <a:lnTo>
                  <a:pt x="1072854" y="519453"/>
                </a:lnTo>
                <a:cubicBezTo>
                  <a:pt x="1071922" y="518663"/>
                  <a:pt x="1070986" y="517873"/>
                  <a:pt x="1070986" y="517082"/>
                </a:cubicBezTo>
                <a:lnTo>
                  <a:pt x="1072854" y="516292"/>
                </a:lnTo>
                <a:cubicBezTo>
                  <a:pt x="1072854" y="515498"/>
                  <a:pt x="1071922" y="514708"/>
                  <a:pt x="1070986" y="513917"/>
                </a:cubicBezTo>
                <a:cubicBezTo>
                  <a:pt x="1070986" y="513917"/>
                  <a:pt x="1070051" y="513127"/>
                  <a:pt x="1070051" y="512337"/>
                </a:cubicBezTo>
                <a:lnTo>
                  <a:pt x="1068181" y="510753"/>
                </a:lnTo>
                <a:cubicBezTo>
                  <a:pt x="1067248" y="510753"/>
                  <a:pt x="1067248" y="511546"/>
                  <a:pt x="1066313" y="512337"/>
                </a:cubicBezTo>
                <a:cubicBezTo>
                  <a:pt x="1066313" y="512337"/>
                  <a:pt x="1067248" y="513127"/>
                  <a:pt x="1068181" y="513917"/>
                </a:cubicBezTo>
                <a:lnTo>
                  <a:pt x="1069116" y="515498"/>
                </a:lnTo>
                <a:cubicBezTo>
                  <a:pt x="1070051" y="516292"/>
                  <a:pt x="1070986" y="517082"/>
                  <a:pt x="1070986" y="517082"/>
                </a:cubicBezTo>
                <a:cubicBezTo>
                  <a:pt x="1070986" y="517873"/>
                  <a:pt x="1069116" y="518663"/>
                  <a:pt x="1069116" y="518663"/>
                </a:cubicBezTo>
                <a:cubicBezTo>
                  <a:pt x="1069116" y="519453"/>
                  <a:pt x="1070051" y="520247"/>
                  <a:pt x="1070051" y="520247"/>
                </a:cubicBezTo>
                <a:cubicBezTo>
                  <a:pt x="1070986" y="521037"/>
                  <a:pt x="1068181" y="521828"/>
                  <a:pt x="1068181" y="521828"/>
                </a:cubicBezTo>
                <a:lnTo>
                  <a:pt x="1070051" y="523409"/>
                </a:lnTo>
                <a:lnTo>
                  <a:pt x="1071922" y="521828"/>
                </a:lnTo>
                <a:cubicBezTo>
                  <a:pt x="1072854" y="522618"/>
                  <a:pt x="1072854" y="523409"/>
                  <a:pt x="1073789" y="524199"/>
                </a:cubicBezTo>
                <a:cubicBezTo>
                  <a:pt x="1074724" y="523409"/>
                  <a:pt x="1076595" y="521828"/>
                  <a:pt x="1077527" y="521037"/>
                </a:cubicBezTo>
                <a:cubicBezTo>
                  <a:pt x="1077527" y="521037"/>
                  <a:pt x="1076595" y="520247"/>
                  <a:pt x="1076595" y="519453"/>
                </a:cubicBezTo>
                <a:close/>
                <a:moveTo>
                  <a:pt x="1084071" y="528154"/>
                </a:moveTo>
                <a:cubicBezTo>
                  <a:pt x="1084071" y="528154"/>
                  <a:pt x="1083135" y="526573"/>
                  <a:pt x="1082203" y="526573"/>
                </a:cubicBezTo>
                <a:lnTo>
                  <a:pt x="1081268" y="524993"/>
                </a:lnTo>
                <a:cubicBezTo>
                  <a:pt x="1080333" y="524993"/>
                  <a:pt x="1079397" y="525783"/>
                  <a:pt x="1078462" y="525783"/>
                </a:cubicBezTo>
                <a:cubicBezTo>
                  <a:pt x="1080333" y="527364"/>
                  <a:pt x="1081268" y="528154"/>
                  <a:pt x="1082203" y="529738"/>
                </a:cubicBezTo>
                <a:cubicBezTo>
                  <a:pt x="1082203" y="530529"/>
                  <a:pt x="1083135" y="531319"/>
                  <a:pt x="1084071" y="531319"/>
                </a:cubicBezTo>
                <a:lnTo>
                  <a:pt x="1085006" y="532900"/>
                </a:lnTo>
                <a:cubicBezTo>
                  <a:pt x="1085941" y="532900"/>
                  <a:pt x="1086876" y="532109"/>
                  <a:pt x="1087809" y="532109"/>
                </a:cubicBezTo>
                <a:cubicBezTo>
                  <a:pt x="1085941" y="530529"/>
                  <a:pt x="1085006" y="529738"/>
                  <a:pt x="1084071" y="528154"/>
                </a:cubicBezTo>
                <a:close/>
                <a:moveTo>
                  <a:pt x="1097155" y="520247"/>
                </a:moveTo>
                <a:cubicBezTo>
                  <a:pt x="1096223" y="519453"/>
                  <a:pt x="1095288" y="518663"/>
                  <a:pt x="1095288" y="518663"/>
                </a:cubicBezTo>
                <a:cubicBezTo>
                  <a:pt x="1095288" y="517873"/>
                  <a:pt x="1097155" y="517082"/>
                  <a:pt x="1097155" y="517082"/>
                </a:cubicBezTo>
                <a:cubicBezTo>
                  <a:pt x="1097155" y="516292"/>
                  <a:pt x="1095288" y="515498"/>
                  <a:pt x="1095288" y="515498"/>
                </a:cubicBezTo>
                <a:cubicBezTo>
                  <a:pt x="1095288" y="514708"/>
                  <a:pt x="1094352" y="513917"/>
                  <a:pt x="1094352" y="513917"/>
                </a:cubicBezTo>
                <a:cubicBezTo>
                  <a:pt x="1093417" y="513917"/>
                  <a:pt x="1091550" y="514708"/>
                  <a:pt x="1091550" y="514708"/>
                </a:cubicBezTo>
                <a:cubicBezTo>
                  <a:pt x="1091550" y="515498"/>
                  <a:pt x="1093417" y="516292"/>
                  <a:pt x="1093417" y="517082"/>
                </a:cubicBezTo>
                <a:cubicBezTo>
                  <a:pt x="1094352" y="517082"/>
                  <a:pt x="1094352" y="517873"/>
                  <a:pt x="1095288" y="518663"/>
                </a:cubicBezTo>
                <a:cubicBezTo>
                  <a:pt x="1094352" y="518663"/>
                  <a:pt x="1093417" y="519453"/>
                  <a:pt x="1093417" y="519453"/>
                </a:cubicBezTo>
                <a:cubicBezTo>
                  <a:pt x="1092485" y="520247"/>
                  <a:pt x="1091550" y="521037"/>
                  <a:pt x="1090614" y="521037"/>
                </a:cubicBezTo>
                <a:lnTo>
                  <a:pt x="1089679" y="519453"/>
                </a:lnTo>
                <a:cubicBezTo>
                  <a:pt x="1088744" y="519453"/>
                  <a:pt x="1086876" y="520247"/>
                  <a:pt x="1086876" y="521037"/>
                </a:cubicBezTo>
                <a:cubicBezTo>
                  <a:pt x="1086876" y="521037"/>
                  <a:pt x="1088744" y="521828"/>
                  <a:pt x="1088744" y="522618"/>
                </a:cubicBezTo>
                <a:cubicBezTo>
                  <a:pt x="1089679" y="522618"/>
                  <a:pt x="1089679" y="524199"/>
                  <a:pt x="1090614" y="524199"/>
                </a:cubicBezTo>
                <a:lnTo>
                  <a:pt x="1092485" y="522618"/>
                </a:lnTo>
                <a:cubicBezTo>
                  <a:pt x="1092485" y="523409"/>
                  <a:pt x="1093417" y="524993"/>
                  <a:pt x="1094352" y="524993"/>
                </a:cubicBezTo>
                <a:cubicBezTo>
                  <a:pt x="1094352" y="524199"/>
                  <a:pt x="1095288" y="523409"/>
                  <a:pt x="1096223" y="523409"/>
                </a:cubicBezTo>
                <a:cubicBezTo>
                  <a:pt x="1096223" y="523409"/>
                  <a:pt x="1098090" y="522618"/>
                  <a:pt x="1098090" y="521828"/>
                </a:cubicBezTo>
                <a:lnTo>
                  <a:pt x="1097155" y="520247"/>
                </a:lnTo>
                <a:close/>
                <a:moveTo>
                  <a:pt x="1124262" y="524993"/>
                </a:moveTo>
                <a:lnTo>
                  <a:pt x="1122395" y="523409"/>
                </a:lnTo>
                <a:cubicBezTo>
                  <a:pt x="1122395" y="523409"/>
                  <a:pt x="1120524" y="524993"/>
                  <a:pt x="1120524" y="524199"/>
                </a:cubicBezTo>
                <a:cubicBezTo>
                  <a:pt x="1119589" y="524199"/>
                  <a:pt x="1119589" y="522618"/>
                  <a:pt x="1118653" y="522618"/>
                </a:cubicBezTo>
                <a:lnTo>
                  <a:pt x="1116786" y="524199"/>
                </a:lnTo>
                <a:cubicBezTo>
                  <a:pt x="1115851" y="524199"/>
                  <a:pt x="1115851" y="522618"/>
                  <a:pt x="1114916" y="522618"/>
                </a:cubicBezTo>
                <a:cubicBezTo>
                  <a:pt x="1114916" y="521828"/>
                  <a:pt x="1113980" y="521037"/>
                  <a:pt x="1113045" y="520247"/>
                </a:cubicBezTo>
                <a:cubicBezTo>
                  <a:pt x="1113045" y="520247"/>
                  <a:pt x="1112113" y="519453"/>
                  <a:pt x="1112113" y="518663"/>
                </a:cubicBezTo>
                <a:cubicBezTo>
                  <a:pt x="1112113" y="518663"/>
                  <a:pt x="1113980" y="517873"/>
                  <a:pt x="1113980" y="517082"/>
                </a:cubicBezTo>
                <a:cubicBezTo>
                  <a:pt x="1113980" y="517082"/>
                  <a:pt x="1112113" y="516292"/>
                  <a:pt x="1112113" y="515498"/>
                </a:cubicBezTo>
                <a:lnTo>
                  <a:pt x="1111178" y="513917"/>
                </a:lnTo>
                <a:lnTo>
                  <a:pt x="1108372" y="515498"/>
                </a:lnTo>
                <a:cubicBezTo>
                  <a:pt x="1108372" y="515498"/>
                  <a:pt x="1110242" y="516292"/>
                  <a:pt x="1110242" y="517082"/>
                </a:cubicBezTo>
                <a:cubicBezTo>
                  <a:pt x="1109307" y="517082"/>
                  <a:pt x="1109307" y="517873"/>
                  <a:pt x="1108372" y="518663"/>
                </a:cubicBezTo>
                <a:lnTo>
                  <a:pt x="1106504" y="519453"/>
                </a:lnTo>
                <a:cubicBezTo>
                  <a:pt x="1106504" y="520247"/>
                  <a:pt x="1107437" y="521828"/>
                  <a:pt x="1107437" y="521828"/>
                </a:cubicBezTo>
                <a:cubicBezTo>
                  <a:pt x="1108372" y="521828"/>
                  <a:pt x="1109307" y="520247"/>
                  <a:pt x="1110242" y="520247"/>
                </a:cubicBezTo>
                <a:lnTo>
                  <a:pt x="1111178" y="521828"/>
                </a:lnTo>
                <a:cubicBezTo>
                  <a:pt x="1112113" y="522618"/>
                  <a:pt x="1112113" y="523409"/>
                  <a:pt x="1113045" y="523409"/>
                </a:cubicBezTo>
                <a:cubicBezTo>
                  <a:pt x="1113045" y="524199"/>
                  <a:pt x="1113980" y="524993"/>
                  <a:pt x="1114916" y="525783"/>
                </a:cubicBezTo>
                <a:lnTo>
                  <a:pt x="1115851" y="527364"/>
                </a:lnTo>
                <a:cubicBezTo>
                  <a:pt x="1116786" y="527364"/>
                  <a:pt x="1117718" y="525783"/>
                  <a:pt x="1118653" y="525783"/>
                </a:cubicBezTo>
                <a:lnTo>
                  <a:pt x="1119589" y="527364"/>
                </a:lnTo>
                <a:cubicBezTo>
                  <a:pt x="1120524" y="527364"/>
                  <a:pt x="1121459" y="526573"/>
                  <a:pt x="1122395" y="526573"/>
                </a:cubicBezTo>
                <a:lnTo>
                  <a:pt x="1123327" y="528154"/>
                </a:lnTo>
                <a:cubicBezTo>
                  <a:pt x="1123327" y="527364"/>
                  <a:pt x="1125197" y="527364"/>
                  <a:pt x="1125197" y="526573"/>
                </a:cubicBezTo>
                <a:cubicBezTo>
                  <a:pt x="1126132" y="526573"/>
                  <a:pt x="1124262" y="524993"/>
                  <a:pt x="1124262" y="524993"/>
                </a:cubicBezTo>
                <a:close/>
                <a:moveTo>
                  <a:pt x="1156042" y="501261"/>
                </a:moveTo>
                <a:lnTo>
                  <a:pt x="1154172" y="499681"/>
                </a:lnTo>
                <a:lnTo>
                  <a:pt x="1152301" y="501261"/>
                </a:lnTo>
                <a:cubicBezTo>
                  <a:pt x="1151369" y="501261"/>
                  <a:pt x="1150434" y="502052"/>
                  <a:pt x="1150434" y="502845"/>
                </a:cubicBezTo>
                <a:lnTo>
                  <a:pt x="1151369" y="504426"/>
                </a:lnTo>
                <a:cubicBezTo>
                  <a:pt x="1152301" y="504426"/>
                  <a:pt x="1153236" y="506007"/>
                  <a:pt x="1153236" y="506007"/>
                </a:cubicBezTo>
                <a:cubicBezTo>
                  <a:pt x="1153236" y="506007"/>
                  <a:pt x="1155107" y="505217"/>
                  <a:pt x="1155107" y="504426"/>
                </a:cubicBezTo>
                <a:cubicBezTo>
                  <a:pt x="1156042" y="504426"/>
                  <a:pt x="1156974" y="503636"/>
                  <a:pt x="1156974" y="503636"/>
                </a:cubicBezTo>
                <a:cubicBezTo>
                  <a:pt x="1156974" y="502845"/>
                  <a:pt x="1156042" y="502052"/>
                  <a:pt x="1156042" y="501261"/>
                </a:cubicBezTo>
                <a:close/>
                <a:moveTo>
                  <a:pt x="1179408" y="520247"/>
                </a:moveTo>
                <a:cubicBezTo>
                  <a:pt x="1179408" y="521037"/>
                  <a:pt x="1180343" y="521037"/>
                  <a:pt x="1180343" y="521828"/>
                </a:cubicBezTo>
                <a:cubicBezTo>
                  <a:pt x="1180343" y="522618"/>
                  <a:pt x="1178473" y="522618"/>
                  <a:pt x="1178473" y="523409"/>
                </a:cubicBezTo>
                <a:lnTo>
                  <a:pt x="1180343" y="524993"/>
                </a:lnTo>
                <a:cubicBezTo>
                  <a:pt x="1180343" y="524993"/>
                  <a:pt x="1181278" y="526573"/>
                  <a:pt x="1182211" y="526573"/>
                </a:cubicBezTo>
                <a:cubicBezTo>
                  <a:pt x="1182211" y="526573"/>
                  <a:pt x="1183146" y="525783"/>
                  <a:pt x="1184081" y="524993"/>
                </a:cubicBezTo>
                <a:cubicBezTo>
                  <a:pt x="1184081" y="524993"/>
                  <a:pt x="1182211" y="524199"/>
                  <a:pt x="1182211" y="523409"/>
                </a:cubicBezTo>
                <a:lnTo>
                  <a:pt x="1184081" y="522618"/>
                </a:lnTo>
                <a:cubicBezTo>
                  <a:pt x="1185016" y="521828"/>
                  <a:pt x="1185952" y="521037"/>
                  <a:pt x="1186884" y="521037"/>
                </a:cubicBezTo>
                <a:cubicBezTo>
                  <a:pt x="1185952" y="520247"/>
                  <a:pt x="1185016" y="519453"/>
                  <a:pt x="1185016" y="519453"/>
                </a:cubicBezTo>
                <a:cubicBezTo>
                  <a:pt x="1184081" y="518663"/>
                  <a:pt x="1184081" y="517873"/>
                  <a:pt x="1183146" y="517082"/>
                </a:cubicBezTo>
                <a:cubicBezTo>
                  <a:pt x="1182211" y="517873"/>
                  <a:pt x="1182211" y="518663"/>
                  <a:pt x="1181278" y="518663"/>
                </a:cubicBezTo>
                <a:cubicBezTo>
                  <a:pt x="1181278" y="518663"/>
                  <a:pt x="1179408" y="519453"/>
                  <a:pt x="1179408" y="520247"/>
                </a:cubicBezTo>
                <a:close/>
                <a:moveTo>
                  <a:pt x="1185952" y="509962"/>
                </a:moveTo>
                <a:cubicBezTo>
                  <a:pt x="1185952" y="509172"/>
                  <a:pt x="1185016" y="508381"/>
                  <a:pt x="1185016" y="508381"/>
                </a:cubicBezTo>
                <a:cubicBezTo>
                  <a:pt x="1185016" y="507591"/>
                  <a:pt x="1186884" y="507591"/>
                  <a:pt x="1186884" y="506797"/>
                </a:cubicBezTo>
                <a:cubicBezTo>
                  <a:pt x="1185952" y="506797"/>
                  <a:pt x="1185952" y="505217"/>
                  <a:pt x="1185016" y="505217"/>
                </a:cubicBezTo>
                <a:lnTo>
                  <a:pt x="1183146" y="506007"/>
                </a:lnTo>
                <a:cubicBezTo>
                  <a:pt x="1183146" y="506797"/>
                  <a:pt x="1181278" y="507591"/>
                  <a:pt x="1181278" y="507591"/>
                </a:cubicBezTo>
                <a:cubicBezTo>
                  <a:pt x="1181278" y="508381"/>
                  <a:pt x="1182211" y="509172"/>
                  <a:pt x="1183146" y="509172"/>
                </a:cubicBezTo>
                <a:cubicBezTo>
                  <a:pt x="1182211" y="509962"/>
                  <a:pt x="1180343" y="509962"/>
                  <a:pt x="1180343" y="510753"/>
                </a:cubicBezTo>
                <a:lnTo>
                  <a:pt x="1182211" y="512337"/>
                </a:lnTo>
                <a:cubicBezTo>
                  <a:pt x="1182211" y="512337"/>
                  <a:pt x="1184081" y="510753"/>
                  <a:pt x="1184081" y="511546"/>
                </a:cubicBezTo>
                <a:cubicBezTo>
                  <a:pt x="1185016" y="511546"/>
                  <a:pt x="1185016" y="513127"/>
                  <a:pt x="1185952" y="513127"/>
                </a:cubicBezTo>
                <a:cubicBezTo>
                  <a:pt x="1185952" y="512337"/>
                  <a:pt x="1187819" y="512337"/>
                  <a:pt x="1187819" y="511546"/>
                </a:cubicBezTo>
                <a:cubicBezTo>
                  <a:pt x="1187819" y="510753"/>
                  <a:pt x="1185952" y="509962"/>
                  <a:pt x="1185952" y="509962"/>
                </a:cubicBezTo>
                <a:close/>
                <a:moveTo>
                  <a:pt x="1202774" y="513127"/>
                </a:moveTo>
                <a:cubicBezTo>
                  <a:pt x="1201839" y="513127"/>
                  <a:pt x="1201839" y="511546"/>
                  <a:pt x="1200906" y="511546"/>
                </a:cubicBezTo>
                <a:lnTo>
                  <a:pt x="1199036" y="513127"/>
                </a:lnTo>
                <a:cubicBezTo>
                  <a:pt x="1199036" y="512976"/>
                  <a:pt x="1198954" y="512932"/>
                  <a:pt x="1198844" y="512925"/>
                </a:cubicBezTo>
                <a:cubicBezTo>
                  <a:pt x="1198104" y="512094"/>
                  <a:pt x="1198028" y="510753"/>
                  <a:pt x="1197165" y="510753"/>
                </a:cubicBezTo>
                <a:lnTo>
                  <a:pt x="1195298" y="512337"/>
                </a:lnTo>
                <a:lnTo>
                  <a:pt x="1197165" y="513917"/>
                </a:lnTo>
                <a:cubicBezTo>
                  <a:pt x="1197165" y="513917"/>
                  <a:pt x="1198378" y="512900"/>
                  <a:pt x="1198844" y="512925"/>
                </a:cubicBezTo>
                <a:cubicBezTo>
                  <a:pt x="1198907" y="512995"/>
                  <a:pt x="1198964" y="513067"/>
                  <a:pt x="1199036" y="513127"/>
                </a:cubicBezTo>
                <a:cubicBezTo>
                  <a:pt x="1199971" y="513127"/>
                  <a:pt x="1199971" y="513917"/>
                  <a:pt x="1200906" y="514708"/>
                </a:cubicBezTo>
                <a:lnTo>
                  <a:pt x="1201839" y="516292"/>
                </a:lnTo>
                <a:cubicBezTo>
                  <a:pt x="1202774" y="516292"/>
                  <a:pt x="1204644" y="514708"/>
                  <a:pt x="1204644" y="514708"/>
                </a:cubicBezTo>
                <a:cubicBezTo>
                  <a:pt x="1204644" y="514708"/>
                  <a:pt x="1202774" y="513917"/>
                  <a:pt x="1202774" y="513127"/>
                </a:cubicBezTo>
                <a:close/>
                <a:moveTo>
                  <a:pt x="1207447" y="518663"/>
                </a:moveTo>
                <a:cubicBezTo>
                  <a:pt x="1206515" y="518663"/>
                  <a:pt x="1205580" y="520247"/>
                  <a:pt x="1205580" y="520247"/>
                </a:cubicBezTo>
                <a:cubicBezTo>
                  <a:pt x="1204644" y="519453"/>
                  <a:pt x="1204644" y="518663"/>
                  <a:pt x="1203709" y="517873"/>
                </a:cubicBezTo>
                <a:cubicBezTo>
                  <a:pt x="1202774" y="518663"/>
                  <a:pt x="1200906" y="520247"/>
                  <a:pt x="1199971" y="521037"/>
                </a:cubicBezTo>
                <a:cubicBezTo>
                  <a:pt x="1199971" y="521037"/>
                  <a:pt x="1200906" y="521828"/>
                  <a:pt x="1200906" y="522618"/>
                </a:cubicBezTo>
                <a:cubicBezTo>
                  <a:pt x="1201839" y="523409"/>
                  <a:pt x="1203709" y="524993"/>
                  <a:pt x="1204644" y="525783"/>
                </a:cubicBezTo>
                <a:cubicBezTo>
                  <a:pt x="1205580" y="524993"/>
                  <a:pt x="1207447" y="524199"/>
                  <a:pt x="1208382" y="523409"/>
                </a:cubicBezTo>
                <a:cubicBezTo>
                  <a:pt x="1208382" y="522618"/>
                  <a:pt x="1206515" y="521828"/>
                  <a:pt x="1206515" y="521828"/>
                </a:cubicBezTo>
                <a:cubicBezTo>
                  <a:pt x="1207447" y="521037"/>
                  <a:pt x="1209318" y="521037"/>
                  <a:pt x="1209318" y="520247"/>
                </a:cubicBezTo>
                <a:cubicBezTo>
                  <a:pt x="1209318" y="519453"/>
                  <a:pt x="1207447" y="519453"/>
                  <a:pt x="1207447" y="518663"/>
                </a:cubicBezTo>
                <a:close/>
                <a:moveTo>
                  <a:pt x="1252311" y="517082"/>
                </a:moveTo>
                <a:lnTo>
                  <a:pt x="1250444" y="518663"/>
                </a:lnTo>
                <a:cubicBezTo>
                  <a:pt x="1249509" y="519453"/>
                  <a:pt x="1249509" y="519453"/>
                  <a:pt x="1248574" y="520247"/>
                </a:cubicBezTo>
                <a:cubicBezTo>
                  <a:pt x="1247638" y="519453"/>
                  <a:pt x="1247638" y="518663"/>
                  <a:pt x="1246703" y="517873"/>
                </a:cubicBezTo>
                <a:cubicBezTo>
                  <a:pt x="1246703" y="518663"/>
                  <a:pt x="1244836" y="519453"/>
                  <a:pt x="1244836" y="519453"/>
                </a:cubicBezTo>
                <a:cubicBezTo>
                  <a:pt x="1244836" y="520247"/>
                  <a:pt x="1245768" y="521037"/>
                  <a:pt x="1246703" y="521037"/>
                </a:cubicBezTo>
                <a:cubicBezTo>
                  <a:pt x="1246703" y="521828"/>
                  <a:pt x="1247638" y="523409"/>
                  <a:pt x="1247638" y="523409"/>
                </a:cubicBezTo>
                <a:cubicBezTo>
                  <a:pt x="1248574" y="523409"/>
                  <a:pt x="1249509" y="521828"/>
                  <a:pt x="1250444" y="521828"/>
                </a:cubicBezTo>
                <a:cubicBezTo>
                  <a:pt x="1250444" y="522618"/>
                  <a:pt x="1251376" y="522618"/>
                  <a:pt x="1251376" y="523409"/>
                </a:cubicBezTo>
                <a:cubicBezTo>
                  <a:pt x="1252311" y="524199"/>
                  <a:pt x="1252311" y="524993"/>
                  <a:pt x="1253247" y="524993"/>
                </a:cubicBezTo>
                <a:cubicBezTo>
                  <a:pt x="1254182" y="525783"/>
                  <a:pt x="1254182" y="526573"/>
                  <a:pt x="1255117" y="527364"/>
                </a:cubicBezTo>
                <a:cubicBezTo>
                  <a:pt x="1255117" y="526573"/>
                  <a:pt x="1256985" y="526573"/>
                  <a:pt x="1256985" y="525783"/>
                </a:cubicBezTo>
                <a:lnTo>
                  <a:pt x="1255117" y="524199"/>
                </a:lnTo>
                <a:cubicBezTo>
                  <a:pt x="1255117" y="523409"/>
                  <a:pt x="1254182" y="522618"/>
                  <a:pt x="1253247" y="521828"/>
                </a:cubicBezTo>
                <a:cubicBezTo>
                  <a:pt x="1253247" y="521828"/>
                  <a:pt x="1252311" y="521037"/>
                  <a:pt x="1252311" y="520247"/>
                </a:cubicBezTo>
                <a:lnTo>
                  <a:pt x="1254182" y="519453"/>
                </a:lnTo>
                <a:cubicBezTo>
                  <a:pt x="1254182" y="518663"/>
                  <a:pt x="1253247" y="517082"/>
                  <a:pt x="1252311" y="517082"/>
                </a:cubicBezTo>
                <a:close/>
                <a:moveTo>
                  <a:pt x="1257920" y="505217"/>
                </a:moveTo>
                <a:cubicBezTo>
                  <a:pt x="1257920" y="504426"/>
                  <a:pt x="1256985" y="504426"/>
                  <a:pt x="1256985" y="503636"/>
                </a:cubicBezTo>
                <a:cubicBezTo>
                  <a:pt x="1256053" y="503636"/>
                  <a:pt x="1254182" y="504426"/>
                  <a:pt x="1254182" y="505217"/>
                </a:cubicBezTo>
                <a:cubicBezTo>
                  <a:pt x="1254182" y="505217"/>
                  <a:pt x="1256053" y="506007"/>
                  <a:pt x="1256053" y="506797"/>
                </a:cubicBezTo>
                <a:cubicBezTo>
                  <a:pt x="1256985" y="506797"/>
                  <a:pt x="1256985" y="508381"/>
                  <a:pt x="1257920" y="508381"/>
                </a:cubicBezTo>
                <a:cubicBezTo>
                  <a:pt x="1257920" y="508381"/>
                  <a:pt x="1258855" y="509962"/>
                  <a:pt x="1259790" y="509962"/>
                </a:cubicBezTo>
                <a:cubicBezTo>
                  <a:pt x="1259790" y="509962"/>
                  <a:pt x="1260726" y="509172"/>
                  <a:pt x="1261658" y="509172"/>
                </a:cubicBezTo>
                <a:cubicBezTo>
                  <a:pt x="1260726" y="507591"/>
                  <a:pt x="1258855" y="506797"/>
                  <a:pt x="1257920" y="505217"/>
                </a:cubicBezTo>
                <a:close/>
                <a:moveTo>
                  <a:pt x="1277548" y="512337"/>
                </a:moveTo>
                <a:cubicBezTo>
                  <a:pt x="1277548" y="511546"/>
                  <a:pt x="1276613" y="510753"/>
                  <a:pt x="1275677" y="510753"/>
                </a:cubicBezTo>
                <a:cubicBezTo>
                  <a:pt x="1275677" y="509962"/>
                  <a:pt x="1274745" y="509172"/>
                  <a:pt x="1274745" y="508381"/>
                </a:cubicBezTo>
                <a:lnTo>
                  <a:pt x="1276613" y="507591"/>
                </a:lnTo>
                <a:cubicBezTo>
                  <a:pt x="1276613" y="506797"/>
                  <a:pt x="1275677" y="506007"/>
                  <a:pt x="1274745" y="506007"/>
                </a:cubicBezTo>
                <a:cubicBezTo>
                  <a:pt x="1274745" y="505217"/>
                  <a:pt x="1272875" y="506797"/>
                  <a:pt x="1272875" y="506797"/>
                </a:cubicBezTo>
                <a:cubicBezTo>
                  <a:pt x="1271939" y="506797"/>
                  <a:pt x="1271939" y="506007"/>
                  <a:pt x="1271004" y="505217"/>
                </a:cubicBezTo>
                <a:cubicBezTo>
                  <a:pt x="1271004" y="504426"/>
                  <a:pt x="1270072" y="503636"/>
                  <a:pt x="1270072" y="503636"/>
                </a:cubicBezTo>
                <a:cubicBezTo>
                  <a:pt x="1269137" y="503636"/>
                  <a:pt x="1268202" y="504426"/>
                  <a:pt x="1267266" y="504426"/>
                </a:cubicBezTo>
                <a:cubicBezTo>
                  <a:pt x="1267266" y="504426"/>
                  <a:pt x="1266334" y="503636"/>
                  <a:pt x="1266334" y="502845"/>
                </a:cubicBezTo>
                <a:cubicBezTo>
                  <a:pt x="1266334" y="503636"/>
                  <a:pt x="1264464" y="503636"/>
                  <a:pt x="1264464" y="504426"/>
                </a:cubicBezTo>
                <a:cubicBezTo>
                  <a:pt x="1263528" y="504426"/>
                  <a:pt x="1265399" y="506007"/>
                  <a:pt x="1265399" y="506007"/>
                </a:cubicBezTo>
                <a:cubicBezTo>
                  <a:pt x="1266334" y="506797"/>
                  <a:pt x="1266334" y="507591"/>
                  <a:pt x="1267266" y="507591"/>
                </a:cubicBezTo>
                <a:cubicBezTo>
                  <a:pt x="1267266" y="508381"/>
                  <a:pt x="1268202" y="509962"/>
                  <a:pt x="1269137" y="509962"/>
                </a:cubicBezTo>
                <a:cubicBezTo>
                  <a:pt x="1269137" y="509962"/>
                  <a:pt x="1270072" y="508381"/>
                  <a:pt x="1271004" y="508381"/>
                </a:cubicBezTo>
                <a:cubicBezTo>
                  <a:pt x="1271004" y="508381"/>
                  <a:pt x="1271939" y="509962"/>
                  <a:pt x="1272875" y="509962"/>
                </a:cubicBezTo>
                <a:lnTo>
                  <a:pt x="1273810" y="511546"/>
                </a:lnTo>
                <a:cubicBezTo>
                  <a:pt x="1273810" y="512337"/>
                  <a:pt x="1271939" y="513127"/>
                  <a:pt x="1271939" y="513127"/>
                </a:cubicBezTo>
                <a:cubicBezTo>
                  <a:pt x="1271939" y="513917"/>
                  <a:pt x="1272875" y="514708"/>
                  <a:pt x="1273810" y="514708"/>
                </a:cubicBezTo>
                <a:cubicBezTo>
                  <a:pt x="1273810" y="515498"/>
                  <a:pt x="1274745" y="516292"/>
                  <a:pt x="1274745" y="517082"/>
                </a:cubicBezTo>
                <a:lnTo>
                  <a:pt x="1277548" y="515498"/>
                </a:lnTo>
                <a:cubicBezTo>
                  <a:pt x="1277548" y="514708"/>
                  <a:pt x="1275677" y="513917"/>
                  <a:pt x="1275677" y="513917"/>
                </a:cubicBezTo>
                <a:cubicBezTo>
                  <a:pt x="1275677" y="513127"/>
                  <a:pt x="1277548" y="513127"/>
                  <a:pt x="1277548" y="512337"/>
                </a:cubicBezTo>
                <a:close/>
                <a:moveTo>
                  <a:pt x="1285102" y="499038"/>
                </a:moveTo>
                <a:cubicBezTo>
                  <a:pt x="1284680" y="499303"/>
                  <a:pt x="1283156" y="499885"/>
                  <a:pt x="1283156" y="500471"/>
                </a:cubicBezTo>
                <a:cubicBezTo>
                  <a:pt x="1283156" y="500471"/>
                  <a:pt x="1285027" y="501261"/>
                  <a:pt x="1285027" y="502052"/>
                </a:cubicBezTo>
                <a:cubicBezTo>
                  <a:pt x="1285027" y="501261"/>
                  <a:pt x="1286894" y="501261"/>
                  <a:pt x="1286894" y="500471"/>
                </a:cubicBezTo>
                <a:cubicBezTo>
                  <a:pt x="1286894" y="500471"/>
                  <a:pt x="1285313" y="499775"/>
                  <a:pt x="1285102" y="499038"/>
                </a:cubicBezTo>
                <a:close/>
                <a:moveTo>
                  <a:pt x="1300914" y="505217"/>
                </a:moveTo>
                <a:cubicBezTo>
                  <a:pt x="1300914" y="506007"/>
                  <a:pt x="1299982" y="506007"/>
                  <a:pt x="1299046" y="506797"/>
                </a:cubicBezTo>
                <a:cubicBezTo>
                  <a:pt x="1299046" y="506007"/>
                  <a:pt x="1298111" y="505217"/>
                  <a:pt x="1297176" y="505217"/>
                </a:cubicBezTo>
                <a:cubicBezTo>
                  <a:pt x="1297176" y="504426"/>
                  <a:pt x="1296241" y="503636"/>
                  <a:pt x="1296241" y="503636"/>
                </a:cubicBezTo>
                <a:cubicBezTo>
                  <a:pt x="1295308" y="502845"/>
                  <a:pt x="1295308" y="501261"/>
                  <a:pt x="1294373" y="501261"/>
                </a:cubicBezTo>
                <a:cubicBezTo>
                  <a:pt x="1293438" y="501261"/>
                  <a:pt x="1292503" y="502845"/>
                  <a:pt x="1292503" y="502845"/>
                </a:cubicBezTo>
                <a:cubicBezTo>
                  <a:pt x="1291567" y="502845"/>
                  <a:pt x="1291567" y="501261"/>
                  <a:pt x="1290635" y="501261"/>
                </a:cubicBezTo>
                <a:lnTo>
                  <a:pt x="1288765" y="502052"/>
                </a:lnTo>
                <a:cubicBezTo>
                  <a:pt x="1288765" y="502845"/>
                  <a:pt x="1290635" y="503636"/>
                  <a:pt x="1290635" y="504426"/>
                </a:cubicBezTo>
                <a:lnTo>
                  <a:pt x="1291567" y="506007"/>
                </a:lnTo>
                <a:cubicBezTo>
                  <a:pt x="1292503" y="506007"/>
                  <a:pt x="1293438" y="504426"/>
                  <a:pt x="1294373" y="504426"/>
                </a:cubicBezTo>
                <a:lnTo>
                  <a:pt x="1295308" y="506007"/>
                </a:lnTo>
                <a:cubicBezTo>
                  <a:pt x="1296241" y="506797"/>
                  <a:pt x="1296241" y="508381"/>
                  <a:pt x="1297176" y="508381"/>
                </a:cubicBezTo>
                <a:lnTo>
                  <a:pt x="1299046" y="506797"/>
                </a:lnTo>
                <a:cubicBezTo>
                  <a:pt x="1299982" y="506797"/>
                  <a:pt x="1300914" y="508381"/>
                  <a:pt x="1300914" y="508381"/>
                </a:cubicBezTo>
                <a:cubicBezTo>
                  <a:pt x="1300914" y="508381"/>
                  <a:pt x="1302784" y="507591"/>
                  <a:pt x="1302784" y="506797"/>
                </a:cubicBezTo>
                <a:cubicBezTo>
                  <a:pt x="1302784" y="506797"/>
                  <a:pt x="1300914" y="506007"/>
                  <a:pt x="1300914" y="505217"/>
                </a:cubicBezTo>
                <a:close/>
                <a:moveTo>
                  <a:pt x="1313066" y="511546"/>
                </a:moveTo>
                <a:lnTo>
                  <a:pt x="1312131" y="509962"/>
                </a:lnTo>
                <a:cubicBezTo>
                  <a:pt x="1311195" y="509962"/>
                  <a:pt x="1310263" y="511546"/>
                  <a:pt x="1309328" y="510753"/>
                </a:cubicBezTo>
                <a:cubicBezTo>
                  <a:pt x="1309328" y="510753"/>
                  <a:pt x="1308393" y="512337"/>
                  <a:pt x="1307457" y="512337"/>
                </a:cubicBezTo>
                <a:lnTo>
                  <a:pt x="1306522" y="510753"/>
                </a:lnTo>
                <a:cubicBezTo>
                  <a:pt x="1305587" y="510753"/>
                  <a:pt x="1304655" y="511546"/>
                  <a:pt x="1303720" y="512337"/>
                </a:cubicBezTo>
                <a:cubicBezTo>
                  <a:pt x="1304655" y="512337"/>
                  <a:pt x="1304655" y="513917"/>
                  <a:pt x="1305587" y="513917"/>
                </a:cubicBezTo>
                <a:cubicBezTo>
                  <a:pt x="1306522" y="513917"/>
                  <a:pt x="1307457" y="512337"/>
                  <a:pt x="1307457" y="512337"/>
                </a:cubicBezTo>
                <a:cubicBezTo>
                  <a:pt x="1308393" y="512337"/>
                  <a:pt x="1308393" y="513917"/>
                  <a:pt x="1309328" y="513917"/>
                </a:cubicBezTo>
                <a:cubicBezTo>
                  <a:pt x="1310263" y="514708"/>
                  <a:pt x="1311195" y="513127"/>
                  <a:pt x="1311195" y="513127"/>
                </a:cubicBezTo>
                <a:cubicBezTo>
                  <a:pt x="1312131" y="513127"/>
                  <a:pt x="1312131" y="514708"/>
                  <a:pt x="1313066" y="514708"/>
                </a:cubicBezTo>
                <a:cubicBezTo>
                  <a:pt x="1314001" y="514708"/>
                  <a:pt x="1314001" y="513127"/>
                  <a:pt x="1314936" y="513127"/>
                </a:cubicBezTo>
                <a:cubicBezTo>
                  <a:pt x="1314936" y="513127"/>
                  <a:pt x="1314001" y="512337"/>
                  <a:pt x="1313066" y="511546"/>
                </a:cubicBezTo>
                <a:close/>
                <a:moveTo>
                  <a:pt x="1330329" y="493672"/>
                </a:moveTo>
                <a:cubicBezTo>
                  <a:pt x="1330471" y="493918"/>
                  <a:pt x="1330518" y="494163"/>
                  <a:pt x="1330619" y="494409"/>
                </a:cubicBezTo>
                <a:lnTo>
                  <a:pt x="1330930" y="494145"/>
                </a:lnTo>
                <a:cubicBezTo>
                  <a:pt x="1330930" y="494145"/>
                  <a:pt x="1330682" y="493934"/>
                  <a:pt x="1330329" y="493672"/>
                </a:cubicBezTo>
                <a:close/>
                <a:moveTo>
                  <a:pt x="1335550" y="488712"/>
                </a:moveTo>
                <a:cubicBezTo>
                  <a:pt x="1335396" y="489465"/>
                  <a:pt x="1333733" y="490189"/>
                  <a:pt x="1333733" y="490189"/>
                </a:cubicBezTo>
                <a:cubicBezTo>
                  <a:pt x="1333733" y="490942"/>
                  <a:pt x="1335396" y="490995"/>
                  <a:pt x="1335550" y="491685"/>
                </a:cubicBezTo>
                <a:cubicBezTo>
                  <a:pt x="1335704" y="490995"/>
                  <a:pt x="1337367" y="490942"/>
                  <a:pt x="1337367" y="490189"/>
                </a:cubicBezTo>
                <a:cubicBezTo>
                  <a:pt x="1337367" y="490189"/>
                  <a:pt x="1335704" y="489465"/>
                  <a:pt x="1335550" y="488712"/>
                </a:cubicBezTo>
                <a:close/>
                <a:moveTo>
                  <a:pt x="1335550" y="494116"/>
                </a:moveTo>
                <a:cubicBezTo>
                  <a:pt x="1335997" y="493927"/>
                  <a:pt x="1336432" y="493732"/>
                  <a:pt x="1336432" y="493351"/>
                </a:cubicBezTo>
                <a:cubicBezTo>
                  <a:pt x="1337323" y="493351"/>
                  <a:pt x="1335711" y="492633"/>
                  <a:pt x="1335550" y="491880"/>
                </a:cubicBezTo>
                <a:cubicBezTo>
                  <a:pt x="1335389" y="492633"/>
                  <a:pt x="1333780" y="493351"/>
                  <a:pt x="1334668" y="493351"/>
                </a:cubicBezTo>
                <a:cubicBezTo>
                  <a:pt x="1334668" y="493732"/>
                  <a:pt x="1335103" y="493927"/>
                  <a:pt x="1335550" y="494116"/>
                </a:cubicBezTo>
                <a:close/>
                <a:moveTo>
                  <a:pt x="1334668" y="496516"/>
                </a:moveTo>
                <a:cubicBezTo>
                  <a:pt x="1334668" y="496894"/>
                  <a:pt x="1335103" y="497089"/>
                  <a:pt x="1335550" y="497281"/>
                </a:cubicBezTo>
                <a:cubicBezTo>
                  <a:pt x="1335997" y="497089"/>
                  <a:pt x="1336432" y="496894"/>
                  <a:pt x="1336432" y="496516"/>
                </a:cubicBezTo>
                <a:cubicBezTo>
                  <a:pt x="1336432" y="496516"/>
                  <a:pt x="1335997" y="496327"/>
                  <a:pt x="1335550" y="496050"/>
                </a:cubicBezTo>
                <a:cubicBezTo>
                  <a:pt x="1335103" y="496327"/>
                  <a:pt x="1334668" y="496516"/>
                  <a:pt x="1334668" y="496516"/>
                </a:cubicBezTo>
                <a:close/>
                <a:moveTo>
                  <a:pt x="1336539" y="506007"/>
                </a:moveTo>
                <a:cubicBezTo>
                  <a:pt x="1336539" y="506007"/>
                  <a:pt x="1338406" y="504426"/>
                  <a:pt x="1337474" y="504426"/>
                </a:cubicBezTo>
                <a:lnTo>
                  <a:pt x="1337424" y="504382"/>
                </a:lnTo>
                <a:cubicBezTo>
                  <a:pt x="1337408" y="504395"/>
                  <a:pt x="1337367" y="504426"/>
                  <a:pt x="1337367" y="504426"/>
                </a:cubicBezTo>
                <a:cubicBezTo>
                  <a:pt x="1336561" y="504426"/>
                  <a:pt x="1335758" y="503252"/>
                  <a:pt x="1335550" y="502927"/>
                </a:cubicBezTo>
                <a:cubicBezTo>
                  <a:pt x="1335345" y="503252"/>
                  <a:pt x="1334542" y="504426"/>
                  <a:pt x="1333733" y="504426"/>
                </a:cubicBezTo>
                <a:cubicBezTo>
                  <a:pt x="1333733" y="504426"/>
                  <a:pt x="1333692" y="504395"/>
                  <a:pt x="1333680" y="504382"/>
                </a:cubicBezTo>
                <a:lnTo>
                  <a:pt x="1333629" y="504426"/>
                </a:lnTo>
                <a:cubicBezTo>
                  <a:pt x="1332694" y="504426"/>
                  <a:pt x="1334564" y="506007"/>
                  <a:pt x="1334564" y="506007"/>
                </a:cubicBezTo>
                <a:cubicBezTo>
                  <a:pt x="1334564" y="506797"/>
                  <a:pt x="1332694" y="506797"/>
                  <a:pt x="1332694" y="507591"/>
                </a:cubicBezTo>
                <a:cubicBezTo>
                  <a:pt x="1333217" y="507591"/>
                  <a:pt x="1333450" y="508085"/>
                  <a:pt x="1333714" y="508520"/>
                </a:cubicBezTo>
                <a:cubicBezTo>
                  <a:pt x="1333957" y="508007"/>
                  <a:pt x="1334190" y="507591"/>
                  <a:pt x="1334668" y="507591"/>
                </a:cubicBezTo>
                <a:cubicBezTo>
                  <a:pt x="1334974" y="507591"/>
                  <a:pt x="1335279" y="507764"/>
                  <a:pt x="1335550" y="507994"/>
                </a:cubicBezTo>
                <a:cubicBezTo>
                  <a:pt x="1335824" y="507764"/>
                  <a:pt x="1336126" y="507591"/>
                  <a:pt x="1336432" y="507591"/>
                </a:cubicBezTo>
                <a:cubicBezTo>
                  <a:pt x="1336914" y="507591"/>
                  <a:pt x="1337147" y="508007"/>
                  <a:pt x="1337386" y="508520"/>
                </a:cubicBezTo>
                <a:cubicBezTo>
                  <a:pt x="1337654" y="508085"/>
                  <a:pt x="1337883" y="507591"/>
                  <a:pt x="1338406" y="507591"/>
                </a:cubicBezTo>
                <a:cubicBezTo>
                  <a:pt x="1338406" y="506797"/>
                  <a:pt x="1336539" y="506797"/>
                  <a:pt x="1336539" y="506007"/>
                </a:cubicBezTo>
                <a:close/>
                <a:moveTo>
                  <a:pt x="1340173" y="494145"/>
                </a:moveTo>
                <a:lnTo>
                  <a:pt x="1340485" y="494409"/>
                </a:lnTo>
                <a:cubicBezTo>
                  <a:pt x="1340585" y="494163"/>
                  <a:pt x="1340629" y="493918"/>
                  <a:pt x="1340774" y="493672"/>
                </a:cubicBezTo>
                <a:cubicBezTo>
                  <a:pt x="1340418" y="493934"/>
                  <a:pt x="1340173" y="494145"/>
                  <a:pt x="1340173" y="494145"/>
                </a:cubicBezTo>
                <a:close/>
                <a:moveTo>
                  <a:pt x="1364578" y="510753"/>
                </a:moveTo>
                <a:lnTo>
                  <a:pt x="1363643" y="512337"/>
                </a:lnTo>
                <a:cubicBezTo>
                  <a:pt x="1362711" y="512337"/>
                  <a:pt x="1361775" y="510753"/>
                  <a:pt x="1361775" y="510753"/>
                </a:cubicBezTo>
                <a:cubicBezTo>
                  <a:pt x="1360840" y="511546"/>
                  <a:pt x="1359905" y="509962"/>
                  <a:pt x="1358969" y="509962"/>
                </a:cubicBezTo>
                <a:lnTo>
                  <a:pt x="1358034" y="511546"/>
                </a:lnTo>
                <a:cubicBezTo>
                  <a:pt x="1357102" y="512337"/>
                  <a:pt x="1356167" y="513127"/>
                  <a:pt x="1356167" y="513127"/>
                </a:cubicBezTo>
                <a:cubicBezTo>
                  <a:pt x="1357102" y="513127"/>
                  <a:pt x="1357102" y="514708"/>
                  <a:pt x="1358034" y="514708"/>
                </a:cubicBezTo>
                <a:cubicBezTo>
                  <a:pt x="1358969" y="514708"/>
                  <a:pt x="1358969" y="513127"/>
                  <a:pt x="1359905" y="513127"/>
                </a:cubicBezTo>
                <a:cubicBezTo>
                  <a:pt x="1359905" y="513127"/>
                  <a:pt x="1360840" y="514708"/>
                  <a:pt x="1361775" y="513917"/>
                </a:cubicBezTo>
                <a:cubicBezTo>
                  <a:pt x="1362711" y="513917"/>
                  <a:pt x="1362711" y="512337"/>
                  <a:pt x="1363643" y="512337"/>
                </a:cubicBezTo>
                <a:cubicBezTo>
                  <a:pt x="1363643" y="512337"/>
                  <a:pt x="1364578" y="513917"/>
                  <a:pt x="1365513" y="513917"/>
                </a:cubicBezTo>
                <a:cubicBezTo>
                  <a:pt x="1366448" y="513917"/>
                  <a:pt x="1366448" y="512337"/>
                  <a:pt x="1367384" y="512337"/>
                </a:cubicBezTo>
                <a:cubicBezTo>
                  <a:pt x="1366448" y="511546"/>
                  <a:pt x="1365513" y="510753"/>
                  <a:pt x="1364578" y="510753"/>
                </a:cubicBezTo>
                <a:close/>
                <a:moveTo>
                  <a:pt x="1380468" y="501261"/>
                </a:moveTo>
                <a:cubicBezTo>
                  <a:pt x="1379533" y="501261"/>
                  <a:pt x="1379533" y="502845"/>
                  <a:pt x="1378597" y="502845"/>
                </a:cubicBezTo>
                <a:cubicBezTo>
                  <a:pt x="1378597" y="502845"/>
                  <a:pt x="1377665" y="501261"/>
                  <a:pt x="1376730" y="501261"/>
                </a:cubicBezTo>
                <a:cubicBezTo>
                  <a:pt x="1375795" y="501261"/>
                  <a:pt x="1375795" y="502845"/>
                  <a:pt x="1374860" y="503636"/>
                </a:cubicBezTo>
                <a:cubicBezTo>
                  <a:pt x="1374860" y="503636"/>
                  <a:pt x="1373924" y="504426"/>
                  <a:pt x="1373924" y="505217"/>
                </a:cubicBezTo>
                <a:cubicBezTo>
                  <a:pt x="1372989" y="505217"/>
                  <a:pt x="1372057" y="506007"/>
                  <a:pt x="1372057" y="506797"/>
                </a:cubicBezTo>
                <a:cubicBezTo>
                  <a:pt x="1371122" y="506007"/>
                  <a:pt x="1370186" y="506007"/>
                  <a:pt x="1370186" y="505217"/>
                </a:cubicBezTo>
                <a:cubicBezTo>
                  <a:pt x="1370186" y="506007"/>
                  <a:pt x="1368316" y="506797"/>
                  <a:pt x="1368316" y="506797"/>
                </a:cubicBezTo>
                <a:cubicBezTo>
                  <a:pt x="1368316" y="507591"/>
                  <a:pt x="1370186" y="508381"/>
                  <a:pt x="1370186" y="508381"/>
                </a:cubicBezTo>
                <a:cubicBezTo>
                  <a:pt x="1370186" y="508381"/>
                  <a:pt x="1371122" y="506797"/>
                  <a:pt x="1372057" y="506797"/>
                </a:cubicBezTo>
                <a:lnTo>
                  <a:pt x="1373924" y="508381"/>
                </a:lnTo>
                <a:cubicBezTo>
                  <a:pt x="1374860" y="508381"/>
                  <a:pt x="1374860" y="506797"/>
                  <a:pt x="1375795" y="506007"/>
                </a:cubicBezTo>
                <a:lnTo>
                  <a:pt x="1376730" y="504426"/>
                </a:lnTo>
                <a:cubicBezTo>
                  <a:pt x="1377665" y="504426"/>
                  <a:pt x="1378597" y="506007"/>
                  <a:pt x="1379533" y="506007"/>
                </a:cubicBezTo>
                <a:lnTo>
                  <a:pt x="1380468" y="504426"/>
                </a:lnTo>
                <a:cubicBezTo>
                  <a:pt x="1380468" y="503636"/>
                  <a:pt x="1382339" y="502845"/>
                  <a:pt x="1382339" y="502052"/>
                </a:cubicBezTo>
                <a:lnTo>
                  <a:pt x="1380468" y="501261"/>
                </a:lnTo>
                <a:close/>
                <a:moveTo>
                  <a:pt x="1386001" y="499038"/>
                </a:moveTo>
                <a:cubicBezTo>
                  <a:pt x="1385790" y="499775"/>
                  <a:pt x="1384206" y="500471"/>
                  <a:pt x="1384206" y="500471"/>
                </a:cubicBezTo>
                <a:cubicBezTo>
                  <a:pt x="1384206" y="501261"/>
                  <a:pt x="1386076" y="501261"/>
                  <a:pt x="1386076" y="502052"/>
                </a:cubicBezTo>
                <a:cubicBezTo>
                  <a:pt x="1386076" y="501261"/>
                  <a:pt x="1387944" y="500471"/>
                  <a:pt x="1387944" y="500471"/>
                </a:cubicBezTo>
                <a:cubicBezTo>
                  <a:pt x="1387944" y="499885"/>
                  <a:pt x="1386420" y="499303"/>
                  <a:pt x="1386001" y="499038"/>
                </a:cubicBezTo>
                <a:close/>
                <a:moveTo>
                  <a:pt x="1406640" y="504426"/>
                </a:moveTo>
                <a:cubicBezTo>
                  <a:pt x="1406640" y="503636"/>
                  <a:pt x="1404769" y="503636"/>
                  <a:pt x="1404769" y="502845"/>
                </a:cubicBezTo>
                <a:cubicBezTo>
                  <a:pt x="1404769" y="503636"/>
                  <a:pt x="1403834" y="504426"/>
                  <a:pt x="1403834" y="504426"/>
                </a:cubicBezTo>
                <a:cubicBezTo>
                  <a:pt x="1402899" y="504426"/>
                  <a:pt x="1401967" y="503636"/>
                  <a:pt x="1401031" y="503636"/>
                </a:cubicBezTo>
                <a:cubicBezTo>
                  <a:pt x="1401031" y="503636"/>
                  <a:pt x="1400096" y="504426"/>
                  <a:pt x="1400096" y="505217"/>
                </a:cubicBezTo>
                <a:cubicBezTo>
                  <a:pt x="1399161" y="506007"/>
                  <a:pt x="1399161" y="506797"/>
                  <a:pt x="1398225" y="506797"/>
                </a:cubicBezTo>
                <a:cubicBezTo>
                  <a:pt x="1398225" y="506797"/>
                  <a:pt x="1396358" y="505217"/>
                  <a:pt x="1396358" y="506007"/>
                </a:cubicBezTo>
                <a:cubicBezTo>
                  <a:pt x="1395423" y="506007"/>
                  <a:pt x="1394488" y="506797"/>
                  <a:pt x="1394488" y="507591"/>
                </a:cubicBezTo>
                <a:lnTo>
                  <a:pt x="1396358" y="508381"/>
                </a:lnTo>
                <a:cubicBezTo>
                  <a:pt x="1396358" y="509172"/>
                  <a:pt x="1395423" y="509962"/>
                  <a:pt x="1395423" y="510753"/>
                </a:cubicBezTo>
                <a:cubicBezTo>
                  <a:pt x="1394488" y="510753"/>
                  <a:pt x="1393552" y="511546"/>
                  <a:pt x="1393552" y="512337"/>
                </a:cubicBezTo>
                <a:cubicBezTo>
                  <a:pt x="1393552" y="513127"/>
                  <a:pt x="1395423" y="513127"/>
                  <a:pt x="1395423" y="513917"/>
                </a:cubicBezTo>
                <a:cubicBezTo>
                  <a:pt x="1395423" y="513917"/>
                  <a:pt x="1393552" y="514708"/>
                  <a:pt x="1393552" y="515498"/>
                </a:cubicBezTo>
                <a:lnTo>
                  <a:pt x="1396358" y="517082"/>
                </a:lnTo>
                <a:cubicBezTo>
                  <a:pt x="1396358" y="516292"/>
                  <a:pt x="1397293" y="515498"/>
                  <a:pt x="1397293" y="514708"/>
                </a:cubicBezTo>
                <a:cubicBezTo>
                  <a:pt x="1398225" y="514708"/>
                  <a:pt x="1399161" y="513917"/>
                  <a:pt x="1399161" y="513127"/>
                </a:cubicBezTo>
                <a:cubicBezTo>
                  <a:pt x="1399161" y="513127"/>
                  <a:pt x="1397293" y="512337"/>
                  <a:pt x="1397293" y="511546"/>
                </a:cubicBezTo>
                <a:lnTo>
                  <a:pt x="1398225" y="509962"/>
                </a:lnTo>
                <a:cubicBezTo>
                  <a:pt x="1399161" y="509962"/>
                  <a:pt x="1400096" y="508381"/>
                  <a:pt x="1400096" y="508381"/>
                </a:cubicBezTo>
                <a:cubicBezTo>
                  <a:pt x="1401031" y="508381"/>
                  <a:pt x="1401967" y="509962"/>
                  <a:pt x="1401967" y="509962"/>
                </a:cubicBezTo>
                <a:cubicBezTo>
                  <a:pt x="1402899" y="509962"/>
                  <a:pt x="1403834" y="508381"/>
                  <a:pt x="1403834" y="507591"/>
                </a:cubicBezTo>
                <a:cubicBezTo>
                  <a:pt x="1404769" y="507591"/>
                  <a:pt x="1404769" y="506797"/>
                  <a:pt x="1405704" y="506007"/>
                </a:cubicBezTo>
                <a:cubicBezTo>
                  <a:pt x="1405704" y="506007"/>
                  <a:pt x="1407575" y="504426"/>
                  <a:pt x="1406640" y="504426"/>
                </a:cubicBezTo>
                <a:close/>
                <a:moveTo>
                  <a:pt x="1414116" y="503636"/>
                </a:moveTo>
                <a:cubicBezTo>
                  <a:pt x="1414116" y="504426"/>
                  <a:pt x="1413180" y="504426"/>
                  <a:pt x="1413180" y="505217"/>
                </a:cubicBezTo>
                <a:cubicBezTo>
                  <a:pt x="1412248" y="506797"/>
                  <a:pt x="1410378" y="507591"/>
                  <a:pt x="1409442" y="509172"/>
                </a:cubicBezTo>
                <a:cubicBezTo>
                  <a:pt x="1410378" y="509172"/>
                  <a:pt x="1411313" y="509962"/>
                  <a:pt x="1411313" y="509962"/>
                </a:cubicBezTo>
                <a:cubicBezTo>
                  <a:pt x="1412248" y="509962"/>
                  <a:pt x="1413180" y="508381"/>
                  <a:pt x="1413180" y="508381"/>
                </a:cubicBezTo>
                <a:cubicBezTo>
                  <a:pt x="1414116" y="508381"/>
                  <a:pt x="1414116" y="506797"/>
                  <a:pt x="1415051" y="506797"/>
                </a:cubicBezTo>
                <a:cubicBezTo>
                  <a:pt x="1415051" y="506007"/>
                  <a:pt x="1416921" y="505217"/>
                  <a:pt x="1416921" y="505217"/>
                </a:cubicBezTo>
                <a:cubicBezTo>
                  <a:pt x="1416921" y="504426"/>
                  <a:pt x="1415051" y="503636"/>
                  <a:pt x="1414116" y="503636"/>
                </a:cubicBezTo>
                <a:close/>
                <a:moveTo>
                  <a:pt x="1424397" y="517873"/>
                </a:moveTo>
                <a:cubicBezTo>
                  <a:pt x="1423462" y="518663"/>
                  <a:pt x="1423462" y="519453"/>
                  <a:pt x="1422527" y="520247"/>
                </a:cubicBezTo>
                <a:cubicBezTo>
                  <a:pt x="1421594" y="519453"/>
                  <a:pt x="1421594" y="519453"/>
                  <a:pt x="1420659" y="518663"/>
                </a:cubicBezTo>
                <a:lnTo>
                  <a:pt x="1418789" y="517082"/>
                </a:lnTo>
                <a:cubicBezTo>
                  <a:pt x="1417853" y="517082"/>
                  <a:pt x="1416921" y="518663"/>
                  <a:pt x="1416921" y="519453"/>
                </a:cubicBezTo>
                <a:lnTo>
                  <a:pt x="1418789" y="520247"/>
                </a:lnTo>
                <a:cubicBezTo>
                  <a:pt x="1418789" y="521037"/>
                  <a:pt x="1417853" y="521828"/>
                  <a:pt x="1417853" y="521828"/>
                </a:cubicBezTo>
                <a:cubicBezTo>
                  <a:pt x="1416921" y="522618"/>
                  <a:pt x="1415986" y="523409"/>
                  <a:pt x="1415986" y="524199"/>
                </a:cubicBezTo>
                <a:lnTo>
                  <a:pt x="1414116" y="525783"/>
                </a:lnTo>
                <a:cubicBezTo>
                  <a:pt x="1414116" y="526573"/>
                  <a:pt x="1415986" y="526573"/>
                  <a:pt x="1415986" y="527364"/>
                </a:cubicBezTo>
                <a:cubicBezTo>
                  <a:pt x="1416921" y="526573"/>
                  <a:pt x="1416921" y="525783"/>
                  <a:pt x="1417853" y="524993"/>
                </a:cubicBezTo>
                <a:cubicBezTo>
                  <a:pt x="1418789" y="524993"/>
                  <a:pt x="1418789" y="524199"/>
                  <a:pt x="1419724" y="523409"/>
                </a:cubicBezTo>
                <a:cubicBezTo>
                  <a:pt x="1419724" y="522618"/>
                  <a:pt x="1420659" y="522618"/>
                  <a:pt x="1420659" y="521828"/>
                </a:cubicBezTo>
                <a:cubicBezTo>
                  <a:pt x="1421594" y="521828"/>
                  <a:pt x="1422527" y="523409"/>
                  <a:pt x="1423462" y="523409"/>
                </a:cubicBezTo>
                <a:cubicBezTo>
                  <a:pt x="1423462" y="523409"/>
                  <a:pt x="1424397" y="521828"/>
                  <a:pt x="1424397" y="521037"/>
                </a:cubicBezTo>
                <a:cubicBezTo>
                  <a:pt x="1425332" y="521037"/>
                  <a:pt x="1426268" y="520247"/>
                  <a:pt x="1426268" y="519453"/>
                </a:cubicBezTo>
                <a:cubicBezTo>
                  <a:pt x="1426268" y="519453"/>
                  <a:pt x="1424397" y="518663"/>
                  <a:pt x="1424397" y="517873"/>
                </a:cubicBezTo>
                <a:close/>
                <a:moveTo>
                  <a:pt x="1463653" y="518663"/>
                </a:moveTo>
                <a:cubicBezTo>
                  <a:pt x="1463653" y="519453"/>
                  <a:pt x="1461786" y="519453"/>
                  <a:pt x="1461786" y="520247"/>
                </a:cubicBezTo>
                <a:cubicBezTo>
                  <a:pt x="1461786" y="521037"/>
                  <a:pt x="1463653" y="521037"/>
                  <a:pt x="1464588" y="521828"/>
                </a:cubicBezTo>
                <a:cubicBezTo>
                  <a:pt x="1464588" y="521828"/>
                  <a:pt x="1462718" y="522618"/>
                  <a:pt x="1462718" y="523409"/>
                </a:cubicBezTo>
                <a:cubicBezTo>
                  <a:pt x="1463653" y="524199"/>
                  <a:pt x="1465524" y="524993"/>
                  <a:pt x="1466459" y="525783"/>
                </a:cubicBezTo>
                <a:cubicBezTo>
                  <a:pt x="1467394" y="524993"/>
                  <a:pt x="1469262" y="523409"/>
                  <a:pt x="1470197" y="522618"/>
                </a:cubicBezTo>
                <a:cubicBezTo>
                  <a:pt x="1470197" y="521828"/>
                  <a:pt x="1471132" y="521037"/>
                  <a:pt x="1471132" y="521037"/>
                </a:cubicBezTo>
                <a:cubicBezTo>
                  <a:pt x="1470197" y="520247"/>
                  <a:pt x="1468326" y="518663"/>
                  <a:pt x="1467394" y="517873"/>
                </a:cubicBezTo>
                <a:cubicBezTo>
                  <a:pt x="1466459" y="518663"/>
                  <a:pt x="1466459" y="519453"/>
                  <a:pt x="1465524" y="520247"/>
                </a:cubicBezTo>
                <a:cubicBezTo>
                  <a:pt x="1465524" y="520247"/>
                  <a:pt x="1464588" y="518663"/>
                  <a:pt x="1463653" y="518663"/>
                </a:cubicBezTo>
                <a:close/>
                <a:moveTo>
                  <a:pt x="1473935" y="510753"/>
                </a:moveTo>
                <a:cubicBezTo>
                  <a:pt x="1473072" y="510753"/>
                  <a:pt x="1472996" y="512094"/>
                  <a:pt x="1472256" y="512925"/>
                </a:cubicBezTo>
                <a:cubicBezTo>
                  <a:pt x="1472146" y="512932"/>
                  <a:pt x="1472067" y="512976"/>
                  <a:pt x="1472067" y="513127"/>
                </a:cubicBezTo>
                <a:lnTo>
                  <a:pt x="1470197" y="511546"/>
                </a:lnTo>
                <a:cubicBezTo>
                  <a:pt x="1469262" y="511546"/>
                  <a:pt x="1469262" y="513127"/>
                  <a:pt x="1468326" y="513127"/>
                </a:cubicBezTo>
                <a:cubicBezTo>
                  <a:pt x="1468326" y="513917"/>
                  <a:pt x="1466459" y="514708"/>
                  <a:pt x="1466459" y="514708"/>
                </a:cubicBezTo>
                <a:cubicBezTo>
                  <a:pt x="1466459" y="514708"/>
                  <a:pt x="1468326" y="516292"/>
                  <a:pt x="1469262" y="516292"/>
                </a:cubicBezTo>
                <a:lnTo>
                  <a:pt x="1470197" y="514708"/>
                </a:lnTo>
                <a:cubicBezTo>
                  <a:pt x="1471132" y="513917"/>
                  <a:pt x="1471132" y="513127"/>
                  <a:pt x="1472067" y="513127"/>
                </a:cubicBezTo>
                <a:cubicBezTo>
                  <a:pt x="1472137" y="513067"/>
                  <a:pt x="1472193" y="512995"/>
                  <a:pt x="1472256" y="512925"/>
                </a:cubicBezTo>
                <a:cubicBezTo>
                  <a:pt x="1472722" y="512897"/>
                  <a:pt x="1473935" y="513917"/>
                  <a:pt x="1473935" y="513917"/>
                </a:cubicBezTo>
                <a:lnTo>
                  <a:pt x="1475805" y="512337"/>
                </a:lnTo>
                <a:lnTo>
                  <a:pt x="1473935" y="510753"/>
                </a:lnTo>
                <a:close/>
                <a:moveTo>
                  <a:pt x="1487954" y="509172"/>
                </a:moveTo>
                <a:cubicBezTo>
                  <a:pt x="1488890" y="509172"/>
                  <a:pt x="1489825" y="508381"/>
                  <a:pt x="1489825" y="507591"/>
                </a:cubicBezTo>
                <a:cubicBezTo>
                  <a:pt x="1489825" y="507591"/>
                  <a:pt x="1487954" y="506797"/>
                  <a:pt x="1487954" y="506007"/>
                </a:cubicBezTo>
                <a:lnTo>
                  <a:pt x="1486087" y="505217"/>
                </a:lnTo>
                <a:cubicBezTo>
                  <a:pt x="1485152" y="505217"/>
                  <a:pt x="1485152" y="506797"/>
                  <a:pt x="1484216" y="506797"/>
                </a:cubicBezTo>
                <a:cubicBezTo>
                  <a:pt x="1484216" y="507591"/>
                  <a:pt x="1486087" y="507591"/>
                  <a:pt x="1486087" y="508381"/>
                </a:cubicBezTo>
                <a:cubicBezTo>
                  <a:pt x="1486087" y="508381"/>
                  <a:pt x="1485152" y="509172"/>
                  <a:pt x="1485152" y="509962"/>
                </a:cubicBezTo>
                <a:cubicBezTo>
                  <a:pt x="1485152" y="509962"/>
                  <a:pt x="1483281" y="510753"/>
                  <a:pt x="1483281" y="511546"/>
                </a:cubicBezTo>
                <a:cubicBezTo>
                  <a:pt x="1483281" y="512337"/>
                  <a:pt x="1485152" y="512337"/>
                  <a:pt x="1485152" y="513127"/>
                </a:cubicBezTo>
                <a:cubicBezTo>
                  <a:pt x="1486087" y="513127"/>
                  <a:pt x="1486087" y="511546"/>
                  <a:pt x="1487019" y="511546"/>
                </a:cubicBezTo>
                <a:cubicBezTo>
                  <a:pt x="1487019" y="510753"/>
                  <a:pt x="1488890" y="512337"/>
                  <a:pt x="1488890" y="512337"/>
                </a:cubicBezTo>
                <a:lnTo>
                  <a:pt x="1490760" y="510753"/>
                </a:lnTo>
                <a:cubicBezTo>
                  <a:pt x="1490760" y="509962"/>
                  <a:pt x="1488890" y="509962"/>
                  <a:pt x="1487954" y="509172"/>
                </a:cubicBezTo>
                <a:close/>
                <a:moveTo>
                  <a:pt x="1490760" y="521828"/>
                </a:moveTo>
                <a:cubicBezTo>
                  <a:pt x="1490760" y="521037"/>
                  <a:pt x="1491695" y="521037"/>
                  <a:pt x="1491695" y="520247"/>
                </a:cubicBezTo>
                <a:cubicBezTo>
                  <a:pt x="1491695" y="519453"/>
                  <a:pt x="1489825" y="518663"/>
                  <a:pt x="1489825" y="518663"/>
                </a:cubicBezTo>
                <a:cubicBezTo>
                  <a:pt x="1488890" y="518663"/>
                  <a:pt x="1488890" y="517873"/>
                  <a:pt x="1487954" y="517082"/>
                </a:cubicBezTo>
                <a:cubicBezTo>
                  <a:pt x="1487019" y="517873"/>
                  <a:pt x="1487019" y="518663"/>
                  <a:pt x="1486087" y="519453"/>
                </a:cubicBezTo>
                <a:cubicBezTo>
                  <a:pt x="1486087" y="519453"/>
                  <a:pt x="1485152" y="520247"/>
                  <a:pt x="1484216" y="521037"/>
                </a:cubicBezTo>
                <a:cubicBezTo>
                  <a:pt x="1485152" y="521037"/>
                  <a:pt x="1486087" y="521828"/>
                  <a:pt x="1487019" y="522618"/>
                </a:cubicBezTo>
                <a:lnTo>
                  <a:pt x="1488890" y="523409"/>
                </a:lnTo>
                <a:cubicBezTo>
                  <a:pt x="1488890" y="524199"/>
                  <a:pt x="1487019" y="524993"/>
                  <a:pt x="1487019" y="524993"/>
                </a:cubicBezTo>
                <a:cubicBezTo>
                  <a:pt x="1487954" y="525783"/>
                  <a:pt x="1488890" y="526573"/>
                  <a:pt x="1488890" y="526573"/>
                </a:cubicBezTo>
                <a:cubicBezTo>
                  <a:pt x="1489825" y="526573"/>
                  <a:pt x="1490760" y="524993"/>
                  <a:pt x="1490760" y="524993"/>
                </a:cubicBezTo>
                <a:lnTo>
                  <a:pt x="1492627" y="523409"/>
                </a:lnTo>
                <a:cubicBezTo>
                  <a:pt x="1492627" y="522618"/>
                  <a:pt x="1490760" y="522618"/>
                  <a:pt x="1490760" y="521828"/>
                </a:cubicBezTo>
                <a:close/>
                <a:moveTo>
                  <a:pt x="1518799" y="501261"/>
                </a:moveTo>
                <a:lnTo>
                  <a:pt x="1516929" y="499681"/>
                </a:lnTo>
                <a:lnTo>
                  <a:pt x="1515061" y="501261"/>
                </a:lnTo>
                <a:cubicBezTo>
                  <a:pt x="1515061" y="502052"/>
                  <a:pt x="1514126" y="502845"/>
                  <a:pt x="1514126" y="503636"/>
                </a:cubicBezTo>
                <a:cubicBezTo>
                  <a:pt x="1514126" y="503636"/>
                  <a:pt x="1515061" y="504426"/>
                  <a:pt x="1515996" y="504426"/>
                </a:cubicBezTo>
                <a:cubicBezTo>
                  <a:pt x="1515996" y="505217"/>
                  <a:pt x="1517864" y="506007"/>
                  <a:pt x="1517864" y="506007"/>
                </a:cubicBezTo>
                <a:cubicBezTo>
                  <a:pt x="1517864" y="506007"/>
                  <a:pt x="1518799" y="504426"/>
                  <a:pt x="1519734" y="504426"/>
                </a:cubicBezTo>
                <a:lnTo>
                  <a:pt x="1520670" y="502845"/>
                </a:lnTo>
                <a:cubicBezTo>
                  <a:pt x="1520670" y="502052"/>
                  <a:pt x="1519734" y="501261"/>
                  <a:pt x="1518799" y="501261"/>
                </a:cubicBezTo>
                <a:close/>
                <a:moveTo>
                  <a:pt x="1562728" y="518663"/>
                </a:moveTo>
                <a:cubicBezTo>
                  <a:pt x="1561793" y="517873"/>
                  <a:pt x="1561793" y="517082"/>
                  <a:pt x="1560861" y="517082"/>
                </a:cubicBezTo>
                <a:cubicBezTo>
                  <a:pt x="1560861" y="516292"/>
                  <a:pt x="1562728" y="515498"/>
                  <a:pt x="1562728" y="515498"/>
                </a:cubicBezTo>
                <a:lnTo>
                  <a:pt x="1559926" y="513917"/>
                </a:lnTo>
                <a:lnTo>
                  <a:pt x="1558990" y="515498"/>
                </a:lnTo>
                <a:cubicBezTo>
                  <a:pt x="1558990" y="516292"/>
                  <a:pt x="1557120" y="517082"/>
                  <a:pt x="1557120" y="517082"/>
                </a:cubicBezTo>
                <a:cubicBezTo>
                  <a:pt x="1557120" y="517873"/>
                  <a:pt x="1558990" y="518663"/>
                  <a:pt x="1558990" y="518663"/>
                </a:cubicBezTo>
                <a:cubicBezTo>
                  <a:pt x="1558990" y="519453"/>
                  <a:pt x="1558055" y="520247"/>
                  <a:pt x="1558055" y="520247"/>
                </a:cubicBezTo>
                <a:cubicBezTo>
                  <a:pt x="1557120" y="521037"/>
                  <a:pt x="1556188" y="521828"/>
                  <a:pt x="1556188" y="522618"/>
                </a:cubicBezTo>
                <a:cubicBezTo>
                  <a:pt x="1555252" y="522618"/>
                  <a:pt x="1555252" y="524199"/>
                  <a:pt x="1554317" y="524199"/>
                </a:cubicBezTo>
                <a:lnTo>
                  <a:pt x="1552447" y="522618"/>
                </a:lnTo>
                <a:cubicBezTo>
                  <a:pt x="1551514" y="522618"/>
                  <a:pt x="1551514" y="524199"/>
                  <a:pt x="1550579" y="524199"/>
                </a:cubicBezTo>
                <a:cubicBezTo>
                  <a:pt x="1550579" y="524993"/>
                  <a:pt x="1548709" y="523409"/>
                  <a:pt x="1548709" y="523409"/>
                </a:cubicBezTo>
                <a:lnTo>
                  <a:pt x="1546838" y="524993"/>
                </a:lnTo>
                <a:cubicBezTo>
                  <a:pt x="1546838" y="524993"/>
                  <a:pt x="1544971" y="526573"/>
                  <a:pt x="1545906" y="526573"/>
                </a:cubicBezTo>
                <a:cubicBezTo>
                  <a:pt x="1545906" y="527364"/>
                  <a:pt x="1547773" y="527364"/>
                  <a:pt x="1547773" y="528154"/>
                </a:cubicBezTo>
                <a:lnTo>
                  <a:pt x="1548709" y="526573"/>
                </a:lnTo>
                <a:cubicBezTo>
                  <a:pt x="1549644" y="526573"/>
                  <a:pt x="1550579" y="527364"/>
                  <a:pt x="1551514" y="527364"/>
                </a:cubicBezTo>
                <a:lnTo>
                  <a:pt x="1552447" y="525783"/>
                </a:lnTo>
                <a:cubicBezTo>
                  <a:pt x="1553382" y="525783"/>
                  <a:pt x="1554317" y="527364"/>
                  <a:pt x="1555252" y="527364"/>
                </a:cubicBezTo>
                <a:lnTo>
                  <a:pt x="1556188" y="525783"/>
                </a:lnTo>
                <a:cubicBezTo>
                  <a:pt x="1557120" y="524993"/>
                  <a:pt x="1558055" y="524199"/>
                  <a:pt x="1558055" y="523409"/>
                </a:cubicBezTo>
                <a:cubicBezTo>
                  <a:pt x="1558990" y="523409"/>
                  <a:pt x="1558990" y="522618"/>
                  <a:pt x="1559926" y="521828"/>
                </a:cubicBezTo>
                <a:lnTo>
                  <a:pt x="1560861" y="520247"/>
                </a:lnTo>
                <a:cubicBezTo>
                  <a:pt x="1561793" y="520247"/>
                  <a:pt x="1562728" y="521828"/>
                  <a:pt x="1563663" y="521828"/>
                </a:cubicBezTo>
                <a:cubicBezTo>
                  <a:pt x="1563663" y="521828"/>
                  <a:pt x="1564599" y="520247"/>
                  <a:pt x="1564599" y="519453"/>
                </a:cubicBezTo>
                <a:lnTo>
                  <a:pt x="1562728" y="518663"/>
                </a:lnTo>
                <a:close/>
                <a:moveTo>
                  <a:pt x="1581424" y="519453"/>
                </a:moveTo>
                <a:lnTo>
                  <a:pt x="1580489" y="521037"/>
                </a:lnTo>
                <a:cubicBezTo>
                  <a:pt x="1579554" y="521037"/>
                  <a:pt x="1578618" y="520247"/>
                  <a:pt x="1577683" y="519453"/>
                </a:cubicBezTo>
                <a:cubicBezTo>
                  <a:pt x="1577683" y="519453"/>
                  <a:pt x="1576748" y="518663"/>
                  <a:pt x="1575816" y="518663"/>
                </a:cubicBezTo>
                <a:cubicBezTo>
                  <a:pt x="1576748" y="517873"/>
                  <a:pt x="1576748" y="517082"/>
                  <a:pt x="1577683" y="517082"/>
                </a:cubicBezTo>
                <a:cubicBezTo>
                  <a:pt x="1577683" y="516292"/>
                  <a:pt x="1579554" y="515498"/>
                  <a:pt x="1579554" y="514708"/>
                </a:cubicBezTo>
                <a:cubicBezTo>
                  <a:pt x="1579554" y="514708"/>
                  <a:pt x="1577683" y="513917"/>
                  <a:pt x="1576748" y="513917"/>
                </a:cubicBezTo>
                <a:cubicBezTo>
                  <a:pt x="1576748" y="513917"/>
                  <a:pt x="1575816" y="514708"/>
                  <a:pt x="1575816" y="515498"/>
                </a:cubicBezTo>
                <a:cubicBezTo>
                  <a:pt x="1575816" y="515498"/>
                  <a:pt x="1573945" y="516292"/>
                  <a:pt x="1573945" y="517082"/>
                </a:cubicBezTo>
                <a:cubicBezTo>
                  <a:pt x="1573945" y="517082"/>
                  <a:pt x="1575816" y="517873"/>
                  <a:pt x="1575816" y="518663"/>
                </a:cubicBezTo>
                <a:cubicBezTo>
                  <a:pt x="1575816" y="518663"/>
                  <a:pt x="1574880" y="519453"/>
                  <a:pt x="1573945" y="520247"/>
                </a:cubicBezTo>
                <a:lnTo>
                  <a:pt x="1573010" y="521828"/>
                </a:lnTo>
                <a:cubicBezTo>
                  <a:pt x="1573010" y="522618"/>
                  <a:pt x="1574880" y="523409"/>
                  <a:pt x="1574880" y="523409"/>
                </a:cubicBezTo>
                <a:cubicBezTo>
                  <a:pt x="1575816" y="523409"/>
                  <a:pt x="1576748" y="524199"/>
                  <a:pt x="1576748" y="524993"/>
                </a:cubicBezTo>
                <a:cubicBezTo>
                  <a:pt x="1577683" y="524993"/>
                  <a:pt x="1578618" y="523409"/>
                  <a:pt x="1578618" y="522618"/>
                </a:cubicBezTo>
                <a:lnTo>
                  <a:pt x="1580489" y="524199"/>
                </a:lnTo>
                <a:cubicBezTo>
                  <a:pt x="1581424" y="524199"/>
                  <a:pt x="1581424" y="522618"/>
                  <a:pt x="1582356" y="522618"/>
                </a:cubicBezTo>
                <a:cubicBezTo>
                  <a:pt x="1582356" y="521828"/>
                  <a:pt x="1584227" y="521037"/>
                  <a:pt x="1584227" y="521037"/>
                </a:cubicBezTo>
                <a:cubicBezTo>
                  <a:pt x="1584227" y="520247"/>
                  <a:pt x="1582356" y="519453"/>
                  <a:pt x="1581424" y="519453"/>
                </a:cubicBezTo>
                <a:close/>
                <a:moveTo>
                  <a:pt x="1589835" y="524993"/>
                </a:moveTo>
                <a:lnTo>
                  <a:pt x="1588900" y="526573"/>
                </a:lnTo>
                <a:cubicBezTo>
                  <a:pt x="1587965" y="526573"/>
                  <a:pt x="1587029" y="528154"/>
                  <a:pt x="1587029" y="528154"/>
                </a:cubicBezTo>
                <a:cubicBezTo>
                  <a:pt x="1586097" y="529738"/>
                  <a:pt x="1585162" y="530529"/>
                  <a:pt x="1583291" y="532109"/>
                </a:cubicBezTo>
                <a:cubicBezTo>
                  <a:pt x="1584227" y="532109"/>
                  <a:pt x="1585162" y="532900"/>
                  <a:pt x="1586097" y="532900"/>
                </a:cubicBezTo>
                <a:lnTo>
                  <a:pt x="1587029" y="531319"/>
                </a:lnTo>
                <a:cubicBezTo>
                  <a:pt x="1587965" y="531319"/>
                  <a:pt x="1588900" y="530529"/>
                  <a:pt x="1588900" y="529738"/>
                </a:cubicBezTo>
                <a:cubicBezTo>
                  <a:pt x="1589835" y="528154"/>
                  <a:pt x="1590767" y="527364"/>
                  <a:pt x="1592638" y="525783"/>
                </a:cubicBezTo>
                <a:cubicBezTo>
                  <a:pt x="1591703" y="525783"/>
                  <a:pt x="1590767" y="524993"/>
                  <a:pt x="1589835" y="524993"/>
                </a:cubicBezTo>
                <a:close/>
                <a:moveTo>
                  <a:pt x="1602919" y="510753"/>
                </a:moveTo>
                <a:lnTo>
                  <a:pt x="1601049" y="512337"/>
                </a:lnTo>
                <a:cubicBezTo>
                  <a:pt x="1601049" y="513127"/>
                  <a:pt x="1600117" y="513917"/>
                  <a:pt x="1600117" y="513917"/>
                </a:cubicBezTo>
                <a:cubicBezTo>
                  <a:pt x="1599182" y="514708"/>
                  <a:pt x="1598246" y="515498"/>
                  <a:pt x="1598246" y="516292"/>
                </a:cubicBezTo>
                <a:lnTo>
                  <a:pt x="1600117" y="517082"/>
                </a:lnTo>
                <a:cubicBezTo>
                  <a:pt x="1600117" y="517873"/>
                  <a:pt x="1599182" y="518663"/>
                  <a:pt x="1598246" y="519453"/>
                </a:cubicBezTo>
                <a:lnTo>
                  <a:pt x="1596376" y="517873"/>
                </a:lnTo>
                <a:cubicBezTo>
                  <a:pt x="1596376" y="517873"/>
                  <a:pt x="1595444" y="519453"/>
                  <a:pt x="1594508" y="519453"/>
                </a:cubicBezTo>
                <a:cubicBezTo>
                  <a:pt x="1594508" y="520247"/>
                  <a:pt x="1593573" y="521037"/>
                  <a:pt x="1593573" y="521037"/>
                </a:cubicBezTo>
                <a:cubicBezTo>
                  <a:pt x="1594508" y="521828"/>
                  <a:pt x="1596376" y="523409"/>
                  <a:pt x="1597311" y="524199"/>
                </a:cubicBezTo>
                <a:cubicBezTo>
                  <a:pt x="1598246" y="523409"/>
                  <a:pt x="1598246" y="522618"/>
                  <a:pt x="1599182" y="521828"/>
                </a:cubicBezTo>
                <a:lnTo>
                  <a:pt x="1601049" y="523409"/>
                </a:lnTo>
                <a:lnTo>
                  <a:pt x="1602919" y="521828"/>
                </a:lnTo>
                <a:cubicBezTo>
                  <a:pt x="1602919" y="521828"/>
                  <a:pt x="1600117" y="521037"/>
                  <a:pt x="1601049" y="520247"/>
                </a:cubicBezTo>
                <a:cubicBezTo>
                  <a:pt x="1601049" y="520247"/>
                  <a:pt x="1601984" y="519453"/>
                  <a:pt x="1601984" y="518663"/>
                </a:cubicBezTo>
                <a:cubicBezTo>
                  <a:pt x="1601984" y="518663"/>
                  <a:pt x="1600117" y="517873"/>
                  <a:pt x="1600117" y="517082"/>
                </a:cubicBezTo>
                <a:cubicBezTo>
                  <a:pt x="1600117" y="517082"/>
                  <a:pt x="1601049" y="516292"/>
                  <a:pt x="1601984" y="515498"/>
                </a:cubicBezTo>
                <a:lnTo>
                  <a:pt x="1602919" y="513917"/>
                </a:lnTo>
                <a:cubicBezTo>
                  <a:pt x="1603855" y="513127"/>
                  <a:pt x="1604790" y="512337"/>
                  <a:pt x="1604790" y="512337"/>
                </a:cubicBezTo>
                <a:cubicBezTo>
                  <a:pt x="1603855" y="511546"/>
                  <a:pt x="1603855" y="510753"/>
                  <a:pt x="1602919" y="510753"/>
                </a:cubicBezTo>
                <a:close/>
                <a:moveTo>
                  <a:pt x="1611334" y="519453"/>
                </a:moveTo>
                <a:cubicBezTo>
                  <a:pt x="1611334" y="518663"/>
                  <a:pt x="1609463" y="517873"/>
                  <a:pt x="1609463" y="517873"/>
                </a:cubicBezTo>
                <a:cubicBezTo>
                  <a:pt x="1608528" y="517873"/>
                  <a:pt x="1608528" y="519453"/>
                  <a:pt x="1607593" y="519453"/>
                </a:cubicBezTo>
                <a:cubicBezTo>
                  <a:pt x="1608528" y="520247"/>
                  <a:pt x="1610398" y="520247"/>
                  <a:pt x="1610398" y="521037"/>
                </a:cubicBezTo>
                <a:lnTo>
                  <a:pt x="1608528" y="522618"/>
                </a:lnTo>
                <a:lnTo>
                  <a:pt x="1610398" y="524199"/>
                </a:lnTo>
                <a:cubicBezTo>
                  <a:pt x="1611334" y="524199"/>
                  <a:pt x="1611334" y="522618"/>
                  <a:pt x="1612266" y="522618"/>
                </a:cubicBezTo>
                <a:cubicBezTo>
                  <a:pt x="1612266" y="521828"/>
                  <a:pt x="1614136" y="521037"/>
                  <a:pt x="1614136" y="520247"/>
                </a:cubicBezTo>
                <a:cubicBezTo>
                  <a:pt x="1614136" y="520247"/>
                  <a:pt x="1612266" y="519453"/>
                  <a:pt x="1611334" y="519453"/>
                </a:cubicBezTo>
                <a:close/>
                <a:moveTo>
                  <a:pt x="1623483" y="509962"/>
                </a:moveTo>
                <a:cubicBezTo>
                  <a:pt x="1622547" y="509962"/>
                  <a:pt x="1621612" y="508381"/>
                  <a:pt x="1621612" y="508381"/>
                </a:cubicBezTo>
                <a:cubicBezTo>
                  <a:pt x="1620677" y="508381"/>
                  <a:pt x="1620677" y="509962"/>
                  <a:pt x="1619745" y="509962"/>
                </a:cubicBezTo>
                <a:cubicBezTo>
                  <a:pt x="1618810" y="510753"/>
                  <a:pt x="1618810" y="511546"/>
                  <a:pt x="1617874" y="512337"/>
                </a:cubicBezTo>
                <a:cubicBezTo>
                  <a:pt x="1617874" y="512337"/>
                  <a:pt x="1616939" y="510753"/>
                  <a:pt x="1616007" y="510753"/>
                </a:cubicBezTo>
                <a:cubicBezTo>
                  <a:pt x="1615072" y="510753"/>
                  <a:pt x="1615072" y="512337"/>
                  <a:pt x="1614136" y="512337"/>
                </a:cubicBezTo>
                <a:cubicBezTo>
                  <a:pt x="1614136" y="513127"/>
                  <a:pt x="1612266" y="513917"/>
                  <a:pt x="1613201" y="513917"/>
                </a:cubicBezTo>
                <a:cubicBezTo>
                  <a:pt x="1613201" y="514708"/>
                  <a:pt x="1615072" y="515498"/>
                  <a:pt x="1615072" y="515498"/>
                </a:cubicBezTo>
                <a:lnTo>
                  <a:pt x="1616007" y="513917"/>
                </a:lnTo>
                <a:cubicBezTo>
                  <a:pt x="1616939" y="513917"/>
                  <a:pt x="1617874" y="515498"/>
                  <a:pt x="1618810" y="515498"/>
                </a:cubicBezTo>
                <a:cubicBezTo>
                  <a:pt x="1618810" y="515498"/>
                  <a:pt x="1619745" y="513917"/>
                  <a:pt x="1619745" y="513127"/>
                </a:cubicBezTo>
                <a:cubicBezTo>
                  <a:pt x="1620677" y="513127"/>
                  <a:pt x="1620677" y="511546"/>
                  <a:pt x="1621612" y="511546"/>
                </a:cubicBezTo>
                <a:cubicBezTo>
                  <a:pt x="1622547" y="511546"/>
                  <a:pt x="1623483" y="513127"/>
                  <a:pt x="1623483" y="513127"/>
                </a:cubicBezTo>
                <a:cubicBezTo>
                  <a:pt x="1624418" y="513127"/>
                  <a:pt x="1624418" y="511546"/>
                  <a:pt x="1625353" y="511546"/>
                </a:cubicBezTo>
                <a:cubicBezTo>
                  <a:pt x="1624418" y="510753"/>
                  <a:pt x="1624418" y="509962"/>
                  <a:pt x="1623483" y="509962"/>
                </a:cubicBezTo>
                <a:close/>
                <a:moveTo>
                  <a:pt x="1641240" y="518663"/>
                </a:moveTo>
                <a:cubicBezTo>
                  <a:pt x="1640308" y="520247"/>
                  <a:pt x="1639373" y="521037"/>
                  <a:pt x="1638437" y="522618"/>
                </a:cubicBezTo>
                <a:cubicBezTo>
                  <a:pt x="1637502" y="523409"/>
                  <a:pt x="1637502" y="523409"/>
                  <a:pt x="1636567" y="524199"/>
                </a:cubicBezTo>
                <a:cubicBezTo>
                  <a:pt x="1638437" y="524993"/>
                  <a:pt x="1639373" y="525783"/>
                  <a:pt x="1641240" y="526573"/>
                </a:cubicBezTo>
                <a:cubicBezTo>
                  <a:pt x="1641240" y="526573"/>
                  <a:pt x="1642175" y="525783"/>
                  <a:pt x="1642175" y="524993"/>
                </a:cubicBezTo>
                <a:cubicBezTo>
                  <a:pt x="1643111" y="524993"/>
                  <a:pt x="1640308" y="524199"/>
                  <a:pt x="1640308" y="524199"/>
                </a:cubicBezTo>
                <a:cubicBezTo>
                  <a:pt x="1640308" y="523409"/>
                  <a:pt x="1642175" y="522618"/>
                  <a:pt x="1642175" y="521828"/>
                </a:cubicBezTo>
                <a:cubicBezTo>
                  <a:pt x="1642175" y="521828"/>
                  <a:pt x="1644046" y="521037"/>
                  <a:pt x="1644046" y="520247"/>
                </a:cubicBezTo>
                <a:cubicBezTo>
                  <a:pt x="1644046" y="519453"/>
                  <a:pt x="1642175" y="519453"/>
                  <a:pt x="1641240" y="518663"/>
                </a:cubicBezTo>
                <a:close/>
                <a:moveTo>
                  <a:pt x="1661803" y="517873"/>
                </a:moveTo>
                <a:cubicBezTo>
                  <a:pt x="1661803" y="517873"/>
                  <a:pt x="1663674" y="517082"/>
                  <a:pt x="1663674" y="516292"/>
                </a:cubicBezTo>
                <a:cubicBezTo>
                  <a:pt x="1662739" y="516292"/>
                  <a:pt x="1661803" y="514708"/>
                  <a:pt x="1661803" y="514708"/>
                </a:cubicBezTo>
                <a:cubicBezTo>
                  <a:pt x="1660868" y="515498"/>
                  <a:pt x="1660868" y="516292"/>
                  <a:pt x="1659936" y="517082"/>
                </a:cubicBezTo>
                <a:cubicBezTo>
                  <a:pt x="1659936" y="517082"/>
                  <a:pt x="1658066" y="517873"/>
                  <a:pt x="1658066" y="518663"/>
                </a:cubicBezTo>
                <a:cubicBezTo>
                  <a:pt x="1658066" y="518663"/>
                  <a:pt x="1659936" y="519453"/>
                  <a:pt x="1660868" y="520247"/>
                </a:cubicBezTo>
                <a:cubicBezTo>
                  <a:pt x="1660868" y="520247"/>
                  <a:pt x="1659001" y="521037"/>
                  <a:pt x="1659001" y="521828"/>
                </a:cubicBezTo>
                <a:lnTo>
                  <a:pt x="1660868" y="523409"/>
                </a:lnTo>
                <a:cubicBezTo>
                  <a:pt x="1661803" y="522618"/>
                  <a:pt x="1662739" y="521828"/>
                  <a:pt x="1662739" y="521037"/>
                </a:cubicBezTo>
                <a:cubicBezTo>
                  <a:pt x="1662739" y="521037"/>
                  <a:pt x="1663674" y="520247"/>
                  <a:pt x="1664609" y="519453"/>
                </a:cubicBezTo>
                <a:cubicBezTo>
                  <a:pt x="1663674" y="518663"/>
                  <a:pt x="1661803" y="518663"/>
                  <a:pt x="1661803" y="517873"/>
                </a:cubicBezTo>
                <a:close/>
                <a:moveTo>
                  <a:pt x="1703865" y="519453"/>
                </a:moveTo>
                <a:cubicBezTo>
                  <a:pt x="1702930" y="519453"/>
                  <a:pt x="1701995" y="518663"/>
                  <a:pt x="1701059" y="518663"/>
                </a:cubicBezTo>
                <a:lnTo>
                  <a:pt x="1700127" y="520247"/>
                </a:lnTo>
                <a:cubicBezTo>
                  <a:pt x="1699192" y="520247"/>
                  <a:pt x="1699192" y="521828"/>
                  <a:pt x="1698257" y="521828"/>
                </a:cubicBezTo>
                <a:cubicBezTo>
                  <a:pt x="1698257" y="521828"/>
                  <a:pt x="1696386" y="520247"/>
                  <a:pt x="1696386" y="521037"/>
                </a:cubicBezTo>
                <a:cubicBezTo>
                  <a:pt x="1695451" y="521037"/>
                  <a:pt x="1694519" y="521828"/>
                  <a:pt x="1694519" y="522618"/>
                </a:cubicBezTo>
                <a:lnTo>
                  <a:pt x="1692648" y="524199"/>
                </a:lnTo>
                <a:cubicBezTo>
                  <a:pt x="1692648" y="524993"/>
                  <a:pt x="1694519" y="524993"/>
                  <a:pt x="1695451" y="525783"/>
                </a:cubicBezTo>
                <a:cubicBezTo>
                  <a:pt x="1695451" y="524993"/>
                  <a:pt x="1696386" y="524199"/>
                  <a:pt x="1696386" y="523409"/>
                </a:cubicBezTo>
                <a:cubicBezTo>
                  <a:pt x="1697321" y="523409"/>
                  <a:pt x="1698257" y="524993"/>
                  <a:pt x="1699192" y="524993"/>
                </a:cubicBezTo>
                <a:lnTo>
                  <a:pt x="1701059" y="526573"/>
                </a:lnTo>
                <a:lnTo>
                  <a:pt x="1701995" y="524993"/>
                </a:lnTo>
                <a:cubicBezTo>
                  <a:pt x="1702930" y="524199"/>
                  <a:pt x="1703865" y="523409"/>
                  <a:pt x="1703865" y="522618"/>
                </a:cubicBezTo>
                <a:cubicBezTo>
                  <a:pt x="1704800" y="522618"/>
                  <a:pt x="1704800" y="521828"/>
                  <a:pt x="1705733" y="521037"/>
                </a:cubicBezTo>
                <a:cubicBezTo>
                  <a:pt x="1704800" y="521037"/>
                  <a:pt x="1703865" y="520247"/>
                  <a:pt x="1703865" y="519453"/>
                </a:cubicBezTo>
                <a:close/>
                <a:moveTo>
                  <a:pt x="1726296" y="520247"/>
                </a:moveTo>
                <a:cubicBezTo>
                  <a:pt x="1725361" y="521037"/>
                  <a:pt x="1725361" y="521828"/>
                  <a:pt x="1724428" y="521828"/>
                </a:cubicBezTo>
                <a:cubicBezTo>
                  <a:pt x="1723493" y="523409"/>
                  <a:pt x="1722558" y="524199"/>
                  <a:pt x="1721623" y="525783"/>
                </a:cubicBezTo>
                <a:cubicBezTo>
                  <a:pt x="1721623" y="525783"/>
                  <a:pt x="1722558" y="527364"/>
                  <a:pt x="1723493" y="527364"/>
                </a:cubicBezTo>
                <a:cubicBezTo>
                  <a:pt x="1723493" y="527364"/>
                  <a:pt x="1724428" y="525783"/>
                  <a:pt x="1725361" y="524993"/>
                </a:cubicBezTo>
                <a:cubicBezTo>
                  <a:pt x="1725361" y="524993"/>
                  <a:pt x="1726296" y="524199"/>
                  <a:pt x="1726296" y="523409"/>
                </a:cubicBezTo>
                <a:cubicBezTo>
                  <a:pt x="1727231" y="523409"/>
                  <a:pt x="1728166" y="521828"/>
                  <a:pt x="1728166" y="521828"/>
                </a:cubicBezTo>
                <a:cubicBezTo>
                  <a:pt x="1728166" y="521037"/>
                  <a:pt x="1726296" y="521037"/>
                  <a:pt x="1726296" y="520247"/>
                </a:cubicBezTo>
                <a:close/>
                <a:moveTo>
                  <a:pt x="1739383" y="520247"/>
                </a:moveTo>
                <a:cubicBezTo>
                  <a:pt x="1738448" y="521037"/>
                  <a:pt x="1738448" y="521828"/>
                  <a:pt x="1737513" y="522618"/>
                </a:cubicBezTo>
                <a:cubicBezTo>
                  <a:pt x="1737513" y="522618"/>
                  <a:pt x="1736577" y="524199"/>
                  <a:pt x="1735642" y="524199"/>
                </a:cubicBezTo>
                <a:lnTo>
                  <a:pt x="1733775" y="522618"/>
                </a:lnTo>
                <a:lnTo>
                  <a:pt x="1731904" y="521037"/>
                </a:lnTo>
                <a:cubicBezTo>
                  <a:pt x="1731904" y="521037"/>
                  <a:pt x="1730037" y="522618"/>
                  <a:pt x="1730037" y="523409"/>
                </a:cubicBezTo>
                <a:cubicBezTo>
                  <a:pt x="1730037" y="523409"/>
                  <a:pt x="1731904" y="524199"/>
                  <a:pt x="1732840" y="524199"/>
                </a:cubicBezTo>
                <a:cubicBezTo>
                  <a:pt x="1732840" y="524993"/>
                  <a:pt x="1730969" y="525783"/>
                  <a:pt x="1730969" y="526573"/>
                </a:cubicBezTo>
                <a:cubicBezTo>
                  <a:pt x="1730969" y="526573"/>
                  <a:pt x="1731904" y="527364"/>
                  <a:pt x="1732840" y="527364"/>
                </a:cubicBezTo>
                <a:cubicBezTo>
                  <a:pt x="1733775" y="527364"/>
                  <a:pt x="1733775" y="525783"/>
                  <a:pt x="1734707" y="525783"/>
                </a:cubicBezTo>
                <a:cubicBezTo>
                  <a:pt x="1734707" y="525783"/>
                  <a:pt x="1735642" y="527364"/>
                  <a:pt x="1736577" y="527364"/>
                </a:cubicBezTo>
                <a:cubicBezTo>
                  <a:pt x="1736577" y="527364"/>
                  <a:pt x="1737513" y="525783"/>
                  <a:pt x="1738448" y="525783"/>
                </a:cubicBezTo>
                <a:cubicBezTo>
                  <a:pt x="1738448" y="524993"/>
                  <a:pt x="1739383" y="524199"/>
                  <a:pt x="1739383" y="523409"/>
                </a:cubicBezTo>
                <a:cubicBezTo>
                  <a:pt x="1740315" y="523409"/>
                  <a:pt x="1741251" y="522618"/>
                  <a:pt x="1741251" y="521828"/>
                </a:cubicBezTo>
                <a:cubicBezTo>
                  <a:pt x="1741251" y="521037"/>
                  <a:pt x="1739383" y="521037"/>
                  <a:pt x="1739383" y="520247"/>
                </a:cubicBezTo>
                <a:close/>
                <a:moveTo>
                  <a:pt x="1781442" y="506007"/>
                </a:moveTo>
                <a:lnTo>
                  <a:pt x="1780506" y="507591"/>
                </a:lnTo>
                <a:cubicBezTo>
                  <a:pt x="1779571" y="508381"/>
                  <a:pt x="1779571" y="509172"/>
                  <a:pt x="1778639" y="509962"/>
                </a:cubicBezTo>
                <a:cubicBezTo>
                  <a:pt x="1777704" y="510753"/>
                  <a:pt x="1776769" y="512337"/>
                  <a:pt x="1775833" y="513127"/>
                </a:cubicBezTo>
                <a:cubicBezTo>
                  <a:pt x="1775833" y="513127"/>
                  <a:pt x="1776769" y="514708"/>
                  <a:pt x="1777704" y="514708"/>
                </a:cubicBezTo>
                <a:cubicBezTo>
                  <a:pt x="1777704" y="514708"/>
                  <a:pt x="1778639" y="513127"/>
                  <a:pt x="1779571" y="513127"/>
                </a:cubicBezTo>
                <a:cubicBezTo>
                  <a:pt x="1779571" y="512337"/>
                  <a:pt x="1780506" y="511546"/>
                  <a:pt x="1780506" y="510753"/>
                </a:cubicBezTo>
                <a:cubicBezTo>
                  <a:pt x="1781442" y="509962"/>
                  <a:pt x="1783312" y="508381"/>
                  <a:pt x="1784248" y="507591"/>
                </a:cubicBezTo>
                <a:cubicBezTo>
                  <a:pt x="1783312" y="507591"/>
                  <a:pt x="1782377" y="506007"/>
                  <a:pt x="1781442" y="506007"/>
                </a:cubicBezTo>
                <a:close/>
                <a:moveTo>
                  <a:pt x="1820698" y="514708"/>
                </a:moveTo>
                <a:cubicBezTo>
                  <a:pt x="1820698" y="513917"/>
                  <a:pt x="1818830" y="513127"/>
                  <a:pt x="1818830" y="513127"/>
                </a:cubicBezTo>
                <a:cubicBezTo>
                  <a:pt x="1817895" y="513127"/>
                  <a:pt x="1816960" y="514708"/>
                  <a:pt x="1816960" y="514708"/>
                </a:cubicBezTo>
                <a:cubicBezTo>
                  <a:pt x="1816025" y="515498"/>
                  <a:pt x="1816025" y="516292"/>
                  <a:pt x="1815089" y="516292"/>
                </a:cubicBezTo>
                <a:cubicBezTo>
                  <a:pt x="1816025" y="517082"/>
                  <a:pt x="1816960" y="517082"/>
                  <a:pt x="1817895" y="517873"/>
                </a:cubicBezTo>
                <a:lnTo>
                  <a:pt x="1816025" y="519453"/>
                </a:lnTo>
                <a:cubicBezTo>
                  <a:pt x="1816025" y="520247"/>
                  <a:pt x="1817895" y="521037"/>
                  <a:pt x="1817895" y="521037"/>
                </a:cubicBezTo>
                <a:lnTo>
                  <a:pt x="1819762" y="519453"/>
                </a:lnTo>
                <a:cubicBezTo>
                  <a:pt x="1819762" y="518663"/>
                  <a:pt x="1817895" y="518663"/>
                  <a:pt x="1817895" y="517873"/>
                </a:cubicBezTo>
                <a:lnTo>
                  <a:pt x="1818830" y="516292"/>
                </a:lnTo>
                <a:cubicBezTo>
                  <a:pt x="1819762" y="516292"/>
                  <a:pt x="1820698" y="517873"/>
                  <a:pt x="1820698" y="517873"/>
                </a:cubicBezTo>
                <a:cubicBezTo>
                  <a:pt x="1821633" y="517873"/>
                  <a:pt x="1822568" y="516292"/>
                  <a:pt x="1822568" y="515498"/>
                </a:cubicBezTo>
                <a:lnTo>
                  <a:pt x="1820698" y="514708"/>
                </a:lnTo>
                <a:close/>
                <a:moveTo>
                  <a:pt x="1847805" y="517873"/>
                </a:moveTo>
                <a:cubicBezTo>
                  <a:pt x="1846870" y="517873"/>
                  <a:pt x="1846870" y="519453"/>
                  <a:pt x="1845934" y="519453"/>
                </a:cubicBezTo>
                <a:cubicBezTo>
                  <a:pt x="1844999" y="519453"/>
                  <a:pt x="1844067" y="517873"/>
                  <a:pt x="1844067" y="517873"/>
                </a:cubicBezTo>
                <a:cubicBezTo>
                  <a:pt x="1843132" y="517873"/>
                  <a:pt x="1842196" y="519453"/>
                  <a:pt x="1842196" y="520247"/>
                </a:cubicBezTo>
                <a:lnTo>
                  <a:pt x="1844067" y="521037"/>
                </a:lnTo>
                <a:cubicBezTo>
                  <a:pt x="1844067" y="521828"/>
                  <a:pt x="1843132" y="522618"/>
                  <a:pt x="1842196" y="523409"/>
                </a:cubicBezTo>
                <a:cubicBezTo>
                  <a:pt x="1843132" y="523409"/>
                  <a:pt x="1844067" y="524199"/>
                  <a:pt x="1844999" y="524199"/>
                </a:cubicBezTo>
                <a:lnTo>
                  <a:pt x="1845934" y="522618"/>
                </a:lnTo>
                <a:cubicBezTo>
                  <a:pt x="1846870" y="521828"/>
                  <a:pt x="1847805" y="521828"/>
                  <a:pt x="1847805" y="521037"/>
                </a:cubicBezTo>
                <a:cubicBezTo>
                  <a:pt x="1847805" y="520247"/>
                  <a:pt x="1849672" y="519453"/>
                  <a:pt x="1849672" y="519453"/>
                </a:cubicBezTo>
                <a:cubicBezTo>
                  <a:pt x="1849672" y="518663"/>
                  <a:pt x="1847805" y="517873"/>
                  <a:pt x="1847805" y="517873"/>
                </a:cubicBezTo>
                <a:close/>
                <a:moveTo>
                  <a:pt x="1861824" y="513127"/>
                </a:moveTo>
                <a:cubicBezTo>
                  <a:pt x="1860889" y="513127"/>
                  <a:pt x="1860889" y="514708"/>
                  <a:pt x="1859954" y="514708"/>
                </a:cubicBezTo>
                <a:lnTo>
                  <a:pt x="1858086" y="513127"/>
                </a:lnTo>
                <a:cubicBezTo>
                  <a:pt x="1858086" y="513917"/>
                  <a:pt x="1856216" y="514708"/>
                  <a:pt x="1856216" y="515498"/>
                </a:cubicBezTo>
                <a:lnTo>
                  <a:pt x="1858086" y="516292"/>
                </a:lnTo>
                <a:cubicBezTo>
                  <a:pt x="1859018" y="516292"/>
                  <a:pt x="1859954" y="517873"/>
                  <a:pt x="1860889" y="517873"/>
                </a:cubicBezTo>
                <a:lnTo>
                  <a:pt x="1861824" y="516292"/>
                </a:lnTo>
                <a:cubicBezTo>
                  <a:pt x="1862759" y="515498"/>
                  <a:pt x="1863695" y="514708"/>
                  <a:pt x="1863695" y="513917"/>
                </a:cubicBezTo>
                <a:lnTo>
                  <a:pt x="1861824" y="513127"/>
                </a:lnTo>
                <a:close/>
                <a:moveTo>
                  <a:pt x="1879582" y="518663"/>
                </a:moveTo>
                <a:cubicBezTo>
                  <a:pt x="1878647" y="519453"/>
                  <a:pt x="1878647" y="520247"/>
                  <a:pt x="1877714" y="520247"/>
                </a:cubicBezTo>
                <a:cubicBezTo>
                  <a:pt x="1877714" y="521037"/>
                  <a:pt x="1875844" y="519453"/>
                  <a:pt x="1875844" y="519453"/>
                </a:cubicBezTo>
                <a:lnTo>
                  <a:pt x="1873976" y="521037"/>
                </a:lnTo>
                <a:lnTo>
                  <a:pt x="1875844" y="522618"/>
                </a:lnTo>
                <a:cubicBezTo>
                  <a:pt x="1876779" y="522618"/>
                  <a:pt x="1878647" y="523409"/>
                  <a:pt x="1878647" y="523409"/>
                </a:cubicBezTo>
                <a:cubicBezTo>
                  <a:pt x="1878647" y="524199"/>
                  <a:pt x="1876779" y="524993"/>
                  <a:pt x="1876779" y="525783"/>
                </a:cubicBezTo>
                <a:cubicBezTo>
                  <a:pt x="1876779" y="525783"/>
                  <a:pt x="1875844" y="526573"/>
                  <a:pt x="1874909" y="527364"/>
                </a:cubicBezTo>
                <a:cubicBezTo>
                  <a:pt x="1874909" y="527364"/>
                  <a:pt x="1873041" y="528948"/>
                  <a:pt x="1873976" y="528948"/>
                </a:cubicBezTo>
                <a:cubicBezTo>
                  <a:pt x="1873976" y="529738"/>
                  <a:pt x="1874909" y="529738"/>
                  <a:pt x="1875844" y="530529"/>
                </a:cubicBezTo>
                <a:lnTo>
                  <a:pt x="1876779" y="528948"/>
                </a:lnTo>
                <a:cubicBezTo>
                  <a:pt x="1877714" y="528154"/>
                  <a:pt x="1878647" y="529738"/>
                  <a:pt x="1879582" y="529738"/>
                </a:cubicBezTo>
                <a:cubicBezTo>
                  <a:pt x="1879582" y="529738"/>
                  <a:pt x="1880517" y="528948"/>
                  <a:pt x="1880517" y="528154"/>
                </a:cubicBezTo>
                <a:cubicBezTo>
                  <a:pt x="1880517" y="528154"/>
                  <a:pt x="1878647" y="527364"/>
                  <a:pt x="1878647" y="526573"/>
                </a:cubicBezTo>
                <a:cubicBezTo>
                  <a:pt x="1878647" y="526573"/>
                  <a:pt x="1880517" y="525783"/>
                  <a:pt x="1880517" y="524993"/>
                </a:cubicBezTo>
                <a:cubicBezTo>
                  <a:pt x="1880517" y="524993"/>
                  <a:pt x="1878647" y="524199"/>
                  <a:pt x="1878647" y="523409"/>
                </a:cubicBezTo>
                <a:cubicBezTo>
                  <a:pt x="1878647" y="523409"/>
                  <a:pt x="1879582" y="522618"/>
                  <a:pt x="1879582" y="521828"/>
                </a:cubicBezTo>
                <a:cubicBezTo>
                  <a:pt x="1879582" y="521828"/>
                  <a:pt x="1881452" y="521037"/>
                  <a:pt x="1881452" y="520247"/>
                </a:cubicBezTo>
                <a:cubicBezTo>
                  <a:pt x="1881452" y="519453"/>
                  <a:pt x="1879582" y="519453"/>
                  <a:pt x="1879582" y="518663"/>
                </a:cubicBezTo>
                <a:close/>
                <a:moveTo>
                  <a:pt x="1908556" y="501261"/>
                </a:moveTo>
                <a:cubicBezTo>
                  <a:pt x="1907624" y="502052"/>
                  <a:pt x="1907624" y="502845"/>
                  <a:pt x="1906689" y="502845"/>
                </a:cubicBezTo>
                <a:cubicBezTo>
                  <a:pt x="1905753" y="502845"/>
                  <a:pt x="1905753" y="502052"/>
                  <a:pt x="1904818" y="502052"/>
                </a:cubicBezTo>
                <a:cubicBezTo>
                  <a:pt x="1903886" y="501261"/>
                  <a:pt x="1902951" y="500471"/>
                  <a:pt x="1902951" y="500471"/>
                </a:cubicBezTo>
                <a:cubicBezTo>
                  <a:pt x="1902015" y="500471"/>
                  <a:pt x="1901080" y="502052"/>
                  <a:pt x="1901080" y="502052"/>
                </a:cubicBezTo>
                <a:cubicBezTo>
                  <a:pt x="1900145" y="502845"/>
                  <a:pt x="1900145" y="503636"/>
                  <a:pt x="1899210" y="503636"/>
                </a:cubicBezTo>
                <a:cubicBezTo>
                  <a:pt x="1899210" y="504426"/>
                  <a:pt x="1898277" y="505217"/>
                  <a:pt x="1898277" y="506007"/>
                </a:cubicBezTo>
                <a:lnTo>
                  <a:pt x="1900145" y="506797"/>
                </a:lnTo>
                <a:cubicBezTo>
                  <a:pt x="1900145" y="506797"/>
                  <a:pt x="1901080" y="505217"/>
                  <a:pt x="1902015" y="505217"/>
                </a:cubicBezTo>
                <a:cubicBezTo>
                  <a:pt x="1902015" y="505217"/>
                  <a:pt x="1902951" y="506797"/>
                  <a:pt x="1903886" y="506797"/>
                </a:cubicBezTo>
                <a:cubicBezTo>
                  <a:pt x="1903886" y="506797"/>
                  <a:pt x="1904818" y="508381"/>
                  <a:pt x="1905753" y="507591"/>
                </a:cubicBezTo>
                <a:cubicBezTo>
                  <a:pt x="1906689" y="507591"/>
                  <a:pt x="1906689" y="506797"/>
                  <a:pt x="1907624" y="506007"/>
                </a:cubicBezTo>
                <a:cubicBezTo>
                  <a:pt x="1907624" y="506007"/>
                  <a:pt x="1908556" y="505217"/>
                  <a:pt x="1908556" y="504426"/>
                </a:cubicBezTo>
                <a:cubicBezTo>
                  <a:pt x="1909491" y="504426"/>
                  <a:pt x="1910427" y="502845"/>
                  <a:pt x="1910427" y="502845"/>
                </a:cubicBezTo>
                <a:cubicBezTo>
                  <a:pt x="1910427" y="502052"/>
                  <a:pt x="1908556" y="502052"/>
                  <a:pt x="1908556" y="501261"/>
                </a:cubicBezTo>
                <a:close/>
                <a:moveTo>
                  <a:pt x="1932860" y="503636"/>
                </a:moveTo>
                <a:cubicBezTo>
                  <a:pt x="1932860" y="502845"/>
                  <a:pt x="1931925" y="502052"/>
                  <a:pt x="1930990" y="502052"/>
                </a:cubicBezTo>
                <a:cubicBezTo>
                  <a:pt x="1930054" y="502845"/>
                  <a:pt x="1929119" y="504426"/>
                  <a:pt x="1928187" y="505217"/>
                </a:cubicBezTo>
                <a:cubicBezTo>
                  <a:pt x="1927252" y="506007"/>
                  <a:pt x="1926317" y="506797"/>
                  <a:pt x="1926317" y="507591"/>
                </a:cubicBezTo>
                <a:lnTo>
                  <a:pt x="1928187" y="508381"/>
                </a:lnTo>
                <a:lnTo>
                  <a:pt x="1930054" y="509962"/>
                </a:lnTo>
                <a:cubicBezTo>
                  <a:pt x="1930990" y="509962"/>
                  <a:pt x="1931925" y="508381"/>
                  <a:pt x="1931925" y="508381"/>
                </a:cubicBezTo>
                <a:cubicBezTo>
                  <a:pt x="1932860" y="507591"/>
                  <a:pt x="1932860" y="506797"/>
                  <a:pt x="1933792" y="506007"/>
                </a:cubicBezTo>
                <a:cubicBezTo>
                  <a:pt x="1933792" y="506007"/>
                  <a:pt x="1935663" y="505217"/>
                  <a:pt x="1935663" y="504426"/>
                </a:cubicBezTo>
                <a:cubicBezTo>
                  <a:pt x="1935663" y="504426"/>
                  <a:pt x="1933792" y="503636"/>
                  <a:pt x="1932860" y="503636"/>
                </a:cubicBezTo>
                <a:close/>
                <a:moveTo>
                  <a:pt x="1941271" y="508381"/>
                </a:moveTo>
                <a:cubicBezTo>
                  <a:pt x="1940336" y="509962"/>
                  <a:pt x="1939401" y="510753"/>
                  <a:pt x="1938466" y="512337"/>
                </a:cubicBezTo>
                <a:cubicBezTo>
                  <a:pt x="1937533" y="513127"/>
                  <a:pt x="1937533" y="513127"/>
                  <a:pt x="1936598" y="513917"/>
                </a:cubicBezTo>
                <a:cubicBezTo>
                  <a:pt x="1935663" y="515498"/>
                  <a:pt x="1934728" y="516292"/>
                  <a:pt x="1933792" y="517082"/>
                </a:cubicBezTo>
                <a:cubicBezTo>
                  <a:pt x="1934728" y="518663"/>
                  <a:pt x="1936598" y="519453"/>
                  <a:pt x="1937533" y="520247"/>
                </a:cubicBezTo>
                <a:cubicBezTo>
                  <a:pt x="1938466" y="519453"/>
                  <a:pt x="1938466" y="518663"/>
                  <a:pt x="1939401" y="518663"/>
                </a:cubicBezTo>
                <a:cubicBezTo>
                  <a:pt x="1940336" y="517082"/>
                  <a:pt x="1941271" y="516292"/>
                  <a:pt x="1942207" y="514708"/>
                </a:cubicBezTo>
                <a:cubicBezTo>
                  <a:pt x="1943139" y="513917"/>
                  <a:pt x="1945009" y="512337"/>
                  <a:pt x="1945945" y="511546"/>
                </a:cubicBezTo>
                <a:cubicBezTo>
                  <a:pt x="1944074" y="510753"/>
                  <a:pt x="1943139" y="509172"/>
                  <a:pt x="1941271" y="508381"/>
                </a:cubicBezTo>
                <a:close/>
                <a:moveTo>
                  <a:pt x="1964637" y="512337"/>
                </a:moveTo>
                <a:cubicBezTo>
                  <a:pt x="1963702" y="513127"/>
                  <a:pt x="1963702" y="513917"/>
                  <a:pt x="1962770" y="513917"/>
                </a:cubicBezTo>
                <a:cubicBezTo>
                  <a:pt x="1962770" y="514708"/>
                  <a:pt x="1961835" y="515498"/>
                  <a:pt x="1960899" y="515498"/>
                </a:cubicBezTo>
                <a:cubicBezTo>
                  <a:pt x="1960899" y="516292"/>
                  <a:pt x="1959964" y="514708"/>
                  <a:pt x="1959029" y="514708"/>
                </a:cubicBezTo>
                <a:lnTo>
                  <a:pt x="1958097" y="516292"/>
                </a:lnTo>
                <a:cubicBezTo>
                  <a:pt x="1957162" y="516292"/>
                  <a:pt x="1956226" y="515498"/>
                  <a:pt x="1955291" y="514708"/>
                </a:cubicBezTo>
                <a:lnTo>
                  <a:pt x="1953420" y="513917"/>
                </a:lnTo>
                <a:cubicBezTo>
                  <a:pt x="1952488" y="513917"/>
                  <a:pt x="1952488" y="515498"/>
                  <a:pt x="1951553" y="515498"/>
                </a:cubicBezTo>
                <a:cubicBezTo>
                  <a:pt x="1952488" y="515498"/>
                  <a:pt x="1953420" y="516292"/>
                  <a:pt x="1954356" y="517082"/>
                </a:cubicBezTo>
                <a:cubicBezTo>
                  <a:pt x="1954356" y="517082"/>
                  <a:pt x="1955291" y="517873"/>
                  <a:pt x="1956226" y="517873"/>
                </a:cubicBezTo>
                <a:cubicBezTo>
                  <a:pt x="1956226" y="518663"/>
                  <a:pt x="1957162" y="519453"/>
                  <a:pt x="1958097" y="519453"/>
                </a:cubicBezTo>
                <a:cubicBezTo>
                  <a:pt x="1958097" y="519453"/>
                  <a:pt x="1959029" y="517873"/>
                  <a:pt x="1959964" y="517873"/>
                </a:cubicBezTo>
                <a:cubicBezTo>
                  <a:pt x="1959964" y="517873"/>
                  <a:pt x="1961835" y="519453"/>
                  <a:pt x="1961835" y="518663"/>
                </a:cubicBezTo>
                <a:cubicBezTo>
                  <a:pt x="1962770" y="518663"/>
                  <a:pt x="1962770" y="517873"/>
                  <a:pt x="1963702" y="517082"/>
                </a:cubicBezTo>
                <a:cubicBezTo>
                  <a:pt x="1963702" y="517082"/>
                  <a:pt x="1964637" y="516292"/>
                  <a:pt x="1964637" y="515498"/>
                </a:cubicBezTo>
                <a:cubicBezTo>
                  <a:pt x="1965573" y="514708"/>
                  <a:pt x="1966508" y="513917"/>
                  <a:pt x="1966508" y="513917"/>
                </a:cubicBezTo>
                <a:cubicBezTo>
                  <a:pt x="1966508" y="513127"/>
                  <a:pt x="1964637" y="513127"/>
                  <a:pt x="1964637" y="512337"/>
                </a:cubicBezTo>
                <a:close/>
                <a:moveTo>
                  <a:pt x="2035673" y="521828"/>
                </a:moveTo>
                <a:cubicBezTo>
                  <a:pt x="2034738" y="521828"/>
                  <a:pt x="2033803" y="520247"/>
                  <a:pt x="2032868" y="520247"/>
                </a:cubicBezTo>
                <a:lnTo>
                  <a:pt x="2031936" y="521828"/>
                </a:lnTo>
                <a:cubicBezTo>
                  <a:pt x="2031000" y="522618"/>
                  <a:pt x="2030065" y="523409"/>
                  <a:pt x="2030065" y="524199"/>
                </a:cubicBezTo>
                <a:cubicBezTo>
                  <a:pt x="2030065" y="524199"/>
                  <a:pt x="2028194" y="524993"/>
                  <a:pt x="2028194" y="525783"/>
                </a:cubicBezTo>
                <a:cubicBezTo>
                  <a:pt x="2028194" y="526573"/>
                  <a:pt x="2030065" y="526573"/>
                  <a:pt x="2030065" y="527364"/>
                </a:cubicBezTo>
                <a:cubicBezTo>
                  <a:pt x="2031936" y="525783"/>
                  <a:pt x="2032868" y="524993"/>
                  <a:pt x="2033803" y="523409"/>
                </a:cubicBezTo>
                <a:cubicBezTo>
                  <a:pt x="2034738" y="523409"/>
                  <a:pt x="2034738" y="524993"/>
                  <a:pt x="2035673" y="524993"/>
                </a:cubicBezTo>
                <a:lnTo>
                  <a:pt x="2037541" y="523409"/>
                </a:lnTo>
                <a:cubicBezTo>
                  <a:pt x="2037541" y="522618"/>
                  <a:pt x="2035673" y="521828"/>
                  <a:pt x="2035673" y="521828"/>
                </a:cubicBezTo>
                <a:close/>
                <a:moveTo>
                  <a:pt x="2048758" y="510753"/>
                </a:moveTo>
                <a:cubicBezTo>
                  <a:pt x="2047822" y="511546"/>
                  <a:pt x="2047822" y="511546"/>
                  <a:pt x="2046890" y="512337"/>
                </a:cubicBezTo>
                <a:cubicBezTo>
                  <a:pt x="2045955" y="513127"/>
                  <a:pt x="2045955" y="513917"/>
                  <a:pt x="2045020" y="513917"/>
                </a:cubicBezTo>
                <a:cubicBezTo>
                  <a:pt x="2045020" y="514708"/>
                  <a:pt x="2044084" y="515498"/>
                  <a:pt x="2044084" y="516292"/>
                </a:cubicBezTo>
                <a:lnTo>
                  <a:pt x="2045955" y="517082"/>
                </a:lnTo>
                <a:cubicBezTo>
                  <a:pt x="2045955" y="517873"/>
                  <a:pt x="2044084" y="518663"/>
                  <a:pt x="2044084" y="519453"/>
                </a:cubicBezTo>
                <a:cubicBezTo>
                  <a:pt x="2044084" y="519453"/>
                  <a:pt x="2043149" y="520247"/>
                  <a:pt x="2042217" y="521037"/>
                </a:cubicBezTo>
                <a:cubicBezTo>
                  <a:pt x="2042217" y="521037"/>
                  <a:pt x="2045020" y="521828"/>
                  <a:pt x="2045020" y="522618"/>
                </a:cubicBezTo>
                <a:cubicBezTo>
                  <a:pt x="2045020" y="522618"/>
                  <a:pt x="2043149" y="523409"/>
                  <a:pt x="2043149" y="524199"/>
                </a:cubicBezTo>
                <a:cubicBezTo>
                  <a:pt x="2043149" y="524199"/>
                  <a:pt x="2041282" y="524993"/>
                  <a:pt x="2041282" y="525783"/>
                </a:cubicBezTo>
                <a:cubicBezTo>
                  <a:pt x="2041282" y="526573"/>
                  <a:pt x="2043149" y="526573"/>
                  <a:pt x="2044084" y="527364"/>
                </a:cubicBezTo>
                <a:cubicBezTo>
                  <a:pt x="2044084" y="526573"/>
                  <a:pt x="2045020" y="525783"/>
                  <a:pt x="2045020" y="524993"/>
                </a:cubicBezTo>
                <a:cubicBezTo>
                  <a:pt x="2045020" y="524993"/>
                  <a:pt x="2046890" y="524199"/>
                  <a:pt x="2046890" y="523409"/>
                </a:cubicBezTo>
                <a:lnTo>
                  <a:pt x="2045020" y="522618"/>
                </a:lnTo>
                <a:cubicBezTo>
                  <a:pt x="2045020" y="521828"/>
                  <a:pt x="2045955" y="521037"/>
                  <a:pt x="2045955" y="520247"/>
                </a:cubicBezTo>
                <a:cubicBezTo>
                  <a:pt x="2046890" y="520247"/>
                  <a:pt x="2047822" y="519453"/>
                  <a:pt x="2047822" y="518663"/>
                </a:cubicBezTo>
                <a:cubicBezTo>
                  <a:pt x="2047822" y="518663"/>
                  <a:pt x="2045955" y="517873"/>
                  <a:pt x="2045955" y="517082"/>
                </a:cubicBezTo>
                <a:cubicBezTo>
                  <a:pt x="2045955" y="517082"/>
                  <a:pt x="2046890" y="515498"/>
                  <a:pt x="2047822" y="515498"/>
                </a:cubicBezTo>
                <a:cubicBezTo>
                  <a:pt x="2047822" y="515498"/>
                  <a:pt x="2048758" y="514708"/>
                  <a:pt x="2048758" y="513917"/>
                </a:cubicBezTo>
                <a:cubicBezTo>
                  <a:pt x="2048758" y="513127"/>
                  <a:pt x="2050628" y="512337"/>
                  <a:pt x="2050628" y="512337"/>
                </a:cubicBezTo>
                <a:cubicBezTo>
                  <a:pt x="2050628" y="511546"/>
                  <a:pt x="2048758" y="511546"/>
                  <a:pt x="2048758" y="510753"/>
                </a:cubicBezTo>
                <a:close/>
                <a:moveTo>
                  <a:pt x="2055226" y="503784"/>
                </a:moveTo>
                <a:cubicBezTo>
                  <a:pt x="2055015" y="504521"/>
                  <a:pt x="2053431" y="505217"/>
                  <a:pt x="2053431" y="505217"/>
                </a:cubicBezTo>
                <a:lnTo>
                  <a:pt x="2055301" y="506797"/>
                </a:lnTo>
                <a:lnTo>
                  <a:pt x="2057169" y="505217"/>
                </a:lnTo>
                <a:cubicBezTo>
                  <a:pt x="2057169" y="504631"/>
                  <a:pt x="2055645" y="504048"/>
                  <a:pt x="2055226" y="503784"/>
                </a:cubicBezTo>
                <a:close/>
                <a:moveTo>
                  <a:pt x="2059039" y="517873"/>
                </a:moveTo>
                <a:cubicBezTo>
                  <a:pt x="2059039" y="517082"/>
                  <a:pt x="2058104" y="519453"/>
                  <a:pt x="2057169" y="519453"/>
                </a:cubicBezTo>
                <a:lnTo>
                  <a:pt x="2055301" y="517873"/>
                </a:lnTo>
                <a:cubicBezTo>
                  <a:pt x="2054366" y="517873"/>
                  <a:pt x="2054366" y="519453"/>
                  <a:pt x="2053431" y="519453"/>
                </a:cubicBezTo>
                <a:cubicBezTo>
                  <a:pt x="2053431" y="520247"/>
                  <a:pt x="2052496" y="521037"/>
                  <a:pt x="2052496" y="521037"/>
                </a:cubicBezTo>
                <a:cubicBezTo>
                  <a:pt x="2052496" y="521828"/>
                  <a:pt x="2053431" y="522618"/>
                  <a:pt x="2054366" y="522618"/>
                </a:cubicBezTo>
                <a:lnTo>
                  <a:pt x="2056237" y="524199"/>
                </a:lnTo>
                <a:lnTo>
                  <a:pt x="2058104" y="522618"/>
                </a:lnTo>
                <a:cubicBezTo>
                  <a:pt x="2058104" y="521828"/>
                  <a:pt x="2059039" y="521037"/>
                  <a:pt x="2059039" y="520247"/>
                </a:cubicBezTo>
                <a:cubicBezTo>
                  <a:pt x="2059975" y="520247"/>
                  <a:pt x="2060910" y="519453"/>
                  <a:pt x="2060910" y="518663"/>
                </a:cubicBezTo>
                <a:cubicBezTo>
                  <a:pt x="2059975" y="518663"/>
                  <a:pt x="2059975" y="517873"/>
                  <a:pt x="2059039" y="517873"/>
                </a:cubicBezTo>
                <a:close/>
                <a:moveTo>
                  <a:pt x="2079603" y="519453"/>
                </a:moveTo>
                <a:cubicBezTo>
                  <a:pt x="2079603" y="520247"/>
                  <a:pt x="2078667" y="521828"/>
                  <a:pt x="2078667" y="521828"/>
                </a:cubicBezTo>
                <a:cubicBezTo>
                  <a:pt x="2079603" y="522618"/>
                  <a:pt x="2081473" y="523409"/>
                  <a:pt x="2082405" y="524199"/>
                </a:cubicBezTo>
                <a:cubicBezTo>
                  <a:pt x="2083340" y="524993"/>
                  <a:pt x="2084276" y="524993"/>
                  <a:pt x="2084276" y="525783"/>
                </a:cubicBezTo>
                <a:cubicBezTo>
                  <a:pt x="2085211" y="524993"/>
                  <a:pt x="2085211" y="524199"/>
                  <a:pt x="2086146" y="524199"/>
                </a:cubicBezTo>
                <a:cubicBezTo>
                  <a:pt x="2087078" y="523409"/>
                  <a:pt x="2087078" y="522618"/>
                  <a:pt x="2088014" y="521828"/>
                </a:cubicBezTo>
                <a:cubicBezTo>
                  <a:pt x="2088014" y="521828"/>
                  <a:pt x="2089884" y="521037"/>
                  <a:pt x="2088949" y="520247"/>
                </a:cubicBezTo>
                <a:cubicBezTo>
                  <a:pt x="2088949" y="519453"/>
                  <a:pt x="2087078" y="519453"/>
                  <a:pt x="2087078" y="518663"/>
                </a:cubicBezTo>
                <a:cubicBezTo>
                  <a:pt x="2087078" y="519453"/>
                  <a:pt x="2086146" y="521037"/>
                  <a:pt x="2086146" y="521037"/>
                </a:cubicBezTo>
                <a:cubicBezTo>
                  <a:pt x="2085211" y="521037"/>
                  <a:pt x="2084276" y="519453"/>
                  <a:pt x="2083340" y="519453"/>
                </a:cubicBezTo>
                <a:lnTo>
                  <a:pt x="2082405" y="521037"/>
                </a:lnTo>
                <a:cubicBezTo>
                  <a:pt x="2081473" y="521037"/>
                  <a:pt x="2080538" y="519453"/>
                  <a:pt x="2079603" y="519453"/>
                </a:cubicBezTo>
                <a:close/>
                <a:moveTo>
                  <a:pt x="2088949" y="502845"/>
                </a:moveTo>
                <a:cubicBezTo>
                  <a:pt x="2088014" y="502845"/>
                  <a:pt x="2087078" y="504426"/>
                  <a:pt x="2087078" y="504426"/>
                </a:cubicBezTo>
                <a:cubicBezTo>
                  <a:pt x="2087078" y="505217"/>
                  <a:pt x="2085211" y="503636"/>
                  <a:pt x="2085211" y="503636"/>
                </a:cubicBezTo>
                <a:cubicBezTo>
                  <a:pt x="2084276" y="503636"/>
                  <a:pt x="2083340" y="505217"/>
                  <a:pt x="2083340" y="505217"/>
                </a:cubicBezTo>
                <a:lnTo>
                  <a:pt x="2085211" y="506797"/>
                </a:lnTo>
                <a:cubicBezTo>
                  <a:pt x="2086146" y="506797"/>
                  <a:pt x="2087078" y="507591"/>
                  <a:pt x="2087078" y="507591"/>
                </a:cubicBezTo>
                <a:cubicBezTo>
                  <a:pt x="2088014" y="507591"/>
                  <a:pt x="2088949" y="506007"/>
                  <a:pt x="2088949" y="506007"/>
                </a:cubicBezTo>
                <a:lnTo>
                  <a:pt x="2090819" y="504426"/>
                </a:lnTo>
                <a:cubicBezTo>
                  <a:pt x="2090819" y="503636"/>
                  <a:pt x="2088949" y="503636"/>
                  <a:pt x="2088949" y="502845"/>
                </a:cubicBezTo>
                <a:close/>
                <a:moveTo>
                  <a:pt x="2093622" y="509172"/>
                </a:moveTo>
                <a:cubicBezTo>
                  <a:pt x="2092687" y="508381"/>
                  <a:pt x="2091752" y="510753"/>
                  <a:pt x="2091752" y="510753"/>
                </a:cubicBezTo>
                <a:cubicBezTo>
                  <a:pt x="2090819" y="510753"/>
                  <a:pt x="2089884" y="509172"/>
                  <a:pt x="2089884" y="509172"/>
                </a:cubicBezTo>
                <a:cubicBezTo>
                  <a:pt x="2088949" y="509172"/>
                  <a:pt x="2088014" y="510753"/>
                  <a:pt x="2088014" y="510753"/>
                </a:cubicBezTo>
                <a:cubicBezTo>
                  <a:pt x="2087078" y="511546"/>
                  <a:pt x="2087078" y="512337"/>
                  <a:pt x="2086146" y="513127"/>
                </a:cubicBezTo>
                <a:cubicBezTo>
                  <a:pt x="2087078" y="513127"/>
                  <a:pt x="2088014" y="513917"/>
                  <a:pt x="2088014" y="513917"/>
                </a:cubicBezTo>
                <a:cubicBezTo>
                  <a:pt x="2088949" y="513917"/>
                  <a:pt x="2089884" y="512337"/>
                  <a:pt x="2089884" y="512337"/>
                </a:cubicBezTo>
                <a:cubicBezTo>
                  <a:pt x="2090819" y="512337"/>
                  <a:pt x="2091752" y="513917"/>
                  <a:pt x="2091752" y="513917"/>
                </a:cubicBezTo>
                <a:cubicBezTo>
                  <a:pt x="2092687" y="513127"/>
                  <a:pt x="2093622" y="512337"/>
                  <a:pt x="2093622" y="512337"/>
                </a:cubicBezTo>
                <a:cubicBezTo>
                  <a:pt x="2094557" y="511546"/>
                  <a:pt x="2094557" y="510753"/>
                  <a:pt x="2095493" y="509962"/>
                </a:cubicBezTo>
                <a:cubicBezTo>
                  <a:pt x="2094557" y="509962"/>
                  <a:pt x="2093622" y="509172"/>
                  <a:pt x="2093622" y="509172"/>
                </a:cubicBezTo>
                <a:close/>
                <a:moveTo>
                  <a:pt x="2120729" y="507591"/>
                </a:moveTo>
                <a:cubicBezTo>
                  <a:pt x="2120729" y="507591"/>
                  <a:pt x="2119794" y="506007"/>
                  <a:pt x="2118858" y="506007"/>
                </a:cubicBezTo>
                <a:cubicBezTo>
                  <a:pt x="2118858" y="506007"/>
                  <a:pt x="2117923" y="507591"/>
                  <a:pt x="2116988" y="507591"/>
                </a:cubicBezTo>
                <a:lnTo>
                  <a:pt x="2119794" y="509172"/>
                </a:lnTo>
                <a:cubicBezTo>
                  <a:pt x="2119794" y="509172"/>
                  <a:pt x="2117923" y="509962"/>
                  <a:pt x="2117923" y="510753"/>
                </a:cubicBezTo>
                <a:cubicBezTo>
                  <a:pt x="2117923" y="511546"/>
                  <a:pt x="2116988" y="512337"/>
                  <a:pt x="2116056" y="512337"/>
                </a:cubicBezTo>
                <a:cubicBezTo>
                  <a:pt x="2116056" y="513127"/>
                  <a:pt x="2115121" y="513917"/>
                  <a:pt x="2114185" y="514708"/>
                </a:cubicBezTo>
                <a:lnTo>
                  <a:pt x="2116988" y="515498"/>
                </a:lnTo>
                <a:cubicBezTo>
                  <a:pt x="2116988" y="516292"/>
                  <a:pt x="2115121" y="517082"/>
                  <a:pt x="2115121" y="517082"/>
                </a:cubicBezTo>
                <a:lnTo>
                  <a:pt x="2116988" y="518663"/>
                </a:lnTo>
                <a:cubicBezTo>
                  <a:pt x="2117923" y="518663"/>
                  <a:pt x="2117923" y="517873"/>
                  <a:pt x="2118858" y="517082"/>
                </a:cubicBezTo>
                <a:lnTo>
                  <a:pt x="2120729" y="515498"/>
                </a:lnTo>
                <a:cubicBezTo>
                  <a:pt x="2120729" y="514708"/>
                  <a:pt x="2117923" y="513917"/>
                  <a:pt x="2117923" y="513917"/>
                </a:cubicBezTo>
                <a:cubicBezTo>
                  <a:pt x="2118858" y="513127"/>
                  <a:pt x="2119794" y="512337"/>
                  <a:pt x="2119794" y="512337"/>
                </a:cubicBezTo>
                <a:cubicBezTo>
                  <a:pt x="2120729" y="511546"/>
                  <a:pt x="2121661" y="510753"/>
                  <a:pt x="2121661" y="510753"/>
                </a:cubicBezTo>
                <a:cubicBezTo>
                  <a:pt x="2121661" y="509962"/>
                  <a:pt x="2123532" y="509172"/>
                  <a:pt x="2123532" y="508381"/>
                </a:cubicBezTo>
                <a:cubicBezTo>
                  <a:pt x="2122596" y="508381"/>
                  <a:pt x="2121661" y="507591"/>
                  <a:pt x="2120729" y="507591"/>
                </a:cubicBezTo>
                <a:close/>
                <a:moveTo>
                  <a:pt x="2147833" y="521828"/>
                </a:moveTo>
                <a:cubicBezTo>
                  <a:pt x="2146898" y="522618"/>
                  <a:pt x="2146898" y="522618"/>
                  <a:pt x="2145965" y="523409"/>
                </a:cubicBezTo>
                <a:cubicBezTo>
                  <a:pt x="2145030" y="523409"/>
                  <a:pt x="2145030" y="521828"/>
                  <a:pt x="2144095" y="521828"/>
                </a:cubicBezTo>
                <a:cubicBezTo>
                  <a:pt x="2143160" y="521828"/>
                  <a:pt x="2143160" y="523409"/>
                  <a:pt x="2142224" y="524199"/>
                </a:cubicBezTo>
                <a:cubicBezTo>
                  <a:pt x="2142224" y="524199"/>
                  <a:pt x="2141289" y="525783"/>
                  <a:pt x="2140357" y="525783"/>
                </a:cubicBezTo>
                <a:lnTo>
                  <a:pt x="2138486" y="524199"/>
                </a:lnTo>
                <a:cubicBezTo>
                  <a:pt x="2138486" y="524993"/>
                  <a:pt x="2137551" y="525783"/>
                  <a:pt x="2137551" y="525783"/>
                </a:cubicBezTo>
                <a:cubicBezTo>
                  <a:pt x="2135684" y="527364"/>
                  <a:pt x="2134749" y="528154"/>
                  <a:pt x="2133813" y="529738"/>
                </a:cubicBezTo>
                <a:cubicBezTo>
                  <a:pt x="2132878" y="529738"/>
                  <a:pt x="2132878" y="528154"/>
                  <a:pt x="2131946" y="528154"/>
                </a:cubicBezTo>
                <a:lnTo>
                  <a:pt x="2130075" y="529738"/>
                </a:lnTo>
                <a:lnTo>
                  <a:pt x="2131946" y="531319"/>
                </a:lnTo>
                <a:cubicBezTo>
                  <a:pt x="2132878" y="531319"/>
                  <a:pt x="2133813" y="529738"/>
                  <a:pt x="2133813" y="529738"/>
                </a:cubicBezTo>
                <a:cubicBezTo>
                  <a:pt x="2134749" y="529738"/>
                  <a:pt x="2135684" y="531319"/>
                  <a:pt x="2135684" y="530529"/>
                </a:cubicBezTo>
                <a:cubicBezTo>
                  <a:pt x="2136619" y="530529"/>
                  <a:pt x="2137551" y="528948"/>
                  <a:pt x="2137551" y="528948"/>
                </a:cubicBezTo>
                <a:cubicBezTo>
                  <a:pt x="2138486" y="528948"/>
                  <a:pt x="2139422" y="530529"/>
                  <a:pt x="2139422" y="530529"/>
                </a:cubicBezTo>
                <a:cubicBezTo>
                  <a:pt x="2140357" y="530529"/>
                  <a:pt x="2141289" y="532109"/>
                  <a:pt x="2142224" y="532109"/>
                </a:cubicBezTo>
                <a:cubicBezTo>
                  <a:pt x="2142224" y="531319"/>
                  <a:pt x="2143160" y="530529"/>
                  <a:pt x="2143160" y="529738"/>
                </a:cubicBezTo>
                <a:cubicBezTo>
                  <a:pt x="2144095" y="529738"/>
                  <a:pt x="2144095" y="528948"/>
                  <a:pt x="2145030" y="528154"/>
                </a:cubicBezTo>
                <a:cubicBezTo>
                  <a:pt x="2145030" y="527364"/>
                  <a:pt x="2145965" y="527364"/>
                  <a:pt x="2146898" y="526573"/>
                </a:cubicBezTo>
                <a:cubicBezTo>
                  <a:pt x="2146898" y="525783"/>
                  <a:pt x="2147833" y="524993"/>
                  <a:pt x="2147833" y="524993"/>
                </a:cubicBezTo>
                <a:cubicBezTo>
                  <a:pt x="2148768" y="524199"/>
                  <a:pt x="2149703" y="523409"/>
                  <a:pt x="2149703" y="523409"/>
                </a:cubicBezTo>
                <a:cubicBezTo>
                  <a:pt x="2149703" y="522618"/>
                  <a:pt x="2147833" y="521828"/>
                  <a:pt x="2147833" y="521828"/>
                </a:cubicBezTo>
                <a:close/>
                <a:moveTo>
                  <a:pt x="2202979" y="507591"/>
                </a:moveTo>
                <a:cubicBezTo>
                  <a:pt x="2202979" y="506797"/>
                  <a:pt x="2204849" y="506007"/>
                  <a:pt x="2204849" y="506007"/>
                </a:cubicBezTo>
                <a:lnTo>
                  <a:pt x="2202979" y="504426"/>
                </a:lnTo>
                <a:cubicBezTo>
                  <a:pt x="2202979" y="504426"/>
                  <a:pt x="2202044" y="506007"/>
                  <a:pt x="2201108" y="506007"/>
                </a:cubicBezTo>
                <a:cubicBezTo>
                  <a:pt x="2201108" y="506797"/>
                  <a:pt x="2200176" y="507591"/>
                  <a:pt x="2200176" y="507591"/>
                </a:cubicBezTo>
                <a:cubicBezTo>
                  <a:pt x="2199241" y="508381"/>
                  <a:pt x="2198306" y="509172"/>
                  <a:pt x="2198306" y="509962"/>
                </a:cubicBezTo>
                <a:lnTo>
                  <a:pt x="2200176" y="510753"/>
                </a:lnTo>
                <a:lnTo>
                  <a:pt x="2202044" y="512337"/>
                </a:lnTo>
                <a:cubicBezTo>
                  <a:pt x="2202979" y="512337"/>
                  <a:pt x="2203914" y="510753"/>
                  <a:pt x="2203914" y="510753"/>
                </a:cubicBezTo>
                <a:cubicBezTo>
                  <a:pt x="2204849" y="509962"/>
                  <a:pt x="2204849" y="509172"/>
                  <a:pt x="2205782" y="508381"/>
                </a:cubicBezTo>
                <a:cubicBezTo>
                  <a:pt x="2205782" y="508381"/>
                  <a:pt x="2203914" y="507591"/>
                  <a:pt x="2202979" y="507591"/>
                </a:cubicBezTo>
                <a:close/>
                <a:moveTo>
                  <a:pt x="2216063" y="504426"/>
                </a:moveTo>
                <a:lnTo>
                  <a:pt x="2214196" y="502845"/>
                </a:lnTo>
                <a:cubicBezTo>
                  <a:pt x="2213260" y="502845"/>
                  <a:pt x="2212325" y="504426"/>
                  <a:pt x="2212325" y="504426"/>
                </a:cubicBezTo>
                <a:cubicBezTo>
                  <a:pt x="2212325" y="505217"/>
                  <a:pt x="2210458" y="506007"/>
                  <a:pt x="2210458" y="506797"/>
                </a:cubicBezTo>
                <a:cubicBezTo>
                  <a:pt x="2210458" y="506797"/>
                  <a:pt x="2212325" y="507591"/>
                  <a:pt x="2213260" y="507591"/>
                </a:cubicBezTo>
                <a:cubicBezTo>
                  <a:pt x="2213260" y="508381"/>
                  <a:pt x="2215131" y="509172"/>
                  <a:pt x="2215131" y="509172"/>
                </a:cubicBezTo>
                <a:cubicBezTo>
                  <a:pt x="2215131" y="509172"/>
                  <a:pt x="2216063" y="507591"/>
                  <a:pt x="2216998" y="507591"/>
                </a:cubicBezTo>
                <a:lnTo>
                  <a:pt x="2217934" y="506007"/>
                </a:lnTo>
                <a:cubicBezTo>
                  <a:pt x="2217934" y="505217"/>
                  <a:pt x="2216063" y="504426"/>
                  <a:pt x="2216063" y="504426"/>
                </a:cubicBezTo>
                <a:close/>
                <a:moveTo>
                  <a:pt x="2256254" y="518663"/>
                </a:moveTo>
                <a:cubicBezTo>
                  <a:pt x="2255319" y="518663"/>
                  <a:pt x="2254387" y="520247"/>
                  <a:pt x="2254387" y="521037"/>
                </a:cubicBezTo>
                <a:cubicBezTo>
                  <a:pt x="2254387" y="521037"/>
                  <a:pt x="2252516" y="521828"/>
                  <a:pt x="2252516" y="522618"/>
                </a:cubicBezTo>
                <a:lnTo>
                  <a:pt x="2254387" y="523409"/>
                </a:lnTo>
                <a:cubicBezTo>
                  <a:pt x="2255319" y="524199"/>
                  <a:pt x="2256254" y="524993"/>
                  <a:pt x="2257190" y="524993"/>
                </a:cubicBezTo>
                <a:lnTo>
                  <a:pt x="2258125" y="523409"/>
                </a:lnTo>
                <a:cubicBezTo>
                  <a:pt x="2259060" y="523409"/>
                  <a:pt x="2259995" y="521828"/>
                  <a:pt x="2259995" y="521828"/>
                </a:cubicBezTo>
                <a:cubicBezTo>
                  <a:pt x="2259995" y="521037"/>
                  <a:pt x="2258125" y="520247"/>
                  <a:pt x="2258125" y="520247"/>
                </a:cubicBezTo>
                <a:cubicBezTo>
                  <a:pt x="2257190" y="520247"/>
                  <a:pt x="2256254" y="518663"/>
                  <a:pt x="2256254" y="518663"/>
                </a:cubicBezTo>
                <a:close/>
                <a:moveTo>
                  <a:pt x="2263733" y="509962"/>
                </a:moveTo>
                <a:cubicBezTo>
                  <a:pt x="2263733" y="509962"/>
                  <a:pt x="2262798" y="511546"/>
                  <a:pt x="2261863" y="511546"/>
                </a:cubicBezTo>
                <a:cubicBezTo>
                  <a:pt x="2261863" y="511546"/>
                  <a:pt x="2259995" y="509962"/>
                  <a:pt x="2259995" y="510753"/>
                </a:cubicBezTo>
                <a:cubicBezTo>
                  <a:pt x="2259995" y="510753"/>
                  <a:pt x="2259060" y="511546"/>
                  <a:pt x="2258125" y="512337"/>
                </a:cubicBezTo>
                <a:cubicBezTo>
                  <a:pt x="2258125" y="513127"/>
                  <a:pt x="2257190" y="513127"/>
                  <a:pt x="2257190" y="513917"/>
                </a:cubicBezTo>
                <a:cubicBezTo>
                  <a:pt x="2258125" y="513917"/>
                  <a:pt x="2258125" y="515498"/>
                  <a:pt x="2259060" y="515498"/>
                </a:cubicBezTo>
                <a:cubicBezTo>
                  <a:pt x="2259060" y="515498"/>
                  <a:pt x="2259995" y="513917"/>
                  <a:pt x="2260928" y="513917"/>
                </a:cubicBezTo>
                <a:lnTo>
                  <a:pt x="2262798" y="514708"/>
                </a:lnTo>
                <a:cubicBezTo>
                  <a:pt x="2262798" y="514708"/>
                  <a:pt x="2263733" y="513917"/>
                  <a:pt x="2264669" y="513127"/>
                </a:cubicBezTo>
                <a:cubicBezTo>
                  <a:pt x="2264669" y="512337"/>
                  <a:pt x="2265601" y="512337"/>
                  <a:pt x="2265601" y="511546"/>
                </a:cubicBezTo>
                <a:cubicBezTo>
                  <a:pt x="2264669" y="511546"/>
                  <a:pt x="2264669" y="509962"/>
                  <a:pt x="2263733" y="509962"/>
                </a:cubicBezTo>
                <a:close/>
                <a:moveTo>
                  <a:pt x="2302989" y="507591"/>
                </a:moveTo>
                <a:cubicBezTo>
                  <a:pt x="2302054" y="507591"/>
                  <a:pt x="2302054" y="509172"/>
                  <a:pt x="2301119" y="509172"/>
                </a:cubicBezTo>
                <a:lnTo>
                  <a:pt x="2299251" y="507591"/>
                </a:lnTo>
                <a:cubicBezTo>
                  <a:pt x="2298316" y="507591"/>
                  <a:pt x="2297381" y="509172"/>
                  <a:pt x="2297381" y="509172"/>
                </a:cubicBezTo>
                <a:cubicBezTo>
                  <a:pt x="2297381" y="509962"/>
                  <a:pt x="2299251" y="510753"/>
                  <a:pt x="2299251" y="510753"/>
                </a:cubicBezTo>
                <a:cubicBezTo>
                  <a:pt x="2300184" y="510753"/>
                  <a:pt x="2301119" y="512337"/>
                  <a:pt x="2301119" y="512337"/>
                </a:cubicBezTo>
                <a:cubicBezTo>
                  <a:pt x="2302054" y="512337"/>
                  <a:pt x="2302989" y="510753"/>
                  <a:pt x="2302989" y="509962"/>
                </a:cubicBezTo>
                <a:cubicBezTo>
                  <a:pt x="2302989" y="509962"/>
                  <a:pt x="2304860" y="509172"/>
                  <a:pt x="2304860" y="508381"/>
                </a:cubicBezTo>
                <a:lnTo>
                  <a:pt x="2302989" y="507591"/>
                </a:lnTo>
                <a:close/>
                <a:moveTo>
                  <a:pt x="392173" y="486832"/>
                </a:moveTo>
                <a:lnTo>
                  <a:pt x="391757" y="487245"/>
                </a:lnTo>
                <a:lnTo>
                  <a:pt x="390926" y="487245"/>
                </a:lnTo>
                <a:lnTo>
                  <a:pt x="390507" y="487245"/>
                </a:lnTo>
                <a:lnTo>
                  <a:pt x="389675" y="486832"/>
                </a:lnTo>
                <a:lnTo>
                  <a:pt x="389260" y="486423"/>
                </a:lnTo>
                <a:lnTo>
                  <a:pt x="388844" y="485604"/>
                </a:lnTo>
                <a:lnTo>
                  <a:pt x="388425" y="482323"/>
                </a:lnTo>
                <a:lnTo>
                  <a:pt x="386763" y="478632"/>
                </a:lnTo>
                <a:lnTo>
                  <a:pt x="385512" y="475760"/>
                </a:lnTo>
                <a:lnTo>
                  <a:pt x="384262" y="472479"/>
                </a:lnTo>
                <a:lnTo>
                  <a:pt x="383431" y="470020"/>
                </a:lnTo>
                <a:lnTo>
                  <a:pt x="383015" y="467148"/>
                </a:lnTo>
                <a:lnTo>
                  <a:pt x="383015" y="462226"/>
                </a:lnTo>
                <a:lnTo>
                  <a:pt x="383015" y="461404"/>
                </a:lnTo>
                <a:lnTo>
                  <a:pt x="383431" y="460585"/>
                </a:lnTo>
                <a:lnTo>
                  <a:pt x="384262" y="460585"/>
                </a:lnTo>
                <a:lnTo>
                  <a:pt x="384681" y="460176"/>
                </a:lnTo>
                <a:lnTo>
                  <a:pt x="385512" y="460585"/>
                </a:lnTo>
                <a:lnTo>
                  <a:pt x="385928" y="460585"/>
                </a:lnTo>
                <a:lnTo>
                  <a:pt x="386344" y="461404"/>
                </a:lnTo>
                <a:lnTo>
                  <a:pt x="386763" y="462226"/>
                </a:lnTo>
                <a:lnTo>
                  <a:pt x="386763" y="465507"/>
                </a:lnTo>
                <a:lnTo>
                  <a:pt x="388010" y="469607"/>
                </a:lnTo>
                <a:lnTo>
                  <a:pt x="388844" y="472888"/>
                </a:lnTo>
                <a:lnTo>
                  <a:pt x="390507" y="476170"/>
                </a:lnTo>
                <a:lnTo>
                  <a:pt x="392173" y="480273"/>
                </a:lnTo>
                <a:lnTo>
                  <a:pt x="392588" y="483142"/>
                </a:lnTo>
                <a:lnTo>
                  <a:pt x="393007" y="485604"/>
                </a:lnTo>
                <a:lnTo>
                  <a:pt x="392588" y="486423"/>
                </a:lnTo>
                <a:lnTo>
                  <a:pt x="392173" y="486832"/>
                </a:lnTo>
                <a:close/>
                <a:moveTo>
                  <a:pt x="362143" y="480478"/>
                </a:moveTo>
                <a:lnTo>
                  <a:pt x="361255" y="480478"/>
                </a:lnTo>
                <a:lnTo>
                  <a:pt x="360811" y="480478"/>
                </a:lnTo>
                <a:lnTo>
                  <a:pt x="359479" y="480478"/>
                </a:lnTo>
                <a:lnTo>
                  <a:pt x="359035" y="480078"/>
                </a:lnTo>
                <a:lnTo>
                  <a:pt x="358591" y="479284"/>
                </a:lnTo>
                <a:lnTo>
                  <a:pt x="357259" y="475301"/>
                </a:lnTo>
                <a:lnTo>
                  <a:pt x="356815" y="470923"/>
                </a:lnTo>
                <a:lnTo>
                  <a:pt x="356371" y="462166"/>
                </a:lnTo>
                <a:lnTo>
                  <a:pt x="356371" y="461369"/>
                </a:lnTo>
                <a:lnTo>
                  <a:pt x="356815" y="460573"/>
                </a:lnTo>
                <a:lnTo>
                  <a:pt x="357703" y="460573"/>
                </a:lnTo>
                <a:lnTo>
                  <a:pt x="358591" y="460176"/>
                </a:lnTo>
                <a:lnTo>
                  <a:pt x="359035" y="460573"/>
                </a:lnTo>
                <a:lnTo>
                  <a:pt x="359923" y="460573"/>
                </a:lnTo>
                <a:lnTo>
                  <a:pt x="360811" y="461369"/>
                </a:lnTo>
                <a:lnTo>
                  <a:pt x="360811" y="462166"/>
                </a:lnTo>
                <a:lnTo>
                  <a:pt x="361255" y="470524"/>
                </a:lnTo>
                <a:lnTo>
                  <a:pt x="361699" y="474504"/>
                </a:lnTo>
                <a:lnTo>
                  <a:pt x="363031" y="478487"/>
                </a:lnTo>
                <a:lnTo>
                  <a:pt x="363031" y="479284"/>
                </a:lnTo>
                <a:lnTo>
                  <a:pt x="362587" y="479681"/>
                </a:lnTo>
                <a:lnTo>
                  <a:pt x="362143" y="480478"/>
                </a:lnTo>
                <a:close/>
                <a:moveTo>
                  <a:pt x="271964" y="264491"/>
                </a:moveTo>
                <a:lnTo>
                  <a:pt x="270443" y="273620"/>
                </a:lnTo>
                <a:lnTo>
                  <a:pt x="268919" y="283187"/>
                </a:lnTo>
                <a:lnTo>
                  <a:pt x="266636" y="291882"/>
                </a:lnTo>
                <a:lnTo>
                  <a:pt x="265493" y="301445"/>
                </a:lnTo>
                <a:lnTo>
                  <a:pt x="264353" y="311012"/>
                </a:lnTo>
                <a:lnTo>
                  <a:pt x="263210" y="320141"/>
                </a:lnTo>
                <a:lnTo>
                  <a:pt x="262829" y="321010"/>
                </a:lnTo>
                <a:lnTo>
                  <a:pt x="262448" y="321445"/>
                </a:lnTo>
                <a:lnTo>
                  <a:pt x="262067" y="321445"/>
                </a:lnTo>
                <a:lnTo>
                  <a:pt x="261308" y="321445"/>
                </a:lnTo>
                <a:lnTo>
                  <a:pt x="260165" y="320576"/>
                </a:lnTo>
                <a:lnTo>
                  <a:pt x="259784" y="320141"/>
                </a:lnTo>
                <a:lnTo>
                  <a:pt x="259784" y="319272"/>
                </a:lnTo>
                <a:lnTo>
                  <a:pt x="260927" y="310143"/>
                </a:lnTo>
                <a:lnTo>
                  <a:pt x="262067" y="300576"/>
                </a:lnTo>
                <a:lnTo>
                  <a:pt x="263210" y="291012"/>
                </a:lnTo>
                <a:lnTo>
                  <a:pt x="263972" y="286229"/>
                </a:lnTo>
                <a:lnTo>
                  <a:pt x="265112" y="281880"/>
                </a:lnTo>
                <a:lnTo>
                  <a:pt x="267398" y="272751"/>
                </a:lnTo>
                <a:lnTo>
                  <a:pt x="268538" y="263622"/>
                </a:lnTo>
                <a:lnTo>
                  <a:pt x="269300" y="254924"/>
                </a:lnTo>
                <a:lnTo>
                  <a:pt x="269681" y="245795"/>
                </a:lnTo>
                <a:lnTo>
                  <a:pt x="269681" y="244926"/>
                </a:lnTo>
                <a:lnTo>
                  <a:pt x="270062" y="244057"/>
                </a:lnTo>
                <a:lnTo>
                  <a:pt x="270443" y="243622"/>
                </a:lnTo>
                <a:lnTo>
                  <a:pt x="271202" y="243622"/>
                </a:lnTo>
                <a:lnTo>
                  <a:pt x="271964" y="243622"/>
                </a:lnTo>
                <a:lnTo>
                  <a:pt x="272345" y="244057"/>
                </a:lnTo>
                <a:lnTo>
                  <a:pt x="272726" y="244926"/>
                </a:lnTo>
                <a:lnTo>
                  <a:pt x="273107" y="245795"/>
                </a:lnTo>
                <a:lnTo>
                  <a:pt x="272726" y="255362"/>
                </a:lnTo>
                <a:lnTo>
                  <a:pt x="271964" y="264491"/>
                </a:lnTo>
                <a:close/>
                <a:moveTo>
                  <a:pt x="222408" y="231993"/>
                </a:moveTo>
                <a:lnTo>
                  <a:pt x="220096" y="248585"/>
                </a:lnTo>
                <a:lnTo>
                  <a:pt x="217782" y="265181"/>
                </a:lnTo>
                <a:lnTo>
                  <a:pt x="217782" y="266031"/>
                </a:lnTo>
                <a:lnTo>
                  <a:pt x="216856" y="266881"/>
                </a:lnTo>
                <a:lnTo>
                  <a:pt x="215470" y="267306"/>
                </a:lnTo>
                <a:lnTo>
                  <a:pt x="214545" y="267306"/>
                </a:lnTo>
                <a:lnTo>
                  <a:pt x="214082" y="266881"/>
                </a:lnTo>
                <a:lnTo>
                  <a:pt x="213156" y="266031"/>
                </a:lnTo>
                <a:lnTo>
                  <a:pt x="213156" y="265181"/>
                </a:lnTo>
                <a:lnTo>
                  <a:pt x="215930" y="248585"/>
                </a:lnTo>
                <a:lnTo>
                  <a:pt x="218245" y="231565"/>
                </a:lnTo>
                <a:lnTo>
                  <a:pt x="221482" y="214122"/>
                </a:lnTo>
                <a:lnTo>
                  <a:pt x="225182" y="197527"/>
                </a:lnTo>
                <a:lnTo>
                  <a:pt x="225182" y="196677"/>
                </a:lnTo>
                <a:lnTo>
                  <a:pt x="226108" y="196251"/>
                </a:lnTo>
                <a:lnTo>
                  <a:pt x="226571" y="196251"/>
                </a:lnTo>
                <a:lnTo>
                  <a:pt x="227497" y="196251"/>
                </a:lnTo>
                <a:lnTo>
                  <a:pt x="228885" y="196677"/>
                </a:lnTo>
                <a:lnTo>
                  <a:pt x="229348" y="197102"/>
                </a:lnTo>
                <a:lnTo>
                  <a:pt x="229808" y="197952"/>
                </a:lnTo>
                <a:lnTo>
                  <a:pt x="229808" y="198802"/>
                </a:lnTo>
                <a:lnTo>
                  <a:pt x="225182" y="215398"/>
                </a:lnTo>
                <a:lnTo>
                  <a:pt x="222408" y="231993"/>
                </a:lnTo>
                <a:close/>
                <a:moveTo>
                  <a:pt x="187085" y="165441"/>
                </a:moveTo>
                <a:lnTo>
                  <a:pt x="186628" y="175644"/>
                </a:lnTo>
                <a:lnTo>
                  <a:pt x="186628" y="186269"/>
                </a:lnTo>
                <a:lnTo>
                  <a:pt x="186628" y="196897"/>
                </a:lnTo>
                <a:lnTo>
                  <a:pt x="186628" y="205399"/>
                </a:lnTo>
                <a:lnTo>
                  <a:pt x="186628" y="209647"/>
                </a:lnTo>
                <a:lnTo>
                  <a:pt x="185709" y="213474"/>
                </a:lnTo>
                <a:lnTo>
                  <a:pt x="182950" y="224102"/>
                </a:lnTo>
                <a:lnTo>
                  <a:pt x="181574" y="229628"/>
                </a:lnTo>
                <a:lnTo>
                  <a:pt x="181114" y="234730"/>
                </a:lnTo>
                <a:lnTo>
                  <a:pt x="180655" y="235580"/>
                </a:lnTo>
                <a:lnTo>
                  <a:pt x="180195" y="236005"/>
                </a:lnTo>
                <a:lnTo>
                  <a:pt x="179275" y="236430"/>
                </a:lnTo>
                <a:lnTo>
                  <a:pt x="178819" y="236855"/>
                </a:lnTo>
                <a:lnTo>
                  <a:pt x="177899" y="236430"/>
                </a:lnTo>
                <a:lnTo>
                  <a:pt x="177439" y="236005"/>
                </a:lnTo>
                <a:lnTo>
                  <a:pt x="176980" y="235580"/>
                </a:lnTo>
                <a:lnTo>
                  <a:pt x="176520" y="234730"/>
                </a:lnTo>
                <a:lnTo>
                  <a:pt x="177439" y="230053"/>
                </a:lnTo>
                <a:lnTo>
                  <a:pt x="178359" y="224952"/>
                </a:lnTo>
                <a:lnTo>
                  <a:pt x="181114" y="215599"/>
                </a:lnTo>
                <a:lnTo>
                  <a:pt x="182034" y="210073"/>
                </a:lnTo>
                <a:lnTo>
                  <a:pt x="182494" y="204974"/>
                </a:lnTo>
                <a:lnTo>
                  <a:pt x="182494" y="193921"/>
                </a:lnTo>
                <a:lnTo>
                  <a:pt x="182494" y="171393"/>
                </a:lnTo>
                <a:lnTo>
                  <a:pt x="182494" y="166717"/>
                </a:lnTo>
                <a:lnTo>
                  <a:pt x="182950" y="162465"/>
                </a:lnTo>
                <a:lnTo>
                  <a:pt x="185249" y="153538"/>
                </a:lnTo>
                <a:lnTo>
                  <a:pt x="185709" y="153113"/>
                </a:lnTo>
                <a:lnTo>
                  <a:pt x="186169" y="152262"/>
                </a:lnTo>
                <a:lnTo>
                  <a:pt x="187085" y="152262"/>
                </a:lnTo>
                <a:lnTo>
                  <a:pt x="187545" y="152262"/>
                </a:lnTo>
                <a:lnTo>
                  <a:pt x="188924" y="152688"/>
                </a:lnTo>
                <a:lnTo>
                  <a:pt x="189384" y="153113"/>
                </a:lnTo>
                <a:lnTo>
                  <a:pt x="189844" y="153963"/>
                </a:lnTo>
                <a:lnTo>
                  <a:pt x="189844" y="154813"/>
                </a:lnTo>
                <a:lnTo>
                  <a:pt x="188004" y="159915"/>
                </a:lnTo>
                <a:lnTo>
                  <a:pt x="187085" y="165441"/>
                </a:lnTo>
                <a:close/>
                <a:moveTo>
                  <a:pt x="118792" y="240237"/>
                </a:moveTo>
                <a:lnTo>
                  <a:pt x="118420" y="240237"/>
                </a:lnTo>
                <a:lnTo>
                  <a:pt x="117680" y="240237"/>
                </a:lnTo>
                <a:lnTo>
                  <a:pt x="117312" y="239815"/>
                </a:lnTo>
                <a:lnTo>
                  <a:pt x="116940" y="239393"/>
                </a:lnTo>
                <a:lnTo>
                  <a:pt x="116572" y="238546"/>
                </a:lnTo>
                <a:lnTo>
                  <a:pt x="116572" y="208517"/>
                </a:lnTo>
                <a:lnTo>
                  <a:pt x="116940" y="207670"/>
                </a:lnTo>
                <a:lnTo>
                  <a:pt x="117312" y="207248"/>
                </a:lnTo>
                <a:lnTo>
                  <a:pt x="117680" y="206826"/>
                </a:lnTo>
                <a:lnTo>
                  <a:pt x="118420" y="206401"/>
                </a:lnTo>
                <a:lnTo>
                  <a:pt x="118792" y="206826"/>
                </a:lnTo>
                <a:lnTo>
                  <a:pt x="119532" y="207248"/>
                </a:lnTo>
                <a:lnTo>
                  <a:pt x="119900" y="207670"/>
                </a:lnTo>
                <a:lnTo>
                  <a:pt x="119900" y="208517"/>
                </a:lnTo>
                <a:lnTo>
                  <a:pt x="119900" y="238546"/>
                </a:lnTo>
                <a:lnTo>
                  <a:pt x="119900" y="239393"/>
                </a:lnTo>
                <a:lnTo>
                  <a:pt x="119532" y="239815"/>
                </a:lnTo>
                <a:lnTo>
                  <a:pt x="118792" y="240237"/>
                </a:lnTo>
                <a:close/>
                <a:moveTo>
                  <a:pt x="243576" y="345995"/>
                </a:moveTo>
                <a:lnTo>
                  <a:pt x="244020" y="345563"/>
                </a:lnTo>
                <a:lnTo>
                  <a:pt x="244908" y="345132"/>
                </a:lnTo>
                <a:lnTo>
                  <a:pt x="245796" y="345132"/>
                </a:lnTo>
                <a:lnTo>
                  <a:pt x="246240" y="345132"/>
                </a:lnTo>
                <a:lnTo>
                  <a:pt x="247128" y="345563"/>
                </a:lnTo>
                <a:lnTo>
                  <a:pt x="247572" y="345995"/>
                </a:lnTo>
                <a:lnTo>
                  <a:pt x="247572" y="346858"/>
                </a:lnTo>
                <a:lnTo>
                  <a:pt x="247128" y="355930"/>
                </a:lnTo>
                <a:lnTo>
                  <a:pt x="247128" y="365434"/>
                </a:lnTo>
                <a:lnTo>
                  <a:pt x="247128" y="369751"/>
                </a:lnTo>
                <a:lnTo>
                  <a:pt x="247572" y="374503"/>
                </a:lnTo>
                <a:lnTo>
                  <a:pt x="248460" y="379255"/>
                </a:lnTo>
                <a:lnTo>
                  <a:pt x="249792" y="383144"/>
                </a:lnTo>
                <a:lnTo>
                  <a:pt x="249792" y="384007"/>
                </a:lnTo>
                <a:lnTo>
                  <a:pt x="249348" y="384870"/>
                </a:lnTo>
                <a:lnTo>
                  <a:pt x="248904" y="385301"/>
                </a:lnTo>
                <a:lnTo>
                  <a:pt x="248460" y="385736"/>
                </a:lnTo>
                <a:lnTo>
                  <a:pt x="247572" y="385736"/>
                </a:lnTo>
                <a:lnTo>
                  <a:pt x="246684" y="385736"/>
                </a:lnTo>
                <a:lnTo>
                  <a:pt x="246240" y="385301"/>
                </a:lnTo>
                <a:lnTo>
                  <a:pt x="245796" y="384438"/>
                </a:lnTo>
                <a:lnTo>
                  <a:pt x="244464" y="380121"/>
                </a:lnTo>
                <a:lnTo>
                  <a:pt x="243576" y="374934"/>
                </a:lnTo>
                <a:lnTo>
                  <a:pt x="243132" y="370617"/>
                </a:lnTo>
                <a:lnTo>
                  <a:pt x="243132" y="365865"/>
                </a:lnTo>
                <a:lnTo>
                  <a:pt x="243132" y="356361"/>
                </a:lnTo>
                <a:lnTo>
                  <a:pt x="243576" y="346858"/>
                </a:lnTo>
                <a:lnTo>
                  <a:pt x="243576" y="345995"/>
                </a:lnTo>
                <a:close/>
                <a:moveTo>
                  <a:pt x="333286" y="304966"/>
                </a:moveTo>
                <a:lnTo>
                  <a:pt x="333975" y="304528"/>
                </a:lnTo>
                <a:lnTo>
                  <a:pt x="334318" y="304528"/>
                </a:lnTo>
                <a:lnTo>
                  <a:pt x="335008" y="304528"/>
                </a:lnTo>
                <a:lnTo>
                  <a:pt x="335698" y="304966"/>
                </a:lnTo>
                <a:lnTo>
                  <a:pt x="336041" y="305404"/>
                </a:lnTo>
                <a:lnTo>
                  <a:pt x="336387" y="305841"/>
                </a:lnTo>
                <a:lnTo>
                  <a:pt x="336041" y="306717"/>
                </a:lnTo>
                <a:lnTo>
                  <a:pt x="329497" y="340433"/>
                </a:lnTo>
                <a:lnTo>
                  <a:pt x="329151" y="341309"/>
                </a:lnTo>
                <a:lnTo>
                  <a:pt x="328808" y="341747"/>
                </a:lnTo>
                <a:lnTo>
                  <a:pt x="328118" y="341747"/>
                </a:lnTo>
                <a:lnTo>
                  <a:pt x="327775" y="341747"/>
                </a:lnTo>
                <a:lnTo>
                  <a:pt x="327085" y="341309"/>
                </a:lnTo>
                <a:lnTo>
                  <a:pt x="326739" y="340871"/>
                </a:lnTo>
                <a:lnTo>
                  <a:pt x="326395" y="339996"/>
                </a:lnTo>
                <a:lnTo>
                  <a:pt x="326395" y="339120"/>
                </a:lnTo>
                <a:lnTo>
                  <a:pt x="333286" y="305841"/>
                </a:lnTo>
                <a:lnTo>
                  <a:pt x="333286" y="304966"/>
                </a:lnTo>
                <a:close/>
                <a:moveTo>
                  <a:pt x="69594" y="38434"/>
                </a:moveTo>
                <a:lnTo>
                  <a:pt x="66086" y="46026"/>
                </a:lnTo>
                <a:lnTo>
                  <a:pt x="63894" y="54460"/>
                </a:lnTo>
                <a:lnTo>
                  <a:pt x="60390" y="71748"/>
                </a:lnTo>
                <a:lnTo>
                  <a:pt x="57322" y="89461"/>
                </a:lnTo>
                <a:lnTo>
                  <a:pt x="50309" y="123197"/>
                </a:lnTo>
                <a:lnTo>
                  <a:pt x="48559" y="132052"/>
                </a:lnTo>
                <a:lnTo>
                  <a:pt x="47680" y="141751"/>
                </a:lnTo>
                <a:lnTo>
                  <a:pt x="47242" y="151028"/>
                </a:lnTo>
                <a:lnTo>
                  <a:pt x="47242" y="160305"/>
                </a:lnTo>
                <a:lnTo>
                  <a:pt x="47242" y="161149"/>
                </a:lnTo>
                <a:lnTo>
                  <a:pt x="46805" y="161993"/>
                </a:lnTo>
                <a:lnTo>
                  <a:pt x="45929" y="161993"/>
                </a:lnTo>
                <a:lnTo>
                  <a:pt x="45491" y="162415"/>
                </a:lnTo>
                <a:lnTo>
                  <a:pt x="44613" y="161993"/>
                </a:lnTo>
                <a:lnTo>
                  <a:pt x="43737" y="161993"/>
                </a:lnTo>
                <a:lnTo>
                  <a:pt x="43300" y="161149"/>
                </a:lnTo>
                <a:lnTo>
                  <a:pt x="43300" y="160305"/>
                </a:lnTo>
                <a:lnTo>
                  <a:pt x="43300" y="151450"/>
                </a:lnTo>
                <a:lnTo>
                  <a:pt x="43737" y="142595"/>
                </a:lnTo>
                <a:lnTo>
                  <a:pt x="44175" y="134159"/>
                </a:lnTo>
                <a:lnTo>
                  <a:pt x="45491" y="125304"/>
                </a:lnTo>
                <a:lnTo>
                  <a:pt x="52063" y="91990"/>
                </a:lnTo>
                <a:lnTo>
                  <a:pt x="56006" y="72592"/>
                </a:lnTo>
                <a:lnTo>
                  <a:pt x="57760" y="62893"/>
                </a:lnTo>
                <a:lnTo>
                  <a:pt x="59952" y="53194"/>
                </a:lnTo>
                <a:lnTo>
                  <a:pt x="62581" y="45182"/>
                </a:lnTo>
                <a:lnTo>
                  <a:pt x="65648" y="37168"/>
                </a:lnTo>
                <a:lnTo>
                  <a:pt x="72220" y="21568"/>
                </a:lnTo>
                <a:lnTo>
                  <a:pt x="72661" y="21146"/>
                </a:lnTo>
                <a:lnTo>
                  <a:pt x="73537" y="20724"/>
                </a:lnTo>
                <a:lnTo>
                  <a:pt x="74850" y="20302"/>
                </a:lnTo>
                <a:lnTo>
                  <a:pt x="75729" y="20724"/>
                </a:lnTo>
                <a:lnTo>
                  <a:pt x="76166" y="21146"/>
                </a:lnTo>
                <a:lnTo>
                  <a:pt x="76604" y="21990"/>
                </a:lnTo>
                <a:lnTo>
                  <a:pt x="76166" y="22831"/>
                </a:lnTo>
                <a:lnTo>
                  <a:pt x="69594" y="38434"/>
                </a:lnTo>
                <a:close/>
                <a:moveTo>
                  <a:pt x="2251581" y="502052"/>
                </a:moveTo>
                <a:cubicBezTo>
                  <a:pt x="2251581" y="501261"/>
                  <a:pt x="2252516" y="500471"/>
                  <a:pt x="2252516" y="500471"/>
                </a:cubicBezTo>
                <a:cubicBezTo>
                  <a:pt x="2253452" y="500471"/>
                  <a:pt x="2255319" y="501261"/>
                  <a:pt x="2255319" y="501261"/>
                </a:cubicBezTo>
                <a:lnTo>
                  <a:pt x="2253609" y="503434"/>
                </a:lnTo>
                <a:cubicBezTo>
                  <a:pt x="2253518" y="503453"/>
                  <a:pt x="2253452" y="503500"/>
                  <a:pt x="2253452" y="503636"/>
                </a:cubicBezTo>
                <a:lnTo>
                  <a:pt x="2251581" y="502052"/>
                </a:lnTo>
                <a:close/>
                <a:moveTo>
                  <a:pt x="1797332" y="499681"/>
                </a:moveTo>
                <a:cubicBezTo>
                  <a:pt x="1797332" y="498890"/>
                  <a:pt x="1795461" y="498890"/>
                  <a:pt x="1795461" y="498100"/>
                </a:cubicBezTo>
                <a:cubicBezTo>
                  <a:pt x="1796397" y="498100"/>
                  <a:pt x="1796397" y="496516"/>
                  <a:pt x="1797332" y="496516"/>
                </a:cubicBezTo>
                <a:cubicBezTo>
                  <a:pt x="1797332" y="496516"/>
                  <a:pt x="1799202" y="497306"/>
                  <a:pt x="1799202" y="498100"/>
                </a:cubicBezTo>
                <a:cubicBezTo>
                  <a:pt x="1800135" y="498100"/>
                  <a:pt x="1801070" y="498890"/>
                  <a:pt x="1801070" y="498890"/>
                </a:cubicBezTo>
                <a:cubicBezTo>
                  <a:pt x="1801070" y="498890"/>
                  <a:pt x="1800135" y="500471"/>
                  <a:pt x="1800135" y="501261"/>
                </a:cubicBezTo>
                <a:cubicBezTo>
                  <a:pt x="1799202" y="501261"/>
                  <a:pt x="1798267" y="502052"/>
                  <a:pt x="1798267" y="502845"/>
                </a:cubicBezTo>
                <a:cubicBezTo>
                  <a:pt x="1798267" y="502052"/>
                  <a:pt x="1796397" y="502052"/>
                  <a:pt x="1796397" y="501261"/>
                </a:cubicBezTo>
                <a:lnTo>
                  <a:pt x="1797332" y="499681"/>
                </a:lnTo>
                <a:close/>
                <a:moveTo>
                  <a:pt x="874703" y="501261"/>
                </a:moveTo>
                <a:cubicBezTo>
                  <a:pt x="874703" y="502052"/>
                  <a:pt x="872836" y="502052"/>
                  <a:pt x="872836" y="502845"/>
                </a:cubicBezTo>
                <a:cubicBezTo>
                  <a:pt x="872836" y="502052"/>
                  <a:pt x="871901" y="501261"/>
                  <a:pt x="870966" y="501261"/>
                </a:cubicBezTo>
                <a:cubicBezTo>
                  <a:pt x="870966" y="500471"/>
                  <a:pt x="870030" y="498890"/>
                  <a:pt x="870030" y="498890"/>
                </a:cubicBezTo>
                <a:cubicBezTo>
                  <a:pt x="870030" y="498890"/>
                  <a:pt x="870966" y="498100"/>
                  <a:pt x="871901" y="498100"/>
                </a:cubicBezTo>
                <a:cubicBezTo>
                  <a:pt x="871901" y="497306"/>
                  <a:pt x="873771" y="496516"/>
                  <a:pt x="873771" y="496516"/>
                </a:cubicBezTo>
                <a:cubicBezTo>
                  <a:pt x="874703" y="496516"/>
                  <a:pt x="874703" y="498100"/>
                  <a:pt x="875639" y="498100"/>
                </a:cubicBezTo>
                <a:cubicBezTo>
                  <a:pt x="875639" y="498890"/>
                  <a:pt x="873771" y="498890"/>
                  <a:pt x="873771" y="499681"/>
                </a:cubicBezTo>
                <a:lnTo>
                  <a:pt x="874703" y="501261"/>
                </a:lnTo>
                <a:close/>
                <a:moveTo>
                  <a:pt x="2233824" y="535274"/>
                </a:moveTo>
                <a:cubicBezTo>
                  <a:pt x="2233824" y="535274"/>
                  <a:pt x="2232888" y="534484"/>
                  <a:pt x="2231953" y="534484"/>
                </a:cubicBezTo>
                <a:lnTo>
                  <a:pt x="2230083" y="532900"/>
                </a:lnTo>
                <a:cubicBezTo>
                  <a:pt x="2230083" y="532900"/>
                  <a:pt x="2231018" y="531319"/>
                  <a:pt x="2231953" y="531319"/>
                </a:cubicBezTo>
                <a:cubicBezTo>
                  <a:pt x="2231953" y="531319"/>
                  <a:pt x="2232888" y="532109"/>
                  <a:pt x="2233824" y="532109"/>
                </a:cubicBezTo>
                <a:lnTo>
                  <a:pt x="2235691" y="533693"/>
                </a:lnTo>
                <a:cubicBezTo>
                  <a:pt x="2234759" y="533693"/>
                  <a:pt x="2234759" y="535274"/>
                  <a:pt x="2233824" y="535274"/>
                </a:cubicBezTo>
                <a:close/>
                <a:moveTo>
                  <a:pt x="2209523" y="544765"/>
                </a:moveTo>
                <a:lnTo>
                  <a:pt x="2207652" y="543185"/>
                </a:lnTo>
                <a:lnTo>
                  <a:pt x="2208587" y="541601"/>
                </a:lnTo>
                <a:lnTo>
                  <a:pt x="2211390" y="543185"/>
                </a:lnTo>
                <a:cubicBezTo>
                  <a:pt x="2210458" y="543185"/>
                  <a:pt x="2209523" y="544765"/>
                  <a:pt x="2209523" y="544765"/>
                </a:cubicBezTo>
                <a:close/>
                <a:moveTo>
                  <a:pt x="2115121" y="531319"/>
                </a:moveTo>
                <a:cubicBezTo>
                  <a:pt x="2115121" y="532109"/>
                  <a:pt x="2114185" y="533693"/>
                  <a:pt x="2114185" y="533693"/>
                </a:cubicBezTo>
                <a:cubicBezTo>
                  <a:pt x="2113250" y="533693"/>
                  <a:pt x="2112315" y="532109"/>
                  <a:pt x="2111379" y="532109"/>
                </a:cubicBezTo>
                <a:cubicBezTo>
                  <a:pt x="2113250" y="530529"/>
                  <a:pt x="2114185" y="529738"/>
                  <a:pt x="2115121" y="528154"/>
                </a:cubicBezTo>
                <a:cubicBezTo>
                  <a:pt x="2115121" y="528948"/>
                  <a:pt x="2116988" y="529738"/>
                  <a:pt x="2116988" y="529738"/>
                </a:cubicBezTo>
                <a:cubicBezTo>
                  <a:pt x="2116988" y="530529"/>
                  <a:pt x="2116056" y="531319"/>
                  <a:pt x="2115121" y="531319"/>
                </a:cubicBezTo>
                <a:close/>
                <a:moveTo>
                  <a:pt x="2076800" y="534484"/>
                </a:moveTo>
                <a:cubicBezTo>
                  <a:pt x="2076800" y="535274"/>
                  <a:pt x="2074929" y="536065"/>
                  <a:pt x="2074929" y="536065"/>
                </a:cubicBezTo>
                <a:cubicBezTo>
                  <a:pt x="2074929" y="536855"/>
                  <a:pt x="2073994" y="537649"/>
                  <a:pt x="2073059" y="537649"/>
                </a:cubicBezTo>
                <a:cubicBezTo>
                  <a:pt x="2073059" y="538439"/>
                  <a:pt x="2072127" y="536855"/>
                  <a:pt x="2071191" y="536855"/>
                </a:cubicBezTo>
                <a:cubicBezTo>
                  <a:pt x="2070256" y="536855"/>
                  <a:pt x="2070256" y="538439"/>
                  <a:pt x="2070256" y="538439"/>
                </a:cubicBezTo>
                <a:cubicBezTo>
                  <a:pt x="2069321" y="538439"/>
                  <a:pt x="2068386" y="536855"/>
                  <a:pt x="2067450" y="536855"/>
                </a:cubicBezTo>
                <a:cubicBezTo>
                  <a:pt x="2067450" y="536855"/>
                  <a:pt x="2069321" y="536065"/>
                  <a:pt x="2069321" y="535274"/>
                </a:cubicBezTo>
                <a:cubicBezTo>
                  <a:pt x="2069321" y="535274"/>
                  <a:pt x="2067450" y="534484"/>
                  <a:pt x="2067450" y="533693"/>
                </a:cubicBezTo>
                <a:cubicBezTo>
                  <a:pt x="2067450" y="533693"/>
                  <a:pt x="2068386" y="532900"/>
                  <a:pt x="2068386" y="532109"/>
                </a:cubicBezTo>
                <a:cubicBezTo>
                  <a:pt x="2069321" y="531319"/>
                  <a:pt x="2070256" y="530529"/>
                  <a:pt x="2070256" y="530529"/>
                </a:cubicBezTo>
                <a:lnTo>
                  <a:pt x="2072127" y="532109"/>
                </a:lnTo>
                <a:cubicBezTo>
                  <a:pt x="2073059" y="532109"/>
                  <a:pt x="2073059" y="529738"/>
                  <a:pt x="2073994" y="529738"/>
                </a:cubicBezTo>
                <a:cubicBezTo>
                  <a:pt x="2074929" y="529738"/>
                  <a:pt x="2075865" y="531319"/>
                  <a:pt x="2075865" y="531319"/>
                </a:cubicBezTo>
                <a:lnTo>
                  <a:pt x="2074929" y="532900"/>
                </a:lnTo>
                <a:cubicBezTo>
                  <a:pt x="2074929" y="533693"/>
                  <a:pt x="2076800" y="533693"/>
                  <a:pt x="2076800" y="534484"/>
                </a:cubicBezTo>
                <a:close/>
                <a:moveTo>
                  <a:pt x="2046890" y="537649"/>
                </a:moveTo>
                <a:cubicBezTo>
                  <a:pt x="2046890" y="538439"/>
                  <a:pt x="2045955" y="539229"/>
                  <a:pt x="2045955" y="539229"/>
                </a:cubicBezTo>
                <a:cubicBezTo>
                  <a:pt x="2045020" y="539229"/>
                  <a:pt x="2044084" y="538439"/>
                  <a:pt x="2043149" y="538439"/>
                </a:cubicBezTo>
                <a:cubicBezTo>
                  <a:pt x="2043149" y="537649"/>
                  <a:pt x="2045020" y="536855"/>
                  <a:pt x="2045020" y="536855"/>
                </a:cubicBezTo>
                <a:cubicBezTo>
                  <a:pt x="2045955" y="536065"/>
                  <a:pt x="2045955" y="535274"/>
                  <a:pt x="2046890" y="534484"/>
                </a:cubicBezTo>
                <a:lnTo>
                  <a:pt x="2048758" y="536065"/>
                </a:lnTo>
                <a:cubicBezTo>
                  <a:pt x="2048758" y="536065"/>
                  <a:pt x="2047822" y="537649"/>
                  <a:pt x="2046890" y="537649"/>
                </a:cubicBezTo>
                <a:close/>
                <a:moveTo>
                  <a:pt x="1973984" y="535274"/>
                </a:moveTo>
                <a:lnTo>
                  <a:pt x="1972116" y="533693"/>
                </a:lnTo>
                <a:lnTo>
                  <a:pt x="1973048" y="532109"/>
                </a:lnTo>
                <a:lnTo>
                  <a:pt x="1974919" y="533693"/>
                </a:lnTo>
                <a:lnTo>
                  <a:pt x="1973984" y="535274"/>
                </a:lnTo>
                <a:close/>
                <a:moveTo>
                  <a:pt x="1928187" y="533693"/>
                </a:moveTo>
                <a:lnTo>
                  <a:pt x="1926317" y="532900"/>
                </a:lnTo>
                <a:cubicBezTo>
                  <a:pt x="1926317" y="532109"/>
                  <a:pt x="1928187" y="531319"/>
                  <a:pt x="1928187" y="530529"/>
                </a:cubicBezTo>
                <a:cubicBezTo>
                  <a:pt x="1928187" y="531319"/>
                  <a:pt x="1930054" y="531319"/>
                  <a:pt x="1930054" y="532109"/>
                </a:cubicBezTo>
                <a:cubicBezTo>
                  <a:pt x="1930054" y="532109"/>
                  <a:pt x="1929119" y="533693"/>
                  <a:pt x="1928187" y="533693"/>
                </a:cubicBezTo>
                <a:close/>
                <a:moveTo>
                  <a:pt x="1819762" y="533693"/>
                </a:moveTo>
                <a:lnTo>
                  <a:pt x="1821633" y="532109"/>
                </a:lnTo>
                <a:lnTo>
                  <a:pt x="1823503" y="532900"/>
                </a:lnTo>
                <a:cubicBezTo>
                  <a:pt x="1823503" y="533693"/>
                  <a:pt x="1822568" y="534484"/>
                  <a:pt x="1821633" y="535274"/>
                </a:cubicBezTo>
                <a:cubicBezTo>
                  <a:pt x="1822568" y="534484"/>
                  <a:pt x="1819762" y="533693"/>
                  <a:pt x="1819762" y="533693"/>
                </a:cubicBezTo>
                <a:close/>
                <a:moveTo>
                  <a:pt x="1755270" y="536065"/>
                </a:moveTo>
                <a:cubicBezTo>
                  <a:pt x="1754338" y="536065"/>
                  <a:pt x="1753403" y="534484"/>
                  <a:pt x="1752467" y="534484"/>
                </a:cubicBezTo>
                <a:cubicBezTo>
                  <a:pt x="1752467" y="535274"/>
                  <a:pt x="1751532" y="536065"/>
                  <a:pt x="1751532" y="536855"/>
                </a:cubicBezTo>
                <a:cubicBezTo>
                  <a:pt x="1750597" y="536855"/>
                  <a:pt x="1749665" y="537649"/>
                  <a:pt x="1749665" y="538439"/>
                </a:cubicBezTo>
                <a:lnTo>
                  <a:pt x="1747794" y="540020"/>
                </a:lnTo>
                <a:lnTo>
                  <a:pt x="1749665" y="541601"/>
                </a:lnTo>
                <a:lnTo>
                  <a:pt x="1748729" y="543185"/>
                </a:lnTo>
                <a:cubicBezTo>
                  <a:pt x="1747794" y="543185"/>
                  <a:pt x="1746859" y="541601"/>
                  <a:pt x="1745924" y="541601"/>
                </a:cubicBezTo>
                <a:lnTo>
                  <a:pt x="1744056" y="540810"/>
                </a:lnTo>
                <a:cubicBezTo>
                  <a:pt x="1744056" y="540020"/>
                  <a:pt x="1745924" y="539229"/>
                  <a:pt x="1745924" y="538439"/>
                </a:cubicBezTo>
                <a:cubicBezTo>
                  <a:pt x="1745924" y="538439"/>
                  <a:pt x="1747794" y="537649"/>
                  <a:pt x="1747794" y="536855"/>
                </a:cubicBezTo>
                <a:cubicBezTo>
                  <a:pt x="1747794" y="536855"/>
                  <a:pt x="1744988" y="536065"/>
                  <a:pt x="1744988" y="535274"/>
                </a:cubicBezTo>
                <a:cubicBezTo>
                  <a:pt x="1745924" y="535274"/>
                  <a:pt x="1746859" y="533693"/>
                  <a:pt x="1746859" y="533693"/>
                </a:cubicBezTo>
                <a:cubicBezTo>
                  <a:pt x="1747794" y="533693"/>
                  <a:pt x="1748729" y="535274"/>
                  <a:pt x="1748729" y="535274"/>
                </a:cubicBezTo>
                <a:cubicBezTo>
                  <a:pt x="1749665" y="535274"/>
                  <a:pt x="1750597" y="533693"/>
                  <a:pt x="1750597" y="533693"/>
                </a:cubicBezTo>
                <a:cubicBezTo>
                  <a:pt x="1750597" y="532900"/>
                  <a:pt x="1752467" y="532109"/>
                  <a:pt x="1752467" y="532109"/>
                </a:cubicBezTo>
                <a:cubicBezTo>
                  <a:pt x="1753403" y="532900"/>
                  <a:pt x="1755270" y="533693"/>
                  <a:pt x="1756205" y="534484"/>
                </a:cubicBezTo>
                <a:lnTo>
                  <a:pt x="1755270" y="536065"/>
                </a:lnTo>
                <a:close/>
                <a:moveTo>
                  <a:pt x="1644981" y="537649"/>
                </a:moveTo>
                <a:cubicBezTo>
                  <a:pt x="1644046" y="536855"/>
                  <a:pt x="1643111" y="536855"/>
                  <a:pt x="1642175" y="536065"/>
                </a:cubicBezTo>
                <a:lnTo>
                  <a:pt x="1640308" y="535274"/>
                </a:lnTo>
                <a:cubicBezTo>
                  <a:pt x="1640308" y="534484"/>
                  <a:pt x="1642175" y="533693"/>
                  <a:pt x="1642175" y="532900"/>
                </a:cubicBezTo>
                <a:lnTo>
                  <a:pt x="1644046" y="534484"/>
                </a:lnTo>
                <a:cubicBezTo>
                  <a:pt x="1644981" y="534484"/>
                  <a:pt x="1644981" y="532900"/>
                  <a:pt x="1645913" y="532900"/>
                </a:cubicBezTo>
                <a:lnTo>
                  <a:pt x="1647784" y="533693"/>
                </a:lnTo>
                <a:cubicBezTo>
                  <a:pt x="1646849" y="535274"/>
                  <a:pt x="1645913" y="536065"/>
                  <a:pt x="1644981" y="537649"/>
                </a:cubicBezTo>
                <a:close/>
                <a:moveTo>
                  <a:pt x="1634700" y="536855"/>
                </a:moveTo>
                <a:cubicBezTo>
                  <a:pt x="1634700" y="537649"/>
                  <a:pt x="1633764" y="538439"/>
                  <a:pt x="1633764" y="539229"/>
                </a:cubicBezTo>
                <a:cubicBezTo>
                  <a:pt x="1632829" y="539229"/>
                  <a:pt x="1631894" y="537649"/>
                  <a:pt x="1631894" y="537649"/>
                </a:cubicBezTo>
                <a:cubicBezTo>
                  <a:pt x="1630959" y="536855"/>
                  <a:pt x="1629091" y="536855"/>
                  <a:pt x="1629091" y="536065"/>
                </a:cubicBezTo>
                <a:lnTo>
                  <a:pt x="1630959" y="534484"/>
                </a:lnTo>
                <a:cubicBezTo>
                  <a:pt x="1631894" y="533693"/>
                  <a:pt x="1631894" y="532900"/>
                  <a:pt x="1632829" y="532900"/>
                </a:cubicBezTo>
                <a:cubicBezTo>
                  <a:pt x="1632829" y="532900"/>
                  <a:pt x="1633764" y="533693"/>
                  <a:pt x="1634700" y="533693"/>
                </a:cubicBezTo>
                <a:cubicBezTo>
                  <a:pt x="1634700" y="534484"/>
                  <a:pt x="1632829" y="535274"/>
                  <a:pt x="1632829" y="536065"/>
                </a:cubicBezTo>
                <a:cubicBezTo>
                  <a:pt x="1632829" y="536065"/>
                  <a:pt x="1635635" y="536855"/>
                  <a:pt x="1634700" y="536855"/>
                </a:cubicBezTo>
                <a:close/>
                <a:moveTo>
                  <a:pt x="1574880" y="537649"/>
                </a:moveTo>
                <a:lnTo>
                  <a:pt x="1573010" y="536065"/>
                </a:lnTo>
                <a:lnTo>
                  <a:pt x="1574880" y="534484"/>
                </a:lnTo>
                <a:lnTo>
                  <a:pt x="1576748" y="536065"/>
                </a:lnTo>
                <a:cubicBezTo>
                  <a:pt x="1576748" y="536065"/>
                  <a:pt x="1575816" y="537649"/>
                  <a:pt x="1574880" y="537649"/>
                </a:cubicBezTo>
                <a:close/>
                <a:moveTo>
                  <a:pt x="1511323" y="535274"/>
                </a:moveTo>
                <a:cubicBezTo>
                  <a:pt x="1511323" y="536065"/>
                  <a:pt x="1513191" y="536065"/>
                  <a:pt x="1513191" y="536855"/>
                </a:cubicBezTo>
                <a:cubicBezTo>
                  <a:pt x="1513191" y="536855"/>
                  <a:pt x="1511323" y="537649"/>
                  <a:pt x="1511323" y="538439"/>
                </a:cubicBezTo>
                <a:cubicBezTo>
                  <a:pt x="1512255" y="539229"/>
                  <a:pt x="1514126" y="539229"/>
                  <a:pt x="1514126" y="540020"/>
                </a:cubicBezTo>
                <a:lnTo>
                  <a:pt x="1512255" y="541601"/>
                </a:lnTo>
                <a:cubicBezTo>
                  <a:pt x="1511323" y="541601"/>
                  <a:pt x="1510388" y="540020"/>
                  <a:pt x="1510388" y="540020"/>
                </a:cubicBezTo>
                <a:lnTo>
                  <a:pt x="1508517" y="539229"/>
                </a:lnTo>
                <a:cubicBezTo>
                  <a:pt x="1507582" y="538439"/>
                  <a:pt x="1509453" y="537649"/>
                  <a:pt x="1509453" y="536855"/>
                </a:cubicBezTo>
                <a:lnTo>
                  <a:pt x="1507582" y="536065"/>
                </a:lnTo>
                <a:cubicBezTo>
                  <a:pt x="1507582" y="535274"/>
                  <a:pt x="1508517" y="534484"/>
                  <a:pt x="1509453" y="533693"/>
                </a:cubicBezTo>
                <a:lnTo>
                  <a:pt x="1510388" y="532109"/>
                </a:lnTo>
                <a:cubicBezTo>
                  <a:pt x="1510388" y="532900"/>
                  <a:pt x="1513191" y="532900"/>
                  <a:pt x="1513191" y="533693"/>
                </a:cubicBezTo>
                <a:cubicBezTo>
                  <a:pt x="1513191" y="533693"/>
                  <a:pt x="1511323" y="534484"/>
                  <a:pt x="1511323" y="535274"/>
                </a:cubicBezTo>
                <a:close/>
                <a:moveTo>
                  <a:pt x="1380468" y="526573"/>
                </a:moveTo>
                <a:cubicBezTo>
                  <a:pt x="1379533" y="527364"/>
                  <a:pt x="1378597" y="528948"/>
                  <a:pt x="1377665" y="529738"/>
                </a:cubicBezTo>
                <a:cubicBezTo>
                  <a:pt x="1376730" y="530529"/>
                  <a:pt x="1376730" y="531319"/>
                  <a:pt x="1375795" y="531319"/>
                </a:cubicBezTo>
                <a:cubicBezTo>
                  <a:pt x="1375795" y="532109"/>
                  <a:pt x="1374860" y="533693"/>
                  <a:pt x="1373924" y="533693"/>
                </a:cubicBezTo>
                <a:lnTo>
                  <a:pt x="1372057" y="532109"/>
                </a:lnTo>
                <a:lnTo>
                  <a:pt x="1373924" y="530529"/>
                </a:lnTo>
                <a:cubicBezTo>
                  <a:pt x="1373924" y="529738"/>
                  <a:pt x="1374860" y="528948"/>
                  <a:pt x="1375795" y="528948"/>
                </a:cubicBezTo>
                <a:cubicBezTo>
                  <a:pt x="1375795" y="528154"/>
                  <a:pt x="1376730" y="527364"/>
                  <a:pt x="1376730" y="526573"/>
                </a:cubicBezTo>
                <a:lnTo>
                  <a:pt x="1374860" y="525783"/>
                </a:lnTo>
                <a:cubicBezTo>
                  <a:pt x="1374860" y="524993"/>
                  <a:pt x="1376730" y="524199"/>
                  <a:pt x="1376730" y="523409"/>
                </a:cubicBezTo>
                <a:cubicBezTo>
                  <a:pt x="1376730" y="524199"/>
                  <a:pt x="1378597" y="524993"/>
                  <a:pt x="1378597" y="524993"/>
                </a:cubicBezTo>
                <a:cubicBezTo>
                  <a:pt x="1379533" y="525783"/>
                  <a:pt x="1379533" y="525783"/>
                  <a:pt x="1380468" y="526573"/>
                </a:cubicBezTo>
                <a:close/>
                <a:moveTo>
                  <a:pt x="1294373" y="526573"/>
                </a:moveTo>
                <a:cubicBezTo>
                  <a:pt x="1294373" y="527364"/>
                  <a:pt x="1295308" y="528154"/>
                  <a:pt x="1295308" y="528948"/>
                </a:cubicBezTo>
                <a:cubicBezTo>
                  <a:pt x="1296241" y="528948"/>
                  <a:pt x="1297176" y="529738"/>
                  <a:pt x="1297176" y="530529"/>
                </a:cubicBezTo>
                <a:lnTo>
                  <a:pt x="1299046" y="532109"/>
                </a:lnTo>
                <a:lnTo>
                  <a:pt x="1297176" y="533693"/>
                </a:lnTo>
                <a:cubicBezTo>
                  <a:pt x="1296241" y="533693"/>
                  <a:pt x="1295308" y="532109"/>
                  <a:pt x="1295308" y="531319"/>
                </a:cubicBezTo>
                <a:cubicBezTo>
                  <a:pt x="1294373" y="531319"/>
                  <a:pt x="1294373" y="530529"/>
                  <a:pt x="1293438" y="529738"/>
                </a:cubicBezTo>
                <a:cubicBezTo>
                  <a:pt x="1292503" y="528948"/>
                  <a:pt x="1291567" y="527364"/>
                  <a:pt x="1290635" y="526573"/>
                </a:cubicBezTo>
                <a:cubicBezTo>
                  <a:pt x="1291567" y="525783"/>
                  <a:pt x="1291567" y="525783"/>
                  <a:pt x="1292503" y="524993"/>
                </a:cubicBezTo>
                <a:cubicBezTo>
                  <a:pt x="1292503" y="524993"/>
                  <a:pt x="1294373" y="524199"/>
                  <a:pt x="1294373" y="523409"/>
                </a:cubicBezTo>
                <a:cubicBezTo>
                  <a:pt x="1294373" y="524199"/>
                  <a:pt x="1296241" y="524993"/>
                  <a:pt x="1296241" y="525783"/>
                </a:cubicBezTo>
                <a:lnTo>
                  <a:pt x="1294373" y="526573"/>
                </a:lnTo>
                <a:close/>
                <a:moveTo>
                  <a:pt x="1163518" y="536065"/>
                </a:moveTo>
                <a:lnTo>
                  <a:pt x="1161647" y="536855"/>
                </a:lnTo>
                <a:cubicBezTo>
                  <a:pt x="1161647" y="537649"/>
                  <a:pt x="1163518" y="538439"/>
                  <a:pt x="1162583" y="539229"/>
                </a:cubicBezTo>
                <a:lnTo>
                  <a:pt x="1160715" y="540020"/>
                </a:lnTo>
                <a:cubicBezTo>
                  <a:pt x="1160715" y="540020"/>
                  <a:pt x="1159780" y="541601"/>
                  <a:pt x="1158845" y="541601"/>
                </a:cubicBezTo>
                <a:lnTo>
                  <a:pt x="1156974" y="540020"/>
                </a:lnTo>
                <a:cubicBezTo>
                  <a:pt x="1156974" y="539229"/>
                  <a:pt x="1158845" y="539229"/>
                  <a:pt x="1159780" y="538439"/>
                </a:cubicBezTo>
                <a:cubicBezTo>
                  <a:pt x="1159780" y="537649"/>
                  <a:pt x="1157909" y="536855"/>
                  <a:pt x="1157909" y="536855"/>
                </a:cubicBezTo>
                <a:cubicBezTo>
                  <a:pt x="1157909" y="536065"/>
                  <a:pt x="1159780" y="536065"/>
                  <a:pt x="1159780" y="535274"/>
                </a:cubicBezTo>
                <a:cubicBezTo>
                  <a:pt x="1159780" y="534484"/>
                  <a:pt x="1157909" y="533693"/>
                  <a:pt x="1157909" y="533693"/>
                </a:cubicBezTo>
                <a:cubicBezTo>
                  <a:pt x="1157909" y="532900"/>
                  <a:pt x="1160715" y="532900"/>
                  <a:pt x="1160715" y="532109"/>
                </a:cubicBezTo>
                <a:lnTo>
                  <a:pt x="1161647" y="533693"/>
                </a:lnTo>
                <a:cubicBezTo>
                  <a:pt x="1162583" y="534484"/>
                  <a:pt x="1163518" y="535274"/>
                  <a:pt x="1163518" y="536065"/>
                </a:cubicBezTo>
                <a:close/>
                <a:moveTo>
                  <a:pt x="1098090" y="536065"/>
                </a:moveTo>
                <a:lnTo>
                  <a:pt x="1096223" y="537649"/>
                </a:lnTo>
                <a:cubicBezTo>
                  <a:pt x="1095288" y="537649"/>
                  <a:pt x="1094352" y="536065"/>
                  <a:pt x="1094352" y="536065"/>
                </a:cubicBezTo>
                <a:lnTo>
                  <a:pt x="1096223" y="534484"/>
                </a:lnTo>
                <a:lnTo>
                  <a:pt x="1098090" y="536065"/>
                </a:lnTo>
                <a:close/>
                <a:moveTo>
                  <a:pt x="1038271" y="532900"/>
                </a:moveTo>
                <a:cubicBezTo>
                  <a:pt x="1039206" y="532900"/>
                  <a:pt x="1039206" y="533693"/>
                  <a:pt x="1040142" y="534484"/>
                </a:cubicBezTo>
                <a:lnTo>
                  <a:pt x="1042012" y="536065"/>
                </a:lnTo>
                <a:cubicBezTo>
                  <a:pt x="1042012" y="536855"/>
                  <a:pt x="1040142" y="536855"/>
                  <a:pt x="1039206" y="537649"/>
                </a:cubicBezTo>
                <a:cubicBezTo>
                  <a:pt x="1039206" y="537649"/>
                  <a:pt x="1038271" y="539229"/>
                  <a:pt x="1037339" y="539229"/>
                </a:cubicBezTo>
                <a:cubicBezTo>
                  <a:pt x="1037339" y="538439"/>
                  <a:pt x="1036404" y="537649"/>
                  <a:pt x="1036404" y="536855"/>
                </a:cubicBezTo>
                <a:cubicBezTo>
                  <a:pt x="1035468" y="536855"/>
                  <a:pt x="1038271" y="536065"/>
                  <a:pt x="1038271" y="536065"/>
                </a:cubicBezTo>
                <a:cubicBezTo>
                  <a:pt x="1038271" y="535274"/>
                  <a:pt x="1036404" y="534484"/>
                  <a:pt x="1036404" y="533693"/>
                </a:cubicBezTo>
                <a:cubicBezTo>
                  <a:pt x="1037339" y="533693"/>
                  <a:pt x="1038271" y="532900"/>
                  <a:pt x="1038271" y="532900"/>
                </a:cubicBezTo>
                <a:close/>
                <a:moveTo>
                  <a:pt x="1027057" y="534484"/>
                </a:moveTo>
                <a:lnTo>
                  <a:pt x="1028925" y="532900"/>
                </a:lnTo>
                <a:cubicBezTo>
                  <a:pt x="1028925" y="533693"/>
                  <a:pt x="1030795" y="534484"/>
                  <a:pt x="1030795" y="535274"/>
                </a:cubicBezTo>
                <a:lnTo>
                  <a:pt x="1028925" y="536065"/>
                </a:lnTo>
                <a:cubicBezTo>
                  <a:pt x="1027993" y="536855"/>
                  <a:pt x="1027057" y="536855"/>
                  <a:pt x="1026122" y="537649"/>
                </a:cubicBezTo>
                <a:cubicBezTo>
                  <a:pt x="1025187" y="536065"/>
                  <a:pt x="1024251" y="535274"/>
                  <a:pt x="1023316" y="533693"/>
                </a:cubicBezTo>
                <a:lnTo>
                  <a:pt x="1025187" y="532900"/>
                </a:lnTo>
                <a:cubicBezTo>
                  <a:pt x="1026122" y="532900"/>
                  <a:pt x="1026122" y="534484"/>
                  <a:pt x="1027057" y="534484"/>
                </a:cubicBezTo>
                <a:close/>
                <a:moveTo>
                  <a:pt x="920503" y="533693"/>
                </a:moveTo>
                <a:cubicBezTo>
                  <a:pt x="920503" y="533693"/>
                  <a:pt x="921438" y="535274"/>
                  <a:pt x="922374" y="535274"/>
                </a:cubicBezTo>
                <a:cubicBezTo>
                  <a:pt x="922374" y="535274"/>
                  <a:pt x="923309" y="533693"/>
                  <a:pt x="924241" y="533693"/>
                </a:cubicBezTo>
                <a:cubicBezTo>
                  <a:pt x="924241" y="533693"/>
                  <a:pt x="925176" y="535274"/>
                  <a:pt x="926112" y="535274"/>
                </a:cubicBezTo>
                <a:cubicBezTo>
                  <a:pt x="926112" y="536065"/>
                  <a:pt x="923309" y="536855"/>
                  <a:pt x="923309" y="536855"/>
                </a:cubicBezTo>
                <a:cubicBezTo>
                  <a:pt x="923309" y="537649"/>
                  <a:pt x="925176" y="538439"/>
                  <a:pt x="925176" y="538439"/>
                </a:cubicBezTo>
                <a:cubicBezTo>
                  <a:pt x="925176" y="539229"/>
                  <a:pt x="927047" y="540020"/>
                  <a:pt x="927047" y="540810"/>
                </a:cubicBezTo>
                <a:lnTo>
                  <a:pt x="925176" y="541601"/>
                </a:lnTo>
                <a:cubicBezTo>
                  <a:pt x="924241" y="541601"/>
                  <a:pt x="923309" y="543185"/>
                  <a:pt x="922374" y="543185"/>
                </a:cubicBezTo>
                <a:lnTo>
                  <a:pt x="921438" y="541601"/>
                </a:lnTo>
                <a:lnTo>
                  <a:pt x="923309" y="540020"/>
                </a:lnTo>
                <a:lnTo>
                  <a:pt x="921438" y="538439"/>
                </a:lnTo>
                <a:cubicBezTo>
                  <a:pt x="921438" y="537649"/>
                  <a:pt x="920503" y="536855"/>
                  <a:pt x="919568" y="536855"/>
                </a:cubicBezTo>
                <a:cubicBezTo>
                  <a:pt x="919568" y="536065"/>
                  <a:pt x="918636" y="535274"/>
                  <a:pt x="918636" y="534484"/>
                </a:cubicBezTo>
                <a:cubicBezTo>
                  <a:pt x="917700" y="534484"/>
                  <a:pt x="916765" y="536065"/>
                  <a:pt x="915830" y="536065"/>
                </a:cubicBezTo>
                <a:lnTo>
                  <a:pt x="914895" y="534484"/>
                </a:lnTo>
                <a:cubicBezTo>
                  <a:pt x="915830" y="533693"/>
                  <a:pt x="917700" y="532900"/>
                  <a:pt x="918636" y="532109"/>
                </a:cubicBezTo>
                <a:cubicBezTo>
                  <a:pt x="918636" y="532109"/>
                  <a:pt x="920503" y="532900"/>
                  <a:pt x="920503" y="533693"/>
                </a:cubicBezTo>
                <a:close/>
                <a:moveTo>
                  <a:pt x="851338" y="533693"/>
                </a:moveTo>
                <a:cubicBezTo>
                  <a:pt x="851338" y="533693"/>
                  <a:pt x="848535" y="534484"/>
                  <a:pt x="849470" y="535274"/>
                </a:cubicBezTo>
                <a:cubicBezTo>
                  <a:pt x="848535" y="534484"/>
                  <a:pt x="847600" y="533693"/>
                  <a:pt x="847600" y="532900"/>
                </a:cubicBezTo>
                <a:lnTo>
                  <a:pt x="849470" y="532109"/>
                </a:lnTo>
                <a:lnTo>
                  <a:pt x="851338" y="533693"/>
                </a:lnTo>
                <a:close/>
                <a:moveTo>
                  <a:pt x="742916" y="533693"/>
                </a:moveTo>
                <a:cubicBezTo>
                  <a:pt x="741981" y="533693"/>
                  <a:pt x="741046" y="532109"/>
                  <a:pt x="741046" y="532109"/>
                </a:cubicBezTo>
                <a:cubicBezTo>
                  <a:pt x="741046" y="531319"/>
                  <a:pt x="742916" y="531319"/>
                  <a:pt x="742916" y="530529"/>
                </a:cubicBezTo>
                <a:cubicBezTo>
                  <a:pt x="742916" y="531319"/>
                  <a:pt x="744787" y="532109"/>
                  <a:pt x="744787" y="532900"/>
                </a:cubicBezTo>
                <a:lnTo>
                  <a:pt x="742916" y="533693"/>
                </a:lnTo>
                <a:close/>
                <a:moveTo>
                  <a:pt x="697116" y="535274"/>
                </a:moveTo>
                <a:lnTo>
                  <a:pt x="696181" y="533693"/>
                </a:lnTo>
                <a:lnTo>
                  <a:pt x="698052" y="532109"/>
                </a:lnTo>
                <a:lnTo>
                  <a:pt x="698987" y="533693"/>
                </a:lnTo>
                <a:lnTo>
                  <a:pt x="697116" y="535274"/>
                </a:lnTo>
                <a:close/>
                <a:moveTo>
                  <a:pt x="626083" y="536855"/>
                </a:moveTo>
                <a:cubicBezTo>
                  <a:pt x="626083" y="536855"/>
                  <a:pt x="627951" y="537649"/>
                  <a:pt x="627951" y="538439"/>
                </a:cubicBezTo>
                <a:cubicBezTo>
                  <a:pt x="627016" y="538439"/>
                  <a:pt x="626083" y="539229"/>
                  <a:pt x="625148" y="539229"/>
                </a:cubicBezTo>
                <a:cubicBezTo>
                  <a:pt x="625148" y="539229"/>
                  <a:pt x="624213" y="538439"/>
                  <a:pt x="624213" y="537649"/>
                </a:cubicBezTo>
                <a:cubicBezTo>
                  <a:pt x="623278" y="537649"/>
                  <a:pt x="622342" y="536065"/>
                  <a:pt x="622342" y="536065"/>
                </a:cubicBezTo>
                <a:lnTo>
                  <a:pt x="624213" y="534484"/>
                </a:lnTo>
                <a:cubicBezTo>
                  <a:pt x="625148" y="535274"/>
                  <a:pt x="625148" y="536065"/>
                  <a:pt x="626083" y="536855"/>
                </a:cubicBezTo>
                <a:close/>
                <a:moveTo>
                  <a:pt x="597106" y="529738"/>
                </a:moveTo>
                <a:cubicBezTo>
                  <a:pt x="598041" y="529738"/>
                  <a:pt x="598041" y="532109"/>
                  <a:pt x="598977" y="532109"/>
                </a:cubicBezTo>
                <a:lnTo>
                  <a:pt x="600847" y="530529"/>
                </a:lnTo>
                <a:cubicBezTo>
                  <a:pt x="600847" y="530529"/>
                  <a:pt x="601782" y="531319"/>
                  <a:pt x="602714" y="532109"/>
                </a:cubicBezTo>
                <a:cubicBezTo>
                  <a:pt x="602714" y="532900"/>
                  <a:pt x="603650" y="533693"/>
                  <a:pt x="603650" y="533693"/>
                </a:cubicBezTo>
                <a:cubicBezTo>
                  <a:pt x="603650" y="534484"/>
                  <a:pt x="601782" y="535274"/>
                  <a:pt x="601782" y="535274"/>
                </a:cubicBezTo>
                <a:cubicBezTo>
                  <a:pt x="601782" y="536065"/>
                  <a:pt x="603650" y="536855"/>
                  <a:pt x="603650" y="536855"/>
                </a:cubicBezTo>
                <a:cubicBezTo>
                  <a:pt x="602714" y="536855"/>
                  <a:pt x="601782" y="538439"/>
                  <a:pt x="600847" y="538439"/>
                </a:cubicBezTo>
                <a:cubicBezTo>
                  <a:pt x="600847" y="538439"/>
                  <a:pt x="600847" y="536855"/>
                  <a:pt x="599912" y="536855"/>
                </a:cubicBezTo>
                <a:cubicBezTo>
                  <a:pt x="598977" y="536855"/>
                  <a:pt x="598041" y="538439"/>
                  <a:pt x="598041" y="537649"/>
                </a:cubicBezTo>
                <a:cubicBezTo>
                  <a:pt x="597106" y="537649"/>
                  <a:pt x="596174" y="536855"/>
                  <a:pt x="596174" y="536065"/>
                </a:cubicBezTo>
                <a:cubicBezTo>
                  <a:pt x="596174" y="536065"/>
                  <a:pt x="594303" y="535274"/>
                  <a:pt x="594303" y="534484"/>
                </a:cubicBezTo>
                <a:cubicBezTo>
                  <a:pt x="594303" y="533693"/>
                  <a:pt x="596174" y="533693"/>
                  <a:pt x="596174" y="532900"/>
                </a:cubicBezTo>
                <a:lnTo>
                  <a:pt x="595239" y="531319"/>
                </a:lnTo>
                <a:cubicBezTo>
                  <a:pt x="595239" y="531319"/>
                  <a:pt x="596174" y="529738"/>
                  <a:pt x="597106" y="529738"/>
                </a:cubicBezTo>
                <a:close/>
                <a:moveTo>
                  <a:pt x="556915" y="533693"/>
                </a:moveTo>
                <a:cubicBezTo>
                  <a:pt x="556915" y="533693"/>
                  <a:pt x="555983" y="532109"/>
                  <a:pt x="555983" y="531319"/>
                </a:cubicBezTo>
                <a:cubicBezTo>
                  <a:pt x="555047" y="531319"/>
                  <a:pt x="554112" y="530529"/>
                  <a:pt x="554112" y="529738"/>
                </a:cubicBezTo>
                <a:cubicBezTo>
                  <a:pt x="554112" y="529738"/>
                  <a:pt x="555983" y="528948"/>
                  <a:pt x="555983" y="528154"/>
                </a:cubicBezTo>
                <a:cubicBezTo>
                  <a:pt x="556915" y="529738"/>
                  <a:pt x="557850" y="530529"/>
                  <a:pt x="559721" y="532109"/>
                </a:cubicBezTo>
                <a:cubicBezTo>
                  <a:pt x="558785" y="532109"/>
                  <a:pt x="557850" y="533693"/>
                  <a:pt x="556915" y="533693"/>
                </a:cubicBezTo>
                <a:close/>
                <a:moveTo>
                  <a:pt x="461581" y="544765"/>
                </a:moveTo>
                <a:cubicBezTo>
                  <a:pt x="461581" y="544765"/>
                  <a:pt x="460645" y="543185"/>
                  <a:pt x="459710" y="543185"/>
                </a:cubicBezTo>
                <a:lnTo>
                  <a:pt x="462513" y="541601"/>
                </a:lnTo>
                <a:lnTo>
                  <a:pt x="463448" y="543185"/>
                </a:lnTo>
                <a:lnTo>
                  <a:pt x="461581" y="544765"/>
                </a:lnTo>
                <a:close/>
                <a:moveTo>
                  <a:pt x="439147" y="531319"/>
                </a:moveTo>
                <a:cubicBezTo>
                  <a:pt x="440082" y="531319"/>
                  <a:pt x="441017" y="532900"/>
                  <a:pt x="441017" y="532900"/>
                </a:cubicBezTo>
                <a:lnTo>
                  <a:pt x="439147" y="534484"/>
                </a:lnTo>
                <a:cubicBezTo>
                  <a:pt x="438212" y="534484"/>
                  <a:pt x="437279" y="535274"/>
                  <a:pt x="437279" y="535274"/>
                </a:cubicBezTo>
                <a:cubicBezTo>
                  <a:pt x="436344" y="535274"/>
                  <a:pt x="436344" y="533693"/>
                  <a:pt x="435409" y="533693"/>
                </a:cubicBezTo>
                <a:lnTo>
                  <a:pt x="437279" y="532109"/>
                </a:lnTo>
                <a:cubicBezTo>
                  <a:pt x="438212" y="532109"/>
                  <a:pt x="439147" y="531319"/>
                  <a:pt x="439147" y="531319"/>
                </a:cubicBezTo>
                <a:close/>
                <a:moveTo>
                  <a:pt x="530746" y="497306"/>
                </a:moveTo>
                <a:cubicBezTo>
                  <a:pt x="530746" y="496516"/>
                  <a:pt x="529811" y="495725"/>
                  <a:pt x="529811" y="495725"/>
                </a:cubicBezTo>
                <a:cubicBezTo>
                  <a:pt x="528876" y="494935"/>
                  <a:pt x="528876" y="494145"/>
                  <a:pt x="527940" y="493351"/>
                </a:cubicBezTo>
                <a:cubicBezTo>
                  <a:pt x="527008" y="493351"/>
                  <a:pt x="527008" y="492561"/>
                  <a:pt x="526073" y="491770"/>
                </a:cubicBezTo>
                <a:cubicBezTo>
                  <a:pt x="527008" y="491770"/>
                  <a:pt x="527940" y="490189"/>
                  <a:pt x="527940" y="490189"/>
                </a:cubicBezTo>
                <a:cubicBezTo>
                  <a:pt x="528876" y="490980"/>
                  <a:pt x="529811" y="491770"/>
                  <a:pt x="529811" y="492561"/>
                </a:cubicBezTo>
                <a:cubicBezTo>
                  <a:pt x="530746" y="492561"/>
                  <a:pt x="530746" y="493351"/>
                  <a:pt x="531681" y="494145"/>
                </a:cubicBezTo>
                <a:cubicBezTo>
                  <a:pt x="531681" y="494935"/>
                  <a:pt x="532614" y="494935"/>
                  <a:pt x="533549" y="495725"/>
                </a:cubicBezTo>
                <a:lnTo>
                  <a:pt x="534484" y="497306"/>
                </a:lnTo>
                <a:lnTo>
                  <a:pt x="532614" y="498890"/>
                </a:lnTo>
                <a:cubicBezTo>
                  <a:pt x="531681" y="498100"/>
                  <a:pt x="531681" y="498100"/>
                  <a:pt x="530746" y="497306"/>
                </a:cubicBezTo>
                <a:close/>
                <a:moveTo>
                  <a:pt x="522332" y="491770"/>
                </a:moveTo>
                <a:cubicBezTo>
                  <a:pt x="522332" y="490980"/>
                  <a:pt x="524203" y="490189"/>
                  <a:pt x="525138" y="490189"/>
                </a:cubicBezTo>
                <a:lnTo>
                  <a:pt x="526073" y="491770"/>
                </a:lnTo>
                <a:lnTo>
                  <a:pt x="524203" y="493351"/>
                </a:lnTo>
                <a:lnTo>
                  <a:pt x="522332" y="491770"/>
                </a:lnTo>
                <a:close/>
                <a:moveTo>
                  <a:pt x="584022" y="496516"/>
                </a:moveTo>
                <a:cubicBezTo>
                  <a:pt x="584022" y="496516"/>
                  <a:pt x="584957" y="498100"/>
                  <a:pt x="584957" y="498890"/>
                </a:cubicBezTo>
                <a:lnTo>
                  <a:pt x="583086" y="499681"/>
                </a:lnTo>
                <a:lnTo>
                  <a:pt x="581219" y="498100"/>
                </a:lnTo>
                <a:cubicBezTo>
                  <a:pt x="581219" y="498100"/>
                  <a:pt x="583086" y="496516"/>
                  <a:pt x="584022" y="496516"/>
                </a:cubicBezTo>
                <a:close/>
                <a:moveTo>
                  <a:pt x="639168" y="499681"/>
                </a:moveTo>
                <a:cubicBezTo>
                  <a:pt x="640103" y="499681"/>
                  <a:pt x="641035" y="498890"/>
                  <a:pt x="641035" y="498890"/>
                </a:cubicBezTo>
                <a:cubicBezTo>
                  <a:pt x="641970" y="498890"/>
                  <a:pt x="641970" y="500471"/>
                  <a:pt x="642906" y="500471"/>
                </a:cubicBezTo>
                <a:lnTo>
                  <a:pt x="641035" y="502052"/>
                </a:lnTo>
                <a:cubicBezTo>
                  <a:pt x="640103" y="502052"/>
                  <a:pt x="640103" y="499681"/>
                  <a:pt x="639168" y="499681"/>
                </a:cubicBezTo>
                <a:close/>
                <a:moveTo>
                  <a:pt x="637297" y="501261"/>
                </a:moveTo>
                <a:cubicBezTo>
                  <a:pt x="636362" y="501261"/>
                  <a:pt x="636362" y="499681"/>
                  <a:pt x="635430" y="499681"/>
                </a:cubicBezTo>
                <a:lnTo>
                  <a:pt x="637297" y="498100"/>
                </a:lnTo>
                <a:cubicBezTo>
                  <a:pt x="638232" y="498100"/>
                  <a:pt x="639168" y="499681"/>
                  <a:pt x="639168" y="499681"/>
                </a:cubicBezTo>
                <a:cubicBezTo>
                  <a:pt x="638232" y="499681"/>
                  <a:pt x="638232" y="501261"/>
                  <a:pt x="637297" y="501261"/>
                </a:cubicBezTo>
                <a:close/>
                <a:moveTo>
                  <a:pt x="631689" y="502052"/>
                </a:moveTo>
                <a:cubicBezTo>
                  <a:pt x="630757" y="501261"/>
                  <a:pt x="630757" y="501261"/>
                  <a:pt x="629821" y="500471"/>
                </a:cubicBezTo>
                <a:lnTo>
                  <a:pt x="627951" y="498890"/>
                </a:lnTo>
                <a:cubicBezTo>
                  <a:pt x="627951" y="498100"/>
                  <a:pt x="629821" y="497306"/>
                  <a:pt x="630757" y="497306"/>
                </a:cubicBezTo>
                <a:cubicBezTo>
                  <a:pt x="630757" y="496516"/>
                  <a:pt x="631689" y="496516"/>
                  <a:pt x="632624" y="495725"/>
                </a:cubicBezTo>
                <a:cubicBezTo>
                  <a:pt x="632624" y="496516"/>
                  <a:pt x="633559" y="497306"/>
                  <a:pt x="633559" y="498100"/>
                </a:cubicBezTo>
                <a:cubicBezTo>
                  <a:pt x="634495" y="498100"/>
                  <a:pt x="635430" y="499681"/>
                  <a:pt x="635430" y="499681"/>
                </a:cubicBezTo>
                <a:cubicBezTo>
                  <a:pt x="635430" y="499681"/>
                  <a:pt x="633559" y="500471"/>
                  <a:pt x="633559" y="501261"/>
                </a:cubicBezTo>
                <a:cubicBezTo>
                  <a:pt x="632624" y="501261"/>
                  <a:pt x="631689" y="502052"/>
                  <a:pt x="631689" y="502052"/>
                </a:cubicBezTo>
                <a:close/>
                <a:moveTo>
                  <a:pt x="912092" y="494145"/>
                </a:moveTo>
                <a:cubicBezTo>
                  <a:pt x="911157" y="494935"/>
                  <a:pt x="909286" y="495725"/>
                  <a:pt x="909286" y="495725"/>
                </a:cubicBezTo>
                <a:lnTo>
                  <a:pt x="908354" y="494145"/>
                </a:lnTo>
                <a:lnTo>
                  <a:pt x="910222" y="492561"/>
                </a:lnTo>
                <a:lnTo>
                  <a:pt x="912092" y="494145"/>
                </a:lnTo>
                <a:close/>
                <a:moveTo>
                  <a:pt x="963497" y="497306"/>
                </a:moveTo>
                <a:cubicBezTo>
                  <a:pt x="963497" y="498100"/>
                  <a:pt x="965368" y="498100"/>
                  <a:pt x="965368" y="498890"/>
                </a:cubicBezTo>
                <a:cubicBezTo>
                  <a:pt x="965368" y="499681"/>
                  <a:pt x="963497" y="499681"/>
                  <a:pt x="963497" y="500471"/>
                </a:cubicBezTo>
                <a:cubicBezTo>
                  <a:pt x="963497" y="499681"/>
                  <a:pt x="961630" y="498890"/>
                  <a:pt x="961630" y="498890"/>
                </a:cubicBezTo>
                <a:cubicBezTo>
                  <a:pt x="961630" y="498100"/>
                  <a:pt x="963497" y="497306"/>
                  <a:pt x="963497" y="497306"/>
                </a:cubicBezTo>
                <a:close/>
                <a:moveTo>
                  <a:pt x="1011167" y="502845"/>
                </a:moveTo>
                <a:cubicBezTo>
                  <a:pt x="1011167" y="502845"/>
                  <a:pt x="1010232" y="501261"/>
                  <a:pt x="1010232" y="500471"/>
                </a:cubicBezTo>
                <a:lnTo>
                  <a:pt x="1012102" y="499681"/>
                </a:lnTo>
                <a:cubicBezTo>
                  <a:pt x="1012102" y="499681"/>
                  <a:pt x="1013035" y="501261"/>
                  <a:pt x="1013970" y="501261"/>
                </a:cubicBezTo>
                <a:cubicBezTo>
                  <a:pt x="1013035" y="501261"/>
                  <a:pt x="1012102" y="502845"/>
                  <a:pt x="1011167" y="502845"/>
                </a:cubicBezTo>
                <a:close/>
                <a:moveTo>
                  <a:pt x="1063507" y="494145"/>
                </a:moveTo>
                <a:lnTo>
                  <a:pt x="1065378" y="492561"/>
                </a:lnTo>
                <a:cubicBezTo>
                  <a:pt x="1066313" y="493351"/>
                  <a:pt x="1066313" y="494145"/>
                  <a:pt x="1067248" y="494935"/>
                </a:cubicBezTo>
                <a:cubicBezTo>
                  <a:pt x="1067248" y="494935"/>
                  <a:pt x="1068181" y="495725"/>
                  <a:pt x="1068181" y="496516"/>
                </a:cubicBezTo>
                <a:cubicBezTo>
                  <a:pt x="1069116" y="496516"/>
                  <a:pt x="1066313" y="497306"/>
                  <a:pt x="1066313" y="498100"/>
                </a:cubicBezTo>
                <a:cubicBezTo>
                  <a:pt x="1066313" y="497306"/>
                  <a:pt x="1065378" y="496516"/>
                  <a:pt x="1065378" y="495725"/>
                </a:cubicBezTo>
                <a:cubicBezTo>
                  <a:pt x="1064443" y="495725"/>
                  <a:pt x="1063507" y="494145"/>
                  <a:pt x="1063507" y="494145"/>
                </a:cubicBezTo>
                <a:close/>
                <a:moveTo>
                  <a:pt x="1096223" y="501261"/>
                </a:moveTo>
                <a:lnTo>
                  <a:pt x="1094352" y="499681"/>
                </a:lnTo>
                <a:cubicBezTo>
                  <a:pt x="1094352" y="498890"/>
                  <a:pt x="1096223" y="498100"/>
                  <a:pt x="1096223" y="498100"/>
                </a:cubicBezTo>
                <a:cubicBezTo>
                  <a:pt x="1097155" y="497306"/>
                  <a:pt x="1098090" y="496516"/>
                  <a:pt x="1099025" y="496516"/>
                </a:cubicBezTo>
                <a:lnTo>
                  <a:pt x="1099961" y="498100"/>
                </a:lnTo>
                <a:lnTo>
                  <a:pt x="1101828" y="497306"/>
                </a:lnTo>
                <a:cubicBezTo>
                  <a:pt x="1102763" y="497306"/>
                  <a:pt x="1100896" y="495725"/>
                  <a:pt x="1100896" y="494935"/>
                </a:cubicBezTo>
                <a:cubicBezTo>
                  <a:pt x="1100896" y="494935"/>
                  <a:pt x="1099025" y="494145"/>
                  <a:pt x="1099025" y="493351"/>
                </a:cubicBezTo>
                <a:lnTo>
                  <a:pt x="1100896" y="492561"/>
                </a:lnTo>
                <a:cubicBezTo>
                  <a:pt x="1100896" y="491770"/>
                  <a:pt x="1102763" y="494145"/>
                  <a:pt x="1102763" y="494145"/>
                </a:cubicBezTo>
                <a:cubicBezTo>
                  <a:pt x="1103699" y="494145"/>
                  <a:pt x="1103699" y="492561"/>
                  <a:pt x="1104634" y="492561"/>
                </a:cubicBezTo>
                <a:lnTo>
                  <a:pt x="1106504" y="494145"/>
                </a:lnTo>
                <a:cubicBezTo>
                  <a:pt x="1106504" y="494935"/>
                  <a:pt x="1107437" y="495725"/>
                  <a:pt x="1108372" y="496516"/>
                </a:cubicBezTo>
                <a:cubicBezTo>
                  <a:pt x="1108372" y="495725"/>
                  <a:pt x="1109307" y="494935"/>
                  <a:pt x="1110242" y="494935"/>
                </a:cubicBezTo>
                <a:cubicBezTo>
                  <a:pt x="1110242" y="494935"/>
                  <a:pt x="1111178" y="496516"/>
                  <a:pt x="1112113" y="496516"/>
                </a:cubicBezTo>
                <a:lnTo>
                  <a:pt x="1113045" y="498100"/>
                </a:lnTo>
                <a:cubicBezTo>
                  <a:pt x="1113045" y="498890"/>
                  <a:pt x="1111178" y="499681"/>
                  <a:pt x="1111178" y="499681"/>
                </a:cubicBezTo>
                <a:lnTo>
                  <a:pt x="1109307" y="498100"/>
                </a:lnTo>
                <a:lnTo>
                  <a:pt x="1107437" y="498890"/>
                </a:lnTo>
                <a:cubicBezTo>
                  <a:pt x="1106504" y="499681"/>
                  <a:pt x="1106504" y="500471"/>
                  <a:pt x="1105569" y="500471"/>
                </a:cubicBezTo>
                <a:cubicBezTo>
                  <a:pt x="1104634" y="501261"/>
                  <a:pt x="1103699" y="501261"/>
                  <a:pt x="1103699" y="502052"/>
                </a:cubicBezTo>
                <a:cubicBezTo>
                  <a:pt x="1101828" y="502845"/>
                  <a:pt x="1100896" y="503636"/>
                  <a:pt x="1099025" y="504426"/>
                </a:cubicBezTo>
                <a:cubicBezTo>
                  <a:pt x="1099025" y="504426"/>
                  <a:pt x="1098090" y="503636"/>
                  <a:pt x="1097155" y="502845"/>
                </a:cubicBezTo>
                <a:cubicBezTo>
                  <a:pt x="1097155" y="502052"/>
                  <a:pt x="1096223" y="502052"/>
                  <a:pt x="1096223" y="501261"/>
                </a:cubicBezTo>
                <a:close/>
                <a:moveTo>
                  <a:pt x="1126132" y="498100"/>
                </a:moveTo>
                <a:lnTo>
                  <a:pt x="1125197" y="496516"/>
                </a:lnTo>
                <a:cubicBezTo>
                  <a:pt x="1124262" y="496516"/>
                  <a:pt x="1123327" y="494935"/>
                  <a:pt x="1123327" y="494935"/>
                </a:cubicBezTo>
                <a:lnTo>
                  <a:pt x="1125197" y="493351"/>
                </a:lnTo>
                <a:cubicBezTo>
                  <a:pt x="1126132" y="494145"/>
                  <a:pt x="1126132" y="494935"/>
                  <a:pt x="1127065" y="494935"/>
                </a:cubicBezTo>
                <a:cubicBezTo>
                  <a:pt x="1128000" y="495725"/>
                  <a:pt x="1128000" y="496516"/>
                  <a:pt x="1128935" y="496516"/>
                </a:cubicBezTo>
                <a:cubicBezTo>
                  <a:pt x="1128000" y="496516"/>
                  <a:pt x="1127065" y="498100"/>
                  <a:pt x="1126132" y="498100"/>
                </a:cubicBezTo>
                <a:close/>
                <a:moveTo>
                  <a:pt x="1129014" y="496714"/>
                </a:moveTo>
                <a:cubicBezTo>
                  <a:pt x="1128967" y="496695"/>
                  <a:pt x="1128935" y="496645"/>
                  <a:pt x="1128935" y="496516"/>
                </a:cubicBezTo>
                <a:cubicBezTo>
                  <a:pt x="1128935" y="496582"/>
                  <a:pt x="1129001" y="496648"/>
                  <a:pt x="1129014" y="496714"/>
                </a:cubicBezTo>
                <a:close/>
                <a:moveTo>
                  <a:pt x="1177537" y="495725"/>
                </a:moveTo>
                <a:cubicBezTo>
                  <a:pt x="1176605" y="496516"/>
                  <a:pt x="1175670" y="497306"/>
                  <a:pt x="1175670" y="497306"/>
                </a:cubicBezTo>
                <a:cubicBezTo>
                  <a:pt x="1174735" y="498100"/>
                  <a:pt x="1173799" y="498890"/>
                  <a:pt x="1172864" y="498890"/>
                </a:cubicBezTo>
                <a:cubicBezTo>
                  <a:pt x="1172864" y="498890"/>
                  <a:pt x="1171929" y="500471"/>
                  <a:pt x="1170997" y="500471"/>
                </a:cubicBezTo>
                <a:cubicBezTo>
                  <a:pt x="1170997" y="500471"/>
                  <a:pt x="1170062" y="498890"/>
                  <a:pt x="1169126" y="498100"/>
                </a:cubicBezTo>
                <a:lnTo>
                  <a:pt x="1171929" y="497306"/>
                </a:lnTo>
                <a:cubicBezTo>
                  <a:pt x="1171929" y="496516"/>
                  <a:pt x="1170062" y="495725"/>
                  <a:pt x="1170062" y="494935"/>
                </a:cubicBezTo>
                <a:cubicBezTo>
                  <a:pt x="1169126" y="494935"/>
                  <a:pt x="1169126" y="494145"/>
                  <a:pt x="1168191" y="493351"/>
                </a:cubicBezTo>
                <a:cubicBezTo>
                  <a:pt x="1170062" y="492561"/>
                  <a:pt x="1170997" y="491770"/>
                  <a:pt x="1172864" y="490980"/>
                </a:cubicBezTo>
                <a:lnTo>
                  <a:pt x="1173799" y="492561"/>
                </a:lnTo>
                <a:cubicBezTo>
                  <a:pt x="1174735" y="492561"/>
                  <a:pt x="1175670" y="490980"/>
                  <a:pt x="1176605" y="490980"/>
                </a:cubicBezTo>
                <a:cubicBezTo>
                  <a:pt x="1176605" y="490980"/>
                  <a:pt x="1177537" y="492561"/>
                  <a:pt x="1177537" y="493351"/>
                </a:cubicBezTo>
                <a:cubicBezTo>
                  <a:pt x="1178473" y="493351"/>
                  <a:pt x="1178473" y="494145"/>
                  <a:pt x="1179408" y="494935"/>
                </a:cubicBezTo>
                <a:cubicBezTo>
                  <a:pt x="1179408" y="494935"/>
                  <a:pt x="1181278" y="495725"/>
                  <a:pt x="1181278" y="496516"/>
                </a:cubicBezTo>
                <a:cubicBezTo>
                  <a:pt x="1181278" y="496516"/>
                  <a:pt x="1179408" y="497306"/>
                  <a:pt x="1178473" y="498100"/>
                </a:cubicBezTo>
                <a:cubicBezTo>
                  <a:pt x="1179408" y="497306"/>
                  <a:pt x="1177537" y="496516"/>
                  <a:pt x="1177537" y="495725"/>
                </a:cubicBezTo>
                <a:close/>
                <a:moveTo>
                  <a:pt x="1330930" y="486234"/>
                </a:moveTo>
                <a:lnTo>
                  <a:pt x="1332801" y="484650"/>
                </a:lnTo>
                <a:lnTo>
                  <a:pt x="1334668" y="485444"/>
                </a:lnTo>
                <a:cubicBezTo>
                  <a:pt x="1334668" y="486234"/>
                  <a:pt x="1332801" y="487025"/>
                  <a:pt x="1332801" y="487025"/>
                </a:cubicBezTo>
                <a:cubicBezTo>
                  <a:pt x="1332801" y="487025"/>
                  <a:pt x="1331866" y="486234"/>
                  <a:pt x="1330930" y="486234"/>
                </a:cubicBezTo>
                <a:close/>
                <a:moveTo>
                  <a:pt x="1338302" y="484650"/>
                </a:moveTo>
                <a:lnTo>
                  <a:pt x="1340173" y="486234"/>
                </a:lnTo>
                <a:cubicBezTo>
                  <a:pt x="1339238" y="486234"/>
                  <a:pt x="1338302" y="487025"/>
                  <a:pt x="1338302" y="487025"/>
                </a:cubicBezTo>
                <a:cubicBezTo>
                  <a:pt x="1338302" y="487025"/>
                  <a:pt x="1336432" y="486234"/>
                  <a:pt x="1336432" y="485444"/>
                </a:cubicBezTo>
                <a:lnTo>
                  <a:pt x="1338302" y="484650"/>
                </a:lnTo>
                <a:close/>
                <a:moveTo>
                  <a:pt x="1491695" y="494935"/>
                </a:moveTo>
                <a:cubicBezTo>
                  <a:pt x="1492627" y="494145"/>
                  <a:pt x="1492627" y="493351"/>
                  <a:pt x="1493563" y="493351"/>
                </a:cubicBezTo>
                <a:cubicBezTo>
                  <a:pt x="1493563" y="492561"/>
                  <a:pt x="1494498" y="490980"/>
                  <a:pt x="1494498" y="490980"/>
                </a:cubicBezTo>
                <a:cubicBezTo>
                  <a:pt x="1495433" y="490980"/>
                  <a:pt x="1496368" y="492561"/>
                  <a:pt x="1497304" y="492561"/>
                </a:cubicBezTo>
                <a:lnTo>
                  <a:pt x="1498236" y="490980"/>
                </a:lnTo>
                <a:cubicBezTo>
                  <a:pt x="1500106" y="491770"/>
                  <a:pt x="1501042" y="492561"/>
                  <a:pt x="1502909" y="493351"/>
                </a:cubicBezTo>
                <a:cubicBezTo>
                  <a:pt x="1501974" y="494145"/>
                  <a:pt x="1501974" y="494935"/>
                  <a:pt x="1501042" y="494935"/>
                </a:cubicBezTo>
                <a:cubicBezTo>
                  <a:pt x="1501042" y="495725"/>
                  <a:pt x="1499171" y="496516"/>
                  <a:pt x="1499171" y="497306"/>
                </a:cubicBezTo>
                <a:lnTo>
                  <a:pt x="1501974" y="498100"/>
                </a:lnTo>
                <a:cubicBezTo>
                  <a:pt x="1501042" y="498890"/>
                  <a:pt x="1500106" y="500471"/>
                  <a:pt x="1500106" y="500471"/>
                </a:cubicBezTo>
                <a:cubicBezTo>
                  <a:pt x="1499171" y="500471"/>
                  <a:pt x="1498236" y="498890"/>
                  <a:pt x="1498236" y="498890"/>
                </a:cubicBezTo>
                <a:cubicBezTo>
                  <a:pt x="1497304" y="498890"/>
                  <a:pt x="1496368" y="498100"/>
                  <a:pt x="1495433" y="497306"/>
                </a:cubicBezTo>
                <a:cubicBezTo>
                  <a:pt x="1495433" y="497306"/>
                  <a:pt x="1494498" y="496516"/>
                  <a:pt x="1493563" y="495725"/>
                </a:cubicBezTo>
                <a:cubicBezTo>
                  <a:pt x="1493563" y="496516"/>
                  <a:pt x="1491695" y="497306"/>
                  <a:pt x="1492627" y="498100"/>
                </a:cubicBezTo>
                <a:cubicBezTo>
                  <a:pt x="1491695" y="497306"/>
                  <a:pt x="1489825" y="496516"/>
                  <a:pt x="1489825" y="496516"/>
                </a:cubicBezTo>
                <a:cubicBezTo>
                  <a:pt x="1489825" y="495725"/>
                  <a:pt x="1491695" y="494935"/>
                  <a:pt x="1491695" y="494935"/>
                </a:cubicBezTo>
                <a:close/>
                <a:moveTo>
                  <a:pt x="1545906" y="493351"/>
                </a:moveTo>
                <a:lnTo>
                  <a:pt x="1547773" y="494935"/>
                </a:lnTo>
                <a:cubicBezTo>
                  <a:pt x="1547773" y="494935"/>
                  <a:pt x="1546838" y="496516"/>
                  <a:pt x="1545906" y="496516"/>
                </a:cubicBezTo>
                <a:lnTo>
                  <a:pt x="1544971" y="498100"/>
                </a:lnTo>
                <a:cubicBezTo>
                  <a:pt x="1544036" y="498100"/>
                  <a:pt x="1543100" y="496516"/>
                  <a:pt x="1542165" y="496516"/>
                </a:cubicBezTo>
                <a:cubicBezTo>
                  <a:pt x="1543100" y="496516"/>
                  <a:pt x="1543100" y="495725"/>
                  <a:pt x="1544036" y="494935"/>
                </a:cubicBezTo>
                <a:cubicBezTo>
                  <a:pt x="1544971" y="494935"/>
                  <a:pt x="1544971" y="494145"/>
                  <a:pt x="1545906" y="493351"/>
                </a:cubicBezTo>
                <a:close/>
                <a:moveTo>
                  <a:pt x="1542089" y="496714"/>
                </a:moveTo>
                <a:cubicBezTo>
                  <a:pt x="1542099" y="496648"/>
                  <a:pt x="1542165" y="496582"/>
                  <a:pt x="1542165" y="496516"/>
                </a:cubicBezTo>
                <a:cubicBezTo>
                  <a:pt x="1542165" y="496645"/>
                  <a:pt x="1542133" y="496695"/>
                  <a:pt x="1542089" y="496714"/>
                </a:cubicBezTo>
                <a:close/>
                <a:moveTo>
                  <a:pt x="1565534" y="500471"/>
                </a:moveTo>
                <a:cubicBezTo>
                  <a:pt x="1564599" y="500471"/>
                  <a:pt x="1564599" y="499681"/>
                  <a:pt x="1563663" y="498890"/>
                </a:cubicBezTo>
                <a:lnTo>
                  <a:pt x="1561793" y="498100"/>
                </a:lnTo>
                <a:lnTo>
                  <a:pt x="1559926" y="499681"/>
                </a:lnTo>
                <a:cubicBezTo>
                  <a:pt x="1559926" y="499681"/>
                  <a:pt x="1558055" y="498890"/>
                  <a:pt x="1558055" y="498100"/>
                </a:cubicBezTo>
                <a:lnTo>
                  <a:pt x="1558990" y="496516"/>
                </a:lnTo>
                <a:cubicBezTo>
                  <a:pt x="1559926" y="496516"/>
                  <a:pt x="1560861" y="494935"/>
                  <a:pt x="1560861" y="494935"/>
                </a:cubicBezTo>
                <a:cubicBezTo>
                  <a:pt x="1561793" y="494935"/>
                  <a:pt x="1562728" y="495725"/>
                  <a:pt x="1562728" y="496516"/>
                </a:cubicBezTo>
                <a:cubicBezTo>
                  <a:pt x="1563663" y="495725"/>
                  <a:pt x="1564599" y="494935"/>
                  <a:pt x="1564599" y="494145"/>
                </a:cubicBezTo>
                <a:lnTo>
                  <a:pt x="1566466" y="492561"/>
                </a:lnTo>
                <a:cubicBezTo>
                  <a:pt x="1567401" y="492561"/>
                  <a:pt x="1567401" y="494145"/>
                  <a:pt x="1568337" y="494145"/>
                </a:cubicBezTo>
                <a:cubicBezTo>
                  <a:pt x="1568337" y="494145"/>
                  <a:pt x="1570207" y="491770"/>
                  <a:pt x="1570207" y="492561"/>
                </a:cubicBezTo>
                <a:lnTo>
                  <a:pt x="1572075" y="493351"/>
                </a:lnTo>
                <a:cubicBezTo>
                  <a:pt x="1572075" y="494145"/>
                  <a:pt x="1570207" y="494935"/>
                  <a:pt x="1570207" y="494935"/>
                </a:cubicBezTo>
                <a:cubicBezTo>
                  <a:pt x="1570207" y="495725"/>
                  <a:pt x="1568337" y="497306"/>
                  <a:pt x="1569272" y="497306"/>
                </a:cubicBezTo>
                <a:lnTo>
                  <a:pt x="1571142" y="498100"/>
                </a:lnTo>
                <a:lnTo>
                  <a:pt x="1572075" y="496516"/>
                </a:lnTo>
                <a:cubicBezTo>
                  <a:pt x="1573010" y="496516"/>
                  <a:pt x="1573945" y="497306"/>
                  <a:pt x="1574880" y="498100"/>
                </a:cubicBezTo>
                <a:cubicBezTo>
                  <a:pt x="1574880" y="498100"/>
                  <a:pt x="1576748" y="498890"/>
                  <a:pt x="1576748" y="499681"/>
                </a:cubicBezTo>
                <a:lnTo>
                  <a:pt x="1574880" y="501261"/>
                </a:lnTo>
                <a:cubicBezTo>
                  <a:pt x="1574880" y="502052"/>
                  <a:pt x="1573945" y="502052"/>
                  <a:pt x="1573945" y="502845"/>
                </a:cubicBezTo>
                <a:cubicBezTo>
                  <a:pt x="1573010" y="503636"/>
                  <a:pt x="1572075" y="504426"/>
                  <a:pt x="1572075" y="504426"/>
                </a:cubicBezTo>
                <a:cubicBezTo>
                  <a:pt x="1570207" y="503636"/>
                  <a:pt x="1569272" y="502845"/>
                  <a:pt x="1567401" y="502052"/>
                </a:cubicBezTo>
                <a:cubicBezTo>
                  <a:pt x="1567401" y="501261"/>
                  <a:pt x="1566466" y="501261"/>
                  <a:pt x="1565534" y="500471"/>
                </a:cubicBezTo>
                <a:close/>
                <a:moveTo>
                  <a:pt x="1602919" y="496516"/>
                </a:moveTo>
                <a:cubicBezTo>
                  <a:pt x="1602919" y="495725"/>
                  <a:pt x="1603855" y="494935"/>
                  <a:pt x="1603855" y="494935"/>
                </a:cubicBezTo>
                <a:cubicBezTo>
                  <a:pt x="1604790" y="494145"/>
                  <a:pt x="1604790" y="493351"/>
                  <a:pt x="1605725" y="492561"/>
                </a:cubicBezTo>
                <a:lnTo>
                  <a:pt x="1607593" y="494145"/>
                </a:lnTo>
                <a:cubicBezTo>
                  <a:pt x="1607593" y="494145"/>
                  <a:pt x="1606657" y="495725"/>
                  <a:pt x="1605725" y="495725"/>
                </a:cubicBezTo>
                <a:cubicBezTo>
                  <a:pt x="1605725" y="496516"/>
                  <a:pt x="1604790" y="497306"/>
                  <a:pt x="1604790" y="498100"/>
                </a:cubicBezTo>
                <a:cubicBezTo>
                  <a:pt x="1604790" y="497306"/>
                  <a:pt x="1601984" y="496516"/>
                  <a:pt x="1602919" y="496516"/>
                </a:cubicBezTo>
                <a:close/>
                <a:moveTo>
                  <a:pt x="1659001" y="499681"/>
                </a:moveTo>
                <a:lnTo>
                  <a:pt x="1660868" y="500471"/>
                </a:lnTo>
                <a:cubicBezTo>
                  <a:pt x="1660868" y="501261"/>
                  <a:pt x="1659936" y="502845"/>
                  <a:pt x="1659936" y="502845"/>
                </a:cubicBezTo>
                <a:cubicBezTo>
                  <a:pt x="1659001" y="502845"/>
                  <a:pt x="1658066" y="501261"/>
                  <a:pt x="1657130" y="501261"/>
                </a:cubicBezTo>
                <a:cubicBezTo>
                  <a:pt x="1658066" y="501261"/>
                  <a:pt x="1659001" y="499681"/>
                  <a:pt x="1659001" y="499681"/>
                </a:cubicBezTo>
                <a:close/>
                <a:moveTo>
                  <a:pt x="1707603" y="497306"/>
                </a:moveTo>
                <a:cubicBezTo>
                  <a:pt x="1707603" y="497306"/>
                  <a:pt x="1709474" y="498100"/>
                  <a:pt x="1709474" y="498890"/>
                </a:cubicBezTo>
                <a:cubicBezTo>
                  <a:pt x="1709474" y="498890"/>
                  <a:pt x="1707603" y="499681"/>
                  <a:pt x="1707603" y="500471"/>
                </a:cubicBezTo>
                <a:cubicBezTo>
                  <a:pt x="1707603" y="499681"/>
                  <a:pt x="1705733" y="499681"/>
                  <a:pt x="1705733" y="498890"/>
                </a:cubicBezTo>
                <a:cubicBezTo>
                  <a:pt x="1705733" y="498100"/>
                  <a:pt x="1707603" y="498100"/>
                  <a:pt x="1707603" y="497306"/>
                </a:cubicBezTo>
                <a:close/>
                <a:moveTo>
                  <a:pt x="1759011" y="494145"/>
                </a:moveTo>
                <a:lnTo>
                  <a:pt x="1760879" y="492561"/>
                </a:lnTo>
                <a:lnTo>
                  <a:pt x="1762749" y="494145"/>
                </a:lnTo>
                <a:lnTo>
                  <a:pt x="1761814" y="495725"/>
                </a:lnTo>
                <a:cubicBezTo>
                  <a:pt x="1761814" y="495725"/>
                  <a:pt x="1759946" y="494935"/>
                  <a:pt x="1759011" y="494145"/>
                </a:cubicBezTo>
                <a:close/>
                <a:moveTo>
                  <a:pt x="2030065" y="498890"/>
                </a:moveTo>
                <a:cubicBezTo>
                  <a:pt x="2030065" y="498890"/>
                  <a:pt x="2031000" y="499681"/>
                  <a:pt x="2031936" y="499681"/>
                </a:cubicBezTo>
                <a:cubicBezTo>
                  <a:pt x="2031000" y="499681"/>
                  <a:pt x="2031000" y="502052"/>
                  <a:pt x="2030065" y="502052"/>
                </a:cubicBezTo>
                <a:lnTo>
                  <a:pt x="2028194" y="500471"/>
                </a:lnTo>
                <a:cubicBezTo>
                  <a:pt x="2029130" y="500471"/>
                  <a:pt x="2029130" y="498890"/>
                  <a:pt x="2030065" y="498890"/>
                </a:cubicBezTo>
                <a:close/>
                <a:moveTo>
                  <a:pt x="2033803" y="498100"/>
                </a:moveTo>
                <a:lnTo>
                  <a:pt x="2035673" y="499681"/>
                </a:lnTo>
                <a:cubicBezTo>
                  <a:pt x="2034738" y="499681"/>
                  <a:pt x="2034738" y="501261"/>
                  <a:pt x="2033803" y="501261"/>
                </a:cubicBezTo>
                <a:cubicBezTo>
                  <a:pt x="2032868" y="501261"/>
                  <a:pt x="2032868" y="499681"/>
                  <a:pt x="2031936" y="499681"/>
                </a:cubicBezTo>
                <a:cubicBezTo>
                  <a:pt x="2031936" y="499681"/>
                  <a:pt x="2032868" y="498100"/>
                  <a:pt x="2033803" y="498100"/>
                </a:cubicBezTo>
                <a:close/>
                <a:moveTo>
                  <a:pt x="2037541" y="498100"/>
                </a:moveTo>
                <a:cubicBezTo>
                  <a:pt x="2037541" y="497306"/>
                  <a:pt x="2038476" y="496516"/>
                  <a:pt x="2038476" y="495725"/>
                </a:cubicBezTo>
                <a:cubicBezTo>
                  <a:pt x="2039411" y="496516"/>
                  <a:pt x="2040347" y="496516"/>
                  <a:pt x="2040347" y="497306"/>
                </a:cubicBezTo>
                <a:cubicBezTo>
                  <a:pt x="2041282" y="497306"/>
                  <a:pt x="2043149" y="498100"/>
                  <a:pt x="2043149" y="498890"/>
                </a:cubicBezTo>
                <a:lnTo>
                  <a:pt x="2041282" y="500471"/>
                </a:lnTo>
                <a:cubicBezTo>
                  <a:pt x="2040347" y="501261"/>
                  <a:pt x="2040347" y="501261"/>
                  <a:pt x="2039411" y="502052"/>
                </a:cubicBezTo>
                <a:cubicBezTo>
                  <a:pt x="2039411" y="502052"/>
                  <a:pt x="2038476" y="501261"/>
                  <a:pt x="2037541" y="501261"/>
                </a:cubicBezTo>
                <a:cubicBezTo>
                  <a:pt x="2037541" y="500471"/>
                  <a:pt x="2035673" y="499681"/>
                  <a:pt x="2035673" y="499681"/>
                </a:cubicBezTo>
                <a:cubicBezTo>
                  <a:pt x="2035673" y="499681"/>
                  <a:pt x="2036609" y="498100"/>
                  <a:pt x="2037541" y="498100"/>
                </a:cubicBezTo>
                <a:close/>
                <a:moveTo>
                  <a:pt x="2087078" y="496516"/>
                </a:moveTo>
                <a:cubicBezTo>
                  <a:pt x="2088014" y="496516"/>
                  <a:pt x="2089884" y="498100"/>
                  <a:pt x="2089884" y="498100"/>
                </a:cubicBezTo>
                <a:lnTo>
                  <a:pt x="2088014" y="499681"/>
                </a:lnTo>
                <a:lnTo>
                  <a:pt x="2086146" y="498890"/>
                </a:lnTo>
                <a:cubicBezTo>
                  <a:pt x="2086146" y="498100"/>
                  <a:pt x="2087078" y="496516"/>
                  <a:pt x="2087078" y="496516"/>
                </a:cubicBezTo>
                <a:close/>
                <a:moveTo>
                  <a:pt x="2139422" y="494145"/>
                </a:moveTo>
                <a:cubicBezTo>
                  <a:pt x="2140357" y="493351"/>
                  <a:pt x="2140357" y="492561"/>
                  <a:pt x="2141289" y="492561"/>
                </a:cubicBezTo>
                <a:cubicBezTo>
                  <a:pt x="2141289" y="491770"/>
                  <a:pt x="2142224" y="490980"/>
                  <a:pt x="2143160" y="490189"/>
                </a:cubicBezTo>
                <a:cubicBezTo>
                  <a:pt x="2143160" y="490189"/>
                  <a:pt x="2144095" y="491770"/>
                  <a:pt x="2145030" y="491770"/>
                </a:cubicBezTo>
                <a:cubicBezTo>
                  <a:pt x="2144095" y="492561"/>
                  <a:pt x="2144095" y="493351"/>
                  <a:pt x="2143160" y="493351"/>
                </a:cubicBezTo>
                <a:cubicBezTo>
                  <a:pt x="2142224" y="494145"/>
                  <a:pt x="2142224" y="494935"/>
                  <a:pt x="2141289" y="495725"/>
                </a:cubicBezTo>
                <a:cubicBezTo>
                  <a:pt x="2141289" y="495725"/>
                  <a:pt x="2140357" y="496516"/>
                  <a:pt x="2140357" y="497306"/>
                </a:cubicBezTo>
                <a:cubicBezTo>
                  <a:pt x="2139422" y="498100"/>
                  <a:pt x="2139422" y="498100"/>
                  <a:pt x="2138486" y="498890"/>
                </a:cubicBezTo>
                <a:lnTo>
                  <a:pt x="2136619" y="497306"/>
                </a:lnTo>
                <a:lnTo>
                  <a:pt x="2137551" y="495725"/>
                </a:lnTo>
                <a:cubicBezTo>
                  <a:pt x="2138486" y="494935"/>
                  <a:pt x="2139422" y="494935"/>
                  <a:pt x="2139422" y="494145"/>
                </a:cubicBezTo>
                <a:close/>
                <a:moveTo>
                  <a:pt x="2148768" y="491770"/>
                </a:moveTo>
                <a:lnTo>
                  <a:pt x="2146898" y="493351"/>
                </a:lnTo>
                <a:lnTo>
                  <a:pt x="2145030" y="491770"/>
                </a:lnTo>
                <a:lnTo>
                  <a:pt x="2145965" y="490189"/>
                </a:lnTo>
                <a:cubicBezTo>
                  <a:pt x="2146898" y="490189"/>
                  <a:pt x="2148768" y="490980"/>
                  <a:pt x="2148768" y="491770"/>
                </a:cubicBezTo>
                <a:close/>
                <a:moveTo>
                  <a:pt x="2216998" y="496516"/>
                </a:moveTo>
                <a:cubicBezTo>
                  <a:pt x="2216998" y="496516"/>
                  <a:pt x="2218869" y="497306"/>
                  <a:pt x="2218869" y="498100"/>
                </a:cubicBezTo>
                <a:lnTo>
                  <a:pt x="2216998" y="499681"/>
                </a:lnTo>
                <a:lnTo>
                  <a:pt x="2215131" y="498100"/>
                </a:lnTo>
                <a:cubicBezTo>
                  <a:pt x="2215131" y="498100"/>
                  <a:pt x="2216063" y="496516"/>
                  <a:pt x="2216998" y="496516"/>
                </a:cubicBezTo>
                <a:close/>
                <a:moveTo>
                  <a:pt x="727026" y="535274"/>
                </a:moveTo>
                <a:cubicBezTo>
                  <a:pt x="727026" y="535274"/>
                  <a:pt x="726091" y="536855"/>
                  <a:pt x="725155" y="536855"/>
                </a:cubicBezTo>
                <a:cubicBezTo>
                  <a:pt x="725155" y="536855"/>
                  <a:pt x="724223" y="535274"/>
                  <a:pt x="723288" y="535274"/>
                </a:cubicBezTo>
                <a:lnTo>
                  <a:pt x="725845" y="533832"/>
                </a:lnTo>
                <a:cubicBezTo>
                  <a:pt x="725980" y="534090"/>
                  <a:pt x="727026" y="534682"/>
                  <a:pt x="727026" y="535274"/>
                </a:cubicBezTo>
                <a:close/>
                <a:moveTo>
                  <a:pt x="1947812" y="535274"/>
                </a:moveTo>
                <a:cubicBezTo>
                  <a:pt x="1946880" y="535274"/>
                  <a:pt x="1945945" y="536855"/>
                  <a:pt x="1945945" y="536855"/>
                </a:cubicBezTo>
                <a:cubicBezTo>
                  <a:pt x="1945009" y="536855"/>
                  <a:pt x="1944074" y="535274"/>
                  <a:pt x="1944074" y="535274"/>
                </a:cubicBezTo>
                <a:cubicBezTo>
                  <a:pt x="1944074" y="534682"/>
                  <a:pt x="1945119" y="534090"/>
                  <a:pt x="1945255" y="533832"/>
                </a:cubicBezTo>
                <a:lnTo>
                  <a:pt x="1947812" y="535274"/>
                </a:ln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DC115A9-A930-725C-8530-1CF9F0814DE2}"/>
              </a:ext>
            </a:extLst>
          </p:cNvPr>
          <p:cNvSpPr txBox="1"/>
          <p:nvPr/>
        </p:nvSpPr>
        <p:spPr>
          <a:xfrm>
            <a:off x="665414" y="1108637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总结规划</a:t>
            </a:r>
          </a:p>
        </p:txBody>
      </p:sp>
      <p:sp>
        <p:nvSpPr>
          <p:cNvPr id="11" name="Freeform 1">
            <a:extLst>
              <a:ext uri="{FF2B5EF4-FFF2-40B4-BE49-F238E27FC236}">
                <a16:creationId xmlns:a16="http://schemas.microsoft.com/office/drawing/2014/main" id="{2D1D3380-B560-CC52-9D77-8D32677ACE57}"/>
              </a:ext>
            </a:extLst>
          </p:cNvPr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DA446A4-DA3F-9A0D-7007-3168FEBCFC8E}"/>
              </a:ext>
            </a:extLst>
          </p:cNvPr>
          <p:cNvSpPr txBox="1"/>
          <p:nvPr/>
        </p:nvSpPr>
        <p:spPr>
          <a:xfrm>
            <a:off x="298471" y="54632"/>
            <a:ext cx="2578953" cy="387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lnSpc>
                <a:spcPct val="113000"/>
              </a:lnSpc>
            </a:pPr>
            <a:r>
              <a:rPr lang="en-US" altLang="zh-CN" sz="1800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04. MT</a:t>
            </a:r>
            <a:r>
              <a:rPr lang="zh-CN" altLang="en-US" sz="1800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浏览器插件</a:t>
            </a:r>
            <a:endParaRPr lang="en-US" altLang="zh-CN" sz="11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689D6E5-ED08-EA3B-BE01-BFDD1B0C38C6}"/>
              </a:ext>
            </a:extLst>
          </p:cNvPr>
          <p:cNvSpPr txBox="1"/>
          <p:nvPr/>
        </p:nvSpPr>
        <p:spPr>
          <a:xfrm>
            <a:off x="763398" y="2189527"/>
            <a:ext cx="9244668" cy="212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    Mt</a:t>
            </a:r>
            <a:r>
              <a:rPr lang="zh-CN" altLang="en-US" dirty="0"/>
              <a:t>插件作为浏览器插件，提供便捷的请求数据修改功能，原生的运行环境，不受传统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开发、测试、线上等环境限制。可应用开发阶段模拟数据、线上环境排查问题等场景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    组内有小范围使用（测试、开发），后续会继续优化 交互界面、通信性能等，以及开发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新的特性提高开发效率，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</a:t>
            </a:r>
            <a:r>
              <a:rPr lang="zh-CN" altLang="en-US" dirty="0"/>
              <a:t>尝试与天际助手进行融合，为建模零代码页面提供模拟数据</a:t>
            </a:r>
            <a:r>
              <a:rPr lang="en-US" altLang="zh-CN" dirty="0"/>
              <a:t>/</a:t>
            </a:r>
            <a:r>
              <a:rPr lang="zh-CN" altLang="en-US" dirty="0"/>
              <a:t>调试参数，提高开发效率。</a:t>
            </a:r>
          </a:p>
        </p:txBody>
      </p:sp>
    </p:spTree>
    <p:extLst>
      <p:ext uri="{BB962C8B-B14F-4D97-AF65-F5344CB8AC3E}">
        <p14:creationId xmlns:p14="http://schemas.microsoft.com/office/powerpoint/2010/main" val="383168214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ABD72DF4-E4F9-4C17-B096-7FF114F90D6E}"/>
              </a:ext>
            </a:extLst>
          </p:cNvPr>
          <p:cNvSpPr/>
          <p:nvPr/>
        </p:nvSpPr>
        <p:spPr>
          <a:xfrm>
            <a:off x="901911" y="958027"/>
            <a:ext cx="8102388" cy="1581040"/>
          </a:xfrm>
          <a:prstGeom prst="rect">
            <a:avLst/>
          </a:prstGeom>
          <a:noFill/>
          <a:ln w="28575">
            <a:solidFill>
              <a:srgbClr val="3185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Freeform 1"/>
          <p:cNvSpPr/>
          <p:nvPr/>
        </p:nvSpPr>
        <p:spPr>
          <a:xfrm>
            <a:off x="57920" y="221311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189" name="TextBox 2"/>
          <p:cNvSpPr txBox="1"/>
          <p:nvPr/>
        </p:nvSpPr>
        <p:spPr>
          <a:xfrm>
            <a:off x="57920" y="60061"/>
            <a:ext cx="3186801" cy="656359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33945" tIns="66973" rIns="133945" bIns="66973" rtlCol="0" anchor="t">
            <a:spAutoFit/>
          </a:bodyPr>
          <a:lstStyle/>
          <a:p>
            <a:pPr latinLnBrk="1">
              <a:lnSpc>
                <a:spcPct val="113000"/>
              </a:lnSpc>
            </a:pPr>
            <a:r>
              <a:rPr 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05.</a:t>
            </a:r>
            <a:r>
              <a:rPr lang="zh-CN" alt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总结</a:t>
            </a:r>
            <a:endParaRPr lang="en-US" altLang="zh-CN" sz="1160" dirty="0"/>
          </a:p>
          <a:p>
            <a:pPr algn="l" latinLnBrk="1">
              <a:lnSpc>
                <a:spcPct val="113000"/>
              </a:lnSpc>
            </a:pPr>
            <a:endParaRPr lang="en-US" sz="1160" dirty="0"/>
          </a:p>
        </p:txBody>
      </p:sp>
      <p:pic>
        <p:nvPicPr>
          <p:cNvPr id="191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211" y="976582"/>
            <a:ext cx="382182" cy="404278"/>
          </a:xfrm>
          <a:prstGeom prst="rect">
            <a:avLst/>
          </a:prstGeom>
        </p:spPr>
      </p:pic>
      <p:sp>
        <p:nvSpPr>
          <p:cNvPr id="195" name="TextBox 8"/>
          <p:cNvSpPr txBox="1"/>
          <p:nvPr/>
        </p:nvSpPr>
        <p:spPr>
          <a:xfrm>
            <a:off x="10194727" y="6506890"/>
            <a:ext cx="1995785" cy="234481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33486" tIns="13395" rIns="33486" bIns="13395" rtlCol="0" anchor="t">
            <a:spAutoFit/>
          </a:bodyPr>
          <a:lstStyle/>
          <a:p>
            <a:pPr algn="l" latinLnBrk="1">
              <a:lnSpc>
                <a:spcPct val="113000"/>
              </a:lnSpc>
            </a:pPr>
            <a:r>
              <a:rPr lang="en-US" sz="1266" spc="527">
                <a:solidFill>
                  <a:srgbClr val="0000EE"/>
                </a:solidFill>
                <a:latin typeface="微软雅黑" panose="020B0503020204020204" charset="-122"/>
                <a:ea typeface="微软雅黑" panose="020B0503020204020204" charset="-122"/>
              </a:rPr>
              <a:t>mycaigou.com</a:t>
            </a:r>
            <a:endParaRPr lang="en-US" sz="116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24013EF-136E-4414-8C2B-06473F35070E}"/>
              </a:ext>
            </a:extLst>
          </p:cNvPr>
          <p:cNvSpPr/>
          <p:nvPr/>
        </p:nvSpPr>
        <p:spPr>
          <a:xfrm>
            <a:off x="1266381" y="1110984"/>
            <a:ext cx="654424" cy="546847"/>
          </a:xfrm>
          <a:prstGeom prst="rect">
            <a:avLst/>
          </a:prstGeom>
          <a:solidFill>
            <a:srgbClr val="3185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 Black" panose="020B0A04020102020204" pitchFamily="34" charset="0"/>
              </a:rPr>
              <a:t>01</a:t>
            </a:r>
            <a:endParaRPr lang="zh-CN" altLang="en-US" dirty="0">
              <a:latin typeface="Arial Black" panose="020B0A040201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C95C033-1C42-4FD5-B5C5-663E17746357}"/>
              </a:ext>
            </a:extLst>
          </p:cNvPr>
          <p:cNvSpPr/>
          <p:nvPr/>
        </p:nvSpPr>
        <p:spPr>
          <a:xfrm>
            <a:off x="2028381" y="1167183"/>
            <a:ext cx="1129553" cy="45717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rgbClr val="31859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开发技术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B84FC3D-23BB-4612-AA88-C472BC4B3589}"/>
              </a:ext>
            </a:extLst>
          </p:cNvPr>
          <p:cNvSpPr txBox="1"/>
          <p:nvPr/>
        </p:nvSpPr>
        <p:spPr>
          <a:xfrm>
            <a:off x="1184130" y="1682950"/>
            <a:ext cx="670257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/>
              <a:t>   </a:t>
            </a:r>
            <a:r>
              <a:rPr lang="zh-CN" altLang="en-US" sz="1600" dirty="0"/>
              <a:t>熟悉使用建模平台开发应用，以及对数芯、数见产品的应用，</a:t>
            </a:r>
            <a:r>
              <a:rPr lang="en-US" altLang="zh-CN" sz="1600" dirty="0"/>
              <a:t>python</a:t>
            </a:r>
            <a:r>
              <a:rPr lang="zh-CN" altLang="en-US" sz="1600" dirty="0"/>
              <a:t>实践。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23CDED3-95B8-42B9-A9BA-AFE59859BDE3}"/>
              </a:ext>
            </a:extLst>
          </p:cNvPr>
          <p:cNvSpPr/>
          <p:nvPr/>
        </p:nvSpPr>
        <p:spPr>
          <a:xfrm>
            <a:off x="901910" y="2971281"/>
            <a:ext cx="8102389" cy="1421056"/>
          </a:xfrm>
          <a:prstGeom prst="rect">
            <a:avLst/>
          </a:prstGeom>
          <a:noFill/>
          <a:ln w="28575">
            <a:solidFill>
              <a:srgbClr val="3185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Picture 4">
            <a:extLst>
              <a:ext uri="{FF2B5EF4-FFF2-40B4-BE49-F238E27FC236}">
                <a16:creationId xmlns:a16="http://schemas.microsoft.com/office/drawing/2014/main" id="{C2725C62-96BD-4C21-BF0E-7CE9B2382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205" y="3186878"/>
            <a:ext cx="382182" cy="404278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4EC46BC7-8C8F-49E1-BF7A-81A8E6883FEE}"/>
              </a:ext>
            </a:extLst>
          </p:cNvPr>
          <p:cNvSpPr/>
          <p:nvPr/>
        </p:nvSpPr>
        <p:spPr>
          <a:xfrm>
            <a:off x="1184130" y="3082427"/>
            <a:ext cx="654424" cy="546847"/>
          </a:xfrm>
          <a:prstGeom prst="rect">
            <a:avLst/>
          </a:prstGeom>
          <a:solidFill>
            <a:srgbClr val="3185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 Black" panose="020B0A04020102020204" pitchFamily="34" charset="0"/>
              </a:rPr>
              <a:t>02</a:t>
            </a:r>
            <a:endParaRPr lang="zh-CN" altLang="en-US" dirty="0">
              <a:latin typeface="Arial Black" panose="020B0A0402010202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000A60A-2FF0-4C31-9BBF-FEE473A16577}"/>
              </a:ext>
            </a:extLst>
          </p:cNvPr>
          <p:cNvSpPr/>
          <p:nvPr/>
        </p:nvSpPr>
        <p:spPr>
          <a:xfrm>
            <a:off x="1961228" y="3107177"/>
            <a:ext cx="1129553" cy="45717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rgbClr val="31859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团队协作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86B7A29-8B9F-42BE-BA7D-D899DB72913F}"/>
              </a:ext>
            </a:extLst>
          </p:cNvPr>
          <p:cNvSpPr txBox="1"/>
          <p:nvPr/>
        </p:nvSpPr>
        <p:spPr>
          <a:xfrm>
            <a:off x="1076596" y="3652337"/>
            <a:ext cx="77753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与建模团队协作，推动自定义埋点功能、跟进视觉优化相关特性和验收。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93B5AD66-8169-49DF-849E-B76E03C740A7}"/>
              </a:ext>
            </a:extLst>
          </p:cNvPr>
          <p:cNvSpPr/>
          <p:nvPr/>
        </p:nvSpPr>
        <p:spPr>
          <a:xfrm>
            <a:off x="834757" y="4800470"/>
            <a:ext cx="8169541" cy="1421056"/>
          </a:xfrm>
          <a:prstGeom prst="rect">
            <a:avLst/>
          </a:prstGeom>
          <a:noFill/>
          <a:ln w="28575">
            <a:solidFill>
              <a:srgbClr val="3185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9" name="Picture 4">
            <a:extLst>
              <a:ext uri="{FF2B5EF4-FFF2-40B4-BE49-F238E27FC236}">
                <a16:creationId xmlns:a16="http://schemas.microsoft.com/office/drawing/2014/main" id="{A8E1D622-00B4-43CD-A999-D8D46B998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58" y="4819025"/>
            <a:ext cx="382182" cy="404278"/>
          </a:xfrm>
          <a:prstGeom prst="rect">
            <a:avLst/>
          </a:prstGeom>
        </p:spPr>
      </p:pic>
      <p:sp>
        <p:nvSpPr>
          <p:cNvPr id="30" name="矩形 29">
            <a:extLst>
              <a:ext uri="{FF2B5EF4-FFF2-40B4-BE49-F238E27FC236}">
                <a16:creationId xmlns:a16="http://schemas.microsoft.com/office/drawing/2014/main" id="{D3029018-C094-4E57-9F86-03CB6F3A0C6B}"/>
              </a:ext>
            </a:extLst>
          </p:cNvPr>
          <p:cNvSpPr/>
          <p:nvPr/>
        </p:nvSpPr>
        <p:spPr>
          <a:xfrm>
            <a:off x="1199228" y="4953427"/>
            <a:ext cx="654424" cy="546847"/>
          </a:xfrm>
          <a:prstGeom prst="rect">
            <a:avLst/>
          </a:prstGeom>
          <a:solidFill>
            <a:srgbClr val="3185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 Black" panose="020B0A04020102020204" pitchFamily="34" charset="0"/>
              </a:rPr>
              <a:t>02</a:t>
            </a:r>
            <a:endParaRPr lang="zh-CN" altLang="en-US" dirty="0">
              <a:latin typeface="Arial Black" panose="020B0A04020102020204" pitchFamily="34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1EA13767-87B6-4C76-BFB8-45D0BFAB7C86}"/>
              </a:ext>
            </a:extLst>
          </p:cNvPr>
          <p:cNvSpPr/>
          <p:nvPr/>
        </p:nvSpPr>
        <p:spPr>
          <a:xfrm>
            <a:off x="1961228" y="5009626"/>
            <a:ext cx="1129553" cy="45717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rgbClr val="31859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个人成果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F9B52659-865B-4F71-BFBD-68FD2A080304}"/>
              </a:ext>
            </a:extLst>
          </p:cNvPr>
          <p:cNvSpPr txBox="1"/>
          <p:nvPr/>
        </p:nvSpPr>
        <p:spPr>
          <a:xfrm>
            <a:off x="1127983" y="5582398"/>
            <a:ext cx="61280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基于浏览器的</a:t>
            </a:r>
            <a:r>
              <a:rPr lang="en-US" altLang="zh-CN" dirty="0"/>
              <a:t>mt</a:t>
            </a:r>
            <a:r>
              <a:rPr lang="zh-CN" altLang="en-US" dirty="0"/>
              <a:t>插件，帮助提高开发效率</a:t>
            </a:r>
          </a:p>
        </p:txBody>
      </p:sp>
    </p:spTree>
    <p:extLst>
      <p:ext uri="{BB962C8B-B14F-4D97-AF65-F5344CB8AC3E}">
        <p14:creationId xmlns:p14="http://schemas.microsoft.com/office/powerpoint/2010/main" val="2068640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0" bldLvl="0" animBg="1"/>
      <p:bldP spid="189" grpId="0" bldLvl="0" animBg="1"/>
      <p:bldP spid="191" grpId="0" bldLvl="0" animBg="1"/>
      <p:bldP spid="195" grpId="0" bldLvl="0" animBg="1"/>
      <p:bldP spid="19" grpId="0" bldLvl="0" animBg="1"/>
      <p:bldP spid="29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826A1826-FAF7-4C40-8AC9-B4DE4D4442BC}"/>
              </a:ext>
            </a:extLst>
          </p:cNvPr>
          <p:cNvSpPr/>
          <p:nvPr/>
        </p:nvSpPr>
        <p:spPr>
          <a:xfrm>
            <a:off x="317498" y="457195"/>
            <a:ext cx="3835717" cy="437383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C61C65-02FA-4EAB-9D2A-4E606D877518}"/>
              </a:ext>
            </a:extLst>
          </p:cNvPr>
          <p:cNvSpPr txBox="1"/>
          <p:nvPr/>
        </p:nvSpPr>
        <p:spPr>
          <a:xfrm>
            <a:off x="371007" y="234747"/>
            <a:ext cx="3021559" cy="423257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27000" tIns="63500" rIns="127000" bIns="6350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latinLnBrk="1">
              <a:lnSpc>
                <a:spcPct val="113000"/>
              </a:lnSpc>
            </a:pPr>
            <a:r>
              <a:rPr lang="en-US" sz="1800" b="1" spc="100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01. </a:t>
            </a:r>
            <a:r>
              <a:rPr lang="zh-CN" altLang="en-US" sz="1800" b="1" spc="100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建模应用</a:t>
            </a:r>
            <a:endParaRPr lang="en-US" sz="1100" dirty="0"/>
          </a:p>
        </p:txBody>
      </p:sp>
      <p:sp>
        <p:nvSpPr>
          <p:cNvPr id="7" name="Freeform 17">
            <a:extLst>
              <a:ext uri="{FF2B5EF4-FFF2-40B4-BE49-F238E27FC236}">
                <a16:creationId xmlns:a16="http://schemas.microsoft.com/office/drawing/2014/main" id="{2146DDFA-EF6F-4429-21DB-425892B1501C}"/>
              </a:ext>
            </a:extLst>
          </p:cNvPr>
          <p:cNvSpPr/>
          <p:nvPr/>
        </p:nvSpPr>
        <p:spPr>
          <a:xfrm>
            <a:off x="371007" y="1117026"/>
            <a:ext cx="1864349" cy="544765"/>
          </a:xfrm>
          <a:custGeom>
            <a:avLst/>
            <a:gdLst/>
            <a:ahLst/>
            <a:cxnLst/>
            <a:rect l="l" t="t" r="r" b="b"/>
            <a:pathLst>
              <a:path w="2311400" h="544765">
                <a:moveTo>
                  <a:pt x="2311400" y="504426"/>
                </a:moveTo>
                <a:cubicBezTo>
                  <a:pt x="2311400" y="505217"/>
                  <a:pt x="2310465" y="506007"/>
                  <a:pt x="2310465" y="506007"/>
                </a:cubicBezTo>
                <a:cubicBezTo>
                  <a:pt x="2309533" y="506797"/>
                  <a:pt x="2308598" y="507591"/>
                  <a:pt x="2308598" y="508381"/>
                </a:cubicBezTo>
                <a:lnTo>
                  <a:pt x="2310465" y="509172"/>
                </a:lnTo>
                <a:cubicBezTo>
                  <a:pt x="2310465" y="509962"/>
                  <a:pt x="2308598" y="510753"/>
                  <a:pt x="2308598" y="511546"/>
                </a:cubicBezTo>
                <a:cubicBezTo>
                  <a:pt x="2308598" y="511546"/>
                  <a:pt x="2307663" y="512337"/>
                  <a:pt x="2307663" y="513127"/>
                </a:cubicBezTo>
                <a:cubicBezTo>
                  <a:pt x="2307663" y="513127"/>
                  <a:pt x="2309533" y="513917"/>
                  <a:pt x="2309533" y="514708"/>
                </a:cubicBezTo>
                <a:lnTo>
                  <a:pt x="2307663" y="516292"/>
                </a:lnTo>
                <a:lnTo>
                  <a:pt x="2305792" y="514708"/>
                </a:lnTo>
                <a:lnTo>
                  <a:pt x="2303925" y="513127"/>
                </a:lnTo>
                <a:cubicBezTo>
                  <a:pt x="2302989" y="513917"/>
                  <a:pt x="2302054" y="514708"/>
                  <a:pt x="2302054" y="515498"/>
                </a:cubicBezTo>
                <a:lnTo>
                  <a:pt x="2303925" y="516292"/>
                </a:lnTo>
                <a:cubicBezTo>
                  <a:pt x="2303925" y="517082"/>
                  <a:pt x="2302054" y="517873"/>
                  <a:pt x="2302989" y="518663"/>
                </a:cubicBezTo>
                <a:lnTo>
                  <a:pt x="2304860" y="519453"/>
                </a:lnTo>
                <a:cubicBezTo>
                  <a:pt x="2304860" y="520247"/>
                  <a:pt x="2302989" y="521037"/>
                  <a:pt x="2302989" y="521828"/>
                </a:cubicBezTo>
                <a:lnTo>
                  <a:pt x="2304860" y="522618"/>
                </a:lnTo>
                <a:cubicBezTo>
                  <a:pt x="2304860" y="523409"/>
                  <a:pt x="2303925" y="524199"/>
                  <a:pt x="2303925" y="524199"/>
                </a:cubicBezTo>
                <a:cubicBezTo>
                  <a:pt x="2302989" y="524993"/>
                  <a:pt x="2302989" y="525783"/>
                  <a:pt x="2302054" y="526573"/>
                </a:cubicBezTo>
                <a:lnTo>
                  <a:pt x="2300184" y="524993"/>
                </a:lnTo>
                <a:cubicBezTo>
                  <a:pt x="2299251" y="524199"/>
                  <a:pt x="2298316" y="524199"/>
                  <a:pt x="2297381" y="523409"/>
                </a:cubicBezTo>
                <a:cubicBezTo>
                  <a:pt x="2297381" y="523409"/>
                  <a:pt x="2296446" y="522618"/>
                  <a:pt x="2295510" y="522618"/>
                </a:cubicBezTo>
                <a:cubicBezTo>
                  <a:pt x="2295510" y="522618"/>
                  <a:pt x="2294578" y="524199"/>
                  <a:pt x="2293643" y="524199"/>
                </a:cubicBezTo>
                <a:lnTo>
                  <a:pt x="2292708" y="525783"/>
                </a:lnTo>
                <a:cubicBezTo>
                  <a:pt x="2291772" y="525783"/>
                  <a:pt x="2291772" y="527364"/>
                  <a:pt x="2290837" y="527364"/>
                </a:cubicBezTo>
                <a:cubicBezTo>
                  <a:pt x="2290837" y="527364"/>
                  <a:pt x="2288970" y="525783"/>
                  <a:pt x="2288970" y="526573"/>
                </a:cubicBezTo>
                <a:cubicBezTo>
                  <a:pt x="2288034" y="526573"/>
                  <a:pt x="2288034" y="527364"/>
                  <a:pt x="2287099" y="528154"/>
                </a:cubicBezTo>
                <a:cubicBezTo>
                  <a:pt x="2287099" y="528948"/>
                  <a:pt x="2286164" y="528948"/>
                  <a:pt x="2285229" y="529738"/>
                </a:cubicBezTo>
                <a:cubicBezTo>
                  <a:pt x="2285229" y="530529"/>
                  <a:pt x="2284297" y="531319"/>
                  <a:pt x="2284297" y="531319"/>
                </a:cubicBezTo>
                <a:cubicBezTo>
                  <a:pt x="2283361" y="532109"/>
                  <a:pt x="2283361" y="532900"/>
                  <a:pt x="2282426" y="533693"/>
                </a:cubicBezTo>
                <a:cubicBezTo>
                  <a:pt x="2281491" y="533693"/>
                  <a:pt x="2281491" y="534484"/>
                  <a:pt x="2280555" y="535274"/>
                </a:cubicBezTo>
                <a:lnTo>
                  <a:pt x="2278688" y="533693"/>
                </a:lnTo>
                <a:cubicBezTo>
                  <a:pt x="2278688" y="532900"/>
                  <a:pt x="2280555" y="532109"/>
                  <a:pt x="2280555" y="532109"/>
                </a:cubicBezTo>
                <a:cubicBezTo>
                  <a:pt x="2279623" y="532109"/>
                  <a:pt x="2278688" y="530529"/>
                  <a:pt x="2278688" y="530529"/>
                </a:cubicBezTo>
                <a:cubicBezTo>
                  <a:pt x="2277753" y="530529"/>
                  <a:pt x="2276818" y="532109"/>
                  <a:pt x="2276818" y="532109"/>
                </a:cubicBezTo>
                <a:lnTo>
                  <a:pt x="2274950" y="534484"/>
                </a:lnTo>
                <a:cubicBezTo>
                  <a:pt x="2274950" y="533693"/>
                  <a:pt x="2273080" y="532900"/>
                  <a:pt x="2273080" y="532900"/>
                </a:cubicBezTo>
                <a:cubicBezTo>
                  <a:pt x="2273080" y="532109"/>
                  <a:pt x="2274015" y="531319"/>
                  <a:pt x="2274950" y="531319"/>
                </a:cubicBezTo>
                <a:cubicBezTo>
                  <a:pt x="2274950" y="530529"/>
                  <a:pt x="2275882" y="529738"/>
                  <a:pt x="2275882" y="528948"/>
                </a:cubicBezTo>
                <a:lnTo>
                  <a:pt x="2274015" y="528154"/>
                </a:lnTo>
                <a:cubicBezTo>
                  <a:pt x="2274015" y="527364"/>
                  <a:pt x="2272144" y="526573"/>
                  <a:pt x="2272144" y="526573"/>
                </a:cubicBezTo>
                <a:lnTo>
                  <a:pt x="2274015" y="524993"/>
                </a:lnTo>
                <a:cubicBezTo>
                  <a:pt x="2273080" y="524199"/>
                  <a:pt x="2272144" y="524199"/>
                  <a:pt x="2271209" y="523409"/>
                </a:cubicBezTo>
                <a:cubicBezTo>
                  <a:pt x="2271209" y="524199"/>
                  <a:pt x="2270277" y="524993"/>
                  <a:pt x="2270277" y="524993"/>
                </a:cubicBezTo>
                <a:cubicBezTo>
                  <a:pt x="2269342" y="525783"/>
                  <a:pt x="2268407" y="526573"/>
                  <a:pt x="2268407" y="527364"/>
                </a:cubicBezTo>
                <a:cubicBezTo>
                  <a:pt x="2268407" y="527364"/>
                  <a:pt x="2266536" y="528154"/>
                  <a:pt x="2266536" y="528948"/>
                </a:cubicBezTo>
                <a:lnTo>
                  <a:pt x="2268407" y="529738"/>
                </a:lnTo>
                <a:cubicBezTo>
                  <a:pt x="2268407" y="530529"/>
                  <a:pt x="2267471" y="532109"/>
                  <a:pt x="2267471" y="532109"/>
                </a:cubicBezTo>
                <a:cubicBezTo>
                  <a:pt x="2266536" y="532109"/>
                  <a:pt x="2265601" y="530529"/>
                  <a:pt x="2265601" y="530529"/>
                </a:cubicBezTo>
                <a:cubicBezTo>
                  <a:pt x="2264669" y="530529"/>
                  <a:pt x="2263733" y="528948"/>
                  <a:pt x="2262798" y="528948"/>
                </a:cubicBezTo>
                <a:cubicBezTo>
                  <a:pt x="2262798" y="528948"/>
                  <a:pt x="2261863" y="530529"/>
                  <a:pt x="2261863" y="531319"/>
                </a:cubicBezTo>
                <a:cubicBezTo>
                  <a:pt x="2260928" y="531319"/>
                  <a:pt x="2259995" y="529738"/>
                  <a:pt x="2259060" y="529738"/>
                </a:cubicBezTo>
                <a:lnTo>
                  <a:pt x="2258125" y="531319"/>
                </a:lnTo>
                <a:cubicBezTo>
                  <a:pt x="2257190" y="531319"/>
                  <a:pt x="2256254" y="532900"/>
                  <a:pt x="2256254" y="532900"/>
                </a:cubicBezTo>
                <a:cubicBezTo>
                  <a:pt x="2255319" y="532900"/>
                  <a:pt x="2254387" y="532109"/>
                  <a:pt x="2254387" y="532109"/>
                </a:cubicBezTo>
                <a:cubicBezTo>
                  <a:pt x="2253452" y="531319"/>
                  <a:pt x="2252516" y="530529"/>
                  <a:pt x="2251581" y="530529"/>
                </a:cubicBezTo>
                <a:cubicBezTo>
                  <a:pt x="2251581" y="529738"/>
                  <a:pt x="2250649" y="529738"/>
                  <a:pt x="2249714" y="528948"/>
                </a:cubicBezTo>
                <a:lnTo>
                  <a:pt x="2251581" y="527364"/>
                </a:lnTo>
                <a:cubicBezTo>
                  <a:pt x="2251581" y="526573"/>
                  <a:pt x="2249714" y="526573"/>
                  <a:pt x="2249714" y="525783"/>
                </a:cubicBezTo>
                <a:cubicBezTo>
                  <a:pt x="2249714" y="526573"/>
                  <a:pt x="2247843" y="527364"/>
                  <a:pt x="2247843" y="527364"/>
                </a:cubicBezTo>
                <a:cubicBezTo>
                  <a:pt x="2247843" y="528154"/>
                  <a:pt x="2249714" y="528154"/>
                  <a:pt x="2249714" y="528948"/>
                </a:cubicBezTo>
                <a:cubicBezTo>
                  <a:pt x="2249714" y="529738"/>
                  <a:pt x="2247843" y="530529"/>
                  <a:pt x="2248778" y="530529"/>
                </a:cubicBezTo>
                <a:cubicBezTo>
                  <a:pt x="2248778" y="531319"/>
                  <a:pt x="2250649" y="532109"/>
                  <a:pt x="2250649" y="532109"/>
                </a:cubicBezTo>
                <a:lnTo>
                  <a:pt x="2248778" y="533693"/>
                </a:lnTo>
                <a:lnTo>
                  <a:pt x="2246908" y="532900"/>
                </a:lnTo>
                <a:cubicBezTo>
                  <a:pt x="2245973" y="532109"/>
                  <a:pt x="2245041" y="531319"/>
                  <a:pt x="2245041" y="531319"/>
                </a:cubicBezTo>
                <a:cubicBezTo>
                  <a:pt x="2244105" y="531319"/>
                  <a:pt x="2243170" y="529738"/>
                  <a:pt x="2242235" y="529738"/>
                </a:cubicBezTo>
                <a:lnTo>
                  <a:pt x="2241300" y="531319"/>
                </a:lnTo>
                <a:cubicBezTo>
                  <a:pt x="2241300" y="532109"/>
                  <a:pt x="2243170" y="532900"/>
                  <a:pt x="2243170" y="532900"/>
                </a:cubicBezTo>
                <a:cubicBezTo>
                  <a:pt x="2243170" y="532900"/>
                  <a:pt x="2242235" y="534484"/>
                  <a:pt x="2241300" y="534484"/>
                </a:cubicBezTo>
                <a:cubicBezTo>
                  <a:pt x="2241300" y="534484"/>
                  <a:pt x="2239432" y="532900"/>
                  <a:pt x="2239432" y="533693"/>
                </a:cubicBezTo>
                <a:cubicBezTo>
                  <a:pt x="2238497" y="533693"/>
                  <a:pt x="2238497" y="535274"/>
                  <a:pt x="2237562" y="535274"/>
                </a:cubicBezTo>
                <a:cubicBezTo>
                  <a:pt x="2237562" y="535274"/>
                  <a:pt x="2236626" y="533693"/>
                  <a:pt x="2235691" y="533693"/>
                </a:cubicBezTo>
                <a:cubicBezTo>
                  <a:pt x="2236626" y="533693"/>
                  <a:pt x="2236626" y="532109"/>
                  <a:pt x="2237562" y="532109"/>
                </a:cubicBezTo>
                <a:cubicBezTo>
                  <a:pt x="2237562" y="531319"/>
                  <a:pt x="2238497" y="530529"/>
                  <a:pt x="2238497" y="530529"/>
                </a:cubicBezTo>
                <a:cubicBezTo>
                  <a:pt x="2239432" y="529738"/>
                  <a:pt x="2236626" y="528948"/>
                  <a:pt x="2236626" y="528948"/>
                </a:cubicBezTo>
                <a:cubicBezTo>
                  <a:pt x="2236626" y="528154"/>
                  <a:pt x="2238497" y="527364"/>
                  <a:pt x="2238497" y="527364"/>
                </a:cubicBezTo>
                <a:cubicBezTo>
                  <a:pt x="2238497" y="526573"/>
                  <a:pt x="2236626" y="526573"/>
                  <a:pt x="2236626" y="525783"/>
                </a:cubicBezTo>
                <a:cubicBezTo>
                  <a:pt x="2235691" y="525783"/>
                  <a:pt x="2234759" y="524199"/>
                  <a:pt x="2233824" y="524199"/>
                </a:cubicBezTo>
                <a:cubicBezTo>
                  <a:pt x="2233824" y="524199"/>
                  <a:pt x="2232888" y="525783"/>
                  <a:pt x="2232888" y="526573"/>
                </a:cubicBezTo>
                <a:cubicBezTo>
                  <a:pt x="2231953" y="526573"/>
                  <a:pt x="2231953" y="527364"/>
                  <a:pt x="2231018" y="528154"/>
                </a:cubicBezTo>
                <a:cubicBezTo>
                  <a:pt x="2231018" y="528154"/>
                  <a:pt x="2230083" y="529738"/>
                  <a:pt x="2229151" y="529738"/>
                </a:cubicBezTo>
                <a:cubicBezTo>
                  <a:pt x="2229151" y="529738"/>
                  <a:pt x="2228215" y="528154"/>
                  <a:pt x="2227280" y="528154"/>
                </a:cubicBezTo>
                <a:cubicBezTo>
                  <a:pt x="2226345" y="528948"/>
                  <a:pt x="2226345" y="529738"/>
                  <a:pt x="2225413" y="530529"/>
                </a:cubicBezTo>
                <a:cubicBezTo>
                  <a:pt x="2225413" y="530529"/>
                  <a:pt x="2224477" y="531319"/>
                  <a:pt x="2224477" y="532109"/>
                </a:cubicBezTo>
                <a:cubicBezTo>
                  <a:pt x="2223542" y="532109"/>
                  <a:pt x="2222607" y="533693"/>
                  <a:pt x="2222607" y="533693"/>
                </a:cubicBezTo>
                <a:cubicBezTo>
                  <a:pt x="2221672" y="533693"/>
                  <a:pt x="2220739" y="532109"/>
                  <a:pt x="2220739" y="532109"/>
                </a:cubicBezTo>
                <a:cubicBezTo>
                  <a:pt x="2219804" y="532109"/>
                  <a:pt x="2219804" y="534484"/>
                  <a:pt x="2218869" y="534484"/>
                </a:cubicBezTo>
                <a:lnTo>
                  <a:pt x="2216998" y="532900"/>
                </a:lnTo>
                <a:cubicBezTo>
                  <a:pt x="2216063" y="532109"/>
                  <a:pt x="2215131" y="532109"/>
                  <a:pt x="2215131" y="531319"/>
                </a:cubicBezTo>
                <a:cubicBezTo>
                  <a:pt x="2216063" y="530529"/>
                  <a:pt x="2216998" y="528948"/>
                  <a:pt x="2217934" y="528154"/>
                </a:cubicBezTo>
                <a:cubicBezTo>
                  <a:pt x="2217934" y="527364"/>
                  <a:pt x="2219804" y="526573"/>
                  <a:pt x="2219804" y="526573"/>
                </a:cubicBezTo>
                <a:cubicBezTo>
                  <a:pt x="2219804" y="525783"/>
                  <a:pt x="2216998" y="524993"/>
                  <a:pt x="2216998" y="524993"/>
                </a:cubicBezTo>
                <a:cubicBezTo>
                  <a:pt x="2217934" y="524993"/>
                  <a:pt x="2218869" y="523409"/>
                  <a:pt x="2218869" y="523409"/>
                </a:cubicBezTo>
                <a:cubicBezTo>
                  <a:pt x="2219804" y="523409"/>
                  <a:pt x="2220739" y="524199"/>
                  <a:pt x="2220739" y="524199"/>
                </a:cubicBezTo>
                <a:cubicBezTo>
                  <a:pt x="2221672" y="524199"/>
                  <a:pt x="2223542" y="525783"/>
                  <a:pt x="2223542" y="525783"/>
                </a:cubicBezTo>
                <a:lnTo>
                  <a:pt x="2224477" y="524199"/>
                </a:lnTo>
                <a:cubicBezTo>
                  <a:pt x="2224477" y="523409"/>
                  <a:pt x="2222607" y="523409"/>
                  <a:pt x="2222607" y="522618"/>
                </a:cubicBezTo>
                <a:cubicBezTo>
                  <a:pt x="2222607" y="521828"/>
                  <a:pt x="2224477" y="521037"/>
                  <a:pt x="2224477" y="521037"/>
                </a:cubicBezTo>
                <a:cubicBezTo>
                  <a:pt x="2224477" y="520247"/>
                  <a:pt x="2221672" y="519453"/>
                  <a:pt x="2222607" y="519453"/>
                </a:cubicBezTo>
                <a:cubicBezTo>
                  <a:pt x="2222607" y="518663"/>
                  <a:pt x="2223542" y="517873"/>
                  <a:pt x="2223542" y="517873"/>
                </a:cubicBezTo>
                <a:cubicBezTo>
                  <a:pt x="2224477" y="517082"/>
                  <a:pt x="2224477" y="516292"/>
                  <a:pt x="2225413" y="516292"/>
                </a:cubicBezTo>
                <a:cubicBezTo>
                  <a:pt x="2226345" y="515498"/>
                  <a:pt x="2226345" y="514708"/>
                  <a:pt x="2227280" y="513917"/>
                </a:cubicBezTo>
                <a:cubicBezTo>
                  <a:pt x="2226345" y="513917"/>
                  <a:pt x="2225413" y="513127"/>
                  <a:pt x="2224477" y="513127"/>
                </a:cubicBezTo>
                <a:lnTo>
                  <a:pt x="2223542" y="514708"/>
                </a:lnTo>
                <a:cubicBezTo>
                  <a:pt x="2222607" y="514708"/>
                  <a:pt x="2222607" y="516292"/>
                  <a:pt x="2221672" y="516292"/>
                </a:cubicBezTo>
                <a:cubicBezTo>
                  <a:pt x="2221672" y="517082"/>
                  <a:pt x="2220739" y="517873"/>
                  <a:pt x="2219804" y="517873"/>
                </a:cubicBezTo>
                <a:cubicBezTo>
                  <a:pt x="2219804" y="518663"/>
                  <a:pt x="2218869" y="519453"/>
                  <a:pt x="2218869" y="520247"/>
                </a:cubicBezTo>
                <a:cubicBezTo>
                  <a:pt x="2217934" y="520247"/>
                  <a:pt x="2216998" y="521828"/>
                  <a:pt x="2216998" y="521828"/>
                </a:cubicBezTo>
                <a:lnTo>
                  <a:pt x="2215131" y="520247"/>
                </a:lnTo>
                <a:cubicBezTo>
                  <a:pt x="2215131" y="521037"/>
                  <a:pt x="2213260" y="521828"/>
                  <a:pt x="2213260" y="521828"/>
                </a:cubicBezTo>
                <a:cubicBezTo>
                  <a:pt x="2213260" y="522618"/>
                  <a:pt x="2215131" y="523409"/>
                  <a:pt x="2215131" y="523409"/>
                </a:cubicBezTo>
                <a:lnTo>
                  <a:pt x="2216998" y="524993"/>
                </a:lnTo>
                <a:cubicBezTo>
                  <a:pt x="2216998" y="525783"/>
                  <a:pt x="2216063" y="525783"/>
                  <a:pt x="2216063" y="526573"/>
                </a:cubicBezTo>
                <a:cubicBezTo>
                  <a:pt x="2215131" y="527364"/>
                  <a:pt x="2215131" y="528154"/>
                  <a:pt x="2214196" y="528154"/>
                </a:cubicBezTo>
                <a:cubicBezTo>
                  <a:pt x="2214196" y="528948"/>
                  <a:pt x="2213260" y="529738"/>
                  <a:pt x="2212325" y="529738"/>
                </a:cubicBezTo>
                <a:cubicBezTo>
                  <a:pt x="2212325" y="530529"/>
                  <a:pt x="2211390" y="528948"/>
                  <a:pt x="2210458" y="528948"/>
                </a:cubicBezTo>
                <a:lnTo>
                  <a:pt x="2208587" y="530529"/>
                </a:lnTo>
                <a:cubicBezTo>
                  <a:pt x="2208587" y="531319"/>
                  <a:pt x="2207652" y="532109"/>
                  <a:pt x="2207652" y="532109"/>
                </a:cubicBezTo>
                <a:lnTo>
                  <a:pt x="2209523" y="533693"/>
                </a:lnTo>
                <a:lnTo>
                  <a:pt x="2211390" y="532109"/>
                </a:lnTo>
                <a:lnTo>
                  <a:pt x="2213260" y="532900"/>
                </a:lnTo>
                <a:cubicBezTo>
                  <a:pt x="2213260" y="533693"/>
                  <a:pt x="2211390" y="534484"/>
                  <a:pt x="2211390" y="535274"/>
                </a:cubicBezTo>
                <a:cubicBezTo>
                  <a:pt x="2211390" y="535274"/>
                  <a:pt x="2210458" y="536065"/>
                  <a:pt x="2209523" y="536855"/>
                </a:cubicBezTo>
                <a:cubicBezTo>
                  <a:pt x="2209523" y="536855"/>
                  <a:pt x="2212325" y="537649"/>
                  <a:pt x="2212325" y="538439"/>
                </a:cubicBezTo>
                <a:cubicBezTo>
                  <a:pt x="2212325" y="538439"/>
                  <a:pt x="2210458" y="539229"/>
                  <a:pt x="2210458" y="540020"/>
                </a:cubicBezTo>
                <a:cubicBezTo>
                  <a:pt x="2210458" y="540810"/>
                  <a:pt x="2209523" y="540810"/>
                  <a:pt x="2208587" y="541601"/>
                </a:cubicBezTo>
                <a:cubicBezTo>
                  <a:pt x="2208587" y="540810"/>
                  <a:pt x="2207652" y="540810"/>
                  <a:pt x="2206717" y="540020"/>
                </a:cubicBezTo>
                <a:lnTo>
                  <a:pt x="2204849" y="539229"/>
                </a:lnTo>
                <a:cubicBezTo>
                  <a:pt x="2204849" y="538439"/>
                  <a:pt x="2205782" y="537649"/>
                  <a:pt x="2206717" y="536855"/>
                </a:cubicBezTo>
                <a:cubicBezTo>
                  <a:pt x="2205782" y="536855"/>
                  <a:pt x="2204849" y="536065"/>
                  <a:pt x="2203914" y="536065"/>
                </a:cubicBezTo>
                <a:lnTo>
                  <a:pt x="2202979" y="537649"/>
                </a:lnTo>
                <a:cubicBezTo>
                  <a:pt x="2202979" y="537649"/>
                  <a:pt x="2204849" y="538439"/>
                  <a:pt x="2204849" y="539229"/>
                </a:cubicBezTo>
                <a:cubicBezTo>
                  <a:pt x="2204849" y="539229"/>
                  <a:pt x="2203914" y="540020"/>
                  <a:pt x="2202979" y="540810"/>
                </a:cubicBezTo>
                <a:cubicBezTo>
                  <a:pt x="2202979" y="540810"/>
                  <a:pt x="2202044" y="542394"/>
                  <a:pt x="2201108" y="542394"/>
                </a:cubicBezTo>
                <a:cubicBezTo>
                  <a:pt x="2201108" y="542394"/>
                  <a:pt x="2199241" y="541601"/>
                  <a:pt x="2199241" y="540810"/>
                </a:cubicBezTo>
                <a:cubicBezTo>
                  <a:pt x="2199241" y="540810"/>
                  <a:pt x="2201108" y="540020"/>
                  <a:pt x="2201108" y="539229"/>
                </a:cubicBezTo>
                <a:cubicBezTo>
                  <a:pt x="2201108" y="538439"/>
                  <a:pt x="2199241" y="538439"/>
                  <a:pt x="2199241" y="537649"/>
                </a:cubicBezTo>
                <a:cubicBezTo>
                  <a:pt x="2200176" y="536855"/>
                  <a:pt x="2201108" y="536065"/>
                  <a:pt x="2202044" y="534484"/>
                </a:cubicBezTo>
                <a:cubicBezTo>
                  <a:pt x="2202979" y="533693"/>
                  <a:pt x="2203914" y="532109"/>
                  <a:pt x="2204849" y="531319"/>
                </a:cubicBezTo>
                <a:cubicBezTo>
                  <a:pt x="2203914" y="529738"/>
                  <a:pt x="2202979" y="528948"/>
                  <a:pt x="2201108" y="528154"/>
                </a:cubicBezTo>
                <a:cubicBezTo>
                  <a:pt x="2200176" y="528154"/>
                  <a:pt x="2200176" y="527364"/>
                  <a:pt x="2199241" y="526573"/>
                </a:cubicBezTo>
                <a:cubicBezTo>
                  <a:pt x="2198306" y="527364"/>
                  <a:pt x="2198306" y="528948"/>
                  <a:pt x="2197370" y="528948"/>
                </a:cubicBezTo>
                <a:lnTo>
                  <a:pt x="2195503" y="527364"/>
                </a:lnTo>
                <a:lnTo>
                  <a:pt x="2193633" y="525783"/>
                </a:lnTo>
                <a:cubicBezTo>
                  <a:pt x="2192697" y="525783"/>
                  <a:pt x="2191762" y="527364"/>
                  <a:pt x="2191762" y="527364"/>
                </a:cubicBezTo>
                <a:cubicBezTo>
                  <a:pt x="2190830" y="528154"/>
                  <a:pt x="2189895" y="528948"/>
                  <a:pt x="2189895" y="529738"/>
                </a:cubicBezTo>
                <a:lnTo>
                  <a:pt x="2191762" y="530529"/>
                </a:lnTo>
                <a:cubicBezTo>
                  <a:pt x="2191762" y="531319"/>
                  <a:pt x="2190830" y="532109"/>
                  <a:pt x="2190830" y="532900"/>
                </a:cubicBezTo>
                <a:lnTo>
                  <a:pt x="2188959" y="531319"/>
                </a:lnTo>
                <a:cubicBezTo>
                  <a:pt x="2188024" y="531319"/>
                  <a:pt x="2187089" y="532900"/>
                  <a:pt x="2187089" y="532900"/>
                </a:cubicBezTo>
                <a:cubicBezTo>
                  <a:pt x="2186157" y="533693"/>
                  <a:pt x="2186157" y="534484"/>
                  <a:pt x="2185221" y="534484"/>
                </a:cubicBezTo>
                <a:lnTo>
                  <a:pt x="2183351" y="533693"/>
                </a:lnTo>
                <a:cubicBezTo>
                  <a:pt x="2183351" y="532900"/>
                  <a:pt x="2185221" y="532109"/>
                  <a:pt x="2185221" y="531319"/>
                </a:cubicBezTo>
                <a:cubicBezTo>
                  <a:pt x="2184286" y="531319"/>
                  <a:pt x="2183351" y="530529"/>
                  <a:pt x="2182416" y="530529"/>
                </a:cubicBezTo>
                <a:cubicBezTo>
                  <a:pt x="2182416" y="529738"/>
                  <a:pt x="2181480" y="528948"/>
                  <a:pt x="2180548" y="528948"/>
                </a:cubicBezTo>
                <a:lnTo>
                  <a:pt x="2178678" y="527364"/>
                </a:lnTo>
                <a:cubicBezTo>
                  <a:pt x="2178678" y="527364"/>
                  <a:pt x="2176807" y="528948"/>
                  <a:pt x="2176807" y="529738"/>
                </a:cubicBezTo>
                <a:lnTo>
                  <a:pt x="2174940" y="531319"/>
                </a:lnTo>
                <a:cubicBezTo>
                  <a:pt x="2174940" y="531319"/>
                  <a:pt x="2173069" y="530529"/>
                  <a:pt x="2173069" y="529738"/>
                </a:cubicBezTo>
                <a:lnTo>
                  <a:pt x="2174940" y="528154"/>
                </a:lnTo>
                <a:cubicBezTo>
                  <a:pt x="2174940" y="527364"/>
                  <a:pt x="2175872" y="526573"/>
                  <a:pt x="2176807" y="526573"/>
                </a:cubicBezTo>
                <a:cubicBezTo>
                  <a:pt x="2176807" y="525783"/>
                  <a:pt x="2177742" y="524993"/>
                  <a:pt x="2177742" y="524199"/>
                </a:cubicBezTo>
                <a:lnTo>
                  <a:pt x="2175872" y="523409"/>
                </a:lnTo>
                <a:cubicBezTo>
                  <a:pt x="2175872" y="522618"/>
                  <a:pt x="2177742" y="521828"/>
                  <a:pt x="2177742" y="521828"/>
                </a:cubicBezTo>
                <a:cubicBezTo>
                  <a:pt x="2177742" y="521037"/>
                  <a:pt x="2175872" y="520247"/>
                  <a:pt x="2175872" y="520247"/>
                </a:cubicBezTo>
                <a:cubicBezTo>
                  <a:pt x="2174940" y="520247"/>
                  <a:pt x="2174005" y="521828"/>
                  <a:pt x="2174005" y="521828"/>
                </a:cubicBezTo>
                <a:cubicBezTo>
                  <a:pt x="2173069" y="521828"/>
                  <a:pt x="2172134" y="520247"/>
                  <a:pt x="2172134" y="520247"/>
                </a:cubicBezTo>
                <a:cubicBezTo>
                  <a:pt x="2171199" y="521037"/>
                  <a:pt x="2171199" y="521828"/>
                  <a:pt x="2170267" y="522618"/>
                </a:cubicBezTo>
                <a:cubicBezTo>
                  <a:pt x="2170267" y="522618"/>
                  <a:pt x="2168396" y="523409"/>
                  <a:pt x="2168396" y="524199"/>
                </a:cubicBezTo>
                <a:cubicBezTo>
                  <a:pt x="2168396" y="524199"/>
                  <a:pt x="2170267" y="524993"/>
                  <a:pt x="2170267" y="525783"/>
                </a:cubicBezTo>
                <a:cubicBezTo>
                  <a:pt x="2171199" y="525783"/>
                  <a:pt x="2169331" y="526573"/>
                  <a:pt x="2169331" y="527364"/>
                </a:cubicBezTo>
                <a:cubicBezTo>
                  <a:pt x="2169331" y="527364"/>
                  <a:pt x="2168396" y="528154"/>
                  <a:pt x="2167461" y="528948"/>
                </a:cubicBezTo>
                <a:lnTo>
                  <a:pt x="2165593" y="530529"/>
                </a:lnTo>
                <a:lnTo>
                  <a:pt x="2168396" y="532109"/>
                </a:lnTo>
                <a:cubicBezTo>
                  <a:pt x="2167461" y="532900"/>
                  <a:pt x="2166526" y="532900"/>
                  <a:pt x="2166526" y="533693"/>
                </a:cubicBezTo>
                <a:cubicBezTo>
                  <a:pt x="2165593" y="534484"/>
                  <a:pt x="2165593" y="535274"/>
                  <a:pt x="2164658" y="535274"/>
                </a:cubicBezTo>
                <a:cubicBezTo>
                  <a:pt x="2164658" y="536065"/>
                  <a:pt x="2162788" y="534484"/>
                  <a:pt x="2162788" y="534484"/>
                </a:cubicBezTo>
                <a:cubicBezTo>
                  <a:pt x="2161852" y="534484"/>
                  <a:pt x="2161852" y="536065"/>
                  <a:pt x="2160920" y="536065"/>
                </a:cubicBezTo>
                <a:cubicBezTo>
                  <a:pt x="2160920" y="536065"/>
                  <a:pt x="2159985" y="534484"/>
                  <a:pt x="2159050" y="534484"/>
                </a:cubicBezTo>
                <a:cubicBezTo>
                  <a:pt x="2159050" y="534484"/>
                  <a:pt x="2159985" y="532900"/>
                  <a:pt x="2160920" y="532900"/>
                </a:cubicBezTo>
                <a:cubicBezTo>
                  <a:pt x="2160920" y="532109"/>
                  <a:pt x="2161852" y="531319"/>
                  <a:pt x="2161852" y="531319"/>
                </a:cubicBezTo>
                <a:cubicBezTo>
                  <a:pt x="2162788" y="530529"/>
                  <a:pt x="2159985" y="529738"/>
                  <a:pt x="2159985" y="529738"/>
                </a:cubicBezTo>
                <a:lnTo>
                  <a:pt x="2161852" y="528154"/>
                </a:lnTo>
                <a:lnTo>
                  <a:pt x="2159985" y="526573"/>
                </a:lnTo>
                <a:cubicBezTo>
                  <a:pt x="2159050" y="526573"/>
                  <a:pt x="2158114" y="528154"/>
                  <a:pt x="2158114" y="528154"/>
                </a:cubicBezTo>
                <a:cubicBezTo>
                  <a:pt x="2157179" y="528948"/>
                  <a:pt x="2157179" y="529738"/>
                  <a:pt x="2156247" y="530529"/>
                </a:cubicBezTo>
                <a:lnTo>
                  <a:pt x="2158114" y="531319"/>
                </a:lnTo>
                <a:cubicBezTo>
                  <a:pt x="2159050" y="532109"/>
                  <a:pt x="2157179" y="532900"/>
                  <a:pt x="2157179" y="532900"/>
                </a:cubicBezTo>
                <a:lnTo>
                  <a:pt x="2159050" y="534484"/>
                </a:lnTo>
                <a:cubicBezTo>
                  <a:pt x="2158114" y="534484"/>
                  <a:pt x="2158114" y="536065"/>
                  <a:pt x="2157179" y="536065"/>
                </a:cubicBezTo>
                <a:cubicBezTo>
                  <a:pt x="2157179" y="536065"/>
                  <a:pt x="2156247" y="535274"/>
                  <a:pt x="2155312" y="535274"/>
                </a:cubicBezTo>
                <a:cubicBezTo>
                  <a:pt x="2154377" y="536065"/>
                  <a:pt x="2153441" y="537649"/>
                  <a:pt x="2152506" y="538439"/>
                </a:cubicBezTo>
                <a:cubicBezTo>
                  <a:pt x="2151571" y="538439"/>
                  <a:pt x="2150639" y="537649"/>
                  <a:pt x="2149703" y="536855"/>
                </a:cubicBezTo>
                <a:cubicBezTo>
                  <a:pt x="2149703" y="536855"/>
                  <a:pt x="2151571" y="536065"/>
                  <a:pt x="2151571" y="535274"/>
                </a:cubicBezTo>
                <a:cubicBezTo>
                  <a:pt x="2152506" y="535274"/>
                  <a:pt x="2153441" y="534484"/>
                  <a:pt x="2153441" y="533693"/>
                </a:cubicBezTo>
                <a:cubicBezTo>
                  <a:pt x="2153441" y="532900"/>
                  <a:pt x="2155312" y="532109"/>
                  <a:pt x="2155312" y="532109"/>
                </a:cubicBezTo>
                <a:cubicBezTo>
                  <a:pt x="2154377" y="531319"/>
                  <a:pt x="2152506" y="531319"/>
                  <a:pt x="2152506" y="530529"/>
                </a:cubicBezTo>
                <a:lnTo>
                  <a:pt x="2154377" y="528948"/>
                </a:lnTo>
                <a:lnTo>
                  <a:pt x="2152506" y="527364"/>
                </a:lnTo>
                <a:cubicBezTo>
                  <a:pt x="2151571" y="527364"/>
                  <a:pt x="2151571" y="528948"/>
                  <a:pt x="2150639" y="528948"/>
                </a:cubicBezTo>
                <a:cubicBezTo>
                  <a:pt x="2149703" y="528948"/>
                  <a:pt x="2149703" y="528154"/>
                  <a:pt x="2148768" y="528154"/>
                </a:cubicBezTo>
                <a:cubicBezTo>
                  <a:pt x="2148768" y="528154"/>
                  <a:pt x="2146898" y="528948"/>
                  <a:pt x="2146898" y="529738"/>
                </a:cubicBezTo>
                <a:cubicBezTo>
                  <a:pt x="2146898" y="529738"/>
                  <a:pt x="2148768" y="530529"/>
                  <a:pt x="2148768" y="531319"/>
                </a:cubicBezTo>
                <a:cubicBezTo>
                  <a:pt x="2148768" y="531319"/>
                  <a:pt x="2147833" y="532109"/>
                  <a:pt x="2147833" y="532900"/>
                </a:cubicBezTo>
                <a:cubicBezTo>
                  <a:pt x="2146898" y="533693"/>
                  <a:pt x="2146898" y="533693"/>
                  <a:pt x="2145965" y="534484"/>
                </a:cubicBezTo>
                <a:cubicBezTo>
                  <a:pt x="2145030" y="535274"/>
                  <a:pt x="2145030" y="536065"/>
                  <a:pt x="2144095" y="536065"/>
                </a:cubicBezTo>
                <a:cubicBezTo>
                  <a:pt x="2144095" y="536855"/>
                  <a:pt x="2143160" y="537649"/>
                  <a:pt x="2143160" y="538439"/>
                </a:cubicBezTo>
                <a:cubicBezTo>
                  <a:pt x="2142224" y="538439"/>
                  <a:pt x="2141289" y="540020"/>
                  <a:pt x="2141289" y="540020"/>
                </a:cubicBezTo>
                <a:lnTo>
                  <a:pt x="2139422" y="538439"/>
                </a:lnTo>
                <a:lnTo>
                  <a:pt x="2140357" y="536855"/>
                </a:lnTo>
                <a:lnTo>
                  <a:pt x="2142224" y="535274"/>
                </a:lnTo>
                <a:cubicBezTo>
                  <a:pt x="2141289" y="534484"/>
                  <a:pt x="2140357" y="533693"/>
                  <a:pt x="2140357" y="533693"/>
                </a:cubicBezTo>
                <a:cubicBezTo>
                  <a:pt x="2139422" y="533693"/>
                  <a:pt x="2138486" y="535274"/>
                  <a:pt x="2138486" y="535274"/>
                </a:cubicBezTo>
                <a:cubicBezTo>
                  <a:pt x="2137551" y="535274"/>
                  <a:pt x="2136619" y="534484"/>
                  <a:pt x="2136619" y="533693"/>
                </a:cubicBezTo>
                <a:cubicBezTo>
                  <a:pt x="2135684" y="533693"/>
                  <a:pt x="2134749" y="532900"/>
                  <a:pt x="2134749" y="532900"/>
                </a:cubicBezTo>
                <a:cubicBezTo>
                  <a:pt x="2133813" y="532900"/>
                  <a:pt x="2133813" y="534484"/>
                  <a:pt x="2132878" y="534484"/>
                </a:cubicBezTo>
                <a:cubicBezTo>
                  <a:pt x="2131946" y="534484"/>
                  <a:pt x="2131011" y="532900"/>
                  <a:pt x="2131011" y="532900"/>
                </a:cubicBezTo>
                <a:cubicBezTo>
                  <a:pt x="2130075" y="532900"/>
                  <a:pt x="2129140" y="535274"/>
                  <a:pt x="2129140" y="534484"/>
                </a:cubicBezTo>
                <a:cubicBezTo>
                  <a:pt x="2128205" y="534484"/>
                  <a:pt x="2127270" y="533693"/>
                  <a:pt x="2127270" y="533693"/>
                </a:cubicBezTo>
                <a:cubicBezTo>
                  <a:pt x="2126337" y="532900"/>
                  <a:pt x="2125402" y="532900"/>
                  <a:pt x="2125402" y="532109"/>
                </a:cubicBezTo>
                <a:cubicBezTo>
                  <a:pt x="2124467" y="532109"/>
                  <a:pt x="2123532" y="530529"/>
                  <a:pt x="2122596" y="530529"/>
                </a:cubicBezTo>
                <a:lnTo>
                  <a:pt x="2121661" y="532900"/>
                </a:lnTo>
                <a:cubicBezTo>
                  <a:pt x="2120729" y="532109"/>
                  <a:pt x="2118858" y="531319"/>
                  <a:pt x="2118858" y="531319"/>
                </a:cubicBezTo>
                <a:cubicBezTo>
                  <a:pt x="2118858" y="530529"/>
                  <a:pt x="2120729" y="529738"/>
                  <a:pt x="2120729" y="529738"/>
                </a:cubicBezTo>
                <a:cubicBezTo>
                  <a:pt x="2120729" y="528948"/>
                  <a:pt x="2118858" y="528154"/>
                  <a:pt x="2118858" y="528154"/>
                </a:cubicBezTo>
                <a:cubicBezTo>
                  <a:pt x="2118858" y="527364"/>
                  <a:pt x="2119794" y="526573"/>
                  <a:pt x="2120729" y="526573"/>
                </a:cubicBezTo>
                <a:cubicBezTo>
                  <a:pt x="2120729" y="525783"/>
                  <a:pt x="2121661" y="524993"/>
                  <a:pt x="2121661" y="524199"/>
                </a:cubicBezTo>
                <a:lnTo>
                  <a:pt x="2119794" y="523409"/>
                </a:lnTo>
                <a:cubicBezTo>
                  <a:pt x="2118858" y="524199"/>
                  <a:pt x="2117923" y="525783"/>
                  <a:pt x="2116988" y="526573"/>
                </a:cubicBezTo>
                <a:cubicBezTo>
                  <a:pt x="2116056" y="527364"/>
                  <a:pt x="2115121" y="528154"/>
                  <a:pt x="2115121" y="528154"/>
                </a:cubicBezTo>
                <a:lnTo>
                  <a:pt x="2113250" y="527364"/>
                </a:lnTo>
                <a:cubicBezTo>
                  <a:pt x="2113250" y="526573"/>
                  <a:pt x="2114185" y="525783"/>
                  <a:pt x="2114185" y="525783"/>
                </a:cubicBezTo>
                <a:cubicBezTo>
                  <a:pt x="2115121" y="524993"/>
                  <a:pt x="2116056" y="524199"/>
                  <a:pt x="2116056" y="523409"/>
                </a:cubicBezTo>
                <a:cubicBezTo>
                  <a:pt x="2116988" y="523409"/>
                  <a:pt x="2117923" y="522618"/>
                  <a:pt x="2117923" y="521828"/>
                </a:cubicBezTo>
                <a:cubicBezTo>
                  <a:pt x="2117923" y="521828"/>
                  <a:pt x="2116056" y="521037"/>
                  <a:pt x="2116056" y="520247"/>
                </a:cubicBezTo>
                <a:cubicBezTo>
                  <a:pt x="2115121" y="521037"/>
                  <a:pt x="2114185" y="521828"/>
                  <a:pt x="2114185" y="522618"/>
                </a:cubicBezTo>
                <a:cubicBezTo>
                  <a:pt x="2113250" y="522618"/>
                  <a:pt x="2112315" y="523409"/>
                  <a:pt x="2112315" y="524199"/>
                </a:cubicBezTo>
                <a:lnTo>
                  <a:pt x="2110447" y="525783"/>
                </a:lnTo>
                <a:lnTo>
                  <a:pt x="2113250" y="527364"/>
                </a:lnTo>
                <a:cubicBezTo>
                  <a:pt x="2112315" y="527364"/>
                  <a:pt x="2111379" y="528948"/>
                  <a:pt x="2111379" y="528948"/>
                </a:cubicBezTo>
                <a:cubicBezTo>
                  <a:pt x="2111379" y="528948"/>
                  <a:pt x="2109512" y="528154"/>
                  <a:pt x="2109512" y="527364"/>
                </a:cubicBezTo>
                <a:cubicBezTo>
                  <a:pt x="2108577" y="527364"/>
                  <a:pt x="2107642" y="526573"/>
                  <a:pt x="2107642" y="526573"/>
                </a:cubicBezTo>
                <a:cubicBezTo>
                  <a:pt x="2106709" y="526573"/>
                  <a:pt x="2105774" y="528154"/>
                  <a:pt x="2105774" y="528154"/>
                </a:cubicBezTo>
                <a:lnTo>
                  <a:pt x="2103904" y="529738"/>
                </a:lnTo>
                <a:lnTo>
                  <a:pt x="2102033" y="528154"/>
                </a:lnTo>
                <a:cubicBezTo>
                  <a:pt x="2102033" y="528948"/>
                  <a:pt x="2100166" y="529738"/>
                  <a:pt x="2100166" y="530529"/>
                </a:cubicBezTo>
                <a:lnTo>
                  <a:pt x="2102033" y="531319"/>
                </a:lnTo>
                <a:cubicBezTo>
                  <a:pt x="2102033" y="532109"/>
                  <a:pt x="2101101" y="532900"/>
                  <a:pt x="2101101" y="533693"/>
                </a:cubicBezTo>
                <a:cubicBezTo>
                  <a:pt x="2100166" y="533693"/>
                  <a:pt x="2099231" y="535274"/>
                  <a:pt x="2099231" y="535274"/>
                </a:cubicBezTo>
                <a:lnTo>
                  <a:pt x="2097360" y="533693"/>
                </a:lnTo>
                <a:cubicBezTo>
                  <a:pt x="2096428" y="533693"/>
                  <a:pt x="2095493" y="532900"/>
                  <a:pt x="2095493" y="532109"/>
                </a:cubicBezTo>
                <a:cubicBezTo>
                  <a:pt x="2094557" y="532109"/>
                  <a:pt x="2093622" y="531319"/>
                  <a:pt x="2092687" y="531319"/>
                </a:cubicBezTo>
                <a:lnTo>
                  <a:pt x="2091752" y="532900"/>
                </a:lnTo>
                <a:cubicBezTo>
                  <a:pt x="2090819" y="532900"/>
                  <a:pt x="2089884" y="532109"/>
                  <a:pt x="2088949" y="531319"/>
                </a:cubicBezTo>
                <a:lnTo>
                  <a:pt x="2087078" y="529738"/>
                </a:lnTo>
                <a:cubicBezTo>
                  <a:pt x="2087078" y="530529"/>
                  <a:pt x="2086146" y="531319"/>
                  <a:pt x="2085211" y="532109"/>
                </a:cubicBezTo>
                <a:lnTo>
                  <a:pt x="2084276" y="533693"/>
                </a:lnTo>
                <a:lnTo>
                  <a:pt x="2086146" y="535274"/>
                </a:lnTo>
                <a:cubicBezTo>
                  <a:pt x="2086146" y="535274"/>
                  <a:pt x="2085211" y="536855"/>
                  <a:pt x="2084276" y="536855"/>
                </a:cubicBezTo>
                <a:lnTo>
                  <a:pt x="2082405" y="535274"/>
                </a:lnTo>
                <a:cubicBezTo>
                  <a:pt x="2082405" y="535274"/>
                  <a:pt x="2080538" y="534484"/>
                  <a:pt x="2080538" y="533693"/>
                </a:cubicBezTo>
                <a:cubicBezTo>
                  <a:pt x="2080538" y="533693"/>
                  <a:pt x="2081473" y="532900"/>
                  <a:pt x="2081473" y="532109"/>
                </a:cubicBezTo>
                <a:cubicBezTo>
                  <a:pt x="2082405" y="532109"/>
                  <a:pt x="2083340" y="531319"/>
                  <a:pt x="2083340" y="530529"/>
                </a:cubicBezTo>
                <a:cubicBezTo>
                  <a:pt x="2083340" y="530529"/>
                  <a:pt x="2081473" y="529738"/>
                  <a:pt x="2081473" y="528948"/>
                </a:cubicBezTo>
                <a:cubicBezTo>
                  <a:pt x="2080538" y="529738"/>
                  <a:pt x="2080538" y="530529"/>
                  <a:pt x="2079603" y="531319"/>
                </a:cubicBezTo>
                <a:lnTo>
                  <a:pt x="2078667" y="532900"/>
                </a:lnTo>
                <a:cubicBezTo>
                  <a:pt x="2077732" y="532900"/>
                  <a:pt x="2075865" y="531319"/>
                  <a:pt x="2075865" y="531319"/>
                </a:cubicBezTo>
                <a:cubicBezTo>
                  <a:pt x="2076800" y="531319"/>
                  <a:pt x="2076800" y="529738"/>
                  <a:pt x="2077732" y="529738"/>
                </a:cubicBezTo>
                <a:cubicBezTo>
                  <a:pt x="2076800" y="528948"/>
                  <a:pt x="2074929" y="528154"/>
                  <a:pt x="2073994" y="526573"/>
                </a:cubicBezTo>
                <a:cubicBezTo>
                  <a:pt x="2073059" y="526573"/>
                  <a:pt x="2072127" y="525783"/>
                  <a:pt x="2071191" y="525783"/>
                </a:cubicBezTo>
                <a:lnTo>
                  <a:pt x="2070256" y="527364"/>
                </a:lnTo>
                <a:cubicBezTo>
                  <a:pt x="2069321" y="527364"/>
                  <a:pt x="2068386" y="525783"/>
                  <a:pt x="2067450" y="525783"/>
                </a:cubicBezTo>
                <a:cubicBezTo>
                  <a:pt x="2067450" y="525783"/>
                  <a:pt x="2065583" y="524199"/>
                  <a:pt x="2065583" y="524993"/>
                </a:cubicBezTo>
                <a:lnTo>
                  <a:pt x="2063713" y="526573"/>
                </a:lnTo>
                <a:cubicBezTo>
                  <a:pt x="2064648" y="526573"/>
                  <a:pt x="2066518" y="527364"/>
                  <a:pt x="2066518" y="527364"/>
                </a:cubicBezTo>
                <a:cubicBezTo>
                  <a:pt x="2066518" y="528154"/>
                  <a:pt x="2064648" y="528948"/>
                  <a:pt x="2064648" y="529738"/>
                </a:cubicBezTo>
                <a:cubicBezTo>
                  <a:pt x="2064648" y="529738"/>
                  <a:pt x="2063713" y="530529"/>
                  <a:pt x="2062777" y="531319"/>
                </a:cubicBezTo>
                <a:cubicBezTo>
                  <a:pt x="2062777" y="532109"/>
                  <a:pt x="2061842" y="532900"/>
                  <a:pt x="2061842" y="532900"/>
                </a:cubicBezTo>
                <a:cubicBezTo>
                  <a:pt x="2060910" y="532900"/>
                  <a:pt x="2059975" y="531319"/>
                  <a:pt x="2059039" y="531319"/>
                </a:cubicBezTo>
                <a:cubicBezTo>
                  <a:pt x="2059039" y="532109"/>
                  <a:pt x="2058104" y="533693"/>
                  <a:pt x="2058104" y="533693"/>
                </a:cubicBezTo>
                <a:cubicBezTo>
                  <a:pt x="2057169" y="533693"/>
                  <a:pt x="2056237" y="532109"/>
                  <a:pt x="2055301" y="532109"/>
                </a:cubicBezTo>
                <a:lnTo>
                  <a:pt x="2054366" y="533693"/>
                </a:lnTo>
                <a:lnTo>
                  <a:pt x="2056237" y="535274"/>
                </a:lnTo>
                <a:cubicBezTo>
                  <a:pt x="2056237" y="535274"/>
                  <a:pt x="2055301" y="536855"/>
                  <a:pt x="2054366" y="536855"/>
                </a:cubicBezTo>
                <a:cubicBezTo>
                  <a:pt x="2054366" y="536855"/>
                  <a:pt x="2053431" y="535274"/>
                  <a:pt x="2052496" y="535274"/>
                </a:cubicBezTo>
                <a:cubicBezTo>
                  <a:pt x="2051563" y="536065"/>
                  <a:pt x="2051563" y="536855"/>
                  <a:pt x="2050628" y="537649"/>
                </a:cubicBezTo>
                <a:cubicBezTo>
                  <a:pt x="2050628" y="537649"/>
                  <a:pt x="2049693" y="536065"/>
                  <a:pt x="2048758" y="536065"/>
                </a:cubicBezTo>
                <a:cubicBezTo>
                  <a:pt x="2048758" y="536065"/>
                  <a:pt x="2049693" y="534484"/>
                  <a:pt x="2050628" y="534484"/>
                </a:cubicBezTo>
                <a:cubicBezTo>
                  <a:pt x="2050628" y="533693"/>
                  <a:pt x="2051563" y="532900"/>
                  <a:pt x="2051563" y="532900"/>
                </a:cubicBezTo>
                <a:cubicBezTo>
                  <a:pt x="2051563" y="532109"/>
                  <a:pt x="2049693" y="531319"/>
                  <a:pt x="2049693" y="531319"/>
                </a:cubicBezTo>
                <a:lnTo>
                  <a:pt x="2051563" y="529738"/>
                </a:lnTo>
                <a:cubicBezTo>
                  <a:pt x="2050628" y="528948"/>
                  <a:pt x="2049693" y="528154"/>
                  <a:pt x="2049693" y="528154"/>
                </a:cubicBezTo>
                <a:cubicBezTo>
                  <a:pt x="2048758" y="528154"/>
                  <a:pt x="2048758" y="529738"/>
                  <a:pt x="2047822" y="529738"/>
                </a:cubicBezTo>
                <a:cubicBezTo>
                  <a:pt x="2046890" y="529738"/>
                  <a:pt x="2045955" y="528154"/>
                  <a:pt x="2045955" y="528154"/>
                </a:cubicBezTo>
                <a:cubicBezTo>
                  <a:pt x="2045020" y="528948"/>
                  <a:pt x="2045020" y="529738"/>
                  <a:pt x="2044084" y="530529"/>
                </a:cubicBezTo>
                <a:cubicBezTo>
                  <a:pt x="2043149" y="530529"/>
                  <a:pt x="2043149" y="532109"/>
                  <a:pt x="2042217" y="532109"/>
                </a:cubicBezTo>
                <a:cubicBezTo>
                  <a:pt x="2042217" y="532109"/>
                  <a:pt x="2041282" y="530529"/>
                  <a:pt x="2040347" y="530529"/>
                </a:cubicBezTo>
                <a:cubicBezTo>
                  <a:pt x="2039411" y="530529"/>
                  <a:pt x="2039411" y="532109"/>
                  <a:pt x="2038476" y="532109"/>
                </a:cubicBezTo>
                <a:lnTo>
                  <a:pt x="2036609" y="531319"/>
                </a:lnTo>
                <a:cubicBezTo>
                  <a:pt x="2036609" y="530529"/>
                  <a:pt x="2038476" y="529738"/>
                  <a:pt x="2038476" y="528948"/>
                </a:cubicBezTo>
                <a:lnTo>
                  <a:pt x="2036609" y="528154"/>
                </a:lnTo>
                <a:cubicBezTo>
                  <a:pt x="2035673" y="528154"/>
                  <a:pt x="2035673" y="529738"/>
                  <a:pt x="2034738" y="529738"/>
                </a:cubicBezTo>
                <a:lnTo>
                  <a:pt x="2032868" y="528154"/>
                </a:lnTo>
                <a:cubicBezTo>
                  <a:pt x="2031936" y="528948"/>
                  <a:pt x="2031000" y="529738"/>
                  <a:pt x="2031000" y="530529"/>
                </a:cubicBezTo>
                <a:cubicBezTo>
                  <a:pt x="2030065" y="530529"/>
                  <a:pt x="2030065" y="531319"/>
                  <a:pt x="2029130" y="532109"/>
                </a:cubicBezTo>
                <a:cubicBezTo>
                  <a:pt x="2029130" y="532900"/>
                  <a:pt x="2028194" y="532900"/>
                  <a:pt x="2028194" y="533693"/>
                </a:cubicBezTo>
                <a:cubicBezTo>
                  <a:pt x="2027259" y="533693"/>
                  <a:pt x="2026327" y="535274"/>
                  <a:pt x="2026327" y="535274"/>
                </a:cubicBezTo>
                <a:lnTo>
                  <a:pt x="2024457" y="534484"/>
                </a:lnTo>
                <a:cubicBezTo>
                  <a:pt x="2024457" y="533693"/>
                  <a:pt x="2025392" y="532900"/>
                  <a:pt x="2025392" y="532109"/>
                </a:cubicBezTo>
                <a:lnTo>
                  <a:pt x="2023521" y="531319"/>
                </a:lnTo>
                <a:cubicBezTo>
                  <a:pt x="2023521" y="530529"/>
                  <a:pt x="2025392" y="528948"/>
                  <a:pt x="2025392" y="528948"/>
                </a:cubicBezTo>
                <a:cubicBezTo>
                  <a:pt x="2024457" y="528948"/>
                  <a:pt x="2023521" y="528154"/>
                  <a:pt x="2023521" y="528154"/>
                </a:cubicBezTo>
                <a:cubicBezTo>
                  <a:pt x="2022586" y="528154"/>
                  <a:pt x="2021654" y="529738"/>
                  <a:pt x="2021654" y="529738"/>
                </a:cubicBezTo>
                <a:cubicBezTo>
                  <a:pt x="2020719" y="529738"/>
                  <a:pt x="2020719" y="530529"/>
                  <a:pt x="2019783" y="531319"/>
                </a:cubicBezTo>
                <a:lnTo>
                  <a:pt x="2018848" y="532900"/>
                </a:lnTo>
                <a:cubicBezTo>
                  <a:pt x="2017916" y="532900"/>
                  <a:pt x="2016981" y="532109"/>
                  <a:pt x="2016045" y="532109"/>
                </a:cubicBezTo>
                <a:cubicBezTo>
                  <a:pt x="2016045" y="531319"/>
                  <a:pt x="2014175" y="530529"/>
                  <a:pt x="2014175" y="530529"/>
                </a:cubicBezTo>
                <a:lnTo>
                  <a:pt x="2016045" y="528948"/>
                </a:lnTo>
                <a:cubicBezTo>
                  <a:pt x="2016045" y="528948"/>
                  <a:pt x="2017916" y="527364"/>
                  <a:pt x="2016981" y="526573"/>
                </a:cubicBezTo>
                <a:cubicBezTo>
                  <a:pt x="2016981" y="526573"/>
                  <a:pt x="2016045" y="525783"/>
                  <a:pt x="2015110" y="525783"/>
                </a:cubicBezTo>
                <a:cubicBezTo>
                  <a:pt x="2015110" y="526573"/>
                  <a:pt x="2014175" y="526573"/>
                  <a:pt x="2014175" y="527364"/>
                </a:cubicBezTo>
                <a:cubicBezTo>
                  <a:pt x="2013240" y="528154"/>
                  <a:pt x="2012307" y="528948"/>
                  <a:pt x="2012307" y="528948"/>
                </a:cubicBezTo>
                <a:cubicBezTo>
                  <a:pt x="2012307" y="529738"/>
                  <a:pt x="2014175" y="530529"/>
                  <a:pt x="2014175" y="530529"/>
                </a:cubicBezTo>
                <a:cubicBezTo>
                  <a:pt x="2014175" y="531319"/>
                  <a:pt x="2012307" y="532109"/>
                  <a:pt x="2012307" y="532109"/>
                </a:cubicBezTo>
                <a:cubicBezTo>
                  <a:pt x="2012307" y="532900"/>
                  <a:pt x="2011372" y="533693"/>
                  <a:pt x="2011372" y="533693"/>
                </a:cubicBezTo>
                <a:lnTo>
                  <a:pt x="2008566" y="532900"/>
                </a:lnTo>
                <a:cubicBezTo>
                  <a:pt x="2008566" y="532109"/>
                  <a:pt x="2010437" y="531319"/>
                  <a:pt x="2010437" y="530529"/>
                </a:cubicBezTo>
                <a:lnTo>
                  <a:pt x="2008566" y="529738"/>
                </a:lnTo>
                <a:cubicBezTo>
                  <a:pt x="2008566" y="528948"/>
                  <a:pt x="2009502" y="528154"/>
                  <a:pt x="2010437" y="528154"/>
                </a:cubicBezTo>
                <a:cubicBezTo>
                  <a:pt x="2010437" y="527364"/>
                  <a:pt x="2011372" y="525783"/>
                  <a:pt x="2011372" y="525783"/>
                </a:cubicBezTo>
                <a:lnTo>
                  <a:pt x="2009502" y="524993"/>
                </a:lnTo>
                <a:cubicBezTo>
                  <a:pt x="2008566" y="524993"/>
                  <a:pt x="2008566" y="526573"/>
                  <a:pt x="2007631" y="526573"/>
                </a:cubicBezTo>
                <a:lnTo>
                  <a:pt x="2005764" y="524993"/>
                </a:lnTo>
                <a:cubicBezTo>
                  <a:pt x="2004828" y="524993"/>
                  <a:pt x="2004828" y="524199"/>
                  <a:pt x="2003893" y="523409"/>
                </a:cubicBezTo>
                <a:cubicBezTo>
                  <a:pt x="2003893" y="524199"/>
                  <a:pt x="2002026" y="524993"/>
                  <a:pt x="2002026" y="525783"/>
                </a:cubicBezTo>
                <a:lnTo>
                  <a:pt x="2003893" y="526573"/>
                </a:lnTo>
                <a:cubicBezTo>
                  <a:pt x="2003893" y="527364"/>
                  <a:pt x="2002958" y="528154"/>
                  <a:pt x="2002958" y="528948"/>
                </a:cubicBezTo>
                <a:lnTo>
                  <a:pt x="2004828" y="529738"/>
                </a:lnTo>
                <a:cubicBezTo>
                  <a:pt x="2004828" y="530529"/>
                  <a:pt x="2002958" y="531319"/>
                  <a:pt x="2002958" y="532109"/>
                </a:cubicBezTo>
                <a:cubicBezTo>
                  <a:pt x="2002958" y="532109"/>
                  <a:pt x="2002026" y="532900"/>
                  <a:pt x="2002026" y="533693"/>
                </a:cubicBezTo>
                <a:cubicBezTo>
                  <a:pt x="2002026" y="533693"/>
                  <a:pt x="2002958" y="534484"/>
                  <a:pt x="2003893" y="534484"/>
                </a:cubicBezTo>
                <a:lnTo>
                  <a:pt x="2002026" y="536855"/>
                </a:lnTo>
                <a:lnTo>
                  <a:pt x="2000155" y="535274"/>
                </a:lnTo>
                <a:lnTo>
                  <a:pt x="1998285" y="536855"/>
                </a:lnTo>
                <a:lnTo>
                  <a:pt x="1996417" y="536065"/>
                </a:lnTo>
                <a:cubicBezTo>
                  <a:pt x="1996417" y="535274"/>
                  <a:pt x="1998285" y="533693"/>
                  <a:pt x="1998285" y="533693"/>
                </a:cubicBezTo>
                <a:cubicBezTo>
                  <a:pt x="1997349" y="533693"/>
                  <a:pt x="1996417" y="532900"/>
                  <a:pt x="1995482" y="532900"/>
                </a:cubicBezTo>
                <a:lnTo>
                  <a:pt x="1994547" y="534484"/>
                </a:lnTo>
                <a:cubicBezTo>
                  <a:pt x="1993612" y="534484"/>
                  <a:pt x="1992680" y="533693"/>
                  <a:pt x="1991744" y="532900"/>
                </a:cubicBezTo>
                <a:cubicBezTo>
                  <a:pt x="1991744" y="532900"/>
                  <a:pt x="1990809" y="531319"/>
                  <a:pt x="1989874" y="531319"/>
                </a:cubicBezTo>
                <a:cubicBezTo>
                  <a:pt x="1989874" y="531319"/>
                  <a:pt x="1988939" y="530529"/>
                  <a:pt x="1988003" y="530529"/>
                </a:cubicBezTo>
                <a:cubicBezTo>
                  <a:pt x="1988003" y="530529"/>
                  <a:pt x="1987071" y="532109"/>
                  <a:pt x="1986136" y="532109"/>
                </a:cubicBezTo>
                <a:cubicBezTo>
                  <a:pt x="1986136" y="532900"/>
                  <a:pt x="1985201" y="533693"/>
                  <a:pt x="1985201" y="533693"/>
                </a:cubicBezTo>
                <a:cubicBezTo>
                  <a:pt x="1984265" y="533693"/>
                  <a:pt x="1983330" y="535274"/>
                  <a:pt x="1983330" y="535274"/>
                </a:cubicBezTo>
                <a:cubicBezTo>
                  <a:pt x="1982398" y="535274"/>
                  <a:pt x="1981463" y="534484"/>
                  <a:pt x="1981463" y="534484"/>
                </a:cubicBezTo>
                <a:cubicBezTo>
                  <a:pt x="1980527" y="534484"/>
                  <a:pt x="1980527" y="536065"/>
                  <a:pt x="1979592" y="536065"/>
                </a:cubicBezTo>
                <a:cubicBezTo>
                  <a:pt x="1979592" y="535274"/>
                  <a:pt x="1977725" y="535274"/>
                  <a:pt x="1977725" y="534484"/>
                </a:cubicBezTo>
                <a:cubicBezTo>
                  <a:pt x="1977725" y="534484"/>
                  <a:pt x="1979592" y="533693"/>
                  <a:pt x="1978657" y="532900"/>
                </a:cubicBezTo>
                <a:cubicBezTo>
                  <a:pt x="1978657" y="532109"/>
                  <a:pt x="1976789" y="532109"/>
                  <a:pt x="1976789" y="531319"/>
                </a:cubicBezTo>
                <a:cubicBezTo>
                  <a:pt x="1976789" y="531319"/>
                  <a:pt x="1978657" y="530529"/>
                  <a:pt x="1978657" y="529738"/>
                </a:cubicBezTo>
                <a:cubicBezTo>
                  <a:pt x="1978657" y="528948"/>
                  <a:pt x="1976789" y="528948"/>
                  <a:pt x="1976789" y="528154"/>
                </a:cubicBezTo>
                <a:cubicBezTo>
                  <a:pt x="1975854" y="528948"/>
                  <a:pt x="1974919" y="529738"/>
                  <a:pt x="1974919" y="530529"/>
                </a:cubicBezTo>
                <a:lnTo>
                  <a:pt x="1973048" y="532109"/>
                </a:lnTo>
                <a:lnTo>
                  <a:pt x="1971181" y="530529"/>
                </a:lnTo>
                <a:cubicBezTo>
                  <a:pt x="1971181" y="530529"/>
                  <a:pt x="1972116" y="528948"/>
                  <a:pt x="1973048" y="528948"/>
                </a:cubicBezTo>
                <a:cubicBezTo>
                  <a:pt x="1973048" y="528154"/>
                  <a:pt x="1973984" y="527364"/>
                  <a:pt x="1973984" y="527364"/>
                </a:cubicBezTo>
                <a:cubicBezTo>
                  <a:pt x="1974919" y="526573"/>
                  <a:pt x="1975854" y="525783"/>
                  <a:pt x="1975854" y="524993"/>
                </a:cubicBezTo>
                <a:cubicBezTo>
                  <a:pt x="1975854" y="524993"/>
                  <a:pt x="1977725" y="524199"/>
                  <a:pt x="1977725" y="523409"/>
                </a:cubicBezTo>
                <a:lnTo>
                  <a:pt x="1975854" y="521828"/>
                </a:lnTo>
                <a:cubicBezTo>
                  <a:pt x="1974919" y="522618"/>
                  <a:pt x="1973984" y="523409"/>
                  <a:pt x="1973984" y="524199"/>
                </a:cubicBezTo>
                <a:cubicBezTo>
                  <a:pt x="1973048" y="524993"/>
                  <a:pt x="1972116" y="526573"/>
                  <a:pt x="1970246" y="527364"/>
                </a:cubicBezTo>
                <a:cubicBezTo>
                  <a:pt x="1970246" y="527364"/>
                  <a:pt x="1969310" y="525783"/>
                  <a:pt x="1968375" y="525783"/>
                </a:cubicBezTo>
                <a:lnTo>
                  <a:pt x="1967443" y="528154"/>
                </a:lnTo>
                <a:cubicBezTo>
                  <a:pt x="1967443" y="528154"/>
                  <a:pt x="1968375" y="528948"/>
                  <a:pt x="1969310" y="528948"/>
                </a:cubicBezTo>
                <a:cubicBezTo>
                  <a:pt x="1969310" y="529738"/>
                  <a:pt x="1971181" y="530529"/>
                  <a:pt x="1971181" y="530529"/>
                </a:cubicBezTo>
                <a:cubicBezTo>
                  <a:pt x="1970246" y="530529"/>
                  <a:pt x="1970246" y="532109"/>
                  <a:pt x="1969310" y="532109"/>
                </a:cubicBezTo>
                <a:cubicBezTo>
                  <a:pt x="1969310" y="532109"/>
                  <a:pt x="1968375" y="531319"/>
                  <a:pt x="1967443" y="531319"/>
                </a:cubicBezTo>
                <a:cubicBezTo>
                  <a:pt x="1966508" y="531319"/>
                  <a:pt x="1966508" y="532900"/>
                  <a:pt x="1965573" y="532900"/>
                </a:cubicBezTo>
                <a:cubicBezTo>
                  <a:pt x="1965573" y="532900"/>
                  <a:pt x="1964637" y="531319"/>
                  <a:pt x="1963702" y="531319"/>
                </a:cubicBezTo>
                <a:cubicBezTo>
                  <a:pt x="1963702" y="531319"/>
                  <a:pt x="1962770" y="532900"/>
                  <a:pt x="1961835" y="532900"/>
                </a:cubicBezTo>
                <a:cubicBezTo>
                  <a:pt x="1961835" y="532900"/>
                  <a:pt x="1960899" y="532109"/>
                  <a:pt x="1959964" y="532109"/>
                </a:cubicBezTo>
                <a:cubicBezTo>
                  <a:pt x="1959964" y="532109"/>
                  <a:pt x="1959029" y="533693"/>
                  <a:pt x="1958097" y="533693"/>
                </a:cubicBezTo>
                <a:lnTo>
                  <a:pt x="1957162" y="535274"/>
                </a:lnTo>
                <a:cubicBezTo>
                  <a:pt x="1956226" y="535274"/>
                  <a:pt x="1955291" y="533693"/>
                  <a:pt x="1955291" y="533693"/>
                </a:cubicBezTo>
                <a:cubicBezTo>
                  <a:pt x="1954356" y="534484"/>
                  <a:pt x="1953420" y="535274"/>
                  <a:pt x="1953420" y="536065"/>
                </a:cubicBezTo>
                <a:cubicBezTo>
                  <a:pt x="1952488" y="536065"/>
                  <a:pt x="1952488" y="537649"/>
                  <a:pt x="1951553" y="537649"/>
                </a:cubicBezTo>
                <a:lnTo>
                  <a:pt x="1949683" y="536065"/>
                </a:lnTo>
                <a:cubicBezTo>
                  <a:pt x="1949683" y="535274"/>
                  <a:pt x="1950618" y="535274"/>
                  <a:pt x="1951553" y="534484"/>
                </a:cubicBezTo>
                <a:lnTo>
                  <a:pt x="1952488" y="532900"/>
                </a:lnTo>
                <a:lnTo>
                  <a:pt x="1950618" y="531319"/>
                </a:lnTo>
                <a:cubicBezTo>
                  <a:pt x="1951553" y="530529"/>
                  <a:pt x="1951553" y="530529"/>
                  <a:pt x="1952488" y="529738"/>
                </a:cubicBezTo>
                <a:cubicBezTo>
                  <a:pt x="1952488" y="528948"/>
                  <a:pt x="1953420" y="528154"/>
                  <a:pt x="1953420" y="528154"/>
                </a:cubicBezTo>
                <a:cubicBezTo>
                  <a:pt x="1954356" y="527364"/>
                  <a:pt x="1955291" y="528948"/>
                  <a:pt x="1956226" y="528948"/>
                </a:cubicBezTo>
                <a:lnTo>
                  <a:pt x="1957162" y="527364"/>
                </a:lnTo>
                <a:cubicBezTo>
                  <a:pt x="1958097" y="527364"/>
                  <a:pt x="1959029" y="528948"/>
                  <a:pt x="1959964" y="528948"/>
                </a:cubicBezTo>
                <a:lnTo>
                  <a:pt x="1960899" y="527364"/>
                </a:lnTo>
                <a:cubicBezTo>
                  <a:pt x="1960899" y="526573"/>
                  <a:pt x="1959029" y="525783"/>
                  <a:pt x="1959029" y="525783"/>
                </a:cubicBezTo>
                <a:cubicBezTo>
                  <a:pt x="1959029" y="524993"/>
                  <a:pt x="1960899" y="524199"/>
                  <a:pt x="1960899" y="524199"/>
                </a:cubicBezTo>
                <a:cubicBezTo>
                  <a:pt x="1959964" y="524199"/>
                  <a:pt x="1959029" y="522618"/>
                  <a:pt x="1959029" y="522618"/>
                </a:cubicBezTo>
                <a:cubicBezTo>
                  <a:pt x="1958097" y="522618"/>
                  <a:pt x="1957162" y="524199"/>
                  <a:pt x="1957162" y="524199"/>
                </a:cubicBezTo>
                <a:cubicBezTo>
                  <a:pt x="1956226" y="524199"/>
                  <a:pt x="1955291" y="522618"/>
                  <a:pt x="1955291" y="522618"/>
                </a:cubicBezTo>
                <a:cubicBezTo>
                  <a:pt x="1954356" y="522618"/>
                  <a:pt x="1954356" y="524993"/>
                  <a:pt x="1953420" y="524993"/>
                </a:cubicBezTo>
                <a:cubicBezTo>
                  <a:pt x="1952488" y="524993"/>
                  <a:pt x="1951553" y="523409"/>
                  <a:pt x="1951553" y="523409"/>
                </a:cubicBezTo>
                <a:cubicBezTo>
                  <a:pt x="1951553" y="524199"/>
                  <a:pt x="1949683" y="524993"/>
                  <a:pt x="1949683" y="524993"/>
                </a:cubicBezTo>
                <a:cubicBezTo>
                  <a:pt x="1949683" y="525783"/>
                  <a:pt x="1951553" y="525783"/>
                  <a:pt x="1951553" y="526573"/>
                </a:cubicBezTo>
                <a:cubicBezTo>
                  <a:pt x="1951553" y="527364"/>
                  <a:pt x="1950618" y="527364"/>
                  <a:pt x="1950618" y="528154"/>
                </a:cubicBezTo>
                <a:cubicBezTo>
                  <a:pt x="1949683" y="528948"/>
                  <a:pt x="1948747" y="529738"/>
                  <a:pt x="1948747" y="529738"/>
                </a:cubicBezTo>
                <a:cubicBezTo>
                  <a:pt x="1948747" y="530529"/>
                  <a:pt x="1950618" y="531319"/>
                  <a:pt x="1950618" y="531319"/>
                </a:cubicBezTo>
                <a:cubicBezTo>
                  <a:pt x="1950618" y="531319"/>
                  <a:pt x="1949683" y="532900"/>
                  <a:pt x="1948747" y="532900"/>
                </a:cubicBezTo>
                <a:cubicBezTo>
                  <a:pt x="1948747" y="532900"/>
                  <a:pt x="1946880" y="531319"/>
                  <a:pt x="1946880" y="532109"/>
                </a:cubicBezTo>
                <a:lnTo>
                  <a:pt x="1945009" y="533693"/>
                </a:lnTo>
                <a:cubicBezTo>
                  <a:pt x="1945009" y="532900"/>
                  <a:pt x="1943139" y="532900"/>
                  <a:pt x="1943139" y="532109"/>
                </a:cubicBezTo>
                <a:cubicBezTo>
                  <a:pt x="1943139" y="531319"/>
                  <a:pt x="1941271" y="531319"/>
                  <a:pt x="1941271" y="530529"/>
                </a:cubicBezTo>
                <a:cubicBezTo>
                  <a:pt x="1941271" y="530529"/>
                  <a:pt x="1942207" y="529738"/>
                  <a:pt x="1943139" y="528948"/>
                </a:cubicBezTo>
                <a:lnTo>
                  <a:pt x="1945009" y="530529"/>
                </a:lnTo>
                <a:cubicBezTo>
                  <a:pt x="1945009" y="530529"/>
                  <a:pt x="1945945" y="528948"/>
                  <a:pt x="1946880" y="528948"/>
                </a:cubicBezTo>
                <a:cubicBezTo>
                  <a:pt x="1946880" y="528154"/>
                  <a:pt x="1947812" y="527364"/>
                  <a:pt x="1947812" y="526573"/>
                </a:cubicBezTo>
                <a:cubicBezTo>
                  <a:pt x="1947812" y="526573"/>
                  <a:pt x="1946880" y="525783"/>
                  <a:pt x="1945945" y="525783"/>
                </a:cubicBezTo>
                <a:cubicBezTo>
                  <a:pt x="1945945" y="525783"/>
                  <a:pt x="1945009" y="527364"/>
                  <a:pt x="1944074" y="527364"/>
                </a:cubicBezTo>
                <a:cubicBezTo>
                  <a:pt x="1944074" y="527364"/>
                  <a:pt x="1943139" y="525783"/>
                  <a:pt x="1942207" y="525783"/>
                </a:cubicBezTo>
                <a:cubicBezTo>
                  <a:pt x="1942207" y="525783"/>
                  <a:pt x="1941271" y="527364"/>
                  <a:pt x="1940336" y="527364"/>
                </a:cubicBezTo>
                <a:cubicBezTo>
                  <a:pt x="1940336" y="528154"/>
                  <a:pt x="1939401" y="526573"/>
                  <a:pt x="1938466" y="526573"/>
                </a:cubicBezTo>
                <a:cubicBezTo>
                  <a:pt x="1938466" y="526573"/>
                  <a:pt x="1937533" y="527364"/>
                  <a:pt x="1937533" y="528154"/>
                </a:cubicBezTo>
                <a:cubicBezTo>
                  <a:pt x="1936598" y="528948"/>
                  <a:pt x="1935663" y="528948"/>
                  <a:pt x="1935663" y="529738"/>
                </a:cubicBezTo>
                <a:lnTo>
                  <a:pt x="1933792" y="531319"/>
                </a:lnTo>
                <a:lnTo>
                  <a:pt x="1931925" y="530529"/>
                </a:lnTo>
                <a:cubicBezTo>
                  <a:pt x="1931925" y="529738"/>
                  <a:pt x="1933792" y="528948"/>
                  <a:pt x="1933792" y="528948"/>
                </a:cubicBezTo>
                <a:cubicBezTo>
                  <a:pt x="1932860" y="528154"/>
                  <a:pt x="1930990" y="527364"/>
                  <a:pt x="1930990" y="527364"/>
                </a:cubicBezTo>
                <a:cubicBezTo>
                  <a:pt x="1930990" y="526573"/>
                  <a:pt x="1932860" y="525783"/>
                  <a:pt x="1932860" y="525783"/>
                </a:cubicBezTo>
                <a:cubicBezTo>
                  <a:pt x="1932860" y="524993"/>
                  <a:pt x="1930990" y="524199"/>
                  <a:pt x="1930990" y="524199"/>
                </a:cubicBezTo>
                <a:cubicBezTo>
                  <a:pt x="1930054" y="524199"/>
                  <a:pt x="1930054" y="525783"/>
                  <a:pt x="1929119" y="525783"/>
                </a:cubicBezTo>
                <a:cubicBezTo>
                  <a:pt x="1929119" y="526573"/>
                  <a:pt x="1930990" y="526573"/>
                  <a:pt x="1930990" y="527364"/>
                </a:cubicBezTo>
                <a:lnTo>
                  <a:pt x="1930054" y="528948"/>
                </a:lnTo>
                <a:cubicBezTo>
                  <a:pt x="1929119" y="529738"/>
                  <a:pt x="1928187" y="530529"/>
                  <a:pt x="1928187" y="530529"/>
                </a:cubicBezTo>
                <a:lnTo>
                  <a:pt x="1926317" y="529738"/>
                </a:lnTo>
                <a:cubicBezTo>
                  <a:pt x="1926317" y="528948"/>
                  <a:pt x="1928187" y="528154"/>
                  <a:pt x="1927252" y="527364"/>
                </a:cubicBezTo>
                <a:lnTo>
                  <a:pt x="1925381" y="526573"/>
                </a:lnTo>
                <a:cubicBezTo>
                  <a:pt x="1925381" y="525783"/>
                  <a:pt x="1923511" y="524993"/>
                  <a:pt x="1923511" y="524993"/>
                </a:cubicBezTo>
                <a:cubicBezTo>
                  <a:pt x="1923511" y="524993"/>
                  <a:pt x="1922579" y="526573"/>
                  <a:pt x="1921644" y="526573"/>
                </a:cubicBezTo>
                <a:cubicBezTo>
                  <a:pt x="1921644" y="527364"/>
                  <a:pt x="1920708" y="528154"/>
                  <a:pt x="1920708" y="528154"/>
                </a:cubicBezTo>
                <a:cubicBezTo>
                  <a:pt x="1919773" y="528948"/>
                  <a:pt x="1918838" y="529738"/>
                  <a:pt x="1918838" y="530529"/>
                </a:cubicBezTo>
                <a:cubicBezTo>
                  <a:pt x="1918838" y="530529"/>
                  <a:pt x="1917906" y="532109"/>
                  <a:pt x="1916970" y="532109"/>
                </a:cubicBezTo>
                <a:lnTo>
                  <a:pt x="1915100" y="530529"/>
                </a:lnTo>
                <a:cubicBezTo>
                  <a:pt x="1914165" y="530529"/>
                  <a:pt x="1914165" y="532109"/>
                  <a:pt x="1913229" y="532109"/>
                </a:cubicBezTo>
                <a:lnTo>
                  <a:pt x="1911362" y="531319"/>
                </a:lnTo>
                <a:cubicBezTo>
                  <a:pt x="1911362" y="530529"/>
                  <a:pt x="1913229" y="529738"/>
                  <a:pt x="1913229" y="528948"/>
                </a:cubicBezTo>
                <a:cubicBezTo>
                  <a:pt x="1913229" y="528948"/>
                  <a:pt x="1911362" y="528154"/>
                  <a:pt x="1910427" y="528154"/>
                </a:cubicBezTo>
                <a:cubicBezTo>
                  <a:pt x="1910427" y="528154"/>
                  <a:pt x="1909491" y="526573"/>
                  <a:pt x="1908556" y="526573"/>
                </a:cubicBezTo>
                <a:cubicBezTo>
                  <a:pt x="1908556" y="527364"/>
                  <a:pt x="1906689" y="528154"/>
                  <a:pt x="1906689" y="528154"/>
                </a:cubicBezTo>
                <a:cubicBezTo>
                  <a:pt x="1907624" y="528948"/>
                  <a:pt x="1909491" y="528948"/>
                  <a:pt x="1909491" y="529738"/>
                </a:cubicBezTo>
                <a:cubicBezTo>
                  <a:pt x="1909491" y="530529"/>
                  <a:pt x="1907624" y="530529"/>
                  <a:pt x="1907624" y="531319"/>
                </a:cubicBezTo>
                <a:cubicBezTo>
                  <a:pt x="1907624" y="532109"/>
                  <a:pt x="1909491" y="532109"/>
                  <a:pt x="1909491" y="532900"/>
                </a:cubicBezTo>
                <a:lnTo>
                  <a:pt x="1908556" y="534484"/>
                </a:lnTo>
                <a:cubicBezTo>
                  <a:pt x="1907624" y="535274"/>
                  <a:pt x="1906689" y="536065"/>
                  <a:pt x="1906689" y="536065"/>
                </a:cubicBezTo>
                <a:cubicBezTo>
                  <a:pt x="1904818" y="535274"/>
                  <a:pt x="1903886" y="534484"/>
                  <a:pt x="1902015" y="533693"/>
                </a:cubicBezTo>
                <a:cubicBezTo>
                  <a:pt x="1902015" y="532900"/>
                  <a:pt x="1903886" y="532109"/>
                  <a:pt x="1903886" y="532109"/>
                </a:cubicBezTo>
                <a:cubicBezTo>
                  <a:pt x="1903886" y="531319"/>
                  <a:pt x="1902015" y="531319"/>
                  <a:pt x="1902015" y="530529"/>
                </a:cubicBezTo>
                <a:lnTo>
                  <a:pt x="1903886" y="528948"/>
                </a:lnTo>
                <a:cubicBezTo>
                  <a:pt x="1902951" y="528154"/>
                  <a:pt x="1902015" y="528154"/>
                  <a:pt x="1901080" y="527364"/>
                </a:cubicBezTo>
                <a:cubicBezTo>
                  <a:pt x="1901080" y="527364"/>
                  <a:pt x="1900145" y="526573"/>
                  <a:pt x="1899210" y="525783"/>
                </a:cubicBezTo>
                <a:cubicBezTo>
                  <a:pt x="1898277" y="527364"/>
                  <a:pt x="1897342" y="528154"/>
                  <a:pt x="1896407" y="529738"/>
                </a:cubicBezTo>
                <a:cubicBezTo>
                  <a:pt x="1896407" y="530529"/>
                  <a:pt x="1898277" y="530529"/>
                  <a:pt x="1898277" y="531319"/>
                </a:cubicBezTo>
                <a:cubicBezTo>
                  <a:pt x="1898277" y="531319"/>
                  <a:pt x="1896407" y="532109"/>
                  <a:pt x="1896407" y="532900"/>
                </a:cubicBezTo>
                <a:cubicBezTo>
                  <a:pt x="1896407" y="533693"/>
                  <a:pt x="1898277" y="533693"/>
                  <a:pt x="1898277" y="534484"/>
                </a:cubicBezTo>
                <a:cubicBezTo>
                  <a:pt x="1899210" y="534484"/>
                  <a:pt x="1897342" y="535274"/>
                  <a:pt x="1897342" y="536065"/>
                </a:cubicBezTo>
                <a:lnTo>
                  <a:pt x="1899210" y="536855"/>
                </a:lnTo>
                <a:cubicBezTo>
                  <a:pt x="1898277" y="537649"/>
                  <a:pt x="1898277" y="538439"/>
                  <a:pt x="1897342" y="539229"/>
                </a:cubicBezTo>
                <a:lnTo>
                  <a:pt x="1896407" y="540810"/>
                </a:lnTo>
                <a:cubicBezTo>
                  <a:pt x="1895472" y="540810"/>
                  <a:pt x="1893601" y="539229"/>
                  <a:pt x="1893601" y="539229"/>
                </a:cubicBezTo>
                <a:cubicBezTo>
                  <a:pt x="1893601" y="539229"/>
                  <a:pt x="1895472" y="538439"/>
                  <a:pt x="1895472" y="537649"/>
                </a:cubicBezTo>
                <a:cubicBezTo>
                  <a:pt x="1894536" y="536855"/>
                  <a:pt x="1894536" y="536855"/>
                  <a:pt x="1893601" y="536065"/>
                </a:cubicBezTo>
                <a:cubicBezTo>
                  <a:pt x="1892669" y="536065"/>
                  <a:pt x="1891734" y="535274"/>
                  <a:pt x="1891734" y="535274"/>
                </a:cubicBezTo>
                <a:cubicBezTo>
                  <a:pt x="1890798" y="534484"/>
                  <a:pt x="1892669" y="533693"/>
                  <a:pt x="1892669" y="532900"/>
                </a:cubicBezTo>
                <a:cubicBezTo>
                  <a:pt x="1893601" y="532900"/>
                  <a:pt x="1894536" y="531319"/>
                  <a:pt x="1894536" y="531319"/>
                </a:cubicBezTo>
                <a:cubicBezTo>
                  <a:pt x="1894536" y="531319"/>
                  <a:pt x="1892669" y="530529"/>
                  <a:pt x="1892669" y="529738"/>
                </a:cubicBezTo>
                <a:cubicBezTo>
                  <a:pt x="1891734" y="529738"/>
                  <a:pt x="1890798" y="528948"/>
                  <a:pt x="1890798" y="528948"/>
                </a:cubicBezTo>
                <a:cubicBezTo>
                  <a:pt x="1889863" y="528154"/>
                  <a:pt x="1891734" y="527364"/>
                  <a:pt x="1891734" y="526573"/>
                </a:cubicBezTo>
                <a:cubicBezTo>
                  <a:pt x="1891734" y="526573"/>
                  <a:pt x="1893601" y="525783"/>
                  <a:pt x="1893601" y="524993"/>
                </a:cubicBezTo>
                <a:lnTo>
                  <a:pt x="1891734" y="524199"/>
                </a:lnTo>
                <a:cubicBezTo>
                  <a:pt x="1891734" y="523409"/>
                  <a:pt x="1889863" y="522618"/>
                  <a:pt x="1888928" y="522618"/>
                </a:cubicBezTo>
                <a:cubicBezTo>
                  <a:pt x="1888928" y="523409"/>
                  <a:pt x="1887996" y="523409"/>
                  <a:pt x="1887996" y="524199"/>
                </a:cubicBezTo>
                <a:cubicBezTo>
                  <a:pt x="1887996" y="524199"/>
                  <a:pt x="1889863" y="524993"/>
                  <a:pt x="1889863" y="525783"/>
                </a:cubicBezTo>
                <a:cubicBezTo>
                  <a:pt x="1889863" y="525783"/>
                  <a:pt x="1888928" y="526573"/>
                  <a:pt x="1887996" y="527364"/>
                </a:cubicBezTo>
                <a:cubicBezTo>
                  <a:pt x="1887996" y="528154"/>
                  <a:pt x="1887061" y="528948"/>
                  <a:pt x="1887061" y="528948"/>
                </a:cubicBezTo>
                <a:cubicBezTo>
                  <a:pt x="1886125" y="528948"/>
                  <a:pt x="1885190" y="527364"/>
                  <a:pt x="1884255" y="528154"/>
                </a:cubicBezTo>
                <a:cubicBezTo>
                  <a:pt x="1884255" y="528154"/>
                  <a:pt x="1883320" y="528948"/>
                  <a:pt x="1883320" y="529738"/>
                </a:cubicBezTo>
                <a:cubicBezTo>
                  <a:pt x="1882388" y="529738"/>
                  <a:pt x="1881452" y="530529"/>
                  <a:pt x="1881452" y="531319"/>
                </a:cubicBezTo>
                <a:cubicBezTo>
                  <a:pt x="1880517" y="532109"/>
                  <a:pt x="1880517" y="532109"/>
                  <a:pt x="1879582" y="532900"/>
                </a:cubicBezTo>
                <a:cubicBezTo>
                  <a:pt x="1879582" y="533693"/>
                  <a:pt x="1877714" y="534484"/>
                  <a:pt x="1878647" y="534484"/>
                </a:cubicBezTo>
                <a:cubicBezTo>
                  <a:pt x="1878647" y="535274"/>
                  <a:pt x="1879582" y="536065"/>
                  <a:pt x="1880517" y="536065"/>
                </a:cubicBezTo>
                <a:lnTo>
                  <a:pt x="1882388" y="537649"/>
                </a:lnTo>
                <a:cubicBezTo>
                  <a:pt x="1882388" y="537649"/>
                  <a:pt x="1881452" y="539229"/>
                  <a:pt x="1880517" y="539229"/>
                </a:cubicBezTo>
                <a:cubicBezTo>
                  <a:pt x="1880517" y="539229"/>
                  <a:pt x="1879582" y="537649"/>
                  <a:pt x="1878647" y="537649"/>
                </a:cubicBezTo>
                <a:cubicBezTo>
                  <a:pt x="1878647" y="538439"/>
                  <a:pt x="1877714" y="540020"/>
                  <a:pt x="1876779" y="540020"/>
                </a:cubicBezTo>
                <a:cubicBezTo>
                  <a:pt x="1876779" y="539229"/>
                  <a:pt x="1875844" y="538439"/>
                  <a:pt x="1874909" y="538439"/>
                </a:cubicBezTo>
                <a:lnTo>
                  <a:pt x="1873041" y="536855"/>
                </a:lnTo>
                <a:cubicBezTo>
                  <a:pt x="1872106" y="536855"/>
                  <a:pt x="1871171" y="535274"/>
                  <a:pt x="1871171" y="536065"/>
                </a:cubicBezTo>
                <a:cubicBezTo>
                  <a:pt x="1870235" y="536065"/>
                  <a:pt x="1869300" y="536855"/>
                  <a:pt x="1869300" y="537649"/>
                </a:cubicBezTo>
                <a:cubicBezTo>
                  <a:pt x="1868368" y="537649"/>
                  <a:pt x="1868368" y="538439"/>
                  <a:pt x="1867433" y="539229"/>
                </a:cubicBezTo>
                <a:cubicBezTo>
                  <a:pt x="1867433" y="540020"/>
                  <a:pt x="1866497" y="540020"/>
                  <a:pt x="1866497" y="540810"/>
                </a:cubicBezTo>
                <a:cubicBezTo>
                  <a:pt x="1865562" y="540810"/>
                  <a:pt x="1863695" y="540020"/>
                  <a:pt x="1863695" y="540020"/>
                </a:cubicBezTo>
                <a:cubicBezTo>
                  <a:pt x="1863695" y="539229"/>
                  <a:pt x="1865562" y="538439"/>
                  <a:pt x="1865562" y="537649"/>
                </a:cubicBezTo>
                <a:lnTo>
                  <a:pt x="1863695" y="536855"/>
                </a:lnTo>
                <a:cubicBezTo>
                  <a:pt x="1863695" y="536065"/>
                  <a:pt x="1864627" y="535274"/>
                  <a:pt x="1864627" y="534484"/>
                </a:cubicBezTo>
                <a:cubicBezTo>
                  <a:pt x="1865562" y="534484"/>
                  <a:pt x="1866497" y="533693"/>
                  <a:pt x="1866497" y="532900"/>
                </a:cubicBezTo>
                <a:lnTo>
                  <a:pt x="1868368" y="531319"/>
                </a:lnTo>
                <a:lnTo>
                  <a:pt x="1866497" y="529738"/>
                </a:lnTo>
                <a:cubicBezTo>
                  <a:pt x="1865562" y="529738"/>
                  <a:pt x="1864627" y="528948"/>
                  <a:pt x="1863695" y="528154"/>
                </a:cubicBezTo>
                <a:lnTo>
                  <a:pt x="1861824" y="527364"/>
                </a:lnTo>
                <a:lnTo>
                  <a:pt x="1863695" y="525783"/>
                </a:lnTo>
                <a:cubicBezTo>
                  <a:pt x="1863695" y="524993"/>
                  <a:pt x="1865562" y="524199"/>
                  <a:pt x="1865562" y="523409"/>
                </a:cubicBezTo>
                <a:cubicBezTo>
                  <a:pt x="1864627" y="523409"/>
                  <a:pt x="1863695" y="522618"/>
                  <a:pt x="1862759" y="522618"/>
                </a:cubicBezTo>
                <a:cubicBezTo>
                  <a:pt x="1862759" y="521828"/>
                  <a:pt x="1861824" y="521828"/>
                  <a:pt x="1860889" y="521037"/>
                </a:cubicBezTo>
                <a:cubicBezTo>
                  <a:pt x="1860889" y="521828"/>
                  <a:pt x="1859954" y="521828"/>
                  <a:pt x="1859018" y="522618"/>
                </a:cubicBezTo>
                <a:cubicBezTo>
                  <a:pt x="1859018" y="523409"/>
                  <a:pt x="1858086" y="524199"/>
                  <a:pt x="1858086" y="524199"/>
                </a:cubicBezTo>
                <a:cubicBezTo>
                  <a:pt x="1858086" y="524993"/>
                  <a:pt x="1856216" y="525783"/>
                  <a:pt x="1856216" y="526573"/>
                </a:cubicBezTo>
                <a:lnTo>
                  <a:pt x="1858086" y="527364"/>
                </a:lnTo>
                <a:cubicBezTo>
                  <a:pt x="1858086" y="528154"/>
                  <a:pt x="1857151" y="528948"/>
                  <a:pt x="1857151" y="529738"/>
                </a:cubicBezTo>
                <a:cubicBezTo>
                  <a:pt x="1856216" y="529738"/>
                  <a:pt x="1855280" y="530529"/>
                  <a:pt x="1855280" y="531319"/>
                </a:cubicBezTo>
                <a:lnTo>
                  <a:pt x="1857151" y="532109"/>
                </a:lnTo>
                <a:cubicBezTo>
                  <a:pt x="1857151" y="532900"/>
                  <a:pt x="1856216" y="534484"/>
                  <a:pt x="1855280" y="534484"/>
                </a:cubicBezTo>
                <a:cubicBezTo>
                  <a:pt x="1855280" y="534484"/>
                  <a:pt x="1854345" y="532900"/>
                  <a:pt x="1853413" y="532900"/>
                </a:cubicBezTo>
                <a:cubicBezTo>
                  <a:pt x="1853413" y="532900"/>
                  <a:pt x="1852478" y="534484"/>
                  <a:pt x="1851543" y="534484"/>
                </a:cubicBezTo>
                <a:cubicBezTo>
                  <a:pt x="1851543" y="535274"/>
                  <a:pt x="1850607" y="536065"/>
                  <a:pt x="1850607" y="536065"/>
                </a:cubicBezTo>
                <a:cubicBezTo>
                  <a:pt x="1850607" y="536855"/>
                  <a:pt x="1852478" y="537649"/>
                  <a:pt x="1852478" y="537649"/>
                </a:cubicBezTo>
                <a:cubicBezTo>
                  <a:pt x="1851543" y="539229"/>
                  <a:pt x="1850607" y="540020"/>
                  <a:pt x="1849672" y="541601"/>
                </a:cubicBezTo>
                <a:cubicBezTo>
                  <a:pt x="1847805" y="540020"/>
                  <a:pt x="1846870" y="539229"/>
                  <a:pt x="1844999" y="538439"/>
                </a:cubicBezTo>
                <a:lnTo>
                  <a:pt x="1843132" y="537649"/>
                </a:lnTo>
                <a:cubicBezTo>
                  <a:pt x="1843132" y="536855"/>
                  <a:pt x="1844999" y="536065"/>
                  <a:pt x="1844999" y="535274"/>
                </a:cubicBezTo>
                <a:cubicBezTo>
                  <a:pt x="1844067" y="535274"/>
                  <a:pt x="1843132" y="534484"/>
                  <a:pt x="1842196" y="534484"/>
                </a:cubicBezTo>
                <a:cubicBezTo>
                  <a:pt x="1842196" y="533693"/>
                  <a:pt x="1844067" y="532900"/>
                  <a:pt x="1844067" y="532109"/>
                </a:cubicBezTo>
                <a:lnTo>
                  <a:pt x="1842196" y="531319"/>
                </a:lnTo>
                <a:cubicBezTo>
                  <a:pt x="1842196" y="530529"/>
                  <a:pt x="1844067" y="529738"/>
                  <a:pt x="1844067" y="528948"/>
                </a:cubicBezTo>
                <a:cubicBezTo>
                  <a:pt x="1843132" y="528948"/>
                  <a:pt x="1841261" y="528154"/>
                  <a:pt x="1841261" y="528154"/>
                </a:cubicBezTo>
                <a:cubicBezTo>
                  <a:pt x="1841261" y="527364"/>
                  <a:pt x="1843132" y="526573"/>
                  <a:pt x="1843132" y="525783"/>
                </a:cubicBezTo>
                <a:lnTo>
                  <a:pt x="1841261" y="524993"/>
                </a:lnTo>
                <a:cubicBezTo>
                  <a:pt x="1840326" y="524199"/>
                  <a:pt x="1839391" y="524199"/>
                  <a:pt x="1839391" y="523409"/>
                </a:cubicBezTo>
                <a:cubicBezTo>
                  <a:pt x="1838458" y="524199"/>
                  <a:pt x="1837523" y="524993"/>
                  <a:pt x="1837523" y="524993"/>
                </a:cubicBezTo>
                <a:cubicBezTo>
                  <a:pt x="1836588" y="525783"/>
                  <a:pt x="1835653" y="526573"/>
                  <a:pt x="1835653" y="527364"/>
                </a:cubicBezTo>
                <a:lnTo>
                  <a:pt x="1837523" y="528154"/>
                </a:lnTo>
                <a:cubicBezTo>
                  <a:pt x="1837523" y="528948"/>
                  <a:pt x="1836588" y="529738"/>
                  <a:pt x="1836588" y="529738"/>
                </a:cubicBezTo>
                <a:cubicBezTo>
                  <a:pt x="1835653" y="530529"/>
                  <a:pt x="1834717" y="531319"/>
                  <a:pt x="1834717" y="532109"/>
                </a:cubicBezTo>
                <a:cubicBezTo>
                  <a:pt x="1833785" y="532109"/>
                  <a:pt x="1833785" y="532900"/>
                  <a:pt x="1832850" y="533693"/>
                </a:cubicBezTo>
                <a:cubicBezTo>
                  <a:pt x="1831915" y="534484"/>
                  <a:pt x="1830979" y="536065"/>
                  <a:pt x="1830044" y="536855"/>
                </a:cubicBezTo>
                <a:cubicBezTo>
                  <a:pt x="1829109" y="536855"/>
                  <a:pt x="1828177" y="536065"/>
                  <a:pt x="1828177" y="536065"/>
                </a:cubicBezTo>
                <a:cubicBezTo>
                  <a:pt x="1827241" y="535274"/>
                  <a:pt x="1826306" y="535274"/>
                  <a:pt x="1825371" y="534484"/>
                </a:cubicBezTo>
                <a:cubicBezTo>
                  <a:pt x="1825371" y="533693"/>
                  <a:pt x="1824436" y="533693"/>
                  <a:pt x="1823503" y="532900"/>
                </a:cubicBezTo>
                <a:lnTo>
                  <a:pt x="1825371" y="531319"/>
                </a:lnTo>
                <a:lnTo>
                  <a:pt x="1823503" y="529738"/>
                </a:lnTo>
                <a:cubicBezTo>
                  <a:pt x="1823503" y="529738"/>
                  <a:pt x="1824436" y="528948"/>
                  <a:pt x="1824436" y="528154"/>
                </a:cubicBezTo>
                <a:cubicBezTo>
                  <a:pt x="1825371" y="527364"/>
                  <a:pt x="1825371" y="527364"/>
                  <a:pt x="1826306" y="526573"/>
                </a:cubicBezTo>
                <a:cubicBezTo>
                  <a:pt x="1827241" y="525783"/>
                  <a:pt x="1827241" y="524993"/>
                  <a:pt x="1828177" y="524993"/>
                </a:cubicBezTo>
                <a:cubicBezTo>
                  <a:pt x="1828177" y="524199"/>
                  <a:pt x="1829109" y="523409"/>
                  <a:pt x="1829109" y="522618"/>
                </a:cubicBezTo>
                <a:cubicBezTo>
                  <a:pt x="1830044" y="522618"/>
                  <a:pt x="1827241" y="521828"/>
                  <a:pt x="1827241" y="521828"/>
                </a:cubicBezTo>
                <a:cubicBezTo>
                  <a:pt x="1826306" y="522618"/>
                  <a:pt x="1825371" y="524199"/>
                  <a:pt x="1824436" y="524993"/>
                </a:cubicBezTo>
                <a:cubicBezTo>
                  <a:pt x="1823503" y="525783"/>
                  <a:pt x="1823503" y="526573"/>
                  <a:pt x="1822568" y="526573"/>
                </a:cubicBezTo>
                <a:cubicBezTo>
                  <a:pt x="1822568" y="527364"/>
                  <a:pt x="1820698" y="525783"/>
                  <a:pt x="1820698" y="525783"/>
                </a:cubicBezTo>
                <a:cubicBezTo>
                  <a:pt x="1819762" y="525783"/>
                  <a:pt x="1818830" y="527364"/>
                  <a:pt x="1818830" y="527364"/>
                </a:cubicBezTo>
                <a:cubicBezTo>
                  <a:pt x="1818830" y="528154"/>
                  <a:pt x="1817895" y="528154"/>
                  <a:pt x="1816960" y="528948"/>
                </a:cubicBezTo>
                <a:cubicBezTo>
                  <a:pt x="1816960" y="529738"/>
                  <a:pt x="1816025" y="530529"/>
                  <a:pt x="1816025" y="530529"/>
                </a:cubicBezTo>
                <a:cubicBezTo>
                  <a:pt x="1816025" y="531319"/>
                  <a:pt x="1817895" y="532109"/>
                  <a:pt x="1817895" y="532109"/>
                </a:cubicBezTo>
                <a:cubicBezTo>
                  <a:pt x="1817895" y="532900"/>
                  <a:pt x="1816025" y="533693"/>
                  <a:pt x="1816025" y="533693"/>
                </a:cubicBezTo>
                <a:cubicBezTo>
                  <a:pt x="1816960" y="533693"/>
                  <a:pt x="1817895" y="535274"/>
                  <a:pt x="1817895" y="535274"/>
                </a:cubicBezTo>
                <a:lnTo>
                  <a:pt x="1816960" y="536855"/>
                </a:lnTo>
                <a:cubicBezTo>
                  <a:pt x="1816025" y="536855"/>
                  <a:pt x="1815089" y="536065"/>
                  <a:pt x="1815089" y="536065"/>
                </a:cubicBezTo>
                <a:cubicBezTo>
                  <a:pt x="1814157" y="535274"/>
                  <a:pt x="1812287" y="534484"/>
                  <a:pt x="1812287" y="534484"/>
                </a:cubicBezTo>
                <a:cubicBezTo>
                  <a:pt x="1812287" y="533693"/>
                  <a:pt x="1814157" y="532900"/>
                  <a:pt x="1814157" y="532900"/>
                </a:cubicBezTo>
                <a:cubicBezTo>
                  <a:pt x="1814157" y="532109"/>
                  <a:pt x="1812287" y="532109"/>
                  <a:pt x="1812287" y="531319"/>
                </a:cubicBezTo>
                <a:cubicBezTo>
                  <a:pt x="1812287" y="530529"/>
                  <a:pt x="1814157" y="529738"/>
                  <a:pt x="1814157" y="529738"/>
                </a:cubicBezTo>
                <a:cubicBezTo>
                  <a:pt x="1813222" y="528948"/>
                  <a:pt x="1811351" y="528948"/>
                  <a:pt x="1811351" y="528154"/>
                </a:cubicBezTo>
                <a:cubicBezTo>
                  <a:pt x="1811351" y="527364"/>
                  <a:pt x="1809481" y="527364"/>
                  <a:pt x="1809481" y="526573"/>
                </a:cubicBezTo>
                <a:cubicBezTo>
                  <a:pt x="1809481" y="527364"/>
                  <a:pt x="1807614" y="528154"/>
                  <a:pt x="1807614" y="528948"/>
                </a:cubicBezTo>
                <a:lnTo>
                  <a:pt x="1810416" y="529738"/>
                </a:lnTo>
                <a:cubicBezTo>
                  <a:pt x="1810416" y="530529"/>
                  <a:pt x="1808549" y="531319"/>
                  <a:pt x="1808549" y="531319"/>
                </a:cubicBezTo>
                <a:cubicBezTo>
                  <a:pt x="1808549" y="532109"/>
                  <a:pt x="1807614" y="533693"/>
                  <a:pt x="1806678" y="533693"/>
                </a:cubicBezTo>
                <a:lnTo>
                  <a:pt x="1804808" y="532109"/>
                </a:lnTo>
                <a:cubicBezTo>
                  <a:pt x="1803876" y="532109"/>
                  <a:pt x="1803876" y="533693"/>
                  <a:pt x="1802940" y="533693"/>
                </a:cubicBezTo>
                <a:cubicBezTo>
                  <a:pt x="1802005" y="533693"/>
                  <a:pt x="1802005" y="532900"/>
                  <a:pt x="1801070" y="532900"/>
                </a:cubicBezTo>
                <a:cubicBezTo>
                  <a:pt x="1800135" y="532109"/>
                  <a:pt x="1799202" y="531319"/>
                  <a:pt x="1799202" y="531319"/>
                </a:cubicBezTo>
                <a:cubicBezTo>
                  <a:pt x="1799202" y="530529"/>
                  <a:pt x="1801070" y="529738"/>
                  <a:pt x="1800135" y="529738"/>
                </a:cubicBezTo>
                <a:cubicBezTo>
                  <a:pt x="1800135" y="528948"/>
                  <a:pt x="1798267" y="528154"/>
                  <a:pt x="1798267" y="528154"/>
                </a:cubicBezTo>
                <a:cubicBezTo>
                  <a:pt x="1798267" y="528154"/>
                  <a:pt x="1797332" y="526573"/>
                  <a:pt x="1796397" y="526573"/>
                </a:cubicBezTo>
                <a:cubicBezTo>
                  <a:pt x="1796397" y="526573"/>
                  <a:pt x="1795461" y="528154"/>
                  <a:pt x="1794526" y="528154"/>
                </a:cubicBezTo>
                <a:cubicBezTo>
                  <a:pt x="1794526" y="528948"/>
                  <a:pt x="1793594" y="529738"/>
                  <a:pt x="1793594" y="530529"/>
                </a:cubicBezTo>
                <a:lnTo>
                  <a:pt x="1795461" y="531319"/>
                </a:lnTo>
                <a:cubicBezTo>
                  <a:pt x="1794526" y="532109"/>
                  <a:pt x="1794526" y="532900"/>
                  <a:pt x="1793594" y="533693"/>
                </a:cubicBezTo>
                <a:lnTo>
                  <a:pt x="1791723" y="532109"/>
                </a:lnTo>
                <a:cubicBezTo>
                  <a:pt x="1790788" y="531319"/>
                  <a:pt x="1789853" y="530529"/>
                  <a:pt x="1789853" y="530529"/>
                </a:cubicBezTo>
                <a:cubicBezTo>
                  <a:pt x="1788921" y="530529"/>
                  <a:pt x="1787985" y="528948"/>
                  <a:pt x="1787050" y="528948"/>
                </a:cubicBezTo>
                <a:lnTo>
                  <a:pt x="1786115" y="531319"/>
                </a:lnTo>
                <a:cubicBezTo>
                  <a:pt x="1785180" y="530529"/>
                  <a:pt x="1784248" y="529738"/>
                  <a:pt x="1783312" y="529738"/>
                </a:cubicBezTo>
                <a:cubicBezTo>
                  <a:pt x="1783312" y="528948"/>
                  <a:pt x="1785180" y="528154"/>
                  <a:pt x="1785180" y="528154"/>
                </a:cubicBezTo>
                <a:cubicBezTo>
                  <a:pt x="1785180" y="527364"/>
                  <a:pt x="1787050" y="526573"/>
                  <a:pt x="1787050" y="526573"/>
                </a:cubicBezTo>
                <a:cubicBezTo>
                  <a:pt x="1787050" y="525783"/>
                  <a:pt x="1785180" y="524993"/>
                  <a:pt x="1785180" y="524993"/>
                </a:cubicBezTo>
                <a:cubicBezTo>
                  <a:pt x="1784248" y="524199"/>
                  <a:pt x="1783312" y="524199"/>
                  <a:pt x="1782377" y="523409"/>
                </a:cubicBezTo>
                <a:cubicBezTo>
                  <a:pt x="1781442" y="524993"/>
                  <a:pt x="1780506" y="525783"/>
                  <a:pt x="1779571" y="527364"/>
                </a:cubicBezTo>
                <a:cubicBezTo>
                  <a:pt x="1778639" y="527364"/>
                  <a:pt x="1778639" y="528154"/>
                  <a:pt x="1777704" y="528948"/>
                </a:cubicBezTo>
                <a:cubicBezTo>
                  <a:pt x="1776769" y="529738"/>
                  <a:pt x="1775833" y="531319"/>
                  <a:pt x="1774898" y="532109"/>
                </a:cubicBezTo>
                <a:cubicBezTo>
                  <a:pt x="1773966" y="532900"/>
                  <a:pt x="1773966" y="533693"/>
                  <a:pt x="1773031" y="533693"/>
                </a:cubicBezTo>
                <a:cubicBezTo>
                  <a:pt x="1772096" y="533693"/>
                  <a:pt x="1772096" y="532900"/>
                  <a:pt x="1771160" y="532900"/>
                </a:cubicBezTo>
                <a:cubicBezTo>
                  <a:pt x="1770225" y="532109"/>
                  <a:pt x="1769290" y="532109"/>
                  <a:pt x="1769290" y="531319"/>
                </a:cubicBezTo>
                <a:cubicBezTo>
                  <a:pt x="1769290" y="531319"/>
                  <a:pt x="1771160" y="529738"/>
                  <a:pt x="1770225" y="529738"/>
                </a:cubicBezTo>
                <a:lnTo>
                  <a:pt x="1768358" y="528154"/>
                </a:lnTo>
                <a:lnTo>
                  <a:pt x="1767422" y="529738"/>
                </a:lnTo>
                <a:cubicBezTo>
                  <a:pt x="1766487" y="530529"/>
                  <a:pt x="1765552" y="531319"/>
                  <a:pt x="1765552" y="532109"/>
                </a:cubicBezTo>
                <a:lnTo>
                  <a:pt x="1767422" y="532900"/>
                </a:lnTo>
                <a:cubicBezTo>
                  <a:pt x="1767422" y="533693"/>
                  <a:pt x="1766487" y="534484"/>
                  <a:pt x="1765552" y="535274"/>
                </a:cubicBezTo>
                <a:cubicBezTo>
                  <a:pt x="1765552" y="535274"/>
                  <a:pt x="1764617" y="536065"/>
                  <a:pt x="1764617" y="536855"/>
                </a:cubicBezTo>
                <a:cubicBezTo>
                  <a:pt x="1763684" y="537649"/>
                  <a:pt x="1762749" y="537649"/>
                  <a:pt x="1762749" y="538439"/>
                </a:cubicBezTo>
                <a:cubicBezTo>
                  <a:pt x="1762749" y="538439"/>
                  <a:pt x="1761814" y="540020"/>
                  <a:pt x="1760879" y="540020"/>
                </a:cubicBezTo>
                <a:lnTo>
                  <a:pt x="1759011" y="539229"/>
                </a:lnTo>
                <a:cubicBezTo>
                  <a:pt x="1759011" y="538439"/>
                  <a:pt x="1759946" y="537649"/>
                  <a:pt x="1760879" y="536855"/>
                </a:cubicBezTo>
                <a:lnTo>
                  <a:pt x="1761814" y="535274"/>
                </a:lnTo>
                <a:lnTo>
                  <a:pt x="1759946" y="533693"/>
                </a:lnTo>
                <a:cubicBezTo>
                  <a:pt x="1759946" y="533693"/>
                  <a:pt x="1759011" y="536065"/>
                  <a:pt x="1758076" y="536065"/>
                </a:cubicBezTo>
                <a:cubicBezTo>
                  <a:pt x="1758076" y="536065"/>
                  <a:pt x="1757141" y="534484"/>
                  <a:pt x="1756205" y="534484"/>
                </a:cubicBezTo>
                <a:cubicBezTo>
                  <a:pt x="1757141" y="533693"/>
                  <a:pt x="1757141" y="532900"/>
                  <a:pt x="1758076" y="532900"/>
                </a:cubicBezTo>
                <a:cubicBezTo>
                  <a:pt x="1758076" y="532109"/>
                  <a:pt x="1759011" y="531319"/>
                  <a:pt x="1759946" y="530529"/>
                </a:cubicBezTo>
                <a:lnTo>
                  <a:pt x="1757141" y="529738"/>
                </a:lnTo>
                <a:cubicBezTo>
                  <a:pt x="1757141" y="528948"/>
                  <a:pt x="1759011" y="528154"/>
                  <a:pt x="1759011" y="528154"/>
                </a:cubicBezTo>
                <a:cubicBezTo>
                  <a:pt x="1759011" y="527364"/>
                  <a:pt x="1759946" y="526573"/>
                  <a:pt x="1760879" y="525783"/>
                </a:cubicBezTo>
                <a:cubicBezTo>
                  <a:pt x="1760879" y="525783"/>
                  <a:pt x="1761814" y="524993"/>
                  <a:pt x="1762749" y="524199"/>
                </a:cubicBezTo>
                <a:cubicBezTo>
                  <a:pt x="1761814" y="524199"/>
                  <a:pt x="1760879" y="522618"/>
                  <a:pt x="1759946" y="522618"/>
                </a:cubicBezTo>
                <a:cubicBezTo>
                  <a:pt x="1759946" y="523409"/>
                  <a:pt x="1759011" y="524199"/>
                  <a:pt x="1759011" y="524993"/>
                </a:cubicBezTo>
                <a:cubicBezTo>
                  <a:pt x="1758076" y="524993"/>
                  <a:pt x="1757141" y="525783"/>
                  <a:pt x="1757141" y="526573"/>
                </a:cubicBezTo>
                <a:cubicBezTo>
                  <a:pt x="1756205" y="527364"/>
                  <a:pt x="1756205" y="527364"/>
                  <a:pt x="1755270" y="528154"/>
                </a:cubicBezTo>
                <a:cubicBezTo>
                  <a:pt x="1754338" y="529738"/>
                  <a:pt x="1753403" y="530529"/>
                  <a:pt x="1752467" y="532109"/>
                </a:cubicBezTo>
                <a:cubicBezTo>
                  <a:pt x="1752467" y="531319"/>
                  <a:pt x="1749665" y="530529"/>
                  <a:pt x="1750597" y="530529"/>
                </a:cubicBezTo>
                <a:cubicBezTo>
                  <a:pt x="1750597" y="529738"/>
                  <a:pt x="1751532" y="528948"/>
                  <a:pt x="1751532" y="528948"/>
                </a:cubicBezTo>
                <a:cubicBezTo>
                  <a:pt x="1752467" y="528154"/>
                  <a:pt x="1753403" y="527364"/>
                  <a:pt x="1753403" y="526573"/>
                </a:cubicBezTo>
                <a:lnTo>
                  <a:pt x="1751532" y="525783"/>
                </a:lnTo>
                <a:cubicBezTo>
                  <a:pt x="1751532" y="524993"/>
                  <a:pt x="1752467" y="524199"/>
                  <a:pt x="1752467" y="523409"/>
                </a:cubicBezTo>
                <a:cubicBezTo>
                  <a:pt x="1753403" y="523409"/>
                  <a:pt x="1754338" y="522618"/>
                  <a:pt x="1754338" y="521828"/>
                </a:cubicBezTo>
                <a:cubicBezTo>
                  <a:pt x="1753403" y="521828"/>
                  <a:pt x="1753403" y="520247"/>
                  <a:pt x="1752467" y="520247"/>
                </a:cubicBezTo>
                <a:cubicBezTo>
                  <a:pt x="1752467" y="521037"/>
                  <a:pt x="1750597" y="521828"/>
                  <a:pt x="1750597" y="522618"/>
                </a:cubicBezTo>
                <a:cubicBezTo>
                  <a:pt x="1750597" y="522618"/>
                  <a:pt x="1749665" y="523409"/>
                  <a:pt x="1748729" y="524199"/>
                </a:cubicBezTo>
                <a:cubicBezTo>
                  <a:pt x="1748729" y="524993"/>
                  <a:pt x="1747794" y="524993"/>
                  <a:pt x="1747794" y="525783"/>
                </a:cubicBezTo>
                <a:cubicBezTo>
                  <a:pt x="1746859" y="526573"/>
                  <a:pt x="1746859" y="527364"/>
                  <a:pt x="1745924" y="527364"/>
                </a:cubicBezTo>
                <a:cubicBezTo>
                  <a:pt x="1745924" y="528154"/>
                  <a:pt x="1744056" y="528948"/>
                  <a:pt x="1744056" y="529738"/>
                </a:cubicBezTo>
                <a:lnTo>
                  <a:pt x="1746859" y="530529"/>
                </a:lnTo>
                <a:cubicBezTo>
                  <a:pt x="1745924" y="531319"/>
                  <a:pt x="1744988" y="532109"/>
                  <a:pt x="1744988" y="532900"/>
                </a:cubicBezTo>
                <a:cubicBezTo>
                  <a:pt x="1744056" y="532900"/>
                  <a:pt x="1744056" y="533693"/>
                  <a:pt x="1743121" y="534484"/>
                </a:cubicBezTo>
                <a:lnTo>
                  <a:pt x="1741251" y="532900"/>
                </a:lnTo>
                <a:cubicBezTo>
                  <a:pt x="1740315" y="534484"/>
                  <a:pt x="1739383" y="535274"/>
                  <a:pt x="1738448" y="536855"/>
                </a:cubicBezTo>
                <a:cubicBezTo>
                  <a:pt x="1737513" y="536065"/>
                  <a:pt x="1735642" y="535274"/>
                  <a:pt x="1735642" y="535274"/>
                </a:cubicBezTo>
                <a:cubicBezTo>
                  <a:pt x="1735642" y="534484"/>
                  <a:pt x="1737513" y="533693"/>
                  <a:pt x="1737513" y="533693"/>
                </a:cubicBezTo>
                <a:cubicBezTo>
                  <a:pt x="1737513" y="532900"/>
                  <a:pt x="1735642" y="532109"/>
                  <a:pt x="1735642" y="532109"/>
                </a:cubicBezTo>
                <a:lnTo>
                  <a:pt x="1733775" y="533693"/>
                </a:lnTo>
                <a:cubicBezTo>
                  <a:pt x="1733775" y="533693"/>
                  <a:pt x="1731904" y="532900"/>
                  <a:pt x="1731904" y="532109"/>
                </a:cubicBezTo>
                <a:lnTo>
                  <a:pt x="1733775" y="530529"/>
                </a:lnTo>
                <a:cubicBezTo>
                  <a:pt x="1732840" y="530529"/>
                  <a:pt x="1731904" y="529738"/>
                  <a:pt x="1730969" y="529738"/>
                </a:cubicBezTo>
                <a:cubicBezTo>
                  <a:pt x="1730969" y="528948"/>
                  <a:pt x="1730037" y="531319"/>
                  <a:pt x="1730037" y="531319"/>
                </a:cubicBezTo>
                <a:cubicBezTo>
                  <a:pt x="1729102" y="531319"/>
                  <a:pt x="1728166" y="529738"/>
                  <a:pt x="1727231" y="529738"/>
                </a:cubicBezTo>
                <a:cubicBezTo>
                  <a:pt x="1726296" y="531319"/>
                  <a:pt x="1725361" y="532109"/>
                  <a:pt x="1724428" y="532900"/>
                </a:cubicBezTo>
                <a:cubicBezTo>
                  <a:pt x="1723493" y="533693"/>
                  <a:pt x="1723493" y="534484"/>
                  <a:pt x="1722558" y="535274"/>
                </a:cubicBezTo>
                <a:cubicBezTo>
                  <a:pt x="1722558" y="535274"/>
                  <a:pt x="1721623" y="536065"/>
                  <a:pt x="1721623" y="536855"/>
                </a:cubicBezTo>
                <a:cubicBezTo>
                  <a:pt x="1720687" y="536855"/>
                  <a:pt x="1719755" y="538439"/>
                  <a:pt x="1719755" y="538439"/>
                </a:cubicBezTo>
                <a:cubicBezTo>
                  <a:pt x="1719755" y="539229"/>
                  <a:pt x="1721623" y="540020"/>
                  <a:pt x="1721623" y="540020"/>
                </a:cubicBezTo>
                <a:cubicBezTo>
                  <a:pt x="1721623" y="540810"/>
                  <a:pt x="1720687" y="541601"/>
                  <a:pt x="1719755" y="541601"/>
                </a:cubicBezTo>
                <a:cubicBezTo>
                  <a:pt x="1719755" y="542394"/>
                  <a:pt x="1718820" y="543185"/>
                  <a:pt x="1718820" y="543185"/>
                </a:cubicBezTo>
                <a:cubicBezTo>
                  <a:pt x="1716949" y="542394"/>
                  <a:pt x="1716014" y="541601"/>
                  <a:pt x="1714147" y="540810"/>
                </a:cubicBezTo>
                <a:cubicBezTo>
                  <a:pt x="1714147" y="540020"/>
                  <a:pt x="1716014" y="539229"/>
                  <a:pt x="1716014" y="539229"/>
                </a:cubicBezTo>
                <a:cubicBezTo>
                  <a:pt x="1716014" y="538439"/>
                  <a:pt x="1714147" y="537649"/>
                  <a:pt x="1714147" y="537649"/>
                </a:cubicBezTo>
                <a:cubicBezTo>
                  <a:pt x="1713211" y="536855"/>
                  <a:pt x="1712276" y="536855"/>
                  <a:pt x="1711341" y="536065"/>
                </a:cubicBezTo>
                <a:cubicBezTo>
                  <a:pt x="1711341" y="536065"/>
                  <a:pt x="1710406" y="535274"/>
                  <a:pt x="1709474" y="535274"/>
                </a:cubicBezTo>
                <a:cubicBezTo>
                  <a:pt x="1708538" y="534484"/>
                  <a:pt x="1708538" y="533693"/>
                  <a:pt x="1707603" y="533693"/>
                </a:cubicBezTo>
                <a:lnTo>
                  <a:pt x="1705733" y="532109"/>
                </a:lnTo>
                <a:lnTo>
                  <a:pt x="1706668" y="530529"/>
                </a:lnTo>
                <a:cubicBezTo>
                  <a:pt x="1707603" y="529738"/>
                  <a:pt x="1708538" y="528948"/>
                  <a:pt x="1708538" y="528948"/>
                </a:cubicBezTo>
                <a:cubicBezTo>
                  <a:pt x="1709474" y="528948"/>
                  <a:pt x="1710406" y="529738"/>
                  <a:pt x="1710406" y="529738"/>
                </a:cubicBezTo>
                <a:cubicBezTo>
                  <a:pt x="1711341" y="529738"/>
                  <a:pt x="1711341" y="528154"/>
                  <a:pt x="1712276" y="528154"/>
                </a:cubicBezTo>
                <a:cubicBezTo>
                  <a:pt x="1711341" y="527364"/>
                  <a:pt x="1709474" y="526573"/>
                  <a:pt x="1708538" y="525783"/>
                </a:cubicBezTo>
                <a:cubicBezTo>
                  <a:pt x="1707603" y="525783"/>
                  <a:pt x="1707603" y="527364"/>
                  <a:pt x="1706668" y="527364"/>
                </a:cubicBezTo>
                <a:lnTo>
                  <a:pt x="1704800" y="525783"/>
                </a:lnTo>
                <a:cubicBezTo>
                  <a:pt x="1703865" y="526573"/>
                  <a:pt x="1702930" y="527364"/>
                  <a:pt x="1702930" y="528154"/>
                </a:cubicBezTo>
                <a:cubicBezTo>
                  <a:pt x="1701995" y="528154"/>
                  <a:pt x="1701995" y="528948"/>
                  <a:pt x="1701059" y="529738"/>
                </a:cubicBezTo>
                <a:cubicBezTo>
                  <a:pt x="1701059" y="530529"/>
                  <a:pt x="1700127" y="530529"/>
                  <a:pt x="1700127" y="531319"/>
                </a:cubicBezTo>
                <a:cubicBezTo>
                  <a:pt x="1699192" y="532109"/>
                  <a:pt x="1698257" y="532900"/>
                  <a:pt x="1698257" y="532900"/>
                </a:cubicBezTo>
                <a:cubicBezTo>
                  <a:pt x="1698257" y="533693"/>
                  <a:pt x="1696386" y="534484"/>
                  <a:pt x="1696386" y="534484"/>
                </a:cubicBezTo>
                <a:cubicBezTo>
                  <a:pt x="1696386" y="535274"/>
                  <a:pt x="1698257" y="536065"/>
                  <a:pt x="1698257" y="536065"/>
                </a:cubicBezTo>
                <a:cubicBezTo>
                  <a:pt x="1699192" y="536065"/>
                  <a:pt x="1701059" y="537649"/>
                  <a:pt x="1701059" y="537649"/>
                </a:cubicBezTo>
                <a:cubicBezTo>
                  <a:pt x="1700127" y="537649"/>
                  <a:pt x="1699192" y="539229"/>
                  <a:pt x="1699192" y="539229"/>
                </a:cubicBezTo>
                <a:cubicBezTo>
                  <a:pt x="1698257" y="539229"/>
                  <a:pt x="1697321" y="538439"/>
                  <a:pt x="1697321" y="537649"/>
                </a:cubicBezTo>
                <a:cubicBezTo>
                  <a:pt x="1696386" y="537649"/>
                  <a:pt x="1695451" y="536855"/>
                  <a:pt x="1694519" y="536855"/>
                </a:cubicBezTo>
                <a:cubicBezTo>
                  <a:pt x="1694519" y="536065"/>
                  <a:pt x="1693584" y="535274"/>
                  <a:pt x="1692648" y="535274"/>
                </a:cubicBezTo>
                <a:cubicBezTo>
                  <a:pt x="1692648" y="535274"/>
                  <a:pt x="1691713" y="533693"/>
                  <a:pt x="1690778" y="533693"/>
                </a:cubicBezTo>
                <a:cubicBezTo>
                  <a:pt x="1690778" y="533693"/>
                  <a:pt x="1689846" y="535274"/>
                  <a:pt x="1688910" y="536065"/>
                </a:cubicBezTo>
                <a:lnTo>
                  <a:pt x="1687975" y="537649"/>
                </a:lnTo>
                <a:cubicBezTo>
                  <a:pt x="1687040" y="537649"/>
                  <a:pt x="1686105" y="536065"/>
                  <a:pt x="1685169" y="536065"/>
                </a:cubicBezTo>
                <a:cubicBezTo>
                  <a:pt x="1685169" y="536065"/>
                  <a:pt x="1684237" y="534484"/>
                  <a:pt x="1683302" y="534484"/>
                </a:cubicBezTo>
                <a:cubicBezTo>
                  <a:pt x="1683302" y="534484"/>
                  <a:pt x="1682367" y="536065"/>
                  <a:pt x="1681431" y="536855"/>
                </a:cubicBezTo>
                <a:lnTo>
                  <a:pt x="1680496" y="538439"/>
                </a:lnTo>
                <a:cubicBezTo>
                  <a:pt x="1679564" y="538439"/>
                  <a:pt x="1678629" y="537649"/>
                  <a:pt x="1678629" y="536855"/>
                </a:cubicBezTo>
                <a:cubicBezTo>
                  <a:pt x="1677693" y="536855"/>
                  <a:pt x="1679564" y="535274"/>
                  <a:pt x="1679564" y="535274"/>
                </a:cubicBezTo>
                <a:cubicBezTo>
                  <a:pt x="1680496" y="534484"/>
                  <a:pt x="1681431" y="533693"/>
                  <a:pt x="1681431" y="533693"/>
                </a:cubicBezTo>
                <a:cubicBezTo>
                  <a:pt x="1681431" y="532900"/>
                  <a:pt x="1679564" y="532109"/>
                  <a:pt x="1679564" y="532109"/>
                </a:cubicBezTo>
                <a:cubicBezTo>
                  <a:pt x="1679564" y="531319"/>
                  <a:pt x="1680496" y="530529"/>
                  <a:pt x="1680496" y="530529"/>
                </a:cubicBezTo>
                <a:cubicBezTo>
                  <a:pt x="1680496" y="529738"/>
                  <a:pt x="1678629" y="529738"/>
                  <a:pt x="1678629" y="528948"/>
                </a:cubicBezTo>
                <a:cubicBezTo>
                  <a:pt x="1678629" y="528154"/>
                  <a:pt x="1680496" y="527364"/>
                  <a:pt x="1680496" y="527364"/>
                </a:cubicBezTo>
                <a:cubicBezTo>
                  <a:pt x="1680496" y="526573"/>
                  <a:pt x="1678629" y="526573"/>
                  <a:pt x="1678629" y="525783"/>
                </a:cubicBezTo>
                <a:cubicBezTo>
                  <a:pt x="1678629" y="524993"/>
                  <a:pt x="1679564" y="524199"/>
                  <a:pt x="1679564" y="524199"/>
                </a:cubicBezTo>
                <a:cubicBezTo>
                  <a:pt x="1679564" y="523409"/>
                  <a:pt x="1677693" y="523409"/>
                  <a:pt x="1677693" y="522618"/>
                </a:cubicBezTo>
                <a:cubicBezTo>
                  <a:pt x="1677693" y="523409"/>
                  <a:pt x="1676758" y="524199"/>
                  <a:pt x="1675823" y="524199"/>
                </a:cubicBezTo>
                <a:cubicBezTo>
                  <a:pt x="1675823" y="524993"/>
                  <a:pt x="1674891" y="525783"/>
                  <a:pt x="1674891" y="526573"/>
                </a:cubicBezTo>
                <a:cubicBezTo>
                  <a:pt x="1673956" y="526573"/>
                  <a:pt x="1673020" y="527364"/>
                  <a:pt x="1673020" y="528154"/>
                </a:cubicBezTo>
                <a:cubicBezTo>
                  <a:pt x="1673020" y="528154"/>
                  <a:pt x="1674891" y="528948"/>
                  <a:pt x="1674891" y="529738"/>
                </a:cubicBezTo>
                <a:cubicBezTo>
                  <a:pt x="1674891" y="529738"/>
                  <a:pt x="1673020" y="530529"/>
                  <a:pt x="1673956" y="531319"/>
                </a:cubicBezTo>
                <a:lnTo>
                  <a:pt x="1675823" y="532109"/>
                </a:lnTo>
                <a:cubicBezTo>
                  <a:pt x="1675823" y="532900"/>
                  <a:pt x="1673956" y="533693"/>
                  <a:pt x="1673956" y="534484"/>
                </a:cubicBezTo>
                <a:lnTo>
                  <a:pt x="1675823" y="535274"/>
                </a:lnTo>
                <a:cubicBezTo>
                  <a:pt x="1675823" y="536065"/>
                  <a:pt x="1674891" y="537649"/>
                  <a:pt x="1674891" y="537649"/>
                </a:cubicBezTo>
                <a:cubicBezTo>
                  <a:pt x="1673956" y="537649"/>
                  <a:pt x="1673020" y="536065"/>
                  <a:pt x="1672085" y="536065"/>
                </a:cubicBezTo>
                <a:cubicBezTo>
                  <a:pt x="1672085" y="536065"/>
                  <a:pt x="1671150" y="534484"/>
                  <a:pt x="1670218" y="534484"/>
                </a:cubicBezTo>
                <a:cubicBezTo>
                  <a:pt x="1670218" y="534484"/>
                  <a:pt x="1669282" y="536855"/>
                  <a:pt x="1668347" y="536065"/>
                </a:cubicBezTo>
                <a:cubicBezTo>
                  <a:pt x="1668347" y="536065"/>
                  <a:pt x="1667412" y="535274"/>
                  <a:pt x="1666477" y="535274"/>
                </a:cubicBezTo>
                <a:cubicBezTo>
                  <a:pt x="1665545" y="534484"/>
                  <a:pt x="1665545" y="534484"/>
                  <a:pt x="1664609" y="533693"/>
                </a:cubicBezTo>
                <a:cubicBezTo>
                  <a:pt x="1663674" y="533693"/>
                  <a:pt x="1662739" y="532900"/>
                  <a:pt x="1662739" y="532109"/>
                </a:cubicBezTo>
                <a:cubicBezTo>
                  <a:pt x="1661803" y="532109"/>
                  <a:pt x="1660868" y="531319"/>
                  <a:pt x="1659936" y="531319"/>
                </a:cubicBezTo>
                <a:lnTo>
                  <a:pt x="1659001" y="532900"/>
                </a:lnTo>
                <a:cubicBezTo>
                  <a:pt x="1658066" y="532900"/>
                  <a:pt x="1657130" y="531319"/>
                  <a:pt x="1657130" y="531319"/>
                </a:cubicBezTo>
                <a:cubicBezTo>
                  <a:pt x="1656195" y="531319"/>
                  <a:pt x="1655263" y="532900"/>
                  <a:pt x="1655263" y="532900"/>
                </a:cubicBezTo>
                <a:cubicBezTo>
                  <a:pt x="1655263" y="533693"/>
                  <a:pt x="1657130" y="534484"/>
                  <a:pt x="1657130" y="534484"/>
                </a:cubicBezTo>
                <a:cubicBezTo>
                  <a:pt x="1657130" y="535274"/>
                  <a:pt x="1656195" y="536065"/>
                  <a:pt x="1655263" y="536065"/>
                </a:cubicBezTo>
                <a:cubicBezTo>
                  <a:pt x="1655263" y="536855"/>
                  <a:pt x="1654328" y="537649"/>
                  <a:pt x="1654328" y="538439"/>
                </a:cubicBezTo>
                <a:cubicBezTo>
                  <a:pt x="1652457" y="536855"/>
                  <a:pt x="1651522" y="536065"/>
                  <a:pt x="1649654" y="535274"/>
                </a:cubicBezTo>
                <a:cubicBezTo>
                  <a:pt x="1650587" y="534484"/>
                  <a:pt x="1650587" y="534484"/>
                  <a:pt x="1651522" y="533693"/>
                </a:cubicBezTo>
                <a:lnTo>
                  <a:pt x="1653392" y="532109"/>
                </a:lnTo>
                <a:cubicBezTo>
                  <a:pt x="1653392" y="531319"/>
                  <a:pt x="1651522" y="530529"/>
                  <a:pt x="1650587" y="530529"/>
                </a:cubicBezTo>
                <a:cubicBezTo>
                  <a:pt x="1650587" y="530529"/>
                  <a:pt x="1648719" y="529738"/>
                  <a:pt x="1648719" y="528948"/>
                </a:cubicBezTo>
                <a:cubicBezTo>
                  <a:pt x="1648719" y="528948"/>
                  <a:pt x="1650587" y="528154"/>
                  <a:pt x="1650587" y="527364"/>
                </a:cubicBezTo>
                <a:cubicBezTo>
                  <a:pt x="1650587" y="527364"/>
                  <a:pt x="1648719" y="526573"/>
                  <a:pt x="1648719" y="525783"/>
                </a:cubicBezTo>
                <a:cubicBezTo>
                  <a:pt x="1648719" y="525783"/>
                  <a:pt x="1649654" y="524993"/>
                  <a:pt x="1649654" y="524199"/>
                </a:cubicBezTo>
                <a:cubicBezTo>
                  <a:pt x="1650587" y="524199"/>
                  <a:pt x="1651522" y="522618"/>
                  <a:pt x="1651522" y="522618"/>
                </a:cubicBezTo>
                <a:cubicBezTo>
                  <a:pt x="1651522" y="521828"/>
                  <a:pt x="1649654" y="521828"/>
                  <a:pt x="1649654" y="521037"/>
                </a:cubicBezTo>
                <a:cubicBezTo>
                  <a:pt x="1648719" y="522618"/>
                  <a:pt x="1647784" y="523409"/>
                  <a:pt x="1645913" y="524993"/>
                </a:cubicBezTo>
                <a:lnTo>
                  <a:pt x="1644981" y="526573"/>
                </a:lnTo>
                <a:cubicBezTo>
                  <a:pt x="1644981" y="526573"/>
                  <a:pt x="1646849" y="527364"/>
                  <a:pt x="1646849" y="528154"/>
                </a:cubicBezTo>
                <a:lnTo>
                  <a:pt x="1648719" y="528948"/>
                </a:lnTo>
                <a:cubicBezTo>
                  <a:pt x="1648719" y="529738"/>
                  <a:pt x="1647784" y="530529"/>
                  <a:pt x="1646849" y="531319"/>
                </a:cubicBezTo>
                <a:cubicBezTo>
                  <a:pt x="1646849" y="531319"/>
                  <a:pt x="1645913" y="532109"/>
                  <a:pt x="1645913" y="532900"/>
                </a:cubicBezTo>
                <a:cubicBezTo>
                  <a:pt x="1644046" y="532109"/>
                  <a:pt x="1643111" y="531319"/>
                  <a:pt x="1641240" y="529738"/>
                </a:cubicBezTo>
                <a:cubicBezTo>
                  <a:pt x="1641240" y="530529"/>
                  <a:pt x="1640308" y="531319"/>
                  <a:pt x="1640308" y="532109"/>
                </a:cubicBezTo>
                <a:cubicBezTo>
                  <a:pt x="1639373" y="532109"/>
                  <a:pt x="1639373" y="532900"/>
                  <a:pt x="1638437" y="533693"/>
                </a:cubicBezTo>
                <a:cubicBezTo>
                  <a:pt x="1637502" y="533693"/>
                  <a:pt x="1637502" y="535274"/>
                  <a:pt x="1636567" y="535274"/>
                </a:cubicBezTo>
                <a:lnTo>
                  <a:pt x="1634700" y="533693"/>
                </a:lnTo>
                <a:lnTo>
                  <a:pt x="1636567" y="532109"/>
                </a:lnTo>
                <a:cubicBezTo>
                  <a:pt x="1636567" y="532109"/>
                  <a:pt x="1633764" y="531319"/>
                  <a:pt x="1633764" y="530529"/>
                </a:cubicBezTo>
                <a:cubicBezTo>
                  <a:pt x="1633764" y="530529"/>
                  <a:pt x="1635635" y="529738"/>
                  <a:pt x="1635635" y="528948"/>
                </a:cubicBezTo>
                <a:cubicBezTo>
                  <a:pt x="1634700" y="528948"/>
                  <a:pt x="1634700" y="528154"/>
                  <a:pt x="1633764" y="527364"/>
                </a:cubicBezTo>
                <a:cubicBezTo>
                  <a:pt x="1632829" y="527364"/>
                  <a:pt x="1631894" y="526573"/>
                  <a:pt x="1631894" y="526573"/>
                </a:cubicBezTo>
                <a:cubicBezTo>
                  <a:pt x="1630959" y="526573"/>
                  <a:pt x="1630026" y="528154"/>
                  <a:pt x="1630026" y="528154"/>
                </a:cubicBezTo>
                <a:cubicBezTo>
                  <a:pt x="1629091" y="528948"/>
                  <a:pt x="1629091" y="529738"/>
                  <a:pt x="1628156" y="529738"/>
                </a:cubicBezTo>
                <a:cubicBezTo>
                  <a:pt x="1628156" y="530529"/>
                  <a:pt x="1627221" y="531319"/>
                  <a:pt x="1627221" y="531319"/>
                </a:cubicBezTo>
                <a:cubicBezTo>
                  <a:pt x="1626285" y="532109"/>
                  <a:pt x="1625353" y="533693"/>
                  <a:pt x="1625353" y="533693"/>
                </a:cubicBezTo>
                <a:cubicBezTo>
                  <a:pt x="1624418" y="533693"/>
                  <a:pt x="1623483" y="532109"/>
                  <a:pt x="1623483" y="532109"/>
                </a:cubicBezTo>
                <a:cubicBezTo>
                  <a:pt x="1622547" y="532109"/>
                  <a:pt x="1621612" y="531319"/>
                  <a:pt x="1620677" y="530529"/>
                </a:cubicBezTo>
                <a:lnTo>
                  <a:pt x="1622547" y="528948"/>
                </a:lnTo>
                <a:lnTo>
                  <a:pt x="1620677" y="527364"/>
                </a:lnTo>
                <a:cubicBezTo>
                  <a:pt x="1620677" y="528154"/>
                  <a:pt x="1618810" y="528948"/>
                  <a:pt x="1618810" y="529738"/>
                </a:cubicBezTo>
                <a:lnTo>
                  <a:pt x="1620677" y="530529"/>
                </a:lnTo>
                <a:cubicBezTo>
                  <a:pt x="1620677" y="531319"/>
                  <a:pt x="1619745" y="532109"/>
                  <a:pt x="1619745" y="532900"/>
                </a:cubicBezTo>
                <a:cubicBezTo>
                  <a:pt x="1618810" y="532900"/>
                  <a:pt x="1617874" y="533693"/>
                  <a:pt x="1617874" y="534484"/>
                </a:cubicBezTo>
                <a:cubicBezTo>
                  <a:pt x="1617874" y="534484"/>
                  <a:pt x="1616007" y="535274"/>
                  <a:pt x="1616007" y="536065"/>
                </a:cubicBezTo>
                <a:cubicBezTo>
                  <a:pt x="1616007" y="536065"/>
                  <a:pt x="1618810" y="536855"/>
                  <a:pt x="1617874" y="537649"/>
                </a:cubicBezTo>
                <a:cubicBezTo>
                  <a:pt x="1617874" y="537649"/>
                  <a:pt x="1616939" y="538439"/>
                  <a:pt x="1616939" y="539229"/>
                </a:cubicBezTo>
                <a:cubicBezTo>
                  <a:pt x="1616007" y="540020"/>
                  <a:pt x="1616007" y="540810"/>
                  <a:pt x="1615072" y="540810"/>
                </a:cubicBezTo>
                <a:lnTo>
                  <a:pt x="1613201" y="539229"/>
                </a:lnTo>
                <a:cubicBezTo>
                  <a:pt x="1612266" y="540020"/>
                  <a:pt x="1612266" y="540810"/>
                  <a:pt x="1611334" y="541601"/>
                </a:cubicBezTo>
                <a:cubicBezTo>
                  <a:pt x="1610398" y="540810"/>
                  <a:pt x="1610398" y="540810"/>
                  <a:pt x="1609463" y="540020"/>
                </a:cubicBezTo>
                <a:cubicBezTo>
                  <a:pt x="1608528" y="539229"/>
                  <a:pt x="1607593" y="539229"/>
                  <a:pt x="1607593" y="538439"/>
                </a:cubicBezTo>
                <a:cubicBezTo>
                  <a:pt x="1606657" y="538439"/>
                  <a:pt x="1605725" y="537649"/>
                  <a:pt x="1604790" y="537649"/>
                </a:cubicBezTo>
                <a:cubicBezTo>
                  <a:pt x="1604790" y="536855"/>
                  <a:pt x="1606657" y="536065"/>
                  <a:pt x="1606657" y="535274"/>
                </a:cubicBezTo>
                <a:lnTo>
                  <a:pt x="1604790" y="534484"/>
                </a:lnTo>
                <a:cubicBezTo>
                  <a:pt x="1604790" y="533693"/>
                  <a:pt x="1602919" y="532900"/>
                  <a:pt x="1602919" y="532900"/>
                </a:cubicBezTo>
                <a:cubicBezTo>
                  <a:pt x="1602919" y="532900"/>
                  <a:pt x="1604790" y="531319"/>
                  <a:pt x="1603855" y="531319"/>
                </a:cubicBezTo>
                <a:cubicBezTo>
                  <a:pt x="1603855" y="530529"/>
                  <a:pt x="1602919" y="529738"/>
                  <a:pt x="1601984" y="529738"/>
                </a:cubicBezTo>
                <a:cubicBezTo>
                  <a:pt x="1601984" y="529738"/>
                  <a:pt x="1601049" y="531319"/>
                  <a:pt x="1600117" y="531319"/>
                </a:cubicBezTo>
                <a:cubicBezTo>
                  <a:pt x="1600117" y="531319"/>
                  <a:pt x="1599182" y="530529"/>
                  <a:pt x="1598246" y="530529"/>
                </a:cubicBezTo>
                <a:lnTo>
                  <a:pt x="1596376" y="528948"/>
                </a:lnTo>
                <a:cubicBezTo>
                  <a:pt x="1595444" y="528948"/>
                  <a:pt x="1595444" y="529738"/>
                  <a:pt x="1594508" y="530529"/>
                </a:cubicBezTo>
                <a:cubicBezTo>
                  <a:pt x="1594508" y="531319"/>
                  <a:pt x="1593573" y="532109"/>
                  <a:pt x="1593573" y="532109"/>
                </a:cubicBezTo>
                <a:cubicBezTo>
                  <a:pt x="1592638" y="532900"/>
                  <a:pt x="1591703" y="533693"/>
                  <a:pt x="1591703" y="534484"/>
                </a:cubicBezTo>
                <a:cubicBezTo>
                  <a:pt x="1590767" y="534484"/>
                  <a:pt x="1590767" y="535274"/>
                  <a:pt x="1589835" y="536065"/>
                </a:cubicBezTo>
                <a:lnTo>
                  <a:pt x="1587965" y="534484"/>
                </a:lnTo>
                <a:cubicBezTo>
                  <a:pt x="1587029" y="534484"/>
                  <a:pt x="1587029" y="536065"/>
                  <a:pt x="1586097" y="536065"/>
                </a:cubicBezTo>
                <a:cubicBezTo>
                  <a:pt x="1586097" y="536065"/>
                  <a:pt x="1584227" y="534484"/>
                  <a:pt x="1584227" y="535274"/>
                </a:cubicBezTo>
                <a:cubicBezTo>
                  <a:pt x="1583291" y="535274"/>
                  <a:pt x="1583291" y="536065"/>
                  <a:pt x="1582356" y="536855"/>
                </a:cubicBezTo>
                <a:lnTo>
                  <a:pt x="1581424" y="538439"/>
                </a:lnTo>
                <a:cubicBezTo>
                  <a:pt x="1580489" y="538439"/>
                  <a:pt x="1579554" y="537649"/>
                  <a:pt x="1578618" y="536855"/>
                </a:cubicBezTo>
                <a:cubicBezTo>
                  <a:pt x="1578618" y="536855"/>
                  <a:pt x="1577683" y="536065"/>
                  <a:pt x="1576748" y="536065"/>
                </a:cubicBezTo>
                <a:cubicBezTo>
                  <a:pt x="1577683" y="536065"/>
                  <a:pt x="1578618" y="534484"/>
                  <a:pt x="1578618" y="533693"/>
                </a:cubicBezTo>
                <a:cubicBezTo>
                  <a:pt x="1578618" y="533693"/>
                  <a:pt x="1579554" y="532900"/>
                  <a:pt x="1580489" y="532109"/>
                </a:cubicBezTo>
                <a:cubicBezTo>
                  <a:pt x="1580489" y="531319"/>
                  <a:pt x="1581424" y="531319"/>
                  <a:pt x="1581424" y="530529"/>
                </a:cubicBezTo>
                <a:cubicBezTo>
                  <a:pt x="1582356" y="529738"/>
                  <a:pt x="1582356" y="528948"/>
                  <a:pt x="1583291" y="528948"/>
                </a:cubicBezTo>
                <a:cubicBezTo>
                  <a:pt x="1581424" y="528154"/>
                  <a:pt x="1580489" y="526573"/>
                  <a:pt x="1578618" y="525783"/>
                </a:cubicBezTo>
                <a:cubicBezTo>
                  <a:pt x="1578618" y="526573"/>
                  <a:pt x="1577683" y="527364"/>
                  <a:pt x="1577683" y="528154"/>
                </a:cubicBezTo>
                <a:lnTo>
                  <a:pt x="1575816" y="529738"/>
                </a:lnTo>
                <a:cubicBezTo>
                  <a:pt x="1574880" y="529738"/>
                  <a:pt x="1573945" y="528154"/>
                  <a:pt x="1573945" y="528154"/>
                </a:cubicBezTo>
                <a:cubicBezTo>
                  <a:pt x="1573010" y="528154"/>
                  <a:pt x="1573010" y="529738"/>
                  <a:pt x="1572075" y="529738"/>
                </a:cubicBezTo>
                <a:cubicBezTo>
                  <a:pt x="1572075" y="529738"/>
                  <a:pt x="1570207" y="528154"/>
                  <a:pt x="1570207" y="528948"/>
                </a:cubicBezTo>
                <a:cubicBezTo>
                  <a:pt x="1569272" y="528948"/>
                  <a:pt x="1569272" y="529738"/>
                  <a:pt x="1568337" y="530529"/>
                </a:cubicBezTo>
                <a:cubicBezTo>
                  <a:pt x="1568337" y="531319"/>
                  <a:pt x="1567401" y="531319"/>
                  <a:pt x="1566466" y="532109"/>
                </a:cubicBezTo>
                <a:cubicBezTo>
                  <a:pt x="1566466" y="532900"/>
                  <a:pt x="1565534" y="533693"/>
                  <a:pt x="1565534" y="533693"/>
                </a:cubicBezTo>
                <a:cubicBezTo>
                  <a:pt x="1564599" y="534484"/>
                  <a:pt x="1564599" y="535274"/>
                  <a:pt x="1563663" y="536065"/>
                </a:cubicBezTo>
                <a:lnTo>
                  <a:pt x="1561793" y="534484"/>
                </a:lnTo>
                <a:cubicBezTo>
                  <a:pt x="1560861" y="534484"/>
                  <a:pt x="1560861" y="536065"/>
                  <a:pt x="1559926" y="536065"/>
                </a:cubicBezTo>
                <a:cubicBezTo>
                  <a:pt x="1558990" y="535274"/>
                  <a:pt x="1558990" y="535274"/>
                  <a:pt x="1558055" y="534484"/>
                </a:cubicBezTo>
                <a:lnTo>
                  <a:pt x="1556188" y="533693"/>
                </a:lnTo>
                <a:cubicBezTo>
                  <a:pt x="1556188" y="532900"/>
                  <a:pt x="1558055" y="532109"/>
                  <a:pt x="1557120" y="531319"/>
                </a:cubicBezTo>
                <a:cubicBezTo>
                  <a:pt x="1557120" y="531319"/>
                  <a:pt x="1556188" y="530529"/>
                  <a:pt x="1555252" y="530529"/>
                </a:cubicBezTo>
                <a:cubicBezTo>
                  <a:pt x="1554317" y="529738"/>
                  <a:pt x="1554317" y="529738"/>
                  <a:pt x="1553382" y="528948"/>
                </a:cubicBezTo>
                <a:cubicBezTo>
                  <a:pt x="1552447" y="528948"/>
                  <a:pt x="1552447" y="530529"/>
                  <a:pt x="1551514" y="530529"/>
                </a:cubicBezTo>
                <a:cubicBezTo>
                  <a:pt x="1551514" y="530529"/>
                  <a:pt x="1549644" y="528948"/>
                  <a:pt x="1549644" y="529738"/>
                </a:cubicBezTo>
                <a:lnTo>
                  <a:pt x="1547773" y="531319"/>
                </a:lnTo>
                <a:cubicBezTo>
                  <a:pt x="1547773" y="531319"/>
                  <a:pt x="1549644" y="532900"/>
                  <a:pt x="1550579" y="532109"/>
                </a:cubicBezTo>
                <a:lnTo>
                  <a:pt x="1551514" y="530529"/>
                </a:lnTo>
                <a:cubicBezTo>
                  <a:pt x="1552447" y="531319"/>
                  <a:pt x="1553382" y="532109"/>
                  <a:pt x="1553382" y="532109"/>
                </a:cubicBezTo>
                <a:lnTo>
                  <a:pt x="1552447" y="533693"/>
                </a:lnTo>
                <a:cubicBezTo>
                  <a:pt x="1551514" y="534484"/>
                  <a:pt x="1551514" y="535274"/>
                  <a:pt x="1550579" y="535274"/>
                </a:cubicBezTo>
                <a:cubicBezTo>
                  <a:pt x="1550579" y="536065"/>
                  <a:pt x="1549644" y="537649"/>
                  <a:pt x="1548709" y="537649"/>
                </a:cubicBezTo>
                <a:cubicBezTo>
                  <a:pt x="1548709" y="537649"/>
                  <a:pt x="1547773" y="536065"/>
                  <a:pt x="1546838" y="536065"/>
                </a:cubicBezTo>
                <a:lnTo>
                  <a:pt x="1548709" y="534484"/>
                </a:lnTo>
                <a:cubicBezTo>
                  <a:pt x="1548709" y="533693"/>
                  <a:pt x="1546838" y="532900"/>
                  <a:pt x="1546838" y="532900"/>
                </a:cubicBezTo>
                <a:cubicBezTo>
                  <a:pt x="1545906" y="532109"/>
                  <a:pt x="1544971" y="532109"/>
                  <a:pt x="1544036" y="531319"/>
                </a:cubicBezTo>
                <a:cubicBezTo>
                  <a:pt x="1544036" y="532109"/>
                  <a:pt x="1543100" y="532900"/>
                  <a:pt x="1543100" y="533693"/>
                </a:cubicBezTo>
                <a:cubicBezTo>
                  <a:pt x="1542165" y="533693"/>
                  <a:pt x="1541233" y="534484"/>
                  <a:pt x="1541233" y="535274"/>
                </a:cubicBezTo>
                <a:lnTo>
                  <a:pt x="1543100" y="536065"/>
                </a:lnTo>
                <a:cubicBezTo>
                  <a:pt x="1543100" y="536855"/>
                  <a:pt x="1542165" y="537649"/>
                  <a:pt x="1541233" y="538439"/>
                </a:cubicBezTo>
                <a:cubicBezTo>
                  <a:pt x="1541233" y="538439"/>
                  <a:pt x="1540298" y="539229"/>
                  <a:pt x="1540298" y="540020"/>
                </a:cubicBezTo>
                <a:cubicBezTo>
                  <a:pt x="1540298" y="540810"/>
                  <a:pt x="1538427" y="541601"/>
                  <a:pt x="1538427" y="541601"/>
                </a:cubicBezTo>
                <a:cubicBezTo>
                  <a:pt x="1538427" y="540810"/>
                  <a:pt x="1536557" y="540810"/>
                  <a:pt x="1536557" y="540020"/>
                </a:cubicBezTo>
                <a:cubicBezTo>
                  <a:pt x="1536557" y="540020"/>
                  <a:pt x="1538427" y="539229"/>
                  <a:pt x="1538427" y="538439"/>
                </a:cubicBezTo>
                <a:cubicBezTo>
                  <a:pt x="1537492" y="538439"/>
                  <a:pt x="1535624" y="537649"/>
                  <a:pt x="1535624" y="537649"/>
                </a:cubicBezTo>
                <a:cubicBezTo>
                  <a:pt x="1535624" y="536855"/>
                  <a:pt x="1537492" y="536065"/>
                  <a:pt x="1537492" y="535274"/>
                </a:cubicBezTo>
                <a:cubicBezTo>
                  <a:pt x="1538427" y="535274"/>
                  <a:pt x="1538427" y="534484"/>
                  <a:pt x="1539362" y="533693"/>
                </a:cubicBezTo>
                <a:lnTo>
                  <a:pt x="1540298" y="532109"/>
                </a:lnTo>
                <a:lnTo>
                  <a:pt x="1538427" y="530529"/>
                </a:lnTo>
                <a:cubicBezTo>
                  <a:pt x="1538427" y="530529"/>
                  <a:pt x="1537492" y="532109"/>
                  <a:pt x="1536557" y="532109"/>
                </a:cubicBezTo>
                <a:cubicBezTo>
                  <a:pt x="1536557" y="532109"/>
                  <a:pt x="1535624" y="531319"/>
                  <a:pt x="1534689" y="531319"/>
                </a:cubicBezTo>
                <a:cubicBezTo>
                  <a:pt x="1534689" y="530529"/>
                  <a:pt x="1533754" y="530529"/>
                  <a:pt x="1532819" y="529738"/>
                </a:cubicBezTo>
                <a:lnTo>
                  <a:pt x="1534689" y="528154"/>
                </a:lnTo>
                <a:cubicBezTo>
                  <a:pt x="1534689" y="527364"/>
                  <a:pt x="1531883" y="527364"/>
                  <a:pt x="1531883" y="526573"/>
                </a:cubicBezTo>
                <a:cubicBezTo>
                  <a:pt x="1532819" y="525783"/>
                  <a:pt x="1533754" y="525783"/>
                  <a:pt x="1533754" y="524993"/>
                </a:cubicBezTo>
                <a:cubicBezTo>
                  <a:pt x="1533754" y="524199"/>
                  <a:pt x="1531883" y="524199"/>
                  <a:pt x="1531883" y="523409"/>
                </a:cubicBezTo>
                <a:cubicBezTo>
                  <a:pt x="1531883" y="523409"/>
                  <a:pt x="1532819" y="521828"/>
                  <a:pt x="1533754" y="521828"/>
                </a:cubicBezTo>
                <a:lnTo>
                  <a:pt x="1534689" y="520247"/>
                </a:lnTo>
                <a:cubicBezTo>
                  <a:pt x="1534689" y="519453"/>
                  <a:pt x="1532819" y="519453"/>
                  <a:pt x="1532819" y="518663"/>
                </a:cubicBezTo>
                <a:cubicBezTo>
                  <a:pt x="1532819" y="519453"/>
                  <a:pt x="1531883" y="519453"/>
                  <a:pt x="1530951" y="520247"/>
                </a:cubicBezTo>
                <a:cubicBezTo>
                  <a:pt x="1530951" y="521037"/>
                  <a:pt x="1530016" y="521828"/>
                  <a:pt x="1530016" y="521828"/>
                </a:cubicBezTo>
                <a:cubicBezTo>
                  <a:pt x="1530016" y="522618"/>
                  <a:pt x="1528145" y="523409"/>
                  <a:pt x="1528145" y="524199"/>
                </a:cubicBezTo>
                <a:lnTo>
                  <a:pt x="1530016" y="524993"/>
                </a:lnTo>
                <a:cubicBezTo>
                  <a:pt x="1530016" y="525783"/>
                  <a:pt x="1529081" y="526573"/>
                  <a:pt x="1529081" y="527364"/>
                </a:cubicBezTo>
                <a:cubicBezTo>
                  <a:pt x="1528145" y="527364"/>
                  <a:pt x="1527210" y="528948"/>
                  <a:pt x="1527210" y="528948"/>
                </a:cubicBezTo>
                <a:lnTo>
                  <a:pt x="1525343" y="527364"/>
                </a:lnTo>
                <a:cubicBezTo>
                  <a:pt x="1524408" y="528154"/>
                  <a:pt x="1523472" y="528948"/>
                  <a:pt x="1523472" y="528948"/>
                </a:cubicBezTo>
                <a:cubicBezTo>
                  <a:pt x="1523472" y="529738"/>
                  <a:pt x="1525343" y="529738"/>
                  <a:pt x="1525343" y="530529"/>
                </a:cubicBezTo>
                <a:cubicBezTo>
                  <a:pt x="1525343" y="531319"/>
                  <a:pt x="1523472" y="532109"/>
                  <a:pt x="1523472" y="532109"/>
                </a:cubicBezTo>
                <a:cubicBezTo>
                  <a:pt x="1524408" y="532900"/>
                  <a:pt x="1526278" y="532900"/>
                  <a:pt x="1526278" y="533693"/>
                </a:cubicBezTo>
                <a:lnTo>
                  <a:pt x="1524408" y="535274"/>
                </a:lnTo>
                <a:lnTo>
                  <a:pt x="1522537" y="536855"/>
                </a:lnTo>
                <a:cubicBezTo>
                  <a:pt x="1522537" y="537649"/>
                  <a:pt x="1524408" y="537649"/>
                  <a:pt x="1524408" y="538439"/>
                </a:cubicBezTo>
                <a:cubicBezTo>
                  <a:pt x="1523472" y="540020"/>
                  <a:pt x="1522537" y="540810"/>
                  <a:pt x="1521605" y="542394"/>
                </a:cubicBezTo>
                <a:cubicBezTo>
                  <a:pt x="1520670" y="540810"/>
                  <a:pt x="1518799" y="540020"/>
                  <a:pt x="1517864" y="539229"/>
                </a:cubicBezTo>
                <a:cubicBezTo>
                  <a:pt x="1517864" y="538439"/>
                  <a:pt x="1518799" y="538439"/>
                  <a:pt x="1518799" y="537649"/>
                </a:cubicBezTo>
                <a:cubicBezTo>
                  <a:pt x="1518799" y="536855"/>
                  <a:pt x="1516929" y="536855"/>
                  <a:pt x="1516929" y="536065"/>
                </a:cubicBezTo>
                <a:lnTo>
                  <a:pt x="1518799" y="534484"/>
                </a:lnTo>
                <a:cubicBezTo>
                  <a:pt x="1518799" y="533693"/>
                  <a:pt x="1516929" y="533693"/>
                  <a:pt x="1516929" y="532900"/>
                </a:cubicBezTo>
                <a:cubicBezTo>
                  <a:pt x="1515996" y="532900"/>
                  <a:pt x="1515061" y="532109"/>
                  <a:pt x="1514126" y="532109"/>
                </a:cubicBezTo>
                <a:cubicBezTo>
                  <a:pt x="1514126" y="531319"/>
                  <a:pt x="1512255" y="530529"/>
                  <a:pt x="1512255" y="530529"/>
                </a:cubicBezTo>
                <a:lnTo>
                  <a:pt x="1514126" y="528948"/>
                </a:lnTo>
                <a:cubicBezTo>
                  <a:pt x="1514126" y="528154"/>
                  <a:pt x="1515996" y="527364"/>
                  <a:pt x="1515996" y="526573"/>
                </a:cubicBezTo>
                <a:cubicBezTo>
                  <a:pt x="1515061" y="526573"/>
                  <a:pt x="1514126" y="525783"/>
                  <a:pt x="1513191" y="525783"/>
                </a:cubicBezTo>
                <a:cubicBezTo>
                  <a:pt x="1513191" y="525783"/>
                  <a:pt x="1512255" y="526573"/>
                  <a:pt x="1512255" y="527364"/>
                </a:cubicBezTo>
                <a:cubicBezTo>
                  <a:pt x="1511323" y="527364"/>
                  <a:pt x="1510388" y="528948"/>
                  <a:pt x="1510388" y="528948"/>
                </a:cubicBezTo>
                <a:cubicBezTo>
                  <a:pt x="1510388" y="529738"/>
                  <a:pt x="1512255" y="529738"/>
                  <a:pt x="1512255" y="530529"/>
                </a:cubicBezTo>
                <a:cubicBezTo>
                  <a:pt x="1512255" y="531319"/>
                  <a:pt x="1510388" y="531319"/>
                  <a:pt x="1510388" y="532109"/>
                </a:cubicBezTo>
                <a:lnTo>
                  <a:pt x="1508517" y="530529"/>
                </a:lnTo>
                <a:cubicBezTo>
                  <a:pt x="1508517" y="530529"/>
                  <a:pt x="1507582" y="532109"/>
                  <a:pt x="1506647" y="532900"/>
                </a:cubicBezTo>
                <a:lnTo>
                  <a:pt x="1505715" y="534484"/>
                </a:lnTo>
                <a:lnTo>
                  <a:pt x="1503844" y="532900"/>
                </a:lnTo>
                <a:cubicBezTo>
                  <a:pt x="1502909" y="532900"/>
                  <a:pt x="1504780" y="531319"/>
                  <a:pt x="1504780" y="531319"/>
                </a:cubicBezTo>
                <a:cubicBezTo>
                  <a:pt x="1504780" y="530529"/>
                  <a:pt x="1502909" y="530529"/>
                  <a:pt x="1502909" y="529738"/>
                </a:cubicBezTo>
                <a:cubicBezTo>
                  <a:pt x="1502909" y="529738"/>
                  <a:pt x="1504780" y="528948"/>
                  <a:pt x="1504780" y="528154"/>
                </a:cubicBezTo>
                <a:cubicBezTo>
                  <a:pt x="1504780" y="528154"/>
                  <a:pt x="1502909" y="527364"/>
                  <a:pt x="1501974" y="526573"/>
                </a:cubicBezTo>
                <a:cubicBezTo>
                  <a:pt x="1501974" y="526573"/>
                  <a:pt x="1501042" y="525783"/>
                  <a:pt x="1500106" y="525783"/>
                </a:cubicBezTo>
                <a:cubicBezTo>
                  <a:pt x="1499171" y="526573"/>
                  <a:pt x="1498236" y="528154"/>
                  <a:pt x="1497304" y="528948"/>
                </a:cubicBezTo>
                <a:cubicBezTo>
                  <a:pt x="1496368" y="529738"/>
                  <a:pt x="1496368" y="530529"/>
                  <a:pt x="1495433" y="530529"/>
                </a:cubicBezTo>
                <a:cubicBezTo>
                  <a:pt x="1494498" y="532109"/>
                  <a:pt x="1493563" y="532900"/>
                  <a:pt x="1492627" y="534484"/>
                </a:cubicBezTo>
                <a:cubicBezTo>
                  <a:pt x="1491695" y="535274"/>
                  <a:pt x="1491695" y="535274"/>
                  <a:pt x="1490760" y="536065"/>
                </a:cubicBezTo>
                <a:cubicBezTo>
                  <a:pt x="1489825" y="535274"/>
                  <a:pt x="1487954" y="534484"/>
                  <a:pt x="1487019" y="533693"/>
                </a:cubicBezTo>
                <a:cubicBezTo>
                  <a:pt x="1487019" y="532900"/>
                  <a:pt x="1487954" y="532109"/>
                  <a:pt x="1487954" y="531319"/>
                </a:cubicBezTo>
                <a:lnTo>
                  <a:pt x="1489825" y="529738"/>
                </a:lnTo>
                <a:cubicBezTo>
                  <a:pt x="1489825" y="529738"/>
                  <a:pt x="1487954" y="528948"/>
                  <a:pt x="1487954" y="528154"/>
                </a:cubicBezTo>
                <a:cubicBezTo>
                  <a:pt x="1487019" y="528154"/>
                  <a:pt x="1486087" y="527364"/>
                  <a:pt x="1485152" y="527364"/>
                </a:cubicBezTo>
                <a:lnTo>
                  <a:pt x="1484216" y="528948"/>
                </a:lnTo>
                <a:lnTo>
                  <a:pt x="1482346" y="527364"/>
                </a:lnTo>
                <a:cubicBezTo>
                  <a:pt x="1481414" y="528154"/>
                  <a:pt x="1480478" y="528948"/>
                  <a:pt x="1480478" y="528948"/>
                </a:cubicBezTo>
                <a:cubicBezTo>
                  <a:pt x="1480478" y="529738"/>
                  <a:pt x="1482346" y="530529"/>
                  <a:pt x="1482346" y="530529"/>
                </a:cubicBezTo>
                <a:cubicBezTo>
                  <a:pt x="1482346" y="531319"/>
                  <a:pt x="1480478" y="532109"/>
                  <a:pt x="1480478" y="532109"/>
                </a:cubicBezTo>
                <a:cubicBezTo>
                  <a:pt x="1480478" y="532900"/>
                  <a:pt x="1483281" y="533693"/>
                  <a:pt x="1483281" y="533693"/>
                </a:cubicBezTo>
                <a:lnTo>
                  <a:pt x="1481414" y="535274"/>
                </a:lnTo>
                <a:cubicBezTo>
                  <a:pt x="1480478" y="536065"/>
                  <a:pt x="1480478" y="536855"/>
                  <a:pt x="1479543" y="537649"/>
                </a:cubicBezTo>
                <a:cubicBezTo>
                  <a:pt x="1479543" y="536855"/>
                  <a:pt x="1477673" y="536065"/>
                  <a:pt x="1477673" y="536065"/>
                </a:cubicBezTo>
                <a:cubicBezTo>
                  <a:pt x="1477673" y="535274"/>
                  <a:pt x="1479543" y="534484"/>
                  <a:pt x="1479543" y="534484"/>
                </a:cubicBezTo>
                <a:cubicBezTo>
                  <a:pt x="1478608" y="533693"/>
                  <a:pt x="1477673" y="533693"/>
                  <a:pt x="1476737" y="532900"/>
                </a:cubicBezTo>
                <a:lnTo>
                  <a:pt x="1478608" y="531319"/>
                </a:lnTo>
                <a:lnTo>
                  <a:pt x="1476737" y="529738"/>
                </a:lnTo>
                <a:lnTo>
                  <a:pt x="1474870" y="531319"/>
                </a:lnTo>
                <a:lnTo>
                  <a:pt x="1473935" y="532900"/>
                </a:lnTo>
                <a:cubicBezTo>
                  <a:pt x="1472999" y="532900"/>
                  <a:pt x="1472067" y="532109"/>
                  <a:pt x="1471132" y="532109"/>
                </a:cubicBezTo>
                <a:cubicBezTo>
                  <a:pt x="1471132" y="531319"/>
                  <a:pt x="1469262" y="531319"/>
                  <a:pt x="1469262" y="530529"/>
                </a:cubicBezTo>
                <a:lnTo>
                  <a:pt x="1471132" y="528948"/>
                </a:lnTo>
                <a:lnTo>
                  <a:pt x="1469262" y="527364"/>
                </a:lnTo>
                <a:cubicBezTo>
                  <a:pt x="1468326" y="527364"/>
                  <a:pt x="1467394" y="528948"/>
                  <a:pt x="1467394" y="528948"/>
                </a:cubicBezTo>
                <a:cubicBezTo>
                  <a:pt x="1467394" y="529738"/>
                  <a:pt x="1465524" y="530529"/>
                  <a:pt x="1465524" y="531319"/>
                </a:cubicBezTo>
                <a:lnTo>
                  <a:pt x="1467394" y="532109"/>
                </a:lnTo>
                <a:cubicBezTo>
                  <a:pt x="1467394" y="532900"/>
                  <a:pt x="1466459" y="533693"/>
                  <a:pt x="1466459" y="534484"/>
                </a:cubicBezTo>
                <a:cubicBezTo>
                  <a:pt x="1465524" y="533693"/>
                  <a:pt x="1464588" y="532900"/>
                  <a:pt x="1463653" y="532900"/>
                </a:cubicBezTo>
                <a:lnTo>
                  <a:pt x="1461786" y="531319"/>
                </a:lnTo>
                <a:cubicBezTo>
                  <a:pt x="1461786" y="530529"/>
                  <a:pt x="1463653" y="530529"/>
                  <a:pt x="1463653" y="529738"/>
                </a:cubicBezTo>
                <a:cubicBezTo>
                  <a:pt x="1463653" y="528948"/>
                  <a:pt x="1461786" y="528948"/>
                  <a:pt x="1461786" y="528154"/>
                </a:cubicBezTo>
                <a:cubicBezTo>
                  <a:pt x="1461786" y="528154"/>
                  <a:pt x="1462718" y="527364"/>
                  <a:pt x="1462718" y="526573"/>
                </a:cubicBezTo>
                <a:cubicBezTo>
                  <a:pt x="1462718" y="525783"/>
                  <a:pt x="1460850" y="525783"/>
                  <a:pt x="1460850" y="524993"/>
                </a:cubicBezTo>
                <a:cubicBezTo>
                  <a:pt x="1459915" y="526573"/>
                  <a:pt x="1458980" y="527364"/>
                  <a:pt x="1458045" y="528948"/>
                </a:cubicBezTo>
                <a:cubicBezTo>
                  <a:pt x="1457113" y="528948"/>
                  <a:pt x="1457113" y="529738"/>
                  <a:pt x="1456177" y="530529"/>
                </a:cubicBezTo>
                <a:cubicBezTo>
                  <a:pt x="1455242" y="531319"/>
                  <a:pt x="1455242" y="531319"/>
                  <a:pt x="1454307" y="532109"/>
                </a:cubicBezTo>
                <a:lnTo>
                  <a:pt x="1457113" y="533693"/>
                </a:lnTo>
                <a:lnTo>
                  <a:pt x="1455242" y="535274"/>
                </a:lnTo>
                <a:cubicBezTo>
                  <a:pt x="1454307" y="535274"/>
                  <a:pt x="1453371" y="534484"/>
                  <a:pt x="1453371" y="533693"/>
                </a:cubicBezTo>
                <a:cubicBezTo>
                  <a:pt x="1453371" y="534484"/>
                  <a:pt x="1451504" y="535274"/>
                  <a:pt x="1451504" y="536065"/>
                </a:cubicBezTo>
                <a:cubicBezTo>
                  <a:pt x="1451504" y="535274"/>
                  <a:pt x="1449634" y="535274"/>
                  <a:pt x="1449634" y="534484"/>
                </a:cubicBezTo>
                <a:lnTo>
                  <a:pt x="1450569" y="532900"/>
                </a:lnTo>
                <a:cubicBezTo>
                  <a:pt x="1451504" y="532109"/>
                  <a:pt x="1452436" y="531319"/>
                  <a:pt x="1452436" y="530529"/>
                </a:cubicBezTo>
                <a:lnTo>
                  <a:pt x="1450569" y="529738"/>
                </a:lnTo>
                <a:cubicBezTo>
                  <a:pt x="1450569" y="528948"/>
                  <a:pt x="1451504" y="528154"/>
                  <a:pt x="1452436" y="528154"/>
                </a:cubicBezTo>
                <a:cubicBezTo>
                  <a:pt x="1452436" y="527364"/>
                  <a:pt x="1453371" y="526573"/>
                  <a:pt x="1453371" y="525783"/>
                </a:cubicBezTo>
                <a:lnTo>
                  <a:pt x="1451504" y="524993"/>
                </a:lnTo>
                <a:cubicBezTo>
                  <a:pt x="1450569" y="524993"/>
                  <a:pt x="1450569" y="525783"/>
                  <a:pt x="1449634" y="526573"/>
                </a:cubicBezTo>
                <a:lnTo>
                  <a:pt x="1448698" y="528154"/>
                </a:lnTo>
                <a:cubicBezTo>
                  <a:pt x="1447763" y="528154"/>
                  <a:pt x="1446831" y="527364"/>
                  <a:pt x="1445896" y="526573"/>
                </a:cubicBezTo>
                <a:cubicBezTo>
                  <a:pt x="1445896" y="526573"/>
                  <a:pt x="1444960" y="525783"/>
                  <a:pt x="1444025" y="525783"/>
                </a:cubicBezTo>
                <a:cubicBezTo>
                  <a:pt x="1444025" y="525783"/>
                  <a:pt x="1443090" y="527364"/>
                  <a:pt x="1442158" y="527364"/>
                </a:cubicBezTo>
                <a:cubicBezTo>
                  <a:pt x="1442158" y="527364"/>
                  <a:pt x="1441222" y="525783"/>
                  <a:pt x="1440287" y="525783"/>
                </a:cubicBezTo>
                <a:cubicBezTo>
                  <a:pt x="1440287" y="525783"/>
                  <a:pt x="1438417" y="527364"/>
                  <a:pt x="1439352" y="527364"/>
                </a:cubicBezTo>
                <a:cubicBezTo>
                  <a:pt x="1439352" y="528154"/>
                  <a:pt x="1441222" y="528948"/>
                  <a:pt x="1441222" y="528948"/>
                </a:cubicBezTo>
                <a:cubicBezTo>
                  <a:pt x="1441222" y="529738"/>
                  <a:pt x="1439352" y="530529"/>
                  <a:pt x="1439352" y="530529"/>
                </a:cubicBezTo>
                <a:cubicBezTo>
                  <a:pt x="1439352" y="531319"/>
                  <a:pt x="1438417" y="532109"/>
                  <a:pt x="1437485" y="532900"/>
                </a:cubicBezTo>
                <a:cubicBezTo>
                  <a:pt x="1437485" y="532900"/>
                  <a:pt x="1436549" y="531319"/>
                  <a:pt x="1435614" y="531319"/>
                </a:cubicBezTo>
                <a:cubicBezTo>
                  <a:pt x="1435614" y="531319"/>
                  <a:pt x="1434679" y="532900"/>
                  <a:pt x="1433744" y="532900"/>
                </a:cubicBezTo>
                <a:cubicBezTo>
                  <a:pt x="1433744" y="532900"/>
                  <a:pt x="1432808" y="532109"/>
                  <a:pt x="1431876" y="531319"/>
                </a:cubicBezTo>
                <a:cubicBezTo>
                  <a:pt x="1431876" y="532109"/>
                  <a:pt x="1430006" y="533693"/>
                  <a:pt x="1430006" y="533693"/>
                </a:cubicBezTo>
                <a:cubicBezTo>
                  <a:pt x="1430006" y="532900"/>
                  <a:pt x="1428135" y="532109"/>
                  <a:pt x="1428135" y="532109"/>
                </a:cubicBezTo>
                <a:lnTo>
                  <a:pt x="1430006" y="530529"/>
                </a:lnTo>
                <a:cubicBezTo>
                  <a:pt x="1430006" y="529738"/>
                  <a:pt x="1430941" y="528948"/>
                  <a:pt x="1431876" y="528154"/>
                </a:cubicBezTo>
                <a:lnTo>
                  <a:pt x="1433744" y="529738"/>
                </a:lnTo>
                <a:cubicBezTo>
                  <a:pt x="1433744" y="529738"/>
                  <a:pt x="1434679" y="528154"/>
                  <a:pt x="1435614" y="528154"/>
                </a:cubicBezTo>
                <a:cubicBezTo>
                  <a:pt x="1435614" y="527364"/>
                  <a:pt x="1436549" y="526573"/>
                  <a:pt x="1436549" y="526573"/>
                </a:cubicBezTo>
                <a:cubicBezTo>
                  <a:pt x="1436549" y="526573"/>
                  <a:pt x="1435614" y="524993"/>
                  <a:pt x="1434679" y="524993"/>
                </a:cubicBezTo>
                <a:cubicBezTo>
                  <a:pt x="1434679" y="524993"/>
                  <a:pt x="1433744" y="526573"/>
                  <a:pt x="1432808" y="526573"/>
                </a:cubicBezTo>
                <a:cubicBezTo>
                  <a:pt x="1432808" y="527364"/>
                  <a:pt x="1431876" y="528154"/>
                  <a:pt x="1431876" y="528154"/>
                </a:cubicBezTo>
                <a:cubicBezTo>
                  <a:pt x="1430941" y="528948"/>
                  <a:pt x="1430006" y="527364"/>
                  <a:pt x="1429070" y="527364"/>
                </a:cubicBezTo>
                <a:lnTo>
                  <a:pt x="1428135" y="528948"/>
                </a:lnTo>
                <a:cubicBezTo>
                  <a:pt x="1427203" y="528948"/>
                  <a:pt x="1426268" y="527364"/>
                  <a:pt x="1425332" y="527364"/>
                </a:cubicBezTo>
                <a:cubicBezTo>
                  <a:pt x="1425332" y="527364"/>
                  <a:pt x="1424397" y="528948"/>
                  <a:pt x="1424397" y="529738"/>
                </a:cubicBezTo>
                <a:cubicBezTo>
                  <a:pt x="1423462" y="529738"/>
                  <a:pt x="1422527" y="528154"/>
                  <a:pt x="1422527" y="528154"/>
                </a:cubicBezTo>
                <a:cubicBezTo>
                  <a:pt x="1421594" y="528154"/>
                  <a:pt x="1420659" y="529738"/>
                  <a:pt x="1420659" y="529738"/>
                </a:cubicBezTo>
                <a:cubicBezTo>
                  <a:pt x="1419724" y="529738"/>
                  <a:pt x="1418789" y="528154"/>
                  <a:pt x="1418789" y="528154"/>
                </a:cubicBezTo>
                <a:cubicBezTo>
                  <a:pt x="1417853" y="528154"/>
                  <a:pt x="1416921" y="530529"/>
                  <a:pt x="1416921" y="530529"/>
                </a:cubicBezTo>
                <a:lnTo>
                  <a:pt x="1415051" y="528948"/>
                </a:lnTo>
                <a:cubicBezTo>
                  <a:pt x="1414116" y="528948"/>
                  <a:pt x="1413180" y="530529"/>
                  <a:pt x="1413180" y="530529"/>
                </a:cubicBezTo>
                <a:cubicBezTo>
                  <a:pt x="1412248" y="531319"/>
                  <a:pt x="1412248" y="532109"/>
                  <a:pt x="1411313" y="532109"/>
                </a:cubicBezTo>
                <a:cubicBezTo>
                  <a:pt x="1411313" y="532900"/>
                  <a:pt x="1409442" y="533693"/>
                  <a:pt x="1410378" y="534484"/>
                </a:cubicBezTo>
                <a:lnTo>
                  <a:pt x="1412248" y="535274"/>
                </a:lnTo>
                <a:cubicBezTo>
                  <a:pt x="1411313" y="536065"/>
                  <a:pt x="1410378" y="536855"/>
                  <a:pt x="1410378" y="537649"/>
                </a:cubicBezTo>
                <a:cubicBezTo>
                  <a:pt x="1409442" y="537649"/>
                  <a:pt x="1409442" y="536065"/>
                  <a:pt x="1408507" y="536065"/>
                </a:cubicBezTo>
                <a:cubicBezTo>
                  <a:pt x="1408507" y="535274"/>
                  <a:pt x="1406640" y="535274"/>
                  <a:pt x="1406640" y="534484"/>
                </a:cubicBezTo>
                <a:lnTo>
                  <a:pt x="1407575" y="532900"/>
                </a:lnTo>
                <a:cubicBezTo>
                  <a:pt x="1408507" y="532109"/>
                  <a:pt x="1409442" y="531319"/>
                  <a:pt x="1409442" y="531319"/>
                </a:cubicBezTo>
                <a:cubicBezTo>
                  <a:pt x="1409442" y="530529"/>
                  <a:pt x="1410378" y="529738"/>
                  <a:pt x="1411313" y="528948"/>
                </a:cubicBezTo>
                <a:cubicBezTo>
                  <a:pt x="1411313" y="528948"/>
                  <a:pt x="1412248" y="528154"/>
                  <a:pt x="1412248" y="527364"/>
                </a:cubicBezTo>
                <a:cubicBezTo>
                  <a:pt x="1412248" y="527364"/>
                  <a:pt x="1410378" y="526573"/>
                  <a:pt x="1410378" y="525783"/>
                </a:cubicBezTo>
                <a:cubicBezTo>
                  <a:pt x="1410378" y="525783"/>
                  <a:pt x="1412248" y="524993"/>
                  <a:pt x="1412248" y="524199"/>
                </a:cubicBezTo>
                <a:lnTo>
                  <a:pt x="1410378" y="523409"/>
                </a:lnTo>
                <a:cubicBezTo>
                  <a:pt x="1409442" y="524199"/>
                  <a:pt x="1407575" y="525783"/>
                  <a:pt x="1406640" y="526573"/>
                </a:cubicBezTo>
                <a:cubicBezTo>
                  <a:pt x="1406640" y="527364"/>
                  <a:pt x="1405704" y="527364"/>
                  <a:pt x="1405704" y="528154"/>
                </a:cubicBezTo>
                <a:cubicBezTo>
                  <a:pt x="1403834" y="529738"/>
                  <a:pt x="1402899" y="530529"/>
                  <a:pt x="1401967" y="532109"/>
                </a:cubicBezTo>
                <a:cubicBezTo>
                  <a:pt x="1401031" y="531319"/>
                  <a:pt x="1399161" y="529738"/>
                  <a:pt x="1398225" y="528948"/>
                </a:cubicBezTo>
                <a:cubicBezTo>
                  <a:pt x="1398225" y="528948"/>
                  <a:pt x="1399161" y="528154"/>
                  <a:pt x="1399161" y="527364"/>
                </a:cubicBezTo>
                <a:cubicBezTo>
                  <a:pt x="1399161" y="527364"/>
                  <a:pt x="1397293" y="526573"/>
                  <a:pt x="1397293" y="525783"/>
                </a:cubicBezTo>
                <a:lnTo>
                  <a:pt x="1399161" y="524199"/>
                </a:lnTo>
                <a:lnTo>
                  <a:pt x="1401031" y="525783"/>
                </a:lnTo>
                <a:lnTo>
                  <a:pt x="1402899" y="524199"/>
                </a:lnTo>
                <a:cubicBezTo>
                  <a:pt x="1402899" y="523409"/>
                  <a:pt x="1403834" y="522618"/>
                  <a:pt x="1403834" y="521828"/>
                </a:cubicBezTo>
                <a:cubicBezTo>
                  <a:pt x="1402899" y="521037"/>
                  <a:pt x="1401967" y="520247"/>
                  <a:pt x="1400096" y="519453"/>
                </a:cubicBezTo>
                <a:cubicBezTo>
                  <a:pt x="1399161" y="518663"/>
                  <a:pt x="1399161" y="518663"/>
                  <a:pt x="1398225" y="517873"/>
                </a:cubicBezTo>
                <a:cubicBezTo>
                  <a:pt x="1397293" y="519453"/>
                  <a:pt x="1396358" y="520247"/>
                  <a:pt x="1394488" y="521828"/>
                </a:cubicBezTo>
                <a:cubicBezTo>
                  <a:pt x="1394488" y="521828"/>
                  <a:pt x="1393552" y="522618"/>
                  <a:pt x="1393552" y="523409"/>
                </a:cubicBezTo>
                <a:cubicBezTo>
                  <a:pt x="1392617" y="523409"/>
                  <a:pt x="1391685" y="524993"/>
                  <a:pt x="1391685" y="524993"/>
                </a:cubicBezTo>
                <a:lnTo>
                  <a:pt x="1393552" y="526573"/>
                </a:lnTo>
                <a:lnTo>
                  <a:pt x="1392617" y="528154"/>
                </a:lnTo>
                <a:cubicBezTo>
                  <a:pt x="1391685" y="528154"/>
                  <a:pt x="1390750" y="526573"/>
                  <a:pt x="1389814" y="526573"/>
                </a:cubicBezTo>
                <a:cubicBezTo>
                  <a:pt x="1389814" y="527364"/>
                  <a:pt x="1388879" y="528154"/>
                  <a:pt x="1388879" y="528948"/>
                </a:cubicBezTo>
                <a:cubicBezTo>
                  <a:pt x="1387012" y="529738"/>
                  <a:pt x="1386076" y="531319"/>
                  <a:pt x="1385141" y="532109"/>
                </a:cubicBezTo>
                <a:cubicBezTo>
                  <a:pt x="1385141" y="532900"/>
                  <a:pt x="1384206" y="533693"/>
                  <a:pt x="1383274" y="533693"/>
                </a:cubicBezTo>
                <a:cubicBezTo>
                  <a:pt x="1383274" y="534484"/>
                  <a:pt x="1382339" y="535274"/>
                  <a:pt x="1382339" y="536065"/>
                </a:cubicBezTo>
                <a:cubicBezTo>
                  <a:pt x="1382339" y="535274"/>
                  <a:pt x="1380468" y="535274"/>
                  <a:pt x="1380468" y="534484"/>
                </a:cubicBezTo>
                <a:cubicBezTo>
                  <a:pt x="1379533" y="533693"/>
                  <a:pt x="1381403" y="532900"/>
                  <a:pt x="1381403" y="532900"/>
                </a:cubicBezTo>
                <a:cubicBezTo>
                  <a:pt x="1382339" y="532109"/>
                  <a:pt x="1382339" y="531319"/>
                  <a:pt x="1383274" y="530529"/>
                </a:cubicBezTo>
                <a:cubicBezTo>
                  <a:pt x="1383274" y="530529"/>
                  <a:pt x="1384206" y="529738"/>
                  <a:pt x="1385141" y="528948"/>
                </a:cubicBezTo>
                <a:cubicBezTo>
                  <a:pt x="1385141" y="528154"/>
                  <a:pt x="1386076" y="528154"/>
                  <a:pt x="1386076" y="527364"/>
                </a:cubicBezTo>
                <a:cubicBezTo>
                  <a:pt x="1387012" y="526573"/>
                  <a:pt x="1387944" y="525783"/>
                  <a:pt x="1387944" y="525783"/>
                </a:cubicBezTo>
                <a:cubicBezTo>
                  <a:pt x="1387944" y="524993"/>
                  <a:pt x="1386076" y="524199"/>
                  <a:pt x="1386076" y="524199"/>
                </a:cubicBezTo>
                <a:lnTo>
                  <a:pt x="1387944" y="522618"/>
                </a:lnTo>
                <a:cubicBezTo>
                  <a:pt x="1387012" y="522618"/>
                  <a:pt x="1386076" y="521037"/>
                  <a:pt x="1385141" y="521037"/>
                </a:cubicBezTo>
                <a:lnTo>
                  <a:pt x="1384206" y="522618"/>
                </a:lnTo>
                <a:cubicBezTo>
                  <a:pt x="1383274" y="522618"/>
                  <a:pt x="1382339" y="521828"/>
                  <a:pt x="1381403" y="521828"/>
                </a:cubicBezTo>
                <a:cubicBezTo>
                  <a:pt x="1381403" y="521037"/>
                  <a:pt x="1380468" y="520247"/>
                  <a:pt x="1379533" y="520247"/>
                </a:cubicBezTo>
                <a:cubicBezTo>
                  <a:pt x="1379533" y="521037"/>
                  <a:pt x="1378597" y="521037"/>
                  <a:pt x="1377665" y="521828"/>
                </a:cubicBezTo>
                <a:lnTo>
                  <a:pt x="1376730" y="523409"/>
                </a:lnTo>
                <a:cubicBezTo>
                  <a:pt x="1375795" y="523409"/>
                  <a:pt x="1374860" y="522618"/>
                  <a:pt x="1373924" y="522618"/>
                </a:cubicBezTo>
                <a:cubicBezTo>
                  <a:pt x="1373924" y="521828"/>
                  <a:pt x="1372057" y="521037"/>
                  <a:pt x="1372057" y="521037"/>
                </a:cubicBezTo>
                <a:cubicBezTo>
                  <a:pt x="1372057" y="520247"/>
                  <a:pt x="1373924" y="519453"/>
                  <a:pt x="1373924" y="519453"/>
                </a:cubicBezTo>
                <a:cubicBezTo>
                  <a:pt x="1373924" y="518663"/>
                  <a:pt x="1372057" y="518663"/>
                  <a:pt x="1372057" y="517873"/>
                </a:cubicBezTo>
                <a:cubicBezTo>
                  <a:pt x="1372057" y="517082"/>
                  <a:pt x="1373924" y="516292"/>
                  <a:pt x="1372989" y="516292"/>
                </a:cubicBezTo>
                <a:cubicBezTo>
                  <a:pt x="1372989" y="515498"/>
                  <a:pt x="1371122" y="515498"/>
                  <a:pt x="1371122" y="514708"/>
                </a:cubicBezTo>
                <a:cubicBezTo>
                  <a:pt x="1371122" y="515498"/>
                  <a:pt x="1370186" y="516292"/>
                  <a:pt x="1369251" y="516292"/>
                </a:cubicBezTo>
                <a:cubicBezTo>
                  <a:pt x="1369251" y="517082"/>
                  <a:pt x="1368316" y="517873"/>
                  <a:pt x="1368316" y="518663"/>
                </a:cubicBezTo>
                <a:lnTo>
                  <a:pt x="1370186" y="519453"/>
                </a:lnTo>
                <a:cubicBezTo>
                  <a:pt x="1370186" y="520247"/>
                  <a:pt x="1372057" y="520247"/>
                  <a:pt x="1372057" y="521037"/>
                </a:cubicBezTo>
                <a:lnTo>
                  <a:pt x="1371122" y="522618"/>
                </a:lnTo>
                <a:cubicBezTo>
                  <a:pt x="1370186" y="523409"/>
                  <a:pt x="1369251" y="524199"/>
                  <a:pt x="1369251" y="524199"/>
                </a:cubicBezTo>
                <a:cubicBezTo>
                  <a:pt x="1368316" y="524199"/>
                  <a:pt x="1367384" y="523409"/>
                  <a:pt x="1367384" y="523409"/>
                </a:cubicBezTo>
                <a:cubicBezTo>
                  <a:pt x="1366448" y="522618"/>
                  <a:pt x="1365513" y="521828"/>
                  <a:pt x="1364578" y="521828"/>
                </a:cubicBezTo>
                <a:cubicBezTo>
                  <a:pt x="1364578" y="521828"/>
                  <a:pt x="1363643" y="520247"/>
                  <a:pt x="1362711" y="520247"/>
                </a:cubicBezTo>
                <a:cubicBezTo>
                  <a:pt x="1362711" y="520247"/>
                  <a:pt x="1361775" y="521828"/>
                  <a:pt x="1360840" y="522618"/>
                </a:cubicBezTo>
                <a:cubicBezTo>
                  <a:pt x="1360840" y="522618"/>
                  <a:pt x="1359905" y="523409"/>
                  <a:pt x="1359905" y="524199"/>
                </a:cubicBezTo>
                <a:cubicBezTo>
                  <a:pt x="1358969" y="524199"/>
                  <a:pt x="1358034" y="522618"/>
                  <a:pt x="1357102" y="522618"/>
                </a:cubicBezTo>
                <a:lnTo>
                  <a:pt x="1356167" y="524199"/>
                </a:lnTo>
                <a:lnTo>
                  <a:pt x="1354296" y="526573"/>
                </a:lnTo>
                <a:cubicBezTo>
                  <a:pt x="1354296" y="525783"/>
                  <a:pt x="1352429" y="524993"/>
                  <a:pt x="1352429" y="524993"/>
                </a:cubicBezTo>
                <a:cubicBezTo>
                  <a:pt x="1352429" y="524199"/>
                  <a:pt x="1354296" y="523409"/>
                  <a:pt x="1354296" y="523409"/>
                </a:cubicBezTo>
                <a:cubicBezTo>
                  <a:pt x="1353364" y="522618"/>
                  <a:pt x="1351494" y="522618"/>
                  <a:pt x="1351494" y="521828"/>
                </a:cubicBezTo>
                <a:cubicBezTo>
                  <a:pt x="1351494" y="521037"/>
                  <a:pt x="1353364" y="520247"/>
                  <a:pt x="1353364" y="520247"/>
                </a:cubicBezTo>
                <a:cubicBezTo>
                  <a:pt x="1353364" y="519453"/>
                  <a:pt x="1351494" y="519453"/>
                  <a:pt x="1351494" y="518663"/>
                </a:cubicBezTo>
                <a:cubicBezTo>
                  <a:pt x="1350558" y="519453"/>
                  <a:pt x="1350558" y="519453"/>
                  <a:pt x="1349623" y="520247"/>
                </a:cubicBezTo>
                <a:cubicBezTo>
                  <a:pt x="1349623" y="520247"/>
                  <a:pt x="1348688" y="521828"/>
                  <a:pt x="1347756" y="521828"/>
                </a:cubicBezTo>
                <a:lnTo>
                  <a:pt x="1345885" y="521037"/>
                </a:lnTo>
                <a:cubicBezTo>
                  <a:pt x="1345885" y="521037"/>
                  <a:pt x="1344950" y="521828"/>
                  <a:pt x="1344015" y="522618"/>
                </a:cubicBezTo>
                <a:cubicBezTo>
                  <a:pt x="1344015" y="523409"/>
                  <a:pt x="1343083" y="523409"/>
                  <a:pt x="1343083" y="524199"/>
                </a:cubicBezTo>
                <a:cubicBezTo>
                  <a:pt x="1342147" y="524993"/>
                  <a:pt x="1342147" y="525783"/>
                  <a:pt x="1341212" y="525783"/>
                </a:cubicBezTo>
                <a:cubicBezTo>
                  <a:pt x="1341212" y="526573"/>
                  <a:pt x="1340277" y="528154"/>
                  <a:pt x="1339341" y="528154"/>
                </a:cubicBezTo>
                <a:cubicBezTo>
                  <a:pt x="1339341" y="528154"/>
                  <a:pt x="1338406" y="526573"/>
                  <a:pt x="1337474" y="526573"/>
                </a:cubicBezTo>
                <a:cubicBezTo>
                  <a:pt x="1337474" y="525783"/>
                  <a:pt x="1335604" y="525783"/>
                  <a:pt x="1335604" y="524993"/>
                </a:cubicBezTo>
                <a:cubicBezTo>
                  <a:pt x="1335604" y="524993"/>
                  <a:pt x="1336539" y="523409"/>
                  <a:pt x="1337474" y="523409"/>
                </a:cubicBezTo>
                <a:cubicBezTo>
                  <a:pt x="1337474" y="522618"/>
                  <a:pt x="1338406" y="522618"/>
                  <a:pt x="1338406" y="521828"/>
                </a:cubicBezTo>
                <a:cubicBezTo>
                  <a:pt x="1339341" y="521828"/>
                  <a:pt x="1340277" y="523409"/>
                  <a:pt x="1341212" y="522618"/>
                </a:cubicBezTo>
                <a:cubicBezTo>
                  <a:pt x="1341212" y="522618"/>
                  <a:pt x="1342147" y="521828"/>
                  <a:pt x="1342147" y="521037"/>
                </a:cubicBezTo>
                <a:cubicBezTo>
                  <a:pt x="1343083" y="521037"/>
                  <a:pt x="1344015" y="519453"/>
                  <a:pt x="1344015" y="519453"/>
                </a:cubicBezTo>
                <a:cubicBezTo>
                  <a:pt x="1344015" y="518663"/>
                  <a:pt x="1342147" y="518663"/>
                  <a:pt x="1342147" y="517873"/>
                </a:cubicBezTo>
                <a:lnTo>
                  <a:pt x="1343083" y="516292"/>
                </a:lnTo>
                <a:cubicBezTo>
                  <a:pt x="1344015" y="515498"/>
                  <a:pt x="1344950" y="515498"/>
                  <a:pt x="1344950" y="514708"/>
                </a:cubicBezTo>
                <a:cubicBezTo>
                  <a:pt x="1344638" y="514708"/>
                  <a:pt x="1344433" y="514525"/>
                  <a:pt x="1344260" y="514289"/>
                </a:cubicBezTo>
                <a:cubicBezTo>
                  <a:pt x="1343262" y="514957"/>
                  <a:pt x="1341895" y="515624"/>
                  <a:pt x="1341105" y="516292"/>
                </a:cubicBezTo>
                <a:cubicBezTo>
                  <a:pt x="1340970" y="516175"/>
                  <a:pt x="1340881" y="516062"/>
                  <a:pt x="1340777" y="515948"/>
                </a:cubicBezTo>
                <a:cubicBezTo>
                  <a:pt x="1340418" y="516547"/>
                  <a:pt x="1339883" y="517082"/>
                  <a:pt x="1339341" y="517082"/>
                </a:cubicBezTo>
                <a:cubicBezTo>
                  <a:pt x="1339341" y="517082"/>
                  <a:pt x="1338406" y="515498"/>
                  <a:pt x="1337474" y="515498"/>
                </a:cubicBezTo>
                <a:cubicBezTo>
                  <a:pt x="1337474" y="514708"/>
                  <a:pt x="1336539" y="513917"/>
                  <a:pt x="1335604" y="513917"/>
                </a:cubicBezTo>
                <a:lnTo>
                  <a:pt x="1335550" y="513873"/>
                </a:lnTo>
                <a:lnTo>
                  <a:pt x="1335497" y="513917"/>
                </a:lnTo>
                <a:cubicBezTo>
                  <a:pt x="1334564" y="513917"/>
                  <a:pt x="1333629" y="514708"/>
                  <a:pt x="1333629" y="515498"/>
                </a:cubicBezTo>
                <a:cubicBezTo>
                  <a:pt x="1332694" y="515498"/>
                  <a:pt x="1331759" y="517082"/>
                  <a:pt x="1331759" y="517082"/>
                </a:cubicBezTo>
                <a:cubicBezTo>
                  <a:pt x="1331217" y="517082"/>
                  <a:pt x="1330682" y="516547"/>
                  <a:pt x="1330323" y="515948"/>
                </a:cubicBezTo>
                <a:cubicBezTo>
                  <a:pt x="1330219" y="516062"/>
                  <a:pt x="1330134" y="516175"/>
                  <a:pt x="1329995" y="516292"/>
                </a:cubicBezTo>
                <a:cubicBezTo>
                  <a:pt x="1329208" y="515624"/>
                  <a:pt x="1327838" y="514957"/>
                  <a:pt x="1326843" y="514289"/>
                </a:cubicBezTo>
                <a:cubicBezTo>
                  <a:pt x="1326670" y="514525"/>
                  <a:pt x="1326465" y="514708"/>
                  <a:pt x="1326150" y="514708"/>
                </a:cubicBezTo>
                <a:cubicBezTo>
                  <a:pt x="1326150" y="515498"/>
                  <a:pt x="1327085" y="515498"/>
                  <a:pt x="1328021" y="516292"/>
                </a:cubicBezTo>
                <a:lnTo>
                  <a:pt x="1328956" y="517873"/>
                </a:lnTo>
                <a:cubicBezTo>
                  <a:pt x="1328956" y="518663"/>
                  <a:pt x="1327085" y="518663"/>
                  <a:pt x="1327085" y="519453"/>
                </a:cubicBezTo>
                <a:cubicBezTo>
                  <a:pt x="1327085" y="519453"/>
                  <a:pt x="1328021" y="521037"/>
                  <a:pt x="1328956" y="521037"/>
                </a:cubicBezTo>
                <a:cubicBezTo>
                  <a:pt x="1328956" y="521828"/>
                  <a:pt x="1329891" y="522618"/>
                  <a:pt x="1329891" y="522618"/>
                </a:cubicBezTo>
                <a:cubicBezTo>
                  <a:pt x="1330823" y="523409"/>
                  <a:pt x="1331759" y="521828"/>
                  <a:pt x="1332694" y="521828"/>
                </a:cubicBezTo>
                <a:cubicBezTo>
                  <a:pt x="1332694" y="522618"/>
                  <a:pt x="1333629" y="522618"/>
                  <a:pt x="1333629" y="523409"/>
                </a:cubicBezTo>
                <a:cubicBezTo>
                  <a:pt x="1334564" y="523409"/>
                  <a:pt x="1335497" y="524993"/>
                  <a:pt x="1335497" y="524993"/>
                </a:cubicBezTo>
                <a:cubicBezTo>
                  <a:pt x="1335497" y="525783"/>
                  <a:pt x="1333629" y="525783"/>
                  <a:pt x="1333629" y="526573"/>
                </a:cubicBezTo>
                <a:cubicBezTo>
                  <a:pt x="1332694" y="526573"/>
                  <a:pt x="1331759" y="528154"/>
                  <a:pt x="1331759" y="528154"/>
                </a:cubicBezTo>
                <a:cubicBezTo>
                  <a:pt x="1330823" y="528154"/>
                  <a:pt x="1329891" y="526573"/>
                  <a:pt x="1329891" y="525783"/>
                </a:cubicBezTo>
                <a:cubicBezTo>
                  <a:pt x="1328956" y="525783"/>
                  <a:pt x="1328956" y="524993"/>
                  <a:pt x="1328021" y="524199"/>
                </a:cubicBezTo>
                <a:cubicBezTo>
                  <a:pt x="1328021" y="523409"/>
                  <a:pt x="1327085" y="523409"/>
                  <a:pt x="1327085" y="522618"/>
                </a:cubicBezTo>
                <a:cubicBezTo>
                  <a:pt x="1326150" y="521828"/>
                  <a:pt x="1325218" y="521037"/>
                  <a:pt x="1325218" y="521037"/>
                </a:cubicBezTo>
                <a:lnTo>
                  <a:pt x="1323348" y="521828"/>
                </a:lnTo>
                <a:cubicBezTo>
                  <a:pt x="1322412" y="521828"/>
                  <a:pt x="1321477" y="520247"/>
                  <a:pt x="1321477" y="520247"/>
                </a:cubicBezTo>
                <a:cubicBezTo>
                  <a:pt x="1320545" y="519453"/>
                  <a:pt x="1320545" y="519453"/>
                  <a:pt x="1319610" y="518663"/>
                </a:cubicBezTo>
                <a:cubicBezTo>
                  <a:pt x="1319610" y="519453"/>
                  <a:pt x="1317739" y="519453"/>
                  <a:pt x="1317739" y="520247"/>
                </a:cubicBezTo>
                <a:cubicBezTo>
                  <a:pt x="1317739" y="520247"/>
                  <a:pt x="1319610" y="521037"/>
                  <a:pt x="1319610" y="521828"/>
                </a:cubicBezTo>
                <a:cubicBezTo>
                  <a:pt x="1319610" y="522618"/>
                  <a:pt x="1317739" y="522618"/>
                  <a:pt x="1316804" y="523409"/>
                </a:cubicBezTo>
                <a:cubicBezTo>
                  <a:pt x="1316804" y="523409"/>
                  <a:pt x="1318674" y="524199"/>
                  <a:pt x="1318674" y="524993"/>
                </a:cubicBezTo>
                <a:cubicBezTo>
                  <a:pt x="1318674" y="524993"/>
                  <a:pt x="1316804" y="525783"/>
                  <a:pt x="1316804" y="526573"/>
                </a:cubicBezTo>
                <a:lnTo>
                  <a:pt x="1314936" y="524199"/>
                </a:lnTo>
                <a:lnTo>
                  <a:pt x="1314001" y="522618"/>
                </a:lnTo>
                <a:cubicBezTo>
                  <a:pt x="1313066" y="522618"/>
                  <a:pt x="1312131" y="524199"/>
                  <a:pt x="1311195" y="524199"/>
                </a:cubicBezTo>
                <a:cubicBezTo>
                  <a:pt x="1311195" y="523409"/>
                  <a:pt x="1310263" y="522618"/>
                  <a:pt x="1310263" y="522618"/>
                </a:cubicBezTo>
                <a:cubicBezTo>
                  <a:pt x="1309328" y="521828"/>
                  <a:pt x="1308393" y="520247"/>
                  <a:pt x="1308393" y="520247"/>
                </a:cubicBezTo>
                <a:cubicBezTo>
                  <a:pt x="1307457" y="520247"/>
                  <a:pt x="1306522" y="521828"/>
                  <a:pt x="1306522" y="521828"/>
                </a:cubicBezTo>
                <a:cubicBezTo>
                  <a:pt x="1305587" y="521828"/>
                  <a:pt x="1304655" y="522618"/>
                  <a:pt x="1303720" y="523409"/>
                </a:cubicBezTo>
                <a:cubicBezTo>
                  <a:pt x="1303720" y="523409"/>
                  <a:pt x="1302784" y="524199"/>
                  <a:pt x="1301849" y="524199"/>
                </a:cubicBezTo>
                <a:cubicBezTo>
                  <a:pt x="1301849" y="524199"/>
                  <a:pt x="1300914" y="523409"/>
                  <a:pt x="1299982" y="522618"/>
                </a:cubicBezTo>
                <a:lnTo>
                  <a:pt x="1299046" y="521037"/>
                </a:lnTo>
                <a:cubicBezTo>
                  <a:pt x="1299046" y="520247"/>
                  <a:pt x="1300914" y="520247"/>
                  <a:pt x="1300914" y="519453"/>
                </a:cubicBezTo>
                <a:lnTo>
                  <a:pt x="1302784" y="518663"/>
                </a:lnTo>
                <a:cubicBezTo>
                  <a:pt x="1302784" y="517873"/>
                  <a:pt x="1301849" y="517082"/>
                  <a:pt x="1301849" y="516292"/>
                </a:cubicBezTo>
                <a:cubicBezTo>
                  <a:pt x="1300914" y="516292"/>
                  <a:pt x="1299982" y="515498"/>
                  <a:pt x="1299982" y="514708"/>
                </a:cubicBezTo>
                <a:cubicBezTo>
                  <a:pt x="1299982" y="515498"/>
                  <a:pt x="1298111" y="515498"/>
                  <a:pt x="1298111" y="516292"/>
                </a:cubicBezTo>
                <a:cubicBezTo>
                  <a:pt x="1297176" y="516292"/>
                  <a:pt x="1299046" y="517082"/>
                  <a:pt x="1299046" y="517873"/>
                </a:cubicBezTo>
                <a:cubicBezTo>
                  <a:pt x="1299046" y="518663"/>
                  <a:pt x="1297176" y="518663"/>
                  <a:pt x="1297176" y="519453"/>
                </a:cubicBezTo>
                <a:cubicBezTo>
                  <a:pt x="1297176" y="519453"/>
                  <a:pt x="1299046" y="520247"/>
                  <a:pt x="1299046" y="521037"/>
                </a:cubicBezTo>
                <a:cubicBezTo>
                  <a:pt x="1299046" y="521037"/>
                  <a:pt x="1297176" y="521828"/>
                  <a:pt x="1297176" y="522618"/>
                </a:cubicBezTo>
                <a:cubicBezTo>
                  <a:pt x="1296241" y="522618"/>
                  <a:pt x="1295308" y="523409"/>
                  <a:pt x="1294373" y="523409"/>
                </a:cubicBezTo>
                <a:lnTo>
                  <a:pt x="1293438" y="521828"/>
                </a:lnTo>
                <a:cubicBezTo>
                  <a:pt x="1292503" y="521037"/>
                  <a:pt x="1291567" y="521037"/>
                  <a:pt x="1291567" y="520247"/>
                </a:cubicBezTo>
                <a:cubicBezTo>
                  <a:pt x="1290635" y="520247"/>
                  <a:pt x="1289700" y="521037"/>
                  <a:pt x="1289700" y="521828"/>
                </a:cubicBezTo>
                <a:cubicBezTo>
                  <a:pt x="1288765" y="521828"/>
                  <a:pt x="1287829" y="522618"/>
                  <a:pt x="1286894" y="522618"/>
                </a:cubicBezTo>
                <a:lnTo>
                  <a:pt x="1285959" y="521037"/>
                </a:lnTo>
                <a:cubicBezTo>
                  <a:pt x="1285027" y="521037"/>
                  <a:pt x="1284092" y="522618"/>
                  <a:pt x="1283156" y="522618"/>
                </a:cubicBezTo>
                <a:lnTo>
                  <a:pt x="1285027" y="524199"/>
                </a:lnTo>
                <a:cubicBezTo>
                  <a:pt x="1285027" y="524199"/>
                  <a:pt x="1283156" y="524993"/>
                  <a:pt x="1283156" y="525783"/>
                </a:cubicBezTo>
                <a:cubicBezTo>
                  <a:pt x="1283156" y="525783"/>
                  <a:pt x="1284092" y="526573"/>
                  <a:pt x="1285027" y="527364"/>
                </a:cubicBezTo>
                <a:cubicBezTo>
                  <a:pt x="1285027" y="528154"/>
                  <a:pt x="1285959" y="528154"/>
                  <a:pt x="1285959" y="528948"/>
                </a:cubicBezTo>
                <a:cubicBezTo>
                  <a:pt x="1286894" y="529738"/>
                  <a:pt x="1287829" y="530529"/>
                  <a:pt x="1287829" y="530529"/>
                </a:cubicBezTo>
                <a:cubicBezTo>
                  <a:pt x="1288765" y="531319"/>
                  <a:pt x="1288765" y="532109"/>
                  <a:pt x="1289700" y="532900"/>
                </a:cubicBezTo>
                <a:cubicBezTo>
                  <a:pt x="1289700" y="532900"/>
                  <a:pt x="1291567" y="533693"/>
                  <a:pt x="1290635" y="534484"/>
                </a:cubicBezTo>
                <a:cubicBezTo>
                  <a:pt x="1290635" y="535274"/>
                  <a:pt x="1288765" y="535274"/>
                  <a:pt x="1288765" y="536065"/>
                </a:cubicBezTo>
                <a:cubicBezTo>
                  <a:pt x="1288765" y="535274"/>
                  <a:pt x="1287829" y="534484"/>
                  <a:pt x="1287829" y="533693"/>
                </a:cubicBezTo>
                <a:cubicBezTo>
                  <a:pt x="1286894" y="533693"/>
                  <a:pt x="1285959" y="532900"/>
                  <a:pt x="1285959" y="532109"/>
                </a:cubicBezTo>
                <a:cubicBezTo>
                  <a:pt x="1285027" y="531319"/>
                  <a:pt x="1284092" y="529738"/>
                  <a:pt x="1282221" y="528948"/>
                </a:cubicBezTo>
                <a:cubicBezTo>
                  <a:pt x="1282221" y="528154"/>
                  <a:pt x="1281286" y="527364"/>
                  <a:pt x="1281286" y="526573"/>
                </a:cubicBezTo>
                <a:cubicBezTo>
                  <a:pt x="1280354" y="526573"/>
                  <a:pt x="1279418" y="528154"/>
                  <a:pt x="1278483" y="528154"/>
                </a:cubicBezTo>
                <a:lnTo>
                  <a:pt x="1277548" y="526573"/>
                </a:lnTo>
                <a:lnTo>
                  <a:pt x="1279418" y="524993"/>
                </a:lnTo>
                <a:cubicBezTo>
                  <a:pt x="1279418" y="524993"/>
                  <a:pt x="1278483" y="523409"/>
                  <a:pt x="1277548" y="523409"/>
                </a:cubicBezTo>
                <a:cubicBezTo>
                  <a:pt x="1277548" y="522618"/>
                  <a:pt x="1276613" y="521828"/>
                  <a:pt x="1276613" y="521828"/>
                </a:cubicBezTo>
                <a:cubicBezTo>
                  <a:pt x="1274745" y="520247"/>
                  <a:pt x="1273810" y="519453"/>
                  <a:pt x="1272875" y="517873"/>
                </a:cubicBezTo>
                <a:cubicBezTo>
                  <a:pt x="1271939" y="518663"/>
                  <a:pt x="1271939" y="518663"/>
                  <a:pt x="1271004" y="519453"/>
                </a:cubicBezTo>
                <a:cubicBezTo>
                  <a:pt x="1269137" y="520247"/>
                  <a:pt x="1268202" y="521037"/>
                  <a:pt x="1267266" y="521828"/>
                </a:cubicBezTo>
                <a:cubicBezTo>
                  <a:pt x="1267266" y="522618"/>
                  <a:pt x="1268202" y="523409"/>
                  <a:pt x="1268202" y="524199"/>
                </a:cubicBezTo>
                <a:lnTo>
                  <a:pt x="1270072" y="525783"/>
                </a:lnTo>
                <a:lnTo>
                  <a:pt x="1271939" y="524199"/>
                </a:lnTo>
                <a:lnTo>
                  <a:pt x="1273810" y="525783"/>
                </a:lnTo>
                <a:cubicBezTo>
                  <a:pt x="1273810" y="526573"/>
                  <a:pt x="1271939" y="527364"/>
                  <a:pt x="1271939" y="527364"/>
                </a:cubicBezTo>
                <a:cubicBezTo>
                  <a:pt x="1271939" y="528154"/>
                  <a:pt x="1272875" y="528948"/>
                  <a:pt x="1272875" y="528948"/>
                </a:cubicBezTo>
                <a:cubicBezTo>
                  <a:pt x="1271939" y="529738"/>
                  <a:pt x="1270072" y="531319"/>
                  <a:pt x="1269137" y="532109"/>
                </a:cubicBezTo>
                <a:cubicBezTo>
                  <a:pt x="1268202" y="530529"/>
                  <a:pt x="1267266" y="529738"/>
                  <a:pt x="1265399" y="528154"/>
                </a:cubicBezTo>
                <a:cubicBezTo>
                  <a:pt x="1265399" y="527364"/>
                  <a:pt x="1264464" y="527364"/>
                  <a:pt x="1264464" y="526573"/>
                </a:cubicBezTo>
                <a:cubicBezTo>
                  <a:pt x="1263528" y="525783"/>
                  <a:pt x="1261658" y="524199"/>
                  <a:pt x="1260726" y="523409"/>
                </a:cubicBezTo>
                <a:lnTo>
                  <a:pt x="1258855" y="524199"/>
                </a:lnTo>
                <a:cubicBezTo>
                  <a:pt x="1258855" y="524993"/>
                  <a:pt x="1260726" y="525783"/>
                  <a:pt x="1260726" y="525783"/>
                </a:cubicBezTo>
                <a:cubicBezTo>
                  <a:pt x="1260726" y="526573"/>
                  <a:pt x="1258855" y="527364"/>
                  <a:pt x="1258855" y="527364"/>
                </a:cubicBezTo>
                <a:cubicBezTo>
                  <a:pt x="1258855" y="528154"/>
                  <a:pt x="1259790" y="528948"/>
                  <a:pt x="1259790" y="528948"/>
                </a:cubicBezTo>
                <a:cubicBezTo>
                  <a:pt x="1260726" y="529738"/>
                  <a:pt x="1261658" y="530529"/>
                  <a:pt x="1261658" y="531319"/>
                </a:cubicBezTo>
                <a:cubicBezTo>
                  <a:pt x="1261658" y="531319"/>
                  <a:pt x="1262593" y="532109"/>
                  <a:pt x="1263528" y="532900"/>
                </a:cubicBezTo>
                <a:lnTo>
                  <a:pt x="1264464" y="534484"/>
                </a:lnTo>
                <a:cubicBezTo>
                  <a:pt x="1264464" y="535274"/>
                  <a:pt x="1262593" y="535274"/>
                  <a:pt x="1262593" y="536065"/>
                </a:cubicBezTo>
                <a:cubicBezTo>
                  <a:pt x="1261658" y="536065"/>
                  <a:pt x="1261658" y="537649"/>
                  <a:pt x="1260726" y="537649"/>
                </a:cubicBezTo>
                <a:cubicBezTo>
                  <a:pt x="1260726" y="536855"/>
                  <a:pt x="1259790" y="536065"/>
                  <a:pt x="1258855" y="535274"/>
                </a:cubicBezTo>
                <a:lnTo>
                  <a:pt x="1260726" y="534484"/>
                </a:lnTo>
                <a:cubicBezTo>
                  <a:pt x="1261658" y="533693"/>
                  <a:pt x="1259790" y="532900"/>
                  <a:pt x="1259790" y="532109"/>
                </a:cubicBezTo>
                <a:cubicBezTo>
                  <a:pt x="1258855" y="532109"/>
                  <a:pt x="1258855" y="531319"/>
                  <a:pt x="1257920" y="530529"/>
                </a:cubicBezTo>
                <a:cubicBezTo>
                  <a:pt x="1257920" y="530529"/>
                  <a:pt x="1256985" y="528948"/>
                  <a:pt x="1256053" y="528948"/>
                </a:cubicBezTo>
                <a:lnTo>
                  <a:pt x="1254182" y="530529"/>
                </a:lnTo>
                <a:cubicBezTo>
                  <a:pt x="1254182" y="530529"/>
                  <a:pt x="1253247" y="528154"/>
                  <a:pt x="1252311" y="528154"/>
                </a:cubicBezTo>
                <a:cubicBezTo>
                  <a:pt x="1252311" y="528154"/>
                  <a:pt x="1251376" y="529738"/>
                  <a:pt x="1250444" y="529738"/>
                </a:cubicBezTo>
                <a:cubicBezTo>
                  <a:pt x="1250444" y="529738"/>
                  <a:pt x="1249509" y="528154"/>
                  <a:pt x="1248574" y="528154"/>
                </a:cubicBezTo>
                <a:cubicBezTo>
                  <a:pt x="1248574" y="528154"/>
                  <a:pt x="1247638" y="529738"/>
                  <a:pt x="1246703" y="529738"/>
                </a:cubicBezTo>
                <a:cubicBezTo>
                  <a:pt x="1246703" y="528948"/>
                  <a:pt x="1245768" y="527364"/>
                  <a:pt x="1245768" y="527364"/>
                </a:cubicBezTo>
                <a:cubicBezTo>
                  <a:pt x="1244836" y="527364"/>
                  <a:pt x="1243900" y="528948"/>
                  <a:pt x="1242965" y="528948"/>
                </a:cubicBezTo>
                <a:lnTo>
                  <a:pt x="1242030" y="527364"/>
                </a:lnTo>
                <a:cubicBezTo>
                  <a:pt x="1241095" y="527364"/>
                  <a:pt x="1240162" y="528948"/>
                  <a:pt x="1239227" y="528154"/>
                </a:cubicBezTo>
                <a:cubicBezTo>
                  <a:pt x="1239227" y="528154"/>
                  <a:pt x="1238292" y="527364"/>
                  <a:pt x="1238292" y="526573"/>
                </a:cubicBezTo>
                <a:cubicBezTo>
                  <a:pt x="1237357" y="526573"/>
                  <a:pt x="1236425" y="524993"/>
                  <a:pt x="1236425" y="524993"/>
                </a:cubicBezTo>
                <a:cubicBezTo>
                  <a:pt x="1235489" y="524993"/>
                  <a:pt x="1234554" y="526573"/>
                  <a:pt x="1234554" y="526573"/>
                </a:cubicBezTo>
                <a:cubicBezTo>
                  <a:pt x="1234554" y="526573"/>
                  <a:pt x="1235489" y="527364"/>
                  <a:pt x="1235489" y="528154"/>
                </a:cubicBezTo>
                <a:cubicBezTo>
                  <a:pt x="1236425" y="528154"/>
                  <a:pt x="1237357" y="529738"/>
                  <a:pt x="1237357" y="529738"/>
                </a:cubicBezTo>
                <a:lnTo>
                  <a:pt x="1239227" y="528154"/>
                </a:lnTo>
                <a:cubicBezTo>
                  <a:pt x="1240162" y="528948"/>
                  <a:pt x="1241095" y="529738"/>
                  <a:pt x="1241095" y="530529"/>
                </a:cubicBezTo>
                <a:lnTo>
                  <a:pt x="1242965" y="532109"/>
                </a:lnTo>
                <a:cubicBezTo>
                  <a:pt x="1242965" y="532109"/>
                  <a:pt x="1241095" y="532900"/>
                  <a:pt x="1241095" y="533693"/>
                </a:cubicBezTo>
                <a:cubicBezTo>
                  <a:pt x="1241095" y="533693"/>
                  <a:pt x="1239227" y="532109"/>
                  <a:pt x="1239227" y="531319"/>
                </a:cubicBezTo>
                <a:cubicBezTo>
                  <a:pt x="1238292" y="532109"/>
                  <a:pt x="1237357" y="532900"/>
                  <a:pt x="1237357" y="532900"/>
                </a:cubicBezTo>
                <a:cubicBezTo>
                  <a:pt x="1236425" y="532900"/>
                  <a:pt x="1235489" y="531319"/>
                  <a:pt x="1235489" y="531319"/>
                </a:cubicBezTo>
                <a:cubicBezTo>
                  <a:pt x="1234554" y="531319"/>
                  <a:pt x="1233619" y="532900"/>
                  <a:pt x="1233619" y="532900"/>
                </a:cubicBezTo>
                <a:cubicBezTo>
                  <a:pt x="1232683" y="532109"/>
                  <a:pt x="1231748" y="531319"/>
                  <a:pt x="1231748" y="530529"/>
                </a:cubicBezTo>
                <a:cubicBezTo>
                  <a:pt x="1231748" y="530529"/>
                  <a:pt x="1229881" y="529738"/>
                  <a:pt x="1229881" y="528948"/>
                </a:cubicBezTo>
                <a:cubicBezTo>
                  <a:pt x="1229881" y="528948"/>
                  <a:pt x="1231748" y="528154"/>
                  <a:pt x="1231748" y="527364"/>
                </a:cubicBezTo>
                <a:cubicBezTo>
                  <a:pt x="1232683" y="527364"/>
                  <a:pt x="1230816" y="525783"/>
                  <a:pt x="1230816" y="525783"/>
                </a:cubicBezTo>
                <a:cubicBezTo>
                  <a:pt x="1229881" y="525783"/>
                  <a:pt x="1228946" y="527364"/>
                  <a:pt x="1228946" y="527364"/>
                </a:cubicBezTo>
                <a:cubicBezTo>
                  <a:pt x="1228010" y="527364"/>
                  <a:pt x="1227075" y="525783"/>
                  <a:pt x="1227075" y="525783"/>
                </a:cubicBezTo>
                <a:cubicBezTo>
                  <a:pt x="1226143" y="525783"/>
                  <a:pt x="1225208" y="526573"/>
                  <a:pt x="1225208" y="526573"/>
                </a:cubicBezTo>
                <a:cubicBezTo>
                  <a:pt x="1224272" y="527364"/>
                  <a:pt x="1223337" y="528154"/>
                  <a:pt x="1222402" y="528154"/>
                </a:cubicBezTo>
                <a:lnTo>
                  <a:pt x="1221467" y="526573"/>
                </a:lnTo>
                <a:cubicBezTo>
                  <a:pt x="1220534" y="525783"/>
                  <a:pt x="1220534" y="524993"/>
                  <a:pt x="1219599" y="524993"/>
                </a:cubicBezTo>
                <a:lnTo>
                  <a:pt x="1217729" y="525783"/>
                </a:lnTo>
                <a:cubicBezTo>
                  <a:pt x="1217729" y="526573"/>
                  <a:pt x="1218664" y="527364"/>
                  <a:pt x="1218664" y="528154"/>
                </a:cubicBezTo>
                <a:cubicBezTo>
                  <a:pt x="1219599" y="528154"/>
                  <a:pt x="1220534" y="528948"/>
                  <a:pt x="1220534" y="529738"/>
                </a:cubicBezTo>
                <a:lnTo>
                  <a:pt x="1218664" y="530529"/>
                </a:lnTo>
                <a:cubicBezTo>
                  <a:pt x="1218664" y="531319"/>
                  <a:pt x="1219599" y="532109"/>
                  <a:pt x="1220534" y="532900"/>
                </a:cubicBezTo>
                <a:lnTo>
                  <a:pt x="1221467" y="534484"/>
                </a:lnTo>
                <a:cubicBezTo>
                  <a:pt x="1221467" y="535274"/>
                  <a:pt x="1219599" y="535274"/>
                  <a:pt x="1219599" y="536065"/>
                </a:cubicBezTo>
                <a:cubicBezTo>
                  <a:pt x="1219599" y="535274"/>
                  <a:pt x="1217729" y="534484"/>
                  <a:pt x="1217729" y="533693"/>
                </a:cubicBezTo>
                <a:cubicBezTo>
                  <a:pt x="1217729" y="534484"/>
                  <a:pt x="1216793" y="535274"/>
                  <a:pt x="1215861" y="535274"/>
                </a:cubicBezTo>
                <a:lnTo>
                  <a:pt x="1213991" y="533693"/>
                </a:lnTo>
                <a:lnTo>
                  <a:pt x="1216793" y="532109"/>
                </a:lnTo>
                <a:cubicBezTo>
                  <a:pt x="1215861" y="531319"/>
                  <a:pt x="1215861" y="531319"/>
                  <a:pt x="1214926" y="530529"/>
                </a:cubicBezTo>
                <a:cubicBezTo>
                  <a:pt x="1213991" y="529738"/>
                  <a:pt x="1213991" y="528948"/>
                  <a:pt x="1213055" y="528948"/>
                </a:cubicBezTo>
                <a:cubicBezTo>
                  <a:pt x="1212120" y="527364"/>
                  <a:pt x="1211188" y="526573"/>
                  <a:pt x="1210253" y="524993"/>
                </a:cubicBezTo>
                <a:cubicBezTo>
                  <a:pt x="1210253" y="525783"/>
                  <a:pt x="1208382" y="525783"/>
                  <a:pt x="1208382" y="526573"/>
                </a:cubicBezTo>
                <a:cubicBezTo>
                  <a:pt x="1208382" y="527364"/>
                  <a:pt x="1209318" y="528154"/>
                  <a:pt x="1209318" y="528154"/>
                </a:cubicBezTo>
                <a:cubicBezTo>
                  <a:pt x="1209318" y="528948"/>
                  <a:pt x="1207447" y="528948"/>
                  <a:pt x="1207447" y="529738"/>
                </a:cubicBezTo>
                <a:cubicBezTo>
                  <a:pt x="1207447" y="530529"/>
                  <a:pt x="1209318" y="530529"/>
                  <a:pt x="1209318" y="531319"/>
                </a:cubicBezTo>
                <a:lnTo>
                  <a:pt x="1207447" y="532900"/>
                </a:lnTo>
                <a:cubicBezTo>
                  <a:pt x="1206515" y="532900"/>
                  <a:pt x="1205580" y="533693"/>
                  <a:pt x="1204644" y="534484"/>
                </a:cubicBezTo>
                <a:cubicBezTo>
                  <a:pt x="1204644" y="533693"/>
                  <a:pt x="1203709" y="532900"/>
                  <a:pt x="1203709" y="532109"/>
                </a:cubicBezTo>
                <a:lnTo>
                  <a:pt x="1205580" y="531319"/>
                </a:lnTo>
                <a:cubicBezTo>
                  <a:pt x="1205580" y="530529"/>
                  <a:pt x="1203709" y="529738"/>
                  <a:pt x="1203709" y="528948"/>
                </a:cubicBezTo>
                <a:cubicBezTo>
                  <a:pt x="1203709" y="528948"/>
                  <a:pt x="1202774" y="527364"/>
                  <a:pt x="1201839" y="527364"/>
                </a:cubicBezTo>
                <a:lnTo>
                  <a:pt x="1199971" y="528948"/>
                </a:lnTo>
                <a:lnTo>
                  <a:pt x="1201839" y="530529"/>
                </a:lnTo>
                <a:cubicBezTo>
                  <a:pt x="1201839" y="531319"/>
                  <a:pt x="1199971" y="531319"/>
                  <a:pt x="1199971" y="532109"/>
                </a:cubicBezTo>
                <a:cubicBezTo>
                  <a:pt x="1199036" y="532109"/>
                  <a:pt x="1198101" y="532900"/>
                  <a:pt x="1197165" y="532900"/>
                </a:cubicBezTo>
                <a:lnTo>
                  <a:pt x="1196233" y="531319"/>
                </a:lnTo>
                <a:lnTo>
                  <a:pt x="1194363" y="529738"/>
                </a:lnTo>
                <a:lnTo>
                  <a:pt x="1192492" y="531319"/>
                </a:lnTo>
                <a:lnTo>
                  <a:pt x="1194363" y="532900"/>
                </a:lnTo>
                <a:cubicBezTo>
                  <a:pt x="1193427" y="533693"/>
                  <a:pt x="1192492" y="533693"/>
                  <a:pt x="1191557" y="534484"/>
                </a:cubicBezTo>
                <a:cubicBezTo>
                  <a:pt x="1191557" y="534484"/>
                  <a:pt x="1193427" y="535274"/>
                  <a:pt x="1193427" y="536065"/>
                </a:cubicBezTo>
                <a:cubicBezTo>
                  <a:pt x="1193427" y="536065"/>
                  <a:pt x="1191557" y="536855"/>
                  <a:pt x="1191557" y="537649"/>
                </a:cubicBezTo>
                <a:cubicBezTo>
                  <a:pt x="1190625" y="536855"/>
                  <a:pt x="1190625" y="536065"/>
                  <a:pt x="1189690" y="535274"/>
                </a:cubicBezTo>
                <a:lnTo>
                  <a:pt x="1187819" y="533693"/>
                </a:lnTo>
                <a:cubicBezTo>
                  <a:pt x="1187819" y="533693"/>
                  <a:pt x="1190625" y="532900"/>
                  <a:pt x="1190625" y="532109"/>
                </a:cubicBezTo>
                <a:cubicBezTo>
                  <a:pt x="1190625" y="532109"/>
                  <a:pt x="1188754" y="531319"/>
                  <a:pt x="1188754" y="530529"/>
                </a:cubicBezTo>
                <a:cubicBezTo>
                  <a:pt x="1188754" y="530529"/>
                  <a:pt x="1190625" y="529738"/>
                  <a:pt x="1190625" y="528948"/>
                </a:cubicBezTo>
                <a:cubicBezTo>
                  <a:pt x="1190625" y="528948"/>
                  <a:pt x="1189690" y="528154"/>
                  <a:pt x="1188754" y="527364"/>
                </a:cubicBezTo>
                <a:lnTo>
                  <a:pt x="1186884" y="528948"/>
                </a:lnTo>
                <a:lnTo>
                  <a:pt x="1185952" y="527364"/>
                </a:lnTo>
                <a:cubicBezTo>
                  <a:pt x="1185016" y="527364"/>
                  <a:pt x="1184081" y="528154"/>
                  <a:pt x="1183146" y="528154"/>
                </a:cubicBezTo>
                <a:cubicBezTo>
                  <a:pt x="1183146" y="528948"/>
                  <a:pt x="1181278" y="529738"/>
                  <a:pt x="1181278" y="529738"/>
                </a:cubicBezTo>
                <a:lnTo>
                  <a:pt x="1183146" y="531319"/>
                </a:lnTo>
                <a:cubicBezTo>
                  <a:pt x="1183146" y="532109"/>
                  <a:pt x="1184081" y="532900"/>
                  <a:pt x="1184081" y="533693"/>
                </a:cubicBezTo>
                <a:cubicBezTo>
                  <a:pt x="1183146" y="534484"/>
                  <a:pt x="1181278" y="535274"/>
                  <a:pt x="1180343" y="536065"/>
                </a:cubicBezTo>
                <a:cubicBezTo>
                  <a:pt x="1179408" y="535274"/>
                  <a:pt x="1179408" y="535274"/>
                  <a:pt x="1178473" y="534484"/>
                </a:cubicBezTo>
                <a:cubicBezTo>
                  <a:pt x="1177537" y="532900"/>
                  <a:pt x="1176605" y="532109"/>
                  <a:pt x="1175670" y="530529"/>
                </a:cubicBezTo>
                <a:cubicBezTo>
                  <a:pt x="1174735" y="530529"/>
                  <a:pt x="1174735" y="529738"/>
                  <a:pt x="1173799" y="528948"/>
                </a:cubicBezTo>
                <a:cubicBezTo>
                  <a:pt x="1172864" y="528154"/>
                  <a:pt x="1171929" y="526573"/>
                  <a:pt x="1170997" y="525783"/>
                </a:cubicBezTo>
                <a:cubicBezTo>
                  <a:pt x="1170062" y="525783"/>
                  <a:pt x="1169126" y="526573"/>
                  <a:pt x="1169126" y="526573"/>
                </a:cubicBezTo>
                <a:cubicBezTo>
                  <a:pt x="1168191" y="527364"/>
                  <a:pt x="1166324" y="528154"/>
                  <a:pt x="1166324" y="528154"/>
                </a:cubicBezTo>
                <a:cubicBezTo>
                  <a:pt x="1166324" y="528948"/>
                  <a:pt x="1168191" y="529738"/>
                  <a:pt x="1168191" y="529738"/>
                </a:cubicBezTo>
                <a:cubicBezTo>
                  <a:pt x="1168191" y="530529"/>
                  <a:pt x="1166324" y="530529"/>
                  <a:pt x="1166324" y="531319"/>
                </a:cubicBezTo>
                <a:cubicBezTo>
                  <a:pt x="1166324" y="531319"/>
                  <a:pt x="1168191" y="532900"/>
                  <a:pt x="1167256" y="532900"/>
                </a:cubicBezTo>
                <a:lnTo>
                  <a:pt x="1165388" y="534484"/>
                </a:lnTo>
                <a:lnTo>
                  <a:pt x="1164453" y="532900"/>
                </a:lnTo>
                <a:cubicBezTo>
                  <a:pt x="1163518" y="532109"/>
                  <a:pt x="1162583" y="530529"/>
                  <a:pt x="1162583" y="530529"/>
                </a:cubicBezTo>
                <a:lnTo>
                  <a:pt x="1160715" y="532109"/>
                </a:lnTo>
                <a:cubicBezTo>
                  <a:pt x="1160715" y="531319"/>
                  <a:pt x="1158845" y="531319"/>
                  <a:pt x="1158845" y="530529"/>
                </a:cubicBezTo>
                <a:cubicBezTo>
                  <a:pt x="1158845" y="529738"/>
                  <a:pt x="1160715" y="529738"/>
                  <a:pt x="1160715" y="528948"/>
                </a:cubicBezTo>
                <a:cubicBezTo>
                  <a:pt x="1160715" y="528948"/>
                  <a:pt x="1159780" y="527364"/>
                  <a:pt x="1158845" y="527364"/>
                </a:cubicBezTo>
                <a:cubicBezTo>
                  <a:pt x="1158845" y="526573"/>
                  <a:pt x="1157909" y="525783"/>
                  <a:pt x="1157909" y="525783"/>
                </a:cubicBezTo>
                <a:cubicBezTo>
                  <a:pt x="1156974" y="525783"/>
                  <a:pt x="1156042" y="526573"/>
                  <a:pt x="1155107" y="526573"/>
                </a:cubicBezTo>
                <a:cubicBezTo>
                  <a:pt x="1155107" y="527364"/>
                  <a:pt x="1156974" y="528154"/>
                  <a:pt x="1156974" y="528948"/>
                </a:cubicBezTo>
                <a:lnTo>
                  <a:pt x="1158845" y="530529"/>
                </a:lnTo>
                <a:cubicBezTo>
                  <a:pt x="1158845" y="530529"/>
                  <a:pt x="1156974" y="531319"/>
                  <a:pt x="1156974" y="532109"/>
                </a:cubicBezTo>
                <a:cubicBezTo>
                  <a:pt x="1156042" y="532109"/>
                  <a:pt x="1155107" y="532900"/>
                  <a:pt x="1154172" y="532900"/>
                </a:cubicBezTo>
                <a:cubicBezTo>
                  <a:pt x="1154172" y="533693"/>
                  <a:pt x="1152301" y="533693"/>
                  <a:pt x="1152301" y="534484"/>
                </a:cubicBezTo>
                <a:lnTo>
                  <a:pt x="1154172" y="536065"/>
                </a:lnTo>
                <a:cubicBezTo>
                  <a:pt x="1154172" y="536855"/>
                  <a:pt x="1152301" y="536855"/>
                  <a:pt x="1152301" y="537649"/>
                </a:cubicBezTo>
                <a:cubicBezTo>
                  <a:pt x="1152301" y="538439"/>
                  <a:pt x="1153236" y="538439"/>
                  <a:pt x="1153236" y="539229"/>
                </a:cubicBezTo>
                <a:cubicBezTo>
                  <a:pt x="1152301" y="540020"/>
                  <a:pt x="1150434" y="540810"/>
                  <a:pt x="1149498" y="542394"/>
                </a:cubicBezTo>
                <a:cubicBezTo>
                  <a:pt x="1148563" y="540810"/>
                  <a:pt x="1147628" y="540020"/>
                  <a:pt x="1146696" y="538439"/>
                </a:cubicBezTo>
                <a:cubicBezTo>
                  <a:pt x="1146696" y="537649"/>
                  <a:pt x="1148563" y="537649"/>
                  <a:pt x="1148563" y="536855"/>
                </a:cubicBezTo>
                <a:lnTo>
                  <a:pt x="1146696" y="535274"/>
                </a:lnTo>
                <a:lnTo>
                  <a:pt x="1144825" y="533693"/>
                </a:lnTo>
                <a:cubicBezTo>
                  <a:pt x="1144825" y="532900"/>
                  <a:pt x="1146696" y="532900"/>
                  <a:pt x="1147628" y="532109"/>
                </a:cubicBezTo>
                <a:cubicBezTo>
                  <a:pt x="1147628" y="532109"/>
                  <a:pt x="1145760" y="531319"/>
                  <a:pt x="1145760" y="530529"/>
                </a:cubicBezTo>
                <a:cubicBezTo>
                  <a:pt x="1145760" y="529738"/>
                  <a:pt x="1147628" y="529738"/>
                  <a:pt x="1147628" y="528948"/>
                </a:cubicBezTo>
                <a:cubicBezTo>
                  <a:pt x="1147628" y="528948"/>
                  <a:pt x="1146696" y="528154"/>
                  <a:pt x="1145760" y="527364"/>
                </a:cubicBezTo>
                <a:lnTo>
                  <a:pt x="1143890" y="528948"/>
                </a:lnTo>
                <a:cubicBezTo>
                  <a:pt x="1143890" y="528948"/>
                  <a:pt x="1142955" y="527364"/>
                  <a:pt x="1142023" y="527364"/>
                </a:cubicBezTo>
                <a:cubicBezTo>
                  <a:pt x="1142023" y="526573"/>
                  <a:pt x="1141087" y="525783"/>
                  <a:pt x="1141087" y="524993"/>
                </a:cubicBezTo>
                <a:lnTo>
                  <a:pt x="1142955" y="524199"/>
                </a:lnTo>
                <a:cubicBezTo>
                  <a:pt x="1142955" y="523409"/>
                  <a:pt x="1141087" y="522618"/>
                  <a:pt x="1141087" y="521828"/>
                </a:cubicBezTo>
                <a:cubicBezTo>
                  <a:pt x="1141087" y="521828"/>
                  <a:pt x="1140152" y="521037"/>
                  <a:pt x="1140152" y="520247"/>
                </a:cubicBezTo>
                <a:cubicBezTo>
                  <a:pt x="1139217" y="519453"/>
                  <a:pt x="1138281" y="519453"/>
                  <a:pt x="1138281" y="518663"/>
                </a:cubicBezTo>
                <a:cubicBezTo>
                  <a:pt x="1138281" y="519453"/>
                  <a:pt x="1136414" y="519453"/>
                  <a:pt x="1136414" y="520247"/>
                </a:cubicBezTo>
                <a:lnTo>
                  <a:pt x="1137346" y="521828"/>
                </a:lnTo>
                <a:cubicBezTo>
                  <a:pt x="1138281" y="521828"/>
                  <a:pt x="1139217" y="523409"/>
                  <a:pt x="1139217" y="523409"/>
                </a:cubicBezTo>
                <a:cubicBezTo>
                  <a:pt x="1139217" y="524199"/>
                  <a:pt x="1137346" y="524199"/>
                  <a:pt x="1137346" y="524993"/>
                </a:cubicBezTo>
                <a:cubicBezTo>
                  <a:pt x="1137346" y="525783"/>
                  <a:pt x="1138281" y="525783"/>
                  <a:pt x="1139217" y="526573"/>
                </a:cubicBezTo>
                <a:cubicBezTo>
                  <a:pt x="1139217" y="527364"/>
                  <a:pt x="1136414" y="527364"/>
                  <a:pt x="1136414" y="528154"/>
                </a:cubicBezTo>
                <a:lnTo>
                  <a:pt x="1138281" y="529738"/>
                </a:lnTo>
                <a:cubicBezTo>
                  <a:pt x="1137346" y="530529"/>
                  <a:pt x="1136414" y="530529"/>
                  <a:pt x="1136414" y="531319"/>
                </a:cubicBezTo>
                <a:cubicBezTo>
                  <a:pt x="1135479" y="531319"/>
                  <a:pt x="1134544" y="532109"/>
                  <a:pt x="1134544" y="532109"/>
                </a:cubicBezTo>
                <a:cubicBezTo>
                  <a:pt x="1133608" y="532109"/>
                  <a:pt x="1132673" y="530529"/>
                  <a:pt x="1132673" y="530529"/>
                </a:cubicBezTo>
                <a:lnTo>
                  <a:pt x="1130806" y="532109"/>
                </a:lnTo>
                <a:lnTo>
                  <a:pt x="1131738" y="533693"/>
                </a:lnTo>
                <a:cubicBezTo>
                  <a:pt x="1132673" y="534484"/>
                  <a:pt x="1132673" y="535274"/>
                  <a:pt x="1133608" y="535274"/>
                </a:cubicBezTo>
                <a:cubicBezTo>
                  <a:pt x="1133608" y="536065"/>
                  <a:pt x="1135479" y="536855"/>
                  <a:pt x="1135479" y="537649"/>
                </a:cubicBezTo>
                <a:cubicBezTo>
                  <a:pt x="1135479" y="537649"/>
                  <a:pt x="1133608" y="538439"/>
                  <a:pt x="1132673" y="538439"/>
                </a:cubicBezTo>
                <a:cubicBezTo>
                  <a:pt x="1132673" y="539229"/>
                  <a:pt x="1134544" y="540020"/>
                  <a:pt x="1134544" y="540020"/>
                </a:cubicBezTo>
                <a:cubicBezTo>
                  <a:pt x="1134544" y="540810"/>
                  <a:pt x="1132673" y="540810"/>
                  <a:pt x="1132673" y="541601"/>
                </a:cubicBezTo>
                <a:cubicBezTo>
                  <a:pt x="1132673" y="541601"/>
                  <a:pt x="1130806" y="540810"/>
                  <a:pt x="1130806" y="540020"/>
                </a:cubicBezTo>
                <a:cubicBezTo>
                  <a:pt x="1130806" y="539229"/>
                  <a:pt x="1129870" y="538439"/>
                  <a:pt x="1129870" y="538439"/>
                </a:cubicBezTo>
                <a:cubicBezTo>
                  <a:pt x="1128935" y="537649"/>
                  <a:pt x="1128000" y="536855"/>
                  <a:pt x="1128000" y="536065"/>
                </a:cubicBezTo>
                <a:lnTo>
                  <a:pt x="1129870" y="535274"/>
                </a:lnTo>
                <a:cubicBezTo>
                  <a:pt x="1129870" y="534484"/>
                  <a:pt x="1128935" y="533693"/>
                  <a:pt x="1128000" y="533693"/>
                </a:cubicBezTo>
                <a:cubicBezTo>
                  <a:pt x="1128000" y="532900"/>
                  <a:pt x="1127065" y="532109"/>
                  <a:pt x="1127065" y="531319"/>
                </a:cubicBezTo>
                <a:cubicBezTo>
                  <a:pt x="1126132" y="532109"/>
                  <a:pt x="1125197" y="532109"/>
                  <a:pt x="1124262" y="532900"/>
                </a:cubicBezTo>
                <a:cubicBezTo>
                  <a:pt x="1124262" y="532900"/>
                  <a:pt x="1122395" y="533693"/>
                  <a:pt x="1122395" y="534484"/>
                </a:cubicBezTo>
                <a:lnTo>
                  <a:pt x="1124262" y="536065"/>
                </a:lnTo>
                <a:cubicBezTo>
                  <a:pt x="1123327" y="536065"/>
                  <a:pt x="1122395" y="537649"/>
                  <a:pt x="1122395" y="537649"/>
                </a:cubicBezTo>
                <a:cubicBezTo>
                  <a:pt x="1121459" y="537649"/>
                  <a:pt x="1120524" y="536065"/>
                  <a:pt x="1120524" y="535274"/>
                </a:cubicBezTo>
                <a:cubicBezTo>
                  <a:pt x="1119589" y="535274"/>
                  <a:pt x="1119589" y="534484"/>
                  <a:pt x="1118653" y="533693"/>
                </a:cubicBezTo>
                <a:lnTo>
                  <a:pt x="1117718" y="532109"/>
                </a:lnTo>
                <a:cubicBezTo>
                  <a:pt x="1117718" y="532109"/>
                  <a:pt x="1118653" y="531319"/>
                  <a:pt x="1119589" y="530529"/>
                </a:cubicBezTo>
                <a:lnTo>
                  <a:pt x="1120524" y="532109"/>
                </a:lnTo>
                <a:cubicBezTo>
                  <a:pt x="1121459" y="532900"/>
                  <a:pt x="1123327" y="531319"/>
                  <a:pt x="1123327" y="531319"/>
                </a:cubicBezTo>
                <a:lnTo>
                  <a:pt x="1121459" y="529738"/>
                </a:lnTo>
                <a:cubicBezTo>
                  <a:pt x="1121459" y="528948"/>
                  <a:pt x="1119589" y="530529"/>
                  <a:pt x="1119589" y="530529"/>
                </a:cubicBezTo>
                <a:cubicBezTo>
                  <a:pt x="1118653" y="530529"/>
                  <a:pt x="1118653" y="528948"/>
                  <a:pt x="1117718" y="528948"/>
                </a:cubicBezTo>
                <a:cubicBezTo>
                  <a:pt x="1116786" y="529738"/>
                  <a:pt x="1116786" y="529738"/>
                  <a:pt x="1115851" y="530529"/>
                </a:cubicBezTo>
                <a:cubicBezTo>
                  <a:pt x="1114916" y="530529"/>
                  <a:pt x="1113980" y="531319"/>
                  <a:pt x="1113980" y="531319"/>
                </a:cubicBezTo>
                <a:cubicBezTo>
                  <a:pt x="1113045" y="532109"/>
                  <a:pt x="1114916" y="532900"/>
                  <a:pt x="1114916" y="533693"/>
                </a:cubicBezTo>
                <a:lnTo>
                  <a:pt x="1113045" y="534484"/>
                </a:lnTo>
                <a:cubicBezTo>
                  <a:pt x="1112113" y="535274"/>
                  <a:pt x="1112113" y="535274"/>
                  <a:pt x="1111178" y="536065"/>
                </a:cubicBezTo>
                <a:cubicBezTo>
                  <a:pt x="1110242" y="536065"/>
                  <a:pt x="1110242" y="534484"/>
                  <a:pt x="1109307" y="534484"/>
                </a:cubicBezTo>
                <a:lnTo>
                  <a:pt x="1107437" y="536065"/>
                </a:lnTo>
                <a:cubicBezTo>
                  <a:pt x="1106504" y="535274"/>
                  <a:pt x="1106504" y="534484"/>
                  <a:pt x="1105569" y="533693"/>
                </a:cubicBezTo>
                <a:cubicBezTo>
                  <a:pt x="1105569" y="533693"/>
                  <a:pt x="1104634" y="532900"/>
                  <a:pt x="1104634" y="532109"/>
                </a:cubicBezTo>
                <a:cubicBezTo>
                  <a:pt x="1103699" y="531319"/>
                  <a:pt x="1102763" y="531319"/>
                  <a:pt x="1102763" y="530529"/>
                </a:cubicBezTo>
                <a:cubicBezTo>
                  <a:pt x="1101828" y="529738"/>
                  <a:pt x="1101828" y="528948"/>
                  <a:pt x="1100896" y="528948"/>
                </a:cubicBezTo>
                <a:cubicBezTo>
                  <a:pt x="1100896" y="528154"/>
                  <a:pt x="1099025" y="529738"/>
                  <a:pt x="1099025" y="529738"/>
                </a:cubicBezTo>
                <a:cubicBezTo>
                  <a:pt x="1098090" y="529738"/>
                  <a:pt x="1098090" y="528154"/>
                  <a:pt x="1097155" y="528154"/>
                </a:cubicBezTo>
                <a:cubicBezTo>
                  <a:pt x="1097155" y="528154"/>
                  <a:pt x="1096223" y="529738"/>
                  <a:pt x="1095288" y="529738"/>
                </a:cubicBezTo>
                <a:lnTo>
                  <a:pt x="1093417" y="528154"/>
                </a:lnTo>
                <a:cubicBezTo>
                  <a:pt x="1093417" y="527364"/>
                  <a:pt x="1092485" y="526573"/>
                  <a:pt x="1092485" y="525783"/>
                </a:cubicBezTo>
                <a:cubicBezTo>
                  <a:pt x="1090614" y="526573"/>
                  <a:pt x="1089679" y="528154"/>
                  <a:pt x="1087809" y="528948"/>
                </a:cubicBezTo>
                <a:cubicBezTo>
                  <a:pt x="1088744" y="528948"/>
                  <a:pt x="1088744" y="529738"/>
                  <a:pt x="1089679" y="530529"/>
                </a:cubicBezTo>
                <a:cubicBezTo>
                  <a:pt x="1089679" y="531319"/>
                  <a:pt x="1090614" y="531319"/>
                  <a:pt x="1090614" y="532109"/>
                </a:cubicBezTo>
                <a:cubicBezTo>
                  <a:pt x="1091550" y="532900"/>
                  <a:pt x="1092485" y="533693"/>
                  <a:pt x="1092485" y="533693"/>
                </a:cubicBezTo>
                <a:cubicBezTo>
                  <a:pt x="1092485" y="534484"/>
                  <a:pt x="1093417" y="536065"/>
                  <a:pt x="1094352" y="536065"/>
                </a:cubicBezTo>
                <a:cubicBezTo>
                  <a:pt x="1093417" y="536065"/>
                  <a:pt x="1092485" y="536855"/>
                  <a:pt x="1092485" y="536855"/>
                </a:cubicBezTo>
                <a:cubicBezTo>
                  <a:pt x="1091550" y="537649"/>
                  <a:pt x="1090614" y="538439"/>
                  <a:pt x="1089679" y="538439"/>
                </a:cubicBezTo>
                <a:lnTo>
                  <a:pt x="1088744" y="536855"/>
                </a:lnTo>
                <a:cubicBezTo>
                  <a:pt x="1087809" y="536065"/>
                  <a:pt x="1087809" y="535274"/>
                  <a:pt x="1086876" y="535274"/>
                </a:cubicBezTo>
                <a:cubicBezTo>
                  <a:pt x="1086876" y="534484"/>
                  <a:pt x="1085006" y="536065"/>
                  <a:pt x="1085006" y="536065"/>
                </a:cubicBezTo>
                <a:cubicBezTo>
                  <a:pt x="1084071" y="536065"/>
                  <a:pt x="1084071" y="534484"/>
                  <a:pt x="1083135" y="534484"/>
                </a:cubicBezTo>
                <a:lnTo>
                  <a:pt x="1081268" y="536065"/>
                </a:lnTo>
                <a:cubicBezTo>
                  <a:pt x="1080333" y="535274"/>
                  <a:pt x="1080333" y="534484"/>
                  <a:pt x="1079397" y="534484"/>
                </a:cubicBezTo>
                <a:cubicBezTo>
                  <a:pt x="1079397" y="533693"/>
                  <a:pt x="1078462" y="532900"/>
                  <a:pt x="1077527" y="532109"/>
                </a:cubicBezTo>
                <a:cubicBezTo>
                  <a:pt x="1077527" y="532109"/>
                  <a:pt x="1076595" y="531319"/>
                  <a:pt x="1076595" y="530529"/>
                </a:cubicBezTo>
                <a:cubicBezTo>
                  <a:pt x="1075660" y="529738"/>
                  <a:pt x="1075660" y="528948"/>
                  <a:pt x="1074724" y="528948"/>
                </a:cubicBezTo>
                <a:lnTo>
                  <a:pt x="1072854" y="530529"/>
                </a:lnTo>
                <a:cubicBezTo>
                  <a:pt x="1071922" y="530529"/>
                  <a:pt x="1070986" y="531319"/>
                  <a:pt x="1070986" y="531319"/>
                </a:cubicBezTo>
                <a:cubicBezTo>
                  <a:pt x="1070051" y="531319"/>
                  <a:pt x="1069116" y="529738"/>
                  <a:pt x="1069116" y="529738"/>
                </a:cubicBezTo>
                <a:cubicBezTo>
                  <a:pt x="1068181" y="529738"/>
                  <a:pt x="1067248" y="530529"/>
                  <a:pt x="1067248" y="531319"/>
                </a:cubicBezTo>
                <a:cubicBezTo>
                  <a:pt x="1066313" y="531319"/>
                  <a:pt x="1068181" y="532900"/>
                  <a:pt x="1068181" y="532900"/>
                </a:cubicBezTo>
                <a:cubicBezTo>
                  <a:pt x="1068181" y="532900"/>
                  <a:pt x="1066313" y="533693"/>
                  <a:pt x="1066313" y="534484"/>
                </a:cubicBezTo>
                <a:lnTo>
                  <a:pt x="1064443" y="535274"/>
                </a:lnTo>
                <a:cubicBezTo>
                  <a:pt x="1064443" y="536065"/>
                  <a:pt x="1066313" y="536855"/>
                  <a:pt x="1066313" y="537649"/>
                </a:cubicBezTo>
                <a:cubicBezTo>
                  <a:pt x="1065378" y="537649"/>
                  <a:pt x="1064443" y="538439"/>
                  <a:pt x="1063507" y="538439"/>
                </a:cubicBezTo>
                <a:cubicBezTo>
                  <a:pt x="1063507" y="539229"/>
                  <a:pt x="1062575" y="539229"/>
                  <a:pt x="1061640" y="540020"/>
                </a:cubicBezTo>
                <a:cubicBezTo>
                  <a:pt x="1060705" y="540810"/>
                  <a:pt x="1060705" y="540810"/>
                  <a:pt x="1059769" y="541601"/>
                </a:cubicBezTo>
                <a:cubicBezTo>
                  <a:pt x="1058834" y="540810"/>
                  <a:pt x="1058834" y="540020"/>
                  <a:pt x="1057899" y="539229"/>
                </a:cubicBezTo>
                <a:lnTo>
                  <a:pt x="1056032" y="540810"/>
                </a:lnTo>
                <a:cubicBezTo>
                  <a:pt x="1055096" y="540810"/>
                  <a:pt x="1055096" y="540020"/>
                  <a:pt x="1054161" y="539229"/>
                </a:cubicBezTo>
                <a:cubicBezTo>
                  <a:pt x="1054161" y="538439"/>
                  <a:pt x="1053226" y="537649"/>
                  <a:pt x="1053226" y="537649"/>
                </a:cubicBezTo>
                <a:cubicBezTo>
                  <a:pt x="1052294" y="536855"/>
                  <a:pt x="1055096" y="536065"/>
                  <a:pt x="1055096" y="536065"/>
                </a:cubicBezTo>
                <a:cubicBezTo>
                  <a:pt x="1055096" y="535274"/>
                  <a:pt x="1053226" y="534484"/>
                  <a:pt x="1053226" y="534484"/>
                </a:cubicBezTo>
                <a:cubicBezTo>
                  <a:pt x="1053226" y="533693"/>
                  <a:pt x="1052294" y="532900"/>
                  <a:pt x="1051358" y="532900"/>
                </a:cubicBezTo>
                <a:cubicBezTo>
                  <a:pt x="1051358" y="532109"/>
                  <a:pt x="1050423" y="531319"/>
                  <a:pt x="1050423" y="530529"/>
                </a:cubicBezTo>
                <a:lnTo>
                  <a:pt x="1052294" y="529738"/>
                </a:lnTo>
                <a:cubicBezTo>
                  <a:pt x="1052294" y="528948"/>
                  <a:pt x="1050423" y="528154"/>
                  <a:pt x="1050423" y="527364"/>
                </a:cubicBezTo>
                <a:lnTo>
                  <a:pt x="1048553" y="528948"/>
                </a:lnTo>
                <a:lnTo>
                  <a:pt x="1050423" y="530529"/>
                </a:lnTo>
                <a:cubicBezTo>
                  <a:pt x="1049488" y="531319"/>
                  <a:pt x="1048553" y="532109"/>
                  <a:pt x="1047617" y="532109"/>
                </a:cubicBezTo>
                <a:cubicBezTo>
                  <a:pt x="1047617" y="532109"/>
                  <a:pt x="1046685" y="533693"/>
                  <a:pt x="1045750" y="533693"/>
                </a:cubicBezTo>
                <a:cubicBezTo>
                  <a:pt x="1045750" y="533693"/>
                  <a:pt x="1044815" y="532109"/>
                  <a:pt x="1043879" y="531319"/>
                </a:cubicBezTo>
                <a:cubicBezTo>
                  <a:pt x="1043879" y="531319"/>
                  <a:pt x="1042944" y="530529"/>
                  <a:pt x="1042944" y="529738"/>
                </a:cubicBezTo>
                <a:cubicBezTo>
                  <a:pt x="1042012" y="529738"/>
                  <a:pt x="1042012" y="528948"/>
                  <a:pt x="1041077" y="528154"/>
                </a:cubicBezTo>
                <a:cubicBezTo>
                  <a:pt x="1041077" y="528154"/>
                  <a:pt x="1040142" y="526573"/>
                  <a:pt x="1039206" y="526573"/>
                </a:cubicBezTo>
                <a:cubicBezTo>
                  <a:pt x="1039206" y="526573"/>
                  <a:pt x="1038271" y="527364"/>
                  <a:pt x="1037339" y="527364"/>
                </a:cubicBezTo>
                <a:cubicBezTo>
                  <a:pt x="1036404" y="528154"/>
                  <a:pt x="1036404" y="528948"/>
                  <a:pt x="1035468" y="528948"/>
                </a:cubicBezTo>
                <a:cubicBezTo>
                  <a:pt x="1035468" y="529738"/>
                  <a:pt x="1037339" y="530529"/>
                  <a:pt x="1037339" y="530529"/>
                </a:cubicBezTo>
                <a:cubicBezTo>
                  <a:pt x="1037339" y="531319"/>
                  <a:pt x="1034533" y="532109"/>
                  <a:pt x="1034533" y="532109"/>
                </a:cubicBezTo>
                <a:lnTo>
                  <a:pt x="1036404" y="533693"/>
                </a:lnTo>
                <a:lnTo>
                  <a:pt x="1034533" y="535274"/>
                </a:lnTo>
                <a:cubicBezTo>
                  <a:pt x="1033598" y="535274"/>
                  <a:pt x="1033598" y="533693"/>
                  <a:pt x="1032666" y="533693"/>
                </a:cubicBezTo>
                <a:cubicBezTo>
                  <a:pt x="1031730" y="532900"/>
                  <a:pt x="1031730" y="532109"/>
                  <a:pt x="1030795" y="532109"/>
                </a:cubicBezTo>
                <a:cubicBezTo>
                  <a:pt x="1030795" y="531319"/>
                  <a:pt x="1029860" y="530529"/>
                  <a:pt x="1029860" y="529738"/>
                </a:cubicBezTo>
                <a:cubicBezTo>
                  <a:pt x="1027993" y="531319"/>
                  <a:pt x="1027057" y="532109"/>
                  <a:pt x="1025187" y="532900"/>
                </a:cubicBezTo>
                <a:cubicBezTo>
                  <a:pt x="1025187" y="532109"/>
                  <a:pt x="1024251" y="531319"/>
                  <a:pt x="1024251" y="531319"/>
                </a:cubicBezTo>
                <a:cubicBezTo>
                  <a:pt x="1023316" y="530529"/>
                  <a:pt x="1022384" y="529738"/>
                  <a:pt x="1022384" y="528948"/>
                </a:cubicBezTo>
                <a:lnTo>
                  <a:pt x="1024251" y="528154"/>
                </a:lnTo>
                <a:cubicBezTo>
                  <a:pt x="1024251" y="527364"/>
                  <a:pt x="1026122" y="526573"/>
                  <a:pt x="1026122" y="526573"/>
                </a:cubicBezTo>
                <a:lnTo>
                  <a:pt x="1025187" y="524993"/>
                </a:lnTo>
                <a:cubicBezTo>
                  <a:pt x="1023316" y="523409"/>
                  <a:pt x="1022384" y="522618"/>
                  <a:pt x="1021449" y="521037"/>
                </a:cubicBezTo>
                <a:cubicBezTo>
                  <a:pt x="1021449" y="521828"/>
                  <a:pt x="1019578" y="521828"/>
                  <a:pt x="1019578" y="522618"/>
                </a:cubicBezTo>
                <a:cubicBezTo>
                  <a:pt x="1019578" y="522618"/>
                  <a:pt x="1020514" y="524199"/>
                  <a:pt x="1021449" y="524199"/>
                </a:cubicBezTo>
                <a:cubicBezTo>
                  <a:pt x="1021449" y="524993"/>
                  <a:pt x="1022384" y="525783"/>
                  <a:pt x="1022384" y="525783"/>
                </a:cubicBezTo>
                <a:cubicBezTo>
                  <a:pt x="1022384" y="526573"/>
                  <a:pt x="1020514" y="527364"/>
                  <a:pt x="1020514" y="527364"/>
                </a:cubicBezTo>
                <a:cubicBezTo>
                  <a:pt x="1020514" y="528154"/>
                  <a:pt x="1022384" y="528948"/>
                  <a:pt x="1022384" y="528948"/>
                </a:cubicBezTo>
                <a:cubicBezTo>
                  <a:pt x="1022384" y="529738"/>
                  <a:pt x="1020514" y="530529"/>
                  <a:pt x="1020514" y="530529"/>
                </a:cubicBezTo>
                <a:cubicBezTo>
                  <a:pt x="1019578" y="530529"/>
                  <a:pt x="1017708" y="531319"/>
                  <a:pt x="1017708" y="532109"/>
                </a:cubicBezTo>
                <a:lnTo>
                  <a:pt x="1019578" y="533693"/>
                </a:lnTo>
                <a:cubicBezTo>
                  <a:pt x="1020514" y="534484"/>
                  <a:pt x="1020514" y="534484"/>
                  <a:pt x="1021449" y="535274"/>
                </a:cubicBezTo>
                <a:cubicBezTo>
                  <a:pt x="1019578" y="536065"/>
                  <a:pt x="1018643" y="536855"/>
                  <a:pt x="1016776" y="538439"/>
                </a:cubicBezTo>
                <a:cubicBezTo>
                  <a:pt x="1016776" y="537649"/>
                  <a:pt x="1015840" y="536855"/>
                  <a:pt x="1015840" y="536065"/>
                </a:cubicBezTo>
                <a:cubicBezTo>
                  <a:pt x="1014905" y="536065"/>
                  <a:pt x="1013970" y="535274"/>
                  <a:pt x="1013970" y="534484"/>
                </a:cubicBezTo>
                <a:cubicBezTo>
                  <a:pt x="1013970" y="534484"/>
                  <a:pt x="1015840" y="533693"/>
                  <a:pt x="1015840" y="532900"/>
                </a:cubicBezTo>
                <a:cubicBezTo>
                  <a:pt x="1015840" y="532900"/>
                  <a:pt x="1014905" y="531319"/>
                  <a:pt x="1013970" y="531319"/>
                </a:cubicBezTo>
                <a:cubicBezTo>
                  <a:pt x="1013970" y="531319"/>
                  <a:pt x="1013035" y="532900"/>
                  <a:pt x="1012102" y="532900"/>
                </a:cubicBezTo>
                <a:lnTo>
                  <a:pt x="1011167" y="531319"/>
                </a:lnTo>
                <a:cubicBezTo>
                  <a:pt x="1010232" y="531319"/>
                  <a:pt x="1009297" y="532109"/>
                  <a:pt x="1008361" y="532109"/>
                </a:cubicBezTo>
                <a:cubicBezTo>
                  <a:pt x="1008361" y="532900"/>
                  <a:pt x="1007429" y="533693"/>
                  <a:pt x="1006494" y="533693"/>
                </a:cubicBezTo>
                <a:cubicBezTo>
                  <a:pt x="1005559" y="534484"/>
                  <a:pt x="1005559" y="534484"/>
                  <a:pt x="1004623" y="535274"/>
                </a:cubicBezTo>
                <a:cubicBezTo>
                  <a:pt x="1003688" y="535274"/>
                  <a:pt x="1002756" y="536065"/>
                  <a:pt x="1002756" y="536065"/>
                </a:cubicBezTo>
                <a:cubicBezTo>
                  <a:pt x="1001821" y="536855"/>
                  <a:pt x="1000886" y="534484"/>
                  <a:pt x="1000886" y="534484"/>
                </a:cubicBezTo>
                <a:cubicBezTo>
                  <a:pt x="999950" y="534484"/>
                  <a:pt x="999015" y="536065"/>
                  <a:pt x="999015" y="536065"/>
                </a:cubicBezTo>
                <a:cubicBezTo>
                  <a:pt x="998083" y="536065"/>
                  <a:pt x="997148" y="537649"/>
                  <a:pt x="996212" y="537649"/>
                </a:cubicBezTo>
                <a:cubicBezTo>
                  <a:pt x="996212" y="537649"/>
                  <a:pt x="995277" y="536065"/>
                  <a:pt x="995277" y="535274"/>
                </a:cubicBezTo>
                <a:lnTo>
                  <a:pt x="997148" y="534484"/>
                </a:lnTo>
                <a:cubicBezTo>
                  <a:pt x="997148" y="533693"/>
                  <a:pt x="995277" y="532900"/>
                  <a:pt x="995277" y="532109"/>
                </a:cubicBezTo>
                <a:lnTo>
                  <a:pt x="997148" y="531319"/>
                </a:lnTo>
                <a:cubicBezTo>
                  <a:pt x="998083" y="530529"/>
                  <a:pt x="996212" y="529738"/>
                  <a:pt x="996212" y="529738"/>
                </a:cubicBezTo>
                <a:cubicBezTo>
                  <a:pt x="996212" y="528948"/>
                  <a:pt x="998083" y="528154"/>
                  <a:pt x="998083" y="528154"/>
                </a:cubicBezTo>
                <a:cubicBezTo>
                  <a:pt x="998083" y="527364"/>
                  <a:pt x="997148" y="526573"/>
                  <a:pt x="996212" y="526573"/>
                </a:cubicBezTo>
                <a:cubicBezTo>
                  <a:pt x="996212" y="525783"/>
                  <a:pt x="995277" y="524993"/>
                  <a:pt x="995277" y="524199"/>
                </a:cubicBezTo>
                <a:cubicBezTo>
                  <a:pt x="994342" y="524199"/>
                  <a:pt x="993407" y="523409"/>
                  <a:pt x="993407" y="522618"/>
                </a:cubicBezTo>
                <a:cubicBezTo>
                  <a:pt x="993407" y="523409"/>
                  <a:pt x="991539" y="523409"/>
                  <a:pt x="991539" y="524199"/>
                </a:cubicBezTo>
                <a:cubicBezTo>
                  <a:pt x="991539" y="524199"/>
                  <a:pt x="992474" y="524993"/>
                  <a:pt x="992474" y="525783"/>
                </a:cubicBezTo>
                <a:cubicBezTo>
                  <a:pt x="992474" y="526573"/>
                  <a:pt x="990604" y="526573"/>
                  <a:pt x="990604" y="527364"/>
                </a:cubicBezTo>
                <a:cubicBezTo>
                  <a:pt x="990604" y="527364"/>
                  <a:pt x="992474" y="528154"/>
                  <a:pt x="992474" y="528948"/>
                </a:cubicBezTo>
                <a:cubicBezTo>
                  <a:pt x="992474" y="529738"/>
                  <a:pt x="990604" y="529738"/>
                  <a:pt x="990604" y="530529"/>
                </a:cubicBezTo>
                <a:cubicBezTo>
                  <a:pt x="990604" y="530529"/>
                  <a:pt x="991539" y="531319"/>
                  <a:pt x="991539" y="532109"/>
                </a:cubicBezTo>
                <a:cubicBezTo>
                  <a:pt x="991539" y="532109"/>
                  <a:pt x="989669" y="532900"/>
                  <a:pt x="989669" y="533693"/>
                </a:cubicBezTo>
                <a:cubicBezTo>
                  <a:pt x="989669" y="533693"/>
                  <a:pt x="990604" y="534484"/>
                  <a:pt x="991539" y="535274"/>
                </a:cubicBezTo>
                <a:cubicBezTo>
                  <a:pt x="991539" y="535274"/>
                  <a:pt x="993407" y="536855"/>
                  <a:pt x="992474" y="536855"/>
                </a:cubicBezTo>
                <a:cubicBezTo>
                  <a:pt x="992474" y="537649"/>
                  <a:pt x="991539" y="538439"/>
                  <a:pt x="990604" y="538439"/>
                </a:cubicBezTo>
                <a:lnTo>
                  <a:pt x="989669" y="536855"/>
                </a:lnTo>
                <a:cubicBezTo>
                  <a:pt x="988733" y="536065"/>
                  <a:pt x="987801" y="534484"/>
                  <a:pt x="987801" y="534484"/>
                </a:cubicBezTo>
                <a:cubicBezTo>
                  <a:pt x="986866" y="534484"/>
                  <a:pt x="985931" y="536065"/>
                  <a:pt x="985931" y="536065"/>
                </a:cubicBezTo>
                <a:cubicBezTo>
                  <a:pt x="984996" y="536065"/>
                  <a:pt x="984060" y="537649"/>
                  <a:pt x="983125" y="537649"/>
                </a:cubicBezTo>
                <a:lnTo>
                  <a:pt x="982193" y="536065"/>
                </a:lnTo>
                <a:cubicBezTo>
                  <a:pt x="981258" y="535274"/>
                  <a:pt x="980322" y="533693"/>
                  <a:pt x="980322" y="533693"/>
                </a:cubicBezTo>
                <a:cubicBezTo>
                  <a:pt x="979387" y="533693"/>
                  <a:pt x="978455" y="535274"/>
                  <a:pt x="978455" y="535274"/>
                </a:cubicBezTo>
                <a:cubicBezTo>
                  <a:pt x="977520" y="535274"/>
                  <a:pt x="976584" y="536065"/>
                  <a:pt x="976584" y="536855"/>
                </a:cubicBezTo>
                <a:cubicBezTo>
                  <a:pt x="975649" y="536855"/>
                  <a:pt x="974714" y="537649"/>
                  <a:pt x="973779" y="537649"/>
                </a:cubicBezTo>
                <a:cubicBezTo>
                  <a:pt x="973779" y="538439"/>
                  <a:pt x="972846" y="539229"/>
                  <a:pt x="971911" y="539229"/>
                </a:cubicBezTo>
                <a:cubicBezTo>
                  <a:pt x="971911" y="539229"/>
                  <a:pt x="970976" y="537649"/>
                  <a:pt x="970041" y="537649"/>
                </a:cubicBezTo>
                <a:cubicBezTo>
                  <a:pt x="970041" y="537649"/>
                  <a:pt x="971911" y="536065"/>
                  <a:pt x="972846" y="536065"/>
                </a:cubicBezTo>
                <a:cubicBezTo>
                  <a:pt x="972846" y="536065"/>
                  <a:pt x="974714" y="535274"/>
                  <a:pt x="974714" y="534484"/>
                </a:cubicBezTo>
                <a:cubicBezTo>
                  <a:pt x="974714" y="534484"/>
                  <a:pt x="972846" y="533693"/>
                  <a:pt x="972846" y="532900"/>
                </a:cubicBezTo>
                <a:cubicBezTo>
                  <a:pt x="972846" y="532900"/>
                  <a:pt x="971911" y="532109"/>
                  <a:pt x="970976" y="531319"/>
                </a:cubicBezTo>
                <a:cubicBezTo>
                  <a:pt x="970976" y="530529"/>
                  <a:pt x="970041" y="530529"/>
                  <a:pt x="970041" y="529738"/>
                </a:cubicBezTo>
                <a:cubicBezTo>
                  <a:pt x="969105" y="528948"/>
                  <a:pt x="969105" y="528154"/>
                  <a:pt x="968173" y="528154"/>
                </a:cubicBezTo>
                <a:cubicBezTo>
                  <a:pt x="968173" y="527364"/>
                  <a:pt x="967238" y="526573"/>
                  <a:pt x="966303" y="525783"/>
                </a:cubicBezTo>
                <a:lnTo>
                  <a:pt x="964432" y="527364"/>
                </a:lnTo>
                <a:cubicBezTo>
                  <a:pt x="963497" y="527364"/>
                  <a:pt x="963497" y="525783"/>
                  <a:pt x="962565" y="525783"/>
                </a:cubicBezTo>
                <a:cubicBezTo>
                  <a:pt x="961630" y="526573"/>
                  <a:pt x="959759" y="527364"/>
                  <a:pt x="958824" y="528154"/>
                </a:cubicBezTo>
                <a:cubicBezTo>
                  <a:pt x="959759" y="528154"/>
                  <a:pt x="959759" y="529738"/>
                  <a:pt x="960694" y="529738"/>
                </a:cubicBezTo>
                <a:cubicBezTo>
                  <a:pt x="960694" y="529738"/>
                  <a:pt x="961630" y="528948"/>
                  <a:pt x="962565" y="528948"/>
                </a:cubicBezTo>
                <a:cubicBezTo>
                  <a:pt x="962565" y="528948"/>
                  <a:pt x="963497" y="529738"/>
                  <a:pt x="964432" y="530529"/>
                </a:cubicBezTo>
                <a:lnTo>
                  <a:pt x="965368" y="532109"/>
                </a:lnTo>
                <a:lnTo>
                  <a:pt x="963497" y="533693"/>
                </a:lnTo>
                <a:cubicBezTo>
                  <a:pt x="962565" y="533693"/>
                  <a:pt x="962565" y="534484"/>
                  <a:pt x="961630" y="535274"/>
                </a:cubicBezTo>
                <a:cubicBezTo>
                  <a:pt x="960694" y="535274"/>
                  <a:pt x="959759" y="536065"/>
                  <a:pt x="959759" y="536065"/>
                </a:cubicBezTo>
                <a:cubicBezTo>
                  <a:pt x="958824" y="536855"/>
                  <a:pt x="957892" y="536855"/>
                  <a:pt x="956956" y="537649"/>
                </a:cubicBezTo>
                <a:cubicBezTo>
                  <a:pt x="956956" y="537649"/>
                  <a:pt x="955086" y="538439"/>
                  <a:pt x="955086" y="539229"/>
                </a:cubicBezTo>
                <a:cubicBezTo>
                  <a:pt x="955086" y="539229"/>
                  <a:pt x="956956" y="540020"/>
                  <a:pt x="956956" y="540810"/>
                </a:cubicBezTo>
                <a:cubicBezTo>
                  <a:pt x="955086" y="541601"/>
                  <a:pt x="954151" y="542394"/>
                  <a:pt x="952283" y="543185"/>
                </a:cubicBezTo>
                <a:cubicBezTo>
                  <a:pt x="952283" y="543185"/>
                  <a:pt x="951348" y="542394"/>
                  <a:pt x="951348" y="541601"/>
                </a:cubicBezTo>
                <a:cubicBezTo>
                  <a:pt x="950413" y="541601"/>
                  <a:pt x="949477" y="540810"/>
                  <a:pt x="949477" y="540020"/>
                </a:cubicBezTo>
                <a:cubicBezTo>
                  <a:pt x="949477" y="540020"/>
                  <a:pt x="951348" y="539229"/>
                  <a:pt x="951348" y="538439"/>
                </a:cubicBezTo>
                <a:cubicBezTo>
                  <a:pt x="951348" y="538439"/>
                  <a:pt x="950413" y="536855"/>
                  <a:pt x="949477" y="536855"/>
                </a:cubicBezTo>
                <a:cubicBezTo>
                  <a:pt x="949477" y="536065"/>
                  <a:pt x="948545" y="535274"/>
                  <a:pt x="948545" y="535274"/>
                </a:cubicBezTo>
                <a:cubicBezTo>
                  <a:pt x="947610" y="534484"/>
                  <a:pt x="947610" y="533693"/>
                  <a:pt x="946675" y="532900"/>
                </a:cubicBezTo>
                <a:cubicBezTo>
                  <a:pt x="945740" y="532109"/>
                  <a:pt x="944804" y="531319"/>
                  <a:pt x="943872" y="529738"/>
                </a:cubicBezTo>
                <a:cubicBezTo>
                  <a:pt x="942937" y="529738"/>
                  <a:pt x="942002" y="531319"/>
                  <a:pt x="941066" y="531319"/>
                </a:cubicBezTo>
                <a:cubicBezTo>
                  <a:pt x="941066" y="531319"/>
                  <a:pt x="940131" y="528948"/>
                  <a:pt x="940131" y="529738"/>
                </a:cubicBezTo>
                <a:cubicBezTo>
                  <a:pt x="939196" y="529738"/>
                  <a:pt x="938264" y="530529"/>
                  <a:pt x="937328" y="530529"/>
                </a:cubicBezTo>
                <a:lnTo>
                  <a:pt x="939196" y="532109"/>
                </a:lnTo>
                <a:cubicBezTo>
                  <a:pt x="939196" y="532900"/>
                  <a:pt x="937328" y="533693"/>
                  <a:pt x="937328" y="533693"/>
                </a:cubicBezTo>
                <a:lnTo>
                  <a:pt x="935458" y="532109"/>
                </a:lnTo>
                <a:cubicBezTo>
                  <a:pt x="935458" y="532109"/>
                  <a:pt x="933587" y="532900"/>
                  <a:pt x="933587" y="533693"/>
                </a:cubicBezTo>
                <a:cubicBezTo>
                  <a:pt x="933587" y="533693"/>
                  <a:pt x="935458" y="534484"/>
                  <a:pt x="935458" y="535274"/>
                </a:cubicBezTo>
                <a:cubicBezTo>
                  <a:pt x="935458" y="535274"/>
                  <a:pt x="933587" y="536065"/>
                  <a:pt x="932655" y="536855"/>
                </a:cubicBezTo>
                <a:cubicBezTo>
                  <a:pt x="931720" y="535274"/>
                  <a:pt x="930785" y="534484"/>
                  <a:pt x="929849" y="532900"/>
                </a:cubicBezTo>
                <a:lnTo>
                  <a:pt x="927982" y="534484"/>
                </a:lnTo>
                <a:cubicBezTo>
                  <a:pt x="927047" y="533693"/>
                  <a:pt x="927047" y="532900"/>
                  <a:pt x="926112" y="532900"/>
                </a:cubicBezTo>
                <a:cubicBezTo>
                  <a:pt x="926112" y="532109"/>
                  <a:pt x="925176" y="531319"/>
                  <a:pt x="924241" y="530529"/>
                </a:cubicBezTo>
                <a:lnTo>
                  <a:pt x="927047" y="529738"/>
                </a:lnTo>
                <a:cubicBezTo>
                  <a:pt x="927047" y="528948"/>
                  <a:pt x="925176" y="528154"/>
                  <a:pt x="925176" y="527364"/>
                </a:cubicBezTo>
                <a:cubicBezTo>
                  <a:pt x="924241" y="527364"/>
                  <a:pt x="924241" y="526573"/>
                  <a:pt x="923309" y="525783"/>
                </a:cubicBezTo>
                <a:cubicBezTo>
                  <a:pt x="923309" y="524993"/>
                  <a:pt x="922374" y="524993"/>
                  <a:pt x="922374" y="524199"/>
                </a:cubicBezTo>
                <a:cubicBezTo>
                  <a:pt x="921438" y="523409"/>
                  <a:pt x="920503" y="522618"/>
                  <a:pt x="920503" y="522618"/>
                </a:cubicBezTo>
                <a:cubicBezTo>
                  <a:pt x="920503" y="521828"/>
                  <a:pt x="918636" y="521037"/>
                  <a:pt x="918636" y="520247"/>
                </a:cubicBezTo>
                <a:cubicBezTo>
                  <a:pt x="917700" y="520247"/>
                  <a:pt x="917700" y="521828"/>
                  <a:pt x="916765" y="521828"/>
                </a:cubicBezTo>
                <a:cubicBezTo>
                  <a:pt x="916765" y="522618"/>
                  <a:pt x="917700" y="523409"/>
                  <a:pt x="918636" y="523409"/>
                </a:cubicBezTo>
                <a:cubicBezTo>
                  <a:pt x="918636" y="524199"/>
                  <a:pt x="919568" y="524993"/>
                  <a:pt x="919568" y="525783"/>
                </a:cubicBezTo>
                <a:lnTo>
                  <a:pt x="917700" y="526573"/>
                </a:lnTo>
                <a:cubicBezTo>
                  <a:pt x="917700" y="527364"/>
                  <a:pt x="918636" y="528154"/>
                  <a:pt x="919568" y="528948"/>
                </a:cubicBezTo>
                <a:cubicBezTo>
                  <a:pt x="919568" y="528948"/>
                  <a:pt x="920503" y="529738"/>
                  <a:pt x="920503" y="530529"/>
                </a:cubicBezTo>
                <a:cubicBezTo>
                  <a:pt x="921438" y="530529"/>
                  <a:pt x="918636" y="531319"/>
                  <a:pt x="918636" y="532109"/>
                </a:cubicBezTo>
                <a:cubicBezTo>
                  <a:pt x="917700" y="530529"/>
                  <a:pt x="916765" y="529738"/>
                  <a:pt x="915830" y="528154"/>
                </a:cubicBezTo>
                <a:cubicBezTo>
                  <a:pt x="914895" y="527364"/>
                  <a:pt x="914895" y="527364"/>
                  <a:pt x="913963" y="526573"/>
                </a:cubicBezTo>
                <a:cubicBezTo>
                  <a:pt x="913963" y="525783"/>
                  <a:pt x="913027" y="524993"/>
                  <a:pt x="912092" y="524993"/>
                </a:cubicBezTo>
                <a:cubicBezTo>
                  <a:pt x="912092" y="524199"/>
                  <a:pt x="911157" y="523409"/>
                  <a:pt x="911157" y="522618"/>
                </a:cubicBezTo>
                <a:cubicBezTo>
                  <a:pt x="910222" y="522618"/>
                  <a:pt x="909286" y="524199"/>
                  <a:pt x="908354" y="524199"/>
                </a:cubicBezTo>
                <a:cubicBezTo>
                  <a:pt x="909286" y="524993"/>
                  <a:pt x="910222" y="525783"/>
                  <a:pt x="910222" y="525783"/>
                </a:cubicBezTo>
                <a:cubicBezTo>
                  <a:pt x="911157" y="526573"/>
                  <a:pt x="912092" y="527364"/>
                  <a:pt x="912092" y="528154"/>
                </a:cubicBezTo>
                <a:cubicBezTo>
                  <a:pt x="912092" y="528154"/>
                  <a:pt x="913963" y="528948"/>
                  <a:pt x="913963" y="529738"/>
                </a:cubicBezTo>
                <a:lnTo>
                  <a:pt x="911157" y="530529"/>
                </a:lnTo>
                <a:cubicBezTo>
                  <a:pt x="912092" y="531319"/>
                  <a:pt x="913027" y="532109"/>
                  <a:pt x="913027" y="532900"/>
                </a:cubicBezTo>
                <a:cubicBezTo>
                  <a:pt x="913963" y="532900"/>
                  <a:pt x="913963" y="533693"/>
                  <a:pt x="914895" y="534484"/>
                </a:cubicBezTo>
                <a:cubicBezTo>
                  <a:pt x="913963" y="534484"/>
                  <a:pt x="913027" y="536065"/>
                  <a:pt x="913027" y="536065"/>
                </a:cubicBezTo>
                <a:cubicBezTo>
                  <a:pt x="912092" y="536065"/>
                  <a:pt x="911157" y="533693"/>
                  <a:pt x="911157" y="533693"/>
                </a:cubicBezTo>
                <a:lnTo>
                  <a:pt x="909286" y="535274"/>
                </a:lnTo>
                <a:lnTo>
                  <a:pt x="910222" y="536855"/>
                </a:lnTo>
                <a:cubicBezTo>
                  <a:pt x="911157" y="537649"/>
                  <a:pt x="912092" y="538439"/>
                  <a:pt x="912092" y="539229"/>
                </a:cubicBezTo>
                <a:lnTo>
                  <a:pt x="910222" y="540020"/>
                </a:lnTo>
                <a:cubicBezTo>
                  <a:pt x="909286" y="540020"/>
                  <a:pt x="908354" y="538439"/>
                  <a:pt x="908354" y="538439"/>
                </a:cubicBezTo>
                <a:cubicBezTo>
                  <a:pt x="908354" y="537649"/>
                  <a:pt x="907419" y="537649"/>
                  <a:pt x="906484" y="536855"/>
                </a:cubicBezTo>
                <a:cubicBezTo>
                  <a:pt x="906484" y="536065"/>
                  <a:pt x="905548" y="535274"/>
                  <a:pt x="905548" y="535274"/>
                </a:cubicBezTo>
                <a:cubicBezTo>
                  <a:pt x="904613" y="534484"/>
                  <a:pt x="903681" y="533693"/>
                  <a:pt x="903681" y="532900"/>
                </a:cubicBezTo>
                <a:lnTo>
                  <a:pt x="905548" y="532109"/>
                </a:lnTo>
                <a:cubicBezTo>
                  <a:pt x="905548" y="531319"/>
                  <a:pt x="904613" y="530529"/>
                  <a:pt x="903681" y="529738"/>
                </a:cubicBezTo>
                <a:lnTo>
                  <a:pt x="902746" y="528154"/>
                </a:lnTo>
                <a:lnTo>
                  <a:pt x="900875" y="529738"/>
                </a:lnTo>
                <a:cubicBezTo>
                  <a:pt x="899940" y="529738"/>
                  <a:pt x="901810" y="531319"/>
                  <a:pt x="901810" y="531319"/>
                </a:cubicBezTo>
                <a:cubicBezTo>
                  <a:pt x="901810" y="532109"/>
                  <a:pt x="900875" y="532109"/>
                  <a:pt x="899940" y="532900"/>
                </a:cubicBezTo>
                <a:cubicBezTo>
                  <a:pt x="899005" y="532900"/>
                  <a:pt x="899005" y="533693"/>
                  <a:pt x="898073" y="533693"/>
                </a:cubicBezTo>
                <a:cubicBezTo>
                  <a:pt x="897137" y="533693"/>
                  <a:pt x="897137" y="532900"/>
                  <a:pt x="896202" y="532109"/>
                </a:cubicBezTo>
                <a:cubicBezTo>
                  <a:pt x="895267" y="531319"/>
                  <a:pt x="894331" y="529738"/>
                  <a:pt x="893399" y="528948"/>
                </a:cubicBezTo>
                <a:cubicBezTo>
                  <a:pt x="892464" y="528154"/>
                  <a:pt x="892464" y="527364"/>
                  <a:pt x="891529" y="527364"/>
                </a:cubicBezTo>
                <a:cubicBezTo>
                  <a:pt x="890594" y="525783"/>
                  <a:pt x="889658" y="524993"/>
                  <a:pt x="888726" y="523409"/>
                </a:cubicBezTo>
                <a:cubicBezTo>
                  <a:pt x="887791" y="524199"/>
                  <a:pt x="886856" y="524199"/>
                  <a:pt x="885920" y="524993"/>
                </a:cubicBezTo>
                <a:cubicBezTo>
                  <a:pt x="885920" y="524993"/>
                  <a:pt x="884053" y="525783"/>
                  <a:pt x="884053" y="526573"/>
                </a:cubicBezTo>
                <a:cubicBezTo>
                  <a:pt x="884053" y="526573"/>
                  <a:pt x="885920" y="527364"/>
                  <a:pt x="885920" y="528154"/>
                </a:cubicBezTo>
                <a:cubicBezTo>
                  <a:pt x="885920" y="528154"/>
                  <a:pt x="887791" y="528948"/>
                  <a:pt x="887791" y="529738"/>
                </a:cubicBezTo>
                <a:cubicBezTo>
                  <a:pt x="886856" y="529738"/>
                  <a:pt x="885920" y="530529"/>
                  <a:pt x="884985" y="531319"/>
                </a:cubicBezTo>
                <a:lnTo>
                  <a:pt x="884053" y="528948"/>
                </a:lnTo>
                <a:cubicBezTo>
                  <a:pt x="883118" y="528948"/>
                  <a:pt x="882182" y="530529"/>
                  <a:pt x="881247" y="530529"/>
                </a:cubicBezTo>
                <a:cubicBezTo>
                  <a:pt x="881247" y="530529"/>
                  <a:pt x="880312" y="531319"/>
                  <a:pt x="879377" y="532109"/>
                </a:cubicBezTo>
                <a:lnTo>
                  <a:pt x="877509" y="533693"/>
                </a:lnTo>
                <a:cubicBezTo>
                  <a:pt x="876574" y="532900"/>
                  <a:pt x="876574" y="532109"/>
                  <a:pt x="875639" y="531319"/>
                </a:cubicBezTo>
                <a:lnTo>
                  <a:pt x="877509" y="530529"/>
                </a:lnTo>
                <a:cubicBezTo>
                  <a:pt x="877509" y="529738"/>
                  <a:pt x="876574" y="528948"/>
                  <a:pt x="876574" y="528154"/>
                </a:cubicBezTo>
                <a:cubicBezTo>
                  <a:pt x="875639" y="528154"/>
                  <a:pt x="874703" y="526573"/>
                  <a:pt x="874703" y="526573"/>
                </a:cubicBezTo>
                <a:cubicBezTo>
                  <a:pt x="873771" y="526573"/>
                  <a:pt x="872836" y="528154"/>
                  <a:pt x="872836" y="528154"/>
                </a:cubicBezTo>
                <a:cubicBezTo>
                  <a:pt x="872836" y="528154"/>
                  <a:pt x="870966" y="528948"/>
                  <a:pt x="870966" y="529738"/>
                </a:cubicBezTo>
                <a:cubicBezTo>
                  <a:pt x="870030" y="529738"/>
                  <a:pt x="871901" y="530529"/>
                  <a:pt x="871901" y="531319"/>
                </a:cubicBezTo>
                <a:cubicBezTo>
                  <a:pt x="871901" y="531319"/>
                  <a:pt x="870966" y="532109"/>
                  <a:pt x="870030" y="532900"/>
                </a:cubicBezTo>
                <a:cubicBezTo>
                  <a:pt x="869095" y="532900"/>
                  <a:pt x="869095" y="533693"/>
                  <a:pt x="868163" y="533693"/>
                </a:cubicBezTo>
                <a:cubicBezTo>
                  <a:pt x="867228" y="533693"/>
                  <a:pt x="867228" y="532109"/>
                  <a:pt x="866292" y="532109"/>
                </a:cubicBezTo>
                <a:lnTo>
                  <a:pt x="864422" y="533693"/>
                </a:lnTo>
                <a:cubicBezTo>
                  <a:pt x="863490" y="533693"/>
                  <a:pt x="862554" y="532109"/>
                  <a:pt x="862554" y="531319"/>
                </a:cubicBezTo>
                <a:cubicBezTo>
                  <a:pt x="862554" y="531319"/>
                  <a:pt x="860684" y="530529"/>
                  <a:pt x="860684" y="529738"/>
                </a:cubicBezTo>
                <a:lnTo>
                  <a:pt x="863490" y="528948"/>
                </a:lnTo>
                <a:cubicBezTo>
                  <a:pt x="863490" y="528154"/>
                  <a:pt x="861619" y="527364"/>
                  <a:pt x="861619" y="526573"/>
                </a:cubicBezTo>
                <a:cubicBezTo>
                  <a:pt x="861619" y="527364"/>
                  <a:pt x="859752" y="527364"/>
                  <a:pt x="859752" y="528154"/>
                </a:cubicBezTo>
                <a:cubicBezTo>
                  <a:pt x="859752" y="528948"/>
                  <a:pt x="857881" y="528948"/>
                  <a:pt x="856946" y="529738"/>
                </a:cubicBezTo>
                <a:cubicBezTo>
                  <a:pt x="856946" y="529738"/>
                  <a:pt x="858817" y="530529"/>
                  <a:pt x="858817" y="531319"/>
                </a:cubicBezTo>
                <a:cubicBezTo>
                  <a:pt x="858817" y="532109"/>
                  <a:pt x="856946" y="532109"/>
                  <a:pt x="856946" y="532900"/>
                </a:cubicBezTo>
                <a:cubicBezTo>
                  <a:pt x="856946" y="532900"/>
                  <a:pt x="858817" y="533693"/>
                  <a:pt x="858817" y="534484"/>
                </a:cubicBezTo>
                <a:cubicBezTo>
                  <a:pt x="858817" y="534484"/>
                  <a:pt x="856946" y="535274"/>
                  <a:pt x="856011" y="536065"/>
                </a:cubicBezTo>
                <a:cubicBezTo>
                  <a:pt x="856011" y="536065"/>
                  <a:pt x="855076" y="536855"/>
                  <a:pt x="854143" y="536855"/>
                </a:cubicBezTo>
                <a:lnTo>
                  <a:pt x="853208" y="535274"/>
                </a:lnTo>
                <a:cubicBezTo>
                  <a:pt x="853208" y="535274"/>
                  <a:pt x="854143" y="533693"/>
                  <a:pt x="855076" y="533693"/>
                </a:cubicBezTo>
                <a:cubicBezTo>
                  <a:pt x="855076" y="533693"/>
                  <a:pt x="853208" y="532900"/>
                  <a:pt x="853208" y="532109"/>
                </a:cubicBezTo>
                <a:cubicBezTo>
                  <a:pt x="853208" y="532109"/>
                  <a:pt x="855076" y="531319"/>
                  <a:pt x="855076" y="530529"/>
                </a:cubicBezTo>
                <a:cubicBezTo>
                  <a:pt x="855076" y="530529"/>
                  <a:pt x="854143" y="529738"/>
                  <a:pt x="854143" y="528948"/>
                </a:cubicBezTo>
                <a:cubicBezTo>
                  <a:pt x="853208" y="528154"/>
                  <a:pt x="852273" y="528154"/>
                  <a:pt x="852273" y="527364"/>
                </a:cubicBezTo>
                <a:cubicBezTo>
                  <a:pt x="852273" y="527364"/>
                  <a:pt x="851338" y="525783"/>
                  <a:pt x="850402" y="525783"/>
                </a:cubicBezTo>
                <a:cubicBezTo>
                  <a:pt x="850402" y="525783"/>
                  <a:pt x="848535" y="527364"/>
                  <a:pt x="848535" y="526573"/>
                </a:cubicBezTo>
                <a:cubicBezTo>
                  <a:pt x="847600" y="526573"/>
                  <a:pt x="847600" y="525783"/>
                  <a:pt x="846664" y="524993"/>
                </a:cubicBezTo>
                <a:cubicBezTo>
                  <a:pt x="845729" y="524199"/>
                  <a:pt x="844794" y="522618"/>
                  <a:pt x="843862" y="521828"/>
                </a:cubicBezTo>
                <a:cubicBezTo>
                  <a:pt x="843862" y="521828"/>
                  <a:pt x="841056" y="522618"/>
                  <a:pt x="841991" y="522618"/>
                </a:cubicBezTo>
                <a:cubicBezTo>
                  <a:pt x="841991" y="523409"/>
                  <a:pt x="842926" y="524199"/>
                  <a:pt x="842926" y="524993"/>
                </a:cubicBezTo>
                <a:cubicBezTo>
                  <a:pt x="843862" y="524993"/>
                  <a:pt x="843862" y="525783"/>
                  <a:pt x="844794" y="526573"/>
                </a:cubicBezTo>
                <a:cubicBezTo>
                  <a:pt x="845729" y="527364"/>
                  <a:pt x="845729" y="527364"/>
                  <a:pt x="846664" y="528154"/>
                </a:cubicBezTo>
                <a:cubicBezTo>
                  <a:pt x="846664" y="528948"/>
                  <a:pt x="847600" y="529738"/>
                  <a:pt x="847600" y="529738"/>
                </a:cubicBezTo>
                <a:lnTo>
                  <a:pt x="845729" y="531319"/>
                </a:lnTo>
                <a:lnTo>
                  <a:pt x="847600" y="532900"/>
                </a:lnTo>
                <a:cubicBezTo>
                  <a:pt x="846664" y="533693"/>
                  <a:pt x="845729" y="533693"/>
                  <a:pt x="845729" y="534484"/>
                </a:cubicBezTo>
                <a:cubicBezTo>
                  <a:pt x="844794" y="535274"/>
                  <a:pt x="843862" y="535274"/>
                  <a:pt x="842926" y="536065"/>
                </a:cubicBezTo>
                <a:cubicBezTo>
                  <a:pt x="842926" y="536065"/>
                  <a:pt x="841991" y="536855"/>
                  <a:pt x="841056" y="536855"/>
                </a:cubicBezTo>
                <a:cubicBezTo>
                  <a:pt x="840121" y="536065"/>
                  <a:pt x="839185" y="534484"/>
                  <a:pt x="838253" y="533693"/>
                </a:cubicBezTo>
                <a:cubicBezTo>
                  <a:pt x="837318" y="532900"/>
                  <a:pt x="837318" y="532109"/>
                  <a:pt x="836383" y="532109"/>
                </a:cubicBezTo>
                <a:cubicBezTo>
                  <a:pt x="836383" y="531319"/>
                  <a:pt x="835448" y="530529"/>
                  <a:pt x="834515" y="529738"/>
                </a:cubicBezTo>
                <a:cubicBezTo>
                  <a:pt x="834515" y="529738"/>
                  <a:pt x="833580" y="528948"/>
                  <a:pt x="833580" y="528154"/>
                </a:cubicBezTo>
                <a:lnTo>
                  <a:pt x="835448" y="527364"/>
                </a:lnTo>
                <a:cubicBezTo>
                  <a:pt x="835448" y="526573"/>
                  <a:pt x="834515" y="525783"/>
                  <a:pt x="833580" y="524993"/>
                </a:cubicBezTo>
                <a:cubicBezTo>
                  <a:pt x="833580" y="524993"/>
                  <a:pt x="832645" y="524199"/>
                  <a:pt x="831710" y="523409"/>
                </a:cubicBezTo>
                <a:cubicBezTo>
                  <a:pt x="831710" y="524199"/>
                  <a:pt x="830774" y="524199"/>
                  <a:pt x="829842" y="524993"/>
                </a:cubicBezTo>
                <a:lnTo>
                  <a:pt x="827972" y="525783"/>
                </a:lnTo>
                <a:cubicBezTo>
                  <a:pt x="827972" y="526573"/>
                  <a:pt x="829842" y="527364"/>
                  <a:pt x="829842" y="528154"/>
                </a:cubicBezTo>
                <a:cubicBezTo>
                  <a:pt x="829842" y="528154"/>
                  <a:pt x="827972" y="528948"/>
                  <a:pt x="827036" y="528948"/>
                </a:cubicBezTo>
                <a:cubicBezTo>
                  <a:pt x="827036" y="529738"/>
                  <a:pt x="828907" y="530529"/>
                  <a:pt x="828907" y="531319"/>
                </a:cubicBezTo>
                <a:lnTo>
                  <a:pt x="827036" y="532109"/>
                </a:lnTo>
                <a:cubicBezTo>
                  <a:pt x="827036" y="532900"/>
                  <a:pt x="828907" y="533693"/>
                  <a:pt x="828907" y="534484"/>
                </a:cubicBezTo>
                <a:cubicBezTo>
                  <a:pt x="827972" y="534484"/>
                  <a:pt x="827036" y="535274"/>
                  <a:pt x="826101" y="535274"/>
                </a:cubicBezTo>
                <a:cubicBezTo>
                  <a:pt x="826101" y="536065"/>
                  <a:pt x="827972" y="536855"/>
                  <a:pt x="827972" y="537649"/>
                </a:cubicBezTo>
                <a:lnTo>
                  <a:pt x="826101" y="538439"/>
                </a:lnTo>
                <a:cubicBezTo>
                  <a:pt x="824234" y="539229"/>
                  <a:pt x="823299" y="540020"/>
                  <a:pt x="821428" y="541601"/>
                </a:cubicBezTo>
                <a:cubicBezTo>
                  <a:pt x="820493" y="540020"/>
                  <a:pt x="819561" y="539229"/>
                  <a:pt x="818625" y="537649"/>
                </a:cubicBezTo>
                <a:cubicBezTo>
                  <a:pt x="818625" y="537649"/>
                  <a:pt x="820493" y="536855"/>
                  <a:pt x="820493" y="536065"/>
                </a:cubicBezTo>
                <a:cubicBezTo>
                  <a:pt x="820493" y="536065"/>
                  <a:pt x="819561" y="535274"/>
                  <a:pt x="819561" y="534484"/>
                </a:cubicBezTo>
                <a:cubicBezTo>
                  <a:pt x="818625" y="534484"/>
                  <a:pt x="817690" y="532900"/>
                  <a:pt x="817690" y="532900"/>
                </a:cubicBezTo>
                <a:cubicBezTo>
                  <a:pt x="816755" y="532900"/>
                  <a:pt x="815820" y="534484"/>
                  <a:pt x="815820" y="534484"/>
                </a:cubicBezTo>
                <a:cubicBezTo>
                  <a:pt x="814884" y="534484"/>
                  <a:pt x="813952" y="532900"/>
                  <a:pt x="813952" y="532109"/>
                </a:cubicBezTo>
                <a:lnTo>
                  <a:pt x="815820" y="531319"/>
                </a:lnTo>
                <a:cubicBezTo>
                  <a:pt x="815820" y="530529"/>
                  <a:pt x="814884" y="529738"/>
                  <a:pt x="813952" y="529738"/>
                </a:cubicBezTo>
                <a:cubicBezTo>
                  <a:pt x="813952" y="528948"/>
                  <a:pt x="813017" y="528154"/>
                  <a:pt x="813017" y="527364"/>
                </a:cubicBezTo>
                <a:lnTo>
                  <a:pt x="814884" y="526573"/>
                </a:lnTo>
                <a:cubicBezTo>
                  <a:pt x="814884" y="525783"/>
                  <a:pt x="813017" y="524993"/>
                  <a:pt x="813017" y="524199"/>
                </a:cubicBezTo>
                <a:cubicBezTo>
                  <a:pt x="813017" y="524199"/>
                  <a:pt x="812082" y="523409"/>
                  <a:pt x="812082" y="522618"/>
                </a:cubicBezTo>
                <a:cubicBezTo>
                  <a:pt x="811146" y="521828"/>
                  <a:pt x="810211" y="521828"/>
                  <a:pt x="810211" y="521037"/>
                </a:cubicBezTo>
                <a:cubicBezTo>
                  <a:pt x="809279" y="521828"/>
                  <a:pt x="808344" y="521828"/>
                  <a:pt x="808344" y="522618"/>
                </a:cubicBezTo>
                <a:cubicBezTo>
                  <a:pt x="807408" y="522618"/>
                  <a:pt x="806473" y="523409"/>
                  <a:pt x="805538" y="523409"/>
                </a:cubicBezTo>
                <a:cubicBezTo>
                  <a:pt x="805538" y="524199"/>
                  <a:pt x="807408" y="524993"/>
                  <a:pt x="807408" y="525783"/>
                </a:cubicBezTo>
                <a:lnTo>
                  <a:pt x="809279" y="527364"/>
                </a:lnTo>
                <a:lnTo>
                  <a:pt x="807408" y="528154"/>
                </a:lnTo>
                <a:cubicBezTo>
                  <a:pt x="806473" y="528948"/>
                  <a:pt x="805538" y="529738"/>
                  <a:pt x="804606" y="529738"/>
                </a:cubicBezTo>
                <a:lnTo>
                  <a:pt x="802735" y="531319"/>
                </a:lnTo>
                <a:lnTo>
                  <a:pt x="804606" y="532900"/>
                </a:lnTo>
                <a:cubicBezTo>
                  <a:pt x="804606" y="533693"/>
                  <a:pt x="805538" y="534484"/>
                  <a:pt x="806473" y="534484"/>
                </a:cubicBezTo>
                <a:cubicBezTo>
                  <a:pt x="806473" y="535274"/>
                  <a:pt x="807408" y="536065"/>
                  <a:pt x="807408" y="536855"/>
                </a:cubicBezTo>
                <a:lnTo>
                  <a:pt x="805538" y="537649"/>
                </a:lnTo>
                <a:cubicBezTo>
                  <a:pt x="805538" y="538439"/>
                  <a:pt x="807408" y="539229"/>
                  <a:pt x="807408" y="540020"/>
                </a:cubicBezTo>
                <a:cubicBezTo>
                  <a:pt x="807408" y="540020"/>
                  <a:pt x="805538" y="540810"/>
                  <a:pt x="804606" y="540810"/>
                </a:cubicBezTo>
                <a:cubicBezTo>
                  <a:pt x="804606" y="540020"/>
                  <a:pt x="803671" y="540020"/>
                  <a:pt x="803671" y="539229"/>
                </a:cubicBezTo>
                <a:cubicBezTo>
                  <a:pt x="802735" y="538439"/>
                  <a:pt x="802735" y="537649"/>
                  <a:pt x="801800" y="537649"/>
                </a:cubicBezTo>
                <a:cubicBezTo>
                  <a:pt x="801800" y="536855"/>
                  <a:pt x="800865" y="536065"/>
                  <a:pt x="799933" y="536065"/>
                </a:cubicBezTo>
                <a:cubicBezTo>
                  <a:pt x="799933" y="535274"/>
                  <a:pt x="798997" y="536855"/>
                  <a:pt x="798062" y="536855"/>
                </a:cubicBezTo>
                <a:lnTo>
                  <a:pt x="796192" y="538439"/>
                </a:lnTo>
                <a:cubicBezTo>
                  <a:pt x="795256" y="538439"/>
                  <a:pt x="794324" y="539229"/>
                  <a:pt x="794324" y="540020"/>
                </a:cubicBezTo>
                <a:cubicBezTo>
                  <a:pt x="793389" y="540020"/>
                  <a:pt x="792454" y="538439"/>
                  <a:pt x="792454" y="537649"/>
                </a:cubicBezTo>
                <a:cubicBezTo>
                  <a:pt x="791518" y="537649"/>
                  <a:pt x="790583" y="539229"/>
                  <a:pt x="790583" y="539229"/>
                </a:cubicBezTo>
                <a:cubicBezTo>
                  <a:pt x="789651" y="539229"/>
                  <a:pt x="788716" y="537649"/>
                  <a:pt x="788716" y="537649"/>
                </a:cubicBezTo>
                <a:lnTo>
                  <a:pt x="790583" y="536065"/>
                </a:lnTo>
                <a:cubicBezTo>
                  <a:pt x="791518" y="536065"/>
                  <a:pt x="792454" y="535274"/>
                  <a:pt x="792454" y="534484"/>
                </a:cubicBezTo>
                <a:cubicBezTo>
                  <a:pt x="793389" y="534484"/>
                  <a:pt x="791518" y="533693"/>
                  <a:pt x="791518" y="532900"/>
                </a:cubicBezTo>
                <a:cubicBezTo>
                  <a:pt x="790583" y="532109"/>
                  <a:pt x="790583" y="532109"/>
                  <a:pt x="789651" y="531319"/>
                </a:cubicBezTo>
                <a:cubicBezTo>
                  <a:pt x="789651" y="530529"/>
                  <a:pt x="788716" y="529738"/>
                  <a:pt x="787780" y="529738"/>
                </a:cubicBezTo>
                <a:cubicBezTo>
                  <a:pt x="787780" y="528948"/>
                  <a:pt x="786845" y="528154"/>
                  <a:pt x="786845" y="528154"/>
                </a:cubicBezTo>
                <a:cubicBezTo>
                  <a:pt x="785910" y="527364"/>
                  <a:pt x="784975" y="528948"/>
                  <a:pt x="784043" y="528948"/>
                </a:cubicBezTo>
                <a:cubicBezTo>
                  <a:pt x="784043" y="528948"/>
                  <a:pt x="783107" y="528154"/>
                  <a:pt x="783107" y="527364"/>
                </a:cubicBezTo>
                <a:cubicBezTo>
                  <a:pt x="782172" y="526573"/>
                  <a:pt x="781237" y="525783"/>
                  <a:pt x="781237" y="525783"/>
                </a:cubicBezTo>
                <a:cubicBezTo>
                  <a:pt x="781237" y="524993"/>
                  <a:pt x="783107" y="524199"/>
                  <a:pt x="783107" y="524199"/>
                </a:cubicBezTo>
                <a:cubicBezTo>
                  <a:pt x="783107" y="523409"/>
                  <a:pt x="782172" y="523409"/>
                  <a:pt x="782172" y="522618"/>
                </a:cubicBezTo>
                <a:cubicBezTo>
                  <a:pt x="781237" y="522618"/>
                  <a:pt x="779369" y="523409"/>
                  <a:pt x="779369" y="524199"/>
                </a:cubicBezTo>
                <a:lnTo>
                  <a:pt x="777499" y="524993"/>
                </a:lnTo>
                <a:cubicBezTo>
                  <a:pt x="777499" y="525783"/>
                  <a:pt x="779369" y="526573"/>
                  <a:pt x="779369" y="526573"/>
                </a:cubicBezTo>
                <a:cubicBezTo>
                  <a:pt x="779369" y="527364"/>
                  <a:pt x="781237" y="528154"/>
                  <a:pt x="780301" y="528948"/>
                </a:cubicBezTo>
                <a:cubicBezTo>
                  <a:pt x="780301" y="528948"/>
                  <a:pt x="779369" y="529738"/>
                  <a:pt x="778434" y="529738"/>
                </a:cubicBezTo>
                <a:cubicBezTo>
                  <a:pt x="778434" y="530529"/>
                  <a:pt x="776564" y="531319"/>
                  <a:pt x="776564" y="531319"/>
                </a:cubicBezTo>
                <a:cubicBezTo>
                  <a:pt x="776564" y="531319"/>
                  <a:pt x="777499" y="532900"/>
                  <a:pt x="778434" y="532900"/>
                </a:cubicBezTo>
                <a:cubicBezTo>
                  <a:pt x="778434" y="533693"/>
                  <a:pt x="780301" y="534484"/>
                  <a:pt x="779369" y="535274"/>
                </a:cubicBezTo>
                <a:cubicBezTo>
                  <a:pt x="779369" y="535274"/>
                  <a:pt x="778434" y="536065"/>
                  <a:pt x="777499" y="536065"/>
                </a:cubicBezTo>
                <a:cubicBezTo>
                  <a:pt x="776564" y="536855"/>
                  <a:pt x="776564" y="536855"/>
                  <a:pt x="775628" y="537649"/>
                </a:cubicBezTo>
                <a:cubicBezTo>
                  <a:pt x="775628" y="538439"/>
                  <a:pt x="777499" y="539229"/>
                  <a:pt x="777499" y="539229"/>
                </a:cubicBezTo>
                <a:cubicBezTo>
                  <a:pt x="777499" y="539229"/>
                  <a:pt x="775628" y="540810"/>
                  <a:pt x="774696" y="540810"/>
                </a:cubicBezTo>
                <a:lnTo>
                  <a:pt x="773761" y="539229"/>
                </a:lnTo>
                <a:cubicBezTo>
                  <a:pt x="772826" y="538439"/>
                  <a:pt x="772826" y="537649"/>
                  <a:pt x="771890" y="536855"/>
                </a:cubicBezTo>
                <a:lnTo>
                  <a:pt x="773761" y="536065"/>
                </a:lnTo>
                <a:cubicBezTo>
                  <a:pt x="773761" y="535274"/>
                  <a:pt x="771890" y="534484"/>
                  <a:pt x="772826" y="534484"/>
                </a:cubicBezTo>
                <a:cubicBezTo>
                  <a:pt x="772826" y="533693"/>
                  <a:pt x="774696" y="533693"/>
                  <a:pt x="774696" y="532900"/>
                </a:cubicBezTo>
                <a:cubicBezTo>
                  <a:pt x="774696" y="532109"/>
                  <a:pt x="772826" y="531319"/>
                  <a:pt x="772826" y="531319"/>
                </a:cubicBezTo>
                <a:cubicBezTo>
                  <a:pt x="772826" y="530529"/>
                  <a:pt x="774696" y="530529"/>
                  <a:pt x="774696" y="529738"/>
                </a:cubicBezTo>
                <a:cubicBezTo>
                  <a:pt x="773761" y="528154"/>
                  <a:pt x="772826" y="527364"/>
                  <a:pt x="771890" y="525783"/>
                </a:cubicBezTo>
                <a:cubicBezTo>
                  <a:pt x="770955" y="526573"/>
                  <a:pt x="770023" y="527364"/>
                  <a:pt x="770023" y="527364"/>
                </a:cubicBezTo>
                <a:cubicBezTo>
                  <a:pt x="769088" y="528154"/>
                  <a:pt x="768153" y="528154"/>
                  <a:pt x="767217" y="528948"/>
                </a:cubicBezTo>
                <a:lnTo>
                  <a:pt x="769088" y="530529"/>
                </a:lnTo>
                <a:cubicBezTo>
                  <a:pt x="769088" y="531319"/>
                  <a:pt x="767217" y="531319"/>
                  <a:pt x="767217" y="532109"/>
                </a:cubicBezTo>
                <a:cubicBezTo>
                  <a:pt x="767217" y="532109"/>
                  <a:pt x="769088" y="532900"/>
                  <a:pt x="769088" y="533693"/>
                </a:cubicBezTo>
                <a:cubicBezTo>
                  <a:pt x="767217" y="534484"/>
                  <a:pt x="766282" y="535274"/>
                  <a:pt x="764415" y="536065"/>
                </a:cubicBezTo>
                <a:cubicBezTo>
                  <a:pt x="764415" y="536065"/>
                  <a:pt x="763479" y="535274"/>
                  <a:pt x="762544" y="534484"/>
                </a:cubicBezTo>
                <a:lnTo>
                  <a:pt x="761609" y="532900"/>
                </a:lnTo>
                <a:cubicBezTo>
                  <a:pt x="761609" y="532109"/>
                  <a:pt x="763479" y="532109"/>
                  <a:pt x="763479" y="531319"/>
                </a:cubicBezTo>
                <a:cubicBezTo>
                  <a:pt x="763479" y="530529"/>
                  <a:pt x="761609" y="530529"/>
                  <a:pt x="761609" y="529738"/>
                </a:cubicBezTo>
                <a:cubicBezTo>
                  <a:pt x="761609" y="528948"/>
                  <a:pt x="763479" y="528948"/>
                  <a:pt x="764415" y="528154"/>
                </a:cubicBezTo>
                <a:cubicBezTo>
                  <a:pt x="764415" y="528154"/>
                  <a:pt x="762544" y="527364"/>
                  <a:pt x="762544" y="526573"/>
                </a:cubicBezTo>
                <a:cubicBezTo>
                  <a:pt x="761609" y="526573"/>
                  <a:pt x="760674" y="528154"/>
                  <a:pt x="760674" y="528154"/>
                </a:cubicBezTo>
                <a:cubicBezTo>
                  <a:pt x="759741" y="528154"/>
                  <a:pt x="757871" y="528948"/>
                  <a:pt x="757871" y="528948"/>
                </a:cubicBezTo>
                <a:cubicBezTo>
                  <a:pt x="757871" y="529738"/>
                  <a:pt x="759741" y="530529"/>
                  <a:pt x="759741" y="531319"/>
                </a:cubicBezTo>
                <a:lnTo>
                  <a:pt x="757871" y="532109"/>
                </a:lnTo>
                <a:cubicBezTo>
                  <a:pt x="756936" y="532109"/>
                  <a:pt x="756936" y="530529"/>
                  <a:pt x="756000" y="530529"/>
                </a:cubicBezTo>
                <a:lnTo>
                  <a:pt x="754133" y="532109"/>
                </a:lnTo>
                <a:cubicBezTo>
                  <a:pt x="753198" y="532109"/>
                  <a:pt x="752262" y="530529"/>
                  <a:pt x="752262" y="530529"/>
                </a:cubicBezTo>
                <a:cubicBezTo>
                  <a:pt x="752262" y="529738"/>
                  <a:pt x="751327" y="528948"/>
                  <a:pt x="750392" y="528154"/>
                </a:cubicBezTo>
                <a:cubicBezTo>
                  <a:pt x="750392" y="528154"/>
                  <a:pt x="749460" y="527364"/>
                  <a:pt x="749460" y="526573"/>
                </a:cubicBezTo>
                <a:cubicBezTo>
                  <a:pt x="748525" y="526573"/>
                  <a:pt x="747589" y="524993"/>
                  <a:pt x="747589" y="524993"/>
                </a:cubicBezTo>
                <a:cubicBezTo>
                  <a:pt x="747589" y="524993"/>
                  <a:pt x="745722" y="525783"/>
                  <a:pt x="745722" y="526573"/>
                </a:cubicBezTo>
                <a:lnTo>
                  <a:pt x="743851" y="527364"/>
                </a:lnTo>
                <a:cubicBezTo>
                  <a:pt x="742916" y="528154"/>
                  <a:pt x="744787" y="528948"/>
                  <a:pt x="744787" y="529738"/>
                </a:cubicBezTo>
                <a:lnTo>
                  <a:pt x="742916" y="530529"/>
                </a:lnTo>
                <a:cubicBezTo>
                  <a:pt x="742916" y="530529"/>
                  <a:pt x="741981" y="529738"/>
                  <a:pt x="741046" y="528948"/>
                </a:cubicBezTo>
                <a:lnTo>
                  <a:pt x="740113" y="527364"/>
                </a:lnTo>
                <a:cubicBezTo>
                  <a:pt x="740113" y="526573"/>
                  <a:pt x="741981" y="526573"/>
                  <a:pt x="741981" y="525783"/>
                </a:cubicBezTo>
                <a:cubicBezTo>
                  <a:pt x="741046" y="525783"/>
                  <a:pt x="741046" y="524199"/>
                  <a:pt x="740113" y="524199"/>
                </a:cubicBezTo>
                <a:cubicBezTo>
                  <a:pt x="740113" y="524199"/>
                  <a:pt x="738243" y="524993"/>
                  <a:pt x="738243" y="525783"/>
                </a:cubicBezTo>
                <a:cubicBezTo>
                  <a:pt x="738243" y="525783"/>
                  <a:pt x="740113" y="526573"/>
                  <a:pt x="740113" y="527364"/>
                </a:cubicBezTo>
                <a:cubicBezTo>
                  <a:pt x="740113" y="527364"/>
                  <a:pt x="738243" y="528154"/>
                  <a:pt x="737308" y="528948"/>
                </a:cubicBezTo>
                <a:cubicBezTo>
                  <a:pt x="737308" y="528948"/>
                  <a:pt x="739178" y="529738"/>
                  <a:pt x="739178" y="530529"/>
                </a:cubicBezTo>
                <a:lnTo>
                  <a:pt x="737308" y="531319"/>
                </a:lnTo>
                <a:lnTo>
                  <a:pt x="735440" y="529738"/>
                </a:lnTo>
                <a:cubicBezTo>
                  <a:pt x="735440" y="528948"/>
                  <a:pt x="734505" y="528948"/>
                  <a:pt x="733570" y="528154"/>
                </a:cubicBezTo>
                <a:cubicBezTo>
                  <a:pt x="733570" y="527364"/>
                  <a:pt x="732634" y="526573"/>
                  <a:pt x="732634" y="526573"/>
                </a:cubicBezTo>
                <a:cubicBezTo>
                  <a:pt x="731699" y="526573"/>
                  <a:pt x="730764" y="528154"/>
                  <a:pt x="730764" y="527364"/>
                </a:cubicBezTo>
                <a:cubicBezTo>
                  <a:pt x="729832" y="527364"/>
                  <a:pt x="728897" y="525783"/>
                  <a:pt x="728897" y="525783"/>
                </a:cubicBezTo>
                <a:cubicBezTo>
                  <a:pt x="727961" y="525783"/>
                  <a:pt x="727026" y="527364"/>
                  <a:pt x="727026" y="527364"/>
                </a:cubicBezTo>
                <a:cubicBezTo>
                  <a:pt x="726091" y="527364"/>
                  <a:pt x="725155" y="525783"/>
                  <a:pt x="725155" y="525783"/>
                </a:cubicBezTo>
                <a:cubicBezTo>
                  <a:pt x="724223" y="525783"/>
                  <a:pt x="723288" y="526573"/>
                  <a:pt x="723288" y="526573"/>
                </a:cubicBezTo>
                <a:cubicBezTo>
                  <a:pt x="723288" y="527364"/>
                  <a:pt x="724223" y="528154"/>
                  <a:pt x="724223" y="528948"/>
                </a:cubicBezTo>
                <a:cubicBezTo>
                  <a:pt x="725155" y="528948"/>
                  <a:pt x="726091" y="530529"/>
                  <a:pt x="726091" y="530529"/>
                </a:cubicBezTo>
                <a:lnTo>
                  <a:pt x="727961" y="528948"/>
                </a:lnTo>
                <a:cubicBezTo>
                  <a:pt x="728897" y="529738"/>
                  <a:pt x="729832" y="530529"/>
                  <a:pt x="729832" y="530529"/>
                </a:cubicBezTo>
                <a:cubicBezTo>
                  <a:pt x="729832" y="531319"/>
                  <a:pt x="727961" y="531319"/>
                  <a:pt x="727961" y="532109"/>
                </a:cubicBezTo>
                <a:cubicBezTo>
                  <a:pt x="727961" y="532900"/>
                  <a:pt x="726091" y="532900"/>
                  <a:pt x="726091" y="533693"/>
                </a:cubicBezTo>
                <a:lnTo>
                  <a:pt x="724223" y="532109"/>
                </a:lnTo>
                <a:cubicBezTo>
                  <a:pt x="724223" y="531319"/>
                  <a:pt x="722353" y="532900"/>
                  <a:pt x="722353" y="532900"/>
                </a:cubicBezTo>
                <a:cubicBezTo>
                  <a:pt x="721418" y="532900"/>
                  <a:pt x="720482" y="531319"/>
                  <a:pt x="720482" y="531319"/>
                </a:cubicBezTo>
                <a:cubicBezTo>
                  <a:pt x="720482" y="531319"/>
                  <a:pt x="722353" y="530529"/>
                  <a:pt x="722353" y="529738"/>
                </a:cubicBezTo>
                <a:cubicBezTo>
                  <a:pt x="722353" y="529738"/>
                  <a:pt x="721418" y="528948"/>
                  <a:pt x="720482" y="528154"/>
                </a:cubicBezTo>
                <a:cubicBezTo>
                  <a:pt x="720482" y="527364"/>
                  <a:pt x="719550" y="527364"/>
                  <a:pt x="719550" y="526573"/>
                </a:cubicBezTo>
                <a:cubicBezTo>
                  <a:pt x="719550" y="525783"/>
                  <a:pt x="721418" y="525783"/>
                  <a:pt x="721418" y="524993"/>
                </a:cubicBezTo>
                <a:cubicBezTo>
                  <a:pt x="721418" y="524993"/>
                  <a:pt x="719550" y="524199"/>
                  <a:pt x="719550" y="523409"/>
                </a:cubicBezTo>
                <a:cubicBezTo>
                  <a:pt x="719550" y="523409"/>
                  <a:pt x="718615" y="524993"/>
                  <a:pt x="717680" y="524993"/>
                </a:cubicBezTo>
                <a:cubicBezTo>
                  <a:pt x="716744" y="524993"/>
                  <a:pt x="716744" y="522618"/>
                  <a:pt x="715812" y="522618"/>
                </a:cubicBezTo>
                <a:cubicBezTo>
                  <a:pt x="715812" y="522618"/>
                  <a:pt x="714877" y="524199"/>
                  <a:pt x="713942" y="524199"/>
                </a:cubicBezTo>
                <a:cubicBezTo>
                  <a:pt x="713942" y="524199"/>
                  <a:pt x="713006" y="522618"/>
                  <a:pt x="712071" y="522618"/>
                </a:cubicBezTo>
                <a:cubicBezTo>
                  <a:pt x="712071" y="522618"/>
                  <a:pt x="711136" y="524199"/>
                  <a:pt x="710204" y="524199"/>
                </a:cubicBezTo>
                <a:cubicBezTo>
                  <a:pt x="710204" y="524199"/>
                  <a:pt x="712071" y="524993"/>
                  <a:pt x="712071" y="525783"/>
                </a:cubicBezTo>
                <a:cubicBezTo>
                  <a:pt x="712071" y="525783"/>
                  <a:pt x="710204" y="526573"/>
                  <a:pt x="710204" y="527364"/>
                </a:cubicBezTo>
                <a:lnTo>
                  <a:pt x="711136" y="528948"/>
                </a:lnTo>
                <a:cubicBezTo>
                  <a:pt x="712071" y="528948"/>
                  <a:pt x="713006" y="527364"/>
                  <a:pt x="713942" y="527364"/>
                </a:cubicBezTo>
                <a:lnTo>
                  <a:pt x="714877" y="528948"/>
                </a:lnTo>
                <a:cubicBezTo>
                  <a:pt x="715812" y="528948"/>
                  <a:pt x="716744" y="527364"/>
                  <a:pt x="717680" y="528154"/>
                </a:cubicBezTo>
                <a:cubicBezTo>
                  <a:pt x="717680" y="528154"/>
                  <a:pt x="718615" y="528948"/>
                  <a:pt x="718615" y="529738"/>
                </a:cubicBezTo>
                <a:cubicBezTo>
                  <a:pt x="719550" y="530529"/>
                  <a:pt x="719550" y="530529"/>
                  <a:pt x="720482" y="531319"/>
                </a:cubicBezTo>
                <a:lnTo>
                  <a:pt x="718615" y="532900"/>
                </a:lnTo>
                <a:lnTo>
                  <a:pt x="719550" y="534484"/>
                </a:lnTo>
                <a:cubicBezTo>
                  <a:pt x="720482" y="535274"/>
                  <a:pt x="721418" y="535274"/>
                  <a:pt x="721418" y="536065"/>
                </a:cubicBezTo>
                <a:lnTo>
                  <a:pt x="719550" y="537649"/>
                </a:lnTo>
                <a:cubicBezTo>
                  <a:pt x="718615" y="537649"/>
                  <a:pt x="718615" y="536065"/>
                  <a:pt x="717680" y="536065"/>
                </a:cubicBezTo>
                <a:cubicBezTo>
                  <a:pt x="717680" y="535274"/>
                  <a:pt x="716744" y="534484"/>
                  <a:pt x="715812" y="533693"/>
                </a:cubicBezTo>
                <a:cubicBezTo>
                  <a:pt x="715812" y="533693"/>
                  <a:pt x="714877" y="535274"/>
                  <a:pt x="713942" y="535274"/>
                </a:cubicBezTo>
                <a:lnTo>
                  <a:pt x="713006" y="533693"/>
                </a:lnTo>
                <a:cubicBezTo>
                  <a:pt x="712071" y="533693"/>
                  <a:pt x="711136" y="532109"/>
                  <a:pt x="711136" y="532109"/>
                </a:cubicBezTo>
                <a:cubicBezTo>
                  <a:pt x="710204" y="532109"/>
                  <a:pt x="709269" y="532900"/>
                  <a:pt x="709269" y="532900"/>
                </a:cubicBezTo>
                <a:cubicBezTo>
                  <a:pt x="708333" y="532900"/>
                  <a:pt x="707398" y="531319"/>
                  <a:pt x="707398" y="531319"/>
                </a:cubicBezTo>
                <a:cubicBezTo>
                  <a:pt x="706463" y="531319"/>
                  <a:pt x="705531" y="532900"/>
                  <a:pt x="705531" y="532900"/>
                </a:cubicBezTo>
                <a:cubicBezTo>
                  <a:pt x="704595" y="532900"/>
                  <a:pt x="704595" y="531319"/>
                  <a:pt x="703660" y="531319"/>
                </a:cubicBezTo>
                <a:cubicBezTo>
                  <a:pt x="702725" y="531319"/>
                  <a:pt x="701790" y="532109"/>
                  <a:pt x="701790" y="532109"/>
                </a:cubicBezTo>
                <a:cubicBezTo>
                  <a:pt x="700854" y="532109"/>
                  <a:pt x="700854" y="530529"/>
                  <a:pt x="699922" y="530529"/>
                </a:cubicBezTo>
                <a:cubicBezTo>
                  <a:pt x="699922" y="530529"/>
                  <a:pt x="701790" y="529738"/>
                  <a:pt x="701790" y="528948"/>
                </a:cubicBezTo>
                <a:cubicBezTo>
                  <a:pt x="702725" y="528948"/>
                  <a:pt x="703660" y="528154"/>
                  <a:pt x="703660" y="528154"/>
                </a:cubicBezTo>
                <a:lnTo>
                  <a:pt x="702725" y="525783"/>
                </a:lnTo>
                <a:cubicBezTo>
                  <a:pt x="701790" y="525783"/>
                  <a:pt x="700854" y="527364"/>
                  <a:pt x="700854" y="527364"/>
                </a:cubicBezTo>
                <a:cubicBezTo>
                  <a:pt x="698987" y="526573"/>
                  <a:pt x="698052" y="524993"/>
                  <a:pt x="697116" y="524199"/>
                </a:cubicBezTo>
                <a:cubicBezTo>
                  <a:pt x="697116" y="523409"/>
                  <a:pt x="696181" y="522618"/>
                  <a:pt x="695249" y="521828"/>
                </a:cubicBezTo>
                <a:lnTo>
                  <a:pt x="693378" y="523409"/>
                </a:lnTo>
                <a:cubicBezTo>
                  <a:pt x="693378" y="524199"/>
                  <a:pt x="695249" y="524993"/>
                  <a:pt x="695249" y="524993"/>
                </a:cubicBezTo>
                <a:cubicBezTo>
                  <a:pt x="695249" y="525783"/>
                  <a:pt x="696181" y="526573"/>
                  <a:pt x="697116" y="527364"/>
                </a:cubicBezTo>
                <a:cubicBezTo>
                  <a:pt x="697116" y="527364"/>
                  <a:pt x="698052" y="528154"/>
                  <a:pt x="698052" y="528948"/>
                </a:cubicBezTo>
                <a:cubicBezTo>
                  <a:pt x="698987" y="528948"/>
                  <a:pt x="699922" y="530529"/>
                  <a:pt x="699922" y="530529"/>
                </a:cubicBezTo>
                <a:lnTo>
                  <a:pt x="698052" y="532109"/>
                </a:lnTo>
                <a:lnTo>
                  <a:pt x="696181" y="530529"/>
                </a:lnTo>
                <a:cubicBezTo>
                  <a:pt x="696181" y="529738"/>
                  <a:pt x="695249" y="528948"/>
                  <a:pt x="694314" y="528154"/>
                </a:cubicBezTo>
                <a:cubicBezTo>
                  <a:pt x="694314" y="528948"/>
                  <a:pt x="692443" y="528948"/>
                  <a:pt x="692443" y="529738"/>
                </a:cubicBezTo>
                <a:cubicBezTo>
                  <a:pt x="692443" y="530529"/>
                  <a:pt x="694314" y="531319"/>
                  <a:pt x="694314" y="531319"/>
                </a:cubicBezTo>
                <a:cubicBezTo>
                  <a:pt x="694314" y="532109"/>
                  <a:pt x="692443" y="532109"/>
                  <a:pt x="692443" y="532900"/>
                </a:cubicBezTo>
                <a:cubicBezTo>
                  <a:pt x="691508" y="533693"/>
                  <a:pt x="693378" y="534484"/>
                  <a:pt x="693378" y="534484"/>
                </a:cubicBezTo>
                <a:cubicBezTo>
                  <a:pt x="693378" y="535274"/>
                  <a:pt x="691508" y="535274"/>
                  <a:pt x="691508" y="536065"/>
                </a:cubicBezTo>
                <a:cubicBezTo>
                  <a:pt x="690576" y="536065"/>
                  <a:pt x="690576" y="534484"/>
                  <a:pt x="689641" y="534484"/>
                </a:cubicBezTo>
                <a:cubicBezTo>
                  <a:pt x="689641" y="534484"/>
                  <a:pt x="688705" y="535274"/>
                  <a:pt x="687770" y="535274"/>
                </a:cubicBezTo>
                <a:cubicBezTo>
                  <a:pt x="687770" y="535274"/>
                  <a:pt x="686835" y="533693"/>
                  <a:pt x="685903" y="533693"/>
                </a:cubicBezTo>
                <a:cubicBezTo>
                  <a:pt x="685903" y="533693"/>
                  <a:pt x="684967" y="532900"/>
                  <a:pt x="684967" y="532109"/>
                </a:cubicBezTo>
                <a:cubicBezTo>
                  <a:pt x="684032" y="532109"/>
                  <a:pt x="683097" y="530529"/>
                  <a:pt x="683097" y="530529"/>
                </a:cubicBezTo>
                <a:cubicBezTo>
                  <a:pt x="682162" y="530529"/>
                  <a:pt x="681226" y="531319"/>
                  <a:pt x="681226" y="531319"/>
                </a:cubicBezTo>
                <a:cubicBezTo>
                  <a:pt x="680294" y="531319"/>
                  <a:pt x="679359" y="532900"/>
                  <a:pt x="679359" y="532900"/>
                </a:cubicBezTo>
                <a:cubicBezTo>
                  <a:pt x="678424" y="533693"/>
                  <a:pt x="677488" y="534484"/>
                  <a:pt x="676553" y="534484"/>
                </a:cubicBezTo>
                <a:lnTo>
                  <a:pt x="675621" y="532900"/>
                </a:lnTo>
                <a:cubicBezTo>
                  <a:pt x="674686" y="532900"/>
                  <a:pt x="673750" y="533693"/>
                  <a:pt x="672815" y="533693"/>
                </a:cubicBezTo>
                <a:cubicBezTo>
                  <a:pt x="672815" y="533693"/>
                  <a:pt x="674686" y="535274"/>
                  <a:pt x="674686" y="536065"/>
                </a:cubicBezTo>
                <a:lnTo>
                  <a:pt x="672815" y="536855"/>
                </a:lnTo>
                <a:lnTo>
                  <a:pt x="670945" y="535274"/>
                </a:lnTo>
                <a:lnTo>
                  <a:pt x="669077" y="536855"/>
                </a:lnTo>
                <a:lnTo>
                  <a:pt x="667207" y="534484"/>
                </a:lnTo>
                <a:cubicBezTo>
                  <a:pt x="668142" y="534484"/>
                  <a:pt x="669077" y="533693"/>
                  <a:pt x="669077" y="533693"/>
                </a:cubicBezTo>
                <a:cubicBezTo>
                  <a:pt x="669077" y="532900"/>
                  <a:pt x="668142" y="532109"/>
                  <a:pt x="668142" y="532109"/>
                </a:cubicBezTo>
                <a:cubicBezTo>
                  <a:pt x="668142" y="531319"/>
                  <a:pt x="666272" y="530529"/>
                  <a:pt x="666272" y="529738"/>
                </a:cubicBezTo>
                <a:lnTo>
                  <a:pt x="668142" y="528948"/>
                </a:lnTo>
                <a:cubicBezTo>
                  <a:pt x="668142" y="528154"/>
                  <a:pt x="667207" y="527364"/>
                  <a:pt x="667207" y="526573"/>
                </a:cubicBezTo>
                <a:lnTo>
                  <a:pt x="669077" y="525783"/>
                </a:lnTo>
                <a:cubicBezTo>
                  <a:pt x="669077" y="524993"/>
                  <a:pt x="667207" y="524199"/>
                  <a:pt x="667207" y="523409"/>
                </a:cubicBezTo>
                <a:cubicBezTo>
                  <a:pt x="666272" y="524199"/>
                  <a:pt x="666272" y="524993"/>
                  <a:pt x="665339" y="524993"/>
                </a:cubicBezTo>
                <a:lnTo>
                  <a:pt x="663469" y="526573"/>
                </a:lnTo>
                <a:cubicBezTo>
                  <a:pt x="662534" y="526573"/>
                  <a:pt x="662534" y="524993"/>
                  <a:pt x="661598" y="524993"/>
                </a:cubicBezTo>
                <a:lnTo>
                  <a:pt x="659731" y="525783"/>
                </a:lnTo>
                <a:cubicBezTo>
                  <a:pt x="659731" y="525783"/>
                  <a:pt x="660666" y="527364"/>
                  <a:pt x="660666" y="528154"/>
                </a:cubicBezTo>
                <a:cubicBezTo>
                  <a:pt x="661598" y="528154"/>
                  <a:pt x="662534" y="528948"/>
                  <a:pt x="662534" y="529738"/>
                </a:cubicBezTo>
                <a:lnTo>
                  <a:pt x="660666" y="530529"/>
                </a:lnTo>
                <a:cubicBezTo>
                  <a:pt x="660666" y="531319"/>
                  <a:pt x="662534" y="532109"/>
                  <a:pt x="662534" y="532900"/>
                </a:cubicBezTo>
                <a:lnTo>
                  <a:pt x="659731" y="533693"/>
                </a:lnTo>
                <a:cubicBezTo>
                  <a:pt x="659731" y="533693"/>
                  <a:pt x="658796" y="532900"/>
                  <a:pt x="658796" y="532109"/>
                </a:cubicBezTo>
                <a:cubicBezTo>
                  <a:pt x="658796" y="532109"/>
                  <a:pt x="656925" y="531319"/>
                  <a:pt x="656925" y="530529"/>
                </a:cubicBezTo>
                <a:cubicBezTo>
                  <a:pt x="656925" y="530529"/>
                  <a:pt x="658796" y="529738"/>
                  <a:pt x="658796" y="528948"/>
                </a:cubicBezTo>
                <a:cubicBezTo>
                  <a:pt x="658796" y="528948"/>
                  <a:pt x="657860" y="528154"/>
                  <a:pt x="656925" y="527364"/>
                </a:cubicBezTo>
                <a:cubicBezTo>
                  <a:pt x="656925" y="526573"/>
                  <a:pt x="655993" y="526573"/>
                  <a:pt x="655993" y="525783"/>
                </a:cubicBezTo>
                <a:cubicBezTo>
                  <a:pt x="655058" y="525783"/>
                  <a:pt x="654123" y="526573"/>
                  <a:pt x="654123" y="526573"/>
                </a:cubicBezTo>
                <a:cubicBezTo>
                  <a:pt x="653187" y="527364"/>
                  <a:pt x="655058" y="528948"/>
                  <a:pt x="655058" y="528948"/>
                </a:cubicBezTo>
                <a:lnTo>
                  <a:pt x="656925" y="530529"/>
                </a:lnTo>
                <a:cubicBezTo>
                  <a:pt x="656925" y="530529"/>
                  <a:pt x="655058" y="531319"/>
                  <a:pt x="655058" y="532109"/>
                </a:cubicBezTo>
                <a:cubicBezTo>
                  <a:pt x="654123" y="532109"/>
                  <a:pt x="653187" y="532900"/>
                  <a:pt x="652252" y="532900"/>
                </a:cubicBezTo>
                <a:lnTo>
                  <a:pt x="651320" y="531319"/>
                </a:lnTo>
                <a:cubicBezTo>
                  <a:pt x="650385" y="530529"/>
                  <a:pt x="650385" y="529738"/>
                  <a:pt x="649449" y="529738"/>
                </a:cubicBezTo>
                <a:cubicBezTo>
                  <a:pt x="649449" y="529738"/>
                  <a:pt x="648514" y="528154"/>
                  <a:pt x="647579" y="528154"/>
                </a:cubicBezTo>
                <a:cubicBezTo>
                  <a:pt x="647579" y="528154"/>
                  <a:pt x="646644" y="528948"/>
                  <a:pt x="645711" y="528948"/>
                </a:cubicBezTo>
                <a:cubicBezTo>
                  <a:pt x="645711" y="528948"/>
                  <a:pt x="647579" y="530529"/>
                  <a:pt x="647579" y="531319"/>
                </a:cubicBezTo>
                <a:lnTo>
                  <a:pt x="645711" y="532109"/>
                </a:lnTo>
                <a:cubicBezTo>
                  <a:pt x="645711" y="532900"/>
                  <a:pt x="646644" y="533693"/>
                  <a:pt x="646644" y="534484"/>
                </a:cubicBezTo>
                <a:lnTo>
                  <a:pt x="644776" y="535274"/>
                </a:lnTo>
                <a:cubicBezTo>
                  <a:pt x="644776" y="535274"/>
                  <a:pt x="643841" y="533693"/>
                  <a:pt x="642906" y="533693"/>
                </a:cubicBezTo>
                <a:cubicBezTo>
                  <a:pt x="642906" y="532900"/>
                  <a:pt x="641970" y="532900"/>
                  <a:pt x="641970" y="532109"/>
                </a:cubicBezTo>
                <a:cubicBezTo>
                  <a:pt x="641035" y="531319"/>
                  <a:pt x="641035" y="530529"/>
                  <a:pt x="640103" y="530529"/>
                </a:cubicBezTo>
                <a:cubicBezTo>
                  <a:pt x="640103" y="529738"/>
                  <a:pt x="639168" y="528948"/>
                  <a:pt x="638232" y="528154"/>
                </a:cubicBezTo>
                <a:lnTo>
                  <a:pt x="636362" y="529738"/>
                </a:lnTo>
                <a:cubicBezTo>
                  <a:pt x="635430" y="529738"/>
                  <a:pt x="635430" y="528154"/>
                  <a:pt x="634495" y="528154"/>
                </a:cubicBezTo>
                <a:lnTo>
                  <a:pt x="632624" y="528948"/>
                </a:lnTo>
                <a:cubicBezTo>
                  <a:pt x="632624" y="529738"/>
                  <a:pt x="634495" y="530529"/>
                  <a:pt x="634495" y="531319"/>
                </a:cubicBezTo>
                <a:lnTo>
                  <a:pt x="632624" y="532109"/>
                </a:lnTo>
                <a:cubicBezTo>
                  <a:pt x="631689" y="532109"/>
                  <a:pt x="631689" y="530529"/>
                  <a:pt x="630757" y="530529"/>
                </a:cubicBezTo>
                <a:cubicBezTo>
                  <a:pt x="629821" y="530529"/>
                  <a:pt x="628886" y="532109"/>
                  <a:pt x="628886" y="532109"/>
                </a:cubicBezTo>
                <a:cubicBezTo>
                  <a:pt x="627951" y="532109"/>
                  <a:pt x="627951" y="530529"/>
                  <a:pt x="627016" y="530529"/>
                </a:cubicBezTo>
                <a:cubicBezTo>
                  <a:pt x="626083" y="529738"/>
                  <a:pt x="626083" y="528948"/>
                  <a:pt x="625148" y="528154"/>
                </a:cubicBezTo>
                <a:cubicBezTo>
                  <a:pt x="625148" y="528154"/>
                  <a:pt x="624213" y="529738"/>
                  <a:pt x="623278" y="529738"/>
                </a:cubicBezTo>
                <a:cubicBezTo>
                  <a:pt x="622342" y="529738"/>
                  <a:pt x="622342" y="528154"/>
                  <a:pt x="621410" y="528154"/>
                </a:cubicBezTo>
                <a:cubicBezTo>
                  <a:pt x="621410" y="528154"/>
                  <a:pt x="620475" y="528948"/>
                  <a:pt x="619540" y="529738"/>
                </a:cubicBezTo>
                <a:lnTo>
                  <a:pt x="621410" y="531319"/>
                </a:lnTo>
                <a:cubicBezTo>
                  <a:pt x="621410" y="531319"/>
                  <a:pt x="619540" y="532109"/>
                  <a:pt x="619540" y="532900"/>
                </a:cubicBezTo>
                <a:cubicBezTo>
                  <a:pt x="619540" y="532900"/>
                  <a:pt x="620475" y="533693"/>
                  <a:pt x="620475" y="534484"/>
                </a:cubicBezTo>
                <a:cubicBezTo>
                  <a:pt x="621410" y="534484"/>
                  <a:pt x="622342" y="536065"/>
                  <a:pt x="622342" y="536065"/>
                </a:cubicBezTo>
                <a:cubicBezTo>
                  <a:pt x="621410" y="536065"/>
                  <a:pt x="620475" y="537649"/>
                  <a:pt x="620475" y="537649"/>
                </a:cubicBezTo>
                <a:cubicBezTo>
                  <a:pt x="619540" y="536855"/>
                  <a:pt x="619540" y="536065"/>
                  <a:pt x="618604" y="535274"/>
                </a:cubicBezTo>
                <a:cubicBezTo>
                  <a:pt x="617669" y="535274"/>
                  <a:pt x="616734" y="536855"/>
                  <a:pt x="616734" y="536855"/>
                </a:cubicBezTo>
                <a:cubicBezTo>
                  <a:pt x="615802" y="536855"/>
                  <a:pt x="614867" y="535274"/>
                  <a:pt x="614867" y="535274"/>
                </a:cubicBezTo>
                <a:lnTo>
                  <a:pt x="616734" y="533693"/>
                </a:lnTo>
                <a:lnTo>
                  <a:pt x="615802" y="532109"/>
                </a:lnTo>
                <a:cubicBezTo>
                  <a:pt x="614867" y="532109"/>
                  <a:pt x="613931" y="533693"/>
                  <a:pt x="612996" y="533693"/>
                </a:cubicBezTo>
                <a:cubicBezTo>
                  <a:pt x="612996" y="533693"/>
                  <a:pt x="612061" y="532109"/>
                  <a:pt x="612061" y="531319"/>
                </a:cubicBezTo>
                <a:cubicBezTo>
                  <a:pt x="611129" y="531319"/>
                  <a:pt x="610193" y="532900"/>
                  <a:pt x="609258" y="532900"/>
                </a:cubicBezTo>
                <a:cubicBezTo>
                  <a:pt x="609258" y="532900"/>
                  <a:pt x="608323" y="532109"/>
                  <a:pt x="608323" y="531319"/>
                </a:cubicBezTo>
                <a:cubicBezTo>
                  <a:pt x="607388" y="530529"/>
                  <a:pt x="606452" y="529738"/>
                  <a:pt x="606452" y="529738"/>
                </a:cubicBezTo>
                <a:cubicBezTo>
                  <a:pt x="606452" y="528948"/>
                  <a:pt x="604585" y="528154"/>
                  <a:pt x="604585" y="527364"/>
                </a:cubicBezTo>
                <a:cubicBezTo>
                  <a:pt x="604585" y="527364"/>
                  <a:pt x="606452" y="526573"/>
                  <a:pt x="607388" y="526573"/>
                </a:cubicBezTo>
                <a:lnTo>
                  <a:pt x="605520" y="524993"/>
                </a:lnTo>
                <a:cubicBezTo>
                  <a:pt x="605520" y="524199"/>
                  <a:pt x="603650" y="525783"/>
                  <a:pt x="603650" y="525783"/>
                </a:cubicBezTo>
                <a:cubicBezTo>
                  <a:pt x="602714" y="525783"/>
                  <a:pt x="601782" y="527364"/>
                  <a:pt x="600847" y="527364"/>
                </a:cubicBezTo>
                <a:lnTo>
                  <a:pt x="599912" y="525783"/>
                </a:lnTo>
                <a:cubicBezTo>
                  <a:pt x="598977" y="525783"/>
                  <a:pt x="598041" y="526573"/>
                  <a:pt x="597106" y="526573"/>
                </a:cubicBezTo>
                <a:cubicBezTo>
                  <a:pt x="596174" y="528154"/>
                  <a:pt x="594303" y="528948"/>
                  <a:pt x="593368" y="529738"/>
                </a:cubicBezTo>
                <a:cubicBezTo>
                  <a:pt x="594303" y="529738"/>
                  <a:pt x="594303" y="531319"/>
                  <a:pt x="595239" y="531319"/>
                </a:cubicBezTo>
                <a:cubicBezTo>
                  <a:pt x="595239" y="531319"/>
                  <a:pt x="593368" y="532900"/>
                  <a:pt x="592433" y="532900"/>
                </a:cubicBezTo>
                <a:lnTo>
                  <a:pt x="591501" y="531319"/>
                </a:lnTo>
                <a:cubicBezTo>
                  <a:pt x="590565" y="530529"/>
                  <a:pt x="590565" y="529738"/>
                  <a:pt x="589630" y="528948"/>
                </a:cubicBezTo>
                <a:cubicBezTo>
                  <a:pt x="589630" y="529738"/>
                  <a:pt x="587760" y="530529"/>
                  <a:pt x="587760" y="530529"/>
                </a:cubicBezTo>
                <a:cubicBezTo>
                  <a:pt x="587760" y="531319"/>
                  <a:pt x="588695" y="532109"/>
                  <a:pt x="589630" y="532109"/>
                </a:cubicBezTo>
                <a:cubicBezTo>
                  <a:pt x="589630" y="532900"/>
                  <a:pt x="590565" y="533693"/>
                  <a:pt x="590565" y="533693"/>
                </a:cubicBezTo>
                <a:cubicBezTo>
                  <a:pt x="590565" y="534484"/>
                  <a:pt x="588695" y="535274"/>
                  <a:pt x="588695" y="535274"/>
                </a:cubicBezTo>
                <a:lnTo>
                  <a:pt x="586824" y="536855"/>
                </a:lnTo>
                <a:cubicBezTo>
                  <a:pt x="585892" y="536855"/>
                  <a:pt x="584957" y="535274"/>
                  <a:pt x="584957" y="535274"/>
                </a:cubicBezTo>
                <a:lnTo>
                  <a:pt x="586824" y="533693"/>
                </a:lnTo>
                <a:lnTo>
                  <a:pt x="585892" y="532109"/>
                </a:lnTo>
                <a:cubicBezTo>
                  <a:pt x="584957" y="531319"/>
                  <a:pt x="584022" y="530529"/>
                  <a:pt x="584022" y="529738"/>
                </a:cubicBezTo>
                <a:lnTo>
                  <a:pt x="582151" y="531319"/>
                </a:lnTo>
                <a:cubicBezTo>
                  <a:pt x="581219" y="532109"/>
                  <a:pt x="580284" y="532900"/>
                  <a:pt x="579349" y="532900"/>
                </a:cubicBezTo>
                <a:lnTo>
                  <a:pt x="578413" y="531319"/>
                </a:lnTo>
                <a:cubicBezTo>
                  <a:pt x="577478" y="531319"/>
                  <a:pt x="576543" y="532109"/>
                  <a:pt x="575611" y="532109"/>
                </a:cubicBezTo>
                <a:cubicBezTo>
                  <a:pt x="575611" y="532900"/>
                  <a:pt x="574675" y="533693"/>
                  <a:pt x="573740" y="533693"/>
                </a:cubicBezTo>
                <a:lnTo>
                  <a:pt x="571873" y="535274"/>
                </a:lnTo>
                <a:cubicBezTo>
                  <a:pt x="571873" y="535274"/>
                  <a:pt x="570937" y="533693"/>
                  <a:pt x="570002" y="533693"/>
                </a:cubicBezTo>
                <a:cubicBezTo>
                  <a:pt x="570002" y="532900"/>
                  <a:pt x="569067" y="532109"/>
                  <a:pt x="569067" y="531319"/>
                </a:cubicBezTo>
                <a:lnTo>
                  <a:pt x="570937" y="530529"/>
                </a:lnTo>
                <a:cubicBezTo>
                  <a:pt x="570937" y="529738"/>
                  <a:pt x="569067" y="528948"/>
                  <a:pt x="569067" y="528154"/>
                </a:cubicBezTo>
                <a:lnTo>
                  <a:pt x="567200" y="529738"/>
                </a:lnTo>
                <a:lnTo>
                  <a:pt x="565329" y="528154"/>
                </a:lnTo>
                <a:cubicBezTo>
                  <a:pt x="565329" y="528154"/>
                  <a:pt x="564394" y="526573"/>
                  <a:pt x="563458" y="526573"/>
                </a:cubicBezTo>
                <a:cubicBezTo>
                  <a:pt x="563458" y="526573"/>
                  <a:pt x="562523" y="527364"/>
                  <a:pt x="561591" y="527364"/>
                </a:cubicBezTo>
                <a:cubicBezTo>
                  <a:pt x="561591" y="528154"/>
                  <a:pt x="559721" y="528948"/>
                  <a:pt x="559721" y="528948"/>
                </a:cubicBezTo>
                <a:cubicBezTo>
                  <a:pt x="559721" y="528948"/>
                  <a:pt x="558785" y="527364"/>
                  <a:pt x="557850" y="527364"/>
                </a:cubicBezTo>
                <a:lnTo>
                  <a:pt x="560656" y="525783"/>
                </a:lnTo>
                <a:lnTo>
                  <a:pt x="558785" y="524199"/>
                </a:lnTo>
                <a:cubicBezTo>
                  <a:pt x="558785" y="523409"/>
                  <a:pt x="557850" y="522618"/>
                  <a:pt x="556915" y="522618"/>
                </a:cubicBezTo>
                <a:cubicBezTo>
                  <a:pt x="556915" y="521828"/>
                  <a:pt x="555983" y="521037"/>
                  <a:pt x="555047" y="520247"/>
                </a:cubicBezTo>
                <a:cubicBezTo>
                  <a:pt x="555047" y="521037"/>
                  <a:pt x="553177" y="521828"/>
                  <a:pt x="553177" y="521828"/>
                </a:cubicBezTo>
                <a:cubicBezTo>
                  <a:pt x="553177" y="522618"/>
                  <a:pt x="554112" y="523409"/>
                  <a:pt x="555047" y="523409"/>
                </a:cubicBezTo>
                <a:cubicBezTo>
                  <a:pt x="555047" y="524199"/>
                  <a:pt x="555983" y="524993"/>
                  <a:pt x="556915" y="525783"/>
                </a:cubicBezTo>
                <a:cubicBezTo>
                  <a:pt x="556915" y="525783"/>
                  <a:pt x="557850" y="526573"/>
                  <a:pt x="557850" y="527364"/>
                </a:cubicBezTo>
                <a:lnTo>
                  <a:pt x="555983" y="528154"/>
                </a:lnTo>
                <a:cubicBezTo>
                  <a:pt x="555983" y="528154"/>
                  <a:pt x="555047" y="527364"/>
                  <a:pt x="554112" y="526573"/>
                </a:cubicBezTo>
                <a:cubicBezTo>
                  <a:pt x="553177" y="525783"/>
                  <a:pt x="552242" y="524199"/>
                  <a:pt x="551309" y="523409"/>
                </a:cubicBezTo>
                <a:lnTo>
                  <a:pt x="549439" y="524199"/>
                </a:lnTo>
                <a:cubicBezTo>
                  <a:pt x="549439" y="524993"/>
                  <a:pt x="550374" y="525783"/>
                  <a:pt x="550374" y="526573"/>
                </a:cubicBezTo>
                <a:cubicBezTo>
                  <a:pt x="551309" y="526573"/>
                  <a:pt x="552242" y="527364"/>
                  <a:pt x="552242" y="528154"/>
                </a:cubicBezTo>
                <a:cubicBezTo>
                  <a:pt x="552242" y="528154"/>
                  <a:pt x="550374" y="528948"/>
                  <a:pt x="550374" y="529738"/>
                </a:cubicBezTo>
                <a:cubicBezTo>
                  <a:pt x="550374" y="529738"/>
                  <a:pt x="552242" y="530529"/>
                  <a:pt x="552242" y="531319"/>
                </a:cubicBezTo>
                <a:cubicBezTo>
                  <a:pt x="552242" y="531319"/>
                  <a:pt x="550374" y="532109"/>
                  <a:pt x="549439" y="532900"/>
                </a:cubicBezTo>
                <a:lnTo>
                  <a:pt x="548504" y="530529"/>
                </a:lnTo>
                <a:cubicBezTo>
                  <a:pt x="547568" y="530529"/>
                  <a:pt x="546636" y="532109"/>
                  <a:pt x="545701" y="532109"/>
                </a:cubicBezTo>
                <a:cubicBezTo>
                  <a:pt x="545701" y="532900"/>
                  <a:pt x="544766" y="532900"/>
                  <a:pt x="543830" y="533693"/>
                </a:cubicBezTo>
                <a:cubicBezTo>
                  <a:pt x="543830" y="533693"/>
                  <a:pt x="542895" y="534484"/>
                  <a:pt x="541963" y="534484"/>
                </a:cubicBezTo>
                <a:cubicBezTo>
                  <a:pt x="541963" y="535274"/>
                  <a:pt x="541028" y="532900"/>
                  <a:pt x="540093" y="532900"/>
                </a:cubicBezTo>
                <a:cubicBezTo>
                  <a:pt x="540093" y="532900"/>
                  <a:pt x="539157" y="534484"/>
                  <a:pt x="538222" y="534484"/>
                </a:cubicBezTo>
                <a:cubicBezTo>
                  <a:pt x="537290" y="534484"/>
                  <a:pt x="537290" y="532900"/>
                  <a:pt x="536355" y="532900"/>
                </a:cubicBezTo>
                <a:cubicBezTo>
                  <a:pt x="536355" y="532900"/>
                  <a:pt x="535419" y="533693"/>
                  <a:pt x="534484" y="533693"/>
                </a:cubicBezTo>
                <a:cubicBezTo>
                  <a:pt x="534484" y="534484"/>
                  <a:pt x="533549" y="535274"/>
                  <a:pt x="532614" y="535274"/>
                </a:cubicBezTo>
                <a:cubicBezTo>
                  <a:pt x="532614" y="535274"/>
                  <a:pt x="531681" y="533693"/>
                  <a:pt x="530746" y="533693"/>
                </a:cubicBezTo>
                <a:cubicBezTo>
                  <a:pt x="530746" y="533693"/>
                  <a:pt x="529811" y="534484"/>
                  <a:pt x="528876" y="535274"/>
                </a:cubicBezTo>
                <a:lnTo>
                  <a:pt x="530746" y="536855"/>
                </a:lnTo>
                <a:lnTo>
                  <a:pt x="531681" y="538439"/>
                </a:lnTo>
                <a:lnTo>
                  <a:pt x="529811" y="540020"/>
                </a:lnTo>
                <a:cubicBezTo>
                  <a:pt x="529811" y="540020"/>
                  <a:pt x="528876" y="538439"/>
                  <a:pt x="527940" y="538439"/>
                </a:cubicBezTo>
                <a:cubicBezTo>
                  <a:pt x="527940" y="537649"/>
                  <a:pt x="527008" y="536855"/>
                  <a:pt x="527008" y="536065"/>
                </a:cubicBezTo>
                <a:cubicBezTo>
                  <a:pt x="526073" y="536065"/>
                  <a:pt x="526073" y="535274"/>
                  <a:pt x="525138" y="534484"/>
                </a:cubicBezTo>
                <a:cubicBezTo>
                  <a:pt x="524203" y="533693"/>
                  <a:pt x="524203" y="533693"/>
                  <a:pt x="523267" y="532900"/>
                </a:cubicBezTo>
                <a:cubicBezTo>
                  <a:pt x="523267" y="532109"/>
                  <a:pt x="522332" y="531319"/>
                  <a:pt x="522332" y="531319"/>
                </a:cubicBezTo>
                <a:cubicBezTo>
                  <a:pt x="522332" y="530529"/>
                  <a:pt x="524203" y="529738"/>
                  <a:pt x="524203" y="529738"/>
                </a:cubicBezTo>
                <a:cubicBezTo>
                  <a:pt x="524203" y="528948"/>
                  <a:pt x="522332" y="528154"/>
                  <a:pt x="522332" y="528154"/>
                </a:cubicBezTo>
                <a:cubicBezTo>
                  <a:pt x="521400" y="528154"/>
                  <a:pt x="521400" y="528948"/>
                  <a:pt x="520465" y="528948"/>
                </a:cubicBezTo>
                <a:cubicBezTo>
                  <a:pt x="519529" y="528948"/>
                  <a:pt x="519529" y="527364"/>
                  <a:pt x="518594" y="527364"/>
                </a:cubicBezTo>
                <a:lnTo>
                  <a:pt x="516727" y="528948"/>
                </a:lnTo>
                <a:lnTo>
                  <a:pt x="518594" y="530529"/>
                </a:lnTo>
                <a:cubicBezTo>
                  <a:pt x="518594" y="531319"/>
                  <a:pt x="516727" y="531319"/>
                  <a:pt x="515791" y="532109"/>
                </a:cubicBezTo>
                <a:cubicBezTo>
                  <a:pt x="515791" y="532109"/>
                  <a:pt x="517659" y="532900"/>
                  <a:pt x="517659" y="533693"/>
                </a:cubicBezTo>
                <a:cubicBezTo>
                  <a:pt x="517659" y="534484"/>
                  <a:pt x="518594" y="535274"/>
                  <a:pt x="519529" y="535274"/>
                </a:cubicBezTo>
                <a:cubicBezTo>
                  <a:pt x="519529" y="536065"/>
                  <a:pt x="521400" y="536855"/>
                  <a:pt x="521400" y="536855"/>
                </a:cubicBezTo>
                <a:cubicBezTo>
                  <a:pt x="520465" y="537649"/>
                  <a:pt x="519529" y="538439"/>
                  <a:pt x="518594" y="538439"/>
                </a:cubicBezTo>
                <a:cubicBezTo>
                  <a:pt x="517659" y="537649"/>
                  <a:pt x="516727" y="536065"/>
                  <a:pt x="515791" y="535274"/>
                </a:cubicBezTo>
                <a:cubicBezTo>
                  <a:pt x="514856" y="535274"/>
                  <a:pt x="513921" y="536065"/>
                  <a:pt x="513921" y="536065"/>
                </a:cubicBezTo>
                <a:cubicBezTo>
                  <a:pt x="512986" y="536065"/>
                  <a:pt x="512986" y="534484"/>
                  <a:pt x="512054" y="534484"/>
                </a:cubicBezTo>
                <a:lnTo>
                  <a:pt x="513921" y="532900"/>
                </a:lnTo>
                <a:cubicBezTo>
                  <a:pt x="513921" y="532900"/>
                  <a:pt x="512054" y="532109"/>
                  <a:pt x="512986" y="531319"/>
                </a:cubicBezTo>
                <a:lnTo>
                  <a:pt x="514856" y="530529"/>
                </a:lnTo>
                <a:cubicBezTo>
                  <a:pt x="513921" y="529738"/>
                  <a:pt x="513921" y="528948"/>
                  <a:pt x="512986" y="528154"/>
                </a:cubicBezTo>
                <a:cubicBezTo>
                  <a:pt x="512986" y="528154"/>
                  <a:pt x="512054" y="526573"/>
                  <a:pt x="511118" y="526573"/>
                </a:cubicBezTo>
                <a:lnTo>
                  <a:pt x="509248" y="528154"/>
                </a:lnTo>
                <a:lnTo>
                  <a:pt x="511118" y="529738"/>
                </a:lnTo>
                <a:cubicBezTo>
                  <a:pt x="511118" y="529738"/>
                  <a:pt x="508312" y="530529"/>
                  <a:pt x="509248" y="531319"/>
                </a:cubicBezTo>
                <a:cubicBezTo>
                  <a:pt x="509248" y="531319"/>
                  <a:pt x="510183" y="532109"/>
                  <a:pt x="510183" y="532900"/>
                </a:cubicBezTo>
                <a:cubicBezTo>
                  <a:pt x="511118" y="532900"/>
                  <a:pt x="512054" y="534484"/>
                  <a:pt x="512054" y="534484"/>
                </a:cubicBezTo>
                <a:cubicBezTo>
                  <a:pt x="511118" y="534484"/>
                  <a:pt x="510183" y="536065"/>
                  <a:pt x="510183" y="536065"/>
                </a:cubicBezTo>
                <a:cubicBezTo>
                  <a:pt x="509248" y="536065"/>
                  <a:pt x="509248" y="534484"/>
                  <a:pt x="508312" y="534484"/>
                </a:cubicBezTo>
                <a:cubicBezTo>
                  <a:pt x="508312" y="534484"/>
                  <a:pt x="506445" y="536065"/>
                  <a:pt x="506445" y="535274"/>
                </a:cubicBezTo>
                <a:cubicBezTo>
                  <a:pt x="505510" y="535274"/>
                  <a:pt x="505510" y="534484"/>
                  <a:pt x="504575" y="533693"/>
                </a:cubicBezTo>
                <a:cubicBezTo>
                  <a:pt x="504575" y="532900"/>
                  <a:pt x="503639" y="532900"/>
                  <a:pt x="502704" y="532109"/>
                </a:cubicBezTo>
                <a:lnTo>
                  <a:pt x="505510" y="530529"/>
                </a:lnTo>
                <a:lnTo>
                  <a:pt x="503639" y="528948"/>
                </a:lnTo>
                <a:cubicBezTo>
                  <a:pt x="502704" y="528154"/>
                  <a:pt x="501772" y="527364"/>
                  <a:pt x="501772" y="527364"/>
                </a:cubicBezTo>
                <a:cubicBezTo>
                  <a:pt x="501772" y="526573"/>
                  <a:pt x="499901" y="525783"/>
                  <a:pt x="500837" y="525783"/>
                </a:cubicBezTo>
                <a:cubicBezTo>
                  <a:pt x="500837" y="524993"/>
                  <a:pt x="502704" y="524199"/>
                  <a:pt x="502704" y="524199"/>
                </a:cubicBezTo>
                <a:cubicBezTo>
                  <a:pt x="502704" y="523409"/>
                  <a:pt x="500837" y="522618"/>
                  <a:pt x="500837" y="522618"/>
                </a:cubicBezTo>
                <a:cubicBezTo>
                  <a:pt x="499901" y="521828"/>
                  <a:pt x="499901" y="521037"/>
                  <a:pt x="498966" y="520247"/>
                </a:cubicBezTo>
                <a:cubicBezTo>
                  <a:pt x="498966" y="520247"/>
                  <a:pt x="498031" y="521828"/>
                  <a:pt x="497099" y="521828"/>
                </a:cubicBezTo>
                <a:cubicBezTo>
                  <a:pt x="497099" y="521828"/>
                  <a:pt x="496163" y="520247"/>
                  <a:pt x="495228" y="520247"/>
                </a:cubicBezTo>
                <a:cubicBezTo>
                  <a:pt x="495228" y="520247"/>
                  <a:pt x="493358" y="521037"/>
                  <a:pt x="493358" y="521828"/>
                </a:cubicBezTo>
                <a:cubicBezTo>
                  <a:pt x="493358" y="521828"/>
                  <a:pt x="495228" y="522618"/>
                  <a:pt x="495228" y="523409"/>
                </a:cubicBezTo>
                <a:lnTo>
                  <a:pt x="493358" y="524199"/>
                </a:lnTo>
                <a:cubicBezTo>
                  <a:pt x="493358" y="524993"/>
                  <a:pt x="494293" y="525783"/>
                  <a:pt x="494293" y="526573"/>
                </a:cubicBezTo>
                <a:cubicBezTo>
                  <a:pt x="495228" y="526573"/>
                  <a:pt x="496163" y="527364"/>
                  <a:pt x="496163" y="528154"/>
                </a:cubicBezTo>
                <a:lnTo>
                  <a:pt x="498031" y="529738"/>
                </a:lnTo>
                <a:cubicBezTo>
                  <a:pt x="498031" y="530529"/>
                  <a:pt x="496163" y="531319"/>
                  <a:pt x="496163" y="531319"/>
                </a:cubicBezTo>
                <a:lnTo>
                  <a:pt x="494293" y="529738"/>
                </a:lnTo>
                <a:cubicBezTo>
                  <a:pt x="494293" y="528948"/>
                  <a:pt x="492422" y="527364"/>
                  <a:pt x="492422" y="527364"/>
                </a:cubicBezTo>
                <a:lnTo>
                  <a:pt x="490555" y="528948"/>
                </a:lnTo>
                <a:cubicBezTo>
                  <a:pt x="489620" y="528948"/>
                  <a:pt x="488684" y="529738"/>
                  <a:pt x="488684" y="530529"/>
                </a:cubicBezTo>
                <a:cubicBezTo>
                  <a:pt x="487749" y="530529"/>
                  <a:pt x="486817" y="531319"/>
                  <a:pt x="485882" y="531319"/>
                </a:cubicBezTo>
                <a:cubicBezTo>
                  <a:pt x="485882" y="532109"/>
                  <a:pt x="487749" y="532900"/>
                  <a:pt x="487749" y="533693"/>
                </a:cubicBezTo>
                <a:lnTo>
                  <a:pt x="485882" y="534484"/>
                </a:lnTo>
                <a:cubicBezTo>
                  <a:pt x="484947" y="534484"/>
                  <a:pt x="484947" y="533693"/>
                  <a:pt x="484011" y="532900"/>
                </a:cubicBezTo>
                <a:cubicBezTo>
                  <a:pt x="484011" y="532900"/>
                  <a:pt x="483076" y="531319"/>
                  <a:pt x="482144" y="531319"/>
                </a:cubicBezTo>
                <a:lnTo>
                  <a:pt x="480273" y="532900"/>
                </a:lnTo>
                <a:cubicBezTo>
                  <a:pt x="480273" y="532109"/>
                  <a:pt x="479338" y="531319"/>
                  <a:pt x="479338" y="530529"/>
                </a:cubicBezTo>
                <a:lnTo>
                  <a:pt x="481209" y="529738"/>
                </a:lnTo>
                <a:cubicBezTo>
                  <a:pt x="481209" y="528948"/>
                  <a:pt x="480273" y="528154"/>
                  <a:pt x="479338" y="527364"/>
                </a:cubicBezTo>
                <a:cubicBezTo>
                  <a:pt x="479338" y="527364"/>
                  <a:pt x="478403" y="525783"/>
                  <a:pt x="477471" y="525783"/>
                </a:cubicBezTo>
                <a:lnTo>
                  <a:pt x="475600" y="527364"/>
                </a:lnTo>
                <a:lnTo>
                  <a:pt x="473730" y="528948"/>
                </a:lnTo>
                <a:cubicBezTo>
                  <a:pt x="472794" y="528948"/>
                  <a:pt x="472794" y="527364"/>
                  <a:pt x="471862" y="526573"/>
                </a:cubicBezTo>
                <a:cubicBezTo>
                  <a:pt x="470927" y="527364"/>
                  <a:pt x="470927" y="528154"/>
                  <a:pt x="469992" y="528154"/>
                </a:cubicBezTo>
                <a:cubicBezTo>
                  <a:pt x="468121" y="528948"/>
                  <a:pt x="467189" y="529738"/>
                  <a:pt x="466254" y="531319"/>
                </a:cubicBezTo>
                <a:cubicBezTo>
                  <a:pt x="467189" y="532109"/>
                  <a:pt x="468121" y="533693"/>
                  <a:pt x="469056" y="534484"/>
                </a:cubicBezTo>
                <a:cubicBezTo>
                  <a:pt x="469992" y="536065"/>
                  <a:pt x="470927" y="536855"/>
                  <a:pt x="471862" y="537649"/>
                </a:cubicBezTo>
                <a:cubicBezTo>
                  <a:pt x="471862" y="538439"/>
                  <a:pt x="469992" y="538439"/>
                  <a:pt x="469992" y="539229"/>
                </a:cubicBezTo>
                <a:cubicBezTo>
                  <a:pt x="469992" y="540020"/>
                  <a:pt x="471862" y="540810"/>
                  <a:pt x="471862" y="540810"/>
                </a:cubicBezTo>
                <a:cubicBezTo>
                  <a:pt x="471862" y="541601"/>
                  <a:pt x="469992" y="542394"/>
                  <a:pt x="469992" y="542394"/>
                </a:cubicBezTo>
                <a:cubicBezTo>
                  <a:pt x="469056" y="542394"/>
                  <a:pt x="468121" y="540810"/>
                  <a:pt x="468121" y="540810"/>
                </a:cubicBezTo>
                <a:cubicBezTo>
                  <a:pt x="467189" y="540020"/>
                  <a:pt x="466254" y="539229"/>
                  <a:pt x="466254" y="539229"/>
                </a:cubicBezTo>
                <a:cubicBezTo>
                  <a:pt x="466254" y="538439"/>
                  <a:pt x="468121" y="537649"/>
                  <a:pt x="468121" y="537649"/>
                </a:cubicBezTo>
                <a:lnTo>
                  <a:pt x="467189" y="536065"/>
                </a:lnTo>
                <a:cubicBezTo>
                  <a:pt x="466254" y="536065"/>
                  <a:pt x="465319" y="536855"/>
                  <a:pt x="464383" y="536855"/>
                </a:cubicBezTo>
                <a:cubicBezTo>
                  <a:pt x="465319" y="537649"/>
                  <a:pt x="466254" y="538439"/>
                  <a:pt x="466254" y="539229"/>
                </a:cubicBezTo>
                <a:lnTo>
                  <a:pt x="464383" y="540020"/>
                </a:lnTo>
                <a:cubicBezTo>
                  <a:pt x="463448" y="540810"/>
                  <a:pt x="462513" y="540810"/>
                  <a:pt x="462513" y="541601"/>
                </a:cubicBezTo>
                <a:cubicBezTo>
                  <a:pt x="461581" y="540810"/>
                  <a:pt x="460645" y="540810"/>
                  <a:pt x="460645" y="540020"/>
                </a:cubicBezTo>
                <a:cubicBezTo>
                  <a:pt x="460645" y="539229"/>
                  <a:pt x="458775" y="538439"/>
                  <a:pt x="458775" y="538439"/>
                </a:cubicBezTo>
                <a:cubicBezTo>
                  <a:pt x="458775" y="537649"/>
                  <a:pt x="461581" y="536855"/>
                  <a:pt x="461581" y="536855"/>
                </a:cubicBezTo>
                <a:cubicBezTo>
                  <a:pt x="460645" y="536065"/>
                  <a:pt x="459710" y="535274"/>
                  <a:pt x="459710" y="535274"/>
                </a:cubicBezTo>
                <a:cubicBezTo>
                  <a:pt x="459710" y="534484"/>
                  <a:pt x="457843" y="533693"/>
                  <a:pt x="457843" y="532900"/>
                </a:cubicBezTo>
                <a:lnTo>
                  <a:pt x="459710" y="532109"/>
                </a:lnTo>
                <a:lnTo>
                  <a:pt x="461581" y="533693"/>
                </a:lnTo>
                <a:lnTo>
                  <a:pt x="463448" y="532109"/>
                </a:lnTo>
                <a:cubicBezTo>
                  <a:pt x="463448" y="532109"/>
                  <a:pt x="462513" y="531319"/>
                  <a:pt x="462513" y="530529"/>
                </a:cubicBezTo>
                <a:lnTo>
                  <a:pt x="460645" y="528948"/>
                </a:lnTo>
                <a:cubicBezTo>
                  <a:pt x="459710" y="528948"/>
                  <a:pt x="458775" y="530529"/>
                  <a:pt x="458775" y="529738"/>
                </a:cubicBezTo>
                <a:cubicBezTo>
                  <a:pt x="457843" y="529738"/>
                  <a:pt x="456907" y="528948"/>
                  <a:pt x="456907" y="528154"/>
                </a:cubicBezTo>
                <a:cubicBezTo>
                  <a:pt x="455972" y="528154"/>
                  <a:pt x="455972" y="527364"/>
                  <a:pt x="455037" y="526573"/>
                </a:cubicBezTo>
                <a:cubicBezTo>
                  <a:pt x="455037" y="525783"/>
                  <a:pt x="454102" y="525783"/>
                  <a:pt x="454102" y="524993"/>
                </a:cubicBezTo>
                <a:lnTo>
                  <a:pt x="455972" y="523409"/>
                </a:lnTo>
                <a:cubicBezTo>
                  <a:pt x="455972" y="523409"/>
                  <a:pt x="457843" y="522618"/>
                  <a:pt x="457843" y="521828"/>
                </a:cubicBezTo>
                <a:cubicBezTo>
                  <a:pt x="457843" y="521828"/>
                  <a:pt x="455972" y="521037"/>
                  <a:pt x="455972" y="520247"/>
                </a:cubicBezTo>
                <a:lnTo>
                  <a:pt x="454102" y="521828"/>
                </a:lnTo>
                <a:cubicBezTo>
                  <a:pt x="454102" y="521828"/>
                  <a:pt x="453170" y="520247"/>
                  <a:pt x="452234" y="520247"/>
                </a:cubicBezTo>
                <a:cubicBezTo>
                  <a:pt x="452234" y="519453"/>
                  <a:pt x="451299" y="518663"/>
                  <a:pt x="451299" y="517873"/>
                </a:cubicBezTo>
                <a:cubicBezTo>
                  <a:pt x="450452" y="517873"/>
                  <a:pt x="449639" y="517218"/>
                  <a:pt x="449488" y="516506"/>
                </a:cubicBezTo>
                <a:lnTo>
                  <a:pt x="445536" y="516096"/>
                </a:lnTo>
                <a:cubicBezTo>
                  <a:pt x="445602" y="516163"/>
                  <a:pt x="445615" y="516226"/>
                  <a:pt x="445691" y="516292"/>
                </a:cubicBezTo>
                <a:cubicBezTo>
                  <a:pt x="446626" y="516292"/>
                  <a:pt x="446626" y="517082"/>
                  <a:pt x="447561" y="517873"/>
                </a:cubicBezTo>
                <a:cubicBezTo>
                  <a:pt x="447561" y="517873"/>
                  <a:pt x="448493" y="518663"/>
                  <a:pt x="448493" y="519453"/>
                </a:cubicBezTo>
                <a:cubicBezTo>
                  <a:pt x="449428" y="519453"/>
                  <a:pt x="446626" y="520247"/>
                  <a:pt x="446626" y="521037"/>
                </a:cubicBezTo>
                <a:cubicBezTo>
                  <a:pt x="446626" y="521037"/>
                  <a:pt x="448493" y="521828"/>
                  <a:pt x="448493" y="522618"/>
                </a:cubicBezTo>
                <a:cubicBezTo>
                  <a:pt x="448493" y="523409"/>
                  <a:pt x="446626" y="523409"/>
                  <a:pt x="446626" y="524199"/>
                </a:cubicBezTo>
                <a:lnTo>
                  <a:pt x="447561" y="525783"/>
                </a:lnTo>
                <a:cubicBezTo>
                  <a:pt x="447561" y="525783"/>
                  <a:pt x="449428" y="524199"/>
                  <a:pt x="450364" y="524199"/>
                </a:cubicBezTo>
                <a:cubicBezTo>
                  <a:pt x="450364" y="524199"/>
                  <a:pt x="451299" y="523409"/>
                  <a:pt x="452234" y="523409"/>
                </a:cubicBezTo>
                <a:cubicBezTo>
                  <a:pt x="452234" y="523409"/>
                  <a:pt x="453170" y="524993"/>
                  <a:pt x="454102" y="524993"/>
                </a:cubicBezTo>
                <a:cubicBezTo>
                  <a:pt x="454102" y="524993"/>
                  <a:pt x="451299" y="525783"/>
                  <a:pt x="451299" y="526573"/>
                </a:cubicBezTo>
                <a:cubicBezTo>
                  <a:pt x="451299" y="526573"/>
                  <a:pt x="453170" y="527364"/>
                  <a:pt x="453170" y="528154"/>
                </a:cubicBezTo>
                <a:cubicBezTo>
                  <a:pt x="454102" y="528948"/>
                  <a:pt x="455037" y="530529"/>
                  <a:pt x="455972" y="531319"/>
                </a:cubicBezTo>
                <a:cubicBezTo>
                  <a:pt x="455972" y="532109"/>
                  <a:pt x="455037" y="532109"/>
                  <a:pt x="454102" y="532900"/>
                </a:cubicBezTo>
                <a:lnTo>
                  <a:pt x="452234" y="534484"/>
                </a:lnTo>
                <a:cubicBezTo>
                  <a:pt x="451299" y="534484"/>
                  <a:pt x="451299" y="532109"/>
                  <a:pt x="450364" y="532109"/>
                </a:cubicBezTo>
                <a:cubicBezTo>
                  <a:pt x="450364" y="532109"/>
                  <a:pt x="449428" y="533693"/>
                  <a:pt x="448493" y="533693"/>
                </a:cubicBezTo>
                <a:cubicBezTo>
                  <a:pt x="448493" y="533693"/>
                  <a:pt x="447561" y="532109"/>
                  <a:pt x="446626" y="532109"/>
                </a:cubicBezTo>
                <a:cubicBezTo>
                  <a:pt x="446626" y="531319"/>
                  <a:pt x="445691" y="530529"/>
                  <a:pt x="445691" y="530529"/>
                </a:cubicBezTo>
                <a:cubicBezTo>
                  <a:pt x="444755" y="529738"/>
                  <a:pt x="444755" y="528948"/>
                  <a:pt x="443820" y="528154"/>
                </a:cubicBezTo>
                <a:cubicBezTo>
                  <a:pt x="442885" y="528154"/>
                  <a:pt x="441953" y="529738"/>
                  <a:pt x="441953" y="529738"/>
                </a:cubicBezTo>
                <a:cubicBezTo>
                  <a:pt x="441017" y="529738"/>
                  <a:pt x="440082" y="528154"/>
                  <a:pt x="440082" y="528154"/>
                </a:cubicBezTo>
                <a:cubicBezTo>
                  <a:pt x="439147" y="527364"/>
                  <a:pt x="439147" y="526573"/>
                  <a:pt x="438212" y="526573"/>
                </a:cubicBezTo>
                <a:cubicBezTo>
                  <a:pt x="438212" y="525783"/>
                  <a:pt x="437279" y="524199"/>
                  <a:pt x="437279" y="524199"/>
                </a:cubicBezTo>
                <a:cubicBezTo>
                  <a:pt x="436344" y="524199"/>
                  <a:pt x="435409" y="525783"/>
                  <a:pt x="434474" y="525783"/>
                </a:cubicBezTo>
                <a:cubicBezTo>
                  <a:pt x="434474" y="526573"/>
                  <a:pt x="432603" y="526573"/>
                  <a:pt x="432603" y="527364"/>
                </a:cubicBezTo>
                <a:cubicBezTo>
                  <a:pt x="432603" y="527364"/>
                  <a:pt x="434474" y="528154"/>
                  <a:pt x="434474" y="528948"/>
                </a:cubicBezTo>
                <a:cubicBezTo>
                  <a:pt x="434474" y="528948"/>
                  <a:pt x="431671" y="529738"/>
                  <a:pt x="432603" y="530529"/>
                </a:cubicBezTo>
                <a:cubicBezTo>
                  <a:pt x="432603" y="530529"/>
                  <a:pt x="433538" y="531319"/>
                  <a:pt x="433538" y="532109"/>
                </a:cubicBezTo>
                <a:cubicBezTo>
                  <a:pt x="434474" y="532109"/>
                  <a:pt x="434474" y="533693"/>
                  <a:pt x="435409" y="533693"/>
                </a:cubicBezTo>
                <a:cubicBezTo>
                  <a:pt x="434474" y="533693"/>
                  <a:pt x="433538" y="535274"/>
                  <a:pt x="433538" y="535274"/>
                </a:cubicBezTo>
                <a:cubicBezTo>
                  <a:pt x="432603" y="535274"/>
                  <a:pt x="432603" y="533693"/>
                  <a:pt x="431671" y="533693"/>
                </a:cubicBezTo>
                <a:cubicBezTo>
                  <a:pt x="431671" y="532900"/>
                  <a:pt x="429800" y="534484"/>
                  <a:pt x="429800" y="534484"/>
                </a:cubicBezTo>
                <a:cubicBezTo>
                  <a:pt x="428865" y="534484"/>
                  <a:pt x="427933" y="532900"/>
                  <a:pt x="427933" y="532900"/>
                </a:cubicBezTo>
                <a:cubicBezTo>
                  <a:pt x="427933" y="532900"/>
                  <a:pt x="429800" y="532109"/>
                  <a:pt x="429800" y="531319"/>
                </a:cubicBezTo>
                <a:lnTo>
                  <a:pt x="428865" y="529738"/>
                </a:lnTo>
                <a:cubicBezTo>
                  <a:pt x="427933" y="529738"/>
                  <a:pt x="426998" y="531319"/>
                  <a:pt x="426063" y="531319"/>
                </a:cubicBezTo>
                <a:cubicBezTo>
                  <a:pt x="426063" y="531319"/>
                  <a:pt x="425127" y="532109"/>
                  <a:pt x="424192" y="532900"/>
                </a:cubicBezTo>
                <a:lnTo>
                  <a:pt x="422325" y="533693"/>
                </a:lnTo>
                <a:lnTo>
                  <a:pt x="420454" y="532109"/>
                </a:lnTo>
                <a:cubicBezTo>
                  <a:pt x="420454" y="532109"/>
                  <a:pt x="422325" y="531319"/>
                  <a:pt x="422325" y="530529"/>
                </a:cubicBezTo>
                <a:cubicBezTo>
                  <a:pt x="423260" y="530529"/>
                  <a:pt x="421389" y="529738"/>
                  <a:pt x="421389" y="528948"/>
                </a:cubicBezTo>
                <a:cubicBezTo>
                  <a:pt x="421389" y="528154"/>
                  <a:pt x="423260" y="528154"/>
                  <a:pt x="423260" y="527364"/>
                </a:cubicBezTo>
                <a:cubicBezTo>
                  <a:pt x="423260" y="527364"/>
                  <a:pt x="421389" y="526573"/>
                  <a:pt x="421389" y="525783"/>
                </a:cubicBezTo>
                <a:cubicBezTo>
                  <a:pt x="421389" y="526573"/>
                  <a:pt x="419519" y="526573"/>
                  <a:pt x="419519" y="527364"/>
                </a:cubicBezTo>
                <a:lnTo>
                  <a:pt x="421389" y="528948"/>
                </a:lnTo>
                <a:cubicBezTo>
                  <a:pt x="420454" y="529738"/>
                  <a:pt x="419519" y="529738"/>
                  <a:pt x="419519" y="530529"/>
                </a:cubicBezTo>
                <a:cubicBezTo>
                  <a:pt x="418584" y="530529"/>
                  <a:pt x="417652" y="531319"/>
                  <a:pt x="416716" y="532109"/>
                </a:cubicBezTo>
                <a:cubicBezTo>
                  <a:pt x="416716" y="532109"/>
                  <a:pt x="415781" y="532900"/>
                  <a:pt x="414846" y="532900"/>
                </a:cubicBezTo>
                <a:cubicBezTo>
                  <a:pt x="414846" y="532900"/>
                  <a:pt x="413910" y="531319"/>
                  <a:pt x="412978" y="531319"/>
                </a:cubicBezTo>
                <a:lnTo>
                  <a:pt x="412043" y="529738"/>
                </a:lnTo>
                <a:cubicBezTo>
                  <a:pt x="411108" y="529738"/>
                  <a:pt x="410173" y="531319"/>
                  <a:pt x="409237" y="531319"/>
                </a:cubicBezTo>
                <a:cubicBezTo>
                  <a:pt x="409237" y="530529"/>
                  <a:pt x="408302" y="528948"/>
                  <a:pt x="408302" y="528948"/>
                </a:cubicBezTo>
                <a:cubicBezTo>
                  <a:pt x="407370" y="528948"/>
                  <a:pt x="406435" y="530529"/>
                  <a:pt x="405499" y="530529"/>
                </a:cubicBezTo>
                <a:cubicBezTo>
                  <a:pt x="405499" y="530529"/>
                  <a:pt x="404564" y="532109"/>
                  <a:pt x="403629" y="532109"/>
                </a:cubicBezTo>
                <a:cubicBezTo>
                  <a:pt x="403629" y="532109"/>
                  <a:pt x="402697" y="530529"/>
                  <a:pt x="402697" y="529738"/>
                </a:cubicBezTo>
                <a:lnTo>
                  <a:pt x="404564" y="528948"/>
                </a:lnTo>
                <a:cubicBezTo>
                  <a:pt x="404564" y="528154"/>
                  <a:pt x="402697" y="527364"/>
                  <a:pt x="402697" y="527364"/>
                </a:cubicBezTo>
                <a:cubicBezTo>
                  <a:pt x="402697" y="526573"/>
                  <a:pt x="401761" y="525783"/>
                  <a:pt x="400826" y="524993"/>
                </a:cubicBezTo>
                <a:cubicBezTo>
                  <a:pt x="400826" y="524993"/>
                  <a:pt x="399891" y="524199"/>
                  <a:pt x="399891" y="523409"/>
                </a:cubicBezTo>
                <a:cubicBezTo>
                  <a:pt x="398956" y="524199"/>
                  <a:pt x="398024" y="524199"/>
                  <a:pt x="397088" y="524993"/>
                </a:cubicBezTo>
                <a:lnTo>
                  <a:pt x="398956" y="526573"/>
                </a:lnTo>
                <a:cubicBezTo>
                  <a:pt x="398956" y="526573"/>
                  <a:pt x="397088" y="527364"/>
                  <a:pt x="397088" y="528154"/>
                </a:cubicBezTo>
                <a:lnTo>
                  <a:pt x="395218" y="528948"/>
                </a:lnTo>
                <a:cubicBezTo>
                  <a:pt x="395218" y="529738"/>
                  <a:pt x="396153" y="530529"/>
                  <a:pt x="396153" y="531319"/>
                </a:cubicBezTo>
                <a:cubicBezTo>
                  <a:pt x="397088" y="531319"/>
                  <a:pt x="398024" y="532109"/>
                  <a:pt x="398024" y="532900"/>
                </a:cubicBezTo>
                <a:cubicBezTo>
                  <a:pt x="398024" y="532900"/>
                  <a:pt x="396153" y="533693"/>
                  <a:pt x="396153" y="534484"/>
                </a:cubicBezTo>
                <a:lnTo>
                  <a:pt x="394282" y="532109"/>
                </a:lnTo>
                <a:cubicBezTo>
                  <a:pt x="394282" y="532109"/>
                  <a:pt x="393350" y="530529"/>
                  <a:pt x="392415" y="530529"/>
                </a:cubicBezTo>
                <a:cubicBezTo>
                  <a:pt x="392415" y="530529"/>
                  <a:pt x="391480" y="532109"/>
                  <a:pt x="390545" y="532109"/>
                </a:cubicBezTo>
                <a:cubicBezTo>
                  <a:pt x="390545" y="532109"/>
                  <a:pt x="392415" y="532900"/>
                  <a:pt x="392415" y="533693"/>
                </a:cubicBezTo>
                <a:lnTo>
                  <a:pt x="390545" y="535274"/>
                </a:lnTo>
                <a:cubicBezTo>
                  <a:pt x="389609" y="534484"/>
                  <a:pt x="389609" y="533693"/>
                  <a:pt x="388674" y="533693"/>
                </a:cubicBezTo>
                <a:cubicBezTo>
                  <a:pt x="387742" y="532900"/>
                  <a:pt x="387742" y="532109"/>
                  <a:pt x="386807" y="531319"/>
                </a:cubicBezTo>
                <a:cubicBezTo>
                  <a:pt x="386807" y="531319"/>
                  <a:pt x="385871" y="530529"/>
                  <a:pt x="385871" y="529738"/>
                </a:cubicBezTo>
                <a:cubicBezTo>
                  <a:pt x="384936" y="528948"/>
                  <a:pt x="384001" y="528948"/>
                  <a:pt x="384001" y="528154"/>
                </a:cubicBezTo>
                <a:cubicBezTo>
                  <a:pt x="383069" y="527364"/>
                  <a:pt x="383069" y="526573"/>
                  <a:pt x="382133" y="526573"/>
                </a:cubicBezTo>
                <a:cubicBezTo>
                  <a:pt x="382133" y="525783"/>
                  <a:pt x="380263" y="527364"/>
                  <a:pt x="380263" y="527364"/>
                </a:cubicBezTo>
                <a:cubicBezTo>
                  <a:pt x="379328" y="527364"/>
                  <a:pt x="379328" y="525783"/>
                  <a:pt x="378392" y="525783"/>
                </a:cubicBezTo>
                <a:lnTo>
                  <a:pt x="377460" y="524199"/>
                </a:lnTo>
                <a:cubicBezTo>
                  <a:pt x="376525" y="524199"/>
                  <a:pt x="375590" y="522618"/>
                  <a:pt x="375590" y="522618"/>
                </a:cubicBezTo>
                <a:cubicBezTo>
                  <a:pt x="374654" y="522618"/>
                  <a:pt x="373719" y="523409"/>
                  <a:pt x="373719" y="523409"/>
                </a:cubicBezTo>
                <a:cubicBezTo>
                  <a:pt x="372787" y="524199"/>
                  <a:pt x="371852" y="524199"/>
                  <a:pt x="370917" y="524993"/>
                </a:cubicBezTo>
                <a:lnTo>
                  <a:pt x="369049" y="526573"/>
                </a:lnTo>
                <a:cubicBezTo>
                  <a:pt x="368114" y="525783"/>
                  <a:pt x="368114" y="524993"/>
                  <a:pt x="367179" y="524199"/>
                </a:cubicBezTo>
                <a:cubicBezTo>
                  <a:pt x="367179" y="524199"/>
                  <a:pt x="366243" y="523409"/>
                  <a:pt x="366243" y="522618"/>
                </a:cubicBezTo>
                <a:lnTo>
                  <a:pt x="368114" y="521828"/>
                </a:lnTo>
                <a:cubicBezTo>
                  <a:pt x="368114" y="521037"/>
                  <a:pt x="366243" y="520247"/>
                  <a:pt x="366243" y="519453"/>
                </a:cubicBezTo>
                <a:lnTo>
                  <a:pt x="368114" y="518663"/>
                </a:lnTo>
                <a:cubicBezTo>
                  <a:pt x="369049" y="517873"/>
                  <a:pt x="367179" y="517082"/>
                  <a:pt x="367179" y="516292"/>
                </a:cubicBezTo>
                <a:lnTo>
                  <a:pt x="369049" y="515498"/>
                </a:lnTo>
                <a:cubicBezTo>
                  <a:pt x="369049" y="514708"/>
                  <a:pt x="368114" y="513917"/>
                  <a:pt x="367179" y="513127"/>
                </a:cubicBezTo>
                <a:lnTo>
                  <a:pt x="365308" y="514708"/>
                </a:lnTo>
                <a:lnTo>
                  <a:pt x="363441" y="516292"/>
                </a:lnTo>
                <a:lnTo>
                  <a:pt x="361570" y="514708"/>
                </a:lnTo>
                <a:cubicBezTo>
                  <a:pt x="361570" y="513917"/>
                  <a:pt x="363441" y="513127"/>
                  <a:pt x="363441" y="513127"/>
                </a:cubicBezTo>
                <a:cubicBezTo>
                  <a:pt x="363441" y="512337"/>
                  <a:pt x="362505" y="511546"/>
                  <a:pt x="362505" y="511546"/>
                </a:cubicBezTo>
                <a:cubicBezTo>
                  <a:pt x="362505" y="510753"/>
                  <a:pt x="360635" y="509962"/>
                  <a:pt x="360635" y="509172"/>
                </a:cubicBezTo>
                <a:lnTo>
                  <a:pt x="362505" y="508381"/>
                </a:lnTo>
                <a:cubicBezTo>
                  <a:pt x="362505" y="507591"/>
                  <a:pt x="361570" y="506797"/>
                  <a:pt x="360635" y="506007"/>
                </a:cubicBezTo>
                <a:cubicBezTo>
                  <a:pt x="360635" y="506007"/>
                  <a:pt x="359700" y="505217"/>
                  <a:pt x="359700" y="504426"/>
                </a:cubicBezTo>
                <a:lnTo>
                  <a:pt x="361570" y="503636"/>
                </a:lnTo>
                <a:cubicBezTo>
                  <a:pt x="361570" y="502845"/>
                  <a:pt x="359700" y="502052"/>
                  <a:pt x="359700" y="501261"/>
                </a:cubicBezTo>
                <a:cubicBezTo>
                  <a:pt x="361570" y="500471"/>
                  <a:pt x="362505" y="499681"/>
                  <a:pt x="364373" y="498890"/>
                </a:cubicBezTo>
                <a:cubicBezTo>
                  <a:pt x="365308" y="499681"/>
                  <a:pt x="366243" y="501261"/>
                  <a:pt x="367179" y="502052"/>
                </a:cubicBezTo>
                <a:cubicBezTo>
                  <a:pt x="368114" y="502845"/>
                  <a:pt x="368114" y="503636"/>
                  <a:pt x="369049" y="504426"/>
                </a:cubicBezTo>
                <a:cubicBezTo>
                  <a:pt x="369049" y="504426"/>
                  <a:pt x="369981" y="505217"/>
                  <a:pt x="370917" y="506007"/>
                </a:cubicBezTo>
                <a:lnTo>
                  <a:pt x="372787" y="504426"/>
                </a:lnTo>
                <a:cubicBezTo>
                  <a:pt x="372787" y="504426"/>
                  <a:pt x="373719" y="506007"/>
                  <a:pt x="374654" y="506007"/>
                </a:cubicBezTo>
                <a:cubicBezTo>
                  <a:pt x="374654" y="506797"/>
                  <a:pt x="375590" y="507591"/>
                  <a:pt x="375590" y="508381"/>
                </a:cubicBezTo>
                <a:cubicBezTo>
                  <a:pt x="376525" y="508381"/>
                  <a:pt x="377460" y="506797"/>
                  <a:pt x="377460" y="506797"/>
                </a:cubicBezTo>
                <a:cubicBezTo>
                  <a:pt x="378392" y="506797"/>
                  <a:pt x="379328" y="508381"/>
                  <a:pt x="379328" y="508381"/>
                </a:cubicBezTo>
                <a:cubicBezTo>
                  <a:pt x="380263" y="509172"/>
                  <a:pt x="380263" y="509962"/>
                  <a:pt x="381198" y="509962"/>
                </a:cubicBezTo>
                <a:lnTo>
                  <a:pt x="383069" y="509172"/>
                </a:lnTo>
                <a:cubicBezTo>
                  <a:pt x="383069" y="508381"/>
                  <a:pt x="381198" y="507591"/>
                  <a:pt x="381198" y="506797"/>
                </a:cubicBezTo>
                <a:lnTo>
                  <a:pt x="384001" y="506007"/>
                </a:lnTo>
                <a:cubicBezTo>
                  <a:pt x="384001" y="505217"/>
                  <a:pt x="382133" y="504426"/>
                  <a:pt x="382133" y="503636"/>
                </a:cubicBezTo>
                <a:lnTo>
                  <a:pt x="383415" y="503091"/>
                </a:lnTo>
                <a:lnTo>
                  <a:pt x="369093" y="499803"/>
                </a:lnTo>
                <a:lnTo>
                  <a:pt x="359819" y="497671"/>
                </a:lnTo>
                <a:lnTo>
                  <a:pt x="350127" y="495968"/>
                </a:lnTo>
                <a:lnTo>
                  <a:pt x="345069" y="495114"/>
                </a:lnTo>
                <a:lnTo>
                  <a:pt x="340856" y="493411"/>
                </a:lnTo>
                <a:lnTo>
                  <a:pt x="332426" y="490854"/>
                </a:lnTo>
                <a:lnTo>
                  <a:pt x="326946" y="488725"/>
                </a:lnTo>
                <a:lnTo>
                  <a:pt x="321045" y="487021"/>
                </a:lnTo>
                <a:lnTo>
                  <a:pt x="318938" y="486593"/>
                </a:lnTo>
                <a:lnTo>
                  <a:pt x="317676" y="485743"/>
                </a:lnTo>
                <a:lnTo>
                  <a:pt x="317254" y="485315"/>
                </a:lnTo>
                <a:lnTo>
                  <a:pt x="316832" y="484889"/>
                </a:lnTo>
                <a:lnTo>
                  <a:pt x="315147" y="484464"/>
                </a:lnTo>
                <a:lnTo>
                  <a:pt x="313037" y="482758"/>
                </a:lnTo>
                <a:lnTo>
                  <a:pt x="310930" y="480629"/>
                </a:lnTo>
                <a:lnTo>
                  <a:pt x="307980" y="476368"/>
                </a:lnTo>
                <a:lnTo>
                  <a:pt x="305873" y="474239"/>
                </a:lnTo>
                <a:lnTo>
                  <a:pt x="304607" y="472961"/>
                </a:lnTo>
                <a:lnTo>
                  <a:pt x="304188" y="472533"/>
                </a:lnTo>
                <a:lnTo>
                  <a:pt x="302079" y="471257"/>
                </a:lnTo>
                <a:lnTo>
                  <a:pt x="300816" y="469979"/>
                </a:lnTo>
                <a:lnTo>
                  <a:pt x="299550" y="467422"/>
                </a:lnTo>
                <a:lnTo>
                  <a:pt x="299550" y="465290"/>
                </a:lnTo>
                <a:lnTo>
                  <a:pt x="299550" y="464440"/>
                </a:lnTo>
                <a:lnTo>
                  <a:pt x="298709" y="463586"/>
                </a:lnTo>
                <a:lnTo>
                  <a:pt x="292386" y="457197"/>
                </a:lnTo>
                <a:lnTo>
                  <a:pt x="286484" y="449951"/>
                </a:lnTo>
                <a:lnTo>
                  <a:pt x="279742" y="442708"/>
                </a:lnTo>
                <a:lnTo>
                  <a:pt x="273419" y="435465"/>
                </a:lnTo>
                <a:lnTo>
                  <a:pt x="266255" y="428648"/>
                </a:lnTo>
                <a:lnTo>
                  <a:pt x="259513" y="422258"/>
                </a:lnTo>
                <a:lnTo>
                  <a:pt x="249817" y="414590"/>
                </a:lnTo>
                <a:lnTo>
                  <a:pt x="240968" y="406494"/>
                </a:lnTo>
                <a:lnTo>
                  <a:pt x="223686" y="390305"/>
                </a:lnTo>
                <a:lnTo>
                  <a:pt x="218629" y="385191"/>
                </a:lnTo>
                <a:lnTo>
                  <a:pt x="213150" y="380930"/>
                </a:lnTo>
                <a:lnTo>
                  <a:pt x="202613" y="371555"/>
                </a:lnTo>
                <a:lnTo>
                  <a:pt x="193342" y="364741"/>
                </a:lnTo>
                <a:lnTo>
                  <a:pt x="184912" y="357070"/>
                </a:lnTo>
                <a:lnTo>
                  <a:pt x="176904" y="349402"/>
                </a:lnTo>
                <a:lnTo>
                  <a:pt x="172691" y="345141"/>
                </a:lnTo>
                <a:lnTo>
                  <a:pt x="169318" y="340881"/>
                </a:lnTo>
                <a:lnTo>
                  <a:pt x="157515" y="325967"/>
                </a:lnTo>
                <a:lnTo>
                  <a:pt x="143609" y="308074"/>
                </a:lnTo>
                <a:lnTo>
                  <a:pt x="136864" y="298699"/>
                </a:lnTo>
                <a:lnTo>
                  <a:pt x="130544" y="289325"/>
                </a:lnTo>
                <a:lnTo>
                  <a:pt x="125065" y="281657"/>
                </a:lnTo>
                <a:lnTo>
                  <a:pt x="118319" y="273135"/>
                </a:lnTo>
                <a:lnTo>
                  <a:pt x="110733" y="264189"/>
                </a:lnTo>
                <a:lnTo>
                  <a:pt x="101881" y="255239"/>
                </a:lnTo>
                <a:lnTo>
                  <a:pt x="97246" y="250554"/>
                </a:lnTo>
                <a:lnTo>
                  <a:pt x="91767" y="247146"/>
                </a:lnTo>
                <a:lnTo>
                  <a:pt x="86709" y="243311"/>
                </a:lnTo>
                <a:lnTo>
                  <a:pt x="84181" y="241179"/>
                </a:lnTo>
                <a:lnTo>
                  <a:pt x="82074" y="238625"/>
                </a:lnTo>
                <a:lnTo>
                  <a:pt x="74488" y="230529"/>
                </a:lnTo>
                <a:lnTo>
                  <a:pt x="67324" y="221582"/>
                </a:lnTo>
                <a:lnTo>
                  <a:pt x="56365" y="207522"/>
                </a:lnTo>
                <a:lnTo>
                  <a:pt x="50042" y="201129"/>
                </a:lnTo>
                <a:lnTo>
                  <a:pt x="48748" y="199634"/>
                </a:lnTo>
                <a:lnTo>
                  <a:pt x="48618" y="199634"/>
                </a:lnTo>
                <a:lnTo>
                  <a:pt x="46915" y="199634"/>
                </a:lnTo>
                <a:lnTo>
                  <a:pt x="45208" y="199202"/>
                </a:lnTo>
                <a:lnTo>
                  <a:pt x="43501" y="198771"/>
                </a:lnTo>
                <a:lnTo>
                  <a:pt x="41794" y="197480"/>
                </a:lnTo>
                <a:lnTo>
                  <a:pt x="40944" y="196185"/>
                </a:lnTo>
                <a:lnTo>
                  <a:pt x="40091" y="195322"/>
                </a:lnTo>
                <a:lnTo>
                  <a:pt x="40091" y="194891"/>
                </a:lnTo>
                <a:lnTo>
                  <a:pt x="38809" y="194028"/>
                </a:lnTo>
                <a:lnTo>
                  <a:pt x="36252" y="190580"/>
                </a:lnTo>
                <a:lnTo>
                  <a:pt x="34120" y="187560"/>
                </a:lnTo>
                <a:lnTo>
                  <a:pt x="32413" y="185406"/>
                </a:lnTo>
                <a:lnTo>
                  <a:pt x="27721" y="181527"/>
                </a:lnTo>
                <a:lnTo>
                  <a:pt x="22604" y="177212"/>
                </a:lnTo>
                <a:lnTo>
                  <a:pt x="18766" y="172038"/>
                </a:lnTo>
                <a:lnTo>
                  <a:pt x="14927" y="166433"/>
                </a:lnTo>
                <a:lnTo>
                  <a:pt x="11516" y="159534"/>
                </a:lnTo>
                <a:lnTo>
                  <a:pt x="8956" y="153065"/>
                </a:lnTo>
                <a:lnTo>
                  <a:pt x="6399" y="146169"/>
                </a:lnTo>
                <a:lnTo>
                  <a:pt x="4692" y="140132"/>
                </a:lnTo>
                <a:lnTo>
                  <a:pt x="2132" y="128922"/>
                </a:lnTo>
                <a:lnTo>
                  <a:pt x="1282" y="122885"/>
                </a:lnTo>
                <a:lnTo>
                  <a:pt x="0" y="115985"/>
                </a:lnTo>
                <a:lnTo>
                  <a:pt x="0" y="109086"/>
                </a:lnTo>
                <a:lnTo>
                  <a:pt x="0" y="101327"/>
                </a:lnTo>
                <a:lnTo>
                  <a:pt x="0" y="93996"/>
                </a:lnTo>
                <a:lnTo>
                  <a:pt x="1282" y="87096"/>
                </a:lnTo>
                <a:lnTo>
                  <a:pt x="2132" y="80200"/>
                </a:lnTo>
                <a:lnTo>
                  <a:pt x="3414" y="74163"/>
                </a:lnTo>
                <a:lnTo>
                  <a:pt x="5546" y="66401"/>
                </a:lnTo>
                <a:lnTo>
                  <a:pt x="7678" y="59933"/>
                </a:lnTo>
                <a:lnTo>
                  <a:pt x="10238" y="53464"/>
                </a:lnTo>
                <a:lnTo>
                  <a:pt x="13223" y="47428"/>
                </a:lnTo>
                <a:lnTo>
                  <a:pt x="16634" y="42254"/>
                </a:lnTo>
                <a:lnTo>
                  <a:pt x="20472" y="36649"/>
                </a:lnTo>
                <a:lnTo>
                  <a:pt x="24311" y="31906"/>
                </a:lnTo>
                <a:lnTo>
                  <a:pt x="29003" y="27595"/>
                </a:lnTo>
                <a:lnTo>
                  <a:pt x="36252" y="21127"/>
                </a:lnTo>
                <a:lnTo>
                  <a:pt x="44780" y="15522"/>
                </a:lnTo>
                <a:lnTo>
                  <a:pt x="52885" y="10779"/>
                </a:lnTo>
                <a:lnTo>
                  <a:pt x="62266" y="6900"/>
                </a:lnTo>
                <a:lnTo>
                  <a:pt x="72076" y="3880"/>
                </a:lnTo>
                <a:lnTo>
                  <a:pt x="82310" y="1723"/>
                </a:lnTo>
                <a:lnTo>
                  <a:pt x="92119" y="431"/>
                </a:lnTo>
                <a:lnTo>
                  <a:pt x="102782" y="0"/>
                </a:lnTo>
                <a:lnTo>
                  <a:pt x="110884" y="431"/>
                </a:lnTo>
                <a:lnTo>
                  <a:pt x="118987" y="863"/>
                </a:lnTo>
                <a:lnTo>
                  <a:pt x="127089" y="2157"/>
                </a:lnTo>
                <a:lnTo>
                  <a:pt x="134767" y="3880"/>
                </a:lnTo>
                <a:lnTo>
                  <a:pt x="142444" y="6037"/>
                </a:lnTo>
                <a:lnTo>
                  <a:pt x="150121" y="8622"/>
                </a:lnTo>
                <a:lnTo>
                  <a:pt x="156942" y="11642"/>
                </a:lnTo>
                <a:lnTo>
                  <a:pt x="164195" y="15090"/>
                </a:lnTo>
                <a:lnTo>
                  <a:pt x="171019" y="18973"/>
                </a:lnTo>
                <a:lnTo>
                  <a:pt x="177414" y="23284"/>
                </a:lnTo>
                <a:lnTo>
                  <a:pt x="183385" y="28026"/>
                </a:lnTo>
                <a:lnTo>
                  <a:pt x="189781" y="32769"/>
                </a:lnTo>
                <a:lnTo>
                  <a:pt x="194901" y="37943"/>
                </a:lnTo>
                <a:lnTo>
                  <a:pt x="200018" y="43979"/>
                </a:lnTo>
                <a:lnTo>
                  <a:pt x="204710" y="49585"/>
                </a:lnTo>
                <a:lnTo>
                  <a:pt x="208974" y="56053"/>
                </a:lnTo>
                <a:lnTo>
                  <a:pt x="209824" y="58210"/>
                </a:lnTo>
                <a:lnTo>
                  <a:pt x="209824" y="59933"/>
                </a:lnTo>
                <a:lnTo>
                  <a:pt x="209824" y="61658"/>
                </a:lnTo>
                <a:lnTo>
                  <a:pt x="209494" y="62666"/>
                </a:lnTo>
                <a:lnTo>
                  <a:pt x="225793" y="81406"/>
                </a:lnTo>
                <a:lnTo>
                  <a:pt x="252346" y="111230"/>
                </a:lnTo>
                <a:lnTo>
                  <a:pt x="264243" y="125193"/>
                </a:lnTo>
                <a:lnTo>
                  <a:pt x="264781" y="125193"/>
                </a:lnTo>
                <a:lnTo>
                  <a:pt x="265890" y="125618"/>
                </a:lnTo>
                <a:lnTo>
                  <a:pt x="266444" y="126040"/>
                </a:lnTo>
                <a:lnTo>
                  <a:pt x="266444" y="126887"/>
                </a:lnTo>
                <a:lnTo>
                  <a:pt x="266444" y="127731"/>
                </a:lnTo>
                <a:lnTo>
                  <a:pt x="266431" y="127798"/>
                </a:lnTo>
                <a:lnTo>
                  <a:pt x="278476" y="142334"/>
                </a:lnTo>
                <a:lnTo>
                  <a:pt x="289857" y="155966"/>
                </a:lnTo>
                <a:lnTo>
                  <a:pt x="302079" y="170454"/>
                </a:lnTo>
                <a:lnTo>
                  <a:pt x="309246" y="177697"/>
                </a:lnTo>
                <a:lnTo>
                  <a:pt x="315988" y="184940"/>
                </a:lnTo>
                <a:lnTo>
                  <a:pt x="323574" y="192183"/>
                </a:lnTo>
                <a:lnTo>
                  <a:pt x="331160" y="199426"/>
                </a:lnTo>
                <a:lnTo>
                  <a:pt x="350549" y="216043"/>
                </a:lnTo>
                <a:lnTo>
                  <a:pt x="365721" y="229250"/>
                </a:lnTo>
                <a:lnTo>
                  <a:pt x="380896" y="243311"/>
                </a:lnTo>
                <a:lnTo>
                  <a:pt x="395646" y="257371"/>
                </a:lnTo>
                <a:lnTo>
                  <a:pt x="409555" y="271857"/>
                </a:lnTo>
                <a:lnTo>
                  <a:pt x="422621" y="286771"/>
                </a:lnTo>
                <a:lnTo>
                  <a:pt x="435264" y="301681"/>
                </a:lnTo>
                <a:lnTo>
                  <a:pt x="442006" y="309778"/>
                </a:lnTo>
                <a:lnTo>
                  <a:pt x="448751" y="318299"/>
                </a:lnTo>
                <a:lnTo>
                  <a:pt x="456337" y="327245"/>
                </a:lnTo>
                <a:lnTo>
                  <a:pt x="463924" y="335767"/>
                </a:lnTo>
                <a:lnTo>
                  <a:pt x="468137" y="339174"/>
                </a:lnTo>
                <a:lnTo>
                  <a:pt x="472353" y="342584"/>
                </a:lnTo>
                <a:lnTo>
                  <a:pt x="472775" y="343009"/>
                </a:lnTo>
                <a:lnTo>
                  <a:pt x="473194" y="343009"/>
                </a:lnTo>
                <a:lnTo>
                  <a:pt x="475304" y="343863"/>
                </a:lnTo>
                <a:lnTo>
                  <a:pt x="476989" y="345566"/>
                </a:lnTo>
                <a:lnTo>
                  <a:pt x="476989" y="345992"/>
                </a:lnTo>
                <a:lnTo>
                  <a:pt x="477411" y="346420"/>
                </a:lnTo>
                <a:lnTo>
                  <a:pt x="478255" y="347695"/>
                </a:lnTo>
                <a:lnTo>
                  <a:pt x="479518" y="348974"/>
                </a:lnTo>
                <a:lnTo>
                  <a:pt x="479940" y="350252"/>
                </a:lnTo>
                <a:lnTo>
                  <a:pt x="480362" y="351531"/>
                </a:lnTo>
                <a:lnTo>
                  <a:pt x="480362" y="351956"/>
                </a:lnTo>
                <a:lnTo>
                  <a:pt x="480362" y="352384"/>
                </a:lnTo>
                <a:lnTo>
                  <a:pt x="482046" y="357070"/>
                </a:lnTo>
                <a:lnTo>
                  <a:pt x="483734" y="362184"/>
                </a:lnTo>
                <a:lnTo>
                  <a:pt x="484575" y="367295"/>
                </a:lnTo>
                <a:lnTo>
                  <a:pt x="485419" y="372834"/>
                </a:lnTo>
                <a:lnTo>
                  <a:pt x="486263" y="383912"/>
                </a:lnTo>
                <a:lnTo>
                  <a:pt x="486263" y="394991"/>
                </a:lnTo>
                <a:lnTo>
                  <a:pt x="485841" y="406069"/>
                </a:lnTo>
                <a:lnTo>
                  <a:pt x="484575" y="416719"/>
                </a:lnTo>
                <a:lnTo>
                  <a:pt x="483312" y="425665"/>
                </a:lnTo>
                <a:lnTo>
                  <a:pt x="481624" y="434187"/>
                </a:lnTo>
                <a:lnTo>
                  <a:pt x="480362" y="442283"/>
                </a:lnTo>
                <a:lnTo>
                  <a:pt x="479518" y="449951"/>
                </a:lnTo>
                <a:lnTo>
                  <a:pt x="477411" y="466143"/>
                </a:lnTo>
                <a:lnTo>
                  <a:pt x="477411" y="468700"/>
                </a:lnTo>
                <a:lnTo>
                  <a:pt x="476989" y="476368"/>
                </a:lnTo>
                <a:lnTo>
                  <a:pt x="476989" y="484036"/>
                </a:lnTo>
                <a:lnTo>
                  <a:pt x="476567" y="487447"/>
                </a:lnTo>
                <a:lnTo>
                  <a:pt x="475726" y="490429"/>
                </a:lnTo>
                <a:lnTo>
                  <a:pt x="474882" y="493411"/>
                </a:lnTo>
                <a:lnTo>
                  <a:pt x="474460" y="496821"/>
                </a:lnTo>
                <a:lnTo>
                  <a:pt x="474460" y="501932"/>
                </a:lnTo>
                <a:lnTo>
                  <a:pt x="474460" y="503015"/>
                </a:lnTo>
                <a:lnTo>
                  <a:pt x="475600" y="502052"/>
                </a:lnTo>
                <a:cubicBezTo>
                  <a:pt x="476535" y="502052"/>
                  <a:pt x="477471" y="503636"/>
                  <a:pt x="477471" y="503636"/>
                </a:cubicBezTo>
                <a:cubicBezTo>
                  <a:pt x="478403" y="504426"/>
                  <a:pt x="478403" y="505217"/>
                  <a:pt x="479338" y="505217"/>
                </a:cubicBezTo>
                <a:cubicBezTo>
                  <a:pt x="479338" y="506007"/>
                  <a:pt x="480273" y="506797"/>
                  <a:pt x="481209" y="507591"/>
                </a:cubicBezTo>
                <a:cubicBezTo>
                  <a:pt x="481209" y="507591"/>
                  <a:pt x="482144" y="508381"/>
                  <a:pt x="482144" y="509172"/>
                </a:cubicBezTo>
                <a:lnTo>
                  <a:pt x="484011" y="507591"/>
                </a:lnTo>
                <a:cubicBezTo>
                  <a:pt x="484947" y="507591"/>
                  <a:pt x="485882" y="509172"/>
                  <a:pt x="485882" y="509172"/>
                </a:cubicBezTo>
                <a:cubicBezTo>
                  <a:pt x="485882" y="509962"/>
                  <a:pt x="484011" y="510753"/>
                  <a:pt x="484011" y="510753"/>
                </a:cubicBezTo>
                <a:cubicBezTo>
                  <a:pt x="484011" y="511546"/>
                  <a:pt x="484947" y="512337"/>
                  <a:pt x="485882" y="512337"/>
                </a:cubicBezTo>
                <a:cubicBezTo>
                  <a:pt x="485882" y="513127"/>
                  <a:pt x="486817" y="511546"/>
                  <a:pt x="487749" y="511546"/>
                </a:cubicBezTo>
                <a:cubicBezTo>
                  <a:pt x="488684" y="511546"/>
                  <a:pt x="488684" y="513127"/>
                  <a:pt x="489620" y="513127"/>
                </a:cubicBezTo>
                <a:lnTo>
                  <a:pt x="491490" y="511546"/>
                </a:lnTo>
                <a:cubicBezTo>
                  <a:pt x="490555" y="510753"/>
                  <a:pt x="490555" y="510753"/>
                  <a:pt x="489620" y="509962"/>
                </a:cubicBezTo>
                <a:cubicBezTo>
                  <a:pt x="489620" y="509172"/>
                  <a:pt x="488684" y="508381"/>
                  <a:pt x="487749" y="508381"/>
                </a:cubicBezTo>
                <a:cubicBezTo>
                  <a:pt x="487749" y="507591"/>
                  <a:pt x="486817" y="506797"/>
                  <a:pt x="486817" y="506007"/>
                </a:cubicBezTo>
                <a:cubicBezTo>
                  <a:pt x="485882" y="506007"/>
                  <a:pt x="485882" y="505217"/>
                  <a:pt x="484947" y="504426"/>
                </a:cubicBezTo>
                <a:cubicBezTo>
                  <a:pt x="484947" y="504426"/>
                  <a:pt x="484011" y="502845"/>
                  <a:pt x="483076" y="502845"/>
                </a:cubicBezTo>
                <a:lnTo>
                  <a:pt x="481209" y="504426"/>
                </a:lnTo>
                <a:cubicBezTo>
                  <a:pt x="481209" y="504426"/>
                  <a:pt x="480273" y="502845"/>
                  <a:pt x="479338" y="502052"/>
                </a:cubicBezTo>
                <a:lnTo>
                  <a:pt x="482144" y="501261"/>
                </a:lnTo>
                <a:cubicBezTo>
                  <a:pt x="482144" y="500471"/>
                  <a:pt x="480273" y="499681"/>
                  <a:pt x="480273" y="499681"/>
                </a:cubicBezTo>
                <a:cubicBezTo>
                  <a:pt x="479338" y="498890"/>
                  <a:pt x="479338" y="498100"/>
                  <a:pt x="478403" y="497306"/>
                </a:cubicBezTo>
                <a:cubicBezTo>
                  <a:pt x="480273" y="496516"/>
                  <a:pt x="481209" y="495725"/>
                  <a:pt x="483076" y="494935"/>
                </a:cubicBezTo>
                <a:cubicBezTo>
                  <a:pt x="484011" y="495725"/>
                  <a:pt x="484947" y="497306"/>
                  <a:pt x="485882" y="498100"/>
                </a:cubicBezTo>
                <a:cubicBezTo>
                  <a:pt x="486817" y="498890"/>
                  <a:pt x="486817" y="499681"/>
                  <a:pt x="487749" y="500471"/>
                </a:cubicBezTo>
                <a:lnTo>
                  <a:pt x="488684" y="502052"/>
                </a:lnTo>
                <a:cubicBezTo>
                  <a:pt x="489620" y="502052"/>
                  <a:pt x="490555" y="500471"/>
                  <a:pt x="491490" y="500471"/>
                </a:cubicBezTo>
                <a:lnTo>
                  <a:pt x="492422" y="502052"/>
                </a:lnTo>
                <a:cubicBezTo>
                  <a:pt x="493358" y="502052"/>
                  <a:pt x="494293" y="501261"/>
                  <a:pt x="495228" y="501261"/>
                </a:cubicBezTo>
                <a:cubicBezTo>
                  <a:pt x="495228" y="500471"/>
                  <a:pt x="493358" y="499681"/>
                  <a:pt x="493358" y="498890"/>
                </a:cubicBezTo>
                <a:lnTo>
                  <a:pt x="495228" y="498100"/>
                </a:lnTo>
                <a:cubicBezTo>
                  <a:pt x="496163" y="498100"/>
                  <a:pt x="496163" y="498890"/>
                  <a:pt x="497099" y="499681"/>
                </a:cubicBezTo>
                <a:cubicBezTo>
                  <a:pt x="497099" y="500471"/>
                  <a:pt x="498031" y="500471"/>
                  <a:pt x="498966" y="501261"/>
                </a:cubicBezTo>
                <a:cubicBezTo>
                  <a:pt x="498966" y="502052"/>
                  <a:pt x="499901" y="502845"/>
                  <a:pt x="499901" y="502845"/>
                </a:cubicBezTo>
                <a:cubicBezTo>
                  <a:pt x="499901" y="503636"/>
                  <a:pt x="498031" y="504426"/>
                  <a:pt x="498031" y="504426"/>
                </a:cubicBezTo>
                <a:lnTo>
                  <a:pt x="499901" y="506007"/>
                </a:lnTo>
                <a:cubicBezTo>
                  <a:pt x="499901" y="506797"/>
                  <a:pt x="500837" y="507591"/>
                  <a:pt x="500837" y="508381"/>
                </a:cubicBezTo>
                <a:cubicBezTo>
                  <a:pt x="501772" y="507591"/>
                  <a:pt x="503639" y="506797"/>
                  <a:pt x="503639" y="506797"/>
                </a:cubicBezTo>
                <a:cubicBezTo>
                  <a:pt x="503639" y="506007"/>
                  <a:pt x="505510" y="506007"/>
                  <a:pt x="505510" y="505217"/>
                </a:cubicBezTo>
                <a:lnTo>
                  <a:pt x="503639" y="503636"/>
                </a:lnTo>
                <a:cubicBezTo>
                  <a:pt x="503639" y="502845"/>
                  <a:pt x="502704" y="502052"/>
                  <a:pt x="502704" y="502052"/>
                </a:cubicBezTo>
                <a:cubicBezTo>
                  <a:pt x="501772" y="501261"/>
                  <a:pt x="500837" y="500471"/>
                  <a:pt x="500837" y="499681"/>
                </a:cubicBezTo>
                <a:lnTo>
                  <a:pt x="502704" y="498890"/>
                </a:lnTo>
                <a:cubicBezTo>
                  <a:pt x="503639" y="498100"/>
                  <a:pt x="504575" y="498100"/>
                  <a:pt x="504575" y="497306"/>
                </a:cubicBezTo>
                <a:lnTo>
                  <a:pt x="503639" y="495725"/>
                </a:lnTo>
                <a:cubicBezTo>
                  <a:pt x="503639" y="494935"/>
                  <a:pt x="505510" y="494935"/>
                  <a:pt x="505510" y="494145"/>
                </a:cubicBezTo>
                <a:cubicBezTo>
                  <a:pt x="505510" y="493351"/>
                  <a:pt x="503639" y="493351"/>
                  <a:pt x="503639" y="492561"/>
                </a:cubicBezTo>
                <a:lnTo>
                  <a:pt x="505510" y="490980"/>
                </a:lnTo>
                <a:cubicBezTo>
                  <a:pt x="506445" y="491770"/>
                  <a:pt x="507380" y="492561"/>
                  <a:pt x="507380" y="492561"/>
                </a:cubicBezTo>
                <a:cubicBezTo>
                  <a:pt x="507380" y="493351"/>
                  <a:pt x="509248" y="494145"/>
                  <a:pt x="509248" y="494935"/>
                </a:cubicBezTo>
                <a:cubicBezTo>
                  <a:pt x="509248" y="494935"/>
                  <a:pt x="506445" y="495725"/>
                  <a:pt x="507380" y="495725"/>
                </a:cubicBezTo>
                <a:cubicBezTo>
                  <a:pt x="507380" y="496516"/>
                  <a:pt x="508312" y="497306"/>
                  <a:pt x="508312" y="498100"/>
                </a:cubicBezTo>
                <a:lnTo>
                  <a:pt x="506445" y="498890"/>
                </a:lnTo>
                <a:cubicBezTo>
                  <a:pt x="506445" y="499681"/>
                  <a:pt x="507380" y="500471"/>
                  <a:pt x="508312" y="501261"/>
                </a:cubicBezTo>
                <a:cubicBezTo>
                  <a:pt x="508312" y="501261"/>
                  <a:pt x="509248" y="502052"/>
                  <a:pt x="509248" y="502845"/>
                </a:cubicBezTo>
                <a:cubicBezTo>
                  <a:pt x="510183" y="502845"/>
                  <a:pt x="511118" y="504426"/>
                  <a:pt x="511118" y="504426"/>
                </a:cubicBezTo>
                <a:cubicBezTo>
                  <a:pt x="512054" y="504426"/>
                  <a:pt x="512986" y="502845"/>
                  <a:pt x="512986" y="502845"/>
                </a:cubicBezTo>
                <a:cubicBezTo>
                  <a:pt x="513921" y="502845"/>
                  <a:pt x="514856" y="504426"/>
                  <a:pt x="514856" y="505217"/>
                </a:cubicBezTo>
                <a:lnTo>
                  <a:pt x="512986" y="506007"/>
                </a:lnTo>
                <a:cubicBezTo>
                  <a:pt x="512986" y="506797"/>
                  <a:pt x="513921" y="507591"/>
                  <a:pt x="514856" y="507591"/>
                </a:cubicBezTo>
                <a:cubicBezTo>
                  <a:pt x="514856" y="508381"/>
                  <a:pt x="515791" y="509172"/>
                  <a:pt x="515791" y="509962"/>
                </a:cubicBezTo>
                <a:lnTo>
                  <a:pt x="513921" y="510753"/>
                </a:lnTo>
                <a:cubicBezTo>
                  <a:pt x="513921" y="511546"/>
                  <a:pt x="515791" y="512337"/>
                  <a:pt x="515791" y="513127"/>
                </a:cubicBezTo>
                <a:cubicBezTo>
                  <a:pt x="515791" y="513127"/>
                  <a:pt x="513921" y="513917"/>
                  <a:pt x="512986" y="513917"/>
                </a:cubicBezTo>
                <a:cubicBezTo>
                  <a:pt x="512986" y="514708"/>
                  <a:pt x="511118" y="514708"/>
                  <a:pt x="511118" y="515498"/>
                </a:cubicBezTo>
                <a:cubicBezTo>
                  <a:pt x="511118" y="516292"/>
                  <a:pt x="512986" y="517082"/>
                  <a:pt x="512986" y="517082"/>
                </a:cubicBezTo>
                <a:cubicBezTo>
                  <a:pt x="512986" y="517873"/>
                  <a:pt x="511118" y="517873"/>
                  <a:pt x="511118" y="518663"/>
                </a:cubicBezTo>
                <a:cubicBezTo>
                  <a:pt x="511118" y="519453"/>
                  <a:pt x="512054" y="520247"/>
                  <a:pt x="512054" y="520247"/>
                </a:cubicBezTo>
                <a:cubicBezTo>
                  <a:pt x="512986" y="520247"/>
                  <a:pt x="513921" y="519453"/>
                  <a:pt x="514856" y="519453"/>
                </a:cubicBezTo>
                <a:cubicBezTo>
                  <a:pt x="514856" y="518663"/>
                  <a:pt x="516727" y="517873"/>
                  <a:pt x="516727" y="517873"/>
                </a:cubicBezTo>
                <a:cubicBezTo>
                  <a:pt x="516727" y="517082"/>
                  <a:pt x="514856" y="516292"/>
                  <a:pt x="514856" y="516292"/>
                </a:cubicBezTo>
                <a:cubicBezTo>
                  <a:pt x="514856" y="515498"/>
                  <a:pt x="516727" y="514708"/>
                  <a:pt x="516727" y="514708"/>
                </a:cubicBezTo>
                <a:cubicBezTo>
                  <a:pt x="517659" y="513917"/>
                  <a:pt x="515791" y="513127"/>
                  <a:pt x="515791" y="513127"/>
                </a:cubicBezTo>
                <a:cubicBezTo>
                  <a:pt x="515791" y="512337"/>
                  <a:pt x="517659" y="512337"/>
                  <a:pt x="517659" y="511546"/>
                </a:cubicBezTo>
                <a:cubicBezTo>
                  <a:pt x="517659" y="510753"/>
                  <a:pt x="519529" y="510753"/>
                  <a:pt x="519529" y="509962"/>
                </a:cubicBezTo>
                <a:cubicBezTo>
                  <a:pt x="519529" y="509962"/>
                  <a:pt x="517659" y="509172"/>
                  <a:pt x="517659" y="508381"/>
                </a:cubicBezTo>
                <a:cubicBezTo>
                  <a:pt x="517659" y="507591"/>
                  <a:pt x="516727" y="507591"/>
                  <a:pt x="516727" y="506797"/>
                </a:cubicBezTo>
                <a:cubicBezTo>
                  <a:pt x="516727" y="506007"/>
                  <a:pt x="518594" y="506007"/>
                  <a:pt x="518594" y="505217"/>
                </a:cubicBezTo>
                <a:cubicBezTo>
                  <a:pt x="518594" y="504426"/>
                  <a:pt x="516727" y="503636"/>
                  <a:pt x="516727" y="503636"/>
                </a:cubicBezTo>
                <a:cubicBezTo>
                  <a:pt x="516727" y="502845"/>
                  <a:pt x="515791" y="502052"/>
                  <a:pt x="515791" y="502052"/>
                </a:cubicBezTo>
                <a:cubicBezTo>
                  <a:pt x="515791" y="501261"/>
                  <a:pt x="517659" y="500471"/>
                  <a:pt x="517659" y="500471"/>
                </a:cubicBezTo>
                <a:lnTo>
                  <a:pt x="515791" y="498890"/>
                </a:lnTo>
                <a:lnTo>
                  <a:pt x="513921" y="499681"/>
                </a:lnTo>
                <a:lnTo>
                  <a:pt x="512054" y="498100"/>
                </a:lnTo>
                <a:cubicBezTo>
                  <a:pt x="512054" y="497306"/>
                  <a:pt x="511118" y="497306"/>
                  <a:pt x="510183" y="496516"/>
                </a:cubicBezTo>
                <a:cubicBezTo>
                  <a:pt x="512054" y="495725"/>
                  <a:pt x="512986" y="494935"/>
                  <a:pt x="514856" y="493351"/>
                </a:cubicBezTo>
                <a:cubicBezTo>
                  <a:pt x="515791" y="494145"/>
                  <a:pt x="515791" y="495725"/>
                  <a:pt x="516727" y="495725"/>
                </a:cubicBezTo>
                <a:cubicBezTo>
                  <a:pt x="516727" y="495725"/>
                  <a:pt x="517659" y="494145"/>
                  <a:pt x="518594" y="494145"/>
                </a:cubicBezTo>
                <a:cubicBezTo>
                  <a:pt x="519529" y="494145"/>
                  <a:pt x="519529" y="495725"/>
                  <a:pt x="520465" y="495725"/>
                </a:cubicBezTo>
                <a:cubicBezTo>
                  <a:pt x="520465" y="495725"/>
                  <a:pt x="522332" y="494145"/>
                  <a:pt x="522332" y="494935"/>
                </a:cubicBezTo>
                <a:cubicBezTo>
                  <a:pt x="522332" y="494935"/>
                  <a:pt x="523267" y="495725"/>
                  <a:pt x="523267" y="496516"/>
                </a:cubicBezTo>
                <a:cubicBezTo>
                  <a:pt x="524203" y="496516"/>
                  <a:pt x="525138" y="497306"/>
                  <a:pt x="525138" y="498100"/>
                </a:cubicBezTo>
                <a:cubicBezTo>
                  <a:pt x="525138" y="498890"/>
                  <a:pt x="527008" y="499681"/>
                  <a:pt x="527008" y="499681"/>
                </a:cubicBezTo>
                <a:cubicBezTo>
                  <a:pt x="527008" y="500471"/>
                  <a:pt x="525138" y="500471"/>
                  <a:pt x="525138" y="501261"/>
                </a:cubicBezTo>
                <a:lnTo>
                  <a:pt x="526073" y="502845"/>
                </a:lnTo>
                <a:cubicBezTo>
                  <a:pt x="526073" y="502845"/>
                  <a:pt x="527940" y="501261"/>
                  <a:pt x="528876" y="501261"/>
                </a:cubicBezTo>
                <a:lnTo>
                  <a:pt x="529811" y="503636"/>
                </a:lnTo>
                <a:cubicBezTo>
                  <a:pt x="530746" y="503636"/>
                  <a:pt x="531681" y="502052"/>
                  <a:pt x="532614" y="502052"/>
                </a:cubicBezTo>
                <a:lnTo>
                  <a:pt x="533549" y="503636"/>
                </a:lnTo>
                <a:cubicBezTo>
                  <a:pt x="534484" y="505217"/>
                  <a:pt x="536355" y="506007"/>
                  <a:pt x="537290" y="507591"/>
                </a:cubicBezTo>
                <a:cubicBezTo>
                  <a:pt x="537290" y="506797"/>
                  <a:pt x="539157" y="506007"/>
                  <a:pt x="539157" y="506007"/>
                </a:cubicBezTo>
                <a:cubicBezTo>
                  <a:pt x="539157" y="505217"/>
                  <a:pt x="537290" y="504426"/>
                  <a:pt x="537290" y="504426"/>
                </a:cubicBezTo>
                <a:cubicBezTo>
                  <a:pt x="537290" y="503636"/>
                  <a:pt x="539157" y="503636"/>
                  <a:pt x="539157" y="502845"/>
                </a:cubicBezTo>
                <a:lnTo>
                  <a:pt x="538222" y="501261"/>
                </a:lnTo>
                <a:cubicBezTo>
                  <a:pt x="537290" y="500471"/>
                  <a:pt x="537290" y="499681"/>
                  <a:pt x="536355" y="499681"/>
                </a:cubicBezTo>
                <a:cubicBezTo>
                  <a:pt x="536355" y="498890"/>
                  <a:pt x="535419" y="497306"/>
                  <a:pt x="534484" y="497306"/>
                </a:cubicBezTo>
                <a:cubicBezTo>
                  <a:pt x="535419" y="497306"/>
                  <a:pt x="536355" y="496516"/>
                  <a:pt x="537290" y="496516"/>
                </a:cubicBezTo>
                <a:lnTo>
                  <a:pt x="539157" y="494935"/>
                </a:lnTo>
                <a:lnTo>
                  <a:pt x="540093" y="496516"/>
                </a:lnTo>
                <a:cubicBezTo>
                  <a:pt x="541028" y="497306"/>
                  <a:pt x="541963" y="498100"/>
                  <a:pt x="541963" y="498100"/>
                </a:cubicBezTo>
                <a:cubicBezTo>
                  <a:pt x="542895" y="498890"/>
                  <a:pt x="542895" y="499681"/>
                  <a:pt x="543830" y="500471"/>
                </a:cubicBezTo>
                <a:lnTo>
                  <a:pt x="545701" y="502052"/>
                </a:lnTo>
                <a:cubicBezTo>
                  <a:pt x="544766" y="502845"/>
                  <a:pt x="543830" y="502845"/>
                  <a:pt x="542895" y="503636"/>
                </a:cubicBezTo>
                <a:cubicBezTo>
                  <a:pt x="543830" y="504426"/>
                  <a:pt x="545701" y="506007"/>
                  <a:pt x="546636" y="506797"/>
                </a:cubicBezTo>
                <a:cubicBezTo>
                  <a:pt x="546636" y="506007"/>
                  <a:pt x="548504" y="506007"/>
                  <a:pt x="548504" y="505217"/>
                </a:cubicBezTo>
                <a:cubicBezTo>
                  <a:pt x="548504" y="505217"/>
                  <a:pt x="546636" y="504426"/>
                  <a:pt x="546636" y="503636"/>
                </a:cubicBezTo>
                <a:cubicBezTo>
                  <a:pt x="546636" y="502845"/>
                  <a:pt x="548504" y="502845"/>
                  <a:pt x="549439" y="502052"/>
                </a:cubicBezTo>
                <a:cubicBezTo>
                  <a:pt x="549439" y="502052"/>
                  <a:pt x="547568" y="501261"/>
                  <a:pt x="547568" y="500471"/>
                </a:cubicBezTo>
                <a:cubicBezTo>
                  <a:pt x="547568" y="500471"/>
                  <a:pt x="545701" y="499681"/>
                  <a:pt x="545701" y="498890"/>
                </a:cubicBezTo>
                <a:lnTo>
                  <a:pt x="547568" y="497306"/>
                </a:lnTo>
                <a:cubicBezTo>
                  <a:pt x="548504" y="497306"/>
                  <a:pt x="549439" y="495725"/>
                  <a:pt x="550374" y="496516"/>
                </a:cubicBezTo>
                <a:lnTo>
                  <a:pt x="551309" y="498100"/>
                </a:lnTo>
                <a:lnTo>
                  <a:pt x="549439" y="498890"/>
                </a:lnTo>
                <a:cubicBezTo>
                  <a:pt x="549439" y="499681"/>
                  <a:pt x="551309" y="500471"/>
                  <a:pt x="551309" y="501261"/>
                </a:cubicBezTo>
                <a:cubicBezTo>
                  <a:pt x="551309" y="501261"/>
                  <a:pt x="552242" y="502052"/>
                  <a:pt x="552242" y="502845"/>
                </a:cubicBezTo>
                <a:cubicBezTo>
                  <a:pt x="553177" y="503636"/>
                  <a:pt x="554112" y="504426"/>
                  <a:pt x="554112" y="504426"/>
                </a:cubicBezTo>
                <a:lnTo>
                  <a:pt x="555983" y="502845"/>
                </a:lnTo>
                <a:cubicBezTo>
                  <a:pt x="556915" y="502845"/>
                  <a:pt x="557850" y="504426"/>
                  <a:pt x="557850" y="505217"/>
                </a:cubicBezTo>
                <a:cubicBezTo>
                  <a:pt x="558785" y="505217"/>
                  <a:pt x="558785" y="506007"/>
                  <a:pt x="559721" y="506797"/>
                </a:cubicBezTo>
                <a:cubicBezTo>
                  <a:pt x="560656" y="506007"/>
                  <a:pt x="562523" y="505217"/>
                  <a:pt x="563458" y="504426"/>
                </a:cubicBezTo>
                <a:cubicBezTo>
                  <a:pt x="563458" y="503636"/>
                  <a:pt x="562523" y="502845"/>
                  <a:pt x="562523" y="502052"/>
                </a:cubicBezTo>
                <a:cubicBezTo>
                  <a:pt x="561591" y="502052"/>
                  <a:pt x="560656" y="503636"/>
                  <a:pt x="559721" y="503636"/>
                </a:cubicBezTo>
                <a:lnTo>
                  <a:pt x="558785" y="502052"/>
                </a:lnTo>
                <a:cubicBezTo>
                  <a:pt x="558785" y="501261"/>
                  <a:pt x="559721" y="500471"/>
                  <a:pt x="560656" y="500471"/>
                </a:cubicBezTo>
                <a:cubicBezTo>
                  <a:pt x="561591" y="499681"/>
                  <a:pt x="561591" y="499681"/>
                  <a:pt x="562523" y="498890"/>
                </a:cubicBezTo>
                <a:cubicBezTo>
                  <a:pt x="563458" y="499681"/>
                  <a:pt x="563458" y="501261"/>
                  <a:pt x="564394" y="501261"/>
                </a:cubicBezTo>
                <a:cubicBezTo>
                  <a:pt x="564394" y="501261"/>
                  <a:pt x="565329" y="499681"/>
                  <a:pt x="566264" y="499681"/>
                </a:cubicBezTo>
                <a:cubicBezTo>
                  <a:pt x="567200" y="499681"/>
                  <a:pt x="567200" y="498100"/>
                  <a:pt x="568132" y="498100"/>
                </a:cubicBezTo>
                <a:cubicBezTo>
                  <a:pt x="569067" y="498100"/>
                  <a:pt x="569067" y="499681"/>
                  <a:pt x="570002" y="499681"/>
                </a:cubicBezTo>
                <a:lnTo>
                  <a:pt x="571873" y="498890"/>
                </a:lnTo>
                <a:cubicBezTo>
                  <a:pt x="572805" y="498890"/>
                  <a:pt x="572805" y="499681"/>
                  <a:pt x="573740" y="500471"/>
                </a:cubicBezTo>
                <a:cubicBezTo>
                  <a:pt x="574675" y="501261"/>
                  <a:pt x="575611" y="502845"/>
                  <a:pt x="576543" y="503636"/>
                </a:cubicBezTo>
                <a:cubicBezTo>
                  <a:pt x="577478" y="503636"/>
                  <a:pt x="578413" y="502845"/>
                  <a:pt x="579349" y="502845"/>
                </a:cubicBezTo>
                <a:cubicBezTo>
                  <a:pt x="579349" y="502052"/>
                  <a:pt x="580284" y="502052"/>
                  <a:pt x="581219" y="501261"/>
                </a:cubicBezTo>
                <a:cubicBezTo>
                  <a:pt x="581219" y="501261"/>
                  <a:pt x="583086" y="500471"/>
                  <a:pt x="583086" y="499681"/>
                </a:cubicBezTo>
                <a:cubicBezTo>
                  <a:pt x="584022" y="500471"/>
                  <a:pt x="584022" y="501261"/>
                  <a:pt x="584957" y="502052"/>
                </a:cubicBezTo>
                <a:lnTo>
                  <a:pt x="586824" y="500471"/>
                </a:lnTo>
                <a:cubicBezTo>
                  <a:pt x="587760" y="500471"/>
                  <a:pt x="587760" y="501261"/>
                  <a:pt x="588695" y="502052"/>
                </a:cubicBezTo>
                <a:cubicBezTo>
                  <a:pt x="588695" y="502845"/>
                  <a:pt x="589630" y="503636"/>
                  <a:pt x="589630" y="503636"/>
                </a:cubicBezTo>
                <a:cubicBezTo>
                  <a:pt x="590565" y="504426"/>
                  <a:pt x="591501" y="505217"/>
                  <a:pt x="591501" y="506007"/>
                </a:cubicBezTo>
                <a:lnTo>
                  <a:pt x="589630" y="506797"/>
                </a:lnTo>
                <a:cubicBezTo>
                  <a:pt x="589630" y="507591"/>
                  <a:pt x="590565" y="508381"/>
                  <a:pt x="591501" y="508381"/>
                </a:cubicBezTo>
                <a:cubicBezTo>
                  <a:pt x="590565" y="508381"/>
                  <a:pt x="593368" y="507591"/>
                  <a:pt x="593368" y="507591"/>
                </a:cubicBezTo>
                <a:cubicBezTo>
                  <a:pt x="593368" y="506797"/>
                  <a:pt x="591501" y="506007"/>
                  <a:pt x="591501" y="506007"/>
                </a:cubicBezTo>
                <a:cubicBezTo>
                  <a:pt x="592433" y="505217"/>
                  <a:pt x="593368" y="504426"/>
                  <a:pt x="593368" y="504426"/>
                </a:cubicBezTo>
                <a:cubicBezTo>
                  <a:pt x="594303" y="504426"/>
                  <a:pt x="595239" y="506007"/>
                  <a:pt x="595239" y="506007"/>
                </a:cubicBezTo>
                <a:cubicBezTo>
                  <a:pt x="595239" y="506007"/>
                  <a:pt x="597106" y="505217"/>
                  <a:pt x="597106" y="504426"/>
                </a:cubicBezTo>
                <a:cubicBezTo>
                  <a:pt x="597106" y="504426"/>
                  <a:pt x="595239" y="503636"/>
                  <a:pt x="596174" y="502845"/>
                </a:cubicBezTo>
                <a:cubicBezTo>
                  <a:pt x="596174" y="502052"/>
                  <a:pt x="598041" y="502052"/>
                  <a:pt x="598041" y="501261"/>
                </a:cubicBezTo>
                <a:cubicBezTo>
                  <a:pt x="598041" y="501261"/>
                  <a:pt x="596174" y="500471"/>
                  <a:pt x="596174" y="499681"/>
                </a:cubicBezTo>
                <a:lnTo>
                  <a:pt x="594303" y="501261"/>
                </a:lnTo>
                <a:cubicBezTo>
                  <a:pt x="593368" y="501261"/>
                  <a:pt x="592433" y="502845"/>
                  <a:pt x="592433" y="502845"/>
                </a:cubicBezTo>
                <a:cubicBezTo>
                  <a:pt x="591501" y="502845"/>
                  <a:pt x="590565" y="501261"/>
                  <a:pt x="590565" y="500471"/>
                </a:cubicBezTo>
                <a:cubicBezTo>
                  <a:pt x="590565" y="500471"/>
                  <a:pt x="588695" y="499681"/>
                  <a:pt x="588695" y="498890"/>
                </a:cubicBezTo>
                <a:cubicBezTo>
                  <a:pt x="588695" y="498890"/>
                  <a:pt x="590565" y="498100"/>
                  <a:pt x="590565" y="497306"/>
                </a:cubicBezTo>
                <a:cubicBezTo>
                  <a:pt x="590565" y="497306"/>
                  <a:pt x="589630" y="496516"/>
                  <a:pt x="589630" y="495725"/>
                </a:cubicBezTo>
                <a:cubicBezTo>
                  <a:pt x="590565" y="494935"/>
                  <a:pt x="592433" y="494145"/>
                  <a:pt x="593368" y="493351"/>
                </a:cubicBezTo>
                <a:cubicBezTo>
                  <a:pt x="594303" y="494145"/>
                  <a:pt x="594303" y="494145"/>
                  <a:pt x="595239" y="494935"/>
                </a:cubicBezTo>
                <a:cubicBezTo>
                  <a:pt x="596174" y="495725"/>
                  <a:pt x="597106" y="497306"/>
                  <a:pt x="598041" y="498100"/>
                </a:cubicBezTo>
                <a:cubicBezTo>
                  <a:pt x="598977" y="498100"/>
                  <a:pt x="599912" y="497306"/>
                  <a:pt x="599912" y="497306"/>
                </a:cubicBezTo>
                <a:cubicBezTo>
                  <a:pt x="600847" y="497306"/>
                  <a:pt x="601782" y="498890"/>
                  <a:pt x="601782" y="498890"/>
                </a:cubicBezTo>
                <a:cubicBezTo>
                  <a:pt x="601782" y="498890"/>
                  <a:pt x="603650" y="498100"/>
                  <a:pt x="603650" y="497306"/>
                </a:cubicBezTo>
                <a:cubicBezTo>
                  <a:pt x="604585" y="497306"/>
                  <a:pt x="602714" y="495725"/>
                  <a:pt x="602714" y="495725"/>
                </a:cubicBezTo>
                <a:cubicBezTo>
                  <a:pt x="602714" y="494935"/>
                  <a:pt x="604585" y="494935"/>
                  <a:pt x="604585" y="494145"/>
                </a:cubicBezTo>
                <a:cubicBezTo>
                  <a:pt x="604585" y="494145"/>
                  <a:pt x="602714" y="493351"/>
                  <a:pt x="602714" y="492561"/>
                </a:cubicBezTo>
                <a:cubicBezTo>
                  <a:pt x="602714" y="491770"/>
                  <a:pt x="604585" y="491770"/>
                  <a:pt x="604585" y="490980"/>
                </a:cubicBezTo>
                <a:cubicBezTo>
                  <a:pt x="604585" y="491770"/>
                  <a:pt x="606452" y="492561"/>
                  <a:pt x="606452" y="493351"/>
                </a:cubicBezTo>
                <a:cubicBezTo>
                  <a:pt x="606452" y="493351"/>
                  <a:pt x="608323" y="494145"/>
                  <a:pt x="608323" y="494935"/>
                </a:cubicBezTo>
                <a:cubicBezTo>
                  <a:pt x="608323" y="494935"/>
                  <a:pt x="606452" y="495725"/>
                  <a:pt x="606452" y="496516"/>
                </a:cubicBezTo>
                <a:cubicBezTo>
                  <a:pt x="606452" y="496516"/>
                  <a:pt x="607388" y="497306"/>
                  <a:pt x="607388" y="498100"/>
                </a:cubicBezTo>
                <a:cubicBezTo>
                  <a:pt x="607388" y="498100"/>
                  <a:pt x="605520" y="498890"/>
                  <a:pt x="605520" y="499681"/>
                </a:cubicBezTo>
                <a:cubicBezTo>
                  <a:pt x="605520" y="499681"/>
                  <a:pt x="607388" y="500471"/>
                  <a:pt x="607388" y="501261"/>
                </a:cubicBezTo>
                <a:cubicBezTo>
                  <a:pt x="607388" y="502052"/>
                  <a:pt x="608323" y="502052"/>
                  <a:pt x="609258" y="502845"/>
                </a:cubicBezTo>
                <a:cubicBezTo>
                  <a:pt x="609258" y="502845"/>
                  <a:pt x="610193" y="501261"/>
                  <a:pt x="611129" y="501261"/>
                </a:cubicBezTo>
                <a:cubicBezTo>
                  <a:pt x="611129" y="501261"/>
                  <a:pt x="612061" y="502845"/>
                  <a:pt x="612061" y="503636"/>
                </a:cubicBezTo>
                <a:cubicBezTo>
                  <a:pt x="612996" y="503636"/>
                  <a:pt x="613931" y="502052"/>
                  <a:pt x="614867" y="502052"/>
                </a:cubicBezTo>
                <a:lnTo>
                  <a:pt x="615802" y="503636"/>
                </a:lnTo>
                <a:cubicBezTo>
                  <a:pt x="615802" y="503636"/>
                  <a:pt x="617669" y="502052"/>
                  <a:pt x="618604" y="502052"/>
                </a:cubicBezTo>
                <a:lnTo>
                  <a:pt x="619540" y="504426"/>
                </a:lnTo>
                <a:cubicBezTo>
                  <a:pt x="620475" y="504426"/>
                  <a:pt x="621410" y="502845"/>
                  <a:pt x="622342" y="502845"/>
                </a:cubicBezTo>
                <a:lnTo>
                  <a:pt x="623278" y="504426"/>
                </a:lnTo>
                <a:cubicBezTo>
                  <a:pt x="623278" y="504426"/>
                  <a:pt x="626083" y="503636"/>
                  <a:pt x="626083" y="502845"/>
                </a:cubicBezTo>
                <a:lnTo>
                  <a:pt x="624213" y="501261"/>
                </a:lnTo>
                <a:cubicBezTo>
                  <a:pt x="623278" y="502052"/>
                  <a:pt x="622342" y="502052"/>
                  <a:pt x="622342" y="502845"/>
                </a:cubicBezTo>
                <a:cubicBezTo>
                  <a:pt x="621410" y="502052"/>
                  <a:pt x="620475" y="501261"/>
                  <a:pt x="620475" y="501261"/>
                </a:cubicBezTo>
                <a:cubicBezTo>
                  <a:pt x="619540" y="500471"/>
                  <a:pt x="619540" y="499681"/>
                  <a:pt x="618604" y="498890"/>
                </a:cubicBezTo>
                <a:cubicBezTo>
                  <a:pt x="618604" y="498890"/>
                  <a:pt x="617669" y="498100"/>
                  <a:pt x="616734" y="497306"/>
                </a:cubicBezTo>
                <a:lnTo>
                  <a:pt x="615802" y="495725"/>
                </a:lnTo>
                <a:cubicBezTo>
                  <a:pt x="615802" y="495725"/>
                  <a:pt x="617669" y="494935"/>
                  <a:pt x="617669" y="494145"/>
                </a:cubicBezTo>
                <a:cubicBezTo>
                  <a:pt x="617669" y="494145"/>
                  <a:pt x="616734" y="493351"/>
                  <a:pt x="615802" y="492561"/>
                </a:cubicBezTo>
                <a:cubicBezTo>
                  <a:pt x="615802" y="491770"/>
                  <a:pt x="614867" y="491770"/>
                  <a:pt x="614867" y="490980"/>
                </a:cubicBezTo>
                <a:lnTo>
                  <a:pt x="616734" y="489396"/>
                </a:lnTo>
                <a:cubicBezTo>
                  <a:pt x="616734" y="489396"/>
                  <a:pt x="617669" y="490980"/>
                  <a:pt x="618604" y="490980"/>
                </a:cubicBezTo>
                <a:cubicBezTo>
                  <a:pt x="618604" y="490980"/>
                  <a:pt x="619540" y="490189"/>
                  <a:pt x="620475" y="490189"/>
                </a:cubicBezTo>
                <a:lnTo>
                  <a:pt x="621410" y="491770"/>
                </a:lnTo>
                <a:cubicBezTo>
                  <a:pt x="622342" y="491770"/>
                  <a:pt x="623278" y="493351"/>
                  <a:pt x="623278" y="493351"/>
                </a:cubicBezTo>
                <a:cubicBezTo>
                  <a:pt x="623278" y="493351"/>
                  <a:pt x="621410" y="494145"/>
                  <a:pt x="621410" y="494935"/>
                </a:cubicBezTo>
                <a:cubicBezTo>
                  <a:pt x="621410" y="494935"/>
                  <a:pt x="622342" y="495725"/>
                  <a:pt x="623278" y="496516"/>
                </a:cubicBezTo>
                <a:cubicBezTo>
                  <a:pt x="623278" y="497306"/>
                  <a:pt x="624213" y="497306"/>
                  <a:pt x="624213" y="498100"/>
                </a:cubicBezTo>
                <a:cubicBezTo>
                  <a:pt x="625148" y="498890"/>
                  <a:pt x="625148" y="499681"/>
                  <a:pt x="626083" y="499681"/>
                </a:cubicBezTo>
                <a:cubicBezTo>
                  <a:pt x="627016" y="500471"/>
                  <a:pt x="627016" y="501261"/>
                  <a:pt x="627951" y="502052"/>
                </a:cubicBezTo>
                <a:cubicBezTo>
                  <a:pt x="627951" y="502052"/>
                  <a:pt x="628886" y="502845"/>
                  <a:pt x="628886" y="503636"/>
                </a:cubicBezTo>
                <a:cubicBezTo>
                  <a:pt x="629821" y="504426"/>
                  <a:pt x="630757" y="505217"/>
                  <a:pt x="630757" y="505217"/>
                </a:cubicBezTo>
                <a:lnTo>
                  <a:pt x="632624" y="503636"/>
                </a:lnTo>
                <a:cubicBezTo>
                  <a:pt x="633559" y="503636"/>
                  <a:pt x="634495" y="506007"/>
                  <a:pt x="634495" y="506007"/>
                </a:cubicBezTo>
                <a:cubicBezTo>
                  <a:pt x="635430" y="506007"/>
                  <a:pt x="636362" y="504426"/>
                  <a:pt x="636362" y="504426"/>
                </a:cubicBezTo>
                <a:cubicBezTo>
                  <a:pt x="637297" y="504426"/>
                  <a:pt x="638232" y="506007"/>
                  <a:pt x="638232" y="506007"/>
                </a:cubicBezTo>
                <a:cubicBezTo>
                  <a:pt x="639168" y="506797"/>
                  <a:pt x="639168" y="507591"/>
                  <a:pt x="640103" y="507591"/>
                </a:cubicBezTo>
                <a:cubicBezTo>
                  <a:pt x="640103" y="508381"/>
                  <a:pt x="641035" y="509172"/>
                  <a:pt x="641035" y="509962"/>
                </a:cubicBezTo>
                <a:cubicBezTo>
                  <a:pt x="641970" y="509962"/>
                  <a:pt x="642906" y="511546"/>
                  <a:pt x="642906" y="511546"/>
                </a:cubicBezTo>
                <a:cubicBezTo>
                  <a:pt x="643841" y="511546"/>
                  <a:pt x="644776" y="509962"/>
                  <a:pt x="644776" y="509962"/>
                </a:cubicBezTo>
                <a:cubicBezTo>
                  <a:pt x="644776" y="509172"/>
                  <a:pt x="643841" y="509172"/>
                  <a:pt x="643841" y="508381"/>
                </a:cubicBezTo>
                <a:cubicBezTo>
                  <a:pt x="642906" y="507591"/>
                  <a:pt x="642906" y="506797"/>
                  <a:pt x="641970" y="506797"/>
                </a:cubicBezTo>
                <a:cubicBezTo>
                  <a:pt x="641970" y="506007"/>
                  <a:pt x="640103" y="505217"/>
                  <a:pt x="640103" y="505217"/>
                </a:cubicBezTo>
                <a:cubicBezTo>
                  <a:pt x="640103" y="504426"/>
                  <a:pt x="641970" y="503636"/>
                  <a:pt x="642906" y="503636"/>
                </a:cubicBezTo>
                <a:cubicBezTo>
                  <a:pt x="642906" y="502845"/>
                  <a:pt x="643841" y="502845"/>
                  <a:pt x="644776" y="502052"/>
                </a:cubicBezTo>
                <a:cubicBezTo>
                  <a:pt x="643841" y="502052"/>
                  <a:pt x="643841" y="500471"/>
                  <a:pt x="642906" y="500471"/>
                </a:cubicBezTo>
                <a:cubicBezTo>
                  <a:pt x="643841" y="500471"/>
                  <a:pt x="644776" y="498890"/>
                  <a:pt x="644776" y="498890"/>
                </a:cubicBezTo>
                <a:cubicBezTo>
                  <a:pt x="645711" y="498890"/>
                  <a:pt x="645711" y="500471"/>
                  <a:pt x="646644" y="500471"/>
                </a:cubicBezTo>
                <a:cubicBezTo>
                  <a:pt x="647579" y="500471"/>
                  <a:pt x="648514" y="499681"/>
                  <a:pt x="648514" y="499681"/>
                </a:cubicBezTo>
                <a:cubicBezTo>
                  <a:pt x="649449" y="499681"/>
                  <a:pt x="649449" y="501261"/>
                  <a:pt x="650385" y="501261"/>
                </a:cubicBezTo>
                <a:lnTo>
                  <a:pt x="652252" y="499681"/>
                </a:lnTo>
                <a:cubicBezTo>
                  <a:pt x="653187" y="499681"/>
                  <a:pt x="654123" y="501261"/>
                  <a:pt x="654123" y="501261"/>
                </a:cubicBezTo>
                <a:cubicBezTo>
                  <a:pt x="654123" y="502052"/>
                  <a:pt x="655058" y="502845"/>
                  <a:pt x="655993" y="503636"/>
                </a:cubicBezTo>
                <a:lnTo>
                  <a:pt x="656925" y="505217"/>
                </a:lnTo>
                <a:cubicBezTo>
                  <a:pt x="657860" y="505217"/>
                  <a:pt x="658796" y="503636"/>
                  <a:pt x="658796" y="503636"/>
                </a:cubicBezTo>
                <a:cubicBezTo>
                  <a:pt x="659731" y="503636"/>
                  <a:pt x="660666" y="505217"/>
                  <a:pt x="660666" y="505217"/>
                </a:cubicBezTo>
                <a:cubicBezTo>
                  <a:pt x="661598" y="506007"/>
                  <a:pt x="662534" y="504426"/>
                  <a:pt x="662534" y="504426"/>
                </a:cubicBezTo>
                <a:cubicBezTo>
                  <a:pt x="662534" y="503636"/>
                  <a:pt x="661598" y="502845"/>
                  <a:pt x="661598" y="502845"/>
                </a:cubicBezTo>
                <a:cubicBezTo>
                  <a:pt x="660666" y="502052"/>
                  <a:pt x="660666" y="501261"/>
                  <a:pt x="659731" y="500471"/>
                </a:cubicBezTo>
                <a:cubicBezTo>
                  <a:pt x="658796" y="500471"/>
                  <a:pt x="658796" y="499681"/>
                  <a:pt x="657860" y="498890"/>
                </a:cubicBezTo>
                <a:lnTo>
                  <a:pt x="656925" y="497306"/>
                </a:lnTo>
                <a:cubicBezTo>
                  <a:pt x="656925" y="496516"/>
                  <a:pt x="658796" y="496516"/>
                  <a:pt x="658796" y="495725"/>
                </a:cubicBezTo>
                <a:cubicBezTo>
                  <a:pt x="658796" y="496516"/>
                  <a:pt x="659731" y="497306"/>
                  <a:pt x="660666" y="497306"/>
                </a:cubicBezTo>
                <a:cubicBezTo>
                  <a:pt x="660666" y="498100"/>
                  <a:pt x="661598" y="499681"/>
                  <a:pt x="661598" y="499681"/>
                </a:cubicBezTo>
                <a:cubicBezTo>
                  <a:pt x="662534" y="499681"/>
                  <a:pt x="663469" y="498100"/>
                  <a:pt x="663469" y="498100"/>
                </a:cubicBezTo>
                <a:cubicBezTo>
                  <a:pt x="664404" y="497306"/>
                  <a:pt x="665339" y="497306"/>
                  <a:pt x="666272" y="496516"/>
                </a:cubicBezTo>
                <a:cubicBezTo>
                  <a:pt x="666272" y="497306"/>
                  <a:pt x="668142" y="498100"/>
                  <a:pt x="667207" y="498100"/>
                </a:cubicBezTo>
                <a:cubicBezTo>
                  <a:pt x="667207" y="498890"/>
                  <a:pt x="666272" y="499681"/>
                  <a:pt x="665339" y="499681"/>
                </a:cubicBezTo>
                <a:cubicBezTo>
                  <a:pt x="665339" y="499681"/>
                  <a:pt x="663469" y="500471"/>
                  <a:pt x="663469" y="501261"/>
                </a:cubicBezTo>
                <a:cubicBezTo>
                  <a:pt x="663469" y="501261"/>
                  <a:pt x="664404" y="502052"/>
                  <a:pt x="665339" y="502845"/>
                </a:cubicBezTo>
                <a:cubicBezTo>
                  <a:pt x="665339" y="503636"/>
                  <a:pt x="666272" y="504426"/>
                  <a:pt x="666272" y="504426"/>
                </a:cubicBezTo>
                <a:cubicBezTo>
                  <a:pt x="667207" y="505217"/>
                  <a:pt x="667207" y="506007"/>
                  <a:pt x="668142" y="506797"/>
                </a:cubicBezTo>
                <a:cubicBezTo>
                  <a:pt x="669077" y="506797"/>
                  <a:pt x="669077" y="507591"/>
                  <a:pt x="670013" y="508381"/>
                </a:cubicBezTo>
                <a:lnTo>
                  <a:pt x="670945" y="509962"/>
                </a:lnTo>
                <a:cubicBezTo>
                  <a:pt x="671880" y="509962"/>
                  <a:pt x="673750" y="508381"/>
                  <a:pt x="673750" y="508381"/>
                </a:cubicBezTo>
                <a:lnTo>
                  <a:pt x="671880" y="506797"/>
                </a:lnTo>
                <a:cubicBezTo>
                  <a:pt x="670945" y="506007"/>
                  <a:pt x="670945" y="506007"/>
                  <a:pt x="670013" y="505217"/>
                </a:cubicBezTo>
                <a:cubicBezTo>
                  <a:pt x="669077" y="503636"/>
                  <a:pt x="668142" y="502845"/>
                  <a:pt x="667207" y="501261"/>
                </a:cubicBezTo>
                <a:cubicBezTo>
                  <a:pt x="668142" y="500471"/>
                  <a:pt x="670013" y="499681"/>
                  <a:pt x="670945" y="498890"/>
                </a:cubicBezTo>
                <a:cubicBezTo>
                  <a:pt x="671880" y="498890"/>
                  <a:pt x="671880" y="500471"/>
                  <a:pt x="672815" y="500471"/>
                </a:cubicBezTo>
                <a:cubicBezTo>
                  <a:pt x="673750" y="500471"/>
                  <a:pt x="674686" y="498890"/>
                  <a:pt x="674686" y="498890"/>
                </a:cubicBezTo>
                <a:cubicBezTo>
                  <a:pt x="675621" y="499681"/>
                  <a:pt x="675621" y="501261"/>
                  <a:pt x="676553" y="501261"/>
                </a:cubicBezTo>
                <a:cubicBezTo>
                  <a:pt x="677488" y="501261"/>
                  <a:pt x="678424" y="499681"/>
                  <a:pt x="678424" y="499681"/>
                </a:cubicBezTo>
                <a:cubicBezTo>
                  <a:pt x="679359" y="499681"/>
                  <a:pt x="679359" y="501261"/>
                  <a:pt x="680294" y="501261"/>
                </a:cubicBezTo>
                <a:lnTo>
                  <a:pt x="682162" y="500471"/>
                </a:lnTo>
                <a:cubicBezTo>
                  <a:pt x="682162" y="499681"/>
                  <a:pt x="680294" y="498890"/>
                  <a:pt x="680294" y="498100"/>
                </a:cubicBezTo>
                <a:lnTo>
                  <a:pt x="683097" y="497306"/>
                </a:lnTo>
                <a:cubicBezTo>
                  <a:pt x="683097" y="497306"/>
                  <a:pt x="684032" y="498100"/>
                  <a:pt x="684032" y="498890"/>
                </a:cubicBezTo>
                <a:cubicBezTo>
                  <a:pt x="684967" y="498890"/>
                  <a:pt x="684967" y="500471"/>
                  <a:pt x="685903" y="500471"/>
                </a:cubicBezTo>
                <a:cubicBezTo>
                  <a:pt x="684967" y="501261"/>
                  <a:pt x="683097" y="502052"/>
                  <a:pt x="682162" y="502845"/>
                </a:cubicBezTo>
                <a:cubicBezTo>
                  <a:pt x="683097" y="504426"/>
                  <a:pt x="684032" y="505217"/>
                  <a:pt x="684967" y="506797"/>
                </a:cubicBezTo>
                <a:cubicBezTo>
                  <a:pt x="686835" y="506007"/>
                  <a:pt x="687770" y="505217"/>
                  <a:pt x="688705" y="504426"/>
                </a:cubicBezTo>
                <a:cubicBezTo>
                  <a:pt x="687770" y="502845"/>
                  <a:pt x="686835" y="502052"/>
                  <a:pt x="685903" y="500471"/>
                </a:cubicBezTo>
                <a:lnTo>
                  <a:pt x="687770" y="498890"/>
                </a:lnTo>
                <a:cubicBezTo>
                  <a:pt x="688705" y="498890"/>
                  <a:pt x="689641" y="500471"/>
                  <a:pt x="689641" y="501261"/>
                </a:cubicBezTo>
                <a:cubicBezTo>
                  <a:pt x="690576" y="501261"/>
                  <a:pt x="690576" y="502052"/>
                  <a:pt x="691508" y="502845"/>
                </a:cubicBezTo>
                <a:lnTo>
                  <a:pt x="692443" y="504426"/>
                </a:lnTo>
                <a:cubicBezTo>
                  <a:pt x="693378" y="504426"/>
                  <a:pt x="694314" y="502845"/>
                  <a:pt x="695249" y="502845"/>
                </a:cubicBezTo>
                <a:cubicBezTo>
                  <a:pt x="695249" y="502845"/>
                  <a:pt x="696181" y="504426"/>
                  <a:pt x="696181" y="505217"/>
                </a:cubicBezTo>
                <a:lnTo>
                  <a:pt x="694314" y="506007"/>
                </a:lnTo>
                <a:cubicBezTo>
                  <a:pt x="694314" y="506797"/>
                  <a:pt x="696181" y="507591"/>
                  <a:pt x="696181" y="508381"/>
                </a:cubicBezTo>
                <a:cubicBezTo>
                  <a:pt x="696181" y="508381"/>
                  <a:pt x="697116" y="509962"/>
                  <a:pt x="698052" y="509962"/>
                </a:cubicBezTo>
                <a:cubicBezTo>
                  <a:pt x="698052" y="509962"/>
                  <a:pt x="698987" y="508381"/>
                  <a:pt x="699922" y="508381"/>
                </a:cubicBezTo>
                <a:cubicBezTo>
                  <a:pt x="699922" y="507591"/>
                  <a:pt x="698052" y="506797"/>
                  <a:pt x="698052" y="506797"/>
                </a:cubicBezTo>
                <a:cubicBezTo>
                  <a:pt x="698052" y="506007"/>
                  <a:pt x="699922" y="506007"/>
                  <a:pt x="699922" y="505217"/>
                </a:cubicBezTo>
                <a:cubicBezTo>
                  <a:pt x="700854" y="504426"/>
                  <a:pt x="701790" y="504426"/>
                  <a:pt x="702725" y="503636"/>
                </a:cubicBezTo>
                <a:cubicBezTo>
                  <a:pt x="702725" y="503636"/>
                  <a:pt x="700854" y="502845"/>
                  <a:pt x="700854" y="502052"/>
                </a:cubicBezTo>
                <a:lnTo>
                  <a:pt x="698987" y="503636"/>
                </a:lnTo>
                <a:cubicBezTo>
                  <a:pt x="698052" y="503636"/>
                  <a:pt x="697116" y="502052"/>
                  <a:pt x="697116" y="502052"/>
                </a:cubicBezTo>
                <a:cubicBezTo>
                  <a:pt x="696181" y="501261"/>
                  <a:pt x="696181" y="500471"/>
                  <a:pt x="695249" y="499681"/>
                </a:cubicBezTo>
                <a:cubicBezTo>
                  <a:pt x="695249" y="499681"/>
                  <a:pt x="694314" y="498890"/>
                  <a:pt x="693378" y="498100"/>
                </a:cubicBezTo>
                <a:cubicBezTo>
                  <a:pt x="693378" y="498100"/>
                  <a:pt x="692443" y="497306"/>
                  <a:pt x="692443" y="496516"/>
                </a:cubicBezTo>
                <a:cubicBezTo>
                  <a:pt x="692443" y="495725"/>
                  <a:pt x="690576" y="494935"/>
                  <a:pt x="690576" y="494935"/>
                </a:cubicBezTo>
                <a:cubicBezTo>
                  <a:pt x="690576" y="494145"/>
                  <a:pt x="692443" y="493351"/>
                  <a:pt x="692443" y="493351"/>
                </a:cubicBezTo>
                <a:lnTo>
                  <a:pt x="694314" y="494935"/>
                </a:lnTo>
                <a:cubicBezTo>
                  <a:pt x="695249" y="494935"/>
                  <a:pt x="696181" y="494145"/>
                  <a:pt x="696181" y="494145"/>
                </a:cubicBezTo>
                <a:cubicBezTo>
                  <a:pt x="697116" y="494145"/>
                  <a:pt x="697116" y="495725"/>
                  <a:pt x="698052" y="495725"/>
                </a:cubicBezTo>
                <a:lnTo>
                  <a:pt x="699922" y="494145"/>
                </a:lnTo>
                <a:lnTo>
                  <a:pt x="701790" y="492561"/>
                </a:lnTo>
                <a:cubicBezTo>
                  <a:pt x="702725" y="493351"/>
                  <a:pt x="703660" y="494145"/>
                  <a:pt x="703660" y="494935"/>
                </a:cubicBezTo>
                <a:cubicBezTo>
                  <a:pt x="704595" y="494935"/>
                  <a:pt x="704595" y="495725"/>
                  <a:pt x="705531" y="496516"/>
                </a:cubicBezTo>
                <a:cubicBezTo>
                  <a:pt x="706463" y="497306"/>
                  <a:pt x="707398" y="498890"/>
                  <a:pt x="708333" y="499681"/>
                </a:cubicBezTo>
                <a:cubicBezTo>
                  <a:pt x="709269" y="501261"/>
                  <a:pt x="711136" y="502052"/>
                  <a:pt x="712071" y="503636"/>
                </a:cubicBezTo>
                <a:cubicBezTo>
                  <a:pt x="712071" y="503636"/>
                  <a:pt x="713006" y="504426"/>
                  <a:pt x="713006" y="505217"/>
                </a:cubicBezTo>
                <a:cubicBezTo>
                  <a:pt x="713942" y="506007"/>
                  <a:pt x="714877" y="506007"/>
                  <a:pt x="714877" y="506797"/>
                </a:cubicBezTo>
                <a:cubicBezTo>
                  <a:pt x="714877" y="507591"/>
                  <a:pt x="716744" y="508381"/>
                  <a:pt x="716744" y="508381"/>
                </a:cubicBezTo>
                <a:cubicBezTo>
                  <a:pt x="716744" y="509172"/>
                  <a:pt x="714877" y="509962"/>
                  <a:pt x="714877" y="509962"/>
                </a:cubicBezTo>
                <a:cubicBezTo>
                  <a:pt x="713942" y="510753"/>
                  <a:pt x="715812" y="511546"/>
                  <a:pt x="715812" y="511546"/>
                </a:cubicBezTo>
                <a:cubicBezTo>
                  <a:pt x="715812" y="511546"/>
                  <a:pt x="718615" y="510753"/>
                  <a:pt x="717680" y="510753"/>
                </a:cubicBezTo>
                <a:cubicBezTo>
                  <a:pt x="717680" y="509962"/>
                  <a:pt x="716744" y="509172"/>
                  <a:pt x="716744" y="508381"/>
                </a:cubicBezTo>
                <a:lnTo>
                  <a:pt x="718615" y="507591"/>
                </a:lnTo>
                <a:cubicBezTo>
                  <a:pt x="718615" y="506797"/>
                  <a:pt x="717680" y="506007"/>
                  <a:pt x="716744" y="506007"/>
                </a:cubicBezTo>
                <a:cubicBezTo>
                  <a:pt x="716744" y="505217"/>
                  <a:pt x="715812" y="504426"/>
                  <a:pt x="715812" y="503636"/>
                </a:cubicBezTo>
                <a:cubicBezTo>
                  <a:pt x="715812" y="503636"/>
                  <a:pt x="716744" y="502845"/>
                  <a:pt x="717680" y="502845"/>
                </a:cubicBezTo>
                <a:cubicBezTo>
                  <a:pt x="717680" y="502052"/>
                  <a:pt x="719550" y="501261"/>
                  <a:pt x="719550" y="501261"/>
                </a:cubicBezTo>
                <a:lnTo>
                  <a:pt x="717680" y="499681"/>
                </a:lnTo>
                <a:cubicBezTo>
                  <a:pt x="717680" y="498890"/>
                  <a:pt x="719550" y="498100"/>
                  <a:pt x="720482" y="498100"/>
                </a:cubicBezTo>
                <a:cubicBezTo>
                  <a:pt x="720482" y="497306"/>
                  <a:pt x="721418" y="497306"/>
                  <a:pt x="722353" y="496516"/>
                </a:cubicBezTo>
                <a:cubicBezTo>
                  <a:pt x="722353" y="496516"/>
                  <a:pt x="720482" y="495725"/>
                  <a:pt x="720482" y="494935"/>
                </a:cubicBezTo>
                <a:lnTo>
                  <a:pt x="722353" y="493351"/>
                </a:lnTo>
                <a:cubicBezTo>
                  <a:pt x="723288" y="493351"/>
                  <a:pt x="724223" y="494935"/>
                  <a:pt x="724223" y="495725"/>
                </a:cubicBezTo>
                <a:cubicBezTo>
                  <a:pt x="724223" y="495725"/>
                  <a:pt x="726091" y="496516"/>
                  <a:pt x="726091" y="497306"/>
                </a:cubicBezTo>
                <a:cubicBezTo>
                  <a:pt x="726091" y="497306"/>
                  <a:pt x="723288" y="498100"/>
                  <a:pt x="724223" y="498100"/>
                </a:cubicBezTo>
                <a:cubicBezTo>
                  <a:pt x="724223" y="498890"/>
                  <a:pt x="725155" y="499681"/>
                  <a:pt x="725155" y="500471"/>
                </a:cubicBezTo>
                <a:cubicBezTo>
                  <a:pt x="726091" y="501261"/>
                  <a:pt x="727026" y="502845"/>
                  <a:pt x="728897" y="503636"/>
                </a:cubicBezTo>
                <a:cubicBezTo>
                  <a:pt x="728897" y="502845"/>
                  <a:pt x="730764" y="502845"/>
                  <a:pt x="730764" y="502052"/>
                </a:cubicBezTo>
                <a:cubicBezTo>
                  <a:pt x="730764" y="502052"/>
                  <a:pt x="728897" y="501261"/>
                  <a:pt x="728897" y="500471"/>
                </a:cubicBezTo>
                <a:lnTo>
                  <a:pt x="730764" y="499681"/>
                </a:lnTo>
                <a:cubicBezTo>
                  <a:pt x="731699" y="498890"/>
                  <a:pt x="732634" y="501261"/>
                  <a:pt x="732634" y="501261"/>
                </a:cubicBezTo>
                <a:cubicBezTo>
                  <a:pt x="732634" y="501261"/>
                  <a:pt x="733570" y="502845"/>
                  <a:pt x="734505" y="502845"/>
                </a:cubicBezTo>
                <a:cubicBezTo>
                  <a:pt x="734505" y="502845"/>
                  <a:pt x="736372" y="502052"/>
                  <a:pt x="736372" y="501261"/>
                </a:cubicBezTo>
                <a:lnTo>
                  <a:pt x="734505" y="499681"/>
                </a:lnTo>
                <a:cubicBezTo>
                  <a:pt x="734505" y="498890"/>
                  <a:pt x="736372" y="498890"/>
                  <a:pt x="737308" y="498100"/>
                </a:cubicBezTo>
                <a:cubicBezTo>
                  <a:pt x="737308" y="498100"/>
                  <a:pt x="735440" y="497306"/>
                  <a:pt x="735440" y="496516"/>
                </a:cubicBezTo>
                <a:cubicBezTo>
                  <a:pt x="735440" y="495725"/>
                  <a:pt x="737308" y="495725"/>
                  <a:pt x="737308" y="494935"/>
                </a:cubicBezTo>
                <a:cubicBezTo>
                  <a:pt x="739178" y="494145"/>
                  <a:pt x="740113" y="493351"/>
                  <a:pt x="741981" y="492561"/>
                </a:cubicBezTo>
                <a:cubicBezTo>
                  <a:pt x="742916" y="493351"/>
                  <a:pt x="743851" y="494935"/>
                  <a:pt x="744787" y="495725"/>
                </a:cubicBezTo>
                <a:cubicBezTo>
                  <a:pt x="745722" y="496516"/>
                  <a:pt x="745722" y="497306"/>
                  <a:pt x="746654" y="498100"/>
                </a:cubicBezTo>
                <a:cubicBezTo>
                  <a:pt x="746654" y="498100"/>
                  <a:pt x="747589" y="498890"/>
                  <a:pt x="747589" y="499681"/>
                </a:cubicBezTo>
                <a:cubicBezTo>
                  <a:pt x="747589" y="499681"/>
                  <a:pt x="745722" y="500471"/>
                  <a:pt x="745722" y="501261"/>
                </a:cubicBezTo>
                <a:cubicBezTo>
                  <a:pt x="745722" y="501261"/>
                  <a:pt x="747589" y="502052"/>
                  <a:pt x="747589" y="502845"/>
                </a:cubicBezTo>
                <a:cubicBezTo>
                  <a:pt x="747589" y="503636"/>
                  <a:pt x="748525" y="504426"/>
                  <a:pt x="749460" y="504426"/>
                </a:cubicBezTo>
                <a:cubicBezTo>
                  <a:pt x="749460" y="505217"/>
                  <a:pt x="750392" y="506007"/>
                  <a:pt x="750392" y="506007"/>
                </a:cubicBezTo>
                <a:cubicBezTo>
                  <a:pt x="750392" y="506797"/>
                  <a:pt x="748525" y="507591"/>
                  <a:pt x="748525" y="507591"/>
                </a:cubicBezTo>
                <a:cubicBezTo>
                  <a:pt x="748525" y="507591"/>
                  <a:pt x="749460" y="509172"/>
                  <a:pt x="750392" y="509172"/>
                </a:cubicBezTo>
                <a:lnTo>
                  <a:pt x="752262" y="508381"/>
                </a:lnTo>
                <a:cubicBezTo>
                  <a:pt x="752262" y="507591"/>
                  <a:pt x="750392" y="506797"/>
                  <a:pt x="750392" y="506007"/>
                </a:cubicBezTo>
                <a:lnTo>
                  <a:pt x="752262" y="505217"/>
                </a:lnTo>
                <a:cubicBezTo>
                  <a:pt x="753198" y="504426"/>
                  <a:pt x="754133" y="503636"/>
                  <a:pt x="755065" y="503636"/>
                </a:cubicBezTo>
                <a:cubicBezTo>
                  <a:pt x="755065" y="503636"/>
                  <a:pt x="756936" y="502845"/>
                  <a:pt x="756936" y="502052"/>
                </a:cubicBezTo>
                <a:lnTo>
                  <a:pt x="755065" y="500471"/>
                </a:lnTo>
                <a:lnTo>
                  <a:pt x="756936" y="498890"/>
                </a:lnTo>
                <a:cubicBezTo>
                  <a:pt x="757871" y="498890"/>
                  <a:pt x="759741" y="498100"/>
                  <a:pt x="759741" y="498100"/>
                </a:cubicBezTo>
                <a:cubicBezTo>
                  <a:pt x="759741" y="497306"/>
                  <a:pt x="757871" y="496516"/>
                  <a:pt x="757871" y="495725"/>
                </a:cubicBezTo>
                <a:lnTo>
                  <a:pt x="759741" y="494935"/>
                </a:lnTo>
                <a:cubicBezTo>
                  <a:pt x="759741" y="494145"/>
                  <a:pt x="757871" y="493351"/>
                  <a:pt x="758806" y="492561"/>
                </a:cubicBezTo>
                <a:lnTo>
                  <a:pt x="760674" y="491770"/>
                </a:lnTo>
                <a:cubicBezTo>
                  <a:pt x="760674" y="491770"/>
                  <a:pt x="761609" y="490189"/>
                  <a:pt x="762544" y="490189"/>
                </a:cubicBezTo>
                <a:cubicBezTo>
                  <a:pt x="763479" y="490189"/>
                  <a:pt x="763479" y="491770"/>
                  <a:pt x="764415" y="491770"/>
                </a:cubicBezTo>
                <a:lnTo>
                  <a:pt x="761609" y="493351"/>
                </a:lnTo>
                <a:cubicBezTo>
                  <a:pt x="761609" y="494145"/>
                  <a:pt x="763479" y="494935"/>
                  <a:pt x="763479" y="494935"/>
                </a:cubicBezTo>
                <a:cubicBezTo>
                  <a:pt x="763479" y="495725"/>
                  <a:pt x="761609" y="495725"/>
                  <a:pt x="761609" y="496516"/>
                </a:cubicBezTo>
                <a:lnTo>
                  <a:pt x="763479" y="498100"/>
                </a:lnTo>
                <a:cubicBezTo>
                  <a:pt x="763479" y="498100"/>
                  <a:pt x="765350" y="497306"/>
                  <a:pt x="765350" y="496516"/>
                </a:cubicBezTo>
                <a:lnTo>
                  <a:pt x="763479" y="494935"/>
                </a:lnTo>
                <a:lnTo>
                  <a:pt x="765350" y="493351"/>
                </a:lnTo>
                <a:cubicBezTo>
                  <a:pt x="766282" y="494145"/>
                  <a:pt x="767217" y="495725"/>
                  <a:pt x="767217" y="495725"/>
                </a:cubicBezTo>
                <a:cubicBezTo>
                  <a:pt x="768153" y="495725"/>
                  <a:pt x="769088" y="494145"/>
                  <a:pt x="769088" y="494145"/>
                </a:cubicBezTo>
                <a:cubicBezTo>
                  <a:pt x="770023" y="494145"/>
                  <a:pt x="770023" y="495725"/>
                  <a:pt x="770955" y="495725"/>
                </a:cubicBezTo>
                <a:cubicBezTo>
                  <a:pt x="771890" y="495725"/>
                  <a:pt x="772826" y="494145"/>
                  <a:pt x="772826" y="494935"/>
                </a:cubicBezTo>
                <a:cubicBezTo>
                  <a:pt x="773761" y="494935"/>
                  <a:pt x="774696" y="495725"/>
                  <a:pt x="774696" y="496516"/>
                </a:cubicBezTo>
                <a:lnTo>
                  <a:pt x="772826" y="497306"/>
                </a:lnTo>
                <a:cubicBezTo>
                  <a:pt x="772826" y="498100"/>
                  <a:pt x="774696" y="498890"/>
                  <a:pt x="773761" y="499681"/>
                </a:cubicBezTo>
                <a:lnTo>
                  <a:pt x="771890" y="500471"/>
                </a:lnTo>
                <a:cubicBezTo>
                  <a:pt x="771890" y="501261"/>
                  <a:pt x="773761" y="502052"/>
                  <a:pt x="773761" y="502845"/>
                </a:cubicBezTo>
                <a:lnTo>
                  <a:pt x="775628" y="501261"/>
                </a:lnTo>
                <a:lnTo>
                  <a:pt x="777499" y="502845"/>
                </a:lnTo>
                <a:cubicBezTo>
                  <a:pt x="777499" y="503636"/>
                  <a:pt x="778434" y="504426"/>
                  <a:pt x="779369" y="504426"/>
                </a:cubicBezTo>
                <a:cubicBezTo>
                  <a:pt x="779369" y="505217"/>
                  <a:pt x="776564" y="506007"/>
                  <a:pt x="776564" y="506007"/>
                </a:cubicBezTo>
                <a:lnTo>
                  <a:pt x="778434" y="507591"/>
                </a:lnTo>
                <a:lnTo>
                  <a:pt x="780301" y="506797"/>
                </a:lnTo>
                <a:cubicBezTo>
                  <a:pt x="781237" y="506797"/>
                  <a:pt x="782172" y="508381"/>
                  <a:pt x="782172" y="508381"/>
                </a:cubicBezTo>
                <a:cubicBezTo>
                  <a:pt x="783107" y="509172"/>
                  <a:pt x="783107" y="509172"/>
                  <a:pt x="784043" y="509962"/>
                </a:cubicBezTo>
                <a:cubicBezTo>
                  <a:pt x="784043" y="510753"/>
                  <a:pt x="784975" y="511546"/>
                  <a:pt x="784975" y="511546"/>
                </a:cubicBezTo>
                <a:cubicBezTo>
                  <a:pt x="784975" y="512337"/>
                  <a:pt x="783107" y="512337"/>
                  <a:pt x="783107" y="513127"/>
                </a:cubicBezTo>
                <a:cubicBezTo>
                  <a:pt x="783107" y="513917"/>
                  <a:pt x="784975" y="514708"/>
                  <a:pt x="784975" y="514708"/>
                </a:cubicBezTo>
                <a:lnTo>
                  <a:pt x="786845" y="513917"/>
                </a:lnTo>
                <a:cubicBezTo>
                  <a:pt x="786845" y="513127"/>
                  <a:pt x="784975" y="512337"/>
                  <a:pt x="784975" y="511546"/>
                </a:cubicBezTo>
                <a:lnTo>
                  <a:pt x="787780" y="510753"/>
                </a:lnTo>
                <a:cubicBezTo>
                  <a:pt x="786845" y="509962"/>
                  <a:pt x="785910" y="509172"/>
                  <a:pt x="785910" y="508381"/>
                </a:cubicBezTo>
                <a:cubicBezTo>
                  <a:pt x="784975" y="508381"/>
                  <a:pt x="784975" y="507591"/>
                  <a:pt x="784043" y="506797"/>
                </a:cubicBezTo>
                <a:lnTo>
                  <a:pt x="782172" y="505217"/>
                </a:lnTo>
                <a:cubicBezTo>
                  <a:pt x="783107" y="505217"/>
                  <a:pt x="784043" y="503636"/>
                  <a:pt x="784975" y="503636"/>
                </a:cubicBezTo>
                <a:cubicBezTo>
                  <a:pt x="784975" y="503636"/>
                  <a:pt x="785910" y="502845"/>
                  <a:pt x="786845" y="502845"/>
                </a:cubicBezTo>
                <a:cubicBezTo>
                  <a:pt x="785910" y="502052"/>
                  <a:pt x="785910" y="501261"/>
                  <a:pt x="784975" y="500471"/>
                </a:cubicBezTo>
                <a:cubicBezTo>
                  <a:pt x="784975" y="500471"/>
                  <a:pt x="784043" y="499681"/>
                  <a:pt x="784043" y="498890"/>
                </a:cubicBezTo>
                <a:cubicBezTo>
                  <a:pt x="783107" y="498890"/>
                  <a:pt x="782172" y="497306"/>
                  <a:pt x="782172" y="497306"/>
                </a:cubicBezTo>
                <a:lnTo>
                  <a:pt x="784043" y="495725"/>
                </a:lnTo>
                <a:cubicBezTo>
                  <a:pt x="784043" y="495725"/>
                  <a:pt x="784975" y="497306"/>
                  <a:pt x="785910" y="497306"/>
                </a:cubicBezTo>
                <a:cubicBezTo>
                  <a:pt x="786845" y="498890"/>
                  <a:pt x="787780" y="499681"/>
                  <a:pt x="788716" y="501261"/>
                </a:cubicBezTo>
                <a:cubicBezTo>
                  <a:pt x="788716" y="502052"/>
                  <a:pt x="790583" y="502052"/>
                  <a:pt x="790583" y="502845"/>
                </a:cubicBezTo>
                <a:cubicBezTo>
                  <a:pt x="790583" y="503636"/>
                  <a:pt x="788716" y="503636"/>
                  <a:pt x="788716" y="504426"/>
                </a:cubicBezTo>
                <a:lnTo>
                  <a:pt x="789651" y="506007"/>
                </a:lnTo>
                <a:cubicBezTo>
                  <a:pt x="789651" y="506007"/>
                  <a:pt x="791518" y="504426"/>
                  <a:pt x="792454" y="504426"/>
                </a:cubicBezTo>
                <a:lnTo>
                  <a:pt x="793389" y="506007"/>
                </a:lnTo>
                <a:cubicBezTo>
                  <a:pt x="793389" y="506797"/>
                  <a:pt x="791518" y="507591"/>
                  <a:pt x="791518" y="507591"/>
                </a:cubicBezTo>
                <a:cubicBezTo>
                  <a:pt x="791518" y="508381"/>
                  <a:pt x="793389" y="509172"/>
                  <a:pt x="793389" y="509172"/>
                </a:cubicBezTo>
                <a:cubicBezTo>
                  <a:pt x="793389" y="509172"/>
                  <a:pt x="794324" y="508381"/>
                  <a:pt x="795256" y="508381"/>
                </a:cubicBezTo>
                <a:cubicBezTo>
                  <a:pt x="795256" y="507591"/>
                  <a:pt x="797127" y="506797"/>
                  <a:pt x="797127" y="506797"/>
                </a:cubicBezTo>
                <a:lnTo>
                  <a:pt x="796192" y="505217"/>
                </a:lnTo>
                <a:cubicBezTo>
                  <a:pt x="795256" y="504426"/>
                  <a:pt x="794324" y="503636"/>
                  <a:pt x="794324" y="503636"/>
                </a:cubicBezTo>
                <a:cubicBezTo>
                  <a:pt x="793389" y="502845"/>
                  <a:pt x="793389" y="502052"/>
                  <a:pt x="792454" y="501261"/>
                </a:cubicBezTo>
                <a:lnTo>
                  <a:pt x="794324" y="500471"/>
                </a:lnTo>
                <a:cubicBezTo>
                  <a:pt x="795256" y="499681"/>
                  <a:pt x="793389" y="498890"/>
                  <a:pt x="793389" y="498100"/>
                </a:cubicBezTo>
                <a:lnTo>
                  <a:pt x="795256" y="497306"/>
                </a:lnTo>
                <a:cubicBezTo>
                  <a:pt x="795256" y="497306"/>
                  <a:pt x="796192" y="498890"/>
                  <a:pt x="797127" y="498890"/>
                </a:cubicBezTo>
                <a:cubicBezTo>
                  <a:pt x="797127" y="499681"/>
                  <a:pt x="798062" y="499681"/>
                  <a:pt x="798062" y="500471"/>
                </a:cubicBezTo>
                <a:cubicBezTo>
                  <a:pt x="798997" y="501261"/>
                  <a:pt x="798997" y="502052"/>
                  <a:pt x="799933" y="502052"/>
                </a:cubicBezTo>
                <a:cubicBezTo>
                  <a:pt x="799933" y="502845"/>
                  <a:pt x="801800" y="503636"/>
                  <a:pt x="801800" y="504426"/>
                </a:cubicBezTo>
                <a:lnTo>
                  <a:pt x="798997" y="505217"/>
                </a:lnTo>
                <a:cubicBezTo>
                  <a:pt x="799933" y="506007"/>
                  <a:pt x="800865" y="506797"/>
                  <a:pt x="800865" y="507591"/>
                </a:cubicBezTo>
                <a:cubicBezTo>
                  <a:pt x="801800" y="507591"/>
                  <a:pt x="801800" y="508381"/>
                  <a:pt x="802735" y="509172"/>
                </a:cubicBezTo>
                <a:cubicBezTo>
                  <a:pt x="802735" y="509172"/>
                  <a:pt x="803671" y="510753"/>
                  <a:pt x="804606" y="510753"/>
                </a:cubicBezTo>
                <a:lnTo>
                  <a:pt x="806473" y="509172"/>
                </a:lnTo>
                <a:lnTo>
                  <a:pt x="808344" y="508381"/>
                </a:lnTo>
                <a:cubicBezTo>
                  <a:pt x="808344" y="508381"/>
                  <a:pt x="809279" y="509962"/>
                  <a:pt x="810211" y="509962"/>
                </a:cubicBezTo>
                <a:cubicBezTo>
                  <a:pt x="810211" y="510753"/>
                  <a:pt x="811146" y="510753"/>
                  <a:pt x="811146" y="511546"/>
                </a:cubicBezTo>
                <a:cubicBezTo>
                  <a:pt x="812082" y="511546"/>
                  <a:pt x="813952" y="510753"/>
                  <a:pt x="813952" y="509962"/>
                </a:cubicBezTo>
                <a:cubicBezTo>
                  <a:pt x="813952" y="509962"/>
                  <a:pt x="812082" y="509172"/>
                  <a:pt x="812082" y="508381"/>
                </a:cubicBezTo>
                <a:cubicBezTo>
                  <a:pt x="811146" y="507591"/>
                  <a:pt x="811146" y="507591"/>
                  <a:pt x="810211" y="506797"/>
                </a:cubicBezTo>
                <a:lnTo>
                  <a:pt x="809279" y="505217"/>
                </a:lnTo>
                <a:cubicBezTo>
                  <a:pt x="809279" y="504426"/>
                  <a:pt x="810211" y="503636"/>
                  <a:pt x="811146" y="503636"/>
                </a:cubicBezTo>
                <a:cubicBezTo>
                  <a:pt x="811146" y="503636"/>
                  <a:pt x="812082" y="502052"/>
                  <a:pt x="813017" y="502052"/>
                </a:cubicBezTo>
                <a:cubicBezTo>
                  <a:pt x="813017" y="502052"/>
                  <a:pt x="813952" y="503636"/>
                  <a:pt x="814884" y="503636"/>
                </a:cubicBezTo>
                <a:cubicBezTo>
                  <a:pt x="814884" y="504426"/>
                  <a:pt x="816755" y="502845"/>
                  <a:pt x="816755" y="502845"/>
                </a:cubicBezTo>
                <a:cubicBezTo>
                  <a:pt x="817690" y="502052"/>
                  <a:pt x="818625" y="502052"/>
                  <a:pt x="818625" y="501261"/>
                </a:cubicBezTo>
                <a:lnTo>
                  <a:pt x="816755" y="499681"/>
                </a:lnTo>
                <a:cubicBezTo>
                  <a:pt x="817690" y="498890"/>
                  <a:pt x="819561" y="498890"/>
                  <a:pt x="819561" y="498100"/>
                </a:cubicBezTo>
                <a:cubicBezTo>
                  <a:pt x="819561" y="498100"/>
                  <a:pt x="820493" y="496516"/>
                  <a:pt x="821428" y="496516"/>
                </a:cubicBezTo>
                <a:cubicBezTo>
                  <a:pt x="821428" y="496516"/>
                  <a:pt x="823299" y="498100"/>
                  <a:pt x="823299" y="498890"/>
                </a:cubicBezTo>
                <a:lnTo>
                  <a:pt x="820493" y="499681"/>
                </a:lnTo>
                <a:cubicBezTo>
                  <a:pt x="820493" y="500471"/>
                  <a:pt x="822363" y="501261"/>
                  <a:pt x="822363" y="502052"/>
                </a:cubicBezTo>
                <a:lnTo>
                  <a:pt x="820493" y="502845"/>
                </a:lnTo>
                <a:cubicBezTo>
                  <a:pt x="819561" y="503636"/>
                  <a:pt x="818625" y="503636"/>
                  <a:pt x="818625" y="504426"/>
                </a:cubicBezTo>
                <a:cubicBezTo>
                  <a:pt x="819561" y="506007"/>
                  <a:pt x="820493" y="506797"/>
                  <a:pt x="821428" y="507591"/>
                </a:cubicBezTo>
                <a:cubicBezTo>
                  <a:pt x="821428" y="507591"/>
                  <a:pt x="823299" y="507591"/>
                  <a:pt x="823299" y="506797"/>
                </a:cubicBezTo>
                <a:cubicBezTo>
                  <a:pt x="823299" y="506007"/>
                  <a:pt x="822363" y="505217"/>
                  <a:pt x="822363" y="505217"/>
                </a:cubicBezTo>
                <a:cubicBezTo>
                  <a:pt x="822363" y="504426"/>
                  <a:pt x="824234" y="503636"/>
                  <a:pt x="824234" y="503636"/>
                </a:cubicBezTo>
                <a:cubicBezTo>
                  <a:pt x="824234" y="502845"/>
                  <a:pt x="822363" y="502052"/>
                  <a:pt x="822363" y="502052"/>
                </a:cubicBezTo>
                <a:cubicBezTo>
                  <a:pt x="822363" y="501261"/>
                  <a:pt x="824234" y="500471"/>
                  <a:pt x="824234" y="500471"/>
                </a:cubicBezTo>
                <a:cubicBezTo>
                  <a:pt x="825166" y="499681"/>
                  <a:pt x="826101" y="499681"/>
                  <a:pt x="827036" y="498890"/>
                </a:cubicBezTo>
                <a:cubicBezTo>
                  <a:pt x="827036" y="499681"/>
                  <a:pt x="827972" y="500471"/>
                  <a:pt x="827972" y="500471"/>
                </a:cubicBezTo>
                <a:cubicBezTo>
                  <a:pt x="828907" y="501261"/>
                  <a:pt x="828907" y="502052"/>
                  <a:pt x="829842" y="502845"/>
                </a:cubicBezTo>
                <a:lnTo>
                  <a:pt x="831710" y="501261"/>
                </a:lnTo>
                <a:cubicBezTo>
                  <a:pt x="832645" y="501261"/>
                  <a:pt x="832645" y="502845"/>
                  <a:pt x="833580" y="502845"/>
                </a:cubicBezTo>
                <a:cubicBezTo>
                  <a:pt x="834515" y="502845"/>
                  <a:pt x="835448" y="501261"/>
                  <a:pt x="835448" y="502052"/>
                </a:cubicBezTo>
                <a:cubicBezTo>
                  <a:pt x="836383" y="502052"/>
                  <a:pt x="836383" y="503636"/>
                  <a:pt x="837318" y="503636"/>
                </a:cubicBezTo>
                <a:cubicBezTo>
                  <a:pt x="838253" y="503636"/>
                  <a:pt x="838253" y="502052"/>
                  <a:pt x="839185" y="502052"/>
                </a:cubicBezTo>
                <a:cubicBezTo>
                  <a:pt x="840121" y="502052"/>
                  <a:pt x="840121" y="503636"/>
                  <a:pt x="841056" y="503636"/>
                </a:cubicBezTo>
                <a:cubicBezTo>
                  <a:pt x="841056" y="503636"/>
                  <a:pt x="841991" y="502845"/>
                  <a:pt x="842926" y="502845"/>
                </a:cubicBezTo>
                <a:cubicBezTo>
                  <a:pt x="841991" y="501261"/>
                  <a:pt x="841056" y="500471"/>
                  <a:pt x="840121" y="498890"/>
                </a:cubicBezTo>
                <a:cubicBezTo>
                  <a:pt x="838253" y="498100"/>
                  <a:pt x="837318" y="496516"/>
                  <a:pt x="836383" y="495725"/>
                </a:cubicBezTo>
                <a:cubicBezTo>
                  <a:pt x="838253" y="494145"/>
                  <a:pt x="839185" y="493351"/>
                  <a:pt x="841056" y="492561"/>
                </a:cubicBezTo>
                <a:cubicBezTo>
                  <a:pt x="841991" y="494145"/>
                  <a:pt x="842926" y="494935"/>
                  <a:pt x="843862" y="496516"/>
                </a:cubicBezTo>
                <a:cubicBezTo>
                  <a:pt x="844794" y="496516"/>
                  <a:pt x="844794" y="497306"/>
                  <a:pt x="845729" y="498100"/>
                </a:cubicBezTo>
                <a:cubicBezTo>
                  <a:pt x="845729" y="498100"/>
                  <a:pt x="846664" y="499681"/>
                  <a:pt x="847600" y="499681"/>
                </a:cubicBezTo>
                <a:cubicBezTo>
                  <a:pt x="847600" y="499681"/>
                  <a:pt x="848535" y="498890"/>
                  <a:pt x="849470" y="498100"/>
                </a:cubicBezTo>
                <a:lnTo>
                  <a:pt x="851338" y="497306"/>
                </a:lnTo>
                <a:cubicBezTo>
                  <a:pt x="851338" y="496516"/>
                  <a:pt x="849470" y="495725"/>
                  <a:pt x="849470" y="495725"/>
                </a:cubicBezTo>
                <a:cubicBezTo>
                  <a:pt x="849470" y="494935"/>
                  <a:pt x="847600" y="494145"/>
                  <a:pt x="848535" y="493351"/>
                </a:cubicBezTo>
                <a:lnTo>
                  <a:pt x="850402" y="492561"/>
                </a:lnTo>
                <a:lnTo>
                  <a:pt x="851338" y="494145"/>
                </a:lnTo>
                <a:cubicBezTo>
                  <a:pt x="852273" y="494935"/>
                  <a:pt x="853208" y="494935"/>
                  <a:pt x="853208" y="495725"/>
                </a:cubicBezTo>
                <a:cubicBezTo>
                  <a:pt x="854143" y="496516"/>
                  <a:pt x="855076" y="497306"/>
                  <a:pt x="855076" y="497306"/>
                </a:cubicBezTo>
                <a:cubicBezTo>
                  <a:pt x="855076" y="498100"/>
                  <a:pt x="856946" y="498890"/>
                  <a:pt x="856946" y="499681"/>
                </a:cubicBezTo>
                <a:lnTo>
                  <a:pt x="854143" y="500471"/>
                </a:lnTo>
                <a:lnTo>
                  <a:pt x="856011" y="502052"/>
                </a:lnTo>
                <a:cubicBezTo>
                  <a:pt x="856011" y="502845"/>
                  <a:pt x="857881" y="501261"/>
                  <a:pt x="857881" y="501261"/>
                </a:cubicBezTo>
                <a:cubicBezTo>
                  <a:pt x="858817" y="500471"/>
                  <a:pt x="859752" y="500471"/>
                  <a:pt x="860684" y="499681"/>
                </a:cubicBezTo>
                <a:cubicBezTo>
                  <a:pt x="860684" y="499681"/>
                  <a:pt x="861619" y="498890"/>
                  <a:pt x="862554" y="498100"/>
                </a:cubicBezTo>
                <a:lnTo>
                  <a:pt x="864422" y="497306"/>
                </a:lnTo>
                <a:lnTo>
                  <a:pt x="866292" y="498890"/>
                </a:lnTo>
                <a:cubicBezTo>
                  <a:pt x="865357" y="498890"/>
                  <a:pt x="864422" y="499681"/>
                  <a:pt x="863490" y="500471"/>
                </a:cubicBezTo>
                <a:cubicBezTo>
                  <a:pt x="864422" y="500471"/>
                  <a:pt x="865357" y="501261"/>
                  <a:pt x="865357" y="502052"/>
                </a:cubicBezTo>
                <a:lnTo>
                  <a:pt x="863490" y="502845"/>
                </a:lnTo>
                <a:cubicBezTo>
                  <a:pt x="863490" y="503636"/>
                  <a:pt x="861619" y="504426"/>
                  <a:pt x="861619" y="504426"/>
                </a:cubicBezTo>
                <a:cubicBezTo>
                  <a:pt x="861619" y="505217"/>
                  <a:pt x="862554" y="506007"/>
                  <a:pt x="862554" y="506007"/>
                </a:cubicBezTo>
                <a:cubicBezTo>
                  <a:pt x="864422" y="505217"/>
                  <a:pt x="865357" y="504426"/>
                  <a:pt x="867228" y="503636"/>
                </a:cubicBezTo>
                <a:cubicBezTo>
                  <a:pt x="868163" y="503636"/>
                  <a:pt x="868163" y="502052"/>
                  <a:pt x="869095" y="502052"/>
                </a:cubicBezTo>
                <a:cubicBezTo>
                  <a:pt x="870030" y="502052"/>
                  <a:pt x="870030" y="504426"/>
                  <a:pt x="870966" y="504426"/>
                </a:cubicBezTo>
                <a:lnTo>
                  <a:pt x="872836" y="502845"/>
                </a:lnTo>
                <a:cubicBezTo>
                  <a:pt x="872836" y="503636"/>
                  <a:pt x="874703" y="503636"/>
                  <a:pt x="874703" y="504426"/>
                </a:cubicBezTo>
                <a:cubicBezTo>
                  <a:pt x="874703" y="505217"/>
                  <a:pt x="871901" y="505217"/>
                  <a:pt x="872836" y="506007"/>
                </a:cubicBezTo>
                <a:cubicBezTo>
                  <a:pt x="872836" y="506007"/>
                  <a:pt x="873771" y="506797"/>
                  <a:pt x="873771" y="507591"/>
                </a:cubicBezTo>
                <a:cubicBezTo>
                  <a:pt x="874703" y="508381"/>
                  <a:pt x="874703" y="509172"/>
                  <a:pt x="875639" y="509172"/>
                </a:cubicBezTo>
                <a:cubicBezTo>
                  <a:pt x="876574" y="509962"/>
                  <a:pt x="876574" y="510753"/>
                  <a:pt x="877509" y="510753"/>
                </a:cubicBezTo>
                <a:lnTo>
                  <a:pt x="879377" y="509962"/>
                </a:lnTo>
                <a:cubicBezTo>
                  <a:pt x="879377" y="509172"/>
                  <a:pt x="877509" y="508381"/>
                  <a:pt x="877509" y="508381"/>
                </a:cubicBezTo>
                <a:cubicBezTo>
                  <a:pt x="877509" y="507591"/>
                  <a:pt x="875639" y="506797"/>
                  <a:pt x="875639" y="506007"/>
                </a:cubicBezTo>
                <a:cubicBezTo>
                  <a:pt x="876574" y="506007"/>
                  <a:pt x="878445" y="505217"/>
                  <a:pt x="878445" y="505217"/>
                </a:cubicBezTo>
                <a:cubicBezTo>
                  <a:pt x="878445" y="504426"/>
                  <a:pt x="876574" y="503636"/>
                  <a:pt x="876574" y="502845"/>
                </a:cubicBezTo>
                <a:lnTo>
                  <a:pt x="878445" y="502052"/>
                </a:lnTo>
                <a:cubicBezTo>
                  <a:pt x="878445" y="501261"/>
                  <a:pt x="877509" y="500471"/>
                  <a:pt x="877509" y="499681"/>
                </a:cubicBezTo>
                <a:cubicBezTo>
                  <a:pt x="876574" y="499681"/>
                  <a:pt x="875639" y="498890"/>
                  <a:pt x="875639" y="498100"/>
                </a:cubicBezTo>
                <a:cubicBezTo>
                  <a:pt x="876574" y="498100"/>
                  <a:pt x="876574" y="497306"/>
                  <a:pt x="877509" y="497306"/>
                </a:cubicBezTo>
                <a:cubicBezTo>
                  <a:pt x="878445" y="496516"/>
                  <a:pt x="878445" y="498890"/>
                  <a:pt x="879377" y="498890"/>
                </a:cubicBezTo>
                <a:cubicBezTo>
                  <a:pt x="879377" y="498890"/>
                  <a:pt x="880312" y="497306"/>
                  <a:pt x="881247" y="497306"/>
                </a:cubicBezTo>
                <a:cubicBezTo>
                  <a:pt x="882182" y="497306"/>
                  <a:pt x="882182" y="496516"/>
                  <a:pt x="883118" y="495725"/>
                </a:cubicBezTo>
                <a:cubicBezTo>
                  <a:pt x="883118" y="495725"/>
                  <a:pt x="881247" y="494935"/>
                  <a:pt x="882182" y="494145"/>
                </a:cubicBezTo>
                <a:lnTo>
                  <a:pt x="884053" y="492561"/>
                </a:lnTo>
                <a:cubicBezTo>
                  <a:pt x="884053" y="493351"/>
                  <a:pt x="884985" y="494145"/>
                  <a:pt x="884985" y="494935"/>
                </a:cubicBezTo>
                <a:cubicBezTo>
                  <a:pt x="885920" y="494935"/>
                  <a:pt x="886856" y="495725"/>
                  <a:pt x="886856" y="496516"/>
                </a:cubicBezTo>
                <a:cubicBezTo>
                  <a:pt x="887791" y="497306"/>
                  <a:pt x="888726" y="498890"/>
                  <a:pt x="890594" y="499681"/>
                </a:cubicBezTo>
                <a:cubicBezTo>
                  <a:pt x="891529" y="501261"/>
                  <a:pt x="892464" y="502052"/>
                  <a:pt x="893399" y="503636"/>
                </a:cubicBezTo>
                <a:cubicBezTo>
                  <a:pt x="894331" y="504426"/>
                  <a:pt x="895267" y="506007"/>
                  <a:pt x="896202" y="506797"/>
                </a:cubicBezTo>
                <a:cubicBezTo>
                  <a:pt x="897137" y="506797"/>
                  <a:pt x="898073" y="506007"/>
                  <a:pt x="899005" y="506007"/>
                </a:cubicBezTo>
                <a:cubicBezTo>
                  <a:pt x="899005" y="505217"/>
                  <a:pt x="900875" y="505217"/>
                  <a:pt x="900875" y="504426"/>
                </a:cubicBezTo>
                <a:lnTo>
                  <a:pt x="899005" y="502845"/>
                </a:lnTo>
                <a:cubicBezTo>
                  <a:pt x="899005" y="502052"/>
                  <a:pt x="897137" y="501261"/>
                  <a:pt x="897137" y="500471"/>
                </a:cubicBezTo>
                <a:cubicBezTo>
                  <a:pt x="898073" y="500471"/>
                  <a:pt x="899005" y="499681"/>
                  <a:pt x="899940" y="499681"/>
                </a:cubicBezTo>
                <a:cubicBezTo>
                  <a:pt x="899940" y="498890"/>
                  <a:pt x="900875" y="498100"/>
                  <a:pt x="901810" y="498100"/>
                </a:cubicBezTo>
                <a:cubicBezTo>
                  <a:pt x="901810" y="498100"/>
                  <a:pt x="902746" y="499681"/>
                  <a:pt x="903681" y="499681"/>
                </a:cubicBezTo>
                <a:cubicBezTo>
                  <a:pt x="903681" y="499681"/>
                  <a:pt x="905548" y="498890"/>
                  <a:pt x="905548" y="498100"/>
                </a:cubicBezTo>
                <a:lnTo>
                  <a:pt x="903681" y="496516"/>
                </a:lnTo>
                <a:lnTo>
                  <a:pt x="901810" y="494935"/>
                </a:lnTo>
                <a:cubicBezTo>
                  <a:pt x="901810" y="494935"/>
                  <a:pt x="903681" y="494145"/>
                  <a:pt x="904613" y="493351"/>
                </a:cubicBezTo>
                <a:cubicBezTo>
                  <a:pt x="904613" y="493351"/>
                  <a:pt x="905548" y="492561"/>
                  <a:pt x="906484" y="492561"/>
                </a:cubicBezTo>
                <a:cubicBezTo>
                  <a:pt x="907419" y="492561"/>
                  <a:pt x="907419" y="494145"/>
                  <a:pt x="908354" y="494145"/>
                </a:cubicBezTo>
                <a:cubicBezTo>
                  <a:pt x="907419" y="494145"/>
                  <a:pt x="905548" y="495725"/>
                  <a:pt x="905548" y="495725"/>
                </a:cubicBezTo>
                <a:cubicBezTo>
                  <a:pt x="906484" y="495725"/>
                  <a:pt x="907419" y="496516"/>
                  <a:pt x="907419" y="497306"/>
                </a:cubicBezTo>
                <a:cubicBezTo>
                  <a:pt x="908354" y="498100"/>
                  <a:pt x="908354" y="498100"/>
                  <a:pt x="909286" y="498890"/>
                </a:cubicBezTo>
                <a:cubicBezTo>
                  <a:pt x="909286" y="499681"/>
                  <a:pt x="910222" y="500471"/>
                  <a:pt x="910222" y="500471"/>
                </a:cubicBezTo>
                <a:cubicBezTo>
                  <a:pt x="911157" y="501261"/>
                  <a:pt x="912092" y="502052"/>
                  <a:pt x="912092" y="502052"/>
                </a:cubicBezTo>
                <a:cubicBezTo>
                  <a:pt x="912092" y="502845"/>
                  <a:pt x="913963" y="501261"/>
                  <a:pt x="913963" y="501261"/>
                </a:cubicBezTo>
                <a:cubicBezTo>
                  <a:pt x="914895" y="501261"/>
                  <a:pt x="914895" y="502845"/>
                  <a:pt x="915830" y="502845"/>
                </a:cubicBezTo>
                <a:cubicBezTo>
                  <a:pt x="916765" y="502845"/>
                  <a:pt x="916765" y="504426"/>
                  <a:pt x="917700" y="504426"/>
                </a:cubicBezTo>
                <a:cubicBezTo>
                  <a:pt x="917700" y="504426"/>
                  <a:pt x="919568" y="502845"/>
                  <a:pt x="919568" y="503636"/>
                </a:cubicBezTo>
                <a:cubicBezTo>
                  <a:pt x="920503" y="503636"/>
                  <a:pt x="920503" y="504426"/>
                  <a:pt x="921438" y="505217"/>
                </a:cubicBezTo>
                <a:cubicBezTo>
                  <a:pt x="921438" y="505217"/>
                  <a:pt x="922374" y="506007"/>
                  <a:pt x="922374" y="506797"/>
                </a:cubicBezTo>
                <a:cubicBezTo>
                  <a:pt x="923309" y="506797"/>
                  <a:pt x="924241" y="508381"/>
                  <a:pt x="924241" y="508381"/>
                </a:cubicBezTo>
                <a:lnTo>
                  <a:pt x="922374" y="509962"/>
                </a:lnTo>
                <a:cubicBezTo>
                  <a:pt x="922374" y="509962"/>
                  <a:pt x="923309" y="511546"/>
                  <a:pt x="924241" y="511546"/>
                </a:cubicBezTo>
                <a:cubicBezTo>
                  <a:pt x="924241" y="511546"/>
                  <a:pt x="925176" y="509962"/>
                  <a:pt x="926112" y="509962"/>
                </a:cubicBezTo>
                <a:cubicBezTo>
                  <a:pt x="927047" y="510753"/>
                  <a:pt x="927047" y="512337"/>
                  <a:pt x="927982" y="512337"/>
                </a:cubicBezTo>
                <a:cubicBezTo>
                  <a:pt x="927982" y="512337"/>
                  <a:pt x="928914" y="510753"/>
                  <a:pt x="929849" y="510753"/>
                </a:cubicBezTo>
                <a:cubicBezTo>
                  <a:pt x="928914" y="509962"/>
                  <a:pt x="928914" y="509962"/>
                  <a:pt x="927982" y="509172"/>
                </a:cubicBezTo>
                <a:cubicBezTo>
                  <a:pt x="927982" y="508381"/>
                  <a:pt x="927047" y="507591"/>
                  <a:pt x="926112" y="507591"/>
                </a:cubicBezTo>
                <a:cubicBezTo>
                  <a:pt x="926112" y="506797"/>
                  <a:pt x="928914" y="506007"/>
                  <a:pt x="928914" y="506007"/>
                </a:cubicBezTo>
                <a:lnTo>
                  <a:pt x="927047" y="504426"/>
                </a:lnTo>
                <a:cubicBezTo>
                  <a:pt x="927047" y="503636"/>
                  <a:pt x="925176" y="502845"/>
                  <a:pt x="925176" y="502052"/>
                </a:cubicBezTo>
                <a:lnTo>
                  <a:pt x="927047" y="501261"/>
                </a:lnTo>
                <a:cubicBezTo>
                  <a:pt x="927982" y="500471"/>
                  <a:pt x="926112" y="499681"/>
                  <a:pt x="926112" y="498890"/>
                </a:cubicBezTo>
                <a:lnTo>
                  <a:pt x="927982" y="498100"/>
                </a:lnTo>
                <a:cubicBezTo>
                  <a:pt x="927982" y="497306"/>
                  <a:pt x="926112" y="496516"/>
                  <a:pt x="926112" y="495725"/>
                </a:cubicBezTo>
                <a:cubicBezTo>
                  <a:pt x="926112" y="495725"/>
                  <a:pt x="927982" y="494935"/>
                  <a:pt x="928914" y="494935"/>
                </a:cubicBezTo>
                <a:cubicBezTo>
                  <a:pt x="928914" y="494145"/>
                  <a:pt x="929849" y="494145"/>
                  <a:pt x="930785" y="493351"/>
                </a:cubicBezTo>
                <a:lnTo>
                  <a:pt x="931720" y="494935"/>
                </a:lnTo>
                <a:cubicBezTo>
                  <a:pt x="932655" y="495725"/>
                  <a:pt x="933587" y="494145"/>
                  <a:pt x="934523" y="494145"/>
                </a:cubicBezTo>
                <a:lnTo>
                  <a:pt x="935458" y="495725"/>
                </a:lnTo>
                <a:cubicBezTo>
                  <a:pt x="935458" y="495725"/>
                  <a:pt x="933587" y="496516"/>
                  <a:pt x="933587" y="497306"/>
                </a:cubicBezTo>
                <a:lnTo>
                  <a:pt x="931720" y="498100"/>
                </a:lnTo>
                <a:cubicBezTo>
                  <a:pt x="931720" y="498890"/>
                  <a:pt x="932655" y="499681"/>
                  <a:pt x="933587" y="499681"/>
                </a:cubicBezTo>
                <a:cubicBezTo>
                  <a:pt x="933587" y="500471"/>
                  <a:pt x="934523" y="502052"/>
                  <a:pt x="934523" y="502052"/>
                </a:cubicBezTo>
                <a:cubicBezTo>
                  <a:pt x="935458" y="502052"/>
                  <a:pt x="936393" y="500471"/>
                  <a:pt x="937328" y="500471"/>
                </a:cubicBezTo>
                <a:cubicBezTo>
                  <a:pt x="937328" y="500471"/>
                  <a:pt x="938264" y="499681"/>
                  <a:pt x="939196" y="498890"/>
                </a:cubicBezTo>
                <a:lnTo>
                  <a:pt x="937328" y="497306"/>
                </a:lnTo>
                <a:lnTo>
                  <a:pt x="939196" y="495725"/>
                </a:lnTo>
                <a:cubicBezTo>
                  <a:pt x="940131" y="496516"/>
                  <a:pt x="941066" y="497306"/>
                  <a:pt x="941066" y="498100"/>
                </a:cubicBezTo>
                <a:cubicBezTo>
                  <a:pt x="941066" y="498100"/>
                  <a:pt x="942937" y="498890"/>
                  <a:pt x="942937" y="499681"/>
                </a:cubicBezTo>
                <a:cubicBezTo>
                  <a:pt x="942937" y="499681"/>
                  <a:pt x="940131" y="500471"/>
                  <a:pt x="940131" y="501261"/>
                </a:cubicBezTo>
                <a:cubicBezTo>
                  <a:pt x="941066" y="501261"/>
                  <a:pt x="942002" y="502052"/>
                  <a:pt x="942002" y="502845"/>
                </a:cubicBezTo>
                <a:cubicBezTo>
                  <a:pt x="942937" y="502845"/>
                  <a:pt x="943872" y="503636"/>
                  <a:pt x="943872" y="504426"/>
                </a:cubicBezTo>
                <a:cubicBezTo>
                  <a:pt x="943872" y="504426"/>
                  <a:pt x="942002" y="505217"/>
                  <a:pt x="942002" y="506007"/>
                </a:cubicBezTo>
                <a:cubicBezTo>
                  <a:pt x="942002" y="506007"/>
                  <a:pt x="942937" y="506797"/>
                  <a:pt x="942937" y="507591"/>
                </a:cubicBezTo>
                <a:cubicBezTo>
                  <a:pt x="943872" y="506797"/>
                  <a:pt x="944804" y="506797"/>
                  <a:pt x="945740" y="506007"/>
                </a:cubicBezTo>
                <a:lnTo>
                  <a:pt x="947610" y="505217"/>
                </a:lnTo>
                <a:cubicBezTo>
                  <a:pt x="947610" y="504426"/>
                  <a:pt x="945740" y="503636"/>
                  <a:pt x="945740" y="502845"/>
                </a:cubicBezTo>
                <a:lnTo>
                  <a:pt x="947610" y="502052"/>
                </a:lnTo>
                <a:cubicBezTo>
                  <a:pt x="947610" y="501261"/>
                  <a:pt x="946675" y="500471"/>
                  <a:pt x="946675" y="499681"/>
                </a:cubicBezTo>
                <a:cubicBezTo>
                  <a:pt x="946675" y="499681"/>
                  <a:pt x="944804" y="498890"/>
                  <a:pt x="944804" y="498100"/>
                </a:cubicBezTo>
                <a:cubicBezTo>
                  <a:pt x="944804" y="497306"/>
                  <a:pt x="946675" y="497306"/>
                  <a:pt x="946675" y="496516"/>
                </a:cubicBezTo>
                <a:lnTo>
                  <a:pt x="948545" y="495725"/>
                </a:lnTo>
                <a:cubicBezTo>
                  <a:pt x="949477" y="494935"/>
                  <a:pt x="947610" y="494145"/>
                  <a:pt x="947610" y="494145"/>
                </a:cubicBezTo>
                <a:cubicBezTo>
                  <a:pt x="947610" y="493351"/>
                  <a:pt x="949477" y="492561"/>
                  <a:pt x="949477" y="492561"/>
                </a:cubicBezTo>
                <a:cubicBezTo>
                  <a:pt x="949477" y="493351"/>
                  <a:pt x="950413" y="493351"/>
                  <a:pt x="951348" y="494145"/>
                </a:cubicBezTo>
                <a:lnTo>
                  <a:pt x="952283" y="495725"/>
                </a:lnTo>
                <a:cubicBezTo>
                  <a:pt x="952283" y="496516"/>
                  <a:pt x="950413" y="497306"/>
                  <a:pt x="950413" y="497306"/>
                </a:cubicBezTo>
                <a:cubicBezTo>
                  <a:pt x="950413" y="498100"/>
                  <a:pt x="951348" y="498890"/>
                  <a:pt x="952283" y="498890"/>
                </a:cubicBezTo>
                <a:cubicBezTo>
                  <a:pt x="952283" y="499681"/>
                  <a:pt x="954151" y="500471"/>
                  <a:pt x="954151" y="500471"/>
                </a:cubicBezTo>
                <a:cubicBezTo>
                  <a:pt x="953215" y="501261"/>
                  <a:pt x="952283" y="501261"/>
                  <a:pt x="951348" y="502052"/>
                </a:cubicBezTo>
                <a:cubicBezTo>
                  <a:pt x="952283" y="502052"/>
                  <a:pt x="952283" y="503636"/>
                  <a:pt x="953215" y="503636"/>
                </a:cubicBezTo>
                <a:cubicBezTo>
                  <a:pt x="954151" y="504426"/>
                  <a:pt x="955086" y="502845"/>
                  <a:pt x="955086" y="502845"/>
                </a:cubicBezTo>
                <a:cubicBezTo>
                  <a:pt x="956021" y="502845"/>
                  <a:pt x="956021" y="504426"/>
                  <a:pt x="956956" y="504426"/>
                </a:cubicBezTo>
                <a:lnTo>
                  <a:pt x="958824" y="502845"/>
                </a:lnTo>
                <a:cubicBezTo>
                  <a:pt x="959759" y="502845"/>
                  <a:pt x="960694" y="502052"/>
                  <a:pt x="960694" y="501261"/>
                </a:cubicBezTo>
                <a:cubicBezTo>
                  <a:pt x="961630" y="501261"/>
                  <a:pt x="962565" y="500471"/>
                  <a:pt x="963497" y="500471"/>
                </a:cubicBezTo>
                <a:lnTo>
                  <a:pt x="964432" y="502052"/>
                </a:lnTo>
                <a:cubicBezTo>
                  <a:pt x="965368" y="502845"/>
                  <a:pt x="966303" y="503636"/>
                  <a:pt x="966303" y="503636"/>
                </a:cubicBezTo>
                <a:cubicBezTo>
                  <a:pt x="966303" y="504426"/>
                  <a:pt x="964432" y="505217"/>
                  <a:pt x="964432" y="505217"/>
                </a:cubicBezTo>
                <a:cubicBezTo>
                  <a:pt x="964432" y="505217"/>
                  <a:pt x="965368" y="506797"/>
                  <a:pt x="966303" y="506797"/>
                </a:cubicBezTo>
                <a:cubicBezTo>
                  <a:pt x="966303" y="507591"/>
                  <a:pt x="967238" y="508381"/>
                  <a:pt x="967238" y="508381"/>
                </a:cubicBezTo>
                <a:cubicBezTo>
                  <a:pt x="968173" y="508381"/>
                  <a:pt x="969105" y="507591"/>
                  <a:pt x="969105" y="507591"/>
                </a:cubicBezTo>
                <a:cubicBezTo>
                  <a:pt x="970041" y="506797"/>
                  <a:pt x="970976" y="506797"/>
                  <a:pt x="971911" y="506007"/>
                </a:cubicBezTo>
                <a:cubicBezTo>
                  <a:pt x="971911" y="505217"/>
                  <a:pt x="970041" y="504426"/>
                  <a:pt x="970041" y="504426"/>
                </a:cubicBezTo>
                <a:cubicBezTo>
                  <a:pt x="970041" y="503636"/>
                  <a:pt x="971911" y="502845"/>
                  <a:pt x="971911" y="502845"/>
                </a:cubicBezTo>
                <a:cubicBezTo>
                  <a:pt x="971911" y="502845"/>
                  <a:pt x="973779" y="502052"/>
                  <a:pt x="973779" y="501261"/>
                </a:cubicBezTo>
                <a:cubicBezTo>
                  <a:pt x="973779" y="501261"/>
                  <a:pt x="972846" y="500471"/>
                  <a:pt x="972846" y="499681"/>
                </a:cubicBezTo>
                <a:cubicBezTo>
                  <a:pt x="971911" y="498890"/>
                  <a:pt x="971911" y="498890"/>
                  <a:pt x="970976" y="498100"/>
                </a:cubicBezTo>
                <a:cubicBezTo>
                  <a:pt x="972846" y="497306"/>
                  <a:pt x="973779" y="496516"/>
                  <a:pt x="975649" y="494935"/>
                </a:cubicBezTo>
                <a:cubicBezTo>
                  <a:pt x="975649" y="495725"/>
                  <a:pt x="976584" y="496516"/>
                  <a:pt x="976584" y="497306"/>
                </a:cubicBezTo>
                <a:cubicBezTo>
                  <a:pt x="977520" y="498100"/>
                  <a:pt x="978455" y="499681"/>
                  <a:pt x="980322" y="500471"/>
                </a:cubicBezTo>
                <a:cubicBezTo>
                  <a:pt x="979387" y="501261"/>
                  <a:pt x="977520" y="501261"/>
                  <a:pt x="977520" y="502052"/>
                </a:cubicBezTo>
                <a:cubicBezTo>
                  <a:pt x="977520" y="502845"/>
                  <a:pt x="979387" y="502845"/>
                  <a:pt x="979387" y="503636"/>
                </a:cubicBezTo>
                <a:cubicBezTo>
                  <a:pt x="979387" y="504426"/>
                  <a:pt x="981258" y="505217"/>
                  <a:pt x="981258" y="505217"/>
                </a:cubicBezTo>
                <a:cubicBezTo>
                  <a:pt x="981258" y="506007"/>
                  <a:pt x="978455" y="506797"/>
                  <a:pt x="979387" y="506797"/>
                </a:cubicBezTo>
                <a:cubicBezTo>
                  <a:pt x="979387" y="507591"/>
                  <a:pt x="980322" y="508381"/>
                  <a:pt x="980322" y="508381"/>
                </a:cubicBezTo>
                <a:cubicBezTo>
                  <a:pt x="981258" y="509172"/>
                  <a:pt x="982193" y="509962"/>
                  <a:pt x="982193" y="510753"/>
                </a:cubicBezTo>
                <a:lnTo>
                  <a:pt x="980322" y="511546"/>
                </a:lnTo>
                <a:cubicBezTo>
                  <a:pt x="980322" y="512337"/>
                  <a:pt x="981258" y="513127"/>
                  <a:pt x="981258" y="513127"/>
                </a:cubicBezTo>
                <a:cubicBezTo>
                  <a:pt x="982193" y="513127"/>
                  <a:pt x="984060" y="512337"/>
                  <a:pt x="984060" y="512337"/>
                </a:cubicBezTo>
                <a:cubicBezTo>
                  <a:pt x="984060" y="511546"/>
                  <a:pt x="985931" y="511546"/>
                  <a:pt x="985931" y="510753"/>
                </a:cubicBezTo>
                <a:lnTo>
                  <a:pt x="984060" y="509172"/>
                </a:lnTo>
                <a:cubicBezTo>
                  <a:pt x="984060" y="508381"/>
                  <a:pt x="985931" y="508381"/>
                  <a:pt x="985931" y="507591"/>
                </a:cubicBezTo>
                <a:lnTo>
                  <a:pt x="984996" y="506007"/>
                </a:lnTo>
                <a:cubicBezTo>
                  <a:pt x="984060" y="505217"/>
                  <a:pt x="983125" y="504426"/>
                  <a:pt x="983125" y="504426"/>
                </a:cubicBezTo>
                <a:cubicBezTo>
                  <a:pt x="983125" y="503636"/>
                  <a:pt x="981258" y="502845"/>
                  <a:pt x="981258" y="502052"/>
                </a:cubicBezTo>
                <a:lnTo>
                  <a:pt x="984060" y="501261"/>
                </a:lnTo>
                <a:cubicBezTo>
                  <a:pt x="984060" y="501261"/>
                  <a:pt x="984996" y="502052"/>
                  <a:pt x="984996" y="502845"/>
                </a:cubicBezTo>
                <a:cubicBezTo>
                  <a:pt x="985931" y="502845"/>
                  <a:pt x="986866" y="501261"/>
                  <a:pt x="986866" y="501261"/>
                </a:cubicBezTo>
                <a:cubicBezTo>
                  <a:pt x="987801" y="501261"/>
                  <a:pt x="988733" y="503636"/>
                  <a:pt x="988733" y="502845"/>
                </a:cubicBezTo>
                <a:cubicBezTo>
                  <a:pt x="989669" y="502845"/>
                  <a:pt x="990604" y="502052"/>
                  <a:pt x="990604" y="502052"/>
                </a:cubicBezTo>
                <a:cubicBezTo>
                  <a:pt x="991539" y="502052"/>
                  <a:pt x="992474" y="500471"/>
                  <a:pt x="993407" y="500471"/>
                </a:cubicBezTo>
                <a:lnTo>
                  <a:pt x="994342" y="502052"/>
                </a:lnTo>
                <a:cubicBezTo>
                  <a:pt x="995277" y="502845"/>
                  <a:pt x="995277" y="503636"/>
                  <a:pt x="996212" y="504426"/>
                </a:cubicBezTo>
                <a:cubicBezTo>
                  <a:pt x="996212" y="504426"/>
                  <a:pt x="997148" y="506007"/>
                  <a:pt x="998083" y="506007"/>
                </a:cubicBezTo>
                <a:lnTo>
                  <a:pt x="999950" y="504426"/>
                </a:lnTo>
                <a:cubicBezTo>
                  <a:pt x="1000886" y="504426"/>
                  <a:pt x="1000886" y="503636"/>
                  <a:pt x="1001821" y="502845"/>
                </a:cubicBezTo>
                <a:cubicBezTo>
                  <a:pt x="1002756" y="502845"/>
                  <a:pt x="1003688" y="502052"/>
                  <a:pt x="1003688" y="502052"/>
                </a:cubicBezTo>
                <a:cubicBezTo>
                  <a:pt x="1004623" y="502052"/>
                  <a:pt x="1005559" y="503636"/>
                  <a:pt x="1005559" y="503636"/>
                </a:cubicBezTo>
                <a:cubicBezTo>
                  <a:pt x="1005559" y="503636"/>
                  <a:pt x="1003688" y="504426"/>
                  <a:pt x="1003688" y="505217"/>
                </a:cubicBezTo>
                <a:cubicBezTo>
                  <a:pt x="1003688" y="505217"/>
                  <a:pt x="1004623" y="506797"/>
                  <a:pt x="1005559" y="506797"/>
                </a:cubicBezTo>
                <a:cubicBezTo>
                  <a:pt x="1005559" y="507591"/>
                  <a:pt x="1006494" y="507591"/>
                  <a:pt x="1006494" y="508381"/>
                </a:cubicBezTo>
                <a:cubicBezTo>
                  <a:pt x="1007429" y="507591"/>
                  <a:pt x="1008361" y="507591"/>
                  <a:pt x="1009297" y="506797"/>
                </a:cubicBezTo>
                <a:cubicBezTo>
                  <a:pt x="1009297" y="506797"/>
                  <a:pt x="1010232" y="506007"/>
                  <a:pt x="1011167" y="506007"/>
                </a:cubicBezTo>
                <a:cubicBezTo>
                  <a:pt x="1011167" y="505217"/>
                  <a:pt x="1013035" y="505217"/>
                  <a:pt x="1013035" y="504426"/>
                </a:cubicBezTo>
                <a:cubicBezTo>
                  <a:pt x="1013035" y="504426"/>
                  <a:pt x="1014905" y="503636"/>
                  <a:pt x="1014905" y="502845"/>
                </a:cubicBezTo>
                <a:cubicBezTo>
                  <a:pt x="1014905" y="502845"/>
                  <a:pt x="1013970" y="502052"/>
                  <a:pt x="1013970" y="501261"/>
                </a:cubicBezTo>
                <a:cubicBezTo>
                  <a:pt x="1013970" y="501261"/>
                  <a:pt x="1015840" y="500471"/>
                  <a:pt x="1015840" y="499681"/>
                </a:cubicBezTo>
                <a:lnTo>
                  <a:pt x="1017708" y="498890"/>
                </a:lnTo>
                <a:cubicBezTo>
                  <a:pt x="1018643" y="498890"/>
                  <a:pt x="1018643" y="499681"/>
                  <a:pt x="1019578" y="500471"/>
                </a:cubicBezTo>
                <a:cubicBezTo>
                  <a:pt x="1020514" y="501261"/>
                  <a:pt x="1021449" y="502845"/>
                  <a:pt x="1022384" y="503636"/>
                </a:cubicBezTo>
                <a:cubicBezTo>
                  <a:pt x="1023316" y="503636"/>
                  <a:pt x="1024251" y="502845"/>
                  <a:pt x="1024251" y="502845"/>
                </a:cubicBezTo>
                <a:cubicBezTo>
                  <a:pt x="1025187" y="502052"/>
                  <a:pt x="1027057" y="501261"/>
                  <a:pt x="1027057" y="501261"/>
                </a:cubicBezTo>
                <a:cubicBezTo>
                  <a:pt x="1027057" y="500471"/>
                  <a:pt x="1025187" y="499681"/>
                  <a:pt x="1025187" y="499681"/>
                </a:cubicBezTo>
                <a:cubicBezTo>
                  <a:pt x="1026122" y="498890"/>
                  <a:pt x="1027993" y="497306"/>
                  <a:pt x="1028925" y="496516"/>
                </a:cubicBezTo>
                <a:cubicBezTo>
                  <a:pt x="1029860" y="498100"/>
                  <a:pt x="1031730" y="498890"/>
                  <a:pt x="1032666" y="500471"/>
                </a:cubicBezTo>
                <a:cubicBezTo>
                  <a:pt x="1031730" y="500471"/>
                  <a:pt x="1030795" y="501261"/>
                  <a:pt x="1030795" y="501261"/>
                </a:cubicBezTo>
                <a:cubicBezTo>
                  <a:pt x="1028925" y="502845"/>
                  <a:pt x="1027993" y="503636"/>
                  <a:pt x="1026122" y="504426"/>
                </a:cubicBezTo>
                <a:cubicBezTo>
                  <a:pt x="1026122" y="505217"/>
                  <a:pt x="1027993" y="505217"/>
                  <a:pt x="1027993" y="506007"/>
                </a:cubicBezTo>
                <a:cubicBezTo>
                  <a:pt x="1027993" y="506797"/>
                  <a:pt x="1026122" y="506797"/>
                  <a:pt x="1026122" y="507591"/>
                </a:cubicBezTo>
                <a:lnTo>
                  <a:pt x="1027057" y="509172"/>
                </a:lnTo>
                <a:cubicBezTo>
                  <a:pt x="1027993" y="509172"/>
                  <a:pt x="1028925" y="507591"/>
                  <a:pt x="1028925" y="507591"/>
                </a:cubicBezTo>
                <a:cubicBezTo>
                  <a:pt x="1029860" y="507591"/>
                  <a:pt x="1030795" y="509172"/>
                  <a:pt x="1030795" y="509962"/>
                </a:cubicBezTo>
                <a:cubicBezTo>
                  <a:pt x="1031730" y="509962"/>
                  <a:pt x="1032666" y="508381"/>
                  <a:pt x="1032666" y="508381"/>
                </a:cubicBezTo>
                <a:cubicBezTo>
                  <a:pt x="1033598" y="508381"/>
                  <a:pt x="1034533" y="509962"/>
                  <a:pt x="1034533" y="509962"/>
                </a:cubicBezTo>
                <a:cubicBezTo>
                  <a:pt x="1035468" y="509962"/>
                  <a:pt x="1036404" y="508381"/>
                  <a:pt x="1036404" y="508381"/>
                </a:cubicBezTo>
                <a:cubicBezTo>
                  <a:pt x="1037339" y="508381"/>
                  <a:pt x="1038271" y="507591"/>
                  <a:pt x="1039206" y="507591"/>
                </a:cubicBezTo>
                <a:lnTo>
                  <a:pt x="1040142" y="509172"/>
                </a:lnTo>
                <a:cubicBezTo>
                  <a:pt x="1041077" y="509172"/>
                  <a:pt x="1042012" y="507591"/>
                  <a:pt x="1042944" y="507591"/>
                </a:cubicBezTo>
                <a:lnTo>
                  <a:pt x="1041077" y="506007"/>
                </a:lnTo>
                <a:lnTo>
                  <a:pt x="1042944" y="504426"/>
                </a:lnTo>
                <a:lnTo>
                  <a:pt x="1044815" y="506007"/>
                </a:lnTo>
                <a:cubicBezTo>
                  <a:pt x="1044815" y="506797"/>
                  <a:pt x="1045750" y="507591"/>
                  <a:pt x="1045750" y="508381"/>
                </a:cubicBezTo>
                <a:cubicBezTo>
                  <a:pt x="1046685" y="507591"/>
                  <a:pt x="1048553" y="506797"/>
                  <a:pt x="1048553" y="506797"/>
                </a:cubicBezTo>
                <a:cubicBezTo>
                  <a:pt x="1048553" y="506007"/>
                  <a:pt x="1046685" y="505217"/>
                  <a:pt x="1046685" y="505217"/>
                </a:cubicBezTo>
                <a:cubicBezTo>
                  <a:pt x="1045750" y="504426"/>
                  <a:pt x="1045750" y="503636"/>
                  <a:pt x="1044815" y="503636"/>
                </a:cubicBezTo>
                <a:cubicBezTo>
                  <a:pt x="1044815" y="502845"/>
                  <a:pt x="1043879" y="502052"/>
                  <a:pt x="1043879" y="501261"/>
                </a:cubicBezTo>
                <a:cubicBezTo>
                  <a:pt x="1042944" y="501261"/>
                  <a:pt x="1042012" y="499681"/>
                  <a:pt x="1042012" y="499681"/>
                </a:cubicBezTo>
                <a:cubicBezTo>
                  <a:pt x="1041077" y="499681"/>
                  <a:pt x="1040142" y="501261"/>
                  <a:pt x="1040142" y="501261"/>
                </a:cubicBezTo>
                <a:cubicBezTo>
                  <a:pt x="1039206" y="501261"/>
                  <a:pt x="1039206" y="499681"/>
                  <a:pt x="1038271" y="499681"/>
                </a:cubicBezTo>
                <a:cubicBezTo>
                  <a:pt x="1041077" y="497306"/>
                  <a:pt x="1043879" y="495725"/>
                  <a:pt x="1046685" y="494145"/>
                </a:cubicBezTo>
                <a:cubicBezTo>
                  <a:pt x="1046685" y="494145"/>
                  <a:pt x="1047617" y="494935"/>
                  <a:pt x="1048553" y="495725"/>
                </a:cubicBezTo>
                <a:lnTo>
                  <a:pt x="1049488" y="497306"/>
                </a:lnTo>
                <a:cubicBezTo>
                  <a:pt x="1049488" y="498100"/>
                  <a:pt x="1047617" y="498890"/>
                  <a:pt x="1047617" y="498890"/>
                </a:cubicBezTo>
                <a:cubicBezTo>
                  <a:pt x="1047617" y="499681"/>
                  <a:pt x="1048553" y="499681"/>
                  <a:pt x="1049488" y="500471"/>
                </a:cubicBezTo>
                <a:cubicBezTo>
                  <a:pt x="1050423" y="502052"/>
                  <a:pt x="1051358" y="502845"/>
                  <a:pt x="1052294" y="504426"/>
                </a:cubicBezTo>
                <a:cubicBezTo>
                  <a:pt x="1053226" y="503636"/>
                  <a:pt x="1054161" y="503636"/>
                  <a:pt x="1054161" y="502845"/>
                </a:cubicBezTo>
                <a:cubicBezTo>
                  <a:pt x="1055096" y="502052"/>
                  <a:pt x="1053226" y="501261"/>
                  <a:pt x="1053226" y="501261"/>
                </a:cubicBezTo>
                <a:cubicBezTo>
                  <a:pt x="1053226" y="500471"/>
                  <a:pt x="1055096" y="500471"/>
                  <a:pt x="1055096" y="499681"/>
                </a:cubicBezTo>
                <a:cubicBezTo>
                  <a:pt x="1055096" y="498890"/>
                  <a:pt x="1053226" y="498100"/>
                  <a:pt x="1053226" y="498100"/>
                </a:cubicBezTo>
                <a:cubicBezTo>
                  <a:pt x="1053226" y="497306"/>
                  <a:pt x="1055096" y="496516"/>
                  <a:pt x="1055096" y="496516"/>
                </a:cubicBezTo>
                <a:cubicBezTo>
                  <a:pt x="1056032" y="496516"/>
                  <a:pt x="1056967" y="494935"/>
                  <a:pt x="1057899" y="494935"/>
                </a:cubicBezTo>
                <a:cubicBezTo>
                  <a:pt x="1057899" y="494935"/>
                  <a:pt x="1058834" y="496516"/>
                  <a:pt x="1058834" y="497306"/>
                </a:cubicBezTo>
                <a:cubicBezTo>
                  <a:pt x="1058834" y="496516"/>
                  <a:pt x="1057899" y="498100"/>
                  <a:pt x="1056967" y="498100"/>
                </a:cubicBezTo>
                <a:cubicBezTo>
                  <a:pt x="1057899" y="498100"/>
                  <a:pt x="1057899" y="499681"/>
                  <a:pt x="1058834" y="499681"/>
                </a:cubicBezTo>
                <a:cubicBezTo>
                  <a:pt x="1058834" y="500471"/>
                  <a:pt x="1060705" y="498890"/>
                  <a:pt x="1060705" y="498890"/>
                </a:cubicBezTo>
                <a:lnTo>
                  <a:pt x="1062575" y="500471"/>
                </a:lnTo>
                <a:cubicBezTo>
                  <a:pt x="1062575" y="501261"/>
                  <a:pt x="1060705" y="501261"/>
                  <a:pt x="1060705" y="502052"/>
                </a:cubicBezTo>
                <a:cubicBezTo>
                  <a:pt x="1059769" y="502052"/>
                  <a:pt x="1061640" y="502845"/>
                  <a:pt x="1061640" y="503636"/>
                </a:cubicBezTo>
                <a:cubicBezTo>
                  <a:pt x="1062575" y="502845"/>
                  <a:pt x="1063507" y="502845"/>
                  <a:pt x="1063507" y="502052"/>
                </a:cubicBezTo>
                <a:cubicBezTo>
                  <a:pt x="1064443" y="502052"/>
                  <a:pt x="1066313" y="501261"/>
                  <a:pt x="1066313" y="501261"/>
                </a:cubicBezTo>
                <a:cubicBezTo>
                  <a:pt x="1066313" y="500471"/>
                  <a:pt x="1064443" y="499681"/>
                  <a:pt x="1064443" y="498890"/>
                </a:cubicBezTo>
                <a:lnTo>
                  <a:pt x="1066313" y="498100"/>
                </a:lnTo>
                <a:cubicBezTo>
                  <a:pt x="1066313" y="498100"/>
                  <a:pt x="1068181" y="498890"/>
                  <a:pt x="1068181" y="499681"/>
                </a:cubicBezTo>
                <a:cubicBezTo>
                  <a:pt x="1068181" y="499681"/>
                  <a:pt x="1069116" y="501261"/>
                  <a:pt x="1070051" y="501261"/>
                </a:cubicBezTo>
                <a:lnTo>
                  <a:pt x="1071922" y="499681"/>
                </a:lnTo>
                <a:cubicBezTo>
                  <a:pt x="1072854" y="500471"/>
                  <a:pt x="1072854" y="501261"/>
                  <a:pt x="1073789" y="502052"/>
                </a:cubicBezTo>
                <a:cubicBezTo>
                  <a:pt x="1073789" y="502052"/>
                  <a:pt x="1074724" y="502845"/>
                  <a:pt x="1074724" y="503636"/>
                </a:cubicBezTo>
                <a:cubicBezTo>
                  <a:pt x="1074724" y="503636"/>
                  <a:pt x="1072854" y="504426"/>
                  <a:pt x="1072854" y="505217"/>
                </a:cubicBezTo>
                <a:lnTo>
                  <a:pt x="1074724" y="506797"/>
                </a:lnTo>
                <a:lnTo>
                  <a:pt x="1076595" y="505217"/>
                </a:lnTo>
                <a:lnTo>
                  <a:pt x="1078462" y="503636"/>
                </a:lnTo>
                <a:cubicBezTo>
                  <a:pt x="1079397" y="503636"/>
                  <a:pt x="1080333" y="505217"/>
                  <a:pt x="1080333" y="506007"/>
                </a:cubicBezTo>
                <a:cubicBezTo>
                  <a:pt x="1080333" y="506007"/>
                  <a:pt x="1081268" y="507591"/>
                  <a:pt x="1082203" y="507591"/>
                </a:cubicBezTo>
                <a:lnTo>
                  <a:pt x="1084071" y="506007"/>
                </a:lnTo>
                <a:cubicBezTo>
                  <a:pt x="1085006" y="506797"/>
                  <a:pt x="1085006" y="507591"/>
                  <a:pt x="1085941" y="507591"/>
                </a:cubicBezTo>
                <a:cubicBezTo>
                  <a:pt x="1086876" y="509172"/>
                  <a:pt x="1087809" y="509962"/>
                  <a:pt x="1088744" y="511546"/>
                </a:cubicBezTo>
                <a:cubicBezTo>
                  <a:pt x="1088744" y="510753"/>
                  <a:pt x="1090614" y="510753"/>
                  <a:pt x="1090614" y="509962"/>
                </a:cubicBezTo>
                <a:cubicBezTo>
                  <a:pt x="1090614" y="509962"/>
                  <a:pt x="1088744" y="508381"/>
                  <a:pt x="1089679" y="508381"/>
                </a:cubicBezTo>
                <a:lnTo>
                  <a:pt x="1091550" y="506797"/>
                </a:lnTo>
                <a:lnTo>
                  <a:pt x="1089679" y="505217"/>
                </a:lnTo>
                <a:cubicBezTo>
                  <a:pt x="1088744" y="505217"/>
                  <a:pt x="1087809" y="506797"/>
                  <a:pt x="1087809" y="506797"/>
                </a:cubicBezTo>
                <a:cubicBezTo>
                  <a:pt x="1086876" y="505217"/>
                  <a:pt x="1085941" y="504426"/>
                  <a:pt x="1084071" y="502845"/>
                </a:cubicBezTo>
                <a:cubicBezTo>
                  <a:pt x="1085941" y="502052"/>
                  <a:pt x="1086876" y="501261"/>
                  <a:pt x="1088744" y="500471"/>
                </a:cubicBezTo>
                <a:cubicBezTo>
                  <a:pt x="1089679" y="501261"/>
                  <a:pt x="1090614" y="502845"/>
                  <a:pt x="1091550" y="503636"/>
                </a:cubicBezTo>
                <a:cubicBezTo>
                  <a:pt x="1092485" y="503636"/>
                  <a:pt x="1093417" y="502052"/>
                  <a:pt x="1094352" y="502845"/>
                </a:cubicBezTo>
                <a:cubicBezTo>
                  <a:pt x="1094352" y="502845"/>
                  <a:pt x="1095288" y="503636"/>
                  <a:pt x="1095288" y="504426"/>
                </a:cubicBezTo>
                <a:lnTo>
                  <a:pt x="1093417" y="505217"/>
                </a:lnTo>
                <a:cubicBezTo>
                  <a:pt x="1093417" y="506007"/>
                  <a:pt x="1094352" y="506797"/>
                  <a:pt x="1095288" y="507591"/>
                </a:cubicBezTo>
                <a:cubicBezTo>
                  <a:pt x="1095288" y="507591"/>
                  <a:pt x="1096223" y="508381"/>
                  <a:pt x="1096223" y="509172"/>
                </a:cubicBezTo>
                <a:cubicBezTo>
                  <a:pt x="1096223" y="508381"/>
                  <a:pt x="1099025" y="508381"/>
                  <a:pt x="1099025" y="507591"/>
                </a:cubicBezTo>
                <a:cubicBezTo>
                  <a:pt x="1099025" y="507591"/>
                  <a:pt x="1097155" y="506797"/>
                  <a:pt x="1097155" y="506007"/>
                </a:cubicBezTo>
                <a:cubicBezTo>
                  <a:pt x="1097155" y="506007"/>
                  <a:pt x="1099025" y="505217"/>
                  <a:pt x="1099025" y="504426"/>
                </a:cubicBezTo>
                <a:cubicBezTo>
                  <a:pt x="1099961" y="505217"/>
                  <a:pt x="1099961" y="506007"/>
                  <a:pt x="1100896" y="506797"/>
                </a:cubicBezTo>
                <a:lnTo>
                  <a:pt x="1102763" y="505217"/>
                </a:lnTo>
                <a:cubicBezTo>
                  <a:pt x="1103699" y="504426"/>
                  <a:pt x="1104634" y="504426"/>
                  <a:pt x="1104634" y="503636"/>
                </a:cubicBezTo>
                <a:cubicBezTo>
                  <a:pt x="1105569" y="504426"/>
                  <a:pt x="1105569" y="505217"/>
                  <a:pt x="1106504" y="505217"/>
                </a:cubicBezTo>
                <a:cubicBezTo>
                  <a:pt x="1107437" y="506007"/>
                  <a:pt x="1107437" y="506797"/>
                  <a:pt x="1108372" y="507591"/>
                </a:cubicBezTo>
                <a:lnTo>
                  <a:pt x="1109307" y="509172"/>
                </a:lnTo>
                <a:cubicBezTo>
                  <a:pt x="1110242" y="509172"/>
                  <a:pt x="1111178" y="507591"/>
                  <a:pt x="1112113" y="507591"/>
                </a:cubicBezTo>
                <a:lnTo>
                  <a:pt x="1113045" y="509172"/>
                </a:lnTo>
                <a:cubicBezTo>
                  <a:pt x="1113980" y="509172"/>
                  <a:pt x="1114916" y="508381"/>
                  <a:pt x="1115851" y="508381"/>
                </a:cubicBezTo>
                <a:cubicBezTo>
                  <a:pt x="1114916" y="507591"/>
                  <a:pt x="1113980" y="506797"/>
                  <a:pt x="1113980" y="506007"/>
                </a:cubicBezTo>
                <a:cubicBezTo>
                  <a:pt x="1113045" y="506007"/>
                  <a:pt x="1113045" y="505217"/>
                  <a:pt x="1112113" y="504426"/>
                </a:cubicBezTo>
                <a:lnTo>
                  <a:pt x="1110242" y="502845"/>
                </a:lnTo>
                <a:cubicBezTo>
                  <a:pt x="1111178" y="502845"/>
                  <a:pt x="1112113" y="501261"/>
                  <a:pt x="1113045" y="501261"/>
                </a:cubicBezTo>
                <a:cubicBezTo>
                  <a:pt x="1113045" y="501261"/>
                  <a:pt x="1114916" y="499681"/>
                  <a:pt x="1114916" y="500471"/>
                </a:cubicBezTo>
                <a:cubicBezTo>
                  <a:pt x="1115851" y="500471"/>
                  <a:pt x="1115851" y="502052"/>
                  <a:pt x="1116786" y="502052"/>
                </a:cubicBezTo>
                <a:cubicBezTo>
                  <a:pt x="1116786" y="502052"/>
                  <a:pt x="1117718" y="500471"/>
                  <a:pt x="1118653" y="500471"/>
                </a:cubicBezTo>
                <a:cubicBezTo>
                  <a:pt x="1118653" y="500471"/>
                  <a:pt x="1119589" y="502052"/>
                  <a:pt x="1120524" y="502052"/>
                </a:cubicBezTo>
                <a:cubicBezTo>
                  <a:pt x="1120524" y="502845"/>
                  <a:pt x="1121459" y="503636"/>
                  <a:pt x="1121459" y="504426"/>
                </a:cubicBezTo>
                <a:cubicBezTo>
                  <a:pt x="1122395" y="504426"/>
                  <a:pt x="1122395" y="505217"/>
                  <a:pt x="1123327" y="506007"/>
                </a:cubicBezTo>
                <a:cubicBezTo>
                  <a:pt x="1123327" y="506007"/>
                  <a:pt x="1124262" y="507591"/>
                  <a:pt x="1125197" y="507591"/>
                </a:cubicBezTo>
                <a:lnTo>
                  <a:pt x="1127065" y="506007"/>
                </a:lnTo>
                <a:cubicBezTo>
                  <a:pt x="1127065" y="506007"/>
                  <a:pt x="1128000" y="507591"/>
                  <a:pt x="1128935" y="508381"/>
                </a:cubicBezTo>
                <a:lnTo>
                  <a:pt x="1129870" y="509962"/>
                </a:lnTo>
                <a:cubicBezTo>
                  <a:pt x="1130806" y="509962"/>
                  <a:pt x="1131738" y="508381"/>
                  <a:pt x="1132673" y="508381"/>
                </a:cubicBezTo>
                <a:lnTo>
                  <a:pt x="1133608" y="509962"/>
                </a:lnTo>
                <a:cubicBezTo>
                  <a:pt x="1134544" y="509962"/>
                  <a:pt x="1135479" y="509172"/>
                  <a:pt x="1136414" y="509172"/>
                </a:cubicBezTo>
                <a:cubicBezTo>
                  <a:pt x="1136414" y="508381"/>
                  <a:pt x="1137346" y="507591"/>
                  <a:pt x="1138281" y="507591"/>
                </a:cubicBezTo>
                <a:lnTo>
                  <a:pt x="1139217" y="509172"/>
                </a:lnTo>
                <a:lnTo>
                  <a:pt x="1137346" y="510753"/>
                </a:lnTo>
                <a:cubicBezTo>
                  <a:pt x="1137346" y="510753"/>
                  <a:pt x="1139217" y="511546"/>
                  <a:pt x="1139217" y="512337"/>
                </a:cubicBezTo>
                <a:cubicBezTo>
                  <a:pt x="1139217" y="513127"/>
                  <a:pt x="1137346" y="513127"/>
                  <a:pt x="1137346" y="513917"/>
                </a:cubicBezTo>
                <a:cubicBezTo>
                  <a:pt x="1137346" y="513917"/>
                  <a:pt x="1138281" y="514708"/>
                  <a:pt x="1138281" y="515498"/>
                </a:cubicBezTo>
                <a:cubicBezTo>
                  <a:pt x="1139217" y="514708"/>
                  <a:pt x="1140152" y="514708"/>
                  <a:pt x="1141087" y="513917"/>
                </a:cubicBezTo>
                <a:cubicBezTo>
                  <a:pt x="1142023" y="513127"/>
                  <a:pt x="1143890" y="512337"/>
                  <a:pt x="1144825" y="511546"/>
                </a:cubicBezTo>
                <a:cubicBezTo>
                  <a:pt x="1144825" y="510753"/>
                  <a:pt x="1143890" y="509962"/>
                  <a:pt x="1142955" y="509962"/>
                </a:cubicBezTo>
                <a:cubicBezTo>
                  <a:pt x="1142955" y="509172"/>
                  <a:pt x="1142023" y="508381"/>
                  <a:pt x="1142023" y="507591"/>
                </a:cubicBezTo>
                <a:cubicBezTo>
                  <a:pt x="1141087" y="507591"/>
                  <a:pt x="1140152" y="506797"/>
                  <a:pt x="1140152" y="506007"/>
                </a:cubicBezTo>
                <a:cubicBezTo>
                  <a:pt x="1140152" y="506007"/>
                  <a:pt x="1142023" y="505217"/>
                  <a:pt x="1142023" y="504426"/>
                </a:cubicBezTo>
                <a:lnTo>
                  <a:pt x="1141087" y="502845"/>
                </a:lnTo>
                <a:cubicBezTo>
                  <a:pt x="1140152" y="502845"/>
                  <a:pt x="1139217" y="502052"/>
                  <a:pt x="1139217" y="501261"/>
                </a:cubicBezTo>
                <a:lnTo>
                  <a:pt x="1137346" y="502845"/>
                </a:lnTo>
                <a:cubicBezTo>
                  <a:pt x="1136414" y="502845"/>
                  <a:pt x="1135479" y="503636"/>
                  <a:pt x="1134544" y="503636"/>
                </a:cubicBezTo>
                <a:cubicBezTo>
                  <a:pt x="1134544" y="503636"/>
                  <a:pt x="1133608" y="502845"/>
                  <a:pt x="1133608" y="502052"/>
                </a:cubicBezTo>
                <a:cubicBezTo>
                  <a:pt x="1132673" y="501261"/>
                  <a:pt x="1131738" y="501261"/>
                  <a:pt x="1131738" y="500471"/>
                </a:cubicBezTo>
                <a:cubicBezTo>
                  <a:pt x="1130806" y="499681"/>
                  <a:pt x="1130806" y="498890"/>
                  <a:pt x="1129870" y="498890"/>
                </a:cubicBezTo>
                <a:cubicBezTo>
                  <a:pt x="1129870" y="498163"/>
                  <a:pt x="1129146" y="497438"/>
                  <a:pt x="1129014" y="496714"/>
                </a:cubicBezTo>
                <a:cubicBezTo>
                  <a:pt x="1129247" y="496818"/>
                  <a:pt x="1130022" y="495725"/>
                  <a:pt x="1130806" y="495725"/>
                </a:cubicBezTo>
                <a:lnTo>
                  <a:pt x="1131738" y="497306"/>
                </a:lnTo>
                <a:cubicBezTo>
                  <a:pt x="1132673" y="497306"/>
                  <a:pt x="1133608" y="495725"/>
                  <a:pt x="1134544" y="495725"/>
                </a:cubicBezTo>
                <a:cubicBezTo>
                  <a:pt x="1134544" y="495725"/>
                  <a:pt x="1135479" y="497306"/>
                  <a:pt x="1135479" y="498100"/>
                </a:cubicBezTo>
                <a:cubicBezTo>
                  <a:pt x="1136414" y="498100"/>
                  <a:pt x="1137346" y="499681"/>
                  <a:pt x="1137346" y="499681"/>
                </a:cubicBezTo>
                <a:cubicBezTo>
                  <a:pt x="1138281" y="499681"/>
                  <a:pt x="1139217" y="498100"/>
                  <a:pt x="1139217" y="498100"/>
                </a:cubicBezTo>
                <a:cubicBezTo>
                  <a:pt x="1140152" y="498100"/>
                  <a:pt x="1140152" y="499681"/>
                  <a:pt x="1141087" y="499681"/>
                </a:cubicBezTo>
                <a:cubicBezTo>
                  <a:pt x="1142023" y="499681"/>
                  <a:pt x="1142955" y="498100"/>
                  <a:pt x="1142955" y="498890"/>
                </a:cubicBezTo>
                <a:cubicBezTo>
                  <a:pt x="1143890" y="498890"/>
                  <a:pt x="1144825" y="499681"/>
                  <a:pt x="1144825" y="500471"/>
                </a:cubicBezTo>
                <a:cubicBezTo>
                  <a:pt x="1144825" y="500471"/>
                  <a:pt x="1145760" y="502052"/>
                  <a:pt x="1146696" y="502052"/>
                </a:cubicBezTo>
                <a:cubicBezTo>
                  <a:pt x="1146696" y="502052"/>
                  <a:pt x="1147628" y="500471"/>
                  <a:pt x="1148563" y="500471"/>
                </a:cubicBezTo>
                <a:lnTo>
                  <a:pt x="1150434" y="499681"/>
                </a:lnTo>
                <a:cubicBezTo>
                  <a:pt x="1151369" y="498890"/>
                  <a:pt x="1152301" y="498890"/>
                  <a:pt x="1152301" y="498100"/>
                </a:cubicBezTo>
                <a:cubicBezTo>
                  <a:pt x="1153236" y="498100"/>
                  <a:pt x="1154172" y="496516"/>
                  <a:pt x="1155107" y="496516"/>
                </a:cubicBezTo>
                <a:lnTo>
                  <a:pt x="1156042" y="498100"/>
                </a:lnTo>
                <a:cubicBezTo>
                  <a:pt x="1156974" y="498890"/>
                  <a:pt x="1156974" y="499681"/>
                  <a:pt x="1157909" y="500471"/>
                </a:cubicBezTo>
                <a:cubicBezTo>
                  <a:pt x="1158845" y="500471"/>
                  <a:pt x="1158845" y="501261"/>
                  <a:pt x="1159780" y="502052"/>
                </a:cubicBezTo>
                <a:cubicBezTo>
                  <a:pt x="1159780" y="502845"/>
                  <a:pt x="1160715" y="502845"/>
                  <a:pt x="1160715" y="503636"/>
                </a:cubicBezTo>
                <a:cubicBezTo>
                  <a:pt x="1161647" y="504426"/>
                  <a:pt x="1162583" y="505217"/>
                  <a:pt x="1162583" y="505217"/>
                </a:cubicBezTo>
                <a:lnTo>
                  <a:pt x="1164453" y="504426"/>
                </a:lnTo>
                <a:cubicBezTo>
                  <a:pt x="1165388" y="503636"/>
                  <a:pt x="1166324" y="503636"/>
                  <a:pt x="1167256" y="502845"/>
                </a:cubicBezTo>
                <a:cubicBezTo>
                  <a:pt x="1167256" y="502845"/>
                  <a:pt x="1168191" y="501261"/>
                  <a:pt x="1169126" y="501261"/>
                </a:cubicBezTo>
                <a:cubicBezTo>
                  <a:pt x="1169126" y="501261"/>
                  <a:pt x="1170062" y="502845"/>
                  <a:pt x="1170997" y="503636"/>
                </a:cubicBezTo>
                <a:cubicBezTo>
                  <a:pt x="1170997" y="503636"/>
                  <a:pt x="1171929" y="504426"/>
                  <a:pt x="1171929" y="505217"/>
                </a:cubicBezTo>
                <a:cubicBezTo>
                  <a:pt x="1172864" y="505217"/>
                  <a:pt x="1173799" y="503636"/>
                  <a:pt x="1173799" y="503636"/>
                </a:cubicBezTo>
                <a:cubicBezTo>
                  <a:pt x="1174735" y="503636"/>
                  <a:pt x="1175670" y="505217"/>
                  <a:pt x="1175670" y="505217"/>
                </a:cubicBezTo>
                <a:cubicBezTo>
                  <a:pt x="1176605" y="505217"/>
                  <a:pt x="1177537" y="504426"/>
                  <a:pt x="1177537" y="504426"/>
                </a:cubicBezTo>
                <a:cubicBezTo>
                  <a:pt x="1178473" y="503636"/>
                  <a:pt x="1176605" y="502845"/>
                  <a:pt x="1176605" y="502052"/>
                </a:cubicBezTo>
                <a:lnTo>
                  <a:pt x="1178473" y="501261"/>
                </a:lnTo>
                <a:cubicBezTo>
                  <a:pt x="1178473" y="500471"/>
                  <a:pt x="1176605" y="499681"/>
                  <a:pt x="1176605" y="498890"/>
                </a:cubicBezTo>
                <a:lnTo>
                  <a:pt x="1178473" y="498100"/>
                </a:lnTo>
                <a:lnTo>
                  <a:pt x="1180343" y="499681"/>
                </a:lnTo>
                <a:lnTo>
                  <a:pt x="1182211" y="498100"/>
                </a:lnTo>
                <a:cubicBezTo>
                  <a:pt x="1183146" y="498100"/>
                  <a:pt x="1184081" y="499681"/>
                  <a:pt x="1184081" y="499681"/>
                </a:cubicBezTo>
                <a:cubicBezTo>
                  <a:pt x="1185016" y="500471"/>
                  <a:pt x="1185016" y="501261"/>
                  <a:pt x="1185952" y="502052"/>
                </a:cubicBezTo>
                <a:lnTo>
                  <a:pt x="1186884" y="503636"/>
                </a:lnTo>
                <a:cubicBezTo>
                  <a:pt x="1187819" y="503636"/>
                  <a:pt x="1188754" y="502052"/>
                  <a:pt x="1189690" y="502052"/>
                </a:cubicBezTo>
                <a:lnTo>
                  <a:pt x="1187819" y="500471"/>
                </a:lnTo>
                <a:lnTo>
                  <a:pt x="1189690" y="498890"/>
                </a:lnTo>
                <a:cubicBezTo>
                  <a:pt x="1190625" y="498890"/>
                  <a:pt x="1191557" y="498100"/>
                  <a:pt x="1191557" y="498100"/>
                </a:cubicBezTo>
                <a:cubicBezTo>
                  <a:pt x="1192492" y="498100"/>
                  <a:pt x="1193427" y="498890"/>
                  <a:pt x="1193427" y="499681"/>
                </a:cubicBezTo>
                <a:cubicBezTo>
                  <a:pt x="1194363" y="500471"/>
                  <a:pt x="1194363" y="500471"/>
                  <a:pt x="1195298" y="501261"/>
                </a:cubicBezTo>
                <a:cubicBezTo>
                  <a:pt x="1196233" y="502052"/>
                  <a:pt x="1196233" y="502845"/>
                  <a:pt x="1197165" y="502845"/>
                </a:cubicBezTo>
                <a:cubicBezTo>
                  <a:pt x="1197165" y="503636"/>
                  <a:pt x="1198101" y="504426"/>
                  <a:pt x="1198101" y="505217"/>
                </a:cubicBezTo>
                <a:cubicBezTo>
                  <a:pt x="1199036" y="505217"/>
                  <a:pt x="1199971" y="503636"/>
                  <a:pt x="1200906" y="503636"/>
                </a:cubicBezTo>
                <a:cubicBezTo>
                  <a:pt x="1199971" y="503636"/>
                  <a:pt x="1199036" y="502052"/>
                  <a:pt x="1199036" y="502052"/>
                </a:cubicBezTo>
                <a:cubicBezTo>
                  <a:pt x="1199036" y="501261"/>
                  <a:pt x="1200906" y="500471"/>
                  <a:pt x="1200906" y="500471"/>
                </a:cubicBezTo>
                <a:cubicBezTo>
                  <a:pt x="1201839" y="499681"/>
                  <a:pt x="1202774" y="499681"/>
                  <a:pt x="1202774" y="498890"/>
                </a:cubicBezTo>
                <a:cubicBezTo>
                  <a:pt x="1203709" y="498890"/>
                  <a:pt x="1204644" y="498100"/>
                  <a:pt x="1205580" y="497306"/>
                </a:cubicBezTo>
                <a:lnTo>
                  <a:pt x="1206515" y="499681"/>
                </a:lnTo>
                <a:lnTo>
                  <a:pt x="1208382" y="501261"/>
                </a:lnTo>
                <a:lnTo>
                  <a:pt x="1210253" y="499681"/>
                </a:lnTo>
                <a:cubicBezTo>
                  <a:pt x="1210253" y="499681"/>
                  <a:pt x="1212120" y="498100"/>
                  <a:pt x="1212120" y="498890"/>
                </a:cubicBezTo>
                <a:cubicBezTo>
                  <a:pt x="1213055" y="498890"/>
                  <a:pt x="1213991" y="499681"/>
                  <a:pt x="1213991" y="500471"/>
                </a:cubicBezTo>
                <a:cubicBezTo>
                  <a:pt x="1213991" y="500471"/>
                  <a:pt x="1214926" y="502052"/>
                  <a:pt x="1215861" y="502052"/>
                </a:cubicBezTo>
                <a:lnTo>
                  <a:pt x="1217729" y="500471"/>
                </a:lnTo>
                <a:cubicBezTo>
                  <a:pt x="1218664" y="500471"/>
                  <a:pt x="1219599" y="499681"/>
                  <a:pt x="1219599" y="499681"/>
                </a:cubicBezTo>
                <a:cubicBezTo>
                  <a:pt x="1219599" y="498890"/>
                  <a:pt x="1221467" y="498100"/>
                  <a:pt x="1222402" y="498100"/>
                </a:cubicBezTo>
                <a:lnTo>
                  <a:pt x="1223337" y="499681"/>
                </a:lnTo>
                <a:cubicBezTo>
                  <a:pt x="1224272" y="500471"/>
                  <a:pt x="1225208" y="501261"/>
                  <a:pt x="1225208" y="501261"/>
                </a:cubicBezTo>
                <a:cubicBezTo>
                  <a:pt x="1225208" y="502052"/>
                  <a:pt x="1223337" y="502845"/>
                  <a:pt x="1223337" y="502845"/>
                </a:cubicBezTo>
                <a:cubicBezTo>
                  <a:pt x="1223337" y="503636"/>
                  <a:pt x="1224272" y="504426"/>
                  <a:pt x="1224272" y="504426"/>
                </a:cubicBezTo>
                <a:cubicBezTo>
                  <a:pt x="1224272" y="505217"/>
                  <a:pt x="1222402" y="505217"/>
                  <a:pt x="1222402" y="506007"/>
                </a:cubicBezTo>
                <a:cubicBezTo>
                  <a:pt x="1222402" y="506797"/>
                  <a:pt x="1224272" y="507591"/>
                  <a:pt x="1224272" y="507591"/>
                </a:cubicBezTo>
                <a:cubicBezTo>
                  <a:pt x="1224272" y="508381"/>
                  <a:pt x="1222402" y="508381"/>
                  <a:pt x="1222402" y="509172"/>
                </a:cubicBezTo>
                <a:lnTo>
                  <a:pt x="1223337" y="510753"/>
                </a:lnTo>
                <a:cubicBezTo>
                  <a:pt x="1223337" y="510753"/>
                  <a:pt x="1225208" y="509172"/>
                  <a:pt x="1226143" y="509172"/>
                </a:cubicBezTo>
                <a:cubicBezTo>
                  <a:pt x="1226143" y="509962"/>
                  <a:pt x="1227075" y="511546"/>
                  <a:pt x="1227075" y="511546"/>
                </a:cubicBezTo>
                <a:cubicBezTo>
                  <a:pt x="1228010" y="511546"/>
                  <a:pt x="1228946" y="509962"/>
                  <a:pt x="1228946" y="509962"/>
                </a:cubicBezTo>
                <a:lnTo>
                  <a:pt x="1228010" y="508381"/>
                </a:lnTo>
                <a:cubicBezTo>
                  <a:pt x="1227075" y="507591"/>
                  <a:pt x="1227075" y="506797"/>
                  <a:pt x="1226143" y="506797"/>
                </a:cubicBezTo>
                <a:cubicBezTo>
                  <a:pt x="1226143" y="506007"/>
                  <a:pt x="1225208" y="505217"/>
                  <a:pt x="1224272" y="504426"/>
                </a:cubicBezTo>
                <a:lnTo>
                  <a:pt x="1227075" y="503636"/>
                </a:lnTo>
                <a:cubicBezTo>
                  <a:pt x="1227075" y="502845"/>
                  <a:pt x="1225208" y="502052"/>
                  <a:pt x="1225208" y="501261"/>
                </a:cubicBezTo>
                <a:lnTo>
                  <a:pt x="1227075" y="500471"/>
                </a:lnTo>
                <a:cubicBezTo>
                  <a:pt x="1227075" y="499681"/>
                  <a:pt x="1226143" y="498890"/>
                  <a:pt x="1225208" y="498100"/>
                </a:cubicBezTo>
                <a:cubicBezTo>
                  <a:pt x="1225208" y="498100"/>
                  <a:pt x="1224272" y="497306"/>
                  <a:pt x="1224272" y="496516"/>
                </a:cubicBezTo>
                <a:lnTo>
                  <a:pt x="1222402" y="494935"/>
                </a:lnTo>
                <a:cubicBezTo>
                  <a:pt x="1222402" y="494145"/>
                  <a:pt x="1224272" y="494145"/>
                  <a:pt x="1224272" y="493351"/>
                </a:cubicBezTo>
                <a:cubicBezTo>
                  <a:pt x="1225208" y="493351"/>
                  <a:pt x="1225208" y="494935"/>
                  <a:pt x="1226143" y="494935"/>
                </a:cubicBezTo>
                <a:cubicBezTo>
                  <a:pt x="1226143" y="495725"/>
                  <a:pt x="1228010" y="494145"/>
                  <a:pt x="1228010" y="494145"/>
                </a:cubicBezTo>
                <a:lnTo>
                  <a:pt x="1229881" y="495725"/>
                </a:lnTo>
                <a:cubicBezTo>
                  <a:pt x="1229881" y="496516"/>
                  <a:pt x="1228010" y="496516"/>
                  <a:pt x="1228010" y="497306"/>
                </a:cubicBezTo>
                <a:lnTo>
                  <a:pt x="1228946" y="498890"/>
                </a:lnTo>
                <a:cubicBezTo>
                  <a:pt x="1229881" y="498890"/>
                  <a:pt x="1230816" y="497306"/>
                  <a:pt x="1231748" y="497306"/>
                </a:cubicBezTo>
                <a:lnTo>
                  <a:pt x="1232683" y="498890"/>
                </a:lnTo>
                <a:cubicBezTo>
                  <a:pt x="1233619" y="499681"/>
                  <a:pt x="1234554" y="498100"/>
                  <a:pt x="1235489" y="498100"/>
                </a:cubicBezTo>
                <a:lnTo>
                  <a:pt x="1236425" y="499681"/>
                </a:lnTo>
                <a:cubicBezTo>
                  <a:pt x="1237357" y="499681"/>
                  <a:pt x="1238292" y="498100"/>
                  <a:pt x="1238292" y="498100"/>
                </a:cubicBezTo>
                <a:cubicBezTo>
                  <a:pt x="1239227" y="498100"/>
                  <a:pt x="1240162" y="499681"/>
                  <a:pt x="1240162" y="500471"/>
                </a:cubicBezTo>
                <a:cubicBezTo>
                  <a:pt x="1241095" y="500471"/>
                  <a:pt x="1242030" y="498890"/>
                  <a:pt x="1242030" y="498890"/>
                </a:cubicBezTo>
                <a:cubicBezTo>
                  <a:pt x="1242965" y="498890"/>
                  <a:pt x="1243900" y="500471"/>
                  <a:pt x="1243900" y="500471"/>
                </a:cubicBezTo>
                <a:cubicBezTo>
                  <a:pt x="1244836" y="500471"/>
                  <a:pt x="1245768" y="498890"/>
                  <a:pt x="1245768" y="498890"/>
                </a:cubicBezTo>
                <a:cubicBezTo>
                  <a:pt x="1246703" y="498890"/>
                  <a:pt x="1247638" y="498100"/>
                  <a:pt x="1248574" y="498100"/>
                </a:cubicBezTo>
                <a:cubicBezTo>
                  <a:pt x="1248574" y="497306"/>
                  <a:pt x="1249509" y="496516"/>
                  <a:pt x="1250444" y="496516"/>
                </a:cubicBezTo>
                <a:cubicBezTo>
                  <a:pt x="1250444" y="496516"/>
                  <a:pt x="1251376" y="498100"/>
                  <a:pt x="1252311" y="498100"/>
                </a:cubicBezTo>
                <a:cubicBezTo>
                  <a:pt x="1252311" y="498100"/>
                  <a:pt x="1253247" y="496516"/>
                  <a:pt x="1254182" y="496516"/>
                </a:cubicBezTo>
                <a:cubicBezTo>
                  <a:pt x="1254182" y="497306"/>
                  <a:pt x="1255117" y="498890"/>
                  <a:pt x="1255117" y="498890"/>
                </a:cubicBezTo>
                <a:cubicBezTo>
                  <a:pt x="1256053" y="498890"/>
                  <a:pt x="1256985" y="497306"/>
                  <a:pt x="1257920" y="497306"/>
                </a:cubicBezTo>
                <a:cubicBezTo>
                  <a:pt x="1257920" y="496516"/>
                  <a:pt x="1258855" y="496516"/>
                  <a:pt x="1259790" y="495725"/>
                </a:cubicBezTo>
                <a:cubicBezTo>
                  <a:pt x="1258855" y="495725"/>
                  <a:pt x="1258855" y="494935"/>
                  <a:pt x="1257920" y="494145"/>
                </a:cubicBezTo>
                <a:cubicBezTo>
                  <a:pt x="1257920" y="493351"/>
                  <a:pt x="1256985" y="493351"/>
                  <a:pt x="1256985" y="492561"/>
                </a:cubicBezTo>
                <a:cubicBezTo>
                  <a:pt x="1256053" y="491770"/>
                  <a:pt x="1255117" y="490980"/>
                  <a:pt x="1255117" y="490980"/>
                </a:cubicBezTo>
                <a:cubicBezTo>
                  <a:pt x="1255117" y="490189"/>
                  <a:pt x="1256985" y="489396"/>
                  <a:pt x="1256985" y="489396"/>
                </a:cubicBezTo>
                <a:cubicBezTo>
                  <a:pt x="1257920" y="489396"/>
                  <a:pt x="1257920" y="490980"/>
                  <a:pt x="1258855" y="490980"/>
                </a:cubicBezTo>
                <a:lnTo>
                  <a:pt x="1259790" y="492561"/>
                </a:lnTo>
                <a:cubicBezTo>
                  <a:pt x="1260726" y="493351"/>
                  <a:pt x="1261658" y="494145"/>
                  <a:pt x="1261658" y="494935"/>
                </a:cubicBezTo>
                <a:cubicBezTo>
                  <a:pt x="1262593" y="494935"/>
                  <a:pt x="1262593" y="495725"/>
                  <a:pt x="1263528" y="496516"/>
                </a:cubicBezTo>
                <a:cubicBezTo>
                  <a:pt x="1263528" y="497306"/>
                  <a:pt x="1264464" y="497306"/>
                  <a:pt x="1265399" y="498100"/>
                </a:cubicBezTo>
                <a:cubicBezTo>
                  <a:pt x="1265399" y="498890"/>
                  <a:pt x="1266334" y="499681"/>
                  <a:pt x="1266334" y="499681"/>
                </a:cubicBezTo>
                <a:cubicBezTo>
                  <a:pt x="1267266" y="499681"/>
                  <a:pt x="1268202" y="498890"/>
                  <a:pt x="1268202" y="498890"/>
                </a:cubicBezTo>
                <a:cubicBezTo>
                  <a:pt x="1269137" y="498890"/>
                  <a:pt x="1270072" y="500471"/>
                  <a:pt x="1270072" y="500471"/>
                </a:cubicBezTo>
                <a:cubicBezTo>
                  <a:pt x="1271004" y="500471"/>
                  <a:pt x="1271939" y="498890"/>
                  <a:pt x="1271939" y="498890"/>
                </a:cubicBezTo>
                <a:cubicBezTo>
                  <a:pt x="1272875" y="498890"/>
                  <a:pt x="1273810" y="498100"/>
                  <a:pt x="1274745" y="497306"/>
                </a:cubicBezTo>
                <a:cubicBezTo>
                  <a:pt x="1274745" y="497306"/>
                  <a:pt x="1275677" y="496516"/>
                  <a:pt x="1276613" y="496516"/>
                </a:cubicBezTo>
                <a:cubicBezTo>
                  <a:pt x="1276613" y="496516"/>
                  <a:pt x="1277548" y="498100"/>
                  <a:pt x="1278483" y="498100"/>
                </a:cubicBezTo>
                <a:lnTo>
                  <a:pt x="1280354" y="496516"/>
                </a:lnTo>
                <a:lnTo>
                  <a:pt x="1278483" y="494935"/>
                </a:lnTo>
                <a:cubicBezTo>
                  <a:pt x="1278483" y="494145"/>
                  <a:pt x="1277548" y="494145"/>
                  <a:pt x="1276613" y="493351"/>
                </a:cubicBezTo>
                <a:cubicBezTo>
                  <a:pt x="1276613" y="492561"/>
                  <a:pt x="1275677" y="491770"/>
                  <a:pt x="1275677" y="491770"/>
                </a:cubicBezTo>
                <a:cubicBezTo>
                  <a:pt x="1275677" y="490980"/>
                  <a:pt x="1273810" y="492561"/>
                  <a:pt x="1272875" y="492561"/>
                </a:cubicBezTo>
                <a:lnTo>
                  <a:pt x="1271939" y="490980"/>
                </a:lnTo>
                <a:lnTo>
                  <a:pt x="1270072" y="489396"/>
                </a:lnTo>
                <a:lnTo>
                  <a:pt x="1271939" y="487815"/>
                </a:lnTo>
                <a:cubicBezTo>
                  <a:pt x="1272875" y="488605"/>
                  <a:pt x="1272875" y="489396"/>
                  <a:pt x="1273810" y="489396"/>
                </a:cubicBezTo>
                <a:cubicBezTo>
                  <a:pt x="1274745" y="489396"/>
                  <a:pt x="1274745" y="488605"/>
                  <a:pt x="1275677" y="488605"/>
                </a:cubicBezTo>
                <a:cubicBezTo>
                  <a:pt x="1276613" y="488605"/>
                  <a:pt x="1276613" y="490189"/>
                  <a:pt x="1277548" y="490189"/>
                </a:cubicBezTo>
                <a:lnTo>
                  <a:pt x="1279418" y="488605"/>
                </a:lnTo>
                <a:cubicBezTo>
                  <a:pt x="1280354" y="489396"/>
                  <a:pt x="1280354" y="490189"/>
                  <a:pt x="1281286" y="490189"/>
                </a:cubicBezTo>
                <a:cubicBezTo>
                  <a:pt x="1281286" y="490980"/>
                  <a:pt x="1282221" y="491770"/>
                  <a:pt x="1283156" y="492561"/>
                </a:cubicBezTo>
                <a:lnTo>
                  <a:pt x="1280354" y="493351"/>
                </a:lnTo>
                <a:cubicBezTo>
                  <a:pt x="1280354" y="494145"/>
                  <a:pt x="1282221" y="494935"/>
                  <a:pt x="1282221" y="495725"/>
                </a:cubicBezTo>
                <a:cubicBezTo>
                  <a:pt x="1282221" y="495725"/>
                  <a:pt x="1283156" y="496516"/>
                  <a:pt x="1284092" y="497306"/>
                </a:cubicBezTo>
                <a:cubicBezTo>
                  <a:pt x="1284092" y="497306"/>
                  <a:pt x="1285027" y="498100"/>
                  <a:pt x="1285027" y="498890"/>
                </a:cubicBezTo>
                <a:cubicBezTo>
                  <a:pt x="1285959" y="498100"/>
                  <a:pt x="1287829" y="498100"/>
                  <a:pt x="1287829" y="497306"/>
                </a:cubicBezTo>
                <a:cubicBezTo>
                  <a:pt x="1287829" y="497306"/>
                  <a:pt x="1285959" y="496516"/>
                  <a:pt x="1285959" y="495725"/>
                </a:cubicBezTo>
                <a:cubicBezTo>
                  <a:pt x="1285959" y="495725"/>
                  <a:pt x="1287829" y="494935"/>
                  <a:pt x="1287829" y="494145"/>
                </a:cubicBezTo>
                <a:cubicBezTo>
                  <a:pt x="1288765" y="494145"/>
                  <a:pt x="1289700" y="493351"/>
                  <a:pt x="1289700" y="493351"/>
                </a:cubicBezTo>
                <a:cubicBezTo>
                  <a:pt x="1290635" y="492561"/>
                  <a:pt x="1288765" y="491770"/>
                  <a:pt x="1288765" y="490980"/>
                </a:cubicBezTo>
                <a:lnTo>
                  <a:pt x="1290635" y="490189"/>
                </a:lnTo>
                <a:cubicBezTo>
                  <a:pt x="1291567" y="489396"/>
                  <a:pt x="1291567" y="489396"/>
                  <a:pt x="1292503" y="488605"/>
                </a:cubicBezTo>
                <a:cubicBezTo>
                  <a:pt x="1292503" y="489396"/>
                  <a:pt x="1294373" y="489396"/>
                  <a:pt x="1294373" y="490189"/>
                </a:cubicBezTo>
                <a:cubicBezTo>
                  <a:pt x="1294373" y="490980"/>
                  <a:pt x="1292503" y="490980"/>
                  <a:pt x="1292503" y="491770"/>
                </a:cubicBezTo>
                <a:lnTo>
                  <a:pt x="1293438" y="493351"/>
                </a:lnTo>
                <a:cubicBezTo>
                  <a:pt x="1294373" y="494145"/>
                  <a:pt x="1295308" y="494935"/>
                  <a:pt x="1295308" y="494935"/>
                </a:cubicBezTo>
                <a:cubicBezTo>
                  <a:pt x="1296241" y="496516"/>
                  <a:pt x="1297176" y="497306"/>
                  <a:pt x="1299046" y="498890"/>
                </a:cubicBezTo>
                <a:cubicBezTo>
                  <a:pt x="1299046" y="498100"/>
                  <a:pt x="1300914" y="498100"/>
                  <a:pt x="1300914" y="497306"/>
                </a:cubicBezTo>
                <a:cubicBezTo>
                  <a:pt x="1300914" y="497306"/>
                  <a:pt x="1302784" y="496516"/>
                  <a:pt x="1302784" y="495725"/>
                </a:cubicBezTo>
                <a:cubicBezTo>
                  <a:pt x="1302784" y="495725"/>
                  <a:pt x="1300914" y="494935"/>
                  <a:pt x="1300914" y="494145"/>
                </a:cubicBezTo>
                <a:cubicBezTo>
                  <a:pt x="1300914" y="494145"/>
                  <a:pt x="1299046" y="493351"/>
                  <a:pt x="1299982" y="492561"/>
                </a:cubicBezTo>
                <a:cubicBezTo>
                  <a:pt x="1299982" y="491770"/>
                  <a:pt x="1301849" y="491770"/>
                  <a:pt x="1301849" y="490980"/>
                </a:cubicBezTo>
                <a:lnTo>
                  <a:pt x="1299982" y="489396"/>
                </a:lnTo>
                <a:lnTo>
                  <a:pt x="1298111" y="487815"/>
                </a:lnTo>
                <a:cubicBezTo>
                  <a:pt x="1298111" y="487815"/>
                  <a:pt x="1299982" y="486234"/>
                  <a:pt x="1300914" y="486234"/>
                </a:cubicBezTo>
                <a:cubicBezTo>
                  <a:pt x="1300914" y="486234"/>
                  <a:pt x="1301849" y="484650"/>
                  <a:pt x="1302784" y="484650"/>
                </a:cubicBezTo>
                <a:cubicBezTo>
                  <a:pt x="1302784" y="484650"/>
                  <a:pt x="1303720" y="487025"/>
                  <a:pt x="1304655" y="487025"/>
                </a:cubicBezTo>
                <a:cubicBezTo>
                  <a:pt x="1303720" y="487025"/>
                  <a:pt x="1302784" y="487815"/>
                  <a:pt x="1301849" y="487815"/>
                </a:cubicBezTo>
                <a:cubicBezTo>
                  <a:pt x="1302784" y="488605"/>
                  <a:pt x="1302784" y="489396"/>
                  <a:pt x="1303720" y="490189"/>
                </a:cubicBezTo>
                <a:lnTo>
                  <a:pt x="1305587" y="488605"/>
                </a:lnTo>
                <a:cubicBezTo>
                  <a:pt x="1306522" y="488605"/>
                  <a:pt x="1307457" y="490189"/>
                  <a:pt x="1307457" y="490189"/>
                </a:cubicBezTo>
                <a:cubicBezTo>
                  <a:pt x="1307457" y="490980"/>
                  <a:pt x="1309328" y="491770"/>
                  <a:pt x="1309328" y="491770"/>
                </a:cubicBezTo>
                <a:cubicBezTo>
                  <a:pt x="1309328" y="492561"/>
                  <a:pt x="1307457" y="493351"/>
                  <a:pt x="1306522" y="493351"/>
                </a:cubicBezTo>
                <a:cubicBezTo>
                  <a:pt x="1306522" y="493351"/>
                  <a:pt x="1304655" y="494145"/>
                  <a:pt x="1304655" y="494935"/>
                </a:cubicBezTo>
                <a:cubicBezTo>
                  <a:pt x="1304655" y="494935"/>
                  <a:pt x="1306522" y="495725"/>
                  <a:pt x="1306522" y="496516"/>
                </a:cubicBezTo>
                <a:cubicBezTo>
                  <a:pt x="1307457" y="495725"/>
                  <a:pt x="1307457" y="495725"/>
                  <a:pt x="1308393" y="494935"/>
                </a:cubicBezTo>
                <a:cubicBezTo>
                  <a:pt x="1309328" y="494935"/>
                  <a:pt x="1310263" y="494145"/>
                  <a:pt x="1310263" y="494145"/>
                </a:cubicBezTo>
                <a:cubicBezTo>
                  <a:pt x="1311195" y="493351"/>
                  <a:pt x="1309328" y="492561"/>
                  <a:pt x="1309328" y="491770"/>
                </a:cubicBezTo>
                <a:lnTo>
                  <a:pt x="1311195" y="490980"/>
                </a:lnTo>
                <a:cubicBezTo>
                  <a:pt x="1311195" y="490189"/>
                  <a:pt x="1313066" y="489396"/>
                  <a:pt x="1313066" y="489396"/>
                </a:cubicBezTo>
                <a:lnTo>
                  <a:pt x="1314936" y="490980"/>
                </a:lnTo>
                <a:cubicBezTo>
                  <a:pt x="1314936" y="490980"/>
                  <a:pt x="1315869" y="492561"/>
                  <a:pt x="1316804" y="492561"/>
                </a:cubicBezTo>
                <a:cubicBezTo>
                  <a:pt x="1316804" y="492561"/>
                  <a:pt x="1317739" y="491770"/>
                  <a:pt x="1318674" y="491770"/>
                </a:cubicBezTo>
                <a:cubicBezTo>
                  <a:pt x="1318674" y="490980"/>
                  <a:pt x="1320545" y="490189"/>
                  <a:pt x="1320545" y="490189"/>
                </a:cubicBezTo>
                <a:cubicBezTo>
                  <a:pt x="1320545" y="490189"/>
                  <a:pt x="1319610" y="488605"/>
                  <a:pt x="1318674" y="488605"/>
                </a:cubicBezTo>
                <a:cubicBezTo>
                  <a:pt x="1318674" y="487815"/>
                  <a:pt x="1317739" y="487025"/>
                  <a:pt x="1317739" y="487025"/>
                </a:cubicBezTo>
                <a:cubicBezTo>
                  <a:pt x="1318674" y="485444"/>
                  <a:pt x="1320545" y="484650"/>
                  <a:pt x="1321477" y="483860"/>
                </a:cubicBezTo>
                <a:cubicBezTo>
                  <a:pt x="1322412" y="484650"/>
                  <a:pt x="1322412" y="485444"/>
                  <a:pt x="1323348" y="485444"/>
                </a:cubicBezTo>
                <a:cubicBezTo>
                  <a:pt x="1323348" y="486234"/>
                  <a:pt x="1324283" y="487025"/>
                  <a:pt x="1324283" y="487815"/>
                </a:cubicBezTo>
                <a:cubicBezTo>
                  <a:pt x="1325218" y="487815"/>
                  <a:pt x="1326150" y="488605"/>
                  <a:pt x="1326150" y="489396"/>
                </a:cubicBezTo>
                <a:cubicBezTo>
                  <a:pt x="1326150" y="489396"/>
                  <a:pt x="1324283" y="490189"/>
                  <a:pt x="1324283" y="490980"/>
                </a:cubicBezTo>
                <a:cubicBezTo>
                  <a:pt x="1324283" y="490980"/>
                  <a:pt x="1325218" y="491770"/>
                  <a:pt x="1326150" y="492561"/>
                </a:cubicBezTo>
                <a:lnTo>
                  <a:pt x="1326956" y="491880"/>
                </a:lnTo>
                <a:cubicBezTo>
                  <a:pt x="1326588" y="491613"/>
                  <a:pt x="1326257" y="491301"/>
                  <a:pt x="1326257" y="490980"/>
                </a:cubicBezTo>
                <a:lnTo>
                  <a:pt x="1328128" y="489396"/>
                </a:lnTo>
                <a:lnTo>
                  <a:pt x="1329995" y="490980"/>
                </a:lnTo>
                <a:cubicBezTo>
                  <a:pt x="1330930" y="490980"/>
                  <a:pt x="1330930" y="489396"/>
                  <a:pt x="1331866" y="489396"/>
                </a:cubicBezTo>
                <a:cubicBezTo>
                  <a:pt x="1331866" y="488605"/>
                  <a:pt x="1332801" y="487815"/>
                  <a:pt x="1332801" y="487025"/>
                </a:cubicBezTo>
                <a:cubicBezTo>
                  <a:pt x="1333695" y="487780"/>
                  <a:pt x="1335402" y="488517"/>
                  <a:pt x="1335550" y="488583"/>
                </a:cubicBezTo>
                <a:cubicBezTo>
                  <a:pt x="1335701" y="488517"/>
                  <a:pt x="1337408" y="487780"/>
                  <a:pt x="1338302" y="487025"/>
                </a:cubicBezTo>
                <a:cubicBezTo>
                  <a:pt x="1338302" y="487815"/>
                  <a:pt x="1339238" y="488605"/>
                  <a:pt x="1339238" y="489396"/>
                </a:cubicBezTo>
                <a:cubicBezTo>
                  <a:pt x="1340173" y="489396"/>
                  <a:pt x="1340173" y="490980"/>
                  <a:pt x="1341105" y="490980"/>
                </a:cubicBezTo>
                <a:lnTo>
                  <a:pt x="1342976" y="489396"/>
                </a:lnTo>
                <a:lnTo>
                  <a:pt x="1344846" y="490980"/>
                </a:lnTo>
                <a:cubicBezTo>
                  <a:pt x="1344846" y="491301"/>
                  <a:pt x="1344515" y="491613"/>
                  <a:pt x="1344147" y="491880"/>
                </a:cubicBezTo>
                <a:lnTo>
                  <a:pt x="1344950" y="492561"/>
                </a:lnTo>
                <a:cubicBezTo>
                  <a:pt x="1345885" y="491770"/>
                  <a:pt x="1346820" y="490980"/>
                  <a:pt x="1346820" y="490980"/>
                </a:cubicBezTo>
                <a:cubicBezTo>
                  <a:pt x="1346820" y="490189"/>
                  <a:pt x="1344950" y="489396"/>
                  <a:pt x="1344950" y="489396"/>
                </a:cubicBezTo>
                <a:cubicBezTo>
                  <a:pt x="1344950" y="488605"/>
                  <a:pt x="1345885" y="487815"/>
                  <a:pt x="1346820" y="487815"/>
                </a:cubicBezTo>
                <a:cubicBezTo>
                  <a:pt x="1346820" y="487025"/>
                  <a:pt x="1347756" y="486234"/>
                  <a:pt x="1347756" y="485444"/>
                </a:cubicBezTo>
                <a:cubicBezTo>
                  <a:pt x="1348688" y="485444"/>
                  <a:pt x="1348688" y="484650"/>
                  <a:pt x="1349623" y="483860"/>
                </a:cubicBezTo>
                <a:cubicBezTo>
                  <a:pt x="1350558" y="484650"/>
                  <a:pt x="1352429" y="485444"/>
                  <a:pt x="1353364" y="487025"/>
                </a:cubicBezTo>
                <a:cubicBezTo>
                  <a:pt x="1353364" y="487025"/>
                  <a:pt x="1352429" y="487815"/>
                  <a:pt x="1352429" y="488605"/>
                </a:cubicBezTo>
                <a:cubicBezTo>
                  <a:pt x="1351494" y="488605"/>
                  <a:pt x="1350558" y="490189"/>
                  <a:pt x="1350558" y="490189"/>
                </a:cubicBezTo>
                <a:cubicBezTo>
                  <a:pt x="1350558" y="490189"/>
                  <a:pt x="1352429" y="490980"/>
                  <a:pt x="1352429" y="491770"/>
                </a:cubicBezTo>
                <a:cubicBezTo>
                  <a:pt x="1353364" y="491770"/>
                  <a:pt x="1354296" y="492561"/>
                  <a:pt x="1354296" y="492561"/>
                </a:cubicBezTo>
                <a:cubicBezTo>
                  <a:pt x="1355232" y="492561"/>
                  <a:pt x="1356167" y="490980"/>
                  <a:pt x="1356167" y="490980"/>
                </a:cubicBezTo>
                <a:lnTo>
                  <a:pt x="1358034" y="489396"/>
                </a:lnTo>
                <a:cubicBezTo>
                  <a:pt x="1358034" y="489396"/>
                  <a:pt x="1359905" y="490189"/>
                  <a:pt x="1359905" y="490980"/>
                </a:cubicBezTo>
                <a:lnTo>
                  <a:pt x="1361775" y="491770"/>
                </a:lnTo>
                <a:cubicBezTo>
                  <a:pt x="1361775" y="492561"/>
                  <a:pt x="1359905" y="493351"/>
                  <a:pt x="1360840" y="494145"/>
                </a:cubicBezTo>
                <a:cubicBezTo>
                  <a:pt x="1360840" y="494145"/>
                  <a:pt x="1361775" y="494935"/>
                  <a:pt x="1362711" y="494935"/>
                </a:cubicBezTo>
                <a:cubicBezTo>
                  <a:pt x="1363643" y="495725"/>
                  <a:pt x="1363643" y="495725"/>
                  <a:pt x="1364578" y="496516"/>
                </a:cubicBezTo>
                <a:cubicBezTo>
                  <a:pt x="1364578" y="495725"/>
                  <a:pt x="1366448" y="494935"/>
                  <a:pt x="1366448" y="494935"/>
                </a:cubicBezTo>
                <a:cubicBezTo>
                  <a:pt x="1366448" y="494145"/>
                  <a:pt x="1364578" y="493351"/>
                  <a:pt x="1364578" y="493351"/>
                </a:cubicBezTo>
                <a:cubicBezTo>
                  <a:pt x="1363643" y="493351"/>
                  <a:pt x="1361775" y="492561"/>
                  <a:pt x="1361775" y="491770"/>
                </a:cubicBezTo>
                <a:cubicBezTo>
                  <a:pt x="1361775" y="491770"/>
                  <a:pt x="1363643" y="490980"/>
                  <a:pt x="1363643" y="490189"/>
                </a:cubicBezTo>
                <a:cubicBezTo>
                  <a:pt x="1363643" y="490189"/>
                  <a:pt x="1364578" y="488605"/>
                  <a:pt x="1365513" y="488605"/>
                </a:cubicBezTo>
                <a:lnTo>
                  <a:pt x="1367384" y="490189"/>
                </a:lnTo>
                <a:cubicBezTo>
                  <a:pt x="1368316" y="489396"/>
                  <a:pt x="1368316" y="488605"/>
                  <a:pt x="1369251" y="487815"/>
                </a:cubicBezTo>
                <a:cubicBezTo>
                  <a:pt x="1368316" y="487815"/>
                  <a:pt x="1367384" y="487025"/>
                  <a:pt x="1366448" y="487025"/>
                </a:cubicBezTo>
                <a:cubicBezTo>
                  <a:pt x="1367384" y="487025"/>
                  <a:pt x="1368316" y="484650"/>
                  <a:pt x="1368316" y="484650"/>
                </a:cubicBezTo>
                <a:cubicBezTo>
                  <a:pt x="1369251" y="484650"/>
                  <a:pt x="1370186" y="486234"/>
                  <a:pt x="1370186" y="486234"/>
                </a:cubicBezTo>
                <a:cubicBezTo>
                  <a:pt x="1371122" y="486234"/>
                  <a:pt x="1372989" y="487815"/>
                  <a:pt x="1372989" y="487815"/>
                </a:cubicBezTo>
                <a:lnTo>
                  <a:pt x="1371122" y="489396"/>
                </a:lnTo>
                <a:lnTo>
                  <a:pt x="1369251" y="490980"/>
                </a:lnTo>
                <a:cubicBezTo>
                  <a:pt x="1369251" y="491770"/>
                  <a:pt x="1371122" y="491770"/>
                  <a:pt x="1371122" y="492561"/>
                </a:cubicBezTo>
                <a:cubicBezTo>
                  <a:pt x="1372057" y="493351"/>
                  <a:pt x="1370186" y="494145"/>
                  <a:pt x="1370186" y="494145"/>
                </a:cubicBezTo>
                <a:cubicBezTo>
                  <a:pt x="1370186" y="494935"/>
                  <a:pt x="1368316" y="495725"/>
                  <a:pt x="1368316" y="495725"/>
                </a:cubicBezTo>
                <a:cubicBezTo>
                  <a:pt x="1368316" y="496516"/>
                  <a:pt x="1370186" y="497306"/>
                  <a:pt x="1370186" y="497306"/>
                </a:cubicBezTo>
                <a:cubicBezTo>
                  <a:pt x="1370186" y="498100"/>
                  <a:pt x="1372057" y="498100"/>
                  <a:pt x="1372057" y="498890"/>
                </a:cubicBezTo>
                <a:cubicBezTo>
                  <a:pt x="1373924" y="497306"/>
                  <a:pt x="1374860" y="496516"/>
                  <a:pt x="1375795" y="494935"/>
                </a:cubicBezTo>
                <a:cubicBezTo>
                  <a:pt x="1375795" y="494935"/>
                  <a:pt x="1376730" y="494145"/>
                  <a:pt x="1377665" y="493351"/>
                </a:cubicBezTo>
                <a:lnTo>
                  <a:pt x="1378597" y="491770"/>
                </a:lnTo>
                <a:cubicBezTo>
                  <a:pt x="1378597" y="490980"/>
                  <a:pt x="1376730" y="490980"/>
                  <a:pt x="1376730" y="490189"/>
                </a:cubicBezTo>
                <a:cubicBezTo>
                  <a:pt x="1376730" y="489396"/>
                  <a:pt x="1378597" y="489396"/>
                  <a:pt x="1378597" y="488605"/>
                </a:cubicBezTo>
                <a:cubicBezTo>
                  <a:pt x="1379533" y="489396"/>
                  <a:pt x="1379533" y="489396"/>
                  <a:pt x="1380468" y="490189"/>
                </a:cubicBezTo>
                <a:lnTo>
                  <a:pt x="1382339" y="490980"/>
                </a:lnTo>
                <a:cubicBezTo>
                  <a:pt x="1382339" y="491770"/>
                  <a:pt x="1380468" y="492561"/>
                  <a:pt x="1381403" y="493351"/>
                </a:cubicBezTo>
                <a:cubicBezTo>
                  <a:pt x="1381403" y="493351"/>
                  <a:pt x="1382339" y="494145"/>
                  <a:pt x="1383274" y="494145"/>
                </a:cubicBezTo>
                <a:cubicBezTo>
                  <a:pt x="1383274" y="494935"/>
                  <a:pt x="1385141" y="495725"/>
                  <a:pt x="1385141" y="495725"/>
                </a:cubicBezTo>
                <a:cubicBezTo>
                  <a:pt x="1385141" y="496516"/>
                  <a:pt x="1383274" y="497306"/>
                  <a:pt x="1383274" y="497306"/>
                </a:cubicBezTo>
                <a:cubicBezTo>
                  <a:pt x="1383274" y="498100"/>
                  <a:pt x="1385141" y="498100"/>
                  <a:pt x="1386076" y="498890"/>
                </a:cubicBezTo>
                <a:cubicBezTo>
                  <a:pt x="1386076" y="498100"/>
                  <a:pt x="1387012" y="497306"/>
                  <a:pt x="1387012" y="497306"/>
                </a:cubicBezTo>
                <a:cubicBezTo>
                  <a:pt x="1387944" y="496516"/>
                  <a:pt x="1388879" y="495725"/>
                  <a:pt x="1388879" y="495725"/>
                </a:cubicBezTo>
                <a:cubicBezTo>
                  <a:pt x="1388879" y="494935"/>
                  <a:pt x="1390750" y="494145"/>
                  <a:pt x="1390750" y="493351"/>
                </a:cubicBezTo>
                <a:lnTo>
                  <a:pt x="1387944" y="492561"/>
                </a:lnTo>
                <a:cubicBezTo>
                  <a:pt x="1388879" y="491770"/>
                  <a:pt x="1389814" y="490980"/>
                  <a:pt x="1389814" y="490189"/>
                </a:cubicBezTo>
                <a:cubicBezTo>
                  <a:pt x="1390750" y="490189"/>
                  <a:pt x="1390750" y="489396"/>
                  <a:pt x="1391685" y="488605"/>
                </a:cubicBezTo>
                <a:lnTo>
                  <a:pt x="1393552" y="490189"/>
                </a:lnTo>
                <a:cubicBezTo>
                  <a:pt x="1394488" y="490189"/>
                  <a:pt x="1394488" y="488605"/>
                  <a:pt x="1395423" y="488605"/>
                </a:cubicBezTo>
                <a:cubicBezTo>
                  <a:pt x="1396358" y="488605"/>
                  <a:pt x="1396358" y="489396"/>
                  <a:pt x="1397293" y="489396"/>
                </a:cubicBezTo>
                <a:cubicBezTo>
                  <a:pt x="1398225" y="489396"/>
                  <a:pt x="1398225" y="488605"/>
                  <a:pt x="1399161" y="487815"/>
                </a:cubicBezTo>
                <a:lnTo>
                  <a:pt x="1401031" y="489396"/>
                </a:lnTo>
                <a:lnTo>
                  <a:pt x="1399161" y="490980"/>
                </a:lnTo>
                <a:lnTo>
                  <a:pt x="1398225" y="492561"/>
                </a:lnTo>
                <a:cubicBezTo>
                  <a:pt x="1397293" y="492561"/>
                  <a:pt x="1395423" y="490980"/>
                  <a:pt x="1395423" y="491770"/>
                </a:cubicBezTo>
                <a:cubicBezTo>
                  <a:pt x="1395423" y="491770"/>
                  <a:pt x="1394488" y="492561"/>
                  <a:pt x="1394488" y="493351"/>
                </a:cubicBezTo>
                <a:cubicBezTo>
                  <a:pt x="1393552" y="494145"/>
                  <a:pt x="1392617" y="494145"/>
                  <a:pt x="1392617" y="494935"/>
                </a:cubicBezTo>
                <a:lnTo>
                  <a:pt x="1390750" y="496516"/>
                </a:lnTo>
                <a:lnTo>
                  <a:pt x="1392617" y="498100"/>
                </a:lnTo>
                <a:cubicBezTo>
                  <a:pt x="1393552" y="498100"/>
                  <a:pt x="1394488" y="496516"/>
                  <a:pt x="1394488" y="496516"/>
                </a:cubicBezTo>
                <a:cubicBezTo>
                  <a:pt x="1395423" y="496516"/>
                  <a:pt x="1396358" y="497306"/>
                  <a:pt x="1396358" y="497306"/>
                </a:cubicBezTo>
                <a:cubicBezTo>
                  <a:pt x="1397293" y="498100"/>
                  <a:pt x="1398225" y="498890"/>
                  <a:pt x="1399161" y="498890"/>
                </a:cubicBezTo>
                <a:cubicBezTo>
                  <a:pt x="1399161" y="498890"/>
                  <a:pt x="1400096" y="500471"/>
                  <a:pt x="1401031" y="500471"/>
                </a:cubicBezTo>
                <a:cubicBezTo>
                  <a:pt x="1401031" y="500471"/>
                  <a:pt x="1401967" y="498890"/>
                  <a:pt x="1402899" y="498890"/>
                </a:cubicBezTo>
                <a:cubicBezTo>
                  <a:pt x="1402899" y="498890"/>
                  <a:pt x="1403834" y="499681"/>
                  <a:pt x="1404769" y="499681"/>
                </a:cubicBezTo>
                <a:cubicBezTo>
                  <a:pt x="1404769" y="499681"/>
                  <a:pt x="1405704" y="498890"/>
                  <a:pt x="1405704" y="498100"/>
                </a:cubicBezTo>
                <a:cubicBezTo>
                  <a:pt x="1406640" y="497306"/>
                  <a:pt x="1407575" y="497306"/>
                  <a:pt x="1407575" y="496516"/>
                </a:cubicBezTo>
                <a:cubicBezTo>
                  <a:pt x="1408507" y="495725"/>
                  <a:pt x="1408507" y="494935"/>
                  <a:pt x="1409442" y="494935"/>
                </a:cubicBezTo>
                <a:cubicBezTo>
                  <a:pt x="1409442" y="494145"/>
                  <a:pt x="1410378" y="493351"/>
                  <a:pt x="1411313" y="492561"/>
                </a:cubicBezTo>
                <a:lnTo>
                  <a:pt x="1412248" y="490980"/>
                </a:lnTo>
                <a:cubicBezTo>
                  <a:pt x="1413180" y="490980"/>
                  <a:pt x="1413180" y="489396"/>
                  <a:pt x="1414116" y="489396"/>
                </a:cubicBezTo>
                <a:cubicBezTo>
                  <a:pt x="1414116" y="489396"/>
                  <a:pt x="1415986" y="490189"/>
                  <a:pt x="1415986" y="490980"/>
                </a:cubicBezTo>
                <a:cubicBezTo>
                  <a:pt x="1415986" y="490980"/>
                  <a:pt x="1415051" y="491770"/>
                  <a:pt x="1414116" y="492561"/>
                </a:cubicBezTo>
                <a:cubicBezTo>
                  <a:pt x="1414116" y="493351"/>
                  <a:pt x="1413180" y="493351"/>
                  <a:pt x="1413180" y="494145"/>
                </a:cubicBezTo>
                <a:cubicBezTo>
                  <a:pt x="1412248" y="494935"/>
                  <a:pt x="1412248" y="495725"/>
                  <a:pt x="1411313" y="495725"/>
                </a:cubicBezTo>
                <a:cubicBezTo>
                  <a:pt x="1412248" y="496516"/>
                  <a:pt x="1413180" y="496516"/>
                  <a:pt x="1413180" y="497306"/>
                </a:cubicBezTo>
                <a:cubicBezTo>
                  <a:pt x="1414116" y="497306"/>
                  <a:pt x="1415051" y="498890"/>
                  <a:pt x="1415986" y="498890"/>
                </a:cubicBezTo>
                <a:cubicBezTo>
                  <a:pt x="1415986" y="498890"/>
                  <a:pt x="1416921" y="497306"/>
                  <a:pt x="1416921" y="496516"/>
                </a:cubicBezTo>
                <a:cubicBezTo>
                  <a:pt x="1417853" y="496516"/>
                  <a:pt x="1418789" y="498100"/>
                  <a:pt x="1418789" y="498100"/>
                </a:cubicBezTo>
                <a:cubicBezTo>
                  <a:pt x="1419724" y="498100"/>
                  <a:pt x="1420659" y="496516"/>
                  <a:pt x="1420659" y="496516"/>
                </a:cubicBezTo>
                <a:cubicBezTo>
                  <a:pt x="1421594" y="496516"/>
                  <a:pt x="1422527" y="497306"/>
                  <a:pt x="1422527" y="498100"/>
                </a:cubicBezTo>
                <a:cubicBezTo>
                  <a:pt x="1423462" y="498100"/>
                  <a:pt x="1424397" y="498890"/>
                  <a:pt x="1425332" y="498890"/>
                </a:cubicBezTo>
                <a:cubicBezTo>
                  <a:pt x="1425332" y="498890"/>
                  <a:pt x="1426268" y="500471"/>
                  <a:pt x="1427203" y="500471"/>
                </a:cubicBezTo>
                <a:cubicBezTo>
                  <a:pt x="1427203" y="500471"/>
                  <a:pt x="1428135" y="498890"/>
                  <a:pt x="1429070" y="498890"/>
                </a:cubicBezTo>
                <a:cubicBezTo>
                  <a:pt x="1429070" y="498890"/>
                  <a:pt x="1430006" y="500471"/>
                  <a:pt x="1430941" y="500471"/>
                </a:cubicBezTo>
                <a:cubicBezTo>
                  <a:pt x="1430941" y="499681"/>
                  <a:pt x="1431876" y="498100"/>
                  <a:pt x="1432808" y="498100"/>
                </a:cubicBezTo>
                <a:cubicBezTo>
                  <a:pt x="1432808" y="498100"/>
                  <a:pt x="1433744" y="499681"/>
                  <a:pt x="1434679" y="499681"/>
                </a:cubicBezTo>
                <a:lnTo>
                  <a:pt x="1435614" y="498100"/>
                </a:lnTo>
                <a:cubicBezTo>
                  <a:pt x="1436549" y="498100"/>
                  <a:pt x="1437485" y="499681"/>
                  <a:pt x="1438417" y="498890"/>
                </a:cubicBezTo>
                <a:lnTo>
                  <a:pt x="1439352" y="497306"/>
                </a:lnTo>
                <a:cubicBezTo>
                  <a:pt x="1440287" y="497306"/>
                  <a:pt x="1441222" y="498890"/>
                  <a:pt x="1442158" y="498890"/>
                </a:cubicBezTo>
                <a:lnTo>
                  <a:pt x="1443090" y="497306"/>
                </a:lnTo>
                <a:cubicBezTo>
                  <a:pt x="1443090" y="496516"/>
                  <a:pt x="1441222" y="496516"/>
                  <a:pt x="1441222" y="495725"/>
                </a:cubicBezTo>
                <a:lnTo>
                  <a:pt x="1443090" y="494145"/>
                </a:lnTo>
                <a:cubicBezTo>
                  <a:pt x="1443090" y="494145"/>
                  <a:pt x="1444960" y="495725"/>
                  <a:pt x="1444960" y="494935"/>
                </a:cubicBezTo>
                <a:cubicBezTo>
                  <a:pt x="1445896" y="494935"/>
                  <a:pt x="1445896" y="493351"/>
                  <a:pt x="1446831" y="493351"/>
                </a:cubicBezTo>
                <a:cubicBezTo>
                  <a:pt x="1446831" y="494145"/>
                  <a:pt x="1448698" y="494145"/>
                  <a:pt x="1448698" y="494935"/>
                </a:cubicBezTo>
                <a:lnTo>
                  <a:pt x="1446831" y="496516"/>
                </a:lnTo>
                <a:cubicBezTo>
                  <a:pt x="1446831" y="497306"/>
                  <a:pt x="1445896" y="498100"/>
                  <a:pt x="1445896" y="498100"/>
                </a:cubicBezTo>
                <a:cubicBezTo>
                  <a:pt x="1444960" y="498890"/>
                  <a:pt x="1444025" y="499681"/>
                  <a:pt x="1444025" y="500471"/>
                </a:cubicBezTo>
                <a:lnTo>
                  <a:pt x="1445896" y="501261"/>
                </a:lnTo>
                <a:cubicBezTo>
                  <a:pt x="1445896" y="502052"/>
                  <a:pt x="1444025" y="502845"/>
                  <a:pt x="1444025" y="503636"/>
                </a:cubicBezTo>
                <a:lnTo>
                  <a:pt x="1446831" y="504426"/>
                </a:lnTo>
                <a:cubicBezTo>
                  <a:pt x="1445896" y="505217"/>
                  <a:pt x="1444960" y="506007"/>
                  <a:pt x="1444960" y="506797"/>
                </a:cubicBezTo>
                <a:cubicBezTo>
                  <a:pt x="1444025" y="506797"/>
                  <a:pt x="1444025" y="507591"/>
                  <a:pt x="1443090" y="508381"/>
                </a:cubicBezTo>
                <a:lnTo>
                  <a:pt x="1442158" y="509962"/>
                </a:lnTo>
                <a:cubicBezTo>
                  <a:pt x="1442158" y="509962"/>
                  <a:pt x="1443090" y="511546"/>
                  <a:pt x="1444025" y="511546"/>
                </a:cubicBezTo>
                <a:cubicBezTo>
                  <a:pt x="1444025" y="511546"/>
                  <a:pt x="1444960" y="509962"/>
                  <a:pt x="1444960" y="509172"/>
                </a:cubicBezTo>
                <a:cubicBezTo>
                  <a:pt x="1445896" y="509172"/>
                  <a:pt x="1447763" y="510753"/>
                  <a:pt x="1447763" y="510753"/>
                </a:cubicBezTo>
                <a:lnTo>
                  <a:pt x="1448698" y="509172"/>
                </a:lnTo>
                <a:cubicBezTo>
                  <a:pt x="1448698" y="508381"/>
                  <a:pt x="1446831" y="508381"/>
                  <a:pt x="1446831" y="507591"/>
                </a:cubicBezTo>
                <a:cubicBezTo>
                  <a:pt x="1446831" y="507591"/>
                  <a:pt x="1448698" y="506797"/>
                  <a:pt x="1448698" y="506007"/>
                </a:cubicBezTo>
                <a:cubicBezTo>
                  <a:pt x="1448698" y="505217"/>
                  <a:pt x="1446831" y="505217"/>
                  <a:pt x="1446831" y="504426"/>
                </a:cubicBezTo>
                <a:cubicBezTo>
                  <a:pt x="1446831" y="504426"/>
                  <a:pt x="1447763" y="503636"/>
                  <a:pt x="1447763" y="502845"/>
                </a:cubicBezTo>
                <a:cubicBezTo>
                  <a:pt x="1447763" y="502845"/>
                  <a:pt x="1445896" y="502052"/>
                  <a:pt x="1445896" y="501261"/>
                </a:cubicBezTo>
                <a:cubicBezTo>
                  <a:pt x="1445896" y="501261"/>
                  <a:pt x="1446831" y="500471"/>
                  <a:pt x="1447763" y="499681"/>
                </a:cubicBezTo>
                <a:lnTo>
                  <a:pt x="1448698" y="498100"/>
                </a:lnTo>
                <a:cubicBezTo>
                  <a:pt x="1449634" y="498100"/>
                  <a:pt x="1451504" y="498890"/>
                  <a:pt x="1451504" y="499681"/>
                </a:cubicBezTo>
                <a:cubicBezTo>
                  <a:pt x="1451504" y="499681"/>
                  <a:pt x="1452436" y="500471"/>
                  <a:pt x="1453371" y="500471"/>
                </a:cubicBezTo>
                <a:lnTo>
                  <a:pt x="1455242" y="502052"/>
                </a:lnTo>
                <a:cubicBezTo>
                  <a:pt x="1456177" y="502052"/>
                  <a:pt x="1457113" y="500471"/>
                  <a:pt x="1457113" y="500471"/>
                </a:cubicBezTo>
                <a:cubicBezTo>
                  <a:pt x="1457113" y="499681"/>
                  <a:pt x="1458045" y="498890"/>
                  <a:pt x="1458980" y="498890"/>
                </a:cubicBezTo>
                <a:cubicBezTo>
                  <a:pt x="1458980" y="498100"/>
                  <a:pt x="1460850" y="499681"/>
                  <a:pt x="1460850" y="499681"/>
                </a:cubicBezTo>
                <a:lnTo>
                  <a:pt x="1462718" y="501261"/>
                </a:lnTo>
                <a:lnTo>
                  <a:pt x="1464588" y="499681"/>
                </a:lnTo>
                <a:lnTo>
                  <a:pt x="1465524" y="497306"/>
                </a:lnTo>
                <a:cubicBezTo>
                  <a:pt x="1466459" y="498100"/>
                  <a:pt x="1467394" y="498890"/>
                  <a:pt x="1468326" y="498890"/>
                </a:cubicBezTo>
                <a:cubicBezTo>
                  <a:pt x="1468326" y="499681"/>
                  <a:pt x="1469262" y="499681"/>
                  <a:pt x="1470197" y="500471"/>
                </a:cubicBezTo>
                <a:cubicBezTo>
                  <a:pt x="1470197" y="500471"/>
                  <a:pt x="1472067" y="501261"/>
                  <a:pt x="1472067" y="502052"/>
                </a:cubicBezTo>
                <a:cubicBezTo>
                  <a:pt x="1472067" y="502052"/>
                  <a:pt x="1471132" y="503636"/>
                  <a:pt x="1470197" y="503636"/>
                </a:cubicBezTo>
                <a:cubicBezTo>
                  <a:pt x="1471132" y="503636"/>
                  <a:pt x="1472067" y="505217"/>
                  <a:pt x="1472999" y="505217"/>
                </a:cubicBezTo>
                <a:cubicBezTo>
                  <a:pt x="1472999" y="504426"/>
                  <a:pt x="1473935" y="503636"/>
                  <a:pt x="1473935" y="502845"/>
                </a:cubicBezTo>
                <a:cubicBezTo>
                  <a:pt x="1474870" y="502845"/>
                  <a:pt x="1474870" y="502052"/>
                  <a:pt x="1475805" y="501261"/>
                </a:cubicBezTo>
                <a:cubicBezTo>
                  <a:pt x="1476737" y="500471"/>
                  <a:pt x="1476737" y="500471"/>
                  <a:pt x="1477673" y="499681"/>
                </a:cubicBezTo>
                <a:cubicBezTo>
                  <a:pt x="1477673" y="498890"/>
                  <a:pt x="1478608" y="498100"/>
                  <a:pt x="1479543" y="498100"/>
                </a:cubicBezTo>
                <a:cubicBezTo>
                  <a:pt x="1479543" y="498100"/>
                  <a:pt x="1480478" y="498890"/>
                  <a:pt x="1481414" y="498890"/>
                </a:cubicBezTo>
                <a:lnTo>
                  <a:pt x="1483281" y="500471"/>
                </a:lnTo>
                <a:lnTo>
                  <a:pt x="1481414" y="502052"/>
                </a:lnTo>
                <a:cubicBezTo>
                  <a:pt x="1482346" y="502052"/>
                  <a:pt x="1483281" y="503636"/>
                  <a:pt x="1484216" y="503636"/>
                </a:cubicBezTo>
                <a:lnTo>
                  <a:pt x="1485152" y="502052"/>
                </a:lnTo>
                <a:cubicBezTo>
                  <a:pt x="1486087" y="501261"/>
                  <a:pt x="1486087" y="500471"/>
                  <a:pt x="1487019" y="499681"/>
                </a:cubicBezTo>
                <a:cubicBezTo>
                  <a:pt x="1487019" y="499681"/>
                  <a:pt x="1487954" y="498100"/>
                  <a:pt x="1488890" y="498100"/>
                </a:cubicBezTo>
                <a:lnTo>
                  <a:pt x="1490760" y="499681"/>
                </a:lnTo>
                <a:lnTo>
                  <a:pt x="1492627" y="498100"/>
                </a:lnTo>
                <a:lnTo>
                  <a:pt x="1494498" y="498890"/>
                </a:lnTo>
                <a:cubicBezTo>
                  <a:pt x="1494498" y="499681"/>
                  <a:pt x="1492627" y="500471"/>
                  <a:pt x="1492627" y="501261"/>
                </a:cubicBezTo>
                <a:lnTo>
                  <a:pt x="1494498" y="502052"/>
                </a:lnTo>
                <a:cubicBezTo>
                  <a:pt x="1494498" y="502845"/>
                  <a:pt x="1492627" y="503636"/>
                  <a:pt x="1493563" y="504426"/>
                </a:cubicBezTo>
                <a:cubicBezTo>
                  <a:pt x="1493563" y="504426"/>
                  <a:pt x="1494498" y="505217"/>
                  <a:pt x="1495433" y="505217"/>
                </a:cubicBezTo>
                <a:cubicBezTo>
                  <a:pt x="1495433" y="505217"/>
                  <a:pt x="1496368" y="503636"/>
                  <a:pt x="1497304" y="503636"/>
                </a:cubicBezTo>
                <a:cubicBezTo>
                  <a:pt x="1497304" y="503636"/>
                  <a:pt x="1498236" y="505217"/>
                  <a:pt x="1499171" y="505217"/>
                </a:cubicBezTo>
                <a:cubicBezTo>
                  <a:pt x="1499171" y="504426"/>
                  <a:pt x="1500106" y="503636"/>
                  <a:pt x="1500106" y="503636"/>
                </a:cubicBezTo>
                <a:cubicBezTo>
                  <a:pt x="1501042" y="502845"/>
                  <a:pt x="1501974" y="501261"/>
                  <a:pt x="1501974" y="501261"/>
                </a:cubicBezTo>
                <a:cubicBezTo>
                  <a:pt x="1502909" y="501261"/>
                  <a:pt x="1503844" y="502845"/>
                  <a:pt x="1503844" y="502845"/>
                </a:cubicBezTo>
                <a:cubicBezTo>
                  <a:pt x="1504780" y="503636"/>
                  <a:pt x="1505715" y="503636"/>
                  <a:pt x="1506647" y="504426"/>
                </a:cubicBezTo>
                <a:lnTo>
                  <a:pt x="1508517" y="505217"/>
                </a:lnTo>
                <a:cubicBezTo>
                  <a:pt x="1508517" y="505217"/>
                  <a:pt x="1509453" y="504426"/>
                  <a:pt x="1510388" y="503636"/>
                </a:cubicBezTo>
                <a:cubicBezTo>
                  <a:pt x="1510388" y="502845"/>
                  <a:pt x="1511323" y="502845"/>
                  <a:pt x="1511323" y="502052"/>
                </a:cubicBezTo>
                <a:cubicBezTo>
                  <a:pt x="1512255" y="501261"/>
                  <a:pt x="1512255" y="500471"/>
                  <a:pt x="1513191" y="500471"/>
                </a:cubicBezTo>
                <a:cubicBezTo>
                  <a:pt x="1514126" y="499681"/>
                  <a:pt x="1514126" y="498890"/>
                  <a:pt x="1515061" y="498100"/>
                </a:cubicBezTo>
                <a:lnTo>
                  <a:pt x="1515996" y="496516"/>
                </a:lnTo>
                <a:cubicBezTo>
                  <a:pt x="1516929" y="496516"/>
                  <a:pt x="1517864" y="498100"/>
                  <a:pt x="1518799" y="498100"/>
                </a:cubicBezTo>
                <a:cubicBezTo>
                  <a:pt x="1518799" y="498890"/>
                  <a:pt x="1519734" y="498890"/>
                  <a:pt x="1520670" y="499681"/>
                </a:cubicBezTo>
                <a:lnTo>
                  <a:pt x="1522537" y="500471"/>
                </a:lnTo>
                <a:cubicBezTo>
                  <a:pt x="1523472" y="500471"/>
                  <a:pt x="1524408" y="502052"/>
                  <a:pt x="1524408" y="502052"/>
                </a:cubicBezTo>
                <a:cubicBezTo>
                  <a:pt x="1525343" y="502052"/>
                  <a:pt x="1526278" y="500471"/>
                  <a:pt x="1526278" y="500471"/>
                </a:cubicBezTo>
                <a:cubicBezTo>
                  <a:pt x="1526278" y="499681"/>
                  <a:pt x="1527210" y="498890"/>
                  <a:pt x="1528145" y="498890"/>
                </a:cubicBezTo>
                <a:cubicBezTo>
                  <a:pt x="1528145" y="498100"/>
                  <a:pt x="1529081" y="499681"/>
                  <a:pt x="1530016" y="499681"/>
                </a:cubicBezTo>
                <a:cubicBezTo>
                  <a:pt x="1530951" y="499681"/>
                  <a:pt x="1530951" y="498100"/>
                  <a:pt x="1531883" y="498100"/>
                </a:cubicBezTo>
                <a:cubicBezTo>
                  <a:pt x="1531883" y="498100"/>
                  <a:pt x="1532819" y="499681"/>
                  <a:pt x="1533754" y="499681"/>
                </a:cubicBezTo>
                <a:cubicBezTo>
                  <a:pt x="1533754" y="499681"/>
                  <a:pt x="1534689" y="498100"/>
                  <a:pt x="1535624" y="498100"/>
                </a:cubicBezTo>
                <a:cubicBezTo>
                  <a:pt x="1535624" y="497306"/>
                  <a:pt x="1536557" y="495725"/>
                  <a:pt x="1536557" y="495725"/>
                </a:cubicBezTo>
                <a:cubicBezTo>
                  <a:pt x="1537492" y="495725"/>
                  <a:pt x="1538427" y="497306"/>
                  <a:pt x="1539362" y="497306"/>
                </a:cubicBezTo>
                <a:lnTo>
                  <a:pt x="1540298" y="495725"/>
                </a:lnTo>
                <a:cubicBezTo>
                  <a:pt x="1541079" y="495725"/>
                  <a:pt x="1541853" y="496818"/>
                  <a:pt x="1542089" y="496714"/>
                </a:cubicBezTo>
                <a:cubicBezTo>
                  <a:pt x="1541957" y="497438"/>
                  <a:pt x="1541233" y="498163"/>
                  <a:pt x="1541233" y="498890"/>
                </a:cubicBezTo>
                <a:cubicBezTo>
                  <a:pt x="1540298" y="498890"/>
                  <a:pt x="1540298" y="499681"/>
                  <a:pt x="1539362" y="500471"/>
                </a:cubicBezTo>
                <a:cubicBezTo>
                  <a:pt x="1539362" y="501261"/>
                  <a:pt x="1538427" y="501261"/>
                  <a:pt x="1537492" y="502052"/>
                </a:cubicBezTo>
                <a:cubicBezTo>
                  <a:pt x="1537492" y="502845"/>
                  <a:pt x="1536557" y="503636"/>
                  <a:pt x="1536557" y="503636"/>
                </a:cubicBezTo>
                <a:cubicBezTo>
                  <a:pt x="1535624" y="503636"/>
                  <a:pt x="1534689" y="502845"/>
                  <a:pt x="1533754" y="502845"/>
                </a:cubicBezTo>
                <a:lnTo>
                  <a:pt x="1531883" y="501261"/>
                </a:lnTo>
                <a:cubicBezTo>
                  <a:pt x="1531883" y="502052"/>
                  <a:pt x="1530951" y="502845"/>
                  <a:pt x="1530016" y="502845"/>
                </a:cubicBezTo>
                <a:lnTo>
                  <a:pt x="1529081" y="504426"/>
                </a:lnTo>
                <a:cubicBezTo>
                  <a:pt x="1529081" y="505217"/>
                  <a:pt x="1530951" y="506007"/>
                  <a:pt x="1530951" y="506007"/>
                </a:cubicBezTo>
                <a:cubicBezTo>
                  <a:pt x="1530951" y="506797"/>
                  <a:pt x="1530016" y="507591"/>
                  <a:pt x="1529081" y="507591"/>
                </a:cubicBezTo>
                <a:cubicBezTo>
                  <a:pt x="1529081" y="508381"/>
                  <a:pt x="1528145" y="509172"/>
                  <a:pt x="1528145" y="509962"/>
                </a:cubicBezTo>
                <a:cubicBezTo>
                  <a:pt x="1527210" y="509962"/>
                  <a:pt x="1526278" y="510753"/>
                  <a:pt x="1526278" y="511546"/>
                </a:cubicBezTo>
                <a:cubicBezTo>
                  <a:pt x="1527210" y="512337"/>
                  <a:pt x="1529081" y="513127"/>
                  <a:pt x="1530016" y="513917"/>
                </a:cubicBezTo>
                <a:cubicBezTo>
                  <a:pt x="1530951" y="514708"/>
                  <a:pt x="1531883" y="514708"/>
                  <a:pt x="1532819" y="515498"/>
                </a:cubicBezTo>
                <a:cubicBezTo>
                  <a:pt x="1532819" y="514708"/>
                  <a:pt x="1533754" y="513917"/>
                  <a:pt x="1533754" y="513917"/>
                </a:cubicBezTo>
                <a:cubicBezTo>
                  <a:pt x="1533754" y="513127"/>
                  <a:pt x="1531883" y="513127"/>
                  <a:pt x="1531883" y="512337"/>
                </a:cubicBezTo>
                <a:cubicBezTo>
                  <a:pt x="1531883" y="511546"/>
                  <a:pt x="1533754" y="510753"/>
                  <a:pt x="1533754" y="510753"/>
                </a:cubicBezTo>
                <a:lnTo>
                  <a:pt x="1531883" y="509172"/>
                </a:lnTo>
                <a:lnTo>
                  <a:pt x="1532819" y="507591"/>
                </a:lnTo>
                <a:cubicBezTo>
                  <a:pt x="1533754" y="507591"/>
                  <a:pt x="1534689" y="508381"/>
                  <a:pt x="1534689" y="509172"/>
                </a:cubicBezTo>
                <a:cubicBezTo>
                  <a:pt x="1535624" y="509172"/>
                  <a:pt x="1536557" y="509962"/>
                  <a:pt x="1537492" y="509962"/>
                </a:cubicBezTo>
                <a:lnTo>
                  <a:pt x="1538427" y="508381"/>
                </a:lnTo>
                <a:cubicBezTo>
                  <a:pt x="1539362" y="508381"/>
                  <a:pt x="1540298" y="509962"/>
                  <a:pt x="1541233" y="509962"/>
                </a:cubicBezTo>
                <a:lnTo>
                  <a:pt x="1542165" y="508381"/>
                </a:lnTo>
                <a:cubicBezTo>
                  <a:pt x="1543100" y="507591"/>
                  <a:pt x="1544036" y="506007"/>
                  <a:pt x="1544036" y="506007"/>
                </a:cubicBezTo>
                <a:lnTo>
                  <a:pt x="1545906" y="507591"/>
                </a:lnTo>
                <a:cubicBezTo>
                  <a:pt x="1546838" y="507591"/>
                  <a:pt x="1547773" y="506007"/>
                  <a:pt x="1547773" y="506007"/>
                </a:cubicBezTo>
                <a:cubicBezTo>
                  <a:pt x="1548709" y="505217"/>
                  <a:pt x="1548709" y="504426"/>
                  <a:pt x="1549644" y="504426"/>
                </a:cubicBezTo>
                <a:cubicBezTo>
                  <a:pt x="1549644" y="503636"/>
                  <a:pt x="1550579" y="502845"/>
                  <a:pt x="1550579" y="502052"/>
                </a:cubicBezTo>
                <a:cubicBezTo>
                  <a:pt x="1551514" y="502052"/>
                  <a:pt x="1552447" y="500471"/>
                  <a:pt x="1552447" y="500471"/>
                </a:cubicBezTo>
                <a:cubicBezTo>
                  <a:pt x="1553382" y="500471"/>
                  <a:pt x="1554317" y="502052"/>
                  <a:pt x="1554317" y="502052"/>
                </a:cubicBezTo>
                <a:cubicBezTo>
                  <a:pt x="1555252" y="502052"/>
                  <a:pt x="1555252" y="500471"/>
                  <a:pt x="1556188" y="500471"/>
                </a:cubicBezTo>
                <a:cubicBezTo>
                  <a:pt x="1556188" y="499681"/>
                  <a:pt x="1558055" y="501261"/>
                  <a:pt x="1558055" y="501261"/>
                </a:cubicBezTo>
                <a:cubicBezTo>
                  <a:pt x="1558990" y="501261"/>
                  <a:pt x="1559926" y="502845"/>
                  <a:pt x="1560861" y="502845"/>
                </a:cubicBezTo>
                <a:lnTo>
                  <a:pt x="1558990" y="504426"/>
                </a:lnTo>
                <a:cubicBezTo>
                  <a:pt x="1558055" y="505217"/>
                  <a:pt x="1558055" y="506007"/>
                  <a:pt x="1557120" y="506007"/>
                </a:cubicBezTo>
                <a:cubicBezTo>
                  <a:pt x="1557120" y="506797"/>
                  <a:pt x="1556188" y="507591"/>
                  <a:pt x="1555252" y="508381"/>
                </a:cubicBezTo>
                <a:cubicBezTo>
                  <a:pt x="1556188" y="508381"/>
                  <a:pt x="1557120" y="509172"/>
                  <a:pt x="1558055" y="509172"/>
                </a:cubicBezTo>
                <a:lnTo>
                  <a:pt x="1558990" y="507591"/>
                </a:lnTo>
                <a:cubicBezTo>
                  <a:pt x="1559926" y="507591"/>
                  <a:pt x="1560861" y="509172"/>
                  <a:pt x="1561793" y="509172"/>
                </a:cubicBezTo>
                <a:lnTo>
                  <a:pt x="1562728" y="507591"/>
                </a:lnTo>
                <a:cubicBezTo>
                  <a:pt x="1563663" y="506797"/>
                  <a:pt x="1563663" y="506007"/>
                  <a:pt x="1564599" y="505217"/>
                </a:cubicBezTo>
                <a:cubicBezTo>
                  <a:pt x="1565534" y="505217"/>
                  <a:pt x="1565534" y="504426"/>
                  <a:pt x="1566466" y="503636"/>
                </a:cubicBezTo>
                <a:cubicBezTo>
                  <a:pt x="1566466" y="504426"/>
                  <a:pt x="1567401" y="504426"/>
                  <a:pt x="1568337" y="505217"/>
                </a:cubicBezTo>
                <a:lnTo>
                  <a:pt x="1570207" y="506797"/>
                </a:lnTo>
                <a:cubicBezTo>
                  <a:pt x="1571142" y="506007"/>
                  <a:pt x="1571142" y="505217"/>
                  <a:pt x="1572075" y="504426"/>
                </a:cubicBezTo>
                <a:cubicBezTo>
                  <a:pt x="1572075" y="505217"/>
                  <a:pt x="1573945" y="506007"/>
                  <a:pt x="1573945" y="506007"/>
                </a:cubicBezTo>
                <a:cubicBezTo>
                  <a:pt x="1573945" y="506797"/>
                  <a:pt x="1572075" y="507591"/>
                  <a:pt x="1572075" y="507591"/>
                </a:cubicBezTo>
                <a:cubicBezTo>
                  <a:pt x="1572075" y="508381"/>
                  <a:pt x="1574880" y="508381"/>
                  <a:pt x="1574880" y="509172"/>
                </a:cubicBezTo>
                <a:cubicBezTo>
                  <a:pt x="1574880" y="508381"/>
                  <a:pt x="1575816" y="507591"/>
                  <a:pt x="1575816" y="507591"/>
                </a:cubicBezTo>
                <a:cubicBezTo>
                  <a:pt x="1576748" y="506797"/>
                  <a:pt x="1577683" y="506007"/>
                  <a:pt x="1577683" y="505217"/>
                </a:cubicBezTo>
                <a:lnTo>
                  <a:pt x="1575816" y="504426"/>
                </a:lnTo>
                <a:cubicBezTo>
                  <a:pt x="1575816" y="503636"/>
                  <a:pt x="1576748" y="502845"/>
                  <a:pt x="1576748" y="502845"/>
                </a:cubicBezTo>
                <a:cubicBezTo>
                  <a:pt x="1577683" y="502052"/>
                  <a:pt x="1578618" y="503636"/>
                  <a:pt x="1579554" y="503636"/>
                </a:cubicBezTo>
                <a:cubicBezTo>
                  <a:pt x="1580489" y="502845"/>
                  <a:pt x="1581424" y="501261"/>
                  <a:pt x="1582356" y="500471"/>
                </a:cubicBezTo>
                <a:cubicBezTo>
                  <a:pt x="1584227" y="501261"/>
                  <a:pt x="1585162" y="502052"/>
                  <a:pt x="1587029" y="502845"/>
                </a:cubicBezTo>
                <a:cubicBezTo>
                  <a:pt x="1585162" y="504426"/>
                  <a:pt x="1584227" y="505217"/>
                  <a:pt x="1583291" y="506797"/>
                </a:cubicBezTo>
                <a:cubicBezTo>
                  <a:pt x="1583291" y="506797"/>
                  <a:pt x="1582356" y="505217"/>
                  <a:pt x="1581424" y="505217"/>
                </a:cubicBezTo>
                <a:lnTo>
                  <a:pt x="1579554" y="506797"/>
                </a:lnTo>
                <a:lnTo>
                  <a:pt x="1581424" y="508381"/>
                </a:lnTo>
                <a:cubicBezTo>
                  <a:pt x="1582356" y="508381"/>
                  <a:pt x="1580489" y="509962"/>
                  <a:pt x="1580489" y="509962"/>
                </a:cubicBezTo>
                <a:cubicBezTo>
                  <a:pt x="1580489" y="510753"/>
                  <a:pt x="1582356" y="510753"/>
                  <a:pt x="1582356" y="511546"/>
                </a:cubicBezTo>
                <a:cubicBezTo>
                  <a:pt x="1583291" y="509962"/>
                  <a:pt x="1584227" y="509172"/>
                  <a:pt x="1585162" y="507591"/>
                </a:cubicBezTo>
                <a:cubicBezTo>
                  <a:pt x="1586097" y="507591"/>
                  <a:pt x="1586097" y="506797"/>
                  <a:pt x="1587029" y="506007"/>
                </a:cubicBezTo>
                <a:lnTo>
                  <a:pt x="1588900" y="507591"/>
                </a:lnTo>
                <a:cubicBezTo>
                  <a:pt x="1589835" y="507591"/>
                  <a:pt x="1590767" y="506007"/>
                  <a:pt x="1590767" y="506007"/>
                </a:cubicBezTo>
                <a:cubicBezTo>
                  <a:pt x="1590767" y="505217"/>
                  <a:pt x="1591703" y="503636"/>
                  <a:pt x="1592638" y="503636"/>
                </a:cubicBezTo>
                <a:lnTo>
                  <a:pt x="1594508" y="505217"/>
                </a:lnTo>
                <a:lnTo>
                  <a:pt x="1596376" y="506797"/>
                </a:lnTo>
                <a:lnTo>
                  <a:pt x="1598246" y="505217"/>
                </a:lnTo>
                <a:cubicBezTo>
                  <a:pt x="1598246" y="504426"/>
                  <a:pt x="1596376" y="503636"/>
                  <a:pt x="1596376" y="503636"/>
                </a:cubicBezTo>
                <a:cubicBezTo>
                  <a:pt x="1596376" y="502845"/>
                  <a:pt x="1597311" y="502052"/>
                  <a:pt x="1597311" y="502052"/>
                </a:cubicBezTo>
                <a:cubicBezTo>
                  <a:pt x="1598246" y="501261"/>
                  <a:pt x="1598246" y="500471"/>
                  <a:pt x="1599182" y="499681"/>
                </a:cubicBezTo>
                <a:lnTo>
                  <a:pt x="1601049" y="501261"/>
                </a:lnTo>
                <a:cubicBezTo>
                  <a:pt x="1601984" y="501261"/>
                  <a:pt x="1602919" y="499681"/>
                  <a:pt x="1602919" y="499681"/>
                </a:cubicBezTo>
                <a:cubicBezTo>
                  <a:pt x="1602919" y="498890"/>
                  <a:pt x="1604790" y="498100"/>
                  <a:pt x="1604790" y="498100"/>
                </a:cubicBezTo>
                <a:lnTo>
                  <a:pt x="1606657" y="498890"/>
                </a:lnTo>
                <a:cubicBezTo>
                  <a:pt x="1606657" y="499681"/>
                  <a:pt x="1604790" y="500471"/>
                  <a:pt x="1604790" y="501261"/>
                </a:cubicBezTo>
                <a:cubicBezTo>
                  <a:pt x="1604790" y="501261"/>
                  <a:pt x="1606657" y="502052"/>
                  <a:pt x="1607593" y="502052"/>
                </a:cubicBezTo>
                <a:cubicBezTo>
                  <a:pt x="1607593" y="502845"/>
                  <a:pt x="1608528" y="502845"/>
                  <a:pt x="1609463" y="503636"/>
                </a:cubicBezTo>
                <a:cubicBezTo>
                  <a:pt x="1609463" y="502845"/>
                  <a:pt x="1611334" y="502052"/>
                  <a:pt x="1610398" y="502052"/>
                </a:cubicBezTo>
                <a:cubicBezTo>
                  <a:pt x="1610398" y="501261"/>
                  <a:pt x="1608528" y="501261"/>
                  <a:pt x="1608528" y="500471"/>
                </a:cubicBezTo>
                <a:lnTo>
                  <a:pt x="1610398" y="498890"/>
                </a:lnTo>
                <a:cubicBezTo>
                  <a:pt x="1610398" y="498890"/>
                  <a:pt x="1612266" y="500471"/>
                  <a:pt x="1612266" y="499681"/>
                </a:cubicBezTo>
                <a:cubicBezTo>
                  <a:pt x="1613201" y="499681"/>
                  <a:pt x="1613201" y="498100"/>
                  <a:pt x="1614136" y="498100"/>
                </a:cubicBezTo>
                <a:cubicBezTo>
                  <a:pt x="1613201" y="498100"/>
                  <a:pt x="1612266" y="496516"/>
                  <a:pt x="1612266" y="497306"/>
                </a:cubicBezTo>
                <a:cubicBezTo>
                  <a:pt x="1612266" y="496516"/>
                  <a:pt x="1613201" y="494935"/>
                  <a:pt x="1613201" y="494935"/>
                </a:cubicBezTo>
                <a:cubicBezTo>
                  <a:pt x="1614136" y="494935"/>
                  <a:pt x="1615072" y="496516"/>
                  <a:pt x="1616007" y="496516"/>
                </a:cubicBezTo>
                <a:cubicBezTo>
                  <a:pt x="1616007" y="496516"/>
                  <a:pt x="1617874" y="497306"/>
                  <a:pt x="1617874" y="498100"/>
                </a:cubicBezTo>
                <a:cubicBezTo>
                  <a:pt x="1617874" y="498100"/>
                  <a:pt x="1616007" y="498890"/>
                  <a:pt x="1616007" y="499681"/>
                </a:cubicBezTo>
                <a:cubicBezTo>
                  <a:pt x="1616007" y="500471"/>
                  <a:pt x="1617874" y="500471"/>
                  <a:pt x="1617874" y="501261"/>
                </a:cubicBezTo>
                <a:cubicBezTo>
                  <a:pt x="1617874" y="501261"/>
                  <a:pt x="1616007" y="502052"/>
                  <a:pt x="1616939" y="502845"/>
                </a:cubicBezTo>
                <a:cubicBezTo>
                  <a:pt x="1616939" y="503636"/>
                  <a:pt x="1617874" y="503636"/>
                  <a:pt x="1618810" y="504426"/>
                </a:cubicBezTo>
                <a:cubicBezTo>
                  <a:pt x="1619745" y="502845"/>
                  <a:pt x="1620677" y="502052"/>
                  <a:pt x="1621612" y="500471"/>
                </a:cubicBezTo>
                <a:cubicBezTo>
                  <a:pt x="1622547" y="499681"/>
                  <a:pt x="1623483" y="499681"/>
                  <a:pt x="1623483" y="498890"/>
                </a:cubicBezTo>
                <a:cubicBezTo>
                  <a:pt x="1623483" y="498890"/>
                  <a:pt x="1621612" y="498100"/>
                  <a:pt x="1621612" y="497306"/>
                </a:cubicBezTo>
                <a:lnTo>
                  <a:pt x="1622547" y="495725"/>
                </a:lnTo>
                <a:cubicBezTo>
                  <a:pt x="1623483" y="494935"/>
                  <a:pt x="1624418" y="494145"/>
                  <a:pt x="1624418" y="494145"/>
                </a:cubicBezTo>
                <a:cubicBezTo>
                  <a:pt x="1627221" y="495725"/>
                  <a:pt x="1630026" y="497306"/>
                  <a:pt x="1632829" y="499681"/>
                </a:cubicBezTo>
                <a:cubicBezTo>
                  <a:pt x="1631894" y="499681"/>
                  <a:pt x="1631894" y="501261"/>
                  <a:pt x="1630959" y="501261"/>
                </a:cubicBezTo>
                <a:cubicBezTo>
                  <a:pt x="1630959" y="501261"/>
                  <a:pt x="1630026" y="499681"/>
                  <a:pt x="1629091" y="499681"/>
                </a:cubicBezTo>
                <a:cubicBezTo>
                  <a:pt x="1629091" y="499681"/>
                  <a:pt x="1628156" y="501261"/>
                  <a:pt x="1627221" y="501261"/>
                </a:cubicBezTo>
                <a:cubicBezTo>
                  <a:pt x="1627221" y="502052"/>
                  <a:pt x="1626285" y="502845"/>
                  <a:pt x="1626285" y="503636"/>
                </a:cubicBezTo>
                <a:cubicBezTo>
                  <a:pt x="1625353" y="503636"/>
                  <a:pt x="1625353" y="504426"/>
                  <a:pt x="1624418" y="505217"/>
                </a:cubicBezTo>
                <a:cubicBezTo>
                  <a:pt x="1624418" y="505217"/>
                  <a:pt x="1622547" y="506007"/>
                  <a:pt x="1622547" y="506797"/>
                </a:cubicBezTo>
                <a:cubicBezTo>
                  <a:pt x="1622547" y="506797"/>
                  <a:pt x="1624418" y="507591"/>
                  <a:pt x="1625353" y="508381"/>
                </a:cubicBezTo>
                <a:cubicBezTo>
                  <a:pt x="1625353" y="507591"/>
                  <a:pt x="1626285" y="506797"/>
                  <a:pt x="1626285" y="506007"/>
                </a:cubicBezTo>
                <a:lnTo>
                  <a:pt x="1628156" y="504426"/>
                </a:lnTo>
                <a:lnTo>
                  <a:pt x="1630026" y="506007"/>
                </a:lnTo>
                <a:lnTo>
                  <a:pt x="1628156" y="507591"/>
                </a:lnTo>
                <a:cubicBezTo>
                  <a:pt x="1629091" y="507591"/>
                  <a:pt x="1630026" y="509172"/>
                  <a:pt x="1630959" y="509172"/>
                </a:cubicBezTo>
                <a:lnTo>
                  <a:pt x="1631894" y="507591"/>
                </a:lnTo>
                <a:cubicBezTo>
                  <a:pt x="1632829" y="507591"/>
                  <a:pt x="1633764" y="508381"/>
                  <a:pt x="1634700" y="508381"/>
                </a:cubicBezTo>
                <a:cubicBezTo>
                  <a:pt x="1634700" y="508381"/>
                  <a:pt x="1635635" y="509962"/>
                  <a:pt x="1636567" y="509962"/>
                </a:cubicBezTo>
                <a:cubicBezTo>
                  <a:pt x="1636567" y="509962"/>
                  <a:pt x="1637502" y="508381"/>
                  <a:pt x="1638437" y="508381"/>
                </a:cubicBezTo>
                <a:cubicBezTo>
                  <a:pt x="1638437" y="508381"/>
                  <a:pt x="1639373" y="509962"/>
                  <a:pt x="1640308" y="509962"/>
                </a:cubicBezTo>
                <a:cubicBezTo>
                  <a:pt x="1640308" y="509172"/>
                  <a:pt x="1641240" y="507591"/>
                  <a:pt x="1642175" y="507591"/>
                </a:cubicBezTo>
                <a:cubicBezTo>
                  <a:pt x="1642175" y="507591"/>
                  <a:pt x="1643111" y="509172"/>
                  <a:pt x="1644046" y="509172"/>
                </a:cubicBezTo>
                <a:lnTo>
                  <a:pt x="1644981" y="507591"/>
                </a:lnTo>
                <a:cubicBezTo>
                  <a:pt x="1644981" y="506797"/>
                  <a:pt x="1643111" y="506797"/>
                  <a:pt x="1643111" y="506007"/>
                </a:cubicBezTo>
                <a:cubicBezTo>
                  <a:pt x="1643111" y="505217"/>
                  <a:pt x="1644981" y="505217"/>
                  <a:pt x="1644981" y="504426"/>
                </a:cubicBezTo>
                <a:cubicBezTo>
                  <a:pt x="1643111" y="503636"/>
                  <a:pt x="1642175" y="502845"/>
                  <a:pt x="1640308" y="501261"/>
                </a:cubicBezTo>
                <a:cubicBezTo>
                  <a:pt x="1640308" y="501261"/>
                  <a:pt x="1639373" y="500471"/>
                  <a:pt x="1638437" y="500471"/>
                </a:cubicBezTo>
                <a:cubicBezTo>
                  <a:pt x="1639373" y="498890"/>
                  <a:pt x="1641240" y="498100"/>
                  <a:pt x="1642175" y="496516"/>
                </a:cubicBezTo>
                <a:cubicBezTo>
                  <a:pt x="1643111" y="497306"/>
                  <a:pt x="1644981" y="498890"/>
                  <a:pt x="1645913" y="499681"/>
                </a:cubicBezTo>
                <a:cubicBezTo>
                  <a:pt x="1645913" y="499681"/>
                  <a:pt x="1644046" y="500471"/>
                  <a:pt x="1644046" y="501261"/>
                </a:cubicBezTo>
                <a:cubicBezTo>
                  <a:pt x="1644046" y="501261"/>
                  <a:pt x="1645913" y="502052"/>
                  <a:pt x="1646849" y="502845"/>
                </a:cubicBezTo>
                <a:cubicBezTo>
                  <a:pt x="1646849" y="502845"/>
                  <a:pt x="1647784" y="503636"/>
                  <a:pt x="1648719" y="503636"/>
                </a:cubicBezTo>
                <a:cubicBezTo>
                  <a:pt x="1649654" y="502845"/>
                  <a:pt x="1650587" y="501261"/>
                  <a:pt x="1651522" y="500471"/>
                </a:cubicBezTo>
                <a:cubicBezTo>
                  <a:pt x="1652457" y="499681"/>
                  <a:pt x="1652457" y="498890"/>
                  <a:pt x="1653392" y="498890"/>
                </a:cubicBezTo>
                <a:lnTo>
                  <a:pt x="1655263" y="499681"/>
                </a:lnTo>
                <a:cubicBezTo>
                  <a:pt x="1655263" y="500471"/>
                  <a:pt x="1657130" y="501261"/>
                  <a:pt x="1657130" y="501261"/>
                </a:cubicBezTo>
                <a:cubicBezTo>
                  <a:pt x="1657130" y="502052"/>
                  <a:pt x="1656195" y="502845"/>
                  <a:pt x="1656195" y="502845"/>
                </a:cubicBezTo>
                <a:cubicBezTo>
                  <a:pt x="1656195" y="503636"/>
                  <a:pt x="1658066" y="504426"/>
                  <a:pt x="1658066" y="504426"/>
                </a:cubicBezTo>
                <a:cubicBezTo>
                  <a:pt x="1658066" y="505217"/>
                  <a:pt x="1659936" y="505217"/>
                  <a:pt x="1659936" y="506007"/>
                </a:cubicBezTo>
                <a:cubicBezTo>
                  <a:pt x="1660868" y="506007"/>
                  <a:pt x="1661803" y="506797"/>
                  <a:pt x="1661803" y="506797"/>
                </a:cubicBezTo>
                <a:cubicBezTo>
                  <a:pt x="1662739" y="507591"/>
                  <a:pt x="1663674" y="507591"/>
                  <a:pt x="1664609" y="508381"/>
                </a:cubicBezTo>
                <a:cubicBezTo>
                  <a:pt x="1664609" y="507591"/>
                  <a:pt x="1665545" y="507591"/>
                  <a:pt x="1665545" y="506797"/>
                </a:cubicBezTo>
                <a:cubicBezTo>
                  <a:pt x="1666477" y="506797"/>
                  <a:pt x="1667412" y="505217"/>
                  <a:pt x="1667412" y="505217"/>
                </a:cubicBezTo>
                <a:cubicBezTo>
                  <a:pt x="1667412" y="504426"/>
                  <a:pt x="1665545" y="503636"/>
                  <a:pt x="1665545" y="503636"/>
                </a:cubicBezTo>
                <a:cubicBezTo>
                  <a:pt x="1665545" y="503636"/>
                  <a:pt x="1666477" y="502052"/>
                  <a:pt x="1667412" y="502052"/>
                </a:cubicBezTo>
                <a:cubicBezTo>
                  <a:pt x="1667412" y="502052"/>
                  <a:pt x="1668347" y="502845"/>
                  <a:pt x="1669282" y="502845"/>
                </a:cubicBezTo>
                <a:cubicBezTo>
                  <a:pt x="1670218" y="503636"/>
                  <a:pt x="1670218" y="504426"/>
                  <a:pt x="1671150" y="504426"/>
                </a:cubicBezTo>
                <a:lnTo>
                  <a:pt x="1673020" y="506007"/>
                </a:lnTo>
                <a:cubicBezTo>
                  <a:pt x="1673956" y="506007"/>
                  <a:pt x="1674891" y="504426"/>
                  <a:pt x="1674891" y="504426"/>
                </a:cubicBezTo>
                <a:cubicBezTo>
                  <a:pt x="1675823" y="503636"/>
                  <a:pt x="1675823" y="502845"/>
                  <a:pt x="1676758" y="502052"/>
                </a:cubicBezTo>
                <a:lnTo>
                  <a:pt x="1677693" y="500471"/>
                </a:lnTo>
                <a:cubicBezTo>
                  <a:pt x="1678629" y="500471"/>
                  <a:pt x="1679564" y="502052"/>
                  <a:pt x="1680496" y="502052"/>
                </a:cubicBezTo>
                <a:cubicBezTo>
                  <a:pt x="1680496" y="502052"/>
                  <a:pt x="1681431" y="502845"/>
                  <a:pt x="1682367" y="502845"/>
                </a:cubicBezTo>
                <a:cubicBezTo>
                  <a:pt x="1682367" y="503636"/>
                  <a:pt x="1683302" y="501261"/>
                  <a:pt x="1684237" y="501261"/>
                </a:cubicBezTo>
                <a:cubicBezTo>
                  <a:pt x="1684237" y="501261"/>
                  <a:pt x="1685169" y="502845"/>
                  <a:pt x="1686105" y="502845"/>
                </a:cubicBezTo>
                <a:cubicBezTo>
                  <a:pt x="1686105" y="502052"/>
                  <a:pt x="1687040" y="501261"/>
                  <a:pt x="1687040" y="501261"/>
                </a:cubicBezTo>
                <a:lnTo>
                  <a:pt x="1689846" y="502052"/>
                </a:lnTo>
                <a:cubicBezTo>
                  <a:pt x="1689846" y="502845"/>
                  <a:pt x="1687975" y="503636"/>
                  <a:pt x="1687975" y="504426"/>
                </a:cubicBezTo>
                <a:cubicBezTo>
                  <a:pt x="1687975" y="504426"/>
                  <a:pt x="1687040" y="505217"/>
                  <a:pt x="1686105" y="506007"/>
                </a:cubicBezTo>
                <a:lnTo>
                  <a:pt x="1685169" y="507591"/>
                </a:lnTo>
                <a:cubicBezTo>
                  <a:pt x="1685169" y="508381"/>
                  <a:pt x="1687040" y="508381"/>
                  <a:pt x="1687040" y="509172"/>
                </a:cubicBezTo>
                <a:lnTo>
                  <a:pt x="1685169" y="510753"/>
                </a:lnTo>
                <a:cubicBezTo>
                  <a:pt x="1685169" y="511546"/>
                  <a:pt x="1687040" y="511546"/>
                  <a:pt x="1687040" y="512337"/>
                </a:cubicBezTo>
                <a:cubicBezTo>
                  <a:pt x="1687040" y="512337"/>
                  <a:pt x="1688910" y="513127"/>
                  <a:pt x="1689846" y="513127"/>
                </a:cubicBezTo>
                <a:cubicBezTo>
                  <a:pt x="1689846" y="513127"/>
                  <a:pt x="1690778" y="512337"/>
                  <a:pt x="1690778" y="511546"/>
                </a:cubicBezTo>
                <a:lnTo>
                  <a:pt x="1688910" y="510753"/>
                </a:lnTo>
                <a:cubicBezTo>
                  <a:pt x="1688910" y="509962"/>
                  <a:pt x="1689846" y="509172"/>
                  <a:pt x="1690778" y="508381"/>
                </a:cubicBezTo>
                <a:cubicBezTo>
                  <a:pt x="1690778" y="508381"/>
                  <a:pt x="1691713" y="507591"/>
                  <a:pt x="1691713" y="506797"/>
                </a:cubicBezTo>
                <a:cubicBezTo>
                  <a:pt x="1692648" y="506797"/>
                  <a:pt x="1689846" y="506007"/>
                  <a:pt x="1689846" y="505217"/>
                </a:cubicBezTo>
                <a:cubicBezTo>
                  <a:pt x="1689846" y="505217"/>
                  <a:pt x="1691713" y="504426"/>
                  <a:pt x="1691713" y="503636"/>
                </a:cubicBezTo>
                <a:cubicBezTo>
                  <a:pt x="1691713" y="502845"/>
                  <a:pt x="1693584" y="502845"/>
                  <a:pt x="1693584" y="502052"/>
                </a:cubicBezTo>
                <a:cubicBezTo>
                  <a:pt x="1693584" y="501261"/>
                  <a:pt x="1691713" y="501261"/>
                  <a:pt x="1690778" y="500471"/>
                </a:cubicBezTo>
                <a:cubicBezTo>
                  <a:pt x="1692648" y="499681"/>
                  <a:pt x="1693584" y="498100"/>
                  <a:pt x="1694519" y="497306"/>
                </a:cubicBezTo>
                <a:cubicBezTo>
                  <a:pt x="1694519" y="496516"/>
                  <a:pt x="1695451" y="495725"/>
                  <a:pt x="1695451" y="494935"/>
                </a:cubicBezTo>
                <a:cubicBezTo>
                  <a:pt x="1697321" y="496516"/>
                  <a:pt x="1698257" y="497306"/>
                  <a:pt x="1700127" y="498100"/>
                </a:cubicBezTo>
                <a:cubicBezTo>
                  <a:pt x="1699192" y="498890"/>
                  <a:pt x="1699192" y="498890"/>
                  <a:pt x="1698257" y="499681"/>
                </a:cubicBezTo>
                <a:cubicBezTo>
                  <a:pt x="1698257" y="500471"/>
                  <a:pt x="1697321" y="501261"/>
                  <a:pt x="1697321" y="501261"/>
                </a:cubicBezTo>
                <a:cubicBezTo>
                  <a:pt x="1697321" y="502052"/>
                  <a:pt x="1699192" y="502845"/>
                  <a:pt x="1699192" y="502845"/>
                </a:cubicBezTo>
                <a:cubicBezTo>
                  <a:pt x="1699192" y="502845"/>
                  <a:pt x="1701059" y="503636"/>
                  <a:pt x="1701059" y="504426"/>
                </a:cubicBezTo>
                <a:cubicBezTo>
                  <a:pt x="1701059" y="504426"/>
                  <a:pt x="1699192" y="505217"/>
                  <a:pt x="1699192" y="506007"/>
                </a:cubicBezTo>
                <a:cubicBezTo>
                  <a:pt x="1700127" y="506797"/>
                  <a:pt x="1701059" y="506797"/>
                  <a:pt x="1701995" y="507591"/>
                </a:cubicBezTo>
                <a:cubicBezTo>
                  <a:pt x="1701995" y="507591"/>
                  <a:pt x="1702930" y="508381"/>
                  <a:pt x="1703865" y="508381"/>
                </a:cubicBezTo>
                <a:cubicBezTo>
                  <a:pt x="1703865" y="508381"/>
                  <a:pt x="1704800" y="507591"/>
                  <a:pt x="1704800" y="506797"/>
                </a:cubicBezTo>
                <a:cubicBezTo>
                  <a:pt x="1705733" y="506797"/>
                  <a:pt x="1706668" y="505217"/>
                  <a:pt x="1706668" y="505217"/>
                </a:cubicBezTo>
                <a:cubicBezTo>
                  <a:pt x="1706668" y="505217"/>
                  <a:pt x="1704800" y="504426"/>
                  <a:pt x="1704800" y="503636"/>
                </a:cubicBezTo>
                <a:cubicBezTo>
                  <a:pt x="1704800" y="503636"/>
                  <a:pt x="1705733" y="502845"/>
                  <a:pt x="1706668" y="502052"/>
                </a:cubicBezTo>
                <a:lnTo>
                  <a:pt x="1707603" y="500471"/>
                </a:lnTo>
                <a:cubicBezTo>
                  <a:pt x="1708538" y="500471"/>
                  <a:pt x="1709474" y="501261"/>
                  <a:pt x="1710406" y="501261"/>
                </a:cubicBezTo>
                <a:cubicBezTo>
                  <a:pt x="1710406" y="502052"/>
                  <a:pt x="1711341" y="502845"/>
                  <a:pt x="1712276" y="502845"/>
                </a:cubicBezTo>
                <a:lnTo>
                  <a:pt x="1714147" y="504426"/>
                </a:lnTo>
                <a:cubicBezTo>
                  <a:pt x="1715079" y="504426"/>
                  <a:pt x="1715079" y="502845"/>
                  <a:pt x="1716014" y="502845"/>
                </a:cubicBezTo>
                <a:cubicBezTo>
                  <a:pt x="1716014" y="502845"/>
                  <a:pt x="1716949" y="504426"/>
                  <a:pt x="1717885" y="503636"/>
                </a:cubicBezTo>
                <a:cubicBezTo>
                  <a:pt x="1718820" y="503636"/>
                  <a:pt x="1718820" y="502052"/>
                  <a:pt x="1719755" y="502052"/>
                </a:cubicBezTo>
                <a:cubicBezTo>
                  <a:pt x="1718820" y="501261"/>
                  <a:pt x="1717885" y="501261"/>
                  <a:pt x="1716949" y="500471"/>
                </a:cubicBezTo>
                <a:cubicBezTo>
                  <a:pt x="1716949" y="500471"/>
                  <a:pt x="1718820" y="499681"/>
                  <a:pt x="1718820" y="498890"/>
                </a:cubicBezTo>
                <a:cubicBezTo>
                  <a:pt x="1719755" y="498890"/>
                  <a:pt x="1720687" y="498100"/>
                  <a:pt x="1720687" y="497306"/>
                </a:cubicBezTo>
                <a:cubicBezTo>
                  <a:pt x="1720687" y="497306"/>
                  <a:pt x="1718820" y="496516"/>
                  <a:pt x="1718820" y="495725"/>
                </a:cubicBezTo>
                <a:lnTo>
                  <a:pt x="1719755" y="494145"/>
                </a:lnTo>
                <a:cubicBezTo>
                  <a:pt x="1720687" y="493351"/>
                  <a:pt x="1721623" y="493351"/>
                  <a:pt x="1721623" y="492561"/>
                </a:cubicBezTo>
                <a:cubicBezTo>
                  <a:pt x="1721623" y="492561"/>
                  <a:pt x="1723493" y="493351"/>
                  <a:pt x="1723493" y="494145"/>
                </a:cubicBezTo>
                <a:cubicBezTo>
                  <a:pt x="1723493" y="494145"/>
                  <a:pt x="1721623" y="494935"/>
                  <a:pt x="1722558" y="495725"/>
                </a:cubicBezTo>
                <a:lnTo>
                  <a:pt x="1724428" y="496516"/>
                </a:lnTo>
                <a:cubicBezTo>
                  <a:pt x="1724428" y="497306"/>
                  <a:pt x="1726296" y="497306"/>
                  <a:pt x="1726296" y="498100"/>
                </a:cubicBezTo>
                <a:cubicBezTo>
                  <a:pt x="1726296" y="498890"/>
                  <a:pt x="1724428" y="499681"/>
                  <a:pt x="1724428" y="499681"/>
                </a:cubicBezTo>
                <a:cubicBezTo>
                  <a:pt x="1724428" y="500471"/>
                  <a:pt x="1723493" y="501261"/>
                  <a:pt x="1723493" y="502052"/>
                </a:cubicBezTo>
                <a:lnTo>
                  <a:pt x="1725361" y="502845"/>
                </a:lnTo>
                <a:cubicBezTo>
                  <a:pt x="1725361" y="503636"/>
                  <a:pt x="1723493" y="504426"/>
                  <a:pt x="1723493" y="505217"/>
                </a:cubicBezTo>
                <a:lnTo>
                  <a:pt x="1725361" y="506007"/>
                </a:lnTo>
                <a:cubicBezTo>
                  <a:pt x="1726296" y="506797"/>
                  <a:pt x="1727231" y="506797"/>
                  <a:pt x="1728166" y="507591"/>
                </a:cubicBezTo>
                <a:cubicBezTo>
                  <a:pt x="1728166" y="506797"/>
                  <a:pt x="1729102" y="506007"/>
                  <a:pt x="1729102" y="506007"/>
                </a:cubicBezTo>
                <a:cubicBezTo>
                  <a:pt x="1729102" y="505217"/>
                  <a:pt x="1727231" y="504426"/>
                  <a:pt x="1727231" y="504426"/>
                </a:cubicBezTo>
                <a:cubicBezTo>
                  <a:pt x="1727231" y="503636"/>
                  <a:pt x="1728166" y="502845"/>
                  <a:pt x="1729102" y="502845"/>
                </a:cubicBezTo>
                <a:cubicBezTo>
                  <a:pt x="1729102" y="502052"/>
                  <a:pt x="1730037" y="501261"/>
                  <a:pt x="1730969" y="501261"/>
                </a:cubicBezTo>
                <a:cubicBezTo>
                  <a:pt x="1730969" y="500471"/>
                  <a:pt x="1728166" y="499681"/>
                  <a:pt x="1728166" y="499681"/>
                </a:cubicBezTo>
                <a:cubicBezTo>
                  <a:pt x="1728166" y="498890"/>
                  <a:pt x="1730037" y="498100"/>
                  <a:pt x="1730037" y="498100"/>
                </a:cubicBezTo>
                <a:cubicBezTo>
                  <a:pt x="1730037" y="497306"/>
                  <a:pt x="1730969" y="496516"/>
                  <a:pt x="1731904" y="495725"/>
                </a:cubicBezTo>
                <a:lnTo>
                  <a:pt x="1733775" y="497306"/>
                </a:lnTo>
                <a:lnTo>
                  <a:pt x="1731904" y="498890"/>
                </a:lnTo>
                <a:cubicBezTo>
                  <a:pt x="1732840" y="499681"/>
                  <a:pt x="1733775" y="500471"/>
                  <a:pt x="1733775" y="500471"/>
                </a:cubicBezTo>
                <a:cubicBezTo>
                  <a:pt x="1734707" y="500471"/>
                  <a:pt x="1735642" y="502052"/>
                  <a:pt x="1736577" y="502052"/>
                </a:cubicBezTo>
                <a:cubicBezTo>
                  <a:pt x="1736577" y="502052"/>
                  <a:pt x="1737513" y="500471"/>
                  <a:pt x="1737513" y="499681"/>
                </a:cubicBezTo>
                <a:cubicBezTo>
                  <a:pt x="1738448" y="499681"/>
                  <a:pt x="1739383" y="498890"/>
                  <a:pt x="1739383" y="498100"/>
                </a:cubicBezTo>
                <a:lnTo>
                  <a:pt x="1737513" y="497306"/>
                </a:lnTo>
                <a:cubicBezTo>
                  <a:pt x="1737513" y="496516"/>
                  <a:pt x="1735642" y="495725"/>
                  <a:pt x="1735642" y="495725"/>
                </a:cubicBezTo>
                <a:lnTo>
                  <a:pt x="1736577" y="494145"/>
                </a:lnTo>
                <a:cubicBezTo>
                  <a:pt x="1737513" y="494145"/>
                  <a:pt x="1738448" y="495725"/>
                  <a:pt x="1739383" y="494935"/>
                </a:cubicBezTo>
                <a:lnTo>
                  <a:pt x="1740315" y="493351"/>
                </a:lnTo>
                <a:cubicBezTo>
                  <a:pt x="1741251" y="494145"/>
                  <a:pt x="1742186" y="494145"/>
                  <a:pt x="1742186" y="494935"/>
                </a:cubicBezTo>
                <a:cubicBezTo>
                  <a:pt x="1743121" y="494935"/>
                  <a:pt x="1744988" y="495725"/>
                  <a:pt x="1744988" y="495725"/>
                </a:cubicBezTo>
                <a:cubicBezTo>
                  <a:pt x="1744988" y="496516"/>
                  <a:pt x="1743121" y="497306"/>
                  <a:pt x="1743121" y="498100"/>
                </a:cubicBezTo>
                <a:lnTo>
                  <a:pt x="1744988" y="498890"/>
                </a:lnTo>
                <a:cubicBezTo>
                  <a:pt x="1744988" y="499681"/>
                  <a:pt x="1743121" y="500471"/>
                  <a:pt x="1744056" y="501261"/>
                </a:cubicBezTo>
                <a:lnTo>
                  <a:pt x="1745924" y="502052"/>
                </a:lnTo>
                <a:cubicBezTo>
                  <a:pt x="1745924" y="502845"/>
                  <a:pt x="1744056" y="503636"/>
                  <a:pt x="1744056" y="504426"/>
                </a:cubicBezTo>
                <a:lnTo>
                  <a:pt x="1742186" y="506007"/>
                </a:lnTo>
                <a:cubicBezTo>
                  <a:pt x="1742186" y="506007"/>
                  <a:pt x="1744988" y="506797"/>
                  <a:pt x="1744988" y="507591"/>
                </a:cubicBezTo>
                <a:cubicBezTo>
                  <a:pt x="1744056" y="507591"/>
                  <a:pt x="1743121" y="508381"/>
                  <a:pt x="1743121" y="509172"/>
                </a:cubicBezTo>
                <a:cubicBezTo>
                  <a:pt x="1742186" y="509962"/>
                  <a:pt x="1742186" y="509962"/>
                  <a:pt x="1741251" y="510753"/>
                </a:cubicBezTo>
                <a:cubicBezTo>
                  <a:pt x="1742186" y="510753"/>
                  <a:pt x="1743121" y="512337"/>
                  <a:pt x="1743121" y="512337"/>
                </a:cubicBezTo>
                <a:cubicBezTo>
                  <a:pt x="1744056" y="512337"/>
                  <a:pt x="1744056" y="510753"/>
                  <a:pt x="1744988" y="509962"/>
                </a:cubicBezTo>
                <a:cubicBezTo>
                  <a:pt x="1745924" y="509962"/>
                  <a:pt x="1746859" y="511546"/>
                  <a:pt x="1746859" y="511546"/>
                </a:cubicBezTo>
                <a:cubicBezTo>
                  <a:pt x="1747794" y="511546"/>
                  <a:pt x="1748729" y="509962"/>
                  <a:pt x="1748729" y="509962"/>
                </a:cubicBezTo>
                <a:lnTo>
                  <a:pt x="1746859" y="508381"/>
                </a:lnTo>
                <a:cubicBezTo>
                  <a:pt x="1746859" y="508381"/>
                  <a:pt x="1747794" y="506797"/>
                  <a:pt x="1748729" y="506797"/>
                </a:cubicBezTo>
                <a:cubicBezTo>
                  <a:pt x="1748729" y="506007"/>
                  <a:pt x="1749665" y="505217"/>
                  <a:pt x="1749665" y="505217"/>
                </a:cubicBezTo>
                <a:cubicBezTo>
                  <a:pt x="1750597" y="504426"/>
                  <a:pt x="1750597" y="503636"/>
                  <a:pt x="1751532" y="503636"/>
                </a:cubicBezTo>
                <a:cubicBezTo>
                  <a:pt x="1751532" y="502845"/>
                  <a:pt x="1753403" y="504426"/>
                  <a:pt x="1753403" y="504426"/>
                </a:cubicBezTo>
                <a:cubicBezTo>
                  <a:pt x="1754338" y="504426"/>
                  <a:pt x="1754338" y="502845"/>
                  <a:pt x="1755270" y="502845"/>
                </a:cubicBezTo>
                <a:cubicBezTo>
                  <a:pt x="1756205" y="502845"/>
                  <a:pt x="1756205" y="501261"/>
                  <a:pt x="1757141" y="501261"/>
                </a:cubicBezTo>
                <a:cubicBezTo>
                  <a:pt x="1757141" y="501261"/>
                  <a:pt x="1759011" y="502845"/>
                  <a:pt x="1759011" y="502052"/>
                </a:cubicBezTo>
                <a:cubicBezTo>
                  <a:pt x="1759011" y="502052"/>
                  <a:pt x="1759946" y="501261"/>
                  <a:pt x="1760879" y="500471"/>
                </a:cubicBezTo>
                <a:cubicBezTo>
                  <a:pt x="1760879" y="500471"/>
                  <a:pt x="1761814" y="499681"/>
                  <a:pt x="1761814" y="498890"/>
                </a:cubicBezTo>
                <a:cubicBezTo>
                  <a:pt x="1762749" y="498100"/>
                  <a:pt x="1762749" y="498100"/>
                  <a:pt x="1763684" y="497306"/>
                </a:cubicBezTo>
                <a:cubicBezTo>
                  <a:pt x="1763684" y="496516"/>
                  <a:pt x="1764617" y="495725"/>
                  <a:pt x="1765552" y="495725"/>
                </a:cubicBezTo>
                <a:cubicBezTo>
                  <a:pt x="1765552" y="495725"/>
                  <a:pt x="1763684" y="494145"/>
                  <a:pt x="1762749" y="494145"/>
                </a:cubicBezTo>
                <a:cubicBezTo>
                  <a:pt x="1763684" y="494145"/>
                  <a:pt x="1763684" y="492561"/>
                  <a:pt x="1764617" y="492561"/>
                </a:cubicBezTo>
                <a:cubicBezTo>
                  <a:pt x="1765552" y="492561"/>
                  <a:pt x="1766487" y="493351"/>
                  <a:pt x="1766487" y="493351"/>
                </a:cubicBezTo>
                <a:cubicBezTo>
                  <a:pt x="1767422" y="494145"/>
                  <a:pt x="1769290" y="494935"/>
                  <a:pt x="1769290" y="494935"/>
                </a:cubicBezTo>
                <a:lnTo>
                  <a:pt x="1767422" y="496516"/>
                </a:lnTo>
                <a:lnTo>
                  <a:pt x="1765552" y="498100"/>
                </a:lnTo>
                <a:cubicBezTo>
                  <a:pt x="1765552" y="498890"/>
                  <a:pt x="1767422" y="499681"/>
                  <a:pt x="1767422" y="499681"/>
                </a:cubicBezTo>
                <a:cubicBezTo>
                  <a:pt x="1768358" y="499681"/>
                  <a:pt x="1769290" y="498100"/>
                  <a:pt x="1769290" y="498100"/>
                </a:cubicBezTo>
                <a:cubicBezTo>
                  <a:pt x="1770225" y="498100"/>
                  <a:pt x="1771160" y="498890"/>
                  <a:pt x="1771160" y="499681"/>
                </a:cubicBezTo>
                <a:cubicBezTo>
                  <a:pt x="1772096" y="499681"/>
                  <a:pt x="1773031" y="500471"/>
                  <a:pt x="1773966" y="500471"/>
                </a:cubicBezTo>
                <a:cubicBezTo>
                  <a:pt x="1773966" y="501261"/>
                  <a:pt x="1772096" y="502052"/>
                  <a:pt x="1772096" y="502845"/>
                </a:cubicBezTo>
                <a:lnTo>
                  <a:pt x="1770225" y="504426"/>
                </a:lnTo>
                <a:cubicBezTo>
                  <a:pt x="1770225" y="505217"/>
                  <a:pt x="1772096" y="505217"/>
                  <a:pt x="1772096" y="506007"/>
                </a:cubicBezTo>
                <a:cubicBezTo>
                  <a:pt x="1773031" y="506007"/>
                  <a:pt x="1773966" y="506797"/>
                  <a:pt x="1774898" y="506797"/>
                </a:cubicBezTo>
                <a:cubicBezTo>
                  <a:pt x="1775833" y="506007"/>
                  <a:pt x="1776769" y="504426"/>
                  <a:pt x="1777704" y="503636"/>
                </a:cubicBezTo>
                <a:cubicBezTo>
                  <a:pt x="1778639" y="502052"/>
                  <a:pt x="1779571" y="501261"/>
                  <a:pt x="1780506" y="499681"/>
                </a:cubicBezTo>
                <a:cubicBezTo>
                  <a:pt x="1782377" y="498890"/>
                  <a:pt x="1783312" y="497306"/>
                  <a:pt x="1784248" y="496516"/>
                </a:cubicBezTo>
                <a:cubicBezTo>
                  <a:pt x="1784248" y="495725"/>
                  <a:pt x="1785180" y="494935"/>
                  <a:pt x="1786115" y="494935"/>
                </a:cubicBezTo>
                <a:cubicBezTo>
                  <a:pt x="1786115" y="494145"/>
                  <a:pt x="1787050" y="493351"/>
                  <a:pt x="1787050" y="492561"/>
                </a:cubicBezTo>
                <a:lnTo>
                  <a:pt x="1788921" y="494145"/>
                </a:lnTo>
                <a:cubicBezTo>
                  <a:pt x="1789853" y="494935"/>
                  <a:pt x="1787985" y="495725"/>
                  <a:pt x="1787985" y="495725"/>
                </a:cubicBezTo>
                <a:cubicBezTo>
                  <a:pt x="1788921" y="496516"/>
                  <a:pt x="1788921" y="497306"/>
                  <a:pt x="1789853" y="497306"/>
                </a:cubicBezTo>
                <a:cubicBezTo>
                  <a:pt x="1790788" y="497306"/>
                  <a:pt x="1791723" y="498890"/>
                  <a:pt x="1791723" y="498890"/>
                </a:cubicBezTo>
                <a:cubicBezTo>
                  <a:pt x="1792659" y="498890"/>
                  <a:pt x="1792659" y="496516"/>
                  <a:pt x="1793594" y="497306"/>
                </a:cubicBezTo>
                <a:cubicBezTo>
                  <a:pt x="1794526" y="497306"/>
                  <a:pt x="1794526" y="498100"/>
                  <a:pt x="1795461" y="498100"/>
                </a:cubicBezTo>
                <a:cubicBezTo>
                  <a:pt x="1795461" y="498890"/>
                  <a:pt x="1794526" y="499681"/>
                  <a:pt x="1793594" y="499681"/>
                </a:cubicBezTo>
                <a:cubicBezTo>
                  <a:pt x="1793594" y="500471"/>
                  <a:pt x="1792659" y="501261"/>
                  <a:pt x="1792659" y="502052"/>
                </a:cubicBezTo>
                <a:lnTo>
                  <a:pt x="1794526" y="502845"/>
                </a:lnTo>
                <a:cubicBezTo>
                  <a:pt x="1794526" y="503636"/>
                  <a:pt x="1792659" y="504426"/>
                  <a:pt x="1792659" y="505217"/>
                </a:cubicBezTo>
                <a:cubicBezTo>
                  <a:pt x="1792659" y="505217"/>
                  <a:pt x="1794526" y="506007"/>
                  <a:pt x="1795461" y="506007"/>
                </a:cubicBezTo>
                <a:cubicBezTo>
                  <a:pt x="1795461" y="506797"/>
                  <a:pt x="1793594" y="507591"/>
                  <a:pt x="1793594" y="508381"/>
                </a:cubicBezTo>
                <a:cubicBezTo>
                  <a:pt x="1793594" y="508381"/>
                  <a:pt x="1791723" y="509172"/>
                  <a:pt x="1791723" y="509962"/>
                </a:cubicBezTo>
                <a:lnTo>
                  <a:pt x="1793594" y="510753"/>
                </a:lnTo>
                <a:cubicBezTo>
                  <a:pt x="1794526" y="510753"/>
                  <a:pt x="1794526" y="509962"/>
                  <a:pt x="1795461" y="509172"/>
                </a:cubicBezTo>
                <a:cubicBezTo>
                  <a:pt x="1796397" y="509172"/>
                  <a:pt x="1796397" y="508381"/>
                  <a:pt x="1797332" y="507591"/>
                </a:cubicBezTo>
                <a:cubicBezTo>
                  <a:pt x="1797332" y="506797"/>
                  <a:pt x="1798267" y="506007"/>
                  <a:pt x="1798267" y="506007"/>
                </a:cubicBezTo>
                <a:cubicBezTo>
                  <a:pt x="1799202" y="505217"/>
                  <a:pt x="1796397" y="505217"/>
                  <a:pt x="1796397" y="504426"/>
                </a:cubicBezTo>
                <a:cubicBezTo>
                  <a:pt x="1796397" y="503636"/>
                  <a:pt x="1798267" y="503636"/>
                  <a:pt x="1798267" y="502845"/>
                </a:cubicBezTo>
                <a:lnTo>
                  <a:pt x="1800135" y="504426"/>
                </a:lnTo>
                <a:cubicBezTo>
                  <a:pt x="1801070" y="504426"/>
                  <a:pt x="1801070" y="502052"/>
                  <a:pt x="1802005" y="502052"/>
                </a:cubicBezTo>
                <a:cubicBezTo>
                  <a:pt x="1802940" y="502052"/>
                  <a:pt x="1802940" y="503636"/>
                  <a:pt x="1803876" y="503636"/>
                </a:cubicBezTo>
                <a:cubicBezTo>
                  <a:pt x="1805743" y="504426"/>
                  <a:pt x="1806678" y="505217"/>
                  <a:pt x="1808549" y="506007"/>
                </a:cubicBezTo>
                <a:cubicBezTo>
                  <a:pt x="1808549" y="506007"/>
                  <a:pt x="1809481" y="505217"/>
                  <a:pt x="1809481" y="504426"/>
                </a:cubicBezTo>
                <a:cubicBezTo>
                  <a:pt x="1809481" y="504426"/>
                  <a:pt x="1807614" y="503636"/>
                  <a:pt x="1807614" y="502845"/>
                </a:cubicBezTo>
                <a:lnTo>
                  <a:pt x="1805743" y="502052"/>
                </a:lnTo>
                <a:cubicBezTo>
                  <a:pt x="1805743" y="501261"/>
                  <a:pt x="1806678" y="500471"/>
                  <a:pt x="1807614" y="500471"/>
                </a:cubicBezTo>
                <a:cubicBezTo>
                  <a:pt x="1806678" y="499681"/>
                  <a:pt x="1805743" y="498890"/>
                  <a:pt x="1804808" y="498890"/>
                </a:cubicBezTo>
                <a:lnTo>
                  <a:pt x="1806678" y="497306"/>
                </a:lnTo>
                <a:lnTo>
                  <a:pt x="1808549" y="498100"/>
                </a:lnTo>
                <a:cubicBezTo>
                  <a:pt x="1809481" y="498890"/>
                  <a:pt x="1810416" y="499681"/>
                  <a:pt x="1810416" y="499681"/>
                </a:cubicBezTo>
                <a:cubicBezTo>
                  <a:pt x="1811351" y="500471"/>
                  <a:pt x="1812287" y="500471"/>
                  <a:pt x="1813222" y="501261"/>
                </a:cubicBezTo>
                <a:cubicBezTo>
                  <a:pt x="1813222" y="501261"/>
                  <a:pt x="1815089" y="502845"/>
                  <a:pt x="1815089" y="502052"/>
                </a:cubicBezTo>
                <a:lnTo>
                  <a:pt x="1816960" y="500471"/>
                </a:lnTo>
                <a:lnTo>
                  <a:pt x="1814157" y="499681"/>
                </a:lnTo>
                <a:cubicBezTo>
                  <a:pt x="1814157" y="498890"/>
                  <a:pt x="1816025" y="498100"/>
                  <a:pt x="1816025" y="497306"/>
                </a:cubicBezTo>
                <a:cubicBezTo>
                  <a:pt x="1816025" y="497306"/>
                  <a:pt x="1816960" y="496516"/>
                  <a:pt x="1817895" y="495725"/>
                </a:cubicBezTo>
                <a:cubicBezTo>
                  <a:pt x="1817895" y="494935"/>
                  <a:pt x="1818830" y="494935"/>
                  <a:pt x="1819762" y="494145"/>
                </a:cubicBezTo>
                <a:lnTo>
                  <a:pt x="1820698" y="492561"/>
                </a:lnTo>
                <a:lnTo>
                  <a:pt x="1822568" y="493351"/>
                </a:lnTo>
                <a:cubicBezTo>
                  <a:pt x="1823503" y="494145"/>
                  <a:pt x="1821633" y="494935"/>
                  <a:pt x="1821633" y="495725"/>
                </a:cubicBezTo>
                <a:cubicBezTo>
                  <a:pt x="1821633" y="495725"/>
                  <a:pt x="1819762" y="496516"/>
                  <a:pt x="1819762" y="497306"/>
                </a:cubicBezTo>
                <a:lnTo>
                  <a:pt x="1821633" y="498100"/>
                </a:lnTo>
                <a:cubicBezTo>
                  <a:pt x="1822568" y="498890"/>
                  <a:pt x="1823503" y="499681"/>
                  <a:pt x="1823503" y="499681"/>
                </a:cubicBezTo>
                <a:cubicBezTo>
                  <a:pt x="1824436" y="499681"/>
                  <a:pt x="1825371" y="498100"/>
                  <a:pt x="1825371" y="498100"/>
                </a:cubicBezTo>
                <a:cubicBezTo>
                  <a:pt x="1826306" y="497306"/>
                  <a:pt x="1826306" y="496516"/>
                  <a:pt x="1827241" y="496516"/>
                </a:cubicBezTo>
                <a:cubicBezTo>
                  <a:pt x="1828177" y="494935"/>
                  <a:pt x="1829109" y="494145"/>
                  <a:pt x="1830044" y="492561"/>
                </a:cubicBezTo>
                <a:cubicBezTo>
                  <a:pt x="1831915" y="493351"/>
                  <a:pt x="1832850" y="494145"/>
                  <a:pt x="1834717" y="495725"/>
                </a:cubicBezTo>
                <a:cubicBezTo>
                  <a:pt x="1833785" y="496516"/>
                  <a:pt x="1832850" y="498100"/>
                  <a:pt x="1830979" y="498890"/>
                </a:cubicBezTo>
                <a:cubicBezTo>
                  <a:pt x="1830044" y="500471"/>
                  <a:pt x="1829109" y="501261"/>
                  <a:pt x="1828177" y="502845"/>
                </a:cubicBezTo>
                <a:cubicBezTo>
                  <a:pt x="1829109" y="502845"/>
                  <a:pt x="1830044" y="503636"/>
                  <a:pt x="1830044" y="503636"/>
                </a:cubicBezTo>
                <a:cubicBezTo>
                  <a:pt x="1830979" y="503636"/>
                  <a:pt x="1830979" y="502052"/>
                  <a:pt x="1831915" y="502052"/>
                </a:cubicBezTo>
                <a:cubicBezTo>
                  <a:pt x="1832850" y="502052"/>
                  <a:pt x="1832850" y="503636"/>
                  <a:pt x="1833785" y="503636"/>
                </a:cubicBezTo>
                <a:cubicBezTo>
                  <a:pt x="1834717" y="503636"/>
                  <a:pt x="1834717" y="502052"/>
                  <a:pt x="1835653" y="502052"/>
                </a:cubicBezTo>
                <a:cubicBezTo>
                  <a:pt x="1835653" y="501261"/>
                  <a:pt x="1836588" y="502845"/>
                  <a:pt x="1837523" y="502845"/>
                </a:cubicBezTo>
                <a:cubicBezTo>
                  <a:pt x="1838458" y="502845"/>
                  <a:pt x="1838458" y="501261"/>
                  <a:pt x="1839391" y="501261"/>
                </a:cubicBezTo>
                <a:lnTo>
                  <a:pt x="1841261" y="502845"/>
                </a:lnTo>
                <a:cubicBezTo>
                  <a:pt x="1842196" y="502052"/>
                  <a:pt x="1842196" y="501261"/>
                  <a:pt x="1843132" y="500471"/>
                </a:cubicBezTo>
                <a:cubicBezTo>
                  <a:pt x="1843132" y="500471"/>
                  <a:pt x="1844067" y="499681"/>
                  <a:pt x="1844067" y="498890"/>
                </a:cubicBezTo>
                <a:cubicBezTo>
                  <a:pt x="1844999" y="499681"/>
                  <a:pt x="1845934" y="499681"/>
                  <a:pt x="1846870" y="500471"/>
                </a:cubicBezTo>
                <a:cubicBezTo>
                  <a:pt x="1846870" y="500471"/>
                  <a:pt x="1848740" y="501261"/>
                  <a:pt x="1848740" y="502052"/>
                </a:cubicBezTo>
                <a:cubicBezTo>
                  <a:pt x="1848740" y="502052"/>
                  <a:pt x="1846870" y="502845"/>
                  <a:pt x="1846870" y="503636"/>
                </a:cubicBezTo>
                <a:cubicBezTo>
                  <a:pt x="1846870" y="503636"/>
                  <a:pt x="1848740" y="504426"/>
                  <a:pt x="1848740" y="505217"/>
                </a:cubicBezTo>
                <a:cubicBezTo>
                  <a:pt x="1848740" y="505217"/>
                  <a:pt x="1847805" y="506007"/>
                  <a:pt x="1847805" y="506797"/>
                </a:cubicBezTo>
                <a:cubicBezTo>
                  <a:pt x="1847805" y="507591"/>
                  <a:pt x="1849672" y="507591"/>
                  <a:pt x="1849672" y="507591"/>
                </a:cubicBezTo>
                <a:cubicBezTo>
                  <a:pt x="1850607" y="506797"/>
                  <a:pt x="1851543" y="506007"/>
                  <a:pt x="1852478" y="504426"/>
                </a:cubicBezTo>
                <a:cubicBezTo>
                  <a:pt x="1852478" y="503636"/>
                  <a:pt x="1851543" y="503636"/>
                  <a:pt x="1850607" y="502845"/>
                </a:cubicBezTo>
                <a:lnTo>
                  <a:pt x="1848740" y="502052"/>
                </a:lnTo>
                <a:cubicBezTo>
                  <a:pt x="1848740" y="501261"/>
                  <a:pt x="1850607" y="500471"/>
                  <a:pt x="1850607" y="499681"/>
                </a:cubicBezTo>
                <a:lnTo>
                  <a:pt x="1847805" y="498890"/>
                </a:lnTo>
                <a:cubicBezTo>
                  <a:pt x="1847805" y="498100"/>
                  <a:pt x="1849672" y="496516"/>
                  <a:pt x="1849672" y="496516"/>
                </a:cubicBezTo>
                <a:cubicBezTo>
                  <a:pt x="1850607" y="496516"/>
                  <a:pt x="1851543" y="498100"/>
                  <a:pt x="1851543" y="498100"/>
                </a:cubicBezTo>
                <a:cubicBezTo>
                  <a:pt x="1851543" y="498890"/>
                  <a:pt x="1853413" y="498890"/>
                  <a:pt x="1854345" y="499681"/>
                </a:cubicBezTo>
                <a:lnTo>
                  <a:pt x="1852478" y="501261"/>
                </a:lnTo>
                <a:cubicBezTo>
                  <a:pt x="1852478" y="502052"/>
                  <a:pt x="1853413" y="502052"/>
                  <a:pt x="1854345" y="502845"/>
                </a:cubicBezTo>
                <a:cubicBezTo>
                  <a:pt x="1854345" y="502845"/>
                  <a:pt x="1856216" y="504426"/>
                  <a:pt x="1856216" y="503636"/>
                </a:cubicBezTo>
                <a:cubicBezTo>
                  <a:pt x="1857151" y="503636"/>
                  <a:pt x="1858086" y="502052"/>
                  <a:pt x="1858086" y="502052"/>
                </a:cubicBezTo>
                <a:cubicBezTo>
                  <a:pt x="1859018" y="502052"/>
                  <a:pt x="1859954" y="503636"/>
                  <a:pt x="1859954" y="503636"/>
                </a:cubicBezTo>
                <a:cubicBezTo>
                  <a:pt x="1860889" y="503636"/>
                  <a:pt x="1861824" y="504426"/>
                  <a:pt x="1861824" y="505217"/>
                </a:cubicBezTo>
                <a:lnTo>
                  <a:pt x="1860889" y="506797"/>
                </a:lnTo>
                <a:cubicBezTo>
                  <a:pt x="1859954" y="507591"/>
                  <a:pt x="1859954" y="507591"/>
                  <a:pt x="1859018" y="508381"/>
                </a:cubicBezTo>
                <a:cubicBezTo>
                  <a:pt x="1859018" y="509172"/>
                  <a:pt x="1857151" y="509962"/>
                  <a:pt x="1857151" y="509962"/>
                </a:cubicBezTo>
                <a:cubicBezTo>
                  <a:pt x="1857151" y="510753"/>
                  <a:pt x="1859018" y="511546"/>
                  <a:pt x="1859954" y="511546"/>
                </a:cubicBezTo>
                <a:cubicBezTo>
                  <a:pt x="1859954" y="510753"/>
                  <a:pt x="1860889" y="510753"/>
                  <a:pt x="1860889" y="509962"/>
                </a:cubicBezTo>
                <a:cubicBezTo>
                  <a:pt x="1861824" y="509962"/>
                  <a:pt x="1862759" y="508381"/>
                  <a:pt x="1862759" y="508381"/>
                </a:cubicBezTo>
                <a:lnTo>
                  <a:pt x="1864627" y="509172"/>
                </a:lnTo>
                <a:lnTo>
                  <a:pt x="1866497" y="510753"/>
                </a:lnTo>
                <a:cubicBezTo>
                  <a:pt x="1867433" y="510753"/>
                  <a:pt x="1868368" y="509172"/>
                  <a:pt x="1868368" y="509172"/>
                </a:cubicBezTo>
                <a:cubicBezTo>
                  <a:pt x="1869300" y="508381"/>
                  <a:pt x="1869300" y="507591"/>
                  <a:pt x="1870235" y="507591"/>
                </a:cubicBezTo>
                <a:cubicBezTo>
                  <a:pt x="1870235" y="506797"/>
                  <a:pt x="1871171" y="506007"/>
                  <a:pt x="1872106" y="505217"/>
                </a:cubicBezTo>
                <a:lnTo>
                  <a:pt x="1869300" y="504426"/>
                </a:lnTo>
                <a:cubicBezTo>
                  <a:pt x="1869300" y="503636"/>
                  <a:pt x="1871171" y="502845"/>
                  <a:pt x="1871171" y="502052"/>
                </a:cubicBezTo>
                <a:cubicBezTo>
                  <a:pt x="1872106" y="502052"/>
                  <a:pt x="1872106" y="501261"/>
                  <a:pt x="1873041" y="500471"/>
                </a:cubicBezTo>
                <a:cubicBezTo>
                  <a:pt x="1873041" y="499681"/>
                  <a:pt x="1873976" y="499681"/>
                  <a:pt x="1873976" y="498890"/>
                </a:cubicBezTo>
                <a:cubicBezTo>
                  <a:pt x="1874909" y="498890"/>
                  <a:pt x="1875844" y="497306"/>
                  <a:pt x="1875844" y="497306"/>
                </a:cubicBezTo>
                <a:lnTo>
                  <a:pt x="1877714" y="498100"/>
                </a:lnTo>
                <a:cubicBezTo>
                  <a:pt x="1877714" y="498890"/>
                  <a:pt x="1875844" y="499681"/>
                  <a:pt x="1876779" y="500471"/>
                </a:cubicBezTo>
                <a:lnTo>
                  <a:pt x="1878647" y="501261"/>
                </a:lnTo>
                <a:cubicBezTo>
                  <a:pt x="1877714" y="502052"/>
                  <a:pt x="1877714" y="502845"/>
                  <a:pt x="1876779" y="503636"/>
                </a:cubicBezTo>
                <a:cubicBezTo>
                  <a:pt x="1876779" y="503636"/>
                  <a:pt x="1875844" y="504426"/>
                  <a:pt x="1874909" y="505217"/>
                </a:cubicBezTo>
                <a:lnTo>
                  <a:pt x="1873976" y="506797"/>
                </a:lnTo>
                <a:cubicBezTo>
                  <a:pt x="1873976" y="506797"/>
                  <a:pt x="1875844" y="507591"/>
                  <a:pt x="1875844" y="508381"/>
                </a:cubicBezTo>
                <a:cubicBezTo>
                  <a:pt x="1876779" y="508381"/>
                  <a:pt x="1877714" y="509172"/>
                  <a:pt x="1877714" y="509172"/>
                </a:cubicBezTo>
                <a:cubicBezTo>
                  <a:pt x="1877714" y="509172"/>
                  <a:pt x="1879582" y="508381"/>
                  <a:pt x="1879582" y="507591"/>
                </a:cubicBezTo>
                <a:cubicBezTo>
                  <a:pt x="1879582" y="507591"/>
                  <a:pt x="1877714" y="506797"/>
                  <a:pt x="1877714" y="506007"/>
                </a:cubicBezTo>
                <a:lnTo>
                  <a:pt x="1878647" y="504426"/>
                </a:lnTo>
                <a:cubicBezTo>
                  <a:pt x="1879582" y="504426"/>
                  <a:pt x="1881452" y="506007"/>
                  <a:pt x="1881452" y="506007"/>
                </a:cubicBezTo>
                <a:lnTo>
                  <a:pt x="1882388" y="504426"/>
                </a:lnTo>
                <a:cubicBezTo>
                  <a:pt x="1882388" y="503636"/>
                  <a:pt x="1880517" y="503636"/>
                  <a:pt x="1880517" y="502845"/>
                </a:cubicBezTo>
                <a:cubicBezTo>
                  <a:pt x="1880517" y="502052"/>
                  <a:pt x="1882388" y="502052"/>
                  <a:pt x="1882388" y="501261"/>
                </a:cubicBezTo>
                <a:cubicBezTo>
                  <a:pt x="1883320" y="499681"/>
                  <a:pt x="1884255" y="498890"/>
                  <a:pt x="1885190" y="497306"/>
                </a:cubicBezTo>
                <a:cubicBezTo>
                  <a:pt x="1886125" y="497306"/>
                  <a:pt x="1887061" y="495725"/>
                  <a:pt x="1887061" y="495725"/>
                </a:cubicBezTo>
                <a:lnTo>
                  <a:pt x="1888928" y="497306"/>
                </a:lnTo>
                <a:cubicBezTo>
                  <a:pt x="1888928" y="497306"/>
                  <a:pt x="1887996" y="498890"/>
                  <a:pt x="1887061" y="498890"/>
                </a:cubicBezTo>
                <a:cubicBezTo>
                  <a:pt x="1887061" y="499681"/>
                  <a:pt x="1886125" y="500471"/>
                  <a:pt x="1886125" y="500471"/>
                </a:cubicBezTo>
                <a:cubicBezTo>
                  <a:pt x="1885190" y="501261"/>
                  <a:pt x="1885190" y="502052"/>
                  <a:pt x="1884255" y="502845"/>
                </a:cubicBezTo>
                <a:cubicBezTo>
                  <a:pt x="1885190" y="502845"/>
                  <a:pt x="1886125" y="503636"/>
                  <a:pt x="1886125" y="503636"/>
                </a:cubicBezTo>
                <a:cubicBezTo>
                  <a:pt x="1887061" y="503636"/>
                  <a:pt x="1887996" y="505217"/>
                  <a:pt x="1888928" y="505217"/>
                </a:cubicBezTo>
                <a:lnTo>
                  <a:pt x="1887061" y="506797"/>
                </a:lnTo>
                <a:cubicBezTo>
                  <a:pt x="1886125" y="507591"/>
                  <a:pt x="1886125" y="508381"/>
                  <a:pt x="1885190" y="508381"/>
                </a:cubicBezTo>
                <a:cubicBezTo>
                  <a:pt x="1885190" y="509172"/>
                  <a:pt x="1884255" y="509962"/>
                  <a:pt x="1883320" y="510753"/>
                </a:cubicBezTo>
                <a:lnTo>
                  <a:pt x="1886125" y="511546"/>
                </a:lnTo>
                <a:cubicBezTo>
                  <a:pt x="1886125" y="512337"/>
                  <a:pt x="1884255" y="513127"/>
                  <a:pt x="1884255" y="513917"/>
                </a:cubicBezTo>
                <a:lnTo>
                  <a:pt x="1886125" y="514708"/>
                </a:lnTo>
                <a:cubicBezTo>
                  <a:pt x="1886125" y="514708"/>
                  <a:pt x="1887996" y="513917"/>
                  <a:pt x="1887996" y="513127"/>
                </a:cubicBezTo>
                <a:cubicBezTo>
                  <a:pt x="1887996" y="512337"/>
                  <a:pt x="1886125" y="512337"/>
                  <a:pt x="1886125" y="511546"/>
                </a:cubicBezTo>
                <a:cubicBezTo>
                  <a:pt x="1886125" y="511546"/>
                  <a:pt x="1887061" y="510753"/>
                  <a:pt x="1887061" y="509962"/>
                </a:cubicBezTo>
                <a:cubicBezTo>
                  <a:pt x="1887996" y="509172"/>
                  <a:pt x="1887996" y="509172"/>
                  <a:pt x="1888928" y="508381"/>
                </a:cubicBezTo>
                <a:cubicBezTo>
                  <a:pt x="1888928" y="508381"/>
                  <a:pt x="1889863" y="506797"/>
                  <a:pt x="1890798" y="506797"/>
                </a:cubicBezTo>
                <a:lnTo>
                  <a:pt x="1892669" y="507591"/>
                </a:lnTo>
                <a:lnTo>
                  <a:pt x="1894536" y="506007"/>
                </a:lnTo>
                <a:cubicBezTo>
                  <a:pt x="1894536" y="506007"/>
                  <a:pt x="1891734" y="505217"/>
                  <a:pt x="1891734" y="504426"/>
                </a:cubicBezTo>
                <a:cubicBezTo>
                  <a:pt x="1892669" y="504426"/>
                  <a:pt x="1893601" y="503636"/>
                  <a:pt x="1893601" y="502845"/>
                </a:cubicBezTo>
                <a:lnTo>
                  <a:pt x="1895472" y="501261"/>
                </a:lnTo>
                <a:lnTo>
                  <a:pt x="1897342" y="502845"/>
                </a:lnTo>
                <a:cubicBezTo>
                  <a:pt x="1897342" y="502052"/>
                  <a:pt x="1899210" y="501261"/>
                  <a:pt x="1899210" y="500471"/>
                </a:cubicBezTo>
                <a:lnTo>
                  <a:pt x="1897342" y="499681"/>
                </a:lnTo>
                <a:cubicBezTo>
                  <a:pt x="1896407" y="498890"/>
                  <a:pt x="1898277" y="498100"/>
                  <a:pt x="1898277" y="497306"/>
                </a:cubicBezTo>
                <a:lnTo>
                  <a:pt x="1896407" y="496516"/>
                </a:lnTo>
                <a:cubicBezTo>
                  <a:pt x="1896407" y="495725"/>
                  <a:pt x="1897342" y="494935"/>
                  <a:pt x="1898277" y="494935"/>
                </a:cubicBezTo>
                <a:cubicBezTo>
                  <a:pt x="1898277" y="494145"/>
                  <a:pt x="1899210" y="495725"/>
                  <a:pt x="1900145" y="495725"/>
                </a:cubicBezTo>
                <a:cubicBezTo>
                  <a:pt x="1901080" y="495725"/>
                  <a:pt x="1901080" y="494145"/>
                  <a:pt x="1902015" y="494145"/>
                </a:cubicBezTo>
                <a:cubicBezTo>
                  <a:pt x="1902015" y="494145"/>
                  <a:pt x="1902951" y="495725"/>
                  <a:pt x="1903886" y="495725"/>
                </a:cubicBezTo>
                <a:cubicBezTo>
                  <a:pt x="1903886" y="495725"/>
                  <a:pt x="1904818" y="494145"/>
                  <a:pt x="1905753" y="493351"/>
                </a:cubicBezTo>
                <a:lnTo>
                  <a:pt x="1907624" y="494935"/>
                </a:lnTo>
                <a:lnTo>
                  <a:pt x="1905753" y="496516"/>
                </a:lnTo>
                <a:cubicBezTo>
                  <a:pt x="1905753" y="497306"/>
                  <a:pt x="1907624" y="498100"/>
                  <a:pt x="1907624" y="498100"/>
                </a:cubicBezTo>
                <a:lnTo>
                  <a:pt x="1909491" y="496516"/>
                </a:lnTo>
                <a:cubicBezTo>
                  <a:pt x="1909491" y="495725"/>
                  <a:pt x="1907624" y="495725"/>
                  <a:pt x="1907624" y="494935"/>
                </a:cubicBezTo>
                <a:cubicBezTo>
                  <a:pt x="1907624" y="494935"/>
                  <a:pt x="1909491" y="494145"/>
                  <a:pt x="1909491" y="493351"/>
                </a:cubicBezTo>
                <a:lnTo>
                  <a:pt x="1906689" y="491770"/>
                </a:lnTo>
                <a:cubicBezTo>
                  <a:pt x="1907624" y="491770"/>
                  <a:pt x="1907624" y="490189"/>
                  <a:pt x="1908556" y="490189"/>
                </a:cubicBezTo>
                <a:cubicBezTo>
                  <a:pt x="1909491" y="490189"/>
                  <a:pt x="1910427" y="491770"/>
                  <a:pt x="1910427" y="491770"/>
                </a:cubicBezTo>
                <a:lnTo>
                  <a:pt x="1912297" y="492561"/>
                </a:lnTo>
                <a:cubicBezTo>
                  <a:pt x="1913229" y="493351"/>
                  <a:pt x="1911362" y="494145"/>
                  <a:pt x="1911362" y="494935"/>
                </a:cubicBezTo>
                <a:lnTo>
                  <a:pt x="1913229" y="495725"/>
                </a:lnTo>
                <a:cubicBezTo>
                  <a:pt x="1913229" y="496516"/>
                  <a:pt x="1911362" y="497306"/>
                  <a:pt x="1911362" y="498100"/>
                </a:cubicBezTo>
                <a:cubicBezTo>
                  <a:pt x="1911362" y="498100"/>
                  <a:pt x="1913229" y="498890"/>
                  <a:pt x="1914165" y="498890"/>
                </a:cubicBezTo>
                <a:lnTo>
                  <a:pt x="1916035" y="500471"/>
                </a:lnTo>
                <a:lnTo>
                  <a:pt x="1914165" y="502052"/>
                </a:lnTo>
                <a:cubicBezTo>
                  <a:pt x="1914165" y="502845"/>
                  <a:pt x="1916035" y="503636"/>
                  <a:pt x="1916035" y="503636"/>
                </a:cubicBezTo>
                <a:cubicBezTo>
                  <a:pt x="1916970" y="503636"/>
                  <a:pt x="1917906" y="504426"/>
                  <a:pt x="1918838" y="505217"/>
                </a:cubicBezTo>
                <a:lnTo>
                  <a:pt x="1920708" y="506007"/>
                </a:lnTo>
                <a:cubicBezTo>
                  <a:pt x="1920708" y="506797"/>
                  <a:pt x="1918838" y="507591"/>
                  <a:pt x="1918838" y="508381"/>
                </a:cubicBezTo>
                <a:lnTo>
                  <a:pt x="1920708" y="509172"/>
                </a:lnTo>
                <a:cubicBezTo>
                  <a:pt x="1921644" y="509172"/>
                  <a:pt x="1922579" y="507591"/>
                  <a:pt x="1922579" y="507591"/>
                </a:cubicBezTo>
                <a:cubicBezTo>
                  <a:pt x="1922579" y="507591"/>
                  <a:pt x="1920708" y="506797"/>
                  <a:pt x="1920708" y="506007"/>
                </a:cubicBezTo>
                <a:cubicBezTo>
                  <a:pt x="1920708" y="506007"/>
                  <a:pt x="1921644" y="505217"/>
                  <a:pt x="1921644" y="504426"/>
                </a:cubicBezTo>
                <a:cubicBezTo>
                  <a:pt x="1922579" y="504426"/>
                  <a:pt x="1923511" y="503636"/>
                  <a:pt x="1923511" y="502845"/>
                </a:cubicBezTo>
                <a:cubicBezTo>
                  <a:pt x="1923511" y="502052"/>
                  <a:pt x="1925381" y="501261"/>
                  <a:pt x="1925381" y="501261"/>
                </a:cubicBezTo>
                <a:cubicBezTo>
                  <a:pt x="1925381" y="500471"/>
                  <a:pt x="1923511" y="499681"/>
                  <a:pt x="1923511" y="499681"/>
                </a:cubicBezTo>
                <a:cubicBezTo>
                  <a:pt x="1923511" y="498890"/>
                  <a:pt x="1924446" y="498100"/>
                  <a:pt x="1924446" y="498100"/>
                </a:cubicBezTo>
                <a:cubicBezTo>
                  <a:pt x="1925381" y="497306"/>
                  <a:pt x="1925381" y="496516"/>
                  <a:pt x="1926317" y="495725"/>
                </a:cubicBezTo>
                <a:cubicBezTo>
                  <a:pt x="1927252" y="494935"/>
                  <a:pt x="1928187" y="493351"/>
                  <a:pt x="1929119" y="492561"/>
                </a:cubicBezTo>
                <a:cubicBezTo>
                  <a:pt x="1930990" y="493351"/>
                  <a:pt x="1931925" y="494145"/>
                  <a:pt x="1933792" y="494935"/>
                </a:cubicBezTo>
                <a:cubicBezTo>
                  <a:pt x="1933792" y="495725"/>
                  <a:pt x="1935663" y="495725"/>
                  <a:pt x="1935663" y="496516"/>
                </a:cubicBezTo>
                <a:cubicBezTo>
                  <a:pt x="1935663" y="497306"/>
                  <a:pt x="1933792" y="498100"/>
                  <a:pt x="1933792" y="498100"/>
                </a:cubicBezTo>
                <a:cubicBezTo>
                  <a:pt x="1934728" y="498890"/>
                  <a:pt x="1936598" y="498890"/>
                  <a:pt x="1936598" y="499681"/>
                </a:cubicBezTo>
                <a:lnTo>
                  <a:pt x="1934728" y="501261"/>
                </a:lnTo>
                <a:cubicBezTo>
                  <a:pt x="1934728" y="502052"/>
                  <a:pt x="1936598" y="502845"/>
                  <a:pt x="1936598" y="502845"/>
                </a:cubicBezTo>
                <a:cubicBezTo>
                  <a:pt x="1937533" y="502845"/>
                  <a:pt x="1938466" y="501261"/>
                  <a:pt x="1938466" y="501261"/>
                </a:cubicBezTo>
                <a:cubicBezTo>
                  <a:pt x="1938466" y="501261"/>
                  <a:pt x="1939401" y="498890"/>
                  <a:pt x="1940336" y="499681"/>
                </a:cubicBezTo>
                <a:lnTo>
                  <a:pt x="1942207" y="500471"/>
                </a:lnTo>
                <a:cubicBezTo>
                  <a:pt x="1942207" y="501261"/>
                  <a:pt x="1940336" y="502052"/>
                  <a:pt x="1940336" y="502052"/>
                </a:cubicBezTo>
                <a:cubicBezTo>
                  <a:pt x="1940336" y="502845"/>
                  <a:pt x="1942207" y="502845"/>
                  <a:pt x="1942207" y="503636"/>
                </a:cubicBezTo>
                <a:cubicBezTo>
                  <a:pt x="1944074" y="502845"/>
                  <a:pt x="1945009" y="501261"/>
                  <a:pt x="1945945" y="500471"/>
                </a:cubicBezTo>
                <a:cubicBezTo>
                  <a:pt x="1945945" y="499681"/>
                  <a:pt x="1946880" y="498890"/>
                  <a:pt x="1946880" y="498100"/>
                </a:cubicBezTo>
                <a:cubicBezTo>
                  <a:pt x="1947812" y="498100"/>
                  <a:pt x="1945009" y="497306"/>
                  <a:pt x="1945009" y="497306"/>
                </a:cubicBezTo>
                <a:cubicBezTo>
                  <a:pt x="1945009" y="496516"/>
                  <a:pt x="1946880" y="495725"/>
                  <a:pt x="1946880" y="495725"/>
                </a:cubicBezTo>
                <a:cubicBezTo>
                  <a:pt x="1946880" y="494935"/>
                  <a:pt x="1947812" y="493351"/>
                  <a:pt x="1948747" y="493351"/>
                </a:cubicBezTo>
                <a:lnTo>
                  <a:pt x="1950618" y="494935"/>
                </a:lnTo>
                <a:cubicBezTo>
                  <a:pt x="1950618" y="495725"/>
                  <a:pt x="1948747" y="496516"/>
                  <a:pt x="1948747" y="496516"/>
                </a:cubicBezTo>
                <a:cubicBezTo>
                  <a:pt x="1949683" y="497306"/>
                  <a:pt x="1950618" y="497306"/>
                  <a:pt x="1950618" y="498100"/>
                </a:cubicBezTo>
                <a:cubicBezTo>
                  <a:pt x="1951553" y="498100"/>
                  <a:pt x="1953420" y="498890"/>
                  <a:pt x="1953420" y="499681"/>
                </a:cubicBezTo>
                <a:lnTo>
                  <a:pt x="1951553" y="501261"/>
                </a:lnTo>
                <a:cubicBezTo>
                  <a:pt x="1951553" y="501261"/>
                  <a:pt x="1953420" y="502052"/>
                  <a:pt x="1953420" y="502845"/>
                </a:cubicBezTo>
                <a:cubicBezTo>
                  <a:pt x="1954356" y="502845"/>
                  <a:pt x="1955291" y="503636"/>
                  <a:pt x="1955291" y="503636"/>
                </a:cubicBezTo>
                <a:cubicBezTo>
                  <a:pt x="1955291" y="504426"/>
                  <a:pt x="1954356" y="505217"/>
                  <a:pt x="1954356" y="506007"/>
                </a:cubicBezTo>
                <a:cubicBezTo>
                  <a:pt x="1953420" y="506007"/>
                  <a:pt x="1952488" y="506797"/>
                  <a:pt x="1952488" y="507591"/>
                </a:cubicBezTo>
                <a:lnTo>
                  <a:pt x="1954356" y="508381"/>
                </a:lnTo>
                <a:cubicBezTo>
                  <a:pt x="1954356" y="509172"/>
                  <a:pt x="1953420" y="509962"/>
                  <a:pt x="1953420" y="510753"/>
                </a:cubicBezTo>
                <a:cubicBezTo>
                  <a:pt x="1952488" y="510753"/>
                  <a:pt x="1955291" y="511546"/>
                  <a:pt x="1955291" y="511546"/>
                </a:cubicBezTo>
                <a:cubicBezTo>
                  <a:pt x="1955291" y="511546"/>
                  <a:pt x="1957162" y="510753"/>
                  <a:pt x="1956226" y="509962"/>
                </a:cubicBezTo>
                <a:cubicBezTo>
                  <a:pt x="1956226" y="509962"/>
                  <a:pt x="1954356" y="509172"/>
                  <a:pt x="1954356" y="508381"/>
                </a:cubicBezTo>
                <a:cubicBezTo>
                  <a:pt x="1954356" y="508381"/>
                  <a:pt x="1956226" y="507591"/>
                  <a:pt x="1956226" y="506797"/>
                </a:cubicBezTo>
                <a:cubicBezTo>
                  <a:pt x="1956226" y="506007"/>
                  <a:pt x="1957162" y="506007"/>
                  <a:pt x="1958097" y="505217"/>
                </a:cubicBezTo>
                <a:cubicBezTo>
                  <a:pt x="1958097" y="504426"/>
                  <a:pt x="1959029" y="503636"/>
                  <a:pt x="1959029" y="503636"/>
                </a:cubicBezTo>
                <a:cubicBezTo>
                  <a:pt x="1959964" y="502052"/>
                  <a:pt x="1961835" y="501261"/>
                  <a:pt x="1962770" y="499681"/>
                </a:cubicBezTo>
                <a:cubicBezTo>
                  <a:pt x="1963702" y="498890"/>
                  <a:pt x="1964637" y="497306"/>
                  <a:pt x="1965573" y="496516"/>
                </a:cubicBezTo>
                <a:cubicBezTo>
                  <a:pt x="1966508" y="495725"/>
                  <a:pt x="1966508" y="494935"/>
                  <a:pt x="1967443" y="494935"/>
                </a:cubicBezTo>
                <a:cubicBezTo>
                  <a:pt x="1967443" y="494145"/>
                  <a:pt x="1968375" y="493351"/>
                  <a:pt x="1969310" y="492561"/>
                </a:cubicBezTo>
                <a:lnTo>
                  <a:pt x="1971181" y="494145"/>
                </a:lnTo>
                <a:lnTo>
                  <a:pt x="1973048" y="495725"/>
                </a:lnTo>
                <a:cubicBezTo>
                  <a:pt x="1973984" y="495725"/>
                  <a:pt x="1973984" y="494145"/>
                  <a:pt x="1974919" y="494145"/>
                </a:cubicBezTo>
                <a:cubicBezTo>
                  <a:pt x="1974919" y="494145"/>
                  <a:pt x="1975854" y="494935"/>
                  <a:pt x="1976789" y="494935"/>
                </a:cubicBezTo>
                <a:lnTo>
                  <a:pt x="1978657" y="493351"/>
                </a:lnTo>
                <a:cubicBezTo>
                  <a:pt x="1978657" y="493351"/>
                  <a:pt x="1980527" y="494145"/>
                  <a:pt x="1980527" y="494935"/>
                </a:cubicBezTo>
                <a:cubicBezTo>
                  <a:pt x="1980527" y="494935"/>
                  <a:pt x="1978657" y="495725"/>
                  <a:pt x="1978657" y="496516"/>
                </a:cubicBezTo>
                <a:cubicBezTo>
                  <a:pt x="1978657" y="497306"/>
                  <a:pt x="1977725" y="498100"/>
                  <a:pt x="1977725" y="498100"/>
                </a:cubicBezTo>
                <a:cubicBezTo>
                  <a:pt x="1976789" y="498890"/>
                  <a:pt x="1975854" y="499681"/>
                  <a:pt x="1975854" y="499681"/>
                </a:cubicBezTo>
                <a:cubicBezTo>
                  <a:pt x="1974919" y="500471"/>
                  <a:pt x="1974919" y="501261"/>
                  <a:pt x="1973984" y="502052"/>
                </a:cubicBezTo>
                <a:cubicBezTo>
                  <a:pt x="1973984" y="502052"/>
                  <a:pt x="1973048" y="503636"/>
                  <a:pt x="1972116" y="503636"/>
                </a:cubicBezTo>
                <a:lnTo>
                  <a:pt x="1970246" y="502052"/>
                </a:lnTo>
                <a:cubicBezTo>
                  <a:pt x="1970246" y="502845"/>
                  <a:pt x="1968375" y="503636"/>
                  <a:pt x="1968375" y="503636"/>
                </a:cubicBezTo>
                <a:cubicBezTo>
                  <a:pt x="1969310" y="504426"/>
                  <a:pt x="1970246" y="504426"/>
                  <a:pt x="1971181" y="505217"/>
                </a:cubicBezTo>
                <a:cubicBezTo>
                  <a:pt x="1971181" y="506007"/>
                  <a:pt x="1973048" y="506007"/>
                  <a:pt x="1973048" y="506797"/>
                </a:cubicBezTo>
                <a:cubicBezTo>
                  <a:pt x="1973048" y="506797"/>
                  <a:pt x="1971181" y="507591"/>
                  <a:pt x="1971181" y="508381"/>
                </a:cubicBezTo>
                <a:cubicBezTo>
                  <a:pt x="1972116" y="508381"/>
                  <a:pt x="1973048" y="509962"/>
                  <a:pt x="1973048" y="509962"/>
                </a:cubicBezTo>
                <a:cubicBezTo>
                  <a:pt x="1973984" y="509962"/>
                  <a:pt x="1974919" y="508381"/>
                  <a:pt x="1974919" y="508381"/>
                </a:cubicBezTo>
                <a:cubicBezTo>
                  <a:pt x="1974919" y="507591"/>
                  <a:pt x="1976789" y="506797"/>
                  <a:pt x="1976789" y="506007"/>
                </a:cubicBezTo>
                <a:lnTo>
                  <a:pt x="1974919" y="505217"/>
                </a:lnTo>
                <a:cubicBezTo>
                  <a:pt x="1974919" y="504426"/>
                  <a:pt x="1975854" y="502845"/>
                  <a:pt x="1975854" y="502845"/>
                </a:cubicBezTo>
                <a:cubicBezTo>
                  <a:pt x="1976789" y="502845"/>
                  <a:pt x="1977725" y="504426"/>
                  <a:pt x="1978657" y="504426"/>
                </a:cubicBezTo>
                <a:lnTo>
                  <a:pt x="1979592" y="502845"/>
                </a:lnTo>
                <a:cubicBezTo>
                  <a:pt x="1980527" y="502052"/>
                  <a:pt x="1980527" y="501261"/>
                  <a:pt x="1981463" y="501261"/>
                </a:cubicBezTo>
                <a:cubicBezTo>
                  <a:pt x="1981463" y="500471"/>
                  <a:pt x="1982398" y="498890"/>
                  <a:pt x="1983330" y="498890"/>
                </a:cubicBezTo>
                <a:lnTo>
                  <a:pt x="1985201" y="500471"/>
                </a:lnTo>
                <a:cubicBezTo>
                  <a:pt x="1984265" y="502052"/>
                  <a:pt x="1983330" y="502845"/>
                  <a:pt x="1982398" y="504426"/>
                </a:cubicBezTo>
                <a:cubicBezTo>
                  <a:pt x="1983330" y="505217"/>
                  <a:pt x="1984265" y="506007"/>
                  <a:pt x="1986136" y="506797"/>
                </a:cubicBezTo>
                <a:cubicBezTo>
                  <a:pt x="1987071" y="505217"/>
                  <a:pt x="1988003" y="504426"/>
                  <a:pt x="1988939" y="502845"/>
                </a:cubicBezTo>
                <a:cubicBezTo>
                  <a:pt x="1988003" y="502052"/>
                  <a:pt x="1986136" y="501261"/>
                  <a:pt x="1985201" y="500471"/>
                </a:cubicBezTo>
                <a:cubicBezTo>
                  <a:pt x="1986136" y="500471"/>
                  <a:pt x="1986136" y="498890"/>
                  <a:pt x="1987071" y="498890"/>
                </a:cubicBezTo>
                <a:cubicBezTo>
                  <a:pt x="1987071" y="498100"/>
                  <a:pt x="1988003" y="497306"/>
                  <a:pt x="1988003" y="497306"/>
                </a:cubicBezTo>
                <a:lnTo>
                  <a:pt x="1990809" y="498100"/>
                </a:lnTo>
                <a:cubicBezTo>
                  <a:pt x="1990809" y="498890"/>
                  <a:pt x="1988939" y="499681"/>
                  <a:pt x="1988939" y="500471"/>
                </a:cubicBezTo>
                <a:lnTo>
                  <a:pt x="1990809" y="501261"/>
                </a:lnTo>
                <a:cubicBezTo>
                  <a:pt x="1991744" y="501261"/>
                  <a:pt x="1991744" y="499681"/>
                  <a:pt x="1992680" y="499681"/>
                </a:cubicBezTo>
                <a:cubicBezTo>
                  <a:pt x="1992680" y="499681"/>
                  <a:pt x="1993612" y="501261"/>
                  <a:pt x="1994547" y="501261"/>
                </a:cubicBezTo>
                <a:cubicBezTo>
                  <a:pt x="1995482" y="501261"/>
                  <a:pt x="1995482" y="499681"/>
                  <a:pt x="1996417" y="498890"/>
                </a:cubicBezTo>
                <a:cubicBezTo>
                  <a:pt x="1996417" y="498890"/>
                  <a:pt x="1997349" y="500471"/>
                  <a:pt x="1998285" y="500471"/>
                </a:cubicBezTo>
                <a:cubicBezTo>
                  <a:pt x="1999220" y="500471"/>
                  <a:pt x="1999220" y="498890"/>
                  <a:pt x="2000155" y="498890"/>
                </a:cubicBezTo>
                <a:cubicBezTo>
                  <a:pt x="2001091" y="499681"/>
                  <a:pt x="2002958" y="500471"/>
                  <a:pt x="2003893" y="501261"/>
                </a:cubicBezTo>
                <a:cubicBezTo>
                  <a:pt x="2002958" y="502845"/>
                  <a:pt x="2002026" y="503636"/>
                  <a:pt x="2001091" y="505217"/>
                </a:cubicBezTo>
                <a:cubicBezTo>
                  <a:pt x="2000155" y="506007"/>
                  <a:pt x="2000155" y="506007"/>
                  <a:pt x="1999220" y="506797"/>
                </a:cubicBezTo>
                <a:lnTo>
                  <a:pt x="1997349" y="508381"/>
                </a:lnTo>
                <a:cubicBezTo>
                  <a:pt x="1997349" y="508381"/>
                  <a:pt x="1999220" y="509962"/>
                  <a:pt x="2000155" y="509962"/>
                </a:cubicBezTo>
                <a:lnTo>
                  <a:pt x="2001091" y="508381"/>
                </a:lnTo>
                <a:cubicBezTo>
                  <a:pt x="2002026" y="507591"/>
                  <a:pt x="2002026" y="506797"/>
                  <a:pt x="2002958" y="506797"/>
                </a:cubicBezTo>
                <a:cubicBezTo>
                  <a:pt x="2003893" y="506007"/>
                  <a:pt x="2003893" y="505217"/>
                  <a:pt x="2004828" y="504426"/>
                </a:cubicBezTo>
                <a:cubicBezTo>
                  <a:pt x="2004828" y="504426"/>
                  <a:pt x="2005764" y="503636"/>
                  <a:pt x="2005764" y="502845"/>
                </a:cubicBezTo>
                <a:cubicBezTo>
                  <a:pt x="2006699" y="502052"/>
                  <a:pt x="2007631" y="501261"/>
                  <a:pt x="2007631" y="501261"/>
                </a:cubicBezTo>
                <a:cubicBezTo>
                  <a:pt x="2007631" y="500471"/>
                  <a:pt x="2005764" y="499681"/>
                  <a:pt x="2005764" y="499681"/>
                </a:cubicBezTo>
                <a:cubicBezTo>
                  <a:pt x="2004828" y="499681"/>
                  <a:pt x="2003893" y="498890"/>
                  <a:pt x="2003893" y="498100"/>
                </a:cubicBezTo>
                <a:cubicBezTo>
                  <a:pt x="2002958" y="498100"/>
                  <a:pt x="2004828" y="497306"/>
                  <a:pt x="2004828" y="496516"/>
                </a:cubicBezTo>
                <a:cubicBezTo>
                  <a:pt x="2005764" y="497306"/>
                  <a:pt x="2006699" y="497306"/>
                  <a:pt x="2007631" y="498100"/>
                </a:cubicBezTo>
                <a:cubicBezTo>
                  <a:pt x="2007631" y="498100"/>
                  <a:pt x="2008566" y="499681"/>
                  <a:pt x="2009502" y="499681"/>
                </a:cubicBezTo>
                <a:cubicBezTo>
                  <a:pt x="2009502" y="499681"/>
                  <a:pt x="2010437" y="498100"/>
                  <a:pt x="2010437" y="497306"/>
                </a:cubicBezTo>
                <a:cubicBezTo>
                  <a:pt x="2011372" y="497306"/>
                  <a:pt x="2012307" y="496516"/>
                  <a:pt x="2012307" y="495725"/>
                </a:cubicBezTo>
                <a:cubicBezTo>
                  <a:pt x="2012307" y="496516"/>
                  <a:pt x="2014175" y="496516"/>
                  <a:pt x="2014175" y="497306"/>
                </a:cubicBezTo>
                <a:lnTo>
                  <a:pt x="2013240" y="498890"/>
                </a:lnTo>
                <a:cubicBezTo>
                  <a:pt x="2012307" y="499681"/>
                  <a:pt x="2012307" y="500471"/>
                  <a:pt x="2011372" y="500471"/>
                </a:cubicBezTo>
                <a:cubicBezTo>
                  <a:pt x="2010437" y="501261"/>
                  <a:pt x="2010437" y="502052"/>
                  <a:pt x="2009502" y="502845"/>
                </a:cubicBezTo>
                <a:cubicBezTo>
                  <a:pt x="2009502" y="502845"/>
                  <a:pt x="2008566" y="503636"/>
                  <a:pt x="2008566" y="504426"/>
                </a:cubicBezTo>
                <a:cubicBezTo>
                  <a:pt x="2008566" y="504426"/>
                  <a:pt x="2009502" y="506007"/>
                  <a:pt x="2010437" y="505217"/>
                </a:cubicBezTo>
                <a:cubicBezTo>
                  <a:pt x="2010437" y="505217"/>
                  <a:pt x="2011372" y="503636"/>
                  <a:pt x="2012307" y="503636"/>
                </a:cubicBezTo>
                <a:cubicBezTo>
                  <a:pt x="2012307" y="503636"/>
                  <a:pt x="2013240" y="505217"/>
                  <a:pt x="2014175" y="505217"/>
                </a:cubicBezTo>
                <a:lnTo>
                  <a:pt x="2015110" y="503636"/>
                </a:lnTo>
                <a:cubicBezTo>
                  <a:pt x="2016045" y="502845"/>
                  <a:pt x="2016981" y="502052"/>
                  <a:pt x="2016981" y="501261"/>
                </a:cubicBezTo>
                <a:cubicBezTo>
                  <a:pt x="2016981" y="501261"/>
                  <a:pt x="2017916" y="499681"/>
                  <a:pt x="2018848" y="499681"/>
                </a:cubicBezTo>
                <a:lnTo>
                  <a:pt x="2020719" y="501261"/>
                </a:lnTo>
                <a:cubicBezTo>
                  <a:pt x="2021654" y="501261"/>
                  <a:pt x="2021654" y="499681"/>
                  <a:pt x="2022586" y="499681"/>
                </a:cubicBezTo>
                <a:cubicBezTo>
                  <a:pt x="2022586" y="499681"/>
                  <a:pt x="2023521" y="500471"/>
                  <a:pt x="2024457" y="500471"/>
                </a:cubicBezTo>
                <a:cubicBezTo>
                  <a:pt x="2025392" y="500471"/>
                  <a:pt x="2025392" y="498890"/>
                  <a:pt x="2026327" y="498890"/>
                </a:cubicBezTo>
                <a:cubicBezTo>
                  <a:pt x="2026327" y="498890"/>
                  <a:pt x="2027259" y="500471"/>
                  <a:pt x="2028194" y="500471"/>
                </a:cubicBezTo>
                <a:cubicBezTo>
                  <a:pt x="2027259" y="500471"/>
                  <a:pt x="2027259" y="502052"/>
                  <a:pt x="2026327" y="502052"/>
                </a:cubicBezTo>
                <a:cubicBezTo>
                  <a:pt x="2027259" y="502845"/>
                  <a:pt x="2028194" y="502845"/>
                  <a:pt x="2028194" y="503636"/>
                </a:cubicBezTo>
                <a:cubicBezTo>
                  <a:pt x="2029130" y="503636"/>
                  <a:pt x="2031000" y="504426"/>
                  <a:pt x="2031000" y="505217"/>
                </a:cubicBezTo>
                <a:cubicBezTo>
                  <a:pt x="2031000" y="505217"/>
                  <a:pt x="2029130" y="506007"/>
                  <a:pt x="2029130" y="506797"/>
                </a:cubicBezTo>
                <a:cubicBezTo>
                  <a:pt x="2028194" y="506797"/>
                  <a:pt x="2028194" y="507591"/>
                  <a:pt x="2027259" y="508381"/>
                </a:cubicBezTo>
                <a:cubicBezTo>
                  <a:pt x="2027259" y="509172"/>
                  <a:pt x="2026327" y="509172"/>
                  <a:pt x="2026327" y="509962"/>
                </a:cubicBezTo>
                <a:cubicBezTo>
                  <a:pt x="2026327" y="509962"/>
                  <a:pt x="2027259" y="511546"/>
                  <a:pt x="2028194" y="511546"/>
                </a:cubicBezTo>
                <a:cubicBezTo>
                  <a:pt x="2028194" y="511546"/>
                  <a:pt x="2029130" y="509962"/>
                  <a:pt x="2030065" y="509962"/>
                </a:cubicBezTo>
                <a:cubicBezTo>
                  <a:pt x="2030065" y="509172"/>
                  <a:pt x="2031000" y="508381"/>
                  <a:pt x="2031000" y="507591"/>
                </a:cubicBezTo>
                <a:cubicBezTo>
                  <a:pt x="2031936" y="507591"/>
                  <a:pt x="2031936" y="506797"/>
                  <a:pt x="2032868" y="506007"/>
                </a:cubicBezTo>
                <a:cubicBezTo>
                  <a:pt x="2032868" y="506007"/>
                  <a:pt x="2033803" y="504426"/>
                  <a:pt x="2034738" y="504426"/>
                </a:cubicBezTo>
                <a:cubicBezTo>
                  <a:pt x="2034738" y="504426"/>
                  <a:pt x="2035673" y="506007"/>
                  <a:pt x="2036609" y="506007"/>
                </a:cubicBezTo>
                <a:cubicBezTo>
                  <a:pt x="2036609" y="506007"/>
                  <a:pt x="2037541" y="503636"/>
                  <a:pt x="2038476" y="503636"/>
                </a:cubicBezTo>
                <a:lnTo>
                  <a:pt x="2040347" y="505217"/>
                </a:lnTo>
                <a:cubicBezTo>
                  <a:pt x="2040347" y="505217"/>
                  <a:pt x="2041282" y="504426"/>
                  <a:pt x="2042217" y="503636"/>
                </a:cubicBezTo>
                <a:cubicBezTo>
                  <a:pt x="2042217" y="502845"/>
                  <a:pt x="2043149" y="502052"/>
                  <a:pt x="2043149" y="502052"/>
                </a:cubicBezTo>
                <a:cubicBezTo>
                  <a:pt x="2044084" y="501261"/>
                  <a:pt x="2044084" y="500471"/>
                  <a:pt x="2045020" y="499681"/>
                </a:cubicBezTo>
                <a:cubicBezTo>
                  <a:pt x="2045955" y="499681"/>
                  <a:pt x="2045955" y="498890"/>
                  <a:pt x="2046890" y="498100"/>
                </a:cubicBezTo>
                <a:cubicBezTo>
                  <a:pt x="2046890" y="497306"/>
                  <a:pt x="2047822" y="497306"/>
                  <a:pt x="2047822" y="496516"/>
                </a:cubicBezTo>
                <a:cubicBezTo>
                  <a:pt x="2048758" y="495725"/>
                  <a:pt x="2049693" y="494935"/>
                  <a:pt x="2049693" y="494935"/>
                </a:cubicBezTo>
                <a:cubicBezTo>
                  <a:pt x="2049693" y="494145"/>
                  <a:pt x="2047822" y="493351"/>
                  <a:pt x="2047822" y="493351"/>
                </a:cubicBezTo>
                <a:cubicBezTo>
                  <a:pt x="2047822" y="493351"/>
                  <a:pt x="2048758" y="491770"/>
                  <a:pt x="2049693" y="491770"/>
                </a:cubicBezTo>
                <a:lnTo>
                  <a:pt x="2050628" y="490189"/>
                </a:lnTo>
                <a:cubicBezTo>
                  <a:pt x="2051563" y="490189"/>
                  <a:pt x="2052496" y="490980"/>
                  <a:pt x="2052496" y="490980"/>
                </a:cubicBezTo>
                <a:cubicBezTo>
                  <a:pt x="2053431" y="490980"/>
                  <a:pt x="2054366" y="489396"/>
                  <a:pt x="2054366" y="489396"/>
                </a:cubicBezTo>
                <a:lnTo>
                  <a:pt x="2056237" y="490980"/>
                </a:lnTo>
                <a:cubicBezTo>
                  <a:pt x="2056237" y="491770"/>
                  <a:pt x="2055301" y="491770"/>
                  <a:pt x="2055301" y="492561"/>
                </a:cubicBezTo>
                <a:cubicBezTo>
                  <a:pt x="2054366" y="493351"/>
                  <a:pt x="2053431" y="494145"/>
                  <a:pt x="2053431" y="494145"/>
                </a:cubicBezTo>
                <a:cubicBezTo>
                  <a:pt x="2053431" y="494935"/>
                  <a:pt x="2055301" y="495725"/>
                  <a:pt x="2055301" y="495725"/>
                </a:cubicBezTo>
                <a:lnTo>
                  <a:pt x="2054366" y="497306"/>
                </a:lnTo>
                <a:cubicBezTo>
                  <a:pt x="2053431" y="498100"/>
                  <a:pt x="2052496" y="498890"/>
                  <a:pt x="2052496" y="498890"/>
                </a:cubicBezTo>
                <a:cubicBezTo>
                  <a:pt x="2051563" y="499681"/>
                  <a:pt x="2051563" y="500471"/>
                  <a:pt x="2050628" y="501261"/>
                </a:cubicBezTo>
                <a:cubicBezTo>
                  <a:pt x="2050628" y="501261"/>
                  <a:pt x="2049693" y="502052"/>
                  <a:pt x="2048758" y="502845"/>
                </a:cubicBezTo>
                <a:cubicBezTo>
                  <a:pt x="2048758" y="502052"/>
                  <a:pt x="2047822" y="502052"/>
                  <a:pt x="2046890" y="501261"/>
                </a:cubicBezTo>
                <a:lnTo>
                  <a:pt x="2045020" y="502845"/>
                </a:lnTo>
                <a:cubicBezTo>
                  <a:pt x="2045020" y="503636"/>
                  <a:pt x="2047822" y="504426"/>
                  <a:pt x="2047822" y="504426"/>
                </a:cubicBezTo>
                <a:lnTo>
                  <a:pt x="2048758" y="502845"/>
                </a:lnTo>
                <a:cubicBezTo>
                  <a:pt x="2049693" y="502845"/>
                  <a:pt x="2050628" y="504426"/>
                  <a:pt x="2051563" y="504426"/>
                </a:cubicBezTo>
                <a:lnTo>
                  <a:pt x="2052496" y="502052"/>
                </a:lnTo>
                <a:cubicBezTo>
                  <a:pt x="2053431" y="502052"/>
                  <a:pt x="2055301" y="503636"/>
                  <a:pt x="2055301" y="503636"/>
                </a:cubicBezTo>
                <a:lnTo>
                  <a:pt x="2056237" y="502052"/>
                </a:lnTo>
                <a:cubicBezTo>
                  <a:pt x="2057169" y="502052"/>
                  <a:pt x="2058104" y="503636"/>
                  <a:pt x="2059039" y="503636"/>
                </a:cubicBezTo>
                <a:cubicBezTo>
                  <a:pt x="2059039" y="502845"/>
                  <a:pt x="2059975" y="501261"/>
                  <a:pt x="2059975" y="501261"/>
                </a:cubicBezTo>
                <a:cubicBezTo>
                  <a:pt x="2060910" y="501261"/>
                  <a:pt x="2061842" y="502845"/>
                  <a:pt x="2061842" y="502845"/>
                </a:cubicBezTo>
                <a:cubicBezTo>
                  <a:pt x="2062777" y="502052"/>
                  <a:pt x="2063713" y="502052"/>
                  <a:pt x="2063713" y="501261"/>
                </a:cubicBezTo>
                <a:cubicBezTo>
                  <a:pt x="2063713" y="500471"/>
                  <a:pt x="2065583" y="499681"/>
                  <a:pt x="2065583" y="499681"/>
                </a:cubicBezTo>
                <a:cubicBezTo>
                  <a:pt x="2065583" y="498890"/>
                  <a:pt x="2063713" y="498100"/>
                  <a:pt x="2063713" y="498100"/>
                </a:cubicBezTo>
                <a:cubicBezTo>
                  <a:pt x="2063713" y="497306"/>
                  <a:pt x="2064648" y="496516"/>
                  <a:pt x="2064648" y="496516"/>
                </a:cubicBezTo>
                <a:cubicBezTo>
                  <a:pt x="2064648" y="495725"/>
                  <a:pt x="2062777" y="494935"/>
                  <a:pt x="2062777" y="494935"/>
                </a:cubicBezTo>
                <a:cubicBezTo>
                  <a:pt x="2062777" y="494145"/>
                  <a:pt x="2064648" y="493351"/>
                  <a:pt x="2064648" y="493351"/>
                </a:cubicBezTo>
                <a:cubicBezTo>
                  <a:pt x="2064648" y="492561"/>
                  <a:pt x="2066518" y="491770"/>
                  <a:pt x="2066518" y="490980"/>
                </a:cubicBezTo>
                <a:cubicBezTo>
                  <a:pt x="2066518" y="491770"/>
                  <a:pt x="2068386" y="491770"/>
                  <a:pt x="2068386" y="492561"/>
                </a:cubicBezTo>
                <a:cubicBezTo>
                  <a:pt x="2068386" y="493351"/>
                  <a:pt x="2066518" y="494145"/>
                  <a:pt x="2066518" y="494145"/>
                </a:cubicBezTo>
                <a:cubicBezTo>
                  <a:pt x="2066518" y="494935"/>
                  <a:pt x="2068386" y="494935"/>
                  <a:pt x="2068386" y="495725"/>
                </a:cubicBezTo>
                <a:cubicBezTo>
                  <a:pt x="2068386" y="495725"/>
                  <a:pt x="2066518" y="497306"/>
                  <a:pt x="2067450" y="497306"/>
                </a:cubicBezTo>
                <a:cubicBezTo>
                  <a:pt x="2067450" y="498100"/>
                  <a:pt x="2069321" y="498890"/>
                  <a:pt x="2069321" y="498890"/>
                </a:cubicBezTo>
                <a:cubicBezTo>
                  <a:pt x="2069321" y="498890"/>
                  <a:pt x="2070256" y="497306"/>
                  <a:pt x="2071191" y="497306"/>
                </a:cubicBezTo>
                <a:cubicBezTo>
                  <a:pt x="2071191" y="497306"/>
                  <a:pt x="2072127" y="498100"/>
                  <a:pt x="2073059" y="498100"/>
                </a:cubicBezTo>
                <a:cubicBezTo>
                  <a:pt x="2073994" y="497306"/>
                  <a:pt x="2074929" y="495725"/>
                  <a:pt x="2075865" y="494935"/>
                </a:cubicBezTo>
                <a:cubicBezTo>
                  <a:pt x="2076800" y="494145"/>
                  <a:pt x="2076800" y="494145"/>
                  <a:pt x="2077732" y="493351"/>
                </a:cubicBezTo>
                <a:cubicBezTo>
                  <a:pt x="2078667" y="494145"/>
                  <a:pt x="2080538" y="494935"/>
                  <a:pt x="2081473" y="495725"/>
                </a:cubicBezTo>
                <a:cubicBezTo>
                  <a:pt x="2081473" y="496516"/>
                  <a:pt x="2080538" y="497306"/>
                  <a:pt x="2080538" y="497306"/>
                </a:cubicBezTo>
                <a:cubicBezTo>
                  <a:pt x="2080538" y="498100"/>
                  <a:pt x="2082405" y="498890"/>
                  <a:pt x="2082405" y="498890"/>
                </a:cubicBezTo>
                <a:cubicBezTo>
                  <a:pt x="2082405" y="499681"/>
                  <a:pt x="2080538" y="500471"/>
                  <a:pt x="2080538" y="500471"/>
                </a:cubicBezTo>
                <a:cubicBezTo>
                  <a:pt x="2080538" y="501261"/>
                  <a:pt x="2079603" y="502845"/>
                  <a:pt x="2078667" y="502845"/>
                </a:cubicBezTo>
                <a:cubicBezTo>
                  <a:pt x="2078667" y="502845"/>
                  <a:pt x="2077732" y="501261"/>
                  <a:pt x="2076800" y="501261"/>
                </a:cubicBezTo>
                <a:lnTo>
                  <a:pt x="2074929" y="499681"/>
                </a:lnTo>
                <a:cubicBezTo>
                  <a:pt x="2074929" y="500471"/>
                  <a:pt x="2073059" y="501261"/>
                  <a:pt x="2073059" y="501261"/>
                </a:cubicBezTo>
                <a:cubicBezTo>
                  <a:pt x="2073059" y="502052"/>
                  <a:pt x="2074929" y="502052"/>
                  <a:pt x="2074929" y="502845"/>
                </a:cubicBezTo>
                <a:cubicBezTo>
                  <a:pt x="2075865" y="503636"/>
                  <a:pt x="2073994" y="504426"/>
                  <a:pt x="2073994" y="504426"/>
                </a:cubicBezTo>
                <a:cubicBezTo>
                  <a:pt x="2073994" y="505217"/>
                  <a:pt x="2075865" y="506007"/>
                  <a:pt x="2075865" y="506007"/>
                </a:cubicBezTo>
                <a:cubicBezTo>
                  <a:pt x="2075865" y="506007"/>
                  <a:pt x="2076800" y="504426"/>
                  <a:pt x="2077732" y="504426"/>
                </a:cubicBezTo>
                <a:cubicBezTo>
                  <a:pt x="2077732" y="504426"/>
                  <a:pt x="2078667" y="505217"/>
                  <a:pt x="2079603" y="506007"/>
                </a:cubicBezTo>
                <a:cubicBezTo>
                  <a:pt x="2079603" y="506007"/>
                  <a:pt x="2077732" y="506797"/>
                  <a:pt x="2077732" y="507591"/>
                </a:cubicBezTo>
                <a:cubicBezTo>
                  <a:pt x="2077732" y="507591"/>
                  <a:pt x="2080538" y="508381"/>
                  <a:pt x="2079603" y="508381"/>
                </a:cubicBezTo>
                <a:cubicBezTo>
                  <a:pt x="2080538" y="508381"/>
                  <a:pt x="2081473" y="507591"/>
                  <a:pt x="2081473" y="506797"/>
                </a:cubicBezTo>
                <a:lnTo>
                  <a:pt x="2079603" y="506007"/>
                </a:lnTo>
                <a:cubicBezTo>
                  <a:pt x="2079603" y="505217"/>
                  <a:pt x="2080538" y="504426"/>
                  <a:pt x="2081473" y="503636"/>
                </a:cubicBezTo>
                <a:cubicBezTo>
                  <a:pt x="2081473" y="503636"/>
                  <a:pt x="2082405" y="502845"/>
                  <a:pt x="2082405" y="502052"/>
                </a:cubicBezTo>
                <a:cubicBezTo>
                  <a:pt x="2083340" y="501261"/>
                  <a:pt x="2083340" y="500471"/>
                  <a:pt x="2084276" y="500471"/>
                </a:cubicBezTo>
                <a:lnTo>
                  <a:pt x="2086146" y="502052"/>
                </a:lnTo>
                <a:cubicBezTo>
                  <a:pt x="2087078" y="501261"/>
                  <a:pt x="2087078" y="500471"/>
                  <a:pt x="2088014" y="499681"/>
                </a:cubicBezTo>
                <a:cubicBezTo>
                  <a:pt x="2088014" y="500471"/>
                  <a:pt x="2089884" y="501261"/>
                  <a:pt x="2089884" y="501261"/>
                </a:cubicBezTo>
                <a:cubicBezTo>
                  <a:pt x="2090819" y="502052"/>
                  <a:pt x="2091752" y="502052"/>
                  <a:pt x="2091752" y="502845"/>
                </a:cubicBezTo>
                <a:cubicBezTo>
                  <a:pt x="2092687" y="502845"/>
                  <a:pt x="2093622" y="503636"/>
                  <a:pt x="2094557" y="503636"/>
                </a:cubicBezTo>
                <a:cubicBezTo>
                  <a:pt x="2095493" y="502845"/>
                  <a:pt x="2096428" y="501261"/>
                  <a:pt x="2097360" y="500471"/>
                </a:cubicBezTo>
                <a:cubicBezTo>
                  <a:pt x="2098295" y="499681"/>
                  <a:pt x="2098295" y="498890"/>
                  <a:pt x="2099231" y="498890"/>
                </a:cubicBezTo>
                <a:lnTo>
                  <a:pt x="2101101" y="499681"/>
                </a:lnTo>
                <a:cubicBezTo>
                  <a:pt x="2102033" y="499681"/>
                  <a:pt x="2102033" y="498100"/>
                  <a:pt x="2102968" y="498100"/>
                </a:cubicBezTo>
                <a:cubicBezTo>
                  <a:pt x="2103904" y="498100"/>
                  <a:pt x="2103904" y="499681"/>
                  <a:pt x="2104839" y="499681"/>
                </a:cubicBezTo>
                <a:cubicBezTo>
                  <a:pt x="2105774" y="499681"/>
                  <a:pt x="2106709" y="501261"/>
                  <a:pt x="2106709" y="501261"/>
                </a:cubicBezTo>
                <a:cubicBezTo>
                  <a:pt x="2107642" y="501261"/>
                  <a:pt x="2107642" y="499681"/>
                  <a:pt x="2108577" y="498890"/>
                </a:cubicBezTo>
                <a:cubicBezTo>
                  <a:pt x="2109512" y="499681"/>
                  <a:pt x="2109512" y="499681"/>
                  <a:pt x="2110447" y="500471"/>
                </a:cubicBezTo>
                <a:cubicBezTo>
                  <a:pt x="2111379" y="500471"/>
                  <a:pt x="2112315" y="501261"/>
                  <a:pt x="2112315" y="502052"/>
                </a:cubicBezTo>
                <a:lnTo>
                  <a:pt x="2111379" y="503636"/>
                </a:lnTo>
                <a:cubicBezTo>
                  <a:pt x="2110447" y="503636"/>
                  <a:pt x="2109512" y="502052"/>
                  <a:pt x="2108577" y="502052"/>
                </a:cubicBezTo>
                <a:cubicBezTo>
                  <a:pt x="2108577" y="502845"/>
                  <a:pt x="2107642" y="503636"/>
                  <a:pt x="2107642" y="504426"/>
                </a:cubicBezTo>
                <a:cubicBezTo>
                  <a:pt x="2108577" y="505217"/>
                  <a:pt x="2110447" y="506007"/>
                  <a:pt x="2111379" y="506797"/>
                </a:cubicBezTo>
                <a:cubicBezTo>
                  <a:pt x="2112315" y="506007"/>
                  <a:pt x="2112315" y="505217"/>
                  <a:pt x="2113250" y="505217"/>
                </a:cubicBezTo>
                <a:cubicBezTo>
                  <a:pt x="2113250" y="504426"/>
                  <a:pt x="2114185" y="502845"/>
                  <a:pt x="2115121" y="502845"/>
                </a:cubicBezTo>
                <a:lnTo>
                  <a:pt x="2116988" y="504426"/>
                </a:lnTo>
                <a:cubicBezTo>
                  <a:pt x="2116988" y="504426"/>
                  <a:pt x="2117923" y="503636"/>
                  <a:pt x="2118858" y="502845"/>
                </a:cubicBezTo>
                <a:cubicBezTo>
                  <a:pt x="2118858" y="502052"/>
                  <a:pt x="2119794" y="501261"/>
                  <a:pt x="2119794" y="501261"/>
                </a:cubicBezTo>
                <a:cubicBezTo>
                  <a:pt x="2119794" y="500471"/>
                  <a:pt x="2121661" y="499681"/>
                  <a:pt x="2121661" y="498890"/>
                </a:cubicBezTo>
                <a:lnTo>
                  <a:pt x="2119794" y="498100"/>
                </a:lnTo>
                <a:lnTo>
                  <a:pt x="2120729" y="496516"/>
                </a:lnTo>
                <a:cubicBezTo>
                  <a:pt x="2121661" y="495725"/>
                  <a:pt x="2122596" y="497306"/>
                  <a:pt x="2123532" y="497306"/>
                </a:cubicBezTo>
                <a:lnTo>
                  <a:pt x="2125402" y="498890"/>
                </a:lnTo>
                <a:cubicBezTo>
                  <a:pt x="2125402" y="499681"/>
                  <a:pt x="2123532" y="500471"/>
                  <a:pt x="2123532" y="500471"/>
                </a:cubicBezTo>
                <a:cubicBezTo>
                  <a:pt x="2123532" y="501261"/>
                  <a:pt x="2121661" y="502052"/>
                  <a:pt x="2121661" y="502052"/>
                </a:cubicBezTo>
                <a:cubicBezTo>
                  <a:pt x="2122596" y="502845"/>
                  <a:pt x="2124467" y="502845"/>
                  <a:pt x="2124467" y="503636"/>
                </a:cubicBezTo>
                <a:cubicBezTo>
                  <a:pt x="2124467" y="504426"/>
                  <a:pt x="2122596" y="505217"/>
                  <a:pt x="2122596" y="505217"/>
                </a:cubicBezTo>
                <a:cubicBezTo>
                  <a:pt x="2122596" y="506007"/>
                  <a:pt x="2124467" y="506007"/>
                  <a:pt x="2124467" y="506797"/>
                </a:cubicBezTo>
                <a:cubicBezTo>
                  <a:pt x="2125402" y="506007"/>
                  <a:pt x="2127270" y="504426"/>
                  <a:pt x="2128205" y="503636"/>
                </a:cubicBezTo>
                <a:cubicBezTo>
                  <a:pt x="2127270" y="502845"/>
                  <a:pt x="2126337" y="502845"/>
                  <a:pt x="2125402" y="502052"/>
                </a:cubicBezTo>
                <a:lnTo>
                  <a:pt x="2127270" y="500471"/>
                </a:lnTo>
                <a:cubicBezTo>
                  <a:pt x="2128205" y="499681"/>
                  <a:pt x="2128205" y="498890"/>
                  <a:pt x="2129140" y="498100"/>
                </a:cubicBezTo>
                <a:cubicBezTo>
                  <a:pt x="2129140" y="498100"/>
                  <a:pt x="2130075" y="497306"/>
                  <a:pt x="2131011" y="496516"/>
                </a:cubicBezTo>
                <a:lnTo>
                  <a:pt x="2131946" y="494935"/>
                </a:lnTo>
                <a:lnTo>
                  <a:pt x="2133813" y="496516"/>
                </a:lnTo>
                <a:cubicBezTo>
                  <a:pt x="2134749" y="496516"/>
                  <a:pt x="2135684" y="497306"/>
                  <a:pt x="2136619" y="497306"/>
                </a:cubicBezTo>
                <a:cubicBezTo>
                  <a:pt x="2135684" y="497306"/>
                  <a:pt x="2134749" y="498890"/>
                  <a:pt x="2134749" y="499681"/>
                </a:cubicBezTo>
                <a:cubicBezTo>
                  <a:pt x="2133813" y="499681"/>
                  <a:pt x="2133813" y="500471"/>
                  <a:pt x="2132878" y="501261"/>
                </a:cubicBezTo>
                <a:lnTo>
                  <a:pt x="2131946" y="502845"/>
                </a:lnTo>
                <a:cubicBezTo>
                  <a:pt x="2131946" y="503636"/>
                  <a:pt x="2133813" y="503636"/>
                  <a:pt x="2133813" y="504426"/>
                </a:cubicBezTo>
                <a:cubicBezTo>
                  <a:pt x="2133813" y="504426"/>
                  <a:pt x="2131946" y="505217"/>
                  <a:pt x="2131946" y="506007"/>
                </a:cubicBezTo>
                <a:cubicBezTo>
                  <a:pt x="2131946" y="506007"/>
                  <a:pt x="2133813" y="506797"/>
                  <a:pt x="2133813" y="507591"/>
                </a:cubicBezTo>
                <a:cubicBezTo>
                  <a:pt x="2134749" y="506007"/>
                  <a:pt x="2136619" y="505217"/>
                  <a:pt x="2137551" y="503636"/>
                </a:cubicBezTo>
                <a:lnTo>
                  <a:pt x="2138486" y="502052"/>
                </a:lnTo>
                <a:cubicBezTo>
                  <a:pt x="2139422" y="502052"/>
                  <a:pt x="2140357" y="503636"/>
                  <a:pt x="2141289" y="503636"/>
                </a:cubicBezTo>
                <a:lnTo>
                  <a:pt x="2142224" y="501261"/>
                </a:lnTo>
                <a:cubicBezTo>
                  <a:pt x="2143160" y="501261"/>
                  <a:pt x="2145030" y="502845"/>
                  <a:pt x="2145030" y="502845"/>
                </a:cubicBezTo>
                <a:lnTo>
                  <a:pt x="2145965" y="501261"/>
                </a:lnTo>
                <a:cubicBezTo>
                  <a:pt x="2145965" y="500471"/>
                  <a:pt x="2144095" y="500471"/>
                  <a:pt x="2144095" y="499681"/>
                </a:cubicBezTo>
                <a:cubicBezTo>
                  <a:pt x="2144095" y="499681"/>
                  <a:pt x="2145965" y="498890"/>
                  <a:pt x="2145965" y="498100"/>
                </a:cubicBezTo>
                <a:cubicBezTo>
                  <a:pt x="2145965" y="497306"/>
                  <a:pt x="2146898" y="496516"/>
                  <a:pt x="2147833" y="496516"/>
                </a:cubicBezTo>
                <a:cubicBezTo>
                  <a:pt x="2147833" y="495725"/>
                  <a:pt x="2148768" y="494935"/>
                  <a:pt x="2148768" y="494935"/>
                </a:cubicBezTo>
                <a:cubicBezTo>
                  <a:pt x="2148768" y="494145"/>
                  <a:pt x="2150639" y="495725"/>
                  <a:pt x="2150639" y="495725"/>
                </a:cubicBezTo>
                <a:cubicBezTo>
                  <a:pt x="2151571" y="495725"/>
                  <a:pt x="2151571" y="494145"/>
                  <a:pt x="2152506" y="494145"/>
                </a:cubicBezTo>
                <a:cubicBezTo>
                  <a:pt x="2153441" y="494145"/>
                  <a:pt x="2154377" y="495725"/>
                  <a:pt x="2154377" y="495725"/>
                </a:cubicBezTo>
                <a:cubicBezTo>
                  <a:pt x="2155312" y="495725"/>
                  <a:pt x="2155312" y="494145"/>
                  <a:pt x="2156247" y="493351"/>
                </a:cubicBezTo>
                <a:cubicBezTo>
                  <a:pt x="2158114" y="494935"/>
                  <a:pt x="2159050" y="495725"/>
                  <a:pt x="2160920" y="496516"/>
                </a:cubicBezTo>
                <a:cubicBezTo>
                  <a:pt x="2159985" y="497306"/>
                  <a:pt x="2159050" y="497306"/>
                  <a:pt x="2159050" y="498100"/>
                </a:cubicBezTo>
                <a:lnTo>
                  <a:pt x="2157179" y="499681"/>
                </a:lnTo>
                <a:lnTo>
                  <a:pt x="2155312" y="498890"/>
                </a:lnTo>
                <a:lnTo>
                  <a:pt x="2153441" y="500471"/>
                </a:lnTo>
                <a:cubicBezTo>
                  <a:pt x="2153441" y="500471"/>
                  <a:pt x="2155312" y="501261"/>
                  <a:pt x="2155312" y="502052"/>
                </a:cubicBezTo>
                <a:cubicBezTo>
                  <a:pt x="2155312" y="502052"/>
                  <a:pt x="2154377" y="502845"/>
                  <a:pt x="2154377" y="503636"/>
                </a:cubicBezTo>
                <a:cubicBezTo>
                  <a:pt x="2154377" y="503636"/>
                  <a:pt x="2152506" y="504426"/>
                  <a:pt x="2152506" y="505217"/>
                </a:cubicBezTo>
                <a:cubicBezTo>
                  <a:pt x="2152506" y="506007"/>
                  <a:pt x="2154377" y="506007"/>
                  <a:pt x="2154377" y="506797"/>
                </a:cubicBezTo>
                <a:cubicBezTo>
                  <a:pt x="2154377" y="507591"/>
                  <a:pt x="2153441" y="507591"/>
                  <a:pt x="2153441" y="508381"/>
                </a:cubicBezTo>
                <a:cubicBezTo>
                  <a:pt x="2153441" y="509172"/>
                  <a:pt x="2151571" y="509962"/>
                  <a:pt x="2151571" y="509962"/>
                </a:cubicBezTo>
                <a:cubicBezTo>
                  <a:pt x="2151571" y="510753"/>
                  <a:pt x="2153441" y="510753"/>
                  <a:pt x="2153441" y="511546"/>
                </a:cubicBezTo>
                <a:cubicBezTo>
                  <a:pt x="2153441" y="512337"/>
                  <a:pt x="2155312" y="512337"/>
                  <a:pt x="2155312" y="513127"/>
                </a:cubicBezTo>
                <a:cubicBezTo>
                  <a:pt x="2155312" y="513127"/>
                  <a:pt x="2153441" y="513917"/>
                  <a:pt x="2154377" y="514708"/>
                </a:cubicBezTo>
                <a:cubicBezTo>
                  <a:pt x="2154377" y="514708"/>
                  <a:pt x="2156247" y="515498"/>
                  <a:pt x="2156247" y="516292"/>
                </a:cubicBezTo>
                <a:cubicBezTo>
                  <a:pt x="2156247" y="516292"/>
                  <a:pt x="2154377" y="517082"/>
                  <a:pt x="2154377" y="517873"/>
                </a:cubicBezTo>
                <a:cubicBezTo>
                  <a:pt x="2154377" y="517873"/>
                  <a:pt x="2156247" y="518663"/>
                  <a:pt x="2156247" y="519453"/>
                </a:cubicBezTo>
                <a:cubicBezTo>
                  <a:pt x="2157179" y="519453"/>
                  <a:pt x="2158114" y="520247"/>
                  <a:pt x="2159050" y="520247"/>
                </a:cubicBezTo>
                <a:cubicBezTo>
                  <a:pt x="2159050" y="520247"/>
                  <a:pt x="2159985" y="519453"/>
                  <a:pt x="2159985" y="518663"/>
                </a:cubicBezTo>
                <a:cubicBezTo>
                  <a:pt x="2159985" y="517873"/>
                  <a:pt x="2158114" y="517873"/>
                  <a:pt x="2158114" y="517082"/>
                </a:cubicBezTo>
                <a:cubicBezTo>
                  <a:pt x="2158114" y="517082"/>
                  <a:pt x="2159985" y="516292"/>
                  <a:pt x="2159985" y="515498"/>
                </a:cubicBezTo>
                <a:cubicBezTo>
                  <a:pt x="2159985" y="514708"/>
                  <a:pt x="2158114" y="514708"/>
                  <a:pt x="2158114" y="513917"/>
                </a:cubicBezTo>
                <a:cubicBezTo>
                  <a:pt x="2157179" y="513917"/>
                  <a:pt x="2155312" y="513127"/>
                  <a:pt x="2155312" y="513127"/>
                </a:cubicBezTo>
                <a:cubicBezTo>
                  <a:pt x="2155312" y="512337"/>
                  <a:pt x="2157179" y="511546"/>
                  <a:pt x="2157179" y="510753"/>
                </a:cubicBezTo>
                <a:lnTo>
                  <a:pt x="2155312" y="509962"/>
                </a:lnTo>
                <a:cubicBezTo>
                  <a:pt x="2155312" y="509172"/>
                  <a:pt x="2156247" y="508381"/>
                  <a:pt x="2156247" y="507591"/>
                </a:cubicBezTo>
                <a:cubicBezTo>
                  <a:pt x="2157179" y="507591"/>
                  <a:pt x="2158114" y="506797"/>
                  <a:pt x="2158114" y="506007"/>
                </a:cubicBezTo>
                <a:lnTo>
                  <a:pt x="2156247" y="505217"/>
                </a:lnTo>
                <a:cubicBezTo>
                  <a:pt x="2156247" y="504426"/>
                  <a:pt x="2157179" y="502845"/>
                  <a:pt x="2158114" y="502845"/>
                </a:cubicBezTo>
                <a:cubicBezTo>
                  <a:pt x="2158114" y="502845"/>
                  <a:pt x="2159050" y="504426"/>
                  <a:pt x="2159985" y="504426"/>
                </a:cubicBezTo>
                <a:cubicBezTo>
                  <a:pt x="2159985" y="504426"/>
                  <a:pt x="2160920" y="502845"/>
                  <a:pt x="2161852" y="502845"/>
                </a:cubicBezTo>
                <a:cubicBezTo>
                  <a:pt x="2161852" y="502052"/>
                  <a:pt x="2162788" y="501261"/>
                  <a:pt x="2162788" y="501261"/>
                </a:cubicBezTo>
                <a:cubicBezTo>
                  <a:pt x="2163723" y="500471"/>
                  <a:pt x="2164658" y="499681"/>
                  <a:pt x="2164658" y="498890"/>
                </a:cubicBezTo>
                <a:lnTo>
                  <a:pt x="2162788" y="498100"/>
                </a:lnTo>
                <a:cubicBezTo>
                  <a:pt x="2162788" y="497306"/>
                  <a:pt x="2163723" y="496516"/>
                  <a:pt x="2163723" y="495725"/>
                </a:cubicBezTo>
                <a:cubicBezTo>
                  <a:pt x="2164658" y="495725"/>
                  <a:pt x="2161852" y="494935"/>
                  <a:pt x="2161852" y="494935"/>
                </a:cubicBezTo>
                <a:cubicBezTo>
                  <a:pt x="2161852" y="494145"/>
                  <a:pt x="2163723" y="493351"/>
                  <a:pt x="2163723" y="492561"/>
                </a:cubicBezTo>
                <a:cubicBezTo>
                  <a:pt x="2163723" y="492561"/>
                  <a:pt x="2164658" y="491770"/>
                  <a:pt x="2165593" y="490980"/>
                </a:cubicBezTo>
                <a:lnTo>
                  <a:pt x="2167461" y="492561"/>
                </a:lnTo>
                <a:cubicBezTo>
                  <a:pt x="2167461" y="493351"/>
                  <a:pt x="2165593" y="493351"/>
                  <a:pt x="2165593" y="494145"/>
                </a:cubicBezTo>
                <a:cubicBezTo>
                  <a:pt x="2165593" y="494935"/>
                  <a:pt x="2167461" y="494935"/>
                  <a:pt x="2167461" y="495725"/>
                </a:cubicBezTo>
                <a:lnTo>
                  <a:pt x="2166526" y="497306"/>
                </a:lnTo>
                <a:cubicBezTo>
                  <a:pt x="2166526" y="498100"/>
                  <a:pt x="2167461" y="498100"/>
                  <a:pt x="2168396" y="498890"/>
                </a:cubicBezTo>
                <a:lnTo>
                  <a:pt x="2170267" y="499681"/>
                </a:lnTo>
                <a:cubicBezTo>
                  <a:pt x="2170267" y="500471"/>
                  <a:pt x="2169331" y="501261"/>
                  <a:pt x="2168396" y="502052"/>
                </a:cubicBezTo>
                <a:cubicBezTo>
                  <a:pt x="2168396" y="502052"/>
                  <a:pt x="2167461" y="502845"/>
                  <a:pt x="2167461" y="503636"/>
                </a:cubicBezTo>
                <a:lnTo>
                  <a:pt x="2165593" y="505217"/>
                </a:lnTo>
                <a:cubicBezTo>
                  <a:pt x="2165593" y="506007"/>
                  <a:pt x="2167461" y="506007"/>
                  <a:pt x="2167461" y="506797"/>
                </a:cubicBezTo>
                <a:cubicBezTo>
                  <a:pt x="2167461" y="506797"/>
                  <a:pt x="2169331" y="507591"/>
                  <a:pt x="2170267" y="508381"/>
                </a:cubicBezTo>
                <a:cubicBezTo>
                  <a:pt x="2170267" y="507591"/>
                  <a:pt x="2171199" y="506797"/>
                  <a:pt x="2171199" y="506007"/>
                </a:cubicBezTo>
                <a:lnTo>
                  <a:pt x="2173069" y="504426"/>
                </a:lnTo>
                <a:cubicBezTo>
                  <a:pt x="2173069" y="504426"/>
                  <a:pt x="2171199" y="503636"/>
                  <a:pt x="2171199" y="502845"/>
                </a:cubicBezTo>
                <a:cubicBezTo>
                  <a:pt x="2171199" y="502845"/>
                  <a:pt x="2172134" y="502052"/>
                  <a:pt x="2172134" y="501261"/>
                </a:cubicBezTo>
                <a:cubicBezTo>
                  <a:pt x="2173069" y="500471"/>
                  <a:pt x="2174005" y="500471"/>
                  <a:pt x="2174005" y="499681"/>
                </a:cubicBezTo>
                <a:cubicBezTo>
                  <a:pt x="2174940" y="498890"/>
                  <a:pt x="2174940" y="498100"/>
                  <a:pt x="2175872" y="498100"/>
                </a:cubicBezTo>
                <a:lnTo>
                  <a:pt x="2177742" y="498890"/>
                </a:lnTo>
                <a:cubicBezTo>
                  <a:pt x="2177742" y="499681"/>
                  <a:pt x="2175872" y="500471"/>
                  <a:pt x="2175872" y="501261"/>
                </a:cubicBezTo>
                <a:cubicBezTo>
                  <a:pt x="2176807" y="501261"/>
                  <a:pt x="2177742" y="502052"/>
                  <a:pt x="2178678" y="502052"/>
                </a:cubicBezTo>
                <a:lnTo>
                  <a:pt x="2179613" y="500471"/>
                </a:lnTo>
                <a:cubicBezTo>
                  <a:pt x="2180548" y="500471"/>
                  <a:pt x="2181480" y="502052"/>
                  <a:pt x="2182416" y="502052"/>
                </a:cubicBezTo>
                <a:lnTo>
                  <a:pt x="2183351" y="500471"/>
                </a:lnTo>
                <a:cubicBezTo>
                  <a:pt x="2184286" y="499681"/>
                  <a:pt x="2184286" y="498890"/>
                  <a:pt x="2185221" y="498100"/>
                </a:cubicBezTo>
                <a:cubicBezTo>
                  <a:pt x="2186157" y="497306"/>
                  <a:pt x="2187089" y="495725"/>
                  <a:pt x="2188024" y="494935"/>
                </a:cubicBezTo>
                <a:cubicBezTo>
                  <a:pt x="2189895" y="495725"/>
                  <a:pt x="2190830" y="496516"/>
                  <a:pt x="2192697" y="497306"/>
                </a:cubicBezTo>
                <a:cubicBezTo>
                  <a:pt x="2191762" y="498100"/>
                  <a:pt x="2191762" y="498890"/>
                  <a:pt x="2190830" y="499681"/>
                </a:cubicBezTo>
                <a:cubicBezTo>
                  <a:pt x="2190830" y="499681"/>
                  <a:pt x="2188959" y="500471"/>
                  <a:pt x="2188959" y="501261"/>
                </a:cubicBezTo>
                <a:lnTo>
                  <a:pt x="2191762" y="502052"/>
                </a:lnTo>
                <a:cubicBezTo>
                  <a:pt x="2190830" y="502845"/>
                  <a:pt x="2189895" y="504426"/>
                  <a:pt x="2189895" y="504426"/>
                </a:cubicBezTo>
                <a:lnTo>
                  <a:pt x="2188024" y="502845"/>
                </a:lnTo>
                <a:cubicBezTo>
                  <a:pt x="2187089" y="502845"/>
                  <a:pt x="2186157" y="504426"/>
                  <a:pt x="2186157" y="504426"/>
                </a:cubicBezTo>
                <a:cubicBezTo>
                  <a:pt x="2185221" y="505217"/>
                  <a:pt x="2185221" y="506007"/>
                  <a:pt x="2184286" y="506007"/>
                </a:cubicBezTo>
                <a:cubicBezTo>
                  <a:pt x="2184286" y="506797"/>
                  <a:pt x="2183351" y="507591"/>
                  <a:pt x="2183351" y="508381"/>
                </a:cubicBezTo>
                <a:cubicBezTo>
                  <a:pt x="2182416" y="508381"/>
                  <a:pt x="2181480" y="509172"/>
                  <a:pt x="2181480" y="509962"/>
                </a:cubicBezTo>
                <a:cubicBezTo>
                  <a:pt x="2180548" y="510753"/>
                  <a:pt x="2180548" y="510753"/>
                  <a:pt x="2179613" y="511546"/>
                </a:cubicBezTo>
                <a:lnTo>
                  <a:pt x="2181480" y="513127"/>
                </a:lnTo>
                <a:cubicBezTo>
                  <a:pt x="2182416" y="513127"/>
                  <a:pt x="2182416" y="511546"/>
                  <a:pt x="2183351" y="511546"/>
                </a:cubicBezTo>
                <a:cubicBezTo>
                  <a:pt x="2184286" y="511546"/>
                  <a:pt x="2185221" y="513127"/>
                  <a:pt x="2185221" y="512337"/>
                </a:cubicBezTo>
                <a:cubicBezTo>
                  <a:pt x="2186157" y="512337"/>
                  <a:pt x="2187089" y="511546"/>
                  <a:pt x="2187089" y="510753"/>
                </a:cubicBezTo>
                <a:cubicBezTo>
                  <a:pt x="2187089" y="510753"/>
                  <a:pt x="2185221" y="509962"/>
                  <a:pt x="2185221" y="509172"/>
                </a:cubicBezTo>
                <a:cubicBezTo>
                  <a:pt x="2185221" y="509172"/>
                  <a:pt x="2186157" y="507591"/>
                  <a:pt x="2187089" y="507591"/>
                </a:cubicBezTo>
                <a:lnTo>
                  <a:pt x="2188959" y="509172"/>
                </a:lnTo>
                <a:cubicBezTo>
                  <a:pt x="2188959" y="508381"/>
                  <a:pt x="2189895" y="507591"/>
                  <a:pt x="2189895" y="507591"/>
                </a:cubicBezTo>
                <a:cubicBezTo>
                  <a:pt x="2190830" y="506797"/>
                  <a:pt x="2191762" y="506007"/>
                  <a:pt x="2191762" y="505217"/>
                </a:cubicBezTo>
                <a:cubicBezTo>
                  <a:pt x="2192697" y="505217"/>
                  <a:pt x="2192697" y="504426"/>
                  <a:pt x="2193633" y="503636"/>
                </a:cubicBezTo>
                <a:cubicBezTo>
                  <a:pt x="2193633" y="503636"/>
                  <a:pt x="2194568" y="502052"/>
                  <a:pt x="2195503" y="502052"/>
                </a:cubicBezTo>
                <a:lnTo>
                  <a:pt x="2197370" y="503636"/>
                </a:lnTo>
                <a:cubicBezTo>
                  <a:pt x="2197370" y="503636"/>
                  <a:pt x="2198306" y="502052"/>
                  <a:pt x="2198306" y="501261"/>
                </a:cubicBezTo>
                <a:cubicBezTo>
                  <a:pt x="2199241" y="501261"/>
                  <a:pt x="2200176" y="500471"/>
                  <a:pt x="2200176" y="499681"/>
                </a:cubicBezTo>
                <a:cubicBezTo>
                  <a:pt x="2201108" y="499681"/>
                  <a:pt x="2201108" y="498100"/>
                  <a:pt x="2202044" y="498100"/>
                </a:cubicBezTo>
                <a:lnTo>
                  <a:pt x="2203914" y="499681"/>
                </a:lnTo>
                <a:cubicBezTo>
                  <a:pt x="2204849" y="499681"/>
                  <a:pt x="2204849" y="498100"/>
                  <a:pt x="2205782" y="497306"/>
                </a:cubicBezTo>
                <a:cubicBezTo>
                  <a:pt x="2205782" y="497306"/>
                  <a:pt x="2206717" y="498890"/>
                  <a:pt x="2207652" y="498890"/>
                </a:cubicBezTo>
                <a:cubicBezTo>
                  <a:pt x="2207652" y="498890"/>
                  <a:pt x="2208587" y="497306"/>
                  <a:pt x="2209523" y="497306"/>
                </a:cubicBezTo>
                <a:cubicBezTo>
                  <a:pt x="2209523" y="497306"/>
                  <a:pt x="2210458" y="498100"/>
                  <a:pt x="2211390" y="498890"/>
                </a:cubicBezTo>
                <a:cubicBezTo>
                  <a:pt x="2212325" y="498890"/>
                  <a:pt x="2212325" y="499681"/>
                  <a:pt x="2213260" y="499681"/>
                </a:cubicBezTo>
                <a:cubicBezTo>
                  <a:pt x="2214196" y="500471"/>
                  <a:pt x="2215131" y="501261"/>
                  <a:pt x="2215131" y="501261"/>
                </a:cubicBezTo>
                <a:cubicBezTo>
                  <a:pt x="2216063" y="501261"/>
                  <a:pt x="2216998" y="499681"/>
                  <a:pt x="2216998" y="499681"/>
                </a:cubicBezTo>
                <a:lnTo>
                  <a:pt x="2218869" y="500471"/>
                </a:lnTo>
                <a:cubicBezTo>
                  <a:pt x="2219804" y="501261"/>
                  <a:pt x="2220739" y="502052"/>
                  <a:pt x="2221672" y="502052"/>
                </a:cubicBezTo>
                <a:cubicBezTo>
                  <a:pt x="2221672" y="502845"/>
                  <a:pt x="2222607" y="502845"/>
                  <a:pt x="2223542" y="503636"/>
                </a:cubicBezTo>
                <a:cubicBezTo>
                  <a:pt x="2224477" y="503636"/>
                  <a:pt x="2224477" y="504426"/>
                  <a:pt x="2225413" y="505217"/>
                </a:cubicBezTo>
                <a:cubicBezTo>
                  <a:pt x="2226345" y="505217"/>
                  <a:pt x="2227280" y="506007"/>
                  <a:pt x="2227280" y="506007"/>
                </a:cubicBezTo>
                <a:cubicBezTo>
                  <a:pt x="2228215" y="506007"/>
                  <a:pt x="2228215" y="505217"/>
                  <a:pt x="2229151" y="504426"/>
                </a:cubicBezTo>
                <a:cubicBezTo>
                  <a:pt x="2229151" y="504426"/>
                  <a:pt x="2230083" y="502845"/>
                  <a:pt x="2231018" y="502845"/>
                </a:cubicBezTo>
                <a:lnTo>
                  <a:pt x="2232888" y="504426"/>
                </a:lnTo>
                <a:cubicBezTo>
                  <a:pt x="2233824" y="503636"/>
                  <a:pt x="2233824" y="502845"/>
                  <a:pt x="2234759" y="502052"/>
                </a:cubicBezTo>
                <a:cubicBezTo>
                  <a:pt x="2234759" y="502052"/>
                  <a:pt x="2235691" y="501261"/>
                  <a:pt x="2235691" y="500471"/>
                </a:cubicBezTo>
                <a:cubicBezTo>
                  <a:pt x="2236626" y="499681"/>
                  <a:pt x="2237562" y="499681"/>
                  <a:pt x="2237562" y="498890"/>
                </a:cubicBezTo>
                <a:cubicBezTo>
                  <a:pt x="2238497" y="498100"/>
                  <a:pt x="2238497" y="497306"/>
                  <a:pt x="2239432" y="497306"/>
                </a:cubicBezTo>
                <a:cubicBezTo>
                  <a:pt x="2239432" y="496516"/>
                  <a:pt x="2240367" y="494935"/>
                  <a:pt x="2240367" y="494935"/>
                </a:cubicBezTo>
                <a:cubicBezTo>
                  <a:pt x="2241300" y="494935"/>
                  <a:pt x="2243170" y="496516"/>
                  <a:pt x="2243170" y="496516"/>
                </a:cubicBezTo>
                <a:lnTo>
                  <a:pt x="2241300" y="498100"/>
                </a:lnTo>
                <a:cubicBezTo>
                  <a:pt x="2241300" y="498890"/>
                  <a:pt x="2243170" y="499681"/>
                  <a:pt x="2243170" y="499681"/>
                </a:cubicBezTo>
                <a:cubicBezTo>
                  <a:pt x="2244105" y="499681"/>
                  <a:pt x="2245041" y="498100"/>
                  <a:pt x="2245041" y="498100"/>
                </a:cubicBezTo>
                <a:cubicBezTo>
                  <a:pt x="2245973" y="498100"/>
                  <a:pt x="2246908" y="498890"/>
                  <a:pt x="2246908" y="498890"/>
                </a:cubicBezTo>
                <a:cubicBezTo>
                  <a:pt x="2247843" y="499681"/>
                  <a:pt x="2248778" y="500471"/>
                  <a:pt x="2248778" y="500471"/>
                </a:cubicBezTo>
                <a:cubicBezTo>
                  <a:pt x="2249714" y="501261"/>
                  <a:pt x="2250649" y="501261"/>
                  <a:pt x="2251581" y="502052"/>
                </a:cubicBezTo>
                <a:cubicBezTo>
                  <a:pt x="2250649" y="502052"/>
                  <a:pt x="2249714" y="503636"/>
                  <a:pt x="2249714" y="503636"/>
                </a:cubicBezTo>
                <a:cubicBezTo>
                  <a:pt x="2249714" y="503636"/>
                  <a:pt x="2248778" y="505217"/>
                  <a:pt x="2247843" y="505217"/>
                </a:cubicBezTo>
                <a:lnTo>
                  <a:pt x="2245973" y="504426"/>
                </a:lnTo>
                <a:lnTo>
                  <a:pt x="2244105" y="502845"/>
                </a:lnTo>
                <a:lnTo>
                  <a:pt x="2242235" y="504426"/>
                </a:lnTo>
                <a:cubicBezTo>
                  <a:pt x="2242235" y="505217"/>
                  <a:pt x="2244105" y="505217"/>
                  <a:pt x="2244105" y="506007"/>
                </a:cubicBezTo>
                <a:lnTo>
                  <a:pt x="2243170" y="507591"/>
                </a:lnTo>
                <a:lnTo>
                  <a:pt x="2245041" y="509172"/>
                </a:lnTo>
                <a:cubicBezTo>
                  <a:pt x="2245041" y="508381"/>
                  <a:pt x="2245973" y="507591"/>
                  <a:pt x="2246908" y="507591"/>
                </a:cubicBezTo>
                <a:cubicBezTo>
                  <a:pt x="2246908" y="506797"/>
                  <a:pt x="2247843" y="505217"/>
                  <a:pt x="2247843" y="505217"/>
                </a:cubicBezTo>
                <a:cubicBezTo>
                  <a:pt x="2248778" y="505217"/>
                  <a:pt x="2249714" y="506797"/>
                  <a:pt x="2249714" y="506797"/>
                </a:cubicBezTo>
                <a:cubicBezTo>
                  <a:pt x="2250649" y="506797"/>
                  <a:pt x="2251581" y="505217"/>
                  <a:pt x="2251581" y="505217"/>
                </a:cubicBezTo>
                <a:cubicBezTo>
                  <a:pt x="2252516" y="504426"/>
                  <a:pt x="2252516" y="503636"/>
                  <a:pt x="2253452" y="503636"/>
                </a:cubicBezTo>
                <a:lnTo>
                  <a:pt x="2253609" y="503434"/>
                </a:lnTo>
                <a:cubicBezTo>
                  <a:pt x="2254047" y="503355"/>
                  <a:pt x="2255319" y="504426"/>
                  <a:pt x="2255319" y="504426"/>
                </a:cubicBezTo>
                <a:lnTo>
                  <a:pt x="2257190" y="502845"/>
                </a:lnTo>
                <a:cubicBezTo>
                  <a:pt x="2257190" y="502845"/>
                  <a:pt x="2258125" y="501261"/>
                  <a:pt x="2259060" y="501261"/>
                </a:cubicBezTo>
                <a:cubicBezTo>
                  <a:pt x="2259060" y="501261"/>
                  <a:pt x="2259995" y="502052"/>
                  <a:pt x="2260928" y="502845"/>
                </a:cubicBezTo>
                <a:lnTo>
                  <a:pt x="2262798" y="503636"/>
                </a:lnTo>
                <a:cubicBezTo>
                  <a:pt x="2262798" y="503636"/>
                  <a:pt x="2263733" y="502052"/>
                  <a:pt x="2264669" y="502052"/>
                </a:cubicBezTo>
                <a:lnTo>
                  <a:pt x="2265601" y="500471"/>
                </a:lnTo>
                <a:cubicBezTo>
                  <a:pt x="2266536" y="500471"/>
                  <a:pt x="2267471" y="502052"/>
                  <a:pt x="2268407" y="501261"/>
                </a:cubicBezTo>
                <a:cubicBezTo>
                  <a:pt x="2268407" y="501261"/>
                  <a:pt x="2269342" y="500471"/>
                  <a:pt x="2269342" y="499681"/>
                </a:cubicBezTo>
                <a:cubicBezTo>
                  <a:pt x="2270277" y="499681"/>
                  <a:pt x="2271209" y="498100"/>
                  <a:pt x="2271209" y="498100"/>
                </a:cubicBezTo>
                <a:cubicBezTo>
                  <a:pt x="2272144" y="498100"/>
                  <a:pt x="2273080" y="499681"/>
                  <a:pt x="2273080" y="499681"/>
                </a:cubicBezTo>
                <a:cubicBezTo>
                  <a:pt x="2274015" y="499681"/>
                  <a:pt x="2274950" y="497306"/>
                  <a:pt x="2274950" y="497306"/>
                </a:cubicBezTo>
                <a:cubicBezTo>
                  <a:pt x="2275882" y="498100"/>
                  <a:pt x="2276818" y="498890"/>
                  <a:pt x="2276818" y="498890"/>
                </a:cubicBezTo>
                <a:lnTo>
                  <a:pt x="2278688" y="500471"/>
                </a:lnTo>
                <a:cubicBezTo>
                  <a:pt x="2279623" y="500471"/>
                  <a:pt x="2280555" y="498890"/>
                  <a:pt x="2280555" y="498890"/>
                </a:cubicBezTo>
                <a:cubicBezTo>
                  <a:pt x="2281491" y="498100"/>
                  <a:pt x="2281491" y="497306"/>
                  <a:pt x="2282426" y="496516"/>
                </a:cubicBezTo>
                <a:cubicBezTo>
                  <a:pt x="2282426" y="496516"/>
                  <a:pt x="2283361" y="494935"/>
                  <a:pt x="2284297" y="494935"/>
                </a:cubicBezTo>
                <a:lnTo>
                  <a:pt x="2286164" y="496516"/>
                </a:lnTo>
                <a:lnTo>
                  <a:pt x="2288034" y="498100"/>
                </a:lnTo>
                <a:cubicBezTo>
                  <a:pt x="2288034" y="498100"/>
                  <a:pt x="2288970" y="496516"/>
                  <a:pt x="2289902" y="495725"/>
                </a:cubicBezTo>
                <a:cubicBezTo>
                  <a:pt x="2289902" y="495725"/>
                  <a:pt x="2290837" y="494935"/>
                  <a:pt x="2290837" y="494145"/>
                </a:cubicBezTo>
                <a:cubicBezTo>
                  <a:pt x="2292708" y="494935"/>
                  <a:pt x="2293643" y="495725"/>
                  <a:pt x="2295510" y="497306"/>
                </a:cubicBezTo>
                <a:cubicBezTo>
                  <a:pt x="2294578" y="497306"/>
                  <a:pt x="2294578" y="498890"/>
                  <a:pt x="2293643" y="498890"/>
                </a:cubicBezTo>
                <a:lnTo>
                  <a:pt x="2291772" y="497306"/>
                </a:lnTo>
                <a:cubicBezTo>
                  <a:pt x="2290837" y="497306"/>
                  <a:pt x="2290837" y="498890"/>
                  <a:pt x="2289902" y="498890"/>
                </a:cubicBezTo>
                <a:cubicBezTo>
                  <a:pt x="2289902" y="499681"/>
                  <a:pt x="2288970" y="500471"/>
                  <a:pt x="2288970" y="501261"/>
                </a:cubicBezTo>
                <a:cubicBezTo>
                  <a:pt x="2288034" y="501261"/>
                  <a:pt x="2287099" y="499681"/>
                  <a:pt x="2286164" y="499681"/>
                </a:cubicBezTo>
                <a:lnTo>
                  <a:pt x="2285229" y="501261"/>
                </a:lnTo>
                <a:cubicBezTo>
                  <a:pt x="2284297" y="502052"/>
                  <a:pt x="2283361" y="502845"/>
                  <a:pt x="2283361" y="502845"/>
                </a:cubicBezTo>
                <a:cubicBezTo>
                  <a:pt x="2282426" y="503636"/>
                  <a:pt x="2282426" y="504426"/>
                  <a:pt x="2281491" y="505217"/>
                </a:cubicBezTo>
                <a:cubicBezTo>
                  <a:pt x="2282426" y="505217"/>
                  <a:pt x="2283361" y="506007"/>
                  <a:pt x="2283361" y="506007"/>
                </a:cubicBezTo>
                <a:cubicBezTo>
                  <a:pt x="2284297" y="506007"/>
                  <a:pt x="2285229" y="504426"/>
                  <a:pt x="2285229" y="504426"/>
                </a:cubicBezTo>
                <a:lnTo>
                  <a:pt x="2287099" y="502845"/>
                </a:lnTo>
                <a:lnTo>
                  <a:pt x="2288970" y="503636"/>
                </a:lnTo>
                <a:cubicBezTo>
                  <a:pt x="2288970" y="504426"/>
                  <a:pt x="2287099" y="505217"/>
                  <a:pt x="2287099" y="506007"/>
                </a:cubicBezTo>
                <a:lnTo>
                  <a:pt x="2289902" y="506797"/>
                </a:lnTo>
                <a:cubicBezTo>
                  <a:pt x="2289902" y="507591"/>
                  <a:pt x="2288034" y="508381"/>
                  <a:pt x="2288034" y="509172"/>
                </a:cubicBezTo>
                <a:lnTo>
                  <a:pt x="2289902" y="509962"/>
                </a:lnTo>
                <a:cubicBezTo>
                  <a:pt x="2290837" y="509962"/>
                  <a:pt x="2290837" y="509172"/>
                  <a:pt x="2291772" y="508381"/>
                </a:cubicBezTo>
                <a:cubicBezTo>
                  <a:pt x="2291772" y="508381"/>
                  <a:pt x="2292708" y="506797"/>
                  <a:pt x="2293643" y="506797"/>
                </a:cubicBezTo>
                <a:cubicBezTo>
                  <a:pt x="2293643" y="506797"/>
                  <a:pt x="2294578" y="508381"/>
                  <a:pt x="2295510" y="508381"/>
                </a:cubicBezTo>
                <a:cubicBezTo>
                  <a:pt x="2295510" y="507591"/>
                  <a:pt x="2296446" y="506797"/>
                  <a:pt x="2296446" y="506007"/>
                </a:cubicBezTo>
                <a:cubicBezTo>
                  <a:pt x="2297381" y="506007"/>
                  <a:pt x="2298316" y="504426"/>
                  <a:pt x="2298316" y="504426"/>
                </a:cubicBezTo>
                <a:lnTo>
                  <a:pt x="2300184" y="506007"/>
                </a:lnTo>
                <a:cubicBezTo>
                  <a:pt x="2301119" y="505217"/>
                  <a:pt x="2302054" y="504426"/>
                  <a:pt x="2302054" y="504426"/>
                </a:cubicBezTo>
                <a:cubicBezTo>
                  <a:pt x="2302989" y="503636"/>
                  <a:pt x="2302989" y="502845"/>
                  <a:pt x="2303925" y="502052"/>
                </a:cubicBezTo>
                <a:cubicBezTo>
                  <a:pt x="2304860" y="501261"/>
                  <a:pt x="2305792" y="499681"/>
                  <a:pt x="2306727" y="498890"/>
                </a:cubicBezTo>
                <a:cubicBezTo>
                  <a:pt x="2308598" y="499681"/>
                  <a:pt x="2309533" y="500471"/>
                  <a:pt x="2311400" y="501261"/>
                </a:cubicBezTo>
                <a:cubicBezTo>
                  <a:pt x="2311400" y="502052"/>
                  <a:pt x="2309533" y="502845"/>
                  <a:pt x="2309533" y="503636"/>
                </a:cubicBezTo>
                <a:lnTo>
                  <a:pt x="2311400" y="504426"/>
                </a:lnTo>
                <a:close/>
                <a:moveTo>
                  <a:pt x="371852" y="507591"/>
                </a:moveTo>
                <a:lnTo>
                  <a:pt x="369981" y="509172"/>
                </a:lnTo>
                <a:cubicBezTo>
                  <a:pt x="369049" y="509172"/>
                  <a:pt x="369049" y="507591"/>
                  <a:pt x="368114" y="507591"/>
                </a:cubicBezTo>
                <a:lnTo>
                  <a:pt x="366243" y="508381"/>
                </a:lnTo>
                <a:cubicBezTo>
                  <a:pt x="366243" y="509172"/>
                  <a:pt x="368114" y="509962"/>
                  <a:pt x="368114" y="509962"/>
                </a:cubicBezTo>
                <a:cubicBezTo>
                  <a:pt x="368114" y="510753"/>
                  <a:pt x="369049" y="512337"/>
                  <a:pt x="369981" y="512337"/>
                </a:cubicBezTo>
                <a:cubicBezTo>
                  <a:pt x="369981" y="512337"/>
                  <a:pt x="370917" y="510753"/>
                  <a:pt x="371852" y="510753"/>
                </a:cubicBezTo>
                <a:cubicBezTo>
                  <a:pt x="371852" y="510753"/>
                  <a:pt x="373719" y="509962"/>
                  <a:pt x="373719" y="509172"/>
                </a:cubicBezTo>
                <a:cubicBezTo>
                  <a:pt x="373719" y="509172"/>
                  <a:pt x="372787" y="507591"/>
                  <a:pt x="371852" y="507591"/>
                </a:cubicBezTo>
                <a:close/>
                <a:moveTo>
                  <a:pt x="412978" y="523409"/>
                </a:moveTo>
                <a:lnTo>
                  <a:pt x="413910" y="524993"/>
                </a:lnTo>
                <a:cubicBezTo>
                  <a:pt x="414846" y="524993"/>
                  <a:pt x="415781" y="524199"/>
                  <a:pt x="416716" y="523409"/>
                </a:cubicBezTo>
                <a:lnTo>
                  <a:pt x="418584" y="522618"/>
                </a:lnTo>
                <a:cubicBezTo>
                  <a:pt x="418584" y="521828"/>
                  <a:pt x="416716" y="521037"/>
                  <a:pt x="416716" y="521037"/>
                </a:cubicBezTo>
                <a:cubicBezTo>
                  <a:pt x="416716" y="520247"/>
                  <a:pt x="415781" y="518663"/>
                  <a:pt x="414846" y="518663"/>
                </a:cubicBezTo>
                <a:cubicBezTo>
                  <a:pt x="414846" y="518663"/>
                  <a:pt x="413910" y="520247"/>
                  <a:pt x="412978" y="520247"/>
                </a:cubicBezTo>
                <a:cubicBezTo>
                  <a:pt x="412978" y="520247"/>
                  <a:pt x="411108" y="521037"/>
                  <a:pt x="411108" y="521828"/>
                </a:cubicBezTo>
                <a:cubicBezTo>
                  <a:pt x="411108" y="521828"/>
                  <a:pt x="412043" y="523409"/>
                  <a:pt x="412978" y="523409"/>
                </a:cubicBezTo>
                <a:close/>
                <a:moveTo>
                  <a:pt x="406435" y="513127"/>
                </a:moveTo>
                <a:cubicBezTo>
                  <a:pt x="407370" y="513917"/>
                  <a:pt x="408302" y="514708"/>
                  <a:pt x="408302" y="514708"/>
                </a:cubicBezTo>
                <a:lnTo>
                  <a:pt x="410173" y="513917"/>
                </a:lnTo>
                <a:cubicBezTo>
                  <a:pt x="411108" y="513917"/>
                  <a:pt x="412043" y="515498"/>
                  <a:pt x="412043" y="515498"/>
                </a:cubicBezTo>
                <a:cubicBezTo>
                  <a:pt x="412978" y="515498"/>
                  <a:pt x="412978" y="513917"/>
                  <a:pt x="413910" y="513917"/>
                </a:cubicBezTo>
                <a:cubicBezTo>
                  <a:pt x="413910" y="513127"/>
                  <a:pt x="412978" y="513127"/>
                  <a:pt x="412978" y="512337"/>
                </a:cubicBezTo>
                <a:cubicBezTo>
                  <a:pt x="412043" y="511546"/>
                  <a:pt x="411108" y="510753"/>
                  <a:pt x="411108" y="510753"/>
                </a:cubicBezTo>
                <a:cubicBezTo>
                  <a:pt x="411108" y="509962"/>
                  <a:pt x="409237" y="511546"/>
                  <a:pt x="409237" y="511546"/>
                </a:cubicBezTo>
                <a:cubicBezTo>
                  <a:pt x="408302" y="511546"/>
                  <a:pt x="407370" y="509962"/>
                  <a:pt x="407370" y="509962"/>
                </a:cubicBezTo>
                <a:cubicBezTo>
                  <a:pt x="406435" y="509962"/>
                  <a:pt x="406435" y="511546"/>
                  <a:pt x="405499" y="511546"/>
                </a:cubicBezTo>
                <a:cubicBezTo>
                  <a:pt x="405499" y="512337"/>
                  <a:pt x="406435" y="512337"/>
                  <a:pt x="406435" y="513127"/>
                </a:cubicBezTo>
                <a:close/>
                <a:moveTo>
                  <a:pt x="385871" y="504426"/>
                </a:moveTo>
                <a:cubicBezTo>
                  <a:pt x="385871" y="504426"/>
                  <a:pt x="386807" y="506007"/>
                  <a:pt x="387742" y="506007"/>
                </a:cubicBezTo>
                <a:cubicBezTo>
                  <a:pt x="387742" y="506007"/>
                  <a:pt x="388674" y="505217"/>
                  <a:pt x="389609" y="505217"/>
                </a:cubicBezTo>
                <a:cubicBezTo>
                  <a:pt x="389298" y="504952"/>
                  <a:pt x="389159" y="504687"/>
                  <a:pt x="388986" y="504423"/>
                </a:cubicBezTo>
                <a:lnTo>
                  <a:pt x="387638" y="504061"/>
                </a:lnTo>
                <a:lnTo>
                  <a:pt x="384624" y="503371"/>
                </a:lnTo>
                <a:lnTo>
                  <a:pt x="385871" y="504426"/>
                </a:lnTo>
                <a:close/>
                <a:moveTo>
                  <a:pt x="302129" y="423165"/>
                </a:moveTo>
                <a:lnTo>
                  <a:pt x="302604" y="434064"/>
                </a:lnTo>
                <a:lnTo>
                  <a:pt x="303080" y="444963"/>
                </a:lnTo>
                <a:lnTo>
                  <a:pt x="303080" y="445800"/>
                </a:lnTo>
                <a:lnTo>
                  <a:pt x="302844" y="446222"/>
                </a:lnTo>
                <a:lnTo>
                  <a:pt x="302756" y="446374"/>
                </a:lnTo>
                <a:lnTo>
                  <a:pt x="312196" y="455918"/>
                </a:lnTo>
                <a:lnTo>
                  <a:pt x="314303" y="458047"/>
                </a:lnTo>
                <a:lnTo>
                  <a:pt x="315566" y="455918"/>
                </a:lnTo>
                <a:lnTo>
                  <a:pt x="320623" y="449951"/>
                </a:lnTo>
                <a:lnTo>
                  <a:pt x="325262" y="444840"/>
                </a:lnTo>
                <a:lnTo>
                  <a:pt x="330288" y="439761"/>
                </a:lnTo>
                <a:lnTo>
                  <a:pt x="328367" y="438570"/>
                </a:lnTo>
                <a:lnTo>
                  <a:pt x="326266" y="437270"/>
                </a:lnTo>
                <a:lnTo>
                  <a:pt x="325426" y="435969"/>
                </a:lnTo>
                <a:lnTo>
                  <a:pt x="325004" y="434669"/>
                </a:lnTo>
                <a:lnTo>
                  <a:pt x="322903" y="430329"/>
                </a:lnTo>
                <a:lnTo>
                  <a:pt x="320800" y="427294"/>
                </a:lnTo>
                <a:lnTo>
                  <a:pt x="317858" y="424689"/>
                </a:lnTo>
                <a:lnTo>
                  <a:pt x="315336" y="422088"/>
                </a:lnTo>
                <a:lnTo>
                  <a:pt x="312395" y="419049"/>
                </a:lnTo>
                <a:lnTo>
                  <a:pt x="309872" y="415579"/>
                </a:lnTo>
                <a:lnTo>
                  <a:pt x="306509" y="410808"/>
                </a:lnTo>
                <a:lnTo>
                  <a:pt x="302129" y="405467"/>
                </a:lnTo>
                <a:lnTo>
                  <a:pt x="302129" y="423165"/>
                </a:lnTo>
                <a:close/>
                <a:moveTo>
                  <a:pt x="93398" y="14659"/>
                </a:moveTo>
                <a:lnTo>
                  <a:pt x="88281" y="15090"/>
                </a:lnTo>
                <a:lnTo>
                  <a:pt x="83163" y="15953"/>
                </a:lnTo>
                <a:lnTo>
                  <a:pt x="77618" y="17247"/>
                </a:lnTo>
                <a:lnTo>
                  <a:pt x="72076" y="18973"/>
                </a:lnTo>
                <a:lnTo>
                  <a:pt x="66530" y="20695"/>
                </a:lnTo>
                <a:lnTo>
                  <a:pt x="61413" y="22853"/>
                </a:lnTo>
                <a:lnTo>
                  <a:pt x="56721" y="25438"/>
                </a:lnTo>
                <a:lnTo>
                  <a:pt x="56620" y="25495"/>
                </a:lnTo>
                <a:lnTo>
                  <a:pt x="56620" y="25857"/>
                </a:lnTo>
                <a:lnTo>
                  <a:pt x="56211" y="27160"/>
                </a:lnTo>
                <a:lnTo>
                  <a:pt x="54567" y="30634"/>
                </a:lnTo>
                <a:lnTo>
                  <a:pt x="52926" y="34545"/>
                </a:lnTo>
                <a:lnTo>
                  <a:pt x="50461" y="43233"/>
                </a:lnTo>
                <a:lnTo>
                  <a:pt x="46354" y="59740"/>
                </a:lnTo>
                <a:lnTo>
                  <a:pt x="42248" y="75379"/>
                </a:lnTo>
                <a:lnTo>
                  <a:pt x="38554" y="91014"/>
                </a:lnTo>
                <a:lnTo>
                  <a:pt x="35270" y="107521"/>
                </a:lnTo>
                <a:lnTo>
                  <a:pt x="33626" y="115775"/>
                </a:lnTo>
                <a:lnTo>
                  <a:pt x="32395" y="124463"/>
                </a:lnTo>
                <a:lnTo>
                  <a:pt x="32395" y="136190"/>
                </a:lnTo>
                <a:lnTo>
                  <a:pt x="31573" y="143574"/>
                </a:lnTo>
                <a:lnTo>
                  <a:pt x="31163" y="146182"/>
                </a:lnTo>
                <a:lnTo>
                  <a:pt x="30341" y="147485"/>
                </a:lnTo>
                <a:lnTo>
                  <a:pt x="31163" y="147051"/>
                </a:lnTo>
                <a:lnTo>
                  <a:pt x="31573" y="147485"/>
                </a:lnTo>
                <a:lnTo>
                  <a:pt x="32395" y="147485"/>
                </a:lnTo>
                <a:lnTo>
                  <a:pt x="32804" y="148354"/>
                </a:lnTo>
                <a:lnTo>
                  <a:pt x="33216" y="150093"/>
                </a:lnTo>
                <a:lnTo>
                  <a:pt x="32804" y="150959"/>
                </a:lnTo>
                <a:lnTo>
                  <a:pt x="32395" y="151393"/>
                </a:lnTo>
                <a:lnTo>
                  <a:pt x="31163" y="152262"/>
                </a:lnTo>
                <a:lnTo>
                  <a:pt x="29932" y="152262"/>
                </a:lnTo>
                <a:lnTo>
                  <a:pt x="29110" y="152262"/>
                </a:lnTo>
                <a:lnTo>
                  <a:pt x="27879" y="151393"/>
                </a:lnTo>
                <a:lnTo>
                  <a:pt x="27466" y="150527"/>
                </a:lnTo>
                <a:lnTo>
                  <a:pt x="27057" y="149658"/>
                </a:lnTo>
                <a:lnTo>
                  <a:pt x="26648" y="146616"/>
                </a:lnTo>
                <a:lnTo>
                  <a:pt x="27057" y="137928"/>
                </a:lnTo>
                <a:lnTo>
                  <a:pt x="27879" y="129240"/>
                </a:lnTo>
                <a:lnTo>
                  <a:pt x="29110" y="120117"/>
                </a:lnTo>
                <a:lnTo>
                  <a:pt x="30751" y="111867"/>
                </a:lnTo>
                <a:lnTo>
                  <a:pt x="35270" y="88409"/>
                </a:lnTo>
                <a:lnTo>
                  <a:pt x="37732" y="76679"/>
                </a:lnTo>
                <a:lnTo>
                  <a:pt x="40607" y="65387"/>
                </a:lnTo>
                <a:lnTo>
                  <a:pt x="45945" y="44968"/>
                </a:lnTo>
                <a:lnTo>
                  <a:pt x="48820" y="34545"/>
                </a:lnTo>
                <a:lnTo>
                  <a:pt x="50461" y="29765"/>
                </a:lnTo>
                <a:lnTo>
                  <a:pt x="50895" y="28666"/>
                </a:lnTo>
                <a:lnTo>
                  <a:pt x="46487" y="31906"/>
                </a:lnTo>
                <a:lnTo>
                  <a:pt x="42223" y="35357"/>
                </a:lnTo>
                <a:lnTo>
                  <a:pt x="37959" y="38806"/>
                </a:lnTo>
                <a:lnTo>
                  <a:pt x="34120" y="43117"/>
                </a:lnTo>
                <a:lnTo>
                  <a:pt x="30707" y="47428"/>
                </a:lnTo>
                <a:lnTo>
                  <a:pt x="28150" y="52173"/>
                </a:lnTo>
                <a:lnTo>
                  <a:pt x="25164" y="57347"/>
                </a:lnTo>
                <a:lnTo>
                  <a:pt x="22604" y="63384"/>
                </a:lnTo>
                <a:lnTo>
                  <a:pt x="20472" y="70280"/>
                </a:lnTo>
                <a:lnTo>
                  <a:pt x="18766" y="76748"/>
                </a:lnTo>
                <a:lnTo>
                  <a:pt x="17487" y="84079"/>
                </a:lnTo>
                <a:lnTo>
                  <a:pt x="16634" y="90548"/>
                </a:lnTo>
                <a:lnTo>
                  <a:pt x="16208" y="97875"/>
                </a:lnTo>
                <a:lnTo>
                  <a:pt x="15780" y="104343"/>
                </a:lnTo>
                <a:lnTo>
                  <a:pt x="16208" y="111674"/>
                </a:lnTo>
                <a:lnTo>
                  <a:pt x="16634" y="118143"/>
                </a:lnTo>
                <a:lnTo>
                  <a:pt x="17912" y="125039"/>
                </a:lnTo>
                <a:lnTo>
                  <a:pt x="19194" y="131076"/>
                </a:lnTo>
                <a:lnTo>
                  <a:pt x="20897" y="137975"/>
                </a:lnTo>
                <a:lnTo>
                  <a:pt x="23029" y="144012"/>
                </a:lnTo>
                <a:lnTo>
                  <a:pt x="25589" y="150049"/>
                </a:lnTo>
                <a:lnTo>
                  <a:pt x="29003" y="155654"/>
                </a:lnTo>
                <a:lnTo>
                  <a:pt x="32413" y="160828"/>
                </a:lnTo>
                <a:lnTo>
                  <a:pt x="37106" y="167727"/>
                </a:lnTo>
                <a:lnTo>
                  <a:pt x="43076" y="173333"/>
                </a:lnTo>
                <a:lnTo>
                  <a:pt x="44210" y="174794"/>
                </a:lnTo>
                <a:lnTo>
                  <a:pt x="44997" y="173204"/>
                </a:lnTo>
                <a:lnTo>
                  <a:pt x="45844" y="172344"/>
                </a:lnTo>
                <a:lnTo>
                  <a:pt x="47116" y="171484"/>
                </a:lnTo>
                <a:lnTo>
                  <a:pt x="48389" y="171056"/>
                </a:lnTo>
                <a:lnTo>
                  <a:pt x="50933" y="169765"/>
                </a:lnTo>
                <a:lnTo>
                  <a:pt x="53481" y="168045"/>
                </a:lnTo>
                <a:lnTo>
                  <a:pt x="56025" y="165466"/>
                </a:lnTo>
                <a:lnTo>
                  <a:pt x="58569" y="162887"/>
                </a:lnTo>
                <a:lnTo>
                  <a:pt x="60046" y="161020"/>
                </a:lnTo>
                <a:lnTo>
                  <a:pt x="59952" y="160349"/>
                </a:lnTo>
                <a:lnTo>
                  <a:pt x="59952" y="156561"/>
                </a:lnTo>
                <a:lnTo>
                  <a:pt x="60361" y="149409"/>
                </a:lnTo>
                <a:lnTo>
                  <a:pt x="61177" y="143099"/>
                </a:lnTo>
                <a:lnTo>
                  <a:pt x="62402" y="132584"/>
                </a:lnTo>
                <a:lnTo>
                  <a:pt x="63627" y="122488"/>
                </a:lnTo>
                <a:lnTo>
                  <a:pt x="65670" y="111970"/>
                </a:lnTo>
                <a:lnTo>
                  <a:pt x="68530" y="101453"/>
                </a:lnTo>
                <a:lnTo>
                  <a:pt x="70980" y="90097"/>
                </a:lnTo>
                <a:lnTo>
                  <a:pt x="73839" y="78739"/>
                </a:lnTo>
                <a:lnTo>
                  <a:pt x="77108" y="67380"/>
                </a:lnTo>
                <a:lnTo>
                  <a:pt x="80783" y="56862"/>
                </a:lnTo>
                <a:lnTo>
                  <a:pt x="84867" y="45926"/>
                </a:lnTo>
                <a:lnTo>
                  <a:pt x="88951" y="34989"/>
                </a:lnTo>
                <a:lnTo>
                  <a:pt x="94264" y="24471"/>
                </a:lnTo>
                <a:lnTo>
                  <a:pt x="99982" y="14375"/>
                </a:lnTo>
                <a:lnTo>
                  <a:pt x="100017" y="14300"/>
                </a:lnTo>
                <a:lnTo>
                  <a:pt x="98943" y="14227"/>
                </a:lnTo>
                <a:lnTo>
                  <a:pt x="93398" y="14659"/>
                </a:lnTo>
                <a:close/>
                <a:moveTo>
                  <a:pt x="105339" y="14659"/>
                </a:moveTo>
                <a:lnTo>
                  <a:pt x="102961" y="14498"/>
                </a:lnTo>
                <a:lnTo>
                  <a:pt x="103248" y="14797"/>
                </a:lnTo>
                <a:lnTo>
                  <a:pt x="103248" y="16057"/>
                </a:lnTo>
                <a:lnTo>
                  <a:pt x="103248" y="16898"/>
                </a:lnTo>
                <a:lnTo>
                  <a:pt x="97939" y="26153"/>
                </a:lnTo>
                <a:lnTo>
                  <a:pt x="92629" y="35830"/>
                </a:lnTo>
                <a:lnTo>
                  <a:pt x="88545" y="45926"/>
                </a:lnTo>
                <a:lnTo>
                  <a:pt x="84867" y="56443"/>
                </a:lnTo>
                <a:lnTo>
                  <a:pt x="79148" y="73691"/>
                </a:lnTo>
                <a:lnTo>
                  <a:pt x="74248" y="91357"/>
                </a:lnTo>
                <a:lnTo>
                  <a:pt x="69755" y="112392"/>
                </a:lnTo>
                <a:lnTo>
                  <a:pt x="67711" y="122488"/>
                </a:lnTo>
                <a:lnTo>
                  <a:pt x="65670" y="132584"/>
                </a:lnTo>
                <a:lnTo>
                  <a:pt x="64852" y="141417"/>
                </a:lnTo>
                <a:lnTo>
                  <a:pt x="64446" y="149831"/>
                </a:lnTo>
                <a:lnTo>
                  <a:pt x="64055" y="155862"/>
                </a:lnTo>
                <a:lnTo>
                  <a:pt x="68328" y="149564"/>
                </a:lnTo>
                <a:lnTo>
                  <a:pt x="72145" y="144406"/>
                </a:lnTo>
                <a:lnTo>
                  <a:pt x="75114" y="140535"/>
                </a:lnTo>
                <a:lnTo>
                  <a:pt x="83176" y="131510"/>
                </a:lnTo>
                <a:lnTo>
                  <a:pt x="86596" y="128390"/>
                </a:lnTo>
                <a:lnTo>
                  <a:pt x="86596" y="128072"/>
                </a:lnTo>
                <a:lnTo>
                  <a:pt x="87040" y="127206"/>
                </a:lnTo>
                <a:lnTo>
                  <a:pt x="87928" y="118996"/>
                </a:lnTo>
                <a:lnTo>
                  <a:pt x="89704" y="111646"/>
                </a:lnTo>
                <a:lnTo>
                  <a:pt x="92812" y="96087"/>
                </a:lnTo>
                <a:lnTo>
                  <a:pt x="100804" y="65399"/>
                </a:lnTo>
                <a:lnTo>
                  <a:pt x="103028" y="57190"/>
                </a:lnTo>
                <a:lnTo>
                  <a:pt x="105248" y="48111"/>
                </a:lnTo>
                <a:lnTo>
                  <a:pt x="108356" y="39467"/>
                </a:lnTo>
                <a:lnTo>
                  <a:pt x="109244" y="35578"/>
                </a:lnTo>
                <a:lnTo>
                  <a:pt x="110132" y="31254"/>
                </a:lnTo>
                <a:lnTo>
                  <a:pt x="110576" y="26934"/>
                </a:lnTo>
                <a:lnTo>
                  <a:pt x="111908" y="22179"/>
                </a:lnTo>
                <a:lnTo>
                  <a:pt x="114128" y="17855"/>
                </a:lnTo>
                <a:lnTo>
                  <a:pt x="115353" y="16265"/>
                </a:lnTo>
                <a:lnTo>
                  <a:pt x="112163" y="15522"/>
                </a:lnTo>
                <a:lnTo>
                  <a:pt x="105339" y="14659"/>
                </a:lnTo>
                <a:close/>
                <a:moveTo>
                  <a:pt x="123251" y="18110"/>
                </a:moveTo>
                <a:lnTo>
                  <a:pt x="119321" y="17191"/>
                </a:lnTo>
                <a:lnTo>
                  <a:pt x="117680" y="19587"/>
                </a:lnTo>
                <a:lnTo>
                  <a:pt x="115904" y="23042"/>
                </a:lnTo>
                <a:lnTo>
                  <a:pt x="115016" y="26934"/>
                </a:lnTo>
                <a:lnTo>
                  <a:pt x="113684" y="30391"/>
                </a:lnTo>
                <a:lnTo>
                  <a:pt x="112352" y="37738"/>
                </a:lnTo>
                <a:lnTo>
                  <a:pt x="110576" y="45085"/>
                </a:lnTo>
                <a:lnTo>
                  <a:pt x="106580" y="59350"/>
                </a:lnTo>
                <a:lnTo>
                  <a:pt x="103028" y="73612"/>
                </a:lnTo>
                <a:lnTo>
                  <a:pt x="96364" y="101708"/>
                </a:lnTo>
                <a:lnTo>
                  <a:pt x="92812" y="115970"/>
                </a:lnTo>
                <a:lnTo>
                  <a:pt x="91480" y="123316"/>
                </a:lnTo>
                <a:lnTo>
                  <a:pt x="91392" y="124019"/>
                </a:lnTo>
                <a:lnTo>
                  <a:pt x="91660" y="123773"/>
                </a:lnTo>
                <a:lnTo>
                  <a:pt x="100993" y="115604"/>
                </a:lnTo>
                <a:lnTo>
                  <a:pt x="109899" y="108299"/>
                </a:lnTo>
                <a:lnTo>
                  <a:pt x="111174" y="107439"/>
                </a:lnTo>
                <a:lnTo>
                  <a:pt x="113315" y="105578"/>
                </a:lnTo>
                <a:lnTo>
                  <a:pt x="113678" y="100949"/>
                </a:lnTo>
                <a:lnTo>
                  <a:pt x="114550" y="94918"/>
                </a:lnTo>
                <a:lnTo>
                  <a:pt x="117608" y="84142"/>
                </a:lnTo>
                <a:lnTo>
                  <a:pt x="121538" y="72510"/>
                </a:lnTo>
                <a:lnTo>
                  <a:pt x="123285" y="66908"/>
                </a:lnTo>
                <a:lnTo>
                  <a:pt x="124161" y="61306"/>
                </a:lnTo>
                <a:lnTo>
                  <a:pt x="128091" y="40188"/>
                </a:lnTo>
                <a:lnTo>
                  <a:pt x="128963" y="37171"/>
                </a:lnTo>
                <a:lnTo>
                  <a:pt x="129839" y="34586"/>
                </a:lnTo>
                <a:lnTo>
                  <a:pt x="132024" y="29415"/>
                </a:lnTo>
                <a:lnTo>
                  <a:pt x="134206" y="23813"/>
                </a:lnTo>
                <a:lnTo>
                  <a:pt x="135261" y="21732"/>
                </a:lnTo>
                <a:lnTo>
                  <a:pt x="134767" y="21558"/>
                </a:lnTo>
                <a:lnTo>
                  <a:pt x="123251" y="18110"/>
                </a:lnTo>
                <a:close/>
                <a:moveTo>
                  <a:pt x="145855" y="25438"/>
                </a:moveTo>
                <a:lnTo>
                  <a:pt x="138974" y="23032"/>
                </a:lnTo>
                <a:lnTo>
                  <a:pt x="137264" y="26830"/>
                </a:lnTo>
                <a:lnTo>
                  <a:pt x="135079" y="31138"/>
                </a:lnTo>
                <a:lnTo>
                  <a:pt x="133334" y="35017"/>
                </a:lnTo>
                <a:lnTo>
                  <a:pt x="131149" y="45790"/>
                </a:lnTo>
                <a:lnTo>
                  <a:pt x="129401" y="56132"/>
                </a:lnTo>
                <a:lnTo>
                  <a:pt x="127219" y="67336"/>
                </a:lnTo>
                <a:lnTo>
                  <a:pt x="125909" y="73370"/>
                </a:lnTo>
                <a:lnTo>
                  <a:pt x="124599" y="78972"/>
                </a:lnTo>
                <a:lnTo>
                  <a:pt x="119793" y="92761"/>
                </a:lnTo>
                <a:lnTo>
                  <a:pt x="118045" y="99658"/>
                </a:lnTo>
                <a:lnTo>
                  <a:pt x="117765" y="101865"/>
                </a:lnTo>
                <a:lnTo>
                  <a:pt x="123899" y="97982"/>
                </a:lnTo>
                <a:lnTo>
                  <a:pt x="130919" y="94008"/>
                </a:lnTo>
                <a:lnTo>
                  <a:pt x="130286" y="92664"/>
                </a:lnTo>
                <a:lnTo>
                  <a:pt x="129892" y="91832"/>
                </a:lnTo>
                <a:lnTo>
                  <a:pt x="129892" y="88507"/>
                </a:lnTo>
                <a:lnTo>
                  <a:pt x="131070" y="84769"/>
                </a:lnTo>
                <a:lnTo>
                  <a:pt x="132244" y="79781"/>
                </a:lnTo>
                <a:lnTo>
                  <a:pt x="135771" y="71471"/>
                </a:lnTo>
                <a:lnTo>
                  <a:pt x="137730" y="65239"/>
                </a:lnTo>
                <a:lnTo>
                  <a:pt x="139689" y="54850"/>
                </a:lnTo>
                <a:lnTo>
                  <a:pt x="141257" y="49034"/>
                </a:lnTo>
                <a:lnTo>
                  <a:pt x="142822" y="43630"/>
                </a:lnTo>
                <a:lnTo>
                  <a:pt x="144390" y="37814"/>
                </a:lnTo>
                <a:lnTo>
                  <a:pt x="146743" y="32826"/>
                </a:lnTo>
                <a:lnTo>
                  <a:pt x="149876" y="27841"/>
                </a:lnTo>
                <a:lnTo>
                  <a:pt x="150317" y="27371"/>
                </a:lnTo>
                <a:lnTo>
                  <a:pt x="145855" y="25438"/>
                </a:lnTo>
                <a:close/>
                <a:moveTo>
                  <a:pt x="163341" y="33200"/>
                </a:moveTo>
                <a:lnTo>
                  <a:pt x="157371" y="30612"/>
                </a:lnTo>
                <a:lnTo>
                  <a:pt x="153932" y="29009"/>
                </a:lnTo>
                <a:lnTo>
                  <a:pt x="152619" y="30750"/>
                </a:lnTo>
                <a:lnTo>
                  <a:pt x="150270" y="34904"/>
                </a:lnTo>
                <a:lnTo>
                  <a:pt x="148308" y="39476"/>
                </a:lnTo>
                <a:lnTo>
                  <a:pt x="145958" y="44877"/>
                </a:lnTo>
                <a:lnTo>
                  <a:pt x="144784" y="49862"/>
                </a:lnTo>
                <a:lnTo>
                  <a:pt x="143216" y="55266"/>
                </a:lnTo>
                <a:lnTo>
                  <a:pt x="141257" y="65239"/>
                </a:lnTo>
                <a:lnTo>
                  <a:pt x="139298" y="73133"/>
                </a:lnTo>
                <a:lnTo>
                  <a:pt x="136946" y="81028"/>
                </a:lnTo>
                <a:lnTo>
                  <a:pt x="135378" y="86847"/>
                </a:lnTo>
                <a:lnTo>
                  <a:pt x="133813" y="89754"/>
                </a:lnTo>
                <a:lnTo>
                  <a:pt x="133419" y="91001"/>
                </a:lnTo>
                <a:lnTo>
                  <a:pt x="133813" y="91832"/>
                </a:lnTo>
                <a:lnTo>
                  <a:pt x="134140" y="92182"/>
                </a:lnTo>
                <a:lnTo>
                  <a:pt x="138322" y="89814"/>
                </a:lnTo>
                <a:lnTo>
                  <a:pt x="145533" y="85515"/>
                </a:lnTo>
                <a:lnTo>
                  <a:pt x="153170" y="81217"/>
                </a:lnTo>
                <a:lnTo>
                  <a:pt x="163351" y="74339"/>
                </a:lnTo>
                <a:lnTo>
                  <a:pt x="169220" y="70287"/>
                </a:lnTo>
                <a:lnTo>
                  <a:pt x="170565" y="64051"/>
                </a:lnTo>
                <a:lnTo>
                  <a:pt x="171374" y="57013"/>
                </a:lnTo>
                <a:lnTo>
                  <a:pt x="172181" y="49097"/>
                </a:lnTo>
                <a:lnTo>
                  <a:pt x="172584" y="46017"/>
                </a:lnTo>
                <a:lnTo>
                  <a:pt x="173393" y="42499"/>
                </a:lnTo>
                <a:lnTo>
                  <a:pt x="174448" y="41117"/>
                </a:lnTo>
                <a:lnTo>
                  <a:pt x="173576" y="40531"/>
                </a:lnTo>
                <a:lnTo>
                  <a:pt x="169734" y="37615"/>
                </a:lnTo>
                <a:lnTo>
                  <a:pt x="169646" y="37703"/>
                </a:lnTo>
                <a:lnTo>
                  <a:pt x="167926" y="39835"/>
                </a:lnTo>
                <a:lnTo>
                  <a:pt x="166635" y="42821"/>
                </a:lnTo>
                <a:lnTo>
                  <a:pt x="164487" y="48366"/>
                </a:lnTo>
                <a:lnTo>
                  <a:pt x="162768" y="54337"/>
                </a:lnTo>
                <a:lnTo>
                  <a:pt x="159761" y="60307"/>
                </a:lnTo>
                <a:lnTo>
                  <a:pt x="157182" y="66278"/>
                </a:lnTo>
                <a:lnTo>
                  <a:pt x="155462" y="73105"/>
                </a:lnTo>
                <a:lnTo>
                  <a:pt x="153743" y="79076"/>
                </a:lnTo>
                <a:lnTo>
                  <a:pt x="153315" y="79929"/>
                </a:lnTo>
                <a:lnTo>
                  <a:pt x="152883" y="80779"/>
                </a:lnTo>
                <a:lnTo>
                  <a:pt x="152455" y="81207"/>
                </a:lnTo>
                <a:lnTo>
                  <a:pt x="151595" y="80779"/>
                </a:lnTo>
                <a:lnTo>
                  <a:pt x="150736" y="80779"/>
                </a:lnTo>
                <a:lnTo>
                  <a:pt x="150304" y="79929"/>
                </a:lnTo>
                <a:lnTo>
                  <a:pt x="149876" y="79076"/>
                </a:lnTo>
                <a:lnTo>
                  <a:pt x="149876" y="78222"/>
                </a:lnTo>
                <a:lnTo>
                  <a:pt x="152455" y="69263"/>
                </a:lnTo>
                <a:lnTo>
                  <a:pt x="155462" y="60307"/>
                </a:lnTo>
                <a:lnTo>
                  <a:pt x="162340" y="43246"/>
                </a:lnTo>
                <a:lnTo>
                  <a:pt x="164059" y="38557"/>
                </a:lnTo>
                <a:lnTo>
                  <a:pt x="166497" y="35329"/>
                </a:lnTo>
                <a:lnTo>
                  <a:pt x="163341" y="33200"/>
                </a:lnTo>
                <a:close/>
                <a:moveTo>
                  <a:pt x="182960" y="48291"/>
                </a:moveTo>
                <a:lnTo>
                  <a:pt x="178693" y="43979"/>
                </a:lnTo>
                <a:lnTo>
                  <a:pt x="177364" y="43082"/>
                </a:lnTo>
                <a:lnTo>
                  <a:pt x="176621" y="44697"/>
                </a:lnTo>
                <a:lnTo>
                  <a:pt x="176218" y="46896"/>
                </a:lnTo>
                <a:lnTo>
                  <a:pt x="175815" y="49534"/>
                </a:lnTo>
                <a:lnTo>
                  <a:pt x="175411" y="58774"/>
                </a:lnTo>
                <a:lnTo>
                  <a:pt x="175008" y="64492"/>
                </a:lnTo>
                <a:lnTo>
                  <a:pt x="175008" y="66187"/>
                </a:lnTo>
                <a:lnTo>
                  <a:pt x="189497" y="55543"/>
                </a:lnTo>
                <a:lnTo>
                  <a:pt x="187224" y="53036"/>
                </a:lnTo>
                <a:lnTo>
                  <a:pt x="182960" y="48291"/>
                </a:lnTo>
                <a:close/>
                <a:moveTo>
                  <a:pt x="207248" y="82684"/>
                </a:moveTo>
                <a:lnTo>
                  <a:pt x="202613" y="77145"/>
                </a:lnTo>
                <a:lnTo>
                  <a:pt x="197556" y="72885"/>
                </a:lnTo>
                <a:lnTo>
                  <a:pt x="195115" y="70416"/>
                </a:lnTo>
                <a:lnTo>
                  <a:pt x="187107" y="76059"/>
                </a:lnTo>
                <a:lnTo>
                  <a:pt x="177776" y="82936"/>
                </a:lnTo>
                <a:lnTo>
                  <a:pt x="157837" y="95403"/>
                </a:lnTo>
                <a:lnTo>
                  <a:pt x="145111" y="103569"/>
                </a:lnTo>
                <a:lnTo>
                  <a:pt x="132383" y="112166"/>
                </a:lnTo>
                <a:lnTo>
                  <a:pt x="119658" y="121622"/>
                </a:lnTo>
                <a:lnTo>
                  <a:pt x="107354" y="131079"/>
                </a:lnTo>
                <a:lnTo>
                  <a:pt x="98871" y="139247"/>
                </a:lnTo>
                <a:lnTo>
                  <a:pt x="89537" y="147844"/>
                </a:lnTo>
                <a:lnTo>
                  <a:pt x="80628" y="156870"/>
                </a:lnTo>
                <a:lnTo>
                  <a:pt x="76387" y="162459"/>
                </a:lnTo>
                <a:lnTo>
                  <a:pt x="72570" y="167617"/>
                </a:lnTo>
                <a:lnTo>
                  <a:pt x="68328" y="173204"/>
                </a:lnTo>
                <a:lnTo>
                  <a:pt x="63236" y="178793"/>
                </a:lnTo>
                <a:lnTo>
                  <a:pt x="61117" y="180941"/>
                </a:lnTo>
                <a:lnTo>
                  <a:pt x="58147" y="183092"/>
                </a:lnTo>
                <a:lnTo>
                  <a:pt x="56497" y="184203"/>
                </a:lnTo>
                <a:lnTo>
                  <a:pt x="62266" y="191329"/>
                </a:lnTo>
                <a:lnTo>
                  <a:pt x="71959" y="203686"/>
                </a:lnTo>
                <a:lnTo>
                  <a:pt x="72731" y="204659"/>
                </a:lnTo>
                <a:lnTo>
                  <a:pt x="72913" y="204474"/>
                </a:lnTo>
                <a:lnTo>
                  <a:pt x="74611" y="202757"/>
                </a:lnTo>
                <a:lnTo>
                  <a:pt x="76308" y="200178"/>
                </a:lnTo>
                <a:lnTo>
                  <a:pt x="78427" y="195455"/>
                </a:lnTo>
                <a:lnTo>
                  <a:pt x="80125" y="192447"/>
                </a:lnTo>
                <a:lnTo>
                  <a:pt x="82244" y="189871"/>
                </a:lnTo>
                <a:lnTo>
                  <a:pt x="90305" y="179993"/>
                </a:lnTo>
                <a:lnTo>
                  <a:pt x="94972" y="176126"/>
                </a:lnTo>
                <a:lnTo>
                  <a:pt x="98789" y="171831"/>
                </a:lnTo>
                <a:lnTo>
                  <a:pt x="109820" y="162812"/>
                </a:lnTo>
                <a:lnTo>
                  <a:pt x="123396" y="150786"/>
                </a:lnTo>
                <a:lnTo>
                  <a:pt x="137393" y="139191"/>
                </a:lnTo>
                <a:lnTo>
                  <a:pt x="149271" y="128881"/>
                </a:lnTo>
                <a:lnTo>
                  <a:pt x="163272" y="117714"/>
                </a:lnTo>
                <a:lnTo>
                  <a:pt x="170058" y="112559"/>
                </a:lnTo>
                <a:lnTo>
                  <a:pt x="177695" y="107408"/>
                </a:lnTo>
                <a:lnTo>
                  <a:pt x="189573" y="98817"/>
                </a:lnTo>
                <a:lnTo>
                  <a:pt x="201873" y="91086"/>
                </a:lnTo>
                <a:lnTo>
                  <a:pt x="209934" y="86139"/>
                </a:lnTo>
                <a:lnTo>
                  <a:pt x="207248" y="82684"/>
                </a:lnTo>
                <a:close/>
                <a:moveTo>
                  <a:pt x="299751" y="189308"/>
                </a:moveTo>
                <a:lnTo>
                  <a:pt x="297865" y="187497"/>
                </a:lnTo>
                <a:lnTo>
                  <a:pt x="289013" y="178122"/>
                </a:lnTo>
                <a:lnTo>
                  <a:pt x="282554" y="170562"/>
                </a:lnTo>
                <a:lnTo>
                  <a:pt x="282208" y="181026"/>
                </a:lnTo>
                <a:lnTo>
                  <a:pt x="281323" y="194557"/>
                </a:lnTo>
                <a:lnTo>
                  <a:pt x="280879" y="208095"/>
                </a:lnTo>
                <a:lnTo>
                  <a:pt x="280879" y="208939"/>
                </a:lnTo>
                <a:lnTo>
                  <a:pt x="280435" y="209361"/>
                </a:lnTo>
                <a:lnTo>
                  <a:pt x="279903" y="209616"/>
                </a:lnTo>
                <a:lnTo>
                  <a:pt x="286072" y="217000"/>
                </a:lnTo>
                <a:lnTo>
                  <a:pt x="299751" y="232437"/>
                </a:lnTo>
                <a:lnTo>
                  <a:pt x="299751" y="189308"/>
                </a:lnTo>
                <a:close/>
                <a:moveTo>
                  <a:pt x="293608" y="247493"/>
                </a:moveTo>
                <a:lnTo>
                  <a:pt x="284397" y="237186"/>
                </a:lnTo>
                <a:lnTo>
                  <a:pt x="269744" y="221296"/>
                </a:lnTo>
                <a:lnTo>
                  <a:pt x="262627" y="213133"/>
                </a:lnTo>
                <a:lnTo>
                  <a:pt x="255929" y="204974"/>
                </a:lnTo>
                <a:lnTo>
                  <a:pt x="250488" y="197672"/>
                </a:lnTo>
                <a:lnTo>
                  <a:pt x="239605" y="183929"/>
                </a:lnTo>
                <a:lnTo>
                  <a:pt x="228718" y="170615"/>
                </a:lnTo>
                <a:lnTo>
                  <a:pt x="222439" y="164604"/>
                </a:lnTo>
                <a:lnTo>
                  <a:pt x="216579" y="158161"/>
                </a:lnTo>
                <a:lnTo>
                  <a:pt x="209881" y="152577"/>
                </a:lnTo>
                <a:lnTo>
                  <a:pt x="203183" y="147422"/>
                </a:lnTo>
                <a:lnTo>
                  <a:pt x="201926" y="145706"/>
                </a:lnTo>
                <a:lnTo>
                  <a:pt x="201089" y="144415"/>
                </a:lnTo>
                <a:lnTo>
                  <a:pt x="199835" y="142699"/>
                </a:lnTo>
                <a:lnTo>
                  <a:pt x="199835" y="141411"/>
                </a:lnTo>
                <a:lnTo>
                  <a:pt x="199835" y="139263"/>
                </a:lnTo>
                <a:lnTo>
                  <a:pt x="200254" y="137544"/>
                </a:lnTo>
                <a:lnTo>
                  <a:pt x="201508" y="135396"/>
                </a:lnTo>
                <a:lnTo>
                  <a:pt x="202764" y="133252"/>
                </a:lnTo>
                <a:lnTo>
                  <a:pt x="204858" y="132392"/>
                </a:lnTo>
                <a:lnTo>
                  <a:pt x="206533" y="131961"/>
                </a:lnTo>
                <a:lnTo>
                  <a:pt x="208624" y="131961"/>
                </a:lnTo>
                <a:lnTo>
                  <a:pt x="210300" y="133252"/>
                </a:lnTo>
                <a:lnTo>
                  <a:pt x="216998" y="138404"/>
                </a:lnTo>
                <a:lnTo>
                  <a:pt x="222858" y="143987"/>
                </a:lnTo>
                <a:lnTo>
                  <a:pt x="229137" y="149570"/>
                </a:lnTo>
                <a:lnTo>
                  <a:pt x="234579" y="155582"/>
                </a:lnTo>
                <a:lnTo>
                  <a:pt x="245884" y="168039"/>
                </a:lnTo>
                <a:lnTo>
                  <a:pt x="256767" y="181353"/>
                </a:lnTo>
                <a:lnTo>
                  <a:pt x="271001" y="198960"/>
                </a:lnTo>
                <a:lnTo>
                  <a:pt x="276521" y="205566"/>
                </a:lnTo>
                <a:lnTo>
                  <a:pt x="276880" y="194557"/>
                </a:lnTo>
                <a:lnTo>
                  <a:pt x="277768" y="181026"/>
                </a:lnTo>
                <a:lnTo>
                  <a:pt x="278212" y="167488"/>
                </a:lnTo>
                <a:lnTo>
                  <a:pt x="278275" y="165577"/>
                </a:lnTo>
                <a:lnTo>
                  <a:pt x="272578" y="158951"/>
                </a:lnTo>
                <a:lnTo>
                  <a:pt x="263304" y="148298"/>
                </a:lnTo>
                <a:lnTo>
                  <a:pt x="262552" y="147353"/>
                </a:lnTo>
                <a:lnTo>
                  <a:pt x="262004" y="156917"/>
                </a:lnTo>
                <a:lnTo>
                  <a:pt x="261450" y="167066"/>
                </a:lnTo>
                <a:lnTo>
                  <a:pt x="261450" y="167913"/>
                </a:lnTo>
                <a:lnTo>
                  <a:pt x="260895" y="168335"/>
                </a:lnTo>
                <a:lnTo>
                  <a:pt x="259784" y="168757"/>
                </a:lnTo>
                <a:lnTo>
                  <a:pt x="259230" y="169182"/>
                </a:lnTo>
                <a:lnTo>
                  <a:pt x="258118" y="168757"/>
                </a:lnTo>
                <a:lnTo>
                  <a:pt x="257009" y="168335"/>
                </a:lnTo>
                <a:lnTo>
                  <a:pt x="256455" y="167913"/>
                </a:lnTo>
                <a:lnTo>
                  <a:pt x="256455" y="167066"/>
                </a:lnTo>
                <a:lnTo>
                  <a:pt x="256455" y="156917"/>
                </a:lnTo>
                <a:lnTo>
                  <a:pt x="257564" y="146342"/>
                </a:lnTo>
                <a:lnTo>
                  <a:pt x="258086" y="141767"/>
                </a:lnTo>
                <a:lnTo>
                  <a:pt x="254456" y="137219"/>
                </a:lnTo>
                <a:lnTo>
                  <a:pt x="243497" y="124438"/>
                </a:lnTo>
                <a:lnTo>
                  <a:pt x="232960" y="111656"/>
                </a:lnTo>
                <a:lnTo>
                  <a:pt x="230699" y="109121"/>
                </a:lnTo>
                <a:lnTo>
                  <a:pt x="230822" y="112625"/>
                </a:lnTo>
                <a:lnTo>
                  <a:pt x="230387" y="125423"/>
                </a:lnTo>
                <a:lnTo>
                  <a:pt x="230387" y="130540"/>
                </a:lnTo>
                <a:lnTo>
                  <a:pt x="230387" y="136086"/>
                </a:lnTo>
                <a:lnTo>
                  <a:pt x="231257" y="138643"/>
                </a:lnTo>
                <a:lnTo>
                  <a:pt x="232126" y="141203"/>
                </a:lnTo>
                <a:lnTo>
                  <a:pt x="233429" y="142910"/>
                </a:lnTo>
                <a:lnTo>
                  <a:pt x="235602" y="144613"/>
                </a:lnTo>
                <a:lnTo>
                  <a:pt x="236037" y="145467"/>
                </a:lnTo>
                <a:lnTo>
                  <a:pt x="236471" y="145895"/>
                </a:lnTo>
                <a:lnTo>
                  <a:pt x="236471" y="147174"/>
                </a:lnTo>
                <a:lnTo>
                  <a:pt x="236037" y="148027"/>
                </a:lnTo>
                <a:lnTo>
                  <a:pt x="235602" y="148452"/>
                </a:lnTo>
                <a:lnTo>
                  <a:pt x="235168" y="148880"/>
                </a:lnTo>
                <a:lnTo>
                  <a:pt x="234299" y="148880"/>
                </a:lnTo>
                <a:lnTo>
                  <a:pt x="233429" y="148452"/>
                </a:lnTo>
                <a:lnTo>
                  <a:pt x="231691" y="147174"/>
                </a:lnTo>
                <a:lnTo>
                  <a:pt x="229953" y="145042"/>
                </a:lnTo>
                <a:lnTo>
                  <a:pt x="228649" y="142910"/>
                </a:lnTo>
                <a:lnTo>
                  <a:pt x="227783" y="140775"/>
                </a:lnTo>
                <a:lnTo>
                  <a:pt x="226914" y="138643"/>
                </a:lnTo>
                <a:lnTo>
                  <a:pt x="226479" y="136086"/>
                </a:lnTo>
                <a:lnTo>
                  <a:pt x="226479" y="130965"/>
                </a:lnTo>
                <a:lnTo>
                  <a:pt x="226479" y="104951"/>
                </a:lnTo>
                <a:lnTo>
                  <a:pt x="224952" y="103563"/>
                </a:lnTo>
                <a:lnTo>
                  <a:pt x="221158" y="99727"/>
                </a:lnTo>
                <a:lnTo>
                  <a:pt x="219750" y="98304"/>
                </a:lnTo>
                <a:lnTo>
                  <a:pt x="207812" y="105688"/>
                </a:lnTo>
                <a:lnTo>
                  <a:pt x="184906" y="120722"/>
                </a:lnTo>
                <a:lnTo>
                  <a:pt x="175997" y="127165"/>
                </a:lnTo>
                <a:lnTo>
                  <a:pt x="167089" y="134036"/>
                </a:lnTo>
                <a:lnTo>
                  <a:pt x="150543" y="148638"/>
                </a:lnTo>
                <a:lnTo>
                  <a:pt x="139516" y="158088"/>
                </a:lnTo>
                <a:lnTo>
                  <a:pt x="126787" y="168395"/>
                </a:lnTo>
                <a:lnTo>
                  <a:pt x="113215" y="179565"/>
                </a:lnTo>
                <a:lnTo>
                  <a:pt x="106425" y="185148"/>
                </a:lnTo>
                <a:lnTo>
                  <a:pt x="100486" y="192019"/>
                </a:lnTo>
                <a:lnTo>
                  <a:pt x="97942" y="194595"/>
                </a:lnTo>
                <a:lnTo>
                  <a:pt x="95819" y="197602"/>
                </a:lnTo>
                <a:lnTo>
                  <a:pt x="91578" y="204045"/>
                </a:lnTo>
                <a:lnTo>
                  <a:pt x="89458" y="207909"/>
                </a:lnTo>
                <a:lnTo>
                  <a:pt x="86911" y="211348"/>
                </a:lnTo>
                <a:lnTo>
                  <a:pt x="83941" y="215212"/>
                </a:lnTo>
                <a:lnTo>
                  <a:pt x="82329" y="216484"/>
                </a:lnTo>
                <a:lnTo>
                  <a:pt x="86287" y="221154"/>
                </a:lnTo>
                <a:lnTo>
                  <a:pt x="90082" y="224990"/>
                </a:lnTo>
                <a:lnTo>
                  <a:pt x="93876" y="229250"/>
                </a:lnTo>
                <a:lnTo>
                  <a:pt x="98512" y="232661"/>
                </a:lnTo>
                <a:lnTo>
                  <a:pt x="102725" y="235643"/>
                </a:lnTo>
                <a:lnTo>
                  <a:pt x="106939" y="239050"/>
                </a:lnTo>
                <a:lnTo>
                  <a:pt x="111999" y="243311"/>
                </a:lnTo>
                <a:lnTo>
                  <a:pt x="116635" y="247571"/>
                </a:lnTo>
                <a:lnTo>
                  <a:pt x="121692" y="252257"/>
                </a:lnTo>
                <a:lnTo>
                  <a:pt x="126327" y="257796"/>
                </a:lnTo>
                <a:lnTo>
                  <a:pt x="130963" y="263335"/>
                </a:lnTo>
                <a:lnTo>
                  <a:pt x="135601" y="269728"/>
                </a:lnTo>
                <a:lnTo>
                  <a:pt x="139815" y="276117"/>
                </a:lnTo>
                <a:lnTo>
                  <a:pt x="153302" y="295717"/>
                </a:lnTo>
                <a:lnTo>
                  <a:pt x="165945" y="312760"/>
                </a:lnTo>
                <a:lnTo>
                  <a:pt x="171847" y="320002"/>
                </a:lnTo>
                <a:lnTo>
                  <a:pt x="177748" y="326820"/>
                </a:lnTo>
                <a:lnTo>
                  <a:pt x="183227" y="332784"/>
                </a:lnTo>
                <a:lnTo>
                  <a:pt x="189126" y="338749"/>
                </a:lnTo>
                <a:lnTo>
                  <a:pt x="199662" y="348974"/>
                </a:lnTo>
                <a:lnTo>
                  <a:pt x="211043" y="358348"/>
                </a:lnTo>
                <a:lnTo>
                  <a:pt x="224108" y="369852"/>
                </a:lnTo>
                <a:lnTo>
                  <a:pt x="230853" y="375816"/>
                </a:lnTo>
                <a:lnTo>
                  <a:pt x="236752" y="381784"/>
                </a:lnTo>
                <a:lnTo>
                  <a:pt x="246026" y="390730"/>
                </a:lnTo>
                <a:lnTo>
                  <a:pt x="255718" y="398823"/>
                </a:lnTo>
                <a:lnTo>
                  <a:pt x="264992" y="406919"/>
                </a:lnTo>
                <a:lnTo>
                  <a:pt x="274263" y="415869"/>
                </a:lnTo>
                <a:lnTo>
                  <a:pt x="283956" y="425665"/>
                </a:lnTo>
                <a:lnTo>
                  <a:pt x="293652" y="435894"/>
                </a:lnTo>
                <a:lnTo>
                  <a:pt x="300894" y="444261"/>
                </a:lnTo>
                <a:lnTo>
                  <a:pt x="300227" y="434064"/>
                </a:lnTo>
                <a:lnTo>
                  <a:pt x="299988" y="423165"/>
                </a:lnTo>
                <a:lnTo>
                  <a:pt x="299764" y="402252"/>
                </a:lnTo>
                <a:lnTo>
                  <a:pt x="299364" y="401698"/>
                </a:lnTo>
                <a:lnTo>
                  <a:pt x="296001" y="399097"/>
                </a:lnTo>
                <a:lnTo>
                  <a:pt x="294319" y="397362"/>
                </a:lnTo>
                <a:lnTo>
                  <a:pt x="292216" y="395192"/>
                </a:lnTo>
                <a:lnTo>
                  <a:pt x="289275" y="390853"/>
                </a:lnTo>
                <a:lnTo>
                  <a:pt x="286302" y="385868"/>
                </a:lnTo>
                <a:lnTo>
                  <a:pt x="285823" y="403109"/>
                </a:lnTo>
                <a:lnTo>
                  <a:pt x="285823" y="413129"/>
                </a:lnTo>
                <a:lnTo>
                  <a:pt x="286428" y="424059"/>
                </a:lnTo>
                <a:lnTo>
                  <a:pt x="286428" y="424973"/>
                </a:lnTo>
                <a:lnTo>
                  <a:pt x="286125" y="425883"/>
                </a:lnTo>
                <a:lnTo>
                  <a:pt x="285823" y="426339"/>
                </a:lnTo>
                <a:lnTo>
                  <a:pt x="285219" y="426339"/>
                </a:lnTo>
                <a:lnTo>
                  <a:pt x="284308" y="425883"/>
                </a:lnTo>
                <a:lnTo>
                  <a:pt x="283704" y="424973"/>
                </a:lnTo>
                <a:lnTo>
                  <a:pt x="283704" y="424059"/>
                </a:lnTo>
                <a:lnTo>
                  <a:pt x="283099" y="413129"/>
                </a:lnTo>
                <a:lnTo>
                  <a:pt x="283099" y="403109"/>
                </a:lnTo>
                <a:lnTo>
                  <a:pt x="283657" y="382914"/>
                </a:lnTo>
                <a:lnTo>
                  <a:pt x="281289" y="380877"/>
                </a:lnTo>
                <a:lnTo>
                  <a:pt x="277503" y="378272"/>
                </a:lnTo>
                <a:lnTo>
                  <a:pt x="274562" y="374368"/>
                </a:lnTo>
                <a:lnTo>
                  <a:pt x="271769" y="371102"/>
                </a:lnTo>
                <a:lnTo>
                  <a:pt x="271331" y="373621"/>
                </a:lnTo>
                <a:lnTo>
                  <a:pt x="271331" y="379592"/>
                </a:lnTo>
                <a:lnTo>
                  <a:pt x="271331" y="403906"/>
                </a:lnTo>
                <a:lnTo>
                  <a:pt x="270887" y="404756"/>
                </a:lnTo>
                <a:lnTo>
                  <a:pt x="270440" y="405184"/>
                </a:lnTo>
                <a:lnTo>
                  <a:pt x="269999" y="405609"/>
                </a:lnTo>
                <a:lnTo>
                  <a:pt x="269111" y="406037"/>
                </a:lnTo>
                <a:lnTo>
                  <a:pt x="267776" y="405609"/>
                </a:lnTo>
                <a:lnTo>
                  <a:pt x="267332" y="405184"/>
                </a:lnTo>
                <a:lnTo>
                  <a:pt x="266888" y="404756"/>
                </a:lnTo>
                <a:lnTo>
                  <a:pt x="266444" y="403906"/>
                </a:lnTo>
                <a:lnTo>
                  <a:pt x="266444" y="391961"/>
                </a:lnTo>
                <a:lnTo>
                  <a:pt x="266444" y="379592"/>
                </a:lnTo>
                <a:lnTo>
                  <a:pt x="266888" y="373621"/>
                </a:lnTo>
                <a:lnTo>
                  <a:pt x="267776" y="368504"/>
                </a:lnTo>
                <a:lnTo>
                  <a:pt x="268056" y="366756"/>
                </a:lnTo>
                <a:lnTo>
                  <a:pt x="263213" y="360921"/>
                </a:lnTo>
                <a:lnTo>
                  <a:pt x="258168" y="355716"/>
                </a:lnTo>
                <a:lnTo>
                  <a:pt x="248920" y="347040"/>
                </a:lnTo>
                <a:lnTo>
                  <a:pt x="240934" y="338796"/>
                </a:lnTo>
                <a:lnTo>
                  <a:pt x="229808" y="327318"/>
                </a:lnTo>
                <a:lnTo>
                  <a:pt x="229808" y="363740"/>
                </a:lnTo>
                <a:lnTo>
                  <a:pt x="229477" y="364587"/>
                </a:lnTo>
                <a:lnTo>
                  <a:pt x="229144" y="365009"/>
                </a:lnTo>
                <a:lnTo>
                  <a:pt x="228810" y="365434"/>
                </a:lnTo>
                <a:lnTo>
                  <a:pt x="228145" y="365434"/>
                </a:lnTo>
                <a:lnTo>
                  <a:pt x="227812" y="365434"/>
                </a:lnTo>
                <a:lnTo>
                  <a:pt x="226813" y="365009"/>
                </a:lnTo>
                <a:lnTo>
                  <a:pt x="226479" y="364587"/>
                </a:lnTo>
                <a:lnTo>
                  <a:pt x="226479" y="363740"/>
                </a:lnTo>
                <a:lnTo>
                  <a:pt x="226479" y="324087"/>
                </a:lnTo>
                <a:lnTo>
                  <a:pt x="217813" y="315805"/>
                </a:lnTo>
                <a:lnTo>
                  <a:pt x="208873" y="306213"/>
                </a:lnTo>
                <a:lnTo>
                  <a:pt x="208398" y="311003"/>
                </a:lnTo>
                <a:lnTo>
                  <a:pt x="207922" y="317745"/>
                </a:lnTo>
                <a:lnTo>
                  <a:pt x="207447" y="325384"/>
                </a:lnTo>
                <a:lnTo>
                  <a:pt x="207447" y="350101"/>
                </a:lnTo>
                <a:lnTo>
                  <a:pt x="207447" y="350998"/>
                </a:lnTo>
                <a:lnTo>
                  <a:pt x="206971" y="351449"/>
                </a:lnTo>
                <a:lnTo>
                  <a:pt x="206020" y="351899"/>
                </a:lnTo>
                <a:lnTo>
                  <a:pt x="205545" y="351899"/>
                </a:lnTo>
                <a:lnTo>
                  <a:pt x="204594" y="351899"/>
                </a:lnTo>
                <a:lnTo>
                  <a:pt x="204115" y="351449"/>
                </a:lnTo>
                <a:lnTo>
                  <a:pt x="203639" y="350998"/>
                </a:lnTo>
                <a:lnTo>
                  <a:pt x="203164" y="350101"/>
                </a:lnTo>
                <a:lnTo>
                  <a:pt x="203164" y="322238"/>
                </a:lnTo>
                <a:lnTo>
                  <a:pt x="203639" y="315496"/>
                </a:lnTo>
                <a:lnTo>
                  <a:pt x="204115" y="309208"/>
                </a:lnTo>
                <a:lnTo>
                  <a:pt x="204937" y="301984"/>
                </a:lnTo>
                <a:lnTo>
                  <a:pt x="186707" y="282403"/>
                </a:lnTo>
                <a:lnTo>
                  <a:pt x="186512" y="282195"/>
                </a:lnTo>
                <a:lnTo>
                  <a:pt x="186512" y="329497"/>
                </a:lnTo>
                <a:lnTo>
                  <a:pt x="186143" y="330338"/>
                </a:lnTo>
                <a:lnTo>
                  <a:pt x="185772" y="331175"/>
                </a:lnTo>
                <a:lnTo>
                  <a:pt x="185400" y="331175"/>
                </a:lnTo>
                <a:lnTo>
                  <a:pt x="184663" y="331597"/>
                </a:lnTo>
                <a:lnTo>
                  <a:pt x="184292" y="331175"/>
                </a:lnTo>
                <a:lnTo>
                  <a:pt x="183552" y="331175"/>
                </a:lnTo>
                <a:lnTo>
                  <a:pt x="183183" y="330338"/>
                </a:lnTo>
                <a:lnTo>
                  <a:pt x="183183" y="329497"/>
                </a:lnTo>
                <a:lnTo>
                  <a:pt x="183183" y="278605"/>
                </a:lnTo>
                <a:lnTo>
                  <a:pt x="167791" y="262016"/>
                </a:lnTo>
                <a:lnTo>
                  <a:pt x="166185" y="260271"/>
                </a:lnTo>
                <a:lnTo>
                  <a:pt x="166084" y="262539"/>
                </a:lnTo>
                <a:lnTo>
                  <a:pt x="165640" y="272591"/>
                </a:lnTo>
                <a:lnTo>
                  <a:pt x="164752" y="282645"/>
                </a:lnTo>
                <a:lnTo>
                  <a:pt x="164308" y="292281"/>
                </a:lnTo>
                <a:lnTo>
                  <a:pt x="164308" y="293119"/>
                </a:lnTo>
                <a:lnTo>
                  <a:pt x="163864" y="293957"/>
                </a:lnTo>
                <a:lnTo>
                  <a:pt x="162976" y="294376"/>
                </a:lnTo>
                <a:lnTo>
                  <a:pt x="162532" y="294376"/>
                </a:lnTo>
                <a:lnTo>
                  <a:pt x="161644" y="294376"/>
                </a:lnTo>
                <a:lnTo>
                  <a:pt x="160756" y="293957"/>
                </a:lnTo>
                <a:lnTo>
                  <a:pt x="160312" y="293119"/>
                </a:lnTo>
                <a:lnTo>
                  <a:pt x="159868" y="292281"/>
                </a:lnTo>
                <a:lnTo>
                  <a:pt x="160312" y="282645"/>
                </a:lnTo>
                <a:lnTo>
                  <a:pt x="160756" y="272591"/>
                </a:lnTo>
                <a:lnTo>
                  <a:pt x="162088" y="262539"/>
                </a:lnTo>
                <a:lnTo>
                  <a:pt x="162371" y="256127"/>
                </a:lnTo>
                <a:lnTo>
                  <a:pt x="159805" y="253340"/>
                </a:lnTo>
                <a:lnTo>
                  <a:pt x="150134" y="242927"/>
                </a:lnTo>
                <a:lnTo>
                  <a:pt x="144141" y="236225"/>
                </a:lnTo>
                <a:lnTo>
                  <a:pt x="143518" y="239907"/>
                </a:lnTo>
                <a:lnTo>
                  <a:pt x="142913" y="246098"/>
                </a:lnTo>
                <a:lnTo>
                  <a:pt x="142913" y="251873"/>
                </a:lnTo>
                <a:lnTo>
                  <a:pt x="142913" y="264255"/>
                </a:lnTo>
                <a:lnTo>
                  <a:pt x="143216" y="275393"/>
                </a:lnTo>
                <a:lnTo>
                  <a:pt x="143216" y="276221"/>
                </a:lnTo>
                <a:lnTo>
                  <a:pt x="142913" y="277046"/>
                </a:lnTo>
                <a:lnTo>
                  <a:pt x="142608" y="277459"/>
                </a:lnTo>
                <a:lnTo>
                  <a:pt x="142003" y="277459"/>
                </a:lnTo>
                <a:lnTo>
                  <a:pt x="141399" y="277459"/>
                </a:lnTo>
                <a:lnTo>
                  <a:pt x="141096" y="277046"/>
                </a:lnTo>
                <a:lnTo>
                  <a:pt x="140794" y="276221"/>
                </a:lnTo>
                <a:lnTo>
                  <a:pt x="140489" y="275393"/>
                </a:lnTo>
                <a:lnTo>
                  <a:pt x="140186" y="263839"/>
                </a:lnTo>
                <a:lnTo>
                  <a:pt x="139884" y="251048"/>
                </a:lnTo>
                <a:lnTo>
                  <a:pt x="140186" y="244860"/>
                </a:lnTo>
                <a:lnTo>
                  <a:pt x="140794" y="238669"/>
                </a:lnTo>
                <a:lnTo>
                  <a:pt x="141843" y="233659"/>
                </a:lnTo>
                <a:lnTo>
                  <a:pt x="140045" y="231650"/>
                </a:lnTo>
                <a:lnTo>
                  <a:pt x="137103" y="228180"/>
                </a:lnTo>
                <a:lnTo>
                  <a:pt x="133321" y="224709"/>
                </a:lnTo>
                <a:lnTo>
                  <a:pt x="128695" y="219935"/>
                </a:lnTo>
                <a:lnTo>
                  <a:pt x="126595" y="217334"/>
                </a:lnTo>
                <a:lnTo>
                  <a:pt x="124491" y="214295"/>
                </a:lnTo>
                <a:lnTo>
                  <a:pt x="123651" y="212560"/>
                </a:lnTo>
                <a:lnTo>
                  <a:pt x="123232" y="210825"/>
                </a:lnTo>
                <a:lnTo>
                  <a:pt x="123232" y="209090"/>
                </a:lnTo>
                <a:lnTo>
                  <a:pt x="124073" y="207355"/>
                </a:lnTo>
                <a:lnTo>
                  <a:pt x="125332" y="205620"/>
                </a:lnTo>
                <a:lnTo>
                  <a:pt x="127014" y="204319"/>
                </a:lnTo>
                <a:lnTo>
                  <a:pt x="129117" y="203453"/>
                </a:lnTo>
                <a:lnTo>
                  <a:pt x="131218" y="203019"/>
                </a:lnTo>
                <a:lnTo>
                  <a:pt x="132481" y="203453"/>
                </a:lnTo>
                <a:lnTo>
                  <a:pt x="134162" y="203885"/>
                </a:lnTo>
                <a:lnTo>
                  <a:pt x="136263" y="204754"/>
                </a:lnTo>
                <a:lnTo>
                  <a:pt x="137525" y="206489"/>
                </a:lnTo>
                <a:lnTo>
                  <a:pt x="140885" y="210825"/>
                </a:lnTo>
                <a:lnTo>
                  <a:pt x="144671" y="215599"/>
                </a:lnTo>
                <a:lnTo>
                  <a:pt x="153497" y="223406"/>
                </a:lnTo>
                <a:lnTo>
                  <a:pt x="158123" y="227745"/>
                </a:lnTo>
                <a:lnTo>
                  <a:pt x="162746" y="232081"/>
                </a:lnTo>
                <a:lnTo>
                  <a:pt x="175358" y="246400"/>
                </a:lnTo>
                <a:lnTo>
                  <a:pt x="186707" y="260712"/>
                </a:lnTo>
                <a:lnTo>
                  <a:pt x="192171" y="266352"/>
                </a:lnTo>
                <a:lnTo>
                  <a:pt x="203520" y="279367"/>
                </a:lnTo>
                <a:lnTo>
                  <a:pt x="215291" y="291948"/>
                </a:lnTo>
                <a:lnTo>
                  <a:pt x="227062" y="303659"/>
                </a:lnTo>
                <a:lnTo>
                  <a:pt x="238830" y="315805"/>
                </a:lnTo>
                <a:lnTo>
                  <a:pt x="253964" y="330120"/>
                </a:lnTo>
                <a:lnTo>
                  <a:pt x="266995" y="342269"/>
                </a:lnTo>
                <a:lnTo>
                  <a:pt x="276244" y="351811"/>
                </a:lnTo>
                <a:lnTo>
                  <a:pt x="285493" y="360487"/>
                </a:lnTo>
                <a:lnTo>
                  <a:pt x="289693" y="365692"/>
                </a:lnTo>
                <a:lnTo>
                  <a:pt x="294319" y="370897"/>
                </a:lnTo>
                <a:lnTo>
                  <a:pt x="297682" y="375671"/>
                </a:lnTo>
                <a:lnTo>
                  <a:pt x="301046" y="381308"/>
                </a:lnTo>
                <a:lnTo>
                  <a:pt x="302305" y="383478"/>
                </a:lnTo>
                <a:lnTo>
                  <a:pt x="303987" y="385647"/>
                </a:lnTo>
                <a:lnTo>
                  <a:pt x="308191" y="389118"/>
                </a:lnTo>
                <a:lnTo>
                  <a:pt x="310713" y="391722"/>
                </a:lnTo>
                <a:lnTo>
                  <a:pt x="313236" y="393888"/>
                </a:lnTo>
                <a:lnTo>
                  <a:pt x="316599" y="399097"/>
                </a:lnTo>
                <a:lnTo>
                  <a:pt x="320800" y="405168"/>
                </a:lnTo>
                <a:lnTo>
                  <a:pt x="322903" y="407773"/>
                </a:lnTo>
                <a:lnTo>
                  <a:pt x="325426" y="410374"/>
                </a:lnTo>
                <a:lnTo>
                  <a:pt x="328789" y="413844"/>
                </a:lnTo>
                <a:lnTo>
                  <a:pt x="331730" y="416883"/>
                </a:lnTo>
                <a:lnTo>
                  <a:pt x="334252" y="420353"/>
                </a:lnTo>
                <a:lnTo>
                  <a:pt x="336356" y="423823"/>
                </a:lnTo>
                <a:lnTo>
                  <a:pt x="336775" y="424255"/>
                </a:lnTo>
                <a:lnTo>
                  <a:pt x="337193" y="424689"/>
                </a:lnTo>
                <a:lnTo>
                  <a:pt x="338456" y="425558"/>
                </a:lnTo>
                <a:lnTo>
                  <a:pt x="339297" y="426859"/>
                </a:lnTo>
                <a:lnTo>
                  <a:pt x="339716" y="428594"/>
                </a:lnTo>
                <a:lnTo>
                  <a:pt x="339716" y="430329"/>
                </a:lnTo>
                <a:lnTo>
                  <a:pt x="339716" y="432171"/>
                </a:lnTo>
                <a:lnTo>
                  <a:pt x="348442" y="425240"/>
                </a:lnTo>
                <a:lnTo>
                  <a:pt x="360663" y="416719"/>
                </a:lnTo>
                <a:lnTo>
                  <a:pt x="373729" y="407344"/>
                </a:lnTo>
                <a:lnTo>
                  <a:pt x="385531" y="397973"/>
                </a:lnTo>
                <a:lnTo>
                  <a:pt x="398597" y="389451"/>
                </a:lnTo>
                <a:lnTo>
                  <a:pt x="413759" y="379963"/>
                </a:lnTo>
                <a:lnTo>
                  <a:pt x="409568" y="377195"/>
                </a:lnTo>
                <a:lnTo>
                  <a:pt x="404123" y="372472"/>
                </a:lnTo>
                <a:lnTo>
                  <a:pt x="399101" y="367748"/>
                </a:lnTo>
                <a:lnTo>
                  <a:pt x="393240" y="363025"/>
                </a:lnTo>
                <a:lnTo>
                  <a:pt x="382776" y="352286"/>
                </a:lnTo>
                <a:lnTo>
                  <a:pt x="373146" y="341551"/>
                </a:lnTo>
                <a:lnTo>
                  <a:pt x="362263" y="329525"/>
                </a:lnTo>
                <a:lnTo>
                  <a:pt x="352633" y="319647"/>
                </a:lnTo>
                <a:lnTo>
                  <a:pt x="341750" y="307620"/>
                </a:lnTo>
                <a:lnTo>
                  <a:pt x="330864" y="293878"/>
                </a:lnTo>
                <a:lnTo>
                  <a:pt x="325422" y="287004"/>
                </a:lnTo>
                <a:lnTo>
                  <a:pt x="320400" y="279704"/>
                </a:lnTo>
                <a:lnTo>
                  <a:pt x="312026" y="268966"/>
                </a:lnTo>
                <a:lnTo>
                  <a:pt x="309743" y="266198"/>
                </a:lnTo>
                <a:lnTo>
                  <a:pt x="309743" y="266494"/>
                </a:lnTo>
                <a:lnTo>
                  <a:pt x="307473" y="273775"/>
                </a:lnTo>
                <a:lnTo>
                  <a:pt x="306109" y="281055"/>
                </a:lnTo>
                <a:lnTo>
                  <a:pt x="305199" y="288767"/>
                </a:lnTo>
                <a:lnTo>
                  <a:pt x="303839" y="296476"/>
                </a:lnTo>
                <a:lnTo>
                  <a:pt x="303385" y="297333"/>
                </a:lnTo>
                <a:lnTo>
                  <a:pt x="302929" y="297761"/>
                </a:lnTo>
                <a:lnTo>
                  <a:pt x="302022" y="297761"/>
                </a:lnTo>
                <a:lnTo>
                  <a:pt x="301112" y="297761"/>
                </a:lnTo>
                <a:lnTo>
                  <a:pt x="300658" y="297333"/>
                </a:lnTo>
                <a:lnTo>
                  <a:pt x="300205" y="296904"/>
                </a:lnTo>
                <a:lnTo>
                  <a:pt x="299751" y="296476"/>
                </a:lnTo>
                <a:lnTo>
                  <a:pt x="299751" y="295191"/>
                </a:lnTo>
                <a:lnTo>
                  <a:pt x="301112" y="287911"/>
                </a:lnTo>
                <a:lnTo>
                  <a:pt x="302475" y="280199"/>
                </a:lnTo>
                <a:lnTo>
                  <a:pt x="303385" y="272918"/>
                </a:lnTo>
                <a:lnTo>
                  <a:pt x="305199" y="265209"/>
                </a:lnTo>
                <a:lnTo>
                  <a:pt x="305656" y="264353"/>
                </a:lnTo>
                <a:lnTo>
                  <a:pt x="306563" y="263924"/>
                </a:lnTo>
                <a:lnTo>
                  <a:pt x="307016" y="263924"/>
                </a:lnTo>
                <a:lnTo>
                  <a:pt x="307866" y="263924"/>
                </a:lnTo>
                <a:lnTo>
                  <a:pt x="302815" y="257799"/>
                </a:lnTo>
                <a:lnTo>
                  <a:pt x="293608" y="247493"/>
                </a:lnTo>
                <a:close/>
                <a:moveTo>
                  <a:pt x="431051" y="320002"/>
                </a:moveTo>
                <a:lnTo>
                  <a:pt x="429785" y="318299"/>
                </a:lnTo>
                <a:lnTo>
                  <a:pt x="429243" y="317656"/>
                </a:lnTo>
                <a:lnTo>
                  <a:pt x="427540" y="333512"/>
                </a:lnTo>
                <a:lnTo>
                  <a:pt x="426837" y="343287"/>
                </a:lnTo>
                <a:lnTo>
                  <a:pt x="426488" y="353505"/>
                </a:lnTo>
                <a:lnTo>
                  <a:pt x="426488" y="354393"/>
                </a:lnTo>
                <a:lnTo>
                  <a:pt x="426135" y="354837"/>
                </a:lnTo>
                <a:lnTo>
                  <a:pt x="425436" y="355281"/>
                </a:lnTo>
                <a:lnTo>
                  <a:pt x="425083" y="355281"/>
                </a:lnTo>
                <a:lnTo>
                  <a:pt x="424031" y="355281"/>
                </a:lnTo>
                <a:lnTo>
                  <a:pt x="423332" y="354837"/>
                </a:lnTo>
                <a:lnTo>
                  <a:pt x="422980" y="354393"/>
                </a:lnTo>
                <a:lnTo>
                  <a:pt x="422980" y="353505"/>
                </a:lnTo>
                <a:lnTo>
                  <a:pt x="423332" y="343287"/>
                </a:lnTo>
                <a:lnTo>
                  <a:pt x="424031" y="332621"/>
                </a:lnTo>
                <a:lnTo>
                  <a:pt x="426299" y="314170"/>
                </a:lnTo>
                <a:lnTo>
                  <a:pt x="415032" y="300831"/>
                </a:lnTo>
                <a:lnTo>
                  <a:pt x="409382" y="294404"/>
                </a:lnTo>
                <a:lnTo>
                  <a:pt x="408327" y="299606"/>
                </a:lnTo>
                <a:lnTo>
                  <a:pt x="407439" y="305756"/>
                </a:lnTo>
                <a:lnTo>
                  <a:pt x="406995" y="311909"/>
                </a:lnTo>
                <a:lnTo>
                  <a:pt x="406995" y="318063"/>
                </a:lnTo>
                <a:lnTo>
                  <a:pt x="407439" y="330775"/>
                </a:lnTo>
                <a:lnTo>
                  <a:pt x="407439" y="343082"/>
                </a:lnTo>
                <a:lnTo>
                  <a:pt x="407439" y="343901"/>
                </a:lnTo>
                <a:lnTo>
                  <a:pt x="406995" y="344719"/>
                </a:lnTo>
                <a:lnTo>
                  <a:pt x="406107" y="345132"/>
                </a:lnTo>
                <a:lnTo>
                  <a:pt x="405663" y="345132"/>
                </a:lnTo>
                <a:lnTo>
                  <a:pt x="404775" y="345132"/>
                </a:lnTo>
                <a:lnTo>
                  <a:pt x="404331" y="344719"/>
                </a:lnTo>
                <a:lnTo>
                  <a:pt x="403887" y="343901"/>
                </a:lnTo>
                <a:lnTo>
                  <a:pt x="403443" y="343082"/>
                </a:lnTo>
                <a:lnTo>
                  <a:pt x="403443" y="330366"/>
                </a:lnTo>
                <a:lnTo>
                  <a:pt x="402999" y="317650"/>
                </a:lnTo>
                <a:lnTo>
                  <a:pt x="402999" y="311500"/>
                </a:lnTo>
                <a:lnTo>
                  <a:pt x="403443" y="304937"/>
                </a:lnTo>
                <a:lnTo>
                  <a:pt x="404331" y="298784"/>
                </a:lnTo>
                <a:lnTo>
                  <a:pt x="405663" y="292225"/>
                </a:lnTo>
                <a:lnTo>
                  <a:pt x="406107" y="291403"/>
                </a:lnTo>
                <a:lnTo>
                  <a:pt x="406460" y="291079"/>
                </a:lnTo>
                <a:lnTo>
                  <a:pt x="401547" y="285492"/>
                </a:lnTo>
                <a:lnTo>
                  <a:pt x="393007" y="276300"/>
                </a:lnTo>
                <a:lnTo>
                  <a:pt x="393007" y="326074"/>
                </a:lnTo>
                <a:lnTo>
                  <a:pt x="393007" y="326927"/>
                </a:lnTo>
                <a:lnTo>
                  <a:pt x="392636" y="327356"/>
                </a:lnTo>
                <a:lnTo>
                  <a:pt x="391895" y="327784"/>
                </a:lnTo>
                <a:lnTo>
                  <a:pt x="391527" y="328212"/>
                </a:lnTo>
                <a:lnTo>
                  <a:pt x="390787" y="327784"/>
                </a:lnTo>
                <a:lnTo>
                  <a:pt x="390047" y="327356"/>
                </a:lnTo>
                <a:lnTo>
                  <a:pt x="389675" y="326927"/>
                </a:lnTo>
                <a:lnTo>
                  <a:pt x="389675" y="326074"/>
                </a:lnTo>
                <a:lnTo>
                  <a:pt x="389675" y="272716"/>
                </a:lnTo>
                <a:lnTo>
                  <a:pt x="388482" y="271432"/>
                </a:lnTo>
                <a:lnTo>
                  <a:pt x="375835" y="258650"/>
                </a:lnTo>
                <a:lnTo>
                  <a:pt x="368885" y="252361"/>
                </a:lnTo>
                <a:lnTo>
                  <a:pt x="368265" y="257478"/>
                </a:lnTo>
                <a:lnTo>
                  <a:pt x="367790" y="263354"/>
                </a:lnTo>
                <a:lnTo>
                  <a:pt x="367790" y="269652"/>
                </a:lnTo>
                <a:lnTo>
                  <a:pt x="367790" y="299042"/>
                </a:lnTo>
                <a:lnTo>
                  <a:pt x="367314" y="299883"/>
                </a:lnTo>
                <a:lnTo>
                  <a:pt x="366839" y="300724"/>
                </a:lnTo>
                <a:lnTo>
                  <a:pt x="366363" y="301143"/>
                </a:lnTo>
                <a:lnTo>
                  <a:pt x="365409" y="301143"/>
                </a:lnTo>
                <a:lnTo>
                  <a:pt x="364458" y="301143"/>
                </a:lnTo>
                <a:lnTo>
                  <a:pt x="363982" y="300724"/>
                </a:lnTo>
                <a:lnTo>
                  <a:pt x="363507" y="299883"/>
                </a:lnTo>
                <a:lnTo>
                  <a:pt x="363031" y="299042"/>
                </a:lnTo>
                <a:lnTo>
                  <a:pt x="363031" y="266714"/>
                </a:lnTo>
                <a:lnTo>
                  <a:pt x="363507" y="261257"/>
                </a:lnTo>
                <a:lnTo>
                  <a:pt x="363982" y="256219"/>
                </a:lnTo>
                <a:lnTo>
                  <a:pt x="364987" y="248834"/>
                </a:lnTo>
                <a:lnTo>
                  <a:pt x="359819" y="244164"/>
                </a:lnTo>
                <a:lnTo>
                  <a:pt x="346379" y="232317"/>
                </a:lnTo>
                <a:lnTo>
                  <a:pt x="346379" y="272424"/>
                </a:lnTo>
                <a:lnTo>
                  <a:pt x="346379" y="273249"/>
                </a:lnTo>
                <a:lnTo>
                  <a:pt x="345639" y="273661"/>
                </a:lnTo>
                <a:lnTo>
                  <a:pt x="344159" y="274074"/>
                </a:lnTo>
                <a:lnTo>
                  <a:pt x="342679" y="274074"/>
                </a:lnTo>
                <a:lnTo>
                  <a:pt x="341939" y="274074"/>
                </a:lnTo>
                <a:lnTo>
                  <a:pt x="340459" y="273661"/>
                </a:lnTo>
                <a:lnTo>
                  <a:pt x="339716" y="273249"/>
                </a:lnTo>
                <a:lnTo>
                  <a:pt x="339716" y="272424"/>
                </a:lnTo>
                <a:lnTo>
                  <a:pt x="339716" y="226306"/>
                </a:lnTo>
                <a:lnTo>
                  <a:pt x="326395" y="214062"/>
                </a:lnTo>
                <a:lnTo>
                  <a:pt x="326395" y="251709"/>
                </a:lnTo>
                <a:lnTo>
                  <a:pt x="326024" y="252534"/>
                </a:lnTo>
                <a:lnTo>
                  <a:pt x="325655" y="252947"/>
                </a:lnTo>
                <a:lnTo>
                  <a:pt x="325284" y="253772"/>
                </a:lnTo>
                <a:lnTo>
                  <a:pt x="324544" y="253772"/>
                </a:lnTo>
                <a:lnTo>
                  <a:pt x="323804" y="253772"/>
                </a:lnTo>
                <a:lnTo>
                  <a:pt x="323435" y="252947"/>
                </a:lnTo>
                <a:lnTo>
                  <a:pt x="323064" y="252534"/>
                </a:lnTo>
                <a:lnTo>
                  <a:pt x="323064" y="251709"/>
                </a:lnTo>
                <a:lnTo>
                  <a:pt x="323064" y="211005"/>
                </a:lnTo>
                <a:lnTo>
                  <a:pt x="306295" y="195590"/>
                </a:lnTo>
                <a:lnTo>
                  <a:pt x="303080" y="192507"/>
                </a:lnTo>
                <a:lnTo>
                  <a:pt x="303080" y="236197"/>
                </a:lnTo>
                <a:lnTo>
                  <a:pt x="321237" y="256943"/>
                </a:lnTo>
                <a:lnTo>
                  <a:pt x="326679" y="263383"/>
                </a:lnTo>
                <a:lnTo>
                  <a:pt x="332539" y="270257"/>
                </a:lnTo>
                <a:lnTo>
                  <a:pt x="342585" y="283568"/>
                </a:lnTo>
                <a:lnTo>
                  <a:pt x="355146" y="299461"/>
                </a:lnTo>
                <a:lnTo>
                  <a:pt x="361844" y="306761"/>
                </a:lnTo>
                <a:lnTo>
                  <a:pt x="368542" y="314492"/>
                </a:lnTo>
                <a:lnTo>
                  <a:pt x="381101" y="328237"/>
                </a:lnTo>
                <a:lnTo>
                  <a:pt x="391146" y="338972"/>
                </a:lnTo>
                <a:lnTo>
                  <a:pt x="401195" y="349711"/>
                </a:lnTo>
                <a:lnTo>
                  <a:pt x="406217" y="354434"/>
                </a:lnTo>
                <a:lnTo>
                  <a:pt x="412078" y="359158"/>
                </a:lnTo>
                <a:lnTo>
                  <a:pt x="417104" y="363884"/>
                </a:lnTo>
                <a:lnTo>
                  <a:pt x="422545" y="367748"/>
                </a:lnTo>
                <a:lnTo>
                  <a:pt x="424636" y="369036"/>
                </a:lnTo>
                <a:lnTo>
                  <a:pt x="425474" y="369896"/>
                </a:lnTo>
                <a:lnTo>
                  <a:pt x="425893" y="371184"/>
                </a:lnTo>
                <a:lnTo>
                  <a:pt x="426217" y="372182"/>
                </a:lnTo>
                <a:lnTo>
                  <a:pt x="439635" y="363973"/>
                </a:lnTo>
                <a:lnTo>
                  <a:pt x="439635" y="333597"/>
                </a:lnTo>
                <a:lnTo>
                  <a:pt x="439635" y="332797"/>
                </a:lnTo>
                <a:lnTo>
                  <a:pt x="440003" y="332397"/>
                </a:lnTo>
                <a:lnTo>
                  <a:pt x="440649" y="332048"/>
                </a:lnTo>
                <a:lnTo>
                  <a:pt x="431051" y="320002"/>
                </a:lnTo>
                <a:close/>
                <a:moveTo>
                  <a:pt x="456759" y="349402"/>
                </a:moveTo>
                <a:lnTo>
                  <a:pt x="449592" y="342159"/>
                </a:lnTo>
                <a:lnTo>
                  <a:pt x="443272" y="335341"/>
                </a:lnTo>
                <a:lnTo>
                  <a:pt x="442964" y="334954"/>
                </a:lnTo>
                <a:lnTo>
                  <a:pt x="442964" y="361872"/>
                </a:lnTo>
                <a:lnTo>
                  <a:pt x="456337" y="353234"/>
                </a:lnTo>
                <a:lnTo>
                  <a:pt x="458866" y="351531"/>
                </a:lnTo>
                <a:lnTo>
                  <a:pt x="456759" y="349402"/>
                </a:lnTo>
                <a:close/>
                <a:moveTo>
                  <a:pt x="471088" y="383059"/>
                </a:moveTo>
                <a:lnTo>
                  <a:pt x="470666" y="374966"/>
                </a:lnTo>
                <a:lnTo>
                  <a:pt x="468981" y="366870"/>
                </a:lnTo>
                <a:lnTo>
                  <a:pt x="468137" y="363462"/>
                </a:lnTo>
                <a:lnTo>
                  <a:pt x="465608" y="365591"/>
                </a:lnTo>
                <a:lnTo>
                  <a:pt x="445379" y="378373"/>
                </a:lnTo>
                <a:lnTo>
                  <a:pt x="430207" y="388173"/>
                </a:lnTo>
                <a:lnTo>
                  <a:pt x="422558" y="392626"/>
                </a:lnTo>
                <a:lnTo>
                  <a:pt x="422029" y="398691"/>
                </a:lnTo>
                <a:lnTo>
                  <a:pt x="420127" y="409621"/>
                </a:lnTo>
                <a:lnTo>
                  <a:pt x="418222" y="420555"/>
                </a:lnTo>
                <a:lnTo>
                  <a:pt x="417270" y="431485"/>
                </a:lnTo>
                <a:lnTo>
                  <a:pt x="417270" y="432297"/>
                </a:lnTo>
                <a:lnTo>
                  <a:pt x="416795" y="432700"/>
                </a:lnTo>
                <a:lnTo>
                  <a:pt x="415844" y="433107"/>
                </a:lnTo>
                <a:lnTo>
                  <a:pt x="414893" y="433107"/>
                </a:lnTo>
                <a:lnTo>
                  <a:pt x="414417" y="433107"/>
                </a:lnTo>
                <a:lnTo>
                  <a:pt x="413466" y="432700"/>
                </a:lnTo>
                <a:lnTo>
                  <a:pt x="412991" y="432297"/>
                </a:lnTo>
                <a:lnTo>
                  <a:pt x="412991" y="431485"/>
                </a:lnTo>
                <a:lnTo>
                  <a:pt x="413942" y="420555"/>
                </a:lnTo>
                <a:lnTo>
                  <a:pt x="415844" y="409621"/>
                </a:lnTo>
                <a:lnTo>
                  <a:pt x="417746" y="398691"/>
                </a:lnTo>
                <a:lnTo>
                  <a:pt x="418048" y="395252"/>
                </a:lnTo>
                <a:lnTo>
                  <a:pt x="416297" y="396269"/>
                </a:lnTo>
                <a:lnTo>
                  <a:pt x="404076" y="403937"/>
                </a:lnTo>
                <a:lnTo>
                  <a:pt x="401110" y="405864"/>
                </a:lnTo>
                <a:lnTo>
                  <a:pt x="400587" y="408692"/>
                </a:lnTo>
                <a:lnTo>
                  <a:pt x="399208" y="416130"/>
                </a:lnTo>
                <a:lnTo>
                  <a:pt x="398864" y="419629"/>
                </a:lnTo>
                <a:lnTo>
                  <a:pt x="398175" y="423130"/>
                </a:lnTo>
                <a:lnTo>
                  <a:pt x="398175" y="427504"/>
                </a:lnTo>
                <a:lnTo>
                  <a:pt x="397831" y="432757"/>
                </a:lnTo>
                <a:lnTo>
                  <a:pt x="397142" y="437131"/>
                </a:lnTo>
                <a:lnTo>
                  <a:pt x="396106" y="441505"/>
                </a:lnTo>
                <a:lnTo>
                  <a:pt x="395763" y="442381"/>
                </a:lnTo>
                <a:lnTo>
                  <a:pt x="395073" y="443256"/>
                </a:lnTo>
                <a:lnTo>
                  <a:pt x="394040" y="443256"/>
                </a:lnTo>
                <a:lnTo>
                  <a:pt x="393350" y="443256"/>
                </a:lnTo>
                <a:lnTo>
                  <a:pt x="393007" y="441943"/>
                </a:lnTo>
                <a:lnTo>
                  <a:pt x="393007" y="441505"/>
                </a:lnTo>
                <a:lnTo>
                  <a:pt x="393007" y="440630"/>
                </a:lnTo>
                <a:lnTo>
                  <a:pt x="394383" y="435818"/>
                </a:lnTo>
                <a:lnTo>
                  <a:pt x="394730" y="431444"/>
                </a:lnTo>
                <a:lnTo>
                  <a:pt x="395073" y="425754"/>
                </a:lnTo>
                <a:lnTo>
                  <a:pt x="395073" y="420942"/>
                </a:lnTo>
                <a:lnTo>
                  <a:pt x="395419" y="417878"/>
                </a:lnTo>
                <a:lnTo>
                  <a:pt x="395763" y="414379"/>
                </a:lnTo>
                <a:lnTo>
                  <a:pt x="396972" y="408613"/>
                </a:lnTo>
                <a:lnTo>
                  <a:pt x="392695" y="411608"/>
                </a:lnTo>
                <a:lnTo>
                  <a:pt x="388482" y="415015"/>
                </a:lnTo>
                <a:lnTo>
                  <a:pt x="369093" y="429501"/>
                </a:lnTo>
                <a:lnTo>
                  <a:pt x="350549" y="444840"/>
                </a:lnTo>
                <a:lnTo>
                  <a:pt x="345491" y="448247"/>
                </a:lnTo>
                <a:lnTo>
                  <a:pt x="340012" y="452933"/>
                </a:lnTo>
                <a:lnTo>
                  <a:pt x="334533" y="458047"/>
                </a:lnTo>
                <a:lnTo>
                  <a:pt x="329053" y="463161"/>
                </a:lnTo>
                <a:lnTo>
                  <a:pt x="326525" y="466143"/>
                </a:lnTo>
                <a:lnTo>
                  <a:pt x="324840" y="469125"/>
                </a:lnTo>
                <a:lnTo>
                  <a:pt x="323152" y="471682"/>
                </a:lnTo>
                <a:lnTo>
                  <a:pt x="326103" y="472533"/>
                </a:lnTo>
                <a:lnTo>
                  <a:pt x="337905" y="476368"/>
                </a:lnTo>
                <a:lnTo>
                  <a:pt x="345913" y="478500"/>
                </a:lnTo>
                <a:lnTo>
                  <a:pt x="354343" y="481482"/>
                </a:lnTo>
                <a:lnTo>
                  <a:pt x="361929" y="483186"/>
                </a:lnTo>
                <a:lnTo>
                  <a:pt x="368671" y="484464"/>
                </a:lnTo>
                <a:lnTo>
                  <a:pt x="377101" y="486168"/>
                </a:lnTo>
                <a:lnTo>
                  <a:pt x="385109" y="487872"/>
                </a:lnTo>
                <a:lnTo>
                  <a:pt x="403232" y="492132"/>
                </a:lnTo>
                <a:lnTo>
                  <a:pt x="409902" y="493858"/>
                </a:lnTo>
                <a:lnTo>
                  <a:pt x="410065" y="493345"/>
                </a:lnTo>
                <a:lnTo>
                  <a:pt x="410469" y="492057"/>
                </a:lnTo>
                <a:lnTo>
                  <a:pt x="410875" y="490772"/>
                </a:lnTo>
                <a:lnTo>
                  <a:pt x="411231" y="490318"/>
                </a:lnTo>
                <a:lnTo>
                  <a:pt x="410711" y="486209"/>
                </a:lnTo>
                <a:lnTo>
                  <a:pt x="410009" y="477451"/>
                </a:lnTo>
                <a:lnTo>
                  <a:pt x="409659" y="468694"/>
                </a:lnTo>
                <a:lnTo>
                  <a:pt x="409659" y="467819"/>
                </a:lnTo>
                <a:lnTo>
                  <a:pt x="410009" y="467381"/>
                </a:lnTo>
                <a:lnTo>
                  <a:pt x="410711" y="466943"/>
                </a:lnTo>
                <a:lnTo>
                  <a:pt x="411061" y="466943"/>
                </a:lnTo>
                <a:lnTo>
                  <a:pt x="411763" y="466943"/>
                </a:lnTo>
                <a:lnTo>
                  <a:pt x="412815" y="467381"/>
                </a:lnTo>
                <a:lnTo>
                  <a:pt x="413164" y="467819"/>
                </a:lnTo>
                <a:lnTo>
                  <a:pt x="413164" y="468694"/>
                </a:lnTo>
                <a:lnTo>
                  <a:pt x="413517" y="477451"/>
                </a:lnTo>
                <a:lnTo>
                  <a:pt x="414216" y="485771"/>
                </a:lnTo>
                <a:lnTo>
                  <a:pt x="414301" y="486414"/>
                </a:lnTo>
                <a:lnTo>
                  <a:pt x="414924" y="485623"/>
                </a:lnTo>
                <a:lnTo>
                  <a:pt x="418571" y="480906"/>
                </a:lnTo>
                <a:lnTo>
                  <a:pt x="422214" y="476617"/>
                </a:lnTo>
                <a:lnTo>
                  <a:pt x="426670" y="472328"/>
                </a:lnTo>
                <a:lnTo>
                  <a:pt x="435179" y="464606"/>
                </a:lnTo>
                <a:lnTo>
                  <a:pt x="444900" y="457316"/>
                </a:lnTo>
                <a:lnTo>
                  <a:pt x="446925" y="455600"/>
                </a:lnTo>
                <a:lnTo>
                  <a:pt x="449356" y="453456"/>
                </a:lnTo>
                <a:lnTo>
                  <a:pt x="452190" y="451740"/>
                </a:lnTo>
                <a:lnTo>
                  <a:pt x="455431" y="450452"/>
                </a:lnTo>
                <a:lnTo>
                  <a:pt x="458671" y="450023"/>
                </a:lnTo>
                <a:lnTo>
                  <a:pt x="460696" y="450452"/>
                </a:lnTo>
                <a:lnTo>
                  <a:pt x="462724" y="450883"/>
                </a:lnTo>
                <a:lnTo>
                  <a:pt x="463634" y="451365"/>
                </a:lnTo>
                <a:lnTo>
                  <a:pt x="463924" y="448247"/>
                </a:lnTo>
                <a:lnTo>
                  <a:pt x="464767" y="441858"/>
                </a:lnTo>
                <a:lnTo>
                  <a:pt x="466452" y="434615"/>
                </a:lnTo>
                <a:lnTo>
                  <a:pt x="468981" y="418851"/>
                </a:lnTo>
                <a:lnTo>
                  <a:pt x="470247" y="409901"/>
                </a:lnTo>
                <a:lnTo>
                  <a:pt x="471088" y="400530"/>
                </a:lnTo>
                <a:lnTo>
                  <a:pt x="471510" y="392008"/>
                </a:lnTo>
                <a:lnTo>
                  <a:pt x="471088" y="383059"/>
                </a:lnTo>
                <a:close/>
                <a:moveTo>
                  <a:pt x="539157" y="528154"/>
                </a:moveTo>
                <a:cubicBezTo>
                  <a:pt x="538222" y="528154"/>
                  <a:pt x="538222" y="529738"/>
                  <a:pt x="537290" y="529738"/>
                </a:cubicBezTo>
                <a:cubicBezTo>
                  <a:pt x="536355" y="528154"/>
                  <a:pt x="535419" y="527364"/>
                  <a:pt x="533549" y="525783"/>
                </a:cubicBezTo>
                <a:cubicBezTo>
                  <a:pt x="533549" y="525783"/>
                  <a:pt x="532614" y="524993"/>
                  <a:pt x="532614" y="524199"/>
                </a:cubicBezTo>
                <a:lnTo>
                  <a:pt x="530746" y="525783"/>
                </a:lnTo>
                <a:cubicBezTo>
                  <a:pt x="529811" y="525783"/>
                  <a:pt x="528876" y="524199"/>
                  <a:pt x="528876" y="524199"/>
                </a:cubicBezTo>
                <a:cubicBezTo>
                  <a:pt x="527940" y="523409"/>
                  <a:pt x="527940" y="521828"/>
                  <a:pt x="527008" y="521828"/>
                </a:cubicBezTo>
                <a:cubicBezTo>
                  <a:pt x="526073" y="521828"/>
                  <a:pt x="526073" y="523409"/>
                  <a:pt x="525138" y="523409"/>
                </a:cubicBezTo>
                <a:cubicBezTo>
                  <a:pt x="524203" y="522618"/>
                  <a:pt x="524203" y="522618"/>
                  <a:pt x="523267" y="521828"/>
                </a:cubicBezTo>
                <a:cubicBezTo>
                  <a:pt x="523267" y="521828"/>
                  <a:pt x="521400" y="522618"/>
                  <a:pt x="521400" y="523409"/>
                </a:cubicBezTo>
                <a:cubicBezTo>
                  <a:pt x="521400" y="523409"/>
                  <a:pt x="522332" y="524199"/>
                  <a:pt x="523267" y="524993"/>
                </a:cubicBezTo>
                <a:cubicBezTo>
                  <a:pt x="523267" y="524993"/>
                  <a:pt x="524203" y="525783"/>
                  <a:pt x="524203" y="526573"/>
                </a:cubicBezTo>
                <a:cubicBezTo>
                  <a:pt x="525138" y="527364"/>
                  <a:pt x="526073" y="527364"/>
                  <a:pt x="526073" y="528154"/>
                </a:cubicBezTo>
                <a:cubicBezTo>
                  <a:pt x="527008" y="528948"/>
                  <a:pt x="527008" y="529738"/>
                  <a:pt x="527940" y="529738"/>
                </a:cubicBezTo>
                <a:cubicBezTo>
                  <a:pt x="527940" y="530529"/>
                  <a:pt x="528876" y="531319"/>
                  <a:pt x="528876" y="532109"/>
                </a:cubicBezTo>
                <a:cubicBezTo>
                  <a:pt x="529811" y="532109"/>
                  <a:pt x="530746" y="530529"/>
                  <a:pt x="531681" y="530529"/>
                </a:cubicBezTo>
                <a:cubicBezTo>
                  <a:pt x="531681" y="530529"/>
                  <a:pt x="532614" y="528948"/>
                  <a:pt x="533549" y="528948"/>
                </a:cubicBezTo>
                <a:cubicBezTo>
                  <a:pt x="533549" y="528948"/>
                  <a:pt x="534484" y="530529"/>
                  <a:pt x="535419" y="530529"/>
                </a:cubicBezTo>
                <a:cubicBezTo>
                  <a:pt x="535419" y="531319"/>
                  <a:pt x="536355" y="529738"/>
                  <a:pt x="537290" y="529738"/>
                </a:cubicBezTo>
                <a:cubicBezTo>
                  <a:pt x="537290" y="529738"/>
                  <a:pt x="538222" y="531319"/>
                  <a:pt x="539157" y="531319"/>
                </a:cubicBezTo>
                <a:lnTo>
                  <a:pt x="541028" y="529738"/>
                </a:lnTo>
                <a:lnTo>
                  <a:pt x="539157" y="528154"/>
                </a:lnTo>
                <a:close/>
                <a:moveTo>
                  <a:pt x="555047" y="512337"/>
                </a:moveTo>
                <a:cubicBezTo>
                  <a:pt x="554112" y="512337"/>
                  <a:pt x="553177" y="511546"/>
                  <a:pt x="553177" y="510753"/>
                </a:cubicBezTo>
                <a:cubicBezTo>
                  <a:pt x="553177" y="509962"/>
                  <a:pt x="551309" y="509172"/>
                  <a:pt x="551309" y="509172"/>
                </a:cubicBezTo>
                <a:lnTo>
                  <a:pt x="554112" y="507591"/>
                </a:lnTo>
                <a:cubicBezTo>
                  <a:pt x="553177" y="507591"/>
                  <a:pt x="552242" y="506007"/>
                  <a:pt x="552242" y="506007"/>
                </a:cubicBezTo>
                <a:cubicBezTo>
                  <a:pt x="551309" y="506007"/>
                  <a:pt x="550374" y="507591"/>
                  <a:pt x="550374" y="507591"/>
                </a:cubicBezTo>
                <a:cubicBezTo>
                  <a:pt x="549439" y="507591"/>
                  <a:pt x="548504" y="508381"/>
                  <a:pt x="547568" y="508381"/>
                </a:cubicBezTo>
                <a:cubicBezTo>
                  <a:pt x="547568" y="509172"/>
                  <a:pt x="549439" y="509962"/>
                  <a:pt x="549439" y="510753"/>
                </a:cubicBezTo>
                <a:cubicBezTo>
                  <a:pt x="549439" y="510753"/>
                  <a:pt x="550374" y="511546"/>
                  <a:pt x="551309" y="512337"/>
                </a:cubicBezTo>
                <a:cubicBezTo>
                  <a:pt x="551309" y="512337"/>
                  <a:pt x="552242" y="513127"/>
                  <a:pt x="553177" y="513917"/>
                </a:cubicBezTo>
                <a:cubicBezTo>
                  <a:pt x="553177" y="513917"/>
                  <a:pt x="550374" y="514708"/>
                  <a:pt x="550374" y="515498"/>
                </a:cubicBezTo>
                <a:lnTo>
                  <a:pt x="552242" y="517082"/>
                </a:lnTo>
                <a:cubicBezTo>
                  <a:pt x="553177" y="517873"/>
                  <a:pt x="553177" y="518663"/>
                  <a:pt x="554112" y="518663"/>
                </a:cubicBezTo>
                <a:lnTo>
                  <a:pt x="555983" y="517082"/>
                </a:lnTo>
                <a:cubicBezTo>
                  <a:pt x="555983" y="517082"/>
                  <a:pt x="554112" y="516292"/>
                  <a:pt x="554112" y="515498"/>
                </a:cubicBezTo>
                <a:lnTo>
                  <a:pt x="556915" y="514708"/>
                </a:lnTo>
                <a:cubicBezTo>
                  <a:pt x="555983" y="513917"/>
                  <a:pt x="555047" y="513127"/>
                  <a:pt x="555047" y="512337"/>
                </a:cubicBezTo>
                <a:close/>
                <a:moveTo>
                  <a:pt x="579349" y="510753"/>
                </a:moveTo>
                <a:cubicBezTo>
                  <a:pt x="579349" y="510753"/>
                  <a:pt x="578413" y="508381"/>
                  <a:pt x="577478" y="509172"/>
                </a:cubicBezTo>
                <a:cubicBezTo>
                  <a:pt x="577478" y="509172"/>
                  <a:pt x="576543" y="509962"/>
                  <a:pt x="575611" y="509962"/>
                </a:cubicBezTo>
                <a:cubicBezTo>
                  <a:pt x="576543" y="510753"/>
                  <a:pt x="576543" y="511546"/>
                  <a:pt x="577478" y="512337"/>
                </a:cubicBezTo>
                <a:cubicBezTo>
                  <a:pt x="577478" y="512337"/>
                  <a:pt x="578413" y="513127"/>
                  <a:pt x="579349" y="513917"/>
                </a:cubicBezTo>
                <a:cubicBezTo>
                  <a:pt x="579349" y="513917"/>
                  <a:pt x="580284" y="512337"/>
                  <a:pt x="581219" y="512337"/>
                </a:cubicBezTo>
                <a:cubicBezTo>
                  <a:pt x="581219" y="512337"/>
                  <a:pt x="582151" y="513917"/>
                  <a:pt x="583086" y="513917"/>
                </a:cubicBezTo>
                <a:cubicBezTo>
                  <a:pt x="583086" y="513917"/>
                  <a:pt x="584022" y="513127"/>
                  <a:pt x="584957" y="513127"/>
                </a:cubicBezTo>
                <a:cubicBezTo>
                  <a:pt x="584022" y="512337"/>
                  <a:pt x="584022" y="511546"/>
                  <a:pt x="583086" y="510753"/>
                </a:cubicBezTo>
                <a:cubicBezTo>
                  <a:pt x="583086" y="510753"/>
                  <a:pt x="582151" y="509172"/>
                  <a:pt x="581219" y="509172"/>
                </a:cubicBezTo>
                <a:cubicBezTo>
                  <a:pt x="581219" y="509172"/>
                  <a:pt x="580284" y="510753"/>
                  <a:pt x="579349" y="510753"/>
                </a:cubicBezTo>
                <a:close/>
                <a:moveTo>
                  <a:pt x="585892" y="503636"/>
                </a:moveTo>
                <a:cubicBezTo>
                  <a:pt x="585892" y="503636"/>
                  <a:pt x="584022" y="505217"/>
                  <a:pt x="584022" y="504426"/>
                </a:cubicBezTo>
                <a:cubicBezTo>
                  <a:pt x="584022" y="504426"/>
                  <a:pt x="583086" y="502845"/>
                  <a:pt x="582151" y="502845"/>
                </a:cubicBezTo>
                <a:cubicBezTo>
                  <a:pt x="582151" y="503636"/>
                  <a:pt x="580284" y="503636"/>
                  <a:pt x="580284" y="504426"/>
                </a:cubicBezTo>
                <a:lnTo>
                  <a:pt x="582151" y="506007"/>
                </a:lnTo>
                <a:cubicBezTo>
                  <a:pt x="582151" y="506007"/>
                  <a:pt x="583086" y="507591"/>
                  <a:pt x="584022" y="507591"/>
                </a:cubicBezTo>
                <a:cubicBezTo>
                  <a:pt x="584022" y="507591"/>
                  <a:pt x="584957" y="506797"/>
                  <a:pt x="585892" y="506797"/>
                </a:cubicBezTo>
                <a:lnTo>
                  <a:pt x="587760" y="505217"/>
                </a:lnTo>
                <a:cubicBezTo>
                  <a:pt x="587760" y="505217"/>
                  <a:pt x="586824" y="503636"/>
                  <a:pt x="585892" y="503636"/>
                </a:cubicBezTo>
                <a:close/>
                <a:moveTo>
                  <a:pt x="591501" y="519453"/>
                </a:moveTo>
                <a:cubicBezTo>
                  <a:pt x="590565" y="519453"/>
                  <a:pt x="589630" y="521037"/>
                  <a:pt x="588695" y="521037"/>
                </a:cubicBezTo>
                <a:lnTo>
                  <a:pt x="587760" y="519453"/>
                </a:lnTo>
                <a:cubicBezTo>
                  <a:pt x="586824" y="519453"/>
                  <a:pt x="585892" y="521037"/>
                  <a:pt x="584957" y="521037"/>
                </a:cubicBezTo>
                <a:cubicBezTo>
                  <a:pt x="584957" y="521037"/>
                  <a:pt x="584022" y="519453"/>
                  <a:pt x="584022" y="518663"/>
                </a:cubicBezTo>
                <a:cubicBezTo>
                  <a:pt x="584022" y="519453"/>
                  <a:pt x="582151" y="519453"/>
                  <a:pt x="582151" y="520247"/>
                </a:cubicBezTo>
                <a:cubicBezTo>
                  <a:pt x="581219" y="521037"/>
                  <a:pt x="583086" y="521828"/>
                  <a:pt x="583086" y="521828"/>
                </a:cubicBezTo>
                <a:cubicBezTo>
                  <a:pt x="584022" y="522618"/>
                  <a:pt x="584022" y="523409"/>
                  <a:pt x="584957" y="524199"/>
                </a:cubicBezTo>
                <a:cubicBezTo>
                  <a:pt x="585892" y="524199"/>
                  <a:pt x="585892" y="524993"/>
                  <a:pt x="586824" y="525783"/>
                </a:cubicBezTo>
                <a:cubicBezTo>
                  <a:pt x="586824" y="524993"/>
                  <a:pt x="587760" y="524993"/>
                  <a:pt x="588695" y="524199"/>
                </a:cubicBezTo>
                <a:cubicBezTo>
                  <a:pt x="589630" y="523409"/>
                  <a:pt x="591501" y="522618"/>
                  <a:pt x="592433" y="521828"/>
                </a:cubicBezTo>
                <a:cubicBezTo>
                  <a:pt x="592433" y="521828"/>
                  <a:pt x="591501" y="520247"/>
                  <a:pt x="591501" y="519453"/>
                </a:cubicBezTo>
                <a:close/>
                <a:moveTo>
                  <a:pt x="615877" y="503784"/>
                </a:moveTo>
                <a:cubicBezTo>
                  <a:pt x="615455" y="504048"/>
                  <a:pt x="613931" y="504631"/>
                  <a:pt x="613931" y="505217"/>
                </a:cubicBezTo>
                <a:lnTo>
                  <a:pt x="615802" y="506797"/>
                </a:lnTo>
                <a:lnTo>
                  <a:pt x="617669" y="505217"/>
                </a:lnTo>
                <a:cubicBezTo>
                  <a:pt x="617669" y="505217"/>
                  <a:pt x="616088" y="504521"/>
                  <a:pt x="615877" y="503784"/>
                </a:cubicBezTo>
                <a:close/>
                <a:moveTo>
                  <a:pt x="617669" y="519453"/>
                </a:moveTo>
                <a:cubicBezTo>
                  <a:pt x="616734" y="519453"/>
                  <a:pt x="616734" y="517873"/>
                  <a:pt x="615802" y="517873"/>
                </a:cubicBezTo>
                <a:lnTo>
                  <a:pt x="613931" y="519453"/>
                </a:lnTo>
                <a:cubicBezTo>
                  <a:pt x="612996" y="519453"/>
                  <a:pt x="612061" y="517082"/>
                  <a:pt x="612061" y="517873"/>
                </a:cubicBezTo>
                <a:cubicBezTo>
                  <a:pt x="611129" y="517873"/>
                  <a:pt x="611129" y="518663"/>
                  <a:pt x="610193" y="518663"/>
                </a:cubicBezTo>
                <a:cubicBezTo>
                  <a:pt x="610193" y="519453"/>
                  <a:pt x="611129" y="520247"/>
                  <a:pt x="612061" y="520247"/>
                </a:cubicBezTo>
                <a:cubicBezTo>
                  <a:pt x="612061" y="521037"/>
                  <a:pt x="612996" y="521828"/>
                  <a:pt x="612996" y="522618"/>
                </a:cubicBezTo>
                <a:lnTo>
                  <a:pt x="614867" y="524199"/>
                </a:lnTo>
                <a:lnTo>
                  <a:pt x="616734" y="522618"/>
                </a:lnTo>
                <a:cubicBezTo>
                  <a:pt x="617669" y="522618"/>
                  <a:pt x="618604" y="521828"/>
                  <a:pt x="618604" y="521037"/>
                </a:cubicBezTo>
                <a:cubicBezTo>
                  <a:pt x="618604" y="521037"/>
                  <a:pt x="617669" y="520247"/>
                  <a:pt x="617669" y="519453"/>
                </a:cubicBezTo>
                <a:close/>
                <a:moveTo>
                  <a:pt x="628886" y="521037"/>
                </a:moveTo>
                <a:cubicBezTo>
                  <a:pt x="627951" y="520247"/>
                  <a:pt x="627016" y="519453"/>
                  <a:pt x="627016" y="519453"/>
                </a:cubicBezTo>
                <a:cubicBezTo>
                  <a:pt x="627016" y="518663"/>
                  <a:pt x="625148" y="517873"/>
                  <a:pt x="625148" y="517082"/>
                </a:cubicBezTo>
                <a:lnTo>
                  <a:pt x="627016" y="516292"/>
                </a:lnTo>
                <a:cubicBezTo>
                  <a:pt x="627016" y="515498"/>
                  <a:pt x="626083" y="514708"/>
                  <a:pt x="626083" y="513917"/>
                </a:cubicBezTo>
                <a:cubicBezTo>
                  <a:pt x="625148" y="513917"/>
                  <a:pt x="625148" y="513127"/>
                  <a:pt x="624213" y="512337"/>
                </a:cubicBezTo>
                <a:cubicBezTo>
                  <a:pt x="623278" y="511546"/>
                  <a:pt x="623278" y="511546"/>
                  <a:pt x="622342" y="510753"/>
                </a:cubicBezTo>
                <a:cubicBezTo>
                  <a:pt x="622342" y="511546"/>
                  <a:pt x="620475" y="511546"/>
                  <a:pt x="620475" y="512337"/>
                </a:cubicBezTo>
                <a:cubicBezTo>
                  <a:pt x="620475" y="512337"/>
                  <a:pt x="622342" y="513127"/>
                  <a:pt x="622342" y="513917"/>
                </a:cubicBezTo>
                <a:cubicBezTo>
                  <a:pt x="622342" y="514708"/>
                  <a:pt x="623278" y="515498"/>
                  <a:pt x="623278" y="515498"/>
                </a:cubicBezTo>
                <a:cubicBezTo>
                  <a:pt x="624213" y="515498"/>
                  <a:pt x="625148" y="517082"/>
                  <a:pt x="625148" y="517082"/>
                </a:cubicBezTo>
                <a:cubicBezTo>
                  <a:pt x="625148" y="517873"/>
                  <a:pt x="623278" y="518663"/>
                  <a:pt x="623278" y="518663"/>
                </a:cubicBezTo>
                <a:cubicBezTo>
                  <a:pt x="623278" y="519453"/>
                  <a:pt x="624213" y="520247"/>
                  <a:pt x="625148" y="520247"/>
                </a:cubicBezTo>
                <a:cubicBezTo>
                  <a:pt x="625148" y="521037"/>
                  <a:pt x="626083" y="521828"/>
                  <a:pt x="626083" y="522618"/>
                </a:cubicBezTo>
                <a:lnTo>
                  <a:pt x="624213" y="523409"/>
                </a:lnTo>
                <a:cubicBezTo>
                  <a:pt x="624213" y="524199"/>
                  <a:pt x="626083" y="524993"/>
                  <a:pt x="626083" y="524993"/>
                </a:cubicBezTo>
                <a:cubicBezTo>
                  <a:pt x="626083" y="525783"/>
                  <a:pt x="627016" y="526573"/>
                  <a:pt x="627016" y="527364"/>
                </a:cubicBezTo>
                <a:cubicBezTo>
                  <a:pt x="627951" y="526573"/>
                  <a:pt x="629821" y="526573"/>
                  <a:pt x="629821" y="525783"/>
                </a:cubicBezTo>
                <a:cubicBezTo>
                  <a:pt x="629821" y="524993"/>
                  <a:pt x="627951" y="524199"/>
                  <a:pt x="627951" y="524199"/>
                </a:cubicBezTo>
                <a:cubicBezTo>
                  <a:pt x="627951" y="523409"/>
                  <a:pt x="626083" y="522618"/>
                  <a:pt x="626083" y="522618"/>
                </a:cubicBezTo>
                <a:cubicBezTo>
                  <a:pt x="626083" y="521828"/>
                  <a:pt x="628886" y="521037"/>
                  <a:pt x="628886" y="521037"/>
                </a:cubicBezTo>
                <a:close/>
                <a:moveTo>
                  <a:pt x="641035" y="524199"/>
                </a:moveTo>
                <a:cubicBezTo>
                  <a:pt x="641035" y="523409"/>
                  <a:pt x="640103" y="522618"/>
                  <a:pt x="639168" y="521828"/>
                </a:cubicBezTo>
                <a:lnTo>
                  <a:pt x="638232" y="520247"/>
                </a:lnTo>
                <a:cubicBezTo>
                  <a:pt x="637297" y="520247"/>
                  <a:pt x="636362" y="521828"/>
                  <a:pt x="635430" y="521828"/>
                </a:cubicBezTo>
                <a:cubicBezTo>
                  <a:pt x="635430" y="521828"/>
                  <a:pt x="633559" y="522618"/>
                  <a:pt x="633559" y="523409"/>
                </a:cubicBezTo>
                <a:lnTo>
                  <a:pt x="635430" y="524993"/>
                </a:lnTo>
                <a:cubicBezTo>
                  <a:pt x="636362" y="524993"/>
                  <a:pt x="636362" y="523409"/>
                  <a:pt x="637297" y="523409"/>
                </a:cubicBezTo>
                <a:cubicBezTo>
                  <a:pt x="638232" y="524993"/>
                  <a:pt x="639168" y="525783"/>
                  <a:pt x="641035" y="527364"/>
                </a:cubicBezTo>
                <a:cubicBezTo>
                  <a:pt x="641035" y="526573"/>
                  <a:pt x="642906" y="526573"/>
                  <a:pt x="642906" y="525783"/>
                </a:cubicBezTo>
                <a:cubicBezTo>
                  <a:pt x="642906" y="524993"/>
                  <a:pt x="641035" y="524199"/>
                  <a:pt x="641035" y="524199"/>
                </a:cubicBezTo>
                <a:close/>
                <a:moveTo>
                  <a:pt x="717680" y="513917"/>
                </a:moveTo>
                <a:lnTo>
                  <a:pt x="715812" y="514708"/>
                </a:lnTo>
                <a:cubicBezTo>
                  <a:pt x="714877" y="515498"/>
                  <a:pt x="713942" y="516292"/>
                  <a:pt x="713006" y="516292"/>
                </a:cubicBezTo>
                <a:lnTo>
                  <a:pt x="712071" y="514708"/>
                </a:lnTo>
                <a:cubicBezTo>
                  <a:pt x="711136" y="514708"/>
                  <a:pt x="710204" y="516292"/>
                  <a:pt x="710204" y="515498"/>
                </a:cubicBezTo>
                <a:cubicBezTo>
                  <a:pt x="709269" y="515498"/>
                  <a:pt x="708333" y="514708"/>
                  <a:pt x="708333" y="513917"/>
                </a:cubicBezTo>
                <a:cubicBezTo>
                  <a:pt x="707398" y="513917"/>
                  <a:pt x="707398" y="513127"/>
                  <a:pt x="706463" y="512337"/>
                </a:cubicBezTo>
                <a:cubicBezTo>
                  <a:pt x="706463" y="513127"/>
                  <a:pt x="704595" y="513127"/>
                  <a:pt x="704595" y="513917"/>
                </a:cubicBezTo>
                <a:cubicBezTo>
                  <a:pt x="704595" y="513917"/>
                  <a:pt x="705531" y="514708"/>
                  <a:pt x="706463" y="515498"/>
                </a:cubicBezTo>
                <a:cubicBezTo>
                  <a:pt x="706463" y="516292"/>
                  <a:pt x="707398" y="517082"/>
                  <a:pt x="707398" y="517082"/>
                </a:cubicBezTo>
                <a:cubicBezTo>
                  <a:pt x="708333" y="517873"/>
                  <a:pt x="708333" y="518663"/>
                  <a:pt x="709269" y="518663"/>
                </a:cubicBezTo>
                <a:cubicBezTo>
                  <a:pt x="709269" y="519453"/>
                  <a:pt x="711136" y="517873"/>
                  <a:pt x="711136" y="517873"/>
                </a:cubicBezTo>
                <a:cubicBezTo>
                  <a:pt x="712071" y="517873"/>
                  <a:pt x="713006" y="519453"/>
                  <a:pt x="713006" y="519453"/>
                </a:cubicBezTo>
                <a:cubicBezTo>
                  <a:pt x="713942" y="519453"/>
                  <a:pt x="714877" y="518663"/>
                  <a:pt x="714877" y="517873"/>
                </a:cubicBezTo>
                <a:cubicBezTo>
                  <a:pt x="715812" y="517873"/>
                  <a:pt x="716744" y="517082"/>
                  <a:pt x="716744" y="517082"/>
                </a:cubicBezTo>
                <a:cubicBezTo>
                  <a:pt x="717680" y="516292"/>
                  <a:pt x="718615" y="515498"/>
                  <a:pt x="719550" y="515498"/>
                </a:cubicBezTo>
                <a:cubicBezTo>
                  <a:pt x="718615" y="515498"/>
                  <a:pt x="718615" y="513917"/>
                  <a:pt x="717680" y="513917"/>
                </a:cubicBezTo>
                <a:close/>
                <a:moveTo>
                  <a:pt x="732634" y="512337"/>
                </a:moveTo>
                <a:cubicBezTo>
                  <a:pt x="731699" y="510753"/>
                  <a:pt x="730764" y="509962"/>
                  <a:pt x="729832" y="508381"/>
                </a:cubicBezTo>
                <a:cubicBezTo>
                  <a:pt x="727961" y="509172"/>
                  <a:pt x="727026" y="510753"/>
                  <a:pt x="725155" y="511546"/>
                </a:cubicBezTo>
                <a:cubicBezTo>
                  <a:pt x="726091" y="512337"/>
                  <a:pt x="727961" y="513917"/>
                  <a:pt x="728897" y="514708"/>
                </a:cubicBezTo>
                <a:cubicBezTo>
                  <a:pt x="729832" y="516292"/>
                  <a:pt x="730764" y="517082"/>
                  <a:pt x="731699" y="518663"/>
                </a:cubicBezTo>
                <a:cubicBezTo>
                  <a:pt x="732634" y="518663"/>
                  <a:pt x="732634" y="519453"/>
                  <a:pt x="733570" y="520247"/>
                </a:cubicBezTo>
                <a:cubicBezTo>
                  <a:pt x="734505" y="519453"/>
                  <a:pt x="736372" y="518663"/>
                  <a:pt x="737308" y="517082"/>
                </a:cubicBezTo>
                <a:cubicBezTo>
                  <a:pt x="736372" y="516292"/>
                  <a:pt x="735440" y="515498"/>
                  <a:pt x="734505" y="513917"/>
                </a:cubicBezTo>
                <a:cubicBezTo>
                  <a:pt x="733570" y="513127"/>
                  <a:pt x="733570" y="513127"/>
                  <a:pt x="732634" y="512337"/>
                </a:cubicBezTo>
                <a:close/>
                <a:moveTo>
                  <a:pt x="742916" y="505217"/>
                </a:moveTo>
                <a:cubicBezTo>
                  <a:pt x="741981" y="504426"/>
                  <a:pt x="741046" y="502845"/>
                  <a:pt x="740113" y="502052"/>
                </a:cubicBezTo>
                <a:cubicBezTo>
                  <a:pt x="739178" y="502052"/>
                  <a:pt x="738243" y="502845"/>
                  <a:pt x="738243" y="503636"/>
                </a:cubicBezTo>
                <a:cubicBezTo>
                  <a:pt x="737308" y="503636"/>
                  <a:pt x="735440" y="504426"/>
                  <a:pt x="735440" y="504426"/>
                </a:cubicBezTo>
                <a:cubicBezTo>
                  <a:pt x="735440" y="505217"/>
                  <a:pt x="737308" y="506007"/>
                  <a:pt x="737308" y="506007"/>
                </a:cubicBezTo>
                <a:cubicBezTo>
                  <a:pt x="738243" y="506797"/>
                  <a:pt x="738243" y="507591"/>
                  <a:pt x="739178" y="508381"/>
                </a:cubicBezTo>
                <a:cubicBezTo>
                  <a:pt x="739178" y="508381"/>
                  <a:pt x="740113" y="509962"/>
                  <a:pt x="741046" y="509962"/>
                </a:cubicBezTo>
                <a:lnTo>
                  <a:pt x="742916" y="508381"/>
                </a:lnTo>
                <a:lnTo>
                  <a:pt x="744787" y="507591"/>
                </a:lnTo>
                <a:cubicBezTo>
                  <a:pt x="744787" y="506797"/>
                  <a:pt x="743851" y="506007"/>
                  <a:pt x="742916" y="505217"/>
                </a:cubicBezTo>
                <a:close/>
                <a:moveTo>
                  <a:pt x="771890" y="503636"/>
                </a:moveTo>
                <a:cubicBezTo>
                  <a:pt x="770955" y="503636"/>
                  <a:pt x="770955" y="502845"/>
                  <a:pt x="770023" y="502052"/>
                </a:cubicBezTo>
                <a:cubicBezTo>
                  <a:pt x="770023" y="502052"/>
                  <a:pt x="769088" y="500471"/>
                  <a:pt x="768153" y="500471"/>
                </a:cubicBezTo>
                <a:cubicBezTo>
                  <a:pt x="768153" y="500471"/>
                  <a:pt x="767217" y="501261"/>
                  <a:pt x="766282" y="502052"/>
                </a:cubicBezTo>
                <a:cubicBezTo>
                  <a:pt x="765350" y="502052"/>
                  <a:pt x="765350" y="502845"/>
                  <a:pt x="764415" y="502845"/>
                </a:cubicBezTo>
                <a:cubicBezTo>
                  <a:pt x="763479" y="502845"/>
                  <a:pt x="763479" y="502052"/>
                  <a:pt x="762544" y="501261"/>
                </a:cubicBezTo>
                <a:cubicBezTo>
                  <a:pt x="762544" y="502052"/>
                  <a:pt x="760674" y="502052"/>
                  <a:pt x="760674" y="502845"/>
                </a:cubicBezTo>
                <a:cubicBezTo>
                  <a:pt x="760674" y="502845"/>
                  <a:pt x="761609" y="504426"/>
                  <a:pt x="762544" y="504426"/>
                </a:cubicBezTo>
                <a:cubicBezTo>
                  <a:pt x="762544" y="505217"/>
                  <a:pt x="763479" y="506007"/>
                  <a:pt x="763479" y="506007"/>
                </a:cubicBezTo>
                <a:cubicBezTo>
                  <a:pt x="764415" y="506797"/>
                  <a:pt x="764415" y="507591"/>
                  <a:pt x="765350" y="507591"/>
                </a:cubicBezTo>
                <a:cubicBezTo>
                  <a:pt x="766282" y="508381"/>
                  <a:pt x="767217" y="506797"/>
                  <a:pt x="767217" y="506797"/>
                </a:cubicBezTo>
                <a:cubicBezTo>
                  <a:pt x="768153" y="506797"/>
                  <a:pt x="769088" y="505217"/>
                  <a:pt x="769088" y="505217"/>
                </a:cubicBezTo>
                <a:cubicBezTo>
                  <a:pt x="770023" y="505217"/>
                  <a:pt x="770955" y="506797"/>
                  <a:pt x="770955" y="506797"/>
                </a:cubicBezTo>
                <a:lnTo>
                  <a:pt x="772826" y="506007"/>
                </a:lnTo>
                <a:cubicBezTo>
                  <a:pt x="772826" y="505217"/>
                  <a:pt x="771890" y="504426"/>
                  <a:pt x="771890" y="503636"/>
                </a:cubicBezTo>
                <a:close/>
                <a:moveTo>
                  <a:pt x="795256" y="522618"/>
                </a:moveTo>
                <a:lnTo>
                  <a:pt x="797127" y="521037"/>
                </a:lnTo>
                <a:lnTo>
                  <a:pt x="795256" y="519453"/>
                </a:lnTo>
                <a:cubicBezTo>
                  <a:pt x="795256" y="519453"/>
                  <a:pt x="793389" y="521037"/>
                  <a:pt x="793389" y="520247"/>
                </a:cubicBezTo>
                <a:cubicBezTo>
                  <a:pt x="792454" y="520247"/>
                  <a:pt x="792454" y="519453"/>
                  <a:pt x="791518" y="518663"/>
                </a:cubicBezTo>
                <a:cubicBezTo>
                  <a:pt x="791518" y="519453"/>
                  <a:pt x="789651" y="519453"/>
                  <a:pt x="789651" y="520247"/>
                </a:cubicBezTo>
                <a:cubicBezTo>
                  <a:pt x="789651" y="521037"/>
                  <a:pt x="791518" y="521828"/>
                  <a:pt x="791518" y="521828"/>
                </a:cubicBezTo>
                <a:cubicBezTo>
                  <a:pt x="791518" y="522618"/>
                  <a:pt x="792454" y="523409"/>
                  <a:pt x="792454" y="523409"/>
                </a:cubicBezTo>
                <a:cubicBezTo>
                  <a:pt x="792454" y="524199"/>
                  <a:pt x="790583" y="524993"/>
                  <a:pt x="790583" y="524993"/>
                </a:cubicBezTo>
                <a:cubicBezTo>
                  <a:pt x="790583" y="525783"/>
                  <a:pt x="792454" y="526573"/>
                  <a:pt x="792454" y="526573"/>
                </a:cubicBezTo>
                <a:cubicBezTo>
                  <a:pt x="792454" y="527364"/>
                  <a:pt x="790583" y="528154"/>
                  <a:pt x="790583" y="528154"/>
                </a:cubicBezTo>
                <a:cubicBezTo>
                  <a:pt x="790583" y="528948"/>
                  <a:pt x="791518" y="529738"/>
                  <a:pt x="791518" y="529738"/>
                </a:cubicBezTo>
                <a:cubicBezTo>
                  <a:pt x="792454" y="529738"/>
                  <a:pt x="793389" y="528154"/>
                  <a:pt x="794324" y="528948"/>
                </a:cubicBezTo>
                <a:lnTo>
                  <a:pt x="795256" y="530529"/>
                </a:lnTo>
                <a:cubicBezTo>
                  <a:pt x="796192" y="529738"/>
                  <a:pt x="797127" y="529738"/>
                  <a:pt x="797127" y="528948"/>
                </a:cubicBezTo>
                <a:cubicBezTo>
                  <a:pt x="798062" y="528948"/>
                  <a:pt x="796192" y="527364"/>
                  <a:pt x="796192" y="527364"/>
                </a:cubicBezTo>
                <a:cubicBezTo>
                  <a:pt x="795256" y="526573"/>
                  <a:pt x="794324" y="525783"/>
                  <a:pt x="794324" y="525783"/>
                </a:cubicBezTo>
                <a:cubicBezTo>
                  <a:pt x="794324" y="524993"/>
                  <a:pt x="792454" y="524199"/>
                  <a:pt x="792454" y="523409"/>
                </a:cubicBezTo>
                <a:cubicBezTo>
                  <a:pt x="792454" y="523409"/>
                  <a:pt x="794324" y="522618"/>
                  <a:pt x="795256" y="522618"/>
                </a:cubicBezTo>
                <a:close/>
                <a:moveTo>
                  <a:pt x="813017" y="513127"/>
                </a:moveTo>
                <a:lnTo>
                  <a:pt x="811146" y="514708"/>
                </a:lnTo>
                <a:cubicBezTo>
                  <a:pt x="810211" y="514708"/>
                  <a:pt x="810211" y="513127"/>
                  <a:pt x="809279" y="513127"/>
                </a:cubicBezTo>
                <a:lnTo>
                  <a:pt x="807408" y="513917"/>
                </a:lnTo>
                <a:cubicBezTo>
                  <a:pt x="807408" y="514708"/>
                  <a:pt x="808344" y="515498"/>
                  <a:pt x="809279" y="516292"/>
                </a:cubicBezTo>
                <a:lnTo>
                  <a:pt x="810211" y="517873"/>
                </a:lnTo>
                <a:cubicBezTo>
                  <a:pt x="811146" y="517873"/>
                  <a:pt x="812082" y="516292"/>
                  <a:pt x="813017" y="516292"/>
                </a:cubicBezTo>
                <a:lnTo>
                  <a:pt x="814884" y="515498"/>
                </a:lnTo>
                <a:cubicBezTo>
                  <a:pt x="814884" y="514708"/>
                  <a:pt x="813017" y="513917"/>
                  <a:pt x="813017" y="513127"/>
                </a:cubicBezTo>
                <a:close/>
                <a:moveTo>
                  <a:pt x="828907" y="520247"/>
                </a:moveTo>
                <a:cubicBezTo>
                  <a:pt x="828907" y="519453"/>
                  <a:pt x="827972" y="517873"/>
                  <a:pt x="827036" y="517873"/>
                </a:cubicBezTo>
                <a:cubicBezTo>
                  <a:pt x="827036" y="517873"/>
                  <a:pt x="826101" y="519453"/>
                  <a:pt x="825166" y="519453"/>
                </a:cubicBezTo>
                <a:cubicBezTo>
                  <a:pt x="824234" y="519453"/>
                  <a:pt x="824234" y="517873"/>
                  <a:pt x="823299" y="517873"/>
                </a:cubicBezTo>
                <a:cubicBezTo>
                  <a:pt x="823299" y="517873"/>
                  <a:pt x="821428" y="518663"/>
                  <a:pt x="821428" y="519453"/>
                </a:cubicBezTo>
                <a:cubicBezTo>
                  <a:pt x="821428" y="519453"/>
                  <a:pt x="823299" y="520247"/>
                  <a:pt x="823299" y="521037"/>
                </a:cubicBezTo>
                <a:cubicBezTo>
                  <a:pt x="823299" y="521828"/>
                  <a:pt x="824234" y="521828"/>
                  <a:pt x="825166" y="522618"/>
                </a:cubicBezTo>
                <a:lnTo>
                  <a:pt x="826101" y="524199"/>
                </a:lnTo>
                <a:cubicBezTo>
                  <a:pt x="827036" y="524199"/>
                  <a:pt x="827972" y="523409"/>
                  <a:pt x="828907" y="523409"/>
                </a:cubicBezTo>
                <a:cubicBezTo>
                  <a:pt x="827972" y="522618"/>
                  <a:pt x="827036" y="521828"/>
                  <a:pt x="827036" y="521037"/>
                </a:cubicBezTo>
                <a:lnTo>
                  <a:pt x="828907" y="520247"/>
                </a:lnTo>
                <a:close/>
                <a:moveTo>
                  <a:pt x="854143" y="514708"/>
                </a:moveTo>
                <a:cubicBezTo>
                  <a:pt x="854143" y="514708"/>
                  <a:pt x="853208" y="513127"/>
                  <a:pt x="852273" y="513127"/>
                </a:cubicBezTo>
                <a:cubicBezTo>
                  <a:pt x="852273" y="513127"/>
                  <a:pt x="850402" y="513917"/>
                  <a:pt x="850402" y="514708"/>
                </a:cubicBezTo>
                <a:lnTo>
                  <a:pt x="848535" y="515498"/>
                </a:lnTo>
                <a:cubicBezTo>
                  <a:pt x="848535" y="516292"/>
                  <a:pt x="849470" y="517873"/>
                  <a:pt x="850402" y="517873"/>
                </a:cubicBezTo>
                <a:cubicBezTo>
                  <a:pt x="850402" y="517873"/>
                  <a:pt x="851338" y="516292"/>
                  <a:pt x="852273" y="516292"/>
                </a:cubicBezTo>
                <a:lnTo>
                  <a:pt x="853208" y="517873"/>
                </a:lnTo>
                <a:cubicBezTo>
                  <a:pt x="853208" y="518663"/>
                  <a:pt x="851338" y="518663"/>
                  <a:pt x="851338" y="519453"/>
                </a:cubicBezTo>
                <a:lnTo>
                  <a:pt x="853208" y="521037"/>
                </a:lnTo>
                <a:cubicBezTo>
                  <a:pt x="853208" y="521037"/>
                  <a:pt x="855076" y="520247"/>
                  <a:pt x="855076" y="519453"/>
                </a:cubicBezTo>
                <a:lnTo>
                  <a:pt x="853208" y="517873"/>
                </a:lnTo>
                <a:cubicBezTo>
                  <a:pt x="854143" y="517082"/>
                  <a:pt x="855076" y="517082"/>
                  <a:pt x="856011" y="516292"/>
                </a:cubicBezTo>
                <a:cubicBezTo>
                  <a:pt x="855076" y="516292"/>
                  <a:pt x="855076" y="515498"/>
                  <a:pt x="854143" y="514708"/>
                </a:cubicBezTo>
                <a:close/>
                <a:moveTo>
                  <a:pt x="892464" y="509962"/>
                </a:moveTo>
                <a:cubicBezTo>
                  <a:pt x="891529" y="509172"/>
                  <a:pt x="891529" y="508381"/>
                  <a:pt x="890594" y="507591"/>
                </a:cubicBezTo>
                <a:lnTo>
                  <a:pt x="889658" y="506007"/>
                </a:lnTo>
                <a:cubicBezTo>
                  <a:pt x="888726" y="506007"/>
                  <a:pt x="887791" y="507591"/>
                  <a:pt x="886856" y="507591"/>
                </a:cubicBezTo>
                <a:cubicBezTo>
                  <a:pt x="887791" y="508381"/>
                  <a:pt x="889658" y="509962"/>
                  <a:pt x="890594" y="510753"/>
                </a:cubicBezTo>
                <a:cubicBezTo>
                  <a:pt x="890594" y="511546"/>
                  <a:pt x="891529" y="512337"/>
                  <a:pt x="891529" y="513127"/>
                </a:cubicBezTo>
                <a:cubicBezTo>
                  <a:pt x="892464" y="513127"/>
                  <a:pt x="893399" y="514708"/>
                  <a:pt x="893399" y="514708"/>
                </a:cubicBezTo>
                <a:cubicBezTo>
                  <a:pt x="894331" y="514708"/>
                  <a:pt x="895267" y="513127"/>
                  <a:pt x="895267" y="513127"/>
                </a:cubicBezTo>
                <a:cubicBezTo>
                  <a:pt x="894331" y="512337"/>
                  <a:pt x="893399" y="510753"/>
                  <a:pt x="892464" y="509962"/>
                </a:cubicBezTo>
                <a:close/>
                <a:moveTo>
                  <a:pt x="939196" y="521037"/>
                </a:moveTo>
                <a:lnTo>
                  <a:pt x="937328" y="522618"/>
                </a:lnTo>
                <a:lnTo>
                  <a:pt x="935458" y="524199"/>
                </a:lnTo>
                <a:cubicBezTo>
                  <a:pt x="934523" y="524199"/>
                  <a:pt x="933587" y="522618"/>
                  <a:pt x="933587" y="522618"/>
                </a:cubicBezTo>
                <a:cubicBezTo>
                  <a:pt x="932655" y="521828"/>
                  <a:pt x="932655" y="521037"/>
                  <a:pt x="931720" y="520247"/>
                </a:cubicBezTo>
                <a:cubicBezTo>
                  <a:pt x="931720" y="521037"/>
                  <a:pt x="929849" y="521037"/>
                  <a:pt x="929849" y="521828"/>
                </a:cubicBezTo>
                <a:cubicBezTo>
                  <a:pt x="929849" y="522618"/>
                  <a:pt x="930785" y="523409"/>
                  <a:pt x="931720" y="523409"/>
                </a:cubicBezTo>
                <a:cubicBezTo>
                  <a:pt x="931720" y="524199"/>
                  <a:pt x="932655" y="524993"/>
                  <a:pt x="932655" y="525783"/>
                </a:cubicBezTo>
                <a:cubicBezTo>
                  <a:pt x="933587" y="525783"/>
                  <a:pt x="934523" y="527364"/>
                  <a:pt x="934523" y="527364"/>
                </a:cubicBezTo>
                <a:cubicBezTo>
                  <a:pt x="935458" y="527364"/>
                  <a:pt x="936393" y="525783"/>
                  <a:pt x="936393" y="525783"/>
                </a:cubicBezTo>
                <a:cubicBezTo>
                  <a:pt x="937328" y="525783"/>
                  <a:pt x="937328" y="527364"/>
                  <a:pt x="938264" y="527364"/>
                </a:cubicBezTo>
                <a:cubicBezTo>
                  <a:pt x="939196" y="527364"/>
                  <a:pt x="940131" y="526573"/>
                  <a:pt x="940131" y="526573"/>
                </a:cubicBezTo>
                <a:cubicBezTo>
                  <a:pt x="940131" y="525783"/>
                  <a:pt x="938264" y="524993"/>
                  <a:pt x="938264" y="524199"/>
                </a:cubicBezTo>
                <a:cubicBezTo>
                  <a:pt x="939196" y="524199"/>
                  <a:pt x="941066" y="523409"/>
                  <a:pt x="941066" y="523409"/>
                </a:cubicBezTo>
                <a:cubicBezTo>
                  <a:pt x="941066" y="522618"/>
                  <a:pt x="939196" y="521037"/>
                  <a:pt x="939196" y="521037"/>
                </a:cubicBezTo>
                <a:close/>
                <a:moveTo>
                  <a:pt x="946675" y="521828"/>
                </a:moveTo>
                <a:cubicBezTo>
                  <a:pt x="945740" y="521828"/>
                  <a:pt x="945740" y="521037"/>
                  <a:pt x="944804" y="520247"/>
                </a:cubicBezTo>
                <a:cubicBezTo>
                  <a:pt x="944804" y="521037"/>
                  <a:pt x="942937" y="521037"/>
                  <a:pt x="942937" y="521828"/>
                </a:cubicBezTo>
                <a:cubicBezTo>
                  <a:pt x="942937" y="521828"/>
                  <a:pt x="943872" y="523409"/>
                  <a:pt x="944804" y="523409"/>
                </a:cubicBezTo>
                <a:cubicBezTo>
                  <a:pt x="944804" y="524199"/>
                  <a:pt x="945740" y="524993"/>
                  <a:pt x="945740" y="524993"/>
                </a:cubicBezTo>
                <a:cubicBezTo>
                  <a:pt x="946675" y="525783"/>
                  <a:pt x="947610" y="527364"/>
                  <a:pt x="947610" y="527364"/>
                </a:cubicBezTo>
                <a:cubicBezTo>
                  <a:pt x="948545" y="527364"/>
                  <a:pt x="949477" y="525783"/>
                  <a:pt x="949477" y="525783"/>
                </a:cubicBezTo>
                <a:cubicBezTo>
                  <a:pt x="948545" y="524199"/>
                  <a:pt x="947610" y="523409"/>
                  <a:pt x="946675" y="521828"/>
                </a:cubicBezTo>
                <a:close/>
                <a:moveTo>
                  <a:pt x="976584" y="522618"/>
                </a:moveTo>
                <a:cubicBezTo>
                  <a:pt x="976584" y="521828"/>
                  <a:pt x="975649" y="521037"/>
                  <a:pt x="974714" y="521037"/>
                </a:cubicBezTo>
                <a:cubicBezTo>
                  <a:pt x="974714" y="520247"/>
                  <a:pt x="972846" y="521828"/>
                  <a:pt x="972846" y="521828"/>
                </a:cubicBezTo>
                <a:cubicBezTo>
                  <a:pt x="971911" y="521828"/>
                  <a:pt x="971911" y="520247"/>
                  <a:pt x="970976" y="520247"/>
                </a:cubicBezTo>
                <a:lnTo>
                  <a:pt x="970041" y="518663"/>
                </a:lnTo>
                <a:cubicBezTo>
                  <a:pt x="969105" y="518663"/>
                  <a:pt x="968173" y="519453"/>
                  <a:pt x="967238" y="519453"/>
                </a:cubicBezTo>
                <a:cubicBezTo>
                  <a:pt x="967238" y="520247"/>
                  <a:pt x="966303" y="521037"/>
                  <a:pt x="965368" y="521037"/>
                </a:cubicBezTo>
                <a:cubicBezTo>
                  <a:pt x="966303" y="521828"/>
                  <a:pt x="966303" y="522618"/>
                  <a:pt x="967238" y="522618"/>
                </a:cubicBezTo>
                <a:cubicBezTo>
                  <a:pt x="967238" y="523409"/>
                  <a:pt x="968173" y="524199"/>
                  <a:pt x="969105" y="524993"/>
                </a:cubicBezTo>
                <a:lnTo>
                  <a:pt x="970041" y="526573"/>
                </a:lnTo>
                <a:lnTo>
                  <a:pt x="971911" y="524993"/>
                </a:lnTo>
                <a:cubicBezTo>
                  <a:pt x="972846" y="524993"/>
                  <a:pt x="973779" y="523409"/>
                  <a:pt x="974714" y="523409"/>
                </a:cubicBezTo>
                <a:cubicBezTo>
                  <a:pt x="974714" y="524199"/>
                  <a:pt x="975649" y="524993"/>
                  <a:pt x="975649" y="525783"/>
                </a:cubicBezTo>
                <a:cubicBezTo>
                  <a:pt x="976584" y="524993"/>
                  <a:pt x="978455" y="524993"/>
                  <a:pt x="978455" y="524199"/>
                </a:cubicBezTo>
                <a:lnTo>
                  <a:pt x="976584" y="522618"/>
                </a:lnTo>
                <a:close/>
                <a:moveTo>
                  <a:pt x="1011167" y="517082"/>
                </a:moveTo>
                <a:cubicBezTo>
                  <a:pt x="1010232" y="516292"/>
                  <a:pt x="1010232" y="515498"/>
                  <a:pt x="1009297" y="514708"/>
                </a:cubicBezTo>
                <a:cubicBezTo>
                  <a:pt x="1009297" y="514708"/>
                  <a:pt x="1008361" y="516292"/>
                  <a:pt x="1007429" y="516292"/>
                </a:cubicBezTo>
                <a:cubicBezTo>
                  <a:pt x="1007429" y="517082"/>
                  <a:pt x="1009297" y="517873"/>
                  <a:pt x="1009297" y="517873"/>
                </a:cubicBezTo>
                <a:cubicBezTo>
                  <a:pt x="1009297" y="518663"/>
                  <a:pt x="1007429" y="518663"/>
                  <a:pt x="1006494" y="519453"/>
                </a:cubicBezTo>
                <a:cubicBezTo>
                  <a:pt x="1007429" y="520247"/>
                  <a:pt x="1008361" y="521037"/>
                  <a:pt x="1008361" y="521037"/>
                </a:cubicBezTo>
                <a:cubicBezTo>
                  <a:pt x="1008361" y="521828"/>
                  <a:pt x="1009297" y="522618"/>
                  <a:pt x="1010232" y="523409"/>
                </a:cubicBezTo>
                <a:lnTo>
                  <a:pt x="1012102" y="521828"/>
                </a:lnTo>
                <a:cubicBezTo>
                  <a:pt x="1012102" y="521037"/>
                  <a:pt x="1010232" y="520247"/>
                  <a:pt x="1010232" y="520247"/>
                </a:cubicBezTo>
                <a:cubicBezTo>
                  <a:pt x="1011167" y="519453"/>
                  <a:pt x="1013035" y="518663"/>
                  <a:pt x="1013035" y="518663"/>
                </a:cubicBezTo>
                <a:cubicBezTo>
                  <a:pt x="1013035" y="517873"/>
                  <a:pt x="1011167" y="517082"/>
                  <a:pt x="1011167" y="517082"/>
                </a:cubicBezTo>
                <a:close/>
                <a:moveTo>
                  <a:pt x="1032666" y="522618"/>
                </a:moveTo>
                <a:cubicBezTo>
                  <a:pt x="1031730" y="521037"/>
                  <a:pt x="1030795" y="520247"/>
                  <a:pt x="1029860" y="518663"/>
                </a:cubicBezTo>
                <a:cubicBezTo>
                  <a:pt x="1028925" y="519453"/>
                  <a:pt x="1027057" y="519453"/>
                  <a:pt x="1027057" y="520247"/>
                </a:cubicBezTo>
                <a:cubicBezTo>
                  <a:pt x="1027057" y="521037"/>
                  <a:pt x="1028925" y="521828"/>
                  <a:pt x="1028925" y="521828"/>
                </a:cubicBezTo>
                <a:cubicBezTo>
                  <a:pt x="1028925" y="522618"/>
                  <a:pt x="1030795" y="523409"/>
                  <a:pt x="1030795" y="524199"/>
                </a:cubicBezTo>
                <a:cubicBezTo>
                  <a:pt x="1030795" y="524199"/>
                  <a:pt x="1027993" y="524993"/>
                  <a:pt x="1028925" y="524993"/>
                </a:cubicBezTo>
                <a:cubicBezTo>
                  <a:pt x="1028925" y="525783"/>
                  <a:pt x="1029860" y="526573"/>
                  <a:pt x="1029860" y="526573"/>
                </a:cubicBezTo>
                <a:cubicBezTo>
                  <a:pt x="1031730" y="525783"/>
                  <a:pt x="1032666" y="524993"/>
                  <a:pt x="1034533" y="524199"/>
                </a:cubicBezTo>
                <a:cubicBezTo>
                  <a:pt x="1033598" y="523409"/>
                  <a:pt x="1033598" y="523409"/>
                  <a:pt x="1032666" y="522618"/>
                </a:cubicBezTo>
                <a:close/>
                <a:moveTo>
                  <a:pt x="1056967" y="512337"/>
                </a:moveTo>
                <a:cubicBezTo>
                  <a:pt x="1056032" y="512337"/>
                  <a:pt x="1056032" y="510753"/>
                  <a:pt x="1055096" y="510753"/>
                </a:cubicBezTo>
                <a:cubicBezTo>
                  <a:pt x="1054161" y="510753"/>
                  <a:pt x="1053226" y="512337"/>
                  <a:pt x="1053226" y="512337"/>
                </a:cubicBezTo>
                <a:cubicBezTo>
                  <a:pt x="1052294" y="511546"/>
                  <a:pt x="1052294" y="510753"/>
                  <a:pt x="1051358" y="509962"/>
                </a:cubicBezTo>
                <a:cubicBezTo>
                  <a:pt x="1050423" y="509962"/>
                  <a:pt x="1050423" y="508381"/>
                  <a:pt x="1049488" y="508381"/>
                </a:cubicBezTo>
                <a:cubicBezTo>
                  <a:pt x="1049488" y="508381"/>
                  <a:pt x="1048553" y="509962"/>
                  <a:pt x="1047617" y="509962"/>
                </a:cubicBezTo>
                <a:cubicBezTo>
                  <a:pt x="1046685" y="509962"/>
                  <a:pt x="1046685" y="510753"/>
                  <a:pt x="1045750" y="511546"/>
                </a:cubicBezTo>
                <a:cubicBezTo>
                  <a:pt x="1046685" y="511546"/>
                  <a:pt x="1046685" y="513127"/>
                  <a:pt x="1047617" y="513127"/>
                </a:cubicBezTo>
                <a:cubicBezTo>
                  <a:pt x="1047617" y="513127"/>
                  <a:pt x="1048553" y="511546"/>
                  <a:pt x="1049488" y="511546"/>
                </a:cubicBezTo>
                <a:cubicBezTo>
                  <a:pt x="1050423" y="511546"/>
                  <a:pt x="1050423" y="513127"/>
                  <a:pt x="1051358" y="513127"/>
                </a:cubicBezTo>
                <a:cubicBezTo>
                  <a:pt x="1051358" y="513917"/>
                  <a:pt x="1052294" y="515498"/>
                  <a:pt x="1052294" y="515498"/>
                </a:cubicBezTo>
                <a:cubicBezTo>
                  <a:pt x="1053226" y="515498"/>
                  <a:pt x="1054161" y="513917"/>
                  <a:pt x="1055096" y="513917"/>
                </a:cubicBezTo>
                <a:lnTo>
                  <a:pt x="1056032" y="515498"/>
                </a:lnTo>
                <a:cubicBezTo>
                  <a:pt x="1056032" y="515498"/>
                  <a:pt x="1057899" y="514708"/>
                  <a:pt x="1057899" y="513917"/>
                </a:cubicBezTo>
                <a:cubicBezTo>
                  <a:pt x="1058834" y="513917"/>
                  <a:pt x="1056967" y="513127"/>
                  <a:pt x="1056967" y="512337"/>
                </a:cubicBezTo>
                <a:close/>
                <a:moveTo>
                  <a:pt x="1061640" y="517873"/>
                </a:moveTo>
                <a:cubicBezTo>
                  <a:pt x="1061640" y="517873"/>
                  <a:pt x="1059769" y="518663"/>
                  <a:pt x="1059769" y="519453"/>
                </a:cubicBezTo>
                <a:cubicBezTo>
                  <a:pt x="1058834" y="519453"/>
                  <a:pt x="1056967" y="520247"/>
                  <a:pt x="1056967" y="520247"/>
                </a:cubicBezTo>
                <a:cubicBezTo>
                  <a:pt x="1056967" y="521037"/>
                  <a:pt x="1058834" y="521828"/>
                  <a:pt x="1058834" y="522618"/>
                </a:cubicBezTo>
                <a:cubicBezTo>
                  <a:pt x="1059769" y="522618"/>
                  <a:pt x="1059769" y="524199"/>
                  <a:pt x="1060705" y="524199"/>
                </a:cubicBezTo>
                <a:lnTo>
                  <a:pt x="1062575" y="522618"/>
                </a:lnTo>
                <a:lnTo>
                  <a:pt x="1060705" y="521037"/>
                </a:lnTo>
                <a:cubicBezTo>
                  <a:pt x="1060705" y="520247"/>
                  <a:pt x="1062575" y="520247"/>
                  <a:pt x="1063507" y="519453"/>
                </a:cubicBezTo>
                <a:cubicBezTo>
                  <a:pt x="1062575" y="519453"/>
                  <a:pt x="1062575" y="517873"/>
                  <a:pt x="1061640" y="517873"/>
                </a:cubicBezTo>
                <a:close/>
                <a:moveTo>
                  <a:pt x="1076595" y="519453"/>
                </a:moveTo>
                <a:cubicBezTo>
                  <a:pt x="1075660" y="519453"/>
                  <a:pt x="1074724" y="517873"/>
                  <a:pt x="1074724" y="517873"/>
                </a:cubicBezTo>
                <a:lnTo>
                  <a:pt x="1072854" y="519453"/>
                </a:lnTo>
                <a:cubicBezTo>
                  <a:pt x="1071922" y="518663"/>
                  <a:pt x="1070986" y="517873"/>
                  <a:pt x="1070986" y="517082"/>
                </a:cubicBezTo>
                <a:lnTo>
                  <a:pt x="1072854" y="516292"/>
                </a:lnTo>
                <a:cubicBezTo>
                  <a:pt x="1072854" y="515498"/>
                  <a:pt x="1071922" y="514708"/>
                  <a:pt x="1070986" y="513917"/>
                </a:cubicBezTo>
                <a:cubicBezTo>
                  <a:pt x="1070986" y="513917"/>
                  <a:pt x="1070051" y="513127"/>
                  <a:pt x="1070051" y="512337"/>
                </a:cubicBezTo>
                <a:lnTo>
                  <a:pt x="1068181" y="510753"/>
                </a:lnTo>
                <a:cubicBezTo>
                  <a:pt x="1067248" y="510753"/>
                  <a:pt x="1067248" y="511546"/>
                  <a:pt x="1066313" y="512337"/>
                </a:cubicBezTo>
                <a:cubicBezTo>
                  <a:pt x="1066313" y="512337"/>
                  <a:pt x="1067248" y="513127"/>
                  <a:pt x="1068181" y="513917"/>
                </a:cubicBezTo>
                <a:lnTo>
                  <a:pt x="1069116" y="515498"/>
                </a:lnTo>
                <a:cubicBezTo>
                  <a:pt x="1070051" y="516292"/>
                  <a:pt x="1070986" y="517082"/>
                  <a:pt x="1070986" y="517082"/>
                </a:cubicBezTo>
                <a:cubicBezTo>
                  <a:pt x="1070986" y="517873"/>
                  <a:pt x="1069116" y="518663"/>
                  <a:pt x="1069116" y="518663"/>
                </a:cubicBezTo>
                <a:cubicBezTo>
                  <a:pt x="1069116" y="519453"/>
                  <a:pt x="1070051" y="520247"/>
                  <a:pt x="1070051" y="520247"/>
                </a:cubicBezTo>
                <a:cubicBezTo>
                  <a:pt x="1070986" y="521037"/>
                  <a:pt x="1068181" y="521828"/>
                  <a:pt x="1068181" y="521828"/>
                </a:cubicBezTo>
                <a:lnTo>
                  <a:pt x="1070051" y="523409"/>
                </a:lnTo>
                <a:lnTo>
                  <a:pt x="1071922" y="521828"/>
                </a:lnTo>
                <a:cubicBezTo>
                  <a:pt x="1072854" y="522618"/>
                  <a:pt x="1072854" y="523409"/>
                  <a:pt x="1073789" y="524199"/>
                </a:cubicBezTo>
                <a:cubicBezTo>
                  <a:pt x="1074724" y="523409"/>
                  <a:pt x="1076595" y="521828"/>
                  <a:pt x="1077527" y="521037"/>
                </a:cubicBezTo>
                <a:cubicBezTo>
                  <a:pt x="1077527" y="521037"/>
                  <a:pt x="1076595" y="520247"/>
                  <a:pt x="1076595" y="519453"/>
                </a:cubicBezTo>
                <a:close/>
                <a:moveTo>
                  <a:pt x="1084071" y="528154"/>
                </a:moveTo>
                <a:cubicBezTo>
                  <a:pt x="1084071" y="528154"/>
                  <a:pt x="1083135" y="526573"/>
                  <a:pt x="1082203" y="526573"/>
                </a:cubicBezTo>
                <a:lnTo>
                  <a:pt x="1081268" y="524993"/>
                </a:lnTo>
                <a:cubicBezTo>
                  <a:pt x="1080333" y="524993"/>
                  <a:pt x="1079397" y="525783"/>
                  <a:pt x="1078462" y="525783"/>
                </a:cubicBezTo>
                <a:cubicBezTo>
                  <a:pt x="1080333" y="527364"/>
                  <a:pt x="1081268" y="528154"/>
                  <a:pt x="1082203" y="529738"/>
                </a:cubicBezTo>
                <a:cubicBezTo>
                  <a:pt x="1082203" y="530529"/>
                  <a:pt x="1083135" y="531319"/>
                  <a:pt x="1084071" y="531319"/>
                </a:cubicBezTo>
                <a:lnTo>
                  <a:pt x="1085006" y="532900"/>
                </a:lnTo>
                <a:cubicBezTo>
                  <a:pt x="1085941" y="532900"/>
                  <a:pt x="1086876" y="532109"/>
                  <a:pt x="1087809" y="532109"/>
                </a:cubicBezTo>
                <a:cubicBezTo>
                  <a:pt x="1085941" y="530529"/>
                  <a:pt x="1085006" y="529738"/>
                  <a:pt x="1084071" y="528154"/>
                </a:cubicBezTo>
                <a:close/>
                <a:moveTo>
                  <a:pt x="1097155" y="520247"/>
                </a:moveTo>
                <a:cubicBezTo>
                  <a:pt x="1096223" y="519453"/>
                  <a:pt x="1095288" y="518663"/>
                  <a:pt x="1095288" y="518663"/>
                </a:cubicBezTo>
                <a:cubicBezTo>
                  <a:pt x="1095288" y="517873"/>
                  <a:pt x="1097155" y="517082"/>
                  <a:pt x="1097155" y="517082"/>
                </a:cubicBezTo>
                <a:cubicBezTo>
                  <a:pt x="1097155" y="516292"/>
                  <a:pt x="1095288" y="515498"/>
                  <a:pt x="1095288" y="515498"/>
                </a:cubicBezTo>
                <a:cubicBezTo>
                  <a:pt x="1095288" y="514708"/>
                  <a:pt x="1094352" y="513917"/>
                  <a:pt x="1094352" y="513917"/>
                </a:cubicBezTo>
                <a:cubicBezTo>
                  <a:pt x="1093417" y="513917"/>
                  <a:pt x="1091550" y="514708"/>
                  <a:pt x="1091550" y="514708"/>
                </a:cubicBezTo>
                <a:cubicBezTo>
                  <a:pt x="1091550" y="515498"/>
                  <a:pt x="1093417" y="516292"/>
                  <a:pt x="1093417" y="517082"/>
                </a:cubicBezTo>
                <a:cubicBezTo>
                  <a:pt x="1094352" y="517082"/>
                  <a:pt x="1094352" y="517873"/>
                  <a:pt x="1095288" y="518663"/>
                </a:cubicBezTo>
                <a:cubicBezTo>
                  <a:pt x="1094352" y="518663"/>
                  <a:pt x="1093417" y="519453"/>
                  <a:pt x="1093417" y="519453"/>
                </a:cubicBezTo>
                <a:cubicBezTo>
                  <a:pt x="1092485" y="520247"/>
                  <a:pt x="1091550" y="521037"/>
                  <a:pt x="1090614" y="521037"/>
                </a:cubicBezTo>
                <a:lnTo>
                  <a:pt x="1089679" y="519453"/>
                </a:lnTo>
                <a:cubicBezTo>
                  <a:pt x="1088744" y="519453"/>
                  <a:pt x="1086876" y="520247"/>
                  <a:pt x="1086876" y="521037"/>
                </a:cubicBezTo>
                <a:cubicBezTo>
                  <a:pt x="1086876" y="521037"/>
                  <a:pt x="1088744" y="521828"/>
                  <a:pt x="1088744" y="522618"/>
                </a:cubicBezTo>
                <a:cubicBezTo>
                  <a:pt x="1089679" y="522618"/>
                  <a:pt x="1089679" y="524199"/>
                  <a:pt x="1090614" y="524199"/>
                </a:cubicBezTo>
                <a:lnTo>
                  <a:pt x="1092485" y="522618"/>
                </a:lnTo>
                <a:cubicBezTo>
                  <a:pt x="1092485" y="523409"/>
                  <a:pt x="1093417" y="524993"/>
                  <a:pt x="1094352" y="524993"/>
                </a:cubicBezTo>
                <a:cubicBezTo>
                  <a:pt x="1094352" y="524199"/>
                  <a:pt x="1095288" y="523409"/>
                  <a:pt x="1096223" y="523409"/>
                </a:cubicBezTo>
                <a:cubicBezTo>
                  <a:pt x="1096223" y="523409"/>
                  <a:pt x="1098090" y="522618"/>
                  <a:pt x="1098090" y="521828"/>
                </a:cubicBezTo>
                <a:lnTo>
                  <a:pt x="1097155" y="520247"/>
                </a:lnTo>
                <a:close/>
                <a:moveTo>
                  <a:pt x="1124262" y="524993"/>
                </a:moveTo>
                <a:lnTo>
                  <a:pt x="1122395" y="523409"/>
                </a:lnTo>
                <a:cubicBezTo>
                  <a:pt x="1122395" y="523409"/>
                  <a:pt x="1120524" y="524993"/>
                  <a:pt x="1120524" y="524199"/>
                </a:cubicBezTo>
                <a:cubicBezTo>
                  <a:pt x="1119589" y="524199"/>
                  <a:pt x="1119589" y="522618"/>
                  <a:pt x="1118653" y="522618"/>
                </a:cubicBezTo>
                <a:lnTo>
                  <a:pt x="1116786" y="524199"/>
                </a:lnTo>
                <a:cubicBezTo>
                  <a:pt x="1115851" y="524199"/>
                  <a:pt x="1115851" y="522618"/>
                  <a:pt x="1114916" y="522618"/>
                </a:cubicBezTo>
                <a:cubicBezTo>
                  <a:pt x="1114916" y="521828"/>
                  <a:pt x="1113980" y="521037"/>
                  <a:pt x="1113045" y="520247"/>
                </a:cubicBezTo>
                <a:cubicBezTo>
                  <a:pt x="1113045" y="520247"/>
                  <a:pt x="1112113" y="519453"/>
                  <a:pt x="1112113" y="518663"/>
                </a:cubicBezTo>
                <a:cubicBezTo>
                  <a:pt x="1112113" y="518663"/>
                  <a:pt x="1113980" y="517873"/>
                  <a:pt x="1113980" y="517082"/>
                </a:cubicBezTo>
                <a:cubicBezTo>
                  <a:pt x="1113980" y="517082"/>
                  <a:pt x="1112113" y="516292"/>
                  <a:pt x="1112113" y="515498"/>
                </a:cubicBezTo>
                <a:lnTo>
                  <a:pt x="1111178" y="513917"/>
                </a:lnTo>
                <a:lnTo>
                  <a:pt x="1108372" y="515498"/>
                </a:lnTo>
                <a:cubicBezTo>
                  <a:pt x="1108372" y="515498"/>
                  <a:pt x="1110242" y="516292"/>
                  <a:pt x="1110242" y="517082"/>
                </a:cubicBezTo>
                <a:cubicBezTo>
                  <a:pt x="1109307" y="517082"/>
                  <a:pt x="1109307" y="517873"/>
                  <a:pt x="1108372" y="518663"/>
                </a:cubicBezTo>
                <a:lnTo>
                  <a:pt x="1106504" y="519453"/>
                </a:lnTo>
                <a:cubicBezTo>
                  <a:pt x="1106504" y="520247"/>
                  <a:pt x="1107437" y="521828"/>
                  <a:pt x="1107437" y="521828"/>
                </a:cubicBezTo>
                <a:cubicBezTo>
                  <a:pt x="1108372" y="521828"/>
                  <a:pt x="1109307" y="520247"/>
                  <a:pt x="1110242" y="520247"/>
                </a:cubicBezTo>
                <a:lnTo>
                  <a:pt x="1111178" y="521828"/>
                </a:lnTo>
                <a:cubicBezTo>
                  <a:pt x="1112113" y="522618"/>
                  <a:pt x="1112113" y="523409"/>
                  <a:pt x="1113045" y="523409"/>
                </a:cubicBezTo>
                <a:cubicBezTo>
                  <a:pt x="1113045" y="524199"/>
                  <a:pt x="1113980" y="524993"/>
                  <a:pt x="1114916" y="525783"/>
                </a:cubicBezTo>
                <a:lnTo>
                  <a:pt x="1115851" y="527364"/>
                </a:lnTo>
                <a:cubicBezTo>
                  <a:pt x="1116786" y="527364"/>
                  <a:pt x="1117718" y="525783"/>
                  <a:pt x="1118653" y="525783"/>
                </a:cubicBezTo>
                <a:lnTo>
                  <a:pt x="1119589" y="527364"/>
                </a:lnTo>
                <a:cubicBezTo>
                  <a:pt x="1120524" y="527364"/>
                  <a:pt x="1121459" y="526573"/>
                  <a:pt x="1122395" y="526573"/>
                </a:cubicBezTo>
                <a:lnTo>
                  <a:pt x="1123327" y="528154"/>
                </a:lnTo>
                <a:cubicBezTo>
                  <a:pt x="1123327" y="527364"/>
                  <a:pt x="1125197" y="527364"/>
                  <a:pt x="1125197" y="526573"/>
                </a:cubicBezTo>
                <a:cubicBezTo>
                  <a:pt x="1126132" y="526573"/>
                  <a:pt x="1124262" y="524993"/>
                  <a:pt x="1124262" y="524993"/>
                </a:cubicBezTo>
                <a:close/>
                <a:moveTo>
                  <a:pt x="1156042" y="501261"/>
                </a:moveTo>
                <a:lnTo>
                  <a:pt x="1154172" y="499681"/>
                </a:lnTo>
                <a:lnTo>
                  <a:pt x="1152301" y="501261"/>
                </a:lnTo>
                <a:cubicBezTo>
                  <a:pt x="1151369" y="501261"/>
                  <a:pt x="1150434" y="502052"/>
                  <a:pt x="1150434" y="502845"/>
                </a:cubicBezTo>
                <a:lnTo>
                  <a:pt x="1151369" y="504426"/>
                </a:lnTo>
                <a:cubicBezTo>
                  <a:pt x="1152301" y="504426"/>
                  <a:pt x="1153236" y="506007"/>
                  <a:pt x="1153236" y="506007"/>
                </a:cubicBezTo>
                <a:cubicBezTo>
                  <a:pt x="1153236" y="506007"/>
                  <a:pt x="1155107" y="505217"/>
                  <a:pt x="1155107" y="504426"/>
                </a:cubicBezTo>
                <a:cubicBezTo>
                  <a:pt x="1156042" y="504426"/>
                  <a:pt x="1156974" y="503636"/>
                  <a:pt x="1156974" y="503636"/>
                </a:cubicBezTo>
                <a:cubicBezTo>
                  <a:pt x="1156974" y="502845"/>
                  <a:pt x="1156042" y="502052"/>
                  <a:pt x="1156042" y="501261"/>
                </a:cubicBezTo>
                <a:close/>
                <a:moveTo>
                  <a:pt x="1179408" y="520247"/>
                </a:moveTo>
                <a:cubicBezTo>
                  <a:pt x="1179408" y="521037"/>
                  <a:pt x="1180343" y="521037"/>
                  <a:pt x="1180343" y="521828"/>
                </a:cubicBezTo>
                <a:cubicBezTo>
                  <a:pt x="1180343" y="522618"/>
                  <a:pt x="1178473" y="522618"/>
                  <a:pt x="1178473" y="523409"/>
                </a:cubicBezTo>
                <a:lnTo>
                  <a:pt x="1180343" y="524993"/>
                </a:lnTo>
                <a:cubicBezTo>
                  <a:pt x="1180343" y="524993"/>
                  <a:pt x="1181278" y="526573"/>
                  <a:pt x="1182211" y="526573"/>
                </a:cubicBezTo>
                <a:cubicBezTo>
                  <a:pt x="1182211" y="526573"/>
                  <a:pt x="1183146" y="525783"/>
                  <a:pt x="1184081" y="524993"/>
                </a:cubicBezTo>
                <a:cubicBezTo>
                  <a:pt x="1184081" y="524993"/>
                  <a:pt x="1182211" y="524199"/>
                  <a:pt x="1182211" y="523409"/>
                </a:cubicBezTo>
                <a:lnTo>
                  <a:pt x="1184081" y="522618"/>
                </a:lnTo>
                <a:cubicBezTo>
                  <a:pt x="1185016" y="521828"/>
                  <a:pt x="1185952" y="521037"/>
                  <a:pt x="1186884" y="521037"/>
                </a:cubicBezTo>
                <a:cubicBezTo>
                  <a:pt x="1185952" y="520247"/>
                  <a:pt x="1185016" y="519453"/>
                  <a:pt x="1185016" y="519453"/>
                </a:cubicBezTo>
                <a:cubicBezTo>
                  <a:pt x="1184081" y="518663"/>
                  <a:pt x="1184081" y="517873"/>
                  <a:pt x="1183146" y="517082"/>
                </a:cubicBezTo>
                <a:cubicBezTo>
                  <a:pt x="1182211" y="517873"/>
                  <a:pt x="1182211" y="518663"/>
                  <a:pt x="1181278" y="518663"/>
                </a:cubicBezTo>
                <a:cubicBezTo>
                  <a:pt x="1181278" y="518663"/>
                  <a:pt x="1179408" y="519453"/>
                  <a:pt x="1179408" y="520247"/>
                </a:cubicBezTo>
                <a:close/>
                <a:moveTo>
                  <a:pt x="1185952" y="509962"/>
                </a:moveTo>
                <a:cubicBezTo>
                  <a:pt x="1185952" y="509172"/>
                  <a:pt x="1185016" y="508381"/>
                  <a:pt x="1185016" y="508381"/>
                </a:cubicBezTo>
                <a:cubicBezTo>
                  <a:pt x="1185016" y="507591"/>
                  <a:pt x="1186884" y="507591"/>
                  <a:pt x="1186884" y="506797"/>
                </a:cubicBezTo>
                <a:cubicBezTo>
                  <a:pt x="1185952" y="506797"/>
                  <a:pt x="1185952" y="505217"/>
                  <a:pt x="1185016" y="505217"/>
                </a:cubicBezTo>
                <a:lnTo>
                  <a:pt x="1183146" y="506007"/>
                </a:lnTo>
                <a:cubicBezTo>
                  <a:pt x="1183146" y="506797"/>
                  <a:pt x="1181278" y="507591"/>
                  <a:pt x="1181278" y="507591"/>
                </a:cubicBezTo>
                <a:cubicBezTo>
                  <a:pt x="1181278" y="508381"/>
                  <a:pt x="1182211" y="509172"/>
                  <a:pt x="1183146" y="509172"/>
                </a:cubicBezTo>
                <a:cubicBezTo>
                  <a:pt x="1182211" y="509962"/>
                  <a:pt x="1180343" y="509962"/>
                  <a:pt x="1180343" y="510753"/>
                </a:cubicBezTo>
                <a:lnTo>
                  <a:pt x="1182211" y="512337"/>
                </a:lnTo>
                <a:cubicBezTo>
                  <a:pt x="1182211" y="512337"/>
                  <a:pt x="1184081" y="510753"/>
                  <a:pt x="1184081" y="511546"/>
                </a:cubicBezTo>
                <a:cubicBezTo>
                  <a:pt x="1185016" y="511546"/>
                  <a:pt x="1185016" y="513127"/>
                  <a:pt x="1185952" y="513127"/>
                </a:cubicBezTo>
                <a:cubicBezTo>
                  <a:pt x="1185952" y="512337"/>
                  <a:pt x="1187819" y="512337"/>
                  <a:pt x="1187819" y="511546"/>
                </a:cubicBezTo>
                <a:cubicBezTo>
                  <a:pt x="1187819" y="510753"/>
                  <a:pt x="1185952" y="509962"/>
                  <a:pt x="1185952" y="509962"/>
                </a:cubicBezTo>
                <a:close/>
                <a:moveTo>
                  <a:pt x="1202774" y="513127"/>
                </a:moveTo>
                <a:cubicBezTo>
                  <a:pt x="1201839" y="513127"/>
                  <a:pt x="1201839" y="511546"/>
                  <a:pt x="1200906" y="511546"/>
                </a:cubicBezTo>
                <a:lnTo>
                  <a:pt x="1199036" y="513127"/>
                </a:lnTo>
                <a:cubicBezTo>
                  <a:pt x="1199036" y="512976"/>
                  <a:pt x="1198954" y="512932"/>
                  <a:pt x="1198844" y="512925"/>
                </a:cubicBezTo>
                <a:cubicBezTo>
                  <a:pt x="1198104" y="512094"/>
                  <a:pt x="1198028" y="510753"/>
                  <a:pt x="1197165" y="510753"/>
                </a:cubicBezTo>
                <a:lnTo>
                  <a:pt x="1195298" y="512337"/>
                </a:lnTo>
                <a:lnTo>
                  <a:pt x="1197165" y="513917"/>
                </a:lnTo>
                <a:cubicBezTo>
                  <a:pt x="1197165" y="513917"/>
                  <a:pt x="1198378" y="512900"/>
                  <a:pt x="1198844" y="512925"/>
                </a:cubicBezTo>
                <a:cubicBezTo>
                  <a:pt x="1198907" y="512995"/>
                  <a:pt x="1198964" y="513067"/>
                  <a:pt x="1199036" y="513127"/>
                </a:cubicBezTo>
                <a:cubicBezTo>
                  <a:pt x="1199971" y="513127"/>
                  <a:pt x="1199971" y="513917"/>
                  <a:pt x="1200906" y="514708"/>
                </a:cubicBezTo>
                <a:lnTo>
                  <a:pt x="1201839" y="516292"/>
                </a:lnTo>
                <a:cubicBezTo>
                  <a:pt x="1202774" y="516292"/>
                  <a:pt x="1204644" y="514708"/>
                  <a:pt x="1204644" y="514708"/>
                </a:cubicBezTo>
                <a:cubicBezTo>
                  <a:pt x="1204644" y="514708"/>
                  <a:pt x="1202774" y="513917"/>
                  <a:pt x="1202774" y="513127"/>
                </a:cubicBezTo>
                <a:close/>
                <a:moveTo>
                  <a:pt x="1207447" y="518663"/>
                </a:moveTo>
                <a:cubicBezTo>
                  <a:pt x="1206515" y="518663"/>
                  <a:pt x="1205580" y="520247"/>
                  <a:pt x="1205580" y="520247"/>
                </a:cubicBezTo>
                <a:cubicBezTo>
                  <a:pt x="1204644" y="519453"/>
                  <a:pt x="1204644" y="518663"/>
                  <a:pt x="1203709" y="517873"/>
                </a:cubicBezTo>
                <a:cubicBezTo>
                  <a:pt x="1202774" y="518663"/>
                  <a:pt x="1200906" y="520247"/>
                  <a:pt x="1199971" y="521037"/>
                </a:cubicBezTo>
                <a:cubicBezTo>
                  <a:pt x="1199971" y="521037"/>
                  <a:pt x="1200906" y="521828"/>
                  <a:pt x="1200906" y="522618"/>
                </a:cubicBezTo>
                <a:cubicBezTo>
                  <a:pt x="1201839" y="523409"/>
                  <a:pt x="1203709" y="524993"/>
                  <a:pt x="1204644" y="525783"/>
                </a:cubicBezTo>
                <a:cubicBezTo>
                  <a:pt x="1205580" y="524993"/>
                  <a:pt x="1207447" y="524199"/>
                  <a:pt x="1208382" y="523409"/>
                </a:cubicBezTo>
                <a:cubicBezTo>
                  <a:pt x="1208382" y="522618"/>
                  <a:pt x="1206515" y="521828"/>
                  <a:pt x="1206515" y="521828"/>
                </a:cubicBezTo>
                <a:cubicBezTo>
                  <a:pt x="1207447" y="521037"/>
                  <a:pt x="1209318" y="521037"/>
                  <a:pt x="1209318" y="520247"/>
                </a:cubicBezTo>
                <a:cubicBezTo>
                  <a:pt x="1209318" y="519453"/>
                  <a:pt x="1207447" y="519453"/>
                  <a:pt x="1207447" y="518663"/>
                </a:cubicBezTo>
                <a:close/>
                <a:moveTo>
                  <a:pt x="1252311" y="517082"/>
                </a:moveTo>
                <a:lnTo>
                  <a:pt x="1250444" y="518663"/>
                </a:lnTo>
                <a:cubicBezTo>
                  <a:pt x="1249509" y="519453"/>
                  <a:pt x="1249509" y="519453"/>
                  <a:pt x="1248574" y="520247"/>
                </a:cubicBezTo>
                <a:cubicBezTo>
                  <a:pt x="1247638" y="519453"/>
                  <a:pt x="1247638" y="518663"/>
                  <a:pt x="1246703" y="517873"/>
                </a:cubicBezTo>
                <a:cubicBezTo>
                  <a:pt x="1246703" y="518663"/>
                  <a:pt x="1244836" y="519453"/>
                  <a:pt x="1244836" y="519453"/>
                </a:cubicBezTo>
                <a:cubicBezTo>
                  <a:pt x="1244836" y="520247"/>
                  <a:pt x="1245768" y="521037"/>
                  <a:pt x="1246703" y="521037"/>
                </a:cubicBezTo>
                <a:cubicBezTo>
                  <a:pt x="1246703" y="521828"/>
                  <a:pt x="1247638" y="523409"/>
                  <a:pt x="1247638" y="523409"/>
                </a:cubicBezTo>
                <a:cubicBezTo>
                  <a:pt x="1248574" y="523409"/>
                  <a:pt x="1249509" y="521828"/>
                  <a:pt x="1250444" y="521828"/>
                </a:cubicBezTo>
                <a:cubicBezTo>
                  <a:pt x="1250444" y="522618"/>
                  <a:pt x="1251376" y="522618"/>
                  <a:pt x="1251376" y="523409"/>
                </a:cubicBezTo>
                <a:cubicBezTo>
                  <a:pt x="1252311" y="524199"/>
                  <a:pt x="1252311" y="524993"/>
                  <a:pt x="1253247" y="524993"/>
                </a:cubicBezTo>
                <a:cubicBezTo>
                  <a:pt x="1254182" y="525783"/>
                  <a:pt x="1254182" y="526573"/>
                  <a:pt x="1255117" y="527364"/>
                </a:cubicBezTo>
                <a:cubicBezTo>
                  <a:pt x="1255117" y="526573"/>
                  <a:pt x="1256985" y="526573"/>
                  <a:pt x="1256985" y="525783"/>
                </a:cubicBezTo>
                <a:lnTo>
                  <a:pt x="1255117" y="524199"/>
                </a:lnTo>
                <a:cubicBezTo>
                  <a:pt x="1255117" y="523409"/>
                  <a:pt x="1254182" y="522618"/>
                  <a:pt x="1253247" y="521828"/>
                </a:cubicBezTo>
                <a:cubicBezTo>
                  <a:pt x="1253247" y="521828"/>
                  <a:pt x="1252311" y="521037"/>
                  <a:pt x="1252311" y="520247"/>
                </a:cubicBezTo>
                <a:lnTo>
                  <a:pt x="1254182" y="519453"/>
                </a:lnTo>
                <a:cubicBezTo>
                  <a:pt x="1254182" y="518663"/>
                  <a:pt x="1253247" y="517082"/>
                  <a:pt x="1252311" y="517082"/>
                </a:cubicBezTo>
                <a:close/>
                <a:moveTo>
                  <a:pt x="1257920" y="505217"/>
                </a:moveTo>
                <a:cubicBezTo>
                  <a:pt x="1257920" y="504426"/>
                  <a:pt x="1256985" y="504426"/>
                  <a:pt x="1256985" y="503636"/>
                </a:cubicBezTo>
                <a:cubicBezTo>
                  <a:pt x="1256053" y="503636"/>
                  <a:pt x="1254182" y="504426"/>
                  <a:pt x="1254182" y="505217"/>
                </a:cubicBezTo>
                <a:cubicBezTo>
                  <a:pt x="1254182" y="505217"/>
                  <a:pt x="1256053" y="506007"/>
                  <a:pt x="1256053" y="506797"/>
                </a:cubicBezTo>
                <a:cubicBezTo>
                  <a:pt x="1256985" y="506797"/>
                  <a:pt x="1256985" y="508381"/>
                  <a:pt x="1257920" y="508381"/>
                </a:cubicBezTo>
                <a:cubicBezTo>
                  <a:pt x="1257920" y="508381"/>
                  <a:pt x="1258855" y="509962"/>
                  <a:pt x="1259790" y="509962"/>
                </a:cubicBezTo>
                <a:cubicBezTo>
                  <a:pt x="1259790" y="509962"/>
                  <a:pt x="1260726" y="509172"/>
                  <a:pt x="1261658" y="509172"/>
                </a:cubicBezTo>
                <a:cubicBezTo>
                  <a:pt x="1260726" y="507591"/>
                  <a:pt x="1258855" y="506797"/>
                  <a:pt x="1257920" y="505217"/>
                </a:cubicBezTo>
                <a:close/>
                <a:moveTo>
                  <a:pt x="1277548" y="512337"/>
                </a:moveTo>
                <a:cubicBezTo>
                  <a:pt x="1277548" y="511546"/>
                  <a:pt x="1276613" y="510753"/>
                  <a:pt x="1275677" y="510753"/>
                </a:cubicBezTo>
                <a:cubicBezTo>
                  <a:pt x="1275677" y="509962"/>
                  <a:pt x="1274745" y="509172"/>
                  <a:pt x="1274745" y="508381"/>
                </a:cubicBezTo>
                <a:lnTo>
                  <a:pt x="1276613" y="507591"/>
                </a:lnTo>
                <a:cubicBezTo>
                  <a:pt x="1276613" y="506797"/>
                  <a:pt x="1275677" y="506007"/>
                  <a:pt x="1274745" y="506007"/>
                </a:cubicBezTo>
                <a:cubicBezTo>
                  <a:pt x="1274745" y="505217"/>
                  <a:pt x="1272875" y="506797"/>
                  <a:pt x="1272875" y="506797"/>
                </a:cubicBezTo>
                <a:cubicBezTo>
                  <a:pt x="1271939" y="506797"/>
                  <a:pt x="1271939" y="506007"/>
                  <a:pt x="1271004" y="505217"/>
                </a:cubicBezTo>
                <a:cubicBezTo>
                  <a:pt x="1271004" y="504426"/>
                  <a:pt x="1270072" y="503636"/>
                  <a:pt x="1270072" y="503636"/>
                </a:cubicBezTo>
                <a:cubicBezTo>
                  <a:pt x="1269137" y="503636"/>
                  <a:pt x="1268202" y="504426"/>
                  <a:pt x="1267266" y="504426"/>
                </a:cubicBezTo>
                <a:cubicBezTo>
                  <a:pt x="1267266" y="504426"/>
                  <a:pt x="1266334" y="503636"/>
                  <a:pt x="1266334" y="502845"/>
                </a:cubicBezTo>
                <a:cubicBezTo>
                  <a:pt x="1266334" y="503636"/>
                  <a:pt x="1264464" y="503636"/>
                  <a:pt x="1264464" y="504426"/>
                </a:cubicBezTo>
                <a:cubicBezTo>
                  <a:pt x="1263528" y="504426"/>
                  <a:pt x="1265399" y="506007"/>
                  <a:pt x="1265399" y="506007"/>
                </a:cubicBezTo>
                <a:cubicBezTo>
                  <a:pt x="1266334" y="506797"/>
                  <a:pt x="1266334" y="507591"/>
                  <a:pt x="1267266" y="507591"/>
                </a:cubicBezTo>
                <a:cubicBezTo>
                  <a:pt x="1267266" y="508381"/>
                  <a:pt x="1268202" y="509962"/>
                  <a:pt x="1269137" y="509962"/>
                </a:cubicBezTo>
                <a:cubicBezTo>
                  <a:pt x="1269137" y="509962"/>
                  <a:pt x="1270072" y="508381"/>
                  <a:pt x="1271004" y="508381"/>
                </a:cubicBezTo>
                <a:cubicBezTo>
                  <a:pt x="1271004" y="508381"/>
                  <a:pt x="1271939" y="509962"/>
                  <a:pt x="1272875" y="509962"/>
                </a:cubicBezTo>
                <a:lnTo>
                  <a:pt x="1273810" y="511546"/>
                </a:lnTo>
                <a:cubicBezTo>
                  <a:pt x="1273810" y="512337"/>
                  <a:pt x="1271939" y="513127"/>
                  <a:pt x="1271939" y="513127"/>
                </a:cubicBezTo>
                <a:cubicBezTo>
                  <a:pt x="1271939" y="513917"/>
                  <a:pt x="1272875" y="514708"/>
                  <a:pt x="1273810" y="514708"/>
                </a:cubicBezTo>
                <a:cubicBezTo>
                  <a:pt x="1273810" y="515498"/>
                  <a:pt x="1274745" y="516292"/>
                  <a:pt x="1274745" y="517082"/>
                </a:cubicBezTo>
                <a:lnTo>
                  <a:pt x="1277548" y="515498"/>
                </a:lnTo>
                <a:cubicBezTo>
                  <a:pt x="1277548" y="514708"/>
                  <a:pt x="1275677" y="513917"/>
                  <a:pt x="1275677" y="513917"/>
                </a:cubicBezTo>
                <a:cubicBezTo>
                  <a:pt x="1275677" y="513127"/>
                  <a:pt x="1277548" y="513127"/>
                  <a:pt x="1277548" y="512337"/>
                </a:cubicBezTo>
                <a:close/>
                <a:moveTo>
                  <a:pt x="1285102" y="499038"/>
                </a:moveTo>
                <a:cubicBezTo>
                  <a:pt x="1284680" y="499303"/>
                  <a:pt x="1283156" y="499885"/>
                  <a:pt x="1283156" y="500471"/>
                </a:cubicBezTo>
                <a:cubicBezTo>
                  <a:pt x="1283156" y="500471"/>
                  <a:pt x="1285027" y="501261"/>
                  <a:pt x="1285027" y="502052"/>
                </a:cubicBezTo>
                <a:cubicBezTo>
                  <a:pt x="1285027" y="501261"/>
                  <a:pt x="1286894" y="501261"/>
                  <a:pt x="1286894" y="500471"/>
                </a:cubicBezTo>
                <a:cubicBezTo>
                  <a:pt x="1286894" y="500471"/>
                  <a:pt x="1285313" y="499775"/>
                  <a:pt x="1285102" y="499038"/>
                </a:cubicBezTo>
                <a:close/>
                <a:moveTo>
                  <a:pt x="1300914" y="505217"/>
                </a:moveTo>
                <a:cubicBezTo>
                  <a:pt x="1300914" y="506007"/>
                  <a:pt x="1299982" y="506007"/>
                  <a:pt x="1299046" y="506797"/>
                </a:cubicBezTo>
                <a:cubicBezTo>
                  <a:pt x="1299046" y="506007"/>
                  <a:pt x="1298111" y="505217"/>
                  <a:pt x="1297176" y="505217"/>
                </a:cubicBezTo>
                <a:cubicBezTo>
                  <a:pt x="1297176" y="504426"/>
                  <a:pt x="1296241" y="503636"/>
                  <a:pt x="1296241" y="503636"/>
                </a:cubicBezTo>
                <a:cubicBezTo>
                  <a:pt x="1295308" y="502845"/>
                  <a:pt x="1295308" y="501261"/>
                  <a:pt x="1294373" y="501261"/>
                </a:cubicBezTo>
                <a:cubicBezTo>
                  <a:pt x="1293438" y="501261"/>
                  <a:pt x="1292503" y="502845"/>
                  <a:pt x="1292503" y="502845"/>
                </a:cubicBezTo>
                <a:cubicBezTo>
                  <a:pt x="1291567" y="502845"/>
                  <a:pt x="1291567" y="501261"/>
                  <a:pt x="1290635" y="501261"/>
                </a:cubicBezTo>
                <a:lnTo>
                  <a:pt x="1288765" y="502052"/>
                </a:lnTo>
                <a:cubicBezTo>
                  <a:pt x="1288765" y="502845"/>
                  <a:pt x="1290635" y="503636"/>
                  <a:pt x="1290635" y="504426"/>
                </a:cubicBezTo>
                <a:lnTo>
                  <a:pt x="1291567" y="506007"/>
                </a:lnTo>
                <a:cubicBezTo>
                  <a:pt x="1292503" y="506007"/>
                  <a:pt x="1293438" y="504426"/>
                  <a:pt x="1294373" y="504426"/>
                </a:cubicBezTo>
                <a:lnTo>
                  <a:pt x="1295308" y="506007"/>
                </a:lnTo>
                <a:cubicBezTo>
                  <a:pt x="1296241" y="506797"/>
                  <a:pt x="1296241" y="508381"/>
                  <a:pt x="1297176" y="508381"/>
                </a:cubicBezTo>
                <a:lnTo>
                  <a:pt x="1299046" y="506797"/>
                </a:lnTo>
                <a:cubicBezTo>
                  <a:pt x="1299982" y="506797"/>
                  <a:pt x="1300914" y="508381"/>
                  <a:pt x="1300914" y="508381"/>
                </a:cubicBezTo>
                <a:cubicBezTo>
                  <a:pt x="1300914" y="508381"/>
                  <a:pt x="1302784" y="507591"/>
                  <a:pt x="1302784" y="506797"/>
                </a:cubicBezTo>
                <a:cubicBezTo>
                  <a:pt x="1302784" y="506797"/>
                  <a:pt x="1300914" y="506007"/>
                  <a:pt x="1300914" y="505217"/>
                </a:cubicBezTo>
                <a:close/>
                <a:moveTo>
                  <a:pt x="1313066" y="511546"/>
                </a:moveTo>
                <a:lnTo>
                  <a:pt x="1312131" y="509962"/>
                </a:lnTo>
                <a:cubicBezTo>
                  <a:pt x="1311195" y="509962"/>
                  <a:pt x="1310263" y="511546"/>
                  <a:pt x="1309328" y="510753"/>
                </a:cubicBezTo>
                <a:cubicBezTo>
                  <a:pt x="1309328" y="510753"/>
                  <a:pt x="1308393" y="512337"/>
                  <a:pt x="1307457" y="512337"/>
                </a:cubicBezTo>
                <a:lnTo>
                  <a:pt x="1306522" y="510753"/>
                </a:lnTo>
                <a:cubicBezTo>
                  <a:pt x="1305587" y="510753"/>
                  <a:pt x="1304655" y="511546"/>
                  <a:pt x="1303720" y="512337"/>
                </a:cubicBezTo>
                <a:cubicBezTo>
                  <a:pt x="1304655" y="512337"/>
                  <a:pt x="1304655" y="513917"/>
                  <a:pt x="1305587" y="513917"/>
                </a:cubicBezTo>
                <a:cubicBezTo>
                  <a:pt x="1306522" y="513917"/>
                  <a:pt x="1307457" y="512337"/>
                  <a:pt x="1307457" y="512337"/>
                </a:cubicBezTo>
                <a:cubicBezTo>
                  <a:pt x="1308393" y="512337"/>
                  <a:pt x="1308393" y="513917"/>
                  <a:pt x="1309328" y="513917"/>
                </a:cubicBezTo>
                <a:cubicBezTo>
                  <a:pt x="1310263" y="514708"/>
                  <a:pt x="1311195" y="513127"/>
                  <a:pt x="1311195" y="513127"/>
                </a:cubicBezTo>
                <a:cubicBezTo>
                  <a:pt x="1312131" y="513127"/>
                  <a:pt x="1312131" y="514708"/>
                  <a:pt x="1313066" y="514708"/>
                </a:cubicBezTo>
                <a:cubicBezTo>
                  <a:pt x="1314001" y="514708"/>
                  <a:pt x="1314001" y="513127"/>
                  <a:pt x="1314936" y="513127"/>
                </a:cubicBezTo>
                <a:cubicBezTo>
                  <a:pt x="1314936" y="513127"/>
                  <a:pt x="1314001" y="512337"/>
                  <a:pt x="1313066" y="511546"/>
                </a:cubicBezTo>
                <a:close/>
                <a:moveTo>
                  <a:pt x="1330329" y="493672"/>
                </a:moveTo>
                <a:cubicBezTo>
                  <a:pt x="1330471" y="493918"/>
                  <a:pt x="1330518" y="494163"/>
                  <a:pt x="1330619" y="494409"/>
                </a:cubicBezTo>
                <a:lnTo>
                  <a:pt x="1330930" y="494145"/>
                </a:lnTo>
                <a:cubicBezTo>
                  <a:pt x="1330930" y="494145"/>
                  <a:pt x="1330682" y="493934"/>
                  <a:pt x="1330329" y="493672"/>
                </a:cubicBezTo>
                <a:close/>
                <a:moveTo>
                  <a:pt x="1335550" y="488712"/>
                </a:moveTo>
                <a:cubicBezTo>
                  <a:pt x="1335396" y="489465"/>
                  <a:pt x="1333733" y="490189"/>
                  <a:pt x="1333733" y="490189"/>
                </a:cubicBezTo>
                <a:cubicBezTo>
                  <a:pt x="1333733" y="490942"/>
                  <a:pt x="1335396" y="490995"/>
                  <a:pt x="1335550" y="491685"/>
                </a:cubicBezTo>
                <a:cubicBezTo>
                  <a:pt x="1335704" y="490995"/>
                  <a:pt x="1337367" y="490942"/>
                  <a:pt x="1337367" y="490189"/>
                </a:cubicBezTo>
                <a:cubicBezTo>
                  <a:pt x="1337367" y="490189"/>
                  <a:pt x="1335704" y="489465"/>
                  <a:pt x="1335550" y="488712"/>
                </a:cubicBezTo>
                <a:close/>
                <a:moveTo>
                  <a:pt x="1335550" y="494116"/>
                </a:moveTo>
                <a:cubicBezTo>
                  <a:pt x="1335997" y="493927"/>
                  <a:pt x="1336432" y="493732"/>
                  <a:pt x="1336432" y="493351"/>
                </a:cubicBezTo>
                <a:cubicBezTo>
                  <a:pt x="1337323" y="493351"/>
                  <a:pt x="1335711" y="492633"/>
                  <a:pt x="1335550" y="491880"/>
                </a:cubicBezTo>
                <a:cubicBezTo>
                  <a:pt x="1335389" y="492633"/>
                  <a:pt x="1333780" y="493351"/>
                  <a:pt x="1334668" y="493351"/>
                </a:cubicBezTo>
                <a:cubicBezTo>
                  <a:pt x="1334668" y="493732"/>
                  <a:pt x="1335103" y="493927"/>
                  <a:pt x="1335550" y="494116"/>
                </a:cubicBezTo>
                <a:close/>
                <a:moveTo>
                  <a:pt x="1334668" y="496516"/>
                </a:moveTo>
                <a:cubicBezTo>
                  <a:pt x="1334668" y="496894"/>
                  <a:pt x="1335103" y="497089"/>
                  <a:pt x="1335550" y="497281"/>
                </a:cubicBezTo>
                <a:cubicBezTo>
                  <a:pt x="1335997" y="497089"/>
                  <a:pt x="1336432" y="496894"/>
                  <a:pt x="1336432" y="496516"/>
                </a:cubicBezTo>
                <a:cubicBezTo>
                  <a:pt x="1336432" y="496516"/>
                  <a:pt x="1335997" y="496327"/>
                  <a:pt x="1335550" y="496050"/>
                </a:cubicBezTo>
                <a:cubicBezTo>
                  <a:pt x="1335103" y="496327"/>
                  <a:pt x="1334668" y="496516"/>
                  <a:pt x="1334668" y="496516"/>
                </a:cubicBezTo>
                <a:close/>
                <a:moveTo>
                  <a:pt x="1336539" y="506007"/>
                </a:moveTo>
                <a:cubicBezTo>
                  <a:pt x="1336539" y="506007"/>
                  <a:pt x="1338406" y="504426"/>
                  <a:pt x="1337474" y="504426"/>
                </a:cubicBezTo>
                <a:lnTo>
                  <a:pt x="1337424" y="504382"/>
                </a:lnTo>
                <a:cubicBezTo>
                  <a:pt x="1337408" y="504395"/>
                  <a:pt x="1337367" y="504426"/>
                  <a:pt x="1337367" y="504426"/>
                </a:cubicBezTo>
                <a:cubicBezTo>
                  <a:pt x="1336561" y="504426"/>
                  <a:pt x="1335758" y="503252"/>
                  <a:pt x="1335550" y="502927"/>
                </a:cubicBezTo>
                <a:cubicBezTo>
                  <a:pt x="1335345" y="503252"/>
                  <a:pt x="1334542" y="504426"/>
                  <a:pt x="1333733" y="504426"/>
                </a:cubicBezTo>
                <a:cubicBezTo>
                  <a:pt x="1333733" y="504426"/>
                  <a:pt x="1333692" y="504395"/>
                  <a:pt x="1333680" y="504382"/>
                </a:cubicBezTo>
                <a:lnTo>
                  <a:pt x="1333629" y="504426"/>
                </a:lnTo>
                <a:cubicBezTo>
                  <a:pt x="1332694" y="504426"/>
                  <a:pt x="1334564" y="506007"/>
                  <a:pt x="1334564" y="506007"/>
                </a:cubicBezTo>
                <a:cubicBezTo>
                  <a:pt x="1334564" y="506797"/>
                  <a:pt x="1332694" y="506797"/>
                  <a:pt x="1332694" y="507591"/>
                </a:cubicBezTo>
                <a:cubicBezTo>
                  <a:pt x="1333217" y="507591"/>
                  <a:pt x="1333450" y="508085"/>
                  <a:pt x="1333714" y="508520"/>
                </a:cubicBezTo>
                <a:cubicBezTo>
                  <a:pt x="1333957" y="508007"/>
                  <a:pt x="1334190" y="507591"/>
                  <a:pt x="1334668" y="507591"/>
                </a:cubicBezTo>
                <a:cubicBezTo>
                  <a:pt x="1334974" y="507591"/>
                  <a:pt x="1335279" y="507764"/>
                  <a:pt x="1335550" y="507994"/>
                </a:cubicBezTo>
                <a:cubicBezTo>
                  <a:pt x="1335824" y="507764"/>
                  <a:pt x="1336126" y="507591"/>
                  <a:pt x="1336432" y="507591"/>
                </a:cubicBezTo>
                <a:cubicBezTo>
                  <a:pt x="1336914" y="507591"/>
                  <a:pt x="1337147" y="508007"/>
                  <a:pt x="1337386" y="508520"/>
                </a:cubicBezTo>
                <a:cubicBezTo>
                  <a:pt x="1337654" y="508085"/>
                  <a:pt x="1337883" y="507591"/>
                  <a:pt x="1338406" y="507591"/>
                </a:cubicBezTo>
                <a:cubicBezTo>
                  <a:pt x="1338406" y="506797"/>
                  <a:pt x="1336539" y="506797"/>
                  <a:pt x="1336539" y="506007"/>
                </a:cubicBezTo>
                <a:close/>
                <a:moveTo>
                  <a:pt x="1340173" y="494145"/>
                </a:moveTo>
                <a:lnTo>
                  <a:pt x="1340485" y="494409"/>
                </a:lnTo>
                <a:cubicBezTo>
                  <a:pt x="1340585" y="494163"/>
                  <a:pt x="1340629" y="493918"/>
                  <a:pt x="1340774" y="493672"/>
                </a:cubicBezTo>
                <a:cubicBezTo>
                  <a:pt x="1340418" y="493934"/>
                  <a:pt x="1340173" y="494145"/>
                  <a:pt x="1340173" y="494145"/>
                </a:cubicBezTo>
                <a:close/>
                <a:moveTo>
                  <a:pt x="1364578" y="510753"/>
                </a:moveTo>
                <a:lnTo>
                  <a:pt x="1363643" y="512337"/>
                </a:lnTo>
                <a:cubicBezTo>
                  <a:pt x="1362711" y="512337"/>
                  <a:pt x="1361775" y="510753"/>
                  <a:pt x="1361775" y="510753"/>
                </a:cubicBezTo>
                <a:cubicBezTo>
                  <a:pt x="1360840" y="511546"/>
                  <a:pt x="1359905" y="509962"/>
                  <a:pt x="1358969" y="509962"/>
                </a:cubicBezTo>
                <a:lnTo>
                  <a:pt x="1358034" y="511546"/>
                </a:lnTo>
                <a:cubicBezTo>
                  <a:pt x="1357102" y="512337"/>
                  <a:pt x="1356167" y="513127"/>
                  <a:pt x="1356167" y="513127"/>
                </a:cubicBezTo>
                <a:cubicBezTo>
                  <a:pt x="1357102" y="513127"/>
                  <a:pt x="1357102" y="514708"/>
                  <a:pt x="1358034" y="514708"/>
                </a:cubicBezTo>
                <a:cubicBezTo>
                  <a:pt x="1358969" y="514708"/>
                  <a:pt x="1358969" y="513127"/>
                  <a:pt x="1359905" y="513127"/>
                </a:cubicBezTo>
                <a:cubicBezTo>
                  <a:pt x="1359905" y="513127"/>
                  <a:pt x="1360840" y="514708"/>
                  <a:pt x="1361775" y="513917"/>
                </a:cubicBezTo>
                <a:cubicBezTo>
                  <a:pt x="1362711" y="513917"/>
                  <a:pt x="1362711" y="512337"/>
                  <a:pt x="1363643" y="512337"/>
                </a:cubicBezTo>
                <a:cubicBezTo>
                  <a:pt x="1363643" y="512337"/>
                  <a:pt x="1364578" y="513917"/>
                  <a:pt x="1365513" y="513917"/>
                </a:cubicBezTo>
                <a:cubicBezTo>
                  <a:pt x="1366448" y="513917"/>
                  <a:pt x="1366448" y="512337"/>
                  <a:pt x="1367384" y="512337"/>
                </a:cubicBezTo>
                <a:cubicBezTo>
                  <a:pt x="1366448" y="511546"/>
                  <a:pt x="1365513" y="510753"/>
                  <a:pt x="1364578" y="510753"/>
                </a:cubicBezTo>
                <a:close/>
                <a:moveTo>
                  <a:pt x="1380468" y="501261"/>
                </a:moveTo>
                <a:cubicBezTo>
                  <a:pt x="1379533" y="501261"/>
                  <a:pt x="1379533" y="502845"/>
                  <a:pt x="1378597" y="502845"/>
                </a:cubicBezTo>
                <a:cubicBezTo>
                  <a:pt x="1378597" y="502845"/>
                  <a:pt x="1377665" y="501261"/>
                  <a:pt x="1376730" y="501261"/>
                </a:cubicBezTo>
                <a:cubicBezTo>
                  <a:pt x="1375795" y="501261"/>
                  <a:pt x="1375795" y="502845"/>
                  <a:pt x="1374860" y="503636"/>
                </a:cubicBezTo>
                <a:cubicBezTo>
                  <a:pt x="1374860" y="503636"/>
                  <a:pt x="1373924" y="504426"/>
                  <a:pt x="1373924" y="505217"/>
                </a:cubicBezTo>
                <a:cubicBezTo>
                  <a:pt x="1372989" y="505217"/>
                  <a:pt x="1372057" y="506007"/>
                  <a:pt x="1372057" y="506797"/>
                </a:cubicBezTo>
                <a:cubicBezTo>
                  <a:pt x="1371122" y="506007"/>
                  <a:pt x="1370186" y="506007"/>
                  <a:pt x="1370186" y="505217"/>
                </a:cubicBezTo>
                <a:cubicBezTo>
                  <a:pt x="1370186" y="506007"/>
                  <a:pt x="1368316" y="506797"/>
                  <a:pt x="1368316" y="506797"/>
                </a:cubicBezTo>
                <a:cubicBezTo>
                  <a:pt x="1368316" y="507591"/>
                  <a:pt x="1370186" y="508381"/>
                  <a:pt x="1370186" y="508381"/>
                </a:cubicBezTo>
                <a:cubicBezTo>
                  <a:pt x="1370186" y="508381"/>
                  <a:pt x="1371122" y="506797"/>
                  <a:pt x="1372057" y="506797"/>
                </a:cubicBezTo>
                <a:lnTo>
                  <a:pt x="1373924" y="508381"/>
                </a:lnTo>
                <a:cubicBezTo>
                  <a:pt x="1374860" y="508381"/>
                  <a:pt x="1374860" y="506797"/>
                  <a:pt x="1375795" y="506007"/>
                </a:cubicBezTo>
                <a:lnTo>
                  <a:pt x="1376730" y="504426"/>
                </a:lnTo>
                <a:cubicBezTo>
                  <a:pt x="1377665" y="504426"/>
                  <a:pt x="1378597" y="506007"/>
                  <a:pt x="1379533" y="506007"/>
                </a:cubicBezTo>
                <a:lnTo>
                  <a:pt x="1380468" y="504426"/>
                </a:lnTo>
                <a:cubicBezTo>
                  <a:pt x="1380468" y="503636"/>
                  <a:pt x="1382339" y="502845"/>
                  <a:pt x="1382339" y="502052"/>
                </a:cubicBezTo>
                <a:lnTo>
                  <a:pt x="1380468" y="501261"/>
                </a:lnTo>
                <a:close/>
                <a:moveTo>
                  <a:pt x="1386001" y="499038"/>
                </a:moveTo>
                <a:cubicBezTo>
                  <a:pt x="1385790" y="499775"/>
                  <a:pt x="1384206" y="500471"/>
                  <a:pt x="1384206" y="500471"/>
                </a:cubicBezTo>
                <a:cubicBezTo>
                  <a:pt x="1384206" y="501261"/>
                  <a:pt x="1386076" y="501261"/>
                  <a:pt x="1386076" y="502052"/>
                </a:cubicBezTo>
                <a:cubicBezTo>
                  <a:pt x="1386076" y="501261"/>
                  <a:pt x="1387944" y="500471"/>
                  <a:pt x="1387944" y="500471"/>
                </a:cubicBezTo>
                <a:cubicBezTo>
                  <a:pt x="1387944" y="499885"/>
                  <a:pt x="1386420" y="499303"/>
                  <a:pt x="1386001" y="499038"/>
                </a:cubicBezTo>
                <a:close/>
                <a:moveTo>
                  <a:pt x="1406640" y="504426"/>
                </a:moveTo>
                <a:cubicBezTo>
                  <a:pt x="1406640" y="503636"/>
                  <a:pt x="1404769" y="503636"/>
                  <a:pt x="1404769" y="502845"/>
                </a:cubicBezTo>
                <a:cubicBezTo>
                  <a:pt x="1404769" y="503636"/>
                  <a:pt x="1403834" y="504426"/>
                  <a:pt x="1403834" y="504426"/>
                </a:cubicBezTo>
                <a:cubicBezTo>
                  <a:pt x="1402899" y="504426"/>
                  <a:pt x="1401967" y="503636"/>
                  <a:pt x="1401031" y="503636"/>
                </a:cubicBezTo>
                <a:cubicBezTo>
                  <a:pt x="1401031" y="503636"/>
                  <a:pt x="1400096" y="504426"/>
                  <a:pt x="1400096" y="505217"/>
                </a:cubicBezTo>
                <a:cubicBezTo>
                  <a:pt x="1399161" y="506007"/>
                  <a:pt x="1399161" y="506797"/>
                  <a:pt x="1398225" y="506797"/>
                </a:cubicBezTo>
                <a:cubicBezTo>
                  <a:pt x="1398225" y="506797"/>
                  <a:pt x="1396358" y="505217"/>
                  <a:pt x="1396358" y="506007"/>
                </a:cubicBezTo>
                <a:cubicBezTo>
                  <a:pt x="1395423" y="506007"/>
                  <a:pt x="1394488" y="506797"/>
                  <a:pt x="1394488" y="507591"/>
                </a:cubicBezTo>
                <a:lnTo>
                  <a:pt x="1396358" y="508381"/>
                </a:lnTo>
                <a:cubicBezTo>
                  <a:pt x="1396358" y="509172"/>
                  <a:pt x="1395423" y="509962"/>
                  <a:pt x="1395423" y="510753"/>
                </a:cubicBezTo>
                <a:cubicBezTo>
                  <a:pt x="1394488" y="510753"/>
                  <a:pt x="1393552" y="511546"/>
                  <a:pt x="1393552" y="512337"/>
                </a:cubicBezTo>
                <a:cubicBezTo>
                  <a:pt x="1393552" y="513127"/>
                  <a:pt x="1395423" y="513127"/>
                  <a:pt x="1395423" y="513917"/>
                </a:cubicBezTo>
                <a:cubicBezTo>
                  <a:pt x="1395423" y="513917"/>
                  <a:pt x="1393552" y="514708"/>
                  <a:pt x="1393552" y="515498"/>
                </a:cubicBezTo>
                <a:lnTo>
                  <a:pt x="1396358" y="517082"/>
                </a:lnTo>
                <a:cubicBezTo>
                  <a:pt x="1396358" y="516292"/>
                  <a:pt x="1397293" y="515498"/>
                  <a:pt x="1397293" y="514708"/>
                </a:cubicBezTo>
                <a:cubicBezTo>
                  <a:pt x="1398225" y="514708"/>
                  <a:pt x="1399161" y="513917"/>
                  <a:pt x="1399161" y="513127"/>
                </a:cubicBezTo>
                <a:cubicBezTo>
                  <a:pt x="1399161" y="513127"/>
                  <a:pt x="1397293" y="512337"/>
                  <a:pt x="1397293" y="511546"/>
                </a:cubicBezTo>
                <a:lnTo>
                  <a:pt x="1398225" y="509962"/>
                </a:lnTo>
                <a:cubicBezTo>
                  <a:pt x="1399161" y="509962"/>
                  <a:pt x="1400096" y="508381"/>
                  <a:pt x="1400096" y="508381"/>
                </a:cubicBezTo>
                <a:cubicBezTo>
                  <a:pt x="1401031" y="508381"/>
                  <a:pt x="1401967" y="509962"/>
                  <a:pt x="1401967" y="509962"/>
                </a:cubicBezTo>
                <a:cubicBezTo>
                  <a:pt x="1402899" y="509962"/>
                  <a:pt x="1403834" y="508381"/>
                  <a:pt x="1403834" y="507591"/>
                </a:cubicBezTo>
                <a:cubicBezTo>
                  <a:pt x="1404769" y="507591"/>
                  <a:pt x="1404769" y="506797"/>
                  <a:pt x="1405704" y="506007"/>
                </a:cubicBezTo>
                <a:cubicBezTo>
                  <a:pt x="1405704" y="506007"/>
                  <a:pt x="1407575" y="504426"/>
                  <a:pt x="1406640" y="504426"/>
                </a:cubicBezTo>
                <a:close/>
                <a:moveTo>
                  <a:pt x="1414116" y="503636"/>
                </a:moveTo>
                <a:cubicBezTo>
                  <a:pt x="1414116" y="504426"/>
                  <a:pt x="1413180" y="504426"/>
                  <a:pt x="1413180" y="505217"/>
                </a:cubicBezTo>
                <a:cubicBezTo>
                  <a:pt x="1412248" y="506797"/>
                  <a:pt x="1410378" y="507591"/>
                  <a:pt x="1409442" y="509172"/>
                </a:cubicBezTo>
                <a:cubicBezTo>
                  <a:pt x="1410378" y="509172"/>
                  <a:pt x="1411313" y="509962"/>
                  <a:pt x="1411313" y="509962"/>
                </a:cubicBezTo>
                <a:cubicBezTo>
                  <a:pt x="1412248" y="509962"/>
                  <a:pt x="1413180" y="508381"/>
                  <a:pt x="1413180" y="508381"/>
                </a:cubicBezTo>
                <a:cubicBezTo>
                  <a:pt x="1414116" y="508381"/>
                  <a:pt x="1414116" y="506797"/>
                  <a:pt x="1415051" y="506797"/>
                </a:cubicBezTo>
                <a:cubicBezTo>
                  <a:pt x="1415051" y="506007"/>
                  <a:pt x="1416921" y="505217"/>
                  <a:pt x="1416921" y="505217"/>
                </a:cubicBezTo>
                <a:cubicBezTo>
                  <a:pt x="1416921" y="504426"/>
                  <a:pt x="1415051" y="503636"/>
                  <a:pt x="1414116" y="503636"/>
                </a:cubicBezTo>
                <a:close/>
                <a:moveTo>
                  <a:pt x="1424397" y="517873"/>
                </a:moveTo>
                <a:cubicBezTo>
                  <a:pt x="1423462" y="518663"/>
                  <a:pt x="1423462" y="519453"/>
                  <a:pt x="1422527" y="520247"/>
                </a:cubicBezTo>
                <a:cubicBezTo>
                  <a:pt x="1421594" y="519453"/>
                  <a:pt x="1421594" y="519453"/>
                  <a:pt x="1420659" y="518663"/>
                </a:cubicBezTo>
                <a:lnTo>
                  <a:pt x="1418789" y="517082"/>
                </a:lnTo>
                <a:cubicBezTo>
                  <a:pt x="1417853" y="517082"/>
                  <a:pt x="1416921" y="518663"/>
                  <a:pt x="1416921" y="519453"/>
                </a:cubicBezTo>
                <a:lnTo>
                  <a:pt x="1418789" y="520247"/>
                </a:lnTo>
                <a:cubicBezTo>
                  <a:pt x="1418789" y="521037"/>
                  <a:pt x="1417853" y="521828"/>
                  <a:pt x="1417853" y="521828"/>
                </a:cubicBezTo>
                <a:cubicBezTo>
                  <a:pt x="1416921" y="522618"/>
                  <a:pt x="1415986" y="523409"/>
                  <a:pt x="1415986" y="524199"/>
                </a:cubicBezTo>
                <a:lnTo>
                  <a:pt x="1414116" y="525783"/>
                </a:lnTo>
                <a:cubicBezTo>
                  <a:pt x="1414116" y="526573"/>
                  <a:pt x="1415986" y="526573"/>
                  <a:pt x="1415986" y="527364"/>
                </a:cubicBezTo>
                <a:cubicBezTo>
                  <a:pt x="1416921" y="526573"/>
                  <a:pt x="1416921" y="525783"/>
                  <a:pt x="1417853" y="524993"/>
                </a:cubicBezTo>
                <a:cubicBezTo>
                  <a:pt x="1418789" y="524993"/>
                  <a:pt x="1418789" y="524199"/>
                  <a:pt x="1419724" y="523409"/>
                </a:cubicBezTo>
                <a:cubicBezTo>
                  <a:pt x="1419724" y="522618"/>
                  <a:pt x="1420659" y="522618"/>
                  <a:pt x="1420659" y="521828"/>
                </a:cubicBezTo>
                <a:cubicBezTo>
                  <a:pt x="1421594" y="521828"/>
                  <a:pt x="1422527" y="523409"/>
                  <a:pt x="1423462" y="523409"/>
                </a:cubicBezTo>
                <a:cubicBezTo>
                  <a:pt x="1423462" y="523409"/>
                  <a:pt x="1424397" y="521828"/>
                  <a:pt x="1424397" y="521037"/>
                </a:cubicBezTo>
                <a:cubicBezTo>
                  <a:pt x="1425332" y="521037"/>
                  <a:pt x="1426268" y="520247"/>
                  <a:pt x="1426268" y="519453"/>
                </a:cubicBezTo>
                <a:cubicBezTo>
                  <a:pt x="1426268" y="519453"/>
                  <a:pt x="1424397" y="518663"/>
                  <a:pt x="1424397" y="517873"/>
                </a:cubicBezTo>
                <a:close/>
                <a:moveTo>
                  <a:pt x="1463653" y="518663"/>
                </a:moveTo>
                <a:cubicBezTo>
                  <a:pt x="1463653" y="519453"/>
                  <a:pt x="1461786" y="519453"/>
                  <a:pt x="1461786" y="520247"/>
                </a:cubicBezTo>
                <a:cubicBezTo>
                  <a:pt x="1461786" y="521037"/>
                  <a:pt x="1463653" y="521037"/>
                  <a:pt x="1464588" y="521828"/>
                </a:cubicBezTo>
                <a:cubicBezTo>
                  <a:pt x="1464588" y="521828"/>
                  <a:pt x="1462718" y="522618"/>
                  <a:pt x="1462718" y="523409"/>
                </a:cubicBezTo>
                <a:cubicBezTo>
                  <a:pt x="1463653" y="524199"/>
                  <a:pt x="1465524" y="524993"/>
                  <a:pt x="1466459" y="525783"/>
                </a:cubicBezTo>
                <a:cubicBezTo>
                  <a:pt x="1467394" y="524993"/>
                  <a:pt x="1469262" y="523409"/>
                  <a:pt x="1470197" y="522618"/>
                </a:cubicBezTo>
                <a:cubicBezTo>
                  <a:pt x="1470197" y="521828"/>
                  <a:pt x="1471132" y="521037"/>
                  <a:pt x="1471132" y="521037"/>
                </a:cubicBezTo>
                <a:cubicBezTo>
                  <a:pt x="1470197" y="520247"/>
                  <a:pt x="1468326" y="518663"/>
                  <a:pt x="1467394" y="517873"/>
                </a:cubicBezTo>
                <a:cubicBezTo>
                  <a:pt x="1466459" y="518663"/>
                  <a:pt x="1466459" y="519453"/>
                  <a:pt x="1465524" y="520247"/>
                </a:cubicBezTo>
                <a:cubicBezTo>
                  <a:pt x="1465524" y="520247"/>
                  <a:pt x="1464588" y="518663"/>
                  <a:pt x="1463653" y="518663"/>
                </a:cubicBezTo>
                <a:close/>
                <a:moveTo>
                  <a:pt x="1473935" y="510753"/>
                </a:moveTo>
                <a:cubicBezTo>
                  <a:pt x="1473072" y="510753"/>
                  <a:pt x="1472996" y="512094"/>
                  <a:pt x="1472256" y="512925"/>
                </a:cubicBezTo>
                <a:cubicBezTo>
                  <a:pt x="1472146" y="512932"/>
                  <a:pt x="1472067" y="512976"/>
                  <a:pt x="1472067" y="513127"/>
                </a:cubicBezTo>
                <a:lnTo>
                  <a:pt x="1470197" y="511546"/>
                </a:lnTo>
                <a:cubicBezTo>
                  <a:pt x="1469262" y="511546"/>
                  <a:pt x="1469262" y="513127"/>
                  <a:pt x="1468326" y="513127"/>
                </a:cubicBezTo>
                <a:cubicBezTo>
                  <a:pt x="1468326" y="513917"/>
                  <a:pt x="1466459" y="514708"/>
                  <a:pt x="1466459" y="514708"/>
                </a:cubicBezTo>
                <a:cubicBezTo>
                  <a:pt x="1466459" y="514708"/>
                  <a:pt x="1468326" y="516292"/>
                  <a:pt x="1469262" y="516292"/>
                </a:cubicBezTo>
                <a:lnTo>
                  <a:pt x="1470197" y="514708"/>
                </a:lnTo>
                <a:cubicBezTo>
                  <a:pt x="1471132" y="513917"/>
                  <a:pt x="1471132" y="513127"/>
                  <a:pt x="1472067" y="513127"/>
                </a:cubicBezTo>
                <a:cubicBezTo>
                  <a:pt x="1472137" y="513067"/>
                  <a:pt x="1472193" y="512995"/>
                  <a:pt x="1472256" y="512925"/>
                </a:cubicBezTo>
                <a:cubicBezTo>
                  <a:pt x="1472722" y="512897"/>
                  <a:pt x="1473935" y="513917"/>
                  <a:pt x="1473935" y="513917"/>
                </a:cubicBezTo>
                <a:lnTo>
                  <a:pt x="1475805" y="512337"/>
                </a:lnTo>
                <a:lnTo>
                  <a:pt x="1473935" y="510753"/>
                </a:lnTo>
                <a:close/>
                <a:moveTo>
                  <a:pt x="1487954" y="509172"/>
                </a:moveTo>
                <a:cubicBezTo>
                  <a:pt x="1488890" y="509172"/>
                  <a:pt x="1489825" y="508381"/>
                  <a:pt x="1489825" y="507591"/>
                </a:cubicBezTo>
                <a:cubicBezTo>
                  <a:pt x="1489825" y="507591"/>
                  <a:pt x="1487954" y="506797"/>
                  <a:pt x="1487954" y="506007"/>
                </a:cubicBezTo>
                <a:lnTo>
                  <a:pt x="1486087" y="505217"/>
                </a:lnTo>
                <a:cubicBezTo>
                  <a:pt x="1485152" y="505217"/>
                  <a:pt x="1485152" y="506797"/>
                  <a:pt x="1484216" y="506797"/>
                </a:cubicBezTo>
                <a:cubicBezTo>
                  <a:pt x="1484216" y="507591"/>
                  <a:pt x="1486087" y="507591"/>
                  <a:pt x="1486087" y="508381"/>
                </a:cubicBezTo>
                <a:cubicBezTo>
                  <a:pt x="1486087" y="508381"/>
                  <a:pt x="1485152" y="509172"/>
                  <a:pt x="1485152" y="509962"/>
                </a:cubicBezTo>
                <a:cubicBezTo>
                  <a:pt x="1485152" y="509962"/>
                  <a:pt x="1483281" y="510753"/>
                  <a:pt x="1483281" y="511546"/>
                </a:cubicBezTo>
                <a:cubicBezTo>
                  <a:pt x="1483281" y="512337"/>
                  <a:pt x="1485152" y="512337"/>
                  <a:pt x="1485152" y="513127"/>
                </a:cubicBezTo>
                <a:cubicBezTo>
                  <a:pt x="1486087" y="513127"/>
                  <a:pt x="1486087" y="511546"/>
                  <a:pt x="1487019" y="511546"/>
                </a:cubicBezTo>
                <a:cubicBezTo>
                  <a:pt x="1487019" y="510753"/>
                  <a:pt x="1488890" y="512337"/>
                  <a:pt x="1488890" y="512337"/>
                </a:cubicBezTo>
                <a:lnTo>
                  <a:pt x="1490760" y="510753"/>
                </a:lnTo>
                <a:cubicBezTo>
                  <a:pt x="1490760" y="509962"/>
                  <a:pt x="1488890" y="509962"/>
                  <a:pt x="1487954" y="509172"/>
                </a:cubicBezTo>
                <a:close/>
                <a:moveTo>
                  <a:pt x="1490760" y="521828"/>
                </a:moveTo>
                <a:cubicBezTo>
                  <a:pt x="1490760" y="521037"/>
                  <a:pt x="1491695" y="521037"/>
                  <a:pt x="1491695" y="520247"/>
                </a:cubicBezTo>
                <a:cubicBezTo>
                  <a:pt x="1491695" y="519453"/>
                  <a:pt x="1489825" y="518663"/>
                  <a:pt x="1489825" y="518663"/>
                </a:cubicBezTo>
                <a:cubicBezTo>
                  <a:pt x="1488890" y="518663"/>
                  <a:pt x="1488890" y="517873"/>
                  <a:pt x="1487954" y="517082"/>
                </a:cubicBezTo>
                <a:cubicBezTo>
                  <a:pt x="1487019" y="517873"/>
                  <a:pt x="1487019" y="518663"/>
                  <a:pt x="1486087" y="519453"/>
                </a:cubicBezTo>
                <a:cubicBezTo>
                  <a:pt x="1486087" y="519453"/>
                  <a:pt x="1485152" y="520247"/>
                  <a:pt x="1484216" y="521037"/>
                </a:cubicBezTo>
                <a:cubicBezTo>
                  <a:pt x="1485152" y="521037"/>
                  <a:pt x="1486087" y="521828"/>
                  <a:pt x="1487019" y="522618"/>
                </a:cubicBezTo>
                <a:lnTo>
                  <a:pt x="1488890" y="523409"/>
                </a:lnTo>
                <a:cubicBezTo>
                  <a:pt x="1488890" y="524199"/>
                  <a:pt x="1487019" y="524993"/>
                  <a:pt x="1487019" y="524993"/>
                </a:cubicBezTo>
                <a:cubicBezTo>
                  <a:pt x="1487954" y="525783"/>
                  <a:pt x="1488890" y="526573"/>
                  <a:pt x="1488890" y="526573"/>
                </a:cubicBezTo>
                <a:cubicBezTo>
                  <a:pt x="1489825" y="526573"/>
                  <a:pt x="1490760" y="524993"/>
                  <a:pt x="1490760" y="524993"/>
                </a:cubicBezTo>
                <a:lnTo>
                  <a:pt x="1492627" y="523409"/>
                </a:lnTo>
                <a:cubicBezTo>
                  <a:pt x="1492627" y="522618"/>
                  <a:pt x="1490760" y="522618"/>
                  <a:pt x="1490760" y="521828"/>
                </a:cubicBezTo>
                <a:close/>
                <a:moveTo>
                  <a:pt x="1518799" y="501261"/>
                </a:moveTo>
                <a:lnTo>
                  <a:pt x="1516929" y="499681"/>
                </a:lnTo>
                <a:lnTo>
                  <a:pt x="1515061" y="501261"/>
                </a:lnTo>
                <a:cubicBezTo>
                  <a:pt x="1515061" y="502052"/>
                  <a:pt x="1514126" y="502845"/>
                  <a:pt x="1514126" y="503636"/>
                </a:cubicBezTo>
                <a:cubicBezTo>
                  <a:pt x="1514126" y="503636"/>
                  <a:pt x="1515061" y="504426"/>
                  <a:pt x="1515996" y="504426"/>
                </a:cubicBezTo>
                <a:cubicBezTo>
                  <a:pt x="1515996" y="505217"/>
                  <a:pt x="1517864" y="506007"/>
                  <a:pt x="1517864" y="506007"/>
                </a:cubicBezTo>
                <a:cubicBezTo>
                  <a:pt x="1517864" y="506007"/>
                  <a:pt x="1518799" y="504426"/>
                  <a:pt x="1519734" y="504426"/>
                </a:cubicBezTo>
                <a:lnTo>
                  <a:pt x="1520670" y="502845"/>
                </a:lnTo>
                <a:cubicBezTo>
                  <a:pt x="1520670" y="502052"/>
                  <a:pt x="1519734" y="501261"/>
                  <a:pt x="1518799" y="501261"/>
                </a:cubicBezTo>
                <a:close/>
                <a:moveTo>
                  <a:pt x="1562728" y="518663"/>
                </a:moveTo>
                <a:cubicBezTo>
                  <a:pt x="1561793" y="517873"/>
                  <a:pt x="1561793" y="517082"/>
                  <a:pt x="1560861" y="517082"/>
                </a:cubicBezTo>
                <a:cubicBezTo>
                  <a:pt x="1560861" y="516292"/>
                  <a:pt x="1562728" y="515498"/>
                  <a:pt x="1562728" y="515498"/>
                </a:cubicBezTo>
                <a:lnTo>
                  <a:pt x="1559926" y="513917"/>
                </a:lnTo>
                <a:lnTo>
                  <a:pt x="1558990" y="515498"/>
                </a:lnTo>
                <a:cubicBezTo>
                  <a:pt x="1558990" y="516292"/>
                  <a:pt x="1557120" y="517082"/>
                  <a:pt x="1557120" y="517082"/>
                </a:cubicBezTo>
                <a:cubicBezTo>
                  <a:pt x="1557120" y="517873"/>
                  <a:pt x="1558990" y="518663"/>
                  <a:pt x="1558990" y="518663"/>
                </a:cubicBezTo>
                <a:cubicBezTo>
                  <a:pt x="1558990" y="519453"/>
                  <a:pt x="1558055" y="520247"/>
                  <a:pt x="1558055" y="520247"/>
                </a:cubicBezTo>
                <a:cubicBezTo>
                  <a:pt x="1557120" y="521037"/>
                  <a:pt x="1556188" y="521828"/>
                  <a:pt x="1556188" y="522618"/>
                </a:cubicBezTo>
                <a:cubicBezTo>
                  <a:pt x="1555252" y="522618"/>
                  <a:pt x="1555252" y="524199"/>
                  <a:pt x="1554317" y="524199"/>
                </a:cubicBezTo>
                <a:lnTo>
                  <a:pt x="1552447" y="522618"/>
                </a:lnTo>
                <a:cubicBezTo>
                  <a:pt x="1551514" y="522618"/>
                  <a:pt x="1551514" y="524199"/>
                  <a:pt x="1550579" y="524199"/>
                </a:cubicBezTo>
                <a:cubicBezTo>
                  <a:pt x="1550579" y="524993"/>
                  <a:pt x="1548709" y="523409"/>
                  <a:pt x="1548709" y="523409"/>
                </a:cubicBezTo>
                <a:lnTo>
                  <a:pt x="1546838" y="524993"/>
                </a:lnTo>
                <a:cubicBezTo>
                  <a:pt x="1546838" y="524993"/>
                  <a:pt x="1544971" y="526573"/>
                  <a:pt x="1545906" y="526573"/>
                </a:cubicBezTo>
                <a:cubicBezTo>
                  <a:pt x="1545906" y="527364"/>
                  <a:pt x="1547773" y="527364"/>
                  <a:pt x="1547773" y="528154"/>
                </a:cubicBezTo>
                <a:lnTo>
                  <a:pt x="1548709" y="526573"/>
                </a:lnTo>
                <a:cubicBezTo>
                  <a:pt x="1549644" y="526573"/>
                  <a:pt x="1550579" y="527364"/>
                  <a:pt x="1551514" y="527364"/>
                </a:cubicBezTo>
                <a:lnTo>
                  <a:pt x="1552447" y="525783"/>
                </a:lnTo>
                <a:cubicBezTo>
                  <a:pt x="1553382" y="525783"/>
                  <a:pt x="1554317" y="527364"/>
                  <a:pt x="1555252" y="527364"/>
                </a:cubicBezTo>
                <a:lnTo>
                  <a:pt x="1556188" y="525783"/>
                </a:lnTo>
                <a:cubicBezTo>
                  <a:pt x="1557120" y="524993"/>
                  <a:pt x="1558055" y="524199"/>
                  <a:pt x="1558055" y="523409"/>
                </a:cubicBezTo>
                <a:cubicBezTo>
                  <a:pt x="1558990" y="523409"/>
                  <a:pt x="1558990" y="522618"/>
                  <a:pt x="1559926" y="521828"/>
                </a:cubicBezTo>
                <a:lnTo>
                  <a:pt x="1560861" y="520247"/>
                </a:lnTo>
                <a:cubicBezTo>
                  <a:pt x="1561793" y="520247"/>
                  <a:pt x="1562728" y="521828"/>
                  <a:pt x="1563663" y="521828"/>
                </a:cubicBezTo>
                <a:cubicBezTo>
                  <a:pt x="1563663" y="521828"/>
                  <a:pt x="1564599" y="520247"/>
                  <a:pt x="1564599" y="519453"/>
                </a:cubicBezTo>
                <a:lnTo>
                  <a:pt x="1562728" y="518663"/>
                </a:lnTo>
                <a:close/>
                <a:moveTo>
                  <a:pt x="1581424" y="519453"/>
                </a:moveTo>
                <a:lnTo>
                  <a:pt x="1580489" y="521037"/>
                </a:lnTo>
                <a:cubicBezTo>
                  <a:pt x="1579554" y="521037"/>
                  <a:pt x="1578618" y="520247"/>
                  <a:pt x="1577683" y="519453"/>
                </a:cubicBezTo>
                <a:cubicBezTo>
                  <a:pt x="1577683" y="519453"/>
                  <a:pt x="1576748" y="518663"/>
                  <a:pt x="1575816" y="518663"/>
                </a:cubicBezTo>
                <a:cubicBezTo>
                  <a:pt x="1576748" y="517873"/>
                  <a:pt x="1576748" y="517082"/>
                  <a:pt x="1577683" y="517082"/>
                </a:cubicBezTo>
                <a:cubicBezTo>
                  <a:pt x="1577683" y="516292"/>
                  <a:pt x="1579554" y="515498"/>
                  <a:pt x="1579554" y="514708"/>
                </a:cubicBezTo>
                <a:cubicBezTo>
                  <a:pt x="1579554" y="514708"/>
                  <a:pt x="1577683" y="513917"/>
                  <a:pt x="1576748" y="513917"/>
                </a:cubicBezTo>
                <a:cubicBezTo>
                  <a:pt x="1576748" y="513917"/>
                  <a:pt x="1575816" y="514708"/>
                  <a:pt x="1575816" y="515498"/>
                </a:cubicBezTo>
                <a:cubicBezTo>
                  <a:pt x="1575816" y="515498"/>
                  <a:pt x="1573945" y="516292"/>
                  <a:pt x="1573945" y="517082"/>
                </a:cubicBezTo>
                <a:cubicBezTo>
                  <a:pt x="1573945" y="517082"/>
                  <a:pt x="1575816" y="517873"/>
                  <a:pt x="1575816" y="518663"/>
                </a:cubicBezTo>
                <a:cubicBezTo>
                  <a:pt x="1575816" y="518663"/>
                  <a:pt x="1574880" y="519453"/>
                  <a:pt x="1573945" y="520247"/>
                </a:cubicBezTo>
                <a:lnTo>
                  <a:pt x="1573010" y="521828"/>
                </a:lnTo>
                <a:cubicBezTo>
                  <a:pt x="1573010" y="522618"/>
                  <a:pt x="1574880" y="523409"/>
                  <a:pt x="1574880" y="523409"/>
                </a:cubicBezTo>
                <a:cubicBezTo>
                  <a:pt x="1575816" y="523409"/>
                  <a:pt x="1576748" y="524199"/>
                  <a:pt x="1576748" y="524993"/>
                </a:cubicBezTo>
                <a:cubicBezTo>
                  <a:pt x="1577683" y="524993"/>
                  <a:pt x="1578618" y="523409"/>
                  <a:pt x="1578618" y="522618"/>
                </a:cubicBezTo>
                <a:lnTo>
                  <a:pt x="1580489" y="524199"/>
                </a:lnTo>
                <a:cubicBezTo>
                  <a:pt x="1581424" y="524199"/>
                  <a:pt x="1581424" y="522618"/>
                  <a:pt x="1582356" y="522618"/>
                </a:cubicBezTo>
                <a:cubicBezTo>
                  <a:pt x="1582356" y="521828"/>
                  <a:pt x="1584227" y="521037"/>
                  <a:pt x="1584227" y="521037"/>
                </a:cubicBezTo>
                <a:cubicBezTo>
                  <a:pt x="1584227" y="520247"/>
                  <a:pt x="1582356" y="519453"/>
                  <a:pt x="1581424" y="519453"/>
                </a:cubicBezTo>
                <a:close/>
                <a:moveTo>
                  <a:pt x="1589835" y="524993"/>
                </a:moveTo>
                <a:lnTo>
                  <a:pt x="1588900" y="526573"/>
                </a:lnTo>
                <a:cubicBezTo>
                  <a:pt x="1587965" y="526573"/>
                  <a:pt x="1587029" y="528154"/>
                  <a:pt x="1587029" y="528154"/>
                </a:cubicBezTo>
                <a:cubicBezTo>
                  <a:pt x="1586097" y="529738"/>
                  <a:pt x="1585162" y="530529"/>
                  <a:pt x="1583291" y="532109"/>
                </a:cubicBezTo>
                <a:cubicBezTo>
                  <a:pt x="1584227" y="532109"/>
                  <a:pt x="1585162" y="532900"/>
                  <a:pt x="1586097" y="532900"/>
                </a:cubicBezTo>
                <a:lnTo>
                  <a:pt x="1587029" y="531319"/>
                </a:lnTo>
                <a:cubicBezTo>
                  <a:pt x="1587965" y="531319"/>
                  <a:pt x="1588900" y="530529"/>
                  <a:pt x="1588900" y="529738"/>
                </a:cubicBezTo>
                <a:cubicBezTo>
                  <a:pt x="1589835" y="528154"/>
                  <a:pt x="1590767" y="527364"/>
                  <a:pt x="1592638" y="525783"/>
                </a:cubicBezTo>
                <a:cubicBezTo>
                  <a:pt x="1591703" y="525783"/>
                  <a:pt x="1590767" y="524993"/>
                  <a:pt x="1589835" y="524993"/>
                </a:cubicBezTo>
                <a:close/>
                <a:moveTo>
                  <a:pt x="1602919" y="510753"/>
                </a:moveTo>
                <a:lnTo>
                  <a:pt x="1601049" y="512337"/>
                </a:lnTo>
                <a:cubicBezTo>
                  <a:pt x="1601049" y="513127"/>
                  <a:pt x="1600117" y="513917"/>
                  <a:pt x="1600117" y="513917"/>
                </a:cubicBezTo>
                <a:cubicBezTo>
                  <a:pt x="1599182" y="514708"/>
                  <a:pt x="1598246" y="515498"/>
                  <a:pt x="1598246" y="516292"/>
                </a:cubicBezTo>
                <a:lnTo>
                  <a:pt x="1600117" y="517082"/>
                </a:lnTo>
                <a:cubicBezTo>
                  <a:pt x="1600117" y="517873"/>
                  <a:pt x="1599182" y="518663"/>
                  <a:pt x="1598246" y="519453"/>
                </a:cubicBezTo>
                <a:lnTo>
                  <a:pt x="1596376" y="517873"/>
                </a:lnTo>
                <a:cubicBezTo>
                  <a:pt x="1596376" y="517873"/>
                  <a:pt x="1595444" y="519453"/>
                  <a:pt x="1594508" y="519453"/>
                </a:cubicBezTo>
                <a:cubicBezTo>
                  <a:pt x="1594508" y="520247"/>
                  <a:pt x="1593573" y="521037"/>
                  <a:pt x="1593573" y="521037"/>
                </a:cubicBezTo>
                <a:cubicBezTo>
                  <a:pt x="1594508" y="521828"/>
                  <a:pt x="1596376" y="523409"/>
                  <a:pt x="1597311" y="524199"/>
                </a:cubicBezTo>
                <a:cubicBezTo>
                  <a:pt x="1598246" y="523409"/>
                  <a:pt x="1598246" y="522618"/>
                  <a:pt x="1599182" y="521828"/>
                </a:cubicBezTo>
                <a:lnTo>
                  <a:pt x="1601049" y="523409"/>
                </a:lnTo>
                <a:lnTo>
                  <a:pt x="1602919" y="521828"/>
                </a:lnTo>
                <a:cubicBezTo>
                  <a:pt x="1602919" y="521828"/>
                  <a:pt x="1600117" y="521037"/>
                  <a:pt x="1601049" y="520247"/>
                </a:cubicBezTo>
                <a:cubicBezTo>
                  <a:pt x="1601049" y="520247"/>
                  <a:pt x="1601984" y="519453"/>
                  <a:pt x="1601984" y="518663"/>
                </a:cubicBezTo>
                <a:cubicBezTo>
                  <a:pt x="1601984" y="518663"/>
                  <a:pt x="1600117" y="517873"/>
                  <a:pt x="1600117" y="517082"/>
                </a:cubicBezTo>
                <a:cubicBezTo>
                  <a:pt x="1600117" y="517082"/>
                  <a:pt x="1601049" y="516292"/>
                  <a:pt x="1601984" y="515498"/>
                </a:cubicBezTo>
                <a:lnTo>
                  <a:pt x="1602919" y="513917"/>
                </a:lnTo>
                <a:cubicBezTo>
                  <a:pt x="1603855" y="513127"/>
                  <a:pt x="1604790" y="512337"/>
                  <a:pt x="1604790" y="512337"/>
                </a:cubicBezTo>
                <a:cubicBezTo>
                  <a:pt x="1603855" y="511546"/>
                  <a:pt x="1603855" y="510753"/>
                  <a:pt x="1602919" y="510753"/>
                </a:cubicBezTo>
                <a:close/>
                <a:moveTo>
                  <a:pt x="1611334" y="519453"/>
                </a:moveTo>
                <a:cubicBezTo>
                  <a:pt x="1611334" y="518663"/>
                  <a:pt x="1609463" y="517873"/>
                  <a:pt x="1609463" y="517873"/>
                </a:cubicBezTo>
                <a:cubicBezTo>
                  <a:pt x="1608528" y="517873"/>
                  <a:pt x="1608528" y="519453"/>
                  <a:pt x="1607593" y="519453"/>
                </a:cubicBezTo>
                <a:cubicBezTo>
                  <a:pt x="1608528" y="520247"/>
                  <a:pt x="1610398" y="520247"/>
                  <a:pt x="1610398" y="521037"/>
                </a:cubicBezTo>
                <a:lnTo>
                  <a:pt x="1608528" y="522618"/>
                </a:lnTo>
                <a:lnTo>
                  <a:pt x="1610398" y="524199"/>
                </a:lnTo>
                <a:cubicBezTo>
                  <a:pt x="1611334" y="524199"/>
                  <a:pt x="1611334" y="522618"/>
                  <a:pt x="1612266" y="522618"/>
                </a:cubicBezTo>
                <a:cubicBezTo>
                  <a:pt x="1612266" y="521828"/>
                  <a:pt x="1614136" y="521037"/>
                  <a:pt x="1614136" y="520247"/>
                </a:cubicBezTo>
                <a:cubicBezTo>
                  <a:pt x="1614136" y="520247"/>
                  <a:pt x="1612266" y="519453"/>
                  <a:pt x="1611334" y="519453"/>
                </a:cubicBezTo>
                <a:close/>
                <a:moveTo>
                  <a:pt x="1623483" y="509962"/>
                </a:moveTo>
                <a:cubicBezTo>
                  <a:pt x="1622547" y="509962"/>
                  <a:pt x="1621612" y="508381"/>
                  <a:pt x="1621612" y="508381"/>
                </a:cubicBezTo>
                <a:cubicBezTo>
                  <a:pt x="1620677" y="508381"/>
                  <a:pt x="1620677" y="509962"/>
                  <a:pt x="1619745" y="509962"/>
                </a:cubicBezTo>
                <a:cubicBezTo>
                  <a:pt x="1618810" y="510753"/>
                  <a:pt x="1618810" y="511546"/>
                  <a:pt x="1617874" y="512337"/>
                </a:cubicBezTo>
                <a:cubicBezTo>
                  <a:pt x="1617874" y="512337"/>
                  <a:pt x="1616939" y="510753"/>
                  <a:pt x="1616007" y="510753"/>
                </a:cubicBezTo>
                <a:cubicBezTo>
                  <a:pt x="1615072" y="510753"/>
                  <a:pt x="1615072" y="512337"/>
                  <a:pt x="1614136" y="512337"/>
                </a:cubicBezTo>
                <a:cubicBezTo>
                  <a:pt x="1614136" y="513127"/>
                  <a:pt x="1612266" y="513917"/>
                  <a:pt x="1613201" y="513917"/>
                </a:cubicBezTo>
                <a:cubicBezTo>
                  <a:pt x="1613201" y="514708"/>
                  <a:pt x="1615072" y="515498"/>
                  <a:pt x="1615072" y="515498"/>
                </a:cubicBezTo>
                <a:lnTo>
                  <a:pt x="1616007" y="513917"/>
                </a:lnTo>
                <a:cubicBezTo>
                  <a:pt x="1616939" y="513917"/>
                  <a:pt x="1617874" y="515498"/>
                  <a:pt x="1618810" y="515498"/>
                </a:cubicBezTo>
                <a:cubicBezTo>
                  <a:pt x="1618810" y="515498"/>
                  <a:pt x="1619745" y="513917"/>
                  <a:pt x="1619745" y="513127"/>
                </a:cubicBezTo>
                <a:cubicBezTo>
                  <a:pt x="1620677" y="513127"/>
                  <a:pt x="1620677" y="511546"/>
                  <a:pt x="1621612" y="511546"/>
                </a:cubicBezTo>
                <a:cubicBezTo>
                  <a:pt x="1622547" y="511546"/>
                  <a:pt x="1623483" y="513127"/>
                  <a:pt x="1623483" y="513127"/>
                </a:cubicBezTo>
                <a:cubicBezTo>
                  <a:pt x="1624418" y="513127"/>
                  <a:pt x="1624418" y="511546"/>
                  <a:pt x="1625353" y="511546"/>
                </a:cubicBezTo>
                <a:cubicBezTo>
                  <a:pt x="1624418" y="510753"/>
                  <a:pt x="1624418" y="509962"/>
                  <a:pt x="1623483" y="509962"/>
                </a:cubicBezTo>
                <a:close/>
                <a:moveTo>
                  <a:pt x="1641240" y="518663"/>
                </a:moveTo>
                <a:cubicBezTo>
                  <a:pt x="1640308" y="520247"/>
                  <a:pt x="1639373" y="521037"/>
                  <a:pt x="1638437" y="522618"/>
                </a:cubicBezTo>
                <a:cubicBezTo>
                  <a:pt x="1637502" y="523409"/>
                  <a:pt x="1637502" y="523409"/>
                  <a:pt x="1636567" y="524199"/>
                </a:cubicBezTo>
                <a:cubicBezTo>
                  <a:pt x="1638437" y="524993"/>
                  <a:pt x="1639373" y="525783"/>
                  <a:pt x="1641240" y="526573"/>
                </a:cubicBezTo>
                <a:cubicBezTo>
                  <a:pt x="1641240" y="526573"/>
                  <a:pt x="1642175" y="525783"/>
                  <a:pt x="1642175" y="524993"/>
                </a:cubicBezTo>
                <a:cubicBezTo>
                  <a:pt x="1643111" y="524993"/>
                  <a:pt x="1640308" y="524199"/>
                  <a:pt x="1640308" y="524199"/>
                </a:cubicBezTo>
                <a:cubicBezTo>
                  <a:pt x="1640308" y="523409"/>
                  <a:pt x="1642175" y="522618"/>
                  <a:pt x="1642175" y="521828"/>
                </a:cubicBezTo>
                <a:cubicBezTo>
                  <a:pt x="1642175" y="521828"/>
                  <a:pt x="1644046" y="521037"/>
                  <a:pt x="1644046" y="520247"/>
                </a:cubicBezTo>
                <a:cubicBezTo>
                  <a:pt x="1644046" y="519453"/>
                  <a:pt x="1642175" y="519453"/>
                  <a:pt x="1641240" y="518663"/>
                </a:cubicBezTo>
                <a:close/>
                <a:moveTo>
                  <a:pt x="1661803" y="517873"/>
                </a:moveTo>
                <a:cubicBezTo>
                  <a:pt x="1661803" y="517873"/>
                  <a:pt x="1663674" y="517082"/>
                  <a:pt x="1663674" y="516292"/>
                </a:cubicBezTo>
                <a:cubicBezTo>
                  <a:pt x="1662739" y="516292"/>
                  <a:pt x="1661803" y="514708"/>
                  <a:pt x="1661803" y="514708"/>
                </a:cubicBezTo>
                <a:cubicBezTo>
                  <a:pt x="1660868" y="515498"/>
                  <a:pt x="1660868" y="516292"/>
                  <a:pt x="1659936" y="517082"/>
                </a:cubicBezTo>
                <a:cubicBezTo>
                  <a:pt x="1659936" y="517082"/>
                  <a:pt x="1658066" y="517873"/>
                  <a:pt x="1658066" y="518663"/>
                </a:cubicBezTo>
                <a:cubicBezTo>
                  <a:pt x="1658066" y="518663"/>
                  <a:pt x="1659936" y="519453"/>
                  <a:pt x="1660868" y="520247"/>
                </a:cubicBezTo>
                <a:cubicBezTo>
                  <a:pt x="1660868" y="520247"/>
                  <a:pt x="1659001" y="521037"/>
                  <a:pt x="1659001" y="521828"/>
                </a:cubicBezTo>
                <a:lnTo>
                  <a:pt x="1660868" y="523409"/>
                </a:lnTo>
                <a:cubicBezTo>
                  <a:pt x="1661803" y="522618"/>
                  <a:pt x="1662739" y="521828"/>
                  <a:pt x="1662739" y="521037"/>
                </a:cubicBezTo>
                <a:cubicBezTo>
                  <a:pt x="1662739" y="521037"/>
                  <a:pt x="1663674" y="520247"/>
                  <a:pt x="1664609" y="519453"/>
                </a:cubicBezTo>
                <a:cubicBezTo>
                  <a:pt x="1663674" y="518663"/>
                  <a:pt x="1661803" y="518663"/>
                  <a:pt x="1661803" y="517873"/>
                </a:cubicBezTo>
                <a:close/>
                <a:moveTo>
                  <a:pt x="1703865" y="519453"/>
                </a:moveTo>
                <a:cubicBezTo>
                  <a:pt x="1702930" y="519453"/>
                  <a:pt x="1701995" y="518663"/>
                  <a:pt x="1701059" y="518663"/>
                </a:cubicBezTo>
                <a:lnTo>
                  <a:pt x="1700127" y="520247"/>
                </a:lnTo>
                <a:cubicBezTo>
                  <a:pt x="1699192" y="520247"/>
                  <a:pt x="1699192" y="521828"/>
                  <a:pt x="1698257" y="521828"/>
                </a:cubicBezTo>
                <a:cubicBezTo>
                  <a:pt x="1698257" y="521828"/>
                  <a:pt x="1696386" y="520247"/>
                  <a:pt x="1696386" y="521037"/>
                </a:cubicBezTo>
                <a:cubicBezTo>
                  <a:pt x="1695451" y="521037"/>
                  <a:pt x="1694519" y="521828"/>
                  <a:pt x="1694519" y="522618"/>
                </a:cubicBezTo>
                <a:lnTo>
                  <a:pt x="1692648" y="524199"/>
                </a:lnTo>
                <a:cubicBezTo>
                  <a:pt x="1692648" y="524993"/>
                  <a:pt x="1694519" y="524993"/>
                  <a:pt x="1695451" y="525783"/>
                </a:cubicBezTo>
                <a:cubicBezTo>
                  <a:pt x="1695451" y="524993"/>
                  <a:pt x="1696386" y="524199"/>
                  <a:pt x="1696386" y="523409"/>
                </a:cubicBezTo>
                <a:cubicBezTo>
                  <a:pt x="1697321" y="523409"/>
                  <a:pt x="1698257" y="524993"/>
                  <a:pt x="1699192" y="524993"/>
                </a:cubicBezTo>
                <a:lnTo>
                  <a:pt x="1701059" y="526573"/>
                </a:lnTo>
                <a:lnTo>
                  <a:pt x="1701995" y="524993"/>
                </a:lnTo>
                <a:cubicBezTo>
                  <a:pt x="1702930" y="524199"/>
                  <a:pt x="1703865" y="523409"/>
                  <a:pt x="1703865" y="522618"/>
                </a:cubicBezTo>
                <a:cubicBezTo>
                  <a:pt x="1704800" y="522618"/>
                  <a:pt x="1704800" y="521828"/>
                  <a:pt x="1705733" y="521037"/>
                </a:cubicBezTo>
                <a:cubicBezTo>
                  <a:pt x="1704800" y="521037"/>
                  <a:pt x="1703865" y="520247"/>
                  <a:pt x="1703865" y="519453"/>
                </a:cubicBezTo>
                <a:close/>
                <a:moveTo>
                  <a:pt x="1726296" y="520247"/>
                </a:moveTo>
                <a:cubicBezTo>
                  <a:pt x="1725361" y="521037"/>
                  <a:pt x="1725361" y="521828"/>
                  <a:pt x="1724428" y="521828"/>
                </a:cubicBezTo>
                <a:cubicBezTo>
                  <a:pt x="1723493" y="523409"/>
                  <a:pt x="1722558" y="524199"/>
                  <a:pt x="1721623" y="525783"/>
                </a:cubicBezTo>
                <a:cubicBezTo>
                  <a:pt x="1721623" y="525783"/>
                  <a:pt x="1722558" y="527364"/>
                  <a:pt x="1723493" y="527364"/>
                </a:cubicBezTo>
                <a:cubicBezTo>
                  <a:pt x="1723493" y="527364"/>
                  <a:pt x="1724428" y="525783"/>
                  <a:pt x="1725361" y="524993"/>
                </a:cubicBezTo>
                <a:cubicBezTo>
                  <a:pt x="1725361" y="524993"/>
                  <a:pt x="1726296" y="524199"/>
                  <a:pt x="1726296" y="523409"/>
                </a:cubicBezTo>
                <a:cubicBezTo>
                  <a:pt x="1727231" y="523409"/>
                  <a:pt x="1728166" y="521828"/>
                  <a:pt x="1728166" y="521828"/>
                </a:cubicBezTo>
                <a:cubicBezTo>
                  <a:pt x="1728166" y="521037"/>
                  <a:pt x="1726296" y="521037"/>
                  <a:pt x="1726296" y="520247"/>
                </a:cubicBezTo>
                <a:close/>
                <a:moveTo>
                  <a:pt x="1739383" y="520247"/>
                </a:moveTo>
                <a:cubicBezTo>
                  <a:pt x="1738448" y="521037"/>
                  <a:pt x="1738448" y="521828"/>
                  <a:pt x="1737513" y="522618"/>
                </a:cubicBezTo>
                <a:cubicBezTo>
                  <a:pt x="1737513" y="522618"/>
                  <a:pt x="1736577" y="524199"/>
                  <a:pt x="1735642" y="524199"/>
                </a:cubicBezTo>
                <a:lnTo>
                  <a:pt x="1733775" y="522618"/>
                </a:lnTo>
                <a:lnTo>
                  <a:pt x="1731904" y="521037"/>
                </a:lnTo>
                <a:cubicBezTo>
                  <a:pt x="1731904" y="521037"/>
                  <a:pt x="1730037" y="522618"/>
                  <a:pt x="1730037" y="523409"/>
                </a:cubicBezTo>
                <a:cubicBezTo>
                  <a:pt x="1730037" y="523409"/>
                  <a:pt x="1731904" y="524199"/>
                  <a:pt x="1732840" y="524199"/>
                </a:cubicBezTo>
                <a:cubicBezTo>
                  <a:pt x="1732840" y="524993"/>
                  <a:pt x="1730969" y="525783"/>
                  <a:pt x="1730969" y="526573"/>
                </a:cubicBezTo>
                <a:cubicBezTo>
                  <a:pt x="1730969" y="526573"/>
                  <a:pt x="1731904" y="527364"/>
                  <a:pt x="1732840" y="527364"/>
                </a:cubicBezTo>
                <a:cubicBezTo>
                  <a:pt x="1733775" y="527364"/>
                  <a:pt x="1733775" y="525783"/>
                  <a:pt x="1734707" y="525783"/>
                </a:cubicBezTo>
                <a:cubicBezTo>
                  <a:pt x="1734707" y="525783"/>
                  <a:pt x="1735642" y="527364"/>
                  <a:pt x="1736577" y="527364"/>
                </a:cubicBezTo>
                <a:cubicBezTo>
                  <a:pt x="1736577" y="527364"/>
                  <a:pt x="1737513" y="525783"/>
                  <a:pt x="1738448" y="525783"/>
                </a:cubicBezTo>
                <a:cubicBezTo>
                  <a:pt x="1738448" y="524993"/>
                  <a:pt x="1739383" y="524199"/>
                  <a:pt x="1739383" y="523409"/>
                </a:cubicBezTo>
                <a:cubicBezTo>
                  <a:pt x="1740315" y="523409"/>
                  <a:pt x="1741251" y="522618"/>
                  <a:pt x="1741251" y="521828"/>
                </a:cubicBezTo>
                <a:cubicBezTo>
                  <a:pt x="1741251" y="521037"/>
                  <a:pt x="1739383" y="521037"/>
                  <a:pt x="1739383" y="520247"/>
                </a:cubicBezTo>
                <a:close/>
                <a:moveTo>
                  <a:pt x="1781442" y="506007"/>
                </a:moveTo>
                <a:lnTo>
                  <a:pt x="1780506" y="507591"/>
                </a:lnTo>
                <a:cubicBezTo>
                  <a:pt x="1779571" y="508381"/>
                  <a:pt x="1779571" y="509172"/>
                  <a:pt x="1778639" y="509962"/>
                </a:cubicBezTo>
                <a:cubicBezTo>
                  <a:pt x="1777704" y="510753"/>
                  <a:pt x="1776769" y="512337"/>
                  <a:pt x="1775833" y="513127"/>
                </a:cubicBezTo>
                <a:cubicBezTo>
                  <a:pt x="1775833" y="513127"/>
                  <a:pt x="1776769" y="514708"/>
                  <a:pt x="1777704" y="514708"/>
                </a:cubicBezTo>
                <a:cubicBezTo>
                  <a:pt x="1777704" y="514708"/>
                  <a:pt x="1778639" y="513127"/>
                  <a:pt x="1779571" y="513127"/>
                </a:cubicBezTo>
                <a:cubicBezTo>
                  <a:pt x="1779571" y="512337"/>
                  <a:pt x="1780506" y="511546"/>
                  <a:pt x="1780506" y="510753"/>
                </a:cubicBezTo>
                <a:cubicBezTo>
                  <a:pt x="1781442" y="509962"/>
                  <a:pt x="1783312" y="508381"/>
                  <a:pt x="1784248" y="507591"/>
                </a:cubicBezTo>
                <a:cubicBezTo>
                  <a:pt x="1783312" y="507591"/>
                  <a:pt x="1782377" y="506007"/>
                  <a:pt x="1781442" y="506007"/>
                </a:cubicBezTo>
                <a:close/>
                <a:moveTo>
                  <a:pt x="1820698" y="514708"/>
                </a:moveTo>
                <a:cubicBezTo>
                  <a:pt x="1820698" y="513917"/>
                  <a:pt x="1818830" y="513127"/>
                  <a:pt x="1818830" y="513127"/>
                </a:cubicBezTo>
                <a:cubicBezTo>
                  <a:pt x="1817895" y="513127"/>
                  <a:pt x="1816960" y="514708"/>
                  <a:pt x="1816960" y="514708"/>
                </a:cubicBezTo>
                <a:cubicBezTo>
                  <a:pt x="1816025" y="515498"/>
                  <a:pt x="1816025" y="516292"/>
                  <a:pt x="1815089" y="516292"/>
                </a:cubicBezTo>
                <a:cubicBezTo>
                  <a:pt x="1816025" y="517082"/>
                  <a:pt x="1816960" y="517082"/>
                  <a:pt x="1817895" y="517873"/>
                </a:cubicBezTo>
                <a:lnTo>
                  <a:pt x="1816025" y="519453"/>
                </a:lnTo>
                <a:cubicBezTo>
                  <a:pt x="1816025" y="520247"/>
                  <a:pt x="1817895" y="521037"/>
                  <a:pt x="1817895" y="521037"/>
                </a:cubicBezTo>
                <a:lnTo>
                  <a:pt x="1819762" y="519453"/>
                </a:lnTo>
                <a:cubicBezTo>
                  <a:pt x="1819762" y="518663"/>
                  <a:pt x="1817895" y="518663"/>
                  <a:pt x="1817895" y="517873"/>
                </a:cubicBezTo>
                <a:lnTo>
                  <a:pt x="1818830" y="516292"/>
                </a:lnTo>
                <a:cubicBezTo>
                  <a:pt x="1819762" y="516292"/>
                  <a:pt x="1820698" y="517873"/>
                  <a:pt x="1820698" y="517873"/>
                </a:cubicBezTo>
                <a:cubicBezTo>
                  <a:pt x="1821633" y="517873"/>
                  <a:pt x="1822568" y="516292"/>
                  <a:pt x="1822568" y="515498"/>
                </a:cubicBezTo>
                <a:lnTo>
                  <a:pt x="1820698" y="514708"/>
                </a:lnTo>
                <a:close/>
                <a:moveTo>
                  <a:pt x="1847805" y="517873"/>
                </a:moveTo>
                <a:cubicBezTo>
                  <a:pt x="1846870" y="517873"/>
                  <a:pt x="1846870" y="519453"/>
                  <a:pt x="1845934" y="519453"/>
                </a:cubicBezTo>
                <a:cubicBezTo>
                  <a:pt x="1844999" y="519453"/>
                  <a:pt x="1844067" y="517873"/>
                  <a:pt x="1844067" y="517873"/>
                </a:cubicBezTo>
                <a:cubicBezTo>
                  <a:pt x="1843132" y="517873"/>
                  <a:pt x="1842196" y="519453"/>
                  <a:pt x="1842196" y="520247"/>
                </a:cubicBezTo>
                <a:lnTo>
                  <a:pt x="1844067" y="521037"/>
                </a:lnTo>
                <a:cubicBezTo>
                  <a:pt x="1844067" y="521828"/>
                  <a:pt x="1843132" y="522618"/>
                  <a:pt x="1842196" y="523409"/>
                </a:cubicBezTo>
                <a:cubicBezTo>
                  <a:pt x="1843132" y="523409"/>
                  <a:pt x="1844067" y="524199"/>
                  <a:pt x="1844999" y="524199"/>
                </a:cubicBezTo>
                <a:lnTo>
                  <a:pt x="1845934" y="522618"/>
                </a:lnTo>
                <a:cubicBezTo>
                  <a:pt x="1846870" y="521828"/>
                  <a:pt x="1847805" y="521828"/>
                  <a:pt x="1847805" y="521037"/>
                </a:cubicBezTo>
                <a:cubicBezTo>
                  <a:pt x="1847805" y="520247"/>
                  <a:pt x="1849672" y="519453"/>
                  <a:pt x="1849672" y="519453"/>
                </a:cubicBezTo>
                <a:cubicBezTo>
                  <a:pt x="1849672" y="518663"/>
                  <a:pt x="1847805" y="517873"/>
                  <a:pt x="1847805" y="517873"/>
                </a:cubicBezTo>
                <a:close/>
                <a:moveTo>
                  <a:pt x="1861824" y="513127"/>
                </a:moveTo>
                <a:cubicBezTo>
                  <a:pt x="1860889" y="513127"/>
                  <a:pt x="1860889" y="514708"/>
                  <a:pt x="1859954" y="514708"/>
                </a:cubicBezTo>
                <a:lnTo>
                  <a:pt x="1858086" y="513127"/>
                </a:lnTo>
                <a:cubicBezTo>
                  <a:pt x="1858086" y="513917"/>
                  <a:pt x="1856216" y="514708"/>
                  <a:pt x="1856216" y="515498"/>
                </a:cubicBezTo>
                <a:lnTo>
                  <a:pt x="1858086" y="516292"/>
                </a:lnTo>
                <a:cubicBezTo>
                  <a:pt x="1859018" y="516292"/>
                  <a:pt x="1859954" y="517873"/>
                  <a:pt x="1860889" y="517873"/>
                </a:cubicBezTo>
                <a:lnTo>
                  <a:pt x="1861824" y="516292"/>
                </a:lnTo>
                <a:cubicBezTo>
                  <a:pt x="1862759" y="515498"/>
                  <a:pt x="1863695" y="514708"/>
                  <a:pt x="1863695" y="513917"/>
                </a:cubicBezTo>
                <a:lnTo>
                  <a:pt x="1861824" y="513127"/>
                </a:lnTo>
                <a:close/>
                <a:moveTo>
                  <a:pt x="1879582" y="518663"/>
                </a:moveTo>
                <a:cubicBezTo>
                  <a:pt x="1878647" y="519453"/>
                  <a:pt x="1878647" y="520247"/>
                  <a:pt x="1877714" y="520247"/>
                </a:cubicBezTo>
                <a:cubicBezTo>
                  <a:pt x="1877714" y="521037"/>
                  <a:pt x="1875844" y="519453"/>
                  <a:pt x="1875844" y="519453"/>
                </a:cubicBezTo>
                <a:lnTo>
                  <a:pt x="1873976" y="521037"/>
                </a:lnTo>
                <a:lnTo>
                  <a:pt x="1875844" y="522618"/>
                </a:lnTo>
                <a:cubicBezTo>
                  <a:pt x="1876779" y="522618"/>
                  <a:pt x="1878647" y="523409"/>
                  <a:pt x="1878647" y="523409"/>
                </a:cubicBezTo>
                <a:cubicBezTo>
                  <a:pt x="1878647" y="524199"/>
                  <a:pt x="1876779" y="524993"/>
                  <a:pt x="1876779" y="525783"/>
                </a:cubicBezTo>
                <a:cubicBezTo>
                  <a:pt x="1876779" y="525783"/>
                  <a:pt x="1875844" y="526573"/>
                  <a:pt x="1874909" y="527364"/>
                </a:cubicBezTo>
                <a:cubicBezTo>
                  <a:pt x="1874909" y="527364"/>
                  <a:pt x="1873041" y="528948"/>
                  <a:pt x="1873976" y="528948"/>
                </a:cubicBezTo>
                <a:cubicBezTo>
                  <a:pt x="1873976" y="529738"/>
                  <a:pt x="1874909" y="529738"/>
                  <a:pt x="1875844" y="530529"/>
                </a:cubicBezTo>
                <a:lnTo>
                  <a:pt x="1876779" y="528948"/>
                </a:lnTo>
                <a:cubicBezTo>
                  <a:pt x="1877714" y="528154"/>
                  <a:pt x="1878647" y="529738"/>
                  <a:pt x="1879582" y="529738"/>
                </a:cubicBezTo>
                <a:cubicBezTo>
                  <a:pt x="1879582" y="529738"/>
                  <a:pt x="1880517" y="528948"/>
                  <a:pt x="1880517" y="528154"/>
                </a:cubicBezTo>
                <a:cubicBezTo>
                  <a:pt x="1880517" y="528154"/>
                  <a:pt x="1878647" y="527364"/>
                  <a:pt x="1878647" y="526573"/>
                </a:cubicBezTo>
                <a:cubicBezTo>
                  <a:pt x="1878647" y="526573"/>
                  <a:pt x="1880517" y="525783"/>
                  <a:pt x="1880517" y="524993"/>
                </a:cubicBezTo>
                <a:cubicBezTo>
                  <a:pt x="1880517" y="524993"/>
                  <a:pt x="1878647" y="524199"/>
                  <a:pt x="1878647" y="523409"/>
                </a:cubicBezTo>
                <a:cubicBezTo>
                  <a:pt x="1878647" y="523409"/>
                  <a:pt x="1879582" y="522618"/>
                  <a:pt x="1879582" y="521828"/>
                </a:cubicBezTo>
                <a:cubicBezTo>
                  <a:pt x="1879582" y="521828"/>
                  <a:pt x="1881452" y="521037"/>
                  <a:pt x="1881452" y="520247"/>
                </a:cubicBezTo>
                <a:cubicBezTo>
                  <a:pt x="1881452" y="519453"/>
                  <a:pt x="1879582" y="519453"/>
                  <a:pt x="1879582" y="518663"/>
                </a:cubicBezTo>
                <a:close/>
                <a:moveTo>
                  <a:pt x="1908556" y="501261"/>
                </a:moveTo>
                <a:cubicBezTo>
                  <a:pt x="1907624" y="502052"/>
                  <a:pt x="1907624" y="502845"/>
                  <a:pt x="1906689" y="502845"/>
                </a:cubicBezTo>
                <a:cubicBezTo>
                  <a:pt x="1905753" y="502845"/>
                  <a:pt x="1905753" y="502052"/>
                  <a:pt x="1904818" y="502052"/>
                </a:cubicBezTo>
                <a:cubicBezTo>
                  <a:pt x="1903886" y="501261"/>
                  <a:pt x="1902951" y="500471"/>
                  <a:pt x="1902951" y="500471"/>
                </a:cubicBezTo>
                <a:cubicBezTo>
                  <a:pt x="1902015" y="500471"/>
                  <a:pt x="1901080" y="502052"/>
                  <a:pt x="1901080" y="502052"/>
                </a:cubicBezTo>
                <a:cubicBezTo>
                  <a:pt x="1900145" y="502845"/>
                  <a:pt x="1900145" y="503636"/>
                  <a:pt x="1899210" y="503636"/>
                </a:cubicBezTo>
                <a:cubicBezTo>
                  <a:pt x="1899210" y="504426"/>
                  <a:pt x="1898277" y="505217"/>
                  <a:pt x="1898277" y="506007"/>
                </a:cubicBezTo>
                <a:lnTo>
                  <a:pt x="1900145" y="506797"/>
                </a:lnTo>
                <a:cubicBezTo>
                  <a:pt x="1900145" y="506797"/>
                  <a:pt x="1901080" y="505217"/>
                  <a:pt x="1902015" y="505217"/>
                </a:cubicBezTo>
                <a:cubicBezTo>
                  <a:pt x="1902015" y="505217"/>
                  <a:pt x="1902951" y="506797"/>
                  <a:pt x="1903886" y="506797"/>
                </a:cubicBezTo>
                <a:cubicBezTo>
                  <a:pt x="1903886" y="506797"/>
                  <a:pt x="1904818" y="508381"/>
                  <a:pt x="1905753" y="507591"/>
                </a:cubicBezTo>
                <a:cubicBezTo>
                  <a:pt x="1906689" y="507591"/>
                  <a:pt x="1906689" y="506797"/>
                  <a:pt x="1907624" y="506007"/>
                </a:cubicBezTo>
                <a:cubicBezTo>
                  <a:pt x="1907624" y="506007"/>
                  <a:pt x="1908556" y="505217"/>
                  <a:pt x="1908556" y="504426"/>
                </a:cubicBezTo>
                <a:cubicBezTo>
                  <a:pt x="1909491" y="504426"/>
                  <a:pt x="1910427" y="502845"/>
                  <a:pt x="1910427" y="502845"/>
                </a:cubicBezTo>
                <a:cubicBezTo>
                  <a:pt x="1910427" y="502052"/>
                  <a:pt x="1908556" y="502052"/>
                  <a:pt x="1908556" y="501261"/>
                </a:cubicBezTo>
                <a:close/>
                <a:moveTo>
                  <a:pt x="1932860" y="503636"/>
                </a:moveTo>
                <a:cubicBezTo>
                  <a:pt x="1932860" y="502845"/>
                  <a:pt x="1931925" y="502052"/>
                  <a:pt x="1930990" y="502052"/>
                </a:cubicBezTo>
                <a:cubicBezTo>
                  <a:pt x="1930054" y="502845"/>
                  <a:pt x="1929119" y="504426"/>
                  <a:pt x="1928187" y="505217"/>
                </a:cubicBezTo>
                <a:cubicBezTo>
                  <a:pt x="1927252" y="506007"/>
                  <a:pt x="1926317" y="506797"/>
                  <a:pt x="1926317" y="507591"/>
                </a:cubicBezTo>
                <a:lnTo>
                  <a:pt x="1928187" y="508381"/>
                </a:lnTo>
                <a:lnTo>
                  <a:pt x="1930054" y="509962"/>
                </a:lnTo>
                <a:cubicBezTo>
                  <a:pt x="1930990" y="509962"/>
                  <a:pt x="1931925" y="508381"/>
                  <a:pt x="1931925" y="508381"/>
                </a:cubicBezTo>
                <a:cubicBezTo>
                  <a:pt x="1932860" y="507591"/>
                  <a:pt x="1932860" y="506797"/>
                  <a:pt x="1933792" y="506007"/>
                </a:cubicBezTo>
                <a:cubicBezTo>
                  <a:pt x="1933792" y="506007"/>
                  <a:pt x="1935663" y="505217"/>
                  <a:pt x="1935663" y="504426"/>
                </a:cubicBezTo>
                <a:cubicBezTo>
                  <a:pt x="1935663" y="504426"/>
                  <a:pt x="1933792" y="503636"/>
                  <a:pt x="1932860" y="503636"/>
                </a:cubicBezTo>
                <a:close/>
                <a:moveTo>
                  <a:pt x="1941271" y="508381"/>
                </a:moveTo>
                <a:cubicBezTo>
                  <a:pt x="1940336" y="509962"/>
                  <a:pt x="1939401" y="510753"/>
                  <a:pt x="1938466" y="512337"/>
                </a:cubicBezTo>
                <a:cubicBezTo>
                  <a:pt x="1937533" y="513127"/>
                  <a:pt x="1937533" y="513127"/>
                  <a:pt x="1936598" y="513917"/>
                </a:cubicBezTo>
                <a:cubicBezTo>
                  <a:pt x="1935663" y="515498"/>
                  <a:pt x="1934728" y="516292"/>
                  <a:pt x="1933792" y="517082"/>
                </a:cubicBezTo>
                <a:cubicBezTo>
                  <a:pt x="1934728" y="518663"/>
                  <a:pt x="1936598" y="519453"/>
                  <a:pt x="1937533" y="520247"/>
                </a:cubicBezTo>
                <a:cubicBezTo>
                  <a:pt x="1938466" y="519453"/>
                  <a:pt x="1938466" y="518663"/>
                  <a:pt x="1939401" y="518663"/>
                </a:cubicBezTo>
                <a:cubicBezTo>
                  <a:pt x="1940336" y="517082"/>
                  <a:pt x="1941271" y="516292"/>
                  <a:pt x="1942207" y="514708"/>
                </a:cubicBezTo>
                <a:cubicBezTo>
                  <a:pt x="1943139" y="513917"/>
                  <a:pt x="1945009" y="512337"/>
                  <a:pt x="1945945" y="511546"/>
                </a:cubicBezTo>
                <a:cubicBezTo>
                  <a:pt x="1944074" y="510753"/>
                  <a:pt x="1943139" y="509172"/>
                  <a:pt x="1941271" y="508381"/>
                </a:cubicBezTo>
                <a:close/>
                <a:moveTo>
                  <a:pt x="1964637" y="512337"/>
                </a:moveTo>
                <a:cubicBezTo>
                  <a:pt x="1963702" y="513127"/>
                  <a:pt x="1963702" y="513917"/>
                  <a:pt x="1962770" y="513917"/>
                </a:cubicBezTo>
                <a:cubicBezTo>
                  <a:pt x="1962770" y="514708"/>
                  <a:pt x="1961835" y="515498"/>
                  <a:pt x="1960899" y="515498"/>
                </a:cubicBezTo>
                <a:cubicBezTo>
                  <a:pt x="1960899" y="516292"/>
                  <a:pt x="1959964" y="514708"/>
                  <a:pt x="1959029" y="514708"/>
                </a:cubicBezTo>
                <a:lnTo>
                  <a:pt x="1958097" y="516292"/>
                </a:lnTo>
                <a:cubicBezTo>
                  <a:pt x="1957162" y="516292"/>
                  <a:pt x="1956226" y="515498"/>
                  <a:pt x="1955291" y="514708"/>
                </a:cubicBezTo>
                <a:lnTo>
                  <a:pt x="1953420" y="513917"/>
                </a:lnTo>
                <a:cubicBezTo>
                  <a:pt x="1952488" y="513917"/>
                  <a:pt x="1952488" y="515498"/>
                  <a:pt x="1951553" y="515498"/>
                </a:cubicBezTo>
                <a:cubicBezTo>
                  <a:pt x="1952488" y="515498"/>
                  <a:pt x="1953420" y="516292"/>
                  <a:pt x="1954356" y="517082"/>
                </a:cubicBezTo>
                <a:cubicBezTo>
                  <a:pt x="1954356" y="517082"/>
                  <a:pt x="1955291" y="517873"/>
                  <a:pt x="1956226" y="517873"/>
                </a:cubicBezTo>
                <a:cubicBezTo>
                  <a:pt x="1956226" y="518663"/>
                  <a:pt x="1957162" y="519453"/>
                  <a:pt x="1958097" y="519453"/>
                </a:cubicBezTo>
                <a:cubicBezTo>
                  <a:pt x="1958097" y="519453"/>
                  <a:pt x="1959029" y="517873"/>
                  <a:pt x="1959964" y="517873"/>
                </a:cubicBezTo>
                <a:cubicBezTo>
                  <a:pt x="1959964" y="517873"/>
                  <a:pt x="1961835" y="519453"/>
                  <a:pt x="1961835" y="518663"/>
                </a:cubicBezTo>
                <a:cubicBezTo>
                  <a:pt x="1962770" y="518663"/>
                  <a:pt x="1962770" y="517873"/>
                  <a:pt x="1963702" y="517082"/>
                </a:cubicBezTo>
                <a:cubicBezTo>
                  <a:pt x="1963702" y="517082"/>
                  <a:pt x="1964637" y="516292"/>
                  <a:pt x="1964637" y="515498"/>
                </a:cubicBezTo>
                <a:cubicBezTo>
                  <a:pt x="1965573" y="514708"/>
                  <a:pt x="1966508" y="513917"/>
                  <a:pt x="1966508" y="513917"/>
                </a:cubicBezTo>
                <a:cubicBezTo>
                  <a:pt x="1966508" y="513127"/>
                  <a:pt x="1964637" y="513127"/>
                  <a:pt x="1964637" y="512337"/>
                </a:cubicBezTo>
                <a:close/>
                <a:moveTo>
                  <a:pt x="2035673" y="521828"/>
                </a:moveTo>
                <a:cubicBezTo>
                  <a:pt x="2034738" y="521828"/>
                  <a:pt x="2033803" y="520247"/>
                  <a:pt x="2032868" y="520247"/>
                </a:cubicBezTo>
                <a:lnTo>
                  <a:pt x="2031936" y="521828"/>
                </a:lnTo>
                <a:cubicBezTo>
                  <a:pt x="2031000" y="522618"/>
                  <a:pt x="2030065" y="523409"/>
                  <a:pt x="2030065" y="524199"/>
                </a:cubicBezTo>
                <a:cubicBezTo>
                  <a:pt x="2030065" y="524199"/>
                  <a:pt x="2028194" y="524993"/>
                  <a:pt x="2028194" y="525783"/>
                </a:cubicBezTo>
                <a:cubicBezTo>
                  <a:pt x="2028194" y="526573"/>
                  <a:pt x="2030065" y="526573"/>
                  <a:pt x="2030065" y="527364"/>
                </a:cubicBezTo>
                <a:cubicBezTo>
                  <a:pt x="2031936" y="525783"/>
                  <a:pt x="2032868" y="524993"/>
                  <a:pt x="2033803" y="523409"/>
                </a:cubicBezTo>
                <a:cubicBezTo>
                  <a:pt x="2034738" y="523409"/>
                  <a:pt x="2034738" y="524993"/>
                  <a:pt x="2035673" y="524993"/>
                </a:cubicBezTo>
                <a:lnTo>
                  <a:pt x="2037541" y="523409"/>
                </a:lnTo>
                <a:cubicBezTo>
                  <a:pt x="2037541" y="522618"/>
                  <a:pt x="2035673" y="521828"/>
                  <a:pt x="2035673" y="521828"/>
                </a:cubicBezTo>
                <a:close/>
                <a:moveTo>
                  <a:pt x="2048758" y="510753"/>
                </a:moveTo>
                <a:cubicBezTo>
                  <a:pt x="2047822" y="511546"/>
                  <a:pt x="2047822" y="511546"/>
                  <a:pt x="2046890" y="512337"/>
                </a:cubicBezTo>
                <a:cubicBezTo>
                  <a:pt x="2045955" y="513127"/>
                  <a:pt x="2045955" y="513917"/>
                  <a:pt x="2045020" y="513917"/>
                </a:cubicBezTo>
                <a:cubicBezTo>
                  <a:pt x="2045020" y="514708"/>
                  <a:pt x="2044084" y="515498"/>
                  <a:pt x="2044084" y="516292"/>
                </a:cubicBezTo>
                <a:lnTo>
                  <a:pt x="2045955" y="517082"/>
                </a:lnTo>
                <a:cubicBezTo>
                  <a:pt x="2045955" y="517873"/>
                  <a:pt x="2044084" y="518663"/>
                  <a:pt x="2044084" y="519453"/>
                </a:cubicBezTo>
                <a:cubicBezTo>
                  <a:pt x="2044084" y="519453"/>
                  <a:pt x="2043149" y="520247"/>
                  <a:pt x="2042217" y="521037"/>
                </a:cubicBezTo>
                <a:cubicBezTo>
                  <a:pt x="2042217" y="521037"/>
                  <a:pt x="2045020" y="521828"/>
                  <a:pt x="2045020" y="522618"/>
                </a:cubicBezTo>
                <a:cubicBezTo>
                  <a:pt x="2045020" y="522618"/>
                  <a:pt x="2043149" y="523409"/>
                  <a:pt x="2043149" y="524199"/>
                </a:cubicBezTo>
                <a:cubicBezTo>
                  <a:pt x="2043149" y="524199"/>
                  <a:pt x="2041282" y="524993"/>
                  <a:pt x="2041282" y="525783"/>
                </a:cubicBezTo>
                <a:cubicBezTo>
                  <a:pt x="2041282" y="526573"/>
                  <a:pt x="2043149" y="526573"/>
                  <a:pt x="2044084" y="527364"/>
                </a:cubicBezTo>
                <a:cubicBezTo>
                  <a:pt x="2044084" y="526573"/>
                  <a:pt x="2045020" y="525783"/>
                  <a:pt x="2045020" y="524993"/>
                </a:cubicBezTo>
                <a:cubicBezTo>
                  <a:pt x="2045020" y="524993"/>
                  <a:pt x="2046890" y="524199"/>
                  <a:pt x="2046890" y="523409"/>
                </a:cubicBezTo>
                <a:lnTo>
                  <a:pt x="2045020" y="522618"/>
                </a:lnTo>
                <a:cubicBezTo>
                  <a:pt x="2045020" y="521828"/>
                  <a:pt x="2045955" y="521037"/>
                  <a:pt x="2045955" y="520247"/>
                </a:cubicBezTo>
                <a:cubicBezTo>
                  <a:pt x="2046890" y="520247"/>
                  <a:pt x="2047822" y="519453"/>
                  <a:pt x="2047822" y="518663"/>
                </a:cubicBezTo>
                <a:cubicBezTo>
                  <a:pt x="2047822" y="518663"/>
                  <a:pt x="2045955" y="517873"/>
                  <a:pt x="2045955" y="517082"/>
                </a:cubicBezTo>
                <a:cubicBezTo>
                  <a:pt x="2045955" y="517082"/>
                  <a:pt x="2046890" y="515498"/>
                  <a:pt x="2047822" y="515498"/>
                </a:cubicBezTo>
                <a:cubicBezTo>
                  <a:pt x="2047822" y="515498"/>
                  <a:pt x="2048758" y="514708"/>
                  <a:pt x="2048758" y="513917"/>
                </a:cubicBezTo>
                <a:cubicBezTo>
                  <a:pt x="2048758" y="513127"/>
                  <a:pt x="2050628" y="512337"/>
                  <a:pt x="2050628" y="512337"/>
                </a:cubicBezTo>
                <a:cubicBezTo>
                  <a:pt x="2050628" y="511546"/>
                  <a:pt x="2048758" y="511546"/>
                  <a:pt x="2048758" y="510753"/>
                </a:cubicBezTo>
                <a:close/>
                <a:moveTo>
                  <a:pt x="2055226" y="503784"/>
                </a:moveTo>
                <a:cubicBezTo>
                  <a:pt x="2055015" y="504521"/>
                  <a:pt x="2053431" y="505217"/>
                  <a:pt x="2053431" y="505217"/>
                </a:cubicBezTo>
                <a:lnTo>
                  <a:pt x="2055301" y="506797"/>
                </a:lnTo>
                <a:lnTo>
                  <a:pt x="2057169" y="505217"/>
                </a:lnTo>
                <a:cubicBezTo>
                  <a:pt x="2057169" y="504631"/>
                  <a:pt x="2055645" y="504048"/>
                  <a:pt x="2055226" y="503784"/>
                </a:cubicBezTo>
                <a:close/>
                <a:moveTo>
                  <a:pt x="2059039" y="517873"/>
                </a:moveTo>
                <a:cubicBezTo>
                  <a:pt x="2059039" y="517082"/>
                  <a:pt x="2058104" y="519453"/>
                  <a:pt x="2057169" y="519453"/>
                </a:cubicBezTo>
                <a:lnTo>
                  <a:pt x="2055301" y="517873"/>
                </a:lnTo>
                <a:cubicBezTo>
                  <a:pt x="2054366" y="517873"/>
                  <a:pt x="2054366" y="519453"/>
                  <a:pt x="2053431" y="519453"/>
                </a:cubicBezTo>
                <a:cubicBezTo>
                  <a:pt x="2053431" y="520247"/>
                  <a:pt x="2052496" y="521037"/>
                  <a:pt x="2052496" y="521037"/>
                </a:cubicBezTo>
                <a:cubicBezTo>
                  <a:pt x="2052496" y="521828"/>
                  <a:pt x="2053431" y="522618"/>
                  <a:pt x="2054366" y="522618"/>
                </a:cubicBezTo>
                <a:lnTo>
                  <a:pt x="2056237" y="524199"/>
                </a:lnTo>
                <a:lnTo>
                  <a:pt x="2058104" y="522618"/>
                </a:lnTo>
                <a:cubicBezTo>
                  <a:pt x="2058104" y="521828"/>
                  <a:pt x="2059039" y="521037"/>
                  <a:pt x="2059039" y="520247"/>
                </a:cubicBezTo>
                <a:cubicBezTo>
                  <a:pt x="2059975" y="520247"/>
                  <a:pt x="2060910" y="519453"/>
                  <a:pt x="2060910" y="518663"/>
                </a:cubicBezTo>
                <a:cubicBezTo>
                  <a:pt x="2059975" y="518663"/>
                  <a:pt x="2059975" y="517873"/>
                  <a:pt x="2059039" y="517873"/>
                </a:cubicBezTo>
                <a:close/>
                <a:moveTo>
                  <a:pt x="2079603" y="519453"/>
                </a:moveTo>
                <a:cubicBezTo>
                  <a:pt x="2079603" y="520247"/>
                  <a:pt x="2078667" y="521828"/>
                  <a:pt x="2078667" y="521828"/>
                </a:cubicBezTo>
                <a:cubicBezTo>
                  <a:pt x="2079603" y="522618"/>
                  <a:pt x="2081473" y="523409"/>
                  <a:pt x="2082405" y="524199"/>
                </a:cubicBezTo>
                <a:cubicBezTo>
                  <a:pt x="2083340" y="524993"/>
                  <a:pt x="2084276" y="524993"/>
                  <a:pt x="2084276" y="525783"/>
                </a:cubicBezTo>
                <a:cubicBezTo>
                  <a:pt x="2085211" y="524993"/>
                  <a:pt x="2085211" y="524199"/>
                  <a:pt x="2086146" y="524199"/>
                </a:cubicBezTo>
                <a:cubicBezTo>
                  <a:pt x="2087078" y="523409"/>
                  <a:pt x="2087078" y="522618"/>
                  <a:pt x="2088014" y="521828"/>
                </a:cubicBezTo>
                <a:cubicBezTo>
                  <a:pt x="2088014" y="521828"/>
                  <a:pt x="2089884" y="521037"/>
                  <a:pt x="2088949" y="520247"/>
                </a:cubicBezTo>
                <a:cubicBezTo>
                  <a:pt x="2088949" y="519453"/>
                  <a:pt x="2087078" y="519453"/>
                  <a:pt x="2087078" y="518663"/>
                </a:cubicBezTo>
                <a:cubicBezTo>
                  <a:pt x="2087078" y="519453"/>
                  <a:pt x="2086146" y="521037"/>
                  <a:pt x="2086146" y="521037"/>
                </a:cubicBezTo>
                <a:cubicBezTo>
                  <a:pt x="2085211" y="521037"/>
                  <a:pt x="2084276" y="519453"/>
                  <a:pt x="2083340" y="519453"/>
                </a:cubicBezTo>
                <a:lnTo>
                  <a:pt x="2082405" y="521037"/>
                </a:lnTo>
                <a:cubicBezTo>
                  <a:pt x="2081473" y="521037"/>
                  <a:pt x="2080538" y="519453"/>
                  <a:pt x="2079603" y="519453"/>
                </a:cubicBezTo>
                <a:close/>
                <a:moveTo>
                  <a:pt x="2088949" y="502845"/>
                </a:moveTo>
                <a:cubicBezTo>
                  <a:pt x="2088014" y="502845"/>
                  <a:pt x="2087078" y="504426"/>
                  <a:pt x="2087078" y="504426"/>
                </a:cubicBezTo>
                <a:cubicBezTo>
                  <a:pt x="2087078" y="505217"/>
                  <a:pt x="2085211" y="503636"/>
                  <a:pt x="2085211" y="503636"/>
                </a:cubicBezTo>
                <a:cubicBezTo>
                  <a:pt x="2084276" y="503636"/>
                  <a:pt x="2083340" y="505217"/>
                  <a:pt x="2083340" y="505217"/>
                </a:cubicBezTo>
                <a:lnTo>
                  <a:pt x="2085211" y="506797"/>
                </a:lnTo>
                <a:cubicBezTo>
                  <a:pt x="2086146" y="506797"/>
                  <a:pt x="2087078" y="507591"/>
                  <a:pt x="2087078" y="507591"/>
                </a:cubicBezTo>
                <a:cubicBezTo>
                  <a:pt x="2088014" y="507591"/>
                  <a:pt x="2088949" y="506007"/>
                  <a:pt x="2088949" y="506007"/>
                </a:cubicBezTo>
                <a:lnTo>
                  <a:pt x="2090819" y="504426"/>
                </a:lnTo>
                <a:cubicBezTo>
                  <a:pt x="2090819" y="503636"/>
                  <a:pt x="2088949" y="503636"/>
                  <a:pt x="2088949" y="502845"/>
                </a:cubicBezTo>
                <a:close/>
                <a:moveTo>
                  <a:pt x="2093622" y="509172"/>
                </a:moveTo>
                <a:cubicBezTo>
                  <a:pt x="2092687" y="508381"/>
                  <a:pt x="2091752" y="510753"/>
                  <a:pt x="2091752" y="510753"/>
                </a:cubicBezTo>
                <a:cubicBezTo>
                  <a:pt x="2090819" y="510753"/>
                  <a:pt x="2089884" y="509172"/>
                  <a:pt x="2089884" y="509172"/>
                </a:cubicBezTo>
                <a:cubicBezTo>
                  <a:pt x="2088949" y="509172"/>
                  <a:pt x="2088014" y="510753"/>
                  <a:pt x="2088014" y="510753"/>
                </a:cubicBezTo>
                <a:cubicBezTo>
                  <a:pt x="2087078" y="511546"/>
                  <a:pt x="2087078" y="512337"/>
                  <a:pt x="2086146" y="513127"/>
                </a:cubicBezTo>
                <a:cubicBezTo>
                  <a:pt x="2087078" y="513127"/>
                  <a:pt x="2088014" y="513917"/>
                  <a:pt x="2088014" y="513917"/>
                </a:cubicBezTo>
                <a:cubicBezTo>
                  <a:pt x="2088949" y="513917"/>
                  <a:pt x="2089884" y="512337"/>
                  <a:pt x="2089884" y="512337"/>
                </a:cubicBezTo>
                <a:cubicBezTo>
                  <a:pt x="2090819" y="512337"/>
                  <a:pt x="2091752" y="513917"/>
                  <a:pt x="2091752" y="513917"/>
                </a:cubicBezTo>
                <a:cubicBezTo>
                  <a:pt x="2092687" y="513127"/>
                  <a:pt x="2093622" y="512337"/>
                  <a:pt x="2093622" y="512337"/>
                </a:cubicBezTo>
                <a:cubicBezTo>
                  <a:pt x="2094557" y="511546"/>
                  <a:pt x="2094557" y="510753"/>
                  <a:pt x="2095493" y="509962"/>
                </a:cubicBezTo>
                <a:cubicBezTo>
                  <a:pt x="2094557" y="509962"/>
                  <a:pt x="2093622" y="509172"/>
                  <a:pt x="2093622" y="509172"/>
                </a:cubicBezTo>
                <a:close/>
                <a:moveTo>
                  <a:pt x="2120729" y="507591"/>
                </a:moveTo>
                <a:cubicBezTo>
                  <a:pt x="2120729" y="507591"/>
                  <a:pt x="2119794" y="506007"/>
                  <a:pt x="2118858" y="506007"/>
                </a:cubicBezTo>
                <a:cubicBezTo>
                  <a:pt x="2118858" y="506007"/>
                  <a:pt x="2117923" y="507591"/>
                  <a:pt x="2116988" y="507591"/>
                </a:cubicBezTo>
                <a:lnTo>
                  <a:pt x="2119794" y="509172"/>
                </a:lnTo>
                <a:cubicBezTo>
                  <a:pt x="2119794" y="509172"/>
                  <a:pt x="2117923" y="509962"/>
                  <a:pt x="2117923" y="510753"/>
                </a:cubicBezTo>
                <a:cubicBezTo>
                  <a:pt x="2117923" y="511546"/>
                  <a:pt x="2116988" y="512337"/>
                  <a:pt x="2116056" y="512337"/>
                </a:cubicBezTo>
                <a:cubicBezTo>
                  <a:pt x="2116056" y="513127"/>
                  <a:pt x="2115121" y="513917"/>
                  <a:pt x="2114185" y="514708"/>
                </a:cubicBezTo>
                <a:lnTo>
                  <a:pt x="2116988" y="515498"/>
                </a:lnTo>
                <a:cubicBezTo>
                  <a:pt x="2116988" y="516292"/>
                  <a:pt x="2115121" y="517082"/>
                  <a:pt x="2115121" y="517082"/>
                </a:cubicBezTo>
                <a:lnTo>
                  <a:pt x="2116988" y="518663"/>
                </a:lnTo>
                <a:cubicBezTo>
                  <a:pt x="2117923" y="518663"/>
                  <a:pt x="2117923" y="517873"/>
                  <a:pt x="2118858" y="517082"/>
                </a:cubicBezTo>
                <a:lnTo>
                  <a:pt x="2120729" y="515498"/>
                </a:lnTo>
                <a:cubicBezTo>
                  <a:pt x="2120729" y="514708"/>
                  <a:pt x="2117923" y="513917"/>
                  <a:pt x="2117923" y="513917"/>
                </a:cubicBezTo>
                <a:cubicBezTo>
                  <a:pt x="2118858" y="513127"/>
                  <a:pt x="2119794" y="512337"/>
                  <a:pt x="2119794" y="512337"/>
                </a:cubicBezTo>
                <a:cubicBezTo>
                  <a:pt x="2120729" y="511546"/>
                  <a:pt x="2121661" y="510753"/>
                  <a:pt x="2121661" y="510753"/>
                </a:cubicBezTo>
                <a:cubicBezTo>
                  <a:pt x="2121661" y="509962"/>
                  <a:pt x="2123532" y="509172"/>
                  <a:pt x="2123532" y="508381"/>
                </a:cubicBezTo>
                <a:cubicBezTo>
                  <a:pt x="2122596" y="508381"/>
                  <a:pt x="2121661" y="507591"/>
                  <a:pt x="2120729" y="507591"/>
                </a:cubicBezTo>
                <a:close/>
                <a:moveTo>
                  <a:pt x="2147833" y="521828"/>
                </a:moveTo>
                <a:cubicBezTo>
                  <a:pt x="2146898" y="522618"/>
                  <a:pt x="2146898" y="522618"/>
                  <a:pt x="2145965" y="523409"/>
                </a:cubicBezTo>
                <a:cubicBezTo>
                  <a:pt x="2145030" y="523409"/>
                  <a:pt x="2145030" y="521828"/>
                  <a:pt x="2144095" y="521828"/>
                </a:cubicBezTo>
                <a:cubicBezTo>
                  <a:pt x="2143160" y="521828"/>
                  <a:pt x="2143160" y="523409"/>
                  <a:pt x="2142224" y="524199"/>
                </a:cubicBezTo>
                <a:cubicBezTo>
                  <a:pt x="2142224" y="524199"/>
                  <a:pt x="2141289" y="525783"/>
                  <a:pt x="2140357" y="525783"/>
                </a:cubicBezTo>
                <a:lnTo>
                  <a:pt x="2138486" y="524199"/>
                </a:lnTo>
                <a:cubicBezTo>
                  <a:pt x="2138486" y="524993"/>
                  <a:pt x="2137551" y="525783"/>
                  <a:pt x="2137551" y="525783"/>
                </a:cubicBezTo>
                <a:cubicBezTo>
                  <a:pt x="2135684" y="527364"/>
                  <a:pt x="2134749" y="528154"/>
                  <a:pt x="2133813" y="529738"/>
                </a:cubicBezTo>
                <a:cubicBezTo>
                  <a:pt x="2132878" y="529738"/>
                  <a:pt x="2132878" y="528154"/>
                  <a:pt x="2131946" y="528154"/>
                </a:cubicBezTo>
                <a:lnTo>
                  <a:pt x="2130075" y="529738"/>
                </a:lnTo>
                <a:lnTo>
                  <a:pt x="2131946" y="531319"/>
                </a:lnTo>
                <a:cubicBezTo>
                  <a:pt x="2132878" y="531319"/>
                  <a:pt x="2133813" y="529738"/>
                  <a:pt x="2133813" y="529738"/>
                </a:cubicBezTo>
                <a:cubicBezTo>
                  <a:pt x="2134749" y="529738"/>
                  <a:pt x="2135684" y="531319"/>
                  <a:pt x="2135684" y="530529"/>
                </a:cubicBezTo>
                <a:cubicBezTo>
                  <a:pt x="2136619" y="530529"/>
                  <a:pt x="2137551" y="528948"/>
                  <a:pt x="2137551" y="528948"/>
                </a:cubicBezTo>
                <a:cubicBezTo>
                  <a:pt x="2138486" y="528948"/>
                  <a:pt x="2139422" y="530529"/>
                  <a:pt x="2139422" y="530529"/>
                </a:cubicBezTo>
                <a:cubicBezTo>
                  <a:pt x="2140357" y="530529"/>
                  <a:pt x="2141289" y="532109"/>
                  <a:pt x="2142224" y="532109"/>
                </a:cubicBezTo>
                <a:cubicBezTo>
                  <a:pt x="2142224" y="531319"/>
                  <a:pt x="2143160" y="530529"/>
                  <a:pt x="2143160" y="529738"/>
                </a:cubicBezTo>
                <a:cubicBezTo>
                  <a:pt x="2144095" y="529738"/>
                  <a:pt x="2144095" y="528948"/>
                  <a:pt x="2145030" y="528154"/>
                </a:cubicBezTo>
                <a:cubicBezTo>
                  <a:pt x="2145030" y="527364"/>
                  <a:pt x="2145965" y="527364"/>
                  <a:pt x="2146898" y="526573"/>
                </a:cubicBezTo>
                <a:cubicBezTo>
                  <a:pt x="2146898" y="525783"/>
                  <a:pt x="2147833" y="524993"/>
                  <a:pt x="2147833" y="524993"/>
                </a:cubicBezTo>
                <a:cubicBezTo>
                  <a:pt x="2148768" y="524199"/>
                  <a:pt x="2149703" y="523409"/>
                  <a:pt x="2149703" y="523409"/>
                </a:cubicBezTo>
                <a:cubicBezTo>
                  <a:pt x="2149703" y="522618"/>
                  <a:pt x="2147833" y="521828"/>
                  <a:pt x="2147833" y="521828"/>
                </a:cubicBezTo>
                <a:close/>
                <a:moveTo>
                  <a:pt x="2202979" y="507591"/>
                </a:moveTo>
                <a:cubicBezTo>
                  <a:pt x="2202979" y="506797"/>
                  <a:pt x="2204849" y="506007"/>
                  <a:pt x="2204849" y="506007"/>
                </a:cubicBezTo>
                <a:lnTo>
                  <a:pt x="2202979" y="504426"/>
                </a:lnTo>
                <a:cubicBezTo>
                  <a:pt x="2202979" y="504426"/>
                  <a:pt x="2202044" y="506007"/>
                  <a:pt x="2201108" y="506007"/>
                </a:cubicBezTo>
                <a:cubicBezTo>
                  <a:pt x="2201108" y="506797"/>
                  <a:pt x="2200176" y="507591"/>
                  <a:pt x="2200176" y="507591"/>
                </a:cubicBezTo>
                <a:cubicBezTo>
                  <a:pt x="2199241" y="508381"/>
                  <a:pt x="2198306" y="509172"/>
                  <a:pt x="2198306" y="509962"/>
                </a:cubicBezTo>
                <a:lnTo>
                  <a:pt x="2200176" y="510753"/>
                </a:lnTo>
                <a:lnTo>
                  <a:pt x="2202044" y="512337"/>
                </a:lnTo>
                <a:cubicBezTo>
                  <a:pt x="2202979" y="512337"/>
                  <a:pt x="2203914" y="510753"/>
                  <a:pt x="2203914" y="510753"/>
                </a:cubicBezTo>
                <a:cubicBezTo>
                  <a:pt x="2204849" y="509962"/>
                  <a:pt x="2204849" y="509172"/>
                  <a:pt x="2205782" y="508381"/>
                </a:cubicBezTo>
                <a:cubicBezTo>
                  <a:pt x="2205782" y="508381"/>
                  <a:pt x="2203914" y="507591"/>
                  <a:pt x="2202979" y="507591"/>
                </a:cubicBezTo>
                <a:close/>
                <a:moveTo>
                  <a:pt x="2216063" y="504426"/>
                </a:moveTo>
                <a:lnTo>
                  <a:pt x="2214196" y="502845"/>
                </a:lnTo>
                <a:cubicBezTo>
                  <a:pt x="2213260" y="502845"/>
                  <a:pt x="2212325" y="504426"/>
                  <a:pt x="2212325" y="504426"/>
                </a:cubicBezTo>
                <a:cubicBezTo>
                  <a:pt x="2212325" y="505217"/>
                  <a:pt x="2210458" y="506007"/>
                  <a:pt x="2210458" y="506797"/>
                </a:cubicBezTo>
                <a:cubicBezTo>
                  <a:pt x="2210458" y="506797"/>
                  <a:pt x="2212325" y="507591"/>
                  <a:pt x="2213260" y="507591"/>
                </a:cubicBezTo>
                <a:cubicBezTo>
                  <a:pt x="2213260" y="508381"/>
                  <a:pt x="2215131" y="509172"/>
                  <a:pt x="2215131" y="509172"/>
                </a:cubicBezTo>
                <a:cubicBezTo>
                  <a:pt x="2215131" y="509172"/>
                  <a:pt x="2216063" y="507591"/>
                  <a:pt x="2216998" y="507591"/>
                </a:cubicBezTo>
                <a:lnTo>
                  <a:pt x="2217934" y="506007"/>
                </a:lnTo>
                <a:cubicBezTo>
                  <a:pt x="2217934" y="505217"/>
                  <a:pt x="2216063" y="504426"/>
                  <a:pt x="2216063" y="504426"/>
                </a:cubicBezTo>
                <a:close/>
                <a:moveTo>
                  <a:pt x="2256254" y="518663"/>
                </a:moveTo>
                <a:cubicBezTo>
                  <a:pt x="2255319" y="518663"/>
                  <a:pt x="2254387" y="520247"/>
                  <a:pt x="2254387" y="521037"/>
                </a:cubicBezTo>
                <a:cubicBezTo>
                  <a:pt x="2254387" y="521037"/>
                  <a:pt x="2252516" y="521828"/>
                  <a:pt x="2252516" y="522618"/>
                </a:cubicBezTo>
                <a:lnTo>
                  <a:pt x="2254387" y="523409"/>
                </a:lnTo>
                <a:cubicBezTo>
                  <a:pt x="2255319" y="524199"/>
                  <a:pt x="2256254" y="524993"/>
                  <a:pt x="2257190" y="524993"/>
                </a:cubicBezTo>
                <a:lnTo>
                  <a:pt x="2258125" y="523409"/>
                </a:lnTo>
                <a:cubicBezTo>
                  <a:pt x="2259060" y="523409"/>
                  <a:pt x="2259995" y="521828"/>
                  <a:pt x="2259995" y="521828"/>
                </a:cubicBezTo>
                <a:cubicBezTo>
                  <a:pt x="2259995" y="521037"/>
                  <a:pt x="2258125" y="520247"/>
                  <a:pt x="2258125" y="520247"/>
                </a:cubicBezTo>
                <a:cubicBezTo>
                  <a:pt x="2257190" y="520247"/>
                  <a:pt x="2256254" y="518663"/>
                  <a:pt x="2256254" y="518663"/>
                </a:cubicBezTo>
                <a:close/>
                <a:moveTo>
                  <a:pt x="2263733" y="509962"/>
                </a:moveTo>
                <a:cubicBezTo>
                  <a:pt x="2263733" y="509962"/>
                  <a:pt x="2262798" y="511546"/>
                  <a:pt x="2261863" y="511546"/>
                </a:cubicBezTo>
                <a:cubicBezTo>
                  <a:pt x="2261863" y="511546"/>
                  <a:pt x="2259995" y="509962"/>
                  <a:pt x="2259995" y="510753"/>
                </a:cubicBezTo>
                <a:cubicBezTo>
                  <a:pt x="2259995" y="510753"/>
                  <a:pt x="2259060" y="511546"/>
                  <a:pt x="2258125" y="512337"/>
                </a:cubicBezTo>
                <a:cubicBezTo>
                  <a:pt x="2258125" y="513127"/>
                  <a:pt x="2257190" y="513127"/>
                  <a:pt x="2257190" y="513917"/>
                </a:cubicBezTo>
                <a:cubicBezTo>
                  <a:pt x="2258125" y="513917"/>
                  <a:pt x="2258125" y="515498"/>
                  <a:pt x="2259060" y="515498"/>
                </a:cubicBezTo>
                <a:cubicBezTo>
                  <a:pt x="2259060" y="515498"/>
                  <a:pt x="2259995" y="513917"/>
                  <a:pt x="2260928" y="513917"/>
                </a:cubicBezTo>
                <a:lnTo>
                  <a:pt x="2262798" y="514708"/>
                </a:lnTo>
                <a:cubicBezTo>
                  <a:pt x="2262798" y="514708"/>
                  <a:pt x="2263733" y="513917"/>
                  <a:pt x="2264669" y="513127"/>
                </a:cubicBezTo>
                <a:cubicBezTo>
                  <a:pt x="2264669" y="512337"/>
                  <a:pt x="2265601" y="512337"/>
                  <a:pt x="2265601" y="511546"/>
                </a:cubicBezTo>
                <a:cubicBezTo>
                  <a:pt x="2264669" y="511546"/>
                  <a:pt x="2264669" y="509962"/>
                  <a:pt x="2263733" y="509962"/>
                </a:cubicBezTo>
                <a:close/>
                <a:moveTo>
                  <a:pt x="2302989" y="507591"/>
                </a:moveTo>
                <a:cubicBezTo>
                  <a:pt x="2302054" y="507591"/>
                  <a:pt x="2302054" y="509172"/>
                  <a:pt x="2301119" y="509172"/>
                </a:cubicBezTo>
                <a:lnTo>
                  <a:pt x="2299251" y="507591"/>
                </a:lnTo>
                <a:cubicBezTo>
                  <a:pt x="2298316" y="507591"/>
                  <a:pt x="2297381" y="509172"/>
                  <a:pt x="2297381" y="509172"/>
                </a:cubicBezTo>
                <a:cubicBezTo>
                  <a:pt x="2297381" y="509962"/>
                  <a:pt x="2299251" y="510753"/>
                  <a:pt x="2299251" y="510753"/>
                </a:cubicBezTo>
                <a:cubicBezTo>
                  <a:pt x="2300184" y="510753"/>
                  <a:pt x="2301119" y="512337"/>
                  <a:pt x="2301119" y="512337"/>
                </a:cubicBezTo>
                <a:cubicBezTo>
                  <a:pt x="2302054" y="512337"/>
                  <a:pt x="2302989" y="510753"/>
                  <a:pt x="2302989" y="509962"/>
                </a:cubicBezTo>
                <a:cubicBezTo>
                  <a:pt x="2302989" y="509962"/>
                  <a:pt x="2304860" y="509172"/>
                  <a:pt x="2304860" y="508381"/>
                </a:cubicBezTo>
                <a:lnTo>
                  <a:pt x="2302989" y="507591"/>
                </a:lnTo>
                <a:close/>
                <a:moveTo>
                  <a:pt x="392173" y="486832"/>
                </a:moveTo>
                <a:lnTo>
                  <a:pt x="391757" y="487245"/>
                </a:lnTo>
                <a:lnTo>
                  <a:pt x="390926" y="487245"/>
                </a:lnTo>
                <a:lnTo>
                  <a:pt x="390507" y="487245"/>
                </a:lnTo>
                <a:lnTo>
                  <a:pt x="389675" y="486832"/>
                </a:lnTo>
                <a:lnTo>
                  <a:pt x="389260" y="486423"/>
                </a:lnTo>
                <a:lnTo>
                  <a:pt x="388844" y="485604"/>
                </a:lnTo>
                <a:lnTo>
                  <a:pt x="388425" y="482323"/>
                </a:lnTo>
                <a:lnTo>
                  <a:pt x="386763" y="478632"/>
                </a:lnTo>
                <a:lnTo>
                  <a:pt x="385512" y="475760"/>
                </a:lnTo>
                <a:lnTo>
                  <a:pt x="384262" y="472479"/>
                </a:lnTo>
                <a:lnTo>
                  <a:pt x="383431" y="470020"/>
                </a:lnTo>
                <a:lnTo>
                  <a:pt x="383015" y="467148"/>
                </a:lnTo>
                <a:lnTo>
                  <a:pt x="383015" y="462226"/>
                </a:lnTo>
                <a:lnTo>
                  <a:pt x="383015" y="461404"/>
                </a:lnTo>
                <a:lnTo>
                  <a:pt x="383431" y="460585"/>
                </a:lnTo>
                <a:lnTo>
                  <a:pt x="384262" y="460585"/>
                </a:lnTo>
                <a:lnTo>
                  <a:pt x="384681" y="460176"/>
                </a:lnTo>
                <a:lnTo>
                  <a:pt x="385512" y="460585"/>
                </a:lnTo>
                <a:lnTo>
                  <a:pt x="385928" y="460585"/>
                </a:lnTo>
                <a:lnTo>
                  <a:pt x="386344" y="461404"/>
                </a:lnTo>
                <a:lnTo>
                  <a:pt x="386763" y="462226"/>
                </a:lnTo>
                <a:lnTo>
                  <a:pt x="386763" y="465507"/>
                </a:lnTo>
                <a:lnTo>
                  <a:pt x="388010" y="469607"/>
                </a:lnTo>
                <a:lnTo>
                  <a:pt x="388844" y="472888"/>
                </a:lnTo>
                <a:lnTo>
                  <a:pt x="390507" y="476170"/>
                </a:lnTo>
                <a:lnTo>
                  <a:pt x="392173" y="480273"/>
                </a:lnTo>
                <a:lnTo>
                  <a:pt x="392588" y="483142"/>
                </a:lnTo>
                <a:lnTo>
                  <a:pt x="393007" y="485604"/>
                </a:lnTo>
                <a:lnTo>
                  <a:pt x="392588" y="486423"/>
                </a:lnTo>
                <a:lnTo>
                  <a:pt x="392173" y="486832"/>
                </a:lnTo>
                <a:close/>
                <a:moveTo>
                  <a:pt x="362143" y="480478"/>
                </a:moveTo>
                <a:lnTo>
                  <a:pt x="361255" y="480478"/>
                </a:lnTo>
                <a:lnTo>
                  <a:pt x="360811" y="480478"/>
                </a:lnTo>
                <a:lnTo>
                  <a:pt x="359479" y="480478"/>
                </a:lnTo>
                <a:lnTo>
                  <a:pt x="359035" y="480078"/>
                </a:lnTo>
                <a:lnTo>
                  <a:pt x="358591" y="479284"/>
                </a:lnTo>
                <a:lnTo>
                  <a:pt x="357259" y="475301"/>
                </a:lnTo>
                <a:lnTo>
                  <a:pt x="356815" y="470923"/>
                </a:lnTo>
                <a:lnTo>
                  <a:pt x="356371" y="462166"/>
                </a:lnTo>
                <a:lnTo>
                  <a:pt x="356371" y="461369"/>
                </a:lnTo>
                <a:lnTo>
                  <a:pt x="356815" y="460573"/>
                </a:lnTo>
                <a:lnTo>
                  <a:pt x="357703" y="460573"/>
                </a:lnTo>
                <a:lnTo>
                  <a:pt x="358591" y="460176"/>
                </a:lnTo>
                <a:lnTo>
                  <a:pt x="359035" y="460573"/>
                </a:lnTo>
                <a:lnTo>
                  <a:pt x="359923" y="460573"/>
                </a:lnTo>
                <a:lnTo>
                  <a:pt x="360811" y="461369"/>
                </a:lnTo>
                <a:lnTo>
                  <a:pt x="360811" y="462166"/>
                </a:lnTo>
                <a:lnTo>
                  <a:pt x="361255" y="470524"/>
                </a:lnTo>
                <a:lnTo>
                  <a:pt x="361699" y="474504"/>
                </a:lnTo>
                <a:lnTo>
                  <a:pt x="363031" y="478487"/>
                </a:lnTo>
                <a:lnTo>
                  <a:pt x="363031" y="479284"/>
                </a:lnTo>
                <a:lnTo>
                  <a:pt x="362587" y="479681"/>
                </a:lnTo>
                <a:lnTo>
                  <a:pt x="362143" y="480478"/>
                </a:lnTo>
                <a:close/>
                <a:moveTo>
                  <a:pt x="271964" y="264491"/>
                </a:moveTo>
                <a:lnTo>
                  <a:pt x="270443" y="273620"/>
                </a:lnTo>
                <a:lnTo>
                  <a:pt x="268919" y="283187"/>
                </a:lnTo>
                <a:lnTo>
                  <a:pt x="266636" y="291882"/>
                </a:lnTo>
                <a:lnTo>
                  <a:pt x="265493" y="301445"/>
                </a:lnTo>
                <a:lnTo>
                  <a:pt x="264353" y="311012"/>
                </a:lnTo>
                <a:lnTo>
                  <a:pt x="263210" y="320141"/>
                </a:lnTo>
                <a:lnTo>
                  <a:pt x="262829" y="321010"/>
                </a:lnTo>
                <a:lnTo>
                  <a:pt x="262448" y="321445"/>
                </a:lnTo>
                <a:lnTo>
                  <a:pt x="262067" y="321445"/>
                </a:lnTo>
                <a:lnTo>
                  <a:pt x="261308" y="321445"/>
                </a:lnTo>
                <a:lnTo>
                  <a:pt x="260165" y="320576"/>
                </a:lnTo>
                <a:lnTo>
                  <a:pt x="259784" y="320141"/>
                </a:lnTo>
                <a:lnTo>
                  <a:pt x="259784" y="319272"/>
                </a:lnTo>
                <a:lnTo>
                  <a:pt x="260927" y="310143"/>
                </a:lnTo>
                <a:lnTo>
                  <a:pt x="262067" y="300576"/>
                </a:lnTo>
                <a:lnTo>
                  <a:pt x="263210" y="291012"/>
                </a:lnTo>
                <a:lnTo>
                  <a:pt x="263972" y="286229"/>
                </a:lnTo>
                <a:lnTo>
                  <a:pt x="265112" y="281880"/>
                </a:lnTo>
                <a:lnTo>
                  <a:pt x="267398" y="272751"/>
                </a:lnTo>
                <a:lnTo>
                  <a:pt x="268538" y="263622"/>
                </a:lnTo>
                <a:lnTo>
                  <a:pt x="269300" y="254924"/>
                </a:lnTo>
                <a:lnTo>
                  <a:pt x="269681" y="245795"/>
                </a:lnTo>
                <a:lnTo>
                  <a:pt x="269681" y="244926"/>
                </a:lnTo>
                <a:lnTo>
                  <a:pt x="270062" y="244057"/>
                </a:lnTo>
                <a:lnTo>
                  <a:pt x="270443" y="243622"/>
                </a:lnTo>
                <a:lnTo>
                  <a:pt x="271202" y="243622"/>
                </a:lnTo>
                <a:lnTo>
                  <a:pt x="271964" y="243622"/>
                </a:lnTo>
                <a:lnTo>
                  <a:pt x="272345" y="244057"/>
                </a:lnTo>
                <a:lnTo>
                  <a:pt x="272726" y="244926"/>
                </a:lnTo>
                <a:lnTo>
                  <a:pt x="273107" y="245795"/>
                </a:lnTo>
                <a:lnTo>
                  <a:pt x="272726" y="255362"/>
                </a:lnTo>
                <a:lnTo>
                  <a:pt x="271964" y="264491"/>
                </a:lnTo>
                <a:close/>
                <a:moveTo>
                  <a:pt x="222408" y="231993"/>
                </a:moveTo>
                <a:lnTo>
                  <a:pt x="220096" y="248585"/>
                </a:lnTo>
                <a:lnTo>
                  <a:pt x="217782" y="265181"/>
                </a:lnTo>
                <a:lnTo>
                  <a:pt x="217782" y="266031"/>
                </a:lnTo>
                <a:lnTo>
                  <a:pt x="216856" y="266881"/>
                </a:lnTo>
                <a:lnTo>
                  <a:pt x="215470" y="267306"/>
                </a:lnTo>
                <a:lnTo>
                  <a:pt x="214545" y="267306"/>
                </a:lnTo>
                <a:lnTo>
                  <a:pt x="214082" y="266881"/>
                </a:lnTo>
                <a:lnTo>
                  <a:pt x="213156" y="266031"/>
                </a:lnTo>
                <a:lnTo>
                  <a:pt x="213156" y="265181"/>
                </a:lnTo>
                <a:lnTo>
                  <a:pt x="215930" y="248585"/>
                </a:lnTo>
                <a:lnTo>
                  <a:pt x="218245" y="231565"/>
                </a:lnTo>
                <a:lnTo>
                  <a:pt x="221482" y="214122"/>
                </a:lnTo>
                <a:lnTo>
                  <a:pt x="225182" y="197527"/>
                </a:lnTo>
                <a:lnTo>
                  <a:pt x="225182" y="196677"/>
                </a:lnTo>
                <a:lnTo>
                  <a:pt x="226108" y="196251"/>
                </a:lnTo>
                <a:lnTo>
                  <a:pt x="226571" y="196251"/>
                </a:lnTo>
                <a:lnTo>
                  <a:pt x="227497" y="196251"/>
                </a:lnTo>
                <a:lnTo>
                  <a:pt x="228885" y="196677"/>
                </a:lnTo>
                <a:lnTo>
                  <a:pt x="229348" y="197102"/>
                </a:lnTo>
                <a:lnTo>
                  <a:pt x="229808" y="197952"/>
                </a:lnTo>
                <a:lnTo>
                  <a:pt x="229808" y="198802"/>
                </a:lnTo>
                <a:lnTo>
                  <a:pt x="225182" y="215398"/>
                </a:lnTo>
                <a:lnTo>
                  <a:pt x="222408" y="231993"/>
                </a:lnTo>
                <a:close/>
                <a:moveTo>
                  <a:pt x="187085" y="165441"/>
                </a:moveTo>
                <a:lnTo>
                  <a:pt x="186628" y="175644"/>
                </a:lnTo>
                <a:lnTo>
                  <a:pt x="186628" y="186269"/>
                </a:lnTo>
                <a:lnTo>
                  <a:pt x="186628" y="196897"/>
                </a:lnTo>
                <a:lnTo>
                  <a:pt x="186628" y="205399"/>
                </a:lnTo>
                <a:lnTo>
                  <a:pt x="186628" y="209647"/>
                </a:lnTo>
                <a:lnTo>
                  <a:pt x="185709" y="213474"/>
                </a:lnTo>
                <a:lnTo>
                  <a:pt x="182950" y="224102"/>
                </a:lnTo>
                <a:lnTo>
                  <a:pt x="181574" y="229628"/>
                </a:lnTo>
                <a:lnTo>
                  <a:pt x="181114" y="234730"/>
                </a:lnTo>
                <a:lnTo>
                  <a:pt x="180655" y="235580"/>
                </a:lnTo>
                <a:lnTo>
                  <a:pt x="180195" y="236005"/>
                </a:lnTo>
                <a:lnTo>
                  <a:pt x="179275" y="236430"/>
                </a:lnTo>
                <a:lnTo>
                  <a:pt x="178819" y="236855"/>
                </a:lnTo>
                <a:lnTo>
                  <a:pt x="177899" y="236430"/>
                </a:lnTo>
                <a:lnTo>
                  <a:pt x="177439" y="236005"/>
                </a:lnTo>
                <a:lnTo>
                  <a:pt x="176980" y="235580"/>
                </a:lnTo>
                <a:lnTo>
                  <a:pt x="176520" y="234730"/>
                </a:lnTo>
                <a:lnTo>
                  <a:pt x="177439" y="230053"/>
                </a:lnTo>
                <a:lnTo>
                  <a:pt x="178359" y="224952"/>
                </a:lnTo>
                <a:lnTo>
                  <a:pt x="181114" y="215599"/>
                </a:lnTo>
                <a:lnTo>
                  <a:pt x="182034" y="210073"/>
                </a:lnTo>
                <a:lnTo>
                  <a:pt x="182494" y="204974"/>
                </a:lnTo>
                <a:lnTo>
                  <a:pt x="182494" y="193921"/>
                </a:lnTo>
                <a:lnTo>
                  <a:pt x="182494" y="171393"/>
                </a:lnTo>
                <a:lnTo>
                  <a:pt x="182494" y="166717"/>
                </a:lnTo>
                <a:lnTo>
                  <a:pt x="182950" y="162465"/>
                </a:lnTo>
                <a:lnTo>
                  <a:pt x="185249" y="153538"/>
                </a:lnTo>
                <a:lnTo>
                  <a:pt x="185709" y="153113"/>
                </a:lnTo>
                <a:lnTo>
                  <a:pt x="186169" y="152262"/>
                </a:lnTo>
                <a:lnTo>
                  <a:pt x="187085" y="152262"/>
                </a:lnTo>
                <a:lnTo>
                  <a:pt x="187545" y="152262"/>
                </a:lnTo>
                <a:lnTo>
                  <a:pt x="188924" y="152688"/>
                </a:lnTo>
                <a:lnTo>
                  <a:pt x="189384" y="153113"/>
                </a:lnTo>
                <a:lnTo>
                  <a:pt x="189844" y="153963"/>
                </a:lnTo>
                <a:lnTo>
                  <a:pt x="189844" y="154813"/>
                </a:lnTo>
                <a:lnTo>
                  <a:pt x="188004" y="159915"/>
                </a:lnTo>
                <a:lnTo>
                  <a:pt x="187085" y="165441"/>
                </a:lnTo>
                <a:close/>
                <a:moveTo>
                  <a:pt x="118792" y="240237"/>
                </a:moveTo>
                <a:lnTo>
                  <a:pt x="118420" y="240237"/>
                </a:lnTo>
                <a:lnTo>
                  <a:pt x="117680" y="240237"/>
                </a:lnTo>
                <a:lnTo>
                  <a:pt x="117312" y="239815"/>
                </a:lnTo>
                <a:lnTo>
                  <a:pt x="116940" y="239393"/>
                </a:lnTo>
                <a:lnTo>
                  <a:pt x="116572" y="238546"/>
                </a:lnTo>
                <a:lnTo>
                  <a:pt x="116572" y="208517"/>
                </a:lnTo>
                <a:lnTo>
                  <a:pt x="116940" y="207670"/>
                </a:lnTo>
                <a:lnTo>
                  <a:pt x="117312" y="207248"/>
                </a:lnTo>
                <a:lnTo>
                  <a:pt x="117680" y="206826"/>
                </a:lnTo>
                <a:lnTo>
                  <a:pt x="118420" y="206401"/>
                </a:lnTo>
                <a:lnTo>
                  <a:pt x="118792" y="206826"/>
                </a:lnTo>
                <a:lnTo>
                  <a:pt x="119532" y="207248"/>
                </a:lnTo>
                <a:lnTo>
                  <a:pt x="119900" y="207670"/>
                </a:lnTo>
                <a:lnTo>
                  <a:pt x="119900" y="208517"/>
                </a:lnTo>
                <a:lnTo>
                  <a:pt x="119900" y="238546"/>
                </a:lnTo>
                <a:lnTo>
                  <a:pt x="119900" y="239393"/>
                </a:lnTo>
                <a:lnTo>
                  <a:pt x="119532" y="239815"/>
                </a:lnTo>
                <a:lnTo>
                  <a:pt x="118792" y="240237"/>
                </a:lnTo>
                <a:close/>
                <a:moveTo>
                  <a:pt x="243576" y="345995"/>
                </a:moveTo>
                <a:lnTo>
                  <a:pt x="244020" y="345563"/>
                </a:lnTo>
                <a:lnTo>
                  <a:pt x="244908" y="345132"/>
                </a:lnTo>
                <a:lnTo>
                  <a:pt x="245796" y="345132"/>
                </a:lnTo>
                <a:lnTo>
                  <a:pt x="246240" y="345132"/>
                </a:lnTo>
                <a:lnTo>
                  <a:pt x="247128" y="345563"/>
                </a:lnTo>
                <a:lnTo>
                  <a:pt x="247572" y="345995"/>
                </a:lnTo>
                <a:lnTo>
                  <a:pt x="247572" y="346858"/>
                </a:lnTo>
                <a:lnTo>
                  <a:pt x="247128" y="355930"/>
                </a:lnTo>
                <a:lnTo>
                  <a:pt x="247128" y="365434"/>
                </a:lnTo>
                <a:lnTo>
                  <a:pt x="247128" y="369751"/>
                </a:lnTo>
                <a:lnTo>
                  <a:pt x="247572" y="374503"/>
                </a:lnTo>
                <a:lnTo>
                  <a:pt x="248460" y="379255"/>
                </a:lnTo>
                <a:lnTo>
                  <a:pt x="249792" y="383144"/>
                </a:lnTo>
                <a:lnTo>
                  <a:pt x="249792" y="384007"/>
                </a:lnTo>
                <a:lnTo>
                  <a:pt x="249348" y="384870"/>
                </a:lnTo>
                <a:lnTo>
                  <a:pt x="248904" y="385301"/>
                </a:lnTo>
                <a:lnTo>
                  <a:pt x="248460" y="385736"/>
                </a:lnTo>
                <a:lnTo>
                  <a:pt x="247572" y="385736"/>
                </a:lnTo>
                <a:lnTo>
                  <a:pt x="246684" y="385736"/>
                </a:lnTo>
                <a:lnTo>
                  <a:pt x="246240" y="385301"/>
                </a:lnTo>
                <a:lnTo>
                  <a:pt x="245796" y="384438"/>
                </a:lnTo>
                <a:lnTo>
                  <a:pt x="244464" y="380121"/>
                </a:lnTo>
                <a:lnTo>
                  <a:pt x="243576" y="374934"/>
                </a:lnTo>
                <a:lnTo>
                  <a:pt x="243132" y="370617"/>
                </a:lnTo>
                <a:lnTo>
                  <a:pt x="243132" y="365865"/>
                </a:lnTo>
                <a:lnTo>
                  <a:pt x="243132" y="356361"/>
                </a:lnTo>
                <a:lnTo>
                  <a:pt x="243576" y="346858"/>
                </a:lnTo>
                <a:lnTo>
                  <a:pt x="243576" y="345995"/>
                </a:lnTo>
                <a:close/>
                <a:moveTo>
                  <a:pt x="333286" y="304966"/>
                </a:moveTo>
                <a:lnTo>
                  <a:pt x="333975" y="304528"/>
                </a:lnTo>
                <a:lnTo>
                  <a:pt x="334318" y="304528"/>
                </a:lnTo>
                <a:lnTo>
                  <a:pt x="335008" y="304528"/>
                </a:lnTo>
                <a:lnTo>
                  <a:pt x="335698" y="304966"/>
                </a:lnTo>
                <a:lnTo>
                  <a:pt x="336041" y="305404"/>
                </a:lnTo>
                <a:lnTo>
                  <a:pt x="336387" y="305841"/>
                </a:lnTo>
                <a:lnTo>
                  <a:pt x="336041" y="306717"/>
                </a:lnTo>
                <a:lnTo>
                  <a:pt x="329497" y="340433"/>
                </a:lnTo>
                <a:lnTo>
                  <a:pt x="329151" y="341309"/>
                </a:lnTo>
                <a:lnTo>
                  <a:pt x="328808" y="341747"/>
                </a:lnTo>
                <a:lnTo>
                  <a:pt x="328118" y="341747"/>
                </a:lnTo>
                <a:lnTo>
                  <a:pt x="327775" y="341747"/>
                </a:lnTo>
                <a:lnTo>
                  <a:pt x="327085" y="341309"/>
                </a:lnTo>
                <a:lnTo>
                  <a:pt x="326739" y="340871"/>
                </a:lnTo>
                <a:lnTo>
                  <a:pt x="326395" y="339996"/>
                </a:lnTo>
                <a:lnTo>
                  <a:pt x="326395" y="339120"/>
                </a:lnTo>
                <a:lnTo>
                  <a:pt x="333286" y="305841"/>
                </a:lnTo>
                <a:lnTo>
                  <a:pt x="333286" y="304966"/>
                </a:lnTo>
                <a:close/>
                <a:moveTo>
                  <a:pt x="69594" y="38434"/>
                </a:moveTo>
                <a:lnTo>
                  <a:pt x="66086" y="46026"/>
                </a:lnTo>
                <a:lnTo>
                  <a:pt x="63894" y="54460"/>
                </a:lnTo>
                <a:lnTo>
                  <a:pt x="60390" y="71748"/>
                </a:lnTo>
                <a:lnTo>
                  <a:pt x="57322" y="89461"/>
                </a:lnTo>
                <a:lnTo>
                  <a:pt x="50309" y="123197"/>
                </a:lnTo>
                <a:lnTo>
                  <a:pt x="48559" y="132052"/>
                </a:lnTo>
                <a:lnTo>
                  <a:pt x="47680" y="141751"/>
                </a:lnTo>
                <a:lnTo>
                  <a:pt x="47242" y="151028"/>
                </a:lnTo>
                <a:lnTo>
                  <a:pt x="47242" y="160305"/>
                </a:lnTo>
                <a:lnTo>
                  <a:pt x="47242" y="161149"/>
                </a:lnTo>
                <a:lnTo>
                  <a:pt x="46805" y="161993"/>
                </a:lnTo>
                <a:lnTo>
                  <a:pt x="45929" y="161993"/>
                </a:lnTo>
                <a:lnTo>
                  <a:pt x="45491" y="162415"/>
                </a:lnTo>
                <a:lnTo>
                  <a:pt x="44613" y="161993"/>
                </a:lnTo>
                <a:lnTo>
                  <a:pt x="43737" y="161993"/>
                </a:lnTo>
                <a:lnTo>
                  <a:pt x="43300" y="161149"/>
                </a:lnTo>
                <a:lnTo>
                  <a:pt x="43300" y="160305"/>
                </a:lnTo>
                <a:lnTo>
                  <a:pt x="43300" y="151450"/>
                </a:lnTo>
                <a:lnTo>
                  <a:pt x="43737" y="142595"/>
                </a:lnTo>
                <a:lnTo>
                  <a:pt x="44175" y="134159"/>
                </a:lnTo>
                <a:lnTo>
                  <a:pt x="45491" y="125304"/>
                </a:lnTo>
                <a:lnTo>
                  <a:pt x="52063" y="91990"/>
                </a:lnTo>
                <a:lnTo>
                  <a:pt x="56006" y="72592"/>
                </a:lnTo>
                <a:lnTo>
                  <a:pt x="57760" y="62893"/>
                </a:lnTo>
                <a:lnTo>
                  <a:pt x="59952" y="53194"/>
                </a:lnTo>
                <a:lnTo>
                  <a:pt x="62581" y="45182"/>
                </a:lnTo>
                <a:lnTo>
                  <a:pt x="65648" y="37168"/>
                </a:lnTo>
                <a:lnTo>
                  <a:pt x="72220" y="21568"/>
                </a:lnTo>
                <a:lnTo>
                  <a:pt x="72661" y="21146"/>
                </a:lnTo>
                <a:lnTo>
                  <a:pt x="73537" y="20724"/>
                </a:lnTo>
                <a:lnTo>
                  <a:pt x="74850" y="20302"/>
                </a:lnTo>
                <a:lnTo>
                  <a:pt x="75729" y="20724"/>
                </a:lnTo>
                <a:lnTo>
                  <a:pt x="76166" y="21146"/>
                </a:lnTo>
                <a:lnTo>
                  <a:pt x="76604" y="21990"/>
                </a:lnTo>
                <a:lnTo>
                  <a:pt x="76166" y="22831"/>
                </a:lnTo>
                <a:lnTo>
                  <a:pt x="69594" y="38434"/>
                </a:lnTo>
                <a:close/>
                <a:moveTo>
                  <a:pt x="2251581" y="502052"/>
                </a:moveTo>
                <a:cubicBezTo>
                  <a:pt x="2251581" y="501261"/>
                  <a:pt x="2252516" y="500471"/>
                  <a:pt x="2252516" y="500471"/>
                </a:cubicBezTo>
                <a:cubicBezTo>
                  <a:pt x="2253452" y="500471"/>
                  <a:pt x="2255319" y="501261"/>
                  <a:pt x="2255319" y="501261"/>
                </a:cubicBezTo>
                <a:lnTo>
                  <a:pt x="2253609" y="503434"/>
                </a:lnTo>
                <a:cubicBezTo>
                  <a:pt x="2253518" y="503453"/>
                  <a:pt x="2253452" y="503500"/>
                  <a:pt x="2253452" y="503636"/>
                </a:cubicBezTo>
                <a:lnTo>
                  <a:pt x="2251581" y="502052"/>
                </a:lnTo>
                <a:close/>
                <a:moveTo>
                  <a:pt x="1797332" y="499681"/>
                </a:moveTo>
                <a:cubicBezTo>
                  <a:pt x="1797332" y="498890"/>
                  <a:pt x="1795461" y="498890"/>
                  <a:pt x="1795461" y="498100"/>
                </a:cubicBezTo>
                <a:cubicBezTo>
                  <a:pt x="1796397" y="498100"/>
                  <a:pt x="1796397" y="496516"/>
                  <a:pt x="1797332" y="496516"/>
                </a:cubicBezTo>
                <a:cubicBezTo>
                  <a:pt x="1797332" y="496516"/>
                  <a:pt x="1799202" y="497306"/>
                  <a:pt x="1799202" y="498100"/>
                </a:cubicBezTo>
                <a:cubicBezTo>
                  <a:pt x="1800135" y="498100"/>
                  <a:pt x="1801070" y="498890"/>
                  <a:pt x="1801070" y="498890"/>
                </a:cubicBezTo>
                <a:cubicBezTo>
                  <a:pt x="1801070" y="498890"/>
                  <a:pt x="1800135" y="500471"/>
                  <a:pt x="1800135" y="501261"/>
                </a:cubicBezTo>
                <a:cubicBezTo>
                  <a:pt x="1799202" y="501261"/>
                  <a:pt x="1798267" y="502052"/>
                  <a:pt x="1798267" y="502845"/>
                </a:cubicBezTo>
                <a:cubicBezTo>
                  <a:pt x="1798267" y="502052"/>
                  <a:pt x="1796397" y="502052"/>
                  <a:pt x="1796397" y="501261"/>
                </a:cubicBezTo>
                <a:lnTo>
                  <a:pt x="1797332" y="499681"/>
                </a:lnTo>
                <a:close/>
                <a:moveTo>
                  <a:pt x="874703" y="501261"/>
                </a:moveTo>
                <a:cubicBezTo>
                  <a:pt x="874703" y="502052"/>
                  <a:pt x="872836" y="502052"/>
                  <a:pt x="872836" y="502845"/>
                </a:cubicBezTo>
                <a:cubicBezTo>
                  <a:pt x="872836" y="502052"/>
                  <a:pt x="871901" y="501261"/>
                  <a:pt x="870966" y="501261"/>
                </a:cubicBezTo>
                <a:cubicBezTo>
                  <a:pt x="870966" y="500471"/>
                  <a:pt x="870030" y="498890"/>
                  <a:pt x="870030" y="498890"/>
                </a:cubicBezTo>
                <a:cubicBezTo>
                  <a:pt x="870030" y="498890"/>
                  <a:pt x="870966" y="498100"/>
                  <a:pt x="871901" y="498100"/>
                </a:cubicBezTo>
                <a:cubicBezTo>
                  <a:pt x="871901" y="497306"/>
                  <a:pt x="873771" y="496516"/>
                  <a:pt x="873771" y="496516"/>
                </a:cubicBezTo>
                <a:cubicBezTo>
                  <a:pt x="874703" y="496516"/>
                  <a:pt x="874703" y="498100"/>
                  <a:pt x="875639" y="498100"/>
                </a:cubicBezTo>
                <a:cubicBezTo>
                  <a:pt x="875639" y="498890"/>
                  <a:pt x="873771" y="498890"/>
                  <a:pt x="873771" y="499681"/>
                </a:cubicBezTo>
                <a:lnTo>
                  <a:pt x="874703" y="501261"/>
                </a:lnTo>
                <a:close/>
                <a:moveTo>
                  <a:pt x="2233824" y="535274"/>
                </a:moveTo>
                <a:cubicBezTo>
                  <a:pt x="2233824" y="535274"/>
                  <a:pt x="2232888" y="534484"/>
                  <a:pt x="2231953" y="534484"/>
                </a:cubicBezTo>
                <a:lnTo>
                  <a:pt x="2230083" y="532900"/>
                </a:lnTo>
                <a:cubicBezTo>
                  <a:pt x="2230083" y="532900"/>
                  <a:pt x="2231018" y="531319"/>
                  <a:pt x="2231953" y="531319"/>
                </a:cubicBezTo>
                <a:cubicBezTo>
                  <a:pt x="2231953" y="531319"/>
                  <a:pt x="2232888" y="532109"/>
                  <a:pt x="2233824" y="532109"/>
                </a:cubicBezTo>
                <a:lnTo>
                  <a:pt x="2235691" y="533693"/>
                </a:lnTo>
                <a:cubicBezTo>
                  <a:pt x="2234759" y="533693"/>
                  <a:pt x="2234759" y="535274"/>
                  <a:pt x="2233824" y="535274"/>
                </a:cubicBezTo>
                <a:close/>
                <a:moveTo>
                  <a:pt x="2209523" y="544765"/>
                </a:moveTo>
                <a:lnTo>
                  <a:pt x="2207652" y="543185"/>
                </a:lnTo>
                <a:lnTo>
                  <a:pt x="2208587" y="541601"/>
                </a:lnTo>
                <a:lnTo>
                  <a:pt x="2211390" y="543185"/>
                </a:lnTo>
                <a:cubicBezTo>
                  <a:pt x="2210458" y="543185"/>
                  <a:pt x="2209523" y="544765"/>
                  <a:pt x="2209523" y="544765"/>
                </a:cubicBezTo>
                <a:close/>
                <a:moveTo>
                  <a:pt x="2115121" y="531319"/>
                </a:moveTo>
                <a:cubicBezTo>
                  <a:pt x="2115121" y="532109"/>
                  <a:pt x="2114185" y="533693"/>
                  <a:pt x="2114185" y="533693"/>
                </a:cubicBezTo>
                <a:cubicBezTo>
                  <a:pt x="2113250" y="533693"/>
                  <a:pt x="2112315" y="532109"/>
                  <a:pt x="2111379" y="532109"/>
                </a:cubicBezTo>
                <a:cubicBezTo>
                  <a:pt x="2113250" y="530529"/>
                  <a:pt x="2114185" y="529738"/>
                  <a:pt x="2115121" y="528154"/>
                </a:cubicBezTo>
                <a:cubicBezTo>
                  <a:pt x="2115121" y="528948"/>
                  <a:pt x="2116988" y="529738"/>
                  <a:pt x="2116988" y="529738"/>
                </a:cubicBezTo>
                <a:cubicBezTo>
                  <a:pt x="2116988" y="530529"/>
                  <a:pt x="2116056" y="531319"/>
                  <a:pt x="2115121" y="531319"/>
                </a:cubicBezTo>
                <a:close/>
                <a:moveTo>
                  <a:pt x="2076800" y="534484"/>
                </a:moveTo>
                <a:cubicBezTo>
                  <a:pt x="2076800" y="535274"/>
                  <a:pt x="2074929" y="536065"/>
                  <a:pt x="2074929" y="536065"/>
                </a:cubicBezTo>
                <a:cubicBezTo>
                  <a:pt x="2074929" y="536855"/>
                  <a:pt x="2073994" y="537649"/>
                  <a:pt x="2073059" y="537649"/>
                </a:cubicBezTo>
                <a:cubicBezTo>
                  <a:pt x="2073059" y="538439"/>
                  <a:pt x="2072127" y="536855"/>
                  <a:pt x="2071191" y="536855"/>
                </a:cubicBezTo>
                <a:cubicBezTo>
                  <a:pt x="2070256" y="536855"/>
                  <a:pt x="2070256" y="538439"/>
                  <a:pt x="2070256" y="538439"/>
                </a:cubicBezTo>
                <a:cubicBezTo>
                  <a:pt x="2069321" y="538439"/>
                  <a:pt x="2068386" y="536855"/>
                  <a:pt x="2067450" y="536855"/>
                </a:cubicBezTo>
                <a:cubicBezTo>
                  <a:pt x="2067450" y="536855"/>
                  <a:pt x="2069321" y="536065"/>
                  <a:pt x="2069321" y="535274"/>
                </a:cubicBezTo>
                <a:cubicBezTo>
                  <a:pt x="2069321" y="535274"/>
                  <a:pt x="2067450" y="534484"/>
                  <a:pt x="2067450" y="533693"/>
                </a:cubicBezTo>
                <a:cubicBezTo>
                  <a:pt x="2067450" y="533693"/>
                  <a:pt x="2068386" y="532900"/>
                  <a:pt x="2068386" y="532109"/>
                </a:cubicBezTo>
                <a:cubicBezTo>
                  <a:pt x="2069321" y="531319"/>
                  <a:pt x="2070256" y="530529"/>
                  <a:pt x="2070256" y="530529"/>
                </a:cubicBezTo>
                <a:lnTo>
                  <a:pt x="2072127" y="532109"/>
                </a:lnTo>
                <a:cubicBezTo>
                  <a:pt x="2073059" y="532109"/>
                  <a:pt x="2073059" y="529738"/>
                  <a:pt x="2073994" y="529738"/>
                </a:cubicBezTo>
                <a:cubicBezTo>
                  <a:pt x="2074929" y="529738"/>
                  <a:pt x="2075865" y="531319"/>
                  <a:pt x="2075865" y="531319"/>
                </a:cubicBezTo>
                <a:lnTo>
                  <a:pt x="2074929" y="532900"/>
                </a:lnTo>
                <a:cubicBezTo>
                  <a:pt x="2074929" y="533693"/>
                  <a:pt x="2076800" y="533693"/>
                  <a:pt x="2076800" y="534484"/>
                </a:cubicBezTo>
                <a:close/>
                <a:moveTo>
                  <a:pt x="2046890" y="537649"/>
                </a:moveTo>
                <a:cubicBezTo>
                  <a:pt x="2046890" y="538439"/>
                  <a:pt x="2045955" y="539229"/>
                  <a:pt x="2045955" y="539229"/>
                </a:cubicBezTo>
                <a:cubicBezTo>
                  <a:pt x="2045020" y="539229"/>
                  <a:pt x="2044084" y="538439"/>
                  <a:pt x="2043149" y="538439"/>
                </a:cubicBezTo>
                <a:cubicBezTo>
                  <a:pt x="2043149" y="537649"/>
                  <a:pt x="2045020" y="536855"/>
                  <a:pt x="2045020" y="536855"/>
                </a:cubicBezTo>
                <a:cubicBezTo>
                  <a:pt x="2045955" y="536065"/>
                  <a:pt x="2045955" y="535274"/>
                  <a:pt x="2046890" y="534484"/>
                </a:cubicBezTo>
                <a:lnTo>
                  <a:pt x="2048758" y="536065"/>
                </a:lnTo>
                <a:cubicBezTo>
                  <a:pt x="2048758" y="536065"/>
                  <a:pt x="2047822" y="537649"/>
                  <a:pt x="2046890" y="537649"/>
                </a:cubicBezTo>
                <a:close/>
                <a:moveTo>
                  <a:pt x="1973984" y="535274"/>
                </a:moveTo>
                <a:lnTo>
                  <a:pt x="1972116" y="533693"/>
                </a:lnTo>
                <a:lnTo>
                  <a:pt x="1973048" y="532109"/>
                </a:lnTo>
                <a:lnTo>
                  <a:pt x="1974919" y="533693"/>
                </a:lnTo>
                <a:lnTo>
                  <a:pt x="1973984" y="535274"/>
                </a:lnTo>
                <a:close/>
                <a:moveTo>
                  <a:pt x="1928187" y="533693"/>
                </a:moveTo>
                <a:lnTo>
                  <a:pt x="1926317" y="532900"/>
                </a:lnTo>
                <a:cubicBezTo>
                  <a:pt x="1926317" y="532109"/>
                  <a:pt x="1928187" y="531319"/>
                  <a:pt x="1928187" y="530529"/>
                </a:cubicBezTo>
                <a:cubicBezTo>
                  <a:pt x="1928187" y="531319"/>
                  <a:pt x="1930054" y="531319"/>
                  <a:pt x="1930054" y="532109"/>
                </a:cubicBezTo>
                <a:cubicBezTo>
                  <a:pt x="1930054" y="532109"/>
                  <a:pt x="1929119" y="533693"/>
                  <a:pt x="1928187" y="533693"/>
                </a:cubicBezTo>
                <a:close/>
                <a:moveTo>
                  <a:pt x="1819762" y="533693"/>
                </a:moveTo>
                <a:lnTo>
                  <a:pt x="1821633" y="532109"/>
                </a:lnTo>
                <a:lnTo>
                  <a:pt x="1823503" y="532900"/>
                </a:lnTo>
                <a:cubicBezTo>
                  <a:pt x="1823503" y="533693"/>
                  <a:pt x="1822568" y="534484"/>
                  <a:pt x="1821633" y="535274"/>
                </a:cubicBezTo>
                <a:cubicBezTo>
                  <a:pt x="1822568" y="534484"/>
                  <a:pt x="1819762" y="533693"/>
                  <a:pt x="1819762" y="533693"/>
                </a:cubicBezTo>
                <a:close/>
                <a:moveTo>
                  <a:pt x="1755270" y="536065"/>
                </a:moveTo>
                <a:cubicBezTo>
                  <a:pt x="1754338" y="536065"/>
                  <a:pt x="1753403" y="534484"/>
                  <a:pt x="1752467" y="534484"/>
                </a:cubicBezTo>
                <a:cubicBezTo>
                  <a:pt x="1752467" y="535274"/>
                  <a:pt x="1751532" y="536065"/>
                  <a:pt x="1751532" y="536855"/>
                </a:cubicBezTo>
                <a:cubicBezTo>
                  <a:pt x="1750597" y="536855"/>
                  <a:pt x="1749665" y="537649"/>
                  <a:pt x="1749665" y="538439"/>
                </a:cubicBezTo>
                <a:lnTo>
                  <a:pt x="1747794" y="540020"/>
                </a:lnTo>
                <a:lnTo>
                  <a:pt x="1749665" y="541601"/>
                </a:lnTo>
                <a:lnTo>
                  <a:pt x="1748729" y="543185"/>
                </a:lnTo>
                <a:cubicBezTo>
                  <a:pt x="1747794" y="543185"/>
                  <a:pt x="1746859" y="541601"/>
                  <a:pt x="1745924" y="541601"/>
                </a:cubicBezTo>
                <a:lnTo>
                  <a:pt x="1744056" y="540810"/>
                </a:lnTo>
                <a:cubicBezTo>
                  <a:pt x="1744056" y="540020"/>
                  <a:pt x="1745924" y="539229"/>
                  <a:pt x="1745924" y="538439"/>
                </a:cubicBezTo>
                <a:cubicBezTo>
                  <a:pt x="1745924" y="538439"/>
                  <a:pt x="1747794" y="537649"/>
                  <a:pt x="1747794" y="536855"/>
                </a:cubicBezTo>
                <a:cubicBezTo>
                  <a:pt x="1747794" y="536855"/>
                  <a:pt x="1744988" y="536065"/>
                  <a:pt x="1744988" y="535274"/>
                </a:cubicBezTo>
                <a:cubicBezTo>
                  <a:pt x="1745924" y="535274"/>
                  <a:pt x="1746859" y="533693"/>
                  <a:pt x="1746859" y="533693"/>
                </a:cubicBezTo>
                <a:cubicBezTo>
                  <a:pt x="1747794" y="533693"/>
                  <a:pt x="1748729" y="535274"/>
                  <a:pt x="1748729" y="535274"/>
                </a:cubicBezTo>
                <a:cubicBezTo>
                  <a:pt x="1749665" y="535274"/>
                  <a:pt x="1750597" y="533693"/>
                  <a:pt x="1750597" y="533693"/>
                </a:cubicBezTo>
                <a:cubicBezTo>
                  <a:pt x="1750597" y="532900"/>
                  <a:pt x="1752467" y="532109"/>
                  <a:pt x="1752467" y="532109"/>
                </a:cubicBezTo>
                <a:cubicBezTo>
                  <a:pt x="1753403" y="532900"/>
                  <a:pt x="1755270" y="533693"/>
                  <a:pt x="1756205" y="534484"/>
                </a:cubicBezTo>
                <a:lnTo>
                  <a:pt x="1755270" y="536065"/>
                </a:lnTo>
                <a:close/>
                <a:moveTo>
                  <a:pt x="1644981" y="537649"/>
                </a:moveTo>
                <a:cubicBezTo>
                  <a:pt x="1644046" y="536855"/>
                  <a:pt x="1643111" y="536855"/>
                  <a:pt x="1642175" y="536065"/>
                </a:cubicBezTo>
                <a:lnTo>
                  <a:pt x="1640308" y="535274"/>
                </a:lnTo>
                <a:cubicBezTo>
                  <a:pt x="1640308" y="534484"/>
                  <a:pt x="1642175" y="533693"/>
                  <a:pt x="1642175" y="532900"/>
                </a:cubicBezTo>
                <a:lnTo>
                  <a:pt x="1644046" y="534484"/>
                </a:lnTo>
                <a:cubicBezTo>
                  <a:pt x="1644981" y="534484"/>
                  <a:pt x="1644981" y="532900"/>
                  <a:pt x="1645913" y="532900"/>
                </a:cubicBezTo>
                <a:lnTo>
                  <a:pt x="1647784" y="533693"/>
                </a:lnTo>
                <a:cubicBezTo>
                  <a:pt x="1646849" y="535274"/>
                  <a:pt x="1645913" y="536065"/>
                  <a:pt x="1644981" y="537649"/>
                </a:cubicBezTo>
                <a:close/>
                <a:moveTo>
                  <a:pt x="1634700" y="536855"/>
                </a:moveTo>
                <a:cubicBezTo>
                  <a:pt x="1634700" y="537649"/>
                  <a:pt x="1633764" y="538439"/>
                  <a:pt x="1633764" y="539229"/>
                </a:cubicBezTo>
                <a:cubicBezTo>
                  <a:pt x="1632829" y="539229"/>
                  <a:pt x="1631894" y="537649"/>
                  <a:pt x="1631894" y="537649"/>
                </a:cubicBezTo>
                <a:cubicBezTo>
                  <a:pt x="1630959" y="536855"/>
                  <a:pt x="1629091" y="536855"/>
                  <a:pt x="1629091" y="536065"/>
                </a:cubicBezTo>
                <a:lnTo>
                  <a:pt x="1630959" y="534484"/>
                </a:lnTo>
                <a:cubicBezTo>
                  <a:pt x="1631894" y="533693"/>
                  <a:pt x="1631894" y="532900"/>
                  <a:pt x="1632829" y="532900"/>
                </a:cubicBezTo>
                <a:cubicBezTo>
                  <a:pt x="1632829" y="532900"/>
                  <a:pt x="1633764" y="533693"/>
                  <a:pt x="1634700" y="533693"/>
                </a:cubicBezTo>
                <a:cubicBezTo>
                  <a:pt x="1634700" y="534484"/>
                  <a:pt x="1632829" y="535274"/>
                  <a:pt x="1632829" y="536065"/>
                </a:cubicBezTo>
                <a:cubicBezTo>
                  <a:pt x="1632829" y="536065"/>
                  <a:pt x="1635635" y="536855"/>
                  <a:pt x="1634700" y="536855"/>
                </a:cubicBezTo>
                <a:close/>
                <a:moveTo>
                  <a:pt x="1574880" y="537649"/>
                </a:moveTo>
                <a:lnTo>
                  <a:pt x="1573010" y="536065"/>
                </a:lnTo>
                <a:lnTo>
                  <a:pt x="1574880" y="534484"/>
                </a:lnTo>
                <a:lnTo>
                  <a:pt x="1576748" y="536065"/>
                </a:lnTo>
                <a:cubicBezTo>
                  <a:pt x="1576748" y="536065"/>
                  <a:pt x="1575816" y="537649"/>
                  <a:pt x="1574880" y="537649"/>
                </a:cubicBezTo>
                <a:close/>
                <a:moveTo>
                  <a:pt x="1511323" y="535274"/>
                </a:moveTo>
                <a:cubicBezTo>
                  <a:pt x="1511323" y="536065"/>
                  <a:pt x="1513191" y="536065"/>
                  <a:pt x="1513191" y="536855"/>
                </a:cubicBezTo>
                <a:cubicBezTo>
                  <a:pt x="1513191" y="536855"/>
                  <a:pt x="1511323" y="537649"/>
                  <a:pt x="1511323" y="538439"/>
                </a:cubicBezTo>
                <a:cubicBezTo>
                  <a:pt x="1512255" y="539229"/>
                  <a:pt x="1514126" y="539229"/>
                  <a:pt x="1514126" y="540020"/>
                </a:cubicBezTo>
                <a:lnTo>
                  <a:pt x="1512255" y="541601"/>
                </a:lnTo>
                <a:cubicBezTo>
                  <a:pt x="1511323" y="541601"/>
                  <a:pt x="1510388" y="540020"/>
                  <a:pt x="1510388" y="540020"/>
                </a:cubicBezTo>
                <a:lnTo>
                  <a:pt x="1508517" y="539229"/>
                </a:lnTo>
                <a:cubicBezTo>
                  <a:pt x="1507582" y="538439"/>
                  <a:pt x="1509453" y="537649"/>
                  <a:pt x="1509453" y="536855"/>
                </a:cubicBezTo>
                <a:lnTo>
                  <a:pt x="1507582" y="536065"/>
                </a:lnTo>
                <a:cubicBezTo>
                  <a:pt x="1507582" y="535274"/>
                  <a:pt x="1508517" y="534484"/>
                  <a:pt x="1509453" y="533693"/>
                </a:cubicBezTo>
                <a:lnTo>
                  <a:pt x="1510388" y="532109"/>
                </a:lnTo>
                <a:cubicBezTo>
                  <a:pt x="1510388" y="532900"/>
                  <a:pt x="1513191" y="532900"/>
                  <a:pt x="1513191" y="533693"/>
                </a:cubicBezTo>
                <a:cubicBezTo>
                  <a:pt x="1513191" y="533693"/>
                  <a:pt x="1511323" y="534484"/>
                  <a:pt x="1511323" y="535274"/>
                </a:cubicBezTo>
                <a:close/>
                <a:moveTo>
                  <a:pt x="1380468" y="526573"/>
                </a:moveTo>
                <a:cubicBezTo>
                  <a:pt x="1379533" y="527364"/>
                  <a:pt x="1378597" y="528948"/>
                  <a:pt x="1377665" y="529738"/>
                </a:cubicBezTo>
                <a:cubicBezTo>
                  <a:pt x="1376730" y="530529"/>
                  <a:pt x="1376730" y="531319"/>
                  <a:pt x="1375795" y="531319"/>
                </a:cubicBezTo>
                <a:cubicBezTo>
                  <a:pt x="1375795" y="532109"/>
                  <a:pt x="1374860" y="533693"/>
                  <a:pt x="1373924" y="533693"/>
                </a:cubicBezTo>
                <a:lnTo>
                  <a:pt x="1372057" y="532109"/>
                </a:lnTo>
                <a:lnTo>
                  <a:pt x="1373924" y="530529"/>
                </a:lnTo>
                <a:cubicBezTo>
                  <a:pt x="1373924" y="529738"/>
                  <a:pt x="1374860" y="528948"/>
                  <a:pt x="1375795" y="528948"/>
                </a:cubicBezTo>
                <a:cubicBezTo>
                  <a:pt x="1375795" y="528154"/>
                  <a:pt x="1376730" y="527364"/>
                  <a:pt x="1376730" y="526573"/>
                </a:cubicBezTo>
                <a:lnTo>
                  <a:pt x="1374860" y="525783"/>
                </a:lnTo>
                <a:cubicBezTo>
                  <a:pt x="1374860" y="524993"/>
                  <a:pt x="1376730" y="524199"/>
                  <a:pt x="1376730" y="523409"/>
                </a:cubicBezTo>
                <a:cubicBezTo>
                  <a:pt x="1376730" y="524199"/>
                  <a:pt x="1378597" y="524993"/>
                  <a:pt x="1378597" y="524993"/>
                </a:cubicBezTo>
                <a:cubicBezTo>
                  <a:pt x="1379533" y="525783"/>
                  <a:pt x="1379533" y="525783"/>
                  <a:pt x="1380468" y="526573"/>
                </a:cubicBezTo>
                <a:close/>
                <a:moveTo>
                  <a:pt x="1294373" y="526573"/>
                </a:moveTo>
                <a:cubicBezTo>
                  <a:pt x="1294373" y="527364"/>
                  <a:pt x="1295308" y="528154"/>
                  <a:pt x="1295308" y="528948"/>
                </a:cubicBezTo>
                <a:cubicBezTo>
                  <a:pt x="1296241" y="528948"/>
                  <a:pt x="1297176" y="529738"/>
                  <a:pt x="1297176" y="530529"/>
                </a:cubicBezTo>
                <a:lnTo>
                  <a:pt x="1299046" y="532109"/>
                </a:lnTo>
                <a:lnTo>
                  <a:pt x="1297176" y="533693"/>
                </a:lnTo>
                <a:cubicBezTo>
                  <a:pt x="1296241" y="533693"/>
                  <a:pt x="1295308" y="532109"/>
                  <a:pt x="1295308" y="531319"/>
                </a:cubicBezTo>
                <a:cubicBezTo>
                  <a:pt x="1294373" y="531319"/>
                  <a:pt x="1294373" y="530529"/>
                  <a:pt x="1293438" y="529738"/>
                </a:cubicBezTo>
                <a:cubicBezTo>
                  <a:pt x="1292503" y="528948"/>
                  <a:pt x="1291567" y="527364"/>
                  <a:pt x="1290635" y="526573"/>
                </a:cubicBezTo>
                <a:cubicBezTo>
                  <a:pt x="1291567" y="525783"/>
                  <a:pt x="1291567" y="525783"/>
                  <a:pt x="1292503" y="524993"/>
                </a:cubicBezTo>
                <a:cubicBezTo>
                  <a:pt x="1292503" y="524993"/>
                  <a:pt x="1294373" y="524199"/>
                  <a:pt x="1294373" y="523409"/>
                </a:cubicBezTo>
                <a:cubicBezTo>
                  <a:pt x="1294373" y="524199"/>
                  <a:pt x="1296241" y="524993"/>
                  <a:pt x="1296241" y="525783"/>
                </a:cubicBezTo>
                <a:lnTo>
                  <a:pt x="1294373" y="526573"/>
                </a:lnTo>
                <a:close/>
                <a:moveTo>
                  <a:pt x="1163518" y="536065"/>
                </a:moveTo>
                <a:lnTo>
                  <a:pt x="1161647" y="536855"/>
                </a:lnTo>
                <a:cubicBezTo>
                  <a:pt x="1161647" y="537649"/>
                  <a:pt x="1163518" y="538439"/>
                  <a:pt x="1162583" y="539229"/>
                </a:cubicBezTo>
                <a:lnTo>
                  <a:pt x="1160715" y="540020"/>
                </a:lnTo>
                <a:cubicBezTo>
                  <a:pt x="1160715" y="540020"/>
                  <a:pt x="1159780" y="541601"/>
                  <a:pt x="1158845" y="541601"/>
                </a:cubicBezTo>
                <a:lnTo>
                  <a:pt x="1156974" y="540020"/>
                </a:lnTo>
                <a:cubicBezTo>
                  <a:pt x="1156974" y="539229"/>
                  <a:pt x="1158845" y="539229"/>
                  <a:pt x="1159780" y="538439"/>
                </a:cubicBezTo>
                <a:cubicBezTo>
                  <a:pt x="1159780" y="537649"/>
                  <a:pt x="1157909" y="536855"/>
                  <a:pt x="1157909" y="536855"/>
                </a:cubicBezTo>
                <a:cubicBezTo>
                  <a:pt x="1157909" y="536065"/>
                  <a:pt x="1159780" y="536065"/>
                  <a:pt x="1159780" y="535274"/>
                </a:cubicBezTo>
                <a:cubicBezTo>
                  <a:pt x="1159780" y="534484"/>
                  <a:pt x="1157909" y="533693"/>
                  <a:pt x="1157909" y="533693"/>
                </a:cubicBezTo>
                <a:cubicBezTo>
                  <a:pt x="1157909" y="532900"/>
                  <a:pt x="1160715" y="532900"/>
                  <a:pt x="1160715" y="532109"/>
                </a:cubicBezTo>
                <a:lnTo>
                  <a:pt x="1161647" y="533693"/>
                </a:lnTo>
                <a:cubicBezTo>
                  <a:pt x="1162583" y="534484"/>
                  <a:pt x="1163518" y="535274"/>
                  <a:pt x="1163518" y="536065"/>
                </a:cubicBezTo>
                <a:close/>
                <a:moveTo>
                  <a:pt x="1098090" y="536065"/>
                </a:moveTo>
                <a:lnTo>
                  <a:pt x="1096223" y="537649"/>
                </a:lnTo>
                <a:cubicBezTo>
                  <a:pt x="1095288" y="537649"/>
                  <a:pt x="1094352" y="536065"/>
                  <a:pt x="1094352" y="536065"/>
                </a:cubicBezTo>
                <a:lnTo>
                  <a:pt x="1096223" y="534484"/>
                </a:lnTo>
                <a:lnTo>
                  <a:pt x="1098090" y="536065"/>
                </a:lnTo>
                <a:close/>
                <a:moveTo>
                  <a:pt x="1038271" y="532900"/>
                </a:moveTo>
                <a:cubicBezTo>
                  <a:pt x="1039206" y="532900"/>
                  <a:pt x="1039206" y="533693"/>
                  <a:pt x="1040142" y="534484"/>
                </a:cubicBezTo>
                <a:lnTo>
                  <a:pt x="1042012" y="536065"/>
                </a:lnTo>
                <a:cubicBezTo>
                  <a:pt x="1042012" y="536855"/>
                  <a:pt x="1040142" y="536855"/>
                  <a:pt x="1039206" y="537649"/>
                </a:cubicBezTo>
                <a:cubicBezTo>
                  <a:pt x="1039206" y="537649"/>
                  <a:pt x="1038271" y="539229"/>
                  <a:pt x="1037339" y="539229"/>
                </a:cubicBezTo>
                <a:cubicBezTo>
                  <a:pt x="1037339" y="538439"/>
                  <a:pt x="1036404" y="537649"/>
                  <a:pt x="1036404" y="536855"/>
                </a:cubicBezTo>
                <a:cubicBezTo>
                  <a:pt x="1035468" y="536855"/>
                  <a:pt x="1038271" y="536065"/>
                  <a:pt x="1038271" y="536065"/>
                </a:cubicBezTo>
                <a:cubicBezTo>
                  <a:pt x="1038271" y="535274"/>
                  <a:pt x="1036404" y="534484"/>
                  <a:pt x="1036404" y="533693"/>
                </a:cubicBezTo>
                <a:cubicBezTo>
                  <a:pt x="1037339" y="533693"/>
                  <a:pt x="1038271" y="532900"/>
                  <a:pt x="1038271" y="532900"/>
                </a:cubicBezTo>
                <a:close/>
                <a:moveTo>
                  <a:pt x="1027057" y="534484"/>
                </a:moveTo>
                <a:lnTo>
                  <a:pt x="1028925" y="532900"/>
                </a:lnTo>
                <a:cubicBezTo>
                  <a:pt x="1028925" y="533693"/>
                  <a:pt x="1030795" y="534484"/>
                  <a:pt x="1030795" y="535274"/>
                </a:cubicBezTo>
                <a:lnTo>
                  <a:pt x="1028925" y="536065"/>
                </a:lnTo>
                <a:cubicBezTo>
                  <a:pt x="1027993" y="536855"/>
                  <a:pt x="1027057" y="536855"/>
                  <a:pt x="1026122" y="537649"/>
                </a:cubicBezTo>
                <a:cubicBezTo>
                  <a:pt x="1025187" y="536065"/>
                  <a:pt x="1024251" y="535274"/>
                  <a:pt x="1023316" y="533693"/>
                </a:cubicBezTo>
                <a:lnTo>
                  <a:pt x="1025187" y="532900"/>
                </a:lnTo>
                <a:cubicBezTo>
                  <a:pt x="1026122" y="532900"/>
                  <a:pt x="1026122" y="534484"/>
                  <a:pt x="1027057" y="534484"/>
                </a:cubicBezTo>
                <a:close/>
                <a:moveTo>
                  <a:pt x="920503" y="533693"/>
                </a:moveTo>
                <a:cubicBezTo>
                  <a:pt x="920503" y="533693"/>
                  <a:pt x="921438" y="535274"/>
                  <a:pt x="922374" y="535274"/>
                </a:cubicBezTo>
                <a:cubicBezTo>
                  <a:pt x="922374" y="535274"/>
                  <a:pt x="923309" y="533693"/>
                  <a:pt x="924241" y="533693"/>
                </a:cubicBezTo>
                <a:cubicBezTo>
                  <a:pt x="924241" y="533693"/>
                  <a:pt x="925176" y="535274"/>
                  <a:pt x="926112" y="535274"/>
                </a:cubicBezTo>
                <a:cubicBezTo>
                  <a:pt x="926112" y="536065"/>
                  <a:pt x="923309" y="536855"/>
                  <a:pt x="923309" y="536855"/>
                </a:cubicBezTo>
                <a:cubicBezTo>
                  <a:pt x="923309" y="537649"/>
                  <a:pt x="925176" y="538439"/>
                  <a:pt x="925176" y="538439"/>
                </a:cubicBezTo>
                <a:cubicBezTo>
                  <a:pt x="925176" y="539229"/>
                  <a:pt x="927047" y="540020"/>
                  <a:pt x="927047" y="540810"/>
                </a:cubicBezTo>
                <a:lnTo>
                  <a:pt x="925176" y="541601"/>
                </a:lnTo>
                <a:cubicBezTo>
                  <a:pt x="924241" y="541601"/>
                  <a:pt x="923309" y="543185"/>
                  <a:pt x="922374" y="543185"/>
                </a:cubicBezTo>
                <a:lnTo>
                  <a:pt x="921438" y="541601"/>
                </a:lnTo>
                <a:lnTo>
                  <a:pt x="923309" y="540020"/>
                </a:lnTo>
                <a:lnTo>
                  <a:pt x="921438" y="538439"/>
                </a:lnTo>
                <a:cubicBezTo>
                  <a:pt x="921438" y="537649"/>
                  <a:pt x="920503" y="536855"/>
                  <a:pt x="919568" y="536855"/>
                </a:cubicBezTo>
                <a:cubicBezTo>
                  <a:pt x="919568" y="536065"/>
                  <a:pt x="918636" y="535274"/>
                  <a:pt x="918636" y="534484"/>
                </a:cubicBezTo>
                <a:cubicBezTo>
                  <a:pt x="917700" y="534484"/>
                  <a:pt x="916765" y="536065"/>
                  <a:pt x="915830" y="536065"/>
                </a:cubicBezTo>
                <a:lnTo>
                  <a:pt x="914895" y="534484"/>
                </a:lnTo>
                <a:cubicBezTo>
                  <a:pt x="915830" y="533693"/>
                  <a:pt x="917700" y="532900"/>
                  <a:pt x="918636" y="532109"/>
                </a:cubicBezTo>
                <a:cubicBezTo>
                  <a:pt x="918636" y="532109"/>
                  <a:pt x="920503" y="532900"/>
                  <a:pt x="920503" y="533693"/>
                </a:cubicBezTo>
                <a:close/>
                <a:moveTo>
                  <a:pt x="851338" y="533693"/>
                </a:moveTo>
                <a:cubicBezTo>
                  <a:pt x="851338" y="533693"/>
                  <a:pt x="848535" y="534484"/>
                  <a:pt x="849470" y="535274"/>
                </a:cubicBezTo>
                <a:cubicBezTo>
                  <a:pt x="848535" y="534484"/>
                  <a:pt x="847600" y="533693"/>
                  <a:pt x="847600" y="532900"/>
                </a:cubicBezTo>
                <a:lnTo>
                  <a:pt x="849470" y="532109"/>
                </a:lnTo>
                <a:lnTo>
                  <a:pt x="851338" y="533693"/>
                </a:lnTo>
                <a:close/>
                <a:moveTo>
                  <a:pt x="742916" y="533693"/>
                </a:moveTo>
                <a:cubicBezTo>
                  <a:pt x="741981" y="533693"/>
                  <a:pt x="741046" y="532109"/>
                  <a:pt x="741046" y="532109"/>
                </a:cubicBezTo>
                <a:cubicBezTo>
                  <a:pt x="741046" y="531319"/>
                  <a:pt x="742916" y="531319"/>
                  <a:pt x="742916" y="530529"/>
                </a:cubicBezTo>
                <a:cubicBezTo>
                  <a:pt x="742916" y="531319"/>
                  <a:pt x="744787" y="532109"/>
                  <a:pt x="744787" y="532900"/>
                </a:cubicBezTo>
                <a:lnTo>
                  <a:pt x="742916" y="533693"/>
                </a:lnTo>
                <a:close/>
                <a:moveTo>
                  <a:pt x="697116" y="535274"/>
                </a:moveTo>
                <a:lnTo>
                  <a:pt x="696181" y="533693"/>
                </a:lnTo>
                <a:lnTo>
                  <a:pt x="698052" y="532109"/>
                </a:lnTo>
                <a:lnTo>
                  <a:pt x="698987" y="533693"/>
                </a:lnTo>
                <a:lnTo>
                  <a:pt x="697116" y="535274"/>
                </a:lnTo>
                <a:close/>
                <a:moveTo>
                  <a:pt x="626083" y="536855"/>
                </a:moveTo>
                <a:cubicBezTo>
                  <a:pt x="626083" y="536855"/>
                  <a:pt x="627951" y="537649"/>
                  <a:pt x="627951" y="538439"/>
                </a:cubicBezTo>
                <a:cubicBezTo>
                  <a:pt x="627016" y="538439"/>
                  <a:pt x="626083" y="539229"/>
                  <a:pt x="625148" y="539229"/>
                </a:cubicBezTo>
                <a:cubicBezTo>
                  <a:pt x="625148" y="539229"/>
                  <a:pt x="624213" y="538439"/>
                  <a:pt x="624213" y="537649"/>
                </a:cubicBezTo>
                <a:cubicBezTo>
                  <a:pt x="623278" y="537649"/>
                  <a:pt x="622342" y="536065"/>
                  <a:pt x="622342" y="536065"/>
                </a:cubicBezTo>
                <a:lnTo>
                  <a:pt x="624213" y="534484"/>
                </a:lnTo>
                <a:cubicBezTo>
                  <a:pt x="625148" y="535274"/>
                  <a:pt x="625148" y="536065"/>
                  <a:pt x="626083" y="536855"/>
                </a:cubicBezTo>
                <a:close/>
                <a:moveTo>
                  <a:pt x="597106" y="529738"/>
                </a:moveTo>
                <a:cubicBezTo>
                  <a:pt x="598041" y="529738"/>
                  <a:pt x="598041" y="532109"/>
                  <a:pt x="598977" y="532109"/>
                </a:cubicBezTo>
                <a:lnTo>
                  <a:pt x="600847" y="530529"/>
                </a:lnTo>
                <a:cubicBezTo>
                  <a:pt x="600847" y="530529"/>
                  <a:pt x="601782" y="531319"/>
                  <a:pt x="602714" y="532109"/>
                </a:cubicBezTo>
                <a:cubicBezTo>
                  <a:pt x="602714" y="532900"/>
                  <a:pt x="603650" y="533693"/>
                  <a:pt x="603650" y="533693"/>
                </a:cubicBezTo>
                <a:cubicBezTo>
                  <a:pt x="603650" y="534484"/>
                  <a:pt x="601782" y="535274"/>
                  <a:pt x="601782" y="535274"/>
                </a:cubicBezTo>
                <a:cubicBezTo>
                  <a:pt x="601782" y="536065"/>
                  <a:pt x="603650" y="536855"/>
                  <a:pt x="603650" y="536855"/>
                </a:cubicBezTo>
                <a:cubicBezTo>
                  <a:pt x="602714" y="536855"/>
                  <a:pt x="601782" y="538439"/>
                  <a:pt x="600847" y="538439"/>
                </a:cubicBezTo>
                <a:cubicBezTo>
                  <a:pt x="600847" y="538439"/>
                  <a:pt x="600847" y="536855"/>
                  <a:pt x="599912" y="536855"/>
                </a:cubicBezTo>
                <a:cubicBezTo>
                  <a:pt x="598977" y="536855"/>
                  <a:pt x="598041" y="538439"/>
                  <a:pt x="598041" y="537649"/>
                </a:cubicBezTo>
                <a:cubicBezTo>
                  <a:pt x="597106" y="537649"/>
                  <a:pt x="596174" y="536855"/>
                  <a:pt x="596174" y="536065"/>
                </a:cubicBezTo>
                <a:cubicBezTo>
                  <a:pt x="596174" y="536065"/>
                  <a:pt x="594303" y="535274"/>
                  <a:pt x="594303" y="534484"/>
                </a:cubicBezTo>
                <a:cubicBezTo>
                  <a:pt x="594303" y="533693"/>
                  <a:pt x="596174" y="533693"/>
                  <a:pt x="596174" y="532900"/>
                </a:cubicBezTo>
                <a:lnTo>
                  <a:pt x="595239" y="531319"/>
                </a:lnTo>
                <a:cubicBezTo>
                  <a:pt x="595239" y="531319"/>
                  <a:pt x="596174" y="529738"/>
                  <a:pt x="597106" y="529738"/>
                </a:cubicBezTo>
                <a:close/>
                <a:moveTo>
                  <a:pt x="556915" y="533693"/>
                </a:moveTo>
                <a:cubicBezTo>
                  <a:pt x="556915" y="533693"/>
                  <a:pt x="555983" y="532109"/>
                  <a:pt x="555983" y="531319"/>
                </a:cubicBezTo>
                <a:cubicBezTo>
                  <a:pt x="555047" y="531319"/>
                  <a:pt x="554112" y="530529"/>
                  <a:pt x="554112" y="529738"/>
                </a:cubicBezTo>
                <a:cubicBezTo>
                  <a:pt x="554112" y="529738"/>
                  <a:pt x="555983" y="528948"/>
                  <a:pt x="555983" y="528154"/>
                </a:cubicBezTo>
                <a:cubicBezTo>
                  <a:pt x="556915" y="529738"/>
                  <a:pt x="557850" y="530529"/>
                  <a:pt x="559721" y="532109"/>
                </a:cubicBezTo>
                <a:cubicBezTo>
                  <a:pt x="558785" y="532109"/>
                  <a:pt x="557850" y="533693"/>
                  <a:pt x="556915" y="533693"/>
                </a:cubicBezTo>
                <a:close/>
                <a:moveTo>
                  <a:pt x="461581" y="544765"/>
                </a:moveTo>
                <a:cubicBezTo>
                  <a:pt x="461581" y="544765"/>
                  <a:pt x="460645" y="543185"/>
                  <a:pt x="459710" y="543185"/>
                </a:cubicBezTo>
                <a:lnTo>
                  <a:pt x="462513" y="541601"/>
                </a:lnTo>
                <a:lnTo>
                  <a:pt x="463448" y="543185"/>
                </a:lnTo>
                <a:lnTo>
                  <a:pt x="461581" y="544765"/>
                </a:lnTo>
                <a:close/>
                <a:moveTo>
                  <a:pt x="439147" y="531319"/>
                </a:moveTo>
                <a:cubicBezTo>
                  <a:pt x="440082" y="531319"/>
                  <a:pt x="441017" y="532900"/>
                  <a:pt x="441017" y="532900"/>
                </a:cubicBezTo>
                <a:lnTo>
                  <a:pt x="439147" y="534484"/>
                </a:lnTo>
                <a:cubicBezTo>
                  <a:pt x="438212" y="534484"/>
                  <a:pt x="437279" y="535274"/>
                  <a:pt x="437279" y="535274"/>
                </a:cubicBezTo>
                <a:cubicBezTo>
                  <a:pt x="436344" y="535274"/>
                  <a:pt x="436344" y="533693"/>
                  <a:pt x="435409" y="533693"/>
                </a:cubicBezTo>
                <a:lnTo>
                  <a:pt x="437279" y="532109"/>
                </a:lnTo>
                <a:cubicBezTo>
                  <a:pt x="438212" y="532109"/>
                  <a:pt x="439147" y="531319"/>
                  <a:pt x="439147" y="531319"/>
                </a:cubicBezTo>
                <a:close/>
                <a:moveTo>
                  <a:pt x="530746" y="497306"/>
                </a:moveTo>
                <a:cubicBezTo>
                  <a:pt x="530746" y="496516"/>
                  <a:pt x="529811" y="495725"/>
                  <a:pt x="529811" y="495725"/>
                </a:cubicBezTo>
                <a:cubicBezTo>
                  <a:pt x="528876" y="494935"/>
                  <a:pt x="528876" y="494145"/>
                  <a:pt x="527940" y="493351"/>
                </a:cubicBezTo>
                <a:cubicBezTo>
                  <a:pt x="527008" y="493351"/>
                  <a:pt x="527008" y="492561"/>
                  <a:pt x="526073" y="491770"/>
                </a:cubicBezTo>
                <a:cubicBezTo>
                  <a:pt x="527008" y="491770"/>
                  <a:pt x="527940" y="490189"/>
                  <a:pt x="527940" y="490189"/>
                </a:cubicBezTo>
                <a:cubicBezTo>
                  <a:pt x="528876" y="490980"/>
                  <a:pt x="529811" y="491770"/>
                  <a:pt x="529811" y="492561"/>
                </a:cubicBezTo>
                <a:cubicBezTo>
                  <a:pt x="530746" y="492561"/>
                  <a:pt x="530746" y="493351"/>
                  <a:pt x="531681" y="494145"/>
                </a:cubicBezTo>
                <a:cubicBezTo>
                  <a:pt x="531681" y="494935"/>
                  <a:pt x="532614" y="494935"/>
                  <a:pt x="533549" y="495725"/>
                </a:cubicBezTo>
                <a:lnTo>
                  <a:pt x="534484" y="497306"/>
                </a:lnTo>
                <a:lnTo>
                  <a:pt x="532614" y="498890"/>
                </a:lnTo>
                <a:cubicBezTo>
                  <a:pt x="531681" y="498100"/>
                  <a:pt x="531681" y="498100"/>
                  <a:pt x="530746" y="497306"/>
                </a:cubicBezTo>
                <a:close/>
                <a:moveTo>
                  <a:pt x="522332" y="491770"/>
                </a:moveTo>
                <a:cubicBezTo>
                  <a:pt x="522332" y="490980"/>
                  <a:pt x="524203" y="490189"/>
                  <a:pt x="525138" y="490189"/>
                </a:cubicBezTo>
                <a:lnTo>
                  <a:pt x="526073" y="491770"/>
                </a:lnTo>
                <a:lnTo>
                  <a:pt x="524203" y="493351"/>
                </a:lnTo>
                <a:lnTo>
                  <a:pt x="522332" y="491770"/>
                </a:lnTo>
                <a:close/>
                <a:moveTo>
                  <a:pt x="584022" y="496516"/>
                </a:moveTo>
                <a:cubicBezTo>
                  <a:pt x="584022" y="496516"/>
                  <a:pt x="584957" y="498100"/>
                  <a:pt x="584957" y="498890"/>
                </a:cubicBezTo>
                <a:lnTo>
                  <a:pt x="583086" y="499681"/>
                </a:lnTo>
                <a:lnTo>
                  <a:pt x="581219" y="498100"/>
                </a:lnTo>
                <a:cubicBezTo>
                  <a:pt x="581219" y="498100"/>
                  <a:pt x="583086" y="496516"/>
                  <a:pt x="584022" y="496516"/>
                </a:cubicBezTo>
                <a:close/>
                <a:moveTo>
                  <a:pt x="639168" y="499681"/>
                </a:moveTo>
                <a:cubicBezTo>
                  <a:pt x="640103" y="499681"/>
                  <a:pt x="641035" y="498890"/>
                  <a:pt x="641035" y="498890"/>
                </a:cubicBezTo>
                <a:cubicBezTo>
                  <a:pt x="641970" y="498890"/>
                  <a:pt x="641970" y="500471"/>
                  <a:pt x="642906" y="500471"/>
                </a:cubicBezTo>
                <a:lnTo>
                  <a:pt x="641035" y="502052"/>
                </a:lnTo>
                <a:cubicBezTo>
                  <a:pt x="640103" y="502052"/>
                  <a:pt x="640103" y="499681"/>
                  <a:pt x="639168" y="499681"/>
                </a:cubicBezTo>
                <a:close/>
                <a:moveTo>
                  <a:pt x="637297" y="501261"/>
                </a:moveTo>
                <a:cubicBezTo>
                  <a:pt x="636362" y="501261"/>
                  <a:pt x="636362" y="499681"/>
                  <a:pt x="635430" y="499681"/>
                </a:cubicBezTo>
                <a:lnTo>
                  <a:pt x="637297" y="498100"/>
                </a:lnTo>
                <a:cubicBezTo>
                  <a:pt x="638232" y="498100"/>
                  <a:pt x="639168" y="499681"/>
                  <a:pt x="639168" y="499681"/>
                </a:cubicBezTo>
                <a:cubicBezTo>
                  <a:pt x="638232" y="499681"/>
                  <a:pt x="638232" y="501261"/>
                  <a:pt x="637297" y="501261"/>
                </a:cubicBezTo>
                <a:close/>
                <a:moveTo>
                  <a:pt x="631689" y="502052"/>
                </a:moveTo>
                <a:cubicBezTo>
                  <a:pt x="630757" y="501261"/>
                  <a:pt x="630757" y="501261"/>
                  <a:pt x="629821" y="500471"/>
                </a:cubicBezTo>
                <a:lnTo>
                  <a:pt x="627951" y="498890"/>
                </a:lnTo>
                <a:cubicBezTo>
                  <a:pt x="627951" y="498100"/>
                  <a:pt x="629821" y="497306"/>
                  <a:pt x="630757" y="497306"/>
                </a:cubicBezTo>
                <a:cubicBezTo>
                  <a:pt x="630757" y="496516"/>
                  <a:pt x="631689" y="496516"/>
                  <a:pt x="632624" y="495725"/>
                </a:cubicBezTo>
                <a:cubicBezTo>
                  <a:pt x="632624" y="496516"/>
                  <a:pt x="633559" y="497306"/>
                  <a:pt x="633559" y="498100"/>
                </a:cubicBezTo>
                <a:cubicBezTo>
                  <a:pt x="634495" y="498100"/>
                  <a:pt x="635430" y="499681"/>
                  <a:pt x="635430" y="499681"/>
                </a:cubicBezTo>
                <a:cubicBezTo>
                  <a:pt x="635430" y="499681"/>
                  <a:pt x="633559" y="500471"/>
                  <a:pt x="633559" y="501261"/>
                </a:cubicBezTo>
                <a:cubicBezTo>
                  <a:pt x="632624" y="501261"/>
                  <a:pt x="631689" y="502052"/>
                  <a:pt x="631689" y="502052"/>
                </a:cubicBezTo>
                <a:close/>
                <a:moveTo>
                  <a:pt x="912092" y="494145"/>
                </a:moveTo>
                <a:cubicBezTo>
                  <a:pt x="911157" y="494935"/>
                  <a:pt x="909286" y="495725"/>
                  <a:pt x="909286" y="495725"/>
                </a:cubicBezTo>
                <a:lnTo>
                  <a:pt x="908354" y="494145"/>
                </a:lnTo>
                <a:lnTo>
                  <a:pt x="910222" y="492561"/>
                </a:lnTo>
                <a:lnTo>
                  <a:pt x="912092" y="494145"/>
                </a:lnTo>
                <a:close/>
                <a:moveTo>
                  <a:pt x="963497" y="497306"/>
                </a:moveTo>
                <a:cubicBezTo>
                  <a:pt x="963497" y="498100"/>
                  <a:pt x="965368" y="498100"/>
                  <a:pt x="965368" y="498890"/>
                </a:cubicBezTo>
                <a:cubicBezTo>
                  <a:pt x="965368" y="499681"/>
                  <a:pt x="963497" y="499681"/>
                  <a:pt x="963497" y="500471"/>
                </a:cubicBezTo>
                <a:cubicBezTo>
                  <a:pt x="963497" y="499681"/>
                  <a:pt x="961630" y="498890"/>
                  <a:pt x="961630" y="498890"/>
                </a:cubicBezTo>
                <a:cubicBezTo>
                  <a:pt x="961630" y="498100"/>
                  <a:pt x="963497" y="497306"/>
                  <a:pt x="963497" y="497306"/>
                </a:cubicBezTo>
                <a:close/>
                <a:moveTo>
                  <a:pt x="1011167" y="502845"/>
                </a:moveTo>
                <a:cubicBezTo>
                  <a:pt x="1011167" y="502845"/>
                  <a:pt x="1010232" y="501261"/>
                  <a:pt x="1010232" y="500471"/>
                </a:cubicBezTo>
                <a:lnTo>
                  <a:pt x="1012102" y="499681"/>
                </a:lnTo>
                <a:cubicBezTo>
                  <a:pt x="1012102" y="499681"/>
                  <a:pt x="1013035" y="501261"/>
                  <a:pt x="1013970" y="501261"/>
                </a:cubicBezTo>
                <a:cubicBezTo>
                  <a:pt x="1013035" y="501261"/>
                  <a:pt x="1012102" y="502845"/>
                  <a:pt x="1011167" y="502845"/>
                </a:cubicBezTo>
                <a:close/>
                <a:moveTo>
                  <a:pt x="1063507" y="494145"/>
                </a:moveTo>
                <a:lnTo>
                  <a:pt x="1065378" y="492561"/>
                </a:lnTo>
                <a:cubicBezTo>
                  <a:pt x="1066313" y="493351"/>
                  <a:pt x="1066313" y="494145"/>
                  <a:pt x="1067248" y="494935"/>
                </a:cubicBezTo>
                <a:cubicBezTo>
                  <a:pt x="1067248" y="494935"/>
                  <a:pt x="1068181" y="495725"/>
                  <a:pt x="1068181" y="496516"/>
                </a:cubicBezTo>
                <a:cubicBezTo>
                  <a:pt x="1069116" y="496516"/>
                  <a:pt x="1066313" y="497306"/>
                  <a:pt x="1066313" y="498100"/>
                </a:cubicBezTo>
                <a:cubicBezTo>
                  <a:pt x="1066313" y="497306"/>
                  <a:pt x="1065378" y="496516"/>
                  <a:pt x="1065378" y="495725"/>
                </a:cubicBezTo>
                <a:cubicBezTo>
                  <a:pt x="1064443" y="495725"/>
                  <a:pt x="1063507" y="494145"/>
                  <a:pt x="1063507" y="494145"/>
                </a:cubicBezTo>
                <a:close/>
                <a:moveTo>
                  <a:pt x="1096223" y="501261"/>
                </a:moveTo>
                <a:lnTo>
                  <a:pt x="1094352" y="499681"/>
                </a:lnTo>
                <a:cubicBezTo>
                  <a:pt x="1094352" y="498890"/>
                  <a:pt x="1096223" y="498100"/>
                  <a:pt x="1096223" y="498100"/>
                </a:cubicBezTo>
                <a:cubicBezTo>
                  <a:pt x="1097155" y="497306"/>
                  <a:pt x="1098090" y="496516"/>
                  <a:pt x="1099025" y="496516"/>
                </a:cubicBezTo>
                <a:lnTo>
                  <a:pt x="1099961" y="498100"/>
                </a:lnTo>
                <a:lnTo>
                  <a:pt x="1101828" y="497306"/>
                </a:lnTo>
                <a:cubicBezTo>
                  <a:pt x="1102763" y="497306"/>
                  <a:pt x="1100896" y="495725"/>
                  <a:pt x="1100896" y="494935"/>
                </a:cubicBezTo>
                <a:cubicBezTo>
                  <a:pt x="1100896" y="494935"/>
                  <a:pt x="1099025" y="494145"/>
                  <a:pt x="1099025" y="493351"/>
                </a:cubicBezTo>
                <a:lnTo>
                  <a:pt x="1100896" y="492561"/>
                </a:lnTo>
                <a:cubicBezTo>
                  <a:pt x="1100896" y="491770"/>
                  <a:pt x="1102763" y="494145"/>
                  <a:pt x="1102763" y="494145"/>
                </a:cubicBezTo>
                <a:cubicBezTo>
                  <a:pt x="1103699" y="494145"/>
                  <a:pt x="1103699" y="492561"/>
                  <a:pt x="1104634" y="492561"/>
                </a:cubicBezTo>
                <a:lnTo>
                  <a:pt x="1106504" y="494145"/>
                </a:lnTo>
                <a:cubicBezTo>
                  <a:pt x="1106504" y="494935"/>
                  <a:pt x="1107437" y="495725"/>
                  <a:pt x="1108372" y="496516"/>
                </a:cubicBezTo>
                <a:cubicBezTo>
                  <a:pt x="1108372" y="495725"/>
                  <a:pt x="1109307" y="494935"/>
                  <a:pt x="1110242" y="494935"/>
                </a:cubicBezTo>
                <a:cubicBezTo>
                  <a:pt x="1110242" y="494935"/>
                  <a:pt x="1111178" y="496516"/>
                  <a:pt x="1112113" y="496516"/>
                </a:cubicBezTo>
                <a:lnTo>
                  <a:pt x="1113045" y="498100"/>
                </a:lnTo>
                <a:cubicBezTo>
                  <a:pt x="1113045" y="498890"/>
                  <a:pt x="1111178" y="499681"/>
                  <a:pt x="1111178" y="499681"/>
                </a:cubicBezTo>
                <a:lnTo>
                  <a:pt x="1109307" y="498100"/>
                </a:lnTo>
                <a:lnTo>
                  <a:pt x="1107437" y="498890"/>
                </a:lnTo>
                <a:cubicBezTo>
                  <a:pt x="1106504" y="499681"/>
                  <a:pt x="1106504" y="500471"/>
                  <a:pt x="1105569" y="500471"/>
                </a:cubicBezTo>
                <a:cubicBezTo>
                  <a:pt x="1104634" y="501261"/>
                  <a:pt x="1103699" y="501261"/>
                  <a:pt x="1103699" y="502052"/>
                </a:cubicBezTo>
                <a:cubicBezTo>
                  <a:pt x="1101828" y="502845"/>
                  <a:pt x="1100896" y="503636"/>
                  <a:pt x="1099025" y="504426"/>
                </a:cubicBezTo>
                <a:cubicBezTo>
                  <a:pt x="1099025" y="504426"/>
                  <a:pt x="1098090" y="503636"/>
                  <a:pt x="1097155" y="502845"/>
                </a:cubicBezTo>
                <a:cubicBezTo>
                  <a:pt x="1097155" y="502052"/>
                  <a:pt x="1096223" y="502052"/>
                  <a:pt x="1096223" y="501261"/>
                </a:cubicBezTo>
                <a:close/>
                <a:moveTo>
                  <a:pt x="1126132" y="498100"/>
                </a:moveTo>
                <a:lnTo>
                  <a:pt x="1125197" y="496516"/>
                </a:lnTo>
                <a:cubicBezTo>
                  <a:pt x="1124262" y="496516"/>
                  <a:pt x="1123327" y="494935"/>
                  <a:pt x="1123327" y="494935"/>
                </a:cubicBezTo>
                <a:lnTo>
                  <a:pt x="1125197" y="493351"/>
                </a:lnTo>
                <a:cubicBezTo>
                  <a:pt x="1126132" y="494145"/>
                  <a:pt x="1126132" y="494935"/>
                  <a:pt x="1127065" y="494935"/>
                </a:cubicBezTo>
                <a:cubicBezTo>
                  <a:pt x="1128000" y="495725"/>
                  <a:pt x="1128000" y="496516"/>
                  <a:pt x="1128935" y="496516"/>
                </a:cubicBezTo>
                <a:cubicBezTo>
                  <a:pt x="1128000" y="496516"/>
                  <a:pt x="1127065" y="498100"/>
                  <a:pt x="1126132" y="498100"/>
                </a:cubicBezTo>
                <a:close/>
                <a:moveTo>
                  <a:pt x="1129014" y="496714"/>
                </a:moveTo>
                <a:cubicBezTo>
                  <a:pt x="1128967" y="496695"/>
                  <a:pt x="1128935" y="496645"/>
                  <a:pt x="1128935" y="496516"/>
                </a:cubicBezTo>
                <a:cubicBezTo>
                  <a:pt x="1128935" y="496582"/>
                  <a:pt x="1129001" y="496648"/>
                  <a:pt x="1129014" y="496714"/>
                </a:cubicBezTo>
                <a:close/>
                <a:moveTo>
                  <a:pt x="1177537" y="495725"/>
                </a:moveTo>
                <a:cubicBezTo>
                  <a:pt x="1176605" y="496516"/>
                  <a:pt x="1175670" y="497306"/>
                  <a:pt x="1175670" y="497306"/>
                </a:cubicBezTo>
                <a:cubicBezTo>
                  <a:pt x="1174735" y="498100"/>
                  <a:pt x="1173799" y="498890"/>
                  <a:pt x="1172864" y="498890"/>
                </a:cubicBezTo>
                <a:cubicBezTo>
                  <a:pt x="1172864" y="498890"/>
                  <a:pt x="1171929" y="500471"/>
                  <a:pt x="1170997" y="500471"/>
                </a:cubicBezTo>
                <a:cubicBezTo>
                  <a:pt x="1170997" y="500471"/>
                  <a:pt x="1170062" y="498890"/>
                  <a:pt x="1169126" y="498100"/>
                </a:cubicBezTo>
                <a:lnTo>
                  <a:pt x="1171929" y="497306"/>
                </a:lnTo>
                <a:cubicBezTo>
                  <a:pt x="1171929" y="496516"/>
                  <a:pt x="1170062" y="495725"/>
                  <a:pt x="1170062" y="494935"/>
                </a:cubicBezTo>
                <a:cubicBezTo>
                  <a:pt x="1169126" y="494935"/>
                  <a:pt x="1169126" y="494145"/>
                  <a:pt x="1168191" y="493351"/>
                </a:cubicBezTo>
                <a:cubicBezTo>
                  <a:pt x="1170062" y="492561"/>
                  <a:pt x="1170997" y="491770"/>
                  <a:pt x="1172864" y="490980"/>
                </a:cubicBezTo>
                <a:lnTo>
                  <a:pt x="1173799" y="492561"/>
                </a:lnTo>
                <a:cubicBezTo>
                  <a:pt x="1174735" y="492561"/>
                  <a:pt x="1175670" y="490980"/>
                  <a:pt x="1176605" y="490980"/>
                </a:cubicBezTo>
                <a:cubicBezTo>
                  <a:pt x="1176605" y="490980"/>
                  <a:pt x="1177537" y="492561"/>
                  <a:pt x="1177537" y="493351"/>
                </a:cubicBezTo>
                <a:cubicBezTo>
                  <a:pt x="1178473" y="493351"/>
                  <a:pt x="1178473" y="494145"/>
                  <a:pt x="1179408" y="494935"/>
                </a:cubicBezTo>
                <a:cubicBezTo>
                  <a:pt x="1179408" y="494935"/>
                  <a:pt x="1181278" y="495725"/>
                  <a:pt x="1181278" y="496516"/>
                </a:cubicBezTo>
                <a:cubicBezTo>
                  <a:pt x="1181278" y="496516"/>
                  <a:pt x="1179408" y="497306"/>
                  <a:pt x="1178473" y="498100"/>
                </a:cubicBezTo>
                <a:cubicBezTo>
                  <a:pt x="1179408" y="497306"/>
                  <a:pt x="1177537" y="496516"/>
                  <a:pt x="1177537" y="495725"/>
                </a:cubicBezTo>
                <a:close/>
                <a:moveTo>
                  <a:pt x="1330930" y="486234"/>
                </a:moveTo>
                <a:lnTo>
                  <a:pt x="1332801" y="484650"/>
                </a:lnTo>
                <a:lnTo>
                  <a:pt x="1334668" y="485444"/>
                </a:lnTo>
                <a:cubicBezTo>
                  <a:pt x="1334668" y="486234"/>
                  <a:pt x="1332801" y="487025"/>
                  <a:pt x="1332801" y="487025"/>
                </a:cubicBezTo>
                <a:cubicBezTo>
                  <a:pt x="1332801" y="487025"/>
                  <a:pt x="1331866" y="486234"/>
                  <a:pt x="1330930" y="486234"/>
                </a:cubicBezTo>
                <a:close/>
                <a:moveTo>
                  <a:pt x="1338302" y="484650"/>
                </a:moveTo>
                <a:lnTo>
                  <a:pt x="1340173" y="486234"/>
                </a:lnTo>
                <a:cubicBezTo>
                  <a:pt x="1339238" y="486234"/>
                  <a:pt x="1338302" y="487025"/>
                  <a:pt x="1338302" y="487025"/>
                </a:cubicBezTo>
                <a:cubicBezTo>
                  <a:pt x="1338302" y="487025"/>
                  <a:pt x="1336432" y="486234"/>
                  <a:pt x="1336432" y="485444"/>
                </a:cubicBezTo>
                <a:lnTo>
                  <a:pt x="1338302" y="484650"/>
                </a:lnTo>
                <a:close/>
                <a:moveTo>
                  <a:pt x="1491695" y="494935"/>
                </a:moveTo>
                <a:cubicBezTo>
                  <a:pt x="1492627" y="494145"/>
                  <a:pt x="1492627" y="493351"/>
                  <a:pt x="1493563" y="493351"/>
                </a:cubicBezTo>
                <a:cubicBezTo>
                  <a:pt x="1493563" y="492561"/>
                  <a:pt x="1494498" y="490980"/>
                  <a:pt x="1494498" y="490980"/>
                </a:cubicBezTo>
                <a:cubicBezTo>
                  <a:pt x="1495433" y="490980"/>
                  <a:pt x="1496368" y="492561"/>
                  <a:pt x="1497304" y="492561"/>
                </a:cubicBezTo>
                <a:lnTo>
                  <a:pt x="1498236" y="490980"/>
                </a:lnTo>
                <a:cubicBezTo>
                  <a:pt x="1500106" y="491770"/>
                  <a:pt x="1501042" y="492561"/>
                  <a:pt x="1502909" y="493351"/>
                </a:cubicBezTo>
                <a:cubicBezTo>
                  <a:pt x="1501974" y="494145"/>
                  <a:pt x="1501974" y="494935"/>
                  <a:pt x="1501042" y="494935"/>
                </a:cubicBezTo>
                <a:cubicBezTo>
                  <a:pt x="1501042" y="495725"/>
                  <a:pt x="1499171" y="496516"/>
                  <a:pt x="1499171" y="497306"/>
                </a:cubicBezTo>
                <a:lnTo>
                  <a:pt x="1501974" y="498100"/>
                </a:lnTo>
                <a:cubicBezTo>
                  <a:pt x="1501042" y="498890"/>
                  <a:pt x="1500106" y="500471"/>
                  <a:pt x="1500106" y="500471"/>
                </a:cubicBezTo>
                <a:cubicBezTo>
                  <a:pt x="1499171" y="500471"/>
                  <a:pt x="1498236" y="498890"/>
                  <a:pt x="1498236" y="498890"/>
                </a:cubicBezTo>
                <a:cubicBezTo>
                  <a:pt x="1497304" y="498890"/>
                  <a:pt x="1496368" y="498100"/>
                  <a:pt x="1495433" y="497306"/>
                </a:cubicBezTo>
                <a:cubicBezTo>
                  <a:pt x="1495433" y="497306"/>
                  <a:pt x="1494498" y="496516"/>
                  <a:pt x="1493563" y="495725"/>
                </a:cubicBezTo>
                <a:cubicBezTo>
                  <a:pt x="1493563" y="496516"/>
                  <a:pt x="1491695" y="497306"/>
                  <a:pt x="1492627" y="498100"/>
                </a:cubicBezTo>
                <a:cubicBezTo>
                  <a:pt x="1491695" y="497306"/>
                  <a:pt x="1489825" y="496516"/>
                  <a:pt x="1489825" y="496516"/>
                </a:cubicBezTo>
                <a:cubicBezTo>
                  <a:pt x="1489825" y="495725"/>
                  <a:pt x="1491695" y="494935"/>
                  <a:pt x="1491695" y="494935"/>
                </a:cubicBezTo>
                <a:close/>
                <a:moveTo>
                  <a:pt x="1545906" y="493351"/>
                </a:moveTo>
                <a:lnTo>
                  <a:pt x="1547773" y="494935"/>
                </a:lnTo>
                <a:cubicBezTo>
                  <a:pt x="1547773" y="494935"/>
                  <a:pt x="1546838" y="496516"/>
                  <a:pt x="1545906" y="496516"/>
                </a:cubicBezTo>
                <a:lnTo>
                  <a:pt x="1544971" y="498100"/>
                </a:lnTo>
                <a:cubicBezTo>
                  <a:pt x="1544036" y="498100"/>
                  <a:pt x="1543100" y="496516"/>
                  <a:pt x="1542165" y="496516"/>
                </a:cubicBezTo>
                <a:cubicBezTo>
                  <a:pt x="1543100" y="496516"/>
                  <a:pt x="1543100" y="495725"/>
                  <a:pt x="1544036" y="494935"/>
                </a:cubicBezTo>
                <a:cubicBezTo>
                  <a:pt x="1544971" y="494935"/>
                  <a:pt x="1544971" y="494145"/>
                  <a:pt x="1545906" y="493351"/>
                </a:cubicBezTo>
                <a:close/>
                <a:moveTo>
                  <a:pt x="1542089" y="496714"/>
                </a:moveTo>
                <a:cubicBezTo>
                  <a:pt x="1542099" y="496648"/>
                  <a:pt x="1542165" y="496582"/>
                  <a:pt x="1542165" y="496516"/>
                </a:cubicBezTo>
                <a:cubicBezTo>
                  <a:pt x="1542165" y="496645"/>
                  <a:pt x="1542133" y="496695"/>
                  <a:pt x="1542089" y="496714"/>
                </a:cubicBezTo>
                <a:close/>
                <a:moveTo>
                  <a:pt x="1565534" y="500471"/>
                </a:moveTo>
                <a:cubicBezTo>
                  <a:pt x="1564599" y="500471"/>
                  <a:pt x="1564599" y="499681"/>
                  <a:pt x="1563663" y="498890"/>
                </a:cubicBezTo>
                <a:lnTo>
                  <a:pt x="1561793" y="498100"/>
                </a:lnTo>
                <a:lnTo>
                  <a:pt x="1559926" y="499681"/>
                </a:lnTo>
                <a:cubicBezTo>
                  <a:pt x="1559926" y="499681"/>
                  <a:pt x="1558055" y="498890"/>
                  <a:pt x="1558055" y="498100"/>
                </a:cubicBezTo>
                <a:lnTo>
                  <a:pt x="1558990" y="496516"/>
                </a:lnTo>
                <a:cubicBezTo>
                  <a:pt x="1559926" y="496516"/>
                  <a:pt x="1560861" y="494935"/>
                  <a:pt x="1560861" y="494935"/>
                </a:cubicBezTo>
                <a:cubicBezTo>
                  <a:pt x="1561793" y="494935"/>
                  <a:pt x="1562728" y="495725"/>
                  <a:pt x="1562728" y="496516"/>
                </a:cubicBezTo>
                <a:cubicBezTo>
                  <a:pt x="1563663" y="495725"/>
                  <a:pt x="1564599" y="494935"/>
                  <a:pt x="1564599" y="494145"/>
                </a:cubicBezTo>
                <a:lnTo>
                  <a:pt x="1566466" y="492561"/>
                </a:lnTo>
                <a:cubicBezTo>
                  <a:pt x="1567401" y="492561"/>
                  <a:pt x="1567401" y="494145"/>
                  <a:pt x="1568337" y="494145"/>
                </a:cubicBezTo>
                <a:cubicBezTo>
                  <a:pt x="1568337" y="494145"/>
                  <a:pt x="1570207" y="491770"/>
                  <a:pt x="1570207" y="492561"/>
                </a:cubicBezTo>
                <a:lnTo>
                  <a:pt x="1572075" y="493351"/>
                </a:lnTo>
                <a:cubicBezTo>
                  <a:pt x="1572075" y="494145"/>
                  <a:pt x="1570207" y="494935"/>
                  <a:pt x="1570207" y="494935"/>
                </a:cubicBezTo>
                <a:cubicBezTo>
                  <a:pt x="1570207" y="495725"/>
                  <a:pt x="1568337" y="497306"/>
                  <a:pt x="1569272" y="497306"/>
                </a:cubicBezTo>
                <a:lnTo>
                  <a:pt x="1571142" y="498100"/>
                </a:lnTo>
                <a:lnTo>
                  <a:pt x="1572075" y="496516"/>
                </a:lnTo>
                <a:cubicBezTo>
                  <a:pt x="1573010" y="496516"/>
                  <a:pt x="1573945" y="497306"/>
                  <a:pt x="1574880" y="498100"/>
                </a:cubicBezTo>
                <a:cubicBezTo>
                  <a:pt x="1574880" y="498100"/>
                  <a:pt x="1576748" y="498890"/>
                  <a:pt x="1576748" y="499681"/>
                </a:cubicBezTo>
                <a:lnTo>
                  <a:pt x="1574880" y="501261"/>
                </a:lnTo>
                <a:cubicBezTo>
                  <a:pt x="1574880" y="502052"/>
                  <a:pt x="1573945" y="502052"/>
                  <a:pt x="1573945" y="502845"/>
                </a:cubicBezTo>
                <a:cubicBezTo>
                  <a:pt x="1573010" y="503636"/>
                  <a:pt x="1572075" y="504426"/>
                  <a:pt x="1572075" y="504426"/>
                </a:cubicBezTo>
                <a:cubicBezTo>
                  <a:pt x="1570207" y="503636"/>
                  <a:pt x="1569272" y="502845"/>
                  <a:pt x="1567401" y="502052"/>
                </a:cubicBezTo>
                <a:cubicBezTo>
                  <a:pt x="1567401" y="501261"/>
                  <a:pt x="1566466" y="501261"/>
                  <a:pt x="1565534" y="500471"/>
                </a:cubicBezTo>
                <a:close/>
                <a:moveTo>
                  <a:pt x="1602919" y="496516"/>
                </a:moveTo>
                <a:cubicBezTo>
                  <a:pt x="1602919" y="495725"/>
                  <a:pt x="1603855" y="494935"/>
                  <a:pt x="1603855" y="494935"/>
                </a:cubicBezTo>
                <a:cubicBezTo>
                  <a:pt x="1604790" y="494145"/>
                  <a:pt x="1604790" y="493351"/>
                  <a:pt x="1605725" y="492561"/>
                </a:cubicBezTo>
                <a:lnTo>
                  <a:pt x="1607593" y="494145"/>
                </a:lnTo>
                <a:cubicBezTo>
                  <a:pt x="1607593" y="494145"/>
                  <a:pt x="1606657" y="495725"/>
                  <a:pt x="1605725" y="495725"/>
                </a:cubicBezTo>
                <a:cubicBezTo>
                  <a:pt x="1605725" y="496516"/>
                  <a:pt x="1604790" y="497306"/>
                  <a:pt x="1604790" y="498100"/>
                </a:cubicBezTo>
                <a:cubicBezTo>
                  <a:pt x="1604790" y="497306"/>
                  <a:pt x="1601984" y="496516"/>
                  <a:pt x="1602919" y="496516"/>
                </a:cubicBezTo>
                <a:close/>
                <a:moveTo>
                  <a:pt x="1659001" y="499681"/>
                </a:moveTo>
                <a:lnTo>
                  <a:pt x="1660868" y="500471"/>
                </a:lnTo>
                <a:cubicBezTo>
                  <a:pt x="1660868" y="501261"/>
                  <a:pt x="1659936" y="502845"/>
                  <a:pt x="1659936" y="502845"/>
                </a:cubicBezTo>
                <a:cubicBezTo>
                  <a:pt x="1659001" y="502845"/>
                  <a:pt x="1658066" y="501261"/>
                  <a:pt x="1657130" y="501261"/>
                </a:cubicBezTo>
                <a:cubicBezTo>
                  <a:pt x="1658066" y="501261"/>
                  <a:pt x="1659001" y="499681"/>
                  <a:pt x="1659001" y="499681"/>
                </a:cubicBezTo>
                <a:close/>
                <a:moveTo>
                  <a:pt x="1707603" y="497306"/>
                </a:moveTo>
                <a:cubicBezTo>
                  <a:pt x="1707603" y="497306"/>
                  <a:pt x="1709474" y="498100"/>
                  <a:pt x="1709474" y="498890"/>
                </a:cubicBezTo>
                <a:cubicBezTo>
                  <a:pt x="1709474" y="498890"/>
                  <a:pt x="1707603" y="499681"/>
                  <a:pt x="1707603" y="500471"/>
                </a:cubicBezTo>
                <a:cubicBezTo>
                  <a:pt x="1707603" y="499681"/>
                  <a:pt x="1705733" y="499681"/>
                  <a:pt x="1705733" y="498890"/>
                </a:cubicBezTo>
                <a:cubicBezTo>
                  <a:pt x="1705733" y="498100"/>
                  <a:pt x="1707603" y="498100"/>
                  <a:pt x="1707603" y="497306"/>
                </a:cubicBezTo>
                <a:close/>
                <a:moveTo>
                  <a:pt x="1759011" y="494145"/>
                </a:moveTo>
                <a:lnTo>
                  <a:pt x="1760879" y="492561"/>
                </a:lnTo>
                <a:lnTo>
                  <a:pt x="1762749" y="494145"/>
                </a:lnTo>
                <a:lnTo>
                  <a:pt x="1761814" y="495725"/>
                </a:lnTo>
                <a:cubicBezTo>
                  <a:pt x="1761814" y="495725"/>
                  <a:pt x="1759946" y="494935"/>
                  <a:pt x="1759011" y="494145"/>
                </a:cubicBezTo>
                <a:close/>
                <a:moveTo>
                  <a:pt x="2030065" y="498890"/>
                </a:moveTo>
                <a:cubicBezTo>
                  <a:pt x="2030065" y="498890"/>
                  <a:pt x="2031000" y="499681"/>
                  <a:pt x="2031936" y="499681"/>
                </a:cubicBezTo>
                <a:cubicBezTo>
                  <a:pt x="2031000" y="499681"/>
                  <a:pt x="2031000" y="502052"/>
                  <a:pt x="2030065" y="502052"/>
                </a:cubicBezTo>
                <a:lnTo>
                  <a:pt x="2028194" y="500471"/>
                </a:lnTo>
                <a:cubicBezTo>
                  <a:pt x="2029130" y="500471"/>
                  <a:pt x="2029130" y="498890"/>
                  <a:pt x="2030065" y="498890"/>
                </a:cubicBezTo>
                <a:close/>
                <a:moveTo>
                  <a:pt x="2033803" y="498100"/>
                </a:moveTo>
                <a:lnTo>
                  <a:pt x="2035673" y="499681"/>
                </a:lnTo>
                <a:cubicBezTo>
                  <a:pt x="2034738" y="499681"/>
                  <a:pt x="2034738" y="501261"/>
                  <a:pt x="2033803" y="501261"/>
                </a:cubicBezTo>
                <a:cubicBezTo>
                  <a:pt x="2032868" y="501261"/>
                  <a:pt x="2032868" y="499681"/>
                  <a:pt x="2031936" y="499681"/>
                </a:cubicBezTo>
                <a:cubicBezTo>
                  <a:pt x="2031936" y="499681"/>
                  <a:pt x="2032868" y="498100"/>
                  <a:pt x="2033803" y="498100"/>
                </a:cubicBezTo>
                <a:close/>
                <a:moveTo>
                  <a:pt x="2037541" y="498100"/>
                </a:moveTo>
                <a:cubicBezTo>
                  <a:pt x="2037541" y="497306"/>
                  <a:pt x="2038476" y="496516"/>
                  <a:pt x="2038476" y="495725"/>
                </a:cubicBezTo>
                <a:cubicBezTo>
                  <a:pt x="2039411" y="496516"/>
                  <a:pt x="2040347" y="496516"/>
                  <a:pt x="2040347" y="497306"/>
                </a:cubicBezTo>
                <a:cubicBezTo>
                  <a:pt x="2041282" y="497306"/>
                  <a:pt x="2043149" y="498100"/>
                  <a:pt x="2043149" y="498890"/>
                </a:cubicBezTo>
                <a:lnTo>
                  <a:pt x="2041282" y="500471"/>
                </a:lnTo>
                <a:cubicBezTo>
                  <a:pt x="2040347" y="501261"/>
                  <a:pt x="2040347" y="501261"/>
                  <a:pt x="2039411" y="502052"/>
                </a:cubicBezTo>
                <a:cubicBezTo>
                  <a:pt x="2039411" y="502052"/>
                  <a:pt x="2038476" y="501261"/>
                  <a:pt x="2037541" y="501261"/>
                </a:cubicBezTo>
                <a:cubicBezTo>
                  <a:pt x="2037541" y="500471"/>
                  <a:pt x="2035673" y="499681"/>
                  <a:pt x="2035673" y="499681"/>
                </a:cubicBezTo>
                <a:cubicBezTo>
                  <a:pt x="2035673" y="499681"/>
                  <a:pt x="2036609" y="498100"/>
                  <a:pt x="2037541" y="498100"/>
                </a:cubicBezTo>
                <a:close/>
                <a:moveTo>
                  <a:pt x="2087078" y="496516"/>
                </a:moveTo>
                <a:cubicBezTo>
                  <a:pt x="2088014" y="496516"/>
                  <a:pt x="2089884" y="498100"/>
                  <a:pt x="2089884" y="498100"/>
                </a:cubicBezTo>
                <a:lnTo>
                  <a:pt x="2088014" y="499681"/>
                </a:lnTo>
                <a:lnTo>
                  <a:pt x="2086146" y="498890"/>
                </a:lnTo>
                <a:cubicBezTo>
                  <a:pt x="2086146" y="498100"/>
                  <a:pt x="2087078" y="496516"/>
                  <a:pt x="2087078" y="496516"/>
                </a:cubicBezTo>
                <a:close/>
                <a:moveTo>
                  <a:pt x="2139422" y="494145"/>
                </a:moveTo>
                <a:cubicBezTo>
                  <a:pt x="2140357" y="493351"/>
                  <a:pt x="2140357" y="492561"/>
                  <a:pt x="2141289" y="492561"/>
                </a:cubicBezTo>
                <a:cubicBezTo>
                  <a:pt x="2141289" y="491770"/>
                  <a:pt x="2142224" y="490980"/>
                  <a:pt x="2143160" y="490189"/>
                </a:cubicBezTo>
                <a:cubicBezTo>
                  <a:pt x="2143160" y="490189"/>
                  <a:pt x="2144095" y="491770"/>
                  <a:pt x="2145030" y="491770"/>
                </a:cubicBezTo>
                <a:cubicBezTo>
                  <a:pt x="2144095" y="492561"/>
                  <a:pt x="2144095" y="493351"/>
                  <a:pt x="2143160" y="493351"/>
                </a:cubicBezTo>
                <a:cubicBezTo>
                  <a:pt x="2142224" y="494145"/>
                  <a:pt x="2142224" y="494935"/>
                  <a:pt x="2141289" y="495725"/>
                </a:cubicBezTo>
                <a:cubicBezTo>
                  <a:pt x="2141289" y="495725"/>
                  <a:pt x="2140357" y="496516"/>
                  <a:pt x="2140357" y="497306"/>
                </a:cubicBezTo>
                <a:cubicBezTo>
                  <a:pt x="2139422" y="498100"/>
                  <a:pt x="2139422" y="498100"/>
                  <a:pt x="2138486" y="498890"/>
                </a:cubicBezTo>
                <a:lnTo>
                  <a:pt x="2136619" y="497306"/>
                </a:lnTo>
                <a:lnTo>
                  <a:pt x="2137551" y="495725"/>
                </a:lnTo>
                <a:cubicBezTo>
                  <a:pt x="2138486" y="494935"/>
                  <a:pt x="2139422" y="494935"/>
                  <a:pt x="2139422" y="494145"/>
                </a:cubicBezTo>
                <a:close/>
                <a:moveTo>
                  <a:pt x="2148768" y="491770"/>
                </a:moveTo>
                <a:lnTo>
                  <a:pt x="2146898" y="493351"/>
                </a:lnTo>
                <a:lnTo>
                  <a:pt x="2145030" y="491770"/>
                </a:lnTo>
                <a:lnTo>
                  <a:pt x="2145965" y="490189"/>
                </a:lnTo>
                <a:cubicBezTo>
                  <a:pt x="2146898" y="490189"/>
                  <a:pt x="2148768" y="490980"/>
                  <a:pt x="2148768" y="491770"/>
                </a:cubicBezTo>
                <a:close/>
                <a:moveTo>
                  <a:pt x="2216998" y="496516"/>
                </a:moveTo>
                <a:cubicBezTo>
                  <a:pt x="2216998" y="496516"/>
                  <a:pt x="2218869" y="497306"/>
                  <a:pt x="2218869" y="498100"/>
                </a:cubicBezTo>
                <a:lnTo>
                  <a:pt x="2216998" y="499681"/>
                </a:lnTo>
                <a:lnTo>
                  <a:pt x="2215131" y="498100"/>
                </a:lnTo>
                <a:cubicBezTo>
                  <a:pt x="2215131" y="498100"/>
                  <a:pt x="2216063" y="496516"/>
                  <a:pt x="2216998" y="496516"/>
                </a:cubicBezTo>
                <a:close/>
                <a:moveTo>
                  <a:pt x="727026" y="535274"/>
                </a:moveTo>
                <a:cubicBezTo>
                  <a:pt x="727026" y="535274"/>
                  <a:pt x="726091" y="536855"/>
                  <a:pt x="725155" y="536855"/>
                </a:cubicBezTo>
                <a:cubicBezTo>
                  <a:pt x="725155" y="536855"/>
                  <a:pt x="724223" y="535274"/>
                  <a:pt x="723288" y="535274"/>
                </a:cubicBezTo>
                <a:lnTo>
                  <a:pt x="725845" y="533832"/>
                </a:lnTo>
                <a:cubicBezTo>
                  <a:pt x="725980" y="534090"/>
                  <a:pt x="727026" y="534682"/>
                  <a:pt x="727026" y="535274"/>
                </a:cubicBezTo>
                <a:close/>
                <a:moveTo>
                  <a:pt x="1947812" y="535274"/>
                </a:moveTo>
                <a:cubicBezTo>
                  <a:pt x="1946880" y="535274"/>
                  <a:pt x="1945945" y="536855"/>
                  <a:pt x="1945945" y="536855"/>
                </a:cubicBezTo>
                <a:cubicBezTo>
                  <a:pt x="1945009" y="536855"/>
                  <a:pt x="1944074" y="535274"/>
                  <a:pt x="1944074" y="535274"/>
                </a:cubicBezTo>
                <a:cubicBezTo>
                  <a:pt x="1944074" y="534682"/>
                  <a:pt x="1945119" y="534090"/>
                  <a:pt x="1945255" y="533832"/>
                </a:cubicBezTo>
                <a:lnTo>
                  <a:pt x="1947812" y="535274"/>
                </a:ln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3B7153E-359D-A28E-35E8-B323E26958AB}"/>
              </a:ext>
            </a:extLst>
          </p:cNvPr>
          <p:cNvSpPr txBox="1"/>
          <p:nvPr/>
        </p:nvSpPr>
        <p:spPr>
          <a:xfrm>
            <a:off x="757975" y="1204742"/>
            <a:ext cx="2563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工程</a:t>
            </a:r>
            <a:r>
              <a:rPr lang="en-US" altLang="zh-CN" dirty="0"/>
              <a:t>SAAS</a:t>
            </a:r>
            <a:r>
              <a:rPr lang="zh-CN" altLang="en-US" dirty="0"/>
              <a:t>平台背景介绍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F818AA3-0D36-55F1-BCA1-F89DBFD835B9}"/>
              </a:ext>
            </a:extLst>
          </p:cNvPr>
          <p:cNvSpPr txBox="1"/>
          <p:nvPr/>
        </p:nvSpPr>
        <p:spPr>
          <a:xfrm>
            <a:off x="506629" y="1817066"/>
            <a:ext cx="6766950" cy="1296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    工程</a:t>
            </a:r>
            <a:r>
              <a:rPr lang="en-US" altLang="zh-CN" dirty="0"/>
              <a:t>SAAS</a:t>
            </a:r>
            <a:r>
              <a:rPr lang="zh-CN" altLang="en-US" dirty="0"/>
              <a:t>平台是一个集市场分析、目标洞察、客户画像、线索管理等功能为一体的市场营销</a:t>
            </a:r>
            <a:r>
              <a:rPr lang="en-US" altLang="zh-CN" dirty="0"/>
              <a:t>SAAS</a:t>
            </a:r>
            <a:r>
              <a:rPr lang="zh-CN" altLang="en-US" dirty="0"/>
              <a:t>平台，为工程市场营销提供广泛的数据支撑和精准的数据分析。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A1A65BF-D1FF-D994-22B2-204C6D179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0972" y="2117588"/>
            <a:ext cx="4027621" cy="2939419"/>
          </a:xfrm>
          <a:prstGeom prst="rect">
            <a:avLst/>
          </a:prstGeom>
        </p:spPr>
      </p:pic>
      <p:sp>
        <p:nvSpPr>
          <p:cNvPr id="9" name="Freeform 17">
            <a:extLst>
              <a:ext uri="{FF2B5EF4-FFF2-40B4-BE49-F238E27FC236}">
                <a16:creationId xmlns:a16="http://schemas.microsoft.com/office/drawing/2014/main" id="{AECE0ADE-B87B-B4B5-A8B7-0F4A8BCE5A89}"/>
              </a:ext>
            </a:extLst>
          </p:cNvPr>
          <p:cNvSpPr/>
          <p:nvPr/>
        </p:nvSpPr>
        <p:spPr>
          <a:xfrm>
            <a:off x="523407" y="3500900"/>
            <a:ext cx="1864349" cy="544765"/>
          </a:xfrm>
          <a:custGeom>
            <a:avLst/>
            <a:gdLst/>
            <a:ahLst/>
            <a:cxnLst/>
            <a:rect l="l" t="t" r="r" b="b"/>
            <a:pathLst>
              <a:path w="2311400" h="544765">
                <a:moveTo>
                  <a:pt x="2311400" y="504426"/>
                </a:moveTo>
                <a:cubicBezTo>
                  <a:pt x="2311400" y="505217"/>
                  <a:pt x="2310465" y="506007"/>
                  <a:pt x="2310465" y="506007"/>
                </a:cubicBezTo>
                <a:cubicBezTo>
                  <a:pt x="2309533" y="506797"/>
                  <a:pt x="2308598" y="507591"/>
                  <a:pt x="2308598" y="508381"/>
                </a:cubicBezTo>
                <a:lnTo>
                  <a:pt x="2310465" y="509172"/>
                </a:lnTo>
                <a:cubicBezTo>
                  <a:pt x="2310465" y="509962"/>
                  <a:pt x="2308598" y="510753"/>
                  <a:pt x="2308598" y="511546"/>
                </a:cubicBezTo>
                <a:cubicBezTo>
                  <a:pt x="2308598" y="511546"/>
                  <a:pt x="2307663" y="512337"/>
                  <a:pt x="2307663" y="513127"/>
                </a:cubicBezTo>
                <a:cubicBezTo>
                  <a:pt x="2307663" y="513127"/>
                  <a:pt x="2309533" y="513917"/>
                  <a:pt x="2309533" y="514708"/>
                </a:cubicBezTo>
                <a:lnTo>
                  <a:pt x="2307663" y="516292"/>
                </a:lnTo>
                <a:lnTo>
                  <a:pt x="2305792" y="514708"/>
                </a:lnTo>
                <a:lnTo>
                  <a:pt x="2303925" y="513127"/>
                </a:lnTo>
                <a:cubicBezTo>
                  <a:pt x="2302989" y="513917"/>
                  <a:pt x="2302054" y="514708"/>
                  <a:pt x="2302054" y="515498"/>
                </a:cubicBezTo>
                <a:lnTo>
                  <a:pt x="2303925" y="516292"/>
                </a:lnTo>
                <a:cubicBezTo>
                  <a:pt x="2303925" y="517082"/>
                  <a:pt x="2302054" y="517873"/>
                  <a:pt x="2302989" y="518663"/>
                </a:cubicBezTo>
                <a:lnTo>
                  <a:pt x="2304860" y="519453"/>
                </a:lnTo>
                <a:cubicBezTo>
                  <a:pt x="2304860" y="520247"/>
                  <a:pt x="2302989" y="521037"/>
                  <a:pt x="2302989" y="521828"/>
                </a:cubicBezTo>
                <a:lnTo>
                  <a:pt x="2304860" y="522618"/>
                </a:lnTo>
                <a:cubicBezTo>
                  <a:pt x="2304860" y="523409"/>
                  <a:pt x="2303925" y="524199"/>
                  <a:pt x="2303925" y="524199"/>
                </a:cubicBezTo>
                <a:cubicBezTo>
                  <a:pt x="2302989" y="524993"/>
                  <a:pt x="2302989" y="525783"/>
                  <a:pt x="2302054" y="526573"/>
                </a:cubicBezTo>
                <a:lnTo>
                  <a:pt x="2300184" y="524993"/>
                </a:lnTo>
                <a:cubicBezTo>
                  <a:pt x="2299251" y="524199"/>
                  <a:pt x="2298316" y="524199"/>
                  <a:pt x="2297381" y="523409"/>
                </a:cubicBezTo>
                <a:cubicBezTo>
                  <a:pt x="2297381" y="523409"/>
                  <a:pt x="2296446" y="522618"/>
                  <a:pt x="2295510" y="522618"/>
                </a:cubicBezTo>
                <a:cubicBezTo>
                  <a:pt x="2295510" y="522618"/>
                  <a:pt x="2294578" y="524199"/>
                  <a:pt x="2293643" y="524199"/>
                </a:cubicBezTo>
                <a:lnTo>
                  <a:pt x="2292708" y="525783"/>
                </a:lnTo>
                <a:cubicBezTo>
                  <a:pt x="2291772" y="525783"/>
                  <a:pt x="2291772" y="527364"/>
                  <a:pt x="2290837" y="527364"/>
                </a:cubicBezTo>
                <a:cubicBezTo>
                  <a:pt x="2290837" y="527364"/>
                  <a:pt x="2288970" y="525783"/>
                  <a:pt x="2288970" y="526573"/>
                </a:cubicBezTo>
                <a:cubicBezTo>
                  <a:pt x="2288034" y="526573"/>
                  <a:pt x="2288034" y="527364"/>
                  <a:pt x="2287099" y="528154"/>
                </a:cubicBezTo>
                <a:cubicBezTo>
                  <a:pt x="2287099" y="528948"/>
                  <a:pt x="2286164" y="528948"/>
                  <a:pt x="2285229" y="529738"/>
                </a:cubicBezTo>
                <a:cubicBezTo>
                  <a:pt x="2285229" y="530529"/>
                  <a:pt x="2284297" y="531319"/>
                  <a:pt x="2284297" y="531319"/>
                </a:cubicBezTo>
                <a:cubicBezTo>
                  <a:pt x="2283361" y="532109"/>
                  <a:pt x="2283361" y="532900"/>
                  <a:pt x="2282426" y="533693"/>
                </a:cubicBezTo>
                <a:cubicBezTo>
                  <a:pt x="2281491" y="533693"/>
                  <a:pt x="2281491" y="534484"/>
                  <a:pt x="2280555" y="535274"/>
                </a:cubicBezTo>
                <a:lnTo>
                  <a:pt x="2278688" y="533693"/>
                </a:lnTo>
                <a:cubicBezTo>
                  <a:pt x="2278688" y="532900"/>
                  <a:pt x="2280555" y="532109"/>
                  <a:pt x="2280555" y="532109"/>
                </a:cubicBezTo>
                <a:cubicBezTo>
                  <a:pt x="2279623" y="532109"/>
                  <a:pt x="2278688" y="530529"/>
                  <a:pt x="2278688" y="530529"/>
                </a:cubicBezTo>
                <a:cubicBezTo>
                  <a:pt x="2277753" y="530529"/>
                  <a:pt x="2276818" y="532109"/>
                  <a:pt x="2276818" y="532109"/>
                </a:cubicBezTo>
                <a:lnTo>
                  <a:pt x="2274950" y="534484"/>
                </a:lnTo>
                <a:cubicBezTo>
                  <a:pt x="2274950" y="533693"/>
                  <a:pt x="2273080" y="532900"/>
                  <a:pt x="2273080" y="532900"/>
                </a:cubicBezTo>
                <a:cubicBezTo>
                  <a:pt x="2273080" y="532109"/>
                  <a:pt x="2274015" y="531319"/>
                  <a:pt x="2274950" y="531319"/>
                </a:cubicBezTo>
                <a:cubicBezTo>
                  <a:pt x="2274950" y="530529"/>
                  <a:pt x="2275882" y="529738"/>
                  <a:pt x="2275882" y="528948"/>
                </a:cubicBezTo>
                <a:lnTo>
                  <a:pt x="2274015" y="528154"/>
                </a:lnTo>
                <a:cubicBezTo>
                  <a:pt x="2274015" y="527364"/>
                  <a:pt x="2272144" y="526573"/>
                  <a:pt x="2272144" y="526573"/>
                </a:cubicBezTo>
                <a:lnTo>
                  <a:pt x="2274015" y="524993"/>
                </a:lnTo>
                <a:cubicBezTo>
                  <a:pt x="2273080" y="524199"/>
                  <a:pt x="2272144" y="524199"/>
                  <a:pt x="2271209" y="523409"/>
                </a:cubicBezTo>
                <a:cubicBezTo>
                  <a:pt x="2271209" y="524199"/>
                  <a:pt x="2270277" y="524993"/>
                  <a:pt x="2270277" y="524993"/>
                </a:cubicBezTo>
                <a:cubicBezTo>
                  <a:pt x="2269342" y="525783"/>
                  <a:pt x="2268407" y="526573"/>
                  <a:pt x="2268407" y="527364"/>
                </a:cubicBezTo>
                <a:cubicBezTo>
                  <a:pt x="2268407" y="527364"/>
                  <a:pt x="2266536" y="528154"/>
                  <a:pt x="2266536" y="528948"/>
                </a:cubicBezTo>
                <a:lnTo>
                  <a:pt x="2268407" y="529738"/>
                </a:lnTo>
                <a:cubicBezTo>
                  <a:pt x="2268407" y="530529"/>
                  <a:pt x="2267471" y="532109"/>
                  <a:pt x="2267471" y="532109"/>
                </a:cubicBezTo>
                <a:cubicBezTo>
                  <a:pt x="2266536" y="532109"/>
                  <a:pt x="2265601" y="530529"/>
                  <a:pt x="2265601" y="530529"/>
                </a:cubicBezTo>
                <a:cubicBezTo>
                  <a:pt x="2264669" y="530529"/>
                  <a:pt x="2263733" y="528948"/>
                  <a:pt x="2262798" y="528948"/>
                </a:cubicBezTo>
                <a:cubicBezTo>
                  <a:pt x="2262798" y="528948"/>
                  <a:pt x="2261863" y="530529"/>
                  <a:pt x="2261863" y="531319"/>
                </a:cubicBezTo>
                <a:cubicBezTo>
                  <a:pt x="2260928" y="531319"/>
                  <a:pt x="2259995" y="529738"/>
                  <a:pt x="2259060" y="529738"/>
                </a:cubicBezTo>
                <a:lnTo>
                  <a:pt x="2258125" y="531319"/>
                </a:lnTo>
                <a:cubicBezTo>
                  <a:pt x="2257190" y="531319"/>
                  <a:pt x="2256254" y="532900"/>
                  <a:pt x="2256254" y="532900"/>
                </a:cubicBezTo>
                <a:cubicBezTo>
                  <a:pt x="2255319" y="532900"/>
                  <a:pt x="2254387" y="532109"/>
                  <a:pt x="2254387" y="532109"/>
                </a:cubicBezTo>
                <a:cubicBezTo>
                  <a:pt x="2253452" y="531319"/>
                  <a:pt x="2252516" y="530529"/>
                  <a:pt x="2251581" y="530529"/>
                </a:cubicBezTo>
                <a:cubicBezTo>
                  <a:pt x="2251581" y="529738"/>
                  <a:pt x="2250649" y="529738"/>
                  <a:pt x="2249714" y="528948"/>
                </a:cubicBezTo>
                <a:lnTo>
                  <a:pt x="2251581" y="527364"/>
                </a:lnTo>
                <a:cubicBezTo>
                  <a:pt x="2251581" y="526573"/>
                  <a:pt x="2249714" y="526573"/>
                  <a:pt x="2249714" y="525783"/>
                </a:cubicBezTo>
                <a:cubicBezTo>
                  <a:pt x="2249714" y="526573"/>
                  <a:pt x="2247843" y="527364"/>
                  <a:pt x="2247843" y="527364"/>
                </a:cubicBezTo>
                <a:cubicBezTo>
                  <a:pt x="2247843" y="528154"/>
                  <a:pt x="2249714" y="528154"/>
                  <a:pt x="2249714" y="528948"/>
                </a:cubicBezTo>
                <a:cubicBezTo>
                  <a:pt x="2249714" y="529738"/>
                  <a:pt x="2247843" y="530529"/>
                  <a:pt x="2248778" y="530529"/>
                </a:cubicBezTo>
                <a:cubicBezTo>
                  <a:pt x="2248778" y="531319"/>
                  <a:pt x="2250649" y="532109"/>
                  <a:pt x="2250649" y="532109"/>
                </a:cubicBezTo>
                <a:lnTo>
                  <a:pt x="2248778" y="533693"/>
                </a:lnTo>
                <a:lnTo>
                  <a:pt x="2246908" y="532900"/>
                </a:lnTo>
                <a:cubicBezTo>
                  <a:pt x="2245973" y="532109"/>
                  <a:pt x="2245041" y="531319"/>
                  <a:pt x="2245041" y="531319"/>
                </a:cubicBezTo>
                <a:cubicBezTo>
                  <a:pt x="2244105" y="531319"/>
                  <a:pt x="2243170" y="529738"/>
                  <a:pt x="2242235" y="529738"/>
                </a:cubicBezTo>
                <a:lnTo>
                  <a:pt x="2241300" y="531319"/>
                </a:lnTo>
                <a:cubicBezTo>
                  <a:pt x="2241300" y="532109"/>
                  <a:pt x="2243170" y="532900"/>
                  <a:pt x="2243170" y="532900"/>
                </a:cubicBezTo>
                <a:cubicBezTo>
                  <a:pt x="2243170" y="532900"/>
                  <a:pt x="2242235" y="534484"/>
                  <a:pt x="2241300" y="534484"/>
                </a:cubicBezTo>
                <a:cubicBezTo>
                  <a:pt x="2241300" y="534484"/>
                  <a:pt x="2239432" y="532900"/>
                  <a:pt x="2239432" y="533693"/>
                </a:cubicBezTo>
                <a:cubicBezTo>
                  <a:pt x="2238497" y="533693"/>
                  <a:pt x="2238497" y="535274"/>
                  <a:pt x="2237562" y="535274"/>
                </a:cubicBezTo>
                <a:cubicBezTo>
                  <a:pt x="2237562" y="535274"/>
                  <a:pt x="2236626" y="533693"/>
                  <a:pt x="2235691" y="533693"/>
                </a:cubicBezTo>
                <a:cubicBezTo>
                  <a:pt x="2236626" y="533693"/>
                  <a:pt x="2236626" y="532109"/>
                  <a:pt x="2237562" y="532109"/>
                </a:cubicBezTo>
                <a:cubicBezTo>
                  <a:pt x="2237562" y="531319"/>
                  <a:pt x="2238497" y="530529"/>
                  <a:pt x="2238497" y="530529"/>
                </a:cubicBezTo>
                <a:cubicBezTo>
                  <a:pt x="2239432" y="529738"/>
                  <a:pt x="2236626" y="528948"/>
                  <a:pt x="2236626" y="528948"/>
                </a:cubicBezTo>
                <a:cubicBezTo>
                  <a:pt x="2236626" y="528154"/>
                  <a:pt x="2238497" y="527364"/>
                  <a:pt x="2238497" y="527364"/>
                </a:cubicBezTo>
                <a:cubicBezTo>
                  <a:pt x="2238497" y="526573"/>
                  <a:pt x="2236626" y="526573"/>
                  <a:pt x="2236626" y="525783"/>
                </a:cubicBezTo>
                <a:cubicBezTo>
                  <a:pt x="2235691" y="525783"/>
                  <a:pt x="2234759" y="524199"/>
                  <a:pt x="2233824" y="524199"/>
                </a:cubicBezTo>
                <a:cubicBezTo>
                  <a:pt x="2233824" y="524199"/>
                  <a:pt x="2232888" y="525783"/>
                  <a:pt x="2232888" y="526573"/>
                </a:cubicBezTo>
                <a:cubicBezTo>
                  <a:pt x="2231953" y="526573"/>
                  <a:pt x="2231953" y="527364"/>
                  <a:pt x="2231018" y="528154"/>
                </a:cubicBezTo>
                <a:cubicBezTo>
                  <a:pt x="2231018" y="528154"/>
                  <a:pt x="2230083" y="529738"/>
                  <a:pt x="2229151" y="529738"/>
                </a:cubicBezTo>
                <a:cubicBezTo>
                  <a:pt x="2229151" y="529738"/>
                  <a:pt x="2228215" y="528154"/>
                  <a:pt x="2227280" y="528154"/>
                </a:cubicBezTo>
                <a:cubicBezTo>
                  <a:pt x="2226345" y="528948"/>
                  <a:pt x="2226345" y="529738"/>
                  <a:pt x="2225413" y="530529"/>
                </a:cubicBezTo>
                <a:cubicBezTo>
                  <a:pt x="2225413" y="530529"/>
                  <a:pt x="2224477" y="531319"/>
                  <a:pt x="2224477" y="532109"/>
                </a:cubicBezTo>
                <a:cubicBezTo>
                  <a:pt x="2223542" y="532109"/>
                  <a:pt x="2222607" y="533693"/>
                  <a:pt x="2222607" y="533693"/>
                </a:cubicBezTo>
                <a:cubicBezTo>
                  <a:pt x="2221672" y="533693"/>
                  <a:pt x="2220739" y="532109"/>
                  <a:pt x="2220739" y="532109"/>
                </a:cubicBezTo>
                <a:cubicBezTo>
                  <a:pt x="2219804" y="532109"/>
                  <a:pt x="2219804" y="534484"/>
                  <a:pt x="2218869" y="534484"/>
                </a:cubicBezTo>
                <a:lnTo>
                  <a:pt x="2216998" y="532900"/>
                </a:lnTo>
                <a:cubicBezTo>
                  <a:pt x="2216063" y="532109"/>
                  <a:pt x="2215131" y="532109"/>
                  <a:pt x="2215131" y="531319"/>
                </a:cubicBezTo>
                <a:cubicBezTo>
                  <a:pt x="2216063" y="530529"/>
                  <a:pt x="2216998" y="528948"/>
                  <a:pt x="2217934" y="528154"/>
                </a:cubicBezTo>
                <a:cubicBezTo>
                  <a:pt x="2217934" y="527364"/>
                  <a:pt x="2219804" y="526573"/>
                  <a:pt x="2219804" y="526573"/>
                </a:cubicBezTo>
                <a:cubicBezTo>
                  <a:pt x="2219804" y="525783"/>
                  <a:pt x="2216998" y="524993"/>
                  <a:pt x="2216998" y="524993"/>
                </a:cubicBezTo>
                <a:cubicBezTo>
                  <a:pt x="2217934" y="524993"/>
                  <a:pt x="2218869" y="523409"/>
                  <a:pt x="2218869" y="523409"/>
                </a:cubicBezTo>
                <a:cubicBezTo>
                  <a:pt x="2219804" y="523409"/>
                  <a:pt x="2220739" y="524199"/>
                  <a:pt x="2220739" y="524199"/>
                </a:cubicBezTo>
                <a:cubicBezTo>
                  <a:pt x="2221672" y="524199"/>
                  <a:pt x="2223542" y="525783"/>
                  <a:pt x="2223542" y="525783"/>
                </a:cubicBezTo>
                <a:lnTo>
                  <a:pt x="2224477" y="524199"/>
                </a:lnTo>
                <a:cubicBezTo>
                  <a:pt x="2224477" y="523409"/>
                  <a:pt x="2222607" y="523409"/>
                  <a:pt x="2222607" y="522618"/>
                </a:cubicBezTo>
                <a:cubicBezTo>
                  <a:pt x="2222607" y="521828"/>
                  <a:pt x="2224477" y="521037"/>
                  <a:pt x="2224477" y="521037"/>
                </a:cubicBezTo>
                <a:cubicBezTo>
                  <a:pt x="2224477" y="520247"/>
                  <a:pt x="2221672" y="519453"/>
                  <a:pt x="2222607" y="519453"/>
                </a:cubicBezTo>
                <a:cubicBezTo>
                  <a:pt x="2222607" y="518663"/>
                  <a:pt x="2223542" y="517873"/>
                  <a:pt x="2223542" y="517873"/>
                </a:cubicBezTo>
                <a:cubicBezTo>
                  <a:pt x="2224477" y="517082"/>
                  <a:pt x="2224477" y="516292"/>
                  <a:pt x="2225413" y="516292"/>
                </a:cubicBezTo>
                <a:cubicBezTo>
                  <a:pt x="2226345" y="515498"/>
                  <a:pt x="2226345" y="514708"/>
                  <a:pt x="2227280" y="513917"/>
                </a:cubicBezTo>
                <a:cubicBezTo>
                  <a:pt x="2226345" y="513917"/>
                  <a:pt x="2225413" y="513127"/>
                  <a:pt x="2224477" y="513127"/>
                </a:cubicBezTo>
                <a:lnTo>
                  <a:pt x="2223542" y="514708"/>
                </a:lnTo>
                <a:cubicBezTo>
                  <a:pt x="2222607" y="514708"/>
                  <a:pt x="2222607" y="516292"/>
                  <a:pt x="2221672" y="516292"/>
                </a:cubicBezTo>
                <a:cubicBezTo>
                  <a:pt x="2221672" y="517082"/>
                  <a:pt x="2220739" y="517873"/>
                  <a:pt x="2219804" y="517873"/>
                </a:cubicBezTo>
                <a:cubicBezTo>
                  <a:pt x="2219804" y="518663"/>
                  <a:pt x="2218869" y="519453"/>
                  <a:pt x="2218869" y="520247"/>
                </a:cubicBezTo>
                <a:cubicBezTo>
                  <a:pt x="2217934" y="520247"/>
                  <a:pt x="2216998" y="521828"/>
                  <a:pt x="2216998" y="521828"/>
                </a:cubicBezTo>
                <a:lnTo>
                  <a:pt x="2215131" y="520247"/>
                </a:lnTo>
                <a:cubicBezTo>
                  <a:pt x="2215131" y="521037"/>
                  <a:pt x="2213260" y="521828"/>
                  <a:pt x="2213260" y="521828"/>
                </a:cubicBezTo>
                <a:cubicBezTo>
                  <a:pt x="2213260" y="522618"/>
                  <a:pt x="2215131" y="523409"/>
                  <a:pt x="2215131" y="523409"/>
                </a:cubicBezTo>
                <a:lnTo>
                  <a:pt x="2216998" y="524993"/>
                </a:lnTo>
                <a:cubicBezTo>
                  <a:pt x="2216998" y="525783"/>
                  <a:pt x="2216063" y="525783"/>
                  <a:pt x="2216063" y="526573"/>
                </a:cubicBezTo>
                <a:cubicBezTo>
                  <a:pt x="2215131" y="527364"/>
                  <a:pt x="2215131" y="528154"/>
                  <a:pt x="2214196" y="528154"/>
                </a:cubicBezTo>
                <a:cubicBezTo>
                  <a:pt x="2214196" y="528948"/>
                  <a:pt x="2213260" y="529738"/>
                  <a:pt x="2212325" y="529738"/>
                </a:cubicBezTo>
                <a:cubicBezTo>
                  <a:pt x="2212325" y="530529"/>
                  <a:pt x="2211390" y="528948"/>
                  <a:pt x="2210458" y="528948"/>
                </a:cubicBezTo>
                <a:lnTo>
                  <a:pt x="2208587" y="530529"/>
                </a:lnTo>
                <a:cubicBezTo>
                  <a:pt x="2208587" y="531319"/>
                  <a:pt x="2207652" y="532109"/>
                  <a:pt x="2207652" y="532109"/>
                </a:cubicBezTo>
                <a:lnTo>
                  <a:pt x="2209523" y="533693"/>
                </a:lnTo>
                <a:lnTo>
                  <a:pt x="2211390" y="532109"/>
                </a:lnTo>
                <a:lnTo>
                  <a:pt x="2213260" y="532900"/>
                </a:lnTo>
                <a:cubicBezTo>
                  <a:pt x="2213260" y="533693"/>
                  <a:pt x="2211390" y="534484"/>
                  <a:pt x="2211390" y="535274"/>
                </a:cubicBezTo>
                <a:cubicBezTo>
                  <a:pt x="2211390" y="535274"/>
                  <a:pt x="2210458" y="536065"/>
                  <a:pt x="2209523" y="536855"/>
                </a:cubicBezTo>
                <a:cubicBezTo>
                  <a:pt x="2209523" y="536855"/>
                  <a:pt x="2212325" y="537649"/>
                  <a:pt x="2212325" y="538439"/>
                </a:cubicBezTo>
                <a:cubicBezTo>
                  <a:pt x="2212325" y="538439"/>
                  <a:pt x="2210458" y="539229"/>
                  <a:pt x="2210458" y="540020"/>
                </a:cubicBezTo>
                <a:cubicBezTo>
                  <a:pt x="2210458" y="540810"/>
                  <a:pt x="2209523" y="540810"/>
                  <a:pt x="2208587" y="541601"/>
                </a:cubicBezTo>
                <a:cubicBezTo>
                  <a:pt x="2208587" y="540810"/>
                  <a:pt x="2207652" y="540810"/>
                  <a:pt x="2206717" y="540020"/>
                </a:cubicBezTo>
                <a:lnTo>
                  <a:pt x="2204849" y="539229"/>
                </a:lnTo>
                <a:cubicBezTo>
                  <a:pt x="2204849" y="538439"/>
                  <a:pt x="2205782" y="537649"/>
                  <a:pt x="2206717" y="536855"/>
                </a:cubicBezTo>
                <a:cubicBezTo>
                  <a:pt x="2205782" y="536855"/>
                  <a:pt x="2204849" y="536065"/>
                  <a:pt x="2203914" y="536065"/>
                </a:cubicBezTo>
                <a:lnTo>
                  <a:pt x="2202979" y="537649"/>
                </a:lnTo>
                <a:cubicBezTo>
                  <a:pt x="2202979" y="537649"/>
                  <a:pt x="2204849" y="538439"/>
                  <a:pt x="2204849" y="539229"/>
                </a:cubicBezTo>
                <a:cubicBezTo>
                  <a:pt x="2204849" y="539229"/>
                  <a:pt x="2203914" y="540020"/>
                  <a:pt x="2202979" y="540810"/>
                </a:cubicBezTo>
                <a:cubicBezTo>
                  <a:pt x="2202979" y="540810"/>
                  <a:pt x="2202044" y="542394"/>
                  <a:pt x="2201108" y="542394"/>
                </a:cubicBezTo>
                <a:cubicBezTo>
                  <a:pt x="2201108" y="542394"/>
                  <a:pt x="2199241" y="541601"/>
                  <a:pt x="2199241" y="540810"/>
                </a:cubicBezTo>
                <a:cubicBezTo>
                  <a:pt x="2199241" y="540810"/>
                  <a:pt x="2201108" y="540020"/>
                  <a:pt x="2201108" y="539229"/>
                </a:cubicBezTo>
                <a:cubicBezTo>
                  <a:pt x="2201108" y="538439"/>
                  <a:pt x="2199241" y="538439"/>
                  <a:pt x="2199241" y="537649"/>
                </a:cubicBezTo>
                <a:cubicBezTo>
                  <a:pt x="2200176" y="536855"/>
                  <a:pt x="2201108" y="536065"/>
                  <a:pt x="2202044" y="534484"/>
                </a:cubicBezTo>
                <a:cubicBezTo>
                  <a:pt x="2202979" y="533693"/>
                  <a:pt x="2203914" y="532109"/>
                  <a:pt x="2204849" y="531319"/>
                </a:cubicBezTo>
                <a:cubicBezTo>
                  <a:pt x="2203914" y="529738"/>
                  <a:pt x="2202979" y="528948"/>
                  <a:pt x="2201108" y="528154"/>
                </a:cubicBezTo>
                <a:cubicBezTo>
                  <a:pt x="2200176" y="528154"/>
                  <a:pt x="2200176" y="527364"/>
                  <a:pt x="2199241" y="526573"/>
                </a:cubicBezTo>
                <a:cubicBezTo>
                  <a:pt x="2198306" y="527364"/>
                  <a:pt x="2198306" y="528948"/>
                  <a:pt x="2197370" y="528948"/>
                </a:cubicBezTo>
                <a:lnTo>
                  <a:pt x="2195503" y="527364"/>
                </a:lnTo>
                <a:lnTo>
                  <a:pt x="2193633" y="525783"/>
                </a:lnTo>
                <a:cubicBezTo>
                  <a:pt x="2192697" y="525783"/>
                  <a:pt x="2191762" y="527364"/>
                  <a:pt x="2191762" y="527364"/>
                </a:cubicBezTo>
                <a:cubicBezTo>
                  <a:pt x="2190830" y="528154"/>
                  <a:pt x="2189895" y="528948"/>
                  <a:pt x="2189895" y="529738"/>
                </a:cubicBezTo>
                <a:lnTo>
                  <a:pt x="2191762" y="530529"/>
                </a:lnTo>
                <a:cubicBezTo>
                  <a:pt x="2191762" y="531319"/>
                  <a:pt x="2190830" y="532109"/>
                  <a:pt x="2190830" y="532900"/>
                </a:cubicBezTo>
                <a:lnTo>
                  <a:pt x="2188959" y="531319"/>
                </a:lnTo>
                <a:cubicBezTo>
                  <a:pt x="2188024" y="531319"/>
                  <a:pt x="2187089" y="532900"/>
                  <a:pt x="2187089" y="532900"/>
                </a:cubicBezTo>
                <a:cubicBezTo>
                  <a:pt x="2186157" y="533693"/>
                  <a:pt x="2186157" y="534484"/>
                  <a:pt x="2185221" y="534484"/>
                </a:cubicBezTo>
                <a:lnTo>
                  <a:pt x="2183351" y="533693"/>
                </a:lnTo>
                <a:cubicBezTo>
                  <a:pt x="2183351" y="532900"/>
                  <a:pt x="2185221" y="532109"/>
                  <a:pt x="2185221" y="531319"/>
                </a:cubicBezTo>
                <a:cubicBezTo>
                  <a:pt x="2184286" y="531319"/>
                  <a:pt x="2183351" y="530529"/>
                  <a:pt x="2182416" y="530529"/>
                </a:cubicBezTo>
                <a:cubicBezTo>
                  <a:pt x="2182416" y="529738"/>
                  <a:pt x="2181480" y="528948"/>
                  <a:pt x="2180548" y="528948"/>
                </a:cubicBezTo>
                <a:lnTo>
                  <a:pt x="2178678" y="527364"/>
                </a:lnTo>
                <a:cubicBezTo>
                  <a:pt x="2178678" y="527364"/>
                  <a:pt x="2176807" y="528948"/>
                  <a:pt x="2176807" y="529738"/>
                </a:cubicBezTo>
                <a:lnTo>
                  <a:pt x="2174940" y="531319"/>
                </a:lnTo>
                <a:cubicBezTo>
                  <a:pt x="2174940" y="531319"/>
                  <a:pt x="2173069" y="530529"/>
                  <a:pt x="2173069" y="529738"/>
                </a:cubicBezTo>
                <a:lnTo>
                  <a:pt x="2174940" y="528154"/>
                </a:lnTo>
                <a:cubicBezTo>
                  <a:pt x="2174940" y="527364"/>
                  <a:pt x="2175872" y="526573"/>
                  <a:pt x="2176807" y="526573"/>
                </a:cubicBezTo>
                <a:cubicBezTo>
                  <a:pt x="2176807" y="525783"/>
                  <a:pt x="2177742" y="524993"/>
                  <a:pt x="2177742" y="524199"/>
                </a:cubicBezTo>
                <a:lnTo>
                  <a:pt x="2175872" y="523409"/>
                </a:lnTo>
                <a:cubicBezTo>
                  <a:pt x="2175872" y="522618"/>
                  <a:pt x="2177742" y="521828"/>
                  <a:pt x="2177742" y="521828"/>
                </a:cubicBezTo>
                <a:cubicBezTo>
                  <a:pt x="2177742" y="521037"/>
                  <a:pt x="2175872" y="520247"/>
                  <a:pt x="2175872" y="520247"/>
                </a:cubicBezTo>
                <a:cubicBezTo>
                  <a:pt x="2174940" y="520247"/>
                  <a:pt x="2174005" y="521828"/>
                  <a:pt x="2174005" y="521828"/>
                </a:cubicBezTo>
                <a:cubicBezTo>
                  <a:pt x="2173069" y="521828"/>
                  <a:pt x="2172134" y="520247"/>
                  <a:pt x="2172134" y="520247"/>
                </a:cubicBezTo>
                <a:cubicBezTo>
                  <a:pt x="2171199" y="521037"/>
                  <a:pt x="2171199" y="521828"/>
                  <a:pt x="2170267" y="522618"/>
                </a:cubicBezTo>
                <a:cubicBezTo>
                  <a:pt x="2170267" y="522618"/>
                  <a:pt x="2168396" y="523409"/>
                  <a:pt x="2168396" y="524199"/>
                </a:cubicBezTo>
                <a:cubicBezTo>
                  <a:pt x="2168396" y="524199"/>
                  <a:pt x="2170267" y="524993"/>
                  <a:pt x="2170267" y="525783"/>
                </a:cubicBezTo>
                <a:cubicBezTo>
                  <a:pt x="2171199" y="525783"/>
                  <a:pt x="2169331" y="526573"/>
                  <a:pt x="2169331" y="527364"/>
                </a:cubicBezTo>
                <a:cubicBezTo>
                  <a:pt x="2169331" y="527364"/>
                  <a:pt x="2168396" y="528154"/>
                  <a:pt x="2167461" y="528948"/>
                </a:cubicBezTo>
                <a:lnTo>
                  <a:pt x="2165593" y="530529"/>
                </a:lnTo>
                <a:lnTo>
                  <a:pt x="2168396" y="532109"/>
                </a:lnTo>
                <a:cubicBezTo>
                  <a:pt x="2167461" y="532900"/>
                  <a:pt x="2166526" y="532900"/>
                  <a:pt x="2166526" y="533693"/>
                </a:cubicBezTo>
                <a:cubicBezTo>
                  <a:pt x="2165593" y="534484"/>
                  <a:pt x="2165593" y="535274"/>
                  <a:pt x="2164658" y="535274"/>
                </a:cubicBezTo>
                <a:cubicBezTo>
                  <a:pt x="2164658" y="536065"/>
                  <a:pt x="2162788" y="534484"/>
                  <a:pt x="2162788" y="534484"/>
                </a:cubicBezTo>
                <a:cubicBezTo>
                  <a:pt x="2161852" y="534484"/>
                  <a:pt x="2161852" y="536065"/>
                  <a:pt x="2160920" y="536065"/>
                </a:cubicBezTo>
                <a:cubicBezTo>
                  <a:pt x="2160920" y="536065"/>
                  <a:pt x="2159985" y="534484"/>
                  <a:pt x="2159050" y="534484"/>
                </a:cubicBezTo>
                <a:cubicBezTo>
                  <a:pt x="2159050" y="534484"/>
                  <a:pt x="2159985" y="532900"/>
                  <a:pt x="2160920" y="532900"/>
                </a:cubicBezTo>
                <a:cubicBezTo>
                  <a:pt x="2160920" y="532109"/>
                  <a:pt x="2161852" y="531319"/>
                  <a:pt x="2161852" y="531319"/>
                </a:cubicBezTo>
                <a:cubicBezTo>
                  <a:pt x="2162788" y="530529"/>
                  <a:pt x="2159985" y="529738"/>
                  <a:pt x="2159985" y="529738"/>
                </a:cubicBezTo>
                <a:lnTo>
                  <a:pt x="2161852" y="528154"/>
                </a:lnTo>
                <a:lnTo>
                  <a:pt x="2159985" y="526573"/>
                </a:lnTo>
                <a:cubicBezTo>
                  <a:pt x="2159050" y="526573"/>
                  <a:pt x="2158114" y="528154"/>
                  <a:pt x="2158114" y="528154"/>
                </a:cubicBezTo>
                <a:cubicBezTo>
                  <a:pt x="2157179" y="528948"/>
                  <a:pt x="2157179" y="529738"/>
                  <a:pt x="2156247" y="530529"/>
                </a:cubicBezTo>
                <a:lnTo>
                  <a:pt x="2158114" y="531319"/>
                </a:lnTo>
                <a:cubicBezTo>
                  <a:pt x="2159050" y="532109"/>
                  <a:pt x="2157179" y="532900"/>
                  <a:pt x="2157179" y="532900"/>
                </a:cubicBezTo>
                <a:lnTo>
                  <a:pt x="2159050" y="534484"/>
                </a:lnTo>
                <a:cubicBezTo>
                  <a:pt x="2158114" y="534484"/>
                  <a:pt x="2158114" y="536065"/>
                  <a:pt x="2157179" y="536065"/>
                </a:cubicBezTo>
                <a:cubicBezTo>
                  <a:pt x="2157179" y="536065"/>
                  <a:pt x="2156247" y="535274"/>
                  <a:pt x="2155312" y="535274"/>
                </a:cubicBezTo>
                <a:cubicBezTo>
                  <a:pt x="2154377" y="536065"/>
                  <a:pt x="2153441" y="537649"/>
                  <a:pt x="2152506" y="538439"/>
                </a:cubicBezTo>
                <a:cubicBezTo>
                  <a:pt x="2151571" y="538439"/>
                  <a:pt x="2150639" y="537649"/>
                  <a:pt x="2149703" y="536855"/>
                </a:cubicBezTo>
                <a:cubicBezTo>
                  <a:pt x="2149703" y="536855"/>
                  <a:pt x="2151571" y="536065"/>
                  <a:pt x="2151571" y="535274"/>
                </a:cubicBezTo>
                <a:cubicBezTo>
                  <a:pt x="2152506" y="535274"/>
                  <a:pt x="2153441" y="534484"/>
                  <a:pt x="2153441" y="533693"/>
                </a:cubicBezTo>
                <a:cubicBezTo>
                  <a:pt x="2153441" y="532900"/>
                  <a:pt x="2155312" y="532109"/>
                  <a:pt x="2155312" y="532109"/>
                </a:cubicBezTo>
                <a:cubicBezTo>
                  <a:pt x="2154377" y="531319"/>
                  <a:pt x="2152506" y="531319"/>
                  <a:pt x="2152506" y="530529"/>
                </a:cubicBezTo>
                <a:lnTo>
                  <a:pt x="2154377" y="528948"/>
                </a:lnTo>
                <a:lnTo>
                  <a:pt x="2152506" y="527364"/>
                </a:lnTo>
                <a:cubicBezTo>
                  <a:pt x="2151571" y="527364"/>
                  <a:pt x="2151571" y="528948"/>
                  <a:pt x="2150639" y="528948"/>
                </a:cubicBezTo>
                <a:cubicBezTo>
                  <a:pt x="2149703" y="528948"/>
                  <a:pt x="2149703" y="528154"/>
                  <a:pt x="2148768" y="528154"/>
                </a:cubicBezTo>
                <a:cubicBezTo>
                  <a:pt x="2148768" y="528154"/>
                  <a:pt x="2146898" y="528948"/>
                  <a:pt x="2146898" y="529738"/>
                </a:cubicBezTo>
                <a:cubicBezTo>
                  <a:pt x="2146898" y="529738"/>
                  <a:pt x="2148768" y="530529"/>
                  <a:pt x="2148768" y="531319"/>
                </a:cubicBezTo>
                <a:cubicBezTo>
                  <a:pt x="2148768" y="531319"/>
                  <a:pt x="2147833" y="532109"/>
                  <a:pt x="2147833" y="532900"/>
                </a:cubicBezTo>
                <a:cubicBezTo>
                  <a:pt x="2146898" y="533693"/>
                  <a:pt x="2146898" y="533693"/>
                  <a:pt x="2145965" y="534484"/>
                </a:cubicBezTo>
                <a:cubicBezTo>
                  <a:pt x="2145030" y="535274"/>
                  <a:pt x="2145030" y="536065"/>
                  <a:pt x="2144095" y="536065"/>
                </a:cubicBezTo>
                <a:cubicBezTo>
                  <a:pt x="2144095" y="536855"/>
                  <a:pt x="2143160" y="537649"/>
                  <a:pt x="2143160" y="538439"/>
                </a:cubicBezTo>
                <a:cubicBezTo>
                  <a:pt x="2142224" y="538439"/>
                  <a:pt x="2141289" y="540020"/>
                  <a:pt x="2141289" y="540020"/>
                </a:cubicBezTo>
                <a:lnTo>
                  <a:pt x="2139422" y="538439"/>
                </a:lnTo>
                <a:lnTo>
                  <a:pt x="2140357" y="536855"/>
                </a:lnTo>
                <a:lnTo>
                  <a:pt x="2142224" y="535274"/>
                </a:lnTo>
                <a:cubicBezTo>
                  <a:pt x="2141289" y="534484"/>
                  <a:pt x="2140357" y="533693"/>
                  <a:pt x="2140357" y="533693"/>
                </a:cubicBezTo>
                <a:cubicBezTo>
                  <a:pt x="2139422" y="533693"/>
                  <a:pt x="2138486" y="535274"/>
                  <a:pt x="2138486" y="535274"/>
                </a:cubicBezTo>
                <a:cubicBezTo>
                  <a:pt x="2137551" y="535274"/>
                  <a:pt x="2136619" y="534484"/>
                  <a:pt x="2136619" y="533693"/>
                </a:cubicBezTo>
                <a:cubicBezTo>
                  <a:pt x="2135684" y="533693"/>
                  <a:pt x="2134749" y="532900"/>
                  <a:pt x="2134749" y="532900"/>
                </a:cubicBezTo>
                <a:cubicBezTo>
                  <a:pt x="2133813" y="532900"/>
                  <a:pt x="2133813" y="534484"/>
                  <a:pt x="2132878" y="534484"/>
                </a:cubicBezTo>
                <a:cubicBezTo>
                  <a:pt x="2131946" y="534484"/>
                  <a:pt x="2131011" y="532900"/>
                  <a:pt x="2131011" y="532900"/>
                </a:cubicBezTo>
                <a:cubicBezTo>
                  <a:pt x="2130075" y="532900"/>
                  <a:pt x="2129140" y="535274"/>
                  <a:pt x="2129140" y="534484"/>
                </a:cubicBezTo>
                <a:cubicBezTo>
                  <a:pt x="2128205" y="534484"/>
                  <a:pt x="2127270" y="533693"/>
                  <a:pt x="2127270" y="533693"/>
                </a:cubicBezTo>
                <a:cubicBezTo>
                  <a:pt x="2126337" y="532900"/>
                  <a:pt x="2125402" y="532900"/>
                  <a:pt x="2125402" y="532109"/>
                </a:cubicBezTo>
                <a:cubicBezTo>
                  <a:pt x="2124467" y="532109"/>
                  <a:pt x="2123532" y="530529"/>
                  <a:pt x="2122596" y="530529"/>
                </a:cubicBezTo>
                <a:lnTo>
                  <a:pt x="2121661" y="532900"/>
                </a:lnTo>
                <a:cubicBezTo>
                  <a:pt x="2120729" y="532109"/>
                  <a:pt x="2118858" y="531319"/>
                  <a:pt x="2118858" y="531319"/>
                </a:cubicBezTo>
                <a:cubicBezTo>
                  <a:pt x="2118858" y="530529"/>
                  <a:pt x="2120729" y="529738"/>
                  <a:pt x="2120729" y="529738"/>
                </a:cubicBezTo>
                <a:cubicBezTo>
                  <a:pt x="2120729" y="528948"/>
                  <a:pt x="2118858" y="528154"/>
                  <a:pt x="2118858" y="528154"/>
                </a:cubicBezTo>
                <a:cubicBezTo>
                  <a:pt x="2118858" y="527364"/>
                  <a:pt x="2119794" y="526573"/>
                  <a:pt x="2120729" y="526573"/>
                </a:cubicBezTo>
                <a:cubicBezTo>
                  <a:pt x="2120729" y="525783"/>
                  <a:pt x="2121661" y="524993"/>
                  <a:pt x="2121661" y="524199"/>
                </a:cubicBezTo>
                <a:lnTo>
                  <a:pt x="2119794" y="523409"/>
                </a:lnTo>
                <a:cubicBezTo>
                  <a:pt x="2118858" y="524199"/>
                  <a:pt x="2117923" y="525783"/>
                  <a:pt x="2116988" y="526573"/>
                </a:cubicBezTo>
                <a:cubicBezTo>
                  <a:pt x="2116056" y="527364"/>
                  <a:pt x="2115121" y="528154"/>
                  <a:pt x="2115121" y="528154"/>
                </a:cubicBezTo>
                <a:lnTo>
                  <a:pt x="2113250" y="527364"/>
                </a:lnTo>
                <a:cubicBezTo>
                  <a:pt x="2113250" y="526573"/>
                  <a:pt x="2114185" y="525783"/>
                  <a:pt x="2114185" y="525783"/>
                </a:cubicBezTo>
                <a:cubicBezTo>
                  <a:pt x="2115121" y="524993"/>
                  <a:pt x="2116056" y="524199"/>
                  <a:pt x="2116056" y="523409"/>
                </a:cubicBezTo>
                <a:cubicBezTo>
                  <a:pt x="2116988" y="523409"/>
                  <a:pt x="2117923" y="522618"/>
                  <a:pt x="2117923" y="521828"/>
                </a:cubicBezTo>
                <a:cubicBezTo>
                  <a:pt x="2117923" y="521828"/>
                  <a:pt x="2116056" y="521037"/>
                  <a:pt x="2116056" y="520247"/>
                </a:cubicBezTo>
                <a:cubicBezTo>
                  <a:pt x="2115121" y="521037"/>
                  <a:pt x="2114185" y="521828"/>
                  <a:pt x="2114185" y="522618"/>
                </a:cubicBezTo>
                <a:cubicBezTo>
                  <a:pt x="2113250" y="522618"/>
                  <a:pt x="2112315" y="523409"/>
                  <a:pt x="2112315" y="524199"/>
                </a:cubicBezTo>
                <a:lnTo>
                  <a:pt x="2110447" y="525783"/>
                </a:lnTo>
                <a:lnTo>
                  <a:pt x="2113250" y="527364"/>
                </a:lnTo>
                <a:cubicBezTo>
                  <a:pt x="2112315" y="527364"/>
                  <a:pt x="2111379" y="528948"/>
                  <a:pt x="2111379" y="528948"/>
                </a:cubicBezTo>
                <a:cubicBezTo>
                  <a:pt x="2111379" y="528948"/>
                  <a:pt x="2109512" y="528154"/>
                  <a:pt x="2109512" y="527364"/>
                </a:cubicBezTo>
                <a:cubicBezTo>
                  <a:pt x="2108577" y="527364"/>
                  <a:pt x="2107642" y="526573"/>
                  <a:pt x="2107642" y="526573"/>
                </a:cubicBezTo>
                <a:cubicBezTo>
                  <a:pt x="2106709" y="526573"/>
                  <a:pt x="2105774" y="528154"/>
                  <a:pt x="2105774" y="528154"/>
                </a:cubicBezTo>
                <a:lnTo>
                  <a:pt x="2103904" y="529738"/>
                </a:lnTo>
                <a:lnTo>
                  <a:pt x="2102033" y="528154"/>
                </a:lnTo>
                <a:cubicBezTo>
                  <a:pt x="2102033" y="528948"/>
                  <a:pt x="2100166" y="529738"/>
                  <a:pt x="2100166" y="530529"/>
                </a:cubicBezTo>
                <a:lnTo>
                  <a:pt x="2102033" y="531319"/>
                </a:lnTo>
                <a:cubicBezTo>
                  <a:pt x="2102033" y="532109"/>
                  <a:pt x="2101101" y="532900"/>
                  <a:pt x="2101101" y="533693"/>
                </a:cubicBezTo>
                <a:cubicBezTo>
                  <a:pt x="2100166" y="533693"/>
                  <a:pt x="2099231" y="535274"/>
                  <a:pt x="2099231" y="535274"/>
                </a:cubicBezTo>
                <a:lnTo>
                  <a:pt x="2097360" y="533693"/>
                </a:lnTo>
                <a:cubicBezTo>
                  <a:pt x="2096428" y="533693"/>
                  <a:pt x="2095493" y="532900"/>
                  <a:pt x="2095493" y="532109"/>
                </a:cubicBezTo>
                <a:cubicBezTo>
                  <a:pt x="2094557" y="532109"/>
                  <a:pt x="2093622" y="531319"/>
                  <a:pt x="2092687" y="531319"/>
                </a:cubicBezTo>
                <a:lnTo>
                  <a:pt x="2091752" y="532900"/>
                </a:lnTo>
                <a:cubicBezTo>
                  <a:pt x="2090819" y="532900"/>
                  <a:pt x="2089884" y="532109"/>
                  <a:pt x="2088949" y="531319"/>
                </a:cubicBezTo>
                <a:lnTo>
                  <a:pt x="2087078" y="529738"/>
                </a:lnTo>
                <a:cubicBezTo>
                  <a:pt x="2087078" y="530529"/>
                  <a:pt x="2086146" y="531319"/>
                  <a:pt x="2085211" y="532109"/>
                </a:cubicBezTo>
                <a:lnTo>
                  <a:pt x="2084276" y="533693"/>
                </a:lnTo>
                <a:lnTo>
                  <a:pt x="2086146" y="535274"/>
                </a:lnTo>
                <a:cubicBezTo>
                  <a:pt x="2086146" y="535274"/>
                  <a:pt x="2085211" y="536855"/>
                  <a:pt x="2084276" y="536855"/>
                </a:cubicBezTo>
                <a:lnTo>
                  <a:pt x="2082405" y="535274"/>
                </a:lnTo>
                <a:cubicBezTo>
                  <a:pt x="2082405" y="535274"/>
                  <a:pt x="2080538" y="534484"/>
                  <a:pt x="2080538" y="533693"/>
                </a:cubicBezTo>
                <a:cubicBezTo>
                  <a:pt x="2080538" y="533693"/>
                  <a:pt x="2081473" y="532900"/>
                  <a:pt x="2081473" y="532109"/>
                </a:cubicBezTo>
                <a:cubicBezTo>
                  <a:pt x="2082405" y="532109"/>
                  <a:pt x="2083340" y="531319"/>
                  <a:pt x="2083340" y="530529"/>
                </a:cubicBezTo>
                <a:cubicBezTo>
                  <a:pt x="2083340" y="530529"/>
                  <a:pt x="2081473" y="529738"/>
                  <a:pt x="2081473" y="528948"/>
                </a:cubicBezTo>
                <a:cubicBezTo>
                  <a:pt x="2080538" y="529738"/>
                  <a:pt x="2080538" y="530529"/>
                  <a:pt x="2079603" y="531319"/>
                </a:cubicBezTo>
                <a:lnTo>
                  <a:pt x="2078667" y="532900"/>
                </a:lnTo>
                <a:cubicBezTo>
                  <a:pt x="2077732" y="532900"/>
                  <a:pt x="2075865" y="531319"/>
                  <a:pt x="2075865" y="531319"/>
                </a:cubicBezTo>
                <a:cubicBezTo>
                  <a:pt x="2076800" y="531319"/>
                  <a:pt x="2076800" y="529738"/>
                  <a:pt x="2077732" y="529738"/>
                </a:cubicBezTo>
                <a:cubicBezTo>
                  <a:pt x="2076800" y="528948"/>
                  <a:pt x="2074929" y="528154"/>
                  <a:pt x="2073994" y="526573"/>
                </a:cubicBezTo>
                <a:cubicBezTo>
                  <a:pt x="2073059" y="526573"/>
                  <a:pt x="2072127" y="525783"/>
                  <a:pt x="2071191" y="525783"/>
                </a:cubicBezTo>
                <a:lnTo>
                  <a:pt x="2070256" y="527364"/>
                </a:lnTo>
                <a:cubicBezTo>
                  <a:pt x="2069321" y="527364"/>
                  <a:pt x="2068386" y="525783"/>
                  <a:pt x="2067450" y="525783"/>
                </a:cubicBezTo>
                <a:cubicBezTo>
                  <a:pt x="2067450" y="525783"/>
                  <a:pt x="2065583" y="524199"/>
                  <a:pt x="2065583" y="524993"/>
                </a:cubicBezTo>
                <a:lnTo>
                  <a:pt x="2063713" y="526573"/>
                </a:lnTo>
                <a:cubicBezTo>
                  <a:pt x="2064648" y="526573"/>
                  <a:pt x="2066518" y="527364"/>
                  <a:pt x="2066518" y="527364"/>
                </a:cubicBezTo>
                <a:cubicBezTo>
                  <a:pt x="2066518" y="528154"/>
                  <a:pt x="2064648" y="528948"/>
                  <a:pt x="2064648" y="529738"/>
                </a:cubicBezTo>
                <a:cubicBezTo>
                  <a:pt x="2064648" y="529738"/>
                  <a:pt x="2063713" y="530529"/>
                  <a:pt x="2062777" y="531319"/>
                </a:cubicBezTo>
                <a:cubicBezTo>
                  <a:pt x="2062777" y="532109"/>
                  <a:pt x="2061842" y="532900"/>
                  <a:pt x="2061842" y="532900"/>
                </a:cubicBezTo>
                <a:cubicBezTo>
                  <a:pt x="2060910" y="532900"/>
                  <a:pt x="2059975" y="531319"/>
                  <a:pt x="2059039" y="531319"/>
                </a:cubicBezTo>
                <a:cubicBezTo>
                  <a:pt x="2059039" y="532109"/>
                  <a:pt x="2058104" y="533693"/>
                  <a:pt x="2058104" y="533693"/>
                </a:cubicBezTo>
                <a:cubicBezTo>
                  <a:pt x="2057169" y="533693"/>
                  <a:pt x="2056237" y="532109"/>
                  <a:pt x="2055301" y="532109"/>
                </a:cubicBezTo>
                <a:lnTo>
                  <a:pt x="2054366" y="533693"/>
                </a:lnTo>
                <a:lnTo>
                  <a:pt x="2056237" y="535274"/>
                </a:lnTo>
                <a:cubicBezTo>
                  <a:pt x="2056237" y="535274"/>
                  <a:pt x="2055301" y="536855"/>
                  <a:pt x="2054366" y="536855"/>
                </a:cubicBezTo>
                <a:cubicBezTo>
                  <a:pt x="2054366" y="536855"/>
                  <a:pt x="2053431" y="535274"/>
                  <a:pt x="2052496" y="535274"/>
                </a:cubicBezTo>
                <a:cubicBezTo>
                  <a:pt x="2051563" y="536065"/>
                  <a:pt x="2051563" y="536855"/>
                  <a:pt x="2050628" y="537649"/>
                </a:cubicBezTo>
                <a:cubicBezTo>
                  <a:pt x="2050628" y="537649"/>
                  <a:pt x="2049693" y="536065"/>
                  <a:pt x="2048758" y="536065"/>
                </a:cubicBezTo>
                <a:cubicBezTo>
                  <a:pt x="2048758" y="536065"/>
                  <a:pt x="2049693" y="534484"/>
                  <a:pt x="2050628" y="534484"/>
                </a:cubicBezTo>
                <a:cubicBezTo>
                  <a:pt x="2050628" y="533693"/>
                  <a:pt x="2051563" y="532900"/>
                  <a:pt x="2051563" y="532900"/>
                </a:cubicBezTo>
                <a:cubicBezTo>
                  <a:pt x="2051563" y="532109"/>
                  <a:pt x="2049693" y="531319"/>
                  <a:pt x="2049693" y="531319"/>
                </a:cubicBezTo>
                <a:lnTo>
                  <a:pt x="2051563" y="529738"/>
                </a:lnTo>
                <a:cubicBezTo>
                  <a:pt x="2050628" y="528948"/>
                  <a:pt x="2049693" y="528154"/>
                  <a:pt x="2049693" y="528154"/>
                </a:cubicBezTo>
                <a:cubicBezTo>
                  <a:pt x="2048758" y="528154"/>
                  <a:pt x="2048758" y="529738"/>
                  <a:pt x="2047822" y="529738"/>
                </a:cubicBezTo>
                <a:cubicBezTo>
                  <a:pt x="2046890" y="529738"/>
                  <a:pt x="2045955" y="528154"/>
                  <a:pt x="2045955" y="528154"/>
                </a:cubicBezTo>
                <a:cubicBezTo>
                  <a:pt x="2045020" y="528948"/>
                  <a:pt x="2045020" y="529738"/>
                  <a:pt x="2044084" y="530529"/>
                </a:cubicBezTo>
                <a:cubicBezTo>
                  <a:pt x="2043149" y="530529"/>
                  <a:pt x="2043149" y="532109"/>
                  <a:pt x="2042217" y="532109"/>
                </a:cubicBezTo>
                <a:cubicBezTo>
                  <a:pt x="2042217" y="532109"/>
                  <a:pt x="2041282" y="530529"/>
                  <a:pt x="2040347" y="530529"/>
                </a:cubicBezTo>
                <a:cubicBezTo>
                  <a:pt x="2039411" y="530529"/>
                  <a:pt x="2039411" y="532109"/>
                  <a:pt x="2038476" y="532109"/>
                </a:cubicBezTo>
                <a:lnTo>
                  <a:pt x="2036609" y="531319"/>
                </a:lnTo>
                <a:cubicBezTo>
                  <a:pt x="2036609" y="530529"/>
                  <a:pt x="2038476" y="529738"/>
                  <a:pt x="2038476" y="528948"/>
                </a:cubicBezTo>
                <a:lnTo>
                  <a:pt x="2036609" y="528154"/>
                </a:lnTo>
                <a:cubicBezTo>
                  <a:pt x="2035673" y="528154"/>
                  <a:pt x="2035673" y="529738"/>
                  <a:pt x="2034738" y="529738"/>
                </a:cubicBezTo>
                <a:lnTo>
                  <a:pt x="2032868" y="528154"/>
                </a:lnTo>
                <a:cubicBezTo>
                  <a:pt x="2031936" y="528948"/>
                  <a:pt x="2031000" y="529738"/>
                  <a:pt x="2031000" y="530529"/>
                </a:cubicBezTo>
                <a:cubicBezTo>
                  <a:pt x="2030065" y="530529"/>
                  <a:pt x="2030065" y="531319"/>
                  <a:pt x="2029130" y="532109"/>
                </a:cubicBezTo>
                <a:cubicBezTo>
                  <a:pt x="2029130" y="532900"/>
                  <a:pt x="2028194" y="532900"/>
                  <a:pt x="2028194" y="533693"/>
                </a:cubicBezTo>
                <a:cubicBezTo>
                  <a:pt x="2027259" y="533693"/>
                  <a:pt x="2026327" y="535274"/>
                  <a:pt x="2026327" y="535274"/>
                </a:cubicBezTo>
                <a:lnTo>
                  <a:pt x="2024457" y="534484"/>
                </a:lnTo>
                <a:cubicBezTo>
                  <a:pt x="2024457" y="533693"/>
                  <a:pt x="2025392" y="532900"/>
                  <a:pt x="2025392" y="532109"/>
                </a:cubicBezTo>
                <a:lnTo>
                  <a:pt x="2023521" y="531319"/>
                </a:lnTo>
                <a:cubicBezTo>
                  <a:pt x="2023521" y="530529"/>
                  <a:pt x="2025392" y="528948"/>
                  <a:pt x="2025392" y="528948"/>
                </a:cubicBezTo>
                <a:cubicBezTo>
                  <a:pt x="2024457" y="528948"/>
                  <a:pt x="2023521" y="528154"/>
                  <a:pt x="2023521" y="528154"/>
                </a:cubicBezTo>
                <a:cubicBezTo>
                  <a:pt x="2022586" y="528154"/>
                  <a:pt x="2021654" y="529738"/>
                  <a:pt x="2021654" y="529738"/>
                </a:cubicBezTo>
                <a:cubicBezTo>
                  <a:pt x="2020719" y="529738"/>
                  <a:pt x="2020719" y="530529"/>
                  <a:pt x="2019783" y="531319"/>
                </a:cubicBezTo>
                <a:lnTo>
                  <a:pt x="2018848" y="532900"/>
                </a:lnTo>
                <a:cubicBezTo>
                  <a:pt x="2017916" y="532900"/>
                  <a:pt x="2016981" y="532109"/>
                  <a:pt x="2016045" y="532109"/>
                </a:cubicBezTo>
                <a:cubicBezTo>
                  <a:pt x="2016045" y="531319"/>
                  <a:pt x="2014175" y="530529"/>
                  <a:pt x="2014175" y="530529"/>
                </a:cubicBezTo>
                <a:lnTo>
                  <a:pt x="2016045" y="528948"/>
                </a:lnTo>
                <a:cubicBezTo>
                  <a:pt x="2016045" y="528948"/>
                  <a:pt x="2017916" y="527364"/>
                  <a:pt x="2016981" y="526573"/>
                </a:cubicBezTo>
                <a:cubicBezTo>
                  <a:pt x="2016981" y="526573"/>
                  <a:pt x="2016045" y="525783"/>
                  <a:pt x="2015110" y="525783"/>
                </a:cubicBezTo>
                <a:cubicBezTo>
                  <a:pt x="2015110" y="526573"/>
                  <a:pt x="2014175" y="526573"/>
                  <a:pt x="2014175" y="527364"/>
                </a:cubicBezTo>
                <a:cubicBezTo>
                  <a:pt x="2013240" y="528154"/>
                  <a:pt x="2012307" y="528948"/>
                  <a:pt x="2012307" y="528948"/>
                </a:cubicBezTo>
                <a:cubicBezTo>
                  <a:pt x="2012307" y="529738"/>
                  <a:pt x="2014175" y="530529"/>
                  <a:pt x="2014175" y="530529"/>
                </a:cubicBezTo>
                <a:cubicBezTo>
                  <a:pt x="2014175" y="531319"/>
                  <a:pt x="2012307" y="532109"/>
                  <a:pt x="2012307" y="532109"/>
                </a:cubicBezTo>
                <a:cubicBezTo>
                  <a:pt x="2012307" y="532900"/>
                  <a:pt x="2011372" y="533693"/>
                  <a:pt x="2011372" y="533693"/>
                </a:cubicBezTo>
                <a:lnTo>
                  <a:pt x="2008566" y="532900"/>
                </a:lnTo>
                <a:cubicBezTo>
                  <a:pt x="2008566" y="532109"/>
                  <a:pt x="2010437" y="531319"/>
                  <a:pt x="2010437" y="530529"/>
                </a:cubicBezTo>
                <a:lnTo>
                  <a:pt x="2008566" y="529738"/>
                </a:lnTo>
                <a:cubicBezTo>
                  <a:pt x="2008566" y="528948"/>
                  <a:pt x="2009502" y="528154"/>
                  <a:pt x="2010437" y="528154"/>
                </a:cubicBezTo>
                <a:cubicBezTo>
                  <a:pt x="2010437" y="527364"/>
                  <a:pt x="2011372" y="525783"/>
                  <a:pt x="2011372" y="525783"/>
                </a:cubicBezTo>
                <a:lnTo>
                  <a:pt x="2009502" y="524993"/>
                </a:lnTo>
                <a:cubicBezTo>
                  <a:pt x="2008566" y="524993"/>
                  <a:pt x="2008566" y="526573"/>
                  <a:pt x="2007631" y="526573"/>
                </a:cubicBezTo>
                <a:lnTo>
                  <a:pt x="2005764" y="524993"/>
                </a:lnTo>
                <a:cubicBezTo>
                  <a:pt x="2004828" y="524993"/>
                  <a:pt x="2004828" y="524199"/>
                  <a:pt x="2003893" y="523409"/>
                </a:cubicBezTo>
                <a:cubicBezTo>
                  <a:pt x="2003893" y="524199"/>
                  <a:pt x="2002026" y="524993"/>
                  <a:pt x="2002026" y="525783"/>
                </a:cubicBezTo>
                <a:lnTo>
                  <a:pt x="2003893" y="526573"/>
                </a:lnTo>
                <a:cubicBezTo>
                  <a:pt x="2003893" y="527364"/>
                  <a:pt x="2002958" y="528154"/>
                  <a:pt x="2002958" y="528948"/>
                </a:cubicBezTo>
                <a:lnTo>
                  <a:pt x="2004828" y="529738"/>
                </a:lnTo>
                <a:cubicBezTo>
                  <a:pt x="2004828" y="530529"/>
                  <a:pt x="2002958" y="531319"/>
                  <a:pt x="2002958" y="532109"/>
                </a:cubicBezTo>
                <a:cubicBezTo>
                  <a:pt x="2002958" y="532109"/>
                  <a:pt x="2002026" y="532900"/>
                  <a:pt x="2002026" y="533693"/>
                </a:cubicBezTo>
                <a:cubicBezTo>
                  <a:pt x="2002026" y="533693"/>
                  <a:pt x="2002958" y="534484"/>
                  <a:pt x="2003893" y="534484"/>
                </a:cubicBezTo>
                <a:lnTo>
                  <a:pt x="2002026" y="536855"/>
                </a:lnTo>
                <a:lnTo>
                  <a:pt x="2000155" y="535274"/>
                </a:lnTo>
                <a:lnTo>
                  <a:pt x="1998285" y="536855"/>
                </a:lnTo>
                <a:lnTo>
                  <a:pt x="1996417" y="536065"/>
                </a:lnTo>
                <a:cubicBezTo>
                  <a:pt x="1996417" y="535274"/>
                  <a:pt x="1998285" y="533693"/>
                  <a:pt x="1998285" y="533693"/>
                </a:cubicBezTo>
                <a:cubicBezTo>
                  <a:pt x="1997349" y="533693"/>
                  <a:pt x="1996417" y="532900"/>
                  <a:pt x="1995482" y="532900"/>
                </a:cubicBezTo>
                <a:lnTo>
                  <a:pt x="1994547" y="534484"/>
                </a:lnTo>
                <a:cubicBezTo>
                  <a:pt x="1993612" y="534484"/>
                  <a:pt x="1992680" y="533693"/>
                  <a:pt x="1991744" y="532900"/>
                </a:cubicBezTo>
                <a:cubicBezTo>
                  <a:pt x="1991744" y="532900"/>
                  <a:pt x="1990809" y="531319"/>
                  <a:pt x="1989874" y="531319"/>
                </a:cubicBezTo>
                <a:cubicBezTo>
                  <a:pt x="1989874" y="531319"/>
                  <a:pt x="1988939" y="530529"/>
                  <a:pt x="1988003" y="530529"/>
                </a:cubicBezTo>
                <a:cubicBezTo>
                  <a:pt x="1988003" y="530529"/>
                  <a:pt x="1987071" y="532109"/>
                  <a:pt x="1986136" y="532109"/>
                </a:cubicBezTo>
                <a:cubicBezTo>
                  <a:pt x="1986136" y="532900"/>
                  <a:pt x="1985201" y="533693"/>
                  <a:pt x="1985201" y="533693"/>
                </a:cubicBezTo>
                <a:cubicBezTo>
                  <a:pt x="1984265" y="533693"/>
                  <a:pt x="1983330" y="535274"/>
                  <a:pt x="1983330" y="535274"/>
                </a:cubicBezTo>
                <a:cubicBezTo>
                  <a:pt x="1982398" y="535274"/>
                  <a:pt x="1981463" y="534484"/>
                  <a:pt x="1981463" y="534484"/>
                </a:cubicBezTo>
                <a:cubicBezTo>
                  <a:pt x="1980527" y="534484"/>
                  <a:pt x="1980527" y="536065"/>
                  <a:pt x="1979592" y="536065"/>
                </a:cubicBezTo>
                <a:cubicBezTo>
                  <a:pt x="1979592" y="535274"/>
                  <a:pt x="1977725" y="535274"/>
                  <a:pt x="1977725" y="534484"/>
                </a:cubicBezTo>
                <a:cubicBezTo>
                  <a:pt x="1977725" y="534484"/>
                  <a:pt x="1979592" y="533693"/>
                  <a:pt x="1978657" y="532900"/>
                </a:cubicBezTo>
                <a:cubicBezTo>
                  <a:pt x="1978657" y="532109"/>
                  <a:pt x="1976789" y="532109"/>
                  <a:pt x="1976789" y="531319"/>
                </a:cubicBezTo>
                <a:cubicBezTo>
                  <a:pt x="1976789" y="531319"/>
                  <a:pt x="1978657" y="530529"/>
                  <a:pt x="1978657" y="529738"/>
                </a:cubicBezTo>
                <a:cubicBezTo>
                  <a:pt x="1978657" y="528948"/>
                  <a:pt x="1976789" y="528948"/>
                  <a:pt x="1976789" y="528154"/>
                </a:cubicBezTo>
                <a:cubicBezTo>
                  <a:pt x="1975854" y="528948"/>
                  <a:pt x="1974919" y="529738"/>
                  <a:pt x="1974919" y="530529"/>
                </a:cubicBezTo>
                <a:lnTo>
                  <a:pt x="1973048" y="532109"/>
                </a:lnTo>
                <a:lnTo>
                  <a:pt x="1971181" y="530529"/>
                </a:lnTo>
                <a:cubicBezTo>
                  <a:pt x="1971181" y="530529"/>
                  <a:pt x="1972116" y="528948"/>
                  <a:pt x="1973048" y="528948"/>
                </a:cubicBezTo>
                <a:cubicBezTo>
                  <a:pt x="1973048" y="528154"/>
                  <a:pt x="1973984" y="527364"/>
                  <a:pt x="1973984" y="527364"/>
                </a:cubicBezTo>
                <a:cubicBezTo>
                  <a:pt x="1974919" y="526573"/>
                  <a:pt x="1975854" y="525783"/>
                  <a:pt x="1975854" y="524993"/>
                </a:cubicBezTo>
                <a:cubicBezTo>
                  <a:pt x="1975854" y="524993"/>
                  <a:pt x="1977725" y="524199"/>
                  <a:pt x="1977725" y="523409"/>
                </a:cubicBezTo>
                <a:lnTo>
                  <a:pt x="1975854" y="521828"/>
                </a:lnTo>
                <a:cubicBezTo>
                  <a:pt x="1974919" y="522618"/>
                  <a:pt x="1973984" y="523409"/>
                  <a:pt x="1973984" y="524199"/>
                </a:cubicBezTo>
                <a:cubicBezTo>
                  <a:pt x="1973048" y="524993"/>
                  <a:pt x="1972116" y="526573"/>
                  <a:pt x="1970246" y="527364"/>
                </a:cubicBezTo>
                <a:cubicBezTo>
                  <a:pt x="1970246" y="527364"/>
                  <a:pt x="1969310" y="525783"/>
                  <a:pt x="1968375" y="525783"/>
                </a:cubicBezTo>
                <a:lnTo>
                  <a:pt x="1967443" y="528154"/>
                </a:lnTo>
                <a:cubicBezTo>
                  <a:pt x="1967443" y="528154"/>
                  <a:pt x="1968375" y="528948"/>
                  <a:pt x="1969310" y="528948"/>
                </a:cubicBezTo>
                <a:cubicBezTo>
                  <a:pt x="1969310" y="529738"/>
                  <a:pt x="1971181" y="530529"/>
                  <a:pt x="1971181" y="530529"/>
                </a:cubicBezTo>
                <a:cubicBezTo>
                  <a:pt x="1970246" y="530529"/>
                  <a:pt x="1970246" y="532109"/>
                  <a:pt x="1969310" y="532109"/>
                </a:cubicBezTo>
                <a:cubicBezTo>
                  <a:pt x="1969310" y="532109"/>
                  <a:pt x="1968375" y="531319"/>
                  <a:pt x="1967443" y="531319"/>
                </a:cubicBezTo>
                <a:cubicBezTo>
                  <a:pt x="1966508" y="531319"/>
                  <a:pt x="1966508" y="532900"/>
                  <a:pt x="1965573" y="532900"/>
                </a:cubicBezTo>
                <a:cubicBezTo>
                  <a:pt x="1965573" y="532900"/>
                  <a:pt x="1964637" y="531319"/>
                  <a:pt x="1963702" y="531319"/>
                </a:cubicBezTo>
                <a:cubicBezTo>
                  <a:pt x="1963702" y="531319"/>
                  <a:pt x="1962770" y="532900"/>
                  <a:pt x="1961835" y="532900"/>
                </a:cubicBezTo>
                <a:cubicBezTo>
                  <a:pt x="1961835" y="532900"/>
                  <a:pt x="1960899" y="532109"/>
                  <a:pt x="1959964" y="532109"/>
                </a:cubicBezTo>
                <a:cubicBezTo>
                  <a:pt x="1959964" y="532109"/>
                  <a:pt x="1959029" y="533693"/>
                  <a:pt x="1958097" y="533693"/>
                </a:cubicBezTo>
                <a:lnTo>
                  <a:pt x="1957162" y="535274"/>
                </a:lnTo>
                <a:cubicBezTo>
                  <a:pt x="1956226" y="535274"/>
                  <a:pt x="1955291" y="533693"/>
                  <a:pt x="1955291" y="533693"/>
                </a:cubicBezTo>
                <a:cubicBezTo>
                  <a:pt x="1954356" y="534484"/>
                  <a:pt x="1953420" y="535274"/>
                  <a:pt x="1953420" y="536065"/>
                </a:cubicBezTo>
                <a:cubicBezTo>
                  <a:pt x="1952488" y="536065"/>
                  <a:pt x="1952488" y="537649"/>
                  <a:pt x="1951553" y="537649"/>
                </a:cubicBezTo>
                <a:lnTo>
                  <a:pt x="1949683" y="536065"/>
                </a:lnTo>
                <a:cubicBezTo>
                  <a:pt x="1949683" y="535274"/>
                  <a:pt x="1950618" y="535274"/>
                  <a:pt x="1951553" y="534484"/>
                </a:cubicBezTo>
                <a:lnTo>
                  <a:pt x="1952488" y="532900"/>
                </a:lnTo>
                <a:lnTo>
                  <a:pt x="1950618" y="531319"/>
                </a:lnTo>
                <a:cubicBezTo>
                  <a:pt x="1951553" y="530529"/>
                  <a:pt x="1951553" y="530529"/>
                  <a:pt x="1952488" y="529738"/>
                </a:cubicBezTo>
                <a:cubicBezTo>
                  <a:pt x="1952488" y="528948"/>
                  <a:pt x="1953420" y="528154"/>
                  <a:pt x="1953420" y="528154"/>
                </a:cubicBezTo>
                <a:cubicBezTo>
                  <a:pt x="1954356" y="527364"/>
                  <a:pt x="1955291" y="528948"/>
                  <a:pt x="1956226" y="528948"/>
                </a:cubicBezTo>
                <a:lnTo>
                  <a:pt x="1957162" y="527364"/>
                </a:lnTo>
                <a:cubicBezTo>
                  <a:pt x="1958097" y="527364"/>
                  <a:pt x="1959029" y="528948"/>
                  <a:pt x="1959964" y="528948"/>
                </a:cubicBezTo>
                <a:lnTo>
                  <a:pt x="1960899" y="527364"/>
                </a:lnTo>
                <a:cubicBezTo>
                  <a:pt x="1960899" y="526573"/>
                  <a:pt x="1959029" y="525783"/>
                  <a:pt x="1959029" y="525783"/>
                </a:cubicBezTo>
                <a:cubicBezTo>
                  <a:pt x="1959029" y="524993"/>
                  <a:pt x="1960899" y="524199"/>
                  <a:pt x="1960899" y="524199"/>
                </a:cubicBezTo>
                <a:cubicBezTo>
                  <a:pt x="1959964" y="524199"/>
                  <a:pt x="1959029" y="522618"/>
                  <a:pt x="1959029" y="522618"/>
                </a:cubicBezTo>
                <a:cubicBezTo>
                  <a:pt x="1958097" y="522618"/>
                  <a:pt x="1957162" y="524199"/>
                  <a:pt x="1957162" y="524199"/>
                </a:cubicBezTo>
                <a:cubicBezTo>
                  <a:pt x="1956226" y="524199"/>
                  <a:pt x="1955291" y="522618"/>
                  <a:pt x="1955291" y="522618"/>
                </a:cubicBezTo>
                <a:cubicBezTo>
                  <a:pt x="1954356" y="522618"/>
                  <a:pt x="1954356" y="524993"/>
                  <a:pt x="1953420" y="524993"/>
                </a:cubicBezTo>
                <a:cubicBezTo>
                  <a:pt x="1952488" y="524993"/>
                  <a:pt x="1951553" y="523409"/>
                  <a:pt x="1951553" y="523409"/>
                </a:cubicBezTo>
                <a:cubicBezTo>
                  <a:pt x="1951553" y="524199"/>
                  <a:pt x="1949683" y="524993"/>
                  <a:pt x="1949683" y="524993"/>
                </a:cubicBezTo>
                <a:cubicBezTo>
                  <a:pt x="1949683" y="525783"/>
                  <a:pt x="1951553" y="525783"/>
                  <a:pt x="1951553" y="526573"/>
                </a:cubicBezTo>
                <a:cubicBezTo>
                  <a:pt x="1951553" y="527364"/>
                  <a:pt x="1950618" y="527364"/>
                  <a:pt x="1950618" y="528154"/>
                </a:cubicBezTo>
                <a:cubicBezTo>
                  <a:pt x="1949683" y="528948"/>
                  <a:pt x="1948747" y="529738"/>
                  <a:pt x="1948747" y="529738"/>
                </a:cubicBezTo>
                <a:cubicBezTo>
                  <a:pt x="1948747" y="530529"/>
                  <a:pt x="1950618" y="531319"/>
                  <a:pt x="1950618" y="531319"/>
                </a:cubicBezTo>
                <a:cubicBezTo>
                  <a:pt x="1950618" y="531319"/>
                  <a:pt x="1949683" y="532900"/>
                  <a:pt x="1948747" y="532900"/>
                </a:cubicBezTo>
                <a:cubicBezTo>
                  <a:pt x="1948747" y="532900"/>
                  <a:pt x="1946880" y="531319"/>
                  <a:pt x="1946880" y="532109"/>
                </a:cubicBezTo>
                <a:lnTo>
                  <a:pt x="1945009" y="533693"/>
                </a:lnTo>
                <a:cubicBezTo>
                  <a:pt x="1945009" y="532900"/>
                  <a:pt x="1943139" y="532900"/>
                  <a:pt x="1943139" y="532109"/>
                </a:cubicBezTo>
                <a:cubicBezTo>
                  <a:pt x="1943139" y="531319"/>
                  <a:pt x="1941271" y="531319"/>
                  <a:pt x="1941271" y="530529"/>
                </a:cubicBezTo>
                <a:cubicBezTo>
                  <a:pt x="1941271" y="530529"/>
                  <a:pt x="1942207" y="529738"/>
                  <a:pt x="1943139" y="528948"/>
                </a:cubicBezTo>
                <a:lnTo>
                  <a:pt x="1945009" y="530529"/>
                </a:lnTo>
                <a:cubicBezTo>
                  <a:pt x="1945009" y="530529"/>
                  <a:pt x="1945945" y="528948"/>
                  <a:pt x="1946880" y="528948"/>
                </a:cubicBezTo>
                <a:cubicBezTo>
                  <a:pt x="1946880" y="528154"/>
                  <a:pt x="1947812" y="527364"/>
                  <a:pt x="1947812" y="526573"/>
                </a:cubicBezTo>
                <a:cubicBezTo>
                  <a:pt x="1947812" y="526573"/>
                  <a:pt x="1946880" y="525783"/>
                  <a:pt x="1945945" y="525783"/>
                </a:cubicBezTo>
                <a:cubicBezTo>
                  <a:pt x="1945945" y="525783"/>
                  <a:pt x="1945009" y="527364"/>
                  <a:pt x="1944074" y="527364"/>
                </a:cubicBezTo>
                <a:cubicBezTo>
                  <a:pt x="1944074" y="527364"/>
                  <a:pt x="1943139" y="525783"/>
                  <a:pt x="1942207" y="525783"/>
                </a:cubicBezTo>
                <a:cubicBezTo>
                  <a:pt x="1942207" y="525783"/>
                  <a:pt x="1941271" y="527364"/>
                  <a:pt x="1940336" y="527364"/>
                </a:cubicBezTo>
                <a:cubicBezTo>
                  <a:pt x="1940336" y="528154"/>
                  <a:pt x="1939401" y="526573"/>
                  <a:pt x="1938466" y="526573"/>
                </a:cubicBezTo>
                <a:cubicBezTo>
                  <a:pt x="1938466" y="526573"/>
                  <a:pt x="1937533" y="527364"/>
                  <a:pt x="1937533" y="528154"/>
                </a:cubicBezTo>
                <a:cubicBezTo>
                  <a:pt x="1936598" y="528948"/>
                  <a:pt x="1935663" y="528948"/>
                  <a:pt x="1935663" y="529738"/>
                </a:cubicBezTo>
                <a:lnTo>
                  <a:pt x="1933792" y="531319"/>
                </a:lnTo>
                <a:lnTo>
                  <a:pt x="1931925" y="530529"/>
                </a:lnTo>
                <a:cubicBezTo>
                  <a:pt x="1931925" y="529738"/>
                  <a:pt x="1933792" y="528948"/>
                  <a:pt x="1933792" y="528948"/>
                </a:cubicBezTo>
                <a:cubicBezTo>
                  <a:pt x="1932860" y="528154"/>
                  <a:pt x="1930990" y="527364"/>
                  <a:pt x="1930990" y="527364"/>
                </a:cubicBezTo>
                <a:cubicBezTo>
                  <a:pt x="1930990" y="526573"/>
                  <a:pt x="1932860" y="525783"/>
                  <a:pt x="1932860" y="525783"/>
                </a:cubicBezTo>
                <a:cubicBezTo>
                  <a:pt x="1932860" y="524993"/>
                  <a:pt x="1930990" y="524199"/>
                  <a:pt x="1930990" y="524199"/>
                </a:cubicBezTo>
                <a:cubicBezTo>
                  <a:pt x="1930054" y="524199"/>
                  <a:pt x="1930054" y="525783"/>
                  <a:pt x="1929119" y="525783"/>
                </a:cubicBezTo>
                <a:cubicBezTo>
                  <a:pt x="1929119" y="526573"/>
                  <a:pt x="1930990" y="526573"/>
                  <a:pt x="1930990" y="527364"/>
                </a:cubicBezTo>
                <a:lnTo>
                  <a:pt x="1930054" y="528948"/>
                </a:lnTo>
                <a:cubicBezTo>
                  <a:pt x="1929119" y="529738"/>
                  <a:pt x="1928187" y="530529"/>
                  <a:pt x="1928187" y="530529"/>
                </a:cubicBezTo>
                <a:lnTo>
                  <a:pt x="1926317" y="529738"/>
                </a:lnTo>
                <a:cubicBezTo>
                  <a:pt x="1926317" y="528948"/>
                  <a:pt x="1928187" y="528154"/>
                  <a:pt x="1927252" y="527364"/>
                </a:cubicBezTo>
                <a:lnTo>
                  <a:pt x="1925381" y="526573"/>
                </a:lnTo>
                <a:cubicBezTo>
                  <a:pt x="1925381" y="525783"/>
                  <a:pt x="1923511" y="524993"/>
                  <a:pt x="1923511" y="524993"/>
                </a:cubicBezTo>
                <a:cubicBezTo>
                  <a:pt x="1923511" y="524993"/>
                  <a:pt x="1922579" y="526573"/>
                  <a:pt x="1921644" y="526573"/>
                </a:cubicBezTo>
                <a:cubicBezTo>
                  <a:pt x="1921644" y="527364"/>
                  <a:pt x="1920708" y="528154"/>
                  <a:pt x="1920708" y="528154"/>
                </a:cubicBezTo>
                <a:cubicBezTo>
                  <a:pt x="1919773" y="528948"/>
                  <a:pt x="1918838" y="529738"/>
                  <a:pt x="1918838" y="530529"/>
                </a:cubicBezTo>
                <a:cubicBezTo>
                  <a:pt x="1918838" y="530529"/>
                  <a:pt x="1917906" y="532109"/>
                  <a:pt x="1916970" y="532109"/>
                </a:cubicBezTo>
                <a:lnTo>
                  <a:pt x="1915100" y="530529"/>
                </a:lnTo>
                <a:cubicBezTo>
                  <a:pt x="1914165" y="530529"/>
                  <a:pt x="1914165" y="532109"/>
                  <a:pt x="1913229" y="532109"/>
                </a:cubicBezTo>
                <a:lnTo>
                  <a:pt x="1911362" y="531319"/>
                </a:lnTo>
                <a:cubicBezTo>
                  <a:pt x="1911362" y="530529"/>
                  <a:pt x="1913229" y="529738"/>
                  <a:pt x="1913229" y="528948"/>
                </a:cubicBezTo>
                <a:cubicBezTo>
                  <a:pt x="1913229" y="528948"/>
                  <a:pt x="1911362" y="528154"/>
                  <a:pt x="1910427" y="528154"/>
                </a:cubicBezTo>
                <a:cubicBezTo>
                  <a:pt x="1910427" y="528154"/>
                  <a:pt x="1909491" y="526573"/>
                  <a:pt x="1908556" y="526573"/>
                </a:cubicBezTo>
                <a:cubicBezTo>
                  <a:pt x="1908556" y="527364"/>
                  <a:pt x="1906689" y="528154"/>
                  <a:pt x="1906689" y="528154"/>
                </a:cubicBezTo>
                <a:cubicBezTo>
                  <a:pt x="1907624" y="528948"/>
                  <a:pt x="1909491" y="528948"/>
                  <a:pt x="1909491" y="529738"/>
                </a:cubicBezTo>
                <a:cubicBezTo>
                  <a:pt x="1909491" y="530529"/>
                  <a:pt x="1907624" y="530529"/>
                  <a:pt x="1907624" y="531319"/>
                </a:cubicBezTo>
                <a:cubicBezTo>
                  <a:pt x="1907624" y="532109"/>
                  <a:pt x="1909491" y="532109"/>
                  <a:pt x="1909491" y="532900"/>
                </a:cubicBezTo>
                <a:lnTo>
                  <a:pt x="1908556" y="534484"/>
                </a:lnTo>
                <a:cubicBezTo>
                  <a:pt x="1907624" y="535274"/>
                  <a:pt x="1906689" y="536065"/>
                  <a:pt x="1906689" y="536065"/>
                </a:cubicBezTo>
                <a:cubicBezTo>
                  <a:pt x="1904818" y="535274"/>
                  <a:pt x="1903886" y="534484"/>
                  <a:pt x="1902015" y="533693"/>
                </a:cubicBezTo>
                <a:cubicBezTo>
                  <a:pt x="1902015" y="532900"/>
                  <a:pt x="1903886" y="532109"/>
                  <a:pt x="1903886" y="532109"/>
                </a:cubicBezTo>
                <a:cubicBezTo>
                  <a:pt x="1903886" y="531319"/>
                  <a:pt x="1902015" y="531319"/>
                  <a:pt x="1902015" y="530529"/>
                </a:cubicBezTo>
                <a:lnTo>
                  <a:pt x="1903886" y="528948"/>
                </a:lnTo>
                <a:cubicBezTo>
                  <a:pt x="1902951" y="528154"/>
                  <a:pt x="1902015" y="528154"/>
                  <a:pt x="1901080" y="527364"/>
                </a:cubicBezTo>
                <a:cubicBezTo>
                  <a:pt x="1901080" y="527364"/>
                  <a:pt x="1900145" y="526573"/>
                  <a:pt x="1899210" y="525783"/>
                </a:cubicBezTo>
                <a:cubicBezTo>
                  <a:pt x="1898277" y="527364"/>
                  <a:pt x="1897342" y="528154"/>
                  <a:pt x="1896407" y="529738"/>
                </a:cubicBezTo>
                <a:cubicBezTo>
                  <a:pt x="1896407" y="530529"/>
                  <a:pt x="1898277" y="530529"/>
                  <a:pt x="1898277" y="531319"/>
                </a:cubicBezTo>
                <a:cubicBezTo>
                  <a:pt x="1898277" y="531319"/>
                  <a:pt x="1896407" y="532109"/>
                  <a:pt x="1896407" y="532900"/>
                </a:cubicBezTo>
                <a:cubicBezTo>
                  <a:pt x="1896407" y="533693"/>
                  <a:pt x="1898277" y="533693"/>
                  <a:pt x="1898277" y="534484"/>
                </a:cubicBezTo>
                <a:cubicBezTo>
                  <a:pt x="1899210" y="534484"/>
                  <a:pt x="1897342" y="535274"/>
                  <a:pt x="1897342" y="536065"/>
                </a:cubicBezTo>
                <a:lnTo>
                  <a:pt x="1899210" y="536855"/>
                </a:lnTo>
                <a:cubicBezTo>
                  <a:pt x="1898277" y="537649"/>
                  <a:pt x="1898277" y="538439"/>
                  <a:pt x="1897342" y="539229"/>
                </a:cubicBezTo>
                <a:lnTo>
                  <a:pt x="1896407" y="540810"/>
                </a:lnTo>
                <a:cubicBezTo>
                  <a:pt x="1895472" y="540810"/>
                  <a:pt x="1893601" y="539229"/>
                  <a:pt x="1893601" y="539229"/>
                </a:cubicBezTo>
                <a:cubicBezTo>
                  <a:pt x="1893601" y="539229"/>
                  <a:pt x="1895472" y="538439"/>
                  <a:pt x="1895472" y="537649"/>
                </a:cubicBezTo>
                <a:cubicBezTo>
                  <a:pt x="1894536" y="536855"/>
                  <a:pt x="1894536" y="536855"/>
                  <a:pt x="1893601" y="536065"/>
                </a:cubicBezTo>
                <a:cubicBezTo>
                  <a:pt x="1892669" y="536065"/>
                  <a:pt x="1891734" y="535274"/>
                  <a:pt x="1891734" y="535274"/>
                </a:cubicBezTo>
                <a:cubicBezTo>
                  <a:pt x="1890798" y="534484"/>
                  <a:pt x="1892669" y="533693"/>
                  <a:pt x="1892669" y="532900"/>
                </a:cubicBezTo>
                <a:cubicBezTo>
                  <a:pt x="1893601" y="532900"/>
                  <a:pt x="1894536" y="531319"/>
                  <a:pt x="1894536" y="531319"/>
                </a:cubicBezTo>
                <a:cubicBezTo>
                  <a:pt x="1894536" y="531319"/>
                  <a:pt x="1892669" y="530529"/>
                  <a:pt x="1892669" y="529738"/>
                </a:cubicBezTo>
                <a:cubicBezTo>
                  <a:pt x="1891734" y="529738"/>
                  <a:pt x="1890798" y="528948"/>
                  <a:pt x="1890798" y="528948"/>
                </a:cubicBezTo>
                <a:cubicBezTo>
                  <a:pt x="1889863" y="528154"/>
                  <a:pt x="1891734" y="527364"/>
                  <a:pt x="1891734" y="526573"/>
                </a:cubicBezTo>
                <a:cubicBezTo>
                  <a:pt x="1891734" y="526573"/>
                  <a:pt x="1893601" y="525783"/>
                  <a:pt x="1893601" y="524993"/>
                </a:cubicBezTo>
                <a:lnTo>
                  <a:pt x="1891734" y="524199"/>
                </a:lnTo>
                <a:cubicBezTo>
                  <a:pt x="1891734" y="523409"/>
                  <a:pt x="1889863" y="522618"/>
                  <a:pt x="1888928" y="522618"/>
                </a:cubicBezTo>
                <a:cubicBezTo>
                  <a:pt x="1888928" y="523409"/>
                  <a:pt x="1887996" y="523409"/>
                  <a:pt x="1887996" y="524199"/>
                </a:cubicBezTo>
                <a:cubicBezTo>
                  <a:pt x="1887996" y="524199"/>
                  <a:pt x="1889863" y="524993"/>
                  <a:pt x="1889863" y="525783"/>
                </a:cubicBezTo>
                <a:cubicBezTo>
                  <a:pt x="1889863" y="525783"/>
                  <a:pt x="1888928" y="526573"/>
                  <a:pt x="1887996" y="527364"/>
                </a:cubicBezTo>
                <a:cubicBezTo>
                  <a:pt x="1887996" y="528154"/>
                  <a:pt x="1887061" y="528948"/>
                  <a:pt x="1887061" y="528948"/>
                </a:cubicBezTo>
                <a:cubicBezTo>
                  <a:pt x="1886125" y="528948"/>
                  <a:pt x="1885190" y="527364"/>
                  <a:pt x="1884255" y="528154"/>
                </a:cubicBezTo>
                <a:cubicBezTo>
                  <a:pt x="1884255" y="528154"/>
                  <a:pt x="1883320" y="528948"/>
                  <a:pt x="1883320" y="529738"/>
                </a:cubicBezTo>
                <a:cubicBezTo>
                  <a:pt x="1882388" y="529738"/>
                  <a:pt x="1881452" y="530529"/>
                  <a:pt x="1881452" y="531319"/>
                </a:cubicBezTo>
                <a:cubicBezTo>
                  <a:pt x="1880517" y="532109"/>
                  <a:pt x="1880517" y="532109"/>
                  <a:pt x="1879582" y="532900"/>
                </a:cubicBezTo>
                <a:cubicBezTo>
                  <a:pt x="1879582" y="533693"/>
                  <a:pt x="1877714" y="534484"/>
                  <a:pt x="1878647" y="534484"/>
                </a:cubicBezTo>
                <a:cubicBezTo>
                  <a:pt x="1878647" y="535274"/>
                  <a:pt x="1879582" y="536065"/>
                  <a:pt x="1880517" y="536065"/>
                </a:cubicBezTo>
                <a:lnTo>
                  <a:pt x="1882388" y="537649"/>
                </a:lnTo>
                <a:cubicBezTo>
                  <a:pt x="1882388" y="537649"/>
                  <a:pt x="1881452" y="539229"/>
                  <a:pt x="1880517" y="539229"/>
                </a:cubicBezTo>
                <a:cubicBezTo>
                  <a:pt x="1880517" y="539229"/>
                  <a:pt x="1879582" y="537649"/>
                  <a:pt x="1878647" y="537649"/>
                </a:cubicBezTo>
                <a:cubicBezTo>
                  <a:pt x="1878647" y="538439"/>
                  <a:pt x="1877714" y="540020"/>
                  <a:pt x="1876779" y="540020"/>
                </a:cubicBezTo>
                <a:cubicBezTo>
                  <a:pt x="1876779" y="539229"/>
                  <a:pt x="1875844" y="538439"/>
                  <a:pt x="1874909" y="538439"/>
                </a:cubicBezTo>
                <a:lnTo>
                  <a:pt x="1873041" y="536855"/>
                </a:lnTo>
                <a:cubicBezTo>
                  <a:pt x="1872106" y="536855"/>
                  <a:pt x="1871171" y="535274"/>
                  <a:pt x="1871171" y="536065"/>
                </a:cubicBezTo>
                <a:cubicBezTo>
                  <a:pt x="1870235" y="536065"/>
                  <a:pt x="1869300" y="536855"/>
                  <a:pt x="1869300" y="537649"/>
                </a:cubicBezTo>
                <a:cubicBezTo>
                  <a:pt x="1868368" y="537649"/>
                  <a:pt x="1868368" y="538439"/>
                  <a:pt x="1867433" y="539229"/>
                </a:cubicBezTo>
                <a:cubicBezTo>
                  <a:pt x="1867433" y="540020"/>
                  <a:pt x="1866497" y="540020"/>
                  <a:pt x="1866497" y="540810"/>
                </a:cubicBezTo>
                <a:cubicBezTo>
                  <a:pt x="1865562" y="540810"/>
                  <a:pt x="1863695" y="540020"/>
                  <a:pt x="1863695" y="540020"/>
                </a:cubicBezTo>
                <a:cubicBezTo>
                  <a:pt x="1863695" y="539229"/>
                  <a:pt x="1865562" y="538439"/>
                  <a:pt x="1865562" y="537649"/>
                </a:cubicBezTo>
                <a:lnTo>
                  <a:pt x="1863695" y="536855"/>
                </a:lnTo>
                <a:cubicBezTo>
                  <a:pt x="1863695" y="536065"/>
                  <a:pt x="1864627" y="535274"/>
                  <a:pt x="1864627" y="534484"/>
                </a:cubicBezTo>
                <a:cubicBezTo>
                  <a:pt x="1865562" y="534484"/>
                  <a:pt x="1866497" y="533693"/>
                  <a:pt x="1866497" y="532900"/>
                </a:cubicBezTo>
                <a:lnTo>
                  <a:pt x="1868368" y="531319"/>
                </a:lnTo>
                <a:lnTo>
                  <a:pt x="1866497" y="529738"/>
                </a:lnTo>
                <a:cubicBezTo>
                  <a:pt x="1865562" y="529738"/>
                  <a:pt x="1864627" y="528948"/>
                  <a:pt x="1863695" y="528154"/>
                </a:cubicBezTo>
                <a:lnTo>
                  <a:pt x="1861824" y="527364"/>
                </a:lnTo>
                <a:lnTo>
                  <a:pt x="1863695" y="525783"/>
                </a:lnTo>
                <a:cubicBezTo>
                  <a:pt x="1863695" y="524993"/>
                  <a:pt x="1865562" y="524199"/>
                  <a:pt x="1865562" y="523409"/>
                </a:cubicBezTo>
                <a:cubicBezTo>
                  <a:pt x="1864627" y="523409"/>
                  <a:pt x="1863695" y="522618"/>
                  <a:pt x="1862759" y="522618"/>
                </a:cubicBezTo>
                <a:cubicBezTo>
                  <a:pt x="1862759" y="521828"/>
                  <a:pt x="1861824" y="521828"/>
                  <a:pt x="1860889" y="521037"/>
                </a:cubicBezTo>
                <a:cubicBezTo>
                  <a:pt x="1860889" y="521828"/>
                  <a:pt x="1859954" y="521828"/>
                  <a:pt x="1859018" y="522618"/>
                </a:cubicBezTo>
                <a:cubicBezTo>
                  <a:pt x="1859018" y="523409"/>
                  <a:pt x="1858086" y="524199"/>
                  <a:pt x="1858086" y="524199"/>
                </a:cubicBezTo>
                <a:cubicBezTo>
                  <a:pt x="1858086" y="524993"/>
                  <a:pt x="1856216" y="525783"/>
                  <a:pt x="1856216" y="526573"/>
                </a:cubicBezTo>
                <a:lnTo>
                  <a:pt x="1858086" y="527364"/>
                </a:lnTo>
                <a:cubicBezTo>
                  <a:pt x="1858086" y="528154"/>
                  <a:pt x="1857151" y="528948"/>
                  <a:pt x="1857151" y="529738"/>
                </a:cubicBezTo>
                <a:cubicBezTo>
                  <a:pt x="1856216" y="529738"/>
                  <a:pt x="1855280" y="530529"/>
                  <a:pt x="1855280" y="531319"/>
                </a:cubicBezTo>
                <a:lnTo>
                  <a:pt x="1857151" y="532109"/>
                </a:lnTo>
                <a:cubicBezTo>
                  <a:pt x="1857151" y="532900"/>
                  <a:pt x="1856216" y="534484"/>
                  <a:pt x="1855280" y="534484"/>
                </a:cubicBezTo>
                <a:cubicBezTo>
                  <a:pt x="1855280" y="534484"/>
                  <a:pt x="1854345" y="532900"/>
                  <a:pt x="1853413" y="532900"/>
                </a:cubicBezTo>
                <a:cubicBezTo>
                  <a:pt x="1853413" y="532900"/>
                  <a:pt x="1852478" y="534484"/>
                  <a:pt x="1851543" y="534484"/>
                </a:cubicBezTo>
                <a:cubicBezTo>
                  <a:pt x="1851543" y="535274"/>
                  <a:pt x="1850607" y="536065"/>
                  <a:pt x="1850607" y="536065"/>
                </a:cubicBezTo>
                <a:cubicBezTo>
                  <a:pt x="1850607" y="536855"/>
                  <a:pt x="1852478" y="537649"/>
                  <a:pt x="1852478" y="537649"/>
                </a:cubicBezTo>
                <a:cubicBezTo>
                  <a:pt x="1851543" y="539229"/>
                  <a:pt x="1850607" y="540020"/>
                  <a:pt x="1849672" y="541601"/>
                </a:cubicBezTo>
                <a:cubicBezTo>
                  <a:pt x="1847805" y="540020"/>
                  <a:pt x="1846870" y="539229"/>
                  <a:pt x="1844999" y="538439"/>
                </a:cubicBezTo>
                <a:lnTo>
                  <a:pt x="1843132" y="537649"/>
                </a:lnTo>
                <a:cubicBezTo>
                  <a:pt x="1843132" y="536855"/>
                  <a:pt x="1844999" y="536065"/>
                  <a:pt x="1844999" y="535274"/>
                </a:cubicBezTo>
                <a:cubicBezTo>
                  <a:pt x="1844067" y="535274"/>
                  <a:pt x="1843132" y="534484"/>
                  <a:pt x="1842196" y="534484"/>
                </a:cubicBezTo>
                <a:cubicBezTo>
                  <a:pt x="1842196" y="533693"/>
                  <a:pt x="1844067" y="532900"/>
                  <a:pt x="1844067" y="532109"/>
                </a:cubicBezTo>
                <a:lnTo>
                  <a:pt x="1842196" y="531319"/>
                </a:lnTo>
                <a:cubicBezTo>
                  <a:pt x="1842196" y="530529"/>
                  <a:pt x="1844067" y="529738"/>
                  <a:pt x="1844067" y="528948"/>
                </a:cubicBezTo>
                <a:cubicBezTo>
                  <a:pt x="1843132" y="528948"/>
                  <a:pt x="1841261" y="528154"/>
                  <a:pt x="1841261" y="528154"/>
                </a:cubicBezTo>
                <a:cubicBezTo>
                  <a:pt x="1841261" y="527364"/>
                  <a:pt x="1843132" y="526573"/>
                  <a:pt x="1843132" y="525783"/>
                </a:cubicBezTo>
                <a:lnTo>
                  <a:pt x="1841261" y="524993"/>
                </a:lnTo>
                <a:cubicBezTo>
                  <a:pt x="1840326" y="524199"/>
                  <a:pt x="1839391" y="524199"/>
                  <a:pt x="1839391" y="523409"/>
                </a:cubicBezTo>
                <a:cubicBezTo>
                  <a:pt x="1838458" y="524199"/>
                  <a:pt x="1837523" y="524993"/>
                  <a:pt x="1837523" y="524993"/>
                </a:cubicBezTo>
                <a:cubicBezTo>
                  <a:pt x="1836588" y="525783"/>
                  <a:pt x="1835653" y="526573"/>
                  <a:pt x="1835653" y="527364"/>
                </a:cubicBezTo>
                <a:lnTo>
                  <a:pt x="1837523" y="528154"/>
                </a:lnTo>
                <a:cubicBezTo>
                  <a:pt x="1837523" y="528948"/>
                  <a:pt x="1836588" y="529738"/>
                  <a:pt x="1836588" y="529738"/>
                </a:cubicBezTo>
                <a:cubicBezTo>
                  <a:pt x="1835653" y="530529"/>
                  <a:pt x="1834717" y="531319"/>
                  <a:pt x="1834717" y="532109"/>
                </a:cubicBezTo>
                <a:cubicBezTo>
                  <a:pt x="1833785" y="532109"/>
                  <a:pt x="1833785" y="532900"/>
                  <a:pt x="1832850" y="533693"/>
                </a:cubicBezTo>
                <a:cubicBezTo>
                  <a:pt x="1831915" y="534484"/>
                  <a:pt x="1830979" y="536065"/>
                  <a:pt x="1830044" y="536855"/>
                </a:cubicBezTo>
                <a:cubicBezTo>
                  <a:pt x="1829109" y="536855"/>
                  <a:pt x="1828177" y="536065"/>
                  <a:pt x="1828177" y="536065"/>
                </a:cubicBezTo>
                <a:cubicBezTo>
                  <a:pt x="1827241" y="535274"/>
                  <a:pt x="1826306" y="535274"/>
                  <a:pt x="1825371" y="534484"/>
                </a:cubicBezTo>
                <a:cubicBezTo>
                  <a:pt x="1825371" y="533693"/>
                  <a:pt x="1824436" y="533693"/>
                  <a:pt x="1823503" y="532900"/>
                </a:cubicBezTo>
                <a:lnTo>
                  <a:pt x="1825371" y="531319"/>
                </a:lnTo>
                <a:lnTo>
                  <a:pt x="1823503" y="529738"/>
                </a:lnTo>
                <a:cubicBezTo>
                  <a:pt x="1823503" y="529738"/>
                  <a:pt x="1824436" y="528948"/>
                  <a:pt x="1824436" y="528154"/>
                </a:cubicBezTo>
                <a:cubicBezTo>
                  <a:pt x="1825371" y="527364"/>
                  <a:pt x="1825371" y="527364"/>
                  <a:pt x="1826306" y="526573"/>
                </a:cubicBezTo>
                <a:cubicBezTo>
                  <a:pt x="1827241" y="525783"/>
                  <a:pt x="1827241" y="524993"/>
                  <a:pt x="1828177" y="524993"/>
                </a:cubicBezTo>
                <a:cubicBezTo>
                  <a:pt x="1828177" y="524199"/>
                  <a:pt x="1829109" y="523409"/>
                  <a:pt x="1829109" y="522618"/>
                </a:cubicBezTo>
                <a:cubicBezTo>
                  <a:pt x="1830044" y="522618"/>
                  <a:pt x="1827241" y="521828"/>
                  <a:pt x="1827241" y="521828"/>
                </a:cubicBezTo>
                <a:cubicBezTo>
                  <a:pt x="1826306" y="522618"/>
                  <a:pt x="1825371" y="524199"/>
                  <a:pt x="1824436" y="524993"/>
                </a:cubicBezTo>
                <a:cubicBezTo>
                  <a:pt x="1823503" y="525783"/>
                  <a:pt x="1823503" y="526573"/>
                  <a:pt x="1822568" y="526573"/>
                </a:cubicBezTo>
                <a:cubicBezTo>
                  <a:pt x="1822568" y="527364"/>
                  <a:pt x="1820698" y="525783"/>
                  <a:pt x="1820698" y="525783"/>
                </a:cubicBezTo>
                <a:cubicBezTo>
                  <a:pt x="1819762" y="525783"/>
                  <a:pt x="1818830" y="527364"/>
                  <a:pt x="1818830" y="527364"/>
                </a:cubicBezTo>
                <a:cubicBezTo>
                  <a:pt x="1818830" y="528154"/>
                  <a:pt x="1817895" y="528154"/>
                  <a:pt x="1816960" y="528948"/>
                </a:cubicBezTo>
                <a:cubicBezTo>
                  <a:pt x="1816960" y="529738"/>
                  <a:pt x="1816025" y="530529"/>
                  <a:pt x="1816025" y="530529"/>
                </a:cubicBezTo>
                <a:cubicBezTo>
                  <a:pt x="1816025" y="531319"/>
                  <a:pt x="1817895" y="532109"/>
                  <a:pt x="1817895" y="532109"/>
                </a:cubicBezTo>
                <a:cubicBezTo>
                  <a:pt x="1817895" y="532900"/>
                  <a:pt x="1816025" y="533693"/>
                  <a:pt x="1816025" y="533693"/>
                </a:cubicBezTo>
                <a:cubicBezTo>
                  <a:pt x="1816960" y="533693"/>
                  <a:pt x="1817895" y="535274"/>
                  <a:pt x="1817895" y="535274"/>
                </a:cubicBezTo>
                <a:lnTo>
                  <a:pt x="1816960" y="536855"/>
                </a:lnTo>
                <a:cubicBezTo>
                  <a:pt x="1816025" y="536855"/>
                  <a:pt x="1815089" y="536065"/>
                  <a:pt x="1815089" y="536065"/>
                </a:cubicBezTo>
                <a:cubicBezTo>
                  <a:pt x="1814157" y="535274"/>
                  <a:pt x="1812287" y="534484"/>
                  <a:pt x="1812287" y="534484"/>
                </a:cubicBezTo>
                <a:cubicBezTo>
                  <a:pt x="1812287" y="533693"/>
                  <a:pt x="1814157" y="532900"/>
                  <a:pt x="1814157" y="532900"/>
                </a:cubicBezTo>
                <a:cubicBezTo>
                  <a:pt x="1814157" y="532109"/>
                  <a:pt x="1812287" y="532109"/>
                  <a:pt x="1812287" y="531319"/>
                </a:cubicBezTo>
                <a:cubicBezTo>
                  <a:pt x="1812287" y="530529"/>
                  <a:pt x="1814157" y="529738"/>
                  <a:pt x="1814157" y="529738"/>
                </a:cubicBezTo>
                <a:cubicBezTo>
                  <a:pt x="1813222" y="528948"/>
                  <a:pt x="1811351" y="528948"/>
                  <a:pt x="1811351" y="528154"/>
                </a:cubicBezTo>
                <a:cubicBezTo>
                  <a:pt x="1811351" y="527364"/>
                  <a:pt x="1809481" y="527364"/>
                  <a:pt x="1809481" y="526573"/>
                </a:cubicBezTo>
                <a:cubicBezTo>
                  <a:pt x="1809481" y="527364"/>
                  <a:pt x="1807614" y="528154"/>
                  <a:pt x="1807614" y="528948"/>
                </a:cubicBezTo>
                <a:lnTo>
                  <a:pt x="1810416" y="529738"/>
                </a:lnTo>
                <a:cubicBezTo>
                  <a:pt x="1810416" y="530529"/>
                  <a:pt x="1808549" y="531319"/>
                  <a:pt x="1808549" y="531319"/>
                </a:cubicBezTo>
                <a:cubicBezTo>
                  <a:pt x="1808549" y="532109"/>
                  <a:pt x="1807614" y="533693"/>
                  <a:pt x="1806678" y="533693"/>
                </a:cubicBezTo>
                <a:lnTo>
                  <a:pt x="1804808" y="532109"/>
                </a:lnTo>
                <a:cubicBezTo>
                  <a:pt x="1803876" y="532109"/>
                  <a:pt x="1803876" y="533693"/>
                  <a:pt x="1802940" y="533693"/>
                </a:cubicBezTo>
                <a:cubicBezTo>
                  <a:pt x="1802005" y="533693"/>
                  <a:pt x="1802005" y="532900"/>
                  <a:pt x="1801070" y="532900"/>
                </a:cubicBezTo>
                <a:cubicBezTo>
                  <a:pt x="1800135" y="532109"/>
                  <a:pt x="1799202" y="531319"/>
                  <a:pt x="1799202" y="531319"/>
                </a:cubicBezTo>
                <a:cubicBezTo>
                  <a:pt x="1799202" y="530529"/>
                  <a:pt x="1801070" y="529738"/>
                  <a:pt x="1800135" y="529738"/>
                </a:cubicBezTo>
                <a:cubicBezTo>
                  <a:pt x="1800135" y="528948"/>
                  <a:pt x="1798267" y="528154"/>
                  <a:pt x="1798267" y="528154"/>
                </a:cubicBezTo>
                <a:cubicBezTo>
                  <a:pt x="1798267" y="528154"/>
                  <a:pt x="1797332" y="526573"/>
                  <a:pt x="1796397" y="526573"/>
                </a:cubicBezTo>
                <a:cubicBezTo>
                  <a:pt x="1796397" y="526573"/>
                  <a:pt x="1795461" y="528154"/>
                  <a:pt x="1794526" y="528154"/>
                </a:cubicBezTo>
                <a:cubicBezTo>
                  <a:pt x="1794526" y="528948"/>
                  <a:pt x="1793594" y="529738"/>
                  <a:pt x="1793594" y="530529"/>
                </a:cubicBezTo>
                <a:lnTo>
                  <a:pt x="1795461" y="531319"/>
                </a:lnTo>
                <a:cubicBezTo>
                  <a:pt x="1794526" y="532109"/>
                  <a:pt x="1794526" y="532900"/>
                  <a:pt x="1793594" y="533693"/>
                </a:cubicBezTo>
                <a:lnTo>
                  <a:pt x="1791723" y="532109"/>
                </a:lnTo>
                <a:cubicBezTo>
                  <a:pt x="1790788" y="531319"/>
                  <a:pt x="1789853" y="530529"/>
                  <a:pt x="1789853" y="530529"/>
                </a:cubicBezTo>
                <a:cubicBezTo>
                  <a:pt x="1788921" y="530529"/>
                  <a:pt x="1787985" y="528948"/>
                  <a:pt x="1787050" y="528948"/>
                </a:cubicBezTo>
                <a:lnTo>
                  <a:pt x="1786115" y="531319"/>
                </a:lnTo>
                <a:cubicBezTo>
                  <a:pt x="1785180" y="530529"/>
                  <a:pt x="1784248" y="529738"/>
                  <a:pt x="1783312" y="529738"/>
                </a:cubicBezTo>
                <a:cubicBezTo>
                  <a:pt x="1783312" y="528948"/>
                  <a:pt x="1785180" y="528154"/>
                  <a:pt x="1785180" y="528154"/>
                </a:cubicBezTo>
                <a:cubicBezTo>
                  <a:pt x="1785180" y="527364"/>
                  <a:pt x="1787050" y="526573"/>
                  <a:pt x="1787050" y="526573"/>
                </a:cubicBezTo>
                <a:cubicBezTo>
                  <a:pt x="1787050" y="525783"/>
                  <a:pt x="1785180" y="524993"/>
                  <a:pt x="1785180" y="524993"/>
                </a:cubicBezTo>
                <a:cubicBezTo>
                  <a:pt x="1784248" y="524199"/>
                  <a:pt x="1783312" y="524199"/>
                  <a:pt x="1782377" y="523409"/>
                </a:cubicBezTo>
                <a:cubicBezTo>
                  <a:pt x="1781442" y="524993"/>
                  <a:pt x="1780506" y="525783"/>
                  <a:pt x="1779571" y="527364"/>
                </a:cubicBezTo>
                <a:cubicBezTo>
                  <a:pt x="1778639" y="527364"/>
                  <a:pt x="1778639" y="528154"/>
                  <a:pt x="1777704" y="528948"/>
                </a:cubicBezTo>
                <a:cubicBezTo>
                  <a:pt x="1776769" y="529738"/>
                  <a:pt x="1775833" y="531319"/>
                  <a:pt x="1774898" y="532109"/>
                </a:cubicBezTo>
                <a:cubicBezTo>
                  <a:pt x="1773966" y="532900"/>
                  <a:pt x="1773966" y="533693"/>
                  <a:pt x="1773031" y="533693"/>
                </a:cubicBezTo>
                <a:cubicBezTo>
                  <a:pt x="1772096" y="533693"/>
                  <a:pt x="1772096" y="532900"/>
                  <a:pt x="1771160" y="532900"/>
                </a:cubicBezTo>
                <a:cubicBezTo>
                  <a:pt x="1770225" y="532109"/>
                  <a:pt x="1769290" y="532109"/>
                  <a:pt x="1769290" y="531319"/>
                </a:cubicBezTo>
                <a:cubicBezTo>
                  <a:pt x="1769290" y="531319"/>
                  <a:pt x="1771160" y="529738"/>
                  <a:pt x="1770225" y="529738"/>
                </a:cubicBezTo>
                <a:lnTo>
                  <a:pt x="1768358" y="528154"/>
                </a:lnTo>
                <a:lnTo>
                  <a:pt x="1767422" y="529738"/>
                </a:lnTo>
                <a:cubicBezTo>
                  <a:pt x="1766487" y="530529"/>
                  <a:pt x="1765552" y="531319"/>
                  <a:pt x="1765552" y="532109"/>
                </a:cubicBezTo>
                <a:lnTo>
                  <a:pt x="1767422" y="532900"/>
                </a:lnTo>
                <a:cubicBezTo>
                  <a:pt x="1767422" y="533693"/>
                  <a:pt x="1766487" y="534484"/>
                  <a:pt x="1765552" y="535274"/>
                </a:cubicBezTo>
                <a:cubicBezTo>
                  <a:pt x="1765552" y="535274"/>
                  <a:pt x="1764617" y="536065"/>
                  <a:pt x="1764617" y="536855"/>
                </a:cubicBezTo>
                <a:cubicBezTo>
                  <a:pt x="1763684" y="537649"/>
                  <a:pt x="1762749" y="537649"/>
                  <a:pt x="1762749" y="538439"/>
                </a:cubicBezTo>
                <a:cubicBezTo>
                  <a:pt x="1762749" y="538439"/>
                  <a:pt x="1761814" y="540020"/>
                  <a:pt x="1760879" y="540020"/>
                </a:cubicBezTo>
                <a:lnTo>
                  <a:pt x="1759011" y="539229"/>
                </a:lnTo>
                <a:cubicBezTo>
                  <a:pt x="1759011" y="538439"/>
                  <a:pt x="1759946" y="537649"/>
                  <a:pt x="1760879" y="536855"/>
                </a:cubicBezTo>
                <a:lnTo>
                  <a:pt x="1761814" y="535274"/>
                </a:lnTo>
                <a:lnTo>
                  <a:pt x="1759946" y="533693"/>
                </a:lnTo>
                <a:cubicBezTo>
                  <a:pt x="1759946" y="533693"/>
                  <a:pt x="1759011" y="536065"/>
                  <a:pt x="1758076" y="536065"/>
                </a:cubicBezTo>
                <a:cubicBezTo>
                  <a:pt x="1758076" y="536065"/>
                  <a:pt x="1757141" y="534484"/>
                  <a:pt x="1756205" y="534484"/>
                </a:cubicBezTo>
                <a:cubicBezTo>
                  <a:pt x="1757141" y="533693"/>
                  <a:pt x="1757141" y="532900"/>
                  <a:pt x="1758076" y="532900"/>
                </a:cubicBezTo>
                <a:cubicBezTo>
                  <a:pt x="1758076" y="532109"/>
                  <a:pt x="1759011" y="531319"/>
                  <a:pt x="1759946" y="530529"/>
                </a:cubicBezTo>
                <a:lnTo>
                  <a:pt x="1757141" y="529738"/>
                </a:lnTo>
                <a:cubicBezTo>
                  <a:pt x="1757141" y="528948"/>
                  <a:pt x="1759011" y="528154"/>
                  <a:pt x="1759011" y="528154"/>
                </a:cubicBezTo>
                <a:cubicBezTo>
                  <a:pt x="1759011" y="527364"/>
                  <a:pt x="1759946" y="526573"/>
                  <a:pt x="1760879" y="525783"/>
                </a:cubicBezTo>
                <a:cubicBezTo>
                  <a:pt x="1760879" y="525783"/>
                  <a:pt x="1761814" y="524993"/>
                  <a:pt x="1762749" y="524199"/>
                </a:cubicBezTo>
                <a:cubicBezTo>
                  <a:pt x="1761814" y="524199"/>
                  <a:pt x="1760879" y="522618"/>
                  <a:pt x="1759946" y="522618"/>
                </a:cubicBezTo>
                <a:cubicBezTo>
                  <a:pt x="1759946" y="523409"/>
                  <a:pt x="1759011" y="524199"/>
                  <a:pt x="1759011" y="524993"/>
                </a:cubicBezTo>
                <a:cubicBezTo>
                  <a:pt x="1758076" y="524993"/>
                  <a:pt x="1757141" y="525783"/>
                  <a:pt x="1757141" y="526573"/>
                </a:cubicBezTo>
                <a:cubicBezTo>
                  <a:pt x="1756205" y="527364"/>
                  <a:pt x="1756205" y="527364"/>
                  <a:pt x="1755270" y="528154"/>
                </a:cubicBezTo>
                <a:cubicBezTo>
                  <a:pt x="1754338" y="529738"/>
                  <a:pt x="1753403" y="530529"/>
                  <a:pt x="1752467" y="532109"/>
                </a:cubicBezTo>
                <a:cubicBezTo>
                  <a:pt x="1752467" y="531319"/>
                  <a:pt x="1749665" y="530529"/>
                  <a:pt x="1750597" y="530529"/>
                </a:cubicBezTo>
                <a:cubicBezTo>
                  <a:pt x="1750597" y="529738"/>
                  <a:pt x="1751532" y="528948"/>
                  <a:pt x="1751532" y="528948"/>
                </a:cubicBezTo>
                <a:cubicBezTo>
                  <a:pt x="1752467" y="528154"/>
                  <a:pt x="1753403" y="527364"/>
                  <a:pt x="1753403" y="526573"/>
                </a:cubicBezTo>
                <a:lnTo>
                  <a:pt x="1751532" y="525783"/>
                </a:lnTo>
                <a:cubicBezTo>
                  <a:pt x="1751532" y="524993"/>
                  <a:pt x="1752467" y="524199"/>
                  <a:pt x="1752467" y="523409"/>
                </a:cubicBezTo>
                <a:cubicBezTo>
                  <a:pt x="1753403" y="523409"/>
                  <a:pt x="1754338" y="522618"/>
                  <a:pt x="1754338" y="521828"/>
                </a:cubicBezTo>
                <a:cubicBezTo>
                  <a:pt x="1753403" y="521828"/>
                  <a:pt x="1753403" y="520247"/>
                  <a:pt x="1752467" y="520247"/>
                </a:cubicBezTo>
                <a:cubicBezTo>
                  <a:pt x="1752467" y="521037"/>
                  <a:pt x="1750597" y="521828"/>
                  <a:pt x="1750597" y="522618"/>
                </a:cubicBezTo>
                <a:cubicBezTo>
                  <a:pt x="1750597" y="522618"/>
                  <a:pt x="1749665" y="523409"/>
                  <a:pt x="1748729" y="524199"/>
                </a:cubicBezTo>
                <a:cubicBezTo>
                  <a:pt x="1748729" y="524993"/>
                  <a:pt x="1747794" y="524993"/>
                  <a:pt x="1747794" y="525783"/>
                </a:cubicBezTo>
                <a:cubicBezTo>
                  <a:pt x="1746859" y="526573"/>
                  <a:pt x="1746859" y="527364"/>
                  <a:pt x="1745924" y="527364"/>
                </a:cubicBezTo>
                <a:cubicBezTo>
                  <a:pt x="1745924" y="528154"/>
                  <a:pt x="1744056" y="528948"/>
                  <a:pt x="1744056" y="529738"/>
                </a:cubicBezTo>
                <a:lnTo>
                  <a:pt x="1746859" y="530529"/>
                </a:lnTo>
                <a:cubicBezTo>
                  <a:pt x="1745924" y="531319"/>
                  <a:pt x="1744988" y="532109"/>
                  <a:pt x="1744988" y="532900"/>
                </a:cubicBezTo>
                <a:cubicBezTo>
                  <a:pt x="1744056" y="532900"/>
                  <a:pt x="1744056" y="533693"/>
                  <a:pt x="1743121" y="534484"/>
                </a:cubicBezTo>
                <a:lnTo>
                  <a:pt x="1741251" y="532900"/>
                </a:lnTo>
                <a:cubicBezTo>
                  <a:pt x="1740315" y="534484"/>
                  <a:pt x="1739383" y="535274"/>
                  <a:pt x="1738448" y="536855"/>
                </a:cubicBezTo>
                <a:cubicBezTo>
                  <a:pt x="1737513" y="536065"/>
                  <a:pt x="1735642" y="535274"/>
                  <a:pt x="1735642" y="535274"/>
                </a:cubicBezTo>
                <a:cubicBezTo>
                  <a:pt x="1735642" y="534484"/>
                  <a:pt x="1737513" y="533693"/>
                  <a:pt x="1737513" y="533693"/>
                </a:cubicBezTo>
                <a:cubicBezTo>
                  <a:pt x="1737513" y="532900"/>
                  <a:pt x="1735642" y="532109"/>
                  <a:pt x="1735642" y="532109"/>
                </a:cubicBezTo>
                <a:lnTo>
                  <a:pt x="1733775" y="533693"/>
                </a:lnTo>
                <a:cubicBezTo>
                  <a:pt x="1733775" y="533693"/>
                  <a:pt x="1731904" y="532900"/>
                  <a:pt x="1731904" y="532109"/>
                </a:cubicBezTo>
                <a:lnTo>
                  <a:pt x="1733775" y="530529"/>
                </a:lnTo>
                <a:cubicBezTo>
                  <a:pt x="1732840" y="530529"/>
                  <a:pt x="1731904" y="529738"/>
                  <a:pt x="1730969" y="529738"/>
                </a:cubicBezTo>
                <a:cubicBezTo>
                  <a:pt x="1730969" y="528948"/>
                  <a:pt x="1730037" y="531319"/>
                  <a:pt x="1730037" y="531319"/>
                </a:cubicBezTo>
                <a:cubicBezTo>
                  <a:pt x="1729102" y="531319"/>
                  <a:pt x="1728166" y="529738"/>
                  <a:pt x="1727231" y="529738"/>
                </a:cubicBezTo>
                <a:cubicBezTo>
                  <a:pt x="1726296" y="531319"/>
                  <a:pt x="1725361" y="532109"/>
                  <a:pt x="1724428" y="532900"/>
                </a:cubicBezTo>
                <a:cubicBezTo>
                  <a:pt x="1723493" y="533693"/>
                  <a:pt x="1723493" y="534484"/>
                  <a:pt x="1722558" y="535274"/>
                </a:cubicBezTo>
                <a:cubicBezTo>
                  <a:pt x="1722558" y="535274"/>
                  <a:pt x="1721623" y="536065"/>
                  <a:pt x="1721623" y="536855"/>
                </a:cubicBezTo>
                <a:cubicBezTo>
                  <a:pt x="1720687" y="536855"/>
                  <a:pt x="1719755" y="538439"/>
                  <a:pt x="1719755" y="538439"/>
                </a:cubicBezTo>
                <a:cubicBezTo>
                  <a:pt x="1719755" y="539229"/>
                  <a:pt x="1721623" y="540020"/>
                  <a:pt x="1721623" y="540020"/>
                </a:cubicBezTo>
                <a:cubicBezTo>
                  <a:pt x="1721623" y="540810"/>
                  <a:pt x="1720687" y="541601"/>
                  <a:pt x="1719755" y="541601"/>
                </a:cubicBezTo>
                <a:cubicBezTo>
                  <a:pt x="1719755" y="542394"/>
                  <a:pt x="1718820" y="543185"/>
                  <a:pt x="1718820" y="543185"/>
                </a:cubicBezTo>
                <a:cubicBezTo>
                  <a:pt x="1716949" y="542394"/>
                  <a:pt x="1716014" y="541601"/>
                  <a:pt x="1714147" y="540810"/>
                </a:cubicBezTo>
                <a:cubicBezTo>
                  <a:pt x="1714147" y="540020"/>
                  <a:pt x="1716014" y="539229"/>
                  <a:pt x="1716014" y="539229"/>
                </a:cubicBezTo>
                <a:cubicBezTo>
                  <a:pt x="1716014" y="538439"/>
                  <a:pt x="1714147" y="537649"/>
                  <a:pt x="1714147" y="537649"/>
                </a:cubicBezTo>
                <a:cubicBezTo>
                  <a:pt x="1713211" y="536855"/>
                  <a:pt x="1712276" y="536855"/>
                  <a:pt x="1711341" y="536065"/>
                </a:cubicBezTo>
                <a:cubicBezTo>
                  <a:pt x="1711341" y="536065"/>
                  <a:pt x="1710406" y="535274"/>
                  <a:pt x="1709474" y="535274"/>
                </a:cubicBezTo>
                <a:cubicBezTo>
                  <a:pt x="1708538" y="534484"/>
                  <a:pt x="1708538" y="533693"/>
                  <a:pt x="1707603" y="533693"/>
                </a:cubicBezTo>
                <a:lnTo>
                  <a:pt x="1705733" y="532109"/>
                </a:lnTo>
                <a:lnTo>
                  <a:pt x="1706668" y="530529"/>
                </a:lnTo>
                <a:cubicBezTo>
                  <a:pt x="1707603" y="529738"/>
                  <a:pt x="1708538" y="528948"/>
                  <a:pt x="1708538" y="528948"/>
                </a:cubicBezTo>
                <a:cubicBezTo>
                  <a:pt x="1709474" y="528948"/>
                  <a:pt x="1710406" y="529738"/>
                  <a:pt x="1710406" y="529738"/>
                </a:cubicBezTo>
                <a:cubicBezTo>
                  <a:pt x="1711341" y="529738"/>
                  <a:pt x="1711341" y="528154"/>
                  <a:pt x="1712276" y="528154"/>
                </a:cubicBezTo>
                <a:cubicBezTo>
                  <a:pt x="1711341" y="527364"/>
                  <a:pt x="1709474" y="526573"/>
                  <a:pt x="1708538" y="525783"/>
                </a:cubicBezTo>
                <a:cubicBezTo>
                  <a:pt x="1707603" y="525783"/>
                  <a:pt x="1707603" y="527364"/>
                  <a:pt x="1706668" y="527364"/>
                </a:cubicBezTo>
                <a:lnTo>
                  <a:pt x="1704800" y="525783"/>
                </a:lnTo>
                <a:cubicBezTo>
                  <a:pt x="1703865" y="526573"/>
                  <a:pt x="1702930" y="527364"/>
                  <a:pt x="1702930" y="528154"/>
                </a:cubicBezTo>
                <a:cubicBezTo>
                  <a:pt x="1701995" y="528154"/>
                  <a:pt x="1701995" y="528948"/>
                  <a:pt x="1701059" y="529738"/>
                </a:cubicBezTo>
                <a:cubicBezTo>
                  <a:pt x="1701059" y="530529"/>
                  <a:pt x="1700127" y="530529"/>
                  <a:pt x="1700127" y="531319"/>
                </a:cubicBezTo>
                <a:cubicBezTo>
                  <a:pt x="1699192" y="532109"/>
                  <a:pt x="1698257" y="532900"/>
                  <a:pt x="1698257" y="532900"/>
                </a:cubicBezTo>
                <a:cubicBezTo>
                  <a:pt x="1698257" y="533693"/>
                  <a:pt x="1696386" y="534484"/>
                  <a:pt x="1696386" y="534484"/>
                </a:cubicBezTo>
                <a:cubicBezTo>
                  <a:pt x="1696386" y="535274"/>
                  <a:pt x="1698257" y="536065"/>
                  <a:pt x="1698257" y="536065"/>
                </a:cubicBezTo>
                <a:cubicBezTo>
                  <a:pt x="1699192" y="536065"/>
                  <a:pt x="1701059" y="537649"/>
                  <a:pt x="1701059" y="537649"/>
                </a:cubicBezTo>
                <a:cubicBezTo>
                  <a:pt x="1700127" y="537649"/>
                  <a:pt x="1699192" y="539229"/>
                  <a:pt x="1699192" y="539229"/>
                </a:cubicBezTo>
                <a:cubicBezTo>
                  <a:pt x="1698257" y="539229"/>
                  <a:pt x="1697321" y="538439"/>
                  <a:pt x="1697321" y="537649"/>
                </a:cubicBezTo>
                <a:cubicBezTo>
                  <a:pt x="1696386" y="537649"/>
                  <a:pt x="1695451" y="536855"/>
                  <a:pt x="1694519" y="536855"/>
                </a:cubicBezTo>
                <a:cubicBezTo>
                  <a:pt x="1694519" y="536065"/>
                  <a:pt x="1693584" y="535274"/>
                  <a:pt x="1692648" y="535274"/>
                </a:cubicBezTo>
                <a:cubicBezTo>
                  <a:pt x="1692648" y="535274"/>
                  <a:pt x="1691713" y="533693"/>
                  <a:pt x="1690778" y="533693"/>
                </a:cubicBezTo>
                <a:cubicBezTo>
                  <a:pt x="1690778" y="533693"/>
                  <a:pt x="1689846" y="535274"/>
                  <a:pt x="1688910" y="536065"/>
                </a:cubicBezTo>
                <a:lnTo>
                  <a:pt x="1687975" y="537649"/>
                </a:lnTo>
                <a:cubicBezTo>
                  <a:pt x="1687040" y="537649"/>
                  <a:pt x="1686105" y="536065"/>
                  <a:pt x="1685169" y="536065"/>
                </a:cubicBezTo>
                <a:cubicBezTo>
                  <a:pt x="1685169" y="536065"/>
                  <a:pt x="1684237" y="534484"/>
                  <a:pt x="1683302" y="534484"/>
                </a:cubicBezTo>
                <a:cubicBezTo>
                  <a:pt x="1683302" y="534484"/>
                  <a:pt x="1682367" y="536065"/>
                  <a:pt x="1681431" y="536855"/>
                </a:cubicBezTo>
                <a:lnTo>
                  <a:pt x="1680496" y="538439"/>
                </a:lnTo>
                <a:cubicBezTo>
                  <a:pt x="1679564" y="538439"/>
                  <a:pt x="1678629" y="537649"/>
                  <a:pt x="1678629" y="536855"/>
                </a:cubicBezTo>
                <a:cubicBezTo>
                  <a:pt x="1677693" y="536855"/>
                  <a:pt x="1679564" y="535274"/>
                  <a:pt x="1679564" y="535274"/>
                </a:cubicBezTo>
                <a:cubicBezTo>
                  <a:pt x="1680496" y="534484"/>
                  <a:pt x="1681431" y="533693"/>
                  <a:pt x="1681431" y="533693"/>
                </a:cubicBezTo>
                <a:cubicBezTo>
                  <a:pt x="1681431" y="532900"/>
                  <a:pt x="1679564" y="532109"/>
                  <a:pt x="1679564" y="532109"/>
                </a:cubicBezTo>
                <a:cubicBezTo>
                  <a:pt x="1679564" y="531319"/>
                  <a:pt x="1680496" y="530529"/>
                  <a:pt x="1680496" y="530529"/>
                </a:cubicBezTo>
                <a:cubicBezTo>
                  <a:pt x="1680496" y="529738"/>
                  <a:pt x="1678629" y="529738"/>
                  <a:pt x="1678629" y="528948"/>
                </a:cubicBezTo>
                <a:cubicBezTo>
                  <a:pt x="1678629" y="528154"/>
                  <a:pt x="1680496" y="527364"/>
                  <a:pt x="1680496" y="527364"/>
                </a:cubicBezTo>
                <a:cubicBezTo>
                  <a:pt x="1680496" y="526573"/>
                  <a:pt x="1678629" y="526573"/>
                  <a:pt x="1678629" y="525783"/>
                </a:cubicBezTo>
                <a:cubicBezTo>
                  <a:pt x="1678629" y="524993"/>
                  <a:pt x="1679564" y="524199"/>
                  <a:pt x="1679564" y="524199"/>
                </a:cubicBezTo>
                <a:cubicBezTo>
                  <a:pt x="1679564" y="523409"/>
                  <a:pt x="1677693" y="523409"/>
                  <a:pt x="1677693" y="522618"/>
                </a:cubicBezTo>
                <a:cubicBezTo>
                  <a:pt x="1677693" y="523409"/>
                  <a:pt x="1676758" y="524199"/>
                  <a:pt x="1675823" y="524199"/>
                </a:cubicBezTo>
                <a:cubicBezTo>
                  <a:pt x="1675823" y="524993"/>
                  <a:pt x="1674891" y="525783"/>
                  <a:pt x="1674891" y="526573"/>
                </a:cubicBezTo>
                <a:cubicBezTo>
                  <a:pt x="1673956" y="526573"/>
                  <a:pt x="1673020" y="527364"/>
                  <a:pt x="1673020" y="528154"/>
                </a:cubicBezTo>
                <a:cubicBezTo>
                  <a:pt x="1673020" y="528154"/>
                  <a:pt x="1674891" y="528948"/>
                  <a:pt x="1674891" y="529738"/>
                </a:cubicBezTo>
                <a:cubicBezTo>
                  <a:pt x="1674891" y="529738"/>
                  <a:pt x="1673020" y="530529"/>
                  <a:pt x="1673956" y="531319"/>
                </a:cubicBezTo>
                <a:lnTo>
                  <a:pt x="1675823" y="532109"/>
                </a:lnTo>
                <a:cubicBezTo>
                  <a:pt x="1675823" y="532900"/>
                  <a:pt x="1673956" y="533693"/>
                  <a:pt x="1673956" y="534484"/>
                </a:cubicBezTo>
                <a:lnTo>
                  <a:pt x="1675823" y="535274"/>
                </a:lnTo>
                <a:cubicBezTo>
                  <a:pt x="1675823" y="536065"/>
                  <a:pt x="1674891" y="537649"/>
                  <a:pt x="1674891" y="537649"/>
                </a:cubicBezTo>
                <a:cubicBezTo>
                  <a:pt x="1673956" y="537649"/>
                  <a:pt x="1673020" y="536065"/>
                  <a:pt x="1672085" y="536065"/>
                </a:cubicBezTo>
                <a:cubicBezTo>
                  <a:pt x="1672085" y="536065"/>
                  <a:pt x="1671150" y="534484"/>
                  <a:pt x="1670218" y="534484"/>
                </a:cubicBezTo>
                <a:cubicBezTo>
                  <a:pt x="1670218" y="534484"/>
                  <a:pt x="1669282" y="536855"/>
                  <a:pt x="1668347" y="536065"/>
                </a:cubicBezTo>
                <a:cubicBezTo>
                  <a:pt x="1668347" y="536065"/>
                  <a:pt x="1667412" y="535274"/>
                  <a:pt x="1666477" y="535274"/>
                </a:cubicBezTo>
                <a:cubicBezTo>
                  <a:pt x="1665545" y="534484"/>
                  <a:pt x="1665545" y="534484"/>
                  <a:pt x="1664609" y="533693"/>
                </a:cubicBezTo>
                <a:cubicBezTo>
                  <a:pt x="1663674" y="533693"/>
                  <a:pt x="1662739" y="532900"/>
                  <a:pt x="1662739" y="532109"/>
                </a:cubicBezTo>
                <a:cubicBezTo>
                  <a:pt x="1661803" y="532109"/>
                  <a:pt x="1660868" y="531319"/>
                  <a:pt x="1659936" y="531319"/>
                </a:cubicBezTo>
                <a:lnTo>
                  <a:pt x="1659001" y="532900"/>
                </a:lnTo>
                <a:cubicBezTo>
                  <a:pt x="1658066" y="532900"/>
                  <a:pt x="1657130" y="531319"/>
                  <a:pt x="1657130" y="531319"/>
                </a:cubicBezTo>
                <a:cubicBezTo>
                  <a:pt x="1656195" y="531319"/>
                  <a:pt x="1655263" y="532900"/>
                  <a:pt x="1655263" y="532900"/>
                </a:cubicBezTo>
                <a:cubicBezTo>
                  <a:pt x="1655263" y="533693"/>
                  <a:pt x="1657130" y="534484"/>
                  <a:pt x="1657130" y="534484"/>
                </a:cubicBezTo>
                <a:cubicBezTo>
                  <a:pt x="1657130" y="535274"/>
                  <a:pt x="1656195" y="536065"/>
                  <a:pt x="1655263" y="536065"/>
                </a:cubicBezTo>
                <a:cubicBezTo>
                  <a:pt x="1655263" y="536855"/>
                  <a:pt x="1654328" y="537649"/>
                  <a:pt x="1654328" y="538439"/>
                </a:cubicBezTo>
                <a:cubicBezTo>
                  <a:pt x="1652457" y="536855"/>
                  <a:pt x="1651522" y="536065"/>
                  <a:pt x="1649654" y="535274"/>
                </a:cubicBezTo>
                <a:cubicBezTo>
                  <a:pt x="1650587" y="534484"/>
                  <a:pt x="1650587" y="534484"/>
                  <a:pt x="1651522" y="533693"/>
                </a:cubicBezTo>
                <a:lnTo>
                  <a:pt x="1653392" y="532109"/>
                </a:lnTo>
                <a:cubicBezTo>
                  <a:pt x="1653392" y="531319"/>
                  <a:pt x="1651522" y="530529"/>
                  <a:pt x="1650587" y="530529"/>
                </a:cubicBezTo>
                <a:cubicBezTo>
                  <a:pt x="1650587" y="530529"/>
                  <a:pt x="1648719" y="529738"/>
                  <a:pt x="1648719" y="528948"/>
                </a:cubicBezTo>
                <a:cubicBezTo>
                  <a:pt x="1648719" y="528948"/>
                  <a:pt x="1650587" y="528154"/>
                  <a:pt x="1650587" y="527364"/>
                </a:cubicBezTo>
                <a:cubicBezTo>
                  <a:pt x="1650587" y="527364"/>
                  <a:pt x="1648719" y="526573"/>
                  <a:pt x="1648719" y="525783"/>
                </a:cubicBezTo>
                <a:cubicBezTo>
                  <a:pt x="1648719" y="525783"/>
                  <a:pt x="1649654" y="524993"/>
                  <a:pt x="1649654" y="524199"/>
                </a:cubicBezTo>
                <a:cubicBezTo>
                  <a:pt x="1650587" y="524199"/>
                  <a:pt x="1651522" y="522618"/>
                  <a:pt x="1651522" y="522618"/>
                </a:cubicBezTo>
                <a:cubicBezTo>
                  <a:pt x="1651522" y="521828"/>
                  <a:pt x="1649654" y="521828"/>
                  <a:pt x="1649654" y="521037"/>
                </a:cubicBezTo>
                <a:cubicBezTo>
                  <a:pt x="1648719" y="522618"/>
                  <a:pt x="1647784" y="523409"/>
                  <a:pt x="1645913" y="524993"/>
                </a:cubicBezTo>
                <a:lnTo>
                  <a:pt x="1644981" y="526573"/>
                </a:lnTo>
                <a:cubicBezTo>
                  <a:pt x="1644981" y="526573"/>
                  <a:pt x="1646849" y="527364"/>
                  <a:pt x="1646849" y="528154"/>
                </a:cubicBezTo>
                <a:lnTo>
                  <a:pt x="1648719" y="528948"/>
                </a:lnTo>
                <a:cubicBezTo>
                  <a:pt x="1648719" y="529738"/>
                  <a:pt x="1647784" y="530529"/>
                  <a:pt x="1646849" y="531319"/>
                </a:cubicBezTo>
                <a:cubicBezTo>
                  <a:pt x="1646849" y="531319"/>
                  <a:pt x="1645913" y="532109"/>
                  <a:pt x="1645913" y="532900"/>
                </a:cubicBezTo>
                <a:cubicBezTo>
                  <a:pt x="1644046" y="532109"/>
                  <a:pt x="1643111" y="531319"/>
                  <a:pt x="1641240" y="529738"/>
                </a:cubicBezTo>
                <a:cubicBezTo>
                  <a:pt x="1641240" y="530529"/>
                  <a:pt x="1640308" y="531319"/>
                  <a:pt x="1640308" y="532109"/>
                </a:cubicBezTo>
                <a:cubicBezTo>
                  <a:pt x="1639373" y="532109"/>
                  <a:pt x="1639373" y="532900"/>
                  <a:pt x="1638437" y="533693"/>
                </a:cubicBezTo>
                <a:cubicBezTo>
                  <a:pt x="1637502" y="533693"/>
                  <a:pt x="1637502" y="535274"/>
                  <a:pt x="1636567" y="535274"/>
                </a:cubicBezTo>
                <a:lnTo>
                  <a:pt x="1634700" y="533693"/>
                </a:lnTo>
                <a:lnTo>
                  <a:pt x="1636567" y="532109"/>
                </a:lnTo>
                <a:cubicBezTo>
                  <a:pt x="1636567" y="532109"/>
                  <a:pt x="1633764" y="531319"/>
                  <a:pt x="1633764" y="530529"/>
                </a:cubicBezTo>
                <a:cubicBezTo>
                  <a:pt x="1633764" y="530529"/>
                  <a:pt x="1635635" y="529738"/>
                  <a:pt x="1635635" y="528948"/>
                </a:cubicBezTo>
                <a:cubicBezTo>
                  <a:pt x="1634700" y="528948"/>
                  <a:pt x="1634700" y="528154"/>
                  <a:pt x="1633764" y="527364"/>
                </a:cubicBezTo>
                <a:cubicBezTo>
                  <a:pt x="1632829" y="527364"/>
                  <a:pt x="1631894" y="526573"/>
                  <a:pt x="1631894" y="526573"/>
                </a:cubicBezTo>
                <a:cubicBezTo>
                  <a:pt x="1630959" y="526573"/>
                  <a:pt x="1630026" y="528154"/>
                  <a:pt x="1630026" y="528154"/>
                </a:cubicBezTo>
                <a:cubicBezTo>
                  <a:pt x="1629091" y="528948"/>
                  <a:pt x="1629091" y="529738"/>
                  <a:pt x="1628156" y="529738"/>
                </a:cubicBezTo>
                <a:cubicBezTo>
                  <a:pt x="1628156" y="530529"/>
                  <a:pt x="1627221" y="531319"/>
                  <a:pt x="1627221" y="531319"/>
                </a:cubicBezTo>
                <a:cubicBezTo>
                  <a:pt x="1626285" y="532109"/>
                  <a:pt x="1625353" y="533693"/>
                  <a:pt x="1625353" y="533693"/>
                </a:cubicBezTo>
                <a:cubicBezTo>
                  <a:pt x="1624418" y="533693"/>
                  <a:pt x="1623483" y="532109"/>
                  <a:pt x="1623483" y="532109"/>
                </a:cubicBezTo>
                <a:cubicBezTo>
                  <a:pt x="1622547" y="532109"/>
                  <a:pt x="1621612" y="531319"/>
                  <a:pt x="1620677" y="530529"/>
                </a:cubicBezTo>
                <a:lnTo>
                  <a:pt x="1622547" y="528948"/>
                </a:lnTo>
                <a:lnTo>
                  <a:pt x="1620677" y="527364"/>
                </a:lnTo>
                <a:cubicBezTo>
                  <a:pt x="1620677" y="528154"/>
                  <a:pt x="1618810" y="528948"/>
                  <a:pt x="1618810" y="529738"/>
                </a:cubicBezTo>
                <a:lnTo>
                  <a:pt x="1620677" y="530529"/>
                </a:lnTo>
                <a:cubicBezTo>
                  <a:pt x="1620677" y="531319"/>
                  <a:pt x="1619745" y="532109"/>
                  <a:pt x="1619745" y="532900"/>
                </a:cubicBezTo>
                <a:cubicBezTo>
                  <a:pt x="1618810" y="532900"/>
                  <a:pt x="1617874" y="533693"/>
                  <a:pt x="1617874" y="534484"/>
                </a:cubicBezTo>
                <a:cubicBezTo>
                  <a:pt x="1617874" y="534484"/>
                  <a:pt x="1616007" y="535274"/>
                  <a:pt x="1616007" y="536065"/>
                </a:cubicBezTo>
                <a:cubicBezTo>
                  <a:pt x="1616007" y="536065"/>
                  <a:pt x="1618810" y="536855"/>
                  <a:pt x="1617874" y="537649"/>
                </a:cubicBezTo>
                <a:cubicBezTo>
                  <a:pt x="1617874" y="537649"/>
                  <a:pt x="1616939" y="538439"/>
                  <a:pt x="1616939" y="539229"/>
                </a:cubicBezTo>
                <a:cubicBezTo>
                  <a:pt x="1616007" y="540020"/>
                  <a:pt x="1616007" y="540810"/>
                  <a:pt x="1615072" y="540810"/>
                </a:cubicBezTo>
                <a:lnTo>
                  <a:pt x="1613201" y="539229"/>
                </a:lnTo>
                <a:cubicBezTo>
                  <a:pt x="1612266" y="540020"/>
                  <a:pt x="1612266" y="540810"/>
                  <a:pt x="1611334" y="541601"/>
                </a:cubicBezTo>
                <a:cubicBezTo>
                  <a:pt x="1610398" y="540810"/>
                  <a:pt x="1610398" y="540810"/>
                  <a:pt x="1609463" y="540020"/>
                </a:cubicBezTo>
                <a:cubicBezTo>
                  <a:pt x="1608528" y="539229"/>
                  <a:pt x="1607593" y="539229"/>
                  <a:pt x="1607593" y="538439"/>
                </a:cubicBezTo>
                <a:cubicBezTo>
                  <a:pt x="1606657" y="538439"/>
                  <a:pt x="1605725" y="537649"/>
                  <a:pt x="1604790" y="537649"/>
                </a:cubicBezTo>
                <a:cubicBezTo>
                  <a:pt x="1604790" y="536855"/>
                  <a:pt x="1606657" y="536065"/>
                  <a:pt x="1606657" y="535274"/>
                </a:cubicBezTo>
                <a:lnTo>
                  <a:pt x="1604790" y="534484"/>
                </a:lnTo>
                <a:cubicBezTo>
                  <a:pt x="1604790" y="533693"/>
                  <a:pt x="1602919" y="532900"/>
                  <a:pt x="1602919" y="532900"/>
                </a:cubicBezTo>
                <a:cubicBezTo>
                  <a:pt x="1602919" y="532900"/>
                  <a:pt x="1604790" y="531319"/>
                  <a:pt x="1603855" y="531319"/>
                </a:cubicBezTo>
                <a:cubicBezTo>
                  <a:pt x="1603855" y="530529"/>
                  <a:pt x="1602919" y="529738"/>
                  <a:pt x="1601984" y="529738"/>
                </a:cubicBezTo>
                <a:cubicBezTo>
                  <a:pt x="1601984" y="529738"/>
                  <a:pt x="1601049" y="531319"/>
                  <a:pt x="1600117" y="531319"/>
                </a:cubicBezTo>
                <a:cubicBezTo>
                  <a:pt x="1600117" y="531319"/>
                  <a:pt x="1599182" y="530529"/>
                  <a:pt x="1598246" y="530529"/>
                </a:cubicBezTo>
                <a:lnTo>
                  <a:pt x="1596376" y="528948"/>
                </a:lnTo>
                <a:cubicBezTo>
                  <a:pt x="1595444" y="528948"/>
                  <a:pt x="1595444" y="529738"/>
                  <a:pt x="1594508" y="530529"/>
                </a:cubicBezTo>
                <a:cubicBezTo>
                  <a:pt x="1594508" y="531319"/>
                  <a:pt x="1593573" y="532109"/>
                  <a:pt x="1593573" y="532109"/>
                </a:cubicBezTo>
                <a:cubicBezTo>
                  <a:pt x="1592638" y="532900"/>
                  <a:pt x="1591703" y="533693"/>
                  <a:pt x="1591703" y="534484"/>
                </a:cubicBezTo>
                <a:cubicBezTo>
                  <a:pt x="1590767" y="534484"/>
                  <a:pt x="1590767" y="535274"/>
                  <a:pt x="1589835" y="536065"/>
                </a:cubicBezTo>
                <a:lnTo>
                  <a:pt x="1587965" y="534484"/>
                </a:lnTo>
                <a:cubicBezTo>
                  <a:pt x="1587029" y="534484"/>
                  <a:pt x="1587029" y="536065"/>
                  <a:pt x="1586097" y="536065"/>
                </a:cubicBezTo>
                <a:cubicBezTo>
                  <a:pt x="1586097" y="536065"/>
                  <a:pt x="1584227" y="534484"/>
                  <a:pt x="1584227" y="535274"/>
                </a:cubicBezTo>
                <a:cubicBezTo>
                  <a:pt x="1583291" y="535274"/>
                  <a:pt x="1583291" y="536065"/>
                  <a:pt x="1582356" y="536855"/>
                </a:cubicBezTo>
                <a:lnTo>
                  <a:pt x="1581424" y="538439"/>
                </a:lnTo>
                <a:cubicBezTo>
                  <a:pt x="1580489" y="538439"/>
                  <a:pt x="1579554" y="537649"/>
                  <a:pt x="1578618" y="536855"/>
                </a:cubicBezTo>
                <a:cubicBezTo>
                  <a:pt x="1578618" y="536855"/>
                  <a:pt x="1577683" y="536065"/>
                  <a:pt x="1576748" y="536065"/>
                </a:cubicBezTo>
                <a:cubicBezTo>
                  <a:pt x="1577683" y="536065"/>
                  <a:pt x="1578618" y="534484"/>
                  <a:pt x="1578618" y="533693"/>
                </a:cubicBezTo>
                <a:cubicBezTo>
                  <a:pt x="1578618" y="533693"/>
                  <a:pt x="1579554" y="532900"/>
                  <a:pt x="1580489" y="532109"/>
                </a:cubicBezTo>
                <a:cubicBezTo>
                  <a:pt x="1580489" y="531319"/>
                  <a:pt x="1581424" y="531319"/>
                  <a:pt x="1581424" y="530529"/>
                </a:cubicBezTo>
                <a:cubicBezTo>
                  <a:pt x="1582356" y="529738"/>
                  <a:pt x="1582356" y="528948"/>
                  <a:pt x="1583291" y="528948"/>
                </a:cubicBezTo>
                <a:cubicBezTo>
                  <a:pt x="1581424" y="528154"/>
                  <a:pt x="1580489" y="526573"/>
                  <a:pt x="1578618" y="525783"/>
                </a:cubicBezTo>
                <a:cubicBezTo>
                  <a:pt x="1578618" y="526573"/>
                  <a:pt x="1577683" y="527364"/>
                  <a:pt x="1577683" y="528154"/>
                </a:cubicBezTo>
                <a:lnTo>
                  <a:pt x="1575816" y="529738"/>
                </a:lnTo>
                <a:cubicBezTo>
                  <a:pt x="1574880" y="529738"/>
                  <a:pt x="1573945" y="528154"/>
                  <a:pt x="1573945" y="528154"/>
                </a:cubicBezTo>
                <a:cubicBezTo>
                  <a:pt x="1573010" y="528154"/>
                  <a:pt x="1573010" y="529738"/>
                  <a:pt x="1572075" y="529738"/>
                </a:cubicBezTo>
                <a:cubicBezTo>
                  <a:pt x="1572075" y="529738"/>
                  <a:pt x="1570207" y="528154"/>
                  <a:pt x="1570207" y="528948"/>
                </a:cubicBezTo>
                <a:cubicBezTo>
                  <a:pt x="1569272" y="528948"/>
                  <a:pt x="1569272" y="529738"/>
                  <a:pt x="1568337" y="530529"/>
                </a:cubicBezTo>
                <a:cubicBezTo>
                  <a:pt x="1568337" y="531319"/>
                  <a:pt x="1567401" y="531319"/>
                  <a:pt x="1566466" y="532109"/>
                </a:cubicBezTo>
                <a:cubicBezTo>
                  <a:pt x="1566466" y="532900"/>
                  <a:pt x="1565534" y="533693"/>
                  <a:pt x="1565534" y="533693"/>
                </a:cubicBezTo>
                <a:cubicBezTo>
                  <a:pt x="1564599" y="534484"/>
                  <a:pt x="1564599" y="535274"/>
                  <a:pt x="1563663" y="536065"/>
                </a:cubicBezTo>
                <a:lnTo>
                  <a:pt x="1561793" y="534484"/>
                </a:lnTo>
                <a:cubicBezTo>
                  <a:pt x="1560861" y="534484"/>
                  <a:pt x="1560861" y="536065"/>
                  <a:pt x="1559926" y="536065"/>
                </a:cubicBezTo>
                <a:cubicBezTo>
                  <a:pt x="1558990" y="535274"/>
                  <a:pt x="1558990" y="535274"/>
                  <a:pt x="1558055" y="534484"/>
                </a:cubicBezTo>
                <a:lnTo>
                  <a:pt x="1556188" y="533693"/>
                </a:lnTo>
                <a:cubicBezTo>
                  <a:pt x="1556188" y="532900"/>
                  <a:pt x="1558055" y="532109"/>
                  <a:pt x="1557120" y="531319"/>
                </a:cubicBezTo>
                <a:cubicBezTo>
                  <a:pt x="1557120" y="531319"/>
                  <a:pt x="1556188" y="530529"/>
                  <a:pt x="1555252" y="530529"/>
                </a:cubicBezTo>
                <a:cubicBezTo>
                  <a:pt x="1554317" y="529738"/>
                  <a:pt x="1554317" y="529738"/>
                  <a:pt x="1553382" y="528948"/>
                </a:cubicBezTo>
                <a:cubicBezTo>
                  <a:pt x="1552447" y="528948"/>
                  <a:pt x="1552447" y="530529"/>
                  <a:pt x="1551514" y="530529"/>
                </a:cubicBezTo>
                <a:cubicBezTo>
                  <a:pt x="1551514" y="530529"/>
                  <a:pt x="1549644" y="528948"/>
                  <a:pt x="1549644" y="529738"/>
                </a:cubicBezTo>
                <a:lnTo>
                  <a:pt x="1547773" y="531319"/>
                </a:lnTo>
                <a:cubicBezTo>
                  <a:pt x="1547773" y="531319"/>
                  <a:pt x="1549644" y="532900"/>
                  <a:pt x="1550579" y="532109"/>
                </a:cubicBezTo>
                <a:lnTo>
                  <a:pt x="1551514" y="530529"/>
                </a:lnTo>
                <a:cubicBezTo>
                  <a:pt x="1552447" y="531319"/>
                  <a:pt x="1553382" y="532109"/>
                  <a:pt x="1553382" y="532109"/>
                </a:cubicBezTo>
                <a:lnTo>
                  <a:pt x="1552447" y="533693"/>
                </a:lnTo>
                <a:cubicBezTo>
                  <a:pt x="1551514" y="534484"/>
                  <a:pt x="1551514" y="535274"/>
                  <a:pt x="1550579" y="535274"/>
                </a:cubicBezTo>
                <a:cubicBezTo>
                  <a:pt x="1550579" y="536065"/>
                  <a:pt x="1549644" y="537649"/>
                  <a:pt x="1548709" y="537649"/>
                </a:cubicBezTo>
                <a:cubicBezTo>
                  <a:pt x="1548709" y="537649"/>
                  <a:pt x="1547773" y="536065"/>
                  <a:pt x="1546838" y="536065"/>
                </a:cubicBezTo>
                <a:lnTo>
                  <a:pt x="1548709" y="534484"/>
                </a:lnTo>
                <a:cubicBezTo>
                  <a:pt x="1548709" y="533693"/>
                  <a:pt x="1546838" y="532900"/>
                  <a:pt x="1546838" y="532900"/>
                </a:cubicBezTo>
                <a:cubicBezTo>
                  <a:pt x="1545906" y="532109"/>
                  <a:pt x="1544971" y="532109"/>
                  <a:pt x="1544036" y="531319"/>
                </a:cubicBezTo>
                <a:cubicBezTo>
                  <a:pt x="1544036" y="532109"/>
                  <a:pt x="1543100" y="532900"/>
                  <a:pt x="1543100" y="533693"/>
                </a:cubicBezTo>
                <a:cubicBezTo>
                  <a:pt x="1542165" y="533693"/>
                  <a:pt x="1541233" y="534484"/>
                  <a:pt x="1541233" y="535274"/>
                </a:cubicBezTo>
                <a:lnTo>
                  <a:pt x="1543100" y="536065"/>
                </a:lnTo>
                <a:cubicBezTo>
                  <a:pt x="1543100" y="536855"/>
                  <a:pt x="1542165" y="537649"/>
                  <a:pt x="1541233" y="538439"/>
                </a:cubicBezTo>
                <a:cubicBezTo>
                  <a:pt x="1541233" y="538439"/>
                  <a:pt x="1540298" y="539229"/>
                  <a:pt x="1540298" y="540020"/>
                </a:cubicBezTo>
                <a:cubicBezTo>
                  <a:pt x="1540298" y="540810"/>
                  <a:pt x="1538427" y="541601"/>
                  <a:pt x="1538427" y="541601"/>
                </a:cubicBezTo>
                <a:cubicBezTo>
                  <a:pt x="1538427" y="540810"/>
                  <a:pt x="1536557" y="540810"/>
                  <a:pt x="1536557" y="540020"/>
                </a:cubicBezTo>
                <a:cubicBezTo>
                  <a:pt x="1536557" y="540020"/>
                  <a:pt x="1538427" y="539229"/>
                  <a:pt x="1538427" y="538439"/>
                </a:cubicBezTo>
                <a:cubicBezTo>
                  <a:pt x="1537492" y="538439"/>
                  <a:pt x="1535624" y="537649"/>
                  <a:pt x="1535624" y="537649"/>
                </a:cubicBezTo>
                <a:cubicBezTo>
                  <a:pt x="1535624" y="536855"/>
                  <a:pt x="1537492" y="536065"/>
                  <a:pt x="1537492" y="535274"/>
                </a:cubicBezTo>
                <a:cubicBezTo>
                  <a:pt x="1538427" y="535274"/>
                  <a:pt x="1538427" y="534484"/>
                  <a:pt x="1539362" y="533693"/>
                </a:cubicBezTo>
                <a:lnTo>
                  <a:pt x="1540298" y="532109"/>
                </a:lnTo>
                <a:lnTo>
                  <a:pt x="1538427" y="530529"/>
                </a:lnTo>
                <a:cubicBezTo>
                  <a:pt x="1538427" y="530529"/>
                  <a:pt x="1537492" y="532109"/>
                  <a:pt x="1536557" y="532109"/>
                </a:cubicBezTo>
                <a:cubicBezTo>
                  <a:pt x="1536557" y="532109"/>
                  <a:pt x="1535624" y="531319"/>
                  <a:pt x="1534689" y="531319"/>
                </a:cubicBezTo>
                <a:cubicBezTo>
                  <a:pt x="1534689" y="530529"/>
                  <a:pt x="1533754" y="530529"/>
                  <a:pt x="1532819" y="529738"/>
                </a:cubicBezTo>
                <a:lnTo>
                  <a:pt x="1534689" y="528154"/>
                </a:lnTo>
                <a:cubicBezTo>
                  <a:pt x="1534689" y="527364"/>
                  <a:pt x="1531883" y="527364"/>
                  <a:pt x="1531883" y="526573"/>
                </a:cubicBezTo>
                <a:cubicBezTo>
                  <a:pt x="1532819" y="525783"/>
                  <a:pt x="1533754" y="525783"/>
                  <a:pt x="1533754" y="524993"/>
                </a:cubicBezTo>
                <a:cubicBezTo>
                  <a:pt x="1533754" y="524199"/>
                  <a:pt x="1531883" y="524199"/>
                  <a:pt x="1531883" y="523409"/>
                </a:cubicBezTo>
                <a:cubicBezTo>
                  <a:pt x="1531883" y="523409"/>
                  <a:pt x="1532819" y="521828"/>
                  <a:pt x="1533754" y="521828"/>
                </a:cubicBezTo>
                <a:lnTo>
                  <a:pt x="1534689" y="520247"/>
                </a:lnTo>
                <a:cubicBezTo>
                  <a:pt x="1534689" y="519453"/>
                  <a:pt x="1532819" y="519453"/>
                  <a:pt x="1532819" y="518663"/>
                </a:cubicBezTo>
                <a:cubicBezTo>
                  <a:pt x="1532819" y="519453"/>
                  <a:pt x="1531883" y="519453"/>
                  <a:pt x="1530951" y="520247"/>
                </a:cubicBezTo>
                <a:cubicBezTo>
                  <a:pt x="1530951" y="521037"/>
                  <a:pt x="1530016" y="521828"/>
                  <a:pt x="1530016" y="521828"/>
                </a:cubicBezTo>
                <a:cubicBezTo>
                  <a:pt x="1530016" y="522618"/>
                  <a:pt x="1528145" y="523409"/>
                  <a:pt x="1528145" y="524199"/>
                </a:cubicBezTo>
                <a:lnTo>
                  <a:pt x="1530016" y="524993"/>
                </a:lnTo>
                <a:cubicBezTo>
                  <a:pt x="1530016" y="525783"/>
                  <a:pt x="1529081" y="526573"/>
                  <a:pt x="1529081" y="527364"/>
                </a:cubicBezTo>
                <a:cubicBezTo>
                  <a:pt x="1528145" y="527364"/>
                  <a:pt x="1527210" y="528948"/>
                  <a:pt x="1527210" y="528948"/>
                </a:cubicBezTo>
                <a:lnTo>
                  <a:pt x="1525343" y="527364"/>
                </a:lnTo>
                <a:cubicBezTo>
                  <a:pt x="1524408" y="528154"/>
                  <a:pt x="1523472" y="528948"/>
                  <a:pt x="1523472" y="528948"/>
                </a:cubicBezTo>
                <a:cubicBezTo>
                  <a:pt x="1523472" y="529738"/>
                  <a:pt x="1525343" y="529738"/>
                  <a:pt x="1525343" y="530529"/>
                </a:cubicBezTo>
                <a:cubicBezTo>
                  <a:pt x="1525343" y="531319"/>
                  <a:pt x="1523472" y="532109"/>
                  <a:pt x="1523472" y="532109"/>
                </a:cubicBezTo>
                <a:cubicBezTo>
                  <a:pt x="1524408" y="532900"/>
                  <a:pt x="1526278" y="532900"/>
                  <a:pt x="1526278" y="533693"/>
                </a:cubicBezTo>
                <a:lnTo>
                  <a:pt x="1524408" y="535274"/>
                </a:lnTo>
                <a:lnTo>
                  <a:pt x="1522537" y="536855"/>
                </a:lnTo>
                <a:cubicBezTo>
                  <a:pt x="1522537" y="537649"/>
                  <a:pt x="1524408" y="537649"/>
                  <a:pt x="1524408" y="538439"/>
                </a:cubicBezTo>
                <a:cubicBezTo>
                  <a:pt x="1523472" y="540020"/>
                  <a:pt x="1522537" y="540810"/>
                  <a:pt x="1521605" y="542394"/>
                </a:cubicBezTo>
                <a:cubicBezTo>
                  <a:pt x="1520670" y="540810"/>
                  <a:pt x="1518799" y="540020"/>
                  <a:pt x="1517864" y="539229"/>
                </a:cubicBezTo>
                <a:cubicBezTo>
                  <a:pt x="1517864" y="538439"/>
                  <a:pt x="1518799" y="538439"/>
                  <a:pt x="1518799" y="537649"/>
                </a:cubicBezTo>
                <a:cubicBezTo>
                  <a:pt x="1518799" y="536855"/>
                  <a:pt x="1516929" y="536855"/>
                  <a:pt x="1516929" y="536065"/>
                </a:cubicBezTo>
                <a:lnTo>
                  <a:pt x="1518799" y="534484"/>
                </a:lnTo>
                <a:cubicBezTo>
                  <a:pt x="1518799" y="533693"/>
                  <a:pt x="1516929" y="533693"/>
                  <a:pt x="1516929" y="532900"/>
                </a:cubicBezTo>
                <a:cubicBezTo>
                  <a:pt x="1515996" y="532900"/>
                  <a:pt x="1515061" y="532109"/>
                  <a:pt x="1514126" y="532109"/>
                </a:cubicBezTo>
                <a:cubicBezTo>
                  <a:pt x="1514126" y="531319"/>
                  <a:pt x="1512255" y="530529"/>
                  <a:pt x="1512255" y="530529"/>
                </a:cubicBezTo>
                <a:lnTo>
                  <a:pt x="1514126" y="528948"/>
                </a:lnTo>
                <a:cubicBezTo>
                  <a:pt x="1514126" y="528154"/>
                  <a:pt x="1515996" y="527364"/>
                  <a:pt x="1515996" y="526573"/>
                </a:cubicBezTo>
                <a:cubicBezTo>
                  <a:pt x="1515061" y="526573"/>
                  <a:pt x="1514126" y="525783"/>
                  <a:pt x="1513191" y="525783"/>
                </a:cubicBezTo>
                <a:cubicBezTo>
                  <a:pt x="1513191" y="525783"/>
                  <a:pt x="1512255" y="526573"/>
                  <a:pt x="1512255" y="527364"/>
                </a:cubicBezTo>
                <a:cubicBezTo>
                  <a:pt x="1511323" y="527364"/>
                  <a:pt x="1510388" y="528948"/>
                  <a:pt x="1510388" y="528948"/>
                </a:cubicBezTo>
                <a:cubicBezTo>
                  <a:pt x="1510388" y="529738"/>
                  <a:pt x="1512255" y="529738"/>
                  <a:pt x="1512255" y="530529"/>
                </a:cubicBezTo>
                <a:cubicBezTo>
                  <a:pt x="1512255" y="531319"/>
                  <a:pt x="1510388" y="531319"/>
                  <a:pt x="1510388" y="532109"/>
                </a:cubicBezTo>
                <a:lnTo>
                  <a:pt x="1508517" y="530529"/>
                </a:lnTo>
                <a:cubicBezTo>
                  <a:pt x="1508517" y="530529"/>
                  <a:pt x="1507582" y="532109"/>
                  <a:pt x="1506647" y="532900"/>
                </a:cubicBezTo>
                <a:lnTo>
                  <a:pt x="1505715" y="534484"/>
                </a:lnTo>
                <a:lnTo>
                  <a:pt x="1503844" y="532900"/>
                </a:lnTo>
                <a:cubicBezTo>
                  <a:pt x="1502909" y="532900"/>
                  <a:pt x="1504780" y="531319"/>
                  <a:pt x="1504780" y="531319"/>
                </a:cubicBezTo>
                <a:cubicBezTo>
                  <a:pt x="1504780" y="530529"/>
                  <a:pt x="1502909" y="530529"/>
                  <a:pt x="1502909" y="529738"/>
                </a:cubicBezTo>
                <a:cubicBezTo>
                  <a:pt x="1502909" y="529738"/>
                  <a:pt x="1504780" y="528948"/>
                  <a:pt x="1504780" y="528154"/>
                </a:cubicBezTo>
                <a:cubicBezTo>
                  <a:pt x="1504780" y="528154"/>
                  <a:pt x="1502909" y="527364"/>
                  <a:pt x="1501974" y="526573"/>
                </a:cubicBezTo>
                <a:cubicBezTo>
                  <a:pt x="1501974" y="526573"/>
                  <a:pt x="1501042" y="525783"/>
                  <a:pt x="1500106" y="525783"/>
                </a:cubicBezTo>
                <a:cubicBezTo>
                  <a:pt x="1499171" y="526573"/>
                  <a:pt x="1498236" y="528154"/>
                  <a:pt x="1497304" y="528948"/>
                </a:cubicBezTo>
                <a:cubicBezTo>
                  <a:pt x="1496368" y="529738"/>
                  <a:pt x="1496368" y="530529"/>
                  <a:pt x="1495433" y="530529"/>
                </a:cubicBezTo>
                <a:cubicBezTo>
                  <a:pt x="1494498" y="532109"/>
                  <a:pt x="1493563" y="532900"/>
                  <a:pt x="1492627" y="534484"/>
                </a:cubicBezTo>
                <a:cubicBezTo>
                  <a:pt x="1491695" y="535274"/>
                  <a:pt x="1491695" y="535274"/>
                  <a:pt x="1490760" y="536065"/>
                </a:cubicBezTo>
                <a:cubicBezTo>
                  <a:pt x="1489825" y="535274"/>
                  <a:pt x="1487954" y="534484"/>
                  <a:pt x="1487019" y="533693"/>
                </a:cubicBezTo>
                <a:cubicBezTo>
                  <a:pt x="1487019" y="532900"/>
                  <a:pt x="1487954" y="532109"/>
                  <a:pt x="1487954" y="531319"/>
                </a:cubicBezTo>
                <a:lnTo>
                  <a:pt x="1489825" y="529738"/>
                </a:lnTo>
                <a:cubicBezTo>
                  <a:pt x="1489825" y="529738"/>
                  <a:pt x="1487954" y="528948"/>
                  <a:pt x="1487954" y="528154"/>
                </a:cubicBezTo>
                <a:cubicBezTo>
                  <a:pt x="1487019" y="528154"/>
                  <a:pt x="1486087" y="527364"/>
                  <a:pt x="1485152" y="527364"/>
                </a:cubicBezTo>
                <a:lnTo>
                  <a:pt x="1484216" y="528948"/>
                </a:lnTo>
                <a:lnTo>
                  <a:pt x="1482346" y="527364"/>
                </a:lnTo>
                <a:cubicBezTo>
                  <a:pt x="1481414" y="528154"/>
                  <a:pt x="1480478" y="528948"/>
                  <a:pt x="1480478" y="528948"/>
                </a:cubicBezTo>
                <a:cubicBezTo>
                  <a:pt x="1480478" y="529738"/>
                  <a:pt x="1482346" y="530529"/>
                  <a:pt x="1482346" y="530529"/>
                </a:cubicBezTo>
                <a:cubicBezTo>
                  <a:pt x="1482346" y="531319"/>
                  <a:pt x="1480478" y="532109"/>
                  <a:pt x="1480478" y="532109"/>
                </a:cubicBezTo>
                <a:cubicBezTo>
                  <a:pt x="1480478" y="532900"/>
                  <a:pt x="1483281" y="533693"/>
                  <a:pt x="1483281" y="533693"/>
                </a:cubicBezTo>
                <a:lnTo>
                  <a:pt x="1481414" y="535274"/>
                </a:lnTo>
                <a:cubicBezTo>
                  <a:pt x="1480478" y="536065"/>
                  <a:pt x="1480478" y="536855"/>
                  <a:pt x="1479543" y="537649"/>
                </a:cubicBezTo>
                <a:cubicBezTo>
                  <a:pt x="1479543" y="536855"/>
                  <a:pt x="1477673" y="536065"/>
                  <a:pt x="1477673" y="536065"/>
                </a:cubicBezTo>
                <a:cubicBezTo>
                  <a:pt x="1477673" y="535274"/>
                  <a:pt x="1479543" y="534484"/>
                  <a:pt x="1479543" y="534484"/>
                </a:cubicBezTo>
                <a:cubicBezTo>
                  <a:pt x="1478608" y="533693"/>
                  <a:pt x="1477673" y="533693"/>
                  <a:pt x="1476737" y="532900"/>
                </a:cubicBezTo>
                <a:lnTo>
                  <a:pt x="1478608" y="531319"/>
                </a:lnTo>
                <a:lnTo>
                  <a:pt x="1476737" y="529738"/>
                </a:lnTo>
                <a:lnTo>
                  <a:pt x="1474870" y="531319"/>
                </a:lnTo>
                <a:lnTo>
                  <a:pt x="1473935" y="532900"/>
                </a:lnTo>
                <a:cubicBezTo>
                  <a:pt x="1472999" y="532900"/>
                  <a:pt x="1472067" y="532109"/>
                  <a:pt x="1471132" y="532109"/>
                </a:cubicBezTo>
                <a:cubicBezTo>
                  <a:pt x="1471132" y="531319"/>
                  <a:pt x="1469262" y="531319"/>
                  <a:pt x="1469262" y="530529"/>
                </a:cubicBezTo>
                <a:lnTo>
                  <a:pt x="1471132" y="528948"/>
                </a:lnTo>
                <a:lnTo>
                  <a:pt x="1469262" y="527364"/>
                </a:lnTo>
                <a:cubicBezTo>
                  <a:pt x="1468326" y="527364"/>
                  <a:pt x="1467394" y="528948"/>
                  <a:pt x="1467394" y="528948"/>
                </a:cubicBezTo>
                <a:cubicBezTo>
                  <a:pt x="1467394" y="529738"/>
                  <a:pt x="1465524" y="530529"/>
                  <a:pt x="1465524" y="531319"/>
                </a:cubicBezTo>
                <a:lnTo>
                  <a:pt x="1467394" y="532109"/>
                </a:lnTo>
                <a:cubicBezTo>
                  <a:pt x="1467394" y="532900"/>
                  <a:pt x="1466459" y="533693"/>
                  <a:pt x="1466459" y="534484"/>
                </a:cubicBezTo>
                <a:cubicBezTo>
                  <a:pt x="1465524" y="533693"/>
                  <a:pt x="1464588" y="532900"/>
                  <a:pt x="1463653" y="532900"/>
                </a:cubicBezTo>
                <a:lnTo>
                  <a:pt x="1461786" y="531319"/>
                </a:lnTo>
                <a:cubicBezTo>
                  <a:pt x="1461786" y="530529"/>
                  <a:pt x="1463653" y="530529"/>
                  <a:pt x="1463653" y="529738"/>
                </a:cubicBezTo>
                <a:cubicBezTo>
                  <a:pt x="1463653" y="528948"/>
                  <a:pt x="1461786" y="528948"/>
                  <a:pt x="1461786" y="528154"/>
                </a:cubicBezTo>
                <a:cubicBezTo>
                  <a:pt x="1461786" y="528154"/>
                  <a:pt x="1462718" y="527364"/>
                  <a:pt x="1462718" y="526573"/>
                </a:cubicBezTo>
                <a:cubicBezTo>
                  <a:pt x="1462718" y="525783"/>
                  <a:pt x="1460850" y="525783"/>
                  <a:pt x="1460850" y="524993"/>
                </a:cubicBezTo>
                <a:cubicBezTo>
                  <a:pt x="1459915" y="526573"/>
                  <a:pt x="1458980" y="527364"/>
                  <a:pt x="1458045" y="528948"/>
                </a:cubicBezTo>
                <a:cubicBezTo>
                  <a:pt x="1457113" y="528948"/>
                  <a:pt x="1457113" y="529738"/>
                  <a:pt x="1456177" y="530529"/>
                </a:cubicBezTo>
                <a:cubicBezTo>
                  <a:pt x="1455242" y="531319"/>
                  <a:pt x="1455242" y="531319"/>
                  <a:pt x="1454307" y="532109"/>
                </a:cubicBezTo>
                <a:lnTo>
                  <a:pt x="1457113" y="533693"/>
                </a:lnTo>
                <a:lnTo>
                  <a:pt x="1455242" y="535274"/>
                </a:lnTo>
                <a:cubicBezTo>
                  <a:pt x="1454307" y="535274"/>
                  <a:pt x="1453371" y="534484"/>
                  <a:pt x="1453371" y="533693"/>
                </a:cubicBezTo>
                <a:cubicBezTo>
                  <a:pt x="1453371" y="534484"/>
                  <a:pt x="1451504" y="535274"/>
                  <a:pt x="1451504" y="536065"/>
                </a:cubicBezTo>
                <a:cubicBezTo>
                  <a:pt x="1451504" y="535274"/>
                  <a:pt x="1449634" y="535274"/>
                  <a:pt x="1449634" y="534484"/>
                </a:cubicBezTo>
                <a:lnTo>
                  <a:pt x="1450569" y="532900"/>
                </a:lnTo>
                <a:cubicBezTo>
                  <a:pt x="1451504" y="532109"/>
                  <a:pt x="1452436" y="531319"/>
                  <a:pt x="1452436" y="530529"/>
                </a:cubicBezTo>
                <a:lnTo>
                  <a:pt x="1450569" y="529738"/>
                </a:lnTo>
                <a:cubicBezTo>
                  <a:pt x="1450569" y="528948"/>
                  <a:pt x="1451504" y="528154"/>
                  <a:pt x="1452436" y="528154"/>
                </a:cubicBezTo>
                <a:cubicBezTo>
                  <a:pt x="1452436" y="527364"/>
                  <a:pt x="1453371" y="526573"/>
                  <a:pt x="1453371" y="525783"/>
                </a:cubicBezTo>
                <a:lnTo>
                  <a:pt x="1451504" y="524993"/>
                </a:lnTo>
                <a:cubicBezTo>
                  <a:pt x="1450569" y="524993"/>
                  <a:pt x="1450569" y="525783"/>
                  <a:pt x="1449634" y="526573"/>
                </a:cubicBezTo>
                <a:lnTo>
                  <a:pt x="1448698" y="528154"/>
                </a:lnTo>
                <a:cubicBezTo>
                  <a:pt x="1447763" y="528154"/>
                  <a:pt x="1446831" y="527364"/>
                  <a:pt x="1445896" y="526573"/>
                </a:cubicBezTo>
                <a:cubicBezTo>
                  <a:pt x="1445896" y="526573"/>
                  <a:pt x="1444960" y="525783"/>
                  <a:pt x="1444025" y="525783"/>
                </a:cubicBezTo>
                <a:cubicBezTo>
                  <a:pt x="1444025" y="525783"/>
                  <a:pt x="1443090" y="527364"/>
                  <a:pt x="1442158" y="527364"/>
                </a:cubicBezTo>
                <a:cubicBezTo>
                  <a:pt x="1442158" y="527364"/>
                  <a:pt x="1441222" y="525783"/>
                  <a:pt x="1440287" y="525783"/>
                </a:cubicBezTo>
                <a:cubicBezTo>
                  <a:pt x="1440287" y="525783"/>
                  <a:pt x="1438417" y="527364"/>
                  <a:pt x="1439352" y="527364"/>
                </a:cubicBezTo>
                <a:cubicBezTo>
                  <a:pt x="1439352" y="528154"/>
                  <a:pt x="1441222" y="528948"/>
                  <a:pt x="1441222" y="528948"/>
                </a:cubicBezTo>
                <a:cubicBezTo>
                  <a:pt x="1441222" y="529738"/>
                  <a:pt x="1439352" y="530529"/>
                  <a:pt x="1439352" y="530529"/>
                </a:cubicBezTo>
                <a:cubicBezTo>
                  <a:pt x="1439352" y="531319"/>
                  <a:pt x="1438417" y="532109"/>
                  <a:pt x="1437485" y="532900"/>
                </a:cubicBezTo>
                <a:cubicBezTo>
                  <a:pt x="1437485" y="532900"/>
                  <a:pt x="1436549" y="531319"/>
                  <a:pt x="1435614" y="531319"/>
                </a:cubicBezTo>
                <a:cubicBezTo>
                  <a:pt x="1435614" y="531319"/>
                  <a:pt x="1434679" y="532900"/>
                  <a:pt x="1433744" y="532900"/>
                </a:cubicBezTo>
                <a:cubicBezTo>
                  <a:pt x="1433744" y="532900"/>
                  <a:pt x="1432808" y="532109"/>
                  <a:pt x="1431876" y="531319"/>
                </a:cubicBezTo>
                <a:cubicBezTo>
                  <a:pt x="1431876" y="532109"/>
                  <a:pt x="1430006" y="533693"/>
                  <a:pt x="1430006" y="533693"/>
                </a:cubicBezTo>
                <a:cubicBezTo>
                  <a:pt x="1430006" y="532900"/>
                  <a:pt x="1428135" y="532109"/>
                  <a:pt x="1428135" y="532109"/>
                </a:cubicBezTo>
                <a:lnTo>
                  <a:pt x="1430006" y="530529"/>
                </a:lnTo>
                <a:cubicBezTo>
                  <a:pt x="1430006" y="529738"/>
                  <a:pt x="1430941" y="528948"/>
                  <a:pt x="1431876" y="528154"/>
                </a:cubicBezTo>
                <a:lnTo>
                  <a:pt x="1433744" y="529738"/>
                </a:lnTo>
                <a:cubicBezTo>
                  <a:pt x="1433744" y="529738"/>
                  <a:pt x="1434679" y="528154"/>
                  <a:pt x="1435614" y="528154"/>
                </a:cubicBezTo>
                <a:cubicBezTo>
                  <a:pt x="1435614" y="527364"/>
                  <a:pt x="1436549" y="526573"/>
                  <a:pt x="1436549" y="526573"/>
                </a:cubicBezTo>
                <a:cubicBezTo>
                  <a:pt x="1436549" y="526573"/>
                  <a:pt x="1435614" y="524993"/>
                  <a:pt x="1434679" y="524993"/>
                </a:cubicBezTo>
                <a:cubicBezTo>
                  <a:pt x="1434679" y="524993"/>
                  <a:pt x="1433744" y="526573"/>
                  <a:pt x="1432808" y="526573"/>
                </a:cubicBezTo>
                <a:cubicBezTo>
                  <a:pt x="1432808" y="527364"/>
                  <a:pt x="1431876" y="528154"/>
                  <a:pt x="1431876" y="528154"/>
                </a:cubicBezTo>
                <a:cubicBezTo>
                  <a:pt x="1430941" y="528948"/>
                  <a:pt x="1430006" y="527364"/>
                  <a:pt x="1429070" y="527364"/>
                </a:cubicBezTo>
                <a:lnTo>
                  <a:pt x="1428135" y="528948"/>
                </a:lnTo>
                <a:cubicBezTo>
                  <a:pt x="1427203" y="528948"/>
                  <a:pt x="1426268" y="527364"/>
                  <a:pt x="1425332" y="527364"/>
                </a:cubicBezTo>
                <a:cubicBezTo>
                  <a:pt x="1425332" y="527364"/>
                  <a:pt x="1424397" y="528948"/>
                  <a:pt x="1424397" y="529738"/>
                </a:cubicBezTo>
                <a:cubicBezTo>
                  <a:pt x="1423462" y="529738"/>
                  <a:pt x="1422527" y="528154"/>
                  <a:pt x="1422527" y="528154"/>
                </a:cubicBezTo>
                <a:cubicBezTo>
                  <a:pt x="1421594" y="528154"/>
                  <a:pt x="1420659" y="529738"/>
                  <a:pt x="1420659" y="529738"/>
                </a:cubicBezTo>
                <a:cubicBezTo>
                  <a:pt x="1419724" y="529738"/>
                  <a:pt x="1418789" y="528154"/>
                  <a:pt x="1418789" y="528154"/>
                </a:cubicBezTo>
                <a:cubicBezTo>
                  <a:pt x="1417853" y="528154"/>
                  <a:pt x="1416921" y="530529"/>
                  <a:pt x="1416921" y="530529"/>
                </a:cubicBezTo>
                <a:lnTo>
                  <a:pt x="1415051" y="528948"/>
                </a:lnTo>
                <a:cubicBezTo>
                  <a:pt x="1414116" y="528948"/>
                  <a:pt x="1413180" y="530529"/>
                  <a:pt x="1413180" y="530529"/>
                </a:cubicBezTo>
                <a:cubicBezTo>
                  <a:pt x="1412248" y="531319"/>
                  <a:pt x="1412248" y="532109"/>
                  <a:pt x="1411313" y="532109"/>
                </a:cubicBezTo>
                <a:cubicBezTo>
                  <a:pt x="1411313" y="532900"/>
                  <a:pt x="1409442" y="533693"/>
                  <a:pt x="1410378" y="534484"/>
                </a:cubicBezTo>
                <a:lnTo>
                  <a:pt x="1412248" y="535274"/>
                </a:lnTo>
                <a:cubicBezTo>
                  <a:pt x="1411313" y="536065"/>
                  <a:pt x="1410378" y="536855"/>
                  <a:pt x="1410378" y="537649"/>
                </a:cubicBezTo>
                <a:cubicBezTo>
                  <a:pt x="1409442" y="537649"/>
                  <a:pt x="1409442" y="536065"/>
                  <a:pt x="1408507" y="536065"/>
                </a:cubicBezTo>
                <a:cubicBezTo>
                  <a:pt x="1408507" y="535274"/>
                  <a:pt x="1406640" y="535274"/>
                  <a:pt x="1406640" y="534484"/>
                </a:cubicBezTo>
                <a:lnTo>
                  <a:pt x="1407575" y="532900"/>
                </a:lnTo>
                <a:cubicBezTo>
                  <a:pt x="1408507" y="532109"/>
                  <a:pt x="1409442" y="531319"/>
                  <a:pt x="1409442" y="531319"/>
                </a:cubicBezTo>
                <a:cubicBezTo>
                  <a:pt x="1409442" y="530529"/>
                  <a:pt x="1410378" y="529738"/>
                  <a:pt x="1411313" y="528948"/>
                </a:cubicBezTo>
                <a:cubicBezTo>
                  <a:pt x="1411313" y="528948"/>
                  <a:pt x="1412248" y="528154"/>
                  <a:pt x="1412248" y="527364"/>
                </a:cubicBezTo>
                <a:cubicBezTo>
                  <a:pt x="1412248" y="527364"/>
                  <a:pt x="1410378" y="526573"/>
                  <a:pt x="1410378" y="525783"/>
                </a:cubicBezTo>
                <a:cubicBezTo>
                  <a:pt x="1410378" y="525783"/>
                  <a:pt x="1412248" y="524993"/>
                  <a:pt x="1412248" y="524199"/>
                </a:cubicBezTo>
                <a:lnTo>
                  <a:pt x="1410378" y="523409"/>
                </a:lnTo>
                <a:cubicBezTo>
                  <a:pt x="1409442" y="524199"/>
                  <a:pt x="1407575" y="525783"/>
                  <a:pt x="1406640" y="526573"/>
                </a:cubicBezTo>
                <a:cubicBezTo>
                  <a:pt x="1406640" y="527364"/>
                  <a:pt x="1405704" y="527364"/>
                  <a:pt x="1405704" y="528154"/>
                </a:cubicBezTo>
                <a:cubicBezTo>
                  <a:pt x="1403834" y="529738"/>
                  <a:pt x="1402899" y="530529"/>
                  <a:pt x="1401967" y="532109"/>
                </a:cubicBezTo>
                <a:cubicBezTo>
                  <a:pt x="1401031" y="531319"/>
                  <a:pt x="1399161" y="529738"/>
                  <a:pt x="1398225" y="528948"/>
                </a:cubicBezTo>
                <a:cubicBezTo>
                  <a:pt x="1398225" y="528948"/>
                  <a:pt x="1399161" y="528154"/>
                  <a:pt x="1399161" y="527364"/>
                </a:cubicBezTo>
                <a:cubicBezTo>
                  <a:pt x="1399161" y="527364"/>
                  <a:pt x="1397293" y="526573"/>
                  <a:pt x="1397293" y="525783"/>
                </a:cubicBezTo>
                <a:lnTo>
                  <a:pt x="1399161" y="524199"/>
                </a:lnTo>
                <a:lnTo>
                  <a:pt x="1401031" y="525783"/>
                </a:lnTo>
                <a:lnTo>
                  <a:pt x="1402899" y="524199"/>
                </a:lnTo>
                <a:cubicBezTo>
                  <a:pt x="1402899" y="523409"/>
                  <a:pt x="1403834" y="522618"/>
                  <a:pt x="1403834" y="521828"/>
                </a:cubicBezTo>
                <a:cubicBezTo>
                  <a:pt x="1402899" y="521037"/>
                  <a:pt x="1401967" y="520247"/>
                  <a:pt x="1400096" y="519453"/>
                </a:cubicBezTo>
                <a:cubicBezTo>
                  <a:pt x="1399161" y="518663"/>
                  <a:pt x="1399161" y="518663"/>
                  <a:pt x="1398225" y="517873"/>
                </a:cubicBezTo>
                <a:cubicBezTo>
                  <a:pt x="1397293" y="519453"/>
                  <a:pt x="1396358" y="520247"/>
                  <a:pt x="1394488" y="521828"/>
                </a:cubicBezTo>
                <a:cubicBezTo>
                  <a:pt x="1394488" y="521828"/>
                  <a:pt x="1393552" y="522618"/>
                  <a:pt x="1393552" y="523409"/>
                </a:cubicBezTo>
                <a:cubicBezTo>
                  <a:pt x="1392617" y="523409"/>
                  <a:pt x="1391685" y="524993"/>
                  <a:pt x="1391685" y="524993"/>
                </a:cubicBezTo>
                <a:lnTo>
                  <a:pt x="1393552" y="526573"/>
                </a:lnTo>
                <a:lnTo>
                  <a:pt x="1392617" y="528154"/>
                </a:lnTo>
                <a:cubicBezTo>
                  <a:pt x="1391685" y="528154"/>
                  <a:pt x="1390750" y="526573"/>
                  <a:pt x="1389814" y="526573"/>
                </a:cubicBezTo>
                <a:cubicBezTo>
                  <a:pt x="1389814" y="527364"/>
                  <a:pt x="1388879" y="528154"/>
                  <a:pt x="1388879" y="528948"/>
                </a:cubicBezTo>
                <a:cubicBezTo>
                  <a:pt x="1387012" y="529738"/>
                  <a:pt x="1386076" y="531319"/>
                  <a:pt x="1385141" y="532109"/>
                </a:cubicBezTo>
                <a:cubicBezTo>
                  <a:pt x="1385141" y="532900"/>
                  <a:pt x="1384206" y="533693"/>
                  <a:pt x="1383274" y="533693"/>
                </a:cubicBezTo>
                <a:cubicBezTo>
                  <a:pt x="1383274" y="534484"/>
                  <a:pt x="1382339" y="535274"/>
                  <a:pt x="1382339" y="536065"/>
                </a:cubicBezTo>
                <a:cubicBezTo>
                  <a:pt x="1382339" y="535274"/>
                  <a:pt x="1380468" y="535274"/>
                  <a:pt x="1380468" y="534484"/>
                </a:cubicBezTo>
                <a:cubicBezTo>
                  <a:pt x="1379533" y="533693"/>
                  <a:pt x="1381403" y="532900"/>
                  <a:pt x="1381403" y="532900"/>
                </a:cubicBezTo>
                <a:cubicBezTo>
                  <a:pt x="1382339" y="532109"/>
                  <a:pt x="1382339" y="531319"/>
                  <a:pt x="1383274" y="530529"/>
                </a:cubicBezTo>
                <a:cubicBezTo>
                  <a:pt x="1383274" y="530529"/>
                  <a:pt x="1384206" y="529738"/>
                  <a:pt x="1385141" y="528948"/>
                </a:cubicBezTo>
                <a:cubicBezTo>
                  <a:pt x="1385141" y="528154"/>
                  <a:pt x="1386076" y="528154"/>
                  <a:pt x="1386076" y="527364"/>
                </a:cubicBezTo>
                <a:cubicBezTo>
                  <a:pt x="1387012" y="526573"/>
                  <a:pt x="1387944" y="525783"/>
                  <a:pt x="1387944" y="525783"/>
                </a:cubicBezTo>
                <a:cubicBezTo>
                  <a:pt x="1387944" y="524993"/>
                  <a:pt x="1386076" y="524199"/>
                  <a:pt x="1386076" y="524199"/>
                </a:cubicBezTo>
                <a:lnTo>
                  <a:pt x="1387944" y="522618"/>
                </a:lnTo>
                <a:cubicBezTo>
                  <a:pt x="1387012" y="522618"/>
                  <a:pt x="1386076" y="521037"/>
                  <a:pt x="1385141" y="521037"/>
                </a:cubicBezTo>
                <a:lnTo>
                  <a:pt x="1384206" y="522618"/>
                </a:lnTo>
                <a:cubicBezTo>
                  <a:pt x="1383274" y="522618"/>
                  <a:pt x="1382339" y="521828"/>
                  <a:pt x="1381403" y="521828"/>
                </a:cubicBezTo>
                <a:cubicBezTo>
                  <a:pt x="1381403" y="521037"/>
                  <a:pt x="1380468" y="520247"/>
                  <a:pt x="1379533" y="520247"/>
                </a:cubicBezTo>
                <a:cubicBezTo>
                  <a:pt x="1379533" y="521037"/>
                  <a:pt x="1378597" y="521037"/>
                  <a:pt x="1377665" y="521828"/>
                </a:cubicBezTo>
                <a:lnTo>
                  <a:pt x="1376730" y="523409"/>
                </a:lnTo>
                <a:cubicBezTo>
                  <a:pt x="1375795" y="523409"/>
                  <a:pt x="1374860" y="522618"/>
                  <a:pt x="1373924" y="522618"/>
                </a:cubicBezTo>
                <a:cubicBezTo>
                  <a:pt x="1373924" y="521828"/>
                  <a:pt x="1372057" y="521037"/>
                  <a:pt x="1372057" y="521037"/>
                </a:cubicBezTo>
                <a:cubicBezTo>
                  <a:pt x="1372057" y="520247"/>
                  <a:pt x="1373924" y="519453"/>
                  <a:pt x="1373924" y="519453"/>
                </a:cubicBezTo>
                <a:cubicBezTo>
                  <a:pt x="1373924" y="518663"/>
                  <a:pt x="1372057" y="518663"/>
                  <a:pt x="1372057" y="517873"/>
                </a:cubicBezTo>
                <a:cubicBezTo>
                  <a:pt x="1372057" y="517082"/>
                  <a:pt x="1373924" y="516292"/>
                  <a:pt x="1372989" y="516292"/>
                </a:cubicBezTo>
                <a:cubicBezTo>
                  <a:pt x="1372989" y="515498"/>
                  <a:pt x="1371122" y="515498"/>
                  <a:pt x="1371122" y="514708"/>
                </a:cubicBezTo>
                <a:cubicBezTo>
                  <a:pt x="1371122" y="515498"/>
                  <a:pt x="1370186" y="516292"/>
                  <a:pt x="1369251" y="516292"/>
                </a:cubicBezTo>
                <a:cubicBezTo>
                  <a:pt x="1369251" y="517082"/>
                  <a:pt x="1368316" y="517873"/>
                  <a:pt x="1368316" y="518663"/>
                </a:cubicBezTo>
                <a:lnTo>
                  <a:pt x="1370186" y="519453"/>
                </a:lnTo>
                <a:cubicBezTo>
                  <a:pt x="1370186" y="520247"/>
                  <a:pt x="1372057" y="520247"/>
                  <a:pt x="1372057" y="521037"/>
                </a:cubicBezTo>
                <a:lnTo>
                  <a:pt x="1371122" y="522618"/>
                </a:lnTo>
                <a:cubicBezTo>
                  <a:pt x="1370186" y="523409"/>
                  <a:pt x="1369251" y="524199"/>
                  <a:pt x="1369251" y="524199"/>
                </a:cubicBezTo>
                <a:cubicBezTo>
                  <a:pt x="1368316" y="524199"/>
                  <a:pt x="1367384" y="523409"/>
                  <a:pt x="1367384" y="523409"/>
                </a:cubicBezTo>
                <a:cubicBezTo>
                  <a:pt x="1366448" y="522618"/>
                  <a:pt x="1365513" y="521828"/>
                  <a:pt x="1364578" y="521828"/>
                </a:cubicBezTo>
                <a:cubicBezTo>
                  <a:pt x="1364578" y="521828"/>
                  <a:pt x="1363643" y="520247"/>
                  <a:pt x="1362711" y="520247"/>
                </a:cubicBezTo>
                <a:cubicBezTo>
                  <a:pt x="1362711" y="520247"/>
                  <a:pt x="1361775" y="521828"/>
                  <a:pt x="1360840" y="522618"/>
                </a:cubicBezTo>
                <a:cubicBezTo>
                  <a:pt x="1360840" y="522618"/>
                  <a:pt x="1359905" y="523409"/>
                  <a:pt x="1359905" y="524199"/>
                </a:cubicBezTo>
                <a:cubicBezTo>
                  <a:pt x="1358969" y="524199"/>
                  <a:pt x="1358034" y="522618"/>
                  <a:pt x="1357102" y="522618"/>
                </a:cubicBezTo>
                <a:lnTo>
                  <a:pt x="1356167" y="524199"/>
                </a:lnTo>
                <a:lnTo>
                  <a:pt x="1354296" y="526573"/>
                </a:lnTo>
                <a:cubicBezTo>
                  <a:pt x="1354296" y="525783"/>
                  <a:pt x="1352429" y="524993"/>
                  <a:pt x="1352429" y="524993"/>
                </a:cubicBezTo>
                <a:cubicBezTo>
                  <a:pt x="1352429" y="524199"/>
                  <a:pt x="1354296" y="523409"/>
                  <a:pt x="1354296" y="523409"/>
                </a:cubicBezTo>
                <a:cubicBezTo>
                  <a:pt x="1353364" y="522618"/>
                  <a:pt x="1351494" y="522618"/>
                  <a:pt x="1351494" y="521828"/>
                </a:cubicBezTo>
                <a:cubicBezTo>
                  <a:pt x="1351494" y="521037"/>
                  <a:pt x="1353364" y="520247"/>
                  <a:pt x="1353364" y="520247"/>
                </a:cubicBezTo>
                <a:cubicBezTo>
                  <a:pt x="1353364" y="519453"/>
                  <a:pt x="1351494" y="519453"/>
                  <a:pt x="1351494" y="518663"/>
                </a:cubicBezTo>
                <a:cubicBezTo>
                  <a:pt x="1350558" y="519453"/>
                  <a:pt x="1350558" y="519453"/>
                  <a:pt x="1349623" y="520247"/>
                </a:cubicBezTo>
                <a:cubicBezTo>
                  <a:pt x="1349623" y="520247"/>
                  <a:pt x="1348688" y="521828"/>
                  <a:pt x="1347756" y="521828"/>
                </a:cubicBezTo>
                <a:lnTo>
                  <a:pt x="1345885" y="521037"/>
                </a:lnTo>
                <a:cubicBezTo>
                  <a:pt x="1345885" y="521037"/>
                  <a:pt x="1344950" y="521828"/>
                  <a:pt x="1344015" y="522618"/>
                </a:cubicBezTo>
                <a:cubicBezTo>
                  <a:pt x="1344015" y="523409"/>
                  <a:pt x="1343083" y="523409"/>
                  <a:pt x="1343083" y="524199"/>
                </a:cubicBezTo>
                <a:cubicBezTo>
                  <a:pt x="1342147" y="524993"/>
                  <a:pt x="1342147" y="525783"/>
                  <a:pt x="1341212" y="525783"/>
                </a:cubicBezTo>
                <a:cubicBezTo>
                  <a:pt x="1341212" y="526573"/>
                  <a:pt x="1340277" y="528154"/>
                  <a:pt x="1339341" y="528154"/>
                </a:cubicBezTo>
                <a:cubicBezTo>
                  <a:pt x="1339341" y="528154"/>
                  <a:pt x="1338406" y="526573"/>
                  <a:pt x="1337474" y="526573"/>
                </a:cubicBezTo>
                <a:cubicBezTo>
                  <a:pt x="1337474" y="525783"/>
                  <a:pt x="1335604" y="525783"/>
                  <a:pt x="1335604" y="524993"/>
                </a:cubicBezTo>
                <a:cubicBezTo>
                  <a:pt x="1335604" y="524993"/>
                  <a:pt x="1336539" y="523409"/>
                  <a:pt x="1337474" y="523409"/>
                </a:cubicBezTo>
                <a:cubicBezTo>
                  <a:pt x="1337474" y="522618"/>
                  <a:pt x="1338406" y="522618"/>
                  <a:pt x="1338406" y="521828"/>
                </a:cubicBezTo>
                <a:cubicBezTo>
                  <a:pt x="1339341" y="521828"/>
                  <a:pt x="1340277" y="523409"/>
                  <a:pt x="1341212" y="522618"/>
                </a:cubicBezTo>
                <a:cubicBezTo>
                  <a:pt x="1341212" y="522618"/>
                  <a:pt x="1342147" y="521828"/>
                  <a:pt x="1342147" y="521037"/>
                </a:cubicBezTo>
                <a:cubicBezTo>
                  <a:pt x="1343083" y="521037"/>
                  <a:pt x="1344015" y="519453"/>
                  <a:pt x="1344015" y="519453"/>
                </a:cubicBezTo>
                <a:cubicBezTo>
                  <a:pt x="1344015" y="518663"/>
                  <a:pt x="1342147" y="518663"/>
                  <a:pt x="1342147" y="517873"/>
                </a:cubicBezTo>
                <a:lnTo>
                  <a:pt x="1343083" y="516292"/>
                </a:lnTo>
                <a:cubicBezTo>
                  <a:pt x="1344015" y="515498"/>
                  <a:pt x="1344950" y="515498"/>
                  <a:pt x="1344950" y="514708"/>
                </a:cubicBezTo>
                <a:cubicBezTo>
                  <a:pt x="1344638" y="514708"/>
                  <a:pt x="1344433" y="514525"/>
                  <a:pt x="1344260" y="514289"/>
                </a:cubicBezTo>
                <a:cubicBezTo>
                  <a:pt x="1343262" y="514957"/>
                  <a:pt x="1341895" y="515624"/>
                  <a:pt x="1341105" y="516292"/>
                </a:cubicBezTo>
                <a:cubicBezTo>
                  <a:pt x="1340970" y="516175"/>
                  <a:pt x="1340881" y="516062"/>
                  <a:pt x="1340777" y="515948"/>
                </a:cubicBezTo>
                <a:cubicBezTo>
                  <a:pt x="1340418" y="516547"/>
                  <a:pt x="1339883" y="517082"/>
                  <a:pt x="1339341" y="517082"/>
                </a:cubicBezTo>
                <a:cubicBezTo>
                  <a:pt x="1339341" y="517082"/>
                  <a:pt x="1338406" y="515498"/>
                  <a:pt x="1337474" y="515498"/>
                </a:cubicBezTo>
                <a:cubicBezTo>
                  <a:pt x="1337474" y="514708"/>
                  <a:pt x="1336539" y="513917"/>
                  <a:pt x="1335604" y="513917"/>
                </a:cubicBezTo>
                <a:lnTo>
                  <a:pt x="1335550" y="513873"/>
                </a:lnTo>
                <a:lnTo>
                  <a:pt x="1335497" y="513917"/>
                </a:lnTo>
                <a:cubicBezTo>
                  <a:pt x="1334564" y="513917"/>
                  <a:pt x="1333629" y="514708"/>
                  <a:pt x="1333629" y="515498"/>
                </a:cubicBezTo>
                <a:cubicBezTo>
                  <a:pt x="1332694" y="515498"/>
                  <a:pt x="1331759" y="517082"/>
                  <a:pt x="1331759" y="517082"/>
                </a:cubicBezTo>
                <a:cubicBezTo>
                  <a:pt x="1331217" y="517082"/>
                  <a:pt x="1330682" y="516547"/>
                  <a:pt x="1330323" y="515948"/>
                </a:cubicBezTo>
                <a:cubicBezTo>
                  <a:pt x="1330219" y="516062"/>
                  <a:pt x="1330134" y="516175"/>
                  <a:pt x="1329995" y="516292"/>
                </a:cubicBezTo>
                <a:cubicBezTo>
                  <a:pt x="1329208" y="515624"/>
                  <a:pt x="1327838" y="514957"/>
                  <a:pt x="1326843" y="514289"/>
                </a:cubicBezTo>
                <a:cubicBezTo>
                  <a:pt x="1326670" y="514525"/>
                  <a:pt x="1326465" y="514708"/>
                  <a:pt x="1326150" y="514708"/>
                </a:cubicBezTo>
                <a:cubicBezTo>
                  <a:pt x="1326150" y="515498"/>
                  <a:pt x="1327085" y="515498"/>
                  <a:pt x="1328021" y="516292"/>
                </a:cubicBezTo>
                <a:lnTo>
                  <a:pt x="1328956" y="517873"/>
                </a:lnTo>
                <a:cubicBezTo>
                  <a:pt x="1328956" y="518663"/>
                  <a:pt x="1327085" y="518663"/>
                  <a:pt x="1327085" y="519453"/>
                </a:cubicBezTo>
                <a:cubicBezTo>
                  <a:pt x="1327085" y="519453"/>
                  <a:pt x="1328021" y="521037"/>
                  <a:pt x="1328956" y="521037"/>
                </a:cubicBezTo>
                <a:cubicBezTo>
                  <a:pt x="1328956" y="521828"/>
                  <a:pt x="1329891" y="522618"/>
                  <a:pt x="1329891" y="522618"/>
                </a:cubicBezTo>
                <a:cubicBezTo>
                  <a:pt x="1330823" y="523409"/>
                  <a:pt x="1331759" y="521828"/>
                  <a:pt x="1332694" y="521828"/>
                </a:cubicBezTo>
                <a:cubicBezTo>
                  <a:pt x="1332694" y="522618"/>
                  <a:pt x="1333629" y="522618"/>
                  <a:pt x="1333629" y="523409"/>
                </a:cubicBezTo>
                <a:cubicBezTo>
                  <a:pt x="1334564" y="523409"/>
                  <a:pt x="1335497" y="524993"/>
                  <a:pt x="1335497" y="524993"/>
                </a:cubicBezTo>
                <a:cubicBezTo>
                  <a:pt x="1335497" y="525783"/>
                  <a:pt x="1333629" y="525783"/>
                  <a:pt x="1333629" y="526573"/>
                </a:cubicBezTo>
                <a:cubicBezTo>
                  <a:pt x="1332694" y="526573"/>
                  <a:pt x="1331759" y="528154"/>
                  <a:pt x="1331759" y="528154"/>
                </a:cubicBezTo>
                <a:cubicBezTo>
                  <a:pt x="1330823" y="528154"/>
                  <a:pt x="1329891" y="526573"/>
                  <a:pt x="1329891" y="525783"/>
                </a:cubicBezTo>
                <a:cubicBezTo>
                  <a:pt x="1328956" y="525783"/>
                  <a:pt x="1328956" y="524993"/>
                  <a:pt x="1328021" y="524199"/>
                </a:cubicBezTo>
                <a:cubicBezTo>
                  <a:pt x="1328021" y="523409"/>
                  <a:pt x="1327085" y="523409"/>
                  <a:pt x="1327085" y="522618"/>
                </a:cubicBezTo>
                <a:cubicBezTo>
                  <a:pt x="1326150" y="521828"/>
                  <a:pt x="1325218" y="521037"/>
                  <a:pt x="1325218" y="521037"/>
                </a:cubicBezTo>
                <a:lnTo>
                  <a:pt x="1323348" y="521828"/>
                </a:lnTo>
                <a:cubicBezTo>
                  <a:pt x="1322412" y="521828"/>
                  <a:pt x="1321477" y="520247"/>
                  <a:pt x="1321477" y="520247"/>
                </a:cubicBezTo>
                <a:cubicBezTo>
                  <a:pt x="1320545" y="519453"/>
                  <a:pt x="1320545" y="519453"/>
                  <a:pt x="1319610" y="518663"/>
                </a:cubicBezTo>
                <a:cubicBezTo>
                  <a:pt x="1319610" y="519453"/>
                  <a:pt x="1317739" y="519453"/>
                  <a:pt x="1317739" y="520247"/>
                </a:cubicBezTo>
                <a:cubicBezTo>
                  <a:pt x="1317739" y="520247"/>
                  <a:pt x="1319610" y="521037"/>
                  <a:pt x="1319610" y="521828"/>
                </a:cubicBezTo>
                <a:cubicBezTo>
                  <a:pt x="1319610" y="522618"/>
                  <a:pt x="1317739" y="522618"/>
                  <a:pt x="1316804" y="523409"/>
                </a:cubicBezTo>
                <a:cubicBezTo>
                  <a:pt x="1316804" y="523409"/>
                  <a:pt x="1318674" y="524199"/>
                  <a:pt x="1318674" y="524993"/>
                </a:cubicBezTo>
                <a:cubicBezTo>
                  <a:pt x="1318674" y="524993"/>
                  <a:pt x="1316804" y="525783"/>
                  <a:pt x="1316804" y="526573"/>
                </a:cubicBezTo>
                <a:lnTo>
                  <a:pt x="1314936" y="524199"/>
                </a:lnTo>
                <a:lnTo>
                  <a:pt x="1314001" y="522618"/>
                </a:lnTo>
                <a:cubicBezTo>
                  <a:pt x="1313066" y="522618"/>
                  <a:pt x="1312131" y="524199"/>
                  <a:pt x="1311195" y="524199"/>
                </a:cubicBezTo>
                <a:cubicBezTo>
                  <a:pt x="1311195" y="523409"/>
                  <a:pt x="1310263" y="522618"/>
                  <a:pt x="1310263" y="522618"/>
                </a:cubicBezTo>
                <a:cubicBezTo>
                  <a:pt x="1309328" y="521828"/>
                  <a:pt x="1308393" y="520247"/>
                  <a:pt x="1308393" y="520247"/>
                </a:cubicBezTo>
                <a:cubicBezTo>
                  <a:pt x="1307457" y="520247"/>
                  <a:pt x="1306522" y="521828"/>
                  <a:pt x="1306522" y="521828"/>
                </a:cubicBezTo>
                <a:cubicBezTo>
                  <a:pt x="1305587" y="521828"/>
                  <a:pt x="1304655" y="522618"/>
                  <a:pt x="1303720" y="523409"/>
                </a:cubicBezTo>
                <a:cubicBezTo>
                  <a:pt x="1303720" y="523409"/>
                  <a:pt x="1302784" y="524199"/>
                  <a:pt x="1301849" y="524199"/>
                </a:cubicBezTo>
                <a:cubicBezTo>
                  <a:pt x="1301849" y="524199"/>
                  <a:pt x="1300914" y="523409"/>
                  <a:pt x="1299982" y="522618"/>
                </a:cubicBezTo>
                <a:lnTo>
                  <a:pt x="1299046" y="521037"/>
                </a:lnTo>
                <a:cubicBezTo>
                  <a:pt x="1299046" y="520247"/>
                  <a:pt x="1300914" y="520247"/>
                  <a:pt x="1300914" y="519453"/>
                </a:cubicBezTo>
                <a:lnTo>
                  <a:pt x="1302784" y="518663"/>
                </a:lnTo>
                <a:cubicBezTo>
                  <a:pt x="1302784" y="517873"/>
                  <a:pt x="1301849" y="517082"/>
                  <a:pt x="1301849" y="516292"/>
                </a:cubicBezTo>
                <a:cubicBezTo>
                  <a:pt x="1300914" y="516292"/>
                  <a:pt x="1299982" y="515498"/>
                  <a:pt x="1299982" y="514708"/>
                </a:cubicBezTo>
                <a:cubicBezTo>
                  <a:pt x="1299982" y="515498"/>
                  <a:pt x="1298111" y="515498"/>
                  <a:pt x="1298111" y="516292"/>
                </a:cubicBezTo>
                <a:cubicBezTo>
                  <a:pt x="1297176" y="516292"/>
                  <a:pt x="1299046" y="517082"/>
                  <a:pt x="1299046" y="517873"/>
                </a:cubicBezTo>
                <a:cubicBezTo>
                  <a:pt x="1299046" y="518663"/>
                  <a:pt x="1297176" y="518663"/>
                  <a:pt x="1297176" y="519453"/>
                </a:cubicBezTo>
                <a:cubicBezTo>
                  <a:pt x="1297176" y="519453"/>
                  <a:pt x="1299046" y="520247"/>
                  <a:pt x="1299046" y="521037"/>
                </a:cubicBezTo>
                <a:cubicBezTo>
                  <a:pt x="1299046" y="521037"/>
                  <a:pt x="1297176" y="521828"/>
                  <a:pt x="1297176" y="522618"/>
                </a:cubicBezTo>
                <a:cubicBezTo>
                  <a:pt x="1296241" y="522618"/>
                  <a:pt x="1295308" y="523409"/>
                  <a:pt x="1294373" y="523409"/>
                </a:cubicBezTo>
                <a:lnTo>
                  <a:pt x="1293438" y="521828"/>
                </a:lnTo>
                <a:cubicBezTo>
                  <a:pt x="1292503" y="521037"/>
                  <a:pt x="1291567" y="521037"/>
                  <a:pt x="1291567" y="520247"/>
                </a:cubicBezTo>
                <a:cubicBezTo>
                  <a:pt x="1290635" y="520247"/>
                  <a:pt x="1289700" y="521037"/>
                  <a:pt x="1289700" y="521828"/>
                </a:cubicBezTo>
                <a:cubicBezTo>
                  <a:pt x="1288765" y="521828"/>
                  <a:pt x="1287829" y="522618"/>
                  <a:pt x="1286894" y="522618"/>
                </a:cubicBezTo>
                <a:lnTo>
                  <a:pt x="1285959" y="521037"/>
                </a:lnTo>
                <a:cubicBezTo>
                  <a:pt x="1285027" y="521037"/>
                  <a:pt x="1284092" y="522618"/>
                  <a:pt x="1283156" y="522618"/>
                </a:cubicBezTo>
                <a:lnTo>
                  <a:pt x="1285027" y="524199"/>
                </a:lnTo>
                <a:cubicBezTo>
                  <a:pt x="1285027" y="524199"/>
                  <a:pt x="1283156" y="524993"/>
                  <a:pt x="1283156" y="525783"/>
                </a:cubicBezTo>
                <a:cubicBezTo>
                  <a:pt x="1283156" y="525783"/>
                  <a:pt x="1284092" y="526573"/>
                  <a:pt x="1285027" y="527364"/>
                </a:cubicBezTo>
                <a:cubicBezTo>
                  <a:pt x="1285027" y="528154"/>
                  <a:pt x="1285959" y="528154"/>
                  <a:pt x="1285959" y="528948"/>
                </a:cubicBezTo>
                <a:cubicBezTo>
                  <a:pt x="1286894" y="529738"/>
                  <a:pt x="1287829" y="530529"/>
                  <a:pt x="1287829" y="530529"/>
                </a:cubicBezTo>
                <a:cubicBezTo>
                  <a:pt x="1288765" y="531319"/>
                  <a:pt x="1288765" y="532109"/>
                  <a:pt x="1289700" y="532900"/>
                </a:cubicBezTo>
                <a:cubicBezTo>
                  <a:pt x="1289700" y="532900"/>
                  <a:pt x="1291567" y="533693"/>
                  <a:pt x="1290635" y="534484"/>
                </a:cubicBezTo>
                <a:cubicBezTo>
                  <a:pt x="1290635" y="535274"/>
                  <a:pt x="1288765" y="535274"/>
                  <a:pt x="1288765" y="536065"/>
                </a:cubicBezTo>
                <a:cubicBezTo>
                  <a:pt x="1288765" y="535274"/>
                  <a:pt x="1287829" y="534484"/>
                  <a:pt x="1287829" y="533693"/>
                </a:cubicBezTo>
                <a:cubicBezTo>
                  <a:pt x="1286894" y="533693"/>
                  <a:pt x="1285959" y="532900"/>
                  <a:pt x="1285959" y="532109"/>
                </a:cubicBezTo>
                <a:cubicBezTo>
                  <a:pt x="1285027" y="531319"/>
                  <a:pt x="1284092" y="529738"/>
                  <a:pt x="1282221" y="528948"/>
                </a:cubicBezTo>
                <a:cubicBezTo>
                  <a:pt x="1282221" y="528154"/>
                  <a:pt x="1281286" y="527364"/>
                  <a:pt x="1281286" y="526573"/>
                </a:cubicBezTo>
                <a:cubicBezTo>
                  <a:pt x="1280354" y="526573"/>
                  <a:pt x="1279418" y="528154"/>
                  <a:pt x="1278483" y="528154"/>
                </a:cubicBezTo>
                <a:lnTo>
                  <a:pt x="1277548" y="526573"/>
                </a:lnTo>
                <a:lnTo>
                  <a:pt x="1279418" y="524993"/>
                </a:lnTo>
                <a:cubicBezTo>
                  <a:pt x="1279418" y="524993"/>
                  <a:pt x="1278483" y="523409"/>
                  <a:pt x="1277548" y="523409"/>
                </a:cubicBezTo>
                <a:cubicBezTo>
                  <a:pt x="1277548" y="522618"/>
                  <a:pt x="1276613" y="521828"/>
                  <a:pt x="1276613" y="521828"/>
                </a:cubicBezTo>
                <a:cubicBezTo>
                  <a:pt x="1274745" y="520247"/>
                  <a:pt x="1273810" y="519453"/>
                  <a:pt x="1272875" y="517873"/>
                </a:cubicBezTo>
                <a:cubicBezTo>
                  <a:pt x="1271939" y="518663"/>
                  <a:pt x="1271939" y="518663"/>
                  <a:pt x="1271004" y="519453"/>
                </a:cubicBezTo>
                <a:cubicBezTo>
                  <a:pt x="1269137" y="520247"/>
                  <a:pt x="1268202" y="521037"/>
                  <a:pt x="1267266" y="521828"/>
                </a:cubicBezTo>
                <a:cubicBezTo>
                  <a:pt x="1267266" y="522618"/>
                  <a:pt x="1268202" y="523409"/>
                  <a:pt x="1268202" y="524199"/>
                </a:cubicBezTo>
                <a:lnTo>
                  <a:pt x="1270072" y="525783"/>
                </a:lnTo>
                <a:lnTo>
                  <a:pt x="1271939" y="524199"/>
                </a:lnTo>
                <a:lnTo>
                  <a:pt x="1273810" y="525783"/>
                </a:lnTo>
                <a:cubicBezTo>
                  <a:pt x="1273810" y="526573"/>
                  <a:pt x="1271939" y="527364"/>
                  <a:pt x="1271939" y="527364"/>
                </a:cubicBezTo>
                <a:cubicBezTo>
                  <a:pt x="1271939" y="528154"/>
                  <a:pt x="1272875" y="528948"/>
                  <a:pt x="1272875" y="528948"/>
                </a:cubicBezTo>
                <a:cubicBezTo>
                  <a:pt x="1271939" y="529738"/>
                  <a:pt x="1270072" y="531319"/>
                  <a:pt x="1269137" y="532109"/>
                </a:cubicBezTo>
                <a:cubicBezTo>
                  <a:pt x="1268202" y="530529"/>
                  <a:pt x="1267266" y="529738"/>
                  <a:pt x="1265399" y="528154"/>
                </a:cubicBezTo>
                <a:cubicBezTo>
                  <a:pt x="1265399" y="527364"/>
                  <a:pt x="1264464" y="527364"/>
                  <a:pt x="1264464" y="526573"/>
                </a:cubicBezTo>
                <a:cubicBezTo>
                  <a:pt x="1263528" y="525783"/>
                  <a:pt x="1261658" y="524199"/>
                  <a:pt x="1260726" y="523409"/>
                </a:cubicBezTo>
                <a:lnTo>
                  <a:pt x="1258855" y="524199"/>
                </a:lnTo>
                <a:cubicBezTo>
                  <a:pt x="1258855" y="524993"/>
                  <a:pt x="1260726" y="525783"/>
                  <a:pt x="1260726" y="525783"/>
                </a:cubicBezTo>
                <a:cubicBezTo>
                  <a:pt x="1260726" y="526573"/>
                  <a:pt x="1258855" y="527364"/>
                  <a:pt x="1258855" y="527364"/>
                </a:cubicBezTo>
                <a:cubicBezTo>
                  <a:pt x="1258855" y="528154"/>
                  <a:pt x="1259790" y="528948"/>
                  <a:pt x="1259790" y="528948"/>
                </a:cubicBezTo>
                <a:cubicBezTo>
                  <a:pt x="1260726" y="529738"/>
                  <a:pt x="1261658" y="530529"/>
                  <a:pt x="1261658" y="531319"/>
                </a:cubicBezTo>
                <a:cubicBezTo>
                  <a:pt x="1261658" y="531319"/>
                  <a:pt x="1262593" y="532109"/>
                  <a:pt x="1263528" y="532900"/>
                </a:cubicBezTo>
                <a:lnTo>
                  <a:pt x="1264464" y="534484"/>
                </a:lnTo>
                <a:cubicBezTo>
                  <a:pt x="1264464" y="535274"/>
                  <a:pt x="1262593" y="535274"/>
                  <a:pt x="1262593" y="536065"/>
                </a:cubicBezTo>
                <a:cubicBezTo>
                  <a:pt x="1261658" y="536065"/>
                  <a:pt x="1261658" y="537649"/>
                  <a:pt x="1260726" y="537649"/>
                </a:cubicBezTo>
                <a:cubicBezTo>
                  <a:pt x="1260726" y="536855"/>
                  <a:pt x="1259790" y="536065"/>
                  <a:pt x="1258855" y="535274"/>
                </a:cubicBezTo>
                <a:lnTo>
                  <a:pt x="1260726" y="534484"/>
                </a:lnTo>
                <a:cubicBezTo>
                  <a:pt x="1261658" y="533693"/>
                  <a:pt x="1259790" y="532900"/>
                  <a:pt x="1259790" y="532109"/>
                </a:cubicBezTo>
                <a:cubicBezTo>
                  <a:pt x="1258855" y="532109"/>
                  <a:pt x="1258855" y="531319"/>
                  <a:pt x="1257920" y="530529"/>
                </a:cubicBezTo>
                <a:cubicBezTo>
                  <a:pt x="1257920" y="530529"/>
                  <a:pt x="1256985" y="528948"/>
                  <a:pt x="1256053" y="528948"/>
                </a:cubicBezTo>
                <a:lnTo>
                  <a:pt x="1254182" y="530529"/>
                </a:lnTo>
                <a:cubicBezTo>
                  <a:pt x="1254182" y="530529"/>
                  <a:pt x="1253247" y="528154"/>
                  <a:pt x="1252311" y="528154"/>
                </a:cubicBezTo>
                <a:cubicBezTo>
                  <a:pt x="1252311" y="528154"/>
                  <a:pt x="1251376" y="529738"/>
                  <a:pt x="1250444" y="529738"/>
                </a:cubicBezTo>
                <a:cubicBezTo>
                  <a:pt x="1250444" y="529738"/>
                  <a:pt x="1249509" y="528154"/>
                  <a:pt x="1248574" y="528154"/>
                </a:cubicBezTo>
                <a:cubicBezTo>
                  <a:pt x="1248574" y="528154"/>
                  <a:pt x="1247638" y="529738"/>
                  <a:pt x="1246703" y="529738"/>
                </a:cubicBezTo>
                <a:cubicBezTo>
                  <a:pt x="1246703" y="528948"/>
                  <a:pt x="1245768" y="527364"/>
                  <a:pt x="1245768" y="527364"/>
                </a:cubicBezTo>
                <a:cubicBezTo>
                  <a:pt x="1244836" y="527364"/>
                  <a:pt x="1243900" y="528948"/>
                  <a:pt x="1242965" y="528948"/>
                </a:cubicBezTo>
                <a:lnTo>
                  <a:pt x="1242030" y="527364"/>
                </a:lnTo>
                <a:cubicBezTo>
                  <a:pt x="1241095" y="527364"/>
                  <a:pt x="1240162" y="528948"/>
                  <a:pt x="1239227" y="528154"/>
                </a:cubicBezTo>
                <a:cubicBezTo>
                  <a:pt x="1239227" y="528154"/>
                  <a:pt x="1238292" y="527364"/>
                  <a:pt x="1238292" y="526573"/>
                </a:cubicBezTo>
                <a:cubicBezTo>
                  <a:pt x="1237357" y="526573"/>
                  <a:pt x="1236425" y="524993"/>
                  <a:pt x="1236425" y="524993"/>
                </a:cubicBezTo>
                <a:cubicBezTo>
                  <a:pt x="1235489" y="524993"/>
                  <a:pt x="1234554" y="526573"/>
                  <a:pt x="1234554" y="526573"/>
                </a:cubicBezTo>
                <a:cubicBezTo>
                  <a:pt x="1234554" y="526573"/>
                  <a:pt x="1235489" y="527364"/>
                  <a:pt x="1235489" y="528154"/>
                </a:cubicBezTo>
                <a:cubicBezTo>
                  <a:pt x="1236425" y="528154"/>
                  <a:pt x="1237357" y="529738"/>
                  <a:pt x="1237357" y="529738"/>
                </a:cubicBezTo>
                <a:lnTo>
                  <a:pt x="1239227" y="528154"/>
                </a:lnTo>
                <a:cubicBezTo>
                  <a:pt x="1240162" y="528948"/>
                  <a:pt x="1241095" y="529738"/>
                  <a:pt x="1241095" y="530529"/>
                </a:cubicBezTo>
                <a:lnTo>
                  <a:pt x="1242965" y="532109"/>
                </a:lnTo>
                <a:cubicBezTo>
                  <a:pt x="1242965" y="532109"/>
                  <a:pt x="1241095" y="532900"/>
                  <a:pt x="1241095" y="533693"/>
                </a:cubicBezTo>
                <a:cubicBezTo>
                  <a:pt x="1241095" y="533693"/>
                  <a:pt x="1239227" y="532109"/>
                  <a:pt x="1239227" y="531319"/>
                </a:cubicBezTo>
                <a:cubicBezTo>
                  <a:pt x="1238292" y="532109"/>
                  <a:pt x="1237357" y="532900"/>
                  <a:pt x="1237357" y="532900"/>
                </a:cubicBezTo>
                <a:cubicBezTo>
                  <a:pt x="1236425" y="532900"/>
                  <a:pt x="1235489" y="531319"/>
                  <a:pt x="1235489" y="531319"/>
                </a:cubicBezTo>
                <a:cubicBezTo>
                  <a:pt x="1234554" y="531319"/>
                  <a:pt x="1233619" y="532900"/>
                  <a:pt x="1233619" y="532900"/>
                </a:cubicBezTo>
                <a:cubicBezTo>
                  <a:pt x="1232683" y="532109"/>
                  <a:pt x="1231748" y="531319"/>
                  <a:pt x="1231748" y="530529"/>
                </a:cubicBezTo>
                <a:cubicBezTo>
                  <a:pt x="1231748" y="530529"/>
                  <a:pt x="1229881" y="529738"/>
                  <a:pt x="1229881" y="528948"/>
                </a:cubicBezTo>
                <a:cubicBezTo>
                  <a:pt x="1229881" y="528948"/>
                  <a:pt x="1231748" y="528154"/>
                  <a:pt x="1231748" y="527364"/>
                </a:cubicBezTo>
                <a:cubicBezTo>
                  <a:pt x="1232683" y="527364"/>
                  <a:pt x="1230816" y="525783"/>
                  <a:pt x="1230816" y="525783"/>
                </a:cubicBezTo>
                <a:cubicBezTo>
                  <a:pt x="1229881" y="525783"/>
                  <a:pt x="1228946" y="527364"/>
                  <a:pt x="1228946" y="527364"/>
                </a:cubicBezTo>
                <a:cubicBezTo>
                  <a:pt x="1228010" y="527364"/>
                  <a:pt x="1227075" y="525783"/>
                  <a:pt x="1227075" y="525783"/>
                </a:cubicBezTo>
                <a:cubicBezTo>
                  <a:pt x="1226143" y="525783"/>
                  <a:pt x="1225208" y="526573"/>
                  <a:pt x="1225208" y="526573"/>
                </a:cubicBezTo>
                <a:cubicBezTo>
                  <a:pt x="1224272" y="527364"/>
                  <a:pt x="1223337" y="528154"/>
                  <a:pt x="1222402" y="528154"/>
                </a:cubicBezTo>
                <a:lnTo>
                  <a:pt x="1221467" y="526573"/>
                </a:lnTo>
                <a:cubicBezTo>
                  <a:pt x="1220534" y="525783"/>
                  <a:pt x="1220534" y="524993"/>
                  <a:pt x="1219599" y="524993"/>
                </a:cubicBezTo>
                <a:lnTo>
                  <a:pt x="1217729" y="525783"/>
                </a:lnTo>
                <a:cubicBezTo>
                  <a:pt x="1217729" y="526573"/>
                  <a:pt x="1218664" y="527364"/>
                  <a:pt x="1218664" y="528154"/>
                </a:cubicBezTo>
                <a:cubicBezTo>
                  <a:pt x="1219599" y="528154"/>
                  <a:pt x="1220534" y="528948"/>
                  <a:pt x="1220534" y="529738"/>
                </a:cubicBezTo>
                <a:lnTo>
                  <a:pt x="1218664" y="530529"/>
                </a:lnTo>
                <a:cubicBezTo>
                  <a:pt x="1218664" y="531319"/>
                  <a:pt x="1219599" y="532109"/>
                  <a:pt x="1220534" y="532900"/>
                </a:cubicBezTo>
                <a:lnTo>
                  <a:pt x="1221467" y="534484"/>
                </a:lnTo>
                <a:cubicBezTo>
                  <a:pt x="1221467" y="535274"/>
                  <a:pt x="1219599" y="535274"/>
                  <a:pt x="1219599" y="536065"/>
                </a:cubicBezTo>
                <a:cubicBezTo>
                  <a:pt x="1219599" y="535274"/>
                  <a:pt x="1217729" y="534484"/>
                  <a:pt x="1217729" y="533693"/>
                </a:cubicBezTo>
                <a:cubicBezTo>
                  <a:pt x="1217729" y="534484"/>
                  <a:pt x="1216793" y="535274"/>
                  <a:pt x="1215861" y="535274"/>
                </a:cubicBezTo>
                <a:lnTo>
                  <a:pt x="1213991" y="533693"/>
                </a:lnTo>
                <a:lnTo>
                  <a:pt x="1216793" y="532109"/>
                </a:lnTo>
                <a:cubicBezTo>
                  <a:pt x="1215861" y="531319"/>
                  <a:pt x="1215861" y="531319"/>
                  <a:pt x="1214926" y="530529"/>
                </a:cubicBezTo>
                <a:cubicBezTo>
                  <a:pt x="1213991" y="529738"/>
                  <a:pt x="1213991" y="528948"/>
                  <a:pt x="1213055" y="528948"/>
                </a:cubicBezTo>
                <a:cubicBezTo>
                  <a:pt x="1212120" y="527364"/>
                  <a:pt x="1211188" y="526573"/>
                  <a:pt x="1210253" y="524993"/>
                </a:cubicBezTo>
                <a:cubicBezTo>
                  <a:pt x="1210253" y="525783"/>
                  <a:pt x="1208382" y="525783"/>
                  <a:pt x="1208382" y="526573"/>
                </a:cubicBezTo>
                <a:cubicBezTo>
                  <a:pt x="1208382" y="527364"/>
                  <a:pt x="1209318" y="528154"/>
                  <a:pt x="1209318" y="528154"/>
                </a:cubicBezTo>
                <a:cubicBezTo>
                  <a:pt x="1209318" y="528948"/>
                  <a:pt x="1207447" y="528948"/>
                  <a:pt x="1207447" y="529738"/>
                </a:cubicBezTo>
                <a:cubicBezTo>
                  <a:pt x="1207447" y="530529"/>
                  <a:pt x="1209318" y="530529"/>
                  <a:pt x="1209318" y="531319"/>
                </a:cubicBezTo>
                <a:lnTo>
                  <a:pt x="1207447" y="532900"/>
                </a:lnTo>
                <a:cubicBezTo>
                  <a:pt x="1206515" y="532900"/>
                  <a:pt x="1205580" y="533693"/>
                  <a:pt x="1204644" y="534484"/>
                </a:cubicBezTo>
                <a:cubicBezTo>
                  <a:pt x="1204644" y="533693"/>
                  <a:pt x="1203709" y="532900"/>
                  <a:pt x="1203709" y="532109"/>
                </a:cubicBezTo>
                <a:lnTo>
                  <a:pt x="1205580" y="531319"/>
                </a:lnTo>
                <a:cubicBezTo>
                  <a:pt x="1205580" y="530529"/>
                  <a:pt x="1203709" y="529738"/>
                  <a:pt x="1203709" y="528948"/>
                </a:cubicBezTo>
                <a:cubicBezTo>
                  <a:pt x="1203709" y="528948"/>
                  <a:pt x="1202774" y="527364"/>
                  <a:pt x="1201839" y="527364"/>
                </a:cubicBezTo>
                <a:lnTo>
                  <a:pt x="1199971" y="528948"/>
                </a:lnTo>
                <a:lnTo>
                  <a:pt x="1201839" y="530529"/>
                </a:lnTo>
                <a:cubicBezTo>
                  <a:pt x="1201839" y="531319"/>
                  <a:pt x="1199971" y="531319"/>
                  <a:pt x="1199971" y="532109"/>
                </a:cubicBezTo>
                <a:cubicBezTo>
                  <a:pt x="1199036" y="532109"/>
                  <a:pt x="1198101" y="532900"/>
                  <a:pt x="1197165" y="532900"/>
                </a:cubicBezTo>
                <a:lnTo>
                  <a:pt x="1196233" y="531319"/>
                </a:lnTo>
                <a:lnTo>
                  <a:pt x="1194363" y="529738"/>
                </a:lnTo>
                <a:lnTo>
                  <a:pt x="1192492" y="531319"/>
                </a:lnTo>
                <a:lnTo>
                  <a:pt x="1194363" y="532900"/>
                </a:lnTo>
                <a:cubicBezTo>
                  <a:pt x="1193427" y="533693"/>
                  <a:pt x="1192492" y="533693"/>
                  <a:pt x="1191557" y="534484"/>
                </a:cubicBezTo>
                <a:cubicBezTo>
                  <a:pt x="1191557" y="534484"/>
                  <a:pt x="1193427" y="535274"/>
                  <a:pt x="1193427" y="536065"/>
                </a:cubicBezTo>
                <a:cubicBezTo>
                  <a:pt x="1193427" y="536065"/>
                  <a:pt x="1191557" y="536855"/>
                  <a:pt x="1191557" y="537649"/>
                </a:cubicBezTo>
                <a:cubicBezTo>
                  <a:pt x="1190625" y="536855"/>
                  <a:pt x="1190625" y="536065"/>
                  <a:pt x="1189690" y="535274"/>
                </a:cubicBezTo>
                <a:lnTo>
                  <a:pt x="1187819" y="533693"/>
                </a:lnTo>
                <a:cubicBezTo>
                  <a:pt x="1187819" y="533693"/>
                  <a:pt x="1190625" y="532900"/>
                  <a:pt x="1190625" y="532109"/>
                </a:cubicBezTo>
                <a:cubicBezTo>
                  <a:pt x="1190625" y="532109"/>
                  <a:pt x="1188754" y="531319"/>
                  <a:pt x="1188754" y="530529"/>
                </a:cubicBezTo>
                <a:cubicBezTo>
                  <a:pt x="1188754" y="530529"/>
                  <a:pt x="1190625" y="529738"/>
                  <a:pt x="1190625" y="528948"/>
                </a:cubicBezTo>
                <a:cubicBezTo>
                  <a:pt x="1190625" y="528948"/>
                  <a:pt x="1189690" y="528154"/>
                  <a:pt x="1188754" y="527364"/>
                </a:cubicBezTo>
                <a:lnTo>
                  <a:pt x="1186884" y="528948"/>
                </a:lnTo>
                <a:lnTo>
                  <a:pt x="1185952" y="527364"/>
                </a:lnTo>
                <a:cubicBezTo>
                  <a:pt x="1185016" y="527364"/>
                  <a:pt x="1184081" y="528154"/>
                  <a:pt x="1183146" y="528154"/>
                </a:cubicBezTo>
                <a:cubicBezTo>
                  <a:pt x="1183146" y="528948"/>
                  <a:pt x="1181278" y="529738"/>
                  <a:pt x="1181278" y="529738"/>
                </a:cubicBezTo>
                <a:lnTo>
                  <a:pt x="1183146" y="531319"/>
                </a:lnTo>
                <a:cubicBezTo>
                  <a:pt x="1183146" y="532109"/>
                  <a:pt x="1184081" y="532900"/>
                  <a:pt x="1184081" y="533693"/>
                </a:cubicBezTo>
                <a:cubicBezTo>
                  <a:pt x="1183146" y="534484"/>
                  <a:pt x="1181278" y="535274"/>
                  <a:pt x="1180343" y="536065"/>
                </a:cubicBezTo>
                <a:cubicBezTo>
                  <a:pt x="1179408" y="535274"/>
                  <a:pt x="1179408" y="535274"/>
                  <a:pt x="1178473" y="534484"/>
                </a:cubicBezTo>
                <a:cubicBezTo>
                  <a:pt x="1177537" y="532900"/>
                  <a:pt x="1176605" y="532109"/>
                  <a:pt x="1175670" y="530529"/>
                </a:cubicBezTo>
                <a:cubicBezTo>
                  <a:pt x="1174735" y="530529"/>
                  <a:pt x="1174735" y="529738"/>
                  <a:pt x="1173799" y="528948"/>
                </a:cubicBezTo>
                <a:cubicBezTo>
                  <a:pt x="1172864" y="528154"/>
                  <a:pt x="1171929" y="526573"/>
                  <a:pt x="1170997" y="525783"/>
                </a:cubicBezTo>
                <a:cubicBezTo>
                  <a:pt x="1170062" y="525783"/>
                  <a:pt x="1169126" y="526573"/>
                  <a:pt x="1169126" y="526573"/>
                </a:cubicBezTo>
                <a:cubicBezTo>
                  <a:pt x="1168191" y="527364"/>
                  <a:pt x="1166324" y="528154"/>
                  <a:pt x="1166324" y="528154"/>
                </a:cubicBezTo>
                <a:cubicBezTo>
                  <a:pt x="1166324" y="528948"/>
                  <a:pt x="1168191" y="529738"/>
                  <a:pt x="1168191" y="529738"/>
                </a:cubicBezTo>
                <a:cubicBezTo>
                  <a:pt x="1168191" y="530529"/>
                  <a:pt x="1166324" y="530529"/>
                  <a:pt x="1166324" y="531319"/>
                </a:cubicBezTo>
                <a:cubicBezTo>
                  <a:pt x="1166324" y="531319"/>
                  <a:pt x="1168191" y="532900"/>
                  <a:pt x="1167256" y="532900"/>
                </a:cubicBezTo>
                <a:lnTo>
                  <a:pt x="1165388" y="534484"/>
                </a:lnTo>
                <a:lnTo>
                  <a:pt x="1164453" y="532900"/>
                </a:lnTo>
                <a:cubicBezTo>
                  <a:pt x="1163518" y="532109"/>
                  <a:pt x="1162583" y="530529"/>
                  <a:pt x="1162583" y="530529"/>
                </a:cubicBezTo>
                <a:lnTo>
                  <a:pt x="1160715" y="532109"/>
                </a:lnTo>
                <a:cubicBezTo>
                  <a:pt x="1160715" y="531319"/>
                  <a:pt x="1158845" y="531319"/>
                  <a:pt x="1158845" y="530529"/>
                </a:cubicBezTo>
                <a:cubicBezTo>
                  <a:pt x="1158845" y="529738"/>
                  <a:pt x="1160715" y="529738"/>
                  <a:pt x="1160715" y="528948"/>
                </a:cubicBezTo>
                <a:cubicBezTo>
                  <a:pt x="1160715" y="528948"/>
                  <a:pt x="1159780" y="527364"/>
                  <a:pt x="1158845" y="527364"/>
                </a:cubicBezTo>
                <a:cubicBezTo>
                  <a:pt x="1158845" y="526573"/>
                  <a:pt x="1157909" y="525783"/>
                  <a:pt x="1157909" y="525783"/>
                </a:cubicBezTo>
                <a:cubicBezTo>
                  <a:pt x="1156974" y="525783"/>
                  <a:pt x="1156042" y="526573"/>
                  <a:pt x="1155107" y="526573"/>
                </a:cubicBezTo>
                <a:cubicBezTo>
                  <a:pt x="1155107" y="527364"/>
                  <a:pt x="1156974" y="528154"/>
                  <a:pt x="1156974" y="528948"/>
                </a:cubicBezTo>
                <a:lnTo>
                  <a:pt x="1158845" y="530529"/>
                </a:lnTo>
                <a:cubicBezTo>
                  <a:pt x="1158845" y="530529"/>
                  <a:pt x="1156974" y="531319"/>
                  <a:pt x="1156974" y="532109"/>
                </a:cubicBezTo>
                <a:cubicBezTo>
                  <a:pt x="1156042" y="532109"/>
                  <a:pt x="1155107" y="532900"/>
                  <a:pt x="1154172" y="532900"/>
                </a:cubicBezTo>
                <a:cubicBezTo>
                  <a:pt x="1154172" y="533693"/>
                  <a:pt x="1152301" y="533693"/>
                  <a:pt x="1152301" y="534484"/>
                </a:cubicBezTo>
                <a:lnTo>
                  <a:pt x="1154172" y="536065"/>
                </a:lnTo>
                <a:cubicBezTo>
                  <a:pt x="1154172" y="536855"/>
                  <a:pt x="1152301" y="536855"/>
                  <a:pt x="1152301" y="537649"/>
                </a:cubicBezTo>
                <a:cubicBezTo>
                  <a:pt x="1152301" y="538439"/>
                  <a:pt x="1153236" y="538439"/>
                  <a:pt x="1153236" y="539229"/>
                </a:cubicBezTo>
                <a:cubicBezTo>
                  <a:pt x="1152301" y="540020"/>
                  <a:pt x="1150434" y="540810"/>
                  <a:pt x="1149498" y="542394"/>
                </a:cubicBezTo>
                <a:cubicBezTo>
                  <a:pt x="1148563" y="540810"/>
                  <a:pt x="1147628" y="540020"/>
                  <a:pt x="1146696" y="538439"/>
                </a:cubicBezTo>
                <a:cubicBezTo>
                  <a:pt x="1146696" y="537649"/>
                  <a:pt x="1148563" y="537649"/>
                  <a:pt x="1148563" y="536855"/>
                </a:cubicBezTo>
                <a:lnTo>
                  <a:pt x="1146696" y="535274"/>
                </a:lnTo>
                <a:lnTo>
                  <a:pt x="1144825" y="533693"/>
                </a:lnTo>
                <a:cubicBezTo>
                  <a:pt x="1144825" y="532900"/>
                  <a:pt x="1146696" y="532900"/>
                  <a:pt x="1147628" y="532109"/>
                </a:cubicBezTo>
                <a:cubicBezTo>
                  <a:pt x="1147628" y="532109"/>
                  <a:pt x="1145760" y="531319"/>
                  <a:pt x="1145760" y="530529"/>
                </a:cubicBezTo>
                <a:cubicBezTo>
                  <a:pt x="1145760" y="529738"/>
                  <a:pt x="1147628" y="529738"/>
                  <a:pt x="1147628" y="528948"/>
                </a:cubicBezTo>
                <a:cubicBezTo>
                  <a:pt x="1147628" y="528948"/>
                  <a:pt x="1146696" y="528154"/>
                  <a:pt x="1145760" y="527364"/>
                </a:cubicBezTo>
                <a:lnTo>
                  <a:pt x="1143890" y="528948"/>
                </a:lnTo>
                <a:cubicBezTo>
                  <a:pt x="1143890" y="528948"/>
                  <a:pt x="1142955" y="527364"/>
                  <a:pt x="1142023" y="527364"/>
                </a:cubicBezTo>
                <a:cubicBezTo>
                  <a:pt x="1142023" y="526573"/>
                  <a:pt x="1141087" y="525783"/>
                  <a:pt x="1141087" y="524993"/>
                </a:cubicBezTo>
                <a:lnTo>
                  <a:pt x="1142955" y="524199"/>
                </a:lnTo>
                <a:cubicBezTo>
                  <a:pt x="1142955" y="523409"/>
                  <a:pt x="1141087" y="522618"/>
                  <a:pt x="1141087" y="521828"/>
                </a:cubicBezTo>
                <a:cubicBezTo>
                  <a:pt x="1141087" y="521828"/>
                  <a:pt x="1140152" y="521037"/>
                  <a:pt x="1140152" y="520247"/>
                </a:cubicBezTo>
                <a:cubicBezTo>
                  <a:pt x="1139217" y="519453"/>
                  <a:pt x="1138281" y="519453"/>
                  <a:pt x="1138281" y="518663"/>
                </a:cubicBezTo>
                <a:cubicBezTo>
                  <a:pt x="1138281" y="519453"/>
                  <a:pt x="1136414" y="519453"/>
                  <a:pt x="1136414" y="520247"/>
                </a:cubicBezTo>
                <a:lnTo>
                  <a:pt x="1137346" y="521828"/>
                </a:lnTo>
                <a:cubicBezTo>
                  <a:pt x="1138281" y="521828"/>
                  <a:pt x="1139217" y="523409"/>
                  <a:pt x="1139217" y="523409"/>
                </a:cubicBezTo>
                <a:cubicBezTo>
                  <a:pt x="1139217" y="524199"/>
                  <a:pt x="1137346" y="524199"/>
                  <a:pt x="1137346" y="524993"/>
                </a:cubicBezTo>
                <a:cubicBezTo>
                  <a:pt x="1137346" y="525783"/>
                  <a:pt x="1138281" y="525783"/>
                  <a:pt x="1139217" y="526573"/>
                </a:cubicBezTo>
                <a:cubicBezTo>
                  <a:pt x="1139217" y="527364"/>
                  <a:pt x="1136414" y="527364"/>
                  <a:pt x="1136414" y="528154"/>
                </a:cubicBezTo>
                <a:lnTo>
                  <a:pt x="1138281" y="529738"/>
                </a:lnTo>
                <a:cubicBezTo>
                  <a:pt x="1137346" y="530529"/>
                  <a:pt x="1136414" y="530529"/>
                  <a:pt x="1136414" y="531319"/>
                </a:cubicBezTo>
                <a:cubicBezTo>
                  <a:pt x="1135479" y="531319"/>
                  <a:pt x="1134544" y="532109"/>
                  <a:pt x="1134544" y="532109"/>
                </a:cubicBezTo>
                <a:cubicBezTo>
                  <a:pt x="1133608" y="532109"/>
                  <a:pt x="1132673" y="530529"/>
                  <a:pt x="1132673" y="530529"/>
                </a:cubicBezTo>
                <a:lnTo>
                  <a:pt x="1130806" y="532109"/>
                </a:lnTo>
                <a:lnTo>
                  <a:pt x="1131738" y="533693"/>
                </a:lnTo>
                <a:cubicBezTo>
                  <a:pt x="1132673" y="534484"/>
                  <a:pt x="1132673" y="535274"/>
                  <a:pt x="1133608" y="535274"/>
                </a:cubicBezTo>
                <a:cubicBezTo>
                  <a:pt x="1133608" y="536065"/>
                  <a:pt x="1135479" y="536855"/>
                  <a:pt x="1135479" y="537649"/>
                </a:cubicBezTo>
                <a:cubicBezTo>
                  <a:pt x="1135479" y="537649"/>
                  <a:pt x="1133608" y="538439"/>
                  <a:pt x="1132673" y="538439"/>
                </a:cubicBezTo>
                <a:cubicBezTo>
                  <a:pt x="1132673" y="539229"/>
                  <a:pt x="1134544" y="540020"/>
                  <a:pt x="1134544" y="540020"/>
                </a:cubicBezTo>
                <a:cubicBezTo>
                  <a:pt x="1134544" y="540810"/>
                  <a:pt x="1132673" y="540810"/>
                  <a:pt x="1132673" y="541601"/>
                </a:cubicBezTo>
                <a:cubicBezTo>
                  <a:pt x="1132673" y="541601"/>
                  <a:pt x="1130806" y="540810"/>
                  <a:pt x="1130806" y="540020"/>
                </a:cubicBezTo>
                <a:cubicBezTo>
                  <a:pt x="1130806" y="539229"/>
                  <a:pt x="1129870" y="538439"/>
                  <a:pt x="1129870" y="538439"/>
                </a:cubicBezTo>
                <a:cubicBezTo>
                  <a:pt x="1128935" y="537649"/>
                  <a:pt x="1128000" y="536855"/>
                  <a:pt x="1128000" y="536065"/>
                </a:cubicBezTo>
                <a:lnTo>
                  <a:pt x="1129870" y="535274"/>
                </a:lnTo>
                <a:cubicBezTo>
                  <a:pt x="1129870" y="534484"/>
                  <a:pt x="1128935" y="533693"/>
                  <a:pt x="1128000" y="533693"/>
                </a:cubicBezTo>
                <a:cubicBezTo>
                  <a:pt x="1128000" y="532900"/>
                  <a:pt x="1127065" y="532109"/>
                  <a:pt x="1127065" y="531319"/>
                </a:cubicBezTo>
                <a:cubicBezTo>
                  <a:pt x="1126132" y="532109"/>
                  <a:pt x="1125197" y="532109"/>
                  <a:pt x="1124262" y="532900"/>
                </a:cubicBezTo>
                <a:cubicBezTo>
                  <a:pt x="1124262" y="532900"/>
                  <a:pt x="1122395" y="533693"/>
                  <a:pt x="1122395" y="534484"/>
                </a:cubicBezTo>
                <a:lnTo>
                  <a:pt x="1124262" y="536065"/>
                </a:lnTo>
                <a:cubicBezTo>
                  <a:pt x="1123327" y="536065"/>
                  <a:pt x="1122395" y="537649"/>
                  <a:pt x="1122395" y="537649"/>
                </a:cubicBezTo>
                <a:cubicBezTo>
                  <a:pt x="1121459" y="537649"/>
                  <a:pt x="1120524" y="536065"/>
                  <a:pt x="1120524" y="535274"/>
                </a:cubicBezTo>
                <a:cubicBezTo>
                  <a:pt x="1119589" y="535274"/>
                  <a:pt x="1119589" y="534484"/>
                  <a:pt x="1118653" y="533693"/>
                </a:cubicBezTo>
                <a:lnTo>
                  <a:pt x="1117718" y="532109"/>
                </a:lnTo>
                <a:cubicBezTo>
                  <a:pt x="1117718" y="532109"/>
                  <a:pt x="1118653" y="531319"/>
                  <a:pt x="1119589" y="530529"/>
                </a:cubicBezTo>
                <a:lnTo>
                  <a:pt x="1120524" y="532109"/>
                </a:lnTo>
                <a:cubicBezTo>
                  <a:pt x="1121459" y="532900"/>
                  <a:pt x="1123327" y="531319"/>
                  <a:pt x="1123327" y="531319"/>
                </a:cubicBezTo>
                <a:lnTo>
                  <a:pt x="1121459" y="529738"/>
                </a:lnTo>
                <a:cubicBezTo>
                  <a:pt x="1121459" y="528948"/>
                  <a:pt x="1119589" y="530529"/>
                  <a:pt x="1119589" y="530529"/>
                </a:cubicBezTo>
                <a:cubicBezTo>
                  <a:pt x="1118653" y="530529"/>
                  <a:pt x="1118653" y="528948"/>
                  <a:pt x="1117718" y="528948"/>
                </a:cubicBezTo>
                <a:cubicBezTo>
                  <a:pt x="1116786" y="529738"/>
                  <a:pt x="1116786" y="529738"/>
                  <a:pt x="1115851" y="530529"/>
                </a:cubicBezTo>
                <a:cubicBezTo>
                  <a:pt x="1114916" y="530529"/>
                  <a:pt x="1113980" y="531319"/>
                  <a:pt x="1113980" y="531319"/>
                </a:cubicBezTo>
                <a:cubicBezTo>
                  <a:pt x="1113045" y="532109"/>
                  <a:pt x="1114916" y="532900"/>
                  <a:pt x="1114916" y="533693"/>
                </a:cubicBezTo>
                <a:lnTo>
                  <a:pt x="1113045" y="534484"/>
                </a:lnTo>
                <a:cubicBezTo>
                  <a:pt x="1112113" y="535274"/>
                  <a:pt x="1112113" y="535274"/>
                  <a:pt x="1111178" y="536065"/>
                </a:cubicBezTo>
                <a:cubicBezTo>
                  <a:pt x="1110242" y="536065"/>
                  <a:pt x="1110242" y="534484"/>
                  <a:pt x="1109307" y="534484"/>
                </a:cubicBezTo>
                <a:lnTo>
                  <a:pt x="1107437" y="536065"/>
                </a:lnTo>
                <a:cubicBezTo>
                  <a:pt x="1106504" y="535274"/>
                  <a:pt x="1106504" y="534484"/>
                  <a:pt x="1105569" y="533693"/>
                </a:cubicBezTo>
                <a:cubicBezTo>
                  <a:pt x="1105569" y="533693"/>
                  <a:pt x="1104634" y="532900"/>
                  <a:pt x="1104634" y="532109"/>
                </a:cubicBezTo>
                <a:cubicBezTo>
                  <a:pt x="1103699" y="531319"/>
                  <a:pt x="1102763" y="531319"/>
                  <a:pt x="1102763" y="530529"/>
                </a:cubicBezTo>
                <a:cubicBezTo>
                  <a:pt x="1101828" y="529738"/>
                  <a:pt x="1101828" y="528948"/>
                  <a:pt x="1100896" y="528948"/>
                </a:cubicBezTo>
                <a:cubicBezTo>
                  <a:pt x="1100896" y="528154"/>
                  <a:pt x="1099025" y="529738"/>
                  <a:pt x="1099025" y="529738"/>
                </a:cubicBezTo>
                <a:cubicBezTo>
                  <a:pt x="1098090" y="529738"/>
                  <a:pt x="1098090" y="528154"/>
                  <a:pt x="1097155" y="528154"/>
                </a:cubicBezTo>
                <a:cubicBezTo>
                  <a:pt x="1097155" y="528154"/>
                  <a:pt x="1096223" y="529738"/>
                  <a:pt x="1095288" y="529738"/>
                </a:cubicBezTo>
                <a:lnTo>
                  <a:pt x="1093417" y="528154"/>
                </a:lnTo>
                <a:cubicBezTo>
                  <a:pt x="1093417" y="527364"/>
                  <a:pt x="1092485" y="526573"/>
                  <a:pt x="1092485" y="525783"/>
                </a:cubicBezTo>
                <a:cubicBezTo>
                  <a:pt x="1090614" y="526573"/>
                  <a:pt x="1089679" y="528154"/>
                  <a:pt x="1087809" y="528948"/>
                </a:cubicBezTo>
                <a:cubicBezTo>
                  <a:pt x="1088744" y="528948"/>
                  <a:pt x="1088744" y="529738"/>
                  <a:pt x="1089679" y="530529"/>
                </a:cubicBezTo>
                <a:cubicBezTo>
                  <a:pt x="1089679" y="531319"/>
                  <a:pt x="1090614" y="531319"/>
                  <a:pt x="1090614" y="532109"/>
                </a:cubicBezTo>
                <a:cubicBezTo>
                  <a:pt x="1091550" y="532900"/>
                  <a:pt x="1092485" y="533693"/>
                  <a:pt x="1092485" y="533693"/>
                </a:cubicBezTo>
                <a:cubicBezTo>
                  <a:pt x="1092485" y="534484"/>
                  <a:pt x="1093417" y="536065"/>
                  <a:pt x="1094352" y="536065"/>
                </a:cubicBezTo>
                <a:cubicBezTo>
                  <a:pt x="1093417" y="536065"/>
                  <a:pt x="1092485" y="536855"/>
                  <a:pt x="1092485" y="536855"/>
                </a:cubicBezTo>
                <a:cubicBezTo>
                  <a:pt x="1091550" y="537649"/>
                  <a:pt x="1090614" y="538439"/>
                  <a:pt x="1089679" y="538439"/>
                </a:cubicBezTo>
                <a:lnTo>
                  <a:pt x="1088744" y="536855"/>
                </a:lnTo>
                <a:cubicBezTo>
                  <a:pt x="1087809" y="536065"/>
                  <a:pt x="1087809" y="535274"/>
                  <a:pt x="1086876" y="535274"/>
                </a:cubicBezTo>
                <a:cubicBezTo>
                  <a:pt x="1086876" y="534484"/>
                  <a:pt x="1085006" y="536065"/>
                  <a:pt x="1085006" y="536065"/>
                </a:cubicBezTo>
                <a:cubicBezTo>
                  <a:pt x="1084071" y="536065"/>
                  <a:pt x="1084071" y="534484"/>
                  <a:pt x="1083135" y="534484"/>
                </a:cubicBezTo>
                <a:lnTo>
                  <a:pt x="1081268" y="536065"/>
                </a:lnTo>
                <a:cubicBezTo>
                  <a:pt x="1080333" y="535274"/>
                  <a:pt x="1080333" y="534484"/>
                  <a:pt x="1079397" y="534484"/>
                </a:cubicBezTo>
                <a:cubicBezTo>
                  <a:pt x="1079397" y="533693"/>
                  <a:pt x="1078462" y="532900"/>
                  <a:pt x="1077527" y="532109"/>
                </a:cubicBezTo>
                <a:cubicBezTo>
                  <a:pt x="1077527" y="532109"/>
                  <a:pt x="1076595" y="531319"/>
                  <a:pt x="1076595" y="530529"/>
                </a:cubicBezTo>
                <a:cubicBezTo>
                  <a:pt x="1075660" y="529738"/>
                  <a:pt x="1075660" y="528948"/>
                  <a:pt x="1074724" y="528948"/>
                </a:cubicBezTo>
                <a:lnTo>
                  <a:pt x="1072854" y="530529"/>
                </a:lnTo>
                <a:cubicBezTo>
                  <a:pt x="1071922" y="530529"/>
                  <a:pt x="1070986" y="531319"/>
                  <a:pt x="1070986" y="531319"/>
                </a:cubicBezTo>
                <a:cubicBezTo>
                  <a:pt x="1070051" y="531319"/>
                  <a:pt x="1069116" y="529738"/>
                  <a:pt x="1069116" y="529738"/>
                </a:cubicBezTo>
                <a:cubicBezTo>
                  <a:pt x="1068181" y="529738"/>
                  <a:pt x="1067248" y="530529"/>
                  <a:pt x="1067248" y="531319"/>
                </a:cubicBezTo>
                <a:cubicBezTo>
                  <a:pt x="1066313" y="531319"/>
                  <a:pt x="1068181" y="532900"/>
                  <a:pt x="1068181" y="532900"/>
                </a:cubicBezTo>
                <a:cubicBezTo>
                  <a:pt x="1068181" y="532900"/>
                  <a:pt x="1066313" y="533693"/>
                  <a:pt x="1066313" y="534484"/>
                </a:cubicBezTo>
                <a:lnTo>
                  <a:pt x="1064443" y="535274"/>
                </a:lnTo>
                <a:cubicBezTo>
                  <a:pt x="1064443" y="536065"/>
                  <a:pt x="1066313" y="536855"/>
                  <a:pt x="1066313" y="537649"/>
                </a:cubicBezTo>
                <a:cubicBezTo>
                  <a:pt x="1065378" y="537649"/>
                  <a:pt x="1064443" y="538439"/>
                  <a:pt x="1063507" y="538439"/>
                </a:cubicBezTo>
                <a:cubicBezTo>
                  <a:pt x="1063507" y="539229"/>
                  <a:pt x="1062575" y="539229"/>
                  <a:pt x="1061640" y="540020"/>
                </a:cubicBezTo>
                <a:cubicBezTo>
                  <a:pt x="1060705" y="540810"/>
                  <a:pt x="1060705" y="540810"/>
                  <a:pt x="1059769" y="541601"/>
                </a:cubicBezTo>
                <a:cubicBezTo>
                  <a:pt x="1058834" y="540810"/>
                  <a:pt x="1058834" y="540020"/>
                  <a:pt x="1057899" y="539229"/>
                </a:cubicBezTo>
                <a:lnTo>
                  <a:pt x="1056032" y="540810"/>
                </a:lnTo>
                <a:cubicBezTo>
                  <a:pt x="1055096" y="540810"/>
                  <a:pt x="1055096" y="540020"/>
                  <a:pt x="1054161" y="539229"/>
                </a:cubicBezTo>
                <a:cubicBezTo>
                  <a:pt x="1054161" y="538439"/>
                  <a:pt x="1053226" y="537649"/>
                  <a:pt x="1053226" y="537649"/>
                </a:cubicBezTo>
                <a:cubicBezTo>
                  <a:pt x="1052294" y="536855"/>
                  <a:pt x="1055096" y="536065"/>
                  <a:pt x="1055096" y="536065"/>
                </a:cubicBezTo>
                <a:cubicBezTo>
                  <a:pt x="1055096" y="535274"/>
                  <a:pt x="1053226" y="534484"/>
                  <a:pt x="1053226" y="534484"/>
                </a:cubicBezTo>
                <a:cubicBezTo>
                  <a:pt x="1053226" y="533693"/>
                  <a:pt x="1052294" y="532900"/>
                  <a:pt x="1051358" y="532900"/>
                </a:cubicBezTo>
                <a:cubicBezTo>
                  <a:pt x="1051358" y="532109"/>
                  <a:pt x="1050423" y="531319"/>
                  <a:pt x="1050423" y="530529"/>
                </a:cubicBezTo>
                <a:lnTo>
                  <a:pt x="1052294" y="529738"/>
                </a:lnTo>
                <a:cubicBezTo>
                  <a:pt x="1052294" y="528948"/>
                  <a:pt x="1050423" y="528154"/>
                  <a:pt x="1050423" y="527364"/>
                </a:cubicBezTo>
                <a:lnTo>
                  <a:pt x="1048553" y="528948"/>
                </a:lnTo>
                <a:lnTo>
                  <a:pt x="1050423" y="530529"/>
                </a:lnTo>
                <a:cubicBezTo>
                  <a:pt x="1049488" y="531319"/>
                  <a:pt x="1048553" y="532109"/>
                  <a:pt x="1047617" y="532109"/>
                </a:cubicBezTo>
                <a:cubicBezTo>
                  <a:pt x="1047617" y="532109"/>
                  <a:pt x="1046685" y="533693"/>
                  <a:pt x="1045750" y="533693"/>
                </a:cubicBezTo>
                <a:cubicBezTo>
                  <a:pt x="1045750" y="533693"/>
                  <a:pt x="1044815" y="532109"/>
                  <a:pt x="1043879" y="531319"/>
                </a:cubicBezTo>
                <a:cubicBezTo>
                  <a:pt x="1043879" y="531319"/>
                  <a:pt x="1042944" y="530529"/>
                  <a:pt x="1042944" y="529738"/>
                </a:cubicBezTo>
                <a:cubicBezTo>
                  <a:pt x="1042012" y="529738"/>
                  <a:pt x="1042012" y="528948"/>
                  <a:pt x="1041077" y="528154"/>
                </a:cubicBezTo>
                <a:cubicBezTo>
                  <a:pt x="1041077" y="528154"/>
                  <a:pt x="1040142" y="526573"/>
                  <a:pt x="1039206" y="526573"/>
                </a:cubicBezTo>
                <a:cubicBezTo>
                  <a:pt x="1039206" y="526573"/>
                  <a:pt x="1038271" y="527364"/>
                  <a:pt x="1037339" y="527364"/>
                </a:cubicBezTo>
                <a:cubicBezTo>
                  <a:pt x="1036404" y="528154"/>
                  <a:pt x="1036404" y="528948"/>
                  <a:pt x="1035468" y="528948"/>
                </a:cubicBezTo>
                <a:cubicBezTo>
                  <a:pt x="1035468" y="529738"/>
                  <a:pt x="1037339" y="530529"/>
                  <a:pt x="1037339" y="530529"/>
                </a:cubicBezTo>
                <a:cubicBezTo>
                  <a:pt x="1037339" y="531319"/>
                  <a:pt x="1034533" y="532109"/>
                  <a:pt x="1034533" y="532109"/>
                </a:cubicBezTo>
                <a:lnTo>
                  <a:pt x="1036404" y="533693"/>
                </a:lnTo>
                <a:lnTo>
                  <a:pt x="1034533" y="535274"/>
                </a:lnTo>
                <a:cubicBezTo>
                  <a:pt x="1033598" y="535274"/>
                  <a:pt x="1033598" y="533693"/>
                  <a:pt x="1032666" y="533693"/>
                </a:cubicBezTo>
                <a:cubicBezTo>
                  <a:pt x="1031730" y="532900"/>
                  <a:pt x="1031730" y="532109"/>
                  <a:pt x="1030795" y="532109"/>
                </a:cubicBezTo>
                <a:cubicBezTo>
                  <a:pt x="1030795" y="531319"/>
                  <a:pt x="1029860" y="530529"/>
                  <a:pt x="1029860" y="529738"/>
                </a:cubicBezTo>
                <a:cubicBezTo>
                  <a:pt x="1027993" y="531319"/>
                  <a:pt x="1027057" y="532109"/>
                  <a:pt x="1025187" y="532900"/>
                </a:cubicBezTo>
                <a:cubicBezTo>
                  <a:pt x="1025187" y="532109"/>
                  <a:pt x="1024251" y="531319"/>
                  <a:pt x="1024251" y="531319"/>
                </a:cubicBezTo>
                <a:cubicBezTo>
                  <a:pt x="1023316" y="530529"/>
                  <a:pt x="1022384" y="529738"/>
                  <a:pt x="1022384" y="528948"/>
                </a:cubicBezTo>
                <a:lnTo>
                  <a:pt x="1024251" y="528154"/>
                </a:lnTo>
                <a:cubicBezTo>
                  <a:pt x="1024251" y="527364"/>
                  <a:pt x="1026122" y="526573"/>
                  <a:pt x="1026122" y="526573"/>
                </a:cubicBezTo>
                <a:lnTo>
                  <a:pt x="1025187" y="524993"/>
                </a:lnTo>
                <a:cubicBezTo>
                  <a:pt x="1023316" y="523409"/>
                  <a:pt x="1022384" y="522618"/>
                  <a:pt x="1021449" y="521037"/>
                </a:cubicBezTo>
                <a:cubicBezTo>
                  <a:pt x="1021449" y="521828"/>
                  <a:pt x="1019578" y="521828"/>
                  <a:pt x="1019578" y="522618"/>
                </a:cubicBezTo>
                <a:cubicBezTo>
                  <a:pt x="1019578" y="522618"/>
                  <a:pt x="1020514" y="524199"/>
                  <a:pt x="1021449" y="524199"/>
                </a:cubicBezTo>
                <a:cubicBezTo>
                  <a:pt x="1021449" y="524993"/>
                  <a:pt x="1022384" y="525783"/>
                  <a:pt x="1022384" y="525783"/>
                </a:cubicBezTo>
                <a:cubicBezTo>
                  <a:pt x="1022384" y="526573"/>
                  <a:pt x="1020514" y="527364"/>
                  <a:pt x="1020514" y="527364"/>
                </a:cubicBezTo>
                <a:cubicBezTo>
                  <a:pt x="1020514" y="528154"/>
                  <a:pt x="1022384" y="528948"/>
                  <a:pt x="1022384" y="528948"/>
                </a:cubicBezTo>
                <a:cubicBezTo>
                  <a:pt x="1022384" y="529738"/>
                  <a:pt x="1020514" y="530529"/>
                  <a:pt x="1020514" y="530529"/>
                </a:cubicBezTo>
                <a:cubicBezTo>
                  <a:pt x="1019578" y="530529"/>
                  <a:pt x="1017708" y="531319"/>
                  <a:pt x="1017708" y="532109"/>
                </a:cubicBezTo>
                <a:lnTo>
                  <a:pt x="1019578" y="533693"/>
                </a:lnTo>
                <a:cubicBezTo>
                  <a:pt x="1020514" y="534484"/>
                  <a:pt x="1020514" y="534484"/>
                  <a:pt x="1021449" y="535274"/>
                </a:cubicBezTo>
                <a:cubicBezTo>
                  <a:pt x="1019578" y="536065"/>
                  <a:pt x="1018643" y="536855"/>
                  <a:pt x="1016776" y="538439"/>
                </a:cubicBezTo>
                <a:cubicBezTo>
                  <a:pt x="1016776" y="537649"/>
                  <a:pt x="1015840" y="536855"/>
                  <a:pt x="1015840" y="536065"/>
                </a:cubicBezTo>
                <a:cubicBezTo>
                  <a:pt x="1014905" y="536065"/>
                  <a:pt x="1013970" y="535274"/>
                  <a:pt x="1013970" y="534484"/>
                </a:cubicBezTo>
                <a:cubicBezTo>
                  <a:pt x="1013970" y="534484"/>
                  <a:pt x="1015840" y="533693"/>
                  <a:pt x="1015840" y="532900"/>
                </a:cubicBezTo>
                <a:cubicBezTo>
                  <a:pt x="1015840" y="532900"/>
                  <a:pt x="1014905" y="531319"/>
                  <a:pt x="1013970" y="531319"/>
                </a:cubicBezTo>
                <a:cubicBezTo>
                  <a:pt x="1013970" y="531319"/>
                  <a:pt x="1013035" y="532900"/>
                  <a:pt x="1012102" y="532900"/>
                </a:cubicBezTo>
                <a:lnTo>
                  <a:pt x="1011167" y="531319"/>
                </a:lnTo>
                <a:cubicBezTo>
                  <a:pt x="1010232" y="531319"/>
                  <a:pt x="1009297" y="532109"/>
                  <a:pt x="1008361" y="532109"/>
                </a:cubicBezTo>
                <a:cubicBezTo>
                  <a:pt x="1008361" y="532900"/>
                  <a:pt x="1007429" y="533693"/>
                  <a:pt x="1006494" y="533693"/>
                </a:cubicBezTo>
                <a:cubicBezTo>
                  <a:pt x="1005559" y="534484"/>
                  <a:pt x="1005559" y="534484"/>
                  <a:pt x="1004623" y="535274"/>
                </a:cubicBezTo>
                <a:cubicBezTo>
                  <a:pt x="1003688" y="535274"/>
                  <a:pt x="1002756" y="536065"/>
                  <a:pt x="1002756" y="536065"/>
                </a:cubicBezTo>
                <a:cubicBezTo>
                  <a:pt x="1001821" y="536855"/>
                  <a:pt x="1000886" y="534484"/>
                  <a:pt x="1000886" y="534484"/>
                </a:cubicBezTo>
                <a:cubicBezTo>
                  <a:pt x="999950" y="534484"/>
                  <a:pt x="999015" y="536065"/>
                  <a:pt x="999015" y="536065"/>
                </a:cubicBezTo>
                <a:cubicBezTo>
                  <a:pt x="998083" y="536065"/>
                  <a:pt x="997148" y="537649"/>
                  <a:pt x="996212" y="537649"/>
                </a:cubicBezTo>
                <a:cubicBezTo>
                  <a:pt x="996212" y="537649"/>
                  <a:pt x="995277" y="536065"/>
                  <a:pt x="995277" y="535274"/>
                </a:cubicBezTo>
                <a:lnTo>
                  <a:pt x="997148" y="534484"/>
                </a:lnTo>
                <a:cubicBezTo>
                  <a:pt x="997148" y="533693"/>
                  <a:pt x="995277" y="532900"/>
                  <a:pt x="995277" y="532109"/>
                </a:cubicBezTo>
                <a:lnTo>
                  <a:pt x="997148" y="531319"/>
                </a:lnTo>
                <a:cubicBezTo>
                  <a:pt x="998083" y="530529"/>
                  <a:pt x="996212" y="529738"/>
                  <a:pt x="996212" y="529738"/>
                </a:cubicBezTo>
                <a:cubicBezTo>
                  <a:pt x="996212" y="528948"/>
                  <a:pt x="998083" y="528154"/>
                  <a:pt x="998083" y="528154"/>
                </a:cubicBezTo>
                <a:cubicBezTo>
                  <a:pt x="998083" y="527364"/>
                  <a:pt x="997148" y="526573"/>
                  <a:pt x="996212" y="526573"/>
                </a:cubicBezTo>
                <a:cubicBezTo>
                  <a:pt x="996212" y="525783"/>
                  <a:pt x="995277" y="524993"/>
                  <a:pt x="995277" y="524199"/>
                </a:cubicBezTo>
                <a:cubicBezTo>
                  <a:pt x="994342" y="524199"/>
                  <a:pt x="993407" y="523409"/>
                  <a:pt x="993407" y="522618"/>
                </a:cubicBezTo>
                <a:cubicBezTo>
                  <a:pt x="993407" y="523409"/>
                  <a:pt x="991539" y="523409"/>
                  <a:pt x="991539" y="524199"/>
                </a:cubicBezTo>
                <a:cubicBezTo>
                  <a:pt x="991539" y="524199"/>
                  <a:pt x="992474" y="524993"/>
                  <a:pt x="992474" y="525783"/>
                </a:cubicBezTo>
                <a:cubicBezTo>
                  <a:pt x="992474" y="526573"/>
                  <a:pt x="990604" y="526573"/>
                  <a:pt x="990604" y="527364"/>
                </a:cubicBezTo>
                <a:cubicBezTo>
                  <a:pt x="990604" y="527364"/>
                  <a:pt x="992474" y="528154"/>
                  <a:pt x="992474" y="528948"/>
                </a:cubicBezTo>
                <a:cubicBezTo>
                  <a:pt x="992474" y="529738"/>
                  <a:pt x="990604" y="529738"/>
                  <a:pt x="990604" y="530529"/>
                </a:cubicBezTo>
                <a:cubicBezTo>
                  <a:pt x="990604" y="530529"/>
                  <a:pt x="991539" y="531319"/>
                  <a:pt x="991539" y="532109"/>
                </a:cubicBezTo>
                <a:cubicBezTo>
                  <a:pt x="991539" y="532109"/>
                  <a:pt x="989669" y="532900"/>
                  <a:pt x="989669" y="533693"/>
                </a:cubicBezTo>
                <a:cubicBezTo>
                  <a:pt x="989669" y="533693"/>
                  <a:pt x="990604" y="534484"/>
                  <a:pt x="991539" y="535274"/>
                </a:cubicBezTo>
                <a:cubicBezTo>
                  <a:pt x="991539" y="535274"/>
                  <a:pt x="993407" y="536855"/>
                  <a:pt x="992474" y="536855"/>
                </a:cubicBezTo>
                <a:cubicBezTo>
                  <a:pt x="992474" y="537649"/>
                  <a:pt x="991539" y="538439"/>
                  <a:pt x="990604" y="538439"/>
                </a:cubicBezTo>
                <a:lnTo>
                  <a:pt x="989669" y="536855"/>
                </a:lnTo>
                <a:cubicBezTo>
                  <a:pt x="988733" y="536065"/>
                  <a:pt x="987801" y="534484"/>
                  <a:pt x="987801" y="534484"/>
                </a:cubicBezTo>
                <a:cubicBezTo>
                  <a:pt x="986866" y="534484"/>
                  <a:pt x="985931" y="536065"/>
                  <a:pt x="985931" y="536065"/>
                </a:cubicBezTo>
                <a:cubicBezTo>
                  <a:pt x="984996" y="536065"/>
                  <a:pt x="984060" y="537649"/>
                  <a:pt x="983125" y="537649"/>
                </a:cubicBezTo>
                <a:lnTo>
                  <a:pt x="982193" y="536065"/>
                </a:lnTo>
                <a:cubicBezTo>
                  <a:pt x="981258" y="535274"/>
                  <a:pt x="980322" y="533693"/>
                  <a:pt x="980322" y="533693"/>
                </a:cubicBezTo>
                <a:cubicBezTo>
                  <a:pt x="979387" y="533693"/>
                  <a:pt x="978455" y="535274"/>
                  <a:pt x="978455" y="535274"/>
                </a:cubicBezTo>
                <a:cubicBezTo>
                  <a:pt x="977520" y="535274"/>
                  <a:pt x="976584" y="536065"/>
                  <a:pt x="976584" y="536855"/>
                </a:cubicBezTo>
                <a:cubicBezTo>
                  <a:pt x="975649" y="536855"/>
                  <a:pt x="974714" y="537649"/>
                  <a:pt x="973779" y="537649"/>
                </a:cubicBezTo>
                <a:cubicBezTo>
                  <a:pt x="973779" y="538439"/>
                  <a:pt x="972846" y="539229"/>
                  <a:pt x="971911" y="539229"/>
                </a:cubicBezTo>
                <a:cubicBezTo>
                  <a:pt x="971911" y="539229"/>
                  <a:pt x="970976" y="537649"/>
                  <a:pt x="970041" y="537649"/>
                </a:cubicBezTo>
                <a:cubicBezTo>
                  <a:pt x="970041" y="537649"/>
                  <a:pt x="971911" y="536065"/>
                  <a:pt x="972846" y="536065"/>
                </a:cubicBezTo>
                <a:cubicBezTo>
                  <a:pt x="972846" y="536065"/>
                  <a:pt x="974714" y="535274"/>
                  <a:pt x="974714" y="534484"/>
                </a:cubicBezTo>
                <a:cubicBezTo>
                  <a:pt x="974714" y="534484"/>
                  <a:pt x="972846" y="533693"/>
                  <a:pt x="972846" y="532900"/>
                </a:cubicBezTo>
                <a:cubicBezTo>
                  <a:pt x="972846" y="532900"/>
                  <a:pt x="971911" y="532109"/>
                  <a:pt x="970976" y="531319"/>
                </a:cubicBezTo>
                <a:cubicBezTo>
                  <a:pt x="970976" y="530529"/>
                  <a:pt x="970041" y="530529"/>
                  <a:pt x="970041" y="529738"/>
                </a:cubicBezTo>
                <a:cubicBezTo>
                  <a:pt x="969105" y="528948"/>
                  <a:pt x="969105" y="528154"/>
                  <a:pt x="968173" y="528154"/>
                </a:cubicBezTo>
                <a:cubicBezTo>
                  <a:pt x="968173" y="527364"/>
                  <a:pt x="967238" y="526573"/>
                  <a:pt x="966303" y="525783"/>
                </a:cubicBezTo>
                <a:lnTo>
                  <a:pt x="964432" y="527364"/>
                </a:lnTo>
                <a:cubicBezTo>
                  <a:pt x="963497" y="527364"/>
                  <a:pt x="963497" y="525783"/>
                  <a:pt x="962565" y="525783"/>
                </a:cubicBezTo>
                <a:cubicBezTo>
                  <a:pt x="961630" y="526573"/>
                  <a:pt x="959759" y="527364"/>
                  <a:pt x="958824" y="528154"/>
                </a:cubicBezTo>
                <a:cubicBezTo>
                  <a:pt x="959759" y="528154"/>
                  <a:pt x="959759" y="529738"/>
                  <a:pt x="960694" y="529738"/>
                </a:cubicBezTo>
                <a:cubicBezTo>
                  <a:pt x="960694" y="529738"/>
                  <a:pt x="961630" y="528948"/>
                  <a:pt x="962565" y="528948"/>
                </a:cubicBezTo>
                <a:cubicBezTo>
                  <a:pt x="962565" y="528948"/>
                  <a:pt x="963497" y="529738"/>
                  <a:pt x="964432" y="530529"/>
                </a:cubicBezTo>
                <a:lnTo>
                  <a:pt x="965368" y="532109"/>
                </a:lnTo>
                <a:lnTo>
                  <a:pt x="963497" y="533693"/>
                </a:lnTo>
                <a:cubicBezTo>
                  <a:pt x="962565" y="533693"/>
                  <a:pt x="962565" y="534484"/>
                  <a:pt x="961630" y="535274"/>
                </a:cubicBezTo>
                <a:cubicBezTo>
                  <a:pt x="960694" y="535274"/>
                  <a:pt x="959759" y="536065"/>
                  <a:pt x="959759" y="536065"/>
                </a:cubicBezTo>
                <a:cubicBezTo>
                  <a:pt x="958824" y="536855"/>
                  <a:pt x="957892" y="536855"/>
                  <a:pt x="956956" y="537649"/>
                </a:cubicBezTo>
                <a:cubicBezTo>
                  <a:pt x="956956" y="537649"/>
                  <a:pt x="955086" y="538439"/>
                  <a:pt x="955086" y="539229"/>
                </a:cubicBezTo>
                <a:cubicBezTo>
                  <a:pt x="955086" y="539229"/>
                  <a:pt x="956956" y="540020"/>
                  <a:pt x="956956" y="540810"/>
                </a:cubicBezTo>
                <a:cubicBezTo>
                  <a:pt x="955086" y="541601"/>
                  <a:pt x="954151" y="542394"/>
                  <a:pt x="952283" y="543185"/>
                </a:cubicBezTo>
                <a:cubicBezTo>
                  <a:pt x="952283" y="543185"/>
                  <a:pt x="951348" y="542394"/>
                  <a:pt x="951348" y="541601"/>
                </a:cubicBezTo>
                <a:cubicBezTo>
                  <a:pt x="950413" y="541601"/>
                  <a:pt x="949477" y="540810"/>
                  <a:pt x="949477" y="540020"/>
                </a:cubicBezTo>
                <a:cubicBezTo>
                  <a:pt x="949477" y="540020"/>
                  <a:pt x="951348" y="539229"/>
                  <a:pt x="951348" y="538439"/>
                </a:cubicBezTo>
                <a:cubicBezTo>
                  <a:pt x="951348" y="538439"/>
                  <a:pt x="950413" y="536855"/>
                  <a:pt x="949477" y="536855"/>
                </a:cubicBezTo>
                <a:cubicBezTo>
                  <a:pt x="949477" y="536065"/>
                  <a:pt x="948545" y="535274"/>
                  <a:pt x="948545" y="535274"/>
                </a:cubicBezTo>
                <a:cubicBezTo>
                  <a:pt x="947610" y="534484"/>
                  <a:pt x="947610" y="533693"/>
                  <a:pt x="946675" y="532900"/>
                </a:cubicBezTo>
                <a:cubicBezTo>
                  <a:pt x="945740" y="532109"/>
                  <a:pt x="944804" y="531319"/>
                  <a:pt x="943872" y="529738"/>
                </a:cubicBezTo>
                <a:cubicBezTo>
                  <a:pt x="942937" y="529738"/>
                  <a:pt x="942002" y="531319"/>
                  <a:pt x="941066" y="531319"/>
                </a:cubicBezTo>
                <a:cubicBezTo>
                  <a:pt x="941066" y="531319"/>
                  <a:pt x="940131" y="528948"/>
                  <a:pt x="940131" y="529738"/>
                </a:cubicBezTo>
                <a:cubicBezTo>
                  <a:pt x="939196" y="529738"/>
                  <a:pt x="938264" y="530529"/>
                  <a:pt x="937328" y="530529"/>
                </a:cubicBezTo>
                <a:lnTo>
                  <a:pt x="939196" y="532109"/>
                </a:lnTo>
                <a:cubicBezTo>
                  <a:pt x="939196" y="532900"/>
                  <a:pt x="937328" y="533693"/>
                  <a:pt x="937328" y="533693"/>
                </a:cubicBezTo>
                <a:lnTo>
                  <a:pt x="935458" y="532109"/>
                </a:lnTo>
                <a:cubicBezTo>
                  <a:pt x="935458" y="532109"/>
                  <a:pt x="933587" y="532900"/>
                  <a:pt x="933587" y="533693"/>
                </a:cubicBezTo>
                <a:cubicBezTo>
                  <a:pt x="933587" y="533693"/>
                  <a:pt x="935458" y="534484"/>
                  <a:pt x="935458" y="535274"/>
                </a:cubicBezTo>
                <a:cubicBezTo>
                  <a:pt x="935458" y="535274"/>
                  <a:pt x="933587" y="536065"/>
                  <a:pt x="932655" y="536855"/>
                </a:cubicBezTo>
                <a:cubicBezTo>
                  <a:pt x="931720" y="535274"/>
                  <a:pt x="930785" y="534484"/>
                  <a:pt x="929849" y="532900"/>
                </a:cubicBezTo>
                <a:lnTo>
                  <a:pt x="927982" y="534484"/>
                </a:lnTo>
                <a:cubicBezTo>
                  <a:pt x="927047" y="533693"/>
                  <a:pt x="927047" y="532900"/>
                  <a:pt x="926112" y="532900"/>
                </a:cubicBezTo>
                <a:cubicBezTo>
                  <a:pt x="926112" y="532109"/>
                  <a:pt x="925176" y="531319"/>
                  <a:pt x="924241" y="530529"/>
                </a:cubicBezTo>
                <a:lnTo>
                  <a:pt x="927047" y="529738"/>
                </a:lnTo>
                <a:cubicBezTo>
                  <a:pt x="927047" y="528948"/>
                  <a:pt x="925176" y="528154"/>
                  <a:pt x="925176" y="527364"/>
                </a:cubicBezTo>
                <a:cubicBezTo>
                  <a:pt x="924241" y="527364"/>
                  <a:pt x="924241" y="526573"/>
                  <a:pt x="923309" y="525783"/>
                </a:cubicBezTo>
                <a:cubicBezTo>
                  <a:pt x="923309" y="524993"/>
                  <a:pt x="922374" y="524993"/>
                  <a:pt x="922374" y="524199"/>
                </a:cubicBezTo>
                <a:cubicBezTo>
                  <a:pt x="921438" y="523409"/>
                  <a:pt x="920503" y="522618"/>
                  <a:pt x="920503" y="522618"/>
                </a:cubicBezTo>
                <a:cubicBezTo>
                  <a:pt x="920503" y="521828"/>
                  <a:pt x="918636" y="521037"/>
                  <a:pt x="918636" y="520247"/>
                </a:cubicBezTo>
                <a:cubicBezTo>
                  <a:pt x="917700" y="520247"/>
                  <a:pt x="917700" y="521828"/>
                  <a:pt x="916765" y="521828"/>
                </a:cubicBezTo>
                <a:cubicBezTo>
                  <a:pt x="916765" y="522618"/>
                  <a:pt x="917700" y="523409"/>
                  <a:pt x="918636" y="523409"/>
                </a:cubicBezTo>
                <a:cubicBezTo>
                  <a:pt x="918636" y="524199"/>
                  <a:pt x="919568" y="524993"/>
                  <a:pt x="919568" y="525783"/>
                </a:cubicBezTo>
                <a:lnTo>
                  <a:pt x="917700" y="526573"/>
                </a:lnTo>
                <a:cubicBezTo>
                  <a:pt x="917700" y="527364"/>
                  <a:pt x="918636" y="528154"/>
                  <a:pt x="919568" y="528948"/>
                </a:cubicBezTo>
                <a:cubicBezTo>
                  <a:pt x="919568" y="528948"/>
                  <a:pt x="920503" y="529738"/>
                  <a:pt x="920503" y="530529"/>
                </a:cubicBezTo>
                <a:cubicBezTo>
                  <a:pt x="921438" y="530529"/>
                  <a:pt x="918636" y="531319"/>
                  <a:pt x="918636" y="532109"/>
                </a:cubicBezTo>
                <a:cubicBezTo>
                  <a:pt x="917700" y="530529"/>
                  <a:pt x="916765" y="529738"/>
                  <a:pt x="915830" y="528154"/>
                </a:cubicBezTo>
                <a:cubicBezTo>
                  <a:pt x="914895" y="527364"/>
                  <a:pt x="914895" y="527364"/>
                  <a:pt x="913963" y="526573"/>
                </a:cubicBezTo>
                <a:cubicBezTo>
                  <a:pt x="913963" y="525783"/>
                  <a:pt x="913027" y="524993"/>
                  <a:pt x="912092" y="524993"/>
                </a:cubicBezTo>
                <a:cubicBezTo>
                  <a:pt x="912092" y="524199"/>
                  <a:pt x="911157" y="523409"/>
                  <a:pt x="911157" y="522618"/>
                </a:cubicBezTo>
                <a:cubicBezTo>
                  <a:pt x="910222" y="522618"/>
                  <a:pt x="909286" y="524199"/>
                  <a:pt x="908354" y="524199"/>
                </a:cubicBezTo>
                <a:cubicBezTo>
                  <a:pt x="909286" y="524993"/>
                  <a:pt x="910222" y="525783"/>
                  <a:pt x="910222" y="525783"/>
                </a:cubicBezTo>
                <a:cubicBezTo>
                  <a:pt x="911157" y="526573"/>
                  <a:pt x="912092" y="527364"/>
                  <a:pt x="912092" y="528154"/>
                </a:cubicBezTo>
                <a:cubicBezTo>
                  <a:pt x="912092" y="528154"/>
                  <a:pt x="913963" y="528948"/>
                  <a:pt x="913963" y="529738"/>
                </a:cubicBezTo>
                <a:lnTo>
                  <a:pt x="911157" y="530529"/>
                </a:lnTo>
                <a:cubicBezTo>
                  <a:pt x="912092" y="531319"/>
                  <a:pt x="913027" y="532109"/>
                  <a:pt x="913027" y="532900"/>
                </a:cubicBezTo>
                <a:cubicBezTo>
                  <a:pt x="913963" y="532900"/>
                  <a:pt x="913963" y="533693"/>
                  <a:pt x="914895" y="534484"/>
                </a:cubicBezTo>
                <a:cubicBezTo>
                  <a:pt x="913963" y="534484"/>
                  <a:pt x="913027" y="536065"/>
                  <a:pt x="913027" y="536065"/>
                </a:cubicBezTo>
                <a:cubicBezTo>
                  <a:pt x="912092" y="536065"/>
                  <a:pt x="911157" y="533693"/>
                  <a:pt x="911157" y="533693"/>
                </a:cubicBezTo>
                <a:lnTo>
                  <a:pt x="909286" y="535274"/>
                </a:lnTo>
                <a:lnTo>
                  <a:pt x="910222" y="536855"/>
                </a:lnTo>
                <a:cubicBezTo>
                  <a:pt x="911157" y="537649"/>
                  <a:pt x="912092" y="538439"/>
                  <a:pt x="912092" y="539229"/>
                </a:cubicBezTo>
                <a:lnTo>
                  <a:pt x="910222" y="540020"/>
                </a:lnTo>
                <a:cubicBezTo>
                  <a:pt x="909286" y="540020"/>
                  <a:pt x="908354" y="538439"/>
                  <a:pt x="908354" y="538439"/>
                </a:cubicBezTo>
                <a:cubicBezTo>
                  <a:pt x="908354" y="537649"/>
                  <a:pt x="907419" y="537649"/>
                  <a:pt x="906484" y="536855"/>
                </a:cubicBezTo>
                <a:cubicBezTo>
                  <a:pt x="906484" y="536065"/>
                  <a:pt x="905548" y="535274"/>
                  <a:pt x="905548" y="535274"/>
                </a:cubicBezTo>
                <a:cubicBezTo>
                  <a:pt x="904613" y="534484"/>
                  <a:pt x="903681" y="533693"/>
                  <a:pt x="903681" y="532900"/>
                </a:cubicBezTo>
                <a:lnTo>
                  <a:pt x="905548" y="532109"/>
                </a:lnTo>
                <a:cubicBezTo>
                  <a:pt x="905548" y="531319"/>
                  <a:pt x="904613" y="530529"/>
                  <a:pt x="903681" y="529738"/>
                </a:cubicBezTo>
                <a:lnTo>
                  <a:pt x="902746" y="528154"/>
                </a:lnTo>
                <a:lnTo>
                  <a:pt x="900875" y="529738"/>
                </a:lnTo>
                <a:cubicBezTo>
                  <a:pt x="899940" y="529738"/>
                  <a:pt x="901810" y="531319"/>
                  <a:pt x="901810" y="531319"/>
                </a:cubicBezTo>
                <a:cubicBezTo>
                  <a:pt x="901810" y="532109"/>
                  <a:pt x="900875" y="532109"/>
                  <a:pt x="899940" y="532900"/>
                </a:cubicBezTo>
                <a:cubicBezTo>
                  <a:pt x="899005" y="532900"/>
                  <a:pt x="899005" y="533693"/>
                  <a:pt x="898073" y="533693"/>
                </a:cubicBezTo>
                <a:cubicBezTo>
                  <a:pt x="897137" y="533693"/>
                  <a:pt x="897137" y="532900"/>
                  <a:pt x="896202" y="532109"/>
                </a:cubicBezTo>
                <a:cubicBezTo>
                  <a:pt x="895267" y="531319"/>
                  <a:pt x="894331" y="529738"/>
                  <a:pt x="893399" y="528948"/>
                </a:cubicBezTo>
                <a:cubicBezTo>
                  <a:pt x="892464" y="528154"/>
                  <a:pt x="892464" y="527364"/>
                  <a:pt x="891529" y="527364"/>
                </a:cubicBezTo>
                <a:cubicBezTo>
                  <a:pt x="890594" y="525783"/>
                  <a:pt x="889658" y="524993"/>
                  <a:pt x="888726" y="523409"/>
                </a:cubicBezTo>
                <a:cubicBezTo>
                  <a:pt x="887791" y="524199"/>
                  <a:pt x="886856" y="524199"/>
                  <a:pt x="885920" y="524993"/>
                </a:cubicBezTo>
                <a:cubicBezTo>
                  <a:pt x="885920" y="524993"/>
                  <a:pt x="884053" y="525783"/>
                  <a:pt x="884053" y="526573"/>
                </a:cubicBezTo>
                <a:cubicBezTo>
                  <a:pt x="884053" y="526573"/>
                  <a:pt x="885920" y="527364"/>
                  <a:pt x="885920" y="528154"/>
                </a:cubicBezTo>
                <a:cubicBezTo>
                  <a:pt x="885920" y="528154"/>
                  <a:pt x="887791" y="528948"/>
                  <a:pt x="887791" y="529738"/>
                </a:cubicBezTo>
                <a:cubicBezTo>
                  <a:pt x="886856" y="529738"/>
                  <a:pt x="885920" y="530529"/>
                  <a:pt x="884985" y="531319"/>
                </a:cubicBezTo>
                <a:lnTo>
                  <a:pt x="884053" y="528948"/>
                </a:lnTo>
                <a:cubicBezTo>
                  <a:pt x="883118" y="528948"/>
                  <a:pt x="882182" y="530529"/>
                  <a:pt x="881247" y="530529"/>
                </a:cubicBezTo>
                <a:cubicBezTo>
                  <a:pt x="881247" y="530529"/>
                  <a:pt x="880312" y="531319"/>
                  <a:pt x="879377" y="532109"/>
                </a:cubicBezTo>
                <a:lnTo>
                  <a:pt x="877509" y="533693"/>
                </a:lnTo>
                <a:cubicBezTo>
                  <a:pt x="876574" y="532900"/>
                  <a:pt x="876574" y="532109"/>
                  <a:pt x="875639" y="531319"/>
                </a:cubicBezTo>
                <a:lnTo>
                  <a:pt x="877509" y="530529"/>
                </a:lnTo>
                <a:cubicBezTo>
                  <a:pt x="877509" y="529738"/>
                  <a:pt x="876574" y="528948"/>
                  <a:pt x="876574" y="528154"/>
                </a:cubicBezTo>
                <a:cubicBezTo>
                  <a:pt x="875639" y="528154"/>
                  <a:pt x="874703" y="526573"/>
                  <a:pt x="874703" y="526573"/>
                </a:cubicBezTo>
                <a:cubicBezTo>
                  <a:pt x="873771" y="526573"/>
                  <a:pt x="872836" y="528154"/>
                  <a:pt x="872836" y="528154"/>
                </a:cubicBezTo>
                <a:cubicBezTo>
                  <a:pt x="872836" y="528154"/>
                  <a:pt x="870966" y="528948"/>
                  <a:pt x="870966" y="529738"/>
                </a:cubicBezTo>
                <a:cubicBezTo>
                  <a:pt x="870030" y="529738"/>
                  <a:pt x="871901" y="530529"/>
                  <a:pt x="871901" y="531319"/>
                </a:cubicBezTo>
                <a:cubicBezTo>
                  <a:pt x="871901" y="531319"/>
                  <a:pt x="870966" y="532109"/>
                  <a:pt x="870030" y="532900"/>
                </a:cubicBezTo>
                <a:cubicBezTo>
                  <a:pt x="869095" y="532900"/>
                  <a:pt x="869095" y="533693"/>
                  <a:pt x="868163" y="533693"/>
                </a:cubicBezTo>
                <a:cubicBezTo>
                  <a:pt x="867228" y="533693"/>
                  <a:pt x="867228" y="532109"/>
                  <a:pt x="866292" y="532109"/>
                </a:cubicBezTo>
                <a:lnTo>
                  <a:pt x="864422" y="533693"/>
                </a:lnTo>
                <a:cubicBezTo>
                  <a:pt x="863490" y="533693"/>
                  <a:pt x="862554" y="532109"/>
                  <a:pt x="862554" y="531319"/>
                </a:cubicBezTo>
                <a:cubicBezTo>
                  <a:pt x="862554" y="531319"/>
                  <a:pt x="860684" y="530529"/>
                  <a:pt x="860684" y="529738"/>
                </a:cubicBezTo>
                <a:lnTo>
                  <a:pt x="863490" y="528948"/>
                </a:lnTo>
                <a:cubicBezTo>
                  <a:pt x="863490" y="528154"/>
                  <a:pt x="861619" y="527364"/>
                  <a:pt x="861619" y="526573"/>
                </a:cubicBezTo>
                <a:cubicBezTo>
                  <a:pt x="861619" y="527364"/>
                  <a:pt x="859752" y="527364"/>
                  <a:pt x="859752" y="528154"/>
                </a:cubicBezTo>
                <a:cubicBezTo>
                  <a:pt x="859752" y="528948"/>
                  <a:pt x="857881" y="528948"/>
                  <a:pt x="856946" y="529738"/>
                </a:cubicBezTo>
                <a:cubicBezTo>
                  <a:pt x="856946" y="529738"/>
                  <a:pt x="858817" y="530529"/>
                  <a:pt x="858817" y="531319"/>
                </a:cubicBezTo>
                <a:cubicBezTo>
                  <a:pt x="858817" y="532109"/>
                  <a:pt x="856946" y="532109"/>
                  <a:pt x="856946" y="532900"/>
                </a:cubicBezTo>
                <a:cubicBezTo>
                  <a:pt x="856946" y="532900"/>
                  <a:pt x="858817" y="533693"/>
                  <a:pt x="858817" y="534484"/>
                </a:cubicBezTo>
                <a:cubicBezTo>
                  <a:pt x="858817" y="534484"/>
                  <a:pt x="856946" y="535274"/>
                  <a:pt x="856011" y="536065"/>
                </a:cubicBezTo>
                <a:cubicBezTo>
                  <a:pt x="856011" y="536065"/>
                  <a:pt x="855076" y="536855"/>
                  <a:pt x="854143" y="536855"/>
                </a:cubicBezTo>
                <a:lnTo>
                  <a:pt x="853208" y="535274"/>
                </a:lnTo>
                <a:cubicBezTo>
                  <a:pt x="853208" y="535274"/>
                  <a:pt x="854143" y="533693"/>
                  <a:pt x="855076" y="533693"/>
                </a:cubicBezTo>
                <a:cubicBezTo>
                  <a:pt x="855076" y="533693"/>
                  <a:pt x="853208" y="532900"/>
                  <a:pt x="853208" y="532109"/>
                </a:cubicBezTo>
                <a:cubicBezTo>
                  <a:pt x="853208" y="532109"/>
                  <a:pt x="855076" y="531319"/>
                  <a:pt x="855076" y="530529"/>
                </a:cubicBezTo>
                <a:cubicBezTo>
                  <a:pt x="855076" y="530529"/>
                  <a:pt x="854143" y="529738"/>
                  <a:pt x="854143" y="528948"/>
                </a:cubicBezTo>
                <a:cubicBezTo>
                  <a:pt x="853208" y="528154"/>
                  <a:pt x="852273" y="528154"/>
                  <a:pt x="852273" y="527364"/>
                </a:cubicBezTo>
                <a:cubicBezTo>
                  <a:pt x="852273" y="527364"/>
                  <a:pt x="851338" y="525783"/>
                  <a:pt x="850402" y="525783"/>
                </a:cubicBezTo>
                <a:cubicBezTo>
                  <a:pt x="850402" y="525783"/>
                  <a:pt x="848535" y="527364"/>
                  <a:pt x="848535" y="526573"/>
                </a:cubicBezTo>
                <a:cubicBezTo>
                  <a:pt x="847600" y="526573"/>
                  <a:pt x="847600" y="525783"/>
                  <a:pt x="846664" y="524993"/>
                </a:cubicBezTo>
                <a:cubicBezTo>
                  <a:pt x="845729" y="524199"/>
                  <a:pt x="844794" y="522618"/>
                  <a:pt x="843862" y="521828"/>
                </a:cubicBezTo>
                <a:cubicBezTo>
                  <a:pt x="843862" y="521828"/>
                  <a:pt x="841056" y="522618"/>
                  <a:pt x="841991" y="522618"/>
                </a:cubicBezTo>
                <a:cubicBezTo>
                  <a:pt x="841991" y="523409"/>
                  <a:pt x="842926" y="524199"/>
                  <a:pt x="842926" y="524993"/>
                </a:cubicBezTo>
                <a:cubicBezTo>
                  <a:pt x="843862" y="524993"/>
                  <a:pt x="843862" y="525783"/>
                  <a:pt x="844794" y="526573"/>
                </a:cubicBezTo>
                <a:cubicBezTo>
                  <a:pt x="845729" y="527364"/>
                  <a:pt x="845729" y="527364"/>
                  <a:pt x="846664" y="528154"/>
                </a:cubicBezTo>
                <a:cubicBezTo>
                  <a:pt x="846664" y="528948"/>
                  <a:pt x="847600" y="529738"/>
                  <a:pt x="847600" y="529738"/>
                </a:cubicBezTo>
                <a:lnTo>
                  <a:pt x="845729" y="531319"/>
                </a:lnTo>
                <a:lnTo>
                  <a:pt x="847600" y="532900"/>
                </a:lnTo>
                <a:cubicBezTo>
                  <a:pt x="846664" y="533693"/>
                  <a:pt x="845729" y="533693"/>
                  <a:pt x="845729" y="534484"/>
                </a:cubicBezTo>
                <a:cubicBezTo>
                  <a:pt x="844794" y="535274"/>
                  <a:pt x="843862" y="535274"/>
                  <a:pt x="842926" y="536065"/>
                </a:cubicBezTo>
                <a:cubicBezTo>
                  <a:pt x="842926" y="536065"/>
                  <a:pt x="841991" y="536855"/>
                  <a:pt x="841056" y="536855"/>
                </a:cubicBezTo>
                <a:cubicBezTo>
                  <a:pt x="840121" y="536065"/>
                  <a:pt x="839185" y="534484"/>
                  <a:pt x="838253" y="533693"/>
                </a:cubicBezTo>
                <a:cubicBezTo>
                  <a:pt x="837318" y="532900"/>
                  <a:pt x="837318" y="532109"/>
                  <a:pt x="836383" y="532109"/>
                </a:cubicBezTo>
                <a:cubicBezTo>
                  <a:pt x="836383" y="531319"/>
                  <a:pt x="835448" y="530529"/>
                  <a:pt x="834515" y="529738"/>
                </a:cubicBezTo>
                <a:cubicBezTo>
                  <a:pt x="834515" y="529738"/>
                  <a:pt x="833580" y="528948"/>
                  <a:pt x="833580" y="528154"/>
                </a:cubicBezTo>
                <a:lnTo>
                  <a:pt x="835448" y="527364"/>
                </a:lnTo>
                <a:cubicBezTo>
                  <a:pt x="835448" y="526573"/>
                  <a:pt x="834515" y="525783"/>
                  <a:pt x="833580" y="524993"/>
                </a:cubicBezTo>
                <a:cubicBezTo>
                  <a:pt x="833580" y="524993"/>
                  <a:pt x="832645" y="524199"/>
                  <a:pt x="831710" y="523409"/>
                </a:cubicBezTo>
                <a:cubicBezTo>
                  <a:pt x="831710" y="524199"/>
                  <a:pt x="830774" y="524199"/>
                  <a:pt x="829842" y="524993"/>
                </a:cubicBezTo>
                <a:lnTo>
                  <a:pt x="827972" y="525783"/>
                </a:lnTo>
                <a:cubicBezTo>
                  <a:pt x="827972" y="526573"/>
                  <a:pt x="829842" y="527364"/>
                  <a:pt x="829842" y="528154"/>
                </a:cubicBezTo>
                <a:cubicBezTo>
                  <a:pt x="829842" y="528154"/>
                  <a:pt x="827972" y="528948"/>
                  <a:pt x="827036" y="528948"/>
                </a:cubicBezTo>
                <a:cubicBezTo>
                  <a:pt x="827036" y="529738"/>
                  <a:pt x="828907" y="530529"/>
                  <a:pt x="828907" y="531319"/>
                </a:cubicBezTo>
                <a:lnTo>
                  <a:pt x="827036" y="532109"/>
                </a:lnTo>
                <a:cubicBezTo>
                  <a:pt x="827036" y="532900"/>
                  <a:pt x="828907" y="533693"/>
                  <a:pt x="828907" y="534484"/>
                </a:cubicBezTo>
                <a:cubicBezTo>
                  <a:pt x="827972" y="534484"/>
                  <a:pt x="827036" y="535274"/>
                  <a:pt x="826101" y="535274"/>
                </a:cubicBezTo>
                <a:cubicBezTo>
                  <a:pt x="826101" y="536065"/>
                  <a:pt x="827972" y="536855"/>
                  <a:pt x="827972" y="537649"/>
                </a:cubicBezTo>
                <a:lnTo>
                  <a:pt x="826101" y="538439"/>
                </a:lnTo>
                <a:cubicBezTo>
                  <a:pt x="824234" y="539229"/>
                  <a:pt x="823299" y="540020"/>
                  <a:pt x="821428" y="541601"/>
                </a:cubicBezTo>
                <a:cubicBezTo>
                  <a:pt x="820493" y="540020"/>
                  <a:pt x="819561" y="539229"/>
                  <a:pt x="818625" y="537649"/>
                </a:cubicBezTo>
                <a:cubicBezTo>
                  <a:pt x="818625" y="537649"/>
                  <a:pt x="820493" y="536855"/>
                  <a:pt x="820493" y="536065"/>
                </a:cubicBezTo>
                <a:cubicBezTo>
                  <a:pt x="820493" y="536065"/>
                  <a:pt x="819561" y="535274"/>
                  <a:pt x="819561" y="534484"/>
                </a:cubicBezTo>
                <a:cubicBezTo>
                  <a:pt x="818625" y="534484"/>
                  <a:pt x="817690" y="532900"/>
                  <a:pt x="817690" y="532900"/>
                </a:cubicBezTo>
                <a:cubicBezTo>
                  <a:pt x="816755" y="532900"/>
                  <a:pt x="815820" y="534484"/>
                  <a:pt x="815820" y="534484"/>
                </a:cubicBezTo>
                <a:cubicBezTo>
                  <a:pt x="814884" y="534484"/>
                  <a:pt x="813952" y="532900"/>
                  <a:pt x="813952" y="532109"/>
                </a:cubicBezTo>
                <a:lnTo>
                  <a:pt x="815820" y="531319"/>
                </a:lnTo>
                <a:cubicBezTo>
                  <a:pt x="815820" y="530529"/>
                  <a:pt x="814884" y="529738"/>
                  <a:pt x="813952" y="529738"/>
                </a:cubicBezTo>
                <a:cubicBezTo>
                  <a:pt x="813952" y="528948"/>
                  <a:pt x="813017" y="528154"/>
                  <a:pt x="813017" y="527364"/>
                </a:cubicBezTo>
                <a:lnTo>
                  <a:pt x="814884" y="526573"/>
                </a:lnTo>
                <a:cubicBezTo>
                  <a:pt x="814884" y="525783"/>
                  <a:pt x="813017" y="524993"/>
                  <a:pt x="813017" y="524199"/>
                </a:cubicBezTo>
                <a:cubicBezTo>
                  <a:pt x="813017" y="524199"/>
                  <a:pt x="812082" y="523409"/>
                  <a:pt x="812082" y="522618"/>
                </a:cubicBezTo>
                <a:cubicBezTo>
                  <a:pt x="811146" y="521828"/>
                  <a:pt x="810211" y="521828"/>
                  <a:pt x="810211" y="521037"/>
                </a:cubicBezTo>
                <a:cubicBezTo>
                  <a:pt x="809279" y="521828"/>
                  <a:pt x="808344" y="521828"/>
                  <a:pt x="808344" y="522618"/>
                </a:cubicBezTo>
                <a:cubicBezTo>
                  <a:pt x="807408" y="522618"/>
                  <a:pt x="806473" y="523409"/>
                  <a:pt x="805538" y="523409"/>
                </a:cubicBezTo>
                <a:cubicBezTo>
                  <a:pt x="805538" y="524199"/>
                  <a:pt x="807408" y="524993"/>
                  <a:pt x="807408" y="525783"/>
                </a:cubicBezTo>
                <a:lnTo>
                  <a:pt x="809279" y="527364"/>
                </a:lnTo>
                <a:lnTo>
                  <a:pt x="807408" y="528154"/>
                </a:lnTo>
                <a:cubicBezTo>
                  <a:pt x="806473" y="528948"/>
                  <a:pt x="805538" y="529738"/>
                  <a:pt x="804606" y="529738"/>
                </a:cubicBezTo>
                <a:lnTo>
                  <a:pt x="802735" y="531319"/>
                </a:lnTo>
                <a:lnTo>
                  <a:pt x="804606" y="532900"/>
                </a:lnTo>
                <a:cubicBezTo>
                  <a:pt x="804606" y="533693"/>
                  <a:pt x="805538" y="534484"/>
                  <a:pt x="806473" y="534484"/>
                </a:cubicBezTo>
                <a:cubicBezTo>
                  <a:pt x="806473" y="535274"/>
                  <a:pt x="807408" y="536065"/>
                  <a:pt x="807408" y="536855"/>
                </a:cubicBezTo>
                <a:lnTo>
                  <a:pt x="805538" y="537649"/>
                </a:lnTo>
                <a:cubicBezTo>
                  <a:pt x="805538" y="538439"/>
                  <a:pt x="807408" y="539229"/>
                  <a:pt x="807408" y="540020"/>
                </a:cubicBezTo>
                <a:cubicBezTo>
                  <a:pt x="807408" y="540020"/>
                  <a:pt x="805538" y="540810"/>
                  <a:pt x="804606" y="540810"/>
                </a:cubicBezTo>
                <a:cubicBezTo>
                  <a:pt x="804606" y="540020"/>
                  <a:pt x="803671" y="540020"/>
                  <a:pt x="803671" y="539229"/>
                </a:cubicBezTo>
                <a:cubicBezTo>
                  <a:pt x="802735" y="538439"/>
                  <a:pt x="802735" y="537649"/>
                  <a:pt x="801800" y="537649"/>
                </a:cubicBezTo>
                <a:cubicBezTo>
                  <a:pt x="801800" y="536855"/>
                  <a:pt x="800865" y="536065"/>
                  <a:pt x="799933" y="536065"/>
                </a:cubicBezTo>
                <a:cubicBezTo>
                  <a:pt x="799933" y="535274"/>
                  <a:pt x="798997" y="536855"/>
                  <a:pt x="798062" y="536855"/>
                </a:cubicBezTo>
                <a:lnTo>
                  <a:pt x="796192" y="538439"/>
                </a:lnTo>
                <a:cubicBezTo>
                  <a:pt x="795256" y="538439"/>
                  <a:pt x="794324" y="539229"/>
                  <a:pt x="794324" y="540020"/>
                </a:cubicBezTo>
                <a:cubicBezTo>
                  <a:pt x="793389" y="540020"/>
                  <a:pt x="792454" y="538439"/>
                  <a:pt x="792454" y="537649"/>
                </a:cubicBezTo>
                <a:cubicBezTo>
                  <a:pt x="791518" y="537649"/>
                  <a:pt x="790583" y="539229"/>
                  <a:pt x="790583" y="539229"/>
                </a:cubicBezTo>
                <a:cubicBezTo>
                  <a:pt x="789651" y="539229"/>
                  <a:pt x="788716" y="537649"/>
                  <a:pt x="788716" y="537649"/>
                </a:cubicBezTo>
                <a:lnTo>
                  <a:pt x="790583" y="536065"/>
                </a:lnTo>
                <a:cubicBezTo>
                  <a:pt x="791518" y="536065"/>
                  <a:pt x="792454" y="535274"/>
                  <a:pt x="792454" y="534484"/>
                </a:cubicBezTo>
                <a:cubicBezTo>
                  <a:pt x="793389" y="534484"/>
                  <a:pt x="791518" y="533693"/>
                  <a:pt x="791518" y="532900"/>
                </a:cubicBezTo>
                <a:cubicBezTo>
                  <a:pt x="790583" y="532109"/>
                  <a:pt x="790583" y="532109"/>
                  <a:pt x="789651" y="531319"/>
                </a:cubicBezTo>
                <a:cubicBezTo>
                  <a:pt x="789651" y="530529"/>
                  <a:pt x="788716" y="529738"/>
                  <a:pt x="787780" y="529738"/>
                </a:cubicBezTo>
                <a:cubicBezTo>
                  <a:pt x="787780" y="528948"/>
                  <a:pt x="786845" y="528154"/>
                  <a:pt x="786845" y="528154"/>
                </a:cubicBezTo>
                <a:cubicBezTo>
                  <a:pt x="785910" y="527364"/>
                  <a:pt x="784975" y="528948"/>
                  <a:pt x="784043" y="528948"/>
                </a:cubicBezTo>
                <a:cubicBezTo>
                  <a:pt x="784043" y="528948"/>
                  <a:pt x="783107" y="528154"/>
                  <a:pt x="783107" y="527364"/>
                </a:cubicBezTo>
                <a:cubicBezTo>
                  <a:pt x="782172" y="526573"/>
                  <a:pt x="781237" y="525783"/>
                  <a:pt x="781237" y="525783"/>
                </a:cubicBezTo>
                <a:cubicBezTo>
                  <a:pt x="781237" y="524993"/>
                  <a:pt x="783107" y="524199"/>
                  <a:pt x="783107" y="524199"/>
                </a:cubicBezTo>
                <a:cubicBezTo>
                  <a:pt x="783107" y="523409"/>
                  <a:pt x="782172" y="523409"/>
                  <a:pt x="782172" y="522618"/>
                </a:cubicBezTo>
                <a:cubicBezTo>
                  <a:pt x="781237" y="522618"/>
                  <a:pt x="779369" y="523409"/>
                  <a:pt x="779369" y="524199"/>
                </a:cubicBezTo>
                <a:lnTo>
                  <a:pt x="777499" y="524993"/>
                </a:lnTo>
                <a:cubicBezTo>
                  <a:pt x="777499" y="525783"/>
                  <a:pt x="779369" y="526573"/>
                  <a:pt x="779369" y="526573"/>
                </a:cubicBezTo>
                <a:cubicBezTo>
                  <a:pt x="779369" y="527364"/>
                  <a:pt x="781237" y="528154"/>
                  <a:pt x="780301" y="528948"/>
                </a:cubicBezTo>
                <a:cubicBezTo>
                  <a:pt x="780301" y="528948"/>
                  <a:pt x="779369" y="529738"/>
                  <a:pt x="778434" y="529738"/>
                </a:cubicBezTo>
                <a:cubicBezTo>
                  <a:pt x="778434" y="530529"/>
                  <a:pt x="776564" y="531319"/>
                  <a:pt x="776564" y="531319"/>
                </a:cubicBezTo>
                <a:cubicBezTo>
                  <a:pt x="776564" y="531319"/>
                  <a:pt x="777499" y="532900"/>
                  <a:pt x="778434" y="532900"/>
                </a:cubicBezTo>
                <a:cubicBezTo>
                  <a:pt x="778434" y="533693"/>
                  <a:pt x="780301" y="534484"/>
                  <a:pt x="779369" y="535274"/>
                </a:cubicBezTo>
                <a:cubicBezTo>
                  <a:pt x="779369" y="535274"/>
                  <a:pt x="778434" y="536065"/>
                  <a:pt x="777499" y="536065"/>
                </a:cubicBezTo>
                <a:cubicBezTo>
                  <a:pt x="776564" y="536855"/>
                  <a:pt x="776564" y="536855"/>
                  <a:pt x="775628" y="537649"/>
                </a:cubicBezTo>
                <a:cubicBezTo>
                  <a:pt x="775628" y="538439"/>
                  <a:pt x="777499" y="539229"/>
                  <a:pt x="777499" y="539229"/>
                </a:cubicBezTo>
                <a:cubicBezTo>
                  <a:pt x="777499" y="539229"/>
                  <a:pt x="775628" y="540810"/>
                  <a:pt x="774696" y="540810"/>
                </a:cubicBezTo>
                <a:lnTo>
                  <a:pt x="773761" y="539229"/>
                </a:lnTo>
                <a:cubicBezTo>
                  <a:pt x="772826" y="538439"/>
                  <a:pt x="772826" y="537649"/>
                  <a:pt x="771890" y="536855"/>
                </a:cubicBezTo>
                <a:lnTo>
                  <a:pt x="773761" y="536065"/>
                </a:lnTo>
                <a:cubicBezTo>
                  <a:pt x="773761" y="535274"/>
                  <a:pt x="771890" y="534484"/>
                  <a:pt x="772826" y="534484"/>
                </a:cubicBezTo>
                <a:cubicBezTo>
                  <a:pt x="772826" y="533693"/>
                  <a:pt x="774696" y="533693"/>
                  <a:pt x="774696" y="532900"/>
                </a:cubicBezTo>
                <a:cubicBezTo>
                  <a:pt x="774696" y="532109"/>
                  <a:pt x="772826" y="531319"/>
                  <a:pt x="772826" y="531319"/>
                </a:cubicBezTo>
                <a:cubicBezTo>
                  <a:pt x="772826" y="530529"/>
                  <a:pt x="774696" y="530529"/>
                  <a:pt x="774696" y="529738"/>
                </a:cubicBezTo>
                <a:cubicBezTo>
                  <a:pt x="773761" y="528154"/>
                  <a:pt x="772826" y="527364"/>
                  <a:pt x="771890" y="525783"/>
                </a:cubicBezTo>
                <a:cubicBezTo>
                  <a:pt x="770955" y="526573"/>
                  <a:pt x="770023" y="527364"/>
                  <a:pt x="770023" y="527364"/>
                </a:cubicBezTo>
                <a:cubicBezTo>
                  <a:pt x="769088" y="528154"/>
                  <a:pt x="768153" y="528154"/>
                  <a:pt x="767217" y="528948"/>
                </a:cubicBezTo>
                <a:lnTo>
                  <a:pt x="769088" y="530529"/>
                </a:lnTo>
                <a:cubicBezTo>
                  <a:pt x="769088" y="531319"/>
                  <a:pt x="767217" y="531319"/>
                  <a:pt x="767217" y="532109"/>
                </a:cubicBezTo>
                <a:cubicBezTo>
                  <a:pt x="767217" y="532109"/>
                  <a:pt x="769088" y="532900"/>
                  <a:pt x="769088" y="533693"/>
                </a:cubicBezTo>
                <a:cubicBezTo>
                  <a:pt x="767217" y="534484"/>
                  <a:pt x="766282" y="535274"/>
                  <a:pt x="764415" y="536065"/>
                </a:cubicBezTo>
                <a:cubicBezTo>
                  <a:pt x="764415" y="536065"/>
                  <a:pt x="763479" y="535274"/>
                  <a:pt x="762544" y="534484"/>
                </a:cubicBezTo>
                <a:lnTo>
                  <a:pt x="761609" y="532900"/>
                </a:lnTo>
                <a:cubicBezTo>
                  <a:pt x="761609" y="532109"/>
                  <a:pt x="763479" y="532109"/>
                  <a:pt x="763479" y="531319"/>
                </a:cubicBezTo>
                <a:cubicBezTo>
                  <a:pt x="763479" y="530529"/>
                  <a:pt x="761609" y="530529"/>
                  <a:pt x="761609" y="529738"/>
                </a:cubicBezTo>
                <a:cubicBezTo>
                  <a:pt x="761609" y="528948"/>
                  <a:pt x="763479" y="528948"/>
                  <a:pt x="764415" y="528154"/>
                </a:cubicBezTo>
                <a:cubicBezTo>
                  <a:pt x="764415" y="528154"/>
                  <a:pt x="762544" y="527364"/>
                  <a:pt x="762544" y="526573"/>
                </a:cubicBezTo>
                <a:cubicBezTo>
                  <a:pt x="761609" y="526573"/>
                  <a:pt x="760674" y="528154"/>
                  <a:pt x="760674" y="528154"/>
                </a:cubicBezTo>
                <a:cubicBezTo>
                  <a:pt x="759741" y="528154"/>
                  <a:pt x="757871" y="528948"/>
                  <a:pt x="757871" y="528948"/>
                </a:cubicBezTo>
                <a:cubicBezTo>
                  <a:pt x="757871" y="529738"/>
                  <a:pt x="759741" y="530529"/>
                  <a:pt x="759741" y="531319"/>
                </a:cubicBezTo>
                <a:lnTo>
                  <a:pt x="757871" y="532109"/>
                </a:lnTo>
                <a:cubicBezTo>
                  <a:pt x="756936" y="532109"/>
                  <a:pt x="756936" y="530529"/>
                  <a:pt x="756000" y="530529"/>
                </a:cubicBezTo>
                <a:lnTo>
                  <a:pt x="754133" y="532109"/>
                </a:lnTo>
                <a:cubicBezTo>
                  <a:pt x="753198" y="532109"/>
                  <a:pt x="752262" y="530529"/>
                  <a:pt x="752262" y="530529"/>
                </a:cubicBezTo>
                <a:cubicBezTo>
                  <a:pt x="752262" y="529738"/>
                  <a:pt x="751327" y="528948"/>
                  <a:pt x="750392" y="528154"/>
                </a:cubicBezTo>
                <a:cubicBezTo>
                  <a:pt x="750392" y="528154"/>
                  <a:pt x="749460" y="527364"/>
                  <a:pt x="749460" y="526573"/>
                </a:cubicBezTo>
                <a:cubicBezTo>
                  <a:pt x="748525" y="526573"/>
                  <a:pt x="747589" y="524993"/>
                  <a:pt x="747589" y="524993"/>
                </a:cubicBezTo>
                <a:cubicBezTo>
                  <a:pt x="747589" y="524993"/>
                  <a:pt x="745722" y="525783"/>
                  <a:pt x="745722" y="526573"/>
                </a:cubicBezTo>
                <a:lnTo>
                  <a:pt x="743851" y="527364"/>
                </a:lnTo>
                <a:cubicBezTo>
                  <a:pt x="742916" y="528154"/>
                  <a:pt x="744787" y="528948"/>
                  <a:pt x="744787" y="529738"/>
                </a:cubicBezTo>
                <a:lnTo>
                  <a:pt x="742916" y="530529"/>
                </a:lnTo>
                <a:cubicBezTo>
                  <a:pt x="742916" y="530529"/>
                  <a:pt x="741981" y="529738"/>
                  <a:pt x="741046" y="528948"/>
                </a:cubicBezTo>
                <a:lnTo>
                  <a:pt x="740113" y="527364"/>
                </a:lnTo>
                <a:cubicBezTo>
                  <a:pt x="740113" y="526573"/>
                  <a:pt x="741981" y="526573"/>
                  <a:pt x="741981" y="525783"/>
                </a:cubicBezTo>
                <a:cubicBezTo>
                  <a:pt x="741046" y="525783"/>
                  <a:pt x="741046" y="524199"/>
                  <a:pt x="740113" y="524199"/>
                </a:cubicBezTo>
                <a:cubicBezTo>
                  <a:pt x="740113" y="524199"/>
                  <a:pt x="738243" y="524993"/>
                  <a:pt x="738243" y="525783"/>
                </a:cubicBezTo>
                <a:cubicBezTo>
                  <a:pt x="738243" y="525783"/>
                  <a:pt x="740113" y="526573"/>
                  <a:pt x="740113" y="527364"/>
                </a:cubicBezTo>
                <a:cubicBezTo>
                  <a:pt x="740113" y="527364"/>
                  <a:pt x="738243" y="528154"/>
                  <a:pt x="737308" y="528948"/>
                </a:cubicBezTo>
                <a:cubicBezTo>
                  <a:pt x="737308" y="528948"/>
                  <a:pt x="739178" y="529738"/>
                  <a:pt x="739178" y="530529"/>
                </a:cubicBezTo>
                <a:lnTo>
                  <a:pt x="737308" y="531319"/>
                </a:lnTo>
                <a:lnTo>
                  <a:pt x="735440" y="529738"/>
                </a:lnTo>
                <a:cubicBezTo>
                  <a:pt x="735440" y="528948"/>
                  <a:pt x="734505" y="528948"/>
                  <a:pt x="733570" y="528154"/>
                </a:cubicBezTo>
                <a:cubicBezTo>
                  <a:pt x="733570" y="527364"/>
                  <a:pt x="732634" y="526573"/>
                  <a:pt x="732634" y="526573"/>
                </a:cubicBezTo>
                <a:cubicBezTo>
                  <a:pt x="731699" y="526573"/>
                  <a:pt x="730764" y="528154"/>
                  <a:pt x="730764" y="527364"/>
                </a:cubicBezTo>
                <a:cubicBezTo>
                  <a:pt x="729832" y="527364"/>
                  <a:pt x="728897" y="525783"/>
                  <a:pt x="728897" y="525783"/>
                </a:cubicBezTo>
                <a:cubicBezTo>
                  <a:pt x="727961" y="525783"/>
                  <a:pt x="727026" y="527364"/>
                  <a:pt x="727026" y="527364"/>
                </a:cubicBezTo>
                <a:cubicBezTo>
                  <a:pt x="726091" y="527364"/>
                  <a:pt x="725155" y="525783"/>
                  <a:pt x="725155" y="525783"/>
                </a:cubicBezTo>
                <a:cubicBezTo>
                  <a:pt x="724223" y="525783"/>
                  <a:pt x="723288" y="526573"/>
                  <a:pt x="723288" y="526573"/>
                </a:cubicBezTo>
                <a:cubicBezTo>
                  <a:pt x="723288" y="527364"/>
                  <a:pt x="724223" y="528154"/>
                  <a:pt x="724223" y="528948"/>
                </a:cubicBezTo>
                <a:cubicBezTo>
                  <a:pt x="725155" y="528948"/>
                  <a:pt x="726091" y="530529"/>
                  <a:pt x="726091" y="530529"/>
                </a:cubicBezTo>
                <a:lnTo>
                  <a:pt x="727961" y="528948"/>
                </a:lnTo>
                <a:cubicBezTo>
                  <a:pt x="728897" y="529738"/>
                  <a:pt x="729832" y="530529"/>
                  <a:pt x="729832" y="530529"/>
                </a:cubicBezTo>
                <a:cubicBezTo>
                  <a:pt x="729832" y="531319"/>
                  <a:pt x="727961" y="531319"/>
                  <a:pt x="727961" y="532109"/>
                </a:cubicBezTo>
                <a:cubicBezTo>
                  <a:pt x="727961" y="532900"/>
                  <a:pt x="726091" y="532900"/>
                  <a:pt x="726091" y="533693"/>
                </a:cubicBezTo>
                <a:lnTo>
                  <a:pt x="724223" y="532109"/>
                </a:lnTo>
                <a:cubicBezTo>
                  <a:pt x="724223" y="531319"/>
                  <a:pt x="722353" y="532900"/>
                  <a:pt x="722353" y="532900"/>
                </a:cubicBezTo>
                <a:cubicBezTo>
                  <a:pt x="721418" y="532900"/>
                  <a:pt x="720482" y="531319"/>
                  <a:pt x="720482" y="531319"/>
                </a:cubicBezTo>
                <a:cubicBezTo>
                  <a:pt x="720482" y="531319"/>
                  <a:pt x="722353" y="530529"/>
                  <a:pt x="722353" y="529738"/>
                </a:cubicBezTo>
                <a:cubicBezTo>
                  <a:pt x="722353" y="529738"/>
                  <a:pt x="721418" y="528948"/>
                  <a:pt x="720482" y="528154"/>
                </a:cubicBezTo>
                <a:cubicBezTo>
                  <a:pt x="720482" y="527364"/>
                  <a:pt x="719550" y="527364"/>
                  <a:pt x="719550" y="526573"/>
                </a:cubicBezTo>
                <a:cubicBezTo>
                  <a:pt x="719550" y="525783"/>
                  <a:pt x="721418" y="525783"/>
                  <a:pt x="721418" y="524993"/>
                </a:cubicBezTo>
                <a:cubicBezTo>
                  <a:pt x="721418" y="524993"/>
                  <a:pt x="719550" y="524199"/>
                  <a:pt x="719550" y="523409"/>
                </a:cubicBezTo>
                <a:cubicBezTo>
                  <a:pt x="719550" y="523409"/>
                  <a:pt x="718615" y="524993"/>
                  <a:pt x="717680" y="524993"/>
                </a:cubicBezTo>
                <a:cubicBezTo>
                  <a:pt x="716744" y="524993"/>
                  <a:pt x="716744" y="522618"/>
                  <a:pt x="715812" y="522618"/>
                </a:cubicBezTo>
                <a:cubicBezTo>
                  <a:pt x="715812" y="522618"/>
                  <a:pt x="714877" y="524199"/>
                  <a:pt x="713942" y="524199"/>
                </a:cubicBezTo>
                <a:cubicBezTo>
                  <a:pt x="713942" y="524199"/>
                  <a:pt x="713006" y="522618"/>
                  <a:pt x="712071" y="522618"/>
                </a:cubicBezTo>
                <a:cubicBezTo>
                  <a:pt x="712071" y="522618"/>
                  <a:pt x="711136" y="524199"/>
                  <a:pt x="710204" y="524199"/>
                </a:cubicBezTo>
                <a:cubicBezTo>
                  <a:pt x="710204" y="524199"/>
                  <a:pt x="712071" y="524993"/>
                  <a:pt x="712071" y="525783"/>
                </a:cubicBezTo>
                <a:cubicBezTo>
                  <a:pt x="712071" y="525783"/>
                  <a:pt x="710204" y="526573"/>
                  <a:pt x="710204" y="527364"/>
                </a:cubicBezTo>
                <a:lnTo>
                  <a:pt x="711136" y="528948"/>
                </a:lnTo>
                <a:cubicBezTo>
                  <a:pt x="712071" y="528948"/>
                  <a:pt x="713006" y="527364"/>
                  <a:pt x="713942" y="527364"/>
                </a:cubicBezTo>
                <a:lnTo>
                  <a:pt x="714877" y="528948"/>
                </a:lnTo>
                <a:cubicBezTo>
                  <a:pt x="715812" y="528948"/>
                  <a:pt x="716744" y="527364"/>
                  <a:pt x="717680" y="528154"/>
                </a:cubicBezTo>
                <a:cubicBezTo>
                  <a:pt x="717680" y="528154"/>
                  <a:pt x="718615" y="528948"/>
                  <a:pt x="718615" y="529738"/>
                </a:cubicBezTo>
                <a:cubicBezTo>
                  <a:pt x="719550" y="530529"/>
                  <a:pt x="719550" y="530529"/>
                  <a:pt x="720482" y="531319"/>
                </a:cubicBezTo>
                <a:lnTo>
                  <a:pt x="718615" y="532900"/>
                </a:lnTo>
                <a:lnTo>
                  <a:pt x="719550" y="534484"/>
                </a:lnTo>
                <a:cubicBezTo>
                  <a:pt x="720482" y="535274"/>
                  <a:pt x="721418" y="535274"/>
                  <a:pt x="721418" y="536065"/>
                </a:cubicBezTo>
                <a:lnTo>
                  <a:pt x="719550" y="537649"/>
                </a:lnTo>
                <a:cubicBezTo>
                  <a:pt x="718615" y="537649"/>
                  <a:pt x="718615" y="536065"/>
                  <a:pt x="717680" y="536065"/>
                </a:cubicBezTo>
                <a:cubicBezTo>
                  <a:pt x="717680" y="535274"/>
                  <a:pt x="716744" y="534484"/>
                  <a:pt x="715812" y="533693"/>
                </a:cubicBezTo>
                <a:cubicBezTo>
                  <a:pt x="715812" y="533693"/>
                  <a:pt x="714877" y="535274"/>
                  <a:pt x="713942" y="535274"/>
                </a:cubicBezTo>
                <a:lnTo>
                  <a:pt x="713006" y="533693"/>
                </a:lnTo>
                <a:cubicBezTo>
                  <a:pt x="712071" y="533693"/>
                  <a:pt x="711136" y="532109"/>
                  <a:pt x="711136" y="532109"/>
                </a:cubicBezTo>
                <a:cubicBezTo>
                  <a:pt x="710204" y="532109"/>
                  <a:pt x="709269" y="532900"/>
                  <a:pt x="709269" y="532900"/>
                </a:cubicBezTo>
                <a:cubicBezTo>
                  <a:pt x="708333" y="532900"/>
                  <a:pt x="707398" y="531319"/>
                  <a:pt x="707398" y="531319"/>
                </a:cubicBezTo>
                <a:cubicBezTo>
                  <a:pt x="706463" y="531319"/>
                  <a:pt x="705531" y="532900"/>
                  <a:pt x="705531" y="532900"/>
                </a:cubicBezTo>
                <a:cubicBezTo>
                  <a:pt x="704595" y="532900"/>
                  <a:pt x="704595" y="531319"/>
                  <a:pt x="703660" y="531319"/>
                </a:cubicBezTo>
                <a:cubicBezTo>
                  <a:pt x="702725" y="531319"/>
                  <a:pt x="701790" y="532109"/>
                  <a:pt x="701790" y="532109"/>
                </a:cubicBezTo>
                <a:cubicBezTo>
                  <a:pt x="700854" y="532109"/>
                  <a:pt x="700854" y="530529"/>
                  <a:pt x="699922" y="530529"/>
                </a:cubicBezTo>
                <a:cubicBezTo>
                  <a:pt x="699922" y="530529"/>
                  <a:pt x="701790" y="529738"/>
                  <a:pt x="701790" y="528948"/>
                </a:cubicBezTo>
                <a:cubicBezTo>
                  <a:pt x="702725" y="528948"/>
                  <a:pt x="703660" y="528154"/>
                  <a:pt x="703660" y="528154"/>
                </a:cubicBezTo>
                <a:lnTo>
                  <a:pt x="702725" y="525783"/>
                </a:lnTo>
                <a:cubicBezTo>
                  <a:pt x="701790" y="525783"/>
                  <a:pt x="700854" y="527364"/>
                  <a:pt x="700854" y="527364"/>
                </a:cubicBezTo>
                <a:cubicBezTo>
                  <a:pt x="698987" y="526573"/>
                  <a:pt x="698052" y="524993"/>
                  <a:pt x="697116" y="524199"/>
                </a:cubicBezTo>
                <a:cubicBezTo>
                  <a:pt x="697116" y="523409"/>
                  <a:pt x="696181" y="522618"/>
                  <a:pt x="695249" y="521828"/>
                </a:cubicBezTo>
                <a:lnTo>
                  <a:pt x="693378" y="523409"/>
                </a:lnTo>
                <a:cubicBezTo>
                  <a:pt x="693378" y="524199"/>
                  <a:pt x="695249" y="524993"/>
                  <a:pt x="695249" y="524993"/>
                </a:cubicBezTo>
                <a:cubicBezTo>
                  <a:pt x="695249" y="525783"/>
                  <a:pt x="696181" y="526573"/>
                  <a:pt x="697116" y="527364"/>
                </a:cubicBezTo>
                <a:cubicBezTo>
                  <a:pt x="697116" y="527364"/>
                  <a:pt x="698052" y="528154"/>
                  <a:pt x="698052" y="528948"/>
                </a:cubicBezTo>
                <a:cubicBezTo>
                  <a:pt x="698987" y="528948"/>
                  <a:pt x="699922" y="530529"/>
                  <a:pt x="699922" y="530529"/>
                </a:cubicBezTo>
                <a:lnTo>
                  <a:pt x="698052" y="532109"/>
                </a:lnTo>
                <a:lnTo>
                  <a:pt x="696181" y="530529"/>
                </a:lnTo>
                <a:cubicBezTo>
                  <a:pt x="696181" y="529738"/>
                  <a:pt x="695249" y="528948"/>
                  <a:pt x="694314" y="528154"/>
                </a:cubicBezTo>
                <a:cubicBezTo>
                  <a:pt x="694314" y="528948"/>
                  <a:pt x="692443" y="528948"/>
                  <a:pt x="692443" y="529738"/>
                </a:cubicBezTo>
                <a:cubicBezTo>
                  <a:pt x="692443" y="530529"/>
                  <a:pt x="694314" y="531319"/>
                  <a:pt x="694314" y="531319"/>
                </a:cubicBezTo>
                <a:cubicBezTo>
                  <a:pt x="694314" y="532109"/>
                  <a:pt x="692443" y="532109"/>
                  <a:pt x="692443" y="532900"/>
                </a:cubicBezTo>
                <a:cubicBezTo>
                  <a:pt x="691508" y="533693"/>
                  <a:pt x="693378" y="534484"/>
                  <a:pt x="693378" y="534484"/>
                </a:cubicBezTo>
                <a:cubicBezTo>
                  <a:pt x="693378" y="535274"/>
                  <a:pt x="691508" y="535274"/>
                  <a:pt x="691508" y="536065"/>
                </a:cubicBezTo>
                <a:cubicBezTo>
                  <a:pt x="690576" y="536065"/>
                  <a:pt x="690576" y="534484"/>
                  <a:pt x="689641" y="534484"/>
                </a:cubicBezTo>
                <a:cubicBezTo>
                  <a:pt x="689641" y="534484"/>
                  <a:pt x="688705" y="535274"/>
                  <a:pt x="687770" y="535274"/>
                </a:cubicBezTo>
                <a:cubicBezTo>
                  <a:pt x="687770" y="535274"/>
                  <a:pt x="686835" y="533693"/>
                  <a:pt x="685903" y="533693"/>
                </a:cubicBezTo>
                <a:cubicBezTo>
                  <a:pt x="685903" y="533693"/>
                  <a:pt x="684967" y="532900"/>
                  <a:pt x="684967" y="532109"/>
                </a:cubicBezTo>
                <a:cubicBezTo>
                  <a:pt x="684032" y="532109"/>
                  <a:pt x="683097" y="530529"/>
                  <a:pt x="683097" y="530529"/>
                </a:cubicBezTo>
                <a:cubicBezTo>
                  <a:pt x="682162" y="530529"/>
                  <a:pt x="681226" y="531319"/>
                  <a:pt x="681226" y="531319"/>
                </a:cubicBezTo>
                <a:cubicBezTo>
                  <a:pt x="680294" y="531319"/>
                  <a:pt x="679359" y="532900"/>
                  <a:pt x="679359" y="532900"/>
                </a:cubicBezTo>
                <a:cubicBezTo>
                  <a:pt x="678424" y="533693"/>
                  <a:pt x="677488" y="534484"/>
                  <a:pt x="676553" y="534484"/>
                </a:cubicBezTo>
                <a:lnTo>
                  <a:pt x="675621" y="532900"/>
                </a:lnTo>
                <a:cubicBezTo>
                  <a:pt x="674686" y="532900"/>
                  <a:pt x="673750" y="533693"/>
                  <a:pt x="672815" y="533693"/>
                </a:cubicBezTo>
                <a:cubicBezTo>
                  <a:pt x="672815" y="533693"/>
                  <a:pt x="674686" y="535274"/>
                  <a:pt x="674686" y="536065"/>
                </a:cubicBezTo>
                <a:lnTo>
                  <a:pt x="672815" y="536855"/>
                </a:lnTo>
                <a:lnTo>
                  <a:pt x="670945" y="535274"/>
                </a:lnTo>
                <a:lnTo>
                  <a:pt x="669077" y="536855"/>
                </a:lnTo>
                <a:lnTo>
                  <a:pt x="667207" y="534484"/>
                </a:lnTo>
                <a:cubicBezTo>
                  <a:pt x="668142" y="534484"/>
                  <a:pt x="669077" y="533693"/>
                  <a:pt x="669077" y="533693"/>
                </a:cubicBezTo>
                <a:cubicBezTo>
                  <a:pt x="669077" y="532900"/>
                  <a:pt x="668142" y="532109"/>
                  <a:pt x="668142" y="532109"/>
                </a:cubicBezTo>
                <a:cubicBezTo>
                  <a:pt x="668142" y="531319"/>
                  <a:pt x="666272" y="530529"/>
                  <a:pt x="666272" y="529738"/>
                </a:cubicBezTo>
                <a:lnTo>
                  <a:pt x="668142" y="528948"/>
                </a:lnTo>
                <a:cubicBezTo>
                  <a:pt x="668142" y="528154"/>
                  <a:pt x="667207" y="527364"/>
                  <a:pt x="667207" y="526573"/>
                </a:cubicBezTo>
                <a:lnTo>
                  <a:pt x="669077" y="525783"/>
                </a:lnTo>
                <a:cubicBezTo>
                  <a:pt x="669077" y="524993"/>
                  <a:pt x="667207" y="524199"/>
                  <a:pt x="667207" y="523409"/>
                </a:cubicBezTo>
                <a:cubicBezTo>
                  <a:pt x="666272" y="524199"/>
                  <a:pt x="666272" y="524993"/>
                  <a:pt x="665339" y="524993"/>
                </a:cubicBezTo>
                <a:lnTo>
                  <a:pt x="663469" y="526573"/>
                </a:lnTo>
                <a:cubicBezTo>
                  <a:pt x="662534" y="526573"/>
                  <a:pt x="662534" y="524993"/>
                  <a:pt x="661598" y="524993"/>
                </a:cubicBezTo>
                <a:lnTo>
                  <a:pt x="659731" y="525783"/>
                </a:lnTo>
                <a:cubicBezTo>
                  <a:pt x="659731" y="525783"/>
                  <a:pt x="660666" y="527364"/>
                  <a:pt x="660666" y="528154"/>
                </a:cubicBezTo>
                <a:cubicBezTo>
                  <a:pt x="661598" y="528154"/>
                  <a:pt x="662534" y="528948"/>
                  <a:pt x="662534" y="529738"/>
                </a:cubicBezTo>
                <a:lnTo>
                  <a:pt x="660666" y="530529"/>
                </a:lnTo>
                <a:cubicBezTo>
                  <a:pt x="660666" y="531319"/>
                  <a:pt x="662534" y="532109"/>
                  <a:pt x="662534" y="532900"/>
                </a:cubicBezTo>
                <a:lnTo>
                  <a:pt x="659731" y="533693"/>
                </a:lnTo>
                <a:cubicBezTo>
                  <a:pt x="659731" y="533693"/>
                  <a:pt x="658796" y="532900"/>
                  <a:pt x="658796" y="532109"/>
                </a:cubicBezTo>
                <a:cubicBezTo>
                  <a:pt x="658796" y="532109"/>
                  <a:pt x="656925" y="531319"/>
                  <a:pt x="656925" y="530529"/>
                </a:cubicBezTo>
                <a:cubicBezTo>
                  <a:pt x="656925" y="530529"/>
                  <a:pt x="658796" y="529738"/>
                  <a:pt x="658796" y="528948"/>
                </a:cubicBezTo>
                <a:cubicBezTo>
                  <a:pt x="658796" y="528948"/>
                  <a:pt x="657860" y="528154"/>
                  <a:pt x="656925" y="527364"/>
                </a:cubicBezTo>
                <a:cubicBezTo>
                  <a:pt x="656925" y="526573"/>
                  <a:pt x="655993" y="526573"/>
                  <a:pt x="655993" y="525783"/>
                </a:cubicBezTo>
                <a:cubicBezTo>
                  <a:pt x="655058" y="525783"/>
                  <a:pt x="654123" y="526573"/>
                  <a:pt x="654123" y="526573"/>
                </a:cubicBezTo>
                <a:cubicBezTo>
                  <a:pt x="653187" y="527364"/>
                  <a:pt x="655058" y="528948"/>
                  <a:pt x="655058" y="528948"/>
                </a:cubicBezTo>
                <a:lnTo>
                  <a:pt x="656925" y="530529"/>
                </a:lnTo>
                <a:cubicBezTo>
                  <a:pt x="656925" y="530529"/>
                  <a:pt x="655058" y="531319"/>
                  <a:pt x="655058" y="532109"/>
                </a:cubicBezTo>
                <a:cubicBezTo>
                  <a:pt x="654123" y="532109"/>
                  <a:pt x="653187" y="532900"/>
                  <a:pt x="652252" y="532900"/>
                </a:cubicBezTo>
                <a:lnTo>
                  <a:pt x="651320" y="531319"/>
                </a:lnTo>
                <a:cubicBezTo>
                  <a:pt x="650385" y="530529"/>
                  <a:pt x="650385" y="529738"/>
                  <a:pt x="649449" y="529738"/>
                </a:cubicBezTo>
                <a:cubicBezTo>
                  <a:pt x="649449" y="529738"/>
                  <a:pt x="648514" y="528154"/>
                  <a:pt x="647579" y="528154"/>
                </a:cubicBezTo>
                <a:cubicBezTo>
                  <a:pt x="647579" y="528154"/>
                  <a:pt x="646644" y="528948"/>
                  <a:pt x="645711" y="528948"/>
                </a:cubicBezTo>
                <a:cubicBezTo>
                  <a:pt x="645711" y="528948"/>
                  <a:pt x="647579" y="530529"/>
                  <a:pt x="647579" y="531319"/>
                </a:cubicBezTo>
                <a:lnTo>
                  <a:pt x="645711" y="532109"/>
                </a:lnTo>
                <a:cubicBezTo>
                  <a:pt x="645711" y="532900"/>
                  <a:pt x="646644" y="533693"/>
                  <a:pt x="646644" y="534484"/>
                </a:cubicBezTo>
                <a:lnTo>
                  <a:pt x="644776" y="535274"/>
                </a:lnTo>
                <a:cubicBezTo>
                  <a:pt x="644776" y="535274"/>
                  <a:pt x="643841" y="533693"/>
                  <a:pt x="642906" y="533693"/>
                </a:cubicBezTo>
                <a:cubicBezTo>
                  <a:pt x="642906" y="532900"/>
                  <a:pt x="641970" y="532900"/>
                  <a:pt x="641970" y="532109"/>
                </a:cubicBezTo>
                <a:cubicBezTo>
                  <a:pt x="641035" y="531319"/>
                  <a:pt x="641035" y="530529"/>
                  <a:pt x="640103" y="530529"/>
                </a:cubicBezTo>
                <a:cubicBezTo>
                  <a:pt x="640103" y="529738"/>
                  <a:pt x="639168" y="528948"/>
                  <a:pt x="638232" y="528154"/>
                </a:cubicBezTo>
                <a:lnTo>
                  <a:pt x="636362" y="529738"/>
                </a:lnTo>
                <a:cubicBezTo>
                  <a:pt x="635430" y="529738"/>
                  <a:pt x="635430" y="528154"/>
                  <a:pt x="634495" y="528154"/>
                </a:cubicBezTo>
                <a:lnTo>
                  <a:pt x="632624" y="528948"/>
                </a:lnTo>
                <a:cubicBezTo>
                  <a:pt x="632624" y="529738"/>
                  <a:pt x="634495" y="530529"/>
                  <a:pt x="634495" y="531319"/>
                </a:cubicBezTo>
                <a:lnTo>
                  <a:pt x="632624" y="532109"/>
                </a:lnTo>
                <a:cubicBezTo>
                  <a:pt x="631689" y="532109"/>
                  <a:pt x="631689" y="530529"/>
                  <a:pt x="630757" y="530529"/>
                </a:cubicBezTo>
                <a:cubicBezTo>
                  <a:pt x="629821" y="530529"/>
                  <a:pt x="628886" y="532109"/>
                  <a:pt x="628886" y="532109"/>
                </a:cubicBezTo>
                <a:cubicBezTo>
                  <a:pt x="627951" y="532109"/>
                  <a:pt x="627951" y="530529"/>
                  <a:pt x="627016" y="530529"/>
                </a:cubicBezTo>
                <a:cubicBezTo>
                  <a:pt x="626083" y="529738"/>
                  <a:pt x="626083" y="528948"/>
                  <a:pt x="625148" y="528154"/>
                </a:cubicBezTo>
                <a:cubicBezTo>
                  <a:pt x="625148" y="528154"/>
                  <a:pt x="624213" y="529738"/>
                  <a:pt x="623278" y="529738"/>
                </a:cubicBezTo>
                <a:cubicBezTo>
                  <a:pt x="622342" y="529738"/>
                  <a:pt x="622342" y="528154"/>
                  <a:pt x="621410" y="528154"/>
                </a:cubicBezTo>
                <a:cubicBezTo>
                  <a:pt x="621410" y="528154"/>
                  <a:pt x="620475" y="528948"/>
                  <a:pt x="619540" y="529738"/>
                </a:cubicBezTo>
                <a:lnTo>
                  <a:pt x="621410" y="531319"/>
                </a:lnTo>
                <a:cubicBezTo>
                  <a:pt x="621410" y="531319"/>
                  <a:pt x="619540" y="532109"/>
                  <a:pt x="619540" y="532900"/>
                </a:cubicBezTo>
                <a:cubicBezTo>
                  <a:pt x="619540" y="532900"/>
                  <a:pt x="620475" y="533693"/>
                  <a:pt x="620475" y="534484"/>
                </a:cubicBezTo>
                <a:cubicBezTo>
                  <a:pt x="621410" y="534484"/>
                  <a:pt x="622342" y="536065"/>
                  <a:pt x="622342" y="536065"/>
                </a:cubicBezTo>
                <a:cubicBezTo>
                  <a:pt x="621410" y="536065"/>
                  <a:pt x="620475" y="537649"/>
                  <a:pt x="620475" y="537649"/>
                </a:cubicBezTo>
                <a:cubicBezTo>
                  <a:pt x="619540" y="536855"/>
                  <a:pt x="619540" y="536065"/>
                  <a:pt x="618604" y="535274"/>
                </a:cubicBezTo>
                <a:cubicBezTo>
                  <a:pt x="617669" y="535274"/>
                  <a:pt x="616734" y="536855"/>
                  <a:pt x="616734" y="536855"/>
                </a:cubicBezTo>
                <a:cubicBezTo>
                  <a:pt x="615802" y="536855"/>
                  <a:pt x="614867" y="535274"/>
                  <a:pt x="614867" y="535274"/>
                </a:cubicBezTo>
                <a:lnTo>
                  <a:pt x="616734" y="533693"/>
                </a:lnTo>
                <a:lnTo>
                  <a:pt x="615802" y="532109"/>
                </a:lnTo>
                <a:cubicBezTo>
                  <a:pt x="614867" y="532109"/>
                  <a:pt x="613931" y="533693"/>
                  <a:pt x="612996" y="533693"/>
                </a:cubicBezTo>
                <a:cubicBezTo>
                  <a:pt x="612996" y="533693"/>
                  <a:pt x="612061" y="532109"/>
                  <a:pt x="612061" y="531319"/>
                </a:cubicBezTo>
                <a:cubicBezTo>
                  <a:pt x="611129" y="531319"/>
                  <a:pt x="610193" y="532900"/>
                  <a:pt x="609258" y="532900"/>
                </a:cubicBezTo>
                <a:cubicBezTo>
                  <a:pt x="609258" y="532900"/>
                  <a:pt x="608323" y="532109"/>
                  <a:pt x="608323" y="531319"/>
                </a:cubicBezTo>
                <a:cubicBezTo>
                  <a:pt x="607388" y="530529"/>
                  <a:pt x="606452" y="529738"/>
                  <a:pt x="606452" y="529738"/>
                </a:cubicBezTo>
                <a:cubicBezTo>
                  <a:pt x="606452" y="528948"/>
                  <a:pt x="604585" y="528154"/>
                  <a:pt x="604585" y="527364"/>
                </a:cubicBezTo>
                <a:cubicBezTo>
                  <a:pt x="604585" y="527364"/>
                  <a:pt x="606452" y="526573"/>
                  <a:pt x="607388" y="526573"/>
                </a:cubicBezTo>
                <a:lnTo>
                  <a:pt x="605520" y="524993"/>
                </a:lnTo>
                <a:cubicBezTo>
                  <a:pt x="605520" y="524199"/>
                  <a:pt x="603650" y="525783"/>
                  <a:pt x="603650" y="525783"/>
                </a:cubicBezTo>
                <a:cubicBezTo>
                  <a:pt x="602714" y="525783"/>
                  <a:pt x="601782" y="527364"/>
                  <a:pt x="600847" y="527364"/>
                </a:cubicBezTo>
                <a:lnTo>
                  <a:pt x="599912" y="525783"/>
                </a:lnTo>
                <a:cubicBezTo>
                  <a:pt x="598977" y="525783"/>
                  <a:pt x="598041" y="526573"/>
                  <a:pt x="597106" y="526573"/>
                </a:cubicBezTo>
                <a:cubicBezTo>
                  <a:pt x="596174" y="528154"/>
                  <a:pt x="594303" y="528948"/>
                  <a:pt x="593368" y="529738"/>
                </a:cubicBezTo>
                <a:cubicBezTo>
                  <a:pt x="594303" y="529738"/>
                  <a:pt x="594303" y="531319"/>
                  <a:pt x="595239" y="531319"/>
                </a:cubicBezTo>
                <a:cubicBezTo>
                  <a:pt x="595239" y="531319"/>
                  <a:pt x="593368" y="532900"/>
                  <a:pt x="592433" y="532900"/>
                </a:cubicBezTo>
                <a:lnTo>
                  <a:pt x="591501" y="531319"/>
                </a:lnTo>
                <a:cubicBezTo>
                  <a:pt x="590565" y="530529"/>
                  <a:pt x="590565" y="529738"/>
                  <a:pt x="589630" y="528948"/>
                </a:cubicBezTo>
                <a:cubicBezTo>
                  <a:pt x="589630" y="529738"/>
                  <a:pt x="587760" y="530529"/>
                  <a:pt x="587760" y="530529"/>
                </a:cubicBezTo>
                <a:cubicBezTo>
                  <a:pt x="587760" y="531319"/>
                  <a:pt x="588695" y="532109"/>
                  <a:pt x="589630" y="532109"/>
                </a:cubicBezTo>
                <a:cubicBezTo>
                  <a:pt x="589630" y="532900"/>
                  <a:pt x="590565" y="533693"/>
                  <a:pt x="590565" y="533693"/>
                </a:cubicBezTo>
                <a:cubicBezTo>
                  <a:pt x="590565" y="534484"/>
                  <a:pt x="588695" y="535274"/>
                  <a:pt x="588695" y="535274"/>
                </a:cubicBezTo>
                <a:lnTo>
                  <a:pt x="586824" y="536855"/>
                </a:lnTo>
                <a:cubicBezTo>
                  <a:pt x="585892" y="536855"/>
                  <a:pt x="584957" y="535274"/>
                  <a:pt x="584957" y="535274"/>
                </a:cubicBezTo>
                <a:lnTo>
                  <a:pt x="586824" y="533693"/>
                </a:lnTo>
                <a:lnTo>
                  <a:pt x="585892" y="532109"/>
                </a:lnTo>
                <a:cubicBezTo>
                  <a:pt x="584957" y="531319"/>
                  <a:pt x="584022" y="530529"/>
                  <a:pt x="584022" y="529738"/>
                </a:cubicBezTo>
                <a:lnTo>
                  <a:pt x="582151" y="531319"/>
                </a:lnTo>
                <a:cubicBezTo>
                  <a:pt x="581219" y="532109"/>
                  <a:pt x="580284" y="532900"/>
                  <a:pt x="579349" y="532900"/>
                </a:cubicBezTo>
                <a:lnTo>
                  <a:pt x="578413" y="531319"/>
                </a:lnTo>
                <a:cubicBezTo>
                  <a:pt x="577478" y="531319"/>
                  <a:pt x="576543" y="532109"/>
                  <a:pt x="575611" y="532109"/>
                </a:cubicBezTo>
                <a:cubicBezTo>
                  <a:pt x="575611" y="532900"/>
                  <a:pt x="574675" y="533693"/>
                  <a:pt x="573740" y="533693"/>
                </a:cubicBezTo>
                <a:lnTo>
                  <a:pt x="571873" y="535274"/>
                </a:lnTo>
                <a:cubicBezTo>
                  <a:pt x="571873" y="535274"/>
                  <a:pt x="570937" y="533693"/>
                  <a:pt x="570002" y="533693"/>
                </a:cubicBezTo>
                <a:cubicBezTo>
                  <a:pt x="570002" y="532900"/>
                  <a:pt x="569067" y="532109"/>
                  <a:pt x="569067" y="531319"/>
                </a:cubicBezTo>
                <a:lnTo>
                  <a:pt x="570937" y="530529"/>
                </a:lnTo>
                <a:cubicBezTo>
                  <a:pt x="570937" y="529738"/>
                  <a:pt x="569067" y="528948"/>
                  <a:pt x="569067" y="528154"/>
                </a:cubicBezTo>
                <a:lnTo>
                  <a:pt x="567200" y="529738"/>
                </a:lnTo>
                <a:lnTo>
                  <a:pt x="565329" y="528154"/>
                </a:lnTo>
                <a:cubicBezTo>
                  <a:pt x="565329" y="528154"/>
                  <a:pt x="564394" y="526573"/>
                  <a:pt x="563458" y="526573"/>
                </a:cubicBezTo>
                <a:cubicBezTo>
                  <a:pt x="563458" y="526573"/>
                  <a:pt x="562523" y="527364"/>
                  <a:pt x="561591" y="527364"/>
                </a:cubicBezTo>
                <a:cubicBezTo>
                  <a:pt x="561591" y="528154"/>
                  <a:pt x="559721" y="528948"/>
                  <a:pt x="559721" y="528948"/>
                </a:cubicBezTo>
                <a:cubicBezTo>
                  <a:pt x="559721" y="528948"/>
                  <a:pt x="558785" y="527364"/>
                  <a:pt x="557850" y="527364"/>
                </a:cubicBezTo>
                <a:lnTo>
                  <a:pt x="560656" y="525783"/>
                </a:lnTo>
                <a:lnTo>
                  <a:pt x="558785" y="524199"/>
                </a:lnTo>
                <a:cubicBezTo>
                  <a:pt x="558785" y="523409"/>
                  <a:pt x="557850" y="522618"/>
                  <a:pt x="556915" y="522618"/>
                </a:cubicBezTo>
                <a:cubicBezTo>
                  <a:pt x="556915" y="521828"/>
                  <a:pt x="555983" y="521037"/>
                  <a:pt x="555047" y="520247"/>
                </a:cubicBezTo>
                <a:cubicBezTo>
                  <a:pt x="555047" y="521037"/>
                  <a:pt x="553177" y="521828"/>
                  <a:pt x="553177" y="521828"/>
                </a:cubicBezTo>
                <a:cubicBezTo>
                  <a:pt x="553177" y="522618"/>
                  <a:pt x="554112" y="523409"/>
                  <a:pt x="555047" y="523409"/>
                </a:cubicBezTo>
                <a:cubicBezTo>
                  <a:pt x="555047" y="524199"/>
                  <a:pt x="555983" y="524993"/>
                  <a:pt x="556915" y="525783"/>
                </a:cubicBezTo>
                <a:cubicBezTo>
                  <a:pt x="556915" y="525783"/>
                  <a:pt x="557850" y="526573"/>
                  <a:pt x="557850" y="527364"/>
                </a:cubicBezTo>
                <a:lnTo>
                  <a:pt x="555983" y="528154"/>
                </a:lnTo>
                <a:cubicBezTo>
                  <a:pt x="555983" y="528154"/>
                  <a:pt x="555047" y="527364"/>
                  <a:pt x="554112" y="526573"/>
                </a:cubicBezTo>
                <a:cubicBezTo>
                  <a:pt x="553177" y="525783"/>
                  <a:pt x="552242" y="524199"/>
                  <a:pt x="551309" y="523409"/>
                </a:cubicBezTo>
                <a:lnTo>
                  <a:pt x="549439" y="524199"/>
                </a:lnTo>
                <a:cubicBezTo>
                  <a:pt x="549439" y="524993"/>
                  <a:pt x="550374" y="525783"/>
                  <a:pt x="550374" y="526573"/>
                </a:cubicBezTo>
                <a:cubicBezTo>
                  <a:pt x="551309" y="526573"/>
                  <a:pt x="552242" y="527364"/>
                  <a:pt x="552242" y="528154"/>
                </a:cubicBezTo>
                <a:cubicBezTo>
                  <a:pt x="552242" y="528154"/>
                  <a:pt x="550374" y="528948"/>
                  <a:pt x="550374" y="529738"/>
                </a:cubicBezTo>
                <a:cubicBezTo>
                  <a:pt x="550374" y="529738"/>
                  <a:pt x="552242" y="530529"/>
                  <a:pt x="552242" y="531319"/>
                </a:cubicBezTo>
                <a:cubicBezTo>
                  <a:pt x="552242" y="531319"/>
                  <a:pt x="550374" y="532109"/>
                  <a:pt x="549439" y="532900"/>
                </a:cubicBezTo>
                <a:lnTo>
                  <a:pt x="548504" y="530529"/>
                </a:lnTo>
                <a:cubicBezTo>
                  <a:pt x="547568" y="530529"/>
                  <a:pt x="546636" y="532109"/>
                  <a:pt x="545701" y="532109"/>
                </a:cubicBezTo>
                <a:cubicBezTo>
                  <a:pt x="545701" y="532900"/>
                  <a:pt x="544766" y="532900"/>
                  <a:pt x="543830" y="533693"/>
                </a:cubicBezTo>
                <a:cubicBezTo>
                  <a:pt x="543830" y="533693"/>
                  <a:pt x="542895" y="534484"/>
                  <a:pt x="541963" y="534484"/>
                </a:cubicBezTo>
                <a:cubicBezTo>
                  <a:pt x="541963" y="535274"/>
                  <a:pt x="541028" y="532900"/>
                  <a:pt x="540093" y="532900"/>
                </a:cubicBezTo>
                <a:cubicBezTo>
                  <a:pt x="540093" y="532900"/>
                  <a:pt x="539157" y="534484"/>
                  <a:pt x="538222" y="534484"/>
                </a:cubicBezTo>
                <a:cubicBezTo>
                  <a:pt x="537290" y="534484"/>
                  <a:pt x="537290" y="532900"/>
                  <a:pt x="536355" y="532900"/>
                </a:cubicBezTo>
                <a:cubicBezTo>
                  <a:pt x="536355" y="532900"/>
                  <a:pt x="535419" y="533693"/>
                  <a:pt x="534484" y="533693"/>
                </a:cubicBezTo>
                <a:cubicBezTo>
                  <a:pt x="534484" y="534484"/>
                  <a:pt x="533549" y="535274"/>
                  <a:pt x="532614" y="535274"/>
                </a:cubicBezTo>
                <a:cubicBezTo>
                  <a:pt x="532614" y="535274"/>
                  <a:pt x="531681" y="533693"/>
                  <a:pt x="530746" y="533693"/>
                </a:cubicBezTo>
                <a:cubicBezTo>
                  <a:pt x="530746" y="533693"/>
                  <a:pt x="529811" y="534484"/>
                  <a:pt x="528876" y="535274"/>
                </a:cubicBezTo>
                <a:lnTo>
                  <a:pt x="530746" y="536855"/>
                </a:lnTo>
                <a:lnTo>
                  <a:pt x="531681" y="538439"/>
                </a:lnTo>
                <a:lnTo>
                  <a:pt x="529811" y="540020"/>
                </a:lnTo>
                <a:cubicBezTo>
                  <a:pt x="529811" y="540020"/>
                  <a:pt x="528876" y="538439"/>
                  <a:pt x="527940" y="538439"/>
                </a:cubicBezTo>
                <a:cubicBezTo>
                  <a:pt x="527940" y="537649"/>
                  <a:pt x="527008" y="536855"/>
                  <a:pt x="527008" y="536065"/>
                </a:cubicBezTo>
                <a:cubicBezTo>
                  <a:pt x="526073" y="536065"/>
                  <a:pt x="526073" y="535274"/>
                  <a:pt x="525138" y="534484"/>
                </a:cubicBezTo>
                <a:cubicBezTo>
                  <a:pt x="524203" y="533693"/>
                  <a:pt x="524203" y="533693"/>
                  <a:pt x="523267" y="532900"/>
                </a:cubicBezTo>
                <a:cubicBezTo>
                  <a:pt x="523267" y="532109"/>
                  <a:pt x="522332" y="531319"/>
                  <a:pt x="522332" y="531319"/>
                </a:cubicBezTo>
                <a:cubicBezTo>
                  <a:pt x="522332" y="530529"/>
                  <a:pt x="524203" y="529738"/>
                  <a:pt x="524203" y="529738"/>
                </a:cubicBezTo>
                <a:cubicBezTo>
                  <a:pt x="524203" y="528948"/>
                  <a:pt x="522332" y="528154"/>
                  <a:pt x="522332" y="528154"/>
                </a:cubicBezTo>
                <a:cubicBezTo>
                  <a:pt x="521400" y="528154"/>
                  <a:pt x="521400" y="528948"/>
                  <a:pt x="520465" y="528948"/>
                </a:cubicBezTo>
                <a:cubicBezTo>
                  <a:pt x="519529" y="528948"/>
                  <a:pt x="519529" y="527364"/>
                  <a:pt x="518594" y="527364"/>
                </a:cubicBezTo>
                <a:lnTo>
                  <a:pt x="516727" y="528948"/>
                </a:lnTo>
                <a:lnTo>
                  <a:pt x="518594" y="530529"/>
                </a:lnTo>
                <a:cubicBezTo>
                  <a:pt x="518594" y="531319"/>
                  <a:pt x="516727" y="531319"/>
                  <a:pt x="515791" y="532109"/>
                </a:cubicBezTo>
                <a:cubicBezTo>
                  <a:pt x="515791" y="532109"/>
                  <a:pt x="517659" y="532900"/>
                  <a:pt x="517659" y="533693"/>
                </a:cubicBezTo>
                <a:cubicBezTo>
                  <a:pt x="517659" y="534484"/>
                  <a:pt x="518594" y="535274"/>
                  <a:pt x="519529" y="535274"/>
                </a:cubicBezTo>
                <a:cubicBezTo>
                  <a:pt x="519529" y="536065"/>
                  <a:pt x="521400" y="536855"/>
                  <a:pt x="521400" y="536855"/>
                </a:cubicBezTo>
                <a:cubicBezTo>
                  <a:pt x="520465" y="537649"/>
                  <a:pt x="519529" y="538439"/>
                  <a:pt x="518594" y="538439"/>
                </a:cubicBezTo>
                <a:cubicBezTo>
                  <a:pt x="517659" y="537649"/>
                  <a:pt x="516727" y="536065"/>
                  <a:pt x="515791" y="535274"/>
                </a:cubicBezTo>
                <a:cubicBezTo>
                  <a:pt x="514856" y="535274"/>
                  <a:pt x="513921" y="536065"/>
                  <a:pt x="513921" y="536065"/>
                </a:cubicBezTo>
                <a:cubicBezTo>
                  <a:pt x="512986" y="536065"/>
                  <a:pt x="512986" y="534484"/>
                  <a:pt x="512054" y="534484"/>
                </a:cubicBezTo>
                <a:lnTo>
                  <a:pt x="513921" y="532900"/>
                </a:lnTo>
                <a:cubicBezTo>
                  <a:pt x="513921" y="532900"/>
                  <a:pt x="512054" y="532109"/>
                  <a:pt x="512986" y="531319"/>
                </a:cubicBezTo>
                <a:lnTo>
                  <a:pt x="514856" y="530529"/>
                </a:lnTo>
                <a:cubicBezTo>
                  <a:pt x="513921" y="529738"/>
                  <a:pt x="513921" y="528948"/>
                  <a:pt x="512986" y="528154"/>
                </a:cubicBezTo>
                <a:cubicBezTo>
                  <a:pt x="512986" y="528154"/>
                  <a:pt x="512054" y="526573"/>
                  <a:pt x="511118" y="526573"/>
                </a:cubicBezTo>
                <a:lnTo>
                  <a:pt x="509248" y="528154"/>
                </a:lnTo>
                <a:lnTo>
                  <a:pt x="511118" y="529738"/>
                </a:lnTo>
                <a:cubicBezTo>
                  <a:pt x="511118" y="529738"/>
                  <a:pt x="508312" y="530529"/>
                  <a:pt x="509248" y="531319"/>
                </a:cubicBezTo>
                <a:cubicBezTo>
                  <a:pt x="509248" y="531319"/>
                  <a:pt x="510183" y="532109"/>
                  <a:pt x="510183" y="532900"/>
                </a:cubicBezTo>
                <a:cubicBezTo>
                  <a:pt x="511118" y="532900"/>
                  <a:pt x="512054" y="534484"/>
                  <a:pt x="512054" y="534484"/>
                </a:cubicBezTo>
                <a:cubicBezTo>
                  <a:pt x="511118" y="534484"/>
                  <a:pt x="510183" y="536065"/>
                  <a:pt x="510183" y="536065"/>
                </a:cubicBezTo>
                <a:cubicBezTo>
                  <a:pt x="509248" y="536065"/>
                  <a:pt x="509248" y="534484"/>
                  <a:pt x="508312" y="534484"/>
                </a:cubicBezTo>
                <a:cubicBezTo>
                  <a:pt x="508312" y="534484"/>
                  <a:pt x="506445" y="536065"/>
                  <a:pt x="506445" y="535274"/>
                </a:cubicBezTo>
                <a:cubicBezTo>
                  <a:pt x="505510" y="535274"/>
                  <a:pt x="505510" y="534484"/>
                  <a:pt x="504575" y="533693"/>
                </a:cubicBezTo>
                <a:cubicBezTo>
                  <a:pt x="504575" y="532900"/>
                  <a:pt x="503639" y="532900"/>
                  <a:pt x="502704" y="532109"/>
                </a:cubicBezTo>
                <a:lnTo>
                  <a:pt x="505510" y="530529"/>
                </a:lnTo>
                <a:lnTo>
                  <a:pt x="503639" y="528948"/>
                </a:lnTo>
                <a:cubicBezTo>
                  <a:pt x="502704" y="528154"/>
                  <a:pt x="501772" y="527364"/>
                  <a:pt x="501772" y="527364"/>
                </a:cubicBezTo>
                <a:cubicBezTo>
                  <a:pt x="501772" y="526573"/>
                  <a:pt x="499901" y="525783"/>
                  <a:pt x="500837" y="525783"/>
                </a:cubicBezTo>
                <a:cubicBezTo>
                  <a:pt x="500837" y="524993"/>
                  <a:pt x="502704" y="524199"/>
                  <a:pt x="502704" y="524199"/>
                </a:cubicBezTo>
                <a:cubicBezTo>
                  <a:pt x="502704" y="523409"/>
                  <a:pt x="500837" y="522618"/>
                  <a:pt x="500837" y="522618"/>
                </a:cubicBezTo>
                <a:cubicBezTo>
                  <a:pt x="499901" y="521828"/>
                  <a:pt x="499901" y="521037"/>
                  <a:pt x="498966" y="520247"/>
                </a:cubicBezTo>
                <a:cubicBezTo>
                  <a:pt x="498966" y="520247"/>
                  <a:pt x="498031" y="521828"/>
                  <a:pt x="497099" y="521828"/>
                </a:cubicBezTo>
                <a:cubicBezTo>
                  <a:pt x="497099" y="521828"/>
                  <a:pt x="496163" y="520247"/>
                  <a:pt x="495228" y="520247"/>
                </a:cubicBezTo>
                <a:cubicBezTo>
                  <a:pt x="495228" y="520247"/>
                  <a:pt x="493358" y="521037"/>
                  <a:pt x="493358" y="521828"/>
                </a:cubicBezTo>
                <a:cubicBezTo>
                  <a:pt x="493358" y="521828"/>
                  <a:pt x="495228" y="522618"/>
                  <a:pt x="495228" y="523409"/>
                </a:cubicBezTo>
                <a:lnTo>
                  <a:pt x="493358" y="524199"/>
                </a:lnTo>
                <a:cubicBezTo>
                  <a:pt x="493358" y="524993"/>
                  <a:pt x="494293" y="525783"/>
                  <a:pt x="494293" y="526573"/>
                </a:cubicBezTo>
                <a:cubicBezTo>
                  <a:pt x="495228" y="526573"/>
                  <a:pt x="496163" y="527364"/>
                  <a:pt x="496163" y="528154"/>
                </a:cubicBezTo>
                <a:lnTo>
                  <a:pt x="498031" y="529738"/>
                </a:lnTo>
                <a:cubicBezTo>
                  <a:pt x="498031" y="530529"/>
                  <a:pt x="496163" y="531319"/>
                  <a:pt x="496163" y="531319"/>
                </a:cubicBezTo>
                <a:lnTo>
                  <a:pt x="494293" y="529738"/>
                </a:lnTo>
                <a:cubicBezTo>
                  <a:pt x="494293" y="528948"/>
                  <a:pt x="492422" y="527364"/>
                  <a:pt x="492422" y="527364"/>
                </a:cubicBezTo>
                <a:lnTo>
                  <a:pt x="490555" y="528948"/>
                </a:lnTo>
                <a:cubicBezTo>
                  <a:pt x="489620" y="528948"/>
                  <a:pt x="488684" y="529738"/>
                  <a:pt x="488684" y="530529"/>
                </a:cubicBezTo>
                <a:cubicBezTo>
                  <a:pt x="487749" y="530529"/>
                  <a:pt x="486817" y="531319"/>
                  <a:pt x="485882" y="531319"/>
                </a:cubicBezTo>
                <a:cubicBezTo>
                  <a:pt x="485882" y="532109"/>
                  <a:pt x="487749" y="532900"/>
                  <a:pt x="487749" y="533693"/>
                </a:cubicBezTo>
                <a:lnTo>
                  <a:pt x="485882" y="534484"/>
                </a:lnTo>
                <a:cubicBezTo>
                  <a:pt x="484947" y="534484"/>
                  <a:pt x="484947" y="533693"/>
                  <a:pt x="484011" y="532900"/>
                </a:cubicBezTo>
                <a:cubicBezTo>
                  <a:pt x="484011" y="532900"/>
                  <a:pt x="483076" y="531319"/>
                  <a:pt x="482144" y="531319"/>
                </a:cubicBezTo>
                <a:lnTo>
                  <a:pt x="480273" y="532900"/>
                </a:lnTo>
                <a:cubicBezTo>
                  <a:pt x="480273" y="532109"/>
                  <a:pt x="479338" y="531319"/>
                  <a:pt x="479338" y="530529"/>
                </a:cubicBezTo>
                <a:lnTo>
                  <a:pt x="481209" y="529738"/>
                </a:lnTo>
                <a:cubicBezTo>
                  <a:pt x="481209" y="528948"/>
                  <a:pt x="480273" y="528154"/>
                  <a:pt x="479338" y="527364"/>
                </a:cubicBezTo>
                <a:cubicBezTo>
                  <a:pt x="479338" y="527364"/>
                  <a:pt x="478403" y="525783"/>
                  <a:pt x="477471" y="525783"/>
                </a:cubicBezTo>
                <a:lnTo>
                  <a:pt x="475600" y="527364"/>
                </a:lnTo>
                <a:lnTo>
                  <a:pt x="473730" y="528948"/>
                </a:lnTo>
                <a:cubicBezTo>
                  <a:pt x="472794" y="528948"/>
                  <a:pt x="472794" y="527364"/>
                  <a:pt x="471862" y="526573"/>
                </a:cubicBezTo>
                <a:cubicBezTo>
                  <a:pt x="470927" y="527364"/>
                  <a:pt x="470927" y="528154"/>
                  <a:pt x="469992" y="528154"/>
                </a:cubicBezTo>
                <a:cubicBezTo>
                  <a:pt x="468121" y="528948"/>
                  <a:pt x="467189" y="529738"/>
                  <a:pt x="466254" y="531319"/>
                </a:cubicBezTo>
                <a:cubicBezTo>
                  <a:pt x="467189" y="532109"/>
                  <a:pt x="468121" y="533693"/>
                  <a:pt x="469056" y="534484"/>
                </a:cubicBezTo>
                <a:cubicBezTo>
                  <a:pt x="469992" y="536065"/>
                  <a:pt x="470927" y="536855"/>
                  <a:pt x="471862" y="537649"/>
                </a:cubicBezTo>
                <a:cubicBezTo>
                  <a:pt x="471862" y="538439"/>
                  <a:pt x="469992" y="538439"/>
                  <a:pt x="469992" y="539229"/>
                </a:cubicBezTo>
                <a:cubicBezTo>
                  <a:pt x="469992" y="540020"/>
                  <a:pt x="471862" y="540810"/>
                  <a:pt x="471862" y="540810"/>
                </a:cubicBezTo>
                <a:cubicBezTo>
                  <a:pt x="471862" y="541601"/>
                  <a:pt x="469992" y="542394"/>
                  <a:pt x="469992" y="542394"/>
                </a:cubicBezTo>
                <a:cubicBezTo>
                  <a:pt x="469056" y="542394"/>
                  <a:pt x="468121" y="540810"/>
                  <a:pt x="468121" y="540810"/>
                </a:cubicBezTo>
                <a:cubicBezTo>
                  <a:pt x="467189" y="540020"/>
                  <a:pt x="466254" y="539229"/>
                  <a:pt x="466254" y="539229"/>
                </a:cubicBezTo>
                <a:cubicBezTo>
                  <a:pt x="466254" y="538439"/>
                  <a:pt x="468121" y="537649"/>
                  <a:pt x="468121" y="537649"/>
                </a:cubicBezTo>
                <a:lnTo>
                  <a:pt x="467189" y="536065"/>
                </a:lnTo>
                <a:cubicBezTo>
                  <a:pt x="466254" y="536065"/>
                  <a:pt x="465319" y="536855"/>
                  <a:pt x="464383" y="536855"/>
                </a:cubicBezTo>
                <a:cubicBezTo>
                  <a:pt x="465319" y="537649"/>
                  <a:pt x="466254" y="538439"/>
                  <a:pt x="466254" y="539229"/>
                </a:cubicBezTo>
                <a:lnTo>
                  <a:pt x="464383" y="540020"/>
                </a:lnTo>
                <a:cubicBezTo>
                  <a:pt x="463448" y="540810"/>
                  <a:pt x="462513" y="540810"/>
                  <a:pt x="462513" y="541601"/>
                </a:cubicBezTo>
                <a:cubicBezTo>
                  <a:pt x="461581" y="540810"/>
                  <a:pt x="460645" y="540810"/>
                  <a:pt x="460645" y="540020"/>
                </a:cubicBezTo>
                <a:cubicBezTo>
                  <a:pt x="460645" y="539229"/>
                  <a:pt x="458775" y="538439"/>
                  <a:pt x="458775" y="538439"/>
                </a:cubicBezTo>
                <a:cubicBezTo>
                  <a:pt x="458775" y="537649"/>
                  <a:pt x="461581" y="536855"/>
                  <a:pt x="461581" y="536855"/>
                </a:cubicBezTo>
                <a:cubicBezTo>
                  <a:pt x="460645" y="536065"/>
                  <a:pt x="459710" y="535274"/>
                  <a:pt x="459710" y="535274"/>
                </a:cubicBezTo>
                <a:cubicBezTo>
                  <a:pt x="459710" y="534484"/>
                  <a:pt x="457843" y="533693"/>
                  <a:pt x="457843" y="532900"/>
                </a:cubicBezTo>
                <a:lnTo>
                  <a:pt x="459710" y="532109"/>
                </a:lnTo>
                <a:lnTo>
                  <a:pt x="461581" y="533693"/>
                </a:lnTo>
                <a:lnTo>
                  <a:pt x="463448" y="532109"/>
                </a:lnTo>
                <a:cubicBezTo>
                  <a:pt x="463448" y="532109"/>
                  <a:pt x="462513" y="531319"/>
                  <a:pt x="462513" y="530529"/>
                </a:cubicBezTo>
                <a:lnTo>
                  <a:pt x="460645" y="528948"/>
                </a:lnTo>
                <a:cubicBezTo>
                  <a:pt x="459710" y="528948"/>
                  <a:pt x="458775" y="530529"/>
                  <a:pt x="458775" y="529738"/>
                </a:cubicBezTo>
                <a:cubicBezTo>
                  <a:pt x="457843" y="529738"/>
                  <a:pt x="456907" y="528948"/>
                  <a:pt x="456907" y="528154"/>
                </a:cubicBezTo>
                <a:cubicBezTo>
                  <a:pt x="455972" y="528154"/>
                  <a:pt x="455972" y="527364"/>
                  <a:pt x="455037" y="526573"/>
                </a:cubicBezTo>
                <a:cubicBezTo>
                  <a:pt x="455037" y="525783"/>
                  <a:pt x="454102" y="525783"/>
                  <a:pt x="454102" y="524993"/>
                </a:cubicBezTo>
                <a:lnTo>
                  <a:pt x="455972" y="523409"/>
                </a:lnTo>
                <a:cubicBezTo>
                  <a:pt x="455972" y="523409"/>
                  <a:pt x="457843" y="522618"/>
                  <a:pt x="457843" y="521828"/>
                </a:cubicBezTo>
                <a:cubicBezTo>
                  <a:pt x="457843" y="521828"/>
                  <a:pt x="455972" y="521037"/>
                  <a:pt x="455972" y="520247"/>
                </a:cubicBezTo>
                <a:lnTo>
                  <a:pt x="454102" y="521828"/>
                </a:lnTo>
                <a:cubicBezTo>
                  <a:pt x="454102" y="521828"/>
                  <a:pt x="453170" y="520247"/>
                  <a:pt x="452234" y="520247"/>
                </a:cubicBezTo>
                <a:cubicBezTo>
                  <a:pt x="452234" y="519453"/>
                  <a:pt x="451299" y="518663"/>
                  <a:pt x="451299" y="517873"/>
                </a:cubicBezTo>
                <a:cubicBezTo>
                  <a:pt x="450452" y="517873"/>
                  <a:pt x="449639" y="517218"/>
                  <a:pt x="449488" y="516506"/>
                </a:cubicBezTo>
                <a:lnTo>
                  <a:pt x="445536" y="516096"/>
                </a:lnTo>
                <a:cubicBezTo>
                  <a:pt x="445602" y="516163"/>
                  <a:pt x="445615" y="516226"/>
                  <a:pt x="445691" y="516292"/>
                </a:cubicBezTo>
                <a:cubicBezTo>
                  <a:pt x="446626" y="516292"/>
                  <a:pt x="446626" y="517082"/>
                  <a:pt x="447561" y="517873"/>
                </a:cubicBezTo>
                <a:cubicBezTo>
                  <a:pt x="447561" y="517873"/>
                  <a:pt x="448493" y="518663"/>
                  <a:pt x="448493" y="519453"/>
                </a:cubicBezTo>
                <a:cubicBezTo>
                  <a:pt x="449428" y="519453"/>
                  <a:pt x="446626" y="520247"/>
                  <a:pt x="446626" y="521037"/>
                </a:cubicBezTo>
                <a:cubicBezTo>
                  <a:pt x="446626" y="521037"/>
                  <a:pt x="448493" y="521828"/>
                  <a:pt x="448493" y="522618"/>
                </a:cubicBezTo>
                <a:cubicBezTo>
                  <a:pt x="448493" y="523409"/>
                  <a:pt x="446626" y="523409"/>
                  <a:pt x="446626" y="524199"/>
                </a:cubicBezTo>
                <a:lnTo>
                  <a:pt x="447561" y="525783"/>
                </a:lnTo>
                <a:cubicBezTo>
                  <a:pt x="447561" y="525783"/>
                  <a:pt x="449428" y="524199"/>
                  <a:pt x="450364" y="524199"/>
                </a:cubicBezTo>
                <a:cubicBezTo>
                  <a:pt x="450364" y="524199"/>
                  <a:pt x="451299" y="523409"/>
                  <a:pt x="452234" y="523409"/>
                </a:cubicBezTo>
                <a:cubicBezTo>
                  <a:pt x="452234" y="523409"/>
                  <a:pt x="453170" y="524993"/>
                  <a:pt x="454102" y="524993"/>
                </a:cubicBezTo>
                <a:cubicBezTo>
                  <a:pt x="454102" y="524993"/>
                  <a:pt x="451299" y="525783"/>
                  <a:pt x="451299" y="526573"/>
                </a:cubicBezTo>
                <a:cubicBezTo>
                  <a:pt x="451299" y="526573"/>
                  <a:pt x="453170" y="527364"/>
                  <a:pt x="453170" y="528154"/>
                </a:cubicBezTo>
                <a:cubicBezTo>
                  <a:pt x="454102" y="528948"/>
                  <a:pt x="455037" y="530529"/>
                  <a:pt x="455972" y="531319"/>
                </a:cubicBezTo>
                <a:cubicBezTo>
                  <a:pt x="455972" y="532109"/>
                  <a:pt x="455037" y="532109"/>
                  <a:pt x="454102" y="532900"/>
                </a:cubicBezTo>
                <a:lnTo>
                  <a:pt x="452234" y="534484"/>
                </a:lnTo>
                <a:cubicBezTo>
                  <a:pt x="451299" y="534484"/>
                  <a:pt x="451299" y="532109"/>
                  <a:pt x="450364" y="532109"/>
                </a:cubicBezTo>
                <a:cubicBezTo>
                  <a:pt x="450364" y="532109"/>
                  <a:pt x="449428" y="533693"/>
                  <a:pt x="448493" y="533693"/>
                </a:cubicBezTo>
                <a:cubicBezTo>
                  <a:pt x="448493" y="533693"/>
                  <a:pt x="447561" y="532109"/>
                  <a:pt x="446626" y="532109"/>
                </a:cubicBezTo>
                <a:cubicBezTo>
                  <a:pt x="446626" y="531319"/>
                  <a:pt x="445691" y="530529"/>
                  <a:pt x="445691" y="530529"/>
                </a:cubicBezTo>
                <a:cubicBezTo>
                  <a:pt x="444755" y="529738"/>
                  <a:pt x="444755" y="528948"/>
                  <a:pt x="443820" y="528154"/>
                </a:cubicBezTo>
                <a:cubicBezTo>
                  <a:pt x="442885" y="528154"/>
                  <a:pt x="441953" y="529738"/>
                  <a:pt x="441953" y="529738"/>
                </a:cubicBezTo>
                <a:cubicBezTo>
                  <a:pt x="441017" y="529738"/>
                  <a:pt x="440082" y="528154"/>
                  <a:pt x="440082" y="528154"/>
                </a:cubicBezTo>
                <a:cubicBezTo>
                  <a:pt x="439147" y="527364"/>
                  <a:pt x="439147" y="526573"/>
                  <a:pt x="438212" y="526573"/>
                </a:cubicBezTo>
                <a:cubicBezTo>
                  <a:pt x="438212" y="525783"/>
                  <a:pt x="437279" y="524199"/>
                  <a:pt x="437279" y="524199"/>
                </a:cubicBezTo>
                <a:cubicBezTo>
                  <a:pt x="436344" y="524199"/>
                  <a:pt x="435409" y="525783"/>
                  <a:pt x="434474" y="525783"/>
                </a:cubicBezTo>
                <a:cubicBezTo>
                  <a:pt x="434474" y="526573"/>
                  <a:pt x="432603" y="526573"/>
                  <a:pt x="432603" y="527364"/>
                </a:cubicBezTo>
                <a:cubicBezTo>
                  <a:pt x="432603" y="527364"/>
                  <a:pt x="434474" y="528154"/>
                  <a:pt x="434474" y="528948"/>
                </a:cubicBezTo>
                <a:cubicBezTo>
                  <a:pt x="434474" y="528948"/>
                  <a:pt x="431671" y="529738"/>
                  <a:pt x="432603" y="530529"/>
                </a:cubicBezTo>
                <a:cubicBezTo>
                  <a:pt x="432603" y="530529"/>
                  <a:pt x="433538" y="531319"/>
                  <a:pt x="433538" y="532109"/>
                </a:cubicBezTo>
                <a:cubicBezTo>
                  <a:pt x="434474" y="532109"/>
                  <a:pt x="434474" y="533693"/>
                  <a:pt x="435409" y="533693"/>
                </a:cubicBezTo>
                <a:cubicBezTo>
                  <a:pt x="434474" y="533693"/>
                  <a:pt x="433538" y="535274"/>
                  <a:pt x="433538" y="535274"/>
                </a:cubicBezTo>
                <a:cubicBezTo>
                  <a:pt x="432603" y="535274"/>
                  <a:pt x="432603" y="533693"/>
                  <a:pt x="431671" y="533693"/>
                </a:cubicBezTo>
                <a:cubicBezTo>
                  <a:pt x="431671" y="532900"/>
                  <a:pt x="429800" y="534484"/>
                  <a:pt x="429800" y="534484"/>
                </a:cubicBezTo>
                <a:cubicBezTo>
                  <a:pt x="428865" y="534484"/>
                  <a:pt x="427933" y="532900"/>
                  <a:pt x="427933" y="532900"/>
                </a:cubicBezTo>
                <a:cubicBezTo>
                  <a:pt x="427933" y="532900"/>
                  <a:pt x="429800" y="532109"/>
                  <a:pt x="429800" y="531319"/>
                </a:cubicBezTo>
                <a:lnTo>
                  <a:pt x="428865" y="529738"/>
                </a:lnTo>
                <a:cubicBezTo>
                  <a:pt x="427933" y="529738"/>
                  <a:pt x="426998" y="531319"/>
                  <a:pt x="426063" y="531319"/>
                </a:cubicBezTo>
                <a:cubicBezTo>
                  <a:pt x="426063" y="531319"/>
                  <a:pt x="425127" y="532109"/>
                  <a:pt x="424192" y="532900"/>
                </a:cubicBezTo>
                <a:lnTo>
                  <a:pt x="422325" y="533693"/>
                </a:lnTo>
                <a:lnTo>
                  <a:pt x="420454" y="532109"/>
                </a:lnTo>
                <a:cubicBezTo>
                  <a:pt x="420454" y="532109"/>
                  <a:pt x="422325" y="531319"/>
                  <a:pt x="422325" y="530529"/>
                </a:cubicBezTo>
                <a:cubicBezTo>
                  <a:pt x="423260" y="530529"/>
                  <a:pt x="421389" y="529738"/>
                  <a:pt x="421389" y="528948"/>
                </a:cubicBezTo>
                <a:cubicBezTo>
                  <a:pt x="421389" y="528154"/>
                  <a:pt x="423260" y="528154"/>
                  <a:pt x="423260" y="527364"/>
                </a:cubicBezTo>
                <a:cubicBezTo>
                  <a:pt x="423260" y="527364"/>
                  <a:pt x="421389" y="526573"/>
                  <a:pt x="421389" y="525783"/>
                </a:cubicBezTo>
                <a:cubicBezTo>
                  <a:pt x="421389" y="526573"/>
                  <a:pt x="419519" y="526573"/>
                  <a:pt x="419519" y="527364"/>
                </a:cubicBezTo>
                <a:lnTo>
                  <a:pt x="421389" y="528948"/>
                </a:lnTo>
                <a:cubicBezTo>
                  <a:pt x="420454" y="529738"/>
                  <a:pt x="419519" y="529738"/>
                  <a:pt x="419519" y="530529"/>
                </a:cubicBezTo>
                <a:cubicBezTo>
                  <a:pt x="418584" y="530529"/>
                  <a:pt x="417652" y="531319"/>
                  <a:pt x="416716" y="532109"/>
                </a:cubicBezTo>
                <a:cubicBezTo>
                  <a:pt x="416716" y="532109"/>
                  <a:pt x="415781" y="532900"/>
                  <a:pt x="414846" y="532900"/>
                </a:cubicBezTo>
                <a:cubicBezTo>
                  <a:pt x="414846" y="532900"/>
                  <a:pt x="413910" y="531319"/>
                  <a:pt x="412978" y="531319"/>
                </a:cubicBezTo>
                <a:lnTo>
                  <a:pt x="412043" y="529738"/>
                </a:lnTo>
                <a:cubicBezTo>
                  <a:pt x="411108" y="529738"/>
                  <a:pt x="410173" y="531319"/>
                  <a:pt x="409237" y="531319"/>
                </a:cubicBezTo>
                <a:cubicBezTo>
                  <a:pt x="409237" y="530529"/>
                  <a:pt x="408302" y="528948"/>
                  <a:pt x="408302" y="528948"/>
                </a:cubicBezTo>
                <a:cubicBezTo>
                  <a:pt x="407370" y="528948"/>
                  <a:pt x="406435" y="530529"/>
                  <a:pt x="405499" y="530529"/>
                </a:cubicBezTo>
                <a:cubicBezTo>
                  <a:pt x="405499" y="530529"/>
                  <a:pt x="404564" y="532109"/>
                  <a:pt x="403629" y="532109"/>
                </a:cubicBezTo>
                <a:cubicBezTo>
                  <a:pt x="403629" y="532109"/>
                  <a:pt x="402697" y="530529"/>
                  <a:pt x="402697" y="529738"/>
                </a:cubicBezTo>
                <a:lnTo>
                  <a:pt x="404564" y="528948"/>
                </a:lnTo>
                <a:cubicBezTo>
                  <a:pt x="404564" y="528154"/>
                  <a:pt x="402697" y="527364"/>
                  <a:pt x="402697" y="527364"/>
                </a:cubicBezTo>
                <a:cubicBezTo>
                  <a:pt x="402697" y="526573"/>
                  <a:pt x="401761" y="525783"/>
                  <a:pt x="400826" y="524993"/>
                </a:cubicBezTo>
                <a:cubicBezTo>
                  <a:pt x="400826" y="524993"/>
                  <a:pt x="399891" y="524199"/>
                  <a:pt x="399891" y="523409"/>
                </a:cubicBezTo>
                <a:cubicBezTo>
                  <a:pt x="398956" y="524199"/>
                  <a:pt x="398024" y="524199"/>
                  <a:pt x="397088" y="524993"/>
                </a:cubicBezTo>
                <a:lnTo>
                  <a:pt x="398956" y="526573"/>
                </a:lnTo>
                <a:cubicBezTo>
                  <a:pt x="398956" y="526573"/>
                  <a:pt x="397088" y="527364"/>
                  <a:pt x="397088" y="528154"/>
                </a:cubicBezTo>
                <a:lnTo>
                  <a:pt x="395218" y="528948"/>
                </a:lnTo>
                <a:cubicBezTo>
                  <a:pt x="395218" y="529738"/>
                  <a:pt x="396153" y="530529"/>
                  <a:pt x="396153" y="531319"/>
                </a:cubicBezTo>
                <a:cubicBezTo>
                  <a:pt x="397088" y="531319"/>
                  <a:pt x="398024" y="532109"/>
                  <a:pt x="398024" y="532900"/>
                </a:cubicBezTo>
                <a:cubicBezTo>
                  <a:pt x="398024" y="532900"/>
                  <a:pt x="396153" y="533693"/>
                  <a:pt x="396153" y="534484"/>
                </a:cubicBezTo>
                <a:lnTo>
                  <a:pt x="394282" y="532109"/>
                </a:lnTo>
                <a:cubicBezTo>
                  <a:pt x="394282" y="532109"/>
                  <a:pt x="393350" y="530529"/>
                  <a:pt x="392415" y="530529"/>
                </a:cubicBezTo>
                <a:cubicBezTo>
                  <a:pt x="392415" y="530529"/>
                  <a:pt x="391480" y="532109"/>
                  <a:pt x="390545" y="532109"/>
                </a:cubicBezTo>
                <a:cubicBezTo>
                  <a:pt x="390545" y="532109"/>
                  <a:pt x="392415" y="532900"/>
                  <a:pt x="392415" y="533693"/>
                </a:cubicBezTo>
                <a:lnTo>
                  <a:pt x="390545" y="535274"/>
                </a:lnTo>
                <a:cubicBezTo>
                  <a:pt x="389609" y="534484"/>
                  <a:pt x="389609" y="533693"/>
                  <a:pt x="388674" y="533693"/>
                </a:cubicBezTo>
                <a:cubicBezTo>
                  <a:pt x="387742" y="532900"/>
                  <a:pt x="387742" y="532109"/>
                  <a:pt x="386807" y="531319"/>
                </a:cubicBezTo>
                <a:cubicBezTo>
                  <a:pt x="386807" y="531319"/>
                  <a:pt x="385871" y="530529"/>
                  <a:pt x="385871" y="529738"/>
                </a:cubicBezTo>
                <a:cubicBezTo>
                  <a:pt x="384936" y="528948"/>
                  <a:pt x="384001" y="528948"/>
                  <a:pt x="384001" y="528154"/>
                </a:cubicBezTo>
                <a:cubicBezTo>
                  <a:pt x="383069" y="527364"/>
                  <a:pt x="383069" y="526573"/>
                  <a:pt x="382133" y="526573"/>
                </a:cubicBezTo>
                <a:cubicBezTo>
                  <a:pt x="382133" y="525783"/>
                  <a:pt x="380263" y="527364"/>
                  <a:pt x="380263" y="527364"/>
                </a:cubicBezTo>
                <a:cubicBezTo>
                  <a:pt x="379328" y="527364"/>
                  <a:pt x="379328" y="525783"/>
                  <a:pt x="378392" y="525783"/>
                </a:cubicBezTo>
                <a:lnTo>
                  <a:pt x="377460" y="524199"/>
                </a:lnTo>
                <a:cubicBezTo>
                  <a:pt x="376525" y="524199"/>
                  <a:pt x="375590" y="522618"/>
                  <a:pt x="375590" y="522618"/>
                </a:cubicBezTo>
                <a:cubicBezTo>
                  <a:pt x="374654" y="522618"/>
                  <a:pt x="373719" y="523409"/>
                  <a:pt x="373719" y="523409"/>
                </a:cubicBezTo>
                <a:cubicBezTo>
                  <a:pt x="372787" y="524199"/>
                  <a:pt x="371852" y="524199"/>
                  <a:pt x="370917" y="524993"/>
                </a:cubicBezTo>
                <a:lnTo>
                  <a:pt x="369049" y="526573"/>
                </a:lnTo>
                <a:cubicBezTo>
                  <a:pt x="368114" y="525783"/>
                  <a:pt x="368114" y="524993"/>
                  <a:pt x="367179" y="524199"/>
                </a:cubicBezTo>
                <a:cubicBezTo>
                  <a:pt x="367179" y="524199"/>
                  <a:pt x="366243" y="523409"/>
                  <a:pt x="366243" y="522618"/>
                </a:cubicBezTo>
                <a:lnTo>
                  <a:pt x="368114" y="521828"/>
                </a:lnTo>
                <a:cubicBezTo>
                  <a:pt x="368114" y="521037"/>
                  <a:pt x="366243" y="520247"/>
                  <a:pt x="366243" y="519453"/>
                </a:cubicBezTo>
                <a:lnTo>
                  <a:pt x="368114" y="518663"/>
                </a:lnTo>
                <a:cubicBezTo>
                  <a:pt x="369049" y="517873"/>
                  <a:pt x="367179" y="517082"/>
                  <a:pt x="367179" y="516292"/>
                </a:cubicBezTo>
                <a:lnTo>
                  <a:pt x="369049" y="515498"/>
                </a:lnTo>
                <a:cubicBezTo>
                  <a:pt x="369049" y="514708"/>
                  <a:pt x="368114" y="513917"/>
                  <a:pt x="367179" y="513127"/>
                </a:cubicBezTo>
                <a:lnTo>
                  <a:pt x="365308" y="514708"/>
                </a:lnTo>
                <a:lnTo>
                  <a:pt x="363441" y="516292"/>
                </a:lnTo>
                <a:lnTo>
                  <a:pt x="361570" y="514708"/>
                </a:lnTo>
                <a:cubicBezTo>
                  <a:pt x="361570" y="513917"/>
                  <a:pt x="363441" y="513127"/>
                  <a:pt x="363441" y="513127"/>
                </a:cubicBezTo>
                <a:cubicBezTo>
                  <a:pt x="363441" y="512337"/>
                  <a:pt x="362505" y="511546"/>
                  <a:pt x="362505" y="511546"/>
                </a:cubicBezTo>
                <a:cubicBezTo>
                  <a:pt x="362505" y="510753"/>
                  <a:pt x="360635" y="509962"/>
                  <a:pt x="360635" y="509172"/>
                </a:cubicBezTo>
                <a:lnTo>
                  <a:pt x="362505" y="508381"/>
                </a:lnTo>
                <a:cubicBezTo>
                  <a:pt x="362505" y="507591"/>
                  <a:pt x="361570" y="506797"/>
                  <a:pt x="360635" y="506007"/>
                </a:cubicBezTo>
                <a:cubicBezTo>
                  <a:pt x="360635" y="506007"/>
                  <a:pt x="359700" y="505217"/>
                  <a:pt x="359700" y="504426"/>
                </a:cubicBezTo>
                <a:lnTo>
                  <a:pt x="361570" y="503636"/>
                </a:lnTo>
                <a:cubicBezTo>
                  <a:pt x="361570" y="502845"/>
                  <a:pt x="359700" y="502052"/>
                  <a:pt x="359700" y="501261"/>
                </a:cubicBezTo>
                <a:cubicBezTo>
                  <a:pt x="361570" y="500471"/>
                  <a:pt x="362505" y="499681"/>
                  <a:pt x="364373" y="498890"/>
                </a:cubicBezTo>
                <a:cubicBezTo>
                  <a:pt x="365308" y="499681"/>
                  <a:pt x="366243" y="501261"/>
                  <a:pt x="367179" y="502052"/>
                </a:cubicBezTo>
                <a:cubicBezTo>
                  <a:pt x="368114" y="502845"/>
                  <a:pt x="368114" y="503636"/>
                  <a:pt x="369049" y="504426"/>
                </a:cubicBezTo>
                <a:cubicBezTo>
                  <a:pt x="369049" y="504426"/>
                  <a:pt x="369981" y="505217"/>
                  <a:pt x="370917" y="506007"/>
                </a:cubicBezTo>
                <a:lnTo>
                  <a:pt x="372787" y="504426"/>
                </a:lnTo>
                <a:cubicBezTo>
                  <a:pt x="372787" y="504426"/>
                  <a:pt x="373719" y="506007"/>
                  <a:pt x="374654" y="506007"/>
                </a:cubicBezTo>
                <a:cubicBezTo>
                  <a:pt x="374654" y="506797"/>
                  <a:pt x="375590" y="507591"/>
                  <a:pt x="375590" y="508381"/>
                </a:cubicBezTo>
                <a:cubicBezTo>
                  <a:pt x="376525" y="508381"/>
                  <a:pt x="377460" y="506797"/>
                  <a:pt x="377460" y="506797"/>
                </a:cubicBezTo>
                <a:cubicBezTo>
                  <a:pt x="378392" y="506797"/>
                  <a:pt x="379328" y="508381"/>
                  <a:pt x="379328" y="508381"/>
                </a:cubicBezTo>
                <a:cubicBezTo>
                  <a:pt x="380263" y="509172"/>
                  <a:pt x="380263" y="509962"/>
                  <a:pt x="381198" y="509962"/>
                </a:cubicBezTo>
                <a:lnTo>
                  <a:pt x="383069" y="509172"/>
                </a:lnTo>
                <a:cubicBezTo>
                  <a:pt x="383069" y="508381"/>
                  <a:pt x="381198" y="507591"/>
                  <a:pt x="381198" y="506797"/>
                </a:cubicBezTo>
                <a:lnTo>
                  <a:pt x="384001" y="506007"/>
                </a:lnTo>
                <a:cubicBezTo>
                  <a:pt x="384001" y="505217"/>
                  <a:pt x="382133" y="504426"/>
                  <a:pt x="382133" y="503636"/>
                </a:cubicBezTo>
                <a:lnTo>
                  <a:pt x="383415" y="503091"/>
                </a:lnTo>
                <a:lnTo>
                  <a:pt x="369093" y="499803"/>
                </a:lnTo>
                <a:lnTo>
                  <a:pt x="359819" y="497671"/>
                </a:lnTo>
                <a:lnTo>
                  <a:pt x="350127" y="495968"/>
                </a:lnTo>
                <a:lnTo>
                  <a:pt x="345069" y="495114"/>
                </a:lnTo>
                <a:lnTo>
                  <a:pt x="340856" y="493411"/>
                </a:lnTo>
                <a:lnTo>
                  <a:pt x="332426" y="490854"/>
                </a:lnTo>
                <a:lnTo>
                  <a:pt x="326946" y="488725"/>
                </a:lnTo>
                <a:lnTo>
                  <a:pt x="321045" y="487021"/>
                </a:lnTo>
                <a:lnTo>
                  <a:pt x="318938" y="486593"/>
                </a:lnTo>
                <a:lnTo>
                  <a:pt x="317676" y="485743"/>
                </a:lnTo>
                <a:lnTo>
                  <a:pt x="317254" y="485315"/>
                </a:lnTo>
                <a:lnTo>
                  <a:pt x="316832" y="484889"/>
                </a:lnTo>
                <a:lnTo>
                  <a:pt x="315147" y="484464"/>
                </a:lnTo>
                <a:lnTo>
                  <a:pt x="313037" y="482758"/>
                </a:lnTo>
                <a:lnTo>
                  <a:pt x="310930" y="480629"/>
                </a:lnTo>
                <a:lnTo>
                  <a:pt x="307980" y="476368"/>
                </a:lnTo>
                <a:lnTo>
                  <a:pt x="305873" y="474239"/>
                </a:lnTo>
                <a:lnTo>
                  <a:pt x="304607" y="472961"/>
                </a:lnTo>
                <a:lnTo>
                  <a:pt x="304188" y="472533"/>
                </a:lnTo>
                <a:lnTo>
                  <a:pt x="302079" y="471257"/>
                </a:lnTo>
                <a:lnTo>
                  <a:pt x="300816" y="469979"/>
                </a:lnTo>
                <a:lnTo>
                  <a:pt x="299550" y="467422"/>
                </a:lnTo>
                <a:lnTo>
                  <a:pt x="299550" y="465290"/>
                </a:lnTo>
                <a:lnTo>
                  <a:pt x="299550" y="464440"/>
                </a:lnTo>
                <a:lnTo>
                  <a:pt x="298709" y="463586"/>
                </a:lnTo>
                <a:lnTo>
                  <a:pt x="292386" y="457197"/>
                </a:lnTo>
                <a:lnTo>
                  <a:pt x="286484" y="449951"/>
                </a:lnTo>
                <a:lnTo>
                  <a:pt x="279742" y="442708"/>
                </a:lnTo>
                <a:lnTo>
                  <a:pt x="273419" y="435465"/>
                </a:lnTo>
                <a:lnTo>
                  <a:pt x="266255" y="428648"/>
                </a:lnTo>
                <a:lnTo>
                  <a:pt x="259513" y="422258"/>
                </a:lnTo>
                <a:lnTo>
                  <a:pt x="249817" y="414590"/>
                </a:lnTo>
                <a:lnTo>
                  <a:pt x="240968" y="406494"/>
                </a:lnTo>
                <a:lnTo>
                  <a:pt x="223686" y="390305"/>
                </a:lnTo>
                <a:lnTo>
                  <a:pt x="218629" y="385191"/>
                </a:lnTo>
                <a:lnTo>
                  <a:pt x="213150" y="380930"/>
                </a:lnTo>
                <a:lnTo>
                  <a:pt x="202613" y="371555"/>
                </a:lnTo>
                <a:lnTo>
                  <a:pt x="193342" y="364741"/>
                </a:lnTo>
                <a:lnTo>
                  <a:pt x="184912" y="357070"/>
                </a:lnTo>
                <a:lnTo>
                  <a:pt x="176904" y="349402"/>
                </a:lnTo>
                <a:lnTo>
                  <a:pt x="172691" y="345141"/>
                </a:lnTo>
                <a:lnTo>
                  <a:pt x="169318" y="340881"/>
                </a:lnTo>
                <a:lnTo>
                  <a:pt x="157515" y="325967"/>
                </a:lnTo>
                <a:lnTo>
                  <a:pt x="143609" y="308074"/>
                </a:lnTo>
                <a:lnTo>
                  <a:pt x="136864" y="298699"/>
                </a:lnTo>
                <a:lnTo>
                  <a:pt x="130544" y="289325"/>
                </a:lnTo>
                <a:lnTo>
                  <a:pt x="125065" y="281657"/>
                </a:lnTo>
                <a:lnTo>
                  <a:pt x="118319" y="273135"/>
                </a:lnTo>
                <a:lnTo>
                  <a:pt x="110733" y="264189"/>
                </a:lnTo>
                <a:lnTo>
                  <a:pt x="101881" y="255239"/>
                </a:lnTo>
                <a:lnTo>
                  <a:pt x="97246" y="250554"/>
                </a:lnTo>
                <a:lnTo>
                  <a:pt x="91767" y="247146"/>
                </a:lnTo>
                <a:lnTo>
                  <a:pt x="86709" y="243311"/>
                </a:lnTo>
                <a:lnTo>
                  <a:pt x="84181" y="241179"/>
                </a:lnTo>
                <a:lnTo>
                  <a:pt x="82074" y="238625"/>
                </a:lnTo>
                <a:lnTo>
                  <a:pt x="74488" y="230529"/>
                </a:lnTo>
                <a:lnTo>
                  <a:pt x="67324" y="221582"/>
                </a:lnTo>
                <a:lnTo>
                  <a:pt x="56365" y="207522"/>
                </a:lnTo>
                <a:lnTo>
                  <a:pt x="50042" y="201129"/>
                </a:lnTo>
                <a:lnTo>
                  <a:pt x="48748" y="199634"/>
                </a:lnTo>
                <a:lnTo>
                  <a:pt x="48618" y="199634"/>
                </a:lnTo>
                <a:lnTo>
                  <a:pt x="46915" y="199634"/>
                </a:lnTo>
                <a:lnTo>
                  <a:pt x="45208" y="199202"/>
                </a:lnTo>
                <a:lnTo>
                  <a:pt x="43501" y="198771"/>
                </a:lnTo>
                <a:lnTo>
                  <a:pt x="41794" y="197480"/>
                </a:lnTo>
                <a:lnTo>
                  <a:pt x="40944" y="196185"/>
                </a:lnTo>
                <a:lnTo>
                  <a:pt x="40091" y="195322"/>
                </a:lnTo>
                <a:lnTo>
                  <a:pt x="40091" y="194891"/>
                </a:lnTo>
                <a:lnTo>
                  <a:pt x="38809" y="194028"/>
                </a:lnTo>
                <a:lnTo>
                  <a:pt x="36252" y="190580"/>
                </a:lnTo>
                <a:lnTo>
                  <a:pt x="34120" y="187560"/>
                </a:lnTo>
                <a:lnTo>
                  <a:pt x="32413" y="185406"/>
                </a:lnTo>
                <a:lnTo>
                  <a:pt x="27721" y="181527"/>
                </a:lnTo>
                <a:lnTo>
                  <a:pt x="22604" y="177212"/>
                </a:lnTo>
                <a:lnTo>
                  <a:pt x="18766" y="172038"/>
                </a:lnTo>
                <a:lnTo>
                  <a:pt x="14927" y="166433"/>
                </a:lnTo>
                <a:lnTo>
                  <a:pt x="11516" y="159534"/>
                </a:lnTo>
                <a:lnTo>
                  <a:pt x="8956" y="153065"/>
                </a:lnTo>
                <a:lnTo>
                  <a:pt x="6399" y="146169"/>
                </a:lnTo>
                <a:lnTo>
                  <a:pt x="4692" y="140132"/>
                </a:lnTo>
                <a:lnTo>
                  <a:pt x="2132" y="128922"/>
                </a:lnTo>
                <a:lnTo>
                  <a:pt x="1282" y="122885"/>
                </a:lnTo>
                <a:lnTo>
                  <a:pt x="0" y="115985"/>
                </a:lnTo>
                <a:lnTo>
                  <a:pt x="0" y="109086"/>
                </a:lnTo>
                <a:lnTo>
                  <a:pt x="0" y="101327"/>
                </a:lnTo>
                <a:lnTo>
                  <a:pt x="0" y="93996"/>
                </a:lnTo>
                <a:lnTo>
                  <a:pt x="1282" y="87096"/>
                </a:lnTo>
                <a:lnTo>
                  <a:pt x="2132" y="80200"/>
                </a:lnTo>
                <a:lnTo>
                  <a:pt x="3414" y="74163"/>
                </a:lnTo>
                <a:lnTo>
                  <a:pt x="5546" y="66401"/>
                </a:lnTo>
                <a:lnTo>
                  <a:pt x="7678" y="59933"/>
                </a:lnTo>
                <a:lnTo>
                  <a:pt x="10238" y="53464"/>
                </a:lnTo>
                <a:lnTo>
                  <a:pt x="13223" y="47428"/>
                </a:lnTo>
                <a:lnTo>
                  <a:pt x="16634" y="42254"/>
                </a:lnTo>
                <a:lnTo>
                  <a:pt x="20472" y="36649"/>
                </a:lnTo>
                <a:lnTo>
                  <a:pt x="24311" y="31906"/>
                </a:lnTo>
                <a:lnTo>
                  <a:pt x="29003" y="27595"/>
                </a:lnTo>
                <a:lnTo>
                  <a:pt x="36252" y="21127"/>
                </a:lnTo>
                <a:lnTo>
                  <a:pt x="44780" y="15522"/>
                </a:lnTo>
                <a:lnTo>
                  <a:pt x="52885" y="10779"/>
                </a:lnTo>
                <a:lnTo>
                  <a:pt x="62266" y="6900"/>
                </a:lnTo>
                <a:lnTo>
                  <a:pt x="72076" y="3880"/>
                </a:lnTo>
                <a:lnTo>
                  <a:pt x="82310" y="1723"/>
                </a:lnTo>
                <a:lnTo>
                  <a:pt x="92119" y="431"/>
                </a:lnTo>
                <a:lnTo>
                  <a:pt x="102782" y="0"/>
                </a:lnTo>
                <a:lnTo>
                  <a:pt x="110884" y="431"/>
                </a:lnTo>
                <a:lnTo>
                  <a:pt x="118987" y="863"/>
                </a:lnTo>
                <a:lnTo>
                  <a:pt x="127089" y="2157"/>
                </a:lnTo>
                <a:lnTo>
                  <a:pt x="134767" y="3880"/>
                </a:lnTo>
                <a:lnTo>
                  <a:pt x="142444" y="6037"/>
                </a:lnTo>
                <a:lnTo>
                  <a:pt x="150121" y="8622"/>
                </a:lnTo>
                <a:lnTo>
                  <a:pt x="156942" y="11642"/>
                </a:lnTo>
                <a:lnTo>
                  <a:pt x="164195" y="15090"/>
                </a:lnTo>
                <a:lnTo>
                  <a:pt x="171019" y="18973"/>
                </a:lnTo>
                <a:lnTo>
                  <a:pt x="177414" y="23284"/>
                </a:lnTo>
                <a:lnTo>
                  <a:pt x="183385" y="28026"/>
                </a:lnTo>
                <a:lnTo>
                  <a:pt x="189781" y="32769"/>
                </a:lnTo>
                <a:lnTo>
                  <a:pt x="194901" y="37943"/>
                </a:lnTo>
                <a:lnTo>
                  <a:pt x="200018" y="43979"/>
                </a:lnTo>
                <a:lnTo>
                  <a:pt x="204710" y="49585"/>
                </a:lnTo>
                <a:lnTo>
                  <a:pt x="208974" y="56053"/>
                </a:lnTo>
                <a:lnTo>
                  <a:pt x="209824" y="58210"/>
                </a:lnTo>
                <a:lnTo>
                  <a:pt x="209824" y="59933"/>
                </a:lnTo>
                <a:lnTo>
                  <a:pt x="209824" y="61658"/>
                </a:lnTo>
                <a:lnTo>
                  <a:pt x="209494" y="62666"/>
                </a:lnTo>
                <a:lnTo>
                  <a:pt x="225793" y="81406"/>
                </a:lnTo>
                <a:lnTo>
                  <a:pt x="252346" y="111230"/>
                </a:lnTo>
                <a:lnTo>
                  <a:pt x="264243" y="125193"/>
                </a:lnTo>
                <a:lnTo>
                  <a:pt x="264781" y="125193"/>
                </a:lnTo>
                <a:lnTo>
                  <a:pt x="265890" y="125618"/>
                </a:lnTo>
                <a:lnTo>
                  <a:pt x="266444" y="126040"/>
                </a:lnTo>
                <a:lnTo>
                  <a:pt x="266444" y="126887"/>
                </a:lnTo>
                <a:lnTo>
                  <a:pt x="266444" y="127731"/>
                </a:lnTo>
                <a:lnTo>
                  <a:pt x="266431" y="127798"/>
                </a:lnTo>
                <a:lnTo>
                  <a:pt x="278476" y="142334"/>
                </a:lnTo>
                <a:lnTo>
                  <a:pt x="289857" y="155966"/>
                </a:lnTo>
                <a:lnTo>
                  <a:pt x="302079" y="170454"/>
                </a:lnTo>
                <a:lnTo>
                  <a:pt x="309246" y="177697"/>
                </a:lnTo>
                <a:lnTo>
                  <a:pt x="315988" y="184940"/>
                </a:lnTo>
                <a:lnTo>
                  <a:pt x="323574" y="192183"/>
                </a:lnTo>
                <a:lnTo>
                  <a:pt x="331160" y="199426"/>
                </a:lnTo>
                <a:lnTo>
                  <a:pt x="350549" y="216043"/>
                </a:lnTo>
                <a:lnTo>
                  <a:pt x="365721" y="229250"/>
                </a:lnTo>
                <a:lnTo>
                  <a:pt x="380896" y="243311"/>
                </a:lnTo>
                <a:lnTo>
                  <a:pt x="395646" y="257371"/>
                </a:lnTo>
                <a:lnTo>
                  <a:pt x="409555" y="271857"/>
                </a:lnTo>
                <a:lnTo>
                  <a:pt x="422621" y="286771"/>
                </a:lnTo>
                <a:lnTo>
                  <a:pt x="435264" y="301681"/>
                </a:lnTo>
                <a:lnTo>
                  <a:pt x="442006" y="309778"/>
                </a:lnTo>
                <a:lnTo>
                  <a:pt x="448751" y="318299"/>
                </a:lnTo>
                <a:lnTo>
                  <a:pt x="456337" y="327245"/>
                </a:lnTo>
                <a:lnTo>
                  <a:pt x="463924" y="335767"/>
                </a:lnTo>
                <a:lnTo>
                  <a:pt x="468137" y="339174"/>
                </a:lnTo>
                <a:lnTo>
                  <a:pt x="472353" y="342584"/>
                </a:lnTo>
                <a:lnTo>
                  <a:pt x="472775" y="343009"/>
                </a:lnTo>
                <a:lnTo>
                  <a:pt x="473194" y="343009"/>
                </a:lnTo>
                <a:lnTo>
                  <a:pt x="475304" y="343863"/>
                </a:lnTo>
                <a:lnTo>
                  <a:pt x="476989" y="345566"/>
                </a:lnTo>
                <a:lnTo>
                  <a:pt x="476989" y="345992"/>
                </a:lnTo>
                <a:lnTo>
                  <a:pt x="477411" y="346420"/>
                </a:lnTo>
                <a:lnTo>
                  <a:pt x="478255" y="347695"/>
                </a:lnTo>
                <a:lnTo>
                  <a:pt x="479518" y="348974"/>
                </a:lnTo>
                <a:lnTo>
                  <a:pt x="479940" y="350252"/>
                </a:lnTo>
                <a:lnTo>
                  <a:pt x="480362" y="351531"/>
                </a:lnTo>
                <a:lnTo>
                  <a:pt x="480362" y="351956"/>
                </a:lnTo>
                <a:lnTo>
                  <a:pt x="480362" y="352384"/>
                </a:lnTo>
                <a:lnTo>
                  <a:pt x="482046" y="357070"/>
                </a:lnTo>
                <a:lnTo>
                  <a:pt x="483734" y="362184"/>
                </a:lnTo>
                <a:lnTo>
                  <a:pt x="484575" y="367295"/>
                </a:lnTo>
                <a:lnTo>
                  <a:pt x="485419" y="372834"/>
                </a:lnTo>
                <a:lnTo>
                  <a:pt x="486263" y="383912"/>
                </a:lnTo>
                <a:lnTo>
                  <a:pt x="486263" y="394991"/>
                </a:lnTo>
                <a:lnTo>
                  <a:pt x="485841" y="406069"/>
                </a:lnTo>
                <a:lnTo>
                  <a:pt x="484575" y="416719"/>
                </a:lnTo>
                <a:lnTo>
                  <a:pt x="483312" y="425665"/>
                </a:lnTo>
                <a:lnTo>
                  <a:pt x="481624" y="434187"/>
                </a:lnTo>
                <a:lnTo>
                  <a:pt x="480362" y="442283"/>
                </a:lnTo>
                <a:lnTo>
                  <a:pt x="479518" y="449951"/>
                </a:lnTo>
                <a:lnTo>
                  <a:pt x="477411" y="466143"/>
                </a:lnTo>
                <a:lnTo>
                  <a:pt x="477411" y="468700"/>
                </a:lnTo>
                <a:lnTo>
                  <a:pt x="476989" y="476368"/>
                </a:lnTo>
                <a:lnTo>
                  <a:pt x="476989" y="484036"/>
                </a:lnTo>
                <a:lnTo>
                  <a:pt x="476567" y="487447"/>
                </a:lnTo>
                <a:lnTo>
                  <a:pt x="475726" y="490429"/>
                </a:lnTo>
                <a:lnTo>
                  <a:pt x="474882" y="493411"/>
                </a:lnTo>
                <a:lnTo>
                  <a:pt x="474460" y="496821"/>
                </a:lnTo>
                <a:lnTo>
                  <a:pt x="474460" y="501932"/>
                </a:lnTo>
                <a:lnTo>
                  <a:pt x="474460" y="503015"/>
                </a:lnTo>
                <a:lnTo>
                  <a:pt x="475600" y="502052"/>
                </a:lnTo>
                <a:cubicBezTo>
                  <a:pt x="476535" y="502052"/>
                  <a:pt x="477471" y="503636"/>
                  <a:pt x="477471" y="503636"/>
                </a:cubicBezTo>
                <a:cubicBezTo>
                  <a:pt x="478403" y="504426"/>
                  <a:pt x="478403" y="505217"/>
                  <a:pt x="479338" y="505217"/>
                </a:cubicBezTo>
                <a:cubicBezTo>
                  <a:pt x="479338" y="506007"/>
                  <a:pt x="480273" y="506797"/>
                  <a:pt x="481209" y="507591"/>
                </a:cubicBezTo>
                <a:cubicBezTo>
                  <a:pt x="481209" y="507591"/>
                  <a:pt x="482144" y="508381"/>
                  <a:pt x="482144" y="509172"/>
                </a:cubicBezTo>
                <a:lnTo>
                  <a:pt x="484011" y="507591"/>
                </a:lnTo>
                <a:cubicBezTo>
                  <a:pt x="484947" y="507591"/>
                  <a:pt x="485882" y="509172"/>
                  <a:pt x="485882" y="509172"/>
                </a:cubicBezTo>
                <a:cubicBezTo>
                  <a:pt x="485882" y="509962"/>
                  <a:pt x="484011" y="510753"/>
                  <a:pt x="484011" y="510753"/>
                </a:cubicBezTo>
                <a:cubicBezTo>
                  <a:pt x="484011" y="511546"/>
                  <a:pt x="484947" y="512337"/>
                  <a:pt x="485882" y="512337"/>
                </a:cubicBezTo>
                <a:cubicBezTo>
                  <a:pt x="485882" y="513127"/>
                  <a:pt x="486817" y="511546"/>
                  <a:pt x="487749" y="511546"/>
                </a:cubicBezTo>
                <a:cubicBezTo>
                  <a:pt x="488684" y="511546"/>
                  <a:pt x="488684" y="513127"/>
                  <a:pt x="489620" y="513127"/>
                </a:cubicBezTo>
                <a:lnTo>
                  <a:pt x="491490" y="511546"/>
                </a:lnTo>
                <a:cubicBezTo>
                  <a:pt x="490555" y="510753"/>
                  <a:pt x="490555" y="510753"/>
                  <a:pt x="489620" y="509962"/>
                </a:cubicBezTo>
                <a:cubicBezTo>
                  <a:pt x="489620" y="509172"/>
                  <a:pt x="488684" y="508381"/>
                  <a:pt x="487749" y="508381"/>
                </a:cubicBezTo>
                <a:cubicBezTo>
                  <a:pt x="487749" y="507591"/>
                  <a:pt x="486817" y="506797"/>
                  <a:pt x="486817" y="506007"/>
                </a:cubicBezTo>
                <a:cubicBezTo>
                  <a:pt x="485882" y="506007"/>
                  <a:pt x="485882" y="505217"/>
                  <a:pt x="484947" y="504426"/>
                </a:cubicBezTo>
                <a:cubicBezTo>
                  <a:pt x="484947" y="504426"/>
                  <a:pt x="484011" y="502845"/>
                  <a:pt x="483076" y="502845"/>
                </a:cubicBezTo>
                <a:lnTo>
                  <a:pt x="481209" y="504426"/>
                </a:lnTo>
                <a:cubicBezTo>
                  <a:pt x="481209" y="504426"/>
                  <a:pt x="480273" y="502845"/>
                  <a:pt x="479338" y="502052"/>
                </a:cubicBezTo>
                <a:lnTo>
                  <a:pt x="482144" y="501261"/>
                </a:lnTo>
                <a:cubicBezTo>
                  <a:pt x="482144" y="500471"/>
                  <a:pt x="480273" y="499681"/>
                  <a:pt x="480273" y="499681"/>
                </a:cubicBezTo>
                <a:cubicBezTo>
                  <a:pt x="479338" y="498890"/>
                  <a:pt x="479338" y="498100"/>
                  <a:pt x="478403" y="497306"/>
                </a:cubicBezTo>
                <a:cubicBezTo>
                  <a:pt x="480273" y="496516"/>
                  <a:pt x="481209" y="495725"/>
                  <a:pt x="483076" y="494935"/>
                </a:cubicBezTo>
                <a:cubicBezTo>
                  <a:pt x="484011" y="495725"/>
                  <a:pt x="484947" y="497306"/>
                  <a:pt x="485882" y="498100"/>
                </a:cubicBezTo>
                <a:cubicBezTo>
                  <a:pt x="486817" y="498890"/>
                  <a:pt x="486817" y="499681"/>
                  <a:pt x="487749" y="500471"/>
                </a:cubicBezTo>
                <a:lnTo>
                  <a:pt x="488684" y="502052"/>
                </a:lnTo>
                <a:cubicBezTo>
                  <a:pt x="489620" y="502052"/>
                  <a:pt x="490555" y="500471"/>
                  <a:pt x="491490" y="500471"/>
                </a:cubicBezTo>
                <a:lnTo>
                  <a:pt x="492422" y="502052"/>
                </a:lnTo>
                <a:cubicBezTo>
                  <a:pt x="493358" y="502052"/>
                  <a:pt x="494293" y="501261"/>
                  <a:pt x="495228" y="501261"/>
                </a:cubicBezTo>
                <a:cubicBezTo>
                  <a:pt x="495228" y="500471"/>
                  <a:pt x="493358" y="499681"/>
                  <a:pt x="493358" y="498890"/>
                </a:cubicBezTo>
                <a:lnTo>
                  <a:pt x="495228" y="498100"/>
                </a:lnTo>
                <a:cubicBezTo>
                  <a:pt x="496163" y="498100"/>
                  <a:pt x="496163" y="498890"/>
                  <a:pt x="497099" y="499681"/>
                </a:cubicBezTo>
                <a:cubicBezTo>
                  <a:pt x="497099" y="500471"/>
                  <a:pt x="498031" y="500471"/>
                  <a:pt x="498966" y="501261"/>
                </a:cubicBezTo>
                <a:cubicBezTo>
                  <a:pt x="498966" y="502052"/>
                  <a:pt x="499901" y="502845"/>
                  <a:pt x="499901" y="502845"/>
                </a:cubicBezTo>
                <a:cubicBezTo>
                  <a:pt x="499901" y="503636"/>
                  <a:pt x="498031" y="504426"/>
                  <a:pt x="498031" y="504426"/>
                </a:cubicBezTo>
                <a:lnTo>
                  <a:pt x="499901" y="506007"/>
                </a:lnTo>
                <a:cubicBezTo>
                  <a:pt x="499901" y="506797"/>
                  <a:pt x="500837" y="507591"/>
                  <a:pt x="500837" y="508381"/>
                </a:cubicBezTo>
                <a:cubicBezTo>
                  <a:pt x="501772" y="507591"/>
                  <a:pt x="503639" y="506797"/>
                  <a:pt x="503639" y="506797"/>
                </a:cubicBezTo>
                <a:cubicBezTo>
                  <a:pt x="503639" y="506007"/>
                  <a:pt x="505510" y="506007"/>
                  <a:pt x="505510" y="505217"/>
                </a:cubicBezTo>
                <a:lnTo>
                  <a:pt x="503639" y="503636"/>
                </a:lnTo>
                <a:cubicBezTo>
                  <a:pt x="503639" y="502845"/>
                  <a:pt x="502704" y="502052"/>
                  <a:pt x="502704" y="502052"/>
                </a:cubicBezTo>
                <a:cubicBezTo>
                  <a:pt x="501772" y="501261"/>
                  <a:pt x="500837" y="500471"/>
                  <a:pt x="500837" y="499681"/>
                </a:cubicBezTo>
                <a:lnTo>
                  <a:pt x="502704" y="498890"/>
                </a:lnTo>
                <a:cubicBezTo>
                  <a:pt x="503639" y="498100"/>
                  <a:pt x="504575" y="498100"/>
                  <a:pt x="504575" y="497306"/>
                </a:cubicBezTo>
                <a:lnTo>
                  <a:pt x="503639" y="495725"/>
                </a:lnTo>
                <a:cubicBezTo>
                  <a:pt x="503639" y="494935"/>
                  <a:pt x="505510" y="494935"/>
                  <a:pt x="505510" y="494145"/>
                </a:cubicBezTo>
                <a:cubicBezTo>
                  <a:pt x="505510" y="493351"/>
                  <a:pt x="503639" y="493351"/>
                  <a:pt x="503639" y="492561"/>
                </a:cubicBezTo>
                <a:lnTo>
                  <a:pt x="505510" y="490980"/>
                </a:lnTo>
                <a:cubicBezTo>
                  <a:pt x="506445" y="491770"/>
                  <a:pt x="507380" y="492561"/>
                  <a:pt x="507380" y="492561"/>
                </a:cubicBezTo>
                <a:cubicBezTo>
                  <a:pt x="507380" y="493351"/>
                  <a:pt x="509248" y="494145"/>
                  <a:pt x="509248" y="494935"/>
                </a:cubicBezTo>
                <a:cubicBezTo>
                  <a:pt x="509248" y="494935"/>
                  <a:pt x="506445" y="495725"/>
                  <a:pt x="507380" y="495725"/>
                </a:cubicBezTo>
                <a:cubicBezTo>
                  <a:pt x="507380" y="496516"/>
                  <a:pt x="508312" y="497306"/>
                  <a:pt x="508312" y="498100"/>
                </a:cubicBezTo>
                <a:lnTo>
                  <a:pt x="506445" y="498890"/>
                </a:lnTo>
                <a:cubicBezTo>
                  <a:pt x="506445" y="499681"/>
                  <a:pt x="507380" y="500471"/>
                  <a:pt x="508312" y="501261"/>
                </a:cubicBezTo>
                <a:cubicBezTo>
                  <a:pt x="508312" y="501261"/>
                  <a:pt x="509248" y="502052"/>
                  <a:pt x="509248" y="502845"/>
                </a:cubicBezTo>
                <a:cubicBezTo>
                  <a:pt x="510183" y="502845"/>
                  <a:pt x="511118" y="504426"/>
                  <a:pt x="511118" y="504426"/>
                </a:cubicBezTo>
                <a:cubicBezTo>
                  <a:pt x="512054" y="504426"/>
                  <a:pt x="512986" y="502845"/>
                  <a:pt x="512986" y="502845"/>
                </a:cubicBezTo>
                <a:cubicBezTo>
                  <a:pt x="513921" y="502845"/>
                  <a:pt x="514856" y="504426"/>
                  <a:pt x="514856" y="505217"/>
                </a:cubicBezTo>
                <a:lnTo>
                  <a:pt x="512986" y="506007"/>
                </a:lnTo>
                <a:cubicBezTo>
                  <a:pt x="512986" y="506797"/>
                  <a:pt x="513921" y="507591"/>
                  <a:pt x="514856" y="507591"/>
                </a:cubicBezTo>
                <a:cubicBezTo>
                  <a:pt x="514856" y="508381"/>
                  <a:pt x="515791" y="509172"/>
                  <a:pt x="515791" y="509962"/>
                </a:cubicBezTo>
                <a:lnTo>
                  <a:pt x="513921" y="510753"/>
                </a:lnTo>
                <a:cubicBezTo>
                  <a:pt x="513921" y="511546"/>
                  <a:pt x="515791" y="512337"/>
                  <a:pt x="515791" y="513127"/>
                </a:cubicBezTo>
                <a:cubicBezTo>
                  <a:pt x="515791" y="513127"/>
                  <a:pt x="513921" y="513917"/>
                  <a:pt x="512986" y="513917"/>
                </a:cubicBezTo>
                <a:cubicBezTo>
                  <a:pt x="512986" y="514708"/>
                  <a:pt x="511118" y="514708"/>
                  <a:pt x="511118" y="515498"/>
                </a:cubicBezTo>
                <a:cubicBezTo>
                  <a:pt x="511118" y="516292"/>
                  <a:pt x="512986" y="517082"/>
                  <a:pt x="512986" y="517082"/>
                </a:cubicBezTo>
                <a:cubicBezTo>
                  <a:pt x="512986" y="517873"/>
                  <a:pt x="511118" y="517873"/>
                  <a:pt x="511118" y="518663"/>
                </a:cubicBezTo>
                <a:cubicBezTo>
                  <a:pt x="511118" y="519453"/>
                  <a:pt x="512054" y="520247"/>
                  <a:pt x="512054" y="520247"/>
                </a:cubicBezTo>
                <a:cubicBezTo>
                  <a:pt x="512986" y="520247"/>
                  <a:pt x="513921" y="519453"/>
                  <a:pt x="514856" y="519453"/>
                </a:cubicBezTo>
                <a:cubicBezTo>
                  <a:pt x="514856" y="518663"/>
                  <a:pt x="516727" y="517873"/>
                  <a:pt x="516727" y="517873"/>
                </a:cubicBezTo>
                <a:cubicBezTo>
                  <a:pt x="516727" y="517082"/>
                  <a:pt x="514856" y="516292"/>
                  <a:pt x="514856" y="516292"/>
                </a:cubicBezTo>
                <a:cubicBezTo>
                  <a:pt x="514856" y="515498"/>
                  <a:pt x="516727" y="514708"/>
                  <a:pt x="516727" y="514708"/>
                </a:cubicBezTo>
                <a:cubicBezTo>
                  <a:pt x="517659" y="513917"/>
                  <a:pt x="515791" y="513127"/>
                  <a:pt x="515791" y="513127"/>
                </a:cubicBezTo>
                <a:cubicBezTo>
                  <a:pt x="515791" y="512337"/>
                  <a:pt x="517659" y="512337"/>
                  <a:pt x="517659" y="511546"/>
                </a:cubicBezTo>
                <a:cubicBezTo>
                  <a:pt x="517659" y="510753"/>
                  <a:pt x="519529" y="510753"/>
                  <a:pt x="519529" y="509962"/>
                </a:cubicBezTo>
                <a:cubicBezTo>
                  <a:pt x="519529" y="509962"/>
                  <a:pt x="517659" y="509172"/>
                  <a:pt x="517659" y="508381"/>
                </a:cubicBezTo>
                <a:cubicBezTo>
                  <a:pt x="517659" y="507591"/>
                  <a:pt x="516727" y="507591"/>
                  <a:pt x="516727" y="506797"/>
                </a:cubicBezTo>
                <a:cubicBezTo>
                  <a:pt x="516727" y="506007"/>
                  <a:pt x="518594" y="506007"/>
                  <a:pt x="518594" y="505217"/>
                </a:cubicBezTo>
                <a:cubicBezTo>
                  <a:pt x="518594" y="504426"/>
                  <a:pt x="516727" y="503636"/>
                  <a:pt x="516727" y="503636"/>
                </a:cubicBezTo>
                <a:cubicBezTo>
                  <a:pt x="516727" y="502845"/>
                  <a:pt x="515791" y="502052"/>
                  <a:pt x="515791" y="502052"/>
                </a:cubicBezTo>
                <a:cubicBezTo>
                  <a:pt x="515791" y="501261"/>
                  <a:pt x="517659" y="500471"/>
                  <a:pt x="517659" y="500471"/>
                </a:cubicBezTo>
                <a:lnTo>
                  <a:pt x="515791" y="498890"/>
                </a:lnTo>
                <a:lnTo>
                  <a:pt x="513921" y="499681"/>
                </a:lnTo>
                <a:lnTo>
                  <a:pt x="512054" y="498100"/>
                </a:lnTo>
                <a:cubicBezTo>
                  <a:pt x="512054" y="497306"/>
                  <a:pt x="511118" y="497306"/>
                  <a:pt x="510183" y="496516"/>
                </a:cubicBezTo>
                <a:cubicBezTo>
                  <a:pt x="512054" y="495725"/>
                  <a:pt x="512986" y="494935"/>
                  <a:pt x="514856" y="493351"/>
                </a:cubicBezTo>
                <a:cubicBezTo>
                  <a:pt x="515791" y="494145"/>
                  <a:pt x="515791" y="495725"/>
                  <a:pt x="516727" y="495725"/>
                </a:cubicBezTo>
                <a:cubicBezTo>
                  <a:pt x="516727" y="495725"/>
                  <a:pt x="517659" y="494145"/>
                  <a:pt x="518594" y="494145"/>
                </a:cubicBezTo>
                <a:cubicBezTo>
                  <a:pt x="519529" y="494145"/>
                  <a:pt x="519529" y="495725"/>
                  <a:pt x="520465" y="495725"/>
                </a:cubicBezTo>
                <a:cubicBezTo>
                  <a:pt x="520465" y="495725"/>
                  <a:pt x="522332" y="494145"/>
                  <a:pt x="522332" y="494935"/>
                </a:cubicBezTo>
                <a:cubicBezTo>
                  <a:pt x="522332" y="494935"/>
                  <a:pt x="523267" y="495725"/>
                  <a:pt x="523267" y="496516"/>
                </a:cubicBezTo>
                <a:cubicBezTo>
                  <a:pt x="524203" y="496516"/>
                  <a:pt x="525138" y="497306"/>
                  <a:pt x="525138" y="498100"/>
                </a:cubicBezTo>
                <a:cubicBezTo>
                  <a:pt x="525138" y="498890"/>
                  <a:pt x="527008" y="499681"/>
                  <a:pt x="527008" y="499681"/>
                </a:cubicBezTo>
                <a:cubicBezTo>
                  <a:pt x="527008" y="500471"/>
                  <a:pt x="525138" y="500471"/>
                  <a:pt x="525138" y="501261"/>
                </a:cubicBezTo>
                <a:lnTo>
                  <a:pt x="526073" y="502845"/>
                </a:lnTo>
                <a:cubicBezTo>
                  <a:pt x="526073" y="502845"/>
                  <a:pt x="527940" y="501261"/>
                  <a:pt x="528876" y="501261"/>
                </a:cubicBezTo>
                <a:lnTo>
                  <a:pt x="529811" y="503636"/>
                </a:lnTo>
                <a:cubicBezTo>
                  <a:pt x="530746" y="503636"/>
                  <a:pt x="531681" y="502052"/>
                  <a:pt x="532614" y="502052"/>
                </a:cubicBezTo>
                <a:lnTo>
                  <a:pt x="533549" y="503636"/>
                </a:lnTo>
                <a:cubicBezTo>
                  <a:pt x="534484" y="505217"/>
                  <a:pt x="536355" y="506007"/>
                  <a:pt x="537290" y="507591"/>
                </a:cubicBezTo>
                <a:cubicBezTo>
                  <a:pt x="537290" y="506797"/>
                  <a:pt x="539157" y="506007"/>
                  <a:pt x="539157" y="506007"/>
                </a:cubicBezTo>
                <a:cubicBezTo>
                  <a:pt x="539157" y="505217"/>
                  <a:pt x="537290" y="504426"/>
                  <a:pt x="537290" y="504426"/>
                </a:cubicBezTo>
                <a:cubicBezTo>
                  <a:pt x="537290" y="503636"/>
                  <a:pt x="539157" y="503636"/>
                  <a:pt x="539157" y="502845"/>
                </a:cubicBezTo>
                <a:lnTo>
                  <a:pt x="538222" y="501261"/>
                </a:lnTo>
                <a:cubicBezTo>
                  <a:pt x="537290" y="500471"/>
                  <a:pt x="537290" y="499681"/>
                  <a:pt x="536355" y="499681"/>
                </a:cubicBezTo>
                <a:cubicBezTo>
                  <a:pt x="536355" y="498890"/>
                  <a:pt x="535419" y="497306"/>
                  <a:pt x="534484" y="497306"/>
                </a:cubicBezTo>
                <a:cubicBezTo>
                  <a:pt x="535419" y="497306"/>
                  <a:pt x="536355" y="496516"/>
                  <a:pt x="537290" y="496516"/>
                </a:cubicBezTo>
                <a:lnTo>
                  <a:pt x="539157" y="494935"/>
                </a:lnTo>
                <a:lnTo>
                  <a:pt x="540093" y="496516"/>
                </a:lnTo>
                <a:cubicBezTo>
                  <a:pt x="541028" y="497306"/>
                  <a:pt x="541963" y="498100"/>
                  <a:pt x="541963" y="498100"/>
                </a:cubicBezTo>
                <a:cubicBezTo>
                  <a:pt x="542895" y="498890"/>
                  <a:pt x="542895" y="499681"/>
                  <a:pt x="543830" y="500471"/>
                </a:cubicBezTo>
                <a:lnTo>
                  <a:pt x="545701" y="502052"/>
                </a:lnTo>
                <a:cubicBezTo>
                  <a:pt x="544766" y="502845"/>
                  <a:pt x="543830" y="502845"/>
                  <a:pt x="542895" y="503636"/>
                </a:cubicBezTo>
                <a:cubicBezTo>
                  <a:pt x="543830" y="504426"/>
                  <a:pt x="545701" y="506007"/>
                  <a:pt x="546636" y="506797"/>
                </a:cubicBezTo>
                <a:cubicBezTo>
                  <a:pt x="546636" y="506007"/>
                  <a:pt x="548504" y="506007"/>
                  <a:pt x="548504" y="505217"/>
                </a:cubicBezTo>
                <a:cubicBezTo>
                  <a:pt x="548504" y="505217"/>
                  <a:pt x="546636" y="504426"/>
                  <a:pt x="546636" y="503636"/>
                </a:cubicBezTo>
                <a:cubicBezTo>
                  <a:pt x="546636" y="502845"/>
                  <a:pt x="548504" y="502845"/>
                  <a:pt x="549439" y="502052"/>
                </a:cubicBezTo>
                <a:cubicBezTo>
                  <a:pt x="549439" y="502052"/>
                  <a:pt x="547568" y="501261"/>
                  <a:pt x="547568" y="500471"/>
                </a:cubicBezTo>
                <a:cubicBezTo>
                  <a:pt x="547568" y="500471"/>
                  <a:pt x="545701" y="499681"/>
                  <a:pt x="545701" y="498890"/>
                </a:cubicBezTo>
                <a:lnTo>
                  <a:pt x="547568" y="497306"/>
                </a:lnTo>
                <a:cubicBezTo>
                  <a:pt x="548504" y="497306"/>
                  <a:pt x="549439" y="495725"/>
                  <a:pt x="550374" y="496516"/>
                </a:cubicBezTo>
                <a:lnTo>
                  <a:pt x="551309" y="498100"/>
                </a:lnTo>
                <a:lnTo>
                  <a:pt x="549439" y="498890"/>
                </a:lnTo>
                <a:cubicBezTo>
                  <a:pt x="549439" y="499681"/>
                  <a:pt x="551309" y="500471"/>
                  <a:pt x="551309" y="501261"/>
                </a:cubicBezTo>
                <a:cubicBezTo>
                  <a:pt x="551309" y="501261"/>
                  <a:pt x="552242" y="502052"/>
                  <a:pt x="552242" y="502845"/>
                </a:cubicBezTo>
                <a:cubicBezTo>
                  <a:pt x="553177" y="503636"/>
                  <a:pt x="554112" y="504426"/>
                  <a:pt x="554112" y="504426"/>
                </a:cubicBezTo>
                <a:lnTo>
                  <a:pt x="555983" y="502845"/>
                </a:lnTo>
                <a:cubicBezTo>
                  <a:pt x="556915" y="502845"/>
                  <a:pt x="557850" y="504426"/>
                  <a:pt x="557850" y="505217"/>
                </a:cubicBezTo>
                <a:cubicBezTo>
                  <a:pt x="558785" y="505217"/>
                  <a:pt x="558785" y="506007"/>
                  <a:pt x="559721" y="506797"/>
                </a:cubicBezTo>
                <a:cubicBezTo>
                  <a:pt x="560656" y="506007"/>
                  <a:pt x="562523" y="505217"/>
                  <a:pt x="563458" y="504426"/>
                </a:cubicBezTo>
                <a:cubicBezTo>
                  <a:pt x="563458" y="503636"/>
                  <a:pt x="562523" y="502845"/>
                  <a:pt x="562523" y="502052"/>
                </a:cubicBezTo>
                <a:cubicBezTo>
                  <a:pt x="561591" y="502052"/>
                  <a:pt x="560656" y="503636"/>
                  <a:pt x="559721" y="503636"/>
                </a:cubicBezTo>
                <a:lnTo>
                  <a:pt x="558785" y="502052"/>
                </a:lnTo>
                <a:cubicBezTo>
                  <a:pt x="558785" y="501261"/>
                  <a:pt x="559721" y="500471"/>
                  <a:pt x="560656" y="500471"/>
                </a:cubicBezTo>
                <a:cubicBezTo>
                  <a:pt x="561591" y="499681"/>
                  <a:pt x="561591" y="499681"/>
                  <a:pt x="562523" y="498890"/>
                </a:cubicBezTo>
                <a:cubicBezTo>
                  <a:pt x="563458" y="499681"/>
                  <a:pt x="563458" y="501261"/>
                  <a:pt x="564394" y="501261"/>
                </a:cubicBezTo>
                <a:cubicBezTo>
                  <a:pt x="564394" y="501261"/>
                  <a:pt x="565329" y="499681"/>
                  <a:pt x="566264" y="499681"/>
                </a:cubicBezTo>
                <a:cubicBezTo>
                  <a:pt x="567200" y="499681"/>
                  <a:pt x="567200" y="498100"/>
                  <a:pt x="568132" y="498100"/>
                </a:cubicBezTo>
                <a:cubicBezTo>
                  <a:pt x="569067" y="498100"/>
                  <a:pt x="569067" y="499681"/>
                  <a:pt x="570002" y="499681"/>
                </a:cubicBezTo>
                <a:lnTo>
                  <a:pt x="571873" y="498890"/>
                </a:lnTo>
                <a:cubicBezTo>
                  <a:pt x="572805" y="498890"/>
                  <a:pt x="572805" y="499681"/>
                  <a:pt x="573740" y="500471"/>
                </a:cubicBezTo>
                <a:cubicBezTo>
                  <a:pt x="574675" y="501261"/>
                  <a:pt x="575611" y="502845"/>
                  <a:pt x="576543" y="503636"/>
                </a:cubicBezTo>
                <a:cubicBezTo>
                  <a:pt x="577478" y="503636"/>
                  <a:pt x="578413" y="502845"/>
                  <a:pt x="579349" y="502845"/>
                </a:cubicBezTo>
                <a:cubicBezTo>
                  <a:pt x="579349" y="502052"/>
                  <a:pt x="580284" y="502052"/>
                  <a:pt x="581219" y="501261"/>
                </a:cubicBezTo>
                <a:cubicBezTo>
                  <a:pt x="581219" y="501261"/>
                  <a:pt x="583086" y="500471"/>
                  <a:pt x="583086" y="499681"/>
                </a:cubicBezTo>
                <a:cubicBezTo>
                  <a:pt x="584022" y="500471"/>
                  <a:pt x="584022" y="501261"/>
                  <a:pt x="584957" y="502052"/>
                </a:cubicBezTo>
                <a:lnTo>
                  <a:pt x="586824" y="500471"/>
                </a:lnTo>
                <a:cubicBezTo>
                  <a:pt x="587760" y="500471"/>
                  <a:pt x="587760" y="501261"/>
                  <a:pt x="588695" y="502052"/>
                </a:cubicBezTo>
                <a:cubicBezTo>
                  <a:pt x="588695" y="502845"/>
                  <a:pt x="589630" y="503636"/>
                  <a:pt x="589630" y="503636"/>
                </a:cubicBezTo>
                <a:cubicBezTo>
                  <a:pt x="590565" y="504426"/>
                  <a:pt x="591501" y="505217"/>
                  <a:pt x="591501" y="506007"/>
                </a:cubicBezTo>
                <a:lnTo>
                  <a:pt x="589630" y="506797"/>
                </a:lnTo>
                <a:cubicBezTo>
                  <a:pt x="589630" y="507591"/>
                  <a:pt x="590565" y="508381"/>
                  <a:pt x="591501" y="508381"/>
                </a:cubicBezTo>
                <a:cubicBezTo>
                  <a:pt x="590565" y="508381"/>
                  <a:pt x="593368" y="507591"/>
                  <a:pt x="593368" y="507591"/>
                </a:cubicBezTo>
                <a:cubicBezTo>
                  <a:pt x="593368" y="506797"/>
                  <a:pt x="591501" y="506007"/>
                  <a:pt x="591501" y="506007"/>
                </a:cubicBezTo>
                <a:cubicBezTo>
                  <a:pt x="592433" y="505217"/>
                  <a:pt x="593368" y="504426"/>
                  <a:pt x="593368" y="504426"/>
                </a:cubicBezTo>
                <a:cubicBezTo>
                  <a:pt x="594303" y="504426"/>
                  <a:pt x="595239" y="506007"/>
                  <a:pt x="595239" y="506007"/>
                </a:cubicBezTo>
                <a:cubicBezTo>
                  <a:pt x="595239" y="506007"/>
                  <a:pt x="597106" y="505217"/>
                  <a:pt x="597106" y="504426"/>
                </a:cubicBezTo>
                <a:cubicBezTo>
                  <a:pt x="597106" y="504426"/>
                  <a:pt x="595239" y="503636"/>
                  <a:pt x="596174" y="502845"/>
                </a:cubicBezTo>
                <a:cubicBezTo>
                  <a:pt x="596174" y="502052"/>
                  <a:pt x="598041" y="502052"/>
                  <a:pt x="598041" y="501261"/>
                </a:cubicBezTo>
                <a:cubicBezTo>
                  <a:pt x="598041" y="501261"/>
                  <a:pt x="596174" y="500471"/>
                  <a:pt x="596174" y="499681"/>
                </a:cubicBezTo>
                <a:lnTo>
                  <a:pt x="594303" y="501261"/>
                </a:lnTo>
                <a:cubicBezTo>
                  <a:pt x="593368" y="501261"/>
                  <a:pt x="592433" y="502845"/>
                  <a:pt x="592433" y="502845"/>
                </a:cubicBezTo>
                <a:cubicBezTo>
                  <a:pt x="591501" y="502845"/>
                  <a:pt x="590565" y="501261"/>
                  <a:pt x="590565" y="500471"/>
                </a:cubicBezTo>
                <a:cubicBezTo>
                  <a:pt x="590565" y="500471"/>
                  <a:pt x="588695" y="499681"/>
                  <a:pt x="588695" y="498890"/>
                </a:cubicBezTo>
                <a:cubicBezTo>
                  <a:pt x="588695" y="498890"/>
                  <a:pt x="590565" y="498100"/>
                  <a:pt x="590565" y="497306"/>
                </a:cubicBezTo>
                <a:cubicBezTo>
                  <a:pt x="590565" y="497306"/>
                  <a:pt x="589630" y="496516"/>
                  <a:pt x="589630" y="495725"/>
                </a:cubicBezTo>
                <a:cubicBezTo>
                  <a:pt x="590565" y="494935"/>
                  <a:pt x="592433" y="494145"/>
                  <a:pt x="593368" y="493351"/>
                </a:cubicBezTo>
                <a:cubicBezTo>
                  <a:pt x="594303" y="494145"/>
                  <a:pt x="594303" y="494145"/>
                  <a:pt x="595239" y="494935"/>
                </a:cubicBezTo>
                <a:cubicBezTo>
                  <a:pt x="596174" y="495725"/>
                  <a:pt x="597106" y="497306"/>
                  <a:pt x="598041" y="498100"/>
                </a:cubicBezTo>
                <a:cubicBezTo>
                  <a:pt x="598977" y="498100"/>
                  <a:pt x="599912" y="497306"/>
                  <a:pt x="599912" y="497306"/>
                </a:cubicBezTo>
                <a:cubicBezTo>
                  <a:pt x="600847" y="497306"/>
                  <a:pt x="601782" y="498890"/>
                  <a:pt x="601782" y="498890"/>
                </a:cubicBezTo>
                <a:cubicBezTo>
                  <a:pt x="601782" y="498890"/>
                  <a:pt x="603650" y="498100"/>
                  <a:pt x="603650" y="497306"/>
                </a:cubicBezTo>
                <a:cubicBezTo>
                  <a:pt x="604585" y="497306"/>
                  <a:pt x="602714" y="495725"/>
                  <a:pt x="602714" y="495725"/>
                </a:cubicBezTo>
                <a:cubicBezTo>
                  <a:pt x="602714" y="494935"/>
                  <a:pt x="604585" y="494935"/>
                  <a:pt x="604585" y="494145"/>
                </a:cubicBezTo>
                <a:cubicBezTo>
                  <a:pt x="604585" y="494145"/>
                  <a:pt x="602714" y="493351"/>
                  <a:pt x="602714" y="492561"/>
                </a:cubicBezTo>
                <a:cubicBezTo>
                  <a:pt x="602714" y="491770"/>
                  <a:pt x="604585" y="491770"/>
                  <a:pt x="604585" y="490980"/>
                </a:cubicBezTo>
                <a:cubicBezTo>
                  <a:pt x="604585" y="491770"/>
                  <a:pt x="606452" y="492561"/>
                  <a:pt x="606452" y="493351"/>
                </a:cubicBezTo>
                <a:cubicBezTo>
                  <a:pt x="606452" y="493351"/>
                  <a:pt x="608323" y="494145"/>
                  <a:pt x="608323" y="494935"/>
                </a:cubicBezTo>
                <a:cubicBezTo>
                  <a:pt x="608323" y="494935"/>
                  <a:pt x="606452" y="495725"/>
                  <a:pt x="606452" y="496516"/>
                </a:cubicBezTo>
                <a:cubicBezTo>
                  <a:pt x="606452" y="496516"/>
                  <a:pt x="607388" y="497306"/>
                  <a:pt x="607388" y="498100"/>
                </a:cubicBezTo>
                <a:cubicBezTo>
                  <a:pt x="607388" y="498100"/>
                  <a:pt x="605520" y="498890"/>
                  <a:pt x="605520" y="499681"/>
                </a:cubicBezTo>
                <a:cubicBezTo>
                  <a:pt x="605520" y="499681"/>
                  <a:pt x="607388" y="500471"/>
                  <a:pt x="607388" y="501261"/>
                </a:cubicBezTo>
                <a:cubicBezTo>
                  <a:pt x="607388" y="502052"/>
                  <a:pt x="608323" y="502052"/>
                  <a:pt x="609258" y="502845"/>
                </a:cubicBezTo>
                <a:cubicBezTo>
                  <a:pt x="609258" y="502845"/>
                  <a:pt x="610193" y="501261"/>
                  <a:pt x="611129" y="501261"/>
                </a:cubicBezTo>
                <a:cubicBezTo>
                  <a:pt x="611129" y="501261"/>
                  <a:pt x="612061" y="502845"/>
                  <a:pt x="612061" y="503636"/>
                </a:cubicBezTo>
                <a:cubicBezTo>
                  <a:pt x="612996" y="503636"/>
                  <a:pt x="613931" y="502052"/>
                  <a:pt x="614867" y="502052"/>
                </a:cubicBezTo>
                <a:lnTo>
                  <a:pt x="615802" y="503636"/>
                </a:lnTo>
                <a:cubicBezTo>
                  <a:pt x="615802" y="503636"/>
                  <a:pt x="617669" y="502052"/>
                  <a:pt x="618604" y="502052"/>
                </a:cubicBezTo>
                <a:lnTo>
                  <a:pt x="619540" y="504426"/>
                </a:lnTo>
                <a:cubicBezTo>
                  <a:pt x="620475" y="504426"/>
                  <a:pt x="621410" y="502845"/>
                  <a:pt x="622342" y="502845"/>
                </a:cubicBezTo>
                <a:lnTo>
                  <a:pt x="623278" y="504426"/>
                </a:lnTo>
                <a:cubicBezTo>
                  <a:pt x="623278" y="504426"/>
                  <a:pt x="626083" y="503636"/>
                  <a:pt x="626083" y="502845"/>
                </a:cubicBezTo>
                <a:lnTo>
                  <a:pt x="624213" y="501261"/>
                </a:lnTo>
                <a:cubicBezTo>
                  <a:pt x="623278" y="502052"/>
                  <a:pt x="622342" y="502052"/>
                  <a:pt x="622342" y="502845"/>
                </a:cubicBezTo>
                <a:cubicBezTo>
                  <a:pt x="621410" y="502052"/>
                  <a:pt x="620475" y="501261"/>
                  <a:pt x="620475" y="501261"/>
                </a:cubicBezTo>
                <a:cubicBezTo>
                  <a:pt x="619540" y="500471"/>
                  <a:pt x="619540" y="499681"/>
                  <a:pt x="618604" y="498890"/>
                </a:cubicBezTo>
                <a:cubicBezTo>
                  <a:pt x="618604" y="498890"/>
                  <a:pt x="617669" y="498100"/>
                  <a:pt x="616734" y="497306"/>
                </a:cubicBezTo>
                <a:lnTo>
                  <a:pt x="615802" y="495725"/>
                </a:lnTo>
                <a:cubicBezTo>
                  <a:pt x="615802" y="495725"/>
                  <a:pt x="617669" y="494935"/>
                  <a:pt x="617669" y="494145"/>
                </a:cubicBezTo>
                <a:cubicBezTo>
                  <a:pt x="617669" y="494145"/>
                  <a:pt x="616734" y="493351"/>
                  <a:pt x="615802" y="492561"/>
                </a:cubicBezTo>
                <a:cubicBezTo>
                  <a:pt x="615802" y="491770"/>
                  <a:pt x="614867" y="491770"/>
                  <a:pt x="614867" y="490980"/>
                </a:cubicBezTo>
                <a:lnTo>
                  <a:pt x="616734" y="489396"/>
                </a:lnTo>
                <a:cubicBezTo>
                  <a:pt x="616734" y="489396"/>
                  <a:pt x="617669" y="490980"/>
                  <a:pt x="618604" y="490980"/>
                </a:cubicBezTo>
                <a:cubicBezTo>
                  <a:pt x="618604" y="490980"/>
                  <a:pt x="619540" y="490189"/>
                  <a:pt x="620475" y="490189"/>
                </a:cubicBezTo>
                <a:lnTo>
                  <a:pt x="621410" y="491770"/>
                </a:lnTo>
                <a:cubicBezTo>
                  <a:pt x="622342" y="491770"/>
                  <a:pt x="623278" y="493351"/>
                  <a:pt x="623278" y="493351"/>
                </a:cubicBezTo>
                <a:cubicBezTo>
                  <a:pt x="623278" y="493351"/>
                  <a:pt x="621410" y="494145"/>
                  <a:pt x="621410" y="494935"/>
                </a:cubicBezTo>
                <a:cubicBezTo>
                  <a:pt x="621410" y="494935"/>
                  <a:pt x="622342" y="495725"/>
                  <a:pt x="623278" y="496516"/>
                </a:cubicBezTo>
                <a:cubicBezTo>
                  <a:pt x="623278" y="497306"/>
                  <a:pt x="624213" y="497306"/>
                  <a:pt x="624213" y="498100"/>
                </a:cubicBezTo>
                <a:cubicBezTo>
                  <a:pt x="625148" y="498890"/>
                  <a:pt x="625148" y="499681"/>
                  <a:pt x="626083" y="499681"/>
                </a:cubicBezTo>
                <a:cubicBezTo>
                  <a:pt x="627016" y="500471"/>
                  <a:pt x="627016" y="501261"/>
                  <a:pt x="627951" y="502052"/>
                </a:cubicBezTo>
                <a:cubicBezTo>
                  <a:pt x="627951" y="502052"/>
                  <a:pt x="628886" y="502845"/>
                  <a:pt x="628886" y="503636"/>
                </a:cubicBezTo>
                <a:cubicBezTo>
                  <a:pt x="629821" y="504426"/>
                  <a:pt x="630757" y="505217"/>
                  <a:pt x="630757" y="505217"/>
                </a:cubicBezTo>
                <a:lnTo>
                  <a:pt x="632624" y="503636"/>
                </a:lnTo>
                <a:cubicBezTo>
                  <a:pt x="633559" y="503636"/>
                  <a:pt x="634495" y="506007"/>
                  <a:pt x="634495" y="506007"/>
                </a:cubicBezTo>
                <a:cubicBezTo>
                  <a:pt x="635430" y="506007"/>
                  <a:pt x="636362" y="504426"/>
                  <a:pt x="636362" y="504426"/>
                </a:cubicBezTo>
                <a:cubicBezTo>
                  <a:pt x="637297" y="504426"/>
                  <a:pt x="638232" y="506007"/>
                  <a:pt x="638232" y="506007"/>
                </a:cubicBezTo>
                <a:cubicBezTo>
                  <a:pt x="639168" y="506797"/>
                  <a:pt x="639168" y="507591"/>
                  <a:pt x="640103" y="507591"/>
                </a:cubicBezTo>
                <a:cubicBezTo>
                  <a:pt x="640103" y="508381"/>
                  <a:pt x="641035" y="509172"/>
                  <a:pt x="641035" y="509962"/>
                </a:cubicBezTo>
                <a:cubicBezTo>
                  <a:pt x="641970" y="509962"/>
                  <a:pt x="642906" y="511546"/>
                  <a:pt x="642906" y="511546"/>
                </a:cubicBezTo>
                <a:cubicBezTo>
                  <a:pt x="643841" y="511546"/>
                  <a:pt x="644776" y="509962"/>
                  <a:pt x="644776" y="509962"/>
                </a:cubicBezTo>
                <a:cubicBezTo>
                  <a:pt x="644776" y="509172"/>
                  <a:pt x="643841" y="509172"/>
                  <a:pt x="643841" y="508381"/>
                </a:cubicBezTo>
                <a:cubicBezTo>
                  <a:pt x="642906" y="507591"/>
                  <a:pt x="642906" y="506797"/>
                  <a:pt x="641970" y="506797"/>
                </a:cubicBezTo>
                <a:cubicBezTo>
                  <a:pt x="641970" y="506007"/>
                  <a:pt x="640103" y="505217"/>
                  <a:pt x="640103" y="505217"/>
                </a:cubicBezTo>
                <a:cubicBezTo>
                  <a:pt x="640103" y="504426"/>
                  <a:pt x="641970" y="503636"/>
                  <a:pt x="642906" y="503636"/>
                </a:cubicBezTo>
                <a:cubicBezTo>
                  <a:pt x="642906" y="502845"/>
                  <a:pt x="643841" y="502845"/>
                  <a:pt x="644776" y="502052"/>
                </a:cubicBezTo>
                <a:cubicBezTo>
                  <a:pt x="643841" y="502052"/>
                  <a:pt x="643841" y="500471"/>
                  <a:pt x="642906" y="500471"/>
                </a:cubicBezTo>
                <a:cubicBezTo>
                  <a:pt x="643841" y="500471"/>
                  <a:pt x="644776" y="498890"/>
                  <a:pt x="644776" y="498890"/>
                </a:cubicBezTo>
                <a:cubicBezTo>
                  <a:pt x="645711" y="498890"/>
                  <a:pt x="645711" y="500471"/>
                  <a:pt x="646644" y="500471"/>
                </a:cubicBezTo>
                <a:cubicBezTo>
                  <a:pt x="647579" y="500471"/>
                  <a:pt x="648514" y="499681"/>
                  <a:pt x="648514" y="499681"/>
                </a:cubicBezTo>
                <a:cubicBezTo>
                  <a:pt x="649449" y="499681"/>
                  <a:pt x="649449" y="501261"/>
                  <a:pt x="650385" y="501261"/>
                </a:cubicBezTo>
                <a:lnTo>
                  <a:pt x="652252" y="499681"/>
                </a:lnTo>
                <a:cubicBezTo>
                  <a:pt x="653187" y="499681"/>
                  <a:pt x="654123" y="501261"/>
                  <a:pt x="654123" y="501261"/>
                </a:cubicBezTo>
                <a:cubicBezTo>
                  <a:pt x="654123" y="502052"/>
                  <a:pt x="655058" y="502845"/>
                  <a:pt x="655993" y="503636"/>
                </a:cubicBezTo>
                <a:lnTo>
                  <a:pt x="656925" y="505217"/>
                </a:lnTo>
                <a:cubicBezTo>
                  <a:pt x="657860" y="505217"/>
                  <a:pt x="658796" y="503636"/>
                  <a:pt x="658796" y="503636"/>
                </a:cubicBezTo>
                <a:cubicBezTo>
                  <a:pt x="659731" y="503636"/>
                  <a:pt x="660666" y="505217"/>
                  <a:pt x="660666" y="505217"/>
                </a:cubicBezTo>
                <a:cubicBezTo>
                  <a:pt x="661598" y="506007"/>
                  <a:pt x="662534" y="504426"/>
                  <a:pt x="662534" y="504426"/>
                </a:cubicBezTo>
                <a:cubicBezTo>
                  <a:pt x="662534" y="503636"/>
                  <a:pt x="661598" y="502845"/>
                  <a:pt x="661598" y="502845"/>
                </a:cubicBezTo>
                <a:cubicBezTo>
                  <a:pt x="660666" y="502052"/>
                  <a:pt x="660666" y="501261"/>
                  <a:pt x="659731" y="500471"/>
                </a:cubicBezTo>
                <a:cubicBezTo>
                  <a:pt x="658796" y="500471"/>
                  <a:pt x="658796" y="499681"/>
                  <a:pt x="657860" y="498890"/>
                </a:cubicBezTo>
                <a:lnTo>
                  <a:pt x="656925" y="497306"/>
                </a:lnTo>
                <a:cubicBezTo>
                  <a:pt x="656925" y="496516"/>
                  <a:pt x="658796" y="496516"/>
                  <a:pt x="658796" y="495725"/>
                </a:cubicBezTo>
                <a:cubicBezTo>
                  <a:pt x="658796" y="496516"/>
                  <a:pt x="659731" y="497306"/>
                  <a:pt x="660666" y="497306"/>
                </a:cubicBezTo>
                <a:cubicBezTo>
                  <a:pt x="660666" y="498100"/>
                  <a:pt x="661598" y="499681"/>
                  <a:pt x="661598" y="499681"/>
                </a:cubicBezTo>
                <a:cubicBezTo>
                  <a:pt x="662534" y="499681"/>
                  <a:pt x="663469" y="498100"/>
                  <a:pt x="663469" y="498100"/>
                </a:cubicBezTo>
                <a:cubicBezTo>
                  <a:pt x="664404" y="497306"/>
                  <a:pt x="665339" y="497306"/>
                  <a:pt x="666272" y="496516"/>
                </a:cubicBezTo>
                <a:cubicBezTo>
                  <a:pt x="666272" y="497306"/>
                  <a:pt x="668142" y="498100"/>
                  <a:pt x="667207" y="498100"/>
                </a:cubicBezTo>
                <a:cubicBezTo>
                  <a:pt x="667207" y="498890"/>
                  <a:pt x="666272" y="499681"/>
                  <a:pt x="665339" y="499681"/>
                </a:cubicBezTo>
                <a:cubicBezTo>
                  <a:pt x="665339" y="499681"/>
                  <a:pt x="663469" y="500471"/>
                  <a:pt x="663469" y="501261"/>
                </a:cubicBezTo>
                <a:cubicBezTo>
                  <a:pt x="663469" y="501261"/>
                  <a:pt x="664404" y="502052"/>
                  <a:pt x="665339" y="502845"/>
                </a:cubicBezTo>
                <a:cubicBezTo>
                  <a:pt x="665339" y="503636"/>
                  <a:pt x="666272" y="504426"/>
                  <a:pt x="666272" y="504426"/>
                </a:cubicBezTo>
                <a:cubicBezTo>
                  <a:pt x="667207" y="505217"/>
                  <a:pt x="667207" y="506007"/>
                  <a:pt x="668142" y="506797"/>
                </a:cubicBezTo>
                <a:cubicBezTo>
                  <a:pt x="669077" y="506797"/>
                  <a:pt x="669077" y="507591"/>
                  <a:pt x="670013" y="508381"/>
                </a:cubicBezTo>
                <a:lnTo>
                  <a:pt x="670945" y="509962"/>
                </a:lnTo>
                <a:cubicBezTo>
                  <a:pt x="671880" y="509962"/>
                  <a:pt x="673750" y="508381"/>
                  <a:pt x="673750" y="508381"/>
                </a:cubicBezTo>
                <a:lnTo>
                  <a:pt x="671880" y="506797"/>
                </a:lnTo>
                <a:cubicBezTo>
                  <a:pt x="670945" y="506007"/>
                  <a:pt x="670945" y="506007"/>
                  <a:pt x="670013" y="505217"/>
                </a:cubicBezTo>
                <a:cubicBezTo>
                  <a:pt x="669077" y="503636"/>
                  <a:pt x="668142" y="502845"/>
                  <a:pt x="667207" y="501261"/>
                </a:cubicBezTo>
                <a:cubicBezTo>
                  <a:pt x="668142" y="500471"/>
                  <a:pt x="670013" y="499681"/>
                  <a:pt x="670945" y="498890"/>
                </a:cubicBezTo>
                <a:cubicBezTo>
                  <a:pt x="671880" y="498890"/>
                  <a:pt x="671880" y="500471"/>
                  <a:pt x="672815" y="500471"/>
                </a:cubicBezTo>
                <a:cubicBezTo>
                  <a:pt x="673750" y="500471"/>
                  <a:pt x="674686" y="498890"/>
                  <a:pt x="674686" y="498890"/>
                </a:cubicBezTo>
                <a:cubicBezTo>
                  <a:pt x="675621" y="499681"/>
                  <a:pt x="675621" y="501261"/>
                  <a:pt x="676553" y="501261"/>
                </a:cubicBezTo>
                <a:cubicBezTo>
                  <a:pt x="677488" y="501261"/>
                  <a:pt x="678424" y="499681"/>
                  <a:pt x="678424" y="499681"/>
                </a:cubicBezTo>
                <a:cubicBezTo>
                  <a:pt x="679359" y="499681"/>
                  <a:pt x="679359" y="501261"/>
                  <a:pt x="680294" y="501261"/>
                </a:cubicBezTo>
                <a:lnTo>
                  <a:pt x="682162" y="500471"/>
                </a:lnTo>
                <a:cubicBezTo>
                  <a:pt x="682162" y="499681"/>
                  <a:pt x="680294" y="498890"/>
                  <a:pt x="680294" y="498100"/>
                </a:cubicBezTo>
                <a:lnTo>
                  <a:pt x="683097" y="497306"/>
                </a:lnTo>
                <a:cubicBezTo>
                  <a:pt x="683097" y="497306"/>
                  <a:pt x="684032" y="498100"/>
                  <a:pt x="684032" y="498890"/>
                </a:cubicBezTo>
                <a:cubicBezTo>
                  <a:pt x="684967" y="498890"/>
                  <a:pt x="684967" y="500471"/>
                  <a:pt x="685903" y="500471"/>
                </a:cubicBezTo>
                <a:cubicBezTo>
                  <a:pt x="684967" y="501261"/>
                  <a:pt x="683097" y="502052"/>
                  <a:pt x="682162" y="502845"/>
                </a:cubicBezTo>
                <a:cubicBezTo>
                  <a:pt x="683097" y="504426"/>
                  <a:pt x="684032" y="505217"/>
                  <a:pt x="684967" y="506797"/>
                </a:cubicBezTo>
                <a:cubicBezTo>
                  <a:pt x="686835" y="506007"/>
                  <a:pt x="687770" y="505217"/>
                  <a:pt x="688705" y="504426"/>
                </a:cubicBezTo>
                <a:cubicBezTo>
                  <a:pt x="687770" y="502845"/>
                  <a:pt x="686835" y="502052"/>
                  <a:pt x="685903" y="500471"/>
                </a:cubicBezTo>
                <a:lnTo>
                  <a:pt x="687770" y="498890"/>
                </a:lnTo>
                <a:cubicBezTo>
                  <a:pt x="688705" y="498890"/>
                  <a:pt x="689641" y="500471"/>
                  <a:pt x="689641" y="501261"/>
                </a:cubicBezTo>
                <a:cubicBezTo>
                  <a:pt x="690576" y="501261"/>
                  <a:pt x="690576" y="502052"/>
                  <a:pt x="691508" y="502845"/>
                </a:cubicBezTo>
                <a:lnTo>
                  <a:pt x="692443" y="504426"/>
                </a:lnTo>
                <a:cubicBezTo>
                  <a:pt x="693378" y="504426"/>
                  <a:pt x="694314" y="502845"/>
                  <a:pt x="695249" y="502845"/>
                </a:cubicBezTo>
                <a:cubicBezTo>
                  <a:pt x="695249" y="502845"/>
                  <a:pt x="696181" y="504426"/>
                  <a:pt x="696181" y="505217"/>
                </a:cubicBezTo>
                <a:lnTo>
                  <a:pt x="694314" y="506007"/>
                </a:lnTo>
                <a:cubicBezTo>
                  <a:pt x="694314" y="506797"/>
                  <a:pt x="696181" y="507591"/>
                  <a:pt x="696181" y="508381"/>
                </a:cubicBezTo>
                <a:cubicBezTo>
                  <a:pt x="696181" y="508381"/>
                  <a:pt x="697116" y="509962"/>
                  <a:pt x="698052" y="509962"/>
                </a:cubicBezTo>
                <a:cubicBezTo>
                  <a:pt x="698052" y="509962"/>
                  <a:pt x="698987" y="508381"/>
                  <a:pt x="699922" y="508381"/>
                </a:cubicBezTo>
                <a:cubicBezTo>
                  <a:pt x="699922" y="507591"/>
                  <a:pt x="698052" y="506797"/>
                  <a:pt x="698052" y="506797"/>
                </a:cubicBezTo>
                <a:cubicBezTo>
                  <a:pt x="698052" y="506007"/>
                  <a:pt x="699922" y="506007"/>
                  <a:pt x="699922" y="505217"/>
                </a:cubicBezTo>
                <a:cubicBezTo>
                  <a:pt x="700854" y="504426"/>
                  <a:pt x="701790" y="504426"/>
                  <a:pt x="702725" y="503636"/>
                </a:cubicBezTo>
                <a:cubicBezTo>
                  <a:pt x="702725" y="503636"/>
                  <a:pt x="700854" y="502845"/>
                  <a:pt x="700854" y="502052"/>
                </a:cubicBezTo>
                <a:lnTo>
                  <a:pt x="698987" y="503636"/>
                </a:lnTo>
                <a:cubicBezTo>
                  <a:pt x="698052" y="503636"/>
                  <a:pt x="697116" y="502052"/>
                  <a:pt x="697116" y="502052"/>
                </a:cubicBezTo>
                <a:cubicBezTo>
                  <a:pt x="696181" y="501261"/>
                  <a:pt x="696181" y="500471"/>
                  <a:pt x="695249" y="499681"/>
                </a:cubicBezTo>
                <a:cubicBezTo>
                  <a:pt x="695249" y="499681"/>
                  <a:pt x="694314" y="498890"/>
                  <a:pt x="693378" y="498100"/>
                </a:cubicBezTo>
                <a:cubicBezTo>
                  <a:pt x="693378" y="498100"/>
                  <a:pt x="692443" y="497306"/>
                  <a:pt x="692443" y="496516"/>
                </a:cubicBezTo>
                <a:cubicBezTo>
                  <a:pt x="692443" y="495725"/>
                  <a:pt x="690576" y="494935"/>
                  <a:pt x="690576" y="494935"/>
                </a:cubicBezTo>
                <a:cubicBezTo>
                  <a:pt x="690576" y="494145"/>
                  <a:pt x="692443" y="493351"/>
                  <a:pt x="692443" y="493351"/>
                </a:cubicBezTo>
                <a:lnTo>
                  <a:pt x="694314" y="494935"/>
                </a:lnTo>
                <a:cubicBezTo>
                  <a:pt x="695249" y="494935"/>
                  <a:pt x="696181" y="494145"/>
                  <a:pt x="696181" y="494145"/>
                </a:cubicBezTo>
                <a:cubicBezTo>
                  <a:pt x="697116" y="494145"/>
                  <a:pt x="697116" y="495725"/>
                  <a:pt x="698052" y="495725"/>
                </a:cubicBezTo>
                <a:lnTo>
                  <a:pt x="699922" y="494145"/>
                </a:lnTo>
                <a:lnTo>
                  <a:pt x="701790" y="492561"/>
                </a:lnTo>
                <a:cubicBezTo>
                  <a:pt x="702725" y="493351"/>
                  <a:pt x="703660" y="494145"/>
                  <a:pt x="703660" y="494935"/>
                </a:cubicBezTo>
                <a:cubicBezTo>
                  <a:pt x="704595" y="494935"/>
                  <a:pt x="704595" y="495725"/>
                  <a:pt x="705531" y="496516"/>
                </a:cubicBezTo>
                <a:cubicBezTo>
                  <a:pt x="706463" y="497306"/>
                  <a:pt x="707398" y="498890"/>
                  <a:pt x="708333" y="499681"/>
                </a:cubicBezTo>
                <a:cubicBezTo>
                  <a:pt x="709269" y="501261"/>
                  <a:pt x="711136" y="502052"/>
                  <a:pt x="712071" y="503636"/>
                </a:cubicBezTo>
                <a:cubicBezTo>
                  <a:pt x="712071" y="503636"/>
                  <a:pt x="713006" y="504426"/>
                  <a:pt x="713006" y="505217"/>
                </a:cubicBezTo>
                <a:cubicBezTo>
                  <a:pt x="713942" y="506007"/>
                  <a:pt x="714877" y="506007"/>
                  <a:pt x="714877" y="506797"/>
                </a:cubicBezTo>
                <a:cubicBezTo>
                  <a:pt x="714877" y="507591"/>
                  <a:pt x="716744" y="508381"/>
                  <a:pt x="716744" y="508381"/>
                </a:cubicBezTo>
                <a:cubicBezTo>
                  <a:pt x="716744" y="509172"/>
                  <a:pt x="714877" y="509962"/>
                  <a:pt x="714877" y="509962"/>
                </a:cubicBezTo>
                <a:cubicBezTo>
                  <a:pt x="713942" y="510753"/>
                  <a:pt x="715812" y="511546"/>
                  <a:pt x="715812" y="511546"/>
                </a:cubicBezTo>
                <a:cubicBezTo>
                  <a:pt x="715812" y="511546"/>
                  <a:pt x="718615" y="510753"/>
                  <a:pt x="717680" y="510753"/>
                </a:cubicBezTo>
                <a:cubicBezTo>
                  <a:pt x="717680" y="509962"/>
                  <a:pt x="716744" y="509172"/>
                  <a:pt x="716744" y="508381"/>
                </a:cubicBezTo>
                <a:lnTo>
                  <a:pt x="718615" y="507591"/>
                </a:lnTo>
                <a:cubicBezTo>
                  <a:pt x="718615" y="506797"/>
                  <a:pt x="717680" y="506007"/>
                  <a:pt x="716744" y="506007"/>
                </a:cubicBezTo>
                <a:cubicBezTo>
                  <a:pt x="716744" y="505217"/>
                  <a:pt x="715812" y="504426"/>
                  <a:pt x="715812" y="503636"/>
                </a:cubicBezTo>
                <a:cubicBezTo>
                  <a:pt x="715812" y="503636"/>
                  <a:pt x="716744" y="502845"/>
                  <a:pt x="717680" y="502845"/>
                </a:cubicBezTo>
                <a:cubicBezTo>
                  <a:pt x="717680" y="502052"/>
                  <a:pt x="719550" y="501261"/>
                  <a:pt x="719550" y="501261"/>
                </a:cubicBezTo>
                <a:lnTo>
                  <a:pt x="717680" y="499681"/>
                </a:lnTo>
                <a:cubicBezTo>
                  <a:pt x="717680" y="498890"/>
                  <a:pt x="719550" y="498100"/>
                  <a:pt x="720482" y="498100"/>
                </a:cubicBezTo>
                <a:cubicBezTo>
                  <a:pt x="720482" y="497306"/>
                  <a:pt x="721418" y="497306"/>
                  <a:pt x="722353" y="496516"/>
                </a:cubicBezTo>
                <a:cubicBezTo>
                  <a:pt x="722353" y="496516"/>
                  <a:pt x="720482" y="495725"/>
                  <a:pt x="720482" y="494935"/>
                </a:cubicBezTo>
                <a:lnTo>
                  <a:pt x="722353" y="493351"/>
                </a:lnTo>
                <a:cubicBezTo>
                  <a:pt x="723288" y="493351"/>
                  <a:pt x="724223" y="494935"/>
                  <a:pt x="724223" y="495725"/>
                </a:cubicBezTo>
                <a:cubicBezTo>
                  <a:pt x="724223" y="495725"/>
                  <a:pt x="726091" y="496516"/>
                  <a:pt x="726091" y="497306"/>
                </a:cubicBezTo>
                <a:cubicBezTo>
                  <a:pt x="726091" y="497306"/>
                  <a:pt x="723288" y="498100"/>
                  <a:pt x="724223" y="498100"/>
                </a:cubicBezTo>
                <a:cubicBezTo>
                  <a:pt x="724223" y="498890"/>
                  <a:pt x="725155" y="499681"/>
                  <a:pt x="725155" y="500471"/>
                </a:cubicBezTo>
                <a:cubicBezTo>
                  <a:pt x="726091" y="501261"/>
                  <a:pt x="727026" y="502845"/>
                  <a:pt x="728897" y="503636"/>
                </a:cubicBezTo>
                <a:cubicBezTo>
                  <a:pt x="728897" y="502845"/>
                  <a:pt x="730764" y="502845"/>
                  <a:pt x="730764" y="502052"/>
                </a:cubicBezTo>
                <a:cubicBezTo>
                  <a:pt x="730764" y="502052"/>
                  <a:pt x="728897" y="501261"/>
                  <a:pt x="728897" y="500471"/>
                </a:cubicBezTo>
                <a:lnTo>
                  <a:pt x="730764" y="499681"/>
                </a:lnTo>
                <a:cubicBezTo>
                  <a:pt x="731699" y="498890"/>
                  <a:pt x="732634" y="501261"/>
                  <a:pt x="732634" y="501261"/>
                </a:cubicBezTo>
                <a:cubicBezTo>
                  <a:pt x="732634" y="501261"/>
                  <a:pt x="733570" y="502845"/>
                  <a:pt x="734505" y="502845"/>
                </a:cubicBezTo>
                <a:cubicBezTo>
                  <a:pt x="734505" y="502845"/>
                  <a:pt x="736372" y="502052"/>
                  <a:pt x="736372" y="501261"/>
                </a:cubicBezTo>
                <a:lnTo>
                  <a:pt x="734505" y="499681"/>
                </a:lnTo>
                <a:cubicBezTo>
                  <a:pt x="734505" y="498890"/>
                  <a:pt x="736372" y="498890"/>
                  <a:pt x="737308" y="498100"/>
                </a:cubicBezTo>
                <a:cubicBezTo>
                  <a:pt x="737308" y="498100"/>
                  <a:pt x="735440" y="497306"/>
                  <a:pt x="735440" y="496516"/>
                </a:cubicBezTo>
                <a:cubicBezTo>
                  <a:pt x="735440" y="495725"/>
                  <a:pt x="737308" y="495725"/>
                  <a:pt x="737308" y="494935"/>
                </a:cubicBezTo>
                <a:cubicBezTo>
                  <a:pt x="739178" y="494145"/>
                  <a:pt x="740113" y="493351"/>
                  <a:pt x="741981" y="492561"/>
                </a:cubicBezTo>
                <a:cubicBezTo>
                  <a:pt x="742916" y="493351"/>
                  <a:pt x="743851" y="494935"/>
                  <a:pt x="744787" y="495725"/>
                </a:cubicBezTo>
                <a:cubicBezTo>
                  <a:pt x="745722" y="496516"/>
                  <a:pt x="745722" y="497306"/>
                  <a:pt x="746654" y="498100"/>
                </a:cubicBezTo>
                <a:cubicBezTo>
                  <a:pt x="746654" y="498100"/>
                  <a:pt x="747589" y="498890"/>
                  <a:pt x="747589" y="499681"/>
                </a:cubicBezTo>
                <a:cubicBezTo>
                  <a:pt x="747589" y="499681"/>
                  <a:pt x="745722" y="500471"/>
                  <a:pt x="745722" y="501261"/>
                </a:cubicBezTo>
                <a:cubicBezTo>
                  <a:pt x="745722" y="501261"/>
                  <a:pt x="747589" y="502052"/>
                  <a:pt x="747589" y="502845"/>
                </a:cubicBezTo>
                <a:cubicBezTo>
                  <a:pt x="747589" y="503636"/>
                  <a:pt x="748525" y="504426"/>
                  <a:pt x="749460" y="504426"/>
                </a:cubicBezTo>
                <a:cubicBezTo>
                  <a:pt x="749460" y="505217"/>
                  <a:pt x="750392" y="506007"/>
                  <a:pt x="750392" y="506007"/>
                </a:cubicBezTo>
                <a:cubicBezTo>
                  <a:pt x="750392" y="506797"/>
                  <a:pt x="748525" y="507591"/>
                  <a:pt x="748525" y="507591"/>
                </a:cubicBezTo>
                <a:cubicBezTo>
                  <a:pt x="748525" y="507591"/>
                  <a:pt x="749460" y="509172"/>
                  <a:pt x="750392" y="509172"/>
                </a:cubicBezTo>
                <a:lnTo>
                  <a:pt x="752262" y="508381"/>
                </a:lnTo>
                <a:cubicBezTo>
                  <a:pt x="752262" y="507591"/>
                  <a:pt x="750392" y="506797"/>
                  <a:pt x="750392" y="506007"/>
                </a:cubicBezTo>
                <a:lnTo>
                  <a:pt x="752262" y="505217"/>
                </a:lnTo>
                <a:cubicBezTo>
                  <a:pt x="753198" y="504426"/>
                  <a:pt x="754133" y="503636"/>
                  <a:pt x="755065" y="503636"/>
                </a:cubicBezTo>
                <a:cubicBezTo>
                  <a:pt x="755065" y="503636"/>
                  <a:pt x="756936" y="502845"/>
                  <a:pt x="756936" y="502052"/>
                </a:cubicBezTo>
                <a:lnTo>
                  <a:pt x="755065" y="500471"/>
                </a:lnTo>
                <a:lnTo>
                  <a:pt x="756936" y="498890"/>
                </a:lnTo>
                <a:cubicBezTo>
                  <a:pt x="757871" y="498890"/>
                  <a:pt x="759741" y="498100"/>
                  <a:pt x="759741" y="498100"/>
                </a:cubicBezTo>
                <a:cubicBezTo>
                  <a:pt x="759741" y="497306"/>
                  <a:pt x="757871" y="496516"/>
                  <a:pt x="757871" y="495725"/>
                </a:cubicBezTo>
                <a:lnTo>
                  <a:pt x="759741" y="494935"/>
                </a:lnTo>
                <a:cubicBezTo>
                  <a:pt x="759741" y="494145"/>
                  <a:pt x="757871" y="493351"/>
                  <a:pt x="758806" y="492561"/>
                </a:cubicBezTo>
                <a:lnTo>
                  <a:pt x="760674" y="491770"/>
                </a:lnTo>
                <a:cubicBezTo>
                  <a:pt x="760674" y="491770"/>
                  <a:pt x="761609" y="490189"/>
                  <a:pt x="762544" y="490189"/>
                </a:cubicBezTo>
                <a:cubicBezTo>
                  <a:pt x="763479" y="490189"/>
                  <a:pt x="763479" y="491770"/>
                  <a:pt x="764415" y="491770"/>
                </a:cubicBezTo>
                <a:lnTo>
                  <a:pt x="761609" y="493351"/>
                </a:lnTo>
                <a:cubicBezTo>
                  <a:pt x="761609" y="494145"/>
                  <a:pt x="763479" y="494935"/>
                  <a:pt x="763479" y="494935"/>
                </a:cubicBezTo>
                <a:cubicBezTo>
                  <a:pt x="763479" y="495725"/>
                  <a:pt x="761609" y="495725"/>
                  <a:pt x="761609" y="496516"/>
                </a:cubicBezTo>
                <a:lnTo>
                  <a:pt x="763479" y="498100"/>
                </a:lnTo>
                <a:cubicBezTo>
                  <a:pt x="763479" y="498100"/>
                  <a:pt x="765350" y="497306"/>
                  <a:pt x="765350" y="496516"/>
                </a:cubicBezTo>
                <a:lnTo>
                  <a:pt x="763479" y="494935"/>
                </a:lnTo>
                <a:lnTo>
                  <a:pt x="765350" y="493351"/>
                </a:lnTo>
                <a:cubicBezTo>
                  <a:pt x="766282" y="494145"/>
                  <a:pt x="767217" y="495725"/>
                  <a:pt x="767217" y="495725"/>
                </a:cubicBezTo>
                <a:cubicBezTo>
                  <a:pt x="768153" y="495725"/>
                  <a:pt x="769088" y="494145"/>
                  <a:pt x="769088" y="494145"/>
                </a:cubicBezTo>
                <a:cubicBezTo>
                  <a:pt x="770023" y="494145"/>
                  <a:pt x="770023" y="495725"/>
                  <a:pt x="770955" y="495725"/>
                </a:cubicBezTo>
                <a:cubicBezTo>
                  <a:pt x="771890" y="495725"/>
                  <a:pt x="772826" y="494145"/>
                  <a:pt x="772826" y="494935"/>
                </a:cubicBezTo>
                <a:cubicBezTo>
                  <a:pt x="773761" y="494935"/>
                  <a:pt x="774696" y="495725"/>
                  <a:pt x="774696" y="496516"/>
                </a:cubicBezTo>
                <a:lnTo>
                  <a:pt x="772826" y="497306"/>
                </a:lnTo>
                <a:cubicBezTo>
                  <a:pt x="772826" y="498100"/>
                  <a:pt x="774696" y="498890"/>
                  <a:pt x="773761" y="499681"/>
                </a:cubicBezTo>
                <a:lnTo>
                  <a:pt x="771890" y="500471"/>
                </a:lnTo>
                <a:cubicBezTo>
                  <a:pt x="771890" y="501261"/>
                  <a:pt x="773761" y="502052"/>
                  <a:pt x="773761" y="502845"/>
                </a:cubicBezTo>
                <a:lnTo>
                  <a:pt x="775628" y="501261"/>
                </a:lnTo>
                <a:lnTo>
                  <a:pt x="777499" y="502845"/>
                </a:lnTo>
                <a:cubicBezTo>
                  <a:pt x="777499" y="503636"/>
                  <a:pt x="778434" y="504426"/>
                  <a:pt x="779369" y="504426"/>
                </a:cubicBezTo>
                <a:cubicBezTo>
                  <a:pt x="779369" y="505217"/>
                  <a:pt x="776564" y="506007"/>
                  <a:pt x="776564" y="506007"/>
                </a:cubicBezTo>
                <a:lnTo>
                  <a:pt x="778434" y="507591"/>
                </a:lnTo>
                <a:lnTo>
                  <a:pt x="780301" y="506797"/>
                </a:lnTo>
                <a:cubicBezTo>
                  <a:pt x="781237" y="506797"/>
                  <a:pt x="782172" y="508381"/>
                  <a:pt x="782172" y="508381"/>
                </a:cubicBezTo>
                <a:cubicBezTo>
                  <a:pt x="783107" y="509172"/>
                  <a:pt x="783107" y="509172"/>
                  <a:pt x="784043" y="509962"/>
                </a:cubicBezTo>
                <a:cubicBezTo>
                  <a:pt x="784043" y="510753"/>
                  <a:pt x="784975" y="511546"/>
                  <a:pt x="784975" y="511546"/>
                </a:cubicBezTo>
                <a:cubicBezTo>
                  <a:pt x="784975" y="512337"/>
                  <a:pt x="783107" y="512337"/>
                  <a:pt x="783107" y="513127"/>
                </a:cubicBezTo>
                <a:cubicBezTo>
                  <a:pt x="783107" y="513917"/>
                  <a:pt x="784975" y="514708"/>
                  <a:pt x="784975" y="514708"/>
                </a:cubicBezTo>
                <a:lnTo>
                  <a:pt x="786845" y="513917"/>
                </a:lnTo>
                <a:cubicBezTo>
                  <a:pt x="786845" y="513127"/>
                  <a:pt x="784975" y="512337"/>
                  <a:pt x="784975" y="511546"/>
                </a:cubicBezTo>
                <a:lnTo>
                  <a:pt x="787780" y="510753"/>
                </a:lnTo>
                <a:cubicBezTo>
                  <a:pt x="786845" y="509962"/>
                  <a:pt x="785910" y="509172"/>
                  <a:pt x="785910" y="508381"/>
                </a:cubicBezTo>
                <a:cubicBezTo>
                  <a:pt x="784975" y="508381"/>
                  <a:pt x="784975" y="507591"/>
                  <a:pt x="784043" y="506797"/>
                </a:cubicBezTo>
                <a:lnTo>
                  <a:pt x="782172" y="505217"/>
                </a:lnTo>
                <a:cubicBezTo>
                  <a:pt x="783107" y="505217"/>
                  <a:pt x="784043" y="503636"/>
                  <a:pt x="784975" y="503636"/>
                </a:cubicBezTo>
                <a:cubicBezTo>
                  <a:pt x="784975" y="503636"/>
                  <a:pt x="785910" y="502845"/>
                  <a:pt x="786845" y="502845"/>
                </a:cubicBezTo>
                <a:cubicBezTo>
                  <a:pt x="785910" y="502052"/>
                  <a:pt x="785910" y="501261"/>
                  <a:pt x="784975" y="500471"/>
                </a:cubicBezTo>
                <a:cubicBezTo>
                  <a:pt x="784975" y="500471"/>
                  <a:pt x="784043" y="499681"/>
                  <a:pt x="784043" y="498890"/>
                </a:cubicBezTo>
                <a:cubicBezTo>
                  <a:pt x="783107" y="498890"/>
                  <a:pt x="782172" y="497306"/>
                  <a:pt x="782172" y="497306"/>
                </a:cubicBezTo>
                <a:lnTo>
                  <a:pt x="784043" y="495725"/>
                </a:lnTo>
                <a:cubicBezTo>
                  <a:pt x="784043" y="495725"/>
                  <a:pt x="784975" y="497306"/>
                  <a:pt x="785910" y="497306"/>
                </a:cubicBezTo>
                <a:cubicBezTo>
                  <a:pt x="786845" y="498890"/>
                  <a:pt x="787780" y="499681"/>
                  <a:pt x="788716" y="501261"/>
                </a:cubicBezTo>
                <a:cubicBezTo>
                  <a:pt x="788716" y="502052"/>
                  <a:pt x="790583" y="502052"/>
                  <a:pt x="790583" y="502845"/>
                </a:cubicBezTo>
                <a:cubicBezTo>
                  <a:pt x="790583" y="503636"/>
                  <a:pt x="788716" y="503636"/>
                  <a:pt x="788716" y="504426"/>
                </a:cubicBezTo>
                <a:lnTo>
                  <a:pt x="789651" y="506007"/>
                </a:lnTo>
                <a:cubicBezTo>
                  <a:pt x="789651" y="506007"/>
                  <a:pt x="791518" y="504426"/>
                  <a:pt x="792454" y="504426"/>
                </a:cubicBezTo>
                <a:lnTo>
                  <a:pt x="793389" y="506007"/>
                </a:lnTo>
                <a:cubicBezTo>
                  <a:pt x="793389" y="506797"/>
                  <a:pt x="791518" y="507591"/>
                  <a:pt x="791518" y="507591"/>
                </a:cubicBezTo>
                <a:cubicBezTo>
                  <a:pt x="791518" y="508381"/>
                  <a:pt x="793389" y="509172"/>
                  <a:pt x="793389" y="509172"/>
                </a:cubicBezTo>
                <a:cubicBezTo>
                  <a:pt x="793389" y="509172"/>
                  <a:pt x="794324" y="508381"/>
                  <a:pt x="795256" y="508381"/>
                </a:cubicBezTo>
                <a:cubicBezTo>
                  <a:pt x="795256" y="507591"/>
                  <a:pt x="797127" y="506797"/>
                  <a:pt x="797127" y="506797"/>
                </a:cubicBezTo>
                <a:lnTo>
                  <a:pt x="796192" y="505217"/>
                </a:lnTo>
                <a:cubicBezTo>
                  <a:pt x="795256" y="504426"/>
                  <a:pt x="794324" y="503636"/>
                  <a:pt x="794324" y="503636"/>
                </a:cubicBezTo>
                <a:cubicBezTo>
                  <a:pt x="793389" y="502845"/>
                  <a:pt x="793389" y="502052"/>
                  <a:pt x="792454" y="501261"/>
                </a:cubicBezTo>
                <a:lnTo>
                  <a:pt x="794324" y="500471"/>
                </a:lnTo>
                <a:cubicBezTo>
                  <a:pt x="795256" y="499681"/>
                  <a:pt x="793389" y="498890"/>
                  <a:pt x="793389" y="498100"/>
                </a:cubicBezTo>
                <a:lnTo>
                  <a:pt x="795256" y="497306"/>
                </a:lnTo>
                <a:cubicBezTo>
                  <a:pt x="795256" y="497306"/>
                  <a:pt x="796192" y="498890"/>
                  <a:pt x="797127" y="498890"/>
                </a:cubicBezTo>
                <a:cubicBezTo>
                  <a:pt x="797127" y="499681"/>
                  <a:pt x="798062" y="499681"/>
                  <a:pt x="798062" y="500471"/>
                </a:cubicBezTo>
                <a:cubicBezTo>
                  <a:pt x="798997" y="501261"/>
                  <a:pt x="798997" y="502052"/>
                  <a:pt x="799933" y="502052"/>
                </a:cubicBezTo>
                <a:cubicBezTo>
                  <a:pt x="799933" y="502845"/>
                  <a:pt x="801800" y="503636"/>
                  <a:pt x="801800" y="504426"/>
                </a:cubicBezTo>
                <a:lnTo>
                  <a:pt x="798997" y="505217"/>
                </a:lnTo>
                <a:cubicBezTo>
                  <a:pt x="799933" y="506007"/>
                  <a:pt x="800865" y="506797"/>
                  <a:pt x="800865" y="507591"/>
                </a:cubicBezTo>
                <a:cubicBezTo>
                  <a:pt x="801800" y="507591"/>
                  <a:pt x="801800" y="508381"/>
                  <a:pt x="802735" y="509172"/>
                </a:cubicBezTo>
                <a:cubicBezTo>
                  <a:pt x="802735" y="509172"/>
                  <a:pt x="803671" y="510753"/>
                  <a:pt x="804606" y="510753"/>
                </a:cubicBezTo>
                <a:lnTo>
                  <a:pt x="806473" y="509172"/>
                </a:lnTo>
                <a:lnTo>
                  <a:pt x="808344" y="508381"/>
                </a:lnTo>
                <a:cubicBezTo>
                  <a:pt x="808344" y="508381"/>
                  <a:pt x="809279" y="509962"/>
                  <a:pt x="810211" y="509962"/>
                </a:cubicBezTo>
                <a:cubicBezTo>
                  <a:pt x="810211" y="510753"/>
                  <a:pt x="811146" y="510753"/>
                  <a:pt x="811146" y="511546"/>
                </a:cubicBezTo>
                <a:cubicBezTo>
                  <a:pt x="812082" y="511546"/>
                  <a:pt x="813952" y="510753"/>
                  <a:pt x="813952" y="509962"/>
                </a:cubicBezTo>
                <a:cubicBezTo>
                  <a:pt x="813952" y="509962"/>
                  <a:pt x="812082" y="509172"/>
                  <a:pt x="812082" y="508381"/>
                </a:cubicBezTo>
                <a:cubicBezTo>
                  <a:pt x="811146" y="507591"/>
                  <a:pt x="811146" y="507591"/>
                  <a:pt x="810211" y="506797"/>
                </a:cubicBezTo>
                <a:lnTo>
                  <a:pt x="809279" y="505217"/>
                </a:lnTo>
                <a:cubicBezTo>
                  <a:pt x="809279" y="504426"/>
                  <a:pt x="810211" y="503636"/>
                  <a:pt x="811146" y="503636"/>
                </a:cubicBezTo>
                <a:cubicBezTo>
                  <a:pt x="811146" y="503636"/>
                  <a:pt x="812082" y="502052"/>
                  <a:pt x="813017" y="502052"/>
                </a:cubicBezTo>
                <a:cubicBezTo>
                  <a:pt x="813017" y="502052"/>
                  <a:pt x="813952" y="503636"/>
                  <a:pt x="814884" y="503636"/>
                </a:cubicBezTo>
                <a:cubicBezTo>
                  <a:pt x="814884" y="504426"/>
                  <a:pt x="816755" y="502845"/>
                  <a:pt x="816755" y="502845"/>
                </a:cubicBezTo>
                <a:cubicBezTo>
                  <a:pt x="817690" y="502052"/>
                  <a:pt x="818625" y="502052"/>
                  <a:pt x="818625" y="501261"/>
                </a:cubicBezTo>
                <a:lnTo>
                  <a:pt x="816755" y="499681"/>
                </a:lnTo>
                <a:cubicBezTo>
                  <a:pt x="817690" y="498890"/>
                  <a:pt x="819561" y="498890"/>
                  <a:pt x="819561" y="498100"/>
                </a:cubicBezTo>
                <a:cubicBezTo>
                  <a:pt x="819561" y="498100"/>
                  <a:pt x="820493" y="496516"/>
                  <a:pt x="821428" y="496516"/>
                </a:cubicBezTo>
                <a:cubicBezTo>
                  <a:pt x="821428" y="496516"/>
                  <a:pt x="823299" y="498100"/>
                  <a:pt x="823299" y="498890"/>
                </a:cubicBezTo>
                <a:lnTo>
                  <a:pt x="820493" y="499681"/>
                </a:lnTo>
                <a:cubicBezTo>
                  <a:pt x="820493" y="500471"/>
                  <a:pt x="822363" y="501261"/>
                  <a:pt x="822363" y="502052"/>
                </a:cubicBezTo>
                <a:lnTo>
                  <a:pt x="820493" y="502845"/>
                </a:lnTo>
                <a:cubicBezTo>
                  <a:pt x="819561" y="503636"/>
                  <a:pt x="818625" y="503636"/>
                  <a:pt x="818625" y="504426"/>
                </a:cubicBezTo>
                <a:cubicBezTo>
                  <a:pt x="819561" y="506007"/>
                  <a:pt x="820493" y="506797"/>
                  <a:pt x="821428" y="507591"/>
                </a:cubicBezTo>
                <a:cubicBezTo>
                  <a:pt x="821428" y="507591"/>
                  <a:pt x="823299" y="507591"/>
                  <a:pt x="823299" y="506797"/>
                </a:cubicBezTo>
                <a:cubicBezTo>
                  <a:pt x="823299" y="506007"/>
                  <a:pt x="822363" y="505217"/>
                  <a:pt x="822363" y="505217"/>
                </a:cubicBezTo>
                <a:cubicBezTo>
                  <a:pt x="822363" y="504426"/>
                  <a:pt x="824234" y="503636"/>
                  <a:pt x="824234" y="503636"/>
                </a:cubicBezTo>
                <a:cubicBezTo>
                  <a:pt x="824234" y="502845"/>
                  <a:pt x="822363" y="502052"/>
                  <a:pt x="822363" y="502052"/>
                </a:cubicBezTo>
                <a:cubicBezTo>
                  <a:pt x="822363" y="501261"/>
                  <a:pt x="824234" y="500471"/>
                  <a:pt x="824234" y="500471"/>
                </a:cubicBezTo>
                <a:cubicBezTo>
                  <a:pt x="825166" y="499681"/>
                  <a:pt x="826101" y="499681"/>
                  <a:pt x="827036" y="498890"/>
                </a:cubicBezTo>
                <a:cubicBezTo>
                  <a:pt x="827036" y="499681"/>
                  <a:pt x="827972" y="500471"/>
                  <a:pt x="827972" y="500471"/>
                </a:cubicBezTo>
                <a:cubicBezTo>
                  <a:pt x="828907" y="501261"/>
                  <a:pt x="828907" y="502052"/>
                  <a:pt x="829842" y="502845"/>
                </a:cubicBezTo>
                <a:lnTo>
                  <a:pt x="831710" y="501261"/>
                </a:lnTo>
                <a:cubicBezTo>
                  <a:pt x="832645" y="501261"/>
                  <a:pt x="832645" y="502845"/>
                  <a:pt x="833580" y="502845"/>
                </a:cubicBezTo>
                <a:cubicBezTo>
                  <a:pt x="834515" y="502845"/>
                  <a:pt x="835448" y="501261"/>
                  <a:pt x="835448" y="502052"/>
                </a:cubicBezTo>
                <a:cubicBezTo>
                  <a:pt x="836383" y="502052"/>
                  <a:pt x="836383" y="503636"/>
                  <a:pt x="837318" y="503636"/>
                </a:cubicBezTo>
                <a:cubicBezTo>
                  <a:pt x="838253" y="503636"/>
                  <a:pt x="838253" y="502052"/>
                  <a:pt x="839185" y="502052"/>
                </a:cubicBezTo>
                <a:cubicBezTo>
                  <a:pt x="840121" y="502052"/>
                  <a:pt x="840121" y="503636"/>
                  <a:pt x="841056" y="503636"/>
                </a:cubicBezTo>
                <a:cubicBezTo>
                  <a:pt x="841056" y="503636"/>
                  <a:pt x="841991" y="502845"/>
                  <a:pt x="842926" y="502845"/>
                </a:cubicBezTo>
                <a:cubicBezTo>
                  <a:pt x="841991" y="501261"/>
                  <a:pt x="841056" y="500471"/>
                  <a:pt x="840121" y="498890"/>
                </a:cubicBezTo>
                <a:cubicBezTo>
                  <a:pt x="838253" y="498100"/>
                  <a:pt x="837318" y="496516"/>
                  <a:pt x="836383" y="495725"/>
                </a:cubicBezTo>
                <a:cubicBezTo>
                  <a:pt x="838253" y="494145"/>
                  <a:pt x="839185" y="493351"/>
                  <a:pt x="841056" y="492561"/>
                </a:cubicBezTo>
                <a:cubicBezTo>
                  <a:pt x="841991" y="494145"/>
                  <a:pt x="842926" y="494935"/>
                  <a:pt x="843862" y="496516"/>
                </a:cubicBezTo>
                <a:cubicBezTo>
                  <a:pt x="844794" y="496516"/>
                  <a:pt x="844794" y="497306"/>
                  <a:pt x="845729" y="498100"/>
                </a:cubicBezTo>
                <a:cubicBezTo>
                  <a:pt x="845729" y="498100"/>
                  <a:pt x="846664" y="499681"/>
                  <a:pt x="847600" y="499681"/>
                </a:cubicBezTo>
                <a:cubicBezTo>
                  <a:pt x="847600" y="499681"/>
                  <a:pt x="848535" y="498890"/>
                  <a:pt x="849470" y="498100"/>
                </a:cubicBezTo>
                <a:lnTo>
                  <a:pt x="851338" y="497306"/>
                </a:lnTo>
                <a:cubicBezTo>
                  <a:pt x="851338" y="496516"/>
                  <a:pt x="849470" y="495725"/>
                  <a:pt x="849470" y="495725"/>
                </a:cubicBezTo>
                <a:cubicBezTo>
                  <a:pt x="849470" y="494935"/>
                  <a:pt x="847600" y="494145"/>
                  <a:pt x="848535" y="493351"/>
                </a:cubicBezTo>
                <a:lnTo>
                  <a:pt x="850402" y="492561"/>
                </a:lnTo>
                <a:lnTo>
                  <a:pt x="851338" y="494145"/>
                </a:lnTo>
                <a:cubicBezTo>
                  <a:pt x="852273" y="494935"/>
                  <a:pt x="853208" y="494935"/>
                  <a:pt x="853208" y="495725"/>
                </a:cubicBezTo>
                <a:cubicBezTo>
                  <a:pt x="854143" y="496516"/>
                  <a:pt x="855076" y="497306"/>
                  <a:pt x="855076" y="497306"/>
                </a:cubicBezTo>
                <a:cubicBezTo>
                  <a:pt x="855076" y="498100"/>
                  <a:pt x="856946" y="498890"/>
                  <a:pt x="856946" y="499681"/>
                </a:cubicBezTo>
                <a:lnTo>
                  <a:pt x="854143" y="500471"/>
                </a:lnTo>
                <a:lnTo>
                  <a:pt x="856011" y="502052"/>
                </a:lnTo>
                <a:cubicBezTo>
                  <a:pt x="856011" y="502845"/>
                  <a:pt x="857881" y="501261"/>
                  <a:pt x="857881" y="501261"/>
                </a:cubicBezTo>
                <a:cubicBezTo>
                  <a:pt x="858817" y="500471"/>
                  <a:pt x="859752" y="500471"/>
                  <a:pt x="860684" y="499681"/>
                </a:cubicBezTo>
                <a:cubicBezTo>
                  <a:pt x="860684" y="499681"/>
                  <a:pt x="861619" y="498890"/>
                  <a:pt x="862554" y="498100"/>
                </a:cubicBezTo>
                <a:lnTo>
                  <a:pt x="864422" y="497306"/>
                </a:lnTo>
                <a:lnTo>
                  <a:pt x="866292" y="498890"/>
                </a:lnTo>
                <a:cubicBezTo>
                  <a:pt x="865357" y="498890"/>
                  <a:pt x="864422" y="499681"/>
                  <a:pt x="863490" y="500471"/>
                </a:cubicBezTo>
                <a:cubicBezTo>
                  <a:pt x="864422" y="500471"/>
                  <a:pt x="865357" y="501261"/>
                  <a:pt x="865357" y="502052"/>
                </a:cubicBezTo>
                <a:lnTo>
                  <a:pt x="863490" y="502845"/>
                </a:lnTo>
                <a:cubicBezTo>
                  <a:pt x="863490" y="503636"/>
                  <a:pt x="861619" y="504426"/>
                  <a:pt x="861619" y="504426"/>
                </a:cubicBezTo>
                <a:cubicBezTo>
                  <a:pt x="861619" y="505217"/>
                  <a:pt x="862554" y="506007"/>
                  <a:pt x="862554" y="506007"/>
                </a:cubicBezTo>
                <a:cubicBezTo>
                  <a:pt x="864422" y="505217"/>
                  <a:pt x="865357" y="504426"/>
                  <a:pt x="867228" y="503636"/>
                </a:cubicBezTo>
                <a:cubicBezTo>
                  <a:pt x="868163" y="503636"/>
                  <a:pt x="868163" y="502052"/>
                  <a:pt x="869095" y="502052"/>
                </a:cubicBezTo>
                <a:cubicBezTo>
                  <a:pt x="870030" y="502052"/>
                  <a:pt x="870030" y="504426"/>
                  <a:pt x="870966" y="504426"/>
                </a:cubicBezTo>
                <a:lnTo>
                  <a:pt x="872836" y="502845"/>
                </a:lnTo>
                <a:cubicBezTo>
                  <a:pt x="872836" y="503636"/>
                  <a:pt x="874703" y="503636"/>
                  <a:pt x="874703" y="504426"/>
                </a:cubicBezTo>
                <a:cubicBezTo>
                  <a:pt x="874703" y="505217"/>
                  <a:pt x="871901" y="505217"/>
                  <a:pt x="872836" y="506007"/>
                </a:cubicBezTo>
                <a:cubicBezTo>
                  <a:pt x="872836" y="506007"/>
                  <a:pt x="873771" y="506797"/>
                  <a:pt x="873771" y="507591"/>
                </a:cubicBezTo>
                <a:cubicBezTo>
                  <a:pt x="874703" y="508381"/>
                  <a:pt x="874703" y="509172"/>
                  <a:pt x="875639" y="509172"/>
                </a:cubicBezTo>
                <a:cubicBezTo>
                  <a:pt x="876574" y="509962"/>
                  <a:pt x="876574" y="510753"/>
                  <a:pt x="877509" y="510753"/>
                </a:cubicBezTo>
                <a:lnTo>
                  <a:pt x="879377" y="509962"/>
                </a:lnTo>
                <a:cubicBezTo>
                  <a:pt x="879377" y="509172"/>
                  <a:pt x="877509" y="508381"/>
                  <a:pt x="877509" y="508381"/>
                </a:cubicBezTo>
                <a:cubicBezTo>
                  <a:pt x="877509" y="507591"/>
                  <a:pt x="875639" y="506797"/>
                  <a:pt x="875639" y="506007"/>
                </a:cubicBezTo>
                <a:cubicBezTo>
                  <a:pt x="876574" y="506007"/>
                  <a:pt x="878445" y="505217"/>
                  <a:pt x="878445" y="505217"/>
                </a:cubicBezTo>
                <a:cubicBezTo>
                  <a:pt x="878445" y="504426"/>
                  <a:pt x="876574" y="503636"/>
                  <a:pt x="876574" y="502845"/>
                </a:cubicBezTo>
                <a:lnTo>
                  <a:pt x="878445" y="502052"/>
                </a:lnTo>
                <a:cubicBezTo>
                  <a:pt x="878445" y="501261"/>
                  <a:pt x="877509" y="500471"/>
                  <a:pt x="877509" y="499681"/>
                </a:cubicBezTo>
                <a:cubicBezTo>
                  <a:pt x="876574" y="499681"/>
                  <a:pt x="875639" y="498890"/>
                  <a:pt x="875639" y="498100"/>
                </a:cubicBezTo>
                <a:cubicBezTo>
                  <a:pt x="876574" y="498100"/>
                  <a:pt x="876574" y="497306"/>
                  <a:pt x="877509" y="497306"/>
                </a:cubicBezTo>
                <a:cubicBezTo>
                  <a:pt x="878445" y="496516"/>
                  <a:pt x="878445" y="498890"/>
                  <a:pt x="879377" y="498890"/>
                </a:cubicBezTo>
                <a:cubicBezTo>
                  <a:pt x="879377" y="498890"/>
                  <a:pt x="880312" y="497306"/>
                  <a:pt x="881247" y="497306"/>
                </a:cubicBezTo>
                <a:cubicBezTo>
                  <a:pt x="882182" y="497306"/>
                  <a:pt x="882182" y="496516"/>
                  <a:pt x="883118" y="495725"/>
                </a:cubicBezTo>
                <a:cubicBezTo>
                  <a:pt x="883118" y="495725"/>
                  <a:pt x="881247" y="494935"/>
                  <a:pt x="882182" y="494145"/>
                </a:cubicBezTo>
                <a:lnTo>
                  <a:pt x="884053" y="492561"/>
                </a:lnTo>
                <a:cubicBezTo>
                  <a:pt x="884053" y="493351"/>
                  <a:pt x="884985" y="494145"/>
                  <a:pt x="884985" y="494935"/>
                </a:cubicBezTo>
                <a:cubicBezTo>
                  <a:pt x="885920" y="494935"/>
                  <a:pt x="886856" y="495725"/>
                  <a:pt x="886856" y="496516"/>
                </a:cubicBezTo>
                <a:cubicBezTo>
                  <a:pt x="887791" y="497306"/>
                  <a:pt x="888726" y="498890"/>
                  <a:pt x="890594" y="499681"/>
                </a:cubicBezTo>
                <a:cubicBezTo>
                  <a:pt x="891529" y="501261"/>
                  <a:pt x="892464" y="502052"/>
                  <a:pt x="893399" y="503636"/>
                </a:cubicBezTo>
                <a:cubicBezTo>
                  <a:pt x="894331" y="504426"/>
                  <a:pt x="895267" y="506007"/>
                  <a:pt x="896202" y="506797"/>
                </a:cubicBezTo>
                <a:cubicBezTo>
                  <a:pt x="897137" y="506797"/>
                  <a:pt x="898073" y="506007"/>
                  <a:pt x="899005" y="506007"/>
                </a:cubicBezTo>
                <a:cubicBezTo>
                  <a:pt x="899005" y="505217"/>
                  <a:pt x="900875" y="505217"/>
                  <a:pt x="900875" y="504426"/>
                </a:cubicBezTo>
                <a:lnTo>
                  <a:pt x="899005" y="502845"/>
                </a:lnTo>
                <a:cubicBezTo>
                  <a:pt x="899005" y="502052"/>
                  <a:pt x="897137" y="501261"/>
                  <a:pt x="897137" y="500471"/>
                </a:cubicBezTo>
                <a:cubicBezTo>
                  <a:pt x="898073" y="500471"/>
                  <a:pt x="899005" y="499681"/>
                  <a:pt x="899940" y="499681"/>
                </a:cubicBezTo>
                <a:cubicBezTo>
                  <a:pt x="899940" y="498890"/>
                  <a:pt x="900875" y="498100"/>
                  <a:pt x="901810" y="498100"/>
                </a:cubicBezTo>
                <a:cubicBezTo>
                  <a:pt x="901810" y="498100"/>
                  <a:pt x="902746" y="499681"/>
                  <a:pt x="903681" y="499681"/>
                </a:cubicBezTo>
                <a:cubicBezTo>
                  <a:pt x="903681" y="499681"/>
                  <a:pt x="905548" y="498890"/>
                  <a:pt x="905548" y="498100"/>
                </a:cubicBezTo>
                <a:lnTo>
                  <a:pt x="903681" y="496516"/>
                </a:lnTo>
                <a:lnTo>
                  <a:pt x="901810" y="494935"/>
                </a:lnTo>
                <a:cubicBezTo>
                  <a:pt x="901810" y="494935"/>
                  <a:pt x="903681" y="494145"/>
                  <a:pt x="904613" y="493351"/>
                </a:cubicBezTo>
                <a:cubicBezTo>
                  <a:pt x="904613" y="493351"/>
                  <a:pt x="905548" y="492561"/>
                  <a:pt x="906484" y="492561"/>
                </a:cubicBezTo>
                <a:cubicBezTo>
                  <a:pt x="907419" y="492561"/>
                  <a:pt x="907419" y="494145"/>
                  <a:pt x="908354" y="494145"/>
                </a:cubicBezTo>
                <a:cubicBezTo>
                  <a:pt x="907419" y="494145"/>
                  <a:pt x="905548" y="495725"/>
                  <a:pt x="905548" y="495725"/>
                </a:cubicBezTo>
                <a:cubicBezTo>
                  <a:pt x="906484" y="495725"/>
                  <a:pt x="907419" y="496516"/>
                  <a:pt x="907419" y="497306"/>
                </a:cubicBezTo>
                <a:cubicBezTo>
                  <a:pt x="908354" y="498100"/>
                  <a:pt x="908354" y="498100"/>
                  <a:pt x="909286" y="498890"/>
                </a:cubicBezTo>
                <a:cubicBezTo>
                  <a:pt x="909286" y="499681"/>
                  <a:pt x="910222" y="500471"/>
                  <a:pt x="910222" y="500471"/>
                </a:cubicBezTo>
                <a:cubicBezTo>
                  <a:pt x="911157" y="501261"/>
                  <a:pt x="912092" y="502052"/>
                  <a:pt x="912092" y="502052"/>
                </a:cubicBezTo>
                <a:cubicBezTo>
                  <a:pt x="912092" y="502845"/>
                  <a:pt x="913963" y="501261"/>
                  <a:pt x="913963" y="501261"/>
                </a:cubicBezTo>
                <a:cubicBezTo>
                  <a:pt x="914895" y="501261"/>
                  <a:pt x="914895" y="502845"/>
                  <a:pt x="915830" y="502845"/>
                </a:cubicBezTo>
                <a:cubicBezTo>
                  <a:pt x="916765" y="502845"/>
                  <a:pt x="916765" y="504426"/>
                  <a:pt x="917700" y="504426"/>
                </a:cubicBezTo>
                <a:cubicBezTo>
                  <a:pt x="917700" y="504426"/>
                  <a:pt x="919568" y="502845"/>
                  <a:pt x="919568" y="503636"/>
                </a:cubicBezTo>
                <a:cubicBezTo>
                  <a:pt x="920503" y="503636"/>
                  <a:pt x="920503" y="504426"/>
                  <a:pt x="921438" y="505217"/>
                </a:cubicBezTo>
                <a:cubicBezTo>
                  <a:pt x="921438" y="505217"/>
                  <a:pt x="922374" y="506007"/>
                  <a:pt x="922374" y="506797"/>
                </a:cubicBezTo>
                <a:cubicBezTo>
                  <a:pt x="923309" y="506797"/>
                  <a:pt x="924241" y="508381"/>
                  <a:pt x="924241" y="508381"/>
                </a:cubicBezTo>
                <a:lnTo>
                  <a:pt x="922374" y="509962"/>
                </a:lnTo>
                <a:cubicBezTo>
                  <a:pt x="922374" y="509962"/>
                  <a:pt x="923309" y="511546"/>
                  <a:pt x="924241" y="511546"/>
                </a:cubicBezTo>
                <a:cubicBezTo>
                  <a:pt x="924241" y="511546"/>
                  <a:pt x="925176" y="509962"/>
                  <a:pt x="926112" y="509962"/>
                </a:cubicBezTo>
                <a:cubicBezTo>
                  <a:pt x="927047" y="510753"/>
                  <a:pt x="927047" y="512337"/>
                  <a:pt x="927982" y="512337"/>
                </a:cubicBezTo>
                <a:cubicBezTo>
                  <a:pt x="927982" y="512337"/>
                  <a:pt x="928914" y="510753"/>
                  <a:pt x="929849" y="510753"/>
                </a:cubicBezTo>
                <a:cubicBezTo>
                  <a:pt x="928914" y="509962"/>
                  <a:pt x="928914" y="509962"/>
                  <a:pt x="927982" y="509172"/>
                </a:cubicBezTo>
                <a:cubicBezTo>
                  <a:pt x="927982" y="508381"/>
                  <a:pt x="927047" y="507591"/>
                  <a:pt x="926112" y="507591"/>
                </a:cubicBezTo>
                <a:cubicBezTo>
                  <a:pt x="926112" y="506797"/>
                  <a:pt x="928914" y="506007"/>
                  <a:pt x="928914" y="506007"/>
                </a:cubicBezTo>
                <a:lnTo>
                  <a:pt x="927047" y="504426"/>
                </a:lnTo>
                <a:cubicBezTo>
                  <a:pt x="927047" y="503636"/>
                  <a:pt x="925176" y="502845"/>
                  <a:pt x="925176" y="502052"/>
                </a:cubicBezTo>
                <a:lnTo>
                  <a:pt x="927047" y="501261"/>
                </a:lnTo>
                <a:cubicBezTo>
                  <a:pt x="927982" y="500471"/>
                  <a:pt x="926112" y="499681"/>
                  <a:pt x="926112" y="498890"/>
                </a:cubicBezTo>
                <a:lnTo>
                  <a:pt x="927982" y="498100"/>
                </a:lnTo>
                <a:cubicBezTo>
                  <a:pt x="927982" y="497306"/>
                  <a:pt x="926112" y="496516"/>
                  <a:pt x="926112" y="495725"/>
                </a:cubicBezTo>
                <a:cubicBezTo>
                  <a:pt x="926112" y="495725"/>
                  <a:pt x="927982" y="494935"/>
                  <a:pt x="928914" y="494935"/>
                </a:cubicBezTo>
                <a:cubicBezTo>
                  <a:pt x="928914" y="494145"/>
                  <a:pt x="929849" y="494145"/>
                  <a:pt x="930785" y="493351"/>
                </a:cubicBezTo>
                <a:lnTo>
                  <a:pt x="931720" y="494935"/>
                </a:lnTo>
                <a:cubicBezTo>
                  <a:pt x="932655" y="495725"/>
                  <a:pt x="933587" y="494145"/>
                  <a:pt x="934523" y="494145"/>
                </a:cubicBezTo>
                <a:lnTo>
                  <a:pt x="935458" y="495725"/>
                </a:lnTo>
                <a:cubicBezTo>
                  <a:pt x="935458" y="495725"/>
                  <a:pt x="933587" y="496516"/>
                  <a:pt x="933587" y="497306"/>
                </a:cubicBezTo>
                <a:lnTo>
                  <a:pt x="931720" y="498100"/>
                </a:lnTo>
                <a:cubicBezTo>
                  <a:pt x="931720" y="498890"/>
                  <a:pt x="932655" y="499681"/>
                  <a:pt x="933587" y="499681"/>
                </a:cubicBezTo>
                <a:cubicBezTo>
                  <a:pt x="933587" y="500471"/>
                  <a:pt x="934523" y="502052"/>
                  <a:pt x="934523" y="502052"/>
                </a:cubicBezTo>
                <a:cubicBezTo>
                  <a:pt x="935458" y="502052"/>
                  <a:pt x="936393" y="500471"/>
                  <a:pt x="937328" y="500471"/>
                </a:cubicBezTo>
                <a:cubicBezTo>
                  <a:pt x="937328" y="500471"/>
                  <a:pt x="938264" y="499681"/>
                  <a:pt x="939196" y="498890"/>
                </a:cubicBezTo>
                <a:lnTo>
                  <a:pt x="937328" y="497306"/>
                </a:lnTo>
                <a:lnTo>
                  <a:pt x="939196" y="495725"/>
                </a:lnTo>
                <a:cubicBezTo>
                  <a:pt x="940131" y="496516"/>
                  <a:pt x="941066" y="497306"/>
                  <a:pt x="941066" y="498100"/>
                </a:cubicBezTo>
                <a:cubicBezTo>
                  <a:pt x="941066" y="498100"/>
                  <a:pt x="942937" y="498890"/>
                  <a:pt x="942937" y="499681"/>
                </a:cubicBezTo>
                <a:cubicBezTo>
                  <a:pt x="942937" y="499681"/>
                  <a:pt x="940131" y="500471"/>
                  <a:pt x="940131" y="501261"/>
                </a:cubicBezTo>
                <a:cubicBezTo>
                  <a:pt x="941066" y="501261"/>
                  <a:pt x="942002" y="502052"/>
                  <a:pt x="942002" y="502845"/>
                </a:cubicBezTo>
                <a:cubicBezTo>
                  <a:pt x="942937" y="502845"/>
                  <a:pt x="943872" y="503636"/>
                  <a:pt x="943872" y="504426"/>
                </a:cubicBezTo>
                <a:cubicBezTo>
                  <a:pt x="943872" y="504426"/>
                  <a:pt x="942002" y="505217"/>
                  <a:pt x="942002" y="506007"/>
                </a:cubicBezTo>
                <a:cubicBezTo>
                  <a:pt x="942002" y="506007"/>
                  <a:pt x="942937" y="506797"/>
                  <a:pt x="942937" y="507591"/>
                </a:cubicBezTo>
                <a:cubicBezTo>
                  <a:pt x="943872" y="506797"/>
                  <a:pt x="944804" y="506797"/>
                  <a:pt x="945740" y="506007"/>
                </a:cubicBezTo>
                <a:lnTo>
                  <a:pt x="947610" y="505217"/>
                </a:lnTo>
                <a:cubicBezTo>
                  <a:pt x="947610" y="504426"/>
                  <a:pt x="945740" y="503636"/>
                  <a:pt x="945740" y="502845"/>
                </a:cubicBezTo>
                <a:lnTo>
                  <a:pt x="947610" y="502052"/>
                </a:lnTo>
                <a:cubicBezTo>
                  <a:pt x="947610" y="501261"/>
                  <a:pt x="946675" y="500471"/>
                  <a:pt x="946675" y="499681"/>
                </a:cubicBezTo>
                <a:cubicBezTo>
                  <a:pt x="946675" y="499681"/>
                  <a:pt x="944804" y="498890"/>
                  <a:pt x="944804" y="498100"/>
                </a:cubicBezTo>
                <a:cubicBezTo>
                  <a:pt x="944804" y="497306"/>
                  <a:pt x="946675" y="497306"/>
                  <a:pt x="946675" y="496516"/>
                </a:cubicBezTo>
                <a:lnTo>
                  <a:pt x="948545" y="495725"/>
                </a:lnTo>
                <a:cubicBezTo>
                  <a:pt x="949477" y="494935"/>
                  <a:pt x="947610" y="494145"/>
                  <a:pt x="947610" y="494145"/>
                </a:cubicBezTo>
                <a:cubicBezTo>
                  <a:pt x="947610" y="493351"/>
                  <a:pt x="949477" y="492561"/>
                  <a:pt x="949477" y="492561"/>
                </a:cubicBezTo>
                <a:cubicBezTo>
                  <a:pt x="949477" y="493351"/>
                  <a:pt x="950413" y="493351"/>
                  <a:pt x="951348" y="494145"/>
                </a:cubicBezTo>
                <a:lnTo>
                  <a:pt x="952283" y="495725"/>
                </a:lnTo>
                <a:cubicBezTo>
                  <a:pt x="952283" y="496516"/>
                  <a:pt x="950413" y="497306"/>
                  <a:pt x="950413" y="497306"/>
                </a:cubicBezTo>
                <a:cubicBezTo>
                  <a:pt x="950413" y="498100"/>
                  <a:pt x="951348" y="498890"/>
                  <a:pt x="952283" y="498890"/>
                </a:cubicBezTo>
                <a:cubicBezTo>
                  <a:pt x="952283" y="499681"/>
                  <a:pt x="954151" y="500471"/>
                  <a:pt x="954151" y="500471"/>
                </a:cubicBezTo>
                <a:cubicBezTo>
                  <a:pt x="953215" y="501261"/>
                  <a:pt x="952283" y="501261"/>
                  <a:pt x="951348" y="502052"/>
                </a:cubicBezTo>
                <a:cubicBezTo>
                  <a:pt x="952283" y="502052"/>
                  <a:pt x="952283" y="503636"/>
                  <a:pt x="953215" y="503636"/>
                </a:cubicBezTo>
                <a:cubicBezTo>
                  <a:pt x="954151" y="504426"/>
                  <a:pt x="955086" y="502845"/>
                  <a:pt x="955086" y="502845"/>
                </a:cubicBezTo>
                <a:cubicBezTo>
                  <a:pt x="956021" y="502845"/>
                  <a:pt x="956021" y="504426"/>
                  <a:pt x="956956" y="504426"/>
                </a:cubicBezTo>
                <a:lnTo>
                  <a:pt x="958824" y="502845"/>
                </a:lnTo>
                <a:cubicBezTo>
                  <a:pt x="959759" y="502845"/>
                  <a:pt x="960694" y="502052"/>
                  <a:pt x="960694" y="501261"/>
                </a:cubicBezTo>
                <a:cubicBezTo>
                  <a:pt x="961630" y="501261"/>
                  <a:pt x="962565" y="500471"/>
                  <a:pt x="963497" y="500471"/>
                </a:cubicBezTo>
                <a:lnTo>
                  <a:pt x="964432" y="502052"/>
                </a:lnTo>
                <a:cubicBezTo>
                  <a:pt x="965368" y="502845"/>
                  <a:pt x="966303" y="503636"/>
                  <a:pt x="966303" y="503636"/>
                </a:cubicBezTo>
                <a:cubicBezTo>
                  <a:pt x="966303" y="504426"/>
                  <a:pt x="964432" y="505217"/>
                  <a:pt x="964432" y="505217"/>
                </a:cubicBezTo>
                <a:cubicBezTo>
                  <a:pt x="964432" y="505217"/>
                  <a:pt x="965368" y="506797"/>
                  <a:pt x="966303" y="506797"/>
                </a:cubicBezTo>
                <a:cubicBezTo>
                  <a:pt x="966303" y="507591"/>
                  <a:pt x="967238" y="508381"/>
                  <a:pt x="967238" y="508381"/>
                </a:cubicBezTo>
                <a:cubicBezTo>
                  <a:pt x="968173" y="508381"/>
                  <a:pt x="969105" y="507591"/>
                  <a:pt x="969105" y="507591"/>
                </a:cubicBezTo>
                <a:cubicBezTo>
                  <a:pt x="970041" y="506797"/>
                  <a:pt x="970976" y="506797"/>
                  <a:pt x="971911" y="506007"/>
                </a:cubicBezTo>
                <a:cubicBezTo>
                  <a:pt x="971911" y="505217"/>
                  <a:pt x="970041" y="504426"/>
                  <a:pt x="970041" y="504426"/>
                </a:cubicBezTo>
                <a:cubicBezTo>
                  <a:pt x="970041" y="503636"/>
                  <a:pt x="971911" y="502845"/>
                  <a:pt x="971911" y="502845"/>
                </a:cubicBezTo>
                <a:cubicBezTo>
                  <a:pt x="971911" y="502845"/>
                  <a:pt x="973779" y="502052"/>
                  <a:pt x="973779" y="501261"/>
                </a:cubicBezTo>
                <a:cubicBezTo>
                  <a:pt x="973779" y="501261"/>
                  <a:pt x="972846" y="500471"/>
                  <a:pt x="972846" y="499681"/>
                </a:cubicBezTo>
                <a:cubicBezTo>
                  <a:pt x="971911" y="498890"/>
                  <a:pt x="971911" y="498890"/>
                  <a:pt x="970976" y="498100"/>
                </a:cubicBezTo>
                <a:cubicBezTo>
                  <a:pt x="972846" y="497306"/>
                  <a:pt x="973779" y="496516"/>
                  <a:pt x="975649" y="494935"/>
                </a:cubicBezTo>
                <a:cubicBezTo>
                  <a:pt x="975649" y="495725"/>
                  <a:pt x="976584" y="496516"/>
                  <a:pt x="976584" y="497306"/>
                </a:cubicBezTo>
                <a:cubicBezTo>
                  <a:pt x="977520" y="498100"/>
                  <a:pt x="978455" y="499681"/>
                  <a:pt x="980322" y="500471"/>
                </a:cubicBezTo>
                <a:cubicBezTo>
                  <a:pt x="979387" y="501261"/>
                  <a:pt x="977520" y="501261"/>
                  <a:pt x="977520" y="502052"/>
                </a:cubicBezTo>
                <a:cubicBezTo>
                  <a:pt x="977520" y="502845"/>
                  <a:pt x="979387" y="502845"/>
                  <a:pt x="979387" y="503636"/>
                </a:cubicBezTo>
                <a:cubicBezTo>
                  <a:pt x="979387" y="504426"/>
                  <a:pt x="981258" y="505217"/>
                  <a:pt x="981258" y="505217"/>
                </a:cubicBezTo>
                <a:cubicBezTo>
                  <a:pt x="981258" y="506007"/>
                  <a:pt x="978455" y="506797"/>
                  <a:pt x="979387" y="506797"/>
                </a:cubicBezTo>
                <a:cubicBezTo>
                  <a:pt x="979387" y="507591"/>
                  <a:pt x="980322" y="508381"/>
                  <a:pt x="980322" y="508381"/>
                </a:cubicBezTo>
                <a:cubicBezTo>
                  <a:pt x="981258" y="509172"/>
                  <a:pt x="982193" y="509962"/>
                  <a:pt x="982193" y="510753"/>
                </a:cubicBezTo>
                <a:lnTo>
                  <a:pt x="980322" y="511546"/>
                </a:lnTo>
                <a:cubicBezTo>
                  <a:pt x="980322" y="512337"/>
                  <a:pt x="981258" y="513127"/>
                  <a:pt x="981258" y="513127"/>
                </a:cubicBezTo>
                <a:cubicBezTo>
                  <a:pt x="982193" y="513127"/>
                  <a:pt x="984060" y="512337"/>
                  <a:pt x="984060" y="512337"/>
                </a:cubicBezTo>
                <a:cubicBezTo>
                  <a:pt x="984060" y="511546"/>
                  <a:pt x="985931" y="511546"/>
                  <a:pt x="985931" y="510753"/>
                </a:cubicBezTo>
                <a:lnTo>
                  <a:pt x="984060" y="509172"/>
                </a:lnTo>
                <a:cubicBezTo>
                  <a:pt x="984060" y="508381"/>
                  <a:pt x="985931" y="508381"/>
                  <a:pt x="985931" y="507591"/>
                </a:cubicBezTo>
                <a:lnTo>
                  <a:pt x="984996" y="506007"/>
                </a:lnTo>
                <a:cubicBezTo>
                  <a:pt x="984060" y="505217"/>
                  <a:pt x="983125" y="504426"/>
                  <a:pt x="983125" y="504426"/>
                </a:cubicBezTo>
                <a:cubicBezTo>
                  <a:pt x="983125" y="503636"/>
                  <a:pt x="981258" y="502845"/>
                  <a:pt x="981258" y="502052"/>
                </a:cubicBezTo>
                <a:lnTo>
                  <a:pt x="984060" y="501261"/>
                </a:lnTo>
                <a:cubicBezTo>
                  <a:pt x="984060" y="501261"/>
                  <a:pt x="984996" y="502052"/>
                  <a:pt x="984996" y="502845"/>
                </a:cubicBezTo>
                <a:cubicBezTo>
                  <a:pt x="985931" y="502845"/>
                  <a:pt x="986866" y="501261"/>
                  <a:pt x="986866" y="501261"/>
                </a:cubicBezTo>
                <a:cubicBezTo>
                  <a:pt x="987801" y="501261"/>
                  <a:pt x="988733" y="503636"/>
                  <a:pt x="988733" y="502845"/>
                </a:cubicBezTo>
                <a:cubicBezTo>
                  <a:pt x="989669" y="502845"/>
                  <a:pt x="990604" y="502052"/>
                  <a:pt x="990604" y="502052"/>
                </a:cubicBezTo>
                <a:cubicBezTo>
                  <a:pt x="991539" y="502052"/>
                  <a:pt x="992474" y="500471"/>
                  <a:pt x="993407" y="500471"/>
                </a:cubicBezTo>
                <a:lnTo>
                  <a:pt x="994342" y="502052"/>
                </a:lnTo>
                <a:cubicBezTo>
                  <a:pt x="995277" y="502845"/>
                  <a:pt x="995277" y="503636"/>
                  <a:pt x="996212" y="504426"/>
                </a:cubicBezTo>
                <a:cubicBezTo>
                  <a:pt x="996212" y="504426"/>
                  <a:pt x="997148" y="506007"/>
                  <a:pt x="998083" y="506007"/>
                </a:cubicBezTo>
                <a:lnTo>
                  <a:pt x="999950" y="504426"/>
                </a:lnTo>
                <a:cubicBezTo>
                  <a:pt x="1000886" y="504426"/>
                  <a:pt x="1000886" y="503636"/>
                  <a:pt x="1001821" y="502845"/>
                </a:cubicBezTo>
                <a:cubicBezTo>
                  <a:pt x="1002756" y="502845"/>
                  <a:pt x="1003688" y="502052"/>
                  <a:pt x="1003688" y="502052"/>
                </a:cubicBezTo>
                <a:cubicBezTo>
                  <a:pt x="1004623" y="502052"/>
                  <a:pt x="1005559" y="503636"/>
                  <a:pt x="1005559" y="503636"/>
                </a:cubicBezTo>
                <a:cubicBezTo>
                  <a:pt x="1005559" y="503636"/>
                  <a:pt x="1003688" y="504426"/>
                  <a:pt x="1003688" y="505217"/>
                </a:cubicBezTo>
                <a:cubicBezTo>
                  <a:pt x="1003688" y="505217"/>
                  <a:pt x="1004623" y="506797"/>
                  <a:pt x="1005559" y="506797"/>
                </a:cubicBezTo>
                <a:cubicBezTo>
                  <a:pt x="1005559" y="507591"/>
                  <a:pt x="1006494" y="507591"/>
                  <a:pt x="1006494" y="508381"/>
                </a:cubicBezTo>
                <a:cubicBezTo>
                  <a:pt x="1007429" y="507591"/>
                  <a:pt x="1008361" y="507591"/>
                  <a:pt x="1009297" y="506797"/>
                </a:cubicBezTo>
                <a:cubicBezTo>
                  <a:pt x="1009297" y="506797"/>
                  <a:pt x="1010232" y="506007"/>
                  <a:pt x="1011167" y="506007"/>
                </a:cubicBezTo>
                <a:cubicBezTo>
                  <a:pt x="1011167" y="505217"/>
                  <a:pt x="1013035" y="505217"/>
                  <a:pt x="1013035" y="504426"/>
                </a:cubicBezTo>
                <a:cubicBezTo>
                  <a:pt x="1013035" y="504426"/>
                  <a:pt x="1014905" y="503636"/>
                  <a:pt x="1014905" y="502845"/>
                </a:cubicBezTo>
                <a:cubicBezTo>
                  <a:pt x="1014905" y="502845"/>
                  <a:pt x="1013970" y="502052"/>
                  <a:pt x="1013970" y="501261"/>
                </a:cubicBezTo>
                <a:cubicBezTo>
                  <a:pt x="1013970" y="501261"/>
                  <a:pt x="1015840" y="500471"/>
                  <a:pt x="1015840" y="499681"/>
                </a:cubicBezTo>
                <a:lnTo>
                  <a:pt x="1017708" y="498890"/>
                </a:lnTo>
                <a:cubicBezTo>
                  <a:pt x="1018643" y="498890"/>
                  <a:pt x="1018643" y="499681"/>
                  <a:pt x="1019578" y="500471"/>
                </a:cubicBezTo>
                <a:cubicBezTo>
                  <a:pt x="1020514" y="501261"/>
                  <a:pt x="1021449" y="502845"/>
                  <a:pt x="1022384" y="503636"/>
                </a:cubicBezTo>
                <a:cubicBezTo>
                  <a:pt x="1023316" y="503636"/>
                  <a:pt x="1024251" y="502845"/>
                  <a:pt x="1024251" y="502845"/>
                </a:cubicBezTo>
                <a:cubicBezTo>
                  <a:pt x="1025187" y="502052"/>
                  <a:pt x="1027057" y="501261"/>
                  <a:pt x="1027057" y="501261"/>
                </a:cubicBezTo>
                <a:cubicBezTo>
                  <a:pt x="1027057" y="500471"/>
                  <a:pt x="1025187" y="499681"/>
                  <a:pt x="1025187" y="499681"/>
                </a:cubicBezTo>
                <a:cubicBezTo>
                  <a:pt x="1026122" y="498890"/>
                  <a:pt x="1027993" y="497306"/>
                  <a:pt x="1028925" y="496516"/>
                </a:cubicBezTo>
                <a:cubicBezTo>
                  <a:pt x="1029860" y="498100"/>
                  <a:pt x="1031730" y="498890"/>
                  <a:pt x="1032666" y="500471"/>
                </a:cubicBezTo>
                <a:cubicBezTo>
                  <a:pt x="1031730" y="500471"/>
                  <a:pt x="1030795" y="501261"/>
                  <a:pt x="1030795" y="501261"/>
                </a:cubicBezTo>
                <a:cubicBezTo>
                  <a:pt x="1028925" y="502845"/>
                  <a:pt x="1027993" y="503636"/>
                  <a:pt x="1026122" y="504426"/>
                </a:cubicBezTo>
                <a:cubicBezTo>
                  <a:pt x="1026122" y="505217"/>
                  <a:pt x="1027993" y="505217"/>
                  <a:pt x="1027993" y="506007"/>
                </a:cubicBezTo>
                <a:cubicBezTo>
                  <a:pt x="1027993" y="506797"/>
                  <a:pt x="1026122" y="506797"/>
                  <a:pt x="1026122" y="507591"/>
                </a:cubicBezTo>
                <a:lnTo>
                  <a:pt x="1027057" y="509172"/>
                </a:lnTo>
                <a:cubicBezTo>
                  <a:pt x="1027993" y="509172"/>
                  <a:pt x="1028925" y="507591"/>
                  <a:pt x="1028925" y="507591"/>
                </a:cubicBezTo>
                <a:cubicBezTo>
                  <a:pt x="1029860" y="507591"/>
                  <a:pt x="1030795" y="509172"/>
                  <a:pt x="1030795" y="509962"/>
                </a:cubicBezTo>
                <a:cubicBezTo>
                  <a:pt x="1031730" y="509962"/>
                  <a:pt x="1032666" y="508381"/>
                  <a:pt x="1032666" y="508381"/>
                </a:cubicBezTo>
                <a:cubicBezTo>
                  <a:pt x="1033598" y="508381"/>
                  <a:pt x="1034533" y="509962"/>
                  <a:pt x="1034533" y="509962"/>
                </a:cubicBezTo>
                <a:cubicBezTo>
                  <a:pt x="1035468" y="509962"/>
                  <a:pt x="1036404" y="508381"/>
                  <a:pt x="1036404" y="508381"/>
                </a:cubicBezTo>
                <a:cubicBezTo>
                  <a:pt x="1037339" y="508381"/>
                  <a:pt x="1038271" y="507591"/>
                  <a:pt x="1039206" y="507591"/>
                </a:cubicBezTo>
                <a:lnTo>
                  <a:pt x="1040142" y="509172"/>
                </a:lnTo>
                <a:cubicBezTo>
                  <a:pt x="1041077" y="509172"/>
                  <a:pt x="1042012" y="507591"/>
                  <a:pt x="1042944" y="507591"/>
                </a:cubicBezTo>
                <a:lnTo>
                  <a:pt x="1041077" y="506007"/>
                </a:lnTo>
                <a:lnTo>
                  <a:pt x="1042944" y="504426"/>
                </a:lnTo>
                <a:lnTo>
                  <a:pt x="1044815" y="506007"/>
                </a:lnTo>
                <a:cubicBezTo>
                  <a:pt x="1044815" y="506797"/>
                  <a:pt x="1045750" y="507591"/>
                  <a:pt x="1045750" y="508381"/>
                </a:cubicBezTo>
                <a:cubicBezTo>
                  <a:pt x="1046685" y="507591"/>
                  <a:pt x="1048553" y="506797"/>
                  <a:pt x="1048553" y="506797"/>
                </a:cubicBezTo>
                <a:cubicBezTo>
                  <a:pt x="1048553" y="506007"/>
                  <a:pt x="1046685" y="505217"/>
                  <a:pt x="1046685" y="505217"/>
                </a:cubicBezTo>
                <a:cubicBezTo>
                  <a:pt x="1045750" y="504426"/>
                  <a:pt x="1045750" y="503636"/>
                  <a:pt x="1044815" y="503636"/>
                </a:cubicBezTo>
                <a:cubicBezTo>
                  <a:pt x="1044815" y="502845"/>
                  <a:pt x="1043879" y="502052"/>
                  <a:pt x="1043879" y="501261"/>
                </a:cubicBezTo>
                <a:cubicBezTo>
                  <a:pt x="1042944" y="501261"/>
                  <a:pt x="1042012" y="499681"/>
                  <a:pt x="1042012" y="499681"/>
                </a:cubicBezTo>
                <a:cubicBezTo>
                  <a:pt x="1041077" y="499681"/>
                  <a:pt x="1040142" y="501261"/>
                  <a:pt x="1040142" y="501261"/>
                </a:cubicBezTo>
                <a:cubicBezTo>
                  <a:pt x="1039206" y="501261"/>
                  <a:pt x="1039206" y="499681"/>
                  <a:pt x="1038271" y="499681"/>
                </a:cubicBezTo>
                <a:cubicBezTo>
                  <a:pt x="1041077" y="497306"/>
                  <a:pt x="1043879" y="495725"/>
                  <a:pt x="1046685" y="494145"/>
                </a:cubicBezTo>
                <a:cubicBezTo>
                  <a:pt x="1046685" y="494145"/>
                  <a:pt x="1047617" y="494935"/>
                  <a:pt x="1048553" y="495725"/>
                </a:cubicBezTo>
                <a:lnTo>
                  <a:pt x="1049488" y="497306"/>
                </a:lnTo>
                <a:cubicBezTo>
                  <a:pt x="1049488" y="498100"/>
                  <a:pt x="1047617" y="498890"/>
                  <a:pt x="1047617" y="498890"/>
                </a:cubicBezTo>
                <a:cubicBezTo>
                  <a:pt x="1047617" y="499681"/>
                  <a:pt x="1048553" y="499681"/>
                  <a:pt x="1049488" y="500471"/>
                </a:cubicBezTo>
                <a:cubicBezTo>
                  <a:pt x="1050423" y="502052"/>
                  <a:pt x="1051358" y="502845"/>
                  <a:pt x="1052294" y="504426"/>
                </a:cubicBezTo>
                <a:cubicBezTo>
                  <a:pt x="1053226" y="503636"/>
                  <a:pt x="1054161" y="503636"/>
                  <a:pt x="1054161" y="502845"/>
                </a:cubicBezTo>
                <a:cubicBezTo>
                  <a:pt x="1055096" y="502052"/>
                  <a:pt x="1053226" y="501261"/>
                  <a:pt x="1053226" y="501261"/>
                </a:cubicBezTo>
                <a:cubicBezTo>
                  <a:pt x="1053226" y="500471"/>
                  <a:pt x="1055096" y="500471"/>
                  <a:pt x="1055096" y="499681"/>
                </a:cubicBezTo>
                <a:cubicBezTo>
                  <a:pt x="1055096" y="498890"/>
                  <a:pt x="1053226" y="498100"/>
                  <a:pt x="1053226" y="498100"/>
                </a:cubicBezTo>
                <a:cubicBezTo>
                  <a:pt x="1053226" y="497306"/>
                  <a:pt x="1055096" y="496516"/>
                  <a:pt x="1055096" y="496516"/>
                </a:cubicBezTo>
                <a:cubicBezTo>
                  <a:pt x="1056032" y="496516"/>
                  <a:pt x="1056967" y="494935"/>
                  <a:pt x="1057899" y="494935"/>
                </a:cubicBezTo>
                <a:cubicBezTo>
                  <a:pt x="1057899" y="494935"/>
                  <a:pt x="1058834" y="496516"/>
                  <a:pt x="1058834" y="497306"/>
                </a:cubicBezTo>
                <a:cubicBezTo>
                  <a:pt x="1058834" y="496516"/>
                  <a:pt x="1057899" y="498100"/>
                  <a:pt x="1056967" y="498100"/>
                </a:cubicBezTo>
                <a:cubicBezTo>
                  <a:pt x="1057899" y="498100"/>
                  <a:pt x="1057899" y="499681"/>
                  <a:pt x="1058834" y="499681"/>
                </a:cubicBezTo>
                <a:cubicBezTo>
                  <a:pt x="1058834" y="500471"/>
                  <a:pt x="1060705" y="498890"/>
                  <a:pt x="1060705" y="498890"/>
                </a:cubicBezTo>
                <a:lnTo>
                  <a:pt x="1062575" y="500471"/>
                </a:lnTo>
                <a:cubicBezTo>
                  <a:pt x="1062575" y="501261"/>
                  <a:pt x="1060705" y="501261"/>
                  <a:pt x="1060705" y="502052"/>
                </a:cubicBezTo>
                <a:cubicBezTo>
                  <a:pt x="1059769" y="502052"/>
                  <a:pt x="1061640" y="502845"/>
                  <a:pt x="1061640" y="503636"/>
                </a:cubicBezTo>
                <a:cubicBezTo>
                  <a:pt x="1062575" y="502845"/>
                  <a:pt x="1063507" y="502845"/>
                  <a:pt x="1063507" y="502052"/>
                </a:cubicBezTo>
                <a:cubicBezTo>
                  <a:pt x="1064443" y="502052"/>
                  <a:pt x="1066313" y="501261"/>
                  <a:pt x="1066313" y="501261"/>
                </a:cubicBezTo>
                <a:cubicBezTo>
                  <a:pt x="1066313" y="500471"/>
                  <a:pt x="1064443" y="499681"/>
                  <a:pt x="1064443" y="498890"/>
                </a:cubicBezTo>
                <a:lnTo>
                  <a:pt x="1066313" y="498100"/>
                </a:lnTo>
                <a:cubicBezTo>
                  <a:pt x="1066313" y="498100"/>
                  <a:pt x="1068181" y="498890"/>
                  <a:pt x="1068181" y="499681"/>
                </a:cubicBezTo>
                <a:cubicBezTo>
                  <a:pt x="1068181" y="499681"/>
                  <a:pt x="1069116" y="501261"/>
                  <a:pt x="1070051" y="501261"/>
                </a:cubicBezTo>
                <a:lnTo>
                  <a:pt x="1071922" y="499681"/>
                </a:lnTo>
                <a:cubicBezTo>
                  <a:pt x="1072854" y="500471"/>
                  <a:pt x="1072854" y="501261"/>
                  <a:pt x="1073789" y="502052"/>
                </a:cubicBezTo>
                <a:cubicBezTo>
                  <a:pt x="1073789" y="502052"/>
                  <a:pt x="1074724" y="502845"/>
                  <a:pt x="1074724" y="503636"/>
                </a:cubicBezTo>
                <a:cubicBezTo>
                  <a:pt x="1074724" y="503636"/>
                  <a:pt x="1072854" y="504426"/>
                  <a:pt x="1072854" y="505217"/>
                </a:cubicBezTo>
                <a:lnTo>
                  <a:pt x="1074724" y="506797"/>
                </a:lnTo>
                <a:lnTo>
                  <a:pt x="1076595" y="505217"/>
                </a:lnTo>
                <a:lnTo>
                  <a:pt x="1078462" y="503636"/>
                </a:lnTo>
                <a:cubicBezTo>
                  <a:pt x="1079397" y="503636"/>
                  <a:pt x="1080333" y="505217"/>
                  <a:pt x="1080333" y="506007"/>
                </a:cubicBezTo>
                <a:cubicBezTo>
                  <a:pt x="1080333" y="506007"/>
                  <a:pt x="1081268" y="507591"/>
                  <a:pt x="1082203" y="507591"/>
                </a:cubicBezTo>
                <a:lnTo>
                  <a:pt x="1084071" y="506007"/>
                </a:lnTo>
                <a:cubicBezTo>
                  <a:pt x="1085006" y="506797"/>
                  <a:pt x="1085006" y="507591"/>
                  <a:pt x="1085941" y="507591"/>
                </a:cubicBezTo>
                <a:cubicBezTo>
                  <a:pt x="1086876" y="509172"/>
                  <a:pt x="1087809" y="509962"/>
                  <a:pt x="1088744" y="511546"/>
                </a:cubicBezTo>
                <a:cubicBezTo>
                  <a:pt x="1088744" y="510753"/>
                  <a:pt x="1090614" y="510753"/>
                  <a:pt x="1090614" y="509962"/>
                </a:cubicBezTo>
                <a:cubicBezTo>
                  <a:pt x="1090614" y="509962"/>
                  <a:pt x="1088744" y="508381"/>
                  <a:pt x="1089679" y="508381"/>
                </a:cubicBezTo>
                <a:lnTo>
                  <a:pt x="1091550" y="506797"/>
                </a:lnTo>
                <a:lnTo>
                  <a:pt x="1089679" y="505217"/>
                </a:lnTo>
                <a:cubicBezTo>
                  <a:pt x="1088744" y="505217"/>
                  <a:pt x="1087809" y="506797"/>
                  <a:pt x="1087809" y="506797"/>
                </a:cubicBezTo>
                <a:cubicBezTo>
                  <a:pt x="1086876" y="505217"/>
                  <a:pt x="1085941" y="504426"/>
                  <a:pt x="1084071" y="502845"/>
                </a:cubicBezTo>
                <a:cubicBezTo>
                  <a:pt x="1085941" y="502052"/>
                  <a:pt x="1086876" y="501261"/>
                  <a:pt x="1088744" y="500471"/>
                </a:cubicBezTo>
                <a:cubicBezTo>
                  <a:pt x="1089679" y="501261"/>
                  <a:pt x="1090614" y="502845"/>
                  <a:pt x="1091550" y="503636"/>
                </a:cubicBezTo>
                <a:cubicBezTo>
                  <a:pt x="1092485" y="503636"/>
                  <a:pt x="1093417" y="502052"/>
                  <a:pt x="1094352" y="502845"/>
                </a:cubicBezTo>
                <a:cubicBezTo>
                  <a:pt x="1094352" y="502845"/>
                  <a:pt x="1095288" y="503636"/>
                  <a:pt x="1095288" y="504426"/>
                </a:cubicBezTo>
                <a:lnTo>
                  <a:pt x="1093417" y="505217"/>
                </a:lnTo>
                <a:cubicBezTo>
                  <a:pt x="1093417" y="506007"/>
                  <a:pt x="1094352" y="506797"/>
                  <a:pt x="1095288" y="507591"/>
                </a:cubicBezTo>
                <a:cubicBezTo>
                  <a:pt x="1095288" y="507591"/>
                  <a:pt x="1096223" y="508381"/>
                  <a:pt x="1096223" y="509172"/>
                </a:cubicBezTo>
                <a:cubicBezTo>
                  <a:pt x="1096223" y="508381"/>
                  <a:pt x="1099025" y="508381"/>
                  <a:pt x="1099025" y="507591"/>
                </a:cubicBezTo>
                <a:cubicBezTo>
                  <a:pt x="1099025" y="507591"/>
                  <a:pt x="1097155" y="506797"/>
                  <a:pt x="1097155" y="506007"/>
                </a:cubicBezTo>
                <a:cubicBezTo>
                  <a:pt x="1097155" y="506007"/>
                  <a:pt x="1099025" y="505217"/>
                  <a:pt x="1099025" y="504426"/>
                </a:cubicBezTo>
                <a:cubicBezTo>
                  <a:pt x="1099961" y="505217"/>
                  <a:pt x="1099961" y="506007"/>
                  <a:pt x="1100896" y="506797"/>
                </a:cubicBezTo>
                <a:lnTo>
                  <a:pt x="1102763" y="505217"/>
                </a:lnTo>
                <a:cubicBezTo>
                  <a:pt x="1103699" y="504426"/>
                  <a:pt x="1104634" y="504426"/>
                  <a:pt x="1104634" y="503636"/>
                </a:cubicBezTo>
                <a:cubicBezTo>
                  <a:pt x="1105569" y="504426"/>
                  <a:pt x="1105569" y="505217"/>
                  <a:pt x="1106504" y="505217"/>
                </a:cubicBezTo>
                <a:cubicBezTo>
                  <a:pt x="1107437" y="506007"/>
                  <a:pt x="1107437" y="506797"/>
                  <a:pt x="1108372" y="507591"/>
                </a:cubicBezTo>
                <a:lnTo>
                  <a:pt x="1109307" y="509172"/>
                </a:lnTo>
                <a:cubicBezTo>
                  <a:pt x="1110242" y="509172"/>
                  <a:pt x="1111178" y="507591"/>
                  <a:pt x="1112113" y="507591"/>
                </a:cubicBezTo>
                <a:lnTo>
                  <a:pt x="1113045" y="509172"/>
                </a:lnTo>
                <a:cubicBezTo>
                  <a:pt x="1113980" y="509172"/>
                  <a:pt x="1114916" y="508381"/>
                  <a:pt x="1115851" y="508381"/>
                </a:cubicBezTo>
                <a:cubicBezTo>
                  <a:pt x="1114916" y="507591"/>
                  <a:pt x="1113980" y="506797"/>
                  <a:pt x="1113980" y="506007"/>
                </a:cubicBezTo>
                <a:cubicBezTo>
                  <a:pt x="1113045" y="506007"/>
                  <a:pt x="1113045" y="505217"/>
                  <a:pt x="1112113" y="504426"/>
                </a:cubicBezTo>
                <a:lnTo>
                  <a:pt x="1110242" y="502845"/>
                </a:lnTo>
                <a:cubicBezTo>
                  <a:pt x="1111178" y="502845"/>
                  <a:pt x="1112113" y="501261"/>
                  <a:pt x="1113045" y="501261"/>
                </a:cubicBezTo>
                <a:cubicBezTo>
                  <a:pt x="1113045" y="501261"/>
                  <a:pt x="1114916" y="499681"/>
                  <a:pt x="1114916" y="500471"/>
                </a:cubicBezTo>
                <a:cubicBezTo>
                  <a:pt x="1115851" y="500471"/>
                  <a:pt x="1115851" y="502052"/>
                  <a:pt x="1116786" y="502052"/>
                </a:cubicBezTo>
                <a:cubicBezTo>
                  <a:pt x="1116786" y="502052"/>
                  <a:pt x="1117718" y="500471"/>
                  <a:pt x="1118653" y="500471"/>
                </a:cubicBezTo>
                <a:cubicBezTo>
                  <a:pt x="1118653" y="500471"/>
                  <a:pt x="1119589" y="502052"/>
                  <a:pt x="1120524" y="502052"/>
                </a:cubicBezTo>
                <a:cubicBezTo>
                  <a:pt x="1120524" y="502845"/>
                  <a:pt x="1121459" y="503636"/>
                  <a:pt x="1121459" y="504426"/>
                </a:cubicBezTo>
                <a:cubicBezTo>
                  <a:pt x="1122395" y="504426"/>
                  <a:pt x="1122395" y="505217"/>
                  <a:pt x="1123327" y="506007"/>
                </a:cubicBezTo>
                <a:cubicBezTo>
                  <a:pt x="1123327" y="506007"/>
                  <a:pt x="1124262" y="507591"/>
                  <a:pt x="1125197" y="507591"/>
                </a:cubicBezTo>
                <a:lnTo>
                  <a:pt x="1127065" y="506007"/>
                </a:lnTo>
                <a:cubicBezTo>
                  <a:pt x="1127065" y="506007"/>
                  <a:pt x="1128000" y="507591"/>
                  <a:pt x="1128935" y="508381"/>
                </a:cubicBezTo>
                <a:lnTo>
                  <a:pt x="1129870" y="509962"/>
                </a:lnTo>
                <a:cubicBezTo>
                  <a:pt x="1130806" y="509962"/>
                  <a:pt x="1131738" y="508381"/>
                  <a:pt x="1132673" y="508381"/>
                </a:cubicBezTo>
                <a:lnTo>
                  <a:pt x="1133608" y="509962"/>
                </a:lnTo>
                <a:cubicBezTo>
                  <a:pt x="1134544" y="509962"/>
                  <a:pt x="1135479" y="509172"/>
                  <a:pt x="1136414" y="509172"/>
                </a:cubicBezTo>
                <a:cubicBezTo>
                  <a:pt x="1136414" y="508381"/>
                  <a:pt x="1137346" y="507591"/>
                  <a:pt x="1138281" y="507591"/>
                </a:cubicBezTo>
                <a:lnTo>
                  <a:pt x="1139217" y="509172"/>
                </a:lnTo>
                <a:lnTo>
                  <a:pt x="1137346" y="510753"/>
                </a:lnTo>
                <a:cubicBezTo>
                  <a:pt x="1137346" y="510753"/>
                  <a:pt x="1139217" y="511546"/>
                  <a:pt x="1139217" y="512337"/>
                </a:cubicBezTo>
                <a:cubicBezTo>
                  <a:pt x="1139217" y="513127"/>
                  <a:pt x="1137346" y="513127"/>
                  <a:pt x="1137346" y="513917"/>
                </a:cubicBezTo>
                <a:cubicBezTo>
                  <a:pt x="1137346" y="513917"/>
                  <a:pt x="1138281" y="514708"/>
                  <a:pt x="1138281" y="515498"/>
                </a:cubicBezTo>
                <a:cubicBezTo>
                  <a:pt x="1139217" y="514708"/>
                  <a:pt x="1140152" y="514708"/>
                  <a:pt x="1141087" y="513917"/>
                </a:cubicBezTo>
                <a:cubicBezTo>
                  <a:pt x="1142023" y="513127"/>
                  <a:pt x="1143890" y="512337"/>
                  <a:pt x="1144825" y="511546"/>
                </a:cubicBezTo>
                <a:cubicBezTo>
                  <a:pt x="1144825" y="510753"/>
                  <a:pt x="1143890" y="509962"/>
                  <a:pt x="1142955" y="509962"/>
                </a:cubicBezTo>
                <a:cubicBezTo>
                  <a:pt x="1142955" y="509172"/>
                  <a:pt x="1142023" y="508381"/>
                  <a:pt x="1142023" y="507591"/>
                </a:cubicBezTo>
                <a:cubicBezTo>
                  <a:pt x="1141087" y="507591"/>
                  <a:pt x="1140152" y="506797"/>
                  <a:pt x="1140152" y="506007"/>
                </a:cubicBezTo>
                <a:cubicBezTo>
                  <a:pt x="1140152" y="506007"/>
                  <a:pt x="1142023" y="505217"/>
                  <a:pt x="1142023" y="504426"/>
                </a:cubicBezTo>
                <a:lnTo>
                  <a:pt x="1141087" y="502845"/>
                </a:lnTo>
                <a:cubicBezTo>
                  <a:pt x="1140152" y="502845"/>
                  <a:pt x="1139217" y="502052"/>
                  <a:pt x="1139217" y="501261"/>
                </a:cubicBezTo>
                <a:lnTo>
                  <a:pt x="1137346" y="502845"/>
                </a:lnTo>
                <a:cubicBezTo>
                  <a:pt x="1136414" y="502845"/>
                  <a:pt x="1135479" y="503636"/>
                  <a:pt x="1134544" y="503636"/>
                </a:cubicBezTo>
                <a:cubicBezTo>
                  <a:pt x="1134544" y="503636"/>
                  <a:pt x="1133608" y="502845"/>
                  <a:pt x="1133608" y="502052"/>
                </a:cubicBezTo>
                <a:cubicBezTo>
                  <a:pt x="1132673" y="501261"/>
                  <a:pt x="1131738" y="501261"/>
                  <a:pt x="1131738" y="500471"/>
                </a:cubicBezTo>
                <a:cubicBezTo>
                  <a:pt x="1130806" y="499681"/>
                  <a:pt x="1130806" y="498890"/>
                  <a:pt x="1129870" y="498890"/>
                </a:cubicBezTo>
                <a:cubicBezTo>
                  <a:pt x="1129870" y="498163"/>
                  <a:pt x="1129146" y="497438"/>
                  <a:pt x="1129014" y="496714"/>
                </a:cubicBezTo>
                <a:cubicBezTo>
                  <a:pt x="1129247" y="496818"/>
                  <a:pt x="1130022" y="495725"/>
                  <a:pt x="1130806" y="495725"/>
                </a:cubicBezTo>
                <a:lnTo>
                  <a:pt x="1131738" y="497306"/>
                </a:lnTo>
                <a:cubicBezTo>
                  <a:pt x="1132673" y="497306"/>
                  <a:pt x="1133608" y="495725"/>
                  <a:pt x="1134544" y="495725"/>
                </a:cubicBezTo>
                <a:cubicBezTo>
                  <a:pt x="1134544" y="495725"/>
                  <a:pt x="1135479" y="497306"/>
                  <a:pt x="1135479" y="498100"/>
                </a:cubicBezTo>
                <a:cubicBezTo>
                  <a:pt x="1136414" y="498100"/>
                  <a:pt x="1137346" y="499681"/>
                  <a:pt x="1137346" y="499681"/>
                </a:cubicBezTo>
                <a:cubicBezTo>
                  <a:pt x="1138281" y="499681"/>
                  <a:pt x="1139217" y="498100"/>
                  <a:pt x="1139217" y="498100"/>
                </a:cubicBezTo>
                <a:cubicBezTo>
                  <a:pt x="1140152" y="498100"/>
                  <a:pt x="1140152" y="499681"/>
                  <a:pt x="1141087" y="499681"/>
                </a:cubicBezTo>
                <a:cubicBezTo>
                  <a:pt x="1142023" y="499681"/>
                  <a:pt x="1142955" y="498100"/>
                  <a:pt x="1142955" y="498890"/>
                </a:cubicBezTo>
                <a:cubicBezTo>
                  <a:pt x="1143890" y="498890"/>
                  <a:pt x="1144825" y="499681"/>
                  <a:pt x="1144825" y="500471"/>
                </a:cubicBezTo>
                <a:cubicBezTo>
                  <a:pt x="1144825" y="500471"/>
                  <a:pt x="1145760" y="502052"/>
                  <a:pt x="1146696" y="502052"/>
                </a:cubicBezTo>
                <a:cubicBezTo>
                  <a:pt x="1146696" y="502052"/>
                  <a:pt x="1147628" y="500471"/>
                  <a:pt x="1148563" y="500471"/>
                </a:cubicBezTo>
                <a:lnTo>
                  <a:pt x="1150434" y="499681"/>
                </a:lnTo>
                <a:cubicBezTo>
                  <a:pt x="1151369" y="498890"/>
                  <a:pt x="1152301" y="498890"/>
                  <a:pt x="1152301" y="498100"/>
                </a:cubicBezTo>
                <a:cubicBezTo>
                  <a:pt x="1153236" y="498100"/>
                  <a:pt x="1154172" y="496516"/>
                  <a:pt x="1155107" y="496516"/>
                </a:cubicBezTo>
                <a:lnTo>
                  <a:pt x="1156042" y="498100"/>
                </a:lnTo>
                <a:cubicBezTo>
                  <a:pt x="1156974" y="498890"/>
                  <a:pt x="1156974" y="499681"/>
                  <a:pt x="1157909" y="500471"/>
                </a:cubicBezTo>
                <a:cubicBezTo>
                  <a:pt x="1158845" y="500471"/>
                  <a:pt x="1158845" y="501261"/>
                  <a:pt x="1159780" y="502052"/>
                </a:cubicBezTo>
                <a:cubicBezTo>
                  <a:pt x="1159780" y="502845"/>
                  <a:pt x="1160715" y="502845"/>
                  <a:pt x="1160715" y="503636"/>
                </a:cubicBezTo>
                <a:cubicBezTo>
                  <a:pt x="1161647" y="504426"/>
                  <a:pt x="1162583" y="505217"/>
                  <a:pt x="1162583" y="505217"/>
                </a:cubicBezTo>
                <a:lnTo>
                  <a:pt x="1164453" y="504426"/>
                </a:lnTo>
                <a:cubicBezTo>
                  <a:pt x="1165388" y="503636"/>
                  <a:pt x="1166324" y="503636"/>
                  <a:pt x="1167256" y="502845"/>
                </a:cubicBezTo>
                <a:cubicBezTo>
                  <a:pt x="1167256" y="502845"/>
                  <a:pt x="1168191" y="501261"/>
                  <a:pt x="1169126" y="501261"/>
                </a:cubicBezTo>
                <a:cubicBezTo>
                  <a:pt x="1169126" y="501261"/>
                  <a:pt x="1170062" y="502845"/>
                  <a:pt x="1170997" y="503636"/>
                </a:cubicBezTo>
                <a:cubicBezTo>
                  <a:pt x="1170997" y="503636"/>
                  <a:pt x="1171929" y="504426"/>
                  <a:pt x="1171929" y="505217"/>
                </a:cubicBezTo>
                <a:cubicBezTo>
                  <a:pt x="1172864" y="505217"/>
                  <a:pt x="1173799" y="503636"/>
                  <a:pt x="1173799" y="503636"/>
                </a:cubicBezTo>
                <a:cubicBezTo>
                  <a:pt x="1174735" y="503636"/>
                  <a:pt x="1175670" y="505217"/>
                  <a:pt x="1175670" y="505217"/>
                </a:cubicBezTo>
                <a:cubicBezTo>
                  <a:pt x="1176605" y="505217"/>
                  <a:pt x="1177537" y="504426"/>
                  <a:pt x="1177537" y="504426"/>
                </a:cubicBezTo>
                <a:cubicBezTo>
                  <a:pt x="1178473" y="503636"/>
                  <a:pt x="1176605" y="502845"/>
                  <a:pt x="1176605" y="502052"/>
                </a:cubicBezTo>
                <a:lnTo>
                  <a:pt x="1178473" y="501261"/>
                </a:lnTo>
                <a:cubicBezTo>
                  <a:pt x="1178473" y="500471"/>
                  <a:pt x="1176605" y="499681"/>
                  <a:pt x="1176605" y="498890"/>
                </a:cubicBezTo>
                <a:lnTo>
                  <a:pt x="1178473" y="498100"/>
                </a:lnTo>
                <a:lnTo>
                  <a:pt x="1180343" y="499681"/>
                </a:lnTo>
                <a:lnTo>
                  <a:pt x="1182211" y="498100"/>
                </a:lnTo>
                <a:cubicBezTo>
                  <a:pt x="1183146" y="498100"/>
                  <a:pt x="1184081" y="499681"/>
                  <a:pt x="1184081" y="499681"/>
                </a:cubicBezTo>
                <a:cubicBezTo>
                  <a:pt x="1185016" y="500471"/>
                  <a:pt x="1185016" y="501261"/>
                  <a:pt x="1185952" y="502052"/>
                </a:cubicBezTo>
                <a:lnTo>
                  <a:pt x="1186884" y="503636"/>
                </a:lnTo>
                <a:cubicBezTo>
                  <a:pt x="1187819" y="503636"/>
                  <a:pt x="1188754" y="502052"/>
                  <a:pt x="1189690" y="502052"/>
                </a:cubicBezTo>
                <a:lnTo>
                  <a:pt x="1187819" y="500471"/>
                </a:lnTo>
                <a:lnTo>
                  <a:pt x="1189690" y="498890"/>
                </a:lnTo>
                <a:cubicBezTo>
                  <a:pt x="1190625" y="498890"/>
                  <a:pt x="1191557" y="498100"/>
                  <a:pt x="1191557" y="498100"/>
                </a:cubicBezTo>
                <a:cubicBezTo>
                  <a:pt x="1192492" y="498100"/>
                  <a:pt x="1193427" y="498890"/>
                  <a:pt x="1193427" y="499681"/>
                </a:cubicBezTo>
                <a:cubicBezTo>
                  <a:pt x="1194363" y="500471"/>
                  <a:pt x="1194363" y="500471"/>
                  <a:pt x="1195298" y="501261"/>
                </a:cubicBezTo>
                <a:cubicBezTo>
                  <a:pt x="1196233" y="502052"/>
                  <a:pt x="1196233" y="502845"/>
                  <a:pt x="1197165" y="502845"/>
                </a:cubicBezTo>
                <a:cubicBezTo>
                  <a:pt x="1197165" y="503636"/>
                  <a:pt x="1198101" y="504426"/>
                  <a:pt x="1198101" y="505217"/>
                </a:cubicBezTo>
                <a:cubicBezTo>
                  <a:pt x="1199036" y="505217"/>
                  <a:pt x="1199971" y="503636"/>
                  <a:pt x="1200906" y="503636"/>
                </a:cubicBezTo>
                <a:cubicBezTo>
                  <a:pt x="1199971" y="503636"/>
                  <a:pt x="1199036" y="502052"/>
                  <a:pt x="1199036" y="502052"/>
                </a:cubicBezTo>
                <a:cubicBezTo>
                  <a:pt x="1199036" y="501261"/>
                  <a:pt x="1200906" y="500471"/>
                  <a:pt x="1200906" y="500471"/>
                </a:cubicBezTo>
                <a:cubicBezTo>
                  <a:pt x="1201839" y="499681"/>
                  <a:pt x="1202774" y="499681"/>
                  <a:pt x="1202774" y="498890"/>
                </a:cubicBezTo>
                <a:cubicBezTo>
                  <a:pt x="1203709" y="498890"/>
                  <a:pt x="1204644" y="498100"/>
                  <a:pt x="1205580" y="497306"/>
                </a:cubicBezTo>
                <a:lnTo>
                  <a:pt x="1206515" y="499681"/>
                </a:lnTo>
                <a:lnTo>
                  <a:pt x="1208382" y="501261"/>
                </a:lnTo>
                <a:lnTo>
                  <a:pt x="1210253" y="499681"/>
                </a:lnTo>
                <a:cubicBezTo>
                  <a:pt x="1210253" y="499681"/>
                  <a:pt x="1212120" y="498100"/>
                  <a:pt x="1212120" y="498890"/>
                </a:cubicBezTo>
                <a:cubicBezTo>
                  <a:pt x="1213055" y="498890"/>
                  <a:pt x="1213991" y="499681"/>
                  <a:pt x="1213991" y="500471"/>
                </a:cubicBezTo>
                <a:cubicBezTo>
                  <a:pt x="1213991" y="500471"/>
                  <a:pt x="1214926" y="502052"/>
                  <a:pt x="1215861" y="502052"/>
                </a:cubicBezTo>
                <a:lnTo>
                  <a:pt x="1217729" y="500471"/>
                </a:lnTo>
                <a:cubicBezTo>
                  <a:pt x="1218664" y="500471"/>
                  <a:pt x="1219599" y="499681"/>
                  <a:pt x="1219599" y="499681"/>
                </a:cubicBezTo>
                <a:cubicBezTo>
                  <a:pt x="1219599" y="498890"/>
                  <a:pt x="1221467" y="498100"/>
                  <a:pt x="1222402" y="498100"/>
                </a:cubicBezTo>
                <a:lnTo>
                  <a:pt x="1223337" y="499681"/>
                </a:lnTo>
                <a:cubicBezTo>
                  <a:pt x="1224272" y="500471"/>
                  <a:pt x="1225208" y="501261"/>
                  <a:pt x="1225208" y="501261"/>
                </a:cubicBezTo>
                <a:cubicBezTo>
                  <a:pt x="1225208" y="502052"/>
                  <a:pt x="1223337" y="502845"/>
                  <a:pt x="1223337" y="502845"/>
                </a:cubicBezTo>
                <a:cubicBezTo>
                  <a:pt x="1223337" y="503636"/>
                  <a:pt x="1224272" y="504426"/>
                  <a:pt x="1224272" y="504426"/>
                </a:cubicBezTo>
                <a:cubicBezTo>
                  <a:pt x="1224272" y="505217"/>
                  <a:pt x="1222402" y="505217"/>
                  <a:pt x="1222402" y="506007"/>
                </a:cubicBezTo>
                <a:cubicBezTo>
                  <a:pt x="1222402" y="506797"/>
                  <a:pt x="1224272" y="507591"/>
                  <a:pt x="1224272" y="507591"/>
                </a:cubicBezTo>
                <a:cubicBezTo>
                  <a:pt x="1224272" y="508381"/>
                  <a:pt x="1222402" y="508381"/>
                  <a:pt x="1222402" y="509172"/>
                </a:cubicBezTo>
                <a:lnTo>
                  <a:pt x="1223337" y="510753"/>
                </a:lnTo>
                <a:cubicBezTo>
                  <a:pt x="1223337" y="510753"/>
                  <a:pt x="1225208" y="509172"/>
                  <a:pt x="1226143" y="509172"/>
                </a:cubicBezTo>
                <a:cubicBezTo>
                  <a:pt x="1226143" y="509962"/>
                  <a:pt x="1227075" y="511546"/>
                  <a:pt x="1227075" y="511546"/>
                </a:cubicBezTo>
                <a:cubicBezTo>
                  <a:pt x="1228010" y="511546"/>
                  <a:pt x="1228946" y="509962"/>
                  <a:pt x="1228946" y="509962"/>
                </a:cubicBezTo>
                <a:lnTo>
                  <a:pt x="1228010" y="508381"/>
                </a:lnTo>
                <a:cubicBezTo>
                  <a:pt x="1227075" y="507591"/>
                  <a:pt x="1227075" y="506797"/>
                  <a:pt x="1226143" y="506797"/>
                </a:cubicBezTo>
                <a:cubicBezTo>
                  <a:pt x="1226143" y="506007"/>
                  <a:pt x="1225208" y="505217"/>
                  <a:pt x="1224272" y="504426"/>
                </a:cubicBezTo>
                <a:lnTo>
                  <a:pt x="1227075" y="503636"/>
                </a:lnTo>
                <a:cubicBezTo>
                  <a:pt x="1227075" y="502845"/>
                  <a:pt x="1225208" y="502052"/>
                  <a:pt x="1225208" y="501261"/>
                </a:cubicBezTo>
                <a:lnTo>
                  <a:pt x="1227075" y="500471"/>
                </a:lnTo>
                <a:cubicBezTo>
                  <a:pt x="1227075" y="499681"/>
                  <a:pt x="1226143" y="498890"/>
                  <a:pt x="1225208" y="498100"/>
                </a:cubicBezTo>
                <a:cubicBezTo>
                  <a:pt x="1225208" y="498100"/>
                  <a:pt x="1224272" y="497306"/>
                  <a:pt x="1224272" y="496516"/>
                </a:cubicBezTo>
                <a:lnTo>
                  <a:pt x="1222402" y="494935"/>
                </a:lnTo>
                <a:cubicBezTo>
                  <a:pt x="1222402" y="494145"/>
                  <a:pt x="1224272" y="494145"/>
                  <a:pt x="1224272" y="493351"/>
                </a:cubicBezTo>
                <a:cubicBezTo>
                  <a:pt x="1225208" y="493351"/>
                  <a:pt x="1225208" y="494935"/>
                  <a:pt x="1226143" y="494935"/>
                </a:cubicBezTo>
                <a:cubicBezTo>
                  <a:pt x="1226143" y="495725"/>
                  <a:pt x="1228010" y="494145"/>
                  <a:pt x="1228010" y="494145"/>
                </a:cubicBezTo>
                <a:lnTo>
                  <a:pt x="1229881" y="495725"/>
                </a:lnTo>
                <a:cubicBezTo>
                  <a:pt x="1229881" y="496516"/>
                  <a:pt x="1228010" y="496516"/>
                  <a:pt x="1228010" y="497306"/>
                </a:cubicBezTo>
                <a:lnTo>
                  <a:pt x="1228946" y="498890"/>
                </a:lnTo>
                <a:cubicBezTo>
                  <a:pt x="1229881" y="498890"/>
                  <a:pt x="1230816" y="497306"/>
                  <a:pt x="1231748" y="497306"/>
                </a:cubicBezTo>
                <a:lnTo>
                  <a:pt x="1232683" y="498890"/>
                </a:lnTo>
                <a:cubicBezTo>
                  <a:pt x="1233619" y="499681"/>
                  <a:pt x="1234554" y="498100"/>
                  <a:pt x="1235489" y="498100"/>
                </a:cubicBezTo>
                <a:lnTo>
                  <a:pt x="1236425" y="499681"/>
                </a:lnTo>
                <a:cubicBezTo>
                  <a:pt x="1237357" y="499681"/>
                  <a:pt x="1238292" y="498100"/>
                  <a:pt x="1238292" y="498100"/>
                </a:cubicBezTo>
                <a:cubicBezTo>
                  <a:pt x="1239227" y="498100"/>
                  <a:pt x="1240162" y="499681"/>
                  <a:pt x="1240162" y="500471"/>
                </a:cubicBezTo>
                <a:cubicBezTo>
                  <a:pt x="1241095" y="500471"/>
                  <a:pt x="1242030" y="498890"/>
                  <a:pt x="1242030" y="498890"/>
                </a:cubicBezTo>
                <a:cubicBezTo>
                  <a:pt x="1242965" y="498890"/>
                  <a:pt x="1243900" y="500471"/>
                  <a:pt x="1243900" y="500471"/>
                </a:cubicBezTo>
                <a:cubicBezTo>
                  <a:pt x="1244836" y="500471"/>
                  <a:pt x="1245768" y="498890"/>
                  <a:pt x="1245768" y="498890"/>
                </a:cubicBezTo>
                <a:cubicBezTo>
                  <a:pt x="1246703" y="498890"/>
                  <a:pt x="1247638" y="498100"/>
                  <a:pt x="1248574" y="498100"/>
                </a:cubicBezTo>
                <a:cubicBezTo>
                  <a:pt x="1248574" y="497306"/>
                  <a:pt x="1249509" y="496516"/>
                  <a:pt x="1250444" y="496516"/>
                </a:cubicBezTo>
                <a:cubicBezTo>
                  <a:pt x="1250444" y="496516"/>
                  <a:pt x="1251376" y="498100"/>
                  <a:pt x="1252311" y="498100"/>
                </a:cubicBezTo>
                <a:cubicBezTo>
                  <a:pt x="1252311" y="498100"/>
                  <a:pt x="1253247" y="496516"/>
                  <a:pt x="1254182" y="496516"/>
                </a:cubicBezTo>
                <a:cubicBezTo>
                  <a:pt x="1254182" y="497306"/>
                  <a:pt x="1255117" y="498890"/>
                  <a:pt x="1255117" y="498890"/>
                </a:cubicBezTo>
                <a:cubicBezTo>
                  <a:pt x="1256053" y="498890"/>
                  <a:pt x="1256985" y="497306"/>
                  <a:pt x="1257920" y="497306"/>
                </a:cubicBezTo>
                <a:cubicBezTo>
                  <a:pt x="1257920" y="496516"/>
                  <a:pt x="1258855" y="496516"/>
                  <a:pt x="1259790" y="495725"/>
                </a:cubicBezTo>
                <a:cubicBezTo>
                  <a:pt x="1258855" y="495725"/>
                  <a:pt x="1258855" y="494935"/>
                  <a:pt x="1257920" y="494145"/>
                </a:cubicBezTo>
                <a:cubicBezTo>
                  <a:pt x="1257920" y="493351"/>
                  <a:pt x="1256985" y="493351"/>
                  <a:pt x="1256985" y="492561"/>
                </a:cubicBezTo>
                <a:cubicBezTo>
                  <a:pt x="1256053" y="491770"/>
                  <a:pt x="1255117" y="490980"/>
                  <a:pt x="1255117" y="490980"/>
                </a:cubicBezTo>
                <a:cubicBezTo>
                  <a:pt x="1255117" y="490189"/>
                  <a:pt x="1256985" y="489396"/>
                  <a:pt x="1256985" y="489396"/>
                </a:cubicBezTo>
                <a:cubicBezTo>
                  <a:pt x="1257920" y="489396"/>
                  <a:pt x="1257920" y="490980"/>
                  <a:pt x="1258855" y="490980"/>
                </a:cubicBezTo>
                <a:lnTo>
                  <a:pt x="1259790" y="492561"/>
                </a:lnTo>
                <a:cubicBezTo>
                  <a:pt x="1260726" y="493351"/>
                  <a:pt x="1261658" y="494145"/>
                  <a:pt x="1261658" y="494935"/>
                </a:cubicBezTo>
                <a:cubicBezTo>
                  <a:pt x="1262593" y="494935"/>
                  <a:pt x="1262593" y="495725"/>
                  <a:pt x="1263528" y="496516"/>
                </a:cubicBezTo>
                <a:cubicBezTo>
                  <a:pt x="1263528" y="497306"/>
                  <a:pt x="1264464" y="497306"/>
                  <a:pt x="1265399" y="498100"/>
                </a:cubicBezTo>
                <a:cubicBezTo>
                  <a:pt x="1265399" y="498890"/>
                  <a:pt x="1266334" y="499681"/>
                  <a:pt x="1266334" y="499681"/>
                </a:cubicBezTo>
                <a:cubicBezTo>
                  <a:pt x="1267266" y="499681"/>
                  <a:pt x="1268202" y="498890"/>
                  <a:pt x="1268202" y="498890"/>
                </a:cubicBezTo>
                <a:cubicBezTo>
                  <a:pt x="1269137" y="498890"/>
                  <a:pt x="1270072" y="500471"/>
                  <a:pt x="1270072" y="500471"/>
                </a:cubicBezTo>
                <a:cubicBezTo>
                  <a:pt x="1271004" y="500471"/>
                  <a:pt x="1271939" y="498890"/>
                  <a:pt x="1271939" y="498890"/>
                </a:cubicBezTo>
                <a:cubicBezTo>
                  <a:pt x="1272875" y="498890"/>
                  <a:pt x="1273810" y="498100"/>
                  <a:pt x="1274745" y="497306"/>
                </a:cubicBezTo>
                <a:cubicBezTo>
                  <a:pt x="1274745" y="497306"/>
                  <a:pt x="1275677" y="496516"/>
                  <a:pt x="1276613" y="496516"/>
                </a:cubicBezTo>
                <a:cubicBezTo>
                  <a:pt x="1276613" y="496516"/>
                  <a:pt x="1277548" y="498100"/>
                  <a:pt x="1278483" y="498100"/>
                </a:cubicBezTo>
                <a:lnTo>
                  <a:pt x="1280354" y="496516"/>
                </a:lnTo>
                <a:lnTo>
                  <a:pt x="1278483" y="494935"/>
                </a:lnTo>
                <a:cubicBezTo>
                  <a:pt x="1278483" y="494145"/>
                  <a:pt x="1277548" y="494145"/>
                  <a:pt x="1276613" y="493351"/>
                </a:cubicBezTo>
                <a:cubicBezTo>
                  <a:pt x="1276613" y="492561"/>
                  <a:pt x="1275677" y="491770"/>
                  <a:pt x="1275677" y="491770"/>
                </a:cubicBezTo>
                <a:cubicBezTo>
                  <a:pt x="1275677" y="490980"/>
                  <a:pt x="1273810" y="492561"/>
                  <a:pt x="1272875" y="492561"/>
                </a:cubicBezTo>
                <a:lnTo>
                  <a:pt x="1271939" y="490980"/>
                </a:lnTo>
                <a:lnTo>
                  <a:pt x="1270072" y="489396"/>
                </a:lnTo>
                <a:lnTo>
                  <a:pt x="1271939" y="487815"/>
                </a:lnTo>
                <a:cubicBezTo>
                  <a:pt x="1272875" y="488605"/>
                  <a:pt x="1272875" y="489396"/>
                  <a:pt x="1273810" y="489396"/>
                </a:cubicBezTo>
                <a:cubicBezTo>
                  <a:pt x="1274745" y="489396"/>
                  <a:pt x="1274745" y="488605"/>
                  <a:pt x="1275677" y="488605"/>
                </a:cubicBezTo>
                <a:cubicBezTo>
                  <a:pt x="1276613" y="488605"/>
                  <a:pt x="1276613" y="490189"/>
                  <a:pt x="1277548" y="490189"/>
                </a:cubicBezTo>
                <a:lnTo>
                  <a:pt x="1279418" y="488605"/>
                </a:lnTo>
                <a:cubicBezTo>
                  <a:pt x="1280354" y="489396"/>
                  <a:pt x="1280354" y="490189"/>
                  <a:pt x="1281286" y="490189"/>
                </a:cubicBezTo>
                <a:cubicBezTo>
                  <a:pt x="1281286" y="490980"/>
                  <a:pt x="1282221" y="491770"/>
                  <a:pt x="1283156" y="492561"/>
                </a:cubicBezTo>
                <a:lnTo>
                  <a:pt x="1280354" y="493351"/>
                </a:lnTo>
                <a:cubicBezTo>
                  <a:pt x="1280354" y="494145"/>
                  <a:pt x="1282221" y="494935"/>
                  <a:pt x="1282221" y="495725"/>
                </a:cubicBezTo>
                <a:cubicBezTo>
                  <a:pt x="1282221" y="495725"/>
                  <a:pt x="1283156" y="496516"/>
                  <a:pt x="1284092" y="497306"/>
                </a:cubicBezTo>
                <a:cubicBezTo>
                  <a:pt x="1284092" y="497306"/>
                  <a:pt x="1285027" y="498100"/>
                  <a:pt x="1285027" y="498890"/>
                </a:cubicBezTo>
                <a:cubicBezTo>
                  <a:pt x="1285959" y="498100"/>
                  <a:pt x="1287829" y="498100"/>
                  <a:pt x="1287829" y="497306"/>
                </a:cubicBezTo>
                <a:cubicBezTo>
                  <a:pt x="1287829" y="497306"/>
                  <a:pt x="1285959" y="496516"/>
                  <a:pt x="1285959" y="495725"/>
                </a:cubicBezTo>
                <a:cubicBezTo>
                  <a:pt x="1285959" y="495725"/>
                  <a:pt x="1287829" y="494935"/>
                  <a:pt x="1287829" y="494145"/>
                </a:cubicBezTo>
                <a:cubicBezTo>
                  <a:pt x="1288765" y="494145"/>
                  <a:pt x="1289700" y="493351"/>
                  <a:pt x="1289700" y="493351"/>
                </a:cubicBezTo>
                <a:cubicBezTo>
                  <a:pt x="1290635" y="492561"/>
                  <a:pt x="1288765" y="491770"/>
                  <a:pt x="1288765" y="490980"/>
                </a:cubicBezTo>
                <a:lnTo>
                  <a:pt x="1290635" y="490189"/>
                </a:lnTo>
                <a:cubicBezTo>
                  <a:pt x="1291567" y="489396"/>
                  <a:pt x="1291567" y="489396"/>
                  <a:pt x="1292503" y="488605"/>
                </a:cubicBezTo>
                <a:cubicBezTo>
                  <a:pt x="1292503" y="489396"/>
                  <a:pt x="1294373" y="489396"/>
                  <a:pt x="1294373" y="490189"/>
                </a:cubicBezTo>
                <a:cubicBezTo>
                  <a:pt x="1294373" y="490980"/>
                  <a:pt x="1292503" y="490980"/>
                  <a:pt x="1292503" y="491770"/>
                </a:cubicBezTo>
                <a:lnTo>
                  <a:pt x="1293438" y="493351"/>
                </a:lnTo>
                <a:cubicBezTo>
                  <a:pt x="1294373" y="494145"/>
                  <a:pt x="1295308" y="494935"/>
                  <a:pt x="1295308" y="494935"/>
                </a:cubicBezTo>
                <a:cubicBezTo>
                  <a:pt x="1296241" y="496516"/>
                  <a:pt x="1297176" y="497306"/>
                  <a:pt x="1299046" y="498890"/>
                </a:cubicBezTo>
                <a:cubicBezTo>
                  <a:pt x="1299046" y="498100"/>
                  <a:pt x="1300914" y="498100"/>
                  <a:pt x="1300914" y="497306"/>
                </a:cubicBezTo>
                <a:cubicBezTo>
                  <a:pt x="1300914" y="497306"/>
                  <a:pt x="1302784" y="496516"/>
                  <a:pt x="1302784" y="495725"/>
                </a:cubicBezTo>
                <a:cubicBezTo>
                  <a:pt x="1302784" y="495725"/>
                  <a:pt x="1300914" y="494935"/>
                  <a:pt x="1300914" y="494145"/>
                </a:cubicBezTo>
                <a:cubicBezTo>
                  <a:pt x="1300914" y="494145"/>
                  <a:pt x="1299046" y="493351"/>
                  <a:pt x="1299982" y="492561"/>
                </a:cubicBezTo>
                <a:cubicBezTo>
                  <a:pt x="1299982" y="491770"/>
                  <a:pt x="1301849" y="491770"/>
                  <a:pt x="1301849" y="490980"/>
                </a:cubicBezTo>
                <a:lnTo>
                  <a:pt x="1299982" y="489396"/>
                </a:lnTo>
                <a:lnTo>
                  <a:pt x="1298111" y="487815"/>
                </a:lnTo>
                <a:cubicBezTo>
                  <a:pt x="1298111" y="487815"/>
                  <a:pt x="1299982" y="486234"/>
                  <a:pt x="1300914" y="486234"/>
                </a:cubicBezTo>
                <a:cubicBezTo>
                  <a:pt x="1300914" y="486234"/>
                  <a:pt x="1301849" y="484650"/>
                  <a:pt x="1302784" y="484650"/>
                </a:cubicBezTo>
                <a:cubicBezTo>
                  <a:pt x="1302784" y="484650"/>
                  <a:pt x="1303720" y="487025"/>
                  <a:pt x="1304655" y="487025"/>
                </a:cubicBezTo>
                <a:cubicBezTo>
                  <a:pt x="1303720" y="487025"/>
                  <a:pt x="1302784" y="487815"/>
                  <a:pt x="1301849" y="487815"/>
                </a:cubicBezTo>
                <a:cubicBezTo>
                  <a:pt x="1302784" y="488605"/>
                  <a:pt x="1302784" y="489396"/>
                  <a:pt x="1303720" y="490189"/>
                </a:cubicBezTo>
                <a:lnTo>
                  <a:pt x="1305587" y="488605"/>
                </a:lnTo>
                <a:cubicBezTo>
                  <a:pt x="1306522" y="488605"/>
                  <a:pt x="1307457" y="490189"/>
                  <a:pt x="1307457" y="490189"/>
                </a:cubicBezTo>
                <a:cubicBezTo>
                  <a:pt x="1307457" y="490980"/>
                  <a:pt x="1309328" y="491770"/>
                  <a:pt x="1309328" y="491770"/>
                </a:cubicBezTo>
                <a:cubicBezTo>
                  <a:pt x="1309328" y="492561"/>
                  <a:pt x="1307457" y="493351"/>
                  <a:pt x="1306522" y="493351"/>
                </a:cubicBezTo>
                <a:cubicBezTo>
                  <a:pt x="1306522" y="493351"/>
                  <a:pt x="1304655" y="494145"/>
                  <a:pt x="1304655" y="494935"/>
                </a:cubicBezTo>
                <a:cubicBezTo>
                  <a:pt x="1304655" y="494935"/>
                  <a:pt x="1306522" y="495725"/>
                  <a:pt x="1306522" y="496516"/>
                </a:cubicBezTo>
                <a:cubicBezTo>
                  <a:pt x="1307457" y="495725"/>
                  <a:pt x="1307457" y="495725"/>
                  <a:pt x="1308393" y="494935"/>
                </a:cubicBezTo>
                <a:cubicBezTo>
                  <a:pt x="1309328" y="494935"/>
                  <a:pt x="1310263" y="494145"/>
                  <a:pt x="1310263" y="494145"/>
                </a:cubicBezTo>
                <a:cubicBezTo>
                  <a:pt x="1311195" y="493351"/>
                  <a:pt x="1309328" y="492561"/>
                  <a:pt x="1309328" y="491770"/>
                </a:cubicBezTo>
                <a:lnTo>
                  <a:pt x="1311195" y="490980"/>
                </a:lnTo>
                <a:cubicBezTo>
                  <a:pt x="1311195" y="490189"/>
                  <a:pt x="1313066" y="489396"/>
                  <a:pt x="1313066" y="489396"/>
                </a:cubicBezTo>
                <a:lnTo>
                  <a:pt x="1314936" y="490980"/>
                </a:lnTo>
                <a:cubicBezTo>
                  <a:pt x="1314936" y="490980"/>
                  <a:pt x="1315869" y="492561"/>
                  <a:pt x="1316804" y="492561"/>
                </a:cubicBezTo>
                <a:cubicBezTo>
                  <a:pt x="1316804" y="492561"/>
                  <a:pt x="1317739" y="491770"/>
                  <a:pt x="1318674" y="491770"/>
                </a:cubicBezTo>
                <a:cubicBezTo>
                  <a:pt x="1318674" y="490980"/>
                  <a:pt x="1320545" y="490189"/>
                  <a:pt x="1320545" y="490189"/>
                </a:cubicBezTo>
                <a:cubicBezTo>
                  <a:pt x="1320545" y="490189"/>
                  <a:pt x="1319610" y="488605"/>
                  <a:pt x="1318674" y="488605"/>
                </a:cubicBezTo>
                <a:cubicBezTo>
                  <a:pt x="1318674" y="487815"/>
                  <a:pt x="1317739" y="487025"/>
                  <a:pt x="1317739" y="487025"/>
                </a:cubicBezTo>
                <a:cubicBezTo>
                  <a:pt x="1318674" y="485444"/>
                  <a:pt x="1320545" y="484650"/>
                  <a:pt x="1321477" y="483860"/>
                </a:cubicBezTo>
                <a:cubicBezTo>
                  <a:pt x="1322412" y="484650"/>
                  <a:pt x="1322412" y="485444"/>
                  <a:pt x="1323348" y="485444"/>
                </a:cubicBezTo>
                <a:cubicBezTo>
                  <a:pt x="1323348" y="486234"/>
                  <a:pt x="1324283" y="487025"/>
                  <a:pt x="1324283" y="487815"/>
                </a:cubicBezTo>
                <a:cubicBezTo>
                  <a:pt x="1325218" y="487815"/>
                  <a:pt x="1326150" y="488605"/>
                  <a:pt x="1326150" y="489396"/>
                </a:cubicBezTo>
                <a:cubicBezTo>
                  <a:pt x="1326150" y="489396"/>
                  <a:pt x="1324283" y="490189"/>
                  <a:pt x="1324283" y="490980"/>
                </a:cubicBezTo>
                <a:cubicBezTo>
                  <a:pt x="1324283" y="490980"/>
                  <a:pt x="1325218" y="491770"/>
                  <a:pt x="1326150" y="492561"/>
                </a:cubicBezTo>
                <a:lnTo>
                  <a:pt x="1326956" y="491880"/>
                </a:lnTo>
                <a:cubicBezTo>
                  <a:pt x="1326588" y="491613"/>
                  <a:pt x="1326257" y="491301"/>
                  <a:pt x="1326257" y="490980"/>
                </a:cubicBezTo>
                <a:lnTo>
                  <a:pt x="1328128" y="489396"/>
                </a:lnTo>
                <a:lnTo>
                  <a:pt x="1329995" y="490980"/>
                </a:lnTo>
                <a:cubicBezTo>
                  <a:pt x="1330930" y="490980"/>
                  <a:pt x="1330930" y="489396"/>
                  <a:pt x="1331866" y="489396"/>
                </a:cubicBezTo>
                <a:cubicBezTo>
                  <a:pt x="1331866" y="488605"/>
                  <a:pt x="1332801" y="487815"/>
                  <a:pt x="1332801" y="487025"/>
                </a:cubicBezTo>
                <a:cubicBezTo>
                  <a:pt x="1333695" y="487780"/>
                  <a:pt x="1335402" y="488517"/>
                  <a:pt x="1335550" y="488583"/>
                </a:cubicBezTo>
                <a:cubicBezTo>
                  <a:pt x="1335701" y="488517"/>
                  <a:pt x="1337408" y="487780"/>
                  <a:pt x="1338302" y="487025"/>
                </a:cubicBezTo>
                <a:cubicBezTo>
                  <a:pt x="1338302" y="487815"/>
                  <a:pt x="1339238" y="488605"/>
                  <a:pt x="1339238" y="489396"/>
                </a:cubicBezTo>
                <a:cubicBezTo>
                  <a:pt x="1340173" y="489396"/>
                  <a:pt x="1340173" y="490980"/>
                  <a:pt x="1341105" y="490980"/>
                </a:cubicBezTo>
                <a:lnTo>
                  <a:pt x="1342976" y="489396"/>
                </a:lnTo>
                <a:lnTo>
                  <a:pt x="1344846" y="490980"/>
                </a:lnTo>
                <a:cubicBezTo>
                  <a:pt x="1344846" y="491301"/>
                  <a:pt x="1344515" y="491613"/>
                  <a:pt x="1344147" y="491880"/>
                </a:cubicBezTo>
                <a:lnTo>
                  <a:pt x="1344950" y="492561"/>
                </a:lnTo>
                <a:cubicBezTo>
                  <a:pt x="1345885" y="491770"/>
                  <a:pt x="1346820" y="490980"/>
                  <a:pt x="1346820" y="490980"/>
                </a:cubicBezTo>
                <a:cubicBezTo>
                  <a:pt x="1346820" y="490189"/>
                  <a:pt x="1344950" y="489396"/>
                  <a:pt x="1344950" y="489396"/>
                </a:cubicBezTo>
                <a:cubicBezTo>
                  <a:pt x="1344950" y="488605"/>
                  <a:pt x="1345885" y="487815"/>
                  <a:pt x="1346820" y="487815"/>
                </a:cubicBezTo>
                <a:cubicBezTo>
                  <a:pt x="1346820" y="487025"/>
                  <a:pt x="1347756" y="486234"/>
                  <a:pt x="1347756" y="485444"/>
                </a:cubicBezTo>
                <a:cubicBezTo>
                  <a:pt x="1348688" y="485444"/>
                  <a:pt x="1348688" y="484650"/>
                  <a:pt x="1349623" y="483860"/>
                </a:cubicBezTo>
                <a:cubicBezTo>
                  <a:pt x="1350558" y="484650"/>
                  <a:pt x="1352429" y="485444"/>
                  <a:pt x="1353364" y="487025"/>
                </a:cubicBezTo>
                <a:cubicBezTo>
                  <a:pt x="1353364" y="487025"/>
                  <a:pt x="1352429" y="487815"/>
                  <a:pt x="1352429" y="488605"/>
                </a:cubicBezTo>
                <a:cubicBezTo>
                  <a:pt x="1351494" y="488605"/>
                  <a:pt x="1350558" y="490189"/>
                  <a:pt x="1350558" y="490189"/>
                </a:cubicBezTo>
                <a:cubicBezTo>
                  <a:pt x="1350558" y="490189"/>
                  <a:pt x="1352429" y="490980"/>
                  <a:pt x="1352429" y="491770"/>
                </a:cubicBezTo>
                <a:cubicBezTo>
                  <a:pt x="1353364" y="491770"/>
                  <a:pt x="1354296" y="492561"/>
                  <a:pt x="1354296" y="492561"/>
                </a:cubicBezTo>
                <a:cubicBezTo>
                  <a:pt x="1355232" y="492561"/>
                  <a:pt x="1356167" y="490980"/>
                  <a:pt x="1356167" y="490980"/>
                </a:cubicBezTo>
                <a:lnTo>
                  <a:pt x="1358034" y="489396"/>
                </a:lnTo>
                <a:cubicBezTo>
                  <a:pt x="1358034" y="489396"/>
                  <a:pt x="1359905" y="490189"/>
                  <a:pt x="1359905" y="490980"/>
                </a:cubicBezTo>
                <a:lnTo>
                  <a:pt x="1361775" y="491770"/>
                </a:lnTo>
                <a:cubicBezTo>
                  <a:pt x="1361775" y="492561"/>
                  <a:pt x="1359905" y="493351"/>
                  <a:pt x="1360840" y="494145"/>
                </a:cubicBezTo>
                <a:cubicBezTo>
                  <a:pt x="1360840" y="494145"/>
                  <a:pt x="1361775" y="494935"/>
                  <a:pt x="1362711" y="494935"/>
                </a:cubicBezTo>
                <a:cubicBezTo>
                  <a:pt x="1363643" y="495725"/>
                  <a:pt x="1363643" y="495725"/>
                  <a:pt x="1364578" y="496516"/>
                </a:cubicBezTo>
                <a:cubicBezTo>
                  <a:pt x="1364578" y="495725"/>
                  <a:pt x="1366448" y="494935"/>
                  <a:pt x="1366448" y="494935"/>
                </a:cubicBezTo>
                <a:cubicBezTo>
                  <a:pt x="1366448" y="494145"/>
                  <a:pt x="1364578" y="493351"/>
                  <a:pt x="1364578" y="493351"/>
                </a:cubicBezTo>
                <a:cubicBezTo>
                  <a:pt x="1363643" y="493351"/>
                  <a:pt x="1361775" y="492561"/>
                  <a:pt x="1361775" y="491770"/>
                </a:cubicBezTo>
                <a:cubicBezTo>
                  <a:pt x="1361775" y="491770"/>
                  <a:pt x="1363643" y="490980"/>
                  <a:pt x="1363643" y="490189"/>
                </a:cubicBezTo>
                <a:cubicBezTo>
                  <a:pt x="1363643" y="490189"/>
                  <a:pt x="1364578" y="488605"/>
                  <a:pt x="1365513" y="488605"/>
                </a:cubicBezTo>
                <a:lnTo>
                  <a:pt x="1367384" y="490189"/>
                </a:lnTo>
                <a:cubicBezTo>
                  <a:pt x="1368316" y="489396"/>
                  <a:pt x="1368316" y="488605"/>
                  <a:pt x="1369251" y="487815"/>
                </a:cubicBezTo>
                <a:cubicBezTo>
                  <a:pt x="1368316" y="487815"/>
                  <a:pt x="1367384" y="487025"/>
                  <a:pt x="1366448" y="487025"/>
                </a:cubicBezTo>
                <a:cubicBezTo>
                  <a:pt x="1367384" y="487025"/>
                  <a:pt x="1368316" y="484650"/>
                  <a:pt x="1368316" y="484650"/>
                </a:cubicBezTo>
                <a:cubicBezTo>
                  <a:pt x="1369251" y="484650"/>
                  <a:pt x="1370186" y="486234"/>
                  <a:pt x="1370186" y="486234"/>
                </a:cubicBezTo>
                <a:cubicBezTo>
                  <a:pt x="1371122" y="486234"/>
                  <a:pt x="1372989" y="487815"/>
                  <a:pt x="1372989" y="487815"/>
                </a:cubicBezTo>
                <a:lnTo>
                  <a:pt x="1371122" y="489396"/>
                </a:lnTo>
                <a:lnTo>
                  <a:pt x="1369251" y="490980"/>
                </a:lnTo>
                <a:cubicBezTo>
                  <a:pt x="1369251" y="491770"/>
                  <a:pt x="1371122" y="491770"/>
                  <a:pt x="1371122" y="492561"/>
                </a:cubicBezTo>
                <a:cubicBezTo>
                  <a:pt x="1372057" y="493351"/>
                  <a:pt x="1370186" y="494145"/>
                  <a:pt x="1370186" y="494145"/>
                </a:cubicBezTo>
                <a:cubicBezTo>
                  <a:pt x="1370186" y="494935"/>
                  <a:pt x="1368316" y="495725"/>
                  <a:pt x="1368316" y="495725"/>
                </a:cubicBezTo>
                <a:cubicBezTo>
                  <a:pt x="1368316" y="496516"/>
                  <a:pt x="1370186" y="497306"/>
                  <a:pt x="1370186" y="497306"/>
                </a:cubicBezTo>
                <a:cubicBezTo>
                  <a:pt x="1370186" y="498100"/>
                  <a:pt x="1372057" y="498100"/>
                  <a:pt x="1372057" y="498890"/>
                </a:cubicBezTo>
                <a:cubicBezTo>
                  <a:pt x="1373924" y="497306"/>
                  <a:pt x="1374860" y="496516"/>
                  <a:pt x="1375795" y="494935"/>
                </a:cubicBezTo>
                <a:cubicBezTo>
                  <a:pt x="1375795" y="494935"/>
                  <a:pt x="1376730" y="494145"/>
                  <a:pt x="1377665" y="493351"/>
                </a:cubicBezTo>
                <a:lnTo>
                  <a:pt x="1378597" y="491770"/>
                </a:lnTo>
                <a:cubicBezTo>
                  <a:pt x="1378597" y="490980"/>
                  <a:pt x="1376730" y="490980"/>
                  <a:pt x="1376730" y="490189"/>
                </a:cubicBezTo>
                <a:cubicBezTo>
                  <a:pt x="1376730" y="489396"/>
                  <a:pt x="1378597" y="489396"/>
                  <a:pt x="1378597" y="488605"/>
                </a:cubicBezTo>
                <a:cubicBezTo>
                  <a:pt x="1379533" y="489396"/>
                  <a:pt x="1379533" y="489396"/>
                  <a:pt x="1380468" y="490189"/>
                </a:cubicBezTo>
                <a:lnTo>
                  <a:pt x="1382339" y="490980"/>
                </a:lnTo>
                <a:cubicBezTo>
                  <a:pt x="1382339" y="491770"/>
                  <a:pt x="1380468" y="492561"/>
                  <a:pt x="1381403" y="493351"/>
                </a:cubicBezTo>
                <a:cubicBezTo>
                  <a:pt x="1381403" y="493351"/>
                  <a:pt x="1382339" y="494145"/>
                  <a:pt x="1383274" y="494145"/>
                </a:cubicBezTo>
                <a:cubicBezTo>
                  <a:pt x="1383274" y="494935"/>
                  <a:pt x="1385141" y="495725"/>
                  <a:pt x="1385141" y="495725"/>
                </a:cubicBezTo>
                <a:cubicBezTo>
                  <a:pt x="1385141" y="496516"/>
                  <a:pt x="1383274" y="497306"/>
                  <a:pt x="1383274" y="497306"/>
                </a:cubicBezTo>
                <a:cubicBezTo>
                  <a:pt x="1383274" y="498100"/>
                  <a:pt x="1385141" y="498100"/>
                  <a:pt x="1386076" y="498890"/>
                </a:cubicBezTo>
                <a:cubicBezTo>
                  <a:pt x="1386076" y="498100"/>
                  <a:pt x="1387012" y="497306"/>
                  <a:pt x="1387012" y="497306"/>
                </a:cubicBezTo>
                <a:cubicBezTo>
                  <a:pt x="1387944" y="496516"/>
                  <a:pt x="1388879" y="495725"/>
                  <a:pt x="1388879" y="495725"/>
                </a:cubicBezTo>
                <a:cubicBezTo>
                  <a:pt x="1388879" y="494935"/>
                  <a:pt x="1390750" y="494145"/>
                  <a:pt x="1390750" y="493351"/>
                </a:cubicBezTo>
                <a:lnTo>
                  <a:pt x="1387944" y="492561"/>
                </a:lnTo>
                <a:cubicBezTo>
                  <a:pt x="1388879" y="491770"/>
                  <a:pt x="1389814" y="490980"/>
                  <a:pt x="1389814" y="490189"/>
                </a:cubicBezTo>
                <a:cubicBezTo>
                  <a:pt x="1390750" y="490189"/>
                  <a:pt x="1390750" y="489396"/>
                  <a:pt x="1391685" y="488605"/>
                </a:cubicBezTo>
                <a:lnTo>
                  <a:pt x="1393552" y="490189"/>
                </a:lnTo>
                <a:cubicBezTo>
                  <a:pt x="1394488" y="490189"/>
                  <a:pt x="1394488" y="488605"/>
                  <a:pt x="1395423" y="488605"/>
                </a:cubicBezTo>
                <a:cubicBezTo>
                  <a:pt x="1396358" y="488605"/>
                  <a:pt x="1396358" y="489396"/>
                  <a:pt x="1397293" y="489396"/>
                </a:cubicBezTo>
                <a:cubicBezTo>
                  <a:pt x="1398225" y="489396"/>
                  <a:pt x="1398225" y="488605"/>
                  <a:pt x="1399161" y="487815"/>
                </a:cubicBezTo>
                <a:lnTo>
                  <a:pt x="1401031" y="489396"/>
                </a:lnTo>
                <a:lnTo>
                  <a:pt x="1399161" y="490980"/>
                </a:lnTo>
                <a:lnTo>
                  <a:pt x="1398225" y="492561"/>
                </a:lnTo>
                <a:cubicBezTo>
                  <a:pt x="1397293" y="492561"/>
                  <a:pt x="1395423" y="490980"/>
                  <a:pt x="1395423" y="491770"/>
                </a:cubicBezTo>
                <a:cubicBezTo>
                  <a:pt x="1395423" y="491770"/>
                  <a:pt x="1394488" y="492561"/>
                  <a:pt x="1394488" y="493351"/>
                </a:cubicBezTo>
                <a:cubicBezTo>
                  <a:pt x="1393552" y="494145"/>
                  <a:pt x="1392617" y="494145"/>
                  <a:pt x="1392617" y="494935"/>
                </a:cubicBezTo>
                <a:lnTo>
                  <a:pt x="1390750" y="496516"/>
                </a:lnTo>
                <a:lnTo>
                  <a:pt x="1392617" y="498100"/>
                </a:lnTo>
                <a:cubicBezTo>
                  <a:pt x="1393552" y="498100"/>
                  <a:pt x="1394488" y="496516"/>
                  <a:pt x="1394488" y="496516"/>
                </a:cubicBezTo>
                <a:cubicBezTo>
                  <a:pt x="1395423" y="496516"/>
                  <a:pt x="1396358" y="497306"/>
                  <a:pt x="1396358" y="497306"/>
                </a:cubicBezTo>
                <a:cubicBezTo>
                  <a:pt x="1397293" y="498100"/>
                  <a:pt x="1398225" y="498890"/>
                  <a:pt x="1399161" y="498890"/>
                </a:cubicBezTo>
                <a:cubicBezTo>
                  <a:pt x="1399161" y="498890"/>
                  <a:pt x="1400096" y="500471"/>
                  <a:pt x="1401031" y="500471"/>
                </a:cubicBezTo>
                <a:cubicBezTo>
                  <a:pt x="1401031" y="500471"/>
                  <a:pt x="1401967" y="498890"/>
                  <a:pt x="1402899" y="498890"/>
                </a:cubicBezTo>
                <a:cubicBezTo>
                  <a:pt x="1402899" y="498890"/>
                  <a:pt x="1403834" y="499681"/>
                  <a:pt x="1404769" y="499681"/>
                </a:cubicBezTo>
                <a:cubicBezTo>
                  <a:pt x="1404769" y="499681"/>
                  <a:pt x="1405704" y="498890"/>
                  <a:pt x="1405704" y="498100"/>
                </a:cubicBezTo>
                <a:cubicBezTo>
                  <a:pt x="1406640" y="497306"/>
                  <a:pt x="1407575" y="497306"/>
                  <a:pt x="1407575" y="496516"/>
                </a:cubicBezTo>
                <a:cubicBezTo>
                  <a:pt x="1408507" y="495725"/>
                  <a:pt x="1408507" y="494935"/>
                  <a:pt x="1409442" y="494935"/>
                </a:cubicBezTo>
                <a:cubicBezTo>
                  <a:pt x="1409442" y="494145"/>
                  <a:pt x="1410378" y="493351"/>
                  <a:pt x="1411313" y="492561"/>
                </a:cubicBezTo>
                <a:lnTo>
                  <a:pt x="1412248" y="490980"/>
                </a:lnTo>
                <a:cubicBezTo>
                  <a:pt x="1413180" y="490980"/>
                  <a:pt x="1413180" y="489396"/>
                  <a:pt x="1414116" y="489396"/>
                </a:cubicBezTo>
                <a:cubicBezTo>
                  <a:pt x="1414116" y="489396"/>
                  <a:pt x="1415986" y="490189"/>
                  <a:pt x="1415986" y="490980"/>
                </a:cubicBezTo>
                <a:cubicBezTo>
                  <a:pt x="1415986" y="490980"/>
                  <a:pt x="1415051" y="491770"/>
                  <a:pt x="1414116" y="492561"/>
                </a:cubicBezTo>
                <a:cubicBezTo>
                  <a:pt x="1414116" y="493351"/>
                  <a:pt x="1413180" y="493351"/>
                  <a:pt x="1413180" y="494145"/>
                </a:cubicBezTo>
                <a:cubicBezTo>
                  <a:pt x="1412248" y="494935"/>
                  <a:pt x="1412248" y="495725"/>
                  <a:pt x="1411313" y="495725"/>
                </a:cubicBezTo>
                <a:cubicBezTo>
                  <a:pt x="1412248" y="496516"/>
                  <a:pt x="1413180" y="496516"/>
                  <a:pt x="1413180" y="497306"/>
                </a:cubicBezTo>
                <a:cubicBezTo>
                  <a:pt x="1414116" y="497306"/>
                  <a:pt x="1415051" y="498890"/>
                  <a:pt x="1415986" y="498890"/>
                </a:cubicBezTo>
                <a:cubicBezTo>
                  <a:pt x="1415986" y="498890"/>
                  <a:pt x="1416921" y="497306"/>
                  <a:pt x="1416921" y="496516"/>
                </a:cubicBezTo>
                <a:cubicBezTo>
                  <a:pt x="1417853" y="496516"/>
                  <a:pt x="1418789" y="498100"/>
                  <a:pt x="1418789" y="498100"/>
                </a:cubicBezTo>
                <a:cubicBezTo>
                  <a:pt x="1419724" y="498100"/>
                  <a:pt x="1420659" y="496516"/>
                  <a:pt x="1420659" y="496516"/>
                </a:cubicBezTo>
                <a:cubicBezTo>
                  <a:pt x="1421594" y="496516"/>
                  <a:pt x="1422527" y="497306"/>
                  <a:pt x="1422527" y="498100"/>
                </a:cubicBezTo>
                <a:cubicBezTo>
                  <a:pt x="1423462" y="498100"/>
                  <a:pt x="1424397" y="498890"/>
                  <a:pt x="1425332" y="498890"/>
                </a:cubicBezTo>
                <a:cubicBezTo>
                  <a:pt x="1425332" y="498890"/>
                  <a:pt x="1426268" y="500471"/>
                  <a:pt x="1427203" y="500471"/>
                </a:cubicBezTo>
                <a:cubicBezTo>
                  <a:pt x="1427203" y="500471"/>
                  <a:pt x="1428135" y="498890"/>
                  <a:pt x="1429070" y="498890"/>
                </a:cubicBezTo>
                <a:cubicBezTo>
                  <a:pt x="1429070" y="498890"/>
                  <a:pt x="1430006" y="500471"/>
                  <a:pt x="1430941" y="500471"/>
                </a:cubicBezTo>
                <a:cubicBezTo>
                  <a:pt x="1430941" y="499681"/>
                  <a:pt x="1431876" y="498100"/>
                  <a:pt x="1432808" y="498100"/>
                </a:cubicBezTo>
                <a:cubicBezTo>
                  <a:pt x="1432808" y="498100"/>
                  <a:pt x="1433744" y="499681"/>
                  <a:pt x="1434679" y="499681"/>
                </a:cubicBezTo>
                <a:lnTo>
                  <a:pt x="1435614" y="498100"/>
                </a:lnTo>
                <a:cubicBezTo>
                  <a:pt x="1436549" y="498100"/>
                  <a:pt x="1437485" y="499681"/>
                  <a:pt x="1438417" y="498890"/>
                </a:cubicBezTo>
                <a:lnTo>
                  <a:pt x="1439352" y="497306"/>
                </a:lnTo>
                <a:cubicBezTo>
                  <a:pt x="1440287" y="497306"/>
                  <a:pt x="1441222" y="498890"/>
                  <a:pt x="1442158" y="498890"/>
                </a:cubicBezTo>
                <a:lnTo>
                  <a:pt x="1443090" y="497306"/>
                </a:lnTo>
                <a:cubicBezTo>
                  <a:pt x="1443090" y="496516"/>
                  <a:pt x="1441222" y="496516"/>
                  <a:pt x="1441222" y="495725"/>
                </a:cubicBezTo>
                <a:lnTo>
                  <a:pt x="1443090" y="494145"/>
                </a:lnTo>
                <a:cubicBezTo>
                  <a:pt x="1443090" y="494145"/>
                  <a:pt x="1444960" y="495725"/>
                  <a:pt x="1444960" y="494935"/>
                </a:cubicBezTo>
                <a:cubicBezTo>
                  <a:pt x="1445896" y="494935"/>
                  <a:pt x="1445896" y="493351"/>
                  <a:pt x="1446831" y="493351"/>
                </a:cubicBezTo>
                <a:cubicBezTo>
                  <a:pt x="1446831" y="494145"/>
                  <a:pt x="1448698" y="494145"/>
                  <a:pt x="1448698" y="494935"/>
                </a:cubicBezTo>
                <a:lnTo>
                  <a:pt x="1446831" y="496516"/>
                </a:lnTo>
                <a:cubicBezTo>
                  <a:pt x="1446831" y="497306"/>
                  <a:pt x="1445896" y="498100"/>
                  <a:pt x="1445896" y="498100"/>
                </a:cubicBezTo>
                <a:cubicBezTo>
                  <a:pt x="1444960" y="498890"/>
                  <a:pt x="1444025" y="499681"/>
                  <a:pt x="1444025" y="500471"/>
                </a:cubicBezTo>
                <a:lnTo>
                  <a:pt x="1445896" y="501261"/>
                </a:lnTo>
                <a:cubicBezTo>
                  <a:pt x="1445896" y="502052"/>
                  <a:pt x="1444025" y="502845"/>
                  <a:pt x="1444025" y="503636"/>
                </a:cubicBezTo>
                <a:lnTo>
                  <a:pt x="1446831" y="504426"/>
                </a:lnTo>
                <a:cubicBezTo>
                  <a:pt x="1445896" y="505217"/>
                  <a:pt x="1444960" y="506007"/>
                  <a:pt x="1444960" y="506797"/>
                </a:cubicBezTo>
                <a:cubicBezTo>
                  <a:pt x="1444025" y="506797"/>
                  <a:pt x="1444025" y="507591"/>
                  <a:pt x="1443090" y="508381"/>
                </a:cubicBezTo>
                <a:lnTo>
                  <a:pt x="1442158" y="509962"/>
                </a:lnTo>
                <a:cubicBezTo>
                  <a:pt x="1442158" y="509962"/>
                  <a:pt x="1443090" y="511546"/>
                  <a:pt x="1444025" y="511546"/>
                </a:cubicBezTo>
                <a:cubicBezTo>
                  <a:pt x="1444025" y="511546"/>
                  <a:pt x="1444960" y="509962"/>
                  <a:pt x="1444960" y="509172"/>
                </a:cubicBezTo>
                <a:cubicBezTo>
                  <a:pt x="1445896" y="509172"/>
                  <a:pt x="1447763" y="510753"/>
                  <a:pt x="1447763" y="510753"/>
                </a:cubicBezTo>
                <a:lnTo>
                  <a:pt x="1448698" y="509172"/>
                </a:lnTo>
                <a:cubicBezTo>
                  <a:pt x="1448698" y="508381"/>
                  <a:pt x="1446831" y="508381"/>
                  <a:pt x="1446831" y="507591"/>
                </a:cubicBezTo>
                <a:cubicBezTo>
                  <a:pt x="1446831" y="507591"/>
                  <a:pt x="1448698" y="506797"/>
                  <a:pt x="1448698" y="506007"/>
                </a:cubicBezTo>
                <a:cubicBezTo>
                  <a:pt x="1448698" y="505217"/>
                  <a:pt x="1446831" y="505217"/>
                  <a:pt x="1446831" y="504426"/>
                </a:cubicBezTo>
                <a:cubicBezTo>
                  <a:pt x="1446831" y="504426"/>
                  <a:pt x="1447763" y="503636"/>
                  <a:pt x="1447763" y="502845"/>
                </a:cubicBezTo>
                <a:cubicBezTo>
                  <a:pt x="1447763" y="502845"/>
                  <a:pt x="1445896" y="502052"/>
                  <a:pt x="1445896" y="501261"/>
                </a:cubicBezTo>
                <a:cubicBezTo>
                  <a:pt x="1445896" y="501261"/>
                  <a:pt x="1446831" y="500471"/>
                  <a:pt x="1447763" y="499681"/>
                </a:cubicBezTo>
                <a:lnTo>
                  <a:pt x="1448698" y="498100"/>
                </a:lnTo>
                <a:cubicBezTo>
                  <a:pt x="1449634" y="498100"/>
                  <a:pt x="1451504" y="498890"/>
                  <a:pt x="1451504" y="499681"/>
                </a:cubicBezTo>
                <a:cubicBezTo>
                  <a:pt x="1451504" y="499681"/>
                  <a:pt x="1452436" y="500471"/>
                  <a:pt x="1453371" y="500471"/>
                </a:cubicBezTo>
                <a:lnTo>
                  <a:pt x="1455242" y="502052"/>
                </a:lnTo>
                <a:cubicBezTo>
                  <a:pt x="1456177" y="502052"/>
                  <a:pt x="1457113" y="500471"/>
                  <a:pt x="1457113" y="500471"/>
                </a:cubicBezTo>
                <a:cubicBezTo>
                  <a:pt x="1457113" y="499681"/>
                  <a:pt x="1458045" y="498890"/>
                  <a:pt x="1458980" y="498890"/>
                </a:cubicBezTo>
                <a:cubicBezTo>
                  <a:pt x="1458980" y="498100"/>
                  <a:pt x="1460850" y="499681"/>
                  <a:pt x="1460850" y="499681"/>
                </a:cubicBezTo>
                <a:lnTo>
                  <a:pt x="1462718" y="501261"/>
                </a:lnTo>
                <a:lnTo>
                  <a:pt x="1464588" y="499681"/>
                </a:lnTo>
                <a:lnTo>
                  <a:pt x="1465524" y="497306"/>
                </a:lnTo>
                <a:cubicBezTo>
                  <a:pt x="1466459" y="498100"/>
                  <a:pt x="1467394" y="498890"/>
                  <a:pt x="1468326" y="498890"/>
                </a:cubicBezTo>
                <a:cubicBezTo>
                  <a:pt x="1468326" y="499681"/>
                  <a:pt x="1469262" y="499681"/>
                  <a:pt x="1470197" y="500471"/>
                </a:cubicBezTo>
                <a:cubicBezTo>
                  <a:pt x="1470197" y="500471"/>
                  <a:pt x="1472067" y="501261"/>
                  <a:pt x="1472067" y="502052"/>
                </a:cubicBezTo>
                <a:cubicBezTo>
                  <a:pt x="1472067" y="502052"/>
                  <a:pt x="1471132" y="503636"/>
                  <a:pt x="1470197" y="503636"/>
                </a:cubicBezTo>
                <a:cubicBezTo>
                  <a:pt x="1471132" y="503636"/>
                  <a:pt x="1472067" y="505217"/>
                  <a:pt x="1472999" y="505217"/>
                </a:cubicBezTo>
                <a:cubicBezTo>
                  <a:pt x="1472999" y="504426"/>
                  <a:pt x="1473935" y="503636"/>
                  <a:pt x="1473935" y="502845"/>
                </a:cubicBezTo>
                <a:cubicBezTo>
                  <a:pt x="1474870" y="502845"/>
                  <a:pt x="1474870" y="502052"/>
                  <a:pt x="1475805" y="501261"/>
                </a:cubicBezTo>
                <a:cubicBezTo>
                  <a:pt x="1476737" y="500471"/>
                  <a:pt x="1476737" y="500471"/>
                  <a:pt x="1477673" y="499681"/>
                </a:cubicBezTo>
                <a:cubicBezTo>
                  <a:pt x="1477673" y="498890"/>
                  <a:pt x="1478608" y="498100"/>
                  <a:pt x="1479543" y="498100"/>
                </a:cubicBezTo>
                <a:cubicBezTo>
                  <a:pt x="1479543" y="498100"/>
                  <a:pt x="1480478" y="498890"/>
                  <a:pt x="1481414" y="498890"/>
                </a:cubicBezTo>
                <a:lnTo>
                  <a:pt x="1483281" y="500471"/>
                </a:lnTo>
                <a:lnTo>
                  <a:pt x="1481414" y="502052"/>
                </a:lnTo>
                <a:cubicBezTo>
                  <a:pt x="1482346" y="502052"/>
                  <a:pt x="1483281" y="503636"/>
                  <a:pt x="1484216" y="503636"/>
                </a:cubicBezTo>
                <a:lnTo>
                  <a:pt x="1485152" y="502052"/>
                </a:lnTo>
                <a:cubicBezTo>
                  <a:pt x="1486087" y="501261"/>
                  <a:pt x="1486087" y="500471"/>
                  <a:pt x="1487019" y="499681"/>
                </a:cubicBezTo>
                <a:cubicBezTo>
                  <a:pt x="1487019" y="499681"/>
                  <a:pt x="1487954" y="498100"/>
                  <a:pt x="1488890" y="498100"/>
                </a:cubicBezTo>
                <a:lnTo>
                  <a:pt x="1490760" y="499681"/>
                </a:lnTo>
                <a:lnTo>
                  <a:pt x="1492627" y="498100"/>
                </a:lnTo>
                <a:lnTo>
                  <a:pt x="1494498" y="498890"/>
                </a:lnTo>
                <a:cubicBezTo>
                  <a:pt x="1494498" y="499681"/>
                  <a:pt x="1492627" y="500471"/>
                  <a:pt x="1492627" y="501261"/>
                </a:cubicBezTo>
                <a:lnTo>
                  <a:pt x="1494498" y="502052"/>
                </a:lnTo>
                <a:cubicBezTo>
                  <a:pt x="1494498" y="502845"/>
                  <a:pt x="1492627" y="503636"/>
                  <a:pt x="1493563" y="504426"/>
                </a:cubicBezTo>
                <a:cubicBezTo>
                  <a:pt x="1493563" y="504426"/>
                  <a:pt x="1494498" y="505217"/>
                  <a:pt x="1495433" y="505217"/>
                </a:cubicBezTo>
                <a:cubicBezTo>
                  <a:pt x="1495433" y="505217"/>
                  <a:pt x="1496368" y="503636"/>
                  <a:pt x="1497304" y="503636"/>
                </a:cubicBezTo>
                <a:cubicBezTo>
                  <a:pt x="1497304" y="503636"/>
                  <a:pt x="1498236" y="505217"/>
                  <a:pt x="1499171" y="505217"/>
                </a:cubicBezTo>
                <a:cubicBezTo>
                  <a:pt x="1499171" y="504426"/>
                  <a:pt x="1500106" y="503636"/>
                  <a:pt x="1500106" y="503636"/>
                </a:cubicBezTo>
                <a:cubicBezTo>
                  <a:pt x="1501042" y="502845"/>
                  <a:pt x="1501974" y="501261"/>
                  <a:pt x="1501974" y="501261"/>
                </a:cubicBezTo>
                <a:cubicBezTo>
                  <a:pt x="1502909" y="501261"/>
                  <a:pt x="1503844" y="502845"/>
                  <a:pt x="1503844" y="502845"/>
                </a:cubicBezTo>
                <a:cubicBezTo>
                  <a:pt x="1504780" y="503636"/>
                  <a:pt x="1505715" y="503636"/>
                  <a:pt x="1506647" y="504426"/>
                </a:cubicBezTo>
                <a:lnTo>
                  <a:pt x="1508517" y="505217"/>
                </a:lnTo>
                <a:cubicBezTo>
                  <a:pt x="1508517" y="505217"/>
                  <a:pt x="1509453" y="504426"/>
                  <a:pt x="1510388" y="503636"/>
                </a:cubicBezTo>
                <a:cubicBezTo>
                  <a:pt x="1510388" y="502845"/>
                  <a:pt x="1511323" y="502845"/>
                  <a:pt x="1511323" y="502052"/>
                </a:cubicBezTo>
                <a:cubicBezTo>
                  <a:pt x="1512255" y="501261"/>
                  <a:pt x="1512255" y="500471"/>
                  <a:pt x="1513191" y="500471"/>
                </a:cubicBezTo>
                <a:cubicBezTo>
                  <a:pt x="1514126" y="499681"/>
                  <a:pt x="1514126" y="498890"/>
                  <a:pt x="1515061" y="498100"/>
                </a:cubicBezTo>
                <a:lnTo>
                  <a:pt x="1515996" y="496516"/>
                </a:lnTo>
                <a:cubicBezTo>
                  <a:pt x="1516929" y="496516"/>
                  <a:pt x="1517864" y="498100"/>
                  <a:pt x="1518799" y="498100"/>
                </a:cubicBezTo>
                <a:cubicBezTo>
                  <a:pt x="1518799" y="498890"/>
                  <a:pt x="1519734" y="498890"/>
                  <a:pt x="1520670" y="499681"/>
                </a:cubicBezTo>
                <a:lnTo>
                  <a:pt x="1522537" y="500471"/>
                </a:lnTo>
                <a:cubicBezTo>
                  <a:pt x="1523472" y="500471"/>
                  <a:pt x="1524408" y="502052"/>
                  <a:pt x="1524408" y="502052"/>
                </a:cubicBezTo>
                <a:cubicBezTo>
                  <a:pt x="1525343" y="502052"/>
                  <a:pt x="1526278" y="500471"/>
                  <a:pt x="1526278" y="500471"/>
                </a:cubicBezTo>
                <a:cubicBezTo>
                  <a:pt x="1526278" y="499681"/>
                  <a:pt x="1527210" y="498890"/>
                  <a:pt x="1528145" y="498890"/>
                </a:cubicBezTo>
                <a:cubicBezTo>
                  <a:pt x="1528145" y="498100"/>
                  <a:pt x="1529081" y="499681"/>
                  <a:pt x="1530016" y="499681"/>
                </a:cubicBezTo>
                <a:cubicBezTo>
                  <a:pt x="1530951" y="499681"/>
                  <a:pt x="1530951" y="498100"/>
                  <a:pt x="1531883" y="498100"/>
                </a:cubicBezTo>
                <a:cubicBezTo>
                  <a:pt x="1531883" y="498100"/>
                  <a:pt x="1532819" y="499681"/>
                  <a:pt x="1533754" y="499681"/>
                </a:cubicBezTo>
                <a:cubicBezTo>
                  <a:pt x="1533754" y="499681"/>
                  <a:pt x="1534689" y="498100"/>
                  <a:pt x="1535624" y="498100"/>
                </a:cubicBezTo>
                <a:cubicBezTo>
                  <a:pt x="1535624" y="497306"/>
                  <a:pt x="1536557" y="495725"/>
                  <a:pt x="1536557" y="495725"/>
                </a:cubicBezTo>
                <a:cubicBezTo>
                  <a:pt x="1537492" y="495725"/>
                  <a:pt x="1538427" y="497306"/>
                  <a:pt x="1539362" y="497306"/>
                </a:cubicBezTo>
                <a:lnTo>
                  <a:pt x="1540298" y="495725"/>
                </a:lnTo>
                <a:cubicBezTo>
                  <a:pt x="1541079" y="495725"/>
                  <a:pt x="1541853" y="496818"/>
                  <a:pt x="1542089" y="496714"/>
                </a:cubicBezTo>
                <a:cubicBezTo>
                  <a:pt x="1541957" y="497438"/>
                  <a:pt x="1541233" y="498163"/>
                  <a:pt x="1541233" y="498890"/>
                </a:cubicBezTo>
                <a:cubicBezTo>
                  <a:pt x="1540298" y="498890"/>
                  <a:pt x="1540298" y="499681"/>
                  <a:pt x="1539362" y="500471"/>
                </a:cubicBezTo>
                <a:cubicBezTo>
                  <a:pt x="1539362" y="501261"/>
                  <a:pt x="1538427" y="501261"/>
                  <a:pt x="1537492" y="502052"/>
                </a:cubicBezTo>
                <a:cubicBezTo>
                  <a:pt x="1537492" y="502845"/>
                  <a:pt x="1536557" y="503636"/>
                  <a:pt x="1536557" y="503636"/>
                </a:cubicBezTo>
                <a:cubicBezTo>
                  <a:pt x="1535624" y="503636"/>
                  <a:pt x="1534689" y="502845"/>
                  <a:pt x="1533754" y="502845"/>
                </a:cubicBezTo>
                <a:lnTo>
                  <a:pt x="1531883" y="501261"/>
                </a:lnTo>
                <a:cubicBezTo>
                  <a:pt x="1531883" y="502052"/>
                  <a:pt x="1530951" y="502845"/>
                  <a:pt x="1530016" y="502845"/>
                </a:cubicBezTo>
                <a:lnTo>
                  <a:pt x="1529081" y="504426"/>
                </a:lnTo>
                <a:cubicBezTo>
                  <a:pt x="1529081" y="505217"/>
                  <a:pt x="1530951" y="506007"/>
                  <a:pt x="1530951" y="506007"/>
                </a:cubicBezTo>
                <a:cubicBezTo>
                  <a:pt x="1530951" y="506797"/>
                  <a:pt x="1530016" y="507591"/>
                  <a:pt x="1529081" y="507591"/>
                </a:cubicBezTo>
                <a:cubicBezTo>
                  <a:pt x="1529081" y="508381"/>
                  <a:pt x="1528145" y="509172"/>
                  <a:pt x="1528145" y="509962"/>
                </a:cubicBezTo>
                <a:cubicBezTo>
                  <a:pt x="1527210" y="509962"/>
                  <a:pt x="1526278" y="510753"/>
                  <a:pt x="1526278" y="511546"/>
                </a:cubicBezTo>
                <a:cubicBezTo>
                  <a:pt x="1527210" y="512337"/>
                  <a:pt x="1529081" y="513127"/>
                  <a:pt x="1530016" y="513917"/>
                </a:cubicBezTo>
                <a:cubicBezTo>
                  <a:pt x="1530951" y="514708"/>
                  <a:pt x="1531883" y="514708"/>
                  <a:pt x="1532819" y="515498"/>
                </a:cubicBezTo>
                <a:cubicBezTo>
                  <a:pt x="1532819" y="514708"/>
                  <a:pt x="1533754" y="513917"/>
                  <a:pt x="1533754" y="513917"/>
                </a:cubicBezTo>
                <a:cubicBezTo>
                  <a:pt x="1533754" y="513127"/>
                  <a:pt x="1531883" y="513127"/>
                  <a:pt x="1531883" y="512337"/>
                </a:cubicBezTo>
                <a:cubicBezTo>
                  <a:pt x="1531883" y="511546"/>
                  <a:pt x="1533754" y="510753"/>
                  <a:pt x="1533754" y="510753"/>
                </a:cubicBezTo>
                <a:lnTo>
                  <a:pt x="1531883" y="509172"/>
                </a:lnTo>
                <a:lnTo>
                  <a:pt x="1532819" y="507591"/>
                </a:lnTo>
                <a:cubicBezTo>
                  <a:pt x="1533754" y="507591"/>
                  <a:pt x="1534689" y="508381"/>
                  <a:pt x="1534689" y="509172"/>
                </a:cubicBezTo>
                <a:cubicBezTo>
                  <a:pt x="1535624" y="509172"/>
                  <a:pt x="1536557" y="509962"/>
                  <a:pt x="1537492" y="509962"/>
                </a:cubicBezTo>
                <a:lnTo>
                  <a:pt x="1538427" y="508381"/>
                </a:lnTo>
                <a:cubicBezTo>
                  <a:pt x="1539362" y="508381"/>
                  <a:pt x="1540298" y="509962"/>
                  <a:pt x="1541233" y="509962"/>
                </a:cubicBezTo>
                <a:lnTo>
                  <a:pt x="1542165" y="508381"/>
                </a:lnTo>
                <a:cubicBezTo>
                  <a:pt x="1543100" y="507591"/>
                  <a:pt x="1544036" y="506007"/>
                  <a:pt x="1544036" y="506007"/>
                </a:cubicBezTo>
                <a:lnTo>
                  <a:pt x="1545906" y="507591"/>
                </a:lnTo>
                <a:cubicBezTo>
                  <a:pt x="1546838" y="507591"/>
                  <a:pt x="1547773" y="506007"/>
                  <a:pt x="1547773" y="506007"/>
                </a:cubicBezTo>
                <a:cubicBezTo>
                  <a:pt x="1548709" y="505217"/>
                  <a:pt x="1548709" y="504426"/>
                  <a:pt x="1549644" y="504426"/>
                </a:cubicBezTo>
                <a:cubicBezTo>
                  <a:pt x="1549644" y="503636"/>
                  <a:pt x="1550579" y="502845"/>
                  <a:pt x="1550579" y="502052"/>
                </a:cubicBezTo>
                <a:cubicBezTo>
                  <a:pt x="1551514" y="502052"/>
                  <a:pt x="1552447" y="500471"/>
                  <a:pt x="1552447" y="500471"/>
                </a:cubicBezTo>
                <a:cubicBezTo>
                  <a:pt x="1553382" y="500471"/>
                  <a:pt x="1554317" y="502052"/>
                  <a:pt x="1554317" y="502052"/>
                </a:cubicBezTo>
                <a:cubicBezTo>
                  <a:pt x="1555252" y="502052"/>
                  <a:pt x="1555252" y="500471"/>
                  <a:pt x="1556188" y="500471"/>
                </a:cubicBezTo>
                <a:cubicBezTo>
                  <a:pt x="1556188" y="499681"/>
                  <a:pt x="1558055" y="501261"/>
                  <a:pt x="1558055" y="501261"/>
                </a:cubicBezTo>
                <a:cubicBezTo>
                  <a:pt x="1558990" y="501261"/>
                  <a:pt x="1559926" y="502845"/>
                  <a:pt x="1560861" y="502845"/>
                </a:cubicBezTo>
                <a:lnTo>
                  <a:pt x="1558990" y="504426"/>
                </a:lnTo>
                <a:cubicBezTo>
                  <a:pt x="1558055" y="505217"/>
                  <a:pt x="1558055" y="506007"/>
                  <a:pt x="1557120" y="506007"/>
                </a:cubicBezTo>
                <a:cubicBezTo>
                  <a:pt x="1557120" y="506797"/>
                  <a:pt x="1556188" y="507591"/>
                  <a:pt x="1555252" y="508381"/>
                </a:cubicBezTo>
                <a:cubicBezTo>
                  <a:pt x="1556188" y="508381"/>
                  <a:pt x="1557120" y="509172"/>
                  <a:pt x="1558055" y="509172"/>
                </a:cubicBezTo>
                <a:lnTo>
                  <a:pt x="1558990" y="507591"/>
                </a:lnTo>
                <a:cubicBezTo>
                  <a:pt x="1559926" y="507591"/>
                  <a:pt x="1560861" y="509172"/>
                  <a:pt x="1561793" y="509172"/>
                </a:cubicBezTo>
                <a:lnTo>
                  <a:pt x="1562728" y="507591"/>
                </a:lnTo>
                <a:cubicBezTo>
                  <a:pt x="1563663" y="506797"/>
                  <a:pt x="1563663" y="506007"/>
                  <a:pt x="1564599" y="505217"/>
                </a:cubicBezTo>
                <a:cubicBezTo>
                  <a:pt x="1565534" y="505217"/>
                  <a:pt x="1565534" y="504426"/>
                  <a:pt x="1566466" y="503636"/>
                </a:cubicBezTo>
                <a:cubicBezTo>
                  <a:pt x="1566466" y="504426"/>
                  <a:pt x="1567401" y="504426"/>
                  <a:pt x="1568337" y="505217"/>
                </a:cubicBezTo>
                <a:lnTo>
                  <a:pt x="1570207" y="506797"/>
                </a:lnTo>
                <a:cubicBezTo>
                  <a:pt x="1571142" y="506007"/>
                  <a:pt x="1571142" y="505217"/>
                  <a:pt x="1572075" y="504426"/>
                </a:cubicBezTo>
                <a:cubicBezTo>
                  <a:pt x="1572075" y="505217"/>
                  <a:pt x="1573945" y="506007"/>
                  <a:pt x="1573945" y="506007"/>
                </a:cubicBezTo>
                <a:cubicBezTo>
                  <a:pt x="1573945" y="506797"/>
                  <a:pt x="1572075" y="507591"/>
                  <a:pt x="1572075" y="507591"/>
                </a:cubicBezTo>
                <a:cubicBezTo>
                  <a:pt x="1572075" y="508381"/>
                  <a:pt x="1574880" y="508381"/>
                  <a:pt x="1574880" y="509172"/>
                </a:cubicBezTo>
                <a:cubicBezTo>
                  <a:pt x="1574880" y="508381"/>
                  <a:pt x="1575816" y="507591"/>
                  <a:pt x="1575816" y="507591"/>
                </a:cubicBezTo>
                <a:cubicBezTo>
                  <a:pt x="1576748" y="506797"/>
                  <a:pt x="1577683" y="506007"/>
                  <a:pt x="1577683" y="505217"/>
                </a:cubicBezTo>
                <a:lnTo>
                  <a:pt x="1575816" y="504426"/>
                </a:lnTo>
                <a:cubicBezTo>
                  <a:pt x="1575816" y="503636"/>
                  <a:pt x="1576748" y="502845"/>
                  <a:pt x="1576748" y="502845"/>
                </a:cubicBezTo>
                <a:cubicBezTo>
                  <a:pt x="1577683" y="502052"/>
                  <a:pt x="1578618" y="503636"/>
                  <a:pt x="1579554" y="503636"/>
                </a:cubicBezTo>
                <a:cubicBezTo>
                  <a:pt x="1580489" y="502845"/>
                  <a:pt x="1581424" y="501261"/>
                  <a:pt x="1582356" y="500471"/>
                </a:cubicBezTo>
                <a:cubicBezTo>
                  <a:pt x="1584227" y="501261"/>
                  <a:pt x="1585162" y="502052"/>
                  <a:pt x="1587029" y="502845"/>
                </a:cubicBezTo>
                <a:cubicBezTo>
                  <a:pt x="1585162" y="504426"/>
                  <a:pt x="1584227" y="505217"/>
                  <a:pt x="1583291" y="506797"/>
                </a:cubicBezTo>
                <a:cubicBezTo>
                  <a:pt x="1583291" y="506797"/>
                  <a:pt x="1582356" y="505217"/>
                  <a:pt x="1581424" y="505217"/>
                </a:cubicBezTo>
                <a:lnTo>
                  <a:pt x="1579554" y="506797"/>
                </a:lnTo>
                <a:lnTo>
                  <a:pt x="1581424" y="508381"/>
                </a:lnTo>
                <a:cubicBezTo>
                  <a:pt x="1582356" y="508381"/>
                  <a:pt x="1580489" y="509962"/>
                  <a:pt x="1580489" y="509962"/>
                </a:cubicBezTo>
                <a:cubicBezTo>
                  <a:pt x="1580489" y="510753"/>
                  <a:pt x="1582356" y="510753"/>
                  <a:pt x="1582356" y="511546"/>
                </a:cubicBezTo>
                <a:cubicBezTo>
                  <a:pt x="1583291" y="509962"/>
                  <a:pt x="1584227" y="509172"/>
                  <a:pt x="1585162" y="507591"/>
                </a:cubicBezTo>
                <a:cubicBezTo>
                  <a:pt x="1586097" y="507591"/>
                  <a:pt x="1586097" y="506797"/>
                  <a:pt x="1587029" y="506007"/>
                </a:cubicBezTo>
                <a:lnTo>
                  <a:pt x="1588900" y="507591"/>
                </a:lnTo>
                <a:cubicBezTo>
                  <a:pt x="1589835" y="507591"/>
                  <a:pt x="1590767" y="506007"/>
                  <a:pt x="1590767" y="506007"/>
                </a:cubicBezTo>
                <a:cubicBezTo>
                  <a:pt x="1590767" y="505217"/>
                  <a:pt x="1591703" y="503636"/>
                  <a:pt x="1592638" y="503636"/>
                </a:cubicBezTo>
                <a:lnTo>
                  <a:pt x="1594508" y="505217"/>
                </a:lnTo>
                <a:lnTo>
                  <a:pt x="1596376" y="506797"/>
                </a:lnTo>
                <a:lnTo>
                  <a:pt x="1598246" y="505217"/>
                </a:lnTo>
                <a:cubicBezTo>
                  <a:pt x="1598246" y="504426"/>
                  <a:pt x="1596376" y="503636"/>
                  <a:pt x="1596376" y="503636"/>
                </a:cubicBezTo>
                <a:cubicBezTo>
                  <a:pt x="1596376" y="502845"/>
                  <a:pt x="1597311" y="502052"/>
                  <a:pt x="1597311" y="502052"/>
                </a:cubicBezTo>
                <a:cubicBezTo>
                  <a:pt x="1598246" y="501261"/>
                  <a:pt x="1598246" y="500471"/>
                  <a:pt x="1599182" y="499681"/>
                </a:cubicBezTo>
                <a:lnTo>
                  <a:pt x="1601049" y="501261"/>
                </a:lnTo>
                <a:cubicBezTo>
                  <a:pt x="1601984" y="501261"/>
                  <a:pt x="1602919" y="499681"/>
                  <a:pt x="1602919" y="499681"/>
                </a:cubicBezTo>
                <a:cubicBezTo>
                  <a:pt x="1602919" y="498890"/>
                  <a:pt x="1604790" y="498100"/>
                  <a:pt x="1604790" y="498100"/>
                </a:cubicBezTo>
                <a:lnTo>
                  <a:pt x="1606657" y="498890"/>
                </a:lnTo>
                <a:cubicBezTo>
                  <a:pt x="1606657" y="499681"/>
                  <a:pt x="1604790" y="500471"/>
                  <a:pt x="1604790" y="501261"/>
                </a:cubicBezTo>
                <a:cubicBezTo>
                  <a:pt x="1604790" y="501261"/>
                  <a:pt x="1606657" y="502052"/>
                  <a:pt x="1607593" y="502052"/>
                </a:cubicBezTo>
                <a:cubicBezTo>
                  <a:pt x="1607593" y="502845"/>
                  <a:pt x="1608528" y="502845"/>
                  <a:pt x="1609463" y="503636"/>
                </a:cubicBezTo>
                <a:cubicBezTo>
                  <a:pt x="1609463" y="502845"/>
                  <a:pt x="1611334" y="502052"/>
                  <a:pt x="1610398" y="502052"/>
                </a:cubicBezTo>
                <a:cubicBezTo>
                  <a:pt x="1610398" y="501261"/>
                  <a:pt x="1608528" y="501261"/>
                  <a:pt x="1608528" y="500471"/>
                </a:cubicBezTo>
                <a:lnTo>
                  <a:pt x="1610398" y="498890"/>
                </a:lnTo>
                <a:cubicBezTo>
                  <a:pt x="1610398" y="498890"/>
                  <a:pt x="1612266" y="500471"/>
                  <a:pt x="1612266" y="499681"/>
                </a:cubicBezTo>
                <a:cubicBezTo>
                  <a:pt x="1613201" y="499681"/>
                  <a:pt x="1613201" y="498100"/>
                  <a:pt x="1614136" y="498100"/>
                </a:cubicBezTo>
                <a:cubicBezTo>
                  <a:pt x="1613201" y="498100"/>
                  <a:pt x="1612266" y="496516"/>
                  <a:pt x="1612266" y="497306"/>
                </a:cubicBezTo>
                <a:cubicBezTo>
                  <a:pt x="1612266" y="496516"/>
                  <a:pt x="1613201" y="494935"/>
                  <a:pt x="1613201" y="494935"/>
                </a:cubicBezTo>
                <a:cubicBezTo>
                  <a:pt x="1614136" y="494935"/>
                  <a:pt x="1615072" y="496516"/>
                  <a:pt x="1616007" y="496516"/>
                </a:cubicBezTo>
                <a:cubicBezTo>
                  <a:pt x="1616007" y="496516"/>
                  <a:pt x="1617874" y="497306"/>
                  <a:pt x="1617874" y="498100"/>
                </a:cubicBezTo>
                <a:cubicBezTo>
                  <a:pt x="1617874" y="498100"/>
                  <a:pt x="1616007" y="498890"/>
                  <a:pt x="1616007" y="499681"/>
                </a:cubicBezTo>
                <a:cubicBezTo>
                  <a:pt x="1616007" y="500471"/>
                  <a:pt x="1617874" y="500471"/>
                  <a:pt x="1617874" y="501261"/>
                </a:cubicBezTo>
                <a:cubicBezTo>
                  <a:pt x="1617874" y="501261"/>
                  <a:pt x="1616007" y="502052"/>
                  <a:pt x="1616939" y="502845"/>
                </a:cubicBezTo>
                <a:cubicBezTo>
                  <a:pt x="1616939" y="503636"/>
                  <a:pt x="1617874" y="503636"/>
                  <a:pt x="1618810" y="504426"/>
                </a:cubicBezTo>
                <a:cubicBezTo>
                  <a:pt x="1619745" y="502845"/>
                  <a:pt x="1620677" y="502052"/>
                  <a:pt x="1621612" y="500471"/>
                </a:cubicBezTo>
                <a:cubicBezTo>
                  <a:pt x="1622547" y="499681"/>
                  <a:pt x="1623483" y="499681"/>
                  <a:pt x="1623483" y="498890"/>
                </a:cubicBezTo>
                <a:cubicBezTo>
                  <a:pt x="1623483" y="498890"/>
                  <a:pt x="1621612" y="498100"/>
                  <a:pt x="1621612" y="497306"/>
                </a:cubicBezTo>
                <a:lnTo>
                  <a:pt x="1622547" y="495725"/>
                </a:lnTo>
                <a:cubicBezTo>
                  <a:pt x="1623483" y="494935"/>
                  <a:pt x="1624418" y="494145"/>
                  <a:pt x="1624418" y="494145"/>
                </a:cubicBezTo>
                <a:cubicBezTo>
                  <a:pt x="1627221" y="495725"/>
                  <a:pt x="1630026" y="497306"/>
                  <a:pt x="1632829" y="499681"/>
                </a:cubicBezTo>
                <a:cubicBezTo>
                  <a:pt x="1631894" y="499681"/>
                  <a:pt x="1631894" y="501261"/>
                  <a:pt x="1630959" y="501261"/>
                </a:cubicBezTo>
                <a:cubicBezTo>
                  <a:pt x="1630959" y="501261"/>
                  <a:pt x="1630026" y="499681"/>
                  <a:pt x="1629091" y="499681"/>
                </a:cubicBezTo>
                <a:cubicBezTo>
                  <a:pt x="1629091" y="499681"/>
                  <a:pt x="1628156" y="501261"/>
                  <a:pt x="1627221" y="501261"/>
                </a:cubicBezTo>
                <a:cubicBezTo>
                  <a:pt x="1627221" y="502052"/>
                  <a:pt x="1626285" y="502845"/>
                  <a:pt x="1626285" y="503636"/>
                </a:cubicBezTo>
                <a:cubicBezTo>
                  <a:pt x="1625353" y="503636"/>
                  <a:pt x="1625353" y="504426"/>
                  <a:pt x="1624418" y="505217"/>
                </a:cubicBezTo>
                <a:cubicBezTo>
                  <a:pt x="1624418" y="505217"/>
                  <a:pt x="1622547" y="506007"/>
                  <a:pt x="1622547" y="506797"/>
                </a:cubicBezTo>
                <a:cubicBezTo>
                  <a:pt x="1622547" y="506797"/>
                  <a:pt x="1624418" y="507591"/>
                  <a:pt x="1625353" y="508381"/>
                </a:cubicBezTo>
                <a:cubicBezTo>
                  <a:pt x="1625353" y="507591"/>
                  <a:pt x="1626285" y="506797"/>
                  <a:pt x="1626285" y="506007"/>
                </a:cubicBezTo>
                <a:lnTo>
                  <a:pt x="1628156" y="504426"/>
                </a:lnTo>
                <a:lnTo>
                  <a:pt x="1630026" y="506007"/>
                </a:lnTo>
                <a:lnTo>
                  <a:pt x="1628156" y="507591"/>
                </a:lnTo>
                <a:cubicBezTo>
                  <a:pt x="1629091" y="507591"/>
                  <a:pt x="1630026" y="509172"/>
                  <a:pt x="1630959" y="509172"/>
                </a:cubicBezTo>
                <a:lnTo>
                  <a:pt x="1631894" y="507591"/>
                </a:lnTo>
                <a:cubicBezTo>
                  <a:pt x="1632829" y="507591"/>
                  <a:pt x="1633764" y="508381"/>
                  <a:pt x="1634700" y="508381"/>
                </a:cubicBezTo>
                <a:cubicBezTo>
                  <a:pt x="1634700" y="508381"/>
                  <a:pt x="1635635" y="509962"/>
                  <a:pt x="1636567" y="509962"/>
                </a:cubicBezTo>
                <a:cubicBezTo>
                  <a:pt x="1636567" y="509962"/>
                  <a:pt x="1637502" y="508381"/>
                  <a:pt x="1638437" y="508381"/>
                </a:cubicBezTo>
                <a:cubicBezTo>
                  <a:pt x="1638437" y="508381"/>
                  <a:pt x="1639373" y="509962"/>
                  <a:pt x="1640308" y="509962"/>
                </a:cubicBezTo>
                <a:cubicBezTo>
                  <a:pt x="1640308" y="509172"/>
                  <a:pt x="1641240" y="507591"/>
                  <a:pt x="1642175" y="507591"/>
                </a:cubicBezTo>
                <a:cubicBezTo>
                  <a:pt x="1642175" y="507591"/>
                  <a:pt x="1643111" y="509172"/>
                  <a:pt x="1644046" y="509172"/>
                </a:cubicBezTo>
                <a:lnTo>
                  <a:pt x="1644981" y="507591"/>
                </a:lnTo>
                <a:cubicBezTo>
                  <a:pt x="1644981" y="506797"/>
                  <a:pt x="1643111" y="506797"/>
                  <a:pt x="1643111" y="506007"/>
                </a:cubicBezTo>
                <a:cubicBezTo>
                  <a:pt x="1643111" y="505217"/>
                  <a:pt x="1644981" y="505217"/>
                  <a:pt x="1644981" y="504426"/>
                </a:cubicBezTo>
                <a:cubicBezTo>
                  <a:pt x="1643111" y="503636"/>
                  <a:pt x="1642175" y="502845"/>
                  <a:pt x="1640308" y="501261"/>
                </a:cubicBezTo>
                <a:cubicBezTo>
                  <a:pt x="1640308" y="501261"/>
                  <a:pt x="1639373" y="500471"/>
                  <a:pt x="1638437" y="500471"/>
                </a:cubicBezTo>
                <a:cubicBezTo>
                  <a:pt x="1639373" y="498890"/>
                  <a:pt x="1641240" y="498100"/>
                  <a:pt x="1642175" y="496516"/>
                </a:cubicBezTo>
                <a:cubicBezTo>
                  <a:pt x="1643111" y="497306"/>
                  <a:pt x="1644981" y="498890"/>
                  <a:pt x="1645913" y="499681"/>
                </a:cubicBezTo>
                <a:cubicBezTo>
                  <a:pt x="1645913" y="499681"/>
                  <a:pt x="1644046" y="500471"/>
                  <a:pt x="1644046" y="501261"/>
                </a:cubicBezTo>
                <a:cubicBezTo>
                  <a:pt x="1644046" y="501261"/>
                  <a:pt x="1645913" y="502052"/>
                  <a:pt x="1646849" y="502845"/>
                </a:cubicBezTo>
                <a:cubicBezTo>
                  <a:pt x="1646849" y="502845"/>
                  <a:pt x="1647784" y="503636"/>
                  <a:pt x="1648719" y="503636"/>
                </a:cubicBezTo>
                <a:cubicBezTo>
                  <a:pt x="1649654" y="502845"/>
                  <a:pt x="1650587" y="501261"/>
                  <a:pt x="1651522" y="500471"/>
                </a:cubicBezTo>
                <a:cubicBezTo>
                  <a:pt x="1652457" y="499681"/>
                  <a:pt x="1652457" y="498890"/>
                  <a:pt x="1653392" y="498890"/>
                </a:cubicBezTo>
                <a:lnTo>
                  <a:pt x="1655263" y="499681"/>
                </a:lnTo>
                <a:cubicBezTo>
                  <a:pt x="1655263" y="500471"/>
                  <a:pt x="1657130" y="501261"/>
                  <a:pt x="1657130" y="501261"/>
                </a:cubicBezTo>
                <a:cubicBezTo>
                  <a:pt x="1657130" y="502052"/>
                  <a:pt x="1656195" y="502845"/>
                  <a:pt x="1656195" y="502845"/>
                </a:cubicBezTo>
                <a:cubicBezTo>
                  <a:pt x="1656195" y="503636"/>
                  <a:pt x="1658066" y="504426"/>
                  <a:pt x="1658066" y="504426"/>
                </a:cubicBezTo>
                <a:cubicBezTo>
                  <a:pt x="1658066" y="505217"/>
                  <a:pt x="1659936" y="505217"/>
                  <a:pt x="1659936" y="506007"/>
                </a:cubicBezTo>
                <a:cubicBezTo>
                  <a:pt x="1660868" y="506007"/>
                  <a:pt x="1661803" y="506797"/>
                  <a:pt x="1661803" y="506797"/>
                </a:cubicBezTo>
                <a:cubicBezTo>
                  <a:pt x="1662739" y="507591"/>
                  <a:pt x="1663674" y="507591"/>
                  <a:pt x="1664609" y="508381"/>
                </a:cubicBezTo>
                <a:cubicBezTo>
                  <a:pt x="1664609" y="507591"/>
                  <a:pt x="1665545" y="507591"/>
                  <a:pt x="1665545" y="506797"/>
                </a:cubicBezTo>
                <a:cubicBezTo>
                  <a:pt x="1666477" y="506797"/>
                  <a:pt x="1667412" y="505217"/>
                  <a:pt x="1667412" y="505217"/>
                </a:cubicBezTo>
                <a:cubicBezTo>
                  <a:pt x="1667412" y="504426"/>
                  <a:pt x="1665545" y="503636"/>
                  <a:pt x="1665545" y="503636"/>
                </a:cubicBezTo>
                <a:cubicBezTo>
                  <a:pt x="1665545" y="503636"/>
                  <a:pt x="1666477" y="502052"/>
                  <a:pt x="1667412" y="502052"/>
                </a:cubicBezTo>
                <a:cubicBezTo>
                  <a:pt x="1667412" y="502052"/>
                  <a:pt x="1668347" y="502845"/>
                  <a:pt x="1669282" y="502845"/>
                </a:cubicBezTo>
                <a:cubicBezTo>
                  <a:pt x="1670218" y="503636"/>
                  <a:pt x="1670218" y="504426"/>
                  <a:pt x="1671150" y="504426"/>
                </a:cubicBezTo>
                <a:lnTo>
                  <a:pt x="1673020" y="506007"/>
                </a:lnTo>
                <a:cubicBezTo>
                  <a:pt x="1673956" y="506007"/>
                  <a:pt x="1674891" y="504426"/>
                  <a:pt x="1674891" y="504426"/>
                </a:cubicBezTo>
                <a:cubicBezTo>
                  <a:pt x="1675823" y="503636"/>
                  <a:pt x="1675823" y="502845"/>
                  <a:pt x="1676758" y="502052"/>
                </a:cubicBezTo>
                <a:lnTo>
                  <a:pt x="1677693" y="500471"/>
                </a:lnTo>
                <a:cubicBezTo>
                  <a:pt x="1678629" y="500471"/>
                  <a:pt x="1679564" y="502052"/>
                  <a:pt x="1680496" y="502052"/>
                </a:cubicBezTo>
                <a:cubicBezTo>
                  <a:pt x="1680496" y="502052"/>
                  <a:pt x="1681431" y="502845"/>
                  <a:pt x="1682367" y="502845"/>
                </a:cubicBezTo>
                <a:cubicBezTo>
                  <a:pt x="1682367" y="503636"/>
                  <a:pt x="1683302" y="501261"/>
                  <a:pt x="1684237" y="501261"/>
                </a:cubicBezTo>
                <a:cubicBezTo>
                  <a:pt x="1684237" y="501261"/>
                  <a:pt x="1685169" y="502845"/>
                  <a:pt x="1686105" y="502845"/>
                </a:cubicBezTo>
                <a:cubicBezTo>
                  <a:pt x="1686105" y="502052"/>
                  <a:pt x="1687040" y="501261"/>
                  <a:pt x="1687040" y="501261"/>
                </a:cubicBezTo>
                <a:lnTo>
                  <a:pt x="1689846" y="502052"/>
                </a:lnTo>
                <a:cubicBezTo>
                  <a:pt x="1689846" y="502845"/>
                  <a:pt x="1687975" y="503636"/>
                  <a:pt x="1687975" y="504426"/>
                </a:cubicBezTo>
                <a:cubicBezTo>
                  <a:pt x="1687975" y="504426"/>
                  <a:pt x="1687040" y="505217"/>
                  <a:pt x="1686105" y="506007"/>
                </a:cubicBezTo>
                <a:lnTo>
                  <a:pt x="1685169" y="507591"/>
                </a:lnTo>
                <a:cubicBezTo>
                  <a:pt x="1685169" y="508381"/>
                  <a:pt x="1687040" y="508381"/>
                  <a:pt x="1687040" y="509172"/>
                </a:cubicBezTo>
                <a:lnTo>
                  <a:pt x="1685169" y="510753"/>
                </a:lnTo>
                <a:cubicBezTo>
                  <a:pt x="1685169" y="511546"/>
                  <a:pt x="1687040" y="511546"/>
                  <a:pt x="1687040" y="512337"/>
                </a:cubicBezTo>
                <a:cubicBezTo>
                  <a:pt x="1687040" y="512337"/>
                  <a:pt x="1688910" y="513127"/>
                  <a:pt x="1689846" y="513127"/>
                </a:cubicBezTo>
                <a:cubicBezTo>
                  <a:pt x="1689846" y="513127"/>
                  <a:pt x="1690778" y="512337"/>
                  <a:pt x="1690778" y="511546"/>
                </a:cubicBezTo>
                <a:lnTo>
                  <a:pt x="1688910" y="510753"/>
                </a:lnTo>
                <a:cubicBezTo>
                  <a:pt x="1688910" y="509962"/>
                  <a:pt x="1689846" y="509172"/>
                  <a:pt x="1690778" y="508381"/>
                </a:cubicBezTo>
                <a:cubicBezTo>
                  <a:pt x="1690778" y="508381"/>
                  <a:pt x="1691713" y="507591"/>
                  <a:pt x="1691713" y="506797"/>
                </a:cubicBezTo>
                <a:cubicBezTo>
                  <a:pt x="1692648" y="506797"/>
                  <a:pt x="1689846" y="506007"/>
                  <a:pt x="1689846" y="505217"/>
                </a:cubicBezTo>
                <a:cubicBezTo>
                  <a:pt x="1689846" y="505217"/>
                  <a:pt x="1691713" y="504426"/>
                  <a:pt x="1691713" y="503636"/>
                </a:cubicBezTo>
                <a:cubicBezTo>
                  <a:pt x="1691713" y="502845"/>
                  <a:pt x="1693584" y="502845"/>
                  <a:pt x="1693584" y="502052"/>
                </a:cubicBezTo>
                <a:cubicBezTo>
                  <a:pt x="1693584" y="501261"/>
                  <a:pt x="1691713" y="501261"/>
                  <a:pt x="1690778" y="500471"/>
                </a:cubicBezTo>
                <a:cubicBezTo>
                  <a:pt x="1692648" y="499681"/>
                  <a:pt x="1693584" y="498100"/>
                  <a:pt x="1694519" y="497306"/>
                </a:cubicBezTo>
                <a:cubicBezTo>
                  <a:pt x="1694519" y="496516"/>
                  <a:pt x="1695451" y="495725"/>
                  <a:pt x="1695451" y="494935"/>
                </a:cubicBezTo>
                <a:cubicBezTo>
                  <a:pt x="1697321" y="496516"/>
                  <a:pt x="1698257" y="497306"/>
                  <a:pt x="1700127" y="498100"/>
                </a:cubicBezTo>
                <a:cubicBezTo>
                  <a:pt x="1699192" y="498890"/>
                  <a:pt x="1699192" y="498890"/>
                  <a:pt x="1698257" y="499681"/>
                </a:cubicBezTo>
                <a:cubicBezTo>
                  <a:pt x="1698257" y="500471"/>
                  <a:pt x="1697321" y="501261"/>
                  <a:pt x="1697321" y="501261"/>
                </a:cubicBezTo>
                <a:cubicBezTo>
                  <a:pt x="1697321" y="502052"/>
                  <a:pt x="1699192" y="502845"/>
                  <a:pt x="1699192" y="502845"/>
                </a:cubicBezTo>
                <a:cubicBezTo>
                  <a:pt x="1699192" y="502845"/>
                  <a:pt x="1701059" y="503636"/>
                  <a:pt x="1701059" y="504426"/>
                </a:cubicBezTo>
                <a:cubicBezTo>
                  <a:pt x="1701059" y="504426"/>
                  <a:pt x="1699192" y="505217"/>
                  <a:pt x="1699192" y="506007"/>
                </a:cubicBezTo>
                <a:cubicBezTo>
                  <a:pt x="1700127" y="506797"/>
                  <a:pt x="1701059" y="506797"/>
                  <a:pt x="1701995" y="507591"/>
                </a:cubicBezTo>
                <a:cubicBezTo>
                  <a:pt x="1701995" y="507591"/>
                  <a:pt x="1702930" y="508381"/>
                  <a:pt x="1703865" y="508381"/>
                </a:cubicBezTo>
                <a:cubicBezTo>
                  <a:pt x="1703865" y="508381"/>
                  <a:pt x="1704800" y="507591"/>
                  <a:pt x="1704800" y="506797"/>
                </a:cubicBezTo>
                <a:cubicBezTo>
                  <a:pt x="1705733" y="506797"/>
                  <a:pt x="1706668" y="505217"/>
                  <a:pt x="1706668" y="505217"/>
                </a:cubicBezTo>
                <a:cubicBezTo>
                  <a:pt x="1706668" y="505217"/>
                  <a:pt x="1704800" y="504426"/>
                  <a:pt x="1704800" y="503636"/>
                </a:cubicBezTo>
                <a:cubicBezTo>
                  <a:pt x="1704800" y="503636"/>
                  <a:pt x="1705733" y="502845"/>
                  <a:pt x="1706668" y="502052"/>
                </a:cubicBezTo>
                <a:lnTo>
                  <a:pt x="1707603" y="500471"/>
                </a:lnTo>
                <a:cubicBezTo>
                  <a:pt x="1708538" y="500471"/>
                  <a:pt x="1709474" y="501261"/>
                  <a:pt x="1710406" y="501261"/>
                </a:cubicBezTo>
                <a:cubicBezTo>
                  <a:pt x="1710406" y="502052"/>
                  <a:pt x="1711341" y="502845"/>
                  <a:pt x="1712276" y="502845"/>
                </a:cubicBezTo>
                <a:lnTo>
                  <a:pt x="1714147" y="504426"/>
                </a:lnTo>
                <a:cubicBezTo>
                  <a:pt x="1715079" y="504426"/>
                  <a:pt x="1715079" y="502845"/>
                  <a:pt x="1716014" y="502845"/>
                </a:cubicBezTo>
                <a:cubicBezTo>
                  <a:pt x="1716014" y="502845"/>
                  <a:pt x="1716949" y="504426"/>
                  <a:pt x="1717885" y="503636"/>
                </a:cubicBezTo>
                <a:cubicBezTo>
                  <a:pt x="1718820" y="503636"/>
                  <a:pt x="1718820" y="502052"/>
                  <a:pt x="1719755" y="502052"/>
                </a:cubicBezTo>
                <a:cubicBezTo>
                  <a:pt x="1718820" y="501261"/>
                  <a:pt x="1717885" y="501261"/>
                  <a:pt x="1716949" y="500471"/>
                </a:cubicBezTo>
                <a:cubicBezTo>
                  <a:pt x="1716949" y="500471"/>
                  <a:pt x="1718820" y="499681"/>
                  <a:pt x="1718820" y="498890"/>
                </a:cubicBezTo>
                <a:cubicBezTo>
                  <a:pt x="1719755" y="498890"/>
                  <a:pt x="1720687" y="498100"/>
                  <a:pt x="1720687" y="497306"/>
                </a:cubicBezTo>
                <a:cubicBezTo>
                  <a:pt x="1720687" y="497306"/>
                  <a:pt x="1718820" y="496516"/>
                  <a:pt x="1718820" y="495725"/>
                </a:cubicBezTo>
                <a:lnTo>
                  <a:pt x="1719755" y="494145"/>
                </a:lnTo>
                <a:cubicBezTo>
                  <a:pt x="1720687" y="493351"/>
                  <a:pt x="1721623" y="493351"/>
                  <a:pt x="1721623" y="492561"/>
                </a:cubicBezTo>
                <a:cubicBezTo>
                  <a:pt x="1721623" y="492561"/>
                  <a:pt x="1723493" y="493351"/>
                  <a:pt x="1723493" y="494145"/>
                </a:cubicBezTo>
                <a:cubicBezTo>
                  <a:pt x="1723493" y="494145"/>
                  <a:pt x="1721623" y="494935"/>
                  <a:pt x="1722558" y="495725"/>
                </a:cubicBezTo>
                <a:lnTo>
                  <a:pt x="1724428" y="496516"/>
                </a:lnTo>
                <a:cubicBezTo>
                  <a:pt x="1724428" y="497306"/>
                  <a:pt x="1726296" y="497306"/>
                  <a:pt x="1726296" y="498100"/>
                </a:cubicBezTo>
                <a:cubicBezTo>
                  <a:pt x="1726296" y="498890"/>
                  <a:pt x="1724428" y="499681"/>
                  <a:pt x="1724428" y="499681"/>
                </a:cubicBezTo>
                <a:cubicBezTo>
                  <a:pt x="1724428" y="500471"/>
                  <a:pt x="1723493" y="501261"/>
                  <a:pt x="1723493" y="502052"/>
                </a:cubicBezTo>
                <a:lnTo>
                  <a:pt x="1725361" y="502845"/>
                </a:lnTo>
                <a:cubicBezTo>
                  <a:pt x="1725361" y="503636"/>
                  <a:pt x="1723493" y="504426"/>
                  <a:pt x="1723493" y="505217"/>
                </a:cubicBezTo>
                <a:lnTo>
                  <a:pt x="1725361" y="506007"/>
                </a:lnTo>
                <a:cubicBezTo>
                  <a:pt x="1726296" y="506797"/>
                  <a:pt x="1727231" y="506797"/>
                  <a:pt x="1728166" y="507591"/>
                </a:cubicBezTo>
                <a:cubicBezTo>
                  <a:pt x="1728166" y="506797"/>
                  <a:pt x="1729102" y="506007"/>
                  <a:pt x="1729102" y="506007"/>
                </a:cubicBezTo>
                <a:cubicBezTo>
                  <a:pt x="1729102" y="505217"/>
                  <a:pt x="1727231" y="504426"/>
                  <a:pt x="1727231" y="504426"/>
                </a:cubicBezTo>
                <a:cubicBezTo>
                  <a:pt x="1727231" y="503636"/>
                  <a:pt x="1728166" y="502845"/>
                  <a:pt x="1729102" y="502845"/>
                </a:cubicBezTo>
                <a:cubicBezTo>
                  <a:pt x="1729102" y="502052"/>
                  <a:pt x="1730037" y="501261"/>
                  <a:pt x="1730969" y="501261"/>
                </a:cubicBezTo>
                <a:cubicBezTo>
                  <a:pt x="1730969" y="500471"/>
                  <a:pt x="1728166" y="499681"/>
                  <a:pt x="1728166" y="499681"/>
                </a:cubicBezTo>
                <a:cubicBezTo>
                  <a:pt x="1728166" y="498890"/>
                  <a:pt x="1730037" y="498100"/>
                  <a:pt x="1730037" y="498100"/>
                </a:cubicBezTo>
                <a:cubicBezTo>
                  <a:pt x="1730037" y="497306"/>
                  <a:pt x="1730969" y="496516"/>
                  <a:pt x="1731904" y="495725"/>
                </a:cubicBezTo>
                <a:lnTo>
                  <a:pt x="1733775" y="497306"/>
                </a:lnTo>
                <a:lnTo>
                  <a:pt x="1731904" y="498890"/>
                </a:lnTo>
                <a:cubicBezTo>
                  <a:pt x="1732840" y="499681"/>
                  <a:pt x="1733775" y="500471"/>
                  <a:pt x="1733775" y="500471"/>
                </a:cubicBezTo>
                <a:cubicBezTo>
                  <a:pt x="1734707" y="500471"/>
                  <a:pt x="1735642" y="502052"/>
                  <a:pt x="1736577" y="502052"/>
                </a:cubicBezTo>
                <a:cubicBezTo>
                  <a:pt x="1736577" y="502052"/>
                  <a:pt x="1737513" y="500471"/>
                  <a:pt x="1737513" y="499681"/>
                </a:cubicBezTo>
                <a:cubicBezTo>
                  <a:pt x="1738448" y="499681"/>
                  <a:pt x="1739383" y="498890"/>
                  <a:pt x="1739383" y="498100"/>
                </a:cubicBezTo>
                <a:lnTo>
                  <a:pt x="1737513" y="497306"/>
                </a:lnTo>
                <a:cubicBezTo>
                  <a:pt x="1737513" y="496516"/>
                  <a:pt x="1735642" y="495725"/>
                  <a:pt x="1735642" y="495725"/>
                </a:cubicBezTo>
                <a:lnTo>
                  <a:pt x="1736577" y="494145"/>
                </a:lnTo>
                <a:cubicBezTo>
                  <a:pt x="1737513" y="494145"/>
                  <a:pt x="1738448" y="495725"/>
                  <a:pt x="1739383" y="494935"/>
                </a:cubicBezTo>
                <a:lnTo>
                  <a:pt x="1740315" y="493351"/>
                </a:lnTo>
                <a:cubicBezTo>
                  <a:pt x="1741251" y="494145"/>
                  <a:pt x="1742186" y="494145"/>
                  <a:pt x="1742186" y="494935"/>
                </a:cubicBezTo>
                <a:cubicBezTo>
                  <a:pt x="1743121" y="494935"/>
                  <a:pt x="1744988" y="495725"/>
                  <a:pt x="1744988" y="495725"/>
                </a:cubicBezTo>
                <a:cubicBezTo>
                  <a:pt x="1744988" y="496516"/>
                  <a:pt x="1743121" y="497306"/>
                  <a:pt x="1743121" y="498100"/>
                </a:cubicBezTo>
                <a:lnTo>
                  <a:pt x="1744988" y="498890"/>
                </a:lnTo>
                <a:cubicBezTo>
                  <a:pt x="1744988" y="499681"/>
                  <a:pt x="1743121" y="500471"/>
                  <a:pt x="1744056" y="501261"/>
                </a:cubicBezTo>
                <a:lnTo>
                  <a:pt x="1745924" y="502052"/>
                </a:lnTo>
                <a:cubicBezTo>
                  <a:pt x="1745924" y="502845"/>
                  <a:pt x="1744056" y="503636"/>
                  <a:pt x="1744056" y="504426"/>
                </a:cubicBezTo>
                <a:lnTo>
                  <a:pt x="1742186" y="506007"/>
                </a:lnTo>
                <a:cubicBezTo>
                  <a:pt x="1742186" y="506007"/>
                  <a:pt x="1744988" y="506797"/>
                  <a:pt x="1744988" y="507591"/>
                </a:cubicBezTo>
                <a:cubicBezTo>
                  <a:pt x="1744056" y="507591"/>
                  <a:pt x="1743121" y="508381"/>
                  <a:pt x="1743121" y="509172"/>
                </a:cubicBezTo>
                <a:cubicBezTo>
                  <a:pt x="1742186" y="509962"/>
                  <a:pt x="1742186" y="509962"/>
                  <a:pt x="1741251" y="510753"/>
                </a:cubicBezTo>
                <a:cubicBezTo>
                  <a:pt x="1742186" y="510753"/>
                  <a:pt x="1743121" y="512337"/>
                  <a:pt x="1743121" y="512337"/>
                </a:cubicBezTo>
                <a:cubicBezTo>
                  <a:pt x="1744056" y="512337"/>
                  <a:pt x="1744056" y="510753"/>
                  <a:pt x="1744988" y="509962"/>
                </a:cubicBezTo>
                <a:cubicBezTo>
                  <a:pt x="1745924" y="509962"/>
                  <a:pt x="1746859" y="511546"/>
                  <a:pt x="1746859" y="511546"/>
                </a:cubicBezTo>
                <a:cubicBezTo>
                  <a:pt x="1747794" y="511546"/>
                  <a:pt x="1748729" y="509962"/>
                  <a:pt x="1748729" y="509962"/>
                </a:cubicBezTo>
                <a:lnTo>
                  <a:pt x="1746859" y="508381"/>
                </a:lnTo>
                <a:cubicBezTo>
                  <a:pt x="1746859" y="508381"/>
                  <a:pt x="1747794" y="506797"/>
                  <a:pt x="1748729" y="506797"/>
                </a:cubicBezTo>
                <a:cubicBezTo>
                  <a:pt x="1748729" y="506007"/>
                  <a:pt x="1749665" y="505217"/>
                  <a:pt x="1749665" y="505217"/>
                </a:cubicBezTo>
                <a:cubicBezTo>
                  <a:pt x="1750597" y="504426"/>
                  <a:pt x="1750597" y="503636"/>
                  <a:pt x="1751532" y="503636"/>
                </a:cubicBezTo>
                <a:cubicBezTo>
                  <a:pt x="1751532" y="502845"/>
                  <a:pt x="1753403" y="504426"/>
                  <a:pt x="1753403" y="504426"/>
                </a:cubicBezTo>
                <a:cubicBezTo>
                  <a:pt x="1754338" y="504426"/>
                  <a:pt x="1754338" y="502845"/>
                  <a:pt x="1755270" y="502845"/>
                </a:cubicBezTo>
                <a:cubicBezTo>
                  <a:pt x="1756205" y="502845"/>
                  <a:pt x="1756205" y="501261"/>
                  <a:pt x="1757141" y="501261"/>
                </a:cubicBezTo>
                <a:cubicBezTo>
                  <a:pt x="1757141" y="501261"/>
                  <a:pt x="1759011" y="502845"/>
                  <a:pt x="1759011" y="502052"/>
                </a:cubicBezTo>
                <a:cubicBezTo>
                  <a:pt x="1759011" y="502052"/>
                  <a:pt x="1759946" y="501261"/>
                  <a:pt x="1760879" y="500471"/>
                </a:cubicBezTo>
                <a:cubicBezTo>
                  <a:pt x="1760879" y="500471"/>
                  <a:pt x="1761814" y="499681"/>
                  <a:pt x="1761814" y="498890"/>
                </a:cubicBezTo>
                <a:cubicBezTo>
                  <a:pt x="1762749" y="498100"/>
                  <a:pt x="1762749" y="498100"/>
                  <a:pt x="1763684" y="497306"/>
                </a:cubicBezTo>
                <a:cubicBezTo>
                  <a:pt x="1763684" y="496516"/>
                  <a:pt x="1764617" y="495725"/>
                  <a:pt x="1765552" y="495725"/>
                </a:cubicBezTo>
                <a:cubicBezTo>
                  <a:pt x="1765552" y="495725"/>
                  <a:pt x="1763684" y="494145"/>
                  <a:pt x="1762749" y="494145"/>
                </a:cubicBezTo>
                <a:cubicBezTo>
                  <a:pt x="1763684" y="494145"/>
                  <a:pt x="1763684" y="492561"/>
                  <a:pt x="1764617" y="492561"/>
                </a:cubicBezTo>
                <a:cubicBezTo>
                  <a:pt x="1765552" y="492561"/>
                  <a:pt x="1766487" y="493351"/>
                  <a:pt x="1766487" y="493351"/>
                </a:cubicBezTo>
                <a:cubicBezTo>
                  <a:pt x="1767422" y="494145"/>
                  <a:pt x="1769290" y="494935"/>
                  <a:pt x="1769290" y="494935"/>
                </a:cubicBezTo>
                <a:lnTo>
                  <a:pt x="1767422" y="496516"/>
                </a:lnTo>
                <a:lnTo>
                  <a:pt x="1765552" y="498100"/>
                </a:lnTo>
                <a:cubicBezTo>
                  <a:pt x="1765552" y="498890"/>
                  <a:pt x="1767422" y="499681"/>
                  <a:pt x="1767422" y="499681"/>
                </a:cubicBezTo>
                <a:cubicBezTo>
                  <a:pt x="1768358" y="499681"/>
                  <a:pt x="1769290" y="498100"/>
                  <a:pt x="1769290" y="498100"/>
                </a:cubicBezTo>
                <a:cubicBezTo>
                  <a:pt x="1770225" y="498100"/>
                  <a:pt x="1771160" y="498890"/>
                  <a:pt x="1771160" y="499681"/>
                </a:cubicBezTo>
                <a:cubicBezTo>
                  <a:pt x="1772096" y="499681"/>
                  <a:pt x="1773031" y="500471"/>
                  <a:pt x="1773966" y="500471"/>
                </a:cubicBezTo>
                <a:cubicBezTo>
                  <a:pt x="1773966" y="501261"/>
                  <a:pt x="1772096" y="502052"/>
                  <a:pt x="1772096" y="502845"/>
                </a:cubicBezTo>
                <a:lnTo>
                  <a:pt x="1770225" y="504426"/>
                </a:lnTo>
                <a:cubicBezTo>
                  <a:pt x="1770225" y="505217"/>
                  <a:pt x="1772096" y="505217"/>
                  <a:pt x="1772096" y="506007"/>
                </a:cubicBezTo>
                <a:cubicBezTo>
                  <a:pt x="1773031" y="506007"/>
                  <a:pt x="1773966" y="506797"/>
                  <a:pt x="1774898" y="506797"/>
                </a:cubicBezTo>
                <a:cubicBezTo>
                  <a:pt x="1775833" y="506007"/>
                  <a:pt x="1776769" y="504426"/>
                  <a:pt x="1777704" y="503636"/>
                </a:cubicBezTo>
                <a:cubicBezTo>
                  <a:pt x="1778639" y="502052"/>
                  <a:pt x="1779571" y="501261"/>
                  <a:pt x="1780506" y="499681"/>
                </a:cubicBezTo>
                <a:cubicBezTo>
                  <a:pt x="1782377" y="498890"/>
                  <a:pt x="1783312" y="497306"/>
                  <a:pt x="1784248" y="496516"/>
                </a:cubicBezTo>
                <a:cubicBezTo>
                  <a:pt x="1784248" y="495725"/>
                  <a:pt x="1785180" y="494935"/>
                  <a:pt x="1786115" y="494935"/>
                </a:cubicBezTo>
                <a:cubicBezTo>
                  <a:pt x="1786115" y="494145"/>
                  <a:pt x="1787050" y="493351"/>
                  <a:pt x="1787050" y="492561"/>
                </a:cubicBezTo>
                <a:lnTo>
                  <a:pt x="1788921" y="494145"/>
                </a:lnTo>
                <a:cubicBezTo>
                  <a:pt x="1789853" y="494935"/>
                  <a:pt x="1787985" y="495725"/>
                  <a:pt x="1787985" y="495725"/>
                </a:cubicBezTo>
                <a:cubicBezTo>
                  <a:pt x="1788921" y="496516"/>
                  <a:pt x="1788921" y="497306"/>
                  <a:pt x="1789853" y="497306"/>
                </a:cubicBezTo>
                <a:cubicBezTo>
                  <a:pt x="1790788" y="497306"/>
                  <a:pt x="1791723" y="498890"/>
                  <a:pt x="1791723" y="498890"/>
                </a:cubicBezTo>
                <a:cubicBezTo>
                  <a:pt x="1792659" y="498890"/>
                  <a:pt x="1792659" y="496516"/>
                  <a:pt x="1793594" y="497306"/>
                </a:cubicBezTo>
                <a:cubicBezTo>
                  <a:pt x="1794526" y="497306"/>
                  <a:pt x="1794526" y="498100"/>
                  <a:pt x="1795461" y="498100"/>
                </a:cubicBezTo>
                <a:cubicBezTo>
                  <a:pt x="1795461" y="498890"/>
                  <a:pt x="1794526" y="499681"/>
                  <a:pt x="1793594" y="499681"/>
                </a:cubicBezTo>
                <a:cubicBezTo>
                  <a:pt x="1793594" y="500471"/>
                  <a:pt x="1792659" y="501261"/>
                  <a:pt x="1792659" y="502052"/>
                </a:cubicBezTo>
                <a:lnTo>
                  <a:pt x="1794526" y="502845"/>
                </a:lnTo>
                <a:cubicBezTo>
                  <a:pt x="1794526" y="503636"/>
                  <a:pt x="1792659" y="504426"/>
                  <a:pt x="1792659" y="505217"/>
                </a:cubicBezTo>
                <a:cubicBezTo>
                  <a:pt x="1792659" y="505217"/>
                  <a:pt x="1794526" y="506007"/>
                  <a:pt x="1795461" y="506007"/>
                </a:cubicBezTo>
                <a:cubicBezTo>
                  <a:pt x="1795461" y="506797"/>
                  <a:pt x="1793594" y="507591"/>
                  <a:pt x="1793594" y="508381"/>
                </a:cubicBezTo>
                <a:cubicBezTo>
                  <a:pt x="1793594" y="508381"/>
                  <a:pt x="1791723" y="509172"/>
                  <a:pt x="1791723" y="509962"/>
                </a:cubicBezTo>
                <a:lnTo>
                  <a:pt x="1793594" y="510753"/>
                </a:lnTo>
                <a:cubicBezTo>
                  <a:pt x="1794526" y="510753"/>
                  <a:pt x="1794526" y="509962"/>
                  <a:pt x="1795461" y="509172"/>
                </a:cubicBezTo>
                <a:cubicBezTo>
                  <a:pt x="1796397" y="509172"/>
                  <a:pt x="1796397" y="508381"/>
                  <a:pt x="1797332" y="507591"/>
                </a:cubicBezTo>
                <a:cubicBezTo>
                  <a:pt x="1797332" y="506797"/>
                  <a:pt x="1798267" y="506007"/>
                  <a:pt x="1798267" y="506007"/>
                </a:cubicBezTo>
                <a:cubicBezTo>
                  <a:pt x="1799202" y="505217"/>
                  <a:pt x="1796397" y="505217"/>
                  <a:pt x="1796397" y="504426"/>
                </a:cubicBezTo>
                <a:cubicBezTo>
                  <a:pt x="1796397" y="503636"/>
                  <a:pt x="1798267" y="503636"/>
                  <a:pt x="1798267" y="502845"/>
                </a:cubicBezTo>
                <a:lnTo>
                  <a:pt x="1800135" y="504426"/>
                </a:lnTo>
                <a:cubicBezTo>
                  <a:pt x="1801070" y="504426"/>
                  <a:pt x="1801070" y="502052"/>
                  <a:pt x="1802005" y="502052"/>
                </a:cubicBezTo>
                <a:cubicBezTo>
                  <a:pt x="1802940" y="502052"/>
                  <a:pt x="1802940" y="503636"/>
                  <a:pt x="1803876" y="503636"/>
                </a:cubicBezTo>
                <a:cubicBezTo>
                  <a:pt x="1805743" y="504426"/>
                  <a:pt x="1806678" y="505217"/>
                  <a:pt x="1808549" y="506007"/>
                </a:cubicBezTo>
                <a:cubicBezTo>
                  <a:pt x="1808549" y="506007"/>
                  <a:pt x="1809481" y="505217"/>
                  <a:pt x="1809481" y="504426"/>
                </a:cubicBezTo>
                <a:cubicBezTo>
                  <a:pt x="1809481" y="504426"/>
                  <a:pt x="1807614" y="503636"/>
                  <a:pt x="1807614" y="502845"/>
                </a:cubicBezTo>
                <a:lnTo>
                  <a:pt x="1805743" y="502052"/>
                </a:lnTo>
                <a:cubicBezTo>
                  <a:pt x="1805743" y="501261"/>
                  <a:pt x="1806678" y="500471"/>
                  <a:pt x="1807614" y="500471"/>
                </a:cubicBezTo>
                <a:cubicBezTo>
                  <a:pt x="1806678" y="499681"/>
                  <a:pt x="1805743" y="498890"/>
                  <a:pt x="1804808" y="498890"/>
                </a:cubicBezTo>
                <a:lnTo>
                  <a:pt x="1806678" y="497306"/>
                </a:lnTo>
                <a:lnTo>
                  <a:pt x="1808549" y="498100"/>
                </a:lnTo>
                <a:cubicBezTo>
                  <a:pt x="1809481" y="498890"/>
                  <a:pt x="1810416" y="499681"/>
                  <a:pt x="1810416" y="499681"/>
                </a:cubicBezTo>
                <a:cubicBezTo>
                  <a:pt x="1811351" y="500471"/>
                  <a:pt x="1812287" y="500471"/>
                  <a:pt x="1813222" y="501261"/>
                </a:cubicBezTo>
                <a:cubicBezTo>
                  <a:pt x="1813222" y="501261"/>
                  <a:pt x="1815089" y="502845"/>
                  <a:pt x="1815089" y="502052"/>
                </a:cubicBezTo>
                <a:lnTo>
                  <a:pt x="1816960" y="500471"/>
                </a:lnTo>
                <a:lnTo>
                  <a:pt x="1814157" y="499681"/>
                </a:lnTo>
                <a:cubicBezTo>
                  <a:pt x="1814157" y="498890"/>
                  <a:pt x="1816025" y="498100"/>
                  <a:pt x="1816025" y="497306"/>
                </a:cubicBezTo>
                <a:cubicBezTo>
                  <a:pt x="1816025" y="497306"/>
                  <a:pt x="1816960" y="496516"/>
                  <a:pt x="1817895" y="495725"/>
                </a:cubicBezTo>
                <a:cubicBezTo>
                  <a:pt x="1817895" y="494935"/>
                  <a:pt x="1818830" y="494935"/>
                  <a:pt x="1819762" y="494145"/>
                </a:cubicBezTo>
                <a:lnTo>
                  <a:pt x="1820698" y="492561"/>
                </a:lnTo>
                <a:lnTo>
                  <a:pt x="1822568" y="493351"/>
                </a:lnTo>
                <a:cubicBezTo>
                  <a:pt x="1823503" y="494145"/>
                  <a:pt x="1821633" y="494935"/>
                  <a:pt x="1821633" y="495725"/>
                </a:cubicBezTo>
                <a:cubicBezTo>
                  <a:pt x="1821633" y="495725"/>
                  <a:pt x="1819762" y="496516"/>
                  <a:pt x="1819762" y="497306"/>
                </a:cubicBezTo>
                <a:lnTo>
                  <a:pt x="1821633" y="498100"/>
                </a:lnTo>
                <a:cubicBezTo>
                  <a:pt x="1822568" y="498890"/>
                  <a:pt x="1823503" y="499681"/>
                  <a:pt x="1823503" y="499681"/>
                </a:cubicBezTo>
                <a:cubicBezTo>
                  <a:pt x="1824436" y="499681"/>
                  <a:pt x="1825371" y="498100"/>
                  <a:pt x="1825371" y="498100"/>
                </a:cubicBezTo>
                <a:cubicBezTo>
                  <a:pt x="1826306" y="497306"/>
                  <a:pt x="1826306" y="496516"/>
                  <a:pt x="1827241" y="496516"/>
                </a:cubicBezTo>
                <a:cubicBezTo>
                  <a:pt x="1828177" y="494935"/>
                  <a:pt x="1829109" y="494145"/>
                  <a:pt x="1830044" y="492561"/>
                </a:cubicBezTo>
                <a:cubicBezTo>
                  <a:pt x="1831915" y="493351"/>
                  <a:pt x="1832850" y="494145"/>
                  <a:pt x="1834717" y="495725"/>
                </a:cubicBezTo>
                <a:cubicBezTo>
                  <a:pt x="1833785" y="496516"/>
                  <a:pt x="1832850" y="498100"/>
                  <a:pt x="1830979" y="498890"/>
                </a:cubicBezTo>
                <a:cubicBezTo>
                  <a:pt x="1830044" y="500471"/>
                  <a:pt x="1829109" y="501261"/>
                  <a:pt x="1828177" y="502845"/>
                </a:cubicBezTo>
                <a:cubicBezTo>
                  <a:pt x="1829109" y="502845"/>
                  <a:pt x="1830044" y="503636"/>
                  <a:pt x="1830044" y="503636"/>
                </a:cubicBezTo>
                <a:cubicBezTo>
                  <a:pt x="1830979" y="503636"/>
                  <a:pt x="1830979" y="502052"/>
                  <a:pt x="1831915" y="502052"/>
                </a:cubicBezTo>
                <a:cubicBezTo>
                  <a:pt x="1832850" y="502052"/>
                  <a:pt x="1832850" y="503636"/>
                  <a:pt x="1833785" y="503636"/>
                </a:cubicBezTo>
                <a:cubicBezTo>
                  <a:pt x="1834717" y="503636"/>
                  <a:pt x="1834717" y="502052"/>
                  <a:pt x="1835653" y="502052"/>
                </a:cubicBezTo>
                <a:cubicBezTo>
                  <a:pt x="1835653" y="501261"/>
                  <a:pt x="1836588" y="502845"/>
                  <a:pt x="1837523" y="502845"/>
                </a:cubicBezTo>
                <a:cubicBezTo>
                  <a:pt x="1838458" y="502845"/>
                  <a:pt x="1838458" y="501261"/>
                  <a:pt x="1839391" y="501261"/>
                </a:cubicBezTo>
                <a:lnTo>
                  <a:pt x="1841261" y="502845"/>
                </a:lnTo>
                <a:cubicBezTo>
                  <a:pt x="1842196" y="502052"/>
                  <a:pt x="1842196" y="501261"/>
                  <a:pt x="1843132" y="500471"/>
                </a:cubicBezTo>
                <a:cubicBezTo>
                  <a:pt x="1843132" y="500471"/>
                  <a:pt x="1844067" y="499681"/>
                  <a:pt x="1844067" y="498890"/>
                </a:cubicBezTo>
                <a:cubicBezTo>
                  <a:pt x="1844999" y="499681"/>
                  <a:pt x="1845934" y="499681"/>
                  <a:pt x="1846870" y="500471"/>
                </a:cubicBezTo>
                <a:cubicBezTo>
                  <a:pt x="1846870" y="500471"/>
                  <a:pt x="1848740" y="501261"/>
                  <a:pt x="1848740" y="502052"/>
                </a:cubicBezTo>
                <a:cubicBezTo>
                  <a:pt x="1848740" y="502052"/>
                  <a:pt x="1846870" y="502845"/>
                  <a:pt x="1846870" y="503636"/>
                </a:cubicBezTo>
                <a:cubicBezTo>
                  <a:pt x="1846870" y="503636"/>
                  <a:pt x="1848740" y="504426"/>
                  <a:pt x="1848740" y="505217"/>
                </a:cubicBezTo>
                <a:cubicBezTo>
                  <a:pt x="1848740" y="505217"/>
                  <a:pt x="1847805" y="506007"/>
                  <a:pt x="1847805" y="506797"/>
                </a:cubicBezTo>
                <a:cubicBezTo>
                  <a:pt x="1847805" y="507591"/>
                  <a:pt x="1849672" y="507591"/>
                  <a:pt x="1849672" y="507591"/>
                </a:cubicBezTo>
                <a:cubicBezTo>
                  <a:pt x="1850607" y="506797"/>
                  <a:pt x="1851543" y="506007"/>
                  <a:pt x="1852478" y="504426"/>
                </a:cubicBezTo>
                <a:cubicBezTo>
                  <a:pt x="1852478" y="503636"/>
                  <a:pt x="1851543" y="503636"/>
                  <a:pt x="1850607" y="502845"/>
                </a:cubicBezTo>
                <a:lnTo>
                  <a:pt x="1848740" y="502052"/>
                </a:lnTo>
                <a:cubicBezTo>
                  <a:pt x="1848740" y="501261"/>
                  <a:pt x="1850607" y="500471"/>
                  <a:pt x="1850607" y="499681"/>
                </a:cubicBezTo>
                <a:lnTo>
                  <a:pt x="1847805" y="498890"/>
                </a:lnTo>
                <a:cubicBezTo>
                  <a:pt x="1847805" y="498100"/>
                  <a:pt x="1849672" y="496516"/>
                  <a:pt x="1849672" y="496516"/>
                </a:cubicBezTo>
                <a:cubicBezTo>
                  <a:pt x="1850607" y="496516"/>
                  <a:pt x="1851543" y="498100"/>
                  <a:pt x="1851543" y="498100"/>
                </a:cubicBezTo>
                <a:cubicBezTo>
                  <a:pt x="1851543" y="498890"/>
                  <a:pt x="1853413" y="498890"/>
                  <a:pt x="1854345" y="499681"/>
                </a:cubicBezTo>
                <a:lnTo>
                  <a:pt x="1852478" y="501261"/>
                </a:lnTo>
                <a:cubicBezTo>
                  <a:pt x="1852478" y="502052"/>
                  <a:pt x="1853413" y="502052"/>
                  <a:pt x="1854345" y="502845"/>
                </a:cubicBezTo>
                <a:cubicBezTo>
                  <a:pt x="1854345" y="502845"/>
                  <a:pt x="1856216" y="504426"/>
                  <a:pt x="1856216" y="503636"/>
                </a:cubicBezTo>
                <a:cubicBezTo>
                  <a:pt x="1857151" y="503636"/>
                  <a:pt x="1858086" y="502052"/>
                  <a:pt x="1858086" y="502052"/>
                </a:cubicBezTo>
                <a:cubicBezTo>
                  <a:pt x="1859018" y="502052"/>
                  <a:pt x="1859954" y="503636"/>
                  <a:pt x="1859954" y="503636"/>
                </a:cubicBezTo>
                <a:cubicBezTo>
                  <a:pt x="1860889" y="503636"/>
                  <a:pt x="1861824" y="504426"/>
                  <a:pt x="1861824" y="505217"/>
                </a:cubicBezTo>
                <a:lnTo>
                  <a:pt x="1860889" y="506797"/>
                </a:lnTo>
                <a:cubicBezTo>
                  <a:pt x="1859954" y="507591"/>
                  <a:pt x="1859954" y="507591"/>
                  <a:pt x="1859018" y="508381"/>
                </a:cubicBezTo>
                <a:cubicBezTo>
                  <a:pt x="1859018" y="509172"/>
                  <a:pt x="1857151" y="509962"/>
                  <a:pt x="1857151" y="509962"/>
                </a:cubicBezTo>
                <a:cubicBezTo>
                  <a:pt x="1857151" y="510753"/>
                  <a:pt x="1859018" y="511546"/>
                  <a:pt x="1859954" y="511546"/>
                </a:cubicBezTo>
                <a:cubicBezTo>
                  <a:pt x="1859954" y="510753"/>
                  <a:pt x="1860889" y="510753"/>
                  <a:pt x="1860889" y="509962"/>
                </a:cubicBezTo>
                <a:cubicBezTo>
                  <a:pt x="1861824" y="509962"/>
                  <a:pt x="1862759" y="508381"/>
                  <a:pt x="1862759" y="508381"/>
                </a:cubicBezTo>
                <a:lnTo>
                  <a:pt x="1864627" y="509172"/>
                </a:lnTo>
                <a:lnTo>
                  <a:pt x="1866497" y="510753"/>
                </a:lnTo>
                <a:cubicBezTo>
                  <a:pt x="1867433" y="510753"/>
                  <a:pt x="1868368" y="509172"/>
                  <a:pt x="1868368" y="509172"/>
                </a:cubicBezTo>
                <a:cubicBezTo>
                  <a:pt x="1869300" y="508381"/>
                  <a:pt x="1869300" y="507591"/>
                  <a:pt x="1870235" y="507591"/>
                </a:cubicBezTo>
                <a:cubicBezTo>
                  <a:pt x="1870235" y="506797"/>
                  <a:pt x="1871171" y="506007"/>
                  <a:pt x="1872106" y="505217"/>
                </a:cubicBezTo>
                <a:lnTo>
                  <a:pt x="1869300" y="504426"/>
                </a:lnTo>
                <a:cubicBezTo>
                  <a:pt x="1869300" y="503636"/>
                  <a:pt x="1871171" y="502845"/>
                  <a:pt x="1871171" y="502052"/>
                </a:cubicBezTo>
                <a:cubicBezTo>
                  <a:pt x="1872106" y="502052"/>
                  <a:pt x="1872106" y="501261"/>
                  <a:pt x="1873041" y="500471"/>
                </a:cubicBezTo>
                <a:cubicBezTo>
                  <a:pt x="1873041" y="499681"/>
                  <a:pt x="1873976" y="499681"/>
                  <a:pt x="1873976" y="498890"/>
                </a:cubicBezTo>
                <a:cubicBezTo>
                  <a:pt x="1874909" y="498890"/>
                  <a:pt x="1875844" y="497306"/>
                  <a:pt x="1875844" y="497306"/>
                </a:cubicBezTo>
                <a:lnTo>
                  <a:pt x="1877714" y="498100"/>
                </a:lnTo>
                <a:cubicBezTo>
                  <a:pt x="1877714" y="498890"/>
                  <a:pt x="1875844" y="499681"/>
                  <a:pt x="1876779" y="500471"/>
                </a:cubicBezTo>
                <a:lnTo>
                  <a:pt x="1878647" y="501261"/>
                </a:lnTo>
                <a:cubicBezTo>
                  <a:pt x="1877714" y="502052"/>
                  <a:pt x="1877714" y="502845"/>
                  <a:pt x="1876779" y="503636"/>
                </a:cubicBezTo>
                <a:cubicBezTo>
                  <a:pt x="1876779" y="503636"/>
                  <a:pt x="1875844" y="504426"/>
                  <a:pt x="1874909" y="505217"/>
                </a:cubicBezTo>
                <a:lnTo>
                  <a:pt x="1873976" y="506797"/>
                </a:lnTo>
                <a:cubicBezTo>
                  <a:pt x="1873976" y="506797"/>
                  <a:pt x="1875844" y="507591"/>
                  <a:pt x="1875844" y="508381"/>
                </a:cubicBezTo>
                <a:cubicBezTo>
                  <a:pt x="1876779" y="508381"/>
                  <a:pt x="1877714" y="509172"/>
                  <a:pt x="1877714" y="509172"/>
                </a:cubicBezTo>
                <a:cubicBezTo>
                  <a:pt x="1877714" y="509172"/>
                  <a:pt x="1879582" y="508381"/>
                  <a:pt x="1879582" y="507591"/>
                </a:cubicBezTo>
                <a:cubicBezTo>
                  <a:pt x="1879582" y="507591"/>
                  <a:pt x="1877714" y="506797"/>
                  <a:pt x="1877714" y="506007"/>
                </a:cubicBezTo>
                <a:lnTo>
                  <a:pt x="1878647" y="504426"/>
                </a:lnTo>
                <a:cubicBezTo>
                  <a:pt x="1879582" y="504426"/>
                  <a:pt x="1881452" y="506007"/>
                  <a:pt x="1881452" y="506007"/>
                </a:cubicBezTo>
                <a:lnTo>
                  <a:pt x="1882388" y="504426"/>
                </a:lnTo>
                <a:cubicBezTo>
                  <a:pt x="1882388" y="503636"/>
                  <a:pt x="1880517" y="503636"/>
                  <a:pt x="1880517" y="502845"/>
                </a:cubicBezTo>
                <a:cubicBezTo>
                  <a:pt x="1880517" y="502052"/>
                  <a:pt x="1882388" y="502052"/>
                  <a:pt x="1882388" y="501261"/>
                </a:cubicBezTo>
                <a:cubicBezTo>
                  <a:pt x="1883320" y="499681"/>
                  <a:pt x="1884255" y="498890"/>
                  <a:pt x="1885190" y="497306"/>
                </a:cubicBezTo>
                <a:cubicBezTo>
                  <a:pt x="1886125" y="497306"/>
                  <a:pt x="1887061" y="495725"/>
                  <a:pt x="1887061" y="495725"/>
                </a:cubicBezTo>
                <a:lnTo>
                  <a:pt x="1888928" y="497306"/>
                </a:lnTo>
                <a:cubicBezTo>
                  <a:pt x="1888928" y="497306"/>
                  <a:pt x="1887996" y="498890"/>
                  <a:pt x="1887061" y="498890"/>
                </a:cubicBezTo>
                <a:cubicBezTo>
                  <a:pt x="1887061" y="499681"/>
                  <a:pt x="1886125" y="500471"/>
                  <a:pt x="1886125" y="500471"/>
                </a:cubicBezTo>
                <a:cubicBezTo>
                  <a:pt x="1885190" y="501261"/>
                  <a:pt x="1885190" y="502052"/>
                  <a:pt x="1884255" y="502845"/>
                </a:cubicBezTo>
                <a:cubicBezTo>
                  <a:pt x="1885190" y="502845"/>
                  <a:pt x="1886125" y="503636"/>
                  <a:pt x="1886125" y="503636"/>
                </a:cubicBezTo>
                <a:cubicBezTo>
                  <a:pt x="1887061" y="503636"/>
                  <a:pt x="1887996" y="505217"/>
                  <a:pt x="1888928" y="505217"/>
                </a:cubicBezTo>
                <a:lnTo>
                  <a:pt x="1887061" y="506797"/>
                </a:lnTo>
                <a:cubicBezTo>
                  <a:pt x="1886125" y="507591"/>
                  <a:pt x="1886125" y="508381"/>
                  <a:pt x="1885190" y="508381"/>
                </a:cubicBezTo>
                <a:cubicBezTo>
                  <a:pt x="1885190" y="509172"/>
                  <a:pt x="1884255" y="509962"/>
                  <a:pt x="1883320" y="510753"/>
                </a:cubicBezTo>
                <a:lnTo>
                  <a:pt x="1886125" y="511546"/>
                </a:lnTo>
                <a:cubicBezTo>
                  <a:pt x="1886125" y="512337"/>
                  <a:pt x="1884255" y="513127"/>
                  <a:pt x="1884255" y="513917"/>
                </a:cubicBezTo>
                <a:lnTo>
                  <a:pt x="1886125" y="514708"/>
                </a:lnTo>
                <a:cubicBezTo>
                  <a:pt x="1886125" y="514708"/>
                  <a:pt x="1887996" y="513917"/>
                  <a:pt x="1887996" y="513127"/>
                </a:cubicBezTo>
                <a:cubicBezTo>
                  <a:pt x="1887996" y="512337"/>
                  <a:pt x="1886125" y="512337"/>
                  <a:pt x="1886125" y="511546"/>
                </a:cubicBezTo>
                <a:cubicBezTo>
                  <a:pt x="1886125" y="511546"/>
                  <a:pt x="1887061" y="510753"/>
                  <a:pt x="1887061" y="509962"/>
                </a:cubicBezTo>
                <a:cubicBezTo>
                  <a:pt x="1887996" y="509172"/>
                  <a:pt x="1887996" y="509172"/>
                  <a:pt x="1888928" y="508381"/>
                </a:cubicBezTo>
                <a:cubicBezTo>
                  <a:pt x="1888928" y="508381"/>
                  <a:pt x="1889863" y="506797"/>
                  <a:pt x="1890798" y="506797"/>
                </a:cubicBezTo>
                <a:lnTo>
                  <a:pt x="1892669" y="507591"/>
                </a:lnTo>
                <a:lnTo>
                  <a:pt x="1894536" y="506007"/>
                </a:lnTo>
                <a:cubicBezTo>
                  <a:pt x="1894536" y="506007"/>
                  <a:pt x="1891734" y="505217"/>
                  <a:pt x="1891734" y="504426"/>
                </a:cubicBezTo>
                <a:cubicBezTo>
                  <a:pt x="1892669" y="504426"/>
                  <a:pt x="1893601" y="503636"/>
                  <a:pt x="1893601" y="502845"/>
                </a:cubicBezTo>
                <a:lnTo>
                  <a:pt x="1895472" y="501261"/>
                </a:lnTo>
                <a:lnTo>
                  <a:pt x="1897342" y="502845"/>
                </a:lnTo>
                <a:cubicBezTo>
                  <a:pt x="1897342" y="502052"/>
                  <a:pt x="1899210" y="501261"/>
                  <a:pt x="1899210" y="500471"/>
                </a:cubicBezTo>
                <a:lnTo>
                  <a:pt x="1897342" y="499681"/>
                </a:lnTo>
                <a:cubicBezTo>
                  <a:pt x="1896407" y="498890"/>
                  <a:pt x="1898277" y="498100"/>
                  <a:pt x="1898277" y="497306"/>
                </a:cubicBezTo>
                <a:lnTo>
                  <a:pt x="1896407" y="496516"/>
                </a:lnTo>
                <a:cubicBezTo>
                  <a:pt x="1896407" y="495725"/>
                  <a:pt x="1897342" y="494935"/>
                  <a:pt x="1898277" y="494935"/>
                </a:cubicBezTo>
                <a:cubicBezTo>
                  <a:pt x="1898277" y="494145"/>
                  <a:pt x="1899210" y="495725"/>
                  <a:pt x="1900145" y="495725"/>
                </a:cubicBezTo>
                <a:cubicBezTo>
                  <a:pt x="1901080" y="495725"/>
                  <a:pt x="1901080" y="494145"/>
                  <a:pt x="1902015" y="494145"/>
                </a:cubicBezTo>
                <a:cubicBezTo>
                  <a:pt x="1902015" y="494145"/>
                  <a:pt x="1902951" y="495725"/>
                  <a:pt x="1903886" y="495725"/>
                </a:cubicBezTo>
                <a:cubicBezTo>
                  <a:pt x="1903886" y="495725"/>
                  <a:pt x="1904818" y="494145"/>
                  <a:pt x="1905753" y="493351"/>
                </a:cubicBezTo>
                <a:lnTo>
                  <a:pt x="1907624" y="494935"/>
                </a:lnTo>
                <a:lnTo>
                  <a:pt x="1905753" y="496516"/>
                </a:lnTo>
                <a:cubicBezTo>
                  <a:pt x="1905753" y="497306"/>
                  <a:pt x="1907624" y="498100"/>
                  <a:pt x="1907624" y="498100"/>
                </a:cubicBezTo>
                <a:lnTo>
                  <a:pt x="1909491" y="496516"/>
                </a:lnTo>
                <a:cubicBezTo>
                  <a:pt x="1909491" y="495725"/>
                  <a:pt x="1907624" y="495725"/>
                  <a:pt x="1907624" y="494935"/>
                </a:cubicBezTo>
                <a:cubicBezTo>
                  <a:pt x="1907624" y="494935"/>
                  <a:pt x="1909491" y="494145"/>
                  <a:pt x="1909491" y="493351"/>
                </a:cubicBezTo>
                <a:lnTo>
                  <a:pt x="1906689" y="491770"/>
                </a:lnTo>
                <a:cubicBezTo>
                  <a:pt x="1907624" y="491770"/>
                  <a:pt x="1907624" y="490189"/>
                  <a:pt x="1908556" y="490189"/>
                </a:cubicBezTo>
                <a:cubicBezTo>
                  <a:pt x="1909491" y="490189"/>
                  <a:pt x="1910427" y="491770"/>
                  <a:pt x="1910427" y="491770"/>
                </a:cubicBezTo>
                <a:lnTo>
                  <a:pt x="1912297" y="492561"/>
                </a:lnTo>
                <a:cubicBezTo>
                  <a:pt x="1913229" y="493351"/>
                  <a:pt x="1911362" y="494145"/>
                  <a:pt x="1911362" y="494935"/>
                </a:cubicBezTo>
                <a:lnTo>
                  <a:pt x="1913229" y="495725"/>
                </a:lnTo>
                <a:cubicBezTo>
                  <a:pt x="1913229" y="496516"/>
                  <a:pt x="1911362" y="497306"/>
                  <a:pt x="1911362" y="498100"/>
                </a:cubicBezTo>
                <a:cubicBezTo>
                  <a:pt x="1911362" y="498100"/>
                  <a:pt x="1913229" y="498890"/>
                  <a:pt x="1914165" y="498890"/>
                </a:cubicBezTo>
                <a:lnTo>
                  <a:pt x="1916035" y="500471"/>
                </a:lnTo>
                <a:lnTo>
                  <a:pt x="1914165" y="502052"/>
                </a:lnTo>
                <a:cubicBezTo>
                  <a:pt x="1914165" y="502845"/>
                  <a:pt x="1916035" y="503636"/>
                  <a:pt x="1916035" y="503636"/>
                </a:cubicBezTo>
                <a:cubicBezTo>
                  <a:pt x="1916970" y="503636"/>
                  <a:pt x="1917906" y="504426"/>
                  <a:pt x="1918838" y="505217"/>
                </a:cubicBezTo>
                <a:lnTo>
                  <a:pt x="1920708" y="506007"/>
                </a:lnTo>
                <a:cubicBezTo>
                  <a:pt x="1920708" y="506797"/>
                  <a:pt x="1918838" y="507591"/>
                  <a:pt x="1918838" y="508381"/>
                </a:cubicBezTo>
                <a:lnTo>
                  <a:pt x="1920708" y="509172"/>
                </a:lnTo>
                <a:cubicBezTo>
                  <a:pt x="1921644" y="509172"/>
                  <a:pt x="1922579" y="507591"/>
                  <a:pt x="1922579" y="507591"/>
                </a:cubicBezTo>
                <a:cubicBezTo>
                  <a:pt x="1922579" y="507591"/>
                  <a:pt x="1920708" y="506797"/>
                  <a:pt x="1920708" y="506007"/>
                </a:cubicBezTo>
                <a:cubicBezTo>
                  <a:pt x="1920708" y="506007"/>
                  <a:pt x="1921644" y="505217"/>
                  <a:pt x="1921644" y="504426"/>
                </a:cubicBezTo>
                <a:cubicBezTo>
                  <a:pt x="1922579" y="504426"/>
                  <a:pt x="1923511" y="503636"/>
                  <a:pt x="1923511" y="502845"/>
                </a:cubicBezTo>
                <a:cubicBezTo>
                  <a:pt x="1923511" y="502052"/>
                  <a:pt x="1925381" y="501261"/>
                  <a:pt x="1925381" y="501261"/>
                </a:cubicBezTo>
                <a:cubicBezTo>
                  <a:pt x="1925381" y="500471"/>
                  <a:pt x="1923511" y="499681"/>
                  <a:pt x="1923511" y="499681"/>
                </a:cubicBezTo>
                <a:cubicBezTo>
                  <a:pt x="1923511" y="498890"/>
                  <a:pt x="1924446" y="498100"/>
                  <a:pt x="1924446" y="498100"/>
                </a:cubicBezTo>
                <a:cubicBezTo>
                  <a:pt x="1925381" y="497306"/>
                  <a:pt x="1925381" y="496516"/>
                  <a:pt x="1926317" y="495725"/>
                </a:cubicBezTo>
                <a:cubicBezTo>
                  <a:pt x="1927252" y="494935"/>
                  <a:pt x="1928187" y="493351"/>
                  <a:pt x="1929119" y="492561"/>
                </a:cubicBezTo>
                <a:cubicBezTo>
                  <a:pt x="1930990" y="493351"/>
                  <a:pt x="1931925" y="494145"/>
                  <a:pt x="1933792" y="494935"/>
                </a:cubicBezTo>
                <a:cubicBezTo>
                  <a:pt x="1933792" y="495725"/>
                  <a:pt x="1935663" y="495725"/>
                  <a:pt x="1935663" y="496516"/>
                </a:cubicBezTo>
                <a:cubicBezTo>
                  <a:pt x="1935663" y="497306"/>
                  <a:pt x="1933792" y="498100"/>
                  <a:pt x="1933792" y="498100"/>
                </a:cubicBezTo>
                <a:cubicBezTo>
                  <a:pt x="1934728" y="498890"/>
                  <a:pt x="1936598" y="498890"/>
                  <a:pt x="1936598" y="499681"/>
                </a:cubicBezTo>
                <a:lnTo>
                  <a:pt x="1934728" y="501261"/>
                </a:lnTo>
                <a:cubicBezTo>
                  <a:pt x="1934728" y="502052"/>
                  <a:pt x="1936598" y="502845"/>
                  <a:pt x="1936598" y="502845"/>
                </a:cubicBezTo>
                <a:cubicBezTo>
                  <a:pt x="1937533" y="502845"/>
                  <a:pt x="1938466" y="501261"/>
                  <a:pt x="1938466" y="501261"/>
                </a:cubicBezTo>
                <a:cubicBezTo>
                  <a:pt x="1938466" y="501261"/>
                  <a:pt x="1939401" y="498890"/>
                  <a:pt x="1940336" y="499681"/>
                </a:cubicBezTo>
                <a:lnTo>
                  <a:pt x="1942207" y="500471"/>
                </a:lnTo>
                <a:cubicBezTo>
                  <a:pt x="1942207" y="501261"/>
                  <a:pt x="1940336" y="502052"/>
                  <a:pt x="1940336" y="502052"/>
                </a:cubicBezTo>
                <a:cubicBezTo>
                  <a:pt x="1940336" y="502845"/>
                  <a:pt x="1942207" y="502845"/>
                  <a:pt x="1942207" y="503636"/>
                </a:cubicBezTo>
                <a:cubicBezTo>
                  <a:pt x="1944074" y="502845"/>
                  <a:pt x="1945009" y="501261"/>
                  <a:pt x="1945945" y="500471"/>
                </a:cubicBezTo>
                <a:cubicBezTo>
                  <a:pt x="1945945" y="499681"/>
                  <a:pt x="1946880" y="498890"/>
                  <a:pt x="1946880" y="498100"/>
                </a:cubicBezTo>
                <a:cubicBezTo>
                  <a:pt x="1947812" y="498100"/>
                  <a:pt x="1945009" y="497306"/>
                  <a:pt x="1945009" y="497306"/>
                </a:cubicBezTo>
                <a:cubicBezTo>
                  <a:pt x="1945009" y="496516"/>
                  <a:pt x="1946880" y="495725"/>
                  <a:pt x="1946880" y="495725"/>
                </a:cubicBezTo>
                <a:cubicBezTo>
                  <a:pt x="1946880" y="494935"/>
                  <a:pt x="1947812" y="493351"/>
                  <a:pt x="1948747" y="493351"/>
                </a:cubicBezTo>
                <a:lnTo>
                  <a:pt x="1950618" y="494935"/>
                </a:lnTo>
                <a:cubicBezTo>
                  <a:pt x="1950618" y="495725"/>
                  <a:pt x="1948747" y="496516"/>
                  <a:pt x="1948747" y="496516"/>
                </a:cubicBezTo>
                <a:cubicBezTo>
                  <a:pt x="1949683" y="497306"/>
                  <a:pt x="1950618" y="497306"/>
                  <a:pt x="1950618" y="498100"/>
                </a:cubicBezTo>
                <a:cubicBezTo>
                  <a:pt x="1951553" y="498100"/>
                  <a:pt x="1953420" y="498890"/>
                  <a:pt x="1953420" y="499681"/>
                </a:cubicBezTo>
                <a:lnTo>
                  <a:pt x="1951553" y="501261"/>
                </a:lnTo>
                <a:cubicBezTo>
                  <a:pt x="1951553" y="501261"/>
                  <a:pt x="1953420" y="502052"/>
                  <a:pt x="1953420" y="502845"/>
                </a:cubicBezTo>
                <a:cubicBezTo>
                  <a:pt x="1954356" y="502845"/>
                  <a:pt x="1955291" y="503636"/>
                  <a:pt x="1955291" y="503636"/>
                </a:cubicBezTo>
                <a:cubicBezTo>
                  <a:pt x="1955291" y="504426"/>
                  <a:pt x="1954356" y="505217"/>
                  <a:pt x="1954356" y="506007"/>
                </a:cubicBezTo>
                <a:cubicBezTo>
                  <a:pt x="1953420" y="506007"/>
                  <a:pt x="1952488" y="506797"/>
                  <a:pt x="1952488" y="507591"/>
                </a:cubicBezTo>
                <a:lnTo>
                  <a:pt x="1954356" y="508381"/>
                </a:lnTo>
                <a:cubicBezTo>
                  <a:pt x="1954356" y="509172"/>
                  <a:pt x="1953420" y="509962"/>
                  <a:pt x="1953420" y="510753"/>
                </a:cubicBezTo>
                <a:cubicBezTo>
                  <a:pt x="1952488" y="510753"/>
                  <a:pt x="1955291" y="511546"/>
                  <a:pt x="1955291" y="511546"/>
                </a:cubicBezTo>
                <a:cubicBezTo>
                  <a:pt x="1955291" y="511546"/>
                  <a:pt x="1957162" y="510753"/>
                  <a:pt x="1956226" y="509962"/>
                </a:cubicBezTo>
                <a:cubicBezTo>
                  <a:pt x="1956226" y="509962"/>
                  <a:pt x="1954356" y="509172"/>
                  <a:pt x="1954356" y="508381"/>
                </a:cubicBezTo>
                <a:cubicBezTo>
                  <a:pt x="1954356" y="508381"/>
                  <a:pt x="1956226" y="507591"/>
                  <a:pt x="1956226" y="506797"/>
                </a:cubicBezTo>
                <a:cubicBezTo>
                  <a:pt x="1956226" y="506007"/>
                  <a:pt x="1957162" y="506007"/>
                  <a:pt x="1958097" y="505217"/>
                </a:cubicBezTo>
                <a:cubicBezTo>
                  <a:pt x="1958097" y="504426"/>
                  <a:pt x="1959029" y="503636"/>
                  <a:pt x="1959029" y="503636"/>
                </a:cubicBezTo>
                <a:cubicBezTo>
                  <a:pt x="1959964" y="502052"/>
                  <a:pt x="1961835" y="501261"/>
                  <a:pt x="1962770" y="499681"/>
                </a:cubicBezTo>
                <a:cubicBezTo>
                  <a:pt x="1963702" y="498890"/>
                  <a:pt x="1964637" y="497306"/>
                  <a:pt x="1965573" y="496516"/>
                </a:cubicBezTo>
                <a:cubicBezTo>
                  <a:pt x="1966508" y="495725"/>
                  <a:pt x="1966508" y="494935"/>
                  <a:pt x="1967443" y="494935"/>
                </a:cubicBezTo>
                <a:cubicBezTo>
                  <a:pt x="1967443" y="494145"/>
                  <a:pt x="1968375" y="493351"/>
                  <a:pt x="1969310" y="492561"/>
                </a:cubicBezTo>
                <a:lnTo>
                  <a:pt x="1971181" y="494145"/>
                </a:lnTo>
                <a:lnTo>
                  <a:pt x="1973048" y="495725"/>
                </a:lnTo>
                <a:cubicBezTo>
                  <a:pt x="1973984" y="495725"/>
                  <a:pt x="1973984" y="494145"/>
                  <a:pt x="1974919" y="494145"/>
                </a:cubicBezTo>
                <a:cubicBezTo>
                  <a:pt x="1974919" y="494145"/>
                  <a:pt x="1975854" y="494935"/>
                  <a:pt x="1976789" y="494935"/>
                </a:cubicBezTo>
                <a:lnTo>
                  <a:pt x="1978657" y="493351"/>
                </a:lnTo>
                <a:cubicBezTo>
                  <a:pt x="1978657" y="493351"/>
                  <a:pt x="1980527" y="494145"/>
                  <a:pt x="1980527" y="494935"/>
                </a:cubicBezTo>
                <a:cubicBezTo>
                  <a:pt x="1980527" y="494935"/>
                  <a:pt x="1978657" y="495725"/>
                  <a:pt x="1978657" y="496516"/>
                </a:cubicBezTo>
                <a:cubicBezTo>
                  <a:pt x="1978657" y="497306"/>
                  <a:pt x="1977725" y="498100"/>
                  <a:pt x="1977725" y="498100"/>
                </a:cubicBezTo>
                <a:cubicBezTo>
                  <a:pt x="1976789" y="498890"/>
                  <a:pt x="1975854" y="499681"/>
                  <a:pt x="1975854" y="499681"/>
                </a:cubicBezTo>
                <a:cubicBezTo>
                  <a:pt x="1974919" y="500471"/>
                  <a:pt x="1974919" y="501261"/>
                  <a:pt x="1973984" y="502052"/>
                </a:cubicBezTo>
                <a:cubicBezTo>
                  <a:pt x="1973984" y="502052"/>
                  <a:pt x="1973048" y="503636"/>
                  <a:pt x="1972116" y="503636"/>
                </a:cubicBezTo>
                <a:lnTo>
                  <a:pt x="1970246" y="502052"/>
                </a:lnTo>
                <a:cubicBezTo>
                  <a:pt x="1970246" y="502845"/>
                  <a:pt x="1968375" y="503636"/>
                  <a:pt x="1968375" y="503636"/>
                </a:cubicBezTo>
                <a:cubicBezTo>
                  <a:pt x="1969310" y="504426"/>
                  <a:pt x="1970246" y="504426"/>
                  <a:pt x="1971181" y="505217"/>
                </a:cubicBezTo>
                <a:cubicBezTo>
                  <a:pt x="1971181" y="506007"/>
                  <a:pt x="1973048" y="506007"/>
                  <a:pt x="1973048" y="506797"/>
                </a:cubicBezTo>
                <a:cubicBezTo>
                  <a:pt x="1973048" y="506797"/>
                  <a:pt x="1971181" y="507591"/>
                  <a:pt x="1971181" y="508381"/>
                </a:cubicBezTo>
                <a:cubicBezTo>
                  <a:pt x="1972116" y="508381"/>
                  <a:pt x="1973048" y="509962"/>
                  <a:pt x="1973048" y="509962"/>
                </a:cubicBezTo>
                <a:cubicBezTo>
                  <a:pt x="1973984" y="509962"/>
                  <a:pt x="1974919" y="508381"/>
                  <a:pt x="1974919" y="508381"/>
                </a:cubicBezTo>
                <a:cubicBezTo>
                  <a:pt x="1974919" y="507591"/>
                  <a:pt x="1976789" y="506797"/>
                  <a:pt x="1976789" y="506007"/>
                </a:cubicBezTo>
                <a:lnTo>
                  <a:pt x="1974919" y="505217"/>
                </a:lnTo>
                <a:cubicBezTo>
                  <a:pt x="1974919" y="504426"/>
                  <a:pt x="1975854" y="502845"/>
                  <a:pt x="1975854" y="502845"/>
                </a:cubicBezTo>
                <a:cubicBezTo>
                  <a:pt x="1976789" y="502845"/>
                  <a:pt x="1977725" y="504426"/>
                  <a:pt x="1978657" y="504426"/>
                </a:cubicBezTo>
                <a:lnTo>
                  <a:pt x="1979592" y="502845"/>
                </a:lnTo>
                <a:cubicBezTo>
                  <a:pt x="1980527" y="502052"/>
                  <a:pt x="1980527" y="501261"/>
                  <a:pt x="1981463" y="501261"/>
                </a:cubicBezTo>
                <a:cubicBezTo>
                  <a:pt x="1981463" y="500471"/>
                  <a:pt x="1982398" y="498890"/>
                  <a:pt x="1983330" y="498890"/>
                </a:cubicBezTo>
                <a:lnTo>
                  <a:pt x="1985201" y="500471"/>
                </a:lnTo>
                <a:cubicBezTo>
                  <a:pt x="1984265" y="502052"/>
                  <a:pt x="1983330" y="502845"/>
                  <a:pt x="1982398" y="504426"/>
                </a:cubicBezTo>
                <a:cubicBezTo>
                  <a:pt x="1983330" y="505217"/>
                  <a:pt x="1984265" y="506007"/>
                  <a:pt x="1986136" y="506797"/>
                </a:cubicBezTo>
                <a:cubicBezTo>
                  <a:pt x="1987071" y="505217"/>
                  <a:pt x="1988003" y="504426"/>
                  <a:pt x="1988939" y="502845"/>
                </a:cubicBezTo>
                <a:cubicBezTo>
                  <a:pt x="1988003" y="502052"/>
                  <a:pt x="1986136" y="501261"/>
                  <a:pt x="1985201" y="500471"/>
                </a:cubicBezTo>
                <a:cubicBezTo>
                  <a:pt x="1986136" y="500471"/>
                  <a:pt x="1986136" y="498890"/>
                  <a:pt x="1987071" y="498890"/>
                </a:cubicBezTo>
                <a:cubicBezTo>
                  <a:pt x="1987071" y="498100"/>
                  <a:pt x="1988003" y="497306"/>
                  <a:pt x="1988003" y="497306"/>
                </a:cubicBezTo>
                <a:lnTo>
                  <a:pt x="1990809" y="498100"/>
                </a:lnTo>
                <a:cubicBezTo>
                  <a:pt x="1990809" y="498890"/>
                  <a:pt x="1988939" y="499681"/>
                  <a:pt x="1988939" y="500471"/>
                </a:cubicBezTo>
                <a:lnTo>
                  <a:pt x="1990809" y="501261"/>
                </a:lnTo>
                <a:cubicBezTo>
                  <a:pt x="1991744" y="501261"/>
                  <a:pt x="1991744" y="499681"/>
                  <a:pt x="1992680" y="499681"/>
                </a:cubicBezTo>
                <a:cubicBezTo>
                  <a:pt x="1992680" y="499681"/>
                  <a:pt x="1993612" y="501261"/>
                  <a:pt x="1994547" y="501261"/>
                </a:cubicBezTo>
                <a:cubicBezTo>
                  <a:pt x="1995482" y="501261"/>
                  <a:pt x="1995482" y="499681"/>
                  <a:pt x="1996417" y="498890"/>
                </a:cubicBezTo>
                <a:cubicBezTo>
                  <a:pt x="1996417" y="498890"/>
                  <a:pt x="1997349" y="500471"/>
                  <a:pt x="1998285" y="500471"/>
                </a:cubicBezTo>
                <a:cubicBezTo>
                  <a:pt x="1999220" y="500471"/>
                  <a:pt x="1999220" y="498890"/>
                  <a:pt x="2000155" y="498890"/>
                </a:cubicBezTo>
                <a:cubicBezTo>
                  <a:pt x="2001091" y="499681"/>
                  <a:pt x="2002958" y="500471"/>
                  <a:pt x="2003893" y="501261"/>
                </a:cubicBezTo>
                <a:cubicBezTo>
                  <a:pt x="2002958" y="502845"/>
                  <a:pt x="2002026" y="503636"/>
                  <a:pt x="2001091" y="505217"/>
                </a:cubicBezTo>
                <a:cubicBezTo>
                  <a:pt x="2000155" y="506007"/>
                  <a:pt x="2000155" y="506007"/>
                  <a:pt x="1999220" y="506797"/>
                </a:cubicBezTo>
                <a:lnTo>
                  <a:pt x="1997349" y="508381"/>
                </a:lnTo>
                <a:cubicBezTo>
                  <a:pt x="1997349" y="508381"/>
                  <a:pt x="1999220" y="509962"/>
                  <a:pt x="2000155" y="509962"/>
                </a:cubicBezTo>
                <a:lnTo>
                  <a:pt x="2001091" y="508381"/>
                </a:lnTo>
                <a:cubicBezTo>
                  <a:pt x="2002026" y="507591"/>
                  <a:pt x="2002026" y="506797"/>
                  <a:pt x="2002958" y="506797"/>
                </a:cubicBezTo>
                <a:cubicBezTo>
                  <a:pt x="2003893" y="506007"/>
                  <a:pt x="2003893" y="505217"/>
                  <a:pt x="2004828" y="504426"/>
                </a:cubicBezTo>
                <a:cubicBezTo>
                  <a:pt x="2004828" y="504426"/>
                  <a:pt x="2005764" y="503636"/>
                  <a:pt x="2005764" y="502845"/>
                </a:cubicBezTo>
                <a:cubicBezTo>
                  <a:pt x="2006699" y="502052"/>
                  <a:pt x="2007631" y="501261"/>
                  <a:pt x="2007631" y="501261"/>
                </a:cubicBezTo>
                <a:cubicBezTo>
                  <a:pt x="2007631" y="500471"/>
                  <a:pt x="2005764" y="499681"/>
                  <a:pt x="2005764" y="499681"/>
                </a:cubicBezTo>
                <a:cubicBezTo>
                  <a:pt x="2004828" y="499681"/>
                  <a:pt x="2003893" y="498890"/>
                  <a:pt x="2003893" y="498100"/>
                </a:cubicBezTo>
                <a:cubicBezTo>
                  <a:pt x="2002958" y="498100"/>
                  <a:pt x="2004828" y="497306"/>
                  <a:pt x="2004828" y="496516"/>
                </a:cubicBezTo>
                <a:cubicBezTo>
                  <a:pt x="2005764" y="497306"/>
                  <a:pt x="2006699" y="497306"/>
                  <a:pt x="2007631" y="498100"/>
                </a:cubicBezTo>
                <a:cubicBezTo>
                  <a:pt x="2007631" y="498100"/>
                  <a:pt x="2008566" y="499681"/>
                  <a:pt x="2009502" y="499681"/>
                </a:cubicBezTo>
                <a:cubicBezTo>
                  <a:pt x="2009502" y="499681"/>
                  <a:pt x="2010437" y="498100"/>
                  <a:pt x="2010437" y="497306"/>
                </a:cubicBezTo>
                <a:cubicBezTo>
                  <a:pt x="2011372" y="497306"/>
                  <a:pt x="2012307" y="496516"/>
                  <a:pt x="2012307" y="495725"/>
                </a:cubicBezTo>
                <a:cubicBezTo>
                  <a:pt x="2012307" y="496516"/>
                  <a:pt x="2014175" y="496516"/>
                  <a:pt x="2014175" y="497306"/>
                </a:cubicBezTo>
                <a:lnTo>
                  <a:pt x="2013240" y="498890"/>
                </a:lnTo>
                <a:cubicBezTo>
                  <a:pt x="2012307" y="499681"/>
                  <a:pt x="2012307" y="500471"/>
                  <a:pt x="2011372" y="500471"/>
                </a:cubicBezTo>
                <a:cubicBezTo>
                  <a:pt x="2010437" y="501261"/>
                  <a:pt x="2010437" y="502052"/>
                  <a:pt x="2009502" y="502845"/>
                </a:cubicBezTo>
                <a:cubicBezTo>
                  <a:pt x="2009502" y="502845"/>
                  <a:pt x="2008566" y="503636"/>
                  <a:pt x="2008566" y="504426"/>
                </a:cubicBezTo>
                <a:cubicBezTo>
                  <a:pt x="2008566" y="504426"/>
                  <a:pt x="2009502" y="506007"/>
                  <a:pt x="2010437" y="505217"/>
                </a:cubicBezTo>
                <a:cubicBezTo>
                  <a:pt x="2010437" y="505217"/>
                  <a:pt x="2011372" y="503636"/>
                  <a:pt x="2012307" y="503636"/>
                </a:cubicBezTo>
                <a:cubicBezTo>
                  <a:pt x="2012307" y="503636"/>
                  <a:pt x="2013240" y="505217"/>
                  <a:pt x="2014175" y="505217"/>
                </a:cubicBezTo>
                <a:lnTo>
                  <a:pt x="2015110" y="503636"/>
                </a:lnTo>
                <a:cubicBezTo>
                  <a:pt x="2016045" y="502845"/>
                  <a:pt x="2016981" y="502052"/>
                  <a:pt x="2016981" y="501261"/>
                </a:cubicBezTo>
                <a:cubicBezTo>
                  <a:pt x="2016981" y="501261"/>
                  <a:pt x="2017916" y="499681"/>
                  <a:pt x="2018848" y="499681"/>
                </a:cubicBezTo>
                <a:lnTo>
                  <a:pt x="2020719" y="501261"/>
                </a:lnTo>
                <a:cubicBezTo>
                  <a:pt x="2021654" y="501261"/>
                  <a:pt x="2021654" y="499681"/>
                  <a:pt x="2022586" y="499681"/>
                </a:cubicBezTo>
                <a:cubicBezTo>
                  <a:pt x="2022586" y="499681"/>
                  <a:pt x="2023521" y="500471"/>
                  <a:pt x="2024457" y="500471"/>
                </a:cubicBezTo>
                <a:cubicBezTo>
                  <a:pt x="2025392" y="500471"/>
                  <a:pt x="2025392" y="498890"/>
                  <a:pt x="2026327" y="498890"/>
                </a:cubicBezTo>
                <a:cubicBezTo>
                  <a:pt x="2026327" y="498890"/>
                  <a:pt x="2027259" y="500471"/>
                  <a:pt x="2028194" y="500471"/>
                </a:cubicBezTo>
                <a:cubicBezTo>
                  <a:pt x="2027259" y="500471"/>
                  <a:pt x="2027259" y="502052"/>
                  <a:pt x="2026327" y="502052"/>
                </a:cubicBezTo>
                <a:cubicBezTo>
                  <a:pt x="2027259" y="502845"/>
                  <a:pt x="2028194" y="502845"/>
                  <a:pt x="2028194" y="503636"/>
                </a:cubicBezTo>
                <a:cubicBezTo>
                  <a:pt x="2029130" y="503636"/>
                  <a:pt x="2031000" y="504426"/>
                  <a:pt x="2031000" y="505217"/>
                </a:cubicBezTo>
                <a:cubicBezTo>
                  <a:pt x="2031000" y="505217"/>
                  <a:pt x="2029130" y="506007"/>
                  <a:pt x="2029130" y="506797"/>
                </a:cubicBezTo>
                <a:cubicBezTo>
                  <a:pt x="2028194" y="506797"/>
                  <a:pt x="2028194" y="507591"/>
                  <a:pt x="2027259" y="508381"/>
                </a:cubicBezTo>
                <a:cubicBezTo>
                  <a:pt x="2027259" y="509172"/>
                  <a:pt x="2026327" y="509172"/>
                  <a:pt x="2026327" y="509962"/>
                </a:cubicBezTo>
                <a:cubicBezTo>
                  <a:pt x="2026327" y="509962"/>
                  <a:pt x="2027259" y="511546"/>
                  <a:pt x="2028194" y="511546"/>
                </a:cubicBezTo>
                <a:cubicBezTo>
                  <a:pt x="2028194" y="511546"/>
                  <a:pt x="2029130" y="509962"/>
                  <a:pt x="2030065" y="509962"/>
                </a:cubicBezTo>
                <a:cubicBezTo>
                  <a:pt x="2030065" y="509172"/>
                  <a:pt x="2031000" y="508381"/>
                  <a:pt x="2031000" y="507591"/>
                </a:cubicBezTo>
                <a:cubicBezTo>
                  <a:pt x="2031936" y="507591"/>
                  <a:pt x="2031936" y="506797"/>
                  <a:pt x="2032868" y="506007"/>
                </a:cubicBezTo>
                <a:cubicBezTo>
                  <a:pt x="2032868" y="506007"/>
                  <a:pt x="2033803" y="504426"/>
                  <a:pt x="2034738" y="504426"/>
                </a:cubicBezTo>
                <a:cubicBezTo>
                  <a:pt x="2034738" y="504426"/>
                  <a:pt x="2035673" y="506007"/>
                  <a:pt x="2036609" y="506007"/>
                </a:cubicBezTo>
                <a:cubicBezTo>
                  <a:pt x="2036609" y="506007"/>
                  <a:pt x="2037541" y="503636"/>
                  <a:pt x="2038476" y="503636"/>
                </a:cubicBezTo>
                <a:lnTo>
                  <a:pt x="2040347" y="505217"/>
                </a:lnTo>
                <a:cubicBezTo>
                  <a:pt x="2040347" y="505217"/>
                  <a:pt x="2041282" y="504426"/>
                  <a:pt x="2042217" y="503636"/>
                </a:cubicBezTo>
                <a:cubicBezTo>
                  <a:pt x="2042217" y="502845"/>
                  <a:pt x="2043149" y="502052"/>
                  <a:pt x="2043149" y="502052"/>
                </a:cubicBezTo>
                <a:cubicBezTo>
                  <a:pt x="2044084" y="501261"/>
                  <a:pt x="2044084" y="500471"/>
                  <a:pt x="2045020" y="499681"/>
                </a:cubicBezTo>
                <a:cubicBezTo>
                  <a:pt x="2045955" y="499681"/>
                  <a:pt x="2045955" y="498890"/>
                  <a:pt x="2046890" y="498100"/>
                </a:cubicBezTo>
                <a:cubicBezTo>
                  <a:pt x="2046890" y="497306"/>
                  <a:pt x="2047822" y="497306"/>
                  <a:pt x="2047822" y="496516"/>
                </a:cubicBezTo>
                <a:cubicBezTo>
                  <a:pt x="2048758" y="495725"/>
                  <a:pt x="2049693" y="494935"/>
                  <a:pt x="2049693" y="494935"/>
                </a:cubicBezTo>
                <a:cubicBezTo>
                  <a:pt x="2049693" y="494145"/>
                  <a:pt x="2047822" y="493351"/>
                  <a:pt x="2047822" y="493351"/>
                </a:cubicBezTo>
                <a:cubicBezTo>
                  <a:pt x="2047822" y="493351"/>
                  <a:pt x="2048758" y="491770"/>
                  <a:pt x="2049693" y="491770"/>
                </a:cubicBezTo>
                <a:lnTo>
                  <a:pt x="2050628" y="490189"/>
                </a:lnTo>
                <a:cubicBezTo>
                  <a:pt x="2051563" y="490189"/>
                  <a:pt x="2052496" y="490980"/>
                  <a:pt x="2052496" y="490980"/>
                </a:cubicBezTo>
                <a:cubicBezTo>
                  <a:pt x="2053431" y="490980"/>
                  <a:pt x="2054366" y="489396"/>
                  <a:pt x="2054366" y="489396"/>
                </a:cubicBezTo>
                <a:lnTo>
                  <a:pt x="2056237" y="490980"/>
                </a:lnTo>
                <a:cubicBezTo>
                  <a:pt x="2056237" y="491770"/>
                  <a:pt x="2055301" y="491770"/>
                  <a:pt x="2055301" y="492561"/>
                </a:cubicBezTo>
                <a:cubicBezTo>
                  <a:pt x="2054366" y="493351"/>
                  <a:pt x="2053431" y="494145"/>
                  <a:pt x="2053431" y="494145"/>
                </a:cubicBezTo>
                <a:cubicBezTo>
                  <a:pt x="2053431" y="494935"/>
                  <a:pt x="2055301" y="495725"/>
                  <a:pt x="2055301" y="495725"/>
                </a:cubicBezTo>
                <a:lnTo>
                  <a:pt x="2054366" y="497306"/>
                </a:lnTo>
                <a:cubicBezTo>
                  <a:pt x="2053431" y="498100"/>
                  <a:pt x="2052496" y="498890"/>
                  <a:pt x="2052496" y="498890"/>
                </a:cubicBezTo>
                <a:cubicBezTo>
                  <a:pt x="2051563" y="499681"/>
                  <a:pt x="2051563" y="500471"/>
                  <a:pt x="2050628" y="501261"/>
                </a:cubicBezTo>
                <a:cubicBezTo>
                  <a:pt x="2050628" y="501261"/>
                  <a:pt x="2049693" y="502052"/>
                  <a:pt x="2048758" y="502845"/>
                </a:cubicBezTo>
                <a:cubicBezTo>
                  <a:pt x="2048758" y="502052"/>
                  <a:pt x="2047822" y="502052"/>
                  <a:pt x="2046890" y="501261"/>
                </a:cubicBezTo>
                <a:lnTo>
                  <a:pt x="2045020" y="502845"/>
                </a:lnTo>
                <a:cubicBezTo>
                  <a:pt x="2045020" y="503636"/>
                  <a:pt x="2047822" y="504426"/>
                  <a:pt x="2047822" y="504426"/>
                </a:cubicBezTo>
                <a:lnTo>
                  <a:pt x="2048758" y="502845"/>
                </a:lnTo>
                <a:cubicBezTo>
                  <a:pt x="2049693" y="502845"/>
                  <a:pt x="2050628" y="504426"/>
                  <a:pt x="2051563" y="504426"/>
                </a:cubicBezTo>
                <a:lnTo>
                  <a:pt x="2052496" y="502052"/>
                </a:lnTo>
                <a:cubicBezTo>
                  <a:pt x="2053431" y="502052"/>
                  <a:pt x="2055301" y="503636"/>
                  <a:pt x="2055301" y="503636"/>
                </a:cubicBezTo>
                <a:lnTo>
                  <a:pt x="2056237" y="502052"/>
                </a:lnTo>
                <a:cubicBezTo>
                  <a:pt x="2057169" y="502052"/>
                  <a:pt x="2058104" y="503636"/>
                  <a:pt x="2059039" y="503636"/>
                </a:cubicBezTo>
                <a:cubicBezTo>
                  <a:pt x="2059039" y="502845"/>
                  <a:pt x="2059975" y="501261"/>
                  <a:pt x="2059975" y="501261"/>
                </a:cubicBezTo>
                <a:cubicBezTo>
                  <a:pt x="2060910" y="501261"/>
                  <a:pt x="2061842" y="502845"/>
                  <a:pt x="2061842" y="502845"/>
                </a:cubicBezTo>
                <a:cubicBezTo>
                  <a:pt x="2062777" y="502052"/>
                  <a:pt x="2063713" y="502052"/>
                  <a:pt x="2063713" y="501261"/>
                </a:cubicBezTo>
                <a:cubicBezTo>
                  <a:pt x="2063713" y="500471"/>
                  <a:pt x="2065583" y="499681"/>
                  <a:pt x="2065583" y="499681"/>
                </a:cubicBezTo>
                <a:cubicBezTo>
                  <a:pt x="2065583" y="498890"/>
                  <a:pt x="2063713" y="498100"/>
                  <a:pt x="2063713" y="498100"/>
                </a:cubicBezTo>
                <a:cubicBezTo>
                  <a:pt x="2063713" y="497306"/>
                  <a:pt x="2064648" y="496516"/>
                  <a:pt x="2064648" y="496516"/>
                </a:cubicBezTo>
                <a:cubicBezTo>
                  <a:pt x="2064648" y="495725"/>
                  <a:pt x="2062777" y="494935"/>
                  <a:pt x="2062777" y="494935"/>
                </a:cubicBezTo>
                <a:cubicBezTo>
                  <a:pt x="2062777" y="494145"/>
                  <a:pt x="2064648" y="493351"/>
                  <a:pt x="2064648" y="493351"/>
                </a:cubicBezTo>
                <a:cubicBezTo>
                  <a:pt x="2064648" y="492561"/>
                  <a:pt x="2066518" y="491770"/>
                  <a:pt x="2066518" y="490980"/>
                </a:cubicBezTo>
                <a:cubicBezTo>
                  <a:pt x="2066518" y="491770"/>
                  <a:pt x="2068386" y="491770"/>
                  <a:pt x="2068386" y="492561"/>
                </a:cubicBezTo>
                <a:cubicBezTo>
                  <a:pt x="2068386" y="493351"/>
                  <a:pt x="2066518" y="494145"/>
                  <a:pt x="2066518" y="494145"/>
                </a:cubicBezTo>
                <a:cubicBezTo>
                  <a:pt x="2066518" y="494935"/>
                  <a:pt x="2068386" y="494935"/>
                  <a:pt x="2068386" y="495725"/>
                </a:cubicBezTo>
                <a:cubicBezTo>
                  <a:pt x="2068386" y="495725"/>
                  <a:pt x="2066518" y="497306"/>
                  <a:pt x="2067450" y="497306"/>
                </a:cubicBezTo>
                <a:cubicBezTo>
                  <a:pt x="2067450" y="498100"/>
                  <a:pt x="2069321" y="498890"/>
                  <a:pt x="2069321" y="498890"/>
                </a:cubicBezTo>
                <a:cubicBezTo>
                  <a:pt x="2069321" y="498890"/>
                  <a:pt x="2070256" y="497306"/>
                  <a:pt x="2071191" y="497306"/>
                </a:cubicBezTo>
                <a:cubicBezTo>
                  <a:pt x="2071191" y="497306"/>
                  <a:pt x="2072127" y="498100"/>
                  <a:pt x="2073059" y="498100"/>
                </a:cubicBezTo>
                <a:cubicBezTo>
                  <a:pt x="2073994" y="497306"/>
                  <a:pt x="2074929" y="495725"/>
                  <a:pt x="2075865" y="494935"/>
                </a:cubicBezTo>
                <a:cubicBezTo>
                  <a:pt x="2076800" y="494145"/>
                  <a:pt x="2076800" y="494145"/>
                  <a:pt x="2077732" y="493351"/>
                </a:cubicBezTo>
                <a:cubicBezTo>
                  <a:pt x="2078667" y="494145"/>
                  <a:pt x="2080538" y="494935"/>
                  <a:pt x="2081473" y="495725"/>
                </a:cubicBezTo>
                <a:cubicBezTo>
                  <a:pt x="2081473" y="496516"/>
                  <a:pt x="2080538" y="497306"/>
                  <a:pt x="2080538" y="497306"/>
                </a:cubicBezTo>
                <a:cubicBezTo>
                  <a:pt x="2080538" y="498100"/>
                  <a:pt x="2082405" y="498890"/>
                  <a:pt x="2082405" y="498890"/>
                </a:cubicBezTo>
                <a:cubicBezTo>
                  <a:pt x="2082405" y="499681"/>
                  <a:pt x="2080538" y="500471"/>
                  <a:pt x="2080538" y="500471"/>
                </a:cubicBezTo>
                <a:cubicBezTo>
                  <a:pt x="2080538" y="501261"/>
                  <a:pt x="2079603" y="502845"/>
                  <a:pt x="2078667" y="502845"/>
                </a:cubicBezTo>
                <a:cubicBezTo>
                  <a:pt x="2078667" y="502845"/>
                  <a:pt x="2077732" y="501261"/>
                  <a:pt x="2076800" y="501261"/>
                </a:cubicBezTo>
                <a:lnTo>
                  <a:pt x="2074929" y="499681"/>
                </a:lnTo>
                <a:cubicBezTo>
                  <a:pt x="2074929" y="500471"/>
                  <a:pt x="2073059" y="501261"/>
                  <a:pt x="2073059" y="501261"/>
                </a:cubicBezTo>
                <a:cubicBezTo>
                  <a:pt x="2073059" y="502052"/>
                  <a:pt x="2074929" y="502052"/>
                  <a:pt x="2074929" y="502845"/>
                </a:cubicBezTo>
                <a:cubicBezTo>
                  <a:pt x="2075865" y="503636"/>
                  <a:pt x="2073994" y="504426"/>
                  <a:pt x="2073994" y="504426"/>
                </a:cubicBezTo>
                <a:cubicBezTo>
                  <a:pt x="2073994" y="505217"/>
                  <a:pt x="2075865" y="506007"/>
                  <a:pt x="2075865" y="506007"/>
                </a:cubicBezTo>
                <a:cubicBezTo>
                  <a:pt x="2075865" y="506007"/>
                  <a:pt x="2076800" y="504426"/>
                  <a:pt x="2077732" y="504426"/>
                </a:cubicBezTo>
                <a:cubicBezTo>
                  <a:pt x="2077732" y="504426"/>
                  <a:pt x="2078667" y="505217"/>
                  <a:pt x="2079603" y="506007"/>
                </a:cubicBezTo>
                <a:cubicBezTo>
                  <a:pt x="2079603" y="506007"/>
                  <a:pt x="2077732" y="506797"/>
                  <a:pt x="2077732" y="507591"/>
                </a:cubicBezTo>
                <a:cubicBezTo>
                  <a:pt x="2077732" y="507591"/>
                  <a:pt x="2080538" y="508381"/>
                  <a:pt x="2079603" y="508381"/>
                </a:cubicBezTo>
                <a:cubicBezTo>
                  <a:pt x="2080538" y="508381"/>
                  <a:pt x="2081473" y="507591"/>
                  <a:pt x="2081473" y="506797"/>
                </a:cubicBezTo>
                <a:lnTo>
                  <a:pt x="2079603" y="506007"/>
                </a:lnTo>
                <a:cubicBezTo>
                  <a:pt x="2079603" y="505217"/>
                  <a:pt x="2080538" y="504426"/>
                  <a:pt x="2081473" y="503636"/>
                </a:cubicBezTo>
                <a:cubicBezTo>
                  <a:pt x="2081473" y="503636"/>
                  <a:pt x="2082405" y="502845"/>
                  <a:pt x="2082405" y="502052"/>
                </a:cubicBezTo>
                <a:cubicBezTo>
                  <a:pt x="2083340" y="501261"/>
                  <a:pt x="2083340" y="500471"/>
                  <a:pt x="2084276" y="500471"/>
                </a:cubicBezTo>
                <a:lnTo>
                  <a:pt x="2086146" y="502052"/>
                </a:lnTo>
                <a:cubicBezTo>
                  <a:pt x="2087078" y="501261"/>
                  <a:pt x="2087078" y="500471"/>
                  <a:pt x="2088014" y="499681"/>
                </a:cubicBezTo>
                <a:cubicBezTo>
                  <a:pt x="2088014" y="500471"/>
                  <a:pt x="2089884" y="501261"/>
                  <a:pt x="2089884" y="501261"/>
                </a:cubicBezTo>
                <a:cubicBezTo>
                  <a:pt x="2090819" y="502052"/>
                  <a:pt x="2091752" y="502052"/>
                  <a:pt x="2091752" y="502845"/>
                </a:cubicBezTo>
                <a:cubicBezTo>
                  <a:pt x="2092687" y="502845"/>
                  <a:pt x="2093622" y="503636"/>
                  <a:pt x="2094557" y="503636"/>
                </a:cubicBezTo>
                <a:cubicBezTo>
                  <a:pt x="2095493" y="502845"/>
                  <a:pt x="2096428" y="501261"/>
                  <a:pt x="2097360" y="500471"/>
                </a:cubicBezTo>
                <a:cubicBezTo>
                  <a:pt x="2098295" y="499681"/>
                  <a:pt x="2098295" y="498890"/>
                  <a:pt x="2099231" y="498890"/>
                </a:cubicBezTo>
                <a:lnTo>
                  <a:pt x="2101101" y="499681"/>
                </a:lnTo>
                <a:cubicBezTo>
                  <a:pt x="2102033" y="499681"/>
                  <a:pt x="2102033" y="498100"/>
                  <a:pt x="2102968" y="498100"/>
                </a:cubicBezTo>
                <a:cubicBezTo>
                  <a:pt x="2103904" y="498100"/>
                  <a:pt x="2103904" y="499681"/>
                  <a:pt x="2104839" y="499681"/>
                </a:cubicBezTo>
                <a:cubicBezTo>
                  <a:pt x="2105774" y="499681"/>
                  <a:pt x="2106709" y="501261"/>
                  <a:pt x="2106709" y="501261"/>
                </a:cubicBezTo>
                <a:cubicBezTo>
                  <a:pt x="2107642" y="501261"/>
                  <a:pt x="2107642" y="499681"/>
                  <a:pt x="2108577" y="498890"/>
                </a:cubicBezTo>
                <a:cubicBezTo>
                  <a:pt x="2109512" y="499681"/>
                  <a:pt x="2109512" y="499681"/>
                  <a:pt x="2110447" y="500471"/>
                </a:cubicBezTo>
                <a:cubicBezTo>
                  <a:pt x="2111379" y="500471"/>
                  <a:pt x="2112315" y="501261"/>
                  <a:pt x="2112315" y="502052"/>
                </a:cubicBezTo>
                <a:lnTo>
                  <a:pt x="2111379" y="503636"/>
                </a:lnTo>
                <a:cubicBezTo>
                  <a:pt x="2110447" y="503636"/>
                  <a:pt x="2109512" y="502052"/>
                  <a:pt x="2108577" y="502052"/>
                </a:cubicBezTo>
                <a:cubicBezTo>
                  <a:pt x="2108577" y="502845"/>
                  <a:pt x="2107642" y="503636"/>
                  <a:pt x="2107642" y="504426"/>
                </a:cubicBezTo>
                <a:cubicBezTo>
                  <a:pt x="2108577" y="505217"/>
                  <a:pt x="2110447" y="506007"/>
                  <a:pt x="2111379" y="506797"/>
                </a:cubicBezTo>
                <a:cubicBezTo>
                  <a:pt x="2112315" y="506007"/>
                  <a:pt x="2112315" y="505217"/>
                  <a:pt x="2113250" y="505217"/>
                </a:cubicBezTo>
                <a:cubicBezTo>
                  <a:pt x="2113250" y="504426"/>
                  <a:pt x="2114185" y="502845"/>
                  <a:pt x="2115121" y="502845"/>
                </a:cubicBezTo>
                <a:lnTo>
                  <a:pt x="2116988" y="504426"/>
                </a:lnTo>
                <a:cubicBezTo>
                  <a:pt x="2116988" y="504426"/>
                  <a:pt x="2117923" y="503636"/>
                  <a:pt x="2118858" y="502845"/>
                </a:cubicBezTo>
                <a:cubicBezTo>
                  <a:pt x="2118858" y="502052"/>
                  <a:pt x="2119794" y="501261"/>
                  <a:pt x="2119794" y="501261"/>
                </a:cubicBezTo>
                <a:cubicBezTo>
                  <a:pt x="2119794" y="500471"/>
                  <a:pt x="2121661" y="499681"/>
                  <a:pt x="2121661" y="498890"/>
                </a:cubicBezTo>
                <a:lnTo>
                  <a:pt x="2119794" y="498100"/>
                </a:lnTo>
                <a:lnTo>
                  <a:pt x="2120729" y="496516"/>
                </a:lnTo>
                <a:cubicBezTo>
                  <a:pt x="2121661" y="495725"/>
                  <a:pt x="2122596" y="497306"/>
                  <a:pt x="2123532" y="497306"/>
                </a:cubicBezTo>
                <a:lnTo>
                  <a:pt x="2125402" y="498890"/>
                </a:lnTo>
                <a:cubicBezTo>
                  <a:pt x="2125402" y="499681"/>
                  <a:pt x="2123532" y="500471"/>
                  <a:pt x="2123532" y="500471"/>
                </a:cubicBezTo>
                <a:cubicBezTo>
                  <a:pt x="2123532" y="501261"/>
                  <a:pt x="2121661" y="502052"/>
                  <a:pt x="2121661" y="502052"/>
                </a:cubicBezTo>
                <a:cubicBezTo>
                  <a:pt x="2122596" y="502845"/>
                  <a:pt x="2124467" y="502845"/>
                  <a:pt x="2124467" y="503636"/>
                </a:cubicBezTo>
                <a:cubicBezTo>
                  <a:pt x="2124467" y="504426"/>
                  <a:pt x="2122596" y="505217"/>
                  <a:pt x="2122596" y="505217"/>
                </a:cubicBezTo>
                <a:cubicBezTo>
                  <a:pt x="2122596" y="506007"/>
                  <a:pt x="2124467" y="506007"/>
                  <a:pt x="2124467" y="506797"/>
                </a:cubicBezTo>
                <a:cubicBezTo>
                  <a:pt x="2125402" y="506007"/>
                  <a:pt x="2127270" y="504426"/>
                  <a:pt x="2128205" y="503636"/>
                </a:cubicBezTo>
                <a:cubicBezTo>
                  <a:pt x="2127270" y="502845"/>
                  <a:pt x="2126337" y="502845"/>
                  <a:pt x="2125402" y="502052"/>
                </a:cubicBezTo>
                <a:lnTo>
                  <a:pt x="2127270" y="500471"/>
                </a:lnTo>
                <a:cubicBezTo>
                  <a:pt x="2128205" y="499681"/>
                  <a:pt x="2128205" y="498890"/>
                  <a:pt x="2129140" y="498100"/>
                </a:cubicBezTo>
                <a:cubicBezTo>
                  <a:pt x="2129140" y="498100"/>
                  <a:pt x="2130075" y="497306"/>
                  <a:pt x="2131011" y="496516"/>
                </a:cubicBezTo>
                <a:lnTo>
                  <a:pt x="2131946" y="494935"/>
                </a:lnTo>
                <a:lnTo>
                  <a:pt x="2133813" y="496516"/>
                </a:lnTo>
                <a:cubicBezTo>
                  <a:pt x="2134749" y="496516"/>
                  <a:pt x="2135684" y="497306"/>
                  <a:pt x="2136619" y="497306"/>
                </a:cubicBezTo>
                <a:cubicBezTo>
                  <a:pt x="2135684" y="497306"/>
                  <a:pt x="2134749" y="498890"/>
                  <a:pt x="2134749" y="499681"/>
                </a:cubicBezTo>
                <a:cubicBezTo>
                  <a:pt x="2133813" y="499681"/>
                  <a:pt x="2133813" y="500471"/>
                  <a:pt x="2132878" y="501261"/>
                </a:cubicBezTo>
                <a:lnTo>
                  <a:pt x="2131946" y="502845"/>
                </a:lnTo>
                <a:cubicBezTo>
                  <a:pt x="2131946" y="503636"/>
                  <a:pt x="2133813" y="503636"/>
                  <a:pt x="2133813" y="504426"/>
                </a:cubicBezTo>
                <a:cubicBezTo>
                  <a:pt x="2133813" y="504426"/>
                  <a:pt x="2131946" y="505217"/>
                  <a:pt x="2131946" y="506007"/>
                </a:cubicBezTo>
                <a:cubicBezTo>
                  <a:pt x="2131946" y="506007"/>
                  <a:pt x="2133813" y="506797"/>
                  <a:pt x="2133813" y="507591"/>
                </a:cubicBezTo>
                <a:cubicBezTo>
                  <a:pt x="2134749" y="506007"/>
                  <a:pt x="2136619" y="505217"/>
                  <a:pt x="2137551" y="503636"/>
                </a:cubicBezTo>
                <a:lnTo>
                  <a:pt x="2138486" y="502052"/>
                </a:lnTo>
                <a:cubicBezTo>
                  <a:pt x="2139422" y="502052"/>
                  <a:pt x="2140357" y="503636"/>
                  <a:pt x="2141289" y="503636"/>
                </a:cubicBezTo>
                <a:lnTo>
                  <a:pt x="2142224" y="501261"/>
                </a:lnTo>
                <a:cubicBezTo>
                  <a:pt x="2143160" y="501261"/>
                  <a:pt x="2145030" y="502845"/>
                  <a:pt x="2145030" y="502845"/>
                </a:cubicBezTo>
                <a:lnTo>
                  <a:pt x="2145965" y="501261"/>
                </a:lnTo>
                <a:cubicBezTo>
                  <a:pt x="2145965" y="500471"/>
                  <a:pt x="2144095" y="500471"/>
                  <a:pt x="2144095" y="499681"/>
                </a:cubicBezTo>
                <a:cubicBezTo>
                  <a:pt x="2144095" y="499681"/>
                  <a:pt x="2145965" y="498890"/>
                  <a:pt x="2145965" y="498100"/>
                </a:cubicBezTo>
                <a:cubicBezTo>
                  <a:pt x="2145965" y="497306"/>
                  <a:pt x="2146898" y="496516"/>
                  <a:pt x="2147833" y="496516"/>
                </a:cubicBezTo>
                <a:cubicBezTo>
                  <a:pt x="2147833" y="495725"/>
                  <a:pt x="2148768" y="494935"/>
                  <a:pt x="2148768" y="494935"/>
                </a:cubicBezTo>
                <a:cubicBezTo>
                  <a:pt x="2148768" y="494145"/>
                  <a:pt x="2150639" y="495725"/>
                  <a:pt x="2150639" y="495725"/>
                </a:cubicBezTo>
                <a:cubicBezTo>
                  <a:pt x="2151571" y="495725"/>
                  <a:pt x="2151571" y="494145"/>
                  <a:pt x="2152506" y="494145"/>
                </a:cubicBezTo>
                <a:cubicBezTo>
                  <a:pt x="2153441" y="494145"/>
                  <a:pt x="2154377" y="495725"/>
                  <a:pt x="2154377" y="495725"/>
                </a:cubicBezTo>
                <a:cubicBezTo>
                  <a:pt x="2155312" y="495725"/>
                  <a:pt x="2155312" y="494145"/>
                  <a:pt x="2156247" y="493351"/>
                </a:cubicBezTo>
                <a:cubicBezTo>
                  <a:pt x="2158114" y="494935"/>
                  <a:pt x="2159050" y="495725"/>
                  <a:pt x="2160920" y="496516"/>
                </a:cubicBezTo>
                <a:cubicBezTo>
                  <a:pt x="2159985" y="497306"/>
                  <a:pt x="2159050" y="497306"/>
                  <a:pt x="2159050" y="498100"/>
                </a:cubicBezTo>
                <a:lnTo>
                  <a:pt x="2157179" y="499681"/>
                </a:lnTo>
                <a:lnTo>
                  <a:pt x="2155312" y="498890"/>
                </a:lnTo>
                <a:lnTo>
                  <a:pt x="2153441" y="500471"/>
                </a:lnTo>
                <a:cubicBezTo>
                  <a:pt x="2153441" y="500471"/>
                  <a:pt x="2155312" y="501261"/>
                  <a:pt x="2155312" y="502052"/>
                </a:cubicBezTo>
                <a:cubicBezTo>
                  <a:pt x="2155312" y="502052"/>
                  <a:pt x="2154377" y="502845"/>
                  <a:pt x="2154377" y="503636"/>
                </a:cubicBezTo>
                <a:cubicBezTo>
                  <a:pt x="2154377" y="503636"/>
                  <a:pt x="2152506" y="504426"/>
                  <a:pt x="2152506" y="505217"/>
                </a:cubicBezTo>
                <a:cubicBezTo>
                  <a:pt x="2152506" y="506007"/>
                  <a:pt x="2154377" y="506007"/>
                  <a:pt x="2154377" y="506797"/>
                </a:cubicBezTo>
                <a:cubicBezTo>
                  <a:pt x="2154377" y="507591"/>
                  <a:pt x="2153441" y="507591"/>
                  <a:pt x="2153441" y="508381"/>
                </a:cubicBezTo>
                <a:cubicBezTo>
                  <a:pt x="2153441" y="509172"/>
                  <a:pt x="2151571" y="509962"/>
                  <a:pt x="2151571" y="509962"/>
                </a:cubicBezTo>
                <a:cubicBezTo>
                  <a:pt x="2151571" y="510753"/>
                  <a:pt x="2153441" y="510753"/>
                  <a:pt x="2153441" y="511546"/>
                </a:cubicBezTo>
                <a:cubicBezTo>
                  <a:pt x="2153441" y="512337"/>
                  <a:pt x="2155312" y="512337"/>
                  <a:pt x="2155312" y="513127"/>
                </a:cubicBezTo>
                <a:cubicBezTo>
                  <a:pt x="2155312" y="513127"/>
                  <a:pt x="2153441" y="513917"/>
                  <a:pt x="2154377" y="514708"/>
                </a:cubicBezTo>
                <a:cubicBezTo>
                  <a:pt x="2154377" y="514708"/>
                  <a:pt x="2156247" y="515498"/>
                  <a:pt x="2156247" y="516292"/>
                </a:cubicBezTo>
                <a:cubicBezTo>
                  <a:pt x="2156247" y="516292"/>
                  <a:pt x="2154377" y="517082"/>
                  <a:pt x="2154377" y="517873"/>
                </a:cubicBezTo>
                <a:cubicBezTo>
                  <a:pt x="2154377" y="517873"/>
                  <a:pt x="2156247" y="518663"/>
                  <a:pt x="2156247" y="519453"/>
                </a:cubicBezTo>
                <a:cubicBezTo>
                  <a:pt x="2157179" y="519453"/>
                  <a:pt x="2158114" y="520247"/>
                  <a:pt x="2159050" y="520247"/>
                </a:cubicBezTo>
                <a:cubicBezTo>
                  <a:pt x="2159050" y="520247"/>
                  <a:pt x="2159985" y="519453"/>
                  <a:pt x="2159985" y="518663"/>
                </a:cubicBezTo>
                <a:cubicBezTo>
                  <a:pt x="2159985" y="517873"/>
                  <a:pt x="2158114" y="517873"/>
                  <a:pt x="2158114" y="517082"/>
                </a:cubicBezTo>
                <a:cubicBezTo>
                  <a:pt x="2158114" y="517082"/>
                  <a:pt x="2159985" y="516292"/>
                  <a:pt x="2159985" y="515498"/>
                </a:cubicBezTo>
                <a:cubicBezTo>
                  <a:pt x="2159985" y="514708"/>
                  <a:pt x="2158114" y="514708"/>
                  <a:pt x="2158114" y="513917"/>
                </a:cubicBezTo>
                <a:cubicBezTo>
                  <a:pt x="2157179" y="513917"/>
                  <a:pt x="2155312" y="513127"/>
                  <a:pt x="2155312" y="513127"/>
                </a:cubicBezTo>
                <a:cubicBezTo>
                  <a:pt x="2155312" y="512337"/>
                  <a:pt x="2157179" y="511546"/>
                  <a:pt x="2157179" y="510753"/>
                </a:cubicBezTo>
                <a:lnTo>
                  <a:pt x="2155312" y="509962"/>
                </a:lnTo>
                <a:cubicBezTo>
                  <a:pt x="2155312" y="509172"/>
                  <a:pt x="2156247" y="508381"/>
                  <a:pt x="2156247" y="507591"/>
                </a:cubicBezTo>
                <a:cubicBezTo>
                  <a:pt x="2157179" y="507591"/>
                  <a:pt x="2158114" y="506797"/>
                  <a:pt x="2158114" y="506007"/>
                </a:cubicBezTo>
                <a:lnTo>
                  <a:pt x="2156247" y="505217"/>
                </a:lnTo>
                <a:cubicBezTo>
                  <a:pt x="2156247" y="504426"/>
                  <a:pt x="2157179" y="502845"/>
                  <a:pt x="2158114" y="502845"/>
                </a:cubicBezTo>
                <a:cubicBezTo>
                  <a:pt x="2158114" y="502845"/>
                  <a:pt x="2159050" y="504426"/>
                  <a:pt x="2159985" y="504426"/>
                </a:cubicBezTo>
                <a:cubicBezTo>
                  <a:pt x="2159985" y="504426"/>
                  <a:pt x="2160920" y="502845"/>
                  <a:pt x="2161852" y="502845"/>
                </a:cubicBezTo>
                <a:cubicBezTo>
                  <a:pt x="2161852" y="502052"/>
                  <a:pt x="2162788" y="501261"/>
                  <a:pt x="2162788" y="501261"/>
                </a:cubicBezTo>
                <a:cubicBezTo>
                  <a:pt x="2163723" y="500471"/>
                  <a:pt x="2164658" y="499681"/>
                  <a:pt x="2164658" y="498890"/>
                </a:cubicBezTo>
                <a:lnTo>
                  <a:pt x="2162788" y="498100"/>
                </a:lnTo>
                <a:cubicBezTo>
                  <a:pt x="2162788" y="497306"/>
                  <a:pt x="2163723" y="496516"/>
                  <a:pt x="2163723" y="495725"/>
                </a:cubicBezTo>
                <a:cubicBezTo>
                  <a:pt x="2164658" y="495725"/>
                  <a:pt x="2161852" y="494935"/>
                  <a:pt x="2161852" y="494935"/>
                </a:cubicBezTo>
                <a:cubicBezTo>
                  <a:pt x="2161852" y="494145"/>
                  <a:pt x="2163723" y="493351"/>
                  <a:pt x="2163723" y="492561"/>
                </a:cubicBezTo>
                <a:cubicBezTo>
                  <a:pt x="2163723" y="492561"/>
                  <a:pt x="2164658" y="491770"/>
                  <a:pt x="2165593" y="490980"/>
                </a:cubicBezTo>
                <a:lnTo>
                  <a:pt x="2167461" y="492561"/>
                </a:lnTo>
                <a:cubicBezTo>
                  <a:pt x="2167461" y="493351"/>
                  <a:pt x="2165593" y="493351"/>
                  <a:pt x="2165593" y="494145"/>
                </a:cubicBezTo>
                <a:cubicBezTo>
                  <a:pt x="2165593" y="494935"/>
                  <a:pt x="2167461" y="494935"/>
                  <a:pt x="2167461" y="495725"/>
                </a:cubicBezTo>
                <a:lnTo>
                  <a:pt x="2166526" y="497306"/>
                </a:lnTo>
                <a:cubicBezTo>
                  <a:pt x="2166526" y="498100"/>
                  <a:pt x="2167461" y="498100"/>
                  <a:pt x="2168396" y="498890"/>
                </a:cubicBezTo>
                <a:lnTo>
                  <a:pt x="2170267" y="499681"/>
                </a:lnTo>
                <a:cubicBezTo>
                  <a:pt x="2170267" y="500471"/>
                  <a:pt x="2169331" y="501261"/>
                  <a:pt x="2168396" y="502052"/>
                </a:cubicBezTo>
                <a:cubicBezTo>
                  <a:pt x="2168396" y="502052"/>
                  <a:pt x="2167461" y="502845"/>
                  <a:pt x="2167461" y="503636"/>
                </a:cubicBezTo>
                <a:lnTo>
                  <a:pt x="2165593" y="505217"/>
                </a:lnTo>
                <a:cubicBezTo>
                  <a:pt x="2165593" y="506007"/>
                  <a:pt x="2167461" y="506007"/>
                  <a:pt x="2167461" y="506797"/>
                </a:cubicBezTo>
                <a:cubicBezTo>
                  <a:pt x="2167461" y="506797"/>
                  <a:pt x="2169331" y="507591"/>
                  <a:pt x="2170267" y="508381"/>
                </a:cubicBezTo>
                <a:cubicBezTo>
                  <a:pt x="2170267" y="507591"/>
                  <a:pt x="2171199" y="506797"/>
                  <a:pt x="2171199" y="506007"/>
                </a:cubicBezTo>
                <a:lnTo>
                  <a:pt x="2173069" y="504426"/>
                </a:lnTo>
                <a:cubicBezTo>
                  <a:pt x="2173069" y="504426"/>
                  <a:pt x="2171199" y="503636"/>
                  <a:pt x="2171199" y="502845"/>
                </a:cubicBezTo>
                <a:cubicBezTo>
                  <a:pt x="2171199" y="502845"/>
                  <a:pt x="2172134" y="502052"/>
                  <a:pt x="2172134" y="501261"/>
                </a:cubicBezTo>
                <a:cubicBezTo>
                  <a:pt x="2173069" y="500471"/>
                  <a:pt x="2174005" y="500471"/>
                  <a:pt x="2174005" y="499681"/>
                </a:cubicBezTo>
                <a:cubicBezTo>
                  <a:pt x="2174940" y="498890"/>
                  <a:pt x="2174940" y="498100"/>
                  <a:pt x="2175872" y="498100"/>
                </a:cubicBezTo>
                <a:lnTo>
                  <a:pt x="2177742" y="498890"/>
                </a:lnTo>
                <a:cubicBezTo>
                  <a:pt x="2177742" y="499681"/>
                  <a:pt x="2175872" y="500471"/>
                  <a:pt x="2175872" y="501261"/>
                </a:cubicBezTo>
                <a:cubicBezTo>
                  <a:pt x="2176807" y="501261"/>
                  <a:pt x="2177742" y="502052"/>
                  <a:pt x="2178678" y="502052"/>
                </a:cubicBezTo>
                <a:lnTo>
                  <a:pt x="2179613" y="500471"/>
                </a:lnTo>
                <a:cubicBezTo>
                  <a:pt x="2180548" y="500471"/>
                  <a:pt x="2181480" y="502052"/>
                  <a:pt x="2182416" y="502052"/>
                </a:cubicBezTo>
                <a:lnTo>
                  <a:pt x="2183351" y="500471"/>
                </a:lnTo>
                <a:cubicBezTo>
                  <a:pt x="2184286" y="499681"/>
                  <a:pt x="2184286" y="498890"/>
                  <a:pt x="2185221" y="498100"/>
                </a:cubicBezTo>
                <a:cubicBezTo>
                  <a:pt x="2186157" y="497306"/>
                  <a:pt x="2187089" y="495725"/>
                  <a:pt x="2188024" y="494935"/>
                </a:cubicBezTo>
                <a:cubicBezTo>
                  <a:pt x="2189895" y="495725"/>
                  <a:pt x="2190830" y="496516"/>
                  <a:pt x="2192697" y="497306"/>
                </a:cubicBezTo>
                <a:cubicBezTo>
                  <a:pt x="2191762" y="498100"/>
                  <a:pt x="2191762" y="498890"/>
                  <a:pt x="2190830" y="499681"/>
                </a:cubicBezTo>
                <a:cubicBezTo>
                  <a:pt x="2190830" y="499681"/>
                  <a:pt x="2188959" y="500471"/>
                  <a:pt x="2188959" y="501261"/>
                </a:cubicBezTo>
                <a:lnTo>
                  <a:pt x="2191762" y="502052"/>
                </a:lnTo>
                <a:cubicBezTo>
                  <a:pt x="2190830" y="502845"/>
                  <a:pt x="2189895" y="504426"/>
                  <a:pt x="2189895" y="504426"/>
                </a:cubicBezTo>
                <a:lnTo>
                  <a:pt x="2188024" y="502845"/>
                </a:lnTo>
                <a:cubicBezTo>
                  <a:pt x="2187089" y="502845"/>
                  <a:pt x="2186157" y="504426"/>
                  <a:pt x="2186157" y="504426"/>
                </a:cubicBezTo>
                <a:cubicBezTo>
                  <a:pt x="2185221" y="505217"/>
                  <a:pt x="2185221" y="506007"/>
                  <a:pt x="2184286" y="506007"/>
                </a:cubicBezTo>
                <a:cubicBezTo>
                  <a:pt x="2184286" y="506797"/>
                  <a:pt x="2183351" y="507591"/>
                  <a:pt x="2183351" y="508381"/>
                </a:cubicBezTo>
                <a:cubicBezTo>
                  <a:pt x="2182416" y="508381"/>
                  <a:pt x="2181480" y="509172"/>
                  <a:pt x="2181480" y="509962"/>
                </a:cubicBezTo>
                <a:cubicBezTo>
                  <a:pt x="2180548" y="510753"/>
                  <a:pt x="2180548" y="510753"/>
                  <a:pt x="2179613" y="511546"/>
                </a:cubicBezTo>
                <a:lnTo>
                  <a:pt x="2181480" y="513127"/>
                </a:lnTo>
                <a:cubicBezTo>
                  <a:pt x="2182416" y="513127"/>
                  <a:pt x="2182416" y="511546"/>
                  <a:pt x="2183351" y="511546"/>
                </a:cubicBezTo>
                <a:cubicBezTo>
                  <a:pt x="2184286" y="511546"/>
                  <a:pt x="2185221" y="513127"/>
                  <a:pt x="2185221" y="512337"/>
                </a:cubicBezTo>
                <a:cubicBezTo>
                  <a:pt x="2186157" y="512337"/>
                  <a:pt x="2187089" y="511546"/>
                  <a:pt x="2187089" y="510753"/>
                </a:cubicBezTo>
                <a:cubicBezTo>
                  <a:pt x="2187089" y="510753"/>
                  <a:pt x="2185221" y="509962"/>
                  <a:pt x="2185221" y="509172"/>
                </a:cubicBezTo>
                <a:cubicBezTo>
                  <a:pt x="2185221" y="509172"/>
                  <a:pt x="2186157" y="507591"/>
                  <a:pt x="2187089" y="507591"/>
                </a:cubicBezTo>
                <a:lnTo>
                  <a:pt x="2188959" y="509172"/>
                </a:lnTo>
                <a:cubicBezTo>
                  <a:pt x="2188959" y="508381"/>
                  <a:pt x="2189895" y="507591"/>
                  <a:pt x="2189895" y="507591"/>
                </a:cubicBezTo>
                <a:cubicBezTo>
                  <a:pt x="2190830" y="506797"/>
                  <a:pt x="2191762" y="506007"/>
                  <a:pt x="2191762" y="505217"/>
                </a:cubicBezTo>
                <a:cubicBezTo>
                  <a:pt x="2192697" y="505217"/>
                  <a:pt x="2192697" y="504426"/>
                  <a:pt x="2193633" y="503636"/>
                </a:cubicBezTo>
                <a:cubicBezTo>
                  <a:pt x="2193633" y="503636"/>
                  <a:pt x="2194568" y="502052"/>
                  <a:pt x="2195503" y="502052"/>
                </a:cubicBezTo>
                <a:lnTo>
                  <a:pt x="2197370" y="503636"/>
                </a:lnTo>
                <a:cubicBezTo>
                  <a:pt x="2197370" y="503636"/>
                  <a:pt x="2198306" y="502052"/>
                  <a:pt x="2198306" y="501261"/>
                </a:cubicBezTo>
                <a:cubicBezTo>
                  <a:pt x="2199241" y="501261"/>
                  <a:pt x="2200176" y="500471"/>
                  <a:pt x="2200176" y="499681"/>
                </a:cubicBezTo>
                <a:cubicBezTo>
                  <a:pt x="2201108" y="499681"/>
                  <a:pt x="2201108" y="498100"/>
                  <a:pt x="2202044" y="498100"/>
                </a:cubicBezTo>
                <a:lnTo>
                  <a:pt x="2203914" y="499681"/>
                </a:lnTo>
                <a:cubicBezTo>
                  <a:pt x="2204849" y="499681"/>
                  <a:pt x="2204849" y="498100"/>
                  <a:pt x="2205782" y="497306"/>
                </a:cubicBezTo>
                <a:cubicBezTo>
                  <a:pt x="2205782" y="497306"/>
                  <a:pt x="2206717" y="498890"/>
                  <a:pt x="2207652" y="498890"/>
                </a:cubicBezTo>
                <a:cubicBezTo>
                  <a:pt x="2207652" y="498890"/>
                  <a:pt x="2208587" y="497306"/>
                  <a:pt x="2209523" y="497306"/>
                </a:cubicBezTo>
                <a:cubicBezTo>
                  <a:pt x="2209523" y="497306"/>
                  <a:pt x="2210458" y="498100"/>
                  <a:pt x="2211390" y="498890"/>
                </a:cubicBezTo>
                <a:cubicBezTo>
                  <a:pt x="2212325" y="498890"/>
                  <a:pt x="2212325" y="499681"/>
                  <a:pt x="2213260" y="499681"/>
                </a:cubicBezTo>
                <a:cubicBezTo>
                  <a:pt x="2214196" y="500471"/>
                  <a:pt x="2215131" y="501261"/>
                  <a:pt x="2215131" y="501261"/>
                </a:cubicBezTo>
                <a:cubicBezTo>
                  <a:pt x="2216063" y="501261"/>
                  <a:pt x="2216998" y="499681"/>
                  <a:pt x="2216998" y="499681"/>
                </a:cubicBezTo>
                <a:lnTo>
                  <a:pt x="2218869" y="500471"/>
                </a:lnTo>
                <a:cubicBezTo>
                  <a:pt x="2219804" y="501261"/>
                  <a:pt x="2220739" y="502052"/>
                  <a:pt x="2221672" y="502052"/>
                </a:cubicBezTo>
                <a:cubicBezTo>
                  <a:pt x="2221672" y="502845"/>
                  <a:pt x="2222607" y="502845"/>
                  <a:pt x="2223542" y="503636"/>
                </a:cubicBezTo>
                <a:cubicBezTo>
                  <a:pt x="2224477" y="503636"/>
                  <a:pt x="2224477" y="504426"/>
                  <a:pt x="2225413" y="505217"/>
                </a:cubicBezTo>
                <a:cubicBezTo>
                  <a:pt x="2226345" y="505217"/>
                  <a:pt x="2227280" y="506007"/>
                  <a:pt x="2227280" y="506007"/>
                </a:cubicBezTo>
                <a:cubicBezTo>
                  <a:pt x="2228215" y="506007"/>
                  <a:pt x="2228215" y="505217"/>
                  <a:pt x="2229151" y="504426"/>
                </a:cubicBezTo>
                <a:cubicBezTo>
                  <a:pt x="2229151" y="504426"/>
                  <a:pt x="2230083" y="502845"/>
                  <a:pt x="2231018" y="502845"/>
                </a:cubicBezTo>
                <a:lnTo>
                  <a:pt x="2232888" y="504426"/>
                </a:lnTo>
                <a:cubicBezTo>
                  <a:pt x="2233824" y="503636"/>
                  <a:pt x="2233824" y="502845"/>
                  <a:pt x="2234759" y="502052"/>
                </a:cubicBezTo>
                <a:cubicBezTo>
                  <a:pt x="2234759" y="502052"/>
                  <a:pt x="2235691" y="501261"/>
                  <a:pt x="2235691" y="500471"/>
                </a:cubicBezTo>
                <a:cubicBezTo>
                  <a:pt x="2236626" y="499681"/>
                  <a:pt x="2237562" y="499681"/>
                  <a:pt x="2237562" y="498890"/>
                </a:cubicBezTo>
                <a:cubicBezTo>
                  <a:pt x="2238497" y="498100"/>
                  <a:pt x="2238497" y="497306"/>
                  <a:pt x="2239432" y="497306"/>
                </a:cubicBezTo>
                <a:cubicBezTo>
                  <a:pt x="2239432" y="496516"/>
                  <a:pt x="2240367" y="494935"/>
                  <a:pt x="2240367" y="494935"/>
                </a:cubicBezTo>
                <a:cubicBezTo>
                  <a:pt x="2241300" y="494935"/>
                  <a:pt x="2243170" y="496516"/>
                  <a:pt x="2243170" y="496516"/>
                </a:cubicBezTo>
                <a:lnTo>
                  <a:pt x="2241300" y="498100"/>
                </a:lnTo>
                <a:cubicBezTo>
                  <a:pt x="2241300" y="498890"/>
                  <a:pt x="2243170" y="499681"/>
                  <a:pt x="2243170" y="499681"/>
                </a:cubicBezTo>
                <a:cubicBezTo>
                  <a:pt x="2244105" y="499681"/>
                  <a:pt x="2245041" y="498100"/>
                  <a:pt x="2245041" y="498100"/>
                </a:cubicBezTo>
                <a:cubicBezTo>
                  <a:pt x="2245973" y="498100"/>
                  <a:pt x="2246908" y="498890"/>
                  <a:pt x="2246908" y="498890"/>
                </a:cubicBezTo>
                <a:cubicBezTo>
                  <a:pt x="2247843" y="499681"/>
                  <a:pt x="2248778" y="500471"/>
                  <a:pt x="2248778" y="500471"/>
                </a:cubicBezTo>
                <a:cubicBezTo>
                  <a:pt x="2249714" y="501261"/>
                  <a:pt x="2250649" y="501261"/>
                  <a:pt x="2251581" y="502052"/>
                </a:cubicBezTo>
                <a:cubicBezTo>
                  <a:pt x="2250649" y="502052"/>
                  <a:pt x="2249714" y="503636"/>
                  <a:pt x="2249714" y="503636"/>
                </a:cubicBezTo>
                <a:cubicBezTo>
                  <a:pt x="2249714" y="503636"/>
                  <a:pt x="2248778" y="505217"/>
                  <a:pt x="2247843" y="505217"/>
                </a:cubicBezTo>
                <a:lnTo>
                  <a:pt x="2245973" y="504426"/>
                </a:lnTo>
                <a:lnTo>
                  <a:pt x="2244105" y="502845"/>
                </a:lnTo>
                <a:lnTo>
                  <a:pt x="2242235" y="504426"/>
                </a:lnTo>
                <a:cubicBezTo>
                  <a:pt x="2242235" y="505217"/>
                  <a:pt x="2244105" y="505217"/>
                  <a:pt x="2244105" y="506007"/>
                </a:cubicBezTo>
                <a:lnTo>
                  <a:pt x="2243170" y="507591"/>
                </a:lnTo>
                <a:lnTo>
                  <a:pt x="2245041" y="509172"/>
                </a:lnTo>
                <a:cubicBezTo>
                  <a:pt x="2245041" y="508381"/>
                  <a:pt x="2245973" y="507591"/>
                  <a:pt x="2246908" y="507591"/>
                </a:cubicBezTo>
                <a:cubicBezTo>
                  <a:pt x="2246908" y="506797"/>
                  <a:pt x="2247843" y="505217"/>
                  <a:pt x="2247843" y="505217"/>
                </a:cubicBezTo>
                <a:cubicBezTo>
                  <a:pt x="2248778" y="505217"/>
                  <a:pt x="2249714" y="506797"/>
                  <a:pt x="2249714" y="506797"/>
                </a:cubicBezTo>
                <a:cubicBezTo>
                  <a:pt x="2250649" y="506797"/>
                  <a:pt x="2251581" y="505217"/>
                  <a:pt x="2251581" y="505217"/>
                </a:cubicBezTo>
                <a:cubicBezTo>
                  <a:pt x="2252516" y="504426"/>
                  <a:pt x="2252516" y="503636"/>
                  <a:pt x="2253452" y="503636"/>
                </a:cubicBezTo>
                <a:lnTo>
                  <a:pt x="2253609" y="503434"/>
                </a:lnTo>
                <a:cubicBezTo>
                  <a:pt x="2254047" y="503355"/>
                  <a:pt x="2255319" y="504426"/>
                  <a:pt x="2255319" y="504426"/>
                </a:cubicBezTo>
                <a:lnTo>
                  <a:pt x="2257190" y="502845"/>
                </a:lnTo>
                <a:cubicBezTo>
                  <a:pt x="2257190" y="502845"/>
                  <a:pt x="2258125" y="501261"/>
                  <a:pt x="2259060" y="501261"/>
                </a:cubicBezTo>
                <a:cubicBezTo>
                  <a:pt x="2259060" y="501261"/>
                  <a:pt x="2259995" y="502052"/>
                  <a:pt x="2260928" y="502845"/>
                </a:cubicBezTo>
                <a:lnTo>
                  <a:pt x="2262798" y="503636"/>
                </a:lnTo>
                <a:cubicBezTo>
                  <a:pt x="2262798" y="503636"/>
                  <a:pt x="2263733" y="502052"/>
                  <a:pt x="2264669" y="502052"/>
                </a:cubicBezTo>
                <a:lnTo>
                  <a:pt x="2265601" y="500471"/>
                </a:lnTo>
                <a:cubicBezTo>
                  <a:pt x="2266536" y="500471"/>
                  <a:pt x="2267471" y="502052"/>
                  <a:pt x="2268407" y="501261"/>
                </a:cubicBezTo>
                <a:cubicBezTo>
                  <a:pt x="2268407" y="501261"/>
                  <a:pt x="2269342" y="500471"/>
                  <a:pt x="2269342" y="499681"/>
                </a:cubicBezTo>
                <a:cubicBezTo>
                  <a:pt x="2270277" y="499681"/>
                  <a:pt x="2271209" y="498100"/>
                  <a:pt x="2271209" y="498100"/>
                </a:cubicBezTo>
                <a:cubicBezTo>
                  <a:pt x="2272144" y="498100"/>
                  <a:pt x="2273080" y="499681"/>
                  <a:pt x="2273080" y="499681"/>
                </a:cubicBezTo>
                <a:cubicBezTo>
                  <a:pt x="2274015" y="499681"/>
                  <a:pt x="2274950" y="497306"/>
                  <a:pt x="2274950" y="497306"/>
                </a:cubicBezTo>
                <a:cubicBezTo>
                  <a:pt x="2275882" y="498100"/>
                  <a:pt x="2276818" y="498890"/>
                  <a:pt x="2276818" y="498890"/>
                </a:cubicBezTo>
                <a:lnTo>
                  <a:pt x="2278688" y="500471"/>
                </a:lnTo>
                <a:cubicBezTo>
                  <a:pt x="2279623" y="500471"/>
                  <a:pt x="2280555" y="498890"/>
                  <a:pt x="2280555" y="498890"/>
                </a:cubicBezTo>
                <a:cubicBezTo>
                  <a:pt x="2281491" y="498100"/>
                  <a:pt x="2281491" y="497306"/>
                  <a:pt x="2282426" y="496516"/>
                </a:cubicBezTo>
                <a:cubicBezTo>
                  <a:pt x="2282426" y="496516"/>
                  <a:pt x="2283361" y="494935"/>
                  <a:pt x="2284297" y="494935"/>
                </a:cubicBezTo>
                <a:lnTo>
                  <a:pt x="2286164" y="496516"/>
                </a:lnTo>
                <a:lnTo>
                  <a:pt x="2288034" y="498100"/>
                </a:lnTo>
                <a:cubicBezTo>
                  <a:pt x="2288034" y="498100"/>
                  <a:pt x="2288970" y="496516"/>
                  <a:pt x="2289902" y="495725"/>
                </a:cubicBezTo>
                <a:cubicBezTo>
                  <a:pt x="2289902" y="495725"/>
                  <a:pt x="2290837" y="494935"/>
                  <a:pt x="2290837" y="494145"/>
                </a:cubicBezTo>
                <a:cubicBezTo>
                  <a:pt x="2292708" y="494935"/>
                  <a:pt x="2293643" y="495725"/>
                  <a:pt x="2295510" y="497306"/>
                </a:cubicBezTo>
                <a:cubicBezTo>
                  <a:pt x="2294578" y="497306"/>
                  <a:pt x="2294578" y="498890"/>
                  <a:pt x="2293643" y="498890"/>
                </a:cubicBezTo>
                <a:lnTo>
                  <a:pt x="2291772" y="497306"/>
                </a:lnTo>
                <a:cubicBezTo>
                  <a:pt x="2290837" y="497306"/>
                  <a:pt x="2290837" y="498890"/>
                  <a:pt x="2289902" y="498890"/>
                </a:cubicBezTo>
                <a:cubicBezTo>
                  <a:pt x="2289902" y="499681"/>
                  <a:pt x="2288970" y="500471"/>
                  <a:pt x="2288970" y="501261"/>
                </a:cubicBezTo>
                <a:cubicBezTo>
                  <a:pt x="2288034" y="501261"/>
                  <a:pt x="2287099" y="499681"/>
                  <a:pt x="2286164" y="499681"/>
                </a:cubicBezTo>
                <a:lnTo>
                  <a:pt x="2285229" y="501261"/>
                </a:lnTo>
                <a:cubicBezTo>
                  <a:pt x="2284297" y="502052"/>
                  <a:pt x="2283361" y="502845"/>
                  <a:pt x="2283361" y="502845"/>
                </a:cubicBezTo>
                <a:cubicBezTo>
                  <a:pt x="2282426" y="503636"/>
                  <a:pt x="2282426" y="504426"/>
                  <a:pt x="2281491" y="505217"/>
                </a:cubicBezTo>
                <a:cubicBezTo>
                  <a:pt x="2282426" y="505217"/>
                  <a:pt x="2283361" y="506007"/>
                  <a:pt x="2283361" y="506007"/>
                </a:cubicBezTo>
                <a:cubicBezTo>
                  <a:pt x="2284297" y="506007"/>
                  <a:pt x="2285229" y="504426"/>
                  <a:pt x="2285229" y="504426"/>
                </a:cubicBezTo>
                <a:lnTo>
                  <a:pt x="2287099" y="502845"/>
                </a:lnTo>
                <a:lnTo>
                  <a:pt x="2288970" y="503636"/>
                </a:lnTo>
                <a:cubicBezTo>
                  <a:pt x="2288970" y="504426"/>
                  <a:pt x="2287099" y="505217"/>
                  <a:pt x="2287099" y="506007"/>
                </a:cubicBezTo>
                <a:lnTo>
                  <a:pt x="2289902" y="506797"/>
                </a:lnTo>
                <a:cubicBezTo>
                  <a:pt x="2289902" y="507591"/>
                  <a:pt x="2288034" y="508381"/>
                  <a:pt x="2288034" y="509172"/>
                </a:cubicBezTo>
                <a:lnTo>
                  <a:pt x="2289902" y="509962"/>
                </a:lnTo>
                <a:cubicBezTo>
                  <a:pt x="2290837" y="509962"/>
                  <a:pt x="2290837" y="509172"/>
                  <a:pt x="2291772" y="508381"/>
                </a:cubicBezTo>
                <a:cubicBezTo>
                  <a:pt x="2291772" y="508381"/>
                  <a:pt x="2292708" y="506797"/>
                  <a:pt x="2293643" y="506797"/>
                </a:cubicBezTo>
                <a:cubicBezTo>
                  <a:pt x="2293643" y="506797"/>
                  <a:pt x="2294578" y="508381"/>
                  <a:pt x="2295510" y="508381"/>
                </a:cubicBezTo>
                <a:cubicBezTo>
                  <a:pt x="2295510" y="507591"/>
                  <a:pt x="2296446" y="506797"/>
                  <a:pt x="2296446" y="506007"/>
                </a:cubicBezTo>
                <a:cubicBezTo>
                  <a:pt x="2297381" y="506007"/>
                  <a:pt x="2298316" y="504426"/>
                  <a:pt x="2298316" y="504426"/>
                </a:cubicBezTo>
                <a:lnTo>
                  <a:pt x="2300184" y="506007"/>
                </a:lnTo>
                <a:cubicBezTo>
                  <a:pt x="2301119" y="505217"/>
                  <a:pt x="2302054" y="504426"/>
                  <a:pt x="2302054" y="504426"/>
                </a:cubicBezTo>
                <a:cubicBezTo>
                  <a:pt x="2302989" y="503636"/>
                  <a:pt x="2302989" y="502845"/>
                  <a:pt x="2303925" y="502052"/>
                </a:cubicBezTo>
                <a:cubicBezTo>
                  <a:pt x="2304860" y="501261"/>
                  <a:pt x="2305792" y="499681"/>
                  <a:pt x="2306727" y="498890"/>
                </a:cubicBezTo>
                <a:cubicBezTo>
                  <a:pt x="2308598" y="499681"/>
                  <a:pt x="2309533" y="500471"/>
                  <a:pt x="2311400" y="501261"/>
                </a:cubicBezTo>
                <a:cubicBezTo>
                  <a:pt x="2311400" y="502052"/>
                  <a:pt x="2309533" y="502845"/>
                  <a:pt x="2309533" y="503636"/>
                </a:cubicBezTo>
                <a:lnTo>
                  <a:pt x="2311400" y="504426"/>
                </a:lnTo>
                <a:close/>
                <a:moveTo>
                  <a:pt x="371852" y="507591"/>
                </a:moveTo>
                <a:lnTo>
                  <a:pt x="369981" y="509172"/>
                </a:lnTo>
                <a:cubicBezTo>
                  <a:pt x="369049" y="509172"/>
                  <a:pt x="369049" y="507591"/>
                  <a:pt x="368114" y="507591"/>
                </a:cubicBezTo>
                <a:lnTo>
                  <a:pt x="366243" y="508381"/>
                </a:lnTo>
                <a:cubicBezTo>
                  <a:pt x="366243" y="509172"/>
                  <a:pt x="368114" y="509962"/>
                  <a:pt x="368114" y="509962"/>
                </a:cubicBezTo>
                <a:cubicBezTo>
                  <a:pt x="368114" y="510753"/>
                  <a:pt x="369049" y="512337"/>
                  <a:pt x="369981" y="512337"/>
                </a:cubicBezTo>
                <a:cubicBezTo>
                  <a:pt x="369981" y="512337"/>
                  <a:pt x="370917" y="510753"/>
                  <a:pt x="371852" y="510753"/>
                </a:cubicBezTo>
                <a:cubicBezTo>
                  <a:pt x="371852" y="510753"/>
                  <a:pt x="373719" y="509962"/>
                  <a:pt x="373719" y="509172"/>
                </a:cubicBezTo>
                <a:cubicBezTo>
                  <a:pt x="373719" y="509172"/>
                  <a:pt x="372787" y="507591"/>
                  <a:pt x="371852" y="507591"/>
                </a:cubicBezTo>
                <a:close/>
                <a:moveTo>
                  <a:pt x="412978" y="523409"/>
                </a:moveTo>
                <a:lnTo>
                  <a:pt x="413910" y="524993"/>
                </a:lnTo>
                <a:cubicBezTo>
                  <a:pt x="414846" y="524993"/>
                  <a:pt x="415781" y="524199"/>
                  <a:pt x="416716" y="523409"/>
                </a:cubicBezTo>
                <a:lnTo>
                  <a:pt x="418584" y="522618"/>
                </a:lnTo>
                <a:cubicBezTo>
                  <a:pt x="418584" y="521828"/>
                  <a:pt x="416716" y="521037"/>
                  <a:pt x="416716" y="521037"/>
                </a:cubicBezTo>
                <a:cubicBezTo>
                  <a:pt x="416716" y="520247"/>
                  <a:pt x="415781" y="518663"/>
                  <a:pt x="414846" y="518663"/>
                </a:cubicBezTo>
                <a:cubicBezTo>
                  <a:pt x="414846" y="518663"/>
                  <a:pt x="413910" y="520247"/>
                  <a:pt x="412978" y="520247"/>
                </a:cubicBezTo>
                <a:cubicBezTo>
                  <a:pt x="412978" y="520247"/>
                  <a:pt x="411108" y="521037"/>
                  <a:pt x="411108" y="521828"/>
                </a:cubicBezTo>
                <a:cubicBezTo>
                  <a:pt x="411108" y="521828"/>
                  <a:pt x="412043" y="523409"/>
                  <a:pt x="412978" y="523409"/>
                </a:cubicBezTo>
                <a:close/>
                <a:moveTo>
                  <a:pt x="406435" y="513127"/>
                </a:moveTo>
                <a:cubicBezTo>
                  <a:pt x="407370" y="513917"/>
                  <a:pt x="408302" y="514708"/>
                  <a:pt x="408302" y="514708"/>
                </a:cubicBezTo>
                <a:lnTo>
                  <a:pt x="410173" y="513917"/>
                </a:lnTo>
                <a:cubicBezTo>
                  <a:pt x="411108" y="513917"/>
                  <a:pt x="412043" y="515498"/>
                  <a:pt x="412043" y="515498"/>
                </a:cubicBezTo>
                <a:cubicBezTo>
                  <a:pt x="412978" y="515498"/>
                  <a:pt x="412978" y="513917"/>
                  <a:pt x="413910" y="513917"/>
                </a:cubicBezTo>
                <a:cubicBezTo>
                  <a:pt x="413910" y="513127"/>
                  <a:pt x="412978" y="513127"/>
                  <a:pt x="412978" y="512337"/>
                </a:cubicBezTo>
                <a:cubicBezTo>
                  <a:pt x="412043" y="511546"/>
                  <a:pt x="411108" y="510753"/>
                  <a:pt x="411108" y="510753"/>
                </a:cubicBezTo>
                <a:cubicBezTo>
                  <a:pt x="411108" y="509962"/>
                  <a:pt x="409237" y="511546"/>
                  <a:pt x="409237" y="511546"/>
                </a:cubicBezTo>
                <a:cubicBezTo>
                  <a:pt x="408302" y="511546"/>
                  <a:pt x="407370" y="509962"/>
                  <a:pt x="407370" y="509962"/>
                </a:cubicBezTo>
                <a:cubicBezTo>
                  <a:pt x="406435" y="509962"/>
                  <a:pt x="406435" y="511546"/>
                  <a:pt x="405499" y="511546"/>
                </a:cubicBezTo>
                <a:cubicBezTo>
                  <a:pt x="405499" y="512337"/>
                  <a:pt x="406435" y="512337"/>
                  <a:pt x="406435" y="513127"/>
                </a:cubicBezTo>
                <a:close/>
                <a:moveTo>
                  <a:pt x="385871" y="504426"/>
                </a:moveTo>
                <a:cubicBezTo>
                  <a:pt x="385871" y="504426"/>
                  <a:pt x="386807" y="506007"/>
                  <a:pt x="387742" y="506007"/>
                </a:cubicBezTo>
                <a:cubicBezTo>
                  <a:pt x="387742" y="506007"/>
                  <a:pt x="388674" y="505217"/>
                  <a:pt x="389609" y="505217"/>
                </a:cubicBezTo>
                <a:cubicBezTo>
                  <a:pt x="389298" y="504952"/>
                  <a:pt x="389159" y="504687"/>
                  <a:pt x="388986" y="504423"/>
                </a:cubicBezTo>
                <a:lnTo>
                  <a:pt x="387638" y="504061"/>
                </a:lnTo>
                <a:lnTo>
                  <a:pt x="384624" y="503371"/>
                </a:lnTo>
                <a:lnTo>
                  <a:pt x="385871" y="504426"/>
                </a:lnTo>
                <a:close/>
                <a:moveTo>
                  <a:pt x="302129" y="423165"/>
                </a:moveTo>
                <a:lnTo>
                  <a:pt x="302604" y="434064"/>
                </a:lnTo>
                <a:lnTo>
                  <a:pt x="303080" y="444963"/>
                </a:lnTo>
                <a:lnTo>
                  <a:pt x="303080" y="445800"/>
                </a:lnTo>
                <a:lnTo>
                  <a:pt x="302844" y="446222"/>
                </a:lnTo>
                <a:lnTo>
                  <a:pt x="302756" y="446374"/>
                </a:lnTo>
                <a:lnTo>
                  <a:pt x="312196" y="455918"/>
                </a:lnTo>
                <a:lnTo>
                  <a:pt x="314303" y="458047"/>
                </a:lnTo>
                <a:lnTo>
                  <a:pt x="315566" y="455918"/>
                </a:lnTo>
                <a:lnTo>
                  <a:pt x="320623" y="449951"/>
                </a:lnTo>
                <a:lnTo>
                  <a:pt x="325262" y="444840"/>
                </a:lnTo>
                <a:lnTo>
                  <a:pt x="330288" y="439761"/>
                </a:lnTo>
                <a:lnTo>
                  <a:pt x="328367" y="438570"/>
                </a:lnTo>
                <a:lnTo>
                  <a:pt x="326266" y="437270"/>
                </a:lnTo>
                <a:lnTo>
                  <a:pt x="325426" y="435969"/>
                </a:lnTo>
                <a:lnTo>
                  <a:pt x="325004" y="434669"/>
                </a:lnTo>
                <a:lnTo>
                  <a:pt x="322903" y="430329"/>
                </a:lnTo>
                <a:lnTo>
                  <a:pt x="320800" y="427294"/>
                </a:lnTo>
                <a:lnTo>
                  <a:pt x="317858" y="424689"/>
                </a:lnTo>
                <a:lnTo>
                  <a:pt x="315336" y="422088"/>
                </a:lnTo>
                <a:lnTo>
                  <a:pt x="312395" y="419049"/>
                </a:lnTo>
                <a:lnTo>
                  <a:pt x="309872" y="415579"/>
                </a:lnTo>
                <a:lnTo>
                  <a:pt x="306509" y="410808"/>
                </a:lnTo>
                <a:lnTo>
                  <a:pt x="302129" y="405467"/>
                </a:lnTo>
                <a:lnTo>
                  <a:pt x="302129" y="423165"/>
                </a:lnTo>
                <a:close/>
                <a:moveTo>
                  <a:pt x="93398" y="14659"/>
                </a:moveTo>
                <a:lnTo>
                  <a:pt x="88281" y="15090"/>
                </a:lnTo>
                <a:lnTo>
                  <a:pt x="83163" y="15953"/>
                </a:lnTo>
                <a:lnTo>
                  <a:pt x="77618" y="17247"/>
                </a:lnTo>
                <a:lnTo>
                  <a:pt x="72076" y="18973"/>
                </a:lnTo>
                <a:lnTo>
                  <a:pt x="66530" y="20695"/>
                </a:lnTo>
                <a:lnTo>
                  <a:pt x="61413" y="22853"/>
                </a:lnTo>
                <a:lnTo>
                  <a:pt x="56721" y="25438"/>
                </a:lnTo>
                <a:lnTo>
                  <a:pt x="56620" y="25495"/>
                </a:lnTo>
                <a:lnTo>
                  <a:pt x="56620" y="25857"/>
                </a:lnTo>
                <a:lnTo>
                  <a:pt x="56211" y="27160"/>
                </a:lnTo>
                <a:lnTo>
                  <a:pt x="54567" y="30634"/>
                </a:lnTo>
                <a:lnTo>
                  <a:pt x="52926" y="34545"/>
                </a:lnTo>
                <a:lnTo>
                  <a:pt x="50461" y="43233"/>
                </a:lnTo>
                <a:lnTo>
                  <a:pt x="46354" y="59740"/>
                </a:lnTo>
                <a:lnTo>
                  <a:pt x="42248" y="75379"/>
                </a:lnTo>
                <a:lnTo>
                  <a:pt x="38554" y="91014"/>
                </a:lnTo>
                <a:lnTo>
                  <a:pt x="35270" y="107521"/>
                </a:lnTo>
                <a:lnTo>
                  <a:pt x="33626" y="115775"/>
                </a:lnTo>
                <a:lnTo>
                  <a:pt x="32395" y="124463"/>
                </a:lnTo>
                <a:lnTo>
                  <a:pt x="32395" y="136190"/>
                </a:lnTo>
                <a:lnTo>
                  <a:pt x="31573" y="143574"/>
                </a:lnTo>
                <a:lnTo>
                  <a:pt x="31163" y="146182"/>
                </a:lnTo>
                <a:lnTo>
                  <a:pt x="30341" y="147485"/>
                </a:lnTo>
                <a:lnTo>
                  <a:pt x="31163" y="147051"/>
                </a:lnTo>
                <a:lnTo>
                  <a:pt x="31573" y="147485"/>
                </a:lnTo>
                <a:lnTo>
                  <a:pt x="32395" y="147485"/>
                </a:lnTo>
                <a:lnTo>
                  <a:pt x="32804" y="148354"/>
                </a:lnTo>
                <a:lnTo>
                  <a:pt x="33216" y="150093"/>
                </a:lnTo>
                <a:lnTo>
                  <a:pt x="32804" y="150959"/>
                </a:lnTo>
                <a:lnTo>
                  <a:pt x="32395" y="151393"/>
                </a:lnTo>
                <a:lnTo>
                  <a:pt x="31163" y="152262"/>
                </a:lnTo>
                <a:lnTo>
                  <a:pt x="29932" y="152262"/>
                </a:lnTo>
                <a:lnTo>
                  <a:pt x="29110" y="152262"/>
                </a:lnTo>
                <a:lnTo>
                  <a:pt x="27879" y="151393"/>
                </a:lnTo>
                <a:lnTo>
                  <a:pt x="27466" y="150527"/>
                </a:lnTo>
                <a:lnTo>
                  <a:pt x="27057" y="149658"/>
                </a:lnTo>
                <a:lnTo>
                  <a:pt x="26648" y="146616"/>
                </a:lnTo>
                <a:lnTo>
                  <a:pt x="27057" y="137928"/>
                </a:lnTo>
                <a:lnTo>
                  <a:pt x="27879" y="129240"/>
                </a:lnTo>
                <a:lnTo>
                  <a:pt x="29110" y="120117"/>
                </a:lnTo>
                <a:lnTo>
                  <a:pt x="30751" y="111867"/>
                </a:lnTo>
                <a:lnTo>
                  <a:pt x="35270" y="88409"/>
                </a:lnTo>
                <a:lnTo>
                  <a:pt x="37732" y="76679"/>
                </a:lnTo>
                <a:lnTo>
                  <a:pt x="40607" y="65387"/>
                </a:lnTo>
                <a:lnTo>
                  <a:pt x="45945" y="44968"/>
                </a:lnTo>
                <a:lnTo>
                  <a:pt x="48820" y="34545"/>
                </a:lnTo>
                <a:lnTo>
                  <a:pt x="50461" y="29765"/>
                </a:lnTo>
                <a:lnTo>
                  <a:pt x="50895" y="28666"/>
                </a:lnTo>
                <a:lnTo>
                  <a:pt x="46487" y="31906"/>
                </a:lnTo>
                <a:lnTo>
                  <a:pt x="42223" y="35357"/>
                </a:lnTo>
                <a:lnTo>
                  <a:pt x="37959" y="38806"/>
                </a:lnTo>
                <a:lnTo>
                  <a:pt x="34120" y="43117"/>
                </a:lnTo>
                <a:lnTo>
                  <a:pt x="30707" y="47428"/>
                </a:lnTo>
                <a:lnTo>
                  <a:pt x="28150" y="52173"/>
                </a:lnTo>
                <a:lnTo>
                  <a:pt x="25164" y="57347"/>
                </a:lnTo>
                <a:lnTo>
                  <a:pt x="22604" y="63384"/>
                </a:lnTo>
                <a:lnTo>
                  <a:pt x="20472" y="70280"/>
                </a:lnTo>
                <a:lnTo>
                  <a:pt x="18766" y="76748"/>
                </a:lnTo>
                <a:lnTo>
                  <a:pt x="17487" y="84079"/>
                </a:lnTo>
                <a:lnTo>
                  <a:pt x="16634" y="90548"/>
                </a:lnTo>
                <a:lnTo>
                  <a:pt x="16208" y="97875"/>
                </a:lnTo>
                <a:lnTo>
                  <a:pt x="15780" y="104343"/>
                </a:lnTo>
                <a:lnTo>
                  <a:pt x="16208" y="111674"/>
                </a:lnTo>
                <a:lnTo>
                  <a:pt x="16634" y="118143"/>
                </a:lnTo>
                <a:lnTo>
                  <a:pt x="17912" y="125039"/>
                </a:lnTo>
                <a:lnTo>
                  <a:pt x="19194" y="131076"/>
                </a:lnTo>
                <a:lnTo>
                  <a:pt x="20897" y="137975"/>
                </a:lnTo>
                <a:lnTo>
                  <a:pt x="23029" y="144012"/>
                </a:lnTo>
                <a:lnTo>
                  <a:pt x="25589" y="150049"/>
                </a:lnTo>
                <a:lnTo>
                  <a:pt x="29003" y="155654"/>
                </a:lnTo>
                <a:lnTo>
                  <a:pt x="32413" y="160828"/>
                </a:lnTo>
                <a:lnTo>
                  <a:pt x="37106" y="167727"/>
                </a:lnTo>
                <a:lnTo>
                  <a:pt x="43076" y="173333"/>
                </a:lnTo>
                <a:lnTo>
                  <a:pt x="44210" y="174794"/>
                </a:lnTo>
                <a:lnTo>
                  <a:pt x="44997" y="173204"/>
                </a:lnTo>
                <a:lnTo>
                  <a:pt x="45844" y="172344"/>
                </a:lnTo>
                <a:lnTo>
                  <a:pt x="47116" y="171484"/>
                </a:lnTo>
                <a:lnTo>
                  <a:pt x="48389" y="171056"/>
                </a:lnTo>
                <a:lnTo>
                  <a:pt x="50933" y="169765"/>
                </a:lnTo>
                <a:lnTo>
                  <a:pt x="53481" y="168045"/>
                </a:lnTo>
                <a:lnTo>
                  <a:pt x="56025" y="165466"/>
                </a:lnTo>
                <a:lnTo>
                  <a:pt x="58569" y="162887"/>
                </a:lnTo>
                <a:lnTo>
                  <a:pt x="60046" y="161020"/>
                </a:lnTo>
                <a:lnTo>
                  <a:pt x="59952" y="160349"/>
                </a:lnTo>
                <a:lnTo>
                  <a:pt x="59952" y="156561"/>
                </a:lnTo>
                <a:lnTo>
                  <a:pt x="60361" y="149409"/>
                </a:lnTo>
                <a:lnTo>
                  <a:pt x="61177" y="143099"/>
                </a:lnTo>
                <a:lnTo>
                  <a:pt x="62402" y="132584"/>
                </a:lnTo>
                <a:lnTo>
                  <a:pt x="63627" y="122488"/>
                </a:lnTo>
                <a:lnTo>
                  <a:pt x="65670" y="111970"/>
                </a:lnTo>
                <a:lnTo>
                  <a:pt x="68530" y="101453"/>
                </a:lnTo>
                <a:lnTo>
                  <a:pt x="70980" y="90097"/>
                </a:lnTo>
                <a:lnTo>
                  <a:pt x="73839" y="78739"/>
                </a:lnTo>
                <a:lnTo>
                  <a:pt x="77108" y="67380"/>
                </a:lnTo>
                <a:lnTo>
                  <a:pt x="80783" y="56862"/>
                </a:lnTo>
                <a:lnTo>
                  <a:pt x="84867" y="45926"/>
                </a:lnTo>
                <a:lnTo>
                  <a:pt x="88951" y="34989"/>
                </a:lnTo>
                <a:lnTo>
                  <a:pt x="94264" y="24471"/>
                </a:lnTo>
                <a:lnTo>
                  <a:pt x="99982" y="14375"/>
                </a:lnTo>
                <a:lnTo>
                  <a:pt x="100017" y="14300"/>
                </a:lnTo>
                <a:lnTo>
                  <a:pt x="98943" y="14227"/>
                </a:lnTo>
                <a:lnTo>
                  <a:pt x="93398" y="14659"/>
                </a:lnTo>
                <a:close/>
                <a:moveTo>
                  <a:pt x="105339" y="14659"/>
                </a:moveTo>
                <a:lnTo>
                  <a:pt x="102961" y="14498"/>
                </a:lnTo>
                <a:lnTo>
                  <a:pt x="103248" y="14797"/>
                </a:lnTo>
                <a:lnTo>
                  <a:pt x="103248" y="16057"/>
                </a:lnTo>
                <a:lnTo>
                  <a:pt x="103248" y="16898"/>
                </a:lnTo>
                <a:lnTo>
                  <a:pt x="97939" y="26153"/>
                </a:lnTo>
                <a:lnTo>
                  <a:pt x="92629" y="35830"/>
                </a:lnTo>
                <a:lnTo>
                  <a:pt x="88545" y="45926"/>
                </a:lnTo>
                <a:lnTo>
                  <a:pt x="84867" y="56443"/>
                </a:lnTo>
                <a:lnTo>
                  <a:pt x="79148" y="73691"/>
                </a:lnTo>
                <a:lnTo>
                  <a:pt x="74248" y="91357"/>
                </a:lnTo>
                <a:lnTo>
                  <a:pt x="69755" y="112392"/>
                </a:lnTo>
                <a:lnTo>
                  <a:pt x="67711" y="122488"/>
                </a:lnTo>
                <a:lnTo>
                  <a:pt x="65670" y="132584"/>
                </a:lnTo>
                <a:lnTo>
                  <a:pt x="64852" y="141417"/>
                </a:lnTo>
                <a:lnTo>
                  <a:pt x="64446" y="149831"/>
                </a:lnTo>
                <a:lnTo>
                  <a:pt x="64055" y="155862"/>
                </a:lnTo>
                <a:lnTo>
                  <a:pt x="68328" y="149564"/>
                </a:lnTo>
                <a:lnTo>
                  <a:pt x="72145" y="144406"/>
                </a:lnTo>
                <a:lnTo>
                  <a:pt x="75114" y="140535"/>
                </a:lnTo>
                <a:lnTo>
                  <a:pt x="83176" y="131510"/>
                </a:lnTo>
                <a:lnTo>
                  <a:pt x="86596" y="128390"/>
                </a:lnTo>
                <a:lnTo>
                  <a:pt x="86596" y="128072"/>
                </a:lnTo>
                <a:lnTo>
                  <a:pt x="87040" y="127206"/>
                </a:lnTo>
                <a:lnTo>
                  <a:pt x="87928" y="118996"/>
                </a:lnTo>
                <a:lnTo>
                  <a:pt x="89704" y="111646"/>
                </a:lnTo>
                <a:lnTo>
                  <a:pt x="92812" y="96087"/>
                </a:lnTo>
                <a:lnTo>
                  <a:pt x="100804" y="65399"/>
                </a:lnTo>
                <a:lnTo>
                  <a:pt x="103028" y="57190"/>
                </a:lnTo>
                <a:lnTo>
                  <a:pt x="105248" y="48111"/>
                </a:lnTo>
                <a:lnTo>
                  <a:pt x="108356" y="39467"/>
                </a:lnTo>
                <a:lnTo>
                  <a:pt x="109244" y="35578"/>
                </a:lnTo>
                <a:lnTo>
                  <a:pt x="110132" y="31254"/>
                </a:lnTo>
                <a:lnTo>
                  <a:pt x="110576" y="26934"/>
                </a:lnTo>
                <a:lnTo>
                  <a:pt x="111908" y="22179"/>
                </a:lnTo>
                <a:lnTo>
                  <a:pt x="114128" y="17855"/>
                </a:lnTo>
                <a:lnTo>
                  <a:pt x="115353" y="16265"/>
                </a:lnTo>
                <a:lnTo>
                  <a:pt x="112163" y="15522"/>
                </a:lnTo>
                <a:lnTo>
                  <a:pt x="105339" y="14659"/>
                </a:lnTo>
                <a:close/>
                <a:moveTo>
                  <a:pt x="123251" y="18110"/>
                </a:moveTo>
                <a:lnTo>
                  <a:pt x="119321" y="17191"/>
                </a:lnTo>
                <a:lnTo>
                  <a:pt x="117680" y="19587"/>
                </a:lnTo>
                <a:lnTo>
                  <a:pt x="115904" y="23042"/>
                </a:lnTo>
                <a:lnTo>
                  <a:pt x="115016" y="26934"/>
                </a:lnTo>
                <a:lnTo>
                  <a:pt x="113684" y="30391"/>
                </a:lnTo>
                <a:lnTo>
                  <a:pt x="112352" y="37738"/>
                </a:lnTo>
                <a:lnTo>
                  <a:pt x="110576" y="45085"/>
                </a:lnTo>
                <a:lnTo>
                  <a:pt x="106580" y="59350"/>
                </a:lnTo>
                <a:lnTo>
                  <a:pt x="103028" y="73612"/>
                </a:lnTo>
                <a:lnTo>
                  <a:pt x="96364" y="101708"/>
                </a:lnTo>
                <a:lnTo>
                  <a:pt x="92812" y="115970"/>
                </a:lnTo>
                <a:lnTo>
                  <a:pt x="91480" y="123316"/>
                </a:lnTo>
                <a:lnTo>
                  <a:pt x="91392" y="124019"/>
                </a:lnTo>
                <a:lnTo>
                  <a:pt x="91660" y="123773"/>
                </a:lnTo>
                <a:lnTo>
                  <a:pt x="100993" y="115604"/>
                </a:lnTo>
                <a:lnTo>
                  <a:pt x="109899" y="108299"/>
                </a:lnTo>
                <a:lnTo>
                  <a:pt x="111174" y="107439"/>
                </a:lnTo>
                <a:lnTo>
                  <a:pt x="113315" y="105578"/>
                </a:lnTo>
                <a:lnTo>
                  <a:pt x="113678" y="100949"/>
                </a:lnTo>
                <a:lnTo>
                  <a:pt x="114550" y="94918"/>
                </a:lnTo>
                <a:lnTo>
                  <a:pt x="117608" y="84142"/>
                </a:lnTo>
                <a:lnTo>
                  <a:pt x="121538" y="72510"/>
                </a:lnTo>
                <a:lnTo>
                  <a:pt x="123285" y="66908"/>
                </a:lnTo>
                <a:lnTo>
                  <a:pt x="124161" y="61306"/>
                </a:lnTo>
                <a:lnTo>
                  <a:pt x="128091" y="40188"/>
                </a:lnTo>
                <a:lnTo>
                  <a:pt x="128963" y="37171"/>
                </a:lnTo>
                <a:lnTo>
                  <a:pt x="129839" y="34586"/>
                </a:lnTo>
                <a:lnTo>
                  <a:pt x="132024" y="29415"/>
                </a:lnTo>
                <a:lnTo>
                  <a:pt x="134206" y="23813"/>
                </a:lnTo>
                <a:lnTo>
                  <a:pt x="135261" y="21732"/>
                </a:lnTo>
                <a:lnTo>
                  <a:pt x="134767" y="21558"/>
                </a:lnTo>
                <a:lnTo>
                  <a:pt x="123251" y="18110"/>
                </a:lnTo>
                <a:close/>
                <a:moveTo>
                  <a:pt x="145855" y="25438"/>
                </a:moveTo>
                <a:lnTo>
                  <a:pt x="138974" y="23032"/>
                </a:lnTo>
                <a:lnTo>
                  <a:pt x="137264" y="26830"/>
                </a:lnTo>
                <a:lnTo>
                  <a:pt x="135079" y="31138"/>
                </a:lnTo>
                <a:lnTo>
                  <a:pt x="133334" y="35017"/>
                </a:lnTo>
                <a:lnTo>
                  <a:pt x="131149" y="45790"/>
                </a:lnTo>
                <a:lnTo>
                  <a:pt x="129401" y="56132"/>
                </a:lnTo>
                <a:lnTo>
                  <a:pt x="127219" y="67336"/>
                </a:lnTo>
                <a:lnTo>
                  <a:pt x="125909" y="73370"/>
                </a:lnTo>
                <a:lnTo>
                  <a:pt x="124599" y="78972"/>
                </a:lnTo>
                <a:lnTo>
                  <a:pt x="119793" y="92761"/>
                </a:lnTo>
                <a:lnTo>
                  <a:pt x="118045" y="99658"/>
                </a:lnTo>
                <a:lnTo>
                  <a:pt x="117765" y="101865"/>
                </a:lnTo>
                <a:lnTo>
                  <a:pt x="123899" y="97982"/>
                </a:lnTo>
                <a:lnTo>
                  <a:pt x="130919" y="94008"/>
                </a:lnTo>
                <a:lnTo>
                  <a:pt x="130286" y="92664"/>
                </a:lnTo>
                <a:lnTo>
                  <a:pt x="129892" y="91832"/>
                </a:lnTo>
                <a:lnTo>
                  <a:pt x="129892" y="88507"/>
                </a:lnTo>
                <a:lnTo>
                  <a:pt x="131070" y="84769"/>
                </a:lnTo>
                <a:lnTo>
                  <a:pt x="132244" y="79781"/>
                </a:lnTo>
                <a:lnTo>
                  <a:pt x="135771" y="71471"/>
                </a:lnTo>
                <a:lnTo>
                  <a:pt x="137730" y="65239"/>
                </a:lnTo>
                <a:lnTo>
                  <a:pt x="139689" y="54850"/>
                </a:lnTo>
                <a:lnTo>
                  <a:pt x="141257" y="49034"/>
                </a:lnTo>
                <a:lnTo>
                  <a:pt x="142822" y="43630"/>
                </a:lnTo>
                <a:lnTo>
                  <a:pt x="144390" y="37814"/>
                </a:lnTo>
                <a:lnTo>
                  <a:pt x="146743" y="32826"/>
                </a:lnTo>
                <a:lnTo>
                  <a:pt x="149876" y="27841"/>
                </a:lnTo>
                <a:lnTo>
                  <a:pt x="150317" y="27371"/>
                </a:lnTo>
                <a:lnTo>
                  <a:pt x="145855" y="25438"/>
                </a:lnTo>
                <a:close/>
                <a:moveTo>
                  <a:pt x="163341" y="33200"/>
                </a:moveTo>
                <a:lnTo>
                  <a:pt x="157371" y="30612"/>
                </a:lnTo>
                <a:lnTo>
                  <a:pt x="153932" y="29009"/>
                </a:lnTo>
                <a:lnTo>
                  <a:pt x="152619" y="30750"/>
                </a:lnTo>
                <a:lnTo>
                  <a:pt x="150270" y="34904"/>
                </a:lnTo>
                <a:lnTo>
                  <a:pt x="148308" y="39476"/>
                </a:lnTo>
                <a:lnTo>
                  <a:pt x="145958" y="44877"/>
                </a:lnTo>
                <a:lnTo>
                  <a:pt x="144784" y="49862"/>
                </a:lnTo>
                <a:lnTo>
                  <a:pt x="143216" y="55266"/>
                </a:lnTo>
                <a:lnTo>
                  <a:pt x="141257" y="65239"/>
                </a:lnTo>
                <a:lnTo>
                  <a:pt x="139298" y="73133"/>
                </a:lnTo>
                <a:lnTo>
                  <a:pt x="136946" y="81028"/>
                </a:lnTo>
                <a:lnTo>
                  <a:pt x="135378" y="86847"/>
                </a:lnTo>
                <a:lnTo>
                  <a:pt x="133813" y="89754"/>
                </a:lnTo>
                <a:lnTo>
                  <a:pt x="133419" y="91001"/>
                </a:lnTo>
                <a:lnTo>
                  <a:pt x="133813" y="91832"/>
                </a:lnTo>
                <a:lnTo>
                  <a:pt x="134140" y="92182"/>
                </a:lnTo>
                <a:lnTo>
                  <a:pt x="138322" y="89814"/>
                </a:lnTo>
                <a:lnTo>
                  <a:pt x="145533" y="85515"/>
                </a:lnTo>
                <a:lnTo>
                  <a:pt x="153170" y="81217"/>
                </a:lnTo>
                <a:lnTo>
                  <a:pt x="163351" y="74339"/>
                </a:lnTo>
                <a:lnTo>
                  <a:pt x="169220" y="70287"/>
                </a:lnTo>
                <a:lnTo>
                  <a:pt x="170565" y="64051"/>
                </a:lnTo>
                <a:lnTo>
                  <a:pt x="171374" y="57013"/>
                </a:lnTo>
                <a:lnTo>
                  <a:pt x="172181" y="49097"/>
                </a:lnTo>
                <a:lnTo>
                  <a:pt x="172584" y="46017"/>
                </a:lnTo>
                <a:lnTo>
                  <a:pt x="173393" y="42499"/>
                </a:lnTo>
                <a:lnTo>
                  <a:pt x="174448" y="41117"/>
                </a:lnTo>
                <a:lnTo>
                  <a:pt x="173576" y="40531"/>
                </a:lnTo>
                <a:lnTo>
                  <a:pt x="169734" y="37615"/>
                </a:lnTo>
                <a:lnTo>
                  <a:pt x="169646" y="37703"/>
                </a:lnTo>
                <a:lnTo>
                  <a:pt x="167926" y="39835"/>
                </a:lnTo>
                <a:lnTo>
                  <a:pt x="166635" y="42821"/>
                </a:lnTo>
                <a:lnTo>
                  <a:pt x="164487" y="48366"/>
                </a:lnTo>
                <a:lnTo>
                  <a:pt x="162768" y="54337"/>
                </a:lnTo>
                <a:lnTo>
                  <a:pt x="159761" y="60307"/>
                </a:lnTo>
                <a:lnTo>
                  <a:pt x="157182" y="66278"/>
                </a:lnTo>
                <a:lnTo>
                  <a:pt x="155462" y="73105"/>
                </a:lnTo>
                <a:lnTo>
                  <a:pt x="153743" y="79076"/>
                </a:lnTo>
                <a:lnTo>
                  <a:pt x="153315" y="79929"/>
                </a:lnTo>
                <a:lnTo>
                  <a:pt x="152883" y="80779"/>
                </a:lnTo>
                <a:lnTo>
                  <a:pt x="152455" y="81207"/>
                </a:lnTo>
                <a:lnTo>
                  <a:pt x="151595" y="80779"/>
                </a:lnTo>
                <a:lnTo>
                  <a:pt x="150736" y="80779"/>
                </a:lnTo>
                <a:lnTo>
                  <a:pt x="150304" y="79929"/>
                </a:lnTo>
                <a:lnTo>
                  <a:pt x="149876" y="79076"/>
                </a:lnTo>
                <a:lnTo>
                  <a:pt x="149876" y="78222"/>
                </a:lnTo>
                <a:lnTo>
                  <a:pt x="152455" y="69263"/>
                </a:lnTo>
                <a:lnTo>
                  <a:pt x="155462" y="60307"/>
                </a:lnTo>
                <a:lnTo>
                  <a:pt x="162340" y="43246"/>
                </a:lnTo>
                <a:lnTo>
                  <a:pt x="164059" y="38557"/>
                </a:lnTo>
                <a:lnTo>
                  <a:pt x="166497" y="35329"/>
                </a:lnTo>
                <a:lnTo>
                  <a:pt x="163341" y="33200"/>
                </a:lnTo>
                <a:close/>
                <a:moveTo>
                  <a:pt x="182960" y="48291"/>
                </a:moveTo>
                <a:lnTo>
                  <a:pt x="178693" y="43979"/>
                </a:lnTo>
                <a:lnTo>
                  <a:pt x="177364" y="43082"/>
                </a:lnTo>
                <a:lnTo>
                  <a:pt x="176621" y="44697"/>
                </a:lnTo>
                <a:lnTo>
                  <a:pt x="176218" y="46896"/>
                </a:lnTo>
                <a:lnTo>
                  <a:pt x="175815" y="49534"/>
                </a:lnTo>
                <a:lnTo>
                  <a:pt x="175411" y="58774"/>
                </a:lnTo>
                <a:lnTo>
                  <a:pt x="175008" y="64492"/>
                </a:lnTo>
                <a:lnTo>
                  <a:pt x="175008" y="66187"/>
                </a:lnTo>
                <a:lnTo>
                  <a:pt x="189497" y="55543"/>
                </a:lnTo>
                <a:lnTo>
                  <a:pt x="187224" y="53036"/>
                </a:lnTo>
                <a:lnTo>
                  <a:pt x="182960" y="48291"/>
                </a:lnTo>
                <a:close/>
                <a:moveTo>
                  <a:pt x="207248" y="82684"/>
                </a:moveTo>
                <a:lnTo>
                  <a:pt x="202613" y="77145"/>
                </a:lnTo>
                <a:lnTo>
                  <a:pt x="197556" y="72885"/>
                </a:lnTo>
                <a:lnTo>
                  <a:pt x="195115" y="70416"/>
                </a:lnTo>
                <a:lnTo>
                  <a:pt x="187107" y="76059"/>
                </a:lnTo>
                <a:lnTo>
                  <a:pt x="177776" y="82936"/>
                </a:lnTo>
                <a:lnTo>
                  <a:pt x="157837" y="95403"/>
                </a:lnTo>
                <a:lnTo>
                  <a:pt x="145111" y="103569"/>
                </a:lnTo>
                <a:lnTo>
                  <a:pt x="132383" y="112166"/>
                </a:lnTo>
                <a:lnTo>
                  <a:pt x="119658" y="121622"/>
                </a:lnTo>
                <a:lnTo>
                  <a:pt x="107354" y="131079"/>
                </a:lnTo>
                <a:lnTo>
                  <a:pt x="98871" y="139247"/>
                </a:lnTo>
                <a:lnTo>
                  <a:pt x="89537" y="147844"/>
                </a:lnTo>
                <a:lnTo>
                  <a:pt x="80628" y="156870"/>
                </a:lnTo>
                <a:lnTo>
                  <a:pt x="76387" y="162459"/>
                </a:lnTo>
                <a:lnTo>
                  <a:pt x="72570" y="167617"/>
                </a:lnTo>
                <a:lnTo>
                  <a:pt x="68328" y="173204"/>
                </a:lnTo>
                <a:lnTo>
                  <a:pt x="63236" y="178793"/>
                </a:lnTo>
                <a:lnTo>
                  <a:pt x="61117" y="180941"/>
                </a:lnTo>
                <a:lnTo>
                  <a:pt x="58147" y="183092"/>
                </a:lnTo>
                <a:lnTo>
                  <a:pt x="56497" y="184203"/>
                </a:lnTo>
                <a:lnTo>
                  <a:pt x="62266" y="191329"/>
                </a:lnTo>
                <a:lnTo>
                  <a:pt x="71959" y="203686"/>
                </a:lnTo>
                <a:lnTo>
                  <a:pt x="72731" y="204659"/>
                </a:lnTo>
                <a:lnTo>
                  <a:pt x="72913" y="204474"/>
                </a:lnTo>
                <a:lnTo>
                  <a:pt x="74611" y="202757"/>
                </a:lnTo>
                <a:lnTo>
                  <a:pt x="76308" y="200178"/>
                </a:lnTo>
                <a:lnTo>
                  <a:pt x="78427" y="195455"/>
                </a:lnTo>
                <a:lnTo>
                  <a:pt x="80125" y="192447"/>
                </a:lnTo>
                <a:lnTo>
                  <a:pt x="82244" y="189871"/>
                </a:lnTo>
                <a:lnTo>
                  <a:pt x="90305" y="179993"/>
                </a:lnTo>
                <a:lnTo>
                  <a:pt x="94972" y="176126"/>
                </a:lnTo>
                <a:lnTo>
                  <a:pt x="98789" y="171831"/>
                </a:lnTo>
                <a:lnTo>
                  <a:pt x="109820" y="162812"/>
                </a:lnTo>
                <a:lnTo>
                  <a:pt x="123396" y="150786"/>
                </a:lnTo>
                <a:lnTo>
                  <a:pt x="137393" y="139191"/>
                </a:lnTo>
                <a:lnTo>
                  <a:pt x="149271" y="128881"/>
                </a:lnTo>
                <a:lnTo>
                  <a:pt x="163272" y="117714"/>
                </a:lnTo>
                <a:lnTo>
                  <a:pt x="170058" y="112559"/>
                </a:lnTo>
                <a:lnTo>
                  <a:pt x="177695" y="107408"/>
                </a:lnTo>
                <a:lnTo>
                  <a:pt x="189573" y="98817"/>
                </a:lnTo>
                <a:lnTo>
                  <a:pt x="201873" y="91086"/>
                </a:lnTo>
                <a:lnTo>
                  <a:pt x="209934" y="86139"/>
                </a:lnTo>
                <a:lnTo>
                  <a:pt x="207248" y="82684"/>
                </a:lnTo>
                <a:close/>
                <a:moveTo>
                  <a:pt x="299751" y="189308"/>
                </a:moveTo>
                <a:lnTo>
                  <a:pt x="297865" y="187497"/>
                </a:lnTo>
                <a:lnTo>
                  <a:pt x="289013" y="178122"/>
                </a:lnTo>
                <a:lnTo>
                  <a:pt x="282554" y="170562"/>
                </a:lnTo>
                <a:lnTo>
                  <a:pt x="282208" y="181026"/>
                </a:lnTo>
                <a:lnTo>
                  <a:pt x="281323" y="194557"/>
                </a:lnTo>
                <a:lnTo>
                  <a:pt x="280879" y="208095"/>
                </a:lnTo>
                <a:lnTo>
                  <a:pt x="280879" y="208939"/>
                </a:lnTo>
                <a:lnTo>
                  <a:pt x="280435" y="209361"/>
                </a:lnTo>
                <a:lnTo>
                  <a:pt x="279903" y="209616"/>
                </a:lnTo>
                <a:lnTo>
                  <a:pt x="286072" y="217000"/>
                </a:lnTo>
                <a:lnTo>
                  <a:pt x="299751" y="232437"/>
                </a:lnTo>
                <a:lnTo>
                  <a:pt x="299751" y="189308"/>
                </a:lnTo>
                <a:close/>
                <a:moveTo>
                  <a:pt x="293608" y="247493"/>
                </a:moveTo>
                <a:lnTo>
                  <a:pt x="284397" y="237186"/>
                </a:lnTo>
                <a:lnTo>
                  <a:pt x="269744" y="221296"/>
                </a:lnTo>
                <a:lnTo>
                  <a:pt x="262627" y="213133"/>
                </a:lnTo>
                <a:lnTo>
                  <a:pt x="255929" y="204974"/>
                </a:lnTo>
                <a:lnTo>
                  <a:pt x="250488" y="197672"/>
                </a:lnTo>
                <a:lnTo>
                  <a:pt x="239605" y="183929"/>
                </a:lnTo>
                <a:lnTo>
                  <a:pt x="228718" y="170615"/>
                </a:lnTo>
                <a:lnTo>
                  <a:pt x="222439" y="164604"/>
                </a:lnTo>
                <a:lnTo>
                  <a:pt x="216579" y="158161"/>
                </a:lnTo>
                <a:lnTo>
                  <a:pt x="209881" y="152577"/>
                </a:lnTo>
                <a:lnTo>
                  <a:pt x="203183" y="147422"/>
                </a:lnTo>
                <a:lnTo>
                  <a:pt x="201926" y="145706"/>
                </a:lnTo>
                <a:lnTo>
                  <a:pt x="201089" y="144415"/>
                </a:lnTo>
                <a:lnTo>
                  <a:pt x="199835" y="142699"/>
                </a:lnTo>
                <a:lnTo>
                  <a:pt x="199835" y="141411"/>
                </a:lnTo>
                <a:lnTo>
                  <a:pt x="199835" y="139263"/>
                </a:lnTo>
                <a:lnTo>
                  <a:pt x="200254" y="137544"/>
                </a:lnTo>
                <a:lnTo>
                  <a:pt x="201508" y="135396"/>
                </a:lnTo>
                <a:lnTo>
                  <a:pt x="202764" y="133252"/>
                </a:lnTo>
                <a:lnTo>
                  <a:pt x="204858" y="132392"/>
                </a:lnTo>
                <a:lnTo>
                  <a:pt x="206533" y="131961"/>
                </a:lnTo>
                <a:lnTo>
                  <a:pt x="208624" y="131961"/>
                </a:lnTo>
                <a:lnTo>
                  <a:pt x="210300" y="133252"/>
                </a:lnTo>
                <a:lnTo>
                  <a:pt x="216998" y="138404"/>
                </a:lnTo>
                <a:lnTo>
                  <a:pt x="222858" y="143987"/>
                </a:lnTo>
                <a:lnTo>
                  <a:pt x="229137" y="149570"/>
                </a:lnTo>
                <a:lnTo>
                  <a:pt x="234579" y="155582"/>
                </a:lnTo>
                <a:lnTo>
                  <a:pt x="245884" y="168039"/>
                </a:lnTo>
                <a:lnTo>
                  <a:pt x="256767" y="181353"/>
                </a:lnTo>
                <a:lnTo>
                  <a:pt x="271001" y="198960"/>
                </a:lnTo>
                <a:lnTo>
                  <a:pt x="276521" y="205566"/>
                </a:lnTo>
                <a:lnTo>
                  <a:pt x="276880" y="194557"/>
                </a:lnTo>
                <a:lnTo>
                  <a:pt x="277768" y="181026"/>
                </a:lnTo>
                <a:lnTo>
                  <a:pt x="278212" y="167488"/>
                </a:lnTo>
                <a:lnTo>
                  <a:pt x="278275" y="165577"/>
                </a:lnTo>
                <a:lnTo>
                  <a:pt x="272578" y="158951"/>
                </a:lnTo>
                <a:lnTo>
                  <a:pt x="263304" y="148298"/>
                </a:lnTo>
                <a:lnTo>
                  <a:pt x="262552" y="147353"/>
                </a:lnTo>
                <a:lnTo>
                  <a:pt x="262004" y="156917"/>
                </a:lnTo>
                <a:lnTo>
                  <a:pt x="261450" y="167066"/>
                </a:lnTo>
                <a:lnTo>
                  <a:pt x="261450" y="167913"/>
                </a:lnTo>
                <a:lnTo>
                  <a:pt x="260895" y="168335"/>
                </a:lnTo>
                <a:lnTo>
                  <a:pt x="259784" y="168757"/>
                </a:lnTo>
                <a:lnTo>
                  <a:pt x="259230" y="169182"/>
                </a:lnTo>
                <a:lnTo>
                  <a:pt x="258118" y="168757"/>
                </a:lnTo>
                <a:lnTo>
                  <a:pt x="257009" y="168335"/>
                </a:lnTo>
                <a:lnTo>
                  <a:pt x="256455" y="167913"/>
                </a:lnTo>
                <a:lnTo>
                  <a:pt x="256455" y="167066"/>
                </a:lnTo>
                <a:lnTo>
                  <a:pt x="256455" y="156917"/>
                </a:lnTo>
                <a:lnTo>
                  <a:pt x="257564" y="146342"/>
                </a:lnTo>
                <a:lnTo>
                  <a:pt x="258086" y="141767"/>
                </a:lnTo>
                <a:lnTo>
                  <a:pt x="254456" y="137219"/>
                </a:lnTo>
                <a:lnTo>
                  <a:pt x="243497" y="124438"/>
                </a:lnTo>
                <a:lnTo>
                  <a:pt x="232960" y="111656"/>
                </a:lnTo>
                <a:lnTo>
                  <a:pt x="230699" y="109121"/>
                </a:lnTo>
                <a:lnTo>
                  <a:pt x="230822" y="112625"/>
                </a:lnTo>
                <a:lnTo>
                  <a:pt x="230387" y="125423"/>
                </a:lnTo>
                <a:lnTo>
                  <a:pt x="230387" y="130540"/>
                </a:lnTo>
                <a:lnTo>
                  <a:pt x="230387" y="136086"/>
                </a:lnTo>
                <a:lnTo>
                  <a:pt x="231257" y="138643"/>
                </a:lnTo>
                <a:lnTo>
                  <a:pt x="232126" y="141203"/>
                </a:lnTo>
                <a:lnTo>
                  <a:pt x="233429" y="142910"/>
                </a:lnTo>
                <a:lnTo>
                  <a:pt x="235602" y="144613"/>
                </a:lnTo>
                <a:lnTo>
                  <a:pt x="236037" y="145467"/>
                </a:lnTo>
                <a:lnTo>
                  <a:pt x="236471" y="145895"/>
                </a:lnTo>
                <a:lnTo>
                  <a:pt x="236471" y="147174"/>
                </a:lnTo>
                <a:lnTo>
                  <a:pt x="236037" y="148027"/>
                </a:lnTo>
                <a:lnTo>
                  <a:pt x="235602" y="148452"/>
                </a:lnTo>
                <a:lnTo>
                  <a:pt x="235168" y="148880"/>
                </a:lnTo>
                <a:lnTo>
                  <a:pt x="234299" y="148880"/>
                </a:lnTo>
                <a:lnTo>
                  <a:pt x="233429" y="148452"/>
                </a:lnTo>
                <a:lnTo>
                  <a:pt x="231691" y="147174"/>
                </a:lnTo>
                <a:lnTo>
                  <a:pt x="229953" y="145042"/>
                </a:lnTo>
                <a:lnTo>
                  <a:pt x="228649" y="142910"/>
                </a:lnTo>
                <a:lnTo>
                  <a:pt x="227783" y="140775"/>
                </a:lnTo>
                <a:lnTo>
                  <a:pt x="226914" y="138643"/>
                </a:lnTo>
                <a:lnTo>
                  <a:pt x="226479" y="136086"/>
                </a:lnTo>
                <a:lnTo>
                  <a:pt x="226479" y="130965"/>
                </a:lnTo>
                <a:lnTo>
                  <a:pt x="226479" y="104951"/>
                </a:lnTo>
                <a:lnTo>
                  <a:pt x="224952" y="103563"/>
                </a:lnTo>
                <a:lnTo>
                  <a:pt x="221158" y="99727"/>
                </a:lnTo>
                <a:lnTo>
                  <a:pt x="219750" y="98304"/>
                </a:lnTo>
                <a:lnTo>
                  <a:pt x="207812" y="105688"/>
                </a:lnTo>
                <a:lnTo>
                  <a:pt x="184906" y="120722"/>
                </a:lnTo>
                <a:lnTo>
                  <a:pt x="175997" y="127165"/>
                </a:lnTo>
                <a:lnTo>
                  <a:pt x="167089" y="134036"/>
                </a:lnTo>
                <a:lnTo>
                  <a:pt x="150543" y="148638"/>
                </a:lnTo>
                <a:lnTo>
                  <a:pt x="139516" y="158088"/>
                </a:lnTo>
                <a:lnTo>
                  <a:pt x="126787" y="168395"/>
                </a:lnTo>
                <a:lnTo>
                  <a:pt x="113215" y="179565"/>
                </a:lnTo>
                <a:lnTo>
                  <a:pt x="106425" y="185148"/>
                </a:lnTo>
                <a:lnTo>
                  <a:pt x="100486" y="192019"/>
                </a:lnTo>
                <a:lnTo>
                  <a:pt x="97942" y="194595"/>
                </a:lnTo>
                <a:lnTo>
                  <a:pt x="95819" y="197602"/>
                </a:lnTo>
                <a:lnTo>
                  <a:pt x="91578" y="204045"/>
                </a:lnTo>
                <a:lnTo>
                  <a:pt x="89458" y="207909"/>
                </a:lnTo>
                <a:lnTo>
                  <a:pt x="86911" y="211348"/>
                </a:lnTo>
                <a:lnTo>
                  <a:pt x="83941" y="215212"/>
                </a:lnTo>
                <a:lnTo>
                  <a:pt x="82329" y="216484"/>
                </a:lnTo>
                <a:lnTo>
                  <a:pt x="86287" y="221154"/>
                </a:lnTo>
                <a:lnTo>
                  <a:pt x="90082" y="224990"/>
                </a:lnTo>
                <a:lnTo>
                  <a:pt x="93876" y="229250"/>
                </a:lnTo>
                <a:lnTo>
                  <a:pt x="98512" y="232661"/>
                </a:lnTo>
                <a:lnTo>
                  <a:pt x="102725" y="235643"/>
                </a:lnTo>
                <a:lnTo>
                  <a:pt x="106939" y="239050"/>
                </a:lnTo>
                <a:lnTo>
                  <a:pt x="111999" y="243311"/>
                </a:lnTo>
                <a:lnTo>
                  <a:pt x="116635" y="247571"/>
                </a:lnTo>
                <a:lnTo>
                  <a:pt x="121692" y="252257"/>
                </a:lnTo>
                <a:lnTo>
                  <a:pt x="126327" y="257796"/>
                </a:lnTo>
                <a:lnTo>
                  <a:pt x="130963" y="263335"/>
                </a:lnTo>
                <a:lnTo>
                  <a:pt x="135601" y="269728"/>
                </a:lnTo>
                <a:lnTo>
                  <a:pt x="139815" y="276117"/>
                </a:lnTo>
                <a:lnTo>
                  <a:pt x="153302" y="295717"/>
                </a:lnTo>
                <a:lnTo>
                  <a:pt x="165945" y="312760"/>
                </a:lnTo>
                <a:lnTo>
                  <a:pt x="171847" y="320002"/>
                </a:lnTo>
                <a:lnTo>
                  <a:pt x="177748" y="326820"/>
                </a:lnTo>
                <a:lnTo>
                  <a:pt x="183227" y="332784"/>
                </a:lnTo>
                <a:lnTo>
                  <a:pt x="189126" y="338749"/>
                </a:lnTo>
                <a:lnTo>
                  <a:pt x="199662" y="348974"/>
                </a:lnTo>
                <a:lnTo>
                  <a:pt x="211043" y="358348"/>
                </a:lnTo>
                <a:lnTo>
                  <a:pt x="224108" y="369852"/>
                </a:lnTo>
                <a:lnTo>
                  <a:pt x="230853" y="375816"/>
                </a:lnTo>
                <a:lnTo>
                  <a:pt x="236752" y="381784"/>
                </a:lnTo>
                <a:lnTo>
                  <a:pt x="246026" y="390730"/>
                </a:lnTo>
                <a:lnTo>
                  <a:pt x="255718" y="398823"/>
                </a:lnTo>
                <a:lnTo>
                  <a:pt x="264992" y="406919"/>
                </a:lnTo>
                <a:lnTo>
                  <a:pt x="274263" y="415869"/>
                </a:lnTo>
                <a:lnTo>
                  <a:pt x="283956" y="425665"/>
                </a:lnTo>
                <a:lnTo>
                  <a:pt x="293652" y="435894"/>
                </a:lnTo>
                <a:lnTo>
                  <a:pt x="300894" y="444261"/>
                </a:lnTo>
                <a:lnTo>
                  <a:pt x="300227" y="434064"/>
                </a:lnTo>
                <a:lnTo>
                  <a:pt x="299988" y="423165"/>
                </a:lnTo>
                <a:lnTo>
                  <a:pt x="299764" y="402252"/>
                </a:lnTo>
                <a:lnTo>
                  <a:pt x="299364" y="401698"/>
                </a:lnTo>
                <a:lnTo>
                  <a:pt x="296001" y="399097"/>
                </a:lnTo>
                <a:lnTo>
                  <a:pt x="294319" y="397362"/>
                </a:lnTo>
                <a:lnTo>
                  <a:pt x="292216" y="395192"/>
                </a:lnTo>
                <a:lnTo>
                  <a:pt x="289275" y="390853"/>
                </a:lnTo>
                <a:lnTo>
                  <a:pt x="286302" y="385868"/>
                </a:lnTo>
                <a:lnTo>
                  <a:pt x="285823" y="403109"/>
                </a:lnTo>
                <a:lnTo>
                  <a:pt x="285823" y="413129"/>
                </a:lnTo>
                <a:lnTo>
                  <a:pt x="286428" y="424059"/>
                </a:lnTo>
                <a:lnTo>
                  <a:pt x="286428" y="424973"/>
                </a:lnTo>
                <a:lnTo>
                  <a:pt x="286125" y="425883"/>
                </a:lnTo>
                <a:lnTo>
                  <a:pt x="285823" y="426339"/>
                </a:lnTo>
                <a:lnTo>
                  <a:pt x="285219" y="426339"/>
                </a:lnTo>
                <a:lnTo>
                  <a:pt x="284308" y="425883"/>
                </a:lnTo>
                <a:lnTo>
                  <a:pt x="283704" y="424973"/>
                </a:lnTo>
                <a:lnTo>
                  <a:pt x="283704" y="424059"/>
                </a:lnTo>
                <a:lnTo>
                  <a:pt x="283099" y="413129"/>
                </a:lnTo>
                <a:lnTo>
                  <a:pt x="283099" y="403109"/>
                </a:lnTo>
                <a:lnTo>
                  <a:pt x="283657" y="382914"/>
                </a:lnTo>
                <a:lnTo>
                  <a:pt x="281289" y="380877"/>
                </a:lnTo>
                <a:lnTo>
                  <a:pt x="277503" y="378272"/>
                </a:lnTo>
                <a:lnTo>
                  <a:pt x="274562" y="374368"/>
                </a:lnTo>
                <a:lnTo>
                  <a:pt x="271769" y="371102"/>
                </a:lnTo>
                <a:lnTo>
                  <a:pt x="271331" y="373621"/>
                </a:lnTo>
                <a:lnTo>
                  <a:pt x="271331" y="379592"/>
                </a:lnTo>
                <a:lnTo>
                  <a:pt x="271331" y="403906"/>
                </a:lnTo>
                <a:lnTo>
                  <a:pt x="270887" y="404756"/>
                </a:lnTo>
                <a:lnTo>
                  <a:pt x="270440" y="405184"/>
                </a:lnTo>
                <a:lnTo>
                  <a:pt x="269999" y="405609"/>
                </a:lnTo>
                <a:lnTo>
                  <a:pt x="269111" y="406037"/>
                </a:lnTo>
                <a:lnTo>
                  <a:pt x="267776" y="405609"/>
                </a:lnTo>
                <a:lnTo>
                  <a:pt x="267332" y="405184"/>
                </a:lnTo>
                <a:lnTo>
                  <a:pt x="266888" y="404756"/>
                </a:lnTo>
                <a:lnTo>
                  <a:pt x="266444" y="403906"/>
                </a:lnTo>
                <a:lnTo>
                  <a:pt x="266444" y="391961"/>
                </a:lnTo>
                <a:lnTo>
                  <a:pt x="266444" y="379592"/>
                </a:lnTo>
                <a:lnTo>
                  <a:pt x="266888" y="373621"/>
                </a:lnTo>
                <a:lnTo>
                  <a:pt x="267776" y="368504"/>
                </a:lnTo>
                <a:lnTo>
                  <a:pt x="268056" y="366756"/>
                </a:lnTo>
                <a:lnTo>
                  <a:pt x="263213" y="360921"/>
                </a:lnTo>
                <a:lnTo>
                  <a:pt x="258168" y="355716"/>
                </a:lnTo>
                <a:lnTo>
                  <a:pt x="248920" y="347040"/>
                </a:lnTo>
                <a:lnTo>
                  <a:pt x="240934" y="338796"/>
                </a:lnTo>
                <a:lnTo>
                  <a:pt x="229808" y="327318"/>
                </a:lnTo>
                <a:lnTo>
                  <a:pt x="229808" y="363740"/>
                </a:lnTo>
                <a:lnTo>
                  <a:pt x="229477" y="364587"/>
                </a:lnTo>
                <a:lnTo>
                  <a:pt x="229144" y="365009"/>
                </a:lnTo>
                <a:lnTo>
                  <a:pt x="228810" y="365434"/>
                </a:lnTo>
                <a:lnTo>
                  <a:pt x="228145" y="365434"/>
                </a:lnTo>
                <a:lnTo>
                  <a:pt x="227812" y="365434"/>
                </a:lnTo>
                <a:lnTo>
                  <a:pt x="226813" y="365009"/>
                </a:lnTo>
                <a:lnTo>
                  <a:pt x="226479" y="364587"/>
                </a:lnTo>
                <a:lnTo>
                  <a:pt x="226479" y="363740"/>
                </a:lnTo>
                <a:lnTo>
                  <a:pt x="226479" y="324087"/>
                </a:lnTo>
                <a:lnTo>
                  <a:pt x="217813" y="315805"/>
                </a:lnTo>
                <a:lnTo>
                  <a:pt x="208873" y="306213"/>
                </a:lnTo>
                <a:lnTo>
                  <a:pt x="208398" y="311003"/>
                </a:lnTo>
                <a:lnTo>
                  <a:pt x="207922" y="317745"/>
                </a:lnTo>
                <a:lnTo>
                  <a:pt x="207447" y="325384"/>
                </a:lnTo>
                <a:lnTo>
                  <a:pt x="207447" y="350101"/>
                </a:lnTo>
                <a:lnTo>
                  <a:pt x="207447" y="350998"/>
                </a:lnTo>
                <a:lnTo>
                  <a:pt x="206971" y="351449"/>
                </a:lnTo>
                <a:lnTo>
                  <a:pt x="206020" y="351899"/>
                </a:lnTo>
                <a:lnTo>
                  <a:pt x="205545" y="351899"/>
                </a:lnTo>
                <a:lnTo>
                  <a:pt x="204594" y="351899"/>
                </a:lnTo>
                <a:lnTo>
                  <a:pt x="204115" y="351449"/>
                </a:lnTo>
                <a:lnTo>
                  <a:pt x="203639" y="350998"/>
                </a:lnTo>
                <a:lnTo>
                  <a:pt x="203164" y="350101"/>
                </a:lnTo>
                <a:lnTo>
                  <a:pt x="203164" y="322238"/>
                </a:lnTo>
                <a:lnTo>
                  <a:pt x="203639" y="315496"/>
                </a:lnTo>
                <a:lnTo>
                  <a:pt x="204115" y="309208"/>
                </a:lnTo>
                <a:lnTo>
                  <a:pt x="204937" y="301984"/>
                </a:lnTo>
                <a:lnTo>
                  <a:pt x="186707" y="282403"/>
                </a:lnTo>
                <a:lnTo>
                  <a:pt x="186512" y="282195"/>
                </a:lnTo>
                <a:lnTo>
                  <a:pt x="186512" y="329497"/>
                </a:lnTo>
                <a:lnTo>
                  <a:pt x="186143" y="330338"/>
                </a:lnTo>
                <a:lnTo>
                  <a:pt x="185772" y="331175"/>
                </a:lnTo>
                <a:lnTo>
                  <a:pt x="185400" y="331175"/>
                </a:lnTo>
                <a:lnTo>
                  <a:pt x="184663" y="331597"/>
                </a:lnTo>
                <a:lnTo>
                  <a:pt x="184292" y="331175"/>
                </a:lnTo>
                <a:lnTo>
                  <a:pt x="183552" y="331175"/>
                </a:lnTo>
                <a:lnTo>
                  <a:pt x="183183" y="330338"/>
                </a:lnTo>
                <a:lnTo>
                  <a:pt x="183183" y="329497"/>
                </a:lnTo>
                <a:lnTo>
                  <a:pt x="183183" y="278605"/>
                </a:lnTo>
                <a:lnTo>
                  <a:pt x="167791" y="262016"/>
                </a:lnTo>
                <a:lnTo>
                  <a:pt x="166185" y="260271"/>
                </a:lnTo>
                <a:lnTo>
                  <a:pt x="166084" y="262539"/>
                </a:lnTo>
                <a:lnTo>
                  <a:pt x="165640" y="272591"/>
                </a:lnTo>
                <a:lnTo>
                  <a:pt x="164752" y="282645"/>
                </a:lnTo>
                <a:lnTo>
                  <a:pt x="164308" y="292281"/>
                </a:lnTo>
                <a:lnTo>
                  <a:pt x="164308" y="293119"/>
                </a:lnTo>
                <a:lnTo>
                  <a:pt x="163864" y="293957"/>
                </a:lnTo>
                <a:lnTo>
                  <a:pt x="162976" y="294376"/>
                </a:lnTo>
                <a:lnTo>
                  <a:pt x="162532" y="294376"/>
                </a:lnTo>
                <a:lnTo>
                  <a:pt x="161644" y="294376"/>
                </a:lnTo>
                <a:lnTo>
                  <a:pt x="160756" y="293957"/>
                </a:lnTo>
                <a:lnTo>
                  <a:pt x="160312" y="293119"/>
                </a:lnTo>
                <a:lnTo>
                  <a:pt x="159868" y="292281"/>
                </a:lnTo>
                <a:lnTo>
                  <a:pt x="160312" y="282645"/>
                </a:lnTo>
                <a:lnTo>
                  <a:pt x="160756" y="272591"/>
                </a:lnTo>
                <a:lnTo>
                  <a:pt x="162088" y="262539"/>
                </a:lnTo>
                <a:lnTo>
                  <a:pt x="162371" y="256127"/>
                </a:lnTo>
                <a:lnTo>
                  <a:pt x="159805" y="253340"/>
                </a:lnTo>
                <a:lnTo>
                  <a:pt x="150134" y="242927"/>
                </a:lnTo>
                <a:lnTo>
                  <a:pt x="144141" y="236225"/>
                </a:lnTo>
                <a:lnTo>
                  <a:pt x="143518" y="239907"/>
                </a:lnTo>
                <a:lnTo>
                  <a:pt x="142913" y="246098"/>
                </a:lnTo>
                <a:lnTo>
                  <a:pt x="142913" y="251873"/>
                </a:lnTo>
                <a:lnTo>
                  <a:pt x="142913" y="264255"/>
                </a:lnTo>
                <a:lnTo>
                  <a:pt x="143216" y="275393"/>
                </a:lnTo>
                <a:lnTo>
                  <a:pt x="143216" y="276221"/>
                </a:lnTo>
                <a:lnTo>
                  <a:pt x="142913" y="277046"/>
                </a:lnTo>
                <a:lnTo>
                  <a:pt x="142608" y="277459"/>
                </a:lnTo>
                <a:lnTo>
                  <a:pt x="142003" y="277459"/>
                </a:lnTo>
                <a:lnTo>
                  <a:pt x="141399" y="277459"/>
                </a:lnTo>
                <a:lnTo>
                  <a:pt x="141096" y="277046"/>
                </a:lnTo>
                <a:lnTo>
                  <a:pt x="140794" y="276221"/>
                </a:lnTo>
                <a:lnTo>
                  <a:pt x="140489" y="275393"/>
                </a:lnTo>
                <a:lnTo>
                  <a:pt x="140186" y="263839"/>
                </a:lnTo>
                <a:lnTo>
                  <a:pt x="139884" y="251048"/>
                </a:lnTo>
                <a:lnTo>
                  <a:pt x="140186" y="244860"/>
                </a:lnTo>
                <a:lnTo>
                  <a:pt x="140794" y="238669"/>
                </a:lnTo>
                <a:lnTo>
                  <a:pt x="141843" y="233659"/>
                </a:lnTo>
                <a:lnTo>
                  <a:pt x="140045" y="231650"/>
                </a:lnTo>
                <a:lnTo>
                  <a:pt x="137103" y="228180"/>
                </a:lnTo>
                <a:lnTo>
                  <a:pt x="133321" y="224709"/>
                </a:lnTo>
                <a:lnTo>
                  <a:pt x="128695" y="219935"/>
                </a:lnTo>
                <a:lnTo>
                  <a:pt x="126595" y="217334"/>
                </a:lnTo>
                <a:lnTo>
                  <a:pt x="124491" y="214295"/>
                </a:lnTo>
                <a:lnTo>
                  <a:pt x="123651" y="212560"/>
                </a:lnTo>
                <a:lnTo>
                  <a:pt x="123232" y="210825"/>
                </a:lnTo>
                <a:lnTo>
                  <a:pt x="123232" y="209090"/>
                </a:lnTo>
                <a:lnTo>
                  <a:pt x="124073" y="207355"/>
                </a:lnTo>
                <a:lnTo>
                  <a:pt x="125332" y="205620"/>
                </a:lnTo>
                <a:lnTo>
                  <a:pt x="127014" y="204319"/>
                </a:lnTo>
                <a:lnTo>
                  <a:pt x="129117" y="203453"/>
                </a:lnTo>
                <a:lnTo>
                  <a:pt x="131218" y="203019"/>
                </a:lnTo>
                <a:lnTo>
                  <a:pt x="132481" y="203453"/>
                </a:lnTo>
                <a:lnTo>
                  <a:pt x="134162" y="203885"/>
                </a:lnTo>
                <a:lnTo>
                  <a:pt x="136263" y="204754"/>
                </a:lnTo>
                <a:lnTo>
                  <a:pt x="137525" y="206489"/>
                </a:lnTo>
                <a:lnTo>
                  <a:pt x="140885" y="210825"/>
                </a:lnTo>
                <a:lnTo>
                  <a:pt x="144671" y="215599"/>
                </a:lnTo>
                <a:lnTo>
                  <a:pt x="153497" y="223406"/>
                </a:lnTo>
                <a:lnTo>
                  <a:pt x="158123" y="227745"/>
                </a:lnTo>
                <a:lnTo>
                  <a:pt x="162746" y="232081"/>
                </a:lnTo>
                <a:lnTo>
                  <a:pt x="175358" y="246400"/>
                </a:lnTo>
                <a:lnTo>
                  <a:pt x="186707" y="260712"/>
                </a:lnTo>
                <a:lnTo>
                  <a:pt x="192171" y="266352"/>
                </a:lnTo>
                <a:lnTo>
                  <a:pt x="203520" y="279367"/>
                </a:lnTo>
                <a:lnTo>
                  <a:pt x="215291" y="291948"/>
                </a:lnTo>
                <a:lnTo>
                  <a:pt x="227062" y="303659"/>
                </a:lnTo>
                <a:lnTo>
                  <a:pt x="238830" y="315805"/>
                </a:lnTo>
                <a:lnTo>
                  <a:pt x="253964" y="330120"/>
                </a:lnTo>
                <a:lnTo>
                  <a:pt x="266995" y="342269"/>
                </a:lnTo>
                <a:lnTo>
                  <a:pt x="276244" y="351811"/>
                </a:lnTo>
                <a:lnTo>
                  <a:pt x="285493" y="360487"/>
                </a:lnTo>
                <a:lnTo>
                  <a:pt x="289693" y="365692"/>
                </a:lnTo>
                <a:lnTo>
                  <a:pt x="294319" y="370897"/>
                </a:lnTo>
                <a:lnTo>
                  <a:pt x="297682" y="375671"/>
                </a:lnTo>
                <a:lnTo>
                  <a:pt x="301046" y="381308"/>
                </a:lnTo>
                <a:lnTo>
                  <a:pt x="302305" y="383478"/>
                </a:lnTo>
                <a:lnTo>
                  <a:pt x="303987" y="385647"/>
                </a:lnTo>
                <a:lnTo>
                  <a:pt x="308191" y="389118"/>
                </a:lnTo>
                <a:lnTo>
                  <a:pt x="310713" y="391722"/>
                </a:lnTo>
                <a:lnTo>
                  <a:pt x="313236" y="393888"/>
                </a:lnTo>
                <a:lnTo>
                  <a:pt x="316599" y="399097"/>
                </a:lnTo>
                <a:lnTo>
                  <a:pt x="320800" y="405168"/>
                </a:lnTo>
                <a:lnTo>
                  <a:pt x="322903" y="407773"/>
                </a:lnTo>
                <a:lnTo>
                  <a:pt x="325426" y="410374"/>
                </a:lnTo>
                <a:lnTo>
                  <a:pt x="328789" y="413844"/>
                </a:lnTo>
                <a:lnTo>
                  <a:pt x="331730" y="416883"/>
                </a:lnTo>
                <a:lnTo>
                  <a:pt x="334252" y="420353"/>
                </a:lnTo>
                <a:lnTo>
                  <a:pt x="336356" y="423823"/>
                </a:lnTo>
                <a:lnTo>
                  <a:pt x="336775" y="424255"/>
                </a:lnTo>
                <a:lnTo>
                  <a:pt x="337193" y="424689"/>
                </a:lnTo>
                <a:lnTo>
                  <a:pt x="338456" y="425558"/>
                </a:lnTo>
                <a:lnTo>
                  <a:pt x="339297" y="426859"/>
                </a:lnTo>
                <a:lnTo>
                  <a:pt x="339716" y="428594"/>
                </a:lnTo>
                <a:lnTo>
                  <a:pt x="339716" y="430329"/>
                </a:lnTo>
                <a:lnTo>
                  <a:pt x="339716" y="432171"/>
                </a:lnTo>
                <a:lnTo>
                  <a:pt x="348442" y="425240"/>
                </a:lnTo>
                <a:lnTo>
                  <a:pt x="360663" y="416719"/>
                </a:lnTo>
                <a:lnTo>
                  <a:pt x="373729" y="407344"/>
                </a:lnTo>
                <a:lnTo>
                  <a:pt x="385531" y="397973"/>
                </a:lnTo>
                <a:lnTo>
                  <a:pt x="398597" y="389451"/>
                </a:lnTo>
                <a:lnTo>
                  <a:pt x="413759" y="379963"/>
                </a:lnTo>
                <a:lnTo>
                  <a:pt x="409568" y="377195"/>
                </a:lnTo>
                <a:lnTo>
                  <a:pt x="404123" y="372472"/>
                </a:lnTo>
                <a:lnTo>
                  <a:pt x="399101" y="367748"/>
                </a:lnTo>
                <a:lnTo>
                  <a:pt x="393240" y="363025"/>
                </a:lnTo>
                <a:lnTo>
                  <a:pt x="382776" y="352286"/>
                </a:lnTo>
                <a:lnTo>
                  <a:pt x="373146" y="341551"/>
                </a:lnTo>
                <a:lnTo>
                  <a:pt x="362263" y="329525"/>
                </a:lnTo>
                <a:lnTo>
                  <a:pt x="352633" y="319647"/>
                </a:lnTo>
                <a:lnTo>
                  <a:pt x="341750" y="307620"/>
                </a:lnTo>
                <a:lnTo>
                  <a:pt x="330864" y="293878"/>
                </a:lnTo>
                <a:lnTo>
                  <a:pt x="325422" y="287004"/>
                </a:lnTo>
                <a:lnTo>
                  <a:pt x="320400" y="279704"/>
                </a:lnTo>
                <a:lnTo>
                  <a:pt x="312026" y="268966"/>
                </a:lnTo>
                <a:lnTo>
                  <a:pt x="309743" y="266198"/>
                </a:lnTo>
                <a:lnTo>
                  <a:pt x="309743" y="266494"/>
                </a:lnTo>
                <a:lnTo>
                  <a:pt x="307473" y="273775"/>
                </a:lnTo>
                <a:lnTo>
                  <a:pt x="306109" y="281055"/>
                </a:lnTo>
                <a:lnTo>
                  <a:pt x="305199" y="288767"/>
                </a:lnTo>
                <a:lnTo>
                  <a:pt x="303839" y="296476"/>
                </a:lnTo>
                <a:lnTo>
                  <a:pt x="303385" y="297333"/>
                </a:lnTo>
                <a:lnTo>
                  <a:pt x="302929" y="297761"/>
                </a:lnTo>
                <a:lnTo>
                  <a:pt x="302022" y="297761"/>
                </a:lnTo>
                <a:lnTo>
                  <a:pt x="301112" y="297761"/>
                </a:lnTo>
                <a:lnTo>
                  <a:pt x="300658" y="297333"/>
                </a:lnTo>
                <a:lnTo>
                  <a:pt x="300205" y="296904"/>
                </a:lnTo>
                <a:lnTo>
                  <a:pt x="299751" y="296476"/>
                </a:lnTo>
                <a:lnTo>
                  <a:pt x="299751" y="295191"/>
                </a:lnTo>
                <a:lnTo>
                  <a:pt x="301112" y="287911"/>
                </a:lnTo>
                <a:lnTo>
                  <a:pt x="302475" y="280199"/>
                </a:lnTo>
                <a:lnTo>
                  <a:pt x="303385" y="272918"/>
                </a:lnTo>
                <a:lnTo>
                  <a:pt x="305199" y="265209"/>
                </a:lnTo>
                <a:lnTo>
                  <a:pt x="305656" y="264353"/>
                </a:lnTo>
                <a:lnTo>
                  <a:pt x="306563" y="263924"/>
                </a:lnTo>
                <a:lnTo>
                  <a:pt x="307016" y="263924"/>
                </a:lnTo>
                <a:lnTo>
                  <a:pt x="307866" y="263924"/>
                </a:lnTo>
                <a:lnTo>
                  <a:pt x="302815" y="257799"/>
                </a:lnTo>
                <a:lnTo>
                  <a:pt x="293608" y="247493"/>
                </a:lnTo>
                <a:close/>
                <a:moveTo>
                  <a:pt x="431051" y="320002"/>
                </a:moveTo>
                <a:lnTo>
                  <a:pt x="429785" y="318299"/>
                </a:lnTo>
                <a:lnTo>
                  <a:pt x="429243" y="317656"/>
                </a:lnTo>
                <a:lnTo>
                  <a:pt x="427540" y="333512"/>
                </a:lnTo>
                <a:lnTo>
                  <a:pt x="426837" y="343287"/>
                </a:lnTo>
                <a:lnTo>
                  <a:pt x="426488" y="353505"/>
                </a:lnTo>
                <a:lnTo>
                  <a:pt x="426488" y="354393"/>
                </a:lnTo>
                <a:lnTo>
                  <a:pt x="426135" y="354837"/>
                </a:lnTo>
                <a:lnTo>
                  <a:pt x="425436" y="355281"/>
                </a:lnTo>
                <a:lnTo>
                  <a:pt x="425083" y="355281"/>
                </a:lnTo>
                <a:lnTo>
                  <a:pt x="424031" y="355281"/>
                </a:lnTo>
                <a:lnTo>
                  <a:pt x="423332" y="354837"/>
                </a:lnTo>
                <a:lnTo>
                  <a:pt x="422980" y="354393"/>
                </a:lnTo>
                <a:lnTo>
                  <a:pt x="422980" y="353505"/>
                </a:lnTo>
                <a:lnTo>
                  <a:pt x="423332" y="343287"/>
                </a:lnTo>
                <a:lnTo>
                  <a:pt x="424031" y="332621"/>
                </a:lnTo>
                <a:lnTo>
                  <a:pt x="426299" y="314170"/>
                </a:lnTo>
                <a:lnTo>
                  <a:pt x="415032" y="300831"/>
                </a:lnTo>
                <a:lnTo>
                  <a:pt x="409382" y="294404"/>
                </a:lnTo>
                <a:lnTo>
                  <a:pt x="408327" y="299606"/>
                </a:lnTo>
                <a:lnTo>
                  <a:pt x="407439" y="305756"/>
                </a:lnTo>
                <a:lnTo>
                  <a:pt x="406995" y="311909"/>
                </a:lnTo>
                <a:lnTo>
                  <a:pt x="406995" y="318063"/>
                </a:lnTo>
                <a:lnTo>
                  <a:pt x="407439" y="330775"/>
                </a:lnTo>
                <a:lnTo>
                  <a:pt x="407439" y="343082"/>
                </a:lnTo>
                <a:lnTo>
                  <a:pt x="407439" y="343901"/>
                </a:lnTo>
                <a:lnTo>
                  <a:pt x="406995" y="344719"/>
                </a:lnTo>
                <a:lnTo>
                  <a:pt x="406107" y="345132"/>
                </a:lnTo>
                <a:lnTo>
                  <a:pt x="405663" y="345132"/>
                </a:lnTo>
                <a:lnTo>
                  <a:pt x="404775" y="345132"/>
                </a:lnTo>
                <a:lnTo>
                  <a:pt x="404331" y="344719"/>
                </a:lnTo>
                <a:lnTo>
                  <a:pt x="403887" y="343901"/>
                </a:lnTo>
                <a:lnTo>
                  <a:pt x="403443" y="343082"/>
                </a:lnTo>
                <a:lnTo>
                  <a:pt x="403443" y="330366"/>
                </a:lnTo>
                <a:lnTo>
                  <a:pt x="402999" y="317650"/>
                </a:lnTo>
                <a:lnTo>
                  <a:pt x="402999" y="311500"/>
                </a:lnTo>
                <a:lnTo>
                  <a:pt x="403443" y="304937"/>
                </a:lnTo>
                <a:lnTo>
                  <a:pt x="404331" y="298784"/>
                </a:lnTo>
                <a:lnTo>
                  <a:pt x="405663" y="292225"/>
                </a:lnTo>
                <a:lnTo>
                  <a:pt x="406107" y="291403"/>
                </a:lnTo>
                <a:lnTo>
                  <a:pt x="406460" y="291079"/>
                </a:lnTo>
                <a:lnTo>
                  <a:pt x="401547" y="285492"/>
                </a:lnTo>
                <a:lnTo>
                  <a:pt x="393007" y="276300"/>
                </a:lnTo>
                <a:lnTo>
                  <a:pt x="393007" y="326074"/>
                </a:lnTo>
                <a:lnTo>
                  <a:pt x="393007" y="326927"/>
                </a:lnTo>
                <a:lnTo>
                  <a:pt x="392636" y="327356"/>
                </a:lnTo>
                <a:lnTo>
                  <a:pt x="391895" y="327784"/>
                </a:lnTo>
                <a:lnTo>
                  <a:pt x="391527" y="328212"/>
                </a:lnTo>
                <a:lnTo>
                  <a:pt x="390787" y="327784"/>
                </a:lnTo>
                <a:lnTo>
                  <a:pt x="390047" y="327356"/>
                </a:lnTo>
                <a:lnTo>
                  <a:pt x="389675" y="326927"/>
                </a:lnTo>
                <a:lnTo>
                  <a:pt x="389675" y="326074"/>
                </a:lnTo>
                <a:lnTo>
                  <a:pt x="389675" y="272716"/>
                </a:lnTo>
                <a:lnTo>
                  <a:pt x="388482" y="271432"/>
                </a:lnTo>
                <a:lnTo>
                  <a:pt x="375835" y="258650"/>
                </a:lnTo>
                <a:lnTo>
                  <a:pt x="368885" y="252361"/>
                </a:lnTo>
                <a:lnTo>
                  <a:pt x="368265" y="257478"/>
                </a:lnTo>
                <a:lnTo>
                  <a:pt x="367790" y="263354"/>
                </a:lnTo>
                <a:lnTo>
                  <a:pt x="367790" y="269652"/>
                </a:lnTo>
                <a:lnTo>
                  <a:pt x="367790" y="299042"/>
                </a:lnTo>
                <a:lnTo>
                  <a:pt x="367314" y="299883"/>
                </a:lnTo>
                <a:lnTo>
                  <a:pt x="366839" y="300724"/>
                </a:lnTo>
                <a:lnTo>
                  <a:pt x="366363" y="301143"/>
                </a:lnTo>
                <a:lnTo>
                  <a:pt x="365409" y="301143"/>
                </a:lnTo>
                <a:lnTo>
                  <a:pt x="364458" y="301143"/>
                </a:lnTo>
                <a:lnTo>
                  <a:pt x="363982" y="300724"/>
                </a:lnTo>
                <a:lnTo>
                  <a:pt x="363507" y="299883"/>
                </a:lnTo>
                <a:lnTo>
                  <a:pt x="363031" y="299042"/>
                </a:lnTo>
                <a:lnTo>
                  <a:pt x="363031" y="266714"/>
                </a:lnTo>
                <a:lnTo>
                  <a:pt x="363507" y="261257"/>
                </a:lnTo>
                <a:lnTo>
                  <a:pt x="363982" y="256219"/>
                </a:lnTo>
                <a:lnTo>
                  <a:pt x="364987" y="248834"/>
                </a:lnTo>
                <a:lnTo>
                  <a:pt x="359819" y="244164"/>
                </a:lnTo>
                <a:lnTo>
                  <a:pt x="346379" y="232317"/>
                </a:lnTo>
                <a:lnTo>
                  <a:pt x="346379" y="272424"/>
                </a:lnTo>
                <a:lnTo>
                  <a:pt x="346379" y="273249"/>
                </a:lnTo>
                <a:lnTo>
                  <a:pt x="345639" y="273661"/>
                </a:lnTo>
                <a:lnTo>
                  <a:pt x="344159" y="274074"/>
                </a:lnTo>
                <a:lnTo>
                  <a:pt x="342679" y="274074"/>
                </a:lnTo>
                <a:lnTo>
                  <a:pt x="341939" y="274074"/>
                </a:lnTo>
                <a:lnTo>
                  <a:pt x="340459" y="273661"/>
                </a:lnTo>
                <a:lnTo>
                  <a:pt x="339716" y="273249"/>
                </a:lnTo>
                <a:lnTo>
                  <a:pt x="339716" y="272424"/>
                </a:lnTo>
                <a:lnTo>
                  <a:pt x="339716" y="226306"/>
                </a:lnTo>
                <a:lnTo>
                  <a:pt x="326395" y="214062"/>
                </a:lnTo>
                <a:lnTo>
                  <a:pt x="326395" y="251709"/>
                </a:lnTo>
                <a:lnTo>
                  <a:pt x="326024" y="252534"/>
                </a:lnTo>
                <a:lnTo>
                  <a:pt x="325655" y="252947"/>
                </a:lnTo>
                <a:lnTo>
                  <a:pt x="325284" y="253772"/>
                </a:lnTo>
                <a:lnTo>
                  <a:pt x="324544" y="253772"/>
                </a:lnTo>
                <a:lnTo>
                  <a:pt x="323804" y="253772"/>
                </a:lnTo>
                <a:lnTo>
                  <a:pt x="323435" y="252947"/>
                </a:lnTo>
                <a:lnTo>
                  <a:pt x="323064" y="252534"/>
                </a:lnTo>
                <a:lnTo>
                  <a:pt x="323064" y="251709"/>
                </a:lnTo>
                <a:lnTo>
                  <a:pt x="323064" y="211005"/>
                </a:lnTo>
                <a:lnTo>
                  <a:pt x="306295" y="195590"/>
                </a:lnTo>
                <a:lnTo>
                  <a:pt x="303080" y="192507"/>
                </a:lnTo>
                <a:lnTo>
                  <a:pt x="303080" y="236197"/>
                </a:lnTo>
                <a:lnTo>
                  <a:pt x="321237" y="256943"/>
                </a:lnTo>
                <a:lnTo>
                  <a:pt x="326679" y="263383"/>
                </a:lnTo>
                <a:lnTo>
                  <a:pt x="332539" y="270257"/>
                </a:lnTo>
                <a:lnTo>
                  <a:pt x="342585" y="283568"/>
                </a:lnTo>
                <a:lnTo>
                  <a:pt x="355146" y="299461"/>
                </a:lnTo>
                <a:lnTo>
                  <a:pt x="361844" y="306761"/>
                </a:lnTo>
                <a:lnTo>
                  <a:pt x="368542" y="314492"/>
                </a:lnTo>
                <a:lnTo>
                  <a:pt x="381101" y="328237"/>
                </a:lnTo>
                <a:lnTo>
                  <a:pt x="391146" y="338972"/>
                </a:lnTo>
                <a:lnTo>
                  <a:pt x="401195" y="349711"/>
                </a:lnTo>
                <a:lnTo>
                  <a:pt x="406217" y="354434"/>
                </a:lnTo>
                <a:lnTo>
                  <a:pt x="412078" y="359158"/>
                </a:lnTo>
                <a:lnTo>
                  <a:pt x="417104" y="363884"/>
                </a:lnTo>
                <a:lnTo>
                  <a:pt x="422545" y="367748"/>
                </a:lnTo>
                <a:lnTo>
                  <a:pt x="424636" y="369036"/>
                </a:lnTo>
                <a:lnTo>
                  <a:pt x="425474" y="369896"/>
                </a:lnTo>
                <a:lnTo>
                  <a:pt x="425893" y="371184"/>
                </a:lnTo>
                <a:lnTo>
                  <a:pt x="426217" y="372182"/>
                </a:lnTo>
                <a:lnTo>
                  <a:pt x="439635" y="363973"/>
                </a:lnTo>
                <a:lnTo>
                  <a:pt x="439635" y="333597"/>
                </a:lnTo>
                <a:lnTo>
                  <a:pt x="439635" y="332797"/>
                </a:lnTo>
                <a:lnTo>
                  <a:pt x="440003" y="332397"/>
                </a:lnTo>
                <a:lnTo>
                  <a:pt x="440649" y="332048"/>
                </a:lnTo>
                <a:lnTo>
                  <a:pt x="431051" y="320002"/>
                </a:lnTo>
                <a:close/>
                <a:moveTo>
                  <a:pt x="456759" y="349402"/>
                </a:moveTo>
                <a:lnTo>
                  <a:pt x="449592" y="342159"/>
                </a:lnTo>
                <a:lnTo>
                  <a:pt x="443272" y="335341"/>
                </a:lnTo>
                <a:lnTo>
                  <a:pt x="442964" y="334954"/>
                </a:lnTo>
                <a:lnTo>
                  <a:pt x="442964" y="361872"/>
                </a:lnTo>
                <a:lnTo>
                  <a:pt x="456337" y="353234"/>
                </a:lnTo>
                <a:lnTo>
                  <a:pt x="458866" y="351531"/>
                </a:lnTo>
                <a:lnTo>
                  <a:pt x="456759" y="349402"/>
                </a:lnTo>
                <a:close/>
                <a:moveTo>
                  <a:pt x="471088" y="383059"/>
                </a:moveTo>
                <a:lnTo>
                  <a:pt x="470666" y="374966"/>
                </a:lnTo>
                <a:lnTo>
                  <a:pt x="468981" y="366870"/>
                </a:lnTo>
                <a:lnTo>
                  <a:pt x="468137" y="363462"/>
                </a:lnTo>
                <a:lnTo>
                  <a:pt x="465608" y="365591"/>
                </a:lnTo>
                <a:lnTo>
                  <a:pt x="445379" y="378373"/>
                </a:lnTo>
                <a:lnTo>
                  <a:pt x="430207" y="388173"/>
                </a:lnTo>
                <a:lnTo>
                  <a:pt x="422558" y="392626"/>
                </a:lnTo>
                <a:lnTo>
                  <a:pt x="422029" y="398691"/>
                </a:lnTo>
                <a:lnTo>
                  <a:pt x="420127" y="409621"/>
                </a:lnTo>
                <a:lnTo>
                  <a:pt x="418222" y="420555"/>
                </a:lnTo>
                <a:lnTo>
                  <a:pt x="417270" y="431485"/>
                </a:lnTo>
                <a:lnTo>
                  <a:pt x="417270" y="432297"/>
                </a:lnTo>
                <a:lnTo>
                  <a:pt x="416795" y="432700"/>
                </a:lnTo>
                <a:lnTo>
                  <a:pt x="415844" y="433107"/>
                </a:lnTo>
                <a:lnTo>
                  <a:pt x="414893" y="433107"/>
                </a:lnTo>
                <a:lnTo>
                  <a:pt x="414417" y="433107"/>
                </a:lnTo>
                <a:lnTo>
                  <a:pt x="413466" y="432700"/>
                </a:lnTo>
                <a:lnTo>
                  <a:pt x="412991" y="432297"/>
                </a:lnTo>
                <a:lnTo>
                  <a:pt x="412991" y="431485"/>
                </a:lnTo>
                <a:lnTo>
                  <a:pt x="413942" y="420555"/>
                </a:lnTo>
                <a:lnTo>
                  <a:pt x="415844" y="409621"/>
                </a:lnTo>
                <a:lnTo>
                  <a:pt x="417746" y="398691"/>
                </a:lnTo>
                <a:lnTo>
                  <a:pt x="418048" y="395252"/>
                </a:lnTo>
                <a:lnTo>
                  <a:pt x="416297" y="396269"/>
                </a:lnTo>
                <a:lnTo>
                  <a:pt x="404076" y="403937"/>
                </a:lnTo>
                <a:lnTo>
                  <a:pt x="401110" y="405864"/>
                </a:lnTo>
                <a:lnTo>
                  <a:pt x="400587" y="408692"/>
                </a:lnTo>
                <a:lnTo>
                  <a:pt x="399208" y="416130"/>
                </a:lnTo>
                <a:lnTo>
                  <a:pt x="398864" y="419629"/>
                </a:lnTo>
                <a:lnTo>
                  <a:pt x="398175" y="423130"/>
                </a:lnTo>
                <a:lnTo>
                  <a:pt x="398175" y="427504"/>
                </a:lnTo>
                <a:lnTo>
                  <a:pt x="397831" y="432757"/>
                </a:lnTo>
                <a:lnTo>
                  <a:pt x="397142" y="437131"/>
                </a:lnTo>
                <a:lnTo>
                  <a:pt x="396106" y="441505"/>
                </a:lnTo>
                <a:lnTo>
                  <a:pt x="395763" y="442381"/>
                </a:lnTo>
                <a:lnTo>
                  <a:pt x="395073" y="443256"/>
                </a:lnTo>
                <a:lnTo>
                  <a:pt x="394040" y="443256"/>
                </a:lnTo>
                <a:lnTo>
                  <a:pt x="393350" y="443256"/>
                </a:lnTo>
                <a:lnTo>
                  <a:pt x="393007" y="441943"/>
                </a:lnTo>
                <a:lnTo>
                  <a:pt x="393007" y="441505"/>
                </a:lnTo>
                <a:lnTo>
                  <a:pt x="393007" y="440630"/>
                </a:lnTo>
                <a:lnTo>
                  <a:pt x="394383" y="435818"/>
                </a:lnTo>
                <a:lnTo>
                  <a:pt x="394730" y="431444"/>
                </a:lnTo>
                <a:lnTo>
                  <a:pt x="395073" y="425754"/>
                </a:lnTo>
                <a:lnTo>
                  <a:pt x="395073" y="420942"/>
                </a:lnTo>
                <a:lnTo>
                  <a:pt x="395419" y="417878"/>
                </a:lnTo>
                <a:lnTo>
                  <a:pt x="395763" y="414379"/>
                </a:lnTo>
                <a:lnTo>
                  <a:pt x="396972" y="408613"/>
                </a:lnTo>
                <a:lnTo>
                  <a:pt x="392695" y="411608"/>
                </a:lnTo>
                <a:lnTo>
                  <a:pt x="388482" y="415015"/>
                </a:lnTo>
                <a:lnTo>
                  <a:pt x="369093" y="429501"/>
                </a:lnTo>
                <a:lnTo>
                  <a:pt x="350549" y="444840"/>
                </a:lnTo>
                <a:lnTo>
                  <a:pt x="345491" y="448247"/>
                </a:lnTo>
                <a:lnTo>
                  <a:pt x="340012" y="452933"/>
                </a:lnTo>
                <a:lnTo>
                  <a:pt x="334533" y="458047"/>
                </a:lnTo>
                <a:lnTo>
                  <a:pt x="329053" y="463161"/>
                </a:lnTo>
                <a:lnTo>
                  <a:pt x="326525" y="466143"/>
                </a:lnTo>
                <a:lnTo>
                  <a:pt x="324840" y="469125"/>
                </a:lnTo>
                <a:lnTo>
                  <a:pt x="323152" y="471682"/>
                </a:lnTo>
                <a:lnTo>
                  <a:pt x="326103" y="472533"/>
                </a:lnTo>
                <a:lnTo>
                  <a:pt x="337905" y="476368"/>
                </a:lnTo>
                <a:lnTo>
                  <a:pt x="345913" y="478500"/>
                </a:lnTo>
                <a:lnTo>
                  <a:pt x="354343" y="481482"/>
                </a:lnTo>
                <a:lnTo>
                  <a:pt x="361929" y="483186"/>
                </a:lnTo>
                <a:lnTo>
                  <a:pt x="368671" y="484464"/>
                </a:lnTo>
                <a:lnTo>
                  <a:pt x="377101" y="486168"/>
                </a:lnTo>
                <a:lnTo>
                  <a:pt x="385109" y="487872"/>
                </a:lnTo>
                <a:lnTo>
                  <a:pt x="403232" y="492132"/>
                </a:lnTo>
                <a:lnTo>
                  <a:pt x="409902" y="493858"/>
                </a:lnTo>
                <a:lnTo>
                  <a:pt x="410065" y="493345"/>
                </a:lnTo>
                <a:lnTo>
                  <a:pt x="410469" y="492057"/>
                </a:lnTo>
                <a:lnTo>
                  <a:pt x="410875" y="490772"/>
                </a:lnTo>
                <a:lnTo>
                  <a:pt x="411231" y="490318"/>
                </a:lnTo>
                <a:lnTo>
                  <a:pt x="410711" y="486209"/>
                </a:lnTo>
                <a:lnTo>
                  <a:pt x="410009" y="477451"/>
                </a:lnTo>
                <a:lnTo>
                  <a:pt x="409659" y="468694"/>
                </a:lnTo>
                <a:lnTo>
                  <a:pt x="409659" y="467819"/>
                </a:lnTo>
                <a:lnTo>
                  <a:pt x="410009" y="467381"/>
                </a:lnTo>
                <a:lnTo>
                  <a:pt x="410711" y="466943"/>
                </a:lnTo>
                <a:lnTo>
                  <a:pt x="411061" y="466943"/>
                </a:lnTo>
                <a:lnTo>
                  <a:pt x="411763" y="466943"/>
                </a:lnTo>
                <a:lnTo>
                  <a:pt x="412815" y="467381"/>
                </a:lnTo>
                <a:lnTo>
                  <a:pt x="413164" y="467819"/>
                </a:lnTo>
                <a:lnTo>
                  <a:pt x="413164" y="468694"/>
                </a:lnTo>
                <a:lnTo>
                  <a:pt x="413517" y="477451"/>
                </a:lnTo>
                <a:lnTo>
                  <a:pt x="414216" y="485771"/>
                </a:lnTo>
                <a:lnTo>
                  <a:pt x="414301" y="486414"/>
                </a:lnTo>
                <a:lnTo>
                  <a:pt x="414924" y="485623"/>
                </a:lnTo>
                <a:lnTo>
                  <a:pt x="418571" y="480906"/>
                </a:lnTo>
                <a:lnTo>
                  <a:pt x="422214" y="476617"/>
                </a:lnTo>
                <a:lnTo>
                  <a:pt x="426670" y="472328"/>
                </a:lnTo>
                <a:lnTo>
                  <a:pt x="435179" y="464606"/>
                </a:lnTo>
                <a:lnTo>
                  <a:pt x="444900" y="457316"/>
                </a:lnTo>
                <a:lnTo>
                  <a:pt x="446925" y="455600"/>
                </a:lnTo>
                <a:lnTo>
                  <a:pt x="449356" y="453456"/>
                </a:lnTo>
                <a:lnTo>
                  <a:pt x="452190" y="451740"/>
                </a:lnTo>
                <a:lnTo>
                  <a:pt x="455431" y="450452"/>
                </a:lnTo>
                <a:lnTo>
                  <a:pt x="458671" y="450023"/>
                </a:lnTo>
                <a:lnTo>
                  <a:pt x="460696" y="450452"/>
                </a:lnTo>
                <a:lnTo>
                  <a:pt x="462724" y="450883"/>
                </a:lnTo>
                <a:lnTo>
                  <a:pt x="463634" y="451365"/>
                </a:lnTo>
                <a:lnTo>
                  <a:pt x="463924" y="448247"/>
                </a:lnTo>
                <a:lnTo>
                  <a:pt x="464767" y="441858"/>
                </a:lnTo>
                <a:lnTo>
                  <a:pt x="466452" y="434615"/>
                </a:lnTo>
                <a:lnTo>
                  <a:pt x="468981" y="418851"/>
                </a:lnTo>
                <a:lnTo>
                  <a:pt x="470247" y="409901"/>
                </a:lnTo>
                <a:lnTo>
                  <a:pt x="471088" y="400530"/>
                </a:lnTo>
                <a:lnTo>
                  <a:pt x="471510" y="392008"/>
                </a:lnTo>
                <a:lnTo>
                  <a:pt x="471088" y="383059"/>
                </a:lnTo>
                <a:close/>
                <a:moveTo>
                  <a:pt x="539157" y="528154"/>
                </a:moveTo>
                <a:cubicBezTo>
                  <a:pt x="538222" y="528154"/>
                  <a:pt x="538222" y="529738"/>
                  <a:pt x="537290" y="529738"/>
                </a:cubicBezTo>
                <a:cubicBezTo>
                  <a:pt x="536355" y="528154"/>
                  <a:pt x="535419" y="527364"/>
                  <a:pt x="533549" y="525783"/>
                </a:cubicBezTo>
                <a:cubicBezTo>
                  <a:pt x="533549" y="525783"/>
                  <a:pt x="532614" y="524993"/>
                  <a:pt x="532614" y="524199"/>
                </a:cubicBezTo>
                <a:lnTo>
                  <a:pt x="530746" y="525783"/>
                </a:lnTo>
                <a:cubicBezTo>
                  <a:pt x="529811" y="525783"/>
                  <a:pt x="528876" y="524199"/>
                  <a:pt x="528876" y="524199"/>
                </a:cubicBezTo>
                <a:cubicBezTo>
                  <a:pt x="527940" y="523409"/>
                  <a:pt x="527940" y="521828"/>
                  <a:pt x="527008" y="521828"/>
                </a:cubicBezTo>
                <a:cubicBezTo>
                  <a:pt x="526073" y="521828"/>
                  <a:pt x="526073" y="523409"/>
                  <a:pt x="525138" y="523409"/>
                </a:cubicBezTo>
                <a:cubicBezTo>
                  <a:pt x="524203" y="522618"/>
                  <a:pt x="524203" y="522618"/>
                  <a:pt x="523267" y="521828"/>
                </a:cubicBezTo>
                <a:cubicBezTo>
                  <a:pt x="523267" y="521828"/>
                  <a:pt x="521400" y="522618"/>
                  <a:pt x="521400" y="523409"/>
                </a:cubicBezTo>
                <a:cubicBezTo>
                  <a:pt x="521400" y="523409"/>
                  <a:pt x="522332" y="524199"/>
                  <a:pt x="523267" y="524993"/>
                </a:cubicBezTo>
                <a:cubicBezTo>
                  <a:pt x="523267" y="524993"/>
                  <a:pt x="524203" y="525783"/>
                  <a:pt x="524203" y="526573"/>
                </a:cubicBezTo>
                <a:cubicBezTo>
                  <a:pt x="525138" y="527364"/>
                  <a:pt x="526073" y="527364"/>
                  <a:pt x="526073" y="528154"/>
                </a:cubicBezTo>
                <a:cubicBezTo>
                  <a:pt x="527008" y="528948"/>
                  <a:pt x="527008" y="529738"/>
                  <a:pt x="527940" y="529738"/>
                </a:cubicBezTo>
                <a:cubicBezTo>
                  <a:pt x="527940" y="530529"/>
                  <a:pt x="528876" y="531319"/>
                  <a:pt x="528876" y="532109"/>
                </a:cubicBezTo>
                <a:cubicBezTo>
                  <a:pt x="529811" y="532109"/>
                  <a:pt x="530746" y="530529"/>
                  <a:pt x="531681" y="530529"/>
                </a:cubicBezTo>
                <a:cubicBezTo>
                  <a:pt x="531681" y="530529"/>
                  <a:pt x="532614" y="528948"/>
                  <a:pt x="533549" y="528948"/>
                </a:cubicBezTo>
                <a:cubicBezTo>
                  <a:pt x="533549" y="528948"/>
                  <a:pt x="534484" y="530529"/>
                  <a:pt x="535419" y="530529"/>
                </a:cubicBezTo>
                <a:cubicBezTo>
                  <a:pt x="535419" y="531319"/>
                  <a:pt x="536355" y="529738"/>
                  <a:pt x="537290" y="529738"/>
                </a:cubicBezTo>
                <a:cubicBezTo>
                  <a:pt x="537290" y="529738"/>
                  <a:pt x="538222" y="531319"/>
                  <a:pt x="539157" y="531319"/>
                </a:cubicBezTo>
                <a:lnTo>
                  <a:pt x="541028" y="529738"/>
                </a:lnTo>
                <a:lnTo>
                  <a:pt x="539157" y="528154"/>
                </a:lnTo>
                <a:close/>
                <a:moveTo>
                  <a:pt x="555047" y="512337"/>
                </a:moveTo>
                <a:cubicBezTo>
                  <a:pt x="554112" y="512337"/>
                  <a:pt x="553177" y="511546"/>
                  <a:pt x="553177" y="510753"/>
                </a:cubicBezTo>
                <a:cubicBezTo>
                  <a:pt x="553177" y="509962"/>
                  <a:pt x="551309" y="509172"/>
                  <a:pt x="551309" y="509172"/>
                </a:cubicBezTo>
                <a:lnTo>
                  <a:pt x="554112" y="507591"/>
                </a:lnTo>
                <a:cubicBezTo>
                  <a:pt x="553177" y="507591"/>
                  <a:pt x="552242" y="506007"/>
                  <a:pt x="552242" y="506007"/>
                </a:cubicBezTo>
                <a:cubicBezTo>
                  <a:pt x="551309" y="506007"/>
                  <a:pt x="550374" y="507591"/>
                  <a:pt x="550374" y="507591"/>
                </a:cubicBezTo>
                <a:cubicBezTo>
                  <a:pt x="549439" y="507591"/>
                  <a:pt x="548504" y="508381"/>
                  <a:pt x="547568" y="508381"/>
                </a:cubicBezTo>
                <a:cubicBezTo>
                  <a:pt x="547568" y="509172"/>
                  <a:pt x="549439" y="509962"/>
                  <a:pt x="549439" y="510753"/>
                </a:cubicBezTo>
                <a:cubicBezTo>
                  <a:pt x="549439" y="510753"/>
                  <a:pt x="550374" y="511546"/>
                  <a:pt x="551309" y="512337"/>
                </a:cubicBezTo>
                <a:cubicBezTo>
                  <a:pt x="551309" y="512337"/>
                  <a:pt x="552242" y="513127"/>
                  <a:pt x="553177" y="513917"/>
                </a:cubicBezTo>
                <a:cubicBezTo>
                  <a:pt x="553177" y="513917"/>
                  <a:pt x="550374" y="514708"/>
                  <a:pt x="550374" y="515498"/>
                </a:cubicBezTo>
                <a:lnTo>
                  <a:pt x="552242" y="517082"/>
                </a:lnTo>
                <a:cubicBezTo>
                  <a:pt x="553177" y="517873"/>
                  <a:pt x="553177" y="518663"/>
                  <a:pt x="554112" y="518663"/>
                </a:cubicBezTo>
                <a:lnTo>
                  <a:pt x="555983" y="517082"/>
                </a:lnTo>
                <a:cubicBezTo>
                  <a:pt x="555983" y="517082"/>
                  <a:pt x="554112" y="516292"/>
                  <a:pt x="554112" y="515498"/>
                </a:cubicBezTo>
                <a:lnTo>
                  <a:pt x="556915" y="514708"/>
                </a:lnTo>
                <a:cubicBezTo>
                  <a:pt x="555983" y="513917"/>
                  <a:pt x="555047" y="513127"/>
                  <a:pt x="555047" y="512337"/>
                </a:cubicBezTo>
                <a:close/>
                <a:moveTo>
                  <a:pt x="579349" y="510753"/>
                </a:moveTo>
                <a:cubicBezTo>
                  <a:pt x="579349" y="510753"/>
                  <a:pt x="578413" y="508381"/>
                  <a:pt x="577478" y="509172"/>
                </a:cubicBezTo>
                <a:cubicBezTo>
                  <a:pt x="577478" y="509172"/>
                  <a:pt x="576543" y="509962"/>
                  <a:pt x="575611" y="509962"/>
                </a:cubicBezTo>
                <a:cubicBezTo>
                  <a:pt x="576543" y="510753"/>
                  <a:pt x="576543" y="511546"/>
                  <a:pt x="577478" y="512337"/>
                </a:cubicBezTo>
                <a:cubicBezTo>
                  <a:pt x="577478" y="512337"/>
                  <a:pt x="578413" y="513127"/>
                  <a:pt x="579349" y="513917"/>
                </a:cubicBezTo>
                <a:cubicBezTo>
                  <a:pt x="579349" y="513917"/>
                  <a:pt x="580284" y="512337"/>
                  <a:pt x="581219" y="512337"/>
                </a:cubicBezTo>
                <a:cubicBezTo>
                  <a:pt x="581219" y="512337"/>
                  <a:pt x="582151" y="513917"/>
                  <a:pt x="583086" y="513917"/>
                </a:cubicBezTo>
                <a:cubicBezTo>
                  <a:pt x="583086" y="513917"/>
                  <a:pt x="584022" y="513127"/>
                  <a:pt x="584957" y="513127"/>
                </a:cubicBezTo>
                <a:cubicBezTo>
                  <a:pt x="584022" y="512337"/>
                  <a:pt x="584022" y="511546"/>
                  <a:pt x="583086" y="510753"/>
                </a:cubicBezTo>
                <a:cubicBezTo>
                  <a:pt x="583086" y="510753"/>
                  <a:pt x="582151" y="509172"/>
                  <a:pt x="581219" y="509172"/>
                </a:cubicBezTo>
                <a:cubicBezTo>
                  <a:pt x="581219" y="509172"/>
                  <a:pt x="580284" y="510753"/>
                  <a:pt x="579349" y="510753"/>
                </a:cubicBezTo>
                <a:close/>
                <a:moveTo>
                  <a:pt x="585892" y="503636"/>
                </a:moveTo>
                <a:cubicBezTo>
                  <a:pt x="585892" y="503636"/>
                  <a:pt x="584022" y="505217"/>
                  <a:pt x="584022" y="504426"/>
                </a:cubicBezTo>
                <a:cubicBezTo>
                  <a:pt x="584022" y="504426"/>
                  <a:pt x="583086" y="502845"/>
                  <a:pt x="582151" y="502845"/>
                </a:cubicBezTo>
                <a:cubicBezTo>
                  <a:pt x="582151" y="503636"/>
                  <a:pt x="580284" y="503636"/>
                  <a:pt x="580284" y="504426"/>
                </a:cubicBezTo>
                <a:lnTo>
                  <a:pt x="582151" y="506007"/>
                </a:lnTo>
                <a:cubicBezTo>
                  <a:pt x="582151" y="506007"/>
                  <a:pt x="583086" y="507591"/>
                  <a:pt x="584022" y="507591"/>
                </a:cubicBezTo>
                <a:cubicBezTo>
                  <a:pt x="584022" y="507591"/>
                  <a:pt x="584957" y="506797"/>
                  <a:pt x="585892" y="506797"/>
                </a:cubicBezTo>
                <a:lnTo>
                  <a:pt x="587760" y="505217"/>
                </a:lnTo>
                <a:cubicBezTo>
                  <a:pt x="587760" y="505217"/>
                  <a:pt x="586824" y="503636"/>
                  <a:pt x="585892" y="503636"/>
                </a:cubicBezTo>
                <a:close/>
                <a:moveTo>
                  <a:pt x="591501" y="519453"/>
                </a:moveTo>
                <a:cubicBezTo>
                  <a:pt x="590565" y="519453"/>
                  <a:pt x="589630" y="521037"/>
                  <a:pt x="588695" y="521037"/>
                </a:cubicBezTo>
                <a:lnTo>
                  <a:pt x="587760" y="519453"/>
                </a:lnTo>
                <a:cubicBezTo>
                  <a:pt x="586824" y="519453"/>
                  <a:pt x="585892" y="521037"/>
                  <a:pt x="584957" y="521037"/>
                </a:cubicBezTo>
                <a:cubicBezTo>
                  <a:pt x="584957" y="521037"/>
                  <a:pt x="584022" y="519453"/>
                  <a:pt x="584022" y="518663"/>
                </a:cubicBezTo>
                <a:cubicBezTo>
                  <a:pt x="584022" y="519453"/>
                  <a:pt x="582151" y="519453"/>
                  <a:pt x="582151" y="520247"/>
                </a:cubicBezTo>
                <a:cubicBezTo>
                  <a:pt x="581219" y="521037"/>
                  <a:pt x="583086" y="521828"/>
                  <a:pt x="583086" y="521828"/>
                </a:cubicBezTo>
                <a:cubicBezTo>
                  <a:pt x="584022" y="522618"/>
                  <a:pt x="584022" y="523409"/>
                  <a:pt x="584957" y="524199"/>
                </a:cubicBezTo>
                <a:cubicBezTo>
                  <a:pt x="585892" y="524199"/>
                  <a:pt x="585892" y="524993"/>
                  <a:pt x="586824" y="525783"/>
                </a:cubicBezTo>
                <a:cubicBezTo>
                  <a:pt x="586824" y="524993"/>
                  <a:pt x="587760" y="524993"/>
                  <a:pt x="588695" y="524199"/>
                </a:cubicBezTo>
                <a:cubicBezTo>
                  <a:pt x="589630" y="523409"/>
                  <a:pt x="591501" y="522618"/>
                  <a:pt x="592433" y="521828"/>
                </a:cubicBezTo>
                <a:cubicBezTo>
                  <a:pt x="592433" y="521828"/>
                  <a:pt x="591501" y="520247"/>
                  <a:pt x="591501" y="519453"/>
                </a:cubicBezTo>
                <a:close/>
                <a:moveTo>
                  <a:pt x="615877" y="503784"/>
                </a:moveTo>
                <a:cubicBezTo>
                  <a:pt x="615455" y="504048"/>
                  <a:pt x="613931" y="504631"/>
                  <a:pt x="613931" y="505217"/>
                </a:cubicBezTo>
                <a:lnTo>
                  <a:pt x="615802" y="506797"/>
                </a:lnTo>
                <a:lnTo>
                  <a:pt x="617669" y="505217"/>
                </a:lnTo>
                <a:cubicBezTo>
                  <a:pt x="617669" y="505217"/>
                  <a:pt x="616088" y="504521"/>
                  <a:pt x="615877" y="503784"/>
                </a:cubicBezTo>
                <a:close/>
                <a:moveTo>
                  <a:pt x="617669" y="519453"/>
                </a:moveTo>
                <a:cubicBezTo>
                  <a:pt x="616734" y="519453"/>
                  <a:pt x="616734" y="517873"/>
                  <a:pt x="615802" y="517873"/>
                </a:cubicBezTo>
                <a:lnTo>
                  <a:pt x="613931" y="519453"/>
                </a:lnTo>
                <a:cubicBezTo>
                  <a:pt x="612996" y="519453"/>
                  <a:pt x="612061" y="517082"/>
                  <a:pt x="612061" y="517873"/>
                </a:cubicBezTo>
                <a:cubicBezTo>
                  <a:pt x="611129" y="517873"/>
                  <a:pt x="611129" y="518663"/>
                  <a:pt x="610193" y="518663"/>
                </a:cubicBezTo>
                <a:cubicBezTo>
                  <a:pt x="610193" y="519453"/>
                  <a:pt x="611129" y="520247"/>
                  <a:pt x="612061" y="520247"/>
                </a:cubicBezTo>
                <a:cubicBezTo>
                  <a:pt x="612061" y="521037"/>
                  <a:pt x="612996" y="521828"/>
                  <a:pt x="612996" y="522618"/>
                </a:cubicBezTo>
                <a:lnTo>
                  <a:pt x="614867" y="524199"/>
                </a:lnTo>
                <a:lnTo>
                  <a:pt x="616734" y="522618"/>
                </a:lnTo>
                <a:cubicBezTo>
                  <a:pt x="617669" y="522618"/>
                  <a:pt x="618604" y="521828"/>
                  <a:pt x="618604" y="521037"/>
                </a:cubicBezTo>
                <a:cubicBezTo>
                  <a:pt x="618604" y="521037"/>
                  <a:pt x="617669" y="520247"/>
                  <a:pt x="617669" y="519453"/>
                </a:cubicBezTo>
                <a:close/>
                <a:moveTo>
                  <a:pt x="628886" y="521037"/>
                </a:moveTo>
                <a:cubicBezTo>
                  <a:pt x="627951" y="520247"/>
                  <a:pt x="627016" y="519453"/>
                  <a:pt x="627016" y="519453"/>
                </a:cubicBezTo>
                <a:cubicBezTo>
                  <a:pt x="627016" y="518663"/>
                  <a:pt x="625148" y="517873"/>
                  <a:pt x="625148" y="517082"/>
                </a:cubicBezTo>
                <a:lnTo>
                  <a:pt x="627016" y="516292"/>
                </a:lnTo>
                <a:cubicBezTo>
                  <a:pt x="627016" y="515498"/>
                  <a:pt x="626083" y="514708"/>
                  <a:pt x="626083" y="513917"/>
                </a:cubicBezTo>
                <a:cubicBezTo>
                  <a:pt x="625148" y="513917"/>
                  <a:pt x="625148" y="513127"/>
                  <a:pt x="624213" y="512337"/>
                </a:cubicBezTo>
                <a:cubicBezTo>
                  <a:pt x="623278" y="511546"/>
                  <a:pt x="623278" y="511546"/>
                  <a:pt x="622342" y="510753"/>
                </a:cubicBezTo>
                <a:cubicBezTo>
                  <a:pt x="622342" y="511546"/>
                  <a:pt x="620475" y="511546"/>
                  <a:pt x="620475" y="512337"/>
                </a:cubicBezTo>
                <a:cubicBezTo>
                  <a:pt x="620475" y="512337"/>
                  <a:pt x="622342" y="513127"/>
                  <a:pt x="622342" y="513917"/>
                </a:cubicBezTo>
                <a:cubicBezTo>
                  <a:pt x="622342" y="514708"/>
                  <a:pt x="623278" y="515498"/>
                  <a:pt x="623278" y="515498"/>
                </a:cubicBezTo>
                <a:cubicBezTo>
                  <a:pt x="624213" y="515498"/>
                  <a:pt x="625148" y="517082"/>
                  <a:pt x="625148" y="517082"/>
                </a:cubicBezTo>
                <a:cubicBezTo>
                  <a:pt x="625148" y="517873"/>
                  <a:pt x="623278" y="518663"/>
                  <a:pt x="623278" y="518663"/>
                </a:cubicBezTo>
                <a:cubicBezTo>
                  <a:pt x="623278" y="519453"/>
                  <a:pt x="624213" y="520247"/>
                  <a:pt x="625148" y="520247"/>
                </a:cubicBezTo>
                <a:cubicBezTo>
                  <a:pt x="625148" y="521037"/>
                  <a:pt x="626083" y="521828"/>
                  <a:pt x="626083" y="522618"/>
                </a:cubicBezTo>
                <a:lnTo>
                  <a:pt x="624213" y="523409"/>
                </a:lnTo>
                <a:cubicBezTo>
                  <a:pt x="624213" y="524199"/>
                  <a:pt x="626083" y="524993"/>
                  <a:pt x="626083" y="524993"/>
                </a:cubicBezTo>
                <a:cubicBezTo>
                  <a:pt x="626083" y="525783"/>
                  <a:pt x="627016" y="526573"/>
                  <a:pt x="627016" y="527364"/>
                </a:cubicBezTo>
                <a:cubicBezTo>
                  <a:pt x="627951" y="526573"/>
                  <a:pt x="629821" y="526573"/>
                  <a:pt x="629821" y="525783"/>
                </a:cubicBezTo>
                <a:cubicBezTo>
                  <a:pt x="629821" y="524993"/>
                  <a:pt x="627951" y="524199"/>
                  <a:pt x="627951" y="524199"/>
                </a:cubicBezTo>
                <a:cubicBezTo>
                  <a:pt x="627951" y="523409"/>
                  <a:pt x="626083" y="522618"/>
                  <a:pt x="626083" y="522618"/>
                </a:cubicBezTo>
                <a:cubicBezTo>
                  <a:pt x="626083" y="521828"/>
                  <a:pt x="628886" y="521037"/>
                  <a:pt x="628886" y="521037"/>
                </a:cubicBezTo>
                <a:close/>
                <a:moveTo>
                  <a:pt x="641035" y="524199"/>
                </a:moveTo>
                <a:cubicBezTo>
                  <a:pt x="641035" y="523409"/>
                  <a:pt x="640103" y="522618"/>
                  <a:pt x="639168" y="521828"/>
                </a:cubicBezTo>
                <a:lnTo>
                  <a:pt x="638232" y="520247"/>
                </a:lnTo>
                <a:cubicBezTo>
                  <a:pt x="637297" y="520247"/>
                  <a:pt x="636362" y="521828"/>
                  <a:pt x="635430" y="521828"/>
                </a:cubicBezTo>
                <a:cubicBezTo>
                  <a:pt x="635430" y="521828"/>
                  <a:pt x="633559" y="522618"/>
                  <a:pt x="633559" y="523409"/>
                </a:cubicBezTo>
                <a:lnTo>
                  <a:pt x="635430" y="524993"/>
                </a:lnTo>
                <a:cubicBezTo>
                  <a:pt x="636362" y="524993"/>
                  <a:pt x="636362" y="523409"/>
                  <a:pt x="637297" y="523409"/>
                </a:cubicBezTo>
                <a:cubicBezTo>
                  <a:pt x="638232" y="524993"/>
                  <a:pt x="639168" y="525783"/>
                  <a:pt x="641035" y="527364"/>
                </a:cubicBezTo>
                <a:cubicBezTo>
                  <a:pt x="641035" y="526573"/>
                  <a:pt x="642906" y="526573"/>
                  <a:pt x="642906" y="525783"/>
                </a:cubicBezTo>
                <a:cubicBezTo>
                  <a:pt x="642906" y="524993"/>
                  <a:pt x="641035" y="524199"/>
                  <a:pt x="641035" y="524199"/>
                </a:cubicBezTo>
                <a:close/>
                <a:moveTo>
                  <a:pt x="717680" y="513917"/>
                </a:moveTo>
                <a:lnTo>
                  <a:pt x="715812" y="514708"/>
                </a:lnTo>
                <a:cubicBezTo>
                  <a:pt x="714877" y="515498"/>
                  <a:pt x="713942" y="516292"/>
                  <a:pt x="713006" y="516292"/>
                </a:cubicBezTo>
                <a:lnTo>
                  <a:pt x="712071" y="514708"/>
                </a:lnTo>
                <a:cubicBezTo>
                  <a:pt x="711136" y="514708"/>
                  <a:pt x="710204" y="516292"/>
                  <a:pt x="710204" y="515498"/>
                </a:cubicBezTo>
                <a:cubicBezTo>
                  <a:pt x="709269" y="515498"/>
                  <a:pt x="708333" y="514708"/>
                  <a:pt x="708333" y="513917"/>
                </a:cubicBezTo>
                <a:cubicBezTo>
                  <a:pt x="707398" y="513917"/>
                  <a:pt x="707398" y="513127"/>
                  <a:pt x="706463" y="512337"/>
                </a:cubicBezTo>
                <a:cubicBezTo>
                  <a:pt x="706463" y="513127"/>
                  <a:pt x="704595" y="513127"/>
                  <a:pt x="704595" y="513917"/>
                </a:cubicBezTo>
                <a:cubicBezTo>
                  <a:pt x="704595" y="513917"/>
                  <a:pt x="705531" y="514708"/>
                  <a:pt x="706463" y="515498"/>
                </a:cubicBezTo>
                <a:cubicBezTo>
                  <a:pt x="706463" y="516292"/>
                  <a:pt x="707398" y="517082"/>
                  <a:pt x="707398" y="517082"/>
                </a:cubicBezTo>
                <a:cubicBezTo>
                  <a:pt x="708333" y="517873"/>
                  <a:pt x="708333" y="518663"/>
                  <a:pt x="709269" y="518663"/>
                </a:cubicBezTo>
                <a:cubicBezTo>
                  <a:pt x="709269" y="519453"/>
                  <a:pt x="711136" y="517873"/>
                  <a:pt x="711136" y="517873"/>
                </a:cubicBezTo>
                <a:cubicBezTo>
                  <a:pt x="712071" y="517873"/>
                  <a:pt x="713006" y="519453"/>
                  <a:pt x="713006" y="519453"/>
                </a:cubicBezTo>
                <a:cubicBezTo>
                  <a:pt x="713942" y="519453"/>
                  <a:pt x="714877" y="518663"/>
                  <a:pt x="714877" y="517873"/>
                </a:cubicBezTo>
                <a:cubicBezTo>
                  <a:pt x="715812" y="517873"/>
                  <a:pt x="716744" y="517082"/>
                  <a:pt x="716744" y="517082"/>
                </a:cubicBezTo>
                <a:cubicBezTo>
                  <a:pt x="717680" y="516292"/>
                  <a:pt x="718615" y="515498"/>
                  <a:pt x="719550" y="515498"/>
                </a:cubicBezTo>
                <a:cubicBezTo>
                  <a:pt x="718615" y="515498"/>
                  <a:pt x="718615" y="513917"/>
                  <a:pt x="717680" y="513917"/>
                </a:cubicBezTo>
                <a:close/>
                <a:moveTo>
                  <a:pt x="732634" y="512337"/>
                </a:moveTo>
                <a:cubicBezTo>
                  <a:pt x="731699" y="510753"/>
                  <a:pt x="730764" y="509962"/>
                  <a:pt x="729832" y="508381"/>
                </a:cubicBezTo>
                <a:cubicBezTo>
                  <a:pt x="727961" y="509172"/>
                  <a:pt x="727026" y="510753"/>
                  <a:pt x="725155" y="511546"/>
                </a:cubicBezTo>
                <a:cubicBezTo>
                  <a:pt x="726091" y="512337"/>
                  <a:pt x="727961" y="513917"/>
                  <a:pt x="728897" y="514708"/>
                </a:cubicBezTo>
                <a:cubicBezTo>
                  <a:pt x="729832" y="516292"/>
                  <a:pt x="730764" y="517082"/>
                  <a:pt x="731699" y="518663"/>
                </a:cubicBezTo>
                <a:cubicBezTo>
                  <a:pt x="732634" y="518663"/>
                  <a:pt x="732634" y="519453"/>
                  <a:pt x="733570" y="520247"/>
                </a:cubicBezTo>
                <a:cubicBezTo>
                  <a:pt x="734505" y="519453"/>
                  <a:pt x="736372" y="518663"/>
                  <a:pt x="737308" y="517082"/>
                </a:cubicBezTo>
                <a:cubicBezTo>
                  <a:pt x="736372" y="516292"/>
                  <a:pt x="735440" y="515498"/>
                  <a:pt x="734505" y="513917"/>
                </a:cubicBezTo>
                <a:cubicBezTo>
                  <a:pt x="733570" y="513127"/>
                  <a:pt x="733570" y="513127"/>
                  <a:pt x="732634" y="512337"/>
                </a:cubicBezTo>
                <a:close/>
                <a:moveTo>
                  <a:pt x="742916" y="505217"/>
                </a:moveTo>
                <a:cubicBezTo>
                  <a:pt x="741981" y="504426"/>
                  <a:pt x="741046" y="502845"/>
                  <a:pt x="740113" y="502052"/>
                </a:cubicBezTo>
                <a:cubicBezTo>
                  <a:pt x="739178" y="502052"/>
                  <a:pt x="738243" y="502845"/>
                  <a:pt x="738243" y="503636"/>
                </a:cubicBezTo>
                <a:cubicBezTo>
                  <a:pt x="737308" y="503636"/>
                  <a:pt x="735440" y="504426"/>
                  <a:pt x="735440" y="504426"/>
                </a:cubicBezTo>
                <a:cubicBezTo>
                  <a:pt x="735440" y="505217"/>
                  <a:pt x="737308" y="506007"/>
                  <a:pt x="737308" y="506007"/>
                </a:cubicBezTo>
                <a:cubicBezTo>
                  <a:pt x="738243" y="506797"/>
                  <a:pt x="738243" y="507591"/>
                  <a:pt x="739178" y="508381"/>
                </a:cubicBezTo>
                <a:cubicBezTo>
                  <a:pt x="739178" y="508381"/>
                  <a:pt x="740113" y="509962"/>
                  <a:pt x="741046" y="509962"/>
                </a:cubicBezTo>
                <a:lnTo>
                  <a:pt x="742916" y="508381"/>
                </a:lnTo>
                <a:lnTo>
                  <a:pt x="744787" y="507591"/>
                </a:lnTo>
                <a:cubicBezTo>
                  <a:pt x="744787" y="506797"/>
                  <a:pt x="743851" y="506007"/>
                  <a:pt x="742916" y="505217"/>
                </a:cubicBezTo>
                <a:close/>
                <a:moveTo>
                  <a:pt x="771890" y="503636"/>
                </a:moveTo>
                <a:cubicBezTo>
                  <a:pt x="770955" y="503636"/>
                  <a:pt x="770955" y="502845"/>
                  <a:pt x="770023" y="502052"/>
                </a:cubicBezTo>
                <a:cubicBezTo>
                  <a:pt x="770023" y="502052"/>
                  <a:pt x="769088" y="500471"/>
                  <a:pt x="768153" y="500471"/>
                </a:cubicBezTo>
                <a:cubicBezTo>
                  <a:pt x="768153" y="500471"/>
                  <a:pt x="767217" y="501261"/>
                  <a:pt x="766282" y="502052"/>
                </a:cubicBezTo>
                <a:cubicBezTo>
                  <a:pt x="765350" y="502052"/>
                  <a:pt x="765350" y="502845"/>
                  <a:pt x="764415" y="502845"/>
                </a:cubicBezTo>
                <a:cubicBezTo>
                  <a:pt x="763479" y="502845"/>
                  <a:pt x="763479" y="502052"/>
                  <a:pt x="762544" y="501261"/>
                </a:cubicBezTo>
                <a:cubicBezTo>
                  <a:pt x="762544" y="502052"/>
                  <a:pt x="760674" y="502052"/>
                  <a:pt x="760674" y="502845"/>
                </a:cubicBezTo>
                <a:cubicBezTo>
                  <a:pt x="760674" y="502845"/>
                  <a:pt x="761609" y="504426"/>
                  <a:pt x="762544" y="504426"/>
                </a:cubicBezTo>
                <a:cubicBezTo>
                  <a:pt x="762544" y="505217"/>
                  <a:pt x="763479" y="506007"/>
                  <a:pt x="763479" y="506007"/>
                </a:cubicBezTo>
                <a:cubicBezTo>
                  <a:pt x="764415" y="506797"/>
                  <a:pt x="764415" y="507591"/>
                  <a:pt x="765350" y="507591"/>
                </a:cubicBezTo>
                <a:cubicBezTo>
                  <a:pt x="766282" y="508381"/>
                  <a:pt x="767217" y="506797"/>
                  <a:pt x="767217" y="506797"/>
                </a:cubicBezTo>
                <a:cubicBezTo>
                  <a:pt x="768153" y="506797"/>
                  <a:pt x="769088" y="505217"/>
                  <a:pt x="769088" y="505217"/>
                </a:cubicBezTo>
                <a:cubicBezTo>
                  <a:pt x="770023" y="505217"/>
                  <a:pt x="770955" y="506797"/>
                  <a:pt x="770955" y="506797"/>
                </a:cubicBezTo>
                <a:lnTo>
                  <a:pt x="772826" y="506007"/>
                </a:lnTo>
                <a:cubicBezTo>
                  <a:pt x="772826" y="505217"/>
                  <a:pt x="771890" y="504426"/>
                  <a:pt x="771890" y="503636"/>
                </a:cubicBezTo>
                <a:close/>
                <a:moveTo>
                  <a:pt x="795256" y="522618"/>
                </a:moveTo>
                <a:lnTo>
                  <a:pt x="797127" y="521037"/>
                </a:lnTo>
                <a:lnTo>
                  <a:pt x="795256" y="519453"/>
                </a:lnTo>
                <a:cubicBezTo>
                  <a:pt x="795256" y="519453"/>
                  <a:pt x="793389" y="521037"/>
                  <a:pt x="793389" y="520247"/>
                </a:cubicBezTo>
                <a:cubicBezTo>
                  <a:pt x="792454" y="520247"/>
                  <a:pt x="792454" y="519453"/>
                  <a:pt x="791518" y="518663"/>
                </a:cubicBezTo>
                <a:cubicBezTo>
                  <a:pt x="791518" y="519453"/>
                  <a:pt x="789651" y="519453"/>
                  <a:pt x="789651" y="520247"/>
                </a:cubicBezTo>
                <a:cubicBezTo>
                  <a:pt x="789651" y="521037"/>
                  <a:pt x="791518" y="521828"/>
                  <a:pt x="791518" y="521828"/>
                </a:cubicBezTo>
                <a:cubicBezTo>
                  <a:pt x="791518" y="522618"/>
                  <a:pt x="792454" y="523409"/>
                  <a:pt x="792454" y="523409"/>
                </a:cubicBezTo>
                <a:cubicBezTo>
                  <a:pt x="792454" y="524199"/>
                  <a:pt x="790583" y="524993"/>
                  <a:pt x="790583" y="524993"/>
                </a:cubicBezTo>
                <a:cubicBezTo>
                  <a:pt x="790583" y="525783"/>
                  <a:pt x="792454" y="526573"/>
                  <a:pt x="792454" y="526573"/>
                </a:cubicBezTo>
                <a:cubicBezTo>
                  <a:pt x="792454" y="527364"/>
                  <a:pt x="790583" y="528154"/>
                  <a:pt x="790583" y="528154"/>
                </a:cubicBezTo>
                <a:cubicBezTo>
                  <a:pt x="790583" y="528948"/>
                  <a:pt x="791518" y="529738"/>
                  <a:pt x="791518" y="529738"/>
                </a:cubicBezTo>
                <a:cubicBezTo>
                  <a:pt x="792454" y="529738"/>
                  <a:pt x="793389" y="528154"/>
                  <a:pt x="794324" y="528948"/>
                </a:cubicBezTo>
                <a:lnTo>
                  <a:pt x="795256" y="530529"/>
                </a:lnTo>
                <a:cubicBezTo>
                  <a:pt x="796192" y="529738"/>
                  <a:pt x="797127" y="529738"/>
                  <a:pt x="797127" y="528948"/>
                </a:cubicBezTo>
                <a:cubicBezTo>
                  <a:pt x="798062" y="528948"/>
                  <a:pt x="796192" y="527364"/>
                  <a:pt x="796192" y="527364"/>
                </a:cubicBezTo>
                <a:cubicBezTo>
                  <a:pt x="795256" y="526573"/>
                  <a:pt x="794324" y="525783"/>
                  <a:pt x="794324" y="525783"/>
                </a:cubicBezTo>
                <a:cubicBezTo>
                  <a:pt x="794324" y="524993"/>
                  <a:pt x="792454" y="524199"/>
                  <a:pt x="792454" y="523409"/>
                </a:cubicBezTo>
                <a:cubicBezTo>
                  <a:pt x="792454" y="523409"/>
                  <a:pt x="794324" y="522618"/>
                  <a:pt x="795256" y="522618"/>
                </a:cubicBezTo>
                <a:close/>
                <a:moveTo>
                  <a:pt x="813017" y="513127"/>
                </a:moveTo>
                <a:lnTo>
                  <a:pt x="811146" y="514708"/>
                </a:lnTo>
                <a:cubicBezTo>
                  <a:pt x="810211" y="514708"/>
                  <a:pt x="810211" y="513127"/>
                  <a:pt x="809279" y="513127"/>
                </a:cubicBezTo>
                <a:lnTo>
                  <a:pt x="807408" y="513917"/>
                </a:lnTo>
                <a:cubicBezTo>
                  <a:pt x="807408" y="514708"/>
                  <a:pt x="808344" y="515498"/>
                  <a:pt x="809279" y="516292"/>
                </a:cubicBezTo>
                <a:lnTo>
                  <a:pt x="810211" y="517873"/>
                </a:lnTo>
                <a:cubicBezTo>
                  <a:pt x="811146" y="517873"/>
                  <a:pt x="812082" y="516292"/>
                  <a:pt x="813017" y="516292"/>
                </a:cubicBezTo>
                <a:lnTo>
                  <a:pt x="814884" y="515498"/>
                </a:lnTo>
                <a:cubicBezTo>
                  <a:pt x="814884" y="514708"/>
                  <a:pt x="813017" y="513917"/>
                  <a:pt x="813017" y="513127"/>
                </a:cubicBezTo>
                <a:close/>
                <a:moveTo>
                  <a:pt x="828907" y="520247"/>
                </a:moveTo>
                <a:cubicBezTo>
                  <a:pt x="828907" y="519453"/>
                  <a:pt x="827972" y="517873"/>
                  <a:pt x="827036" y="517873"/>
                </a:cubicBezTo>
                <a:cubicBezTo>
                  <a:pt x="827036" y="517873"/>
                  <a:pt x="826101" y="519453"/>
                  <a:pt x="825166" y="519453"/>
                </a:cubicBezTo>
                <a:cubicBezTo>
                  <a:pt x="824234" y="519453"/>
                  <a:pt x="824234" y="517873"/>
                  <a:pt x="823299" y="517873"/>
                </a:cubicBezTo>
                <a:cubicBezTo>
                  <a:pt x="823299" y="517873"/>
                  <a:pt x="821428" y="518663"/>
                  <a:pt x="821428" y="519453"/>
                </a:cubicBezTo>
                <a:cubicBezTo>
                  <a:pt x="821428" y="519453"/>
                  <a:pt x="823299" y="520247"/>
                  <a:pt x="823299" y="521037"/>
                </a:cubicBezTo>
                <a:cubicBezTo>
                  <a:pt x="823299" y="521828"/>
                  <a:pt x="824234" y="521828"/>
                  <a:pt x="825166" y="522618"/>
                </a:cubicBezTo>
                <a:lnTo>
                  <a:pt x="826101" y="524199"/>
                </a:lnTo>
                <a:cubicBezTo>
                  <a:pt x="827036" y="524199"/>
                  <a:pt x="827972" y="523409"/>
                  <a:pt x="828907" y="523409"/>
                </a:cubicBezTo>
                <a:cubicBezTo>
                  <a:pt x="827972" y="522618"/>
                  <a:pt x="827036" y="521828"/>
                  <a:pt x="827036" y="521037"/>
                </a:cubicBezTo>
                <a:lnTo>
                  <a:pt x="828907" y="520247"/>
                </a:lnTo>
                <a:close/>
                <a:moveTo>
                  <a:pt x="854143" y="514708"/>
                </a:moveTo>
                <a:cubicBezTo>
                  <a:pt x="854143" y="514708"/>
                  <a:pt x="853208" y="513127"/>
                  <a:pt x="852273" y="513127"/>
                </a:cubicBezTo>
                <a:cubicBezTo>
                  <a:pt x="852273" y="513127"/>
                  <a:pt x="850402" y="513917"/>
                  <a:pt x="850402" y="514708"/>
                </a:cubicBezTo>
                <a:lnTo>
                  <a:pt x="848535" y="515498"/>
                </a:lnTo>
                <a:cubicBezTo>
                  <a:pt x="848535" y="516292"/>
                  <a:pt x="849470" y="517873"/>
                  <a:pt x="850402" y="517873"/>
                </a:cubicBezTo>
                <a:cubicBezTo>
                  <a:pt x="850402" y="517873"/>
                  <a:pt x="851338" y="516292"/>
                  <a:pt x="852273" y="516292"/>
                </a:cubicBezTo>
                <a:lnTo>
                  <a:pt x="853208" y="517873"/>
                </a:lnTo>
                <a:cubicBezTo>
                  <a:pt x="853208" y="518663"/>
                  <a:pt x="851338" y="518663"/>
                  <a:pt x="851338" y="519453"/>
                </a:cubicBezTo>
                <a:lnTo>
                  <a:pt x="853208" y="521037"/>
                </a:lnTo>
                <a:cubicBezTo>
                  <a:pt x="853208" y="521037"/>
                  <a:pt x="855076" y="520247"/>
                  <a:pt x="855076" y="519453"/>
                </a:cubicBezTo>
                <a:lnTo>
                  <a:pt x="853208" y="517873"/>
                </a:lnTo>
                <a:cubicBezTo>
                  <a:pt x="854143" y="517082"/>
                  <a:pt x="855076" y="517082"/>
                  <a:pt x="856011" y="516292"/>
                </a:cubicBezTo>
                <a:cubicBezTo>
                  <a:pt x="855076" y="516292"/>
                  <a:pt x="855076" y="515498"/>
                  <a:pt x="854143" y="514708"/>
                </a:cubicBezTo>
                <a:close/>
                <a:moveTo>
                  <a:pt x="892464" y="509962"/>
                </a:moveTo>
                <a:cubicBezTo>
                  <a:pt x="891529" y="509172"/>
                  <a:pt x="891529" y="508381"/>
                  <a:pt x="890594" y="507591"/>
                </a:cubicBezTo>
                <a:lnTo>
                  <a:pt x="889658" y="506007"/>
                </a:lnTo>
                <a:cubicBezTo>
                  <a:pt x="888726" y="506007"/>
                  <a:pt x="887791" y="507591"/>
                  <a:pt x="886856" y="507591"/>
                </a:cubicBezTo>
                <a:cubicBezTo>
                  <a:pt x="887791" y="508381"/>
                  <a:pt x="889658" y="509962"/>
                  <a:pt x="890594" y="510753"/>
                </a:cubicBezTo>
                <a:cubicBezTo>
                  <a:pt x="890594" y="511546"/>
                  <a:pt x="891529" y="512337"/>
                  <a:pt x="891529" y="513127"/>
                </a:cubicBezTo>
                <a:cubicBezTo>
                  <a:pt x="892464" y="513127"/>
                  <a:pt x="893399" y="514708"/>
                  <a:pt x="893399" y="514708"/>
                </a:cubicBezTo>
                <a:cubicBezTo>
                  <a:pt x="894331" y="514708"/>
                  <a:pt x="895267" y="513127"/>
                  <a:pt x="895267" y="513127"/>
                </a:cubicBezTo>
                <a:cubicBezTo>
                  <a:pt x="894331" y="512337"/>
                  <a:pt x="893399" y="510753"/>
                  <a:pt x="892464" y="509962"/>
                </a:cubicBezTo>
                <a:close/>
                <a:moveTo>
                  <a:pt x="939196" y="521037"/>
                </a:moveTo>
                <a:lnTo>
                  <a:pt x="937328" y="522618"/>
                </a:lnTo>
                <a:lnTo>
                  <a:pt x="935458" y="524199"/>
                </a:lnTo>
                <a:cubicBezTo>
                  <a:pt x="934523" y="524199"/>
                  <a:pt x="933587" y="522618"/>
                  <a:pt x="933587" y="522618"/>
                </a:cubicBezTo>
                <a:cubicBezTo>
                  <a:pt x="932655" y="521828"/>
                  <a:pt x="932655" y="521037"/>
                  <a:pt x="931720" y="520247"/>
                </a:cubicBezTo>
                <a:cubicBezTo>
                  <a:pt x="931720" y="521037"/>
                  <a:pt x="929849" y="521037"/>
                  <a:pt x="929849" y="521828"/>
                </a:cubicBezTo>
                <a:cubicBezTo>
                  <a:pt x="929849" y="522618"/>
                  <a:pt x="930785" y="523409"/>
                  <a:pt x="931720" y="523409"/>
                </a:cubicBezTo>
                <a:cubicBezTo>
                  <a:pt x="931720" y="524199"/>
                  <a:pt x="932655" y="524993"/>
                  <a:pt x="932655" y="525783"/>
                </a:cubicBezTo>
                <a:cubicBezTo>
                  <a:pt x="933587" y="525783"/>
                  <a:pt x="934523" y="527364"/>
                  <a:pt x="934523" y="527364"/>
                </a:cubicBezTo>
                <a:cubicBezTo>
                  <a:pt x="935458" y="527364"/>
                  <a:pt x="936393" y="525783"/>
                  <a:pt x="936393" y="525783"/>
                </a:cubicBezTo>
                <a:cubicBezTo>
                  <a:pt x="937328" y="525783"/>
                  <a:pt x="937328" y="527364"/>
                  <a:pt x="938264" y="527364"/>
                </a:cubicBezTo>
                <a:cubicBezTo>
                  <a:pt x="939196" y="527364"/>
                  <a:pt x="940131" y="526573"/>
                  <a:pt x="940131" y="526573"/>
                </a:cubicBezTo>
                <a:cubicBezTo>
                  <a:pt x="940131" y="525783"/>
                  <a:pt x="938264" y="524993"/>
                  <a:pt x="938264" y="524199"/>
                </a:cubicBezTo>
                <a:cubicBezTo>
                  <a:pt x="939196" y="524199"/>
                  <a:pt x="941066" y="523409"/>
                  <a:pt x="941066" y="523409"/>
                </a:cubicBezTo>
                <a:cubicBezTo>
                  <a:pt x="941066" y="522618"/>
                  <a:pt x="939196" y="521037"/>
                  <a:pt x="939196" y="521037"/>
                </a:cubicBezTo>
                <a:close/>
                <a:moveTo>
                  <a:pt x="946675" y="521828"/>
                </a:moveTo>
                <a:cubicBezTo>
                  <a:pt x="945740" y="521828"/>
                  <a:pt x="945740" y="521037"/>
                  <a:pt x="944804" y="520247"/>
                </a:cubicBezTo>
                <a:cubicBezTo>
                  <a:pt x="944804" y="521037"/>
                  <a:pt x="942937" y="521037"/>
                  <a:pt x="942937" y="521828"/>
                </a:cubicBezTo>
                <a:cubicBezTo>
                  <a:pt x="942937" y="521828"/>
                  <a:pt x="943872" y="523409"/>
                  <a:pt x="944804" y="523409"/>
                </a:cubicBezTo>
                <a:cubicBezTo>
                  <a:pt x="944804" y="524199"/>
                  <a:pt x="945740" y="524993"/>
                  <a:pt x="945740" y="524993"/>
                </a:cubicBezTo>
                <a:cubicBezTo>
                  <a:pt x="946675" y="525783"/>
                  <a:pt x="947610" y="527364"/>
                  <a:pt x="947610" y="527364"/>
                </a:cubicBezTo>
                <a:cubicBezTo>
                  <a:pt x="948545" y="527364"/>
                  <a:pt x="949477" y="525783"/>
                  <a:pt x="949477" y="525783"/>
                </a:cubicBezTo>
                <a:cubicBezTo>
                  <a:pt x="948545" y="524199"/>
                  <a:pt x="947610" y="523409"/>
                  <a:pt x="946675" y="521828"/>
                </a:cubicBezTo>
                <a:close/>
                <a:moveTo>
                  <a:pt x="976584" y="522618"/>
                </a:moveTo>
                <a:cubicBezTo>
                  <a:pt x="976584" y="521828"/>
                  <a:pt x="975649" y="521037"/>
                  <a:pt x="974714" y="521037"/>
                </a:cubicBezTo>
                <a:cubicBezTo>
                  <a:pt x="974714" y="520247"/>
                  <a:pt x="972846" y="521828"/>
                  <a:pt x="972846" y="521828"/>
                </a:cubicBezTo>
                <a:cubicBezTo>
                  <a:pt x="971911" y="521828"/>
                  <a:pt x="971911" y="520247"/>
                  <a:pt x="970976" y="520247"/>
                </a:cubicBezTo>
                <a:lnTo>
                  <a:pt x="970041" y="518663"/>
                </a:lnTo>
                <a:cubicBezTo>
                  <a:pt x="969105" y="518663"/>
                  <a:pt x="968173" y="519453"/>
                  <a:pt x="967238" y="519453"/>
                </a:cubicBezTo>
                <a:cubicBezTo>
                  <a:pt x="967238" y="520247"/>
                  <a:pt x="966303" y="521037"/>
                  <a:pt x="965368" y="521037"/>
                </a:cubicBezTo>
                <a:cubicBezTo>
                  <a:pt x="966303" y="521828"/>
                  <a:pt x="966303" y="522618"/>
                  <a:pt x="967238" y="522618"/>
                </a:cubicBezTo>
                <a:cubicBezTo>
                  <a:pt x="967238" y="523409"/>
                  <a:pt x="968173" y="524199"/>
                  <a:pt x="969105" y="524993"/>
                </a:cubicBezTo>
                <a:lnTo>
                  <a:pt x="970041" y="526573"/>
                </a:lnTo>
                <a:lnTo>
                  <a:pt x="971911" y="524993"/>
                </a:lnTo>
                <a:cubicBezTo>
                  <a:pt x="972846" y="524993"/>
                  <a:pt x="973779" y="523409"/>
                  <a:pt x="974714" y="523409"/>
                </a:cubicBezTo>
                <a:cubicBezTo>
                  <a:pt x="974714" y="524199"/>
                  <a:pt x="975649" y="524993"/>
                  <a:pt x="975649" y="525783"/>
                </a:cubicBezTo>
                <a:cubicBezTo>
                  <a:pt x="976584" y="524993"/>
                  <a:pt x="978455" y="524993"/>
                  <a:pt x="978455" y="524199"/>
                </a:cubicBezTo>
                <a:lnTo>
                  <a:pt x="976584" y="522618"/>
                </a:lnTo>
                <a:close/>
                <a:moveTo>
                  <a:pt x="1011167" y="517082"/>
                </a:moveTo>
                <a:cubicBezTo>
                  <a:pt x="1010232" y="516292"/>
                  <a:pt x="1010232" y="515498"/>
                  <a:pt x="1009297" y="514708"/>
                </a:cubicBezTo>
                <a:cubicBezTo>
                  <a:pt x="1009297" y="514708"/>
                  <a:pt x="1008361" y="516292"/>
                  <a:pt x="1007429" y="516292"/>
                </a:cubicBezTo>
                <a:cubicBezTo>
                  <a:pt x="1007429" y="517082"/>
                  <a:pt x="1009297" y="517873"/>
                  <a:pt x="1009297" y="517873"/>
                </a:cubicBezTo>
                <a:cubicBezTo>
                  <a:pt x="1009297" y="518663"/>
                  <a:pt x="1007429" y="518663"/>
                  <a:pt x="1006494" y="519453"/>
                </a:cubicBezTo>
                <a:cubicBezTo>
                  <a:pt x="1007429" y="520247"/>
                  <a:pt x="1008361" y="521037"/>
                  <a:pt x="1008361" y="521037"/>
                </a:cubicBezTo>
                <a:cubicBezTo>
                  <a:pt x="1008361" y="521828"/>
                  <a:pt x="1009297" y="522618"/>
                  <a:pt x="1010232" y="523409"/>
                </a:cubicBezTo>
                <a:lnTo>
                  <a:pt x="1012102" y="521828"/>
                </a:lnTo>
                <a:cubicBezTo>
                  <a:pt x="1012102" y="521037"/>
                  <a:pt x="1010232" y="520247"/>
                  <a:pt x="1010232" y="520247"/>
                </a:cubicBezTo>
                <a:cubicBezTo>
                  <a:pt x="1011167" y="519453"/>
                  <a:pt x="1013035" y="518663"/>
                  <a:pt x="1013035" y="518663"/>
                </a:cubicBezTo>
                <a:cubicBezTo>
                  <a:pt x="1013035" y="517873"/>
                  <a:pt x="1011167" y="517082"/>
                  <a:pt x="1011167" y="517082"/>
                </a:cubicBezTo>
                <a:close/>
                <a:moveTo>
                  <a:pt x="1032666" y="522618"/>
                </a:moveTo>
                <a:cubicBezTo>
                  <a:pt x="1031730" y="521037"/>
                  <a:pt x="1030795" y="520247"/>
                  <a:pt x="1029860" y="518663"/>
                </a:cubicBezTo>
                <a:cubicBezTo>
                  <a:pt x="1028925" y="519453"/>
                  <a:pt x="1027057" y="519453"/>
                  <a:pt x="1027057" y="520247"/>
                </a:cubicBezTo>
                <a:cubicBezTo>
                  <a:pt x="1027057" y="521037"/>
                  <a:pt x="1028925" y="521828"/>
                  <a:pt x="1028925" y="521828"/>
                </a:cubicBezTo>
                <a:cubicBezTo>
                  <a:pt x="1028925" y="522618"/>
                  <a:pt x="1030795" y="523409"/>
                  <a:pt x="1030795" y="524199"/>
                </a:cubicBezTo>
                <a:cubicBezTo>
                  <a:pt x="1030795" y="524199"/>
                  <a:pt x="1027993" y="524993"/>
                  <a:pt x="1028925" y="524993"/>
                </a:cubicBezTo>
                <a:cubicBezTo>
                  <a:pt x="1028925" y="525783"/>
                  <a:pt x="1029860" y="526573"/>
                  <a:pt x="1029860" y="526573"/>
                </a:cubicBezTo>
                <a:cubicBezTo>
                  <a:pt x="1031730" y="525783"/>
                  <a:pt x="1032666" y="524993"/>
                  <a:pt x="1034533" y="524199"/>
                </a:cubicBezTo>
                <a:cubicBezTo>
                  <a:pt x="1033598" y="523409"/>
                  <a:pt x="1033598" y="523409"/>
                  <a:pt x="1032666" y="522618"/>
                </a:cubicBezTo>
                <a:close/>
                <a:moveTo>
                  <a:pt x="1056967" y="512337"/>
                </a:moveTo>
                <a:cubicBezTo>
                  <a:pt x="1056032" y="512337"/>
                  <a:pt x="1056032" y="510753"/>
                  <a:pt x="1055096" y="510753"/>
                </a:cubicBezTo>
                <a:cubicBezTo>
                  <a:pt x="1054161" y="510753"/>
                  <a:pt x="1053226" y="512337"/>
                  <a:pt x="1053226" y="512337"/>
                </a:cubicBezTo>
                <a:cubicBezTo>
                  <a:pt x="1052294" y="511546"/>
                  <a:pt x="1052294" y="510753"/>
                  <a:pt x="1051358" y="509962"/>
                </a:cubicBezTo>
                <a:cubicBezTo>
                  <a:pt x="1050423" y="509962"/>
                  <a:pt x="1050423" y="508381"/>
                  <a:pt x="1049488" y="508381"/>
                </a:cubicBezTo>
                <a:cubicBezTo>
                  <a:pt x="1049488" y="508381"/>
                  <a:pt x="1048553" y="509962"/>
                  <a:pt x="1047617" y="509962"/>
                </a:cubicBezTo>
                <a:cubicBezTo>
                  <a:pt x="1046685" y="509962"/>
                  <a:pt x="1046685" y="510753"/>
                  <a:pt x="1045750" y="511546"/>
                </a:cubicBezTo>
                <a:cubicBezTo>
                  <a:pt x="1046685" y="511546"/>
                  <a:pt x="1046685" y="513127"/>
                  <a:pt x="1047617" y="513127"/>
                </a:cubicBezTo>
                <a:cubicBezTo>
                  <a:pt x="1047617" y="513127"/>
                  <a:pt x="1048553" y="511546"/>
                  <a:pt x="1049488" y="511546"/>
                </a:cubicBezTo>
                <a:cubicBezTo>
                  <a:pt x="1050423" y="511546"/>
                  <a:pt x="1050423" y="513127"/>
                  <a:pt x="1051358" y="513127"/>
                </a:cubicBezTo>
                <a:cubicBezTo>
                  <a:pt x="1051358" y="513917"/>
                  <a:pt x="1052294" y="515498"/>
                  <a:pt x="1052294" y="515498"/>
                </a:cubicBezTo>
                <a:cubicBezTo>
                  <a:pt x="1053226" y="515498"/>
                  <a:pt x="1054161" y="513917"/>
                  <a:pt x="1055096" y="513917"/>
                </a:cubicBezTo>
                <a:lnTo>
                  <a:pt x="1056032" y="515498"/>
                </a:lnTo>
                <a:cubicBezTo>
                  <a:pt x="1056032" y="515498"/>
                  <a:pt x="1057899" y="514708"/>
                  <a:pt x="1057899" y="513917"/>
                </a:cubicBezTo>
                <a:cubicBezTo>
                  <a:pt x="1058834" y="513917"/>
                  <a:pt x="1056967" y="513127"/>
                  <a:pt x="1056967" y="512337"/>
                </a:cubicBezTo>
                <a:close/>
                <a:moveTo>
                  <a:pt x="1061640" y="517873"/>
                </a:moveTo>
                <a:cubicBezTo>
                  <a:pt x="1061640" y="517873"/>
                  <a:pt x="1059769" y="518663"/>
                  <a:pt x="1059769" y="519453"/>
                </a:cubicBezTo>
                <a:cubicBezTo>
                  <a:pt x="1058834" y="519453"/>
                  <a:pt x="1056967" y="520247"/>
                  <a:pt x="1056967" y="520247"/>
                </a:cubicBezTo>
                <a:cubicBezTo>
                  <a:pt x="1056967" y="521037"/>
                  <a:pt x="1058834" y="521828"/>
                  <a:pt x="1058834" y="522618"/>
                </a:cubicBezTo>
                <a:cubicBezTo>
                  <a:pt x="1059769" y="522618"/>
                  <a:pt x="1059769" y="524199"/>
                  <a:pt x="1060705" y="524199"/>
                </a:cubicBezTo>
                <a:lnTo>
                  <a:pt x="1062575" y="522618"/>
                </a:lnTo>
                <a:lnTo>
                  <a:pt x="1060705" y="521037"/>
                </a:lnTo>
                <a:cubicBezTo>
                  <a:pt x="1060705" y="520247"/>
                  <a:pt x="1062575" y="520247"/>
                  <a:pt x="1063507" y="519453"/>
                </a:cubicBezTo>
                <a:cubicBezTo>
                  <a:pt x="1062575" y="519453"/>
                  <a:pt x="1062575" y="517873"/>
                  <a:pt x="1061640" y="517873"/>
                </a:cubicBezTo>
                <a:close/>
                <a:moveTo>
                  <a:pt x="1076595" y="519453"/>
                </a:moveTo>
                <a:cubicBezTo>
                  <a:pt x="1075660" y="519453"/>
                  <a:pt x="1074724" y="517873"/>
                  <a:pt x="1074724" y="517873"/>
                </a:cubicBezTo>
                <a:lnTo>
                  <a:pt x="1072854" y="519453"/>
                </a:lnTo>
                <a:cubicBezTo>
                  <a:pt x="1071922" y="518663"/>
                  <a:pt x="1070986" y="517873"/>
                  <a:pt x="1070986" y="517082"/>
                </a:cubicBezTo>
                <a:lnTo>
                  <a:pt x="1072854" y="516292"/>
                </a:lnTo>
                <a:cubicBezTo>
                  <a:pt x="1072854" y="515498"/>
                  <a:pt x="1071922" y="514708"/>
                  <a:pt x="1070986" y="513917"/>
                </a:cubicBezTo>
                <a:cubicBezTo>
                  <a:pt x="1070986" y="513917"/>
                  <a:pt x="1070051" y="513127"/>
                  <a:pt x="1070051" y="512337"/>
                </a:cubicBezTo>
                <a:lnTo>
                  <a:pt x="1068181" y="510753"/>
                </a:lnTo>
                <a:cubicBezTo>
                  <a:pt x="1067248" y="510753"/>
                  <a:pt x="1067248" y="511546"/>
                  <a:pt x="1066313" y="512337"/>
                </a:cubicBezTo>
                <a:cubicBezTo>
                  <a:pt x="1066313" y="512337"/>
                  <a:pt x="1067248" y="513127"/>
                  <a:pt x="1068181" y="513917"/>
                </a:cubicBezTo>
                <a:lnTo>
                  <a:pt x="1069116" y="515498"/>
                </a:lnTo>
                <a:cubicBezTo>
                  <a:pt x="1070051" y="516292"/>
                  <a:pt x="1070986" y="517082"/>
                  <a:pt x="1070986" y="517082"/>
                </a:cubicBezTo>
                <a:cubicBezTo>
                  <a:pt x="1070986" y="517873"/>
                  <a:pt x="1069116" y="518663"/>
                  <a:pt x="1069116" y="518663"/>
                </a:cubicBezTo>
                <a:cubicBezTo>
                  <a:pt x="1069116" y="519453"/>
                  <a:pt x="1070051" y="520247"/>
                  <a:pt x="1070051" y="520247"/>
                </a:cubicBezTo>
                <a:cubicBezTo>
                  <a:pt x="1070986" y="521037"/>
                  <a:pt x="1068181" y="521828"/>
                  <a:pt x="1068181" y="521828"/>
                </a:cubicBezTo>
                <a:lnTo>
                  <a:pt x="1070051" y="523409"/>
                </a:lnTo>
                <a:lnTo>
                  <a:pt x="1071922" y="521828"/>
                </a:lnTo>
                <a:cubicBezTo>
                  <a:pt x="1072854" y="522618"/>
                  <a:pt x="1072854" y="523409"/>
                  <a:pt x="1073789" y="524199"/>
                </a:cubicBezTo>
                <a:cubicBezTo>
                  <a:pt x="1074724" y="523409"/>
                  <a:pt x="1076595" y="521828"/>
                  <a:pt x="1077527" y="521037"/>
                </a:cubicBezTo>
                <a:cubicBezTo>
                  <a:pt x="1077527" y="521037"/>
                  <a:pt x="1076595" y="520247"/>
                  <a:pt x="1076595" y="519453"/>
                </a:cubicBezTo>
                <a:close/>
                <a:moveTo>
                  <a:pt x="1084071" y="528154"/>
                </a:moveTo>
                <a:cubicBezTo>
                  <a:pt x="1084071" y="528154"/>
                  <a:pt x="1083135" y="526573"/>
                  <a:pt x="1082203" y="526573"/>
                </a:cubicBezTo>
                <a:lnTo>
                  <a:pt x="1081268" y="524993"/>
                </a:lnTo>
                <a:cubicBezTo>
                  <a:pt x="1080333" y="524993"/>
                  <a:pt x="1079397" y="525783"/>
                  <a:pt x="1078462" y="525783"/>
                </a:cubicBezTo>
                <a:cubicBezTo>
                  <a:pt x="1080333" y="527364"/>
                  <a:pt x="1081268" y="528154"/>
                  <a:pt x="1082203" y="529738"/>
                </a:cubicBezTo>
                <a:cubicBezTo>
                  <a:pt x="1082203" y="530529"/>
                  <a:pt x="1083135" y="531319"/>
                  <a:pt x="1084071" y="531319"/>
                </a:cubicBezTo>
                <a:lnTo>
                  <a:pt x="1085006" y="532900"/>
                </a:lnTo>
                <a:cubicBezTo>
                  <a:pt x="1085941" y="532900"/>
                  <a:pt x="1086876" y="532109"/>
                  <a:pt x="1087809" y="532109"/>
                </a:cubicBezTo>
                <a:cubicBezTo>
                  <a:pt x="1085941" y="530529"/>
                  <a:pt x="1085006" y="529738"/>
                  <a:pt x="1084071" y="528154"/>
                </a:cubicBezTo>
                <a:close/>
                <a:moveTo>
                  <a:pt x="1097155" y="520247"/>
                </a:moveTo>
                <a:cubicBezTo>
                  <a:pt x="1096223" y="519453"/>
                  <a:pt x="1095288" y="518663"/>
                  <a:pt x="1095288" y="518663"/>
                </a:cubicBezTo>
                <a:cubicBezTo>
                  <a:pt x="1095288" y="517873"/>
                  <a:pt x="1097155" y="517082"/>
                  <a:pt x="1097155" y="517082"/>
                </a:cubicBezTo>
                <a:cubicBezTo>
                  <a:pt x="1097155" y="516292"/>
                  <a:pt x="1095288" y="515498"/>
                  <a:pt x="1095288" y="515498"/>
                </a:cubicBezTo>
                <a:cubicBezTo>
                  <a:pt x="1095288" y="514708"/>
                  <a:pt x="1094352" y="513917"/>
                  <a:pt x="1094352" y="513917"/>
                </a:cubicBezTo>
                <a:cubicBezTo>
                  <a:pt x="1093417" y="513917"/>
                  <a:pt x="1091550" y="514708"/>
                  <a:pt x="1091550" y="514708"/>
                </a:cubicBezTo>
                <a:cubicBezTo>
                  <a:pt x="1091550" y="515498"/>
                  <a:pt x="1093417" y="516292"/>
                  <a:pt x="1093417" y="517082"/>
                </a:cubicBezTo>
                <a:cubicBezTo>
                  <a:pt x="1094352" y="517082"/>
                  <a:pt x="1094352" y="517873"/>
                  <a:pt x="1095288" y="518663"/>
                </a:cubicBezTo>
                <a:cubicBezTo>
                  <a:pt x="1094352" y="518663"/>
                  <a:pt x="1093417" y="519453"/>
                  <a:pt x="1093417" y="519453"/>
                </a:cubicBezTo>
                <a:cubicBezTo>
                  <a:pt x="1092485" y="520247"/>
                  <a:pt x="1091550" y="521037"/>
                  <a:pt x="1090614" y="521037"/>
                </a:cubicBezTo>
                <a:lnTo>
                  <a:pt x="1089679" y="519453"/>
                </a:lnTo>
                <a:cubicBezTo>
                  <a:pt x="1088744" y="519453"/>
                  <a:pt x="1086876" y="520247"/>
                  <a:pt x="1086876" y="521037"/>
                </a:cubicBezTo>
                <a:cubicBezTo>
                  <a:pt x="1086876" y="521037"/>
                  <a:pt x="1088744" y="521828"/>
                  <a:pt x="1088744" y="522618"/>
                </a:cubicBezTo>
                <a:cubicBezTo>
                  <a:pt x="1089679" y="522618"/>
                  <a:pt x="1089679" y="524199"/>
                  <a:pt x="1090614" y="524199"/>
                </a:cubicBezTo>
                <a:lnTo>
                  <a:pt x="1092485" y="522618"/>
                </a:lnTo>
                <a:cubicBezTo>
                  <a:pt x="1092485" y="523409"/>
                  <a:pt x="1093417" y="524993"/>
                  <a:pt x="1094352" y="524993"/>
                </a:cubicBezTo>
                <a:cubicBezTo>
                  <a:pt x="1094352" y="524199"/>
                  <a:pt x="1095288" y="523409"/>
                  <a:pt x="1096223" y="523409"/>
                </a:cubicBezTo>
                <a:cubicBezTo>
                  <a:pt x="1096223" y="523409"/>
                  <a:pt x="1098090" y="522618"/>
                  <a:pt x="1098090" y="521828"/>
                </a:cubicBezTo>
                <a:lnTo>
                  <a:pt x="1097155" y="520247"/>
                </a:lnTo>
                <a:close/>
                <a:moveTo>
                  <a:pt x="1124262" y="524993"/>
                </a:moveTo>
                <a:lnTo>
                  <a:pt x="1122395" y="523409"/>
                </a:lnTo>
                <a:cubicBezTo>
                  <a:pt x="1122395" y="523409"/>
                  <a:pt x="1120524" y="524993"/>
                  <a:pt x="1120524" y="524199"/>
                </a:cubicBezTo>
                <a:cubicBezTo>
                  <a:pt x="1119589" y="524199"/>
                  <a:pt x="1119589" y="522618"/>
                  <a:pt x="1118653" y="522618"/>
                </a:cubicBezTo>
                <a:lnTo>
                  <a:pt x="1116786" y="524199"/>
                </a:lnTo>
                <a:cubicBezTo>
                  <a:pt x="1115851" y="524199"/>
                  <a:pt x="1115851" y="522618"/>
                  <a:pt x="1114916" y="522618"/>
                </a:cubicBezTo>
                <a:cubicBezTo>
                  <a:pt x="1114916" y="521828"/>
                  <a:pt x="1113980" y="521037"/>
                  <a:pt x="1113045" y="520247"/>
                </a:cubicBezTo>
                <a:cubicBezTo>
                  <a:pt x="1113045" y="520247"/>
                  <a:pt x="1112113" y="519453"/>
                  <a:pt x="1112113" y="518663"/>
                </a:cubicBezTo>
                <a:cubicBezTo>
                  <a:pt x="1112113" y="518663"/>
                  <a:pt x="1113980" y="517873"/>
                  <a:pt x="1113980" y="517082"/>
                </a:cubicBezTo>
                <a:cubicBezTo>
                  <a:pt x="1113980" y="517082"/>
                  <a:pt x="1112113" y="516292"/>
                  <a:pt x="1112113" y="515498"/>
                </a:cubicBezTo>
                <a:lnTo>
                  <a:pt x="1111178" y="513917"/>
                </a:lnTo>
                <a:lnTo>
                  <a:pt x="1108372" y="515498"/>
                </a:lnTo>
                <a:cubicBezTo>
                  <a:pt x="1108372" y="515498"/>
                  <a:pt x="1110242" y="516292"/>
                  <a:pt x="1110242" y="517082"/>
                </a:cubicBezTo>
                <a:cubicBezTo>
                  <a:pt x="1109307" y="517082"/>
                  <a:pt x="1109307" y="517873"/>
                  <a:pt x="1108372" y="518663"/>
                </a:cubicBezTo>
                <a:lnTo>
                  <a:pt x="1106504" y="519453"/>
                </a:lnTo>
                <a:cubicBezTo>
                  <a:pt x="1106504" y="520247"/>
                  <a:pt x="1107437" y="521828"/>
                  <a:pt x="1107437" y="521828"/>
                </a:cubicBezTo>
                <a:cubicBezTo>
                  <a:pt x="1108372" y="521828"/>
                  <a:pt x="1109307" y="520247"/>
                  <a:pt x="1110242" y="520247"/>
                </a:cubicBezTo>
                <a:lnTo>
                  <a:pt x="1111178" y="521828"/>
                </a:lnTo>
                <a:cubicBezTo>
                  <a:pt x="1112113" y="522618"/>
                  <a:pt x="1112113" y="523409"/>
                  <a:pt x="1113045" y="523409"/>
                </a:cubicBezTo>
                <a:cubicBezTo>
                  <a:pt x="1113045" y="524199"/>
                  <a:pt x="1113980" y="524993"/>
                  <a:pt x="1114916" y="525783"/>
                </a:cubicBezTo>
                <a:lnTo>
                  <a:pt x="1115851" y="527364"/>
                </a:lnTo>
                <a:cubicBezTo>
                  <a:pt x="1116786" y="527364"/>
                  <a:pt x="1117718" y="525783"/>
                  <a:pt x="1118653" y="525783"/>
                </a:cubicBezTo>
                <a:lnTo>
                  <a:pt x="1119589" y="527364"/>
                </a:lnTo>
                <a:cubicBezTo>
                  <a:pt x="1120524" y="527364"/>
                  <a:pt x="1121459" y="526573"/>
                  <a:pt x="1122395" y="526573"/>
                </a:cubicBezTo>
                <a:lnTo>
                  <a:pt x="1123327" y="528154"/>
                </a:lnTo>
                <a:cubicBezTo>
                  <a:pt x="1123327" y="527364"/>
                  <a:pt x="1125197" y="527364"/>
                  <a:pt x="1125197" y="526573"/>
                </a:cubicBezTo>
                <a:cubicBezTo>
                  <a:pt x="1126132" y="526573"/>
                  <a:pt x="1124262" y="524993"/>
                  <a:pt x="1124262" y="524993"/>
                </a:cubicBezTo>
                <a:close/>
                <a:moveTo>
                  <a:pt x="1156042" y="501261"/>
                </a:moveTo>
                <a:lnTo>
                  <a:pt x="1154172" y="499681"/>
                </a:lnTo>
                <a:lnTo>
                  <a:pt x="1152301" y="501261"/>
                </a:lnTo>
                <a:cubicBezTo>
                  <a:pt x="1151369" y="501261"/>
                  <a:pt x="1150434" y="502052"/>
                  <a:pt x="1150434" y="502845"/>
                </a:cubicBezTo>
                <a:lnTo>
                  <a:pt x="1151369" y="504426"/>
                </a:lnTo>
                <a:cubicBezTo>
                  <a:pt x="1152301" y="504426"/>
                  <a:pt x="1153236" y="506007"/>
                  <a:pt x="1153236" y="506007"/>
                </a:cubicBezTo>
                <a:cubicBezTo>
                  <a:pt x="1153236" y="506007"/>
                  <a:pt x="1155107" y="505217"/>
                  <a:pt x="1155107" y="504426"/>
                </a:cubicBezTo>
                <a:cubicBezTo>
                  <a:pt x="1156042" y="504426"/>
                  <a:pt x="1156974" y="503636"/>
                  <a:pt x="1156974" y="503636"/>
                </a:cubicBezTo>
                <a:cubicBezTo>
                  <a:pt x="1156974" y="502845"/>
                  <a:pt x="1156042" y="502052"/>
                  <a:pt x="1156042" y="501261"/>
                </a:cubicBezTo>
                <a:close/>
                <a:moveTo>
                  <a:pt x="1179408" y="520247"/>
                </a:moveTo>
                <a:cubicBezTo>
                  <a:pt x="1179408" y="521037"/>
                  <a:pt x="1180343" y="521037"/>
                  <a:pt x="1180343" y="521828"/>
                </a:cubicBezTo>
                <a:cubicBezTo>
                  <a:pt x="1180343" y="522618"/>
                  <a:pt x="1178473" y="522618"/>
                  <a:pt x="1178473" y="523409"/>
                </a:cubicBezTo>
                <a:lnTo>
                  <a:pt x="1180343" y="524993"/>
                </a:lnTo>
                <a:cubicBezTo>
                  <a:pt x="1180343" y="524993"/>
                  <a:pt x="1181278" y="526573"/>
                  <a:pt x="1182211" y="526573"/>
                </a:cubicBezTo>
                <a:cubicBezTo>
                  <a:pt x="1182211" y="526573"/>
                  <a:pt x="1183146" y="525783"/>
                  <a:pt x="1184081" y="524993"/>
                </a:cubicBezTo>
                <a:cubicBezTo>
                  <a:pt x="1184081" y="524993"/>
                  <a:pt x="1182211" y="524199"/>
                  <a:pt x="1182211" y="523409"/>
                </a:cubicBezTo>
                <a:lnTo>
                  <a:pt x="1184081" y="522618"/>
                </a:lnTo>
                <a:cubicBezTo>
                  <a:pt x="1185016" y="521828"/>
                  <a:pt x="1185952" y="521037"/>
                  <a:pt x="1186884" y="521037"/>
                </a:cubicBezTo>
                <a:cubicBezTo>
                  <a:pt x="1185952" y="520247"/>
                  <a:pt x="1185016" y="519453"/>
                  <a:pt x="1185016" y="519453"/>
                </a:cubicBezTo>
                <a:cubicBezTo>
                  <a:pt x="1184081" y="518663"/>
                  <a:pt x="1184081" y="517873"/>
                  <a:pt x="1183146" y="517082"/>
                </a:cubicBezTo>
                <a:cubicBezTo>
                  <a:pt x="1182211" y="517873"/>
                  <a:pt x="1182211" y="518663"/>
                  <a:pt x="1181278" y="518663"/>
                </a:cubicBezTo>
                <a:cubicBezTo>
                  <a:pt x="1181278" y="518663"/>
                  <a:pt x="1179408" y="519453"/>
                  <a:pt x="1179408" y="520247"/>
                </a:cubicBezTo>
                <a:close/>
                <a:moveTo>
                  <a:pt x="1185952" y="509962"/>
                </a:moveTo>
                <a:cubicBezTo>
                  <a:pt x="1185952" y="509172"/>
                  <a:pt x="1185016" y="508381"/>
                  <a:pt x="1185016" y="508381"/>
                </a:cubicBezTo>
                <a:cubicBezTo>
                  <a:pt x="1185016" y="507591"/>
                  <a:pt x="1186884" y="507591"/>
                  <a:pt x="1186884" y="506797"/>
                </a:cubicBezTo>
                <a:cubicBezTo>
                  <a:pt x="1185952" y="506797"/>
                  <a:pt x="1185952" y="505217"/>
                  <a:pt x="1185016" y="505217"/>
                </a:cubicBezTo>
                <a:lnTo>
                  <a:pt x="1183146" y="506007"/>
                </a:lnTo>
                <a:cubicBezTo>
                  <a:pt x="1183146" y="506797"/>
                  <a:pt x="1181278" y="507591"/>
                  <a:pt x="1181278" y="507591"/>
                </a:cubicBezTo>
                <a:cubicBezTo>
                  <a:pt x="1181278" y="508381"/>
                  <a:pt x="1182211" y="509172"/>
                  <a:pt x="1183146" y="509172"/>
                </a:cubicBezTo>
                <a:cubicBezTo>
                  <a:pt x="1182211" y="509962"/>
                  <a:pt x="1180343" y="509962"/>
                  <a:pt x="1180343" y="510753"/>
                </a:cubicBezTo>
                <a:lnTo>
                  <a:pt x="1182211" y="512337"/>
                </a:lnTo>
                <a:cubicBezTo>
                  <a:pt x="1182211" y="512337"/>
                  <a:pt x="1184081" y="510753"/>
                  <a:pt x="1184081" y="511546"/>
                </a:cubicBezTo>
                <a:cubicBezTo>
                  <a:pt x="1185016" y="511546"/>
                  <a:pt x="1185016" y="513127"/>
                  <a:pt x="1185952" y="513127"/>
                </a:cubicBezTo>
                <a:cubicBezTo>
                  <a:pt x="1185952" y="512337"/>
                  <a:pt x="1187819" y="512337"/>
                  <a:pt x="1187819" y="511546"/>
                </a:cubicBezTo>
                <a:cubicBezTo>
                  <a:pt x="1187819" y="510753"/>
                  <a:pt x="1185952" y="509962"/>
                  <a:pt x="1185952" y="509962"/>
                </a:cubicBezTo>
                <a:close/>
                <a:moveTo>
                  <a:pt x="1202774" y="513127"/>
                </a:moveTo>
                <a:cubicBezTo>
                  <a:pt x="1201839" y="513127"/>
                  <a:pt x="1201839" y="511546"/>
                  <a:pt x="1200906" y="511546"/>
                </a:cubicBezTo>
                <a:lnTo>
                  <a:pt x="1199036" y="513127"/>
                </a:lnTo>
                <a:cubicBezTo>
                  <a:pt x="1199036" y="512976"/>
                  <a:pt x="1198954" y="512932"/>
                  <a:pt x="1198844" y="512925"/>
                </a:cubicBezTo>
                <a:cubicBezTo>
                  <a:pt x="1198104" y="512094"/>
                  <a:pt x="1198028" y="510753"/>
                  <a:pt x="1197165" y="510753"/>
                </a:cubicBezTo>
                <a:lnTo>
                  <a:pt x="1195298" y="512337"/>
                </a:lnTo>
                <a:lnTo>
                  <a:pt x="1197165" y="513917"/>
                </a:lnTo>
                <a:cubicBezTo>
                  <a:pt x="1197165" y="513917"/>
                  <a:pt x="1198378" y="512900"/>
                  <a:pt x="1198844" y="512925"/>
                </a:cubicBezTo>
                <a:cubicBezTo>
                  <a:pt x="1198907" y="512995"/>
                  <a:pt x="1198964" y="513067"/>
                  <a:pt x="1199036" y="513127"/>
                </a:cubicBezTo>
                <a:cubicBezTo>
                  <a:pt x="1199971" y="513127"/>
                  <a:pt x="1199971" y="513917"/>
                  <a:pt x="1200906" y="514708"/>
                </a:cubicBezTo>
                <a:lnTo>
                  <a:pt x="1201839" y="516292"/>
                </a:lnTo>
                <a:cubicBezTo>
                  <a:pt x="1202774" y="516292"/>
                  <a:pt x="1204644" y="514708"/>
                  <a:pt x="1204644" y="514708"/>
                </a:cubicBezTo>
                <a:cubicBezTo>
                  <a:pt x="1204644" y="514708"/>
                  <a:pt x="1202774" y="513917"/>
                  <a:pt x="1202774" y="513127"/>
                </a:cubicBezTo>
                <a:close/>
                <a:moveTo>
                  <a:pt x="1207447" y="518663"/>
                </a:moveTo>
                <a:cubicBezTo>
                  <a:pt x="1206515" y="518663"/>
                  <a:pt x="1205580" y="520247"/>
                  <a:pt x="1205580" y="520247"/>
                </a:cubicBezTo>
                <a:cubicBezTo>
                  <a:pt x="1204644" y="519453"/>
                  <a:pt x="1204644" y="518663"/>
                  <a:pt x="1203709" y="517873"/>
                </a:cubicBezTo>
                <a:cubicBezTo>
                  <a:pt x="1202774" y="518663"/>
                  <a:pt x="1200906" y="520247"/>
                  <a:pt x="1199971" y="521037"/>
                </a:cubicBezTo>
                <a:cubicBezTo>
                  <a:pt x="1199971" y="521037"/>
                  <a:pt x="1200906" y="521828"/>
                  <a:pt x="1200906" y="522618"/>
                </a:cubicBezTo>
                <a:cubicBezTo>
                  <a:pt x="1201839" y="523409"/>
                  <a:pt x="1203709" y="524993"/>
                  <a:pt x="1204644" y="525783"/>
                </a:cubicBezTo>
                <a:cubicBezTo>
                  <a:pt x="1205580" y="524993"/>
                  <a:pt x="1207447" y="524199"/>
                  <a:pt x="1208382" y="523409"/>
                </a:cubicBezTo>
                <a:cubicBezTo>
                  <a:pt x="1208382" y="522618"/>
                  <a:pt x="1206515" y="521828"/>
                  <a:pt x="1206515" y="521828"/>
                </a:cubicBezTo>
                <a:cubicBezTo>
                  <a:pt x="1207447" y="521037"/>
                  <a:pt x="1209318" y="521037"/>
                  <a:pt x="1209318" y="520247"/>
                </a:cubicBezTo>
                <a:cubicBezTo>
                  <a:pt x="1209318" y="519453"/>
                  <a:pt x="1207447" y="519453"/>
                  <a:pt x="1207447" y="518663"/>
                </a:cubicBezTo>
                <a:close/>
                <a:moveTo>
                  <a:pt x="1252311" y="517082"/>
                </a:moveTo>
                <a:lnTo>
                  <a:pt x="1250444" y="518663"/>
                </a:lnTo>
                <a:cubicBezTo>
                  <a:pt x="1249509" y="519453"/>
                  <a:pt x="1249509" y="519453"/>
                  <a:pt x="1248574" y="520247"/>
                </a:cubicBezTo>
                <a:cubicBezTo>
                  <a:pt x="1247638" y="519453"/>
                  <a:pt x="1247638" y="518663"/>
                  <a:pt x="1246703" y="517873"/>
                </a:cubicBezTo>
                <a:cubicBezTo>
                  <a:pt x="1246703" y="518663"/>
                  <a:pt x="1244836" y="519453"/>
                  <a:pt x="1244836" y="519453"/>
                </a:cubicBezTo>
                <a:cubicBezTo>
                  <a:pt x="1244836" y="520247"/>
                  <a:pt x="1245768" y="521037"/>
                  <a:pt x="1246703" y="521037"/>
                </a:cubicBezTo>
                <a:cubicBezTo>
                  <a:pt x="1246703" y="521828"/>
                  <a:pt x="1247638" y="523409"/>
                  <a:pt x="1247638" y="523409"/>
                </a:cubicBezTo>
                <a:cubicBezTo>
                  <a:pt x="1248574" y="523409"/>
                  <a:pt x="1249509" y="521828"/>
                  <a:pt x="1250444" y="521828"/>
                </a:cubicBezTo>
                <a:cubicBezTo>
                  <a:pt x="1250444" y="522618"/>
                  <a:pt x="1251376" y="522618"/>
                  <a:pt x="1251376" y="523409"/>
                </a:cubicBezTo>
                <a:cubicBezTo>
                  <a:pt x="1252311" y="524199"/>
                  <a:pt x="1252311" y="524993"/>
                  <a:pt x="1253247" y="524993"/>
                </a:cubicBezTo>
                <a:cubicBezTo>
                  <a:pt x="1254182" y="525783"/>
                  <a:pt x="1254182" y="526573"/>
                  <a:pt x="1255117" y="527364"/>
                </a:cubicBezTo>
                <a:cubicBezTo>
                  <a:pt x="1255117" y="526573"/>
                  <a:pt x="1256985" y="526573"/>
                  <a:pt x="1256985" y="525783"/>
                </a:cubicBezTo>
                <a:lnTo>
                  <a:pt x="1255117" y="524199"/>
                </a:lnTo>
                <a:cubicBezTo>
                  <a:pt x="1255117" y="523409"/>
                  <a:pt x="1254182" y="522618"/>
                  <a:pt x="1253247" y="521828"/>
                </a:cubicBezTo>
                <a:cubicBezTo>
                  <a:pt x="1253247" y="521828"/>
                  <a:pt x="1252311" y="521037"/>
                  <a:pt x="1252311" y="520247"/>
                </a:cubicBezTo>
                <a:lnTo>
                  <a:pt x="1254182" y="519453"/>
                </a:lnTo>
                <a:cubicBezTo>
                  <a:pt x="1254182" y="518663"/>
                  <a:pt x="1253247" y="517082"/>
                  <a:pt x="1252311" y="517082"/>
                </a:cubicBezTo>
                <a:close/>
                <a:moveTo>
                  <a:pt x="1257920" y="505217"/>
                </a:moveTo>
                <a:cubicBezTo>
                  <a:pt x="1257920" y="504426"/>
                  <a:pt x="1256985" y="504426"/>
                  <a:pt x="1256985" y="503636"/>
                </a:cubicBezTo>
                <a:cubicBezTo>
                  <a:pt x="1256053" y="503636"/>
                  <a:pt x="1254182" y="504426"/>
                  <a:pt x="1254182" y="505217"/>
                </a:cubicBezTo>
                <a:cubicBezTo>
                  <a:pt x="1254182" y="505217"/>
                  <a:pt x="1256053" y="506007"/>
                  <a:pt x="1256053" y="506797"/>
                </a:cubicBezTo>
                <a:cubicBezTo>
                  <a:pt x="1256985" y="506797"/>
                  <a:pt x="1256985" y="508381"/>
                  <a:pt x="1257920" y="508381"/>
                </a:cubicBezTo>
                <a:cubicBezTo>
                  <a:pt x="1257920" y="508381"/>
                  <a:pt x="1258855" y="509962"/>
                  <a:pt x="1259790" y="509962"/>
                </a:cubicBezTo>
                <a:cubicBezTo>
                  <a:pt x="1259790" y="509962"/>
                  <a:pt x="1260726" y="509172"/>
                  <a:pt x="1261658" y="509172"/>
                </a:cubicBezTo>
                <a:cubicBezTo>
                  <a:pt x="1260726" y="507591"/>
                  <a:pt x="1258855" y="506797"/>
                  <a:pt x="1257920" y="505217"/>
                </a:cubicBezTo>
                <a:close/>
                <a:moveTo>
                  <a:pt x="1277548" y="512337"/>
                </a:moveTo>
                <a:cubicBezTo>
                  <a:pt x="1277548" y="511546"/>
                  <a:pt x="1276613" y="510753"/>
                  <a:pt x="1275677" y="510753"/>
                </a:cubicBezTo>
                <a:cubicBezTo>
                  <a:pt x="1275677" y="509962"/>
                  <a:pt x="1274745" y="509172"/>
                  <a:pt x="1274745" y="508381"/>
                </a:cubicBezTo>
                <a:lnTo>
                  <a:pt x="1276613" y="507591"/>
                </a:lnTo>
                <a:cubicBezTo>
                  <a:pt x="1276613" y="506797"/>
                  <a:pt x="1275677" y="506007"/>
                  <a:pt x="1274745" y="506007"/>
                </a:cubicBezTo>
                <a:cubicBezTo>
                  <a:pt x="1274745" y="505217"/>
                  <a:pt x="1272875" y="506797"/>
                  <a:pt x="1272875" y="506797"/>
                </a:cubicBezTo>
                <a:cubicBezTo>
                  <a:pt x="1271939" y="506797"/>
                  <a:pt x="1271939" y="506007"/>
                  <a:pt x="1271004" y="505217"/>
                </a:cubicBezTo>
                <a:cubicBezTo>
                  <a:pt x="1271004" y="504426"/>
                  <a:pt x="1270072" y="503636"/>
                  <a:pt x="1270072" y="503636"/>
                </a:cubicBezTo>
                <a:cubicBezTo>
                  <a:pt x="1269137" y="503636"/>
                  <a:pt x="1268202" y="504426"/>
                  <a:pt x="1267266" y="504426"/>
                </a:cubicBezTo>
                <a:cubicBezTo>
                  <a:pt x="1267266" y="504426"/>
                  <a:pt x="1266334" y="503636"/>
                  <a:pt x="1266334" y="502845"/>
                </a:cubicBezTo>
                <a:cubicBezTo>
                  <a:pt x="1266334" y="503636"/>
                  <a:pt x="1264464" y="503636"/>
                  <a:pt x="1264464" y="504426"/>
                </a:cubicBezTo>
                <a:cubicBezTo>
                  <a:pt x="1263528" y="504426"/>
                  <a:pt x="1265399" y="506007"/>
                  <a:pt x="1265399" y="506007"/>
                </a:cubicBezTo>
                <a:cubicBezTo>
                  <a:pt x="1266334" y="506797"/>
                  <a:pt x="1266334" y="507591"/>
                  <a:pt x="1267266" y="507591"/>
                </a:cubicBezTo>
                <a:cubicBezTo>
                  <a:pt x="1267266" y="508381"/>
                  <a:pt x="1268202" y="509962"/>
                  <a:pt x="1269137" y="509962"/>
                </a:cubicBezTo>
                <a:cubicBezTo>
                  <a:pt x="1269137" y="509962"/>
                  <a:pt x="1270072" y="508381"/>
                  <a:pt x="1271004" y="508381"/>
                </a:cubicBezTo>
                <a:cubicBezTo>
                  <a:pt x="1271004" y="508381"/>
                  <a:pt x="1271939" y="509962"/>
                  <a:pt x="1272875" y="509962"/>
                </a:cubicBezTo>
                <a:lnTo>
                  <a:pt x="1273810" y="511546"/>
                </a:lnTo>
                <a:cubicBezTo>
                  <a:pt x="1273810" y="512337"/>
                  <a:pt x="1271939" y="513127"/>
                  <a:pt x="1271939" y="513127"/>
                </a:cubicBezTo>
                <a:cubicBezTo>
                  <a:pt x="1271939" y="513917"/>
                  <a:pt x="1272875" y="514708"/>
                  <a:pt x="1273810" y="514708"/>
                </a:cubicBezTo>
                <a:cubicBezTo>
                  <a:pt x="1273810" y="515498"/>
                  <a:pt x="1274745" y="516292"/>
                  <a:pt x="1274745" y="517082"/>
                </a:cubicBezTo>
                <a:lnTo>
                  <a:pt x="1277548" y="515498"/>
                </a:lnTo>
                <a:cubicBezTo>
                  <a:pt x="1277548" y="514708"/>
                  <a:pt x="1275677" y="513917"/>
                  <a:pt x="1275677" y="513917"/>
                </a:cubicBezTo>
                <a:cubicBezTo>
                  <a:pt x="1275677" y="513127"/>
                  <a:pt x="1277548" y="513127"/>
                  <a:pt x="1277548" y="512337"/>
                </a:cubicBezTo>
                <a:close/>
                <a:moveTo>
                  <a:pt x="1285102" y="499038"/>
                </a:moveTo>
                <a:cubicBezTo>
                  <a:pt x="1284680" y="499303"/>
                  <a:pt x="1283156" y="499885"/>
                  <a:pt x="1283156" y="500471"/>
                </a:cubicBezTo>
                <a:cubicBezTo>
                  <a:pt x="1283156" y="500471"/>
                  <a:pt x="1285027" y="501261"/>
                  <a:pt x="1285027" y="502052"/>
                </a:cubicBezTo>
                <a:cubicBezTo>
                  <a:pt x="1285027" y="501261"/>
                  <a:pt x="1286894" y="501261"/>
                  <a:pt x="1286894" y="500471"/>
                </a:cubicBezTo>
                <a:cubicBezTo>
                  <a:pt x="1286894" y="500471"/>
                  <a:pt x="1285313" y="499775"/>
                  <a:pt x="1285102" y="499038"/>
                </a:cubicBezTo>
                <a:close/>
                <a:moveTo>
                  <a:pt x="1300914" y="505217"/>
                </a:moveTo>
                <a:cubicBezTo>
                  <a:pt x="1300914" y="506007"/>
                  <a:pt x="1299982" y="506007"/>
                  <a:pt x="1299046" y="506797"/>
                </a:cubicBezTo>
                <a:cubicBezTo>
                  <a:pt x="1299046" y="506007"/>
                  <a:pt x="1298111" y="505217"/>
                  <a:pt x="1297176" y="505217"/>
                </a:cubicBezTo>
                <a:cubicBezTo>
                  <a:pt x="1297176" y="504426"/>
                  <a:pt x="1296241" y="503636"/>
                  <a:pt x="1296241" y="503636"/>
                </a:cubicBezTo>
                <a:cubicBezTo>
                  <a:pt x="1295308" y="502845"/>
                  <a:pt x="1295308" y="501261"/>
                  <a:pt x="1294373" y="501261"/>
                </a:cubicBezTo>
                <a:cubicBezTo>
                  <a:pt x="1293438" y="501261"/>
                  <a:pt x="1292503" y="502845"/>
                  <a:pt x="1292503" y="502845"/>
                </a:cubicBezTo>
                <a:cubicBezTo>
                  <a:pt x="1291567" y="502845"/>
                  <a:pt x="1291567" y="501261"/>
                  <a:pt x="1290635" y="501261"/>
                </a:cubicBezTo>
                <a:lnTo>
                  <a:pt x="1288765" y="502052"/>
                </a:lnTo>
                <a:cubicBezTo>
                  <a:pt x="1288765" y="502845"/>
                  <a:pt x="1290635" y="503636"/>
                  <a:pt x="1290635" y="504426"/>
                </a:cubicBezTo>
                <a:lnTo>
                  <a:pt x="1291567" y="506007"/>
                </a:lnTo>
                <a:cubicBezTo>
                  <a:pt x="1292503" y="506007"/>
                  <a:pt x="1293438" y="504426"/>
                  <a:pt x="1294373" y="504426"/>
                </a:cubicBezTo>
                <a:lnTo>
                  <a:pt x="1295308" y="506007"/>
                </a:lnTo>
                <a:cubicBezTo>
                  <a:pt x="1296241" y="506797"/>
                  <a:pt x="1296241" y="508381"/>
                  <a:pt x="1297176" y="508381"/>
                </a:cubicBezTo>
                <a:lnTo>
                  <a:pt x="1299046" y="506797"/>
                </a:lnTo>
                <a:cubicBezTo>
                  <a:pt x="1299982" y="506797"/>
                  <a:pt x="1300914" y="508381"/>
                  <a:pt x="1300914" y="508381"/>
                </a:cubicBezTo>
                <a:cubicBezTo>
                  <a:pt x="1300914" y="508381"/>
                  <a:pt x="1302784" y="507591"/>
                  <a:pt x="1302784" y="506797"/>
                </a:cubicBezTo>
                <a:cubicBezTo>
                  <a:pt x="1302784" y="506797"/>
                  <a:pt x="1300914" y="506007"/>
                  <a:pt x="1300914" y="505217"/>
                </a:cubicBezTo>
                <a:close/>
                <a:moveTo>
                  <a:pt x="1313066" y="511546"/>
                </a:moveTo>
                <a:lnTo>
                  <a:pt x="1312131" y="509962"/>
                </a:lnTo>
                <a:cubicBezTo>
                  <a:pt x="1311195" y="509962"/>
                  <a:pt x="1310263" y="511546"/>
                  <a:pt x="1309328" y="510753"/>
                </a:cubicBezTo>
                <a:cubicBezTo>
                  <a:pt x="1309328" y="510753"/>
                  <a:pt x="1308393" y="512337"/>
                  <a:pt x="1307457" y="512337"/>
                </a:cubicBezTo>
                <a:lnTo>
                  <a:pt x="1306522" y="510753"/>
                </a:lnTo>
                <a:cubicBezTo>
                  <a:pt x="1305587" y="510753"/>
                  <a:pt x="1304655" y="511546"/>
                  <a:pt x="1303720" y="512337"/>
                </a:cubicBezTo>
                <a:cubicBezTo>
                  <a:pt x="1304655" y="512337"/>
                  <a:pt x="1304655" y="513917"/>
                  <a:pt x="1305587" y="513917"/>
                </a:cubicBezTo>
                <a:cubicBezTo>
                  <a:pt x="1306522" y="513917"/>
                  <a:pt x="1307457" y="512337"/>
                  <a:pt x="1307457" y="512337"/>
                </a:cubicBezTo>
                <a:cubicBezTo>
                  <a:pt x="1308393" y="512337"/>
                  <a:pt x="1308393" y="513917"/>
                  <a:pt x="1309328" y="513917"/>
                </a:cubicBezTo>
                <a:cubicBezTo>
                  <a:pt x="1310263" y="514708"/>
                  <a:pt x="1311195" y="513127"/>
                  <a:pt x="1311195" y="513127"/>
                </a:cubicBezTo>
                <a:cubicBezTo>
                  <a:pt x="1312131" y="513127"/>
                  <a:pt x="1312131" y="514708"/>
                  <a:pt x="1313066" y="514708"/>
                </a:cubicBezTo>
                <a:cubicBezTo>
                  <a:pt x="1314001" y="514708"/>
                  <a:pt x="1314001" y="513127"/>
                  <a:pt x="1314936" y="513127"/>
                </a:cubicBezTo>
                <a:cubicBezTo>
                  <a:pt x="1314936" y="513127"/>
                  <a:pt x="1314001" y="512337"/>
                  <a:pt x="1313066" y="511546"/>
                </a:cubicBezTo>
                <a:close/>
                <a:moveTo>
                  <a:pt x="1330329" y="493672"/>
                </a:moveTo>
                <a:cubicBezTo>
                  <a:pt x="1330471" y="493918"/>
                  <a:pt x="1330518" y="494163"/>
                  <a:pt x="1330619" y="494409"/>
                </a:cubicBezTo>
                <a:lnTo>
                  <a:pt x="1330930" y="494145"/>
                </a:lnTo>
                <a:cubicBezTo>
                  <a:pt x="1330930" y="494145"/>
                  <a:pt x="1330682" y="493934"/>
                  <a:pt x="1330329" y="493672"/>
                </a:cubicBezTo>
                <a:close/>
                <a:moveTo>
                  <a:pt x="1335550" y="488712"/>
                </a:moveTo>
                <a:cubicBezTo>
                  <a:pt x="1335396" y="489465"/>
                  <a:pt x="1333733" y="490189"/>
                  <a:pt x="1333733" y="490189"/>
                </a:cubicBezTo>
                <a:cubicBezTo>
                  <a:pt x="1333733" y="490942"/>
                  <a:pt x="1335396" y="490995"/>
                  <a:pt x="1335550" y="491685"/>
                </a:cubicBezTo>
                <a:cubicBezTo>
                  <a:pt x="1335704" y="490995"/>
                  <a:pt x="1337367" y="490942"/>
                  <a:pt x="1337367" y="490189"/>
                </a:cubicBezTo>
                <a:cubicBezTo>
                  <a:pt x="1337367" y="490189"/>
                  <a:pt x="1335704" y="489465"/>
                  <a:pt x="1335550" y="488712"/>
                </a:cubicBezTo>
                <a:close/>
                <a:moveTo>
                  <a:pt x="1335550" y="494116"/>
                </a:moveTo>
                <a:cubicBezTo>
                  <a:pt x="1335997" y="493927"/>
                  <a:pt x="1336432" y="493732"/>
                  <a:pt x="1336432" y="493351"/>
                </a:cubicBezTo>
                <a:cubicBezTo>
                  <a:pt x="1337323" y="493351"/>
                  <a:pt x="1335711" y="492633"/>
                  <a:pt x="1335550" y="491880"/>
                </a:cubicBezTo>
                <a:cubicBezTo>
                  <a:pt x="1335389" y="492633"/>
                  <a:pt x="1333780" y="493351"/>
                  <a:pt x="1334668" y="493351"/>
                </a:cubicBezTo>
                <a:cubicBezTo>
                  <a:pt x="1334668" y="493732"/>
                  <a:pt x="1335103" y="493927"/>
                  <a:pt x="1335550" y="494116"/>
                </a:cubicBezTo>
                <a:close/>
                <a:moveTo>
                  <a:pt x="1334668" y="496516"/>
                </a:moveTo>
                <a:cubicBezTo>
                  <a:pt x="1334668" y="496894"/>
                  <a:pt x="1335103" y="497089"/>
                  <a:pt x="1335550" y="497281"/>
                </a:cubicBezTo>
                <a:cubicBezTo>
                  <a:pt x="1335997" y="497089"/>
                  <a:pt x="1336432" y="496894"/>
                  <a:pt x="1336432" y="496516"/>
                </a:cubicBezTo>
                <a:cubicBezTo>
                  <a:pt x="1336432" y="496516"/>
                  <a:pt x="1335997" y="496327"/>
                  <a:pt x="1335550" y="496050"/>
                </a:cubicBezTo>
                <a:cubicBezTo>
                  <a:pt x="1335103" y="496327"/>
                  <a:pt x="1334668" y="496516"/>
                  <a:pt x="1334668" y="496516"/>
                </a:cubicBezTo>
                <a:close/>
                <a:moveTo>
                  <a:pt x="1336539" y="506007"/>
                </a:moveTo>
                <a:cubicBezTo>
                  <a:pt x="1336539" y="506007"/>
                  <a:pt x="1338406" y="504426"/>
                  <a:pt x="1337474" y="504426"/>
                </a:cubicBezTo>
                <a:lnTo>
                  <a:pt x="1337424" y="504382"/>
                </a:lnTo>
                <a:cubicBezTo>
                  <a:pt x="1337408" y="504395"/>
                  <a:pt x="1337367" y="504426"/>
                  <a:pt x="1337367" y="504426"/>
                </a:cubicBezTo>
                <a:cubicBezTo>
                  <a:pt x="1336561" y="504426"/>
                  <a:pt x="1335758" y="503252"/>
                  <a:pt x="1335550" y="502927"/>
                </a:cubicBezTo>
                <a:cubicBezTo>
                  <a:pt x="1335345" y="503252"/>
                  <a:pt x="1334542" y="504426"/>
                  <a:pt x="1333733" y="504426"/>
                </a:cubicBezTo>
                <a:cubicBezTo>
                  <a:pt x="1333733" y="504426"/>
                  <a:pt x="1333692" y="504395"/>
                  <a:pt x="1333680" y="504382"/>
                </a:cubicBezTo>
                <a:lnTo>
                  <a:pt x="1333629" y="504426"/>
                </a:lnTo>
                <a:cubicBezTo>
                  <a:pt x="1332694" y="504426"/>
                  <a:pt x="1334564" y="506007"/>
                  <a:pt x="1334564" y="506007"/>
                </a:cubicBezTo>
                <a:cubicBezTo>
                  <a:pt x="1334564" y="506797"/>
                  <a:pt x="1332694" y="506797"/>
                  <a:pt x="1332694" y="507591"/>
                </a:cubicBezTo>
                <a:cubicBezTo>
                  <a:pt x="1333217" y="507591"/>
                  <a:pt x="1333450" y="508085"/>
                  <a:pt x="1333714" y="508520"/>
                </a:cubicBezTo>
                <a:cubicBezTo>
                  <a:pt x="1333957" y="508007"/>
                  <a:pt x="1334190" y="507591"/>
                  <a:pt x="1334668" y="507591"/>
                </a:cubicBezTo>
                <a:cubicBezTo>
                  <a:pt x="1334974" y="507591"/>
                  <a:pt x="1335279" y="507764"/>
                  <a:pt x="1335550" y="507994"/>
                </a:cubicBezTo>
                <a:cubicBezTo>
                  <a:pt x="1335824" y="507764"/>
                  <a:pt x="1336126" y="507591"/>
                  <a:pt x="1336432" y="507591"/>
                </a:cubicBezTo>
                <a:cubicBezTo>
                  <a:pt x="1336914" y="507591"/>
                  <a:pt x="1337147" y="508007"/>
                  <a:pt x="1337386" y="508520"/>
                </a:cubicBezTo>
                <a:cubicBezTo>
                  <a:pt x="1337654" y="508085"/>
                  <a:pt x="1337883" y="507591"/>
                  <a:pt x="1338406" y="507591"/>
                </a:cubicBezTo>
                <a:cubicBezTo>
                  <a:pt x="1338406" y="506797"/>
                  <a:pt x="1336539" y="506797"/>
                  <a:pt x="1336539" y="506007"/>
                </a:cubicBezTo>
                <a:close/>
                <a:moveTo>
                  <a:pt x="1340173" y="494145"/>
                </a:moveTo>
                <a:lnTo>
                  <a:pt x="1340485" y="494409"/>
                </a:lnTo>
                <a:cubicBezTo>
                  <a:pt x="1340585" y="494163"/>
                  <a:pt x="1340629" y="493918"/>
                  <a:pt x="1340774" y="493672"/>
                </a:cubicBezTo>
                <a:cubicBezTo>
                  <a:pt x="1340418" y="493934"/>
                  <a:pt x="1340173" y="494145"/>
                  <a:pt x="1340173" y="494145"/>
                </a:cubicBezTo>
                <a:close/>
                <a:moveTo>
                  <a:pt x="1364578" y="510753"/>
                </a:moveTo>
                <a:lnTo>
                  <a:pt x="1363643" y="512337"/>
                </a:lnTo>
                <a:cubicBezTo>
                  <a:pt x="1362711" y="512337"/>
                  <a:pt x="1361775" y="510753"/>
                  <a:pt x="1361775" y="510753"/>
                </a:cubicBezTo>
                <a:cubicBezTo>
                  <a:pt x="1360840" y="511546"/>
                  <a:pt x="1359905" y="509962"/>
                  <a:pt x="1358969" y="509962"/>
                </a:cubicBezTo>
                <a:lnTo>
                  <a:pt x="1358034" y="511546"/>
                </a:lnTo>
                <a:cubicBezTo>
                  <a:pt x="1357102" y="512337"/>
                  <a:pt x="1356167" y="513127"/>
                  <a:pt x="1356167" y="513127"/>
                </a:cubicBezTo>
                <a:cubicBezTo>
                  <a:pt x="1357102" y="513127"/>
                  <a:pt x="1357102" y="514708"/>
                  <a:pt x="1358034" y="514708"/>
                </a:cubicBezTo>
                <a:cubicBezTo>
                  <a:pt x="1358969" y="514708"/>
                  <a:pt x="1358969" y="513127"/>
                  <a:pt x="1359905" y="513127"/>
                </a:cubicBezTo>
                <a:cubicBezTo>
                  <a:pt x="1359905" y="513127"/>
                  <a:pt x="1360840" y="514708"/>
                  <a:pt x="1361775" y="513917"/>
                </a:cubicBezTo>
                <a:cubicBezTo>
                  <a:pt x="1362711" y="513917"/>
                  <a:pt x="1362711" y="512337"/>
                  <a:pt x="1363643" y="512337"/>
                </a:cubicBezTo>
                <a:cubicBezTo>
                  <a:pt x="1363643" y="512337"/>
                  <a:pt x="1364578" y="513917"/>
                  <a:pt x="1365513" y="513917"/>
                </a:cubicBezTo>
                <a:cubicBezTo>
                  <a:pt x="1366448" y="513917"/>
                  <a:pt x="1366448" y="512337"/>
                  <a:pt x="1367384" y="512337"/>
                </a:cubicBezTo>
                <a:cubicBezTo>
                  <a:pt x="1366448" y="511546"/>
                  <a:pt x="1365513" y="510753"/>
                  <a:pt x="1364578" y="510753"/>
                </a:cubicBezTo>
                <a:close/>
                <a:moveTo>
                  <a:pt x="1380468" y="501261"/>
                </a:moveTo>
                <a:cubicBezTo>
                  <a:pt x="1379533" y="501261"/>
                  <a:pt x="1379533" y="502845"/>
                  <a:pt x="1378597" y="502845"/>
                </a:cubicBezTo>
                <a:cubicBezTo>
                  <a:pt x="1378597" y="502845"/>
                  <a:pt x="1377665" y="501261"/>
                  <a:pt x="1376730" y="501261"/>
                </a:cubicBezTo>
                <a:cubicBezTo>
                  <a:pt x="1375795" y="501261"/>
                  <a:pt x="1375795" y="502845"/>
                  <a:pt x="1374860" y="503636"/>
                </a:cubicBezTo>
                <a:cubicBezTo>
                  <a:pt x="1374860" y="503636"/>
                  <a:pt x="1373924" y="504426"/>
                  <a:pt x="1373924" y="505217"/>
                </a:cubicBezTo>
                <a:cubicBezTo>
                  <a:pt x="1372989" y="505217"/>
                  <a:pt x="1372057" y="506007"/>
                  <a:pt x="1372057" y="506797"/>
                </a:cubicBezTo>
                <a:cubicBezTo>
                  <a:pt x="1371122" y="506007"/>
                  <a:pt x="1370186" y="506007"/>
                  <a:pt x="1370186" y="505217"/>
                </a:cubicBezTo>
                <a:cubicBezTo>
                  <a:pt x="1370186" y="506007"/>
                  <a:pt x="1368316" y="506797"/>
                  <a:pt x="1368316" y="506797"/>
                </a:cubicBezTo>
                <a:cubicBezTo>
                  <a:pt x="1368316" y="507591"/>
                  <a:pt x="1370186" y="508381"/>
                  <a:pt x="1370186" y="508381"/>
                </a:cubicBezTo>
                <a:cubicBezTo>
                  <a:pt x="1370186" y="508381"/>
                  <a:pt x="1371122" y="506797"/>
                  <a:pt x="1372057" y="506797"/>
                </a:cubicBezTo>
                <a:lnTo>
                  <a:pt x="1373924" y="508381"/>
                </a:lnTo>
                <a:cubicBezTo>
                  <a:pt x="1374860" y="508381"/>
                  <a:pt x="1374860" y="506797"/>
                  <a:pt x="1375795" y="506007"/>
                </a:cubicBezTo>
                <a:lnTo>
                  <a:pt x="1376730" y="504426"/>
                </a:lnTo>
                <a:cubicBezTo>
                  <a:pt x="1377665" y="504426"/>
                  <a:pt x="1378597" y="506007"/>
                  <a:pt x="1379533" y="506007"/>
                </a:cubicBezTo>
                <a:lnTo>
                  <a:pt x="1380468" y="504426"/>
                </a:lnTo>
                <a:cubicBezTo>
                  <a:pt x="1380468" y="503636"/>
                  <a:pt x="1382339" y="502845"/>
                  <a:pt x="1382339" y="502052"/>
                </a:cubicBezTo>
                <a:lnTo>
                  <a:pt x="1380468" y="501261"/>
                </a:lnTo>
                <a:close/>
                <a:moveTo>
                  <a:pt x="1386001" y="499038"/>
                </a:moveTo>
                <a:cubicBezTo>
                  <a:pt x="1385790" y="499775"/>
                  <a:pt x="1384206" y="500471"/>
                  <a:pt x="1384206" y="500471"/>
                </a:cubicBezTo>
                <a:cubicBezTo>
                  <a:pt x="1384206" y="501261"/>
                  <a:pt x="1386076" y="501261"/>
                  <a:pt x="1386076" y="502052"/>
                </a:cubicBezTo>
                <a:cubicBezTo>
                  <a:pt x="1386076" y="501261"/>
                  <a:pt x="1387944" y="500471"/>
                  <a:pt x="1387944" y="500471"/>
                </a:cubicBezTo>
                <a:cubicBezTo>
                  <a:pt x="1387944" y="499885"/>
                  <a:pt x="1386420" y="499303"/>
                  <a:pt x="1386001" y="499038"/>
                </a:cubicBezTo>
                <a:close/>
                <a:moveTo>
                  <a:pt x="1406640" y="504426"/>
                </a:moveTo>
                <a:cubicBezTo>
                  <a:pt x="1406640" y="503636"/>
                  <a:pt x="1404769" y="503636"/>
                  <a:pt x="1404769" y="502845"/>
                </a:cubicBezTo>
                <a:cubicBezTo>
                  <a:pt x="1404769" y="503636"/>
                  <a:pt x="1403834" y="504426"/>
                  <a:pt x="1403834" y="504426"/>
                </a:cubicBezTo>
                <a:cubicBezTo>
                  <a:pt x="1402899" y="504426"/>
                  <a:pt x="1401967" y="503636"/>
                  <a:pt x="1401031" y="503636"/>
                </a:cubicBezTo>
                <a:cubicBezTo>
                  <a:pt x="1401031" y="503636"/>
                  <a:pt x="1400096" y="504426"/>
                  <a:pt x="1400096" y="505217"/>
                </a:cubicBezTo>
                <a:cubicBezTo>
                  <a:pt x="1399161" y="506007"/>
                  <a:pt x="1399161" y="506797"/>
                  <a:pt x="1398225" y="506797"/>
                </a:cubicBezTo>
                <a:cubicBezTo>
                  <a:pt x="1398225" y="506797"/>
                  <a:pt x="1396358" y="505217"/>
                  <a:pt x="1396358" y="506007"/>
                </a:cubicBezTo>
                <a:cubicBezTo>
                  <a:pt x="1395423" y="506007"/>
                  <a:pt x="1394488" y="506797"/>
                  <a:pt x="1394488" y="507591"/>
                </a:cubicBezTo>
                <a:lnTo>
                  <a:pt x="1396358" y="508381"/>
                </a:lnTo>
                <a:cubicBezTo>
                  <a:pt x="1396358" y="509172"/>
                  <a:pt x="1395423" y="509962"/>
                  <a:pt x="1395423" y="510753"/>
                </a:cubicBezTo>
                <a:cubicBezTo>
                  <a:pt x="1394488" y="510753"/>
                  <a:pt x="1393552" y="511546"/>
                  <a:pt x="1393552" y="512337"/>
                </a:cubicBezTo>
                <a:cubicBezTo>
                  <a:pt x="1393552" y="513127"/>
                  <a:pt x="1395423" y="513127"/>
                  <a:pt x="1395423" y="513917"/>
                </a:cubicBezTo>
                <a:cubicBezTo>
                  <a:pt x="1395423" y="513917"/>
                  <a:pt x="1393552" y="514708"/>
                  <a:pt x="1393552" y="515498"/>
                </a:cubicBezTo>
                <a:lnTo>
                  <a:pt x="1396358" y="517082"/>
                </a:lnTo>
                <a:cubicBezTo>
                  <a:pt x="1396358" y="516292"/>
                  <a:pt x="1397293" y="515498"/>
                  <a:pt x="1397293" y="514708"/>
                </a:cubicBezTo>
                <a:cubicBezTo>
                  <a:pt x="1398225" y="514708"/>
                  <a:pt x="1399161" y="513917"/>
                  <a:pt x="1399161" y="513127"/>
                </a:cubicBezTo>
                <a:cubicBezTo>
                  <a:pt x="1399161" y="513127"/>
                  <a:pt x="1397293" y="512337"/>
                  <a:pt x="1397293" y="511546"/>
                </a:cubicBezTo>
                <a:lnTo>
                  <a:pt x="1398225" y="509962"/>
                </a:lnTo>
                <a:cubicBezTo>
                  <a:pt x="1399161" y="509962"/>
                  <a:pt x="1400096" y="508381"/>
                  <a:pt x="1400096" y="508381"/>
                </a:cubicBezTo>
                <a:cubicBezTo>
                  <a:pt x="1401031" y="508381"/>
                  <a:pt x="1401967" y="509962"/>
                  <a:pt x="1401967" y="509962"/>
                </a:cubicBezTo>
                <a:cubicBezTo>
                  <a:pt x="1402899" y="509962"/>
                  <a:pt x="1403834" y="508381"/>
                  <a:pt x="1403834" y="507591"/>
                </a:cubicBezTo>
                <a:cubicBezTo>
                  <a:pt x="1404769" y="507591"/>
                  <a:pt x="1404769" y="506797"/>
                  <a:pt x="1405704" y="506007"/>
                </a:cubicBezTo>
                <a:cubicBezTo>
                  <a:pt x="1405704" y="506007"/>
                  <a:pt x="1407575" y="504426"/>
                  <a:pt x="1406640" y="504426"/>
                </a:cubicBezTo>
                <a:close/>
                <a:moveTo>
                  <a:pt x="1414116" y="503636"/>
                </a:moveTo>
                <a:cubicBezTo>
                  <a:pt x="1414116" y="504426"/>
                  <a:pt x="1413180" y="504426"/>
                  <a:pt x="1413180" y="505217"/>
                </a:cubicBezTo>
                <a:cubicBezTo>
                  <a:pt x="1412248" y="506797"/>
                  <a:pt x="1410378" y="507591"/>
                  <a:pt x="1409442" y="509172"/>
                </a:cubicBezTo>
                <a:cubicBezTo>
                  <a:pt x="1410378" y="509172"/>
                  <a:pt x="1411313" y="509962"/>
                  <a:pt x="1411313" y="509962"/>
                </a:cubicBezTo>
                <a:cubicBezTo>
                  <a:pt x="1412248" y="509962"/>
                  <a:pt x="1413180" y="508381"/>
                  <a:pt x="1413180" y="508381"/>
                </a:cubicBezTo>
                <a:cubicBezTo>
                  <a:pt x="1414116" y="508381"/>
                  <a:pt x="1414116" y="506797"/>
                  <a:pt x="1415051" y="506797"/>
                </a:cubicBezTo>
                <a:cubicBezTo>
                  <a:pt x="1415051" y="506007"/>
                  <a:pt x="1416921" y="505217"/>
                  <a:pt x="1416921" y="505217"/>
                </a:cubicBezTo>
                <a:cubicBezTo>
                  <a:pt x="1416921" y="504426"/>
                  <a:pt x="1415051" y="503636"/>
                  <a:pt x="1414116" y="503636"/>
                </a:cubicBezTo>
                <a:close/>
                <a:moveTo>
                  <a:pt x="1424397" y="517873"/>
                </a:moveTo>
                <a:cubicBezTo>
                  <a:pt x="1423462" y="518663"/>
                  <a:pt x="1423462" y="519453"/>
                  <a:pt x="1422527" y="520247"/>
                </a:cubicBezTo>
                <a:cubicBezTo>
                  <a:pt x="1421594" y="519453"/>
                  <a:pt x="1421594" y="519453"/>
                  <a:pt x="1420659" y="518663"/>
                </a:cubicBezTo>
                <a:lnTo>
                  <a:pt x="1418789" y="517082"/>
                </a:lnTo>
                <a:cubicBezTo>
                  <a:pt x="1417853" y="517082"/>
                  <a:pt x="1416921" y="518663"/>
                  <a:pt x="1416921" y="519453"/>
                </a:cubicBezTo>
                <a:lnTo>
                  <a:pt x="1418789" y="520247"/>
                </a:lnTo>
                <a:cubicBezTo>
                  <a:pt x="1418789" y="521037"/>
                  <a:pt x="1417853" y="521828"/>
                  <a:pt x="1417853" y="521828"/>
                </a:cubicBezTo>
                <a:cubicBezTo>
                  <a:pt x="1416921" y="522618"/>
                  <a:pt x="1415986" y="523409"/>
                  <a:pt x="1415986" y="524199"/>
                </a:cubicBezTo>
                <a:lnTo>
                  <a:pt x="1414116" y="525783"/>
                </a:lnTo>
                <a:cubicBezTo>
                  <a:pt x="1414116" y="526573"/>
                  <a:pt x="1415986" y="526573"/>
                  <a:pt x="1415986" y="527364"/>
                </a:cubicBezTo>
                <a:cubicBezTo>
                  <a:pt x="1416921" y="526573"/>
                  <a:pt x="1416921" y="525783"/>
                  <a:pt x="1417853" y="524993"/>
                </a:cubicBezTo>
                <a:cubicBezTo>
                  <a:pt x="1418789" y="524993"/>
                  <a:pt x="1418789" y="524199"/>
                  <a:pt x="1419724" y="523409"/>
                </a:cubicBezTo>
                <a:cubicBezTo>
                  <a:pt x="1419724" y="522618"/>
                  <a:pt x="1420659" y="522618"/>
                  <a:pt x="1420659" y="521828"/>
                </a:cubicBezTo>
                <a:cubicBezTo>
                  <a:pt x="1421594" y="521828"/>
                  <a:pt x="1422527" y="523409"/>
                  <a:pt x="1423462" y="523409"/>
                </a:cubicBezTo>
                <a:cubicBezTo>
                  <a:pt x="1423462" y="523409"/>
                  <a:pt x="1424397" y="521828"/>
                  <a:pt x="1424397" y="521037"/>
                </a:cubicBezTo>
                <a:cubicBezTo>
                  <a:pt x="1425332" y="521037"/>
                  <a:pt x="1426268" y="520247"/>
                  <a:pt x="1426268" y="519453"/>
                </a:cubicBezTo>
                <a:cubicBezTo>
                  <a:pt x="1426268" y="519453"/>
                  <a:pt x="1424397" y="518663"/>
                  <a:pt x="1424397" y="517873"/>
                </a:cubicBezTo>
                <a:close/>
                <a:moveTo>
                  <a:pt x="1463653" y="518663"/>
                </a:moveTo>
                <a:cubicBezTo>
                  <a:pt x="1463653" y="519453"/>
                  <a:pt x="1461786" y="519453"/>
                  <a:pt x="1461786" y="520247"/>
                </a:cubicBezTo>
                <a:cubicBezTo>
                  <a:pt x="1461786" y="521037"/>
                  <a:pt x="1463653" y="521037"/>
                  <a:pt x="1464588" y="521828"/>
                </a:cubicBezTo>
                <a:cubicBezTo>
                  <a:pt x="1464588" y="521828"/>
                  <a:pt x="1462718" y="522618"/>
                  <a:pt x="1462718" y="523409"/>
                </a:cubicBezTo>
                <a:cubicBezTo>
                  <a:pt x="1463653" y="524199"/>
                  <a:pt x="1465524" y="524993"/>
                  <a:pt x="1466459" y="525783"/>
                </a:cubicBezTo>
                <a:cubicBezTo>
                  <a:pt x="1467394" y="524993"/>
                  <a:pt x="1469262" y="523409"/>
                  <a:pt x="1470197" y="522618"/>
                </a:cubicBezTo>
                <a:cubicBezTo>
                  <a:pt x="1470197" y="521828"/>
                  <a:pt x="1471132" y="521037"/>
                  <a:pt x="1471132" y="521037"/>
                </a:cubicBezTo>
                <a:cubicBezTo>
                  <a:pt x="1470197" y="520247"/>
                  <a:pt x="1468326" y="518663"/>
                  <a:pt x="1467394" y="517873"/>
                </a:cubicBezTo>
                <a:cubicBezTo>
                  <a:pt x="1466459" y="518663"/>
                  <a:pt x="1466459" y="519453"/>
                  <a:pt x="1465524" y="520247"/>
                </a:cubicBezTo>
                <a:cubicBezTo>
                  <a:pt x="1465524" y="520247"/>
                  <a:pt x="1464588" y="518663"/>
                  <a:pt x="1463653" y="518663"/>
                </a:cubicBezTo>
                <a:close/>
                <a:moveTo>
                  <a:pt x="1473935" y="510753"/>
                </a:moveTo>
                <a:cubicBezTo>
                  <a:pt x="1473072" y="510753"/>
                  <a:pt x="1472996" y="512094"/>
                  <a:pt x="1472256" y="512925"/>
                </a:cubicBezTo>
                <a:cubicBezTo>
                  <a:pt x="1472146" y="512932"/>
                  <a:pt x="1472067" y="512976"/>
                  <a:pt x="1472067" y="513127"/>
                </a:cubicBezTo>
                <a:lnTo>
                  <a:pt x="1470197" y="511546"/>
                </a:lnTo>
                <a:cubicBezTo>
                  <a:pt x="1469262" y="511546"/>
                  <a:pt x="1469262" y="513127"/>
                  <a:pt x="1468326" y="513127"/>
                </a:cubicBezTo>
                <a:cubicBezTo>
                  <a:pt x="1468326" y="513917"/>
                  <a:pt x="1466459" y="514708"/>
                  <a:pt x="1466459" y="514708"/>
                </a:cubicBezTo>
                <a:cubicBezTo>
                  <a:pt x="1466459" y="514708"/>
                  <a:pt x="1468326" y="516292"/>
                  <a:pt x="1469262" y="516292"/>
                </a:cubicBezTo>
                <a:lnTo>
                  <a:pt x="1470197" y="514708"/>
                </a:lnTo>
                <a:cubicBezTo>
                  <a:pt x="1471132" y="513917"/>
                  <a:pt x="1471132" y="513127"/>
                  <a:pt x="1472067" y="513127"/>
                </a:cubicBezTo>
                <a:cubicBezTo>
                  <a:pt x="1472137" y="513067"/>
                  <a:pt x="1472193" y="512995"/>
                  <a:pt x="1472256" y="512925"/>
                </a:cubicBezTo>
                <a:cubicBezTo>
                  <a:pt x="1472722" y="512897"/>
                  <a:pt x="1473935" y="513917"/>
                  <a:pt x="1473935" y="513917"/>
                </a:cubicBezTo>
                <a:lnTo>
                  <a:pt x="1475805" y="512337"/>
                </a:lnTo>
                <a:lnTo>
                  <a:pt x="1473935" y="510753"/>
                </a:lnTo>
                <a:close/>
                <a:moveTo>
                  <a:pt x="1487954" y="509172"/>
                </a:moveTo>
                <a:cubicBezTo>
                  <a:pt x="1488890" y="509172"/>
                  <a:pt x="1489825" y="508381"/>
                  <a:pt x="1489825" y="507591"/>
                </a:cubicBezTo>
                <a:cubicBezTo>
                  <a:pt x="1489825" y="507591"/>
                  <a:pt x="1487954" y="506797"/>
                  <a:pt x="1487954" y="506007"/>
                </a:cubicBezTo>
                <a:lnTo>
                  <a:pt x="1486087" y="505217"/>
                </a:lnTo>
                <a:cubicBezTo>
                  <a:pt x="1485152" y="505217"/>
                  <a:pt x="1485152" y="506797"/>
                  <a:pt x="1484216" y="506797"/>
                </a:cubicBezTo>
                <a:cubicBezTo>
                  <a:pt x="1484216" y="507591"/>
                  <a:pt x="1486087" y="507591"/>
                  <a:pt x="1486087" y="508381"/>
                </a:cubicBezTo>
                <a:cubicBezTo>
                  <a:pt x="1486087" y="508381"/>
                  <a:pt x="1485152" y="509172"/>
                  <a:pt x="1485152" y="509962"/>
                </a:cubicBezTo>
                <a:cubicBezTo>
                  <a:pt x="1485152" y="509962"/>
                  <a:pt x="1483281" y="510753"/>
                  <a:pt x="1483281" y="511546"/>
                </a:cubicBezTo>
                <a:cubicBezTo>
                  <a:pt x="1483281" y="512337"/>
                  <a:pt x="1485152" y="512337"/>
                  <a:pt x="1485152" y="513127"/>
                </a:cubicBezTo>
                <a:cubicBezTo>
                  <a:pt x="1486087" y="513127"/>
                  <a:pt x="1486087" y="511546"/>
                  <a:pt x="1487019" y="511546"/>
                </a:cubicBezTo>
                <a:cubicBezTo>
                  <a:pt x="1487019" y="510753"/>
                  <a:pt x="1488890" y="512337"/>
                  <a:pt x="1488890" y="512337"/>
                </a:cubicBezTo>
                <a:lnTo>
                  <a:pt x="1490760" y="510753"/>
                </a:lnTo>
                <a:cubicBezTo>
                  <a:pt x="1490760" y="509962"/>
                  <a:pt x="1488890" y="509962"/>
                  <a:pt x="1487954" y="509172"/>
                </a:cubicBezTo>
                <a:close/>
                <a:moveTo>
                  <a:pt x="1490760" y="521828"/>
                </a:moveTo>
                <a:cubicBezTo>
                  <a:pt x="1490760" y="521037"/>
                  <a:pt x="1491695" y="521037"/>
                  <a:pt x="1491695" y="520247"/>
                </a:cubicBezTo>
                <a:cubicBezTo>
                  <a:pt x="1491695" y="519453"/>
                  <a:pt x="1489825" y="518663"/>
                  <a:pt x="1489825" y="518663"/>
                </a:cubicBezTo>
                <a:cubicBezTo>
                  <a:pt x="1488890" y="518663"/>
                  <a:pt x="1488890" y="517873"/>
                  <a:pt x="1487954" y="517082"/>
                </a:cubicBezTo>
                <a:cubicBezTo>
                  <a:pt x="1487019" y="517873"/>
                  <a:pt x="1487019" y="518663"/>
                  <a:pt x="1486087" y="519453"/>
                </a:cubicBezTo>
                <a:cubicBezTo>
                  <a:pt x="1486087" y="519453"/>
                  <a:pt x="1485152" y="520247"/>
                  <a:pt x="1484216" y="521037"/>
                </a:cubicBezTo>
                <a:cubicBezTo>
                  <a:pt x="1485152" y="521037"/>
                  <a:pt x="1486087" y="521828"/>
                  <a:pt x="1487019" y="522618"/>
                </a:cubicBezTo>
                <a:lnTo>
                  <a:pt x="1488890" y="523409"/>
                </a:lnTo>
                <a:cubicBezTo>
                  <a:pt x="1488890" y="524199"/>
                  <a:pt x="1487019" y="524993"/>
                  <a:pt x="1487019" y="524993"/>
                </a:cubicBezTo>
                <a:cubicBezTo>
                  <a:pt x="1487954" y="525783"/>
                  <a:pt x="1488890" y="526573"/>
                  <a:pt x="1488890" y="526573"/>
                </a:cubicBezTo>
                <a:cubicBezTo>
                  <a:pt x="1489825" y="526573"/>
                  <a:pt x="1490760" y="524993"/>
                  <a:pt x="1490760" y="524993"/>
                </a:cubicBezTo>
                <a:lnTo>
                  <a:pt x="1492627" y="523409"/>
                </a:lnTo>
                <a:cubicBezTo>
                  <a:pt x="1492627" y="522618"/>
                  <a:pt x="1490760" y="522618"/>
                  <a:pt x="1490760" y="521828"/>
                </a:cubicBezTo>
                <a:close/>
                <a:moveTo>
                  <a:pt x="1518799" y="501261"/>
                </a:moveTo>
                <a:lnTo>
                  <a:pt x="1516929" y="499681"/>
                </a:lnTo>
                <a:lnTo>
                  <a:pt x="1515061" y="501261"/>
                </a:lnTo>
                <a:cubicBezTo>
                  <a:pt x="1515061" y="502052"/>
                  <a:pt x="1514126" y="502845"/>
                  <a:pt x="1514126" y="503636"/>
                </a:cubicBezTo>
                <a:cubicBezTo>
                  <a:pt x="1514126" y="503636"/>
                  <a:pt x="1515061" y="504426"/>
                  <a:pt x="1515996" y="504426"/>
                </a:cubicBezTo>
                <a:cubicBezTo>
                  <a:pt x="1515996" y="505217"/>
                  <a:pt x="1517864" y="506007"/>
                  <a:pt x="1517864" y="506007"/>
                </a:cubicBezTo>
                <a:cubicBezTo>
                  <a:pt x="1517864" y="506007"/>
                  <a:pt x="1518799" y="504426"/>
                  <a:pt x="1519734" y="504426"/>
                </a:cubicBezTo>
                <a:lnTo>
                  <a:pt x="1520670" y="502845"/>
                </a:lnTo>
                <a:cubicBezTo>
                  <a:pt x="1520670" y="502052"/>
                  <a:pt x="1519734" y="501261"/>
                  <a:pt x="1518799" y="501261"/>
                </a:cubicBezTo>
                <a:close/>
                <a:moveTo>
                  <a:pt x="1562728" y="518663"/>
                </a:moveTo>
                <a:cubicBezTo>
                  <a:pt x="1561793" y="517873"/>
                  <a:pt x="1561793" y="517082"/>
                  <a:pt x="1560861" y="517082"/>
                </a:cubicBezTo>
                <a:cubicBezTo>
                  <a:pt x="1560861" y="516292"/>
                  <a:pt x="1562728" y="515498"/>
                  <a:pt x="1562728" y="515498"/>
                </a:cubicBezTo>
                <a:lnTo>
                  <a:pt x="1559926" y="513917"/>
                </a:lnTo>
                <a:lnTo>
                  <a:pt x="1558990" y="515498"/>
                </a:lnTo>
                <a:cubicBezTo>
                  <a:pt x="1558990" y="516292"/>
                  <a:pt x="1557120" y="517082"/>
                  <a:pt x="1557120" y="517082"/>
                </a:cubicBezTo>
                <a:cubicBezTo>
                  <a:pt x="1557120" y="517873"/>
                  <a:pt x="1558990" y="518663"/>
                  <a:pt x="1558990" y="518663"/>
                </a:cubicBezTo>
                <a:cubicBezTo>
                  <a:pt x="1558990" y="519453"/>
                  <a:pt x="1558055" y="520247"/>
                  <a:pt x="1558055" y="520247"/>
                </a:cubicBezTo>
                <a:cubicBezTo>
                  <a:pt x="1557120" y="521037"/>
                  <a:pt x="1556188" y="521828"/>
                  <a:pt x="1556188" y="522618"/>
                </a:cubicBezTo>
                <a:cubicBezTo>
                  <a:pt x="1555252" y="522618"/>
                  <a:pt x="1555252" y="524199"/>
                  <a:pt x="1554317" y="524199"/>
                </a:cubicBezTo>
                <a:lnTo>
                  <a:pt x="1552447" y="522618"/>
                </a:lnTo>
                <a:cubicBezTo>
                  <a:pt x="1551514" y="522618"/>
                  <a:pt x="1551514" y="524199"/>
                  <a:pt x="1550579" y="524199"/>
                </a:cubicBezTo>
                <a:cubicBezTo>
                  <a:pt x="1550579" y="524993"/>
                  <a:pt x="1548709" y="523409"/>
                  <a:pt x="1548709" y="523409"/>
                </a:cubicBezTo>
                <a:lnTo>
                  <a:pt x="1546838" y="524993"/>
                </a:lnTo>
                <a:cubicBezTo>
                  <a:pt x="1546838" y="524993"/>
                  <a:pt x="1544971" y="526573"/>
                  <a:pt x="1545906" y="526573"/>
                </a:cubicBezTo>
                <a:cubicBezTo>
                  <a:pt x="1545906" y="527364"/>
                  <a:pt x="1547773" y="527364"/>
                  <a:pt x="1547773" y="528154"/>
                </a:cubicBezTo>
                <a:lnTo>
                  <a:pt x="1548709" y="526573"/>
                </a:lnTo>
                <a:cubicBezTo>
                  <a:pt x="1549644" y="526573"/>
                  <a:pt x="1550579" y="527364"/>
                  <a:pt x="1551514" y="527364"/>
                </a:cubicBezTo>
                <a:lnTo>
                  <a:pt x="1552447" y="525783"/>
                </a:lnTo>
                <a:cubicBezTo>
                  <a:pt x="1553382" y="525783"/>
                  <a:pt x="1554317" y="527364"/>
                  <a:pt x="1555252" y="527364"/>
                </a:cubicBezTo>
                <a:lnTo>
                  <a:pt x="1556188" y="525783"/>
                </a:lnTo>
                <a:cubicBezTo>
                  <a:pt x="1557120" y="524993"/>
                  <a:pt x="1558055" y="524199"/>
                  <a:pt x="1558055" y="523409"/>
                </a:cubicBezTo>
                <a:cubicBezTo>
                  <a:pt x="1558990" y="523409"/>
                  <a:pt x="1558990" y="522618"/>
                  <a:pt x="1559926" y="521828"/>
                </a:cubicBezTo>
                <a:lnTo>
                  <a:pt x="1560861" y="520247"/>
                </a:lnTo>
                <a:cubicBezTo>
                  <a:pt x="1561793" y="520247"/>
                  <a:pt x="1562728" y="521828"/>
                  <a:pt x="1563663" y="521828"/>
                </a:cubicBezTo>
                <a:cubicBezTo>
                  <a:pt x="1563663" y="521828"/>
                  <a:pt x="1564599" y="520247"/>
                  <a:pt x="1564599" y="519453"/>
                </a:cubicBezTo>
                <a:lnTo>
                  <a:pt x="1562728" y="518663"/>
                </a:lnTo>
                <a:close/>
                <a:moveTo>
                  <a:pt x="1581424" y="519453"/>
                </a:moveTo>
                <a:lnTo>
                  <a:pt x="1580489" y="521037"/>
                </a:lnTo>
                <a:cubicBezTo>
                  <a:pt x="1579554" y="521037"/>
                  <a:pt x="1578618" y="520247"/>
                  <a:pt x="1577683" y="519453"/>
                </a:cubicBezTo>
                <a:cubicBezTo>
                  <a:pt x="1577683" y="519453"/>
                  <a:pt x="1576748" y="518663"/>
                  <a:pt x="1575816" y="518663"/>
                </a:cubicBezTo>
                <a:cubicBezTo>
                  <a:pt x="1576748" y="517873"/>
                  <a:pt x="1576748" y="517082"/>
                  <a:pt x="1577683" y="517082"/>
                </a:cubicBezTo>
                <a:cubicBezTo>
                  <a:pt x="1577683" y="516292"/>
                  <a:pt x="1579554" y="515498"/>
                  <a:pt x="1579554" y="514708"/>
                </a:cubicBezTo>
                <a:cubicBezTo>
                  <a:pt x="1579554" y="514708"/>
                  <a:pt x="1577683" y="513917"/>
                  <a:pt x="1576748" y="513917"/>
                </a:cubicBezTo>
                <a:cubicBezTo>
                  <a:pt x="1576748" y="513917"/>
                  <a:pt x="1575816" y="514708"/>
                  <a:pt x="1575816" y="515498"/>
                </a:cubicBezTo>
                <a:cubicBezTo>
                  <a:pt x="1575816" y="515498"/>
                  <a:pt x="1573945" y="516292"/>
                  <a:pt x="1573945" y="517082"/>
                </a:cubicBezTo>
                <a:cubicBezTo>
                  <a:pt x="1573945" y="517082"/>
                  <a:pt x="1575816" y="517873"/>
                  <a:pt x="1575816" y="518663"/>
                </a:cubicBezTo>
                <a:cubicBezTo>
                  <a:pt x="1575816" y="518663"/>
                  <a:pt x="1574880" y="519453"/>
                  <a:pt x="1573945" y="520247"/>
                </a:cubicBezTo>
                <a:lnTo>
                  <a:pt x="1573010" y="521828"/>
                </a:lnTo>
                <a:cubicBezTo>
                  <a:pt x="1573010" y="522618"/>
                  <a:pt x="1574880" y="523409"/>
                  <a:pt x="1574880" y="523409"/>
                </a:cubicBezTo>
                <a:cubicBezTo>
                  <a:pt x="1575816" y="523409"/>
                  <a:pt x="1576748" y="524199"/>
                  <a:pt x="1576748" y="524993"/>
                </a:cubicBezTo>
                <a:cubicBezTo>
                  <a:pt x="1577683" y="524993"/>
                  <a:pt x="1578618" y="523409"/>
                  <a:pt x="1578618" y="522618"/>
                </a:cubicBezTo>
                <a:lnTo>
                  <a:pt x="1580489" y="524199"/>
                </a:lnTo>
                <a:cubicBezTo>
                  <a:pt x="1581424" y="524199"/>
                  <a:pt x="1581424" y="522618"/>
                  <a:pt x="1582356" y="522618"/>
                </a:cubicBezTo>
                <a:cubicBezTo>
                  <a:pt x="1582356" y="521828"/>
                  <a:pt x="1584227" y="521037"/>
                  <a:pt x="1584227" y="521037"/>
                </a:cubicBezTo>
                <a:cubicBezTo>
                  <a:pt x="1584227" y="520247"/>
                  <a:pt x="1582356" y="519453"/>
                  <a:pt x="1581424" y="519453"/>
                </a:cubicBezTo>
                <a:close/>
                <a:moveTo>
                  <a:pt x="1589835" y="524993"/>
                </a:moveTo>
                <a:lnTo>
                  <a:pt x="1588900" y="526573"/>
                </a:lnTo>
                <a:cubicBezTo>
                  <a:pt x="1587965" y="526573"/>
                  <a:pt x="1587029" y="528154"/>
                  <a:pt x="1587029" y="528154"/>
                </a:cubicBezTo>
                <a:cubicBezTo>
                  <a:pt x="1586097" y="529738"/>
                  <a:pt x="1585162" y="530529"/>
                  <a:pt x="1583291" y="532109"/>
                </a:cubicBezTo>
                <a:cubicBezTo>
                  <a:pt x="1584227" y="532109"/>
                  <a:pt x="1585162" y="532900"/>
                  <a:pt x="1586097" y="532900"/>
                </a:cubicBezTo>
                <a:lnTo>
                  <a:pt x="1587029" y="531319"/>
                </a:lnTo>
                <a:cubicBezTo>
                  <a:pt x="1587965" y="531319"/>
                  <a:pt x="1588900" y="530529"/>
                  <a:pt x="1588900" y="529738"/>
                </a:cubicBezTo>
                <a:cubicBezTo>
                  <a:pt x="1589835" y="528154"/>
                  <a:pt x="1590767" y="527364"/>
                  <a:pt x="1592638" y="525783"/>
                </a:cubicBezTo>
                <a:cubicBezTo>
                  <a:pt x="1591703" y="525783"/>
                  <a:pt x="1590767" y="524993"/>
                  <a:pt x="1589835" y="524993"/>
                </a:cubicBezTo>
                <a:close/>
                <a:moveTo>
                  <a:pt x="1602919" y="510753"/>
                </a:moveTo>
                <a:lnTo>
                  <a:pt x="1601049" y="512337"/>
                </a:lnTo>
                <a:cubicBezTo>
                  <a:pt x="1601049" y="513127"/>
                  <a:pt x="1600117" y="513917"/>
                  <a:pt x="1600117" y="513917"/>
                </a:cubicBezTo>
                <a:cubicBezTo>
                  <a:pt x="1599182" y="514708"/>
                  <a:pt x="1598246" y="515498"/>
                  <a:pt x="1598246" y="516292"/>
                </a:cubicBezTo>
                <a:lnTo>
                  <a:pt x="1600117" y="517082"/>
                </a:lnTo>
                <a:cubicBezTo>
                  <a:pt x="1600117" y="517873"/>
                  <a:pt x="1599182" y="518663"/>
                  <a:pt x="1598246" y="519453"/>
                </a:cubicBezTo>
                <a:lnTo>
                  <a:pt x="1596376" y="517873"/>
                </a:lnTo>
                <a:cubicBezTo>
                  <a:pt x="1596376" y="517873"/>
                  <a:pt x="1595444" y="519453"/>
                  <a:pt x="1594508" y="519453"/>
                </a:cubicBezTo>
                <a:cubicBezTo>
                  <a:pt x="1594508" y="520247"/>
                  <a:pt x="1593573" y="521037"/>
                  <a:pt x="1593573" y="521037"/>
                </a:cubicBezTo>
                <a:cubicBezTo>
                  <a:pt x="1594508" y="521828"/>
                  <a:pt x="1596376" y="523409"/>
                  <a:pt x="1597311" y="524199"/>
                </a:cubicBezTo>
                <a:cubicBezTo>
                  <a:pt x="1598246" y="523409"/>
                  <a:pt x="1598246" y="522618"/>
                  <a:pt x="1599182" y="521828"/>
                </a:cubicBezTo>
                <a:lnTo>
                  <a:pt x="1601049" y="523409"/>
                </a:lnTo>
                <a:lnTo>
                  <a:pt x="1602919" y="521828"/>
                </a:lnTo>
                <a:cubicBezTo>
                  <a:pt x="1602919" y="521828"/>
                  <a:pt x="1600117" y="521037"/>
                  <a:pt x="1601049" y="520247"/>
                </a:cubicBezTo>
                <a:cubicBezTo>
                  <a:pt x="1601049" y="520247"/>
                  <a:pt x="1601984" y="519453"/>
                  <a:pt x="1601984" y="518663"/>
                </a:cubicBezTo>
                <a:cubicBezTo>
                  <a:pt x="1601984" y="518663"/>
                  <a:pt x="1600117" y="517873"/>
                  <a:pt x="1600117" y="517082"/>
                </a:cubicBezTo>
                <a:cubicBezTo>
                  <a:pt x="1600117" y="517082"/>
                  <a:pt x="1601049" y="516292"/>
                  <a:pt x="1601984" y="515498"/>
                </a:cubicBezTo>
                <a:lnTo>
                  <a:pt x="1602919" y="513917"/>
                </a:lnTo>
                <a:cubicBezTo>
                  <a:pt x="1603855" y="513127"/>
                  <a:pt x="1604790" y="512337"/>
                  <a:pt x="1604790" y="512337"/>
                </a:cubicBezTo>
                <a:cubicBezTo>
                  <a:pt x="1603855" y="511546"/>
                  <a:pt x="1603855" y="510753"/>
                  <a:pt x="1602919" y="510753"/>
                </a:cubicBezTo>
                <a:close/>
                <a:moveTo>
                  <a:pt x="1611334" y="519453"/>
                </a:moveTo>
                <a:cubicBezTo>
                  <a:pt x="1611334" y="518663"/>
                  <a:pt x="1609463" y="517873"/>
                  <a:pt x="1609463" y="517873"/>
                </a:cubicBezTo>
                <a:cubicBezTo>
                  <a:pt x="1608528" y="517873"/>
                  <a:pt x="1608528" y="519453"/>
                  <a:pt x="1607593" y="519453"/>
                </a:cubicBezTo>
                <a:cubicBezTo>
                  <a:pt x="1608528" y="520247"/>
                  <a:pt x="1610398" y="520247"/>
                  <a:pt x="1610398" y="521037"/>
                </a:cubicBezTo>
                <a:lnTo>
                  <a:pt x="1608528" y="522618"/>
                </a:lnTo>
                <a:lnTo>
                  <a:pt x="1610398" y="524199"/>
                </a:lnTo>
                <a:cubicBezTo>
                  <a:pt x="1611334" y="524199"/>
                  <a:pt x="1611334" y="522618"/>
                  <a:pt x="1612266" y="522618"/>
                </a:cubicBezTo>
                <a:cubicBezTo>
                  <a:pt x="1612266" y="521828"/>
                  <a:pt x="1614136" y="521037"/>
                  <a:pt x="1614136" y="520247"/>
                </a:cubicBezTo>
                <a:cubicBezTo>
                  <a:pt x="1614136" y="520247"/>
                  <a:pt x="1612266" y="519453"/>
                  <a:pt x="1611334" y="519453"/>
                </a:cubicBezTo>
                <a:close/>
                <a:moveTo>
                  <a:pt x="1623483" y="509962"/>
                </a:moveTo>
                <a:cubicBezTo>
                  <a:pt x="1622547" y="509962"/>
                  <a:pt x="1621612" y="508381"/>
                  <a:pt x="1621612" y="508381"/>
                </a:cubicBezTo>
                <a:cubicBezTo>
                  <a:pt x="1620677" y="508381"/>
                  <a:pt x="1620677" y="509962"/>
                  <a:pt x="1619745" y="509962"/>
                </a:cubicBezTo>
                <a:cubicBezTo>
                  <a:pt x="1618810" y="510753"/>
                  <a:pt x="1618810" y="511546"/>
                  <a:pt x="1617874" y="512337"/>
                </a:cubicBezTo>
                <a:cubicBezTo>
                  <a:pt x="1617874" y="512337"/>
                  <a:pt x="1616939" y="510753"/>
                  <a:pt x="1616007" y="510753"/>
                </a:cubicBezTo>
                <a:cubicBezTo>
                  <a:pt x="1615072" y="510753"/>
                  <a:pt x="1615072" y="512337"/>
                  <a:pt x="1614136" y="512337"/>
                </a:cubicBezTo>
                <a:cubicBezTo>
                  <a:pt x="1614136" y="513127"/>
                  <a:pt x="1612266" y="513917"/>
                  <a:pt x="1613201" y="513917"/>
                </a:cubicBezTo>
                <a:cubicBezTo>
                  <a:pt x="1613201" y="514708"/>
                  <a:pt x="1615072" y="515498"/>
                  <a:pt x="1615072" y="515498"/>
                </a:cubicBezTo>
                <a:lnTo>
                  <a:pt x="1616007" y="513917"/>
                </a:lnTo>
                <a:cubicBezTo>
                  <a:pt x="1616939" y="513917"/>
                  <a:pt x="1617874" y="515498"/>
                  <a:pt x="1618810" y="515498"/>
                </a:cubicBezTo>
                <a:cubicBezTo>
                  <a:pt x="1618810" y="515498"/>
                  <a:pt x="1619745" y="513917"/>
                  <a:pt x="1619745" y="513127"/>
                </a:cubicBezTo>
                <a:cubicBezTo>
                  <a:pt x="1620677" y="513127"/>
                  <a:pt x="1620677" y="511546"/>
                  <a:pt x="1621612" y="511546"/>
                </a:cubicBezTo>
                <a:cubicBezTo>
                  <a:pt x="1622547" y="511546"/>
                  <a:pt x="1623483" y="513127"/>
                  <a:pt x="1623483" y="513127"/>
                </a:cubicBezTo>
                <a:cubicBezTo>
                  <a:pt x="1624418" y="513127"/>
                  <a:pt x="1624418" y="511546"/>
                  <a:pt x="1625353" y="511546"/>
                </a:cubicBezTo>
                <a:cubicBezTo>
                  <a:pt x="1624418" y="510753"/>
                  <a:pt x="1624418" y="509962"/>
                  <a:pt x="1623483" y="509962"/>
                </a:cubicBezTo>
                <a:close/>
                <a:moveTo>
                  <a:pt x="1641240" y="518663"/>
                </a:moveTo>
                <a:cubicBezTo>
                  <a:pt x="1640308" y="520247"/>
                  <a:pt x="1639373" y="521037"/>
                  <a:pt x="1638437" y="522618"/>
                </a:cubicBezTo>
                <a:cubicBezTo>
                  <a:pt x="1637502" y="523409"/>
                  <a:pt x="1637502" y="523409"/>
                  <a:pt x="1636567" y="524199"/>
                </a:cubicBezTo>
                <a:cubicBezTo>
                  <a:pt x="1638437" y="524993"/>
                  <a:pt x="1639373" y="525783"/>
                  <a:pt x="1641240" y="526573"/>
                </a:cubicBezTo>
                <a:cubicBezTo>
                  <a:pt x="1641240" y="526573"/>
                  <a:pt x="1642175" y="525783"/>
                  <a:pt x="1642175" y="524993"/>
                </a:cubicBezTo>
                <a:cubicBezTo>
                  <a:pt x="1643111" y="524993"/>
                  <a:pt x="1640308" y="524199"/>
                  <a:pt x="1640308" y="524199"/>
                </a:cubicBezTo>
                <a:cubicBezTo>
                  <a:pt x="1640308" y="523409"/>
                  <a:pt x="1642175" y="522618"/>
                  <a:pt x="1642175" y="521828"/>
                </a:cubicBezTo>
                <a:cubicBezTo>
                  <a:pt x="1642175" y="521828"/>
                  <a:pt x="1644046" y="521037"/>
                  <a:pt x="1644046" y="520247"/>
                </a:cubicBezTo>
                <a:cubicBezTo>
                  <a:pt x="1644046" y="519453"/>
                  <a:pt x="1642175" y="519453"/>
                  <a:pt x="1641240" y="518663"/>
                </a:cubicBezTo>
                <a:close/>
                <a:moveTo>
                  <a:pt x="1661803" y="517873"/>
                </a:moveTo>
                <a:cubicBezTo>
                  <a:pt x="1661803" y="517873"/>
                  <a:pt x="1663674" y="517082"/>
                  <a:pt x="1663674" y="516292"/>
                </a:cubicBezTo>
                <a:cubicBezTo>
                  <a:pt x="1662739" y="516292"/>
                  <a:pt x="1661803" y="514708"/>
                  <a:pt x="1661803" y="514708"/>
                </a:cubicBezTo>
                <a:cubicBezTo>
                  <a:pt x="1660868" y="515498"/>
                  <a:pt x="1660868" y="516292"/>
                  <a:pt x="1659936" y="517082"/>
                </a:cubicBezTo>
                <a:cubicBezTo>
                  <a:pt x="1659936" y="517082"/>
                  <a:pt x="1658066" y="517873"/>
                  <a:pt x="1658066" y="518663"/>
                </a:cubicBezTo>
                <a:cubicBezTo>
                  <a:pt x="1658066" y="518663"/>
                  <a:pt x="1659936" y="519453"/>
                  <a:pt x="1660868" y="520247"/>
                </a:cubicBezTo>
                <a:cubicBezTo>
                  <a:pt x="1660868" y="520247"/>
                  <a:pt x="1659001" y="521037"/>
                  <a:pt x="1659001" y="521828"/>
                </a:cubicBezTo>
                <a:lnTo>
                  <a:pt x="1660868" y="523409"/>
                </a:lnTo>
                <a:cubicBezTo>
                  <a:pt x="1661803" y="522618"/>
                  <a:pt x="1662739" y="521828"/>
                  <a:pt x="1662739" y="521037"/>
                </a:cubicBezTo>
                <a:cubicBezTo>
                  <a:pt x="1662739" y="521037"/>
                  <a:pt x="1663674" y="520247"/>
                  <a:pt x="1664609" y="519453"/>
                </a:cubicBezTo>
                <a:cubicBezTo>
                  <a:pt x="1663674" y="518663"/>
                  <a:pt x="1661803" y="518663"/>
                  <a:pt x="1661803" y="517873"/>
                </a:cubicBezTo>
                <a:close/>
                <a:moveTo>
                  <a:pt x="1703865" y="519453"/>
                </a:moveTo>
                <a:cubicBezTo>
                  <a:pt x="1702930" y="519453"/>
                  <a:pt x="1701995" y="518663"/>
                  <a:pt x="1701059" y="518663"/>
                </a:cubicBezTo>
                <a:lnTo>
                  <a:pt x="1700127" y="520247"/>
                </a:lnTo>
                <a:cubicBezTo>
                  <a:pt x="1699192" y="520247"/>
                  <a:pt x="1699192" y="521828"/>
                  <a:pt x="1698257" y="521828"/>
                </a:cubicBezTo>
                <a:cubicBezTo>
                  <a:pt x="1698257" y="521828"/>
                  <a:pt x="1696386" y="520247"/>
                  <a:pt x="1696386" y="521037"/>
                </a:cubicBezTo>
                <a:cubicBezTo>
                  <a:pt x="1695451" y="521037"/>
                  <a:pt x="1694519" y="521828"/>
                  <a:pt x="1694519" y="522618"/>
                </a:cubicBezTo>
                <a:lnTo>
                  <a:pt x="1692648" y="524199"/>
                </a:lnTo>
                <a:cubicBezTo>
                  <a:pt x="1692648" y="524993"/>
                  <a:pt x="1694519" y="524993"/>
                  <a:pt x="1695451" y="525783"/>
                </a:cubicBezTo>
                <a:cubicBezTo>
                  <a:pt x="1695451" y="524993"/>
                  <a:pt x="1696386" y="524199"/>
                  <a:pt x="1696386" y="523409"/>
                </a:cubicBezTo>
                <a:cubicBezTo>
                  <a:pt x="1697321" y="523409"/>
                  <a:pt x="1698257" y="524993"/>
                  <a:pt x="1699192" y="524993"/>
                </a:cubicBezTo>
                <a:lnTo>
                  <a:pt x="1701059" y="526573"/>
                </a:lnTo>
                <a:lnTo>
                  <a:pt x="1701995" y="524993"/>
                </a:lnTo>
                <a:cubicBezTo>
                  <a:pt x="1702930" y="524199"/>
                  <a:pt x="1703865" y="523409"/>
                  <a:pt x="1703865" y="522618"/>
                </a:cubicBezTo>
                <a:cubicBezTo>
                  <a:pt x="1704800" y="522618"/>
                  <a:pt x="1704800" y="521828"/>
                  <a:pt x="1705733" y="521037"/>
                </a:cubicBezTo>
                <a:cubicBezTo>
                  <a:pt x="1704800" y="521037"/>
                  <a:pt x="1703865" y="520247"/>
                  <a:pt x="1703865" y="519453"/>
                </a:cubicBezTo>
                <a:close/>
                <a:moveTo>
                  <a:pt x="1726296" y="520247"/>
                </a:moveTo>
                <a:cubicBezTo>
                  <a:pt x="1725361" y="521037"/>
                  <a:pt x="1725361" y="521828"/>
                  <a:pt x="1724428" y="521828"/>
                </a:cubicBezTo>
                <a:cubicBezTo>
                  <a:pt x="1723493" y="523409"/>
                  <a:pt x="1722558" y="524199"/>
                  <a:pt x="1721623" y="525783"/>
                </a:cubicBezTo>
                <a:cubicBezTo>
                  <a:pt x="1721623" y="525783"/>
                  <a:pt x="1722558" y="527364"/>
                  <a:pt x="1723493" y="527364"/>
                </a:cubicBezTo>
                <a:cubicBezTo>
                  <a:pt x="1723493" y="527364"/>
                  <a:pt x="1724428" y="525783"/>
                  <a:pt x="1725361" y="524993"/>
                </a:cubicBezTo>
                <a:cubicBezTo>
                  <a:pt x="1725361" y="524993"/>
                  <a:pt x="1726296" y="524199"/>
                  <a:pt x="1726296" y="523409"/>
                </a:cubicBezTo>
                <a:cubicBezTo>
                  <a:pt x="1727231" y="523409"/>
                  <a:pt x="1728166" y="521828"/>
                  <a:pt x="1728166" y="521828"/>
                </a:cubicBezTo>
                <a:cubicBezTo>
                  <a:pt x="1728166" y="521037"/>
                  <a:pt x="1726296" y="521037"/>
                  <a:pt x="1726296" y="520247"/>
                </a:cubicBezTo>
                <a:close/>
                <a:moveTo>
                  <a:pt x="1739383" y="520247"/>
                </a:moveTo>
                <a:cubicBezTo>
                  <a:pt x="1738448" y="521037"/>
                  <a:pt x="1738448" y="521828"/>
                  <a:pt x="1737513" y="522618"/>
                </a:cubicBezTo>
                <a:cubicBezTo>
                  <a:pt x="1737513" y="522618"/>
                  <a:pt x="1736577" y="524199"/>
                  <a:pt x="1735642" y="524199"/>
                </a:cubicBezTo>
                <a:lnTo>
                  <a:pt x="1733775" y="522618"/>
                </a:lnTo>
                <a:lnTo>
                  <a:pt x="1731904" y="521037"/>
                </a:lnTo>
                <a:cubicBezTo>
                  <a:pt x="1731904" y="521037"/>
                  <a:pt x="1730037" y="522618"/>
                  <a:pt x="1730037" y="523409"/>
                </a:cubicBezTo>
                <a:cubicBezTo>
                  <a:pt x="1730037" y="523409"/>
                  <a:pt x="1731904" y="524199"/>
                  <a:pt x="1732840" y="524199"/>
                </a:cubicBezTo>
                <a:cubicBezTo>
                  <a:pt x="1732840" y="524993"/>
                  <a:pt x="1730969" y="525783"/>
                  <a:pt x="1730969" y="526573"/>
                </a:cubicBezTo>
                <a:cubicBezTo>
                  <a:pt x="1730969" y="526573"/>
                  <a:pt x="1731904" y="527364"/>
                  <a:pt x="1732840" y="527364"/>
                </a:cubicBezTo>
                <a:cubicBezTo>
                  <a:pt x="1733775" y="527364"/>
                  <a:pt x="1733775" y="525783"/>
                  <a:pt x="1734707" y="525783"/>
                </a:cubicBezTo>
                <a:cubicBezTo>
                  <a:pt x="1734707" y="525783"/>
                  <a:pt x="1735642" y="527364"/>
                  <a:pt x="1736577" y="527364"/>
                </a:cubicBezTo>
                <a:cubicBezTo>
                  <a:pt x="1736577" y="527364"/>
                  <a:pt x="1737513" y="525783"/>
                  <a:pt x="1738448" y="525783"/>
                </a:cubicBezTo>
                <a:cubicBezTo>
                  <a:pt x="1738448" y="524993"/>
                  <a:pt x="1739383" y="524199"/>
                  <a:pt x="1739383" y="523409"/>
                </a:cubicBezTo>
                <a:cubicBezTo>
                  <a:pt x="1740315" y="523409"/>
                  <a:pt x="1741251" y="522618"/>
                  <a:pt x="1741251" y="521828"/>
                </a:cubicBezTo>
                <a:cubicBezTo>
                  <a:pt x="1741251" y="521037"/>
                  <a:pt x="1739383" y="521037"/>
                  <a:pt x="1739383" y="520247"/>
                </a:cubicBezTo>
                <a:close/>
                <a:moveTo>
                  <a:pt x="1781442" y="506007"/>
                </a:moveTo>
                <a:lnTo>
                  <a:pt x="1780506" y="507591"/>
                </a:lnTo>
                <a:cubicBezTo>
                  <a:pt x="1779571" y="508381"/>
                  <a:pt x="1779571" y="509172"/>
                  <a:pt x="1778639" y="509962"/>
                </a:cubicBezTo>
                <a:cubicBezTo>
                  <a:pt x="1777704" y="510753"/>
                  <a:pt x="1776769" y="512337"/>
                  <a:pt x="1775833" y="513127"/>
                </a:cubicBezTo>
                <a:cubicBezTo>
                  <a:pt x="1775833" y="513127"/>
                  <a:pt x="1776769" y="514708"/>
                  <a:pt x="1777704" y="514708"/>
                </a:cubicBezTo>
                <a:cubicBezTo>
                  <a:pt x="1777704" y="514708"/>
                  <a:pt x="1778639" y="513127"/>
                  <a:pt x="1779571" y="513127"/>
                </a:cubicBezTo>
                <a:cubicBezTo>
                  <a:pt x="1779571" y="512337"/>
                  <a:pt x="1780506" y="511546"/>
                  <a:pt x="1780506" y="510753"/>
                </a:cubicBezTo>
                <a:cubicBezTo>
                  <a:pt x="1781442" y="509962"/>
                  <a:pt x="1783312" y="508381"/>
                  <a:pt x="1784248" y="507591"/>
                </a:cubicBezTo>
                <a:cubicBezTo>
                  <a:pt x="1783312" y="507591"/>
                  <a:pt x="1782377" y="506007"/>
                  <a:pt x="1781442" y="506007"/>
                </a:cubicBezTo>
                <a:close/>
                <a:moveTo>
                  <a:pt x="1820698" y="514708"/>
                </a:moveTo>
                <a:cubicBezTo>
                  <a:pt x="1820698" y="513917"/>
                  <a:pt x="1818830" y="513127"/>
                  <a:pt x="1818830" y="513127"/>
                </a:cubicBezTo>
                <a:cubicBezTo>
                  <a:pt x="1817895" y="513127"/>
                  <a:pt x="1816960" y="514708"/>
                  <a:pt x="1816960" y="514708"/>
                </a:cubicBezTo>
                <a:cubicBezTo>
                  <a:pt x="1816025" y="515498"/>
                  <a:pt x="1816025" y="516292"/>
                  <a:pt x="1815089" y="516292"/>
                </a:cubicBezTo>
                <a:cubicBezTo>
                  <a:pt x="1816025" y="517082"/>
                  <a:pt x="1816960" y="517082"/>
                  <a:pt x="1817895" y="517873"/>
                </a:cubicBezTo>
                <a:lnTo>
                  <a:pt x="1816025" y="519453"/>
                </a:lnTo>
                <a:cubicBezTo>
                  <a:pt x="1816025" y="520247"/>
                  <a:pt x="1817895" y="521037"/>
                  <a:pt x="1817895" y="521037"/>
                </a:cubicBezTo>
                <a:lnTo>
                  <a:pt x="1819762" y="519453"/>
                </a:lnTo>
                <a:cubicBezTo>
                  <a:pt x="1819762" y="518663"/>
                  <a:pt x="1817895" y="518663"/>
                  <a:pt x="1817895" y="517873"/>
                </a:cubicBezTo>
                <a:lnTo>
                  <a:pt x="1818830" y="516292"/>
                </a:lnTo>
                <a:cubicBezTo>
                  <a:pt x="1819762" y="516292"/>
                  <a:pt x="1820698" y="517873"/>
                  <a:pt x="1820698" y="517873"/>
                </a:cubicBezTo>
                <a:cubicBezTo>
                  <a:pt x="1821633" y="517873"/>
                  <a:pt x="1822568" y="516292"/>
                  <a:pt x="1822568" y="515498"/>
                </a:cubicBezTo>
                <a:lnTo>
                  <a:pt x="1820698" y="514708"/>
                </a:lnTo>
                <a:close/>
                <a:moveTo>
                  <a:pt x="1847805" y="517873"/>
                </a:moveTo>
                <a:cubicBezTo>
                  <a:pt x="1846870" y="517873"/>
                  <a:pt x="1846870" y="519453"/>
                  <a:pt x="1845934" y="519453"/>
                </a:cubicBezTo>
                <a:cubicBezTo>
                  <a:pt x="1844999" y="519453"/>
                  <a:pt x="1844067" y="517873"/>
                  <a:pt x="1844067" y="517873"/>
                </a:cubicBezTo>
                <a:cubicBezTo>
                  <a:pt x="1843132" y="517873"/>
                  <a:pt x="1842196" y="519453"/>
                  <a:pt x="1842196" y="520247"/>
                </a:cubicBezTo>
                <a:lnTo>
                  <a:pt x="1844067" y="521037"/>
                </a:lnTo>
                <a:cubicBezTo>
                  <a:pt x="1844067" y="521828"/>
                  <a:pt x="1843132" y="522618"/>
                  <a:pt x="1842196" y="523409"/>
                </a:cubicBezTo>
                <a:cubicBezTo>
                  <a:pt x="1843132" y="523409"/>
                  <a:pt x="1844067" y="524199"/>
                  <a:pt x="1844999" y="524199"/>
                </a:cubicBezTo>
                <a:lnTo>
                  <a:pt x="1845934" y="522618"/>
                </a:lnTo>
                <a:cubicBezTo>
                  <a:pt x="1846870" y="521828"/>
                  <a:pt x="1847805" y="521828"/>
                  <a:pt x="1847805" y="521037"/>
                </a:cubicBezTo>
                <a:cubicBezTo>
                  <a:pt x="1847805" y="520247"/>
                  <a:pt x="1849672" y="519453"/>
                  <a:pt x="1849672" y="519453"/>
                </a:cubicBezTo>
                <a:cubicBezTo>
                  <a:pt x="1849672" y="518663"/>
                  <a:pt x="1847805" y="517873"/>
                  <a:pt x="1847805" y="517873"/>
                </a:cubicBezTo>
                <a:close/>
                <a:moveTo>
                  <a:pt x="1861824" y="513127"/>
                </a:moveTo>
                <a:cubicBezTo>
                  <a:pt x="1860889" y="513127"/>
                  <a:pt x="1860889" y="514708"/>
                  <a:pt x="1859954" y="514708"/>
                </a:cubicBezTo>
                <a:lnTo>
                  <a:pt x="1858086" y="513127"/>
                </a:lnTo>
                <a:cubicBezTo>
                  <a:pt x="1858086" y="513917"/>
                  <a:pt x="1856216" y="514708"/>
                  <a:pt x="1856216" y="515498"/>
                </a:cubicBezTo>
                <a:lnTo>
                  <a:pt x="1858086" y="516292"/>
                </a:lnTo>
                <a:cubicBezTo>
                  <a:pt x="1859018" y="516292"/>
                  <a:pt x="1859954" y="517873"/>
                  <a:pt x="1860889" y="517873"/>
                </a:cubicBezTo>
                <a:lnTo>
                  <a:pt x="1861824" y="516292"/>
                </a:lnTo>
                <a:cubicBezTo>
                  <a:pt x="1862759" y="515498"/>
                  <a:pt x="1863695" y="514708"/>
                  <a:pt x="1863695" y="513917"/>
                </a:cubicBezTo>
                <a:lnTo>
                  <a:pt x="1861824" y="513127"/>
                </a:lnTo>
                <a:close/>
                <a:moveTo>
                  <a:pt x="1879582" y="518663"/>
                </a:moveTo>
                <a:cubicBezTo>
                  <a:pt x="1878647" y="519453"/>
                  <a:pt x="1878647" y="520247"/>
                  <a:pt x="1877714" y="520247"/>
                </a:cubicBezTo>
                <a:cubicBezTo>
                  <a:pt x="1877714" y="521037"/>
                  <a:pt x="1875844" y="519453"/>
                  <a:pt x="1875844" y="519453"/>
                </a:cubicBezTo>
                <a:lnTo>
                  <a:pt x="1873976" y="521037"/>
                </a:lnTo>
                <a:lnTo>
                  <a:pt x="1875844" y="522618"/>
                </a:lnTo>
                <a:cubicBezTo>
                  <a:pt x="1876779" y="522618"/>
                  <a:pt x="1878647" y="523409"/>
                  <a:pt x="1878647" y="523409"/>
                </a:cubicBezTo>
                <a:cubicBezTo>
                  <a:pt x="1878647" y="524199"/>
                  <a:pt x="1876779" y="524993"/>
                  <a:pt x="1876779" y="525783"/>
                </a:cubicBezTo>
                <a:cubicBezTo>
                  <a:pt x="1876779" y="525783"/>
                  <a:pt x="1875844" y="526573"/>
                  <a:pt x="1874909" y="527364"/>
                </a:cubicBezTo>
                <a:cubicBezTo>
                  <a:pt x="1874909" y="527364"/>
                  <a:pt x="1873041" y="528948"/>
                  <a:pt x="1873976" y="528948"/>
                </a:cubicBezTo>
                <a:cubicBezTo>
                  <a:pt x="1873976" y="529738"/>
                  <a:pt x="1874909" y="529738"/>
                  <a:pt x="1875844" y="530529"/>
                </a:cubicBezTo>
                <a:lnTo>
                  <a:pt x="1876779" y="528948"/>
                </a:lnTo>
                <a:cubicBezTo>
                  <a:pt x="1877714" y="528154"/>
                  <a:pt x="1878647" y="529738"/>
                  <a:pt x="1879582" y="529738"/>
                </a:cubicBezTo>
                <a:cubicBezTo>
                  <a:pt x="1879582" y="529738"/>
                  <a:pt x="1880517" y="528948"/>
                  <a:pt x="1880517" y="528154"/>
                </a:cubicBezTo>
                <a:cubicBezTo>
                  <a:pt x="1880517" y="528154"/>
                  <a:pt x="1878647" y="527364"/>
                  <a:pt x="1878647" y="526573"/>
                </a:cubicBezTo>
                <a:cubicBezTo>
                  <a:pt x="1878647" y="526573"/>
                  <a:pt x="1880517" y="525783"/>
                  <a:pt x="1880517" y="524993"/>
                </a:cubicBezTo>
                <a:cubicBezTo>
                  <a:pt x="1880517" y="524993"/>
                  <a:pt x="1878647" y="524199"/>
                  <a:pt x="1878647" y="523409"/>
                </a:cubicBezTo>
                <a:cubicBezTo>
                  <a:pt x="1878647" y="523409"/>
                  <a:pt x="1879582" y="522618"/>
                  <a:pt x="1879582" y="521828"/>
                </a:cubicBezTo>
                <a:cubicBezTo>
                  <a:pt x="1879582" y="521828"/>
                  <a:pt x="1881452" y="521037"/>
                  <a:pt x="1881452" y="520247"/>
                </a:cubicBezTo>
                <a:cubicBezTo>
                  <a:pt x="1881452" y="519453"/>
                  <a:pt x="1879582" y="519453"/>
                  <a:pt x="1879582" y="518663"/>
                </a:cubicBezTo>
                <a:close/>
                <a:moveTo>
                  <a:pt x="1908556" y="501261"/>
                </a:moveTo>
                <a:cubicBezTo>
                  <a:pt x="1907624" y="502052"/>
                  <a:pt x="1907624" y="502845"/>
                  <a:pt x="1906689" y="502845"/>
                </a:cubicBezTo>
                <a:cubicBezTo>
                  <a:pt x="1905753" y="502845"/>
                  <a:pt x="1905753" y="502052"/>
                  <a:pt x="1904818" y="502052"/>
                </a:cubicBezTo>
                <a:cubicBezTo>
                  <a:pt x="1903886" y="501261"/>
                  <a:pt x="1902951" y="500471"/>
                  <a:pt x="1902951" y="500471"/>
                </a:cubicBezTo>
                <a:cubicBezTo>
                  <a:pt x="1902015" y="500471"/>
                  <a:pt x="1901080" y="502052"/>
                  <a:pt x="1901080" y="502052"/>
                </a:cubicBezTo>
                <a:cubicBezTo>
                  <a:pt x="1900145" y="502845"/>
                  <a:pt x="1900145" y="503636"/>
                  <a:pt x="1899210" y="503636"/>
                </a:cubicBezTo>
                <a:cubicBezTo>
                  <a:pt x="1899210" y="504426"/>
                  <a:pt x="1898277" y="505217"/>
                  <a:pt x="1898277" y="506007"/>
                </a:cubicBezTo>
                <a:lnTo>
                  <a:pt x="1900145" y="506797"/>
                </a:lnTo>
                <a:cubicBezTo>
                  <a:pt x="1900145" y="506797"/>
                  <a:pt x="1901080" y="505217"/>
                  <a:pt x="1902015" y="505217"/>
                </a:cubicBezTo>
                <a:cubicBezTo>
                  <a:pt x="1902015" y="505217"/>
                  <a:pt x="1902951" y="506797"/>
                  <a:pt x="1903886" y="506797"/>
                </a:cubicBezTo>
                <a:cubicBezTo>
                  <a:pt x="1903886" y="506797"/>
                  <a:pt x="1904818" y="508381"/>
                  <a:pt x="1905753" y="507591"/>
                </a:cubicBezTo>
                <a:cubicBezTo>
                  <a:pt x="1906689" y="507591"/>
                  <a:pt x="1906689" y="506797"/>
                  <a:pt x="1907624" y="506007"/>
                </a:cubicBezTo>
                <a:cubicBezTo>
                  <a:pt x="1907624" y="506007"/>
                  <a:pt x="1908556" y="505217"/>
                  <a:pt x="1908556" y="504426"/>
                </a:cubicBezTo>
                <a:cubicBezTo>
                  <a:pt x="1909491" y="504426"/>
                  <a:pt x="1910427" y="502845"/>
                  <a:pt x="1910427" y="502845"/>
                </a:cubicBezTo>
                <a:cubicBezTo>
                  <a:pt x="1910427" y="502052"/>
                  <a:pt x="1908556" y="502052"/>
                  <a:pt x="1908556" y="501261"/>
                </a:cubicBezTo>
                <a:close/>
                <a:moveTo>
                  <a:pt x="1932860" y="503636"/>
                </a:moveTo>
                <a:cubicBezTo>
                  <a:pt x="1932860" y="502845"/>
                  <a:pt x="1931925" y="502052"/>
                  <a:pt x="1930990" y="502052"/>
                </a:cubicBezTo>
                <a:cubicBezTo>
                  <a:pt x="1930054" y="502845"/>
                  <a:pt x="1929119" y="504426"/>
                  <a:pt x="1928187" y="505217"/>
                </a:cubicBezTo>
                <a:cubicBezTo>
                  <a:pt x="1927252" y="506007"/>
                  <a:pt x="1926317" y="506797"/>
                  <a:pt x="1926317" y="507591"/>
                </a:cubicBezTo>
                <a:lnTo>
                  <a:pt x="1928187" y="508381"/>
                </a:lnTo>
                <a:lnTo>
                  <a:pt x="1930054" y="509962"/>
                </a:lnTo>
                <a:cubicBezTo>
                  <a:pt x="1930990" y="509962"/>
                  <a:pt x="1931925" y="508381"/>
                  <a:pt x="1931925" y="508381"/>
                </a:cubicBezTo>
                <a:cubicBezTo>
                  <a:pt x="1932860" y="507591"/>
                  <a:pt x="1932860" y="506797"/>
                  <a:pt x="1933792" y="506007"/>
                </a:cubicBezTo>
                <a:cubicBezTo>
                  <a:pt x="1933792" y="506007"/>
                  <a:pt x="1935663" y="505217"/>
                  <a:pt x="1935663" y="504426"/>
                </a:cubicBezTo>
                <a:cubicBezTo>
                  <a:pt x="1935663" y="504426"/>
                  <a:pt x="1933792" y="503636"/>
                  <a:pt x="1932860" y="503636"/>
                </a:cubicBezTo>
                <a:close/>
                <a:moveTo>
                  <a:pt x="1941271" y="508381"/>
                </a:moveTo>
                <a:cubicBezTo>
                  <a:pt x="1940336" y="509962"/>
                  <a:pt x="1939401" y="510753"/>
                  <a:pt x="1938466" y="512337"/>
                </a:cubicBezTo>
                <a:cubicBezTo>
                  <a:pt x="1937533" y="513127"/>
                  <a:pt x="1937533" y="513127"/>
                  <a:pt x="1936598" y="513917"/>
                </a:cubicBezTo>
                <a:cubicBezTo>
                  <a:pt x="1935663" y="515498"/>
                  <a:pt x="1934728" y="516292"/>
                  <a:pt x="1933792" y="517082"/>
                </a:cubicBezTo>
                <a:cubicBezTo>
                  <a:pt x="1934728" y="518663"/>
                  <a:pt x="1936598" y="519453"/>
                  <a:pt x="1937533" y="520247"/>
                </a:cubicBezTo>
                <a:cubicBezTo>
                  <a:pt x="1938466" y="519453"/>
                  <a:pt x="1938466" y="518663"/>
                  <a:pt x="1939401" y="518663"/>
                </a:cubicBezTo>
                <a:cubicBezTo>
                  <a:pt x="1940336" y="517082"/>
                  <a:pt x="1941271" y="516292"/>
                  <a:pt x="1942207" y="514708"/>
                </a:cubicBezTo>
                <a:cubicBezTo>
                  <a:pt x="1943139" y="513917"/>
                  <a:pt x="1945009" y="512337"/>
                  <a:pt x="1945945" y="511546"/>
                </a:cubicBezTo>
                <a:cubicBezTo>
                  <a:pt x="1944074" y="510753"/>
                  <a:pt x="1943139" y="509172"/>
                  <a:pt x="1941271" y="508381"/>
                </a:cubicBezTo>
                <a:close/>
                <a:moveTo>
                  <a:pt x="1964637" y="512337"/>
                </a:moveTo>
                <a:cubicBezTo>
                  <a:pt x="1963702" y="513127"/>
                  <a:pt x="1963702" y="513917"/>
                  <a:pt x="1962770" y="513917"/>
                </a:cubicBezTo>
                <a:cubicBezTo>
                  <a:pt x="1962770" y="514708"/>
                  <a:pt x="1961835" y="515498"/>
                  <a:pt x="1960899" y="515498"/>
                </a:cubicBezTo>
                <a:cubicBezTo>
                  <a:pt x="1960899" y="516292"/>
                  <a:pt x="1959964" y="514708"/>
                  <a:pt x="1959029" y="514708"/>
                </a:cubicBezTo>
                <a:lnTo>
                  <a:pt x="1958097" y="516292"/>
                </a:lnTo>
                <a:cubicBezTo>
                  <a:pt x="1957162" y="516292"/>
                  <a:pt x="1956226" y="515498"/>
                  <a:pt x="1955291" y="514708"/>
                </a:cubicBezTo>
                <a:lnTo>
                  <a:pt x="1953420" y="513917"/>
                </a:lnTo>
                <a:cubicBezTo>
                  <a:pt x="1952488" y="513917"/>
                  <a:pt x="1952488" y="515498"/>
                  <a:pt x="1951553" y="515498"/>
                </a:cubicBezTo>
                <a:cubicBezTo>
                  <a:pt x="1952488" y="515498"/>
                  <a:pt x="1953420" y="516292"/>
                  <a:pt x="1954356" y="517082"/>
                </a:cubicBezTo>
                <a:cubicBezTo>
                  <a:pt x="1954356" y="517082"/>
                  <a:pt x="1955291" y="517873"/>
                  <a:pt x="1956226" y="517873"/>
                </a:cubicBezTo>
                <a:cubicBezTo>
                  <a:pt x="1956226" y="518663"/>
                  <a:pt x="1957162" y="519453"/>
                  <a:pt x="1958097" y="519453"/>
                </a:cubicBezTo>
                <a:cubicBezTo>
                  <a:pt x="1958097" y="519453"/>
                  <a:pt x="1959029" y="517873"/>
                  <a:pt x="1959964" y="517873"/>
                </a:cubicBezTo>
                <a:cubicBezTo>
                  <a:pt x="1959964" y="517873"/>
                  <a:pt x="1961835" y="519453"/>
                  <a:pt x="1961835" y="518663"/>
                </a:cubicBezTo>
                <a:cubicBezTo>
                  <a:pt x="1962770" y="518663"/>
                  <a:pt x="1962770" y="517873"/>
                  <a:pt x="1963702" y="517082"/>
                </a:cubicBezTo>
                <a:cubicBezTo>
                  <a:pt x="1963702" y="517082"/>
                  <a:pt x="1964637" y="516292"/>
                  <a:pt x="1964637" y="515498"/>
                </a:cubicBezTo>
                <a:cubicBezTo>
                  <a:pt x="1965573" y="514708"/>
                  <a:pt x="1966508" y="513917"/>
                  <a:pt x="1966508" y="513917"/>
                </a:cubicBezTo>
                <a:cubicBezTo>
                  <a:pt x="1966508" y="513127"/>
                  <a:pt x="1964637" y="513127"/>
                  <a:pt x="1964637" y="512337"/>
                </a:cubicBezTo>
                <a:close/>
                <a:moveTo>
                  <a:pt x="2035673" y="521828"/>
                </a:moveTo>
                <a:cubicBezTo>
                  <a:pt x="2034738" y="521828"/>
                  <a:pt x="2033803" y="520247"/>
                  <a:pt x="2032868" y="520247"/>
                </a:cubicBezTo>
                <a:lnTo>
                  <a:pt x="2031936" y="521828"/>
                </a:lnTo>
                <a:cubicBezTo>
                  <a:pt x="2031000" y="522618"/>
                  <a:pt x="2030065" y="523409"/>
                  <a:pt x="2030065" y="524199"/>
                </a:cubicBezTo>
                <a:cubicBezTo>
                  <a:pt x="2030065" y="524199"/>
                  <a:pt x="2028194" y="524993"/>
                  <a:pt x="2028194" y="525783"/>
                </a:cubicBezTo>
                <a:cubicBezTo>
                  <a:pt x="2028194" y="526573"/>
                  <a:pt x="2030065" y="526573"/>
                  <a:pt x="2030065" y="527364"/>
                </a:cubicBezTo>
                <a:cubicBezTo>
                  <a:pt x="2031936" y="525783"/>
                  <a:pt x="2032868" y="524993"/>
                  <a:pt x="2033803" y="523409"/>
                </a:cubicBezTo>
                <a:cubicBezTo>
                  <a:pt x="2034738" y="523409"/>
                  <a:pt x="2034738" y="524993"/>
                  <a:pt x="2035673" y="524993"/>
                </a:cubicBezTo>
                <a:lnTo>
                  <a:pt x="2037541" y="523409"/>
                </a:lnTo>
                <a:cubicBezTo>
                  <a:pt x="2037541" y="522618"/>
                  <a:pt x="2035673" y="521828"/>
                  <a:pt x="2035673" y="521828"/>
                </a:cubicBezTo>
                <a:close/>
                <a:moveTo>
                  <a:pt x="2048758" y="510753"/>
                </a:moveTo>
                <a:cubicBezTo>
                  <a:pt x="2047822" y="511546"/>
                  <a:pt x="2047822" y="511546"/>
                  <a:pt x="2046890" y="512337"/>
                </a:cubicBezTo>
                <a:cubicBezTo>
                  <a:pt x="2045955" y="513127"/>
                  <a:pt x="2045955" y="513917"/>
                  <a:pt x="2045020" y="513917"/>
                </a:cubicBezTo>
                <a:cubicBezTo>
                  <a:pt x="2045020" y="514708"/>
                  <a:pt x="2044084" y="515498"/>
                  <a:pt x="2044084" y="516292"/>
                </a:cubicBezTo>
                <a:lnTo>
                  <a:pt x="2045955" y="517082"/>
                </a:lnTo>
                <a:cubicBezTo>
                  <a:pt x="2045955" y="517873"/>
                  <a:pt x="2044084" y="518663"/>
                  <a:pt x="2044084" y="519453"/>
                </a:cubicBezTo>
                <a:cubicBezTo>
                  <a:pt x="2044084" y="519453"/>
                  <a:pt x="2043149" y="520247"/>
                  <a:pt x="2042217" y="521037"/>
                </a:cubicBezTo>
                <a:cubicBezTo>
                  <a:pt x="2042217" y="521037"/>
                  <a:pt x="2045020" y="521828"/>
                  <a:pt x="2045020" y="522618"/>
                </a:cubicBezTo>
                <a:cubicBezTo>
                  <a:pt x="2045020" y="522618"/>
                  <a:pt x="2043149" y="523409"/>
                  <a:pt x="2043149" y="524199"/>
                </a:cubicBezTo>
                <a:cubicBezTo>
                  <a:pt x="2043149" y="524199"/>
                  <a:pt x="2041282" y="524993"/>
                  <a:pt x="2041282" y="525783"/>
                </a:cubicBezTo>
                <a:cubicBezTo>
                  <a:pt x="2041282" y="526573"/>
                  <a:pt x="2043149" y="526573"/>
                  <a:pt x="2044084" y="527364"/>
                </a:cubicBezTo>
                <a:cubicBezTo>
                  <a:pt x="2044084" y="526573"/>
                  <a:pt x="2045020" y="525783"/>
                  <a:pt x="2045020" y="524993"/>
                </a:cubicBezTo>
                <a:cubicBezTo>
                  <a:pt x="2045020" y="524993"/>
                  <a:pt x="2046890" y="524199"/>
                  <a:pt x="2046890" y="523409"/>
                </a:cubicBezTo>
                <a:lnTo>
                  <a:pt x="2045020" y="522618"/>
                </a:lnTo>
                <a:cubicBezTo>
                  <a:pt x="2045020" y="521828"/>
                  <a:pt x="2045955" y="521037"/>
                  <a:pt x="2045955" y="520247"/>
                </a:cubicBezTo>
                <a:cubicBezTo>
                  <a:pt x="2046890" y="520247"/>
                  <a:pt x="2047822" y="519453"/>
                  <a:pt x="2047822" y="518663"/>
                </a:cubicBezTo>
                <a:cubicBezTo>
                  <a:pt x="2047822" y="518663"/>
                  <a:pt x="2045955" y="517873"/>
                  <a:pt x="2045955" y="517082"/>
                </a:cubicBezTo>
                <a:cubicBezTo>
                  <a:pt x="2045955" y="517082"/>
                  <a:pt x="2046890" y="515498"/>
                  <a:pt x="2047822" y="515498"/>
                </a:cubicBezTo>
                <a:cubicBezTo>
                  <a:pt x="2047822" y="515498"/>
                  <a:pt x="2048758" y="514708"/>
                  <a:pt x="2048758" y="513917"/>
                </a:cubicBezTo>
                <a:cubicBezTo>
                  <a:pt x="2048758" y="513127"/>
                  <a:pt x="2050628" y="512337"/>
                  <a:pt x="2050628" y="512337"/>
                </a:cubicBezTo>
                <a:cubicBezTo>
                  <a:pt x="2050628" y="511546"/>
                  <a:pt x="2048758" y="511546"/>
                  <a:pt x="2048758" y="510753"/>
                </a:cubicBezTo>
                <a:close/>
                <a:moveTo>
                  <a:pt x="2055226" y="503784"/>
                </a:moveTo>
                <a:cubicBezTo>
                  <a:pt x="2055015" y="504521"/>
                  <a:pt x="2053431" y="505217"/>
                  <a:pt x="2053431" y="505217"/>
                </a:cubicBezTo>
                <a:lnTo>
                  <a:pt x="2055301" y="506797"/>
                </a:lnTo>
                <a:lnTo>
                  <a:pt x="2057169" y="505217"/>
                </a:lnTo>
                <a:cubicBezTo>
                  <a:pt x="2057169" y="504631"/>
                  <a:pt x="2055645" y="504048"/>
                  <a:pt x="2055226" y="503784"/>
                </a:cubicBezTo>
                <a:close/>
                <a:moveTo>
                  <a:pt x="2059039" y="517873"/>
                </a:moveTo>
                <a:cubicBezTo>
                  <a:pt x="2059039" y="517082"/>
                  <a:pt x="2058104" y="519453"/>
                  <a:pt x="2057169" y="519453"/>
                </a:cubicBezTo>
                <a:lnTo>
                  <a:pt x="2055301" y="517873"/>
                </a:lnTo>
                <a:cubicBezTo>
                  <a:pt x="2054366" y="517873"/>
                  <a:pt x="2054366" y="519453"/>
                  <a:pt x="2053431" y="519453"/>
                </a:cubicBezTo>
                <a:cubicBezTo>
                  <a:pt x="2053431" y="520247"/>
                  <a:pt x="2052496" y="521037"/>
                  <a:pt x="2052496" y="521037"/>
                </a:cubicBezTo>
                <a:cubicBezTo>
                  <a:pt x="2052496" y="521828"/>
                  <a:pt x="2053431" y="522618"/>
                  <a:pt x="2054366" y="522618"/>
                </a:cubicBezTo>
                <a:lnTo>
                  <a:pt x="2056237" y="524199"/>
                </a:lnTo>
                <a:lnTo>
                  <a:pt x="2058104" y="522618"/>
                </a:lnTo>
                <a:cubicBezTo>
                  <a:pt x="2058104" y="521828"/>
                  <a:pt x="2059039" y="521037"/>
                  <a:pt x="2059039" y="520247"/>
                </a:cubicBezTo>
                <a:cubicBezTo>
                  <a:pt x="2059975" y="520247"/>
                  <a:pt x="2060910" y="519453"/>
                  <a:pt x="2060910" y="518663"/>
                </a:cubicBezTo>
                <a:cubicBezTo>
                  <a:pt x="2059975" y="518663"/>
                  <a:pt x="2059975" y="517873"/>
                  <a:pt x="2059039" y="517873"/>
                </a:cubicBezTo>
                <a:close/>
                <a:moveTo>
                  <a:pt x="2079603" y="519453"/>
                </a:moveTo>
                <a:cubicBezTo>
                  <a:pt x="2079603" y="520247"/>
                  <a:pt x="2078667" y="521828"/>
                  <a:pt x="2078667" y="521828"/>
                </a:cubicBezTo>
                <a:cubicBezTo>
                  <a:pt x="2079603" y="522618"/>
                  <a:pt x="2081473" y="523409"/>
                  <a:pt x="2082405" y="524199"/>
                </a:cubicBezTo>
                <a:cubicBezTo>
                  <a:pt x="2083340" y="524993"/>
                  <a:pt x="2084276" y="524993"/>
                  <a:pt x="2084276" y="525783"/>
                </a:cubicBezTo>
                <a:cubicBezTo>
                  <a:pt x="2085211" y="524993"/>
                  <a:pt x="2085211" y="524199"/>
                  <a:pt x="2086146" y="524199"/>
                </a:cubicBezTo>
                <a:cubicBezTo>
                  <a:pt x="2087078" y="523409"/>
                  <a:pt x="2087078" y="522618"/>
                  <a:pt x="2088014" y="521828"/>
                </a:cubicBezTo>
                <a:cubicBezTo>
                  <a:pt x="2088014" y="521828"/>
                  <a:pt x="2089884" y="521037"/>
                  <a:pt x="2088949" y="520247"/>
                </a:cubicBezTo>
                <a:cubicBezTo>
                  <a:pt x="2088949" y="519453"/>
                  <a:pt x="2087078" y="519453"/>
                  <a:pt x="2087078" y="518663"/>
                </a:cubicBezTo>
                <a:cubicBezTo>
                  <a:pt x="2087078" y="519453"/>
                  <a:pt x="2086146" y="521037"/>
                  <a:pt x="2086146" y="521037"/>
                </a:cubicBezTo>
                <a:cubicBezTo>
                  <a:pt x="2085211" y="521037"/>
                  <a:pt x="2084276" y="519453"/>
                  <a:pt x="2083340" y="519453"/>
                </a:cubicBezTo>
                <a:lnTo>
                  <a:pt x="2082405" y="521037"/>
                </a:lnTo>
                <a:cubicBezTo>
                  <a:pt x="2081473" y="521037"/>
                  <a:pt x="2080538" y="519453"/>
                  <a:pt x="2079603" y="519453"/>
                </a:cubicBezTo>
                <a:close/>
                <a:moveTo>
                  <a:pt x="2088949" y="502845"/>
                </a:moveTo>
                <a:cubicBezTo>
                  <a:pt x="2088014" y="502845"/>
                  <a:pt x="2087078" y="504426"/>
                  <a:pt x="2087078" y="504426"/>
                </a:cubicBezTo>
                <a:cubicBezTo>
                  <a:pt x="2087078" y="505217"/>
                  <a:pt x="2085211" y="503636"/>
                  <a:pt x="2085211" y="503636"/>
                </a:cubicBezTo>
                <a:cubicBezTo>
                  <a:pt x="2084276" y="503636"/>
                  <a:pt x="2083340" y="505217"/>
                  <a:pt x="2083340" y="505217"/>
                </a:cubicBezTo>
                <a:lnTo>
                  <a:pt x="2085211" y="506797"/>
                </a:lnTo>
                <a:cubicBezTo>
                  <a:pt x="2086146" y="506797"/>
                  <a:pt x="2087078" y="507591"/>
                  <a:pt x="2087078" y="507591"/>
                </a:cubicBezTo>
                <a:cubicBezTo>
                  <a:pt x="2088014" y="507591"/>
                  <a:pt x="2088949" y="506007"/>
                  <a:pt x="2088949" y="506007"/>
                </a:cubicBezTo>
                <a:lnTo>
                  <a:pt x="2090819" y="504426"/>
                </a:lnTo>
                <a:cubicBezTo>
                  <a:pt x="2090819" y="503636"/>
                  <a:pt x="2088949" y="503636"/>
                  <a:pt x="2088949" y="502845"/>
                </a:cubicBezTo>
                <a:close/>
                <a:moveTo>
                  <a:pt x="2093622" y="509172"/>
                </a:moveTo>
                <a:cubicBezTo>
                  <a:pt x="2092687" y="508381"/>
                  <a:pt x="2091752" y="510753"/>
                  <a:pt x="2091752" y="510753"/>
                </a:cubicBezTo>
                <a:cubicBezTo>
                  <a:pt x="2090819" y="510753"/>
                  <a:pt x="2089884" y="509172"/>
                  <a:pt x="2089884" y="509172"/>
                </a:cubicBezTo>
                <a:cubicBezTo>
                  <a:pt x="2088949" y="509172"/>
                  <a:pt x="2088014" y="510753"/>
                  <a:pt x="2088014" y="510753"/>
                </a:cubicBezTo>
                <a:cubicBezTo>
                  <a:pt x="2087078" y="511546"/>
                  <a:pt x="2087078" y="512337"/>
                  <a:pt x="2086146" y="513127"/>
                </a:cubicBezTo>
                <a:cubicBezTo>
                  <a:pt x="2087078" y="513127"/>
                  <a:pt x="2088014" y="513917"/>
                  <a:pt x="2088014" y="513917"/>
                </a:cubicBezTo>
                <a:cubicBezTo>
                  <a:pt x="2088949" y="513917"/>
                  <a:pt x="2089884" y="512337"/>
                  <a:pt x="2089884" y="512337"/>
                </a:cubicBezTo>
                <a:cubicBezTo>
                  <a:pt x="2090819" y="512337"/>
                  <a:pt x="2091752" y="513917"/>
                  <a:pt x="2091752" y="513917"/>
                </a:cubicBezTo>
                <a:cubicBezTo>
                  <a:pt x="2092687" y="513127"/>
                  <a:pt x="2093622" y="512337"/>
                  <a:pt x="2093622" y="512337"/>
                </a:cubicBezTo>
                <a:cubicBezTo>
                  <a:pt x="2094557" y="511546"/>
                  <a:pt x="2094557" y="510753"/>
                  <a:pt x="2095493" y="509962"/>
                </a:cubicBezTo>
                <a:cubicBezTo>
                  <a:pt x="2094557" y="509962"/>
                  <a:pt x="2093622" y="509172"/>
                  <a:pt x="2093622" y="509172"/>
                </a:cubicBezTo>
                <a:close/>
                <a:moveTo>
                  <a:pt x="2120729" y="507591"/>
                </a:moveTo>
                <a:cubicBezTo>
                  <a:pt x="2120729" y="507591"/>
                  <a:pt x="2119794" y="506007"/>
                  <a:pt x="2118858" y="506007"/>
                </a:cubicBezTo>
                <a:cubicBezTo>
                  <a:pt x="2118858" y="506007"/>
                  <a:pt x="2117923" y="507591"/>
                  <a:pt x="2116988" y="507591"/>
                </a:cubicBezTo>
                <a:lnTo>
                  <a:pt x="2119794" y="509172"/>
                </a:lnTo>
                <a:cubicBezTo>
                  <a:pt x="2119794" y="509172"/>
                  <a:pt x="2117923" y="509962"/>
                  <a:pt x="2117923" y="510753"/>
                </a:cubicBezTo>
                <a:cubicBezTo>
                  <a:pt x="2117923" y="511546"/>
                  <a:pt x="2116988" y="512337"/>
                  <a:pt x="2116056" y="512337"/>
                </a:cubicBezTo>
                <a:cubicBezTo>
                  <a:pt x="2116056" y="513127"/>
                  <a:pt x="2115121" y="513917"/>
                  <a:pt x="2114185" y="514708"/>
                </a:cubicBezTo>
                <a:lnTo>
                  <a:pt x="2116988" y="515498"/>
                </a:lnTo>
                <a:cubicBezTo>
                  <a:pt x="2116988" y="516292"/>
                  <a:pt x="2115121" y="517082"/>
                  <a:pt x="2115121" y="517082"/>
                </a:cubicBezTo>
                <a:lnTo>
                  <a:pt x="2116988" y="518663"/>
                </a:lnTo>
                <a:cubicBezTo>
                  <a:pt x="2117923" y="518663"/>
                  <a:pt x="2117923" y="517873"/>
                  <a:pt x="2118858" y="517082"/>
                </a:cubicBezTo>
                <a:lnTo>
                  <a:pt x="2120729" y="515498"/>
                </a:lnTo>
                <a:cubicBezTo>
                  <a:pt x="2120729" y="514708"/>
                  <a:pt x="2117923" y="513917"/>
                  <a:pt x="2117923" y="513917"/>
                </a:cubicBezTo>
                <a:cubicBezTo>
                  <a:pt x="2118858" y="513127"/>
                  <a:pt x="2119794" y="512337"/>
                  <a:pt x="2119794" y="512337"/>
                </a:cubicBezTo>
                <a:cubicBezTo>
                  <a:pt x="2120729" y="511546"/>
                  <a:pt x="2121661" y="510753"/>
                  <a:pt x="2121661" y="510753"/>
                </a:cubicBezTo>
                <a:cubicBezTo>
                  <a:pt x="2121661" y="509962"/>
                  <a:pt x="2123532" y="509172"/>
                  <a:pt x="2123532" y="508381"/>
                </a:cubicBezTo>
                <a:cubicBezTo>
                  <a:pt x="2122596" y="508381"/>
                  <a:pt x="2121661" y="507591"/>
                  <a:pt x="2120729" y="507591"/>
                </a:cubicBezTo>
                <a:close/>
                <a:moveTo>
                  <a:pt x="2147833" y="521828"/>
                </a:moveTo>
                <a:cubicBezTo>
                  <a:pt x="2146898" y="522618"/>
                  <a:pt x="2146898" y="522618"/>
                  <a:pt x="2145965" y="523409"/>
                </a:cubicBezTo>
                <a:cubicBezTo>
                  <a:pt x="2145030" y="523409"/>
                  <a:pt x="2145030" y="521828"/>
                  <a:pt x="2144095" y="521828"/>
                </a:cubicBezTo>
                <a:cubicBezTo>
                  <a:pt x="2143160" y="521828"/>
                  <a:pt x="2143160" y="523409"/>
                  <a:pt x="2142224" y="524199"/>
                </a:cubicBezTo>
                <a:cubicBezTo>
                  <a:pt x="2142224" y="524199"/>
                  <a:pt x="2141289" y="525783"/>
                  <a:pt x="2140357" y="525783"/>
                </a:cubicBezTo>
                <a:lnTo>
                  <a:pt x="2138486" y="524199"/>
                </a:lnTo>
                <a:cubicBezTo>
                  <a:pt x="2138486" y="524993"/>
                  <a:pt x="2137551" y="525783"/>
                  <a:pt x="2137551" y="525783"/>
                </a:cubicBezTo>
                <a:cubicBezTo>
                  <a:pt x="2135684" y="527364"/>
                  <a:pt x="2134749" y="528154"/>
                  <a:pt x="2133813" y="529738"/>
                </a:cubicBezTo>
                <a:cubicBezTo>
                  <a:pt x="2132878" y="529738"/>
                  <a:pt x="2132878" y="528154"/>
                  <a:pt x="2131946" y="528154"/>
                </a:cubicBezTo>
                <a:lnTo>
                  <a:pt x="2130075" y="529738"/>
                </a:lnTo>
                <a:lnTo>
                  <a:pt x="2131946" y="531319"/>
                </a:lnTo>
                <a:cubicBezTo>
                  <a:pt x="2132878" y="531319"/>
                  <a:pt x="2133813" y="529738"/>
                  <a:pt x="2133813" y="529738"/>
                </a:cubicBezTo>
                <a:cubicBezTo>
                  <a:pt x="2134749" y="529738"/>
                  <a:pt x="2135684" y="531319"/>
                  <a:pt x="2135684" y="530529"/>
                </a:cubicBezTo>
                <a:cubicBezTo>
                  <a:pt x="2136619" y="530529"/>
                  <a:pt x="2137551" y="528948"/>
                  <a:pt x="2137551" y="528948"/>
                </a:cubicBezTo>
                <a:cubicBezTo>
                  <a:pt x="2138486" y="528948"/>
                  <a:pt x="2139422" y="530529"/>
                  <a:pt x="2139422" y="530529"/>
                </a:cubicBezTo>
                <a:cubicBezTo>
                  <a:pt x="2140357" y="530529"/>
                  <a:pt x="2141289" y="532109"/>
                  <a:pt x="2142224" y="532109"/>
                </a:cubicBezTo>
                <a:cubicBezTo>
                  <a:pt x="2142224" y="531319"/>
                  <a:pt x="2143160" y="530529"/>
                  <a:pt x="2143160" y="529738"/>
                </a:cubicBezTo>
                <a:cubicBezTo>
                  <a:pt x="2144095" y="529738"/>
                  <a:pt x="2144095" y="528948"/>
                  <a:pt x="2145030" y="528154"/>
                </a:cubicBezTo>
                <a:cubicBezTo>
                  <a:pt x="2145030" y="527364"/>
                  <a:pt x="2145965" y="527364"/>
                  <a:pt x="2146898" y="526573"/>
                </a:cubicBezTo>
                <a:cubicBezTo>
                  <a:pt x="2146898" y="525783"/>
                  <a:pt x="2147833" y="524993"/>
                  <a:pt x="2147833" y="524993"/>
                </a:cubicBezTo>
                <a:cubicBezTo>
                  <a:pt x="2148768" y="524199"/>
                  <a:pt x="2149703" y="523409"/>
                  <a:pt x="2149703" y="523409"/>
                </a:cubicBezTo>
                <a:cubicBezTo>
                  <a:pt x="2149703" y="522618"/>
                  <a:pt x="2147833" y="521828"/>
                  <a:pt x="2147833" y="521828"/>
                </a:cubicBezTo>
                <a:close/>
                <a:moveTo>
                  <a:pt x="2202979" y="507591"/>
                </a:moveTo>
                <a:cubicBezTo>
                  <a:pt x="2202979" y="506797"/>
                  <a:pt x="2204849" y="506007"/>
                  <a:pt x="2204849" y="506007"/>
                </a:cubicBezTo>
                <a:lnTo>
                  <a:pt x="2202979" y="504426"/>
                </a:lnTo>
                <a:cubicBezTo>
                  <a:pt x="2202979" y="504426"/>
                  <a:pt x="2202044" y="506007"/>
                  <a:pt x="2201108" y="506007"/>
                </a:cubicBezTo>
                <a:cubicBezTo>
                  <a:pt x="2201108" y="506797"/>
                  <a:pt x="2200176" y="507591"/>
                  <a:pt x="2200176" y="507591"/>
                </a:cubicBezTo>
                <a:cubicBezTo>
                  <a:pt x="2199241" y="508381"/>
                  <a:pt x="2198306" y="509172"/>
                  <a:pt x="2198306" y="509962"/>
                </a:cubicBezTo>
                <a:lnTo>
                  <a:pt x="2200176" y="510753"/>
                </a:lnTo>
                <a:lnTo>
                  <a:pt x="2202044" y="512337"/>
                </a:lnTo>
                <a:cubicBezTo>
                  <a:pt x="2202979" y="512337"/>
                  <a:pt x="2203914" y="510753"/>
                  <a:pt x="2203914" y="510753"/>
                </a:cubicBezTo>
                <a:cubicBezTo>
                  <a:pt x="2204849" y="509962"/>
                  <a:pt x="2204849" y="509172"/>
                  <a:pt x="2205782" y="508381"/>
                </a:cubicBezTo>
                <a:cubicBezTo>
                  <a:pt x="2205782" y="508381"/>
                  <a:pt x="2203914" y="507591"/>
                  <a:pt x="2202979" y="507591"/>
                </a:cubicBezTo>
                <a:close/>
                <a:moveTo>
                  <a:pt x="2216063" y="504426"/>
                </a:moveTo>
                <a:lnTo>
                  <a:pt x="2214196" y="502845"/>
                </a:lnTo>
                <a:cubicBezTo>
                  <a:pt x="2213260" y="502845"/>
                  <a:pt x="2212325" y="504426"/>
                  <a:pt x="2212325" y="504426"/>
                </a:cubicBezTo>
                <a:cubicBezTo>
                  <a:pt x="2212325" y="505217"/>
                  <a:pt x="2210458" y="506007"/>
                  <a:pt x="2210458" y="506797"/>
                </a:cubicBezTo>
                <a:cubicBezTo>
                  <a:pt x="2210458" y="506797"/>
                  <a:pt x="2212325" y="507591"/>
                  <a:pt x="2213260" y="507591"/>
                </a:cubicBezTo>
                <a:cubicBezTo>
                  <a:pt x="2213260" y="508381"/>
                  <a:pt x="2215131" y="509172"/>
                  <a:pt x="2215131" y="509172"/>
                </a:cubicBezTo>
                <a:cubicBezTo>
                  <a:pt x="2215131" y="509172"/>
                  <a:pt x="2216063" y="507591"/>
                  <a:pt x="2216998" y="507591"/>
                </a:cubicBezTo>
                <a:lnTo>
                  <a:pt x="2217934" y="506007"/>
                </a:lnTo>
                <a:cubicBezTo>
                  <a:pt x="2217934" y="505217"/>
                  <a:pt x="2216063" y="504426"/>
                  <a:pt x="2216063" y="504426"/>
                </a:cubicBezTo>
                <a:close/>
                <a:moveTo>
                  <a:pt x="2256254" y="518663"/>
                </a:moveTo>
                <a:cubicBezTo>
                  <a:pt x="2255319" y="518663"/>
                  <a:pt x="2254387" y="520247"/>
                  <a:pt x="2254387" y="521037"/>
                </a:cubicBezTo>
                <a:cubicBezTo>
                  <a:pt x="2254387" y="521037"/>
                  <a:pt x="2252516" y="521828"/>
                  <a:pt x="2252516" y="522618"/>
                </a:cubicBezTo>
                <a:lnTo>
                  <a:pt x="2254387" y="523409"/>
                </a:lnTo>
                <a:cubicBezTo>
                  <a:pt x="2255319" y="524199"/>
                  <a:pt x="2256254" y="524993"/>
                  <a:pt x="2257190" y="524993"/>
                </a:cubicBezTo>
                <a:lnTo>
                  <a:pt x="2258125" y="523409"/>
                </a:lnTo>
                <a:cubicBezTo>
                  <a:pt x="2259060" y="523409"/>
                  <a:pt x="2259995" y="521828"/>
                  <a:pt x="2259995" y="521828"/>
                </a:cubicBezTo>
                <a:cubicBezTo>
                  <a:pt x="2259995" y="521037"/>
                  <a:pt x="2258125" y="520247"/>
                  <a:pt x="2258125" y="520247"/>
                </a:cubicBezTo>
                <a:cubicBezTo>
                  <a:pt x="2257190" y="520247"/>
                  <a:pt x="2256254" y="518663"/>
                  <a:pt x="2256254" y="518663"/>
                </a:cubicBezTo>
                <a:close/>
                <a:moveTo>
                  <a:pt x="2263733" y="509962"/>
                </a:moveTo>
                <a:cubicBezTo>
                  <a:pt x="2263733" y="509962"/>
                  <a:pt x="2262798" y="511546"/>
                  <a:pt x="2261863" y="511546"/>
                </a:cubicBezTo>
                <a:cubicBezTo>
                  <a:pt x="2261863" y="511546"/>
                  <a:pt x="2259995" y="509962"/>
                  <a:pt x="2259995" y="510753"/>
                </a:cubicBezTo>
                <a:cubicBezTo>
                  <a:pt x="2259995" y="510753"/>
                  <a:pt x="2259060" y="511546"/>
                  <a:pt x="2258125" y="512337"/>
                </a:cubicBezTo>
                <a:cubicBezTo>
                  <a:pt x="2258125" y="513127"/>
                  <a:pt x="2257190" y="513127"/>
                  <a:pt x="2257190" y="513917"/>
                </a:cubicBezTo>
                <a:cubicBezTo>
                  <a:pt x="2258125" y="513917"/>
                  <a:pt x="2258125" y="515498"/>
                  <a:pt x="2259060" y="515498"/>
                </a:cubicBezTo>
                <a:cubicBezTo>
                  <a:pt x="2259060" y="515498"/>
                  <a:pt x="2259995" y="513917"/>
                  <a:pt x="2260928" y="513917"/>
                </a:cubicBezTo>
                <a:lnTo>
                  <a:pt x="2262798" y="514708"/>
                </a:lnTo>
                <a:cubicBezTo>
                  <a:pt x="2262798" y="514708"/>
                  <a:pt x="2263733" y="513917"/>
                  <a:pt x="2264669" y="513127"/>
                </a:cubicBezTo>
                <a:cubicBezTo>
                  <a:pt x="2264669" y="512337"/>
                  <a:pt x="2265601" y="512337"/>
                  <a:pt x="2265601" y="511546"/>
                </a:cubicBezTo>
                <a:cubicBezTo>
                  <a:pt x="2264669" y="511546"/>
                  <a:pt x="2264669" y="509962"/>
                  <a:pt x="2263733" y="509962"/>
                </a:cubicBezTo>
                <a:close/>
                <a:moveTo>
                  <a:pt x="2302989" y="507591"/>
                </a:moveTo>
                <a:cubicBezTo>
                  <a:pt x="2302054" y="507591"/>
                  <a:pt x="2302054" y="509172"/>
                  <a:pt x="2301119" y="509172"/>
                </a:cubicBezTo>
                <a:lnTo>
                  <a:pt x="2299251" y="507591"/>
                </a:lnTo>
                <a:cubicBezTo>
                  <a:pt x="2298316" y="507591"/>
                  <a:pt x="2297381" y="509172"/>
                  <a:pt x="2297381" y="509172"/>
                </a:cubicBezTo>
                <a:cubicBezTo>
                  <a:pt x="2297381" y="509962"/>
                  <a:pt x="2299251" y="510753"/>
                  <a:pt x="2299251" y="510753"/>
                </a:cubicBezTo>
                <a:cubicBezTo>
                  <a:pt x="2300184" y="510753"/>
                  <a:pt x="2301119" y="512337"/>
                  <a:pt x="2301119" y="512337"/>
                </a:cubicBezTo>
                <a:cubicBezTo>
                  <a:pt x="2302054" y="512337"/>
                  <a:pt x="2302989" y="510753"/>
                  <a:pt x="2302989" y="509962"/>
                </a:cubicBezTo>
                <a:cubicBezTo>
                  <a:pt x="2302989" y="509962"/>
                  <a:pt x="2304860" y="509172"/>
                  <a:pt x="2304860" y="508381"/>
                </a:cubicBezTo>
                <a:lnTo>
                  <a:pt x="2302989" y="507591"/>
                </a:lnTo>
                <a:close/>
                <a:moveTo>
                  <a:pt x="392173" y="486832"/>
                </a:moveTo>
                <a:lnTo>
                  <a:pt x="391757" y="487245"/>
                </a:lnTo>
                <a:lnTo>
                  <a:pt x="390926" y="487245"/>
                </a:lnTo>
                <a:lnTo>
                  <a:pt x="390507" y="487245"/>
                </a:lnTo>
                <a:lnTo>
                  <a:pt x="389675" y="486832"/>
                </a:lnTo>
                <a:lnTo>
                  <a:pt x="389260" y="486423"/>
                </a:lnTo>
                <a:lnTo>
                  <a:pt x="388844" y="485604"/>
                </a:lnTo>
                <a:lnTo>
                  <a:pt x="388425" y="482323"/>
                </a:lnTo>
                <a:lnTo>
                  <a:pt x="386763" y="478632"/>
                </a:lnTo>
                <a:lnTo>
                  <a:pt x="385512" y="475760"/>
                </a:lnTo>
                <a:lnTo>
                  <a:pt x="384262" y="472479"/>
                </a:lnTo>
                <a:lnTo>
                  <a:pt x="383431" y="470020"/>
                </a:lnTo>
                <a:lnTo>
                  <a:pt x="383015" y="467148"/>
                </a:lnTo>
                <a:lnTo>
                  <a:pt x="383015" y="462226"/>
                </a:lnTo>
                <a:lnTo>
                  <a:pt x="383015" y="461404"/>
                </a:lnTo>
                <a:lnTo>
                  <a:pt x="383431" y="460585"/>
                </a:lnTo>
                <a:lnTo>
                  <a:pt x="384262" y="460585"/>
                </a:lnTo>
                <a:lnTo>
                  <a:pt x="384681" y="460176"/>
                </a:lnTo>
                <a:lnTo>
                  <a:pt x="385512" y="460585"/>
                </a:lnTo>
                <a:lnTo>
                  <a:pt x="385928" y="460585"/>
                </a:lnTo>
                <a:lnTo>
                  <a:pt x="386344" y="461404"/>
                </a:lnTo>
                <a:lnTo>
                  <a:pt x="386763" y="462226"/>
                </a:lnTo>
                <a:lnTo>
                  <a:pt x="386763" y="465507"/>
                </a:lnTo>
                <a:lnTo>
                  <a:pt x="388010" y="469607"/>
                </a:lnTo>
                <a:lnTo>
                  <a:pt x="388844" y="472888"/>
                </a:lnTo>
                <a:lnTo>
                  <a:pt x="390507" y="476170"/>
                </a:lnTo>
                <a:lnTo>
                  <a:pt x="392173" y="480273"/>
                </a:lnTo>
                <a:lnTo>
                  <a:pt x="392588" y="483142"/>
                </a:lnTo>
                <a:lnTo>
                  <a:pt x="393007" y="485604"/>
                </a:lnTo>
                <a:lnTo>
                  <a:pt x="392588" y="486423"/>
                </a:lnTo>
                <a:lnTo>
                  <a:pt x="392173" y="486832"/>
                </a:lnTo>
                <a:close/>
                <a:moveTo>
                  <a:pt x="362143" y="480478"/>
                </a:moveTo>
                <a:lnTo>
                  <a:pt x="361255" y="480478"/>
                </a:lnTo>
                <a:lnTo>
                  <a:pt x="360811" y="480478"/>
                </a:lnTo>
                <a:lnTo>
                  <a:pt x="359479" y="480478"/>
                </a:lnTo>
                <a:lnTo>
                  <a:pt x="359035" y="480078"/>
                </a:lnTo>
                <a:lnTo>
                  <a:pt x="358591" y="479284"/>
                </a:lnTo>
                <a:lnTo>
                  <a:pt x="357259" y="475301"/>
                </a:lnTo>
                <a:lnTo>
                  <a:pt x="356815" y="470923"/>
                </a:lnTo>
                <a:lnTo>
                  <a:pt x="356371" y="462166"/>
                </a:lnTo>
                <a:lnTo>
                  <a:pt x="356371" y="461369"/>
                </a:lnTo>
                <a:lnTo>
                  <a:pt x="356815" y="460573"/>
                </a:lnTo>
                <a:lnTo>
                  <a:pt x="357703" y="460573"/>
                </a:lnTo>
                <a:lnTo>
                  <a:pt x="358591" y="460176"/>
                </a:lnTo>
                <a:lnTo>
                  <a:pt x="359035" y="460573"/>
                </a:lnTo>
                <a:lnTo>
                  <a:pt x="359923" y="460573"/>
                </a:lnTo>
                <a:lnTo>
                  <a:pt x="360811" y="461369"/>
                </a:lnTo>
                <a:lnTo>
                  <a:pt x="360811" y="462166"/>
                </a:lnTo>
                <a:lnTo>
                  <a:pt x="361255" y="470524"/>
                </a:lnTo>
                <a:lnTo>
                  <a:pt x="361699" y="474504"/>
                </a:lnTo>
                <a:lnTo>
                  <a:pt x="363031" y="478487"/>
                </a:lnTo>
                <a:lnTo>
                  <a:pt x="363031" y="479284"/>
                </a:lnTo>
                <a:lnTo>
                  <a:pt x="362587" y="479681"/>
                </a:lnTo>
                <a:lnTo>
                  <a:pt x="362143" y="480478"/>
                </a:lnTo>
                <a:close/>
                <a:moveTo>
                  <a:pt x="271964" y="264491"/>
                </a:moveTo>
                <a:lnTo>
                  <a:pt x="270443" y="273620"/>
                </a:lnTo>
                <a:lnTo>
                  <a:pt x="268919" y="283187"/>
                </a:lnTo>
                <a:lnTo>
                  <a:pt x="266636" y="291882"/>
                </a:lnTo>
                <a:lnTo>
                  <a:pt x="265493" y="301445"/>
                </a:lnTo>
                <a:lnTo>
                  <a:pt x="264353" y="311012"/>
                </a:lnTo>
                <a:lnTo>
                  <a:pt x="263210" y="320141"/>
                </a:lnTo>
                <a:lnTo>
                  <a:pt x="262829" y="321010"/>
                </a:lnTo>
                <a:lnTo>
                  <a:pt x="262448" y="321445"/>
                </a:lnTo>
                <a:lnTo>
                  <a:pt x="262067" y="321445"/>
                </a:lnTo>
                <a:lnTo>
                  <a:pt x="261308" y="321445"/>
                </a:lnTo>
                <a:lnTo>
                  <a:pt x="260165" y="320576"/>
                </a:lnTo>
                <a:lnTo>
                  <a:pt x="259784" y="320141"/>
                </a:lnTo>
                <a:lnTo>
                  <a:pt x="259784" y="319272"/>
                </a:lnTo>
                <a:lnTo>
                  <a:pt x="260927" y="310143"/>
                </a:lnTo>
                <a:lnTo>
                  <a:pt x="262067" y="300576"/>
                </a:lnTo>
                <a:lnTo>
                  <a:pt x="263210" y="291012"/>
                </a:lnTo>
                <a:lnTo>
                  <a:pt x="263972" y="286229"/>
                </a:lnTo>
                <a:lnTo>
                  <a:pt x="265112" y="281880"/>
                </a:lnTo>
                <a:lnTo>
                  <a:pt x="267398" y="272751"/>
                </a:lnTo>
                <a:lnTo>
                  <a:pt x="268538" y="263622"/>
                </a:lnTo>
                <a:lnTo>
                  <a:pt x="269300" y="254924"/>
                </a:lnTo>
                <a:lnTo>
                  <a:pt x="269681" y="245795"/>
                </a:lnTo>
                <a:lnTo>
                  <a:pt x="269681" y="244926"/>
                </a:lnTo>
                <a:lnTo>
                  <a:pt x="270062" y="244057"/>
                </a:lnTo>
                <a:lnTo>
                  <a:pt x="270443" y="243622"/>
                </a:lnTo>
                <a:lnTo>
                  <a:pt x="271202" y="243622"/>
                </a:lnTo>
                <a:lnTo>
                  <a:pt x="271964" y="243622"/>
                </a:lnTo>
                <a:lnTo>
                  <a:pt x="272345" y="244057"/>
                </a:lnTo>
                <a:lnTo>
                  <a:pt x="272726" y="244926"/>
                </a:lnTo>
                <a:lnTo>
                  <a:pt x="273107" y="245795"/>
                </a:lnTo>
                <a:lnTo>
                  <a:pt x="272726" y="255362"/>
                </a:lnTo>
                <a:lnTo>
                  <a:pt x="271964" y="264491"/>
                </a:lnTo>
                <a:close/>
                <a:moveTo>
                  <a:pt x="222408" y="231993"/>
                </a:moveTo>
                <a:lnTo>
                  <a:pt x="220096" y="248585"/>
                </a:lnTo>
                <a:lnTo>
                  <a:pt x="217782" y="265181"/>
                </a:lnTo>
                <a:lnTo>
                  <a:pt x="217782" y="266031"/>
                </a:lnTo>
                <a:lnTo>
                  <a:pt x="216856" y="266881"/>
                </a:lnTo>
                <a:lnTo>
                  <a:pt x="215470" y="267306"/>
                </a:lnTo>
                <a:lnTo>
                  <a:pt x="214545" y="267306"/>
                </a:lnTo>
                <a:lnTo>
                  <a:pt x="214082" y="266881"/>
                </a:lnTo>
                <a:lnTo>
                  <a:pt x="213156" y="266031"/>
                </a:lnTo>
                <a:lnTo>
                  <a:pt x="213156" y="265181"/>
                </a:lnTo>
                <a:lnTo>
                  <a:pt x="215930" y="248585"/>
                </a:lnTo>
                <a:lnTo>
                  <a:pt x="218245" y="231565"/>
                </a:lnTo>
                <a:lnTo>
                  <a:pt x="221482" y="214122"/>
                </a:lnTo>
                <a:lnTo>
                  <a:pt x="225182" y="197527"/>
                </a:lnTo>
                <a:lnTo>
                  <a:pt x="225182" y="196677"/>
                </a:lnTo>
                <a:lnTo>
                  <a:pt x="226108" y="196251"/>
                </a:lnTo>
                <a:lnTo>
                  <a:pt x="226571" y="196251"/>
                </a:lnTo>
                <a:lnTo>
                  <a:pt x="227497" y="196251"/>
                </a:lnTo>
                <a:lnTo>
                  <a:pt x="228885" y="196677"/>
                </a:lnTo>
                <a:lnTo>
                  <a:pt x="229348" y="197102"/>
                </a:lnTo>
                <a:lnTo>
                  <a:pt x="229808" y="197952"/>
                </a:lnTo>
                <a:lnTo>
                  <a:pt x="229808" y="198802"/>
                </a:lnTo>
                <a:lnTo>
                  <a:pt x="225182" y="215398"/>
                </a:lnTo>
                <a:lnTo>
                  <a:pt x="222408" y="231993"/>
                </a:lnTo>
                <a:close/>
                <a:moveTo>
                  <a:pt x="187085" y="165441"/>
                </a:moveTo>
                <a:lnTo>
                  <a:pt x="186628" y="175644"/>
                </a:lnTo>
                <a:lnTo>
                  <a:pt x="186628" y="186269"/>
                </a:lnTo>
                <a:lnTo>
                  <a:pt x="186628" y="196897"/>
                </a:lnTo>
                <a:lnTo>
                  <a:pt x="186628" y="205399"/>
                </a:lnTo>
                <a:lnTo>
                  <a:pt x="186628" y="209647"/>
                </a:lnTo>
                <a:lnTo>
                  <a:pt x="185709" y="213474"/>
                </a:lnTo>
                <a:lnTo>
                  <a:pt x="182950" y="224102"/>
                </a:lnTo>
                <a:lnTo>
                  <a:pt x="181574" y="229628"/>
                </a:lnTo>
                <a:lnTo>
                  <a:pt x="181114" y="234730"/>
                </a:lnTo>
                <a:lnTo>
                  <a:pt x="180655" y="235580"/>
                </a:lnTo>
                <a:lnTo>
                  <a:pt x="180195" y="236005"/>
                </a:lnTo>
                <a:lnTo>
                  <a:pt x="179275" y="236430"/>
                </a:lnTo>
                <a:lnTo>
                  <a:pt x="178819" y="236855"/>
                </a:lnTo>
                <a:lnTo>
                  <a:pt x="177899" y="236430"/>
                </a:lnTo>
                <a:lnTo>
                  <a:pt x="177439" y="236005"/>
                </a:lnTo>
                <a:lnTo>
                  <a:pt x="176980" y="235580"/>
                </a:lnTo>
                <a:lnTo>
                  <a:pt x="176520" y="234730"/>
                </a:lnTo>
                <a:lnTo>
                  <a:pt x="177439" y="230053"/>
                </a:lnTo>
                <a:lnTo>
                  <a:pt x="178359" y="224952"/>
                </a:lnTo>
                <a:lnTo>
                  <a:pt x="181114" y="215599"/>
                </a:lnTo>
                <a:lnTo>
                  <a:pt x="182034" y="210073"/>
                </a:lnTo>
                <a:lnTo>
                  <a:pt x="182494" y="204974"/>
                </a:lnTo>
                <a:lnTo>
                  <a:pt x="182494" y="193921"/>
                </a:lnTo>
                <a:lnTo>
                  <a:pt x="182494" y="171393"/>
                </a:lnTo>
                <a:lnTo>
                  <a:pt x="182494" y="166717"/>
                </a:lnTo>
                <a:lnTo>
                  <a:pt x="182950" y="162465"/>
                </a:lnTo>
                <a:lnTo>
                  <a:pt x="185249" y="153538"/>
                </a:lnTo>
                <a:lnTo>
                  <a:pt x="185709" y="153113"/>
                </a:lnTo>
                <a:lnTo>
                  <a:pt x="186169" y="152262"/>
                </a:lnTo>
                <a:lnTo>
                  <a:pt x="187085" y="152262"/>
                </a:lnTo>
                <a:lnTo>
                  <a:pt x="187545" y="152262"/>
                </a:lnTo>
                <a:lnTo>
                  <a:pt x="188924" y="152688"/>
                </a:lnTo>
                <a:lnTo>
                  <a:pt x="189384" y="153113"/>
                </a:lnTo>
                <a:lnTo>
                  <a:pt x="189844" y="153963"/>
                </a:lnTo>
                <a:lnTo>
                  <a:pt x="189844" y="154813"/>
                </a:lnTo>
                <a:lnTo>
                  <a:pt x="188004" y="159915"/>
                </a:lnTo>
                <a:lnTo>
                  <a:pt x="187085" y="165441"/>
                </a:lnTo>
                <a:close/>
                <a:moveTo>
                  <a:pt x="118792" y="240237"/>
                </a:moveTo>
                <a:lnTo>
                  <a:pt x="118420" y="240237"/>
                </a:lnTo>
                <a:lnTo>
                  <a:pt x="117680" y="240237"/>
                </a:lnTo>
                <a:lnTo>
                  <a:pt x="117312" y="239815"/>
                </a:lnTo>
                <a:lnTo>
                  <a:pt x="116940" y="239393"/>
                </a:lnTo>
                <a:lnTo>
                  <a:pt x="116572" y="238546"/>
                </a:lnTo>
                <a:lnTo>
                  <a:pt x="116572" y="208517"/>
                </a:lnTo>
                <a:lnTo>
                  <a:pt x="116940" y="207670"/>
                </a:lnTo>
                <a:lnTo>
                  <a:pt x="117312" y="207248"/>
                </a:lnTo>
                <a:lnTo>
                  <a:pt x="117680" y="206826"/>
                </a:lnTo>
                <a:lnTo>
                  <a:pt x="118420" y="206401"/>
                </a:lnTo>
                <a:lnTo>
                  <a:pt x="118792" y="206826"/>
                </a:lnTo>
                <a:lnTo>
                  <a:pt x="119532" y="207248"/>
                </a:lnTo>
                <a:lnTo>
                  <a:pt x="119900" y="207670"/>
                </a:lnTo>
                <a:lnTo>
                  <a:pt x="119900" y="208517"/>
                </a:lnTo>
                <a:lnTo>
                  <a:pt x="119900" y="238546"/>
                </a:lnTo>
                <a:lnTo>
                  <a:pt x="119900" y="239393"/>
                </a:lnTo>
                <a:lnTo>
                  <a:pt x="119532" y="239815"/>
                </a:lnTo>
                <a:lnTo>
                  <a:pt x="118792" y="240237"/>
                </a:lnTo>
                <a:close/>
                <a:moveTo>
                  <a:pt x="243576" y="345995"/>
                </a:moveTo>
                <a:lnTo>
                  <a:pt x="244020" y="345563"/>
                </a:lnTo>
                <a:lnTo>
                  <a:pt x="244908" y="345132"/>
                </a:lnTo>
                <a:lnTo>
                  <a:pt x="245796" y="345132"/>
                </a:lnTo>
                <a:lnTo>
                  <a:pt x="246240" y="345132"/>
                </a:lnTo>
                <a:lnTo>
                  <a:pt x="247128" y="345563"/>
                </a:lnTo>
                <a:lnTo>
                  <a:pt x="247572" y="345995"/>
                </a:lnTo>
                <a:lnTo>
                  <a:pt x="247572" y="346858"/>
                </a:lnTo>
                <a:lnTo>
                  <a:pt x="247128" y="355930"/>
                </a:lnTo>
                <a:lnTo>
                  <a:pt x="247128" y="365434"/>
                </a:lnTo>
                <a:lnTo>
                  <a:pt x="247128" y="369751"/>
                </a:lnTo>
                <a:lnTo>
                  <a:pt x="247572" y="374503"/>
                </a:lnTo>
                <a:lnTo>
                  <a:pt x="248460" y="379255"/>
                </a:lnTo>
                <a:lnTo>
                  <a:pt x="249792" y="383144"/>
                </a:lnTo>
                <a:lnTo>
                  <a:pt x="249792" y="384007"/>
                </a:lnTo>
                <a:lnTo>
                  <a:pt x="249348" y="384870"/>
                </a:lnTo>
                <a:lnTo>
                  <a:pt x="248904" y="385301"/>
                </a:lnTo>
                <a:lnTo>
                  <a:pt x="248460" y="385736"/>
                </a:lnTo>
                <a:lnTo>
                  <a:pt x="247572" y="385736"/>
                </a:lnTo>
                <a:lnTo>
                  <a:pt x="246684" y="385736"/>
                </a:lnTo>
                <a:lnTo>
                  <a:pt x="246240" y="385301"/>
                </a:lnTo>
                <a:lnTo>
                  <a:pt x="245796" y="384438"/>
                </a:lnTo>
                <a:lnTo>
                  <a:pt x="244464" y="380121"/>
                </a:lnTo>
                <a:lnTo>
                  <a:pt x="243576" y="374934"/>
                </a:lnTo>
                <a:lnTo>
                  <a:pt x="243132" y="370617"/>
                </a:lnTo>
                <a:lnTo>
                  <a:pt x="243132" y="365865"/>
                </a:lnTo>
                <a:lnTo>
                  <a:pt x="243132" y="356361"/>
                </a:lnTo>
                <a:lnTo>
                  <a:pt x="243576" y="346858"/>
                </a:lnTo>
                <a:lnTo>
                  <a:pt x="243576" y="345995"/>
                </a:lnTo>
                <a:close/>
                <a:moveTo>
                  <a:pt x="333286" y="304966"/>
                </a:moveTo>
                <a:lnTo>
                  <a:pt x="333975" y="304528"/>
                </a:lnTo>
                <a:lnTo>
                  <a:pt x="334318" y="304528"/>
                </a:lnTo>
                <a:lnTo>
                  <a:pt x="335008" y="304528"/>
                </a:lnTo>
                <a:lnTo>
                  <a:pt x="335698" y="304966"/>
                </a:lnTo>
                <a:lnTo>
                  <a:pt x="336041" y="305404"/>
                </a:lnTo>
                <a:lnTo>
                  <a:pt x="336387" y="305841"/>
                </a:lnTo>
                <a:lnTo>
                  <a:pt x="336041" y="306717"/>
                </a:lnTo>
                <a:lnTo>
                  <a:pt x="329497" y="340433"/>
                </a:lnTo>
                <a:lnTo>
                  <a:pt x="329151" y="341309"/>
                </a:lnTo>
                <a:lnTo>
                  <a:pt x="328808" y="341747"/>
                </a:lnTo>
                <a:lnTo>
                  <a:pt x="328118" y="341747"/>
                </a:lnTo>
                <a:lnTo>
                  <a:pt x="327775" y="341747"/>
                </a:lnTo>
                <a:lnTo>
                  <a:pt x="327085" y="341309"/>
                </a:lnTo>
                <a:lnTo>
                  <a:pt x="326739" y="340871"/>
                </a:lnTo>
                <a:lnTo>
                  <a:pt x="326395" y="339996"/>
                </a:lnTo>
                <a:lnTo>
                  <a:pt x="326395" y="339120"/>
                </a:lnTo>
                <a:lnTo>
                  <a:pt x="333286" y="305841"/>
                </a:lnTo>
                <a:lnTo>
                  <a:pt x="333286" y="304966"/>
                </a:lnTo>
                <a:close/>
                <a:moveTo>
                  <a:pt x="69594" y="38434"/>
                </a:moveTo>
                <a:lnTo>
                  <a:pt x="66086" y="46026"/>
                </a:lnTo>
                <a:lnTo>
                  <a:pt x="63894" y="54460"/>
                </a:lnTo>
                <a:lnTo>
                  <a:pt x="60390" y="71748"/>
                </a:lnTo>
                <a:lnTo>
                  <a:pt x="57322" y="89461"/>
                </a:lnTo>
                <a:lnTo>
                  <a:pt x="50309" y="123197"/>
                </a:lnTo>
                <a:lnTo>
                  <a:pt x="48559" y="132052"/>
                </a:lnTo>
                <a:lnTo>
                  <a:pt x="47680" y="141751"/>
                </a:lnTo>
                <a:lnTo>
                  <a:pt x="47242" y="151028"/>
                </a:lnTo>
                <a:lnTo>
                  <a:pt x="47242" y="160305"/>
                </a:lnTo>
                <a:lnTo>
                  <a:pt x="47242" y="161149"/>
                </a:lnTo>
                <a:lnTo>
                  <a:pt x="46805" y="161993"/>
                </a:lnTo>
                <a:lnTo>
                  <a:pt x="45929" y="161993"/>
                </a:lnTo>
                <a:lnTo>
                  <a:pt x="45491" y="162415"/>
                </a:lnTo>
                <a:lnTo>
                  <a:pt x="44613" y="161993"/>
                </a:lnTo>
                <a:lnTo>
                  <a:pt x="43737" y="161993"/>
                </a:lnTo>
                <a:lnTo>
                  <a:pt x="43300" y="161149"/>
                </a:lnTo>
                <a:lnTo>
                  <a:pt x="43300" y="160305"/>
                </a:lnTo>
                <a:lnTo>
                  <a:pt x="43300" y="151450"/>
                </a:lnTo>
                <a:lnTo>
                  <a:pt x="43737" y="142595"/>
                </a:lnTo>
                <a:lnTo>
                  <a:pt x="44175" y="134159"/>
                </a:lnTo>
                <a:lnTo>
                  <a:pt x="45491" y="125304"/>
                </a:lnTo>
                <a:lnTo>
                  <a:pt x="52063" y="91990"/>
                </a:lnTo>
                <a:lnTo>
                  <a:pt x="56006" y="72592"/>
                </a:lnTo>
                <a:lnTo>
                  <a:pt x="57760" y="62893"/>
                </a:lnTo>
                <a:lnTo>
                  <a:pt x="59952" y="53194"/>
                </a:lnTo>
                <a:lnTo>
                  <a:pt x="62581" y="45182"/>
                </a:lnTo>
                <a:lnTo>
                  <a:pt x="65648" y="37168"/>
                </a:lnTo>
                <a:lnTo>
                  <a:pt x="72220" y="21568"/>
                </a:lnTo>
                <a:lnTo>
                  <a:pt x="72661" y="21146"/>
                </a:lnTo>
                <a:lnTo>
                  <a:pt x="73537" y="20724"/>
                </a:lnTo>
                <a:lnTo>
                  <a:pt x="74850" y="20302"/>
                </a:lnTo>
                <a:lnTo>
                  <a:pt x="75729" y="20724"/>
                </a:lnTo>
                <a:lnTo>
                  <a:pt x="76166" y="21146"/>
                </a:lnTo>
                <a:lnTo>
                  <a:pt x="76604" y="21990"/>
                </a:lnTo>
                <a:lnTo>
                  <a:pt x="76166" y="22831"/>
                </a:lnTo>
                <a:lnTo>
                  <a:pt x="69594" y="38434"/>
                </a:lnTo>
                <a:close/>
                <a:moveTo>
                  <a:pt x="2251581" y="502052"/>
                </a:moveTo>
                <a:cubicBezTo>
                  <a:pt x="2251581" y="501261"/>
                  <a:pt x="2252516" y="500471"/>
                  <a:pt x="2252516" y="500471"/>
                </a:cubicBezTo>
                <a:cubicBezTo>
                  <a:pt x="2253452" y="500471"/>
                  <a:pt x="2255319" y="501261"/>
                  <a:pt x="2255319" y="501261"/>
                </a:cubicBezTo>
                <a:lnTo>
                  <a:pt x="2253609" y="503434"/>
                </a:lnTo>
                <a:cubicBezTo>
                  <a:pt x="2253518" y="503453"/>
                  <a:pt x="2253452" y="503500"/>
                  <a:pt x="2253452" y="503636"/>
                </a:cubicBezTo>
                <a:lnTo>
                  <a:pt x="2251581" y="502052"/>
                </a:lnTo>
                <a:close/>
                <a:moveTo>
                  <a:pt x="1797332" y="499681"/>
                </a:moveTo>
                <a:cubicBezTo>
                  <a:pt x="1797332" y="498890"/>
                  <a:pt x="1795461" y="498890"/>
                  <a:pt x="1795461" y="498100"/>
                </a:cubicBezTo>
                <a:cubicBezTo>
                  <a:pt x="1796397" y="498100"/>
                  <a:pt x="1796397" y="496516"/>
                  <a:pt x="1797332" y="496516"/>
                </a:cubicBezTo>
                <a:cubicBezTo>
                  <a:pt x="1797332" y="496516"/>
                  <a:pt x="1799202" y="497306"/>
                  <a:pt x="1799202" y="498100"/>
                </a:cubicBezTo>
                <a:cubicBezTo>
                  <a:pt x="1800135" y="498100"/>
                  <a:pt x="1801070" y="498890"/>
                  <a:pt x="1801070" y="498890"/>
                </a:cubicBezTo>
                <a:cubicBezTo>
                  <a:pt x="1801070" y="498890"/>
                  <a:pt x="1800135" y="500471"/>
                  <a:pt x="1800135" y="501261"/>
                </a:cubicBezTo>
                <a:cubicBezTo>
                  <a:pt x="1799202" y="501261"/>
                  <a:pt x="1798267" y="502052"/>
                  <a:pt x="1798267" y="502845"/>
                </a:cubicBezTo>
                <a:cubicBezTo>
                  <a:pt x="1798267" y="502052"/>
                  <a:pt x="1796397" y="502052"/>
                  <a:pt x="1796397" y="501261"/>
                </a:cubicBezTo>
                <a:lnTo>
                  <a:pt x="1797332" y="499681"/>
                </a:lnTo>
                <a:close/>
                <a:moveTo>
                  <a:pt x="874703" y="501261"/>
                </a:moveTo>
                <a:cubicBezTo>
                  <a:pt x="874703" y="502052"/>
                  <a:pt x="872836" y="502052"/>
                  <a:pt x="872836" y="502845"/>
                </a:cubicBezTo>
                <a:cubicBezTo>
                  <a:pt x="872836" y="502052"/>
                  <a:pt x="871901" y="501261"/>
                  <a:pt x="870966" y="501261"/>
                </a:cubicBezTo>
                <a:cubicBezTo>
                  <a:pt x="870966" y="500471"/>
                  <a:pt x="870030" y="498890"/>
                  <a:pt x="870030" y="498890"/>
                </a:cubicBezTo>
                <a:cubicBezTo>
                  <a:pt x="870030" y="498890"/>
                  <a:pt x="870966" y="498100"/>
                  <a:pt x="871901" y="498100"/>
                </a:cubicBezTo>
                <a:cubicBezTo>
                  <a:pt x="871901" y="497306"/>
                  <a:pt x="873771" y="496516"/>
                  <a:pt x="873771" y="496516"/>
                </a:cubicBezTo>
                <a:cubicBezTo>
                  <a:pt x="874703" y="496516"/>
                  <a:pt x="874703" y="498100"/>
                  <a:pt x="875639" y="498100"/>
                </a:cubicBezTo>
                <a:cubicBezTo>
                  <a:pt x="875639" y="498890"/>
                  <a:pt x="873771" y="498890"/>
                  <a:pt x="873771" y="499681"/>
                </a:cubicBezTo>
                <a:lnTo>
                  <a:pt x="874703" y="501261"/>
                </a:lnTo>
                <a:close/>
                <a:moveTo>
                  <a:pt x="2233824" y="535274"/>
                </a:moveTo>
                <a:cubicBezTo>
                  <a:pt x="2233824" y="535274"/>
                  <a:pt x="2232888" y="534484"/>
                  <a:pt x="2231953" y="534484"/>
                </a:cubicBezTo>
                <a:lnTo>
                  <a:pt x="2230083" y="532900"/>
                </a:lnTo>
                <a:cubicBezTo>
                  <a:pt x="2230083" y="532900"/>
                  <a:pt x="2231018" y="531319"/>
                  <a:pt x="2231953" y="531319"/>
                </a:cubicBezTo>
                <a:cubicBezTo>
                  <a:pt x="2231953" y="531319"/>
                  <a:pt x="2232888" y="532109"/>
                  <a:pt x="2233824" y="532109"/>
                </a:cubicBezTo>
                <a:lnTo>
                  <a:pt x="2235691" y="533693"/>
                </a:lnTo>
                <a:cubicBezTo>
                  <a:pt x="2234759" y="533693"/>
                  <a:pt x="2234759" y="535274"/>
                  <a:pt x="2233824" y="535274"/>
                </a:cubicBezTo>
                <a:close/>
                <a:moveTo>
                  <a:pt x="2209523" y="544765"/>
                </a:moveTo>
                <a:lnTo>
                  <a:pt x="2207652" y="543185"/>
                </a:lnTo>
                <a:lnTo>
                  <a:pt x="2208587" y="541601"/>
                </a:lnTo>
                <a:lnTo>
                  <a:pt x="2211390" y="543185"/>
                </a:lnTo>
                <a:cubicBezTo>
                  <a:pt x="2210458" y="543185"/>
                  <a:pt x="2209523" y="544765"/>
                  <a:pt x="2209523" y="544765"/>
                </a:cubicBezTo>
                <a:close/>
                <a:moveTo>
                  <a:pt x="2115121" y="531319"/>
                </a:moveTo>
                <a:cubicBezTo>
                  <a:pt x="2115121" y="532109"/>
                  <a:pt x="2114185" y="533693"/>
                  <a:pt x="2114185" y="533693"/>
                </a:cubicBezTo>
                <a:cubicBezTo>
                  <a:pt x="2113250" y="533693"/>
                  <a:pt x="2112315" y="532109"/>
                  <a:pt x="2111379" y="532109"/>
                </a:cubicBezTo>
                <a:cubicBezTo>
                  <a:pt x="2113250" y="530529"/>
                  <a:pt x="2114185" y="529738"/>
                  <a:pt x="2115121" y="528154"/>
                </a:cubicBezTo>
                <a:cubicBezTo>
                  <a:pt x="2115121" y="528948"/>
                  <a:pt x="2116988" y="529738"/>
                  <a:pt x="2116988" y="529738"/>
                </a:cubicBezTo>
                <a:cubicBezTo>
                  <a:pt x="2116988" y="530529"/>
                  <a:pt x="2116056" y="531319"/>
                  <a:pt x="2115121" y="531319"/>
                </a:cubicBezTo>
                <a:close/>
                <a:moveTo>
                  <a:pt x="2076800" y="534484"/>
                </a:moveTo>
                <a:cubicBezTo>
                  <a:pt x="2076800" y="535274"/>
                  <a:pt x="2074929" y="536065"/>
                  <a:pt x="2074929" y="536065"/>
                </a:cubicBezTo>
                <a:cubicBezTo>
                  <a:pt x="2074929" y="536855"/>
                  <a:pt x="2073994" y="537649"/>
                  <a:pt x="2073059" y="537649"/>
                </a:cubicBezTo>
                <a:cubicBezTo>
                  <a:pt x="2073059" y="538439"/>
                  <a:pt x="2072127" y="536855"/>
                  <a:pt x="2071191" y="536855"/>
                </a:cubicBezTo>
                <a:cubicBezTo>
                  <a:pt x="2070256" y="536855"/>
                  <a:pt x="2070256" y="538439"/>
                  <a:pt x="2070256" y="538439"/>
                </a:cubicBezTo>
                <a:cubicBezTo>
                  <a:pt x="2069321" y="538439"/>
                  <a:pt x="2068386" y="536855"/>
                  <a:pt x="2067450" y="536855"/>
                </a:cubicBezTo>
                <a:cubicBezTo>
                  <a:pt x="2067450" y="536855"/>
                  <a:pt x="2069321" y="536065"/>
                  <a:pt x="2069321" y="535274"/>
                </a:cubicBezTo>
                <a:cubicBezTo>
                  <a:pt x="2069321" y="535274"/>
                  <a:pt x="2067450" y="534484"/>
                  <a:pt x="2067450" y="533693"/>
                </a:cubicBezTo>
                <a:cubicBezTo>
                  <a:pt x="2067450" y="533693"/>
                  <a:pt x="2068386" y="532900"/>
                  <a:pt x="2068386" y="532109"/>
                </a:cubicBezTo>
                <a:cubicBezTo>
                  <a:pt x="2069321" y="531319"/>
                  <a:pt x="2070256" y="530529"/>
                  <a:pt x="2070256" y="530529"/>
                </a:cubicBezTo>
                <a:lnTo>
                  <a:pt x="2072127" y="532109"/>
                </a:lnTo>
                <a:cubicBezTo>
                  <a:pt x="2073059" y="532109"/>
                  <a:pt x="2073059" y="529738"/>
                  <a:pt x="2073994" y="529738"/>
                </a:cubicBezTo>
                <a:cubicBezTo>
                  <a:pt x="2074929" y="529738"/>
                  <a:pt x="2075865" y="531319"/>
                  <a:pt x="2075865" y="531319"/>
                </a:cubicBezTo>
                <a:lnTo>
                  <a:pt x="2074929" y="532900"/>
                </a:lnTo>
                <a:cubicBezTo>
                  <a:pt x="2074929" y="533693"/>
                  <a:pt x="2076800" y="533693"/>
                  <a:pt x="2076800" y="534484"/>
                </a:cubicBezTo>
                <a:close/>
                <a:moveTo>
                  <a:pt x="2046890" y="537649"/>
                </a:moveTo>
                <a:cubicBezTo>
                  <a:pt x="2046890" y="538439"/>
                  <a:pt x="2045955" y="539229"/>
                  <a:pt x="2045955" y="539229"/>
                </a:cubicBezTo>
                <a:cubicBezTo>
                  <a:pt x="2045020" y="539229"/>
                  <a:pt x="2044084" y="538439"/>
                  <a:pt x="2043149" y="538439"/>
                </a:cubicBezTo>
                <a:cubicBezTo>
                  <a:pt x="2043149" y="537649"/>
                  <a:pt x="2045020" y="536855"/>
                  <a:pt x="2045020" y="536855"/>
                </a:cubicBezTo>
                <a:cubicBezTo>
                  <a:pt x="2045955" y="536065"/>
                  <a:pt x="2045955" y="535274"/>
                  <a:pt x="2046890" y="534484"/>
                </a:cubicBezTo>
                <a:lnTo>
                  <a:pt x="2048758" y="536065"/>
                </a:lnTo>
                <a:cubicBezTo>
                  <a:pt x="2048758" y="536065"/>
                  <a:pt x="2047822" y="537649"/>
                  <a:pt x="2046890" y="537649"/>
                </a:cubicBezTo>
                <a:close/>
                <a:moveTo>
                  <a:pt x="1973984" y="535274"/>
                </a:moveTo>
                <a:lnTo>
                  <a:pt x="1972116" y="533693"/>
                </a:lnTo>
                <a:lnTo>
                  <a:pt x="1973048" y="532109"/>
                </a:lnTo>
                <a:lnTo>
                  <a:pt x="1974919" y="533693"/>
                </a:lnTo>
                <a:lnTo>
                  <a:pt x="1973984" y="535274"/>
                </a:lnTo>
                <a:close/>
                <a:moveTo>
                  <a:pt x="1928187" y="533693"/>
                </a:moveTo>
                <a:lnTo>
                  <a:pt x="1926317" y="532900"/>
                </a:lnTo>
                <a:cubicBezTo>
                  <a:pt x="1926317" y="532109"/>
                  <a:pt x="1928187" y="531319"/>
                  <a:pt x="1928187" y="530529"/>
                </a:cubicBezTo>
                <a:cubicBezTo>
                  <a:pt x="1928187" y="531319"/>
                  <a:pt x="1930054" y="531319"/>
                  <a:pt x="1930054" y="532109"/>
                </a:cubicBezTo>
                <a:cubicBezTo>
                  <a:pt x="1930054" y="532109"/>
                  <a:pt x="1929119" y="533693"/>
                  <a:pt x="1928187" y="533693"/>
                </a:cubicBezTo>
                <a:close/>
                <a:moveTo>
                  <a:pt x="1819762" y="533693"/>
                </a:moveTo>
                <a:lnTo>
                  <a:pt x="1821633" y="532109"/>
                </a:lnTo>
                <a:lnTo>
                  <a:pt x="1823503" y="532900"/>
                </a:lnTo>
                <a:cubicBezTo>
                  <a:pt x="1823503" y="533693"/>
                  <a:pt x="1822568" y="534484"/>
                  <a:pt x="1821633" y="535274"/>
                </a:cubicBezTo>
                <a:cubicBezTo>
                  <a:pt x="1822568" y="534484"/>
                  <a:pt x="1819762" y="533693"/>
                  <a:pt x="1819762" y="533693"/>
                </a:cubicBezTo>
                <a:close/>
                <a:moveTo>
                  <a:pt x="1755270" y="536065"/>
                </a:moveTo>
                <a:cubicBezTo>
                  <a:pt x="1754338" y="536065"/>
                  <a:pt x="1753403" y="534484"/>
                  <a:pt x="1752467" y="534484"/>
                </a:cubicBezTo>
                <a:cubicBezTo>
                  <a:pt x="1752467" y="535274"/>
                  <a:pt x="1751532" y="536065"/>
                  <a:pt x="1751532" y="536855"/>
                </a:cubicBezTo>
                <a:cubicBezTo>
                  <a:pt x="1750597" y="536855"/>
                  <a:pt x="1749665" y="537649"/>
                  <a:pt x="1749665" y="538439"/>
                </a:cubicBezTo>
                <a:lnTo>
                  <a:pt x="1747794" y="540020"/>
                </a:lnTo>
                <a:lnTo>
                  <a:pt x="1749665" y="541601"/>
                </a:lnTo>
                <a:lnTo>
                  <a:pt x="1748729" y="543185"/>
                </a:lnTo>
                <a:cubicBezTo>
                  <a:pt x="1747794" y="543185"/>
                  <a:pt x="1746859" y="541601"/>
                  <a:pt x="1745924" y="541601"/>
                </a:cubicBezTo>
                <a:lnTo>
                  <a:pt x="1744056" y="540810"/>
                </a:lnTo>
                <a:cubicBezTo>
                  <a:pt x="1744056" y="540020"/>
                  <a:pt x="1745924" y="539229"/>
                  <a:pt x="1745924" y="538439"/>
                </a:cubicBezTo>
                <a:cubicBezTo>
                  <a:pt x="1745924" y="538439"/>
                  <a:pt x="1747794" y="537649"/>
                  <a:pt x="1747794" y="536855"/>
                </a:cubicBezTo>
                <a:cubicBezTo>
                  <a:pt x="1747794" y="536855"/>
                  <a:pt x="1744988" y="536065"/>
                  <a:pt x="1744988" y="535274"/>
                </a:cubicBezTo>
                <a:cubicBezTo>
                  <a:pt x="1745924" y="535274"/>
                  <a:pt x="1746859" y="533693"/>
                  <a:pt x="1746859" y="533693"/>
                </a:cubicBezTo>
                <a:cubicBezTo>
                  <a:pt x="1747794" y="533693"/>
                  <a:pt x="1748729" y="535274"/>
                  <a:pt x="1748729" y="535274"/>
                </a:cubicBezTo>
                <a:cubicBezTo>
                  <a:pt x="1749665" y="535274"/>
                  <a:pt x="1750597" y="533693"/>
                  <a:pt x="1750597" y="533693"/>
                </a:cubicBezTo>
                <a:cubicBezTo>
                  <a:pt x="1750597" y="532900"/>
                  <a:pt x="1752467" y="532109"/>
                  <a:pt x="1752467" y="532109"/>
                </a:cubicBezTo>
                <a:cubicBezTo>
                  <a:pt x="1753403" y="532900"/>
                  <a:pt x="1755270" y="533693"/>
                  <a:pt x="1756205" y="534484"/>
                </a:cubicBezTo>
                <a:lnTo>
                  <a:pt x="1755270" y="536065"/>
                </a:lnTo>
                <a:close/>
                <a:moveTo>
                  <a:pt x="1644981" y="537649"/>
                </a:moveTo>
                <a:cubicBezTo>
                  <a:pt x="1644046" y="536855"/>
                  <a:pt x="1643111" y="536855"/>
                  <a:pt x="1642175" y="536065"/>
                </a:cubicBezTo>
                <a:lnTo>
                  <a:pt x="1640308" y="535274"/>
                </a:lnTo>
                <a:cubicBezTo>
                  <a:pt x="1640308" y="534484"/>
                  <a:pt x="1642175" y="533693"/>
                  <a:pt x="1642175" y="532900"/>
                </a:cubicBezTo>
                <a:lnTo>
                  <a:pt x="1644046" y="534484"/>
                </a:lnTo>
                <a:cubicBezTo>
                  <a:pt x="1644981" y="534484"/>
                  <a:pt x="1644981" y="532900"/>
                  <a:pt x="1645913" y="532900"/>
                </a:cubicBezTo>
                <a:lnTo>
                  <a:pt x="1647784" y="533693"/>
                </a:lnTo>
                <a:cubicBezTo>
                  <a:pt x="1646849" y="535274"/>
                  <a:pt x="1645913" y="536065"/>
                  <a:pt x="1644981" y="537649"/>
                </a:cubicBezTo>
                <a:close/>
                <a:moveTo>
                  <a:pt x="1634700" y="536855"/>
                </a:moveTo>
                <a:cubicBezTo>
                  <a:pt x="1634700" y="537649"/>
                  <a:pt x="1633764" y="538439"/>
                  <a:pt x="1633764" y="539229"/>
                </a:cubicBezTo>
                <a:cubicBezTo>
                  <a:pt x="1632829" y="539229"/>
                  <a:pt x="1631894" y="537649"/>
                  <a:pt x="1631894" y="537649"/>
                </a:cubicBezTo>
                <a:cubicBezTo>
                  <a:pt x="1630959" y="536855"/>
                  <a:pt x="1629091" y="536855"/>
                  <a:pt x="1629091" y="536065"/>
                </a:cubicBezTo>
                <a:lnTo>
                  <a:pt x="1630959" y="534484"/>
                </a:lnTo>
                <a:cubicBezTo>
                  <a:pt x="1631894" y="533693"/>
                  <a:pt x="1631894" y="532900"/>
                  <a:pt x="1632829" y="532900"/>
                </a:cubicBezTo>
                <a:cubicBezTo>
                  <a:pt x="1632829" y="532900"/>
                  <a:pt x="1633764" y="533693"/>
                  <a:pt x="1634700" y="533693"/>
                </a:cubicBezTo>
                <a:cubicBezTo>
                  <a:pt x="1634700" y="534484"/>
                  <a:pt x="1632829" y="535274"/>
                  <a:pt x="1632829" y="536065"/>
                </a:cubicBezTo>
                <a:cubicBezTo>
                  <a:pt x="1632829" y="536065"/>
                  <a:pt x="1635635" y="536855"/>
                  <a:pt x="1634700" y="536855"/>
                </a:cubicBezTo>
                <a:close/>
                <a:moveTo>
                  <a:pt x="1574880" y="537649"/>
                </a:moveTo>
                <a:lnTo>
                  <a:pt x="1573010" y="536065"/>
                </a:lnTo>
                <a:lnTo>
                  <a:pt x="1574880" y="534484"/>
                </a:lnTo>
                <a:lnTo>
                  <a:pt x="1576748" y="536065"/>
                </a:lnTo>
                <a:cubicBezTo>
                  <a:pt x="1576748" y="536065"/>
                  <a:pt x="1575816" y="537649"/>
                  <a:pt x="1574880" y="537649"/>
                </a:cubicBezTo>
                <a:close/>
                <a:moveTo>
                  <a:pt x="1511323" y="535274"/>
                </a:moveTo>
                <a:cubicBezTo>
                  <a:pt x="1511323" y="536065"/>
                  <a:pt x="1513191" y="536065"/>
                  <a:pt x="1513191" y="536855"/>
                </a:cubicBezTo>
                <a:cubicBezTo>
                  <a:pt x="1513191" y="536855"/>
                  <a:pt x="1511323" y="537649"/>
                  <a:pt x="1511323" y="538439"/>
                </a:cubicBezTo>
                <a:cubicBezTo>
                  <a:pt x="1512255" y="539229"/>
                  <a:pt x="1514126" y="539229"/>
                  <a:pt x="1514126" y="540020"/>
                </a:cubicBezTo>
                <a:lnTo>
                  <a:pt x="1512255" y="541601"/>
                </a:lnTo>
                <a:cubicBezTo>
                  <a:pt x="1511323" y="541601"/>
                  <a:pt x="1510388" y="540020"/>
                  <a:pt x="1510388" y="540020"/>
                </a:cubicBezTo>
                <a:lnTo>
                  <a:pt x="1508517" y="539229"/>
                </a:lnTo>
                <a:cubicBezTo>
                  <a:pt x="1507582" y="538439"/>
                  <a:pt x="1509453" y="537649"/>
                  <a:pt x="1509453" y="536855"/>
                </a:cubicBezTo>
                <a:lnTo>
                  <a:pt x="1507582" y="536065"/>
                </a:lnTo>
                <a:cubicBezTo>
                  <a:pt x="1507582" y="535274"/>
                  <a:pt x="1508517" y="534484"/>
                  <a:pt x="1509453" y="533693"/>
                </a:cubicBezTo>
                <a:lnTo>
                  <a:pt x="1510388" y="532109"/>
                </a:lnTo>
                <a:cubicBezTo>
                  <a:pt x="1510388" y="532900"/>
                  <a:pt x="1513191" y="532900"/>
                  <a:pt x="1513191" y="533693"/>
                </a:cubicBezTo>
                <a:cubicBezTo>
                  <a:pt x="1513191" y="533693"/>
                  <a:pt x="1511323" y="534484"/>
                  <a:pt x="1511323" y="535274"/>
                </a:cubicBezTo>
                <a:close/>
                <a:moveTo>
                  <a:pt x="1380468" y="526573"/>
                </a:moveTo>
                <a:cubicBezTo>
                  <a:pt x="1379533" y="527364"/>
                  <a:pt x="1378597" y="528948"/>
                  <a:pt x="1377665" y="529738"/>
                </a:cubicBezTo>
                <a:cubicBezTo>
                  <a:pt x="1376730" y="530529"/>
                  <a:pt x="1376730" y="531319"/>
                  <a:pt x="1375795" y="531319"/>
                </a:cubicBezTo>
                <a:cubicBezTo>
                  <a:pt x="1375795" y="532109"/>
                  <a:pt x="1374860" y="533693"/>
                  <a:pt x="1373924" y="533693"/>
                </a:cubicBezTo>
                <a:lnTo>
                  <a:pt x="1372057" y="532109"/>
                </a:lnTo>
                <a:lnTo>
                  <a:pt x="1373924" y="530529"/>
                </a:lnTo>
                <a:cubicBezTo>
                  <a:pt x="1373924" y="529738"/>
                  <a:pt x="1374860" y="528948"/>
                  <a:pt x="1375795" y="528948"/>
                </a:cubicBezTo>
                <a:cubicBezTo>
                  <a:pt x="1375795" y="528154"/>
                  <a:pt x="1376730" y="527364"/>
                  <a:pt x="1376730" y="526573"/>
                </a:cubicBezTo>
                <a:lnTo>
                  <a:pt x="1374860" y="525783"/>
                </a:lnTo>
                <a:cubicBezTo>
                  <a:pt x="1374860" y="524993"/>
                  <a:pt x="1376730" y="524199"/>
                  <a:pt x="1376730" y="523409"/>
                </a:cubicBezTo>
                <a:cubicBezTo>
                  <a:pt x="1376730" y="524199"/>
                  <a:pt x="1378597" y="524993"/>
                  <a:pt x="1378597" y="524993"/>
                </a:cubicBezTo>
                <a:cubicBezTo>
                  <a:pt x="1379533" y="525783"/>
                  <a:pt x="1379533" y="525783"/>
                  <a:pt x="1380468" y="526573"/>
                </a:cubicBezTo>
                <a:close/>
                <a:moveTo>
                  <a:pt x="1294373" y="526573"/>
                </a:moveTo>
                <a:cubicBezTo>
                  <a:pt x="1294373" y="527364"/>
                  <a:pt x="1295308" y="528154"/>
                  <a:pt x="1295308" y="528948"/>
                </a:cubicBezTo>
                <a:cubicBezTo>
                  <a:pt x="1296241" y="528948"/>
                  <a:pt x="1297176" y="529738"/>
                  <a:pt x="1297176" y="530529"/>
                </a:cubicBezTo>
                <a:lnTo>
                  <a:pt x="1299046" y="532109"/>
                </a:lnTo>
                <a:lnTo>
                  <a:pt x="1297176" y="533693"/>
                </a:lnTo>
                <a:cubicBezTo>
                  <a:pt x="1296241" y="533693"/>
                  <a:pt x="1295308" y="532109"/>
                  <a:pt x="1295308" y="531319"/>
                </a:cubicBezTo>
                <a:cubicBezTo>
                  <a:pt x="1294373" y="531319"/>
                  <a:pt x="1294373" y="530529"/>
                  <a:pt x="1293438" y="529738"/>
                </a:cubicBezTo>
                <a:cubicBezTo>
                  <a:pt x="1292503" y="528948"/>
                  <a:pt x="1291567" y="527364"/>
                  <a:pt x="1290635" y="526573"/>
                </a:cubicBezTo>
                <a:cubicBezTo>
                  <a:pt x="1291567" y="525783"/>
                  <a:pt x="1291567" y="525783"/>
                  <a:pt x="1292503" y="524993"/>
                </a:cubicBezTo>
                <a:cubicBezTo>
                  <a:pt x="1292503" y="524993"/>
                  <a:pt x="1294373" y="524199"/>
                  <a:pt x="1294373" y="523409"/>
                </a:cubicBezTo>
                <a:cubicBezTo>
                  <a:pt x="1294373" y="524199"/>
                  <a:pt x="1296241" y="524993"/>
                  <a:pt x="1296241" y="525783"/>
                </a:cubicBezTo>
                <a:lnTo>
                  <a:pt x="1294373" y="526573"/>
                </a:lnTo>
                <a:close/>
                <a:moveTo>
                  <a:pt x="1163518" y="536065"/>
                </a:moveTo>
                <a:lnTo>
                  <a:pt x="1161647" y="536855"/>
                </a:lnTo>
                <a:cubicBezTo>
                  <a:pt x="1161647" y="537649"/>
                  <a:pt x="1163518" y="538439"/>
                  <a:pt x="1162583" y="539229"/>
                </a:cubicBezTo>
                <a:lnTo>
                  <a:pt x="1160715" y="540020"/>
                </a:lnTo>
                <a:cubicBezTo>
                  <a:pt x="1160715" y="540020"/>
                  <a:pt x="1159780" y="541601"/>
                  <a:pt x="1158845" y="541601"/>
                </a:cubicBezTo>
                <a:lnTo>
                  <a:pt x="1156974" y="540020"/>
                </a:lnTo>
                <a:cubicBezTo>
                  <a:pt x="1156974" y="539229"/>
                  <a:pt x="1158845" y="539229"/>
                  <a:pt x="1159780" y="538439"/>
                </a:cubicBezTo>
                <a:cubicBezTo>
                  <a:pt x="1159780" y="537649"/>
                  <a:pt x="1157909" y="536855"/>
                  <a:pt x="1157909" y="536855"/>
                </a:cubicBezTo>
                <a:cubicBezTo>
                  <a:pt x="1157909" y="536065"/>
                  <a:pt x="1159780" y="536065"/>
                  <a:pt x="1159780" y="535274"/>
                </a:cubicBezTo>
                <a:cubicBezTo>
                  <a:pt x="1159780" y="534484"/>
                  <a:pt x="1157909" y="533693"/>
                  <a:pt x="1157909" y="533693"/>
                </a:cubicBezTo>
                <a:cubicBezTo>
                  <a:pt x="1157909" y="532900"/>
                  <a:pt x="1160715" y="532900"/>
                  <a:pt x="1160715" y="532109"/>
                </a:cubicBezTo>
                <a:lnTo>
                  <a:pt x="1161647" y="533693"/>
                </a:lnTo>
                <a:cubicBezTo>
                  <a:pt x="1162583" y="534484"/>
                  <a:pt x="1163518" y="535274"/>
                  <a:pt x="1163518" y="536065"/>
                </a:cubicBezTo>
                <a:close/>
                <a:moveTo>
                  <a:pt x="1098090" y="536065"/>
                </a:moveTo>
                <a:lnTo>
                  <a:pt x="1096223" y="537649"/>
                </a:lnTo>
                <a:cubicBezTo>
                  <a:pt x="1095288" y="537649"/>
                  <a:pt x="1094352" y="536065"/>
                  <a:pt x="1094352" y="536065"/>
                </a:cubicBezTo>
                <a:lnTo>
                  <a:pt x="1096223" y="534484"/>
                </a:lnTo>
                <a:lnTo>
                  <a:pt x="1098090" y="536065"/>
                </a:lnTo>
                <a:close/>
                <a:moveTo>
                  <a:pt x="1038271" y="532900"/>
                </a:moveTo>
                <a:cubicBezTo>
                  <a:pt x="1039206" y="532900"/>
                  <a:pt x="1039206" y="533693"/>
                  <a:pt x="1040142" y="534484"/>
                </a:cubicBezTo>
                <a:lnTo>
                  <a:pt x="1042012" y="536065"/>
                </a:lnTo>
                <a:cubicBezTo>
                  <a:pt x="1042012" y="536855"/>
                  <a:pt x="1040142" y="536855"/>
                  <a:pt x="1039206" y="537649"/>
                </a:cubicBezTo>
                <a:cubicBezTo>
                  <a:pt x="1039206" y="537649"/>
                  <a:pt x="1038271" y="539229"/>
                  <a:pt x="1037339" y="539229"/>
                </a:cubicBezTo>
                <a:cubicBezTo>
                  <a:pt x="1037339" y="538439"/>
                  <a:pt x="1036404" y="537649"/>
                  <a:pt x="1036404" y="536855"/>
                </a:cubicBezTo>
                <a:cubicBezTo>
                  <a:pt x="1035468" y="536855"/>
                  <a:pt x="1038271" y="536065"/>
                  <a:pt x="1038271" y="536065"/>
                </a:cubicBezTo>
                <a:cubicBezTo>
                  <a:pt x="1038271" y="535274"/>
                  <a:pt x="1036404" y="534484"/>
                  <a:pt x="1036404" y="533693"/>
                </a:cubicBezTo>
                <a:cubicBezTo>
                  <a:pt x="1037339" y="533693"/>
                  <a:pt x="1038271" y="532900"/>
                  <a:pt x="1038271" y="532900"/>
                </a:cubicBezTo>
                <a:close/>
                <a:moveTo>
                  <a:pt x="1027057" y="534484"/>
                </a:moveTo>
                <a:lnTo>
                  <a:pt x="1028925" y="532900"/>
                </a:lnTo>
                <a:cubicBezTo>
                  <a:pt x="1028925" y="533693"/>
                  <a:pt x="1030795" y="534484"/>
                  <a:pt x="1030795" y="535274"/>
                </a:cubicBezTo>
                <a:lnTo>
                  <a:pt x="1028925" y="536065"/>
                </a:lnTo>
                <a:cubicBezTo>
                  <a:pt x="1027993" y="536855"/>
                  <a:pt x="1027057" y="536855"/>
                  <a:pt x="1026122" y="537649"/>
                </a:cubicBezTo>
                <a:cubicBezTo>
                  <a:pt x="1025187" y="536065"/>
                  <a:pt x="1024251" y="535274"/>
                  <a:pt x="1023316" y="533693"/>
                </a:cubicBezTo>
                <a:lnTo>
                  <a:pt x="1025187" y="532900"/>
                </a:lnTo>
                <a:cubicBezTo>
                  <a:pt x="1026122" y="532900"/>
                  <a:pt x="1026122" y="534484"/>
                  <a:pt x="1027057" y="534484"/>
                </a:cubicBezTo>
                <a:close/>
                <a:moveTo>
                  <a:pt x="920503" y="533693"/>
                </a:moveTo>
                <a:cubicBezTo>
                  <a:pt x="920503" y="533693"/>
                  <a:pt x="921438" y="535274"/>
                  <a:pt x="922374" y="535274"/>
                </a:cubicBezTo>
                <a:cubicBezTo>
                  <a:pt x="922374" y="535274"/>
                  <a:pt x="923309" y="533693"/>
                  <a:pt x="924241" y="533693"/>
                </a:cubicBezTo>
                <a:cubicBezTo>
                  <a:pt x="924241" y="533693"/>
                  <a:pt x="925176" y="535274"/>
                  <a:pt x="926112" y="535274"/>
                </a:cubicBezTo>
                <a:cubicBezTo>
                  <a:pt x="926112" y="536065"/>
                  <a:pt x="923309" y="536855"/>
                  <a:pt x="923309" y="536855"/>
                </a:cubicBezTo>
                <a:cubicBezTo>
                  <a:pt x="923309" y="537649"/>
                  <a:pt x="925176" y="538439"/>
                  <a:pt x="925176" y="538439"/>
                </a:cubicBezTo>
                <a:cubicBezTo>
                  <a:pt x="925176" y="539229"/>
                  <a:pt x="927047" y="540020"/>
                  <a:pt x="927047" y="540810"/>
                </a:cubicBezTo>
                <a:lnTo>
                  <a:pt x="925176" y="541601"/>
                </a:lnTo>
                <a:cubicBezTo>
                  <a:pt x="924241" y="541601"/>
                  <a:pt x="923309" y="543185"/>
                  <a:pt x="922374" y="543185"/>
                </a:cubicBezTo>
                <a:lnTo>
                  <a:pt x="921438" y="541601"/>
                </a:lnTo>
                <a:lnTo>
                  <a:pt x="923309" y="540020"/>
                </a:lnTo>
                <a:lnTo>
                  <a:pt x="921438" y="538439"/>
                </a:lnTo>
                <a:cubicBezTo>
                  <a:pt x="921438" y="537649"/>
                  <a:pt x="920503" y="536855"/>
                  <a:pt x="919568" y="536855"/>
                </a:cubicBezTo>
                <a:cubicBezTo>
                  <a:pt x="919568" y="536065"/>
                  <a:pt x="918636" y="535274"/>
                  <a:pt x="918636" y="534484"/>
                </a:cubicBezTo>
                <a:cubicBezTo>
                  <a:pt x="917700" y="534484"/>
                  <a:pt x="916765" y="536065"/>
                  <a:pt x="915830" y="536065"/>
                </a:cubicBezTo>
                <a:lnTo>
                  <a:pt x="914895" y="534484"/>
                </a:lnTo>
                <a:cubicBezTo>
                  <a:pt x="915830" y="533693"/>
                  <a:pt x="917700" y="532900"/>
                  <a:pt x="918636" y="532109"/>
                </a:cubicBezTo>
                <a:cubicBezTo>
                  <a:pt x="918636" y="532109"/>
                  <a:pt x="920503" y="532900"/>
                  <a:pt x="920503" y="533693"/>
                </a:cubicBezTo>
                <a:close/>
                <a:moveTo>
                  <a:pt x="851338" y="533693"/>
                </a:moveTo>
                <a:cubicBezTo>
                  <a:pt x="851338" y="533693"/>
                  <a:pt x="848535" y="534484"/>
                  <a:pt x="849470" y="535274"/>
                </a:cubicBezTo>
                <a:cubicBezTo>
                  <a:pt x="848535" y="534484"/>
                  <a:pt x="847600" y="533693"/>
                  <a:pt x="847600" y="532900"/>
                </a:cubicBezTo>
                <a:lnTo>
                  <a:pt x="849470" y="532109"/>
                </a:lnTo>
                <a:lnTo>
                  <a:pt x="851338" y="533693"/>
                </a:lnTo>
                <a:close/>
                <a:moveTo>
                  <a:pt x="742916" y="533693"/>
                </a:moveTo>
                <a:cubicBezTo>
                  <a:pt x="741981" y="533693"/>
                  <a:pt x="741046" y="532109"/>
                  <a:pt x="741046" y="532109"/>
                </a:cubicBezTo>
                <a:cubicBezTo>
                  <a:pt x="741046" y="531319"/>
                  <a:pt x="742916" y="531319"/>
                  <a:pt x="742916" y="530529"/>
                </a:cubicBezTo>
                <a:cubicBezTo>
                  <a:pt x="742916" y="531319"/>
                  <a:pt x="744787" y="532109"/>
                  <a:pt x="744787" y="532900"/>
                </a:cubicBezTo>
                <a:lnTo>
                  <a:pt x="742916" y="533693"/>
                </a:lnTo>
                <a:close/>
                <a:moveTo>
                  <a:pt x="697116" y="535274"/>
                </a:moveTo>
                <a:lnTo>
                  <a:pt x="696181" y="533693"/>
                </a:lnTo>
                <a:lnTo>
                  <a:pt x="698052" y="532109"/>
                </a:lnTo>
                <a:lnTo>
                  <a:pt x="698987" y="533693"/>
                </a:lnTo>
                <a:lnTo>
                  <a:pt x="697116" y="535274"/>
                </a:lnTo>
                <a:close/>
                <a:moveTo>
                  <a:pt x="626083" y="536855"/>
                </a:moveTo>
                <a:cubicBezTo>
                  <a:pt x="626083" y="536855"/>
                  <a:pt x="627951" y="537649"/>
                  <a:pt x="627951" y="538439"/>
                </a:cubicBezTo>
                <a:cubicBezTo>
                  <a:pt x="627016" y="538439"/>
                  <a:pt x="626083" y="539229"/>
                  <a:pt x="625148" y="539229"/>
                </a:cubicBezTo>
                <a:cubicBezTo>
                  <a:pt x="625148" y="539229"/>
                  <a:pt x="624213" y="538439"/>
                  <a:pt x="624213" y="537649"/>
                </a:cubicBezTo>
                <a:cubicBezTo>
                  <a:pt x="623278" y="537649"/>
                  <a:pt x="622342" y="536065"/>
                  <a:pt x="622342" y="536065"/>
                </a:cubicBezTo>
                <a:lnTo>
                  <a:pt x="624213" y="534484"/>
                </a:lnTo>
                <a:cubicBezTo>
                  <a:pt x="625148" y="535274"/>
                  <a:pt x="625148" y="536065"/>
                  <a:pt x="626083" y="536855"/>
                </a:cubicBezTo>
                <a:close/>
                <a:moveTo>
                  <a:pt x="597106" y="529738"/>
                </a:moveTo>
                <a:cubicBezTo>
                  <a:pt x="598041" y="529738"/>
                  <a:pt x="598041" y="532109"/>
                  <a:pt x="598977" y="532109"/>
                </a:cubicBezTo>
                <a:lnTo>
                  <a:pt x="600847" y="530529"/>
                </a:lnTo>
                <a:cubicBezTo>
                  <a:pt x="600847" y="530529"/>
                  <a:pt x="601782" y="531319"/>
                  <a:pt x="602714" y="532109"/>
                </a:cubicBezTo>
                <a:cubicBezTo>
                  <a:pt x="602714" y="532900"/>
                  <a:pt x="603650" y="533693"/>
                  <a:pt x="603650" y="533693"/>
                </a:cubicBezTo>
                <a:cubicBezTo>
                  <a:pt x="603650" y="534484"/>
                  <a:pt x="601782" y="535274"/>
                  <a:pt x="601782" y="535274"/>
                </a:cubicBezTo>
                <a:cubicBezTo>
                  <a:pt x="601782" y="536065"/>
                  <a:pt x="603650" y="536855"/>
                  <a:pt x="603650" y="536855"/>
                </a:cubicBezTo>
                <a:cubicBezTo>
                  <a:pt x="602714" y="536855"/>
                  <a:pt x="601782" y="538439"/>
                  <a:pt x="600847" y="538439"/>
                </a:cubicBezTo>
                <a:cubicBezTo>
                  <a:pt x="600847" y="538439"/>
                  <a:pt x="600847" y="536855"/>
                  <a:pt x="599912" y="536855"/>
                </a:cubicBezTo>
                <a:cubicBezTo>
                  <a:pt x="598977" y="536855"/>
                  <a:pt x="598041" y="538439"/>
                  <a:pt x="598041" y="537649"/>
                </a:cubicBezTo>
                <a:cubicBezTo>
                  <a:pt x="597106" y="537649"/>
                  <a:pt x="596174" y="536855"/>
                  <a:pt x="596174" y="536065"/>
                </a:cubicBezTo>
                <a:cubicBezTo>
                  <a:pt x="596174" y="536065"/>
                  <a:pt x="594303" y="535274"/>
                  <a:pt x="594303" y="534484"/>
                </a:cubicBezTo>
                <a:cubicBezTo>
                  <a:pt x="594303" y="533693"/>
                  <a:pt x="596174" y="533693"/>
                  <a:pt x="596174" y="532900"/>
                </a:cubicBezTo>
                <a:lnTo>
                  <a:pt x="595239" y="531319"/>
                </a:lnTo>
                <a:cubicBezTo>
                  <a:pt x="595239" y="531319"/>
                  <a:pt x="596174" y="529738"/>
                  <a:pt x="597106" y="529738"/>
                </a:cubicBezTo>
                <a:close/>
                <a:moveTo>
                  <a:pt x="556915" y="533693"/>
                </a:moveTo>
                <a:cubicBezTo>
                  <a:pt x="556915" y="533693"/>
                  <a:pt x="555983" y="532109"/>
                  <a:pt x="555983" y="531319"/>
                </a:cubicBezTo>
                <a:cubicBezTo>
                  <a:pt x="555047" y="531319"/>
                  <a:pt x="554112" y="530529"/>
                  <a:pt x="554112" y="529738"/>
                </a:cubicBezTo>
                <a:cubicBezTo>
                  <a:pt x="554112" y="529738"/>
                  <a:pt x="555983" y="528948"/>
                  <a:pt x="555983" y="528154"/>
                </a:cubicBezTo>
                <a:cubicBezTo>
                  <a:pt x="556915" y="529738"/>
                  <a:pt x="557850" y="530529"/>
                  <a:pt x="559721" y="532109"/>
                </a:cubicBezTo>
                <a:cubicBezTo>
                  <a:pt x="558785" y="532109"/>
                  <a:pt x="557850" y="533693"/>
                  <a:pt x="556915" y="533693"/>
                </a:cubicBezTo>
                <a:close/>
                <a:moveTo>
                  <a:pt x="461581" y="544765"/>
                </a:moveTo>
                <a:cubicBezTo>
                  <a:pt x="461581" y="544765"/>
                  <a:pt x="460645" y="543185"/>
                  <a:pt x="459710" y="543185"/>
                </a:cubicBezTo>
                <a:lnTo>
                  <a:pt x="462513" y="541601"/>
                </a:lnTo>
                <a:lnTo>
                  <a:pt x="463448" y="543185"/>
                </a:lnTo>
                <a:lnTo>
                  <a:pt x="461581" y="544765"/>
                </a:lnTo>
                <a:close/>
                <a:moveTo>
                  <a:pt x="439147" y="531319"/>
                </a:moveTo>
                <a:cubicBezTo>
                  <a:pt x="440082" y="531319"/>
                  <a:pt x="441017" y="532900"/>
                  <a:pt x="441017" y="532900"/>
                </a:cubicBezTo>
                <a:lnTo>
                  <a:pt x="439147" y="534484"/>
                </a:lnTo>
                <a:cubicBezTo>
                  <a:pt x="438212" y="534484"/>
                  <a:pt x="437279" y="535274"/>
                  <a:pt x="437279" y="535274"/>
                </a:cubicBezTo>
                <a:cubicBezTo>
                  <a:pt x="436344" y="535274"/>
                  <a:pt x="436344" y="533693"/>
                  <a:pt x="435409" y="533693"/>
                </a:cubicBezTo>
                <a:lnTo>
                  <a:pt x="437279" y="532109"/>
                </a:lnTo>
                <a:cubicBezTo>
                  <a:pt x="438212" y="532109"/>
                  <a:pt x="439147" y="531319"/>
                  <a:pt x="439147" y="531319"/>
                </a:cubicBezTo>
                <a:close/>
                <a:moveTo>
                  <a:pt x="530746" y="497306"/>
                </a:moveTo>
                <a:cubicBezTo>
                  <a:pt x="530746" y="496516"/>
                  <a:pt x="529811" y="495725"/>
                  <a:pt x="529811" y="495725"/>
                </a:cubicBezTo>
                <a:cubicBezTo>
                  <a:pt x="528876" y="494935"/>
                  <a:pt x="528876" y="494145"/>
                  <a:pt x="527940" y="493351"/>
                </a:cubicBezTo>
                <a:cubicBezTo>
                  <a:pt x="527008" y="493351"/>
                  <a:pt x="527008" y="492561"/>
                  <a:pt x="526073" y="491770"/>
                </a:cubicBezTo>
                <a:cubicBezTo>
                  <a:pt x="527008" y="491770"/>
                  <a:pt x="527940" y="490189"/>
                  <a:pt x="527940" y="490189"/>
                </a:cubicBezTo>
                <a:cubicBezTo>
                  <a:pt x="528876" y="490980"/>
                  <a:pt x="529811" y="491770"/>
                  <a:pt x="529811" y="492561"/>
                </a:cubicBezTo>
                <a:cubicBezTo>
                  <a:pt x="530746" y="492561"/>
                  <a:pt x="530746" y="493351"/>
                  <a:pt x="531681" y="494145"/>
                </a:cubicBezTo>
                <a:cubicBezTo>
                  <a:pt x="531681" y="494935"/>
                  <a:pt x="532614" y="494935"/>
                  <a:pt x="533549" y="495725"/>
                </a:cubicBezTo>
                <a:lnTo>
                  <a:pt x="534484" y="497306"/>
                </a:lnTo>
                <a:lnTo>
                  <a:pt x="532614" y="498890"/>
                </a:lnTo>
                <a:cubicBezTo>
                  <a:pt x="531681" y="498100"/>
                  <a:pt x="531681" y="498100"/>
                  <a:pt x="530746" y="497306"/>
                </a:cubicBezTo>
                <a:close/>
                <a:moveTo>
                  <a:pt x="522332" y="491770"/>
                </a:moveTo>
                <a:cubicBezTo>
                  <a:pt x="522332" y="490980"/>
                  <a:pt x="524203" y="490189"/>
                  <a:pt x="525138" y="490189"/>
                </a:cubicBezTo>
                <a:lnTo>
                  <a:pt x="526073" y="491770"/>
                </a:lnTo>
                <a:lnTo>
                  <a:pt x="524203" y="493351"/>
                </a:lnTo>
                <a:lnTo>
                  <a:pt x="522332" y="491770"/>
                </a:lnTo>
                <a:close/>
                <a:moveTo>
                  <a:pt x="584022" y="496516"/>
                </a:moveTo>
                <a:cubicBezTo>
                  <a:pt x="584022" y="496516"/>
                  <a:pt x="584957" y="498100"/>
                  <a:pt x="584957" y="498890"/>
                </a:cubicBezTo>
                <a:lnTo>
                  <a:pt x="583086" y="499681"/>
                </a:lnTo>
                <a:lnTo>
                  <a:pt x="581219" y="498100"/>
                </a:lnTo>
                <a:cubicBezTo>
                  <a:pt x="581219" y="498100"/>
                  <a:pt x="583086" y="496516"/>
                  <a:pt x="584022" y="496516"/>
                </a:cubicBezTo>
                <a:close/>
                <a:moveTo>
                  <a:pt x="639168" y="499681"/>
                </a:moveTo>
                <a:cubicBezTo>
                  <a:pt x="640103" y="499681"/>
                  <a:pt x="641035" y="498890"/>
                  <a:pt x="641035" y="498890"/>
                </a:cubicBezTo>
                <a:cubicBezTo>
                  <a:pt x="641970" y="498890"/>
                  <a:pt x="641970" y="500471"/>
                  <a:pt x="642906" y="500471"/>
                </a:cubicBezTo>
                <a:lnTo>
                  <a:pt x="641035" y="502052"/>
                </a:lnTo>
                <a:cubicBezTo>
                  <a:pt x="640103" y="502052"/>
                  <a:pt x="640103" y="499681"/>
                  <a:pt x="639168" y="499681"/>
                </a:cubicBezTo>
                <a:close/>
                <a:moveTo>
                  <a:pt x="637297" y="501261"/>
                </a:moveTo>
                <a:cubicBezTo>
                  <a:pt x="636362" y="501261"/>
                  <a:pt x="636362" y="499681"/>
                  <a:pt x="635430" y="499681"/>
                </a:cubicBezTo>
                <a:lnTo>
                  <a:pt x="637297" y="498100"/>
                </a:lnTo>
                <a:cubicBezTo>
                  <a:pt x="638232" y="498100"/>
                  <a:pt x="639168" y="499681"/>
                  <a:pt x="639168" y="499681"/>
                </a:cubicBezTo>
                <a:cubicBezTo>
                  <a:pt x="638232" y="499681"/>
                  <a:pt x="638232" y="501261"/>
                  <a:pt x="637297" y="501261"/>
                </a:cubicBezTo>
                <a:close/>
                <a:moveTo>
                  <a:pt x="631689" y="502052"/>
                </a:moveTo>
                <a:cubicBezTo>
                  <a:pt x="630757" y="501261"/>
                  <a:pt x="630757" y="501261"/>
                  <a:pt x="629821" y="500471"/>
                </a:cubicBezTo>
                <a:lnTo>
                  <a:pt x="627951" y="498890"/>
                </a:lnTo>
                <a:cubicBezTo>
                  <a:pt x="627951" y="498100"/>
                  <a:pt x="629821" y="497306"/>
                  <a:pt x="630757" y="497306"/>
                </a:cubicBezTo>
                <a:cubicBezTo>
                  <a:pt x="630757" y="496516"/>
                  <a:pt x="631689" y="496516"/>
                  <a:pt x="632624" y="495725"/>
                </a:cubicBezTo>
                <a:cubicBezTo>
                  <a:pt x="632624" y="496516"/>
                  <a:pt x="633559" y="497306"/>
                  <a:pt x="633559" y="498100"/>
                </a:cubicBezTo>
                <a:cubicBezTo>
                  <a:pt x="634495" y="498100"/>
                  <a:pt x="635430" y="499681"/>
                  <a:pt x="635430" y="499681"/>
                </a:cubicBezTo>
                <a:cubicBezTo>
                  <a:pt x="635430" y="499681"/>
                  <a:pt x="633559" y="500471"/>
                  <a:pt x="633559" y="501261"/>
                </a:cubicBezTo>
                <a:cubicBezTo>
                  <a:pt x="632624" y="501261"/>
                  <a:pt x="631689" y="502052"/>
                  <a:pt x="631689" y="502052"/>
                </a:cubicBezTo>
                <a:close/>
                <a:moveTo>
                  <a:pt x="912092" y="494145"/>
                </a:moveTo>
                <a:cubicBezTo>
                  <a:pt x="911157" y="494935"/>
                  <a:pt x="909286" y="495725"/>
                  <a:pt x="909286" y="495725"/>
                </a:cubicBezTo>
                <a:lnTo>
                  <a:pt x="908354" y="494145"/>
                </a:lnTo>
                <a:lnTo>
                  <a:pt x="910222" y="492561"/>
                </a:lnTo>
                <a:lnTo>
                  <a:pt x="912092" y="494145"/>
                </a:lnTo>
                <a:close/>
                <a:moveTo>
                  <a:pt x="963497" y="497306"/>
                </a:moveTo>
                <a:cubicBezTo>
                  <a:pt x="963497" y="498100"/>
                  <a:pt x="965368" y="498100"/>
                  <a:pt x="965368" y="498890"/>
                </a:cubicBezTo>
                <a:cubicBezTo>
                  <a:pt x="965368" y="499681"/>
                  <a:pt x="963497" y="499681"/>
                  <a:pt x="963497" y="500471"/>
                </a:cubicBezTo>
                <a:cubicBezTo>
                  <a:pt x="963497" y="499681"/>
                  <a:pt x="961630" y="498890"/>
                  <a:pt x="961630" y="498890"/>
                </a:cubicBezTo>
                <a:cubicBezTo>
                  <a:pt x="961630" y="498100"/>
                  <a:pt x="963497" y="497306"/>
                  <a:pt x="963497" y="497306"/>
                </a:cubicBezTo>
                <a:close/>
                <a:moveTo>
                  <a:pt x="1011167" y="502845"/>
                </a:moveTo>
                <a:cubicBezTo>
                  <a:pt x="1011167" y="502845"/>
                  <a:pt x="1010232" y="501261"/>
                  <a:pt x="1010232" y="500471"/>
                </a:cubicBezTo>
                <a:lnTo>
                  <a:pt x="1012102" y="499681"/>
                </a:lnTo>
                <a:cubicBezTo>
                  <a:pt x="1012102" y="499681"/>
                  <a:pt x="1013035" y="501261"/>
                  <a:pt x="1013970" y="501261"/>
                </a:cubicBezTo>
                <a:cubicBezTo>
                  <a:pt x="1013035" y="501261"/>
                  <a:pt x="1012102" y="502845"/>
                  <a:pt x="1011167" y="502845"/>
                </a:cubicBezTo>
                <a:close/>
                <a:moveTo>
                  <a:pt x="1063507" y="494145"/>
                </a:moveTo>
                <a:lnTo>
                  <a:pt x="1065378" y="492561"/>
                </a:lnTo>
                <a:cubicBezTo>
                  <a:pt x="1066313" y="493351"/>
                  <a:pt x="1066313" y="494145"/>
                  <a:pt x="1067248" y="494935"/>
                </a:cubicBezTo>
                <a:cubicBezTo>
                  <a:pt x="1067248" y="494935"/>
                  <a:pt x="1068181" y="495725"/>
                  <a:pt x="1068181" y="496516"/>
                </a:cubicBezTo>
                <a:cubicBezTo>
                  <a:pt x="1069116" y="496516"/>
                  <a:pt x="1066313" y="497306"/>
                  <a:pt x="1066313" y="498100"/>
                </a:cubicBezTo>
                <a:cubicBezTo>
                  <a:pt x="1066313" y="497306"/>
                  <a:pt x="1065378" y="496516"/>
                  <a:pt x="1065378" y="495725"/>
                </a:cubicBezTo>
                <a:cubicBezTo>
                  <a:pt x="1064443" y="495725"/>
                  <a:pt x="1063507" y="494145"/>
                  <a:pt x="1063507" y="494145"/>
                </a:cubicBezTo>
                <a:close/>
                <a:moveTo>
                  <a:pt x="1096223" y="501261"/>
                </a:moveTo>
                <a:lnTo>
                  <a:pt x="1094352" y="499681"/>
                </a:lnTo>
                <a:cubicBezTo>
                  <a:pt x="1094352" y="498890"/>
                  <a:pt x="1096223" y="498100"/>
                  <a:pt x="1096223" y="498100"/>
                </a:cubicBezTo>
                <a:cubicBezTo>
                  <a:pt x="1097155" y="497306"/>
                  <a:pt x="1098090" y="496516"/>
                  <a:pt x="1099025" y="496516"/>
                </a:cubicBezTo>
                <a:lnTo>
                  <a:pt x="1099961" y="498100"/>
                </a:lnTo>
                <a:lnTo>
                  <a:pt x="1101828" y="497306"/>
                </a:lnTo>
                <a:cubicBezTo>
                  <a:pt x="1102763" y="497306"/>
                  <a:pt x="1100896" y="495725"/>
                  <a:pt x="1100896" y="494935"/>
                </a:cubicBezTo>
                <a:cubicBezTo>
                  <a:pt x="1100896" y="494935"/>
                  <a:pt x="1099025" y="494145"/>
                  <a:pt x="1099025" y="493351"/>
                </a:cubicBezTo>
                <a:lnTo>
                  <a:pt x="1100896" y="492561"/>
                </a:lnTo>
                <a:cubicBezTo>
                  <a:pt x="1100896" y="491770"/>
                  <a:pt x="1102763" y="494145"/>
                  <a:pt x="1102763" y="494145"/>
                </a:cubicBezTo>
                <a:cubicBezTo>
                  <a:pt x="1103699" y="494145"/>
                  <a:pt x="1103699" y="492561"/>
                  <a:pt x="1104634" y="492561"/>
                </a:cubicBezTo>
                <a:lnTo>
                  <a:pt x="1106504" y="494145"/>
                </a:lnTo>
                <a:cubicBezTo>
                  <a:pt x="1106504" y="494935"/>
                  <a:pt x="1107437" y="495725"/>
                  <a:pt x="1108372" y="496516"/>
                </a:cubicBezTo>
                <a:cubicBezTo>
                  <a:pt x="1108372" y="495725"/>
                  <a:pt x="1109307" y="494935"/>
                  <a:pt x="1110242" y="494935"/>
                </a:cubicBezTo>
                <a:cubicBezTo>
                  <a:pt x="1110242" y="494935"/>
                  <a:pt x="1111178" y="496516"/>
                  <a:pt x="1112113" y="496516"/>
                </a:cubicBezTo>
                <a:lnTo>
                  <a:pt x="1113045" y="498100"/>
                </a:lnTo>
                <a:cubicBezTo>
                  <a:pt x="1113045" y="498890"/>
                  <a:pt x="1111178" y="499681"/>
                  <a:pt x="1111178" y="499681"/>
                </a:cubicBezTo>
                <a:lnTo>
                  <a:pt x="1109307" y="498100"/>
                </a:lnTo>
                <a:lnTo>
                  <a:pt x="1107437" y="498890"/>
                </a:lnTo>
                <a:cubicBezTo>
                  <a:pt x="1106504" y="499681"/>
                  <a:pt x="1106504" y="500471"/>
                  <a:pt x="1105569" y="500471"/>
                </a:cubicBezTo>
                <a:cubicBezTo>
                  <a:pt x="1104634" y="501261"/>
                  <a:pt x="1103699" y="501261"/>
                  <a:pt x="1103699" y="502052"/>
                </a:cubicBezTo>
                <a:cubicBezTo>
                  <a:pt x="1101828" y="502845"/>
                  <a:pt x="1100896" y="503636"/>
                  <a:pt x="1099025" y="504426"/>
                </a:cubicBezTo>
                <a:cubicBezTo>
                  <a:pt x="1099025" y="504426"/>
                  <a:pt x="1098090" y="503636"/>
                  <a:pt x="1097155" y="502845"/>
                </a:cubicBezTo>
                <a:cubicBezTo>
                  <a:pt x="1097155" y="502052"/>
                  <a:pt x="1096223" y="502052"/>
                  <a:pt x="1096223" y="501261"/>
                </a:cubicBezTo>
                <a:close/>
                <a:moveTo>
                  <a:pt x="1126132" y="498100"/>
                </a:moveTo>
                <a:lnTo>
                  <a:pt x="1125197" y="496516"/>
                </a:lnTo>
                <a:cubicBezTo>
                  <a:pt x="1124262" y="496516"/>
                  <a:pt x="1123327" y="494935"/>
                  <a:pt x="1123327" y="494935"/>
                </a:cubicBezTo>
                <a:lnTo>
                  <a:pt x="1125197" y="493351"/>
                </a:lnTo>
                <a:cubicBezTo>
                  <a:pt x="1126132" y="494145"/>
                  <a:pt x="1126132" y="494935"/>
                  <a:pt x="1127065" y="494935"/>
                </a:cubicBezTo>
                <a:cubicBezTo>
                  <a:pt x="1128000" y="495725"/>
                  <a:pt x="1128000" y="496516"/>
                  <a:pt x="1128935" y="496516"/>
                </a:cubicBezTo>
                <a:cubicBezTo>
                  <a:pt x="1128000" y="496516"/>
                  <a:pt x="1127065" y="498100"/>
                  <a:pt x="1126132" y="498100"/>
                </a:cubicBezTo>
                <a:close/>
                <a:moveTo>
                  <a:pt x="1129014" y="496714"/>
                </a:moveTo>
                <a:cubicBezTo>
                  <a:pt x="1128967" y="496695"/>
                  <a:pt x="1128935" y="496645"/>
                  <a:pt x="1128935" y="496516"/>
                </a:cubicBezTo>
                <a:cubicBezTo>
                  <a:pt x="1128935" y="496582"/>
                  <a:pt x="1129001" y="496648"/>
                  <a:pt x="1129014" y="496714"/>
                </a:cubicBezTo>
                <a:close/>
                <a:moveTo>
                  <a:pt x="1177537" y="495725"/>
                </a:moveTo>
                <a:cubicBezTo>
                  <a:pt x="1176605" y="496516"/>
                  <a:pt x="1175670" y="497306"/>
                  <a:pt x="1175670" y="497306"/>
                </a:cubicBezTo>
                <a:cubicBezTo>
                  <a:pt x="1174735" y="498100"/>
                  <a:pt x="1173799" y="498890"/>
                  <a:pt x="1172864" y="498890"/>
                </a:cubicBezTo>
                <a:cubicBezTo>
                  <a:pt x="1172864" y="498890"/>
                  <a:pt x="1171929" y="500471"/>
                  <a:pt x="1170997" y="500471"/>
                </a:cubicBezTo>
                <a:cubicBezTo>
                  <a:pt x="1170997" y="500471"/>
                  <a:pt x="1170062" y="498890"/>
                  <a:pt x="1169126" y="498100"/>
                </a:cubicBezTo>
                <a:lnTo>
                  <a:pt x="1171929" y="497306"/>
                </a:lnTo>
                <a:cubicBezTo>
                  <a:pt x="1171929" y="496516"/>
                  <a:pt x="1170062" y="495725"/>
                  <a:pt x="1170062" y="494935"/>
                </a:cubicBezTo>
                <a:cubicBezTo>
                  <a:pt x="1169126" y="494935"/>
                  <a:pt x="1169126" y="494145"/>
                  <a:pt x="1168191" y="493351"/>
                </a:cubicBezTo>
                <a:cubicBezTo>
                  <a:pt x="1170062" y="492561"/>
                  <a:pt x="1170997" y="491770"/>
                  <a:pt x="1172864" y="490980"/>
                </a:cubicBezTo>
                <a:lnTo>
                  <a:pt x="1173799" y="492561"/>
                </a:lnTo>
                <a:cubicBezTo>
                  <a:pt x="1174735" y="492561"/>
                  <a:pt x="1175670" y="490980"/>
                  <a:pt x="1176605" y="490980"/>
                </a:cubicBezTo>
                <a:cubicBezTo>
                  <a:pt x="1176605" y="490980"/>
                  <a:pt x="1177537" y="492561"/>
                  <a:pt x="1177537" y="493351"/>
                </a:cubicBezTo>
                <a:cubicBezTo>
                  <a:pt x="1178473" y="493351"/>
                  <a:pt x="1178473" y="494145"/>
                  <a:pt x="1179408" y="494935"/>
                </a:cubicBezTo>
                <a:cubicBezTo>
                  <a:pt x="1179408" y="494935"/>
                  <a:pt x="1181278" y="495725"/>
                  <a:pt x="1181278" y="496516"/>
                </a:cubicBezTo>
                <a:cubicBezTo>
                  <a:pt x="1181278" y="496516"/>
                  <a:pt x="1179408" y="497306"/>
                  <a:pt x="1178473" y="498100"/>
                </a:cubicBezTo>
                <a:cubicBezTo>
                  <a:pt x="1179408" y="497306"/>
                  <a:pt x="1177537" y="496516"/>
                  <a:pt x="1177537" y="495725"/>
                </a:cubicBezTo>
                <a:close/>
                <a:moveTo>
                  <a:pt x="1330930" y="486234"/>
                </a:moveTo>
                <a:lnTo>
                  <a:pt x="1332801" y="484650"/>
                </a:lnTo>
                <a:lnTo>
                  <a:pt x="1334668" y="485444"/>
                </a:lnTo>
                <a:cubicBezTo>
                  <a:pt x="1334668" y="486234"/>
                  <a:pt x="1332801" y="487025"/>
                  <a:pt x="1332801" y="487025"/>
                </a:cubicBezTo>
                <a:cubicBezTo>
                  <a:pt x="1332801" y="487025"/>
                  <a:pt x="1331866" y="486234"/>
                  <a:pt x="1330930" y="486234"/>
                </a:cubicBezTo>
                <a:close/>
                <a:moveTo>
                  <a:pt x="1338302" y="484650"/>
                </a:moveTo>
                <a:lnTo>
                  <a:pt x="1340173" y="486234"/>
                </a:lnTo>
                <a:cubicBezTo>
                  <a:pt x="1339238" y="486234"/>
                  <a:pt x="1338302" y="487025"/>
                  <a:pt x="1338302" y="487025"/>
                </a:cubicBezTo>
                <a:cubicBezTo>
                  <a:pt x="1338302" y="487025"/>
                  <a:pt x="1336432" y="486234"/>
                  <a:pt x="1336432" y="485444"/>
                </a:cubicBezTo>
                <a:lnTo>
                  <a:pt x="1338302" y="484650"/>
                </a:lnTo>
                <a:close/>
                <a:moveTo>
                  <a:pt x="1491695" y="494935"/>
                </a:moveTo>
                <a:cubicBezTo>
                  <a:pt x="1492627" y="494145"/>
                  <a:pt x="1492627" y="493351"/>
                  <a:pt x="1493563" y="493351"/>
                </a:cubicBezTo>
                <a:cubicBezTo>
                  <a:pt x="1493563" y="492561"/>
                  <a:pt x="1494498" y="490980"/>
                  <a:pt x="1494498" y="490980"/>
                </a:cubicBezTo>
                <a:cubicBezTo>
                  <a:pt x="1495433" y="490980"/>
                  <a:pt x="1496368" y="492561"/>
                  <a:pt x="1497304" y="492561"/>
                </a:cubicBezTo>
                <a:lnTo>
                  <a:pt x="1498236" y="490980"/>
                </a:lnTo>
                <a:cubicBezTo>
                  <a:pt x="1500106" y="491770"/>
                  <a:pt x="1501042" y="492561"/>
                  <a:pt x="1502909" y="493351"/>
                </a:cubicBezTo>
                <a:cubicBezTo>
                  <a:pt x="1501974" y="494145"/>
                  <a:pt x="1501974" y="494935"/>
                  <a:pt x="1501042" y="494935"/>
                </a:cubicBezTo>
                <a:cubicBezTo>
                  <a:pt x="1501042" y="495725"/>
                  <a:pt x="1499171" y="496516"/>
                  <a:pt x="1499171" y="497306"/>
                </a:cubicBezTo>
                <a:lnTo>
                  <a:pt x="1501974" y="498100"/>
                </a:lnTo>
                <a:cubicBezTo>
                  <a:pt x="1501042" y="498890"/>
                  <a:pt x="1500106" y="500471"/>
                  <a:pt x="1500106" y="500471"/>
                </a:cubicBezTo>
                <a:cubicBezTo>
                  <a:pt x="1499171" y="500471"/>
                  <a:pt x="1498236" y="498890"/>
                  <a:pt x="1498236" y="498890"/>
                </a:cubicBezTo>
                <a:cubicBezTo>
                  <a:pt x="1497304" y="498890"/>
                  <a:pt x="1496368" y="498100"/>
                  <a:pt x="1495433" y="497306"/>
                </a:cubicBezTo>
                <a:cubicBezTo>
                  <a:pt x="1495433" y="497306"/>
                  <a:pt x="1494498" y="496516"/>
                  <a:pt x="1493563" y="495725"/>
                </a:cubicBezTo>
                <a:cubicBezTo>
                  <a:pt x="1493563" y="496516"/>
                  <a:pt x="1491695" y="497306"/>
                  <a:pt x="1492627" y="498100"/>
                </a:cubicBezTo>
                <a:cubicBezTo>
                  <a:pt x="1491695" y="497306"/>
                  <a:pt x="1489825" y="496516"/>
                  <a:pt x="1489825" y="496516"/>
                </a:cubicBezTo>
                <a:cubicBezTo>
                  <a:pt x="1489825" y="495725"/>
                  <a:pt x="1491695" y="494935"/>
                  <a:pt x="1491695" y="494935"/>
                </a:cubicBezTo>
                <a:close/>
                <a:moveTo>
                  <a:pt x="1545906" y="493351"/>
                </a:moveTo>
                <a:lnTo>
                  <a:pt x="1547773" y="494935"/>
                </a:lnTo>
                <a:cubicBezTo>
                  <a:pt x="1547773" y="494935"/>
                  <a:pt x="1546838" y="496516"/>
                  <a:pt x="1545906" y="496516"/>
                </a:cubicBezTo>
                <a:lnTo>
                  <a:pt x="1544971" y="498100"/>
                </a:lnTo>
                <a:cubicBezTo>
                  <a:pt x="1544036" y="498100"/>
                  <a:pt x="1543100" y="496516"/>
                  <a:pt x="1542165" y="496516"/>
                </a:cubicBezTo>
                <a:cubicBezTo>
                  <a:pt x="1543100" y="496516"/>
                  <a:pt x="1543100" y="495725"/>
                  <a:pt x="1544036" y="494935"/>
                </a:cubicBezTo>
                <a:cubicBezTo>
                  <a:pt x="1544971" y="494935"/>
                  <a:pt x="1544971" y="494145"/>
                  <a:pt x="1545906" y="493351"/>
                </a:cubicBezTo>
                <a:close/>
                <a:moveTo>
                  <a:pt x="1542089" y="496714"/>
                </a:moveTo>
                <a:cubicBezTo>
                  <a:pt x="1542099" y="496648"/>
                  <a:pt x="1542165" y="496582"/>
                  <a:pt x="1542165" y="496516"/>
                </a:cubicBezTo>
                <a:cubicBezTo>
                  <a:pt x="1542165" y="496645"/>
                  <a:pt x="1542133" y="496695"/>
                  <a:pt x="1542089" y="496714"/>
                </a:cubicBezTo>
                <a:close/>
                <a:moveTo>
                  <a:pt x="1565534" y="500471"/>
                </a:moveTo>
                <a:cubicBezTo>
                  <a:pt x="1564599" y="500471"/>
                  <a:pt x="1564599" y="499681"/>
                  <a:pt x="1563663" y="498890"/>
                </a:cubicBezTo>
                <a:lnTo>
                  <a:pt x="1561793" y="498100"/>
                </a:lnTo>
                <a:lnTo>
                  <a:pt x="1559926" y="499681"/>
                </a:lnTo>
                <a:cubicBezTo>
                  <a:pt x="1559926" y="499681"/>
                  <a:pt x="1558055" y="498890"/>
                  <a:pt x="1558055" y="498100"/>
                </a:cubicBezTo>
                <a:lnTo>
                  <a:pt x="1558990" y="496516"/>
                </a:lnTo>
                <a:cubicBezTo>
                  <a:pt x="1559926" y="496516"/>
                  <a:pt x="1560861" y="494935"/>
                  <a:pt x="1560861" y="494935"/>
                </a:cubicBezTo>
                <a:cubicBezTo>
                  <a:pt x="1561793" y="494935"/>
                  <a:pt x="1562728" y="495725"/>
                  <a:pt x="1562728" y="496516"/>
                </a:cubicBezTo>
                <a:cubicBezTo>
                  <a:pt x="1563663" y="495725"/>
                  <a:pt x="1564599" y="494935"/>
                  <a:pt x="1564599" y="494145"/>
                </a:cubicBezTo>
                <a:lnTo>
                  <a:pt x="1566466" y="492561"/>
                </a:lnTo>
                <a:cubicBezTo>
                  <a:pt x="1567401" y="492561"/>
                  <a:pt x="1567401" y="494145"/>
                  <a:pt x="1568337" y="494145"/>
                </a:cubicBezTo>
                <a:cubicBezTo>
                  <a:pt x="1568337" y="494145"/>
                  <a:pt x="1570207" y="491770"/>
                  <a:pt x="1570207" y="492561"/>
                </a:cubicBezTo>
                <a:lnTo>
                  <a:pt x="1572075" y="493351"/>
                </a:lnTo>
                <a:cubicBezTo>
                  <a:pt x="1572075" y="494145"/>
                  <a:pt x="1570207" y="494935"/>
                  <a:pt x="1570207" y="494935"/>
                </a:cubicBezTo>
                <a:cubicBezTo>
                  <a:pt x="1570207" y="495725"/>
                  <a:pt x="1568337" y="497306"/>
                  <a:pt x="1569272" y="497306"/>
                </a:cubicBezTo>
                <a:lnTo>
                  <a:pt x="1571142" y="498100"/>
                </a:lnTo>
                <a:lnTo>
                  <a:pt x="1572075" y="496516"/>
                </a:lnTo>
                <a:cubicBezTo>
                  <a:pt x="1573010" y="496516"/>
                  <a:pt x="1573945" y="497306"/>
                  <a:pt x="1574880" y="498100"/>
                </a:cubicBezTo>
                <a:cubicBezTo>
                  <a:pt x="1574880" y="498100"/>
                  <a:pt x="1576748" y="498890"/>
                  <a:pt x="1576748" y="499681"/>
                </a:cubicBezTo>
                <a:lnTo>
                  <a:pt x="1574880" y="501261"/>
                </a:lnTo>
                <a:cubicBezTo>
                  <a:pt x="1574880" y="502052"/>
                  <a:pt x="1573945" y="502052"/>
                  <a:pt x="1573945" y="502845"/>
                </a:cubicBezTo>
                <a:cubicBezTo>
                  <a:pt x="1573010" y="503636"/>
                  <a:pt x="1572075" y="504426"/>
                  <a:pt x="1572075" y="504426"/>
                </a:cubicBezTo>
                <a:cubicBezTo>
                  <a:pt x="1570207" y="503636"/>
                  <a:pt x="1569272" y="502845"/>
                  <a:pt x="1567401" y="502052"/>
                </a:cubicBezTo>
                <a:cubicBezTo>
                  <a:pt x="1567401" y="501261"/>
                  <a:pt x="1566466" y="501261"/>
                  <a:pt x="1565534" y="500471"/>
                </a:cubicBezTo>
                <a:close/>
                <a:moveTo>
                  <a:pt x="1602919" y="496516"/>
                </a:moveTo>
                <a:cubicBezTo>
                  <a:pt x="1602919" y="495725"/>
                  <a:pt x="1603855" y="494935"/>
                  <a:pt x="1603855" y="494935"/>
                </a:cubicBezTo>
                <a:cubicBezTo>
                  <a:pt x="1604790" y="494145"/>
                  <a:pt x="1604790" y="493351"/>
                  <a:pt x="1605725" y="492561"/>
                </a:cubicBezTo>
                <a:lnTo>
                  <a:pt x="1607593" y="494145"/>
                </a:lnTo>
                <a:cubicBezTo>
                  <a:pt x="1607593" y="494145"/>
                  <a:pt x="1606657" y="495725"/>
                  <a:pt x="1605725" y="495725"/>
                </a:cubicBezTo>
                <a:cubicBezTo>
                  <a:pt x="1605725" y="496516"/>
                  <a:pt x="1604790" y="497306"/>
                  <a:pt x="1604790" y="498100"/>
                </a:cubicBezTo>
                <a:cubicBezTo>
                  <a:pt x="1604790" y="497306"/>
                  <a:pt x="1601984" y="496516"/>
                  <a:pt x="1602919" y="496516"/>
                </a:cubicBezTo>
                <a:close/>
                <a:moveTo>
                  <a:pt x="1659001" y="499681"/>
                </a:moveTo>
                <a:lnTo>
                  <a:pt x="1660868" y="500471"/>
                </a:lnTo>
                <a:cubicBezTo>
                  <a:pt x="1660868" y="501261"/>
                  <a:pt x="1659936" y="502845"/>
                  <a:pt x="1659936" y="502845"/>
                </a:cubicBezTo>
                <a:cubicBezTo>
                  <a:pt x="1659001" y="502845"/>
                  <a:pt x="1658066" y="501261"/>
                  <a:pt x="1657130" y="501261"/>
                </a:cubicBezTo>
                <a:cubicBezTo>
                  <a:pt x="1658066" y="501261"/>
                  <a:pt x="1659001" y="499681"/>
                  <a:pt x="1659001" y="499681"/>
                </a:cubicBezTo>
                <a:close/>
                <a:moveTo>
                  <a:pt x="1707603" y="497306"/>
                </a:moveTo>
                <a:cubicBezTo>
                  <a:pt x="1707603" y="497306"/>
                  <a:pt x="1709474" y="498100"/>
                  <a:pt x="1709474" y="498890"/>
                </a:cubicBezTo>
                <a:cubicBezTo>
                  <a:pt x="1709474" y="498890"/>
                  <a:pt x="1707603" y="499681"/>
                  <a:pt x="1707603" y="500471"/>
                </a:cubicBezTo>
                <a:cubicBezTo>
                  <a:pt x="1707603" y="499681"/>
                  <a:pt x="1705733" y="499681"/>
                  <a:pt x="1705733" y="498890"/>
                </a:cubicBezTo>
                <a:cubicBezTo>
                  <a:pt x="1705733" y="498100"/>
                  <a:pt x="1707603" y="498100"/>
                  <a:pt x="1707603" y="497306"/>
                </a:cubicBezTo>
                <a:close/>
                <a:moveTo>
                  <a:pt x="1759011" y="494145"/>
                </a:moveTo>
                <a:lnTo>
                  <a:pt x="1760879" y="492561"/>
                </a:lnTo>
                <a:lnTo>
                  <a:pt x="1762749" y="494145"/>
                </a:lnTo>
                <a:lnTo>
                  <a:pt x="1761814" y="495725"/>
                </a:lnTo>
                <a:cubicBezTo>
                  <a:pt x="1761814" y="495725"/>
                  <a:pt x="1759946" y="494935"/>
                  <a:pt x="1759011" y="494145"/>
                </a:cubicBezTo>
                <a:close/>
                <a:moveTo>
                  <a:pt x="2030065" y="498890"/>
                </a:moveTo>
                <a:cubicBezTo>
                  <a:pt x="2030065" y="498890"/>
                  <a:pt x="2031000" y="499681"/>
                  <a:pt x="2031936" y="499681"/>
                </a:cubicBezTo>
                <a:cubicBezTo>
                  <a:pt x="2031000" y="499681"/>
                  <a:pt x="2031000" y="502052"/>
                  <a:pt x="2030065" y="502052"/>
                </a:cubicBezTo>
                <a:lnTo>
                  <a:pt x="2028194" y="500471"/>
                </a:lnTo>
                <a:cubicBezTo>
                  <a:pt x="2029130" y="500471"/>
                  <a:pt x="2029130" y="498890"/>
                  <a:pt x="2030065" y="498890"/>
                </a:cubicBezTo>
                <a:close/>
                <a:moveTo>
                  <a:pt x="2033803" y="498100"/>
                </a:moveTo>
                <a:lnTo>
                  <a:pt x="2035673" y="499681"/>
                </a:lnTo>
                <a:cubicBezTo>
                  <a:pt x="2034738" y="499681"/>
                  <a:pt x="2034738" y="501261"/>
                  <a:pt x="2033803" y="501261"/>
                </a:cubicBezTo>
                <a:cubicBezTo>
                  <a:pt x="2032868" y="501261"/>
                  <a:pt x="2032868" y="499681"/>
                  <a:pt x="2031936" y="499681"/>
                </a:cubicBezTo>
                <a:cubicBezTo>
                  <a:pt x="2031936" y="499681"/>
                  <a:pt x="2032868" y="498100"/>
                  <a:pt x="2033803" y="498100"/>
                </a:cubicBezTo>
                <a:close/>
                <a:moveTo>
                  <a:pt x="2037541" y="498100"/>
                </a:moveTo>
                <a:cubicBezTo>
                  <a:pt x="2037541" y="497306"/>
                  <a:pt x="2038476" y="496516"/>
                  <a:pt x="2038476" y="495725"/>
                </a:cubicBezTo>
                <a:cubicBezTo>
                  <a:pt x="2039411" y="496516"/>
                  <a:pt x="2040347" y="496516"/>
                  <a:pt x="2040347" y="497306"/>
                </a:cubicBezTo>
                <a:cubicBezTo>
                  <a:pt x="2041282" y="497306"/>
                  <a:pt x="2043149" y="498100"/>
                  <a:pt x="2043149" y="498890"/>
                </a:cubicBezTo>
                <a:lnTo>
                  <a:pt x="2041282" y="500471"/>
                </a:lnTo>
                <a:cubicBezTo>
                  <a:pt x="2040347" y="501261"/>
                  <a:pt x="2040347" y="501261"/>
                  <a:pt x="2039411" y="502052"/>
                </a:cubicBezTo>
                <a:cubicBezTo>
                  <a:pt x="2039411" y="502052"/>
                  <a:pt x="2038476" y="501261"/>
                  <a:pt x="2037541" y="501261"/>
                </a:cubicBezTo>
                <a:cubicBezTo>
                  <a:pt x="2037541" y="500471"/>
                  <a:pt x="2035673" y="499681"/>
                  <a:pt x="2035673" y="499681"/>
                </a:cubicBezTo>
                <a:cubicBezTo>
                  <a:pt x="2035673" y="499681"/>
                  <a:pt x="2036609" y="498100"/>
                  <a:pt x="2037541" y="498100"/>
                </a:cubicBezTo>
                <a:close/>
                <a:moveTo>
                  <a:pt x="2087078" y="496516"/>
                </a:moveTo>
                <a:cubicBezTo>
                  <a:pt x="2088014" y="496516"/>
                  <a:pt x="2089884" y="498100"/>
                  <a:pt x="2089884" y="498100"/>
                </a:cubicBezTo>
                <a:lnTo>
                  <a:pt x="2088014" y="499681"/>
                </a:lnTo>
                <a:lnTo>
                  <a:pt x="2086146" y="498890"/>
                </a:lnTo>
                <a:cubicBezTo>
                  <a:pt x="2086146" y="498100"/>
                  <a:pt x="2087078" y="496516"/>
                  <a:pt x="2087078" y="496516"/>
                </a:cubicBezTo>
                <a:close/>
                <a:moveTo>
                  <a:pt x="2139422" y="494145"/>
                </a:moveTo>
                <a:cubicBezTo>
                  <a:pt x="2140357" y="493351"/>
                  <a:pt x="2140357" y="492561"/>
                  <a:pt x="2141289" y="492561"/>
                </a:cubicBezTo>
                <a:cubicBezTo>
                  <a:pt x="2141289" y="491770"/>
                  <a:pt x="2142224" y="490980"/>
                  <a:pt x="2143160" y="490189"/>
                </a:cubicBezTo>
                <a:cubicBezTo>
                  <a:pt x="2143160" y="490189"/>
                  <a:pt x="2144095" y="491770"/>
                  <a:pt x="2145030" y="491770"/>
                </a:cubicBezTo>
                <a:cubicBezTo>
                  <a:pt x="2144095" y="492561"/>
                  <a:pt x="2144095" y="493351"/>
                  <a:pt x="2143160" y="493351"/>
                </a:cubicBezTo>
                <a:cubicBezTo>
                  <a:pt x="2142224" y="494145"/>
                  <a:pt x="2142224" y="494935"/>
                  <a:pt x="2141289" y="495725"/>
                </a:cubicBezTo>
                <a:cubicBezTo>
                  <a:pt x="2141289" y="495725"/>
                  <a:pt x="2140357" y="496516"/>
                  <a:pt x="2140357" y="497306"/>
                </a:cubicBezTo>
                <a:cubicBezTo>
                  <a:pt x="2139422" y="498100"/>
                  <a:pt x="2139422" y="498100"/>
                  <a:pt x="2138486" y="498890"/>
                </a:cubicBezTo>
                <a:lnTo>
                  <a:pt x="2136619" y="497306"/>
                </a:lnTo>
                <a:lnTo>
                  <a:pt x="2137551" y="495725"/>
                </a:lnTo>
                <a:cubicBezTo>
                  <a:pt x="2138486" y="494935"/>
                  <a:pt x="2139422" y="494935"/>
                  <a:pt x="2139422" y="494145"/>
                </a:cubicBezTo>
                <a:close/>
                <a:moveTo>
                  <a:pt x="2148768" y="491770"/>
                </a:moveTo>
                <a:lnTo>
                  <a:pt x="2146898" y="493351"/>
                </a:lnTo>
                <a:lnTo>
                  <a:pt x="2145030" y="491770"/>
                </a:lnTo>
                <a:lnTo>
                  <a:pt x="2145965" y="490189"/>
                </a:lnTo>
                <a:cubicBezTo>
                  <a:pt x="2146898" y="490189"/>
                  <a:pt x="2148768" y="490980"/>
                  <a:pt x="2148768" y="491770"/>
                </a:cubicBezTo>
                <a:close/>
                <a:moveTo>
                  <a:pt x="2216998" y="496516"/>
                </a:moveTo>
                <a:cubicBezTo>
                  <a:pt x="2216998" y="496516"/>
                  <a:pt x="2218869" y="497306"/>
                  <a:pt x="2218869" y="498100"/>
                </a:cubicBezTo>
                <a:lnTo>
                  <a:pt x="2216998" y="499681"/>
                </a:lnTo>
                <a:lnTo>
                  <a:pt x="2215131" y="498100"/>
                </a:lnTo>
                <a:cubicBezTo>
                  <a:pt x="2215131" y="498100"/>
                  <a:pt x="2216063" y="496516"/>
                  <a:pt x="2216998" y="496516"/>
                </a:cubicBezTo>
                <a:close/>
                <a:moveTo>
                  <a:pt x="727026" y="535274"/>
                </a:moveTo>
                <a:cubicBezTo>
                  <a:pt x="727026" y="535274"/>
                  <a:pt x="726091" y="536855"/>
                  <a:pt x="725155" y="536855"/>
                </a:cubicBezTo>
                <a:cubicBezTo>
                  <a:pt x="725155" y="536855"/>
                  <a:pt x="724223" y="535274"/>
                  <a:pt x="723288" y="535274"/>
                </a:cubicBezTo>
                <a:lnTo>
                  <a:pt x="725845" y="533832"/>
                </a:lnTo>
                <a:cubicBezTo>
                  <a:pt x="725980" y="534090"/>
                  <a:pt x="727026" y="534682"/>
                  <a:pt x="727026" y="535274"/>
                </a:cubicBezTo>
                <a:close/>
                <a:moveTo>
                  <a:pt x="1947812" y="535274"/>
                </a:moveTo>
                <a:cubicBezTo>
                  <a:pt x="1946880" y="535274"/>
                  <a:pt x="1945945" y="536855"/>
                  <a:pt x="1945945" y="536855"/>
                </a:cubicBezTo>
                <a:cubicBezTo>
                  <a:pt x="1945009" y="536855"/>
                  <a:pt x="1944074" y="535274"/>
                  <a:pt x="1944074" y="535274"/>
                </a:cubicBezTo>
                <a:cubicBezTo>
                  <a:pt x="1944074" y="534682"/>
                  <a:pt x="1945119" y="534090"/>
                  <a:pt x="1945255" y="533832"/>
                </a:cubicBezTo>
                <a:lnTo>
                  <a:pt x="1947812" y="535274"/>
                </a:ln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87592D0-8DAD-9167-ABAB-37702497BBC9}"/>
              </a:ext>
            </a:extLst>
          </p:cNvPr>
          <p:cNvSpPr txBox="1"/>
          <p:nvPr/>
        </p:nvSpPr>
        <p:spPr>
          <a:xfrm>
            <a:off x="910375" y="358861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快速迭代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98498C8-872E-218C-9850-ACD3321131E4}"/>
              </a:ext>
            </a:extLst>
          </p:cNvPr>
          <p:cNvSpPr txBox="1"/>
          <p:nvPr/>
        </p:nvSpPr>
        <p:spPr>
          <a:xfrm>
            <a:off x="523407" y="4200939"/>
            <a:ext cx="6766950" cy="1712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    在应用开发初期，技术上面临的一个难点就是如何快速兑现产品需求，保障产品的开发计划，顺利推出到市场。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</a:t>
            </a:r>
            <a:r>
              <a:rPr lang="zh-CN" altLang="en-US" dirty="0"/>
              <a:t>第二个点就是产品的应用情况，需要有详细的用户使用数据来帮助产品进行分析，提炼更有价值需求。</a:t>
            </a:r>
          </a:p>
        </p:txBody>
      </p:sp>
    </p:spTree>
    <p:extLst>
      <p:ext uri="{BB962C8B-B14F-4D97-AF65-F5344CB8AC3E}">
        <p14:creationId xmlns:p14="http://schemas.microsoft.com/office/powerpoint/2010/main" val="3615191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Freeform 2"/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211" name="TextBox 3"/>
          <p:cNvSpPr txBox="1"/>
          <p:nvPr/>
        </p:nvSpPr>
        <p:spPr>
          <a:xfrm>
            <a:off x="57920" y="60061"/>
            <a:ext cx="3186801" cy="440722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33945" tIns="66973" rIns="133945" bIns="66973" rtlCol="0" anchor="t">
            <a:spAutoFit/>
          </a:bodyPr>
          <a:lstStyle/>
          <a:p>
            <a:pPr algn="l" latinLnBrk="1">
              <a:lnSpc>
                <a:spcPct val="113000"/>
              </a:lnSpc>
            </a:pPr>
            <a:r>
              <a:rPr 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05. </a:t>
            </a:r>
            <a:r>
              <a:rPr lang="zh-CN" alt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未来想做的事情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D4819B2-AF6F-4B8A-BEC0-831CCEAD2002}"/>
              </a:ext>
            </a:extLst>
          </p:cNvPr>
          <p:cNvSpPr/>
          <p:nvPr/>
        </p:nvSpPr>
        <p:spPr>
          <a:xfrm>
            <a:off x="901911" y="958027"/>
            <a:ext cx="7210424" cy="1581040"/>
          </a:xfrm>
          <a:prstGeom prst="rect">
            <a:avLst/>
          </a:prstGeom>
          <a:noFill/>
          <a:ln w="28575">
            <a:solidFill>
              <a:srgbClr val="3185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0A641C4E-B8D9-406E-B5B9-FBBF8924D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211" y="976582"/>
            <a:ext cx="382182" cy="404278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9292209C-A2B0-4EE9-990A-8941D42D6A8E}"/>
              </a:ext>
            </a:extLst>
          </p:cNvPr>
          <p:cNvSpPr/>
          <p:nvPr/>
        </p:nvSpPr>
        <p:spPr>
          <a:xfrm>
            <a:off x="1235414" y="1023475"/>
            <a:ext cx="654424" cy="546847"/>
          </a:xfrm>
          <a:prstGeom prst="rect">
            <a:avLst/>
          </a:prstGeom>
          <a:solidFill>
            <a:srgbClr val="3185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 Black" panose="020B0A04020102020204" pitchFamily="34" charset="0"/>
              </a:rPr>
              <a:t>01</a:t>
            </a:r>
            <a:endParaRPr lang="zh-CN" altLang="en-US" dirty="0">
              <a:latin typeface="Arial Black" panose="020B0A04020102020204" pitchFamily="34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27BF782-108D-4124-BB10-EBADD30F92F2}"/>
              </a:ext>
            </a:extLst>
          </p:cNvPr>
          <p:cNvSpPr/>
          <p:nvPr/>
        </p:nvSpPr>
        <p:spPr>
          <a:xfrm>
            <a:off x="1995581" y="1068309"/>
            <a:ext cx="1129553" cy="45717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rgbClr val="31859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技术括展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CAED96A-B35B-43E8-A471-A82171C90052}"/>
              </a:ext>
            </a:extLst>
          </p:cNvPr>
          <p:cNvSpPr txBox="1"/>
          <p:nvPr/>
        </p:nvSpPr>
        <p:spPr>
          <a:xfrm>
            <a:off x="1184130" y="1682950"/>
            <a:ext cx="670257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/>
              <a:t>1.</a:t>
            </a:r>
            <a:r>
              <a:rPr lang="zh-CN" altLang="en-US" sz="1600" dirty="0"/>
              <a:t> </a:t>
            </a:r>
            <a:r>
              <a:rPr lang="en-US" altLang="zh-CN" sz="1600" dirty="0"/>
              <a:t>Node/Python</a:t>
            </a:r>
            <a:r>
              <a:rPr lang="zh-CN" altLang="en-US" sz="1600" dirty="0"/>
              <a:t>进一步开发实践，落地一个相关应用。</a:t>
            </a:r>
            <a:endParaRPr lang="en-US" altLang="zh-CN" sz="1600" dirty="0"/>
          </a:p>
          <a:p>
            <a:r>
              <a:rPr lang="en-US" altLang="zh-CN" sz="1600" dirty="0"/>
              <a:t>2.</a:t>
            </a:r>
            <a:r>
              <a:rPr lang="zh-CN" altLang="en-US" sz="1600" dirty="0"/>
              <a:t> 学习优秀的代码思想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CFECC69-8D7F-43DA-B55D-0D125DCD27EE}"/>
              </a:ext>
            </a:extLst>
          </p:cNvPr>
          <p:cNvSpPr/>
          <p:nvPr/>
        </p:nvSpPr>
        <p:spPr>
          <a:xfrm>
            <a:off x="901911" y="2895057"/>
            <a:ext cx="7272548" cy="1581040"/>
          </a:xfrm>
          <a:prstGeom prst="rect">
            <a:avLst/>
          </a:prstGeom>
          <a:noFill/>
          <a:ln w="28575">
            <a:solidFill>
              <a:srgbClr val="3185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Picture 4">
            <a:extLst>
              <a:ext uri="{FF2B5EF4-FFF2-40B4-BE49-F238E27FC236}">
                <a16:creationId xmlns:a16="http://schemas.microsoft.com/office/drawing/2014/main" id="{75597AAF-F5C0-40C9-9A3F-870444FE1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088" y="2904433"/>
            <a:ext cx="382182" cy="404278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50FDC019-99DC-4B9E-A3D0-1953194801A9}"/>
              </a:ext>
            </a:extLst>
          </p:cNvPr>
          <p:cNvSpPr/>
          <p:nvPr/>
        </p:nvSpPr>
        <p:spPr>
          <a:xfrm>
            <a:off x="1204258" y="3038835"/>
            <a:ext cx="654424" cy="546847"/>
          </a:xfrm>
          <a:prstGeom prst="rect">
            <a:avLst/>
          </a:prstGeom>
          <a:solidFill>
            <a:srgbClr val="3185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 Black" panose="020B0A04020102020204" pitchFamily="34" charset="0"/>
              </a:rPr>
              <a:t>02</a:t>
            </a:r>
            <a:endParaRPr lang="zh-CN" altLang="en-US" dirty="0">
              <a:latin typeface="Arial Black" panose="020B0A04020102020204" pitchFamily="34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86CE0F1-AC91-402C-AC13-BD6397123AE4}"/>
              </a:ext>
            </a:extLst>
          </p:cNvPr>
          <p:cNvSpPr/>
          <p:nvPr/>
        </p:nvSpPr>
        <p:spPr>
          <a:xfrm>
            <a:off x="1922182" y="3061386"/>
            <a:ext cx="1577042" cy="45717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rgbClr val="31859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建模组件市场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4BFBB31-7234-43F1-A20D-2BC01C8C6E30}"/>
              </a:ext>
            </a:extLst>
          </p:cNvPr>
          <p:cNvSpPr txBox="1"/>
          <p:nvPr/>
        </p:nvSpPr>
        <p:spPr>
          <a:xfrm>
            <a:off x="1122007" y="3610801"/>
            <a:ext cx="69903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/>
              <a:t>当使用建模开发的应用越来越多，建立一套组件开发、下载、应用的流程机制，让开发效率得到进一步提升。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FF426A5-9C4C-4E43-98B1-1DE1DC3F7C27}"/>
              </a:ext>
            </a:extLst>
          </p:cNvPr>
          <p:cNvSpPr/>
          <p:nvPr/>
        </p:nvSpPr>
        <p:spPr>
          <a:xfrm>
            <a:off x="901911" y="4832087"/>
            <a:ext cx="7304892" cy="1581040"/>
          </a:xfrm>
          <a:prstGeom prst="rect">
            <a:avLst/>
          </a:prstGeom>
          <a:noFill/>
          <a:ln w="28575">
            <a:solidFill>
              <a:srgbClr val="3185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Picture 4">
            <a:extLst>
              <a:ext uri="{FF2B5EF4-FFF2-40B4-BE49-F238E27FC236}">
                <a16:creationId xmlns:a16="http://schemas.microsoft.com/office/drawing/2014/main" id="{B426EAFB-9D6D-403D-878B-CC72CC4A5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420" y="4779246"/>
            <a:ext cx="382182" cy="404278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C42E4D11-FCA4-4CC2-9170-FF6798279C2A}"/>
              </a:ext>
            </a:extLst>
          </p:cNvPr>
          <p:cNvSpPr/>
          <p:nvPr/>
        </p:nvSpPr>
        <p:spPr>
          <a:xfrm>
            <a:off x="1171914" y="4991515"/>
            <a:ext cx="654424" cy="546847"/>
          </a:xfrm>
          <a:prstGeom prst="rect">
            <a:avLst/>
          </a:prstGeom>
          <a:solidFill>
            <a:srgbClr val="3185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 Black" panose="020B0A04020102020204" pitchFamily="34" charset="0"/>
              </a:rPr>
              <a:t>03</a:t>
            </a:r>
            <a:endParaRPr lang="zh-CN" altLang="en-US" dirty="0">
              <a:latin typeface="Arial Black" panose="020B0A04020102020204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1D90B4DB-031B-461F-ADEB-A0A7444BEC9D}"/>
              </a:ext>
            </a:extLst>
          </p:cNvPr>
          <p:cNvSpPr/>
          <p:nvPr/>
        </p:nvSpPr>
        <p:spPr>
          <a:xfrm>
            <a:off x="1889838" y="5014066"/>
            <a:ext cx="1577042" cy="45717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rgbClr val="31859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mt</a:t>
            </a:r>
            <a:r>
              <a:rPr lang="zh-CN" altLang="en-US" b="1" dirty="0">
                <a:solidFill>
                  <a:srgbClr val="31859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插件更新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6F8F72C-021F-4947-A6E3-B8D6385301B3}"/>
              </a:ext>
            </a:extLst>
          </p:cNvPr>
          <p:cNvSpPr txBox="1"/>
          <p:nvPr/>
        </p:nvSpPr>
        <p:spPr>
          <a:xfrm>
            <a:off x="1089663" y="5563481"/>
            <a:ext cx="69903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/>
              <a:t>与天际助手融合，以及根据使用情况持续迭代新特性。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0" bldLvl="0" animBg="1"/>
      <p:bldP spid="211" grpId="0" bldLvl="0" animBg="1"/>
      <p:bldP spid="9" grpId="0" bldLvl="0" animBg="1"/>
      <p:bldP spid="14" grpId="0" bldLvl="0" animBg="1"/>
      <p:bldP spid="20" grpId="0" bldLvl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Freeform 1"/>
          <p:cNvSpPr/>
          <p:nvPr/>
        </p:nvSpPr>
        <p:spPr>
          <a:xfrm>
            <a:off x="6176368" y="2303860"/>
            <a:ext cx="2747888" cy="1191444"/>
          </a:xfrm>
          <a:custGeom>
            <a:avLst/>
            <a:gdLst/>
            <a:ahLst/>
            <a:cxnLst/>
            <a:rect l="l" t="t" r="r" b="b"/>
            <a:pathLst>
              <a:path w="1507514" h="487969">
                <a:moveTo>
                  <a:pt x="1437396" y="22686"/>
                </a:moveTo>
                <a:cubicBezTo>
                  <a:pt x="1260155" y="25102"/>
                  <a:pt x="1091357" y="27524"/>
                  <a:pt x="922558" y="29940"/>
                </a:cubicBezTo>
                <a:cubicBezTo>
                  <a:pt x="614495" y="32362"/>
                  <a:pt x="407716" y="37194"/>
                  <a:pt x="91215" y="34778"/>
                </a:cubicBezTo>
                <a:cubicBezTo>
                  <a:pt x="49013" y="90408"/>
                  <a:pt x="57455" y="155708"/>
                  <a:pt x="57455" y="225846"/>
                </a:cubicBezTo>
                <a:cubicBezTo>
                  <a:pt x="57455" y="262123"/>
                  <a:pt x="55345" y="295984"/>
                  <a:pt x="52708" y="329539"/>
                </a:cubicBezTo>
                <a:lnTo>
                  <a:pt x="45510" y="422228"/>
                </a:lnTo>
                <a:lnTo>
                  <a:pt x="44304" y="422228"/>
                </a:lnTo>
                <a:lnTo>
                  <a:pt x="44304" y="463037"/>
                </a:lnTo>
                <a:lnTo>
                  <a:pt x="47068" y="463037"/>
                </a:lnTo>
                <a:lnTo>
                  <a:pt x="44796" y="465283"/>
                </a:lnTo>
                <a:lnTo>
                  <a:pt x="95937" y="463037"/>
                </a:lnTo>
                <a:lnTo>
                  <a:pt x="107110" y="463037"/>
                </a:lnTo>
                <a:lnTo>
                  <a:pt x="107110" y="462549"/>
                </a:lnTo>
                <a:lnTo>
                  <a:pt x="240365" y="456706"/>
                </a:lnTo>
                <a:cubicBezTo>
                  <a:pt x="440949" y="451833"/>
                  <a:pt x="654586" y="456818"/>
                  <a:pt x="863476" y="460445"/>
                </a:cubicBezTo>
                <a:cubicBezTo>
                  <a:pt x="1082919" y="462861"/>
                  <a:pt x="1289698" y="429006"/>
                  <a:pt x="1471156" y="455607"/>
                </a:cubicBezTo>
                <a:cubicBezTo>
                  <a:pt x="1466939" y="399983"/>
                  <a:pt x="1466939" y="349191"/>
                  <a:pt x="1458497" y="300822"/>
                </a:cubicBezTo>
                <a:cubicBezTo>
                  <a:pt x="1450059" y="252452"/>
                  <a:pt x="1433175" y="206493"/>
                  <a:pt x="1437396" y="158124"/>
                </a:cubicBezTo>
                <a:cubicBezTo>
                  <a:pt x="1437396" y="112170"/>
                  <a:pt x="1458497" y="66217"/>
                  <a:pt x="1437396" y="22686"/>
                </a:cubicBezTo>
                <a:lnTo>
                  <a:pt x="1437396" y="22686"/>
                </a:lnTo>
                <a:close/>
                <a:moveTo>
                  <a:pt x="1477958" y="4832"/>
                </a:moveTo>
                <a:cubicBezTo>
                  <a:pt x="1448398" y="152186"/>
                  <a:pt x="1490626" y="309205"/>
                  <a:pt x="1507514" y="458981"/>
                </a:cubicBezTo>
                <a:cubicBezTo>
                  <a:pt x="1482179" y="480720"/>
                  <a:pt x="1444173" y="461391"/>
                  <a:pt x="1401946" y="458981"/>
                </a:cubicBezTo>
                <a:cubicBezTo>
                  <a:pt x="1347051" y="456565"/>
                  <a:pt x="1283711" y="456565"/>
                  <a:pt x="1224591" y="458981"/>
                </a:cubicBezTo>
                <a:cubicBezTo>
                  <a:pt x="1064128" y="463807"/>
                  <a:pt x="899440" y="478304"/>
                  <a:pt x="734756" y="473472"/>
                </a:cubicBezTo>
                <a:cubicBezTo>
                  <a:pt x="527841" y="466223"/>
                  <a:pt x="342039" y="463807"/>
                  <a:pt x="147796" y="473472"/>
                </a:cubicBezTo>
                <a:cubicBezTo>
                  <a:pt x="97122" y="475888"/>
                  <a:pt x="54895" y="487969"/>
                  <a:pt x="4221" y="475888"/>
                </a:cubicBezTo>
                <a:cubicBezTo>
                  <a:pt x="0" y="463807"/>
                  <a:pt x="16888" y="461391"/>
                  <a:pt x="33781" y="461391"/>
                </a:cubicBezTo>
                <a:cubicBezTo>
                  <a:pt x="0" y="439652"/>
                  <a:pt x="25335" y="398590"/>
                  <a:pt x="29556" y="364770"/>
                </a:cubicBezTo>
                <a:cubicBezTo>
                  <a:pt x="38002" y="275385"/>
                  <a:pt x="25335" y="195671"/>
                  <a:pt x="42227" y="99043"/>
                </a:cubicBezTo>
                <a:cubicBezTo>
                  <a:pt x="46448" y="72472"/>
                  <a:pt x="54895" y="45900"/>
                  <a:pt x="54895" y="19323"/>
                </a:cubicBezTo>
                <a:cubicBezTo>
                  <a:pt x="130903" y="7248"/>
                  <a:pt x="266031" y="19323"/>
                  <a:pt x="367378" y="19323"/>
                </a:cubicBezTo>
                <a:cubicBezTo>
                  <a:pt x="734756" y="19323"/>
                  <a:pt x="1144361" y="0"/>
                  <a:pt x="1477958" y="4832"/>
                </a:cubicBezTo>
                <a:lnTo>
                  <a:pt x="1477958" y="4832"/>
                </a:lnTo>
                <a:close/>
              </a:path>
            </a:pathLst>
          </a:custGeom>
          <a:solidFill>
            <a:srgbClr val="31859B"/>
          </a:solidFill>
        </p:spPr>
      </p:sp>
      <p:sp>
        <p:nvSpPr>
          <p:cNvPr id="213" name="Freeform 2"/>
          <p:cNvSpPr/>
          <p:nvPr/>
        </p:nvSpPr>
        <p:spPr>
          <a:xfrm>
            <a:off x="1207355" y="1145978"/>
            <a:ext cx="3491649" cy="4868692"/>
          </a:xfrm>
          <a:custGeom>
            <a:avLst/>
            <a:gdLst/>
            <a:ahLst/>
            <a:cxnLst/>
            <a:rect l="l" t="t" r="r" b="b"/>
            <a:pathLst>
              <a:path w="3310601" h="4616241">
                <a:moveTo>
                  <a:pt x="2561964" y="4175785"/>
                </a:moveTo>
                <a:cubicBezTo>
                  <a:pt x="2560335" y="4177448"/>
                  <a:pt x="2559849" y="4177943"/>
                  <a:pt x="2559705" y="4178089"/>
                </a:cubicBezTo>
                <a:cubicBezTo>
                  <a:pt x="2561334" y="4176427"/>
                  <a:pt x="2561820" y="4175931"/>
                  <a:pt x="2561964" y="4175785"/>
                </a:cubicBezTo>
                <a:close/>
                <a:moveTo>
                  <a:pt x="2537450" y="3478672"/>
                </a:moveTo>
                <a:cubicBezTo>
                  <a:pt x="2539182" y="3478672"/>
                  <a:pt x="2537147" y="3479949"/>
                  <a:pt x="2537735" y="3480649"/>
                </a:cubicBezTo>
                <a:cubicBezTo>
                  <a:pt x="2537053" y="3479991"/>
                  <a:pt x="2536802" y="3479330"/>
                  <a:pt x="2537450" y="3478672"/>
                </a:cubicBezTo>
                <a:close/>
                <a:moveTo>
                  <a:pt x="2542705" y="3442430"/>
                </a:moveTo>
                <a:cubicBezTo>
                  <a:pt x="2542539" y="3442414"/>
                  <a:pt x="2542357" y="3442378"/>
                  <a:pt x="2542208" y="3442378"/>
                </a:cubicBezTo>
                <a:cubicBezTo>
                  <a:pt x="2542208" y="3442378"/>
                  <a:pt x="2542398" y="3442381"/>
                  <a:pt x="2542705" y="3442430"/>
                </a:cubicBezTo>
                <a:close/>
                <a:moveTo>
                  <a:pt x="3296329" y="3398823"/>
                </a:moveTo>
                <a:cubicBezTo>
                  <a:pt x="3293949" y="3401242"/>
                  <a:pt x="3289192" y="3396403"/>
                  <a:pt x="3289192" y="3398823"/>
                </a:cubicBezTo>
                <a:cubicBezTo>
                  <a:pt x="3291569" y="3413340"/>
                  <a:pt x="3274917" y="3423018"/>
                  <a:pt x="3260644" y="3423018"/>
                </a:cubicBezTo>
                <a:cubicBezTo>
                  <a:pt x="3258264" y="3423018"/>
                  <a:pt x="3258264" y="3430277"/>
                  <a:pt x="3255887" y="3430277"/>
                </a:cubicBezTo>
                <a:cubicBezTo>
                  <a:pt x="3255887" y="3427858"/>
                  <a:pt x="3255887" y="3427858"/>
                  <a:pt x="3255887" y="3427858"/>
                </a:cubicBezTo>
                <a:cubicBezTo>
                  <a:pt x="3255887" y="3430277"/>
                  <a:pt x="3253507" y="3430277"/>
                  <a:pt x="3253507" y="3435116"/>
                </a:cubicBezTo>
                <a:cubicBezTo>
                  <a:pt x="3251130" y="3432697"/>
                  <a:pt x="3251130" y="3430277"/>
                  <a:pt x="3248749" y="3430277"/>
                </a:cubicBezTo>
                <a:cubicBezTo>
                  <a:pt x="3248749" y="3430277"/>
                  <a:pt x="3248749" y="3430277"/>
                  <a:pt x="3248749" y="3435116"/>
                </a:cubicBezTo>
                <a:cubicBezTo>
                  <a:pt x="3251130" y="3444795"/>
                  <a:pt x="3241612" y="3439958"/>
                  <a:pt x="3239234" y="3447215"/>
                </a:cubicBezTo>
                <a:cubicBezTo>
                  <a:pt x="3239234" y="3444795"/>
                  <a:pt x="3239234" y="3444795"/>
                  <a:pt x="3236854" y="3444795"/>
                </a:cubicBezTo>
                <a:cubicBezTo>
                  <a:pt x="3234477" y="3454476"/>
                  <a:pt x="3222582" y="3456896"/>
                  <a:pt x="3215444" y="3464155"/>
                </a:cubicBezTo>
                <a:cubicBezTo>
                  <a:pt x="3213065" y="3461735"/>
                  <a:pt x="3213065" y="3459315"/>
                  <a:pt x="3213065" y="3459315"/>
                </a:cubicBezTo>
                <a:cubicBezTo>
                  <a:pt x="3213065" y="3464155"/>
                  <a:pt x="3210687" y="3464155"/>
                  <a:pt x="3208307" y="3466574"/>
                </a:cubicBezTo>
                <a:cubicBezTo>
                  <a:pt x="3205929" y="3464155"/>
                  <a:pt x="3205929" y="3473833"/>
                  <a:pt x="3201172" y="3471413"/>
                </a:cubicBezTo>
                <a:cubicBezTo>
                  <a:pt x="3201172" y="3476253"/>
                  <a:pt x="3198792" y="3468994"/>
                  <a:pt x="3198792" y="3476253"/>
                </a:cubicBezTo>
                <a:cubicBezTo>
                  <a:pt x="3198792" y="3476253"/>
                  <a:pt x="3198792" y="3476253"/>
                  <a:pt x="3196415" y="3471413"/>
                </a:cubicBezTo>
                <a:cubicBezTo>
                  <a:pt x="3196415" y="3478672"/>
                  <a:pt x="3191655" y="3471413"/>
                  <a:pt x="3189277" y="3473833"/>
                </a:cubicBezTo>
                <a:cubicBezTo>
                  <a:pt x="3189277" y="3473833"/>
                  <a:pt x="3189277" y="3473833"/>
                  <a:pt x="3191655" y="3476253"/>
                </a:cubicBezTo>
                <a:cubicBezTo>
                  <a:pt x="3189277" y="3478672"/>
                  <a:pt x="3186897" y="3473833"/>
                  <a:pt x="3186897" y="3476253"/>
                </a:cubicBezTo>
                <a:cubicBezTo>
                  <a:pt x="3182140" y="3478672"/>
                  <a:pt x="3179760" y="3476253"/>
                  <a:pt x="3182140" y="3481092"/>
                </a:cubicBezTo>
                <a:cubicBezTo>
                  <a:pt x="3177382" y="3476253"/>
                  <a:pt x="3184520" y="3478672"/>
                  <a:pt x="3179760" y="3471413"/>
                </a:cubicBezTo>
                <a:cubicBezTo>
                  <a:pt x="3170245" y="3481092"/>
                  <a:pt x="3155973" y="3483511"/>
                  <a:pt x="3144077" y="3485931"/>
                </a:cubicBezTo>
                <a:cubicBezTo>
                  <a:pt x="3141697" y="3485931"/>
                  <a:pt x="3141697" y="3483511"/>
                  <a:pt x="3139317" y="3483511"/>
                </a:cubicBezTo>
                <a:cubicBezTo>
                  <a:pt x="3139317" y="3483511"/>
                  <a:pt x="3134560" y="3485931"/>
                  <a:pt x="3134560" y="3488350"/>
                </a:cubicBezTo>
                <a:cubicBezTo>
                  <a:pt x="3134560" y="3488350"/>
                  <a:pt x="3134560" y="3485931"/>
                  <a:pt x="3132182" y="3485931"/>
                </a:cubicBezTo>
                <a:cubicBezTo>
                  <a:pt x="3129802" y="3483511"/>
                  <a:pt x="3132182" y="3490770"/>
                  <a:pt x="3127425" y="3488350"/>
                </a:cubicBezTo>
                <a:cubicBezTo>
                  <a:pt x="3129802" y="3488350"/>
                  <a:pt x="3129802" y="3485931"/>
                  <a:pt x="3127425" y="3483511"/>
                </a:cubicBezTo>
                <a:cubicBezTo>
                  <a:pt x="3127425" y="3488350"/>
                  <a:pt x="3125045" y="3488350"/>
                  <a:pt x="3122668" y="3490770"/>
                </a:cubicBezTo>
                <a:cubicBezTo>
                  <a:pt x="3122668" y="3488350"/>
                  <a:pt x="3122668" y="3488350"/>
                  <a:pt x="3122668" y="3488350"/>
                </a:cubicBezTo>
                <a:cubicBezTo>
                  <a:pt x="3120287" y="3493190"/>
                  <a:pt x="3115530" y="3488350"/>
                  <a:pt x="3115530" y="3490770"/>
                </a:cubicBezTo>
                <a:cubicBezTo>
                  <a:pt x="3115530" y="3490770"/>
                  <a:pt x="3115530" y="3490770"/>
                  <a:pt x="3115530" y="3488350"/>
                </a:cubicBezTo>
                <a:cubicBezTo>
                  <a:pt x="3110773" y="3483511"/>
                  <a:pt x="3115530" y="3493190"/>
                  <a:pt x="3110773" y="3493190"/>
                </a:cubicBezTo>
                <a:cubicBezTo>
                  <a:pt x="3110773" y="3490770"/>
                  <a:pt x="3110773" y="3490770"/>
                  <a:pt x="3110773" y="3488350"/>
                </a:cubicBezTo>
                <a:cubicBezTo>
                  <a:pt x="3108392" y="3495609"/>
                  <a:pt x="3103635" y="3493190"/>
                  <a:pt x="3101255" y="3495609"/>
                </a:cubicBezTo>
                <a:cubicBezTo>
                  <a:pt x="3096498" y="3495609"/>
                  <a:pt x="3094120" y="3495609"/>
                  <a:pt x="3089363" y="3498029"/>
                </a:cubicBezTo>
                <a:cubicBezTo>
                  <a:pt x="3086983" y="3498029"/>
                  <a:pt x="3089363" y="3490770"/>
                  <a:pt x="3084603" y="3493190"/>
                </a:cubicBezTo>
                <a:cubicBezTo>
                  <a:pt x="3086983" y="3498029"/>
                  <a:pt x="3079845" y="3495609"/>
                  <a:pt x="3082225" y="3502868"/>
                </a:cubicBezTo>
                <a:cubicBezTo>
                  <a:pt x="3079845" y="3502868"/>
                  <a:pt x="3075088" y="3500449"/>
                  <a:pt x="3072708" y="3502868"/>
                </a:cubicBezTo>
                <a:cubicBezTo>
                  <a:pt x="3072708" y="3500449"/>
                  <a:pt x="3070330" y="3495609"/>
                  <a:pt x="3072708" y="3493190"/>
                </a:cubicBezTo>
                <a:cubicBezTo>
                  <a:pt x="3072708" y="3493190"/>
                  <a:pt x="3072708" y="3493190"/>
                  <a:pt x="3070330" y="3490770"/>
                </a:cubicBezTo>
                <a:cubicBezTo>
                  <a:pt x="3070330" y="3488350"/>
                  <a:pt x="3072708" y="3490770"/>
                  <a:pt x="3070330" y="3488350"/>
                </a:cubicBezTo>
                <a:lnTo>
                  <a:pt x="3065573" y="3490770"/>
                </a:lnTo>
                <a:cubicBezTo>
                  <a:pt x="3063193" y="3493190"/>
                  <a:pt x="3060815" y="3502868"/>
                  <a:pt x="3058435" y="3502868"/>
                </a:cubicBezTo>
                <a:cubicBezTo>
                  <a:pt x="3058435" y="3500449"/>
                  <a:pt x="3056055" y="3498029"/>
                  <a:pt x="3056055" y="3495609"/>
                </a:cubicBezTo>
                <a:cubicBezTo>
                  <a:pt x="3056055" y="3495609"/>
                  <a:pt x="3056055" y="3495609"/>
                  <a:pt x="3053678" y="3507707"/>
                </a:cubicBezTo>
                <a:cubicBezTo>
                  <a:pt x="3051298" y="3507707"/>
                  <a:pt x="3051298" y="3502868"/>
                  <a:pt x="3048921" y="3505288"/>
                </a:cubicBezTo>
                <a:cubicBezTo>
                  <a:pt x="3051298" y="3505288"/>
                  <a:pt x="3048921" y="3507707"/>
                  <a:pt x="3048921" y="3507707"/>
                </a:cubicBezTo>
                <a:cubicBezTo>
                  <a:pt x="3048921" y="3507707"/>
                  <a:pt x="3044163" y="3510127"/>
                  <a:pt x="3041783" y="3505288"/>
                </a:cubicBezTo>
                <a:cubicBezTo>
                  <a:pt x="3041783" y="3502868"/>
                  <a:pt x="3044163" y="3502868"/>
                  <a:pt x="3041783" y="3500449"/>
                </a:cubicBezTo>
                <a:cubicBezTo>
                  <a:pt x="3039403" y="3500449"/>
                  <a:pt x="3039403" y="3502868"/>
                  <a:pt x="3037025" y="3502868"/>
                </a:cubicBezTo>
                <a:cubicBezTo>
                  <a:pt x="3037025" y="3502868"/>
                  <a:pt x="3032268" y="3505288"/>
                  <a:pt x="3034645" y="3507707"/>
                </a:cubicBezTo>
                <a:cubicBezTo>
                  <a:pt x="3037025" y="3510127"/>
                  <a:pt x="3034645" y="3505288"/>
                  <a:pt x="3037025" y="3507707"/>
                </a:cubicBezTo>
                <a:cubicBezTo>
                  <a:pt x="3034645" y="3510127"/>
                  <a:pt x="3032268" y="3512547"/>
                  <a:pt x="3029888" y="3512547"/>
                </a:cubicBezTo>
                <a:cubicBezTo>
                  <a:pt x="3032268" y="3510127"/>
                  <a:pt x="3029888" y="3510127"/>
                  <a:pt x="3032268" y="3507707"/>
                </a:cubicBezTo>
                <a:cubicBezTo>
                  <a:pt x="3027508" y="3512547"/>
                  <a:pt x="3025130" y="3514966"/>
                  <a:pt x="3020373" y="3517389"/>
                </a:cubicBezTo>
                <a:cubicBezTo>
                  <a:pt x="3022750" y="3514966"/>
                  <a:pt x="3022750" y="3512547"/>
                  <a:pt x="3022750" y="3512547"/>
                </a:cubicBezTo>
                <a:cubicBezTo>
                  <a:pt x="3017993" y="3510127"/>
                  <a:pt x="3013235" y="3517389"/>
                  <a:pt x="3008478" y="3512547"/>
                </a:cubicBezTo>
                <a:cubicBezTo>
                  <a:pt x="3008478" y="3514966"/>
                  <a:pt x="3008478" y="3517389"/>
                  <a:pt x="3008478" y="3517389"/>
                </a:cubicBezTo>
                <a:cubicBezTo>
                  <a:pt x="3006098" y="3517389"/>
                  <a:pt x="3006098" y="3512547"/>
                  <a:pt x="3006098" y="3512547"/>
                </a:cubicBezTo>
                <a:cubicBezTo>
                  <a:pt x="3006098" y="3510127"/>
                  <a:pt x="3003721" y="3514966"/>
                  <a:pt x="3001341" y="3514966"/>
                </a:cubicBezTo>
                <a:cubicBezTo>
                  <a:pt x="2998963" y="3517389"/>
                  <a:pt x="2991826" y="3519805"/>
                  <a:pt x="2987068" y="3517389"/>
                </a:cubicBezTo>
                <a:lnTo>
                  <a:pt x="2984688" y="3522225"/>
                </a:lnTo>
                <a:cubicBezTo>
                  <a:pt x="2984688" y="3522225"/>
                  <a:pt x="2984688" y="3522225"/>
                  <a:pt x="2984688" y="3519805"/>
                </a:cubicBezTo>
                <a:cubicBezTo>
                  <a:pt x="2984688" y="3517389"/>
                  <a:pt x="2982311" y="3517389"/>
                  <a:pt x="2982311" y="3517389"/>
                </a:cubicBezTo>
                <a:lnTo>
                  <a:pt x="2979931" y="3517389"/>
                </a:lnTo>
                <a:cubicBezTo>
                  <a:pt x="2977553" y="3517389"/>
                  <a:pt x="2977553" y="3519805"/>
                  <a:pt x="2975173" y="3517389"/>
                </a:cubicBezTo>
                <a:cubicBezTo>
                  <a:pt x="2975173" y="3517389"/>
                  <a:pt x="2977553" y="3512547"/>
                  <a:pt x="2975173" y="3512547"/>
                </a:cubicBezTo>
                <a:cubicBezTo>
                  <a:pt x="2972793" y="3512547"/>
                  <a:pt x="2975173" y="3514966"/>
                  <a:pt x="2972793" y="3514966"/>
                </a:cubicBezTo>
                <a:cubicBezTo>
                  <a:pt x="2972793" y="3514966"/>
                  <a:pt x="2972793" y="3514966"/>
                  <a:pt x="2970416" y="3517389"/>
                </a:cubicBezTo>
                <a:cubicBezTo>
                  <a:pt x="2970416" y="3519805"/>
                  <a:pt x="2968036" y="3517389"/>
                  <a:pt x="2968036" y="3519805"/>
                </a:cubicBezTo>
                <a:cubicBezTo>
                  <a:pt x="2968036" y="3517389"/>
                  <a:pt x="2963278" y="3522225"/>
                  <a:pt x="2963278" y="3517389"/>
                </a:cubicBezTo>
                <a:cubicBezTo>
                  <a:pt x="2963278" y="3517389"/>
                  <a:pt x="2963278" y="3517389"/>
                  <a:pt x="2963278" y="3512547"/>
                </a:cubicBezTo>
                <a:cubicBezTo>
                  <a:pt x="2963278" y="3512547"/>
                  <a:pt x="2963278" y="3517389"/>
                  <a:pt x="2960898" y="3519805"/>
                </a:cubicBezTo>
                <a:cubicBezTo>
                  <a:pt x="2960898" y="3517389"/>
                  <a:pt x="2960898" y="3517389"/>
                  <a:pt x="2960898" y="3517389"/>
                </a:cubicBezTo>
                <a:cubicBezTo>
                  <a:pt x="2960898" y="3524647"/>
                  <a:pt x="2956141" y="3517389"/>
                  <a:pt x="2956141" y="3522225"/>
                </a:cubicBezTo>
                <a:cubicBezTo>
                  <a:pt x="2953764" y="3519805"/>
                  <a:pt x="2949006" y="3522225"/>
                  <a:pt x="2946626" y="3517389"/>
                </a:cubicBezTo>
                <a:cubicBezTo>
                  <a:pt x="2944246" y="3519805"/>
                  <a:pt x="2941869" y="3522225"/>
                  <a:pt x="2939488" y="3519805"/>
                </a:cubicBezTo>
                <a:cubicBezTo>
                  <a:pt x="2939488" y="3519805"/>
                  <a:pt x="2941869" y="3519805"/>
                  <a:pt x="2941869" y="3517389"/>
                </a:cubicBezTo>
                <a:cubicBezTo>
                  <a:pt x="2939488" y="3514966"/>
                  <a:pt x="2939488" y="3517389"/>
                  <a:pt x="2937111" y="3519805"/>
                </a:cubicBezTo>
                <a:cubicBezTo>
                  <a:pt x="2937111" y="3517389"/>
                  <a:pt x="2934731" y="3514966"/>
                  <a:pt x="2932351" y="3512547"/>
                </a:cubicBezTo>
                <a:cubicBezTo>
                  <a:pt x="2929973" y="3514966"/>
                  <a:pt x="2929973" y="3517389"/>
                  <a:pt x="2929973" y="3519805"/>
                </a:cubicBezTo>
                <a:cubicBezTo>
                  <a:pt x="2929973" y="3512547"/>
                  <a:pt x="2925216" y="3524647"/>
                  <a:pt x="2922836" y="3517389"/>
                </a:cubicBezTo>
                <a:cubicBezTo>
                  <a:pt x="2922836" y="3517389"/>
                  <a:pt x="2925216" y="3514966"/>
                  <a:pt x="2922836" y="3512547"/>
                </a:cubicBezTo>
                <a:cubicBezTo>
                  <a:pt x="2920459" y="3505288"/>
                  <a:pt x="2918078" y="3517389"/>
                  <a:pt x="2915701" y="3514966"/>
                </a:cubicBezTo>
                <a:cubicBezTo>
                  <a:pt x="2915701" y="3514966"/>
                  <a:pt x="2915701" y="3514966"/>
                  <a:pt x="2915701" y="3519805"/>
                </a:cubicBezTo>
                <a:cubicBezTo>
                  <a:pt x="2915701" y="3517389"/>
                  <a:pt x="2910941" y="3524647"/>
                  <a:pt x="2910941" y="3517389"/>
                </a:cubicBezTo>
                <a:cubicBezTo>
                  <a:pt x="2910941" y="3519805"/>
                  <a:pt x="2908564" y="3514966"/>
                  <a:pt x="2908564" y="3522225"/>
                </a:cubicBezTo>
                <a:cubicBezTo>
                  <a:pt x="2903806" y="3517389"/>
                  <a:pt x="2894289" y="3524647"/>
                  <a:pt x="2891911" y="3512547"/>
                </a:cubicBezTo>
                <a:cubicBezTo>
                  <a:pt x="2891911" y="3514966"/>
                  <a:pt x="2889531" y="3512547"/>
                  <a:pt x="2889531" y="3517389"/>
                </a:cubicBezTo>
                <a:cubicBezTo>
                  <a:pt x="2891911" y="3519805"/>
                  <a:pt x="2891911" y="3514966"/>
                  <a:pt x="2891911" y="3517389"/>
                </a:cubicBezTo>
                <a:cubicBezTo>
                  <a:pt x="2891911" y="3517389"/>
                  <a:pt x="2891911" y="3517389"/>
                  <a:pt x="2891911" y="3519805"/>
                </a:cubicBezTo>
                <a:cubicBezTo>
                  <a:pt x="2889531" y="3517389"/>
                  <a:pt x="2887154" y="3517389"/>
                  <a:pt x="2889531" y="3512547"/>
                </a:cubicBezTo>
                <a:cubicBezTo>
                  <a:pt x="2887154" y="3507707"/>
                  <a:pt x="2884774" y="3522225"/>
                  <a:pt x="2880016" y="3519805"/>
                </a:cubicBezTo>
                <a:cubicBezTo>
                  <a:pt x="2880016" y="3518919"/>
                  <a:pt x="2880016" y="3518035"/>
                  <a:pt x="2880016" y="3517389"/>
                </a:cubicBezTo>
                <a:cubicBezTo>
                  <a:pt x="2880016" y="3517389"/>
                  <a:pt x="2880016" y="3517389"/>
                  <a:pt x="2877636" y="3519805"/>
                </a:cubicBezTo>
                <a:cubicBezTo>
                  <a:pt x="2872879" y="3519805"/>
                  <a:pt x="2875259" y="3514966"/>
                  <a:pt x="2875259" y="3510127"/>
                </a:cubicBezTo>
                <a:cubicBezTo>
                  <a:pt x="2872879" y="3510127"/>
                  <a:pt x="2870501" y="3510127"/>
                  <a:pt x="2870501" y="3514966"/>
                </a:cubicBezTo>
                <a:cubicBezTo>
                  <a:pt x="2870501" y="3514966"/>
                  <a:pt x="2870482" y="3514914"/>
                  <a:pt x="2869054" y="3510559"/>
                </a:cubicBezTo>
                <a:cubicBezTo>
                  <a:pt x="2869154" y="3510113"/>
                  <a:pt x="2868922" y="3509340"/>
                  <a:pt x="2868121" y="3507707"/>
                </a:cubicBezTo>
                <a:cubicBezTo>
                  <a:pt x="2868494" y="3508844"/>
                  <a:pt x="2868790" y="3509750"/>
                  <a:pt x="2869054" y="3510559"/>
                </a:cubicBezTo>
                <a:cubicBezTo>
                  <a:pt x="2868864" y="3511432"/>
                  <a:pt x="2867318" y="3510944"/>
                  <a:pt x="2865741" y="3512547"/>
                </a:cubicBezTo>
                <a:cubicBezTo>
                  <a:pt x="2865741" y="3512547"/>
                  <a:pt x="2865741" y="3512547"/>
                  <a:pt x="2868121" y="3510127"/>
                </a:cubicBezTo>
                <a:cubicBezTo>
                  <a:pt x="2868121" y="3510127"/>
                  <a:pt x="2865741" y="3510127"/>
                  <a:pt x="2863364" y="3510127"/>
                </a:cubicBezTo>
                <a:cubicBezTo>
                  <a:pt x="2863364" y="3512547"/>
                  <a:pt x="2865741" y="3514966"/>
                  <a:pt x="2868121" y="3514966"/>
                </a:cubicBezTo>
                <a:cubicBezTo>
                  <a:pt x="2865741" y="3517389"/>
                  <a:pt x="2865741" y="3517389"/>
                  <a:pt x="2863364" y="3517389"/>
                </a:cubicBezTo>
                <a:cubicBezTo>
                  <a:pt x="2863364" y="3514966"/>
                  <a:pt x="2860984" y="3514966"/>
                  <a:pt x="2860984" y="3514966"/>
                </a:cubicBezTo>
                <a:cubicBezTo>
                  <a:pt x="2858606" y="3514966"/>
                  <a:pt x="2858606" y="3517389"/>
                  <a:pt x="2858606" y="3517389"/>
                </a:cubicBezTo>
                <a:cubicBezTo>
                  <a:pt x="2858606" y="3517389"/>
                  <a:pt x="2856226" y="3517389"/>
                  <a:pt x="2856226" y="3514966"/>
                </a:cubicBezTo>
                <a:cubicBezTo>
                  <a:pt x="2856226" y="3514966"/>
                  <a:pt x="2858606" y="3517389"/>
                  <a:pt x="2858606" y="3514966"/>
                </a:cubicBezTo>
                <a:cubicBezTo>
                  <a:pt x="2858606" y="3512547"/>
                  <a:pt x="2858606" y="3510127"/>
                  <a:pt x="2856226" y="3512547"/>
                </a:cubicBezTo>
                <a:cubicBezTo>
                  <a:pt x="2853846" y="3514966"/>
                  <a:pt x="2856226" y="3519805"/>
                  <a:pt x="2853846" y="3517389"/>
                </a:cubicBezTo>
                <a:lnTo>
                  <a:pt x="2853846" y="3514966"/>
                </a:lnTo>
                <a:cubicBezTo>
                  <a:pt x="2853846" y="3514966"/>
                  <a:pt x="2853846" y="3514966"/>
                  <a:pt x="2851469" y="3512547"/>
                </a:cubicBezTo>
                <a:cubicBezTo>
                  <a:pt x="2851469" y="3517389"/>
                  <a:pt x="2846712" y="3514966"/>
                  <a:pt x="2846712" y="3517389"/>
                </a:cubicBezTo>
                <a:cubicBezTo>
                  <a:pt x="2844331" y="3519805"/>
                  <a:pt x="2844331" y="3514966"/>
                  <a:pt x="2841954" y="3514966"/>
                </a:cubicBezTo>
                <a:cubicBezTo>
                  <a:pt x="2841954" y="3512547"/>
                  <a:pt x="2839574" y="3514966"/>
                  <a:pt x="2837197" y="3517389"/>
                </a:cubicBezTo>
                <a:cubicBezTo>
                  <a:pt x="2837197" y="3517389"/>
                  <a:pt x="2837197" y="3517389"/>
                  <a:pt x="2837197" y="3514966"/>
                </a:cubicBezTo>
                <a:cubicBezTo>
                  <a:pt x="2837197" y="3514966"/>
                  <a:pt x="2834817" y="3514966"/>
                  <a:pt x="2832436" y="3517389"/>
                </a:cubicBezTo>
                <a:cubicBezTo>
                  <a:pt x="2830059" y="3514966"/>
                  <a:pt x="2832436" y="3502868"/>
                  <a:pt x="2830059" y="3507707"/>
                </a:cubicBezTo>
                <a:cubicBezTo>
                  <a:pt x="2827679" y="3507707"/>
                  <a:pt x="2825302" y="3514966"/>
                  <a:pt x="2827679" y="3517389"/>
                </a:cubicBezTo>
                <a:cubicBezTo>
                  <a:pt x="2822922" y="3514966"/>
                  <a:pt x="2818164" y="3519805"/>
                  <a:pt x="2815784" y="3512547"/>
                </a:cubicBezTo>
                <a:cubicBezTo>
                  <a:pt x="2813407" y="3514966"/>
                  <a:pt x="2813407" y="3514966"/>
                  <a:pt x="2813407" y="3517389"/>
                </a:cubicBezTo>
                <a:cubicBezTo>
                  <a:pt x="2806269" y="3514966"/>
                  <a:pt x="2799132" y="3519805"/>
                  <a:pt x="2796754" y="3512547"/>
                </a:cubicBezTo>
                <a:cubicBezTo>
                  <a:pt x="2796754" y="3510127"/>
                  <a:pt x="2796754" y="3507707"/>
                  <a:pt x="2796754" y="3505288"/>
                </a:cubicBezTo>
                <a:cubicBezTo>
                  <a:pt x="2794374" y="3510127"/>
                  <a:pt x="2794374" y="3502868"/>
                  <a:pt x="2794374" y="3507707"/>
                </a:cubicBezTo>
                <a:cubicBezTo>
                  <a:pt x="2794374" y="3512547"/>
                  <a:pt x="2794374" y="3512547"/>
                  <a:pt x="2794374" y="3514966"/>
                </a:cubicBezTo>
                <a:cubicBezTo>
                  <a:pt x="2791997" y="3517389"/>
                  <a:pt x="2784859" y="3514966"/>
                  <a:pt x="2784859" y="3512547"/>
                </a:cubicBezTo>
                <a:cubicBezTo>
                  <a:pt x="2784859" y="3514966"/>
                  <a:pt x="2784859" y="3514966"/>
                  <a:pt x="2782479" y="3514966"/>
                </a:cubicBezTo>
                <a:cubicBezTo>
                  <a:pt x="2784859" y="3510127"/>
                  <a:pt x="2782479" y="3510127"/>
                  <a:pt x="2780102" y="3510127"/>
                </a:cubicBezTo>
                <a:cubicBezTo>
                  <a:pt x="2780102" y="3510127"/>
                  <a:pt x="2780102" y="3510127"/>
                  <a:pt x="2777722" y="3514966"/>
                </a:cubicBezTo>
                <a:cubicBezTo>
                  <a:pt x="2777722" y="3514966"/>
                  <a:pt x="2777722" y="3514966"/>
                  <a:pt x="2777722" y="3510127"/>
                </a:cubicBezTo>
                <a:cubicBezTo>
                  <a:pt x="2777722" y="3512547"/>
                  <a:pt x="2775344" y="3517389"/>
                  <a:pt x="2775344" y="3514966"/>
                </a:cubicBezTo>
                <a:cubicBezTo>
                  <a:pt x="2775344" y="3514966"/>
                  <a:pt x="2775344" y="3514966"/>
                  <a:pt x="2775344" y="3510127"/>
                </a:cubicBezTo>
                <a:cubicBezTo>
                  <a:pt x="2772964" y="3512547"/>
                  <a:pt x="2768207" y="3517389"/>
                  <a:pt x="2765827" y="3514966"/>
                </a:cubicBezTo>
                <a:cubicBezTo>
                  <a:pt x="2765827" y="3514966"/>
                  <a:pt x="2765827" y="3514966"/>
                  <a:pt x="2765827" y="3510127"/>
                </a:cubicBezTo>
                <a:cubicBezTo>
                  <a:pt x="2763449" y="3510127"/>
                  <a:pt x="2763449" y="3512547"/>
                  <a:pt x="2763449" y="3512547"/>
                </a:cubicBezTo>
                <a:cubicBezTo>
                  <a:pt x="2761069" y="3510127"/>
                  <a:pt x="2758692" y="3510127"/>
                  <a:pt x="2756312" y="3505288"/>
                </a:cubicBezTo>
                <a:cubicBezTo>
                  <a:pt x="2749174" y="3514966"/>
                  <a:pt x="2739659" y="3512547"/>
                  <a:pt x="2732522" y="3512547"/>
                </a:cubicBezTo>
                <a:cubicBezTo>
                  <a:pt x="2732522" y="3512547"/>
                  <a:pt x="2732522" y="3512547"/>
                  <a:pt x="2732522" y="3510127"/>
                </a:cubicBezTo>
                <a:cubicBezTo>
                  <a:pt x="2730145" y="3507707"/>
                  <a:pt x="2730145" y="3512547"/>
                  <a:pt x="2730145" y="3510127"/>
                </a:cubicBezTo>
                <a:cubicBezTo>
                  <a:pt x="2730145" y="3510127"/>
                  <a:pt x="2730145" y="3505288"/>
                  <a:pt x="2730145" y="3502868"/>
                </a:cubicBezTo>
                <a:cubicBezTo>
                  <a:pt x="2727764" y="3500449"/>
                  <a:pt x="2727764" y="3507707"/>
                  <a:pt x="2725384" y="3507707"/>
                </a:cubicBezTo>
                <a:cubicBezTo>
                  <a:pt x="2725227" y="3507870"/>
                  <a:pt x="2725139" y="3507928"/>
                  <a:pt x="2725020" y="3508029"/>
                </a:cubicBezTo>
                <a:cubicBezTo>
                  <a:pt x="2724512" y="3507416"/>
                  <a:pt x="2723833" y="3509051"/>
                  <a:pt x="2725020" y="3508029"/>
                </a:cubicBezTo>
                <a:cubicBezTo>
                  <a:pt x="2725219" y="3508272"/>
                  <a:pt x="2725384" y="3508852"/>
                  <a:pt x="2725384" y="3510127"/>
                </a:cubicBezTo>
                <a:cubicBezTo>
                  <a:pt x="2725384" y="3510127"/>
                  <a:pt x="2720627" y="3507707"/>
                  <a:pt x="2720627" y="3512547"/>
                </a:cubicBezTo>
                <a:cubicBezTo>
                  <a:pt x="2720627" y="3510127"/>
                  <a:pt x="2720627" y="3505288"/>
                  <a:pt x="2723007" y="3505288"/>
                </a:cubicBezTo>
                <a:cubicBezTo>
                  <a:pt x="2723007" y="3505288"/>
                  <a:pt x="2723007" y="3505288"/>
                  <a:pt x="2720627" y="3505288"/>
                </a:cubicBezTo>
                <a:cubicBezTo>
                  <a:pt x="2718250" y="3500449"/>
                  <a:pt x="2725384" y="3498029"/>
                  <a:pt x="2725384" y="3490770"/>
                </a:cubicBezTo>
                <a:cubicBezTo>
                  <a:pt x="2725384" y="3490770"/>
                  <a:pt x="2725384" y="3490770"/>
                  <a:pt x="2723007" y="3490770"/>
                </a:cubicBezTo>
                <a:cubicBezTo>
                  <a:pt x="2723007" y="3485931"/>
                  <a:pt x="2727764" y="3485931"/>
                  <a:pt x="2725384" y="3483511"/>
                </a:cubicBezTo>
                <a:cubicBezTo>
                  <a:pt x="2723007" y="3485931"/>
                  <a:pt x="2720627" y="3490770"/>
                  <a:pt x="2720627" y="3493190"/>
                </a:cubicBezTo>
                <a:cubicBezTo>
                  <a:pt x="2718250" y="3495609"/>
                  <a:pt x="2718250" y="3505288"/>
                  <a:pt x="2713489" y="3505288"/>
                </a:cubicBezTo>
                <a:cubicBezTo>
                  <a:pt x="2713489" y="3500449"/>
                  <a:pt x="2718250" y="3502868"/>
                  <a:pt x="2715870" y="3500449"/>
                </a:cubicBezTo>
                <a:cubicBezTo>
                  <a:pt x="2715870" y="3495609"/>
                  <a:pt x="2713489" y="3500449"/>
                  <a:pt x="2711112" y="3500449"/>
                </a:cubicBezTo>
                <a:cubicBezTo>
                  <a:pt x="2713489" y="3502868"/>
                  <a:pt x="2711112" y="3505288"/>
                  <a:pt x="2708732" y="3507707"/>
                </a:cubicBezTo>
                <a:cubicBezTo>
                  <a:pt x="2706355" y="3505288"/>
                  <a:pt x="2711112" y="3502868"/>
                  <a:pt x="2708732" y="3502868"/>
                </a:cubicBezTo>
                <a:cubicBezTo>
                  <a:pt x="2706355" y="3505288"/>
                  <a:pt x="2703974" y="3505288"/>
                  <a:pt x="2706355" y="3507707"/>
                </a:cubicBezTo>
                <a:cubicBezTo>
                  <a:pt x="2703974" y="3514966"/>
                  <a:pt x="2703974" y="3505288"/>
                  <a:pt x="2701597" y="3510127"/>
                </a:cubicBezTo>
                <a:cubicBezTo>
                  <a:pt x="2701597" y="3505288"/>
                  <a:pt x="2706355" y="3500449"/>
                  <a:pt x="2703974" y="3498029"/>
                </a:cubicBezTo>
                <a:cubicBezTo>
                  <a:pt x="2703974" y="3502868"/>
                  <a:pt x="2699217" y="3502868"/>
                  <a:pt x="2699217" y="3510127"/>
                </a:cubicBezTo>
                <a:cubicBezTo>
                  <a:pt x="2696837" y="3507707"/>
                  <a:pt x="2699217" y="3505288"/>
                  <a:pt x="2699217" y="3502868"/>
                </a:cubicBezTo>
                <a:cubicBezTo>
                  <a:pt x="2699217" y="3500449"/>
                  <a:pt x="2694460" y="3510127"/>
                  <a:pt x="2694460" y="3500449"/>
                </a:cubicBezTo>
                <a:cubicBezTo>
                  <a:pt x="2694460" y="3500449"/>
                  <a:pt x="2694460" y="3500449"/>
                  <a:pt x="2694460" y="3505288"/>
                </a:cubicBezTo>
                <a:cubicBezTo>
                  <a:pt x="2692080" y="3502868"/>
                  <a:pt x="2692080" y="3502868"/>
                  <a:pt x="2692080" y="3500449"/>
                </a:cubicBezTo>
                <a:cubicBezTo>
                  <a:pt x="2689702" y="3500449"/>
                  <a:pt x="2684945" y="3505288"/>
                  <a:pt x="2687322" y="3498029"/>
                </a:cubicBezTo>
                <a:cubicBezTo>
                  <a:pt x="2687322" y="3498029"/>
                  <a:pt x="2682565" y="3498029"/>
                  <a:pt x="2682565" y="3502868"/>
                </a:cubicBezTo>
                <a:cubicBezTo>
                  <a:pt x="2684945" y="3505288"/>
                  <a:pt x="2687322" y="3500449"/>
                  <a:pt x="2687322" y="3505288"/>
                </a:cubicBezTo>
                <a:cubicBezTo>
                  <a:pt x="2687322" y="3500449"/>
                  <a:pt x="2682565" y="3505288"/>
                  <a:pt x="2682565" y="3507707"/>
                </a:cubicBezTo>
                <a:cubicBezTo>
                  <a:pt x="2682565" y="3507707"/>
                  <a:pt x="2682565" y="3507707"/>
                  <a:pt x="2682565" y="3505288"/>
                </a:cubicBezTo>
                <a:cubicBezTo>
                  <a:pt x="2681355" y="3505288"/>
                  <a:pt x="2680759" y="3505293"/>
                  <a:pt x="2680154" y="3505610"/>
                </a:cubicBezTo>
                <a:cubicBezTo>
                  <a:pt x="2680182" y="3505420"/>
                  <a:pt x="2680185" y="3505288"/>
                  <a:pt x="2680185" y="3505288"/>
                </a:cubicBezTo>
                <a:cubicBezTo>
                  <a:pt x="2680185" y="3505288"/>
                  <a:pt x="2680185" y="3505288"/>
                  <a:pt x="2677807" y="3507707"/>
                </a:cubicBezTo>
                <a:cubicBezTo>
                  <a:pt x="2673050" y="3510127"/>
                  <a:pt x="2677807" y="3500449"/>
                  <a:pt x="2675427" y="3500449"/>
                </a:cubicBezTo>
                <a:cubicBezTo>
                  <a:pt x="2675427" y="3500449"/>
                  <a:pt x="2675446" y="3500432"/>
                  <a:pt x="2677644" y="3498194"/>
                </a:cubicBezTo>
                <a:cubicBezTo>
                  <a:pt x="2677799" y="3498783"/>
                  <a:pt x="2677807" y="3499003"/>
                  <a:pt x="2677807" y="3498029"/>
                </a:cubicBezTo>
                <a:cubicBezTo>
                  <a:pt x="2677744" y="3498092"/>
                  <a:pt x="2677702" y="3498136"/>
                  <a:pt x="2677644" y="3498194"/>
                </a:cubicBezTo>
                <a:cubicBezTo>
                  <a:pt x="2677412" y="3497322"/>
                  <a:pt x="2676849" y="3495609"/>
                  <a:pt x="2675427" y="3495609"/>
                </a:cubicBezTo>
                <a:cubicBezTo>
                  <a:pt x="2673050" y="3500449"/>
                  <a:pt x="2673050" y="3502868"/>
                  <a:pt x="2670670" y="3507707"/>
                </a:cubicBezTo>
                <a:cubicBezTo>
                  <a:pt x="2668292" y="3507707"/>
                  <a:pt x="2670670" y="3502868"/>
                  <a:pt x="2668292" y="3505288"/>
                </a:cubicBezTo>
                <a:cubicBezTo>
                  <a:pt x="2668292" y="3505288"/>
                  <a:pt x="2668292" y="3505288"/>
                  <a:pt x="2670670" y="3502868"/>
                </a:cubicBezTo>
                <a:cubicBezTo>
                  <a:pt x="2673050" y="3500449"/>
                  <a:pt x="2670670" y="3495609"/>
                  <a:pt x="2668292" y="3495609"/>
                </a:cubicBezTo>
                <a:cubicBezTo>
                  <a:pt x="2668292" y="3495609"/>
                  <a:pt x="2663532" y="3500449"/>
                  <a:pt x="2665912" y="3502868"/>
                </a:cubicBezTo>
                <a:cubicBezTo>
                  <a:pt x="2663532" y="3502868"/>
                  <a:pt x="2663532" y="3500449"/>
                  <a:pt x="2665912" y="3498029"/>
                </a:cubicBezTo>
                <a:cubicBezTo>
                  <a:pt x="2661155" y="3498029"/>
                  <a:pt x="2663532" y="3502868"/>
                  <a:pt x="2661155" y="3502868"/>
                </a:cubicBezTo>
                <a:cubicBezTo>
                  <a:pt x="2661155" y="3500449"/>
                  <a:pt x="2658775" y="3498029"/>
                  <a:pt x="2658775" y="3493190"/>
                </a:cubicBezTo>
                <a:cubicBezTo>
                  <a:pt x="2658775" y="3493190"/>
                  <a:pt x="2658775" y="3493190"/>
                  <a:pt x="2661155" y="3488350"/>
                </a:cubicBezTo>
                <a:cubicBezTo>
                  <a:pt x="2663532" y="3483511"/>
                  <a:pt x="2658775" y="3483511"/>
                  <a:pt x="2661155" y="3478672"/>
                </a:cubicBezTo>
                <a:cubicBezTo>
                  <a:pt x="2661155" y="3478672"/>
                  <a:pt x="2658775" y="3478672"/>
                  <a:pt x="2658775" y="3481092"/>
                </a:cubicBezTo>
                <a:cubicBezTo>
                  <a:pt x="2658775" y="3488350"/>
                  <a:pt x="2651640" y="3490770"/>
                  <a:pt x="2651640" y="3498029"/>
                </a:cubicBezTo>
                <a:cubicBezTo>
                  <a:pt x="2646880" y="3498029"/>
                  <a:pt x="2654017" y="3481092"/>
                  <a:pt x="2646880" y="3490770"/>
                </a:cubicBezTo>
                <a:lnTo>
                  <a:pt x="2644502" y="3495609"/>
                </a:lnTo>
                <a:cubicBezTo>
                  <a:pt x="2644502" y="3498029"/>
                  <a:pt x="2642122" y="3502868"/>
                  <a:pt x="2639745" y="3498029"/>
                </a:cubicBezTo>
                <a:cubicBezTo>
                  <a:pt x="2644502" y="3495609"/>
                  <a:pt x="2639745" y="3490770"/>
                  <a:pt x="2644502" y="3488350"/>
                </a:cubicBezTo>
                <a:cubicBezTo>
                  <a:pt x="2642122" y="3490770"/>
                  <a:pt x="2644502" y="3490770"/>
                  <a:pt x="2646880" y="3488350"/>
                </a:cubicBezTo>
                <a:cubicBezTo>
                  <a:pt x="2644502" y="3485931"/>
                  <a:pt x="2646880" y="3481092"/>
                  <a:pt x="2644502" y="3481092"/>
                </a:cubicBezTo>
                <a:cubicBezTo>
                  <a:pt x="2644502" y="3481092"/>
                  <a:pt x="2642122" y="3481092"/>
                  <a:pt x="2639745" y="3485931"/>
                </a:cubicBezTo>
                <a:cubicBezTo>
                  <a:pt x="2639745" y="3488350"/>
                  <a:pt x="2642122" y="3485931"/>
                  <a:pt x="2642122" y="3488350"/>
                </a:cubicBezTo>
                <a:cubicBezTo>
                  <a:pt x="2637365" y="3490770"/>
                  <a:pt x="2637365" y="3483511"/>
                  <a:pt x="2634985" y="3490770"/>
                </a:cubicBezTo>
                <a:cubicBezTo>
                  <a:pt x="2637365" y="3490770"/>
                  <a:pt x="2637365" y="3495609"/>
                  <a:pt x="2637365" y="3498029"/>
                </a:cubicBezTo>
                <a:cubicBezTo>
                  <a:pt x="2637365" y="3498029"/>
                  <a:pt x="2637365" y="3498029"/>
                  <a:pt x="2632607" y="3498029"/>
                </a:cubicBezTo>
                <a:cubicBezTo>
                  <a:pt x="2632607" y="3498029"/>
                  <a:pt x="2632607" y="3498029"/>
                  <a:pt x="2634985" y="3495609"/>
                </a:cubicBezTo>
                <a:cubicBezTo>
                  <a:pt x="2630227" y="3493190"/>
                  <a:pt x="2632607" y="3500449"/>
                  <a:pt x="2627850" y="3498029"/>
                </a:cubicBezTo>
                <a:cubicBezTo>
                  <a:pt x="2627850" y="3498029"/>
                  <a:pt x="2627850" y="3498029"/>
                  <a:pt x="2627850" y="3493190"/>
                </a:cubicBezTo>
                <a:cubicBezTo>
                  <a:pt x="2630227" y="3488350"/>
                  <a:pt x="2632607" y="3495609"/>
                  <a:pt x="2634985" y="3488350"/>
                </a:cubicBezTo>
                <a:cubicBezTo>
                  <a:pt x="2632607" y="3488350"/>
                  <a:pt x="2630227" y="3490770"/>
                  <a:pt x="2627850" y="3488350"/>
                </a:cubicBezTo>
                <a:cubicBezTo>
                  <a:pt x="2627850" y="3488350"/>
                  <a:pt x="2627850" y="3488350"/>
                  <a:pt x="2630227" y="3488350"/>
                </a:cubicBezTo>
                <a:cubicBezTo>
                  <a:pt x="2630227" y="3488350"/>
                  <a:pt x="2632607" y="3476253"/>
                  <a:pt x="2627850" y="3483511"/>
                </a:cubicBezTo>
                <a:cubicBezTo>
                  <a:pt x="2625470" y="3483511"/>
                  <a:pt x="2625470" y="3485931"/>
                  <a:pt x="2625470" y="3488350"/>
                </a:cubicBezTo>
                <a:cubicBezTo>
                  <a:pt x="2620713" y="3488350"/>
                  <a:pt x="2618335" y="3490770"/>
                  <a:pt x="2615955" y="3490770"/>
                </a:cubicBezTo>
                <a:cubicBezTo>
                  <a:pt x="2618335" y="3483511"/>
                  <a:pt x="2611198" y="3488350"/>
                  <a:pt x="2615955" y="3483511"/>
                </a:cubicBezTo>
                <a:cubicBezTo>
                  <a:pt x="2615955" y="3485931"/>
                  <a:pt x="2623093" y="3488350"/>
                  <a:pt x="2625470" y="3483511"/>
                </a:cubicBezTo>
                <a:cubicBezTo>
                  <a:pt x="2625470" y="3476253"/>
                  <a:pt x="2627850" y="3485931"/>
                  <a:pt x="2630227" y="3478672"/>
                </a:cubicBezTo>
                <a:cubicBezTo>
                  <a:pt x="2627850" y="3478672"/>
                  <a:pt x="2627850" y="3471413"/>
                  <a:pt x="2630227" y="3466574"/>
                </a:cubicBezTo>
                <a:cubicBezTo>
                  <a:pt x="2627850" y="3466574"/>
                  <a:pt x="2627850" y="3468994"/>
                  <a:pt x="2627850" y="3468994"/>
                </a:cubicBezTo>
                <a:cubicBezTo>
                  <a:pt x="2625470" y="3471413"/>
                  <a:pt x="2625470" y="3471413"/>
                  <a:pt x="2625470" y="3476253"/>
                </a:cubicBezTo>
                <a:cubicBezTo>
                  <a:pt x="2623093" y="3473833"/>
                  <a:pt x="2618335" y="3476253"/>
                  <a:pt x="2615955" y="3478672"/>
                </a:cubicBezTo>
                <a:cubicBezTo>
                  <a:pt x="2615955" y="3476253"/>
                  <a:pt x="2615955" y="3473833"/>
                  <a:pt x="2618335" y="3473833"/>
                </a:cubicBezTo>
                <a:cubicBezTo>
                  <a:pt x="2613575" y="3473833"/>
                  <a:pt x="2608818" y="3471413"/>
                  <a:pt x="2606440" y="3468994"/>
                </a:cubicBezTo>
                <a:cubicBezTo>
                  <a:pt x="2606440" y="3476253"/>
                  <a:pt x="2601680" y="3471413"/>
                  <a:pt x="2601680" y="3473833"/>
                </a:cubicBezTo>
                <a:cubicBezTo>
                  <a:pt x="2601680" y="3471413"/>
                  <a:pt x="2601680" y="3468994"/>
                  <a:pt x="2601680" y="3466574"/>
                </a:cubicBezTo>
                <a:cubicBezTo>
                  <a:pt x="2599303" y="3468994"/>
                  <a:pt x="2604060" y="3464155"/>
                  <a:pt x="2601680" y="3461735"/>
                </a:cubicBezTo>
                <a:cubicBezTo>
                  <a:pt x="2596922" y="3464155"/>
                  <a:pt x="2594545" y="3464155"/>
                  <a:pt x="2589788" y="3466574"/>
                </a:cubicBezTo>
                <a:cubicBezTo>
                  <a:pt x="2589788" y="3464155"/>
                  <a:pt x="2589788" y="3461735"/>
                  <a:pt x="2587408" y="3461735"/>
                </a:cubicBezTo>
                <a:cubicBezTo>
                  <a:pt x="2587408" y="3464155"/>
                  <a:pt x="2582650" y="3464155"/>
                  <a:pt x="2582650" y="3466574"/>
                </a:cubicBezTo>
                <a:cubicBezTo>
                  <a:pt x="2580270" y="3466574"/>
                  <a:pt x="2577893" y="3466574"/>
                  <a:pt x="2577893" y="3466574"/>
                </a:cubicBezTo>
                <a:cubicBezTo>
                  <a:pt x="2582650" y="3471413"/>
                  <a:pt x="2580270" y="3471413"/>
                  <a:pt x="2582650" y="3476253"/>
                </a:cubicBezTo>
                <a:cubicBezTo>
                  <a:pt x="2582650" y="3476253"/>
                  <a:pt x="2580270" y="3478672"/>
                  <a:pt x="2577893" y="3481092"/>
                </a:cubicBezTo>
                <a:cubicBezTo>
                  <a:pt x="2582650" y="3490770"/>
                  <a:pt x="2575513" y="3495609"/>
                  <a:pt x="2575513" y="3505288"/>
                </a:cubicBezTo>
                <a:cubicBezTo>
                  <a:pt x="2575513" y="3505288"/>
                  <a:pt x="2575513" y="3505288"/>
                  <a:pt x="2573135" y="3502868"/>
                </a:cubicBezTo>
                <a:cubicBezTo>
                  <a:pt x="2577893" y="3512547"/>
                  <a:pt x="2568375" y="3519805"/>
                  <a:pt x="2568375" y="3527064"/>
                </a:cubicBezTo>
                <a:cubicBezTo>
                  <a:pt x="2568375" y="3527064"/>
                  <a:pt x="2568375" y="3527064"/>
                  <a:pt x="2563618" y="3524647"/>
                </a:cubicBezTo>
                <a:cubicBezTo>
                  <a:pt x="2561240" y="3524647"/>
                  <a:pt x="2563618" y="3529484"/>
                  <a:pt x="2568375" y="3529484"/>
                </a:cubicBezTo>
                <a:cubicBezTo>
                  <a:pt x="2565998" y="3531906"/>
                  <a:pt x="2568375" y="3534323"/>
                  <a:pt x="2563618" y="3534323"/>
                </a:cubicBezTo>
                <a:cubicBezTo>
                  <a:pt x="2561240" y="3536743"/>
                  <a:pt x="2565998" y="3539165"/>
                  <a:pt x="2565998" y="3539165"/>
                </a:cubicBezTo>
                <a:cubicBezTo>
                  <a:pt x="2563618" y="3544004"/>
                  <a:pt x="2563618" y="3544004"/>
                  <a:pt x="2563618" y="3548844"/>
                </a:cubicBezTo>
                <a:cubicBezTo>
                  <a:pt x="2561240" y="3546424"/>
                  <a:pt x="2558860" y="3546424"/>
                  <a:pt x="2558860" y="3546424"/>
                </a:cubicBezTo>
                <a:cubicBezTo>
                  <a:pt x="2558860" y="3548844"/>
                  <a:pt x="2554103" y="3551263"/>
                  <a:pt x="2563618" y="3553683"/>
                </a:cubicBezTo>
                <a:cubicBezTo>
                  <a:pt x="2556483" y="3556102"/>
                  <a:pt x="2563618" y="3563361"/>
                  <a:pt x="2556483" y="3565781"/>
                </a:cubicBezTo>
                <a:cubicBezTo>
                  <a:pt x="2558860" y="3565781"/>
                  <a:pt x="2558860" y="3565781"/>
                  <a:pt x="2561240" y="3565781"/>
                </a:cubicBezTo>
                <a:cubicBezTo>
                  <a:pt x="2558860" y="3570620"/>
                  <a:pt x="2554103" y="3573039"/>
                  <a:pt x="2556483" y="3575459"/>
                </a:cubicBezTo>
                <a:cubicBezTo>
                  <a:pt x="2554103" y="3575459"/>
                  <a:pt x="2554103" y="3575459"/>
                  <a:pt x="2551723" y="3575459"/>
                </a:cubicBezTo>
                <a:cubicBezTo>
                  <a:pt x="2554103" y="3577879"/>
                  <a:pt x="2554103" y="3575459"/>
                  <a:pt x="2556483" y="3577879"/>
                </a:cubicBezTo>
                <a:cubicBezTo>
                  <a:pt x="2558860" y="3585137"/>
                  <a:pt x="2549345" y="3587557"/>
                  <a:pt x="2546965" y="3592396"/>
                </a:cubicBezTo>
                <a:cubicBezTo>
                  <a:pt x="2549345" y="3604497"/>
                  <a:pt x="2544588" y="3611753"/>
                  <a:pt x="2542208" y="3621432"/>
                </a:cubicBezTo>
                <a:cubicBezTo>
                  <a:pt x="2546965" y="3626274"/>
                  <a:pt x="2532693" y="3626274"/>
                  <a:pt x="2542208" y="3631113"/>
                </a:cubicBezTo>
                <a:cubicBezTo>
                  <a:pt x="2539828" y="3631113"/>
                  <a:pt x="2539828" y="3633532"/>
                  <a:pt x="2537450" y="3631113"/>
                </a:cubicBezTo>
                <a:cubicBezTo>
                  <a:pt x="2539828" y="3635952"/>
                  <a:pt x="2532693" y="3635952"/>
                  <a:pt x="2535070" y="3640791"/>
                </a:cubicBezTo>
                <a:cubicBezTo>
                  <a:pt x="2530313" y="3643211"/>
                  <a:pt x="2535070" y="3648050"/>
                  <a:pt x="2530313" y="3650469"/>
                </a:cubicBezTo>
                <a:cubicBezTo>
                  <a:pt x="2530313" y="3650469"/>
                  <a:pt x="2530313" y="3648050"/>
                  <a:pt x="2527936" y="3648050"/>
                </a:cubicBezTo>
                <a:cubicBezTo>
                  <a:pt x="2525555" y="3648050"/>
                  <a:pt x="2535070" y="3652889"/>
                  <a:pt x="2525555" y="3652889"/>
                </a:cubicBezTo>
                <a:lnTo>
                  <a:pt x="2530313" y="3652889"/>
                </a:lnTo>
                <a:cubicBezTo>
                  <a:pt x="2525555" y="3660148"/>
                  <a:pt x="2527936" y="3669826"/>
                  <a:pt x="2527936" y="3679505"/>
                </a:cubicBezTo>
                <a:cubicBezTo>
                  <a:pt x="2520798" y="3684344"/>
                  <a:pt x="2516041" y="3674666"/>
                  <a:pt x="2518418" y="3681924"/>
                </a:cubicBezTo>
                <a:cubicBezTo>
                  <a:pt x="2518418" y="3681924"/>
                  <a:pt x="2519903" y="3681924"/>
                  <a:pt x="2520798" y="3681924"/>
                </a:cubicBezTo>
                <a:cubicBezTo>
                  <a:pt x="2523178" y="3684344"/>
                  <a:pt x="2511283" y="3684344"/>
                  <a:pt x="2516041" y="3684344"/>
                </a:cubicBezTo>
                <a:cubicBezTo>
                  <a:pt x="2520798" y="3686764"/>
                  <a:pt x="2518418" y="3686764"/>
                  <a:pt x="2520798" y="3686764"/>
                </a:cubicBezTo>
                <a:cubicBezTo>
                  <a:pt x="2516041" y="3691603"/>
                  <a:pt x="2511283" y="3689186"/>
                  <a:pt x="2516041" y="3694022"/>
                </a:cubicBezTo>
                <a:cubicBezTo>
                  <a:pt x="2516041" y="3694022"/>
                  <a:pt x="2516041" y="3694022"/>
                  <a:pt x="2513661" y="3694022"/>
                </a:cubicBezTo>
                <a:cubicBezTo>
                  <a:pt x="2518418" y="3698862"/>
                  <a:pt x="2513661" y="3701281"/>
                  <a:pt x="2520798" y="3706123"/>
                </a:cubicBezTo>
                <a:cubicBezTo>
                  <a:pt x="2518418" y="3725480"/>
                  <a:pt x="2520798" y="3742417"/>
                  <a:pt x="2518418" y="3761774"/>
                </a:cubicBezTo>
                <a:cubicBezTo>
                  <a:pt x="2513661" y="3778711"/>
                  <a:pt x="2516041" y="3795651"/>
                  <a:pt x="2508903" y="3812589"/>
                </a:cubicBezTo>
                <a:cubicBezTo>
                  <a:pt x="2501766" y="3817428"/>
                  <a:pt x="2501766" y="3817428"/>
                  <a:pt x="2504146" y="3822267"/>
                </a:cubicBezTo>
                <a:lnTo>
                  <a:pt x="2501766" y="3822267"/>
                </a:lnTo>
                <a:cubicBezTo>
                  <a:pt x="2506523" y="3822267"/>
                  <a:pt x="2501766" y="3824687"/>
                  <a:pt x="2506523" y="3824687"/>
                </a:cubicBezTo>
                <a:cubicBezTo>
                  <a:pt x="2506523" y="3831945"/>
                  <a:pt x="2506523" y="3839204"/>
                  <a:pt x="2506523" y="3844043"/>
                </a:cubicBezTo>
                <a:lnTo>
                  <a:pt x="2501766" y="3844043"/>
                </a:lnTo>
                <a:cubicBezTo>
                  <a:pt x="2501766" y="3844043"/>
                  <a:pt x="2501766" y="3844043"/>
                  <a:pt x="2504146" y="3846463"/>
                </a:cubicBezTo>
                <a:cubicBezTo>
                  <a:pt x="2504146" y="3846463"/>
                  <a:pt x="2506523" y="3848883"/>
                  <a:pt x="2508903" y="3846463"/>
                </a:cubicBezTo>
                <a:cubicBezTo>
                  <a:pt x="2511283" y="3863400"/>
                  <a:pt x="2501766" y="3880340"/>
                  <a:pt x="2504146" y="3897277"/>
                </a:cubicBezTo>
                <a:cubicBezTo>
                  <a:pt x="2501766" y="3899697"/>
                  <a:pt x="2504146" y="3904536"/>
                  <a:pt x="2506523" y="3909375"/>
                </a:cubicBezTo>
                <a:cubicBezTo>
                  <a:pt x="2505026" y="3911916"/>
                  <a:pt x="2503914" y="3914451"/>
                  <a:pt x="2503044" y="3916970"/>
                </a:cubicBezTo>
                <a:cubicBezTo>
                  <a:pt x="2504115" y="3917518"/>
                  <a:pt x="2506479" y="3918724"/>
                  <a:pt x="2511736" y="3921407"/>
                </a:cubicBezTo>
                <a:cubicBezTo>
                  <a:pt x="2509339" y="3923852"/>
                  <a:pt x="2506945" y="3921407"/>
                  <a:pt x="2504552" y="3921407"/>
                </a:cubicBezTo>
                <a:cubicBezTo>
                  <a:pt x="2499761" y="3923852"/>
                  <a:pt x="2502155" y="3926296"/>
                  <a:pt x="2504552" y="3926296"/>
                </a:cubicBezTo>
                <a:cubicBezTo>
                  <a:pt x="2506945" y="3926296"/>
                  <a:pt x="2504552" y="3926296"/>
                  <a:pt x="2504552" y="3923852"/>
                </a:cubicBezTo>
                <a:cubicBezTo>
                  <a:pt x="2509339" y="3923852"/>
                  <a:pt x="2509339" y="3926296"/>
                  <a:pt x="2511736" y="3926296"/>
                </a:cubicBezTo>
                <a:cubicBezTo>
                  <a:pt x="2511736" y="3926296"/>
                  <a:pt x="2511736" y="3926296"/>
                  <a:pt x="2511736" y="3923852"/>
                </a:cubicBezTo>
                <a:cubicBezTo>
                  <a:pt x="2514130" y="3926296"/>
                  <a:pt x="2514130" y="3926296"/>
                  <a:pt x="2516526" y="3928741"/>
                </a:cubicBezTo>
                <a:cubicBezTo>
                  <a:pt x="2514130" y="3928741"/>
                  <a:pt x="2511736" y="3931188"/>
                  <a:pt x="2511736" y="3931188"/>
                </a:cubicBezTo>
                <a:cubicBezTo>
                  <a:pt x="2516526" y="3928741"/>
                  <a:pt x="2516526" y="3931188"/>
                  <a:pt x="2516526" y="3936079"/>
                </a:cubicBezTo>
                <a:cubicBezTo>
                  <a:pt x="2511736" y="3938524"/>
                  <a:pt x="2521314" y="3940968"/>
                  <a:pt x="2518920" y="3943412"/>
                </a:cubicBezTo>
                <a:cubicBezTo>
                  <a:pt x="2514130" y="3943412"/>
                  <a:pt x="2511736" y="3943412"/>
                  <a:pt x="2509339" y="3940968"/>
                </a:cubicBezTo>
                <a:cubicBezTo>
                  <a:pt x="2506945" y="3943412"/>
                  <a:pt x="2509339" y="3943412"/>
                  <a:pt x="2506945" y="3945860"/>
                </a:cubicBezTo>
                <a:cubicBezTo>
                  <a:pt x="2511736" y="3945860"/>
                  <a:pt x="2516526" y="3945860"/>
                  <a:pt x="2518920" y="3948304"/>
                </a:cubicBezTo>
                <a:cubicBezTo>
                  <a:pt x="2518920" y="3948304"/>
                  <a:pt x="2518920" y="3948304"/>
                  <a:pt x="2516526" y="3948304"/>
                </a:cubicBezTo>
                <a:cubicBezTo>
                  <a:pt x="2518920" y="3950751"/>
                  <a:pt x="2523711" y="3950751"/>
                  <a:pt x="2523711" y="3953195"/>
                </a:cubicBezTo>
                <a:cubicBezTo>
                  <a:pt x="2523711" y="3960531"/>
                  <a:pt x="2523711" y="3965420"/>
                  <a:pt x="2523711" y="3970311"/>
                </a:cubicBezTo>
                <a:cubicBezTo>
                  <a:pt x="2523711" y="3970311"/>
                  <a:pt x="2523711" y="3970311"/>
                  <a:pt x="2521314" y="3970311"/>
                </a:cubicBezTo>
                <a:cubicBezTo>
                  <a:pt x="2528502" y="3970311"/>
                  <a:pt x="2526105" y="3977647"/>
                  <a:pt x="2530896" y="3980092"/>
                </a:cubicBezTo>
                <a:cubicBezTo>
                  <a:pt x="2528502" y="3987428"/>
                  <a:pt x="2535686" y="3992319"/>
                  <a:pt x="2530896" y="3994764"/>
                </a:cubicBezTo>
                <a:cubicBezTo>
                  <a:pt x="2535686" y="4004546"/>
                  <a:pt x="2540477" y="4011882"/>
                  <a:pt x="2542871" y="4021663"/>
                </a:cubicBezTo>
                <a:cubicBezTo>
                  <a:pt x="2542871" y="4021663"/>
                  <a:pt x="2542871" y="4021663"/>
                  <a:pt x="2538083" y="4021663"/>
                </a:cubicBezTo>
                <a:cubicBezTo>
                  <a:pt x="2542871" y="4024107"/>
                  <a:pt x="2535686" y="4024107"/>
                  <a:pt x="2538083" y="4026554"/>
                </a:cubicBezTo>
                <a:cubicBezTo>
                  <a:pt x="2540477" y="4024107"/>
                  <a:pt x="2542871" y="4026554"/>
                  <a:pt x="2545267" y="4026554"/>
                </a:cubicBezTo>
                <a:cubicBezTo>
                  <a:pt x="2542871" y="4033887"/>
                  <a:pt x="2550058" y="4036334"/>
                  <a:pt x="2552452" y="4041226"/>
                </a:cubicBezTo>
                <a:cubicBezTo>
                  <a:pt x="2552452" y="4041226"/>
                  <a:pt x="2552452" y="4041226"/>
                  <a:pt x="2550058" y="4041226"/>
                </a:cubicBezTo>
                <a:cubicBezTo>
                  <a:pt x="2557242" y="4043670"/>
                  <a:pt x="2554848" y="4048562"/>
                  <a:pt x="2554848" y="4055895"/>
                </a:cubicBezTo>
                <a:cubicBezTo>
                  <a:pt x="2552452" y="4055895"/>
                  <a:pt x="2550058" y="4058342"/>
                  <a:pt x="2552452" y="4058342"/>
                </a:cubicBezTo>
                <a:cubicBezTo>
                  <a:pt x="2557242" y="4060787"/>
                  <a:pt x="2557242" y="4060787"/>
                  <a:pt x="2562033" y="4063234"/>
                </a:cubicBezTo>
                <a:cubicBezTo>
                  <a:pt x="2564427" y="4068123"/>
                  <a:pt x="2564427" y="4073014"/>
                  <a:pt x="2562033" y="4075458"/>
                </a:cubicBezTo>
                <a:cubicBezTo>
                  <a:pt x="2574008" y="4082794"/>
                  <a:pt x="2571611" y="4097466"/>
                  <a:pt x="2581192" y="4104802"/>
                </a:cubicBezTo>
                <a:cubicBezTo>
                  <a:pt x="2581192" y="4104802"/>
                  <a:pt x="2581192" y="4104802"/>
                  <a:pt x="2578798" y="4107246"/>
                </a:cubicBezTo>
                <a:cubicBezTo>
                  <a:pt x="2588377" y="4114582"/>
                  <a:pt x="2588377" y="4131701"/>
                  <a:pt x="2595564" y="4139037"/>
                </a:cubicBezTo>
                <a:cubicBezTo>
                  <a:pt x="2595564" y="4139037"/>
                  <a:pt x="2595564" y="4139037"/>
                  <a:pt x="2588377" y="4139037"/>
                </a:cubicBezTo>
                <a:cubicBezTo>
                  <a:pt x="2588377" y="4143926"/>
                  <a:pt x="2593167" y="4146370"/>
                  <a:pt x="2595564" y="4143926"/>
                </a:cubicBezTo>
                <a:cubicBezTo>
                  <a:pt x="2595564" y="4146370"/>
                  <a:pt x="2602749" y="4148817"/>
                  <a:pt x="2597958" y="4153709"/>
                </a:cubicBezTo>
                <a:cubicBezTo>
                  <a:pt x="2597958" y="4156153"/>
                  <a:pt x="2602749" y="4156153"/>
                  <a:pt x="2605143" y="4158597"/>
                </a:cubicBezTo>
                <a:cubicBezTo>
                  <a:pt x="2605143" y="4163489"/>
                  <a:pt x="2605143" y="4165933"/>
                  <a:pt x="2607539" y="4168378"/>
                </a:cubicBezTo>
                <a:cubicBezTo>
                  <a:pt x="2607539" y="4170825"/>
                  <a:pt x="2605143" y="4170825"/>
                  <a:pt x="2605143" y="4170825"/>
                </a:cubicBezTo>
                <a:cubicBezTo>
                  <a:pt x="2607539" y="4173269"/>
                  <a:pt x="2605143" y="4180605"/>
                  <a:pt x="2612330" y="4175714"/>
                </a:cubicBezTo>
                <a:cubicBezTo>
                  <a:pt x="2609997" y="4182862"/>
                  <a:pt x="2621265" y="4185387"/>
                  <a:pt x="2619633" y="4194556"/>
                </a:cubicBezTo>
                <a:cubicBezTo>
                  <a:pt x="2620111" y="4193444"/>
                  <a:pt x="2621908" y="4195277"/>
                  <a:pt x="2621908" y="4195277"/>
                </a:cubicBezTo>
                <a:cubicBezTo>
                  <a:pt x="2624305" y="4200168"/>
                  <a:pt x="2624305" y="4207504"/>
                  <a:pt x="2629095" y="4209949"/>
                </a:cubicBezTo>
                <a:cubicBezTo>
                  <a:pt x="2629095" y="4209949"/>
                  <a:pt x="2624305" y="4209949"/>
                  <a:pt x="2626699" y="4212393"/>
                </a:cubicBezTo>
                <a:lnTo>
                  <a:pt x="2629095" y="4209949"/>
                </a:lnTo>
                <a:cubicBezTo>
                  <a:pt x="2636280" y="4217285"/>
                  <a:pt x="2633883" y="4229512"/>
                  <a:pt x="2638674" y="4234401"/>
                </a:cubicBezTo>
                <a:cubicBezTo>
                  <a:pt x="2641070" y="4236848"/>
                  <a:pt x="2641070" y="4239292"/>
                  <a:pt x="2643464" y="4241736"/>
                </a:cubicBezTo>
                <a:lnTo>
                  <a:pt x="2643464" y="4239292"/>
                </a:lnTo>
                <a:cubicBezTo>
                  <a:pt x="2645861" y="4241736"/>
                  <a:pt x="2648255" y="4239292"/>
                  <a:pt x="2648255" y="4241736"/>
                </a:cubicBezTo>
                <a:cubicBezTo>
                  <a:pt x="2648255" y="4236848"/>
                  <a:pt x="2655439" y="4241736"/>
                  <a:pt x="2660230" y="4236848"/>
                </a:cubicBezTo>
                <a:cubicBezTo>
                  <a:pt x="2665020" y="4236848"/>
                  <a:pt x="2667414" y="4229512"/>
                  <a:pt x="2672205" y="4231956"/>
                </a:cubicBezTo>
                <a:cubicBezTo>
                  <a:pt x="2672205" y="4231956"/>
                  <a:pt x="2672205" y="4231956"/>
                  <a:pt x="2672205" y="4234401"/>
                </a:cubicBezTo>
                <a:cubicBezTo>
                  <a:pt x="2676995" y="4236848"/>
                  <a:pt x="2672205" y="4224620"/>
                  <a:pt x="2679392" y="4231956"/>
                </a:cubicBezTo>
                <a:cubicBezTo>
                  <a:pt x="2679392" y="4231956"/>
                  <a:pt x="2678415" y="4229972"/>
                  <a:pt x="2677708" y="4229168"/>
                </a:cubicBezTo>
                <a:cubicBezTo>
                  <a:pt x="2689241" y="4224183"/>
                  <a:pt x="2696357" y="4214636"/>
                  <a:pt x="2705736" y="4205057"/>
                </a:cubicBezTo>
                <a:cubicBezTo>
                  <a:pt x="2715317" y="4205057"/>
                  <a:pt x="2712921" y="4214840"/>
                  <a:pt x="2715317" y="4207504"/>
                </a:cubicBezTo>
                <a:cubicBezTo>
                  <a:pt x="2715317" y="4207504"/>
                  <a:pt x="2712921" y="4205057"/>
                  <a:pt x="2715317" y="4205057"/>
                </a:cubicBezTo>
                <a:cubicBezTo>
                  <a:pt x="2715317" y="4202613"/>
                  <a:pt x="2722502" y="4209949"/>
                  <a:pt x="2722502" y="4205057"/>
                </a:cubicBezTo>
                <a:cubicBezTo>
                  <a:pt x="2717711" y="4202613"/>
                  <a:pt x="2722502" y="4202613"/>
                  <a:pt x="2720108" y="4200168"/>
                </a:cubicBezTo>
                <a:cubicBezTo>
                  <a:pt x="2727292" y="4200168"/>
                  <a:pt x="2729686" y="4202613"/>
                  <a:pt x="2729686" y="4197721"/>
                </a:cubicBezTo>
                <a:cubicBezTo>
                  <a:pt x="2729686" y="4197721"/>
                  <a:pt x="2729686" y="4197721"/>
                  <a:pt x="2732083" y="4197721"/>
                </a:cubicBezTo>
                <a:cubicBezTo>
                  <a:pt x="2732083" y="4190385"/>
                  <a:pt x="2739267" y="4187941"/>
                  <a:pt x="2736873" y="4180605"/>
                </a:cubicBezTo>
                <a:cubicBezTo>
                  <a:pt x="2758430" y="4161042"/>
                  <a:pt x="2775193" y="4139037"/>
                  <a:pt x="2794355" y="4119473"/>
                </a:cubicBezTo>
                <a:cubicBezTo>
                  <a:pt x="2815911" y="4102357"/>
                  <a:pt x="2835070" y="4080350"/>
                  <a:pt x="2859021" y="4065678"/>
                </a:cubicBezTo>
                <a:cubicBezTo>
                  <a:pt x="2868602" y="4065678"/>
                  <a:pt x="2868602" y="4065678"/>
                  <a:pt x="2873392" y="4058342"/>
                </a:cubicBezTo>
                <a:cubicBezTo>
                  <a:pt x="2873392" y="4058342"/>
                  <a:pt x="2873392" y="4060787"/>
                  <a:pt x="2875786" y="4060787"/>
                </a:cubicBezTo>
                <a:cubicBezTo>
                  <a:pt x="2870996" y="4055895"/>
                  <a:pt x="2878183" y="4055895"/>
                  <a:pt x="2875786" y="4051006"/>
                </a:cubicBezTo>
                <a:cubicBezTo>
                  <a:pt x="2880577" y="4048562"/>
                  <a:pt x="2885367" y="4046115"/>
                  <a:pt x="2890158" y="4041226"/>
                </a:cubicBezTo>
                <a:cubicBezTo>
                  <a:pt x="2914348" y="4043343"/>
                  <a:pt x="2926558" y="4044438"/>
                  <a:pt x="2932108" y="4044931"/>
                </a:cubicBezTo>
                <a:cubicBezTo>
                  <a:pt x="2932417" y="4045245"/>
                  <a:pt x="2932784" y="4045619"/>
                  <a:pt x="2933267" y="4046115"/>
                </a:cubicBezTo>
                <a:cubicBezTo>
                  <a:pt x="2933267" y="4046115"/>
                  <a:pt x="2933267" y="4046115"/>
                  <a:pt x="2935664" y="4048562"/>
                </a:cubicBezTo>
                <a:cubicBezTo>
                  <a:pt x="2935664" y="4048562"/>
                  <a:pt x="2935664" y="4048562"/>
                  <a:pt x="2938058" y="4051006"/>
                </a:cubicBezTo>
                <a:cubicBezTo>
                  <a:pt x="2938058" y="4051006"/>
                  <a:pt x="2938058" y="4051006"/>
                  <a:pt x="2945245" y="4060787"/>
                </a:cubicBezTo>
                <a:cubicBezTo>
                  <a:pt x="2942849" y="4058342"/>
                  <a:pt x="2938058" y="4060787"/>
                  <a:pt x="2940455" y="4063234"/>
                </a:cubicBezTo>
                <a:cubicBezTo>
                  <a:pt x="2940455" y="4063234"/>
                  <a:pt x="2940493" y="4063234"/>
                  <a:pt x="2942849" y="4063234"/>
                </a:cubicBezTo>
                <a:cubicBezTo>
                  <a:pt x="2945245" y="4065678"/>
                  <a:pt x="2947639" y="4063234"/>
                  <a:pt x="2950033" y="4063234"/>
                </a:cubicBezTo>
                <a:cubicBezTo>
                  <a:pt x="2969195" y="4085238"/>
                  <a:pt x="2971589" y="4114582"/>
                  <a:pt x="2985961" y="4136590"/>
                </a:cubicBezTo>
                <a:cubicBezTo>
                  <a:pt x="2988355" y="4143926"/>
                  <a:pt x="2993145" y="4148817"/>
                  <a:pt x="2997936" y="4153709"/>
                </a:cubicBezTo>
                <a:cubicBezTo>
                  <a:pt x="3000330" y="4173269"/>
                  <a:pt x="3007517" y="4195277"/>
                  <a:pt x="3021886" y="4200168"/>
                </a:cubicBezTo>
                <a:cubicBezTo>
                  <a:pt x="3021886" y="4200168"/>
                  <a:pt x="3012305" y="4209949"/>
                  <a:pt x="3002726" y="4205057"/>
                </a:cubicBezTo>
                <a:cubicBezTo>
                  <a:pt x="2985961" y="4207504"/>
                  <a:pt x="2988355" y="4187941"/>
                  <a:pt x="2976380" y="4180605"/>
                </a:cubicBezTo>
                <a:cubicBezTo>
                  <a:pt x="2973986" y="4180605"/>
                  <a:pt x="2981170" y="4178161"/>
                  <a:pt x="2978774" y="4175714"/>
                </a:cubicBezTo>
                <a:cubicBezTo>
                  <a:pt x="2964405" y="4170825"/>
                  <a:pt x="2959614" y="4153709"/>
                  <a:pt x="2959614" y="4136590"/>
                </a:cubicBezTo>
                <a:cubicBezTo>
                  <a:pt x="2959614" y="4136590"/>
                  <a:pt x="2959614" y="4136590"/>
                  <a:pt x="2962008" y="4136590"/>
                </a:cubicBezTo>
                <a:cubicBezTo>
                  <a:pt x="2962008" y="4134145"/>
                  <a:pt x="2954824" y="4134145"/>
                  <a:pt x="2954824" y="4131701"/>
                </a:cubicBezTo>
                <a:cubicBezTo>
                  <a:pt x="2954824" y="4129254"/>
                  <a:pt x="2954824" y="4131701"/>
                  <a:pt x="2957220" y="4129254"/>
                </a:cubicBezTo>
                <a:cubicBezTo>
                  <a:pt x="2952430" y="4131701"/>
                  <a:pt x="2952430" y="4126809"/>
                  <a:pt x="2950033" y="4126809"/>
                </a:cubicBezTo>
                <a:cubicBezTo>
                  <a:pt x="2950033" y="4124365"/>
                  <a:pt x="2952430" y="4121918"/>
                  <a:pt x="2954824" y="4121918"/>
                </a:cubicBezTo>
                <a:cubicBezTo>
                  <a:pt x="2954824" y="4121918"/>
                  <a:pt x="2954824" y="4121918"/>
                  <a:pt x="2950033" y="4121918"/>
                </a:cubicBezTo>
                <a:cubicBezTo>
                  <a:pt x="2938058" y="4121918"/>
                  <a:pt x="2945245" y="4112138"/>
                  <a:pt x="2938058" y="4109693"/>
                </a:cubicBezTo>
                <a:cubicBezTo>
                  <a:pt x="2938058" y="4109693"/>
                  <a:pt x="2938058" y="4109693"/>
                  <a:pt x="2940455" y="4107246"/>
                </a:cubicBezTo>
                <a:cubicBezTo>
                  <a:pt x="2928480" y="4102357"/>
                  <a:pt x="2923689" y="4090130"/>
                  <a:pt x="2916502" y="4082794"/>
                </a:cubicBezTo>
                <a:cubicBezTo>
                  <a:pt x="2918898" y="4082794"/>
                  <a:pt x="2921293" y="4080350"/>
                  <a:pt x="2921293" y="4080350"/>
                </a:cubicBezTo>
                <a:cubicBezTo>
                  <a:pt x="2916502" y="4082794"/>
                  <a:pt x="2914108" y="4080350"/>
                  <a:pt x="2911714" y="4077905"/>
                </a:cubicBezTo>
                <a:cubicBezTo>
                  <a:pt x="2914108" y="4075458"/>
                  <a:pt x="2911714" y="4075458"/>
                  <a:pt x="2909317" y="4075458"/>
                </a:cubicBezTo>
                <a:cubicBezTo>
                  <a:pt x="2909317" y="4075458"/>
                  <a:pt x="2909317" y="4075458"/>
                  <a:pt x="2911714" y="4077905"/>
                </a:cubicBezTo>
                <a:cubicBezTo>
                  <a:pt x="2911714" y="4077905"/>
                  <a:pt x="2911714" y="4077905"/>
                  <a:pt x="2906924" y="4075458"/>
                </a:cubicBezTo>
                <a:cubicBezTo>
                  <a:pt x="2909317" y="4080350"/>
                  <a:pt x="2902133" y="4075458"/>
                  <a:pt x="2902133" y="4077905"/>
                </a:cubicBezTo>
                <a:cubicBezTo>
                  <a:pt x="2902133" y="4077905"/>
                  <a:pt x="2902133" y="4077905"/>
                  <a:pt x="2904527" y="4080350"/>
                </a:cubicBezTo>
                <a:cubicBezTo>
                  <a:pt x="2902133" y="4082794"/>
                  <a:pt x="2899736" y="4080350"/>
                  <a:pt x="2899736" y="4082794"/>
                </a:cubicBezTo>
                <a:cubicBezTo>
                  <a:pt x="2897342" y="4085238"/>
                  <a:pt x="2892552" y="4085238"/>
                  <a:pt x="2894948" y="4087686"/>
                </a:cubicBezTo>
                <a:cubicBezTo>
                  <a:pt x="2892552" y="4085238"/>
                  <a:pt x="2897342" y="4085238"/>
                  <a:pt x="2892552" y="4080350"/>
                </a:cubicBezTo>
                <a:cubicBezTo>
                  <a:pt x="2882973" y="4095022"/>
                  <a:pt x="2873392" y="4102357"/>
                  <a:pt x="2861417" y="4112138"/>
                </a:cubicBezTo>
                <a:cubicBezTo>
                  <a:pt x="2859021" y="4112138"/>
                  <a:pt x="2859021" y="4112138"/>
                  <a:pt x="2856627" y="4109693"/>
                </a:cubicBezTo>
                <a:cubicBezTo>
                  <a:pt x="2856627" y="4112138"/>
                  <a:pt x="2851836" y="4114582"/>
                  <a:pt x="2854230" y="4117029"/>
                </a:cubicBezTo>
                <a:cubicBezTo>
                  <a:pt x="2854230" y="4117029"/>
                  <a:pt x="2851836" y="4117029"/>
                  <a:pt x="2849439" y="4117029"/>
                </a:cubicBezTo>
                <a:cubicBezTo>
                  <a:pt x="2847046" y="4117029"/>
                  <a:pt x="2851836" y="4124365"/>
                  <a:pt x="2849439" y="4124365"/>
                </a:cubicBezTo>
                <a:cubicBezTo>
                  <a:pt x="2849439" y="4121918"/>
                  <a:pt x="2847046" y="4119473"/>
                  <a:pt x="2847046" y="4119473"/>
                </a:cubicBezTo>
                <a:cubicBezTo>
                  <a:pt x="2847046" y="4124365"/>
                  <a:pt x="2844651" y="4124365"/>
                  <a:pt x="2842255" y="4129254"/>
                </a:cubicBezTo>
                <a:cubicBezTo>
                  <a:pt x="2842255" y="4126809"/>
                  <a:pt x="2842255" y="4126809"/>
                  <a:pt x="2842255" y="4124365"/>
                </a:cubicBezTo>
                <a:cubicBezTo>
                  <a:pt x="2842255" y="4131701"/>
                  <a:pt x="2837465" y="4129254"/>
                  <a:pt x="2837465" y="4131701"/>
                </a:cubicBezTo>
                <a:cubicBezTo>
                  <a:pt x="2837465" y="4131701"/>
                  <a:pt x="2837465" y="4131701"/>
                  <a:pt x="2835070" y="4129254"/>
                </a:cubicBezTo>
                <a:cubicBezTo>
                  <a:pt x="2830280" y="4129254"/>
                  <a:pt x="2837465" y="4134145"/>
                  <a:pt x="2835070" y="4136590"/>
                </a:cubicBezTo>
                <a:cubicBezTo>
                  <a:pt x="2835070" y="4134145"/>
                  <a:pt x="2832677" y="4134145"/>
                  <a:pt x="2832677" y="4131701"/>
                </a:cubicBezTo>
                <a:cubicBezTo>
                  <a:pt x="2832677" y="4139037"/>
                  <a:pt x="2827886" y="4141481"/>
                  <a:pt x="2825489" y="4146370"/>
                </a:cubicBezTo>
                <a:lnTo>
                  <a:pt x="2825489" y="4143926"/>
                </a:lnTo>
                <a:cubicBezTo>
                  <a:pt x="2823095" y="4148817"/>
                  <a:pt x="2818305" y="4148817"/>
                  <a:pt x="2818305" y="4153709"/>
                </a:cubicBezTo>
                <a:cubicBezTo>
                  <a:pt x="2815911" y="4153709"/>
                  <a:pt x="2813514" y="4148817"/>
                  <a:pt x="2811120" y="4151262"/>
                </a:cubicBezTo>
                <a:cubicBezTo>
                  <a:pt x="2815911" y="4156153"/>
                  <a:pt x="2806330" y="4158597"/>
                  <a:pt x="2813514" y="4161042"/>
                </a:cubicBezTo>
                <a:cubicBezTo>
                  <a:pt x="2811120" y="4163489"/>
                  <a:pt x="2803936" y="4165933"/>
                  <a:pt x="2803936" y="4168378"/>
                </a:cubicBezTo>
                <a:cubicBezTo>
                  <a:pt x="2803936" y="4165933"/>
                  <a:pt x="2799145" y="4163489"/>
                  <a:pt x="2799145" y="4161042"/>
                </a:cubicBezTo>
                <a:cubicBezTo>
                  <a:pt x="2799145" y="4161042"/>
                  <a:pt x="2799145" y="4161042"/>
                  <a:pt x="2796749" y="4161042"/>
                </a:cubicBezTo>
                <a:cubicBezTo>
                  <a:pt x="2794355" y="4158597"/>
                  <a:pt x="2799145" y="4158597"/>
                  <a:pt x="2794355" y="4158597"/>
                </a:cubicBezTo>
                <a:lnTo>
                  <a:pt x="2791958" y="4163489"/>
                </a:lnTo>
                <a:cubicBezTo>
                  <a:pt x="2791958" y="4168378"/>
                  <a:pt x="2794355" y="4175714"/>
                  <a:pt x="2791958" y="4178161"/>
                </a:cubicBezTo>
                <a:cubicBezTo>
                  <a:pt x="2791958" y="4175714"/>
                  <a:pt x="2787170" y="4175714"/>
                  <a:pt x="2787170" y="4173269"/>
                </a:cubicBezTo>
                <a:cubicBezTo>
                  <a:pt x="2787170" y="4173269"/>
                  <a:pt x="2787170" y="4173269"/>
                  <a:pt x="2789564" y="4185496"/>
                </a:cubicBezTo>
                <a:cubicBezTo>
                  <a:pt x="2789564" y="4187941"/>
                  <a:pt x="2787170" y="4183050"/>
                  <a:pt x="2784774" y="4185496"/>
                </a:cubicBezTo>
                <a:cubicBezTo>
                  <a:pt x="2787170" y="4185496"/>
                  <a:pt x="2787170" y="4187941"/>
                  <a:pt x="2787170" y="4187941"/>
                </a:cubicBezTo>
                <a:cubicBezTo>
                  <a:pt x="2787170" y="4187941"/>
                  <a:pt x="2782380" y="4195277"/>
                  <a:pt x="2779983" y="4190385"/>
                </a:cubicBezTo>
                <a:cubicBezTo>
                  <a:pt x="2777589" y="4187941"/>
                  <a:pt x="2779983" y="4187941"/>
                  <a:pt x="2777589" y="4187941"/>
                </a:cubicBezTo>
                <a:cubicBezTo>
                  <a:pt x="2775193" y="4187941"/>
                  <a:pt x="2777589" y="4190385"/>
                  <a:pt x="2775193" y="4192832"/>
                </a:cubicBezTo>
                <a:cubicBezTo>
                  <a:pt x="2772799" y="4192832"/>
                  <a:pt x="2772799" y="4197721"/>
                  <a:pt x="2775193" y="4197721"/>
                </a:cubicBezTo>
                <a:cubicBezTo>
                  <a:pt x="2777589" y="4197721"/>
                  <a:pt x="2772799" y="4195277"/>
                  <a:pt x="2775193" y="4195277"/>
                </a:cubicBezTo>
                <a:cubicBezTo>
                  <a:pt x="2777589" y="4200168"/>
                  <a:pt x="2775193" y="4202613"/>
                  <a:pt x="2772799" y="4205057"/>
                </a:cubicBezTo>
                <a:cubicBezTo>
                  <a:pt x="2772799" y="4202613"/>
                  <a:pt x="2770402" y="4202613"/>
                  <a:pt x="2770402" y="4200168"/>
                </a:cubicBezTo>
                <a:cubicBezTo>
                  <a:pt x="2770402" y="4205057"/>
                  <a:pt x="2768008" y="4209949"/>
                  <a:pt x="2768008" y="4214840"/>
                </a:cubicBezTo>
                <a:cubicBezTo>
                  <a:pt x="2765614" y="4212393"/>
                  <a:pt x="2765614" y="4209949"/>
                  <a:pt x="2765614" y="4209949"/>
                </a:cubicBezTo>
                <a:cubicBezTo>
                  <a:pt x="2760824" y="4209949"/>
                  <a:pt x="2760824" y="4219729"/>
                  <a:pt x="2753639" y="4219729"/>
                </a:cubicBezTo>
                <a:cubicBezTo>
                  <a:pt x="2756033" y="4219729"/>
                  <a:pt x="2756033" y="4222176"/>
                  <a:pt x="2756033" y="4222176"/>
                </a:cubicBezTo>
                <a:cubicBezTo>
                  <a:pt x="2753639" y="4222176"/>
                  <a:pt x="2751242" y="4219729"/>
                  <a:pt x="2751242" y="4222176"/>
                </a:cubicBezTo>
                <a:cubicBezTo>
                  <a:pt x="2748848" y="4219729"/>
                  <a:pt x="2751242" y="4224620"/>
                  <a:pt x="2748848" y="4224620"/>
                </a:cubicBezTo>
                <a:cubicBezTo>
                  <a:pt x="2748848" y="4229512"/>
                  <a:pt x="2741664" y="4236848"/>
                  <a:pt x="2736873" y="4236848"/>
                </a:cubicBezTo>
                <a:lnTo>
                  <a:pt x="2736873" y="4244184"/>
                </a:lnTo>
                <a:cubicBezTo>
                  <a:pt x="2736873" y="4244184"/>
                  <a:pt x="2736873" y="4244184"/>
                  <a:pt x="2734477" y="4241736"/>
                </a:cubicBezTo>
                <a:cubicBezTo>
                  <a:pt x="2734477" y="4239292"/>
                  <a:pt x="2734477" y="4239292"/>
                  <a:pt x="2732083" y="4241736"/>
                </a:cubicBezTo>
                <a:cubicBezTo>
                  <a:pt x="2732083" y="4241736"/>
                  <a:pt x="2732083" y="4241736"/>
                  <a:pt x="2729686" y="4241736"/>
                </a:cubicBezTo>
                <a:cubicBezTo>
                  <a:pt x="2732083" y="4241736"/>
                  <a:pt x="2732083" y="4241736"/>
                  <a:pt x="2732083" y="4239292"/>
                </a:cubicBezTo>
                <a:lnTo>
                  <a:pt x="2729686" y="4241736"/>
                </a:lnTo>
                <a:cubicBezTo>
                  <a:pt x="2729686" y="4244184"/>
                  <a:pt x="2729686" y="4246628"/>
                  <a:pt x="2724898" y="4244184"/>
                </a:cubicBezTo>
                <a:cubicBezTo>
                  <a:pt x="2727292" y="4244184"/>
                  <a:pt x="2724898" y="4239292"/>
                  <a:pt x="2722502" y="4241736"/>
                </a:cubicBezTo>
                <a:cubicBezTo>
                  <a:pt x="2720108" y="4244184"/>
                  <a:pt x="2722502" y="4241736"/>
                  <a:pt x="2722502" y="4246628"/>
                </a:cubicBezTo>
                <a:cubicBezTo>
                  <a:pt x="2722502" y="4246628"/>
                  <a:pt x="2722502" y="4246628"/>
                  <a:pt x="2720108" y="4249072"/>
                </a:cubicBezTo>
                <a:cubicBezTo>
                  <a:pt x="2722306" y="4251316"/>
                  <a:pt x="2718470" y="4249452"/>
                  <a:pt x="2721527" y="4251019"/>
                </a:cubicBezTo>
                <a:cubicBezTo>
                  <a:pt x="2719456" y="4250851"/>
                  <a:pt x="2717388" y="4255745"/>
                  <a:pt x="2715317" y="4251517"/>
                </a:cubicBezTo>
                <a:cubicBezTo>
                  <a:pt x="2715317" y="4251517"/>
                  <a:pt x="2715317" y="4251517"/>
                  <a:pt x="2712921" y="4246628"/>
                </a:cubicBezTo>
                <a:cubicBezTo>
                  <a:pt x="2710527" y="4249072"/>
                  <a:pt x="2712921" y="4253964"/>
                  <a:pt x="2712921" y="4256408"/>
                </a:cubicBezTo>
                <a:cubicBezTo>
                  <a:pt x="2712921" y="4253964"/>
                  <a:pt x="2712921" y="4253964"/>
                  <a:pt x="2712921" y="4253964"/>
                </a:cubicBezTo>
                <a:cubicBezTo>
                  <a:pt x="2715317" y="4261300"/>
                  <a:pt x="2708130" y="4256408"/>
                  <a:pt x="2710527" y="4261300"/>
                </a:cubicBezTo>
                <a:cubicBezTo>
                  <a:pt x="2705736" y="4261300"/>
                  <a:pt x="2703342" y="4266191"/>
                  <a:pt x="2698552" y="4263744"/>
                </a:cubicBezTo>
                <a:cubicBezTo>
                  <a:pt x="2698552" y="4266191"/>
                  <a:pt x="2696155" y="4268636"/>
                  <a:pt x="2693761" y="4268636"/>
                </a:cubicBezTo>
                <a:cubicBezTo>
                  <a:pt x="2693761" y="4268636"/>
                  <a:pt x="2693761" y="4268636"/>
                  <a:pt x="2693761" y="4266191"/>
                </a:cubicBezTo>
                <a:cubicBezTo>
                  <a:pt x="2691367" y="4266191"/>
                  <a:pt x="2691367" y="4268636"/>
                  <a:pt x="2691367" y="4268636"/>
                </a:cubicBezTo>
                <a:cubicBezTo>
                  <a:pt x="2691367" y="4268636"/>
                  <a:pt x="2684180" y="4266191"/>
                  <a:pt x="2681786" y="4266191"/>
                </a:cubicBezTo>
                <a:cubicBezTo>
                  <a:pt x="2681786" y="4268636"/>
                  <a:pt x="2684180" y="4273524"/>
                  <a:pt x="2684180" y="4273524"/>
                </a:cubicBezTo>
                <a:cubicBezTo>
                  <a:pt x="2679392" y="4268636"/>
                  <a:pt x="2679392" y="4283308"/>
                  <a:pt x="2674601" y="4278416"/>
                </a:cubicBezTo>
                <a:cubicBezTo>
                  <a:pt x="2674601" y="4275972"/>
                  <a:pt x="2676995" y="4273524"/>
                  <a:pt x="2674601" y="4271080"/>
                </a:cubicBezTo>
                <a:cubicBezTo>
                  <a:pt x="2667414" y="4266191"/>
                  <a:pt x="2672205" y="4278416"/>
                  <a:pt x="2667414" y="4278416"/>
                </a:cubicBezTo>
                <a:cubicBezTo>
                  <a:pt x="2667414" y="4278416"/>
                  <a:pt x="2667414" y="4278416"/>
                  <a:pt x="2669811" y="4283308"/>
                </a:cubicBezTo>
                <a:cubicBezTo>
                  <a:pt x="2667414" y="4280860"/>
                  <a:pt x="2665020" y="4288196"/>
                  <a:pt x="2665020" y="4283308"/>
                </a:cubicBezTo>
                <a:cubicBezTo>
                  <a:pt x="2662624" y="4285752"/>
                  <a:pt x="2660230" y="4283308"/>
                  <a:pt x="2662624" y="4288196"/>
                </a:cubicBezTo>
                <a:cubicBezTo>
                  <a:pt x="2655439" y="4285752"/>
                  <a:pt x="2648255" y="4295532"/>
                  <a:pt x="2641070" y="4288196"/>
                </a:cubicBezTo>
                <a:cubicBezTo>
                  <a:pt x="2641070" y="4288196"/>
                  <a:pt x="2638820" y="4288215"/>
                  <a:pt x="2638696" y="4290467"/>
                </a:cubicBezTo>
                <a:cubicBezTo>
                  <a:pt x="2638679" y="4289853"/>
                  <a:pt x="2638674" y="4289141"/>
                  <a:pt x="2638674" y="4288196"/>
                </a:cubicBezTo>
                <a:cubicBezTo>
                  <a:pt x="2636280" y="4285752"/>
                  <a:pt x="2636280" y="4288196"/>
                  <a:pt x="2636280" y="4288196"/>
                </a:cubicBezTo>
                <a:cubicBezTo>
                  <a:pt x="2626699" y="4285752"/>
                  <a:pt x="2621908" y="4283308"/>
                  <a:pt x="2621908" y="4283308"/>
                </a:cubicBezTo>
                <a:cubicBezTo>
                  <a:pt x="2619514" y="4280860"/>
                  <a:pt x="2619514" y="4283308"/>
                  <a:pt x="2621908" y="4283308"/>
                </a:cubicBezTo>
                <a:cubicBezTo>
                  <a:pt x="2621908" y="4283308"/>
                  <a:pt x="2621908" y="4283308"/>
                  <a:pt x="2619514" y="4283308"/>
                </a:cubicBezTo>
                <a:cubicBezTo>
                  <a:pt x="2619514" y="4283308"/>
                  <a:pt x="2619514" y="4283308"/>
                  <a:pt x="2617120" y="4283308"/>
                </a:cubicBezTo>
                <a:cubicBezTo>
                  <a:pt x="2614724" y="4283308"/>
                  <a:pt x="2612330" y="4283308"/>
                  <a:pt x="2609933" y="4280860"/>
                </a:cubicBezTo>
                <a:cubicBezTo>
                  <a:pt x="2612330" y="4278416"/>
                  <a:pt x="2614724" y="4278416"/>
                  <a:pt x="2612330" y="4278416"/>
                </a:cubicBezTo>
                <a:cubicBezTo>
                  <a:pt x="2612330" y="4278416"/>
                  <a:pt x="2612330" y="4278416"/>
                  <a:pt x="2607539" y="4275972"/>
                </a:cubicBezTo>
                <a:cubicBezTo>
                  <a:pt x="2607539" y="4273524"/>
                  <a:pt x="2612330" y="4271080"/>
                  <a:pt x="2614724" y="4271080"/>
                </a:cubicBezTo>
                <a:cubicBezTo>
                  <a:pt x="2612330" y="4268636"/>
                  <a:pt x="2612330" y="4266191"/>
                  <a:pt x="2609933" y="4268636"/>
                </a:cubicBezTo>
                <a:cubicBezTo>
                  <a:pt x="2609933" y="4268636"/>
                  <a:pt x="2609933" y="4268636"/>
                  <a:pt x="2612330" y="4263744"/>
                </a:cubicBezTo>
                <a:cubicBezTo>
                  <a:pt x="2609933" y="4266191"/>
                  <a:pt x="2609933" y="4263744"/>
                  <a:pt x="2607539" y="4261300"/>
                </a:cubicBezTo>
                <a:cubicBezTo>
                  <a:pt x="2607539" y="4261300"/>
                  <a:pt x="2607539" y="4261300"/>
                  <a:pt x="2609933" y="4263744"/>
                </a:cubicBezTo>
                <a:cubicBezTo>
                  <a:pt x="2612330" y="4261300"/>
                  <a:pt x="2609933" y="4261300"/>
                  <a:pt x="2607539" y="4258855"/>
                </a:cubicBezTo>
                <a:cubicBezTo>
                  <a:pt x="2605143" y="4261300"/>
                  <a:pt x="2605143" y="4263744"/>
                  <a:pt x="2605143" y="4263744"/>
                </a:cubicBezTo>
                <a:cubicBezTo>
                  <a:pt x="2605143" y="4263744"/>
                  <a:pt x="2602749" y="4263744"/>
                  <a:pt x="2600355" y="4263744"/>
                </a:cubicBezTo>
                <a:cubicBezTo>
                  <a:pt x="2605143" y="4261300"/>
                  <a:pt x="2602749" y="4258855"/>
                  <a:pt x="2602749" y="4256408"/>
                </a:cubicBezTo>
                <a:lnTo>
                  <a:pt x="2600355" y="4256408"/>
                </a:lnTo>
                <a:cubicBezTo>
                  <a:pt x="2602749" y="4253964"/>
                  <a:pt x="2605143" y="4253964"/>
                  <a:pt x="2602749" y="4251517"/>
                </a:cubicBezTo>
                <a:cubicBezTo>
                  <a:pt x="2600355" y="4251517"/>
                  <a:pt x="2595564" y="4256408"/>
                  <a:pt x="2595564" y="4251517"/>
                </a:cubicBezTo>
                <a:cubicBezTo>
                  <a:pt x="2597958" y="4251517"/>
                  <a:pt x="2597958" y="4251517"/>
                  <a:pt x="2600355" y="4251517"/>
                </a:cubicBezTo>
                <a:cubicBezTo>
                  <a:pt x="2600355" y="4251517"/>
                  <a:pt x="2600355" y="4251517"/>
                  <a:pt x="2600355" y="4249072"/>
                </a:cubicBezTo>
                <a:cubicBezTo>
                  <a:pt x="2600355" y="4249072"/>
                  <a:pt x="2600355" y="4249072"/>
                  <a:pt x="2597958" y="4249072"/>
                </a:cubicBezTo>
                <a:cubicBezTo>
                  <a:pt x="2595564" y="4249072"/>
                  <a:pt x="2595564" y="4244184"/>
                  <a:pt x="2590773" y="4246628"/>
                </a:cubicBezTo>
                <a:cubicBezTo>
                  <a:pt x="2590773" y="4244184"/>
                  <a:pt x="2593167" y="4241736"/>
                  <a:pt x="2590773" y="4239292"/>
                </a:cubicBezTo>
                <a:cubicBezTo>
                  <a:pt x="2590773" y="4239292"/>
                  <a:pt x="2590773" y="4239292"/>
                  <a:pt x="2593167" y="4241736"/>
                </a:cubicBezTo>
                <a:cubicBezTo>
                  <a:pt x="2593167" y="4236848"/>
                  <a:pt x="2590773" y="4236848"/>
                  <a:pt x="2588377" y="4236848"/>
                </a:cubicBezTo>
                <a:cubicBezTo>
                  <a:pt x="2588377" y="4234401"/>
                  <a:pt x="2588377" y="4231956"/>
                  <a:pt x="2583589" y="4231956"/>
                </a:cubicBezTo>
                <a:cubicBezTo>
                  <a:pt x="2585983" y="4229512"/>
                  <a:pt x="2597958" y="4224620"/>
                  <a:pt x="2590773" y="4224620"/>
                </a:cubicBezTo>
                <a:cubicBezTo>
                  <a:pt x="2590773" y="4222176"/>
                  <a:pt x="2583589" y="4224620"/>
                  <a:pt x="2581192" y="4227065"/>
                </a:cubicBezTo>
                <a:cubicBezTo>
                  <a:pt x="2583589" y="4222176"/>
                  <a:pt x="2574008" y="4219729"/>
                  <a:pt x="2578798" y="4212393"/>
                </a:cubicBezTo>
                <a:cubicBezTo>
                  <a:pt x="2576402" y="4212393"/>
                  <a:pt x="2576402" y="4212393"/>
                  <a:pt x="2574008" y="4212393"/>
                </a:cubicBezTo>
                <a:cubicBezTo>
                  <a:pt x="2574008" y="4205057"/>
                  <a:pt x="2564427" y="4200168"/>
                  <a:pt x="2569217" y="4192832"/>
                </a:cubicBezTo>
                <a:cubicBezTo>
                  <a:pt x="2571611" y="4195277"/>
                  <a:pt x="2574008" y="4192832"/>
                  <a:pt x="2574008" y="4190385"/>
                </a:cubicBezTo>
                <a:cubicBezTo>
                  <a:pt x="2571611" y="4190385"/>
                  <a:pt x="2576402" y="4187941"/>
                  <a:pt x="2571611" y="4190385"/>
                </a:cubicBezTo>
                <a:cubicBezTo>
                  <a:pt x="2569217" y="4190385"/>
                  <a:pt x="2566823" y="4192832"/>
                  <a:pt x="2566823" y="4192832"/>
                </a:cubicBezTo>
                <a:cubicBezTo>
                  <a:pt x="2564427" y="4190385"/>
                  <a:pt x="2562033" y="4185496"/>
                  <a:pt x="2562033" y="4183050"/>
                </a:cubicBezTo>
                <a:lnTo>
                  <a:pt x="2559636" y="4183050"/>
                </a:lnTo>
                <a:cubicBezTo>
                  <a:pt x="2564427" y="4180605"/>
                  <a:pt x="2564427" y="4178161"/>
                  <a:pt x="2562033" y="4175714"/>
                </a:cubicBezTo>
                <a:cubicBezTo>
                  <a:pt x="2559636" y="4173269"/>
                  <a:pt x="2554848" y="4175714"/>
                  <a:pt x="2557242" y="4173269"/>
                </a:cubicBezTo>
                <a:cubicBezTo>
                  <a:pt x="2557242" y="4173269"/>
                  <a:pt x="2559636" y="4173269"/>
                  <a:pt x="2559636" y="4170825"/>
                </a:cubicBezTo>
                <a:cubicBezTo>
                  <a:pt x="2557242" y="4170825"/>
                  <a:pt x="2550058" y="4168378"/>
                  <a:pt x="2552452" y="4165933"/>
                </a:cubicBezTo>
                <a:cubicBezTo>
                  <a:pt x="2552452" y="4165933"/>
                  <a:pt x="2552452" y="4165933"/>
                  <a:pt x="2554848" y="4161042"/>
                </a:cubicBezTo>
                <a:cubicBezTo>
                  <a:pt x="2554848" y="4161042"/>
                  <a:pt x="2552452" y="4161042"/>
                  <a:pt x="2550058" y="4163489"/>
                </a:cubicBezTo>
                <a:cubicBezTo>
                  <a:pt x="2552452" y="4158597"/>
                  <a:pt x="2552452" y="4153709"/>
                  <a:pt x="2554848" y="4151262"/>
                </a:cubicBezTo>
                <a:cubicBezTo>
                  <a:pt x="2542871" y="4148817"/>
                  <a:pt x="2538083" y="4139037"/>
                  <a:pt x="2535686" y="4131701"/>
                </a:cubicBezTo>
                <a:cubicBezTo>
                  <a:pt x="2535686" y="4131701"/>
                  <a:pt x="2535686" y="4131701"/>
                  <a:pt x="2538083" y="4129254"/>
                </a:cubicBezTo>
                <a:cubicBezTo>
                  <a:pt x="2539124" y="4128189"/>
                  <a:pt x="2538351" y="4128054"/>
                  <a:pt x="2537340" y="4128238"/>
                </a:cubicBezTo>
                <a:cubicBezTo>
                  <a:pt x="2538483" y="4126807"/>
                  <a:pt x="2539472" y="4124365"/>
                  <a:pt x="2542871" y="4124365"/>
                </a:cubicBezTo>
                <a:cubicBezTo>
                  <a:pt x="2542871" y="4121918"/>
                  <a:pt x="2538083" y="4121918"/>
                  <a:pt x="2535686" y="4121918"/>
                </a:cubicBezTo>
                <a:cubicBezTo>
                  <a:pt x="2533292" y="4121918"/>
                  <a:pt x="2538083" y="4121918"/>
                  <a:pt x="2533292" y="4124365"/>
                </a:cubicBezTo>
                <a:cubicBezTo>
                  <a:pt x="2533292" y="4124365"/>
                  <a:pt x="2535686" y="4117029"/>
                  <a:pt x="2530896" y="4119473"/>
                </a:cubicBezTo>
                <a:cubicBezTo>
                  <a:pt x="2530896" y="4117029"/>
                  <a:pt x="2535686" y="4117029"/>
                  <a:pt x="2538083" y="4117029"/>
                </a:cubicBezTo>
                <a:cubicBezTo>
                  <a:pt x="2538083" y="4117029"/>
                  <a:pt x="2538083" y="4117029"/>
                  <a:pt x="2533292" y="4117029"/>
                </a:cubicBezTo>
                <a:cubicBezTo>
                  <a:pt x="2538083" y="4112138"/>
                  <a:pt x="2545267" y="4117029"/>
                  <a:pt x="2550058" y="4112138"/>
                </a:cubicBezTo>
                <a:cubicBezTo>
                  <a:pt x="2554848" y="4107246"/>
                  <a:pt x="2557242" y="4114582"/>
                  <a:pt x="2557242" y="4109693"/>
                </a:cubicBezTo>
                <a:cubicBezTo>
                  <a:pt x="2554848" y="4107246"/>
                  <a:pt x="2547661" y="4109693"/>
                  <a:pt x="2545267" y="4112138"/>
                </a:cubicBezTo>
                <a:cubicBezTo>
                  <a:pt x="2543942" y="4109432"/>
                  <a:pt x="2540422" y="4109721"/>
                  <a:pt x="2537539" y="4110104"/>
                </a:cubicBezTo>
                <a:cubicBezTo>
                  <a:pt x="2537710" y="4109993"/>
                  <a:pt x="2537876" y="4109903"/>
                  <a:pt x="2538083" y="4109693"/>
                </a:cubicBezTo>
                <a:cubicBezTo>
                  <a:pt x="2540477" y="4107246"/>
                  <a:pt x="2533292" y="4107246"/>
                  <a:pt x="2535686" y="4104802"/>
                </a:cubicBezTo>
                <a:cubicBezTo>
                  <a:pt x="2533292" y="4107246"/>
                  <a:pt x="2528502" y="4107246"/>
                  <a:pt x="2528502" y="4104802"/>
                </a:cubicBezTo>
                <a:cubicBezTo>
                  <a:pt x="2528502" y="4102357"/>
                  <a:pt x="2533292" y="4104802"/>
                  <a:pt x="2530896" y="4102357"/>
                </a:cubicBezTo>
                <a:cubicBezTo>
                  <a:pt x="2528502" y="4102357"/>
                  <a:pt x="2526105" y="4099910"/>
                  <a:pt x="2526105" y="4104802"/>
                </a:cubicBezTo>
                <a:cubicBezTo>
                  <a:pt x="2518920" y="4104802"/>
                  <a:pt x="2526105" y="4099910"/>
                  <a:pt x="2521314" y="4099910"/>
                </a:cubicBezTo>
                <a:cubicBezTo>
                  <a:pt x="2523711" y="4097466"/>
                  <a:pt x="2530896" y="4099910"/>
                  <a:pt x="2530896" y="4095022"/>
                </a:cubicBezTo>
                <a:cubicBezTo>
                  <a:pt x="2528502" y="4097466"/>
                  <a:pt x="2526105" y="4092574"/>
                  <a:pt x="2518920" y="4097466"/>
                </a:cubicBezTo>
                <a:cubicBezTo>
                  <a:pt x="2521314" y="4095022"/>
                  <a:pt x="2523711" y="4095022"/>
                  <a:pt x="2526105" y="4095022"/>
                </a:cubicBezTo>
                <a:cubicBezTo>
                  <a:pt x="2528502" y="4092574"/>
                  <a:pt x="2516526" y="4092574"/>
                  <a:pt x="2526105" y="4087686"/>
                </a:cubicBezTo>
                <a:cubicBezTo>
                  <a:pt x="2526105" y="4087686"/>
                  <a:pt x="2526105" y="4087686"/>
                  <a:pt x="2521314" y="4090130"/>
                </a:cubicBezTo>
                <a:cubicBezTo>
                  <a:pt x="2521314" y="4087686"/>
                  <a:pt x="2523711" y="4087686"/>
                  <a:pt x="2523711" y="4085238"/>
                </a:cubicBezTo>
                <a:cubicBezTo>
                  <a:pt x="2523711" y="4082794"/>
                  <a:pt x="2516526" y="4082794"/>
                  <a:pt x="2523711" y="4080350"/>
                </a:cubicBezTo>
                <a:cubicBezTo>
                  <a:pt x="2523711" y="4080350"/>
                  <a:pt x="2521314" y="4075458"/>
                  <a:pt x="2518920" y="4077905"/>
                </a:cubicBezTo>
                <a:cubicBezTo>
                  <a:pt x="2516526" y="4082794"/>
                  <a:pt x="2521314" y="4080350"/>
                  <a:pt x="2516526" y="4082794"/>
                </a:cubicBezTo>
                <a:cubicBezTo>
                  <a:pt x="2521314" y="4080350"/>
                  <a:pt x="2514130" y="4080350"/>
                  <a:pt x="2511736" y="4080350"/>
                </a:cubicBezTo>
                <a:cubicBezTo>
                  <a:pt x="2511736" y="4080350"/>
                  <a:pt x="2511736" y="4080350"/>
                  <a:pt x="2514130" y="4077905"/>
                </a:cubicBezTo>
                <a:cubicBezTo>
                  <a:pt x="2514130" y="4077905"/>
                  <a:pt x="2514113" y="4076815"/>
                  <a:pt x="2513390" y="4076089"/>
                </a:cubicBezTo>
                <a:cubicBezTo>
                  <a:pt x="2513801" y="4075791"/>
                  <a:pt x="2514130" y="4075458"/>
                  <a:pt x="2514130" y="4075458"/>
                </a:cubicBezTo>
                <a:cubicBezTo>
                  <a:pt x="2514130" y="4075458"/>
                  <a:pt x="2514091" y="4075458"/>
                  <a:pt x="2511736" y="4075458"/>
                </a:cubicBezTo>
                <a:cubicBezTo>
                  <a:pt x="2511107" y="4075458"/>
                  <a:pt x="2510350" y="4075458"/>
                  <a:pt x="2509339" y="4075458"/>
                </a:cubicBezTo>
                <a:cubicBezTo>
                  <a:pt x="2506945" y="4073014"/>
                  <a:pt x="2516526" y="4073014"/>
                  <a:pt x="2514130" y="4070567"/>
                </a:cubicBezTo>
                <a:cubicBezTo>
                  <a:pt x="2514130" y="4070567"/>
                  <a:pt x="2514130" y="4070567"/>
                  <a:pt x="2518920" y="4070567"/>
                </a:cubicBezTo>
                <a:cubicBezTo>
                  <a:pt x="2516526" y="4070567"/>
                  <a:pt x="2521314" y="4068123"/>
                  <a:pt x="2518920" y="4068123"/>
                </a:cubicBezTo>
                <a:cubicBezTo>
                  <a:pt x="2514130" y="4068123"/>
                  <a:pt x="2511736" y="4068123"/>
                  <a:pt x="2506945" y="4068123"/>
                </a:cubicBezTo>
                <a:cubicBezTo>
                  <a:pt x="2506945" y="4065678"/>
                  <a:pt x="2511736" y="4065678"/>
                  <a:pt x="2506945" y="4065678"/>
                </a:cubicBezTo>
                <a:cubicBezTo>
                  <a:pt x="2506945" y="4065678"/>
                  <a:pt x="2506945" y="4065678"/>
                  <a:pt x="2511736" y="4065678"/>
                </a:cubicBezTo>
                <a:cubicBezTo>
                  <a:pt x="2514130" y="4065678"/>
                  <a:pt x="2516526" y="4063234"/>
                  <a:pt x="2516526" y="4060787"/>
                </a:cubicBezTo>
                <a:cubicBezTo>
                  <a:pt x="2514130" y="4058342"/>
                  <a:pt x="2509339" y="4058342"/>
                  <a:pt x="2506945" y="4060787"/>
                </a:cubicBezTo>
                <a:cubicBezTo>
                  <a:pt x="2506945" y="4060787"/>
                  <a:pt x="2509339" y="4058342"/>
                  <a:pt x="2511736" y="4058342"/>
                </a:cubicBezTo>
                <a:cubicBezTo>
                  <a:pt x="2509339" y="4055895"/>
                  <a:pt x="2509339" y="4060787"/>
                  <a:pt x="2504552" y="4058342"/>
                </a:cubicBezTo>
                <a:cubicBezTo>
                  <a:pt x="2506945" y="4055895"/>
                  <a:pt x="2509339" y="4051006"/>
                  <a:pt x="2511736" y="4048562"/>
                </a:cubicBezTo>
                <a:cubicBezTo>
                  <a:pt x="2511736" y="4048562"/>
                  <a:pt x="2511736" y="4048562"/>
                  <a:pt x="2518920" y="4051006"/>
                </a:cubicBezTo>
                <a:cubicBezTo>
                  <a:pt x="2518920" y="4051006"/>
                  <a:pt x="2518920" y="4051006"/>
                  <a:pt x="2518920" y="4048562"/>
                </a:cubicBezTo>
                <a:cubicBezTo>
                  <a:pt x="2523711" y="4048562"/>
                  <a:pt x="2521314" y="4046115"/>
                  <a:pt x="2526105" y="4046115"/>
                </a:cubicBezTo>
                <a:cubicBezTo>
                  <a:pt x="2526105" y="4043670"/>
                  <a:pt x="2523711" y="4043670"/>
                  <a:pt x="2523711" y="4043670"/>
                </a:cubicBezTo>
                <a:cubicBezTo>
                  <a:pt x="2516526" y="4048562"/>
                  <a:pt x="2511736" y="4041226"/>
                  <a:pt x="2504552" y="4046115"/>
                </a:cubicBezTo>
                <a:cubicBezTo>
                  <a:pt x="2502155" y="4041226"/>
                  <a:pt x="2521314" y="4036334"/>
                  <a:pt x="2509339" y="4036334"/>
                </a:cubicBezTo>
                <a:cubicBezTo>
                  <a:pt x="2506945" y="4036334"/>
                  <a:pt x="2502155" y="4036334"/>
                  <a:pt x="2502155" y="4038779"/>
                </a:cubicBezTo>
                <a:cubicBezTo>
                  <a:pt x="2502155" y="4036334"/>
                  <a:pt x="2497364" y="4038779"/>
                  <a:pt x="2497364" y="4033887"/>
                </a:cubicBezTo>
                <a:cubicBezTo>
                  <a:pt x="2501219" y="4035856"/>
                  <a:pt x="2503538" y="4031567"/>
                  <a:pt x="2506782" y="4031055"/>
                </a:cubicBezTo>
                <a:cubicBezTo>
                  <a:pt x="2506838" y="4031184"/>
                  <a:pt x="2506879" y="4031311"/>
                  <a:pt x="2506945" y="4031443"/>
                </a:cubicBezTo>
                <a:cubicBezTo>
                  <a:pt x="2507765" y="4031443"/>
                  <a:pt x="2508290" y="4031369"/>
                  <a:pt x="2508633" y="4031237"/>
                </a:cubicBezTo>
                <a:cubicBezTo>
                  <a:pt x="2508870" y="4031314"/>
                  <a:pt x="2509091" y="4031316"/>
                  <a:pt x="2509339" y="4031443"/>
                </a:cubicBezTo>
                <a:cubicBezTo>
                  <a:pt x="2506945" y="4031443"/>
                  <a:pt x="2509339" y="4033887"/>
                  <a:pt x="2509339" y="4033887"/>
                </a:cubicBezTo>
                <a:cubicBezTo>
                  <a:pt x="2511736" y="4033887"/>
                  <a:pt x="2516526" y="4033887"/>
                  <a:pt x="2516526" y="4028999"/>
                </a:cubicBezTo>
                <a:cubicBezTo>
                  <a:pt x="2514130" y="4028999"/>
                  <a:pt x="2514130" y="4026554"/>
                  <a:pt x="2509339" y="4026554"/>
                </a:cubicBezTo>
                <a:cubicBezTo>
                  <a:pt x="2507357" y="4028580"/>
                  <a:pt x="2510289" y="4030600"/>
                  <a:pt x="2508633" y="4031237"/>
                </a:cubicBezTo>
                <a:cubicBezTo>
                  <a:pt x="2507978" y="4031025"/>
                  <a:pt x="2507362" y="4030964"/>
                  <a:pt x="2506782" y="4031055"/>
                </a:cubicBezTo>
                <a:cubicBezTo>
                  <a:pt x="2504822" y="4026430"/>
                  <a:pt x="2509143" y="4024176"/>
                  <a:pt x="2502155" y="4026554"/>
                </a:cubicBezTo>
                <a:cubicBezTo>
                  <a:pt x="2504552" y="4026554"/>
                  <a:pt x="2499761" y="4028999"/>
                  <a:pt x="2497364" y="4031443"/>
                </a:cubicBezTo>
                <a:cubicBezTo>
                  <a:pt x="2497364" y="4031443"/>
                  <a:pt x="2497364" y="4031443"/>
                  <a:pt x="2494970" y="4028999"/>
                </a:cubicBezTo>
                <a:cubicBezTo>
                  <a:pt x="2494970" y="4028999"/>
                  <a:pt x="2494970" y="4028999"/>
                  <a:pt x="2497364" y="4028999"/>
                </a:cubicBezTo>
                <a:cubicBezTo>
                  <a:pt x="2497364" y="4024107"/>
                  <a:pt x="2492577" y="4028999"/>
                  <a:pt x="2492577" y="4024107"/>
                </a:cubicBezTo>
                <a:cubicBezTo>
                  <a:pt x="2492577" y="4024107"/>
                  <a:pt x="2492577" y="4024107"/>
                  <a:pt x="2497364" y="4019218"/>
                </a:cubicBezTo>
                <a:cubicBezTo>
                  <a:pt x="2502155" y="4019218"/>
                  <a:pt x="2497364" y="4026554"/>
                  <a:pt x="2504552" y="4024107"/>
                </a:cubicBezTo>
                <a:cubicBezTo>
                  <a:pt x="2502155" y="4021663"/>
                  <a:pt x="2499761" y="4021663"/>
                  <a:pt x="2499761" y="4019218"/>
                </a:cubicBezTo>
                <a:cubicBezTo>
                  <a:pt x="2499761" y="4019218"/>
                  <a:pt x="2499761" y="4019218"/>
                  <a:pt x="2502155" y="4019218"/>
                </a:cubicBezTo>
                <a:cubicBezTo>
                  <a:pt x="2502155" y="4019218"/>
                  <a:pt x="2507658" y="4016402"/>
                  <a:pt x="2507177" y="4013975"/>
                </a:cubicBezTo>
                <a:cubicBezTo>
                  <a:pt x="2507694" y="4014189"/>
                  <a:pt x="2508381" y="4014327"/>
                  <a:pt x="2509339" y="4014327"/>
                </a:cubicBezTo>
                <a:cubicBezTo>
                  <a:pt x="2509339" y="4009435"/>
                  <a:pt x="2516526" y="4009435"/>
                  <a:pt x="2518920" y="4006991"/>
                </a:cubicBezTo>
                <a:lnTo>
                  <a:pt x="2516526" y="4004546"/>
                </a:lnTo>
                <a:cubicBezTo>
                  <a:pt x="2511736" y="4004546"/>
                  <a:pt x="2514130" y="4006991"/>
                  <a:pt x="2509339" y="4009435"/>
                </a:cubicBezTo>
                <a:cubicBezTo>
                  <a:pt x="2509339" y="4004546"/>
                  <a:pt x="2506945" y="4002099"/>
                  <a:pt x="2502155" y="3999655"/>
                </a:cubicBezTo>
                <a:cubicBezTo>
                  <a:pt x="2502155" y="3997659"/>
                  <a:pt x="2505308" y="3997321"/>
                  <a:pt x="2506481" y="3998581"/>
                </a:cubicBezTo>
                <a:cubicBezTo>
                  <a:pt x="2506633" y="3998939"/>
                  <a:pt x="2506772" y="3999297"/>
                  <a:pt x="2506945" y="3999655"/>
                </a:cubicBezTo>
                <a:cubicBezTo>
                  <a:pt x="2506945" y="3999203"/>
                  <a:pt x="2506747" y="3998865"/>
                  <a:pt x="2506481" y="3998581"/>
                </a:cubicBezTo>
                <a:cubicBezTo>
                  <a:pt x="2504576" y="3994048"/>
                  <a:pt x="2504552" y="3989517"/>
                  <a:pt x="2504552" y="3984983"/>
                </a:cubicBezTo>
                <a:cubicBezTo>
                  <a:pt x="2499761" y="3989875"/>
                  <a:pt x="2502155" y="3982539"/>
                  <a:pt x="2499761" y="3982539"/>
                </a:cubicBezTo>
                <a:cubicBezTo>
                  <a:pt x="2499761" y="3982539"/>
                  <a:pt x="2502155" y="3980092"/>
                  <a:pt x="2504552" y="3980092"/>
                </a:cubicBezTo>
                <a:cubicBezTo>
                  <a:pt x="2502155" y="3977647"/>
                  <a:pt x="2509339" y="3980092"/>
                  <a:pt x="2506945" y="3977647"/>
                </a:cubicBezTo>
                <a:cubicBezTo>
                  <a:pt x="2504552" y="3975203"/>
                  <a:pt x="2502155" y="3972756"/>
                  <a:pt x="2499761" y="3967867"/>
                </a:cubicBezTo>
                <a:cubicBezTo>
                  <a:pt x="2504552" y="3962976"/>
                  <a:pt x="2497364" y="3958084"/>
                  <a:pt x="2497364" y="3953195"/>
                </a:cubicBezTo>
                <a:cubicBezTo>
                  <a:pt x="2497364" y="3950751"/>
                  <a:pt x="2504552" y="3950751"/>
                  <a:pt x="2504552" y="3948304"/>
                </a:cubicBezTo>
                <a:cubicBezTo>
                  <a:pt x="2504552" y="3945860"/>
                  <a:pt x="2499761" y="3953195"/>
                  <a:pt x="2499761" y="3948304"/>
                </a:cubicBezTo>
                <a:cubicBezTo>
                  <a:pt x="2499761" y="3948304"/>
                  <a:pt x="2499761" y="3948304"/>
                  <a:pt x="2502155" y="3948304"/>
                </a:cubicBezTo>
                <a:cubicBezTo>
                  <a:pt x="2500799" y="3948304"/>
                  <a:pt x="2501744" y="3945953"/>
                  <a:pt x="2501517" y="3943913"/>
                </a:cubicBezTo>
                <a:cubicBezTo>
                  <a:pt x="2496928" y="3944398"/>
                  <a:pt x="2490417" y="3944739"/>
                  <a:pt x="2487493" y="3943250"/>
                </a:cubicBezTo>
                <a:cubicBezTo>
                  <a:pt x="2473218" y="3938411"/>
                  <a:pt x="2482736" y="3926313"/>
                  <a:pt x="2475598" y="3921474"/>
                </a:cubicBezTo>
                <a:cubicBezTo>
                  <a:pt x="2473218" y="3919054"/>
                  <a:pt x="2482736" y="3919054"/>
                  <a:pt x="2480356" y="3919054"/>
                </a:cubicBezTo>
                <a:cubicBezTo>
                  <a:pt x="2468461" y="3911795"/>
                  <a:pt x="2473218" y="3899697"/>
                  <a:pt x="2480356" y="3890019"/>
                </a:cubicBezTo>
                <a:cubicBezTo>
                  <a:pt x="2480356" y="3890019"/>
                  <a:pt x="2480356" y="3890019"/>
                  <a:pt x="2482736" y="3890019"/>
                </a:cubicBezTo>
                <a:cubicBezTo>
                  <a:pt x="2482736" y="3887599"/>
                  <a:pt x="2477978" y="3885179"/>
                  <a:pt x="2477978" y="3885179"/>
                </a:cubicBezTo>
                <a:cubicBezTo>
                  <a:pt x="2480356" y="3885179"/>
                  <a:pt x="2480356" y="3885179"/>
                  <a:pt x="2482736" y="3885179"/>
                </a:cubicBezTo>
                <a:cubicBezTo>
                  <a:pt x="2477978" y="3885179"/>
                  <a:pt x="2480356" y="3880340"/>
                  <a:pt x="2477978" y="3880340"/>
                </a:cubicBezTo>
                <a:cubicBezTo>
                  <a:pt x="2477978" y="3880340"/>
                  <a:pt x="2482736" y="3880340"/>
                  <a:pt x="2482736" y="3877921"/>
                </a:cubicBezTo>
                <a:cubicBezTo>
                  <a:pt x="2482736" y="3877921"/>
                  <a:pt x="2482736" y="3877921"/>
                  <a:pt x="2477978" y="3877921"/>
                </a:cubicBezTo>
                <a:cubicBezTo>
                  <a:pt x="2468461" y="3875501"/>
                  <a:pt x="2480356" y="3870659"/>
                  <a:pt x="2473218" y="3865823"/>
                </a:cubicBezTo>
                <a:cubicBezTo>
                  <a:pt x="2475598" y="3865823"/>
                  <a:pt x="2475598" y="3865823"/>
                  <a:pt x="2477978" y="3865823"/>
                </a:cubicBezTo>
                <a:cubicBezTo>
                  <a:pt x="2470841" y="3860980"/>
                  <a:pt x="2470841" y="3851302"/>
                  <a:pt x="2470841" y="3844043"/>
                </a:cubicBezTo>
                <a:lnTo>
                  <a:pt x="2475598" y="3844043"/>
                </a:lnTo>
                <a:cubicBezTo>
                  <a:pt x="2470841" y="3844043"/>
                  <a:pt x="2470841" y="3841624"/>
                  <a:pt x="2470841" y="3839204"/>
                </a:cubicBezTo>
                <a:cubicBezTo>
                  <a:pt x="2475598" y="3839204"/>
                  <a:pt x="2466083" y="3836785"/>
                  <a:pt x="2468461" y="3834365"/>
                </a:cubicBezTo>
                <a:cubicBezTo>
                  <a:pt x="2463703" y="3831945"/>
                  <a:pt x="2473218" y="3831945"/>
                  <a:pt x="2466083" y="3829526"/>
                </a:cubicBezTo>
                <a:cubicBezTo>
                  <a:pt x="2466083" y="3829526"/>
                  <a:pt x="2466083" y="3829526"/>
                  <a:pt x="2470841" y="3829526"/>
                </a:cubicBezTo>
                <a:cubicBezTo>
                  <a:pt x="2463703" y="3827106"/>
                  <a:pt x="2473218" y="3827106"/>
                  <a:pt x="2470841" y="3824687"/>
                </a:cubicBezTo>
                <a:cubicBezTo>
                  <a:pt x="2470841" y="3824687"/>
                  <a:pt x="2470841" y="3824687"/>
                  <a:pt x="2468461" y="3824687"/>
                </a:cubicBezTo>
                <a:cubicBezTo>
                  <a:pt x="2468461" y="3824687"/>
                  <a:pt x="2470841" y="3824687"/>
                  <a:pt x="2470841" y="3822267"/>
                </a:cubicBezTo>
                <a:cubicBezTo>
                  <a:pt x="2468461" y="3819847"/>
                  <a:pt x="2473218" y="3817428"/>
                  <a:pt x="2468461" y="3817428"/>
                </a:cubicBezTo>
                <a:cubicBezTo>
                  <a:pt x="2473218" y="3817428"/>
                  <a:pt x="2468461" y="3819847"/>
                  <a:pt x="2475598" y="3819847"/>
                </a:cubicBezTo>
                <a:cubicBezTo>
                  <a:pt x="2470841" y="3810169"/>
                  <a:pt x="2473218" y="3800490"/>
                  <a:pt x="2475598" y="3790812"/>
                </a:cubicBezTo>
                <a:cubicBezTo>
                  <a:pt x="2477978" y="3788392"/>
                  <a:pt x="2477978" y="3788392"/>
                  <a:pt x="2480356" y="3788392"/>
                </a:cubicBezTo>
                <a:cubicBezTo>
                  <a:pt x="2477978" y="3788392"/>
                  <a:pt x="2480356" y="3785970"/>
                  <a:pt x="2475598" y="3783551"/>
                </a:cubicBezTo>
                <a:lnTo>
                  <a:pt x="2480356" y="3783551"/>
                </a:lnTo>
                <a:cubicBezTo>
                  <a:pt x="2482736" y="3781131"/>
                  <a:pt x="2473218" y="3781131"/>
                  <a:pt x="2477978" y="3778711"/>
                </a:cubicBezTo>
                <a:cubicBezTo>
                  <a:pt x="2477978" y="3781131"/>
                  <a:pt x="2480356" y="3781131"/>
                  <a:pt x="2482736" y="3781131"/>
                </a:cubicBezTo>
                <a:cubicBezTo>
                  <a:pt x="2477978" y="3778711"/>
                  <a:pt x="2477978" y="3776292"/>
                  <a:pt x="2477978" y="3773872"/>
                </a:cubicBezTo>
                <a:cubicBezTo>
                  <a:pt x="2477978" y="3773872"/>
                  <a:pt x="2477978" y="3773872"/>
                  <a:pt x="2480356" y="3776292"/>
                </a:cubicBezTo>
                <a:cubicBezTo>
                  <a:pt x="2475598" y="3771453"/>
                  <a:pt x="2482736" y="3771453"/>
                  <a:pt x="2480356" y="3769033"/>
                </a:cubicBezTo>
                <a:cubicBezTo>
                  <a:pt x="2480356" y="3769033"/>
                  <a:pt x="2480356" y="3769033"/>
                  <a:pt x="2482736" y="3771453"/>
                </a:cubicBezTo>
                <a:cubicBezTo>
                  <a:pt x="2487493" y="3769033"/>
                  <a:pt x="2475598" y="3769033"/>
                  <a:pt x="2477978" y="3766613"/>
                </a:cubicBezTo>
                <a:cubicBezTo>
                  <a:pt x="2480356" y="3766613"/>
                  <a:pt x="2480356" y="3766613"/>
                  <a:pt x="2482736" y="3766613"/>
                </a:cubicBezTo>
                <a:cubicBezTo>
                  <a:pt x="2478602" y="3764513"/>
                  <a:pt x="2479848" y="3762407"/>
                  <a:pt x="2478688" y="3758719"/>
                </a:cubicBezTo>
                <a:cubicBezTo>
                  <a:pt x="2479389" y="3759349"/>
                  <a:pt x="2480356" y="3759355"/>
                  <a:pt x="2480356" y="3759355"/>
                </a:cubicBezTo>
                <a:cubicBezTo>
                  <a:pt x="2480356" y="3754515"/>
                  <a:pt x="2480356" y="3752096"/>
                  <a:pt x="2480356" y="3749676"/>
                </a:cubicBezTo>
                <a:cubicBezTo>
                  <a:pt x="2480356" y="3749676"/>
                  <a:pt x="2487493" y="3752096"/>
                  <a:pt x="2485113" y="3749676"/>
                </a:cubicBezTo>
                <a:cubicBezTo>
                  <a:pt x="2480356" y="3747256"/>
                  <a:pt x="2485113" y="3744837"/>
                  <a:pt x="2477978" y="3744837"/>
                </a:cubicBezTo>
                <a:cubicBezTo>
                  <a:pt x="2477978" y="3742417"/>
                  <a:pt x="2480356" y="3737578"/>
                  <a:pt x="2480356" y="3737578"/>
                </a:cubicBezTo>
                <a:cubicBezTo>
                  <a:pt x="2482736" y="3737578"/>
                  <a:pt x="2487493" y="3737578"/>
                  <a:pt x="2487493" y="3739998"/>
                </a:cubicBezTo>
                <a:cubicBezTo>
                  <a:pt x="2487493" y="3739998"/>
                  <a:pt x="2487493" y="3739998"/>
                  <a:pt x="2492251" y="3737578"/>
                </a:cubicBezTo>
                <a:cubicBezTo>
                  <a:pt x="2492251" y="3738236"/>
                  <a:pt x="2492251" y="3738943"/>
                  <a:pt x="2492251" y="3739695"/>
                </a:cubicBezTo>
                <a:cubicBezTo>
                  <a:pt x="2491657" y="3739998"/>
                  <a:pt x="2491061" y="3739998"/>
                  <a:pt x="2492251" y="3739998"/>
                </a:cubicBezTo>
                <a:cubicBezTo>
                  <a:pt x="2492251" y="3739896"/>
                  <a:pt x="2492251" y="3739797"/>
                  <a:pt x="2492251" y="3739695"/>
                </a:cubicBezTo>
                <a:cubicBezTo>
                  <a:pt x="2492844" y="3739392"/>
                  <a:pt x="2493441" y="3738786"/>
                  <a:pt x="2492251" y="3737578"/>
                </a:cubicBezTo>
                <a:cubicBezTo>
                  <a:pt x="2492251" y="3736210"/>
                  <a:pt x="2492251" y="3735158"/>
                  <a:pt x="2492251" y="3735158"/>
                </a:cubicBezTo>
                <a:cubicBezTo>
                  <a:pt x="2489871" y="3732739"/>
                  <a:pt x="2482736" y="3730319"/>
                  <a:pt x="2482736" y="3725480"/>
                </a:cubicBezTo>
                <a:cubicBezTo>
                  <a:pt x="2485113" y="3727900"/>
                  <a:pt x="2489871" y="3727900"/>
                  <a:pt x="2489871" y="3727900"/>
                </a:cubicBezTo>
                <a:cubicBezTo>
                  <a:pt x="2489871" y="3727900"/>
                  <a:pt x="2489871" y="3727900"/>
                  <a:pt x="2480356" y="3720641"/>
                </a:cubicBezTo>
                <a:cubicBezTo>
                  <a:pt x="2480356" y="3720641"/>
                  <a:pt x="2485113" y="3723060"/>
                  <a:pt x="2482736" y="3720641"/>
                </a:cubicBezTo>
                <a:cubicBezTo>
                  <a:pt x="2480356" y="3720641"/>
                  <a:pt x="2480356" y="3720641"/>
                  <a:pt x="2480356" y="3718221"/>
                </a:cubicBezTo>
                <a:cubicBezTo>
                  <a:pt x="2480356" y="3718221"/>
                  <a:pt x="2477978" y="3713382"/>
                  <a:pt x="2485113" y="3715802"/>
                </a:cubicBezTo>
                <a:cubicBezTo>
                  <a:pt x="2487493" y="3715802"/>
                  <a:pt x="2485113" y="3718221"/>
                  <a:pt x="2487493" y="3715802"/>
                </a:cubicBezTo>
                <a:cubicBezTo>
                  <a:pt x="2487493" y="3715802"/>
                  <a:pt x="2485113" y="3713382"/>
                  <a:pt x="2487493" y="3713382"/>
                </a:cubicBezTo>
                <a:cubicBezTo>
                  <a:pt x="2487493" y="3710963"/>
                  <a:pt x="2485113" y="3708540"/>
                  <a:pt x="2482736" y="3708540"/>
                </a:cubicBezTo>
                <a:cubicBezTo>
                  <a:pt x="2482736" y="3710963"/>
                  <a:pt x="2485113" y="3708540"/>
                  <a:pt x="2482736" y="3710963"/>
                </a:cubicBezTo>
                <a:cubicBezTo>
                  <a:pt x="2480356" y="3708540"/>
                  <a:pt x="2480356" y="3706123"/>
                  <a:pt x="2480356" y="3706123"/>
                </a:cubicBezTo>
                <a:cubicBezTo>
                  <a:pt x="2480356" y="3706123"/>
                  <a:pt x="2482736" y="3706123"/>
                  <a:pt x="2485113" y="3706123"/>
                </a:cubicBezTo>
                <a:cubicBezTo>
                  <a:pt x="2481035" y="3704048"/>
                  <a:pt x="2480447" y="3701961"/>
                  <a:pt x="2478865" y="3698361"/>
                </a:cubicBezTo>
                <a:cubicBezTo>
                  <a:pt x="2479541" y="3698848"/>
                  <a:pt x="2480356" y="3698862"/>
                  <a:pt x="2480356" y="3698862"/>
                </a:cubicBezTo>
                <a:cubicBezTo>
                  <a:pt x="2485113" y="3696442"/>
                  <a:pt x="2477978" y="3691603"/>
                  <a:pt x="2482736" y="3689186"/>
                </a:cubicBezTo>
                <a:lnTo>
                  <a:pt x="2480356" y="3689186"/>
                </a:lnTo>
                <a:cubicBezTo>
                  <a:pt x="2480356" y="3686764"/>
                  <a:pt x="2485113" y="3689186"/>
                  <a:pt x="2482736" y="3686764"/>
                </a:cubicBezTo>
                <a:cubicBezTo>
                  <a:pt x="2485113" y="3686764"/>
                  <a:pt x="2482736" y="3686764"/>
                  <a:pt x="2482736" y="3684344"/>
                </a:cubicBezTo>
                <a:cubicBezTo>
                  <a:pt x="2482736" y="3681924"/>
                  <a:pt x="2480356" y="3677085"/>
                  <a:pt x="2485113" y="3674666"/>
                </a:cubicBezTo>
                <a:cubicBezTo>
                  <a:pt x="2482736" y="3672246"/>
                  <a:pt x="2480356" y="3669826"/>
                  <a:pt x="2480356" y="3669826"/>
                </a:cubicBezTo>
                <a:cubicBezTo>
                  <a:pt x="2480356" y="3669826"/>
                  <a:pt x="2480356" y="3669826"/>
                  <a:pt x="2482736" y="3669826"/>
                </a:cubicBezTo>
                <a:cubicBezTo>
                  <a:pt x="2485113" y="3669826"/>
                  <a:pt x="2485113" y="3669826"/>
                  <a:pt x="2485113" y="3669826"/>
                </a:cubicBezTo>
                <a:cubicBezTo>
                  <a:pt x="2485113" y="3669826"/>
                  <a:pt x="2485113" y="3669826"/>
                  <a:pt x="2485113" y="3667407"/>
                </a:cubicBezTo>
                <a:cubicBezTo>
                  <a:pt x="2485113" y="3667407"/>
                  <a:pt x="2482736" y="3664987"/>
                  <a:pt x="2485113" y="3664987"/>
                </a:cubicBezTo>
                <a:cubicBezTo>
                  <a:pt x="2485113" y="3664987"/>
                  <a:pt x="2489871" y="3667407"/>
                  <a:pt x="2489871" y="3664987"/>
                </a:cubicBezTo>
                <a:cubicBezTo>
                  <a:pt x="2489871" y="3662568"/>
                  <a:pt x="2489871" y="3664987"/>
                  <a:pt x="2487493" y="3662568"/>
                </a:cubicBezTo>
                <a:cubicBezTo>
                  <a:pt x="2487493" y="3662568"/>
                  <a:pt x="2487493" y="3662568"/>
                  <a:pt x="2487493" y="3660148"/>
                </a:cubicBezTo>
                <a:cubicBezTo>
                  <a:pt x="2486681" y="3660148"/>
                  <a:pt x="2486160" y="3660148"/>
                  <a:pt x="2485820" y="3660148"/>
                </a:cubicBezTo>
                <a:cubicBezTo>
                  <a:pt x="2485853" y="3660148"/>
                  <a:pt x="2485721" y="3660148"/>
                  <a:pt x="2485276" y="3660148"/>
                </a:cubicBezTo>
                <a:cubicBezTo>
                  <a:pt x="2485221" y="3660148"/>
                  <a:pt x="2485179" y="3660148"/>
                  <a:pt x="2485113" y="3660148"/>
                </a:cubicBezTo>
                <a:cubicBezTo>
                  <a:pt x="2487493" y="3660148"/>
                  <a:pt x="2482736" y="3655309"/>
                  <a:pt x="2489871" y="3657728"/>
                </a:cubicBezTo>
                <a:cubicBezTo>
                  <a:pt x="2489871" y="3657728"/>
                  <a:pt x="2489871" y="3657728"/>
                  <a:pt x="2494631" y="3657728"/>
                </a:cubicBezTo>
                <a:cubicBezTo>
                  <a:pt x="2494631" y="3657728"/>
                  <a:pt x="2489871" y="3655309"/>
                  <a:pt x="2487493" y="3655309"/>
                </a:cubicBezTo>
                <a:lnTo>
                  <a:pt x="2489871" y="3655309"/>
                </a:lnTo>
                <a:cubicBezTo>
                  <a:pt x="2482736" y="3652889"/>
                  <a:pt x="2489871" y="3652889"/>
                  <a:pt x="2485113" y="3650469"/>
                </a:cubicBezTo>
                <a:cubicBezTo>
                  <a:pt x="2487493" y="3648050"/>
                  <a:pt x="2487493" y="3643211"/>
                  <a:pt x="2492251" y="3643211"/>
                </a:cubicBezTo>
                <a:cubicBezTo>
                  <a:pt x="2489871" y="3643211"/>
                  <a:pt x="2487493" y="3640791"/>
                  <a:pt x="2489871" y="3638371"/>
                </a:cubicBezTo>
                <a:cubicBezTo>
                  <a:pt x="2489871" y="3638371"/>
                  <a:pt x="2489871" y="3640791"/>
                  <a:pt x="2492251" y="3640791"/>
                </a:cubicBezTo>
                <a:cubicBezTo>
                  <a:pt x="2494631" y="3640791"/>
                  <a:pt x="2492251" y="3638371"/>
                  <a:pt x="2492251" y="3638371"/>
                </a:cubicBezTo>
                <a:cubicBezTo>
                  <a:pt x="2492251" y="3638371"/>
                  <a:pt x="2497008" y="3635952"/>
                  <a:pt x="2499388" y="3635952"/>
                </a:cubicBezTo>
                <a:cubicBezTo>
                  <a:pt x="2497008" y="3633532"/>
                  <a:pt x="2494631" y="3633532"/>
                  <a:pt x="2492251" y="3631113"/>
                </a:cubicBezTo>
                <a:cubicBezTo>
                  <a:pt x="2499388" y="3633532"/>
                  <a:pt x="2487493" y="3626274"/>
                  <a:pt x="2494631" y="3626274"/>
                </a:cubicBezTo>
                <a:cubicBezTo>
                  <a:pt x="2494631" y="3626274"/>
                  <a:pt x="2497008" y="3628693"/>
                  <a:pt x="2499388" y="3628693"/>
                </a:cubicBezTo>
                <a:cubicBezTo>
                  <a:pt x="2506523" y="3628693"/>
                  <a:pt x="2494631" y="3623854"/>
                  <a:pt x="2499388" y="3623854"/>
                </a:cubicBezTo>
                <a:cubicBezTo>
                  <a:pt x="2499388" y="3623854"/>
                  <a:pt x="2499388" y="3623854"/>
                  <a:pt x="2494631" y="3621432"/>
                </a:cubicBezTo>
                <a:cubicBezTo>
                  <a:pt x="2496876" y="3621432"/>
                  <a:pt x="2492770" y="3617129"/>
                  <a:pt x="2496307" y="3618682"/>
                </a:cubicBezTo>
                <a:cubicBezTo>
                  <a:pt x="2496298" y="3618880"/>
                  <a:pt x="2496456" y="3619015"/>
                  <a:pt x="2497008" y="3619015"/>
                </a:cubicBezTo>
                <a:cubicBezTo>
                  <a:pt x="2496743" y="3618877"/>
                  <a:pt x="2496514" y="3618772"/>
                  <a:pt x="2496307" y="3618682"/>
                </a:cubicBezTo>
                <a:cubicBezTo>
                  <a:pt x="2496332" y="3618018"/>
                  <a:pt x="2498284" y="3616595"/>
                  <a:pt x="2494631" y="3616595"/>
                </a:cubicBezTo>
                <a:cubicBezTo>
                  <a:pt x="2499388" y="3614173"/>
                  <a:pt x="2494631" y="3604497"/>
                  <a:pt x="2504146" y="3606914"/>
                </a:cubicBezTo>
                <a:cubicBezTo>
                  <a:pt x="2504146" y="3604497"/>
                  <a:pt x="2504146" y="3604497"/>
                  <a:pt x="2501766" y="3604497"/>
                </a:cubicBezTo>
                <a:lnTo>
                  <a:pt x="2501097" y="3604497"/>
                </a:lnTo>
                <a:lnTo>
                  <a:pt x="2499388" y="3604497"/>
                </a:lnTo>
                <a:cubicBezTo>
                  <a:pt x="2501766" y="3602078"/>
                  <a:pt x="2501766" y="3602078"/>
                  <a:pt x="2506523" y="3604497"/>
                </a:cubicBezTo>
                <a:cubicBezTo>
                  <a:pt x="2508903" y="3602078"/>
                  <a:pt x="2497008" y="3599655"/>
                  <a:pt x="2499388" y="3597235"/>
                </a:cubicBezTo>
                <a:cubicBezTo>
                  <a:pt x="2501766" y="3597235"/>
                  <a:pt x="2504146" y="3597235"/>
                  <a:pt x="2504146" y="3597235"/>
                </a:cubicBezTo>
                <a:cubicBezTo>
                  <a:pt x="2504146" y="3597235"/>
                  <a:pt x="2504146" y="3597235"/>
                  <a:pt x="2499388" y="3592396"/>
                </a:cubicBezTo>
                <a:cubicBezTo>
                  <a:pt x="2501766" y="3592396"/>
                  <a:pt x="2506523" y="3594816"/>
                  <a:pt x="2508903" y="3594816"/>
                </a:cubicBezTo>
                <a:cubicBezTo>
                  <a:pt x="2508903" y="3592396"/>
                  <a:pt x="2508903" y="3592396"/>
                  <a:pt x="2506523" y="3589977"/>
                </a:cubicBezTo>
                <a:cubicBezTo>
                  <a:pt x="2506523" y="3589977"/>
                  <a:pt x="2506529" y="3589977"/>
                  <a:pt x="2511283" y="3589977"/>
                </a:cubicBezTo>
                <a:cubicBezTo>
                  <a:pt x="2511971" y="3589977"/>
                  <a:pt x="2512758" y="3589977"/>
                  <a:pt x="2513661" y="3589977"/>
                </a:cubicBezTo>
                <a:cubicBezTo>
                  <a:pt x="2512495" y="3589977"/>
                  <a:pt x="2511766" y="3589977"/>
                  <a:pt x="2511283" y="3589941"/>
                </a:cubicBezTo>
                <a:lnTo>
                  <a:pt x="2511283" y="3587557"/>
                </a:lnTo>
                <a:cubicBezTo>
                  <a:pt x="2508903" y="3585137"/>
                  <a:pt x="2506523" y="3587557"/>
                  <a:pt x="2506523" y="3587557"/>
                </a:cubicBezTo>
                <a:cubicBezTo>
                  <a:pt x="2504146" y="3587557"/>
                  <a:pt x="2506523" y="3585137"/>
                  <a:pt x="2504146" y="3585137"/>
                </a:cubicBezTo>
                <a:cubicBezTo>
                  <a:pt x="2506523" y="3585137"/>
                  <a:pt x="2506523" y="3582718"/>
                  <a:pt x="2508903" y="3582718"/>
                </a:cubicBezTo>
                <a:cubicBezTo>
                  <a:pt x="2508903" y="3580298"/>
                  <a:pt x="2513661" y="3582718"/>
                  <a:pt x="2511283" y="3580298"/>
                </a:cubicBezTo>
                <a:cubicBezTo>
                  <a:pt x="2510877" y="3579885"/>
                  <a:pt x="2510397" y="3579566"/>
                  <a:pt x="2509903" y="3579283"/>
                </a:cubicBezTo>
                <a:cubicBezTo>
                  <a:pt x="2510237" y="3578941"/>
                  <a:pt x="2510684" y="3578487"/>
                  <a:pt x="2511283" y="3577879"/>
                </a:cubicBezTo>
                <a:cubicBezTo>
                  <a:pt x="2511283" y="3577879"/>
                  <a:pt x="2511269" y="3577868"/>
                  <a:pt x="2509000" y="3575558"/>
                </a:cubicBezTo>
                <a:cubicBezTo>
                  <a:pt x="2508644" y="3574121"/>
                  <a:pt x="2509701" y="3573039"/>
                  <a:pt x="2506523" y="3573039"/>
                </a:cubicBezTo>
                <a:cubicBezTo>
                  <a:pt x="2506523" y="3570620"/>
                  <a:pt x="2508903" y="3570620"/>
                  <a:pt x="2508903" y="3570620"/>
                </a:cubicBezTo>
                <a:cubicBezTo>
                  <a:pt x="2508903" y="3570620"/>
                  <a:pt x="2508903" y="3570620"/>
                  <a:pt x="2511283" y="3570620"/>
                </a:cubicBezTo>
                <a:cubicBezTo>
                  <a:pt x="2513661" y="3570620"/>
                  <a:pt x="2511283" y="3568200"/>
                  <a:pt x="2508903" y="3565781"/>
                </a:cubicBezTo>
                <a:cubicBezTo>
                  <a:pt x="2508903" y="3565781"/>
                  <a:pt x="2508903" y="3565781"/>
                  <a:pt x="2511283" y="3565781"/>
                </a:cubicBezTo>
                <a:cubicBezTo>
                  <a:pt x="2511283" y="3565781"/>
                  <a:pt x="2511283" y="3563361"/>
                  <a:pt x="2508903" y="3563361"/>
                </a:cubicBezTo>
                <a:cubicBezTo>
                  <a:pt x="2511283" y="3560942"/>
                  <a:pt x="2523178" y="3565781"/>
                  <a:pt x="2518418" y="3563361"/>
                </a:cubicBezTo>
                <a:cubicBezTo>
                  <a:pt x="2518418" y="3560942"/>
                  <a:pt x="2513661" y="3558522"/>
                  <a:pt x="2511283" y="3558522"/>
                </a:cubicBezTo>
                <a:cubicBezTo>
                  <a:pt x="2513661" y="3556102"/>
                  <a:pt x="2508903" y="3551263"/>
                  <a:pt x="2516041" y="3551263"/>
                </a:cubicBezTo>
                <a:cubicBezTo>
                  <a:pt x="2513661" y="3548844"/>
                  <a:pt x="2513661" y="3548844"/>
                  <a:pt x="2513661" y="3548844"/>
                </a:cubicBezTo>
                <a:cubicBezTo>
                  <a:pt x="2516041" y="3544004"/>
                  <a:pt x="2511283" y="3536743"/>
                  <a:pt x="2518418" y="3536743"/>
                </a:cubicBezTo>
                <a:cubicBezTo>
                  <a:pt x="2520798" y="3539165"/>
                  <a:pt x="2523178" y="3539165"/>
                  <a:pt x="2525555" y="3539165"/>
                </a:cubicBezTo>
                <a:cubicBezTo>
                  <a:pt x="2523178" y="3536743"/>
                  <a:pt x="2527936" y="3539165"/>
                  <a:pt x="2523178" y="3536743"/>
                </a:cubicBezTo>
                <a:cubicBezTo>
                  <a:pt x="2520798" y="3536743"/>
                  <a:pt x="2518418" y="3534323"/>
                  <a:pt x="2516041" y="3536743"/>
                </a:cubicBezTo>
                <a:cubicBezTo>
                  <a:pt x="2516041" y="3531906"/>
                  <a:pt x="2518418" y="3529484"/>
                  <a:pt x="2520798" y="3529484"/>
                </a:cubicBezTo>
                <a:cubicBezTo>
                  <a:pt x="2518418" y="3529484"/>
                  <a:pt x="2518418" y="3527064"/>
                  <a:pt x="2518418" y="3527064"/>
                </a:cubicBezTo>
                <a:cubicBezTo>
                  <a:pt x="2523178" y="3529484"/>
                  <a:pt x="2523178" y="3527064"/>
                  <a:pt x="2523178" y="3524647"/>
                </a:cubicBezTo>
                <a:cubicBezTo>
                  <a:pt x="2523178" y="3522225"/>
                  <a:pt x="2516041" y="3522225"/>
                  <a:pt x="2520798" y="3519805"/>
                </a:cubicBezTo>
                <a:cubicBezTo>
                  <a:pt x="2520798" y="3519805"/>
                  <a:pt x="2520798" y="3519805"/>
                  <a:pt x="2523178" y="3522225"/>
                </a:cubicBezTo>
                <a:cubicBezTo>
                  <a:pt x="2520798" y="3519805"/>
                  <a:pt x="2518418" y="3514966"/>
                  <a:pt x="2520798" y="3514966"/>
                </a:cubicBezTo>
                <a:cubicBezTo>
                  <a:pt x="2520798" y="3514966"/>
                  <a:pt x="2520798" y="3514966"/>
                  <a:pt x="2525555" y="3514966"/>
                </a:cubicBezTo>
                <a:cubicBezTo>
                  <a:pt x="2525555" y="3514966"/>
                  <a:pt x="2523178" y="3512547"/>
                  <a:pt x="2520798" y="3512547"/>
                </a:cubicBezTo>
                <a:cubicBezTo>
                  <a:pt x="2525555" y="3512547"/>
                  <a:pt x="2525555" y="3510127"/>
                  <a:pt x="2530313" y="3510127"/>
                </a:cubicBezTo>
                <a:cubicBezTo>
                  <a:pt x="2523178" y="3502868"/>
                  <a:pt x="2525555" y="3495609"/>
                  <a:pt x="2527936" y="3490770"/>
                </a:cubicBezTo>
                <a:cubicBezTo>
                  <a:pt x="2527936" y="3490770"/>
                  <a:pt x="2527936" y="3490770"/>
                  <a:pt x="2530313" y="3490770"/>
                </a:cubicBezTo>
                <a:cubicBezTo>
                  <a:pt x="2532693" y="3490770"/>
                  <a:pt x="2525555" y="3488350"/>
                  <a:pt x="2527936" y="3488350"/>
                </a:cubicBezTo>
                <a:cubicBezTo>
                  <a:pt x="2530313" y="3490770"/>
                  <a:pt x="2532693" y="3488350"/>
                  <a:pt x="2535070" y="3490770"/>
                </a:cubicBezTo>
                <a:cubicBezTo>
                  <a:pt x="2537450" y="3490770"/>
                  <a:pt x="2532693" y="3488350"/>
                  <a:pt x="2532693" y="3485931"/>
                </a:cubicBezTo>
                <a:cubicBezTo>
                  <a:pt x="2527936" y="3483511"/>
                  <a:pt x="2532693" y="3488350"/>
                  <a:pt x="2530313" y="3485931"/>
                </a:cubicBezTo>
                <a:cubicBezTo>
                  <a:pt x="2527936" y="3485931"/>
                  <a:pt x="2532693" y="3483511"/>
                  <a:pt x="2527936" y="3481092"/>
                </a:cubicBezTo>
                <a:cubicBezTo>
                  <a:pt x="2530313" y="3481092"/>
                  <a:pt x="2532693" y="3483511"/>
                  <a:pt x="2535070" y="3483511"/>
                </a:cubicBezTo>
                <a:cubicBezTo>
                  <a:pt x="2535070" y="3483511"/>
                  <a:pt x="2535070" y="3483511"/>
                  <a:pt x="2532693" y="3483511"/>
                </a:cubicBezTo>
                <a:cubicBezTo>
                  <a:pt x="2539828" y="3483511"/>
                  <a:pt x="2542208" y="3490770"/>
                  <a:pt x="2549345" y="3490770"/>
                </a:cubicBezTo>
                <a:cubicBezTo>
                  <a:pt x="2549345" y="3490770"/>
                  <a:pt x="2549345" y="3490770"/>
                  <a:pt x="2549345" y="3488350"/>
                </a:cubicBezTo>
                <a:cubicBezTo>
                  <a:pt x="2554103" y="3490770"/>
                  <a:pt x="2551723" y="3493190"/>
                  <a:pt x="2554103" y="3490770"/>
                </a:cubicBezTo>
                <a:cubicBezTo>
                  <a:pt x="2554103" y="3490770"/>
                  <a:pt x="2546965" y="3485931"/>
                  <a:pt x="2544588" y="3485931"/>
                </a:cubicBezTo>
                <a:cubicBezTo>
                  <a:pt x="2544588" y="3484205"/>
                  <a:pt x="2539756" y="3482476"/>
                  <a:pt x="2537845" y="3480750"/>
                </a:cubicBezTo>
                <a:cubicBezTo>
                  <a:pt x="2538127" y="3480954"/>
                  <a:pt x="2538707" y="3481092"/>
                  <a:pt x="2539828" y="3481092"/>
                </a:cubicBezTo>
                <a:cubicBezTo>
                  <a:pt x="2544588" y="3481092"/>
                  <a:pt x="2539828" y="3478672"/>
                  <a:pt x="2539828" y="3478672"/>
                </a:cubicBezTo>
                <a:cubicBezTo>
                  <a:pt x="2537450" y="3478672"/>
                  <a:pt x="2535070" y="3476253"/>
                  <a:pt x="2535070" y="3473833"/>
                </a:cubicBezTo>
                <a:cubicBezTo>
                  <a:pt x="2537450" y="3473833"/>
                  <a:pt x="2537450" y="3476253"/>
                  <a:pt x="2539828" y="3476253"/>
                </a:cubicBezTo>
                <a:cubicBezTo>
                  <a:pt x="2537450" y="3473833"/>
                  <a:pt x="2535070" y="3471413"/>
                  <a:pt x="2532693" y="3471413"/>
                </a:cubicBezTo>
                <a:cubicBezTo>
                  <a:pt x="2527936" y="3468994"/>
                  <a:pt x="2535070" y="3471413"/>
                  <a:pt x="2530313" y="3468994"/>
                </a:cubicBezTo>
                <a:cubicBezTo>
                  <a:pt x="2535070" y="3468994"/>
                  <a:pt x="2539828" y="3473833"/>
                  <a:pt x="2542208" y="3471413"/>
                </a:cubicBezTo>
                <a:cubicBezTo>
                  <a:pt x="2540176" y="3471413"/>
                  <a:pt x="2539844" y="3467906"/>
                  <a:pt x="2535357" y="3466874"/>
                </a:cubicBezTo>
                <a:cubicBezTo>
                  <a:pt x="2536846" y="3467174"/>
                  <a:pt x="2538638" y="3467780"/>
                  <a:pt x="2539828" y="3468994"/>
                </a:cubicBezTo>
                <a:cubicBezTo>
                  <a:pt x="2542208" y="3468994"/>
                  <a:pt x="2532693" y="3461735"/>
                  <a:pt x="2542208" y="3466574"/>
                </a:cubicBezTo>
                <a:cubicBezTo>
                  <a:pt x="2542208" y="3466574"/>
                  <a:pt x="2542208" y="3466574"/>
                  <a:pt x="2537450" y="3464155"/>
                </a:cubicBezTo>
                <a:cubicBezTo>
                  <a:pt x="2539828" y="3464155"/>
                  <a:pt x="2539828" y="3464155"/>
                  <a:pt x="2542208" y="3464155"/>
                </a:cubicBezTo>
                <a:cubicBezTo>
                  <a:pt x="2542208" y="3461735"/>
                  <a:pt x="2537450" y="3456896"/>
                  <a:pt x="2544588" y="3459315"/>
                </a:cubicBezTo>
                <a:cubicBezTo>
                  <a:pt x="2544588" y="3459315"/>
                  <a:pt x="2544588" y="3456896"/>
                  <a:pt x="2539828" y="3456896"/>
                </a:cubicBezTo>
                <a:cubicBezTo>
                  <a:pt x="2537450" y="3456896"/>
                  <a:pt x="2542208" y="3459315"/>
                  <a:pt x="2537450" y="3459315"/>
                </a:cubicBezTo>
                <a:cubicBezTo>
                  <a:pt x="2542208" y="3459315"/>
                  <a:pt x="2537450" y="3456896"/>
                  <a:pt x="2535070" y="3454476"/>
                </a:cubicBezTo>
                <a:cubicBezTo>
                  <a:pt x="2535070" y="3454476"/>
                  <a:pt x="2535070" y="3454476"/>
                  <a:pt x="2537450" y="3454476"/>
                </a:cubicBezTo>
                <a:cubicBezTo>
                  <a:pt x="2537450" y="3454476"/>
                  <a:pt x="2539828" y="3452054"/>
                  <a:pt x="2537450" y="3452054"/>
                </a:cubicBezTo>
                <a:cubicBezTo>
                  <a:pt x="2535070" y="3447215"/>
                  <a:pt x="2542208" y="3452054"/>
                  <a:pt x="2542208" y="3449634"/>
                </a:cubicBezTo>
                <a:cubicBezTo>
                  <a:pt x="2542208" y="3449634"/>
                  <a:pt x="2542208" y="3449634"/>
                  <a:pt x="2544588" y="3452054"/>
                </a:cubicBezTo>
                <a:cubicBezTo>
                  <a:pt x="2544588" y="3452054"/>
                  <a:pt x="2546965" y="3454476"/>
                  <a:pt x="2546965" y="3452054"/>
                </a:cubicBezTo>
                <a:cubicBezTo>
                  <a:pt x="2544588" y="3449634"/>
                  <a:pt x="2539828" y="3447215"/>
                  <a:pt x="2537450" y="3447215"/>
                </a:cubicBezTo>
                <a:cubicBezTo>
                  <a:pt x="2537450" y="3444795"/>
                  <a:pt x="2542208" y="3447215"/>
                  <a:pt x="2539828" y="3444795"/>
                </a:cubicBezTo>
                <a:cubicBezTo>
                  <a:pt x="2539828" y="3444795"/>
                  <a:pt x="2539828" y="3444795"/>
                  <a:pt x="2542208" y="3447215"/>
                </a:cubicBezTo>
                <a:cubicBezTo>
                  <a:pt x="2544588" y="3449634"/>
                  <a:pt x="2549345" y="3449634"/>
                  <a:pt x="2549345" y="3447215"/>
                </a:cubicBezTo>
                <a:cubicBezTo>
                  <a:pt x="2549345" y="3446009"/>
                  <a:pt x="2548161" y="3444803"/>
                  <a:pt x="2546678" y="3443898"/>
                </a:cubicBezTo>
                <a:cubicBezTo>
                  <a:pt x="2545676" y="3442337"/>
                  <a:pt x="2542208" y="3442028"/>
                  <a:pt x="2542208" y="3439958"/>
                </a:cubicBezTo>
                <a:cubicBezTo>
                  <a:pt x="2544588" y="3439958"/>
                  <a:pt x="2546965" y="3439958"/>
                  <a:pt x="2551723" y="3439958"/>
                </a:cubicBezTo>
                <a:cubicBezTo>
                  <a:pt x="2551723" y="3439958"/>
                  <a:pt x="2551723" y="3439958"/>
                  <a:pt x="2554103" y="3442378"/>
                </a:cubicBezTo>
                <a:cubicBezTo>
                  <a:pt x="2554103" y="3442378"/>
                  <a:pt x="2554103" y="3442378"/>
                  <a:pt x="2556483" y="3439958"/>
                </a:cubicBezTo>
                <a:cubicBezTo>
                  <a:pt x="2556483" y="3439958"/>
                  <a:pt x="2556483" y="3439958"/>
                  <a:pt x="2554103" y="3439958"/>
                </a:cubicBezTo>
                <a:cubicBezTo>
                  <a:pt x="2551723" y="3437536"/>
                  <a:pt x="2551723" y="3435116"/>
                  <a:pt x="2546965" y="3435116"/>
                </a:cubicBezTo>
                <a:cubicBezTo>
                  <a:pt x="2546965" y="3432697"/>
                  <a:pt x="2554103" y="3435116"/>
                  <a:pt x="2556483" y="3435116"/>
                </a:cubicBezTo>
                <a:cubicBezTo>
                  <a:pt x="2556483" y="3435116"/>
                  <a:pt x="2556483" y="3435116"/>
                  <a:pt x="2558860" y="3432697"/>
                </a:cubicBezTo>
                <a:cubicBezTo>
                  <a:pt x="2558860" y="3432697"/>
                  <a:pt x="2558860" y="3432697"/>
                  <a:pt x="2561240" y="3432697"/>
                </a:cubicBezTo>
                <a:cubicBezTo>
                  <a:pt x="2563618" y="3435116"/>
                  <a:pt x="2563618" y="3435116"/>
                  <a:pt x="2563618" y="3432697"/>
                </a:cubicBezTo>
                <a:cubicBezTo>
                  <a:pt x="2563618" y="3430277"/>
                  <a:pt x="2563618" y="3430277"/>
                  <a:pt x="2561240" y="3427858"/>
                </a:cubicBezTo>
                <a:cubicBezTo>
                  <a:pt x="2556483" y="3427858"/>
                  <a:pt x="2561240" y="3430277"/>
                  <a:pt x="2556483" y="3427858"/>
                </a:cubicBezTo>
                <a:cubicBezTo>
                  <a:pt x="2556483" y="3425438"/>
                  <a:pt x="2563618" y="3427858"/>
                  <a:pt x="2556483" y="3423018"/>
                </a:cubicBezTo>
                <a:cubicBezTo>
                  <a:pt x="2556483" y="3425438"/>
                  <a:pt x="2554103" y="3425438"/>
                  <a:pt x="2551723" y="3423018"/>
                </a:cubicBezTo>
                <a:cubicBezTo>
                  <a:pt x="2554103" y="3420599"/>
                  <a:pt x="2546965" y="3418179"/>
                  <a:pt x="2549345" y="3415760"/>
                </a:cubicBezTo>
                <a:cubicBezTo>
                  <a:pt x="2549345" y="3415760"/>
                  <a:pt x="2549345" y="3415760"/>
                  <a:pt x="2554103" y="3418179"/>
                </a:cubicBezTo>
                <a:cubicBezTo>
                  <a:pt x="2558860" y="3420599"/>
                  <a:pt x="2551723" y="3420599"/>
                  <a:pt x="2558860" y="3423018"/>
                </a:cubicBezTo>
                <a:cubicBezTo>
                  <a:pt x="2558860" y="3420599"/>
                  <a:pt x="2556483" y="3420599"/>
                  <a:pt x="2558860" y="3418179"/>
                </a:cubicBezTo>
                <a:cubicBezTo>
                  <a:pt x="2558860" y="3418179"/>
                  <a:pt x="2558860" y="3418179"/>
                  <a:pt x="2558860" y="3420599"/>
                </a:cubicBezTo>
                <a:cubicBezTo>
                  <a:pt x="2558860" y="3420599"/>
                  <a:pt x="2568375" y="3423018"/>
                  <a:pt x="2563618" y="3418179"/>
                </a:cubicBezTo>
                <a:cubicBezTo>
                  <a:pt x="2570755" y="3418179"/>
                  <a:pt x="2561240" y="3418179"/>
                  <a:pt x="2568375" y="3423018"/>
                </a:cubicBezTo>
                <a:cubicBezTo>
                  <a:pt x="2568375" y="3420599"/>
                  <a:pt x="2575513" y="3423018"/>
                  <a:pt x="2577893" y="3425438"/>
                </a:cubicBezTo>
                <a:cubicBezTo>
                  <a:pt x="2580270" y="3425438"/>
                  <a:pt x="2577893" y="3423018"/>
                  <a:pt x="2577893" y="3423018"/>
                </a:cubicBezTo>
                <a:cubicBezTo>
                  <a:pt x="2573135" y="3420599"/>
                  <a:pt x="2573135" y="3420599"/>
                  <a:pt x="2570755" y="3420599"/>
                </a:cubicBezTo>
                <a:cubicBezTo>
                  <a:pt x="2573135" y="3418179"/>
                  <a:pt x="2570755" y="3413340"/>
                  <a:pt x="2568375" y="3410921"/>
                </a:cubicBezTo>
                <a:cubicBezTo>
                  <a:pt x="2570755" y="3410921"/>
                  <a:pt x="2573135" y="3413340"/>
                  <a:pt x="2573135" y="3413340"/>
                </a:cubicBezTo>
                <a:cubicBezTo>
                  <a:pt x="2573135" y="3410921"/>
                  <a:pt x="2575513" y="3408501"/>
                  <a:pt x="2577893" y="3406081"/>
                </a:cubicBezTo>
                <a:cubicBezTo>
                  <a:pt x="2573135" y="3406081"/>
                  <a:pt x="2575513" y="3403662"/>
                  <a:pt x="2575513" y="3401242"/>
                </a:cubicBezTo>
                <a:cubicBezTo>
                  <a:pt x="2575513" y="3403662"/>
                  <a:pt x="2577893" y="3403662"/>
                  <a:pt x="2580270" y="3403662"/>
                </a:cubicBezTo>
                <a:cubicBezTo>
                  <a:pt x="2577893" y="3401242"/>
                  <a:pt x="2582650" y="3406081"/>
                  <a:pt x="2585030" y="3403662"/>
                </a:cubicBezTo>
                <a:cubicBezTo>
                  <a:pt x="2582650" y="3401242"/>
                  <a:pt x="2582650" y="3398823"/>
                  <a:pt x="2582650" y="3396403"/>
                </a:cubicBezTo>
                <a:cubicBezTo>
                  <a:pt x="2587408" y="3396403"/>
                  <a:pt x="2585030" y="3389144"/>
                  <a:pt x="2587408" y="3386724"/>
                </a:cubicBezTo>
                <a:cubicBezTo>
                  <a:pt x="2589788" y="3386724"/>
                  <a:pt x="2594545" y="3389144"/>
                  <a:pt x="2594545" y="3389144"/>
                </a:cubicBezTo>
                <a:cubicBezTo>
                  <a:pt x="2596922" y="3389144"/>
                  <a:pt x="2589788" y="3386724"/>
                  <a:pt x="2592165" y="3386724"/>
                </a:cubicBezTo>
                <a:cubicBezTo>
                  <a:pt x="2592165" y="3386724"/>
                  <a:pt x="2592165" y="3386724"/>
                  <a:pt x="2594545" y="3386724"/>
                </a:cubicBezTo>
                <a:cubicBezTo>
                  <a:pt x="2592726" y="3386724"/>
                  <a:pt x="2596453" y="3385304"/>
                  <a:pt x="2595122" y="3382474"/>
                </a:cubicBezTo>
                <a:cubicBezTo>
                  <a:pt x="2595639" y="3382997"/>
                  <a:pt x="2596213" y="3383581"/>
                  <a:pt x="2596922" y="3384305"/>
                </a:cubicBezTo>
                <a:cubicBezTo>
                  <a:pt x="2599303" y="3384305"/>
                  <a:pt x="2596922" y="3384305"/>
                  <a:pt x="2596922" y="3381885"/>
                </a:cubicBezTo>
                <a:cubicBezTo>
                  <a:pt x="2599303" y="3384305"/>
                  <a:pt x="2601680" y="3384305"/>
                  <a:pt x="2601680" y="3384305"/>
                </a:cubicBezTo>
                <a:cubicBezTo>
                  <a:pt x="2606440" y="3386724"/>
                  <a:pt x="2601680" y="3381885"/>
                  <a:pt x="2604060" y="3379466"/>
                </a:cubicBezTo>
                <a:cubicBezTo>
                  <a:pt x="2604060" y="3379466"/>
                  <a:pt x="2604060" y="3379466"/>
                  <a:pt x="2599303" y="3379466"/>
                </a:cubicBezTo>
                <a:cubicBezTo>
                  <a:pt x="2599303" y="3374626"/>
                  <a:pt x="2601680" y="3377046"/>
                  <a:pt x="2601680" y="3372207"/>
                </a:cubicBezTo>
                <a:cubicBezTo>
                  <a:pt x="2601680" y="3372207"/>
                  <a:pt x="2601680" y="3372207"/>
                  <a:pt x="2606440" y="3374626"/>
                </a:cubicBezTo>
                <a:cubicBezTo>
                  <a:pt x="2604060" y="3374626"/>
                  <a:pt x="2604060" y="3377046"/>
                  <a:pt x="2606440" y="3379466"/>
                </a:cubicBezTo>
                <a:cubicBezTo>
                  <a:pt x="2606440" y="3379466"/>
                  <a:pt x="2606440" y="3379466"/>
                  <a:pt x="2606440" y="3377046"/>
                </a:cubicBezTo>
                <a:cubicBezTo>
                  <a:pt x="2611198" y="3379466"/>
                  <a:pt x="2608818" y="3379466"/>
                  <a:pt x="2611198" y="3381885"/>
                </a:cubicBezTo>
                <a:lnTo>
                  <a:pt x="2613575" y="3381885"/>
                </a:lnTo>
                <a:cubicBezTo>
                  <a:pt x="2613575" y="3384305"/>
                  <a:pt x="2613575" y="3384305"/>
                  <a:pt x="2613575" y="3386724"/>
                </a:cubicBezTo>
                <a:cubicBezTo>
                  <a:pt x="2611198" y="3384305"/>
                  <a:pt x="2611198" y="3384305"/>
                  <a:pt x="2608818" y="3384305"/>
                </a:cubicBezTo>
                <a:cubicBezTo>
                  <a:pt x="2613575" y="3386724"/>
                  <a:pt x="2613575" y="3389144"/>
                  <a:pt x="2611198" y="3389144"/>
                </a:cubicBezTo>
                <a:cubicBezTo>
                  <a:pt x="2606440" y="3389144"/>
                  <a:pt x="2611198" y="3393983"/>
                  <a:pt x="2608818" y="3396403"/>
                </a:cubicBezTo>
                <a:cubicBezTo>
                  <a:pt x="2606440" y="3393983"/>
                  <a:pt x="2604060" y="3389144"/>
                  <a:pt x="2604060" y="3386724"/>
                </a:cubicBezTo>
                <a:cubicBezTo>
                  <a:pt x="2599303" y="3389144"/>
                  <a:pt x="2601680" y="3389144"/>
                  <a:pt x="2599303" y="3389144"/>
                </a:cubicBezTo>
                <a:cubicBezTo>
                  <a:pt x="2601680" y="3391563"/>
                  <a:pt x="2606440" y="3393983"/>
                  <a:pt x="2606440" y="3396403"/>
                </a:cubicBezTo>
                <a:cubicBezTo>
                  <a:pt x="2606440" y="3396403"/>
                  <a:pt x="2606440" y="3396403"/>
                  <a:pt x="2604060" y="3396403"/>
                </a:cubicBezTo>
                <a:cubicBezTo>
                  <a:pt x="2604060" y="3398823"/>
                  <a:pt x="2608818" y="3401242"/>
                  <a:pt x="2608818" y="3401242"/>
                </a:cubicBezTo>
                <a:cubicBezTo>
                  <a:pt x="2604060" y="3403662"/>
                  <a:pt x="2604060" y="3408501"/>
                  <a:pt x="2601680" y="3410921"/>
                </a:cubicBezTo>
                <a:cubicBezTo>
                  <a:pt x="2601680" y="3410921"/>
                  <a:pt x="2601680" y="3410921"/>
                  <a:pt x="2599303" y="3408501"/>
                </a:cubicBezTo>
                <a:cubicBezTo>
                  <a:pt x="2604060" y="3413340"/>
                  <a:pt x="2599303" y="3415760"/>
                  <a:pt x="2599303" y="3418179"/>
                </a:cubicBezTo>
                <a:cubicBezTo>
                  <a:pt x="2594545" y="3420599"/>
                  <a:pt x="2599303" y="3427858"/>
                  <a:pt x="2594545" y="3425438"/>
                </a:cubicBezTo>
                <a:cubicBezTo>
                  <a:pt x="2592165" y="3430277"/>
                  <a:pt x="2592165" y="3435116"/>
                  <a:pt x="2592165" y="3437536"/>
                </a:cubicBezTo>
                <a:cubicBezTo>
                  <a:pt x="2596922" y="3439958"/>
                  <a:pt x="2601680" y="3442378"/>
                  <a:pt x="2604060" y="3444795"/>
                </a:cubicBezTo>
                <a:cubicBezTo>
                  <a:pt x="2604060" y="3444795"/>
                  <a:pt x="2604060" y="3444795"/>
                  <a:pt x="2604060" y="3447215"/>
                </a:cubicBezTo>
                <a:cubicBezTo>
                  <a:pt x="2606440" y="3439958"/>
                  <a:pt x="2611198" y="3447215"/>
                  <a:pt x="2613575" y="3444795"/>
                </a:cubicBezTo>
                <a:cubicBezTo>
                  <a:pt x="2618335" y="3449634"/>
                  <a:pt x="2625470" y="3444795"/>
                  <a:pt x="2627850" y="3452054"/>
                </a:cubicBezTo>
                <a:cubicBezTo>
                  <a:pt x="2634985" y="3449634"/>
                  <a:pt x="2644502" y="3449634"/>
                  <a:pt x="2654017" y="3454476"/>
                </a:cubicBezTo>
                <a:cubicBezTo>
                  <a:pt x="2654017" y="3454476"/>
                  <a:pt x="2653968" y="3454501"/>
                  <a:pt x="2650143" y="3456444"/>
                </a:cubicBezTo>
                <a:cubicBezTo>
                  <a:pt x="2649889" y="3456439"/>
                  <a:pt x="2649608" y="3456541"/>
                  <a:pt x="2649260" y="3456896"/>
                </a:cubicBezTo>
                <a:cubicBezTo>
                  <a:pt x="2649594" y="3456725"/>
                  <a:pt x="2649854" y="3456593"/>
                  <a:pt x="2650143" y="3456444"/>
                </a:cubicBezTo>
                <a:cubicBezTo>
                  <a:pt x="2651626" y="3456483"/>
                  <a:pt x="2651640" y="3461735"/>
                  <a:pt x="2651640" y="3461735"/>
                </a:cubicBezTo>
                <a:cubicBezTo>
                  <a:pt x="2651640" y="3456896"/>
                  <a:pt x="2656397" y="3456896"/>
                  <a:pt x="2658775" y="3454476"/>
                </a:cubicBezTo>
                <a:cubicBezTo>
                  <a:pt x="2661155" y="3456896"/>
                  <a:pt x="2665912" y="3454476"/>
                  <a:pt x="2670670" y="3452054"/>
                </a:cubicBezTo>
                <a:cubicBezTo>
                  <a:pt x="2670670" y="3452054"/>
                  <a:pt x="2670670" y="3452054"/>
                  <a:pt x="2670670" y="3456896"/>
                </a:cubicBezTo>
                <a:cubicBezTo>
                  <a:pt x="2675427" y="3449634"/>
                  <a:pt x="2677807" y="3456896"/>
                  <a:pt x="2682565" y="3459315"/>
                </a:cubicBezTo>
                <a:cubicBezTo>
                  <a:pt x="2682565" y="3459315"/>
                  <a:pt x="2682565" y="3464155"/>
                  <a:pt x="2684945" y="3464155"/>
                </a:cubicBezTo>
                <a:cubicBezTo>
                  <a:pt x="2687322" y="3459315"/>
                  <a:pt x="2689702" y="3459315"/>
                  <a:pt x="2694460" y="3456896"/>
                </a:cubicBezTo>
                <a:cubicBezTo>
                  <a:pt x="2696837" y="3456896"/>
                  <a:pt x="2699217" y="3459315"/>
                  <a:pt x="2701597" y="3461735"/>
                </a:cubicBezTo>
                <a:cubicBezTo>
                  <a:pt x="2713489" y="3456896"/>
                  <a:pt x="2723007" y="3461735"/>
                  <a:pt x="2734902" y="3459315"/>
                </a:cubicBezTo>
                <a:cubicBezTo>
                  <a:pt x="2734902" y="3459315"/>
                  <a:pt x="2734902" y="3459315"/>
                  <a:pt x="2734902" y="3464155"/>
                </a:cubicBezTo>
                <a:cubicBezTo>
                  <a:pt x="2744417" y="3456896"/>
                  <a:pt x="2756312" y="3466574"/>
                  <a:pt x="2765827" y="3464155"/>
                </a:cubicBezTo>
                <a:cubicBezTo>
                  <a:pt x="2765827" y="3464155"/>
                  <a:pt x="2765827" y="3464155"/>
                  <a:pt x="2763449" y="3468994"/>
                </a:cubicBezTo>
                <a:cubicBezTo>
                  <a:pt x="2765827" y="3471413"/>
                  <a:pt x="2770584" y="3468994"/>
                  <a:pt x="2770584" y="3464155"/>
                </a:cubicBezTo>
                <a:cubicBezTo>
                  <a:pt x="2772964" y="3466574"/>
                  <a:pt x="2777722" y="3461735"/>
                  <a:pt x="2777722" y="3466574"/>
                </a:cubicBezTo>
                <a:cubicBezTo>
                  <a:pt x="2780102" y="3468994"/>
                  <a:pt x="2782479" y="3464155"/>
                  <a:pt x="2784859" y="3464155"/>
                </a:cubicBezTo>
                <a:cubicBezTo>
                  <a:pt x="2789617" y="3466574"/>
                  <a:pt x="2791997" y="3466574"/>
                  <a:pt x="2794374" y="3466574"/>
                </a:cubicBezTo>
                <a:cubicBezTo>
                  <a:pt x="2794374" y="3468994"/>
                  <a:pt x="2794374" y="3468994"/>
                  <a:pt x="2796754" y="3471413"/>
                </a:cubicBezTo>
                <a:cubicBezTo>
                  <a:pt x="2796754" y="3468994"/>
                  <a:pt x="2801512" y="3473833"/>
                  <a:pt x="2801512" y="3464155"/>
                </a:cubicBezTo>
                <a:cubicBezTo>
                  <a:pt x="2806026" y="3468746"/>
                  <a:pt x="2814820" y="3462464"/>
                  <a:pt x="2819774" y="3468019"/>
                </a:cubicBezTo>
                <a:cubicBezTo>
                  <a:pt x="2819939" y="3468300"/>
                  <a:pt x="2820166" y="3468608"/>
                  <a:pt x="2820541" y="3468994"/>
                </a:cubicBezTo>
                <a:cubicBezTo>
                  <a:pt x="2820301" y="3468625"/>
                  <a:pt x="2820039" y="3468317"/>
                  <a:pt x="2819774" y="3468019"/>
                </a:cubicBezTo>
                <a:cubicBezTo>
                  <a:pt x="2818890" y="3466527"/>
                  <a:pt x="2820541" y="3466189"/>
                  <a:pt x="2820541" y="3464155"/>
                </a:cubicBezTo>
                <a:cubicBezTo>
                  <a:pt x="2825302" y="3466574"/>
                  <a:pt x="2830059" y="3471413"/>
                  <a:pt x="2834817" y="3466574"/>
                </a:cubicBezTo>
                <a:cubicBezTo>
                  <a:pt x="2834817" y="3468994"/>
                  <a:pt x="2834817" y="3471413"/>
                  <a:pt x="2834817" y="3471413"/>
                </a:cubicBezTo>
                <a:cubicBezTo>
                  <a:pt x="2837197" y="3471413"/>
                  <a:pt x="2834817" y="3468994"/>
                  <a:pt x="2837197" y="3466574"/>
                </a:cubicBezTo>
                <a:cubicBezTo>
                  <a:pt x="2846712" y="3464155"/>
                  <a:pt x="2853846" y="3473833"/>
                  <a:pt x="2860984" y="3471413"/>
                </a:cubicBezTo>
                <a:cubicBezTo>
                  <a:pt x="2872879" y="3468994"/>
                  <a:pt x="2887154" y="3471413"/>
                  <a:pt x="2899046" y="3471413"/>
                </a:cubicBezTo>
                <a:cubicBezTo>
                  <a:pt x="2899046" y="3471413"/>
                  <a:pt x="2899046" y="3471413"/>
                  <a:pt x="2899046" y="3473833"/>
                </a:cubicBezTo>
                <a:cubicBezTo>
                  <a:pt x="2903806" y="3466574"/>
                  <a:pt x="2908564" y="3478672"/>
                  <a:pt x="2910941" y="3471413"/>
                </a:cubicBezTo>
                <a:cubicBezTo>
                  <a:pt x="2913321" y="3471413"/>
                  <a:pt x="2915701" y="3471413"/>
                  <a:pt x="2913321" y="3473833"/>
                </a:cubicBezTo>
                <a:cubicBezTo>
                  <a:pt x="2918078" y="3471413"/>
                  <a:pt x="2922836" y="3478672"/>
                  <a:pt x="2927593" y="3473833"/>
                </a:cubicBezTo>
                <a:cubicBezTo>
                  <a:pt x="2932351" y="3478672"/>
                  <a:pt x="2934731" y="3473833"/>
                  <a:pt x="2941869" y="3476253"/>
                </a:cubicBezTo>
                <a:cubicBezTo>
                  <a:pt x="2939488" y="3476253"/>
                  <a:pt x="2939488" y="3478672"/>
                  <a:pt x="2939488" y="3478672"/>
                </a:cubicBezTo>
                <a:cubicBezTo>
                  <a:pt x="2941869" y="3481092"/>
                  <a:pt x="2944246" y="3471413"/>
                  <a:pt x="2944246" y="3481092"/>
                </a:cubicBezTo>
                <a:cubicBezTo>
                  <a:pt x="2946626" y="3481092"/>
                  <a:pt x="2946626" y="3476253"/>
                  <a:pt x="2944246" y="3476253"/>
                </a:cubicBezTo>
                <a:cubicBezTo>
                  <a:pt x="2956141" y="3478672"/>
                  <a:pt x="2968036" y="3473833"/>
                  <a:pt x="2979931" y="3471413"/>
                </a:cubicBezTo>
                <a:cubicBezTo>
                  <a:pt x="2987068" y="3476253"/>
                  <a:pt x="2979931" y="3485931"/>
                  <a:pt x="2987068" y="3478672"/>
                </a:cubicBezTo>
                <a:cubicBezTo>
                  <a:pt x="2989446" y="3476253"/>
                  <a:pt x="2991826" y="3485931"/>
                  <a:pt x="2991826" y="3483511"/>
                </a:cubicBezTo>
                <a:cubicBezTo>
                  <a:pt x="2991826" y="3478672"/>
                  <a:pt x="2994203" y="3481092"/>
                  <a:pt x="2994203" y="3476253"/>
                </a:cubicBezTo>
                <a:cubicBezTo>
                  <a:pt x="2998963" y="3481092"/>
                  <a:pt x="2998963" y="3483511"/>
                  <a:pt x="3003721" y="3481092"/>
                </a:cubicBezTo>
                <a:cubicBezTo>
                  <a:pt x="3003721" y="3481092"/>
                  <a:pt x="3003721" y="3481092"/>
                  <a:pt x="3003721" y="3483511"/>
                </a:cubicBezTo>
                <a:cubicBezTo>
                  <a:pt x="3008478" y="3476253"/>
                  <a:pt x="3013235" y="3478672"/>
                  <a:pt x="3015616" y="3471413"/>
                </a:cubicBezTo>
                <a:cubicBezTo>
                  <a:pt x="3041783" y="3466574"/>
                  <a:pt x="3065573" y="3461735"/>
                  <a:pt x="3089363" y="3456896"/>
                </a:cubicBezTo>
                <a:cubicBezTo>
                  <a:pt x="3113150" y="3454476"/>
                  <a:pt x="3134560" y="3447215"/>
                  <a:pt x="3158350" y="3444795"/>
                </a:cubicBezTo>
                <a:cubicBezTo>
                  <a:pt x="3165258" y="3449480"/>
                  <a:pt x="3165537" y="3449587"/>
                  <a:pt x="3172017" y="3445202"/>
                </a:cubicBezTo>
                <a:cubicBezTo>
                  <a:pt x="3172020" y="3445304"/>
                  <a:pt x="3172012" y="3445398"/>
                  <a:pt x="3172034" y="3445513"/>
                </a:cubicBezTo>
                <a:cubicBezTo>
                  <a:pt x="3171529" y="3446226"/>
                  <a:pt x="3171101" y="3447215"/>
                  <a:pt x="3172625" y="3447215"/>
                </a:cubicBezTo>
                <a:cubicBezTo>
                  <a:pt x="3172266" y="3446491"/>
                  <a:pt x="3172109" y="3445962"/>
                  <a:pt x="3172034" y="3445513"/>
                </a:cubicBezTo>
                <a:cubicBezTo>
                  <a:pt x="3172316" y="3445114"/>
                  <a:pt x="3172625" y="3444795"/>
                  <a:pt x="3172625" y="3444795"/>
                </a:cubicBezTo>
                <a:cubicBezTo>
                  <a:pt x="3172396" y="3444952"/>
                  <a:pt x="3172230" y="3445059"/>
                  <a:pt x="3172017" y="3445202"/>
                </a:cubicBezTo>
                <a:cubicBezTo>
                  <a:pt x="3171932" y="3443085"/>
                  <a:pt x="3175002" y="3443881"/>
                  <a:pt x="3175002" y="3439958"/>
                </a:cubicBezTo>
                <a:cubicBezTo>
                  <a:pt x="3184520" y="3437536"/>
                  <a:pt x="3189277" y="3432697"/>
                  <a:pt x="3198792" y="3430277"/>
                </a:cubicBezTo>
                <a:cubicBezTo>
                  <a:pt x="3196415" y="3432697"/>
                  <a:pt x="3198792" y="3435116"/>
                  <a:pt x="3198792" y="3435116"/>
                </a:cubicBezTo>
                <a:cubicBezTo>
                  <a:pt x="3198792" y="3435116"/>
                  <a:pt x="3198814" y="3435075"/>
                  <a:pt x="3200957" y="3430712"/>
                </a:cubicBezTo>
                <a:cubicBezTo>
                  <a:pt x="3201158" y="3431758"/>
                  <a:pt x="3201172" y="3432697"/>
                  <a:pt x="3201172" y="3432697"/>
                </a:cubicBezTo>
                <a:cubicBezTo>
                  <a:pt x="3201172" y="3430277"/>
                  <a:pt x="3201172" y="3430277"/>
                  <a:pt x="3201172" y="3430277"/>
                </a:cubicBezTo>
                <a:cubicBezTo>
                  <a:pt x="3201089" y="3430442"/>
                  <a:pt x="3201034" y="3430558"/>
                  <a:pt x="3200957" y="3430712"/>
                </a:cubicBezTo>
                <a:cubicBezTo>
                  <a:pt x="3200700" y="3429375"/>
                  <a:pt x="3200126" y="3427858"/>
                  <a:pt x="3198792" y="3427858"/>
                </a:cubicBezTo>
                <a:cubicBezTo>
                  <a:pt x="3217825" y="3415760"/>
                  <a:pt x="3239234" y="3413340"/>
                  <a:pt x="3253507" y="3398823"/>
                </a:cubicBezTo>
                <a:cubicBezTo>
                  <a:pt x="3258264" y="3396403"/>
                  <a:pt x="3263024" y="3391563"/>
                  <a:pt x="3263024" y="3386724"/>
                </a:cubicBezTo>
                <a:cubicBezTo>
                  <a:pt x="3277297" y="3381885"/>
                  <a:pt x="3289192" y="3369787"/>
                  <a:pt x="3286812" y="3352847"/>
                </a:cubicBezTo>
                <a:cubicBezTo>
                  <a:pt x="3286812" y="3352847"/>
                  <a:pt x="3301086" y="3357689"/>
                  <a:pt x="3301086" y="3364945"/>
                </a:cubicBezTo>
                <a:cubicBezTo>
                  <a:pt x="3310601" y="3379466"/>
                  <a:pt x="3293949" y="3386724"/>
                  <a:pt x="3296329" y="3398823"/>
                </a:cubicBezTo>
                <a:close/>
                <a:moveTo>
                  <a:pt x="2502881" y="3917413"/>
                </a:moveTo>
                <a:cubicBezTo>
                  <a:pt x="2502732" y="3917862"/>
                  <a:pt x="2502561" y="3918311"/>
                  <a:pt x="2502431" y="3918759"/>
                </a:cubicBezTo>
                <a:cubicBezTo>
                  <a:pt x="2503085" y="3918567"/>
                  <a:pt x="2503362" y="3918184"/>
                  <a:pt x="2502881" y="3917413"/>
                </a:cubicBezTo>
                <a:close/>
                <a:moveTo>
                  <a:pt x="2502155" y="3921407"/>
                </a:moveTo>
                <a:cubicBezTo>
                  <a:pt x="2502155" y="3921407"/>
                  <a:pt x="2502147" y="3921396"/>
                  <a:pt x="2501895" y="3921141"/>
                </a:cubicBezTo>
                <a:cubicBezTo>
                  <a:pt x="2501876" y="3921229"/>
                  <a:pt x="2501851" y="3921317"/>
                  <a:pt x="2501835" y="3921407"/>
                </a:cubicBezTo>
                <a:cubicBezTo>
                  <a:pt x="2501950" y="3921407"/>
                  <a:pt x="2502033" y="3921407"/>
                  <a:pt x="2502155" y="3921407"/>
                </a:cubicBezTo>
                <a:close/>
                <a:moveTo>
                  <a:pt x="2503762" y="3938524"/>
                </a:moveTo>
                <a:cubicBezTo>
                  <a:pt x="2504822" y="3938524"/>
                  <a:pt x="2505885" y="3938524"/>
                  <a:pt x="2506945" y="3938524"/>
                </a:cubicBezTo>
                <a:cubicBezTo>
                  <a:pt x="2509339" y="3936079"/>
                  <a:pt x="2504552" y="3933632"/>
                  <a:pt x="2504552" y="3931188"/>
                </a:cubicBezTo>
                <a:cubicBezTo>
                  <a:pt x="2504552" y="3931188"/>
                  <a:pt x="2504507" y="3931210"/>
                  <a:pt x="2501782" y="3932600"/>
                </a:cubicBezTo>
                <a:cubicBezTo>
                  <a:pt x="2502202" y="3934634"/>
                  <a:pt x="2502859" y="3936613"/>
                  <a:pt x="2503762" y="3938524"/>
                </a:cubicBezTo>
                <a:close/>
                <a:moveTo>
                  <a:pt x="2508903" y="3582718"/>
                </a:moveTo>
                <a:lnTo>
                  <a:pt x="2504146" y="3580298"/>
                </a:lnTo>
                <a:cubicBezTo>
                  <a:pt x="2506523" y="3580298"/>
                  <a:pt x="2506523" y="3577879"/>
                  <a:pt x="2508903" y="3580298"/>
                </a:cubicBezTo>
                <a:cubicBezTo>
                  <a:pt x="2508903" y="3580298"/>
                  <a:pt x="2506523" y="3580298"/>
                  <a:pt x="2508903" y="3582718"/>
                </a:cubicBezTo>
                <a:close/>
                <a:moveTo>
                  <a:pt x="2677807" y="3507707"/>
                </a:moveTo>
                <a:cubicBezTo>
                  <a:pt x="2678975" y="3506518"/>
                  <a:pt x="2679572" y="3505918"/>
                  <a:pt x="2680154" y="3505610"/>
                </a:cubicBezTo>
                <a:cubicBezTo>
                  <a:pt x="2680063" y="3506262"/>
                  <a:pt x="2679652" y="3507707"/>
                  <a:pt x="2677807" y="3507707"/>
                </a:cubicBezTo>
                <a:close/>
                <a:moveTo>
                  <a:pt x="2677708" y="4229168"/>
                </a:moveTo>
                <a:cubicBezTo>
                  <a:pt x="2677462" y="4229275"/>
                  <a:pt x="2677244" y="4229410"/>
                  <a:pt x="2676995" y="4229512"/>
                </a:cubicBezTo>
                <a:cubicBezTo>
                  <a:pt x="2676995" y="4228631"/>
                  <a:pt x="2677310" y="4228716"/>
                  <a:pt x="2677708" y="4229168"/>
                </a:cubicBezTo>
                <a:close/>
                <a:moveTo>
                  <a:pt x="2930874" y="4043670"/>
                </a:moveTo>
                <a:cubicBezTo>
                  <a:pt x="2930874" y="4043670"/>
                  <a:pt x="2930876" y="4043673"/>
                  <a:pt x="2931904" y="4044722"/>
                </a:cubicBezTo>
                <a:cubicBezTo>
                  <a:pt x="2928469" y="4044259"/>
                  <a:pt x="2925053" y="4043670"/>
                  <a:pt x="2930874" y="4043670"/>
                </a:cubicBezTo>
                <a:close/>
                <a:moveTo>
                  <a:pt x="2932108" y="4044931"/>
                </a:moveTo>
                <a:cubicBezTo>
                  <a:pt x="2932044" y="4044865"/>
                  <a:pt x="2931962" y="4044783"/>
                  <a:pt x="2931904" y="4044722"/>
                </a:cubicBezTo>
                <a:cubicBezTo>
                  <a:pt x="2935507" y="4045206"/>
                  <a:pt x="2939116" y="4045553"/>
                  <a:pt x="2932108" y="4044931"/>
                </a:cubicBezTo>
                <a:close/>
                <a:moveTo>
                  <a:pt x="2721527" y="4251019"/>
                </a:moveTo>
                <a:cubicBezTo>
                  <a:pt x="2721850" y="4251046"/>
                  <a:pt x="2722176" y="4251186"/>
                  <a:pt x="2722502" y="4251517"/>
                </a:cubicBezTo>
                <a:cubicBezTo>
                  <a:pt x="2722107" y="4251316"/>
                  <a:pt x="2721800" y="4251159"/>
                  <a:pt x="2721527" y="4251019"/>
                </a:cubicBezTo>
                <a:close/>
                <a:moveTo>
                  <a:pt x="2641070" y="4290643"/>
                </a:moveTo>
                <a:lnTo>
                  <a:pt x="2641070" y="4293088"/>
                </a:lnTo>
                <a:cubicBezTo>
                  <a:pt x="2639185" y="4293088"/>
                  <a:pt x="2638787" y="4293049"/>
                  <a:pt x="2638701" y="4290663"/>
                </a:cubicBezTo>
                <a:cubicBezTo>
                  <a:pt x="2641065" y="4293035"/>
                  <a:pt x="2641070" y="4288207"/>
                  <a:pt x="2641070" y="4290643"/>
                </a:cubicBezTo>
                <a:close/>
                <a:moveTo>
                  <a:pt x="2638674" y="4290643"/>
                </a:moveTo>
                <a:cubicBezTo>
                  <a:pt x="2638674" y="4290577"/>
                  <a:pt x="2638693" y="4290531"/>
                  <a:pt x="2638696" y="4290467"/>
                </a:cubicBezTo>
                <a:cubicBezTo>
                  <a:pt x="2638698" y="4290531"/>
                  <a:pt x="2638698" y="4290602"/>
                  <a:pt x="2638701" y="4290663"/>
                </a:cubicBezTo>
                <a:cubicBezTo>
                  <a:pt x="2638690" y="4290654"/>
                  <a:pt x="2638685" y="4290654"/>
                  <a:pt x="2638674" y="4290643"/>
                </a:cubicBezTo>
                <a:close/>
                <a:moveTo>
                  <a:pt x="2600355" y="4253964"/>
                </a:moveTo>
                <a:cubicBezTo>
                  <a:pt x="2600355" y="4253964"/>
                  <a:pt x="2597958" y="4256408"/>
                  <a:pt x="2600355" y="4256408"/>
                </a:cubicBezTo>
                <a:lnTo>
                  <a:pt x="2597958" y="4256408"/>
                </a:lnTo>
                <a:cubicBezTo>
                  <a:pt x="2600355" y="4256408"/>
                  <a:pt x="2597958" y="4253964"/>
                  <a:pt x="2600355" y="4253964"/>
                </a:cubicBezTo>
                <a:close/>
                <a:moveTo>
                  <a:pt x="2537340" y="4128238"/>
                </a:moveTo>
                <a:cubicBezTo>
                  <a:pt x="2536873" y="4128822"/>
                  <a:pt x="2536382" y="4129254"/>
                  <a:pt x="2535686" y="4129254"/>
                </a:cubicBezTo>
                <a:cubicBezTo>
                  <a:pt x="2534333" y="4129254"/>
                  <a:pt x="2536034" y="4128475"/>
                  <a:pt x="2537340" y="4128238"/>
                </a:cubicBezTo>
                <a:close/>
                <a:moveTo>
                  <a:pt x="2536412" y="4110255"/>
                </a:moveTo>
                <a:cubicBezTo>
                  <a:pt x="2536771" y="4110208"/>
                  <a:pt x="2537150" y="4110156"/>
                  <a:pt x="2537539" y="4110104"/>
                </a:cubicBezTo>
                <a:cubicBezTo>
                  <a:pt x="2537083" y="4110395"/>
                  <a:pt x="2536719" y="4110412"/>
                  <a:pt x="2536412" y="4110255"/>
                </a:cubicBezTo>
                <a:close/>
                <a:moveTo>
                  <a:pt x="2533292" y="4109693"/>
                </a:moveTo>
                <a:cubicBezTo>
                  <a:pt x="2534943" y="4108006"/>
                  <a:pt x="2535465" y="4109776"/>
                  <a:pt x="2536412" y="4110255"/>
                </a:cubicBezTo>
                <a:cubicBezTo>
                  <a:pt x="2534620" y="4110497"/>
                  <a:pt x="2533292" y="4110602"/>
                  <a:pt x="2533292" y="4109693"/>
                </a:cubicBezTo>
                <a:close/>
                <a:moveTo>
                  <a:pt x="2511736" y="4075458"/>
                </a:moveTo>
                <a:cubicBezTo>
                  <a:pt x="2512526" y="4075458"/>
                  <a:pt x="2513036" y="4075733"/>
                  <a:pt x="2513390" y="4076089"/>
                </a:cubicBezTo>
                <a:cubicBezTo>
                  <a:pt x="2512686" y="4076598"/>
                  <a:pt x="2511736" y="4077003"/>
                  <a:pt x="2511736" y="4075458"/>
                </a:cubicBezTo>
                <a:close/>
                <a:moveTo>
                  <a:pt x="2505858" y="4012466"/>
                </a:moveTo>
                <a:cubicBezTo>
                  <a:pt x="2506667" y="4012929"/>
                  <a:pt x="2507073" y="4013440"/>
                  <a:pt x="2507177" y="4013975"/>
                </a:cubicBezTo>
                <a:cubicBezTo>
                  <a:pt x="2506341" y="4013628"/>
                  <a:pt x="2505996" y="4013061"/>
                  <a:pt x="2505858" y="4012466"/>
                </a:cubicBezTo>
                <a:close/>
                <a:moveTo>
                  <a:pt x="2499761" y="4014327"/>
                </a:moveTo>
                <a:cubicBezTo>
                  <a:pt x="2497364" y="4009435"/>
                  <a:pt x="2494970" y="4009435"/>
                  <a:pt x="2492577" y="4006991"/>
                </a:cubicBezTo>
                <a:cubicBezTo>
                  <a:pt x="2497364" y="4004546"/>
                  <a:pt x="2492577" y="4002099"/>
                  <a:pt x="2497364" y="4002099"/>
                </a:cubicBezTo>
                <a:cubicBezTo>
                  <a:pt x="2494970" y="4004546"/>
                  <a:pt x="2497364" y="4011882"/>
                  <a:pt x="2502155" y="4011882"/>
                </a:cubicBezTo>
                <a:cubicBezTo>
                  <a:pt x="2506824" y="4008703"/>
                  <a:pt x="2505438" y="4010685"/>
                  <a:pt x="2505858" y="4012466"/>
                </a:cubicBezTo>
                <a:cubicBezTo>
                  <a:pt x="2505499" y="4012260"/>
                  <a:pt x="2505084" y="4012061"/>
                  <a:pt x="2504552" y="4011882"/>
                </a:cubicBezTo>
                <a:cubicBezTo>
                  <a:pt x="2502155" y="4011882"/>
                  <a:pt x="2502155" y="4011882"/>
                  <a:pt x="2499761" y="4014327"/>
                </a:cubicBezTo>
                <a:close/>
                <a:moveTo>
                  <a:pt x="2477978" y="3756935"/>
                </a:moveTo>
                <a:cubicBezTo>
                  <a:pt x="2478290" y="3757571"/>
                  <a:pt x="2478514" y="3758160"/>
                  <a:pt x="2478688" y="3758719"/>
                </a:cubicBezTo>
                <a:cubicBezTo>
                  <a:pt x="2478293" y="3758361"/>
                  <a:pt x="2477978" y="3757810"/>
                  <a:pt x="2477978" y="3756935"/>
                </a:cubicBezTo>
                <a:close/>
                <a:moveTo>
                  <a:pt x="2477978" y="3696442"/>
                </a:moveTo>
                <a:cubicBezTo>
                  <a:pt x="2478315" y="3697133"/>
                  <a:pt x="2478600" y="3697763"/>
                  <a:pt x="2478865" y="3698361"/>
                </a:cubicBezTo>
                <a:cubicBezTo>
                  <a:pt x="2478387" y="3698017"/>
                  <a:pt x="2477978" y="3697444"/>
                  <a:pt x="2477978" y="3696442"/>
                </a:cubicBezTo>
                <a:close/>
                <a:moveTo>
                  <a:pt x="2511245" y="3589941"/>
                </a:moveTo>
                <a:cubicBezTo>
                  <a:pt x="2511256" y="3589941"/>
                  <a:pt x="2511272" y="3589941"/>
                  <a:pt x="2511283" y="3589941"/>
                </a:cubicBezTo>
                <a:lnTo>
                  <a:pt x="2511283" y="3589977"/>
                </a:lnTo>
                <a:cubicBezTo>
                  <a:pt x="2511267" y="3589963"/>
                  <a:pt x="2511258" y="3589955"/>
                  <a:pt x="2511245" y="3589941"/>
                </a:cubicBezTo>
                <a:close/>
                <a:moveTo>
                  <a:pt x="2508903" y="3587557"/>
                </a:moveTo>
                <a:cubicBezTo>
                  <a:pt x="2508903" y="3587557"/>
                  <a:pt x="2508909" y="3587562"/>
                  <a:pt x="2511245" y="3589941"/>
                </a:cubicBezTo>
                <a:cubicBezTo>
                  <a:pt x="2509795" y="3589825"/>
                  <a:pt x="2510687" y="3589371"/>
                  <a:pt x="2508903" y="3587557"/>
                </a:cubicBezTo>
                <a:close/>
                <a:moveTo>
                  <a:pt x="2508174" y="3578498"/>
                </a:moveTo>
                <a:cubicBezTo>
                  <a:pt x="2508735" y="3578688"/>
                  <a:pt x="2509328" y="3578955"/>
                  <a:pt x="2509903" y="3579283"/>
                </a:cubicBezTo>
                <a:cubicBezTo>
                  <a:pt x="2508903" y="3580298"/>
                  <a:pt x="2508903" y="3580298"/>
                  <a:pt x="2508903" y="3580298"/>
                </a:cubicBezTo>
                <a:cubicBezTo>
                  <a:pt x="2508903" y="3579409"/>
                  <a:pt x="2508580" y="3578853"/>
                  <a:pt x="2508174" y="3578498"/>
                </a:cubicBezTo>
                <a:close/>
                <a:moveTo>
                  <a:pt x="2506523" y="3577879"/>
                </a:moveTo>
                <a:cubicBezTo>
                  <a:pt x="2506523" y="3577879"/>
                  <a:pt x="2507476" y="3577884"/>
                  <a:pt x="2508174" y="3578498"/>
                </a:cubicBezTo>
                <a:cubicBezTo>
                  <a:pt x="2506374" y="3577884"/>
                  <a:pt x="2505018" y="3577879"/>
                  <a:pt x="2506523" y="3577879"/>
                </a:cubicBezTo>
                <a:close/>
                <a:moveTo>
                  <a:pt x="2511283" y="3577879"/>
                </a:moveTo>
                <a:cubicBezTo>
                  <a:pt x="2508903" y="3577879"/>
                  <a:pt x="2508903" y="3575459"/>
                  <a:pt x="2508903" y="3575459"/>
                </a:cubicBezTo>
                <a:cubicBezTo>
                  <a:pt x="2508939" y="3575498"/>
                  <a:pt x="2508964" y="3575523"/>
                  <a:pt x="2509000" y="3575558"/>
                </a:cubicBezTo>
                <a:cubicBezTo>
                  <a:pt x="2509179" y="3576274"/>
                  <a:pt x="2509701" y="3577075"/>
                  <a:pt x="2511283" y="3577879"/>
                </a:cubicBezTo>
                <a:close/>
                <a:moveTo>
                  <a:pt x="2543569" y="3442648"/>
                </a:moveTo>
                <a:cubicBezTo>
                  <a:pt x="2544571" y="3442882"/>
                  <a:pt x="2545668" y="3443278"/>
                  <a:pt x="2546678" y="3443898"/>
                </a:cubicBezTo>
                <a:cubicBezTo>
                  <a:pt x="2546849" y="3444159"/>
                  <a:pt x="2546965" y="3444448"/>
                  <a:pt x="2546965" y="3444795"/>
                </a:cubicBezTo>
                <a:cubicBezTo>
                  <a:pt x="2545712" y="3443520"/>
                  <a:pt x="2544472" y="3442929"/>
                  <a:pt x="2543569" y="3442648"/>
                </a:cubicBezTo>
                <a:close/>
                <a:moveTo>
                  <a:pt x="2558860" y="3430277"/>
                </a:moveTo>
                <a:cubicBezTo>
                  <a:pt x="2556483" y="3430277"/>
                  <a:pt x="2556483" y="3430277"/>
                  <a:pt x="2556483" y="3432697"/>
                </a:cubicBezTo>
                <a:cubicBezTo>
                  <a:pt x="2554103" y="3432697"/>
                  <a:pt x="2554103" y="3432697"/>
                  <a:pt x="2554103" y="3430277"/>
                </a:cubicBezTo>
                <a:cubicBezTo>
                  <a:pt x="2551723" y="3430277"/>
                  <a:pt x="2551723" y="3430277"/>
                  <a:pt x="2549345" y="3430277"/>
                </a:cubicBezTo>
                <a:cubicBezTo>
                  <a:pt x="2549345" y="3427858"/>
                  <a:pt x="2544588" y="3425438"/>
                  <a:pt x="2546965" y="3425438"/>
                </a:cubicBezTo>
                <a:cubicBezTo>
                  <a:pt x="2549345" y="3427858"/>
                  <a:pt x="2551723" y="3427858"/>
                  <a:pt x="2554103" y="3427858"/>
                </a:cubicBezTo>
                <a:lnTo>
                  <a:pt x="2556483" y="3425438"/>
                </a:lnTo>
                <a:lnTo>
                  <a:pt x="2556483" y="3427858"/>
                </a:lnTo>
                <a:cubicBezTo>
                  <a:pt x="2556483" y="3427858"/>
                  <a:pt x="2556483" y="3430277"/>
                  <a:pt x="2558860" y="3430277"/>
                </a:cubicBezTo>
                <a:close/>
                <a:moveTo>
                  <a:pt x="2550974" y="3424830"/>
                </a:moveTo>
                <a:cubicBezTo>
                  <a:pt x="2551706" y="3424111"/>
                  <a:pt x="2551723" y="3423018"/>
                  <a:pt x="2551723" y="3423018"/>
                </a:cubicBezTo>
                <a:cubicBezTo>
                  <a:pt x="2551723" y="3423018"/>
                  <a:pt x="2551723" y="3423018"/>
                  <a:pt x="2551723" y="3425438"/>
                </a:cubicBezTo>
                <a:cubicBezTo>
                  <a:pt x="2551375" y="3425083"/>
                  <a:pt x="2551148" y="3424918"/>
                  <a:pt x="2550974" y="3424830"/>
                </a:cubicBezTo>
                <a:close/>
                <a:moveTo>
                  <a:pt x="2549345" y="3425438"/>
                </a:moveTo>
                <a:cubicBezTo>
                  <a:pt x="2549853" y="3425438"/>
                  <a:pt x="2550234" y="3425314"/>
                  <a:pt x="2550547" y="3425141"/>
                </a:cubicBezTo>
                <a:cubicBezTo>
                  <a:pt x="2550505" y="3425788"/>
                  <a:pt x="2550743" y="3426861"/>
                  <a:pt x="2549345" y="3425438"/>
                </a:cubicBezTo>
                <a:close/>
                <a:moveTo>
                  <a:pt x="2550974" y="3424830"/>
                </a:moveTo>
                <a:cubicBezTo>
                  <a:pt x="2550853" y="3424948"/>
                  <a:pt x="2550712" y="3425050"/>
                  <a:pt x="2550547" y="3425141"/>
                </a:cubicBezTo>
                <a:cubicBezTo>
                  <a:pt x="2550566" y="3424849"/>
                  <a:pt x="2550660" y="3424670"/>
                  <a:pt x="2550974" y="3424830"/>
                </a:cubicBezTo>
                <a:close/>
                <a:moveTo>
                  <a:pt x="2549345" y="3420599"/>
                </a:moveTo>
                <a:cubicBezTo>
                  <a:pt x="2549345" y="3420599"/>
                  <a:pt x="2549345" y="3420599"/>
                  <a:pt x="2551723" y="3423018"/>
                </a:cubicBezTo>
                <a:lnTo>
                  <a:pt x="2549345" y="3423018"/>
                </a:lnTo>
                <a:cubicBezTo>
                  <a:pt x="2549345" y="3423018"/>
                  <a:pt x="2549345" y="3423018"/>
                  <a:pt x="2549345" y="3420599"/>
                </a:cubicBezTo>
                <a:close/>
                <a:moveTo>
                  <a:pt x="2558860" y="3408501"/>
                </a:moveTo>
                <a:cubicBezTo>
                  <a:pt x="2563618" y="3410921"/>
                  <a:pt x="2558860" y="3406081"/>
                  <a:pt x="2563618" y="3410921"/>
                </a:cubicBezTo>
                <a:cubicBezTo>
                  <a:pt x="2561448" y="3410921"/>
                  <a:pt x="2559343" y="3412958"/>
                  <a:pt x="2562591" y="3416985"/>
                </a:cubicBezTo>
                <a:cubicBezTo>
                  <a:pt x="2561677" y="3416932"/>
                  <a:pt x="2560274" y="3417196"/>
                  <a:pt x="2558860" y="3415760"/>
                </a:cubicBezTo>
                <a:cubicBezTo>
                  <a:pt x="2558860" y="3413340"/>
                  <a:pt x="2556483" y="3410921"/>
                  <a:pt x="2558860" y="3408501"/>
                </a:cubicBezTo>
                <a:close/>
                <a:moveTo>
                  <a:pt x="2563618" y="3418179"/>
                </a:moveTo>
                <a:cubicBezTo>
                  <a:pt x="2563201" y="3417755"/>
                  <a:pt x="2562903" y="3417373"/>
                  <a:pt x="2562591" y="3416985"/>
                </a:cubicBezTo>
                <a:cubicBezTo>
                  <a:pt x="2563215" y="3417018"/>
                  <a:pt x="2563618" y="3417196"/>
                  <a:pt x="2563618" y="3418179"/>
                </a:cubicBezTo>
                <a:close/>
                <a:moveTo>
                  <a:pt x="2595122" y="3382474"/>
                </a:moveTo>
                <a:cubicBezTo>
                  <a:pt x="2592195" y="3379493"/>
                  <a:pt x="2592165" y="3379466"/>
                  <a:pt x="2592165" y="3379466"/>
                </a:cubicBezTo>
                <a:cubicBezTo>
                  <a:pt x="2593844" y="3380603"/>
                  <a:pt x="2594714" y="3381602"/>
                  <a:pt x="2595122" y="3382474"/>
                </a:cubicBezTo>
                <a:close/>
                <a:moveTo>
                  <a:pt x="2608818" y="3372207"/>
                </a:moveTo>
                <a:cubicBezTo>
                  <a:pt x="2608818" y="3372207"/>
                  <a:pt x="2608818" y="3372207"/>
                  <a:pt x="2613575" y="3379466"/>
                </a:cubicBezTo>
                <a:cubicBezTo>
                  <a:pt x="2611198" y="3379466"/>
                  <a:pt x="2611198" y="3377046"/>
                  <a:pt x="2606440" y="3374626"/>
                </a:cubicBezTo>
                <a:cubicBezTo>
                  <a:pt x="2606440" y="3374626"/>
                  <a:pt x="2606440" y="3374626"/>
                  <a:pt x="2604060" y="3372207"/>
                </a:cubicBezTo>
                <a:cubicBezTo>
                  <a:pt x="2606440" y="3374626"/>
                  <a:pt x="2608818" y="3374626"/>
                  <a:pt x="2608818" y="3372207"/>
                </a:cubicBezTo>
                <a:close/>
                <a:moveTo>
                  <a:pt x="2564468" y="2925778"/>
                </a:moveTo>
                <a:cubicBezTo>
                  <a:pt x="2565363" y="2926631"/>
                  <a:pt x="2564938" y="2926223"/>
                  <a:pt x="2564468" y="2925778"/>
                </a:cubicBezTo>
                <a:close/>
                <a:moveTo>
                  <a:pt x="2576642" y="2959253"/>
                </a:moveTo>
                <a:cubicBezTo>
                  <a:pt x="2576642" y="2959253"/>
                  <a:pt x="2576642" y="2959253"/>
                  <a:pt x="2571548" y="2956822"/>
                </a:cubicBezTo>
                <a:cubicBezTo>
                  <a:pt x="2579190" y="2964111"/>
                  <a:pt x="2571548" y="2959253"/>
                  <a:pt x="2574093" y="2964111"/>
                </a:cubicBezTo>
                <a:cubicBezTo>
                  <a:pt x="2574093" y="2964111"/>
                  <a:pt x="2574093" y="2964111"/>
                  <a:pt x="2568999" y="2959253"/>
                </a:cubicBezTo>
                <a:cubicBezTo>
                  <a:pt x="2566453" y="2959253"/>
                  <a:pt x="2568999" y="2961683"/>
                  <a:pt x="2574093" y="2964111"/>
                </a:cubicBezTo>
                <a:cubicBezTo>
                  <a:pt x="2571548" y="2964111"/>
                  <a:pt x="2576642" y="2966542"/>
                  <a:pt x="2571548" y="2964111"/>
                </a:cubicBezTo>
                <a:cubicBezTo>
                  <a:pt x="2568999" y="2964111"/>
                  <a:pt x="2574093" y="2966542"/>
                  <a:pt x="2574093" y="2966542"/>
                </a:cubicBezTo>
                <a:cubicBezTo>
                  <a:pt x="2571548" y="2966542"/>
                  <a:pt x="2571548" y="2966542"/>
                  <a:pt x="2571548" y="2966542"/>
                </a:cubicBezTo>
                <a:lnTo>
                  <a:pt x="2568999" y="2964111"/>
                </a:lnTo>
                <a:cubicBezTo>
                  <a:pt x="2571548" y="2966542"/>
                  <a:pt x="2566453" y="2964111"/>
                  <a:pt x="2574093" y="2968973"/>
                </a:cubicBezTo>
                <a:cubicBezTo>
                  <a:pt x="2568999" y="2966542"/>
                  <a:pt x="2576642" y="2973831"/>
                  <a:pt x="2571548" y="2968973"/>
                </a:cubicBezTo>
                <a:cubicBezTo>
                  <a:pt x="2571548" y="2971400"/>
                  <a:pt x="2571548" y="2971400"/>
                  <a:pt x="2574093" y="2971400"/>
                </a:cubicBezTo>
                <a:cubicBezTo>
                  <a:pt x="2574093" y="2973831"/>
                  <a:pt x="2568999" y="2971400"/>
                  <a:pt x="2571548" y="2973831"/>
                </a:cubicBezTo>
                <a:cubicBezTo>
                  <a:pt x="2574093" y="2976262"/>
                  <a:pt x="2566453" y="2973831"/>
                  <a:pt x="2566453" y="2973831"/>
                </a:cubicBezTo>
                <a:cubicBezTo>
                  <a:pt x="2568999" y="2978689"/>
                  <a:pt x="2566453" y="2978689"/>
                  <a:pt x="2566453" y="2981120"/>
                </a:cubicBezTo>
                <a:cubicBezTo>
                  <a:pt x="2568999" y="2983551"/>
                  <a:pt x="2558811" y="2976262"/>
                  <a:pt x="2566453" y="2983551"/>
                </a:cubicBezTo>
                <a:cubicBezTo>
                  <a:pt x="2566453" y="2983551"/>
                  <a:pt x="2566453" y="2983551"/>
                  <a:pt x="2563905" y="2981120"/>
                </a:cubicBezTo>
                <a:cubicBezTo>
                  <a:pt x="2566453" y="2983551"/>
                  <a:pt x="2561356" y="2981120"/>
                  <a:pt x="2561356" y="2983551"/>
                </a:cubicBezTo>
                <a:cubicBezTo>
                  <a:pt x="2558811" y="2981120"/>
                  <a:pt x="2563905" y="2985979"/>
                  <a:pt x="2558811" y="2983551"/>
                </a:cubicBezTo>
                <a:cubicBezTo>
                  <a:pt x="2556262" y="2983551"/>
                  <a:pt x="2558811" y="2988409"/>
                  <a:pt x="2558811" y="2990837"/>
                </a:cubicBezTo>
                <a:cubicBezTo>
                  <a:pt x="2553716" y="2988409"/>
                  <a:pt x="2548619" y="2983551"/>
                  <a:pt x="2551168" y="2985979"/>
                </a:cubicBezTo>
                <a:lnTo>
                  <a:pt x="2553716" y="2988409"/>
                </a:lnTo>
                <a:cubicBezTo>
                  <a:pt x="2553716" y="2988409"/>
                  <a:pt x="2546071" y="2983551"/>
                  <a:pt x="2548619" y="2985979"/>
                </a:cubicBezTo>
                <a:cubicBezTo>
                  <a:pt x="2551612" y="2987407"/>
                  <a:pt x="2551966" y="2987985"/>
                  <a:pt x="2552264" y="2988228"/>
                </a:cubicBezTo>
                <a:cubicBezTo>
                  <a:pt x="2549671" y="2987721"/>
                  <a:pt x="2546499" y="2986386"/>
                  <a:pt x="2548619" y="2988409"/>
                </a:cubicBezTo>
                <a:cubicBezTo>
                  <a:pt x="2548619" y="2988409"/>
                  <a:pt x="2548619" y="2988409"/>
                  <a:pt x="2546071" y="2985979"/>
                </a:cubicBezTo>
                <a:cubicBezTo>
                  <a:pt x="2551168" y="2990837"/>
                  <a:pt x="2548619" y="2990837"/>
                  <a:pt x="2553716" y="2995698"/>
                </a:cubicBezTo>
                <a:cubicBezTo>
                  <a:pt x="2553716" y="3000557"/>
                  <a:pt x="2553716" y="3005415"/>
                  <a:pt x="2548619" y="3010274"/>
                </a:cubicBezTo>
                <a:cubicBezTo>
                  <a:pt x="2546071" y="3012704"/>
                  <a:pt x="2543525" y="3017563"/>
                  <a:pt x="2535882" y="3017563"/>
                </a:cubicBezTo>
                <a:cubicBezTo>
                  <a:pt x="2532972" y="3014788"/>
                  <a:pt x="2531749" y="3013637"/>
                  <a:pt x="2531216" y="3013580"/>
                </a:cubicBezTo>
                <a:cubicBezTo>
                  <a:pt x="2531081" y="3013299"/>
                  <a:pt x="2530973" y="3013056"/>
                  <a:pt x="2530788" y="3012704"/>
                </a:cubicBezTo>
                <a:cubicBezTo>
                  <a:pt x="2530788" y="3015135"/>
                  <a:pt x="2530788" y="3015135"/>
                  <a:pt x="2530788" y="3015135"/>
                </a:cubicBezTo>
                <a:cubicBezTo>
                  <a:pt x="2530788" y="3014092"/>
                  <a:pt x="2530813" y="3013536"/>
                  <a:pt x="2531216" y="3013580"/>
                </a:cubicBezTo>
                <a:cubicBezTo>
                  <a:pt x="2532941" y="3017177"/>
                  <a:pt x="2530973" y="3015487"/>
                  <a:pt x="2533334" y="3019993"/>
                </a:cubicBezTo>
                <a:cubicBezTo>
                  <a:pt x="2530788" y="3019993"/>
                  <a:pt x="2528239" y="3022424"/>
                  <a:pt x="2528239" y="3022424"/>
                </a:cubicBezTo>
                <a:lnTo>
                  <a:pt x="2525693" y="3017563"/>
                </a:lnTo>
                <a:cubicBezTo>
                  <a:pt x="2525693" y="3017563"/>
                  <a:pt x="2525693" y="3017604"/>
                  <a:pt x="2525693" y="3019993"/>
                </a:cubicBezTo>
                <a:cubicBezTo>
                  <a:pt x="2525693" y="3019993"/>
                  <a:pt x="2525693" y="3022424"/>
                  <a:pt x="2528239" y="3024852"/>
                </a:cubicBezTo>
                <a:cubicBezTo>
                  <a:pt x="2525693" y="3032141"/>
                  <a:pt x="2515502" y="3022424"/>
                  <a:pt x="2510408" y="3024852"/>
                </a:cubicBezTo>
                <a:cubicBezTo>
                  <a:pt x="2507859" y="3024852"/>
                  <a:pt x="2507859" y="3024852"/>
                  <a:pt x="2505314" y="3027283"/>
                </a:cubicBezTo>
                <a:cubicBezTo>
                  <a:pt x="2500217" y="3019993"/>
                  <a:pt x="2497671" y="3015135"/>
                  <a:pt x="2492577" y="3019993"/>
                </a:cubicBezTo>
                <a:cubicBezTo>
                  <a:pt x="2492577" y="3019993"/>
                  <a:pt x="2492577" y="3007846"/>
                  <a:pt x="2495122" y="3002985"/>
                </a:cubicBezTo>
                <a:cubicBezTo>
                  <a:pt x="2495122" y="2990837"/>
                  <a:pt x="2497671" y="3002985"/>
                  <a:pt x="2497671" y="2995698"/>
                </a:cubicBezTo>
                <a:cubicBezTo>
                  <a:pt x="2497671" y="2993268"/>
                  <a:pt x="2500217" y="3000557"/>
                  <a:pt x="2500217" y="3000557"/>
                </a:cubicBezTo>
                <a:cubicBezTo>
                  <a:pt x="2500217" y="2990837"/>
                  <a:pt x="2502765" y="2995698"/>
                  <a:pt x="2505314" y="3002985"/>
                </a:cubicBezTo>
                <a:cubicBezTo>
                  <a:pt x="2507073" y="3004664"/>
                  <a:pt x="2506404" y="3001749"/>
                  <a:pt x="2505819" y="3000560"/>
                </a:cubicBezTo>
                <a:cubicBezTo>
                  <a:pt x="2506217" y="3000562"/>
                  <a:pt x="2506559" y="3000571"/>
                  <a:pt x="2506816" y="3000601"/>
                </a:cubicBezTo>
                <a:cubicBezTo>
                  <a:pt x="2506945" y="3001093"/>
                  <a:pt x="2507249" y="3001823"/>
                  <a:pt x="2507859" y="3002985"/>
                </a:cubicBezTo>
                <a:cubicBezTo>
                  <a:pt x="2507859" y="3001184"/>
                  <a:pt x="2507854" y="3000719"/>
                  <a:pt x="2506816" y="3000601"/>
                </a:cubicBezTo>
                <a:cubicBezTo>
                  <a:pt x="2506529" y="2999522"/>
                  <a:pt x="2507119" y="2999610"/>
                  <a:pt x="2507525" y="2999191"/>
                </a:cubicBezTo>
                <a:cubicBezTo>
                  <a:pt x="2507622" y="2999604"/>
                  <a:pt x="2507724" y="3000039"/>
                  <a:pt x="2507859" y="3000557"/>
                </a:cubicBezTo>
                <a:cubicBezTo>
                  <a:pt x="2507909" y="3000650"/>
                  <a:pt x="2507942" y="3000711"/>
                  <a:pt x="2507989" y="3000802"/>
                </a:cubicBezTo>
                <a:cubicBezTo>
                  <a:pt x="2508205" y="3002340"/>
                  <a:pt x="2508795" y="3003876"/>
                  <a:pt x="2510408" y="3005415"/>
                </a:cubicBezTo>
                <a:cubicBezTo>
                  <a:pt x="2510408" y="3005415"/>
                  <a:pt x="2510391" y="3005388"/>
                  <a:pt x="2507989" y="3000802"/>
                </a:cubicBezTo>
                <a:cubicBezTo>
                  <a:pt x="2507862" y="2999910"/>
                  <a:pt x="2507859" y="2999018"/>
                  <a:pt x="2507859" y="2998126"/>
                </a:cubicBezTo>
                <a:cubicBezTo>
                  <a:pt x="2507859" y="2998704"/>
                  <a:pt x="2507710" y="2998999"/>
                  <a:pt x="2507525" y="2999191"/>
                </a:cubicBezTo>
                <a:cubicBezTo>
                  <a:pt x="2505844" y="2991858"/>
                  <a:pt x="2510273" y="3000298"/>
                  <a:pt x="2507859" y="2995698"/>
                </a:cubicBezTo>
                <a:cubicBezTo>
                  <a:pt x="2507859" y="2995698"/>
                  <a:pt x="2507859" y="2995698"/>
                  <a:pt x="2510408" y="2998126"/>
                </a:cubicBezTo>
                <a:cubicBezTo>
                  <a:pt x="2507859" y="2990837"/>
                  <a:pt x="2510408" y="2990837"/>
                  <a:pt x="2510408" y="2988409"/>
                </a:cubicBezTo>
                <a:cubicBezTo>
                  <a:pt x="2510408" y="2990837"/>
                  <a:pt x="2510408" y="2993268"/>
                  <a:pt x="2512954" y="2993268"/>
                </a:cubicBezTo>
                <a:cubicBezTo>
                  <a:pt x="2510408" y="2990837"/>
                  <a:pt x="2510408" y="2988409"/>
                  <a:pt x="2510408" y="2988409"/>
                </a:cubicBezTo>
                <a:cubicBezTo>
                  <a:pt x="2512954" y="2993268"/>
                  <a:pt x="2507859" y="2983551"/>
                  <a:pt x="2510408" y="2985979"/>
                </a:cubicBezTo>
                <a:cubicBezTo>
                  <a:pt x="2510527" y="2985979"/>
                  <a:pt x="2510615" y="2985979"/>
                  <a:pt x="2510725" y="2985979"/>
                </a:cubicBezTo>
                <a:cubicBezTo>
                  <a:pt x="2511637" y="2987138"/>
                  <a:pt x="2512824" y="2988258"/>
                  <a:pt x="2512934" y="2986254"/>
                </a:cubicBezTo>
                <a:cubicBezTo>
                  <a:pt x="2513578" y="2987170"/>
                  <a:pt x="2514215" y="2988381"/>
                  <a:pt x="2515502" y="2990837"/>
                </a:cubicBezTo>
                <a:cubicBezTo>
                  <a:pt x="2515502" y="2985979"/>
                  <a:pt x="2515502" y="2985979"/>
                  <a:pt x="2518051" y="2983551"/>
                </a:cubicBezTo>
                <a:cubicBezTo>
                  <a:pt x="2518051" y="2985979"/>
                  <a:pt x="2520596" y="2985979"/>
                  <a:pt x="2520596" y="2988409"/>
                </a:cubicBezTo>
                <a:cubicBezTo>
                  <a:pt x="2520596" y="2985979"/>
                  <a:pt x="2520596" y="2985979"/>
                  <a:pt x="2518051" y="2983551"/>
                </a:cubicBezTo>
                <a:lnTo>
                  <a:pt x="2520596" y="2985979"/>
                </a:lnTo>
                <a:cubicBezTo>
                  <a:pt x="2523145" y="2988409"/>
                  <a:pt x="2518051" y="2981120"/>
                  <a:pt x="2520596" y="2983551"/>
                </a:cubicBezTo>
                <a:cubicBezTo>
                  <a:pt x="2519578" y="2982576"/>
                  <a:pt x="2520196" y="2983168"/>
                  <a:pt x="2521138" y="2984065"/>
                </a:cubicBezTo>
                <a:cubicBezTo>
                  <a:pt x="2521411" y="2984324"/>
                  <a:pt x="2521585" y="2984492"/>
                  <a:pt x="2520649" y="2983600"/>
                </a:cubicBezTo>
                <a:cubicBezTo>
                  <a:pt x="2520779" y="2983721"/>
                  <a:pt x="2521262" y="2984184"/>
                  <a:pt x="2522999" y="2985841"/>
                </a:cubicBezTo>
                <a:cubicBezTo>
                  <a:pt x="2523689" y="2986499"/>
                  <a:pt x="2524012" y="2986804"/>
                  <a:pt x="2523145" y="2985979"/>
                </a:cubicBezTo>
                <a:cubicBezTo>
                  <a:pt x="2521709" y="2983242"/>
                  <a:pt x="2521096" y="2982056"/>
                  <a:pt x="2520823" y="2981098"/>
                </a:cubicBezTo>
                <a:cubicBezTo>
                  <a:pt x="2521378" y="2981032"/>
                  <a:pt x="2522676" y="2980672"/>
                  <a:pt x="2520596" y="2978689"/>
                </a:cubicBezTo>
                <a:cubicBezTo>
                  <a:pt x="2523145" y="2978689"/>
                  <a:pt x="2525693" y="2983551"/>
                  <a:pt x="2525693" y="2983551"/>
                </a:cubicBezTo>
                <a:cubicBezTo>
                  <a:pt x="2523145" y="2978689"/>
                  <a:pt x="2525693" y="2981120"/>
                  <a:pt x="2520596" y="2976262"/>
                </a:cubicBezTo>
                <a:cubicBezTo>
                  <a:pt x="2523142" y="2978689"/>
                  <a:pt x="2528234" y="2981117"/>
                  <a:pt x="2528239" y="2981120"/>
                </a:cubicBezTo>
                <a:cubicBezTo>
                  <a:pt x="2529175" y="2982012"/>
                  <a:pt x="2530081" y="2982876"/>
                  <a:pt x="2530788" y="2983551"/>
                </a:cubicBezTo>
                <a:lnTo>
                  <a:pt x="2530788" y="2985979"/>
                </a:lnTo>
                <a:cubicBezTo>
                  <a:pt x="2530788" y="2983551"/>
                  <a:pt x="2533334" y="2985979"/>
                  <a:pt x="2530788" y="2983551"/>
                </a:cubicBezTo>
                <a:cubicBezTo>
                  <a:pt x="2528239" y="2981120"/>
                  <a:pt x="2528239" y="2981120"/>
                  <a:pt x="2528239" y="2981120"/>
                </a:cubicBezTo>
                <a:cubicBezTo>
                  <a:pt x="2528239" y="2981120"/>
                  <a:pt x="2528239" y="2981120"/>
                  <a:pt x="2528239" y="2981120"/>
                </a:cubicBezTo>
                <a:cubicBezTo>
                  <a:pt x="2525801" y="2978794"/>
                  <a:pt x="2523145" y="2976262"/>
                  <a:pt x="2523145" y="2976262"/>
                </a:cubicBezTo>
                <a:cubicBezTo>
                  <a:pt x="2525693" y="2976262"/>
                  <a:pt x="2528239" y="2981120"/>
                  <a:pt x="2530788" y="2981120"/>
                </a:cubicBezTo>
                <a:cubicBezTo>
                  <a:pt x="2530788" y="2981120"/>
                  <a:pt x="2530766" y="2981101"/>
                  <a:pt x="2525693" y="2976262"/>
                </a:cubicBezTo>
                <a:cubicBezTo>
                  <a:pt x="2526008" y="2976262"/>
                  <a:pt x="2526246" y="2976223"/>
                  <a:pt x="2526414" y="2976151"/>
                </a:cubicBezTo>
                <a:cubicBezTo>
                  <a:pt x="2526790" y="2976253"/>
                  <a:pt x="2527356" y="2976262"/>
                  <a:pt x="2528239" y="2976262"/>
                </a:cubicBezTo>
                <a:lnTo>
                  <a:pt x="2525693" y="2973831"/>
                </a:lnTo>
                <a:cubicBezTo>
                  <a:pt x="2525434" y="2973586"/>
                  <a:pt x="2525244" y="2973435"/>
                  <a:pt x="2525011" y="2973223"/>
                </a:cubicBezTo>
                <a:cubicBezTo>
                  <a:pt x="2524446" y="2972642"/>
                  <a:pt x="2523797" y="2972022"/>
                  <a:pt x="2523145" y="2971400"/>
                </a:cubicBezTo>
                <a:cubicBezTo>
                  <a:pt x="2522242" y="2970542"/>
                  <a:pt x="2521665" y="2969685"/>
                  <a:pt x="2521176" y="2968934"/>
                </a:cubicBezTo>
                <a:cubicBezTo>
                  <a:pt x="2524716" y="2968573"/>
                  <a:pt x="2519266" y="2964871"/>
                  <a:pt x="2522239" y="2966132"/>
                </a:cubicBezTo>
                <a:cubicBezTo>
                  <a:pt x="2523126" y="2967541"/>
                  <a:pt x="2523145" y="2968251"/>
                  <a:pt x="2523145" y="2966542"/>
                </a:cubicBezTo>
                <a:cubicBezTo>
                  <a:pt x="2520596" y="2964111"/>
                  <a:pt x="2518051" y="2961683"/>
                  <a:pt x="2523145" y="2964111"/>
                </a:cubicBezTo>
                <a:cubicBezTo>
                  <a:pt x="2522259" y="2963266"/>
                  <a:pt x="2521378" y="2962427"/>
                  <a:pt x="2520596" y="2961683"/>
                </a:cubicBezTo>
                <a:cubicBezTo>
                  <a:pt x="2520596" y="2961683"/>
                  <a:pt x="2520608" y="2961683"/>
                  <a:pt x="2523145" y="2961683"/>
                </a:cubicBezTo>
                <a:cubicBezTo>
                  <a:pt x="2523145" y="2961683"/>
                  <a:pt x="2523145" y="2961683"/>
                  <a:pt x="2528239" y="2964111"/>
                </a:cubicBezTo>
                <a:cubicBezTo>
                  <a:pt x="2528239" y="2964111"/>
                  <a:pt x="2523145" y="2961683"/>
                  <a:pt x="2523145" y="2959253"/>
                </a:cubicBezTo>
                <a:cubicBezTo>
                  <a:pt x="2523145" y="2959253"/>
                  <a:pt x="2523145" y="2959253"/>
                  <a:pt x="2523145" y="2961683"/>
                </a:cubicBezTo>
                <a:cubicBezTo>
                  <a:pt x="2518051" y="2956822"/>
                  <a:pt x="2525693" y="2961683"/>
                  <a:pt x="2520596" y="2956822"/>
                </a:cubicBezTo>
                <a:cubicBezTo>
                  <a:pt x="2522203" y="2958358"/>
                  <a:pt x="2521792" y="2957959"/>
                  <a:pt x="2522540" y="2958064"/>
                </a:cubicBezTo>
                <a:cubicBezTo>
                  <a:pt x="2523186" y="2958664"/>
                  <a:pt x="2524437" y="2959253"/>
                  <a:pt x="2525693" y="2959253"/>
                </a:cubicBezTo>
                <a:cubicBezTo>
                  <a:pt x="2523813" y="2958358"/>
                  <a:pt x="2522979" y="2958124"/>
                  <a:pt x="2522540" y="2958064"/>
                </a:cubicBezTo>
                <a:cubicBezTo>
                  <a:pt x="2521878" y="2957447"/>
                  <a:pt x="2521853" y="2956822"/>
                  <a:pt x="2523145" y="2956822"/>
                </a:cubicBezTo>
                <a:cubicBezTo>
                  <a:pt x="2525693" y="2959253"/>
                  <a:pt x="2528239" y="2959253"/>
                  <a:pt x="2530788" y="2961683"/>
                </a:cubicBezTo>
                <a:cubicBezTo>
                  <a:pt x="2528919" y="2959900"/>
                  <a:pt x="2527046" y="2958132"/>
                  <a:pt x="2525177" y="2957312"/>
                </a:cubicBezTo>
                <a:cubicBezTo>
                  <a:pt x="2525671" y="2957364"/>
                  <a:pt x="2525948" y="2957304"/>
                  <a:pt x="2526050" y="2957166"/>
                </a:cubicBezTo>
                <a:cubicBezTo>
                  <a:pt x="2528234" y="2959247"/>
                  <a:pt x="2528239" y="2959253"/>
                  <a:pt x="2528239" y="2959253"/>
                </a:cubicBezTo>
                <a:cubicBezTo>
                  <a:pt x="2525693" y="2956822"/>
                  <a:pt x="2535882" y="2964111"/>
                  <a:pt x="2530788" y="2959253"/>
                </a:cubicBezTo>
                <a:cubicBezTo>
                  <a:pt x="2528803" y="2959253"/>
                  <a:pt x="2526837" y="2957791"/>
                  <a:pt x="2526055" y="2957139"/>
                </a:cubicBezTo>
                <a:cubicBezTo>
                  <a:pt x="2526168" y="2956951"/>
                  <a:pt x="2526019" y="2956649"/>
                  <a:pt x="2525763" y="2956335"/>
                </a:cubicBezTo>
                <a:cubicBezTo>
                  <a:pt x="2526094" y="2954799"/>
                  <a:pt x="2527800" y="2956404"/>
                  <a:pt x="2523145" y="2951964"/>
                </a:cubicBezTo>
                <a:cubicBezTo>
                  <a:pt x="2528239" y="2954394"/>
                  <a:pt x="2520596" y="2949536"/>
                  <a:pt x="2530788" y="2956822"/>
                </a:cubicBezTo>
                <a:cubicBezTo>
                  <a:pt x="2530788" y="2956126"/>
                  <a:pt x="2530780" y="2955644"/>
                  <a:pt x="2530719" y="2955289"/>
                </a:cubicBezTo>
                <a:cubicBezTo>
                  <a:pt x="2531417" y="2955787"/>
                  <a:pt x="2532243" y="2956302"/>
                  <a:pt x="2533334" y="2956822"/>
                </a:cubicBezTo>
                <a:cubicBezTo>
                  <a:pt x="2535112" y="2956822"/>
                  <a:pt x="2529462" y="2953285"/>
                  <a:pt x="2526740" y="2951964"/>
                </a:cubicBezTo>
                <a:cubicBezTo>
                  <a:pt x="2528217" y="2951964"/>
                  <a:pt x="2528239" y="2951964"/>
                  <a:pt x="2528239" y="2951964"/>
                </a:cubicBezTo>
                <a:cubicBezTo>
                  <a:pt x="2528239" y="2951964"/>
                  <a:pt x="2528239" y="2951964"/>
                  <a:pt x="2525693" y="2949536"/>
                </a:cubicBezTo>
                <a:cubicBezTo>
                  <a:pt x="2525693" y="2949536"/>
                  <a:pt x="2530788" y="2951964"/>
                  <a:pt x="2533334" y="2954394"/>
                </a:cubicBezTo>
                <a:cubicBezTo>
                  <a:pt x="2533334" y="2954394"/>
                  <a:pt x="2534330" y="2954394"/>
                  <a:pt x="2534455" y="2954394"/>
                </a:cubicBezTo>
                <a:cubicBezTo>
                  <a:pt x="2534808" y="2954394"/>
                  <a:pt x="2535269" y="2954394"/>
                  <a:pt x="2535882" y="2954394"/>
                </a:cubicBezTo>
                <a:cubicBezTo>
                  <a:pt x="2530788" y="2951964"/>
                  <a:pt x="2530788" y="2951964"/>
                  <a:pt x="2530788" y="2951964"/>
                </a:cubicBezTo>
                <a:cubicBezTo>
                  <a:pt x="2528239" y="2949536"/>
                  <a:pt x="2528239" y="2949536"/>
                  <a:pt x="2528239" y="2949536"/>
                </a:cubicBezTo>
                <a:cubicBezTo>
                  <a:pt x="2528239" y="2949536"/>
                  <a:pt x="2528457" y="2949737"/>
                  <a:pt x="2528756" y="2949963"/>
                </a:cubicBezTo>
                <a:cubicBezTo>
                  <a:pt x="2529250" y="2950356"/>
                  <a:pt x="2529628" y="2950543"/>
                  <a:pt x="2529910" y="2950579"/>
                </a:cubicBezTo>
                <a:cubicBezTo>
                  <a:pt x="2529521" y="2950491"/>
                  <a:pt x="2529090" y="2950216"/>
                  <a:pt x="2528756" y="2949963"/>
                </a:cubicBezTo>
                <a:cubicBezTo>
                  <a:pt x="2528590" y="2949830"/>
                  <a:pt x="2528435" y="2949720"/>
                  <a:pt x="2528239" y="2949536"/>
                </a:cubicBezTo>
                <a:cubicBezTo>
                  <a:pt x="2528239" y="2949536"/>
                  <a:pt x="2528264" y="2949536"/>
                  <a:pt x="2529667" y="2949536"/>
                </a:cubicBezTo>
                <a:cubicBezTo>
                  <a:pt x="2529614" y="2949536"/>
                  <a:pt x="2529755" y="2949536"/>
                  <a:pt x="2530183" y="2949536"/>
                </a:cubicBezTo>
                <a:cubicBezTo>
                  <a:pt x="2530363" y="2949660"/>
                  <a:pt x="2530545" y="2949786"/>
                  <a:pt x="2530727" y="2949916"/>
                </a:cubicBezTo>
                <a:cubicBezTo>
                  <a:pt x="2530724" y="2949932"/>
                  <a:pt x="2530724" y="2949949"/>
                  <a:pt x="2530719" y="2949963"/>
                </a:cubicBezTo>
                <a:cubicBezTo>
                  <a:pt x="2530653" y="2950216"/>
                  <a:pt x="2530512" y="2950491"/>
                  <a:pt x="2530214" y="2950579"/>
                </a:cubicBezTo>
                <a:cubicBezTo>
                  <a:pt x="2530457" y="2950543"/>
                  <a:pt x="2530639" y="2950356"/>
                  <a:pt x="2530719" y="2949963"/>
                </a:cubicBezTo>
                <a:cubicBezTo>
                  <a:pt x="2530724" y="2949949"/>
                  <a:pt x="2530730" y="2949935"/>
                  <a:pt x="2530733" y="2949921"/>
                </a:cubicBezTo>
                <a:cubicBezTo>
                  <a:pt x="2530793" y="2949960"/>
                  <a:pt x="2530849" y="2950001"/>
                  <a:pt x="2530907" y="2950042"/>
                </a:cubicBezTo>
                <a:cubicBezTo>
                  <a:pt x="2531514" y="2952277"/>
                  <a:pt x="2535703" y="2954224"/>
                  <a:pt x="2533334" y="2951964"/>
                </a:cubicBezTo>
                <a:cubicBezTo>
                  <a:pt x="2532643" y="2951306"/>
                  <a:pt x="2531771" y="2950651"/>
                  <a:pt x="2530907" y="2950042"/>
                </a:cubicBezTo>
                <a:cubicBezTo>
                  <a:pt x="2530862" y="2949872"/>
                  <a:pt x="2530788" y="2949707"/>
                  <a:pt x="2530788" y="2949536"/>
                </a:cubicBezTo>
                <a:cubicBezTo>
                  <a:pt x="2528239" y="2947105"/>
                  <a:pt x="2530788" y="2949536"/>
                  <a:pt x="2528239" y="2947105"/>
                </a:cubicBezTo>
                <a:cubicBezTo>
                  <a:pt x="2530788" y="2947105"/>
                  <a:pt x="2533334" y="2949536"/>
                  <a:pt x="2530788" y="2947105"/>
                </a:cubicBezTo>
                <a:cubicBezTo>
                  <a:pt x="2530788" y="2947105"/>
                  <a:pt x="2530788" y="2947105"/>
                  <a:pt x="2528239" y="2944675"/>
                </a:cubicBezTo>
                <a:cubicBezTo>
                  <a:pt x="2529015" y="2945415"/>
                  <a:pt x="2529079" y="2945476"/>
                  <a:pt x="2528941" y="2945275"/>
                </a:cubicBezTo>
                <a:cubicBezTo>
                  <a:pt x="2531616" y="2947488"/>
                  <a:pt x="2535882" y="2949536"/>
                  <a:pt x="2535882" y="2949536"/>
                </a:cubicBezTo>
                <a:cubicBezTo>
                  <a:pt x="2540604" y="2951788"/>
                  <a:pt x="2532204" y="2947779"/>
                  <a:pt x="2528921" y="2945247"/>
                </a:cubicBezTo>
                <a:cubicBezTo>
                  <a:pt x="2528662" y="2944873"/>
                  <a:pt x="2527916" y="2943835"/>
                  <a:pt x="2528968" y="2944000"/>
                </a:cubicBezTo>
                <a:cubicBezTo>
                  <a:pt x="2529722" y="2944664"/>
                  <a:pt x="2530788" y="2944675"/>
                  <a:pt x="2530788" y="2944675"/>
                </a:cubicBezTo>
                <a:cubicBezTo>
                  <a:pt x="2529899" y="2944251"/>
                  <a:pt x="2529333" y="2944058"/>
                  <a:pt x="2528968" y="2944000"/>
                </a:cubicBezTo>
                <a:cubicBezTo>
                  <a:pt x="2528562" y="2943642"/>
                  <a:pt x="2528239" y="2943100"/>
                  <a:pt x="2528239" y="2942247"/>
                </a:cubicBezTo>
                <a:cubicBezTo>
                  <a:pt x="2530172" y="2942247"/>
                  <a:pt x="2527720" y="2940854"/>
                  <a:pt x="2529747" y="2941236"/>
                </a:cubicBezTo>
                <a:cubicBezTo>
                  <a:pt x="2530031" y="2941520"/>
                  <a:pt x="2530360" y="2941837"/>
                  <a:pt x="2530788" y="2942247"/>
                </a:cubicBezTo>
                <a:cubicBezTo>
                  <a:pt x="2530788" y="2942247"/>
                  <a:pt x="2531928" y="2942263"/>
                  <a:pt x="2533438" y="2942984"/>
                </a:cubicBezTo>
                <a:cubicBezTo>
                  <a:pt x="2533927" y="2944700"/>
                  <a:pt x="2536175" y="2944953"/>
                  <a:pt x="2538431" y="2947105"/>
                </a:cubicBezTo>
                <a:cubicBezTo>
                  <a:pt x="2535882" y="2944675"/>
                  <a:pt x="2540976" y="2947105"/>
                  <a:pt x="2535882" y="2944675"/>
                </a:cubicBezTo>
                <a:cubicBezTo>
                  <a:pt x="2535034" y="2943865"/>
                  <a:pt x="2534195" y="2943345"/>
                  <a:pt x="2533438" y="2942984"/>
                </a:cubicBezTo>
                <a:cubicBezTo>
                  <a:pt x="2533378" y="2942761"/>
                  <a:pt x="2533334" y="2942525"/>
                  <a:pt x="2533334" y="2942247"/>
                </a:cubicBezTo>
                <a:cubicBezTo>
                  <a:pt x="2531486" y="2941658"/>
                  <a:pt x="2530393" y="2941357"/>
                  <a:pt x="2529747" y="2941236"/>
                </a:cubicBezTo>
                <a:cubicBezTo>
                  <a:pt x="2529184" y="2940678"/>
                  <a:pt x="2528877" y="2940320"/>
                  <a:pt x="2528877" y="2940119"/>
                </a:cubicBezTo>
                <a:cubicBezTo>
                  <a:pt x="2533281" y="2942214"/>
                  <a:pt x="2533334" y="2942131"/>
                  <a:pt x="2533334" y="2939816"/>
                </a:cubicBezTo>
                <a:cubicBezTo>
                  <a:pt x="2532400" y="2938924"/>
                  <a:pt x="2531470" y="2938038"/>
                  <a:pt x="2530788" y="2937388"/>
                </a:cubicBezTo>
                <a:cubicBezTo>
                  <a:pt x="2533334" y="2937388"/>
                  <a:pt x="2533334" y="2937388"/>
                  <a:pt x="2535882" y="2939816"/>
                </a:cubicBezTo>
                <a:cubicBezTo>
                  <a:pt x="2528239" y="2932527"/>
                  <a:pt x="2528239" y="2932527"/>
                  <a:pt x="2530788" y="2932527"/>
                </a:cubicBezTo>
                <a:cubicBezTo>
                  <a:pt x="2530951" y="2932527"/>
                  <a:pt x="2531114" y="2932607"/>
                  <a:pt x="2531277" y="2932626"/>
                </a:cubicBezTo>
                <a:cubicBezTo>
                  <a:pt x="2531972" y="2933050"/>
                  <a:pt x="2532768" y="2933413"/>
                  <a:pt x="2533132" y="2933097"/>
                </a:cubicBezTo>
                <a:cubicBezTo>
                  <a:pt x="2534355" y="2933592"/>
                  <a:pt x="2535581" y="2934242"/>
                  <a:pt x="2536804" y="2934633"/>
                </a:cubicBezTo>
                <a:cubicBezTo>
                  <a:pt x="2538268" y="2935472"/>
                  <a:pt x="2539455" y="2936050"/>
                  <a:pt x="2538693" y="2935227"/>
                </a:cubicBezTo>
                <a:cubicBezTo>
                  <a:pt x="2542001" y="2937000"/>
                  <a:pt x="2545311" y="2939089"/>
                  <a:pt x="2548619" y="2942247"/>
                </a:cubicBezTo>
                <a:cubicBezTo>
                  <a:pt x="2553716" y="2944675"/>
                  <a:pt x="2553716" y="2944675"/>
                  <a:pt x="2553716" y="2944675"/>
                </a:cubicBezTo>
                <a:lnTo>
                  <a:pt x="2546071" y="2939816"/>
                </a:lnTo>
                <a:cubicBezTo>
                  <a:pt x="2544900" y="2938699"/>
                  <a:pt x="2542658" y="2937077"/>
                  <a:pt x="2540570" y="2935640"/>
                </a:cubicBezTo>
                <a:cubicBezTo>
                  <a:pt x="2541178" y="2935461"/>
                  <a:pt x="2539334" y="2933879"/>
                  <a:pt x="2538665" y="2934349"/>
                </a:cubicBezTo>
                <a:cubicBezTo>
                  <a:pt x="2538503" y="2934239"/>
                  <a:pt x="2538356" y="2934143"/>
                  <a:pt x="2538204" y="2934041"/>
                </a:cubicBezTo>
                <a:cubicBezTo>
                  <a:pt x="2537981" y="2933565"/>
                  <a:pt x="2537586" y="2933108"/>
                  <a:pt x="2537138" y="2932676"/>
                </a:cubicBezTo>
                <a:cubicBezTo>
                  <a:pt x="2537180" y="2932794"/>
                  <a:pt x="2537122" y="2933025"/>
                  <a:pt x="2537276" y="2933430"/>
                </a:cubicBezTo>
                <a:cubicBezTo>
                  <a:pt x="2536440" y="2932882"/>
                  <a:pt x="2535882" y="2932527"/>
                  <a:pt x="2535882" y="2932527"/>
                </a:cubicBezTo>
                <a:cubicBezTo>
                  <a:pt x="2536733" y="2932527"/>
                  <a:pt x="2536995" y="2932535"/>
                  <a:pt x="2537089" y="2932626"/>
                </a:cubicBezTo>
                <a:cubicBezTo>
                  <a:pt x="2536636" y="2932194"/>
                  <a:pt x="2536139" y="2931798"/>
                  <a:pt x="2535631" y="2931448"/>
                </a:cubicBezTo>
                <a:cubicBezTo>
                  <a:pt x="2535614" y="2931415"/>
                  <a:pt x="2535598" y="2931382"/>
                  <a:pt x="2535578" y="2931349"/>
                </a:cubicBezTo>
                <a:cubicBezTo>
                  <a:pt x="2535595" y="2931379"/>
                  <a:pt x="2535603" y="2931410"/>
                  <a:pt x="2535617" y="2931440"/>
                </a:cubicBezTo>
                <a:cubicBezTo>
                  <a:pt x="2534438" y="2930636"/>
                  <a:pt x="2533334" y="2930096"/>
                  <a:pt x="2533334" y="2930096"/>
                </a:cubicBezTo>
                <a:cubicBezTo>
                  <a:pt x="2534184" y="2930096"/>
                  <a:pt x="2534731" y="2930377"/>
                  <a:pt x="2535109" y="2930738"/>
                </a:cubicBezTo>
                <a:cubicBezTo>
                  <a:pt x="2534165" y="2929838"/>
                  <a:pt x="2532486" y="2929287"/>
                  <a:pt x="2530788" y="2927669"/>
                </a:cubicBezTo>
                <a:cubicBezTo>
                  <a:pt x="2530506" y="2927534"/>
                  <a:pt x="2530277" y="2927432"/>
                  <a:pt x="2530070" y="2927338"/>
                </a:cubicBezTo>
                <a:cubicBezTo>
                  <a:pt x="2530006" y="2927082"/>
                  <a:pt x="2529540" y="2926479"/>
                  <a:pt x="2528239" y="2925238"/>
                </a:cubicBezTo>
                <a:cubicBezTo>
                  <a:pt x="2529540" y="2926479"/>
                  <a:pt x="2530840" y="2927088"/>
                  <a:pt x="2532141" y="2927710"/>
                </a:cubicBezTo>
                <a:cubicBezTo>
                  <a:pt x="2532931" y="2928205"/>
                  <a:pt x="2533640" y="2928649"/>
                  <a:pt x="2534231" y="2929006"/>
                </a:cubicBezTo>
                <a:cubicBezTo>
                  <a:pt x="2534659" y="2929301"/>
                  <a:pt x="2535170" y="2929645"/>
                  <a:pt x="2535882" y="2930096"/>
                </a:cubicBezTo>
                <a:cubicBezTo>
                  <a:pt x="2535935" y="2930096"/>
                  <a:pt x="2535951" y="2930085"/>
                  <a:pt x="2535993" y="2930080"/>
                </a:cubicBezTo>
                <a:cubicBezTo>
                  <a:pt x="2538033" y="2931456"/>
                  <a:pt x="2539789" y="2932527"/>
                  <a:pt x="2540976" y="2932527"/>
                </a:cubicBezTo>
                <a:cubicBezTo>
                  <a:pt x="2538704" y="2931443"/>
                  <a:pt x="2537439" y="2930834"/>
                  <a:pt x="2536062" y="2930069"/>
                </a:cubicBezTo>
                <a:cubicBezTo>
                  <a:pt x="2536871" y="2929926"/>
                  <a:pt x="2535161" y="2928844"/>
                  <a:pt x="2533972" y="2928277"/>
                </a:cubicBezTo>
                <a:cubicBezTo>
                  <a:pt x="2533775" y="2928087"/>
                  <a:pt x="2533577" y="2927900"/>
                  <a:pt x="2533334" y="2927669"/>
                </a:cubicBezTo>
                <a:cubicBezTo>
                  <a:pt x="2533334" y="2927669"/>
                  <a:pt x="2535882" y="2927669"/>
                  <a:pt x="2538431" y="2930096"/>
                </a:cubicBezTo>
                <a:cubicBezTo>
                  <a:pt x="2538431" y="2930096"/>
                  <a:pt x="2538431" y="2927669"/>
                  <a:pt x="2533334" y="2925238"/>
                </a:cubicBezTo>
                <a:cubicBezTo>
                  <a:pt x="2533295" y="2925199"/>
                  <a:pt x="2533267" y="2925175"/>
                  <a:pt x="2533229" y="2925136"/>
                </a:cubicBezTo>
                <a:cubicBezTo>
                  <a:pt x="2533229" y="2925139"/>
                  <a:pt x="2533229" y="2925139"/>
                  <a:pt x="2533229" y="2925139"/>
                </a:cubicBezTo>
                <a:lnTo>
                  <a:pt x="2532878" y="2924803"/>
                </a:lnTo>
                <a:lnTo>
                  <a:pt x="2532312" y="2924263"/>
                </a:lnTo>
                <a:cubicBezTo>
                  <a:pt x="2532309" y="2924261"/>
                  <a:pt x="2532304" y="2924255"/>
                  <a:pt x="2532301" y="2924252"/>
                </a:cubicBezTo>
                <a:lnTo>
                  <a:pt x="2532282" y="2924236"/>
                </a:lnTo>
                <a:cubicBezTo>
                  <a:pt x="2532157" y="2924115"/>
                  <a:pt x="2531997" y="2923963"/>
                  <a:pt x="2531837" y="2923812"/>
                </a:cubicBezTo>
                <a:cubicBezTo>
                  <a:pt x="2531826" y="2923801"/>
                  <a:pt x="2531823" y="2923795"/>
                  <a:pt x="2531812" y="2923787"/>
                </a:cubicBezTo>
                <a:cubicBezTo>
                  <a:pt x="2531649" y="2923630"/>
                  <a:pt x="2531547" y="2923534"/>
                  <a:pt x="2531431" y="2923424"/>
                </a:cubicBezTo>
                <a:cubicBezTo>
                  <a:pt x="2531368" y="2923363"/>
                  <a:pt x="2531312" y="2923311"/>
                  <a:pt x="2531243" y="2923245"/>
                </a:cubicBezTo>
                <a:cubicBezTo>
                  <a:pt x="2531243" y="2923245"/>
                  <a:pt x="2531243" y="2923245"/>
                  <a:pt x="2531246" y="2923245"/>
                </a:cubicBezTo>
                <a:lnTo>
                  <a:pt x="2530893" y="2922912"/>
                </a:lnTo>
                <a:cubicBezTo>
                  <a:pt x="2530893" y="2922912"/>
                  <a:pt x="2530893" y="2922912"/>
                  <a:pt x="2530893" y="2922912"/>
                </a:cubicBezTo>
                <a:cubicBezTo>
                  <a:pt x="2530854" y="2922873"/>
                  <a:pt x="2530826" y="2922848"/>
                  <a:pt x="2530788" y="2922810"/>
                </a:cubicBezTo>
                <a:cubicBezTo>
                  <a:pt x="2528242" y="2920379"/>
                  <a:pt x="2535877" y="2925235"/>
                  <a:pt x="2535882" y="2925238"/>
                </a:cubicBezTo>
                <a:cubicBezTo>
                  <a:pt x="2536733" y="2926050"/>
                  <a:pt x="2537580" y="2926859"/>
                  <a:pt x="2538431" y="2927669"/>
                </a:cubicBezTo>
                <a:cubicBezTo>
                  <a:pt x="2535882" y="2925238"/>
                  <a:pt x="2535882" y="2925238"/>
                  <a:pt x="2535882" y="2925238"/>
                </a:cubicBezTo>
                <a:cubicBezTo>
                  <a:pt x="2535882" y="2925191"/>
                  <a:pt x="2535868" y="2925147"/>
                  <a:pt x="2535866" y="2925097"/>
                </a:cubicBezTo>
                <a:cubicBezTo>
                  <a:pt x="2537569" y="2926545"/>
                  <a:pt x="2539273" y="2927669"/>
                  <a:pt x="2540976" y="2927669"/>
                </a:cubicBezTo>
                <a:cubicBezTo>
                  <a:pt x="2539110" y="2925887"/>
                  <a:pt x="2537246" y="2924129"/>
                  <a:pt x="2535380" y="2923303"/>
                </a:cubicBezTo>
                <a:cubicBezTo>
                  <a:pt x="2535214" y="2922978"/>
                  <a:pt x="2535029" y="2922700"/>
                  <a:pt x="2534827" y="2922466"/>
                </a:cubicBezTo>
                <a:cubicBezTo>
                  <a:pt x="2537067" y="2923209"/>
                  <a:pt x="2539469" y="2923798"/>
                  <a:pt x="2540976" y="2925238"/>
                </a:cubicBezTo>
                <a:cubicBezTo>
                  <a:pt x="2540976" y="2925238"/>
                  <a:pt x="2540976" y="2925238"/>
                  <a:pt x="2546071" y="2930096"/>
                </a:cubicBezTo>
                <a:cubicBezTo>
                  <a:pt x="2548619" y="2932527"/>
                  <a:pt x="2548619" y="2930096"/>
                  <a:pt x="2553716" y="2934958"/>
                </a:cubicBezTo>
                <a:lnTo>
                  <a:pt x="2551168" y="2932527"/>
                </a:lnTo>
                <a:cubicBezTo>
                  <a:pt x="2546209" y="2929375"/>
                  <a:pt x="2543395" y="2927239"/>
                  <a:pt x="2540637" y="2924803"/>
                </a:cubicBezTo>
                <a:cubicBezTo>
                  <a:pt x="2543401" y="2926644"/>
                  <a:pt x="2545698" y="2927688"/>
                  <a:pt x="2542733" y="2924561"/>
                </a:cubicBezTo>
                <a:cubicBezTo>
                  <a:pt x="2543009" y="2924787"/>
                  <a:pt x="2543287" y="2925012"/>
                  <a:pt x="2543525" y="2925238"/>
                </a:cubicBezTo>
                <a:cubicBezTo>
                  <a:pt x="2546071" y="2925238"/>
                  <a:pt x="2548619" y="2930096"/>
                  <a:pt x="2548619" y="2927669"/>
                </a:cubicBezTo>
                <a:cubicBezTo>
                  <a:pt x="2548619" y="2927669"/>
                  <a:pt x="2548619" y="2927669"/>
                  <a:pt x="2546071" y="2925238"/>
                </a:cubicBezTo>
                <a:cubicBezTo>
                  <a:pt x="2540976" y="2922810"/>
                  <a:pt x="2546071" y="2925238"/>
                  <a:pt x="2543525" y="2922810"/>
                </a:cubicBezTo>
                <a:cubicBezTo>
                  <a:pt x="2543384" y="2922810"/>
                  <a:pt x="2543277" y="2922818"/>
                  <a:pt x="2543177" y="2922832"/>
                </a:cubicBezTo>
                <a:cubicBezTo>
                  <a:pt x="2542964" y="2922474"/>
                  <a:pt x="2542512" y="2921913"/>
                  <a:pt x="2541692" y="2921084"/>
                </a:cubicBezTo>
                <a:cubicBezTo>
                  <a:pt x="2541661" y="2920856"/>
                  <a:pt x="2541573" y="2920649"/>
                  <a:pt x="2541471" y="2920454"/>
                </a:cubicBezTo>
                <a:cubicBezTo>
                  <a:pt x="2541907" y="2920564"/>
                  <a:pt x="2542423" y="2920798"/>
                  <a:pt x="2542970" y="2921101"/>
                </a:cubicBezTo>
                <a:cubicBezTo>
                  <a:pt x="2543729" y="2921720"/>
                  <a:pt x="2544295" y="2922518"/>
                  <a:pt x="2545474" y="2922736"/>
                </a:cubicBezTo>
                <a:cubicBezTo>
                  <a:pt x="2546344" y="2923369"/>
                  <a:pt x="2547078" y="2923950"/>
                  <a:pt x="2547471" y="2924252"/>
                </a:cubicBezTo>
                <a:cubicBezTo>
                  <a:pt x="2549423" y="2926559"/>
                  <a:pt x="2544524" y="2923443"/>
                  <a:pt x="2551168" y="2927669"/>
                </a:cubicBezTo>
                <a:cubicBezTo>
                  <a:pt x="2553716" y="2930096"/>
                  <a:pt x="2553716" y="2930096"/>
                  <a:pt x="2558811" y="2932527"/>
                </a:cubicBezTo>
                <a:cubicBezTo>
                  <a:pt x="2556262" y="2930096"/>
                  <a:pt x="2551168" y="2925238"/>
                  <a:pt x="2551168" y="2927669"/>
                </a:cubicBezTo>
                <a:cubicBezTo>
                  <a:pt x="2551168" y="2927669"/>
                  <a:pt x="2551168" y="2925238"/>
                  <a:pt x="2548619" y="2922810"/>
                </a:cubicBezTo>
                <a:lnTo>
                  <a:pt x="2553716" y="2925238"/>
                </a:lnTo>
                <a:cubicBezTo>
                  <a:pt x="2548619" y="2922810"/>
                  <a:pt x="2553716" y="2922810"/>
                  <a:pt x="2551168" y="2920379"/>
                </a:cubicBezTo>
                <a:cubicBezTo>
                  <a:pt x="2553716" y="2922810"/>
                  <a:pt x="2553716" y="2925238"/>
                  <a:pt x="2556262" y="2925238"/>
                </a:cubicBezTo>
                <a:cubicBezTo>
                  <a:pt x="2553716" y="2922810"/>
                  <a:pt x="2558811" y="2927669"/>
                  <a:pt x="2558811" y="2927669"/>
                </a:cubicBezTo>
                <a:cubicBezTo>
                  <a:pt x="2556262" y="2925238"/>
                  <a:pt x="2556262" y="2922810"/>
                  <a:pt x="2556262" y="2922810"/>
                </a:cubicBezTo>
                <a:cubicBezTo>
                  <a:pt x="2558811" y="2925238"/>
                  <a:pt x="2556262" y="2920379"/>
                  <a:pt x="2556262" y="2920379"/>
                </a:cubicBezTo>
                <a:cubicBezTo>
                  <a:pt x="2558471" y="2922485"/>
                  <a:pt x="2562580" y="2926402"/>
                  <a:pt x="2563640" y="2927415"/>
                </a:cubicBezTo>
                <a:cubicBezTo>
                  <a:pt x="2563146" y="2926945"/>
                  <a:pt x="2562083" y="2925929"/>
                  <a:pt x="2561356" y="2925238"/>
                </a:cubicBezTo>
                <a:cubicBezTo>
                  <a:pt x="2561356" y="2925238"/>
                  <a:pt x="2561378" y="2925238"/>
                  <a:pt x="2563712" y="2925238"/>
                </a:cubicBezTo>
                <a:cubicBezTo>
                  <a:pt x="2563709" y="2925243"/>
                  <a:pt x="2563709" y="2925249"/>
                  <a:pt x="2563709" y="2925252"/>
                </a:cubicBezTo>
                <a:cubicBezTo>
                  <a:pt x="2562535" y="2925332"/>
                  <a:pt x="2563573" y="2926039"/>
                  <a:pt x="2563709" y="2925252"/>
                </a:cubicBezTo>
                <a:cubicBezTo>
                  <a:pt x="2563772" y="2925246"/>
                  <a:pt x="2563825" y="2925238"/>
                  <a:pt x="2563905" y="2925238"/>
                </a:cubicBezTo>
                <a:cubicBezTo>
                  <a:pt x="2566453" y="2927669"/>
                  <a:pt x="2566453" y="2927669"/>
                  <a:pt x="2566453" y="2930096"/>
                </a:cubicBezTo>
                <a:cubicBezTo>
                  <a:pt x="2567975" y="2931550"/>
                  <a:pt x="2570391" y="2933868"/>
                  <a:pt x="2572103" y="2936017"/>
                </a:cubicBezTo>
                <a:cubicBezTo>
                  <a:pt x="2574069" y="2939769"/>
                  <a:pt x="2574093" y="2939816"/>
                  <a:pt x="2574093" y="2939816"/>
                </a:cubicBezTo>
                <a:cubicBezTo>
                  <a:pt x="2574093" y="2939816"/>
                  <a:pt x="2574093" y="2939816"/>
                  <a:pt x="2571548" y="2937388"/>
                </a:cubicBezTo>
                <a:cubicBezTo>
                  <a:pt x="2576642" y="2942247"/>
                  <a:pt x="2571548" y="2939816"/>
                  <a:pt x="2574093" y="2942247"/>
                </a:cubicBezTo>
                <a:cubicBezTo>
                  <a:pt x="2571548" y="2939816"/>
                  <a:pt x="2576642" y="2944675"/>
                  <a:pt x="2571548" y="2942247"/>
                </a:cubicBezTo>
                <a:cubicBezTo>
                  <a:pt x="2574093" y="2944675"/>
                  <a:pt x="2574093" y="2947105"/>
                  <a:pt x="2574093" y="2947105"/>
                </a:cubicBezTo>
                <a:cubicBezTo>
                  <a:pt x="2571548" y="2944675"/>
                  <a:pt x="2571548" y="2944675"/>
                  <a:pt x="2566453" y="2942247"/>
                </a:cubicBezTo>
                <a:cubicBezTo>
                  <a:pt x="2566453" y="2942247"/>
                  <a:pt x="2571548" y="2944675"/>
                  <a:pt x="2568999" y="2944675"/>
                </a:cubicBezTo>
                <a:cubicBezTo>
                  <a:pt x="2574093" y="2947105"/>
                  <a:pt x="2574093" y="2947105"/>
                  <a:pt x="2574093" y="2947105"/>
                </a:cubicBezTo>
                <a:cubicBezTo>
                  <a:pt x="2568999" y="2944675"/>
                  <a:pt x="2574093" y="2949536"/>
                  <a:pt x="2576642" y="2951964"/>
                </a:cubicBezTo>
                <a:cubicBezTo>
                  <a:pt x="2576642" y="2951964"/>
                  <a:pt x="2576642" y="2951964"/>
                  <a:pt x="2574093" y="2949536"/>
                </a:cubicBezTo>
                <a:cubicBezTo>
                  <a:pt x="2579190" y="2954394"/>
                  <a:pt x="2574093" y="2949536"/>
                  <a:pt x="2571548" y="2949536"/>
                </a:cubicBezTo>
                <a:lnTo>
                  <a:pt x="2568999" y="2947105"/>
                </a:lnTo>
                <a:cubicBezTo>
                  <a:pt x="2571548" y="2951964"/>
                  <a:pt x="2571548" y="2951964"/>
                  <a:pt x="2574093" y="2954394"/>
                </a:cubicBezTo>
                <a:cubicBezTo>
                  <a:pt x="2574093" y="2954394"/>
                  <a:pt x="2574093" y="2954394"/>
                  <a:pt x="2571548" y="2951964"/>
                </a:cubicBezTo>
                <a:cubicBezTo>
                  <a:pt x="2576642" y="2956822"/>
                  <a:pt x="2571548" y="2956822"/>
                  <a:pt x="2576642" y="2959253"/>
                </a:cubicBezTo>
                <a:close/>
                <a:moveTo>
                  <a:pt x="2523708" y="2971940"/>
                </a:moveTo>
                <a:cubicBezTo>
                  <a:pt x="2524178" y="2972386"/>
                  <a:pt x="2524603" y="2972793"/>
                  <a:pt x="2523708" y="2971940"/>
                </a:cubicBezTo>
                <a:close/>
                <a:moveTo>
                  <a:pt x="2531362" y="2950084"/>
                </a:moveTo>
                <a:cubicBezTo>
                  <a:pt x="2531652" y="2950359"/>
                  <a:pt x="2532102" y="2950788"/>
                  <a:pt x="2532759" y="2951416"/>
                </a:cubicBezTo>
                <a:cubicBezTo>
                  <a:pt x="2532472" y="2951141"/>
                  <a:pt x="2532019" y="2950711"/>
                  <a:pt x="2531362" y="2950084"/>
                </a:cubicBezTo>
                <a:close/>
                <a:moveTo>
                  <a:pt x="2556262" y="2981120"/>
                </a:moveTo>
                <a:cubicBezTo>
                  <a:pt x="2553716" y="2981120"/>
                  <a:pt x="2561356" y="2985979"/>
                  <a:pt x="2556262" y="2981120"/>
                </a:cubicBezTo>
                <a:close/>
                <a:moveTo>
                  <a:pt x="2572103" y="2936017"/>
                </a:moveTo>
                <a:cubicBezTo>
                  <a:pt x="2571926" y="2935679"/>
                  <a:pt x="2571758" y="2935360"/>
                  <a:pt x="2571548" y="2934958"/>
                </a:cubicBezTo>
                <a:cubicBezTo>
                  <a:pt x="2573069" y="2936408"/>
                  <a:pt x="2574579" y="2938704"/>
                  <a:pt x="2575560" y="2939816"/>
                </a:cubicBezTo>
                <a:cubicBezTo>
                  <a:pt x="2574118" y="2939816"/>
                  <a:pt x="2574093" y="2939816"/>
                  <a:pt x="2574093" y="2939816"/>
                </a:cubicBezTo>
                <a:cubicBezTo>
                  <a:pt x="2574093" y="2938839"/>
                  <a:pt x="2573254" y="2937465"/>
                  <a:pt x="2572103" y="2936017"/>
                </a:cubicBezTo>
                <a:close/>
                <a:moveTo>
                  <a:pt x="2574872" y="2937377"/>
                </a:moveTo>
                <a:cubicBezTo>
                  <a:pt x="2574991" y="2937375"/>
                  <a:pt x="2575068" y="2937358"/>
                  <a:pt x="2575165" y="2937350"/>
                </a:cubicBezTo>
                <a:cubicBezTo>
                  <a:pt x="2575656" y="2938107"/>
                  <a:pt x="2576151" y="2938877"/>
                  <a:pt x="2576642" y="2939816"/>
                </a:cubicBezTo>
                <a:cubicBezTo>
                  <a:pt x="2576642" y="2939816"/>
                  <a:pt x="2575731" y="2938514"/>
                  <a:pt x="2574872" y="2937377"/>
                </a:cubicBezTo>
                <a:close/>
                <a:moveTo>
                  <a:pt x="2574872" y="2937377"/>
                </a:moveTo>
                <a:cubicBezTo>
                  <a:pt x="2574649" y="2937385"/>
                  <a:pt x="2574392" y="2937388"/>
                  <a:pt x="2574093" y="2937388"/>
                </a:cubicBezTo>
                <a:cubicBezTo>
                  <a:pt x="2572625" y="2934583"/>
                  <a:pt x="2573701" y="2935825"/>
                  <a:pt x="2574872" y="2937377"/>
                </a:cubicBezTo>
                <a:close/>
                <a:moveTo>
                  <a:pt x="2575662" y="2937193"/>
                </a:moveTo>
                <a:cubicBezTo>
                  <a:pt x="2575571" y="2937275"/>
                  <a:pt x="2575405" y="2937325"/>
                  <a:pt x="2575165" y="2937350"/>
                </a:cubicBezTo>
                <a:cubicBezTo>
                  <a:pt x="2574988" y="2937077"/>
                  <a:pt x="2574811" y="2936761"/>
                  <a:pt x="2574635" y="2936513"/>
                </a:cubicBezTo>
                <a:cubicBezTo>
                  <a:pt x="2574936" y="2936857"/>
                  <a:pt x="2575308" y="2937069"/>
                  <a:pt x="2575662" y="2937193"/>
                </a:cubicBezTo>
                <a:close/>
                <a:moveTo>
                  <a:pt x="2574099" y="2934991"/>
                </a:moveTo>
                <a:cubicBezTo>
                  <a:pt x="2574099" y="2934977"/>
                  <a:pt x="2574093" y="2934969"/>
                  <a:pt x="2574093" y="2934958"/>
                </a:cubicBezTo>
                <a:cubicBezTo>
                  <a:pt x="2574731" y="2935563"/>
                  <a:pt x="2575369" y="2936172"/>
                  <a:pt x="2576642" y="2937388"/>
                </a:cubicBezTo>
                <a:cubicBezTo>
                  <a:pt x="2576642" y="2937388"/>
                  <a:pt x="2576184" y="2937375"/>
                  <a:pt x="2575662" y="2937193"/>
                </a:cubicBezTo>
                <a:cubicBezTo>
                  <a:pt x="2575921" y="2936951"/>
                  <a:pt x="2575477" y="2936353"/>
                  <a:pt x="2574099" y="2934991"/>
                </a:cubicBezTo>
                <a:close/>
                <a:moveTo>
                  <a:pt x="2574099" y="2934991"/>
                </a:moveTo>
                <a:cubicBezTo>
                  <a:pt x="2574105" y="2935558"/>
                  <a:pt x="2574251" y="2935987"/>
                  <a:pt x="2574472" y="2936317"/>
                </a:cubicBezTo>
                <a:cubicBezTo>
                  <a:pt x="2572647" y="2933826"/>
                  <a:pt x="2570824" y="2932527"/>
                  <a:pt x="2568999" y="2932527"/>
                </a:cubicBezTo>
                <a:cubicBezTo>
                  <a:pt x="2566453" y="2930096"/>
                  <a:pt x="2568999" y="2932527"/>
                  <a:pt x="2566453" y="2930096"/>
                </a:cubicBezTo>
                <a:cubicBezTo>
                  <a:pt x="2569060" y="2931341"/>
                  <a:pt x="2568996" y="2930674"/>
                  <a:pt x="2568657" y="2929727"/>
                </a:cubicBezTo>
                <a:cubicBezTo>
                  <a:pt x="2568773" y="2929851"/>
                  <a:pt x="2568869" y="2929972"/>
                  <a:pt x="2568999" y="2930096"/>
                </a:cubicBezTo>
                <a:cubicBezTo>
                  <a:pt x="2568999" y="2930096"/>
                  <a:pt x="2568999" y="2930096"/>
                  <a:pt x="2568999" y="2927669"/>
                </a:cubicBezTo>
                <a:cubicBezTo>
                  <a:pt x="2571548" y="2932527"/>
                  <a:pt x="2571548" y="2932527"/>
                  <a:pt x="2574093" y="2934958"/>
                </a:cubicBezTo>
                <a:cubicBezTo>
                  <a:pt x="2574093" y="2934958"/>
                  <a:pt x="2574093" y="2934958"/>
                  <a:pt x="2574093" y="2934958"/>
                </a:cubicBezTo>
                <a:cubicBezTo>
                  <a:pt x="2573458" y="2934349"/>
                  <a:pt x="2572821" y="2933744"/>
                  <a:pt x="2571548" y="2932527"/>
                </a:cubicBezTo>
                <a:cubicBezTo>
                  <a:pt x="2572638" y="2933568"/>
                  <a:pt x="2573450" y="2934346"/>
                  <a:pt x="2574099" y="2934991"/>
                </a:cubicBezTo>
                <a:close/>
                <a:moveTo>
                  <a:pt x="2568657" y="2929727"/>
                </a:moveTo>
                <a:cubicBezTo>
                  <a:pt x="2566487" y="2927434"/>
                  <a:pt x="2566583" y="2925365"/>
                  <a:pt x="2568999" y="2927669"/>
                </a:cubicBezTo>
                <a:cubicBezTo>
                  <a:pt x="2567757" y="2927669"/>
                  <a:pt x="2568334" y="2928825"/>
                  <a:pt x="2568657" y="2929727"/>
                </a:cubicBezTo>
                <a:close/>
                <a:moveTo>
                  <a:pt x="2542970" y="2921101"/>
                </a:moveTo>
                <a:cubicBezTo>
                  <a:pt x="2542575" y="2920779"/>
                  <a:pt x="2542100" y="2920534"/>
                  <a:pt x="2541465" y="2920440"/>
                </a:cubicBezTo>
                <a:cubicBezTo>
                  <a:pt x="2541305" y="2920140"/>
                  <a:pt x="2541106" y="2919895"/>
                  <a:pt x="2540896" y="2919713"/>
                </a:cubicBezTo>
                <a:cubicBezTo>
                  <a:pt x="2540510" y="2917525"/>
                  <a:pt x="2538431" y="2915521"/>
                  <a:pt x="2538431" y="2915521"/>
                </a:cubicBezTo>
                <a:cubicBezTo>
                  <a:pt x="2543525" y="2920379"/>
                  <a:pt x="2540976" y="2915521"/>
                  <a:pt x="2543525" y="2920379"/>
                </a:cubicBezTo>
                <a:cubicBezTo>
                  <a:pt x="2542652" y="2919545"/>
                  <a:pt x="2542155" y="2919075"/>
                  <a:pt x="2541968" y="2918896"/>
                </a:cubicBezTo>
                <a:cubicBezTo>
                  <a:pt x="2542155" y="2919075"/>
                  <a:pt x="2542688" y="2919581"/>
                  <a:pt x="2543525" y="2920379"/>
                </a:cubicBezTo>
                <a:cubicBezTo>
                  <a:pt x="2543525" y="2920379"/>
                  <a:pt x="2543525" y="2920379"/>
                  <a:pt x="2543525" y="2920379"/>
                </a:cubicBezTo>
                <a:cubicBezTo>
                  <a:pt x="2544174" y="2920999"/>
                  <a:pt x="2544983" y="2921772"/>
                  <a:pt x="2546071" y="2922810"/>
                </a:cubicBezTo>
                <a:cubicBezTo>
                  <a:pt x="2545847" y="2922810"/>
                  <a:pt x="2545662" y="2922769"/>
                  <a:pt x="2545474" y="2922736"/>
                </a:cubicBezTo>
                <a:cubicBezTo>
                  <a:pt x="2544682" y="2922158"/>
                  <a:pt x="2543796" y="2921557"/>
                  <a:pt x="2542970" y="2921101"/>
                </a:cubicBezTo>
                <a:close/>
                <a:moveTo>
                  <a:pt x="2541471" y="2920454"/>
                </a:moveTo>
                <a:cubicBezTo>
                  <a:pt x="2541291" y="2920410"/>
                  <a:pt x="2541125" y="2920379"/>
                  <a:pt x="2540976" y="2920379"/>
                </a:cubicBezTo>
                <a:cubicBezTo>
                  <a:pt x="2541161" y="2920379"/>
                  <a:pt x="2541305" y="2920418"/>
                  <a:pt x="2541465" y="2920440"/>
                </a:cubicBezTo>
                <a:cubicBezTo>
                  <a:pt x="2541468" y="2920446"/>
                  <a:pt x="2541468" y="2920451"/>
                  <a:pt x="2541471" y="2920454"/>
                </a:cubicBezTo>
                <a:close/>
                <a:moveTo>
                  <a:pt x="2540976" y="2922810"/>
                </a:moveTo>
                <a:cubicBezTo>
                  <a:pt x="2538453" y="2920402"/>
                  <a:pt x="2538431" y="2919785"/>
                  <a:pt x="2538743" y="2919476"/>
                </a:cubicBezTo>
                <a:cubicBezTo>
                  <a:pt x="2540040" y="2920652"/>
                  <a:pt x="2540976" y="2921849"/>
                  <a:pt x="2540976" y="2920379"/>
                </a:cubicBezTo>
                <a:cubicBezTo>
                  <a:pt x="2541247" y="2920638"/>
                  <a:pt x="2541476" y="2920867"/>
                  <a:pt x="2541692" y="2921084"/>
                </a:cubicBezTo>
                <a:cubicBezTo>
                  <a:pt x="2541763" y="2921610"/>
                  <a:pt x="2541606" y="2922210"/>
                  <a:pt x="2540976" y="2922810"/>
                </a:cubicBezTo>
                <a:close/>
                <a:moveTo>
                  <a:pt x="2543525" y="2925238"/>
                </a:moveTo>
                <a:cubicBezTo>
                  <a:pt x="2540976" y="2922810"/>
                  <a:pt x="2543525" y="2925238"/>
                  <a:pt x="2543525" y="2925238"/>
                </a:cubicBezTo>
                <a:close/>
                <a:moveTo>
                  <a:pt x="2543177" y="2922832"/>
                </a:moveTo>
                <a:cubicBezTo>
                  <a:pt x="2543909" y="2924057"/>
                  <a:pt x="2541965" y="2922997"/>
                  <a:pt x="2543177" y="2922832"/>
                </a:cubicBezTo>
                <a:close/>
                <a:moveTo>
                  <a:pt x="2536686" y="2920467"/>
                </a:moveTo>
                <a:cubicBezTo>
                  <a:pt x="2538939" y="2920878"/>
                  <a:pt x="2540976" y="2922810"/>
                  <a:pt x="2540976" y="2922810"/>
                </a:cubicBezTo>
                <a:cubicBezTo>
                  <a:pt x="2541716" y="2923512"/>
                  <a:pt x="2542269" y="2924074"/>
                  <a:pt x="2542733" y="2924561"/>
                </a:cubicBezTo>
                <a:cubicBezTo>
                  <a:pt x="2541059" y="2923196"/>
                  <a:pt x="2538762" y="2921833"/>
                  <a:pt x="2536686" y="2920467"/>
                </a:cubicBezTo>
                <a:close/>
                <a:moveTo>
                  <a:pt x="2533334" y="2922810"/>
                </a:moveTo>
                <a:cubicBezTo>
                  <a:pt x="2533334" y="2922579"/>
                  <a:pt x="2533378" y="2922430"/>
                  <a:pt x="2533419" y="2922284"/>
                </a:cubicBezTo>
                <a:cubicBezTo>
                  <a:pt x="2533908" y="2922571"/>
                  <a:pt x="2534339" y="2922835"/>
                  <a:pt x="2534711" y="2923110"/>
                </a:cubicBezTo>
                <a:cubicBezTo>
                  <a:pt x="2534253" y="2922967"/>
                  <a:pt x="2533795" y="2922810"/>
                  <a:pt x="2533334" y="2922810"/>
                </a:cubicBezTo>
                <a:close/>
                <a:moveTo>
                  <a:pt x="2535882" y="2925238"/>
                </a:moveTo>
                <a:cubicBezTo>
                  <a:pt x="2535882" y="2925238"/>
                  <a:pt x="2535882" y="2925238"/>
                  <a:pt x="2535882" y="2925238"/>
                </a:cubicBezTo>
                <a:cubicBezTo>
                  <a:pt x="2534190" y="2923625"/>
                  <a:pt x="2532497" y="2922009"/>
                  <a:pt x="2530804" y="2920396"/>
                </a:cubicBezTo>
                <a:cubicBezTo>
                  <a:pt x="2530862" y="2920451"/>
                  <a:pt x="2531210" y="2920784"/>
                  <a:pt x="2533334" y="2922810"/>
                </a:cubicBezTo>
                <a:cubicBezTo>
                  <a:pt x="2534178" y="2923614"/>
                  <a:pt x="2535021" y="2924379"/>
                  <a:pt x="2535863" y="2925095"/>
                </a:cubicBezTo>
                <a:cubicBezTo>
                  <a:pt x="2535866" y="2925147"/>
                  <a:pt x="2535882" y="2925185"/>
                  <a:pt x="2535882" y="2925238"/>
                </a:cubicBezTo>
                <a:close/>
                <a:moveTo>
                  <a:pt x="2534711" y="2923110"/>
                </a:moveTo>
                <a:cubicBezTo>
                  <a:pt x="2534935" y="2923179"/>
                  <a:pt x="2535156" y="2923206"/>
                  <a:pt x="2535380" y="2923303"/>
                </a:cubicBezTo>
                <a:cubicBezTo>
                  <a:pt x="2535650" y="2923840"/>
                  <a:pt x="2535841" y="2924462"/>
                  <a:pt x="2535866" y="2925097"/>
                </a:cubicBezTo>
                <a:cubicBezTo>
                  <a:pt x="2535866" y="2925097"/>
                  <a:pt x="2535863" y="2925097"/>
                  <a:pt x="2535863" y="2925095"/>
                </a:cubicBezTo>
                <a:cubicBezTo>
                  <a:pt x="2535819" y="2924173"/>
                  <a:pt x="2535382" y="2923606"/>
                  <a:pt x="2534711" y="2923110"/>
                </a:cubicBezTo>
                <a:close/>
                <a:moveTo>
                  <a:pt x="2532690" y="2924624"/>
                </a:moveTo>
                <a:cubicBezTo>
                  <a:pt x="2532745" y="2924676"/>
                  <a:pt x="2532831" y="2924759"/>
                  <a:pt x="2532878" y="2924803"/>
                </a:cubicBezTo>
                <a:cubicBezTo>
                  <a:pt x="2532878" y="2924803"/>
                  <a:pt x="2532878" y="2924803"/>
                  <a:pt x="2532878" y="2924803"/>
                </a:cubicBezTo>
                <a:cubicBezTo>
                  <a:pt x="2532809" y="2924740"/>
                  <a:pt x="2532754" y="2924687"/>
                  <a:pt x="2532690" y="2924624"/>
                </a:cubicBezTo>
                <a:close/>
                <a:moveTo>
                  <a:pt x="2532312" y="2924263"/>
                </a:moveTo>
                <a:lnTo>
                  <a:pt x="2532312" y="2924263"/>
                </a:lnTo>
                <a:cubicBezTo>
                  <a:pt x="2532425" y="2924371"/>
                  <a:pt x="2532560" y="2924500"/>
                  <a:pt x="2532690" y="2924624"/>
                </a:cubicBezTo>
                <a:cubicBezTo>
                  <a:pt x="2532574" y="2924514"/>
                  <a:pt x="2532475" y="2924418"/>
                  <a:pt x="2532312" y="2924263"/>
                </a:cubicBezTo>
                <a:close/>
                <a:moveTo>
                  <a:pt x="2532284" y="2924236"/>
                </a:moveTo>
                <a:cubicBezTo>
                  <a:pt x="2532290" y="2924242"/>
                  <a:pt x="2532295" y="2924247"/>
                  <a:pt x="2532301" y="2924252"/>
                </a:cubicBezTo>
                <a:lnTo>
                  <a:pt x="2532312" y="2924263"/>
                </a:lnTo>
                <a:cubicBezTo>
                  <a:pt x="2532298" y="2924252"/>
                  <a:pt x="2532295" y="2924247"/>
                  <a:pt x="2532284" y="2924236"/>
                </a:cubicBezTo>
                <a:close/>
                <a:moveTo>
                  <a:pt x="2531840" y="2923812"/>
                </a:moveTo>
                <a:lnTo>
                  <a:pt x="2532282" y="2924236"/>
                </a:lnTo>
                <a:cubicBezTo>
                  <a:pt x="2532284" y="2924236"/>
                  <a:pt x="2532284" y="2924236"/>
                  <a:pt x="2532284" y="2924236"/>
                </a:cubicBezTo>
                <a:cubicBezTo>
                  <a:pt x="2532124" y="2924085"/>
                  <a:pt x="2531967" y="2923933"/>
                  <a:pt x="2531840" y="2923812"/>
                </a:cubicBezTo>
                <a:close/>
                <a:moveTo>
                  <a:pt x="2531823" y="2923795"/>
                </a:moveTo>
                <a:cubicBezTo>
                  <a:pt x="2531826" y="2923801"/>
                  <a:pt x="2531832" y="2923806"/>
                  <a:pt x="2531837" y="2923812"/>
                </a:cubicBezTo>
                <a:cubicBezTo>
                  <a:pt x="2531840" y="2923812"/>
                  <a:pt x="2531840" y="2923812"/>
                  <a:pt x="2531840" y="2923812"/>
                </a:cubicBezTo>
                <a:lnTo>
                  <a:pt x="2531823" y="2923795"/>
                </a:lnTo>
                <a:close/>
                <a:moveTo>
                  <a:pt x="2531809" y="2923785"/>
                </a:moveTo>
                <a:lnTo>
                  <a:pt x="2531812" y="2923787"/>
                </a:lnTo>
                <a:lnTo>
                  <a:pt x="2531823" y="2923795"/>
                </a:lnTo>
                <a:cubicBezTo>
                  <a:pt x="2531818" y="2923793"/>
                  <a:pt x="2531815" y="2923787"/>
                  <a:pt x="2531809" y="2923785"/>
                </a:cubicBezTo>
                <a:close/>
                <a:moveTo>
                  <a:pt x="2531246" y="2923245"/>
                </a:moveTo>
                <a:cubicBezTo>
                  <a:pt x="2531290" y="2923289"/>
                  <a:pt x="2531376" y="2923372"/>
                  <a:pt x="2531431" y="2923424"/>
                </a:cubicBezTo>
                <a:cubicBezTo>
                  <a:pt x="2531564" y="2923548"/>
                  <a:pt x="2531699" y="2923677"/>
                  <a:pt x="2531809" y="2923785"/>
                </a:cubicBezTo>
                <a:lnTo>
                  <a:pt x="2531246" y="2923245"/>
                </a:lnTo>
                <a:close/>
                <a:moveTo>
                  <a:pt x="2535559" y="2929791"/>
                </a:moveTo>
                <a:cubicBezTo>
                  <a:pt x="2535275" y="2929598"/>
                  <a:pt x="2534968" y="2929389"/>
                  <a:pt x="2534673" y="2929185"/>
                </a:cubicBezTo>
                <a:cubicBezTo>
                  <a:pt x="2534841" y="2929304"/>
                  <a:pt x="2535012" y="2929433"/>
                  <a:pt x="2535181" y="2929568"/>
                </a:cubicBezTo>
                <a:cubicBezTo>
                  <a:pt x="2534877" y="2929392"/>
                  <a:pt x="2534573" y="2929213"/>
                  <a:pt x="2534231" y="2929006"/>
                </a:cubicBezTo>
                <a:cubicBezTo>
                  <a:pt x="2533786" y="2928698"/>
                  <a:pt x="2533444" y="2928448"/>
                  <a:pt x="2533254" y="2928285"/>
                </a:cubicBezTo>
                <a:cubicBezTo>
                  <a:pt x="2533389" y="2928354"/>
                  <a:pt x="2533524" y="2928417"/>
                  <a:pt x="2533657" y="2928494"/>
                </a:cubicBezTo>
                <a:cubicBezTo>
                  <a:pt x="2533466" y="2928362"/>
                  <a:pt x="2533265" y="2928233"/>
                  <a:pt x="2533071" y="2928101"/>
                </a:cubicBezTo>
                <a:cubicBezTo>
                  <a:pt x="2532828" y="2927817"/>
                  <a:pt x="2533300" y="2927955"/>
                  <a:pt x="2533972" y="2928277"/>
                </a:cubicBezTo>
                <a:cubicBezTo>
                  <a:pt x="2534819" y="2929083"/>
                  <a:pt x="2535305" y="2929549"/>
                  <a:pt x="2535565" y="2929794"/>
                </a:cubicBezTo>
                <a:cubicBezTo>
                  <a:pt x="2535562" y="2929794"/>
                  <a:pt x="2535562" y="2929794"/>
                  <a:pt x="2535559" y="2929791"/>
                </a:cubicBezTo>
                <a:close/>
                <a:moveTo>
                  <a:pt x="2532141" y="2927710"/>
                </a:moveTo>
                <a:cubicBezTo>
                  <a:pt x="2531086" y="2927046"/>
                  <a:pt x="2529860" y="2926270"/>
                  <a:pt x="2528239" y="2925238"/>
                </a:cubicBezTo>
                <a:cubicBezTo>
                  <a:pt x="2529882" y="2926023"/>
                  <a:pt x="2531514" y="2927057"/>
                  <a:pt x="2533071" y="2928101"/>
                </a:cubicBezTo>
                <a:cubicBezTo>
                  <a:pt x="2533113" y="2928153"/>
                  <a:pt x="2533162" y="2928205"/>
                  <a:pt x="2533254" y="2928285"/>
                </a:cubicBezTo>
                <a:cubicBezTo>
                  <a:pt x="2532883" y="2928090"/>
                  <a:pt x="2532511" y="2927886"/>
                  <a:pt x="2532141" y="2927710"/>
                </a:cubicBezTo>
                <a:close/>
                <a:moveTo>
                  <a:pt x="2535559" y="2929791"/>
                </a:moveTo>
                <a:cubicBezTo>
                  <a:pt x="2535562" y="2929794"/>
                  <a:pt x="2535565" y="2929794"/>
                  <a:pt x="2535565" y="2929796"/>
                </a:cubicBezTo>
                <a:cubicBezTo>
                  <a:pt x="2535882" y="2930096"/>
                  <a:pt x="2535882" y="2930096"/>
                  <a:pt x="2535882" y="2930096"/>
                </a:cubicBezTo>
                <a:cubicBezTo>
                  <a:pt x="2535647" y="2929873"/>
                  <a:pt x="2535415" y="2929755"/>
                  <a:pt x="2535181" y="2929568"/>
                </a:cubicBezTo>
                <a:cubicBezTo>
                  <a:pt x="2535302" y="2929639"/>
                  <a:pt x="2535443" y="2929725"/>
                  <a:pt x="2535559" y="2929791"/>
                </a:cubicBezTo>
                <a:close/>
                <a:moveTo>
                  <a:pt x="2535565" y="2929794"/>
                </a:moveTo>
                <a:cubicBezTo>
                  <a:pt x="2535736" y="2929893"/>
                  <a:pt x="2535896" y="2929978"/>
                  <a:pt x="2536062" y="2930069"/>
                </a:cubicBezTo>
                <a:cubicBezTo>
                  <a:pt x="2536039" y="2930074"/>
                  <a:pt x="2536020" y="2930077"/>
                  <a:pt x="2535993" y="2930080"/>
                </a:cubicBezTo>
                <a:cubicBezTo>
                  <a:pt x="2535849" y="2929981"/>
                  <a:pt x="2535714" y="2929895"/>
                  <a:pt x="2535565" y="2929796"/>
                </a:cubicBezTo>
                <a:cubicBezTo>
                  <a:pt x="2535565" y="2929796"/>
                  <a:pt x="2535565" y="2929794"/>
                  <a:pt x="2535565" y="2929794"/>
                </a:cubicBezTo>
                <a:close/>
                <a:moveTo>
                  <a:pt x="2535808" y="2932009"/>
                </a:moveTo>
                <a:cubicBezTo>
                  <a:pt x="2535772" y="2931839"/>
                  <a:pt x="2535711" y="2931646"/>
                  <a:pt x="2535617" y="2931440"/>
                </a:cubicBezTo>
                <a:cubicBezTo>
                  <a:pt x="2535620" y="2931443"/>
                  <a:pt x="2535625" y="2931445"/>
                  <a:pt x="2535631" y="2931448"/>
                </a:cubicBezTo>
                <a:cubicBezTo>
                  <a:pt x="2535711" y="2931616"/>
                  <a:pt x="2535772" y="2931806"/>
                  <a:pt x="2535808" y="2932009"/>
                </a:cubicBezTo>
                <a:close/>
                <a:moveTo>
                  <a:pt x="2536804" y="2934633"/>
                </a:moveTo>
                <a:cubicBezTo>
                  <a:pt x="2535219" y="2933724"/>
                  <a:pt x="2533334" y="2932527"/>
                  <a:pt x="2533334" y="2932527"/>
                </a:cubicBezTo>
                <a:cubicBezTo>
                  <a:pt x="2534913" y="2933279"/>
                  <a:pt x="2536490" y="2934060"/>
                  <a:pt x="2538066" y="2934883"/>
                </a:cubicBezTo>
                <a:cubicBezTo>
                  <a:pt x="2537644" y="2934847"/>
                  <a:pt x="2537224" y="2934768"/>
                  <a:pt x="2536804" y="2934633"/>
                </a:cubicBezTo>
                <a:close/>
                <a:moveTo>
                  <a:pt x="2538431" y="2934958"/>
                </a:moveTo>
                <a:cubicBezTo>
                  <a:pt x="2538544" y="2935068"/>
                  <a:pt x="2538616" y="2935145"/>
                  <a:pt x="2538693" y="2935227"/>
                </a:cubicBezTo>
                <a:cubicBezTo>
                  <a:pt x="2538483" y="2935115"/>
                  <a:pt x="2538273" y="2934994"/>
                  <a:pt x="2538066" y="2934883"/>
                </a:cubicBezTo>
                <a:cubicBezTo>
                  <a:pt x="2538188" y="2934894"/>
                  <a:pt x="2538309" y="2934958"/>
                  <a:pt x="2538431" y="2934958"/>
                </a:cubicBezTo>
                <a:close/>
                <a:moveTo>
                  <a:pt x="2538431" y="2934958"/>
                </a:moveTo>
                <a:cubicBezTo>
                  <a:pt x="2538431" y="2934636"/>
                  <a:pt x="2538522" y="2934449"/>
                  <a:pt x="2538665" y="2934349"/>
                </a:cubicBezTo>
                <a:cubicBezTo>
                  <a:pt x="2539259" y="2934743"/>
                  <a:pt x="2539902" y="2935181"/>
                  <a:pt x="2540570" y="2935640"/>
                </a:cubicBezTo>
                <a:cubicBezTo>
                  <a:pt x="2540328" y="2935712"/>
                  <a:pt x="2539692" y="2935560"/>
                  <a:pt x="2538431" y="2934958"/>
                </a:cubicBezTo>
                <a:close/>
                <a:moveTo>
                  <a:pt x="2537276" y="2933430"/>
                </a:moveTo>
                <a:cubicBezTo>
                  <a:pt x="2537553" y="2933612"/>
                  <a:pt x="2537870" y="2933821"/>
                  <a:pt x="2538204" y="2934041"/>
                </a:cubicBezTo>
                <a:cubicBezTo>
                  <a:pt x="2538348" y="2934344"/>
                  <a:pt x="2538431" y="2934649"/>
                  <a:pt x="2538431" y="2934958"/>
                </a:cubicBezTo>
                <a:cubicBezTo>
                  <a:pt x="2537702" y="2934264"/>
                  <a:pt x="2537409" y="2933785"/>
                  <a:pt x="2537276" y="2933430"/>
                </a:cubicBezTo>
                <a:close/>
                <a:moveTo>
                  <a:pt x="2531277" y="2932626"/>
                </a:moveTo>
                <a:cubicBezTo>
                  <a:pt x="2531221" y="2932590"/>
                  <a:pt x="2531161" y="2932563"/>
                  <a:pt x="2531105" y="2932527"/>
                </a:cubicBezTo>
                <a:cubicBezTo>
                  <a:pt x="2531426" y="2932527"/>
                  <a:pt x="2532061" y="2932527"/>
                  <a:pt x="2533334" y="2932527"/>
                </a:cubicBezTo>
                <a:cubicBezTo>
                  <a:pt x="2533334" y="2932816"/>
                  <a:pt x="2533254" y="2932990"/>
                  <a:pt x="2533132" y="2933097"/>
                </a:cubicBezTo>
                <a:cubicBezTo>
                  <a:pt x="2532514" y="2932846"/>
                  <a:pt x="2531895" y="2932695"/>
                  <a:pt x="2531277" y="2932626"/>
                </a:cubicBezTo>
                <a:close/>
                <a:moveTo>
                  <a:pt x="2530183" y="2949536"/>
                </a:moveTo>
                <a:cubicBezTo>
                  <a:pt x="2530125" y="2949495"/>
                  <a:pt x="2530064" y="2949451"/>
                  <a:pt x="2530009" y="2949412"/>
                </a:cubicBezTo>
                <a:cubicBezTo>
                  <a:pt x="2530443" y="2949533"/>
                  <a:pt x="2530788" y="2949536"/>
                  <a:pt x="2530788" y="2949536"/>
                </a:cubicBezTo>
                <a:cubicBezTo>
                  <a:pt x="2530523" y="2949536"/>
                  <a:pt x="2530346" y="2949536"/>
                  <a:pt x="2530183" y="2949536"/>
                </a:cubicBezTo>
                <a:close/>
                <a:moveTo>
                  <a:pt x="2530733" y="2949921"/>
                </a:moveTo>
                <a:cubicBezTo>
                  <a:pt x="2530733" y="2949919"/>
                  <a:pt x="2530730" y="2949916"/>
                  <a:pt x="2530727" y="2949916"/>
                </a:cubicBezTo>
                <a:cubicBezTo>
                  <a:pt x="2530749" y="2949792"/>
                  <a:pt x="2530788" y="2949701"/>
                  <a:pt x="2530788" y="2949536"/>
                </a:cubicBezTo>
                <a:cubicBezTo>
                  <a:pt x="2530788" y="2949536"/>
                  <a:pt x="2530782" y="2949712"/>
                  <a:pt x="2530733" y="2949921"/>
                </a:cubicBezTo>
                <a:close/>
                <a:moveTo>
                  <a:pt x="2530719" y="2955289"/>
                </a:moveTo>
                <a:cubicBezTo>
                  <a:pt x="2530299" y="2954989"/>
                  <a:pt x="2529924" y="2954703"/>
                  <a:pt x="2529603" y="2954427"/>
                </a:cubicBezTo>
                <a:cubicBezTo>
                  <a:pt x="2530338" y="2954488"/>
                  <a:pt x="2530617" y="2954691"/>
                  <a:pt x="2530719" y="2955289"/>
                </a:cubicBezTo>
                <a:close/>
                <a:moveTo>
                  <a:pt x="2526055" y="2957139"/>
                </a:moveTo>
                <a:cubicBezTo>
                  <a:pt x="2526050" y="2957147"/>
                  <a:pt x="2526055" y="2957158"/>
                  <a:pt x="2526050" y="2957166"/>
                </a:cubicBezTo>
                <a:cubicBezTo>
                  <a:pt x="2525337" y="2956486"/>
                  <a:pt x="2524399" y="2955589"/>
                  <a:pt x="2523145" y="2954394"/>
                </a:cubicBezTo>
                <a:cubicBezTo>
                  <a:pt x="2523427" y="2954529"/>
                  <a:pt x="2523653" y="2954631"/>
                  <a:pt x="2523863" y="2954725"/>
                </a:cubicBezTo>
                <a:cubicBezTo>
                  <a:pt x="2523893" y="2954851"/>
                  <a:pt x="2524087" y="2955113"/>
                  <a:pt x="2524371" y="2955446"/>
                </a:cubicBezTo>
                <a:cubicBezTo>
                  <a:pt x="2524468" y="2955570"/>
                  <a:pt x="2524603" y="2955727"/>
                  <a:pt x="2524799" y="2955936"/>
                </a:cubicBezTo>
                <a:cubicBezTo>
                  <a:pt x="2524606" y="2955732"/>
                  <a:pt x="2524501" y="2955597"/>
                  <a:pt x="2524371" y="2955446"/>
                </a:cubicBezTo>
                <a:cubicBezTo>
                  <a:pt x="2523730" y="2954626"/>
                  <a:pt x="2525094" y="2955515"/>
                  <a:pt x="2525763" y="2956335"/>
                </a:cubicBezTo>
                <a:cubicBezTo>
                  <a:pt x="2525729" y="2956478"/>
                  <a:pt x="2525693" y="2956613"/>
                  <a:pt x="2525693" y="2956822"/>
                </a:cubicBezTo>
                <a:cubicBezTo>
                  <a:pt x="2525693" y="2956822"/>
                  <a:pt x="2525834" y="2956954"/>
                  <a:pt x="2526055" y="2957139"/>
                </a:cubicBezTo>
                <a:close/>
                <a:moveTo>
                  <a:pt x="2525693" y="2976262"/>
                </a:moveTo>
                <a:cubicBezTo>
                  <a:pt x="2524440" y="2975064"/>
                  <a:pt x="2522880" y="2973578"/>
                  <a:pt x="2520931" y="2971720"/>
                </a:cubicBezTo>
                <a:cubicBezTo>
                  <a:pt x="2521994" y="2972735"/>
                  <a:pt x="2525304" y="2975890"/>
                  <a:pt x="2523145" y="2973831"/>
                </a:cubicBezTo>
                <a:cubicBezTo>
                  <a:pt x="2523145" y="2973831"/>
                  <a:pt x="2523145" y="2973831"/>
                  <a:pt x="2520596" y="2971400"/>
                </a:cubicBezTo>
                <a:cubicBezTo>
                  <a:pt x="2520596" y="2971400"/>
                  <a:pt x="2520652" y="2969286"/>
                  <a:pt x="2525011" y="2973223"/>
                </a:cubicBezTo>
                <a:cubicBezTo>
                  <a:pt x="2525257" y="2973476"/>
                  <a:pt x="2525487" y="2973721"/>
                  <a:pt x="2525693" y="2973952"/>
                </a:cubicBezTo>
                <a:cubicBezTo>
                  <a:pt x="2525693" y="2974131"/>
                  <a:pt x="2525693" y="2974632"/>
                  <a:pt x="2525693" y="2976262"/>
                </a:cubicBezTo>
                <a:close/>
                <a:moveTo>
                  <a:pt x="2525693" y="2973955"/>
                </a:moveTo>
                <a:cubicBezTo>
                  <a:pt x="2526641" y="2975023"/>
                  <a:pt x="2527107" y="2975865"/>
                  <a:pt x="2526414" y="2976151"/>
                </a:cubicBezTo>
                <a:cubicBezTo>
                  <a:pt x="2525727" y="2975967"/>
                  <a:pt x="2525693" y="2975433"/>
                  <a:pt x="2525693" y="2973955"/>
                </a:cubicBezTo>
                <a:close/>
                <a:moveTo>
                  <a:pt x="2525693" y="2973952"/>
                </a:moveTo>
                <a:cubicBezTo>
                  <a:pt x="2525693" y="2973867"/>
                  <a:pt x="2525693" y="2973831"/>
                  <a:pt x="2525693" y="2973831"/>
                </a:cubicBezTo>
                <a:cubicBezTo>
                  <a:pt x="2525693" y="2973878"/>
                  <a:pt x="2525693" y="2973908"/>
                  <a:pt x="2525693" y="2973955"/>
                </a:cubicBezTo>
                <a:cubicBezTo>
                  <a:pt x="2525693" y="2973955"/>
                  <a:pt x="2525693" y="2973955"/>
                  <a:pt x="2525693" y="2973952"/>
                </a:cubicBezTo>
                <a:close/>
                <a:moveTo>
                  <a:pt x="2521138" y="2984065"/>
                </a:moveTo>
                <a:cubicBezTo>
                  <a:pt x="2520710" y="2983655"/>
                  <a:pt x="2520061" y="2983039"/>
                  <a:pt x="2523145" y="2985979"/>
                </a:cubicBezTo>
                <a:cubicBezTo>
                  <a:pt x="2523090" y="2985926"/>
                  <a:pt x="2523051" y="2985891"/>
                  <a:pt x="2522999" y="2985841"/>
                </a:cubicBezTo>
                <a:cubicBezTo>
                  <a:pt x="2522474" y="2985340"/>
                  <a:pt x="2521745" y="2984644"/>
                  <a:pt x="2521138" y="2984065"/>
                </a:cubicBezTo>
                <a:close/>
                <a:moveTo>
                  <a:pt x="2512954" y="2985979"/>
                </a:moveTo>
                <a:cubicBezTo>
                  <a:pt x="2512954" y="2985979"/>
                  <a:pt x="2512954" y="2985979"/>
                  <a:pt x="2512954" y="2985979"/>
                </a:cubicBezTo>
                <a:cubicBezTo>
                  <a:pt x="2512954" y="2986092"/>
                  <a:pt x="2512940" y="2986157"/>
                  <a:pt x="2512934" y="2986254"/>
                </a:cubicBezTo>
                <a:cubicBezTo>
                  <a:pt x="2512865" y="2986157"/>
                  <a:pt x="2512793" y="2986069"/>
                  <a:pt x="2512725" y="2985979"/>
                </a:cubicBezTo>
                <a:cubicBezTo>
                  <a:pt x="2512937" y="2985979"/>
                  <a:pt x="2512954" y="2985979"/>
                  <a:pt x="2512954" y="2985979"/>
                </a:cubicBezTo>
                <a:close/>
                <a:moveTo>
                  <a:pt x="2512948" y="2985973"/>
                </a:moveTo>
                <a:cubicBezTo>
                  <a:pt x="2512948" y="2985973"/>
                  <a:pt x="2512954" y="2985979"/>
                  <a:pt x="2512954" y="2985979"/>
                </a:cubicBezTo>
                <a:lnTo>
                  <a:pt x="2512954" y="2985979"/>
                </a:lnTo>
                <a:cubicBezTo>
                  <a:pt x="2512954" y="2985979"/>
                  <a:pt x="2512951" y="2985976"/>
                  <a:pt x="2512948" y="2985973"/>
                </a:cubicBezTo>
                <a:close/>
                <a:moveTo>
                  <a:pt x="2510408" y="2983551"/>
                </a:moveTo>
                <a:cubicBezTo>
                  <a:pt x="2511678" y="2984762"/>
                  <a:pt x="2512470" y="2985519"/>
                  <a:pt x="2512948" y="2985973"/>
                </a:cubicBezTo>
                <a:cubicBezTo>
                  <a:pt x="2512937" y="2985962"/>
                  <a:pt x="2512655" y="2985703"/>
                  <a:pt x="2512286" y="2985439"/>
                </a:cubicBezTo>
                <a:cubicBezTo>
                  <a:pt x="2511813" y="2984897"/>
                  <a:pt x="2511256" y="2984360"/>
                  <a:pt x="2510408" y="2983551"/>
                </a:cubicBezTo>
                <a:close/>
                <a:moveTo>
                  <a:pt x="2510717" y="2985054"/>
                </a:moveTo>
                <a:cubicBezTo>
                  <a:pt x="2510620" y="2984966"/>
                  <a:pt x="2510516" y="2984866"/>
                  <a:pt x="2510408" y="2984765"/>
                </a:cubicBezTo>
                <a:cubicBezTo>
                  <a:pt x="2510408" y="2983595"/>
                  <a:pt x="2510408" y="2983551"/>
                  <a:pt x="2510408" y="2983551"/>
                </a:cubicBezTo>
                <a:cubicBezTo>
                  <a:pt x="2510764" y="2984233"/>
                  <a:pt x="2510960" y="2984657"/>
                  <a:pt x="2511060" y="2984927"/>
                </a:cubicBezTo>
                <a:cubicBezTo>
                  <a:pt x="2510930" y="2984930"/>
                  <a:pt x="2510816" y="2984971"/>
                  <a:pt x="2510717" y="2985054"/>
                </a:cubicBezTo>
                <a:close/>
                <a:moveTo>
                  <a:pt x="2509784" y="2984685"/>
                </a:moveTo>
                <a:cubicBezTo>
                  <a:pt x="2509450" y="2983854"/>
                  <a:pt x="2509928" y="2984308"/>
                  <a:pt x="2510408" y="2984765"/>
                </a:cubicBezTo>
                <a:cubicBezTo>
                  <a:pt x="2510408" y="2984974"/>
                  <a:pt x="2510408" y="2985266"/>
                  <a:pt x="2510408" y="2985560"/>
                </a:cubicBezTo>
                <a:cubicBezTo>
                  <a:pt x="2510118" y="2985166"/>
                  <a:pt x="2509897" y="2984842"/>
                  <a:pt x="2509784" y="2984685"/>
                </a:cubicBezTo>
                <a:close/>
                <a:moveTo>
                  <a:pt x="2510460" y="2985632"/>
                </a:moveTo>
                <a:cubicBezTo>
                  <a:pt x="2510444" y="2985747"/>
                  <a:pt x="2510408" y="2985827"/>
                  <a:pt x="2510408" y="2985979"/>
                </a:cubicBezTo>
                <a:cubicBezTo>
                  <a:pt x="2510408" y="2985797"/>
                  <a:pt x="2510408" y="2985714"/>
                  <a:pt x="2510408" y="2985560"/>
                </a:cubicBezTo>
                <a:cubicBezTo>
                  <a:pt x="2510424" y="2985582"/>
                  <a:pt x="2510444" y="2985607"/>
                  <a:pt x="2510460" y="2985632"/>
                </a:cubicBezTo>
                <a:close/>
                <a:moveTo>
                  <a:pt x="2510717" y="2985054"/>
                </a:moveTo>
                <a:cubicBezTo>
                  <a:pt x="2511037" y="2985337"/>
                  <a:pt x="2511253" y="2985455"/>
                  <a:pt x="2511060" y="2984927"/>
                </a:cubicBezTo>
                <a:cubicBezTo>
                  <a:pt x="2511441" y="2984919"/>
                  <a:pt x="2511902" y="2985164"/>
                  <a:pt x="2512286" y="2985439"/>
                </a:cubicBezTo>
                <a:cubicBezTo>
                  <a:pt x="2512437" y="2985612"/>
                  <a:pt x="2512584" y="2985797"/>
                  <a:pt x="2512725" y="2985979"/>
                </a:cubicBezTo>
                <a:cubicBezTo>
                  <a:pt x="2512470" y="2985979"/>
                  <a:pt x="2511910" y="2985979"/>
                  <a:pt x="2510725" y="2985979"/>
                </a:cubicBezTo>
                <a:cubicBezTo>
                  <a:pt x="2510634" y="2985860"/>
                  <a:pt x="2510546" y="2985744"/>
                  <a:pt x="2510460" y="2985632"/>
                </a:cubicBezTo>
                <a:cubicBezTo>
                  <a:pt x="2510507" y="2985354"/>
                  <a:pt x="2510590" y="2985155"/>
                  <a:pt x="2510717" y="2985054"/>
                </a:cubicBezTo>
                <a:close/>
                <a:moveTo>
                  <a:pt x="2552264" y="2988228"/>
                </a:moveTo>
                <a:cubicBezTo>
                  <a:pt x="2552786" y="2988329"/>
                  <a:pt x="2553288" y="2988409"/>
                  <a:pt x="2553716" y="2988409"/>
                </a:cubicBezTo>
                <a:cubicBezTo>
                  <a:pt x="2552664" y="2988409"/>
                  <a:pt x="2552477" y="2988398"/>
                  <a:pt x="2552264" y="2988228"/>
                </a:cubicBezTo>
                <a:close/>
                <a:moveTo>
                  <a:pt x="2505819" y="3000560"/>
                </a:moveTo>
                <a:cubicBezTo>
                  <a:pt x="2505656" y="3000560"/>
                  <a:pt x="2505504" y="3000557"/>
                  <a:pt x="2505314" y="3000557"/>
                </a:cubicBezTo>
                <a:cubicBezTo>
                  <a:pt x="2505314" y="2999805"/>
                  <a:pt x="2505559" y="3000026"/>
                  <a:pt x="2505819" y="3000560"/>
                </a:cubicBezTo>
                <a:close/>
                <a:moveTo>
                  <a:pt x="2509784" y="2984685"/>
                </a:moveTo>
                <a:cubicBezTo>
                  <a:pt x="2509892" y="2984960"/>
                  <a:pt x="2510090" y="2985376"/>
                  <a:pt x="2510408" y="2985979"/>
                </a:cubicBezTo>
                <a:cubicBezTo>
                  <a:pt x="2509709" y="2984649"/>
                  <a:pt x="2509596" y="2984429"/>
                  <a:pt x="2509784" y="2984685"/>
                </a:cubicBezTo>
                <a:close/>
                <a:moveTo>
                  <a:pt x="2512954" y="2985979"/>
                </a:moveTo>
                <a:cubicBezTo>
                  <a:pt x="2512954" y="2985979"/>
                  <a:pt x="2512954" y="2985979"/>
                  <a:pt x="2512954" y="2985979"/>
                </a:cubicBezTo>
                <a:cubicBezTo>
                  <a:pt x="2512954" y="2985979"/>
                  <a:pt x="2514387" y="2987347"/>
                  <a:pt x="2512954" y="2985979"/>
                </a:cubicBezTo>
                <a:close/>
                <a:moveTo>
                  <a:pt x="2520596" y="2981120"/>
                </a:moveTo>
                <a:cubicBezTo>
                  <a:pt x="2520596" y="2981120"/>
                  <a:pt x="2520596" y="2981120"/>
                  <a:pt x="2520596" y="2978689"/>
                </a:cubicBezTo>
                <a:cubicBezTo>
                  <a:pt x="2520596" y="2979752"/>
                  <a:pt x="2520610" y="2980358"/>
                  <a:pt x="2520823" y="2981098"/>
                </a:cubicBezTo>
                <a:cubicBezTo>
                  <a:pt x="2520696" y="2981115"/>
                  <a:pt x="2520596" y="2981120"/>
                  <a:pt x="2520596" y="2981120"/>
                </a:cubicBezTo>
                <a:close/>
                <a:moveTo>
                  <a:pt x="2525693" y="2976262"/>
                </a:moveTo>
                <a:cubicBezTo>
                  <a:pt x="2525693" y="2976262"/>
                  <a:pt x="2525693" y="2976262"/>
                  <a:pt x="2525693" y="2976262"/>
                </a:cubicBezTo>
                <a:cubicBezTo>
                  <a:pt x="2525693" y="2976262"/>
                  <a:pt x="2525693" y="2976262"/>
                  <a:pt x="2525693" y="2976262"/>
                </a:cubicBezTo>
                <a:cubicBezTo>
                  <a:pt x="2525693" y="2976262"/>
                  <a:pt x="2525693" y="2976262"/>
                  <a:pt x="2525693" y="2976262"/>
                </a:cubicBezTo>
                <a:close/>
                <a:moveTo>
                  <a:pt x="2520596" y="2971400"/>
                </a:moveTo>
                <a:cubicBezTo>
                  <a:pt x="2520596" y="2971400"/>
                  <a:pt x="2520737" y="2971535"/>
                  <a:pt x="2520931" y="2971720"/>
                </a:cubicBezTo>
                <a:cubicBezTo>
                  <a:pt x="2520815" y="2971610"/>
                  <a:pt x="2520715" y="2971513"/>
                  <a:pt x="2520596" y="2971400"/>
                </a:cubicBezTo>
                <a:close/>
                <a:moveTo>
                  <a:pt x="2523145" y="2971400"/>
                </a:moveTo>
                <a:cubicBezTo>
                  <a:pt x="2522261" y="2970558"/>
                  <a:pt x="2521698" y="2970021"/>
                  <a:pt x="2521320" y="2969661"/>
                </a:cubicBezTo>
                <a:lnTo>
                  <a:pt x="2523145" y="2971400"/>
                </a:lnTo>
                <a:close/>
                <a:moveTo>
                  <a:pt x="2520585" y="2968045"/>
                </a:moveTo>
                <a:cubicBezTo>
                  <a:pt x="2520776" y="2968315"/>
                  <a:pt x="2520969" y="2968617"/>
                  <a:pt x="2521176" y="2968934"/>
                </a:cubicBezTo>
                <a:cubicBezTo>
                  <a:pt x="2520997" y="2968950"/>
                  <a:pt x="2520823" y="2968973"/>
                  <a:pt x="2520596" y="2968973"/>
                </a:cubicBezTo>
                <a:cubicBezTo>
                  <a:pt x="2520596" y="2968606"/>
                  <a:pt x="2520594" y="2968309"/>
                  <a:pt x="2520585" y="2968045"/>
                </a:cubicBezTo>
                <a:close/>
                <a:moveTo>
                  <a:pt x="2520585" y="2968045"/>
                </a:moveTo>
                <a:cubicBezTo>
                  <a:pt x="2519953" y="2967145"/>
                  <a:pt x="2519315" y="2966542"/>
                  <a:pt x="2518051" y="2966542"/>
                </a:cubicBezTo>
                <a:cubicBezTo>
                  <a:pt x="2520213" y="2966542"/>
                  <a:pt x="2520536" y="2966558"/>
                  <a:pt x="2520585" y="2968045"/>
                </a:cubicBezTo>
                <a:close/>
                <a:moveTo>
                  <a:pt x="2522192" y="2966057"/>
                </a:moveTo>
                <a:cubicBezTo>
                  <a:pt x="2522723" y="2966338"/>
                  <a:pt x="2523145" y="2966542"/>
                  <a:pt x="2523145" y="2966542"/>
                </a:cubicBezTo>
                <a:cubicBezTo>
                  <a:pt x="2522772" y="2966366"/>
                  <a:pt x="2522485" y="2966236"/>
                  <a:pt x="2522239" y="2966132"/>
                </a:cubicBezTo>
                <a:cubicBezTo>
                  <a:pt x="2522223" y="2966107"/>
                  <a:pt x="2522209" y="2966082"/>
                  <a:pt x="2522192" y="2966057"/>
                </a:cubicBezTo>
                <a:close/>
                <a:moveTo>
                  <a:pt x="2520596" y="2964111"/>
                </a:moveTo>
                <a:cubicBezTo>
                  <a:pt x="2521320" y="2964802"/>
                  <a:pt x="2521822" y="2965479"/>
                  <a:pt x="2522192" y="2966057"/>
                </a:cubicBezTo>
                <a:cubicBezTo>
                  <a:pt x="2520856" y="2965350"/>
                  <a:pt x="2518774" y="2964111"/>
                  <a:pt x="2520596" y="2964111"/>
                </a:cubicBezTo>
                <a:close/>
                <a:moveTo>
                  <a:pt x="2523145" y="2966542"/>
                </a:moveTo>
                <a:cubicBezTo>
                  <a:pt x="2522261" y="2965699"/>
                  <a:pt x="2521698" y="2965163"/>
                  <a:pt x="2521320" y="2964802"/>
                </a:cubicBezTo>
                <a:lnTo>
                  <a:pt x="2523145" y="2966542"/>
                </a:lnTo>
                <a:close/>
                <a:moveTo>
                  <a:pt x="2518109" y="2959311"/>
                </a:moveTo>
                <a:cubicBezTo>
                  <a:pt x="2518294" y="2959487"/>
                  <a:pt x="2519282" y="2960428"/>
                  <a:pt x="2520596" y="2961683"/>
                </a:cubicBezTo>
                <a:lnTo>
                  <a:pt x="2520596" y="2961683"/>
                </a:lnTo>
                <a:cubicBezTo>
                  <a:pt x="2518749" y="2959922"/>
                  <a:pt x="2518247" y="2959443"/>
                  <a:pt x="2518109" y="2959311"/>
                </a:cubicBezTo>
                <a:close/>
                <a:moveTo>
                  <a:pt x="2523145" y="2961683"/>
                </a:moveTo>
                <a:cubicBezTo>
                  <a:pt x="2520596" y="2961683"/>
                  <a:pt x="2520596" y="2959253"/>
                  <a:pt x="2523145" y="2961683"/>
                </a:cubicBezTo>
                <a:close/>
                <a:moveTo>
                  <a:pt x="2523145" y="2961683"/>
                </a:moveTo>
                <a:cubicBezTo>
                  <a:pt x="2520596" y="2959253"/>
                  <a:pt x="2523145" y="2961683"/>
                  <a:pt x="2520596" y="2959253"/>
                </a:cubicBezTo>
                <a:cubicBezTo>
                  <a:pt x="2523145" y="2961683"/>
                  <a:pt x="2518051" y="2956822"/>
                  <a:pt x="2523145" y="2961683"/>
                </a:cubicBezTo>
                <a:close/>
                <a:moveTo>
                  <a:pt x="2525177" y="2957312"/>
                </a:moveTo>
                <a:cubicBezTo>
                  <a:pt x="2524716" y="2957263"/>
                  <a:pt x="2524065" y="2957117"/>
                  <a:pt x="2523145" y="2956822"/>
                </a:cubicBezTo>
                <a:cubicBezTo>
                  <a:pt x="2523821" y="2956822"/>
                  <a:pt x="2524498" y="2957012"/>
                  <a:pt x="2525177" y="2957312"/>
                </a:cubicBezTo>
                <a:close/>
                <a:moveTo>
                  <a:pt x="2523863" y="2954725"/>
                </a:moveTo>
                <a:cubicBezTo>
                  <a:pt x="2523686" y="2954028"/>
                  <a:pt x="2526461" y="2955881"/>
                  <a:pt x="2523863" y="2954725"/>
                </a:cubicBezTo>
                <a:close/>
                <a:moveTo>
                  <a:pt x="2528239" y="2954394"/>
                </a:moveTo>
                <a:cubicBezTo>
                  <a:pt x="2530788" y="2954394"/>
                  <a:pt x="2525693" y="2951964"/>
                  <a:pt x="2528239" y="2954394"/>
                </a:cubicBezTo>
                <a:lnTo>
                  <a:pt x="2525693" y="2951964"/>
                </a:lnTo>
                <a:cubicBezTo>
                  <a:pt x="2527364" y="2951964"/>
                  <a:pt x="2527963" y="2953018"/>
                  <a:pt x="2529603" y="2954427"/>
                </a:cubicBezTo>
                <a:cubicBezTo>
                  <a:pt x="2529255" y="2954397"/>
                  <a:pt x="2528822" y="2954394"/>
                  <a:pt x="2528239" y="2954394"/>
                </a:cubicBezTo>
                <a:close/>
                <a:moveTo>
                  <a:pt x="2526740" y="2951964"/>
                </a:moveTo>
                <a:cubicBezTo>
                  <a:pt x="2526447" y="2951964"/>
                  <a:pt x="2526116" y="2951964"/>
                  <a:pt x="2525693" y="2951964"/>
                </a:cubicBezTo>
                <a:cubicBezTo>
                  <a:pt x="2524920" y="2951229"/>
                  <a:pt x="2525561" y="2951391"/>
                  <a:pt x="2526740" y="2951964"/>
                </a:cubicBezTo>
                <a:close/>
                <a:moveTo>
                  <a:pt x="2528587" y="2948402"/>
                </a:moveTo>
                <a:cubicBezTo>
                  <a:pt x="2528996" y="2948707"/>
                  <a:pt x="2529468" y="2949040"/>
                  <a:pt x="2530009" y="2949412"/>
                </a:cubicBezTo>
                <a:cubicBezTo>
                  <a:pt x="2529529" y="2949280"/>
                  <a:pt x="2528949" y="2948991"/>
                  <a:pt x="2528587" y="2948402"/>
                </a:cubicBezTo>
                <a:close/>
                <a:moveTo>
                  <a:pt x="2528239" y="2947105"/>
                </a:moveTo>
                <a:cubicBezTo>
                  <a:pt x="2528239" y="2947659"/>
                  <a:pt x="2528383" y="2948071"/>
                  <a:pt x="2528587" y="2948402"/>
                </a:cubicBezTo>
                <a:cubicBezTo>
                  <a:pt x="2527538" y="2947623"/>
                  <a:pt x="2527080" y="2947105"/>
                  <a:pt x="2528239" y="2947105"/>
                </a:cubicBezTo>
                <a:close/>
                <a:moveTo>
                  <a:pt x="2528814" y="2945165"/>
                </a:moveTo>
                <a:cubicBezTo>
                  <a:pt x="2528847" y="2945192"/>
                  <a:pt x="2528888" y="2945220"/>
                  <a:pt x="2528921" y="2945247"/>
                </a:cubicBezTo>
                <a:cubicBezTo>
                  <a:pt x="2528930" y="2945258"/>
                  <a:pt x="2528935" y="2945266"/>
                  <a:pt x="2528941" y="2945275"/>
                </a:cubicBezTo>
                <a:cubicBezTo>
                  <a:pt x="2528897" y="2945239"/>
                  <a:pt x="2528858" y="2945203"/>
                  <a:pt x="2528814" y="2945165"/>
                </a:cubicBezTo>
                <a:close/>
                <a:moveTo>
                  <a:pt x="2530788" y="2939816"/>
                </a:moveTo>
                <a:cubicBezTo>
                  <a:pt x="2529515" y="2939816"/>
                  <a:pt x="2528880" y="2939816"/>
                  <a:pt x="2528877" y="2940119"/>
                </a:cubicBezTo>
                <a:cubicBezTo>
                  <a:pt x="2528659" y="2940014"/>
                  <a:pt x="2528482" y="2939932"/>
                  <a:pt x="2528239" y="2939816"/>
                </a:cubicBezTo>
                <a:cubicBezTo>
                  <a:pt x="2530788" y="2939816"/>
                  <a:pt x="2530788" y="2939816"/>
                  <a:pt x="2530788" y="2939816"/>
                </a:cubicBezTo>
                <a:close/>
                <a:moveTo>
                  <a:pt x="2530788" y="2937388"/>
                </a:moveTo>
                <a:lnTo>
                  <a:pt x="2533334" y="2939816"/>
                </a:lnTo>
                <a:cubicBezTo>
                  <a:pt x="2533334" y="2939816"/>
                  <a:pt x="2528239" y="2937388"/>
                  <a:pt x="2530788" y="2937388"/>
                </a:cubicBezTo>
                <a:close/>
                <a:moveTo>
                  <a:pt x="2530788" y="2937388"/>
                </a:moveTo>
                <a:cubicBezTo>
                  <a:pt x="2530788" y="2937388"/>
                  <a:pt x="2530788" y="2937388"/>
                  <a:pt x="2530788" y="2937388"/>
                </a:cubicBezTo>
                <a:cubicBezTo>
                  <a:pt x="2529175" y="2935849"/>
                  <a:pt x="2529609" y="2936262"/>
                  <a:pt x="2530788" y="2937388"/>
                </a:cubicBezTo>
                <a:close/>
                <a:moveTo>
                  <a:pt x="2531105" y="2932527"/>
                </a:moveTo>
                <a:cubicBezTo>
                  <a:pt x="2530788" y="2932527"/>
                  <a:pt x="2530788" y="2932527"/>
                  <a:pt x="2530788" y="2932527"/>
                </a:cubicBezTo>
                <a:cubicBezTo>
                  <a:pt x="2529512" y="2931313"/>
                  <a:pt x="2530150" y="2931921"/>
                  <a:pt x="2531105" y="2932527"/>
                </a:cubicBezTo>
                <a:close/>
                <a:moveTo>
                  <a:pt x="2532585" y="2931542"/>
                </a:moveTo>
                <a:cubicBezTo>
                  <a:pt x="2533684" y="2932056"/>
                  <a:pt x="2534783" y="2932527"/>
                  <a:pt x="2535882" y="2932527"/>
                </a:cubicBezTo>
                <a:cubicBezTo>
                  <a:pt x="2535882" y="2932527"/>
                  <a:pt x="2535882" y="2932527"/>
                  <a:pt x="2533334" y="2932527"/>
                </a:cubicBezTo>
                <a:cubicBezTo>
                  <a:pt x="2532781" y="2932001"/>
                  <a:pt x="2532602" y="2931709"/>
                  <a:pt x="2532585" y="2931542"/>
                </a:cubicBezTo>
                <a:close/>
                <a:moveTo>
                  <a:pt x="2528239" y="2930096"/>
                </a:moveTo>
                <a:cubicBezTo>
                  <a:pt x="2529297" y="2930096"/>
                  <a:pt x="2530352" y="2930540"/>
                  <a:pt x="2531409" y="2931027"/>
                </a:cubicBezTo>
                <a:cubicBezTo>
                  <a:pt x="2531370" y="2931305"/>
                  <a:pt x="2530713" y="2931277"/>
                  <a:pt x="2528239" y="2930096"/>
                </a:cubicBezTo>
                <a:close/>
                <a:moveTo>
                  <a:pt x="2530788" y="2930096"/>
                </a:moveTo>
                <a:cubicBezTo>
                  <a:pt x="2534778" y="2932001"/>
                  <a:pt x="2532527" y="2930930"/>
                  <a:pt x="2532585" y="2931542"/>
                </a:cubicBezTo>
                <a:cubicBezTo>
                  <a:pt x="2532193" y="2931357"/>
                  <a:pt x="2531801" y="2931209"/>
                  <a:pt x="2531409" y="2931027"/>
                </a:cubicBezTo>
                <a:cubicBezTo>
                  <a:pt x="2531448" y="2930732"/>
                  <a:pt x="2530788" y="2930096"/>
                  <a:pt x="2530788" y="2930096"/>
                </a:cubicBezTo>
                <a:close/>
                <a:moveTo>
                  <a:pt x="2535808" y="2932009"/>
                </a:moveTo>
                <a:cubicBezTo>
                  <a:pt x="2535874" y="2932307"/>
                  <a:pt x="2535882" y="2932527"/>
                  <a:pt x="2535882" y="2932527"/>
                </a:cubicBezTo>
                <a:cubicBezTo>
                  <a:pt x="2535882" y="2932332"/>
                  <a:pt x="2535841" y="2932175"/>
                  <a:pt x="2535808" y="2932009"/>
                </a:cubicBezTo>
                <a:close/>
                <a:moveTo>
                  <a:pt x="2530070" y="2927338"/>
                </a:moveTo>
                <a:cubicBezTo>
                  <a:pt x="2530247" y="2928035"/>
                  <a:pt x="2527472" y="2926182"/>
                  <a:pt x="2530070" y="2927338"/>
                </a:cubicBezTo>
                <a:close/>
                <a:moveTo>
                  <a:pt x="2530788" y="2925238"/>
                </a:moveTo>
                <a:cubicBezTo>
                  <a:pt x="2535012" y="2927253"/>
                  <a:pt x="2532235" y="2925926"/>
                  <a:pt x="2531163" y="2924027"/>
                </a:cubicBezTo>
                <a:cubicBezTo>
                  <a:pt x="2531495" y="2924030"/>
                  <a:pt x="2532121" y="2924082"/>
                  <a:pt x="2533334" y="2925238"/>
                </a:cubicBezTo>
                <a:cubicBezTo>
                  <a:pt x="2530788" y="2925238"/>
                  <a:pt x="2535882" y="2927669"/>
                  <a:pt x="2530788" y="2925238"/>
                </a:cubicBezTo>
                <a:close/>
                <a:moveTo>
                  <a:pt x="2530788" y="2922810"/>
                </a:moveTo>
                <a:cubicBezTo>
                  <a:pt x="2530788" y="2923223"/>
                  <a:pt x="2530942" y="2923636"/>
                  <a:pt x="2531163" y="2924027"/>
                </a:cubicBezTo>
                <a:cubicBezTo>
                  <a:pt x="2530796" y="2924024"/>
                  <a:pt x="2530788" y="2924082"/>
                  <a:pt x="2530788" y="2922810"/>
                </a:cubicBezTo>
                <a:close/>
                <a:moveTo>
                  <a:pt x="2530788" y="2920379"/>
                </a:moveTo>
                <a:cubicBezTo>
                  <a:pt x="2531533" y="2921090"/>
                  <a:pt x="2532505" y="2921582"/>
                  <a:pt x="2533560" y="2922001"/>
                </a:cubicBezTo>
                <a:cubicBezTo>
                  <a:pt x="2533499" y="2922070"/>
                  <a:pt x="2533452" y="2922160"/>
                  <a:pt x="2533419" y="2922284"/>
                </a:cubicBezTo>
                <a:cubicBezTo>
                  <a:pt x="2532618" y="2921811"/>
                  <a:pt x="2531704" y="2921255"/>
                  <a:pt x="2530788" y="2920379"/>
                </a:cubicBezTo>
                <a:close/>
                <a:moveTo>
                  <a:pt x="2530788" y="2920379"/>
                </a:moveTo>
                <a:cubicBezTo>
                  <a:pt x="2533334" y="2922810"/>
                  <a:pt x="2528239" y="2920379"/>
                  <a:pt x="2530788" y="2920379"/>
                </a:cubicBezTo>
                <a:close/>
                <a:moveTo>
                  <a:pt x="2534827" y="2922466"/>
                </a:moveTo>
                <a:cubicBezTo>
                  <a:pt x="2534394" y="2922320"/>
                  <a:pt x="2533974" y="2922163"/>
                  <a:pt x="2533560" y="2922001"/>
                </a:cubicBezTo>
                <a:cubicBezTo>
                  <a:pt x="2533842" y="2921662"/>
                  <a:pt x="2534347" y="2921896"/>
                  <a:pt x="2534827" y="2922466"/>
                </a:cubicBezTo>
                <a:close/>
                <a:moveTo>
                  <a:pt x="2535882" y="2920379"/>
                </a:moveTo>
                <a:cubicBezTo>
                  <a:pt x="2537671" y="2922086"/>
                  <a:pt x="2539146" y="2923487"/>
                  <a:pt x="2540637" y="2924803"/>
                </a:cubicBezTo>
                <a:cubicBezTo>
                  <a:pt x="2537884" y="2922972"/>
                  <a:pt x="2534703" y="2920379"/>
                  <a:pt x="2535882" y="2920379"/>
                </a:cubicBezTo>
                <a:close/>
                <a:moveTo>
                  <a:pt x="2533334" y="2917949"/>
                </a:moveTo>
                <a:cubicBezTo>
                  <a:pt x="2534214" y="2918788"/>
                  <a:pt x="2535407" y="2919628"/>
                  <a:pt x="2536686" y="2920467"/>
                </a:cubicBezTo>
                <a:cubicBezTo>
                  <a:pt x="2536418" y="2920421"/>
                  <a:pt x="2536150" y="2920379"/>
                  <a:pt x="2535882" y="2920379"/>
                </a:cubicBezTo>
                <a:cubicBezTo>
                  <a:pt x="2535882" y="2920379"/>
                  <a:pt x="2530788" y="2915521"/>
                  <a:pt x="2533334" y="2917949"/>
                </a:cubicBezTo>
                <a:close/>
                <a:moveTo>
                  <a:pt x="2534609" y="2916735"/>
                </a:moveTo>
                <a:cubicBezTo>
                  <a:pt x="2533336" y="2916129"/>
                  <a:pt x="2532061" y="2915521"/>
                  <a:pt x="2533334" y="2915521"/>
                </a:cubicBezTo>
                <a:cubicBezTo>
                  <a:pt x="2533334" y="2915521"/>
                  <a:pt x="2533334" y="2915521"/>
                  <a:pt x="2538431" y="2917949"/>
                </a:cubicBezTo>
                <a:cubicBezTo>
                  <a:pt x="2539715" y="2919176"/>
                  <a:pt x="2539057" y="2919166"/>
                  <a:pt x="2538743" y="2919476"/>
                </a:cubicBezTo>
                <a:cubicBezTo>
                  <a:pt x="2537892" y="2918709"/>
                  <a:pt x="2536890" y="2917949"/>
                  <a:pt x="2535882" y="2917949"/>
                </a:cubicBezTo>
                <a:cubicBezTo>
                  <a:pt x="2537155" y="2917949"/>
                  <a:pt x="2535882" y="2917343"/>
                  <a:pt x="2534609" y="2916735"/>
                </a:cubicBezTo>
                <a:close/>
                <a:moveTo>
                  <a:pt x="2540896" y="2919713"/>
                </a:moveTo>
                <a:cubicBezTo>
                  <a:pt x="2540935" y="2919933"/>
                  <a:pt x="2540976" y="2920157"/>
                  <a:pt x="2540976" y="2920379"/>
                </a:cubicBezTo>
                <a:cubicBezTo>
                  <a:pt x="2539762" y="2919220"/>
                  <a:pt x="2540292" y="2919185"/>
                  <a:pt x="2540896" y="2919713"/>
                </a:cubicBezTo>
                <a:close/>
                <a:moveTo>
                  <a:pt x="2547471" y="2924252"/>
                </a:moveTo>
                <a:cubicBezTo>
                  <a:pt x="2547178" y="2923906"/>
                  <a:pt x="2546739" y="2923443"/>
                  <a:pt x="2546071" y="2922810"/>
                </a:cubicBezTo>
                <a:cubicBezTo>
                  <a:pt x="2547874" y="2924528"/>
                  <a:pt x="2548064" y="2924712"/>
                  <a:pt x="2547471" y="2924252"/>
                </a:cubicBezTo>
                <a:close/>
                <a:moveTo>
                  <a:pt x="2561356" y="2925238"/>
                </a:moveTo>
                <a:lnTo>
                  <a:pt x="2561356" y="2925238"/>
                </a:lnTo>
                <a:cubicBezTo>
                  <a:pt x="2560244" y="2924178"/>
                  <a:pt x="2560614" y="2924531"/>
                  <a:pt x="2561356" y="2925238"/>
                </a:cubicBezTo>
                <a:close/>
                <a:moveTo>
                  <a:pt x="2563706" y="2924858"/>
                </a:moveTo>
                <a:cubicBezTo>
                  <a:pt x="2563775" y="2924993"/>
                  <a:pt x="2563828" y="2925095"/>
                  <a:pt x="2563905" y="2925238"/>
                </a:cubicBezTo>
                <a:cubicBezTo>
                  <a:pt x="2563830" y="2925238"/>
                  <a:pt x="2563781" y="2925238"/>
                  <a:pt x="2563712" y="2925238"/>
                </a:cubicBezTo>
                <a:cubicBezTo>
                  <a:pt x="2563726" y="2925139"/>
                  <a:pt x="2563726" y="2925012"/>
                  <a:pt x="2563706" y="2924858"/>
                </a:cubicBezTo>
                <a:close/>
                <a:moveTo>
                  <a:pt x="2563706" y="2924858"/>
                </a:moveTo>
                <a:cubicBezTo>
                  <a:pt x="2561378" y="2920418"/>
                  <a:pt x="2561356" y="2920379"/>
                  <a:pt x="2561356" y="2920379"/>
                </a:cubicBezTo>
                <a:cubicBezTo>
                  <a:pt x="2563049" y="2922802"/>
                  <a:pt x="2563607" y="2924137"/>
                  <a:pt x="2563706" y="2924858"/>
                </a:cubicBezTo>
                <a:close/>
                <a:moveTo>
                  <a:pt x="2566453" y="2922810"/>
                </a:moveTo>
                <a:cubicBezTo>
                  <a:pt x="2566453" y="2922810"/>
                  <a:pt x="2566453" y="2922810"/>
                  <a:pt x="2568999" y="2927669"/>
                </a:cubicBezTo>
                <a:cubicBezTo>
                  <a:pt x="2568317" y="2927016"/>
                  <a:pt x="2567387" y="2926130"/>
                  <a:pt x="2566453" y="2925238"/>
                </a:cubicBezTo>
                <a:cubicBezTo>
                  <a:pt x="2563905" y="2922810"/>
                  <a:pt x="2566453" y="2925238"/>
                  <a:pt x="2566453" y="2922810"/>
                </a:cubicBezTo>
                <a:close/>
                <a:moveTo>
                  <a:pt x="2568999" y="2927669"/>
                </a:moveTo>
                <a:cubicBezTo>
                  <a:pt x="2568999" y="2927669"/>
                  <a:pt x="2568999" y="2927669"/>
                  <a:pt x="2568999" y="2927669"/>
                </a:cubicBezTo>
                <a:cubicBezTo>
                  <a:pt x="2570178" y="2928792"/>
                  <a:pt x="2570612" y="2929207"/>
                  <a:pt x="2568999" y="2927669"/>
                </a:cubicBezTo>
                <a:close/>
                <a:moveTo>
                  <a:pt x="2574093" y="2934958"/>
                </a:moveTo>
                <a:cubicBezTo>
                  <a:pt x="2568999" y="2927669"/>
                  <a:pt x="2568999" y="2927669"/>
                  <a:pt x="2568999" y="2927669"/>
                </a:cubicBezTo>
                <a:cubicBezTo>
                  <a:pt x="2571548" y="2930096"/>
                  <a:pt x="2574093" y="2932527"/>
                  <a:pt x="2574093" y="2934958"/>
                </a:cubicBezTo>
                <a:close/>
                <a:moveTo>
                  <a:pt x="2575560" y="2939816"/>
                </a:moveTo>
                <a:cubicBezTo>
                  <a:pt x="2575861" y="2939816"/>
                  <a:pt x="2576200" y="2939816"/>
                  <a:pt x="2576642" y="2939816"/>
                </a:cubicBezTo>
                <a:cubicBezTo>
                  <a:pt x="2576642" y="2940793"/>
                  <a:pt x="2576217" y="2940565"/>
                  <a:pt x="2575560" y="2939816"/>
                </a:cubicBezTo>
                <a:close/>
                <a:moveTo>
                  <a:pt x="2709276" y="3008655"/>
                </a:moveTo>
                <a:cubicBezTo>
                  <a:pt x="2713923" y="3010882"/>
                  <a:pt x="2704632" y="3008655"/>
                  <a:pt x="2704632" y="3010882"/>
                </a:cubicBezTo>
                <a:cubicBezTo>
                  <a:pt x="2709276" y="3013109"/>
                  <a:pt x="2706954" y="3015336"/>
                  <a:pt x="2706954" y="3015336"/>
                </a:cubicBezTo>
                <a:cubicBezTo>
                  <a:pt x="2706954" y="3015336"/>
                  <a:pt x="2706954" y="3015336"/>
                  <a:pt x="2704632" y="3015336"/>
                </a:cubicBezTo>
                <a:cubicBezTo>
                  <a:pt x="2709276" y="3017563"/>
                  <a:pt x="2697663" y="3015336"/>
                  <a:pt x="2706954" y="3017563"/>
                </a:cubicBezTo>
                <a:cubicBezTo>
                  <a:pt x="2705352" y="3017563"/>
                  <a:pt x="2704844" y="3018595"/>
                  <a:pt x="2703928" y="3018524"/>
                </a:cubicBezTo>
                <a:cubicBezTo>
                  <a:pt x="2703870" y="3018380"/>
                  <a:pt x="2703436" y="3018105"/>
                  <a:pt x="2702310" y="3017563"/>
                </a:cubicBezTo>
                <a:cubicBezTo>
                  <a:pt x="2703030" y="3018254"/>
                  <a:pt x="2703516" y="3018490"/>
                  <a:pt x="2703928" y="3018524"/>
                </a:cubicBezTo>
                <a:cubicBezTo>
                  <a:pt x="2704113" y="3018969"/>
                  <a:pt x="2700548" y="3018105"/>
                  <a:pt x="2702310" y="3019790"/>
                </a:cubicBezTo>
                <a:cubicBezTo>
                  <a:pt x="2699985" y="3019790"/>
                  <a:pt x="2702310" y="3022016"/>
                  <a:pt x="2699985" y="3019790"/>
                </a:cubicBezTo>
                <a:cubicBezTo>
                  <a:pt x="2699985" y="3019790"/>
                  <a:pt x="2699985" y="3019790"/>
                  <a:pt x="2699405" y="3019790"/>
                </a:cubicBezTo>
                <a:cubicBezTo>
                  <a:pt x="2698245" y="3019234"/>
                  <a:pt x="2696500" y="3018678"/>
                  <a:pt x="2697663" y="3019790"/>
                </a:cubicBezTo>
                <a:lnTo>
                  <a:pt x="2699985" y="3022016"/>
                </a:lnTo>
                <a:cubicBezTo>
                  <a:pt x="2695341" y="3022016"/>
                  <a:pt x="2699985" y="3024244"/>
                  <a:pt x="2699985" y="3026470"/>
                </a:cubicBezTo>
                <a:cubicBezTo>
                  <a:pt x="2696917" y="3026470"/>
                  <a:pt x="2692855" y="3024538"/>
                  <a:pt x="2691776" y="3023858"/>
                </a:cubicBezTo>
                <a:cubicBezTo>
                  <a:pt x="2692160" y="3023971"/>
                  <a:pt x="2692588" y="3024109"/>
                  <a:pt x="2693018" y="3024246"/>
                </a:cubicBezTo>
                <a:cubicBezTo>
                  <a:pt x="2693021" y="3024246"/>
                  <a:pt x="2696983" y="3026135"/>
                  <a:pt x="2695644" y="3024590"/>
                </a:cubicBezTo>
                <a:cubicBezTo>
                  <a:pt x="2696058" y="3025215"/>
                  <a:pt x="2694540" y="3024731"/>
                  <a:pt x="2693018" y="3024246"/>
                </a:cubicBezTo>
                <a:lnTo>
                  <a:pt x="2693016" y="3024244"/>
                </a:lnTo>
                <a:cubicBezTo>
                  <a:pt x="2691439" y="3023489"/>
                  <a:pt x="2691221" y="3023511"/>
                  <a:pt x="2691776" y="3023858"/>
                </a:cubicBezTo>
                <a:cubicBezTo>
                  <a:pt x="2690594" y="3023517"/>
                  <a:pt x="2689818" y="3023404"/>
                  <a:pt x="2690693" y="3024244"/>
                </a:cubicBezTo>
                <a:cubicBezTo>
                  <a:pt x="2690693" y="3024797"/>
                  <a:pt x="2690693" y="3025212"/>
                  <a:pt x="2690693" y="3025523"/>
                </a:cubicBezTo>
                <a:cubicBezTo>
                  <a:pt x="2689976" y="3025413"/>
                  <a:pt x="2689757" y="3025576"/>
                  <a:pt x="2690693" y="3026470"/>
                </a:cubicBezTo>
                <a:cubicBezTo>
                  <a:pt x="2690693" y="3026470"/>
                  <a:pt x="2690693" y="3026470"/>
                  <a:pt x="2690693" y="3025523"/>
                </a:cubicBezTo>
                <a:cubicBezTo>
                  <a:pt x="2691099" y="3025587"/>
                  <a:pt x="2691652" y="3025730"/>
                  <a:pt x="2692287" y="3025898"/>
                </a:cubicBezTo>
                <a:cubicBezTo>
                  <a:pt x="2694785" y="3028725"/>
                  <a:pt x="2693689" y="3029022"/>
                  <a:pt x="2697663" y="3030927"/>
                </a:cubicBezTo>
                <a:cubicBezTo>
                  <a:pt x="2697663" y="3035381"/>
                  <a:pt x="2699985" y="3039835"/>
                  <a:pt x="2699985" y="3044289"/>
                </a:cubicBezTo>
                <a:cubicBezTo>
                  <a:pt x="2695341" y="3046515"/>
                  <a:pt x="2697663" y="3050969"/>
                  <a:pt x="2690693" y="3053199"/>
                </a:cubicBezTo>
                <a:cubicBezTo>
                  <a:pt x="2689443" y="3052599"/>
                  <a:pt x="2688551" y="3052172"/>
                  <a:pt x="2687930" y="3051897"/>
                </a:cubicBezTo>
                <a:cubicBezTo>
                  <a:pt x="2687604" y="3051718"/>
                  <a:pt x="2687052" y="3051451"/>
                  <a:pt x="2686046" y="3050969"/>
                </a:cubicBezTo>
                <a:cubicBezTo>
                  <a:pt x="2688371" y="3053199"/>
                  <a:pt x="2688371" y="3053199"/>
                  <a:pt x="2688371" y="3053199"/>
                </a:cubicBezTo>
                <a:cubicBezTo>
                  <a:pt x="2686673" y="3051569"/>
                  <a:pt x="2686240" y="3051145"/>
                  <a:pt x="2687930" y="3051897"/>
                </a:cubicBezTo>
                <a:cubicBezTo>
                  <a:pt x="2689106" y="3052541"/>
                  <a:pt x="2687052" y="3051933"/>
                  <a:pt x="2690693" y="3055426"/>
                </a:cubicBezTo>
                <a:cubicBezTo>
                  <a:pt x="2688371" y="3055426"/>
                  <a:pt x="2688371" y="3057653"/>
                  <a:pt x="2688371" y="3057653"/>
                </a:cubicBezTo>
                <a:lnTo>
                  <a:pt x="2683724" y="3055426"/>
                </a:lnTo>
                <a:cubicBezTo>
                  <a:pt x="2683724" y="3055426"/>
                  <a:pt x="2683724" y="3055426"/>
                  <a:pt x="2686046" y="3057653"/>
                </a:cubicBezTo>
                <a:cubicBezTo>
                  <a:pt x="2686046" y="3057653"/>
                  <a:pt x="2688371" y="3059880"/>
                  <a:pt x="2690693" y="3059880"/>
                </a:cubicBezTo>
                <a:cubicBezTo>
                  <a:pt x="2690693" y="3066560"/>
                  <a:pt x="2681402" y="3062107"/>
                  <a:pt x="2679077" y="3066560"/>
                </a:cubicBezTo>
                <a:cubicBezTo>
                  <a:pt x="2676755" y="3066560"/>
                  <a:pt x="2676755" y="3068787"/>
                  <a:pt x="2676755" y="3068787"/>
                </a:cubicBezTo>
                <a:cubicBezTo>
                  <a:pt x="2669786" y="3066560"/>
                  <a:pt x="2665142" y="3066560"/>
                  <a:pt x="2665142" y="3071014"/>
                </a:cubicBezTo>
                <a:cubicBezTo>
                  <a:pt x="2665142" y="3071014"/>
                  <a:pt x="2655848" y="3062107"/>
                  <a:pt x="2655848" y="3057653"/>
                </a:cubicBezTo>
                <a:cubicBezTo>
                  <a:pt x="2646557" y="3048742"/>
                  <a:pt x="2655848" y="3057653"/>
                  <a:pt x="2651204" y="3050969"/>
                </a:cubicBezTo>
                <a:cubicBezTo>
                  <a:pt x="2651204" y="3048742"/>
                  <a:pt x="2658173" y="3055426"/>
                  <a:pt x="2655848" y="3053199"/>
                </a:cubicBezTo>
                <a:cubicBezTo>
                  <a:pt x="2649011" y="3046642"/>
                  <a:pt x="2655588" y="3048663"/>
                  <a:pt x="2662422" y="3050843"/>
                </a:cubicBezTo>
                <a:cubicBezTo>
                  <a:pt x="2662569" y="3051027"/>
                  <a:pt x="2662690" y="3051203"/>
                  <a:pt x="2662817" y="3051382"/>
                </a:cubicBezTo>
                <a:cubicBezTo>
                  <a:pt x="2662817" y="3051685"/>
                  <a:pt x="2662817" y="3052197"/>
                  <a:pt x="2662817" y="3053199"/>
                </a:cubicBezTo>
                <a:cubicBezTo>
                  <a:pt x="2663833" y="3053199"/>
                  <a:pt x="2663496" y="3052340"/>
                  <a:pt x="2662817" y="3051382"/>
                </a:cubicBezTo>
                <a:cubicBezTo>
                  <a:pt x="2662817" y="3051011"/>
                  <a:pt x="2662817" y="3050969"/>
                  <a:pt x="2662817" y="3050969"/>
                </a:cubicBezTo>
                <a:cubicBezTo>
                  <a:pt x="2662684" y="3050928"/>
                  <a:pt x="2662555" y="3050887"/>
                  <a:pt x="2662422" y="3050843"/>
                </a:cubicBezTo>
                <a:cubicBezTo>
                  <a:pt x="2661563" y="3049775"/>
                  <a:pt x="2660495" y="3048742"/>
                  <a:pt x="2660495" y="3048742"/>
                </a:cubicBezTo>
                <a:cubicBezTo>
                  <a:pt x="2662817" y="3050969"/>
                  <a:pt x="2662817" y="3050969"/>
                  <a:pt x="2665142" y="3050969"/>
                </a:cubicBezTo>
                <a:cubicBezTo>
                  <a:pt x="2665142" y="3050969"/>
                  <a:pt x="2665142" y="3050969"/>
                  <a:pt x="2662817" y="3048742"/>
                </a:cubicBezTo>
                <a:cubicBezTo>
                  <a:pt x="2655848" y="3042062"/>
                  <a:pt x="2662817" y="3048742"/>
                  <a:pt x="2660495" y="3044289"/>
                </a:cubicBezTo>
                <a:cubicBezTo>
                  <a:pt x="2660495" y="3044289"/>
                  <a:pt x="2660495" y="3044289"/>
                  <a:pt x="2662817" y="3046515"/>
                </a:cubicBezTo>
                <a:cubicBezTo>
                  <a:pt x="2658173" y="3042062"/>
                  <a:pt x="2660495" y="3042062"/>
                  <a:pt x="2658173" y="3039835"/>
                </a:cubicBezTo>
                <a:cubicBezTo>
                  <a:pt x="2659852" y="3039835"/>
                  <a:pt x="2661519" y="3040994"/>
                  <a:pt x="2662320" y="3041638"/>
                </a:cubicBezTo>
                <a:cubicBezTo>
                  <a:pt x="2662486" y="3041775"/>
                  <a:pt x="2662651" y="3041902"/>
                  <a:pt x="2662817" y="3042062"/>
                </a:cubicBezTo>
                <a:cubicBezTo>
                  <a:pt x="2662817" y="3042062"/>
                  <a:pt x="2662627" y="3041885"/>
                  <a:pt x="2662320" y="3041638"/>
                </a:cubicBezTo>
                <a:cubicBezTo>
                  <a:pt x="2660175" y="3039846"/>
                  <a:pt x="2658173" y="3039675"/>
                  <a:pt x="2658173" y="3037608"/>
                </a:cubicBezTo>
                <a:cubicBezTo>
                  <a:pt x="2661202" y="3039061"/>
                  <a:pt x="2659297" y="3037671"/>
                  <a:pt x="2658245" y="3036529"/>
                </a:cubicBezTo>
                <a:cubicBezTo>
                  <a:pt x="2658844" y="3036815"/>
                  <a:pt x="2659553" y="3037156"/>
                  <a:pt x="2660495" y="3037608"/>
                </a:cubicBezTo>
                <a:cubicBezTo>
                  <a:pt x="2659247" y="3036809"/>
                  <a:pt x="2658537" y="3036308"/>
                  <a:pt x="2658173" y="3035992"/>
                </a:cubicBezTo>
                <a:cubicBezTo>
                  <a:pt x="2658173" y="3035783"/>
                  <a:pt x="2658173" y="3035629"/>
                  <a:pt x="2658173" y="3035549"/>
                </a:cubicBezTo>
                <a:cubicBezTo>
                  <a:pt x="2658871" y="3035629"/>
                  <a:pt x="2660520" y="3036204"/>
                  <a:pt x="2660813" y="3035986"/>
                </a:cubicBezTo>
                <a:cubicBezTo>
                  <a:pt x="2661594" y="3036394"/>
                  <a:pt x="2662867" y="3036881"/>
                  <a:pt x="2665142" y="3037608"/>
                </a:cubicBezTo>
                <a:cubicBezTo>
                  <a:pt x="2660495" y="3033154"/>
                  <a:pt x="2662817" y="3033154"/>
                  <a:pt x="2662817" y="3030927"/>
                </a:cubicBezTo>
                <a:cubicBezTo>
                  <a:pt x="2665142" y="3033154"/>
                  <a:pt x="2665142" y="3033154"/>
                  <a:pt x="2667464" y="3033154"/>
                </a:cubicBezTo>
                <a:cubicBezTo>
                  <a:pt x="2668687" y="3033154"/>
                  <a:pt x="2667331" y="3031918"/>
                  <a:pt x="2666114" y="3031076"/>
                </a:cubicBezTo>
                <a:cubicBezTo>
                  <a:pt x="2666332" y="3031128"/>
                  <a:pt x="2666583" y="3031205"/>
                  <a:pt x="2666854" y="3031301"/>
                </a:cubicBezTo>
                <a:cubicBezTo>
                  <a:pt x="2667235" y="3031758"/>
                  <a:pt x="2667978" y="3032287"/>
                  <a:pt x="2669786" y="3033154"/>
                </a:cubicBezTo>
                <a:cubicBezTo>
                  <a:pt x="2668731" y="3032144"/>
                  <a:pt x="2667690" y="3031604"/>
                  <a:pt x="2666854" y="3031301"/>
                </a:cubicBezTo>
                <a:cubicBezTo>
                  <a:pt x="2666255" y="3030588"/>
                  <a:pt x="2666558" y="3030057"/>
                  <a:pt x="2665142" y="3028700"/>
                </a:cubicBezTo>
                <a:cubicBezTo>
                  <a:pt x="2667464" y="3030927"/>
                  <a:pt x="2667464" y="3030927"/>
                  <a:pt x="2667464" y="3030927"/>
                </a:cubicBezTo>
                <a:cubicBezTo>
                  <a:pt x="2666655" y="3030151"/>
                  <a:pt x="2666710" y="3029928"/>
                  <a:pt x="2667003" y="3029856"/>
                </a:cubicBezTo>
                <a:cubicBezTo>
                  <a:pt x="2668878" y="3030996"/>
                  <a:pt x="2671299" y="3032375"/>
                  <a:pt x="2669786" y="3030927"/>
                </a:cubicBezTo>
                <a:cubicBezTo>
                  <a:pt x="2665142" y="3026470"/>
                  <a:pt x="2667464" y="3026470"/>
                  <a:pt x="2665142" y="3026470"/>
                </a:cubicBezTo>
                <a:cubicBezTo>
                  <a:pt x="2665142" y="3026470"/>
                  <a:pt x="2667464" y="3026470"/>
                  <a:pt x="2665142" y="3024244"/>
                </a:cubicBezTo>
                <a:cubicBezTo>
                  <a:pt x="2667464" y="3026470"/>
                  <a:pt x="2672111" y="3028700"/>
                  <a:pt x="2672111" y="3026470"/>
                </a:cubicBezTo>
                <a:cubicBezTo>
                  <a:pt x="2672111" y="3026470"/>
                  <a:pt x="2672111" y="3026470"/>
                  <a:pt x="2674433" y="3026470"/>
                </a:cubicBezTo>
                <a:cubicBezTo>
                  <a:pt x="2676755" y="3028700"/>
                  <a:pt x="2674433" y="3026470"/>
                  <a:pt x="2676755" y="3028700"/>
                </a:cubicBezTo>
                <a:cubicBezTo>
                  <a:pt x="2676755" y="3028700"/>
                  <a:pt x="2674433" y="3026470"/>
                  <a:pt x="2676755" y="3026470"/>
                </a:cubicBezTo>
                <a:cubicBezTo>
                  <a:pt x="2672111" y="3024244"/>
                  <a:pt x="2667464" y="3022016"/>
                  <a:pt x="2667464" y="3022016"/>
                </a:cubicBezTo>
                <a:cubicBezTo>
                  <a:pt x="2669786" y="3022016"/>
                  <a:pt x="2672111" y="3024244"/>
                  <a:pt x="2674433" y="3024244"/>
                </a:cubicBezTo>
                <a:cubicBezTo>
                  <a:pt x="2674433" y="3024244"/>
                  <a:pt x="2674433" y="3024244"/>
                  <a:pt x="2662817" y="3019790"/>
                </a:cubicBezTo>
                <a:cubicBezTo>
                  <a:pt x="2662817" y="3017563"/>
                  <a:pt x="2667464" y="3022016"/>
                  <a:pt x="2667464" y="3019790"/>
                </a:cubicBezTo>
                <a:cubicBezTo>
                  <a:pt x="2669786" y="3019790"/>
                  <a:pt x="2669786" y="3019790"/>
                  <a:pt x="2669786" y="3022016"/>
                </a:cubicBezTo>
                <a:cubicBezTo>
                  <a:pt x="2669786" y="3019790"/>
                  <a:pt x="2669786" y="3019790"/>
                  <a:pt x="2669786" y="3019790"/>
                </a:cubicBezTo>
                <a:cubicBezTo>
                  <a:pt x="2669786" y="3019790"/>
                  <a:pt x="2667464" y="3017563"/>
                  <a:pt x="2665142" y="3017563"/>
                </a:cubicBezTo>
                <a:cubicBezTo>
                  <a:pt x="2662817" y="3015336"/>
                  <a:pt x="2662817" y="3015336"/>
                  <a:pt x="2662817" y="3015336"/>
                </a:cubicBezTo>
                <a:cubicBezTo>
                  <a:pt x="2662817" y="3015336"/>
                  <a:pt x="2665142" y="3017563"/>
                  <a:pt x="2667464" y="3017563"/>
                </a:cubicBezTo>
                <a:cubicBezTo>
                  <a:pt x="2665735" y="3016734"/>
                  <a:pt x="2664333" y="3015908"/>
                  <a:pt x="2663248" y="3015196"/>
                </a:cubicBezTo>
                <a:cubicBezTo>
                  <a:pt x="2663792" y="3014469"/>
                  <a:pt x="2658656" y="3011116"/>
                  <a:pt x="2662817" y="3013109"/>
                </a:cubicBezTo>
                <a:cubicBezTo>
                  <a:pt x="2665142" y="3013109"/>
                  <a:pt x="2662817" y="3013109"/>
                  <a:pt x="2662817" y="3010882"/>
                </a:cubicBezTo>
                <a:cubicBezTo>
                  <a:pt x="2662008" y="3010106"/>
                  <a:pt x="2661204" y="3009338"/>
                  <a:pt x="2660495" y="3008655"/>
                </a:cubicBezTo>
                <a:cubicBezTo>
                  <a:pt x="2661056" y="3008655"/>
                  <a:pt x="2661475" y="3008655"/>
                  <a:pt x="2661795" y="3008655"/>
                </a:cubicBezTo>
                <a:cubicBezTo>
                  <a:pt x="2661729" y="3008655"/>
                  <a:pt x="2661947" y="3008655"/>
                  <a:pt x="2662817" y="3008655"/>
                </a:cubicBezTo>
                <a:lnTo>
                  <a:pt x="2667464" y="3010882"/>
                </a:lnTo>
                <a:cubicBezTo>
                  <a:pt x="2667464" y="3008655"/>
                  <a:pt x="2665142" y="3008655"/>
                  <a:pt x="2665142" y="3008655"/>
                </a:cubicBezTo>
                <a:cubicBezTo>
                  <a:pt x="2665142" y="3008655"/>
                  <a:pt x="2665142" y="3008655"/>
                  <a:pt x="2667464" y="3008655"/>
                </a:cubicBezTo>
                <a:cubicBezTo>
                  <a:pt x="2667464" y="3008655"/>
                  <a:pt x="2665142" y="3006428"/>
                  <a:pt x="2662817" y="3006428"/>
                </a:cubicBezTo>
                <a:cubicBezTo>
                  <a:pt x="2662817" y="3006428"/>
                  <a:pt x="2662817" y="3006428"/>
                  <a:pt x="2665142" y="3006428"/>
                </a:cubicBezTo>
                <a:cubicBezTo>
                  <a:pt x="2662817" y="3004201"/>
                  <a:pt x="2660495" y="3004201"/>
                  <a:pt x="2662817" y="3004201"/>
                </a:cubicBezTo>
                <a:cubicBezTo>
                  <a:pt x="2665078" y="3004201"/>
                  <a:pt x="2667307" y="3006280"/>
                  <a:pt x="2665283" y="3004336"/>
                </a:cubicBezTo>
                <a:cubicBezTo>
                  <a:pt x="2666327" y="3004463"/>
                  <a:pt x="2667370" y="3004752"/>
                  <a:pt x="2668414" y="3005385"/>
                </a:cubicBezTo>
                <a:cubicBezTo>
                  <a:pt x="2668869" y="3005685"/>
                  <a:pt x="2669328" y="3005988"/>
                  <a:pt x="2669786" y="3006428"/>
                </a:cubicBezTo>
                <a:cubicBezTo>
                  <a:pt x="2669328" y="3005988"/>
                  <a:pt x="2668869" y="3005663"/>
                  <a:pt x="2668414" y="3005385"/>
                </a:cubicBezTo>
                <a:cubicBezTo>
                  <a:pt x="2666547" y="3004163"/>
                  <a:pt x="2664684" y="3003761"/>
                  <a:pt x="2662817" y="3001974"/>
                </a:cubicBezTo>
                <a:cubicBezTo>
                  <a:pt x="2667464" y="3004201"/>
                  <a:pt x="2667464" y="3004201"/>
                  <a:pt x="2667464" y="3004201"/>
                </a:cubicBezTo>
                <a:cubicBezTo>
                  <a:pt x="2667017" y="3003772"/>
                  <a:pt x="2667094" y="3003593"/>
                  <a:pt x="2667447" y="3003565"/>
                </a:cubicBezTo>
                <a:cubicBezTo>
                  <a:pt x="2668163" y="3003920"/>
                  <a:pt x="2668972" y="3004201"/>
                  <a:pt x="2669786" y="3004201"/>
                </a:cubicBezTo>
                <a:cubicBezTo>
                  <a:pt x="2675411" y="3005999"/>
                  <a:pt x="2668936" y="3003447"/>
                  <a:pt x="2667447" y="3003565"/>
                </a:cubicBezTo>
                <a:cubicBezTo>
                  <a:pt x="2666125" y="3002908"/>
                  <a:pt x="2665142" y="3001974"/>
                  <a:pt x="2665142" y="3001974"/>
                </a:cubicBezTo>
                <a:cubicBezTo>
                  <a:pt x="2662817" y="2999745"/>
                  <a:pt x="2667464" y="3001974"/>
                  <a:pt x="2662817" y="2999745"/>
                </a:cubicBezTo>
                <a:cubicBezTo>
                  <a:pt x="2666255" y="3001394"/>
                  <a:pt x="2663350" y="2999392"/>
                  <a:pt x="2665357" y="2999133"/>
                </a:cubicBezTo>
                <a:cubicBezTo>
                  <a:pt x="2665587" y="2999502"/>
                  <a:pt x="2665239" y="2999574"/>
                  <a:pt x="2666274" y="2999629"/>
                </a:cubicBezTo>
                <a:cubicBezTo>
                  <a:pt x="2666492" y="2999662"/>
                  <a:pt x="2667464" y="2999745"/>
                  <a:pt x="2667464" y="2999745"/>
                </a:cubicBezTo>
                <a:cubicBezTo>
                  <a:pt x="2669422" y="2999745"/>
                  <a:pt x="2668105" y="2999745"/>
                  <a:pt x="2669027" y="2999745"/>
                </a:cubicBezTo>
                <a:cubicBezTo>
                  <a:pt x="2670717" y="3000408"/>
                  <a:pt x="2671838" y="3000730"/>
                  <a:pt x="2669786" y="2999745"/>
                </a:cubicBezTo>
                <a:cubicBezTo>
                  <a:pt x="2669168" y="2999599"/>
                  <a:pt x="2668632" y="2999483"/>
                  <a:pt x="2668151" y="2999390"/>
                </a:cubicBezTo>
                <a:cubicBezTo>
                  <a:pt x="2666992" y="2998908"/>
                  <a:pt x="2665788" y="2998355"/>
                  <a:pt x="2665203" y="2997975"/>
                </a:cubicBezTo>
                <a:cubicBezTo>
                  <a:pt x="2665178" y="2997829"/>
                  <a:pt x="2665142" y="2997691"/>
                  <a:pt x="2665142" y="2997521"/>
                </a:cubicBezTo>
                <a:lnTo>
                  <a:pt x="2667464" y="2997521"/>
                </a:lnTo>
                <a:cubicBezTo>
                  <a:pt x="2667464" y="2997521"/>
                  <a:pt x="2667677" y="2997521"/>
                  <a:pt x="2668016" y="2997521"/>
                </a:cubicBezTo>
                <a:cubicBezTo>
                  <a:pt x="2669168" y="2998200"/>
                  <a:pt x="2670493" y="2998971"/>
                  <a:pt x="2672111" y="2999745"/>
                </a:cubicBezTo>
                <a:cubicBezTo>
                  <a:pt x="2672111" y="2999745"/>
                  <a:pt x="2672111" y="2999745"/>
                  <a:pt x="2669786" y="2997521"/>
                </a:cubicBezTo>
                <a:cubicBezTo>
                  <a:pt x="2669786" y="2997521"/>
                  <a:pt x="2669786" y="2997521"/>
                  <a:pt x="2674433" y="2999745"/>
                </a:cubicBezTo>
                <a:cubicBezTo>
                  <a:pt x="2669786" y="2997521"/>
                  <a:pt x="2672111" y="2997521"/>
                  <a:pt x="2669786" y="2997521"/>
                </a:cubicBezTo>
                <a:cubicBezTo>
                  <a:pt x="2669052" y="2997521"/>
                  <a:pt x="2668433" y="2997521"/>
                  <a:pt x="2668016" y="2997521"/>
                </a:cubicBezTo>
                <a:cubicBezTo>
                  <a:pt x="2667597" y="2997273"/>
                  <a:pt x="2667202" y="2997039"/>
                  <a:pt x="2666826" y="2996821"/>
                </a:cubicBezTo>
                <a:cubicBezTo>
                  <a:pt x="2666638" y="2996582"/>
                  <a:pt x="2666517" y="2996378"/>
                  <a:pt x="2666440" y="2996207"/>
                </a:cubicBezTo>
                <a:cubicBezTo>
                  <a:pt x="2667459" y="2996565"/>
                  <a:pt x="2667464" y="2995291"/>
                  <a:pt x="2667464" y="2995291"/>
                </a:cubicBezTo>
                <a:cubicBezTo>
                  <a:pt x="2669786" y="2995291"/>
                  <a:pt x="2672111" y="2997521"/>
                  <a:pt x="2669786" y="2995291"/>
                </a:cubicBezTo>
                <a:cubicBezTo>
                  <a:pt x="2665142" y="2993064"/>
                  <a:pt x="2667464" y="2995291"/>
                  <a:pt x="2665142" y="2993064"/>
                </a:cubicBezTo>
                <a:cubicBezTo>
                  <a:pt x="2667464" y="2993064"/>
                  <a:pt x="2669786" y="2995291"/>
                  <a:pt x="2667464" y="2993064"/>
                </a:cubicBezTo>
                <a:cubicBezTo>
                  <a:pt x="2667464" y="2993064"/>
                  <a:pt x="2667464" y="2993064"/>
                  <a:pt x="2665142" y="2990837"/>
                </a:cubicBezTo>
                <a:cubicBezTo>
                  <a:pt x="2666884" y="2992511"/>
                  <a:pt x="2672561" y="2994182"/>
                  <a:pt x="2674292" y="2994911"/>
                </a:cubicBezTo>
                <a:cubicBezTo>
                  <a:pt x="2674337" y="2995038"/>
                  <a:pt x="2674433" y="2995164"/>
                  <a:pt x="2674433" y="2995291"/>
                </a:cubicBezTo>
                <a:cubicBezTo>
                  <a:pt x="2675010" y="2995291"/>
                  <a:pt x="2674867" y="2995153"/>
                  <a:pt x="2674292" y="2994911"/>
                </a:cubicBezTo>
                <a:cubicBezTo>
                  <a:pt x="2673577" y="2992819"/>
                  <a:pt x="2667331" y="2990837"/>
                  <a:pt x="2665142" y="2990837"/>
                </a:cubicBezTo>
                <a:cubicBezTo>
                  <a:pt x="2667464" y="2990837"/>
                  <a:pt x="2662817" y="2988610"/>
                  <a:pt x="2667464" y="2990837"/>
                </a:cubicBezTo>
                <a:lnTo>
                  <a:pt x="2665142" y="2988610"/>
                </a:lnTo>
                <a:cubicBezTo>
                  <a:pt x="2667464" y="2988610"/>
                  <a:pt x="2660495" y="2986383"/>
                  <a:pt x="2667464" y="2988610"/>
                </a:cubicBezTo>
                <a:cubicBezTo>
                  <a:pt x="2669289" y="2988610"/>
                  <a:pt x="2671117" y="2988654"/>
                  <a:pt x="2672942" y="2989736"/>
                </a:cubicBezTo>
                <a:cubicBezTo>
                  <a:pt x="2672580" y="2989775"/>
                  <a:pt x="2672591" y="2989953"/>
                  <a:pt x="2674433" y="2990837"/>
                </a:cubicBezTo>
                <a:cubicBezTo>
                  <a:pt x="2673936" y="2990361"/>
                  <a:pt x="2673439" y="2990030"/>
                  <a:pt x="2672942" y="2989736"/>
                </a:cubicBezTo>
                <a:cubicBezTo>
                  <a:pt x="2673494" y="2989678"/>
                  <a:pt x="2674914" y="2989953"/>
                  <a:pt x="2672111" y="2988610"/>
                </a:cubicBezTo>
                <a:cubicBezTo>
                  <a:pt x="2667464" y="2988610"/>
                  <a:pt x="2667464" y="2988610"/>
                  <a:pt x="2665142" y="2986383"/>
                </a:cubicBezTo>
                <a:cubicBezTo>
                  <a:pt x="2665142" y="2986383"/>
                  <a:pt x="2665142" y="2986383"/>
                  <a:pt x="2667464" y="2986383"/>
                </a:cubicBezTo>
                <a:cubicBezTo>
                  <a:pt x="2665142" y="2984156"/>
                  <a:pt x="2665142" y="2984156"/>
                  <a:pt x="2665142" y="2984156"/>
                </a:cubicBezTo>
                <a:cubicBezTo>
                  <a:pt x="2666981" y="2984156"/>
                  <a:pt x="2667398" y="2984156"/>
                  <a:pt x="2669786" y="2984156"/>
                </a:cubicBezTo>
                <a:cubicBezTo>
                  <a:pt x="2670413" y="2984156"/>
                  <a:pt x="2671145" y="2984156"/>
                  <a:pt x="2672111" y="2984156"/>
                </a:cubicBezTo>
                <a:cubicBezTo>
                  <a:pt x="2662817" y="2981929"/>
                  <a:pt x="2662817" y="2979702"/>
                  <a:pt x="2662817" y="2979702"/>
                </a:cubicBezTo>
                <a:cubicBezTo>
                  <a:pt x="2665142" y="2979702"/>
                  <a:pt x="2667464" y="2979702"/>
                  <a:pt x="2669786" y="2981929"/>
                </a:cubicBezTo>
                <a:cubicBezTo>
                  <a:pt x="2672111" y="2981929"/>
                  <a:pt x="2667464" y="2979702"/>
                  <a:pt x="2665142" y="2979702"/>
                </a:cubicBezTo>
                <a:cubicBezTo>
                  <a:pt x="2662817" y="2979702"/>
                  <a:pt x="2667464" y="2979702"/>
                  <a:pt x="2662817" y="2977476"/>
                </a:cubicBezTo>
                <a:cubicBezTo>
                  <a:pt x="2662817" y="2977476"/>
                  <a:pt x="2667464" y="2979702"/>
                  <a:pt x="2669786" y="2979702"/>
                </a:cubicBezTo>
                <a:cubicBezTo>
                  <a:pt x="2670258" y="2979702"/>
                  <a:pt x="2670971" y="2979702"/>
                  <a:pt x="2672111" y="2979702"/>
                </a:cubicBezTo>
                <a:cubicBezTo>
                  <a:pt x="2669786" y="2979702"/>
                  <a:pt x="2676755" y="2981929"/>
                  <a:pt x="2672111" y="2979702"/>
                </a:cubicBezTo>
                <a:cubicBezTo>
                  <a:pt x="2671440" y="2979061"/>
                  <a:pt x="2670562" y="2978612"/>
                  <a:pt x="2669565" y="2978235"/>
                </a:cubicBezTo>
                <a:cubicBezTo>
                  <a:pt x="2669695" y="2978081"/>
                  <a:pt x="2669786" y="2977864"/>
                  <a:pt x="2669786" y="2977476"/>
                </a:cubicBezTo>
                <a:cubicBezTo>
                  <a:pt x="2668723" y="2976454"/>
                  <a:pt x="2667671" y="2975915"/>
                  <a:pt x="2666829" y="2975615"/>
                </a:cubicBezTo>
                <a:cubicBezTo>
                  <a:pt x="2667133" y="2975397"/>
                  <a:pt x="2667994" y="2975248"/>
                  <a:pt x="2669786" y="2975248"/>
                </a:cubicBezTo>
                <a:cubicBezTo>
                  <a:pt x="2668773" y="2974274"/>
                  <a:pt x="2667320" y="2973743"/>
                  <a:pt x="2666001" y="2973432"/>
                </a:cubicBezTo>
                <a:lnTo>
                  <a:pt x="2665142" y="2973022"/>
                </a:lnTo>
                <a:cubicBezTo>
                  <a:pt x="2665142" y="2973022"/>
                  <a:pt x="2662817" y="2973022"/>
                  <a:pt x="2660495" y="2970795"/>
                </a:cubicBezTo>
                <a:cubicBezTo>
                  <a:pt x="2662756" y="2972961"/>
                  <a:pt x="2665034" y="2973019"/>
                  <a:pt x="2669441" y="2973019"/>
                </a:cubicBezTo>
                <a:cubicBezTo>
                  <a:pt x="2669789" y="2973135"/>
                  <a:pt x="2670137" y="2973245"/>
                  <a:pt x="2670482" y="2973355"/>
                </a:cubicBezTo>
                <a:cubicBezTo>
                  <a:pt x="2671089" y="2973647"/>
                  <a:pt x="2672230" y="2974192"/>
                  <a:pt x="2674433" y="2975248"/>
                </a:cubicBezTo>
                <a:cubicBezTo>
                  <a:pt x="2679077" y="2975248"/>
                  <a:pt x="2679077" y="2975248"/>
                  <a:pt x="2683724" y="2977476"/>
                </a:cubicBezTo>
                <a:lnTo>
                  <a:pt x="2681402" y="2975248"/>
                </a:lnTo>
                <a:cubicBezTo>
                  <a:pt x="2677269" y="2975248"/>
                  <a:pt x="2673950" y="2974456"/>
                  <a:pt x="2670482" y="2973355"/>
                </a:cubicBezTo>
                <a:cubicBezTo>
                  <a:pt x="2669805" y="2973030"/>
                  <a:pt x="2669786" y="2973022"/>
                  <a:pt x="2669786" y="2973022"/>
                </a:cubicBezTo>
                <a:cubicBezTo>
                  <a:pt x="2674914" y="2974005"/>
                  <a:pt x="2674152" y="2973685"/>
                  <a:pt x="2671705" y="2973022"/>
                </a:cubicBezTo>
                <a:cubicBezTo>
                  <a:pt x="2671846" y="2973022"/>
                  <a:pt x="2671976" y="2973022"/>
                  <a:pt x="2672111" y="2973022"/>
                </a:cubicBezTo>
                <a:cubicBezTo>
                  <a:pt x="2672964" y="2973022"/>
                  <a:pt x="2673737" y="2973022"/>
                  <a:pt x="2674433" y="2973022"/>
                </a:cubicBezTo>
                <a:cubicBezTo>
                  <a:pt x="2669786" y="2970795"/>
                  <a:pt x="2674433" y="2973022"/>
                  <a:pt x="2669786" y="2970795"/>
                </a:cubicBezTo>
                <a:cubicBezTo>
                  <a:pt x="2669786" y="2970795"/>
                  <a:pt x="2679077" y="2973022"/>
                  <a:pt x="2674433" y="2970795"/>
                </a:cubicBezTo>
                <a:cubicBezTo>
                  <a:pt x="2674682" y="2970795"/>
                  <a:pt x="2674880" y="2970795"/>
                  <a:pt x="2675024" y="2970795"/>
                </a:cubicBezTo>
                <a:cubicBezTo>
                  <a:pt x="2675002" y="2970795"/>
                  <a:pt x="2675107" y="2970795"/>
                  <a:pt x="2675416" y="2970795"/>
                </a:cubicBezTo>
                <a:cubicBezTo>
                  <a:pt x="2675681" y="2970795"/>
                  <a:pt x="2676090" y="2970795"/>
                  <a:pt x="2676755" y="2970795"/>
                </a:cubicBezTo>
                <a:cubicBezTo>
                  <a:pt x="2677504" y="2970795"/>
                  <a:pt x="2678511" y="2971034"/>
                  <a:pt x="2679663" y="2971348"/>
                </a:cubicBezTo>
                <a:cubicBezTo>
                  <a:pt x="2681427" y="2973003"/>
                  <a:pt x="2681839" y="2973022"/>
                  <a:pt x="2686046" y="2973022"/>
                </a:cubicBezTo>
                <a:lnTo>
                  <a:pt x="2688371" y="2973022"/>
                </a:lnTo>
                <a:cubicBezTo>
                  <a:pt x="2685221" y="2973022"/>
                  <a:pt x="2682090" y="2972006"/>
                  <a:pt x="2679663" y="2971348"/>
                </a:cubicBezTo>
                <a:cubicBezTo>
                  <a:pt x="2679481" y="2971175"/>
                  <a:pt x="2679298" y="2971004"/>
                  <a:pt x="2679077" y="2970795"/>
                </a:cubicBezTo>
                <a:cubicBezTo>
                  <a:pt x="2679077" y="2970795"/>
                  <a:pt x="2679102" y="2970770"/>
                  <a:pt x="2681104" y="2968851"/>
                </a:cubicBezTo>
                <a:cubicBezTo>
                  <a:pt x="2681982" y="2969369"/>
                  <a:pt x="2686046" y="2970269"/>
                  <a:pt x="2686046" y="2968568"/>
                </a:cubicBezTo>
                <a:cubicBezTo>
                  <a:pt x="2684498" y="2968568"/>
                  <a:pt x="2682951" y="2968568"/>
                  <a:pt x="2681402" y="2968568"/>
                </a:cubicBezTo>
                <a:cubicBezTo>
                  <a:pt x="2680626" y="2968568"/>
                  <a:pt x="2679853" y="2968568"/>
                  <a:pt x="2679077" y="2968568"/>
                </a:cubicBezTo>
                <a:cubicBezTo>
                  <a:pt x="2683724" y="2968568"/>
                  <a:pt x="2679077" y="2966338"/>
                  <a:pt x="2679077" y="2966338"/>
                </a:cubicBezTo>
                <a:cubicBezTo>
                  <a:pt x="2679635" y="2966338"/>
                  <a:pt x="2680469" y="2966338"/>
                  <a:pt x="2681402" y="2966338"/>
                </a:cubicBezTo>
                <a:cubicBezTo>
                  <a:pt x="2681402" y="2966338"/>
                  <a:pt x="2681463" y="2966338"/>
                  <a:pt x="2685431" y="2966338"/>
                </a:cubicBezTo>
                <a:cubicBezTo>
                  <a:pt x="2685643" y="2966338"/>
                  <a:pt x="2685809" y="2966338"/>
                  <a:pt x="2686046" y="2966338"/>
                </a:cubicBezTo>
                <a:cubicBezTo>
                  <a:pt x="2686436" y="2966338"/>
                  <a:pt x="2686822" y="2966338"/>
                  <a:pt x="2687209" y="2966338"/>
                </a:cubicBezTo>
                <a:cubicBezTo>
                  <a:pt x="2687596" y="2966338"/>
                  <a:pt x="2687982" y="2966338"/>
                  <a:pt x="2688371" y="2966338"/>
                </a:cubicBezTo>
                <a:cubicBezTo>
                  <a:pt x="2686046" y="2964111"/>
                  <a:pt x="2688371" y="2964111"/>
                  <a:pt x="2688371" y="2964111"/>
                </a:cubicBezTo>
                <a:cubicBezTo>
                  <a:pt x="2689180" y="2964111"/>
                  <a:pt x="2689981" y="2964111"/>
                  <a:pt x="2690693" y="2964111"/>
                </a:cubicBezTo>
                <a:cubicBezTo>
                  <a:pt x="2692024" y="2964111"/>
                  <a:pt x="2693016" y="2964111"/>
                  <a:pt x="2693016" y="2964111"/>
                </a:cubicBezTo>
                <a:cubicBezTo>
                  <a:pt x="2688371" y="2964111"/>
                  <a:pt x="2690693" y="2964111"/>
                  <a:pt x="2693016" y="2966338"/>
                </a:cubicBezTo>
                <a:cubicBezTo>
                  <a:pt x="2695341" y="2968568"/>
                  <a:pt x="2699985" y="2968568"/>
                  <a:pt x="2702310" y="2968568"/>
                </a:cubicBezTo>
                <a:cubicBezTo>
                  <a:pt x="2702310" y="2968568"/>
                  <a:pt x="2702310" y="2968568"/>
                  <a:pt x="2699985" y="2968568"/>
                </a:cubicBezTo>
                <a:cubicBezTo>
                  <a:pt x="2699985" y="2968568"/>
                  <a:pt x="2706954" y="2968568"/>
                  <a:pt x="2704632" y="2970795"/>
                </a:cubicBezTo>
                <a:cubicBezTo>
                  <a:pt x="2702310" y="2970795"/>
                  <a:pt x="2702310" y="2970795"/>
                  <a:pt x="2702310" y="2970795"/>
                </a:cubicBezTo>
                <a:cubicBezTo>
                  <a:pt x="2702310" y="2970795"/>
                  <a:pt x="2702310" y="2970795"/>
                  <a:pt x="2699985" y="2970795"/>
                </a:cubicBezTo>
                <a:cubicBezTo>
                  <a:pt x="2706954" y="2973022"/>
                  <a:pt x="2702310" y="2973022"/>
                  <a:pt x="2704632" y="2973022"/>
                </a:cubicBezTo>
                <a:cubicBezTo>
                  <a:pt x="2702310" y="2973022"/>
                  <a:pt x="2706954" y="2975248"/>
                  <a:pt x="2702310" y="2975248"/>
                </a:cubicBezTo>
                <a:cubicBezTo>
                  <a:pt x="2704632" y="2977476"/>
                  <a:pt x="2706954" y="2977476"/>
                  <a:pt x="2704632" y="2979702"/>
                </a:cubicBezTo>
                <a:cubicBezTo>
                  <a:pt x="2704632" y="2979702"/>
                  <a:pt x="2704632" y="2979702"/>
                  <a:pt x="2699985" y="2977476"/>
                </a:cubicBezTo>
                <a:cubicBezTo>
                  <a:pt x="2704632" y="2979702"/>
                  <a:pt x="2697663" y="2977476"/>
                  <a:pt x="2697663" y="2977476"/>
                </a:cubicBezTo>
                <a:cubicBezTo>
                  <a:pt x="2702310" y="2979702"/>
                  <a:pt x="2702310" y="2979702"/>
                  <a:pt x="2704632" y="2979702"/>
                </a:cubicBezTo>
                <a:cubicBezTo>
                  <a:pt x="2702310" y="2979702"/>
                  <a:pt x="2704632" y="2981929"/>
                  <a:pt x="2709276" y="2981929"/>
                </a:cubicBezTo>
                <a:cubicBezTo>
                  <a:pt x="2709276" y="2981929"/>
                  <a:pt x="2709276" y="2981929"/>
                  <a:pt x="2704632" y="2981929"/>
                </a:cubicBezTo>
                <a:cubicBezTo>
                  <a:pt x="2711601" y="2984156"/>
                  <a:pt x="2706954" y="2984156"/>
                  <a:pt x="2704632" y="2984156"/>
                </a:cubicBezTo>
                <a:cubicBezTo>
                  <a:pt x="2704632" y="2984156"/>
                  <a:pt x="2699985" y="2981929"/>
                  <a:pt x="2699985" y="2984156"/>
                </a:cubicBezTo>
                <a:cubicBezTo>
                  <a:pt x="2706954" y="2984156"/>
                  <a:pt x="2704632" y="2984156"/>
                  <a:pt x="2709276" y="2986383"/>
                </a:cubicBezTo>
                <a:cubicBezTo>
                  <a:pt x="2709276" y="2986383"/>
                  <a:pt x="2706954" y="2986383"/>
                  <a:pt x="2704632" y="2986383"/>
                </a:cubicBezTo>
                <a:cubicBezTo>
                  <a:pt x="2710306" y="2990008"/>
                  <a:pt x="2708282" y="2990683"/>
                  <a:pt x="2708586" y="2992010"/>
                </a:cubicBezTo>
                <a:cubicBezTo>
                  <a:pt x="2708149" y="2991655"/>
                  <a:pt x="2707636" y="2991272"/>
                  <a:pt x="2706954" y="2990837"/>
                </a:cubicBezTo>
                <a:cubicBezTo>
                  <a:pt x="2709276" y="2993064"/>
                  <a:pt x="2709276" y="2993064"/>
                  <a:pt x="2709276" y="2993064"/>
                </a:cubicBezTo>
                <a:cubicBezTo>
                  <a:pt x="2708845" y="2992651"/>
                  <a:pt x="2708655" y="2992315"/>
                  <a:pt x="2708586" y="2992010"/>
                </a:cubicBezTo>
                <a:cubicBezTo>
                  <a:pt x="2712617" y="2995302"/>
                  <a:pt x="2707180" y="2995508"/>
                  <a:pt x="2709276" y="2997521"/>
                </a:cubicBezTo>
                <a:cubicBezTo>
                  <a:pt x="2709276" y="2997521"/>
                  <a:pt x="2709276" y="2997521"/>
                  <a:pt x="2704632" y="2995291"/>
                </a:cubicBezTo>
                <a:cubicBezTo>
                  <a:pt x="2702310" y="2995291"/>
                  <a:pt x="2704632" y="2997521"/>
                  <a:pt x="2709276" y="2997521"/>
                </a:cubicBezTo>
                <a:cubicBezTo>
                  <a:pt x="2706954" y="2997521"/>
                  <a:pt x="2711601" y="2999745"/>
                  <a:pt x="2706954" y="2997521"/>
                </a:cubicBezTo>
                <a:cubicBezTo>
                  <a:pt x="2706954" y="2997521"/>
                  <a:pt x="2709276" y="2999745"/>
                  <a:pt x="2711601" y="2999745"/>
                </a:cubicBezTo>
                <a:cubicBezTo>
                  <a:pt x="2709276" y="2999745"/>
                  <a:pt x="2709276" y="3001974"/>
                  <a:pt x="2709276" y="3001974"/>
                </a:cubicBezTo>
                <a:cubicBezTo>
                  <a:pt x="2706954" y="3001974"/>
                  <a:pt x="2704632" y="2999745"/>
                  <a:pt x="2704632" y="2999745"/>
                </a:cubicBezTo>
                <a:cubicBezTo>
                  <a:pt x="2706799" y="3001823"/>
                  <a:pt x="2702914" y="3001966"/>
                  <a:pt x="2709914" y="3003780"/>
                </a:cubicBezTo>
                <a:cubicBezTo>
                  <a:pt x="2710182" y="3004331"/>
                  <a:pt x="2711394" y="3005619"/>
                  <a:pt x="2706954" y="3004201"/>
                </a:cubicBezTo>
                <a:cubicBezTo>
                  <a:pt x="2709276" y="3006428"/>
                  <a:pt x="2709276" y="3006428"/>
                  <a:pt x="2711601" y="3006428"/>
                </a:cubicBezTo>
                <a:cubicBezTo>
                  <a:pt x="2711601" y="3006428"/>
                  <a:pt x="2706954" y="3006428"/>
                  <a:pt x="2709276" y="3008655"/>
                </a:cubicBezTo>
                <a:close/>
                <a:moveTo>
                  <a:pt x="2679077" y="2981929"/>
                </a:moveTo>
                <a:cubicBezTo>
                  <a:pt x="2678313" y="2981929"/>
                  <a:pt x="2676783" y="2981684"/>
                  <a:pt x="2675082" y="2981360"/>
                </a:cubicBezTo>
                <a:cubicBezTo>
                  <a:pt x="2672542" y="2980393"/>
                  <a:pt x="2670004" y="2979702"/>
                  <a:pt x="2667464" y="2979702"/>
                </a:cubicBezTo>
                <a:cubicBezTo>
                  <a:pt x="2667464" y="2979702"/>
                  <a:pt x="2671631" y="2980699"/>
                  <a:pt x="2675082" y="2981360"/>
                </a:cubicBezTo>
                <a:cubicBezTo>
                  <a:pt x="2677189" y="2982163"/>
                  <a:pt x="2679295" y="2983146"/>
                  <a:pt x="2681402" y="2984156"/>
                </a:cubicBezTo>
                <a:cubicBezTo>
                  <a:pt x="2686046" y="2984156"/>
                  <a:pt x="2686046" y="2986383"/>
                  <a:pt x="2688371" y="2986383"/>
                </a:cubicBezTo>
                <a:cubicBezTo>
                  <a:pt x="2686046" y="2984156"/>
                  <a:pt x="2679077" y="2981929"/>
                  <a:pt x="2679077" y="2981929"/>
                </a:cubicBezTo>
                <a:close/>
                <a:moveTo>
                  <a:pt x="2668939" y="2972301"/>
                </a:moveTo>
                <a:cubicBezTo>
                  <a:pt x="2668455" y="2971940"/>
                  <a:pt x="2667994" y="2971678"/>
                  <a:pt x="2667558" y="2971469"/>
                </a:cubicBezTo>
                <a:cubicBezTo>
                  <a:pt x="2668375" y="2971654"/>
                  <a:pt x="2669217" y="2971888"/>
                  <a:pt x="2670073" y="2972190"/>
                </a:cubicBezTo>
                <a:cubicBezTo>
                  <a:pt x="2669974" y="2972287"/>
                  <a:pt x="2669919" y="2972413"/>
                  <a:pt x="2669875" y="2972540"/>
                </a:cubicBezTo>
                <a:cubicBezTo>
                  <a:pt x="2669568" y="2972460"/>
                  <a:pt x="2669259" y="2972383"/>
                  <a:pt x="2668939" y="2972301"/>
                </a:cubicBezTo>
                <a:close/>
                <a:moveTo>
                  <a:pt x="2662817" y="2970795"/>
                </a:moveTo>
                <a:cubicBezTo>
                  <a:pt x="2662878" y="2970811"/>
                  <a:pt x="2662930" y="2970830"/>
                  <a:pt x="2662988" y="2970850"/>
                </a:cubicBezTo>
                <a:cubicBezTo>
                  <a:pt x="2662011" y="2970800"/>
                  <a:pt x="2661152" y="2970795"/>
                  <a:pt x="2660495" y="2970795"/>
                </a:cubicBezTo>
                <a:cubicBezTo>
                  <a:pt x="2658173" y="2968568"/>
                  <a:pt x="2662817" y="2970795"/>
                  <a:pt x="2665142" y="2970795"/>
                </a:cubicBezTo>
                <a:cubicBezTo>
                  <a:pt x="2665142" y="2970795"/>
                  <a:pt x="2666180" y="2970809"/>
                  <a:pt x="2667558" y="2971469"/>
                </a:cubicBezTo>
                <a:cubicBezTo>
                  <a:pt x="2665910" y="2971098"/>
                  <a:pt x="2664383" y="2970927"/>
                  <a:pt x="2663077" y="2970855"/>
                </a:cubicBezTo>
                <a:cubicBezTo>
                  <a:pt x="2662919" y="2970817"/>
                  <a:pt x="2662817" y="2970795"/>
                  <a:pt x="2662817" y="2970795"/>
                </a:cubicBezTo>
                <a:close/>
                <a:moveTo>
                  <a:pt x="2663077" y="2970855"/>
                </a:moveTo>
                <a:cubicBezTo>
                  <a:pt x="2663877" y="2971048"/>
                  <a:pt x="2666500" y="2971684"/>
                  <a:pt x="2668939" y="2972301"/>
                </a:cubicBezTo>
                <a:cubicBezTo>
                  <a:pt x="2669217" y="2972513"/>
                  <a:pt x="2669502" y="2972749"/>
                  <a:pt x="2669786" y="2973022"/>
                </a:cubicBezTo>
                <a:cubicBezTo>
                  <a:pt x="2669665" y="2973022"/>
                  <a:pt x="2669560" y="2973019"/>
                  <a:pt x="2669441" y="2973019"/>
                </a:cubicBezTo>
                <a:cubicBezTo>
                  <a:pt x="2667434" y="2972356"/>
                  <a:pt x="2665344" y="2971607"/>
                  <a:pt x="2662988" y="2970850"/>
                </a:cubicBezTo>
                <a:cubicBezTo>
                  <a:pt x="2663019" y="2970853"/>
                  <a:pt x="2663049" y="2970855"/>
                  <a:pt x="2663077" y="2970855"/>
                </a:cubicBezTo>
                <a:close/>
                <a:moveTo>
                  <a:pt x="2671705" y="2973022"/>
                </a:moveTo>
                <a:cubicBezTo>
                  <a:pt x="2671106" y="2973022"/>
                  <a:pt x="2670479" y="2973022"/>
                  <a:pt x="2669786" y="2973022"/>
                </a:cubicBezTo>
                <a:cubicBezTo>
                  <a:pt x="2669786" y="2973022"/>
                  <a:pt x="2669794" y="2972782"/>
                  <a:pt x="2669875" y="2972540"/>
                </a:cubicBezTo>
                <a:cubicBezTo>
                  <a:pt x="2670534" y="2972711"/>
                  <a:pt x="2671164" y="2972876"/>
                  <a:pt x="2671705" y="2973022"/>
                </a:cubicBezTo>
                <a:close/>
                <a:moveTo>
                  <a:pt x="2665092" y="2973247"/>
                </a:moveTo>
                <a:cubicBezTo>
                  <a:pt x="2665112" y="2973173"/>
                  <a:pt x="2665142" y="2973107"/>
                  <a:pt x="2665142" y="2973022"/>
                </a:cubicBezTo>
                <a:cubicBezTo>
                  <a:pt x="2665142" y="2973022"/>
                  <a:pt x="2665142" y="2973022"/>
                  <a:pt x="2665432" y="2973300"/>
                </a:cubicBezTo>
                <a:cubicBezTo>
                  <a:pt x="2665310" y="2973278"/>
                  <a:pt x="2665208" y="2973267"/>
                  <a:pt x="2665092" y="2973247"/>
                </a:cubicBezTo>
                <a:close/>
                <a:moveTo>
                  <a:pt x="2660495" y="2973022"/>
                </a:moveTo>
                <a:cubicBezTo>
                  <a:pt x="2660495" y="2973022"/>
                  <a:pt x="2660531" y="2973022"/>
                  <a:pt x="2662817" y="2973022"/>
                </a:cubicBezTo>
                <a:cubicBezTo>
                  <a:pt x="2662817" y="2973022"/>
                  <a:pt x="2663811" y="2973030"/>
                  <a:pt x="2665092" y="2973247"/>
                </a:cubicBezTo>
                <a:cubicBezTo>
                  <a:pt x="2664979" y="2973674"/>
                  <a:pt x="2664554" y="2973894"/>
                  <a:pt x="2663982" y="2973971"/>
                </a:cubicBezTo>
                <a:cubicBezTo>
                  <a:pt x="2663055" y="2973473"/>
                  <a:pt x="2661541" y="2973022"/>
                  <a:pt x="2660495" y="2973022"/>
                </a:cubicBezTo>
                <a:close/>
                <a:moveTo>
                  <a:pt x="2664269" y="2974134"/>
                </a:moveTo>
                <a:cubicBezTo>
                  <a:pt x="2664134" y="2974081"/>
                  <a:pt x="2664010" y="2974032"/>
                  <a:pt x="2663877" y="2973980"/>
                </a:cubicBezTo>
                <a:cubicBezTo>
                  <a:pt x="2663913" y="2973977"/>
                  <a:pt x="2663949" y="2973974"/>
                  <a:pt x="2663982" y="2973971"/>
                </a:cubicBezTo>
                <a:cubicBezTo>
                  <a:pt x="2664084" y="2974024"/>
                  <a:pt x="2664184" y="2974079"/>
                  <a:pt x="2664269" y="2974134"/>
                </a:cubicBezTo>
                <a:close/>
                <a:moveTo>
                  <a:pt x="2667464" y="2975248"/>
                </a:moveTo>
                <a:cubicBezTo>
                  <a:pt x="2666854" y="2975248"/>
                  <a:pt x="2666119" y="2975248"/>
                  <a:pt x="2665142" y="2975248"/>
                </a:cubicBezTo>
                <a:cubicBezTo>
                  <a:pt x="2665076" y="2975248"/>
                  <a:pt x="2665037" y="2975248"/>
                  <a:pt x="2664982" y="2975248"/>
                </a:cubicBezTo>
                <a:cubicBezTo>
                  <a:pt x="2664990" y="2975248"/>
                  <a:pt x="2664849" y="2975248"/>
                  <a:pt x="2664452" y="2975248"/>
                </a:cubicBezTo>
                <a:cubicBezTo>
                  <a:pt x="2664117" y="2975248"/>
                  <a:pt x="2663612" y="2975248"/>
                  <a:pt x="2662817" y="2975248"/>
                </a:cubicBezTo>
                <a:cubicBezTo>
                  <a:pt x="2665142" y="2975248"/>
                  <a:pt x="2665142" y="2974690"/>
                  <a:pt x="2664269" y="2974134"/>
                </a:cubicBezTo>
                <a:cubicBezTo>
                  <a:pt x="2665117" y="2974458"/>
                  <a:pt x="2666086" y="2974770"/>
                  <a:pt x="2667191" y="2974984"/>
                </a:cubicBezTo>
                <a:cubicBezTo>
                  <a:pt x="2667285" y="2975075"/>
                  <a:pt x="2667359" y="2975149"/>
                  <a:pt x="2667464" y="2975248"/>
                </a:cubicBezTo>
                <a:close/>
                <a:moveTo>
                  <a:pt x="2665432" y="2973300"/>
                </a:moveTo>
                <a:cubicBezTo>
                  <a:pt x="2665614" y="2973336"/>
                  <a:pt x="2665810" y="2973388"/>
                  <a:pt x="2666001" y="2973432"/>
                </a:cubicBezTo>
                <a:lnTo>
                  <a:pt x="2669786" y="2975248"/>
                </a:lnTo>
                <a:cubicBezTo>
                  <a:pt x="2668820" y="2975248"/>
                  <a:pt x="2667975" y="2975139"/>
                  <a:pt x="2667191" y="2974984"/>
                </a:cubicBezTo>
                <a:cubicBezTo>
                  <a:pt x="2666224" y="2974059"/>
                  <a:pt x="2665697" y="2973553"/>
                  <a:pt x="2665432" y="2973300"/>
                </a:cubicBezTo>
                <a:close/>
                <a:moveTo>
                  <a:pt x="2669786" y="2977476"/>
                </a:moveTo>
                <a:cubicBezTo>
                  <a:pt x="2669013" y="2977476"/>
                  <a:pt x="2668237" y="2977476"/>
                  <a:pt x="2667464" y="2977476"/>
                </a:cubicBezTo>
                <a:cubicBezTo>
                  <a:pt x="2668234" y="2977476"/>
                  <a:pt x="2667721" y="2977231"/>
                  <a:pt x="2666950" y="2976983"/>
                </a:cubicBezTo>
                <a:cubicBezTo>
                  <a:pt x="2666616" y="2976663"/>
                  <a:pt x="2666070" y="2976138"/>
                  <a:pt x="2665142" y="2975248"/>
                </a:cubicBezTo>
                <a:cubicBezTo>
                  <a:pt x="2665142" y="2975248"/>
                  <a:pt x="2665835" y="2975260"/>
                  <a:pt x="2666829" y="2975615"/>
                </a:cubicBezTo>
                <a:cubicBezTo>
                  <a:pt x="2665951" y="2976248"/>
                  <a:pt x="2669786" y="2977476"/>
                  <a:pt x="2669786" y="2977476"/>
                </a:cubicBezTo>
                <a:close/>
                <a:moveTo>
                  <a:pt x="2666685" y="2976900"/>
                </a:moveTo>
                <a:cubicBezTo>
                  <a:pt x="2666776" y="2976928"/>
                  <a:pt x="2666865" y="2976955"/>
                  <a:pt x="2666950" y="2976983"/>
                </a:cubicBezTo>
                <a:cubicBezTo>
                  <a:pt x="2667453" y="2977465"/>
                  <a:pt x="2667464" y="2977476"/>
                  <a:pt x="2667464" y="2977476"/>
                </a:cubicBezTo>
                <a:cubicBezTo>
                  <a:pt x="2667205" y="2977228"/>
                  <a:pt x="2666945" y="2977096"/>
                  <a:pt x="2666685" y="2976900"/>
                </a:cubicBezTo>
                <a:close/>
                <a:moveTo>
                  <a:pt x="2667464" y="2977476"/>
                </a:moveTo>
                <a:cubicBezTo>
                  <a:pt x="2667367" y="2977476"/>
                  <a:pt x="2667271" y="2977476"/>
                  <a:pt x="2667174" y="2977476"/>
                </a:cubicBezTo>
                <a:cubicBezTo>
                  <a:pt x="2667174" y="2977476"/>
                  <a:pt x="2667174" y="2977476"/>
                  <a:pt x="2667174" y="2977476"/>
                </a:cubicBezTo>
                <a:cubicBezTo>
                  <a:pt x="2665722" y="2976920"/>
                  <a:pt x="2663979" y="2976361"/>
                  <a:pt x="2660495" y="2975248"/>
                </a:cubicBezTo>
                <a:cubicBezTo>
                  <a:pt x="2662557" y="2975248"/>
                  <a:pt x="2664623" y="2975340"/>
                  <a:pt x="2666685" y="2976900"/>
                </a:cubicBezTo>
                <a:cubicBezTo>
                  <a:pt x="2665139" y="2976438"/>
                  <a:pt x="2663068" y="2976072"/>
                  <a:pt x="2667464" y="2977476"/>
                </a:cubicBezTo>
                <a:close/>
                <a:moveTo>
                  <a:pt x="2667174" y="2977476"/>
                </a:moveTo>
                <a:cubicBezTo>
                  <a:pt x="2666495" y="2977476"/>
                  <a:pt x="2665818" y="2977476"/>
                  <a:pt x="2665142" y="2977476"/>
                </a:cubicBezTo>
                <a:cubicBezTo>
                  <a:pt x="2664366" y="2977476"/>
                  <a:pt x="2663593" y="2977476"/>
                  <a:pt x="2662817" y="2977476"/>
                </a:cubicBezTo>
                <a:cubicBezTo>
                  <a:pt x="2658173" y="2975248"/>
                  <a:pt x="2665142" y="2977476"/>
                  <a:pt x="2660495" y="2975248"/>
                </a:cubicBezTo>
                <a:cubicBezTo>
                  <a:pt x="2662817" y="2976361"/>
                  <a:pt x="2663565" y="2976493"/>
                  <a:pt x="2665597" y="2977049"/>
                </a:cubicBezTo>
                <a:cubicBezTo>
                  <a:pt x="2665600" y="2977049"/>
                  <a:pt x="2667174" y="2977476"/>
                  <a:pt x="2667174" y="2977476"/>
                </a:cubicBezTo>
                <a:close/>
                <a:moveTo>
                  <a:pt x="2669388" y="2978414"/>
                </a:moveTo>
                <a:cubicBezTo>
                  <a:pt x="2670134" y="2978756"/>
                  <a:pt x="2670982" y="2979163"/>
                  <a:pt x="2672111" y="2979702"/>
                </a:cubicBezTo>
                <a:cubicBezTo>
                  <a:pt x="2669786" y="2979702"/>
                  <a:pt x="2665142" y="2977476"/>
                  <a:pt x="2665142" y="2977476"/>
                </a:cubicBezTo>
                <a:cubicBezTo>
                  <a:pt x="2666884" y="2977476"/>
                  <a:pt x="2668626" y="2978728"/>
                  <a:pt x="2669388" y="2978414"/>
                </a:cubicBezTo>
                <a:close/>
                <a:moveTo>
                  <a:pt x="2667174" y="2977476"/>
                </a:moveTo>
                <a:cubicBezTo>
                  <a:pt x="2667174" y="2977476"/>
                  <a:pt x="2667174" y="2977476"/>
                  <a:pt x="2667174" y="2977476"/>
                </a:cubicBezTo>
                <a:cubicBezTo>
                  <a:pt x="2668036" y="2977712"/>
                  <a:pt x="2668828" y="2977957"/>
                  <a:pt x="2669565" y="2978235"/>
                </a:cubicBezTo>
                <a:cubicBezTo>
                  <a:pt x="2669510" y="2978299"/>
                  <a:pt x="2669463" y="2978384"/>
                  <a:pt x="2669388" y="2978414"/>
                </a:cubicBezTo>
                <a:cubicBezTo>
                  <a:pt x="2668596" y="2978051"/>
                  <a:pt x="2667920" y="2977762"/>
                  <a:pt x="2667174" y="2977476"/>
                </a:cubicBezTo>
                <a:close/>
                <a:moveTo>
                  <a:pt x="2665793" y="2999114"/>
                </a:moveTo>
                <a:cubicBezTo>
                  <a:pt x="2665633" y="2999117"/>
                  <a:pt x="2665479" y="2999120"/>
                  <a:pt x="2665357" y="2999133"/>
                </a:cubicBezTo>
                <a:cubicBezTo>
                  <a:pt x="2665192" y="2998872"/>
                  <a:pt x="2665153" y="2998481"/>
                  <a:pt x="2665148" y="2997942"/>
                </a:cubicBezTo>
                <a:cubicBezTo>
                  <a:pt x="2665161" y="2997950"/>
                  <a:pt x="2665186" y="2997964"/>
                  <a:pt x="2665203" y="2997975"/>
                </a:cubicBezTo>
                <a:cubicBezTo>
                  <a:pt x="2665294" y="2998487"/>
                  <a:pt x="2665509" y="2998858"/>
                  <a:pt x="2665793" y="2999114"/>
                </a:cubicBezTo>
                <a:close/>
                <a:moveTo>
                  <a:pt x="2667715" y="2999728"/>
                </a:moveTo>
                <a:cubicBezTo>
                  <a:pt x="2667644" y="2999736"/>
                  <a:pt x="2667574" y="2999745"/>
                  <a:pt x="2667464" y="2999745"/>
                </a:cubicBezTo>
                <a:cubicBezTo>
                  <a:pt x="2667442" y="2999736"/>
                  <a:pt x="2667431" y="2999728"/>
                  <a:pt x="2667409" y="2999720"/>
                </a:cubicBezTo>
                <a:cubicBezTo>
                  <a:pt x="2667506" y="2999723"/>
                  <a:pt x="2667613" y="2999726"/>
                  <a:pt x="2667715" y="2999728"/>
                </a:cubicBezTo>
                <a:close/>
                <a:moveTo>
                  <a:pt x="2669786" y="2999745"/>
                </a:moveTo>
                <a:cubicBezTo>
                  <a:pt x="2669422" y="2999745"/>
                  <a:pt x="2669201" y="2999745"/>
                  <a:pt x="2669027" y="2999745"/>
                </a:cubicBezTo>
                <a:cubicBezTo>
                  <a:pt x="2669027" y="2999745"/>
                  <a:pt x="2669024" y="2999745"/>
                  <a:pt x="2669021" y="2999745"/>
                </a:cubicBezTo>
                <a:cubicBezTo>
                  <a:pt x="2669278" y="2999745"/>
                  <a:pt x="2669496" y="2999745"/>
                  <a:pt x="2669786" y="2999745"/>
                </a:cubicBezTo>
                <a:close/>
                <a:moveTo>
                  <a:pt x="2667715" y="2999728"/>
                </a:moveTo>
                <a:cubicBezTo>
                  <a:pt x="2668118" y="2999673"/>
                  <a:pt x="2667931" y="2999486"/>
                  <a:pt x="2667533" y="2999285"/>
                </a:cubicBezTo>
                <a:cubicBezTo>
                  <a:pt x="2667735" y="2999321"/>
                  <a:pt x="2667922" y="2999345"/>
                  <a:pt x="2668151" y="2999390"/>
                </a:cubicBezTo>
                <a:cubicBezTo>
                  <a:pt x="2668450" y="2999514"/>
                  <a:pt x="2668743" y="2999634"/>
                  <a:pt x="2669021" y="2999745"/>
                </a:cubicBezTo>
                <a:cubicBezTo>
                  <a:pt x="2668527" y="2999742"/>
                  <a:pt x="2668091" y="2999736"/>
                  <a:pt x="2667715" y="2999728"/>
                </a:cubicBezTo>
                <a:close/>
                <a:moveTo>
                  <a:pt x="2667409" y="2999720"/>
                </a:moveTo>
                <a:cubicBezTo>
                  <a:pt x="2667315" y="2999717"/>
                  <a:pt x="2667188" y="2999717"/>
                  <a:pt x="2667100" y="2999712"/>
                </a:cubicBezTo>
                <a:cubicBezTo>
                  <a:pt x="2666749" y="2999654"/>
                  <a:pt x="2666216" y="2999497"/>
                  <a:pt x="2665793" y="2999114"/>
                </a:cubicBezTo>
                <a:cubicBezTo>
                  <a:pt x="2665934" y="2999114"/>
                  <a:pt x="2666084" y="2999114"/>
                  <a:pt x="2666260" y="2999125"/>
                </a:cubicBezTo>
                <a:cubicBezTo>
                  <a:pt x="2666511" y="2999271"/>
                  <a:pt x="2666884" y="2999467"/>
                  <a:pt x="2667409" y="2999720"/>
                </a:cubicBezTo>
                <a:close/>
                <a:moveTo>
                  <a:pt x="2667533" y="2999285"/>
                </a:moveTo>
                <a:cubicBezTo>
                  <a:pt x="2667039" y="2999205"/>
                  <a:pt x="2666605" y="2999150"/>
                  <a:pt x="2666260" y="2999125"/>
                </a:cubicBezTo>
                <a:cubicBezTo>
                  <a:pt x="2665054" y="2998423"/>
                  <a:pt x="2666708" y="2998869"/>
                  <a:pt x="2667533" y="2999285"/>
                </a:cubicBezTo>
                <a:close/>
                <a:moveTo>
                  <a:pt x="2662817" y="3001974"/>
                </a:moveTo>
                <a:cubicBezTo>
                  <a:pt x="2663303" y="3001974"/>
                  <a:pt x="2663474" y="3001875"/>
                  <a:pt x="2663499" y="3001740"/>
                </a:cubicBezTo>
                <a:cubicBezTo>
                  <a:pt x="2664719" y="3002340"/>
                  <a:pt x="2666799" y="3003246"/>
                  <a:pt x="2662817" y="3001974"/>
                </a:cubicBezTo>
                <a:close/>
                <a:moveTo>
                  <a:pt x="2662580" y="3012033"/>
                </a:moveTo>
                <a:cubicBezTo>
                  <a:pt x="2662215" y="3011796"/>
                  <a:pt x="2661812" y="3011568"/>
                  <a:pt x="2661445" y="3011372"/>
                </a:cubicBezTo>
                <a:cubicBezTo>
                  <a:pt x="2660688" y="3010004"/>
                  <a:pt x="2661136" y="3009269"/>
                  <a:pt x="2662817" y="3010882"/>
                </a:cubicBezTo>
                <a:cubicBezTo>
                  <a:pt x="2660964" y="3010882"/>
                  <a:pt x="2662058" y="3010901"/>
                  <a:pt x="2662580" y="3012033"/>
                </a:cubicBezTo>
                <a:close/>
                <a:moveTo>
                  <a:pt x="2662817" y="3013109"/>
                </a:moveTo>
                <a:lnTo>
                  <a:pt x="2660495" y="3010882"/>
                </a:lnTo>
                <a:cubicBezTo>
                  <a:pt x="2660495" y="3010882"/>
                  <a:pt x="2660923" y="3011091"/>
                  <a:pt x="2661445" y="3011372"/>
                </a:cubicBezTo>
                <a:cubicBezTo>
                  <a:pt x="2661732" y="3011892"/>
                  <a:pt x="2662176" y="3012495"/>
                  <a:pt x="2662817" y="3013109"/>
                </a:cubicBezTo>
                <a:close/>
                <a:moveTo>
                  <a:pt x="2662817" y="3013109"/>
                </a:moveTo>
                <a:cubicBezTo>
                  <a:pt x="2662817" y="3012658"/>
                  <a:pt x="2662712" y="3012319"/>
                  <a:pt x="2662580" y="3012033"/>
                </a:cubicBezTo>
                <a:cubicBezTo>
                  <a:pt x="2663416" y="3012578"/>
                  <a:pt x="2663952" y="3013109"/>
                  <a:pt x="2662817" y="3013109"/>
                </a:cubicBezTo>
                <a:close/>
                <a:moveTo>
                  <a:pt x="2665142" y="3028700"/>
                </a:moveTo>
                <a:cubicBezTo>
                  <a:pt x="2665142" y="3028700"/>
                  <a:pt x="2665178" y="3028717"/>
                  <a:pt x="2667464" y="3029812"/>
                </a:cubicBezTo>
                <a:cubicBezTo>
                  <a:pt x="2667287" y="3029812"/>
                  <a:pt x="2667130" y="3029826"/>
                  <a:pt x="2667003" y="3029856"/>
                </a:cubicBezTo>
                <a:cubicBezTo>
                  <a:pt x="2665995" y="3029245"/>
                  <a:pt x="2665142" y="3028700"/>
                  <a:pt x="2665142" y="3028700"/>
                </a:cubicBezTo>
                <a:close/>
                <a:moveTo>
                  <a:pt x="2658173" y="3035992"/>
                </a:moveTo>
                <a:cubicBezTo>
                  <a:pt x="2658173" y="3036121"/>
                  <a:pt x="2658173" y="3036248"/>
                  <a:pt x="2658173" y="3036449"/>
                </a:cubicBezTo>
                <a:cubicBezTo>
                  <a:pt x="2657659" y="3035874"/>
                  <a:pt x="2657400" y="3035381"/>
                  <a:pt x="2658173" y="3035381"/>
                </a:cubicBezTo>
                <a:cubicBezTo>
                  <a:pt x="2658173" y="3035381"/>
                  <a:pt x="2658173" y="3035419"/>
                  <a:pt x="2658173" y="3035549"/>
                </a:cubicBezTo>
                <a:cubicBezTo>
                  <a:pt x="2657819" y="3035507"/>
                  <a:pt x="2657717" y="3035598"/>
                  <a:pt x="2658173" y="3035992"/>
                </a:cubicBezTo>
                <a:close/>
                <a:moveTo>
                  <a:pt x="2658173" y="3036493"/>
                </a:moveTo>
                <a:cubicBezTo>
                  <a:pt x="2658173" y="3036482"/>
                  <a:pt x="2658173" y="3036460"/>
                  <a:pt x="2658173" y="3036449"/>
                </a:cubicBezTo>
                <a:cubicBezTo>
                  <a:pt x="2658195" y="3036474"/>
                  <a:pt x="2658220" y="3036501"/>
                  <a:pt x="2658245" y="3036529"/>
                </a:cubicBezTo>
                <a:cubicBezTo>
                  <a:pt x="2658223" y="3036518"/>
                  <a:pt x="2658195" y="3036504"/>
                  <a:pt x="2658173" y="3036493"/>
                </a:cubicBezTo>
                <a:close/>
                <a:moveTo>
                  <a:pt x="2697663" y="3019790"/>
                </a:moveTo>
                <a:cubicBezTo>
                  <a:pt x="2698524" y="3019790"/>
                  <a:pt x="2699065" y="3019790"/>
                  <a:pt x="2699405" y="3019790"/>
                </a:cubicBezTo>
                <a:cubicBezTo>
                  <a:pt x="2700567" y="3020348"/>
                  <a:pt x="2701147" y="3020905"/>
                  <a:pt x="2697663" y="3019790"/>
                </a:cubicBezTo>
                <a:close/>
                <a:moveTo>
                  <a:pt x="2695341" y="3026470"/>
                </a:moveTo>
                <a:cubicBezTo>
                  <a:pt x="2694482" y="3026470"/>
                  <a:pt x="2693308" y="3026168"/>
                  <a:pt x="2692287" y="3025898"/>
                </a:cubicBezTo>
                <a:cubicBezTo>
                  <a:pt x="2691864" y="3025419"/>
                  <a:pt x="2691364" y="3024888"/>
                  <a:pt x="2690693" y="3024244"/>
                </a:cubicBezTo>
                <a:cubicBezTo>
                  <a:pt x="2695341" y="3026470"/>
                  <a:pt x="2693016" y="3024244"/>
                  <a:pt x="2695341" y="3026470"/>
                </a:cubicBezTo>
                <a:close/>
                <a:moveTo>
                  <a:pt x="2665142" y="3050969"/>
                </a:moveTo>
                <a:cubicBezTo>
                  <a:pt x="2660495" y="3048742"/>
                  <a:pt x="2662817" y="3050969"/>
                  <a:pt x="2660495" y="3048742"/>
                </a:cubicBezTo>
                <a:cubicBezTo>
                  <a:pt x="2662817" y="3048742"/>
                  <a:pt x="2665142" y="3050969"/>
                  <a:pt x="2665142" y="3050969"/>
                </a:cubicBezTo>
                <a:close/>
                <a:moveTo>
                  <a:pt x="2656502" y="3035692"/>
                </a:moveTo>
                <a:cubicBezTo>
                  <a:pt x="2656839" y="3035854"/>
                  <a:pt x="2657380" y="3036116"/>
                  <a:pt x="2658173" y="3036493"/>
                </a:cubicBezTo>
                <a:cubicBezTo>
                  <a:pt x="2658173" y="3036790"/>
                  <a:pt x="2658173" y="3037126"/>
                  <a:pt x="2658173" y="3037608"/>
                </a:cubicBezTo>
                <a:cubicBezTo>
                  <a:pt x="2657010" y="3036493"/>
                  <a:pt x="2656574" y="3035937"/>
                  <a:pt x="2656502" y="3035692"/>
                </a:cubicBezTo>
                <a:close/>
                <a:moveTo>
                  <a:pt x="2656502" y="3035684"/>
                </a:moveTo>
                <a:cubicBezTo>
                  <a:pt x="2656502" y="3035686"/>
                  <a:pt x="2656500" y="3035689"/>
                  <a:pt x="2656502" y="3035692"/>
                </a:cubicBezTo>
                <a:cubicBezTo>
                  <a:pt x="2655862" y="3035386"/>
                  <a:pt x="2655848" y="3035381"/>
                  <a:pt x="2655848" y="3035381"/>
                </a:cubicBezTo>
                <a:cubicBezTo>
                  <a:pt x="2656105" y="3035502"/>
                  <a:pt x="2656312" y="3035598"/>
                  <a:pt x="2656502" y="3035684"/>
                </a:cubicBezTo>
                <a:close/>
                <a:moveTo>
                  <a:pt x="2656502" y="3035684"/>
                </a:moveTo>
                <a:cubicBezTo>
                  <a:pt x="2656342" y="3035048"/>
                  <a:pt x="2658871" y="3036744"/>
                  <a:pt x="2656502" y="3035684"/>
                </a:cubicBezTo>
                <a:close/>
                <a:moveTo>
                  <a:pt x="2659854" y="3035317"/>
                </a:moveTo>
                <a:cubicBezTo>
                  <a:pt x="2659874" y="3035337"/>
                  <a:pt x="2659887" y="3035356"/>
                  <a:pt x="2659910" y="3035375"/>
                </a:cubicBezTo>
                <a:cubicBezTo>
                  <a:pt x="2659774" y="3035367"/>
                  <a:pt x="2659783" y="3035353"/>
                  <a:pt x="2659854" y="3035317"/>
                </a:cubicBezTo>
                <a:close/>
                <a:moveTo>
                  <a:pt x="2658173" y="3033154"/>
                </a:moveTo>
                <a:cubicBezTo>
                  <a:pt x="2661403" y="3034701"/>
                  <a:pt x="2660141" y="3035172"/>
                  <a:pt x="2659854" y="3035317"/>
                </a:cubicBezTo>
                <a:cubicBezTo>
                  <a:pt x="2659335" y="3034781"/>
                  <a:pt x="2659288" y="3034225"/>
                  <a:pt x="2658173" y="3033154"/>
                </a:cubicBezTo>
                <a:close/>
                <a:moveTo>
                  <a:pt x="2660495" y="3035381"/>
                </a:moveTo>
                <a:cubicBezTo>
                  <a:pt x="2660862" y="3035733"/>
                  <a:pt x="2660917" y="3035907"/>
                  <a:pt x="2660813" y="3035986"/>
                </a:cubicBezTo>
                <a:cubicBezTo>
                  <a:pt x="2660393" y="3035766"/>
                  <a:pt x="2660111" y="3035571"/>
                  <a:pt x="2659910" y="3035375"/>
                </a:cubicBezTo>
                <a:cubicBezTo>
                  <a:pt x="2660012" y="3035381"/>
                  <a:pt x="2660191" y="3035381"/>
                  <a:pt x="2660495" y="3035381"/>
                </a:cubicBezTo>
                <a:close/>
                <a:moveTo>
                  <a:pt x="2667251" y="3032950"/>
                </a:moveTo>
                <a:cubicBezTo>
                  <a:pt x="2667089" y="3032793"/>
                  <a:pt x="2666782" y="3032502"/>
                  <a:pt x="2666244" y="3031984"/>
                </a:cubicBezTo>
                <a:lnTo>
                  <a:pt x="2667251" y="3032950"/>
                </a:lnTo>
                <a:close/>
                <a:moveTo>
                  <a:pt x="2667464" y="3033154"/>
                </a:moveTo>
                <a:cubicBezTo>
                  <a:pt x="2667464" y="3033154"/>
                  <a:pt x="2667453" y="3033143"/>
                  <a:pt x="2667251" y="3032950"/>
                </a:cubicBezTo>
                <a:lnTo>
                  <a:pt x="2667464" y="3033154"/>
                </a:lnTo>
                <a:close/>
                <a:moveTo>
                  <a:pt x="2666114" y="3031076"/>
                </a:moveTo>
                <a:cubicBezTo>
                  <a:pt x="2665520" y="3030932"/>
                  <a:pt x="2665142" y="3030927"/>
                  <a:pt x="2665142" y="3030927"/>
                </a:cubicBezTo>
                <a:cubicBezTo>
                  <a:pt x="2664043" y="3029873"/>
                  <a:pt x="2665023" y="3030319"/>
                  <a:pt x="2666114" y="3031076"/>
                </a:cubicBezTo>
                <a:close/>
                <a:moveTo>
                  <a:pt x="2667464" y="3028700"/>
                </a:moveTo>
                <a:cubicBezTo>
                  <a:pt x="2667464" y="3028700"/>
                  <a:pt x="2667464" y="3028700"/>
                  <a:pt x="2669786" y="3030927"/>
                </a:cubicBezTo>
                <a:cubicBezTo>
                  <a:pt x="2668809" y="3030456"/>
                  <a:pt x="2668074" y="3030104"/>
                  <a:pt x="2667464" y="3029812"/>
                </a:cubicBezTo>
                <a:cubicBezTo>
                  <a:pt x="2668044" y="3029812"/>
                  <a:pt x="2668624" y="3029812"/>
                  <a:pt x="2667464" y="3028700"/>
                </a:cubicBezTo>
                <a:close/>
                <a:moveTo>
                  <a:pt x="2665142" y="3022016"/>
                </a:moveTo>
                <a:cubicBezTo>
                  <a:pt x="2667464" y="3024244"/>
                  <a:pt x="2672111" y="3026470"/>
                  <a:pt x="2672111" y="3026470"/>
                </a:cubicBezTo>
                <a:cubicBezTo>
                  <a:pt x="2665142" y="3024244"/>
                  <a:pt x="2669786" y="3026470"/>
                  <a:pt x="2662817" y="3022016"/>
                </a:cubicBezTo>
                <a:cubicBezTo>
                  <a:pt x="2665142" y="3022016"/>
                  <a:pt x="2667464" y="3024244"/>
                  <a:pt x="2665142" y="3022016"/>
                </a:cubicBezTo>
                <a:close/>
                <a:moveTo>
                  <a:pt x="2667464" y="3019790"/>
                </a:moveTo>
                <a:cubicBezTo>
                  <a:pt x="2665142" y="3019790"/>
                  <a:pt x="2665142" y="3019790"/>
                  <a:pt x="2662817" y="3017563"/>
                </a:cubicBezTo>
                <a:cubicBezTo>
                  <a:pt x="2665142" y="3017563"/>
                  <a:pt x="2662817" y="3017563"/>
                  <a:pt x="2667464" y="3019790"/>
                </a:cubicBezTo>
                <a:close/>
                <a:moveTo>
                  <a:pt x="2660495" y="3013109"/>
                </a:moveTo>
                <a:cubicBezTo>
                  <a:pt x="2660495" y="3013109"/>
                  <a:pt x="2661414" y="3013990"/>
                  <a:pt x="2663248" y="3015196"/>
                </a:cubicBezTo>
                <a:cubicBezTo>
                  <a:pt x="2663184" y="3015278"/>
                  <a:pt x="2663060" y="3015336"/>
                  <a:pt x="2662817" y="3015336"/>
                </a:cubicBezTo>
                <a:lnTo>
                  <a:pt x="2660495" y="3013109"/>
                </a:lnTo>
                <a:close/>
                <a:moveTo>
                  <a:pt x="2658173" y="3006428"/>
                </a:moveTo>
                <a:cubicBezTo>
                  <a:pt x="2658173" y="3006428"/>
                  <a:pt x="2659164" y="3007381"/>
                  <a:pt x="2660495" y="3008655"/>
                </a:cubicBezTo>
                <a:cubicBezTo>
                  <a:pt x="2660495" y="3008655"/>
                  <a:pt x="2660495" y="3008655"/>
                  <a:pt x="2660495" y="3008655"/>
                </a:cubicBezTo>
                <a:cubicBezTo>
                  <a:pt x="2658173" y="3006428"/>
                  <a:pt x="2658173" y="3006428"/>
                  <a:pt x="2658173" y="3006428"/>
                </a:cubicBezTo>
                <a:close/>
                <a:moveTo>
                  <a:pt x="2660495" y="3006428"/>
                </a:moveTo>
                <a:cubicBezTo>
                  <a:pt x="2662817" y="3006428"/>
                  <a:pt x="2658173" y="3004201"/>
                  <a:pt x="2665142" y="3008655"/>
                </a:cubicBezTo>
                <a:cubicBezTo>
                  <a:pt x="2665142" y="3008655"/>
                  <a:pt x="2665142" y="3008655"/>
                  <a:pt x="2662817" y="3008655"/>
                </a:cubicBezTo>
                <a:cubicBezTo>
                  <a:pt x="2660495" y="3006428"/>
                  <a:pt x="2665142" y="3008655"/>
                  <a:pt x="2660495" y="3006428"/>
                </a:cubicBezTo>
                <a:close/>
                <a:moveTo>
                  <a:pt x="2661947" y="3005313"/>
                </a:moveTo>
                <a:cubicBezTo>
                  <a:pt x="2662237" y="3005313"/>
                  <a:pt x="2662817" y="3005313"/>
                  <a:pt x="2665142" y="3006428"/>
                </a:cubicBezTo>
                <a:cubicBezTo>
                  <a:pt x="2661657" y="3005313"/>
                  <a:pt x="2661657" y="3005313"/>
                  <a:pt x="2661947" y="3005313"/>
                </a:cubicBezTo>
                <a:close/>
                <a:moveTo>
                  <a:pt x="2661947" y="3005313"/>
                </a:moveTo>
                <a:cubicBezTo>
                  <a:pt x="2661655" y="3005313"/>
                  <a:pt x="2661655" y="3005313"/>
                  <a:pt x="2660495" y="3004201"/>
                </a:cubicBezTo>
                <a:cubicBezTo>
                  <a:pt x="2662817" y="3005313"/>
                  <a:pt x="2662237" y="3005313"/>
                  <a:pt x="2661947" y="3005313"/>
                </a:cubicBezTo>
                <a:close/>
                <a:moveTo>
                  <a:pt x="2665142" y="3004201"/>
                </a:moveTo>
                <a:cubicBezTo>
                  <a:pt x="2665203" y="3004259"/>
                  <a:pt x="2665228" y="3004284"/>
                  <a:pt x="2665283" y="3004336"/>
                </a:cubicBezTo>
                <a:cubicBezTo>
                  <a:pt x="2664460" y="3004237"/>
                  <a:pt x="2663640" y="3004201"/>
                  <a:pt x="2662817" y="3004201"/>
                </a:cubicBezTo>
                <a:cubicBezTo>
                  <a:pt x="2662817" y="3004201"/>
                  <a:pt x="2662817" y="3004201"/>
                  <a:pt x="2665142" y="3004201"/>
                </a:cubicBezTo>
                <a:close/>
                <a:moveTo>
                  <a:pt x="2663391" y="3001443"/>
                </a:moveTo>
                <a:cubicBezTo>
                  <a:pt x="2663469" y="3001548"/>
                  <a:pt x="2663518" y="3001652"/>
                  <a:pt x="2663499" y="3001740"/>
                </a:cubicBezTo>
                <a:cubicBezTo>
                  <a:pt x="2662839" y="3001418"/>
                  <a:pt x="2662444" y="3001190"/>
                  <a:pt x="2663391" y="3001443"/>
                </a:cubicBezTo>
                <a:close/>
                <a:moveTo>
                  <a:pt x="2665142" y="3001974"/>
                </a:moveTo>
                <a:cubicBezTo>
                  <a:pt x="2664308" y="3001707"/>
                  <a:pt x="2663756" y="3001542"/>
                  <a:pt x="2663391" y="3001443"/>
                </a:cubicBezTo>
                <a:cubicBezTo>
                  <a:pt x="2663027" y="3000961"/>
                  <a:pt x="2662116" y="3000524"/>
                  <a:pt x="2665142" y="3001974"/>
                </a:cubicBezTo>
                <a:close/>
                <a:moveTo>
                  <a:pt x="2665142" y="2997521"/>
                </a:moveTo>
                <a:cubicBezTo>
                  <a:pt x="2665142" y="2997677"/>
                  <a:pt x="2665145" y="2997804"/>
                  <a:pt x="2665148" y="2997942"/>
                </a:cubicBezTo>
                <a:cubicBezTo>
                  <a:pt x="2664772" y="2997689"/>
                  <a:pt x="2664692" y="2997521"/>
                  <a:pt x="2665142" y="2997521"/>
                </a:cubicBezTo>
                <a:close/>
                <a:moveTo>
                  <a:pt x="2662817" y="2995291"/>
                </a:moveTo>
                <a:cubicBezTo>
                  <a:pt x="2664037" y="2995291"/>
                  <a:pt x="2665269" y="2995913"/>
                  <a:pt x="2666826" y="2996821"/>
                </a:cubicBezTo>
                <a:cubicBezTo>
                  <a:pt x="2666986" y="2997025"/>
                  <a:pt x="2667188" y="2997253"/>
                  <a:pt x="2667464" y="2997521"/>
                </a:cubicBezTo>
                <a:cubicBezTo>
                  <a:pt x="2667464" y="2997521"/>
                  <a:pt x="2667464" y="2997521"/>
                  <a:pt x="2662817" y="2995291"/>
                </a:cubicBezTo>
                <a:close/>
                <a:moveTo>
                  <a:pt x="2666440" y="2996207"/>
                </a:moveTo>
                <a:cubicBezTo>
                  <a:pt x="2666117" y="2996094"/>
                  <a:pt x="2665700" y="2995828"/>
                  <a:pt x="2665142" y="2995291"/>
                </a:cubicBezTo>
                <a:cubicBezTo>
                  <a:pt x="2666868" y="2995291"/>
                  <a:pt x="2666034" y="2995296"/>
                  <a:pt x="2666440" y="2996207"/>
                </a:cubicBezTo>
                <a:close/>
                <a:moveTo>
                  <a:pt x="2665332" y="2993964"/>
                </a:moveTo>
                <a:cubicBezTo>
                  <a:pt x="2666453" y="2994583"/>
                  <a:pt x="2668475" y="2995291"/>
                  <a:pt x="2669786" y="2995291"/>
                </a:cubicBezTo>
                <a:cubicBezTo>
                  <a:pt x="2667840" y="2995291"/>
                  <a:pt x="2665915" y="2995274"/>
                  <a:pt x="2665332" y="2993964"/>
                </a:cubicBezTo>
                <a:close/>
                <a:moveTo>
                  <a:pt x="2665142" y="2993064"/>
                </a:moveTo>
                <a:cubicBezTo>
                  <a:pt x="2665142" y="2993427"/>
                  <a:pt x="2665222" y="2993711"/>
                  <a:pt x="2665332" y="2993964"/>
                </a:cubicBezTo>
                <a:cubicBezTo>
                  <a:pt x="2664471" y="2993491"/>
                  <a:pt x="2664131" y="2993064"/>
                  <a:pt x="2665142" y="2993064"/>
                </a:cubicBezTo>
                <a:close/>
                <a:moveTo>
                  <a:pt x="2664540" y="2984423"/>
                </a:moveTo>
                <a:cubicBezTo>
                  <a:pt x="2663988" y="2984159"/>
                  <a:pt x="2663999" y="2984156"/>
                  <a:pt x="2665142" y="2984156"/>
                </a:cubicBezTo>
                <a:cubicBezTo>
                  <a:pt x="2664653" y="2984156"/>
                  <a:pt x="2664521" y="2984269"/>
                  <a:pt x="2664540" y="2984423"/>
                </a:cubicBezTo>
                <a:close/>
                <a:moveTo>
                  <a:pt x="2664540" y="2984423"/>
                </a:moveTo>
                <a:cubicBezTo>
                  <a:pt x="2665112" y="2984698"/>
                  <a:pt x="2666282" y="2985252"/>
                  <a:pt x="2667464" y="2986383"/>
                </a:cubicBezTo>
                <a:cubicBezTo>
                  <a:pt x="2667464" y="2986383"/>
                  <a:pt x="2664615" y="2985010"/>
                  <a:pt x="2664540" y="2984423"/>
                </a:cubicBezTo>
                <a:close/>
                <a:moveTo>
                  <a:pt x="2660495" y="2973022"/>
                </a:moveTo>
                <a:cubicBezTo>
                  <a:pt x="2661547" y="2973022"/>
                  <a:pt x="2662610" y="2973481"/>
                  <a:pt x="2663877" y="2973980"/>
                </a:cubicBezTo>
                <a:cubicBezTo>
                  <a:pt x="2661989" y="2974178"/>
                  <a:pt x="2658813" y="2973022"/>
                  <a:pt x="2660495" y="2973022"/>
                </a:cubicBezTo>
                <a:close/>
                <a:moveTo>
                  <a:pt x="2660495" y="2973022"/>
                </a:moveTo>
                <a:cubicBezTo>
                  <a:pt x="2658173" y="2970795"/>
                  <a:pt x="2662817" y="2973022"/>
                  <a:pt x="2660495" y="2973022"/>
                </a:cubicBezTo>
                <a:close/>
                <a:moveTo>
                  <a:pt x="2672111" y="2973022"/>
                </a:moveTo>
                <a:cubicBezTo>
                  <a:pt x="2671429" y="2972694"/>
                  <a:pt x="2670750" y="2972427"/>
                  <a:pt x="2670073" y="2972190"/>
                </a:cubicBezTo>
                <a:cubicBezTo>
                  <a:pt x="2670363" y="2971907"/>
                  <a:pt x="2670943" y="2971904"/>
                  <a:pt x="2672111" y="2973022"/>
                </a:cubicBezTo>
                <a:close/>
                <a:moveTo>
                  <a:pt x="2667464" y="2970795"/>
                </a:moveTo>
                <a:cubicBezTo>
                  <a:pt x="2667464" y="2970795"/>
                  <a:pt x="2665142" y="2970795"/>
                  <a:pt x="2660495" y="2968568"/>
                </a:cubicBezTo>
                <a:cubicBezTo>
                  <a:pt x="2661105" y="2968568"/>
                  <a:pt x="2661840" y="2968568"/>
                  <a:pt x="2662817" y="2968568"/>
                </a:cubicBezTo>
                <a:cubicBezTo>
                  <a:pt x="2667464" y="2970795"/>
                  <a:pt x="2660495" y="2968568"/>
                  <a:pt x="2669786" y="2970795"/>
                </a:cubicBezTo>
                <a:cubicBezTo>
                  <a:pt x="2669786" y="2970795"/>
                  <a:pt x="2674433" y="2973022"/>
                  <a:pt x="2667464" y="2970795"/>
                </a:cubicBezTo>
                <a:close/>
                <a:moveTo>
                  <a:pt x="2671769" y="2970630"/>
                </a:moveTo>
                <a:cubicBezTo>
                  <a:pt x="2672658" y="2970754"/>
                  <a:pt x="2673544" y="2970795"/>
                  <a:pt x="2674433" y="2970795"/>
                </a:cubicBezTo>
                <a:cubicBezTo>
                  <a:pt x="2673928" y="2970795"/>
                  <a:pt x="2673204" y="2970795"/>
                  <a:pt x="2672111" y="2970795"/>
                </a:cubicBezTo>
                <a:cubicBezTo>
                  <a:pt x="2671981" y="2970731"/>
                  <a:pt x="2671893" y="2970687"/>
                  <a:pt x="2671769" y="2970630"/>
                </a:cubicBezTo>
                <a:close/>
                <a:moveTo>
                  <a:pt x="2669786" y="2968568"/>
                </a:moveTo>
                <a:cubicBezTo>
                  <a:pt x="2667528" y="2968568"/>
                  <a:pt x="2667503" y="2968585"/>
                  <a:pt x="2671769" y="2970630"/>
                </a:cubicBezTo>
                <a:cubicBezTo>
                  <a:pt x="2670336" y="2970429"/>
                  <a:pt x="2668900" y="2969941"/>
                  <a:pt x="2667464" y="2968568"/>
                </a:cubicBezTo>
                <a:cubicBezTo>
                  <a:pt x="2667464" y="2968568"/>
                  <a:pt x="2667464" y="2968568"/>
                  <a:pt x="2669786" y="2968568"/>
                </a:cubicBezTo>
                <a:close/>
                <a:moveTo>
                  <a:pt x="2681402" y="2968568"/>
                </a:moveTo>
                <a:cubicBezTo>
                  <a:pt x="2681289" y="2968675"/>
                  <a:pt x="2681206" y="2968752"/>
                  <a:pt x="2681104" y="2968851"/>
                </a:cubicBezTo>
                <a:cubicBezTo>
                  <a:pt x="2680833" y="2968692"/>
                  <a:pt x="2680856" y="2968568"/>
                  <a:pt x="2681402" y="2968568"/>
                </a:cubicBezTo>
                <a:close/>
                <a:moveTo>
                  <a:pt x="2699985" y="2966338"/>
                </a:moveTo>
                <a:cubicBezTo>
                  <a:pt x="2700973" y="2966338"/>
                  <a:pt x="2701760" y="2966338"/>
                  <a:pt x="2702310" y="2966338"/>
                </a:cubicBezTo>
                <a:cubicBezTo>
                  <a:pt x="2697663" y="2966338"/>
                  <a:pt x="2704632" y="2968568"/>
                  <a:pt x="2704632" y="2968568"/>
                </a:cubicBezTo>
                <a:cubicBezTo>
                  <a:pt x="2699985" y="2968568"/>
                  <a:pt x="2695341" y="2966338"/>
                  <a:pt x="2695341" y="2966338"/>
                </a:cubicBezTo>
                <a:cubicBezTo>
                  <a:pt x="2693283" y="2966338"/>
                  <a:pt x="2694854" y="2966338"/>
                  <a:pt x="2693634" y="2966338"/>
                </a:cubicBezTo>
                <a:cubicBezTo>
                  <a:pt x="2693477" y="2966338"/>
                  <a:pt x="2693283" y="2966338"/>
                  <a:pt x="2693016" y="2966338"/>
                </a:cubicBezTo>
                <a:cubicBezTo>
                  <a:pt x="2693016" y="2964111"/>
                  <a:pt x="2693016" y="2964111"/>
                  <a:pt x="2693016" y="2964111"/>
                </a:cubicBezTo>
                <a:cubicBezTo>
                  <a:pt x="2697663" y="2964111"/>
                  <a:pt x="2697663" y="2966338"/>
                  <a:pt x="2699985" y="2966338"/>
                </a:cubicBezTo>
                <a:close/>
                <a:moveTo>
                  <a:pt x="2711601" y="3004201"/>
                </a:moveTo>
                <a:cubicBezTo>
                  <a:pt x="2710974" y="3004050"/>
                  <a:pt x="2710422" y="3003912"/>
                  <a:pt x="2709914" y="3003780"/>
                </a:cubicBezTo>
                <a:cubicBezTo>
                  <a:pt x="2709762" y="3003469"/>
                  <a:pt x="2709914" y="3003392"/>
                  <a:pt x="2711601" y="3004201"/>
                </a:cubicBezTo>
                <a:close/>
                <a:moveTo>
                  <a:pt x="2549848" y="3260589"/>
                </a:moveTo>
                <a:cubicBezTo>
                  <a:pt x="2547501" y="3258188"/>
                  <a:pt x="2545154" y="3260589"/>
                  <a:pt x="2545154" y="3255790"/>
                </a:cubicBezTo>
                <a:cubicBezTo>
                  <a:pt x="2545154" y="3255790"/>
                  <a:pt x="2542807" y="3258188"/>
                  <a:pt x="2542807" y="3255790"/>
                </a:cubicBezTo>
                <a:cubicBezTo>
                  <a:pt x="2542807" y="3253393"/>
                  <a:pt x="2542807" y="3253393"/>
                  <a:pt x="2540460" y="3255790"/>
                </a:cubicBezTo>
                <a:cubicBezTo>
                  <a:pt x="2542807" y="3253393"/>
                  <a:pt x="2540460" y="3250995"/>
                  <a:pt x="2540460" y="3248598"/>
                </a:cubicBezTo>
                <a:cubicBezTo>
                  <a:pt x="2540460" y="3248598"/>
                  <a:pt x="2538113" y="3253393"/>
                  <a:pt x="2538113" y="3255790"/>
                </a:cubicBezTo>
                <a:cubicBezTo>
                  <a:pt x="2538113" y="3248598"/>
                  <a:pt x="2531069" y="3258188"/>
                  <a:pt x="2533416" y="3250995"/>
                </a:cubicBezTo>
                <a:cubicBezTo>
                  <a:pt x="2533416" y="3250995"/>
                  <a:pt x="2535763" y="3248598"/>
                  <a:pt x="2535763" y="3246197"/>
                </a:cubicBezTo>
                <a:cubicBezTo>
                  <a:pt x="2538113" y="3239005"/>
                  <a:pt x="2533416" y="3250995"/>
                  <a:pt x="2533416" y="3246197"/>
                </a:cubicBezTo>
                <a:cubicBezTo>
                  <a:pt x="2533416" y="3246197"/>
                  <a:pt x="2533416" y="3246197"/>
                  <a:pt x="2528723" y="3250995"/>
                </a:cubicBezTo>
                <a:cubicBezTo>
                  <a:pt x="2531069" y="3248598"/>
                  <a:pt x="2526376" y="3253393"/>
                  <a:pt x="2528723" y="3248598"/>
                </a:cubicBezTo>
                <a:cubicBezTo>
                  <a:pt x="2526376" y="3250995"/>
                  <a:pt x="2528723" y="3246197"/>
                  <a:pt x="2526376" y="3250995"/>
                </a:cubicBezTo>
                <a:cubicBezTo>
                  <a:pt x="2526376" y="3246418"/>
                  <a:pt x="2517855" y="3248366"/>
                  <a:pt x="2521154" y="3240219"/>
                </a:cubicBezTo>
                <a:cubicBezTo>
                  <a:pt x="2521673" y="3240155"/>
                  <a:pt x="2521682" y="3240452"/>
                  <a:pt x="2521682" y="3239005"/>
                </a:cubicBezTo>
                <a:cubicBezTo>
                  <a:pt x="2521682" y="3234207"/>
                  <a:pt x="2514641" y="3246197"/>
                  <a:pt x="2512291" y="3241402"/>
                </a:cubicBezTo>
                <a:cubicBezTo>
                  <a:pt x="2514641" y="3239005"/>
                  <a:pt x="2514641" y="3239005"/>
                  <a:pt x="2514641" y="3239005"/>
                </a:cubicBezTo>
                <a:cubicBezTo>
                  <a:pt x="2514641" y="3239005"/>
                  <a:pt x="2514641" y="3239005"/>
                  <a:pt x="2509944" y="3241402"/>
                </a:cubicBezTo>
                <a:cubicBezTo>
                  <a:pt x="2509944" y="3239005"/>
                  <a:pt x="2512291" y="3236607"/>
                  <a:pt x="2514641" y="3231809"/>
                </a:cubicBezTo>
                <a:cubicBezTo>
                  <a:pt x="2514641" y="3231809"/>
                  <a:pt x="2514641" y="3231809"/>
                  <a:pt x="2512291" y="3234207"/>
                </a:cubicBezTo>
                <a:cubicBezTo>
                  <a:pt x="2512291" y="3234207"/>
                  <a:pt x="2512291" y="3234207"/>
                  <a:pt x="2514641" y="3229412"/>
                </a:cubicBezTo>
                <a:cubicBezTo>
                  <a:pt x="2513465" y="3230612"/>
                  <a:pt x="2512876" y="3231212"/>
                  <a:pt x="2512291" y="3231512"/>
                </a:cubicBezTo>
                <a:cubicBezTo>
                  <a:pt x="2512286" y="3229436"/>
                  <a:pt x="2512181" y="3229412"/>
                  <a:pt x="2509944" y="3229412"/>
                </a:cubicBezTo>
                <a:cubicBezTo>
                  <a:pt x="2509944" y="3230259"/>
                  <a:pt x="2509944" y="3231069"/>
                  <a:pt x="2509944" y="3231809"/>
                </a:cubicBezTo>
                <a:cubicBezTo>
                  <a:pt x="2509944" y="3233166"/>
                  <a:pt x="2509944" y="3234207"/>
                  <a:pt x="2509944" y="3234207"/>
                </a:cubicBezTo>
                <a:cubicBezTo>
                  <a:pt x="2507597" y="3234207"/>
                  <a:pt x="2507597" y="3234207"/>
                  <a:pt x="2505250" y="3236607"/>
                </a:cubicBezTo>
                <a:cubicBezTo>
                  <a:pt x="2507597" y="3231809"/>
                  <a:pt x="2507597" y="3231809"/>
                  <a:pt x="2505250" y="3231809"/>
                </a:cubicBezTo>
                <a:cubicBezTo>
                  <a:pt x="2505250" y="3229412"/>
                  <a:pt x="2507597" y="3227014"/>
                  <a:pt x="2505250" y="3229412"/>
                </a:cubicBezTo>
                <a:cubicBezTo>
                  <a:pt x="2505250" y="3229412"/>
                  <a:pt x="2505250" y="3229412"/>
                  <a:pt x="2505250" y="3227014"/>
                </a:cubicBezTo>
                <a:cubicBezTo>
                  <a:pt x="2505250" y="3227014"/>
                  <a:pt x="2505250" y="3227014"/>
                  <a:pt x="2502903" y="3229412"/>
                </a:cubicBezTo>
                <a:cubicBezTo>
                  <a:pt x="2502903" y="3229412"/>
                  <a:pt x="2502903" y="3229412"/>
                  <a:pt x="2502903" y="3227014"/>
                </a:cubicBezTo>
                <a:cubicBezTo>
                  <a:pt x="2500556" y="3231809"/>
                  <a:pt x="2500556" y="3227014"/>
                  <a:pt x="2498209" y="3229412"/>
                </a:cubicBezTo>
                <a:lnTo>
                  <a:pt x="2498209" y="3227014"/>
                </a:lnTo>
                <a:cubicBezTo>
                  <a:pt x="2500556" y="3224617"/>
                  <a:pt x="2498209" y="3224617"/>
                  <a:pt x="2495862" y="3224617"/>
                </a:cubicBezTo>
                <a:cubicBezTo>
                  <a:pt x="2495862" y="3224617"/>
                  <a:pt x="2495862" y="3224617"/>
                  <a:pt x="2493515" y="3224617"/>
                </a:cubicBezTo>
                <a:cubicBezTo>
                  <a:pt x="2493515" y="3222219"/>
                  <a:pt x="2502903" y="3215023"/>
                  <a:pt x="2498209" y="3217421"/>
                </a:cubicBezTo>
                <a:cubicBezTo>
                  <a:pt x="2498209" y="3217421"/>
                  <a:pt x="2491165" y="3219818"/>
                  <a:pt x="2491165" y="3222219"/>
                </a:cubicBezTo>
                <a:cubicBezTo>
                  <a:pt x="2491165" y="3219818"/>
                  <a:pt x="2484125" y="3222219"/>
                  <a:pt x="2488819" y="3215023"/>
                </a:cubicBezTo>
                <a:cubicBezTo>
                  <a:pt x="2486472" y="3217421"/>
                  <a:pt x="2486472" y="3217421"/>
                  <a:pt x="2484125" y="3217421"/>
                </a:cubicBezTo>
                <a:cubicBezTo>
                  <a:pt x="2484125" y="3215023"/>
                  <a:pt x="2477084" y="3215023"/>
                  <a:pt x="2481778" y="3207831"/>
                </a:cubicBezTo>
                <a:cubicBezTo>
                  <a:pt x="2484125" y="3207831"/>
                  <a:pt x="2484125" y="3205430"/>
                  <a:pt x="2486472" y="3205430"/>
                </a:cubicBezTo>
                <a:cubicBezTo>
                  <a:pt x="2484125" y="3205430"/>
                  <a:pt x="2488819" y="3203033"/>
                  <a:pt x="2484125" y="3205430"/>
                </a:cubicBezTo>
                <a:cubicBezTo>
                  <a:pt x="2481778" y="3207831"/>
                  <a:pt x="2479431" y="3207831"/>
                  <a:pt x="2479431" y="3210228"/>
                </a:cubicBezTo>
                <a:cubicBezTo>
                  <a:pt x="2477084" y="3210228"/>
                  <a:pt x="2474737" y="3205430"/>
                  <a:pt x="2477084" y="3203033"/>
                </a:cubicBezTo>
                <a:cubicBezTo>
                  <a:pt x="2474737" y="3205430"/>
                  <a:pt x="2474737" y="3205430"/>
                  <a:pt x="2474737" y="3205430"/>
                </a:cubicBezTo>
                <a:cubicBezTo>
                  <a:pt x="2477084" y="3203033"/>
                  <a:pt x="2477084" y="3200635"/>
                  <a:pt x="2477084" y="3200635"/>
                </a:cubicBezTo>
                <a:cubicBezTo>
                  <a:pt x="2477084" y="3200635"/>
                  <a:pt x="2477084" y="3200635"/>
                  <a:pt x="2472387" y="3203033"/>
                </a:cubicBezTo>
                <a:cubicBezTo>
                  <a:pt x="2472387" y="3203033"/>
                  <a:pt x="2472387" y="3203033"/>
                  <a:pt x="2474737" y="3200635"/>
                </a:cubicBezTo>
                <a:cubicBezTo>
                  <a:pt x="2474737" y="3200635"/>
                  <a:pt x="2470040" y="3203033"/>
                  <a:pt x="2472387" y="3200635"/>
                </a:cubicBezTo>
                <a:cubicBezTo>
                  <a:pt x="2472387" y="3200635"/>
                  <a:pt x="2472387" y="3200635"/>
                  <a:pt x="2474737" y="3198238"/>
                </a:cubicBezTo>
                <a:cubicBezTo>
                  <a:pt x="2472387" y="3200635"/>
                  <a:pt x="2467693" y="3200635"/>
                  <a:pt x="2467693" y="3198238"/>
                </a:cubicBezTo>
                <a:cubicBezTo>
                  <a:pt x="2467693" y="3198238"/>
                  <a:pt x="2467693" y="3198238"/>
                  <a:pt x="2472387" y="3195840"/>
                </a:cubicBezTo>
                <a:cubicBezTo>
                  <a:pt x="2472387" y="3193442"/>
                  <a:pt x="2467693" y="3195840"/>
                  <a:pt x="2467693" y="3195840"/>
                </a:cubicBezTo>
                <a:cubicBezTo>
                  <a:pt x="2470040" y="3193442"/>
                  <a:pt x="2470040" y="3191045"/>
                  <a:pt x="2472387" y="3188645"/>
                </a:cubicBezTo>
                <a:cubicBezTo>
                  <a:pt x="2462999" y="3191045"/>
                  <a:pt x="2458305" y="3186247"/>
                  <a:pt x="2458305" y="3181452"/>
                </a:cubicBezTo>
                <a:cubicBezTo>
                  <a:pt x="2458305" y="3181452"/>
                  <a:pt x="2458305" y="3181452"/>
                  <a:pt x="2460652" y="3181452"/>
                </a:cubicBezTo>
                <a:cubicBezTo>
                  <a:pt x="2460652" y="3181028"/>
                  <a:pt x="2460475" y="3180794"/>
                  <a:pt x="2460249" y="3180629"/>
                </a:cubicBezTo>
                <a:cubicBezTo>
                  <a:pt x="2461254" y="3179723"/>
                  <a:pt x="2462334" y="3178195"/>
                  <a:pt x="2465346" y="3176657"/>
                </a:cubicBezTo>
                <a:cubicBezTo>
                  <a:pt x="2465346" y="3174256"/>
                  <a:pt x="2460652" y="3176657"/>
                  <a:pt x="2458305" y="3176657"/>
                </a:cubicBezTo>
                <a:cubicBezTo>
                  <a:pt x="2455958" y="3179054"/>
                  <a:pt x="2460652" y="3176657"/>
                  <a:pt x="2455958" y="3179054"/>
                </a:cubicBezTo>
                <a:cubicBezTo>
                  <a:pt x="2455958" y="3179054"/>
                  <a:pt x="2457286" y="3176332"/>
                  <a:pt x="2455928" y="3176021"/>
                </a:cubicBezTo>
                <a:cubicBezTo>
                  <a:pt x="2457502" y="3175311"/>
                  <a:pt x="2459078" y="3174256"/>
                  <a:pt x="2460652" y="3174256"/>
                </a:cubicBezTo>
                <a:cubicBezTo>
                  <a:pt x="2460652" y="3174256"/>
                  <a:pt x="2460652" y="3174256"/>
                  <a:pt x="2458305" y="3174256"/>
                </a:cubicBezTo>
                <a:cubicBezTo>
                  <a:pt x="2462999" y="3171859"/>
                  <a:pt x="2467693" y="3171859"/>
                  <a:pt x="2474737" y="3169461"/>
                </a:cubicBezTo>
                <a:cubicBezTo>
                  <a:pt x="2474737" y="3169461"/>
                  <a:pt x="2474737" y="3169461"/>
                  <a:pt x="2472387" y="3169461"/>
                </a:cubicBezTo>
                <a:cubicBezTo>
                  <a:pt x="2477084" y="3167063"/>
                  <a:pt x="2479431" y="3169461"/>
                  <a:pt x="2479431" y="3167063"/>
                </a:cubicBezTo>
                <a:cubicBezTo>
                  <a:pt x="2477084" y="3167063"/>
                  <a:pt x="2470040" y="3167063"/>
                  <a:pt x="2467693" y="3169461"/>
                </a:cubicBezTo>
                <a:cubicBezTo>
                  <a:pt x="2467693" y="3168261"/>
                  <a:pt x="2465346" y="3168861"/>
                  <a:pt x="2462999" y="3169461"/>
                </a:cubicBezTo>
                <a:cubicBezTo>
                  <a:pt x="2465346" y="3167063"/>
                  <a:pt x="2460652" y="3169461"/>
                  <a:pt x="2460652" y="3167063"/>
                </a:cubicBezTo>
                <a:cubicBezTo>
                  <a:pt x="2458305" y="3169461"/>
                  <a:pt x="2453611" y="3169461"/>
                  <a:pt x="2453611" y="3169461"/>
                </a:cubicBezTo>
                <a:cubicBezTo>
                  <a:pt x="2455958" y="3167063"/>
                  <a:pt x="2458305" y="3169461"/>
                  <a:pt x="2458305" y="3167063"/>
                </a:cubicBezTo>
                <a:cubicBezTo>
                  <a:pt x="2455958" y="3167063"/>
                  <a:pt x="2453611" y="3167063"/>
                  <a:pt x="2451262" y="3169461"/>
                </a:cubicBezTo>
                <a:cubicBezTo>
                  <a:pt x="2446568" y="3171859"/>
                  <a:pt x="2453611" y="3167063"/>
                  <a:pt x="2448915" y="3167063"/>
                </a:cubicBezTo>
                <a:cubicBezTo>
                  <a:pt x="2451262" y="3164666"/>
                  <a:pt x="2458305" y="3167063"/>
                  <a:pt x="2458305" y="3164666"/>
                </a:cubicBezTo>
                <a:cubicBezTo>
                  <a:pt x="2457085" y="3164666"/>
                  <a:pt x="2455848" y="3164035"/>
                  <a:pt x="2453965" y="3164088"/>
                </a:cubicBezTo>
                <a:cubicBezTo>
                  <a:pt x="2454216" y="3162687"/>
                  <a:pt x="2447274" y="3164184"/>
                  <a:pt x="2453611" y="3159868"/>
                </a:cubicBezTo>
                <a:cubicBezTo>
                  <a:pt x="2453611" y="3157470"/>
                  <a:pt x="2446568" y="3157470"/>
                  <a:pt x="2453611" y="3157470"/>
                </a:cubicBezTo>
                <a:cubicBezTo>
                  <a:pt x="2453611" y="3157470"/>
                  <a:pt x="2453611" y="3155073"/>
                  <a:pt x="2448915" y="3157470"/>
                </a:cubicBezTo>
                <a:cubicBezTo>
                  <a:pt x="2446568" y="3157470"/>
                  <a:pt x="2451262" y="3157470"/>
                  <a:pt x="2446568" y="3159868"/>
                </a:cubicBezTo>
                <a:cubicBezTo>
                  <a:pt x="2451262" y="3157470"/>
                  <a:pt x="2446568" y="3157470"/>
                  <a:pt x="2444221" y="3157470"/>
                </a:cubicBezTo>
                <a:cubicBezTo>
                  <a:pt x="2444221" y="3157470"/>
                  <a:pt x="2444221" y="3157470"/>
                  <a:pt x="2446568" y="3157470"/>
                </a:cubicBezTo>
                <a:cubicBezTo>
                  <a:pt x="2444221" y="3157470"/>
                  <a:pt x="2444221" y="3155073"/>
                  <a:pt x="2441874" y="3155073"/>
                </a:cubicBezTo>
                <a:cubicBezTo>
                  <a:pt x="2439527" y="3155073"/>
                  <a:pt x="2448915" y="3152675"/>
                  <a:pt x="2446568" y="3152675"/>
                </a:cubicBezTo>
                <a:cubicBezTo>
                  <a:pt x="2446568" y="3152675"/>
                  <a:pt x="2446568" y="3152675"/>
                  <a:pt x="2451262" y="3152675"/>
                </a:cubicBezTo>
                <a:cubicBezTo>
                  <a:pt x="2448915" y="3152675"/>
                  <a:pt x="2453611" y="3150278"/>
                  <a:pt x="2451262" y="3150278"/>
                </a:cubicBezTo>
                <a:cubicBezTo>
                  <a:pt x="2448915" y="3150278"/>
                  <a:pt x="2444221" y="3150278"/>
                  <a:pt x="2441874" y="3152675"/>
                </a:cubicBezTo>
                <a:cubicBezTo>
                  <a:pt x="2439527" y="3150278"/>
                  <a:pt x="2444221" y="3150278"/>
                  <a:pt x="2441874" y="3150278"/>
                </a:cubicBezTo>
                <a:cubicBezTo>
                  <a:pt x="2441874" y="3150278"/>
                  <a:pt x="2441874" y="3150278"/>
                  <a:pt x="2446568" y="3150278"/>
                </a:cubicBezTo>
                <a:lnTo>
                  <a:pt x="2451262" y="3147880"/>
                </a:lnTo>
                <a:cubicBezTo>
                  <a:pt x="2449870" y="3146454"/>
                  <a:pt x="2447653" y="3145898"/>
                  <a:pt x="2445588" y="3146165"/>
                </a:cubicBezTo>
                <a:cubicBezTo>
                  <a:pt x="2446184" y="3145857"/>
                  <a:pt x="2446568" y="3145480"/>
                  <a:pt x="2446568" y="3145480"/>
                </a:cubicBezTo>
                <a:cubicBezTo>
                  <a:pt x="2445518" y="3145480"/>
                  <a:pt x="2444480" y="3145964"/>
                  <a:pt x="2443641" y="3146496"/>
                </a:cubicBezTo>
                <a:cubicBezTo>
                  <a:pt x="2443078" y="3146388"/>
                  <a:pt x="2442476" y="3146096"/>
                  <a:pt x="2441874" y="3145480"/>
                </a:cubicBezTo>
                <a:cubicBezTo>
                  <a:pt x="2444221" y="3145480"/>
                  <a:pt x="2446568" y="3143082"/>
                  <a:pt x="2448915" y="3140685"/>
                </a:cubicBezTo>
                <a:cubicBezTo>
                  <a:pt x="2448915" y="3140685"/>
                  <a:pt x="2448915" y="3140685"/>
                  <a:pt x="2455958" y="3140685"/>
                </a:cubicBezTo>
                <a:cubicBezTo>
                  <a:pt x="2460652" y="3140685"/>
                  <a:pt x="2458305" y="3138287"/>
                  <a:pt x="2462999" y="3138287"/>
                </a:cubicBezTo>
                <a:cubicBezTo>
                  <a:pt x="2462999" y="3138287"/>
                  <a:pt x="2462999" y="3138287"/>
                  <a:pt x="2460652" y="3138287"/>
                </a:cubicBezTo>
                <a:cubicBezTo>
                  <a:pt x="2453611" y="3140685"/>
                  <a:pt x="2448915" y="3138287"/>
                  <a:pt x="2441874" y="3140685"/>
                </a:cubicBezTo>
                <a:cubicBezTo>
                  <a:pt x="2439527" y="3138287"/>
                  <a:pt x="2460652" y="3135889"/>
                  <a:pt x="2448915" y="3133489"/>
                </a:cubicBezTo>
                <a:cubicBezTo>
                  <a:pt x="2448915" y="3133489"/>
                  <a:pt x="2448915" y="3133489"/>
                  <a:pt x="2451262" y="3133489"/>
                </a:cubicBezTo>
                <a:cubicBezTo>
                  <a:pt x="2451217" y="3133467"/>
                  <a:pt x="2451170" y="3133467"/>
                  <a:pt x="2451124" y="3133445"/>
                </a:cubicBezTo>
                <a:cubicBezTo>
                  <a:pt x="2453407" y="3133321"/>
                  <a:pt x="2455958" y="3132861"/>
                  <a:pt x="2455958" y="3131091"/>
                </a:cubicBezTo>
                <a:cubicBezTo>
                  <a:pt x="2455958" y="3131091"/>
                  <a:pt x="2455958" y="3128694"/>
                  <a:pt x="2451262" y="3131091"/>
                </a:cubicBezTo>
                <a:cubicBezTo>
                  <a:pt x="2450461" y="3131091"/>
                  <a:pt x="2449947" y="3131091"/>
                  <a:pt x="2449613" y="3131091"/>
                </a:cubicBezTo>
                <a:cubicBezTo>
                  <a:pt x="2449646" y="3131091"/>
                  <a:pt x="2449514" y="3131091"/>
                  <a:pt x="2449075" y="3131091"/>
                </a:cubicBezTo>
                <a:cubicBezTo>
                  <a:pt x="2449022" y="3131091"/>
                  <a:pt x="2448981" y="3131091"/>
                  <a:pt x="2448915" y="3131091"/>
                </a:cubicBezTo>
                <a:cubicBezTo>
                  <a:pt x="2446568" y="3131091"/>
                  <a:pt x="2451262" y="3128694"/>
                  <a:pt x="2444221" y="3128694"/>
                </a:cubicBezTo>
                <a:cubicBezTo>
                  <a:pt x="2446568" y="3131091"/>
                  <a:pt x="2441874" y="3131091"/>
                  <a:pt x="2439527" y="3131091"/>
                </a:cubicBezTo>
                <a:cubicBezTo>
                  <a:pt x="2441874" y="3128694"/>
                  <a:pt x="2434833" y="3131091"/>
                  <a:pt x="2434833" y="3128694"/>
                </a:cubicBezTo>
                <a:cubicBezTo>
                  <a:pt x="2434833" y="3128694"/>
                  <a:pt x="2434833" y="3128694"/>
                  <a:pt x="2439527" y="3126296"/>
                </a:cubicBezTo>
                <a:cubicBezTo>
                  <a:pt x="2444221" y="3126296"/>
                  <a:pt x="2439527" y="3128694"/>
                  <a:pt x="2446568" y="3128694"/>
                </a:cubicBezTo>
                <a:cubicBezTo>
                  <a:pt x="2446568" y="3126296"/>
                  <a:pt x="2441874" y="3126296"/>
                  <a:pt x="2444221" y="3126296"/>
                </a:cubicBezTo>
                <a:cubicBezTo>
                  <a:pt x="2444221" y="3126296"/>
                  <a:pt x="2444221" y="3126296"/>
                  <a:pt x="2446568" y="3126296"/>
                </a:cubicBezTo>
                <a:cubicBezTo>
                  <a:pt x="2446568" y="3126296"/>
                  <a:pt x="2455958" y="3123899"/>
                  <a:pt x="2448915" y="3123899"/>
                </a:cubicBezTo>
                <a:cubicBezTo>
                  <a:pt x="2446568" y="3121501"/>
                  <a:pt x="2446568" y="3123899"/>
                  <a:pt x="2444221" y="3123899"/>
                </a:cubicBezTo>
                <a:cubicBezTo>
                  <a:pt x="2444221" y="3121501"/>
                  <a:pt x="2439527" y="3121501"/>
                  <a:pt x="2439527" y="3119101"/>
                </a:cubicBezTo>
                <a:cubicBezTo>
                  <a:pt x="2446568" y="3119101"/>
                  <a:pt x="2439527" y="3116703"/>
                  <a:pt x="2446568" y="3116703"/>
                </a:cubicBezTo>
                <a:cubicBezTo>
                  <a:pt x="2441874" y="3119101"/>
                  <a:pt x="2444221" y="3121501"/>
                  <a:pt x="2448915" y="3121501"/>
                </a:cubicBezTo>
                <a:cubicBezTo>
                  <a:pt x="2455958" y="3121501"/>
                  <a:pt x="2448915" y="3123899"/>
                  <a:pt x="2453611" y="3123899"/>
                </a:cubicBezTo>
                <a:cubicBezTo>
                  <a:pt x="2453611" y="3121501"/>
                  <a:pt x="2460652" y="3121501"/>
                  <a:pt x="2465346" y="3121501"/>
                </a:cubicBezTo>
                <a:lnTo>
                  <a:pt x="2462999" y="3119101"/>
                </a:lnTo>
                <a:cubicBezTo>
                  <a:pt x="2458305" y="3119101"/>
                  <a:pt x="2458305" y="3121501"/>
                  <a:pt x="2455958" y="3121501"/>
                </a:cubicBezTo>
                <a:cubicBezTo>
                  <a:pt x="2455958" y="3119101"/>
                  <a:pt x="2453611" y="3116703"/>
                  <a:pt x="2448915" y="3116703"/>
                </a:cubicBezTo>
                <a:cubicBezTo>
                  <a:pt x="2451262" y="3116703"/>
                  <a:pt x="2455958" y="3116703"/>
                  <a:pt x="2455958" y="3116703"/>
                </a:cubicBezTo>
                <a:cubicBezTo>
                  <a:pt x="2453611" y="3114306"/>
                  <a:pt x="2455958" y="3111908"/>
                  <a:pt x="2455958" y="3109510"/>
                </a:cubicBezTo>
                <a:cubicBezTo>
                  <a:pt x="2456740" y="3109510"/>
                  <a:pt x="2457524" y="3109510"/>
                  <a:pt x="2458305" y="3109510"/>
                </a:cubicBezTo>
                <a:cubicBezTo>
                  <a:pt x="2453611" y="3107113"/>
                  <a:pt x="2460652" y="3109510"/>
                  <a:pt x="2460652" y="3107113"/>
                </a:cubicBezTo>
                <a:cubicBezTo>
                  <a:pt x="2458305" y="3104715"/>
                  <a:pt x="2455958" y="3104715"/>
                  <a:pt x="2455958" y="3102315"/>
                </a:cubicBezTo>
                <a:cubicBezTo>
                  <a:pt x="2460652" y="3099917"/>
                  <a:pt x="2455958" y="3097520"/>
                  <a:pt x="2455958" y="3095122"/>
                </a:cubicBezTo>
                <a:cubicBezTo>
                  <a:pt x="2457668" y="3095122"/>
                  <a:pt x="2460614" y="3095122"/>
                  <a:pt x="2462999" y="3095122"/>
                </a:cubicBezTo>
                <a:cubicBezTo>
                  <a:pt x="2463891" y="3095122"/>
                  <a:pt x="2464708" y="3095122"/>
                  <a:pt x="2465346" y="3095122"/>
                </a:cubicBezTo>
                <a:cubicBezTo>
                  <a:pt x="2465346" y="3093980"/>
                  <a:pt x="2463753" y="3093927"/>
                  <a:pt x="2462334" y="3093925"/>
                </a:cubicBezTo>
                <a:cubicBezTo>
                  <a:pt x="2461909" y="3091987"/>
                  <a:pt x="2464162" y="3090324"/>
                  <a:pt x="2458305" y="3090324"/>
                </a:cubicBezTo>
                <a:cubicBezTo>
                  <a:pt x="2458305" y="3090324"/>
                  <a:pt x="2458308" y="3090324"/>
                  <a:pt x="2462999" y="3090324"/>
                </a:cubicBezTo>
                <a:cubicBezTo>
                  <a:pt x="2463817" y="3090324"/>
                  <a:pt x="2464628" y="3090324"/>
                  <a:pt x="2465346" y="3090324"/>
                </a:cubicBezTo>
                <a:cubicBezTo>
                  <a:pt x="2466691" y="3090324"/>
                  <a:pt x="2467693" y="3090324"/>
                  <a:pt x="2467693" y="3090324"/>
                </a:cubicBezTo>
                <a:cubicBezTo>
                  <a:pt x="2472387" y="3090324"/>
                  <a:pt x="2467693" y="3087927"/>
                  <a:pt x="2467693" y="3087927"/>
                </a:cubicBezTo>
                <a:cubicBezTo>
                  <a:pt x="2467693" y="3087927"/>
                  <a:pt x="2467693" y="3087927"/>
                  <a:pt x="2462999" y="3087927"/>
                </a:cubicBezTo>
                <a:cubicBezTo>
                  <a:pt x="2460652" y="3085529"/>
                  <a:pt x="2465346" y="3085529"/>
                  <a:pt x="2462999" y="3083131"/>
                </a:cubicBezTo>
                <a:cubicBezTo>
                  <a:pt x="2462999" y="3083131"/>
                  <a:pt x="2462999" y="3083131"/>
                  <a:pt x="2467693" y="3083131"/>
                </a:cubicBezTo>
                <a:cubicBezTo>
                  <a:pt x="2467693" y="3083131"/>
                  <a:pt x="2467693" y="3083131"/>
                  <a:pt x="2465346" y="3080734"/>
                </a:cubicBezTo>
                <a:cubicBezTo>
                  <a:pt x="2467693" y="3083131"/>
                  <a:pt x="2470040" y="3083131"/>
                  <a:pt x="2470040" y="3080734"/>
                </a:cubicBezTo>
                <a:cubicBezTo>
                  <a:pt x="2470040" y="3080734"/>
                  <a:pt x="2470040" y="3080734"/>
                  <a:pt x="2477084" y="3085529"/>
                </a:cubicBezTo>
                <a:cubicBezTo>
                  <a:pt x="2474737" y="3085529"/>
                  <a:pt x="2472387" y="3083131"/>
                  <a:pt x="2470040" y="3083131"/>
                </a:cubicBezTo>
                <a:cubicBezTo>
                  <a:pt x="2465346" y="3083131"/>
                  <a:pt x="2467693" y="3085529"/>
                  <a:pt x="2470040" y="3085529"/>
                </a:cubicBezTo>
                <a:cubicBezTo>
                  <a:pt x="2470040" y="3085529"/>
                  <a:pt x="2470040" y="3085529"/>
                  <a:pt x="2467693" y="3085529"/>
                </a:cubicBezTo>
                <a:cubicBezTo>
                  <a:pt x="2472387" y="3085529"/>
                  <a:pt x="2472387" y="3085529"/>
                  <a:pt x="2477084" y="3087927"/>
                </a:cubicBezTo>
                <a:cubicBezTo>
                  <a:pt x="2475739" y="3087927"/>
                  <a:pt x="2474737" y="3087927"/>
                  <a:pt x="2474737" y="3087927"/>
                </a:cubicBezTo>
                <a:cubicBezTo>
                  <a:pt x="2479431" y="3087927"/>
                  <a:pt x="2479431" y="3090324"/>
                  <a:pt x="2479431" y="3090324"/>
                </a:cubicBezTo>
                <a:cubicBezTo>
                  <a:pt x="2472387" y="3092725"/>
                  <a:pt x="2481778" y="3092725"/>
                  <a:pt x="2479431" y="3095122"/>
                </a:cubicBezTo>
                <a:cubicBezTo>
                  <a:pt x="2474737" y="3095122"/>
                  <a:pt x="2472387" y="3092725"/>
                  <a:pt x="2470040" y="3092725"/>
                </a:cubicBezTo>
                <a:cubicBezTo>
                  <a:pt x="2467693" y="3092725"/>
                  <a:pt x="2470040" y="3092725"/>
                  <a:pt x="2467693" y="3092725"/>
                </a:cubicBezTo>
                <a:cubicBezTo>
                  <a:pt x="2472387" y="3095122"/>
                  <a:pt x="2477084" y="3095122"/>
                  <a:pt x="2479431" y="3097520"/>
                </a:cubicBezTo>
                <a:cubicBezTo>
                  <a:pt x="2479431" y="3097520"/>
                  <a:pt x="2479431" y="3097520"/>
                  <a:pt x="2474737" y="3097520"/>
                </a:cubicBezTo>
                <a:cubicBezTo>
                  <a:pt x="2477084" y="3097520"/>
                  <a:pt x="2481778" y="3097520"/>
                  <a:pt x="2481778" y="3099917"/>
                </a:cubicBezTo>
                <a:cubicBezTo>
                  <a:pt x="2479431" y="3102315"/>
                  <a:pt x="2479431" y="3104715"/>
                  <a:pt x="2479431" y="3104715"/>
                </a:cubicBezTo>
                <a:cubicBezTo>
                  <a:pt x="2479431" y="3104715"/>
                  <a:pt x="2479431" y="3104715"/>
                  <a:pt x="2474737" y="3104715"/>
                </a:cubicBezTo>
                <a:cubicBezTo>
                  <a:pt x="2481778" y="3107113"/>
                  <a:pt x="2477084" y="3109510"/>
                  <a:pt x="2481778" y="3109510"/>
                </a:cubicBezTo>
                <a:cubicBezTo>
                  <a:pt x="2477084" y="3111908"/>
                  <a:pt x="2484125" y="3114306"/>
                  <a:pt x="2479431" y="3116703"/>
                </a:cubicBezTo>
                <a:cubicBezTo>
                  <a:pt x="2481778" y="3121501"/>
                  <a:pt x="2484125" y="3123899"/>
                  <a:pt x="2484125" y="3128694"/>
                </a:cubicBezTo>
                <a:cubicBezTo>
                  <a:pt x="2481778" y="3131091"/>
                  <a:pt x="2486472" y="3133489"/>
                  <a:pt x="2488819" y="3133489"/>
                </a:cubicBezTo>
                <a:cubicBezTo>
                  <a:pt x="2488819" y="3133489"/>
                  <a:pt x="2488819" y="3133489"/>
                  <a:pt x="2486472" y="3135889"/>
                </a:cubicBezTo>
                <a:cubicBezTo>
                  <a:pt x="2493515" y="3135889"/>
                  <a:pt x="2488819" y="3138287"/>
                  <a:pt x="2486472" y="3140685"/>
                </a:cubicBezTo>
                <a:lnTo>
                  <a:pt x="2484125" y="3143082"/>
                </a:lnTo>
                <a:cubicBezTo>
                  <a:pt x="2488819" y="3143082"/>
                  <a:pt x="2488819" y="3143082"/>
                  <a:pt x="2493515" y="3143082"/>
                </a:cubicBezTo>
                <a:cubicBezTo>
                  <a:pt x="2493515" y="3145480"/>
                  <a:pt x="2493515" y="3147880"/>
                  <a:pt x="2491165" y="3147880"/>
                </a:cubicBezTo>
                <a:cubicBezTo>
                  <a:pt x="2498209" y="3150278"/>
                  <a:pt x="2495862" y="3157470"/>
                  <a:pt x="2502903" y="3157470"/>
                </a:cubicBezTo>
                <a:cubicBezTo>
                  <a:pt x="2502903" y="3157470"/>
                  <a:pt x="2502903" y="3157470"/>
                  <a:pt x="2498209" y="3159868"/>
                </a:cubicBezTo>
                <a:cubicBezTo>
                  <a:pt x="2507597" y="3159868"/>
                  <a:pt x="2502903" y="3169461"/>
                  <a:pt x="2507597" y="3169461"/>
                </a:cubicBezTo>
                <a:cubicBezTo>
                  <a:pt x="2507597" y="3169461"/>
                  <a:pt x="2507597" y="3169461"/>
                  <a:pt x="2502903" y="3171859"/>
                </a:cubicBezTo>
                <a:cubicBezTo>
                  <a:pt x="2500556" y="3174256"/>
                  <a:pt x="2505250" y="3174256"/>
                  <a:pt x="2509944" y="3171859"/>
                </a:cubicBezTo>
                <a:cubicBezTo>
                  <a:pt x="2507597" y="3174256"/>
                  <a:pt x="2514641" y="3171859"/>
                  <a:pt x="2509944" y="3176657"/>
                </a:cubicBezTo>
                <a:cubicBezTo>
                  <a:pt x="2509944" y="3176657"/>
                  <a:pt x="2512291" y="3174256"/>
                  <a:pt x="2514641" y="3176657"/>
                </a:cubicBezTo>
                <a:cubicBezTo>
                  <a:pt x="2512291" y="3179054"/>
                  <a:pt x="2514641" y="3179054"/>
                  <a:pt x="2514641" y="3179054"/>
                </a:cubicBezTo>
                <a:cubicBezTo>
                  <a:pt x="2514641" y="3181452"/>
                  <a:pt x="2512291" y="3181452"/>
                  <a:pt x="2512291" y="3183849"/>
                </a:cubicBezTo>
                <a:cubicBezTo>
                  <a:pt x="2514641" y="3181452"/>
                  <a:pt x="2512291" y="3186247"/>
                  <a:pt x="2519335" y="3181452"/>
                </a:cubicBezTo>
                <a:cubicBezTo>
                  <a:pt x="2517156" y="3185900"/>
                  <a:pt x="2523048" y="3182110"/>
                  <a:pt x="2522038" y="3187282"/>
                </a:cubicBezTo>
                <a:cubicBezTo>
                  <a:pt x="2521825" y="3187615"/>
                  <a:pt x="2521682" y="3188058"/>
                  <a:pt x="2521682" y="3188645"/>
                </a:cubicBezTo>
                <a:cubicBezTo>
                  <a:pt x="2521850" y="3188124"/>
                  <a:pt x="2521960" y="3187684"/>
                  <a:pt x="2522038" y="3187282"/>
                </a:cubicBezTo>
                <a:cubicBezTo>
                  <a:pt x="2522695" y="3186250"/>
                  <a:pt x="2524029" y="3186247"/>
                  <a:pt x="2524029" y="3186247"/>
                </a:cubicBezTo>
                <a:cubicBezTo>
                  <a:pt x="2526376" y="3186247"/>
                  <a:pt x="2524029" y="3191045"/>
                  <a:pt x="2526376" y="3191045"/>
                </a:cubicBezTo>
                <a:lnTo>
                  <a:pt x="2524029" y="3193442"/>
                </a:lnTo>
                <a:cubicBezTo>
                  <a:pt x="2526376" y="3193442"/>
                  <a:pt x="2526376" y="3191045"/>
                  <a:pt x="2528723" y="3191045"/>
                </a:cubicBezTo>
                <a:cubicBezTo>
                  <a:pt x="2533416" y="3191045"/>
                  <a:pt x="2528723" y="3198238"/>
                  <a:pt x="2533416" y="3198238"/>
                </a:cubicBezTo>
                <a:cubicBezTo>
                  <a:pt x="2538113" y="3200635"/>
                  <a:pt x="2540460" y="3203033"/>
                  <a:pt x="2545154" y="3205430"/>
                </a:cubicBezTo>
                <a:cubicBezTo>
                  <a:pt x="2545154" y="3205430"/>
                  <a:pt x="2545154" y="3205430"/>
                  <a:pt x="2545154" y="3207831"/>
                </a:cubicBezTo>
                <a:cubicBezTo>
                  <a:pt x="2549848" y="3203033"/>
                  <a:pt x="2545154" y="3215023"/>
                  <a:pt x="2549848" y="3207831"/>
                </a:cubicBezTo>
                <a:cubicBezTo>
                  <a:pt x="2549848" y="3207831"/>
                  <a:pt x="2549848" y="3207831"/>
                  <a:pt x="2549848" y="3210228"/>
                </a:cubicBezTo>
                <a:cubicBezTo>
                  <a:pt x="2552195" y="3207831"/>
                  <a:pt x="2549848" y="3215023"/>
                  <a:pt x="2554545" y="3212626"/>
                </a:cubicBezTo>
                <a:cubicBezTo>
                  <a:pt x="2554545" y="3217421"/>
                  <a:pt x="2556892" y="3212626"/>
                  <a:pt x="2556892" y="3217421"/>
                </a:cubicBezTo>
                <a:cubicBezTo>
                  <a:pt x="2556892" y="3217421"/>
                  <a:pt x="2556892" y="3217490"/>
                  <a:pt x="2556892" y="3218021"/>
                </a:cubicBezTo>
                <a:cubicBezTo>
                  <a:pt x="2556303" y="3219221"/>
                  <a:pt x="2555718" y="3221019"/>
                  <a:pt x="2556892" y="3219818"/>
                </a:cubicBezTo>
                <a:cubicBezTo>
                  <a:pt x="2559239" y="3222219"/>
                  <a:pt x="2559239" y="3217421"/>
                  <a:pt x="2559239" y="3217421"/>
                </a:cubicBezTo>
                <a:cubicBezTo>
                  <a:pt x="2561586" y="3222219"/>
                  <a:pt x="2568626" y="3219818"/>
                  <a:pt x="2573320" y="3217421"/>
                </a:cubicBezTo>
                <a:cubicBezTo>
                  <a:pt x="2573320" y="3222219"/>
                  <a:pt x="2570973" y="3229412"/>
                  <a:pt x="2573320" y="3224617"/>
                </a:cubicBezTo>
                <a:cubicBezTo>
                  <a:pt x="2575667" y="3222219"/>
                  <a:pt x="2573320" y="3234207"/>
                  <a:pt x="2575667" y="3229412"/>
                </a:cubicBezTo>
                <a:cubicBezTo>
                  <a:pt x="2575667" y="3224617"/>
                  <a:pt x="2575667" y="3227014"/>
                  <a:pt x="2575667" y="3224617"/>
                </a:cubicBezTo>
                <a:cubicBezTo>
                  <a:pt x="2578017" y="3227014"/>
                  <a:pt x="2578017" y="3231809"/>
                  <a:pt x="2580364" y="3227014"/>
                </a:cubicBezTo>
                <a:cubicBezTo>
                  <a:pt x="2580364" y="3227014"/>
                  <a:pt x="2580364" y="3227014"/>
                  <a:pt x="2580364" y="3229412"/>
                </a:cubicBezTo>
                <a:cubicBezTo>
                  <a:pt x="2582711" y="3224617"/>
                  <a:pt x="2585058" y="3227014"/>
                  <a:pt x="2585058" y="3219818"/>
                </a:cubicBezTo>
                <a:cubicBezTo>
                  <a:pt x="2594446" y="3219818"/>
                  <a:pt x="2603836" y="3212626"/>
                  <a:pt x="2613224" y="3210228"/>
                </a:cubicBezTo>
                <a:cubicBezTo>
                  <a:pt x="2622615" y="3210228"/>
                  <a:pt x="2629656" y="3203033"/>
                  <a:pt x="2639046" y="3203033"/>
                </a:cubicBezTo>
                <a:cubicBezTo>
                  <a:pt x="2643348" y="3207431"/>
                  <a:pt x="2643727" y="3207748"/>
                  <a:pt x="2645565" y="3204084"/>
                </a:cubicBezTo>
                <a:cubicBezTo>
                  <a:pt x="2645670" y="3204461"/>
                  <a:pt x="2645822" y="3204888"/>
                  <a:pt x="2646087" y="3205430"/>
                </a:cubicBezTo>
                <a:cubicBezTo>
                  <a:pt x="2646087" y="3205430"/>
                  <a:pt x="2646087" y="3205430"/>
                  <a:pt x="2646087" y="3203033"/>
                </a:cubicBezTo>
                <a:cubicBezTo>
                  <a:pt x="2645891" y="3203434"/>
                  <a:pt x="2645731" y="3203751"/>
                  <a:pt x="2645565" y="3204084"/>
                </a:cubicBezTo>
                <a:cubicBezTo>
                  <a:pt x="2644734" y="3201111"/>
                  <a:pt x="2648169" y="3202491"/>
                  <a:pt x="2646087" y="3198238"/>
                </a:cubicBezTo>
                <a:cubicBezTo>
                  <a:pt x="2650781" y="3198238"/>
                  <a:pt x="2653128" y="3195840"/>
                  <a:pt x="2655475" y="3193442"/>
                </a:cubicBezTo>
                <a:lnTo>
                  <a:pt x="2657822" y="3198238"/>
                </a:lnTo>
                <a:cubicBezTo>
                  <a:pt x="2657822" y="3198238"/>
                  <a:pt x="2657822" y="3198199"/>
                  <a:pt x="2657822" y="3195840"/>
                </a:cubicBezTo>
                <a:cubicBezTo>
                  <a:pt x="2657822" y="3193442"/>
                  <a:pt x="2657822" y="3191045"/>
                  <a:pt x="2655475" y="3191045"/>
                </a:cubicBezTo>
                <a:cubicBezTo>
                  <a:pt x="2660172" y="3181452"/>
                  <a:pt x="2674254" y="3183849"/>
                  <a:pt x="2683644" y="3176657"/>
                </a:cubicBezTo>
                <a:cubicBezTo>
                  <a:pt x="2685991" y="3176657"/>
                  <a:pt x="2685991" y="3171859"/>
                  <a:pt x="2688338" y="3169461"/>
                </a:cubicBezTo>
                <a:cubicBezTo>
                  <a:pt x="2700076" y="3171859"/>
                  <a:pt x="2707117" y="3169461"/>
                  <a:pt x="2711811" y="3159868"/>
                </a:cubicBezTo>
                <a:cubicBezTo>
                  <a:pt x="2711811" y="3159868"/>
                  <a:pt x="2718854" y="3169461"/>
                  <a:pt x="2718854" y="3174256"/>
                </a:cubicBezTo>
                <a:cubicBezTo>
                  <a:pt x="2723548" y="3188645"/>
                  <a:pt x="2711811" y="3183849"/>
                  <a:pt x="2714158" y="3191045"/>
                </a:cubicBezTo>
                <a:cubicBezTo>
                  <a:pt x="2714158" y="3193442"/>
                  <a:pt x="2709464" y="3186247"/>
                  <a:pt x="2709464" y="3188645"/>
                </a:cubicBezTo>
                <a:cubicBezTo>
                  <a:pt x="2711811" y="3200635"/>
                  <a:pt x="2702423" y="3200635"/>
                  <a:pt x="2693032" y="3198238"/>
                </a:cubicBezTo>
                <a:cubicBezTo>
                  <a:pt x="2693032" y="3198238"/>
                  <a:pt x="2693032" y="3198238"/>
                  <a:pt x="2690685" y="3195840"/>
                </a:cubicBezTo>
                <a:cubicBezTo>
                  <a:pt x="2690685" y="3195840"/>
                  <a:pt x="2693032" y="3203033"/>
                  <a:pt x="2690685" y="3203033"/>
                </a:cubicBezTo>
                <a:cubicBezTo>
                  <a:pt x="2690685" y="3200635"/>
                  <a:pt x="2690685" y="3200635"/>
                  <a:pt x="2688338" y="3198238"/>
                </a:cubicBezTo>
                <a:cubicBezTo>
                  <a:pt x="2690685" y="3203033"/>
                  <a:pt x="2688338" y="3200635"/>
                  <a:pt x="2690685" y="3205430"/>
                </a:cubicBezTo>
                <a:cubicBezTo>
                  <a:pt x="2688658" y="3203360"/>
                  <a:pt x="2686640" y="3201298"/>
                  <a:pt x="2686124" y="3200770"/>
                </a:cubicBezTo>
                <a:cubicBezTo>
                  <a:pt x="2686116" y="3200762"/>
                  <a:pt x="2686107" y="3200756"/>
                  <a:pt x="2686102" y="3200748"/>
                </a:cubicBezTo>
                <a:cubicBezTo>
                  <a:pt x="2686046" y="3200693"/>
                  <a:pt x="2686030" y="3200676"/>
                  <a:pt x="2686016" y="3200663"/>
                </a:cubicBezTo>
                <a:cubicBezTo>
                  <a:pt x="2685997" y="3200641"/>
                  <a:pt x="2685991" y="3200635"/>
                  <a:pt x="2685991" y="3200635"/>
                </a:cubicBezTo>
                <a:cubicBezTo>
                  <a:pt x="2685991" y="3200635"/>
                  <a:pt x="2686013" y="3200657"/>
                  <a:pt x="2686016" y="3200663"/>
                </a:cubicBezTo>
                <a:cubicBezTo>
                  <a:pt x="2686030" y="3200676"/>
                  <a:pt x="2686058" y="3200704"/>
                  <a:pt x="2686102" y="3200748"/>
                </a:cubicBezTo>
                <a:cubicBezTo>
                  <a:pt x="2686104" y="3200753"/>
                  <a:pt x="2686118" y="3200764"/>
                  <a:pt x="2686124" y="3200770"/>
                </a:cubicBezTo>
                <a:cubicBezTo>
                  <a:pt x="2686334" y="3200988"/>
                  <a:pt x="2686886" y="3201552"/>
                  <a:pt x="2688338" y="3203033"/>
                </a:cubicBezTo>
                <a:cubicBezTo>
                  <a:pt x="2693032" y="3212626"/>
                  <a:pt x="2683644" y="3205430"/>
                  <a:pt x="2683644" y="3212626"/>
                </a:cubicBezTo>
                <a:cubicBezTo>
                  <a:pt x="2683644" y="3212626"/>
                  <a:pt x="2683644" y="3212626"/>
                  <a:pt x="2683644" y="3210228"/>
                </a:cubicBezTo>
                <a:cubicBezTo>
                  <a:pt x="2683644" y="3217421"/>
                  <a:pt x="2678950" y="3219818"/>
                  <a:pt x="2674254" y="3224617"/>
                </a:cubicBezTo>
                <a:cubicBezTo>
                  <a:pt x="2674254" y="3222219"/>
                  <a:pt x="2674254" y="3219818"/>
                  <a:pt x="2671907" y="3217421"/>
                </a:cubicBezTo>
                <a:cubicBezTo>
                  <a:pt x="2674254" y="3222219"/>
                  <a:pt x="2674254" y="3224617"/>
                  <a:pt x="2674254" y="3227014"/>
                </a:cubicBezTo>
                <a:cubicBezTo>
                  <a:pt x="2669560" y="3222219"/>
                  <a:pt x="2674254" y="3231809"/>
                  <a:pt x="2669560" y="3229412"/>
                </a:cubicBezTo>
                <a:cubicBezTo>
                  <a:pt x="2671907" y="3234207"/>
                  <a:pt x="2667213" y="3227014"/>
                  <a:pt x="2669560" y="3231809"/>
                </a:cubicBezTo>
                <a:cubicBezTo>
                  <a:pt x="2669560" y="3231809"/>
                  <a:pt x="2669560" y="3231809"/>
                  <a:pt x="2667213" y="3229412"/>
                </a:cubicBezTo>
                <a:cubicBezTo>
                  <a:pt x="2669560" y="3236607"/>
                  <a:pt x="2664866" y="3227014"/>
                  <a:pt x="2664866" y="3229412"/>
                </a:cubicBezTo>
                <a:cubicBezTo>
                  <a:pt x="2664866" y="3229412"/>
                  <a:pt x="2664866" y="3229412"/>
                  <a:pt x="2664866" y="3231809"/>
                </a:cubicBezTo>
                <a:cubicBezTo>
                  <a:pt x="2664866" y="3234207"/>
                  <a:pt x="2662519" y="3231809"/>
                  <a:pt x="2662519" y="3231809"/>
                </a:cubicBezTo>
                <a:cubicBezTo>
                  <a:pt x="2662519" y="3234207"/>
                  <a:pt x="2660172" y="3231809"/>
                  <a:pt x="2662519" y="3236607"/>
                </a:cubicBezTo>
                <a:cubicBezTo>
                  <a:pt x="2660172" y="3231809"/>
                  <a:pt x="2662519" y="3234207"/>
                  <a:pt x="2657822" y="3229412"/>
                </a:cubicBezTo>
                <a:cubicBezTo>
                  <a:pt x="2655475" y="3236607"/>
                  <a:pt x="2648434" y="3239005"/>
                  <a:pt x="2643740" y="3241402"/>
                </a:cubicBezTo>
                <a:cubicBezTo>
                  <a:pt x="2641393" y="3239005"/>
                  <a:pt x="2641393" y="3239005"/>
                  <a:pt x="2641393" y="3236607"/>
                </a:cubicBezTo>
                <a:cubicBezTo>
                  <a:pt x="2641393" y="3236607"/>
                  <a:pt x="2639046" y="3239005"/>
                  <a:pt x="2639046" y="3241402"/>
                </a:cubicBezTo>
                <a:lnTo>
                  <a:pt x="2639046" y="3239005"/>
                </a:lnTo>
                <a:cubicBezTo>
                  <a:pt x="2636697" y="3236607"/>
                  <a:pt x="2639046" y="3243800"/>
                  <a:pt x="2636697" y="3241402"/>
                </a:cubicBezTo>
                <a:cubicBezTo>
                  <a:pt x="2636697" y="3241402"/>
                  <a:pt x="2636697" y="3239005"/>
                  <a:pt x="2636697" y="3236607"/>
                </a:cubicBezTo>
                <a:cubicBezTo>
                  <a:pt x="2636697" y="3241402"/>
                  <a:pt x="2634350" y="3241402"/>
                  <a:pt x="2634350" y="3243800"/>
                </a:cubicBezTo>
                <a:cubicBezTo>
                  <a:pt x="2634350" y="3241402"/>
                  <a:pt x="2634350" y="3241402"/>
                  <a:pt x="2632003" y="3241402"/>
                </a:cubicBezTo>
                <a:cubicBezTo>
                  <a:pt x="2632003" y="3244772"/>
                  <a:pt x="2630854" y="3243431"/>
                  <a:pt x="2630167" y="3243150"/>
                </a:cubicBezTo>
                <a:cubicBezTo>
                  <a:pt x="2630037" y="3242710"/>
                  <a:pt x="2629849" y="3242195"/>
                  <a:pt x="2629656" y="3241702"/>
                </a:cubicBezTo>
                <a:cubicBezTo>
                  <a:pt x="2629656" y="3241587"/>
                  <a:pt x="2629656" y="3241532"/>
                  <a:pt x="2629656" y="3241402"/>
                </a:cubicBezTo>
                <a:cubicBezTo>
                  <a:pt x="2628482" y="3239005"/>
                  <a:pt x="2629070" y="3240202"/>
                  <a:pt x="2629656" y="3241702"/>
                </a:cubicBezTo>
                <a:cubicBezTo>
                  <a:pt x="2629656" y="3243731"/>
                  <a:pt x="2629656" y="3243800"/>
                  <a:pt x="2629656" y="3243800"/>
                </a:cubicBezTo>
                <a:cubicBezTo>
                  <a:pt x="2629656" y="3243800"/>
                  <a:pt x="2627309" y="3243800"/>
                  <a:pt x="2627309" y="3241402"/>
                </a:cubicBezTo>
                <a:cubicBezTo>
                  <a:pt x="2627309" y="3246197"/>
                  <a:pt x="2624962" y="3246197"/>
                  <a:pt x="2624962" y="3248598"/>
                </a:cubicBezTo>
                <a:lnTo>
                  <a:pt x="2624962" y="3246197"/>
                </a:lnTo>
                <a:cubicBezTo>
                  <a:pt x="2622615" y="3248598"/>
                  <a:pt x="2620268" y="3246197"/>
                  <a:pt x="2617921" y="3250995"/>
                </a:cubicBezTo>
                <a:cubicBezTo>
                  <a:pt x="2617921" y="3248598"/>
                  <a:pt x="2617921" y="3241402"/>
                  <a:pt x="2615571" y="3243800"/>
                </a:cubicBezTo>
                <a:cubicBezTo>
                  <a:pt x="2617921" y="3250995"/>
                  <a:pt x="2613224" y="3246197"/>
                  <a:pt x="2615571" y="3253393"/>
                </a:cubicBezTo>
                <a:cubicBezTo>
                  <a:pt x="2613224" y="3253393"/>
                  <a:pt x="2610877" y="3250995"/>
                  <a:pt x="2610877" y="3253393"/>
                </a:cubicBezTo>
                <a:cubicBezTo>
                  <a:pt x="2610877" y="3250995"/>
                  <a:pt x="2608530" y="3246197"/>
                  <a:pt x="2610877" y="3246197"/>
                </a:cubicBezTo>
                <a:cubicBezTo>
                  <a:pt x="2610877" y="3246197"/>
                  <a:pt x="2610877" y="3246197"/>
                  <a:pt x="2608530" y="3241402"/>
                </a:cubicBezTo>
                <a:cubicBezTo>
                  <a:pt x="2608530" y="3239005"/>
                  <a:pt x="2608530" y="3241402"/>
                  <a:pt x="2608530" y="3239005"/>
                </a:cubicBezTo>
                <a:lnTo>
                  <a:pt x="2606183" y="3241402"/>
                </a:lnTo>
                <a:cubicBezTo>
                  <a:pt x="2606183" y="3246197"/>
                  <a:pt x="2606183" y="3253393"/>
                  <a:pt x="2603836" y="3253393"/>
                </a:cubicBezTo>
                <a:cubicBezTo>
                  <a:pt x="2603836" y="3252410"/>
                  <a:pt x="2603447" y="3251028"/>
                  <a:pt x="2603143" y="3249735"/>
                </a:cubicBezTo>
                <a:cubicBezTo>
                  <a:pt x="2603831" y="3246220"/>
                  <a:pt x="2603836" y="3246197"/>
                  <a:pt x="2603836" y="3246197"/>
                </a:cubicBezTo>
                <a:cubicBezTo>
                  <a:pt x="2602450" y="3246197"/>
                  <a:pt x="2602707" y="3247874"/>
                  <a:pt x="2603143" y="3249735"/>
                </a:cubicBezTo>
                <a:cubicBezTo>
                  <a:pt x="2602795" y="3251510"/>
                  <a:pt x="2602276" y="3254164"/>
                  <a:pt x="2601490" y="3258188"/>
                </a:cubicBezTo>
                <a:cubicBezTo>
                  <a:pt x="2601490" y="3258188"/>
                  <a:pt x="2601490" y="3253393"/>
                  <a:pt x="2599142" y="3253393"/>
                </a:cubicBezTo>
                <a:cubicBezTo>
                  <a:pt x="2599142" y="3255790"/>
                  <a:pt x="2599142" y="3255790"/>
                  <a:pt x="2599142" y="3258188"/>
                </a:cubicBezTo>
                <a:cubicBezTo>
                  <a:pt x="2599142" y="3258188"/>
                  <a:pt x="2596793" y="3260589"/>
                  <a:pt x="2596793" y="3253393"/>
                </a:cubicBezTo>
                <a:cubicBezTo>
                  <a:pt x="2594446" y="3250995"/>
                  <a:pt x="2596793" y="3253393"/>
                  <a:pt x="2596793" y="3250995"/>
                </a:cubicBezTo>
                <a:cubicBezTo>
                  <a:pt x="2594446" y="3250995"/>
                  <a:pt x="2594446" y="3253393"/>
                  <a:pt x="2594446" y="3253393"/>
                </a:cubicBezTo>
                <a:cubicBezTo>
                  <a:pt x="2594446" y="3253393"/>
                  <a:pt x="2594446" y="3253393"/>
                  <a:pt x="2594446" y="3250995"/>
                </a:cubicBezTo>
                <a:cubicBezTo>
                  <a:pt x="2592099" y="3250995"/>
                  <a:pt x="2592099" y="3255790"/>
                  <a:pt x="2592099" y="3258188"/>
                </a:cubicBezTo>
                <a:cubicBezTo>
                  <a:pt x="2592099" y="3260589"/>
                  <a:pt x="2589752" y="3260589"/>
                  <a:pt x="2589752" y="3260589"/>
                </a:cubicBezTo>
                <a:cubicBezTo>
                  <a:pt x="2589752" y="3260589"/>
                  <a:pt x="2589752" y="3258188"/>
                  <a:pt x="2589752" y="3255790"/>
                </a:cubicBezTo>
                <a:cubicBezTo>
                  <a:pt x="2587405" y="3260589"/>
                  <a:pt x="2587405" y="3262986"/>
                  <a:pt x="2585058" y="3265384"/>
                </a:cubicBezTo>
                <a:cubicBezTo>
                  <a:pt x="2585058" y="3262986"/>
                  <a:pt x="2585058" y="3260589"/>
                  <a:pt x="2585058" y="3260589"/>
                </a:cubicBezTo>
                <a:cubicBezTo>
                  <a:pt x="2582711" y="3258188"/>
                  <a:pt x="2580364" y="3265384"/>
                  <a:pt x="2578017" y="3260589"/>
                </a:cubicBezTo>
                <a:lnTo>
                  <a:pt x="2578017" y="3262986"/>
                </a:lnTo>
                <a:cubicBezTo>
                  <a:pt x="2578017" y="3262986"/>
                  <a:pt x="2578017" y="3258188"/>
                  <a:pt x="2575667" y="3260589"/>
                </a:cubicBezTo>
                <a:cubicBezTo>
                  <a:pt x="2575667" y="3260589"/>
                  <a:pt x="2575772" y="3260481"/>
                  <a:pt x="2575902" y="3260346"/>
                </a:cubicBezTo>
                <a:cubicBezTo>
                  <a:pt x="2576137" y="3260109"/>
                  <a:pt x="2576319" y="3259922"/>
                  <a:pt x="2576440" y="3259799"/>
                </a:cubicBezTo>
                <a:cubicBezTo>
                  <a:pt x="2576708" y="3259526"/>
                  <a:pt x="2576830" y="3259402"/>
                  <a:pt x="2576440" y="3259799"/>
                </a:cubicBezTo>
                <a:cubicBezTo>
                  <a:pt x="2576267" y="3259975"/>
                  <a:pt x="2576065" y="3260181"/>
                  <a:pt x="2575902" y="3260346"/>
                </a:cubicBezTo>
                <a:cubicBezTo>
                  <a:pt x="2575819" y="3260434"/>
                  <a:pt x="2575770" y="3260484"/>
                  <a:pt x="2575667" y="3260589"/>
                </a:cubicBezTo>
                <a:cubicBezTo>
                  <a:pt x="2573320" y="3262986"/>
                  <a:pt x="2568626" y="3265384"/>
                  <a:pt x="2566280" y="3260589"/>
                </a:cubicBezTo>
                <a:cubicBezTo>
                  <a:pt x="2566280" y="3262986"/>
                  <a:pt x="2563932" y="3265384"/>
                  <a:pt x="2563932" y="3265384"/>
                </a:cubicBezTo>
                <a:cubicBezTo>
                  <a:pt x="2563932" y="3265384"/>
                  <a:pt x="2563932" y="3265384"/>
                  <a:pt x="2563932" y="3262986"/>
                </a:cubicBezTo>
                <a:lnTo>
                  <a:pt x="2563932" y="3260589"/>
                </a:lnTo>
                <a:cubicBezTo>
                  <a:pt x="2563932" y="3260589"/>
                  <a:pt x="2563932" y="3260589"/>
                  <a:pt x="2563932" y="3258188"/>
                </a:cubicBezTo>
                <a:cubicBezTo>
                  <a:pt x="2561586" y="3260589"/>
                  <a:pt x="2561586" y="3260589"/>
                  <a:pt x="2563932" y="3260589"/>
                </a:cubicBezTo>
                <a:cubicBezTo>
                  <a:pt x="2561586" y="3260589"/>
                  <a:pt x="2561586" y="3262986"/>
                  <a:pt x="2561586" y="3260589"/>
                </a:cubicBezTo>
                <a:lnTo>
                  <a:pt x="2561586" y="3255790"/>
                </a:lnTo>
                <a:cubicBezTo>
                  <a:pt x="2559239" y="3255790"/>
                  <a:pt x="2561586" y="3255790"/>
                  <a:pt x="2559239" y="3258188"/>
                </a:cubicBezTo>
                <a:cubicBezTo>
                  <a:pt x="2556892" y="3262986"/>
                  <a:pt x="2556892" y="3258188"/>
                  <a:pt x="2556892" y="3262986"/>
                </a:cubicBezTo>
                <a:cubicBezTo>
                  <a:pt x="2556892" y="3260897"/>
                  <a:pt x="2553338" y="3262438"/>
                  <a:pt x="2553967" y="3259707"/>
                </a:cubicBezTo>
                <a:cubicBezTo>
                  <a:pt x="2554144" y="3259309"/>
                  <a:pt x="2554332" y="3258838"/>
                  <a:pt x="2554545" y="3258188"/>
                </a:cubicBezTo>
                <a:cubicBezTo>
                  <a:pt x="2554545" y="3258188"/>
                  <a:pt x="2554545" y="3258188"/>
                  <a:pt x="2556892" y="3253393"/>
                </a:cubicBezTo>
                <a:cubicBezTo>
                  <a:pt x="2556892" y="3253393"/>
                  <a:pt x="2555657" y="3255898"/>
                  <a:pt x="2554092" y="3258191"/>
                </a:cubicBezTo>
                <a:cubicBezTo>
                  <a:pt x="2552316" y="3258202"/>
                  <a:pt x="2552203" y="3258372"/>
                  <a:pt x="2552198" y="3260288"/>
                </a:cubicBezTo>
                <a:cubicBezTo>
                  <a:pt x="2551610" y="3259391"/>
                  <a:pt x="2551024" y="3258185"/>
                  <a:pt x="2549848" y="3260589"/>
                </a:cubicBezTo>
                <a:close/>
                <a:moveTo>
                  <a:pt x="2554092" y="3258191"/>
                </a:moveTo>
                <a:cubicBezTo>
                  <a:pt x="2554238" y="3258191"/>
                  <a:pt x="2554373" y="3258188"/>
                  <a:pt x="2554545" y="3258188"/>
                </a:cubicBezTo>
                <a:cubicBezTo>
                  <a:pt x="2554241" y="3258810"/>
                  <a:pt x="2554062" y="3259300"/>
                  <a:pt x="2553967" y="3259707"/>
                </a:cubicBezTo>
                <a:cubicBezTo>
                  <a:pt x="2553228" y="3261373"/>
                  <a:pt x="2552758" y="3261090"/>
                  <a:pt x="2552314" y="3260453"/>
                </a:cubicBezTo>
                <a:cubicBezTo>
                  <a:pt x="2552924" y="3259810"/>
                  <a:pt x="2553528" y="3259019"/>
                  <a:pt x="2554092" y="3258191"/>
                </a:cubicBezTo>
                <a:close/>
                <a:moveTo>
                  <a:pt x="2630167" y="3243150"/>
                </a:moveTo>
                <a:cubicBezTo>
                  <a:pt x="2630432" y="3244050"/>
                  <a:pt x="2630446" y="3244606"/>
                  <a:pt x="2629656" y="3243800"/>
                </a:cubicBezTo>
                <a:cubicBezTo>
                  <a:pt x="2629656" y="3243087"/>
                  <a:pt x="2629874" y="3243032"/>
                  <a:pt x="2630167" y="3243150"/>
                </a:cubicBezTo>
                <a:close/>
                <a:moveTo>
                  <a:pt x="2462999" y="3095122"/>
                </a:moveTo>
                <a:cubicBezTo>
                  <a:pt x="2462505" y="3094616"/>
                  <a:pt x="2462132" y="3094236"/>
                  <a:pt x="2461826" y="3093922"/>
                </a:cubicBezTo>
                <a:cubicBezTo>
                  <a:pt x="2461991" y="3093922"/>
                  <a:pt x="2462160" y="3093922"/>
                  <a:pt x="2462334" y="3093925"/>
                </a:cubicBezTo>
                <a:cubicBezTo>
                  <a:pt x="2462419" y="3094316"/>
                  <a:pt x="2462604" y="3094717"/>
                  <a:pt x="2462999" y="3095122"/>
                </a:cubicBezTo>
                <a:close/>
                <a:moveTo>
                  <a:pt x="2519335" y="3241402"/>
                </a:moveTo>
                <a:cubicBezTo>
                  <a:pt x="2519920" y="3240802"/>
                  <a:pt x="2520508" y="3240202"/>
                  <a:pt x="2519335" y="3241402"/>
                </a:cubicBezTo>
                <a:cubicBezTo>
                  <a:pt x="2519089" y="3241653"/>
                  <a:pt x="2518959" y="3241785"/>
                  <a:pt x="2518851" y="3241895"/>
                </a:cubicBezTo>
                <a:cubicBezTo>
                  <a:pt x="2518561" y="3241083"/>
                  <a:pt x="2518711" y="3240521"/>
                  <a:pt x="2521682" y="3239005"/>
                </a:cubicBezTo>
                <a:cubicBezTo>
                  <a:pt x="2521466" y="3239442"/>
                  <a:pt x="2521312" y="3239831"/>
                  <a:pt x="2521154" y="3240219"/>
                </a:cubicBezTo>
                <a:cubicBezTo>
                  <a:pt x="2520815" y="3240260"/>
                  <a:pt x="2520262" y="3240452"/>
                  <a:pt x="2519335" y="3241402"/>
                </a:cubicBezTo>
                <a:close/>
                <a:moveTo>
                  <a:pt x="2519335" y="3241402"/>
                </a:moveTo>
                <a:cubicBezTo>
                  <a:pt x="2519335" y="3241402"/>
                  <a:pt x="2519335" y="3241402"/>
                  <a:pt x="2519335" y="3241402"/>
                </a:cubicBezTo>
                <a:lnTo>
                  <a:pt x="2519335" y="3241402"/>
                </a:lnTo>
                <a:cubicBezTo>
                  <a:pt x="2519335" y="3241402"/>
                  <a:pt x="2519335" y="3241402"/>
                  <a:pt x="2519335" y="3241402"/>
                </a:cubicBezTo>
                <a:close/>
                <a:moveTo>
                  <a:pt x="2519335" y="3243800"/>
                </a:moveTo>
                <a:cubicBezTo>
                  <a:pt x="2519335" y="3242922"/>
                  <a:pt x="2519020" y="3242366"/>
                  <a:pt x="2518851" y="3241895"/>
                </a:cubicBezTo>
                <a:cubicBezTo>
                  <a:pt x="2518981" y="3241763"/>
                  <a:pt x="2519147" y="3241595"/>
                  <a:pt x="2519335" y="3241402"/>
                </a:cubicBezTo>
                <a:lnTo>
                  <a:pt x="2519335" y="3243800"/>
                </a:lnTo>
                <a:close/>
                <a:moveTo>
                  <a:pt x="2518851" y="3241895"/>
                </a:moveTo>
                <a:lnTo>
                  <a:pt x="2518851" y="3241895"/>
                </a:lnTo>
                <a:cubicBezTo>
                  <a:pt x="2518661" y="3242091"/>
                  <a:pt x="2518608" y="3242143"/>
                  <a:pt x="2518851" y="3241895"/>
                </a:cubicBezTo>
                <a:close/>
                <a:moveTo>
                  <a:pt x="2512291" y="3231809"/>
                </a:moveTo>
                <a:cubicBezTo>
                  <a:pt x="2509944" y="3231809"/>
                  <a:pt x="2509944" y="3231809"/>
                  <a:pt x="2509944" y="3231809"/>
                </a:cubicBezTo>
                <a:cubicBezTo>
                  <a:pt x="2511117" y="3231809"/>
                  <a:pt x="2511703" y="3231809"/>
                  <a:pt x="2512291" y="3231512"/>
                </a:cubicBezTo>
                <a:cubicBezTo>
                  <a:pt x="2512291" y="3231614"/>
                  <a:pt x="2512291" y="3231696"/>
                  <a:pt x="2512291" y="3231809"/>
                </a:cubicBezTo>
                <a:close/>
                <a:moveTo>
                  <a:pt x="2505250" y="3231809"/>
                </a:moveTo>
                <a:lnTo>
                  <a:pt x="2502903" y="3234207"/>
                </a:lnTo>
                <a:cubicBezTo>
                  <a:pt x="2505250" y="3231809"/>
                  <a:pt x="2502903" y="3231809"/>
                  <a:pt x="2505250" y="3231809"/>
                </a:cubicBezTo>
                <a:close/>
                <a:moveTo>
                  <a:pt x="2505250" y="3231809"/>
                </a:moveTo>
                <a:cubicBezTo>
                  <a:pt x="2502903" y="3231809"/>
                  <a:pt x="2505250" y="3229412"/>
                  <a:pt x="2505250" y="3231809"/>
                </a:cubicBezTo>
                <a:close/>
                <a:moveTo>
                  <a:pt x="2500556" y="3231809"/>
                </a:moveTo>
                <a:cubicBezTo>
                  <a:pt x="2502903" y="3231809"/>
                  <a:pt x="2502903" y="3229412"/>
                  <a:pt x="2505250" y="3229412"/>
                </a:cubicBezTo>
                <a:cubicBezTo>
                  <a:pt x="2502903" y="3229412"/>
                  <a:pt x="2500556" y="3234207"/>
                  <a:pt x="2500556" y="3231809"/>
                </a:cubicBezTo>
                <a:close/>
                <a:moveTo>
                  <a:pt x="2460249" y="3180629"/>
                </a:moveTo>
                <a:cubicBezTo>
                  <a:pt x="2459686" y="3181135"/>
                  <a:pt x="2459147" y="3181452"/>
                  <a:pt x="2458305" y="3181452"/>
                </a:cubicBezTo>
                <a:cubicBezTo>
                  <a:pt x="2456373" y="3181452"/>
                  <a:pt x="2459183" y="3179866"/>
                  <a:pt x="2460249" y="3180629"/>
                </a:cubicBezTo>
                <a:close/>
                <a:moveTo>
                  <a:pt x="2455928" y="3176021"/>
                </a:moveTo>
                <a:cubicBezTo>
                  <a:pt x="2455155" y="3176367"/>
                  <a:pt x="2454382" y="3176657"/>
                  <a:pt x="2453611" y="3176657"/>
                </a:cubicBezTo>
                <a:cubicBezTo>
                  <a:pt x="2454763" y="3176065"/>
                  <a:pt x="2455486" y="3175919"/>
                  <a:pt x="2455928" y="3176021"/>
                </a:cubicBezTo>
                <a:close/>
                <a:moveTo>
                  <a:pt x="2459617" y="3170138"/>
                </a:moveTo>
                <a:cubicBezTo>
                  <a:pt x="2460511" y="3170092"/>
                  <a:pt x="2461748" y="3169780"/>
                  <a:pt x="2462999" y="3169461"/>
                </a:cubicBezTo>
                <a:cubicBezTo>
                  <a:pt x="2462999" y="3169461"/>
                  <a:pt x="2462999" y="3169461"/>
                  <a:pt x="2462999" y="3169461"/>
                </a:cubicBezTo>
                <a:cubicBezTo>
                  <a:pt x="2460164" y="3170909"/>
                  <a:pt x="2459898" y="3170603"/>
                  <a:pt x="2459617" y="3170138"/>
                </a:cubicBezTo>
                <a:close/>
                <a:moveTo>
                  <a:pt x="2458305" y="3169461"/>
                </a:moveTo>
                <a:cubicBezTo>
                  <a:pt x="2459236" y="3169461"/>
                  <a:pt x="2459429" y="3169833"/>
                  <a:pt x="2459617" y="3170138"/>
                </a:cubicBezTo>
                <a:cubicBezTo>
                  <a:pt x="2458830" y="3170180"/>
                  <a:pt x="2458305" y="3170023"/>
                  <a:pt x="2458305" y="3169461"/>
                </a:cubicBezTo>
                <a:close/>
                <a:moveTo>
                  <a:pt x="2453611" y="3164666"/>
                </a:moveTo>
                <a:cubicBezTo>
                  <a:pt x="2452579" y="3164666"/>
                  <a:pt x="2451549" y="3164699"/>
                  <a:pt x="2450516" y="3164900"/>
                </a:cubicBezTo>
                <a:cubicBezTo>
                  <a:pt x="2451886" y="3164347"/>
                  <a:pt x="2453018" y="3164113"/>
                  <a:pt x="2453965" y="3164088"/>
                </a:cubicBezTo>
                <a:cubicBezTo>
                  <a:pt x="2453937" y="3164242"/>
                  <a:pt x="2453846" y="3164424"/>
                  <a:pt x="2453611" y="3164666"/>
                </a:cubicBezTo>
                <a:close/>
                <a:moveTo>
                  <a:pt x="2450516" y="3164900"/>
                </a:moveTo>
                <a:cubicBezTo>
                  <a:pt x="2449381" y="3165362"/>
                  <a:pt x="2448103" y="3166018"/>
                  <a:pt x="2446568" y="3167063"/>
                </a:cubicBezTo>
                <a:cubicBezTo>
                  <a:pt x="2447885" y="3165718"/>
                  <a:pt x="2449202" y="3165161"/>
                  <a:pt x="2450516" y="3164900"/>
                </a:cubicBezTo>
                <a:close/>
                <a:moveTo>
                  <a:pt x="2451262" y="3161068"/>
                </a:moveTo>
                <a:cubicBezTo>
                  <a:pt x="2450676" y="3161668"/>
                  <a:pt x="2450088" y="3162268"/>
                  <a:pt x="2448915" y="3162268"/>
                </a:cubicBezTo>
                <a:cubicBezTo>
                  <a:pt x="2449903" y="3161762"/>
                  <a:pt x="2450646" y="3161382"/>
                  <a:pt x="2451262" y="3161068"/>
                </a:cubicBezTo>
                <a:close/>
                <a:moveTo>
                  <a:pt x="2453611" y="3159868"/>
                </a:moveTo>
                <a:cubicBezTo>
                  <a:pt x="2453611" y="3159868"/>
                  <a:pt x="2453573" y="3159887"/>
                  <a:pt x="2451262" y="3161068"/>
                </a:cubicBezTo>
                <a:cubicBezTo>
                  <a:pt x="2451850" y="3160468"/>
                  <a:pt x="2452435" y="3159868"/>
                  <a:pt x="2453611" y="3159868"/>
                </a:cubicBezTo>
                <a:close/>
                <a:moveTo>
                  <a:pt x="2444052" y="3146517"/>
                </a:moveTo>
                <a:cubicBezTo>
                  <a:pt x="2444541" y="3146339"/>
                  <a:pt x="2445060" y="3146231"/>
                  <a:pt x="2445588" y="3146165"/>
                </a:cubicBezTo>
                <a:cubicBezTo>
                  <a:pt x="2445168" y="3146380"/>
                  <a:pt x="2444640" y="3146531"/>
                  <a:pt x="2444052" y="3146517"/>
                </a:cubicBezTo>
                <a:close/>
                <a:moveTo>
                  <a:pt x="2441874" y="3147880"/>
                </a:moveTo>
                <a:cubicBezTo>
                  <a:pt x="2441874" y="3147880"/>
                  <a:pt x="2442603" y="3147151"/>
                  <a:pt x="2443641" y="3146496"/>
                </a:cubicBezTo>
                <a:cubicBezTo>
                  <a:pt x="2443782" y="3146520"/>
                  <a:pt x="2443914" y="3146512"/>
                  <a:pt x="2444052" y="3146517"/>
                </a:cubicBezTo>
                <a:cubicBezTo>
                  <a:pt x="2443224" y="3146815"/>
                  <a:pt x="2442473" y="3147266"/>
                  <a:pt x="2441874" y="3147880"/>
                </a:cubicBezTo>
                <a:close/>
                <a:moveTo>
                  <a:pt x="2441874" y="3135889"/>
                </a:moveTo>
                <a:cubicBezTo>
                  <a:pt x="2441874" y="3135889"/>
                  <a:pt x="2437180" y="3135889"/>
                  <a:pt x="2439527" y="3133489"/>
                </a:cubicBezTo>
                <a:cubicBezTo>
                  <a:pt x="2441852" y="3135864"/>
                  <a:pt x="2446477" y="3131207"/>
                  <a:pt x="2451124" y="3133445"/>
                </a:cubicBezTo>
                <a:cubicBezTo>
                  <a:pt x="2450312" y="3133486"/>
                  <a:pt x="2449533" y="3133489"/>
                  <a:pt x="2448915" y="3133489"/>
                </a:cubicBezTo>
                <a:cubicBezTo>
                  <a:pt x="2446568" y="3135889"/>
                  <a:pt x="2444221" y="3135889"/>
                  <a:pt x="2441874" y="3135889"/>
                </a:cubicBezTo>
                <a:close/>
                <a:moveTo>
                  <a:pt x="2451262" y="3109510"/>
                </a:moveTo>
                <a:cubicBezTo>
                  <a:pt x="2452827" y="3109510"/>
                  <a:pt x="2454393" y="3109510"/>
                  <a:pt x="2455958" y="3109510"/>
                </a:cubicBezTo>
                <a:cubicBezTo>
                  <a:pt x="2451262" y="3111908"/>
                  <a:pt x="2453611" y="3109510"/>
                  <a:pt x="2451262" y="3109510"/>
                </a:cubicBezTo>
                <a:close/>
                <a:moveTo>
                  <a:pt x="2460652" y="3092725"/>
                </a:moveTo>
                <a:cubicBezTo>
                  <a:pt x="2460652" y="3092725"/>
                  <a:pt x="2460672" y="3092744"/>
                  <a:pt x="2461826" y="3093922"/>
                </a:cubicBezTo>
                <a:cubicBezTo>
                  <a:pt x="2460506" y="3093916"/>
                  <a:pt x="2459559" y="3093839"/>
                  <a:pt x="2460652" y="3092725"/>
                </a:cubicBezTo>
                <a:close/>
                <a:moveTo>
                  <a:pt x="2479431" y="3087927"/>
                </a:moveTo>
                <a:cubicBezTo>
                  <a:pt x="2478613" y="3087927"/>
                  <a:pt x="2477802" y="3087927"/>
                  <a:pt x="2477084" y="3087927"/>
                </a:cubicBezTo>
                <a:lnTo>
                  <a:pt x="2477084" y="3085529"/>
                </a:lnTo>
                <a:cubicBezTo>
                  <a:pt x="2479431" y="3087927"/>
                  <a:pt x="2479431" y="3087927"/>
                  <a:pt x="2479431" y="3087927"/>
                </a:cubicBezTo>
                <a:close/>
                <a:moveTo>
                  <a:pt x="2556892" y="3219818"/>
                </a:moveTo>
                <a:cubicBezTo>
                  <a:pt x="2556892" y="3218874"/>
                  <a:pt x="2556892" y="3218368"/>
                  <a:pt x="2556892" y="3218021"/>
                </a:cubicBezTo>
                <a:cubicBezTo>
                  <a:pt x="2557477" y="3216824"/>
                  <a:pt x="2558065" y="3216223"/>
                  <a:pt x="2556892" y="3219818"/>
                </a:cubicBezTo>
                <a:close/>
                <a:moveTo>
                  <a:pt x="2574742" y="3261533"/>
                </a:moveTo>
                <a:cubicBezTo>
                  <a:pt x="2574602" y="3261679"/>
                  <a:pt x="2574626" y="3261651"/>
                  <a:pt x="2574742" y="3261533"/>
                </a:cubicBezTo>
                <a:close/>
                <a:moveTo>
                  <a:pt x="2575090" y="3261178"/>
                </a:moveTo>
                <a:cubicBezTo>
                  <a:pt x="2574949" y="3261321"/>
                  <a:pt x="2574831" y="3261442"/>
                  <a:pt x="2574742" y="3261533"/>
                </a:cubicBezTo>
                <a:cubicBezTo>
                  <a:pt x="2574814" y="3261461"/>
                  <a:pt x="2574925" y="3261348"/>
                  <a:pt x="2575090" y="3261178"/>
                </a:cubicBezTo>
                <a:close/>
                <a:moveTo>
                  <a:pt x="2575507" y="3260753"/>
                </a:moveTo>
                <a:cubicBezTo>
                  <a:pt x="2575347" y="3260916"/>
                  <a:pt x="2575201" y="3261065"/>
                  <a:pt x="2575090" y="3261178"/>
                </a:cubicBezTo>
                <a:cubicBezTo>
                  <a:pt x="2575245" y="3261021"/>
                  <a:pt x="2575394" y="3260866"/>
                  <a:pt x="2575507" y="3260753"/>
                </a:cubicBezTo>
                <a:close/>
                <a:moveTo>
                  <a:pt x="2575667" y="3260589"/>
                </a:moveTo>
                <a:cubicBezTo>
                  <a:pt x="2575667" y="3260589"/>
                  <a:pt x="2575598" y="3260660"/>
                  <a:pt x="2575507" y="3260753"/>
                </a:cubicBezTo>
                <a:cubicBezTo>
                  <a:pt x="2575568" y="3260690"/>
                  <a:pt x="2575598" y="3260660"/>
                  <a:pt x="2575667" y="3260589"/>
                </a:cubicBezTo>
                <a:close/>
                <a:moveTo>
                  <a:pt x="2552195" y="3260589"/>
                </a:moveTo>
                <a:cubicBezTo>
                  <a:pt x="2552195" y="3260476"/>
                  <a:pt x="2552198" y="3260393"/>
                  <a:pt x="2552198" y="3260288"/>
                </a:cubicBezTo>
                <a:cubicBezTo>
                  <a:pt x="2552236" y="3260349"/>
                  <a:pt x="2552275" y="3260399"/>
                  <a:pt x="2552314" y="3260453"/>
                </a:cubicBezTo>
                <a:cubicBezTo>
                  <a:pt x="2552275" y="3260495"/>
                  <a:pt x="2552236" y="3260547"/>
                  <a:pt x="2552195" y="3260589"/>
                </a:cubicBezTo>
                <a:close/>
                <a:moveTo>
                  <a:pt x="2534526" y="3466734"/>
                </a:moveTo>
                <a:cubicBezTo>
                  <a:pt x="2533958" y="3466651"/>
                  <a:pt x="2533386" y="3466574"/>
                  <a:pt x="2532693" y="3466574"/>
                </a:cubicBezTo>
                <a:cubicBezTo>
                  <a:pt x="2532693" y="3466574"/>
                  <a:pt x="2533463" y="3466580"/>
                  <a:pt x="2534526" y="3466734"/>
                </a:cubicBezTo>
                <a:close/>
                <a:moveTo>
                  <a:pt x="2928082" y="3065068"/>
                </a:moveTo>
                <a:cubicBezTo>
                  <a:pt x="2930479" y="3069825"/>
                  <a:pt x="2932875" y="3076960"/>
                  <a:pt x="2930479" y="3081717"/>
                </a:cubicBezTo>
                <a:cubicBezTo>
                  <a:pt x="2930479" y="3081717"/>
                  <a:pt x="2930479" y="3081717"/>
                  <a:pt x="2925685" y="3086473"/>
                </a:cubicBezTo>
                <a:cubicBezTo>
                  <a:pt x="2925685" y="3088852"/>
                  <a:pt x="2928082" y="3091230"/>
                  <a:pt x="2930479" y="3088852"/>
                </a:cubicBezTo>
                <a:cubicBezTo>
                  <a:pt x="2925685" y="3095987"/>
                  <a:pt x="2925685" y="3100743"/>
                  <a:pt x="2920892" y="3103122"/>
                </a:cubicBezTo>
                <a:cubicBezTo>
                  <a:pt x="2928082" y="3119770"/>
                  <a:pt x="2920892" y="3143553"/>
                  <a:pt x="2913702" y="3157825"/>
                </a:cubicBezTo>
                <a:cubicBezTo>
                  <a:pt x="2913702" y="3157825"/>
                  <a:pt x="2913702" y="3157825"/>
                  <a:pt x="2911305" y="3157825"/>
                </a:cubicBezTo>
                <a:cubicBezTo>
                  <a:pt x="2908909" y="3160204"/>
                  <a:pt x="2916099" y="3160204"/>
                  <a:pt x="2913702" y="3162582"/>
                </a:cubicBezTo>
                <a:cubicBezTo>
                  <a:pt x="2911305" y="3160204"/>
                  <a:pt x="2906512" y="3164960"/>
                  <a:pt x="2906512" y="3160204"/>
                </a:cubicBezTo>
                <a:cubicBezTo>
                  <a:pt x="2901719" y="3164960"/>
                  <a:pt x="2906512" y="3169717"/>
                  <a:pt x="2904115" y="3174474"/>
                </a:cubicBezTo>
                <a:cubicBezTo>
                  <a:pt x="2906512" y="3176852"/>
                  <a:pt x="2904115" y="3169717"/>
                  <a:pt x="2908909" y="3172095"/>
                </a:cubicBezTo>
                <a:cubicBezTo>
                  <a:pt x="2908909" y="3174474"/>
                  <a:pt x="2901719" y="3179230"/>
                  <a:pt x="2906512" y="3181609"/>
                </a:cubicBezTo>
                <a:cubicBezTo>
                  <a:pt x="2904115" y="3183984"/>
                  <a:pt x="2899322" y="3181609"/>
                  <a:pt x="2899322" y="3179230"/>
                </a:cubicBezTo>
                <a:cubicBezTo>
                  <a:pt x="2899322" y="3179230"/>
                  <a:pt x="2899322" y="3179230"/>
                  <a:pt x="2899322" y="3183984"/>
                </a:cubicBezTo>
                <a:cubicBezTo>
                  <a:pt x="2892132" y="3186363"/>
                  <a:pt x="2894529" y="3169717"/>
                  <a:pt x="2887339" y="3169717"/>
                </a:cubicBezTo>
                <a:cubicBezTo>
                  <a:pt x="2887339" y="3169717"/>
                  <a:pt x="2887339" y="3169717"/>
                  <a:pt x="2884942" y="3174474"/>
                </a:cubicBezTo>
                <a:cubicBezTo>
                  <a:pt x="2880149" y="3174474"/>
                  <a:pt x="2884942" y="3162582"/>
                  <a:pt x="2880149" y="3169717"/>
                </a:cubicBezTo>
                <a:cubicBezTo>
                  <a:pt x="2880149" y="3174474"/>
                  <a:pt x="2884942" y="3181609"/>
                  <a:pt x="2887339" y="3179230"/>
                </a:cubicBezTo>
                <a:cubicBezTo>
                  <a:pt x="2884942" y="3186363"/>
                  <a:pt x="2896925" y="3188744"/>
                  <a:pt x="2892132" y="3195878"/>
                </a:cubicBezTo>
                <a:cubicBezTo>
                  <a:pt x="2887339" y="3195878"/>
                  <a:pt x="2894529" y="3188744"/>
                  <a:pt x="2889735" y="3188744"/>
                </a:cubicBezTo>
                <a:cubicBezTo>
                  <a:pt x="2884942" y="3191122"/>
                  <a:pt x="2887339" y="3198257"/>
                  <a:pt x="2884942" y="3200635"/>
                </a:cubicBezTo>
                <a:cubicBezTo>
                  <a:pt x="2889735" y="3195878"/>
                  <a:pt x="2889735" y="3203013"/>
                  <a:pt x="2889735" y="3205392"/>
                </a:cubicBezTo>
                <a:cubicBezTo>
                  <a:pt x="2884942" y="3207770"/>
                  <a:pt x="2887339" y="3200635"/>
                  <a:pt x="2884942" y="3205392"/>
                </a:cubicBezTo>
                <a:cubicBezTo>
                  <a:pt x="2884942" y="3207770"/>
                  <a:pt x="2884942" y="3214905"/>
                  <a:pt x="2889735" y="3210148"/>
                </a:cubicBezTo>
                <a:cubicBezTo>
                  <a:pt x="2892132" y="3217283"/>
                  <a:pt x="2882545" y="3214905"/>
                  <a:pt x="2884942" y="3222040"/>
                </a:cubicBezTo>
                <a:cubicBezTo>
                  <a:pt x="2880149" y="3222040"/>
                  <a:pt x="2880149" y="3210148"/>
                  <a:pt x="2875355" y="3214905"/>
                </a:cubicBezTo>
                <a:cubicBezTo>
                  <a:pt x="2880149" y="3217283"/>
                  <a:pt x="2875355" y="3226797"/>
                  <a:pt x="2882545" y="3226797"/>
                </a:cubicBezTo>
                <a:cubicBezTo>
                  <a:pt x="2880149" y="3229175"/>
                  <a:pt x="2875355" y="3226797"/>
                  <a:pt x="2875355" y="3222040"/>
                </a:cubicBezTo>
                <a:cubicBezTo>
                  <a:pt x="2870562" y="3224418"/>
                  <a:pt x="2875355" y="3236310"/>
                  <a:pt x="2868168" y="3231553"/>
                </a:cubicBezTo>
                <a:cubicBezTo>
                  <a:pt x="2868168" y="3231553"/>
                  <a:pt x="2868168" y="3231553"/>
                  <a:pt x="2870562" y="3236310"/>
                </a:cubicBezTo>
                <a:cubicBezTo>
                  <a:pt x="2868168" y="3236310"/>
                  <a:pt x="2865769" y="3236310"/>
                  <a:pt x="2863375" y="3236310"/>
                </a:cubicBezTo>
                <a:cubicBezTo>
                  <a:pt x="2860978" y="3238688"/>
                  <a:pt x="2860978" y="3250580"/>
                  <a:pt x="2856185" y="3245823"/>
                </a:cubicBezTo>
                <a:cubicBezTo>
                  <a:pt x="2856185" y="3245823"/>
                  <a:pt x="2848995" y="3250580"/>
                  <a:pt x="2853788" y="3252958"/>
                </a:cubicBezTo>
                <a:cubicBezTo>
                  <a:pt x="2860978" y="3250580"/>
                  <a:pt x="2856185" y="3245823"/>
                  <a:pt x="2863375" y="3248201"/>
                </a:cubicBezTo>
                <a:cubicBezTo>
                  <a:pt x="2856185" y="3248201"/>
                  <a:pt x="2858582" y="3252958"/>
                  <a:pt x="2858582" y="3257715"/>
                </a:cubicBezTo>
                <a:cubicBezTo>
                  <a:pt x="2858582" y="3257715"/>
                  <a:pt x="2858582" y="3257715"/>
                  <a:pt x="2856185" y="3255337"/>
                </a:cubicBezTo>
                <a:cubicBezTo>
                  <a:pt x="2853788" y="3257715"/>
                  <a:pt x="2851392" y="3260093"/>
                  <a:pt x="2851392" y="3262471"/>
                </a:cubicBezTo>
                <a:cubicBezTo>
                  <a:pt x="2851392" y="3260093"/>
                  <a:pt x="2851392" y="3260093"/>
                  <a:pt x="2848995" y="3260093"/>
                </a:cubicBezTo>
                <a:cubicBezTo>
                  <a:pt x="2848995" y="3260093"/>
                  <a:pt x="2848995" y="3260093"/>
                  <a:pt x="2851392" y="3264850"/>
                </a:cubicBezTo>
                <a:cubicBezTo>
                  <a:pt x="2846598" y="3271985"/>
                  <a:pt x="2844202" y="3262471"/>
                  <a:pt x="2839408" y="3267228"/>
                </a:cubicBezTo>
                <a:cubicBezTo>
                  <a:pt x="2839408" y="3267228"/>
                  <a:pt x="2839408" y="3267228"/>
                  <a:pt x="2841805" y="3262471"/>
                </a:cubicBezTo>
                <a:cubicBezTo>
                  <a:pt x="2841805" y="3262471"/>
                  <a:pt x="2837012" y="3262471"/>
                  <a:pt x="2837012" y="3264850"/>
                </a:cubicBezTo>
                <a:cubicBezTo>
                  <a:pt x="2837012" y="3267228"/>
                  <a:pt x="2839408" y="3271985"/>
                  <a:pt x="2839408" y="3276741"/>
                </a:cubicBezTo>
                <a:cubicBezTo>
                  <a:pt x="2837810" y="3278329"/>
                  <a:pt x="2836228" y="3276782"/>
                  <a:pt x="2835338" y="3276961"/>
                </a:cubicBezTo>
                <a:cubicBezTo>
                  <a:pt x="2835695" y="3275904"/>
                  <a:pt x="2836211" y="3274368"/>
                  <a:pt x="2837012" y="3271985"/>
                </a:cubicBezTo>
                <a:cubicBezTo>
                  <a:pt x="2834615" y="3271985"/>
                  <a:pt x="2829821" y="3269606"/>
                  <a:pt x="2825028" y="3274363"/>
                </a:cubicBezTo>
                <a:cubicBezTo>
                  <a:pt x="2822631" y="3276741"/>
                  <a:pt x="2822631" y="3283876"/>
                  <a:pt x="2827425" y="3281498"/>
                </a:cubicBezTo>
                <a:cubicBezTo>
                  <a:pt x="2825028" y="3283876"/>
                  <a:pt x="2822631" y="3283876"/>
                  <a:pt x="2822631" y="3281498"/>
                </a:cubicBezTo>
                <a:cubicBezTo>
                  <a:pt x="2817838" y="3286254"/>
                  <a:pt x="2825028" y="3283876"/>
                  <a:pt x="2822631" y="3288633"/>
                </a:cubicBezTo>
                <a:cubicBezTo>
                  <a:pt x="2820235" y="3288633"/>
                  <a:pt x="2810648" y="3288633"/>
                  <a:pt x="2805855" y="3288633"/>
                </a:cubicBezTo>
                <a:cubicBezTo>
                  <a:pt x="2805855" y="3288633"/>
                  <a:pt x="2805855" y="3288633"/>
                  <a:pt x="2808252" y="3281498"/>
                </a:cubicBezTo>
                <a:cubicBezTo>
                  <a:pt x="2808252" y="3281498"/>
                  <a:pt x="2808252" y="3281498"/>
                  <a:pt x="2803458" y="3283876"/>
                </a:cubicBezTo>
                <a:cubicBezTo>
                  <a:pt x="2805855" y="3276741"/>
                  <a:pt x="2801062" y="3281498"/>
                  <a:pt x="2798665" y="3276741"/>
                </a:cubicBezTo>
                <a:cubicBezTo>
                  <a:pt x="2796268" y="3276741"/>
                  <a:pt x="2796268" y="3279119"/>
                  <a:pt x="2793872" y="3281498"/>
                </a:cubicBezTo>
                <a:cubicBezTo>
                  <a:pt x="2805855" y="3283876"/>
                  <a:pt x="2793872" y="3295768"/>
                  <a:pt x="2801062" y="3300524"/>
                </a:cubicBezTo>
                <a:cubicBezTo>
                  <a:pt x="2793872" y="3307659"/>
                  <a:pt x="2786682" y="3288633"/>
                  <a:pt x="2781888" y="3302903"/>
                </a:cubicBezTo>
                <a:cubicBezTo>
                  <a:pt x="2777095" y="3302903"/>
                  <a:pt x="2779492" y="3295768"/>
                  <a:pt x="2772304" y="3300524"/>
                </a:cubicBezTo>
                <a:cubicBezTo>
                  <a:pt x="2769905" y="3302903"/>
                  <a:pt x="2765114" y="3305281"/>
                  <a:pt x="2767511" y="3307659"/>
                </a:cubicBezTo>
                <a:cubicBezTo>
                  <a:pt x="2769905" y="3312416"/>
                  <a:pt x="2772304" y="3305281"/>
                  <a:pt x="2772304" y="3310038"/>
                </a:cubicBezTo>
                <a:cubicBezTo>
                  <a:pt x="2767511" y="3314794"/>
                  <a:pt x="2762718" y="3310038"/>
                  <a:pt x="2765114" y="3317173"/>
                </a:cubicBezTo>
                <a:cubicBezTo>
                  <a:pt x="2767511" y="3314794"/>
                  <a:pt x="2769905" y="3317173"/>
                  <a:pt x="2772304" y="3319551"/>
                </a:cubicBezTo>
                <a:cubicBezTo>
                  <a:pt x="2772304" y="3319551"/>
                  <a:pt x="2772304" y="3319551"/>
                  <a:pt x="2767511" y="3324307"/>
                </a:cubicBezTo>
                <a:cubicBezTo>
                  <a:pt x="2767511" y="3324307"/>
                  <a:pt x="2767511" y="3324307"/>
                  <a:pt x="2767511" y="3321929"/>
                </a:cubicBezTo>
                <a:cubicBezTo>
                  <a:pt x="2757924" y="3324307"/>
                  <a:pt x="2767511" y="3326686"/>
                  <a:pt x="2760321" y="3329064"/>
                </a:cubicBezTo>
                <a:cubicBezTo>
                  <a:pt x="2760321" y="3329064"/>
                  <a:pt x="2760321" y="3329064"/>
                  <a:pt x="2753131" y="3326686"/>
                </a:cubicBezTo>
                <a:cubicBezTo>
                  <a:pt x="2753131" y="3321929"/>
                  <a:pt x="2765114" y="3324307"/>
                  <a:pt x="2760321" y="3317173"/>
                </a:cubicBezTo>
                <a:cubicBezTo>
                  <a:pt x="2755528" y="3319551"/>
                  <a:pt x="2755528" y="3324307"/>
                  <a:pt x="2750734" y="3324307"/>
                </a:cubicBezTo>
                <a:cubicBezTo>
                  <a:pt x="2750734" y="3324307"/>
                  <a:pt x="2750734" y="3324307"/>
                  <a:pt x="2753131" y="3321929"/>
                </a:cubicBezTo>
                <a:cubicBezTo>
                  <a:pt x="2750734" y="3321929"/>
                  <a:pt x="2745941" y="3312416"/>
                  <a:pt x="2741148" y="3321929"/>
                </a:cubicBezTo>
                <a:cubicBezTo>
                  <a:pt x="2738751" y="3326686"/>
                  <a:pt x="2741148" y="3324307"/>
                  <a:pt x="2741148" y="3326686"/>
                </a:cubicBezTo>
                <a:cubicBezTo>
                  <a:pt x="2733958" y="3331442"/>
                  <a:pt x="2731561" y="3336199"/>
                  <a:pt x="2726768" y="3338577"/>
                </a:cubicBezTo>
                <a:cubicBezTo>
                  <a:pt x="2726768" y="3331442"/>
                  <a:pt x="2717181" y="3340956"/>
                  <a:pt x="2721974" y="3333821"/>
                </a:cubicBezTo>
                <a:cubicBezTo>
                  <a:pt x="2724371" y="3336199"/>
                  <a:pt x="2736354" y="3331442"/>
                  <a:pt x="2738751" y="3324307"/>
                </a:cubicBezTo>
                <a:cubicBezTo>
                  <a:pt x="2731561" y="3319551"/>
                  <a:pt x="2745941" y="3321929"/>
                  <a:pt x="2743544" y="3314794"/>
                </a:cubicBezTo>
                <a:cubicBezTo>
                  <a:pt x="2736354" y="3319551"/>
                  <a:pt x="2733958" y="3312416"/>
                  <a:pt x="2731561" y="3307659"/>
                </a:cubicBezTo>
                <a:cubicBezTo>
                  <a:pt x="2731561" y="3310038"/>
                  <a:pt x="2729164" y="3312416"/>
                  <a:pt x="2729164" y="3312416"/>
                </a:cubicBezTo>
                <a:cubicBezTo>
                  <a:pt x="2729164" y="3317173"/>
                  <a:pt x="2731561" y="3314794"/>
                  <a:pt x="2733958" y="3319551"/>
                </a:cubicBezTo>
                <a:cubicBezTo>
                  <a:pt x="2726768" y="3321929"/>
                  <a:pt x="2719578" y="3326686"/>
                  <a:pt x="2717181" y="3331442"/>
                </a:cubicBezTo>
                <a:cubicBezTo>
                  <a:pt x="2714784" y="3329064"/>
                  <a:pt x="2714784" y="3326686"/>
                  <a:pt x="2717181" y="3324307"/>
                </a:cubicBezTo>
                <a:cubicBezTo>
                  <a:pt x="2707594" y="3329064"/>
                  <a:pt x="2698008" y="3331442"/>
                  <a:pt x="2690818" y="3333821"/>
                </a:cubicBezTo>
                <a:cubicBezTo>
                  <a:pt x="2695611" y="3336199"/>
                  <a:pt x="2686024" y="3338577"/>
                  <a:pt x="2686024" y="3340956"/>
                </a:cubicBezTo>
                <a:cubicBezTo>
                  <a:pt x="2683628" y="3338577"/>
                  <a:pt x="2683628" y="3336199"/>
                  <a:pt x="2683628" y="3333821"/>
                </a:cubicBezTo>
                <a:cubicBezTo>
                  <a:pt x="2678837" y="3338577"/>
                  <a:pt x="2681231" y="3331442"/>
                  <a:pt x="2676440" y="3331442"/>
                </a:cubicBezTo>
                <a:cubicBezTo>
                  <a:pt x="2671647" y="3336199"/>
                  <a:pt x="2664457" y="3340956"/>
                  <a:pt x="2659664" y="3343334"/>
                </a:cubicBezTo>
                <a:cubicBezTo>
                  <a:pt x="2650077" y="3340956"/>
                  <a:pt x="2638094" y="3348091"/>
                  <a:pt x="2630904" y="3350469"/>
                </a:cubicBezTo>
                <a:cubicBezTo>
                  <a:pt x="2628507" y="3348091"/>
                  <a:pt x="2628507" y="3343334"/>
                  <a:pt x="2623714" y="3340956"/>
                </a:cubicBezTo>
                <a:cubicBezTo>
                  <a:pt x="2618921" y="3343334"/>
                  <a:pt x="2628507" y="3348091"/>
                  <a:pt x="2621317" y="3345712"/>
                </a:cubicBezTo>
                <a:cubicBezTo>
                  <a:pt x="2621317" y="3345712"/>
                  <a:pt x="2609334" y="3343334"/>
                  <a:pt x="2606937" y="3352847"/>
                </a:cubicBezTo>
                <a:cubicBezTo>
                  <a:pt x="2606937" y="3352847"/>
                  <a:pt x="2606937" y="3352847"/>
                  <a:pt x="2609334" y="3345712"/>
                </a:cubicBezTo>
                <a:cubicBezTo>
                  <a:pt x="2606937" y="3345712"/>
                  <a:pt x="2606937" y="3348091"/>
                  <a:pt x="2604541" y="3348091"/>
                </a:cubicBezTo>
                <a:cubicBezTo>
                  <a:pt x="2604541" y="3345712"/>
                  <a:pt x="2602144" y="3345712"/>
                  <a:pt x="2604541" y="3343334"/>
                </a:cubicBezTo>
                <a:cubicBezTo>
                  <a:pt x="2599747" y="3338577"/>
                  <a:pt x="2597351" y="3345712"/>
                  <a:pt x="2592557" y="3345712"/>
                </a:cubicBezTo>
                <a:cubicBezTo>
                  <a:pt x="2592557" y="3345712"/>
                  <a:pt x="2592557" y="3345712"/>
                  <a:pt x="2594954" y="3350469"/>
                </a:cubicBezTo>
                <a:cubicBezTo>
                  <a:pt x="2587764" y="3352847"/>
                  <a:pt x="2580574" y="3350469"/>
                  <a:pt x="2573387" y="3352847"/>
                </a:cubicBezTo>
                <a:cubicBezTo>
                  <a:pt x="2573387" y="3352847"/>
                  <a:pt x="2573387" y="3352847"/>
                  <a:pt x="2573387" y="3350469"/>
                </a:cubicBezTo>
                <a:cubicBezTo>
                  <a:pt x="2573387" y="3350469"/>
                  <a:pt x="2573387" y="3350469"/>
                  <a:pt x="2568593" y="3352847"/>
                </a:cubicBezTo>
                <a:cubicBezTo>
                  <a:pt x="2568593" y="3350469"/>
                  <a:pt x="2566197" y="3348091"/>
                  <a:pt x="2563800" y="3350469"/>
                </a:cubicBezTo>
                <a:cubicBezTo>
                  <a:pt x="2563800" y="3350469"/>
                  <a:pt x="2563800" y="3350469"/>
                  <a:pt x="2573387" y="3340956"/>
                </a:cubicBezTo>
                <a:cubicBezTo>
                  <a:pt x="2578180" y="3340956"/>
                  <a:pt x="2570990" y="3345712"/>
                  <a:pt x="2573387" y="3348091"/>
                </a:cubicBezTo>
                <a:cubicBezTo>
                  <a:pt x="2575781" y="3350469"/>
                  <a:pt x="2582973" y="3348091"/>
                  <a:pt x="2582973" y="3345712"/>
                </a:cubicBezTo>
                <a:cubicBezTo>
                  <a:pt x="2580574" y="3345712"/>
                  <a:pt x="2580574" y="3345712"/>
                  <a:pt x="2578180" y="3348091"/>
                </a:cubicBezTo>
                <a:cubicBezTo>
                  <a:pt x="2575781" y="3343334"/>
                  <a:pt x="2580574" y="3343334"/>
                  <a:pt x="2582973" y="3338577"/>
                </a:cubicBezTo>
                <a:lnTo>
                  <a:pt x="2580574" y="3338577"/>
                </a:lnTo>
                <a:cubicBezTo>
                  <a:pt x="2582973" y="3336199"/>
                  <a:pt x="2585367" y="3336199"/>
                  <a:pt x="2587764" y="3336199"/>
                </a:cubicBezTo>
                <a:cubicBezTo>
                  <a:pt x="2585367" y="3336199"/>
                  <a:pt x="2590161" y="3338577"/>
                  <a:pt x="2590161" y="3338577"/>
                </a:cubicBezTo>
                <a:cubicBezTo>
                  <a:pt x="2590161" y="3333821"/>
                  <a:pt x="2594954" y="3333821"/>
                  <a:pt x="2599747" y="3333821"/>
                </a:cubicBezTo>
                <a:cubicBezTo>
                  <a:pt x="2604541" y="3336199"/>
                  <a:pt x="2609334" y="3326686"/>
                  <a:pt x="2616524" y="3326686"/>
                </a:cubicBezTo>
                <a:cubicBezTo>
                  <a:pt x="2616524" y="3331442"/>
                  <a:pt x="2611731" y="3336199"/>
                  <a:pt x="2609334" y="3338577"/>
                </a:cubicBezTo>
                <a:cubicBezTo>
                  <a:pt x="2614127" y="3340956"/>
                  <a:pt x="2614127" y="3338577"/>
                  <a:pt x="2618921" y="3338577"/>
                </a:cubicBezTo>
                <a:cubicBezTo>
                  <a:pt x="2618921" y="3336199"/>
                  <a:pt x="2618921" y="3331442"/>
                  <a:pt x="2626111" y="3326686"/>
                </a:cubicBezTo>
                <a:cubicBezTo>
                  <a:pt x="2626111" y="3326686"/>
                  <a:pt x="2626111" y="3326686"/>
                  <a:pt x="2626111" y="3331442"/>
                </a:cubicBezTo>
                <a:cubicBezTo>
                  <a:pt x="2630904" y="3326686"/>
                  <a:pt x="2628507" y="3321929"/>
                  <a:pt x="2635697" y="3321929"/>
                </a:cubicBezTo>
                <a:cubicBezTo>
                  <a:pt x="2647680" y="3321929"/>
                  <a:pt x="2657267" y="3319551"/>
                  <a:pt x="2666854" y="3317173"/>
                </a:cubicBezTo>
                <a:cubicBezTo>
                  <a:pt x="2666854" y="3317173"/>
                  <a:pt x="2666854" y="3317173"/>
                  <a:pt x="2666854" y="3319551"/>
                </a:cubicBezTo>
                <a:cubicBezTo>
                  <a:pt x="2669250" y="3312416"/>
                  <a:pt x="2681231" y="3312416"/>
                  <a:pt x="2686024" y="3307659"/>
                </a:cubicBezTo>
                <a:cubicBezTo>
                  <a:pt x="2698008" y="3307659"/>
                  <a:pt x="2707594" y="3298146"/>
                  <a:pt x="2714784" y="3300524"/>
                </a:cubicBezTo>
                <a:cubicBezTo>
                  <a:pt x="2731561" y="3291011"/>
                  <a:pt x="2743544" y="3281498"/>
                  <a:pt x="2760321" y="3274363"/>
                </a:cubicBezTo>
                <a:cubicBezTo>
                  <a:pt x="2760321" y="3274363"/>
                  <a:pt x="2760321" y="3274363"/>
                  <a:pt x="2760321" y="3279119"/>
                </a:cubicBezTo>
                <a:cubicBezTo>
                  <a:pt x="2762718" y="3274363"/>
                  <a:pt x="2765114" y="3281498"/>
                  <a:pt x="2767511" y="3279119"/>
                </a:cubicBezTo>
                <a:cubicBezTo>
                  <a:pt x="2762718" y="3276741"/>
                  <a:pt x="2767511" y="3271985"/>
                  <a:pt x="2769905" y="3267228"/>
                </a:cubicBezTo>
                <a:cubicBezTo>
                  <a:pt x="2777095" y="3267228"/>
                  <a:pt x="2784285" y="3257715"/>
                  <a:pt x="2789078" y="3250580"/>
                </a:cubicBezTo>
                <a:cubicBezTo>
                  <a:pt x="2789078" y="3250580"/>
                  <a:pt x="2789078" y="3250580"/>
                  <a:pt x="2791475" y="3252958"/>
                </a:cubicBezTo>
                <a:cubicBezTo>
                  <a:pt x="2793872" y="3243445"/>
                  <a:pt x="2803458" y="3241066"/>
                  <a:pt x="2810648" y="3236310"/>
                </a:cubicBezTo>
                <a:cubicBezTo>
                  <a:pt x="2813045" y="3236310"/>
                  <a:pt x="2815442" y="3238688"/>
                  <a:pt x="2817838" y="3236310"/>
                </a:cubicBezTo>
                <a:cubicBezTo>
                  <a:pt x="2817838" y="3229175"/>
                  <a:pt x="2820235" y="3226797"/>
                  <a:pt x="2822631" y="3219662"/>
                </a:cubicBezTo>
                <a:cubicBezTo>
                  <a:pt x="2827425" y="3214905"/>
                  <a:pt x="2832218" y="3210148"/>
                  <a:pt x="2837012" y="3207770"/>
                </a:cubicBezTo>
                <a:cubicBezTo>
                  <a:pt x="2844202" y="3186363"/>
                  <a:pt x="2858582" y="3172095"/>
                  <a:pt x="2863375" y="3150688"/>
                </a:cubicBezTo>
                <a:cubicBezTo>
                  <a:pt x="2863375" y="3150688"/>
                  <a:pt x="2863375" y="3150688"/>
                  <a:pt x="2865769" y="3150688"/>
                </a:cubicBezTo>
                <a:cubicBezTo>
                  <a:pt x="2868168" y="3129283"/>
                  <a:pt x="2880149" y="3110256"/>
                  <a:pt x="2880149" y="3091230"/>
                </a:cubicBezTo>
                <a:cubicBezTo>
                  <a:pt x="2880149" y="3091230"/>
                  <a:pt x="2880149" y="3091230"/>
                  <a:pt x="2887339" y="3093608"/>
                </a:cubicBezTo>
                <a:cubicBezTo>
                  <a:pt x="2889735" y="3088852"/>
                  <a:pt x="2884942" y="3081717"/>
                  <a:pt x="2880149" y="3081717"/>
                </a:cubicBezTo>
                <a:cubicBezTo>
                  <a:pt x="2884942" y="3076960"/>
                  <a:pt x="2880149" y="3067447"/>
                  <a:pt x="2884942" y="3065068"/>
                </a:cubicBezTo>
                <a:cubicBezTo>
                  <a:pt x="2887339" y="3060312"/>
                  <a:pt x="2882545" y="3057934"/>
                  <a:pt x="2882545" y="3053177"/>
                </a:cubicBezTo>
                <a:cubicBezTo>
                  <a:pt x="2884942" y="3043664"/>
                  <a:pt x="2884942" y="3041285"/>
                  <a:pt x="2882545" y="3031772"/>
                </a:cubicBezTo>
                <a:cubicBezTo>
                  <a:pt x="2884942" y="3031772"/>
                  <a:pt x="2887339" y="3031772"/>
                  <a:pt x="2887339" y="3029394"/>
                </a:cubicBezTo>
                <a:cubicBezTo>
                  <a:pt x="2884942" y="3027015"/>
                  <a:pt x="2887339" y="3015124"/>
                  <a:pt x="2880149" y="3019880"/>
                </a:cubicBezTo>
                <a:cubicBezTo>
                  <a:pt x="2882545" y="3010367"/>
                  <a:pt x="2870562" y="2998476"/>
                  <a:pt x="2875355" y="2986584"/>
                </a:cubicBezTo>
                <a:cubicBezTo>
                  <a:pt x="2872962" y="2986584"/>
                  <a:pt x="2872962" y="2984206"/>
                  <a:pt x="2870562" y="2984206"/>
                </a:cubicBezTo>
                <a:cubicBezTo>
                  <a:pt x="2868168" y="2977071"/>
                  <a:pt x="2868168" y="2965179"/>
                  <a:pt x="2860978" y="2960423"/>
                </a:cubicBezTo>
                <a:cubicBezTo>
                  <a:pt x="2860978" y="2958042"/>
                  <a:pt x="2865769" y="2960423"/>
                  <a:pt x="2863375" y="2958042"/>
                </a:cubicBezTo>
                <a:cubicBezTo>
                  <a:pt x="2863375" y="2955663"/>
                  <a:pt x="2860978" y="2958042"/>
                  <a:pt x="2858582" y="2955663"/>
                </a:cubicBezTo>
                <a:cubicBezTo>
                  <a:pt x="2848995" y="2946153"/>
                  <a:pt x="2846598" y="2929505"/>
                  <a:pt x="2837012" y="2919989"/>
                </a:cubicBezTo>
                <a:cubicBezTo>
                  <a:pt x="2820235" y="2903340"/>
                  <a:pt x="2801062" y="2886692"/>
                  <a:pt x="2779492" y="2874801"/>
                </a:cubicBezTo>
                <a:cubicBezTo>
                  <a:pt x="2779492" y="2874801"/>
                  <a:pt x="2779492" y="2874801"/>
                  <a:pt x="2779492" y="2872422"/>
                </a:cubicBezTo>
                <a:cubicBezTo>
                  <a:pt x="2769905" y="2874801"/>
                  <a:pt x="2767511" y="2858152"/>
                  <a:pt x="2757924" y="2865288"/>
                </a:cubicBezTo>
                <a:cubicBezTo>
                  <a:pt x="2755528" y="2862909"/>
                  <a:pt x="2750734" y="2860531"/>
                  <a:pt x="2753131" y="2858152"/>
                </a:cubicBezTo>
                <a:cubicBezTo>
                  <a:pt x="2745941" y="2860531"/>
                  <a:pt x="2738751" y="2851017"/>
                  <a:pt x="2729164" y="2851017"/>
                </a:cubicBezTo>
                <a:cubicBezTo>
                  <a:pt x="2721974" y="2846261"/>
                  <a:pt x="2712388" y="2846261"/>
                  <a:pt x="2702801" y="2841504"/>
                </a:cubicBezTo>
                <a:lnTo>
                  <a:pt x="2705198" y="2841504"/>
                </a:lnTo>
                <a:cubicBezTo>
                  <a:pt x="2702801" y="2836748"/>
                  <a:pt x="2695611" y="2846261"/>
                  <a:pt x="2695611" y="2836748"/>
                </a:cubicBezTo>
                <a:cubicBezTo>
                  <a:pt x="2693214" y="2836748"/>
                  <a:pt x="2693214" y="2841504"/>
                  <a:pt x="2693214" y="2841504"/>
                </a:cubicBezTo>
                <a:cubicBezTo>
                  <a:pt x="2671647" y="2834369"/>
                  <a:pt x="2650077" y="2836748"/>
                  <a:pt x="2626111" y="2839126"/>
                </a:cubicBezTo>
                <a:cubicBezTo>
                  <a:pt x="2609334" y="2836748"/>
                  <a:pt x="2623714" y="2827234"/>
                  <a:pt x="2611731" y="2834369"/>
                </a:cubicBezTo>
                <a:cubicBezTo>
                  <a:pt x="2610350" y="2832998"/>
                  <a:pt x="2610568" y="2833989"/>
                  <a:pt x="2610996" y="2834625"/>
                </a:cubicBezTo>
                <a:cubicBezTo>
                  <a:pt x="2606454" y="2835792"/>
                  <a:pt x="2602022" y="2827476"/>
                  <a:pt x="2599747" y="2831991"/>
                </a:cubicBezTo>
                <a:cubicBezTo>
                  <a:pt x="2599747" y="2836748"/>
                  <a:pt x="2597351" y="2834369"/>
                  <a:pt x="2597351" y="2836748"/>
                </a:cubicBezTo>
                <a:cubicBezTo>
                  <a:pt x="2585367" y="2836748"/>
                  <a:pt x="2582973" y="2831991"/>
                  <a:pt x="2575781" y="2836748"/>
                </a:cubicBezTo>
                <a:cubicBezTo>
                  <a:pt x="2575781" y="2836748"/>
                  <a:pt x="2575781" y="2836748"/>
                  <a:pt x="2575781" y="2834369"/>
                </a:cubicBezTo>
                <a:cubicBezTo>
                  <a:pt x="2568593" y="2843883"/>
                  <a:pt x="2556610" y="2841504"/>
                  <a:pt x="2551817" y="2851017"/>
                </a:cubicBezTo>
                <a:cubicBezTo>
                  <a:pt x="2501487" y="2865288"/>
                  <a:pt x="2458350" y="2893827"/>
                  <a:pt x="2427193" y="2924745"/>
                </a:cubicBezTo>
                <a:cubicBezTo>
                  <a:pt x="2391243" y="2958042"/>
                  <a:pt x="2374466" y="2998476"/>
                  <a:pt x="2364882" y="3043664"/>
                </a:cubicBezTo>
                <a:cubicBezTo>
                  <a:pt x="2355296" y="3053177"/>
                  <a:pt x="2355296" y="3055555"/>
                  <a:pt x="2357692" y="3067447"/>
                </a:cubicBezTo>
                <a:cubicBezTo>
                  <a:pt x="2357692" y="3067447"/>
                  <a:pt x="2357692" y="3067447"/>
                  <a:pt x="2355296" y="3067447"/>
                </a:cubicBezTo>
                <a:cubicBezTo>
                  <a:pt x="2362486" y="3067447"/>
                  <a:pt x="2357692" y="3076960"/>
                  <a:pt x="2362486" y="3076960"/>
                </a:cubicBezTo>
                <a:cubicBezTo>
                  <a:pt x="2362486" y="3093608"/>
                  <a:pt x="2364882" y="3110256"/>
                  <a:pt x="2369676" y="3126905"/>
                </a:cubicBezTo>
                <a:cubicBezTo>
                  <a:pt x="2367279" y="3124529"/>
                  <a:pt x="2362486" y="3124529"/>
                  <a:pt x="2364882" y="3129283"/>
                </a:cubicBezTo>
                <a:cubicBezTo>
                  <a:pt x="2364882" y="3129283"/>
                  <a:pt x="2364882" y="3129283"/>
                  <a:pt x="2369676" y="3131661"/>
                </a:cubicBezTo>
                <a:cubicBezTo>
                  <a:pt x="2369676" y="3131661"/>
                  <a:pt x="2369676" y="3131661"/>
                  <a:pt x="2367279" y="3131661"/>
                </a:cubicBezTo>
                <a:cubicBezTo>
                  <a:pt x="2369676" y="3134040"/>
                  <a:pt x="2372072" y="3136418"/>
                  <a:pt x="2372072" y="3131661"/>
                </a:cubicBezTo>
                <a:cubicBezTo>
                  <a:pt x="2388846" y="3174474"/>
                  <a:pt x="2403226" y="3217283"/>
                  <a:pt x="2436780" y="3252958"/>
                </a:cubicBezTo>
                <a:cubicBezTo>
                  <a:pt x="2443970" y="3262471"/>
                  <a:pt x="2455953" y="3271985"/>
                  <a:pt x="2465539" y="3276741"/>
                </a:cubicBezTo>
                <a:cubicBezTo>
                  <a:pt x="2487063" y="3302847"/>
                  <a:pt x="2518131" y="3331313"/>
                  <a:pt x="2544461" y="3329067"/>
                </a:cubicBezTo>
                <a:cubicBezTo>
                  <a:pt x="2543713" y="3330851"/>
                  <a:pt x="2539969" y="3343015"/>
                  <a:pt x="2525453" y="3340956"/>
                </a:cubicBezTo>
                <a:cubicBezTo>
                  <a:pt x="2501487" y="3348091"/>
                  <a:pt x="2484710" y="3321929"/>
                  <a:pt x="2460746" y="3314794"/>
                </a:cubicBezTo>
                <a:cubicBezTo>
                  <a:pt x="2458350" y="3314794"/>
                  <a:pt x="2465539" y="3310038"/>
                  <a:pt x="2460746" y="3307659"/>
                </a:cubicBezTo>
                <a:cubicBezTo>
                  <a:pt x="2436780" y="3302903"/>
                  <a:pt x="2415209" y="3274363"/>
                  <a:pt x="2403226" y="3248201"/>
                </a:cubicBezTo>
                <a:cubicBezTo>
                  <a:pt x="2403226" y="3248201"/>
                  <a:pt x="2403226" y="3248201"/>
                  <a:pt x="2405623" y="3248201"/>
                </a:cubicBezTo>
                <a:cubicBezTo>
                  <a:pt x="2403226" y="3243445"/>
                  <a:pt x="2396036" y="3243445"/>
                  <a:pt x="2393639" y="3238688"/>
                </a:cubicBezTo>
                <a:cubicBezTo>
                  <a:pt x="2393639" y="3238688"/>
                  <a:pt x="2396036" y="3238688"/>
                  <a:pt x="2396036" y="3236310"/>
                </a:cubicBezTo>
                <a:cubicBezTo>
                  <a:pt x="2391243" y="3238688"/>
                  <a:pt x="2388846" y="3231553"/>
                  <a:pt x="2384053" y="3229175"/>
                </a:cubicBezTo>
                <a:cubicBezTo>
                  <a:pt x="2384053" y="3226797"/>
                  <a:pt x="2388846" y="3226797"/>
                  <a:pt x="2388846" y="3222040"/>
                </a:cubicBezTo>
                <a:cubicBezTo>
                  <a:pt x="2388846" y="3222040"/>
                  <a:pt x="2388846" y="3222040"/>
                  <a:pt x="2381659" y="3222040"/>
                </a:cubicBezTo>
                <a:cubicBezTo>
                  <a:pt x="2369676" y="3222040"/>
                  <a:pt x="2372072" y="3205392"/>
                  <a:pt x="2362486" y="3198257"/>
                </a:cubicBezTo>
                <a:cubicBezTo>
                  <a:pt x="2362486" y="3198257"/>
                  <a:pt x="2364882" y="3198257"/>
                  <a:pt x="2364882" y="3195878"/>
                </a:cubicBezTo>
                <a:cubicBezTo>
                  <a:pt x="2350502" y="3183984"/>
                  <a:pt x="2340916" y="3160204"/>
                  <a:pt x="2333726" y="3141175"/>
                </a:cubicBezTo>
                <a:cubicBezTo>
                  <a:pt x="2336122" y="3141175"/>
                  <a:pt x="2338519" y="3141175"/>
                  <a:pt x="2340916" y="3138796"/>
                </a:cubicBezTo>
                <a:cubicBezTo>
                  <a:pt x="2336122" y="3138796"/>
                  <a:pt x="2333726" y="3134040"/>
                  <a:pt x="2331329" y="3129283"/>
                </a:cubicBezTo>
                <a:cubicBezTo>
                  <a:pt x="2336122" y="3124529"/>
                  <a:pt x="2324139" y="3119770"/>
                  <a:pt x="2326536" y="3112635"/>
                </a:cubicBezTo>
                <a:cubicBezTo>
                  <a:pt x="2321742" y="3107878"/>
                  <a:pt x="2328932" y="3105500"/>
                  <a:pt x="2324139" y="3100743"/>
                </a:cubicBezTo>
                <a:cubicBezTo>
                  <a:pt x="2324139" y="3100743"/>
                  <a:pt x="2324139" y="3100743"/>
                  <a:pt x="2326536" y="3098365"/>
                </a:cubicBezTo>
                <a:cubicBezTo>
                  <a:pt x="2319346" y="3095987"/>
                  <a:pt x="2328932" y="3091230"/>
                  <a:pt x="2324139" y="3086473"/>
                </a:cubicBezTo>
                <a:cubicBezTo>
                  <a:pt x="2321742" y="3084095"/>
                  <a:pt x="2326536" y="3081717"/>
                  <a:pt x="2324139" y="3076960"/>
                </a:cubicBezTo>
                <a:cubicBezTo>
                  <a:pt x="2324139" y="3069825"/>
                  <a:pt x="2326536" y="3065068"/>
                  <a:pt x="2321742" y="3065068"/>
                </a:cubicBezTo>
                <a:cubicBezTo>
                  <a:pt x="2326536" y="3060312"/>
                  <a:pt x="2324139" y="3072203"/>
                  <a:pt x="2331329" y="3067447"/>
                </a:cubicBezTo>
                <a:cubicBezTo>
                  <a:pt x="2324139" y="3041285"/>
                  <a:pt x="2331329" y="3012746"/>
                  <a:pt x="2340916" y="2986584"/>
                </a:cubicBezTo>
                <a:cubicBezTo>
                  <a:pt x="2343312" y="2984206"/>
                  <a:pt x="2345709" y="2981827"/>
                  <a:pt x="2348106" y="2981827"/>
                </a:cubicBezTo>
                <a:cubicBezTo>
                  <a:pt x="2348106" y="2979449"/>
                  <a:pt x="2350502" y="2972314"/>
                  <a:pt x="2348106" y="2969936"/>
                </a:cubicBezTo>
                <a:lnTo>
                  <a:pt x="2352899" y="2967558"/>
                </a:lnTo>
                <a:cubicBezTo>
                  <a:pt x="2357692" y="2962801"/>
                  <a:pt x="2350502" y="2960423"/>
                  <a:pt x="2355296" y="2955663"/>
                </a:cubicBezTo>
                <a:cubicBezTo>
                  <a:pt x="2355296" y="2958042"/>
                  <a:pt x="2357692" y="2960423"/>
                  <a:pt x="2357692" y="2960423"/>
                </a:cubicBezTo>
                <a:cubicBezTo>
                  <a:pt x="2357692" y="2953288"/>
                  <a:pt x="2360089" y="2948531"/>
                  <a:pt x="2362486" y="2943774"/>
                </a:cubicBezTo>
                <a:cubicBezTo>
                  <a:pt x="2362486" y="2943774"/>
                  <a:pt x="2362486" y="2946153"/>
                  <a:pt x="2364882" y="2946153"/>
                </a:cubicBezTo>
                <a:cubicBezTo>
                  <a:pt x="2362486" y="2939018"/>
                  <a:pt x="2372072" y="2939018"/>
                  <a:pt x="2372072" y="2931883"/>
                </a:cubicBezTo>
                <a:cubicBezTo>
                  <a:pt x="2372072" y="2931883"/>
                  <a:pt x="2372072" y="2931883"/>
                  <a:pt x="2374466" y="2936639"/>
                </a:cubicBezTo>
                <a:cubicBezTo>
                  <a:pt x="2381659" y="2931883"/>
                  <a:pt x="2369676" y="2929505"/>
                  <a:pt x="2376866" y="2924745"/>
                </a:cubicBezTo>
                <a:cubicBezTo>
                  <a:pt x="2374466" y="2927124"/>
                  <a:pt x="2376866" y="2927124"/>
                  <a:pt x="2376866" y="2929505"/>
                </a:cubicBezTo>
                <a:cubicBezTo>
                  <a:pt x="2376866" y="2919989"/>
                  <a:pt x="2386449" y="2912854"/>
                  <a:pt x="2388846" y="2905719"/>
                </a:cubicBezTo>
                <a:lnTo>
                  <a:pt x="2391243" y="2905719"/>
                </a:lnTo>
                <a:cubicBezTo>
                  <a:pt x="2396036" y="2900962"/>
                  <a:pt x="2403226" y="2896208"/>
                  <a:pt x="2405623" y="2889070"/>
                </a:cubicBezTo>
                <a:cubicBezTo>
                  <a:pt x="2410416" y="2889070"/>
                  <a:pt x="2410416" y="2896208"/>
                  <a:pt x="2415209" y="2889070"/>
                </a:cubicBezTo>
                <a:cubicBezTo>
                  <a:pt x="2412813" y="2884314"/>
                  <a:pt x="2424796" y="2879557"/>
                  <a:pt x="2417606" y="2877179"/>
                </a:cubicBezTo>
                <a:cubicBezTo>
                  <a:pt x="2422399" y="2872422"/>
                  <a:pt x="2434383" y="2867666"/>
                  <a:pt x="2436780" y="2865288"/>
                </a:cubicBezTo>
                <a:cubicBezTo>
                  <a:pt x="2434383" y="2867666"/>
                  <a:pt x="2443970" y="2867666"/>
                  <a:pt x="2439176" y="2872422"/>
                </a:cubicBezTo>
                <a:cubicBezTo>
                  <a:pt x="2439176" y="2872422"/>
                  <a:pt x="2439176" y="2872422"/>
                  <a:pt x="2443970" y="2872422"/>
                </a:cubicBezTo>
                <a:cubicBezTo>
                  <a:pt x="2443970" y="2874801"/>
                  <a:pt x="2439176" y="2874801"/>
                  <a:pt x="2443970" y="2877179"/>
                </a:cubicBezTo>
                <a:cubicBezTo>
                  <a:pt x="2443970" y="2874801"/>
                  <a:pt x="2451160" y="2867666"/>
                  <a:pt x="2453556" y="2867666"/>
                </a:cubicBezTo>
                <a:cubicBezTo>
                  <a:pt x="2455953" y="2862909"/>
                  <a:pt x="2455953" y="2853396"/>
                  <a:pt x="2463143" y="2848639"/>
                </a:cubicBezTo>
                <a:cubicBezTo>
                  <a:pt x="2460746" y="2851017"/>
                  <a:pt x="2467936" y="2853396"/>
                  <a:pt x="2467936" y="2855774"/>
                </a:cubicBezTo>
                <a:cubicBezTo>
                  <a:pt x="2467936" y="2855774"/>
                  <a:pt x="2467936" y="2855774"/>
                  <a:pt x="2472729" y="2839126"/>
                </a:cubicBezTo>
                <a:cubicBezTo>
                  <a:pt x="2475126" y="2839126"/>
                  <a:pt x="2475126" y="2843883"/>
                  <a:pt x="2477523" y="2841504"/>
                </a:cubicBezTo>
                <a:cubicBezTo>
                  <a:pt x="2477523" y="2839126"/>
                  <a:pt x="2477523" y="2836748"/>
                  <a:pt x="2479917" y="2836748"/>
                </a:cubicBezTo>
                <a:cubicBezTo>
                  <a:pt x="2479917" y="2836748"/>
                  <a:pt x="2489503" y="2829613"/>
                  <a:pt x="2491900" y="2834369"/>
                </a:cubicBezTo>
                <a:cubicBezTo>
                  <a:pt x="2494297" y="2836748"/>
                  <a:pt x="2489503" y="2836748"/>
                  <a:pt x="2491900" y="2839126"/>
                </a:cubicBezTo>
                <a:cubicBezTo>
                  <a:pt x="2496693" y="2836748"/>
                  <a:pt x="2496693" y="2834369"/>
                  <a:pt x="2501487" y="2831991"/>
                </a:cubicBezTo>
                <a:cubicBezTo>
                  <a:pt x="2506255" y="2831991"/>
                  <a:pt x="2511015" y="2827287"/>
                  <a:pt x="2506349" y="2824897"/>
                </a:cubicBezTo>
                <a:cubicBezTo>
                  <a:pt x="2508911" y="2822610"/>
                  <a:pt x="2512382" y="2820100"/>
                  <a:pt x="2515867" y="2820100"/>
                </a:cubicBezTo>
                <a:cubicBezTo>
                  <a:pt x="2515867" y="2820100"/>
                  <a:pt x="2515867" y="2822478"/>
                  <a:pt x="2515867" y="2824856"/>
                </a:cubicBezTo>
                <a:cubicBezTo>
                  <a:pt x="2520439" y="2818049"/>
                  <a:pt x="2527196" y="2813432"/>
                  <a:pt x="2534052" y="2810955"/>
                </a:cubicBezTo>
                <a:cubicBezTo>
                  <a:pt x="2533380" y="2811461"/>
                  <a:pt x="2533024" y="2812367"/>
                  <a:pt x="2532848" y="2812998"/>
                </a:cubicBezTo>
                <a:cubicBezTo>
                  <a:pt x="2532779" y="2812981"/>
                  <a:pt x="2532712" y="2812981"/>
                  <a:pt x="2532643" y="2812964"/>
                </a:cubicBezTo>
                <a:cubicBezTo>
                  <a:pt x="2532643" y="2813988"/>
                  <a:pt x="2532654" y="2813666"/>
                  <a:pt x="2532848" y="2812998"/>
                </a:cubicBezTo>
                <a:cubicBezTo>
                  <a:pt x="2542075" y="2815095"/>
                  <a:pt x="2551303" y="2804208"/>
                  <a:pt x="2560531" y="2805692"/>
                </a:cubicBezTo>
                <a:cubicBezTo>
                  <a:pt x="2559018" y="2805194"/>
                  <a:pt x="2559007" y="2803451"/>
                  <a:pt x="2559007" y="2803451"/>
                </a:cubicBezTo>
                <a:cubicBezTo>
                  <a:pt x="2563800" y="2803451"/>
                  <a:pt x="2566197" y="2808208"/>
                  <a:pt x="2568593" y="2805830"/>
                </a:cubicBezTo>
                <a:cubicBezTo>
                  <a:pt x="2568593" y="2808208"/>
                  <a:pt x="2573387" y="2803451"/>
                  <a:pt x="2575781" y="2803451"/>
                </a:cubicBezTo>
                <a:cubicBezTo>
                  <a:pt x="2580574" y="2801073"/>
                  <a:pt x="2597351" y="2796316"/>
                  <a:pt x="2606937" y="2798695"/>
                </a:cubicBezTo>
                <a:cubicBezTo>
                  <a:pt x="2606937" y="2796316"/>
                  <a:pt x="2614127" y="2791560"/>
                  <a:pt x="2616524" y="2791560"/>
                </a:cubicBezTo>
                <a:cubicBezTo>
                  <a:pt x="2616524" y="2791560"/>
                  <a:pt x="2616524" y="2791560"/>
                  <a:pt x="2614127" y="2796316"/>
                </a:cubicBezTo>
                <a:cubicBezTo>
                  <a:pt x="2616524" y="2796316"/>
                  <a:pt x="2616524" y="2796316"/>
                  <a:pt x="2618921" y="2796316"/>
                </a:cubicBezTo>
                <a:cubicBezTo>
                  <a:pt x="2621317" y="2796316"/>
                  <a:pt x="2621317" y="2796316"/>
                  <a:pt x="2623714" y="2796316"/>
                </a:cubicBezTo>
                <a:cubicBezTo>
                  <a:pt x="2623714" y="2796316"/>
                  <a:pt x="2623714" y="2796316"/>
                  <a:pt x="2623714" y="2798695"/>
                </a:cubicBezTo>
                <a:cubicBezTo>
                  <a:pt x="2626111" y="2796316"/>
                  <a:pt x="2626111" y="2796316"/>
                  <a:pt x="2623714" y="2796316"/>
                </a:cubicBezTo>
                <a:cubicBezTo>
                  <a:pt x="2626111" y="2793938"/>
                  <a:pt x="2630904" y="2793938"/>
                  <a:pt x="2633301" y="2796316"/>
                </a:cubicBezTo>
                <a:cubicBezTo>
                  <a:pt x="2633301" y="2796316"/>
                  <a:pt x="2630904" y="2801073"/>
                  <a:pt x="2633301" y="2801073"/>
                </a:cubicBezTo>
                <a:cubicBezTo>
                  <a:pt x="2640491" y="2801073"/>
                  <a:pt x="2635697" y="2798695"/>
                  <a:pt x="2642887" y="2798695"/>
                </a:cubicBezTo>
                <a:cubicBezTo>
                  <a:pt x="2642887" y="2798695"/>
                  <a:pt x="2642887" y="2798695"/>
                  <a:pt x="2645284" y="2796316"/>
                </a:cubicBezTo>
                <a:cubicBezTo>
                  <a:pt x="2645284" y="2792196"/>
                  <a:pt x="2650671" y="2795204"/>
                  <a:pt x="2650555" y="2792994"/>
                </a:cubicBezTo>
                <a:cubicBezTo>
                  <a:pt x="2652477" y="2795204"/>
                  <a:pt x="2659664" y="2792196"/>
                  <a:pt x="2659664" y="2796316"/>
                </a:cubicBezTo>
                <a:cubicBezTo>
                  <a:pt x="2659664" y="2796316"/>
                  <a:pt x="2659664" y="2796316"/>
                  <a:pt x="2657267" y="2801073"/>
                </a:cubicBezTo>
                <a:cubicBezTo>
                  <a:pt x="2662060" y="2801073"/>
                  <a:pt x="2662060" y="2796316"/>
                  <a:pt x="2666854" y="2796316"/>
                </a:cubicBezTo>
                <a:cubicBezTo>
                  <a:pt x="2666854" y="2789181"/>
                  <a:pt x="2674044" y="2798695"/>
                  <a:pt x="2678837" y="2793938"/>
                </a:cubicBezTo>
                <a:cubicBezTo>
                  <a:pt x="2683628" y="2796316"/>
                  <a:pt x="2695611" y="2796316"/>
                  <a:pt x="2698008" y="2801073"/>
                </a:cubicBezTo>
                <a:cubicBezTo>
                  <a:pt x="2702801" y="2801073"/>
                  <a:pt x="2707594" y="2798695"/>
                  <a:pt x="2712388" y="2801073"/>
                </a:cubicBezTo>
                <a:cubicBezTo>
                  <a:pt x="2712388" y="2801073"/>
                  <a:pt x="2709991" y="2801073"/>
                  <a:pt x="2709991" y="2803451"/>
                </a:cubicBezTo>
                <a:cubicBezTo>
                  <a:pt x="2712388" y="2805830"/>
                  <a:pt x="2712388" y="2803451"/>
                  <a:pt x="2717181" y="2803451"/>
                </a:cubicBezTo>
                <a:cubicBezTo>
                  <a:pt x="2714784" y="2803451"/>
                  <a:pt x="2721974" y="2808208"/>
                  <a:pt x="2726768" y="2812964"/>
                </a:cubicBezTo>
                <a:cubicBezTo>
                  <a:pt x="2731561" y="2812964"/>
                  <a:pt x="2731561" y="2808208"/>
                  <a:pt x="2731561" y="2805830"/>
                </a:cubicBezTo>
                <a:cubicBezTo>
                  <a:pt x="2733958" y="2812964"/>
                  <a:pt x="2745941" y="2805830"/>
                  <a:pt x="2750734" y="2812964"/>
                </a:cubicBezTo>
                <a:cubicBezTo>
                  <a:pt x="2748338" y="2812964"/>
                  <a:pt x="2743544" y="2812964"/>
                  <a:pt x="2745941" y="2817721"/>
                </a:cubicBezTo>
                <a:cubicBezTo>
                  <a:pt x="2748338" y="2824856"/>
                  <a:pt x="2755528" y="2815343"/>
                  <a:pt x="2762718" y="2820100"/>
                </a:cubicBezTo>
                <a:cubicBezTo>
                  <a:pt x="2762718" y="2820100"/>
                  <a:pt x="2762718" y="2820100"/>
                  <a:pt x="2762718" y="2815343"/>
                </a:cubicBezTo>
                <a:cubicBezTo>
                  <a:pt x="2765114" y="2820100"/>
                  <a:pt x="2774698" y="2815343"/>
                  <a:pt x="2769905" y="2820100"/>
                </a:cubicBezTo>
                <a:cubicBezTo>
                  <a:pt x="2774698" y="2820100"/>
                  <a:pt x="2777095" y="2824856"/>
                  <a:pt x="2779492" y="2820100"/>
                </a:cubicBezTo>
                <a:cubicBezTo>
                  <a:pt x="2789078" y="2829613"/>
                  <a:pt x="2808252" y="2831991"/>
                  <a:pt x="2808252" y="2843883"/>
                </a:cubicBezTo>
                <a:cubicBezTo>
                  <a:pt x="2810601" y="2843883"/>
                  <a:pt x="2812951" y="2848402"/>
                  <a:pt x="2815301" y="2844094"/>
                </a:cubicBezTo>
                <a:cubicBezTo>
                  <a:pt x="2816226" y="2845608"/>
                  <a:pt x="2816099" y="2847125"/>
                  <a:pt x="2813045" y="2848639"/>
                </a:cubicBezTo>
                <a:cubicBezTo>
                  <a:pt x="2817838" y="2855774"/>
                  <a:pt x="2825028" y="2843883"/>
                  <a:pt x="2832218" y="2853396"/>
                </a:cubicBezTo>
                <a:cubicBezTo>
                  <a:pt x="2832218" y="2855774"/>
                  <a:pt x="2832218" y="2855774"/>
                  <a:pt x="2834615" y="2858152"/>
                </a:cubicBezTo>
                <a:cubicBezTo>
                  <a:pt x="2834615" y="2858152"/>
                  <a:pt x="2834615" y="2858152"/>
                  <a:pt x="2841805" y="2858152"/>
                </a:cubicBezTo>
                <a:cubicBezTo>
                  <a:pt x="2846598" y="2862909"/>
                  <a:pt x="2841805" y="2865288"/>
                  <a:pt x="2839408" y="2867666"/>
                </a:cubicBezTo>
                <a:cubicBezTo>
                  <a:pt x="2841805" y="2870044"/>
                  <a:pt x="2844202" y="2872422"/>
                  <a:pt x="2848995" y="2872422"/>
                </a:cubicBezTo>
                <a:cubicBezTo>
                  <a:pt x="2848995" y="2872422"/>
                  <a:pt x="2848995" y="2872422"/>
                  <a:pt x="2848995" y="2879557"/>
                </a:cubicBezTo>
                <a:cubicBezTo>
                  <a:pt x="2848995" y="2874801"/>
                  <a:pt x="2851392" y="2879557"/>
                  <a:pt x="2853788" y="2879557"/>
                </a:cubicBezTo>
                <a:cubicBezTo>
                  <a:pt x="2853788" y="2879557"/>
                  <a:pt x="2853788" y="2879557"/>
                  <a:pt x="2851392" y="2879557"/>
                </a:cubicBezTo>
                <a:cubicBezTo>
                  <a:pt x="2851392" y="2879557"/>
                  <a:pt x="2853788" y="2881936"/>
                  <a:pt x="2856185" y="2884314"/>
                </a:cubicBezTo>
                <a:cubicBezTo>
                  <a:pt x="2858582" y="2881936"/>
                  <a:pt x="2856185" y="2877179"/>
                  <a:pt x="2853788" y="2874801"/>
                </a:cubicBezTo>
                <a:cubicBezTo>
                  <a:pt x="2856185" y="2874801"/>
                  <a:pt x="2858582" y="2879557"/>
                  <a:pt x="2863375" y="2879557"/>
                </a:cubicBezTo>
                <a:cubicBezTo>
                  <a:pt x="2858582" y="2881936"/>
                  <a:pt x="2863375" y="2884314"/>
                  <a:pt x="2865769" y="2886692"/>
                </a:cubicBezTo>
                <a:cubicBezTo>
                  <a:pt x="2866559" y="2888259"/>
                  <a:pt x="2867348" y="2889007"/>
                  <a:pt x="2868135" y="2889365"/>
                </a:cubicBezTo>
                <a:cubicBezTo>
                  <a:pt x="2867961" y="2891647"/>
                  <a:pt x="2865968" y="2893926"/>
                  <a:pt x="2870562" y="2896208"/>
                </a:cubicBezTo>
                <a:cubicBezTo>
                  <a:pt x="2871509" y="2896676"/>
                  <a:pt x="2872360" y="2896767"/>
                  <a:pt x="2873119" y="2896679"/>
                </a:cubicBezTo>
                <a:cubicBezTo>
                  <a:pt x="2873348" y="2897359"/>
                  <a:pt x="2873914" y="2899049"/>
                  <a:pt x="2875355" y="2903340"/>
                </a:cubicBezTo>
                <a:cubicBezTo>
                  <a:pt x="2875355" y="2903340"/>
                  <a:pt x="2875355" y="2903340"/>
                  <a:pt x="2877755" y="2900962"/>
                </a:cubicBezTo>
                <a:cubicBezTo>
                  <a:pt x="2877755" y="2903340"/>
                  <a:pt x="2877755" y="2903340"/>
                  <a:pt x="2877755" y="2903340"/>
                </a:cubicBezTo>
                <a:cubicBezTo>
                  <a:pt x="2882545" y="2903340"/>
                  <a:pt x="2884942" y="2910475"/>
                  <a:pt x="2889735" y="2908097"/>
                </a:cubicBezTo>
                <a:cubicBezTo>
                  <a:pt x="2889735" y="2910475"/>
                  <a:pt x="2889735" y="2915232"/>
                  <a:pt x="2892132" y="2917610"/>
                </a:cubicBezTo>
                <a:cubicBezTo>
                  <a:pt x="2892132" y="2922367"/>
                  <a:pt x="2894529" y="2927124"/>
                  <a:pt x="2899322" y="2927124"/>
                </a:cubicBezTo>
                <a:cubicBezTo>
                  <a:pt x="2899322" y="2927124"/>
                  <a:pt x="2899322" y="2927124"/>
                  <a:pt x="2896925" y="2927124"/>
                </a:cubicBezTo>
                <a:cubicBezTo>
                  <a:pt x="2899322" y="2929505"/>
                  <a:pt x="2901719" y="2934261"/>
                  <a:pt x="2904115" y="2934261"/>
                </a:cubicBezTo>
                <a:cubicBezTo>
                  <a:pt x="2904115" y="2941396"/>
                  <a:pt x="2892132" y="2943774"/>
                  <a:pt x="2899322" y="2946153"/>
                </a:cubicBezTo>
                <a:cubicBezTo>
                  <a:pt x="2901719" y="2950910"/>
                  <a:pt x="2908909" y="2950910"/>
                  <a:pt x="2908909" y="2948531"/>
                </a:cubicBezTo>
                <a:cubicBezTo>
                  <a:pt x="2911305" y="2958042"/>
                  <a:pt x="2920892" y="2965179"/>
                  <a:pt x="2918495" y="2974693"/>
                </a:cubicBezTo>
                <a:cubicBezTo>
                  <a:pt x="2918495" y="2977071"/>
                  <a:pt x="2920892" y="2974693"/>
                  <a:pt x="2920892" y="2977071"/>
                </a:cubicBezTo>
                <a:cubicBezTo>
                  <a:pt x="2923289" y="2991341"/>
                  <a:pt x="2932875" y="3005611"/>
                  <a:pt x="2925685" y="3017502"/>
                </a:cubicBezTo>
                <a:cubicBezTo>
                  <a:pt x="2923289" y="3012746"/>
                  <a:pt x="2923289" y="3017502"/>
                  <a:pt x="2920892" y="3017502"/>
                </a:cubicBezTo>
                <a:cubicBezTo>
                  <a:pt x="2923289" y="3019880"/>
                  <a:pt x="2918495" y="3022259"/>
                  <a:pt x="2923289" y="3022259"/>
                </a:cubicBezTo>
                <a:cubicBezTo>
                  <a:pt x="2925685" y="3022259"/>
                  <a:pt x="2928082" y="3022259"/>
                  <a:pt x="2928082" y="3017502"/>
                </a:cubicBezTo>
                <a:cubicBezTo>
                  <a:pt x="2932875" y="3027015"/>
                  <a:pt x="2932875" y="3038907"/>
                  <a:pt x="2928082" y="3043664"/>
                </a:cubicBezTo>
                <a:cubicBezTo>
                  <a:pt x="2930479" y="3041285"/>
                  <a:pt x="2930479" y="3043664"/>
                  <a:pt x="2932875" y="3043664"/>
                </a:cubicBezTo>
                <a:cubicBezTo>
                  <a:pt x="2928082" y="3043664"/>
                  <a:pt x="2925685" y="3050799"/>
                  <a:pt x="2928082" y="3053177"/>
                </a:cubicBezTo>
                <a:cubicBezTo>
                  <a:pt x="2928082" y="3053177"/>
                  <a:pt x="2928082" y="3053177"/>
                  <a:pt x="2930479" y="3055555"/>
                </a:cubicBezTo>
                <a:cubicBezTo>
                  <a:pt x="2930479" y="3055555"/>
                  <a:pt x="2930479" y="3055555"/>
                  <a:pt x="2928082" y="3057934"/>
                </a:cubicBezTo>
                <a:cubicBezTo>
                  <a:pt x="2930479" y="3060312"/>
                  <a:pt x="2935272" y="3060312"/>
                  <a:pt x="2932875" y="3065068"/>
                </a:cubicBezTo>
                <a:cubicBezTo>
                  <a:pt x="2930479" y="3065068"/>
                  <a:pt x="2930479" y="3065068"/>
                  <a:pt x="2928082" y="3065068"/>
                </a:cubicBezTo>
                <a:close/>
                <a:moveTo>
                  <a:pt x="2835338" y="3276961"/>
                </a:moveTo>
                <a:cubicBezTo>
                  <a:pt x="2834632" y="3279070"/>
                  <a:pt x="2834615" y="3279119"/>
                  <a:pt x="2834615" y="3279119"/>
                </a:cubicBezTo>
                <a:cubicBezTo>
                  <a:pt x="2834615" y="3277537"/>
                  <a:pt x="2834896" y="3277052"/>
                  <a:pt x="2835338" y="3276961"/>
                </a:cubicBezTo>
                <a:close/>
                <a:moveTo>
                  <a:pt x="2786682" y="3307659"/>
                </a:moveTo>
                <a:cubicBezTo>
                  <a:pt x="2784285" y="3310038"/>
                  <a:pt x="2786682" y="3314794"/>
                  <a:pt x="2779492" y="3317173"/>
                </a:cubicBezTo>
                <a:cubicBezTo>
                  <a:pt x="2784285" y="3310038"/>
                  <a:pt x="2772304" y="3312416"/>
                  <a:pt x="2777095" y="3305281"/>
                </a:cubicBezTo>
                <a:cubicBezTo>
                  <a:pt x="2777095" y="3307659"/>
                  <a:pt x="2781888" y="3305281"/>
                  <a:pt x="2781888" y="3302903"/>
                </a:cubicBezTo>
                <a:cubicBezTo>
                  <a:pt x="2784285" y="3305281"/>
                  <a:pt x="2784285" y="3307659"/>
                  <a:pt x="2786682" y="3307659"/>
                </a:cubicBezTo>
                <a:close/>
                <a:moveTo>
                  <a:pt x="2610996" y="2834625"/>
                </a:moveTo>
                <a:cubicBezTo>
                  <a:pt x="2611242" y="2834562"/>
                  <a:pt x="2611485" y="2834490"/>
                  <a:pt x="2611731" y="2834369"/>
                </a:cubicBezTo>
                <a:cubicBezTo>
                  <a:pt x="2611731" y="2835377"/>
                  <a:pt x="2611308" y="2835093"/>
                  <a:pt x="2610996" y="2834625"/>
                </a:cubicBezTo>
                <a:close/>
                <a:moveTo>
                  <a:pt x="2544627" y="3329064"/>
                </a:moveTo>
                <a:cubicBezTo>
                  <a:pt x="2544571" y="3329069"/>
                  <a:pt x="2544516" y="3329064"/>
                  <a:pt x="2544461" y="3329067"/>
                </a:cubicBezTo>
                <a:cubicBezTo>
                  <a:pt x="2544577" y="3328789"/>
                  <a:pt x="2544627" y="3328745"/>
                  <a:pt x="2544627" y="3329064"/>
                </a:cubicBezTo>
                <a:close/>
                <a:moveTo>
                  <a:pt x="2503883" y="2827234"/>
                </a:moveTo>
                <a:cubicBezTo>
                  <a:pt x="2504356" y="2826766"/>
                  <a:pt x="2504938" y="2826197"/>
                  <a:pt x="2505576" y="2825602"/>
                </a:cubicBezTo>
                <a:cubicBezTo>
                  <a:pt x="2505719" y="2826835"/>
                  <a:pt x="2507442" y="2829002"/>
                  <a:pt x="2503883" y="2827234"/>
                </a:cubicBezTo>
                <a:close/>
                <a:moveTo>
                  <a:pt x="2506280" y="2824856"/>
                </a:moveTo>
                <a:cubicBezTo>
                  <a:pt x="2506305" y="2824870"/>
                  <a:pt x="2506321" y="2824883"/>
                  <a:pt x="2506349" y="2824897"/>
                </a:cubicBezTo>
                <a:cubicBezTo>
                  <a:pt x="2506076" y="2825139"/>
                  <a:pt x="2505827" y="2825368"/>
                  <a:pt x="2505576" y="2825602"/>
                </a:cubicBezTo>
                <a:cubicBezTo>
                  <a:pt x="2505526" y="2825173"/>
                  <a:pt x="2505664" y="2824856"/>
                  <a:pt x="2506280" y="2824856"/>
                </a:cubicBezTo>
                <a:close/>
                <a:moveTo>
                  <a:pt x="2650555" y="2792994"/>
                </a:moveTo>
                <a:cubicBezTo>
                  <a:pt x="2650257" y="2792652"/>
                  <a:pt x="2650077" y="2792196"/>
                  <a:pt x="2650077" y="2791560"/>
                </a:cubicBezTo>
                <a:cubicBezTo>
                  <a:pt x="2650397" y="2792196"/>
                  <a:pt x="2650535" y="2792652"/>
                  <a:pt x="2650555" y="2792994"/>
                </a:cubicBezTo>
                <a:close/>
                <a:moveTo>
                  <a:pt x="2810648" y="2841504"/>
                </a:moveTo>
                <a:cubicBezTo>
                  <a:pt x="2813045" y="2841504"/>
                  <a:pt x="2813045" y="2841504"/>
                  <a:pt x="2813045" y="2841504"/>
                </a:cubicBezTo>
                <a:cubicBezTo>
                  <a:pt x="2813680" y="2842135"/>
                  <a:pt x="2814304" y="2842762"/>
                  <a:pt x="2814804" y="2843392"/>
                </a:cubicBezTo>
                <a:cubicBezTo>
                  <a:pt x="2812639" y="2841928"/>
                  <a:pt x="2810648" y="2843671"/>
                  <a:pt x="2810648" y="2841504"/>
                </a:cubicBezTo>
                <a:close/>
                <a:moveTo>
                  <a:pt x="2815442" y="2843883"/>
                </a:moveTo>
                <a:cubicBezTo>
                  <a:pt x="2815395" y="2843976"/>
                  <a:pt x="2815348" y="2844009"/>
                  <a:pt x="2815301" y="2844094"/>
                </a:cubicBezTo>
                <a:cubicBezTo>
                  <a:pt x="2815160" y="2843861"/>
                  <a:pt x="2814992" y="2843627"/>
                  <a:pt x="2814804" y="2843392"/>
                </a:cubicBezTo>
                <a:cubicBezTo>
                  <a:pt x="2815016" y="2843536"/>
                  <a:pt x="2815229" y="2843671"/>
                  <a:pt x="2815442" y="2843883"/>
                </a:cubicBezTo>
                <a:close/>
                <a:moveTo>
                  <a:pt x="2869386" y="2889665"/>
                </a:moveTo>
                <a:cubicBezTo>
                  <a:pt x="2868969" y="2889665"/>
                  <a:pt x="2868552" y="2889555"/>
                  <a:pt x="2868135" y="2889365"/>
                </a:cubicBezTo>
                <a:cubicBezTo>
                  <a:pt x="2868143" y="2889269"/>
                  <a:pt x="2868168" y="2889169"/>
                  <a:pt x="2868168" y="2889070"/>
                </a:cubicBezTo>
                <a:cubicBezTo>
                  <a:pt x="2868682" y="2889070"/>
                  <a:pt x="2869068" y="2889318"/>
                  <a:pt x="2869386" y="2889665"/>
                </a:cubicBezTo>
                <a:close/>
                <a:moveTo>
                  <a:pt x="2870562" y="2893827"/>
                </a:moveTo>
                <a:cubicBezTo>
                  <a:pt x="2870562" y="2893827"/>
                  <a:pt x="2870546" y="2890923"/>
                  <a:pt x="2869386" y="2889665"/>
                </a:cubicBezTo>
                <a:cubicBezTo>
                  <a:pt x="2870579" y="2889657"/>
                  <a:pt x="2871769" y="2889070"/>
                  <a:pt x="2872962" y="2889070"/>
                </a:cubicBezTo>
                <a:cubicBezTo>
                  <a:pt x="2870562" y="2891449"/>
                  <a:pt x="2875355" y="2893827"/>
                  <a:pt x="2870562" y="2893827"/>
                </a:cubicBezTo>
                <a:close/>
                <a:moveTo>
                  <a:pt x="2873492" y="2896616"/>
                </a:moveTo>
                <a:cubicBezTo>
                  <a:pt x="2873370" y="2896640"/>
                  <a:pt x="2873246" y="2896665"/>
                  <a:pt x="2873119" y="2896679"/>
                </a:cubicBezTo>
                <a:cubicBezTo>
                  <a:pt x="2872967" y="2896228"/>
                  <a:pt x="2872962" y="2896208"/>
                  <a:pt x="2872962" y="2896208"/>
                </a:cubicBezTo>
                <a:cubicBezTo>
                  <a:pt x="2873138" y="2896385"/>
                  <a:pt x="2873315" y="2896486"/>
                  <a:pt x="2873492" y="2896616"/>
                </a:cubicBezTo>
                <a:close/>
                <a:moveTo>
                  <a:pt x="2877755" y="2898584"/>
                </a:moveTo>
                <a:cubicBezTo>
                  <a:pt x="2877755" y="2896385"/>
                  <a:pt x="2875698" y="2898212"/>
                  <a:pt x="2873492" y="2896616"/>
                </a:cubicBezTo>
                <a:cubicBezTo>
                  <a:pt x="2876330" y="2896043"/>
                  <a:pt x="2877755" y="2893095"/>
                  <a:pt x="2877755" y="2898584"/>
                </a:cubicBezTo>
                <a:close/>
                <a:moveTo>
                  <a:pt x="2346728" y="3342241"/>
                </a:moveTo>
                <a:cubicBezTo>
                  <a:pt x="2346728" y="3342241"/>
                  <a:pt x="2346728" y="3342241"/>
                  <a:pt x="2344337" y="3344636"/>
                </a:cubicBezTo>
                <a:cubicBezTo>
                  <a:pt x="2344337" y="3347031"/>
                  <a:pt x="2346728" y="3342241"/>
                  <a:pt x="2349122" y="3344636"/>
                </a:cubicBezTo>
                <a:cubicBezTo>
                  <a:pt x="2346728" y="3347031"/>
                  <a:pt x="2346728" y="3349426"/>
                  <a:pt x="2344337" y="3351823"/>
                </a:cubicBezTo>
                <a:cubicBezTo>
                  <a:pt x="2344337" y="3354218"/>
                  <a:pt x="2349122" y="3349426"/>
                  <a:pt x="2351513" y="3349426"/>
                </a:cubicBezTo>
                <a:cubicBezTo>
                  <a:pt x="2353907" y="3347031"/>
                  <a:pt x="2349122" y="3349426"/>
                  <a:pt x="2351513" y="3347031"/>
                </a:cubicBezTo>
                <a:cubicBezTo>
                  <a:pt x="2351513" y="3347031"/>
                  <a:pt x="2353907" y="3351823"/>
                  <a:pt x="2356301" y="3347031"/>
                </a:cubicBezTo>
                <a:cubicBezTo>
                  <a:pt x="2356301" y="3349426"/>
                  <a:pt x="2353907" y="3351823"/>
                  <a:pt x="2351513" y="3354218"/>
                </a:cubicBezTo>
                <a:cubicBezTo>
                  <a:pt x="2351513" y="3354218"/>
                  <a:pt x="2351513" y="3354218"/>
                  <a:pt x="2353907" y="3354218"/>
                </a:cubicBezTo>
                <a:cubicBezTo>
                  <a:pt x="2353907" y="3359008"/>
                  <a:pt x="2344337" y="3359008"/>
                  <a:pt x="2341943" y="3366195"/>
                </a:cubicBezTo>
                <a:cubicBezTo>
                  <a:pt x="2341943" y="3366195"/>
                  <a:pt x="2341943" y="3366195"/>
                  <a:pt x="2344337" y="3366195"/>
                </a:cubicBezTo>
                <a:cubicBezTo>
                  <a:pt x="2344337" y="3370985"/>
                  <a:pt x="2337158" y="3368590"/>
                  <a:pt x="2339552" y="3370985"/>
                </a:cubicBezTo>
                <a:cubicBezTo>
                  <a:pt x="2344337" y="3370985"/>
                  <a:pt x="2349122" y="3366195"/>
                  <a:pt x="2349122" y="3363797"/>
                </a:cubicBezTo>
                <a:cubicBezTo>
                  <a:pt x="2350325" y="3363797"/>
                  <a:pt x="2352137" y="3361369"/>
                  <a:pt x="2353945" y="3359264"/>
                </a:cubicBezTo>
                <a:cubicBezTo>
                  <a:pt x="2354155" y="3363519"/>
                  <a:pt x="2358692" y="3359063"/>
                  <a:pt x="2358692" y="3361403"/>
                </a:cubicBezTo>
                <a:cubicBezTo>
                  <a:pt x="2358692" y="3359008"/>
                  <a:pt x="2363477" y="3356613"/>
                  <a:pt x="2363477" y="3356613"/>
                </a:cubicBezTo>
                <a:cubicBezTo>
                  <a:pt x="2365871" y="3359008"/>
                  <a:pt x="2361086" y="3359008"/>
                  <a:pt x="2363477" y="3361403"/>
                </a:cubicBezTo>
                <a:cubicBezTo>
                  <a:pt x="2365871" y="3359008"/>
                  <a:pt x="2368262" y="3359008"/>
                  <a:pt x="2368262" y="3356613"/>
                </a:cubicBezTo>
                <a:cubicBezTo>
                  <a:pt x="2370656" y="3351823"/>
                  <a:pt x="2368262" y="3359008"/>
                  <a:pt x="2373047" y="3356613"/>
                </a:cubicBezTo>
                <a:cubicBezTo>
                  <a:pt x="2370656" y="3359008"/>
                  <a:pt x="2365871" y="3363797"/>
                  <a:pt x="2365871" y="3366195"/>
                </a:cubicBezTo>
                <a:cubicBezTo>
                  <a:pt x="2368262" y="3361403"/>
                  <a:pt x="2373047" y="3363797"/>
                  <a:pt x="2375441" y="3356613"/>
                </a:cubicBezTo>
                <a:cubicBezTo>
                  <a:pt x="2375441" y="3359008"/>
                  <a:pt x="2373047" y="3361403"/>
                  <a:pt x="2370656" y="3363797"/>
                </a:cubicBezTo>
                <a:cubicBezTo>
                  <a:pt x="2370656" y="3366195"/>
                  <a:pt x="2377832" y="3359008"/>
                  <a:pt x="2375441" y="3366195"/>
                </a:cubicBezTo>
                <a:cubicBezTo>
                  <a:pt x="2375441" y="3366195"/>
                  <a:pt x="2375441" y="3366195"/>
                  <a:pt x="2377832" y="3363797"/>
                </a:cubicBezTo>
                <a:cubicBezTo>
                  <a:pt x="2377832" y="3363797"/>
                  <a:pt x="2377832" y="3366195"/>
                  <a:pt x="2377832" y="3368590"/>
                </a:cubicBezTo>
                <a:cubicBezTo>
                  <a:pt x="2377832" y="3368590"/>
                  <a:pt x="2385011" y="3366195"/>
                  <a:pt x="2380226" y="3370985"/>
                </a:cubicBezTo>
                <a:cubicBezTo>
                  <a:pt x="2382617" y="3370985"/>
                  <a:pt x="2385011" y="3373379"/>
                  <a:pt x="2385011" y="3368590"/>
                </a:cubicBezTo>
                <a:cubicBezTo>
                  <a:pt x="2385011" y="3366443"/>
                  <a:pt x="2383100" y="3370040"/>
                  <a:pt x="2384423" y="3365645"/>
                </a:cubicBezTo>
                <a:cubicBezTo>
                  <a:pt x="2384301" y="3367673"/>
                  <a:pt x="2387827" y="3365768"/>
                  <a:pt x="2389796" y="3363797"/>
                </a:cubicBezTo>
                <a:cubicBezTo>
                  <a:pt x="2389796" y="3363797"/>
                  <a:pt x="2389796" y="3363797"/>
                  <a:pt x="2387405" y="3366195"/>
                </a:cubicBezTo>
                <a:cubicBezTo>
                  <a:pt x="2388865" y="3366195"/>
                  <a:pt x="2389434" y="3367079"/>
                  <a:pt x="2390202" y="3367230"/>
                </a:cubicBezTo>
                <a:cubicBezTo>
                  <a:pt x="2389810" y="3367877"/>
                  <a:pt x="2389796" y="3368590"/>
                  <a:pt x="2389796" y="3368590"/>
                </a:cubicBezTo>
                <a:cubicBezTo>
                  <a:pt x="2389796" y="3368590"/>
                  <a:pt x="2389796" y="3368590"/>
                  <a:pt x="2392190" y="3366195"/>
                </a:cubicBezTo>
                <a:cubicBezTo>
                  <a:pt x="2396975" y="3366195"/>
                  <a:pt x="2389796" y="3370985"/>
                  <a:pt x="2394581" y="3373379"/>
                </a:cubicBezTo>
                <a:cubicBezTo>
                  <a:pt x="2394581" y="3373379"/>
                  <a:pt x="2394581" y="3373379"/>
                  <a:pt x="2389796" y="3373379"/>
                </a:cubicBezTo>
                <a:cubicBezTo>
                  <a:pt x="2392190" y="3373379"/>
                  <a:pt x="2389796" y="3378172"/>
                  <a:pt x="2392190" y="3375774"/>
                </a:cubicBezTo>
                <a:cubicBezTo>
                  <a:pt x="2394581" y="3373379"/>
                  <a:pt x="2396975" y="3370985"/>
                  <a:pt x="2399366" y="3368590"/>
                </a:cubicBezTo>
                <a:cubicBezTo>
                  <a:pt x="2401760" y="3368590"/>
                  <a:pt x="2396975" y="3373379"/>
                  <a:pt x="2401760" y="3370985"/>
                </a:cubicBezTo>
                <a:cubicBezTo>
                  <a:pt x="2401760" y="3370985"/>
                  <a:pt x="2401760" y="3370985"/>
                  <a:pt x="2396975" y="3373379"/>
                </a:cubicBezTo>
                <a:cubicBezTo>
                  <a:pt x="2396975" y="3373379"/>
                  <a:pt x="2394581" y="3378172"/>
                  <a:pt x="2396975" y="3380567"/>
                </a:cubicBezTo>
                <a:cubicBezTo>
                  <a:pt x="2399366" y="3378172"/>
                  <a:pt x="2404151" y="3375774"/>
                  <a:pt x="2401760" y="3373379"/>
                </a:cubicBezTo>
                <a:cubicBezTo>
                  <a:pt x="2404151" y="3373379"/>
                  <a:pt x="2404151" y="3375774"/>
                  <a:pt x="2401760" y="3378172"/>
                </a:cubicBezTo>
                <a:cubicBezTo>
                  <a:pt x="2404151" y="3378172"/>
                  <a:pt x="2404151" y="3373379"/>
                  <a:pt x="2406545" y="3373379"/>
                </a:cubicBezTo>
                <a:cubicBezTo>
                  <a:pt x="2406545" y="3375774"/>
                  <a:pt x="2406545" y="3380567"/>
                  <a:pt x="2406545" y="3382961"/>
                </a:cubicBezTo>
                <a:cubicBezTo>
                  <a:pt x="2406545" y="3382961"/>
                  <a:pt x="2406545" y="3382961"/>
                  <a:pt x="2401760" y="3387751"/>
                </a:cubicBezTo>
                <a:cubicBezTo>
                  <a:pt x="2401760" y="3387751"/>
                  <a:pt x="2401760" y="3387751"/>
                  <a:pt x="2404151" y="3390149"/>
                </a:cubicBezTo>
                <a:cubicBezTo>
                  <a:pt x="2399366" y="3392544"/>
                  <a:pt x="2404151" y="3392544"/>
                  <a:pt x="2399366" y="3397333"/>
                </a:cubicBezTo>
                <a:cubicBezTo>
                  <a:pt x="2401760" y="3397333"/>
                  <a:pt x="2401760" y="3397333"/>
                  <a:pt x="2404151" y="3394938"/>
                </a:cubicBezTo>
                <a:cubicBezTo>
                  <a:pt x="2404151" y="3387751"/>
                  <a:pt x="2411330" y="3387751"/>
                  <a:pt x="2413724" y="3380567"/>
                </a:cubicBezTo>
                <a:cubicBezTo>
                  <a:pt x="2418509" y="3380567"/>
                  <a:pt x="2408939" y="3397333"/>
                  <a:pt x="2418509" y="3390149"/>
                </a:cubicBezTo>
                <a:cubicBezTo>
                  <a:pt x="2418509" y="3392544"/>
                  <a:pt x="2413724" y="3397333"/>
                  <a:pt x="2418509" y="3397333"/>
                </a:cubicBezTo>
                <a:cubicBezTo>
                  <a:pt x="2418509" y="3397333"/>
                  <a:pt x="2420900" y="3397333"/>
                  <a:pt x="2423294" y="3394938"/>
                </a:cubicBezTo>
                <a:cubicBezTo>
                  <a:pt x="2423294" y="3390149"/>
                  <a:pt x="2420900" y="3394938"/>
                  <a:pt x="2423294" y="3390149"/>
                </a:cubicBezTo>
                <a:cubicBezTo>
                  <a:pt x="2425685" y="3390149"/>
                  <a:pt x="2423294" y="3397333"/>
                  <a:pt x="2428079" y="3390149"/>
                </a:cubicBezTo>
                <a:cubicBezTo>
                  <a:pt x="2425685" y="3390149"/>
                  <a:pt x="2428079" y="3385356"/>
                  <a:pt x="2428079" y="3382961"/>
                </a:cubicBezTo>
                <a:cubicBezTo>
                  <a:pt x="2428079" y="3382961"/>
                  <a:pt x="2428079" y="3382961"/>
                  <a:pt x="2430473" y="3382961"/>
                </a:cubicBezTo>
                <a:cubicBezTo>
                  <a:pt x="2430473" y="3382961"/>
                  <a:pt x="2430473" y="3382961"/>
                  <a:pt x="2430473" y="3385356"/>
                </a:cubicBezTo>
                <a:cubicBezTo>
                  <a:pt x="2432864" y="3387751"/>
                  <a:pt x="2432864" y="3380567"/>
                  <a:pt x="2435258" y="3382961"/>
                </a:cubicBezTo>
                <a:cubicBezTo>
                  <a:pt x="2435258" y="3382961"/>
                  <a:pt x="2435258" y="3382961"/>
                  <a:pt x="2435258" y="3387751"/>
                </a:cubicBezTo>
                <a:cubicBezTo>
                  <a:pt x="2432864" y="3392544"/>
                  <a:pt x="2430473" y="3385356"/>
                  <a:pt x="2428079" y="3392544"/>
                </a:cubicBezTo>
                <a:cubicBezTo>
                  <a:pt x="2430473" y="3392544"/>
                  <a:pt x="2432864" y="3390149"/>
                  <a:pt x="2435258" y="3392544"/>
                </a:cubicBezTo>
                <a:cubicBezTo>
                  <a:pt x="2435258" y="3392544"/>
                  <a:pt x="2435258" y="3392544"/>
                  <a:pt x="2432864" y="3392544"/>
                </a:cubicBezTo>
                <a:cubicBezTo>
                  <a:pt x="2432864" y="3394581"/>
                  <a:pt x="2431150" y="3401790"/>
                  <a:pt x="2433579" y="3400956"/>
                </a:cubicBezTo>
                <a:cubicBezTo>
                  <a:pt x="2433364" y="3401225"/>
                  <a:pt x="2433132" y="3401592"/>
                  <a:pt x="2432864" y="3402126"/>
                </a:cubicBezTo>
                <a:cubicBezTo>
                  <a:pt x="2435258" y="3404520"/>
                  <a:pt x="2432864" y="3409310"/>
                  <a:pt x="2430473" y="3414103"/>
                </a:cubicBezTo>
                <a:cubicBezTo>
                  <a:pt x="2432864" y="3414103"/>
                  <a:pt x="2432864" y="3414103"/>
                  <a:pt x="2435258" y="3414103"/>
                </a:cubicBezTo>
                <a:cubicBezTo>
                  <a:pt x="2435258" y="3409310"/>
                  <a:pt x="2435258" y="3409310"/>
                  <a:pt x="2435258" y="3404520"/>
                </a:cubicBezTo>
                <a:cubicBezTo>
                  <a:pt x="2440043" y="3406915"/>
                  <a:pt x="2442434" y="3406915"/>
                  <a:pt x="2447219" y="3404520"/>
                </a:cubicBezTo>
                <a:cubicBezTo>
                  <a:pt x="2447219" y="3406915"/>
                  <a:pt x="2444828" y="3409310"/>
                  <a:pt x="2442434" y="3409310"/>
                </a:cubicBezTo>
                <a:cubicBezTo>
                  <a:pt x="2447219" y="3409310"/>
                  <a:pt x="2452007" y="3411705"/>
                  <a:pt x="2454398" y="3414103"/>
                </a:cubicBezTo>
                <a:cubicBezTo>
                  <a:pt x="2454398" y="3406915"/>
                  <a:pt x="2459183" y="3411705"/>
                  <a:pt x="2459183" y="3409310"/>
                </a:cubicBezTo>
                <a:cubicBezTo>
                  <a:pt x="2459183" y="3411705"/>
                  <a:pt x="2459183" y="3414103"/>
                  <a:pt x="2459183" y="3416498"/>
                </a:cubicBezTo>
                <a:cubicBezTo>
                  <a:pt x="2461577" y="3414103"/>
                  <a:pt x="2456792" y="3418892"/>
                  <a:pt x="2459183" y="3421287"/>
                </a:cubicBezTo>
                <a:cubicBezTo>
                  <a:pt x="2463968" y="3418892"/>
                  <a:pt x="2466362" y="3416498"/>
                  <a:pt x="2471147" y="3416498"/>
                </a:cubicBezTo>
                <a:cubicBezTo>
                  <a:pt x="2473541" y="3423682"/>
                  <a:pt x="2480717" y="3418892"/>
                  <a:pt x="2483111" y="3421287"/>
                </a:cubicBezTo>
                <a:cubicBezTo>
                  <a:pt x="2483111" y="3423682"/>
                  <a:pt x="2480717" y="3428474"/>
                  <a:pt x="2483111" y="3430869"/>
                </a:cubicBezTo>
                <a:cubicBezTo>
                  <a:pt x="2485502" y="3430869"/>
                  <a:pt x="2483111" y="3423682"/>
                  <a:pt x="2485502" y="3428474"/>
                </a:cubicBezTo>
                <a:cubicBezTo>
                  <a:pt x="2485502" y="3428474"/>
                  <a:pt x="2488935" y="3431885"/>
                  <a:pt x="2491439" y="3428568"/>
                </a:cubicBezTo>
                <a:cubicBezTo>
                  <a:pt x="2491132" y="3429182"/>
                  <a:pt x="2490768" y="3429906"/>
                  <a:pt x="2490287" y="3430869"/>
                </a:cubicBezTo>
                <a:cubicBezTo>
                  <a:pt x="2492681" y="3433264"/>
                  <a:pt x="2492681" y="3430869"/>
                  <a:pt x="2492681" y="3430869"/>
                </a:cubicBezTo>
                <a:cubicBezTo>
                  <a:pt x="2492681" y="3433264"/>
                  <a:pt x="2492681" y="3435659"/>
                  <a:pt x="2492681" y="3435659"/>
                </a:cubicBezTo>
                <a:cubicBezTo>
                  <a:pt x="2492681" y="3440451"/>
                  <a:pt x="2495073" y="3435659"/>
                  <a:pt x="2497467" y="3435659"/>
                </a:cubicBezTo>
                <a:cubicBezTo>
                  <a:pt x="2497467" y="3435659"/>
                  <a:pt x="2497467" y="3435659"/>
                  <a:pt x="2497467" y="3433264"/>
                </a:cubicBezTo>
                <a:cubicBezTo>
                  <a:pt x="2502251" y="3430869"/>
                  <a:pt x="2504645" y="3433264"/>
                  <a:pt x="2509431" y="3433264"/>
                </a:cubicBezTo>
                <a:cubicBezTo>
                  <a:pt x="2509431" y="3433264"/>
                  <a:pt x="2509431" y="3433264"/>
                  <a:pt x="2507037" y="3438056"/>
                </a:cubicBezTo>
                <a:cubicBezTo>
                  <a:pt x="2507037" y="3435753"/>
                  <a:pt x="2502657" y="3435711"/>
                  <a:pt x="2502315" y="3439964"/>
                </a:cubicBezTo>
                <a:cubicBezTo>
                  <a:pt x="2502260" y="3440245"/>
                  <a:pt x="2502251" y="3440451"/>
                  <a:pt x="2502251" y="3440451"/>
                </a:cubicBezTo>
                <a:cubicBezTo>
                  <a:pt x="2502251" y="3440264"/>
                  <a:pt x="2502301" y="3440135"/>
                  <a:pt x="2502315" y="3439964"/>
                </a:cubicBezTo>
                <a:cubicBezTo>
                  <a:pt x="2502456" y="3439265"/>
                  <a:pt x="2502939" y="3438056"/>
                  <a:pt x="2504645" y="3438056"/>
                </a:cubicBezTo>
                <a:cubicBezTo>
                  <a:pt x="2504645" y="3442846"/>
                  <a:pt x="2502251" y="3442846"/>
                  <a:pt x="2499860" y="3445241"/>
                </a:cubicBezTo>
                <a:cubicBezTo>
                  <a:pt x="2499860" y="3445241"/>
                  <a:pt x="2502251" y="3445241"/>
                  <a:pt x="2502251" y="3447636"/>
                </a:cubicBezTo>
                <a:cubicBezTo>
                  <a:pt x="2499860" y="3447636"/>
                  <a:pt x="2497467" y="3447636"/>
                  <a:pt x="2497467" y="3447636"/>
                </a:cubicBezTo>
                <a:cubicBezTo>
                  <a:pt x="2497467" y="3445241"/>
                  <a:pt x="2497467" y="3445241"/>
                  <a:pt x="2497467" y="3442846"/>
                </a:cubicBezTo>
                <a:cubicBezTo>
                  <a:pt x="2495073" y="3447636"/>
                  <a:pt x="2492681" y="3447636"/>
                  <a:pt x="2490287" y="3447636"/>
                </a:cubicBezTo>
                <a:cubicBezTo>
                  <a:pt x="2490287" y="3440451"/>
                  <a:pt x="2485502" y="3450033"/>
                  <a:pt x="2480717" y="3445241"/>
                </a:cubicBezTo>
                <a:cubicBezTo>
                  <a:pt x="2483111" y="3442846"/>
                  <a:pt x="2485502" y="3440451"/>
                  <a:pt x="2487896" y="3438056"/>
                </a:cubicBezTo>
                <a:cubicBezTo>
                  <a:pt x="2487896" y="3435659"/>
                  <a:pt x="2485502" y="3438056"/>
                  <a:pt x="2485502" y="3435659"/>
                </a:cubicBezTo>
                <a:cubicBezTo>
                  <a:pt x="2483111" y="3438056"/>
                  <a:pt x="2480717" y="3442846"/>
                  <a:pt x="2478326" y="3442846"/>
                </a:cubicBezTo>
                <a:cubicBezTo>
                  <a:pt x="2478326" y="3442846"/>
                  <a:pt x="2478326" y="3442846"/>
                  <a:pt x="2478326" y="3440451"/>
                </a:cubicBezTo>
                <a:cubicBezTo>
                  <a:pt x="2475932" y="3440451"/>
                  <a:pt x="2473541" y="3445241"/>
                  <a:pt x="2471147" y="3445241"/>
                </a:cubicBezTo>
                <a:cubicBezTo>
                  <a:pt x="2466362" y="3440451"/>
                  <a:pt x="2461577" y="3440451"/>
                  <a:pt x="2456792" y="3438056"/>
                </a:cubicBezTo>
                <a:cubicBezTo>
                  <a:pt x="2456792" y="3438056"/>
                  <a:pt x="2456792" y="3438056"/>
                  <a:pt x="2456792" y="3435659"/>
                </a:cubicBezTo>
                <a:cubicBezTo>
                  <a:pt x="2454398" y="3440451"/>
                  <a:pt x="2449613" y="3435659"/>
                  <a:pt x="2444828" y="3438056"/>
                </a:cubicBezTo>
                <a:cubicBezTo>
                  <a:pt x="2442434" y="3433264"/>
                  <a:pt x="2432864" y="3435659"/>
                  <a:pt x="2432864" y="3430869"/>
                </a:cubicBezTo>
                <a:cubicBezTo>
                  <a:pt x="2423294" y="3428474"/>
                  <a:pt x="2413724" y="3428474"/>
                  <a:pt x="2404151" y="3423682"/>
                </a:cubicBezTo>
                <a:cubicBezTo>
                  <a:pt x="2404151" y="3423682"/>
                  <a:pt x="2404151" y="3423682"/>
                  <a:pt x="2408939" y="3418892"/>
                </a:cubicBezTo>
                <a:cubicBezTo>
                  <a:pt x="2406545" y="3421287"/>
                  <a:pt x="2408939" y="3416498"/>
                  <a:pt x="2406545" y="3416498"/>
                </a:cubicBezTo>
                <a:cubicBezTo>
                  <a:pt x="2406545" y="3421287"/>
                  <a:pt x="2401760" y="3421287"/>
                  <a:pt x="2399366" y="3421287"/>
                </a:cubicBezTo>
                <a:cubicBezTo>
                  <a:pt x="2396975" y="3416498"/>
                  <a:pt x="2389796" y="3418892"/>
                  <a:pt x="2385011" y="3418892"/>
                </a:cubicBezTo>
                <a:cubicBezTo>
                  <a:pt x="2385011" y="3418892"/>
                  <a:pt x="2385011" y="3418892"/>
                  <a:pt x="2387405" y="3416498"/>
                </a:cubicBezTo>
                <a:cubicBezTo>
                  <a:pt x="2380226" y="3421287"/>
                  <a:pt x="2377832" y="3414103"/>
                  <a:pt x="2375441" y="3409310"/>
                </a:cubicBezTo>
                <a:cubicBezTo>
                  <a:pt x="2375441" y="3409310"/>
                  <a:pt x="2375441" y="3404520"/>
                  <a:pt x="2373047" y="3404520"/>
                </a:cubicBezTo>
                <a:cubicBezTo>
                  <a:pt x="2368262" y="3409310"/>
                  <a:pt x="2368262" y="3406915"/>
                  <a:pt x="2363477" y="3409310"/>
                </a:cubicBezTo>
                <a:cubicBezTo>
                  <a:pt x="2358692" y="3406915"/>
                  <a:pt x="2356301" y="3404520"/>
                  <a:pt x="2353907" y="3399728"/>
                </a:cubicBezTo>
                <a:cubicBezTo>
                  <a:pt x="2341943" y="3402126"/>
                  <a:pt x="2334766" y="3392544"/>
                  <a:pt x="2322803" y="3387751"/>
                </a:cubicBezTo>
                <a:cubicBezTo>
                  <a:pt x="2322803" y="3387751"/>
                  <a:pt x="2322803" y="3387751"/>
                  <a:pt x="2325194" y="3385356"/>
                </a:cubicBezTo>
                <a:cubicBezTo>
                  <a:pt x="2310839" y="3385356"/>
                  <a:pt x="2303660" y="3370985"/>
                  <a:pt x="2294089" y="3368590"/>
                </a:cubicBezTo>
                <a:cubicBezTo>
                  <a:pt x="2294089" y="3368590"/>
                  <a:pt x="2294089" y="3368590"/>
                  <a:pt x="2298875" y="3363797"/>
                </a:cubicBezTo>
                <a:cubicBezTo>
                  <a:pt x="2296483" y="3359008"/>
                  <a:pt x="2291698" y="3359008"/>
                  <a:pt x="2289304" y="3363797"/>
                </a:cubicBezTo>
                <a:cubicBezTo>
                  <a:pt x="2289304" y="3361403"/>
                  <a:pt x="2282126" y="3361403"/>
                  <a:pt x="2284519" y="3356613"/>
                </a:cubicBezTo>
                <a:cubicBezTo>
                  <a:pt x="2282126" y="3354218"/>
                  <a:pt x="2279734" y="3356613"/>
                  <a:pt x="2277340" y="3354218"/>
                </a:cubicBezTo>
                <a:cubicBezTo>
                  <a:pt x="2272555" y="3349426"/>
                  <a:pt x="2272555" y="3347031"/>
                  <a:pt x="2267770" y="3344636"/>
                </a:cubicBezTo>
                <a:cubicBezTo>
                  <a:pt x="2270164" y="3344636"/>
                  <a:pt x="2270164" y="3342241"/>
                  <a:pt x="2270164" y="3342241"/>
                </a:cubicBezTo>
                <a:cubicBezTo>
                  <a:pt x="2267770" y="3342241"/>
                  <a:pt x="2265379" y="3335054"/>
                  <a:pt x="2260594" y="3342241"/>
                </a:cubicBezTo>
                <a:cubicBezTo>
                  <a:pt x="2260594" y="3335054"/>
                  <a:pt x="2248630" y="3335054"/>
                  <a:pt x="2248630" y="3325472"/>
                </a:cubicBezTo>
                <a:cubicBezTo>
                  <a:pt x="2246236" y="3327870"/>
                  <a:pt x="2246236" y="3327870"/>
                  <a:pt x="2243845" y="3327870"/>
                </a:cubicBezTo>
                <a:cubicBezTo>
                  <a:pt x="2241451" y="3323077"/>
                  <a:pt x="2239060" y="3315890"/>
                  <a:pt x="2234272" y="3315890"/>
                </a:cubicBezTo>
                <a:cubicBezTo>
                  <a:pt x="2234272" y="3313495"/>
                  <a:pt x="2239060" y="3313495"/>
                  <a:pt x="2236666" y="3311100"/>
                </a:cubicBezTo>
                <a:cubicBezTo>
                  <a:pt x="2234272" y="3311100"/>
                  <a:pt x="2234272" y="3313495"/>
                  <a:pt x="2231881" y="3313495"/>
                </a:cubicBezTo>
                <a:cubicBezTo>
                  <a:pt x="2224702" y="3308705"/>
                  <a:pt x="2224702" y="3296728"/>
                  <a:pt x="2219917" y="3291936"/>
                </a:cubicBezTo>
                <a:cubicBezTo>
                  <a:pt x="2205562" y="3282357"/>
                  <a:pt x="2200777" y="3267985"/>
                  <a:pt x="2191204" y="3258403"/>
                </a:cubicBezTo>
                <a:cubicBezTo>
                  <a:pt x="2191204" y="3258403"/>
                  <a:pt x="2191204" y="3258403"/>
                  <a:pt x="2193598" y="3256005"/>
                </a:cubicBezTo>
                <a:cubicBezTo>
                  <a:pt x="2186419" y="3256005"/>
                  <a:pt x="2193598" y="3244031"/>
                  <a:pt x="2184028" y="3246426"/>
                </a:cubicBezTo>
                <a:cubicBezTo>
                  <a:pt x="2184028" y="3244031"/>
                  <a:pt x="2181634" y="3241634"/>
                  <a:pt x="2184028" y="3241634"/>
                </a:cubicBezTo>
                <a:cubicBezTo>
                  <a:pt x="2179243" y="3239239"/>
                  <a:pt x="2181634" y="3232051"/>
                  <a:pt x="2176849" y="3229656"/>
                </a:cubicBezTo>
                <a:cubicBezTo>
                  <a:pt x="2176849" y="3222472"/>
                  <a:pt x="2172064" y="3220077"/>
                  <a:pt x="2172064" y="3215285"/>
                </a:cubicBezTo>
                <a:lnTo>
                  <a:pt x="2174458" y="3215285"/>
                </a:lnTo>
                <a:cubicBezTo>
                  <a:pt x="2176849" y="3210495"/>
                  <a:pt x="2167279" y="3212890"/>
                  <a:pt x="2172064" y="3208098"/>
                </a:cubicBezTo>
                <a:lnTo>
                  <a:pt x="2169673" y="3210495"/>
                </a:lnTo>
                <a:cubicBezTo>
                  <a:pt x="2167279" y="3198518"/>
                  <a:pt x="2157709" y="3188936"/>
                  <a:pt x="2150530" y="3176959"/>
                </a:cubicBezTo>
                <a:cubicBezTo>
                  <a:pt x="2150530" y="3167377"/>
                  <a:pt x="2162494" y="3172167"/>
                  <a:pt x="2152924" y="3167377"/>
                </a:cubicBezTo>
                <a:cubicBezTo>
                  <a:pt x="2148139" y="3164982"/>
                  <a:pt x="2157709" y="3160193"/>
                  <a:pt x="2152924" y="3160193"/>
                </a:cubicBezTo>
                <a:cubicBezTo>
                  <a:pt x="2150530" y="3162588"/>
                  <a:pt x="2150530" y="3160193"/>
                  <a:pt x="2148139" y="3160193"/>
                </a:cubicBezTo>
                <a:cubicBezTo>
                  <a:pt x="2148139" y="3155400"/>
                  <a:pt x="2152924" y="3153006"/>
                  <a:pt x="2148139" y="3148213"/>
                </a:cubicBezTo>
                <a:cubicBezTo>
                  <a:pt x="2148139" y="3148213"/>
                  <a:pt x="2148139" y="3148213"/>
                  <a:pt x="2150530" y="3148213"/>
                </a:cubicBezTo>
                <a:cubicBezTo>
                  <a:pt x="2140960" y="3145818"/>
                  <a:pt x="2143351" y="3138634"/>
                  <a:pt x="2133781" y="3138634"/>
                </a:cubicBezTo>
                <a:cubicBezTo>
                  <a:pt x="2124211" y="3112282"/>
                  <a:pt x="2112247" y="3085934"/>
                  <a:pt x="2105070" y="3059585"/>
                </a:cubicBezTo>
                <a:cubicBezTo>
                  <a:pt x="2100283" y="3033237"/>
                  <a:pt x="2090713" y="3006888"/>
                  <a:pt x="2093106" y="2978142"/>
                </a:cubicBezTo>
                <a:cubicBezTo>
                  <a:pt x="2097892" y="2970957"/>
                  <a:pt x="2097892" y="2970957"/>
                  <a:pt x="2095498" y="2963770"/>
                </a:cubicBezTo>
                <a:cubicBezTo>
                  <a:pt x="2095498" y="2963770"/>
                  <a:pt x="2095498" y="2963770"/>
                  <a:pt x="2097892" y="2963770"/>
                </a:cubicBezTo>
                <a:cubicBezTo>
                  <a:pt x="2090713" y="2963770"/>
                  <a:pt x="2095498" y="2958980"/>
                  <a:pt x="2090713" y="2958980"/>
                </a:cubicBezTo>
                <a:cubicBezTo>
                  <a:pt x="2090713" y="2949398"/>
                  <a:pt x="2088321" y="2939816"/>
                  <a:pt x="2088321" y="2927839"/>
                </a:cubicBezTo>
                <a:cubicBezTo>
                  <a:pt x="2088321" y="2930234"/>
                  <a:pt x="2093106" y="2930234"/>
                  <a:pt x="2093106" y="2930234"/>
                </a:cubicBezTo>
                <a:cubicBezTo>
                  <a:pt x="2093106" y="2930234"/>
                  <a:pt x="2093106" y="2930234"/>
                  <a:pt x="2088321" y="2927839"/>
                </a:cubicBezTo>
                <a:cubicBezTo>
                  <a:pt x="2088321" y="2927839"/>
                  <a:pt x="2088321" y="2927839"/>
                  <a:pt x="2090713" y="2927839"/>
                </a:cubicBezTo>
                <a:cubicBezTo>
                  <a:pt x="2088321" y="2925444"/>
                  <a:pt x="2085928" y="2925444"/>
                  <a:pt x="2085928" y="2925444"/>
                </a:cubicBezTo>
                <a:cubicBezTo>
                  <a:pt x="2078749" y="2899096"/>
                  <a:pt x="2088321" y="2872747"/>
                  <a:pt x="2088321" y="2846396"/>
                </a:cubicBezTo>
                <a:cubicBezTo>
                  <a:pt x="2090713" y="2841606"/>
                  <a:pt x="2088321" y="2832024"/>
                  <a:pt x="2088321" y="2824839"/>
                </a:cubicBezTo>
                <a:cubicBezTo>
                  <a:pt x="2095498" y="2805675"/>
                  <a:pt x="2105070" y="2788909"/>
                  <a:pt x="2102677" y="2769745"/>
                </a:cubicBezTo>
                <a:cubicBezTo>
                  <a:pt x="2102677" y="2769745"/>
                  <a:pt x="2114641" y="2772139"/>
                  <a:pt x="2117032" y="2781722"/>
                </a:cubicBezTo>
                <a:cubicBezTo>
                  <a:pt x="2128996" y="2793698"/>
                  <a:pt x="2114641" y="2805675"/>
                  <a:pt x="2121817" y="2817652"/>
                </a:cubicBezTo>
                <a:cubicBezTo>
                  <a:pt x="2121817" y="2817652"/>
                  <a:pt x="2114641" y="2815257"/>
                  <a:pt x="2117032" y="2820047"/>
                </a:cubicBezTo>
                <a:cubicBezTo>
                  <a:pt x="2126605" y="2832024"/>
                  <a:pt x="2119426" y="2846396"/>
                  <a:pt x="2112247" y="2860767"/>
                </a:cubicBezTo>
                <a:cubicBezTo>
                  <a:pt x="2112247" y="2860767"/>
                  <a:pt x="2112247" y="2860767"/>
                  <a:pt x="2109855" y="2860767"/>
                </a:cubicBezTo>
                <a:cubicBezTo>
                  <a:pt x="2107462" y="2863165"/>
                  <a:pt x="2114641" y="2865560"/>
                  <a:pt x="2114641" y="2867955"/>
                </a:cubicBezTo>
                <a:cubicBezTo>
                  <a:pt x="2112247" y="2867955"/>
                  <a:pt x="2112247" y="2867955"/>
                  <a:pt x="2109855" y="2867955"/>
                </a:cubicBezTo>
                <a:cubicBezTo>
                  <a:pt x="2114641" y="2867955"/>
                  <a:pt x="2112247" y="2872747"/>
                  <a:pt x="2114641" y="2875142"/>
                </a:cubicBezTo>
                <a:cubicBezTo>
                  <a:pt x="2112247" y="2875142"/>
                  <a:pt x="2109855" y="2875142"/>
                  <a:pt x="2107462" y="2877537"/>
                </a:cubicBezTo>
                <a:cubicBezTo>
                  <a:pt x="2107462" y="2877537"/>
                  <a:pt x="2107462" y="2877537"/>
                  <a:pt x="2112247" y="2877537"/>
                </a:cubicBezTo>
                <a:cubicBezTo>
                  <a:pt x="2124211" y="2882326"/>
                  <a:pt x="2112247" y="2887119"/>
                  <a:pt x="2117032" y="2894303"/>
                </a:cubicBezTo>
                <a:cubicBezTo>
                  <a:pt x="2117032" y="2894303"/>
                  <a:pt x="2117032" y="2894303"/>
                  <a:pt x="2114641" y="2894303"/>
                </a:cubicBezTo>
                <a:cubicBezTo>
                  <a:pt x="2121817" y="2903885"/>
                  <a:pt x="2121817" y="2913467"/>
                  <a:pt x="2124211" y="2925444"/>
                </a:cubicBezTo>
                <a:cubicBezTo>
                  <a:pt x="2121817" y="2925444"/>
                  <a:pt x="2119426" y="2923049"/>
                  <a:pt x="2117032" y="2925444"/>
                </a:cubicBezTo>
                <a:cubicBezTo>
                  <a:pt x="2121817" y="2925444"/>
                  <a:pt x="2124211" y="2927839"/>
                  <a:pt x="2124211" y="2930234"/>
                </a:cubicBezTo>
                <a:cubicBezTo>
                  <a:pt x="2120229" y="2932227"/>
                  <a:pt x="2126163" y="2934225"/>
                  <a:pt x="2126900" y="2937597"/>
                </a:cubicBezTo>
                <a:cubicBezTo>
                  <a:pt x="2126798" y="2937537"/>
                  <a:pt x="2126721" y="2937479"/>
                  <a:pt x="2126605" y="2937421"/>
                </a:cubicBezTo>
                <a:cubicBezTo>
                  <a:pt x="2126605" y="2939816"/>
                  <a:pt x="2126605" y="2939816"/>
                  <a:pt x="2126605" y="2939816"/>
                </a:cubicBezTo>
                <a:cubicBezTo>
                  <a:pt x="2127005" y="2939010"/>
                  <a:pt x="2127049" y="2938278"/>
                  <a:pt x="2126900" y="2937597"/>
                </a:cubicBezTo>
                <a:cubicBezTo>
                  <a:pt x="2131014" y="2939934"/>
                  <a:pt x="2124327" y="2942271"/>
                  <a:pt x="2128996" y="2944606"/>
                </a:cubicBezTo>
                <a:cubicBezTo>
                  <a:pt x="2128996" y="2944606"/>
                  <a:pt x="2128996" y="2944606"/>
                  <a:pt x="2126605" y="2944606"/>
                </a:cubicBezTo>
                <a:cubicBezTo>
                  <a:pt x="2133781" y="2947003"/>
                  <a:pt x="2121817" y="2949398"/>
                  <a:pt x="2126605" y="2951793"/>
                </a:cubicBezTo>
                <a:cubicBezTo>
                  <a:pt x="2126605" y="2951793"/>
                  <a:pt x="2126605" y="2951793"/>
                  <a:pt x="2128996" y="2951793"/>
                </a:cubicBezTo>
                <a:cubicBezTo>
                  <a:pt x="2128996" y="2951793"/>
                  <a:pt x="2126605" y="2954188"/>
                  <a:pt x="2126605" y="2956586"/>
                </a:cubicBezTo>
                <a:cubicBezTo>
                  <a:pt x="2128996" y="2958980"/>
                  <a:pt x="2126605" y="2961375"/>
                  <a:pt x="2131390" y="2961375"/>
                </a:cubicBezTo>
                <a:cubicBezTo>
                  <a:pt x="2126605" y="2963770"/>
                  <a:pt x="2128996" y="2958980"/>
                  <a:pt x="2121817" y="2961375"/>
                </a:cubicBezTo>
                <a:cubicBezTo>
                  <a:pt x="2128996" y="2973352"/>
                  <a:pt x="2131390" y="2987724"/>
                  <a:pt x="2131390" y="2999701"/>
                </a:cubicBezTo>
                <a:cubicBezTo>
                  <a:pt x="2131390" y="3002095"/>
                  <a:pt x="2131390" y="3004493"/>
                  <a:pt x="2128996" y="3004493"/>
                </a:cubicBezTo>
                <a:cubicBezTo>
                  <a:pt x="2128996" y="3004493"/>
                  <a:pt x="2128996" y="3009283"/>
                  <a:pt x="2133781" y="3009283"/>
                </a:cubicBezTo>
                <a:lnTo>
                  <a:pt x="2131390" y="3011677"/>
                </a:lnTo>
                <a:cubicBezTo>
                  <a:pt x="2128996" y="3014072"/>
                  <a:pt x="2136175" y="3014072"/>
                  <a:pt x="2133781" y="3016467"/>
                </a:cubicBezTo>
                <a:cubicBezTo>
                  <a:pt x="2133781" y="3016467"/>
                  <a:pt x="2131390" y="3016467"/>
                  <a:pt x="2128996" y="3016467"/>
                </a:cubicBezTo>
                <a:cubicBezTo>
                  <a:pt x="2133781" y="3018865"/>
                  <a:pt x="2133781" y="3021260"/>
                  <a:pt x="2136175" y="3023655"/>
                </a:cubicBezTo>
                <a:cubicBezTo>
                  <a:pt x="2133781" y="3023655"/>
                  <a:pt x="2133781" y="3023655"/>
                  <a:pt x="2131390" y="3023655"/>
                </a:cubicBezTo>
                <a:cubicBezTo>
                  <a:pt x="2138566" y="3026049"/>
                  <a:pt x="2131390" y="3028444"/>
                  <a:pt x="2136175" y="3030842"/>
                </a:cubicBezTo>
                <a:cubicBezTo>
                  <a:pt x="2136175" y="3030842"/>
                  <a:pt x="2136175" y="3030842"/>
                  <a:pt x="2133781" y="3030842"/>
                </a:cubicBezTo>
                <a:cubicBezTo>
                  <a:pt x="2128996" y="3035631"/>
                  <a:pt x="2138566" y="3030842"/>
                  <a:pt x="2138566" y="3033237"/>
                </a:cubicBezTo>
                <a:cubicBezTo>
                  <a:pt x="2136175" y="3033237"/>
                  <a:pt x="2136175" y="3033237"/>
                  <a:pt x="2133781" y="3033237"/>
                </a:cubicBezTo>
                <a:cubicBezTo>
                  <a:pt x="2140960" y="3035631"/>
                  <a:pt x="2138566" y="3042818"/>
                  <a:pt x="2143351" y="3045213"/>
                </a:cubicBezTo>
                <a:cubicBezTo>
                  <a:pt x="2140960" y="3045213"/>
                  <a:pt x="2140960" y="3045213"/>
                  <a:pt x="2140960" y="3045213"/>
                </a:cubicBezTo>
                <a:cubicBezTo>
                  <a:pt x="2143351" y="3047608"/>
                  <a:pt x="2140960" y="3052398"/>
                  <a:pt x="2145745" y="3057190"/>
                </a:cubicBezTo>
                <a:cubicBezTo>
                  <a:pt x="2143351" y="3057190"/>
                  <a:pt x="2138566" y="3057190"/>
                  <a:pt x="2138566" y="3061980"/>
                </a:cubicBezTo>
                <a:cubicBezTo>
                  <a:pt x="2145745" y="3059585"/>
                  <a:pt x="2143351" y="3066772"/>
                  <a:pt x="2150530" y="3061980"/>
                </a:cubicBezTo>
                <a:cubicBezTo>
                  <a:pt x="2150530" y="3066772"/>
                  <a:pt x="2148139" y="3071562"/>
                  <a:pt x="2150530" y="3073957"/>
                </a:cubicBezTo>
                <a:cubicBezTo>
                  <a:pt x="2148139" y="3071562"/>
                  <a:pt x="2143351" y="3076352"/>
                  <a:pt x="2143351" y="3073957"/>
                </a:cubicBezTo>
                <a:cubicBezTo>
                  <a:pt x="2143351" y="3073957"/>
                  <a:pt x="2143351" y="3073957"/>
                  <a:pt x="2140960" y="3076352"/>
                </a:cubicBezTo>
                <a:cubicBezTo>
                  <a:pt x="2138566" y="3078749"/>
                  <a:pt x="2140960" y="3073957"/>
                  <a:pt x="2138566" y="3076352"/>
                </a:cubicBezTo>
                <a:cubicBezTo>
                  <a:pt x="2138566" y="3078749"/>
                  <a:pt x="2140960" y="3081144"/>
                  <a:pt x="2140960" y="3083539"/>
                </a:cubicBezTo>
                <a:cubicBezTo>
                  <a:pt x="2145745" y="3083539"/>
                  <a:pt x="2152924" y="3083539"/>
                  <a:pt x="2155315" y="3088329"/>
                </a:cubicBezTo>
                <a:cubicBezTo>
                  <a:pt x="2152924" y="3088329"/>
                  <a:pt x="2148139" y="3090724"/>
                  <a:pt x="2148139" y="3090724"/>
                </a:cubicBezTo>
                <a:cubicBezTo>
                  <a:pt x="2148139" y="3090724"/>
                  <a:pt x="2148139" y="3090724"/>
                  <a:pt x="2160100" y="3093121"/>
                </a:cubicBezTo>
                <a:cubicBezTo>
                  <a:pt x="2160100" y="3093121"/>
                  <a:pt x="2155315" y="3093121"/>
                  <a:pt x="2157709" y="3095516"/>
                </a:cubicBezTo>
                <a:cubicBezTo>
                  <a:pt x="2157709" y="3095516"/>
                  <a:pt x="2160100" y="3095516"/>
                  <a:pt x="2162494" y="3095516"/>
                </a:cubicBezTo>
                <a:cubicBezTo>
                  <a:pt x="2160100" y="3095516"/>
                  <a:pt x="2164885" y="3100305"/>
                  <a:pt x="2160100" y="3102703"/>
                </a:cubicBezTo>
                <a:cubicBezTo>
                  <a:pt x="2157709" y="3105098"/>
                  <a:pt x="2157709" y="3100305"/>
                  <a:pt x="2155315" y="3102703"/>
                </a:cubicBezTo>
                <a:cubicBezTo>
                  <a:pt x="2155315" y="3105098"/>
                  <a:pt x="2157709" y="3105098"/>
                  <a:pt x="2160100" y="3107493"/>
                </a:cubicBezTo>
                <a:cubicBezTo>
                  <a:pt x="2160100" y="3107493"/>
                  <a:pt x="2160100" y="3107493"/>
                  <a:pt x="2157709" y="3107493"/>
                </a:cubicBezTo>
                <a:cubicBezTo>
                  <a:pt x="2157709" y="3109887"/>
                  <a:pt x="2162494" y="3112282"/>
                  <a:pt x="2164885" y="3109887"/>
                </a:cubicBezTo>
                <a:cubicBezTo>
                  <a:pt x="2164885" y="3107493"/>
                  <a:pt x="2162494" y="3109887"/>
                  <a:pt x="2162494" y="3107493"/>
                </a:cubicBezTo>
                <a:cubicBezTo>
                  <a:pt x="2167279" y="3107493"/>
                  <a:pt x="2167279" y="3109887"/>
                  <a:pt x="2169673" y="3112282"/>
                </a:cubicBezTo>
                <a:cubicBezTo>
                  <a:pt x="2167279" y="3112282"/>
                  <a:pt x="2167279" y="3114680"/>
                  <a:pt x="2164885" y="3114680"/>
                </a:cubicBezTo>
                <a:cubicBezTo>
                  <a:pt x="2169673" y="3114680"/>
                  <a:pt x="2172064" y="3117075"/>
                  <a:pt x="2176849" y="3121865"/>
                </a:cubicBezTo>
                <a:cubicBezTo>
                  <a:pt x="2174458" y="3121865"/>
                  <a:pt x="2172064" y="3121865"/>
                  <a:pt x="2172064" y="3121865"/>
                </a:cubicBezTo>
                <a:cubicBezTo>
                  <a:pt x="2169673" y="3126657"/>
                  <a:pt x="2179243" y="3129052"/>
                  <a:pt x="2176849" y="3133841"/>
                </a:cubicBezTo>
                <a:lnTo>
                  <a:pt x="2179243" y="3131446"/>
                </a:lnTo>
                <a:cubicBezTo>
                  <a:pt x="2179243" y="3133841"/>
                  <a:pt x="2176849" y="3136239"/>
                  <a:pt x="2176849" y="3136239"/>
                </a:cubicBezTo>
                <a:cubicBezTo>
                  <a:pt x="2174458" y="3138634"/>
                  <a:pt x="2179243" y="3138634"/>
                  <a:pt x="2181634" y="3138634"/>
                </a:cubicBezTo>
                <a:cubicBezTo>
                  <a:pt x="2181634" y="3138634"/>
                  <a:pt x="2181617" y="3139672"/>
                  <a:pt x="2180911" y="3139672"/>
                </a:cubicBezTo>
                <a:cubicBezTo>
                  <a:pt x="2180361" y="3139272"/>
                  <a:pt x="2179803" y="3138915"/>
                  <a:pt x="2179243" y="3138634"/>
                </a:cubicBezTo>
                <a:cubicBezTo>
                  <a:pt x="2180041" y="3139432"/>
                  <a:pt x="2180554" y="3139672"/>
                  <a:pt x="2180911" y="3139672"/>
                </a:cubicBezTo>
                <a:cubicBezTo>
                  <a:pt x="2185047" y="3142691"/>
                  <a:pt x="2188531" y="3148775"/>
                  <a:pt x="2186419" y="3153006"/>
                </a:cubicBezTo>
                <a:cubicBezTo>
                  <a:pt x="2188813" y="3153006"/>
                  <a:pt x="2193598" y="3153006"/>
                  <a:pt x="2193598" y="3155400"/>
                </a:cubicBezTo>
                <a:cubicBezTo>
                  <a:pt x="2193598" y="3155400"/>
                  <a:pt x="2193598" y="3155400"/>
                  <a:pt x="2191204" y="3155400"/>
                </a:cubicBezTo>
                <a:cubicBezTo>
                  <a:pt x="2188813" y="3155400"/>
                  <a:pt x="2188813" y="3157795"/>
                  <a:pt x="2188813" y="3157795"/>
                </a:cubicBezTo>
                <a:lnTo>
                  <a:pt x="2188813" y="3160193"/>
                </a:lnTo>
                <a:cubicBezTo>
                  <a:pt x="2191204" y="3160193"/>
                  <a:pt x="2191204" y="3160193"/>
                  <a:pt x="2191204" y="3160193"/>
                </a:cubicBezTo>
                <a:cubicBezTo>
                  <a:pt x="2191204" y="3160193"/>
                  <a:pt x="2193598" y="3162588"/>
                  <a:pt x="2191204" y="3164982"/>
                </a:cubicBezTo>
                <a:cubicBezTo>
                  <a:pt x="2191204" y="3162588"/>
                  <a:pt x="2186419" y="3164982"/>
                  <a:pt x="2186419" y="3167377"/>
                </a:cubicBezTo>
                <a:cubicBezTo>
                  <a:pt x="2188813" y="3169772"/>
                  <a:pt x="2188813" y="3167377"/>
                  <a:pt x="2191204" y="3167377"/>
                </a:cubicBezTo>
                <a:cubicBezTo>
                  <a:pt x="2191204" y="3167377"/>
                  <a:pt x="2191204" y="3167377"/>
                  <a:pt x="2193598" y="3169772"/>
                </a:cubicBezTo>
                <a:cubicBezTo>
                  <a:pt x="2198115" y="3167512"/>
                  <a:pt x="2194112" y="3171649"/>
                  <a:pt x="2197679" y="3170102"/>
                </a:cubicBezTo>
                <a:cubicBezTo>
                  <a:pt x="2197646" y="3170835"/>
                  <a:pt x="2199722" y="3172695"/>
                  <a:pt x="2195992" y="3174565"/>
                </a:cubicBezTo>
                <a:cubicBezTo>
                  <a:pt x="2195992" y="3174565"/>
                  <a:pt x="2195992" y="3174565"/>
                  <a:pt x="2191204" y="3176959"/>
                </a:cubicBezTo>
                <a:cubicBezTo>
                  <a:pt x="2191204" y="3176959"/>
                  <a:pt x="2195992" y="3176959"/>
                  <a:pt x="2198383" y="3176959"/>
                </a:cubicBezTo>
                <a:cubicBezTo>
                  <a:pt x="2203168" y="3174565"/>
                  <a:pt x="2198383" y="3181749"/>
                  <a:pt x="2203168" y="3179354"/>
                </a:cubicBezTo>
                <a:cubicBezTo>
                  <a:pt x="2203168" y="3184144"/>
                  <a:pt x="2207953" y="3186541"/>
                  <a:pt x="2203168" y="3191331"/>
                </a:cubicBezTo>
                <a:cubicBezTo>
                  <a:pt x="2207953" y="3191331"/>
                  <a:pt x="2210347" y="3191331"/>
                  <a:pt x="2210347" y="3196123"/>
                </a:cubicBezTo>
                <a:cubicBezTo>
                  <a:pt x="2207953" y="3196123"/>
                  <a:pt x="2207953" y="3193726"/>
                  <a:pt x="2207953" y="3196123"/>
                </a:cubicBezTo>
                <a:cubicBezTo>
                  <a:pt x="2205562" y="3198518"/>
                  <a:pt x="2207953" y="3196123"/>
                  <a:pt x="2210347" y="3198518"/>
                </a:cubicBezTo>
                <a:cubicBezTo>
                  <a:pt x="2207953" y="3198518"/>
                  <a:pt x="2207953" y="3203308"/>
                  <a:pt x="2205562" y="3205703"/>
                </a:cubicBezTo>
                <a:cubicBezTo>
                  <a:pt x="2207953" y="3205703"/>
                  <a:pt x="2212738" y="3203308"/>
                  <a:pt x="2215132" y="3203308"/>
                </a:cubicBezTo>
                <a:cubicBezTo>
                  <a:pt x="2207953" y="3208098"/>
                  <a:pt x="2222311" y="3205703"/>
                  <a:pt x="2217526" y="3210495"/>
                </a:cubicBezTo>
                <a:cubicBezTo>
                  <a:pt x="2215132" y="3210495"/>
                  <a:pt x="2212738" y="3210495"/>
                  <a:pt x="2210347" y="3212890"/>
                </a:cubicBezTo>
                <a:cubicBezTo>
                  <a:pt x="2205562" y="3217680"/>
                  <a:pt x="2217526" y="3212890"/>
                  <a:pt x="2217526" y="3217680"/>
                </a:cubicBezTo>
                <a:cubicBezTo>
                  <a:pt x="2217526" y="3217680"/>
                  <a:pt x="2217526" y="3217680"/>
                  <a:pt x="2222311" y="3215285"/>
                </a:cubicBezTo>
                <a:cubicBezTo>
                  <a:pt x="2219917" y="3217680"/>
                  <a:pt x="2227096" y="3217680"/>
                  <a:pt x="2222311" y="3220077"/>
                </a:cubicBezTo>
                <a:cubicBezTo>
                  <a:pt x="2224702" y="3220077"/>
                  <a:pt x="2222311" y="3224867"/>
                  <a:pt x="2227096" y="3220077"/>
                </a:cubicBezTo>
                <a:cubicBezTo>
                  <a:pt x="2224702" y="3229656"/>
                  <a:pt x="2236666" y="3229656"/>
                  <a:pt x="2229487" y="3239239"/>
                </a:cubicBezTo>
                <a:cubicBezTo>
                  <a:pt x="2229487" y="3239239"/>
                  <a:pt x="2231881" y="3241634"/>
                  <a:pt x="2231881" y="3239239"/>
                </a:cubicBezTo>
                <a:cubicBezTo>
                  <a:pt x="2234272" y="3236844"/>
                  <a:pt x="2229487" y="3239239"/>
                  <a:pt x="2231881" y="3236844"/>
                </a:cubicBezTo>
                <a:cubicBezTo>
                  <a:pt x="2231881" y="3239239"/>
                  <a:pt x="2234272" y="3236844"/>
                  <a:pt x="2234272" y="3236844"/>
                </a:cubicBezTo>
                <a:cubicBezTo>
                  <a:pt x="2234272" y="3239239"/>
                  <a:pt x="2234272" y="3241634"/>
                  <a:pt x="2229487" y="3241634"/>
                </a:cubicBezTo>
                <a:cubicBezTo>
                  <a:pt x="2229487" y="3246426"/>
                  <a:pt x="2239060" y="3239239"/>
                  <a:pt x="2241451" y="3244031"/>
                </a:cubicBezTo>
                <a:cubicBezTo>
                  <a:pt x="2239060" y="3246426"/>
                  <a:pt x="2239060" y="3246426"/>
                  <a:pt x="2239060" y="3248821"/>
                </a:cubicBezTo>
                <a:cubicBezTo>
                  <a:pt x="2239060" y="3248821"/>
                  <a:pt x="2239060" y="3248821"/>
                  <a:pt x="2243845" y="3248821"/>
                </a:cubicBezTo>
                <a:cubicBezTo>
                  <a:pt x="2246236" y="3251216"/>
                  <a:pt x="2241451" y="3251216"/>
                  <a:pt x="2236666" y="3253610"/>
                </a:cubicBezTo>
                <a:cubicBezTo>
                  <a:pt x="2239060" y="3256005"/>
                  <a:pt x="2239060" y="3258403"/>
                  <a:pt x="2243845" y="3256005"/>
                </a:cubicBezTo>
                <a:cubicBezTo>
                  <a:pt x="2243845" y="3256005"/>
                  <a:pt x="2243845" y="3256005"/>
                  <a:pt x="2239060" y="3260798"/>
                </a:cubicBezTo>
                <a:cubicBezTo>
                  <a:pt x="2241451" y="3258403"/>
                  <a:pt x="2243845" y="3260798"/>
                  <a:pt x="2243845" y="3260798"/>
                </a:cubicBezTo>
                <a:cubicBezTo>
                  <a:pt x="2241451" y="3260798"/>
                  <a:pt x="2243845" y="3263193"/>
                  <a:pt x="2243845" y="3263193"/>
                </a:cubicBezTo>
                <a:cubicBezTo>
                  <a:pt x="2246236" y="3260798"/>
                  <a:pt x="2246236" y="3258403"/>
                  <a:pt x="2246236" y="3258403"/>
                </a:cubicBezTo>
                <a:cubicBezTo>
                  <a:pt x="2248630" y="3258403"/>
                  <a:pt x="2248630" y="3258403"/>
                  <a:pt x="2251021" y="3258403"/>
                </a:cubicBezTo>
                <a:cubicBezTo>
                  <a:pt x="2246236" y="3260798"/>
                  <a:pt x="2251021" y="3263193"/>
                  <a:pt x="2251021" y="3263193"/>
                </a:cubicBezTo>
                <a:cubicBezTo>
                  <a:pt x="2251021" y="3265587"/>
                  <a:pt x="2253415" y="3263193"/>
                  <a:pt x="2253415" y="3263193"/>
                </a:cubicBezTo>
                <a:cubicBezTo>
                  <a:pt x="2253415" y="3265587"/>
                  <a:pt x="2255806" y="3265587"/>
                  <a:pt x="2253415" y="3265587"/>
                </a:cubicBezTo>
                <a:cubicBezTo>
                  <a:pt x="2251021" y="3265587"/>
                  <a:pt x="2253415" y="3263193"/>
                  <a:pt x="2251021" y="3265587"/>
                </a:cubicBezTo>
                <a:cubicBezTo>
                  <a:pt x="2251021" y="3265587"/>
                  <a:pt x="2248630" y="3267985"/>
                  <a:pt x="2251021" y="3267985"/>
                </a:cubicBezTo>
                <a:cubicBezTo>
                  <a:pt x="2253415" y="3267985"/>
                  <a:pt x="2258200" y="3263193"/>
                  <a:pt x="2258200" y="3267985"/>
                </a:cubicBezTo>
                <a:cubicBezTo>
                  <a:pt x="2255806" y="3267985"/>
                  <a:pt x="2253415" y="3267985"/>
                  <a:pt x="2253415" y="3267985"/>
                </a:cubicBezTo>
                <a:cubicBezTo>
                  <a:pt x="2253415" y="3267985"/>
                  <a:pt x="2253415" y="3267985"/>
                  <a:pt x="2253415" y="3272775"/>
                </a:cubicBezTo>
                <a:cubicBezTo>
                  <a:pt x="2253415" y="3272775"/>
                  <a:pt x="2253415" y="3272775"/>
                  <a:pt x="2255806" y="3270380"/>
                </a:cubicBezTo>
                <a:cubicBezTo>
                  <a:pt x="2258200" y="3270380"/>
                  <a:pt x="2258200" y="3272775"/>
                  <a:pt x="2262985" y="3270380"/>
                </a:cubicBezTo>
                <a:cubicBezTo>
                  <a:pt x="2262985" y="3272775"/>
                  <a:pt x="2262985" y="3275169"/>
                  <a:pt x="2262985" y="3277564"/>
                </a:cubicBezTo>
                <a:cubicBezTo>
                  <a:pt x="2260594" y="3279962"/>
                  <a:pt x="2262985" y="3279962"/>
                  <a:pt x="2267770" y="3279962"/>
                </a:cubicBezTo>
                <a:cubicBezTo>
                  <a:pt x="2267770" y="3279962"/>
                  <a:pt x="2267770" y="3279962"/>
                  <a:pt x="2265379" y="3279962"/>
                </a:cubicBezTo>
                <a:cubicBezTo>
                  <a:pt x="2265379" y="3279962"/>
                  <a:pt x="2267770" y="3282357"/>
                  <a:pt x="2270164" y="3282357"/>
                </a:cubicBezTo>
                <a:cubicBezTo>
                  <a:pt x="2270164" y="3284751"/>
                  <a:pt x="2260594" y="3291936"/>
                  <a:pt x="2265379" y="3289541"/>
                </a:cubicBezTo>
                <a:cubicBezTo>
                  <a:pt x="2267770" y="3291936"/>
                  <a:pt x="2272555" y="3287146"/>
                  <a:pt x="2274949" y="3284751"/>
                </a:cubicBezTo>
                <a:cubicBezTo>
                  <a:pt x="2274949" y="3291936"/>
                  <a:pt x="2282126" y="3289541"/>
                  <a:pt x="2282126" y="3296728"/>
                </a:cubicBezTo>
                <a:cubicBezTo>
                  <a:pt x="2282126" y="3296728"/>
                  <a:pt x="2282126" y="3294334"/>
                  <a:pt x="2284519" y="3294334"/>
                </a:cubicBezTo>
                <a:cubicBezTo>
                  <a:pt x="2286913" y="3301518"/>
                  <a:pt x="2296483" y="3301518"/>
                  <a:pt x="2294089" y="3308705"/>
                </a:cubicBezTo>
                <a:cubicBezTo>
                  <a:pt x="2291698" y="3308705"/>
                  <a:pt x="2291698" y="3311100"/>
                  <a:pt x="2289304" y="3313495"/>
                </a:cubicBezTo>
                <a:cubicBezTo>
                  <a:pt x="2294089" y="3313495"/>
                  <a:pt x="2289304" y="3318287"/>
                  <a:pt x="2294089" y="3313495"/>
                </a:cubicBezTo>
                <a:cubicBezTo>
                  <a:pt x="2296483" y="3311100"/>
                  <a:pt x="2296483" y="3311100"/>
                  <a:pt x="2296483" y="3308705"/>
                </a:cubicBezTo>
                <a:cubicBezTo>
                  <a:pt x="2301268" y="3308705"/>
                  <a:pt x="2303660" y="3313495"/>
                  <a:pt x="2303660" y="3315890"/>
                </a:cubicBezTo>
                <a:cubicBezTo>
                  <a:pt x="2303660" y="3313495"/>
                  <a:pt x="2306053" y="3313495"/>
                  <a:pt x="2306053" y="3313495"/>
                </a:cubicBezTo>
                <a:cubicBezTo>
                  <a:pt x="2303660" y="3318287"/>
                  <a:pt x="2303660" y="3320682"/>
                  <a:pt x="2306053" y="3320682"/>
                </a:cubicBezTo>
                <a:cubicBezTo>
                  <a:pt x="2306053" y="3320682"/>
                  <a:pt x="2306053" y="3320682"/>
                  <a:pt x="2308447" y="3318287"/>
                </a:cubicBezTo>
                <a:cubicBezTo>
                  <a:pt x="2308447" y="3318287"/>
                  <a:pt x="2308447" y="3318287"/>
                  <a:pt x="2308447" y="3320682"/>
                </a:cubicBezTo>
                <a:cubicBezTo>
                  <a:pt x="2308447" y="3320682"/>
                  <a:pt x="2313233" y="3315890"/>
                  <a:pt x="2313233" y="3320682"/>
                </a:cubicBezTo>
                <a:cubicBezTo>
                  <a:pt x="2310839" y="3320682"/>
                  <a:pt x="2310839" y="3323077"/>
                  <a:pt x="2310839" y="3323077"/>
                </a:cubicBezTo>
                <a:cubicBezTo>
                  <a:pt x="2313233" y="3323077"/>
                  <a:pt x="2318017" y="3320682"/>
                  <a:pt x="2318017" y="3325472"/>
                </a:cubicBezTo>
                <a:cubicBezTo>
                  <a:pt x="2318017" y="3325472"/>
                  <a:pt x="2318017" y="3325472"/>
                  <a:pt x="2318017" y="3330264"/>
                </a:cubicBezTo>
                <a:cubicBezTo>
                  <a:pt x="2318017" y="3330264"/>
                  <a:pt x="2320409" y="3327870"/>
                  <a:pt x="2320409" y="3325472"/>
                </a:cubicBezTo>
                <a:cubicBezTo>
                  <a:pt x="2322803" y="3330264"/>
                  <a:pt x="2322803" y="3332659"/>
                  <a:pt x="2322803" y="3337449"/>
                </a:cubicBezTo>
                <a:cubicBezTo>
                  <a:pt x="2332373" y="3332659"/>
                  <a:pt x="2339552" y="3339844"/>
                  <a:pt x="2346728" y="3342241"/>
                </a:cubicBezTo>
                <a:close/>
                <a:moveTo>
                  <a:pt x="2188813" y="3157795"/>
                </a:moveTo>
                <a:lnTo>
                  <a:pt x="2191204" y="3160193"/>
                </a:lnTo>
                <a:cubicBezTo>
                  <a:pt x="2188813" y="3160193"/>
                  <a:pt x="2188813" y="3157795"/>
                  <a:pt x="2188813" y="3157795"/>
                </a:cubicBezTo>
                <a:close/>
                <a:moveTo>
                  <a:pt x="2390202" y="3367230"/>
                </a:moveTo>
                <a:cubicBezTo>
                  <a:pt x="2390525" y="3366691"/>
                  <a:pt x="2391105" y="3366195"/>
                  <a:pt x="2392190" y="3366195"/>
                </a:cubicBezTo>
                <a:cubicBezTo>
                  <a:pt x="2391257" y="3367128"/>
                  <a:pt x="2390691" y="3367326"/>
                  <a:pt x="2390202" y="3367230"/>
                </a:cubicBezTo>
                <a:close/>
                <a:moveTo>
                  <a:pt x="2354536" y="3358589"/>
                </a:moveTo>
                <a:cubicBezTo>
                  <a:pt x="2354340" y="3358807"/>
                  <a:pt x="2354141" y="3359032"/>
                  <a:pt x="2353945" y="3359264"/>
                </a:cubicBezTo>
                <a:cubicBezTo>
                  <a:pt x="2353940" y="3359162"/>
                  <a:pt x="2353907" y="3359118"/>
                  <a:pt x="2353907" y="3359008"/>
                </a:cubicBezTo>
                <a:cubicBezTo>
                  <a:pt x="2354117" y="3358796"/>
                  <a:pt x="2354326" y="3358699"/>
                  <a:pt x="2354536" y="3358589"/>
                </a:cubicBezTo>
                <a:close/>
                <a:moveTo>
                  <a:pt x="2358692" y="3356613"/>
                </a:moveTo>
                <a:cubicBezTo>
                  <a:pt x="2358692" y="3360981"/>
                  <a:pt x="2356701" y="3357441"/>
                  <a:pt x="2354536" y="3358589"/>
                </a:cubicBezTo>
                <a:cubicBezTo>
                  <a:pt x="2356113" y="3356833"/>
                  <a:pt x="2357637" y="3355556"/>
                  <a:pt x="2358692" y="3356613"/>
                </a:cubicBezTo>
                <a:close/>
                <a:moveTo>
                  <a:pt x="2384423" y="3365645"/>
                </a:moveTo>
                <a:cubicBezTo>
                  <a:pt x="2384450" y="3365207"/>
                  <a:pt x="2384586" y="3364648"/>
                  <a:pt x="2385011" y="3363797"/>
                </a:cubicBezTo>
                <a:cubicBezTo>
                  <a:pt x="2384763" y="3364543"/>
                  <a:pt x="2384577" y="3365135"/>
                  <a:pt x="2384423" y="3365645"/>
                </a:cubicBezTo>
                <a:close/>
                <a:moveTo>
                  <a:pt x="2425685" y="3380567"/>
                </a:moveTo>
                <a:cubicBezTo>
                  <a:pt x="2420900" y="3382961"/>
                  <a:pt x="2423294" y="3390149"/>
                  <a:pt x="2418509" y="3392544"/>
                </a:cubicBezTo>
                <a:cubicBezTo>
                  <a:pt x="2420900" y="3390149"/>
                  <a:pt x="2418509" y="3390149"/>
                  <a:pt x="2418509" y="3390149"/>
                </a:cubicBezTo>
                <a:cubicBezTo>
                  <a:pt x="2418509" y="3387751"/>
                  <a:pt x="2420900" y="3385356"/>
                  <a:pt x="2420900" y="3382961"/>
                </a:cubicBezTo>
                <a:cubicBezTo>
                  <a:pt x="2420900" y="3382961"/>
                  <a:pt x="2423294" y="3378172"/>
                  <a:pt x="2425685" y="3380567"/>
                </a:cubicBezTo>
                <a:close/>
                <a:moveTo>
                  <a:pt x="2437649" y="3394938"/>
                </a:moveTo>
                <a:cubicBezTo>
                  <a:pt x="2442434" y="3394938"/>
                  <a:pt x="2444828" y="3392544"/>
                  <a:pt x="2447219" y="3392544"/>
                </a:cubicBezTo>
                <a:cubicBezTo>
                  <a:pt x="2444828" y="3397333"/>
                  <a:pt x="2449613" y="3394938"/>
                  <a:pt x="2447219" y="3399728"/>
                </a:cubicBezTo>
                <a:cubicBezTo>
                  <a:pt x="2444828" y="3394938"/>
                  <a:pt x="2440043" y="3394938"/>
                  <a:pt x="2437649" y="3399728"/>
                </a:cubicBezTo>
                <a:cubicBezTo>
                  <a:pt x="2435976" y="3403078"/>
                  <a:pt x="2435473" y="3400581"/>
                  <a:pt x="2434502" y="3400411"/>
                </a:cubicBezTo>
                <a:cubicBezTo>
                  <a:pt x="2434733" y="3400223"/>
                  <a:pt x="2434982" y="3400006"/>
                  <a:pt x="2435258" y="3399728"/>
                </a:cubicBezTo>
                <a:cubicBezTo>
                  <a:pt x="2437649" y="3397333"/>
                  <a:pt x="2437649" y="3397333"/>
                  <a:pt x="2437649" y="3394938"/>
                </a:cubicBezTo>
                <a:close/>
                <a:moveTo>
                  <a:pt x="2433579" y="3400956"/>
                </a:moveTo>
                <a:cubicBezTo>
                  <a:pt x="2433941" y="3400496"/>
                  <a:pt x="2434239" y="3400364"/>
                  <a:pt x="2434502" y="3400411"/>
                </a:cubicBezTo>
                <a:cubicBezTo>
                  <a:pt x="2434137" y="3400703"/>
                  <a:pt x="2433839" y="3400865"/>
                  <a:pt x="2433579" y="3400956"/>
                </a:cubicBezTo>
                <a:close/>
                <a:moveTo>
                  <a:pt x="2491439" y="3428568"/>
                </a:moveTo>
                <a:cubicBezTo>
                  <a:pt x="2492659" y="3426121"/>
                  <a:pt x="2492681" y="3426080"/>
                  <a:pt x="2492681" y="3426080"/>
                </a:cubicBezTo>
                <a:cubicBezTo>
                  <a:pt x="2492317" y="3427178"/>
                  <a:pt x="2491892" y="3427968"/>
                  <a:pt x="2491439" y="3428568"/>
                </a:cubicBezTo>
                <a:close/>
                <a:moveTo>
                  <a:pt x="2511822" y="3440451"/>
                </a:moveTo>
                <a:cubicBezTo>
                  <a:pt x="2511822" y="3440451"/>
                  <a:pt x="2511822" y="3440451"/>
                  <a:pt x="2504645" y="3447636"/>
                </a:cubicBezTo>
                <a:cubicBezTo>
                  <a:pt x="2504645" y="3445241"/>
                  <a:pt x="2507037" y="3442846"/>
                  <a:pt x="2507037" y="3438056"/>
                </a:cubicBezTo>
                <a:cubicBezTo>
                  <a:pt x="2507037" y="3438056"/>
                  <a:pt x="2507037" y="3438056"/>
                  <a:pt x="2509431" y="3435659"/>
                </a:cubicBezTo>
                <a:cubicBezTo>
                  <a:pt x="2509431" y="3438056"/>
                  <a:pt x="2509431" y="3440451"/>
                  <a:pt x="2511822" y="3440451"/>
                </a:cubicBezTo>
                <a:close/>
                <a:moveTo>
                  <a:pt x="2198383" y="3169772"/>
                </a:moveTo>
                <a:cubicBezTo>
                  <a:pt x="2198115" y="3169907"/>
                  <a:pt x="2197889" y="3170009"/>
                  <a:pt x="2197679" y="3170102"/>
                </a:cubicBezTo>
                <a:cubicBezTo>
                  <a:pt x="2197687" y="3169893"/>
                  <a:pt x="2197856" y="3169772"/>
                  <a:pt x="2198383" y="3169772"/>
                </a:cubicBezTo>
                <a:close/>
                <a:moveTo>
                  <a:pt x="2295302" y="1308488"/>
                </a:moveTo>
                <a:cubicBezTo>
                  <a:pt x="2292905" y="1318128"/>
                  <a:pt x="2285712" y="1322948"/>
                  <a:pt x="2285712" y="1332585"/>
                </a:cubicBezTo>
                <a:cubicBezTo>
                  <a:pt x="2285712" y="1332585"/>
                  <a:pt x="2285712" y="1332585"/>
                  <a:pt x="2288112" y="1332585"/>
                </a:cubicBezTo>
                <a:cubicBezTo>
                  <a:pt x="2288112" y="1339816"/>
                  <a:pt x="2285712" y="1334996"/>
                  <a:pt x="2283316" y="1342225"/>
                </a:cubicBezTo>
                <a:cubicBezTo>
                  <a:pt x="2283316" y="1342225"/>
                  <a:pt x="2283316" y="1342225"/>
                  <a:pt x="2288112" y="1339816"/>
                </a:cubicBezTo>
                <a:cubicBezTo>
                  <a:pt x="2288112" y="1342225"/>
                  <a:pt x="2288112" y="1347045"/>
                  <a:pt x="2288112" y="1351865"/>
                </a:cubicBezTo>
                <a:cubicBezTo>
                  <a:pt x="2288112" y="1351865"/>
                  <a:pt x="2288112" y="1351865"/>
                  <a:pt x="2285712" y="1349454"/>
                </a:cubicBezTo>
                <a:cubicBezTo>
                  <a:pt x="2285712" y="1354273"/>
                  <a:pt x="2285712" y="1359093"/>
                  <a:pt x="2288112" y="1361502"/>
                </a:cubicBezTo>
                <a:cubicBezTo>
                  <a:pt x="2288112" y="1361502"/>
                  <a:pt x="2285712" y="1359093"/>
                  <a:pt x="2285712" y="1366322"/>
                </a:cubicBezTo>
                <a:cubicBezTo>
                  <a:pt x="2290508" y="1366322"/>
                  <a:pt x="2288112" y="1375962"/>
                  <a:pt x="2288112" y="1383190"/>
                </a:cubicBezTo>
                <a:cubicBezTo>
                  <a:pt x="2288112" y="1383190"/>
                  <a:pt x="2286378" y="1384916"/>
                  <a:pt x="2285864" y="1383942"/>
                </a:cubicBezTo>
                <a:cubicBezTo>
                  <a:pt x="2290158" y="1402710"/>
                  <a:pt x="2278553" y="1412333"/>
                  <a:pt x="2280919" y="1428976"/>
                </a:cubicBezTo>
                <a:cubicBezTo>
                  <a:pt x="2273726" y="1441024"/>
                  <a:pt x="2278519" y="1448255"/>
                  <a:pt x="2271327" y="1462712"/>
                </a:cubicBezTo>
                <a:cubicBezTo>
                  <a:pt x="2271327" y="1462712"/>
                  <a:pt x="2271327" y="1462712"/>
                  <a:pt x="2273726" y="1462712"/>
                </a:cubicBezTo>
                <a:cubicBezTo>
                  <a:pt x="2271327" y="1469941"/>
                  <a:pt x="2271327" y="1477170"/>
                  <a:pt x="2268930" y="1484401"/>
                </a:cubicBezTo>
                <a:cubicBezTo>
                  <a:pt x="2268930" y="1484401"/>
                  <a:pt x="2268930" y="1484401"/>
                  <a:pt x="2268930" y="1489221"/>
                </a:cubicBezTo>
                <a:cubicBezTo>
                  <a:pt x="2268930" y="1489221"/>
                  <a:pt x="2268930" y="1489221"/>
                  <a:pt x="2266533" y="1489221"/>
                </a:cubicBezTo>
                <a:cubicBezTo>
                  <a:pt x="2268930" y="1491629"/>
                  <a:pt x="2266533" y="1496449"/>
                  <a:pt x="2266533" y="1501269"/>
                </a:cubicBezTo>
                <a:cubicBezTo>
                  <a:pt x="2264134" y="1503678"/>
                  <a:pt x="2264134" y="1506086"/>
                  <a:pt x="2264134" y="1510906"/>
                </a:cubicBezTo>
                <a:cubicBezTo>
                  <a:pt x="2264134" y="1510906"/>
                  <a:pt x="2264134" y="1510906"/>
                  <a:pt x="2259341" y="1513318"/>
                </a:cubicBezTo>
                <a:cubicBezTo>
                  <a:pt x="2261737" y="1522955"/>
                  <a:pt x="2254545" y="1535003"/>
                  <a:pt x="2254545" y="1542235"/>
                </a:cubicBezTo>
                <a:cubicBezTo>
                  <a:pt x="2249748" y="1556692"/>
                  <a:pt x="2244955" y="1573560"/>
                  <a:pt x="2240159" y="1588020"/>
                </a:cubicBezTo>
                <a:cubicBezTo>
                  <a:pt x="2230570" y="1621754"/>
                  <a:pt x="2220977" y="1626574"/>
                  <a:pt x="2206592" y="1655491"/>
                </a:cubicBezTo>
                <a:cubicBezTo>
                  <a:pt x="2192206" y="1689228"/>
                  <a:pt x="2192206" y="1708505"/>
                  <a:pt x="2173028" y="1732602"/>
                </a:cubicBezTo>
                <a:cubicBezTo>
                  <a:pt x="2170628" y="1732602"/>
                  <a:pt x="2144257" y="1768750"/>
                  <a:pt x="2151449" y="1730193"/>
                </a:cubicBezTo>
                <a:cubicBezTo>
                  <a:pt x="2122678" y="1756701"/>
                  <a:pt x="2129871" y="1708505"/>
                  <a:pt x="2129871" y="1708505"/>
                </a:cubicBezTo>
                <a:cubicBezTo>
                  <a:pt x="2129871" y="1708505"/>
                  <a:pt x="2129871" y="1708505"/>
                  <a:pt x="2129871" y="1698868"/>
                </a:cubicBezTo>
                <a:cubicBezTo>
                  <a:pt x="2129871" y="1698868"/>
                  <a:pt x="2129871" y="1698868"/>
                  <a:pt x="2129871" y="1696456"/>
                </a:cubicBezTo>
                <a:cubicBezTo>
                  <a:pt x="2125075" y="1684408"/>
                  <a:pt x="2139460" y="1672359"/>
                  <a:pt x="2132268" y="1660311"/>
                </a:cubicBezTo>
                <a:cubicBezTo>
                  <a:pt x="2129871" y="1653082"/>
                  <a:pt x="2127474" y="1638622"/>
                  <a:pt x="2129871" y="1631394"/>
                </a:cubicBezTo>
                <a:cubicBezTo>
                  <a:pt x="2132268" y="1624165"/>
                  <a:pt x="2127474" y="1619345"/>
                  <a:pt x="2127474" y="1612117"/>
                </a:cubicBezTo>
                <a:cubicBezTo>
                  <a:pt x="2127474" y="1612117"/>
                  <a:pt x="2127474" y="1612117"/>
                  <a:pt x="2129871" y="1612117"/>
                </a:cubicBezTo>
                <a:cubicBezTo>
                  <a:pt x="2129871" y="1609706"/>
                  <a:pt x="2127474" y="1609706"/>
                  <a:pt x="2127474" y="1609706"/>
                </a:cubicBezTo>
                <a:cubicBezTo>
                  <a:pt x="2129871" y="1609706"/>
                  <a:pt x="2129871" y="1607297"/>
                  <a:pt x="2129871" y="1607297"/>
                </a:cubicBezTo>
                <a:cubicBezTo>
                  <a:pt x="2129871" y="1607297"/>
                  <a:pt x="2129871" y="1607297"/>
                  <a:pt x="2127474" y="1607297"/>
                </a:cubicBezTo>
                <a:cubicBezTo>
                  <a:pt x="2132268" y="1604885"/>
                  <a:pt x="2122678" y="1602477"/>
                  <a:pt x="2125075" y="1602477"/>
                </a:cubicBezTo>
                <a:cubicBezTo>
                  <a:pt x="2125075" y="1602477"/>
                  <a:pt x="2125075" y="1602477"/>
                  <a:pt x="2127474" y="1600068"/>
                </a:cubicBezTo>
                <a:cubicBezTo>
                  <a:pt x="2132268" y="1585609"/>
                  <a:pt x="2122678" y="1571151"/>
                  <a:pt x="2120279" y="1556692"/>
                </a:cubicBezTo>
                <a:cubicBezTo>
                  <a:pt x="2122678" y="1551872"/>
                  <a:pt x="2127474" y="1549463"/>
                  <a:pt x="2127474" y="1544643"/>
                </a:cubicBezTo>
                <a:cubicBezTo>
                  <a:pt x="2127474" y="1544643"/>
                  <a:pt x="2127474" y="1544643"/>
                  <a:pt x="2125075" y="1547052"/>
                </a:cubicBezTo>
                <a:cubicBezTo>
                  <a:pt x="2122678" y="1544643"/>
                  <a:pt x="2127474" y="1544643"/>
                  <a:pt x="2127474" y="1542235"/>
                </a:cubicBezTo>
                <a:cubicBezTo>
                  <a:pt x="2127474" y="1542235"/>
                  <a:pt x="2127474" y="1542235"/>
                  <a:pt x="2122678" y="1544643"/>
                </a:cubicBezTo>
                <a:cubicBezTo>
                  <a:pt x="2122678" y="1544643"/>
                  <a:pt x="2122678" y="1544643"/>
                  <a:pt x="2122678" y="1539823"/>
                </a:cubicBezTo>
                <a:cubicBezTo>
                  <a:pt x="2122678" y="1537415"/>
                  <a:pt x="2120279" y="1535003"/>
                  <a:pt x="2117882" y="1537415"/>
                </a:cubicBezTo>
                <a:cubicBezTo>
                  <a:pt x="2120279" y="1535003"/>
                  <a:pt x="2122678" y="1535003"/>
                  <a:pt x="2120279" y="1532595"/>
                </a:cubicBezTo>
                <a:cubicBezTo>
                  <a:pt x="2115485" y="1535003"/>
                  <a:pt x="2115485" y="1532595"/>
                  <a:pt x="2113086" y="1527775"/>
                </a:cubicBezTo>
                <a:cubicBezTo>
                  <a:pt x="2115485" y="1527775"/>
                  <a:pt x="2115485" y="1527775"/>
                  <a:pt x="2115485" y="1527775"/>
                </a:cubicBezTo>
                <a:cubicBezTo>
                  <a:pt x="2108293" y="1522955"/>
                  <a:pt x="2117882" y="1515726"/>
                  <a:pt x="2110689" y="1513318"/>
                </a:cubicBezTo>
                <a:cubicBezTo>
                  <a:pt x="2110689" y="1513318"/>
                  <a:pt x="2110689" y="1513318"/>
                  <a:pt x="2110689" y="1510906"/>
                </a:cubicBezTo>
                <a:cubicBezTo>
                  <a:pt x="2110689" y="1506086"/>
                  <a:pt x="2105896" y="1506086"/>
                  <a:pt x="2105896" y="1498858"/>
                </a:cubicBezTo>
                <a:cubicBezTo>
                  <a:pt x="2105896" y="1498858"/>
                  <a:pt x="2105896" y="1498858"/>
                  <a:pt x="2103497" y="1501269"/>
                </a:cubicBezTo>
                <a:cubicBezTo>
                  <a:pt x="2103497" y="1498858"/>
                  <a:pt x="2103497" y="1494038"/>
                  <a:pt x="2101100" y="1494038"/>
                </a:cubicBezTo>
                <a:cubicBezTo>
                  <a:pt x="2101100" y="1494038"/>
                  <a:pt x="2101100" y="1494038"/>
                  <a:pt x="2101100" y="1491629"/>
                </a:cubicBezTo>
                <a:cubicBezTo>
                  <a:pt x="2101100" y="1491629"/>
                  <a:pt x="2101100" y="1489221"/>
                  <a:pt x="2098703" y="1486809"/>
                </a:cubicBezTo>
                <a:cubicBezTo>
                  <a:pt x="2098703" y="1486809"/>
                  <a:pt x="2098703" y="1484401"/>
                  <a:pt x="2096304" y="1484401"/>
                </a:cubicBezTo>
                <a:cubicBezTo>
                  <a:pt x="2096304" y="1484401"/>
                  <a:pt x="2096304" y="1484401"/>
                  <a:pt x="2098703" y="1481989"/>
                </a:cubicBezTo>
                <a:cubicBezTo>
                  <a:pt x="2093907" y="1479581"/>
                  <a:pt x="2096304" y="1474761"/>
                  <a:pt x="2091508" y="1474761"/>
                </a:cubicBezTo>
                <a:cubicBezTo>
                  <a:pt x="2089111" y="1469941"/>
                  <a:pt x="2084315" y="1465121"/>
                  <a:pt x="2081918" y="1457893"/>
                </a:cubicBezTo>
                <a:cubicBezTo>
                  <a:pt x="2074726" y="1450664"/>
                  <a:pt x="2077125" y="1445844"/>
                  <a:pt x="2069930" y="1433796"/>
                </a:cubicBezTo>
                <a:cubicBezTo>
                  <a:pt x="2060340" y="1426567"/>
                  <a:pt x="2053147" y="1426567"/>
                  <a:pt x="2048354" y="1416927"/>
                </a:cubicBezTo>
                <a:cubicBezTo>
                  <a:pt x="2045954" y="1419336"/>
                  <a:pt x="2043558" y="1421747"/>
                  <a:pt x="2043558" y="1421747"/>
                </a:cubicBezTo>
                <a:cubicBezTo>
                  <a:pt x="2038762" y="1421747"/>
                  <a:pt x="2036365" y="1424156"/>
                  <a:pt x="2031569" y="1424156"/>
                </a:cubicBezTo>
                <a:cubicBezTo>
                  <a:pt x="2033966" y="1424156"/>
                  <a:pt x="2031569" y="1426567"/>
                  <a:pt x="2031569" y="1426567"/>
                </a:cubicBezTo>
                <a:cubicBezTo>
                  <a:pt x="2026513" y="1433341"/>
                  <a:pt x="2016722" y="1430605"/>
                  <a:pt x="2008019" y="1430886"/>
                </a:cubicBezTo>
                <a:cubicBezTo>
                  <a:pt x="2006804" y="1446546"/>
                  <a:pt x="2003985" y="1471171"/>
                  <a:pt x="1999418" y="1508198"/>
                </a:cubicBezTo>
                <a:cubicBezTo>
                  <a:pt x="1992239" y="1525168"/>
                  <a:pt x="1989845" y="1542138"/>
                  <a:pt x="1985061" y="1568806"/>
                </a:cubicBezTo>
                <a:cubicBezTo>
                  <a:pt x="1985061" y="1568806"/>
                  <a:pt x="1985061" y="1568806"/>
                  <a:pt x="1989845" y="1563959"/>
                </a:cubicBezTo>
                <a:cubicBezTo>
                  <a:pt x="1985061" y="1578504"/>
                  <a:pt x="1982667" y="1593052"/>
                  <a:pt x="1980275" y="1607597"/>
                </a:cubicBezTo>
                <a:cubicBezTo>
                  <a:pt x="1980275" y="1614872"/>
                  <a:pt x="1985061" y="1595477"/>
                  <a:pt x="1982667" y="1612447"/>
                </a:cubicBezTo>
                <a:cubicBezTo>
                  <a:pt x="1977881" y="1641540"/>
                  <a:pt x="1980275" y="1626992"/>
                  <a:pt x="1973097" y="1656085"/>
                </a:cubicBezTo>
                <a:cubicBezTo>
                  <a:pt x="1973097" y="1653663"/>
                  <a:pt x="1975488" y="1639115"/>
                  <a:pt x="1973097" y="1641540"/>
                </a:cubicBezTo>
                <a:cubicBezTo>
                  <a:pt x="1973097" y="1646388"/>
                  <a:pt x="1968309" y="1663361"/>
                  <a:pt x="1970703" y="1665783"/>
                </a:cubicBezTo>
                <a:cubicBezTo>
                  <a:pt x="1970703" y="1665783"/>
                  <a:pt x="1970703" y="1665783"/>
                  <a:pt x="1968309" y="1665783"/>
                </a:cubicBezTo>
                <a:cubicBezTo>
                  <a:pt x="1968309" y="1670633"/>
                  <a:pt x="1965917" y="1675481"/>
                  <a:pt x="1963524" y="1682753"/>
                </a:cubicBezTo>
                <a:cubicBezTo>
                  <a:pt x="1963524" y="1685178"/>
                  <a:pt x="1963524" y="1687604"/>
                  <a:pt x="1965917" y="1680331"/>
                </a:cubicBezTo>
                <a:cubicBezTo>
                  <a:pt x="1963524" y="1694876"/>
                  <a:pt x="1961132" y="1716697"/>
                  <a:pt x="1958739" y="1728819"/>
                </a:cubicBezTo>
                <a:cubicBezTo>
                  <a:pt x="1956345" y="1743364"/>
                  <a:pt x="1953951" y="1738517"/>
                  <a:pt x="1951560" y="1740942"/>
                </a:cubicBezTo>
                <a:cubicBezTo>
                  <a:pt x="1951560" y="1745790"/>
                  <a:pt x="1951560" y="1753062"/>
                  <a:pt x="1951560" y="1753062"/>
                </a:cubicBezTo>
                <a:cubicBezTo>
                  <a:pt x="1951560" y="1753062"/>
                  <a:pt x="1951560" y="1753062"/>
                  <a:pt x="1951560" y="1755487"/>
                </a:cubicBezTo>
                <a:cubicBezTo>
                  <a:pt x="1951560" y="1755487"/>
                  <a:pt x="1951560" y="1755487"/>
                  <a:pt x="1951560" y="1760338"/>
                </a:cubicBezTo>
                <a:cubicBezTo>
                  <a:pt x="1941987" y="1789428"/>
                  <a:pt x="1944381" y="1818524"/>
                  <a:pt x="1937202" y="1842767"/>
                </a:cubicBezTo>
                <a:cubicBezTo>
                  <a:pt x="1937202" y="1837919"/>
                  <a:pt x="1939593" y="1825796"/>
                  <a:pt x="1939593" y="1825796"/>
                </a:cubicBezTo>
                <a:cubicBezTo>
                  <a:pt x="1937202" y="1830644"/>
                  <a:pt x="1934808" y="1837919"/>
                  <a:pt x="1934808" y="1845192"/>
                </a:cubicBezTo>
                <a:cubicBezTo>
                  <a:pt x="1934808" y="1839873"/>
                  <a:pt x="1934808" y="1834597"/>
                  <a:pt x="1934808" y="1833069"/>
                </a:cubicBezTo>
                <a:cubicBezTo>
                  <a:pt x="1927629" y="1862162"/>
                  <a:pt x="1927629" y="1888830"/>
                  <a:pt x="1915665" y="1925198"/>
                </a:cubicBezTo>
                <a:lnTo>
                  <a:pt x="1913271" y="1927621"/>
                </a:lnTo>
                <a:cubicBezTo>
                  <a:pt x="1913271" y="1932471"/>
                  <a:pt x="1915665" y="1934893"/>
                  <a:pt x="1915665" y="1939743"/>
                </a:cubicBezTo>
                <a:cubicBezTo>
                  <a:pt x="1915665" y="1939743"/>
                  <a:pt x="1915665" y="1939779"/>
                  <a:pt x="1915665" y="1942031"/>
                </a:cubicBezTo>
                <a:cubicBezTo>
                  <a:pt x="1914406" y="1941813"/>
                  <a:pt x="1911451" y="1941243"/>
                  <a:pt x="1908486" y="1939743"/>
                </a:cubicBezTo>
                <a:cubicBezTo>
                  <a:pt x="1908486" y="1942169"/>
                  <a:pt x="1906092" y="1944594"/>
                  <a:pt x="1906092" y="1944594"/>
                </a:cubicBezTo>
                <a:cubicBezTo>
                  <a:pt x="1906092" y="1944594"/>
                  <a:pt x="1906092" y="1944594"/>
                  <a:pt x="1903701" y="1947016"/>
                </a:cubicBezTo>
                <a:cubicBezTo>
                  <a:pt x="1906652" y="1948513"/>
                  <a:pt x="1890494" y="1945397"/>
                  <a:pt x="1882164" y="1943927"/>
                </a:cubicBezTo>
                <a:cubicBezTo>
                  <a:pt x="1882164" y="1943572"/>
                  <a:pt x="1882164" y="1943074"/>
                  <a:pt x="1882164" y="1942169"/>
                </a:cubicBezTo>
                <a:cubicBezTo>
                  <a:pt x="1882164" y="1939743"/>
                  <a:pt x="1882164" y="1937318"/>
                  <a:pt x="1882164" y="1934893"/>
                </a:cubicBezTo>
                <a:cubicBezTo>
                  <a:pt x="1882164" y="1937318"/>
                  <a:pt x="1882164" y="1937318"/>
                  <a:pt x="1879770" y="1934893"/>
                </a:cubicBezTo>
                <a:cubicBezTo>
                  <a:pt x="1867806" y="1932471"/>
                  <a:pt x="1858233" y="1930046"/>
                  <a:pt x="1874985" y="1932471"/>
                </a:cubicBezTo>
                <a:cubicBezTo>
                  <a:pt x="1874985" y="1932471"/>
                  <a:pt x="1874985" y="1932471"/>
                  <a:pt x="1877376" y="1930046"/>
                </a:cubicBezTo>
                <a:cubicBezTo>
                  <a:pt x="1877376" y="1927621"/>
                  <a:pt x="1877376" y="1927621"/>
                  <a:pt x="1877376" y="1925198"/>
                </a:cubicBezTo>
                <a:cubicBezTo>
                  <a:pt x="1877376" y="1925198"/>
                  <a:pt x="1877376" y="1925198"/>
                  <a:pt x="1877376" y="1922773"/>
                </a:cubicBezTo>
                <a:cubicBezTo>
                  <a:pt x="1877376" y="1915500"/>
                  <a:pt x="1877376" y="1915500"/>
                  <a:pt x="1879770" y="1920348"/>
                </a:cubicBezTo>
                <a:cubicBezTo>
                  <a:pt x="1877376" y="1913075"/>
                  <a:pt x="1874985" y="1905803"/>
                  <a:pt x="1877376" y="1910650"/>
                </a:cubicBezTo>
                <a:cubicBezTo>
                  <a:pt x="1874985" y="1893680"/>
                  <a:pt x="1870200" y="1893680"/>
                  <a:pt x="1865412" y="1883982"/>
                </a:cubicBezTo>
                <a:cubicBezTo>
                  <a:pt x="1858570" y="1865493"/>
                  <a:pt x="1856049" y="1855787"/>
                  <a:pt x="1843395" y="1833925"/>
                </a:cubicBezTo>
                <a:cubicBezTo>
                  <a:pt x="1841462" y="1827492"/>
                  <a:pt x="1840946" y="1822647"/>
                  <a:pt x="1834305" y="1813673"/>
                </a:cubicBezTo>
                <a:cubicBezTo>
                  <a:pt x="1829517" y="1823371"/>
                  <a:pt x="1824732" y="1833069"/>
                  <a:pt x="1822338" y="1842767"/>
                </a:cubicBezTo>
                <a:cubicBezTo>
                  <a:pt x="1827126" y="1840341"/>
                  <a:pt x="1819947" y="1857314"/>
                  <a:pt x="1822338" y="1857314"/>
                </a:cubicBezTo>
                <a:cubicBezTo>
                  <a:pt x="1810375" y="1886405"/>
                  <a:pt x="1807983" y="1913075"/>
                  <a:pt x="1791231" y="1949441"/>
                </a:cubicBezTo>
                <a:cubicBezTo>
                  <a:pt x="1791231" y="1949441"/>
                  <a:pt x="1791231" y="1949441"/>
                  <a:pt x="1791231" y="1947016"/>
                </a:cubicBezTo>
                <a:cubicBezTo>
                  <a:pt x="1786632" y="1956337"/>
                  <a:pt x="1777630" y="1979046"/>
                  <a:pt x="1774811" y="1987263"/>
                </a:cubicBezTo>
                <a:cubicBezTo>
                  <a:pt x="1774281" y="1987221"/>
                  <a:pt x="1767301" y="1997227"/>
                  <a:pt x="1767301" y="1993079"/>
                </a:cubicBezTo>
                <a:cubicBezTo>
                  <a:pt x="1767301" y="1997929"/>
                  <a:pt x="1762516" y="2007627"/>
                  <a:pt x="1757731" y="2014900"/>
                </a:cubicBezTo>
                <a:cubicBezTo>
                  <a:pt x="1752943" y="2024597"/>
                  <a:pt x="1745764" y="2031870"/>
                  <a:pt x="1745764" y="2031870"/>
                </a:cubicBezTo>
                <a:cubicBezTo>
                  <a:pt x="1743373" y="2031870"/>
                  <a:pt x="1740979" y="2034295"/>
                  <a:pt x="1738585" y="2036720"/>
                </a:cubicBezTo>
                <a:cubicBezTo>
                  <a:pt x="1738585" y="2036720"/>
                  <a:pt x="1738585" y="2036753"/>
                  <a:pt x="1738585" y="2037882"/>
                </a:cubicBezTo>
                <a:cubicBezTo>
                  <a:pt x="1738096" y="2037799"/>
                  <a:pt x="1737594" y="2037730"/>
                  <a:pt x="1737169" y="2037692"/>
                </a:cubicBezTo>
                <a:cubicBezTo>
                  <a:pt x="1733195" y="2036910"/>
                  <a:pt x="1725127" y="2035231"/>
                  <a:pt x="1709872" y="2031870"/>
                </a:cubicBezTo>
                <a:cubicBezTo>
                  <a:pt x="1709872" y="2031870"/>
                  <a:pt x="1709872" y="2031870"/>
                  <a:pt x="1709872" y="2027023"/>
                </a:cubicBezTo>
                <a:cubicBezTo>
                  <a:pt x="1707478" y="2024597"/>
                  <a:pt x="1707478" y="2024597"/>
                  <a:pt x="1707478" y="2022175"/>
                </a:cubicBezTo>
                <a:cubicBezTo>
                  <a:pt x="1705084" y="2012477"/>
                  <a:pt x="1702693" y="2002777"/>
                  <a:pt x="1700299" y="1993079"/>
                </a:cubicBezTo>
                <a:cubicBezTo>
                  <a:pt x="1697905" y="1988232"/>
                  <a:pt x="1695514" y="1980959"/>
                  <a:pt x="1695514" y="1973684"/>
                </a:cubicBezTo>
                <a:cubicBezTo>
                  <a:pt x="1695514" y="1973684"/>
                  <a:pt x="1695514" y="1973684"/>
                  <a:pt x="1697905" y="1980959"/>
                </a:cubicBezTo>
                <a:cubicBezTo>
                  <a:pt x="1695514" y="1971262"/>
                  <a:pt x="1697905" y="1968836"/>
                  <a:pt x="1700299" y="1971262"/>
                </a:cubicBezTo>
                <a:cubicBezTo>
                  <a:pt x="1697905" y="1966411"/>
                  <a:pt x="1697905" y="1966411"/>
                  <a:pt x="1695514" y="1959139"/>
                </a:cubicBezTo>
                <a:cubicBezTo>
                  <a:pt x="1695514" y="1959139"/>
                  <a:pt x="1695514" y="1959139"/>
                  <a:pt x="1697905" y="1961564"/>
                </a:cubicBezTo>
                <a:cubicBezTo>
                  <a:pt x="1697905" y="1947016"/>
                  <a:pt x="1693120" y="1942169"/>
                  <a:pt x="1693120" y="1954291"/>
                </a:cubicBezTo>
                <a:cubicBezTo>
                  <a:pt x="1685941" y="1927621"/>
                  <a:pt x="1695514" y="1937318"/>
                  <a:pt x="1688335" y="1915500"/>
                </a:cubicBezTo>
                <a:cubicBezTo>
                  <a:pt x="1688335" y="1915500"/>
                  <a:pt x="1688335" y="1915500"/>
                  <a:pt x="1683547" y="1908225"/>
                </a:cubicBezTo>
                <a:cubicBezTo>
                  <a:pt x="1683547" y="1908225"/>
                  <a:pt x="1683547" y="1908225"/>
                  <a:pt x="1685941" y="1910650"/>
                </a:cubicBezTo>
                <a:cubicBezTo>
                  <a:pt x="1681156" y="1883982"/>
                  <a:pt x="1690726" y="1900953"/>
                  <a:pt x="1683547" y="1874285"/>
                </a:cubicBezTo>
                <a:cubicBezTo>
                  <a:pt x="1683547" y="1874285"/>
                  <a:pt x="1683547" y="1874285"/>
                  <a:pt x="1685941" y="1874285"/>
                </a:cubicBezTo>
                <a:cubicBezTo>
                  <a:pt x="1683547" y="1867012"/>
                  <a:pt x="1683547" y="1859737"/>
                  <a:pt x="1681156" y="1862162"/>
                </a:cubicBezTo>
                <a:cubicBezTo>
                  <a:pt x="1681156" y="1857314"/>
                  <a:pt x="1681156" y="1850039"/>
                  <a:pt x="1678762" y="1842767"/>
                </a:cubicBezTo>
                <a:cubicBezTo>
                  <a:pt x="1676368" y="1847617"/>
                  <a:pt x="1676368" y="1852464"/>
                  <a:pt x="1673977" y="1857314"/>
                </a:cubicBezTo>
                <a:cubicBezTo>
                  <a:pt x="1673977" y="1857314"/>
                  <a:pt x="1673977" y="1857314"/>
                  <a:pt x="1673977" y="1852464"/>
                </a:cubicBezTo>
                <a:cubicBezTo>
                  <a:pt x="1671583" y="1859737"/>
                  <a:pt x="1669189" y="1864587"/>
                  <a:pt x="1666798" y="1871859"/>
                </a:cubicBezTo>
                <a:cubicBezTo>
                  <a:pt x="1666798" y="1876710"/>
                  <a:pt x="1669189" y="1869434"/>
                  <a:pt x="1671583" y="1864587"/>
                </a:cubicBezTo>
                <a:cubicBezTo>
                  <a:pt x="1664404" y="1883982"/>
                  <a:pt x="1664404" y="1900953"/>
                  <a:pt x="1654834" y="1920348"/>
                </a:cubicBezTo>
                <a:cubicBezTo>
                  <a:pt x="1654834" y="1920348"/>
                  <a:pt x="1654834" y="1920348"/>
                  <a:pt x="1652440" y="1917923"/>
                </a:cubicBezTo>
                <a:cubicBezTo>
                  <a:pt x="1654834" y="1917923"/>
                  <a:pt x="1654834" y="1915500"/>
                  <a:pt x="1654834" y="1913075"/>
                </a:cubicBezTo>
                <a:cubicBezTo>
                  <a:pt x="1657225" y="1891255"/>
                  <a:pt x="1647655" y="1927621"/>
                  <a:pt x="1647655" y="1927621"/>
                </a:cubicBezTo>
                <a:cubicBezTo>
                  <a:pt x="1647655" y="1934893"/>
                  <a:pt x="1640474" y="1954291"/>
                  <a:pt x="1642867" y="1961564"/>
                </a:cubicBezTo>
                <a:cubicBezTo>
                  <a:pt x="1628510" y="1997929"/>
                  <a:pt x="1628510" y="2029448"/>
                  <a:pt x="1616546" y="2056116"/>
                </a:cubicBezTo>
                <a:cubicBezTo>
                  <a:pt x="1616546" y="2048843"/>
                  <a:pt x="1611761" y="2065813"/>
                  <a:pt x="1609367" y="2063388"/>
                </a:cubicBezTo>
                <a:cubicBezTo>
                  <a:pt x="1604581" y="2075511"/>
                  <a:pt x="1609367" y="2075511"/>
                  <a:pt x="1604581" y="2085209"/>
                </a:cubicBezTo>
                <a:cubicBezTo>
                  <a:pt x="1602188" y="2090059"/>
                  <a:pt x="1604581" y="2087634"/>
                  <a:pt x="1604581" y="2087634"/>
                </a:cubicBezTo>
                <a:cubicBezTo>
                  <a:pt x="1604581" y="2087634"/>
                  <a:pt x="1604581" y="2087634"/>
                  <a:pt x="1602188" y="2090059"/>
                </a:cubicBezTo>
                <a:cubicBezTo>
                  <a:pt x="1602188" y="2090059"/>
                  <a:pt x="1602188" y="2090059"/>
                  <a:pt x="1599794" y="2094906"/>
                </a:cubicBezTo>
                <a:cubicBezTo>
                  <a:pt x="1595009" y="2121574"/>
                  <a:pt x="1590224" y="2109452"/>
                  <a:pt x="1583045" y="2136122"/>
                </a:cubicBezTo>
                <a:cubicBezTo>
                  <a:pt x="1580651" y="2153093"/>
                  <a:pt x="1566293" y="2172488"/>
                  <a:pt x="1561508" y="2196733"/>
                </a:cubicBezTo>
                <a:cubicBezTo>
                  <a:pt x="1561508" y="2196733"/>
                  <a:pt x="1561508" y="2196733"/>
                  <a:pt x="1559114" y="2196733"/>
                </a:cubicBezTo>
                <a:cubicBezTo>
                  <a:pt x="1554329" y="2216126"/>
                  <a:pt x="1547150" y="2223401"/>
                  <a:pt x="1544756" y="2237947"/>
                </a:cubicBezTo>
                <a:cubicBezTo>
                  <a:pt x="1539971" y="2242797"/>
                  <a:pt x="1544756" y="2235524"/>
                  <a:pt x="1542365" y="2233099"/>
                </a:cubicBezTo>
                <a:cubicBezTo>
                  <a:pt x="1537577" y="2250069"/>
                  <a:pt x="1537577" y="2228249"/>
                  <a:pt x="1537577" y="2240372"/>
                </a:cubicBezTo>
                <a:cubicBezTo>
                  <a:pt x="1528007" y="2259767"/>
                  <a:pt x="1530398" y="2284010"/>
                  <a:pt x="1525613" y="2305830"/>
                </a:cubicBezTo>
                <a:cubicBezTo>
                  <a:pt x="1523219" y="2320378"/>
                  <a:pt x="1516040" y="2334923"/>
                  <a:pt x="1513649" y="2342199"/>
                </a:cubicBezTo>
                <a:cubicBezTo>
                  <a:pt x="1513649" y="2344621"/>
                  <a:pt x="1513649" y="2347046"/>
                  <a:pt x="1513649" y="2349471"/>
                </a:cubicBezTo>
                <a:cubicBezTo>
                  <a:pt x="1513649" y="2349471"/>
                  <a:pt x="1513649" y="2349471"/>
                  <a:pt x="1516040" y="2337348"/>
                </a:cubicBezTo>
                <a:cubicBezTo>
                  <a:pt x="1516040" y="2342199"/>
                  <a:pt x="1516040" y="2347046"/>
                  <a:pt x="1513649" y="2351894"/>
                </a:cubicBezTo>
                <a:lnTo>
                  <a:pt x="1513649" y="2354319"/>
                </a:lnTo>
                <a:cubicBezTo>
                  <a:pt x="1513649" y="2354319"/>
                  <a:pt x="1513649" y="2354319"/>
                  <a:pt x="1513649" y="2361591"/>
                </a:cubicBezTo>
                <a:cubicBezTo>
                  <a:pt x="1513649" y="2361591"/>
                  <a:pt x="1513649" y="2361591"/>
                  <a:pt x="1513649" y="2364016"/>
                </a:cubicBezTo>
                <a:cubicBezTo>
                  <a:pt x="1513649" y="2364016"/>
                  <a:pt x="1513649" y="2364016"/>
                  <a:pt x="1513649" y="2366442"/>
                </a:cubicBezTo>
                <a:cubicBezTo>
                  <a:pt x="1516040" y="2368867"/>
                  <a:pt x="1513649" y="2366442"/>
                  <a:pt x="1511255" y="2366442"/>
                </a:cubicBezTo>
                <a:cubicBezTo>
                  <a:pt x="1511255" y="2366442"/>
                  <a:pt x="1511255" y="2366538"/>
                  <a:pt x="1511255" y="2368269"/>
                </a:cubicBezTo>
                <a:cubicBezTo>
                  <a:pt x="1509543" y="2368107"/>
                  <a:pt x="1507961" y="2368044"/>
                  <a:pt x="1509350" y="2368432"/>
                </a:cubicBezTo>
                <a:cubicBezTo>
                  <a:pt x="1505426" y="2368129"/>
                  <a:pt x="1498628" y="2367532"/>
                  <a:pt x="1487324" y="2366442"/>
                </a:cubicBezTo>
                <a:cubicBezTo>
                  <a:pt x="1487324" y="2366442"/>
                  <a:pt x="1487324" y="2366442"/>
                  <a:pt x="1487324" y="2364016"/>
                </a:cubicBezTo>
                <a:cubicBezTo>
                  <a:pt x="1485637" y="2364016"/>
                  <a:pt x="1484033" y="2363939"/>
                  <a:pt x="1482586" y="2363829"/>
                </a:cubicBezTo>
                <a:cubicBezTo>
                  <a:pt x="1484964" y="2354192"/>
                  <a:pt x="1487324" y="2344574"/>
                  <a:pt x="1487324" y="2337348"/>
                </a:cubicBezTo>
                <a:cubicBezTo>
                  <a:pt x="1487324" y="2325226"/>
                  <a:pt x="1487324" y="2315528"/>
                  <a:pt x="1482539" y="2308255"/>
                </a:cubicBezTo>
                <a:cubicBezTo>
                  <a:pt x="1484933" y="2308255"/>
                  <a:pt x="1484933" y="2305830"/>
                  <a:pt x="1484933" y="2305830"/>
                </a:cubicBezTo>
                <a:cubicBezTo>
                  <a:pt x="1480148" y="2291285"/>
                  <a:pt x="1482539" y="2286435"/>
                  <a:pt x="1475360" y="2271890"/>
                </a:cubicBezTo>
                <a:cubicBezTo>
                  <a:pt x="1475360" y="2271890"/>
                  <a:pt x="1475360" y="2271890"/>
                  <a:pt x="1477754" y="2274315"/>
                </a:cubicBezTo>
                <a:cubicBezTo>
                  <a:pt x="1468182" y="2250069"/>
                  <a:pt x="1453824" y="2194308"/>
                  <a:pt x="1451432" y="2153093"/>
                </a:cubicBezTo>
                <a:cubicBezTo>
                  <a:pt x="1453688" y="2153093"/>
                  <a:pt x="1449560" y="2133678"/>
                  <a:pt x="1447075" y="2117231"/>
                </a:cubicBezTo>
                <a:cubicBezTo>
                  <a:pt x="1447763" y="2119130"/>
                  <a:pt x="1449038" y="2119149"/>
                  <a:pt x="1449038" y="2119149"/>
                </a:cubicBezTo>
                <a:cubicBezTo>
                  <a:pt x="1444253" y="2097331"/>
                  <a:pt x="1446645" y="2070664"/>
                  <a:pt x="1439466" y="2048843"/>
                </a:cubicBezTo>
                <a:cubicBezTo>
                  <a:pt x="1441860" y="2039145"/>
                  <a:pt x="1432287" y="2012477"/>
                  <a:pt x="1437075" y="2007627"/>
                </a:cubicBezTo>
                <a:cubicBezTo>
                  <a:pt x="1429896" y="1980959"/>
                  <a:pt x="1427502" y="1956714"/>
                  <a:pt x="1422717" y="1917923"/>
                </a:cubicBezTo>
                <a:cubicBezTo>
                  <a:pt x="1422717" y="1917923"/>
                  <a:pt x="1422717" y="1917923"/>
                  <a:pt x="1425108" y="1917923"/>
                </a:cubicBezTo>
                <a:cubicBezTo>
                  <a:pt x="1425108" y="1908225"/>
                  <a:pt x="1425108" y="1898528"/>
                  <a:pt x="1425108" y="1888830"/>
                </a:cubicBezTo>
                <a:cubicBezTo>
                  <a:pt x="1417932" y="1927621"/>
                  <a:pt x="1413144" y="1968836"/>
                  <a:pt x="1413144" y="1968836"/>
                </a:cubicBezTo>
                <a:cubicBezTo>
                  <a:pt x="1408359" y="1990657"/>
                  <a:pt x="1405965" y="2010052"/>
                  <a:pt x="1403574" y="2029448"/>
                </a:cubicBezTo>
                <a:cubicBezTo>
                  <a:pt x="1403574" y="2029448"/>
                  <a:pt x="1403574" y="2034295"/>
                  <a:pt x="1403574" y="2036720"/>
                </a:cubicBezTo>
                <a:cubicBezTo>
                  <a:pt x="1401180" y="2068238"/>
                  <a:pt x="1396392" y="2102179"/>
                  <a:pt x="1386822" y="2136122"/>
                </a:cubicBezTo>
                <a:cubicBezTo>
                  <a:pt x="1382037" y="2153093"/>
                  <a:pt x="1377249" y="2170063"/>
                  <a:pt x="1374858" y="2187033"/>
                </a:cubicBezTo>
                <a:cubicBezTo>
                  <a:pt x="1372464" y="2194308"/>
                  <a:pt x="1370070" y="2201581"/>
                  <a:pt x="1370070" y="2206428"/>
                </a:cubicBezTo>
                <a:cubicBezTo>
                  <a:pt x="1367679" y="2208853"/>
                  <a:pt x="1367679" y="2211278"/>
                  <a:pt x="1367679" y="2211278"/>
                </a:cubicBezTo>
                <a:cubicBezTo>
                  <a:pt x="1367679" y="2211278"/>
                  <a:pt x="1367679" y="2211278"/>
                  <a:pt x="1367679" y="2216126"/>
                </a:cubicBezTo>
                <a:cubicBezTo>
                  <a:pt x="1319820" y="2218551"/>
                  <a:pt x="1353321" y="2216126"/>
                  <a:pt x="1343748" y="2216126"/>
                </a:cubicBezTo>
                <a:cubicBezTo>
                  <a:pt x="1343748" y="2216126"/>
                  <a:pt x="1343748" y="2216126"/>
                  <a:pt x="1341354" y="2213704"/>
                </a:cubicBezTo>
                <a:cubicBezTo>
                  <a:pt x="1341354" y="2213704"/>
                  <a:pt x="1341354" y="2213704"/>
                  <a:pt x="1338963" y="2208853"/>
                </a:cubicBezTo>
                <a:cubicBezTo>
                  <a:pt x="1338963" y="2204006"/>
                  <a:pt x="1336569" y="2201581"/>
                  <a:pt x="1334175" y="2196733"/>
                </a:cubicBezTo>
                <a:cubicBezTo>
                  <a:pt x="1326999" y="2174913"/>
                  <a:pt x="1317426" y="2143395"/>
                  <a:pt x="1312641" y="2114302"/>
                </a:cubicBezTo>
                <a:cubicBezTo>
                  <a:pt x="1307853" y="2082783"/>
                  <a:pt x="1305462" y="2051268"/>
                  <a:pt x="1305462" y="2031870"/>
                </a:cubicBezTo>
                <a:cubicBezTo>
                  <a:pt x="1303068" y="1997929"/>
                  <a:pt x="1298283" y="1968836"/>
                  <a:pt x="1293495" y="1937318"/>
                </a:cubicBezTo>
                <a:cubicBezTo>
                  <a:pt x="1293495" y="1934893"/>
                  <a:pt x="1293495" y="1932471"/>
                  <a:pt x="1293495" y="1930046"/>
                </a:cubicBezTo>
                <a:cubicBezTo>
                  <a:pt x="1291104" y="1925198"/>
                  <a:pt x="1291104" y="1925198"/>
                  <a:pt x="1288710" y="1915500"/>
                </a:cubicBezTo>
                <a:cubicBezTo>
                  <a:pt x="1291104" y="1920348"/>
                  <a:pt x="1291104" y="1915500"/>
                  <a:pt x="1291104" y="1913075"/>
                </a:cubicBezTo>
                <a:cubicBezTo>
                  <a:pt x="1291104" y="1913075"/>
                  <a:pt x="1291104" y="1913075"/>
                  <a:pt x="1288710" y="1903378"/>
                </a:cubicBezTo>
                <a:cubicBezTo>
                  <a:pt x="1291104" y="1900953"/>
                  <a:pt x="1276746" y="1883982"/>
                  <a:pt x="1279138" y="1881557"/>
                </a:cubicBezTo>
                <a:cubicBezTo>
                  <a:pt x="1279138" y="1881557"/>
                  <a:pt x="1279138" y="1881557"/>
                  <a:pt x="1281531" y="1876710"/>
                </a:cubicBezTo>
                <a:cubicBezTo>
                  <a:pt x="1276746" y="1837919"/>
                  <a:pt x="1264782" y="1799128"/>
                  <a:pt x="1250422" y="1757912"/>
                </a:cubicBezTo>
                <a:cubicBezTo>
                  <a:pt x="1245637" y="1745790"/>
                  <a:pt x="1240852" y="1731245"/>
                  <a:pt x="1236067" y="1719122"/>
                </a:cubicBezTo>
                <a:cubicBezTo>
                  <a:pt x="1236067" y="1721544"/>
                  <a:pt x="1233673" y="1723969"/>
                  <a:pt x="1231279" y="1726394"/>
                </a:cubicBezTo>
                <a:cubicBezTo>
                  <a:pt x="1221709" y="1743364"/>
                  <a:pt x="1214530" y="1753062"/>
                  <a:pt x="1207351" y="1772458"/>
                </a:cubicBezTo>
                <a:cubicBezTo>
                  <a:pt x="1207351" y="1772458"/>
                  <a:pt x="1207351" y="1772458"/>
                  <a:pt x="1209742" y="1772458"/>
                </a:cubicBezTo>
                <a:cubicBezTo>
                  <a:pt x="1207351" y="1787005"/>
                  <a:pt x="1204957" y="1774883"/>
                  <a:pt x="1200172" y="1787005"/>
                </a:cubicBezTo>
                <a:cubicBezTo>
                  <a:pt x="1200172" y="1787005"/>
                  <a:pt x="1200172" y="1787005"/>
                  <a:pt x="1207351" y="1784580"/>
                </a:cubicBezTo>
                <a:cubicBezTo>
                  <a:pt x="1204957" y="1791853"/>
                  <a:pt x="1202563" y="1801551"/>
                  <a:pt x="1200172" y="1811248"/>
                </a:cubicBezTo>
                <a:cubicBezTo>
                  <a:pt x="1200172" y="1811248"/>
                  <a:pt x="1200172" y="1811248"/>
                  <a:pt x="1200172" y="1806401"/>
                </a:cubicBezTo>
                <a:cubicBezTo>
                  <a:pt x="1197778" y="1816099"/>
                  <a:pt x="1197778" y="1825796"/>
                  <a:pt x="1197778" y="1828219"/>
                </a:cubicBezTo>
                <a:cubicBezTo>
                  <a:pt x="1197778" y="1828219"/>
                  <a:pt x="1195384" y="1825796"/>
                  <a:pt x="1192993" y="1837919"/>
                </a:cubicBezTo>
                <a:cubicBezTo>
                  <a:pt x="1197778" y="1837919"/>
                  <a:pt x="1195384" y="1857314"/>
                  <a:pt x="1192993" y="1874285"/>
                </a:cubicBezTo>
                <a:cubicBezTo>
                  <a:pt x="1190599" y="1874285"/>
                  <a:pt x="1190599" y="1879132"/>
                  <a:pt x="1190599" y="1874285"/>
                </a:cubicBezTo>
                <a:cubicBezTo>
                  <a:pt x="1190599" y="1893680"/>
                  <a:pt x="1185814" y="1908225"/>
                  <a:pt x="1183420" y="1922773"/>
                </a:cubicBezTo>
                <a:cubicBezTo>
                  <a:pt x="1181026" y="1930046"/>
                  <a:pt x="1178635" y="1937318"/>
                  <a:pt x="1176241" y="1944594"/>
                </a:cubicBezTo>
                <a:cubicBezTo>
                  <a:pt x="1176241" y="1947016"/>
                  <a:pt x="1176241" y="1947016"/>
                  <a:pt x="1176241" y="1949441"/>
                </a:cubicBezTo>
                <a:cubicBezTo>
                  <a:pt x="1176241" y="1951866"/>
                  <a:pt x="1176241" y="1954291"/>
                  <a:pt x="1176241" y="1959139"/>
                </a:cubicBezTo>
                <a:cubicBezTo>
                  <a:pt x="1176241" y="1959139"/>
                  <a:pt x="1176241" y="1959139"/>
                  <a:pt x="1176241" y="1961564"/>
                </a:cubicBezTo>
                <a:lnTo>
                  <a:pt x="1173850" y="1961564"/>
                </a:lnTo>
                <a:lnTo>
                  <a:pt x="1173850" y="1963989"/>
                </a:lnTo>
                <a:cubicBezTo>
                  <a:pt x="1173850" y="1963989"/>
                  <a:pt x="1173850" y="1963989"/>
                  <a:pt x="1173850" y="1966411"/>
                </a:cubicBezTo>
                <a:cubicBezTo>
                  <a:pt x="1173850" y="1966411"/>
                  <a:pt x="1173850" y="1966510"/>
                  <a:pt x="1173850" y="1968223"/>
                </a:cubicBezTo>
                <a:cubicBezTo>
                  <a:pt x="1171702" y="1968060"/>
                  <a:pt x="1169733" y="1968024"/>
                  <a:pt x="1172061" y="1968506"/>
                </a:cubicBezTo>
                <a:cubicBezTo>
                  <a:pt x="1166964" y="1968250"/>
                  <a:pt x="1157377" y="1967644"/>
                  <a:pt x="1140346" y="1966411"/>
                </a:cubicBezTo>
                <a:cubicBezTo>
                  <a:pt x="1140346" y="1966411"/>
                  <a:pt x="1140346" y="1966411"/>
                  <a:pt x="1137955" y="1963989"/>
                </a:cubicBezTo>
                <a:cubicBezTo>
                  <a:pt x="1137955" y="1963989"/>
                  <a:pt x="1137955" y="1963989"/>
                  <a:pt x="1140346" y="1963989"/>
                </a:cubicBezTo>
                <a:cubicBezTo>
                  <a:pt x="1140346" y="1963989"/>
                  <a:pt x="1140346" y="1961564"/>
                  <a:pt x="1140346" y="1959139"/>
                </a:cubicBezTo>
                <a:cubicBezTo>
                  <a:pt x="1137955" y="1959139"/>
                  <a:pt x="1137955" y="1959139"/>
                  <a:pt x="1137955" y="1959139"/>
                </a:cubicBezTo>
                <a:cubicBezTo>
                  <a:pt x="1137955" y="1956714"/>
                  <a:pt x="1137955" y="1954291"/>
                  <a:pt x="1137955" y="1954291"/>
                </a:cubicBezTo>
                <a:lnTo>
                  <a:pt x="1140346" y="1954291"/>
                </a:lnTo>
                <a:cubicBezTo>
                  <a:pt x="1137955" y="1932471"/>
                  <a:pt x="1135561" y="1920348"/>
                  <a:pt x="1135561" y="1891255"/>
                </a:cubicBezTo>
                <a:cubicBezTo>
                  <a:pt x="1135561" y="1891255"/>
                  <a:pt x="1135561" y="1891255"/>
                  <a:pt x="1133167" y="1893680"/>
                </a:cubicBezTo>
                <a:cubicBezTo>
                  <a:pt x="1133167" y="1876710"/>
                  <a:pt x="1133167" y="1859737"/>
                  <a:pt x="1130776" y="1842767"/>
                </a:cubicBezTo>
                <a:cubicBezTo>
                  <a:pt x="1130776" y="1841343"/>
                  <a:pt x="1130776" y="1839089"/>
                  <a:pt x="1130776" y="1835494"/>
                </a:cubicBezTo>
                <a:cubicBezTo>
                  <a:pt x="1130776" y="1831037"/>
                  <a:pt x="1130776" y="1820461"/>
                  <a:pt x="1130776" y="1811248"/>
                </a:cubicBezTo>
                <a:cubicBezTo>
                  <a:pt x="1130776" y="1810442"/>
                  <a:pt x="1130776" y="1809633"/>
                  <a:pt x="1130776" y="1808826"/>
                </a:cubicBezTo>
                <a:cubicBezTo>
                  <a:pt x="1130776" y="1802360"/>
                  <a:pt x="1130776" y="1795894"/>
                  <a:pt x="1130776" y="1789428"/>
                </a:cubicBezTo>
                <a:cubicBezTo>
                  <a:pt x="1130776" y="1789428"/>
                  <a:pt x="1130776" y="1789428"/>
                  <a:pt x="1130776" y="1782155"/>
                </a:cubicBezTo>
                <a:cubicBezTo>
                  <a:pt x="1128382" y="1765185"/>
                  <a:pt x="1133167" y="1736092"/>
                  <a:pt x="1128382" y="1721544"/>
                </a:cubicBezTo>
                <a:cubicBezTo>
                  <a:pt x="1128382" y="1687604"/>
                  <a:pt x="1128382" y="1653663"/>
                  <a:pt x="1130776" y="1619720"/>
                </a:cubicBezTo>
                <a:cubicBezTo>
                  <a:pt x="1130776" y="1549411"/>
                  <a:pt x="1135561" y="1532441"/>
                  <a:pt x="1137955" y="1464557"/>
                </a:cubicBezTo>
                <a:cubicBezTo>
                  <a:pt x="1135561" y="1386975"/>
                  <a:pt x="1128382" y="1355457"/>
                  <a:pt x="1128382" y="1292424"/>
                </a:cubicBezTo>
                <a:cubicBezTo>
                  <a:pt x="1128382" y="1292424"/>
                  <a:pt x="1127524" y="1280182"/>
                  <a:pt x="1127352" y="1267779"/>
                </a:cubicBezTo>
                <a:cubicBezTo>
                  <a:pt x="1125066" y="1269874"/>
                  <a:pt x="1122777" y="1269934"/>
                  <a:pt x="1120491" y="1269934"/>
                </a:cubicBezTo>
                <a:cubicBezTo>
                  <a:pt x="1120491" y="1272343"/>
                  <a:pt x="1120491" y="1272343"/>
                  <a:pt x="1120491" y="1272343"/>
                </a:cubicBezTo>
                <a:cubicBezTo>
                  <a:pt x="1115695" y="1281983"/>
                  <a:pt x="1098913" y="1277163"/>
                  <a:pt x="1094117" y="1286803"/>
                </a:cubicBezTo>
                <a:cubicBezTo>
                  <a:pt x="1089321" y="1294031"/>
                  <a:pt x="1084527" y="1306080"/>
                  <a:pt x="1077334" y="1306080"/>
                </a:cubicBezTo>
                <a:cubicBezTo>
                  <a:pt x="1072538" y="1310899"/>
                  <a:pt x="1072538" y="1315719"/>
                  <a:pt x="1067742" y="1318128"/>
                </a:cubicBezTo>
                <a:cubicBezTo>
                  <a:pt x="1067742" y="1318128"/>
                  <a:pt x="1067742" y="1318128"/>
                  <a:pt x="1065346" y="1318128"/>
                </a:cubicBezTo>
                <a:cubicBezTo>
                  <a:pt x="1065346" y="1320537"/>
                  <a:pt x="1065346" y="1320537"/>
                  <a:pt x="1065346" y="1320537"/>
                </a:cubicBezTo>
                <a:lnTo>
                  <a:pt x="1062949" y="1320537"/>
                </a:lnTo>
                <a:cubicBezTo>
                  <a:pt x="1062949" y="1320537"/>
                  <a:pt x="1062949" y="1320537"/>
                  <a:pt x="1062949" y="1322948"/>
                </a:cubicBezTo>
                <a:cubicBezTo>
                  <a:pt x="1060552" y="1320537"/>
                  <a:pt x="1065346" y="1330177"/>
                  <a:pt x="1062949" y="1327768"/>
                </a:cubicBezTo>
                <a:cubicBezTo>
                  <a:pt x="1062949" y="1327768"/>
                  <a:pt x="1062949" y="1327768"/>
                  <a:pt x="1060552" y="1325357"/>
                </a:cubicBezTo>
                <a:cubicBezTo>
                  <a:pt x="1048563" y="1332585"/>
                  <a:pt x="1046164" y="1349454"/>
                  <a:pt x="1038974" y="1359093"/>
                </a:cubicBezTo>
                <a:cubicBezTo>
                  <a:pt x="1034178" y="1361502"/>
                  <a:pt x="1029382" y="1359093"/>
                  <a:pt x="1026985" y="1361502"/>
                </a:cubicBezTo>
                <a:cubicBezTo>
                  <a:pt x="1026985" y="1361502"/>
                  <a:pt x="1026985" y="1361502"/>
                  <a:pt x="1031781" y="1363913"/>
                </a:cubicBezTo>
                <a:cubicBezTo>
                  <a:pt x="1029382" y="1366322"/>
                  <a:pt x="1026985" y="1363913"/>
                  <a:pt x="1024589" y="1363913"/>
                </a:cubicBezTo>
                <a:cubicBezTo>
                  <a:pt x="1024589" y="1363913"/>
                  <a:pt x="1024589" y="1363913"/>
                  <a:pt x="1029382" y="1366322"/>
                </a:cubicBezTo>
                <a:cubicBezTo>
                  <a:pt x="1029382" y="1366322"/>
                  <a:pt x="1029371" y="1366344"/>
                  <a:pt x="1027074" y="1370966"/>
                </a:cubicBezTo>
                <a:cubicBezTo>
                  <a:pt x="1026993" y="1370272"/>
                  <a:pt x="1026985" y="1369507"/>
                  <a:pt x="1026985" y="1368733"/>
                </a:cubicBezTo>
                <a:cubicBezTo>
                  <a:pt x="1026985" y="1371142"/>
                  <a:pt x="1026985" y="1371142"/>
                  <a:pt x="1026985" y="1371142"/>
                </a:cubicBezTo>
                <a:cubicBezTo>
                  <a:pt x="1027018" y="1371076"/>
                  <a:pt x="1027040" y="1371029"/>
                  <a:pt x="1027074" y="1370966"/>
                </a:cubicBezTo>
                <a:cubicBezTo>
                  <a:pt x="1027242" y="1372433"/>
                  <a:pt x="1027755" y="1373550"/>
                  <a:pt x="1029382" y="1373550"/>
                </a:cubicBezTo>
                <a:cubicBezTo>
                  <a:pt x="1026985" y="1373550"/>
                  <a:pt x="1026985" y="1371142"/>
                  <a:pt x="1024589" y="1373550"/>
                </a:cubicBezTo>
                <a:cubicBezTo>
                  <a:pt x="1029382" y="1375962"/>
                  <a:pt x="1029382" y="1378370"/>
                  <a:pt x="1026985" y="1380782"/>
                </a:cubicBezTo>
                <a:cubicBezTo>
                  <a:pt x="1026985" y="1380782"/>
                  <a:pt x="1026985" y="1380782"/>
                  <a:pt x="1024589" y="1380782"/>
                </a:cubicBezTo>
                <a:cubicBezTo>
                  <a:pt x="1029382" y="1388010"/>
                  <a:pt x="1017393" y="1388010"/>
                  <a:pt x="1019792" y="1395239"/>
                </a:cubicBezTo>
                <a:cubicBezTo>
                  <a:pt x="1014996" y="1397650"/>
                  <a:pt x="1019792" y="1402467"/>
                  <a:pt x="1014996" y="1404879"/>
                </a:cubicBezTo>
                <a:cubicBezTo>
                  <a:pt x="1014996" y="1404879"/>
                  <a:pt x="1014996" y="1404879"/>
                  <a:pt x="1017393" y="1404879"/>
                </a:cubicBezTo>
                <a:cubicBezTo>
                  <a:pt x="1014996" y="1407287"/>
                  <a:pt x="1014996" y="1409699"/>
                  <a:pt x="1014996" y="1414519"/>
                </a:cubicBezTo>
                <a:cubicBezTo>
                  <a:pt x="1014996" y="1414519"/>
                  <a:pt x="1014996" y="1414519"/>
                  <a:pt x="1014996" y="1412107"/>
                </a:cubicBezTo>
                <a:cubicBezTo>
                  <a:pt x="1014996" y="1412107"/>
                  <a:pt x="1014996" y="1412107"/>
                  <a:pt x="1012600" y="1414519"/>
                </a:cubicBezTo>
                <a:cubicBezTo>
                  <a:pt x="1012600" y="1414519"/>
                  <a:pt x="1012600" y="1416927"/>
                  <a:pt x="1012600" y="1419336"/>
                </a:cubicBezTo>
                <a:cubicBezTo>
                  <a:pt x="1010203" y="1419336"/>
                  <a:pt x="1010203" y="1419336"/>
                  <a:pt x="1012600" y="1421747"/>
                </a:cubicBezTo>
                <a:cubicBezTo>
                  <a:pt x="1012600" y="1421747"/>
                  <a:pt x="1012600" y="1421747"/>
                  <a:pt x="1010203" y="1421747"/>
                </a:cubicBezTo>
                <a:cubicBezTo>
                  <a:pt x="1010203" y="1426567"/>
                  <a:pt x="1005407" y="1428976"/>
                  <a:pt x="1007804" y="1431384"/>
                </a:cubicBezTo>
                <a:cubicBezTo>
                  <a:pt x="1007804" y="1436204"/>
                  <a:pt x="1007804" y="1443435"/>
                  <a:pt x="1005407" y="1448255"/>
                </a:cubicBezTo>
                <a:cubicBezTo>
                  <a:pt x="1003010" y="1457893"/>
                  <a:pt x="998214" y="1460301"/>
                  <a:pt x="993418" y="1469941"/>
                </a:cubicBezTo>
                <a:cubicBezTo>
                  <a:pt x="993418" y="1481989"/>
                  <a:pt x="998214" y="1489221"/>
                  <a:pt x="991021" y="1498858"/>
                </a:cubicBezTo>
                <a:cubicBezTo>
                  <a:pt x="991021" y="1496449"/>
                  <a:pt x="981432" y="1515726"/>
                  <a:pt x="969443" y="1491629"/>
                </a:cubicBezTo>
                <a:cubicBezTo>
                  <a:pt x="964647" y="1508498"/>
                  <a:pt x="959854" y="1503678"/>
                  <a:pt x="952661" y="1489221"/>
                </a:cubicBezTo>
                <a:cubicBezTo>
                  <a:pt x="943069" y="1472352"/>
                  <a:pt x="938275" y="1441024"/>
                  <a:pt x="938275" y="1441024"/>
                </a:cubicBezTo>
                <a:cubicBezTo>
                  <a:pt x="938275" y="1431384"/>
                  <a:pt x="935876" y="1421747"/>
                  <a:pt x="935876" y="1414519"/>
                </a:cubicBezTo>
                <a:cubicBezTo>
                  <a:pt x="935876" y="1414519"/>
                  <a:pt x="933479" y="1412107"/>
                  <a:pt x="933479" y="1409699"/>
                </a:cubicBezTo>
                <a:cubicBezTo>
                  <a:pt x="923890" y="1383190"/>
                  <a:pt x="938275" y="1349454"/>
                  <a:pt x="933479" y="1320537"/>
                </a:cubicBezTo>
                <a:cubicBezTo>
                  <a:pt x="931083" y="1301260"/>
                  <a:pt x="928683" y="1267523"/>
                  <a:pt x="935876" y="1248246"/>
                </a:cubicBezTo>
                <a:cubicBezTo>
                  <a:pt x="938275" y="1233786"/>
                  <a:pt x="935876" y="1221738"/>
                  <a:pt x="940672" y="1207280"/>
                </a:cubicBezTo>
                <a:cubicBezTo>
                  <a:pt x="940672" y="1207280"/>
                  <a:pt x="940672" y="1207280"/>
                  <a:pt x="943069" y="1202461"/>
                </a:cubicBezTo>
                <a:cubicBezTo>
                  <a:pt x="943069" y="1200052"/>
                  <a:pt x="943069" y="1200052"/>
                  <a:pt x="943069" y="1197641"/>
                </a:cubicBezTo>
                <a:cubicBezTo>
                  <a:pt x="945468" y="1200052"/>
                  <a:pt x="945468" y="1197641"/>
                  <a:pt x="945468" y="1195232"/>
                </a:cubicBezTo>
                <a:cubicBezTo>
                  <a:pt x="945468" y="1195232"/>
                  <a:pt x="945468" y="1195232"/>
                  <a:pt x="945468" y="1190412"/>
                </a:cubicBezTo>
                <a:cubicBezTo>
                  <a:pt x="947865" y="1190412"/>
                  <a:pt x="940672" y="1180772"/>
                  <a:pt x="945468" y="1180772"/>
                </a:cubicBezTo>
                <a:cubicBezTo>
                  <a:pt x="945468" y="1180772"/>
                  <a:pt x="945468" y="1180772"/>
                  <a:pt x="947865" y="1180772"/>
                </a:cubicBezTo>
                <a:cubicBezTo>
                  <a:pt x="959854" y="1147035"/>
                  <a:pt x="962250" y="1108481"/>
                  <a:pt x="976636" y="1072333"/>
                </a:cubicBezTo>
                <a:cubicBezTo>
                  <a:pt x="981432" y="1065105"/>
                  <a:pt x="988625" y="1062696"/>
                  <a:pt x="991021" y="1053056"/>
                </a:cubicBezTo>
                <a:cubicBezTo>
                  <a:pt x="991021" y="1053056"/>
                  <a:pt x="991021" y="1053056"/>
                  <a:pt x="988625" y="1053056"/>
                </a:cubicBezTo>
                <a:cubicBezTo>
                  <a:pt x="991021" y="1045828"/>
                  <a:pt x="991021" y="1053056"/>
                  <a:pt x="995817" y="1045828"/>
                </a:cubicBezTo>
                <a:cubicBezTo>
                  <a:pt x="995817" y="1045828"/>
                  <a:pt x="995817" y="1045828"/>
                  <a:pt x="991021" y="1048236"/>
                </a:cubicBezTo>
                <a:cubicBezTo>
                  <a:pt x="991021" y="1043419"/>
                  <a:pt x="993418" y="1041008"/>
                  <a:pt x="993418" y="1036188"/>
                </a:cubicBezTo>
                <a:cubicBezTo>
                  <a:pt x="993418" y="1036188"/>
                  <a:pt x="993418" y="1036188"/>
                  <a:pt x="993418" y="1038599"/>
                </a:cubicBezTo>
                <a:cubicBezTo>
                  <a:pt x="995817" y="1033779"/>
                  <a:pt x="995817" y="1028959"/>
                  <a:pt x="995817" y="1028959"/>
                </a:cubicBezTo>
                <a:cubicBezTo>
                  <a:pt x="995817" y="1028959"/>
                  <a:pt x="998214" y="1028959"/>
                  <a:pt x="1000611" y="1024139"/>
                </a:cubicBezTo>
                <a:cubicBezTo>
                  <a:pt x="995817" y="1024139"/>
                  <a:pt x="998214" y="1014502"/>
                  <a:pt x="1000611" y="1007271"/>
                </a:cubicBezTo>
                <a:cubicBezTo>
                  <a:pt x="1000611" y="1007271"/>
                  <a:pt x="1003010" y="1004862"/>
                  <a:pt x="1003010" y="1007271"/>
                </a:cubicBezTo>
                <a:cubicBezTo>
                  <a:pt x="1003010" y="990402"/>
                  <a:pt x="1017393" y="985585"/>
                  <a:pt x="1017393" y="968717"/>
                </a:cubicBezTo>
                <a:cubicBezTo>
                  <a:pt x="1017393" y="968717"/>
                  <a:pt x="1017393" y="968717"/>
                  <a:pt x="1019792" y="968717"/>
                </a:cubicBezTo>
                <a:cubicBezTo>
                  <a:pt x="1026985" y="959077"/>
                  <a:pt x="1024589" y="951848"/>
                  <a:pt x="1034178" y="942209"/>
                </a:cubicBezTo>
                <a:cubicBezTo>
                  <a:pt x="1034178" y="942209"/>
                  <a:pt x="1034178" y="942209"/>
                  <a:pt x="1031781" y="939800"/>
                </a:cubicBezTo>
                <a:cubicBezTo>
                  <a:pt x="1036575" y="934980"/>
                  <a:pt x="1038974" y="927752"/>
                  <a:pt x="1041371" y="922932"/>
                </a:cubicBezTo>
                <a:cubicBezTo>
                  <a:pt x="1041371" y="922932"/>
                  <a:pt x="1041371" y="922932"/>
                  <a:pt x="1043767" y="918112"/>
                </a:cubicBezTo>
                <a:cubicBezTo>
                  <a:pt x="1043767" y="915700"/>
                  <a:pt x="1048563" y="913292"/>
                  <a:pt x="1048563" y="908472"/>
                </a:cubicBezTo>
                <a:cubicBezTo>
                  <a:pt x="1050960" y="908472"/>
                  <a:pt x="1053360" y="903652"/>
                  <a:pt x="1053360" y="901243"/>
                </a:cubicBezTo>
                <a:cubicBezTo>
                  <a:pt x="1053360" y="901243"/>
                  <a:pt x="1053360" y="901243"/>
                  <a:pt x="1055756" y="898835"/>
                </a:cubicBezTo>
                <a:cubicBezTo>
                  <a:pt x="1058153" y="891603"/>
                  <a:pt x="1067742" y="881966"/>
                  <a:pt x="1070142" y="874735"/>
                </a:cubicBezTo>
                <a:cubicBezTo>
                  <a:pt x="1077334" y="862686"/>
                  <a:pt x="1084527" y="848229"/>
                  <a:pt x="1094117" y="838589"/>
                </a:cubicBezTo>
                <a:cubicBezTo>
                  <a:pt x="1113298" y="812084"/>
                  <a:pt x="1122888" y="809673"/>
                  <a:pt x="1146863" y="787984"/>
                </a:cubicBezTo>
                <a:cubicBezTo>
                  <a:pt x="1170840" y="763887"/>
                  <a:pt x="1180430" y="749430"/>
                  <a:pt x="1211597" y="739790"/>
                </a:cubicBezTo>
                <a:cubicBezTo>
                  <a:pt x="1211597" y="739790"/>
                  <a:pt x="1216393" y="739790"/>
                  <a:pt x="1223586" y="737382"/>
                </a:cubicBezTo>
                <a:cubicBezTo>
                  <a:pt x="1228382" y="725331"/>
                  <a:pt x="1230779" y="713285"/>
                  <a:pt x="1237972" y="701234"/>
                </a:cubicBezTo>
                <a:cubicBezTo>
                  <a:pt x="1237972" y="701234"/>
                  <a:pt x="1237972" y="701234"/>
                  <a:pt x="1237972" y="703645"/>
                </a:cubicBezTo>
                <a:cubicBezTo>
                  <a:pt x="1242768" y="696416"/>
                  <a:pt x="1247561" y="681957"/>
                  <a:pt x="1247561" y="677137"/>
                </a:cubicBezTo>
                <a:cubicBezTo>
                  <a:pt x="1249961" y="679548"/>
                  <a:pt x="1254754" y="672317"/>
                  <a:pt x="1254754" y="674728"/>
                </a:cubicBezTo>
                <a:cubicBezTo>
                  <a:pt x="1254754" y="667500"/>
                  <a:pt x="1264346" y="650631"/>
                  <a:pt x="1264346" y="650631"/>
                </a:cubicBezTo>
                <a:cubicBezTo>
                  <a:pt x="1269140" y="648220"/>
                  <a:pt x="1273936" y="633763"/>
                  <a:pt x="1278729" y="626534"/>
                </a:cubicBezTo>
                <a:cubicBezTo>
                  <a:pt x="1278729" y="626534"/>
                  <a:pt x="1278729" y="626534"/>
                  <a:pt x="1281128" y="612074"/>
                </a:cubicBezTo>
                <a:cubicBezTo>
                  <a:pt x="1281128" y="612074"/>
                  <a:pt x="1281128" y="612074"/>
                  <a:pt x="1281128" y="616894"/>
                </a:cubicBezTo>
                <a:cubicBezTo>
                  <a:pt x="1283525" y="612074"/>
                  <a:pt x="1285924" y="612074"/>
                  <a:pt x="1285924" y="614483"/>
                </a:cubicBezTo>
                <a:cubicBezTo>
                  <a:pt x="1288321" y="612074"/>
                  <a:pt x="1288321" y="609666"/>
                  <a:pt x="1290718" y="607254"/>
                </a:cubicBezTo>
                <a:cubicBezTo>
                  <a:pt x="1290718" y="607254"/>
                  <a:pt x="1290718" y="607254"/>
                  <a:pt x="1290718" y="609666"/>
                </a:cubicBezTo>
                <a:cubicBezTo>
                  <a:pt x="1295514" y="602434"/>
                  <a:pt x="1293117" y="597617"/>
                  <a:pt x="1290718" y="602434"/>
                </a:cubicBezTo>
                <a:cubicBezTo>
                  <a:pt x="1293117" y="585566"/>
                  <a:pt x="1297911" y="595206"/>
                  <a:pt x="1300307" y="580749"/>
                </a:cubicBezTo>
                <a:cubicBezTo>
                  <a:pt x="1300307" y="580749"/>
                  <a:pt x="1300307" y="580749"/>
                  <a:pt x="1297911" y="575929"/>
                </a:cubicBezTo>
                <a:cubicBezTo>
                  <a:pt x="1305103" y="559061"/>
                  <a:pt x="1307500" y="573518"/>
                  <a:pt x="1312296" y="556649"/>
                </a:cubicBezTo>
                <a:cubicBezTo>
                  <a:pt x="1312296" y="556649"/>
                  <a:pt x="1312296" y="556649"/>
                  <a:pt x="1314693" y="556649"/>
                </a:cubicBezTo>
                <a:cubicBezTo>
                  <a:pt x="1314693" y="554241"/>
                  <a:pt x="1317092" y="549421"/>
                  <a:pt x="1314693" y="549421"/>
                </a:cubicBezTo>
                <a:cubicBezTo>
                  <a:pt x="1324285" y="534964"/>
                  <a:pt x="1333874" y="520504"/>
                  <a:pt x="1341067" y="510867"/>
                </a:cubicBezTo>
                <a:cubicBezTo>
                  <a:pt x="1345863" y="501227"/>
                  <a:pt x="1338670" y="513275"/>
                  <a:pt x="1338670" y="508455"/>
                </a:cubicBezTo>
                <a:cubicBezTo>
                  <a:pt x="1341067" y="496407"/>
                  <a:pt x="1345863" y="496407"/>
                  <a:pt x="1353056" y="489178"/>
                </a:cubicBezTo>
                <a:cubicBezTo>
                  <a:pt x="1353056" y="489178"/>
                  <a:pt x="1353056" y="489178"/>
                  <a:pt x="1348260" y="489178"/>
                </a:cubicBezTo>
                <a:cubicBezTo>
                  <a:pt x="1353056" y="484358"/>
                  <a:pt x="1355453" y="479538"/>
                  <a:pt x="1360249" y="474718"/>
                </a:cubicBezTo>
                <a:cubicBezTo>
                  <a:pt x="1360249" y="474718"/>
                  <a:pt x="1360249" y="474718"/>
                  <a:pt x="1360249" y="477130"/>
                </a:cubicBezTo>
                <a:cubicBezTo>
                  <a:pt x="1360249" y="477130"/>
                  <a:pt x="1360249" y="477130"/>
                  <a:pt x="1367441" y="467490"/>
                </a:cubicBezTo>
                <a:cubicBezTo>
                  <a:pt x="1367441" y="462670"/>
                  <a:pt x="1365042" y="467490"/>
                  <a:pt x="1362645" y="469899"/>
                </a:cubicBezTo>
                <a:cubicBezTo>
                  <a:pt x="1369838" y="460261"/>
                  <a:pt x="1369838" y="445802"/>
                  <a:pt x="1381827" y="436164"/>
                </a:cubicBezTo>
                <a:cubicBezTo>
                  <a:pt x="1381827" y="436164"/>
                  <a:pt x="1381827" y="436164"/>
                  <a:pt x="1381827" y="438573"/>
                </a:cubicBezTo>
                <a:lnTo>
                  <a:pt x="1381827" y="440982"/>
                </a:lnTo>
                <a:cubicBezTo>
                  <a:pt x="1377031" y="455441"/>
                  <a:pt x="1386620" y="433753"/>
                  <a:pt x="1389020" y="433753"/>
                </a:cubicBezTo>
                <a:cubicBezTo>
                  <a:pt x="1389020" y="428933"/>
                  <a:pt x="1398609" y="421705"/>
                  <a:pt x="1398609" y="414476"/>
                </a:cubicBezTo>
                <a:cubicBezTo>
                  <a:pt x="1415391" y="397608"/>
                  <a:pt x="1420187" y="378331"/>
                  <a:pt x="1432176" y="363871"/>
                </a:cubicBezTo>
                <a:cubicBezTo>
                  <a:pt x="1432176" y="368691"/>
                  <a:pt x="1436970" y="359051"/>
                  <a:pt x="1439369" y="361462"/>
                </a:cubicBezTo>
                <a:cubicBezTo>
                  <a:pt x="1444162" y="354234"/>
                  <a:pt x="1439369" y="354234"/>
                  <a:pt x="1444162" y="349414"/>
                </a:cubicBezTo>
                <a:cubicBezTo>
                  <a:pt x="1444162" y="349414"/>
                  <a:pt x="1444162" y="349414"/>
                  <a:pt x="1451355" y="344594"/>
                </a:cubicBezTo>
                <a:cubicBezTo>
                  <a:pt x="1458548" y="327725"/>
                  <a:pt x="1460947" y="337365"/>
                  <a:pt x="1470537" y="322906"/>
                </a:cubicBezTo>
                <a:cubicBezTo>
                  <a:pt x="1472933" y="313266"/>
                  <a:pt x="1487319" y="306037"/>
                  <a:pt x="1494512" y="291580"/>
                </a:cubicBezTo>
                <a:cubicBezTo>
                  <a:pt x="1494512" y="291580"/>
                  <a:pt x="1494512" y="291580"/>
                  <a:pt x="1496911" y="291580"/>
                </a:cubicBezTo>
                <a:cubicBezTo>
                  <a:pt x="1501704" y="279529"/>
                  <a:pt x="1508897" y="277120"/>
                  <a:pt x="1513693" y="269892"/>
                </a:cubicBezTo>
                <a:cubicBezTo>
                  <a:pt x="1518489" y="269892"/>
                  <a:pt x="1513693" y="272300"/>
                  <a:pt x="1516090" y="274712"/>
                </a:cubicBezTo>
                <a:cubicBezTo>
                  <a:pt x="1520886" y="265072"/>
                  <a:pt x="1518489" y="279529"/>
                  <a:pt x="1520886" y="272300"/>
                </a:cubicBezTo>
                <a:cubicBezTo>
                  <a:pt x="1530475" y="262663"/>
                  <a:pt x="1530475" y="243383"/>
                  <a:pt x="1540065" y="233746"/>
                </a:cubicBezTo>
                <a:cubicBezTo>
                  <a:pt x="1547260" y="221698"/>
                  <a:pt x="1561643" y="216878"/>
                  <a:pt x="1559246" y="212058"/>
                </a:cubicBezTo>
                <a:cubicBezTo>
                  <a:pt x="1559246" y="212058"/>
                  <a:pt x="1559230" y="212074"/>
                  <a:pt x="1554594" y="216735"/>
                </a:cubicBezTo>
                <a:cubicBezTo>
                  <a:pt x="1555102" y="216225"/>
                  <a:pt x="1557496" y="213817"/>
                  <a:pt x="1568836" y="202418"/>
                </a:cubicBezTo>
                <a:cubicBezTo>
                  <a:pt x="1573632" y="195189"/>
                  <a:pt x="1588018" y="183141"/>
                  <a:pt x="1592814" y="173501"/>
                </a:cubicBezTo>
                <a:lnTo>
                  <a:pt x="1595210" y="173501"/>
                </a:lnTo>
                <a:cubicBezTo>
                  <a:pt x="1602403" y="163864"/>
                  <a:pt x="1604802" y="163864"/>
                  <a:pt x="1609596" y="154224"/>
                </a:cubicBezTo>
                <a:cubicBezTo>
                  <a:pt x="1609596" y="154224"/>
                  <a:pt x="1609596" y="154224"/>
                  <a:pt x="1609596" y="156633"/>
                </a:cubicBezTo>
                <a:cubicBezTo>
                  <a:pt x="1616789" y="142176"/>
                  <a:pt x="1643163" y="118079"/>
                  <a:pt x="1662342" y="101210"/>
                </a:cubicBezTo>
                <a:cubicBezTo>
                  <a:pt x="1664556" y="101210"/>
                  <a:pt x="1674924" y="93007"/>
                  <a:pt x="1682164" y="86060"/>
                </a:cubicBezTo>
                <a:cubicBezTo>
                  <a:pt x="1681962" y="86302"/>
                  <a:pt x="1681719" y="86503"/>
                  <a:pt x="1681523" y="86750"/>
                </a:cubicBezTo>
                <a:cubicBezTo>
                  <a:pt x="1681523" y="86750"/>
                  <a:pt x="1681523" y="86750"/>
                  <a:pt x="1683920" y="84342"/>
                </a:cubicBezTo>
                <a:cubicBezTo>
                  <a:pt x="1683365" y="84901"/>
                  <a:pt x="1682771" y="85476"/>
                  <a:pt x="1682164" y="86060"/>
                </a:cubicBezTo>
                <a:cubicBezTo>
                  <a:pt x="1691842" y="74542"/>
                  <a:pt x="1708094" y="69634"/>
                  <a:pt x="1717487" y="57834"/>
                </a:cubicBezTo>
                <a:cubicBezTo>
                  <a:pt x="1717487" y="57834"/>
                  <a:pt x="1717487" y="57834"/>
                  <a:pt x="1717487" y="60245"/>
                </a:cubicBezTo>
                <a:cubicBezTo>
                  <a:pt x="1722283" y="57834"/>
                  <a:pt x="1734269" y="43377"/>
                  <a:pt x="1739065" y="45785"/>
                </a:cubicBezTo>
                <a:cubicBezTo>
                  <a:pt x="1751054" y="31328"/>
                  <a:pt x="1765440" y="24100"/>
                  <a:pt x="1789415" y="12048"/>
                </a:cubicBezTo>
                <a:cubicBezTo>
                  <a:pt x="1789415" y="12048"/>
                  <a:pt x="1789415" y="12048"/>
                  <a:pt x="1787018" y="14460"/>
                </a:cubicBezTo>
                <a:cubicBezTo>
                  <a:pt x="1830175" y="0"/>
                  <a:pt x="1849354" y="2411"/>
                  <a:pt x="1851750" y="4820"/>
                </a:cubicBezTo>
                <a:cubicBezTo>
                  <a:pt x="1854150" y="4820"/>
                  <a:pt x="1854150" y="7231"/>
                  <a:pt x="1851750" y="9640"/>
                </a:cubicBezTo>
                <a:cubicBezTo>
                  <a:pt x="1858943" y="12048"/>
                  <a:pt x="1873328" y="21688"/>
                  <a:pt x="1894907" y="40965"/>
                </a:cubicBezTo>
                <a:cubicBezTo>
                  <a:pt x="1899703" y="50605"/>
                  <a:pt x="1906895" y="57834"/>
                  <a:pt x="1916485" y="69882"/>
                </a:cubicBezTo>
                <a:cubicBezTo>
                  <a:pt x="1916485" y="69882"/>
                  <a:pt x="1916485" y="69882"/>
                  <a:pt x="1916485" y="67473"/>
                </a:cubicBezTo>
                <a:cubicBezTo>
                  <a:pt x="1921281" y="74702"/>
                  <a:pt x="1928474" y="81933"/>
                  <a:pt x="1933270" y="89162"/>
                </a:cubicBezTo>
                <a:cubicBezTo>
                  <a:pt x="1938063" y="91570"/>
                  <a:pt x="1933270" y="81933"/>
                  <a:pt x="1940463" y="89162"/>
                </a:cubicBezTo>
                <a:cubicBezTo>
                  <a:pt x="1950052" y="103619"/>
                  <a:pt x="1945256" y="96390"/>
                  <a:pt x="1954848" y="113259"/>
                </a:cubicBezTo>
                <a:cubicBezTo>
                  <a:pt x="1952449" y="113259"/>
                  <a:pt x="1947655" y="103619"/>
                  <a:pt x="1947655" y="106030"/>
                </a:cubicBezTo>
                <a:cubicBezTo>
                  <a:pt x="1950052" y="108439"/>
                  <a:pt x="1954848" y="118079"/>
                  <a:pt x="1957245" y="118079"/>
                </a:cubicBezTo>
                <a:cubicBezTo>
                  <a:pt x="1959642" y="122899"/>
                  <a:pt x="1959642" y="125307"/>
                  <a:pt x="1962041" y="130127"/>
                </a:cubicBezTo>
                <a:cubicBezTo>
                  <a:pt x="1962041" y="130127"/>
                  <a:pt x="1964438" y="132536"/>
                  <a:pt x="1962041" y="127716"/>
                </a:cubicBezTo>
                <a:cubicBezTo>
                  <a:pt x="1966834" y="134947"/>
                  <a:pt x="1976426" y="144584"/>
                  <a:pt x="1978823" y="154224"/>
                </a:cubicBezTo>
                <a:cubicBezTo>
                  <a:pt x="1983619" y="161453"/>
                  <a:pt x="1978823" y="159044"/>
                  <a:pt x="1978823" y="163864"/>
                </a:cubicBezTo>
                <a:cubicBezTo>
                  <a:pt x="1981220" y="166273"/>
                  <a:pt x="1983619" y="168681"/>
                  <a:pt x="1983619" y="168681"/>
                </a:cubicBezTo>
                <a:cubicBezTo>
                  <a:pt x="1983619" y="168681"/>
                  <a:pt x="1983619" y="168681"/>
                  <a:pt x="1986016" y="168681"/>
                </a:cubicBezTo>
                <a:cubicBezTo>
                  <a:pt x="1986016" y="168681"/>
                  <a:pt x="1986016" y="168681"/>
                  <a:pt x="1988413" y="171093"/>
                </a:cubicBezTo>
                <a:cubicBezTo>
                  <a:pt x="1993209" y="190370"/>
                  <a:pt x="2007594" y="202418"/>
                  <a:pt x="2012390" y="219286"/>
                </a:cubicBezTo>
                <a:cubicBezTo>
                  <a:pt x="2009991" y="216878"/>
                  <a:pt x="2007594" y="209647"/>
                  <a:pt x="2005197" y="209647"/>
                </a:cubicBezTo>
                <a:cubicBezTo>
                  <a:pt x="2005197" y="209647"/>
                  <a:pt x="2005197" y="209647"/>
                  <a:pt x="2009991" y="221698"/>
                </a:cubicBezTo>
                <a:cubicBezTo>
                  <a:pt x="2007594" y="216878"/>
                  <a:pt x="2005197" y="214467"/>
                  <a:pt x="2005197" y="216878"/>
                </a:cubicBezTo>
                <a:cubicBezTo>
                  <a:pt x="2012390" y="233746"/>
                  <a:pt x="2021980" y="245795"/>
                  <a:pt x="2031569" y="267480"/>
                </a:cubicBezTo>
                <a:cubicBezTo>
                  <a:pt x="2029172" y="269892"/>
                  <a:pt x="2036365" y="281940"/>
                  <a:pt x="2038762" y="291580"/>
                </a:cubicBezTo>
                <a:cubicBezTo>
                  <a:pt x="2038762" y="289169"/>
                  <a:pt x="2038762" y="289169"/>
                  <a:pt x="2038762" y="289169"/>
                </a:cubicBezTo>
                <a:cubicBezTo>
                  <a:pt x="2036365" y="284349"/>
                  <a:pt x="2036365" y="284349"/>
                  <a:pt x="2041161" y="291580"/>
                </a:cubicBezTo>
                <a:cubicBezTo>
                  <a:pt x="2041161" y="291580"/>
                  <a:pt x="2041161" y="293989"/>
                  <a:pt x="2043558" y="293989"/>
                </a:cubicBezTo>
                <a:cubicBezTo>
                  <a:pt x="2043558" y="301217"/>
                  <a:pt x="2043558" y="298809"/>
                  <a:pt x="2041161" y="296400"/>
                </a:cubicBezTo>
                <a:cubicBezTo>
                  <a:pt x="2043558" y="301217"/>
                  <a:pt x="2045954" y="306037"/>
                  <a:pt x="2041161" y="303629"/>
                </a:cubicBezTo>
                <a:cubicBezTo>
                  <a:pt x="2045954" y="315677"/>
                  <a:pt x="2050751" y="313266"/>
                  <a:pt x="2053147" y="320497"/>
                </a:cubicBezTo>
                <a:cubicBezTo>
                  <a:pt x="2057943" y="332545"/>
                  <a:pt x="2060340" y="337365"/>
                  <a:pt x="2067533" y="354234"/>
                </a:cubicBezTo>
                <a:cubicBezTo>
                  <a:pt x="2067533" y="354234"/>
                  <a:pt x="2067533" y="354234"/>
                  <a:pt x="2065136" y="354234"/>
                </a:cubicBezTo>
                <a:cubicBezTo>
                  <a:pt x="2067533" y="359051"/>
                  <a:pt x="2065136" y="361462"/>
                  <a:pt x="2067533" y="371099"/>
                </a:cubicBezTo>
                <a:cubicBezTo>
                  <a:pt x="2079522" y="373511"/>
                  <a:pt x="2077125" y="395199"/>
                  <a:pt x="2084315" y="414476"/>
                </a:cubicBezTo>
                <a:cubicBezTo>
                  <a:pt x="2086714" y="412068"/>
                  <a:pt x="2089111" y="421705"/>
                  <a:pt x="2091508" y="419296"/>
                </a:cubicBezTo>
                <a:cubicBezTo>
                  <a:pt x="2093863" y="440599"/>
                  <a:pt x="2103138" y="454979"/>
                  <a:pt x="2108008" y="478319"/>
                </a:cubicBezTo>
                <a:cubicBezTo>
                  <a:pt x="2106641" y="485842"/>
                  <a:pt x="2113210" y="499066"/>
                  <a:pt x="2115485" y="503635"/>
                </a:cubicBezTo>
                <a:cubicBezTo>
                  <a:pt x="2113086" y="501227"/>
                  <a:pt x="2115485" y="510867"/>
                  <a:pt x="2113086" y="510867"/>
                </a:cubicBezTo>
                <a:cubicBezTo>
                  <a:pt x="2115485" y="513275"/>
                  <a:pt x="2120279" y="532552"/>
                  <a:pt x="2120279" y="532552"/>
                </a:cubicBezTo>
                <a:cubicBezTo>
                  <a:pt x="2117882" y="537372"/>
                  <a:pt x="2125075" y="551832"/>
                  <a:pt x="2125075" y="561469"/>
                </a:cubicBezTo>
                <a:cubicBezTo>
                  <a:pt x="2125075" y="561469"/>
                  <a:pt x="2125075" y="561469"/>
                  <a:pt x="2129871" y="573518"/>
                </a:cubicBezTo>
                <a:cubicBezTo>
                  <a:pt x="2129871" y="573518"/>
                  <a:pt x="2129871" y="573518"/>
                  <a:pt x="2127474" y="568700"/>
                </a:cubicBezTo>
                <a:cubicBezTo>
                  <a:pt x="2127474" y="575929"/>
                  <a:pt x="2127474" y="578338"/>
                  <a:pt x="2125075" y="575929"/>
                </a:cubicBezTo>
                <a:cubicBezTo>
                  <a:pt x="2125075" y="578338"/>
                  <a:pt x="2127474" y="578338"/>
                  <a:pt x="2127474" y="583157"/>
                </a:cubicBezTo>
                <a:cubicBezTo>
                  <a:pt x="2127474" y="583157"/>
                  <a:pt x="2127474" y="583157"/>
                  <a:pt x="2125075" y="583157"/>
                </a:cubicBezTo>
                <a:cubicBezTo>
                  <a:pt x="2127474" y="590386"/>
                  <a:pt x="2132268" y="592797"/>
                  <a:pt x="2129871" y="585566"/>
                </a:cubicBezTo>
                <a:cubicBezTo>
                  <a:pt x="2139460" y="602434"/>
                  <a:pt x="2129871" y="597617"/>
                  <a:pt x="2137064" y="609666"/>
                </a:cubicBezTo>
                <a:cubicBezTo>
                  <a:pt x="2137064" y="609666"/>
                  <a:pt x="2137064" y="609666"/>
                  <a:pt x="2139460" y="612074"/>
                </a:cubicBezTo>
                <a:cubicBezTo>
                  <a:pt x="2144257" y="628943"/>
                  <a:pt x="2134664" y="619303"/>
                  <a:pt x="2141857" y="636171"/>
                </a:cubicBezTo>
                <a:cubicBezTo>
                  <a:pt x="2141857" y="636171"/>
                  <a:pt x="2141857" y="636171"/>
                  <a:pt x="2139460" y="636171"/>
                </a:cubicBezTo>
                <a:cubicBezTo>
                  <a:pt x="2141857" y="640991"/>
                  <a:pt x="2141857" y="643400"/>
                  <a:pt x="2144257" y="643400"/>
                </a:cubicBezTo>
                <a:cubicBezTo>
                  <a:pt x="2146653" y="657860"/>
                  <a:pt x="2146653" y="677137"/>
                  <a:pt x="2146653" y="689185"/>
                </a:cubicBezTo>
                <a:cubicBezTo>
                  <a:pt x="2149050" y="698825"/>
                  <a:pt x="2149050" y="684365"/>
                  <a:pt x="2151449" y="689185"/>
                </a:cubicBezTo>
                <a:cubicBezTo>
                  <a:pt x="2156243" y="698825"/>
                  <a:pt x="2151449" y="703645"/>
                  <a:pt x="2151449" y="713285"/>
                </a:cubicBezTo>
                <a:cubicBezTo>
                  <a:pt x="2151449" y="713285"/>
                  <a:pt x="2151449" y="713285"/>
                  <a:pt x="2153846" y="710873"/>
                </a:cubicBezTo>
                <a:cubicBezTo>
                  <a:pt x="2153846" y="715693"/>
                  <a:pt x="2156243" y="722922"/>
                  <a:pt x="2156243" y="727742"/>
                </a:cubicBezTo>
                <a:cubicBezTo>
                  <a:pt x="2156243" y="727742"/>
                  <a:pt x="2156243" y="727742"/>
                  <a:pt x="2153846" y="725331"/>
                </a:cubicBezTo>
                <a:cubicBezTo>
                  <a:pt x="2153846" y="725331"/>
                  <a:pt x="2153846" y="725331"/>
                  <a:pt x="2156243" y="739790"/>
                </a:cubicBezTo>
                <a:cubicBezTo>
                  <a:pt x="2156243" y="738524"/>
                  <a:pt x="2156243" y="735546"/>
                  <a:pt x="2156243" y="732562"/>
                </a:cubicBezTo>
                <a:cubicBezTo>
                  <a:pt x="2158642" y="747019"/>
                  <a:pt x="2165835" y="756659"/>
                  <a:pt x="2163435" y="771116"/>
                </a:cubicBezTo>
                <a:cubicBezTo>
                  <a:pt x="2163435" y="771116"/>
                  <a:pt x="2163435" y="771116"/>
                  <a:pt x="2161039" y="768707"/>
                </a:cubicBezTo>
                <a:cubicBezTo>
                  <a:pt x="2161039" y="768707"/>
                  <a:pt x="2161039" y="768707"/>
                  <a:pt x="2161039" y="766299"/>
                </a:cubicBezTo>
                <a:cubicBezTo>
                  <a:pt x="2156243" y="754250"/>
                  <a:pt x="2158642" y="775936"/>
                  <a:pt x="2158642" y="778347"/>
                </a:cubicBezTo>
                <a:cubicBezTo>
                  <a:pt x="2161039" y="780756"/>
                  <a:pt x="2161039" y="792804"/>
                  <a:pt x="2163435" y="797624"/>
                </a:cubicBezTo>
                <a:cubicBezTo>
                  <a:pt x="2161039" y="821721"/>
                  <a:pt x="2170628" y="841001"/>
                  <a:pt x="2168231" y="860278"/>
                </a:cubicBezTo>
                <a:cubicBezTo>
                  <a:pt x="2165835" y="855458"/>
                  <a:pt x="2168231" y="865098"/>
                  <a:pt x="2165835" y="865098"/>
                </a:cubicBezTo>
                <a:cubicBezTo>
                  <a:pt x="2165835" y="867506"/>
                  <a:pt x="2165835" y="867506"/>
                  <a:pt x="2165835" y="869918"/>
                </a:cubicBezTo>
                <a:cubicBezTo>
                  <a:pt x="2168231" y="869918"/>
                  <a:pt x="2170628" y="872326"/>
                  <a:pt x="2173028" y="872326"/>
                </a:cubicBezTo>
                <a:cubicBezTo>
                  <a:pt x="2192206" y="884375"/>
                  <a:pt x="2213785" y="915700"/>
                  <a:pt x="2213785" y="915700"/>
                </a:cubicBezTo>
                <a:cubicBezTo>
                  <a:pt x="2218581" y="922932"/>
                  <a:pt x="2223377" y="932569"/>
                  <a:pt x="2228170" y="939800"/>
                </a:cubicBezTo>
                <a:cubicBezTo>
                  <a:pt x="2228170" y="939800"/>
                  <a:pt x="2230570" y="942209"/>
                  <a:pt x="2230570" y="944617"/>
                </a:cubicBezTo>
                <a:cubicBezTo>
                  <a:pt x="2252148" y="968717"/>
                  <a:pt x="2249748" y="1007271"/>
                  <a:pt x="2264134" y="1036188"/>
                </a:cubicBezTo>
                <a:cubicBezTo>
                  <a:pt x="2273726" y="1055468"/>
                  <a:pt x="2285712" y="1091613"/>
                  <a:pt x="2283316" y="1113301"/>
                </a:cubicBezTo>
                <a:cubicBezTo>
                  <a:pt x="2285712" y="1127758"/>
                  <a:pt x="2292905" y="1142218"/>
                  <a:pt x="2292905" y="1156675"/>
                </a:cubicBezTo>
                <a:cubicBezTo>
                  <a:pt x="2292905" y="1156675"/>
                  <a:pt x="2292905" y="1156675"/>
                  <a:pt x="2290508" y="1161495"/>
                </a:cubicBezTo>
                <a:cubicBezTo>
                  <a:pt x="2292905" y="1163904"/>
                  <a:pt x="2292905" y="1163904"/>
                  <a:pt x="2292905" y="1168724"/>
                </a:cubicBezTo>
                <a:cubicBezTo>
                  <a:pt x="2292905" y="1166315"/>
                  <a:pt x="2290508" y="1168724"/>
                  <a:pt x="2290508" y="1171135"/>
                </a:cubicBezTo>
                <a:cubicBezTo>
                  <a:pt x="2290508" y="1171135"/>
                  <a:pt x="2290508" y="1171135"/>
                  <a:pt x="2292905" y="1175952"/>
                </a:cubicBezTo>
                <a:cubicBezTo>
                  <a:pt x="2290508" y="1175952"/>
                  <a:pt x="2300098" y="1185592"/>
                  <a:pt x="2295302" y="1185592"/>
                </a:cubicBezTo>
                <a:cubicBezTo>
                  <a:pt x="2295302" y="1185592"/>
                  <a:pt x="2295302" y="1185592"/>
                  <a:pt x="2292905" y="1188001"/>
                </a:cubicBezTo>
                <a:cubicBezTo>
                  <a:pt x="2290508" y="1226557"/>
                  <a:pt x="2300098" y="1267523"/>
                  <a:pt x="2295302" y="1308488"/>
                </a:cubicBezTo>
                <a:close/>
                <a:moveTo>
                  <a:pt x="1712263" y="1825796"/>
                </a:moveTo>
                <a:cubicBezTo>
                  <a:pt x="1714657" y="1852464"/>
                  <a:pt x="1712263" y="1867012"/>
                  <a:pt x="1714657" y="1891255"/>
                </a:cubicBezTo>
                <a:cubicBezTo>
                  <a:pt x="1714657" y="1891255"/>
                  <a:pt x="1714657" y="1891255"/>
                  <a:pt x="1717051" y="1891255"/>
                </a:cubicBezTo>
                <a:cubicBezTo>
                  <a:pt x="1719442" y="1908225"/>
                  <a:pt x="1714657" y="1896102"/>
                  <a:pt x="1714657" y="1913075"/>
                </a:cubicBezTo>
                <a:cubicBezTo>
                  <a:pt x="1714657" y="1913075"/>
                  <a:pt x="1714657" y="1913075"/>
                  <a:pt x="1719442" y="1905803"/>
                </a:cubicBezTo>
                <a:cubicBezTo>
                  <a:pt x="1719442" y="1917923"/>
                  <a:pt x="1721836" y="1927621"/>
                  <a:pt x="1721836" y="1939743"/>
                </a:cubicBezTo>
                <a:cubicBezTo>
                  <a:pt x="1721836" y="1939743"/>
                  <a:pt x="1721836" y="1939743"/>
                  <a:pt x="1721836" y="1934893"/>
                </a:cubicBezTo>
                <a:cubicBezTo>
                  <a:pt x="1721836" y="1947016"/>
                  <a:pt x="1724227" y="1959139"/>
                  <a:pt x="1726621" y="1959139"/>
                </a:cubicBezTo>
                <a:cubicBezTo>
                  <a:pt x="1726621" y="1961564"/>
                  <a:pt x="1724227" y="1959139"/>
                  <a:pt x="1726621" y="1973684"/>
                </a:cubicBezTo>
                <a:cubicBezTo>
                  <a:pt x="1729015" y="1973684"/>
                  <a:pt x="1731406" y="1978534"/>
                  <a:pt x="1733800" y="1988232"/>
                </a:cubicBezTo>
                <a:cubicBezTo>
                  <a:pt x="1736194" y="1983384"/>
                  <a:pt x="1736194" y="1980959"/>
                  <a:pt x="1738585" y="1976109"/>
                </a:cubicBezTo>
                <a:cubicBezTo>
                  <a:pt x="1748158" y="1961564"/>
                  <a:pt x="1755337" y="1947016"/>
                  <a:pt x="1760122" y="1925198"/>
                </a:cubicBezTo>
                <a:cubicBezTo>
                  <a:pt x="1774480" y="1896102"/>
                  <a:pt x="1774480" y="1879132"/>
                  <a:pt x="1788838" y="1845192"/>
                </a:cubicBezTo>
                <a:cubicBezTo>
                  <a:pt x="1788838" y="1845192"/>
                  <a:pt x="1788838" y="1845192"/>
                  <a:pt x="1786447" y="1845192"/>
                </a:cubicBezTo>
                <a:cubicBezTo>
                  <a:pt x="1793623" y="1828219"/>
                  <a:pt x="1800804" y="1808826"/>
                  <a:pt x="1807983" y="1789428"/>
                </a:cubicBezTo>
                <a:cubicBezTo>
                  <a:pt x="1807983" y="1789428"/>
                  <a:pt x="1807983" y="1789428"/>
                  <a:pt x="1805589" y="1791853"/>
                </a:cubicBezTo>
                <a:cubicBezTo>
                  <a:pt x="1807983" y="1789428"/>
                  <a:pt x="1807983" y="1787005"/>
                  <a:pt x="1810375" y="1784580"/>
                </a:cubicBezTo>
                <a:cubicBezTo>
                  <a:pt x="1810375" y="1784580"/>
                  <a:pt x="1810375" y="1784580"/>
                  <a:pt x="1810375" y="1779733"/>
                </a:cubicBezTo>
                <a:cubicBezTo>
                  <a:pt x="1810375" y="1779733"/>
                  <a:pt x="1810375" y="1779733"/>
                  <a:pt x="1812768" y="1779733"/>
                </a:cubicBezTo>
                <a:cubicBezTo>
                  <a:pt x="1829426" y="1776920"/>
                  <a:pt x="1837596" y="1775541"/>
                  <a:pt x="1841197" y="1774932"/>
                </a:cubicBezTo>
                <a:cubicBezTo>
                  <a:pt x="1841299" y="1774913"/>
                  <a:pt x="1841374" y="1774902"/>
                  <a:pt x="1841484" y="1774883"/>
                </a:cubicBezTo>
                <a:cubicBezTo>
                  <a:pt x="1841484" y="1774883"/>
                  <a:pt x="1841484" y="1774883"/>
                  <a:pt x="1843875" y="1777308"/>
                </a:cubicBezTo>
                <a:cubicBezTo>
                  <a:pt x="1848663" y="1782155"/>
                  <a:pt x="1858233" y="1791853"/>
                  <a:pt x="1865412" y="1801551"/>
                </a:cubicBezTo>
                <a:cubicBezTo>
                  <a:pt x="1867806" y="1808826"/>
                  <a:pt x="1872591" y="1818524"/>
                  <a:pt x="1877376" y="1823371"/>
                </a:cubicBezTo>
                <a:cubicBezTo>
                  <a:pt x="1879770" y="1828219"/>
                  <a:pt x="1879770" y="1830644"/>
                  <a:pt x="1879770" y="1833069"/>
                </a:cubicBezTo>
                <a:cubicBezTo>
                  <a:pt x="1886949" y="1842767"/>
                  <a:pt x="1891734" y="1852464"/>
                  <a:pt x="1896522" y="1864587"/>
                </a:cubicBezTo>
                <a:cubicBezTo>
                  <a:pt x="1896522" y="1859737"/>
                  <a:pt x="1896522" y="1857314"/>
                  <a:pt x="1898913" y="1852464"/>
                </a:cubicBezTo>
                <a:cubicBezTo>
                  <a:pt x="1913271" y="1770035"/>
                  <a:pt x="1920450" y="1750640"/>
                  <a:pt x="1939593" y="1668208"/>
                </a:cubicBezTo>
                <a:cubicBezTo>
                  <a:pt x="1949166" y="1622145"/>
                  <a:pt x="1956345" y="1590627"/>
                  <a:pt x="1961132" y="1559108"/>
                </a:cubicBezTo>
                <a:cubicBezTo>
                  <a:pt x="1965917" y="1530015"/>
                  <a:pt x="1970703" y="1500922"/>
                  <a:pt x="1982667" y="1462132"/>
                </a:cubicBezTo>
                <a:cubicBezTo>
                  <a:pt x="1982667" y="1462132"/>
                  <a:pt x="1986416" y="1450744"/>
                  <a:pt x="1990972" y="1438167"/>
                </a:cubicBezTo>
                <a:cubicBezTo>
                  <a:pt x="1984414" y="1441916"/>
                  <a:pt x="1976794" y="1445164"/>
                  <a:pt x="1971630" y="1443435"/>
                </a:cubicBezTo>
                <a:cubicBezTo>
                  <a:pt x="1966834" y="1443435"/>
                  <a:pt x="1962041" y="1448255"/>
                  <a:pt x="1957245" y="1445844"/>
                </a:cubicBezTo>
                <a:cubicBezTo>
                  <a:pt x="1957245" y="1445844"/>
                  <a:pt x="1957245" y="1445844"/>
                  <a:pt x="1954848" y="1443435"/>
                </a:cubicBezTo>
                <a:cubicBezTo>
                  <a:pt x="1952449" y="1445844"/>
                  <a:pt x="1952449" y="1445844"/>
                  <a:pt x="1952449" y="1445844"/>
                </a:cubicBezTo>
                <a:cubicBezTo>
                  <a:pt x="1952449" y="1445844"/>
                  <a:pt x="1952449" y="1445844"/>
                  <a:pt x="1952449" y="1443435"/>
                </a:cubicBezTo>
                <a:cubicBezTo>
                  <a:pt x="1952449" y="1443435"/>
                  <a:pt x="1952449" y="1443435"/>
                  <a:pt x="1950052" y="1445844"/>
                </a:cubicBezTo>
                <a:cubicBezTo>
                  <a:pt x="1950052" y="1443435"/>
                  <a:pt x="1947655" y="1453073"/>
                  <a:pt x="1945256" y="1448255"/>
                </a:cubicBezTo>
                <a:cubicBezTo>
                  <a:pt x="1945256" y="1448255"/>
                  <a:pt x="1945256" y="1448255"/>
                  <a:pt x="1945256" y="1445844"/>
                </a:cubicBezTo>
                <a:cubicBezTo>
                  <a:pt x="1935694" y="1441999"/>
                  <a:pt x="1924605" y="1448872"/>
                  <a:pt x="1913207" y="1450592"/>
                </a:cubicBezTo>
                <a:cubicBezTo>
                  <a:pt x="1914375" y="1489683"/>
                  <a:pt x="1892540" y="1627416"/>
                  <a:pt x="1889119" y="1629153"/>
                </a:cubicBezTo>
                <a:cubicBezTo>
                  <a:pt x="1884354" y="1653371"/>
                  <a:pt x="1879588" y="1677587"/>
                  <a:pt x="1870059" y="1701805"/>
                </a:cubicBezTo>
                <a:cubicBezTo>
                  <a:pt x="1870059" y="1701805"/>
                  <a:pt x="1870059" y="1709069"/>
                  <a:pt x="1867676" y="1711491"/>
                </a:cubicBezTo>
                <a:cubicBezTo>
                  <a:pt x="1867676" y="1716333"/>
                  <a:pt x="1865293" y="1718756"/>
                  <a:pt x="1865293" y="1723598"/>
                </a:cubicBezTo>
                <a:cubicBezTo>
                  <a:pt x="1862911" y="1723598"/>
                  <a:pt x="1862911" y="1726020"/>
                  <a:pt x="1862911" y="1726020"/>
                </a:cubicBezTo>
                <a:cubicBezTo>
                  <a:pt x="1862911" y="1726020"/>
                  <a:pt x="1862911" y="1726020"/>
                  <a:pt x="1862911" y="1728442"/>
                </a:cubicBezTo>
                <a:cubicBezTo>
                  <a:pt x="1862911" y="1728442"/>
                  <a:pt x="1862911" y="1728442"/>
                  <a:pt x="1860528" y="1728442"/>
                </a:cubicBezTo>
                <a:cubicBezTo>
                  <a:pt x="1860528" y="1728442"/>
                  <a:pt x="1860528" y="1728517"/>
                  <a:pt x="1860528" y="1729821"/>
                </a:cubicBezTo>
                <a:cubicBezTo>
                  <a:pt x="1848812" y="1730003"/>
                  <a:pt x="1827673" y="1730862"/>
                  <a:pt x="1831933" y="1730862"/>
                </a:cubicBezTo>
                <a:cubicBezTo>
                  <a:pt x="1831933" y="1730862"/>
                  <a:pt x="1831933" y="1730862"/>
                  <a:pt x="1829550" y="1730862"/>
                </a:cubicBezTo>
                <a:cubicBezTo>
                  <a:pt x="1829550" y="1730862"/>
                  <a:pt x="1829550" y="1730862"/>
                  <a:pt x="1827168" y="1726020"/>
                </a:cubicBezTo>
                <a:cubicBezTo>
                  <a:pt x="1827168" y="1723598"/>
                  <a:pt x="1824785" y="1721175"/>
                  <a:pt x="1824785" y="1718756"/>
                </a:cubicBezTo>
                <a:cubicBezTo>
                  <a:pt x="1817639" y="1709069"/>
                  <a:pt x="1815253" y="1696960"/>
                  <a:pt x="1812873" y="1687273"/>
                </a:cubicBezTo>
                <a:cubicBezTo>
                  <a:pt x="1805725" y="1665480"/>
                  <a:pt x="1800959" y="1643685"/>
                  <a:pt x="1796193" y="1624311"/>
                </a:cubicBezTo>
                <a:cubicBezTo>
                  <a:pt x="1796193" y="1617047"/>
                  <a:pt x="1793810" y="1609780"/>
                  <a:pt x="1791428" y="1602516"/>
                </a:cubicBezTo>
                <a:cubicBezTo>
                  <a:pt x="1786662" y="1614625"/>
                  <a:pt x="1781896" y="1629153"/>
                  <a:pt x="1777130" y="1641262"/>
                </a:cubicBezTo>
                <a:cubicBezTo>
                  <a:pt x="1772365" y="1658216"/>
                  <a:pt x="1765216" y="1682431"/>
                  <a:pt x="1760450" y="1704224"/>
                </a:cubicBezTo>
                <a:cubicBezTo>
                  <a:pt x="1755685" y="1716333"/>
                  <a:pt x="1753302" y="1728442"/>
                  <a:pt x="1748536" y="1742971"/>
                </a:cubicBezTo>
                <a:cubicBezTo>
                  <a:pt x="1746156" y="1750235"/>
                  <a:pt x="1743773" y="1759922"/>
                  <a:pt x="1739007" y="1769609"/>
                </a:cubicBezTo>
                <a:cubicBezTo>
                  <a:pt x="1739007" y="1774453"/>
                  <a:pt x="1736625" y="1776873"/>
                  <a:pt x="1734242" y="1781718"/>
                </a:cubicBezTo>
                <a:cubicBezTo>
                  <a:pt x="1734242" y="1781718"/>
                  <a:pt x="1734242" y="1781718"/>
                  <a:pt x="1731859" y="1788982"/>
                </a:cubicBezTo>
                <a:cubicBezTo>
                  <a:pt x="1731859" y="1788982"/>
                  <a:pt x="1731859" y="1788982"/>
                  <a:pt x="1729476" y="1791404"/>
                </a:cubicBezTo>
                <a:cubicBezTo>
                  <a:pt x="1733126" y="1792640"/>
                  <a:pt x="1716910" y="1791982"/>
                  <a:pt x="1704275" y="1791366"/>
                </a:cubicBezTo>
                <a:cubicBezTo>
                  <a:pt x="1708033" y="1802511"/>
                  <a:pt x="1710151" y="1815094"/>
                  <a:pt x="1712263" y="1825796"/>
                </a:cubicBezTo>
                <a:close/>
                <a:moveTo>
                  <a:pt x="1892510" y="1443435"/>
                </a:moveTo>
                <a:cubicBezTo>
                  <a:pt x="1892510" y="1443435"/>
                  <a:pt x="1892510" y="1443435"/>
                  <a:pt x="1892510" y="1448255"/>
                </a:cubicBezTo>
                <a:cubicBezTo>
                  <a:pt x="1892510" y="1448255"/>
                  <a:pt x="1892471" y="1448255"/>
                  <a:pt x="1890113" y="1448255"/>
                </a:cubicBezTo>
                <a:cubicBezTo>
                  <a:pt x="1887714" y="1448255"/>
                  <a:pt x="1885317" y="1448255"/>
                  <a:pt x="1885317" y="1450664"/>
                </a:cubicBezTo>
                <a:cubicBezTo>
                  <a:pt x="1885317" y="1448255"/>
                  <a:pt x="1885317" y="1448255"/>
                  <a:pt x="1885317" y="1448255"/>
                </a:cubicBezTo>
                <a:cubicBezTo>
                  <a:pt x="1885317" y="1453073"/>
                  <a:pt x="1880521" y="1453073"/>
                  <a:pt x="1878125" y="1453073"/>
                </a:cubicBezTo>
                <a:cubicBezTo>
                  <a:pt x="1878125" y="1453073"/>
                  <a:pt x="1878125" y="1453073"/>
                  <a:pt x="1878125" y="1450664"/>
                </a:cubicBezTo>
                <a:cubicBezTo>
                  <a:pt x="1877622" y="1451424"/>
                  <a:pt x="1877117" y="1451960"/>
                  <a:pt x="1876614" y="1452384"/>
                </a:cubicBezTo>
                <a:cubicBezTo>
                  <a:pt x="1875907" y="1454196"/>
                  <a:pt x="1874825" y="1456356"/>
                  <a:pt x="1874825" y="1459641"/>
                </a:cubicBezTo>
                <a:cubicBezTo>
                  <a:pt x="1874825" y="1459641"/>
                  <a:pt x="1874825" y="1459641"/>
                  <a:pt x="1874825" y="1462063"/>
                </a:cubicBezTo>
                <a:cubicBezTo>
                  <a:pt x="1874825" y="1462063"/>
                  <a:pt x="1874825" y="1462063"/>
                  <a:pt x="1877205" y="1462063"/>
                </a:cubicBezTo>
                <a:cubicBezTo>
                  <a:pt x="1877205" y="1459641"/>
                  <a:pt x="1877205" y="1459641"/>
                  <a:pt x="1877205" y="1459641"/>
                </a:cubicBezTo>
                <a:cubicBezTo>
                  <a:pt x="1884354" y="1462063"/>
                  <a:pt x="1893885" y="1464482"/>
                  <a:pt x="1896268" y="1464482"/>
                </a:cubicBezTo>
                <a:cubicBezTo>
                  <a:pt x="1896268" y="1464482"/>
                  <a:pt x="1896268" y="1464482"/>
                  <a:pt x="1898651" y="1464482"/>
                </a:cubicBezTo>
                <a:cubicBezTo>
                  <a:pt x="1900699" y="1458517"/>
                  <a:pt x="1902486" y="1453821"/>
                  <a:pt x="1904054" y="1450168"/>
                </a:cubicBezTo>
                <a:cubicBezTo>
                  <a:pt x="1901796" y="1447655"/>
                  <a:pt x="1899407" y="1443435"/>
                  <a:pt x="1894907" y="1443435"/>
                </a:cubicBezTo>
                <a:cubicBezTo>
                  <a:pt x="1894907" y="1443435"/>
                  <a:pt x="1894907" y="1443435"/>
                  <a:pt x="1894907" y="1448255"/>
                </a:cubicBezTo>
                <a:cubicBezTo>
                  <a:pt x="1892510" y="1448255"/>
                  <a:pt x="1894907" y="1443435"/>
                  <a:pt x="1892510" y="1443435"/>
                </a:cubicBezTo>
                <a:close/>
                <a:moveTo>
                  <a:pt x="1870059" y="1486278"/>
                </a:moveTo>
                <a:cubicBezTo>
                  <a:pt x="1870059" y="1488700"/>
                  <a:pt x="1870059" y="1488700"/>
                  <a:pt x="1870059" y="1491123"/>
                </a:cubicBezTo>
                <a:cubicBezTo>
                  <a:pt x="1870059" y="1493542"/>
                  <a:pt x="1872442" y="1491123"/>
                  <a:pt x="1872442" y="1493542"/>
                </a:cubicBezTo>
                <a:cubicBezTo>
                  <a:pt x="1872442" y="1495965"/>
                  <a:pt x="1872442" y="1498387"/>
                  <a:pt x="1872442" y="1498387"/>
                </a:cubicBezTo>
                <a:cubicBezTo>
                  <a:pt x="1879588" y="1493542"/>
                  <a:pt x="1879588" y="1512916"/>
                  <a:pt x="1879588" y="1525025"/>
                </a:cubicBezTo>
                <a:cubicBezTo>
                  <a:pt x="1884354" y="1510494"/>
                  <a:pt x="1886736" y="1498387"/>
                  <a:pt x="1889119" y="1488700"/>
                </a:cubicBezTo>
                <a:cubicBezTo>
                  <a:pt x="1877205" y="1488700"/>
                  <a:pt x="1872442" y="1486278"/>
                  <a:pt x="1870059" y="1486278"/>
                </a:cubicBezTo>
                <a:close/>
                <a:moveTo>
                  <a:pt x="1872442" y="1474169"/>
                </a:moveTo>
                <a:cubicBezTo>
                  <a:pt x="1870059" y="1474169"/>
                  <a:pt x="1870059" y="1476591"/>
                  <a:pt x="1870059" y="1476591"/>
                </a:cubicBezTo>
                <a:cubicBezTo>
                  <a:pt x="1872442" y="1476591"/>
                  <a:pt x="1874825" y="1476591"/>
                  <a:pt x="1872442" y="1474169"/>
                </a:cubicBezTo>
                <a:close/>
                <a:moveTo>
                  <a:pt x="1844560" y="1455484"/>
                </a:moveTo>
                <a:cubicBezTo>
                  <a:pt x="1844560" y="1455484"/>
                  <a:pt x="1844560" y="1455484"/>
                  <a:pt x="1842161" y="1455484"/>
                </a:cubicBezTo>
                <a:cubicBezTo>
                  <a:pt x="1839764" y="1455484"/>
                  <a:pt x="1839764" y="1455484"/>
                  <a:pt x="1837367" y="1455484"/>
                </a:cubicBezTo>
                <a:lnTo>
                  <a:pt x="1834968" y="1455484"/>
                </a:lnTo>
                <a:cubicBezTo>
                  <a:pt x="1834968" y="1455484"/>
                  <a:pt x="1834968" y="1455484"/>
                  <a:pt x="1832571" y="1455484"/>
                </a:cubicBezTo>
                <a:cubicBezTo>
                  <a:pt x="1830175" y="1457893"/>
                  <a:pt x="1825378" y="1453073"/>
                  <a:pt x="1822979" y="1457893"/>
                </a:cubicBezTo>
                <a:cubicBezTo>
                  <a:pt x="1818186" y="1457893"/>
                  <a:pt x="1810993" y="1457893"/>
                  <a:pt x="1806197" y="1457893"/>
                </a:cubicBezTo>
                <a:cubicBezTo>
                  <a:pt x="1794211" y="1460301"/>
                  <a:pt x="1791811" y="1455484"/>
                  <a:pt x="1779823" y="1453073"/>
                </a:cubicBezTo>
                <a:cubicBezTo>
                  <a:pt x="1767836" y="1455484"/>
                  <a:pt x="1763040" y="1460301"/>
                  <a:pt x="1753451" y="1455484"/>
                </a:cubicBezTo>
                <a:lnTo>
                  <a:pt x="1751054" y="1455484"/>
                </a:lnTo>
                <a:cubicBezTo>
                  <a:pt x="1751054" y="1457893"/>
                  <a:pt x="1748655" y="1460301"/>
                  <a:pt x="1751054" y="1462712"/>
                </a:cubicBezTo>
                <a:cubicBezTo>
                  <a:pt x="1751054" y="1462712"/>
                  <a:pt x="1751054" y="1462712"/>
                  <a:pt x="1748655" y="1462712"/>
                </a:cubicBezTo>
                <a:cubicBezTo>
                  <a:pt x="1746258" y="1472352"/>
                  <a:pt x="1741462" y="1474761"/>
                  <a:pt x="1741462" y="1479581"/>
                </a:cubicBezTo>
                <a:cubicBezTo>
                  <a:pt x="1739065" y="1479581"/>
                  <a:pt x="1741462" y="1477170"/>
                  <a:pt x="1739065" y="1477170"/>
                </a:cubicBezTo>
                <a:cubicBezTo>
                  <a:pt x="1736669" y="1484401"/>
                  <a:pt x="1734269" y="1474761"/>
                  <a:pt x="1734269" y="1479581"/>
                </a:cubicBezTo>
                <a:cubicBezTo>
                  <a:pt x="1729476" y="1486809"/>
                  <a:pt x="1736669" y="1498858"/>
                  <a:pt x="1734269" y="1506086"/>
                </a:cubicBezTo>
                <a:cubicBezTo>
                  <a:pt x="1734269" y="1515726"/>
                  <a:pt x="1722283" y="1520546"/>
                  <a:pt x="1727077" y="1522955"/>
                </a:cubicBezTo>
                <a:cubicBezTo>
                  <a:pt x="1727077" y="1522955"/>
                  <a:pt x="1727077" y="1522955"/>
                  <a:pt x="1729476" y="1520546"/>
                </a:cubicBezTo>
                <a:cubicBezTo>
                  <a:pt x="1727077" y="1522955"/>
                  <a:pt x="1727077" y="1527775"/>
                  <a:pt x="1724680" y="1532595"/>
                </a:cubicBezTo>
                <a:cubicBezTo>
                  <a:pt x="1724680" y="1532595"/>
                  <a:pt x="1724680" y="1532595"/>
                  <a:pt x="1722283" y="1530186"/>
                </a:cubicBezTo>
                <a:cubicBezTo>
                  <a:pt x="1722283" y="1537415"/>
                  <a:pt x="1715090" y="1547052"/>
                  <a:pt x="1715090" y="1554283"/>
                </a:cubicBezTo>
                <a:cubicBezTo>
                  <a:pt x="1714853" y="1554996"/>
                  <a:pt x="1714616" y="1555593"/>
                  <a:pt x="1714381" y="1556177"/>
                </a:cubicBezTo>
                <a:cubicBezTo>
                  <a:pt x="1716079" y="1556276"/>
                  <a:pt x="1717899" y="1556383"/>
                  <a:pt x="1719945" y="1556504"/>
                </a:cubicBezTo>
                <a:cubicBezTo>
                  <a:pt x="1719945" y="1556504"/>
                  <a:pt x="1719945" y="1556504"/>
                  <a:pt x="1719945" y="1558927"/>
                </a:cubicBezTo>
                <a:cubicBezTo>
                  <a:pt x="1719945" y="1561349"/>
                  <a:pt x="1719945" y="1561349"/>
                  <a:pt x="1719945" y="1563772"/>
                </a:cubicBezTo>
                <a:cubicBezTo>
                  <a:pt x="1719945" y="1563772"/>
                  <a:pt x="1719945" y="1563772"/>
                  <a:pt x="1722327" y="1563772"/>
                </a:cubicBezTo>
                <a:cubicBezTo>
                  <a:pt x="1724569" y="1563772"/>
                  <a:pt x="1724727" y="1563772"/>
                  <a:pt x="1726718" y="1563772"/>
                </a:cubicBezTo>
                <a:cubicBezTo>
                  <a:pt x="1726673" y="1564584"/>
                  <a:pt x="1726624" y="1565390"/>
                  <a:pt x="1726566" y="1566191"/>
                </a:cubicBezTo>
                <a:cubicBezTo>
                  <a:pt x="1726223" y="1566191"/>
                  <a:pt x="1725663" y="1566191"/>
                  <a:pt x="1724710" y="1566191"/>
                </a:cubicBezTo>
                <a:cubicBezTo>
                  <a:pt x="1724710" y="1568613"/>
                  <a:pt x="1724710" y="1571036"/>
                  <a:pt x="1722327" y="1573458"/>
                </a:cubicBezTo>
                <a:cubicBezTo>
                  <a:pt x="1722327" y="1575878"/>
                  <a:pt x="1722327" y="1578300"/>
                  <a:pt x="1719945" y="1580723"/>
                </a:cubicBezTo>
                <a:cubicBezTo>
                  <a:pt x="1722327" y="1585564"/>
                  <a:pt x="1722327" y="1587987"/>
                  <a:pt x="1722327" y="1590409"/>
                </a:cubicBezTo>
                <a:cubicBezTo>
                  <a:pt x="1722327" y="1585564"/>
                  <a:pt x="1724710" y="1580723"/>
                  <a:pt x="1724710" y="1575878"/>
                </a:cubicBezTo>
                <a:cubicBezTo>
                  <a:pt x="1724710" y="1575878"/>
                  <a:pt x="1724710" y="1575878"/>
                  <a:pt x="1724710" y="1578300"/>
                </a:cubicBezTo>
                <a:cubicBezTo>
                  <a:pt x="1725663" y="1575402"/>
                  <a:pt x="1726223" y="1570945"/>
                  <a:pt x="1726566" y="1566191"/>
                </a:cubicBezTo>
                <a:cubicBezTo>
                  <a:pt x="1727082" y="1566191"/>
                  <a:pt x="1727093" y="1566191"/>
                  <a:pt x="1727093" y="1566191"/>
                </a:cubicBezTo>
                <a:cubicBezTo>
                  <a:pt x="1727093" y="1563772"/>
                  <a:pt x="1727093" y="1563772"/>
                  <a:pt x="1727093" y="1563772"/>
                </a:cubicBezTo>
                <a:cubicBezTo>
                  <a:pt x="1726952" y="1563772"/>
                  <a:pt x="1726845" y="1563772"/>
                  <a:pt x="1726718" y="1563772"/>
                </a:cubicBezTo>
                <a:cubicBezTo>
                  <a:pt x="1727082" y="1557322"/>
                  <a:pt x="1727093" y="1550696"/>
                  <a:pt x="1727093" y="1546818"/>
                </a:cubicBezTo>
                <a:cubicBezTo>
                  <a:pt x="1729476" y="1551663"/>
                  <a:pt x="1729476" y="1539554"/>
                  <a:pt x="1731859" y="1544398"/>
                </a:cubicBezTo>
                <a:cubicBezTo>
                  <a:pt x="1729476" y="1537134"/>
                  <a:pt x="1734242" y="1517760"/>
                  <a:pt x="1734242" y="1517760"/>
                </a:cubicBezTo>
                <a:cubicBezTo>
                  <a:pt x="1734242" y="1515338"/>
                  <a:pt x="1736625" y="1510494"/>
                  <a:pt x="1736625" y="1503229"/>
                </a:cubicBezTo>
                <a:cubicBezTo>
                  <a:pt x="1736625" y="1500807"/>
                  <a:pt x="1739007" y="1498387"/>
                  <a:pt x="1739007" y="1493542"/>
                </a:cubicBezTo>
                <a:cubicBezTo>
                  <a:pt x="1739007" y="1493542"/>
                  <a:pt x="1739007" y="1493542"/>
                  <a:pt x="1739007" y="1491123"/>
                </a:cubicBezTo>
                <a:cubicBezTo>
                  <a:pt x="1739007" y="1491123"/>
                  <a:pt x="1739007" y="1491057"/>
                  <a:pt x="1739007" y="1488970"/>
                </a:cubicBezTo>
                <a:cubicBezTo>
                  <a:pt x="1744325" y="1489259"/>
                  <a:pt x="1753120" y="1489865"/>
                  <a:pt x="1758068" y="1491123"/>
                </a:cubicBezTo>
                <a:cubicBezTo>
                  <a:pt x="1758068" y="1491123"/>
                  <a:pt x="1758068" y="1491123"/>
                  <a:pt x="1760450" y="1491123"/>
                </a:cubicBezTo>
                <a:cubicBezTo>
                  <a:pt x="1760450" y="1488700"/>
                  <a:pt x="1760450" y="1486278"/>
                  <a:pt x="1760450" y="1486278"/>
                </a:cubicBezTo>
                <a:cubicBezTo>
                  <a:pt x="1760450" y="1483856"/>
                  <a:pt x="1760450" y="1483856"/>
                  <a:pt x="1760450" y="1483856"/>
                </a:cubicBezTo>
                <a:cubicBezTo>
                  <a:pt x="1760450" y="1483856"/>
                  <a:pt x="1760450" y="1483856"/>
                  <a:pt x="1760450" y="1481436"/>
                </a:cubicBezTo>
                <a:cubicBezTo>
                  <a:pt x="1760450" y="1479014"/>
                  <a:pt x="1762833" y="1479014"/>
                  <a:pt x="1762833" y="1479014"/>
                </a:cubicBezTo>
                <a:cubicBezTo>
                  <a:pt x="1762833" y="1476591"/>
                  <a:pt x="1762833" y="1476591"/>
                  <a:pt x="1762833" y="1476591"/>
                </a:cubicBezTo>
                <a:cubicBezTo>
                  <a:pt x="1762833" y="1476591"/>
                  <a:pt x="1762833" y="1476591"/>
                  <a:pt x="1762833" y="1474169"/>
                </a:cubicBezTo>
                <a:cubicBezTo>
                  <a:pt x="1762833" y="1469327"/>
                  <a:pt x="1758068" y="1469327"/>
                  <a:pt x="1760450" y="1464482"/>
                </a:cubicBezTo>
                <a:cubicBezTo>
                  <a:pt x="1760450" y="1464482"/>
                  <a:pt x="1765216" y="1457218"/>
                  <a:pt x="1779513" y="1464482"/>
                </a:cubicBezTo>
                <a:cubicBezTo>
                  <a:pt x="1779513" y="1466905"/>
                  <a:pt x="1779513" y="1466905"/>
                  <a:pt x="1779513" y="1466905"/>
                </a:cubicBezTo>
                <a:cubicBezTo>
                  <a:pt x="1779513" y="1466905"/>
                  <a:pt x="1779513" y="1466905"/>
                  <a:pt x="1784279" y="1466905"/>
                </a:cubicBezTo>
                <a:cubicBezTo>
                  <a:pt x="1784279" y="1464482"/>
                  <a:pt x="1784279" y="1464482"/>
                  <a:pt x="1781896" y="1464482"/>
                </a:cubicBezTo>
                <a:cubicBezTo>
                  <a:pt x="1781896" y="1464482"/>
                  <a:pt x="1781896" y="1464482"/>
                  <a:pt x="1784279" y="1464482"/>
                </a:cubicBezTo>
                <a:lnTo>
                  <a:pt x="1786662" y="1464482"/>
                </a:lnTo>
                <a:cubicBezTo>
                  <a:pt x="1786662" y="1464482"/>
                  <a:pt x="1786676" y="1464482"/>
                  <a:pt x="1788374" y="1464482"/>
                </a:cubicBezTo>
                <a:cubicBezTo>
                  <a:pt x="1788448" y="1464482"/>
                  <a:pt x="1788747" y="1464482"/>
                  <a:pt x="1789045" y="1464482"/>
                </a:cubicBezTo>
                <a:cubicBezTo>
                  <a:pt x="1789045" y="1464482"/>
                  <a:pt x="1789045" y="1464482"/>
                  <a:pt x="1789045" y="1462063"/>
                </a:cubicBezTo>
                <a:cubicBezTo>
                  <a:pt x="1789172" y="1462063"/>
                  <a:pt x="1789288" y="1462063"/>
                  <a:pt x="1789451" y="1462063"/>
                </a:cubicBezTo>
                <a:cubicBezTo>
                  <a:pt x="1790616" y="1462063"/>
                  <a:pt x="1792678" y="1462063"/>
                  <a:pt x="1796193" y="1462063"/>
                </a:cubicBezTo>
                <a:cubicBezTo>
                  <a:pt x="1796193" y="1462063"/>
                  <a:pt x="1796193" y="1462063"/>
                  <a:pt x="1798576" y="1462063"/>
                </a:cubicBezTo>
                <a:cubicBezTo>
                  <a:pt x="1800959" y="1462063"/>
                  <a:pt x="1800959" y="1462063"/>
                  <a:pt x="1800959" y="1464482"/>
                </a:cubicBezTo>
                <a:cubicBezTo>
                  <a:pt x="1803342" y="1464482"/>
                  <a:pt x="1798576" y="1466905"/>
                  <a:pt x="1803342" y="1464482"/>
                </a:cubicBezTo>
                <a:cubicBezTo>
                  <a:pt x="1803342" y="1464482"/>
                  <a:pt x="1803342" y="1464482"/>
                  <a:pt x="1803342" y="1466905"/>
                </a:cubicBezTo>
                <a:lnTo>
                  <a:pt x="1803342" y="1469327"/>
                </a:lnTo>
                <a:cubicBezTo>
                  <a:pt x="1808108" y="1469327"/>
                  <a:pt x="1808108" y="1471750"/>
                  <a:pt x="1808108" y="1471750"/>
                </a:cubicBezTo>
                <a:cubicBezTo>
                  <a:pt x="1805725" y="1474169"/>
                  <a:pt x="1808108" y="1474169"/>
                  <a:pt x="1808108" y="1474169"/>
                </a:cubicBezTo>
                <a:cubicBezTo>
                  <a:pt x="1810491" y="1474169"/>
                  <a:pt x="1805725" y="1476591"/>
                  <a:pt x="1808108" y="1476591"/>
                </a:cubicBezTo>
                <a:cubicBezTo>
                  <a:pt x="1808108" y="1476591"/>
                  <a:pt x="1810491" y="1476591"/>
                  <a:pt x="1808108" y="1479014"/>
                </a:cubicBezTo>
                <a:cubicBezTo>
                  <a:pt x="1810491" y="1476591"/>
                  <a:pt x="1810491" y="1479014"/>
                  <a:pt x="1810491" y="1479014"/>
                </a:cubicBezTo>
                <a:cubicBezTo>
                  <a:pt x="1803342" y="1491123"/>
                  <a:pt x="1803342" y="1495965"/>
                  <a:pt x="1798576" y="1495965"/>
                </a:cubicBezTo>
                <a:cubicBezTo>
                  <a:pt x="1796193" y="1495965"/>
                  <a:pt x="1796193" y="1495965"/>
                  <a:pt x="1793810" y="1493542"/>
                </a:cubicBezTo>
                <a:cubicBezTo>
                  <a:pt x="1793810" y="1493542"/>
                  <a:pt x="1793810" y="1493542"/>
                  <a:pt x="1793810" y="1495965"/>
                </a:cubicBezTo>
                <a:lnTo>
                  <a:pt x="1793810" y="1498387"/>
                </a:lnTo>
                <a:cubicBezTo>
                  <a:pt x="1793810" y="1498387"/>
                  <a:pt x="1793810" y="1495965"/>
                  <a:pt x="1791428" y="1498387"/>
                </a:cubicBezTo>
                <a:cubicBezTo>
                  <a:pt x="1796193" y="1498387"/>
                  <a:pt x="1796193" y="1500807"/>
                  <a:pt x="1793810" y="1500807"/>
                </a:cubicBezTo>
                <a:cubicBezTo>
                  <a:pt x="1796193" y="1505651"/>
                  <a:pt x="1789045" y="1503229"/>
                  <a:pt x="1791428" y="1508071"/>
                </a:cubicBezTo>
                <a:cubicBezTo>
                  <a:pt x="1791428" y="1508071"/>
                  <a:pt x="1791428" y="1508071"/>
                  <a:pt x="1789045" y="1508071"/>
                </a:cubicBezTo>
                <a:cubicBezTo>
                  <a:pt x="1791428" y="1508071"/>
                  <a:pt x="1786662" y="1505651"/>
                  <a:pt x="1779513" y="1505651"/>
                </a:cubicBezTo>
                <a:cubicBezTo>
                  <a:pt x="1784279" y="1512916"/>
                  <a:pt x="1789045" y="1522603"/>
                  <a:pt x="1791428" y="1529867"/>
                </a:cubicBezTo>
                <a:cubicBezTo>
                  <a:pt x="1791428" y="1527444"/>
                  <a:pt x="1791428" y="1522603"/>
                  <a:pt x="1791428" y="1517760"/>
                </a:cubicBezTo>
                <a:lnTo>
                  <a:pt x="1793810" y="1517760"/>
                </a:lnTo>
                <a:cubicBezTo>
                  <a:pt x="1793810" y="1512916"/>
                  <a:pt x="1793810" y="1508071"/>
                  <a:pt x="1796193" y="1505651"/>
                </a:cubicBezTo>
                <a:cubicBezTo>
                  <a:pt x="1796193" y="1503229"/>
                  <a:pt x="1796193" y="1503229"/>
                  <a:pt x="1796193" y="1500807"/>
                </a:cubicBezTo>
                <a:cubicBezTo>
                  <a:pt x="1796193" y="1498387"/>
                  <a:pt x="1798576" y="1498387"/>
                  <a:pt x="1798576" y="1498387"/>
                </a:cubicBezTo>
                <a:cubicBezTo>
                  <a:pt x="1798576" y="1498387"/>
                  <a:pt x="1805725" y="1498387"/>
                  <a:pt x="1810491" y="1498387"/>
                </a:cubicBezTo>
                <a:lnTo>
                  <a:pt x="1812873" y="1498387"/>
                </a:lnTo>
                <a:cubicBezTo>
                  <a:pt x="1812873" y="1491123"/>
                  <a:pt x="1815253" y="1483856"/>
                  <a:pt x="1817639" y="1476591"/>
                </a:cubicBezTo>
                <a:cubicBezTo>
                  <a:pt x="1820019" y="1474169"/>
                  <a:pt x="1820019" y="1469327"/>
                  <a:pt x="1822402" y="1466905"/>
                </a:cubicBezTo>
                <a:cubicBezTo>
                  <a:pt x="1822402" y="1466905"/>
                  <a:pt x="1822402" y="1466905"/>
                  <a:pt x="1822402" y="1464482"/>
                </a:cubicBezTo>
                <a:cubicBezTo>
                  <a:pt x="1822402" y="1464482"/>
                  <a:pt x="1822402" y="1464482"/>
                  <a:pt x="1822402" y="1462063"/>
                </a:cubicBezTo>
                <a:cubicBezTo>
                  <a:pt x="1822402" y="1462063"/>
                  <a:pt x="1822402" y="1462063"/>
                  <a:pt x="1822402" y="1459641"/>
                </a:cubicBezTo>
                <a:cubicBezTo>
                  <a:pt x="1833110" y="1460920"/>
                  <a:pt x="1838958" y="1461688"/>
                  <a:pt x="1841989" y="1462134"/>
                </a:cubicBezTo>
                <a:cubicBezTo>
                  <a:pt x="1841216" y="1462253"/>
                  <a:pt x="1842727" y="1462490"/>
                  <a:pt x="1843848" y="1462605"/>
                </a:cubicBezTo>
                <a:cubicBezTo>
                  <a:pt x="1843848" y="1462946"/>
                  <a:pt x="1843848" y="1463475"/>
                  <a:pt x="1843848" y="1464482"/>
                </a:cubicBezTo>
                <a:cubicBezTo>
                  <a:pt x="1843848" y="1464482"/>
                  <a:pt x="1843848" y="1464482"/>
                  <a:pt x="1843848" y="1466905"/>
                </a:cubicBezTo>
                <a:cubicBezTo>
                  <a:pt x="1843848" y="1469327"/>
                  <a:pt x="1843848" y="1469327"/>
                  <a:pt x="1843848" y="1469327"/>
                </a:cubicBezTo>
                <a:cubicBezTo>
                  <a:pt x="1843848" y="1476591"/>
                  <a:pt x="1846231" y="1495965"/>
                  <a:pt x="1841465" y="1498387"/>
                </a:cubicBezTo>
                <a:cubicBezTo>
                  <a:pt x="1841465" y="1517760"/>
                  <a:pt x="1839082" y="1534712"/>
                  <a:pt x="1836699" y="1558927"/>
                </a:cubicBezTo>
                <a:cubicBezTo>
                  <a:pt x="1834316" y="1571036"/>
                  <a:pt x="1836699" y="1583145"/>
                  <a:pt x="1839082" y="1590409"/>
                </a:cubicBezTo>
                <a:cubicBezTo>
                  <a:pt x="1839082" y="1590409"/>
                  <a:pt x="1839082" y="1587987"/>
                  <a:pt x="1839082" y="1585564"/>
                </a:cubicBezTo>
                <a:cubicBezTo>
                  <a:pt x="1839082" y="1585564"/>
                  <a:pt x="1839082" y="1585564"/>
                  <a:pt x="1841465" y="1585564"/>
                </a:cubicBezTo>
                <a:cubicBezTo>
                  <a:pt x="1839082" y="1580723"/>
                  <a:pt x="1841465" y="1573458"/>
                  <a:pt x="1839082" y="1568613"/>
                </a:cubicBezTo>
                <a:cubicBezTo>
                  <a:pt x="1839082" y="1561349"/>
                  <a:pt x="1839082" y="1551663"/>
                  <a:pt x="1841465" y="1541976"/>
                </a:cubicBezTo>
                <a:cubicBezTo>
                  <a:pt x="1841465" y="1525025"/>
                  <a:pt x="1843848" y="1520180"/>
                  <a:pt x="1848614" y="1503229"/>
                </a:cubicBezTo>
                <a:cubicBezTo>
                  <a:pt x="1850996" y="1481436"/>
                  <a:pt x="1846231" y="1471750"/>
                  <a:pt x="1860528" y="1454796"/>
                </a:cubicBezTo>
                <a:cubicBezTo>
                  <a:pt x="1860528" y="1454796"/>
                  <a:pt x="1861251" y="1453852"/>
                  <a:pt x="1862378" y="1452596"/>
                </a:cubicBezTo>
                <a:cubicBezTo>
                  <a:pt x="1858454" y="1451603"/>
                  <a:pt x="1856066" y="1455242"/>
                  <a:pt x="1851750" y="1453073"/>
                </a:cubicBezTo>
                <a:cubicBezTo>
                  <a:pt x="1851750" y="1453073"/>
                  <a:pt x="1851750" y="1453073"/>
                  <a:pt x="1851750" y="1455484"/>
                </a:cubicBezTo>
                <a:cubicBezTo>
                  <a:pt x="1849795" y="1455484"/>
                  <a:pt x="1847816" y="1455484"/>
                  <a:pt x="1844560" y="1455484"/>
                </a:cubicBezTo>
                <a:close/>
                <a:moveTo>
                  <a:pt x="1775029" y="1248246"/>
                </a:moveTo>
                <a:cubicBezTo>
                  <a:pt x="1775029" y="1248246"/>
                  <a:pt x="1775029" y="1248246"/>
                  <a:pt x="1770233" y="1250654"/>
                </a:cubicBezTo>
                <a:cubicBezTo>
                  <a:pt x="1772384" y="1246333"/>
                  <a:pt x="1772605" y="1242028"/>
                  <a:pt x="1772627" y="1239443"/>
                </a:cubicBezTo>
                <a:cubicBezTo>
                  <a:pt x="1772630" y="1239982"/>
                  <a:pt x="1772630" y="1240519"/>
                  <a:pt x="1772630" y="1241017"/>
                </a:cubicBezTo>
                <a:cubicBezTo>
                  <a:pt x="1772630" y="1238606"/>
                  <a:pt x="1772630" y="1238606"/>
                  <a:pt x="1772630" y="1238606"/>
                </a:cubicBezTo>
                <a:cubicBezTo>
                  <a:pt x="1772630" y="1238856"/>
                  <a:pt x="1772630" y="1239145"/>
                  <a:pt x="1772627" y="1239443"/>
                </a:cubicBezTo>
                <a:cubicBezTo>
                  <a:pt x="1772605" y="1234769"/>
                  <a:pt x="1772384" y="1228969"/>
                  <a:pt x="1770233" y="1228969"/>
                </a:cubicBezTo>
                <a:cubicBezTo>
                  <a:pt x="1772630" y="1228969"/>
                  <a:pt x="1772630" y="1231377"/>
                  <a:pt x="1772630" y="1224149"/>
                </a:cubicBezTo>
                <a:cubicBezTo>
                  <a:pt x="1767836" y="1224149"/>
                  <a:pt x="1770233" y="1214509"/>
                  <a:pt x="1767836" y="1207280"/>
                </a:cubicBezTo>
                <a:cubicBezTo>
                  <a:pt x="1769164" y="1207280"/>
                  <a:pt x="1769744" y="1206557"/>
                  <a:pt x="1770009" y="1206309"/>
                </a:cubicBezTo>
                <a:cubicBezTo>
                  <a:pt x="1770092" y="1206636"/>
                  <a:pt x="1770139" y="1206947"/>
                  <a:pt x="1770233" y="1207280"/>
                </a:cubicBezTo>
                <a:cubicBezTo>
                  <a:pt x="1770233" y="1206207"/>
                  <a:pt x="1770222" y="1206108"/>
                  <a:pt x="1770009" y="1206309"/>
                </a:cubicBezTo>
                <a:cubicBezTo>
                  <a:pt x="1765942" y="1190046"/>
                  <a:pt x="1777285" y="1180442"/>
                  <a:pt x="1770233" y="1163904"/>
                </a:cubicBezTo>
                <a:cubicBezTo>
                  <a:pt x="1775029" y="1149447"/>
                  <a:pt x="1767836" y="1144627"/>
                  <a:pt x="1770233" y="1130167"/>
                </a:cubicBezTo>
                <a:cubicBezTo>
                  <a:pt x="1770233" y="1130167"/>
                  <a:pt x="1770233" y="1130167"/>
                  <a:pt x="1767836" y="1130167"/>
                </a:cubicBezTo>
                <a:cubicBezTo>
                  <a:pt x="1767836" y="1122938"/>
                  <a:pt x="1767836" y="1115710"/>
                  <a:pt x="1765440" y="1108481"/>
                </a:cubicBezTo>
                <a:cubicBezTo>
                  <a:pt x="1765440" y="1108481"/>
                  <a:pt x="1765440" y="1108481"/>
                  <a:pt x="1765440" y="1103661"/>
                </a:cubicBezTo>
                <a:cubicBezTo>
                  <a:pt x="1765440" y="1101250"/>
                  <a:pt x="1765440" y="1096433"/>
                  <a:pt x="1763040" y="1091613"/>
                </a:cubicBezTo>
                <a:cubicBezTo>
                  <a:pt x="1763040" y="1091613"/>
                  <a:pt x="1763040" y="1091613"/>
                  <a:pt x="1765440" y="1094021"/>
                </a:cubicBezTo>
                <a:cubicBezTo>
                  <a:pt x="1765440" y="1089202"/>
                  <a:pt x="1765440" y="1086793"/>
                  <a:pt x="1763040" y="1084384"/>
                </a:cubicBezTo>
                <a:cubicBezTo>
                  <a:pt x="1763040" y="1084384"/>
                  <a:pt x="1763040" y="1084384"/>
                  <a:pt x="1765440" y="1079564"/>
                </a:cubicBezTo>
                <a:cubicBezTo>
                  <a:pt x="1760644" y="1072333"/>
                  <a:pt x="1763040" y="1060285"/>
                  <a:pt x="1758247" y="1053056"/>
                </a:cubicBezTo>
                <a:cubicBezTo>
                  <a:pt x="1753451" y="1038599"/>
                  <a:pt x="1748655" y="1021731"/>
                  <a:pt x="1746258" y="1007271"/>
                </a:cubicBezTo>
                <a:cubicBezTo>
                  <a:pt x="1736669" y="978354"/>
                  <a:pt x="1736669" y="968717"/>
                  <a:pt x="1727077" y="939800"/>
                </a:cubicBezTo>
                <a:cubicBezTo>
                  <a:pt x="1717487" y="918112"/>
                  <a:pt x="1707898" y="908472"/>
                  <a:pt x="1700705" y="894015"/>
                </a:cubicBezTo>
                <a:cubicBezTo>
                  <a:pt x="1700705" y="896423"/>
                  <a:pt x="1700705" y="898835"/>
                  <a:pt x="1700705" y="901243"/>
                </a:cubicBezTo>
                <a:cubicBezTo>
                  <a:pt x="1700705" y="901243"/>
                  <a:pt x="1700705" y="901243"/>
                  <a:pt x="1703102" y="901243"/>
                </a:cubicBezTo>
                <a:cubicBezTo>
                  <a:pt x="1700705" y="906063"/>
                  <a:pt x="1703102" y="910883"/>
                  <a:pt x="1703102" y="918112"/>
                </a:cubicBezTo>
                <a:cubicBezTo>
                  <a:pt x="1705498" y="920520"/>
                  <a:pt x="1705498" y="913292"/>
                  <a:pt x="1707898" y="918112"/>
                </a:cubicBezTo>
                <a:cubicBezTo>
                  <a:pt x="1707898" y="930160"/>
                  <a:pt x="1707898" y="925340"/>
                  <a:pt x="1707898" y="937389"/>
                </a:cubicBezTo>
                <a:cubicBezTo>
                  <a:pt x="1705498" y="934980"/>
                  <a:pt x="1707898" y="930160"/>
                  <a:pt x="1705498" y="932569"/>
                </a:cubicBezTo>
                <a:cubicBezTo>
                  <a:pt x="1705498" y="932569"/>
                  <a:pt x="1705498" y="939800"/>
                  <a:pt x="1707898" y="939800"/>
                </a:cubicBezTo>
                <a:cubicBezTo>
                  <a:pt x="1707898" y="939800"/>
                  <a:pt x="1707898" y="939800"/>
                  <a:pt x="1705498" y="939800"/>
                </a:cubicBezTo>
                <a:cubicBezTo>
                  <a:pt x="1705498" y="942209"/>
                  <a:pt x="1703102" y="944617"/>
                  <a:pt x="1703102" y="947028"/>
                </a:cubicBezTo>
                <a:cubicBezTo>
                  <a:pt x="1705498" y="949437"/>
                  <a:pt x="1705498" y="949437"/>
                  <a:pt x="1705498" y="947028"/>
                </a:cubicBezTo>
                <a:cubicBezTo>
                  <a:pt x="1705498" y="951848"/>
                  <a:pt x="1707898" y="961486"/>
                  <a:pt x="1705498" y="966305"/>
                </a:cubicBezTo>
                <a:cubicBezTo>
                  <a:pt x="1705498" y="971125"/>
                  <a:pt x="1703102" y="968717"/>
                  <a:pt x="1700705" y="971125"/>
                </a:cubicBezTo>
                <a:cubicBezTo>
                  <a:pt x="1700705" y="973534"/>
                  <a:pt x="1703102" y="975945"/>
                  <a:pt x="1703102" y="975945"/>
                </a:cubicBezTo>
                <a:cubicBezTo>
                  <a:pt x="1703102" y="975945"/>
                  <a:pt x="1703102" y="975945"/>
                  <a:pt x="1705498" y="978354"/>
                </a:cubicBezTo>
                <a:cubicBezTo>
                  <a:pt x="1700705" y="990402"/>
                  <a:pt x="1705498" y="1002451"/>
                  <a:pt x="1700705" y="1009682"/>
                </a:cubicBezTo>
                <a:cubicBezTo>
                  <a:pt x="1700705" y="1007271"/>
                  <a:pt x="1703102" y="1002451"/>
                  <a:pt x="1700705" y="1002451"/>
                </a:cubicBezTo>
                <a:cubicBezTo>
                  <a:pt x="1700705" y="1002451"/>
                  <a:pt x="1700705" y="1002528"/>
                  <a:pt x="1700705" y="1009682"/>
                </a:cubicBezTo>
                <a:cubicBezTo>
                  <a:pt x="1700705" y="1010428"/>
                  <a:pt x="1700705" y="1011180"/>
                  <a:pt x="1700705" y="1012091"/>
                </a:cubicBezTo>
                <a:cubicBezTo>
                  <a:pt x="1700705" y="1007271"/>
                  <a:pt x="1698306" y="1004862"/>
                  <a:pt x="1695909" y="1007271"/>
                </a:cubicBezTo>
                <a:cubicBezTo>
                  <a:pt x="1695909" y="1019319"/>
                  <a:pt x="1698306" y="1028959"/>
                  <a:pt x="1695909" y="1043419"/>
                </a:cubicBezTo>
                <a:cubicBezTo>
                  <a:pt x="1693512" y="1043419"/>
                  <a:pt x="1695909" y="1053056"/>
                  <a:pt x="1691113" y="1055468"/>
                </a:cubicBezTo>
                <a:cubicBezTo>
                  <a:pt x="1693512" y="1055468"/>
                  <a:pt x="1693512" y="1055468"/>
                  <a:pt x="1693512" y="1055468"/>
                </a:cubicBezTo>
                <a:cubicBezTo>
                  <a:pt x="1693512" y="1056079"/>
                  <a:pt x="1693512" y="1056847"/>
                  <a:pt x="1693512" y="1057876"/>
                </a:cubicBezTo>
                <a:cubicBezTo>
                  <a:pt x="1693512" y="1057876"/>
                  <a:pt x="1693512" y="1060285"/>
                  <a:pt x="1695909" y="1060285"/>
                </a:cubicBezTo>
                <a:cubicBezTo>
                  <a:pt x="1693512" y="1062696"/>
                  <a:pt x="1693512" y="1062696"/>
                  <a:pt x="1693512" y="1060285"/>
                </a:cubicBezTo>
                <a:cubicBezTo>
                  <a:pt x="1691113" y="1065105"/>
                  <a:pt x="1691113" y="1067516"/>
                  <a:pt x="1691113" y="1065105"/>
                </a:cubicBezTo>
                <a:cubicBezTo>
                  <a:pt x="1688716" y="1072333"/>
                  <a:pt x="1693512" y="1072333"/>
                  <a:pt x="1693512" y="1077153"/>
                </a:cubicBezTo>
                <a:cubicBezTo>
                  <a:pt x="1691113" y="1086793"/>
                  <a:pt x="1691113" y="1089202"/>
                  <a:pt x="1688716" y="1101250"/>
                </a:cubicBezTo>
                <a:cubicBezTo>
                  <a:pt x="1688716" y="1101250"/>
                  <a:pt x="1688716" y="1101250"/>
                  <a:pt x="1688716" y="1098841"/>
                </a:cubicBezTo>
                <a:cubicBezTo>
                  <a:pt x="1688716" y="1101250"/>
                  <a:pt x="1683920" y="1101250"/>
                  <a:pt x="1683920" y="1108481"/>
                </a:cubicBezTo>
                <a:cubicBezTo>
                  <a:pt x="1693512" y="1115710"/>
                  <a:pt x="1681523" y="1122938"/>
                  <a:pt x="1681523" y="1137398"/>
                </a:cubicBezTo>
                <a:cubicBezTo>
                  <a:pt x="1686319" y="1137398"/>
                  <a:pt x="1681523" y="1142218"/>
                  <a:pt x="1683920" y="1142218"/>
                </a:cubicBezTo>
                <a:cubicBezTo>
                  <a:pt x="1679127" y="1154267"/>
                  <a:pt x="1681523" y="1166315"/>
                  <a:pt x="1676727" y="1180772"/>
                </a:cubicBezTo>
                <a:cubicBezTo>
                  <a:pt x="1676727" y="1180772"/>
                  <a:pt x="1676727" y="1180772"/>
                  <a:pt x="1676727" y="1178364"/>
                </a:cubicBezTo>
                <a:cubicBezTo>
                  <a:pt x="1674331" y="1183183"/>
                  <a:pt x="1671934" y="1192821"/>
                  <a:pt x="1674331" y="1195232"/>
                </a:cubicBezTo>
                <a:cubicBezTo>
                  <a:pt x="1672384" y="1193275"/>
                  <a:pt x="1670459" y="1197608"/>
                  <a:pt x="1669797" y="1198037"/>
                </a:cubicBezTo>
                <a:cubicBezTo>
                  <a:pt x="1669717" y="1197894"/>
                  <a:pt x="1669642" y="1197748"/>
                  <a:pt x="1669535" y="1197641"/>
                </a:cubicBezTo>
                <a:cubicBezTo>
                  <a:pt x="1669535" y="1198092"/>
                  <a:pt x="1669642" y="1198136"/>
                  <a:pt x="1669797" y="1198037"/>
                </a:cubicBezTo>
                <a:cubicBezTo>
                  <a:pt x="1671503" y="1201114"/>
                  <a:pt x="1667138" y="1212100"/>
                  <a:pt x="1667138" y="1212100"/>
                </a:cubicBezTo>
                <a:cubicBezTo>
                  <a:pt x="1662342" y="1214509"/>
                  <a:pt x="1662342" y="1224149"/>
                  <a:pt x="1659945" y="1228969"/>
                </a:cubicBezTo>
                <a:cubicBezTo>
                  <a:pt x="1659945" y="1228969"/>
                  <a:pt x="1659945" y="1228969"/>
                  <a:pt x="1662342" y="1238606"/>
                </a:cubicBezTo>
                <a:cubicBezTo>
                  <a:pt x="1662342" y="1238606"/>
                  <a:pt x="1662342" y="1238606"/>
                  <a:pt x="1659945" y="1233786"/>
                </a:cubicBezTo>
                <a:cubicBezTo>
                  <a:pt x="1657548" y="1238606"/>
                  <a:pt x="1657548" y="1238606"/>
                  <a:pt x="1655149" y="1236197"/>
                </a:cubicBezTo>
                <a:cubicBezTo>
                  <a:pt x="1655149" y="1238606"/>
                  <a:pt x="1655149" y="1238606"/>
                  <a:pt x="1655149" y="1241017"/>
                </a:cubicBezTo>
                <a:cubicBezTo>
                  <a:pt x="1655149" y="1241017"/>
                  <a:pt x="1655149" y="1241017"/>
                  <a:pt x="1652752" y="1241017"/>
                </a:cubicBezTo>
                <a:cubicBezTo>
                  <a:pt x="1650356" y="1245834"/>
                  <a:pt x="1655149" y="1248246"/>
                  <a:pt x="1657548" y="1243426"/>
                </a:cubicBezTo>
                <a:cubicBezTo>
                  <a:pt x="1659945" y="1255474"/>
                  <a:pt x="1652752" y="1248246"/>
                  <a:pt x="1652752" y="1260294"/>
                </a:cubicBezTo>
                <a:cubicBezTo>
                  <a:pt x="1652752" y="1260294"/>
                  <a:pt x="1652752" y="1260294"/>
                  <a:pt x="1655149" y="1262703"/>
                </a:cubicBezTo>
                <a:cubicBezTo>
                  <a:pt x="1655149" y="1272343"/>
                  <a:pt x="1650356" y="1262703"/>
                  <a:pt x="1647956" y="1274751"/>
                </a:cubicBezTo>
                <a:cubicBezTo>
                  <a:pt x="1645560" y="1277163"/>
                  <a:pt x="1645560" y="1279571"/>
                  <a:pt x="1647956" y="1279571"/>
                </a:cubicBezTo>
                <a:cubicBezTo>
                  <a:pt x="1645560" y="1289211"/>
                  <a:pt x="1638367" y="1298851"/>
                  <a:pt x="1633571" y="1306080"/>
                </a:cubicBezTo>
                <a:cubicBezTo>
                  <a:pt x="1633571" y="1310899"/>
                  <a:pt x="1635970" y="1303668"/>
                  <a:pt x="1638367" y="1306080"/>
                </a:cubicBezTo>
                <a:cubicBezTo>
                  <a:pt x="1638367" y="1313308"/>
                  <a:pt x="1633571" y="1315719"/>
                  <a:pt x="1631174" y="1320537"/>
                </a:cubicBezTo>
                <a:cubicBezTo>
                  <a:pt x="1631174" y="1320537"/>
                  <a:pt x="1631174" y="1320537"/>
                  <a:pt x="1633571" y="1318128"/>
                </a:cubicBezTo>
                <a:cubicBezTo>
                  <a:pt x="1631174" y="1322948"/>
                  <a:pt x="1628777" y="1325357"/>
                  <a:pt x="1628777" y="1330177"/>
                </a:cubicBezTo>
                <a:cubicBezTo>
                  <a:pt x="1628777" y="1330177"/>
                  <a:pt x="1628777" y="1330177"/>
                  <a:pt x="1626378" y="1327768"/>
                </a:cubicBezTo>
                <a:cubicBezTo>
                  <a:pt x="1626378" y="1327768"/>
                  <a:pt x="1626378" y="1327768"/>
                  <a:pt x="1623981" y="1334996"/>
                </a:cubicBezTo>
                <a:cubicBezTo>
                  <a:pt x="1623981" y="1336676"/>
                  <a:pt x="1625135" y="1335998"/>
                  <a:pt x="1625842" y="1334628"/>
                </a:cubicBezTo>
                <a:cubicBezTo>
                  <a:pt x="1624348" y="1341540"/>
                  <a:pt x="1625724" y="1349894"/>
                  <a:pt x="1619185" y="1354273"/>
                </a:cubicBezTo>
                <a:cubicBezTo>
                  <a:pt x="1619185" y="1354273"/>
                  <a:pt x="1619185" y="1354273"/>
                  <a:pt x="1616789" y="1354273"/>
                </a:cubicBezTo>
                <a:lnTo>
                  <a:pt x="1616789" y="1351865"/>
                </a:lnTo>
                <a:cubicBezTo>
                  <a:pt x="1619185" y="1342225"/>
                  <a:pt x="1614392" y="1356685"/>
                  <a:pt x="1611992" y="1356685"/>
                </a:cubicBezTo>
                <a:cubicBezTo>
                  <a:pt x="1611992" y="1359093"/>
                  <a:pt x="1607199" y="1366322"/>
                  <a:pt x="1609596" y="1371142"/>
                </a:cubicBezTo>
                <a:cubicBezTo>
                  <a:pt x="1597607" y="1380782"/>
                  <a:pt x="1595210" y="1395239"/>
                  <a:pt x="1585621" y="1402467"/>
                </a:cubicBezTo>
                <a:cubicBezTo>
                  <a:pt x="1585621" y="1400059"/>
                  <a:pt x="1583224" y="1404879"/>
                  <a:pt x="1580825" y="1404879"/>
                </a:cubicBezTo>
                <a:cubicBezTo>
                  <a:pt x="1576031" y="1407287"/>
                  <a:pt x="1580825" y="1409699"/>
                  <a:pt x="1576031" y="1412107"/>
                </a:cubicBezTo>
                <a:cubicBezTo>
                  <a:pt x="1576031" y="1412107"/>
                  <a:pt x="1576031" y="1412107"/>
                  <a:pt x="1571235" y="1414519"/>
                </a:cubicBezTo>
                <a:cubicBezTo>
                  <a:pt x="1576031" y="1419336"/>
                  <a:pt x="1571235" y="1428976"/>
                  <a:pt x="1578428" y="1438616"/>
                </a:cubicBezTo>
                <a:cubicBezTo>
                  <a:pt x="1578428" y="1438616"/>
                  <a:pt x="1578428" y="1438616"/>
                  <a:pt x="1576031" y="1438616"/>
                </a:cubicBezTo>
                <a:cubicBezTo>
                  <a:pt x="1580825" y="1445844"/>
                  <a:pt x="1578428" y="1450664"/>
                  <a:pt x="1580825" y="1455484"/>
                </a:cubicBezTo>
                <a:cubicBezTo>
                  <a:pt x="1578428" y="1457893"/>
                  <a:pt x="1578428" y="1455484"/>
                  <a:pt x="1576031" y="1455484"/>
                </a:cubicBezTo>
                <a:cubicBezTo>
                  <a:pt x="1580825" y="1460301"/>
                  <a:pt x="1571235" y="1455484"/>
                  <a:pt x="1576031" y="1457893"/>
                </a:cubicBezTo>
                <a:cubicBezTo>
                  <a:pt x="1576031" y="1467274"/>
                  <a:pt x="1587360" y="1472096"/>
                  <a:pt x="1590177" y="1479014"/>
                </a:cubicBezTo>
                <a:cubicBezTo>
                  <a:pt x="1590502" y="1479014"/>
                  <a:pt x="1590834" y="1479014"/>
                  <a:pt x="1591276" y="1479014"/>
                </a:cubicBezTo>
                <a:cubicBezTo>
                  <a:pt x="1591276" y="1479014"/>
                  <a:pt x="1591276" y="1479066"/>
                  <a:pt x="1591276" y="1480583"/>
                </a:cubicBezTo>
                <a:cubicBezTo>
                  <a:pt x="1596950" y="1487668"/>
                  <a:pt x="1590632" y="1496449"/>
                  <a:pt x="1595210" y="1496449"/>
                </a:cubicBezTo>
                <a:cubicBezTo>
                  <a:pt x="1595210" y="1496449"/>
                  <a:pt x="1595210" y="1496449"/>
                  <a:pt x="1595210" y="1494038"/>
                </a:cubicBezTo>
                <a:cubicBezTo>
                  <a:pt x="1595210" y="1494038"/>
                  <a:pt x="1595210" y="1494038"/>
                  <a:pt x="1600006" y="1503678"/>
                </a:cubicBezTo>
                <a:cubicBezTo>
                  <a:pt x="1600006" y="1503678"/>
                  <a:pt x="1600006" y="1503678"/>
                  <a:pt x="1597607" y="1506086"/>
                </a:cubicBezTo>
                <a:cubicBezTo>
                  <a:pt x="1600006" y="1508498"/>
                  <a:pt x="1602403" y="1520546"/>
                  <a:pt x="1607199" y="1527775"/>
                </a:cubicBezTo>
                <a:cubicBezTo>
                  <a:pt x="1604802" y="1527775"/>
                  <a:pt x="1604802" y="1527775"/>
                  <a:pt x="1604802" y="1527775"/>
                </a:cubicBezTo>
                <a:cubicBezTo>
                  <a:pt x="1609596" y="1532595"/>
                  <a:pt x="1607199" y="1535003"/>
                  <a:pt x="1611992" y="1539823"/>
                </a:cubicBezTo>
                <a:cubicBezTo>
                  <a:pt x="1611992" y="1539823"/>
                  <a:pt x="1611992" y="1539823"/>
                  <a:pt x="1609596" y="1539823"/>
                </a:cubicBezTo>
                <a:cubicBezTo>
                  <a:pt x="1616789" y="1547052"/>
                  <a:pt x="1621585" y="1568740"/>
                  <a:pt x="1626378" y="1585609"/>
                </a:cubicBezTo>
                <a:cubicBezTo>
                  <a:pt x="1623981" y="1585609"/>
                  <a:pt x="1626378" y="1595248"/>
                  <a:pt x="1626378" y="1602477"/>
                </a:cubicBezTo>
                <a:cubicBezTo>
                  <a:pt x="1626378" y="1600068"/>
                  <a:pt x="1626378" y="1600068"/>
                  <a:pt x="1626378" y="1600068"/>
                </a:cubicBezTo>
                <a:cubicBezTo>
                  <a:pt x="1631174" y="1607297"/>
                  <a:pt x="1623981" y="1619345"/>
                  <a:pt x="1628777" y="1628985"/>
                </a:cubicBezTo>
                <a:cubicBezTo>
                  <a:pt x="1626378" y="1631394"/>
                  <a:pt x="1631174" y="1643442"/>
                  <a:pt x="1626378" y="1643442"/>
                </a:cubicBezTo>
                <a:cubicBezTo>
                  <a:pt x="1628777" y="1648262"/>
                  <a:pt x="1628777" y="1653082"/>
                  <a:pt x="1631174" y="1655491"/>
                </a:cubicBezTo>
                <a:cubicBezTo>
                  <a:pt x="1633571" y="1650671"/>
                  <a:pt x="1635970" y="1648262"/>
                  <a:pt x="1635970" y="1648262"/>
                </a:cubicBezTo>
                <a:cubicBezTo>
                  <a:pt x="1640763" y="1641034"/>
                  <a:pt x="1643163" y="1631394"/>
                  <a:pt x="1647956" y="1624165"/>
                </a:cubicBezTo>
                <a:cubicBezTo>
                  <a:pt x="1647956" y="1624165"/>
                  <a:pt x="1647956" y="1621754"/>
                  <a:pt x="1650356" y="1621754"/>
                </a:cubicBezTo>
                <a:cubicBezTo>
                  <a:pt x="1657548" y="1592837"/>
                  <a:pt x="1686319" y="1566332"/>
                  <a:pt x="1693512" y="1537415"/>
                </a:cubicBezTo>
                <a:cubicBezTo>
                  <a:pt x="1700705" y="1518135"/>
                  <a:pt x="1707898" y="1481989"/>
                  <a:pt x="1719884" y="1465121"/>
                </a:cubicBezTo>
                <a:cubicBezTo>
                  <a:pt x="1724680" y="1450664"/>
                  <a:pt x="1724680" y="1436204"/>
                  <a:pt x="1731873" y="1421747"/>
                </a:cubicBezTo>
                <a:cubicBezTo>
                  <a:pt x="1731873" y="1421747"/>
                  <a:pt x="1731873" y="1421747"/>
                  <a:pt x="1734269" y="1419336"/>
                </a:cubicBezTo>
                <a:cubicBezTo>
                  <a:pt x="1734269" y="1416927"/>
                  <a:pt x="1734269" y="1416927"/>
                  <a:pt x="1734269" y="1412107"/>
                </a:cubicBezTo>
                <a:cubicBezTo>
                  <a:pt x="1734269" y="1414519"/>
                  <a:pt x="1736669" y="1412107"/>
                  <a:pt x="1736669" y="1412107"/>
                </a:cubicBezTo>
                <a:cubicBezTo>
                  <a:pt x="1736669" y="1412107"/>
                  <a:pt x="1736669" y="1412107"/>
                  <a:pt x="1736669" y="1407287"/>
                </a:cubicBezTo>
                <a:cubicBezTo>
                  <a:pt x="1741462" y="1407287"/>
                  <a:pt x="1734269" y="1395239"/>
                  <a:pt x="1739065" y="1395239"/>
                </a:cubicBezTo>
                <a:cubicBezTo>
                  <a:pt x="1739065" y="1395239"/>
                  <a:pt x="1739065" y="1395239"/>
                  <a:pt x="1741462" y="1395239"/>
                </a:cubicBezTo>
                <a:cubicBezTo>
                  <a:pt x="1755848" y="1361502"/>
                  <a:pt x="1755848" y="1318128"/>
                  <a:pt x="1763040" y="1279571"/>
                </a:cubicBezTo>
                <a:cubicBezTo>
                  <a:pt x="1765440" y="1272343"/>
                  <a:pt x="1772630" y="1267523"/>
                  <a:pt x="1775029" y="1257886"/>
                </a:cubicBezTo>
                <a:cubicBezTo>
                  <a:pt x="1775029" y="1257886"/>
                  <a:pt x="1775029" y="1257886"/>
                  <a:pt x="1770233" y="1257886"/>
                </a:cubicBezTo>
                <a:cubicBezTo>
                  <a:pt x="1770233" y="1250654"/>
                  <a:pt x="1772630" y="1255474"/>
                  <a:pt x="1775029" y="1248246"/>
                </a:cubicBezTo>
                <a:close/>
                <a:moveTo>
                  <a:pt x="1593661" y="1603427"/>
                </a:moveTo>
                <a:cubicBezTo>
                  <a:pt x="1593681" y="1614809"/>
                  <a:pt x="1593871" y="1627818"/>
                  <a:pt x="1596041" y="1638843"/>
                </a:cubicBezTo>
                <a:cubicBezTo>
                  <a:pt x="1596041" y="1653371"/>
                  <a:pt x="1596041" y="1665480"/>
                  <a:pt x="1596041" y="1680009"/>
                </a:cubicBezTo>
                <a:cubicBezTo>
                  <a:pt x="1596041" y="1693704"/>
                  <a:pt x="1596041" y="1705309"/>
                  <a:pt x="1596041" y="1718756"/>
                </a:cubicBezTo>
                <a:cubicBezTo>
                  <a:pt x="1598121" y="1699729"/>
                  <a:pt x="1598388" y="1682550"/>
                  <a:pt x="1600006" y="1667214"/>
                </a:cubicBezTo>
                <a:cubicBezTo>
                  <a:pt x="1600006" y="1656553"/>
                  <a:pt x="1600006" y="1648262"/>
                  <a:pt x="1600006" y="1648262"/>
                </a:cubicBezTo>
                <a:cubicBezTo>
                  <a:pt x="1600006" y="1638622"/>
                  <a:pt x="1600006" y="1628985"/>
                  <a:pt x="1597607" y="1621754"/>
                </a:cubicBezTo>
                <a:lnTo>
                  <a:pt x="1597607" y="1619345"/>
                </a:lnTo>
                <a:cubicBezTo>
                  <a:pt x="1595892" y="1614170"/>
                  <a:pt x="1594650" y="1608838"/>
                  <a:pt x="1593661" y="1603427"/>
                </a:cubicBezTo>
                <a:close/>
                <a:moveTo>
                  <a:pt x="1612721" y="1712623"/>
                </a:moveTo>
                <a:cubicBezTo>
                  <a:pt x="1612721" y="1714665"/>
                  <a:pt x="1612721" y="1716710"/>
                  <a:pt x="1612721" y="1718756"/>
                </a:cubicBezTo>
                <a:cubicBezTo>
                  <a:pt x="1612721" y="1718756"/>
                  <a:pt x="1615104" y="1716333"/>
                  <a:pt x="1615104" y="1713911"/>
                </a:cubicBezTo>
                <a:cubicBezTo>
                  <a:pt x="1617299" y="1712796"/>
                  <a:pt x="1619000" y="1711120"/>
                  <a:pt x="1620883" y="1708499"/>
                </a:cubicBezTo>
                <a:cubicBezTo>
                  <a:pt x="1617592" y="1710522"/>
                  <a:pt x="1614864" y="1711888"/>
                  <a:pt x="1612721" y="1712623"/>
                </a:cubicBezTo>
                <a:close/>
                <a:moveTo>
                  <a:pt x="1655682" y="1673179"/>
                </a:moveTo>
                <a:cubicBezTo>
                  <a:pt x="1657184" y="1672926"/>
                  <a:pt x="1658730" y="1672745"/>
                  <a:pt x="1660376" y="1672745"/>
                </a:cubicBezTo>
                <a:cubicBezTo>
                  <a:pt x="1660376" y="1672745"/>
                  <a:pt x="1660376" y="1670322"/>
                  <a:pt x="1662759" y="1667900"/>
                </a:cubicBezTo>
                <a:cubicBezTo>
                  <a:pt x="1660997" y="1667603"/>
                  <a:pt x="1659467" y="1667341"/>
                  <a:pt x="1658134" y="1667113"/>
                </a:cubicBezTo>
                <a:cubicBezTo>
                  <a:pt x="1657438" y="1669216"/>
                  <a:pt x="1656629" y="1671228"/>
                  <a:pt x="1655682" y="1673179"/>
                </a:cubicBezTo>
                <a:close/>
                <a:moveTo>
                  <a:pt x="1672003" y="1642294"/>
                </a:moveTo>
                <a:cubicBezTo>
                  <a:pt x="1670954" y="1644208"/>
                  <a:pt x="1670056" y="1646173"/>
                  <a:pt x="1669535" y="1648262"/>
                </a:cubicBezTo>
                <a:cubicBezTo>
                  <a:pt x="1669501" y="1648295"/>
                  <a:pt x="1669468" y="1648361"/>
                  <a:pt x="1669435" y="1648397"/>
                </a:cubicBezTo>
                <a:cubicBezTo>
                  <a:pt x="1668742" y="1652854"/>
                  <a:pt x="1667524" y="1658532"/>
                  <a:pt x="1667524" y="1665480"/>
                </a:cubicBezTo>
                <a:cubicBezTo>
                  <a:pt x="1669907" y="1665480"/>
                  <a:pt x="1669907" y="1665480"/>
                  <a:pt x="1669907" y="1665480"/>
                </a:cubicBezTo>
                <a:cubicBezTo>
                  <a:pt x="1669907" y="1663058"/>
                  <a:pt x="1669907" y="1663058"/>
                  <a:pt x="1669907" y="1663058"/>
                </a:cubicBezTo>
                <a:cubicBezTo>
                  <a:pt x="1669907" y="1660636"/>
                  <a:pt x="1669907" y="1655791"/>
                  <a:pt x="1669907" y="1653371"/>
                </a:cubicBezTo>
                <a:cubicBezTo>
                  <a:pt x="1671117" y="1649680"/>
                  <a:pt x="1671710" y="1645989"/>
                  <a:pt x="1672003" y="1642294"/>
                </a:cubicBezTo>
                <a:close/>
                <a:moveTo>
                  <a:pt x="1708030" y="1750235"/>
                </a:moveTo>
                <a:cubicBezTo>
                  <a:pt x="1715179" y="1764767"/>
                  <a:pt x="1703264" y="1747816"/>
                  <a:pt x="1708030" y="1757500"/>
                </a:cubicBezTo>
                <a:cubicBezTo>
                  <a:pt x="1708030" y="1759922"/>
                  <a:pt x="1710413" y="1764767"/>
                  <a:pt x="1712796" y="1767189"/>
                </a:cubicBezTo>
                <a:cubicBezTo>
                  <a:pt x="1712796" y="1764767"/>
                  <a:pt x="1712796" y="1759922"/>
                  <a:pt x="1712796" y="1757500"/>
                </a:cubicBezTo>
                <a:cubicBezTo>
                  <a:pt x="1712796" y="1755080"/>
                  <a:pt x="1712796" y="1752658"/>
                  <a:pt x="1712796" y="1752658"/>
                </a:cubicBezTo>
                <a:cubicBezTo>
                  <a:pt x="1710413" y="1752658"/>
                  <a:pt x="1710413" y="1747816"/>
                  <a:pt x="1708030" y="1750235"/>
                </a:cubicBezTo>
                <a:close/>
                <a:moveTo>
                  <a:pt x="1710413" y="1740548"/>
                </a:moveTo>
                <a:cubicBezTo>
                  <a:pt x="1708030" y="1740548"/>
                  <a:pt x="1708030" y="1740548"/>
                  <a:pt x="1708030" y="1740548"/>
                </a:cubicBezTo>
                <a:cubicBezTo>
                  <a:pt x="1708030" y="1740548"/>
                  <a:pt x="1710413" y="1742971"/>
                  <a:pt x="1710413" y="1745393"/>
                </a:cubicBezTo>
                <a:cubicBezTo>
                  <a:pt x="1710413" y="1742971"/>
                  <a:pt x="1712796" y="1740548"/>
                  <a:pt x="1710413" y="1740548"/>
                </a:cubicBezTo>
                <a:close/>
                <a:moveTo>
                  <a:pt x="1717562" y="1728442"/>
                </a:moveTo>
                <a:cubicBezTo>
                  <a:pt x="1717562" y="1728442"/>
                  <a:pt x="1719945" y="1728442"/>
                  <a:pt x="1722327" y="1728442"/>
                </a:cubicBezTo>
                <a:cubicBezTo>
                  <a:pt x="1722327" y="1726020"/>
                  <a:pt x="1722327" y="1726020"/>
                  <a:pt x="1722327" y="1726020"/>
                </a:cubicBezTo>
                <a:lnTo>
                  <a:pt x="1719945" y="1726020"/>
                </a:lnTo>
                <a:cubicBezTo>
                  <a:pt x="1719945" y="1726020"/>
                  <a:pt x="1715179" y="1728442"/>
                  <a:pt x="1717562" y="1728442"/>
                </a:cubicBezTo>
                <a:close/>
                <a:moveTo>
                  <a:pt x="1769982" y="1590409"/>
                </a:moveTo>
                <a:cubicBezTo>
                  <a:pt x="1769982" y="1587987"/>
                  <a:pt x="1772365" y="1585564"/>
                  <a:pt x="1772365" y="1580723"/>
                </a:cubicBezTo>
                <a:cubicBezTo>
                  <a:pt x="1772365" y="1580723"/>
                  <a:pt x="1772365" y="1580723"/>
                  <a:pt x="1772365" y="1583145"/>
                </a:cubicBezTo>
                <a:cubicBezTo>
                  <a:pt x="1772365" y="1580723"/>
                  <a:pt x="1774748" y="1575878"/>
                  <a:pt x="1774748" y="1573458"/>
                </a:cubicBezTo>
                <a:cubicBezTo>
                  <a:pt x="1762833" y="1571036"/>
                  <a:pt x="1781896" y="1573458"/>
                  <a:pt x="1772365" y="1571036"/>
                </a:cubicBezTo>
                <a:cubicBezTo>
                  <a:pt x="1772365" y="1571036"/>
                  <a:pt x="1772365" y="1571036"/>
                  <a:pt x="1772365" y="1566191"/>
                </a:cubicBezTo>
                <a:cubicBezTo>
                  <a:pt x="1772365" y="1561349"/>
                  <a:pt x="1772365" y="1558927"/>
                  <a:pt x="1772365" y="1554085"/>
                </a:cubicBezTo>
                <a:cubicBezTo>
                  <a:pt x="1772365" y="1554085"/>
                  <a:pt x="1772365" y="1554085"/>
                  <a:pt x="1769982" y="1558927"/>
                </a:cubicBezTo>
                <a:cubicBezTo>
                  <a:pt x="1769982" y="1563772"/>
                  <a:pt x="1769982" y="1563772"/>
                  <a:pt x="1769982" y="1568613"/>
                </a:cubicBezTo>
                <a:cubicBezTo>
                  <a:pt x="1769982" y="1566191"/>
                  <a:pt x="1769982" y="1571036"/>
                  <a:pt x="1767599" y="1571036"/>
                </a:cubicBezTo>
                <a:cubicBezTo>
                  <a:pt x="1767599" y="1571036"/>
                  <a:pt x="1767599" y="1571036"/>
                  <a:pt x="1769982" y="1580723"/>
                </a:cubicBezTo>
                <a:cubicBezTo>
                  <a:pt x="1767599" y="1580723"/>
                  <a:pt x="1767599" y="1585564"/>
                  <a:pt x="1769982" y="1590409"/>
                </a:cubicBezTo>
                <a:close/>
                <a:moveTo>
                  <a:pt x="1839082" y="1619469"/>
                </a:moveTo>
                <a:cubicBezTo>
                  <a:pt x="1839082" y="1619469"/>
                  <a:pt x="1839082" y="1614625"/>
                  <a:pt x="1839082" y="1612202"/>
                </a:cubicBezTo>
                <a:cubicBezTo>
                  <a:pt x="1839082" y="1609780"/>
                  <a:pt x="1839082" y="1609780"/>
                  <a:pt x="1839082" y="1609780"/>
                </a:cubicBezTo>
                <a:cubicBezTo>
                  <a:pt x="1834316" y="1607360"/>
                  <a:pt x="1831933" y="1604938"/>
                  <a:pt x="1829550" y="1600096"/>
                </a:cubicBezTo>
                <a:cubicBezTo>
                  <a:pt x="1822402" y="1592832"/>
                  <a:pt x="1817639" y="1578300"/>
                  <a:pt x="1815253" y="1568613"/>
                </a:cubicBezTo>
                <a:cubicBezTo>
                  <a:pt x="1815253" y="1563772"/>
                  <a:pt x="1815253" y="1561349"/>
                  <a:pt x="1815253" y="1558927"/>
                </a:cubicBezTo>
                <a:cubicBezTo>
                  <a:pt x="1810491" y="1556504"/>
                  <a:pt x="1805725" y="1556504"/>
                  <a:pt x="1803342" y="1556504"/>
                </a:cubicBezTo>
                <a:cubicBezTo>
                  <a:pt x="1803342" y="1558927"/>
                  <a:pt x="1800959" y="1561349"/>
                  <a:pt x="1800959" y="1563772"/>
                </a:cubicBezTo>
                <a:cubicBezTo>
                  <a:pt x="1803477" y="1563772"/>
                  <a:pt x="1805984" y="1563772"/>
                  <a:pt x="1808108" y="1563772"/>
                </a:cubicBezTo>
                <a:lnTo>
                  <a:pt x="1808108" y="1566191"/>
                </a:lnTo>
                <a:cubicBezTo>
                  <a:pt x="1815253" y="1575878"/>
                  <a:pt x="1817639" y="1587987"/>
                  <a:pt x="1822402" y="1597673"/>
                </a:cubicBezTo>
                <a:cubicBezTo>
                  <a:pt x="1827168" y="1614625"/>
                  <a:pt x="1831933" y="1631576"/>
                  <a:pt x="1836699" y="1646107"/>
                </a:cubicBezTo>
                <a:cubicBezTo>
                  <a:pt x="1836699" y="1641262"/>
                  <a:pt x="1841465" y="1636420"/>
                  <a:pt x="1836699" y="1629153"/>
                </a:cubicBezTo>
                <a:cubicBezTo>
                  <a:pt x="1839082" y="1626734"/>
                  <a:pt x="1839082" y="1624311"/>
                  <a:pt x="1839082" y="1619469"/>
                </a:cubicBezTo>
                <a:close/>
                <a:moveTo>
                  <a:pt x="1698499" y="1680009"/>
                </a:moveTo>
                <a:cubicBezTo>
                  <a:pt x="1698499" y="1680009"/>
                  <a:pt x="1698499" y="1680009"/>
                  <a:pt x="1698499" y="1682431"/>
                </a:cubicBezTo>
                <a:lnTo>
                  <a:pt x="1698499" y="1684854"/>
                </a:lnTo>
                <a:cubicBezTo>
                  <a:pt x="1698499" y="1684854"/>
                  <a:pt x="1698499" y="1682431"/>
                  <a:pt x="1700882" y="1682431"/>
                </a:cubicBezTo>
                <a:cubicBezTo>
                  <a:pt x="1700882" y="1677587"/>
                  <a:pt x="1700882" y="1672745"/>
                  <a:pt x="1698499" y="1667900"/>
                </a:cubicBezTo>
                <a:cubicBezTo>
                  <a:pt x="1693733" y="1667900"/>
                  <a:pt x="1688970" y="1665480"/>
                  <a:pt x="1686587" y="1665480"/>
                </a:cubicBezTo>
                <a:cubicBezTo>
                  <a:pt x="1686587" y="1665480"/>
                  <a:pt x="1686587" y="1665480"/>
                  <a:pt x="1686587" y="1667900"/>
                </a:cubicBezTo>
                <a:cubicBezTo>
                  <a:pt x="1688970" y="1667900"/>
                  <a:pt x="1691350" y="1667900"/>
                  <a:pt x="1688970" y="1670322"/>
                </a:cubicBezTo>
                <a:cubicBezTo>
                  <a:pt x="1688970" y="1672745"/>
                  <a:pt x="1693733" y="1670322"/>
                  <a:pt x="1691350" y="1672745"/>
                </a:cubicBezTo>
                <a:cubicBezTo>
                  <a:pt x="1691350" y="1672745"/>
                  <a:pt x="1691350" y="1672745"/>
                  <a:pt x="1691350" y="1675164"/>
                </a:cubicBezTo>
                <a:lnTo>
                  <a:pt x="1688970" y="1675164"/>
                </a:lnTo>
                <a:cubicBezTo>
                  <a:pt x="1691350" y="1675164"/>
                  <a:pt x="1693733" y="1675164"/>
                  <a:pt x="1693733" y="1677587"/>
                </a:cubicBezTo>
                <a:cubicBezTo>
                  <a:pt x="1693733" y="1677587"/>
                  <a:pt x="1693733" y="1677587"/>
                  <a:pt x="1693733" y="1680009"/>
                </a:cubicBezTo>
                <a:cubicBezTo>
                  <a:pt x="1693733" y="1682431"/>
                  <a:pt x="1696116" y="1680009"/>
                  <a:pt x="1698499" y="1680009"/>
                </a:cubicBezTo>
                <a:close/>
                <a:moveTo>
                  <a:pt x="1686587" y="1672745"/>
                </a:moveTo>
                <a:cubicBezTo>
                  <a:pt x="1687474" y="1671842"/>
                  <a:pt x="1688031" y="1671277"/>
                  <a:pt x="1688379" y="1670922"/>
                </a:cubicBezTo>
                <a:lnTo>
                  <a:pt x="1686587" y="1672745"/>
                </a:lnTo>
                <a:close/>
                <a:moveTo>
                  <a:pt x="1157098" y="1372430"/>
                </a:moveTo>
                <a:cubicBezTo>
                  <a:pt x="1157098" y="1372430"/>
                  <a:pt x="1157098" y="1372430"/>
                  <a:pt x="1159492" y="1370005"/>
                </a:cubicBezTo>
                <a:cubicBezTo>
                  <a:pt x="1159492" y="1382128"/>
                  <a:pt x="1161883" y="1394251"/>
                  <a:pt x="1161883" y="1406371"/>
                </a:cubicBezTo>
                <a:cubicBezTo>
                  <a:pt x="1164277" y="1411221"/>
                  <a:pt x="1164277" y="1396673"/>
                  <a:pt x="1166671" y="1408796"/>
                </a:cubicBezTo>
                <a:cubicBezTo>
                  <a:pt x="1166671" y="1435464"/>
                  <a:pt x="1166671" y="1423344"/>
                  <a:pt x="1166671" y="1447586"/>
                </a:cubicBezTo>
                <a:cubicBezTo>
                  <a:pt x="1166671" y="1445161"/>
                  <a:pt x="1166671" y="1433041"/>
                  <a:pt x="1164277" y="1435464"/>
                </a:cubicBezTo>
                <a:cubicBezTo>
                  <a:pt x="1164277" y="1437889"/>
                  <a:pt x="1166671" y="1454859"/>
                  <a:pt x="1166671" y="1454859"/>
                </a:cubicBezTo>
                <a:cubicBezTo>
                  <a:pt x="1166671" y="1459709"/>
                  <a:pt x="1164277" y="1464557"/>
                  <a:pt x="1164277" y="1469404"/>
                </a:cubicBezTo>
                <a:cubicBezTo>
                  <a:pt x="1164277" y="1471829"/>
                  <a:pt x="1166671" y="1474254"/>
                  <a:pt x="1166671" y="1469404"/>
                </a:cubicBezTo>
                <a:cubicBezTo>
                  <a:pt x="1166671" y="1481527"/>
                  <a:pt x="1171456" y="1498500"/>
                  <a:pt x="1169062" y="1508198"/>
                </a:cubicBezTo>
                <a:cubicBezTo>
                  <a:pt x="1169062" y="1522743"/>
                  <a:pt x="1166671" y="1517895"/>
                  <a:pt x="1164277" y="1520318"/>
                </a:cubicBezTo>
                <a:cubicBezTo>
                  <a:pt x="1164277" y="1525168"/>
                  <a:pt x="1164277" y="1530015"/>
                  <a:pt x="1166671" y="1530015"/>
                </a:cubicBezTo>
                <a:cubicBezTo>
                  <a:pt x="1166671" y="1530015"/>
                  <a:pt x="1166671" y="1530015"/>
                  <a:pt x="1166671" y="1532441"/>
                </a:cubicBezTo>
                <a:cubicBezTo>
                  <a:pt x="1166671" y="1532441"/>
                  <a:pt x="1166671" y="1532441"/>
                  <a:pt x="1166671" y="1537291"/>
                </a:cubicBezTo>
                <a:cubicBezTo>
                  <a:pt x="1164277" y="1561534"/>
                  <a:pt x="1171456" y="1585779"/>
                  <a:pt x="1166671" y="1607597"/>
                </a:cubicBezTo>
                <a:cubicBezTo>
                  <a:pt x="1166671" y="1600324"/>
                  <a:pt x="1166671" y="1590627"/>
                  <a:pt x="1164277" y="1590627"/>
                </a:cubicBezTo>
                <a:cubicBezTo>
                  <a:pt x="1164277" y="1590627"/>
                  <a:pt x="1164277" y="1590627"/>
                  <a:pt x="1164277" y="1607597"/>
                </a:cubicBezTo>
                <a:cubicBezTo>
                  <a:pt x="1164277" y="1600324"/>
                  <a:pt x="1164277" y="1595477"/>
                  <a:pt x="1161883" y="1597899"/>
                </a:cubicBezTo>
                <a:cubicBezTo>
                  <a:pt x="1161883" y="1624570"/>
                  <a:pt x="1164277" y="1646388"/>
                  <a:pt x="1164277" y="1675481"/>
                </a:cubicBezTo>
                <a:cubicBezTo>
                  <a:pt x="1162275" y="1677509"/>
                  <a:pt x="1163612" y="1689701"/>
                  <a:pt x="1162709" y="1700731"/>
                </a:cubicBezTo>
                <a:cubicBezTo>
                  <a:pt x="1162256" y="1701147"/>
                  <a:pt x="1161883" y="1702663"/>
                  <a:pt x="1161883" y="1704574"/>
                </a:cubicBezTo>
                <a:cubicBezTo>
                  <a:pt x="1161883" y="1704574"/>
                  <a:pt x="1161883" y="1704574"/>
                  <a:pt x="1161883" y="1706999"/>
                </a:cubicBezTo>
                <a:cubicBezTo>
                  <a:pt x="1162275" y="1705014"/>
                  <a:pt x="1162529" y="1702892"/>
                  <a:pt x="1162709" y="1700731"/>
                </a:cubicBezTo>
                <a:cubicBezTo>
                  <a:pt x="1163399" y="1700095"/>
                  <a:pt x="1164277" y="1702080"/>
                  <a:pt x="1164277" y="1709424"/>
                </a:cubicBezTo>
                <a:cubicBezTo>
                  <a:pt x="1164277" y="1709424"/>
                  <a:pt x="1164277" y="1711849"/>
                  <a:pt x="1164277" y="1714272"/>
                </a:cubicBezTo>
                <a:cubicBezTo>
                  <a:pt x="1164277" y="1721544"/>
                  <a:pt x="1161883" y="1719122"/>
                  <a:pt x="1161883" y="1716697"/>
                </a:cubicBezTo>
                <a:cubicBezTo>
                  <a:pt x="1161883" y="1721544"/>
                  <a:pt x="1161883" y="1728819"/>
                  <a:pt x="1159492" y="1723969"/>
                </a:cubicBezTo>
                <a:cubicBezTo>
                  <a:pt x="1159492" y="1738517"/>
                  <a:pt x="1164277" y="1740942"/>
                  <a:pt x="1164277" y="1750640"/>
                </a:cubicBezTo>
                <a:cubicBezTo>
                  <a:pt x="1164277" y="1767018"/>
                  <a:pt x="1164277" y="1774412"/>
                  <a:pt x="1164277" y="1796703"/>
                </a:cubicBezTo>
                <a:cubicBezTo>
                  <a:pt x="1164277" y="1803976"/>
                  <a:pt x="1161883" y="1806401"/>
                  <a:pt x="1161883" y="1818524"/>
                </a:cubicBezTo>
                <a:cubicBezTo>
                  <a:pt x="1164277" y="1820946"/>
                  <a:pt x="1166671" y="1823371"/>
                  <a:pt x="1166671" y="1828219"/>
                </a:cubicBezTo>
                <a:cubicBezTo>
                  <a:pt x="1166671" y="1825796"/>
                  <a:pt x="1169062" y="1825796"/>
                  <a:pt x="1169062" y="1828219"/>
                </a:cubicBezTo>
                <a:cubicBezTo>
                  <a:pt x="1169062" y="1825796"/>
                  <a:pt x="1169062" y="1823371"/>
                  <a:pt x="1169062" y="1816099"/>
                </a:cubicBezTo>
                <a:cubicBezTo>
                  <a:pt x="1169062" y="1816099"/>
                  <a:pt x="1169062" y="1816099"/>
                  <a:pt x="1171456" y="1820946"/>
                </a:cubicBezTo>
                <a:cubicBezTo>
                  <a:pt x="1173850" y="1808826"/>
                  <a:pt x="1171456" y="1803976"/>
                  <a:pt x="1169062" y="1813673"/>
                </a:cubicBezTo>
                <a:cubicBezTo>
                  <a:pt x="1169062" y="1789428"/>
                  <a:pt x="1173850" y="1801551"/>
                  <a:pt x="1176241" y="1779733"/>
                </a:cubicBezTo>
                <a:cubicBezTo>
                  <a:pt x="1176241" y="1779733"/>
                  <a:pt x="1176241" y="1779733"/>
                  <a:pt x="1173850" y="1774883"/>
                </a:cubicBezTo>
                <a:cubicBezTo>
                  <a:pt x="1178635" y="1753062"/>
                  <a:pt x="1181026" y="1770035"/>
                  <a:pt x="1185814" y="1745790"/>
                </a:cubicBezTo>
                <a:cubicBezTo>
                  <a:pt x="1185814" y="1745790"/>
                  <a:pt x="1185814" y="1745790"/>
                  <a:pt x="1188205" y="1745790"/>
                </a:cubicBezTo>
                <a:cubicBezTo>
                  <a:pt x="1190599" y="1740942"/>
                  <a:pt x="1190599" y="1736092"/>
                  <a:pt x="1188205" y="1736092"/>
                </a:cubicBezTo>
                <a:cubicBezTo>
                  <a:pt x="1197778" y="1716697"/>
                  <a:pt x="1209742" y="1692454"/>
                  <a:pt x="1221709" y="1680331"/>
                </a:cubicBezTo>
                <a:cubicBezTo>
                  <a:pt x="1228888" y="1668208"/>
                  <a:pt x="1216921" y="1682753"/>
                  <a:pt x="1219315" y="1677906"/>
                </a:cubicBezTo>
                <a:cubicBezTo>
                  <a:pt x="1221709" y="1673058"/>
                  <a:pt x="1221709" y="1670633"/>
                  <a:pt x="1224100" y="1668208"/>
                </a:cubicBezTo>
                <a:cubicBezTo>
                  <a:pt x="1224100" y="1668208"/>
                  <a:pt x="1224119" y="1668189"/>
                  <a:pt x="1225547" y="1666744"/>
                </a:cubicBezTo>
                <a:cubicBezTo>
                  <a:pt x="1230141" y="1667718"/>
                  <a:pt x="1240178" y="1669595"/>
                  <a:pt x="1259995" y="1673058"/>
                </a:cubicBezTo>
                <a:cubicBezTo>
                  <a:pt x="1259995" y="1675481"/>
                  <a:pt x="1262389" y="1675481"/>
                  <a:pt x="1262389" y="1677906"/>
                </a:cubicBezTo>
                <a:cubicBezTo>
                  <a:pt x="1262389" y="1680331"/>
                  <a:pt x="1262389" y="1685178"/>
                  <a:pt x="1262389" y="1692454"/>
                </a:cubicBezTo>
                <a:cubicBezTo>
                  <a:pt x="1262389" y="1692454"/>
                  <a:pt x="1262389" y="1692454"/>
                  <a:pt x="1264782" y="1687604"/>
                </a:cubicBezTo>
                <a:cubicBezTo>
                  <a:pt x="1264782" y="1687604"/>
                  <a:pt x="1264782" y="1687604"/>
                  <a:pt x="1271959" y="1711849"/>
                </a:cubicBezTo>
                <a:cubicBezTo>
                  <a:pt x="1271959" y="1711849"/>
                  <a:pt x="1271959" y="1711849"/>
                  <a:pt x="1267174" y="1709424"/>
                </a:cubicBezTo>
                <a:cubicBezTo>
                  <a:pt x="1267174" y="1709424"/>
                  <a:pt x="1267174" y="1709424"/>
                  <a:pt x="1271959" y="1723969"/>
                </a:cubicBezTo>
                <a:cubicBezTo>
                  <a:pt x="1273596" y="1727286"/>
                  <a:pt x="1274112" y="1724930"/>
                  <a:pt x="1273510" y="1721561"/>
                </a:cubicBezTo>
                <a:cubicBezTo>
                  <a:pt x="1278569" y="1736499"/>
                  <a:pt x="1286548" y="1749864"/>
                  <a:pt x="1288710" y="1765185"/>
                </a:cubicBezTo>
                <a:cubicBezTo>
                  <a:pt x="1288710" y="1765185"/>
                  <a:pt x="1288710" y="1765185"/>
                  <a:pt x="1286316" y="1765185"/>
                </a:cubicBezTo>
                <a:cubicBezTo>
                  <a:pt x="1286316" y="1765185"/>
                  <a:pt x="1286316" y="1762760"/>
                  <a:pt x="1283925" y="1760338"/>
                </a:cubicBezTo>
                <a:cubicBezTo>
                  <a:pt x="1276746" y="1743364"/>
                  <a:pt x="1286316" y="1772458"/>
                  <a:pt x="1286316" y="1774883"/>
                </a:cubicBezTo>
                <a:cubicBezTo>
                  <a:pt x="1288710" y="1779733"/>
                  <a:pt x="1291104" y="1794278"/>
                  <a:pt x="1298283" y="1801551"/>
                </a:cubicBezTo>
                <a:cubicBezTo>
                  <a:pt x="1300674" y="1833069"/>
                  <a:pt x="1315032" y="1854889"/>
                  <a:pt x="1317426" y="1879132"/>
                </a:cubicBezTo>
                <a:cubicBezTo>
                  <a:pt x="1312641" y="1874285"/>
                  <a:pt x="1317426" y="1888830"/>
                  <a:pt x="1315032" y="1888830"/>
                </a:cubicBezTo>
                <a:cubicBezTo>
                  <a:pt x="1317426" y="1898528"/>
                  <a:pt x="1319820" y="1896102"/>
                  <a:pt x="1322211" y="1903378"/>
                </a:cubicBezTo>
                <a:cubicBezTo>
                  <a:pt x="1322211" y="1903378"/>
                  <a:pt x="1322211" y="1903378"/>
                  <a:pt x="1319820" y="1913075"/>
                </a:cubicBezTo>
                <a:cubicBezTo>
                  <a:pt x="1329390" y="1934893"/>
                  <a:pt x="1319820" y="1930046"/>
                  <a:pt x="1324605" y="1951866"/>
                </a:cubicBezTo>
                <a:cubicBezTo>
                  <a:pt x="1331784" y="1963989"/>
                  <a:pt x="1326999" y="1983384"/>
                  <a:pt x="1331784" y="2005202"/>
                </a:cubicBezTo>
                <a:cubicBezTo>
                  <a:pt x="1331784" y="2005202"/>
                  <a:pt x="1331784" y="2005202"/>
                  <a:pt x="1329390" y="2005202"/>
                </a:cubicBezTo>
                <a:cubicBezTo>
                  <a:pt x="1334175" y="2022175"/>
                  <a:pt x="1329390" y="2029448"/>
                  <a:pt x="1331784" y="2043993"/>
                </a:cubicBezTo>
                <a:cubicBezTo>
                  <a:pt x="1329390" y="2046418"/>
                  <a:pt x="1331784" y="2039145"/>
                  <a:pt x="1326999" y="2041568"/>
                </a:cubicBezTo>
                <a:cubicBezTo>
                  <a:pt x="1331784" y="2053690"/>
                  <a:pt x="1322211" y="2036720"/>
                  <a:pt x="1326999" y="2046418"/>
                </a:cubicBezTo>
                <a:cubicBezTo>
                  <a:pt x="1324605" y="2065813"/>
                  <a:pt x="1338963" y="2082783"/>
                  <a:pt x="1338963" y="2099754"/>
                </a:cubicBezTo>
                <a:cubicBezTo>
                  <a:pt x="1346142" y="2119149"/>
                  <a:pt x="1341354" y="2136122"/>
                  <a:pt x="1346142" y="2138545"/>
                </a:cubicBezTo>
                <a:cubicBezTo>
                  <a:pt x="1346142" y="2137909"/>
                  <a:pt x="1346142" y="2137317"/>
                  <a:pt x="1346137" y="2136755"/>
                </a:cubicBezTo>
                <a:cubicBezTo>
                  <a:pt x="1347732" y="2142329"/>
                  <a:pt x="1349331" y="2148237"/>
                  <a:pt x="1350927" y="2153093"/>
                </a:cubicBezTo>
                <a:cubicBezTo>
                  <a:pt x="1350927" y="2153093"/>
                  <a:pt x="1350927" y="2153093"/>
                  <a:pt x="1348536" y="2153093"/>
                </a:cubicBezTo>
                <a:cubicBezTo>
                  <a:pt x="1348536" y="2155518"/>
                  <a:pt x="1348536" y="2157940"/>
                  <a:pt x="1350927" y="2160365"/>
                </a:cubicBezTo>
                <a:cubicBezTo>
                  <a:pt x="1353321" y="2138545"/>
                  <a:pt x="1358106" y="2111877"/>
                  <a:pt x="1362891" y="2090059"/>
                </a:cubicBezTo>
                <a:cubicBezTo>
                  <a:pt x="1365285" y="2090059"/>
                  <a:pt x="1367679" y="2073086"/>
                  <a:pt x="1367679" y="2058541"/>
                </a:cubicBezTo>
                <a:cubicBezTo>
                  <a:pt x="1367679" y="2060966"/>
                  <a:pt x="1367679" y="2063388"/>
                  <a:pt x="1370070" y="2063388"/>
                </a:cubicBezTo>
                <a:cubicBezTo>
                  <a:pt x="1367679" y="2043993"/>
                  <a:pt x="1377249" y="2024597"/>
                  <a:pt x="1377249" y="2002777"/>
                </a:cubicBezTo>
                <a:cubicBezTo>
                  <a:pt x="1377249" y="2002777"/>
                  <a:pt x="1377249" y="2002777"/>
                  <a:pt x="1377249" y="2005202"/>
                </a:cubicBezTo>
                <a:cubicBezTo>
                  <a:pt x="1379643" y="1997929"/>
                  <a:pt x="1379643" y="1973684"/>
                  <a:pt x="1384428" y="1971262"/>
                </a:cubicBezTo>
                <a:cubicBezTo>
                  <a:pt x="1384428" y="1947016"/>
                  <a:pt x="1386822" y="1927621"/>
                  <a:pt x="1394001" y="1896102"/>
                </a:cubicBezTo>
                <a:cubicBezTo>
                  <a:pt x="1410753" y="1847617"/>
                  <a:pt x="1422717" y="1825796"/>
                  <a:pt x="1427502" y="1820946"/>
                </a:cubicBezTo>
                <a:cubicBezTo>
                  <a:pt x="1437075" y="1789428"/>
                  <a:pt x="1463396" y="1997929"/>
                  <a:pt x="1463396" y="1997929"/>
                </a:cubicBezTo>
                <a:cubicBezTo>
                  <a:pt x="1463396" y="1997929"/>
                  <a:pt x="1463396" y="1997929"/>
                  <a:pt x="1472969" y="2068238"/>
                </a:cubicBezTo>
                <a:cubicBezTo>
                  <a:pt x="1472969" y="2068238"/>
                  <a:pt x="1475360" y="2075511"/>
                  <a:pt x="1475360" y="2077936"/>
                </a:cubicBezTo>
                <a:cubicBezTo>
                  <a:pt x="1477754" y="2097331"/>
                  <a:pt x="1482539" y="2116727"/>
                  <a:pt x="1484933" y="2138545"/>
                </a:cubicBezTo>
                <a:cubicBezTo>
                  <a:pt x="1484933" y="2148242"/>
                  <a:pt x="1484933" y="2157940"/>
                  <a:pt x="1487324" y="2167640"/>
                </a:cubicBezTo>
                <a:cubicBezTo>
                  <a:pt x="1487324" y="2167640"/>
                  <a:pt x="1487324" y="2167640"/>
                  <a:pt x="1487324" y="2177335"/>
                </a:cubicBezTo>
                <a:lnTo>
                  <a:pt x="1487324" y="2182185"/>
                </a:lnTo>
                <a:cubicBezTo>
                  <a:pt x="1489718" y="2189458"/>
                  <a:pt x="1489718" y="2194308"/>
                  <a:pt x="1489718" y="2199156"/>
                </a:cubicBezTo>
                <a:cubicBezTo>
                  <a:pt x="1494506" y="2223401"/>
                  <a:pt x="1499291" y="2247644"/>
                  <a:pt x="1504076" y="2274315"/>
                </a:cubicBezTo>
                <a:cubicBezTo>
                  <a:pt x="1511255" y="2250069"/>
                  <a:pt x="1518434" y="2230674"/>
                  <a:pt x="1525613" y="2213704"/>
                </a:cubicBezTo>
                <a:cubicBezTo>
                  <a:pt x="1539971" y="2174913"/>
                  <a:pt x="1549541" y="2143395"/>
                  <a:pt x="1561508" y="2107029"/>
                </a:cubicBezTo>
                <a:cubicBezTo>
                  <a:pt x="1561508" y="2107029"/>
                  <a:pt x="1561508" y="2107029"/>
                  <a:pt x="1568687" y="2097331"/>
                </a:cubicBezTo>
                <a:cubicBezTo>
                  <a:pt x="1568687" y="2090059"/>
                  <a:pt x="1568687" y="2090059"/>
                  <a:pt x="1571078" y="2080358"/>
                </a:cubicBezTo>
                <a:cubicBezTo>
                  <a:pt x="1573472" y="2080358"/>
                  <a:pt x="1573472" y="2080358"/>
                  <a:pt x="1573472" y="2077936"/>
                </a:cubicBezTo>
                <a:lnTo>
                  <a:pt x="1575866" y="2075511"/>
                </a:lnTo>
                <a:cubicBezTo>
                  <a:pt x="1575866" y="2070664"/>
                  <a:pt x="1575866" y="2068238"/>
                  <a:pt x="1578257" y="2065813"/>
                </a:cubicBezTo>
                <a:cubicBezTo>
                  <a:pt x="1583045" y="2063388"/>
                  <a:pt x="1580651" y="2039145"/>
                  <a:pt x="1585436" y="2036720"/>
                </a:cubicBezTo>
                <a:cubicBezTo>
                  <a:pt x="1585436" y="2036720"/>
                  <a:pt x="1585436" y="2036720"/>
                  <a:pt x="1587830" y="2034295"/>
                </a:cubicBezTo>
                <a:cubicBezTo>
                  <a:pt x="1604581" y="1990657"/>
                  <a:pt x="1614152" y="1942169"/>
                  <a:pt x="1626118" y="1891255"/>
                </a:cubicBezTo>
                <a:cubicBezTo>
                  <a:pt x="1633297" y="1867012"/>
                  <a:pt x="1642867" y="1840341"/>
                  <a:pt x="1652440" y="1816099"/>
                </a:cubicBezTo>
                <a:cubicBezTo>
                  <a:pt x="1654834" y="1811248"/>
                  <a:pt x="1659619" y="1803976"/>
                  <a:pt x="1662010" y="1799128"/>
                </a:cubicBezTo>
                <a:cubicBezTo>
                  <a:pt x="1664404" y="1794278"/>
                  <a:pt x="1666798" y="1791853"/>
                  <a:pt x="1666798" y="1789428"/>
                </a:cubicBezTo>
                <a:cubicBezTo>
                  <a:pt x="1666798" y="1789428"/>
                  <a:pt x="1666798" y="1789428"/>
                  <a:pt x="1671583" y="1784580"/>
                </a:cubicBezTo>
                <a:cubicBezTo>
                  <a:pt x="1671583" y="1784580"/>
                  <a:pt x="1671583" y="1784580"/>
                  <a:pt x="1671583" y="1782155"/>
                </a:cubicBezTo>
                <a:cubicBezTo>
                  <a:pt x="1671583" y="1782155"/>
                  <a:pt x="1671583" y="1782155"/>
                  <a:pt x="1673977" y="1782155"/>
                </a:cubicBezTo>
                <a:cubicBezTo>
                  <a:pt x="1653619" y="1778717"/>
                  <a:pt x="1680151" y="1782590"/>
                  <a:pt x="1694771" y="1784272"/>
                </a:cubicBezTo>
                <a:cubicBezTo>
                  <a:pt x="1690475" y="1769333"/>
                  <a:pt x="1686361" y="1756360"/>
                  <a:pt x="1684204" y="1745393"/>
                </a:cubicBezTo>
                <a:cubicBezTo>
                  <a:pt x="1679439" y="1735707"/>
                  <a:pt x="1674673" y="1726020"/>
                  <a:pt x="1672290" y="1718756"/>
                </a:cubicBezTo>
                <a:cubicBezTo>
                  <a:pt x="1667524" y="1711491"/>
                  <a:pt x="1662759" y="1704224"/>
                  <a:pt x="1660376" y="1701805"/>
                </a:cubicBezTo>
                <a:cubicBezTo>
                  <a:pt x="1660376" y="1704224"/>
                  <a:pt x="1657993" y="1704224"/>
                  <a:pt x="1655610" y="1706647"/>
                </a:cubicBezTo>
                <a:cubicBezTo>
                  <a:pt x="1653227" y="1711491"/>
                  <a:pt x="1648462" y="1718756"/>
                  <a:pt x="1643696" y="1728442"/>
                </a:cubicBezTo>
                <a:cubicBezTo>
                  <a:pt x="1641313" y="1730862"/>
                  <a:pt x="1638930" y="1733284"/>
                  <a:pt x="1636547" y="1735707"/>
                </a:cubicBezTo>
                <a:cubicBezTo>
                  <a:pt x="1634261" y="1742682"/>
                  <a:pt x="1636299" y="1743048"/>
                  <a:pt x="1632254" y="1751634"/>
                </a:cubicBezTo>
                <a:cubicBezTo>
                  <a:pt x="1633278" y="1749162"/>
                  <a:pt x="1629178" y="1755306"/>
                  <a:pt x="1627019" y="1757500"/>
                </a:cubicBezTo>
                <a:cubicBezTo>
                  <a:pt x="1627019" y="1757500"/>
                  <a:pt x="1627019" y="1757500"/>
                  <a:pt x="1624633" y="1767189"/>
                </a:cubicBezTo>
                <a:cubicBezTo>
                  <a:pt x="1619870" y="1769609"/>
                  <a:pt x="1619870" y="1796246"/>
                  <a:pt x="1615104" y="1796246"/>
                </a:cubicBezTo>
                <a:cubicBezTo>
                  <a:pt x="1615104" y="1796246"/>
                  <a:pt x="1615104" y="1796246"/>
                  <a:pt x="1610339" y="1798669"/>
                </a:cubicBezTo>
                <a:cubicBezTo>
                  <a:pt x="1600807" y="1820464"/>
                  <a:pt x="1588893" y="1844680"/>
                  <a:pt x="1579361" y="1866475"/>
                </a:cubicBezTo>
                <a:cubicBezTo>
                  <a:pt x="1567450" y="1890691"/>
                  <a:pt x="1560301" y="1912486"/>
                  <a:pt x="1550770" y="1939124"/>
                </a:cubicBezTo>
                <a:cubicBezTo>
                  <a:pt x="1543621" y="1963339"/>
                  <a:pt x="1534090" y="1987557"/>
                  <a:pt x="1517410" y="2011773"/>
                </a:cubicBezTo>
                <a:cubicBezTo>
                  <a:pt x="1517410" y="2011773"/>
                  <a:pt x="1515027" y="2014195"/>
                  <a:pt x="1515027" y="2016617"/>
                </a:cubicBezTo>
                <a:cubicBezTo>
                  <a:pt x="1515027" y="2016617"/>
                  <a:pt x="1514983" y="2016664"/>
                  <a:pt x="1510766" y="2020947"/>
                </a:cubicBezTo>
                <a:cubicBezTo>
                  <a:pt x="1501246" y="2016920"/>
                  <a:pt x="1483890" y="2009934"/>
                  <a:pt x="1481670" y="2009251"/>
                </a:cubicBezTo>
                <a:cubicBezTo>
                  <a:pt x="1481670" y="2009089"/>
                  <a:pt x="1481670" y="2008599"/>
                  <a:pt x="1481670" y="2006928"/>
                </a:cubicBezTo>
                <a:cubicBezTo>
                  <a:pt x="1481670" y="2006928"/>
                  <a:pt x="1481670" y="2006928"/>
                  <a:pt x="1481670" y="2004508"/>
                </a:cubicBezTo>
                <a:cubicBezTo>
                  <a:pt x="1481670" y="2002086"/>
                  <a:pt x="1481670" y="1999664"/>
                  <a:pt x="1481670" y="1994822"/>
                </a:cubicBezTo>
                <a:cubicBezTo>
                  <a:pt x="1481670" y="1989977"/>
                  <a:pt x="1481670" y="1982713"/>
                  <a:pt x="1481670" y="1975448"/>
                </a:cubicBezTo>
                <a:cubicBezTo>
                  <a:pt x="1481670" y="1963339"/>
                  <a:pt x="1481670" y="1951233"/>
                  <a:pt x="1479287" y="1939124"/>
                </a:cubicBezTo>
                <a:cubicBezTo>
                  <a:pt x="1479287" y="1912486"/>
                  <a:pt x="1484052" y="1897955"/>
                  <a:pt x="1479287" y="1871317"/>
                </a:cubicBezTo>
                <a:cubicBezTo>
                  <a:pt x="1479287" y="1871317"/>
                  <a:pt x="1479287" y="1871317"/>
                  <a:pt x="1476904" y="1873740"/>
                </a:cubicBezTo>
                <a:cubicBezTo>
                  <a:pt x="1472138" y="1856789"/>
                  <a:pt x="1479287" y="1868895"/>
                  <a:pt x="1476904" y="1849524"/>
                </a:cubicBezTo>
                <a:cubicBezTo>
                  <a:pt x="1476904" y="1849524"/>
                  <a:pt x="1476904" y="1849524"/>
                  <a:pt x="1474521" y="1856789"/>
                </a:cubicBezTo>
                <a:cubicBezTo>
                  <a:pt x="1474521" y="1856789"/>
                  <a:pt x="1474521" y="1856789"/>
                  <a:pt x="1472138" y="1839838"/>
                </a:cubicBezTo>
                <a:cubicBezTo>
                  <a:pt x="1469755" y="1837415"/>
                  <a:pt x="1469755" y="1834993"/>
                  <a:pt x="1469755" y="1832571"/>
                </a:cubicBezTo>
                <a:cubicBezTo>
                  <a:pt x="1469755" y="1832571"/>
                  <a:pt x="1469755" y="1832571"/>
                  <a:pt x="1467372" y="1822884"/>
                </a:cubicBezTo>
                <a:cubicBezTo>
                  <a:pt x="1467372" y="1822884"/>
                  <a:pt x="1467372" y="1822884"/>
                  <a:pt x="1469755" y="1827729"/>
                </a:cubicBezTo>
                <a:cubicBezTo>
                  <a:pt x="1467372" y="1815620"/>
                  <a:pt x="1464990" y="1803511"/>
                  <a:pt x="1462607" y="1803511"/>
                </a:cubicBezTo>
                <a:cubicBezTo>
                  <a:pt x="1464990" y="1801091"/>
                  <a:pt x="1464990" y="1803511"/>
                  <a:pt x="1462607" y="1788982"/>
                </a:cubicBezTo>
                <a:cubicBezTo>
                  <a:pt x="1457841" y="1788982"/>
                  <a:pt x="1455458" y="1764767"/>
                  <a:pt x="1450692" y="1745393"/>
                </a:cubicBezTo>
                <a:cubicBezTo>
                  <a:pt x="1450692" y="1745393"/>
                  <a:pt x="1450692" y="1738129"/>
                  <a:pt x="1453075" y="1742971"/>
                </a:cubicBezTo>
                <a:cubicBezTo>
                  <a:pt x="1445927" y="1721175"/>
                  <a:pt x="1443547" y="1704224"/>
                  <a:pt x="1438781" y="1687273"/>
                </a:cubicBezTo>
                <a:cubicBezTo>
                  <a:pt x="1436398" y="1687273"/>
                  <a:pt x="1436398" y="1684854"/>
                  <a:pt x="1436398" y="1682431"/>
                </a:cubicBezTo>
                <a:cubicBezTo>
                  <a:pt x="1424484" y="1706647"/>
                  <a:pt x="1419718" y="1723598"/>
                  <a:pt x="1405421" y="1752658"/>
                </a:cubicBezTo>
                <a:cubicBezTo>
                  <a:pt x="1405421" y="1752658"/>
                  <a:pt x="1405421" y="1752658"/>
                  <a:pt x="1407804" y="1752658"/>
                </a:cubicBezTo>
                <a:cubicBezTo>
                  <a:pt x="1398272" y="1769609"/>
                  <a:pt x="1391124" y="1788982"/>
                  <a:pt x="1388741" y="1808355"/>
                </a:cubicBezTo>
                <a:cubicBezTo>
                  <a:pt x="1388741" y="1808355"/>
                  <a:pt x="1388741" y="1808355"/>
                  <a:pt x="1388741" y="1805933"/>
                </a:cubicBezTo>
                <a:cubicBezTo>
                  <a:pt x="1386361" y="1810778"/>
                  <a:pt x="1383975" y="1813200"/>
                  <a:pt x="1383975" y="1818042"/>
                </a:cubicBezTo>
                <a:cubicBezTo>
                  <a:pt x="1383975" y="1822884"/>
                  <a:pt x="1379209" y="1834993"/>
                  <a:pt x="1379209" y="1847102"/>
                </a:cubicBezTo>
                <a:cubicBezTo>
                  <a:pt x="1379209" y="1847102"/>
                  <a:pt x="1379209" y="1847102"/>
                  <a:pt x="1376829" y="1847102"/>
                </a:cubicBezTo>
                <a:cubicBezTo>
                  <a:pt x="1376829" y="1847102"/>
                  <a:pt x="1376829" y="1849524"/>
                  <a:pt x="1376829" y="1851944"/>
                </a:cubicBezTo>
                <a:cubicBezTo>
                  <a:pt x="1356527" y="1854008"/>
                  <a:pt x="1346043" y="1855093"/>
                  <a:pt x="1341086" y="1855646"/>
                </a:cubicBezTo>
                <a:cubicBezTo>
                  <a:pt x="1341086" y="1855319"/>
                  <a:pt x="1341086" y="1854920"/>
                  <a:pt x="1341086" y="1854366"/>
                </a:cubicBezTo>
                <a:cubicBezTo>
                  <a:pt x="1341086" y="1854366"/>
                  <a:pt x="1341086" y="1854366"/>
                  <a:pt x="1338704" y="1854366"/>
                </a:cubicBezTo>
                <a:cubicBezTo>
                  <a:pt x="1338704" y="1854366"/>
                  <a:pt x="1338704" y="1854366"/>
                  <a:pt x="1338704" y="1849524"/>
                </a:cubicBezTo>
                <a:cubicBezTo>
                  <a:pt x="1336321" y="1847102"/>
                  <a:pt x="1333938" y="1842257"/>
                  <a:pt x="1333938" y="1837415"/>
                </a:cubicBezTo>
                <a:cubicBezTo>
                  <a:pt x="1333938" y="1834993"/>
                  <a:pt x="1333938" y="1832571"/>
                  <a:pt x="1333938" y="1827729"/>
                </a:cubicBezTo>
                <a:cubicBezTo>
                  <a:pt x="1324406" y="1805933"/>
                  <a:pt x="1324406" y="1769609"/>
                  <a:pt x="1319643" y="1750235"/>
                </a:cubicBezTo>
                <a:cubicBezTo>
                  <a:pt x="1317261" y="1728442"/>
                  <a:pt x="1317261" y="1706647"/>
                  <a:pt x="1314878" y="1687273"/>
                </a:cubicBezTo>
                <a:cubicBezTo>
                  <a:pt x="1314878" y="1675164"/>
                  <a:pt x="1312495" y="1665480"/>
                  <a:pt x="1312495" y="1655791"/>
                </a:cubicBezTo>
                <a:cubicBezTo>
                  <a:pt x="1312495" y="1655791"/>
                  <a:pt x="1312495" y="1655791"/>
                  <a:pt x="1312495" y="1648526"/>
                </a:cubicBezTo>
                <a:cubicBezTo>
                  <a:pt x="1312495" y="1648526"/>
                  <a:pt x="1312495" y="1648526"/>
                  <a:pt x="1310112" y="1646107"/>
                </a:cubicBezTo>
                <a:cubicBezTo>
                  <a:pt x="1310112" y="1646107"/>
                  <a:pt x="1310112" y="1646107"/>
                  <a:pt x="1310112" y="1641262"/>
                </a:cubicBezTo>
                <a:cubicBezTo>
                  <a:pt x="1310112" y="1636420"/>
                  <a:pt x="1307729" y="1631576"/>
                  <a:pt x="1307729" y="1626734"/>
                </a:cubicBezTo>
                <a:cubicBezTo>
                  <a:pt x="1305346" y="1617047"/>
                  <a:pt x="1302963" y="1609780"/>
                  <a:pt x="1298198" y="1602516"/>
                </a:cubicBezTo>
                <a:cubicBezTo>
                  <a:pt x="1298198" y="1600096"/>
                  <a:pt x="1298198" y="1597673"/>
                  <a:pt x="1298198" y="1597673"/>
                </a:cubicBezTo>
                <a:cubicBezTo>
                  <a:pt x="1293432" y="1600096"/>
                  <a:pt x="1291049" y="1602516"/>
                  <a:pt x="1288666" y="1607360"/>
                </a:cubicBezTo>
                <a:cubicBezTo>
                  <a:pt x="1283900" y="1612202"/>
                  <a:pt x="1279135" y="1617047"/>
                  <a:pt x="1274369" y="1621889"/>
                </a:cubicBezTo>
                <a:cubicBezTo>
                  <a:pt x="1271986" y="1624311"/>
                  <a:pt x="1269603" y="1626734"/>
                  <a:pt x="1267221" y="1629153"/>
                </a:cubicBezTo>
                <a:cubicBezTo>
                  <a:pt x="1267221" y="1629153"/>
                  <a:pt x="1267221" y="1629153"/>
                  <a:pt x="1264840" y="1633998"/>
                </a:cubicBezTo>
                <a:cubicBezTo>
                  <a:pt x="1264840" y="1633998"/>
                  <a:pt x="1264840" y="1633998"/>
                  <a:pt x="1262458" y="1636420"/>
                </a:cubicBezTo>
                <a:cubicBezTo>
                  <a:pt x="1244408" y="1630095"/>
                  <a:pt x="1234534" y="1626593"/>
                  <a:pt x="1229432" y="1624765"/>
                </a:cubicBezTo>
                <a:cubicBezTo>
                  <a:pt x="1228697" y="1624465"/>
                  <a:pt x="1227653" y="1624074"/>
                  <a:pt x="1226715" y="1623733"/>
                </a:cubicBezTo>
                <a:cubicBezTo>
                  <a:pt x="1226715" y="1623386"/>
                  <a:pt x="1226715" y="1622869"/>
                  <a:pt x="1226715" y="1621889"/>
                </a:cubicBezTo>
                <a:cubicBezTo>
                  <a:pt x="1226715" y="1604938"/>
                  <a:pt x="1229098" y="1585564"/>
                  <a:pt x="1231480" y="1566191"/>
                </a:cubicBezTo>
                <a:cubicBezTo>
                  <a:pt x="1233863" y="1515338"/>
                  <a:pt x="1236246" y="1481436"/>
                  <a:pt x="1236246" y="1449954"/>
                </a:cubicBezTo>
                <a:cubicBezTo>
                  <a:pt x="1236246" y="1418472"/>
                  <a:pt x="1238629" y="1389414"/>
                  <a:pt x="1236246" y="1353087"/>
                </a:cubicBezTo>
                <a:cubicBezTo>
                  <a:pt x="1236246" y="1353087"/>
                  <a:pt x="1233880" y="1341061"/>
                  <a:pt x="1231417" y="1328082"/>
                </a:cubicBezTo>
                <a:cubicBezTo>
                  <a:pt x="1228805" y="1326780"/>
                  <a:pt x="1226196" y="1325357"/>
                  <a:pt x="1223586" y="1325357"/>
                </a:cubicBezTo>
                <a:cubicBezTo>
                  <a:pt x="1216393" y="1322948"/>
                  <a:pt x="1209201" y="1320537"/>
                  <a:pt x="1202008" y="1315719"/>
                </a:cubicBezTo>
                <a:cubicBezTo>
                  <a:pt x="1187623" y="1310899"/>
                  <a:pt x="1185226" y="1303668"/>
                  <a:pt x="1173237" y="1294031"/>
                </a:cubicBezTo>
                <a:cubicBezTo>
                  <a:pt x="1162703" y="1287981"/>
                  <a:pt x="1154061" y="1285724"/>
                  <a:pt x="1147304" y="1280714"/>
                </a:cubicBezTo>
                <a:cubicBezTo>
                  <a:pt x="1150239" y="1292035"/>
                  <a:pt x="1153503" y="1306245"/>
                  <a:pt x="1157098" y="1323942"/>
                </a:cubicBezTo>
                <a:cubicBezTo>
                  <a:pt x="1154704" y="1338487"/>
                  <a:pt x="1154704" y="1350610"/>
                  <a:pt x="1157098" y="1372430"/>
                </a:cubicBezTo>
                <a:close/>
                <a:moveTo>
                  <a:pt x="1562684" y="1493542"/>
                </a:moveTo>
                <a:cubicBezTo>
                  <a:pt x="1560301" y="1493542"/>
                  <a:pt x="1562684" y="1495965"/>
                  <a:pt x="1565067" y="1495965"/>
                </a:cubicBezTo>
                <a:cubicBezTo>
                  <a:pt x="1562684" y="1495965"/>
                  <a:pt x="1562684" y="1495965"/>
                  <a:pt x="1560301" y="1495965"/>
                </a:cubicBezTo>
                <a:cubicBezTo>
                  <a:pt x="1562684" y="1495965"/>
                  <a:pt x="1562684" y="1498387"/>
                  <a:pt x="1562684" y="1498387"/>
                </a:cubicBezTo>
                <a:cubicBezTo>
                  <a:pt x="1560301" y="1500807"/>
                  <a:pt x="1562684" y="1500807"/>
                  <a:pt x="1560301" y="1503229"/>
                </a:cubicBezTo>
                <a:cubicBezTo>
                  <a:pt x="1560301" y="1503229"/>
                  <a:pt x="1560318" y="1503240"/>
                  <a:pt x="1562449" y="1504322"/>
                </a:cubicBezTo>
                <a:cubicBezTo>
                  <a:pt x="1561861" y="1505629"/>
                  <a:pt x="1560301" y="1505651"/>
                  <a:pt x="1560301" y="1505651"/>
                </a:cubicBezTo>
                <a:cubicBezTo>
                  <a:pt x="1557918" y="1508071"/>
                  <a:pt x="1562684" y="1508071"/>
                  <a:pt x="1562684" y="1505651"/>
                </a:cubicBezTo>
                <a:cubicBezTo>
                  <a:pt x="1567450" y="1508071"/>
                  <a:pt x="1560301" y="1508071"/>
                  <a:pt x="1562684" y="1508071"/>
                </a:cubicBezTo>
                <a:cubicBezTo>
                  <a:pt x="1562684" y="1508071"/>
                  <a:pt x="1562684" y="1508071"/>
                  <a:pt x="1565067" y="1510494"/>
                </a:cubicBezTo>
                <a:cubicBezTo>
                  <a:pt x="1565067" y="1510494"/>
                  <a:pt x="1565067" y="1510494"/>
                  <a:pt x="1567450" y="1510494"/>
                </a:cubicBezTo>
                <a:cubicBezTo>
                  <a:pt x="1565067" y="1510494"/>
                  <a:pt x="1562684" y="1510494"/>
                  <a:pt x="1565067" y="1512916"/>
                </a:cubicBezTo>
                <a:cubicBezTo>
                  <a:pt x="1565067" y="1515338"/>
                  <a:pt x="1562684" y="1517760"/>
                  <a:pt x="1562684" y="1520180"/>
                </a:cubicBezTo>
                <a:cubicBezTo>
                  <a:pt x="1562684" y="1520180"/>
                  <a:pt x="1565067" y="1517760"/>
                  <a:pt x="1565067" y="1520180"/>
                </a:cubicBezTo>
                <a:cubicBezTo>
                  <a:pt x="1567450" y="1520180"/>
                  <a:pt x="1565067" y="1520180"/>
                  <a:pt x="1565067" y="1522603"/>
                </a:cubicBezTo>
                <a:cubicBezTo>
                  <a:pt x="1565067" y="1522603"/>
                  <a:pt x="1565067" y="1522603"/>
                  <a:pt x="1565067" y="1525025"/>
                </a:cubicBezTo>
                <a:cubicBezTo>
                  <a:pt x="1565067" y="1525025"/>
                  <a:pt x="1565067" y="1525025"/>
                  <a:pt x="1567450" y="1525025"/>
                </a:cubicBezTo>
                <a:cubicBezTo>
                  <a:pt x="1567450" y="1525025"/>
                  <a:pt x="1567450" y="1525025"/>
                  <a:pt x="1567450" y="1522603"/>
                </a:cubicBezTo>
                <a:cubicBezTo>
                  <a:pt x="1567450" y="1520180"/>
                  <a:pt x="1567450" y="1515338"/>
                  <a:pt x="1567450" y="1510494"/>
                </a:cubicBezTo>
                <a:cubicBezTo>
                  <a:pt x="1567450" y="1508071"/>
                  <a:pt x="1567450" y="1505651"/>
                  <a:pt x="1567450" y="1505651"/>
                </a:cubicBezTo>
                <a:cubicBezTo>
                  <a:pt x="1567450" y="1504209"/>
                  <a:pt x="1567450" y="1502913"/>
                  <a:pt x="1567450" y="1501624"/>
                </a:cubicBezTo>
                <a:cubicBezTo>
                  <a:pt x="1565986" y="1497738"/>
                  <a:pt x="1564540" y="1493801"/>
                  <a:pt x="1563164" y="1489887"/>
                </a:cubicBezTo>
                <a:cubicBezTo>
                  <a:pt x="1563454" y="1490801"/>
                  <a:pt x="1563501" y="1491877"/>
                  <a:pt x="1562684" y="1493542"/>
                </a:cubicBezTo>
                <a:close/>
                <a:moveTo>
                  <a:pt x="1562963" y="1489317"/>
                </a:moveTo>
                <a:cubicBezTo>
                  <a:pt x="1562640" y="1488401"/>
                  <a:pt x="1562333" y="1487492"/>
                  <a:pt x="1562024" y="1486578"/>
                </a:cubicBezTo>
                <a:cubicBezTo>
                  <a:pt x="1562088" y="1487660"/>
                  <a:pt x="1562582" y="1488450"/>
                  <a:pt x="1562963" y="1489317"/>
                </a:cubicBezTo>
                <a:close/>
                <a:moveTo>
                  <a:pt x="1555535" y="1479014"/>
                </a:moveTo>
                <a:cubicBezTo>
                  <a:pt x="1562684" y="1479014"/>
                  <a:pt x="1555535" y="1481436"/>
                  <a:pt x="1557918" y="1483856"/>
                </a:cubicBezTo>
                <a:cubicBezTo>
                  <a:pt x="1559774" y="1483856"/>
                  <a:pt x="1560196" y="1485298"/>
                  <a:pt x="1561417" y="1484800"/>
                </a:cubicBezTo>
                <a:cubicBezTo>
                  <a:pt x="1560125" y="1480960"/>
                  <a:pt x="1558946" y="1477203"/>
                  <a:pt x="1557918" y="1473599"/>
                </a:cubicBezTo>
                <a:cubicBezTo>
                  <a:pt x="1557918" y="1474447"/>
                  <a:pt x="1557918" y="1475031"/>
                  <a:pt x="1557918" y="1476591"/>
                </a:cubicBezTo>
                <a:lnTo>
                  <a:pt x="1555535" y="1479014"/>
                </a:lnTo>
                <a:close/>
                <a:moveTo>
                  <a:pt x="1505498" y="1420894"/>
                </a:moveTo>
                <a:cubicBezTo>
                  <a:pt x="1507878" y="1420894"/>
                  <a:pt x="1507878" y="1420894"/>
                  <a:pt x="1507878" y="1420894"/>
                </a:cubicBezTo>
                <a:cubicBezTo>
                  <a:pt x="1507878" y="1420894"/>
                  <a:pt x="1507878" y="1420894"/>
                  <a:pt x="1507878" y="1423316"/>
                </a:cubicBezTo>
                <a:cubicBezTo>
                  <a:pt x="1507878" y="1423316"/>
                  <a:pt x="1507878" y="1423316"/>
                  <a:pt x="1510264" y="1423316"/>
                </a:cubicBezTo>
                <a:lnTo>
                  <a:pt x="1510264" y="1425738"/>
                </a:lnTo>
                <a:lnTo>
                  <a:pt x="1512644" y="1428158"/>
                </a:lnTo>
                <a:cubicBezTo>
                  <a:pt x="1512644" y="1425738"/>
                  <a:pt x="1512644" y="1425738"/>
                  <a:pt x="1512644" y="1425738"/>
                </a:cubicBezTo>
                <a:cubicBezTo>
                  <a:pt x="1512644" y="1428158"/>
                  <a:pt x="1512644" y="1428158"/>
                  <a:pt x="1515027" y="1428158"/>
                </a:cubicBezTo>
                <a:cubicBezTo>
                  <a:pt x="1515027" y="1430581"/>
                  <a:pt x="1515027" y="1433003"/>
                  <a:pt x="1515027" y="1435425"/>
                </a:cubicBezTo>
                <a:cubicBezTo>
                  <a:pt x="1515027" y="1433003"/>
                  <a:pt x="1515027" y="1433003"/>
                  <a:pt x="1512644" y="1430581"/>
                </a:cubicBezTo>
                <a:cubicBezTo>
                  <a:pt x="1512644" y="1433003"/>
                  <a:pt x="1512644" y="1433003"/>
                  <a:pt x="1512644" y="1435425"/>
                </a:cubicBezTo>
                <a:cubicBezTo>
                  <a:pt x="1512644" y="1437845"/>
                  <a:pt x="1512644" y="1440267"/>
                  <a:pt x="1512644" y="1442690"/>
                </a:cubicBezTo>
                <a:cubicBezTo>
                  <a:pt x="1515027" y="1449954"/>
                  <a:pt x="1515027" y="1454796"/>
                  <a:pt x="1515027" y="1454796"/>
                </a:cubicBezTo>
                <a:lnTo>
                  <a:pt x="1515027" y="1457218"/>
                </a:lnTo>
                <a:cubicBezTo>
                  <a:pt x="1517410" y="1457218"/>
                  <a:pt x="1517410" y="1457218"/>
                  <a:pt x="1519793" y="1457218"/>
                </a:cubicBezTo>
                <a:cubicBezTo>
                  <a:pt x="1519793" y="1457218"/>
                  <a:pt x="1519793" y="1457218"/>
                  <a:pt x="1519793" y="1454796"/>
                </a:cubicBezTo>
                <a:cubicBezTo>
                  <a:pt x="1521833" y="1454796"/>
                  <a:pt x="1523208" y="1454796"/>
                  <a:pt x="1524158" y="1454796"/>
                </a:cubicBezTo>
                <a:cubicBezTo>
                  <a:pt x="1524150" y="1454796"/>
                  <a:pt x="1524260" y="1454796"/>
                  <a:pt x="1524558" y="1454796"/>
                </a:cubicBezTo>
                <a:cubicBezTo>
                  <a:pt x="1524558" y="1454796"/>
                  <a:pt x="1524558" y="1454796"/>
                  <a:pt x="1524558" y="1457218"/>
                </a:cubicBezTo>
                <a:cubicBezTo>
                  <a:pt x="1524558" y="1457218"/>
                  <a:pt x="1524558" y="1457218"/>
                  <a:pt x="1526941" y="1457218"/>
                </a:cubicBezTo>
                <a:cubicBezTo>
                  <a:pt x="1526941" y="1454796"/>
                  <a:pt x="1529324" y="1452376"/>
                  <a:pt x="1529324" y="1447531"/>
                </a:cubicBezTo>
                <a:cubicBezTo>
                  <a:pt x="1529324" y="1440267"/>
                  <a:pt x="1524558" y="1435425"/>
                  <a:pt x="1526941" y="1430581"/>
                </a:cubicBezTo>
                <a:cubicBezTo>
                  <a:pt x="1526941" y="1428323"/>
                  <a:pt x="1533156" y="1417681"/>
                  <a:pt x="1545570" y="1429953"/>
                </a:cubicBezTo>
                <a:cubicBezTo>
                  <a:pt x="1544292" y="1426377"/>
                  <a:pt x="1543163" y="1422854"/>
                  <a:pt x="1542464" y="1419336"/>
                </a:cubicBezTo>
                <a:cubicBezTo>
                  <a:pt x="1532875" y="1419336"/>
                  <a:pt x="1520886" y="1414519"/>
                  <a:pt x="1520886" y="1414519"/>
                </a:cubicBezTo>
                <a:cubicBezTo>
                  <a:pt x="1520886" y="1414519"/>
                  <a:pt x="1520886" y="1414519"/>
                  <a:pt x="1506501" y="1412107"/>
                </a:cubicBezTo>
                <a:cubicBezTo>
                  <a:pt x="1506401" y="1412121"/>
                  <a:pt x="1506307" y="1412116"/>
                  <a:pt x="1506208" y="1412129"/>
                </a:cubicBezTo>
                <a:cubicBezTo>
                  <a:pt x="1507840" y="1414709"/>
                  <a:pt x="1507608" y="1418747"/>
                  <a:pt x="1505498" y="1420894"/>
                </a:cubicBezTo>
                <a:close/>
                <a:moveTo>
                  <a:pt x="1524558" y="1842257"/>
                </a:moveTo>
                <a:cubicBezTo>
                  <a:pt x="1524558" y="1839838"/>
                  <a:pt x="1522175" y="1839838"/>
                  <a:pt x="1524558" y="1837415"/>
                </a:cubicBezTo>
                <a:cubicBezTo>
                  <a:pt x="1526941" y="1834993"/>
                  <a:pt x="1524558" y="1837415"/>
                  <a:pt x="1526941" y="1834993"/>
                </a:cubicBezTo>
                <a:lnTo>
                  <a:pt x="1526941" y="1832571"/>
                </a:lnTo>
                <a:cubicBezTo>
                  <a:pt x="1526941" y="1832571"/>
                  <a:pt x="1526941" y="1832571"/>
                  <a:pt x="1529324" y="1834993"/>
                </a:cubicBezTo>
                <a:cubicBezTo>
                  <a:pt x="1529324" y="1834993"/>
                  <a:pt x="1529324" y="1834993"/>
                  <a:pt x="1529324" y="1832571"/>
                </a:cubicBezTo>
                <a:cubicBezTo>
                  <a:pt x="1529324" y="1830151"/>
                  <a:pt x="1531707" y="1827729"/>
                  <a:pt x="1529324" y="1825306"/>
                </a:cubicBezTo>
                <a:cubicBezTo>
                  <a:pt x="1529324" y="1825306"/>
                  <a:pt x="1529324" y="1825306"/>
                  <a:pt x="1531707" y="1827729"/>
                </a:cubicBezTo>
                <a:cubicBezTo>
                  <a:pt x="1531707" y="1825306"/>
                  <a:pt x="1531707" y="1822884"/>
                  <a:pt x="1531707" y="1822884"/>
                </a:cubicBezTo>
                <a:cubicBezTo>
                  <a:pt x="1531707" y="1822884"/>
                  <a:pt x="1531707" y="1822884"/>
                  <a:pt x="1534090" y="1820464"/>
                </a:cubicBezTo>
                <a:cubicBezTo>
                  <a:pt x="1531707" y="1820464"/>
                  <a:pt x="1529324" y="1820464"/>
                  <a:pt x="1526941" y="1820464"/>
                </a:cubicBezTo>
                <a:cubicBezTo>
                  <a:pt x="1526941" y="1818042"/>
                  <a:pt x="1526941" y="1818042"/>
                  <a:pt x="1526941" y="1818042"/>
                </a:cubicBezTo>
                <a:cubicBezTo>
                  <a:pt x="1526941" y="1818042"/>
                  <a:pt x="1526941" y="1818042"/>
                  <a:pt x="1524558" y="1818042"/>
                </a:cubicBezTo>
                <a:cubicBezTo>
                  <a:pt x="1524558" y="1818042"/>
                  <a:pt x="1524558" y="1818042"/>
                  <a:pt x="1522175" y="1818042"/>
                </a:cubicBezTo>
                <a:cubicBezTo>
                  <a:pt x="1522175" y="1818042"/>
                  <a:pt x="1522175" y="1818042"/>
                  <a:pt x="1519793" y="1818042"/>
                </a:cubicBezTo>
                <a:cubicBezTo>
                  <a:pt x="1519793" y="1818042"/>
                  <a:pt x="1519793" y="1818042"/>
                  <a:pt x="1517410" y="1815620"/>
                </a:cubicBezTo>
                <a:cubicBezTo>
                  <a:pt x="1519793" y="1815620"/>
                  <a:pt x="1519793" y="1818042"/>
                  <a:pt x="1522175" y="1815620"/>
                </a:cubicBezTo>
                <a:cubicBezTo>
                  <a:pt x="1520985" y="1815620"/>
                  <a:pt x="1520389" y="1815620"/>
                  <a:pt x="1519793" y="1815620"/>
                </a:cubicBezTo>
                <a:cubicBezTo>
                  <a:pt x="1517410" y="1815620"/>
                  <a:pt x="1517410" y="1815620"/>
                  <a:pt x="1517410" y="1815620"/>
                </a:cubicBezTo>
                <a:cubicBezTo>
                  <a:pt x="1519793" y="1818042"/>
                  <a:pt x="1522175" y="1822884"/>
                  <a:pt x="1524558" y="1832571"/>
                </a:cubicBezTo>
                <a:cubicBezTo>
                  <a:pt x="1522175" y="1834993"/>
                  <a:pt x="1522175" y="1839838"/>
                  <a:pt x="1524558" y="1842257"/>
                </a:cubicBezTo>
                <a:close/>
                <a:moveTo>
                  <a:pt x="1536473" y="1885849"/>
                </a:moveTo>
                <a:cubicBezTo>
                  <a:pt x="1534090" y="1885849"/>
                  <a:pt x="1534090" y="1890691"/>
                  <a:pt x="1531707" y="1893113"/>
                </a:cubicBezTo>
                <a:cubicBezTo>
                  <a:pt x="1531707" y="1893113"/>
                  <a:pt x="1531707" y="1893113"/>
                  <a:pt x="1534090" y="1897955"/>
                </a:cubicBezTo>
                <a:cubicBezTo>
                  <a:pt x="1534090" y="1897955"/>
                  <a:pt x="1534090" y="1897955"/>
                  <a:pt x="1531707" y="1895535"/>
                </a:cubicBezTo>
                <a:cubicBezTo>
                  <a:pt x="1531707" y="1897955"/>
                  <a:pt x="1531707" y="1897955"/>
                  <a:pt x="1529324" y="1895535"/>
                </a:cubicBezTo>
                <a:cubicBezTo>
                  <a:pt x="1529324" y="1897955"/>
                  <a:pt x="1529324" y="1897955"/>
                  <a:pt x="1529324" y="1897955"/>
                </a:cubicBezTo>
                <a:cubicBezTo>
                  <a:pt x="1526941" y="1900377"/>
                  <a:pt x="1529324" y="1902800"/>
                  <a:pt x="1531707" y="1900377"/>
                </a:cubicBezTo>
                <a:cubicBezTo>
                  <a:pt x="1534090" y="1905222"/>
                  <a:pt x="1526941" y="1902800"/>
                  <a:pt x="1529324" y="1907642"/>
                </a:cubicBezTo>
                <a:cubicBezTo>
                  <a:pt x="1529324" y="1907642"/>
                  <a:pt x="1529324" y="1907642"/>
                  <a:pt x="1531707" y="1907642"/>
                </a:cubicBezTo>
                <a:cubicBezTo>
                  <a:pt x="1531707" y="1902800"/>
                  <a:pt x="1534090" y="1900377"/>
                  <a:pt x="1534090" y="1900377"/>
                </a:cubicBezTo>
                <a:cubicBezTo>
                  <a:pt x="1534090" y="1895535"/>
                  <a:pt x="1538856" y="1885849"/>
                  <a:pt x="1541238" y="1878582"/>
                </a:cubicBezTo>
                <a:lnTo>
                  <a:pt x="1538856" y="1878582"/>
                </a:lnTo>
                <a:cubicBezTo>
                  <a:pt x="1541238" y="1881004"/>
                  <a:pt x="1536473" y="1885849"/>
                  <a:pt x="1536473" y="1885849"/>
                </a:cubicBezTo>
                <a:close/>
                <a:moveTo>
                  <a:pt x="1526941" y="1914909"/>
                </a:moveTo>
                <a:cubicBezTo>
                  <a:pt x="1526941" y="1914909"/>
                  <a:pt x="1524558" y="1917328"/>
                  <a:pt x="1526941" y="1917328"/>
                </a:cubicBezTo>
                <a:cubicBezTo>
                  <a:pt x="1526941" y="1917328"/>
                  <a:pt x="1526941" y="1917328"/>
                  <a:pt x="1526941" y="1919751"/>
                </a:cubicBezTo>
                <a:cubicBezTo>
                  <a:pt x="1524558" y="1919751"/>
                  <a:pt x="1524558" y="1919751"/>
                  <a:pt x="1524558" y="1919751"/>
                </a:cubicBezTo>
                <a:cubicBezTo>
                  <a:pt x="1524558" y="1924593"/>
                  <a:pt x="1524558" y="1922173"/>
                  <a:pt x="1526941" y="1919751"/>
                </a:cubicBezTo>
                <a:cubicBezTo>
                  <a:pt x="1526941" y="1917328"/>
                  <a:pt x="1529324" y="1914909"/>
                  <a:pt x="1529324" y="1912486"/>
                </a:cubicBezTo>
                <a:cubicBezTo>
                  <a:pt x="1529324" y="1912486"/>
                  <a:pt x="1526941" y="1912486"/>
                  <a:pt x="1526941" y="1914909"/>
                </a:cubicBezTo>
                <a:close/>
                <a:moveTo>
                  <a:pt x="1529324" y="1774453"/>
                </a:moveTo>
                <a:lnTo>
                  <a:pt x="1529324" y="1776873"/>
                </a:lnTo>
                <a:cubicBezTo>
                  <a:pt x="1529898" y="1777459"/>
                  <a:pt x="1530329" y="1777751"/>
                  <a:pt x="1530660" y="1777872"/>
                </a:cubicBezTo>
                <a:cubicBezTo>
                  <a:pt x="1532334" y="1779961"/>
                  <a:pt x="1527598" y="1782051"/>
                  <a:pt x="1531707" y="1784140"/>
                </a:cubicBezTo>
                <a:cubicBezTo>
                  <a:pt x="1531707" y="1784140"/>
                  <a:pt x="1531707" y="1784140"/>
                  <a:pt x="1534090" y="1786562"/>
                </a:cubicBezTo>
                <a:cubicBezTo>
                  <a:pt x="1531707" y="1779295"/>
                  <a:pt x="1531707" y="1774453"/>
                  <a:pt x="1531707" y="1769609"/>
                </a:cubicBezTo>
                <a:cubicBezTo>
                  <a:pt x="1531707" y="1766380"/>
                  <a:pt x="1531707" y="1763151"/>
                  <a:pt x="1531707" y="1759922"/>
                </a:cubicBezTo>
                <a:cubicBezTo>
                  <a:pt x="1531707" y="1762344"/>
                  <a:pt x="1531707" y="1762344"/>
                  <a:pt x="1529324" y="1764767"/>
                </a:cubicBezTo>
                <a:cubicBezTo>
                  <a:pt x="1529324" y="1767189"/>
                  <a:pt x="1529324" y="1767189"/>
                  <a:pt x="1529324" y="1769609"/>
                </a:cubicBezTo>
                <a:cubicBezTo>
                  <a:pt x="1531707" y="1769609"/>
                  <a:pt x="1531707" y="1769609"/>
                  <a:pt x="1531707" y="1772031"/>
                </a:cubicBezTo>
                <a:cubicBezTo>
                  <a:pt x="1531707" y="1772031"/>
                  <a:pt x="1531707" y="1772031"/>
                  <a:pt x="1529324" y="1774453"/>
                </a:cubicBezTo>
                <a:close/>
                <a:moveTo>
                  <a:pt x="1519793" y="1859208"/>
                </a:moveTo>
                <a:cubicBezTo>
                  <a:pt x="1517410" y="1859208"/>
                  <a:pt x="1515027" y="1859208"/>
                  <a:pt x="1512644" y="1856789"/>
                </a:cubicBezTo>
                <a:cubicBezTo>
                  <a:pt x="1512644" y="1861631"/>
                  <a:pt x="1512644" y="1866475"/>
                  <a:pt x="1515027" y="1871317"/>
                </a:cubicBezTo>
                <a:cubicBezTo>
                  <a:pt x="1517410" y="1868895"/>
                  <a:pt x="1519793" y="1866475"/>
                  <a:pt x="1519793" y="1859208"/>
                </a:cubicBezTo>
                <a:close/>
                <a:moveTo>
                  <a:pt x="1515027" y="1919751"/>
                </a:moveTo>
                <a:cubicBezTo>
                  <a:pt x="1515027" y="1924593"/>
                  <a:pt x="1515027" y="1931860"/>
                  <a:pt x="1515027" y="1939124"/>
                </a:cubicBezTo>
                <a:cubicBezTo>
                  <a:pt x="1517410" y="1931860"/>
                  <a:pt x="1517410" y="1927015"/>
                  <a:pt x="1522175" y="1919751"/>
                </a:cubicBezTo>
                <a:cubicBezTo>
                  <a:pt x="1519793" y="1919751"/>
                  <a:pt x="1517410" y="1919751"/>
                  <a:pt x="1515027" y="1919751"/>
                </a:cubicBezTo>
                <a:close/>
                <a:moveTo>
                  <a:pt x="1515027" y="1813200"/>
                </a:moveTo>
                <a:cubicBezTo>
                  <a:pt x="1515027" y="1813200"/>
                  <a:pt x="1515027" y="1813200"/>
                  <a:pt x="1517410" y="1813200"/>
                </a:cubicBezTo>
                <a:cubicBezTo>
                  <a:pt x="1515027" y="1813200"/>
                  <a:pt x="1517410" y="1813200"/>
                  <a:pt x="1519793" y="1810778"/>
                </a:cubicBezTo>
                <a:lnTo>
                  <a:pt x="1517410" y="1810778"/>
                </a:lnTo>
                <a:cubicBezTo>
                  <a:pt x="1517410" y="1810778"/>
                  <a:pt x="1517410" y="1810778"/>
                  <a:pt x="1515027" y="1810778"/>
                </a:cubicBezTo>
                <a:cubicBezTo>
                  <a:pt x="1517410" y="1808355"/>
                  <a:pt x="1512644" y="1810778"/>
                  <a:pt x="1515027" y="1808355"/>
                </a:cubicBezTo>
                <a:cubicBezTo>
                  <a:pt x="1515027" y="1808355"/>
                  <a:pt x="1515027" y="1808355"/>
                  <a:pt x="1515027" y="1805933"/>
                </a:cubicBezTo>
                <a:cubicBezTo>
                  <a:pt x="1515027" y="1808355"/>
                  <a:pt x="1517410" y="1808355"/>
                  <a:pt x="1517410" y="1805933"/>
                </a:cubicBezTo>
                <a:cubicBezTo>
                  <a:pt x="1517410" y="1805933"/>
                  <a:pt x="1515027" y="1805933"/>
                  <a:pt x="1512644" y="1803511"/>
                </a:cubicBezTo>
                <a:cubicBezTo>
                  <a:pt x="1515027" y="1803511"/>
                  <a:pt x="1512644" y="1801091"/>
                  <a:pt x="1515027" y="1801091"/>
                </a:cubicBezTo>
                <a:cubicBezTo>
                  <a:pt x="1515027" y="1801091"/>
                  <a:pt x="1515027" y="1801091"/>
                  <a:pt x="1512644" y="1801091"/>
                </a:cubicBezTo>
                <a:lnTo>
                  <a:pt x="1510264" y="1801091"/>
                </a:lnTo>
                <a:cubicBezTo>
                  <a:pt x="1510264" y="1803511"/>
                  <a:pt x="1512644" y="1808355"/>
                  <a:pt x="1512644" y="1810778"/>
                </a:cubicBezTo>
                <a:cubicBezTo>
                  <a:pt x="1512644" y="1810778"/>
                  <a:pt x="1515027" y="1810778"/>
                  <a:pt x="1515027" y="1813200"/>
                </a:cubicBezTo>
                <a:close/>
                <a:moveTo>
                  <a:pt x="1543621" y="1556504"/>
                </a:moveTo>
                <a:cubicBezTo>
                  <a:pt x="1543621" y="1554085"/>
                  <a:pt x="1541238" y="1551663"/>
                  <a:pt x="1541238" y="1546818"/>
                </a:cubicBezTo>
                <a:lnTo>
                  <a:pt x="1543621" y="1544398"/>
                </a:lnTo>
                <a:cubicBezTo>
                  <a:pt x="1543621" y="1544398"/>
                  <a:pt x="1543621" y="1544398"/>
                  <a:pt x="1541238" y="1544398"/>
                </a:cubicBezTo>
                <a:cubicBezTo>
                  <a:pt x="1543621" y="1544398"/>
                  <a:pt x="1536473" y="1541976"/>
                  <a:pt x="1541238" y="1541976"/>
                </a:cubicBezTo>
                <a:cubicBezTo>
                  <a:pt x="1546004" y="1534712"/>
                  <a:pt x="1538856" y="1527444"/>
                  <a:pt x="1538856" y="1517760"/>
                </a:cubicBezTo>
                <a:cubicBezTo>
                  <a:pt x="1541238" y="1517760"/>
                  <a:pt x="1543621" y="1515338"/>
                  <a:pt x="1543621" y="1512916"/>
                </a:cubicBezTo>
                <a:cubicBezTo>
                  <a:pt x="1543621" y="1512916"/>
                  <a:pt x="1543621" y="1512916"/>
                  <a:pt x="1541238" y="1512916"/>
                </a:cubicBezTo>
                <a:cubicBezTo>
                  <a:pt x="1541238" y="1512916"/>
                  <a:pt x="1543621" y="1512916"/>
                  <a:pt x="1543621" y="1510494"/>
                </a:cubicBezTo>
                <a:cubicBezTo>
                  <a:pt x="1543621" y="1510494"/>
                  <a:pt x="1543621" y="1510494"/>
                  <a:pt x="1541238" y="1512916"/>
                </a:cubicBezTo>
                <a:cubicBezTo>
                  <a:pt x="1541238" y="1512916"/>
                  <a:pt x="1541238" y="1512916"/>
                  <a:pt x="1541238" y="1510494"/>
                </a:cubicBezTo>
                <a:cubicBezTo>
                  <a:pt x="1541238" y="1508071"/>
                  <a:pt x="1541238" y="1508071"/>
                  <a:pt x="1538856" y="1508071"/>
                </a:cubicBezTo>
                <a:lnTo>
                  <a:pt x="1541238" y="1508071"/>
                </a:lnTo>
                <a:cubicBezTo>
                  <a:pt x="1536473" y="1508071"/>
                  <a:pt x="1536473" y="1505651"/>
                  <a:pt x="1536473" y="1503229"/>
                </a:cubicBezTo>
                <a:cubicBezTo>
                  <a:pt x="1531707" y="1500807"/>
                  <a:pt x="1541238" y="1498387"/>
                  <a:pt x="1534090" y="1495965"/>
                </a:cubicBezTo>
                <a:cubicBezTo>
                  <a:pt x="1534090" y="1495965"/>
                  <a:pt x="1534090" y="1495965"/>
                  <a:pt x="1536473" y="1495965"/>
                </a:cubicBezTo>
                <a:cubicBezTo>
                  <a:pt x="1536473" y="1491123"/>
                  <a:pt x="1534090" y="1491123"/>
                  <a:pt x="1536473" y="1488700"/>
                </a:cubicBezTo>
                <a:cubicBezTo>
                  <a:pt x="1536473" y="1488700"/>
                  <a:pt x="1536473" y="1488700"/>
                  <a:pt x="1534090" y="1488700"/>
                </a:cubicBezTo>
                <a:cubicBezTo>
                  <a:pt x="1534090" y="1486278"/>
                  <a:pt x="1534090" y="1486278"/>
                  <a:pt x="1531707" y="1483856"/>
                </a:cubicBezTo>
                <a:cubicBezTo>
                  <a:pt x="1531707" y="1486278"/>
                  <a:pt x="1531707" y="1488700"/>
                  <a:pt x="1531707" y="1491123"/>
                </a:cubicBezTo>
                <a:cubicBezTo>
                  <a:pt x="1534090" y="1510494"/>
                  <a:pt x="1538856" y="1527444"/>
                  <a:pt x="1538856" y="1544398"/>
                </a:cubicBezTo>
                <a:cubicBezTo>
                  <a:pt x="1541238" y="1558927"/>
                  <a:pt x="1541238" y="1571036"/>
                  <a:pt x="1541238" y="1583145"/>
                </a:cubicBezTo>
                <a:cubicBezTo>
                  <a:pt x="1543621" y="1578300"/>
                  <a:pt x="1548387" y="1575878"/>
                  <a:pt x="1546004" y="1571036"/>
                </a:cubicBezTo>
                <a:cubicBezTo>
                  <a:pt x="1543621" y="1566191"/>
                  <a:pt x="1538856" y="1561349"/>
                  <a:pt x="1543621" y="1556504"/>
                </a:cubicBezTo>
                <a:close/>
                <a:moveTo>
                  <a:pt x="1548387" y="1437845"/>
                </a:moveTo>
                <a:lnTo>
                  <a:pt x="1548387" y="1440267"/>
                </a:lnTo>
                <a:cubicBezTo>
                  <a:pt x="1548972" y="1440862"/>
                  <a:pt x="1549411" y="1441159"/>
                  <a:pt x="1549779" y="1441277"/>
                </a:cubicBezTo>
                <a:cubicBezTo>
                  <a:pt x="1548912" y="1438902"/>
                  <a:pt x="1548025" y="1436573"/>
                  <a:pt x="1547158" y="1434280"/>
                </a:cubicBezTo>
                <a:cubicBezTo>
                  <a:pt x="1546021" y="1435527"/>
                  <a:pt x="1546004" y="1435954"/>
                  <a:pt x="1546004" y="1437845"/>
                </a:cubicBezTo>
                <a:cubicBezTo>
                  <a:pt x="1546004" y="1437845"/>
                  <a:pt x="1546004" y="1437845"/>
                  <a:pt x="1548387" y="1437845"/>
                </a:cubicBezTo>
                <a:close/>
                <a:moveTo>
                  <a:pt x="1543621" y="1607360"/>
                </a:moveTo>
                <a:cubicBezTo>
                  <a:pt x="1543621" y="1609912"/>
                  <a:pt x="1543627" y="1612351"/>
                  <a:pt x="1543638" y="1614729"/>
                </a:cubicBezTo>
                <a:cubicBezTo>
                  <a:pt x="1543632" y="1614693"/>
                  <a:pt x="1543627" y="1614660"/>
                  <a:pt x="1543621" y="1614625"/>
                </a:cubicBezTo>
                <a:cubicBezTo>
                  <a:pt x="1543627" y="1614691"/>
                  <a:pt x="1543632" y="1614746"/>
                  <a:pt x="1543641" y="1614812"/>
                </a:cubicBezTo>
                <a:cubicBezTo>
                  <a:pt x="1543701" y="1625707"/>
                  <a:pt x="1544044" y="1634471"/>
                  <a:pt x="1545902" y="1638565"/>
                </a:cubicBezTo>
                <a:cubicBezTo>
                  <a:pt x="1545996" y="1642694"/>
                  <a:pt x="1546004" y="1646820"/>
                  <a:pt x="1546004" y="1650949"/>
                </a:cubicBezTo>
                <a:cubicBezTo>
                  <a:pt x="1546004" y="1648526"/>
                  <a:pt x="1546004" y="1646107"/>
                  <a:pt x="1546004" y="1646107"/>
                </a:cubicBezTo>
                <a:cubicBezTo>
                  <a:pt x="1548387" y="1643685"/>
                  <a:pt x="1548387" y="1641262"/>
                  <a:pt x="1548387" y="1636420"/>
                </a:cubicBezTo>
                <a:cubicBezTo>
                  <a:pt x="1548387" y="1633998"/>
                  <a:pt x="1548387" y="1633998"/>
                  <a:pt x="1548387" y="1631576"/>
                </a:cubicBezTo>
                <a:cubicBezTo>
                  <a:pt x="1550770" y="1629153"/>
                  <a:pt x="1550770" y="1629153"/>
                  <a:pt x="1550770" y="1626734"/>
                </a:cubicBezTo>
                <a:cubicBezTo>
                  <a:pt x="1550770" y="1624311"/>
                  <a:pt x="1550770" y="1619469"/>
                  <a:pt x="1553153" y="1617047"/>
                </a:cubicBezTo>
                <a:cubicBezTo>
                  <a:pt x="1553153" y="1614625"/>
                  <a:pt x="1553153" y="1612202"/>
                  <a:pt x="1553153" y="1609780"/>
                </a:cubicBezTo>
                <a:cubicBezTo>
                  <a:pt x="1548387" y="1612202"/>
                  <a:pt x="1543621" y="1609780"/>
                  <a:pt x="1543621" y="1607360"/>
                </a:cubicBezTo>
                <a:close/>
                <a:moveTo>
                  <a:pt x="1550770" y="1447531"/>
                </a:moveTo>
                <a:lnTo>
                  <a:pt x="1551924" y="1447531"/>
                </a:lnTo>
                <a:cubicBezTo>
                  <a:pt x="1551739" y="1446942"/>
                  <a:pt x="1551532" y="1446370"/>
                  <a:pt x="1551339" y="1445786"/>
                </a:cubicBezTo>
                <a:cubicBezTo>
                  <a:pt x="1551062" y="1446144"/>
                  <a:pt x="1550770" y="1446684"/>
                  <a:pt x="1550770" y="1447531"/>
                </a:cubicBezTo>
                <a:close/>
                <a:moveTo>
                  <a:pt x="1551112" y="1445112"/>
                </a:moveTo>
                <a:cubicBezTo>
                  <a:pt x="1551112" y="1445112"/>
                  <a:pt x="1551112" y="1445112"/>
                  <a:pt x="1551112" y="1445112"/>
                </a:cubicBezTo>
                <a:cubicBezTo>
                  <a:pt x="1550996" y="1445112"/>
                  <a:pt x="1550900" y="1445112"/>
                  <a:pt x="1550770" y="1445112"/>
                </a:cubicBezTo>
                <a:cubicBezTo>
                  <a:pt x="1550919" y="1445112"/>
                  <a:pt x="1550999" y="1445112"/>
                  <a:pt x="1551112" y="1445112"/>
                </a:cubicBezTo>
                <a:close/>
                <a:moveTo>
                  <a:pt x="1550770" y="1452376"/>
                </a:moveTo>
                <a:lnTo>
                  <a:pt x="1553153" y="1452376"/>
                </a:lnTo>
                <a:cubicBezTo>
                  <a:pt x="1552081" y="1453463"/>
                  <a:pt x="1552935" y="1454551"/>
                  <a:pt x="1553984" y="1455638"/>
                </a:cubicBezTo>
                <a:cubicBezTo>
                  <a:pt x="1553705" y="1454270"/>
                  <a:pt x="1553415" y="1452913"/>
                  <a:pt x="1553067" y="1451586"/>
                </a:cubicBezTo>
                <a:cubicBezTo>
                  <a:pt x="1552904" y="1452357"/>
                  <a:pt x="1552396" y="1452376"/>
                  <a:pt x="1550770" y="1452376"/>
                </a:cubicBezTo>
                <a:close/>
                <a:moveTo>
                  <a:pt x="1553153" y="1457218"/>
                </a:moveTo>
                <a:cubicBezTo>
                  <a:pt x="1553153" y="1457218"/>
                  <a:pt x="1553153" y="1457218"/>
                  <a:pt x="1553153" y="1459641"/>
                </a:cubicBezTo>
                <a:cubicBezTo>
                  <a:pt x="1553153" y="1459641"/>
                  <a:pt x="1553153" y="1459641"/>
                  <a:pt x="1550770" y="1459641"/>
                </a:cubicBezTo>
                <a:cubicBezTo>
                  <a:pt x="1550770" y="1462063"/>
                  <a:pt x="1555535" y="1462063"/>
                  <a:pt x="1555535" y="1464482"/>
                </a:cubicBezTo>
                <a:cubicBezTo>
                  <a:pt x="1553956" y="1466087"/>
                  <a:pt x="1554453" y="1466638"/>
                  <a:pt x="1554285" y="1467527"/>
                </a:cubicBezTo>
                <a:cubicBezTo>
                  <a:pt x="1553710" y="1467565"/>
                  <a:pt x="1553153" y="1468157"/>
                  <a:pt x="1553153" y="1469327"/>
                </a:cubicBezTo>
                <a:cubicBezTo>
                  <a:pt x="1553153" y="1471573"/>
                  <a:pt x="1555204" y="1471733"/>
                  <a:pt x="1557402" y="1471747"/>
                </a:cubicBezTo>
                <a:cubicBezTo>
                  <a:pt x="1556182" y="1467279"/>
                  <a:pt x="1555243" y="1463120"/>
                  <a:pt x="1554688" y="1459412"/>
                </a:cubicBezTo>
                <a:cubicBezTo>
                  <a:pt x="1553893" y="1458826"/>
                  <a:pt x="1555105" y="1457218"/>
                  <a:pt x="1553153" y="1457218"/>
                </a:cubicBezTo>
                <a:close/>
                <a:moveTo>
                  <a:pt x="1562684" y="1561349"/>
                </a:moveTo>
                <a:cubicBezTo>
                  <a:pt x="1562684" y="1559733"/>
                  <a:pt x="1562684" y="1558120"/>
                  <a:pt x="1562684" y="1556504"/>
                </a:cubicBezTo>
                <a:cubicBezTo>
                  <a:pt x="1562684" y="1555698"/>
                  <a:pt x="1562684" y="1554891"/>
                  <a:pt x="1562684" y="1554085"/>
                </a:cubicBezTo>
                <a:cubicBezTo>
                  <a:pt x="1562684" y="1556504"/>
                  <a:pt x="1560301" y="1556504"/>
                  <a:pt x="1562684" y="1556504"/>
                </a:cubicBezTo>
                <a:cubicBezTo>
                  <a:pt x="1560301" y="1556504"/>
                  <a:pt x="1560301" y="1556504"/>
                  <a:pt x="1557918" y="1556504"/>
                </a:cubicBezTo>
                <a:cubicBezTo>
                  <a:pt x="1557049" y="1556504"/>
                  <a:pt x="1557140" y="1556827"/>
                  <a:pt x="1557477" y="1557118"/>
                </a:cubicBezTo>
                <a:cubicBezTo>
                  <a:pt x="1556477" y="1558932"/>
                  <a:pt x="1560528" y="1559158"/>
                  <a:pt x="1562684" y="1561349"/>
                </a:cubicBezTo>
                <a:close/>
                <a:moveTo>
                  <a:pt x="1565067" y="1532289"/>
                </a:moveTo>
                <a:lnTo>
                  <a:pt x="1565067" y="1529867"/>
                </a:lnTo>
                <a:cubicBezTo>
                  <a:pt x="1562684" y="1527444"/>
                  <a:pt x="1565067" y="1529867"/>
                  <a:pt x="1562684" y="1529867"/>
                </a:cubicBezTo>
                <a:cubicBezTo>
                  <a:pt x="1565067" y="1529867"/>
                  <a:pt x="1565067" y="1532289"/>
                  <a:pt x="1565067" y="1532289"/>
                </a:cubicBezTo>
                <a:close/>
                <a:moveTo>
                  <a:pt x="1493584" y="1704224"/>
                </a:moveTo>
                <a:cubicBezTo>
                  <a:pt x="1493584" y="1699382"/>
                  <a:pt x="1493584" y="1696960"/>
                  <a:pt x="1493584" y="1696960"/>
                </a:cubicBezTo>
                <a:cubicBezTo>
                  <a:pt x="1493584" y="1696960"/>
                  <a:pt x="1493584" y="1696960"/>
                  <a:pt x="1493584" y="1689695"/>
                </a:cubicBezTo>
                <a:cubicBezTo>
                  <a:pt x="1493584" y="1677587"/>
                  <a:pt x="1493584" y="1667900"/>
                  <a:pt x="1493584" y="1658216"/>
                </a:cubicBezTo>
                <a:cubicBezTo>
                  <a:pt x="1491201" y="1665480"/>
                  <a:pt x="1491201" y="1672745"/>
                  <a:pt x="1491201" y="1680009"/>
                </a:cubicBezTo>
                <a:cubicBezTo>
                  <a:pt x="1491201" y="1684854"/>
                  <a:pt x="1488818" y="1689695"/>
                  <a:pt x="1488818" y="1696960"/>
                </a:cubicBezTo>
                <a:cubicBezTo>
                  <a:pt x="1488818" y="1699382"/>
                  <a:pt x="1491201" y="1701805"/>
                  <a:pt x="1493584" y="1704224"/>
                </a:cubicBezTo>
                <a:close/>
                <a:moveTo>
                  <a:pt x="1491201" y="1808355"/>
                </a:moveTo>
                <a:cubicBezTo>
                  <a:pt x="1493584" y="1813200"/>
                  <a:pt x="1495967" y="1815620"/>
                  <a:pt x="1495967" y="1813200"/>
                </a:cubicBezTo>
                <a:cubicBezTo>
                  <a:pt x="1495967" y="1810778"/>
                  <a:pt x="1493584" y="1810778"/>
                  <a:pt x="1491201" y="1808355"/>
                </a:cubicBezTo>
                <a:close/>
                <a:moveTo>
                  <a:pt x="1491201" y="1595251"/>
                </a:moveTo>
                <a:cubicBezTo>
                  <a:pt x="1493584" y="1578300"/>
                  <a:pt x="1495967" y="1561349"/>
                  <a:pt x="1495967" y="1544398"/>
                </a:cubicBezTo>
                <a:cubicBezTo>
                  <a:pt x="1495967" y="1527444"/>
                  <a:pt x="1498350" y="1510494"/>
                  <a:pt x="1495967" y="1491123"/>
                </a:cubicBezTo>
                <a:cubicBezTo>
                  <a:pt x="1495967" y="1503229"/>
                  <a:pt x="1493584" y="1515338"/>
                  <a:pt x="1493584" y="1527444"/>
                </a:cubicBezTo>
                <a:cubicBezTo>
                  <a:pt x="1493584" y="1539554"/>
                  <a:pt x="1491201" y="1554085"/>
                  <a:pt x="1491201" y="1563772"/>
                </a:cubicBezTo>
                <a:cubicBezTo>
                  <a:pt x="1491201" y="1575878"/>
                  <a:pt x="1491201" y="1585564"/>
                  <a:pt x="1491201" y="1595251"/>
                </a:cubicBezTo>
                <a:close/>
                <a:moveTo>
                  <a:pt x="1474521" y="1403943"/>
                </a:moveTo>
                <a:cubicBezTo>
                  <a:pt x="1474521" y="1401520"/>
                  <a:pt x="1474521" y="1403943"/>
                  <a:pt x="1476904" y="1403943"/>
                </a:cubicBezTo>
                <a:cubicBezTo>
                  <a:pt x="1476904" y="1403943"/>
                  <a:pt x="1476904" y="1403943"/>
                  <a:pt x="1479287" y="1406365"/>
                </a:cubicBezTo>
                <a:cubicBezTo>
                  <a:pt x="1479287" y="1406365"/>
                  <a:pt x="1479717" y="1405534"/>
                  <a:pt x="1480375" y="1404904"/>
                </a:cubicBezTo>
                <a:cubicBezTo>
                  <a:pt x="1477304" y="1403434"/>
                  <a:pt x="1474278" y="1402071"/>
                  <a:pt x="1471277" y="1401121"/>
                </a:cubicBezTo>
                <a:cubicBezTo>
                  <a:pt x="1472359" y="1401768"/>
                  <a:pt x="1473439" y="1402844"/>
                  <a:pt x="1474521" y="1403943"/>
                </a:cubicBezTo>
                <a:close/>
                <a:moveTo>
                  <a:pt x="1469755" y="1437845"/>
                </a:moveTo>
                <a:cubicBezTo>
                  <a:pt x="1472138" y="1445112"/>
                  <a:pt x="1472138" y="1449954"/>
                  <a:pt x="1472138" y="1452376"/>
                </a:cubicBezTo>
                <a:cubicBezTo>
                  <a:pt x="1472138" y="1459641"/>
                  <a:pt x="1472138" y="1464482"/>
                  <a:pt x="1472138" y="1476591"/>
                </a:cubicBezTo>
                <a:cubicBezTo>
                  <a:pt x="1472138" y="1474169"/>
                  <a:pt x="1474521" y="1471750"/>
                  <a:pt x="1474521" y="1469327"/>
                </a:cubicBezTo>
                <a:cubicBezTo>
                  <a:pt x="1474521" y="1459641"/>
                  <a:pt x="1476904" y="1447531"/>
                  <a:pt x="1479287" y="1437845"/>
                </a:cubicBezTo>
                <a:cubicBezTo>
                  <a:pt x="1476904" y="1437845"/>
                  <a:pt x="1476904" y="1437845"/>
                  <a:pt x="1476904" y="1437845"/>
                </a:cubicBezTo>
                <a:lnTo>
                  <a:pt x="1474521" y="1437845"/>
                </a:lnTo>
                <a:cubicBezTo>
                  <a:pt x="1474521" y="1437845"/>
                  <a:pt x="1474521" y="1437845"/>
                  <a:pt x="1472138" y="1437845"/>
                </a:cubicBezTo>
                <a:cubicBezTo>
                  <a:pt x="1472138" y="1437845"/>
                  <a:pt x="1472138" y="1437845"/>
                  <a:pt x="1469755" y="1437845"/>
                </a:cubicBezTo>
                <a:close/>
                <a:moveTo>
                  <a:pt x="1469264" y="1400543"/>
                </a:moveTo>
                <a:cubicBezTo>
                  <a:pt x="1468631" y="1400386"/>
                  <a:pt x="1468002" y="1400282"/>
                  <a:pt x="1467372" y="1400172"/>
                </a:cubicBezTo>
                <a:cubicBezTo>
                  <a:pt x="1467372" y="1400510"/>
                  <a:pt x="1467372" y="1400937"/>
                  <a:pt x="1467372" y="1401520"/>
                </a:cubicBezTo>
                <a:cubicBezTo>
                  <a:pt x="1468002" y="1400882"/>
                  <a:pt x="1468631" y="1400596"/>
                  <a:pt x="1469264" y="1400543"/>
                </a:cubicBezTo>
                <a:close/>
                <a:moveTo>
                  <a:pt x="1457706" y="1399976"/>
                </a:moveTo>
                <a:cubicBezTo>
                  <a:pt x="1456985" y="1399946"/>
                  <a:pt x="1456237" y="1399905"/>
                  <a:pt x="1455458" y="1399855"/>
                </a:cubicBezTo>
                <a:cubicBezTo>
                  <a:pt x="1455458" y="1400213"/>
                  <a:pt x="1455458" y="1400692"/>
                  <a:pt x="1455458" y="1401520"/>
                </a:cubicBezTo>
                <a:cubicBezTo>
                  <a:pt x="1455458" y="1401520"/>
                  <a:pt x="1457209" y="1401509"/>
                  <a:pt x="1457706" y="1399976"/>
                </a:cubicBezTo>
                <a:close/>
                <a:moveTo>
                  <a:pt x="1443547" y="1575878"/>
                </a:moveTo>
                <a:cubicBezTo>
                  <a:pt x="1443547" y="1576291"/>
                  <a:pt x="1443547" y="1577229"/>
                  <a:pt x="1443547" y="1578300"/>
                </a:cubicBezTo>
                <a:cubicBezTo>
                  <a:pt x="1443547" y="1579806"/>
                  <a:pt x="1443547" y="1581207"/>
                  <a:pt x="1443547" y="1582691"/>
                </a:cubicBezTo>
                <a:cubicBezTo>
                  <a:pt x="1443547" y="1602667"/>
                  <a:pt x="1443547" y="1620639"/>
                  <a:pt x="1443547" y="1636420"/>
                </a:cubicBezTo>
                <a:cubicBezTo>
                  <a:pt x="1448310" y="1636420"/>
                  <a:pt x="1450692" y="1633998"/>
                  <a:pt x="1448310" y="1636420"/>
                </a:cubicBezTo>
                <a:cubicBezTo>
                  <a:pt x="1448310" y="1636420"/>
                  <a:pt x="1448310" y="1636420"/>
                  <a:pt x="1450692" y="1636420"/>
                </a:cubicBezTo>
                <a:cubicBezTo>
                  <a:pt x="1450692" y="1638843"/>
                  <a:pt x="1450692" y="1638843"/>
                  <a:pt x="1453075" y="1638843"/>
                </a:cubicBezTo>
                <a:cubicBezTo>
                  <a:pt x="1450692" y="1624311"/>
                  <a:pt x="1450692" y="1609780"/>
                  <a:pt x="1450692" y="1595251"/>
                </a:cubicBezTo>
                <a:cubicBezTo>
                  <a:pt x="1448310" y="1575878"/>
                  <a:pt x="1448310" y="1554085"/>
                  <a:pt x="1450692" y="1529867"/>
                </a:cubicBezTo>
                <a:cubicBezTo>
                  <a:pt x="1450692" y="1529867"/>
                  <a:pt x="1450692" y="1529867"/>
                  <a:pt x="1448310" y="1529867"/>
                </a:cubicBezTo>
                <a:cubicBezTo>
                  <a:pt x="1448310" y="1495965"/>
                  <a:pt x="1450692" y="1522603"/>
                  <a:pt x="1453075" y="1488700"/>
                </a:cubicBezTo>
                <a:cubicBezTo>
                  <a:pt x="1453075" y="1491123"/>
                  <a:pt x="1450692" y="1495965"/>
                  <a:pt x="1450692" y="1500807"/>
                </a:cubicBezTo>
                <a:cubicBezTo>
                  <a:pt x="1450692" y="1488700"/>
                  <a:pt x="1450692" y="1476591"/>
                  <a:pt x="1450692" y="1464482"/>
                </a:cubicBezTo>
                <a:cubicBezTo>
                  <a:pt x="1448310" y="1466905"/>
                  <a:pt x="1448310" y="1462063"/>
                  <a:pt x="1443547" y="1491123"/>
                </a:cubicBezTo>
                <a:cubicBezTo>
                  <a:pt x="1445927" y="1491123"/>
                  <a:pt x="1445927" y="1493542"/>
                  <a:pt x="1445927" y="1498387"/>
                </a:cubicBezTo>
                <a:cubicBezTo>
                  <a:pt x="1445927" y="1500807"/>
                  <a:pt x="1445927" y="1505651"/>
                  <a:pt x="1445927" y="1508071"/>
                </a:cubicBezTo>
                <a:cubicBezTo>
                  <a:pt x="1445927" y="1508071"/>
                  <a:pt x="1445927" y="1508071"/>
                  <a:pt x="1445927" y="1510494"/>
                </a:cubicBezTo>
                <a:lnTo>
                  <a:pt x="1445927" y="1512916"/>
                </a:lnTo>
                <a:cubicBezTo>
                  <a:pt x="1445927" y="1515338"/>
                  <a:pt x="1445927" y="1517760"/>
                  <a:pt x="1445927" y="1517760"/>
                </a:cubicBezTo>
                <a:cubicBezTo>
                  <a:pt x="1443547" y="1534712"/>
                  <a:pt x="1443547" y="1554085"/>
                  <a:pt x="1443547" y="1575878"/>
                </a:cubicBezTo>
                <a:close/>
                <a:moveTo>
                  <a:pt x="1445927" y="1403943"/>
                </a:moveTo>
                <a:cubicBezTo>
                  <a:pt x="1448310" y="1403943"/>
                  <a:pt x="1448310" y="1403943"/>
                  <a:pt x="1448310" y="1403943"/>
                </a:cubicBezTo>
                <a:cubicBezTo>
                  <a:pt x="1448310" y="1403943"/>
                  <a:pt x="1448310" y="1403943"/>
                  <a:pt x="1450692" y="1403943"/>
                </a:cubicBezTo>
                <a:cubicBezTo>
                  <a:pt x="1450692" y="1403943"/>
                  <a:pt x="1450692" y="1406365"/>
                  <a:pt x="1453075" y="1406365"/>
                </a:cubicBezTo>
                <a:cubicBezTo>
                  <a:pt x="1453075" y="1404182"/>
                  <a:pt x="1453095" y="1401999"/>
                  <a:pt x="1454840" y="1399817"/>
                </a:cubicBezTo>
                <a:cubicBezTo>
                  <a:pt x="1450946" y="1399541"/>
                  <a:pt x="1446462" y="1399029"/>
                  <a:pt x="1441965" y="1398283"/>
                </a:cubicBezTo>
                <a:cubicBezTo>
                  <a:pt x="1441732" y="1398520"/>
                  <a:pt x="1441468" y="1398787"/>
                  <a:pt x="1441164" y="1399098"/>
                </a:cubicBezTo>
                <a:cubicBezTo>
                  <a:pt x="1443547" y="1399098"/>
                  <a:pt x="1441164" y="1399098"/>
                  <a:pt x="1443547" y="1399098"/>
                </a:cubicBezTo>
                <a:cubicBezTo>
                  <a:pt x="1445927" y="1399098"/>
                  <a:pt x="1448310" y="1399098"/>
                  <a:pt x="1448310" y="1401520"/>
                </a:cubicBezTo>
                <a:cubicBezTo>
                  <a:pt x="1448310" y="1401520"/>
                  <a:pt x="1448310" y="1403943"/>
                  <a:pt x="1445927" y="1403943"/>
                </a:cubicBezTo>
                <a:close/>
                <a:moveTo>
                  <a:pt x="1438389" y="1433399"/>
                </a:moveTo>
                <a:lnTo>
                  <a:pt x="1436398" y="1435425"/>
                </a:lnTo>
                <a:cubicBezTo>
                  <a:pt x="1434015" y="1435425"/>
                  <a:pt x="1434015" y="1437845"/>
                  <a:pt x="1434015" y="1440267"/>
                </a:cubicBezTo>
                <a:cubicBezTo>
                  <a:pt x="1434015" y="1437845"/>
                  <a:pt x="1434015" y="1435425"/>
                  <a:pt x="1434015" y="1435425"/>
                </a:cubicBezTo>
                <a:cubicBezTo>
                  <a:pt x="1434015" y="1435425"/>
                  <a:pt x="1429249" y="1433003"/>
                  <a:pt x="1426867" y="1433003"/>
                </a:cubicBezTo>
                <a:cubicBezTo>
                  <a:pt x="1422101" y="1430581"/>
                  <a:pt x="1417335" y="1425738"/>
                  <a:pt x="1412569" y="1423316"/>
                </a:cubicBezTo>
                <a:cubicBezTo>
                  <a:pt x="1412569" y="1428158"/>
                  <a:pt x="1412569" y="1433003"/>
                  <a:pt x="1410187" y="1437845"/>
                </a:cubicBezTo>
                <a:cubicBezTo>
                  <a:pt x="1413754" y="1437845"/>
                  <a:pt x="1417089" y="1437845"/>
                  <a:pt x="1419718" y="1437845"/>
                </a:cubicBezTo>
                <a:cubicBezTo>
                  <a:pt x="1419718" y="1437845"/>
                  <a:pt x="1419718" y="1437845"/>
                  <a:pt x="1419718" y="1440267"/>
                </a:cubicBezTo>
                <a:cubicBezTo>
                  <a:pt x="1419718" y="1440267"/>
                  <a:pt x="1419718" y="1440267"/>
                  <a:pt x="1422101" y="1445112"/>
                </a:cubicBezTo>
                <a:cubicBezTo>
                  <a:pt x="1424484" y="1447531"/>
                  <a:pt x="1426867" y="1452376"/>
                  <a:pt x="1429249" y="1457218"/>
                </a:cubicBezTo>
                <a:cubicBezTo>
                  <a:pt x="1429249" y="1454796"/>
                  <a:pt x="1429249" y="1452376"/>
                  <a:pt x="1431632" y="1449954"/>
                </a:cubicBezTo>
                <a:cubicBezTo>
                  <a:pt x="1431632" y="1452376"/>
                  <a:pt x="1431632" y="1454796"/>
                  <a:pt x="1431632" y="1457218"/>
                </a:cubicBezTo>
                <a:cubicBezTo>
                  <a:pt x="1433623" y="1447102"/>
                  <a:pt x="1437240" y="1438723"/>
                  <a:pt x="1438389" y="1433399"/>
                </a:cubicBezTo>
                <a:lnTo>
                  <a:pt x="1438781" y="1433003"/>
                </a:lnTo>
                <a:cubicBezTo>
                  <a:pt x="1438781" y="1430581"/>
                  <a:pt x="1438781" y="1430581"/>
                  <a:pt x="1438781" y="1430581"/>
                </a:cubicBezTo>
                <a:cubicBezTo>
                  <a:pt x="1441164" y="1428158"/>
                  <a:pt x="1438781" y="1428158"/>
                  <a:pt x="1438781" y="1430581"/>
                </a:cubicBezTo>
                <a:cubicBezTo>
                  <a:pt x="1438781" y="1431379"/>
                  <a:pt x="1438615" y="1432350"/>
                  <a:pt x="1438389" y="1433399"/>
                </a:cubicBezTo>
                <a:close/>
                <a:moveTo>
                  <a:pt x="1438781" y="1428158"/>
                </a:moveTo>
                <a:cubicBezTo>
                  <a:pt x="1438781" y="1425738"/>
                  <a:pt x="1436398" y="1425738"/>
                  <a:pt x="1436398" y="1425738"/>
                </a:cubicBezTo>
                <a:cubicBezTo>
                  <a:pt x="1436398" y="1425738"/>
                  <a:pt x="1436398" y="1428158"/>
                  <a:pt x="1438781" y="1428158"/>
                </a:cubicBezTo>
                <a:close/>
                <a:moveTo>
                  <a:pt x="1410187" y="1389400"/>
                </a:moveTo>
                <a:cubicBezTo>
                  <a:pt x="1408762" y="1389304"/>
                  <a:pt x="1407337" y="1389197"/>
                  <a:pt x="1405910" y="1389032"/>
                </a:cubicBezTo>
                <a:cubicBezTo>
                  <a:pt x="1405736" y="1389166"/>
                  <a:pt x="1405620" y="1389260"/>
                  <a:pt x="1405421" y="1389414"/>
                </a:cubicBezTo>
                <a:cubicBezTo>
                  <a:pt x="1405421" y="1389414"/>
                  <a:pt x="1405421" y="1389414"/>
                  <a:pt x="1407804" y="1389414"/>
                </a:cubicBezTo>
                <a:cubicBezTo>
                  <a:pt x="1407804" y="1389414"/>
                  <a:pt x="1410187" y="1389414"/>
                  <a:pt x="1410187" y="1391834"/>
                </a:cubicBezTo>
                <a:cubicBezTo>
                  <a:pt x="1410187" y="1389414"/>
                  <a:pt x="1410187" y="1389414"/>
                  <a:pt x="1410187" y="1389414"/>
                </a:cubicBezTo>
                <a:cubicBezTo>
                  <a:pt x="1410187" y="1389414"/>
                  <a:pt x="1410187" y="1389400"/>
                  <a:pt x="1410187" y="1389400"/>
                </a:cubicBezTo>
                <a:close/>
                <a:moveTo>
                  <a:pt x="1412569" y="1554085"/>
                </a:moveTo>
                <a:cubicBezTo>
                  <a:pt x="1412569" y="1551663"/>
                  <a:pt x="1412569" y="1546818"/>
                  <a:pt x="1412569" y="1541976"/>
                </a:cubicBezTo>
                <a:cubicBezTo>
                  <a:pt x="1412569" y="1546818"/>
                  <a:pt x="1410187" y="1551663"/>
                  <a:pt x="1410187" y="1556504"/>
                </a:cubicBezTo>
                <a:cubicBezTo>
                  <a:pt x="1410187" y="1556504"/>
                  <a:pt x="1410187" y="1556504"/>
                  <a:pt x="1412569" y="1554085"/>
                </a:cubicBezTo>
                <a:close/>
                <a:moveTo>
                  <a:pt x="1410187" y="1653371"/>
                </a:moveTo>
                <a:cubicBezTo>
                  <a:pt x="1412569" y="1650949"/>
                  <a:pt x="1412569" y="1648526"/>
                  <a:pt x="1412569" y="1646107"/>
                </a:cubicBezTo>
                <a:cubicBezTo>
                  <a:pt x="1412569" y="1646107"/>
                  <a:pt x="1412569" y="1646107"/>
                  <a:pt x="1412569" y="1648526"/>
                </a:cubicBezTo>
                <a:cubicBezTo>
                  <a:pt x="1412569" y="1648526"/>
                  <a:pt x="1412569" y="1648526"/>
                  <a:pt x="1414952" y="1648526"/>
                </a:cubicBezTo>
                <a:cubicBezTo>
                  <a:pt x="1414952" y="1648526"/>
                  <a:pt x="1414952" y="1648526"/>
                  <a:pt x="1414952" y="1643685"/>
                </a:cubicBezTo>
                <a:cubicBezTo>
                  <a:pt x="1414952" y="1641262"/>
                  <a:pt x="1414952" y="1641262"/>
                  <a:pt x="1414952" y="1641262"/>
                </a:cubicBezTo>
                <a:cubicBezTo>
                  <a:pt x="1414952" y="1631576"/>
                  <a:pt x="1414952" y="1624311"/>
                  <a:pt x="1414952" y="1617047"/>
                </a:cubicBezTo>
                <a:cubicBezTo>
                  <a:pt x="1414952" y="1597673"/>
                  <a:pt x="1412569" y="1578300"/>
                  <a:pt x="1412569" y="1558927"/>
                </a:cubicBezTo>
                <a:cubicBezTo>
                  <a:pt x="1412569" y="1587987"/>
                  <a:pt x="1410187" y="1619469"/>
                  <a:pt x="1410187" y="1653371"/>
                </a:cubicBezTo>
                <a:close/>
                <a:moveTo>
                  <a:pt x="1396212" y="1383190"/>
                </a:moveTo>
                <a:cubicBezTo>
                  <a:pt x="1396212" y="1383190"/>
                  <a:pt x="1396212" y="1383190"/>
                  <a:pt x="1393813" y="1383190"/>
                </a:cubicBezTo>
                <a:cubicBezTo>
                  <a:pt x="1393813" y="1380782"/>
                  <a:pt x="1386620" y="1388010"/>
                  <a:pt x="1389020" y="1383190"/>
                </a:cubicBezTo>
                <a:cubicBezTo>
                  <a:pt x="1389020" y="1383190"/>
                  <a:pt x="1389020" y="1383190"/>
                  <a:pt x="1389020" y="1380782"/>
                </a:cubicBezTo>
                <a:cubicBezTo>
                  <a:pt x="1387388" y="1379843"/>
                  <a:pt x="1385698" y="1379050"/>
                  <a:pt x="1383986" y="1378321"/>
                </a:cubicBezTo>
                <a:cubicBezTo>
                  <a:pt x="1384025" y="1380402"/>
                  <a:pt x="1384309" y="1382486"/>
                  <a:pt x="1386361" y="1384569"/>
                </a:cubicBezTo>
                <a:cubicBezTo>
                  <a:pt x="1383975" y="1384569"/>
                  <a:pt x="1383975" y="1384569"/>
                  <a:pt x="1381595" y="1384569"/>
                </a:cubicBezTo>
                <a:cubicBezTo>
                  <a:pt x="1383975" y="1386992"/>
                  <a:pt x="1381595" y="1386992"/>
                  <a:pt x="1381595" y="1386992"/>
                </a:cubicBezTo>
                <a:cubicBezTo>
                  <a:pt x="1381595" y="1391834"/>
                  <a:pt x="1388741" y="1394256"/>
                  <a:pt x="1391124" y="1396678"/>
                </a:cubicBezTo>
                <a:cubicBezTo>
                  <a:pt x="1393708" y="1395365"/>
                  <a:pt x="1400470" y="1391220"/>
                  <a:pt x="1404623" y="1388844"/>
                </a:cubicBezTo>
                <a:cubicBezTo>
                  <a:pt x="1403419" y="1388654"/>
                  <a:pt x="1402212" y="1388415"/>
                  <a:pt x="1401006" y="1388010"/>
                </a:cubicBezTo>
                <a:cubicBezTo>
                  <a:pt x="1401006" y="1388010"/>
                  <a:pt x="1401006" y="1388010"/>
                  <a:pt x="1401006" y="1385602"/>
                </a:cubicBezTo>
                <a:cubicBezTo>
                  <a:pt x="1398609" y="1385602"/>
                  <a:pt x="1398609" y="1385602"/>
                  <a:pt x="1396212" y="1385602"/>
                </a:cubicBezTo>
                <a:cubicBezTo>
                  <a:pt x="1398609" y="1385602"/>
                  <a:pt x="1396212" y="1383190"/>
                  <a:pt x="1396212" y="1383190"/>
                </a:cubicBezTo>
                <a:close/>
                <a:moveTo>
                  <a:pt x="1386361" y="1447531"/>
                </a:moveTo>
                <a:cubicBezTo>
                  <a:pt x="1386361" y="1447531"/>
                  <a:pt x="1386361" y="1447531"/>
                  <a:pt x="1386361" y="1442690"/>
                </a:cubicBezTo>
                <a:cubicBezTo>
                  <a:pt x="1386361" y="1442690"/>
                  <a:pt x="1386361" y="1442690"/>
                  <a:pt x="1386361" y="1440267"/>
                </a:cubicBezTo>
                <a:cubicBezTo>
                  <a:pt x="1383975" y="1437845"/>
                  <a:pt x="1383975" y="1433003"/>
                  <a:pt x="1381595" y="1430581"/>
                </a:cubicBezTo>
                <a:cubicBezTo>
                  <a:pt x="1379209" y="1425738"/>
                  <a:pt x="1376829" y="1418472"/>
                  <a:pt x="1374446" y="1411207"/>
                </a:cubicBezTo>
                <a:cubicBezTo>
                  <a:pt x="1372064" y="1428158"/>
                  <a:pt x="1374446" y="1445112"/>
                  <a:pt x="1376829" y="1462063"/>
                </a:cubicBezTo>
                <a:cubicBezTo>
                  <a:pt x="1381595" y="1462063"/>
                  <a:pt x="1383975" y="1462063"/>
                  <a:pt x="1388741" y="1462063"/>
                </a:cubicBezTo>
                <a:cubicBezTo>
                  <a:pt x="1388741" y="1459641"/>
                  <a:pt x="1388741" y="1454796"/>
                  <a:pt x="1391124" y="1449954"/>
                </a:cubicBezTo>
                <a:cubicBezTo>
                  <a:pt x="1383975" y="1447531"/>
                  <a:pt x="1379209" y="1447531"/>
                  <a:pt x="1386361" y="1447531"/>
                </a:cubicBezTo>
                <a:close/>
                <a:moveTo>
                  <a:pt x="1372064" y="1740548"/>
                </a:moveTo>
                <a:cubicBezTo>
                  <a:pt x="1369681" y="1740548"/>
                  <a:pt x="1367298" y="1740548"/>
                  <a:pt x="1364915" y="1740548"/>
                </a:cubicBezTo>
                <a:cubicBezTo>
                  <a:pt x="1364915" y="1742971"/>
                  <a:pt x="1364915" y="1742971"/>
                  <a:pt x="1364915" y="1742971"/>
                </a:cubicBezTo>
                <a:cubicBezTo>
                  <a:pt x="1364915" y="1745393"/>
                  <a:pt x="1364915" y="1745393"/>
                  <a:pt x="1364915" y="1745393"/>
                </a:cubicBezTo>
                <a:cubicBezTo>
                  <a:pt x="1364915" y="1745393"/>
                  <a:pt x="1364915" y="1745393"/>
                  <a:pt x="1367298" y="1747816"/>
                </a:cubicBezTo>
                <a:cubicBezTo>
                  <a:pt x="1367298" y="1747816"/>
                  <a:pt x="1367298" y="1747816"/>
                  <a:pt x="1367298" y="1750235"/>
                </a:cubicBezTo>
                <a:cubicBezTo>
                  <a:pt x="1372064" y="1752658"/>
                  <a:pt x="1360149" y="1752658"/>
                  <a:pt x="1364915" y="1755080"/>
                </a:cubicBezTo>
                <a:cubicBezTo>
                  <a:pt x="1364915" y="1757500"/>
                  <a:pt x="1367298" y="1759922"/>
                  <a:pt x="1367298" y="1759922"/>
                </a:cubicBezTo>
                <a:cubicBezTo>
                  <a:pt x="1367298" y="1759922"/>
                  <a:pt x="1367298" y="1759922"/>
                  <a:pt x="1364915" y="1759922"/>
                </a:cubicBezTo>
                <a:cubicBezTo>
                  <a:pt x="1364915" y="1759922"/>
                  <a:pt x="1364915" y="1759922"/>
                  <a:pt x="1367298" y="1762344"/>
                </a:cubicBezTo>
                <a:cubicBezTo>
                  <a:pt x="1364915" y="1762344"/>
                  <a:pt x="1364915" y="1762344"/>
                  <a:pt x="1364915" y="1762344"/>
                </a:cubicBezTo>
                <a:cubicBezTo>
                  <a:pt x="1364915" y="1762344"/>
                  <a:pt x="1367298" y="1762344"/>
                  <a:pt x="1364915" y="1764767"/>
                </a:cubicBezTo>
                <a:cubicBezTo>
                  <a:pt x="1364915" y="1764767"/>
                  <a:pt x="1362532" y="1764767"/>
                  <a:pt x="1362532" y="1767189"/>
                </a:cubicBezTo>
                <a:cubicBezTo>
                  <a:pt x="1362532" y="1767189"/>
                  <a:pt x="1362532" y="1767189"/>
                  <a:pt x="1362532" y="1769609"/>
                </a:cubicBezTo>
                <a:cubicBezTo>
                  <a:pt x="1360111" y="1769609"/>
                  <a:pt x="1357118" y="1769609"/>
                  <a:pt x="1355384" y="1769609"/>
                </a:cubicBezTo>
                <a:cubicBezTo>
                  <a:pt x="1355384" y="1774453"/>
                  <a:pt x="1357766" y="1776873"/>
                  <a:pt x="1357766" y="1781718"/>
                </a:cubicBezTo>
                <a:cubicBezTo>
                  <a:pt x="1357766" y="1784140"/>
                  <a:pt x="1357766" y="1784140"/>
                  <a:pt x="1357766" y="1786562"/>
                </a:cubicBezTo>
                <a:cubicBezTo>
                  <a:pt x="1360149" y="1781718"/>
                  <a:pt x="1362532" y="1776873"/>
                  <a:pt x="1364915" y="1769609"/>
                </a:cubicBezTo>
                <a:cubicBezTo>
                  <a:pt x="1364915" y="1769609"/>
                  <a:pt x="1364932" y="1768527"/>
                  <a:pt x="1365636" y="1767093"/>
                </a:cubicBezTo>
                <a:cubicBezTo>
                  <a:pt x="1367290" y="1766658"/>
                  <a:pt x="1367298" y="1764767"/>
                  <a:pt x="1367298" y="1764767"/>
                </a:cubicBezTo>
                <a:cubicBezTo>
                  <a:pt x="1367298" y="1759922"/>
                  <a:pt x="1369681" y="1755080"/>
                  <a:pt x="1372064" y="1752658"/>
                </a:cubicBezTo>
                <a:cubicBezTo>
                  <a:pt x="1367298" y="1755080"/>
                  <a:pt x="1372064" y="1745393"/>
                  <a:pt x="1372064" y="1740548"/>
                </a:cubicBezTo>
                <a:close/>
                <a:moveTo>
                  <a:pt x="1360149" y="1568613"/>
                </a:moveTo>
                <a:cubicBezTo>
                  <a:pt x="1360149" y="1566191"/>
                  <a:pt x="1360149" y="1566191"/>
                  <a:pt x="1360149" y="1566191"/>
                </a:cubicBezTo>
                <a:cubicBezTo>
                  <a:pt x="1355384" y="1566191"/>
                  <a:pt x="1355384" y="1566191"/>
                  <a:pt x="1355384" y="1566191"/>
                </a:cubicBezTo>
                <a:cubicBezTo>
                  <a:pt x="1355384" y="1566191"/>
                  <a:pt x="1355384" y="1566191"/>
                  <a:pt x="1355384" y="1563772"/>
                </a:cubicBezTo>
                <a:cubicBezTo>
                  <a:pt x="1355384" y="1563772"/>
                  <a:pt x="1355384" y="1563772"/>
                  <a:pt x="1353001" y="1563772"/>
                </a:cubicBezTo>
                <a:cubicBezTo>
                  <a:pt x="1353001" y="1563772"/>
                  <a:pt x="1353001" y="1563772"/>
                  <a:pt x="1353001" y="1561349"/>
                </a:cubicBezTo>
                <a:cubicBezTo>
                  <a:pt x="1353001" y="1558927"/>
                  <a:pt x="1353001" y="1554085"/>
                  <a:pt x="1350618" y="1549240"/>
                </a:cubicBezTo>
                <a:cubicBezTo>
                  <a:pt x="1350618" y="1548604"/>
                  <a:pt x="1350618" y="1547839"/>
                  <a:pt x="1350618" y="1546818"/>
                </a:cubicBezTo>
                <a:cubicBezTo>
                  <a:pt x="1350618" y="1546818"/>
                  <a:pt x="1350618" y="1541976"/>
                  <a:pt x="1350618" y="1539554"/>
                </a:cubicBezTo>
                <a:cubicBezTo>
                  <a:pt x="1350618" y="1539554"/>
                  <a:pt x="1350618" y="1537134"/>
                  <a:pt x="1350618" y="1534712"/>
                </a:cubicBezTo>
                <a:cubicBezTo>
                  <a:pt x="1350618" y="1534712"/>
                  <a:pt x="1350618" y="1534712"/>
                  <a:pt x="1350618" y="1532289"/>
                </a:cubicBezTo>
                <a:cubicBezTo>
                  <a:pt x="1348235" y="1527444"/>
                  <a:pt x="1350618" y="1520180"/>
                  <a:pt x="1348235" y="1515338"/>
                </a:cubicBezTo>
                <a:cubicBezTo>
                  <a:pt x="1348235" y="1508071"/>
                  <a:pt x="1348235" y="1503229"/>
                  <a:pt x="1348235" y="1495965"/>
                </a:cubicBezTo>
                <a:cubicBezTo>
                  <a:pt x="1345852" y="1493542"/>
                  <a:pt x="1345852" y="1493542"/>
                  <a:pt x="1345852" y="1491123"/>
                </a:cubicBezTo>
                <a:cubicBezTo>
                  <a:pt x="1345852" y="1488700"/>
                  <a:pt x="1345852" y="1488700"/>
                  <a:pt x="1348235" y="1488700"/>
                </a:cubicBezTo>
                <a:cubicBezTo>
                  <a:pt x="1348235" y="1488700"/>
                  <a:pt x="1348235" y="1488700"/>
                  <a:pt x="1348235" y="1486278"/>
                </a:cubicBezTo>
                <a:cubicBezTo>
                  <a:pt x="1345852" y="1483856"/>
                  <a:pt x="1345852" y="1479014"/>
                  <a:pt x="1345852" y="1476591"/>
                </a:cubicBezTo>
                <a:cubicBezTo>
                  <a:pt x="1345852" y="1476132"/>
                  <a:pt x="1345852" y="1475829"/>
                  <a:pt x="1345852" y="1475526"/>
                </a:cubicBezTo>
                <a:cubicBezTo>
                  <a:pt x="1345852" y="1474241"/>
                  <a:pt x="1345852" y="1474169"/>
                  <a:pt x="1345852" y="1474169"/>
                </a:cubicBezTo>
                <a:cubicBezTo>
                  <a:pt x="1343469" y="1474169"/>
                  <a:pt x="1343469" y="1471750"/>
                  <a:pt x="1341086" y="1469327"/>
                </a:cubicBezTo>
                <a:cubicBezTo>
                  <a:pt x="1343469" y="1469327"/>
                  <a:pt x="1343469" y="1469327"/>
                  <a:pt x="1343469" y="1469327"/>
                </a:cubicBezTo>
                <a:cubicBezTo>
                  <a:pt x="1338704" y="1464482"/>
                  <a:pt x="1345852" y="1459641"/>
                  <a:pt x="1338704" y="1457218"/>
                </a:cubicBezTo>
                <a:cubicBezTo>
                  <a:pt x="1338704" y="1457218"/>
                  <a:pt x="1338704" y="1457218"/>
                  <a:pt x="1341086" y="1457218"/>
                </a:cubicBezTo>
                <a:cubicBezTo>
                  <a:pt x="1341086" y="1452376"/>
                  <a:pt x="1338704" y="1452376"/>
                  <a:pt x="1338704" y="1447531"/>
                </a:cubicBezTo>
                <a:cubicBezTo>
                  <a:pt x="1338704" y="1447531"/>
                  <a:pt x="1338704" y="1447531"/>
                  <a:pt x="1336321" y="1447531"/>
                </a:cubicBezTo>
                <a:cubicBezTo>
                  <a:pt x="1336321" y="1445112"/>
                  <a:pt x="1336321" y="1442690"/>
                  <a:pt x="1333938" y="1440267"/>
                </a:cubicBezTo>
                <a:cubicBezTo>
                  <a:pt x="1333938" y="1440267"/>
                  <a:pt x="1333938" y="1440267"/>
                  <a:pt x="1336321" y="1440267"/>
                </a:cubicBezTo>
                <a:cubicBezTo>
                  <a:pt x="1333938" y="1440267"/>
                  <a:pt x="1333938" y="1437845"/>
                  <a:pt x="1333938" y="1437845"/>
                </a:cubicBezTo>
                <a:cubicBezTo>
                  <a:pt x="1333938" y="1435425"/>
                  <a:pt x="1333938" y="1435425"/>
                  <a:pt x="1333938" y="1433003"/>
                </a:cubicBezTo>
                <a:cubicBezTo>
                  <a:pt x="1331555" y="1430581"/>
                  <a:pt x="1333938" y="1425738"/>
                  <a:pt x="1329172" y="1425738"/>
                </a:cubicBezTo>
                <a:cubicBezTo>
                  <a:pt x="1329172" y="1425061"/>
                  <a:pt x="1329120" y="1424384"/>
                  <a:pt x="1329040" y="1423710"/>
                </a:cubicBezTo>
                <a:cubicBezTo>
                  <a:pt x="1329098" y="1423575"/>
                  <a:pt x="1329106" y="1423454"/>
                  <a:pt x="1329172" y="1423316"/>
                </a:cubicBezTo>
                <a:cubicBezTo>
                  <a:pt x="1329100" y="1423391"/>
                  <a:pt x="1329070" y="1423421"/>
                  <a:pt x="1329006" y="1423484"/>
                </a:cubicBezTo>
                <a:cubicBezTo>
                  <a:pt x="1328479" y="1419394"/>
                  <a:pt x="1326792" y="1415300"/>
                  <a:pt x="1326792" y="1411207"/>
                </a:cubicBezTo>
                <a:cubicBezTo>
                  <a:pt x="1322026" y="1403943"/>
                  <a:pt x="1324406" y="1401520"/>
                  <a:pt x="1324406" y="1391834"/>
                </a:cubicBezTo>
                <a:cubicBezTo>
                  <a:pt x="1319643" y="1384569"/>
                  <a:pt x="1314878" y="1379727"/>
                  <a:pt x="1314878" y="1374883"/>
                </a:cubicBezTo>
                <a:cubicBezTo>
                  <a:pt x="1314878" y="1374883"/>
                  <a:pt x="1314878" y="1374883"/>
                  <a:pt x="1312495" y="1374883"/>
                </a:cubicBezTo>
                <a:cubicBezTo>
                  <a:pt x="1312495" y="1372460"/>
                  <a:pt x="1312495" y="1372460"/>
                  <a:pt x="1312495" y="1370041"/>
                </a:cubicBezTo>
                <a:cubicBezTo>
                  <a:pt x="1312495" y="1370041"/>
                  <a:pt x="1312495" y="1350667"/>
                  <a:pt x="1333938" y="1367618"/>
                </a:cubicBezTo>
                <a:cubicBezTo>
                  <a:pt x="1331555" y="1370041"/>
                  <a:pt x="1333938" y="1372460"/>
                  <a:pt x="1333938" y="1374883"/>
                </a:cubicBezTo>
                <a:cubicBezTo>
                  <a:pt x="1333938" y="1374883"/>
                  <a:pt x="1333938" y="1374883"/>
                  <a:pt x="1336321" y="1374883"/>
                </a:cubicBezTo>
                <a:lnTo>
                  <a:pt x="1338704" y="1377305"/>
                </a:lnTo>
                <a:cubicBezTo>
                  <a:pt x="1341086" y="1379727"/>
                  <a:pt x="1341086" y="1377305"/>
                  <a:pt x="1341086" y="1377305"/>
                </a:cubicBezTo>
                <a:cubicBezTo>
                  <a:pt x="1343469" y="1382147"/>
                  <a:pt x="1343469" y="1379727"/>
                  <a:pt x="1343469" y="1382147"/>
                </a:cubicBezTo>
                <a:cubicBezTo>
                  <a:pt x="1343469" y="1382147"/>
                  <a:pt x="1343469" y="1382147"/>
                  <a:pt x="1341086" y="1382147"/>
                </a:cubicBezTo>
                <a:lnTo>
                  <a:pt x="1343469" y="1384569"/>
                </a:lnTo>
                <a:cubicBezTo>
                  <a:pt x="1345852" y="1386992"/>
                  <a:pt x="1348235" y="1389414"/>
                  <a:pt x="1348235" y="1389414"/>
                </a:cubicBezTo>
                <a:cubicBezTo>
                  <a:pt x="1348235" y="1391834"/>
                  <a:pt x="1345852" y="1391834"/>
                  <a:pt x="1343469" y="1394256"/>
                </a:cubicBezTo>
                <a:cubicBezTo>
                  <a:pt x="1345852" y="1394256"/>
                  <a:pt x="1345852" y="1394256"/>
                  <a:pt x="1345852" y="1394256"/>
                </a:cubicBezTo>
                <a:cubicBezTo>
                  <a:pt x="1345852" y="1394256"/>
                  <a:pt x="1345852" y="1394256"/>
                  <a:pt x="1348235" y="1394256"/>
                </a:cubicBezTo>
                <a:cubicBezTo>
                  <a:pt x="1345852" y="1396678"/>
                  <a:pt x="1350618" y="1399098"/>
                  <a:pt x="1350618" y="1401520"/>
                </a:cubicBezTo>
                <a:cubicBezTo>
                  <a:pt x="1350618" y="1401520"/>
                  <a:pt x="1350618" y="1401520"/>
                  <a:pt x="1353001" y="1399098"/>
                </a:cubicBezTo>
                <a:cubicBezTo>
                  <a:pt x="1353001" y="1401520"/>
                  <a:pt x="1353001" y="1396678"/>
                  <a:pt x="1355384" y="1399098"/>
                </a:cubicBezTo>
                <a:cubicBezTo>
                  <a:pt x="1355384" y="1394256"/>
                  <a:pt x="1353001" y="1394256"/>
                  <a:pt x="1353001" y="1391834"/>
                </a:cubicBezTo>
                <a:cubicBezTo>
                  <a:pt x="1353001" y="1391834"/>
                  <a:pt x="1353001" y="1391834"/>
                  <a:pt x="1355384" y="1389414"/>
                </a:cubicBezTo>
                <a:cubicBezTo>
                  <a:pt x="1355384" y="1384569"/>
                  <a:pt x="1360149" y="1386992"/>
                  <a:pt x="1360149" y="1379727"/>
                </a:cubicBezTo>
                <a:cubicBezTo>
                  <a:pt x="1360149" y="1377410"/>
                  <a:pt x="1360174" y="1375095"/>
                  <a:pt x="1362256" y="1372780"/>
                </a:cubicBezTo>
                <a:cubicBezTo>
                  <a:pt x="1352396" y="1371211"/>
                  <a:pt x="1342503" y="1370038"/>
                  <a:pt x="1333874" y="1366322"/>
                </a:cubicBezTo>
                <a:cubicBezTo>
                  <a:pt x="1329078" y="1361502"/>
                  <a:pt x="1329078" y="1356685"/>
                  <a:pt x="1324285" y="1354273"/>
                </a:cubicBezTo>
                <a:cubicBezTo>
                  <a:pt x="1324285" y="1354273"/>
                  <a:pt x="1324285" y="1354273"/>
                  <a:pt x="1324285" y="1356685"/>
                </a:cubicBezTo>
                <a:cubicBezTo>
                  <a:pt x="1319489" y="1356685"/>
                  <a:pt x="1324285" y="1354273"/>
                  <a:pt x="1319489" y="1351865"/>
                </a:cubicBezTo>
                <a:cubicBezTo>
                  <a:pt x="1319489" y="1351865"/>
                  <a:pt x="1319489" y="1351865"/>
                  <a:pt x="1319489" y="1356685"/>
                </a:cubicBezTo>
                <a:cubicBezTo>
                  <a:pt x="1319489" y="1356685"/>
                  <a:pt x="1319489" y="1356685"/>
                  <a:pt x="1314693" y="1354273"/>
                </a:cubicBezTo>
                <a:cubicBezTo>
                  <a:pt x="1312296" y="1354273"/>
                  <a:pt x="1309899" y="1354273"/>
                  <a:pt x="1309899" y="1356685"/>
                </a:cubicBezTo>
                <a:cubicBezTo>
                  <a:pt x="1309899" y="1354273"/>
                  <a:pt x="1309899" y="1351865"/>
                  <a:pt x="1307500" y="1351865"/>
                </a:cubicBezTo>
                <a:cubicBezTo>
                  <a:pt x="1307500" y="1355776"/>
                  <a:pt x="1304333" y="1354931"/>
                  <a:pt x="1300581" y="1354474"/>
                </a:cubicBezTo>
                <a:cubicBezTo>
                  <a:pt x="1300581" y="1355639"/>
                  <a:pt x="1300581" y="1356093"/>
                  <a:pt x="1300581" y="1357932"/>
                </a:cubicBezTo>
                <a:cubicBezTo>
                  <a:pt x="1314878" y="1357932"/>
                  <a:pt x="1331555" y="1355509"/>
                  <a:pt x="1314878" y="1357932"/>
                </a:cubicBezTo>
                <a:cubicBezTo>
                  <a:pt x="1314878" y="1360354"/>
                  <a:pt x="1312495" y="1360354"/>
                  <a:pt x="1312495" y="1360354"/>
                </a:cubicBezTo>
                <a:cubicBezTo>
                  <a:pt x="1312495" y="1360354"/>
                  <a:pt x="1312495" y="1362774"/>
                  <a:pt x="1310112" y="1365196"/>
                </a:cubicBezTo>
                <a:cubicBezTo>
                  <a:pt x="1310112" y="1365196"/>
                  <a:pt x="1310112" y="1365196"/>
                  <a:pt x="1310112" y="1367618"/>
                </a:cubicBezTo>
                <a:cubicBezTo>
                  <a:pt x="1310112" y="1367618"/>
                  <a:pt x="1310112" y="1365196"/>
                  <a:pt x="1307729" y="1367618"/>
                </a:cubicBezTo>
                <a:cubicBezTo>
                  <a:pt x="1307729" y="1367618"/>
                  <a:pt x="1310112" y="1370041"/>
                  <a:pt x="1310112" y="1367618"/>
                </a:cubicBezTo>
                <a:cubicBezTo>
                  <a:pt x="1310112" y="1367618"/>
                  <a:pt x="1310112" y="1367618"/>
                  <a:pt x="1310112" y="1370041"/>
                </a:cubicBezTo>
                <a:cubicBezTo>
                  <a:pt x="1310112" y="1370041"/>
                  <a:pt x="1307729" y="1370041"/>
                  <a:pt x="1310112" y="1372460"/>
                </a:cubicBezTo>
                <a:cubicBezTo>
                  <a:pt x="1310112" y="1372460"/>
                  <a:pt x="1310112" y="1372460"/>
                  <a:pt x="1310112" y="1370041"/>
                </a:cubicBezTo>
                <a:cubicBezTo>
                  <a:pt x="1312495" y="1372460"/>
                  <a:pt x="1312495" y="1372460"/>
                  <a:pt x="1312495" y="1374883"/>
                </a:cubicBezTo>
                <a:cubicBezTo>
                  <a:pt x="1314878" y="1377305"/>
                  <a:pt x="1312495" y="1377305"/>
                  <a:pt x="1310112" y="1377305"/>
                </a:cubicBezTo>
                <a:lnTo>
                  <a:pt x="1312495" y="1379727"/>
                </a:lnTo>
                <a:cubicBezTo>
                  <a:pt x="1312495" y="1379727"/>
                  <a:pt x="1312495" y="1379727"/>
                  <a:pt x="1314878" y="1379727"/>
                </a:cubicBezTo>
                <a:cubicBezTo>
                  <a:pt x="1312495" y="1382147"/>
                  <a:pt x="1319643" y="1384569"/>
                  <a:pt x="1317261" y="1386992"/>
                </a:cubicBezTo>
                <a:cubicBezTo>
                  <a:pt x="1314878" y="1386992"/>
                  <a:pt x="1317261" y="1386992"/>
                  <a:pt x="1314878" y="1386992"/>
                </a:cubicBezTo>
                <a:cubicBezTo>
                  <a:pt x="1314878" y="1386992"/>
                  <a:pt x="1314878" y="1386992"/>
                  <a:pt x="1314878" y="1389414"/>
                </a:cubicBezTo>
                <a:cubicBezTo>
                  <a:pt x="1314878" y="1386992"/>
                  <a:pt x="1314878" y="1386992"/>
                  <a:pt x="1312495" y="1386992"/>
                </a:cubicBezTo>
                <a:cubicBezTo>
                  <a:pt x="1314878" y="1391834"/>
                  <a:pt x="1317261" y="1394256"/>
                  <a:pt x="1319643" y="1396678"/>
                </a:cubicBezTo>
                <a:cubicBezTo>
                  <a:pt x="1317261" y="1396678"/>
                  <a:pt x="1319643" y="1399098"/>
                  <a:pt x="1317261" y="1401520"/>
                </a:cubicBezTo>
                <a:cubicBezTo>
                  <a:pt x="1317261" y="1401520"/>
                  <a:pt x="1319643" y="1399098"/>
                  <a:pt x="1319643" y="1401520"/>
                </a:cubicBezTo>
                <a:cubicBezTo>
                  <a:pt x="1319643" y="1403943"/>
                  <a:pt x="1319643" y="1403943"/>
                  <a:pt x="1317261" y="1403943"/>
                </a:cubicBezTo>
                <a:cubicBezTo>
                  <a:pt x="1317261" y="1406365"/>
                  <a:pt x="1322026" y="1406365"/>
                  <a:pt x="1322026" y="1406365"/>
                </a:cubicBezTo>
                <a:cubicBezTo>
                  <a:pt x="1322026" y="1408785"/>
                  <a:pt x="1322026" y="1408785"/>
                  <a:pt x="1324406" y="1413629"/>
                </a:cubicBezTo>
                <a:cubicBezTo>
                  <a:pt x="1322026" y="1413629"/>
                  <a:pt x="1322026" y="1413629"/>
                  <a:pt x="1322026" y="1416052"/>
                </a:cubicBezTo>
                <a:cubicBezTo>
                  <a:pt x="1329172" y="1416052"/>
                  <a:pt x="1322026" y="1420894"/>
                  <a:pt x="1326792" y="1423316"/>
                </a:cubicBezTo>
                <a:cubicBezTo>
                  <a:pt x="1329100" y="1423316"/>
                  <a:pt x="1326969" y="1425554"/>
                  <a:pt x="1329006" y="1423484"/>
                </a:cubicBezTo>
                <a:cubicBezTo>
                  <a:pt x="1329015" y="1423558"/>
                  <a:pt x="1329031" y="1423635"/>
                  <a:pt x="1329040" y="1423710"/>
                </a:cubicBezTo>
                <a:cubicBezTo>
                  <a:pt x="1327115" y="1428282"/>
                  <a:pt x="1331555" y="1430721"/>
                  <a:pt x="1331555" y="1435425"/>
                </a:cubicBezTo>
                <a:cubicBezTo>
                  <a:pt x="1329172" y="1435425"/>
                  <a:pt x="1331555" y="1437845"/>
                  <a:pt x="1333938" y="1437845"/>
                </a:cubicBezTo>
                <a:cubicBezTo>
                  <a:pt x="1331555" y="1437845"/>
                  <a:pt x="1331555" y="1440267"/>
                  <a:pt x="1329172" y="1440267"/>
                </a:cubicBezTo>
                <a:cubicBezTo>
                  <a:pt x="1331555" y="1440267"/>
                  <a:pt x="1331555" y="1445112"/>
                  <a:pt x="1331555" y="1445112"/>
                </a:cubicBezTo>
                <a:cubicBezTo>
                  <a:pt x="1329172" y="1445112"/>
                  <a:pt x="1331555" y="1447531"/>
                  <a:pt x="1331555" y="1449954"/>
                </a:cubicBezTo>
                <a:cubicBezTo>
                  <a:pt x="1333938" y="1452376"/>
                  <a:pt x="1331555" y="1452376"/>
                  <a:pt x="1331555" y="1452376"/>
                </a:cubicBezTo>
                <a:cubicBezTo>
                  <a:pt x="1331555" y="1452376"/>
                  <a:pt x="1331555" y="1452445"/>
                  <a:pt x="1331555" y="1454493"/>
                </a:cubicBezTo>
                <a:cubicBezTo>
                  <a:pt x="1331406" y="1454457"/>
                  <a:pt x="1331262" y="1454397"/>
                  <a:pt x="1331116" y="1454350"/>
                </a:cubicBezTo>
                <a:cubicBezTo>
                  <a:pt x="1330785" y="1454014"/>
                  <a:pt x="1330213" y="1453433"/>
                  <a:pt x="1329172" y="1452376"/>
                </a:cubicBezTo>
                <a:cubicBezTo>
                  <a:pt x="1329172" y="1453433"/>
                  <a:pt x="1330092" y="1454014"/>
                  <a:pt x="1331116" y="1454350"/>
                </a:cubicBezTo>
                <a:cubicBezTo>
                  <a:pt x="1331541" y="1454782"/>
                  <a:pt x="1331555" y="1454796"/>
                  <a:pt x="1331555" y="1454796"/>
                </a:cubicBezTo>
                <a:cubicBezTo>
                  <a:pt x="1331555" y="1454666"/>
                  <a:pt x="1331555" y="1454611"/>
                  <a:pt x="1331555" y="1454493"/>
                </a:cubicBezTo>
                <a:cubicBezTo>
                  <a:pt x="1332748" y="1454796"/>
                  <a:pt x="1333938" y="1454796"/>
                  <a:pt x="1333938" y="1454796"/>
                </a:cubicBezTo>
                <a:cubicBezTo>
                  <a:pt x="1338704" y="1457218"/>
                  <a:pt x="1331555" y="1454796"/>
                  <a:pt x="1333938" y="1457218"/>
                </a:cubicBezTo>
                <a:cubicBezTo>
                  <a:pt x="1333938" y="1457218"/>
                  <a:pt x="1333938" y="1457218"/>
                  <a:pt x="1336321" y="1457218"/>
                </a:cubicBezTo>
                <a:cubicBezTo>
                  <a:pt x="1338704" y="1459641"/>
                  <a:pt x="1333938" y="1459641"/>
                  <a:pt x="1336321" y="1462063"/>
                </a:cubicBezTo>
                <a:cubicBezTo>
                  <a:pt x="1336321" y="1462063"/>
                  <a:pt x="1336321" y="1462063"/>
                  <a:pt x="1333938" y="1462063"/>
                </a:cubicBezTo>
                <a:cubicBezTo>
                  <a:pt x="1333938" y="1464482"/>
                  <a:pt x="1333938" y="1464482"/>
                  <a:pt x="1336321" y="1464482"/>
                </a:cubicBezTo>
                <a:cubicBezTo>
                  <a:pt x="1336321" y="1466905"/>
                  <a:pt x="1336321" y="1469327"/>
                  <a:pt x="1333938" y="1471750"/>
                </a:cubicBezTo>
                <a:cubicBezTo>
                  <a:pt x="1336321" y="1474169"/>
                  <a:pt x="1336321" y="1471750"/>
                  <a:pt x="1336321" y="1471750"/>
                </a:cubicBezTo>
                <a:cubicBezTo>
                  <a:pt x="1341086" y="1474169"/>
                  <a:pt x="1336321" y="1474169"/>
                  <a:pt x="1336321" y="1476591"/>
                </a:cubicBezTo>
                <a:cubicBezTo>
                  <a:pt x="1336321" y="1476591"/>
                  <a:pt x="1336321" y="1476591"/>
                  <a:pt x="1338704" y="1476591"/>
                </a:cubicBezTo>
                <a:cubicBezTo>
                  <a:pt x="1338704" y="1476591"/>
                  <a:pt x="1338704" y="1476591"/>
                  <a:pt x="1338704" y="1479014"/>
                </a:cubicBezTo>
                <a:cubicBezTo>
                  <a:pt x="1338704" y="1479014"/>
                  <a:pt x="1338704" y="1479014"/>
                  <a:pt x="1336321" y="1479014"/>
                </a:cubicBezTo>
                <a:cubicBezTo>
                  <a:pt x="1336321" y="1479014"/>
                  <a:pt x="1336321" y="1479014"/>
                  <a:pt x="1336321" y="1481436"/>
                </a:cubicBezTo>
                <a:cubicBezTo>
                  <a:pt x="1338704" y="1481436"/>
                  <a:pt x="1338704" y="1481436"/>
                  <a:pt x="1338704" y="1479014"/>
                </a:cubicBezTo>
                <a:cubicBezTo>
                  <a:pt x="1338704" y="1481436"/>
                  <a:pt x="1343469" y="1483856"/>
                  <a:pt x="1341086" y="1486278"/>
                </a:cubicBezTo>
                <a:cubicBezTo>
                  <a:pt x="1341086" y="1486278"/>
                  <a:pt x="1341086" y="1486278"/>
                  <a:pt x="1338704" y="1486278"/>
                </a:cubicBezTo>
                <a:cubicBezTo>
                  <a:pt x="1336321" y="1483856"/>
                  <a:pt x="1338704" y="1486278"/>
                  <a:pt x="1336321" y="1488700"/>
                </a:cubicBezTo>
                <a:cubicBezTo>
                  <a:pt x="1338704" y="1488700"/>
                  <a:pt x="1336321" y="1491123"/>
                  <a:pt x="1341086" y="1491123"/>
                </a:cubicBezTo>
                <a:cubicBezTo>
                  <a:pt x="1336321" y="1495965"/>
                  <a:pt x="1343469" y="1498387"/>
                  <a:pt x="1341086" y="1500807"/>
                </a:cubicBezTo>
                <a:cubicBezTo>
                  <a:pt x="1338704" y="1500807"/>
                  <a:pt x="1341086" y="1503229"/>
                  <a:pt x="1338704" y="1503229"/>
                </a:cubicBezTo>
                <a:cubicBezTo>
                  <a:pt x="1338704" y="1505651"/>
                  <a:pt x="1341086" y="1503229"/>
                  <a:pt x="1341086" y="1505651"/>
                </a:cubicBezTo>
                <a:cubicBezTo>
                  <a:pt x="1341086" y="1505651"/>
                  <a:pt x="1341086" y="1505651"/>
                  <a:pt x="1338704" y="1505651"/>
                </a:cubicBezTo>
                <a:cubicBezTo>
                  <a:pt x="1341086" y="1508071"/>
                  <a:pt x="1336321" y="1508071"/>
                  <a:pt x="1338704" y="1510494"/>
                </a:cubicBezTo>
                <a:cubicBezTo>
                  <a:pt x="1341086" y="1512916"/>
                  <a:pt x="1336321" y="1515338"/>
                  <a:pt x="1338704" y="1517760"/>
                </a:cubicBezTo>
                <a:lnTo>
                  <a:pt x="1341086" y="1517760"/>
                </a:lnTo>
                <a:cubicBezTo>
                  <a:pt x="1343469" y="1517760"/>
                  <a:pt x="1343469" y="1517760"/>
                  <a:pt x="1345852" y="1517760"/>
                </a:cubicBezTo>
                <a:cubicBezTo>
                  <a:pt x="1345852" y="1520180"/>
                  <a:pt x="1345852" y="1522603"/>
                  <a:pt x="1345852" y="1522603"/>
                </a:cubicBezTo>
                <a:cubicBezTo>
                  <a:pt x="1348235" y="1532289"/>
                  <a:pt x="1348235" y="1539554"/>
                  <a:pt x="1348235" y="1549240"/>
                </a:cubicBezTo>
                <a:cubicBezTo>
                  <a:pt x="1348235" y="1551663"/>
                  <a:pt x="1345852" y="1554085"/>
                  <a:pt x="1345852" y="1554085"/>
                </a:cubicBezTo>
                <a:cubicBezTo>
                  <a:pt x="1345852" y="1556504"/>
                  <a:pt x="1345852" y="1556504"/>
                  <a:pt x="1345852" y="1556504"/>
                </a:cubicBezTo>
                <a:lnTo>
                  <a:pt x="1348235" y="1558927"/>
                </a:lnTo>
                <a:cubicBezTo>
                  <a:pt x="1348235" y="1563772"/>
                  <a:pt x="1350618" y="1566191"/>
                  <a:pt x="1350618" y="1566191"/>
                </a:cubicBezTo>
                <a:cubicBezTo>
                  <a:pt x="1350618" y="1566191"/>
                  <a:pt x="1350618" y="1566191"/>
                  <a:pt x="1350618" y="1571036"/>
                </a:cubicBezTo>
                <a:cubicBezTo>
                  <a:pt x="1350618" y="1571036"/>
                  <a:pt x="1350618" y="1571036"/>
                  <a:pt x="1355384" y="1580723"/>
                </a:cubicBezTo>
                <a:cubicBezTo>
                  <a:pt x="1357766" y="1597673"/>
                  <a:pt x="1360149" y="1612202"/>
                  <a:pt x="1364915" y="1626734"/>
                </a:cubicBezTo>
                <a:cubicBezTo>
                  <a:pt x="1364915" y="1619469"/>
                  <a:pt x="1364915" y="1614625"/>
                  <a:pt x="1364915" y="1609780"/>
                </a:cubicBezTo>
                <a:cubicBezTo>
                  <a:pt x="1364915" y="1607360"/>
                  <a:pt x="1362532" y="1604938"/>
                  <a:pt x="1362532" y="1604938"/>
                </a:cubicBezTo>
                <a:cubicBezTo>
                  <a:pt x="1362532" y="1604938"/>
                  <a:pt x="1362532" y="1604938"/>
                  <a:pt x="1362532" y="1595251"/>
                </a:cubicBezTo>
                <a:cubicBezTo>
                  <a:pt x="1355384" y="1587987"/>
                  <a:pt x="1364915" y="1575878"/>
                  <a:pt x="1360149" y="1568613"/>
                </a:cubicBezTo>
                <a:close/>
                <a:moveTo>
                  <a:pt x="1322026" y="1556504"/>
                </a:moveTo>
                <a:cubicBezTo>
                  <a:pt x="1322026" y="1558927"/>
                  <a:pt x="1322026" y="1561349"/>
                  <a:pt x="1322026" y="1561349"/>
                </a:cubicBezTo>
                <a:cubicBezTo>
                  <a:pt x="1322026" y="1561349"/>
                  <a:pt x="1322026" y="1558927"/>
                  <a:pt x="1324406" y="1556504"/>
                </a:cubicBezTo>
                <a:cubicBezTo>
                  <a:pt x="1322026" y="1556504"/>
                  <a:pt x="1322026" y="1556504"/>
                  <a:pt x="1322026" y="1556504"/>
                </a:cubicBezTo>
                <a:close/>
                <a:moveTo>
                  <a:pt x="1331555" y="1600096"/>
                </a:moveTo>
                <a:cubicBezTo>
                  <a:pt x="1331555" y="1602516"/>
                  <a:pt x="1333938" y="1604938"/>
                  <a:pt x="1333938" y="1607360"/>
                </a:cubicBezTo>
                <a:cubicBezTo>
                  <a:pt x="1333938" y="1604938"/>
                  <a:pt x="1333938" y="1602516"/>
                  <a:pt x="1331555" y="1600096"/>
                </a:cubicBezTo>
                <a:close/>
                <a:moveTo>
                  <a:pt x="1357766" y="1747816"/>
                </a:moveTo>
                <a:cubicBezTo>
                  <a:pt x="1357766" y="1747816"/>
                  <a:pt x="1357766" y="1747816"/>
                  <a:pt x="1360149" y="1747816"/>
                </a:cubicBezTo>
                <a:cubicBezTo>
                  <a:pt x="1357766" y="1745393"/>
                  <a:pt x="1357766" y="1745393"/>
                  <a:pt x="1357766" y="1747816"/>
                </a:cubicBezTo>
                <a:close/>
                <a:moveTo>
                  <a:pt x="1279135" y="1568613"/>
                </a:moveTo>
                <a:cubicBezTo>
                  <a:pt x="1281518" y="1566191"/>
                  <a:pt x="1283900" y="1566191"/>
                  <a:pt x="1283900" y="1563772"/>
                </a:cubicBezTo>
                <a:cubicBezTo>
                  <a:pt x="1283900" y="1561349"/>
                  <a:pt x="1283900" y="1561349"/>
                  <a:pt x="1283900" y="1558927"/>
                </a:cubicBezTo>
                <a:cubicBezTo>
                  <a:pt x="1283900" y="1554955"/>
                  <a:pt x="1283878" y="1551002"/>
                  <a:pt x="1282561" y="1548368"/>
                </a:cubicBezTo>
                <a:cubicBezTo>
                  <a:pt x="1282636" y="1547509"/>
                  <a:pt x="1282418" y="1546818"/>
                  <a:pt x="1281518" y="1546818"/>
                </a:cubicBezTo>
                <a:cubicBezTo>
                  <a:pt x="1281946" y="1547253"/>
                  <a:pt x="1282274" y="1547789"/>
                  <a:pt x="1282561" y="1548368"/>
                </a:cubicBezTo>
                <a:cubicBezTo>
                  <a:pt x="1282443" y="1549785"/>
                  <a:pt x="1281518" y="1551663"/>
                  <a:pt x="1281518" y="1551663"/>
                </a:cubicBezTo>
                <a:cubicBezTo>
                  <a:pt x="1279135" y="1551663"/>
                  <a:pt x="1281518" y="1556504"/>
                  <a:pt x="1279135" y="1558927"/>
                </a:cubicBezTo>
                <a:cubicBezTo>
                  <a:pt x="1279135" y="1561349"/>
                  <a:pt x="1279135" y="1561349"/>
                  <a:pt x="1276752" y="1561349"/>
                </a:cubicBezTo>
                <a:cubicBezTo>
                  <a:pt x="1276752" y="1563772"/>
                  <a:pt x="1279135" y="1566191"/>
                  <a:pt x="1279135" y="1563772"/>
                </a:cubicBezTo>
                <a:cubicBezTo>
                  <a:pt x="1283900" y="1568613"/>
                  <a:pt x="1276752" y="1566191"/>
                  <a:pt x="1279135" y="1568613"/>
                </a:cubicBezTo>
                <a:close/>
                <a:moveTo>
                  <a:pt x="1286283" y="1420894"/>
                </a:moveTo>
                <a:lnTo>
                  <a:pt x="1286283" y="1418472"/>
                </a:lnTo>
                <a:cubicBezTo>
                  <a:pt x="1286283" y="1418472"/>
                  <a:pt x="1283900" y="1416052"/>
                  <a:pt x="1283900" y="1413629"/>
                </a:cubicBezTo>
                <a:cubicBezTo>
                  <a:pt x="1283900" y="1416052"/>
                  <a:pt x="1283900" y="1416052"/>
                  <a:pt x="1283900" y="1418472"/>
                </a:cubicBezTo>
                <a:cubicBezTo>
                  <a:pt x="1283900" y="1418472"/>
                  <a:pt x="1283900" y="1418472"/>
                  <a:pt x="1286283" y="1420894"/>
                </a:cubicBezTo>
                <a:close/>
                <a:moveTo>
                  <a:pt x="1281518" y="1408785"/>
                </a:moveTo>
                <a:cubicBezTo>
                  <a:pt x="1283900" y="1408785"/>
                  <a:pt x="1283900" y="1406365"/>
                  <a:pt x="1283900" y="1406365"/>
                </a:cubicBezTo>
                <a:cubicBezTo>
                  <a:pt x="1283900" y="1403943"/>
                  <a:pt x="1283900" y="1403943"/>
                  <a:pt x="1283900" y="1403943"/>
                </a:cubicBezTo>
                <a:cubicBezTo>
                  <a:pt x="1283900" y="1403943"/>
                  <a:pt x="1283900" y="1403943"/>
                  <a:pt x="1283900" y="1401520"/>
                </a:cubicBezTo>
                <a:cubicBezTo>
                  <a:pt x="1283900" y="1401520"/>
                  <a:pt x="1286283" y="1401520"/>
                  <a:pt x="1291049" y="1399098"/>
                </a:cubicBezTo>
                <a:lnTo>
                  <a:pt x="1291049" y="1396678"/>
                </a:lnTo>
                <a:cubicBezTo>
                  <a:pt x="1288666" y="1386992"/>
                  <a:pt x="1291049" y="1384569"/>
                  <a:pt x="1288666" y="1374883"/>
                </a:cubicBezTo>
                <a:cubicBezTo>
                  <a:pt x="1286283" y="1370041"/>
                  <a:pt x="1283900" y="1367618"/>
                  <a:pt x="1283900" y="1365196"/>
                </a:cubicBezTo>
                <a:cubicBezTo>
                  <a:pt x="1281518" y="1362774"/>
                  <a:pt x="1281518" y="1362774"/>
                  <a:pt x="1281518" y="1360354"/>
                </a:cubicBezTo>
                <a:cubicBezTo>
                  <a:pt x="1276752" y="1360354"/>
                  <a:pt x="1286283" y="1357932"/>
                  <a:pt x="1295815" y="1357932"/>
                </a:cubicBezTo>
                <a:cubicBezTo>
                  <a:pt x="1295815" y="1357932"/>
                  <a:pt x="1295815" y="1357932"/>
                  <a:pt x="1295815" y="1355509"/>
                </a:cubicBezTo>
                <a:cubicBezTo>
                  <a:pt x="1295815" y="1355509"/>
                  <a:pt x="1295815" y="1355509"/>
                  <a:pt x="1293432" y="1355509"/>
                </a:cubicBezTo>
                <a:cubicBezTo>
                  <a:pt x="1293432" y="1355509"/>
                  <a:pt x="1293432" y="1355509"/>
                  <a:pt x="1293432" y="1353087"/>
                </a:cubicBezTo>
                <a:cubicBezTo>
                  <a:pt x="1294575" y="1353087"/>
                  <a:pt x="1296392" y="1353087"/>
                  <a:pt x="1297911" y="1353087"/>
                </a:cubicBezTo>
                <a:lnTo>
                  <a:pt x="1297911" y="1351865"/>
                </a:lnTo>
                <a:cubicBezTo>
                  <a:pt x="1288321" y="1354273"/>
                  <a:pt x="1288321" y="1342225"/>
                  <a:pt x="1278729" y="1347045"/>
                </a:cubicBezTo>
                <a:cubicBezTo>
                  <a:pt x="1278729" y="1347045"/>
                  <a:pt x="1278729" y="1347045"/>
                  <a:pt x="1278729" y="1344636"/>
                </a:cubicBezTo>
                <a:cubicBezTo>
                  <a:pt x="1277103" y="1342999"/>
                  <a:pt x="1275474" y="1342481"/>
                  <a:pt x="1273751" y="1342217"/>
                </a:cubicBezTo>
                <a:cubicBezTo>
                  <a:pt x="1274491" y="1345498"/>
                  <a:pt x="1275435" y="1350571"/>
                  <a:pt x="1276752" y="1357932"/>
                </a:cubicBezTo>
                <a:cubicBezTo>
                  <a:pt x="1276752" y="1370041"/>
                  <a:pt x="1279135" y="1384569"/>
                  <a:pt x="1281518" y="1408785"/>
                </a:cubicBezTo>
                <a:close/>
                <a:moveTo>
                  <a:pt x="1293432" y="1466905"/>
                </a:moveTo>
                <a:cubicBezTo>
                  <a:pt x="1293432" y="1466905"/>
                  <a:pt x="1293432" y="1464482"/>
                  <a:pt x="1291049" y="1464482"/>
                </a:cubicBezTo>
                <a:cubicBezTo>
                  <a:pt x="1291049" y="1466905"/>
                  <a:pt x="1291049" y="1466905"/>
                  <a:pt x="1293432" y="1466905"/>
                </a:cubicBezTo>
                <a:lnTo>
                  <a:pt x="1293432" y="1469327"/>
                </a:lnTo>
                <a:cubicBezTo>
                  <a:pt x="1293432" y="1469327"/>
                  <a:pt x="1291049" y="1471750"/>
                  <a:pt x="1291049" y="1474169"/>
                </a:cubicBezTo>
                <a:cubicBezTo>
                  <a:pt x="1293432" y="1483856"/>
                  <a:pt x="1295815" y="1495965"/>
                  <a:pt x="1298198" y="1510494"/>
                </a:cubicBezTo>
                <a:cubicBezTo>
                  <a:pt x="1298198" y="1495965"/>
                  <a:pt x="1295815" y="1481436"/>
                  <a:pt x="1293432" y="1466905"/>
                </a:cubicBezTo>
                <a:close/>
                <a:moveTo>
                  <a:pt x="1252357" y="1337405"/>
                </a:moveTo>
                <a:cubicBezTo>
                  <a:pt x="1252357" y="1337405"/>
                  <a:pt x="1252346" y="1337397"/>
                  <a:pt x="1252106" y="1337155"/>
                </a:cubicBezTo>
                <a:cubicBezTo>
                  <a:pt x="1256930" y="1350907"/>
                  <a:pt x="1261613" y="1368885"/>
                  <a:pt x="1264840" y="1391834"/>
                </a:cubicBezTo>
                <a:cubicBezTo>
                  <a:pt x="1264840" y="1401520"/>
                  <a:pt x="1262458" y="1408785"/>
                  <a:pt x="1262458" y="1418472"/>
                </a:cubicBezTo>
                <a:cubicBezTo>
                  <a:pt x="1267221" y="1418472"/>
                  <a:pt x="1269603" y="1420894"/>
                  <a:pt x="1269603" y="1425738"/>
                </a:cubicBezTo>
                <a:cubicBezTo>
                  <a:pt x="1269603" y="1401520"/>
                  <a:pt x="1267221" y="1365196"/>
                  <a:pt x="1269603" y="1348245"/>
                </a:cubicBezTo>
                <a:cubicBezTo>
                  <a:pt x="1270020" y="1345704"/>
                  <a:pt x="1270363" y="1343560"/>
                  <a:pt x="1270672" y="1341851"/>
                </a:cubicBezTo>
                <a:cubicBezTo>
                  <a:pt x="1268121" y="1341520"/>
                  <a:pt x="1265296" y="1340772"/>
                  <a:pt x="1261947" y="1337405"/>
                </a:cubicBezTo>
                <a:cubicBezTo>
                  <a:pt x="1261947" y="1337405"/>
                  <a:pt x="1261947" y="1337405"/>
                  <a:pt x="1261947" y="1339816"/>
                </a:cubicBezTo>
                <a:cubicBezTo>
                  <a:pt x="1259550" y="1337405"/>
                  <a:pt x="1254754" y="1337405"/>
                  <a:pt x="1252357" y="1337405"/>
                </a:cubicBezTo>
                <a:close/>
                <a:moveTo>
                  <a:pt x="1260075" y="1585564"/>
                </a:moveTo>
                <a:cubicBezTo>
                  <a:pt x="1260075" y="1585564"/>
                  <a:pt x="1260075" y="1585564"/>
                  <a:pt x="1260075" y="1587987"/>
                </a:cubicBezTo>
                <a:cubicBezTo>
                  <a:pt x="1260075" y="1585564"/>
                  <a:pt x="1260075" y="1585564"/>
                  <a:pt x="1262458" y="1585564"/>
                </a:cubicBezTo>
                <a:cubicBezTo>
                  <a:pt x="1260075" y="1585564"/>
                  <a:pt x="1260075" y="1585564"/>
                  <a:pt x="1260075" y="1585564"/>
                </a:cubicBezTo>
                <a:close/>
                <a:moveTo>
                  <a:pt x="1658876" y="166820"/>
                </a:moveTo>
                <a:lnTo>
                  <a:pt x="1656510" y="166820"/>
                </a:lnTo>
                <a:cubicBezTo>
                  <a:pt x="1654147" y="164445"/>
                  <a:pt x="1654147" y="164445"/>
                  <a:pt x="1654147" y="164445"/>
                </a:cubicBezTo>
                <a:lnTo>
                  <a:pt x="1651780" y="164445"/>
                </a:lnTo>
                <a:lnTo>
                  <a:pt x="1649417" y="164445"/>
                </a:lnTo>
                <a:cubicBezTo>
                  <a:pt x="1651780" y="164445"/>
                  <a:pt x="1651780" y="162067"/>
                  <a:pt x="1651780" y="162067"/>
                </a:cubicBezTo>
                <a:cubicBezTo>
                  <a:pt x="1651780" y="159691"/>
                  <a:pt x="1651780" y="159691"/>
                  <a:pt x="1649417" y="159691"/>
                </a:cubicBezTo>
                <a:cubicBezTo>
                  <a:pt x="1649417" y="158045"/>
                  <a:pt x="1649392" y="157522"/>
                  <a:pt x="1648605" y="156575"/>
                </a:cubicBezTo>
                <a:cubicBezTo>
                  <a:pt x="1633035" y="169273"/>
                  <a:pt x="1618459" y="182511"/>
                  <a:pt x="1607199" y="197598"/>
                </a:cubicBezTo>
                <a:cubicBezTo>
                  <a:pt x="1597607" y="209647"/>
                  <a:pt x="1585621" y="224106"/>
                  <a:pt x="1573632" y="240975"/>
                </a:cubicBezTo>
                <a:lnTo>
                  <a:pt x="1576031" y="240975"/>
                </a:lnTo>
                <a:cubicBezTo>
                  <a:pt x="1578428" y="245795"/>
                  <a:pt x="1580825" y="248203"/>
                  <a:pt x="1585621" y="250615"/>
                </a:cubicBezTo>
                <a:cubicBezTo>
                  <a:pt x="1585621" y="250615"/>
                  <a:pt x="1585621" y="250615"/>
                  <a:pt x="1585621" y="248203"/>
                </a:cubicBezTo>
                <a:cubicBezTo>
                  <a:pt x="1588018" y="253023"/>
                  <a:pt x="1590414" y="253023"/>
                  <a:pt x="1592814" y="253023"/>
                </a:cubicBezTo>
                <a:cubicBezTo>
                  <a:pt x="1595210" y="253023"/>
                  <a:pt x="1592814" y="250615"/>
                  <a:pt x="1597607" y="250615"/>
                </a:cubicBezTo>
                <a:cubicBezTo>
                  <a:pt x="1602403" y="255432"/>
                  <a:pt x="1600006" y="253023"/>
                  <a:pt x="1604802" y="255432"/>
                </a:cubicBezTo>
                <a:cubicBezTo>
                  <a:pt x="1604802" y="257843"/>
                  <a:pt x="1602403" y="255432"/>
                  <a:pt x="1600006" y="257843"/>
                </a:cubicBezTo>
                <a:cubicBezTo>
                  <a:pt x="1602403" y="257843"/>
                  <a:pt x="1604802" y="257843"/>
                  <a:pt x="1607199" y="257843"/>
                </a:cubicBezTo>
                <a:cubicBezTo>
                  <a:pt x="1607199" y="257843"/>
                  <a:pt x="1607199" y="257843"/>
                  <a:pt x="1604802" y="260252"/>
                </a:cubicBezTo>
                <a:cubicBezTo>
                  <a:pt x="1607199" y="260252"/>
                  <a:pt x="1607199" y="260252"/>
                  <a:pt x="1607199" y="262663"/>
                </a:cubicBezTo>
                <a:cubicBezTo>
                  <a:pt x="1609596" y="262663"/>
                  <a:pt x="1609596" y="262663"/>
                  <a:pt x="1609596" y="260252"/>
                </a:cubicBezTo>
                <a:cubicBezTo>
                  <a:pt x="1611992" y="260252"/>
                  <a:pt x="1616789" y="260252"/>
                  <a:pt x="1616789" y="265072"/>
                </a:cubicBezTo>
                <a:cubicBezTo>
                  <a:pt x="1621585" y="265072"/>
                  <a:pt x="1619185" y="267480"/>
                  <a:pt x="1619185" y="269892"/>
                </a:cubicBezTo>
                <a:cubicBezTo>
                  <a:pt x="1619185" y="269892"/>
                  <a:pt x="1621585" y="269892"/>
                  <a:pt x="1621585" y="267480"/>
                </a:cubicBezTo>
                <a:cubicBezTo>
                  <a:pt x="1621585" y="267480"/>
                  <a:pt x="1621585" y="267480"/>
                  <a:pt x="1621585" y="269892"/>
                </a:cubicBezTo>
                <a:cubicBezTo>
                  <a:pt x="1621585" y="269892"/>
                  <a:pt x="1621585" y="269892"/>
                  <a:pt x="1623981" y="267480"/>
                </a:cubicBezTo>
                <a:cubicBezTo>
                  <a:pt x="1626378" y="274712"/>
                  <a:pt x="1635970" y="269892"/>
                  <a:pt x="1638367" y="277120"/>
                </a:cubicBezTo>
                <a:cubicBezTo>
                  <a:pt x="1635970" y="277120"/>
                  <a:pt x="1635970" y="274712"/>
                  <a:pt x="1633571" y="277120"/>
                </a:cubicBezTo>
                <a:cubicBezTo>
                  <a:pt x="1633571" y="277120"/>
                  <a:pt x="1633571" y="277120"/>
                  <a:pt x="1638367" y="277120"/>
                </a:cubicBezTo>
                <a:cubicBezTo>
                  <a:pt x="1635970" y="277120"/>
                  <a:pt x="1633571" y="277120"/>
                  <a:pt x="1633571" y="279529"/>
                </a:cubicBezTo>
                <a:cubicBezTo>
                  <a:pt x="1638132" y="281059"/>
                  <a:pt x="1642694" y="281646"/>
                  <a:pt x="1647255" y="282466"/>
                </a:cubicBezTo>
                <a:cubicBezTo>
                  <a:pt x="1647128" y="282017"/>
                  <a:pt x="1647051" y="281508"/>
                  <a:pt x="1647051" y="280924"/>
                </a:cubicBezTo>
                <a:cubicBezTo>
                  <a:pt x="1647051" y="278549"/>
                  <a:pt x="1644687" y="280924"/>
                  <a:pt x="1642323" y="278549"/>
                </a:cubicBezTo>
                <a:cubicBezTo>
                  <a:pt x="1642323" y="276171"/>
                  <a:pt x="1642323" y="276171"/>
                  <a:pt x="1642323" y="276171"/>
                </a:cubicBezTo>
                <a:cubicBezTo>
                  <a:pt x="1644687" y="273795"/>
                  <a:pt x="1637594" y="278549"/>
                  <a:pt x="1639957" y="276171"/>
                </a:cubicBezTo>
                <a:cubicBezTo>
                  <a:pt x="1639957" y="269038"/>
                  <a:pt x="1632864" y="269038"/>
                  <a:pt x="1630498" y="266663"/>
                </a:cubicBezTo>
                <a:cubicBezTo>
                  <a:pt x="1630498" y="264284"/>
                  <a:pt x="1632864" y="259531"/>
                  <a:pt x="1632864" y="259531"/>
                </a:cubicBezTo>
                <a:lnTo>
                  <a:pt x="1630498" y="261909"/>
                </a:lnTo>
                <a:cubicBezTo>
                  <a:pt x="1630498" y="261909"/>
                  <a:pt x="1630498" y="261909"/>
                  <a:pt x="1628134" y="259531"/>
                </a:cubicBezTo>
                <a:cubicBezTo>
                  <a:pt x="1625770" y="261909"/>
                  <a:pt x="1623404" y="259531"/>
                  <a:pt x="1623404" y="259531"/>
                </a:cubicBezTo>
                <a:cubicBezTo>
                  <a:pt x="1620174" y="261155"/>
                  <a:pt x="1621355" y="258341"/>
                  <a:pt x="1620922" y="257152"/>
                </a:cubicBezTo>
                <a:cubicBezTo>
                  <a:pt x="1620963" y="257152"/>
                  <a:pt x="1620996" y="257152"/>
                  <a:pt x="1621041" y="257152"/>
                </a:cubicBezTo>
                <a:cubicBezTo>
                  <a:pt x="1621041" y="252398"/>
                  <a:pt x="1616311" y="257152"/>
                  <a:pt x="1618674" y="252398"/>
                </a:cubicBezTo>
                <a:cubicBezTo>
                  <a:pt x="1618674" y="252398"/>
                  <a:pt x="1618674" y="252398"/>
                  <a:pt x="1616311" y="254777"/>
                </a:cubicBezTo>
                <a:cubicBezTo>
                  <a:pt x="1616311" y="254777"/>
                  <a:pt x="1616311" y="252398"/>
                  <a:pt x="1613947" y="254777"/>
                </a:cubicBezTo>
                <a:cubicBezTo>
                  <a:pt x="1613947" y="254777"/>
                  <a:pt x="1613947" y="254777"/>
                  <a:pt x="1613947" y="252398"/>
                </a:cubicBezTo>
                <a:lnTo>
                  <a:pt x="1611581" y="252398"/>
                </a:lnTo>
                <a:cubicBezTo>
                  <a:pt x="1611581" y="252398"/>
                  <a:pt x="1611581" y="252398"/>
                  <a:pt x="1611581" y="250023"/>
                </a:cubicBezTo>
                <a:cubicBezTo>
                  <a:pt x="1609217" y="252398"/>
                  <a:pt x="1611581" y="250023"/>
                  <a:pt x="1609217" y="250023"/>
                </a:cubicBezTo>
                <a:cubicBezTo>
                  <a:pt x="1606851" y="250023"/>
                  <a:pt x="1604488" y="250023"/>
                  <a:pt x="1604488" y="250023"/>
                </a:cubicBezTo>
                <a:cubicBezTo>
                  <a:pt x="1599758" y="247645"/>
                  <a:pt x="1602121" y="245269"/>
                  <a:pt x="1599758" y="242891"/>
                </a:cubicBezTo>
                <a:cubicBezTo>
                  <a:pt x="1595028" y="242891"/>
                  <a:pt x="1592664" y="247645"/>
                  <a:pt x="1592664" y="242891"/>
                </a:cubicBezTo>
                <a:cubicBezTo>
                  <a:pt x="1592664" y="242891"/>
                  <a:pt x="1587935" y="235758"/>
                  <a:pt x="1599758" y="223872"/>
                </a:cubicBezTo>
                <a:cubicBezTo>
                  <a:pt x="1599758" y="226251"/>
                  <a:pt x="1599758" y="226251"/>
                  <a:pt x="1602121" y="226251"/>
                </a:cubicBezTo>
                <a:cubicBezTo>
                  <a:pt x="1602121" y="226251"/>
                  <a:pt x="1602121" y="226251"/>
                  <a:pt x="1602121" y="223872"/>
                </a:cubicBezTo>
                <a:cubicBezTo>
                  <a:pt x="1602121" y="226251"/>
                  <a:pt x="1604488" y="223872"/>
                  <a:pt x="1604488" y="223872"/>
                </a:cubicBezTo>
                <a:cubicBezTo>
                  <a:pt x="1604488" y="223872"/>
                  <a:pt x="1604488" y="221497"/>
                  <a:pt x="1606851" y="221497"/>
                </a:cubicBezTo>
                <a:cubicBezTo>
                  <a:pt x="1606851" y="221497"/>
                  <a:pt x="1606851" y="221497"/>
                  <a:pt x="1609217" y="221497"/>
                </a:cubicBezTo>
                <a:cubicBezTo>
                  <a:pt x="1606851" y="223872"/>
                  <a:pt x="1606851" y="221497"/>
                  <a:pt x="1606851" y="223872"/>
                </a:cubicBezTo>
                <a:cubicBezTo>
                  <a:pt x="1606851" y="223872"/>
                  <a:pt x="1609217" y="223872"/>
                  <a:pt x="1609217" y="221497"/>
                </a:cubicBezTo>
                <a:cubicBezTo>
                  <a:pt x="1609217" y="221497"/>
                  <a:pt x="1609217" y="221497"/>
                  <a:pt x="1609217" y="223872"/>
                </a:cubicBezTo>
                <a:cubicBezTo>
                  <a:pt x="1609217" y="223872"/>
                  <a:pt x="1611581" y="221497"/>
                  <a:pt x="1611581" y="223872"/>
                </a:cubicBezTo>
                <a:cubicBezTo>
                  <a:pt x="1613947" y="223872"/>
                  <a:pt x="1611581" y="223872"/>
                  <a:pt x="1611581" y="226251"/>
                </a:cubicBezTo>
                <a:cubicBezTo>
                  <a:pt x="1611581" y="226251"/>
                  <a:pt x="1611581" y="226251"/>
                  <a:pt x="1613947" y="223872"/>
                </a:cubicBezTo>
                <a:cubicBezTo>
                  <a:pt x="1613947" y="226251"/>
                  <a:pt x="1618674" y="223872"/>
                  <a:pt x="1618674" y="226251"/>
                </a:cubicBezTo>
                <a:cubicBezTo>
                  <a:pt x="1616311" y="226251"/>
                  <a:pt x="1616311" y="226251"/>
                  <a:pt x="1616311" y="226251"/>
                </a:cubicBezTo>
                <a:lnTo>
                  <a:pt x="1616311" y="228629"/>
                </a:lnTo>
                <a:cubicBezTo>
                  <a:pt x="1616311" y="228629"/>
                  <a:pt x="1618674" y="228629"/>
                  <a:pt x="1621041" y="228629"/>
                </a:cubicBezTo>
                <a:cubicBezTo>
                  <a:pt x="1621041" y="231005"/>
                  <a:pt x="1621041" y="228629"/>
                  <a:pt x="1621041" y="231005"/>
                </a:cubicBezTo>
                <a:cubicBezTo>
                  <a:pt x="1621041" y="231005"/>
                  <a:pt x="1621041" y="231005"/>
                  <a:pt x="1623404" y="231005"/>
                </a:cubicBezTo>
                <a:cubicBezTo>
                  <a:pt x="1623404" y="233383"/>
                  <a:pt x="1625770" y="231005"/>
                  <a:pt x="1625770" y="231005"/>
                </a:cubicBezTo>
                <a:cubicBezTo>
                  <a:pt x="1625770" y="231005"/>
                  <a:pt x="1625770" y="231005"/>
                  <a:pt x="1628134" y="231005"/>
                </a:cubicBezTo>
                <a:cubicBezTo>
                  <a:pt x="1628134" y="231005"/>
                  <a:pt x="1628134" y="231005"/>
                  <a:pt x="1628134" y="233383"/>
                </a:cubicBezTo>
                <a:cubicBezTo>
                  <a:pt x="1628134" y="233383"/>
                  <a:pt x="1625770" y="233383"/>
                  <a:pt x="1628134" y="235758"/>
                </a:cubicBezTo>
                <a:cubicBezTo>
                  <a:pt x="1632864" y="228629"/>
                  <a:pt x="1630498" y="235758"/>
                  <a:pt x="1632864" y="235758"/>
                </a:cubicBezTo>
                <a:cubicBezTo>
                  <a:pt x="1632864" y="233383"/>
                  <a:pt x="1632864" y="235758"/>
                  <a:pt x="1635227" y="233383"/>
                </a:cubicBezTo>
                <a:cubicBezTo>
                  <a:pt x="1635227" y="235758"/>
                  <a:pt x="1637594" y="233383"/>
                  <a:pt x="1637594" y="235758"/>
                </a:cubicBezTo>
                <a:cubicBezTo>
                  <a:pt x="1637594" y="238137"/>
                  <a:pt x="1639957" y="238137"/>
                  <a:pt x="1639957" y="235758"/>
                </a:cubicBezTo>
                <a:cubicBezTo>
                  <a:pt x="1639957" y="238137"/>
                  <a:pt x="1639957" y="238137"/>
                  <a:pt x="1637594" y="240512"/>
                </a:cubicBezTo>
                <a:cubicBezTo>
                  <a:pt x="1639957" y="238137"/>
                  <a:pt x="1639957" y="240512"/>
                  <a:pt x="1639957" y="240512"/>
                </a:cubicBezTo>
                <a:cubicBezTo>
                  <a:pt x="1639957" y="242891"/>
                  <a:pt x="1642323" y="240512"/>
                  <a:pt x="1642323" y="242891"/>
                </a:cubicBezTo>
                <a:cubicBezTo>
                  <a:pt x="1642323" y="242891"/>
                  <a:pt x="1642323" y="242904"/>
                  <a:pt x="1642323" y="243860"/>
                </a:cubicBezTo>
                <a:cubicBezTo>
                  <a:pt x="1641434" y="244517"/>
                  <a:pt x="1639957" y="245269"/>
                  <a:pt x="1639957" y="245269"/>
                </a:cubicBezTo>
                <a:cubicBezTo>
                  <a:pt x="1640529" y="245269"/>
                  <a:pt x="1640954" y="245269"/>
                  <a:pt x="1641282" y="245269"/>
                </a:cubicBezTo>
                <a:cubicBezTo>
                  <a:pt x="1642315" y="245269"/>
                  <a:pt x="1642323" y="245269"/>
                  <a:pt x="1642323" y="245269"/>
                </a:cubicBezTo>
                <a:cubicBezTo>
                  <a:pt x="1642323" y="244644"/>
                  <a:pt x="1642323" y="244198"/>
                  <a:pt x="1642323" y="243860"/>
                </a:cubicBezTo>
                <a:cubicBezTo>
                  <a:pt x="1643011" y="243348"/>
                  <a:pt x="1643356" y="242891"/>
                  <a:pt x="1642323" y="242891"/>
                </a:cubicBezTo>
                <a:cubicBezTo>
                  <a:pt x="1647051" y="240512"/>
                  <a:pt x="1642323" y="245269"/>
                  <a:pt x="1644687" y="245269"/>
                </a:cubicBezTo>
                <a:cubicBezTo>
                  <a:pt x="1644687" y="245269"/>
                  <a:pt x="1644687" y="245269"/>
                  <a:pt x="1647051" y="242891"/>
                </a:cubicBezTo>
                <a:cubicBezTo>
                  <a:pt x="1647051" y="245269"/>
                  <a:pt x="1644687" y="245269"/>
                  <a:pt x="1647051" y="245269"/>
                </a:cubicBezTo>
                <a:cubicBezTo>
                  <a:pt x="1647051" y="245269"/>
                  <a:pt x="1647051" y="245269"/>
                  <a:pt x="1644687" y="247645"/>
                </a:cubicBezTo>
                <a:cubicBezTo>
                  <a:pt x="1647051" y="247645"/>
                  <a:pt x="1647051" y="247645"/>
                  <a:pt x="1647051" y="245269"/>
                </a:cubicBezTo>
                <a:cubicBezTo>
                  <a:pt x="1647051" y="247645"/>
                  <a:pt x="1647051" y="247645"/>
                  <a:pt x="1647051" y="250023"/>
                </a:cubicBezTo>
                <a:cubicBezTo>
                  <a:pt x="1649417" y="250023"/>
                  <a:pt x="1649417" y="250023"/>
                  <a:pt x="1649417" y="247645"/>
                </a:cubicBezTo>
                <a:cubicBezTo>
                  <a:pt x="1649417" y="247645"/>
                  <a:pt x="1647051" y="245269"/>
                  <a:pt x="1647051" y="242891"/>
                </a:cubicBezTo>
                <a:cubicBezTo>
                  <a:pt x="1647051" y="242891"/>
                  <a:pt x="1647051" y="242891"/>
                  <a:pt x="1644687" y="240512"/>
                </a:cubicBezTo>
                <a:cubicBezTo>
                  <a:pt x="1644687" y="240512"/>
                  <a:pt x="1623404" y="214365"/>
                  <a:pt x="1618674" y="202479"/>
                </a:cubicBezTo>
                <a:cubicBezTo>
                  <a:pt x="1611581" y="195346"/>
                  <a:pt x="1618674" y="192971"/>
                  <a:pt x="1656510" y="231005"/>
                </a:cubicBezTo>
                <a:cubicBezTo>
                  <a:pt x="1656510" y="228629"/>
                  <a:pt x="1656510" y="228629"/>
                  <a:pt x="1656510" y="228629"/>
                </a:cubicBezTo>
                <a:cubicBezTo>
                  <a:pt x="1656510" y="228629"/>
                  <a:pt x="1654147" y="228629"/>
                  <a:pt x="1654147" y="226251"/>
                </a:cubicBezTo>
                <a:cubicBezTo>
                  <a:pt x="1654147" y="226251"/>
                  <a:pt x="1654147" y="226240"/>
                  <a:pt x="1654147" y="225205"/>
                </a:cubicBezTo>
                <a:cubicBezTo>
                  <a:pt x="1654147" y="224874"/>
                  <a:pt x="1654147" y="224450"/>
                  <a:pt x="1654147" y="223872"/>
                </a:cubicBezTo>
                <a:cubicBezTo>
                  <a:pt x="1654147" y="223872"/>
                  <a:pt x="1654147" y="223872"/>
                  <a:pt x="1651780" y="221497"/>
                </a:cubicBezTo>
                <a:cubicBezTo>
                  <a:pt x="1651780" y="219119"/>
                  <a:pt x="1649417" y="216740"/>
                  <a:pt x="1644687" y="202479"/>
                </a:cubicBezTo>
                <a:cubicBezTo>
                  <a:pt x="1647051" y="204857"/>
                  <a:pt x="1651780" y="216740"/>
                  <a:pt x="1651780" y="214365"/>
                </a:cubicBezTo>
                <a:cubicBezTo>
                  <a:pt x="1649417" y="211986"/>
                  <a:pt x="1644687" y="197725"/>
                  <a:pt x="1642323" y="195346"/>
                </a:cubicBezTo>
                <a:cubicBezTo>
                  <a:pt x="1642323" y="192971"/>
                  <a:pt x="1639957" y="190593"/>
                  <a:pt x="1639957" y="188217"/>
                </a:cubicBezTo>
                <a:cubicBezTo>
                  <a:pt x="1639957" y="188217"/>
                  <a:pt x="1639957" y="188217"/>
                  <a:pt x="1637594" y="188217"/>
                </a:cubicBezTo>
                <a:cubicBezTo>
                  <a:pt x="1637594" y="185839"/>
                  <a:pt x="1635227" y="185839"/>
                  <a:pt x="1632864" y="185839"/>
                </a:cubicBezTo>
                <a:cubicBezTo>
                  <a:pt x="1632864" y="185839"/>
                  <a:pt x="1632839" y="185814"/>
                  <a:pt x="1630928" y="183893"/>
                </a:cubicBezTo>
                <a:cubicBezTo>
                  <a:pt x="1631936" y="182665"/>
                  <a:pt x="1632969" y="181297"/>
                  <a:pt x="1632348" y="181734"/>
                </a:cubicBezTo>
                <a:cubicBezTo>
                  <a:pt x="1632530" y="181509"/>
                  <a:pt x="1632662" y="181338"/>
                  <a:pt x="1632864" y="181085"/>
                </a:cubicBezTo>
                <a:cubicBezTo>
                  <a:pt x="1632864" y="181085"/>
                  <a:pt x="1632864" y="181085"/>
                  <a:pt x="1630498" y="178706"/>
                </a:cubicBezTo>
                <a:cubicBezTo>
                  <a:pt x="1630498" y="178706"/>
                  <a:pt x="1630498" y="178706"/>
                  <a:pt x="1630498" y="176331"/>
                </a:cubicBezTo>
                <a:cubicBezTo>
                  <a:pt x="1635227" y="169199"/>
                  <a:pt x="1618674" y="188217"/>
                  <a:pt x="1642323" y="162067"/>
                </a:cubicBezTo>
                <a:cubicBezTo>
                  <a:pt x="1644687" y="164445"/>
                  <a:pt x="1644687" y="164445"/>
                  <a:pt x="1647051" y="164445"/>
                </a:cubicBezTo>
                <a:cubicBezTo>
                  <a:pt x="1647051" y="164445"/>
                  <a:pt x="1647051" y="164445"/>
                  <a:pt x="1649417" y="162067"/>
                </a:cubicBezTo>
                <a:cubicBezTo>
                  <a:pt x="1649417" y="162067"/>
                  <a:pt x="1649417" y="162067"/>
                  <a:pt x="1649417" y="164445"/>
                </a:cubicBezTo>
                <a:cubicBezTo>
                  <a:pt x="1651780" y="166820"/>
                  <a:pt x="1651780" y="166820"/>
                  <a:pt x="1651780" y="169199"/>
                </a:cubicBezTo>
                <a:lnTo>
                  <a:pt x="1654147" y="169199"/>
                </a:lnTo>
                <a:cubicBezTo>
                  <a:pt x="1658876" y="173953"/>
                  <a:pt x="1665970" y="176331"/>
                  <a:pt x="1668333" y="181085"/>
                </a:cubicBezTo>
                <a:cubicBezTo>
                  <a:pt x="1665970" y="176331"/>
                  <a:pt x="1661240" y="171574"/>
                  <a:pt x="1658876" y="166820"/>
                </a:cubicBezTo>
                <a:close/>
                <a:moveTo>
                  <a:pt x="1649417" y="252398"/>
                </a:moveTo>
                <a:cubicBezTo>
                  <a:pt x="1649417" y="252398"/>
                  <a:pt x="1649417" y="252398"/>
                  <a:pt x="1651780" y="252398"/>
                </a:cubicBezTo>
                <a:cubicBezTo>
                  <a:pt x="1651780" y="252398"/>
                  <a:pt x="1651780" y="252398"/>
                  <a:pt x="1651780" y="250023"/>
                </a:cubicBezTo>
                <a:cubicBezTo>
                  <a:pt x="1651780" y="250023"/>
                  <a:pt x="1651780" y="250023"/>
                  <a:pt x="1651780" y="247645"/>
                </a:cubicBezTo>
                <a:cubicBezTo>
                  <a:pt x="1649417" y="250023"/>
                  <a:pt x="1649417" y="250023"/>
                  <a:pt x="1649417" y="250023"/>
                </a:cubicBezTo>
                <a:lnTo>
                  <a:pt x="1651780" y="250023"/>
                </a:lnTo>
                <a:cubicBezTo>
                  <a:pt x="1651780" y="250023"/>
                  <a:pt x="1651780" y="250023"/>
                  <a:pt x="1649417" y="252398"/>
                </a:cubicBezTo>
                <a:close/>
                <a:moveTo>
                  <a:pt x="1655759" y="286766"/>
                </a:moveTo>
                <a:cubicBezTo>
                  <a:pt x="1656957" y="287366"/>
                  <a:pt x="1658750" y="287969"/>
                  <a:pt x="1659945" y="289169"/>
                </a:cubicBezTo>
                <a:cubicBezTo>
                  <a:pt x="1659945" y="288709"/>
                  <a:pt x="1659951" y="288359"/>
                  <a:pt x="1659967" y="288057"/>
                </a:cubicBezTo>
                <a:cubicBezTo>
                  <a:pt x="1659672" y="288057"/>
                  <a:pt x="1659327" y="288057"/>
                  <a:pt x="1658876" y="288057"/>
                </a:cubicBezTo>
                <a:cubicBezTo>
                  <a:pt x="1658876" y="288057"/>
                  <a:pt x="1658876" y="285678"/>
                  <a:pt x="1656510" y="285678"/>
                </a:cubicBezTo>
                <a:lnTo>
                  <a:pt x="1654553" y="285678"/>
                </a:lnTo>
                <a:cubicBezTo>
                  <a:pt x="1654652" y="286058"/>
                  <a:pt x="1655036" y="286369"/>
                  <a:pt x="1655591" y="286664"/>
                </a:cubicBezTo>
                <a:cubicBezTo>
                  <a:pt x="1655889" y="286339"/>
                  <a:pt x="1656159" y="286033"/>
                  <a:pt x="1656510" y="285678"/>
                </a:cubicBezTo>
                <a:cubicBezTo>
                  <a:pt x="1656226" y="286110"/>
                  <a:pt x="1656011" y="286402"/>
                  <a:pt x="1655759" y="286766"/>
                </a:cubicBezTo>
                <a:close/>
                <a:moveTo>
                  <a:pt x="1656510" y="257152"/>
                </a:moveTo>
                <a:cubicBezTo>
                  <a:pt x="1656510" y="259531"/>
                  <a:pt x="1656510" y="259531"/>
                  <a:pt x="1656510" y="259531"/>
                </a:cubicBezTo>
                <a:lnTo>
                  <a:pt x="1658876" y="259531"/>
                </a:lnTo>
                <a:cubicBezTo>
                  <a:pt x="1658876" y="259531"/>
                  <a:pt x="1658876" y="257152"/>
                  <a:pt x="1656510" y="257152"/>
                </a:cubicBezTo>
                <a:cubicBezTo>
                  <a:pt x="1656510" y="254777"/>
                  <a:pt x="1656510" y="254777"/>
                  <a:pt x="1654147" y="254777"/>
                </a:cubicBezTo>
                <a:lnTo>
                  <a:pt x="1654147" y="252398"/>
                </a:lnTo>
                <a:cubicBezTo>
                  <a:pt x="1651780" y="254777"/>
                  <a:pt x="1651780" y="254777"/>
                  <a:pt x="1651780" y="254777"/>
                </a:cubicBezTo>
                <a:cubicBezTo>
                  <a:pt x="1654147" y="254777"/>
                  <a:pt x="1654147" y="254777"/>
                  <a:pt x="1654147" y="254777"/>
                </a:cubicBezTo>
                <a:lnTo>
                  <a:pt x="1656510" y="257152"/>
                </a:lnTo>
                <a:close/>
                <a:moveTo>
                  <a:pt x="1662342" y="289169"/>
                </a:moveTo>
                <a:cubicBezTo>
                  <a:pt x="1664741" y="289169"/>
                  <a:pt x="1664741" y="289169"/>
                  <a:pt x="1664741" y="291580"/>
                </a:cubicBezTo>
                <a:cubicBezTo>
                  <a:pt x="1667138" y="293989"/>
                  <a:pt x="1669535" y="289169"/>
                  <a:pt x="1671934" y="289169"/>
                </a:cubicBezTo>
                <a:cubicBezTo>
                  <a:pt x="1676727" y="291580"/>
                  <a:pt x="1676727" y="291580"/>
                  <a:pt x="1683920" y="293989"/>
                </a:cubicBezTo>
                <a:cubicBezTo>
                  <a:pt x="1683920" y="293989"/>
                  <a:pt x="1683920" y="293989"/>
                  <a:pt x="1681523" y="293989"/>
                </a:cubicBezTo>
                <a:cubicBezTo>
                  <a:pt x="1683920" y="293989"/>
                  <a:pt x="1683920" y="298809"/>
                  <a:pt x="1686319" y="298809"/>
                </a:cubicBezTo>
                <a:cubicBezTo>
                  <a:pt x="1687098" y="297763"/>
                  <a:pt x="1687813" y="297014"/>
                  <a:pt x="1688492" y="296436"/>
                </a:cubicBezTo>
                <a:cubicBezTo>
                  <a:pt x="1688175" y="296116"/>
                  <a:pt x="1687788" y="295728"/>
                  <a:pt x="1687253" y="295189"/>
                </a:cubicBezTo>
                <a:cubicBezTo>
                  <a:pt x="1682523" y="290435"/>
                  <a:pt x="1677793" y="285678"/>
                  <a:pt x="1673063" y="278549"/>
                </a:cubicBezTo>
                <a:cubicBezTo>
                  <a:pt x="1673063" y="278549"/>
                  <a:pt x="1673063" y="276171"/>
                  <a:pt x="1670700" y="276171"/>
                </a:cubicBezTo>
                <a:cubicBezTo>
                  <a:pt x="1667654" y="279232"/>
                  <a:pt x="1663678" y="284206"/>
                  <a:pt x="1661834" y="286763"/>
                </a:cubicBezTo>
                <a:cubicBezTo>
                  <a:pt x="1661997" y="286760"/>
                  <a:pt x="1662151" y="286760"/>
                  <a:pt x="1662342" y="286760"/>
                </a:cubicBezTo>
                <a:cubicBezTo>
                  <a:pt x="1664741" y="289169"/>
                  <a:pt x="1664741" y="289169"/>
                  <a:pt x="1662342" y="289169"/>
                </a:cubicBezTo>
                <a:close/>
                <a:moveTo>
                  <a:pt x="1741642" y="88375"/>
                </a:moveTo>
                <a:cubicBezTo>
                  <a:pt x="1739711" y="86437"/>
                  <a:pt x="1737782" y="86018"/>
                  <a:pt x="1735851" y="84661"/>
                </a:cubicBezTo>
                <a:cubicBezTo>
                  <a:pt x="1736158" y="84367"/>
                  <a:pt x="1736500" y="84034"/>
                  <a:pt x="1736912" y="83621"/>
                </a:cubicBezTo>
                <a:cubicBezTo>
                  <a:pt x="1736912" y="83621"/>
                  <a:pt x="1736912" y="83524"/>
                  <a:pt x="1736912" y="81853"/>
                </a:cubicBezTo>
                <a:cubicBezTo>
                  <a:pt x="1736586" y="82082"/>
                  <a:pt x="1736260" y="82305"/>
                  <a:pt x="1735934" y="82533"/>
                </a:cubicBezTo>
                <a:cubicBezTo>
                  <a:pt x="1735912" y="82743"/>
                  <a:pt x="1735520" y="83389"/>
                  <a:pt x="1735109" y="84069"/>
                </a:cubicBezTo>
                <a:cubicBezTo>
                  <a:pt x="1734921" y="83907"/>
                  <a:pt x="1734733" y="83811"/>
                  <a:pt x="1734545" y="83621"/>
                </a:cubicBezTo>
                <a:cubicBezTo>
                  <a:pt x="1734722" y="83442"/>
                  <a:pt x="1734852" y="83321"/>
                  <a:pt x="1734993" y="83189"/>
                </a:cubicBezTo>
                <a:cubicBezTo>
                  <a:pt x="1730754" y="86131"/>
                  <a:pt x="1726519" y="89016"/>
                  <a:pt x="1722283" y="91570"/>
                </a:cubicBezTo>
                <a:lnTo>
                  <a:pt x="1719884" y="96390"/>
                </a:lnTo>
                <a:cubicBezTo>
                  <a:pt x="1704949" y="112474"/>
                  <a:pt x="1686692" y="126651"/>
                  <a:pt x="1668488" y="140827"/>
                </a:cubicBezTo>
                <a:cubicBezTo>
                  <a:pt x="1668797" y="141138"/>
                  <a:pt x="1669789" y="142134"/>
                  <a:pt x="1673063" y="145427"/>
                </a:cubicBezTo>
                <a:cubicBezTo>
                  <a:pt x="1673063" y="147805"/>
                  <a:pt x="1675429" y="150180"/>
                  <a:pt x="1675429" y="150180"/>
                </a:cubicBezTo>
                <a:cubicBezTo>
                  <a:pt x="1682523" y="152559"/>
                  <a:pt x="1684886" y="154937"/>
                  <a:pt x="1691982" y="157313"/>
                </a:cubicBezTo>
                <a:cubicBezTo>
                  <a:pt x="1699076" y="164445"/>
                  <a:pt x="1703806" y="169199"/>
                  <a:pt x="1710899" y="173953"/>
                </a:cubicBezTo>
                <a:cubicBezTo>
                  <a:pt x="1713265" y="176331"/>
                  <a:pt x="1713265" y="176331"/>
                  <a:pt x="1715629" y="178706"/>
                </a:cubicBezTo>
                <a:cubicBezTo>
                  <a:pt x="1715629" y="176669"/>
                  <a:pt x="1712177" y="171172"/>
                  <a:pt x="1712680" y="171137"/>
                </a:cubicBezTo>
                <a:cubicBezTo>
                  <a:pt x="1712873" y="171280"/>
                  <a:pt x="1713083" y="171453"/>
                  <a:pt x="1713265" y="171574"/>
                </a:cubicBezTo>
                <a:cubicBezTo>
                  <a:pt x="1712928" y="171236"/>
                  <a:pt x="1712763" y="171131"/>
                  <a:pt x="1712680" y="171137"/>
                </a:cubicBezTo>
                <a:cubicBezTo>
                  <a:pt x="1705313" y="165703"/>
                  <a:pt x="1689616" y="145427"/>
                  <a:pt x="1689616" y="145427"/>
                </a:cubicBezTo>
                <a:cubicBezTo>
                  <a:pt x="1689616" y="143051"/>
                  <a:pt x="1687253" y="140673"/>
                  <a:pt x="1684886" y="138294"/>
                </a:cubicBezTo>
                <a:cubicBezTo>
                  <a:pt x="1684886" y="138294"/>
                  <a:pt x="1684886" y="138294"/>
                  <a:pt x="1684886" y="135919"/>
                </a:cubicBezTo>
                <a:cubicBezTo>
                  <a:pt x="1715629" y="100261"/>
                  <a:pt x="1694346" y="126411"/>
                  <a:pt x="1701439" y="119279"/>
                </a:cubicBezTo>
                <a:cubicBezTo>
                  <a:pt x="1701439" y="119279"/>
                  <a:pt x="1701439" y="119279"/>
                  <a:pt x="1703806" y="119279"/>
                </a:cubicBezTo>
                <a:cubicBezTo>
                  <a:pt x="1703806" y="121654"/>
                  <a:pt x="1703806" y="121654"/>
                  <a:pt x="1706169" y="121654"/>
                </a:cubicBezTo>
                <a:cubicBezTo>
                  <a:pt x="1706169" y="121654"/>
                  <a:pt x="1708536" y="121654"/>
                  <a:pt x="1708536" y="124033"/>
                </a:cubicBezTo>
                <a:cubicBezTo>
                  <a:pt x="1715629" y="126411"/>
                  <a:pt x="1722722" y="131165"/>
                  <a:pt x="1729818" y="138294"/>
                </a:cubicBezTo>
                <a:cubicBezTo>
                  <a:pt x="1729818" y="138294"/>
                  <a:pt x="1732182" y="138294"/>
                  <a:pt x="1734545" y="140673"/>
                </a:cubicBezTo>
                <a:cubicBezTo>
                  <a:pt x="1729818" y="133541"/>
                  <a:pt x="1725089" y="128787"/>
                  <a:pt x="1720359" y="121654"/>
                </a:cubicBezTo>
                <a:cubicBezTo>
                  <a:pt x="1717992" y="119279"/>
                  <a:pt x="1715629" y="116901"/>
                  <a:pt x="1713265" y="114522"/>
                </a:cubicBezTo>
                <a:cubicBezTo>
                  <a:pt x="1713265" y="114522"/>
                  <a:pt x="1713265" y="114522"/>
                  <a:pt x="1710899" y="112147"/>
                </a:cubicBezTo>
                <a:cubicBezTo>
                  <a:pt x="1710899" y="112147"/>
                  <a:pt x="1710899" y="112147"/>
                  <a:pt x="1710899" y="109771"/>
                </a:cubicBezTo>
                <a:cubicBezTo>
                  <a:pt x="1717992" y="102639"/>
                  <a:pt x="1691982" y="128787"/>
                  <a:pt x="1727452" y="93128"/>
                </a:cubicBezTo>
                <a:cubicBezTo>
                  <a:pt x="1727452" y="93128"/>
                  <a:pt x="1727452" y="93128"/>
                  <a:pt x="1729818" y="95507"/>
                </a:cubicBezTo>
                <a:cubicBezTo>
                  <a:pt x="1729818" y="95507"/>
                  <a:pt x="1729818" y="95507"/>
                  <a:pt x="1734545" y="97882"/>
                </a:cubicBezTo>
                <a:cubicBezTo>
                  <a:pt x="1744005" y="107393"/>
                  <a:pt x="1755828" y="114522"/>
                  <a:pt x="1765288" y="124033"/>
                </a:cubicBezTo>
                <a:cubicBezTo>
                  <a:pt x="1758195" y="121654"/>
                  <a:pt x="1770018" y="131165"/>
                  <a:pt x="1767651" y="131165"/>
                </a:cubicBezTo>
                <a:cubicBezTo>
                  <a:pt x="1774748" y="138294"/>
                  <a:pt x="1777111" y="135919"/>
                  <a:pt x="1781841" y="140673"/>
                </a:cubicBezTo>
                <a:cubicBezTo>
                  <a:pt x="1774748" y="128787"/>
                  <a:pt x="1770018" y="119279"/>
                  <a:pt x="1765288" y="119279"/>
                </a:cubicBezTo>
                <a:cubicBezTo>
                  <a:pt x="1765288" y="119279"/>
                  <a:pt x="1765288" y="119279"/>
                  <a:pt x="1772381" y="128787"/>
                </a:cubicBezTo>
                <a:cubicBezTo>
                  <a:pt x="1772381" y="128787"/>
                  <a:pt x="1772381" y="128787"/>
                  <a:pt x="1753465" y="107393"/>
                </a:cubicBezTo>
                <a:cubicBezTo>
                  <a:pt x="1753465" y="107393"/>
                  <a:pt x="1753465" y="107393"/>
                  <a:pt x="1753465" y="105015"/>
                </a:cubicBezTo>
                <a:cubicBezTo>
                  <a:pt x="1751098" y="102639"/>
                  <a:pt x="1746369" y="95507"/>
                  <a:pt x="1741642" y="88375"/>
                </a:cubicBezTo>
                <a:close/>
                <a:moveTo>
                  <a:pt x="1734269" y="308446"/>
                </a:moveTo>
                <a:cubicBezTo>
                  <a:pt x="1736669" y="306037"/>
                  <a:pt x="1743861" y="308446"/>
                  <a:pt x="1743861" y="308446"/>
                </a:cubicBezTo>
                <a:cubicBezTo>
                  <a:pt x="1743861" y="310857"/>
                  <a:pt x="1748655" y="308446"/>
                  <a:pt x="1751054" y="313266"/>
                </a:cubicBezTo>
                <a:cubicBezTo>
                  <a:pt x="1751054" y="313266"/>
                  <a:pt x="1751054" y="313266"/>
                  <a:pt x="1755848" y="308446"/>
                </a:cubicBezTo>
                <a:cubicBezTo>
                  <a:pt x="1755848" y="308446"/>
                  <a:pt x="1755848" y="308446"/>
                  <a:pt x="1755848" y="310857"/>
                </a:cubicBezTo>
                <a:cubicBezTo>
                  <a:pt x="1758247" y="310857"/>
                  <a:pt x="1758247" y="313266"/>
                  <a:pt x="1755848" y="315677"/>
                </a:cubicBezTo>
                <a:lnTo>
                  <a:pt x="1758247" y="313266"/>
                </a:lnTo>
                <a:cubicBezTo>
                  <a:pt x="1758247" y="313266"/>
                  <a:pt x="1758247" y="313266"/>
                  <a:pt x="1758247" y="315677"/>
                </a:cubicBezTo>
                <a:cubicBezTo>
                  <a:pt x="1760644" y="318086"/>
                  <a:pt x="1763040" y="313266"/>
                  <a:pt x="1760644" y="313266"/>
                </a:cubicBezTo>
                <a:cubicBezTo>
                  <a:pt x="1767836" y="308446"/>
                  <a:pt x="1763040" y="315677"/>
                  <a:pt x="1767836" y="313266"/>
                </a:cubicBezTo>
                <a:cubicBezTo>
                  <a:pt x="1767836" y="313266"/>
                  <a:pt x="1767836" y="313266"/>
                  <a:pt x="1770233" y="308446"/>
                </a:cubicBezTo>
                <a:cubicBezTo>
                  <a:pt x="1770233" y="308446"/>
                  <a:pt x="1770233" y="308446"/>
                  <a:pt x="1770233" y="310857"/>
                </a:cubicBezTo>
                <a:cubicBezTo>
                  <a:pt x="1775029" y="308446"/>
                  <a:pt x="1770233" y="315677"/>
                  <a:pt x="1777426" y="313266"/>
                </a:cubicBezTo>
                <a:cubicBezTo>
                  <a:pt x="1777426" y="313266"/>
                  <a:pt x="1777426" y="313266"/>
                  <a:pt x="1777426" y="315677"/>
                </a:cubicBezTo>
                <a:cubicBezTo>
                  <a:pt x="1777426" y="315677"/>
                  <a:pt x="1779823" y="315677"/>
                  <a:pt x="1779823" y="313266"/>
                </a:cubicBezTo>
                <a:cubicBezTo>
                  <a:pt x="1784619" y="315677"/>
                  <a:pt x="1791811" y="318086"/>
                  <a:pt x="1794211" y="320497"/>
                </a:cubicBezTo>
                <a:cubicBezTo>
                  <a:pt x="1799004" y="320497"/>
                  <a:pt x="1794211" y="318086"/>
                  <a:pt x="1794211" y="315677"/>
                </a:cubicBezTo>
                <a:cubicBezTo>
                  <a:pt x="1794269" y="315647"/>
                  <a:pt x="1794310" y="315647"/>
                  <a:pt x="1794371" y="315616"/>
                </a:cubicBezTo>
                <a:cubicBezTo>
                  <a:pt x="1793405" y="314427"/>
                  <a:pt x="1792394" y="313183"/>
                  <a:pt x="1791301" y="311829"/>
                </a:cubicBezTo>
                <a:cubicBezTo>
                  <a:pt x="1791301" y="311829"/>
                  <a:pt x="1791301" y="311829"/>
                  <a:pt x="1791301" y="309450"/>
                </a:cubicBezTo>
                <a:cubicBezTo>
                  <a:pt x="1791301" y="309450"/>
                  <a:pt x="1791301" y="309450"/>
                  <a:pt x="1793664" y="309450"/>
                </a:cubicBezTo>
                <a:cubicBezTo>
                  <a:pt x="1796028" y="307075"/>
                  <a:pt x="1798394" y="304697"/>
                  <a:pt x="1798394" y="302318"/>
                </a:cubicBezTo>
                <a:cubicBezTo>
                  <a:pt x="1803124" y="297564"/>
                  <a:pt x="1803124" y="297564"/>
                  <a:pt x="1807854" y="292810"/>
                </a:cubicBezTo>
                <a:cubicBezTo>
                  <a:pt x="1805487" y="295189"/>
                  <a:pt x="1807854" y="292810"/>
                  <a:pt x="1810217" y="290435"/>
                </a:cubicBezTo>
                <a:cubicBezTo>
                  <a:pt x="1812583" y="288057"/>
                  <a:pt x="1814947" y="285678"/>
                  <a:pt x="1814947" y="283303"/>
                </a:cubicBezTo>
                <a:cubicBezTo>
                  <a:pt x="1817310" y="283303"/>
                  <a:pt x="1824407" y="276171"/>
                  <a:pt x="1826770" y="271417"/>
                </a:cubicBezTo>
                <a:cubicBezTo>
                  <a:pt x="1826770" y="271417"/>
                  <a:pt x="1826770" y="271417"/>
                  <a:pt x="1826770" y="269038"/>
                </a:cubicBezTo>
                <a:cubicBezTo>
                  <a:pt x="1826770" y="269038"/>
                  <a:pt x="1826770" y="269038"/>
                  <a:pt x="1822040" y="264284"/>
                </a:cubicBezTo>
                <a:cubicBezTo>
                  <a:pt x="1822040" y="264284"/>
                  <a:pt x="1822040" y="264284"/>
                  <a:pt x="1819677" y="261909"/>
                </a:cubicBezTo>
                <a:lnTo>
                  <a:pt x="1819677" y="264284"/>
                </a:lnTo>
                <a:lnTo>
                  <a:pt x="1822040" y="264284"/>
                </a:lnTo>
                <a:cubicBezTo>
                  <a:pt x="1817310" y="269038"/>
                  <a:pt x="1810217" y="273795"/>
                  <a:pt x="1805487" y="278549"/>
                </a:cubicBezTo>
                <a:cubicBezTo>
                  <a:pt x="1805487" y="278549"/>
                  <a:pt x="1805487" y="278549"/>
                  <a:pt x="1807854" y="276171"/>
                </a:cubicBezTo>
                <a:cubicBezTo>
                  <a:pt x="1805487" y="278549"/>
                  <a:pt x="1800757" y="278549"/>
                  <a:pt x="1798394" y="280924"/>
                </a:cubicBezTo>
                <a:cubicBezTo>
                  <a:pt x="1798394" y="283303"/>
                  <a:pt x="1798394" y="283303"/>
                  <a:pt x="1798394" y="283303"/>
                </a:cubicBezTo>
                <a:cubicBezTo>
                  <a:pt x="1798394" y="285678"/>
                  <a:pt x="1796028" y="285678"/>
                  <a:pt x="1796028" y="288057"/>
                </a:cubicBezTo>
                <a:cubicBezTo>
                  <a:pt x="1796028" y="288057"/>
                  <a:pt x="1796011" y="288057"/>
                  <a:pt x="1794255" y="288057"/>
                </a:cubicBezTo>
                <a:cubicBezTo>
                  <a:pt x="1794164" y="288057"/>
                  <a:pt x="1793940" y="288057"/>
                  <a:pt x="1793664" y="288057"/>
                </a:cubicBezTo>
                <a:cubicBezTo>
                  <a:pt x="1792582" y="288057"/>
                  <a:pt x="1790348" y="288057"/>
                  <a:pt x="1788934" y="288057"/>
                </a:cubicBezTo>
                <a:cubicBezTo>
                  <a:pt x="1786571" y="288057"/>
                  <a:pt x="1784204" y="288057"/>
                  <a:pt x="1781841" y="290435"/>
                </a:cubicBezTo>
                <a:cubicBezTo>
                  <a:pt x="1784204" y="292810"/>
                  <a:pt x="1779477" y="295189"/>
                  <a:pt x="1774748" y="297564"/>
                </a:cubicBezTo>
                <a:cubicBezTo>
                  <a:pt x="1770018" y="299943"/>
                  <a:pt x="1767651" y="302318"/>
                  <a:pt x="1762924" y="302318"/>
                </a:cubicBezTo>
                <a:cubicBezTo>
                  <a:pt x="1762924" y="304697"/>
                  <a:pt x="1760558" y="304697"/>
                  <a:pt x="1758195" y="304697"/>
                </a:cubicBezTo>
                <a:cubicBezTo>
                  <a:pt x="1758195" y="304697"/>
                  <a:pt x="1758175" y="304697"/>
                  <a:pt x="1756019" y="304697"/>
                </a:cubicBezTo>
                <a:cubicBezTo>
                  <a:pt x="1754450" y="302643"/>
                  <a:pt x="1746410" y="293303"/>
                  <a:pt x="1741642" y="287834"/>
                </a:cubicBezTo>
                <a:cubicBezTo>
                  <a:pt x="1741642" y="287586"/>
                  <a:pt x="1741642" y="287038"/>
                  <a:pt x="1741642" y="285678"/>
                </a:cubicBezTo>
                <a:cubicBezTo>
                  <a:pt x="1741642" y="285678"/>
                  <a:pt x="1741642" y="285678"/>
                  <a:pt x="1744005" y="283303"/>
                </a:cubicBezTo>
                <a:cubicBezTo>
                  <a:pt x="1744005" y="283303"/>
                  <a:pt x="1746369" y="278549"/>
                  <a:pt x="1746369" y="283303"/>
                </a:cubicBezTo>
                <a:cubicBezTo>
                  <a:pt x="1748735" y="276171"/>
                  <a:pt x="1751098" y="269038"/>
                  <a:pt x="1755828" y="264284"/>
                </a:cubicBezTo>
                <a:cubicBezTo>
                  <a:pt x="1751098" y="266663"/>
                  <a:pt x="1748735" y="269038"/>
                  <a:pt x="1746369" y="269038"/>
                </a:cubicBezTo>
                <a:cubicBezTo>
                  <a:pt x="1744005" y="271417"/>
                  <a:pt x="1739275" y="273795"/>
                  <a:pt x="1734545" y="276171"/>
                </a:cubicBezTo>
                <a:cubicBezTo>
                  <a:pt x="1734545" y="276171"/>
                  <a:pt x="1734545" y="276171"/>
                  <a:pt x="1729818" y="278549"/>
                </a:cubicBezTo>
                <a:cubicBezTo>
                  <a:pt x="1729818" y="278549"/>
                  <a:pt x="1729818" y="278549"/>
                  <a:pt x="1729818" y="280924"/>
                </a:cubicBezTo>
                <a:cubicBezTo>
                  <a:pt x="1729818" y="280924"/>
                  <a:pt x="1729818" y="280924"/>
                  <a:pt x="1727452" y="280924"/>
                </a:cubicBezTo>
                <a:cubicBezTo>
                  <a:pt x="1725089" y="276171"/>
                  <a:pt x="1720359" y="271417"/>
                  <a:pt x="1717992" y="266663"/>
                </a:cubicBezTo>
                <a:cubicBezTo>
                  <a:pt x="1715629" y="269038"/>
                  <a:pt x="1715629" y="269038"/>
                  <a:pt x="1713265" y="269038"/>
                </a:cubicBezTo>
                <a:lnTo>
                  <a:pt x="1713265" y="271417"/>
                </a:lnTo>
                <a:cubicBezTo>
                  <a:pt x="1713265" y="271417"/>
                  <a:pt x="1713265" y="271417"/>
                  <a:pt x="1715629" y="276171"/>
                </a:cubicBezTo>
                <a:cubicBezTo>
                  <a:pt x="1715629" y="276171"/>
                  <a:pt x="1715632" y="276173"/>
                  <a:pt x="1717979" y="278532"/>
                </a:cubicBezTo>
                <a:cubicBezTo>
                  <a:pt x="1715121" y="280379"/>
                  <a:pt x="1701881" y="289078"/>
                  <a:pt x="1692573" y="295255"/>
                </a:cubicBezTo>
                <a:cubicBezTo>
                  <a:pt x="1695804" y="296213"/>
                  <a:pt x="1698455" y="301217"/>
                  <a:pt x="1703102" y="301217"/>
                </a:cubicBezTo>
                <a:cubicBezTo>
                  <a:pt x="1703102" y="296400"/>
                  <a:pt x="1705498" y="298809"/>
                  <a:pt x="1705498" y="296400"/>
                </a:cubicBezTo>
                <a:cubicBezTo>
                  <a:pt x="1712691" y="301217"/>
                  <a:pt x="1719884" y="296400"/>
                  <a:pt x="1724680" y="301217"/>
                </a:cubicBezTo>
                <a:cubicBezTo>
                  <a:pt x="1727077" y="303629"/>
                  <a:pt x="1731873" y="303629"/>
                  <a:pt x="1734269" y="303629"/>
                </a:cubicBezTo>
                <a:cubicBezTo>
                  <a:pt x="1731873" y="303629"/>
                  <a:pt x="1736669" y="306037"/>
                  <a:pt x="1734269" y="308446"/>
                </a:cubicBezTo>
                <a:close/>
                <a:moveTo>
                  <a:pt x="1831500" y="154937"/>
                </a:moveTo>
                <a:cubicBezTo>
                  <a:pt x="1831500" y="154937"/>
                  <a:pt x="1831500" y="152559"/>
                  <a:pt x="1829134" y="152559"/>
                </a:cubicBezTo>
                <a:cubicBezTo>
                  <a:pt x="1823283" y="146676"/>
                  <a:pt x="1814224" y="140791"/>
                  <a:pt x="1805918" y="134909"/>
                </a:cubicBezTo>
                <a:cubicBezTo>
                  <a:pt x="1804985" y="133662"/>
                  <a:pt x="1804054" y="132412"/>
                  <a:pt x="1803124" y="131165"/>
                </a:cubicBezTo>
                <a:cubicBezTo>
                  <a:pt x="1800757" y="131165"/>
                  <a:pt x="1800757" y="131165"/>
                  <a:pt x="1800757" y="131165"/>
                </a:cubicBezTo>
                <a:cubicBezTo>
                  <a:pt x="1802414" y="132412"/>
                  <a:pt x="1804154" y="133662"/>
                  <a:pt x="1805918" y="134909"/>
                </a:cubicBezTo>
                <a:cubicBezTo>
                  <a:pt x="1812081" y="143169"/>
                  <a:pt x="1818244" y="151430"/>
                  <a:pt x="1824407" y="159691"/>
                </a:cubicBezTo>
                <a:cubicBezTo>
                  <a:pt x="1826770" y="159691"/>
                  <a:pt x="1829134" y="157313"/>
                  <a:pt x="1831500" y="154937"/>
                </a:cubicBezTo>
                <a:close/>
                <a:moveTo>
                  <a:pt x="1758195" y="188217"/>
                </a:moveTo>
                <a:cubicBezTo>
                  <a:pt x="1760558" y="192971"/>
                  <a:pt x="1762924" y="195346"/>
                  <a:pt x="1765288" y="200103"/>
                </a:cubicBezTo>
                <a:cubicBezTo>
                  <a:pt x="1765288" y="200103"/>
                  <a:pt x="1765288" y="200103"/>
                  <a:pt x="1762924" y="200103"/>
                </a:cubicBezTo>
                <a:cubicBezTo>
                  <a:pt x="1765288" y="202479"/>
                  <a:pt x="1767651" y="207232"/>
                  <a:pt x="1770018" y="209611"/>
                </a:cubicBezTo>
                <a:cubicBezTo>
                  <a:pt x="1770018" y="207232"/>
                  <a:pt x="1772381" y="207232"/>
                  <a:pt x="1774748" y="204857"/>
                </a:cubicBezTo>
                <a:cubicBezTo>
                  <a:pt x="1774748" y="204857"/>
                  <a:pt x="1774748" y="202479"/>
                  <a:pt x="1770018" y="197725"/>
                </a:cubicBezTo>
                <a:cubicBezTo>
                  <a:pt x="1770018" y="197725"/>
                  <a:pt x="1770018" y="200103"/>
                  <a:pt x="1772381" y="202479"/>
                </a:cubicBezTo>
                <a:cubicBezTo>
                  <a:pt x="1767651" y="197725"/>
                  <a:pt x="1762924" y="192971"/>
                  <a:pt x="1758195" y="188217"/>
                </a:cubicBezTo>
                <a:close/>
                <a:moveTo>
                  <a:pt x="1734545" y="238137"/>
                </a:moveTo>
                <a:cubicBezTo>
                  <a:pt x="1732182" y="233383"/>
                  <a:pt x="1729818" y="228629"/>
                  <a:pt x="1725089" y="223872"/>
                </a:cubicBezTo>
                <a:cubicBezTo>
                  <a:pt x="1725089" y="226251"/>
                  <a:pt x="1727452" y="228629"/>
                  <a:pt x="1727452" y="231005"/>
                </a:cubicBezTo>
                <a:cubicBezTo>
                  <a:pt x="1729818" y="233383"/>
                  <a:pt x="1729818" y="238137"/>
                  <a:pt x="1732182" y="240512"/>
                </a:cubicBezTo>
                <a:lnTo>
                  <a:pt x="1734545" y="238137"/>
                </a:lnTo>
                <a:close/>
                <a:moveTo>
                  <a:pt x="1762944" y="63375"/>
                </a:moveTo>
                <a:cubicBezTo>
                  <a:pt x="1759973" y="65536"/>
                  <a:pt x="1758247" y="67006"/>
                  <a:pt x="1758247" y="67473"/>
                </a:cubicBezTo>
                <a:cubicBezTo>
                  <a:pt x="1755933" y="68866"/>
                  <a:pt x="1753622" y="70408"/>
                  <a:pt x="1751311" y="71947"/>
                </a:cubicBezTo>
                <a:cubicBezTo>
                  <a:pt x="1751565" y="72203"/>
                  <a:pt x="1752134" y="72775"/>
                  <a:pt x="1753465" y="74113"/>
                </a:cubicBezTo>
                <a:cubicBezTo>
                  <a:pt x="1753465" y="74113"/>
                  <a:pt x="1753465" y="74113"/>
                  <a:pt x="1755828" y="76489"/>
                </a:cubicBezTo>
                <a:cubicBezTo>
                  <a:pt x="1758195" y="78867"/>
                  <a:pt x="1762924" y="81242"/>
                  <a:pt x="1765288" y="81242"/>
                </a:cubicBezTo>
                <a:lnTo>
                  <a:pt x="1765288" y="83621"/>
                </a:lnTo>
                <a:cubicBezTo>
                  <a:pt x="1779477" y="90753"/>
                  <a:pt x="1779477" y="95507"/>
                  <a:pt x="1793664" y="100261"/>
                </a:cubicBezTo>
                <a:cubicBezTo>
                  <a:pt x="1793664" y="100261"/>
                  <a:pt x="1793664" y="100261"/>
                  <a:pt x="1791301" y="100261"/>
                </a:cubicBezTo>
                <a:cubicBezTo>
                  <a:pt x="1796028" y="102639"/>
                  <a:pt x="1803124" y="105015"/>
                  <a:pt x="1810217" y="109771"/>
                </a:cubicBezTo>
                <a:lnTo>
                  <a:pt x="1810217" y="107393"/>
                </a:lnTo>
                <a:cubicBezTo>
                  <a:pt x="1800757" y="100261"/>
                  <a:pt x="1791301" y="93128"/>
                  <a:pt x="1781841" y="85999"/>
                </a:cubicBezTo>
                <a:cubicBezTo>
                  <a:pt x="1777111" y="81242"/>
                  <a:pt x="1770018" y="76489"/>
                  <a:pt x="1765288" y="71735"/>
                </a:cubicBezTo>
                <a:cubicBezTo>
                  <a:pt x="1765288" y="71735"/>
                  <a:pt x="1765288" y="71735"/>
                  <a:pt x="1762924" y="71735"/>
                </a:cubicBezTo>
                <a:cubicBezTo>
                  <a:pt x="1762924" y="71735"/>
                  <a:pt x="1762924" y="71735"/>
                  <a:pt x="1762924" y="69356"/>
                </a:cubicBezTo>
                <a:cubicBezTo>
                  <a:pt x="1762165" y="70881"/>
                  <a:pt x="1762380" y="67763"/>
                  <a:pt x="1762944" y="63375"/>
                </a:cubicBezTo>
                <a:close/>
                <a:moveTo>
                  <a:pt x="1826770" y="24678"/>
                </a:moveTo>
                <a:cubicBezTo>
                  <a:pt x="1826431" y="24857"/>
                  <a:pt x="1826085" y="25041"/>
                  <a:pt x="1825746" y="25223"/>
                </a:cubicBezTo>
                <a:cubicBezTo>
                  <a:pt x="1825414" y="25553"/>
                  <a:pt x="1824984" y="25988"/>
                  <a:pt x="1824407" y="26569"/>
                </a:cubicBezTo>
                <a:cubicBezTo>
                  <a:pt x="1824407" y="26569"/>
                  <a:pt x="1824407" y="26569"/>
                  <a:pt x="1826770" y="26569"/>
                </a:cubicBezTo>
                <a:cubicBezTo>
                  <a:pt x="1826770" y="26569"/>
                  <a:pt x="1826770" y="26478"/>
                  <a:pt x="1826770" y="24678"/>
                </a:cubicBezTo>
                <a:close/>
                <a:moveTo>
                  <a:pt x="1822040" y="66981"/>
                </a:moveTo>
                <a:cubicBezTo>
                  <a:pt x="1819677" y="69356"/>
                  <a:pt x="1819677" y="66981"/>
                  <a:pt x="1819677" y="69356"/>
                </a:cubicBezTo>
                <a:cubicBezTo>
                  <a:pt x="1819677" y="64602"/>
                  <a:pt x="1814947" y="66981"/>
                  <a:pt x="1814947" y="62227"/>
                </a:cubicBezTo>
                <a:cubicBezTo>
                  <a:pt x="1814947" y="62227"/>
                  <a:pt x="1814947" y="59849"/>
                  <a:pt x="1812583" y="59849"/>
                </a:cubicBezTo>
                <a:cubicBezTo>
                  <a:pt x="1812583" y="59849"/>
                  <a:pt x="1812583" y="59849"/>
                  <a:pt x="1814947" y="57473"/>
                </a:cubicBezTo>
                <a:cubicBezTo>
                  <a:pt x="1812583" y="59849"/>
                  <a:pt x="1812583" y="57473"/>
                  <a:pt x="1812583" y="57473"/>
                </a:cubicBezTo>
                <a:cubicBezTo>
                  <a:pt x="1812583" y="55095"/>
                  <a:pt x="1810217" y="55095"/>
                  <a:pt x="1812583" y="52716"/>
                </a:cubicBezTo>
                <a:cubicBezTo>
                  <a:pt x="1812583" y="52716"/>
                  <a:pt x="1812545" y="52716"/>
                  <a:pt x="1810217" y="52716"/>
                </a:cubicBezTo>
                <a:cubicBezTo>
                  <a:pt x="1810217" y="52716"/>
                  <a:pt x="1810217" y="50341"/>
                  <a:pt x="1812583" y="50341"/>
                </a:cubicBezTo>
                <a:cubicBezTo>
                  <a:pt x="1812583" y="47963"/>
                  <a:pt x="1807854" y="50341"/>
                  <a:pt x="1810217" y="50341"/>
                </a:cubicBezTo>
                <a:cubicBezTo>
                  <a:pt x="1805487" y="50341"/>
                  <a:pt x="1810217" y="47963"/>
                  <a:pt x="1807854" y="47963"/>
                </a:cubicBezTo>
                <a:cubicBezTo>
                  <a:pt x="1807854" y="47963"/>
                  <a:pt x="1807854" y="47963"/>
                  <a:pt x="1805487" y="50341"/>
                </a:cubicBezTo>
                <a:cubicBezTo>
                  <a:pt x="1803124" y="47963"/>
                  <a:pt x="1807854" y="47963"/>
                  <a:pt x="1805487" y="45587"/>
                </a:cubicBezTo>
                <a:cubicBezTo>
                  <a:pt x="1805487" y="45587"/>
                  <a:pt x="1805487" y="45587"/>
                  <a:pt x="1803124" y="45587"/>
                </a:cubicBezTo>
                <a:lnTo>
                  <a:pt x="1803124" y="43209"/>
                </a:lnTo>
                <a:cubicBezTo>
                  <a:pt x="1796373" y="52708"/>
                  <a:pt x="1802718" y="43624"/>
                  <a:pt x="1808969" y="34518"/>
                </a:cubicBezTo>
                <a:cubicBezTo>
                  <a:pt x="1799438" y="39996"/>
                  <a:pt x="1789807" y="45821"/>
                  <a:pt x="1781529" y="51037"/>
                </a:cubicBezTo>
                <a:cubicBezTo>
                  <a:pt x="1785204" y="51739"/>
                  <a:pt x="1788255" y="52716"/>
                  <a:pt x="1791301" y="52716"/>
                </a:cubicBezTo>
                <a:cubicBezTo>
                  <a:pt x="1791301" y="52716"/>
                  <a:pt x="1791301" y="52716"/>
                  <a:pt x="1788934" y="52716"/>
                </a:cubicBezTo>
                <a:cubicBezTo>
                  <a:pt x="1814947" y="66981"/>
                  <a:pt x="1829134" y="81242"/>
                  <a:pt x="1840960" y="90753"/>
                </a:cubicBezTo>
                <a:cubicBezTo>
                  <a:pt x="1840960" y="88375"/>
                  <a:pt x="1836230" y="88375"/>
                  <a:pt x="1836230" y="85999"/>
                </a:cubicBezTo>
                <a:cubicBezTo>
                  <a:pt x="1838593" y="85999"/>
                  <a:pt x="1838593" y="88375"/>
                  <a:pt x="1838593" y="85999"/>
                </a:cubicBezTo>
                <a:cubicBezTo>
                  <a:pt x="1838593" y="85999"/>
                  <a:pt x="1840960" y="85999"/>
                  <a:pt x="1840960" y="83621"/>
                </a:cubicBezTo>
                <a:cubicBezTo>
                  <a:pt x="1838593" y="83621"/>
                  <a:pt x="1836230" y="83621"/>
                  <a:pt x="1833863" y="81242"/>
                </a:cubicBezTo>
                <a:cubicBezTo>
                  <a:pt x="1836230" y="78867"/>
                  <a:pt x="1833863" y="78867"/>
                  <a:pt x="1833863" y="78867"/>
                </a:cubicBezTo>
                <a:cubicBezTo>
                  <a:pt x="1831500" y="76489"/>
                  <a:pt x="1831500" y="76489"/>
                  <a:pt x="1833863" y="76489"/>
                </a:cubicBezTo>
                <a:cubicBezTo>
                  <a:pt x="1833863" y="74113"/>
                  <a:pt x="1831500" y="76489"/>
                  <a:pt x="1829134" y="76489"/>
                </a:cubicBezTo>
                <a:cubicBezTo>
                  <a:pt x="1829134" y="74113"/>
                  <a:pt x="1829134" y="74113"/>
                  <a:pt x="1826770" y="74113"/>
                </a:cubicBezTo>
                <a:cubicBezTo>
                  <a:pt x="1826770" y="71735"/>
                  <a:pt x="1829134" y="71735"/>
                  <a:pt x="1826770" y="69356"/>
                </a:cubicBezTo>
                <a:cubicBezTo>
                  <a:pt x="1822040" y="74113"/>
                  <a:pt x="1824407" y="69356"/>
                  <a:pt x="1822040" y="66981"/>
                </a:cubicBezTo>
                <a:close/>
                <a:moveTo>
                  <a:pt x="1858943" y="38557"/>
                </a:moveTo>
                <a:cubicBezTo>
                  <a:pt x="1858943" y="38557"/>
                  <a:pt x="1846957" y="24100"/>
                  <a:pt x="1842161" y="14460"/>
                </a:cubicBezTo>
                <a:cubicBezTo>
                  <a:pt x="1839764" y="16868"/>
                  <a:pt x="1834968" y="19280"/>
                  <a:pt x="1832571" y="21688"/>
                </a:cubicBezTo>
                <a:cubicBezTo>
                  <a:pt x="1830705" y="22627"/>
                  <a:pt x="1828764" y="23626"/>
                  <a:pt x="1826773" y="24675"/>
                </a:cubicBezTo>
                <a:cubicBezTo>
                  <a:pt x="1826789" y="26123"/>
                  <a:pt x="1826980" y="24190"/>
                  <a:pt x="1829134" y="24190"/>
                </a:cubicBezTo>
                <a:cubicBezTo>
                  <a:pt x="1829134" y="24190"/>
                  <a:pt x="1831500" y="24190"/>
                  <a:pt x="1831500" y="26569"/>
                </a:cubicBezTo>
                <a:cubicBezTo>
                  <a:pt x="1829134" y="28944"/>
                  <a:pt x="1831500" y="28944"/>
                  <a:pt x="1831500" y="28944"/>
                </a:cubicBezTo>
                <a:cubicBezTo>
                  <a:pt x="1831500" y="28944"/>
                  <a:pt x="1833863" y="31323"/>
                  <a:pt x="1833863" y="28944"/>
                </a:cubicBezTo>
                <a:cubicBezTo>
                  <a:pt x="1836230" y="33701"/>
                  <a:pt x="1840960" y="28944"/>
                  <a:pt x="1840960" y="33701"/>
                </a:cubicBezTo>
                <a:cubicBezTo>
                  <a:pt x="1840960" y="33701"/>
                  <a:pt x="1840960" y="33701"/>
                  <a:pt x="1840960" y="36076"/>
                </a:cubicBezTo>
                <a:lnTo>
                  <a:pt x="1843323" y="33701"/>
                </a:lnTo>
                <a:cubicBezTo>
                  <a:pt x="1843323" y="33701"/>
                  <a:pt x="1843323" y="33701"/>
                  <a:pt x="1843323" y="36076"/>
                </a:cubicBezTo>
                <a:cubicBezTo>
                  <a:pt x="1845687" y="36076"/>
                  <a:pt x="1843323" y="40833"/>
                  <a:pt x="1845687" y="40833"/>
                </a:cubicBezTo>
                <a:cubicBezTo>
                  <a:pt x="1848053" y="38455"/>
                  <a:pt x="1845687" y="43209"/>
                  <a:pt x="1850416" y="43209"/>
                </a:cubicBezTo>
                <a:cubicBezTo>
                  <a:pt x="1850416" y="43209"/>
                  <a:pt x="1850416" y="43209"/>
                  <a:pt x="1848053" y="43209"/>
                </a:cubicBezTo>
                <a:cubicBezTo>
                  <a:pt x="1850416" y="43209"/>
                  <a:pt x="1850416" y="45587"/>
                  <a:pt x="1850416" y="45587"/>
                </a:cubicBezTo>
                <a:cubicBezTo>
                  <a:pt x="1850416" y="47963"/>
                  <a:pt x="1850416" y="45587"/>
                  <a:pt x="1850416" y="47963"/>
                </a:cubicBezTo>
                <a:lnTo>
                  <a:pt x="1848053" y="50341"/>
                </a:lnTo>
                <a:cubicBezTo>
                  <a:pt x="1848053" y="52716"/>
                  <a:pt x="1855146" y="45587"/>
                  <a:pt x="1857513" y="47963"/>
                </a:cubicBezTo>
                <a:cubicBezTo>
                  <a:pt x="1859876" y="47963"/>
                  <a:pt x="1857513" y="52716"/>
                  <a:pt x="1859876" y="50341"/>
                </a:cubicBezTo>
                <a:cubicBezTo>
                  <a:pt x="1859876" y="50341"/>
                  <a:pt x="1859876" y="50341"/>
                  <a:pt x="1859876" y="52716"/>
                </a:cubicBezTo>
                <a:cubicBezTo>
                  <a:pt x="1862242" y="50341"/>
                  <a:pt x="1862242" y="55095"/>
                  <a:pt x="1864606" y="52716"/>
                </a:cubicBezTo>
                <a:cubicBezTo>
                  <a:pt x="1864606" y="52716"/>
                  <a:pt x="1864606" y="52716"/>
                  <a:pt x="1864606" y="55095"/>
                </a:cubicBezTo>
                <a:cubicBezTo>
                  <a:pt x="1866969" y="52716"/>
                  <a:pt x="1864606" y="55095"/>
                  <a:pt x="1866969" y="55095"/>
                </a:cubicBezTo>
                <a:cubicBezTo>
                  <a:pt x="1868008" y="54054"/>
                  <a:pt x="1869499" y="54415"/>
                  <a:pt x="1871045" y="55312"/>
                </a:cubicBezTo>
                <a:cubicBezTo>
                  <a:pt x="1867138" y="50167"/>
                  <a:pt x="1863137" y="44687"/>
                  <a:pt x="1858943" y="38557"/>
                </a:cubicBezTo>
                <a:close/>
                <a:moveTo>
                  <a:pt x="1850416" y="97882"/>
                </a:moveTo>
                <a:lnTo>
                  <a:pt x="1852783" y="100261"/>
                </a:lnTo>
                <a:lnTo>
                  <a:pt x="1855146" y="102639"/>
                </a:lnTo>
                <a:cubicBezTo>
                  <a:pt x="1855146" y="100261"/>
                  <a:pt x="1855146" y="100261"/>
                  <a:pt x="1852783" y="100261"/>
                </a:cubicBezTo>
                <a:cubicBezTo>
                  <a:pt x="1852783" y="97882"/>
                  <a:pt x="1850416" y="97882"/>
                  <a:pt x="1850416" y="97882"/>
                </a:cubicBezTo>
                <a:close/>
                <a:moveTo>
                  <a:pt x="1877771" y="63978"/>
                </a:moveTo>
                <a:cubicBezTo>
                  <a:pt x="1878006" y="65120"/>
                  <a:pt x="1878326" y="66430"/>
                  <a:pt x="1880068" y="66829"/>
                </a:cubicBezTo>
                <a:cubicBezTo>
                  <a:pt x="1879304" y="65880"/>
                  <a:pt x="1878541" y="64944"/>
                  <a:pt x="1877771" y="63978"/>
                </a:cubicBezTo>
                <a:close/>
                <a:moveTo>
                  <a:pt x="1880190" y="66981"/>
                </a:moveTo>
                <a:cubicBezTo>
                  <a:pt x="1879856" y="66981"/>
                  <a:pt x="1879406" y="66981"/>
                  <a:pt x="1878793" y="66981"/>
                </a:cubicBezTo>
                <a:cubicBezTo>
                  <a:pt x="1878793" y="66981"/>
                  <a:pt x="1879560" y="66989"/>
                  <a:pt x="1880322" y="67143"/>
                </a:cubicBezTo>
                <a:cubicBezTo>
                  <a:pt x="1880278" y="67091"/>
                  <a:pt x="1880234" y="67036"/>
                  <a:pt x="1880190" y="66981"/>
                </a:cubicBezTo>
                <a:close/>
                <a:moveTo>
                  <a:pt x="1881612" y="68742"/>
                </a:moveTo>
                <a:cubicBezTo>
                  <a:pt x="1881504" y="68932"/>
                  <a:pt x="1881391" y="69125"/>
                  <a:pt x="1881159" y="69356"/>
                </a:cubicBezTo>
                <a:cubicBezTo>
                  <a:pt x="1881482" y="69356"/>
                  <a:pt x="1881802" y="69362"/>
                  <a:pt x="1882120" y="69373"/>
                </a:cubicBezTo>
                <a:cubicBezTo>
                  <a:pt x="1881951" y="69166"/>
                  <a:pt x="1881780" y="68949"/>
                  <a:pt x="1881612" y="68742"/>
                </a:cubicBezTo>
                <a:close/>
                <a:moveTo>
                  <a:pt x="1983619" y="243383"/>
                </a:moveTo>
                <a:cubicBezTo>
                  <a:pt x="1959642" y="197598"/>
                  <a:pt x="1957245" y="183141"/>
                  <a:pt x="1935666" y="139764"/>
                </a:cubicBezTo>
                <a:cubicBezTo>
                  <a:pt x="1915872" y="109160"/>
                  <a:pt x="1900912" y="92154"/>
                  <a:pt x="1885878" y="73945"/>
                </a:cubicBezTo>
                <a:cubicBezTo>
                  <a:pt x="1885878" y="74008"/>
                  <a:pt x="1885889" y="74050"/>
                  <a:pt x="1885889" y="74113"/>
                </a:cubicBezTo>
                <a:cubicBezTo>
                  <a:pt x="1883523" y="102639"/>
                  <a:pt x="1866969" y="83621"/>
                  <a:pt x="1866969" y="83621"/>
                </a:cubicBezTo>
                <a:cubicBezTo>
                  <a:pt x="1866969" y="83621"/>
                  <a:pt x="1866969" y="83621"/>
                  <a:pt x="1864606" y="81242"/>
                </a:cubicBezTo>
                <a:cubicBezTo>
                  <a:pt x="1862242" y="81242"/>
                  <a:pt x="1862242" y="81242"/>
                  <a:pt x="1862242" y="81242"/>
                </a:cubicBezTo>
                <a:cubicBezTo>
                  <a:pt x="1862242" y="81242"/>
                  <a:pt x="1862242" y="83621"/>
                  <a:pt x="1864606" y="83621"/>
                </a:cubicBezTo>
                <a:cubicBezTo>
                  <a:pt x="1869336" y="88375"/>
                  <a:pt x="1874066" y="90753"/>
                  <a:pt x="1874066" y="97882"/>
                </a:cubicBezTo>
                <a:cubicBezTo>
                  <a:pt x="1874066" y="97882"/>
                  <a:pt x="1874019" y="109102"/>
                  <a:pt x="1858747" y="105315"/>
                </a:cubicBezTo>
                <a:cubicBezTo>
                  <a:pt x="1858410" y="105141"/>
                  <a:pt x="1858023" y="105015"/>
                  <a:pt x="1857513" y="105015"/>
                </a:cubicBezTo>
                <a:cubicBezTo>
                  <a:pt x="1857952" y="105141"/>
                  <a:pt x="1858333" y="105210"/>
                  <a:pt x="1858747" y="105315"/>
                </a:cubicBezTo>
                <a:cubicBezTo>
                  <a:pt x="1859973" y="105945"/>
                  <a:pt x="1860387" y="107393"/>
                  <a:pt x="1862242" y="107393"/>
                </a:cubicBezTo>
                <a:cubicBezTo>
                  <a:pt x="1862242" y="109771"/>
                  <a:pt x="1859876" y="109771"/>
                  <a:pt x="1852783" y="107393"/>
                </a:cubicBezTo>
                <a:cubicBezTo>
                  <a:pt x="1845687" y="105015"/>
                  <a:pt x="1836230" y="100261"/>
                  <a:pt x="1826770" y="95507"/>
                </a:cubicBezTo>
                <a:cubicBezTo>
                  <a:pt x="1829134" y="97882"/>
                  <a:pt x="1829134" y="100261"/>
                  <a:pt x="1831500" y="100261"/>
                </a:cubicBezTo>
                <a:cubicBezTo>
                  <a:pt x="1833863" y="102639"/>
                  <a:pt x="1833863" y="102639"/>
                  <a:pt x="1833863" y="105015"/>
                </a:cubicBezTo>
                <a:cubicBezTo>
                  <a:pt x="1836230" y="105015"/>
                  <a:pt x="1836230" y="107393"/>
                  <a:pt x="1836230" y="107393"/>
                </a:cubicBezTo>
                <a:cubicBezTo>
                  <a:pt x="1836238" y="107401"/>
                  <a:pt x="1836241" y="107404"/>
                  <a:pt x="1836249" y="107412"/>
                </a:cubicBezTo>
                <a:cubicBezTo>
                  <a:pt x="1836246" y="107412"/>
                  <a:pt x="1836244" y="107409"/>
                  <a:pt x="1836244" y="107407"/>
                </a:cubicBezTo>
                <a:cubicBezTo>
                  <a:pt x="1836255" y="107420"/>
                  <a:pt x="1836321" y="107484"/>
                  <a:pt x="1836412" y="107577"/>
                </a:cubicBezTo>
                <a:cubicBezTo>
                  <a:pt x="1836743" y="107908"/>
                  <a:pt x="1836956" y="108125"/>
                  <a:pt x="1837083" y="108252"/>
                </a:cubicBezTo>
                <a:cubicBezTo>
                  <a:pt x="1837249" y="108420"/>
                  <a:pt x="1837387" y="108554"/>
                  <a:pt x="1837268" y="108436"/>
                </a:cubicBezTo>
                <a:cubicBezTo>
                  <a:pt x="1837602" y="108772"/>
                  <a:pt x="1838002" y="109177"/>
                  <a:pt x="1838593" y="109771"/>
                </a:cubicBezTo>
                <a:cubicBezTo>
                  <a:pt x="1838593" y="109771"/>
                  <a:pt x="1838593" y="109771"/>
                  <a:pt x="1843323" y="116901"/>
                </a:cubicBezTo>
                <a:cubicBezTo>
                  <a:pt x="1845687" y="121654"/>
                  <a:pt x="1850416" y="128787"/>
                  <a:pt x="1855146" y="133541"/>
                </a:cubicBezTo>
                <a:cubicBezTo>
                  <a:pt x="1855146" y="131165"/>
                  <a:pt x="1857513" y="131165"/>
                  <a:pt x="1859876" y="128787"/>
                </a:cubicBezTo>
                <a:cubicBezTo>
                  <a:pt x="1859876" y="128787"/>
                  <a:pt x="1878793" y="109771"/>
                  <a:pt x="1885889" y="102639"/>
                </a:cubicBezTo>
                <a:cubicBezTo>
                  <a:pt x="1890619" y="100261"/>
                  <a:pt x="1892982" y="100261"/>
                  <a:pt x="1888252" y="109771"/>
                </a:cubicBezTo>
                <a:cubicBezTo>
                  <a:pt x="1885889" y="116901"/>
                  <a:pt x="1881159" y="128787"/>
                  <a:pt x="1864606" y="147805"/>
                </a:cubicBezTo>
                <a:cubicBezTo>
                  <a:pt x="1866969" y="150180"/>
                  <a:pt x="1869336" y="150180"/>
                  <a:pt x="1869336" y="152559"/>
                </a:cubicBezTo>
                <a:cubicBezTo>
                  <a:pt x="1876429" y="147805"/>
                  <a:pt x="1876429" y="145427"/>
                  <a:pt x="1881159" y="140673"/>
                </a:cubicBezTo>
                <a:cubicBezTo>
                  <a:pt x="1888252" y="138294"/>
                  <a:pt x="1892982" y="135919"/>
                  <a:pt x="1900076" y="133541"/>
                </a:cubicBezTo>
                <a:cubicBezTo>
                  <a:pt x="1902442" y="131165"/>
                  <a:pt x="1907172" y="128787"/>
                  <a:pt x="1911901" y="128787"/>
                </a:cubicBezTo>
                <a:cubicBezTo>
                  <a:pt x="1914265" y="128787"/>
                  <a:pt x="1916629" y="126411"/>
                  <a:pt x="1918995" y="126411"/>
                </a:cubicBezTo>
                <a:lnTo>
                  <a:pt x="1921358" y="126411"/>
                </a:lnTo>
                <a:cubicBezTo>
                  <a:pt x="1921358" y="126411"/>
                  <a:pt x="1921358" y="126411"/>
                  <a:pt x="1923725" y="126411"/>
                </a:cubicBezTo>
                <a:cubicBezTo>
                  <a:pt x="1923915" y="126667"/>
                  <a:pt x="1924067" y="126882"/>
                  <a:pt x="1924249" y="127130"/>
                </a:cubicBezTo>
                <a:cubicBezTo>
                  <a:pt x="1925806" y="129769"/>
                  <a:pt x="1929614" y="136505"/>
                  <a:pt x="1932397" y="141476"/>
                </a:cubicBezTo>
                <a:cubicBezTo>
                  <a:pt x="1932660" y="142002"/>
                  <a:pt x="1932905" y="142492"/>
                  <a:pt x="1933182" y="143051"/>
                </a:cubicBezTo>
                <a:cubicBezTo>
                  <a:pt x="1933182" y="143051"/>
                  <a:pt x="1933182" y="143051"/>
                  <a:pt x="1933182" y="145427"/>
                </a:cubicBezTo>
                <a:cubicBezTo>
                  <a:pt x="1933182" y="145427"/>
                  <a:pt x="1933182" y="145427"/>
                  <a:pt x="1930818" y="145427"/>
                </a:cubicBezTo>
                <a:cubicBezTo>
                  <a:pt x="1930818" y="147805"/>
                  <a:pt x="1928454" y="147805"/>
                  <a:pt x="1928454" y="150180"/>
                </a:cubicBezTo>
                <a:cubicBezTo>
                  <a:pt x="1926088" y="150180"/>
                  <a:pt x="1923725" y="154937"/>
                  <a:pt x="1918995" y="159691"/>
                </a:cubicBezTo>
                <a:cubicBezTo>
                  <a:pt x="1918995" y="166820"/>
                  <a:pt x="1909535" y="173953"/>
                  <a:pt x="1897712" y="183460"/>
                </a:cubicBezTo>
                <a:cubicBezTo>
                  <a:pt x="1900076" y="183460"/>
                  <a:pt x="1904805" y="183460"/>
                  <a:pt x="1909535" y="181085"/>
                </a:cubicBezTo>
                <a:lnTo>
                  <a:pt x="1907172" y="181085"/>
                </a:lnTo>
                <a:cubicBezTo>
                  <a:pt x="1914265" y="178706"/>
                  <a:pt x="1921358" y="176331"/>
                  <a:pt x="1930818" y="173953"/>
                </a:cubicBezTo>
                <a:cubicBezTo>
                  <a:pt x="1930818" y="173953"/>
                  <a:pt x="1930818" y="173953"/>
                  <a:pt x="1926088" y="176331"/>
                </a:cubicBezTo>
                <a:cubicBezTo>
                  <a:pt x="1930818" y="176331"/>
                  <a:pt x="1933182" y="176331"/>
                  <a:pt x="1935548" y="173953"/>
                </a:cubicBezTo>
                <a:cubicBezTo>
                  <a:pt x="1935548" y="173953"/>
                  <a:pt x="1935564" y="173953"/>
                  <a:pt x="1937765" y="173953"/>
                </a:cubicBezTo>
                <a:cubicBezTo>
                  <a:pt x="1938963" y="175673"/>
                  <a:pt x="1948081" y="186552"/>
                  <a:pt x="1952101" y="190593"/>
                </a:cubicBezTo>
                <a:cubicBezTo>
                  <a:pt x="1952101" y="190593"/>
                  <a:pt x="1952101" y="190593"/>
                  <a:pt x="1949735" y="195346"/>
                </a:cubicBezTo>
                <a:lnTo>
                  <a:pt x="1952101" y="192971"/>
                </a:lnTo>
                <a:cubicBezTo>
                  <a:pt x="1952101" y="193593"/>
                  <a:pt x="1952101" y="194347"/>
                  <a:pt x="1952101" y="195346"/>
                </a:cubicBezTo>
                <a:cubicBezTo>
                  <a:pt x="1949735" y="197725"/>
                  <a:pt x="1949735" y="200103"/>
                  <a:pt x="1947371" y="202479"/>
                </a:cubicBezTo>
                <a:cubicBezTo>
                  <a:pt x="1947371" y="204857"/>
                  <a:pt x="1945005" y="209611"/>
                  <a:pt x="1942641" y="214365"/>
                </a:cubicBezTo>
                <a:cubicBezTo>
                  <a:pt x="1937911" y="216740"/>
                  <a:pt x="1935548" y="221497"/>
                  <a:pt x="1933182" y="223872"/>
                </a:cubicBezTo>
                <a:cubicBezTo>
                  <a:pt x="1937911" y="221497"/>
                  <a:pt x="1942641" y="221497"/>
                  <a:pt x="1945005" y="219119"/>
                </a:cubicBezTo>
                <a:cubicBezTo>
                  <a:pt x="1945005" y="219119"/>
                  <a:pt x="1945005" y="219119"/>
                  <a:pt x="1947371" y="216740"/>
                </a:cubicBezTo>
                <a:cubicBezTo>
                  <a:pt x="1949735" y="216740"/>
                  <a:pt x="1949735" y="216740"/>
                  <a:pt x="1952101" y="214365"/>
                </a:cubicBezTo>
                <a:cubicBezTo>
                  <a:pt x="1952101" y="214365"/>
                  <a:pt x="1952126" y="214365"/>
                  <a:pt x="1953984" y="214365"/>
                </a:cubicBezTo>
                <a:cubicBezTo>
                  <a:pt x="1957723" y="219636"/>
                  <a:pt x="1965396" y="230107"/>
                  <a:pt x="1963924" y="228629"/>
                </a:cubicBezTo>
                <a:cubicBezTo>
                  <a:pt x="1963924" y="228629"/>
                  <a:pt x="1963924" y="228629"/>
                  <a:pt x="1963924" y="231005"/>
                </a:cubicBezTo>
                <a:cubicBezTo>
                  <a:pt x="1961561" y="231005"/>
                  <a:pt x="1961561" y="233383"/>
                  <a:pt x="1961561" y="233383"/>
                </a:cubicBezTo>
                <a:cubicBezTo>
                  <a:pt x="1961561" y="233383"/>
                  <a:pt x="1961561" y="233383"/>
                  <a:pt x="1959194" y="235758"/>
                </a:cubicBezTo>
                <a:cubicBezTo>
                  <a:pt x="1959194" y="235758"/>
                  <a:pt x="1959194" y="235758"/>
                  <a:pt x="1956831" y="235758"/>
                </a:cubicBezTo>
                <a:cubicBezTo>
                  <a:pt x="1954464" y="240512"/>
                  <a:pt x="1947371" y="247645"/>
                  <a:pt x="1940278" y="254777"/>
                </a:cubicBezTo>
                <a:cubicBezTo>
                  <a:pt x="1942641" y="252398"/>
                  <a:pt x="1942641" y="252398"/>
                  <a:pt x="1945005" y="250023"/>
                </a:cubicBezTo>
                <a:cubicBezTo>
                  <a:pt x="1945005" y="250023"/>
                  <a:pt x="1945005" y="250023"/>
                  <a:pt x="1945005" y="252398"/>
                </a:cubicBezTo>
                <a:cubicBezTo>
                  <a:pt x="1947371" y="252398"/>
                  <a:pt x="1947371" y="250023"/>
                  <a:pt x="1949735" y="250023"/>
                </a:cubicBezTo>
                <a:lnTo>
                  <a:pt x="1952101" y="250023"/>
                </a:lnTo>
                <a:cubicBezTo>
                  <a:pt x="1954464" y="250023"/>
                  <a:pt x="1954464" y="247645"/>
                  <a:pt x="1956831" y="247645"/>
                </a:cubicBezTo>
                <a:cubicBezTo>
                  <a:pt x="1956831" y="247645"/>
                  <a:pt x="1956831" y="247645"/>
                  <a:pt x="1959194" y="247645"/>
                </a:cubicBezTo>
                <a:cubicBezTo>
                  <a:pt x="1956831" y="242891"/>
                  <a:pt x="1982841" y="273795"/>
                  <a:pt x="1971017" y="261909"/>
                </a:cubicBezTo>
                <a:cubicBezTo>
                  <a:pt x="1971017" y="261909"/>
                  <a:pt x="1971017" y="261909"/>
                  <a:pt x="1968654" y="264284"/>
                </a:cubicBezTo>
                <a:cubicBezTo>
                  <a:pt x="1966288" y="271417"/>
                  <a:pt x="1961561" y="276171"/>
                  <a:pt x="1959194" y="276171"/>
                </a:cubicBezTo>
                <a:cubicBezTo>
                  <a:pt x="1954464" y="285678"/>
                  <a:pt x="1947371" y="292810"/>
                  <a:pt x="1940278" y="299943"/>
                </a:cubicBezTo>
                <a:cubicBezTo>
                  <a:pt x="1956831" y="297564"/>
                  <a:pt x="1971017" y="292810"/>
                  <a:pt x="1980477" y="290435"/>
                </a:cubicBezTo>
                <a:cubicBezTo>
                  <a:pt x="1989937" y="285678"/>
                  <a:pt x="1997030" y="285678"/>
                  <a:pt x="1999394" y="285678"/>
                </a:cubicBezTo>
                <a:cubicBezTo>
                  <a:pt x="2001760" y="288057"/>
                  <a:pt x="1992300" y="295189"/>
                  <a:pt x="1975747" y="304697"/>
                </a:cubicBezTo>
                <a:cubicBezTo>
                  <a:pt x="1966288" y="309450"/>
                  <a:pt x="1956831" y="316583"/>
                  <a:pt x="1945005" y="318961"/>
                </a:cubicBezTo>
                <a:cubicBezTo>
                  <a:pt x="1937911" y="321336"/>
                  <a:pt x="1930818" y="323715"/>
                  <a:pt x="1923725" y="323715"/>
                </a:cubicBezTo>
                <a:cubicBezTo>
                  <a:pt x="1921358" y="323715"/>
                  <a:pt x="1918995" y="321336"/>
                  <a:pt x="1916629" y="321336"/>
                </a:cubicBezTo>
                <a:cubicBezTo>
                  <a:pt x="1902442" y="290435"/>
                  <a:pt x="1911901" y="311829"/>
                  <a:pt x="1909535" y="304697"/>
                </a:cubicBezTo>
                <a:cubicBezTo>
                  <a:pt x="1909535" y="304697"/>
                  <a:pt x="1909535" y="304697"/>
                  <a:pt x="1911901" y="302318"/>
                </a:cubicBezTo>
                <a:cubicBezTo>
                  <a:pt x="1911901" y="299943"/>
                  <a:pt x="1914265" y="297564"/>
                  <a:pt x="1916629" y="295189"/>
                </a:cubicBezTo>
                <a:cubicBezTo>
                  <a:pt x="1916629" y="292810"/>
                  <a:pt x="1916629" y="292810"/>
                  <a:pt x="1916629" y="292810"/>
                </a:cubicBezTo>
                <a:cubicBezTo>
                  <a:pt x="1909535" y="297564"/>
                  <a:pt x="1904805" y="302318"/>
                  <a:pt x="1897712" y="307075"/>
                </a:cubicBezTo>
                <a:cubicBezTo>
                  <a:pt x="1892982" y="309450"/>
                  <a:pt x="1885889" y="314204"/>
                  <a:pt x="1878793" y="318961"/>
                </a:cubicBezTo>
                <a:cubicBezTo>
                  <a:pt x="1876429" y="321336"/>
                  <a:pt x="1871699" y="323715"/>
                  <a:pt x="1869336" y="323715"/>
                </a:cubicBezTo>
                <a:cubicBezTo>
                  <a:pt x="1869336" y="323715"/>
                  <a:pt x="1869336" y="323715"/>
                  <a:pt x="1866969" y="326090"/>
                </a:cubicBezTo>
                <a:cubicBezTo>
                  <a:pt x="1866969" y="326090"/>
                  <a:pt x="1866956" y="326090"/>
                  <a:pt x="1864744" y="326090"/>
                </a:cubicBezTo>
                <a:cubicBezTo>
                  <a:pt x="1863501" y="324370"/>
                  <a:pt x="1854083" y="313491"/>
                  <a:pt x="1848053" y="309450"/>
                </a:cubicBezTo>
                <a:cubicBezTo>
                  <a:pt x="1848053" y="309450"/>
                  <a:pt x="1848053" y="309450"/>
                  <a:pt x="1850416" y="309450"/>
                </a:cubicBezTo>
                <a:lnTo>
                  <a:pt x="1852783" y="307075"/>
                </a:lnTo>
                <a:cubicBezTo>
                  <a:pt x="1852783" y="307075"/>
                  <a:pt x="1852783" y="307075"/>
                  <a:pt x="1852783" y="304697"/>
                </a:cubicBezTo>
                <a:cubicBezTo>
                  <a:pt x="1850416" y="307075"/>
                  <a:pt x="1850416" y="307075"/>
                  <a:pt x="1848053" y="309450"/>
                </a:cubicBezTo>
                <a:cubicBezTo>
                  <a:pt x="1848053" y="309450"/>
                  <a:pt x="1845687" y="311829"/>
                  <a:pt x="1843323" y="311829"/>
                </a:cubicBezTo>
                <a:cubicBezTo>
                  <a:pt x="1838593" y="316583"/>
                  <a:pt x="1831500" y="318961"/>
                  <a:pt x="1824407" y="323715"/>
                </a:cubicBezTo>
                <a:cubicBezTo>
                  <a:pt x="1823752" y="323715"/>
                  <a:pt x="1823092" y="323910"/>
                  <a:pt x="1822388" y="324221"/>
                </a:cubicBezTo>
                <a:cubicBezTo>
                  <a:pt x="1822742" y="324530"/>
                  <a:pt x="1822979" y="324882"/>
                  <a:pt x="1822979" y="325317"/>
                </a:cubicBezTo>
                <a:cubicBezTo>
                  <a:pt x="1825378" y="322906"/>
                  <a:pt x="1830175" y="325317"/>
                  <a:pt x="1832571" y="320497"/>
                </a:cubicBezTo>
                <a:cubicBezTo>
                  <a:pt x="1839764" y="327725"/>
                  <a:pt x="1846957" y="320497"/>
                  <a:pt x="1851750" y="322906"/>
                </a:cubicBezTo>
                <a:cubicBezTo>
                  <a:pt x="1849354" y="325317"/>
                  <a:pt x="1854150" y="325317"/>
                  <a:pt x="1854150" y="327725"/>
                </a:cubicBezTo>
                <a:cubicBezTo>
                  <a:pt x="1856546" y="327725"/>
                  <a:pt x="1856546" y="325317"/>
                  <a:pt x="1858943" y="325317"/>
                </a:cubicBezTo>
                <a:cubicBezTo>
                  <a:pt x="1858943" y="325317"/>
                  <a:pt x="1858943" y="325317"/>
                  <a:pt x="1858943" y="327725"/>
                </a:cubicBezTo>
                <a:cubicBezTo>
                  <a:pt x="1866138" y="322906"/>
                  <a:pt x="1863739" y="332545"/>
                  <a:pt x="1868535" y="330134"/>
                </a:cubicBezTo>
                <a:cubicBezTo>
                  <a:pt x="1873328" y="327725"/>
                  <a:pt x="1878125" y="332545"/>
                  <a:pt x="1882921" y="330134"/>
                </a:cubicBezTo>
                <a:cubicBezTo>
                  <a:pt x="1882921" y="330134"/>
                  <a:pt x="1882921" y="330134"/>
                  <a:pt x="1882921" y="332545"/>
                </a:cubicBezTo>
                <a:cubicBezTo>
                  <a:pt x="1887714" y="330134"/>
                  <a:pt x="1890113" y="334954"/>
                  <a:pt x="1892510" y="332545"/>
                </a:cubicBezTo>
                <a:cubicBezTo>
                  <a:pt x="1892510" y="334954"/>
                  <a:pt x="1892510" y="334954"/>
                  <a:pt x="1892510" y="337365"/>
                </a:cubicBezTo>
                <a:cubicBezTo>
                  <a:pt x="1894907" y="334954"/>
                  <a:pt x="1890113" y="342183"/>
                  <a:pt x="1892510" y="339774"/>
                </a:cubicBezTo>
                <a:cubicBezTo>
                  <a:pt x="1897306" y="342183"/>
                  <a:pt x="1902099" y="330134"/>
                  <a:pt x="1906895" y="330134"/>
                </a:cubicBezTo>
                <a:cubicBezTo>
                  <a:pt x="1911692" y="327725"/>
                  <a:pt x="1916485" y="334954"/>
                  <a:pt x="1916485" y="330134"/>
                </a:cubicBezTo>
                <a:cubicBezTo>
                  <a:pt x="1916485" y="330134"/>
                  <a:pt x="1916485" y="330134"/>
                  <a:pt x="1914088" y="330134"/>
                </a:cubicBezTo>
                <a:cubicBezTo>
                  <a:pt x="1914088" y="330134"/>
                  <a:pt x="1914088" y="330134"/>
                  <a:pt x="1921281" y="327725"/>
                </a:cubicBezTo>
                <a:cubicBezTo>
                  <a:pt x="1921281" y="327725"/>
                  <a:pt x="1921281" y="327725"/>
                  <a:pt x="1921281" y="330134"/>
                </a:cubicBezTo>
                <a:cubicBezTo>
                  <a:pt x="1923678" y="330134"/>
                  <a:pt x="1930870" y="332545"/>
                  <a:pt x="1933270" y="327725"/>
                </a:cubicBezTo>
                <a:cubicBezTo>
                  <a:pt x="1938063" y="327725"/>
                  <a:pt x="1938063" y="330134"/>
                  <a:pt x="1940463" y="325317"/>
                </a:cubicBezTo>
                <a:cubicBezTo>
                  <a:pt x="1940463" y="325317"/>
                  <a:pt x="1940463" y="325317"/>
                  <a:pt x="1940463" y="327725"/>
                </a:cubicBezTo>
                <a:cubicBezTo>
                  <a:pt x="1945256" y="322906"/>
                  <a:pt x="1957245" y="322906"/>
                  <a:pt x="1966834" y="320497"/>
                </a:cubicBezTo>
                <a:cubicBezTo>
                  <a:pt x="1966834" y="322906"/>
                  <a:pt x="1971630" y="320497"/>
                  <a:pt x="1974027" y="320497"/>
                </a:cubicBezTo>
                <a:cubicBezTo>
                  <a:pt x="1974027" y="320497"/>
                  <a:pt x="1974027" y="320497"/>
                  <a:pt x="1974027" y="322906"/>
                </a:cubicBezTo>
                <a:cubicBezTo>
                  <a:pt x="1976426" y="318086"/>
                  <a:pt x="1983619" y="322906"/>
                  <a:pt x="1988413" y="318086"/>
                </a:cubicBezTo>
                <a:cubicBezTo>
                  <a:pt x="1988413" y="318086"/>
                  <a:pt x="1988413" y="318086"/>
                  <a:pt x="1988413" y="320497"/>
                </a:cubicBezTo>
                <a:cubicBezTo>
                  <a:pt x="1990812" y="320497"/>
                  <a:pt x="1993209" y="315677"/>
                  <a:pt x="1995605" y="320497"/>
                </a:cubicBezTo>
                <a:cubicBezTo>
                  <a:pt x="2000401" y="313266"/>
                  <a:pt x="2005197" y="313266"/>
                  <a:pt x="2012390" y="313266"/>
                </a:cubicBezTo>
                <a:cubicBezTo>
                  <a:pt x="2002798" y="289169"/>
                  <a:pt x="1993209" y="265072"/>
                  <a:pt x="1983619" y="243383"/>
                </a:cubicBezTo>
                <a:close/>
                <a:moveTo>
                  <a:pt x="1876429" y="269038"/>
                </a:moveTo>
                <a:cubicBezTo>
                  <a:pt x="1885889" y="259531"/>
                  <a:pt x="1876429" y="273795"/>
                  <a:pt x="1881159" y="266663"/>
                </a:cubicBezTo>
                <a:cubicBezTo>
                  <a:pt x="1893573" y="260422"/>
                  <a:pt x="1900556" y="246904"/>
                  <a:pt x="1911612" y="237250"/>
                </a:cubicBezTo>
                <a:cubicBezTo>
                  <a:pt x="1913580" y="235932"/>
                  <a:pt x="1915361" y="234655"/>
                  <a:pt x="1916629" y="233383"/>
                </a:cubicBezTo>
                <a:cubicBezTo>
                  <a:pt x="1918995" y="231005"/>
                  <a:pt x="1921358" y="231005"/>
                  <a:pt x="1923725" y="228629"/>
                </a:cubicBezTo>
                <a:lnTo>
                  <a:pt x="1926088" y="228629"/>
                </a:lnTo>
                <a:cubicBezTo>
                  <a:pt x="1926088" y="226251"/>
                  <a:pt x="1926088" y="226251"/>
                  <a:pt x="1928454" y="226251"/>
                </a:cubicBezTo>
                <a:cubicBezTo>
                  <a:pt x="1937911" y="211986"/>
                  <a:pt x="1916629" y="233383"/>
                  <a:pt x="1916629" y="233383"/>
                </a:cubicBezTo>
                <a:cubicBezTo>
                  <a:pt x="1914856" y="234572"/>
                  <a:pt x="1913191" y="235871"/>
                  <a:pt x="1911612" y="237250"/>
                </a:cubicBezTo>
                <a:cubicBezTo>
                  <a:pt x="1906236" y="240856"/>
                  <a:pt x="1899443" y="244801"/>
                  <a:pt x="1897712" y="250023"/>
                </a:cubicBezTo>
                <a:cubicBezTo>
                  <a:pt x="1892982" y="250023"/>
                  <a:pt x="1890619" y="252398"/>
                  <a:pt x="1888252" y="254777"/>
                </a:cubicBezTo>
                <a:cubicBezTo>
                  <a:pt x="1888252" y="254777"/>
                  <a:pt x="1888252" y="254777"/>
                  <a:pt x="1885889" y="254777"/>
                </a:cubicBezTo>
                <a:cubicBezTo>
                  <a:pt x="1885889" y="254777"/>
                  <a:pt x="1885889" y="254777"/>
                  <a:pt x="1885889" y="257152"/>
                </a:cubicBezTo>
                <a:cubicBezTo>
                  <a:pt x="1885889" y="257152"/>
                  <a:pt x="1885889" y="257152"/>
                  <a:pt x="1883523" y="257152"/>
                </a:cubicBezTo>
                <a:cubicBezTo>
                  <a:pt x="1883523" y="257152"/>
                  <a:pt x="1883523" y="257152"/>
                  <a:pt x="1881159" y="259531"/>
                </a:cubicBezTo>
                <a:cubicBezTo>
                  <a:pt x="1876429" y="261909"/>
                  <a:pt x="1874066" y="266663"/>
                  <a:pt x="1869336" y="271417"/>
                </a:cubicBezTo>
                <a:cubicBezTo>
                  <a:pt x="1871699" y="269038"/>
                  <a:pt x="1874066" y="266663"/>
                  <a:pt x="1876429" y="264284"/>
                </a:cubicBezTo>
                <a:cubicBezTo>
                  <a:pt x="1881159" y="264284"/>
                  <a:pt x="1876429" y="266663"/>
                  <a:pt x="1876429" y="269038"/>
                </a:cubicBezTo>
                <a:close/>
                <a:moveTo>
                  <a:pt x="1874066" y="235758"/>
                </a:moveTo>
                <a:cubicBezTo>
                  <a:pt x="1874066" y="235758"/>
                  <a:pt x="1874066" y="235758"/>
                  <a:pt x="1876429" y="233383"/>
                </a:cubicBezTo>
                <a:cubicBezTo>
                  <a:pt x="1890619" y="226251"/>
                  <a:pt x="1902442" y="216740"/>
                  <a:pt x="1911901" y="207232"/>
                </a:cubicBezTo>
                <a:cubicBezTo>
                  <a:pt x="1897712" y="211986"/>
                  <a:pt x="1883523" y="221497"/>
                  <a:pt x="1871699" y="231005"/>
                </a:cubicBezTo>
                <a:cubicBezTo>
                  <a:pt x="1859876" y="238137"/>
                  <a:pt x="1852783" y="240512"/>
                  <a:pt x="1843323" y="247645"/>
                </a:cubicBezTo>
                <a:cubicBezTo>
                  <a:pt x="1845687" y="250023"/>
                  <a:pt x="1848053" y="252398"/>
                  <a:pt x="1850416" y="257152"/>
                </a:cubicBezTo>
                <a:cubicBezTo>
                  <a:pt x="1850416" y="254777"/>
                  <a:pt x="1852783" y="252398"/>
                  <a:pt x="1855146" y="252398"/>
                </a:cubicBezTo>
                <a:cubicBezTo>
                  <a:pt x="1857513" y="250023"/>
                  <a:pt x="1862242" y="247645"/>
                  <a:pt x="1864606" y="242891"/>
                </a:cubicBezTo>
                <a:cubicBezTo>
                  <a:pt x="1864606" y="242891"/>
                  <a:pt x="1864606" y="242891"/>
                  <a:pt x="1869336" y="240512"/>
                </a:cubicBezTo>
                <a:cubicBezTo>
                  <a:pt x="1871699" y="235758"/>
                  <a:pt x="1871699" y="238137"/>
                  <a:pt x="1874066" y="235758"/>
                </a:cubicBezTo>
                <a:close/>
                <a:moveTo>
                  <a:pt x="1886634" y="192219"/>
                </a:moveTo>
                <a:cubicBezTo>
                  <a:pt x="1886422" y="192434"/>
                  <a:pt x="1886173" y="192682"/>
                  <a:pt x="1885889" y="192971"/>
                </a:cubicBezTo>
                <a:cubicBezTo>
                  <a:pt x="1885889" y="192971"/>
                  <a:pt x="1883523" y="192971"/>
                  <a:pt x="1883523" y="195346"/>
                </a:cubicBezTo>
                <a:cubicBezTo>
                  <a:pt x="1885030" y="193832"/>
                  <a:pt x="1886010" y="192847"/>
                  <a:pt x="1886634" y="192219"/>
                </a:cubicBezTo>
                <a:close/>
                <a:moveTo>
                  <a:pt x="2264134" y="1108481"/>
                </a:moveTo>
                <a:cubicBezTo>
                  <a:pt x="2264134" y="1098841"/>
                  <a:pt x="2252148" y="1091613"/>
                  <a:pt x="2249748" y="1084384"/>
                </a:cubicBezTo>
                <a:cubicBezTo>
                  <a:pt x="2244955" y="1077153"/>
                  <a:pt x="2252148" y="1067516"/>
                  <a:pt x="2247352" y="1067516"/>
                </a:cubicBezTo>
                <a:cubicBezTo>
                  <a:pt x="2247352" y="1067516"/>
                  <a:pt x="2247352" y="1067516"/>
                  <a:pt x="2247352" y="1072333"/>
                </a:cubicBezTo>
                <a:cubicBezTo>
                  <a:pt x="2247352" y="1067516"/>
                  <a:pt x="2244955" y="1062696"/>
                  <a:pt x="2244955" y="1060285"/>
                </a:cubicBezTo>
                <a:cubicBezTo>
                  <a:pt x="2244955" y="1060285"/>
                  <a:pt x="2244955" y="1060285"/>
                  <a:pt x="2244955" y="1057876"/>
                </a:cubicBezTo>
                <a:cubicBezTo>
                  <a:pt x="2242556" y="1055468"/>
                  <a:pt x="2242556" y="1043419"/>
                  <a:pt x="2237762" y="1038599"/>
                </a:cubicBezTo>
                <a:lnTo>
                  <a:pt x="2237762" y="1036188"/>
                </a:lnTo>
                <a:cubicBezTo>
                  <a:pt x="2235363" y="1031368"/>
                  <a:pt x="2237762" y="1028959"/>
                  <a:pt x="2232966" y="1024139"/>
                </a:cubicBezTo>
                <a:cubicBezTo>
                  <a:pt x="2225773" y="1016911"/>
                  <a:pt x="2218581" y="997634"/>
                  <a:pt x="2213785" y="983174"/>
                </a:cubicBezTo>
                <a:cubicBezTo>
                  <a:pt x="2216184" y="980765"/>
                  <a:pt x="2211388" y="973534"/>
                  <a:pt x="2206592" y="968717"/>
                </a:cubicBezTo>
                <a:cubicBezTo>
                  <a:pt x="2208991" y="971125"/>
                  <a:pt x="2208991" y="971125"/>
                  <a:pt x="2208991" y="971125"/>
                </a:cubicBezTo>
                <a:cubicBezTo>
                  <a:pt x="2204195" y="963897"/>
                  <a:pt x="2204195" y="951848"/>
                  <a:pt x="2197002" y="947028"/>
                </a:cubicBezTo>
                <a:cubicBezTo>
                  <a:pt x="2197002" y="942209"/>
                  <a:pt x="2187413" y="937389"/>
                  <a:pt x="2192206" y="932569"/>
                </a:cubicBezTo>
                <a:cubicBezTo>
                  <a:pt x="2182617" y="925340"/>
                  <a:pt x="2177821" y="918112"/>
                  <a:pt x="2170628" y="906063"/>
                </a:cubicBezTo>
                <a:cubicBezTo>
                  <a:pt x="2168231" y="903652"/>
                  <a:pt x="2168231" y="901243"/>
                  <a:pt x="2165835" y="898835"/>
                </a:cubicBezTo>
                <a:cubicBezTo>
                  <a:pt x="2165835" y="901243"/>
                  <a:pt x="2163435" y="903652"/>
                  <a:pt x="2165835" y="913292"/>
                </a:cubicBezTo>
                <a:cubicBezTo>
                  <a:pt x="2170628" y="922932"/>
                  <a:pt x="2163435" y="937389"/>
                  <a:pt x="2168231" y="954257"/>
                </a:cubicBezTo>
                <a:cubicBezTo>
                  <a:pt x="2168231" y="954257"/>
                  <a:pt x="2168231" y="954257"/>
                  <a:pt x="2165835" y="954257"/>
                </a:cubicBezTo>
                <a:cubicBezTo>
                  <a:pt x="2168231" y="966305"/>
                  <a:pt x="2163435" y="971125"/>
                  <a:pt x="2163435" y="983174"/>
                </a:cubicBezTo>
                <a:cubicBezTo>
                  <a:pt x="2161039" y="985585"/>
                  <a:pt x="2163435" y="978354"/>
                  <a:pt x="2161039" y="980765"/>
                </a:cubicBezTo>
                <a:cubicBezTo>
                  <a:pt x="2163435" y="990402"/>
                  <a:pt x="2156243" y="978354"/>
                  <a:pt x="2158642" y="983174"/>
                </a:cubicBezTo>
                <a:cubicBezTo>
                  <a:pt x="2156243" y="997634"/>
                  <a:pt x="2165835" y="1012091"/>
                  <a:pt x="2165835" y="1026551"/>
                </a:cubicBezTo>
                <a:cubicBezTo>
                  <a:pt x="2168231" y="1041008"/>
                  <a:pt x="2158642" y="1053056"/>
                  <a:pt x="2163435" y="1055468"/>
                </a:cubicBezTo>
                <a:cubicBezTo>
                  <a:pt x="2163435" y="1055468"/>
                  <a:pt x="2163435" y="1055468"/>
                  <a:pt x="2165835" y="1048236"/>
                </a:cubicBezTo>
                <a:cubicBezTo>
                  <a:pt x="2165835" y="1055468"/>
                  <a:pt x="2163435" y="1060285"/>
                  <a:pt x="2163435" y="1067516"/>
                </a:cubicBezTo>
                <a:cubicBezTo>
                  <a:pt x="2163435" y="1077153"/>
                  <a:pt x="2158642" y="1096433"/>
                  <a:pt x="2161039" y="1106070"/>
                </a:cubicBezTo>
                <a:cubicBezTo>
                  <a:pt x="2161039" y="1117282"/>
                  <a:pt x="2158987" y="1120219"/>
                  <a:pt x="2158700" y="1128328"/>
                </a:cubicBezTo>
                <a:cubicBezTo>
                  <a:pt x="2158675" y="1128146"/>
                  <a:pt x="2158667" y="1127937"/>
                  <a:pt x="2158642" y="1127758"/>
                </a:cubicBezTo>
                <a:cubicBezTo>
                  <a:pt x="2158642" y="1130167"/>
                  <a:pt x="2158642" y="1130167"/>
                  <a:pt x="2158642" y="1130167"/>
                </a:cubicBezTo>
                <a:cubicBezTo>
                  <a:pt x="2158642" y="1129498"/>
                  <a:pt x="2158678" y="1128934"/>
                  <a:pt x="2158700" y="1128328"/>
                </a:cubicBezTo>
                <a:cubicBezTo>
                  <a:pt x="2160873" y="1145417"/>
                  <a:pt x="2153796" y="1181025"/>
                  <a:pt x="2149050" y="1204869"/>
                </a:cubicBezTo>
                <a:cubicBezTo>
                  <a:pt x="2146653" y="1204869"/>
                  <a:pt x="2144257" y="1219329"/>
                  <a:pt x="2144257" y="1231377"/>
                </a:cubicBezTo>
                <a:cubicBezTo>
                  <a:pt x="2144257" y="1226557"/>
                  <a:pt x="2141857" y="1226557"/>
                  <a:pt x="2141857" y="1226557"/>
                </a:cubicBezTo>
                <a:cubicBezTo>
                  <a:pt x="2141857" y="1241017"/>
                  <a:pt x="2132268" y="1255474"/>
                  <a:pt x="2129871" y="1269934"/>
                </a:cubicBezTo>
                <a:cubicBezTo>
                  <a:pt x="2127474" y="1274751"/>
                  <a:pt x="2125075" y="1294031"/>
                  <a:pt x="2120279" y="1294031"/>
                </a:cubicBezTo>
                <a:cubicBezTo>
                  <a:pt x="2117882" y="1310899"/>
                  <a:pt x="2110689" y="1325357"/>
                  <a:pt x="2098703" y="1347045"/>
                </a:cubicBezTo>
                <a:cubicBezTo>
                  <a:pt x="2072329" y="1380782"/>
                  <a:pt x="2057943" y="1390419"/>
                  <a:pt x="2053147" y="1390419"/>
                </a:cubicBezTo>
                <a:cubicBezTo>
                  <a:pt x="2048354" y="1390419"/>
                  <a:pt x="2053147" y="1380782"/>
                  <a:pt x="2060340" y="1366322"/>
                </a:cubicBezTo>
                <a:cubicBezTo>
                  <a:pt x="2074726" y="1337405"/>
                  <a:pt x="2093907" y="1286803"/>
                  <a:pt x="2091508" y="1286803"/>
                </a:cubicBezTo>
                <a:cubicBezTo>
                  <a:pt x="2098703" y="1274751"/>
                  <a:pt x="2101100" y="1260294"/>
                  <a:pt x="2105896" y="1245834"/>
                </a:cubicBezTo>
                <a:lnTo>
                  <a:pt x="2105896" y="1241017"/>
                </a:lnTo>
                <a:cubicBezTo>
                  <a:pt x="2113086" y="1192821"/>
                  <a:pt x="2137064" y="1142218"/>
                  <a:pt x="2134664" y="1094021"/>
                </a:cubicBezTo>
                <a:cubicBezTo>
                  <a:pt x="2137064" y="1060285"/>
                  <a:pt x="2134664" y="1002451"/>
                  <a:pt x="2139460" y="971125"/>
                </a:cubicBezTo>
                <a:cubicBezTo>
                  <a:pt x="2139460" y="947028"/>
                  <a:pt x="2134664" y="925340"/>
                  <a:pt x="2137064" y="901243"/>
                </a:cubicBezTo>
                <a:cubicBezTo>
                  <a:pt x="2137064" y="901243"/>
                  <a:pt x="2137064" y="901243"/>
                  <a:pt x="2137064" y="894015"/>
                </a:cubicBezTo>
                <a:cubicBezTo>
                  <a:pt x="2137064" y="889195"/>
                  <a:pt x="2137064" y="889195"/>
                  <a:pt x="2134664" y="881966"/>
                </a:cubicBezTo>
                <a:cubicBezTo>
                  <a:pt x="2137064" y="886783"/>
                  <a:pt x="2137064" y="881966"/>
                  <a:pt x="2137064" y="879555"/>
                </a:cubicBezTo>
                <a:cubicBezTo>
                  <a:pt x="2137064" y="879555"/>
                  <a:pt x="2137064" y="879555"/>
                  <a:pt x="2134664" y="874735"/>
                </a:cubicBezTo>
                <a:cubicBezTo>
                  <a:pt x="2139460" y="872326"/>
                  <a:pt x="2129871" y="857867"/>
                  <a:pt x="2132268" y="855458"/>
                </a:cubicBezTo>
                <a:cubicBezTo>
                  <a:pt x="2132268" y="855458"/>
                  <a:pt x="2132268" y="855458"/>
                  <a:pt x="2134664" y="853049"/>
                </a:cubicBezTo>
                <a:cubicBezTo>
                  <a:pt x="2137064" y="795216"/>
                  <a:pt x="2120279" y="730151"/>
                  <a:pt x="2110689" y="667500"/>
                </a:cubicBezTo>
                <a:cubicBezTo>
                  <a:pt x="2110689" y="653040"/>
                  <a:pt x="2115485" y="643400"/>
                  <a:pt x="2113086" y="626534"/>
                </a:cubicBezTo>
                <a:cubicBezTo>
                  <a:pt x="2113086" y="626534"/>
                  <a:pt x="2113086" y="626534"/>
                  <a:pt x="2108293" y="628943"/>
                </a:cubicBezTo>
                <a:cubicBezTo>
                  <a:pt x="2105896" y="616894"/>
                  <a:pt x="2110689" y="624123"/>
                  <a:pt x="2110689" y="614483"/>
                </a:cubicBezTo>
                <a:cubicBezTo>
                  <a:pt x="2110689" y="614483"/>
                  <a:pt x="2110689" y="614483"/>
                  <a:pt x="2108293" y="619303"/>
                </a:cubicBezTo>
                <a:cubicBezTo>
                  <a:pt x="2105896" y="612074"/>
                  <a:pt x="2103497" y="604846"/>
                  <a:pt x="2103497" y="597617"/>
                </a:cubicBezTo>
                <a:cubicBezTo>
                  <a:pt x="2103497" y="597617"/>
                  <a:pt x="2103497" y="597617"/>
                  <a:pt x="2103497" y="602434"/>
                </a:cubicBezTo>
                <a:cubicBezTo>
                  <a:pt x="2101271" y="595723"/>
                  <a:pt x="2099048" y="586948"/>
                  <a:pt x="2098742" y="587655"/>
                </a:cubicBezTo>
                <a:cubicBezTo>
                  <a:pt x="2098952" y="585569"/>
                  <a:pt x="2100981" y="585208"/>
                  <a:pt x="2098703" y="578338"/>
                </a:cubicBezTo>
                <a:cubicBezTo>
                  <a:pt x="2093907" y="578338"/>
                  <a:pt x="2091508" y="563880"/>
                  <a:pt x="2086714" y="551832"/>
                </a:cubicBezTo>
                <a:cubicBezTo>
                  <a:pt x="2089111" y="551832"/>
                  <a:pt x="2086714" y="547012"/>
                  <a:pt x="2089111" y="551832"/>
                </a:cubicBezTo>
                <a:cubicBezTo>
                  <a:pt x="2077125" y="525324"/>
                  <a:pt x="2084315" y="506047"/>
                  <a:pt x="2069930" y="481950"/>
                </a:cubicBezTo>
                <a:cubicBezTo>
                  <a:pt x="2067533" y="460261"/>
                  <a:pt x="2060340" y="453033"/>
                  <a:pt x="2057943" y="428933"/>
                </a:cubicBezTo>
                <a:cubicBezTo>
                  <a:pt x="2057943" y="428933"/>
                  <a:pt x="2057943" y="428933"/>
                  <a:pt x="2055547" y="431345"/>
                </a:cubicBezTo>
                <a:cubicBezTo>
                  <a:pt x="2053147" y="421705"/>
                  <a:pt x="2048354" y="409656"/>
                  <a:pt x="2043558" y="397608"/>
                </a:cubicBezTo>
                <a:cubicBezTo>
                  <a:pt x="2043558" y="397608"/>
                  <a:pt x="2043558" y="397608"/>
                  <a:pt x="2045954" y="397608"/>
                </a:cubicBezTo>
                <a:cubicBezTo>
                  <a:pt x="2045954" y="397608"/>
                  <a:pt x="2045954" y="397608"/>
                  <a:pt x="2041161" y="390379"/>
                </a:cubicBezTo>
                <a:cubicBezTo>
                  <a:pt x="2041161" y="390379"/>
                  <a:pt x="2041161" y="390379"/>
                  <a:pt x="2043558" y="390379"/>
                </a:cubicBezTo>
                <a:cubicBezTo>
                  <a:pt x="2041161" y="387968"/>
                  <a:pt x="2038762" y="380739"/>
                  <a:pt x="2036365" y="373511"/>
                </a:cubicBezTo>
                <a:cubicBezTo>
                  <a:pt x="2036365" y="368691"/>
                  <a:pt x="2033966" y="363871"/>
                  <a:pt x="2031569" y="359051"/>
                </a:cubicBezTo>
                <a:cubicBezTo>
                  <a:pt x="2031569" y="359051"/>
                  <a:pt x="2031569" y="359051"/>
                  <a:pt x="2031569" y="354234"/>
                </a:cubicBezTo>
                <a:cubicBezTo>
                  <a:pt x="2029172" y="349414"/>
                  <a:pt x="2026776" y="344594"/>
                  <a:pt x="2024376" y="337365"/>
                </a:cubicBezTo>
                <a:cubicBezTo>
                  <a:pt x="2014787" y="344594"/>
                  <a:pt x="2005197" y="347002"/>
                  <a:pt x="2005197" y="347002"/>
                </a:cubicBezTo>
                <a:cubicBezTo>
                  <a:pt x="2000401" y="347002"/>
                  <a:pt x="1993209" y="349414"/>
                  <a:pt x="1988413" y="349414"/>
                </a:cubicBezTo>
                <a:cubicBezTo>
                  <a:pt x="1988413" y="349414"/>
                  <a:pt x="1988413" y="351822"/>
                  <a:pt x="1986016" y="349414"/>
                </a:cubicBezTo>
                <a:cubicBezTo>
                  <a:pt x="1969234" y="359051"/>
                  <a:pt x="1947655" y="347002"/>
                  <a:pt x="1933270" y="354234"/>
                </a:cubicBezTo>
                <a:cubicBezTo>
                  <a:pt x="1921281" y="356642"/>
                  <a:pt x="1899703" y="361462"/>
                  <a:pt x="1887714" y="359051"/>
                </a:cubicBezTo>
                <a:cubicBezTo>
                  <a:pt x="1880521" y="356642"/>
                  <a:pt x="1873328" y="361462"/>
                  <a:pt x="1863739" y="359051"/>
                </a:cubicBezTo>
                <a:cubicBezTo>
                  <a:pt x="1863739" y="359051"/>
                  <a:pt x="1863739" y="359051"/>
                  <a:pt x="1861342" y="356642"/>
                </a:cubicBezTo>
                <a:cubicBezTo>
                  <a:pt x="1858943" y="356642"/>
                  <a:pt x="1858943" y="359051"/>
                  <a:pt x="1856546" y="359051"/>
                </a:cubicBezTo>
                <a:cubicBezTo>
                  <a:pt x="1858943" y="356642"/>
                  <a:pt x="1856546" y="356642"/>
                  <a:pt x="1856546" y="356642"/>
                </a:cubicBezTo>
                <a:cubicBezTo>
                  <a:pt x="1856546" y="356642"/>
                  <a:pt x="1856546" y="356642"/>
                  <a:pt x="1854150" y="356642"/>
                </a:cubicBezTo>
                <a:cubicBezTo>
                  <a:pt x="1854150" y="354234"/>
                  <a:pt x="1846957" y="363871"/>
                  <a:pt x="1846957" y="359051"/>
                </a:cubicBezTo>
                <a:cubicBezTo>
                  <a:pt x="1846957" y="359051"/>
                  <a:pt x="1846957" y="359051"/>
                  <a:pt x="1846957" y="356642"/>
                </a:cubicBezTo>
                <a:cubicBezTo>
                  <a:pt x="1827775" y="349414"/>
                  <a:pt x="1801401" y="354234"/>
                  <a:pt x="1779823" y="349414"/>
                </a:cubicBezTo>
                <a:cubicBezTo>
                  <a:pt x="1775029" y="347002"/>
                  <a:pt x="1772630" y="342183"/>
                  <a:pt x="1767836" y="339774"/>
                </a:cubicBezTo>
                <a:cubicBezTo>
                  <a:pt x="1767836" y="339774"/>
                  <a:pt x="1767836" y="339774"/>
                  <a:pt x="1767836" y="344594"/>
                </a:cubicBezTo>
                <a:cubicBezTo>
                  <a:pt x="1763040" y="344594"/>
                  <a:pt x="1767836" y="339774"/>
                  <a:pt x="1763040" y="339774"/>
                </a:cubicBezTo>
                <a:cubicBezTo>
                  <a:pt x="1763040" y="339774"/>
                  <a:pt x="1763040" y="339774"/>
                  <a:pt x="1765440" y="342183"/>
                </a:cubicBezTo>
                <a:cubicBezTo>
                  <a:pt x="1765440" y="342183"/>
                  <a:pt x="1765412" y="342183"/>
                  <a:pt x="1758247" y="342183"/>
                </a:cubicBezTo>
                <a:cubicBezTo>
                  <a:pt x="1755848" y="342183"/>
                  <a:pt x="1753451" y="342183"/>
                  <a:pt x="1753451" y="344594"/>
                </a:cubicBezTo>
                <a:cubicBezTo>
                  <a:pt x="1751054" y="342183"/>
                  <a:pt x="1753451" y="339774"/>
                  <a:pt x="1751054" y="339774"/>
                </a:cubicBezTo>
                <a:cubicBezTo>
                  <a:pt x="1748655" y="344594"/>
                  <a:pt x="1743861" y="344594"/>
                  <a:pt x="1739065" y="344594"/>
                </a:cubicBezTo>
                <a:cubicBezTo>
                  <a:pt x="1739065" y="342183"/>
                  <a:pt x="1739065" y="342183"/>
                  <a:pt x="1739065" y="342183"/>
                </a:cubicBezTo>
                <a:cubicBezTo>
                  <a:pt x="1727077" y="344594"/>
                  <a:pt x="1724680" y="332545"/>
                  <a:pt x="1715090" y="337365"/>
                </a:cubicBezTo>
                <a:cubicBezTo>
                  <a:pt x="1707898" y="332545"/>
                  <a:pt x="1703102" y="334954"/>
                  <a:pt x="1695909" y="330134"/>
                </a:cubicBezTo>
                <a:cubicBezTo>
                  <a:pt x="1695909" y="330134"/>
                  <a:pt x="1695909" y="330134"/>
                  <a:pt x="1695909" y="332545"/>
                </a:cubicBezTo>
                <a:cubicBezTo>
                  <a:pt x="1691113" y="330134"/>
                  <a:pt x="1688716" y="330134"/>
                  <a:pt x="1683920" y="330134"/>
                </a:cubicBezTo>
                <a:cubicBezTo>
                  <a:pt x="1683920" y="330134"/>
                  <a:pt x="1683920" y="330134"/>
                  <a:pt x="1681523" y="327725"/>
                </a:cubicBezTo>
                <a:cubicBezTo>
                  <a:pt x="1679127" y="327725"/>
                  <a:pt x="1676727" y="327725"/>
                  <a:pt x="1674331" y="327725"/>
                </a:cubicBezTo>
                <a:cubicBezTo>
                  <a:pt x="1674331" y="325317"/>
                  <a:pt x="1671934" y="325317"/>
                  <a:pt x="1669535" y="325317"/>
                </a:cubicBezTo>
                <a:cubicBezTo>
                  <a:pt x="1669535" y="325317"/>
                  <a:pt x="1669535" y="325317"/>
                  <a:pt x="1667138" y="322906"/>
                </a:cubicBezTo>
                <a:cubicBezTo>
                  <a:pt x="1662342" y="322906"/>
                  <a:pt x="1657548" y="318086"/>
                  <a:pt x="1650356" y="320497"/>
                </a:cubicBezTo>
                <a:cubicBezTo>
                  <a:pt x="1643163" y="315677"/>
                  <a:pt x="1633571" y="313266"/>
                  <a:pt x="1626378" y="308446"/>
                </a:cubicBezTo>
                <a:cubicBezTo>
                  <a:pt x="1607199" y="301217"/>
                  <a:pt x="1604802" y="293989"/>
                  <a:pt x="1590414" y="284349"/>
                </a:cubicBezTo>
                <a:cubicBezTo>
                  <a:pt x="1576031" y="274712"/>
                  <a:pt x="1564042" y="272300"/>
                  <a:pt x="1556850" y="260252"/>
                </a:cubicBezTo>
                <a:cubicBezTo>
                  <a:pt x="1547260" y="274712"/>
                  <a:pt x="1535272" y="284349"/>
                  <a:pt x="1528079" y="293989"/>
                </a:cubicBezTo>
                <a:cubicBezTo>
                  <a:pt x="1511297" y="313266"/>
                  <a:pt x="1501704" y="332545"/>
                  <a:pt x="1484922" y="351822"/>
                </a:cubicBezTo>
                <a:cubicBezTo>
                  <a:pt x="1484922" y="351822"/>
                  <a:pt x="1484922" y="351822"/>
                  <a:pt x="1480126" y="356642"/>
                </a:cubicBezTo>
                <a:cubicBezTo>
                  <a:pt x="1477730" y="359051"/>
                  <a:pt x="1477730" y="361462"/>
                  <a:pt x="1475333" y="366282"/>
                </a:cubicBezTo>
                <a:cubicBezTo>
                  <a:pt x="1475333" y="361462"/>
                  <a:pt x="1472933" y="363871"/>
                  <a:pt x="1470537" y="366282"/>
                </a:cubicBezTo>
                <a:cubicBezTo>
                  <a:pt x="1470537" y="366282"/>
                  <a:pt x="1470537" y="366282"/>
                  <a:pt x="1468140" y="373511"/>
                </a:cubicBezTo>
                <a:cubicBezTo>
                  <a:pt x="1463344" y="373511"/>
                  <a:pt x="1463344" y="390379"/>
                  <a:pt x="1458548" y="387968"/>
                </a:cubicBezTo>
                <a:cubicBezTo>
                  <a:pt x="1458548" y="387968"/>
                  <a:pt x="1458548" y="387968"/>
                  <a:pt x="1456151" y="390379"/>
                </a:cubicBezTo>
                <a:cubicBezTo>
                  <a:pt x="1417791" y="433753"/>
                  <a:pt x="1389020" y="496407"/>
                  <a:pt x="1355453" y="549421"/>
                </a:cubicBezTo>
                <a:cubicBezTo>
                  <a:pt x="1345863" y="561469"/>
                  <a:pt x="1338670" y="568700"/>
                  <a:pt x="1329078" y="580749"/>
                </a:cubicBezTo>
                <a:cubicBezTo>
                  <a:pt x="1329078" y="580749"/>
                  <a:pt x="1329078" y="580749"/>
                  <a:pt x="1333874" y="583157"/>
                </a:cubicBezTo>
                <a:cubicBezTo>
                  <a:pt x="1329078" y="592797"/>
                  <a:pt x="1329078" y="583157"/>
                  <a:pt x="1321888" y="592797"/>
                </a:cubicBezTo>
                <a:cubicBezTo>
                  <a:pt x="1321888" y="592797"/>
                  <a:pt x="1321888" y="592797"/>
                  <a:pt x="1329078" y="590386"/>
                </a:cubicBezTo>
                <a:cubicBezTo>
                  <a:pt x="1324285" y="597617"/>
                  <a:pt x="1321888" y="604846"/>
                  <a:pt x="1319489" y="609666"/>
                </a:cubicBezTo>
                <a:cubicBezTo>
                  <a:pt x="1319489" y="609666"/>
                  <a:pt x="1319489" y="609666"/>
                  <a:pt x="1319489" y="607254"/>
                </a:cubicBezTo>
                <a:cubicBezTo>
                  <a:pt x="1317092" y="614483"/>
                  <a:pt x="1314693" y="621714"/>
                  <a:pt x="1314693" y="621714"/>
                </a:cubicBezTo>
                <a:cubicBezTo>
                  <a:pt x="1312296" y="621714"/>
                  <a:pt x="1312296" y="619303"/>
                  <a:pt x="1307500" y="628943"/>
                </a:cubicBezTo>
                <a:cubicBezTo>
                  <a:pt x="1312296" y="631351"/>
                  <a:pt x="1307500" y="643400"/>
                  <a:pt x="1302707" y="655448"/>
                </a:cubicBezTo>
                <a:cubicBezTo>
                  <a:pt x="1301577" y="655448"/>
                  <a:pt x="1300467" y="656505"/>
                  <a:pt x="1299838" y="657133"/>
                </a:cubicBezTo>
                <a:cubicBezTo>
                  <a:pt x="1299992" y="656563"/>
                  <a:pt x="1300164" y="656035"/>
                  <a:pt x="1300307" y="655448"/>
                </a:cubicBezTo>
                <a:cubicBezTo>
                  <a:pt x="1299040" y="658000"/>
                  <a:pt x="1299131" y="657838"/>
                  <a:pt x="1299838" y="657133"/>
                </a:cubicBezTo>
                <a:cubicBezTo>
                  <a:pt x="1292419" y="684718"/>
                  <a:pt x="1276236" y="694589"/>
                  <a:pt x="1271539" y="722922"/>
                </a:cubicBezTo>
                <a:cubicBezTo>
                  <a:pt x="1271539" y="722922"/>
                  <a:pt x="1271539" y="722922"/>
                  <a:pt x="1269140" y="720513"/>
                </a:cubicBezTo>
                <a:cubicBezTo>
                  <a:pt x="1259550" y="739790"/>
                  <a:pt x="1259550" y="749430"/>
                  <a:pt x="1247561" y="771116"/>
                </a:cubicBezTo>
                <a:cubicBezTo>
                  <a:pt x="1247561" y="771116"/>
                  <a:pt x="1247561" y="771116"/>
                  <a:pt x="1249961" y="771116"/>
                </a:cubicBezTo>
                <a:cubicBezTo>
                  <a:pt x="1245165" y="780756"/>
                  <a:pt x="1240368" y="792804"/>
                  <a:pt x="1237972" y="804853"/>
                </a:cubicBezTo>
                <a:cubicBezTo>
                  <a:pt x="1237972" y="804853"/>
                  <a:pt x="1237972" y="804853"/>
                  <a:pt x="1235575" y="812084"/>
                </a:cubicBezTo>
                <a:cubicBezTo>
                  <a:pt x="1233176" y="814493"/>
                  <a:pt x="1230779" y="821721"/>
                  <a:pt x="1230779" y="828950"/>
                </a:cubicBezTo>
                <a:cubicBezTo>
                  <a:pt x="1230779" y="828950"/>
                  <a:pt x="1230779" y="828950"/>
                  <a:pt x="1228382" y="828950"/>
                </a:cubicBezTo>
                <a:cubicBezTo>
                  <a:pt x="1225983" y="833770"/>
                  <a:pt x="1225983" y="838589"/>
                  <a:pt x="1223586" y="843409"/>
                </a:cubicBezTo>
                <a:cubicBezTo>
                  <a:pt x="1223586" y="843409"/>
                  <a:pt x="1223586" y="843409"/>
                  <a:pt x="1221190" y="848229"/>
                </a:cubicBezTo>
                <a:cubicBezTo>
                  <a:pt x="1218790" y="862686"/>
                  <a:pt x="1209201" y="881966"/>
                  <a:pt x="1209201" y="894015"/>
                </a:cubicBezTo>
                <a:cubicBezTo>
                  <a:pt x="1202008" y="915700"/>
                  <a:pt x="1197212" y="942209"/>
                  <a:pt x="1190019" y="966305"/>
                </a:cubicBezTo>
                <a:cubicBezTo>
                  <a:pt x="1180430" y="1019319"/>
                  <a:pt x="1173237" y="1031368"/>
                  <a:pt x="1166044" y="1079564"/>
                </a:cubicBezTo>
                <a:cubicBezTo>
                  <a:pt x="1161248" y="1137398"/>
                  <a:pt x="1168441" y="1161495"/>
                  <a:pt x="1163648" y="1209689"/>
                </a:cubicBezTo>
                <a:cubicBezTo>
                  <a:pt x="1163648" y="1209689"/>
                  <a:pt x="1163648" y="1233786"/>
                  <a:pt x="1161248" y="1243426"/>
                </a:cubicBezTo>
                <a:cubicBezTo>
                  <a:pt x="1158851" y="1248246"/>
                  <a:pt x="1156455" y="1248246"/>
                  <a:pt x="1154055" y="1241017"/>
                </a:cubicBezTo>
                <a:cubicBezTo>
                  <a:pt x="1149262" y="1233786"/>
                  <a:pt x="1142069" y="1216918"/>
                  <a:pt x="1137273" y="1185592"/>
                </a:cubicBezTo>
                <a:cubicBezTo>
                  <a:pt x="1139670" y="1173544"/>
                  <a:pt x="1139670" y="1163904"/>
                  <a:pt x="1137273" y="1147035"/>
                </a:cubicBezTo>
                <a:cubicBezTo>
                  <a:pt x="1137273" y="1147035"/>
                  <a:pt x="1137273" y="1147035"/>
                  <a:pt x="1134877" y="1149447"/>
                </a:cubicBezTo>
                <a:cubicBezTo>
                  <a:pt x="1137273" y="1139807"/>
                  <a:pt x="1137273" y="1130167"/>
                  <a:pt x="1137273" y="1120530"/>
                </a:cubicBezTo>
                <a:cubicBezTo>
                  <a:pt x="1134877" y="1115710"/>
                  <a:pt x="1132477" y="1127758"/>
                  <a:pt x="1132477" y="1118118"/>
                </a:cubicBezTo>
                <a:cubicBezTo>
                  <a:pt x="1132477" y="1098841"/>
                  <a:pt x="1132477" y="1108481"/>
                  <a:pt x="1134877" y="1089202"/>
                </a:cubicBezTo>
                <a:cubicBezTo>
                  <a:pt x="1134877" y="1091073"/>
                  <a:pt x="1134877" y="1097272"/>
                  <a:pt x="1134877" y="1098841"/>
                </a:cubicBezTo>
                <a:cubicBezTo>
                  <a:pt x="1134877" y="1096433"/>
                  <a:pt x="1137273" y="1084384"/>
                  <a:pt x="1134877" y="1084384"/>
                </a:cubicBezTo>
                <a:cubicBezTo>
                  <a:pt x="1134877" y="1084384"/>
                  <a:pt x="1134877" y="1084384"/>
                  <a:pt x="1137273" y="1084384"/>
                </a:cubicBezTo>
                <a:cubicBezTo>
                  <a:pt x="1137273" y="1079564"/>
                  <a:pt x="1137273" y="1077153"/>
                  <a:pt x="1139670" y="1072333"/>
                </a:cubicBezTo>
                <a:cubicBezTo>
                  <a:pt x="1137273" y="1069925"/>
                  <a:pt x="1137273" y="1067516"/>
                  <a:pt x="1137273" y="1072333"/>
                </a:cubicBezTo>
                <a:cubicBezTo>
                  <a:pt x="1137273" y="1062696"/>
                  <a:pt x="1134877" y="1048236"/>
                  <a:pt x="1139670" y="1041008"/>
                </a:cubicBezTo>
                <a:cubicBezTo>
                  <a:pt x="1139670" y="1031368"/>
                  <a:pt x="1142069" y="1036188"/>
                  <a:pt x="1144466" y="1033779"/>
                </a:cubicBezTo>
                <a:cubicBezTo>
                  <a:pt x="1144466" y="1031368"/>
                  <a:pt x="1144466" y="1026551"/>
                  <a:pt x="1144466" y="1026551"/>
                </a:cubicBezTo>
                <a:cubicBezTo>
                  <a:pt x="1144466" y="1026551"/>
                  <a:pt x="1144466" y="1026551"/>
                  <a:pt x="1144466" y="1024139"/>
                </a:cubicBezTo>
                <a:cubicBezTo>
                  <a:pt x="1144466" y="1024139"/>
                  <a:pt x="1144466" y="1024139"/>
                  <a:pt x="1142069" y="1021731"/>
                </a:cubicBezTo>
                <a:cubicBezTo>
                  <a:pt x="1149262" y="1002451"/>
                  <a:pt x="1146863" y="983174"/>
                  <a:pt x="1154055" y="968717"/>
                </a:cubicBezTo>
                <a:cubicBezTo>
                  <a:pt x="1154055" y="973534"/>
                  <a:pt x="1151659" y="980765"/>
                  <a:pt x="1151659" y="980765"/>
                </a:cubicBezTo>
                <a:cubicBezTo>
                  <a:pt x="1154055" y="975945"/>
                  <a:pt x="1154055" y="971125"/>
                  <a:pt x="1156455" y="966305"/>
                </a:cubicBezTo>
                <a:cubicBezTo>
                  <a:pt x="1154055" y="973534"/>
                  <a:pt x="1154055" y="978354"/>
                  <a:pt x="1156455" y="975945"/>
                </a:cubicBezTo>
                <a:cubicBezTo>
                  <a:pt x="1161248" y="956668"/>
                  <a:pt x="1161248" y="939800"/>
                  <a:pt x="1166044" y="915700"/>
                </a:cubicBezTo>
                <a:cubicBezTo>
                  <a:pt x="1169987" y="915700"/>
                  <a:pt x="1170694" y="905928"/>
                  <a:pt x="1173486" y="898435"/>
                </a:cubicBezTo>
                <a:cubicBezTo>
                  <a:pt x="1173764" y="898972"/>
                  <a:pt x="1174358" y="897709"/>
                  <a:pt x="1175634" y="896423"/>
                </a:cubicBezTo>
                <a:cubicBezTo>
                  <a:pt x="1175634" y="896423"/>
                  <a:pt x="1175634" y="896423"/>
                  <a:pt x="1175634" y="894015"/>
                </a:cubicBezTo>
                <a:cubicBezTo>
                  <a:pt x="1174783" y="895297"/>
                  <a:pt x="1174087" y="896817"/>
                  <a:pt x="1173486" y="898435"/>
                </a:cubicBezTo>
                <a:cubicBezTo>
                  <a:pt x="1173240" y="897962"/>
                  <a:pt x="1173237" y="896107"/>
                  <a:pt x="1173237" y="891603"/>
                </a:cubicBezTo>
                <a:cubicBezTo>
                  <a:pt x="1175634" y="894015"/>
                  <a:pt x="1175634" y="891603"/>
                  <a:pt x="1175634" y="891603"/>
                </a:cubicBezTo>
                <a:lnTo>
                  <a:pt x="1175634" y="889195"/>
                </a:lnTo>
                <a:cubicBezTo>
                  <a:pt x="1178033" y="884375"/>
                  <a:pt x="1178033" y="884375"/>
                  <a:pt x="1178033" y="886783"/>
                </a:cubicBezTo>
                <a:cubicBezTo>
                  <a:pt x="1178033" y="884375"/>
                  <a:pt x="1180430" y="877146"/>
                  <a:pt x="1180430" y="881966"/>
                </a:cubicBezTo>
                <a:cubicBezTo>
                  <a:pt x="1185226" y="869918"/>
                  <a:pt x="1180430" y="867506"/>
                  <a:pt x="1182826" y="862686"/>
                </a:cubicBezTo>
                <a:cubicBezTo>
                  <a:pt x="1187623" y="848229"/>
                  <a:pt x="1187623" y="843409"/>
                  <a:pt x="1194815" y="826541"/>
                </a:cubicBezTo>
                <a:cubicBezTo>
                  <a:pt x="1194815" y="826541"/>
                  <a:pt x="1194815" y="826541"/>
                  <a:pt x="1194815" y="828950"/>
                </a:cubicBezTo>
                <a:cubicBezTo>
                  <a:pt x="1194815" y="824132"/>
                  <a:pt x="1199611" y="821721"/>
                  <a:pt x="1202008" y="812084"/>
                </a:cubicBezTo>
                <a:cubicBezTo>
                  <a:pt x="1194815" y="802444"/>
                  <a:pt x="1211597" y="787984"/>
                  <a:pt x="1216393" y="766299"/>
                </a:cubicBezTo>
                <a:cubicBezTo>
                  <a:pt x="1213997" y="766299"/>
                  <a:pt x="1213997" y="766299"/>
                  <a:pt x="1213997" y="766299"/>
                </a:cubicBezTo>
                <a:cubicBezTo>
                  <a:pt x="1213997" y="768707"/>
                  <a:pt x="1211597" y="768707"/>
                  <a:pt x="1209201" y="771116"/>
                </a:cubicBezTo>
                <a:cubicBezTo>
                  <a:pt x="1202008" y="771116"/>
                  <a:pt x="1197212" y="775936"/>
                  <a:pt x="1190019" y="780756"/>
                </a:cubicBezTo>
                <a:cubicBezTo>
                  <a:pt x="1190019" y="780756"/>
                  <a:pt x="1190019" y="780756"/>
                  <a:pt x="1192419" y="783167"/>
                </a:cubicBezTo>
                <a:cubicBezTo>
                  <a:pt x="1187623" y="785576"/>
                  <a:pt x="1185226" y="787984"/>
                  <a:pt x="1180430" y="792804"/>
                </a:cubicBezTo>
                <a:cubicBezTo>
                  <a:pt x="1180430" y="795216"/>
                  <a:pt x="1185226" y="792804"/>
                  <a:pt x="1182826" y="797624"/>
                </a:cubicBezTo>
                <a:cubicBezTo>
                  <a:pt x="1175634" y="804853"/>
                  <a:pt x="1178033" y="800033"/>
                  <a:pt x="1170840" y="807264"/>
                </a:cubicBezTo>
                <a:cubicBezTo>
                  <a:pt x="1170840" y="804853"/>
                  <a:pt x="1175634" y="802444"/>
                  <a:pt x="1173237" y="802444"/>
                </a:cubicBezTo>
                <a:cubicBezTo>
                  <a:pt x="1173237" y="802444"/>
                  <a:pt x="1168441" y="807264"/>
                  <a:pt x="1168441" y="809673"/>
                </a:cubicBezTo>
                <a:cubicBezTo>
                  <a:pt x="1168441" y="809673"/>
                  <a:pt x="1168441" y="809673"/>
                  <a:pt x="1168441" y="807264"/>
                </a:cubicBezTo>
                <a:cubicBezTo>
                  <a:pt x="1166044" y="809673"/>
                  <a:pt x="1163648" y="809673"/>
                  <a:pt x="1161248" y="812084"/>
                </a:cubicBezTo>
                <a:cubicBezTo>
                  <a:pt x="1161248" y="812084"/>
                  <a:pt x="1161248" y="814493"/>
                  <a:pt x="1163648" y="812084"/>
                </a:cubicBezTo>
                <a:cubicBezTo>
                  <a:pt x="1161248" y="816901"/>
                  <a:pt x="1158851" y="824132"/>
                  <a:pt x="1154055" y="826541"/>
                </a:cubicBezTo>
                <a:cubicBezTo>
                  <a:pt x="1149262" y="828950"/>
                  <a:pt x="1149262" y="826541"/>
                  <a:pt x="1146863" y="826541"/>
                </a:cubicBezTo>
                <a:cubicBezTo>
                  <a:pt x="1146863" y="826541"/>
                  <a:pt x="1144466" y="828950"/>
                  <a:pt x="1146863" y="831361"/>
                </a:cubicBezTo>
                <a:cubicBezTo>
                  <a:pt x="1146863" y="831361"/>
                  <a:pt x="1146863" y="831361"/>
                  <a:pt x="1144466" y="831361"/>
                </a:cubicBezTo>
                <a:cubicBezTo>
                  <a:pt x="1144466" y="831361"/>
                  <a:pt x="1144466" y="831361"/>
                  <a:pt x="1144466" y="833770"/>
                </a:cubicBezTo>
                <a:cubicBezTo>
                  <a:pt x="1134877" y="838589"/>
                  <a:pt x="1134877" y="850638"/>
                  <a:pt x="1125284" y="855458"/>
                </a:cubicBezTo>
                <a:cubicBezTo>
                  <a:pt x="1127684" y="853049"/>
                  <a:pt x="1130080" y="850638"/>
                  <a:pt x="1130080" y="848229"/>
                </a:cubicBezTo>
                <a:cubicBezTo>
                  <a:pt x="1130080" y="848229"/>
                  <a:pt x="1130080" y="848229"/>
                  <a:pt x="1125284" y="855458"/>
                </a:cubicBezTo>
                <a:cubicBezTo>
                  <a:pt x="1125284" y="853049"/>
                  <a:pt x="1127684" y="850638"/>
                  <a:pt x="1125284" y="850638"/>
                </a:cubicBezTo>
                <a:cubicBezTo>
                  <a:pt x="1118092" y="857867"/>
                  <a:pt x="1115695" y="867506"/>
                  <a:pt x="1108502" y="879555"/>
                </a:cubicBezTo>
                <a:cubicBezTo>
                  <a:pt x="1106105" y="877146"/>
                  <a:pt x="1103706" y="884375"/>
                  <a:pt x="1098913" y="886783"/>
                </a:cubicBezTo>
                <a:cubicBezTo>
                  <a:pt x="1101309" y="886783"/>
                  <a:pt x="1101309" y="886783"/>
                  <a:pt x="1101309" y="889195"/>
                </a:cubicBezTo>
                <a:cubicBezTo>
                  <a:pt x="1098913" y="889195"/>
                  <a:pt x="1098913" y="889195"/>
                  <a:pt x="1098913" y="889195"/>
                </a:cubicBezTo>
                <a:lnTo>
                  <a:pt x="1098913" y="891603"/>
                </a:lnTo>
                <a:cubicBezTo>
                  <a:pt x="1096513" y="894015"/>
                  <a:pt x="1096513" y="894015"/>
                  <a:pt x="1096513" y="891603"/>
                </a:cubicBezTo>
                <a:cubicBezTo>
                  <a:pt x="1096513" y="894015"/>
                  <a:pt x="1094117" y="896423"/>
                  <a:pt x="1094117" y="894015"/>
                </a:cubicBezTo>
                <a:cubicBezTo>
                  <a:pt x="1089321" y="898835"/>
                  <a:pt x="1094117" y="901243"/>
                  <a:pt x="1091720" y="906063"/>
                </a:cubicBezTo>
                <a:cubicBezTo>
                  <a:pt x="1086924" y="910883"/>
                  <a:pt x="1086924" y="913292"/>
                  <a:pt x="1082128" y="922932"/>
                </a:cubicBezTo>
                <a:cubicBezTo>
                  <a:pt x="1082128" y="922932"/>
                  <a:pt x="1082128" y="922932"/>
                  <a:pt x="1082128" y="920520"/>
                </a:cubicBezTo>
                <a:cubicBezTo>
                  <a:pt x="1079731" y="922932"/>
                  <a:pt x="1077334" y="922932"/>
                  <a:pt x="1074935" y="927752"/>
                </a:cubicBezTo>
                <a:cubicBezTo>
                  <a:pt x="1079731" y="937389"/>
                  <a:pt x="1067742" y="939800"/>
                  <a:pt x="1062949" y="951848"/>
                </a:cubicBezTo>
                <a:cubicBezTo>
                  <a:pt x="1067742" y="954257"/>
                  <a:pt x="1062949" y="956668"/>
                  <a:pt x="1065346" y="959077"/>
                </a:cubicBezTo>
                <a:cubicBezTo>
                  <a:pt x="1058153" y="966305"/>
                  <a:pt x="1058153" y="978354"/>
                  <a:pt x="1050960" y="987994"/>
                </a:cubicBezTo>
                <a:cubicBezTo>
                  <a:pt x="1046164" y="990402"/>
                  <a:pt x="1043767" y="1000042"/>
                  <a:pt x="1046164" y="1002451"/>
                </a:cubicBezTo>
                <a:cubicBezTo>
                  <a:pt x="1043767" y="1000042"/>
                  <a:pt x="1041371" y="1004862"/>
                  <a:pt x="1038974" y="1002451"/>
                </a:cubicBezTo>
                <a:cubicBezTo>
                  <a:pt x="1041371" y="1007271"/>
                  <a:pt x="1036575" y="1016911"/>
                  <a:pt x="1036575" y="1016911"/>
                </a:cubicBezTo>
                <a:cubicBezTo>
                  <a:pt x="1031781" y="1016911"/>
                  <a:pt x="1031781" y="1026551"/>
                  <a:pt x="1026985" y="1028959"/>
                </a:cubicBezTo>
                <a:cubicBezTo>
                  <a:pt x="1026985" y="1028959"/>
                  <a:pt x="1026985" y="1028959"/>
                  <a:pt x="1029382" y="1038599"/>
                </a:cubicBezTo>
                <a:cubicBezTo>
                  <a:pt x="1029382" y="1038599"/>
                  <a:pt x="1029382" y="1038599"/>
                  <a:pt x="1026985" y="1033779"/>
                </a:cubicBezTo>
                <a:cubicBezTo>
                  <a:pt x="1024589" y="1038599"/>
                  <a:pt x="1024589" y="1038599"/>
                  <a:pt x="1022189" y="1036188"/>
                </a:cubicBezTo>
                <a:cubicBezTo>
                  <a:pt x="1022189" y="1038599"/>
                  <a:pt x="1022189" y="1038599"/>
                  <a:pt x="1022189" y="1041008"/>
                </a:cubicBezTo>
                <a:cubicBezTo>
                  <a:pt x="1022189" y="1041008"/>
                  <a:pt x="1022189" y="1041008"/>
                  <a:pt x="1019792" y="1038599"/>
                </a:cubicBezTo>
                <a:cubicBezTo>
                  <a:pt x="1017393" y="1043419"/>
                  <a:pt x="1022189" y="1045828"/>
                  <a:pt x="1022189" y="1043419"/>
                </a:cubicBezTo>
                <a:cubicBezTo>
                  <a:pt x="1024589" y="1053056"/>
                  <a:pt x="1017393" y="1048236"/>
                  <a:pt x="1019792" y="1057876"/>
                </a:cubicBezTo>
                <a:cubicBezTo>
                  <a:pt x="1019792" y="1057876"/>
                  <a:pt x="1019792" y="1057876"/>
                  <a:pt x="1022189" y="1060285"/>
                </a:cubicBezTo>
                <a:cubicBezTo>
                  <a:pt x="1019792" y="1067516"/>
                  <a:pt x="1014996" y="1060285"/>
                  <a:pt x="1014996" y="1069925"/>
                </a:cubicBezTo>
                <a:cubicBezTo>
                  <a:pt x="1014996" y="1069925"/>
                  <a:pt x="1014996" y="1069925"/>
                  <a:pt x="1012600" y="1069925"/>
                </a:cubicBezTo>
                <a:cubicBezTo>
                  <a:pt x="1012600" y="1072333"/>
                  <a:pt x="1012600" y="1074745"/>
                  <a:pt x="1014996" y="1074745"/>
                </a:cubicBezTo>
                <a:cubicBezTo>
                  <a:pt x="1010203" y="1081973"/>
                  <a:pt x="1005407" y="1091613"/>
                  <a:pt x="1003010" y="1098841"/>
                </a:cubicBezTo>
                <a:cubicBezTo>
                  <a:pt x="1000611" y="1103661"/>
                  <a:pt x="1005407" y="1096433"/>
                  <a:pt x="1005407" y="1098841"/>
                </a:cubicBezTo>
                <a:cubicBezTo>
                  <a:pt x="1005407" y="1106070"/>
                  <a:pt x="1003010" y="1106070"/>
                  <a:pt x="1000611" y="1110890"/>
                </a:cubicBezTo>
                <a:cubicBezTo>
                  <a:pt x="1000611" y="1110890"/>
                  <a:pt x="1000611" y="1110890"/>
                  <a:pt x="1003010" y="1110890"/>
                </a:cubicBezTo>
                <a:cubicBezTo>
                  <a:pt x="1003010" y="1110890"/>
                  <a:pt x="1003010" y="1110890"/>
                  <a:pt x="998214" y="1120530"/>
                </a:cubicBezTo>
                <a:cubicBezTo>
                  <a:pt x="998214" y="1120530"/>
                  <a:pt x="998214" y="1120530"/>
                  <a:pt x="995817" y="1118118"/>
                </a:cubicBezTo>
                <a:cubicBezTo>
                  <a:pt x="995817" y="1118118"/>
                  <a:pt x="995817" y="1118118"/>
                  <a:pt x="995817" y="1125350"/>
                </a:cubicBezTo>
                <a:cubicBezTo>
                  <a:pt x="995817" y="1127758"/>
                  <a:pt x="995817" y="1122938"/>
                  <a:pt x="998214" y="1122938"/>
                </a:cubicBezTo>
                <a:cubicBezTo>
                  <a:pt x="995817" y="1130167"/>
                  <a:pt x="998214" y="1137398"/>
                  <a:pt x="993418" y="1142218"/>
                </a:cubicBezTo>
                <a:cubicBezTo>
                  <a:pt x="993418" y="1142218"/>
                  <a:pt x="993418" y="1142218"/>
                  <a:pt x="991021" y="1142218"/>
                </a:cubicBezTo>
                <a:cubicBezTo>
                  <a:pt x="991021" y="1142218"/>
                  <a:pt x="993418" y="1139807"/>
                  <a:pt x="991021" y="1139807"/>
                </a:cubicBezTo>
                <a:cubicBezTo>
                  <a:pt x="991021" y="1132578"/>
                  <a:pt x="988625" y="1144627"/>
                  <a:pt x="986225" y="1144627"/>
                </a:cubicBezTo>
                <a:cubicBezTo>
                  <a:pt x="988625" y="1147035"/>
                  <a:pt x="986225" y="1154267"/>
                  <a:pt x="988625" y="1156675"/>
                </a:cubicBezTo>
                <a:cubicBezTo>
                  <a:pt x="981432" y="1168724"/>
                  <a:pt x="983829" y="1180772"/>
                  <a:pt x="979032" y="1190412"/>
                </a:cubicBezTo>
                <a:cubicBezTo>
                  <a:pt x="979032" y="1188001"/>
                  <a:pt x="979032" y="1192821"/>
                  <a:pt x="976636" y="1192821"/>
                </a:cubicBezTo>
                <a:cubicBezTo>
                  <a:pt x="974239" y="1197641"/>
                  <a:pt x="979032" y="1197641"/>
                  <a:pt x="976636" y="1200052"/>
                </a:cubicBezTo>
                <a:cubicBezTo>
                  <a:pt x="976636" y="1200052"/>
                  <a:pt x="976636" y="1200052"/>
                  <a:pt x="974239" y="1204869"/>
                </a:cubicBezTo>
                <a:cubicBezTo>
                  <a:pt x="976636" y="1214509"/>
                  <a:pt x="969443" y="1209689"/>
                  <a:pt x="969443" y="1219329"/>
                </a:cubicBezTo>
                <a:cubicBezTo>
                  <a:pt x="971840" y="1226557"/>
                  <a:pt x="964647" y="1231377"/>
                  <a:pt x="967046" y="1241017"/>
                </a:cubicBezTo>
                <a:cubicBezTo>
                  <a:pt x="967046" y="1241017"/>
                  <a:pt x="967046" y="1241017"/>
                  <a:pt x="964647" y="1241017"/>
                </a:cubicBezTo>
                <a:cubicBezTo>
                  <a:pt x="964647" y="1248246"/>
                  <a:pt x="959854" y="1250654"/>
                  <a:pt x="959854" y="1257886"/>
                </a:cubicBezTo>
                <a:cubicBezTo>
                  <a:pt x="959854" y="1257886"/>
                  <a:pt x="959854" y="1255474"/>
                  <a:pt x="957454" y="1255474"/>
                </a:cubicBezTo>
                <a:cubicBezTo>
                  <a:pt x="957454" y="1262703"/>
                  <a:pt x="952661" y="1253066"/>
                  <a:pt x="955058" y="1257886"/>
                </a:cubicBezTo>
                <a:cubicBezTo>
                  <a:pt x="952661" y="1265114"/>
                  <a:pt x="962250" y="1274751"/>
                  <a:pt x="959854" y="1281983"/>
                </a:cubicBezTo>
                <a:cubicBezTo>
                  <a:pt x="964647" y="1289211"/>
                  <a:pt x="955058" y="1296440"/>
                  <a:pt x="959854" y="1298851"/>
                </a:cubicBezTo>
                <a:cubicBezTo>
                  <a:pt x="959854" y="1301083"/>
                  <a:pt x="959854" y="1303148"/>
                  <a:pt x="959854" y="1306080"/>
                </a:cubicBezTo>
                <a:cubicBezTo>
                  <a:pt x="959854" y="1306080"/>
                  <a:pt x="959854" y="1306080"/>
                  <a:pt x="957454" y="1306080"/>
                </a:cubicBezTo>
                <a:cubicBezTo>
                  <a:pt x="959854" y="1310899"/>
                  <a:pt x="957454" y="1320537"/>
                  <a:pt x="959854" y="1327768"/>
                </a:cubicBezTo>
                <a:cubicBezTo>
                  <a:pt x="959854" y="1332585"/>
                  <a:pt x="957454" y="1334996"/>
                  <a:pt x="959854" y="1339816"/>
                </a:cubicBezTo>
                <a:cubicBezTo>
                  <a:pt x="964647" y="1349454"/>
                  <a:pt x="962250" y="1368733"/>
                  <a:pt x="964647" y="1380782"/>
                </a:cubicBezTo>
                <a:cubicBezTo>
                  <a:pt x="962250" y="1383190"/>
                  <a:pt x="964647" y="1390419"/>
                  <a:pt x="964647" y="1395239"/>
                </a:cubicBezTo>
                <a:cubicBezTo>
                  <a:pt x="964647" y="1395239"/>
                  <a:pt x="964647" y="1395239"/>
                  <a:pt x="962250" y="1392830"/>
                </a:cubicBezTo>
                <a:cubicBezTo>
                  <a:pt x="967046" y="1402467"/>
                  <a:pt x="962250" y="1412107"/>
                  <a:pt x="967046" y="1419336"/>
                </a:cubicBezTo>
                <a:cubicBezTo>
                  <a:pt x="967046" y="1419336"/>
                  <a:pt x="967046" y="1419336"/>
                  <a:pt x="964647" y="1419336"/>
                </a:cubicBezTo>
                <a:cubicBezTo>
                  <a:pt x="964647" y="1421747"/>
                  <a:pt x="969443" y="1431384"/>
                  <a:pt x="964647" y="1433796"/>
                </a:cubicBezTo>
                <a:cubicBezTo>
                  <a:pt x="967046" y="1436204"/>
                  <a:pt x="967046" y="1438616"/>
                  <a:pt x="969443" y="1438616"/>
                </a:cubicBezTo>
                <a:cubicBezTo>
                  <a:pt x="969443" y="1438616"/>
                  <a:pt x="969443" y="1441024"/>
                  <a:pt x="971840" y="1441024"/>
                </a:cubicBezTo>
                <a:cubicBezTo>
                  <a:pt x="971840" y="1441024"/>
                  <a:pt x="971840" y="1441024"/>
                  <a:pt x="971840" y="1438616"/>
                </a:cubicBezTo>
                <a:cubicBezTo>
                  <a:pt x="971840" y="1441024"/>
                  <a:pt x="971840" y="1441024"/>
                  <a:pt x="974239" y="1441024"/>
                </a:cubicBezTo>
                <a:cubicBezTo>
                  <a:pt x="974239" y="1436204"/>
                  <a:pt x="971840" y="1431384"/>
                  <a:pt x="974239" y="1426567"/>
                </a:cubicBezTo>
                <a:cubicBezTo>
                  <a:pt x="976636" y="1428976"/>
                  <a:pt x="976636" y="1424156"/>
                  <a:pt x="979032" y="1424156"/>
                </a:cubicBezTo>
                <a:cubicBezTo>
                  <a:pt x="976636" y="1424156"/>
                  <a:pt x="976636" y="1424156"/>
                  <a:pt x="976636" y="1424156"/>
                </a:cubicBezTo>
                <a:cubicBezTo>
                  <a:pt x="976636" y="1424156"/>
                  <a:pt x="976636" y="1424156"/>
                  <a:pt x="976636" y="1421747"/>
                </a:cubicBezTo>
                <a:cubicBezTo>
                  <a:pt x="979032" y="1419336"/>
                  <a:pt x="979032" y="1419336"/>
                  <a:pt x="979032" y="1421747"/>
                </a:cubicBezTo>
                <a:cubicBezTo>
                  <a:pt x="981432" y="1419336"/>
                  <a:pt x="976636" y="1416927"/>
                  <a:pt x="976636" y="1414519"/>
                </a:cubicBezTo>
                <a:cubicBezTo>
                  <a:pt x="979032" y="1412107"/>
                  <a:pt x="979032" y="1409699"/>
                  <a:pt x="979032" y="1407287"/>
                </a:cubicBezTo>
                <a:cubicBezTo>
                  <a:pt x="981432" y="1407287"/>
                  <a:pt x="983829" y="1407287"/>
                  <a:pt x="983829" y="1404879"/>
                </a:cubicBezTo>
                <a:cubicBezTo>
                  <a:pt x="976636" y="1400059"/>
                  <a:pt x="986225" y="1400059"/>
                  <a:pt x="983829" y="1392830"/>
                </a:cubicBezTo>
                <a:cubicBezTo>
                  <a:pt x="981432" y="1392830"/>
                  <a:pt x="983829" y="1390419"/>
                  <a:pt x="981432" y="1390419"/>
                </a:cubicBezTo>
                <a:cubicBezTo>
                  <a:pt x="986225" y="1388010"/>
                  <a:pt x="983829" y="1380782"/>
                  <a:pt x="986225" y="1378370"/>
                </a:cubicBezTo>
                <a:cubicBezTo>
                  <a:pt x="991021" y="1378370"/>
                  <a:pt x="991021" y="1373550"/>
                  <a:pt x="988625" y="1371142"/>
                </a:cubicBezTo>
                <a:cubicBezTo>
                  <a:pt x="991021" y="1373550"/>
                  <a:pt x="991021" y="1371142"/>
                  <a:pt x="993418" y="1373550"/>
                </a:cubicBezTo>
                <a:cubicBezTo>
                  <a:pt x="991021" y="1371142"/>
                  <a:pt x="993418" y="1366322"/>
                  <a:pt x="993418" y="1366322"/>
                </a:cubicBezTo>
                <a:cubicBezTo>
                  <a:pt x="998214" y="1366322"/>
                  <a:pt x="995817" y="1363913"/>
                  <a:pt x="1000611" y="1361502"/>
                </a:cubicBezTo>
                <a:cubicBezTo>
                  <a:pt x="1000611" y="1361502"/>
                  <a:pt x="1000611" y="1361502"/>
                  <a:pt x="998214" y="1359093"/>
                </a:cubicBezTo>
                <a:cubicBezTo>
                  <a:pt x="1000611" y="1359093"/>
                  <a:pt x="1000611" y="1359093"/>
                  <a:pt x="1003010" y="1359093"/>
                </a:cubicBezTo>
                <a:cubicBezTo>
                  <a:pt x="1005407" y="1359093"/>
                  <a:pt x="1000611" y="1354273"/>
                  <a:pt x="1000611" y="1356685"/>
                </a:cubicBezTo>
                <a:cubicBezTo>
                  <a:pt x="998214" y="1349454"/>
                  <a:pt x="1005407" y="1356685"/>
                  <a:pt x="1003010" y="1351865"/>
                </a:cubicBezTo>
                <a:cubicBezTo>
                  <a:pt x="1003010" y="1351865"/>
                  <a:pt x="1003010" y="1351865"/>
                  <a:pt x="1000611" y="1349454"/>
                </a:cubicBezTo>
                <a:cubicBezTo>
                  <a:pt x="1000611" y="1344636"/>
                  <a:pt x="1005407" y="1349454"/>
                  <a:pt x="1005407" y="1344636"/>
                </a:cubicBezTo>
                <a:cubicBezTo>
                  <a:pt x="1005407" y="1344636"/>
                  <a:pt x="1005407" y="1344636"/>
                  <a:pt x="1007804" y="1347045"/>
                </a:cubicBezTo>
                <a:cubicBezTo>
                  <a:pt x="1007804" y="1344636"/>
                  <a:pt x="1007804" y="1344636"/>
                  <a:pt x="1005407" y="1344636"/>
                </a:cubicBezTo>
                <a:cubicBezTo>
                  <a:pt x="1007804" y="1339816"/>
                  <a:pt x="1012600" y="1337405"/>
                  <a:pt x="1014996" y="1337405"/>
                </a:cubicBezTo>
                <a:cubicBezTo>
                  <a:pt x="1014996" y="1334996"/>
                  <a:pt x="1012600" y="1337405"/>
                  <a:pt x="1012600" y="1334996"/>
                </a:cubicBezTo>
                <a:cubicBezTo>
                  <a:pt x="1010203" y="1330177"/>
                  <a:pt x="1014996" y="1332585"/>
                  <a:pt x="1014996" y="1330177"/>
                </a:cubicBezTo>
                <a:cubicBezTo>
                  <a:pt x="1014996" y="1330177"/>
                  <a:pt x="1014996" y="1330177"/>
                  <a:pt x="1012600" y="1330177"/>
                </a:cubicBezTo>
                <a:cubicBezTo>
                  <a:pt x="1012600" y="1330177"/>
                  <a:pt x="1012600" y="1330177"/>
                  <a:pt x="1017393" y="1327768"/>
                </a:cubicBezTo>
                <a:cubicBezTo>
                  <a:pt x="1017393" y="1327768"/>
                  <a:pt x="1017393" y="1327768"/>
                  <a:pt x="1017393" y="1330177"/>
                </a:cubicBezTo>
                <a:cubicBezTo>
                  <a:pt x="1017393" y="1330177"/>
                  <a:pt x="1017393" y="1330177"/>
                  <a:pt x="1019792" y="1327768"/>
                </a:cubicBezTo>
                <a:cubicBezTo>
                  <a:pt x="1019792" y="1325357"/>
                  <a:pt x="1019792" y="1325357"/>
                  <a:pt x="1017393" y="1327768"/>
                </a:cubicBezTo>
                <a:cubicBezTo>
                  <a:pt x="1019792" y="1325357"/>
                  <a:pt x="1017393" y="1318128"/>
                  <a:pt x="1022189" y="1318128"/>
                </a:cubicBezTo>
                <a:cubicBezTo>
                  <a:pt x="1022189" y="1318128"/>
                  <a:pt x="1022189" y="1318128"/>
                  <a:pt x="1022189" y="1320537"/>
                </a:cubicBezTo>
                <a:cubicBezTo>
                  <a:pt x="1022189" y="1325357"/>
                  <a:pt x="1024589" y="1320537"/>
                  <a:pt x="1026985" y="1320537"/>
                </a:cubicBezTo>
                <a:cubicBezTo>
                  <a:pt x="1024589" y="1318128"/>
                  <a:pt x="1026985" y="1318128"/>
                  <a:pt x="1026985" y="1313308"/>
                </a:cubicBezTo>
                <a:cubicBezTo>
                  <a:pt x="1031781" y="1313308"/>
                  <a:pt x="1029382" y="1306080"/>
                  <a:pt x="1034178" y="1303668"/>
                </a:cubicBezTo>
                <a:cubicBezTo>
                  <a:pt x="1036575" y="1306080"/>
                  <a:pt x="1036575" y="1303668"/>
                  <a:pt x="1038974" y="1303668"/>
                </a:cubicBezTo>
                <a:cubicBezTo>
                  <a:pt x="1041371" y="1303668"/>
                  <a:pt x="1036575" y="1301260"/>
                  <a:pt x="1038974" y="1301260"/>
                </a:cubicBezTo>
                <a:cubicBezTo>
                  <a:pt x="1038974" y="1301260"/>
                  <a:pt x="1038974" y="1301260"/>
                  <a:pt x="1041371" y="1301260"/>
                </a:cubicBezTo>
                <a:cubicBezTo>
                  <a:pt x="1041371" y="1296440"/>
                  <a:pt x="1046164" y="1301260"/>
                  <a:pt x="1048563" y="1296440"/>
                </a:cubicBezTo>
                <a:cubicBezTo>
                  <a:pt x="1046164" y="1294031"/>
                  <a:pt x="1053360" y="1296440"/>
                  <a:pt x="1053360" y="1289211"/>
                </a:cubicBezTo>
                <a:cubicBezTo>
                  <a:pt x="1053360" y="1289211"/>
                  <a:pt x="1053360" y="1289211"/>
                  <a:pt x="1053360" y="1291620"/>
                </a:cubicBezTo>
                <a:cubicBezTo>
                  <a:pt x="1055756" y="1289211"/>
                  <a:pt x="1058153" y="1289211"/>
                  <a:pt x="1060552" y="1286803"/>
                </a:cubicBezTo>
                <a:cubicBezTo>
                  <a:pt x="1060552" y="1289211"/>
                  <a:pt x="1060552" y="1289211"/>
                  <a:pt x="1062949" y="1291620"/>
                </a:cubicBezTo>
                <a:cubicBezTo>
                  <a:pt x="1062949" y="1286803"/>
                  <a:pt x="1065346" y="1294031"/>
                  <a:pt x="1065346" y="1291620"/>
                </a:cubicBezTo>
                <a:cubicBezTo>
                  <a:pt x="1067742" y="1291620"/>
                  <a:pt x="1062949" y="1279571"/>
                  <a:pt x="1065346" y="1279571"/>
                </a:cubicBezTo>
                <a:cubicBezTo>
                  <a:pt x="1065346" y="1274751"/>
                  <a:pt x="1072538" y="1277163"/>
                  <a:pt x="1070142" y="1274751"/>
                </a:cubicBezTo>
                <a:cubicBezTo>
                  <a:pt x="1070142" y="1274751"/>
                  <a:pt x="1070142" y="1274751"/>
                  <a:pt x="1067742" y="1274751"/>
                </a:cubicBezTo>
                <a:cubicBezTo>
                  <a:pt x="1067742" y="1274751"/>
                  <a:pt x="1067742" y="1274751"/>
                  <a:pt x="1072538" y="1272343"/>
                </a:cubicBezTo>
                <a:cubicBezTo>
                  <a:pt x="1072538" y="1269934"/>
                  <a:pt x="1077334" y="1269934"/>
                  <a:pt x="1077334" y="1265114"/>
                </a:cubicBezTo>
                <a:lnTo>
                  <a:pt x="1079731" y="1265114"/>
                </a:lnTo>
                <a:cubicBezTo>
                  <a:pt x="1079731" y="1262703"/>
                  <a:pt x="1082128" y="1265114"/>
                  <a:pt x="1082128" y="1260294"/>
                </a:cubicBezTo>
                <a:cubicBezTo>
                  <a:pt x="1082128" y="1260294"/>
                  <a:pt x="1082128" y="1260294"/>
                  <a:pt x="1082128" y="1262703"/>
                </a:cubicBezTo>
                <a:cubicBezTo>
                  <a:pt x="1082128" y="1255474"/>
                  <a:pt x="1089321" y="1253066"/>
                  <a:pt x="1094117" y="1248246"/>
                </a:cubicBezTo>
                <a:cubicBezTo>
                  <a:pt x="1096188" y="1250327"/>
                  <a:pt x="1098258" y="1248810"/>
                  <a:pt x="1100329" y="1246806"/>
                </a:cubicBezTo>
                <a:cubicBezTo>
                  <a:pt x="1100561" y="1247475"/>
                  <a:pt x="1101309" y="1248246"/>
                  <a:pt x="1101309" y="1248246"/>
                </a:cubicBezTo>
                <a:cubicBezTo>
                  <a:pt x="1101309" y="1243426"/>
                  <a:pt x="1108502" y="1248246"/>
                  <a:pt x="1110902" y="1243426"/>
                </a:cubicBezTo>
                <a:cubicBezTo>
                  <a:pt x="1110902" y="1243426"/>
                  <a:pt x="1113298" y="1238606"/>
                  <a:pt x="1115695" y="1241017"/>
                </a:cubicBezTo>
                <a:cubicBezTo>
                  <a:pt x="1118092" y="1236197"/>
                  <a:pt x="1122888" y="1236197"/>
                  <a:pt x="1127684" y="1236197"/>
                </a:cubicBezTo>
                <a:cubicBezTo>
                  <a:pt x="1142069" y="1241017"/>
                  <a:pt x="1146863" y="1245834"/>
                  <a:pt x="1146863" y="1250654"/>
                </a:cubicBezTo>
                <a:cubicBezTo>
                  <a:pt x="1151659" y="1253066"/>
                  <a:pt x="1156455" y="1253066"/>
                  <a:pt x="1161248" y="1255474"/>
                </a:cubicBezTo>
                <a:cubicBezTo>
                  <a:pt x="1161248" y="1257886"/>
                  <a:pt x="1163648" y="1260294"/>
                  <a:pt x="1168441" y="1262703"/>
                </a:cubicBezTo>
                <a:cubicBezTo>
                  <a:pt x="1168441" y="1262703"/>
                  <a:pt x="1168441" y="1262703"/>
                  <a:pt x="1168441" y="1260294"/>
                </a:cubicBezTo>
                <a:cubicBezTo>
                  <a:pt x="1170840" y="1262703"/>
                  <a:pt x="1173237" y="1262703"/>
                  <a:pt x="1175634" y="1265114"/>
                </a:cubicBezTo>
                <a:cubicBezTo>
                  <a:pt x="1178033" y="1262703"/>
                  <a:pt x="1175634" y="1260294"/>
                  <a:pt x="1180430" y="1260294"/>
                </a:cubicBezTo>
                <a:cubicBezTo>
                  <a:pt x="1185226" y="1265114"/>
                  <a:pt x="1182826" y="1262703"/>
                  <a:pt x="1187623" y="1265114"/>
                </a:cubicBezTo>
                <a:cubicBezTo>
                  <a:pt x="1185226" y="1267523"/>
                  <a:pt x="1182826" y="1265114"/>
                  <a:pt x="1182826" y="1267523"/>
                </a:cubicBezTo>
                <a:lnTo>
                  <a:pt x="1187623" y="1267523"/>
                </a:lnTo>
                <a:cubicBezTo>
                  <a:pt x="1187623" y="1267523"/>
                  <a:pt x="1187623" y="1269934"/>
                  <a:pt x="1187623" y="1272343"/>
                </a:cubicBezTo>
                <a:cubicBezTo>
                  <a:pt x="1190019" y="1269934"/>
                  <a:pt x="1190019" y="1269934"/>
                  <a:pt x="1190019" y="1269934"/>
                </a:cubicBezTo>
                <a:cubicBezTo>
                  <a:pt x="1192419" y="1269934"/>
                  <a:pt x="1197212" y="1269934"/>
                  <a:pt x="1197212" y="1272343"/>
                </a:cubicBezTo>
                <a:cubicBezTo>
                  <a:pt x="1199611" y="1274751"/>
                  <a:pt x="1199611" y="1274751"/>
                  <a:pt x="1197212" y="1277163"/>
                </a:cubicBezTo>
                <a:cubicBezTo>
                  <a:pt x="1199611" y="1277163"/>
                  <a:pt x="1202008" y="1277163"/>
                  <a:pt x="1202008" y="1277163"/>
                </a:cubicBezTo>
                <a:cubicBezTo>
                  <a:pt x="1202008" y="1277163"/>
                  <a:pt x="1202008" y="1277163"/>
                  <a:pt x="1204405" y="1277163"/>
                </a:cubicBezTo>
                <a:cubicBezTo>
                  <a:pt x="1206804" y="1281983"/>
                  <a:pt x="1213997" y="1277163"/>
                  <a:pt x="1216393" y="1284391"/>
                </a:cubicBezTo>
                <a:cubicBezTo>
                  <a:pt x="1216393" y="1284391"/>
                  <a:pt x="1213997" y="1281983"/>
                  <a:pt x="1211597" y="1284391"/>
                </a:cubicBezTo>
                <a:cubicBezTo>
                  <a:pt x="1211597" y="1284391"/>
                  <a:pt x="1211597" y="1284391"/>
                  <a:pt x="1216393" y="1284391"/>
                </a:cubicBezTo>
                <a:cubicBezTo>
                  <a:pt x="1213997" y="1284391"/>
                  <a:pt x="1213997" y="1284391"/>
                  <a:pt x="1211597" y="1286803"/>
                </a:cubicBezTo>
                <a:cubicBezTo>
                  <a:pt x="1218790" y="1289211"/>
                  <a:pt x="1223586" y="1286803"/>
                  <a:pt x="1230779" y="1289211"/>
                </a:cubicBezTo>
                <a:cubicBezTo>
                  <a:pt x="1228382" y="1294031"/>
                  <a:pt x="1233176" y="1294031"/>
                  <a:pt x="1235575" y="1296440"/>
                </a:cubicBezTo>
                <a:lnTo>
                  <a:pt x="1235575" y="1294031"/>
                </a:lnTo>
                <a:cubicBezTo>
                  <a:pt x="1237972" y="1294031"/>
                  <a:pt x="1237972" y="1294031"/>
                  <a:pt x="1237972" y="1294031"/>
                </a:cubicBezTo>
                <a:cubicBezTo>
                  <a:pt x="1237972" y="1296440"/>
                  <a:pt x="1237972" y="1296440"/>
                  <a:pt x="1237972" y="1296440"/>
                </a:cubicBezTo>
                <a:cubicBezTo>
                  <a:pt x="1237972" y="1296440"/>
                  <a:pt x="1240368" y="1296440"/>
                  <a:pt x="1237972" y="1298851"/>
                </a:cubicBezTo>
                <a:cubicBezTo>
                  <a:pt x="1240368" y="1301260"/>
                  <a:pt x="1242768" y="1296440"/>
                  <a:pt x="1245165" y="1296440"/>
                </a:cubicBezTo>
                <a:cubicBezTo>
                  <a:pt x="1249961" y="1298851"/>
                  <a:pt x="1249961" y="1298851"/>
                  <a:pt x="1257153" y="1301260"/>
                </a:cubicBezTo>
                <a:cubicBezTo>
                  <a:pt x="1257153" y="1301260"/>
                  <a:pt x="1257153" y="1301260"/>
                  <a:pt x="1254754" y="1301260"/>
                </a:cubicBezTo>
                <a:cubicBezTo>
                  <a:pt x="1257153" y="1301260"/>
                  <a:pt x="1254754" y="1303668"/>
                  <a:pt x="1259550" y="1306080"/>
                </a:cubicBezTo>
                <a:cubicBezTo>
                  <a:pt x="1264346" y="1296440"/>
                  <a:pt x="1266743" y="1308488"/>
                  <a:pt x="1271539" y="1308488"/>
                </a:cubicBezTo>
                <a:cubicBezTo>
                  <a:pt x="1273936" y="1303668"/>
                  <a:pt x="1276332" y="1306080"/>
                  <a:pt x="1276332" y="1303668"/>
                </a:cubicBezTo>
                <a:cubicBezTo>
                  <a:pt x="1281128" y="1310899"/>
                  <a:pt x="1288321" y="1306080"/>
                  <a:pt x="1293117" y="1310899"/>
                </a:cubicBezTo>
                <a:cubicBezTo>
                  <a:pt x="1293117" y="1313308"/>
                  <a:pt x="1297911" y="1313308"/>
                  <a:pt x="1300307" y="1313308"/>
                </a:cubicBezTo>
                <a:cubicBezTo>
                  <a:pt x="1297911" y="1315719"/>
                  <a:pt x="1302707" y="1315719"/>
                  <a:pt x="1300307" y="1318128"/>
                </a:cubicBezTo>
                <a:cubicBezTo>
                  <a:pt x="1302707" y="1315719"/>
                  <a:pt x="1307500" y="1318128"/>
                  <a:pt x="1307500" y="1318128"/>
                </a:cubicBezTo>
                <a:cubicBezTo>
                  <a:pt x="1307500" y="1322948"/>
                  <a:pt x="1312296" y="1320537"/>
                  <a:pt x="1314693" y="1322948"/>
                </a:cubicBezTo>
                <a:cubicBezTo>
                  <a:pt x="1314693" y="1322948"/>
                  <a:pt x="1314734" y="1322948"/>
                  <a:pt x="1317092" y="1322948"/>
                </a:cubicBezTo>
                <a:cubicBezTo>
                  <a:pt x="1319489" y="1322948"/>
                  <a:pt x="1319489" y="1325357"/>
                  <a:pt x="1317092" y="1327768"/>
                </a:cubicBezTo>
                <a:cubicBezTo>
                  <a:pt x="1318290" y="1327768"/>
                  <a:pt x="1318431" y="1327768"/>
                  <a:pt x="1319030" y="1327768"/>
                </a:cubicBezTo>
                <a:cubicBezTo>
                  <a:pt x="1321427" y="1330177"/>
                  <a:pt x="1324285" y="1325357"/>
                  <a:pt x="1321888" y="1325357"/>
                </a:cubicBezTo>
                <a:cubicBezTo>
                  <a:pt x="1329078" y="1322948"/>
                  <a:pt x="1324285" y="1330177"/>
                  <a:pt x="1329078" y="1327768"/>
                </a:cubicBezTo>
                <a:cubicBezTo>
                  <a:pt x="1329078" y="1327768"/>
                  <a:pt x="1329078" y="1327768"/>
                  <a:pt x="1331478" y="1322948"/>
                </a:cubicBezTo>
                <a:cubicBezTo>
                  <a:pt x="1331478" y="1322948"/>
                  <a:pt x="1331478" y="1322948"/>
                  <a:pt x="1331478" y="1325357"/>
                </a:cubicBezTo>
                <a:cubicBezTo>
                  <a:pt x="1336271" y="1322948"/>
                  <a:pt x="1331478" y="1330177"/>
                  <a:pt x="1336271" y="1327768"/>
                </a:cubicBezTo>
                <a:cubicBezTo>
                  <a:pt x="1336271" y="1327768"/>
                  <a:pt x="1336271" y="1327768"/>
                  <a:pt x="1336271" y="1330177"/>
                </a:cubicBezTo>
                <a:cubicBezTo>
                  <a:pt x="1338670" y="1330177"/>
                  <a:pt x="1338670" y="1330177"/>
                  <a:pt x="1338670" y="1327768"/>
                </a:cubicBezTo>
                <a:cubicBezTo>
                  <a:pt x="1343464" y="1330177"/>
                  <a:pt x="1348260" y="1334996"/>
                  <a:pt x="1350656" y="1337405"/>
                </a:cubicBezTo>
                <a:cubicBezTo>
                  <a:pt x="1353056" y="1337405"/>
                  <a:pt x="1350656" y="1334996"/>
                  <a:pt x="1353056" y="1334996"/>
                </a:cubicBezTo>
                <a:cubicBezTo>
                  <a:pt x="1355453" y="1332585"/>
                  <a:pt x="1355453" y="1334996"/>
                  <a:pt x="1357849" y="1337405"/>
                </a:cubicBezTo>
                <a:cubicBezTo>
                  <a:pt x="1357849" y="1337405"/>
                  <a:pt x="1357849" y="1337405"/>
                  <a:pt x="1357849" y="1334996"/>
                </a:cubicBezTo>
                <a:cubicBezTo>
                  <a:pt x="1357849" y="1334996"/>
                  <a:pt x="1357849" y="1334996"/>
                  <a:pt x="1362645" y="1337405"/>
                </a:cubicBezTo>
                <a:cubicBezTo>
                  <a:pt x="1362645" y="1337405"/>
                  <a:pt x="1362645" y="1337405"/>
                  <a:pt x="1362645" y="1339816"/>
                </a:cubicBezTo>
                <a:cubicBezTo>
                  <a:pt x="1362645" y="1339816"/>
                  <a:pt x="1362645" y="1339816"/>
                  <a:pt x="1365042" y="1339816"/>
                </a:cubicBezTo>
                <a:cubicBezTo>
                  <a:pt x="1367441" y="1339816"/>
                  <a:pt x="1365042" y="1339816"/>
                  <a:pt x="1365042" y="1337405"/>
                </a:cubicBezTo>
                <a:cubicBezTo>
                  <a:pt x="1367441" y="1339816"/>
                  <a:pt x="1372238" y="1334996"/>
                  <a:pt x="1374634" y="1339816"/>
                </a:cubicBezTo>
                <a:cubicBezTo>
                  <a:pt x="1374634" y="1339816"/>
                  <a:pt x="1374634" y="1339816"/>
                  <a:pt x="1374634" y="1342225"/>
                </a:cubicBezTo>
                <a:cubicBezTo>
                  <a:pt x="1369838" y="1344636"/>
                  <a:pt x="1377031" y="1344636"/>
                  <a:pt x="1374634" y="1347045"/>
                </a:cubicBezTo>
                <a:cubicBezTo>
                  <a:pt x="1377031" y="1344636"/>
                  <a:pt x="1379428" y="1347045"/>
                  <a:pt x="1381827" y="1344636"/>
                </a:cubicBezTo>
                <a:cubicBezTo>
                  <a:pt x="1389020" y="1351865"/>
                  <a:pt x="1396212" y="1344636"/>
                  <a:pt x="1401006" y="1349454"/>
                </a:cubicBezTo>
                <a:cubicBezTo>
                  <a:pt x="1398609" y="1351865"/>
                  <a:pt x="1401006" y="1351865"/>
                  <a:pt x="1401006" y="1354273"/>
                </a:cubicBezTo>
                <a:cubicBezTo>
                  <a:pt x="1403405" y="1356685"/>
                  <a:pt x="1403405" y="1351865"/>
                  <a:pt x="1405802" y="1351865"/>
                </a:cubicBezTo>
                <a:cubicBezTo>
                  <a:pt x="1405802" y="1351865"/>
                  <a:pt x="1405802" y="1351865"/>
                  <a:pt x="1405802" y="1356685"/>
                </a:cubicBezTo>
                <a:cubicBezTo>
                  <a:pt x="1412995" y="1354273"/>
                  <a:pt x="1408199" y="1361502"/>
                  <a:pt x="1412995" y="1359093"/>
                </a:cubicBezTo>
                <a:cubicBezTo>
                  <a:pt x="1417791" y="1356685"/>
                  <a:pt x="1420187" y="1366322"/>
                  <a:pt x="1424983" y="1361502"/>
                </a:cubicBezTo>
                <a:cubicBezTo>
                  <a:pt x="1424983" y="1361502"/>
                  <a:pt x="1424983" y="1361502"/>
                  <a:pt x="1424983" y="1363913"/>
                </a:cubicBezTo>
                <a:cubicBezTo>
                  <a:pt x="1429777" y="1363913"/>
                  <a:pt x="1429777" y="1368733"/>
                  <a:pt x="1432176" y="1368733"/>
                </a:cubicBezTo>
                <a:cubicBezTo>
                  <a:pt x="1432176" y="1371142"/>
                  <a:pt x="1432176" y="1368733"/>
                  <a:pt x="1432176" y="1371142"/>
                </a:cubicBezTo>
                <a:cubicBezTo>
                  <a:pt x="1434573" y="1371142"/>
                  <a:pt x="1429777" y="1375962"/>
                  <a:pt x="1432176" y="1373550"/>
                </a:cubicBezTo>
                <a:cubicBezTo>
                  <a:pt x="1434573" y="1378370"/>
                  <a:pt x="1441766" y="1366322"/>
                  <a:pt x="1446562" y="1368733"/>
                </a:cubicBezTo>
                <a:cubicBezTo>
                  <a:pt x="1451355" y="1366322"/>
                  <a:pt x="1453754" y="1375962"/>
                  <a:pt x="1453754" y="1371142"/>
                </a:cubicBezTo>
                <a:cubicBezTo>
                  <a:pt x="1453754" y="1371142"/>
                  <a:pt x="1453754" y="1371142"/>
                  <a:pt x="1458548" y="1371142"/>
                </a:cubicBezTo>
                <a:cubicBezTo>
                  <a:pt x="1458548" y="1371142"/>
                  <a:pt x="1458548" y="1371142"/>
                  <a:pt x="1458548" y="1373550"/>
                </a:cubicBezTo>
                <a:cubicBezTo>
                  <a:pt x="1460947" y="1373550"/>
                  <a:pt x="1465741" y="1375962"/>
                  <a:pt x="1470537" y="1373550"/>
                </a:cubicBezTo>
                <a:cubicBezTo>
                  <a:pt x="1470537" y="1373550"/>
                  <a:pt x="1470537" y="1373550"/>
                  <a:pt x="1470537" y="1375962"/>
                </a:cubicBezTo>
                <a:cubicBezTo>
                  <a:pt x="1472933" y="1373550"/>
                  <a:pt x="1472933" y="1375962"/>
                  <a:pt x="1477730" y="1373550"/>
                </a:cubicBezTo>
                <a:cubicBezTo>
                  <a:pt x="1477730" y="1373550"/>
                  <a:pt x="1477730" y="1373550"/>
                  <a:pt x="1475333" y="1375962"/>
                </a:cubicBezTo>
                <a:cubicBezTo>
                  <a:pt x="1482526" y="1371142"/>
                  <a:pt x="1492115" y="1375962"/>
                  <a:pt x="1499308" y="1375962"/>
                </a:cubicBezTo>
                <a:cubicBezTo>
                  <a:pt x="1499308" y="1378370"/>
                  <a:pt x="1504104" y="1378370"/>
                  <a:pt x="1506501" y="1378370"/>
                </a:cubicBezTo>
                <a:lnTo>
                  <a:pt x="1504104" y="1380782"/>
                </a:lnTo>
                <a:cubicBezTo>
                  <a:pt x="1508897" y="1378370"/>
                  <a:pt x="1513693" y="1385602"/>
                  <a:pt x="1518489" y="1383190"/>
                </a:cubicBezTo>
                <a:cubicBezTo>
                  <a:pt x="1518489" y="1385602"/>
                  <a:pt x="1525682" y="1383190"/>
                  <a:pt x="1525682" y="1388010"/>
                </a:cubicBezTo>
                <a:cubicBezTo>
                  <a:pt x="1530475" y="1385602"/>
                  <a:pt x="1535272" y="1385602"/>
                  <a:pt x="1542464" y="1390419"/>
                </a:cubicBezTo>
                <a:cubicBezTo>
                  <a:pt x="1544861" y="1392830"/>
                  <a:pt x="1544861" y="1395239"/>
                  <a:pt x="1547260" y="1395239"/>
                </a:cubicBezTo>
                <a:cubicBezTo>
                  <a:pt x="1547260" y="1394399"/>
                  <a:pt x="1547556" y="1393568"/>
                  <a:pt x="1547937" y="1392830"/>
                </a:cubicBezTo>
                <a:cubicBezTo>
                  <a:pt x="1548290" y="1392830"/>
                  <a:pt x="1548823" y="1392830"/>
                  <a:pt x="1549657" y="1392830"/>
                </a:cubicBezTo>
                <a:cubicBezTo>
                  <a:pt x="1549657" y="1390419"/>
                  <a:pt x="1549657" y="1390419"/>
                  <a:pt x="1552054" y="1390419"/>
                </a:cubicBezTo>
                <a:cubicBezTo>
                  <a:pt x="1552054" y="1390419"/>
                  <a:pt x="1552054" y="1390419"/>
                  <a:pt x="1554453" y="1390419"/>
                </a:cubicBezTo>
                <a:cubicBezTo>
                  <a:pt x="1554453" y="1388010"/>
                  <a:pt x="1554453" y="1388010"/>
                  <a:pt x="1554453" y="1385602"/>
                </a:cubicBezTo>
                <a:cubicBezTo>
                  <a:pt x="1559246" y="1388010"/>
                  <a:pt x="1556850" y="1375962"/>
                  <a:pt x="1559246" y="1378370"/>
                </a:cubicBezTo>
                <a:cubicBezTo>
                  <a:pt x="1559246" y="1378370"/>
                  <a:pt x="1559246" y="1378370"/>
                  <a:pt x="1564042" y="1378370"/>
                </a:cubicBezTo>
                <a:cubicBezTo>
                  <a:pt x="1588018" y="1354273"/>
                  <a:pt x="1595210" y="1313308"/>
                  <a:pt x="1609596" y="1279571"/>
                </a:cubicBezTo>
                <a:cubicBezTo>
                  <a:pt x="1614392" y="1269934"/>
                  <a:pt x="1621585" y="1267523"/>
                  <a:pt x="1626378" y="1257886"/>
                </a:cubicBezTo>
                <a:cubicBezTo>
                  <a:pt x="1626378" y="1257886"/>
                  <a:pt x="1626378" y="1257886"/>
                  <a:pt x="1621585" y="1257886"/>
                </a:cubicBezTo>
                <a:cubicBezTo>
                  <a:pt x="1623981" y="1250654"/>
                  <a:pt x="1623981" y="1257886"/>
                  <a:pt x="1628777" y="1250654"/>
                </a:cubicBezTo>
                <a:cubicBezTo>
                  <a:pt x="1628777" y="1250654"/>
                  <a:pt x="1628777" y="1250654"/>
                  <a:pt x="1623981" y="1253066"/>
                </a:cubicBezTo>
                <a:cubicBezTo>
                  <a:pt x="1623981" y="1248246"/>
                  <a:pt x="1626378" y="1243426"/>
                  <a:pt x="1626378" y="1238606"/>
                </a:cubicBezTo>
                <a:cubicBezTo>
                  <a:pt x="1626378" y="1238606"/>
                  <a:pt x="1626378" y="1238606"/>
                  <a:pt x="1626378" y="1241017"/>
                </a:cubicBezTo>
                <a:cubicBezTo>
                  <a:pt x="1628777" y="1236197"/>
                  <a:pt x="1628777" y="1231377"/>
                  <a:pt x="1626378" y="1231377"/>
                </a:cubicBezTo>
                <a:cubicBezTo>
                  <a:pt x="1628777" y="1231377"/>
                  <a:pt x="1628777" y="1233786"/>
                  <a:pt x="1631174" y="1226557"/>
                </a:cubicBezTo>
                <a:cubicBezTo>
                  <a:pt x="1626378" y="1226557"/>
                  <a:pt x="1628777" y="1216918"/>
                  <a:pt x="1631174" y="1209689"/>
                </a:cubicBezTo>
                <a:cubicBezTo>
                  <a:pt x="1631174" y="1190412"/>
                  <a:pt x="1643163" y="1185592"/>
                  <a:pt x="1640763" y="1166315"/>
                </a:cubicBezTo>
                <a:cubicBezTo>
                  <a:pt x="1647956" y="1154267"/>
                  <a:pt x="1643163" y="1149447"/>
                  <a:pt x="1650356" y="1134987"/>
                </a:cubicBezTo>
                <a:cubicBezTo>
                  <a:pt x="1650356" y="1134987"/>
                  <a:pt x="1650356" y="1134987"/>
                  <a:pt x="1647956" y="1134987"/>
                </a:cubicBezTo>
                <a:cubicBezTo>
                  <a:pt x="1650356" y="1127758"/>
                  <a:pt x="1650356" y="1120530"/>
                  <a:pt x="1650356" y="1113301"/>
                </a:cubicBezTo>
                <a:cubicBezTo>
                  <a:pt x="1650356" y="1113301"/>
                  <a:pt x="1650356" y="1113301"/>
                  <a:pt x="1652752" y="1113301"/>
                </a:cubicBezTo>
                <a:cubicBezTo>
                  <a:pt x="1652752" y="1113301"/>
                  <a:pt x="1652752" y="1113301"/>
                  <a:pt x="1652752" y="1108481"/>
                </a:cubicBezTo>
                <a:cubicBezTo>
                  <a:pt x="1652752" y="1108481"/>
                  <a:pt x="1655149" y="1103661"/>
                  <a:pt x="1652752" y="1098841"/>
                </a:cubicBezTo>
                <a:cubicBezTo>
                  <a:pt x="1652752" y="1098841"/>
                  <a:pt x="1652752" y="1098841"/>
                  <a:pt x="1655149" y="1098841"/>
                </a:cubicBezTo>
                <a:cubicBezTo>
                  <a:pt x="1655149" y="1096433"/>
                  <a:pt x="1655149" y="1091613"/>
                  <a:pt x="1655149" y="1089202"/>
                </a:cubicBezTo>
                <a:cubicBezTo>
                  <a:pt x="1655149" y="1089202"/>
                  <a:pt x="1655149" y="1089202"/>
                  <a:pt x="1657548" y="1086793"/>
                </a:cubicBezTo>
                <a:cubicBezTo>
                  <a:pt x="1657548" y="1077153"/>
                  <a:pt x="1662342" y="1065105"/>
                  <a:pt x="1659945" y="1057876"/>
                </a:cubicBezTo>
                <a:cubicBezTo>
                  <a:pt x="1662342" y="1043419"/>
                  <a:pt x="1662342" y="1026551"/>
                  <a:pt x="1664741" y="1012091"/>
                </a:cubicBezTo>
                <a:cubicBezTo>
                  <a:pt x="1667138" y="980765"/>
                  <a:pt x="1671934" y="973534"/>
                  <a:pt x="1676727" y="942209"/>
                </a:cubicBezTo>
                <a:cubicBezTo>
                  <a:pt x="1676727" y="908472"/>
                  <a:pt x="1669535" y="891603"/>
                  <a:pt x="1674331" y="865098"/>
                </a:cubicBezTo>
                <a:cubicBezTo>
                  <a:pt x="1674331" y="865098"/>
                  <a:pt x="1674331" y="850638"/>
                  <a:pt x="1679127" y="843409"/>
                </a:cubicBezTo>
                <a:cubicBezTo>
                  <a:pt x="1681523" y="841001"/>
                  <a:pt x="1683920" y="841001"/>
                  <a:pt x="1688716" y="848229"/>
                </a:cubicBezTo>
                <a:cubicBezTo>
                  <a:pt x="1695909" y="850638"/>
                  <a:pt x="1705498" y="857867"/>
                  <a:pt x="1719884" y="872326"/>
                </a:cubicBezTo>
                <a:cubicBezTo>
                  <a:pt x="1719884" y="879555"/>
                  <a:pt x="1722283" y="884375"/>
                  <a:pt x="1729476" y="891603"/>
                </a:cubicBezTo>
                <a:cubicBezTo>
                  <a:pt x="1729476" y="891603"/>
                  <a:pt x="1729476" y="891603"/>
                  <a:pt x="1731873" y="889195"/>
                </a:cubicBezTo>
                <a:cubicBezTo>
                  <a:pt x="1731873" y="896423"/>
                  <a:pt x="1736669" y="898835"/>
                  <a:pt x="1739065" y="903652"/>
                </a:cubicBezTo>
                <a:cubicBezTo>
                  <a:pt x="1743861" y="906063"/>
                  <a:pt x="1739065" y="898835"/>
                  <a:pt x="1743861" y="903652"/>
                </a:cubicBezTo>
                <a:cubicBezTo>
                  <a:pt x="1751054" y="915700"/>
                  <a:pt x="1746258" y="910883"/>
                  <a:pt x="1753451" y="920520"/>
                </a:cubicBezTo>
                <a:cubicBezTo>
                  <a:pt x="1751054" y="920520"/>
                  <a:pt x="1748655" y="915700"/>
                  <a:pt x="1746258" y="918112"/>
                </a:cubicBezTo>
                <a:cubicBezTo>
                  <a:pt x="1748655" y="918112"/>
                  <a:pt x="1751054" y="925340"/>
                  <a:pt x="1753451" y="922932"/>
                </a:cubicBezTo>
                <a:cubicBezTo>
                  <a:pt x="1753451" y="922932"/>
                  <a:pt x="1753451" y="922932"/>
                  <a:pt x="1751054" y="925340"/>
                </a:cubicBezTo>
                <a:cubicBezTo>
                  <a:pt x="1753451" y="927752"/>
                  <a:pt x="1753451" y="930160"/>
                  <a:pt x="1753451" y="932569"/>
                </a:cubicBezTo>
                <a:cubicBezTo>
                  <a:pt x="1755848" y="932569"/>
                  <a:pt x="1755848" y="932569"/>
                  <a:pt x="1755848" y="930160"/>
                </a:cubicBezTo>
                <a:cubicBezTo>
                  <a:pt x="1758247" y="934980"/>
                  <a:pt x="1765440" y="942209"/>
                  <a:pt x="1765440" y="947028"/>
                </a:cubicBezTo>
                <a:cubicBezTo>
                  <a:pt x="1767836" y="954257"/>
                  <a:pt x="1763040" y="951848"/>
                  <a:pt x="1763040" y="954257"/>
                </a:cubicBezTo>
                <a:cubicBezTo>
                  <a:pt x="1763040" y="956668"/>
                  <a:pt x="1765440" y="959077"/>
                  <a:pt x="1765440" y="959077"/>
                </a:cubicBezTo>
                <a:cubicBezTo>
                  <a:pt x="1765440" y="959077"/>
                  <a:pt x="1765440" y="959077"/>
                  <a:pt x="1767836" y="961486"/>
                </a:cubicBezTo>
                <a:cubicBezTo>
                  <a:pt x="1770233" y="973534"/>
                  <a:pt x="1779823" y="980765"/>
                  <a:pt x="1779823" y="992814"/>
                </a:cubicBezTo>
                <a:cubicBezTo>
                  <a:pt x="1777426" y="990402"/>
                  <a:pt x="1777426" y="985585"/>
                  <a:pt x="1775029" y="985585"/>
                </a:cubicBezTo>
                <a:cubicBezTo>
                  <a:pt x="1775029" y="987994"/>
                  <a:pt x="1777426" y="990402"/>
                  <a:pt x="1777426" y="995222"/>
                </a:cubicBezTo>
                <a:cubicBezTo>
                  <a:pt x="1777426" y="990402"/>
                  <a:pt x="1775029" y="987994"/>
                  <a:pt x="1772630" y="990402"/>
                </a:cubicBezTo>
                <a:cubicBezTo>
                  <a:pt x="1777426" y="1002451"/>
                  <a:pt x="1782222" y="1012091"/>
                  <a:pt x="1787018" y="1024139"/>
                </a:cubicBezTo>
                <a:cubicBezTo>
                  <a:pt x="1785005" y="1026162"/>
                  <a:pt x="1788012" y="1031585"/>
                  <a:pt x="1787631" y="1037545"/>
                </a:cubicBezTo>
                <a:cubicBezTo>
                  <a:pt x="1787021" y="1036524"/>
                  <a:pt x="1787018" y="1037071"/>
                  <a:pt x="1787018" y="1038599"/>
                </a:cubicBezTo>
                <a:cubicBezTo>
                  <a:pt x="1787018" y="1038599"/>
                  <a:pt x="1787018" y="1038599"/>
                  <a:pt x="1787018" y="1041008"/>
                </a:cubicBezTo>
                <a:cubicBezTo>
                  <a:pt x="1787402" y="1039843"/>
                  <a:pt x="1787559" y="1038687"/>
                  <a:pt x="1787631" y="1037545"/>
                </a:cubicBezTo>
                <a:cubicBezTo>
                  <a:pt x="1787984" y="1038134"/>
                  <a:pt x="1788537" y="1039240"/>
                  <a:pt x="1789415" y="1041008"/>
                </a:cubicBezTo>
                <a:cubicBezTo>
                  <a:pt x="1789415" y="1041008"/>
                  <a:pt x="1789415" y="1043419"/>
                  <a:pt x="1791811" y="1043419"/>
                </a:cubicBezTo>
                <a:cubicBezTo>
                  <a:pt x="1789415" y="1045828"/>
                  <a:pt x="1789415" y="1045828"/>
                  <a:pt x="1789415" y="1043419"/>
                </a:cubicBezTo>
                <a:cubicBezTo>
                  <a:pt x="1789415" y="1048236"/>
                  <a:pt x="1789415" y="1050648"/>
                  <a:pt x="1787018" y="1048236"/>
                </a:cubicBezTo>
                <a:cubicBezTo>
                  <a:pt x="1789415" y="1055468"/>
                  <a:pt x="1791811" y="1055468"/>
                  <a:pt x="1794211" y="1060285"/>
                </a:cubicBezTo>
                <a:cubicBezTo>
                  <a:pt x="1796607" y="1069925"/>
                  <a:pt x="1796607" y="1072333"/>
                  <a:pt x="1799004" y="1084384"/>
                </a:cubicBezTo>
                <a:cubicBezTo>
                  <a:pt x="1799004" y="1084384"/>
                  <a:pt x="1799004" y="1084384"/>
                  <a:pt x="1796607" y="1081973"/>
                </a:cubicBezTo>
                <a:cubicBezTo>
                  <a:pt x="1796607" y="1086793"/>
                  <a:pt x="1794211" y="1086793"/>
                  <a:pt x="1796607" y="1094021"/>
                </a:cubicBezTo>
                <a:cubicBezTo>
                  <a:pt x="1806197" y="1096433"/>
                  <a:pt x="1799004" y="1110890"/>
                  <a:pt x="1801401" y="1122938"/>
                </a:cubicBezTo>
                <a:cubicBezTo>
                  <a:pt x="1803800" y="1120530"/>
                  <a:pt x="1803800" y="1127758"/>
                  <a:pt x="1806197" y="1127758"/>
                </a:cubicBezTo>
                <a:cubicBezTo>
                  <a:pt x="1803800" y="1142218"/>
                  <a:pt x="1810993" y="1151855"/>
                  <a:pt x="1808594" y="1166315"/>
                </a:cubicBezTo>
                <a:cubicBezTo>
                  <a:pt x="1806197" y="1171135"/>
                  <a:pt x="1806197" y="1180772"/>
                  <a:pt x="1808594" y="1183183"/>
                </a:cubicBezTo>
                <a:cubicBezTo>
                  <a:pt x="1806197" y="1180772"/>
                  <a:pt x="1806197" y="1188001"/>
                  <a:pt x="1803800" y="1185592"/>
                </a:cubicBezTo>
                <a:cubicBezTo>
                  <a:pt x="1806197" y="1188001"/>
                  <a:pt x="1806197" y="1202461"/>
                  <a:pt x="1806197" y="1202461"/>
                </a:cubicBezTo>
                <a:cubicBezTo>
                  <a:pt x="1801401" y="1204869"/>
                  <a:pt x="1803800" y="1214509"/>
                  <a:pt x="1801401" y="1219329"/>
                </a:cubicBezTo>
                <a:cubicBezTo>
                  <a:pt x="1801401" y="1219329"/>
                  <a:pt x="1801401" y="1219329"/>
                  <a:pt x="1806197" y="1228969"/>
                </a:cubicBezTo>
                <a:cubicBezTo>
                  <a:pt x="1806197" y="1228969"/>
                  <a:pt x="1806197" y="1228969"/>
                  <a:pt x="1803800" y="1226557"/>
                </a:cubicBezTo>
                <a:cubicBezTo>
                  <a:pt x="1803800" y="1228969"/>
                  <a:pt x="1801401" y="1231377"/>
                  <a:pt x="1799004" y="1228969"/>
                </a:cubicBezTo>
                <a:cubicBezTo>
                  <a:pt x="1799004" y="1231377"/>
                  <a:pt x="1799004" y="1231377"/>
                  <a:pt x="1801401" y="1233786"/>
                </a:cubicBezTo>
                <a:cubicBezTo>
                  <a:pt x="1801401" y="1233786"/>
                  <a:pt x="1801401" y="1233786"/>
                  <a:pt x="1799004" y="1233786"/>
                </a:cubicBezTo>
                <a:cubicBezTo>
                  <a:pt x="1796607" y="1238606"/>
                  <a:pt x="1801401" y="1241017"/>
                  <a:pt x="1801401" y="1236197"/>
                </a:cubicBezTo>
                <a:cubicBezTo>
                  <a:pt x="1806197" y="1248246"/>
                  <a:pt x="1799004" y="1241017"/>
                  <a:pt x="1801401" y="1253066"/>
                </a:cubicBezTo>
                <a:cubicBezTo>
                  <a:pt x="1801401" y="1253066"/>
                  <a:pt x="1801401" y="1253066"/>
                  <a:pt x="1803800" y="1253066"/>
                </a:cubicBezTo>
                <a:cubicBezTo>
                  <a:pt x="1806197" y="1265114"/>
                  <a:pt x="1799004" y="1257886"/>
                  <a:pt x="1801401" y="1267523"/>
                </a:cubicBezTo>
                <a:cubicBezTo>
                  <a:pt x="1801401" y="1267523"/>
                  <a:pt x="1801401" y="1267523"/>
                  <a:pt x="1799004" y="1267523"/>
                </a:cubicBezTo>
                <a:cubicBezTo>
                  <a:pt x="1799004" y="1269934"/>
                  <a:pt x="1799004" y="1274751"/>
                  <a:pt x="1801401" y="1272343"/>
                </a:cubicBezTo>
                <a:cubicBezTo>
                  <a:pt x="1799004" y="1281983"/>
                  <a:pt x="1794211" y="1294031"/>
                  <a:pt x="1791811" y="1301260"/>
                </a:cubicBezTo>
                <a:cubicBezTo>
                  <a:pt x="1791811" y="1308488"/>
                  <a:pt x="1794211" y="1298851"/>
                  <a:pt x="1796607" y="1303668"/>
                </a:cubicBezTo>
                <a:cubicBezTo>
                  <a:pt x="1796607" y="1310899"/>
                  <a:pt x="1794211" y="1310899"/>
                  <a:pt x="1791811" y="1318128"/>
                </a:cubicBezTo>
                <a:cubicBezTo>
                  <a:pt x="1791811" y="1318128"/>
                  <a:pt x="1791811" y="1318128"/>
                  <a:pt x="1794211" y="1315719"/>
                </a:cubicBezTo>
                <a:cubicBezTo>
                  <a:pt x="1791811" y="1320537"/>
                  <a:pt x="1791811" y="1322948"/>
                  <a:pt x="1791811" y="1327768"/>
                </a:cubicBezTo>
                <a:cubicBezTo>
                  <a:pt x="1791811" y="1327768"/>
                  <a:pt x="1791811" y="1327768"/>
                  <a:pt x="1789415" y="1325357"/>
                </a:cubicBezTo>
                <a:cubicBezTo>
                  <a:pt x="1789415" y="1325357"/>
                  <a:pt x="1789415" y="1325357"/>
                  <a:pt x="1787018" y="1332585"/>
                </a:cubicBezTo>
                <a:cubicBezTo>
                  <a:pt x="1787882" y="1333455"/>
                  <a:pt x="1788429" y="1333683"/>
                  <a:pt x="1788782" y="1333524"/>
                </a:cubicBezTo>
                <a:cubicBezTo>
                  <a:pt x="1788236" y="1340202"/>
                  <a:pt x="1791105" y="1348110"/>
                  <a:pt x="1787018" y="1354273"/>
                </a:cubicBezTo>
                <a:cubicBezTo>
                  <a:pt x="1787018" y="1354273"/>
                  <a:pt x="1787018" y="1354273"/>
                  <a:pt x="1784619" y="1351865"/>
                </a:cubicBezTo>
                <a:lnTo>
                  <a:pt x="1787018" y="1351865"/>
                </a:lnTo>
                <a:cubicBezTo>
                  <a:pt x="1784619" y="1342225"/>
                  <a:pt x="1782222" y="1356685"/>
                  <a:pt x="1782222" y="1356685"/>
                </a:cubicBezTo>
                <a:cubicBezTo>
                  <a:pt x="1782222" y="1359093"/>
                  <a:pt x="1779823" y="1366322"/>
                  <a:pt x="1782222" y="1371142"/>
                </a:cubicBezTo>
                <a:cubicBezTo>
                  <a:pt x="1775029" y="1385602"/>
                  <a:pt x="1777426" y="1397650"/>
                  <a:pt x="1772630" y="1407287"/>
                </a:cubicBezTo>
                <a:cubicBezTo>
                  <a:pt x="1770233" y="1404879"/>
                  <a:pt x="1770233" y="1412107"/>
                  <a:pt x="1767836" y="1409699"/>
                </a:cubicBezTo>
                <a:cubicBezTo>
                  <a:pt x="1765440" y="1414519"/>
                  <a:pt x="1770233" y="1414519"/>
                  <a:pt x="1767836" y="1419336"/>
                </a:cubicBezTo>
                <a:cubicBezTo>
                  <a:pt x="1767836" y="1419336"/>
                  <a:pt x="1767836" y="1419336"/>
                  <a:pt x="1763040" y="1421747"/>
                </a:cubicBezTo>
                <a:cubicBezTo>
                  <a:pt x="1763040" y="1426567"/>
                  <a:pt x="1763040" y="1428976"/>
                  <a:pt x="1760644" y="1431384"/>
                </a:cubicBezTo>
                <a:cubicBezTo>
                  <a:pt x="1763040" y="1431384"/>
                  <a:pt x="1765440" y="1431384"/>
                  <a:pt x="1767836" y="1428976"/>
                </a:cubicBezTo>
                <a:cubicBezTo>
                  <a:pt x="1767836" y="1428976"/>
                  <a:pt x="1767836" y="1428976"/>
                  <a:pt x="1767836" y="1426567"/>
                </a:cubicBezTo>
                <a:cubicBezTo>
                  <a:pt x="1767836" y="1428976"/>
                  <a:pt x="1770233" y="1426567"/>
                  <a:pt x="1772630" y="1426567"/>
                </a:cubicBezTo>
                <a:cubicBezTo>
                  <a:pt x="1772630" y="1424156"/>
                  <a:pt x="1770233" y="1424156"/>
                  <a:pt x="1772630" y="1421747"/>
                </a:cubicBezTo>
                <a:cubicBezTo>
                  <a:pt x="1777426" y="1421747"/>
                  <a:pt x="1775029" y="1421747"/>
                  <a:pt x="1779823" y="1421747"/>
                </a:cubicBezTo>
                <a:cubicBezTo>
                  <a:pt x="1779823" y="1421747"/>
                  <a:pt x="1779823" y="1421747"/>
                  <a:pt x="1779823" y="1424156"/>
                </a:cubicBezTo>
                <a:cubicBezTo>
                  <a:pt x="1782222" y="1424156"/>
                  <a:pt x="1782222" y="1426567"/>
                  <a:pt x="1782222" y="1426567"/>
                </a:cubicBezTo>
                <a:cubicBezTo>
                  <a:pt x="1784619" y="1424156"/>
                  <a:pt x="1784619" y="1424156"/>
                  <a:pt x="1782222" y="1424156"/>
                </a:cubicBezTo>
                <a:cubicBezTo>
                  <a:pt x="1784619" y="1421747"/>
                  <a:pt x="1787018" y="1419336"/>
                  <a:pt x="1789415" y="1421747"/>
                </a:cubicBezTo>
                <a:cubicBezTo>
                  <a:pt x="1791811" y="1421747"/>
                  <a:pt x="1791811" y="1424156"/>
                  <a:pt x="1791811" y="1426567"/>
                </a:cubicBezTo>
                <a:lnTo>
                  <a:pt x="1791811" y="1424156"/>
                </a:lnTo>
                <a:cubicBezTo>
                  <a:pt x="1791811" y="1424156"/>
                  <a:pt x="1791811" y="1424156"/>
                  <a:pt x="1794211" y="1421747"/>
                </a:cubicBezTo>
                <a:cubicBezTo>
                  <a:pt x="1796607" y="1426567"/>
                  <a:pt x="1801401" y="1419336"/>
                  <a:pt x="1803800" y="1421747"/>
                </a:cubicBezTo>
                <a:cubicBezTo>
                  <a:pt x="1803800" y="1421747"/>
                  <a:pt x="1801401" y="1421747"/>
                  <a:pt x="1801401" y="1424156"/>
                </a:cubicBezTo>
                <a:cubicBezTo>
                  <a:pt x="1801401" y="1424156"/>
                  <a:pt x="1801401" y="1424156"/>
                  <a:pt x="1806197" y="1424156"/>
                </a:cubicBezTo>
                <a:cubicBezTo>
                  <a:pt x="1803800" y="1424156"/>
                  <a:pt x="1803800" y="1426567"/>
                  <a:pt x="1803800" y="1426567"/>
                </a:cubicBezTo>
                <a:cubicBezTo>
                  <a:pt x="1808594" y="1426567"/>
                  <a:pt x="1810993" y="1424156"/>
                  <a:pt x="1815789" y="1421747"/>
                </a:cubicBezTo>
                <a:cubicBezTo>
                  <a:pt x="1815789" y="1426567"/>
                  <a:pt x="1818186" y="1424156"/>
                  <a:pt x="1820582" y="1426567"/>
                </a:cubicBezTo>
                <a:cubicBezTo>
                  <a:pt x="1820582" y="1424156"/>
                  <a:pt x="1820582" y="1424156"/>
                  <a:pt x="1820582" y="1424156"/>
                </a:cubicBezTo>
                <a:cubicBezTo>
                  <a:pt x="1820582" y="1424156"/>
                  <a:pt x="1820582" y="1421747"/>
                  <a:pt x="1822979" y="1421747"/>
                </a:cubicBezTo>
                <a:cubicBezTo>
                  <a:pt x="1822979" y="1424156"/>
                  <a:pt x="1822979" y="1424156"/>
                  <a:pt x="1822979" y="1424156"/>
                </a:cubicBezTo>
                <a:cubicBezTo>
                  <a:pt x="1822979" y="1424156"/>
                  <a:pt x="1825378" y="1424156"/>
                  <a:pt x="1822979" y="1426567"/>
                </a:cubicBezTo>
                <a:cubicBezTo>
                  <a:pt x="1825378" y="1426567"/>
                  <a:pt x="1825378" y="1421747"/>
                  <a:pt x="1827775" y="1421747"/>
                </a:cubicBezTo>
                <a:cubicBezTo>
                  <a:pt x="1830175" y="1421747"/>
                  <a:pt x="1832571" y="1421747"/>
                  <a:pt x="1834968" y="1421747"/>
                </a:cubicBezTo>
                <a:cubicBezTo>
                  <a:pt x="1837367" y="1421747"/>
                  <a:pt x="1837367" y="1424156"/>
                  <a:pt x="1839764" y="1424156"/>
                </a:cubicBezTo>
                <a:cubicBezTo>
                  <a:pt x="1839764" y="1414519"/>
                  <a:pt x="1844560" y="1424156"/>
                  <a:pt x="1849354" y="1421747"/>
                </a:cubicBezTo>
                <a:cubicBezTo>
                  <a:pt x="1846957" y="1416927"/>
                  <a:pt x="1849354" y="1419336"/>
                  <a:pt x="1849354" y="1416927"/>
                </a:cubicBezTo>
                <a:cubicBezTo>
                  <a:pt x="1854150" y="1419336"/>
                  <a:pt x="1858943" y="1414519"/>
                  <a:pt x="1863739" y="1416927"/>
                </a:cubicBezTo>
                <a:cubicBezTo>
                  <a:pt x="1863739" y="1419336"/>
                  <a:pt x="1866138" y="1416927"/>
                  <a:pt x="1868535" y="1414519"/>
                </a:cubicBezTo>
                <a:cubicBezTo>
                  <a:pt x="1868535" y="1416927"/>
                  <a:pt x="1870932" y="1416927"/>
                  <a:pt x="1868535" y="1419336"/>
                </a:cubicBezTo>
                <a:cubicBezTo>
                  <a:pt x="1870932" y="1416927"/>
                  <a:pt x="1873328" y="1416927"/>
                  <a:pt x="1873328" y="1416927"/>
                </a:cubicBezTo>
                <a:cubicBezTo>
                  <a:pt x="1875728" y="1421747"/>
                  <a:pt x="1878125" y="1416927"/>
                  <a:pt x="1880521" y="1419336"/>
                </a:cubicBezTo>
                <a:cubicBezTo>
                  <a:pt x="1880521" y="1419336"/>
                  <a:pt x="1880521" y="1419336"/>
                  <a:pt x="1882921" y="1416927"/>
                </a:cubicBezTo>
                <a:cubicBezTo>
                  <a:pt x="1882921" y="1416927"/>
                  <a:pt x="1882921" y="1416927"/>
                  <a:pt x="1882921" y="1419336"/>
                </a:cubicBezTo>
                <a:cubicBezTo>
                  <a:pt x="1882921" y="1419336"/>
                  <a:pt x="1882921" y="1419336"/>
                  <a:pt x="1882921" y="1421747"/>
                </a:cubicBezTo>
                <a:cubicBezTo>
                  <a:pt x="1882921" y="1421747"/>
                  <a:pt x="1885317" y="1421747"/>
                  <a:pt x="1885317" y="1419336"/>
                </a:cubicBezTo>
                <a:cubicBezTo>
                  <a:pt x="1885317" y="1419336"/>
                  <a:pt x="1885317" y="1419336"/>
                  <a:pt x="1885317" y="1421747"/>
                </a:cubicBezTo>
                <a:cubicBezTo>
                  <a:pt x="1885317" y="1424156"/>
                  <a:pt x="1887714" y="1416927"/>
                  <a:pt x="1885317" y="1419336"/>
                </a:cubicBezTo>
                <a:cubicBezTo>
                  <a:pt x="1887714" y="1412107"/>
                  <a:pt x="1887714" y="1421747"/>
                  <a:pt x="1890113" y="1416927"/>
                </a:cubicBezTo>
                <a:cubicBezTo>
                  <a:pt x="1890113" y="1416927"/>
                  <a:pt x="1890133" y="1416889"/>
                  <a:pt x="1891546" y="1414045"/>
                </a:cubicBezTo>
                <a:cubicBezTo>
                  <a:pt x="1894390" y="1413726"/>
                  <a:pt x="1892800" y="1419047"/>
                  <a:pt x="1894907" y="1416927"/>
                </a:cubicBezTo>
                <a:cubicBezTo>
                  <a:pt x="1894907" y="1416927"/>
                  <a:pt x="1894907" y="1416927"/>
                  <a:pt x="1897306" y="1416927"/>
                </a:cubicBezTo>
                <a:cubicBezTo>
                  <a:pt x="1897306" y="1416927"/>
                  <a:pt x="1897306" y="1416927"/>
                  <a:pt x="1897306" y="1414519"/>
                </a:cubicBezTo>
                <a:cubicBezTo>
                  <a:pt x="1899703" y="1414519"/>
                  <a:pt x="1904499" y="1416927"/>
                  <a:pt x="1906895" y="1419336"/>
                </a:cubicBezTo>
                <a:cubicBezTo>
                  <a:pt x="1909292" y="1416927"/>
                  <a:pt x="1906895" y="1416927"/>
                  <a:pt x="1906895" y="1414519"/>
                </a:cubicBezTo>
                <a:cubicBezTo>
                  <a:pt x="1909292" y="1412107"/>
                  <a:pt x="1909292" y="1414519"/>
                  <a:pt x="1911692" y="1416927"/>
                </a:cubicBezTo>
                <a:cubicBezTo>
                  <a:pt x="1911692" y="1416927"/>
                  <a:pt x="1911692" y="1416927"/>
                  <a:pt x="1911692" y="1414519"/>
                </a:cubicBezTo>
                <a:cubicBezTo>
                  <a:pt x="1911692" y="1414519"/>
                  <a:pt x="1911692" y="1414519"/>
                  <a:pt x="1916485" y="1414519"/>
                </a:cubicBezTo>
                <a:cubicBezTo>
                  <a:pt x="1916485" y="1414519"/>
                  <a:pt x="1916485" y="1414519"/>
                  <a:pt x="1914088" y="1416927"/>
                </a:cubicBezTo>
                <a:cubicBezTo>
                  <a:pt x="1914088" y="1416927"/>
                  <a:pt x="1914088" y="1416927"/>
                  <a:pt x="1916485" y="1416927"/>
                </a:cubicBezTo>
                <a:cubicBezTo>
                  <a:pt x="1918884" y="1414519"/>
                  <a:pt x="1916485" y="1416927"/>
                  <a:pt x="1916485" y="1414519"/>
                </a:cubicBezTo>
                <a:cubicBezTo>
                  <a:pt x="1918884" y="1414519"/>
                  <a:pt x="1921281" y="1409699"/>
                  <a:pt x="1923678" y="1412107"/>
                </a:cubicBezTo>
                <a:cubicBezTo>
                  <a:pt x="1923678" y="1412107"/>
                  <a:pt x="1923678" y="1412107"/>
                  <a:pt x="1923678" y="1414519"/>
                </a:cubicBezTo>
                <a:cubicBezTo>
                  <a:pt x="1921281" y="1419336"/>
                  <a:pt x="1926077" y="1416927"/>
                  <a:pt x="1926077" y="1416927"/>
                </a:cubicBezTo>
                <a:cubicBezTo>
                  <a:pt x="1926077" y="1414519"/>
                  <a:pt x="1928474" y="1416927"/>
                  <a:pt x="1930870" y="1414519"/>
                </a:cubicBezTo>
                <a:cubicBezTo>
                  <a:pt x="1935666" y="1416927"/>
                  <a:pt x="1938063" y="1409699"/>
                  <a:pt x="1942859" y="1412107"/>
                </a:cubicBezTo>
                <a:cubicBezTo>
                  <a:pt x="1940463" y="1414519"/>
                  <a:pt x="1942859" y="1414519"/>
                  <a:pt x="1942859" y="1414519"/>
                </a:cubicBezTo>
                <a:cubicBezTo>
                  <a:pt x="1945256" y="1416927"/>
                  <a:pt x="1945256" y="1412107"/>
                  <a:pt x="1945256" y="1412107"/>
                </a:cubicBezTo>
                <a:cubicBezTo>
                  <a:pt x="1945256" y="1412107"/>
                  <a:pt x="1945256" y="1412107"/>
                  <a:pt x="1947655" y="1416927"/>
                </a:cubicBezTo>
                <a:cubicBezTo>
                  <a:pt x="1950052" y="1412107"/>
                  <a:pt x="1950052" y="1419336"/>
                  <a:pt x="1954848" y="1416927"/>
                </a:cubicBezTo>
                <a:cubicBezTo>
                  <a:pt x="1954848" y="1412107"/>
                  <a:pt x="1959642" y="1419336"/>
                  <a:pt x="1962041" y="1414519"/>
                </a:cubicBezTo>
                <a:cubicBezTo>
                  <a:pt x="1962041" y="1414519"/>
                  <a:pt x="1962041" y="1414519"/>
                  <a:pt x="1962041" y="1416927"/>
                </a:cubicBezTo>
                <a:cubicBezTo>
                  <a:pt x="1964438" y="1414519"/>
                  <a:pt x="1966834" y="1419336"/>
                  <a:pt x="1969234" y="1416927"/>
                </a:cubicBezTo>
                <a:cubicBezTo>
                  <a:pt x="1969234" y="1419336"/>
                  <a:pt x="1969234" y="1416927"/>
                  <a:pt x="1969234" y="1421747"/>
                </a:cubicBezTo>
                <a:cubicBezTo>
                  <a:pt x="1969234" y="1422771"/>
                  <a:pt x="1969659" y="1422477"/>
                  <a:pt x="1969974" y="1422000"/>
                </a:cubicBezTo>
                <a:cubicBezTo>
                  <a:pt x="1974030" y="1422856"/>
                  <a:pt x="1974160" y="1412107"/>
                  <a:pt x="1976426" y="1412107"/>
                </a:cubicBezTo>
                <a:cubicBezTo>
                  <a:pt x="1978823" y="1409699"/>
                  <a:pt x="1983619" y="1416927"/>
                  <a:pt x="1983619" y="1412107"/>
                </a:cubicBezTo>
                <a:cubicBezTo>
                  <a:pt x="1983619" y="1412107"/>
                  <a:pt x="1983619" y="1412107"/>
                  <a:pt x="1981220" y="1412107"/>
                </a:cubicBezTo>
                <a:cubicBezTo>
                  <a:pt x="1981220" y="1412107"/>
                  <a:pt x="1981220" y="1412107"/>
                  <a:pt x="1986016" y="1409699"/>
                </a:cubicBezTo>
                <a:cubicBezTo>
                  <a:pt x="1986016" y="1409699"/>
                  <a:pt x="1986016" y="1409699"/>
                  <a:pt x="1986016" y="1412107"/>
                </a:cubicBezTo>
                <a:cubicBezTo>
                  <a:pt x="1986016" y="1409699"/>
                  <a:pt x="1990812" y="1412107"/>
                  <a:pt x="1993209" y="1407287"/>
                </a:cubicBezTo>
                <a:cubicBezTo>
                  <a:pt x="1993209" y="1407287"/>
                  <a:pt x="1993209" y="1407287"/>
                  <a:pt x="1993209" y="1409699"/>
                </a:cubicBezTo>
                <a:cubicBezTo>
                  <a:pt x="1995605" y="1407287"/>
                  <a:pt x="1995605" y="1409699"/>
                  <a:pt x="1998005" y="1404879"/>
                </a:cubicBezTo>
                <a:cubicBezTo>
                  <a:pt x="1998005" y="1404879"/>
                  <a:pt x="1998005" y="1404879"/>
                  <a:pt x="1998005" y="1407287"/>
                </a:cubicBezTo>
                <a:cubicBezTo>
                  <a:pt x="1998005" y="1400059"/>
                  <a:pt x="2005197" y="1400059"/>
                  <a:pt x="2009991" y="1397650"/>
                </a:cubicBezTo>
                <a:cubicBezTo>
                  <a:pt x="2012390" y="1400059"/>
                  <a:pt x="2014787" y="1397650"/>
                  <a:pt x="2014787" y="1397650"/>
                </a:cubicBezTo>
                <a:lnTo>
                  <a:pt x="2014787" y="1400059"/>
                </a:lnTo>
                <a:cubicBezTo>
                  <a:pt x="2017183" y="1395239"/>
                  <a:pt x="2021980" y="1400059"/>
                  <a:pt x="2024376" y="1395239"/>
                </a:cubicBezTo>
                <a:cubicBezTo>
                  <a:pt x="2024376" y="1397650"/>
                  <a:pt x="2026776" y="1392830"/>
                  <a:pt x="2029172" y="1395239"/>
                </a:cubicBezTo>
                <a:cubicBezTo>
                  <a:pt x="2031569" y="1390419"/>
                  <a:pt x="2033966" y="1390419"/>
                  <a:pt x="2038762" y="1390419"/>
                </a:cubicBezTo>
                <a:cubicBezTo>
                  <a:pt x="2050751" y="1392830"/>
                  <a:pt x="2057943" y="1395239"/>
                  <a:pt x="2060340" y="1400059"/>
                </a:cubicBezTo>
                <a:cubicBezTo>
                  <a:pt x="2062737" y="1400059"/>
                  <a:pt x="2065136" y="1400059"/>
                  <a:pt x="2069930" y="1400059"/>
                </a:cubicBezTo>
                <a:cubicBezTo>
                  <a:pt x="2069930" y="1404879"/>
                  <a:pt x="2072329" y="1407287"/>
                  <a:pt x="2077125" y="1407287"/>
                </a:cubicBezTo>
                <a:cubicBezTo>
                  <a:pt x="2077125" y="1407287"/>
                  <a:pt x="2077125" y="1407287"/>
                  <a:pt x="2077125" y="1404879"/>
                </a:cubicBezTo>
                <a:cubicBezTo>
                  <a:pt x="2077125" y="1409699"/>
                  <a:pt x="2081918" y="1409699"/>
                  <a:pt x="2081918" y="1409699"/>
                </a:cubicBezTo>
                <a:cubicBezTo>
                  <a:pt x="2084315" y="1409699"/>
                  <a:pt x="2084315" y="1407287"/>
                  <a:pt x="2086714" y="1407287"/>
                </a:cubicBezTo>
                <a:cubicBezTo>
                  <a:pt x="2091508" y="1412107"/>
                  <a:pt x="2089111" y="1409699"/>
                  <a:pt x="2091508" y="1414519"/>
                </a:cubicBezTo>
                <a:cubicBezTo>
                  <a:pt x="2091508" y="1414519"/>
                  <a:pt x="2089111" y="1412107"/>
                  <a:pt x="2089111" y="1414519"/>
                </a:cubicBezTo>
                <a:cubicBezTo>
                  <a:pt x="2089111" y="1414519"/>
                  <a:pt x="2091508" y="1416927"/>
                  <a:pt x="2093907" y="1414519"/>
                </a:cubicBezTo>
                <a:cubicBezTo>
                  <a:pt x="2093907" y="1414519"/>
                  <a:pt x="2093907" y="1414519"/>
                  <a:pt x="2091508" y="1416927"/>
                </a:cubicBezTo>
                <a:cubicBezTo>
                  <a:pt x="2093907" y="1416927"/>
                  <a:pt x="2091508" y="1419336"/>
                  <a:pt x="2091508" y="1419336"/>
                </a:cubicBezTo>
                <a:cubicBezTo>
                  <a:pt x="2093907" y="1419336"/>
                  <a:pt x="2093907" y="1419336"/>
                  <a:pt x="2093907" y="1416927"/>
                </a:cubicBezTo>
                <a:cubicBezTo>
                  <a:pt x="2096304" y="1419336"/>
                  <a:pt x="2101100" y="1419336"/>
                  <a:pt x="2101100" y="1421747"/>
                </a:cubicBezTo>
                <a:cubicBezTo>
                  <a:pt x="2101100" y="1424156"/>
                  <a:pt x="2098703" y="1426567"/>
                  <a:pt x="2098703" y="1426567"/>
                </a:cubicBezTo>
                <a:cubicBezTo>
                  <a:pt x="2098703" y="1426567"/>
                  <a:pt x="2101100" y="1428976"/>
                  <a:pt x="2101100" y="1426567"/>
                </a:cubicBezTo>
                <a:cubicBezTo>
                  <a:pt x="2101100" y="1426567"/>
                  <a:pt x="2101100" y="1426567"/>
                  <a:pt x="2103497" y="1426567"/>
                </a:cubicBezTo>
                <a:cubicBezTo>
                  <a:pt x="2103497" y="1433308"/>
                  <a:pt x="2109679" y="1433809"/>
                  <a:pt x="2110524" y="1437748"/>
                </a:cubicBezTo>
                <a:cubicBezTo>
                  <a:pt x="2110289" y="1437057"/>
                  <a:pt x="2109720" y="1436204"/>
                  <a:pt x="2108293" y="1436204"/>
                </a:cubicBezTo>
                <a:cubicBezTo>
                  <a:pt x="2108293" y="1436204"/>
                  <a:pt x="2108293" y="1436204"/>
                  <a:pt x="2110689" y="1441024"/>
                </a:cubicBezTo>
                <a:cubicBezTo>
                  <a:pt x="2108293" y="1438616"/>
                  <a:pt x="2105896" y="1438616"/>
                  <a:pt x="2105896" y="1441024"/>
                </a:cubicBezTo>
                <a:cubicBezTo>
                  <a:pt x="2108293" y="1443435"/>
                  <a:pt x="2113086" y="1445844"/>
                  <a:pt x="2117882" y="1450664"/>
                </a:cubicBezTo>
                <a:cubicBezTo>
                  <a:pt x="2115485" y="1453073"/>
                  <a:pt x="2117882" y="1455484"/>
                  <a:pt x="2117882" y="1457893"/>
                </a:cubicBezTo>
                <a:cubicBezTo>
                  <a:pt x="2117882" y="1457893"/>
                  <a:pt x="2117882" y="1457893"/>
                  <a:pt x="2117882" y="1455484"/>
                </a:cubicBezTo>
                <a:cubicBezTo>
                  <a:pt x="2117882" y="1455484"/>
                  <a:pt x="2117882" y="1455484"/>
                  <a:pt x="2120279" y="1455484"/>
                </a:cubicBezTo>
                <a:cubicBezTo>
                  <a:pt x="2120279" y="1457893"/>
                  <a:pt x="2120279" y="1457893"/>
                  <a:pt x="2120279" y="1457893"/>
                </a:cubicBezTo>
                <a:cubicBezTo>
                  <a:pt x="2120279" y="1460301"/>
                  <a:pt x="2120279" y="1460301"/>
                  <a:pt x="2117882" y="1460301"/>
                </a:cubicBezTo>
                <a:cubicBezTo>
                  <a:pt x="2120279" y="1462712"/>
                  <a:pt x="2122678" y="1462712"/>
                  <a:pt x="2125075" y="1462712"/>
                </a:cubicBezTo>
                <a:cubicBezTo>
                  <a:pt x="2127474" y="1467532"/>
                  <a:pt x="2127474" y="1467532"/>
                  <a:pt x="2129871" y="1472352"/>
                </a:cubicBezTo>
                <a:cubicBezTo>
                  <a:pt x="2129871" y="1472352"/>
                  <a:pt x="2127474" y="1474761"/>
                  <a:pt x="2127474" y="1477170"/>
                </a:cubicBezTo>
                <a:cubicBezTo>
                  <a:pt x="2137064" y="1474761"/>
                  <a:pt x="2129871" y="1481989"/>
                  <a:pt x="2134664" y="1486809"/>
                </a:cubicBezTo>
                <a:cubicBezTo>
                  <a:pt x="2137064" y="1484401"/>
                  <a:pt x="2137064" y="1489221"/>
                  <a:pt x="2139460" y="1486809"/>
                </a:cubicBezTo>
                <a:cubicBezTo>
                  <a:pt x="2139460" y="1493721"/>
                  <a:pt x="2146015" y="1496240"/>
                  <a:pt x="2144494" y="1502764"/>
                </a:cubicBezTo>
                <a:cubicBezTo>
                  <a:pt x="2144356" y="1502222"/>
                  <a:pt x="2144257" y="1501699"/>
                  <a:pt x="2144257" y="1501269"/>
                </a:cubicBezTo>
                <a:cubicBezTo>
                  <a:pt x="2144257" y="1503678"/>
                  <a:pt x="2144257" y="1503678"/>
                  <a:pt x="2144257" y="1503678"/>
                </a:cubicBezTo>
                <a:cubicBezTo>
                  <a:pt x="2144361" y="1503361"/>
                  <a:pt x="2144425" y="1503064"/>
                  <a:pt x="2144494" y="1502764"/>
                </a:cubicBezTo>
                <a:cubicBezTo>
                  <a:pt x="2145137" y="1505261"/>
                  <a:pt x="2147084" y="1508498"/>
                  <a:pt x="2149050" y="1508498"/>
                </a:cubicBezTo>
                <a:cubicBezTo>
                  <a:pt x="2146653" y="1508498"/>
                  <a:pt x="2146653" y="1510906"/>
                  <a:pt x="2144257" y="1510906"/>
                </a:cubicBezTo>
                <a:cubicBezTo>
                  <a:pt x="2146653" y="1510906"/>
                  <a:pt x="2146653" y="1515726"/>
                  <a:pt x="2146653" y="1515726"/>
                </a:cubicBezTo>
                <a:cubicBezTo>
                  <a:pt x="2144257" y="1518135"/>
                  <a:pt x="2149050" y="1520546"/>
                  <a:pt x="2146653" y="1525366"/>
                </a:cubicBezTo>
                <a:cubicBezTo>
                  <a:pt x="2146653" y="1525366"/>
                  <a:pt x="2146673" y="1525375"/>
                  <a:pt x="2148815" y="1526451"/>
                </a:cubicBezTo>
                <a:cubicBezTo>
                  <a:pt x="2148224" y="1527753"/>
                  <a:pt x="2146653" y="1527775"/>
                  <a:pt x="2146653" y="1527775"/>
                </a:cubicBezTo>
                <a:cubicBezTo>
                  <a:pt x="2146653" y="1530186"/>
                  <a:pt x="2146653" y="1530186"/>
                  <a:pt x="2149050" y="1530186"/>
                </a:cubicBezTo>
                <a:cubicBezTo>
                  <a:pt x="2149050" y="1530186"/>
                  <a:pt x="2149050" y="1530186"/>
                  <a:pt x="2146653" y="1530186"/>
                </a:cubicBezTo>
                <a:cubicBezTo>
                  <a:pt x="2144257" y="1532595"/>
                  <a:pt x="2151449" y="1532595"/>
                  <a:pt x="2149050" y="1530186"/>
                </a:cubicBezTo>
                <a:cubicBezTo>
                  <a:pt x="2156243" y="1532595"/>
                  <a:pt x="2146653" y="1532595"/>
                  <a:pt x="2151449" y="1537415"/>
                </a:cubicBezTo>
                <a:cubicBezTo>
                  <a:pt x="2151449" y="1537415"/>
                  <a:pt x="2151449" y="1537415"/>
                  <a:pt x="2156243" y="1537415"/>
                </a:cubicBezTo>
                <a:cubicBezTo>
                  <a:pt x="2158642" y="1539823"/>
                  <a:pt x="2151449" y="1539823"/>
                  <a:pt x="2153846" y="1542235"/>
                </a:cubicBezTo>
                <a:cubicBezTo>
                  <a:pt x="2153846" y="1542235"/>
                  <a:pt x="2153846" y="1542235"/>
                  <a:pt x="2151449" y="1544643"/>
                </a:cubicBezTo>
                <a:cubicBezTo>
                  <a:pt x="2153846" y="1544643"/>
                  <a:pt x="2153846" y="1544643"/>
                  <a:pt x="2156243" y="1544643"/>
                </a:cubicBezTo>
                <a:cubicBezTo>
                  <a:pt x="2156243" y="1549463"/>
                  <a:pt x="2153846" y="1554283"/>
                  <a:pt x="2153846" y="1556692"/>
                </a:cubicBezTo>
                <a:cubicBezTo>
                  <a:pt x="2153846" y="1559103"/>
                  <a:pt x="2156243" y="1556692"/>
                  <a:pt x="2156243" y="1556692"/>
                </a:cubicBezTo>
                <a:cubicBezTo>
                  <a:pt x="2161039" y="1559103"/>
                  <a:pt x="2156243" y="1561512"/>
                  <a:pt x="2156243" y="1563920"/>
                </a:cubicBezTo>
                <a:cubicBezTo>
                  <a:pt x="2156243" y="1563920"/>
                  <a:pt x="2156243" y="1563920"/>
                  <a:pt x="2158642" y="1561512"/>
                </a:cubicBezTo>
                <a:cubicBezTo>
                  <a:pt x="2158642" y="1561512"/>
                  <a:pt x="2158642" y="1561512"/>
                  <a:pt x="2158642" y="1566332"/>
                </a:cubicBezTo>
                <a:cubicBezTo>
                  <a:pt x="2158642" y="1566332"/>
                  <a:pt x="2158642" y="1566332"/>
                  <a:pt x="2156243" y="1566332"/>
                </a:cubicBezTo>
                <a:cubicBezTo>
                  <a:pt x="2156243" y="1566332"/>
                  <a:pt x="2156243" y="1566332"/>
                  <a:pt x="2156243" y="1568740"/>
                </a:cubicBezTo>
                <a:cubicBezTo>
                  <a:pt x="2158642" y="1571151"/>
                  <a:pt x="2158642" y="1568740"/>
                  <a:pt x="2158642" y="1568740"/>
                </a:cubicBezTo>
                <a:cubicBezTo>
                  <a:pt x="2158642" y="1571151"/>
                  <a:pt x="2163435" y="1573560"/>
                  <a:pt x="2161039" y="1578380"/>
                </a:cubicBezTo>
                <a:cubicBezTo>
                  <a:pt x="2161039" y="1578380"/>
                  <a:pt x="2161039" y="1578380"/>
                  <a:pt x="2158642" y="1578380"/>
                </a:cubicBezTo>
                <a:lnTo>
                  <a:pt x="2158642" y="1575969"/>
                </a:lnTo>
                <a:cubicBezTo>
                  <a:pt x="2156243" y="1573560"/>
                  <a:pt x="2156243" y="1578380"/>
                  <a:pt x="2156243" y="1580789"/>
                </a:cubicBezTo>
                <a:cubicBezTo>
                  <a:pt x="2158642" y="1580789"/>
                  <a:pt x="2156243" y="1583200"/>
                  <a:pt x="2161039" y="1585609"/>
                </a:cubicBezTo>
                <a:cubicBezTo>
                  <a:pt x="2156243" y="1590429"/>
                  <a:pt x="2163435" y="1595248"/>
                  <a:pt x="2161039" y="1600068"/>
                </a:cubicBezTo>
                <a:cubicBezTo>
                  <a:pt x="2158642" y="1600068"/>
                  <a:pt x="2161039" y="1602477"/>
                  <a:pt x="2158642" y="1602477"/>
                </a:cubicBezTo>
                <a:cubicBezTo>
                  <a:pt x="2156243" y="1604885"/>
                  <a:pt x="2161039" y="1602477"/>
                  <a:pt x="2161039" y="1604885"/>
                </a:cubicBezTo>
                <a:cubicBezTo>
                  <a:pt x="2161039" y="1604885"/>
                  <a:pt x="2161039" y="1604885"/>
                  <a:pt x="2158642" y="1607297"/>
                </a:cubicBezTo>
                <a:cubicBezTo>
                  <a:pt x="2163435" y="1609706"/>
                  <a:pt x="2153846" y="1609706"/>
                  <a:pt x="2156243" y="1614525"/>
                </a:cubicBezTo>
                <a:cubicBezTo>
                  <a:pt x="2161039" y="1616937"/>
                  <a:pt x="2153846" y="1619345"/>
                  <a:pt x="2158642" y="1624165"/>
                </a:cubicBezTo>
                <a:cubicBezTo>
                  <a:pt x="2158642" y="1624165"/>
                  <a:pt x="2158642" y="1624165"/>
                  <a:pt x="2156243" y="1624165"/>
                </a:cubicBezTo>
                <a:cubicBezTo>
                  <a:pt x="2158642" y="1626574"/>
                  <a:pt x="2153846" y="1628985"/>
                  <a:pt x="2156243" y="1631394"/>
                </a:cubicBezTo>
                <a:cubicBezTo>
                  <a:pt x="2153846" y="1631394"/>
                  <a:pt x="2153846" y="1631394"/>
                  <a:pt x="2151449" y="1631394"/>
                </a:cubicBezTo>
                <a:cubicBezTo>
                  <a:pt x="2153158" y="1633114"/>
                  <a:pt x="2149997" y="1632379"/>
                  <a:pt x="2148912" y="1631818"/>
                </a:cubicBezTo>
                <a:cubicBezTo>
                  <a:pt x="2148959" y="1631677"/>
                  <a:pt x="2148978" y="1631540"/>
                  <a:pt x="2149050" y="1631394"/>
                </a:cubicBezTo>
                <a:cubicBezTo>
                  <a:pt x="2148365" y="1631394"/>
                  <a:pt x="2148475" y="1631592"/>
                  <a:pt x="2148912" y="1631818"/>
                </a:cubicBezTo>
                <a:cubicBezTo>
                  <a:pt x="2147407" y="1636354"/>
                  <a:pt x="2158642" y="1638768"/>
                  <a:pt x="2158642" y="1643442"/>
                </a:cubicBezTo>
                <a:cubicBezTo>
                  <a:pt x="2161039" y="1645854"/>
                  <a:pt x="2153846" y="1648262"/>
                  <a:pt x="2158642" y="1650671"/>
                </a:cubicBezTo>
                <a:cubicBezTo>
                  <a:pt x="2158642" y="1651304"/>
                  <a:pt x="2158642" y="1652066"/>
                  <a:pt x="2158642" y="1653082"/>
                </a:cubicBezTo>
                <a:cubicBezTo>
                  <a:pt x="2158642" y="1653082"/>
                  <a:pt x="2158642" y="1653082"/>
                  <a:pt x="2156243" y="1653082"/>
                </a:cubicBezTo>
                <a:cubicBezTo>
                  <a:pt x="2158642" y="1655491"/>
                  <a:pt x="2156243" y="1660311"/>
                  <a:pt x="2158642" y="1662719"/>
                </a:cubicBezTo>
                <a:cubicBezTo>
                  <a:pt x="2161039" y="1665131"/>
                  <a:pt x="2156243" y="1665131"/>
                  <a:pt x="2161039" y="1667539"/>
                </a:cubicBezTo>
                <a:cubicBezTo>
                  <a:pt x="2161039" y="1667539"/>
                  <a:pt x="2161039" y="1667539"/>
                  <a:pt x="2158642" y="1667539"/>
                </a:cubicBezTo>
                <a:cubicBezTo>
                  <a:pt x="2163435" y="1672359"/>
                  <a:pt x="2163435" y="1681999"/>
                  <a:pt x="2163435" y="1686819"/>
                </a:cubicBezTo>
                <a:cubicBezTo>
                  <a:pt x="2161039" y="1686819"/>
                  <a:pt x="2161039" y="1691636"/>
                  <a:pt x="2161039" y="1694048"/>
                </a:cubicBezTo>
                <a:cubicBezTo>
                  <a:pt x="2163435" y="1696456"/>
                  <a:pt x="2158642" y="1698868"/>
                  <a:pt x="2158642" y="1701276"/>
                </a:cubicBezTo>
                <a:cubicBezTo>
                  <a:pt x="2163435" y="1698868"/>
                  <a:pt x="2165835" y="1694048"/>
                  <a:pt x="2168231" y="1684408"/>
                </a:cubicBezTo>
                <a:cubicBezTo>
                  <a:pt x="2168231" y="1684408"/>
                  <a:pt x="2168231" y="1684408"/>
                  <a:pt x="2165835" y="1684408"/>
                </a:cubicBezTo>
                <a:cubicBezTo>
                  <a:pt x="2170628" y="1679588"/>
                  <a:pt x="2170628" y="1674770"/>
                  <a:pt x="2173028" y="1669951"/>
                </a:cubicBezTo>
                <a:cubicBezTo>
                  <a:pt x="2170628" y="1665131"/>
                  <a:pt x="2168231" y="1672359"/>
                  <a:pt x="2168231" y="1665131"/>
                </a:cubicBezTo>
                <a:cubicBezTo>
                  <a:pt x="2173028" y="1655491"/>
                  <a:pt x="2170628" y="1660311"/>
                  <a:pt x="2175424" y="1650671"/>
                </a:cubicBezTo>
                <a:cubicBezTo>
                  <a:pt x="2177821" y="1650671"/>
                  <a:pt x="2173028" y="1655491"/>
                  <a:pt x="2177821" y="1655491"/>
                </a:cubicBezTo>
                <a:cubicBezTo>
                  <a:pt x="2175424" y="1655491"/>
                  <a:pt x="2180220" y="1648262"/>
                  <a:pt x="2177821" y="1645854"/>
                </a:cubicBezTo>
                <a:cubicBezTo>
                  <a:pt x="2177821" y="1645854"/>
                  <a:pt x="2177821" y="1645854"/>
                  <a:pt x="2180220" y="1648262"/>
                </a:cubicBezTo>
                <a:cubicBezTo>
                  <a:pt x="2180220" y="1645854"/>
                  <a:pt x="2182617" y="1643442"/>
                  <a:pt x="2182617" y="1641034"/>
                </a:cubicBezTo>
                <a:cubicBezTo>
                  <a:pt x="2182617" y="1641034"/>
                  <a:pt x="2182617" y="1638622"/>
                  <a:pt x="2180220" y="1641034"/>
                </a:cubicBezTo>
                <a:cubicBezTo>
                  <a:pt x="2182617" y="1636214"/>
                  <a:pt x="2182617" y="1626574"/>
                  <a:pt x="2187413" y="1624165"/>
                </a:cubicBezTo>
                <a:cubicBezTo>
                  <a:pt x="2189810" y="1616937"/>
                  <a:pt x="2189810" y="1621754"/>
                  <a:pt x="2192206" y="1619345"/>
                </a:cubicBezTo>
                <a:cubicBezTo>
                  <a:pt x="2194606" y="1619345"/>
                  <a:pt x="2194606" y="1614525"/>
                  <a:pt x="2192206" y="1614525"/>
                </a:cubicBezTo>
                <a:cubicBezTo>
                  <a:pt x="2192206" y="1614525"/>
                  <a:pt x="2192206" y="1614525"/>
                  <a:pt x="2192206" y="1612117"/>
                </a:cubicBezTo>
                <a:cubicBezTo>
                  <a:pt x="2199399" y="1602477"/>
                  <a:pt x="2197002" y="1590429"/>
                  <a:pt x="2204195" y="1580789"/>
                </a:cubicBezTo>
                <a:cubicBezTo>
                  <a:pt x="2204195" y="1583200"/>
                  <a:pt x="2201799" y="1588020"/>
                  <a:pt x="2204195" y="1590429"/>
                </a:cubicBezTo>
                <a:cubicBezTo>
                  <a:pt x="2204195" y="1590429"/>
                  <a:pt x="2204215" y="1590351"/>
                  <a:pt x="2205007" y="1587169"/>
                </a:cubicBezTo>
                <a:cubicBezTo>
                  <a:pt x="2205269" y="1587720"/>
                  <a:pt x="2205783" y="1588020"/>
                  <a:pt x="2206592" y="1588020"/>
                </a:cubicBezTo>
                <a:cubicBezTo>
                  <a:pt x="2211388" y="1575969"/>
                  <a:pt x="2211388" y="1566332"/>
                  <a:pt x="2216184" y="1551872"/>
                </a:cubicBezTo>
                <a:cubicBezTo>
                  <a:pt x="2218581" y="1551872"/>
                  <a:pt x="2218581" y="1542235"/>
                  <a:pt x="2223377" y="1539823"/>
                </a:cubicBezTo>
                <a:cubicBezTo>
                  <a:pt x="2220977" y="1539823"/>
                  <a:pt x="2220977" y="1539823"/>
                  <a:pt x="2220977" y="1539823"/>
                </a:cubicBezTo>
                <a:cubicBezTo>
                  <a:pt x="2220977" y="1542235"/>
                  <a:pt x="2218581" y="1542235"/>
                  <a:pt x="2220977" y="1537415"/>
                </a:cubicBezTo>
                <a:lnTo>
                  <a:pt x="2220977" y="1535003"/>
                </a:lnTo>
                <a:cubicBezTo>
                  <a:pt x="2223377" y="1532595"/>
                  <a:pt x="2223377" y="1532595"/>
                  <a:pt x="2223377" y="1535003"/>
                </a:cubicBezTo>
                <a:cubicBezTo>
                  <a:pt x="2223377" y="1532595"/>
                  <a:pt x="2223377" y="1527775"/>
                  <a:pt x="2225773" y="1532595"/>
                </a:cubicBezTo>
                <a:cubicBezTo>
                  <a:pt x="2228170" y="1525366"/>
                  <a:pt x="2223377" y="1522955"/>
                  <a:pt x="2223377" y="1518135"/>
                </a:cubicBezTo>
                <a:cubicBezTo>
                  <a:pt x="2228170" y="1510906"/>
                  <a:pt x="2228170" y="1508498"/>
                  <a:pt x="2230570" y="1496449"/>
                </a:cubicBezTo>
                <a:cubicBezTo>
                  <a:pt x="2230570" y="1496449"/>
                  <a:pt x="2230570" y="1496449"/>
                  <a:pt x="2230570" y="1498858"/>
                </a:cubicBezTo>
                <a:cubicBezTo>
                  <a:pt x="2232966" y="1494038"/>
                  <a:pt x="2235363" y="1494038"/>
                  <a:pt x="2235363" y="1489221"/>
                </a:cubicBezTo>
                <a:cubicBezTo>
                  <a:pt x="2228170" y="1481989"/>
                  <a:pt x="2240159" y="1472352"/>
                  <a:pt x="2240159" y="1460301"/>
                </a:cubicBezTo>
                <a:cubicBezTo>
                  <a:pt x="2235363" y="1460301"/>
                  <a:pt x="2240159" y="1455484"/>
                  <a:pt x="2237762" y="1455484"/>
                </a:cubicBezTo>
                <a:cubicBezTo>
                  <a:pt x="2242556" y="1443435"/>
                  <a:pt x="2237762" y="1431384"/>
                  <a:pt x="2244955" y="1416927"/>
                </a:cubicBezTo>
                <a:cubicBezTo>
                  <a:pt x="2244955" y="1416927"/>
                  <a:pt x="2244955" y="1416927"/>
                  <a:pt x="2244955" y="1419336"/>
                </a:cubicBezTo>
                <a:cubicBezTo>
                  <a:pt x="2247352" y="1414519"/>
                  <a:pt x="2247352" y="1404879"/>
                  <a:pt x="2244955" y="1402467"/>
                </a:cubicBezTo>
                <a:cubicBezTo>
                  <a:pt x="2246902" y="1404427"/>
                  <a:pt x="2248826" y="1400092"/>
                  <a:pt x="2249489" y="1399665"/>
                </a:cubicBezTo>
                <a:cubicBezTo>
                  <a:pt x="2249569" y="1399806"/>
                  <a:pt x="2249643" y="1399951"/>
                  <a:pt x="2249748" y="1400059"/>
                </a:cubicBezTo>
                <a:cubicBezTo>
                  <a:pt x="2249748" y="1399607"/>
                  <a:pt x="2249641" y="1399566"/>
                  <a:pt x="2249489" y="1399665"/>
                </a:cubicBezTo>
                <a:cubicBezTo>
                  <a:pt x="2247782" y="1396588"/>
                  <a:pt x="2252148" y="1385602"/>
                  <a:pt x="2252148" y="1385602"/>
                </a:cubicBezTo>
                <a:cubicBezTo>
                  <a:pt x="2254545" y="1383190"/>
                  <a:pt x="2252148" y="1373550"/>
                  <a:pt x="2256941" y="1368733"/>
                </a:cubicBezTo>
                <a:cubicBezTo>
                  <a:pt x="2256941" y="1368733"/>
                  <a:pt x="2256941" y="1368725"/>
                  <a:pt x="2255345" y="1362317"/>
                </a:cubicBezTo>
                <a:cubicBezTo>
                  <a:pt x="2256980" y="1359135"/>
                  <a:pt x="2257245" y="1359396"/>
                  <a:pt x="2259341" y="1361502"/>
                </a:cubicBezTo>
                <a:cubicBezTo>
                  <a:pt x="2259341" y="1359897"/>
                  <a:pt x="2259341" y="1358290"/>
                  <a:pt x="2259341" y="1356685"/>
                </a:cubicBezTo>
                <a:cubicBezTo>
                  <a:pt x="2261737" y="1351865"/>
                  <a:pt x="2256941" y="1349454"/>
                  <a:pt x="2256941" y="1351865"/>
                </a:cubicBezTo>
                <a:cubicBezTo>
                  <a:pt x="2252148" y="1342225"/>
                  <a:pt x="2259341" y="1347045"/>
                  <a:pt x="2256941" y="1337405"/>
                </a:cubicBezTo>
                <a:cubicBezTo>
                  <a:pt x="2256941" y="1337405"/>
                  <a:pt x="2256941" y="1337405"/>
                  <a:pt x="2252148" y="1334996"/>
                </a:cubicBezTo>
                <a:cubicBezTo>
                  <a:pt x="2252148" y="1334996"/>
                  <a:pt x="2252148" y="1334996"/>
                  <a:pt x="2254545" y="1334996"/>
                </a:cubicBezTo>
                <a:cubicBezTo>
                  <a:pt x="2252148" y="1325357"/>
                  <a:pt x="2259341" y="1332585"/>
                  <a:pt x="2256941" y="1322948"/>
                </a:cubicBezTo>
                <a:cubicBezTo>
                  <a:pt x="2256941" y="1322948"/>
                  <a:pt x="2256941" y="1322948"/>
                  <a:pt x="2259341" y="1322948"/>
                </a:cubicBezTo>
                <a:cubicBezTo>
                  <a:pt x="2259341" y="1320537"/>
                  <a:pt x="2259341" y="1315719"/>
                  <a:pt x="2256941" y="1318128"/>
                </a:cubicBezTo>
                <a:cubicBezTo>
                  <a:pt x="2259341" y="1308488"/>
                  <a:pt x="2261737" y="1296440"/>
                  <a:pt x="2264134" y="1289211"/>
                </a:cubicBezTo>
                <a:cubicBezTo>
                  <a:pt x="2264134" y="1284391"/>
                  <a:pt x="2261737" y="1291620"/>
                  <a:pt x="2259341" y="1289211"/>
                </a:cubicBezTo>
                <a:cubicBezTo>
                  <a:pt x="2256941" y="1281983"/>
                  <a:pt x="2261737" y="1279571"/>
                  <a:pt x="2261737" y="1274751"/>
                </a:cubicBezTo>
                <a:cubicBezTo>
                  <a:pt x="2261737" y="1274751"/>
                  <a:pt x="2261737" y="1274751"/>
                  <a:pt x="2259341" y="1277163"/>
                </a:cubicBezTo>
                <a:cubicBezTo>
                  <a:pt x="2259341" y="1277163"/>
                  <a:pt x="2259341" y="1277163"/>
                  <a:pt x="2261737" y="1265114"/>
                </a:cubicBezTo>
                <a:cubicBezTo>
                  <a:pt x="2261737" y="1265114"/>
                  <a:pt x="2261737" y="1265114"/>
                  <a:pt x="2264134" y="1267523"/>
                </a:cubicBezTo>
                <a:cubicBezTo>
                  <a:pt x="2264134" y="1265114"/>
                  <a:pt x="2264134" y="1262703"/>
                  <a:pt x="2264134" y="1260294"/>
                </a:cubicBezTo>
                <a:cubicBezTo>
                  <a:pt x="2261737" y="1257886"/>
                  <a:pt x="2261737" y="1260294"/>
                  <a:pt x="2261737" y="1262703"/>
                </a:cubicBezTo>
                <a:cubicBezTo>
                  <a:pt x="2261737" y="1255474"/>
                  <a:pt x="2256941" y="1248246"/>
                  <a:pt x="2259341" y="1238606"/>
                </a:cubicBezTo>
                <a:cubicBezTo>
                  <a:pt x="2259341" y="1238606"/>
                  <a:pt x="2259341" y="1238606"/>
                  <a:pt x="2261737" y="1241017"/>
                </a:cubicBezTo>
                <a:cubicBezTo>
                  <a:pt x="2264134" y="1250654"/>
                  <a:pt x="2264134" y="1236197"/>
                  <a:pt x="2264134" y="1236197"/>
                </a:cubicBezTo>
                <a:cubicBezTo>
                  <a:pt x="2261737" y="1233786"/>
                  <a:pt x="2264134" y="1226557"/>
                  <a:pt x="2261737" y="1221738"/>
                </a:cubicBezTo>
                <a:cubicBezTo>
                  <a:pt x="2264134" y="1207280"/>
                  <a:pt x="2256941" y="1197641"/>
                  <a:pt x="2259341" y="1185592"/>
                </a:cubicBezTo>
                <a:cubicBezTo>
                  <a:pt x="2261737" y="1188001"/>
                  <a:pt x="2261737" y="1180772"/>
                  <a:pt x="2261737" y="1183183"/>
                </a:cubicBezTo>
                <a:cubicBezTo>
                  <a:pt x="2264134" y="1175952"/>
                  <a:pt x="2259341" y="1178364"/>
                  <a:pt x="2259341" y="1173544"/>
                </a:cubicBezTo>
                <a:cubicBezTo>
                  <a:pt x="2259341" y="1173544"/>
                  <a:pt x="2259341" y="1173544"/>
                  <a:pt x="2261737" y="1168724"/>
                </a:cubicBezTo>
                <a:cubicBezTo>
                  <a:pt x="2256941" y="1159084"/>
                  <a:pt x="2264134" y="1161495"/>
                  <a:pt x="2261737" y="1151855"/>
                </a:cubicBezTo>
                <a:cubicBezTo>
                  <a:pt x="2256941" y="1147035"/>
                  <a:pt x="2264134" y="1137398"/>
                  <a:pt x="2256941" y="1127758"/>
                </a:cubicBezTo>
                <a:cubicBezTo>
                  <a:pt x="2256941" y="1127758"/>
                  <a:pt x="2256941" y="1127758"/>
                  <a:pt x="2259341" y="1127758"/>
                </a:cubicBezTo>
                <a:cubicBezTo>
                  <a:pt x="2256941" y="1120530"/>
                  <a:pt x="2259341" y="1115710"/>
                  <a:pt x="2256941" y="1110890"/>
                </a:cubicBezTo>
                <a:cubicBezTo>
                  <a:pt x="2259341" y="1108481"/>
                  <a:pt x="2259341" y="1110890"/>
                  <a:pt x="2261737" y="1110890"/>
                </a:cubicBezTo>
                <a:cubicBezTo>
                  <a:pt x="2259341" y="1106070"/>
                  <a:pt x="2266533" y="1110890"/>
                  <a:pt x="2264134" y="1108481"/>
                </a:cubicBezTo>
                <a:close/>
                <a:moveTo>
                  <a:pt x="1830373" y="585635"/>
                </a:moveTo>
                <a:cubicBezTo>
                  <a:pt x="1830373" y="585635"/>
                  <a:pt x="1842658" y="576323"/>
                  <a:pt x="1850030" y="573994"/>
                </a:cubicBezTo>
                <a:cubicBezTo>
                  <a:pt x="1857402" y="573994"/>
                  <a:pt x="1857402" y="578651"/>
                  <a:pt x="1830373" y="611249"/>
                </a:cubicBezTo>
                <a:cubicBezTo>
                  <a:pt x="1823001" y="613577"/>
                  <a:pt x="1818086" y="618232"/>
                  <a:pt x="1810717" y="625218"/>
                </a:cubicBezTo>
                <a:cubicBezTo>
                  <a:pt x="1810717" y="625218"/>
                  <a:pt x="1810717" y="625218"/>
                  <a:pt x="1813172" y="625218"/>
                </a:cubicBezTo>
                <a:cubicBezTo>
                  <a:pt x="1808259" y="627547"/>
                  <a:pt x="1803345" y="632202"/>
                  <a:pt x="1800887" y="636859"/>
                </a:cubicBezTo>
                <a:cubicBezTo>
                  <a:pt x="1798430" y="639188"/>
                  <a:pt x="1805802" y="634531"/>
                  <a:pt x="1800887" y="641517"/>
                </a:cubicBezTo>
                <a:cubicBezTo>
                  <a:pt x="1791058" y="648501"/>
                  <a:pt x="1795972" y="643846"/>
                  <a:pt x="1786146" y="650829"/>
                </a:cubicBezTo>
                <a:cubicBezTo>
                  <a:pt x="1786146" y="650829"/>
                  <a:pt x="1791058" y="646172"/>
                  <a:pt x="1788603" y="646172"/>
                </a:cubicBezTo>
                <a:cubicBezTo>
                  <a:pt x="1788603" y="648501"/>
                  <a:pt x="1783688" y="653158"/>
                  <a:pt x="1783688" y="653158"/>
                </a:cubicBezTo>
                <a:cubicBezTo>
                  <a:pt x="1783688" y="653158"/>
                  <a:pt x="1783688" y="653158"/>
                  <a:pt x="1781231" y="653158"/>
                </a:cubicBezTo>
                <a:cubicBezTo>
                  <a:pt x="1781231" y="655487"/>
                  <a:pt x="1778773" y="655487"/>
                  <a:pt x="1776316" y="657816"/>
                </a:cubicBezTo>
                <a:cubicBezTo>
                  <a:pt x="1773858" y="657816"/>
                  <a:pt x="1773858" y="660144"/>
                  <a:pt x="1776316" y="657816"/>
                </a:cubicBezTo>
                <a:cubicBezTo>
                  <a:pt x="1773858" y="662470"/>
                  <a:pt x="1766486" y="669457"/>
                  <a:pt x="1761571" y="669457"/>
                </a:cubicBezTo>
                <a:cubicBezTo>
                  <a:pt x="1756659" y="674114"/>
                  <a:pt x="1756659" y="671785"/>
                  <a:pt x="1754202" y="671785"/>
                </a:cubicBezTo>
                <a:lnTo>
                  <a:pt x="1751745" y="674114"/>
                </a:lnTo>
                <a:cubicBezTo>
                  <a:pt x="1751745" y="674114"/>
                  <a:pt x="1751745" y="674114"/>
                  <a:pt x="1749287" y="676443"/>
                </a:cubicBezTo>
                <a:cubicBezTo>
                  <a:pt x="1741915" y="681098"/>
                  <a:pt x="1734543" y="685755"/>
                  <a:pt x="1727173" y="690413"/>
                </a:cubicBezTo>
                <a:cubicBezTo>
                  <a:pt x="1727173" y="690413"/>
                  <a:pt x="1727173" y="690413"/>
                  <a:pt x="1724716" y="692742"/>
                </a:cubicBezTo>
                <a:cubicBezTo>
                  <a:pt x="1724716" y="695068"/>
                  <a:pt x="1724716" y="692742"/>
                  <a:pt x="1722258" y="690413"/>
                </a:cubicBezTo>
                <a:cubicBezTo>
                  <a:pt x="1719801" y="692742"/>
                  <a:pt x="1717343" y="692742"/>
                  <a:pt x="1717343" y="692742"/>
                </a:cubicBezTo>
                <a:cubicBezTo>
                  <a:pt x="1717343" y="692742"/>
                  <a:pt x="1718768" y="691398"/>
                  <a:pt x="1720530" y="690754"/>
                </a:cubicBezTo>
                <a:cubicBezTo>
                  <a:pt x="1718650" y="691393"/>
                  <a:pt x="1716769" y="692742"/>
                  <a:pt x="1714886" y="692742"/>
                </a:cubicBezTo>
                <a:cubicBezTo>
                  <a:pt x="1719801" y="690413"/>
                  <a:pt x="1722258" y="688084"/>
                  <a:pt x="1719801" y="688084"/>
                </a:cubicBezTo>
                <a:cubicBezTo>
                  <a:pt x="1717343" y="688084"/>
                  <a:pt x="1717343" y="690413"/>
                  <a:pt x="1714886" y="690413"/>
                </a:cubicBezTo>
                <a:cubicBezTo>
                  <a:pt x="1714886" y="690413"/>
                  <a:pt x="1714886" y="690413"/>
                  <a:pt x="1712429" y="690413"/>
                </a:cubicBezTo>
                <a:cubicBezTo>
                  <a:pt x="1719801" y="699725"/>
                  <a:pt x="1702602" y="678769"/>
                  <a:pt x="1705059" y="681098"/>
                </a:cubicBezTo>
                <a:cubicBezTo>
                  <a:pt x="1705059" y="681098"/>
                  <a:pt x="1705059" y="681098"/>
                  <a:pt x="1705059" y="678769"/>
                </a:cubicBezTo>
                <a:cubicBezTo>
                  <a:pt x="1705059" y="678769"/>
                  <a:pt x="1705059" y="678769"/>
                  <a:pt x="1709971" y="671785"/>
                </a:cubicBezTo>
                <a:cubicBezTo>
                  <a:pt x="1709113" y="670971"/>
                  <a:pt x="1708293" y="670159"/>
                  <a:pt x="1707517" y="669374"/>
                </a:cubicBezTo>
                <a:cubicBezTo>
                  <a:pt x="1707517" y="669231"/>
                  <a:pt x="1707517" y="668769"/>
                  <a:pt x="1707517" y="667128"/>
                </a:cubicBezTo>
                <a:cubicBezTo>
                  <a:pt x="1709971" y="667128"/>
                  <a:pt x="1709971" y="667128"/>
                  <a:pt x="1712429" y="667128"/>
                </a:cubicBezTo>
                <a:cubicBezTo>
                  <a:pt x="1714886" y="662470"/>
                  <a:pt x="1717343" y="657816"/>
                  <a:pt x="1719801" y="655487"/>
                </a:cubicBezTo>
                <a:cubicBezTo>
                  <a:pt x="1721944" y="655487"/>
                  <a:pt x="1724089" y="648410"/>
                  <a:pt x="1727861" y="645051"/>
                </a:cubicBezTo>
                <a:cubicBezTo>
                  <a:pt x="1727632" y="645723"/>
                  <a:pt x="1728206" y="645195"/>
                  <a:pt x="1729631" y="643846"/>
                </a:cubicBezTo>
                <a:cubicBezTo>
                  <a:pt x="1729001" y="644143"/>
                  <a:pt x="1728413" y="644559"/>
                  <a:pt x="1727861" y="645051"/>
                </a:cubicBezTo>
                <a:cubicBezTo>
                  <a:pt x="1728026" y="644567"/>
                  <a:pt x="1728598" y="643471"/>
                  <a:pt x="1729631" y="641517"/>
                </a:cubicBezTo>
                <a:lnTo>
                  <a:pt x="1729631" y="639188"/>
                </a:lnTo>
                <a:cubicBezTo>
                  <a:pt x="1732085" y="636859"/>
                  <a:pt x="1732085" y="636859"/>
                  <a:pt x="1732085" y="639188"/>
                </a:cubicBezTo>
                <a:cubicBezTo>
                  <a:pt x="1734543" y="636859"/>
                  <a:pt x="1734543" y="634531"/>
                  <a:pt x="1734543" y="636859"/>
                </a:cubicBezTo>
                <a:cubicBezTo>
                  <a:pt x="1739457" y="632202"/>
                  <a:pt x="1737000" y="629873"/>
                  <a:pt x="1739457" y="625218"/>
                </a:cubicBezTo>
                <a:cubicBezTo>
                  <a:pt x="1744229" y="618436"/>
                  <a:pt x="1746722" y="615972"/>
                  <a:pt x="1753608" y="605184"/>
                </a:cubicBezTo>
                <a:cubicBezTo>
                  <a:pt x="1755569" y="603979"/>
                  <a:pt x="1757874" y="603109"/>
                  <a:pt x="1761571" y="599605"/>
                </a:cubicBezTo>
                <a:cubicBezTo>
                  <a:pt x="1756659" y="590292"/>
                  <a:pt x="1768944" y="585635"/>
                  <a:pt x="1776316" y="573994"/>
                </a:cubicBezTo>
                <a:cubicBezTo>
                  <a:pt x="1773858" y="573994"/>
                  <a:pt x="1776316" y="571665"/>
                  <a:pt x="1776316" y="569336"/>
                </a:cubicBezTo>
                <a:cubicBezTo>
                  <a:pt x="1776316" y="569336"/>
                  <a:pt x="1776316" y="569336"/>
                  <a:pt x="1773858" y="571665"/>
                </a:cubicBezTo>
                <a:cubicBezTo>
                  <a:pt x="1773858" y="571665"/>
                  <a:pt x="1773858" y="571665"/>
                  <a:pt x="1773858" y="569336"/>
                </a:cubicBezTo>
                <a:cubicBezTo>
                  <a:pt x="1771401" y="571665"/>
                  <a:pt x="1768944" y="571665"/>
                  <a:pt x="1771401" y="573994"/>
                </a:cubicBezTo>
                <a:cubicBezTo>
                  <a:pt x="1761571" y="578651"/>
                  <a:pt x="1751745" y="583306"/>
                  <a:pt x="1744372" y="585635"/>
                </a:cubicBezTo>
                <a:cubicBezTo>
                  <a:pt x="1739457" y="590292"/>
                  <a:pt x="1746830" y="585635"/>
                  <a:pt x="1744372" y="587964"/>
                </a:cubicBezTo>
                <a:cubicBezTo>
                  <a:pt x="1739457" y="594950"/>
                  <a:pt x="1737000" y="592621"/>
                  <a:pt x="1732085" y="594950"/>
                </a:cubicBezTo>
                <a:cubicBezTo>
                  <a:pt x="1732085" y="594950"/>
                  <a:pt x="1732085" y="594950"/>
                  <a:pt x="1734543" y="597276"/>
                </a:cubicBezTo>
                <a:cubicBezTo>
                  <a:pt x="1734543" y="597276"/>
                  <a:pt x="1734543" y="597276"/>
                  <a:pt x="1722258" y="601933"/>
                </a:cubicBezTo>
                <a:cubicBezTo>
                  <a:pt x="1722258" y="601933"/>
                  <a:pt x="1722258" y="601933"/>
                  <a:pt x="1724716" y="599605"/>
                </a:cubicBezTo>
                <a:cubicBezTo>
                  <a:pt x="1724716" y="599605"/>
                  <a:pt x="1724716" y="599605"/>
                  <a:pt x="1717343" y="604262"/>
                </a:cubicBezTo>
                <a:cubicBezTo>
                  <a:pt x="1714886" y="606591"/>
                  <a:pt x="1717343" y="604262"/>
                  <a:pt x="1719801" y="604262"/>
                </a:cubicBezTo>
                <a:cubicBezTo>
                  <a:pt x="1712429" y="606591"/>
                  <a:pt x="1709971" y="615903"/>
                  <a:pt x="1700145" y="618232"/>
                </a:cubicBezTo>
                <a:cubicBezTo>
                  <a:pt x="1700145" y="618232"/>
                  <a:pt x="1700145" y="618232"/>
                  <a:pt x="1700145" y="615903"/>
                </a:cubicBezTo>
                <a:lnTo>
                  <a:pt x="1702602" y="615903"/>
                </a:lnTo>
                <a:cubicBezTo>
                  <a:pt x="1707517" y="608920"/>
                  <a:pt x="1695230" y="615903"/>
                  <a:pt x="1695230" y="615903"/>
                </a:cubicBezTo>
                <a:cubicBezTo>
                  <a:pt x="1692772" y="618232"/>
                  <a:pt x="1685400" y="622890"/>
                  <a:pt x="1685400" y="625218"/>
                </a:cubicBezTo>
                <a:cubicBezTo>
                  <a:pt x="1670658" y="632202"/>
                  <a:pt x="1663286" y="641517"/>
                  <a:pt x="1653459" y="648501"/>
                </a:cubicBezTo>
                <a:cubicBezTo>
                  <a:pt x="1653459" y="646172"/>
                  <a:pt x="1651002" y="648501"/>
                  <a:pt x="1651002" y="648501"/>
                </a:cubicBezTo>
                <a:cubicBezTo>
                  <a:pt x="1648544" y="648501"/>
                  <a:pt x="1648544" y="648501"/>
                  <a:pt x="1648544" y="648501"/>
                </a:cubicBezTo>
                <a:cubicBezTo>
                  <a:pt x="1660829" y="660144"/>
                  <a:pt x="1631342" y="634531"/>
                  <a:pt x="1631342" y="634531"/>
                </a:cubicBezTo>
                <a:cubicBezTo>
                  <a:pt x="1631342" y="632202"/>
                  <a:pt x="1633800" y="632202"/>
                  <a:pt x="1633800" y="632202"/>
                </a:cubicBezTo>
                <a:cubicBezTo>
                  <a:pt x="1633800" y="632202"/>
                  <a:pt x="1633800" y="629873"/>
                  <a:pt x="1633800" y="627547"/>
                </a:cubicBezTo>
                <a:cubicBezTo>
                  <a:pt x="1633800" y="627547"/>
                  <a:pt x="1633800" y="627547"/>
                  <a:pt x="1636257" y="627547"/>
                </a:cubicBezTo>
                <a:cubicBezTo>
                  <a:pt x="1636257" y="625218"/>
                  <a:pt x="1638715" y="625218"/>
                  <a:pt x="1638715" y="625218"/>
                </a:cubicBezTo>
                <a:cubicBezTo>
                  <a:pt x="1643630" y="615903"/>
                  <a:pt x="1646087" y="622890"/>
                  <a:pt x="1651002" y="613577"/>
                </a:cubicBezTo>
                <a:cubicBezTo>
                  <a:pt x="1653459" y="606591"/>
                  <a:pt x="1663286" y="601933"/>
                  <a:pt x="1668201" y="592621"/>
                </a:cubicBezTo>
                <a:cubicBezTo>
                  <a:pt x="1668201" y="592621"/>
                  <a:pt x="1668201" y="592621"/>
                  <a:pt x="1668201" y="594950"/>
                </a:cubicBezTo>
                <a:cubicBezTo>
                  <a:pt x="1673116" y="587964"/>
                  <a:pt x="1678030" y="585635"/>
                  <a:pt x="1680488" y="580980"/>
                </a:cubicBezTo>
                <a:cubicBezTo>
                  <a:pt x="1682943" y="580980"/>
                  <a:pt x="1680488" y="583306"/>
                  <a:pt x="1682943" y="583306"/>
                </a:cubicBezTo>
                <a:cubicBezTo>
                  <a:pt x="1685400" y="578651"/>
                  <a:pt x="1682943" y="585635"/>
                  <a:pt x="1685400" y="583306"/>
                </a:cubicBezTo>
                <a:cubicBezTo>
                  <a:pt x="1692772" y="576323"/>
                  <a:pt x="1690315" y="564682"/>
                  <a:pt x="1697687" y="557695"/>
                </a:cubicBezTo>
                <a:cubicBezTo>
                  <a:pt x="1700145" y="550712"/>
                  <a:pt x="1709971" y="546054"/>
                  <a:pt x="1707517" y="543725"/>
                </a:cubicBezTo>
                <a:cubicBezTo>
                  <a:pt x="1707517" y="543725"/>
                  <a:pt x="1707517" y="543725"/>
                  <a:pt x="1705059" y="546054"/>
                </a:cubicBezTo>
                <a:cubicBezTo>
                  <a:pt x="1705059" y="546054"/>
                  <a:pt x="1705059" y="546054"/>
                  <a:pt x="1712429" y="536739"/>
                </a:cubicBezTo>
                <a:cubicBezTo>
                  <a:pt x="1712429" y="536739"/>
                  <a:pt x="1712429" y="536739"/>
                  <a:pt x="1714886" y="536739"/>
                </a:cubicBezTo>
                <a:cubicBezTo>
                  <a:pt x="1717343" y="534410"/>
                  <a:pt x="1724716" y="525098"/>
                  <a:pt x="1727173" y="520440"/>
                </a:cubicBezTo>
                <a:cubicBezTo>
                  <a:pt x="1724716" y="520440"/>
                  <a:pt x="1724716" y="522769"/>
                  <a:pt x="1722258" y="522769"/>
                </a:cubicBezTo>
                <a:cubicBezTo>
                  <a:pt x="1719801" y="525098"/>
                  <a:pt x="1712429" y="532084"/>
                  <a:pt x="1707517" y="529756"/>
                </a:cubicBezTo>
                <a:cubicBezTo>
                  <a:pt x="1700145" y="539068"/>
                  <a:pt x="1690315" y="543725"/>
                  <a:pt x="1675573" y="550712"/>
                </a:cubicBezTo>
                <a:cubicBezTo>
                  <a:pt x="1675573" y="550712"/>
                  <a:pt x="1675573" y="550712"/>
                  <a:pt x="1675573" y="548383"/>
                </a:cubicBezTo>
                <a:cubicBezTo>
                  <a:pt x="1648544" y="557695"/>
                  <a:pt x="1636257" y="555366"/>
                  <a:pt x="1633800" y="553038"/>
                </a:cubicBezTo>
                <a:cubicBezTo>
                  <a:pt x="1631342" y="550712"/>
                  <a:pt x="1638715" y="548383"/>
                  <a:pt x="1646087" y="543725"/>
                </a:cubicBezTo>
                <a:cubicBezTo>
                  <a:pt x="1663286" y="532084"/>
                  <a:pt x="1695230" y="513457"/>
                  <a:pt x="1695230" y="513457"/>
                </a:cubicBezTo>
                <a:cubicBezTo>
                  <a:pt x="1702602" y="508799"/>
                  <a:pt x="1712429" y="504142"/>
                  <a:pt x="1719801" y="499487"/>
                </a:cubicBezTo>
                <a:lnTo>
                  <a:pt x="1722258" y="497158"/>
                </a:lnTo>
                <a:cubicBezTo>
                  <a:pt x="1729631" y="492501"/>
                  <a:pt x="1737000" y="487843"/>
                  <a:pt x="1744372" y="483188"/>
                </a:cubicBezTo>
                <a:cubicBezTo>
                  <a:pt x="1746830" y="483188"/>
                  <a:pt x="1751745" y="480860"/>
                  <a:pt x="1754202" y="478531"/>
                </a:cubicBezTo>
                <a:cubicBezTo>
                  <a:pt x="1754202" y="478531"/>
                  <a:pt x="1754202" y="478531"/>
                  <a:pt x="1759117" y="476202"/>
                </a:cubicBezTo>
                <a:cubicBezTo>
                  <a:pt x="1759117" y="476202"/>
                  <a:pt x="1759117" y="476202"/>
                  <a:pt x="1761571" y="476202"/>
                </a:cubicBezTo>
                <a:cubicBezTo>
                  <a:pt x="1769557" y="484934"/>
                  <a:pt x="1774010" y="489880"/>
                  <a:pt x="1776313" y="492501"/>
                </a:cubicBezTo>
                <a:cubicBezTo>
                  <a:pt x="1773947" y="490257"/>
                  <a:pt x="1774877" y="491378"/>
                  <a:pt x="1776170" y="492776"/>
                </a:cubicBezTo>
                <a:cubicBezTo>
                  <a:pt x="1775946" y="493200"/>
                  <a:pt x="1775369" y="494298"/>
                  <a:pt x="1773858" y="497158"/>
                </a:cubicBezTo>
                <a:cubicBezTo>
                  <a:pt x="1773858" y="497158"/>
                  <a:pt x="1773858" y="497158"/>
                  <a:pt x="1771401" y="497158"/>
                </a:cubicBezTo>
                <a:cubicBezTo>
                  <a:pt x="1761571" y="508799"/>
                  <a:pt x="1749287" y="520440"/>
                  <a:pt x="1739457" y="534410"/>
                </a:cubicBezTo>
                <a:cubicBezTo>
                  <a:pt x="1732085" y="548383"/>
                  <a:pt x="1717343" y="569336"/>
                  <a:pt x="1702602" y="583306"/>
                </a:cubicBezTo>
                <a:cubicBezTo>
                  <a:pt x="1717343" y="573994"/>
                  <a:pt x="1732085" y="567007"/>
                  <a:pt x="1744372" y="557695"/>
                </a:cubicBezTo>
                <a:cubicBezTo>
                  <a:pt x="1754202" y="553038"/>
                  <a:pt x="1761571" y="553038"/>
                  <a:pt x="1771401" y="548383"/>
                </a:cubicBezTo>
                <a:cubicBezTo>
                  <a:pt x="1771401" y="548383"/>
                  <a:pt x="1771401" y="548383"/>
                  <a:pt x="1768944" y="548383"/>
                </a:cubicBezTo>
                <a:cubicBezTo>
                  <a:pt x="1773858" y="543725"/>
                  <a:pt x="1771401" y="548383"/>
                  <a:pt x="1778773" y="546054"/>
                </a:cubicBezTo>
                <a:cubicBezTo>
                  <a:pt x="1778773" y="546054"/>
                  <a:pt x="1778773" y="546054"/>
                  <a:pt x="1773858" y="543725"/>
                </a:cubicBezTo>
                <a:cubicBezTo>
                  <a:pt x="1773858" y="543725"/>
                  <a:pt x="1773858" y="543725"/>
                  <a:pt x="1786146" y="536739"/>
                </a:cubicBezTo>
                <a:cubicBezTo>
                  <a:pt x="1786146" y="536739"/>
                  <a:pt x="1786146" y="536739"/>
                  <a:pt x="1783688" y="539068"/>
                </a:cubicBezTo>
                <a:cubicBezTo>
                  <a:pt x="1788603" y="534410"/>
                  <a:pt x="1793515" y="532084"/>
                  <a:pt x="1791058" y="529756"/>
                </a:cubicBezTo>
                <a:cubicBezTo>
                  <a:pt x="1793515" y="532084"/>
                  <a:pt x="1793515" y="532084"/>
                  <a:pt x="1798430" y="529756"/>
                </a:cubicBezTo>
                <a:cubicBezTo>
                  <a:pt x="1795972" y="527427"/>
                  <a:pt x="1803345" y="522769"/>
                  <a:pt x="1810717" y="515786"/>
                </a:cubicBezTo>
                <a:cubicBezTo>
                  <a:pt x="1810717" y="518114"/>
                  <a:pt x="1813172" y="515786"/>
                  <a:pt x="1810717" y="518114"/>
                </a:cubicBezTo>
                <a:cubicBezTo>
                  <a:pt x="1813172" y="515786"/>
                  <a:pt x="1815629" y="513457"/>
                  <a:pt x="1815629" y="513457"/>
                </a:cubicBezTo>
                <a:cubicBezTo>
                  <a:pt x="1815629" y="513457"/>
                  <a:pt x="1815629" y="513457"/>
                  <a:pt x="1818086" y="511128"/>
                </a:cubicBezTo>
                <a:cubicBezTo>
                  <a:pt x="1818086" y="511128"/>
                  <a:pt x="1818086" y="511128"/>
                  <a:pt x="1820544" y="511128"/>
                </a:cubicBezTo>
                <a:cubicBezTo>
                  <a:pt x="1820544" y="511128"/>
                  <a:pt x="1820544" y="511059"/>
                  <a:pt x="1820544" y="509823"/>
                </a:cubicBezTo>
                <a:cubicBezTo>
                  <a:pt x="1826731" y="515593"/>
                  <a:pt x="1837837" y="525500"/>
                  <a:pt x="1840156" y="527471"/>
                </a:cubicBezTo>
                <a:cubicBezTo>
                  <a:pt x="1837751" y="529750"/>
                  <a:pt x="1837743" y="529772"/>
                  <a:pt x="1837743" y="532084"/>
                </a:cubicBezTo>
                <a:cubicBezTo>
                  <a:pt x="1835288" y="532084"/>
                  <a:pt x="1832831" y="534410"/>
                  <a:pt x="1832831" y="536739"/>
                </a:cubicBezTo>
                <a:cubicBezTo>
                  <a:pt x="1827916" y="541397"/>
                  <a:pt x="1823001" y="546054"/>
                  <a:pt x="1820544" y="555366"/>
                </a:cubicBezTo>
                <a:cubicBezTo>
                  <a:pt x="1808259" y="564682"/>
                  <a:pt x="1808259" y="571665"/>
                  <a:pt x="1798430" y="583306"/>
                </a:cubicBezTo>
                <a:cubicBezTo>
                  <a:pt x="1798430" y="583306"/>
                  <a:pt x="1798430" y="583306"/>
                  <a:pt x="1800887" y="583306"/>
                </a:cubicBezTo>
                <a:cubicBezTo>
                  <a:pt x="1795972" y="587964"/>
                  <a:pt x="1791058" y="594950"/>
                  <a:pt x="1788603" y="601933"/>
                </a:cubicBezTo>
                <a:cubicBezTo>
                  <a:pt x="1788603" y="601933"/>
                  <a:pt x="1788603" y="601933"/>
                  <a:pt x="1783688" y="606591"/>
                </a:cubicBezTo>
                <a:cubicBezTo>
                  <a:pt x="1783688" y="606591"/>
                  <a:pt x="1778773" y="611249"/>
                  <a:pt x="1778773" y="615903"/>
                </a:cubicBezTo>
                <a:cubicBezTo>
                  <a:pt x="1776316" y="618232"/>
                  <a:pt x="1773858" y="620561"/>
                  <a:pt x="1773858" y="622890"/>
                </a:cubicBezTo>
                <a:cubicBezTo>
                  <a:pt x="1773858" y="622890"/>
                  <a:pt x="1773858" y="622890"/>
                  <a:pt x="1768944" y="625218"/>
                </a:cubicBezTo>
                <a:cubicBezTo>
                  <a:pt x="1766486" y="632202"/>
                  <a:pt x="1761571" y="639188"/>
                  <a:pt x="1756659" y="643846"/>
                </a:cubicBezTo>
                <a:cubicBezTo>
                  <a:pt x="1759117" y="643846"/>
                  <a:pt x="1761571" y="641517"/>
                  <a:pt x="1766486" y="639188"/>
                </a:cubicBezTo>
                <a:cubicBezTo>
                  <a:pt x="1793515" y="615903"/>
                  <a:pt x="1803345" y="601933"/>
                  <a:pt x="1830373" y="585635"/>
                </a:cubicBezTo>
                <a:close/>
                <a:moveTo>
                  <a:pt x="1705059" y="669457"/>
                </a:moveTo>
                <a:cubicBezTo>
                  <a:pt x="1698546" y="659173"/>
                  <a:pt x="1701627" y="663428"/>
                  <a:pt x="1707517" y="669374"/>
                </a:cubicBezTo>
                <a:cubicBezTo>
                  <a:pt x="1707517" y="669435"/>
                  <a:pt x="1707517" y="669457"/>
                  <a:pt x="1707517" y="669457"/>
                </a:cubicBezTo>
                <a:cubicBezTo>
                  <a:pt x="1705059" y="669457"/>
                  <a:pt x="1705059" y="669457"/>
                  <a:pt x="1705059" y="669457"/>
                </a:cubicBezTo>
                <a:close/>
                <a:moveTo>
                  <a:pt x="1754202" y="604262"/>
                </a:moveTo>
                <a:cubicBezTo>
                  <a:pt x="1753987" y="604601"/>
                  <a:pt x="1753815" y="604860"/>
                  <a:pt x="1753608" y="605184"/>
                </a:cubicBezTo>
                <a:cubicBezTo>
                  <a:pt x="1752962" y="605581"/>
                  <a:pt x="1752352" y="606013"/>
                  <a:pt x="1751745" y="606591"/>
                </a:cubicBezTo>
                <a:cubicBezTo>
                  <a:pt x="1754202" y="604262"/>
                  <a:pt x="1754202" y="604262"/>
                  <a:pt x="1754202" y="604262"/>
                </a:cubicBezTo>
                <a:close/>
                <a:moveTo>
                  <a:pt x="1633800" y="632202"/>
                </a:moveTo>
                <a:cubicBezTo>
                  <a:pt x="1626430" y="627547"/>
                  <a:pt x="1628885" y="627547"/>
                  <a:pt x="1633800" y="632202"/>
                </a:cubicBezTo>
                <a:close/>
                <a:moveTo>
                  <a:pt x="1776316" y="492501"/>
                </a:moveTo>
                <a:lnTo>
                  <a:pt x="1776316" y="492501"/>
                </a:lnTo>
                <a:cubicBezTo>
                  <a:pt x="1776316" y="492501"/>
                  <a:pt x="1776316" y="492501"/>
                  <a:pt x="1776313" y="492501"/>
                </a:cubicBezTo>
                <a:cubicBezTo>
                  <a:pt x="1776316" y="492501"/>
                  <a:pt x="1776316" y="492501"/>
                  <a:pt x="1776316" y="492501"/>
                </a:cubicBezTo>
                <a:close/>
                <a:moveTo>
                  <a:pt x="1776170" y="492776"/>
                </a:moveTo>
                <a:cubicBezTo>
                  <a:pt x="1776310" y="492509"/>
                  <a:pt x="1776316" y="492501"/>
                  <a:pt x="1776316" y="492501"/>
                </a:cubicBezTo>
                <a:cubicBezTo>
                  <a:pt x="1780267" y="496993"/>
                  <a:pt x="1777895" y="494640"/>
                  <a:pt x="1776170" y="492776"/>
                </a:cubicBezTo>
                <a:close/>
                <a:moveTo>
                  <a:pt x="1773858" y="497158"/>
                </a:moveTo>
                <a:cubicBezTo>
                  <a:pt x="1778773" y="501813"/>
                  <a:pt x="1778773" y="504142"/>
                  <a:pt x="1773858" y="497158"/>
                </a:cubicBezTo>
                <a:close/>
                <a:moveTo>
                  <a:pt x="1820544" y="508799"/>
                </a:moveTo>
                <a:cubicBezTo>
                  <a:pt x="1820544" y="509243"/>
                  <a:pt x="1820544" y="509532"/>
                  <a:pt x="1820544" y="509823"/>
                </a:cubicBezTo>
                <a:cubicBezTo>
                  <a:pt x="1815949" y="505540"/>
                  <a:pt x="1814074" y="503545"/>
                  <a:pt x="1820544" y="508799"/>
                </a:cubicBezTo>
                <a:close/>
                <a:moveTo>
                  <a:pt x="1840156" y="527471"/>
                </a:moveTo>
                <a:cubicBezTo>
                  <a:pt x="1840173" y="527454"/>
                  <a:pt x="1840184" y="527443"/>
                  <a:pt x="1840200" y="527427"/>
                </a:cubicBezTo>
                <a:cubicBezTo>
                  <a:pt x="1840777" y="527972"/>
                  <a:pt x="1840692" y="527925"/>
                  <a:pt x="1840156" y="527471"/>
                </a:cubicBezTo>
                <a:close/>
                <a:moveTo>
                  <a:pt x="1837743" y="532084"/>
                </a:moveTo>
                <a:cubicBezTo>
                  <a:pt x="1842658" y="534410"/>
                  <a:pt x="1842658" y="536739"/>
                  <a:pt x="1837743" y="532084"/>
                </a:cubicBezTo>
                <a:close/>
                <a:moveTo>
                  <a:pt x="1886273" y="617120"/>
                </a:moveTo>
                <a:cubicBezTo>
                  <a:pt x="1883868" y="617120"/>
                  <a:pt x="1881460" y="609831"/>
                  <a:pt x="1881460" y="600111"/>
                </a:cubicBezTo>
                <a:cubicBezTo>
                  <a:pt x="1879055" y="580675"/>
                  <a:pt x="1871837" y="551518"/>
                  <a:pt x="1871837" y="551518"/>
                </a:cubicBezTo>
                <a:cubicBezTo>
                  <a:pt x="1867025" y="541801"/>
                  <a:pt x="1864620" y="534512"/>
                  <a:pt x="1859807" y="527223"/>
                </a:cubicBezTo>
                <a:lnTo>
                  <a:pt x="1857402" y="524795"/>
                </a:lnTo>
                <a:cubicBezTo>
                  <a:pt x="1847777" y="515075"/>
                  <a:pt x="1840559" y="502928"/>
                  <a:pt x="1830937" y="490780"/>
                </a:cubicBezTo>
                <a:cubicBezTo>
                  <a:pt x="1821311" y="478633"/>
                  <a:pt x="1809281" y="468913"/>
                  <a:pt x="1794846" y="466482"/>
                </a:cubicBezTo>
                <a:cubicBezTo>
                  <a:pt x="1785223" y="464055"/>
                  <a:pt x="1773193" y="461624"/>
                  <a:pt x="1758758" y="461624"/>
                </a:cubicBezTo>
                <a:cubicBezTo>
                  <a:pt x="1746728" y="459196"/>
                  <a:pt x="1734697" y="459196"/>
                  <a:pt x="1725075" y="459196"/>
                </a:cubicBezTo>
                <a:cubicBezTo>
                  <a:pt x="1710637" y="459196"/>
                  <a:pt x="1701014" y="468913"/>
                  <a:pt x="1686579" y="471344"/>
                </a:cubicBezTo>
                <a:cubicBezTo>
                  <a:pt x="1686579" y="471344"/>
                  <a:pt x="1686579" y="471344"/>
                  <a:pt x="1681766" y="471344"/>
                </a:cubicBezTo>
                <a:cubicBezTo>
                  <a:pt x="1681766" y="473772"/>
                  <a:pt x="1681766" y="473772"/>
                  <a:pt x="1676954" y="476202"/>
                </a:cubicBezTo>
                <a:cubicBezTo>
                  <a:pt x="1679361" y="473772"/>
                  <a:pt x="1676954" y="476202"/>
                  <a:pt x="1674549" y="476202"/>
                </a:cubicBezTo>
                <a:cubicBezTo>
                  <a:pt x="1674549" y="476202"/>
                  <a:pt x="1674549" y="476202"/>
                  <a:pt x="1672144" y="478633"/>
                </a:cubicBezTo>
                <a:cubicBezTo>
                  <a:pt x="1669736" y="476202"/>
                  <a:pt x="1667331" y="488350"/>
                  <a:pt x="1664923" y="485919"/>
                </a:cubicBezTo>
                <a:cubicBezTo>
                  <a:pt x="1664923" y="485919"/>
                  <a:pt x="1664923" y="485919"/>
                  <a:pt x="1662518" y="485919"/>
                </a:cubicBezTo>
                <a:cubicBezTo>
                  <a:pt x="1648083" y="493211"/>
                  <a:pt x="1636053" y="507786"/>
                  <a:pt x="1626428" y="524795"/>
                </a:cubicBezTo>
                <a:cubicBezTo>
                  <a:pt x="1619210" y="539371"/>
                  <a:pt x="1614400" y="558807"/>
                  <a:pt x="1611992" y="575816"/>
                </a:cubicBezTo>
                <a:cubicBezTo>
                  <a:pt x="1607183" y="585533"/>
                  <a:pt x="1602370" y="590394"/>
                  <a:pt x="1602370" y="600111"/>
                </a:cubicBezTo>
                <a:cubicBezTo>
                  <a:pt x="1602370" y="600111"/>
                  <a:pt x="1602370" y="600111"/>
                  <a:pt x="1604775" y="600111"/>
                </a:cubicBezTo>
                <a:cubicBezTo>
                  <a:pt x="1607183" y="604972"/>
                  <a:pt x="1602370" y="600111"/>
                  <a:pt x="1602370" y="607400"/>
                </a:cubicBezTo>
                <a:cubicBezTo>
                  <a:pt x="1602370" y="607400"/>
                  <a:pt x="1602370" y="607400"/>
                  <a:pt x="1607183" y="604972"/>
                </a:cubicBezTo>
                <a:cubicBezTo>
                  <a:pt x="1607183" y="608925"/>
                  <a:pt x="1607183" y="611334"/>
                  <a:pt x="1607183" y="614689"/>
                </a:cubicBezTo>
                <a:cubicBezTo>
                  <a:pt x="1607183" y="619548"/>
                  <a:pt x="1609587" y="624406"/>
                  <a:pt x="1611992" y="624406"/>
                </a:cubicBezTo>
                <a:cubicBezTo>
                  <a:pt x="1609587" y="624406"/>
                  <a:pt x="1609587" y="624406"/>
                  <a:pt x="1609587" y="629268"/>
                </a:cubicBezTo>
                <a:cubicBezTo>
                  <a:pt x="1614400" y="629268"/>
                  <a:pt x="1616805" y="636557"/>
                  <a:pt x="1621618" y="641415"/>
                </a:cubicBezTo>
                <a:cubicBezTo>
                  <a:pt x="1619210" y="643846"/>
                  <a:pt x="1621618" y="646274"/>
                  <a:pt x="1619210" y="643846"/>
                </a:cubicBezTo>
                <a:cubicBezTo>
                  <a:pt x="1631240" y="655993"/>
                  <a:pt x="1626428" y="670569"/>
                  <a:pt x="1640866" y="677858"/>
                </a:cubicBezTo>
                <a:cubicBezTo>
                  <a:pt x="1645678" y="690008"/>
                  <a:pt x="1652896" y="690008"/>
                  <a:pt x="1662518" y="699725"/>
                </a:cubicBezTo>
                <a:cubicBezTo>
                  <a:pt x="1662518" y="699725"/>
                  <a:pt x="1662518" y="699725"/>
                  <a:pt x="1662518" y="697295"/>
                </a:cubicBezTo>
                <a:cubicBezTo>
                  <a:pt x="1667331" y="702156"/>
                  <a:pt x="1674549" y="707014"/>
                  <a:pt x="1679361" y="709442"/>
                </a:cubicBezTo>
                <a:cubicBezTo>
                  <a:pt x="1679361" y="709442"/>
                  <a:pt x="1679361" y="709442"/>
                  <a:pt x="1684171" y="711873"/>
                </a:cubicBezTo>
                <a:cubicBezTo>
                  <a:pt x="1686579" y="711873"/>
                  <a:pt x="1688984" y="714303"/>
                  <a:pt x="1693797" y="714303"/>
                </a:cubicBezTo>
                <a:cubicBezTo>
                  <a:pt x="1693797" y="716731"/>
                  <a:pt x="1698609" y="716731"/>
                  <a:pt x="1701014" y="716731"/>
                </a:cubicBezTo>
                <a:cubicBezTo>
                  <a:pt x="1701014" y="719162"/>
                  <a:pt x="1703419" y="719162"/>
                  <a:pt x="1703419" y="721592"/>
                </a:cubicBezTo>
                <a:cubicBezTo>
                  <a:pt x="1710637" y="719162"/>
                  <a:pt x="1722667" y="726451"/>
                  <a:pt x="1729885" y="724023"/>
                </a:cubicBezTo>
                <a:cubicBezTo>
                  <a:pt x="1741915" y="724023"/>
                  <a:pt x="1756350" y="721592"/>
                  <a:pt x="1770788" y="719162"/>
                </a:cubicBezTo>
                <a:cubicBezTo>
                  <a:pt x="1782816" y="716731"/>
                  <a:pt x="1792441" y="711873"/>
                  <a:pt x="1799658" y="709442"/>
                </a:cubicBezTo>
                <a:cubicBezTo>
                  <a:pt x="1809281" y="707014"/>
                  <a:pt x="1818906" y="702156"/>
                  <a:pt x="1828529" y="694867"/>
                </a:cubicBezTo>
                <a:cubicBezTo>
                  <a:pt x="1840559" y="682719"/>
                  <a:pt x="1845372" y="672999"/>
                  <a:pt x="1850185" y="663282"/>
                </a:cubicBezTo>
                <a:cubicBezTo>
                  <a:pt x="1854994" y="653563"/>
                  <a:pt x="1859807" y="643846"/>
                  <a:pt x="1864620" y="631695"/>
                </a:cubicBezTo>
                <a:cubicBezTo>
                  <a:pt x="1867025" y="631695"/>
                  <a:pt x="1871837" y="619548"/>
                  <a:pt x="1876650" y="614689"/>
                </a:cubicBezTo>
                <a:cubicBezTo>
                  <a:pt x="1879055" y="612259"/>
                  <a:pt x="1881460" y="612259"/>
                  <a:pt x="1883868" y="619548"/>
                </a:cubicBezTo>
                <a:cubicBezTo>
                  <a:pt x="1886273" y="624406"/>
                  <a:pt x="1888680" y="636557"/>
                  <a:pt x="1886273" y="655993"/>
                </a:cubicBezTo>
                <a:cubicBezTo>
                  <a:pt x="1879055" y="660852"/>
                  <a:pt x="1876650" y="668141"/>
                  <a:pt x="1871837" y="677858"/>
                </a:cubicBezTo>
                <a:cubicBezTo>
                  <a:pt x="1871837" y="677858"/>
                  <a:pt x="1871837" y="677858"/>
                  <a:pt x="1876650" y="677858"/>
                </a:cubicBezTo>
                <a:cubicBezTo>
                  <a:pt x="1871837" y="682719"/>
                  <a:pt x="1869432" y="687578"/>
                  <a:pt x="1864620" y="692436"/>
                </a:cubicBezTo>
                <a:cubicBezTo>
                  <a:pt x="1864620" y="697295"/>
                  <a:pt x="1871837" y="690008"/>
                  <a:pt x="1869432" y="697295"/>
                </a:cubicBezTo>
                <a:cubicBezTo>
                  <a:pt x="1859807" y="707014"/>
                  <a:pt x="1864620" y="702156"/>
                  <a:pt x="1854994" y="711873"/>
                </a:cubicBezTo>
                <a:cubicBezTo>
                  <a:pt x="1854994" y="709442"/>
                  <a:pt x="1859807" y="704584"/>
                  <a:pt x="1857402" y="704584"/>
                </a:cubicBezTo>
                <a:cubicBezTo>
                  <a:pt x="1857402" y="707014"/>
                  <a:pt x="1852590" y="711873"/>
                  <a:pt x="1852590" y="714303"/>
                </a:cubicBezTo>
                <a:cubicBezTo>
                  <a:pt x="1852590" y="714303"/>
                  <a:pt x="1852590" y="714303"/>
                  <a:pt x="1850185" y="714303"/>
                </a:cubicBezTo>
                <a:cubicBezTo>
                  <a:pt x="1850185" y="716731"/>
                  <a:pt x="1847777" y="714303"/>
                  <a:pt x="1845372" y="716731"/>
                </a:cubicBezTo>
                <a:cubicBezTo>
                  <a:pt x="1842967" y="719162"/>
                  <a:pt x="1842967" y="721592"/>
                  <a:pt x="1847777" y="719162"/>
                </a:cubicBezTo>
                <a:cubicBezTo>
                  <a:pt x="1842967" y="724023"/>
                  <a:pt x="1835749" y="731309"/>
                  <a:pt x="1830937" y="733740"/>
                </a:cubicBezTo>
                <a:cubicBezTo>
                  <a:pt x="1826124" y="736171"/>
                  <a:pt x="1826124" y="733740"/>
                  <a:pt x="1823719" y="731309"/>
                </a:cubicBezTo>
                <a:cubicBezTo>
                  <a:pt x="1821311" y="733740"/>
                  <a:pt x="1818906" y="736171"/>
                  <a:pt x="1821311" y="736171"/>
                </a:cubicBezTo>
                <a:cubicBezTo>
                  <a:pt x="1821311" y="736171"/>
                  <a:pt x="1821311" y="736171"/>
                  <a:pt x="1818906" y="736171"/>
                </a:cubicBezTo>
                <a:cubicBezTo>
                  <a:pt x="1818906" y="738598"/>
                  <a:pt x="1818906" y="738598"/>
                  <a:pt x="1818906" y="738598"/>
                </a:cubicBezTo>
                <a:cubicBezTo>
                  <a:pt x="1804471" y="743457"/>
                  <a:pt x="1797254" y="753177"/>
                  <a:pt x="1785223" y="753177"/>
                </a:cubicBezTo>
                <a:cubicBezTo>
                  <a:pt x="1787628" y="750746"/>
                  <a:pt x="1792441" y="750746"/>
                  <a:pt x="1792441" y="748318"/>
                </a:cubicBezTo>
                <a:cubicBezTo>
                  <a:pt x="1790886" y="749887"/>
                  <a:pt x="1788332" y="750449"/>
                  <a:pt x="1786065" y="751302"/>
                </a:cubicBezTo>
                <a:cubicBezTo>
                  <a:pt x="1788550" y="749637"/>
                  <a:pt x="1789401" y="748318"/>
                  <a:pt x="1787628" y="748318"/>
                </a:cubicBezTo>
                <a:cubicBezTo>
                  <a:pt x="1775598" y="750746"/>
                  <a:pt x="1765975" y="758035"/>
                  <a:pt x="1749132" y="758035"/>
                </a:cubicBezTo>
                <a:cubicBezTo>
                  <a:pt x="1749132" y="755946"/>
                  <a:pt x="1742020" y="757443"/>
                  <a:pt x="1735437" y="756362"/>
                </a:cubicBezTo>
                <a:cubicBezTo>
                  <a:pt x="1735225" y="756138"/>
                  <a:pt x="1734982" y="755891"/>
                  <a:pt x="1734697" y="755607"/>
                </a:cubicBezTo>
                <a:cubicBezTo>
                  <a:pt x="1734697" y="755607"/>
                  <a:pt x="1734697" y="755607"/>
                  <a:pt x="1732292" y="755607"/>
                </a:cubicBezTo>
                <a:cubicBezTo>
                  <a:pt x="1733303" y="755946"/>
                  <a:pt x="1734363" y="756185"/>
                  <a:pt x="1735437" y="756362"/>
                </a:cubicBezTo>
                <a:cubicBezTo>
                  <a:pt x="1737030" y="758030"/>
                  <a:pt x="1736536" y="758035"/>
                  <a:pt x="1732292" y="758035"/>
                </a:cubicBezTo>
                <a:cubicBezTo>
                  <a:pt x="1729885" y="758035"/>
                  <a:pt x="1729885" y="758035"/>
                  <a:pt x="1729885" y="758035"/>
                </a:cubicBezTo>
                <a:cubicBezTo>
                  <a:pt x="1725075" y="755607"/>
                  <a:pt x="1725075" y="755607"/>
                  <a:pt x="1727480" y="755607"/>
                </a:cubicBezTo>
                <a:cubicBezTo>
                  <a:pt x="1725075" y="755607"/>
                  <a:pt x="1722667" y="755607"/>
                  <a:pt x="1725075" y="753177"/>
                </a:cubicBezTo>
                <a:cubicBezTo>
                  <a:pt x="1715449" y="753177"/>
                  <a:pt x="1715449" y="755607"/>
                  <a:pt x="1710637" y="755607"/>
                </a:cubicBezTo>
                <a:cubicBezTo>
                  <a:pt x="1701014" y="753177"/>
                  <a:pt x="1696202" y="753177"/>
                  <a:pt x="1684171" y="750746"/>
                </a:cubicBezTo>
                <a:cubicBezTo>
                  <a:pt x="1684171" y="750746"/>
                  <a:pt x="1684171" y="750746"/>
                  <a:pt x="1686579" y="750746"/>
                </a:cubicBezTo>
                <a:cubicBezTo>
                  <a:pt x="1684171" y="748318"/>
                  <a:pt x="1684171" y="745888"/>
                  <a:pt x="1676954" y="743457"/>
                </a:cubicBezTo>
                <a:cubicBezTo>
                  <a:pt x="1667331" y="748318"/>
                  <a:pt x="1660113" y="736171"/>
                  <a:pt x="1648083" y="728882"/>
                </a:cubicBezTo>
                <a:cubicBezTo>
                  <a:pt x="1645678" y="733740"/>
                  <a:pt x="1640866" y="726451"/>
                  <a:pt x="1640866" y="728882"/>
                </a:cubicBezTo>
                <a:cubicBezTo>
                  <a:pt x="1631240" y="719162"/>
                  <a:pt x="1616805" y="714303"/>
                  <a:pt x="1609587" y="699725"/>
                </a:cubicBezTo>
                <a:cubicBezTo>
                  <a:pt x="1609587" y="694867"/>
                  <a:pt x="1599962" y="685147"/>
                  <a:pt x="1597557" y="682719"/>
                </a:cubicBezTo>
                <a:cubicBezTo>
                  <a:pt x="1599962" y="685147"/>
                  <a:pt x="1597557" y="677858"/>
                  <a:pt x="1599962" y="677858"/>
                </a:cubicBezTo>
                <a:cubicBezTo>
                  <a:pt x="1595152" y="677858"/>
                  <a:pt x="1590340" y="663282"/>
                  <a:pt x="1590340" y="663282"/>
                </a:cubicBezTo>
                <a:cubicBezTo>
                  <a:pt x="1592745" y="660852"/>
                  <a:pt x="1585527" y="651135"/>
                  <a:pt x="1585527" y="643846"/>
                </a:cubicBezTo>
                <a:cubicBezTo>
                  <a:pt x="1583122" y="641415"/>
                  <a:pt x="1580717" y="638985"/>
                  <a:pt x="1578309" y="636557"/>
                </a:cubicBezTo>
                <a:cubicBezTo>
                  <a:pt x="1578309" y="636557"/>
                  <a:pt x="1578309" y="636557"/>
                  <a:pt x="1583122" y="638985"/>
                </a:cubicBezTo>
                <a:cubicBezTo>
                  <a:pt x="1580717" y="634126"/>
                  <a:pt x="1583122" y="631695"/>
                  <a:pt x="1583122" y="634126"/>
                </a:cubicBezTo>
                <a:cubicBezTo>
                  <a:pt x="1583122" y="631695"/>
                  <a:pt x="1583122" y="631695"/>
                  <a:pt x="1580717" y="629268"/>
                </a:cubicBezTo>
                <a:cubicBezTo>
                  <a:pt x="1580717" y="629268"/>
                  <a:pt x="1580717" y="629268"/>
                  <a:pt x="1583122" y="629268"/>
                </a:cubicBezTo>
                <a:cubicBezTo>
                  <a:pt x="1583122" y="624406"/>
                  <a:pt x="1578309" y="621978"/>
                  <a:pt x="1580717" y="626837"/>
                </a:cubicBezTo>
                <a:cubicBezTo>
                  <a:pt x="1571092" y="617120"/>
                  <a:pt x="1580717" y="619548"/>
                  <a:pt x="1575904" y="609831"/>
                </a:cubicBezTo>
                <a:lnTo>
                  <a:pt x="1573500" y="607400"/>
                </a:lnTo>
                <a:cubicBezTo>
                  <a:pt x="1568687" y="595253"/>
                  <a:pt x="1578309" y="602542"/>
                  <a:pt x="1573500" y="590394"/>
                </a:cubicBezTo>
                <a:cubicBezTo>
                  <a:pt x="1573500" y="590394"/>
                  <a:pt x="1573500" y="590394"/>
                  <a:pt x="1575904" y="590394"/>
                </a:cubicBezTo>
                <a:cubicBezTo>
                  <a:pt x="1575904" y="587964"/>
                  <a:pt x="1575904" y="585533"/>
                  <a:pt x="1573500" y="585533"/>
                </a:cubicBezTo>
                <a:cubicBezTo>
                  <a:pt x="1575904" y="573385"/>
                  <a:pt x="1578309" y="561238"/>
                  <a:pt x="1583122" y="553949"/>
                </a:cubicBezTo>
                <a:cubicBezTo>
                  <a:pt x="1583122" y="546660"/>
                  <a:pt x="1580717" y="556379"/>
                  <a:pt x="1580717" y="551518"/>
                </a:cubicBezTo>
                <a:cubicBezTo>
                  <a:pt x="1578309" y="544232"/>
                  <a:pt x="1583122" y="541801"/>
                  <a:pt x="1585527" y="536943"/>
                </a:cubicBezTo>
                <a:cubicBezTo>
                  <a:pt x="1585527" y="536943"/>
                  <a:pt x="1585527" y="536943"/>
                  <a:pt x="1583122" y="536943"/>
                </a:cubicBezTo>
                <a:cubicBezTo>
                  <a:pt x="1585527" y="534512"/>
                  <a:pt x="1587935" y="529654"/>
                  <a:pt x="1587935" y="524795"/>
                </a:cubicBezTo>
                <a:cubicBezTo>
                  <a:pt x="1587935" y="524795"/>
                  <a:pt x="1587935" y="524795"/>
                  <a:pt x="1590340" y="527223"/>
                </a:cubicBezTo>
                <a:cubicBezTo>
                  <a:pt x="1590340" y="524795"/>
                  <a:pt x="1592745" y="522365"/>
                  <a:pt x="1592745" y="519934"/>
                </a:cubicBezTo>
                <a:cubicBezTo>
                  <a:pt x="1592745" y="517506"/>
                  <a:pt x="1592745" y="519934"/>
                  <a:pt x="1590340" y="522365"/>
                </a:cubicBezTo>
                <a:cubicBezTo>
                  <a:pt x="1595152" y="515075"/>
                  <a:pt x="1592745" y="505359"/>
                  <a:pt x="1602370" y="498069"/>
                </a:cubicBezTo>
                <a:cubicBezTo>
                  <a:pt x="1602370" y="498069"/>
                  <a:pt x="1602370" y="498069"/>
                  <a:pt x="1602370" y="500497"/>
                </a:cubicBezTo>
                <a:cubicBezTo>
                  <a:pt x="1602370" y="500497"/>
                  <a:pt x="1602370" y="500497"/>
                  <a:pt x="1602370" y="502928"/>
                </a:cubicBezTo>
                <a:cubicBezTo>
                  <a:pt x="1599962" y="512645"/>
                  <a:pt x="1607183" y="498069"/>
                  <a:pt x="1609587" y="498069"/>
                </a:cubicBezTo>
                <a:cubicBezTo>
                  <a:pt x="1609587" y="493211"/>
                  <a:pt x="1614400" y="488350"/>
                  <a:pt x="1614400" y="483491"/>
                </a:cubicBezTo>
                <a:cubicBezTo>
                  <a:pt x="1628835" y="473772"/>
                  <a:pt x="1636053" y="459196"/>
                  <a:pt x="1648083" y="454335"/>
                </a:cubicBezTo>
                <a:cubicBezTo>
                  <a:pt x="1645678" y="456765"/>
                  <a:pt x="1652896" y="454335"/>
                  <a:pt x="1652896" y="454335"/>
                </a:cubicBezTo>
                <a:cubicBezTo>
                  <a:pt x="1657706" y="451907"/>
                  <a:pt x="1655301" y="449476"/>
                  <a:pt x="1660113" y="447046"/>
                </a:cubicBezTo>
                <a:cubicBezTo>
                  <a:pt x="1660113" y="447046"/>
                  <a:pt x="1660113" y="447046"/>
                  <a:pt x="1664923" y="449476"/>
                </a:cubicBezTo>
                <a:cubicBezTo>
                  <a:pt x="1672144" y="439757"/>
                  <a:pt x="1674549" y="447046"/>
                  <a:pt x="1681766" y="442187"/>
                </a:cubicBezTo>
                <a:cubicBezTo>
                  <a:pt x="1688984" y="434898"/>
                  <a:pt x="1698609" y="439757"/>
                  <a:pt x="1708232" y="432470"/>
                </a:cubicBezTo>
                <a:cubicBezTo>
                  <a:pt x="1708232" y="432470"/>
                  <a:pt x="1708232" y="432470"/>
                  <a:pt x="1710637" y="434898"/>
                </a:cubicBezTo>
                <a:cubicBezTo>
                  <a:pt x="1717854" y="432470"/>
                  <a:pt x="1722667" y="434898"/>
                  <a:pt x="1729885" y="432470"/>
                </a:cubicBezTo>
                <a:cubicBezTo>
                  <a:pt x="1729885" y="434898"/>
                  <a:pt x="1727480" y="434898"/>
                  <a:pt x="1727480" y="437329"/>
                </a:cubicBezTo>
                <a:cubicBezTo>
                  <a:pt x="1734697" y="434898"/>
                  <a:pt x="1727480" y="442187"/>
                  <a:pt x="1729885" y="439757"/>
                </a:cubicBezTo>
                <a:cubicBezTo>
                  <a:pt x="1739510" y="439757"/>
                  <a:pt x="1749132" y="430040"/>
                  <a:pt x="1758758" y="430040"/>
                </a:cubicBezTo>
                <a:cubicBezTo>
                  <a:pt x="1767922" y="427725"/>
                  <a:pt x="1774897" y="436401"/>
                  <a:pt x="1777619" y="433037"/>
                </a:cubicBezTo>
                <a:cubicBezTo>
                  <a:pt x="1780955" y="433753"/>
                  <a:pt x="1784293" y="434898"/>
                  <a:pt x="1787628" y="434898"/>
                </a:cubicBezTo>
                <a:cubicBezTo>
                  <a:pt x="1787628" y="434898"/>
                  <a:pt x="1787628" y="434898"/>
                  <a:pt x="1787628" y="437329"/>
                </a:cubicBezTo>
                <a:cubicBezTo>
                  <a:pt x="1792441" y="437329"/>
                  <a:pt x="1804471" y="444618"/>
                  <a:pt x="1811689" y="444618"/>
                </a:cubicBezTo>
                <a:cubicBezTo>
                  <a:pt x="1818906" y="447046"/>
                  <a:pt x="1818906" y="449476"/>
                  <a:pt x="1826124" y="449476"/>
                </a:cubicBezTo>
                <a:cubicBezTo>
                  <a:pt x="1838154" y="451907"/>
                  <a:pt x="1857402" y="468913"/>
                  <a:pt x="1869432" y="481061"/>
                </a:cubicBezTo>
                <a:cubicBezTo>
                  <a:pt x="1867025" y="483491"/>
                  <a:pt x="1874242" y="490780"/>
                  <a:pt x="1879055" y="495639"/>
                </a:cubicBezTo>
                <a:cubicBezTo>
                  <a:pt x="1876650" y="495639"/>
                  <a:pt x="1876650" y="495639"/>
                  <a:pt x="1876650" y="495639"/>
                </a:cubicBezTo>
                <a:cubicBezTo>
                  <a:pt x="1883868" y="500497"/>
                  <a:pt x="1883868" y="515075"/>
                  <a:pt x="1891085" y="522365"/>
                </a:cubicBezTo>
                <a:cubicBezTo>
                  <a:pt x="1891085" y="527223"/>
                  <a:pt x="1900708" y="536943"/>
                  <a:pt x="1895898" y="539371"/>
                </a:cubicBezTo>
                <a:cubicBezTo>
                  <a:pt x="1903115" y="549090"/>
                  <a:pt x="1905520" y="561238"/>
                  <a:pt x="1905520" y="578247"/>
                </a:cubicBezTo>
                <a:cubicBezTo>
                  <a:pt x="1900708" y="607400"/>
                  <a:pt x="1891085" y="614689"/>
                  <a:pt x="1886273" y="617120"/>
                </a:cubicBezTo>
                <a:close/>
                <a:moveTo>
                  <a:pt x="1786065" y="751302"/>
                </a:moveTo>
                <a:cubicBezTo>
                  <a:pt x="1785174" y="751897"/>
                  <a:pt x="1784086" y="752535"/>
                  <a:pt x="1782816" y="753177"/>
                </a:cubicBezTo>
                <a:cubicBezTo>
                  <a:pt x="1783669" y="752318"/>
                  <a:pt x="1784826" y="751767"/>
                  <a:pt x="1786065" y="751302"/>
                </a:cubicBezTo>
                <a:close/>
                <a:moveTo>
                  <a:pt x="1778006" y="432470"/>
                </a:moveTo>
                <a:cubicBezTo>
                  <a:pt x="1777890" y="432702"/>
                  <a:pt x="1777754" y="432869"/>
                  <a:pt x="1777619" y="433037"/>
                </a:cubicBezTo>
                <a:cubicBezTo>
                  <a:pt x="1776145" y="432721"/>
                  <a:pt x="1774668" y="432470"/>
                  <a:pt x="1773193" y="432470"/>
                </a:cubicBezTo>
                <a:cubicBezTo>
                  <a:pt x="1775598" y="432470"/>
                  <a:pt x="1775598" y="432470"/>
                  <a:pt x="1778006" y="432470"/>
                </a:cubicBezTo>
                <a:close/>
                <a:moveTo>
                  <a:pt x="1101309" y="1245834"/>
                </a:moveTo>
                <a:cubicBezTo>
                  <a:pt x="1100984" y="1246165"/>
                  <a:pt x="1100655" y="1246490"/>
                  <a:pt x="1100329" y="1246806"/>
                </a:cubicBezTo>
                <a:cubicBezTo>
                  <a:pt x="1100152" y="1246291"/>
                  <a:pt x="1100268" y="1245834"/>
                  <a:pt x="1101309" y="1245834"/>
                </a:cubicBezTo>
                <a:close/>
                <a:moveTo>
                  <a:pt x="1547981" y="1392737"/>
                </a:moveTo>
                <a:cubicBezTo>
                  <a:pt x="1547964" y="1392767"/>
                  <a:pt x="1547951" y="1392800"/>
                  <a:pt x="1547937" y="1392830"/>
                </a:cubicBezTo>
                <a:cubicBezTo>
                  <a:pt x="1547271" y="1392830"/>
                  <a:pt x="1547260" y="1392830"/>
                  <a:pt x="1547260" y="1392830"/>
                </a:cubicBezTo>
                <a:cubicBezTo>
                  <a:pt x="1547531" y="1392830"/>
                  <a:pt x="1547766" y="1392792"/>
                  <a:pt x="1547981" y="1392737"/>
                </a:cubicBezTo>
                <a:close/>
                <a:moveTo>
                  <a:pt x="1549657" y="1390419"/>
                </a:moveTo>
                <a:cubicBezTo>
                  <a:pt x="1549657" y="1390419"/>
                  <a:pt x="1549649" y="1392304"/>
                  <a:pt x="1547981" y="1392737"/>
                </a:cubicBezTo>
                <a:cubicBezTo>
                  <a:pt x="1548688" y="1391402"/>
                  <a:pt x="1549657" y="1390419"/>
                  <a:pt x="1549657" y="1390419"/>
                </a:cubicBezTo>
                <a:close/>
                <a:moveTo>
                  <a:pt x="1788782" y="1333524"/>
                </a:moveTo>
                <a:cubicBezTo>
                  <a:pt x="1788876" y="1332368"/>
                  <a:pt x="1789061" y="1331245"/>
                  <a:pt x="1789415" y="1330177"/>
                </a:cubicBezTo>
                <a:cubicBezTo>
                  <a:pt x="1789415" y="1331715"/>
                  <a:pt x="1789406" y="1333240"/>
                  <a:pt x="1788782" y="1333524"/>
                </a:cubicBezTo>
                <a:close/>
                <a:moveTo>
                  <a:pt x="1892510" y="1412107"/>
                </a:moveTo>
                <a:cubicBezTo>
                  <a:pt x="1892123" y="1412883"/>
                  <a:pt x="1891817" y="1413497"/>
                  <a:pt x="1891546" y="1414045"/>
                </a:cubicBezTo>
                <a:cubicBezTo>
                  <a:pt x="1891157" y="1414089"/>
                  <a:pt x="1890690" y="1414227"/>
                  <a:pt x="1890113" y="1414519"/>
                </a:cubicBezTo>
                <a:cubicBezTo>
                  <a:pt x="1892510" y="1412107"/>
                  <a:pt x="1892510" y="1412107"/>
                  <a:pt x="1892510" y="1412107"/>
                </a:cubicBezTo>
                <a:close/>
                <a:moveTo>
                  <a:pt x="1969974" y="1422000"/>
                </a:moveTo>
                <a:cubicBezTo>
                  <a:pt x="1969736" y="1421951"/>
                  <a:pt x="1969496" y="1421879"/>
                  <a:pt x="1969234" y="1421747"/>
                </a:cubicBezTo>
                <a:cubicBezTo>
                  <a:pt x="1970611" y="1420362"/>
                  <a:pt x="1970396" y="1421354"/>
                  <a:pt x="1969974" y="1422000"/>
                </a:cubicBezTo>
                <a:close/>
                <a:moveTo>
                  <a:pt x="2110524" y="1437748"/>
                </a:moveTo>
                <a:cubicBezTo>
                  <a:pt x="2110681" y="1438219"/>
                  <a:pt x="2110689" y="1438616"/>
                  <a:pt x="2110689" y="1438616"/>
                </a:cubicBezTo>
                <a:cubicBezTo>
                  <a:pt x="2110689" y="1438291"/>
                  <a:pt x="2110584" y="1438035"/>
                  <a:pt x="2110524" y="1437748"/>
                </a:cubicBezTo>
                <a:close/>
                <a:moveTo>
                  <a:pt x="2151449" y="1527775"/>
                </a:moveTo>
                <a:cubicBezTo>
                  <a:pt x="2150320" y="1527208"/>
                  <a:pt x="2149475" y="1526784"/>
                  <a:pt x="2148815" y="1526451"/>
                </a:cubicBezTo>
                <a:cubicBezTo>
                  <a:pt x="2148950" y="1526156"/>
                  <a:pt x="2149050" y="1525812"/>
                  <a:pt x="2149050" y="1525366"/>
                </a:cubicBezTo>
                <a:cubicBezTo>
                  <a:pt x="2151449" y="1527775"/>
                  <a:pt x="2151449" y="1527775"/>
                  <a:pt x="2151449" y="1527775"/>
                </a:cubicBezTo>
                <a:close/>
                <a:moveTo>
                  <a:pt x="2206592" y="1580789"/>
                </a:moveTo>
                <a:cubicBezTo>
                  <a:pt x="2205852" y="1583767"/>
                  <a:pt x="2205360" y="1585746"/>
                  <a:pt x="2205007" y="1587169"/>
                </a:cubicBezTo>
                <a:cubicBezTo>
                  <a:pt x="2204493" y="1586090"/>
                  <a:pt x="2205007" y="1583979"/>
                  <a:pt x="2206592" y="1580789"/>
                </a:cubicBezTo>
                <a:close/>
                <a:moveTo>
                  <a:pt x="2254545" y="1359093"/>
                </a:moveTo>
                <a:cubicBezTo>
                  <a:pt x="2254848" y="1360318"/>
                  <a:pt x="2255113" y="1361384"/>
                  <a:pt x="2255345" y="1362317"/>
                </a:cubicBezTo>
                <a:cubicBezTo>
                  <a:pt x="2255110" y="1362776"/>
                  <a:pt x="2254846" y="1363305"/>
                  <a:pt x="2254545" y="1363913"/>
                </a:cubicBezTo>
                <a:cubicBezTo>
                  <a:pt x="2254545" y="1359093"/>
                  <a:pt x="2254545" y="1359093"/>
                  <a:pt x="2254545" y="1359093"/>
                </a:cubicBezTo>
                <a:close/>
                <a:moveTo>
                  <a:pt x="1836412" y="107577"/>
                </a:moveTo>
                <a:cubicBezTo>
                  <a:pt x="1836351" y="107517"/>
                  <a:pt x="1836318" y="107484"/>
                  <a:pt x="1836249" y="107412"/>
                </a:cubicBezTo>
                <a:cubicBezTo>
                  <a:pt x="1836274" y="107440"/>
                  <a:pt x="1836340" y="107503"/>
                  <a:pt x="1836528" y="107693"/>
                </a:cubicBezTo>
                <a:cubicBezTo>
                  <a:pt x="1836484" y="107649"/>
                  <a:pt x="1836451" y="107616"/>
                  <a:pt x="1836412" y="107577"/>
                </a:cubicBezTo>
                <a:close/>
                <a:moveTo>
                  <a:pt x="1836779" y="107946"/>
                </a:moveTo>
                <a:cubicBezTo>
                  <a:pt x="1836798" y="107965"/>
                  <a:pt x="1836812" y="107979"/>
                  <a:pt x="1836832" y="107998"/>
                </a:cubicBezTo>
                <a:cubicBezTo>
                  <a:pt x="1836829" y="107996"/>
                  <a:pt x="1836804" y="107971"/>
                  <a:pt x="1836807" y="107974"/>
                </a:cubicBezTo>
                <a:cubicBezTo>
                  <a:pt x="1836768" y="107935"/>
                  <a:pt x="1836793" y="107960"/>
                  <a:pt x="1836779" y="107946"/>
                </a:cubicBezTo>
                <a:close/>
                <a:moveTo>
                  <a:pt x="1836779" y="107946"/>
                </a:moveTo>
                <a:cubicBezTo>
                  <a:pt x="1836716" y="107880"/>
                  <a:pt x="1836829" y="107996"/>
                  <a:pt x="1836718" y="107886"/>
                </a:cubicBezTo>
                <a:cubicBezTo>
                  <a:pt x="1836741" y="107908"/>
                  <a:pt x="1836757" y="107924"/>
                  <a:pt x="1836779" y="107946"/>
                </a:cubicBezTo>
                <a:close/>
                <a:moveTo>
                  <a:pt x="1837083" y="108252"/>
                </a:moveTo>
                <a:cubicBezTo>
                  <a:pt x="1837011" y="108180"/>
                  <a:pt x="1836920" y="108086"/>
                  <a:pt x="1836832" y="107998"/>
                </a:cubicBezTo>
                <a:cubicBezTo>
                  <a:pt x="1836862" y="108029"/>
                  <a:pt x="1837124" y="108293"/>
                  <a:pt x="1837083" y="108252"/>
                </a:cubicBezTo>
                <a:close/>
                <a:moveTo>
                  <a:pt x="1924023" y="126747"/>
                </a:moveTo>
                <a:cubicBezTo>
                  <a:pt x="1923923" y="126640"/>
                  <a:pt x="1923824" y="126510"/>
                  <a:pt x="1923725" y="126411"/>
                </a:cubicBezTo>
                <a:cubicBezTo>
                  <a:pt x="1923382" y="125726"/>
                  <a:pt x="1923545" y="125949"/>
                  <a:pt x="1924023" y="126747"/>
                </a:cubicBezTo>
                <a:close/>
                <a:moveTo>
                  <a:pt x="1926640" y="130438"/>
                </a:moveTo>
                <a:cubicBezTo>
                  <a:pt x="1925914" y="129409"/>
                  <a:pt x="1925119" y="128308"/>
                  <a:pt x="1924249" y="127130"/>
                </a:cubicBezTo>
                <a:cubicBezTo>
                  <a:pt x="1924166" y="126989"/>
                  <a:pt x="1924092" y="126865"/>
                  <a:pt x="1924023" y="126747"/>
                </a:cubicBezTo>
                <a:cubicBezTo>
                  <a:pt x="1924848" y="127647"/>
                  <a:pt x="1925691" y="128836"/>
                  <a:pt x="1926640" y="130438"/>
                </a:cubicBezTo>
                <a:close/>
                <a:moveTo>
                  <a:pt x="1933157" y="142831"/>
                </a:moveTo>
                <a:cubicBezTo>
                  <a:pt x="1932916" y="142399"/>
                  <a:pt x="1932660" y="141944"/>
                  <a:pt x="1932397" y="141476"/>
                </a:cubicBezTo>
                <a:cubicBezTo>
                  <a:pt x="1929943" y="136541"/>
                  <a:pt x="1928140" y="132971"/>
                  <a:pt x="1926640" y="130438"/>
                </a:cubicBezTo>
                <a:cubicBezTo>
                  <a:pt x="1931301" y="137072"/>
                  <a:pt x="1933052" y="140777"/>
                  <a:pt x="1933157" y="142831"/>
                </a:cubicBezTo>
                <a:close/>
                <a:moveTo>
                  <a:pt x="1933182" y="143051"/>
                </a:moveTo>
                <a:cubicBezTo>
                  <a:pt x="1933182" y="142985"/>
                  <a:pt x="1933159" y="142900"/>
                  <a:pt x="1933157" y="142831"/>
                </a:cubicBezTo>
                <a:cubicBezTo>
                  <a:pt x="1935799" y="147557"/>
                  <a:pt x="1937014" y="149792"/>
                  <a:pt x="1933182" y="143051"/>
                </a:cubicBezTo>
                <a:close/>
                <a:moveTo>
                  <a:pt x="1937911" y="173953"/>
                </a:moveTo>
                <a:cubicBezTo>
                  <a:pt x="1937856" y="173953"/>
                  <a:pt x="1937817" y="173953"/>
                  <a:pt x="1937765" y="173953"/>
                </a:cubicBezTo>
                <a:cubicBezTo>
                  <a:pt x="1937552" y="173650"/>
                  <a:pt x="1937558" y="173597"/>
                  <a:pt x="1937911" y="173953"/>
                </a:cubicBezTo>
                <a:close/>
                <a:moveTo>
                  <a:pt x="1952101" y="190593"/>
                </a:moveTo>
                <a:cubicBezTo>
                  <a:pt x="1954464" y="192971"/>
                  <a:pt x="1954464" y="195346"/>
                  <a:pt x="1952101" y="190593"/>
                </a:cubicBezTo>
                <a:close/>
                <a:moveTo>
                  <a:pt x="1954464" y="214365"/>
                </a:moveTo>
                <a:cubicBezTo>
                  <a:pt x="1954282" y="214365"/>
                  <a:pt x="1954138" y="214365"/>
                  <a:pt x="1953984" y="214365"/>
                </a:cubicBezTo>
                <a:cubicBezTo>
                  <a:pt x="1951712" y="211161"/>
                  <a:pt x="1950889" y="209872"/>
                  <a:pt x="1954464" y="214365"/>
                </a:cubicBezTo>
                <a:close/>
                <a:moveTo>
                  <a:pt x="1961561" y="233383"/>
                </a:moveTo>
                <a:cubicBezTo>
                  <a:pt x="1963924" y="238137"/>
                  <a:pt x="1961561" y="235758"/>
                  <a:pt x="1961561" y="233383"/>
                </a:cubicBezTo>
                <a:close/>
                <a:moveTo>
                  <a:pt x="1864606" y="326090"/>
                </a:moveTo>
                <a:cubicBezTo>
                  <a:pt x="1864658" y="326090"/>
                  <a:pt x="1864694" y="326090"/>
                  <a:pt x="1864744" y="326090"/>
                </a:cubicBezTo>
                <a:cubicBezTo>
                  <a:pt x="1864965" y="326396"/>
                  <a:pt x="1864959" y="326448"/>
                  <a:pt x="1864606" y="326090"/>
                </a:cubicBezTo>
                <a:close/>
                <a:moveTo>
                  <a:pt x="1833863" y="78867"/>
                </a:moveTo>
                <a:cubicBezTo>
                  <a:pt x="1833863" y="78867"/>
                  <a:pt x="1833863" y="78867"/>
                  <a:pt x="1831500" y="78867"/>
                </a:cubicBezTo>
                <a:cubicBezTo>
                  <a:pt x="1831500" y="78867"/>
                  <a:pt x="1831500" y="76489"/>
                  <a:pt x="1833863" y="78867"/>
                </a:cubicBezTo>
                <a:close/>
                <a:moveTo>
                  <a:pt x="1755828" y="304697"/>
                </a:moveTo>
                <a:cubicBezTo>
                  <a:pt x="1755900" y="304697"/>
                  <a:pt x="1755953" y="304697"/>
                  <a:pt x="1756019" y="304697"/>
                </a:cubicBezTo>
                <a:cubicBezTo>
                  <a:pt x="1756411" y="305211"/>
                  <a:pt x="1756405" y="305275"/>
                  <a:pt x="1755828" y="304697"/>
                </a:cubicBezTo>
                <a:close/>
                <a:moveTo>
                  <a:pt x="1741642" y="287834"/>
                </a:moveTo>
                <a:cubicBezTo>
                  <a:pt x="1741642" y="288021"/>
                  <a:pt x="1741642" y="288057"/>
                  <a:pt x="1741642" y="288057"/>
                </a:cubicBezTo>
                <a:cubicBezTo>
                  <a:pt x="1736078" y="281533"/>
                  <a:pt x="1737795" y="283424"/>
                  <a:pt x="1741642" y="287834"/>
                </a:cubicBezTo>
                <a:close/>
                <a:moveTo>
                  <a:pt x="1717992" y="278549"/>
                </a:moveTo>
                <a:cubicBezTo>
                  <a:pt x="1717987" y="278541"/>
                  <a:pt x="1717984" y="278538"/>
                  <a:pt x="1717979" y="278532"/>
                </a:cubicBezTo>
                <a:cubicBezTo>
                  <a:pt x="1718685" y="278073"/>
                  <a:pt x="1718788" y="278015"/>
                  <a:pt x="1717992" y="278549"/>
                </a:cubicBezTo>
                <a:close/>
                <a:moveTo>
                  <a:pt x="1735109" y="84069"/>
                </a:moveTo>
                <a:cubicBezTo>
                  <a:pt x="1735357" y="84281"/>
                  <a:pt x="1735606" y="84485"/>
                  <a:pt x="1735851" y="84661"/>
                </a:cubicBezTo>
                <a:cubicBezTo>
                  <a:pt x="1733256" y="87141"/>
                  <a:pt x="1734217" y="85545"/>
                  <a:pt x="1735109" y="84069"/>
                </a:cubicBezTo>
                <a:close/>
                <a:moveTo>
                  <a:pt x="1658802" y="169124"/>
                </a:moveTo>
                <a:cubicBezTo>
                  <a:pt x="1659315" y="169642"/>
                  <a:pt x="1659440" y="169766"/>
                  <a:pt x="1658802" y="169124"/>
                </a:cubicBezTo>
                <a:close/>
                <a:moveTo>
                  <a:pt x="1656510" y="166820"/>
                </a:moveTo>
                <a:cubicBezTo>
                  <a:pt x="1657402" y="167715"/>
                  <a:pt x="1658288" y="168610"/>
                  <a:pt x="1658802" y="169124"/>
                </a:cubicBezTo>
                <a:cubicBezTo>
                  <a:pt x="1658391" y="168709"/>
                  <a:pt x="1657667" y="167985"/>
                  <a:pt x="1656510" y="166820"/>
                </a:cubicBezTo>
                <a:close/>
                <a:moveTo>
                  <a:pt x="1642343" y="242869"/>
                </a:moveTo>
                <a:cubicBezTo>
                  <a:pt x="1643309" y="241900"/>
                  <a:pt x="1643864" y="241341"/>
                  <a:pt x="1644198" y="241005"/>
                </a:cubicBezTo>
                <a:cubicBezTo>
                  <a:pt x="1642727" y="242483"/>
                  <a:pt x="1642406" y="242808"/>
                  <a:pt x="1642343" y="242869"/>
                </a:cubicBezTo>
                <a:close/>
                <a:moveTo>
                  <a:pt x="1620922" y="257152"/>
                </a:moveTo>
                <a:cubicBezTo>
                  <a:pt x="1618688" y="257152"/>
                  <a:pt x="1618674" y="257152"/>
                  <a:pt x="1618674" y="257152"/>
                </a:cubicBezTo>
                <a:cubicBezTo>
                  <a:pt x="1620174" y="256401"/>
                  <a:pt x="1620720" y="256605"/>
                  <a:pt x="1620922" y="257152"/>
                </a:cubicBezTo>
                <a:close/>
                <a:moveTo>
                  <a:pt x="1630776" y="183741"/>
                </a:moveTo>
                <a:cubicBezTo>
                  <a:pt x="1630829" y="183793"/>
                  <a:pt x="1630879" y="183843"/>
                  <a:pt x="1630928" y="183893"/>
                </a:cubicBezTo>
                <a:cubicBezTo>
                  <a:pt x="1629686" y="185404"/>
                  <a:pt x="1628587" y="186571"/>
                  <a:pt x="1630776" y="183741"/>
                </a:cubicBezTo>
                <a:close/>
                <a:moveTo>
                  <a:pt x="1630498" y="183460"/>
                </a:moveTo>
                <a:cubicBezTo>
                  <a:pt x="1631536" y="182417"/>
                  <a:pt x="1632082" y="181924"/>
                  <a:pt x="1632348" y="181734"/>
                </a:cubicBezTo>
                <a:cubicBezTo>
                  <a:pt x="1631699" y="182557"/>
                  <a:pt x="1631180" y="183218"/>
                  <a:pt x="1630776" y="183741"/>
                </a:cubicBezTo>
                <a:cubicBezTo>
                  <a:pt x="1630680" y="183645"/>
                  <a:pt x="1630602" y="183568"/>
                  <a:pt x="1630498" y="183460"/>
                </a:cubicBezTo>
                <a:close/>
                <a:moveTo>
                  <a:pt x="1280965" y="1560785"/>
                </a:moveTo>
                <a:cubicBezTo>
                  <a:pt x="1280372" y="1560182"/>
                  <a:pt x="1279958" y="1559761"/>
                  <a:pt x="1279690" y="1559491"/>
                </a:cubicBezTo>
                <a:cubicBezTo>
                  <a:pt x="1280283" y="1560094"/>
                  <a:pt x="1280698" y="1560515"/>
                  <a:pt x="1280965" y="1560785"/>
                </a:cubicBezTo>
                <a:close/>
                <a:moveTo>
                  <a:pt x="1276752" y="1561349"/>
                </a:moveTo>
                <a:cubicBezTo>
                  <a:pt x="1276752" y="1561349"/>
                  <a:pt x="1276760" y="1561355"/>
                  <a:pt x="1276907" y="1561503"/>
                </a:cubicBezTo>
                <a:cubicBezTo>
                  <a:pt x="1276851" y="1561448"/>
                  <a:pt x="1276810" y="1561407"/>
                  <a:pt x="1276752" y="1561349"/>
                </a:cubicBezTo>
                <a:close/>
                <a:moveTo>
                  <a:pt x="1278701" y="1563331"/>
                </a:moveTo>
                <a:cubicBezTo>
                  <a:pt x="1277594" y="1562205"/>
                  <a:pt x="1277105" y="1561707"/>
                  <a:pt x="1276907" y="1561503"/>
                </a:cubicBezTo>
                <a:cubicBezTo>
                  <a:pt x="1277848" y="1562464"/>
                  <a:pt x="1278392" y="1563015"/>
                  <a:pt x="1278701" y="1563331"/>
                </a:cubicBezTo>
                <a:close/>
                <a:moveTo>
                  <a:pt x="1279135" y="1563772"/>
                </a:moveTo>
                <a:cubicBezTo>
                  <a:pt x="1279135" y="1563772"/>
                  <a:pt x="1279121" y="1563755"/>
                  <a:pt x="1278701" y="1563331"/>
                </a:cubicBezTo>
                <a:cubicBezTo>
                  <a:pt x="1278845" y="1563474"/>
                  <a:pt x="1278972" y="1563604"/>
                  <a:pt x="1279135" y="1563772"/>
                </a:cubicBezTo>
                <a:close/>
                <a:moveTo>
                  <a:pt x="1333562" y="1451994"/>
                </a:moveTo>
                <a:cubicBezTo>
                  <a:pt x="1332209" y="1450617"/>
                  <a:pt x="1331762" y="1450163"/>
                  <a:pt x="1331627" y="1450025"/>
                </a:cubicBezTo>
                <a:cubicBezTo>
                  <a:pt x="1332684" y="1451102"/>
                  <a:pt x="1333253" y="1451677"/>
                  <a:pt x="1333562" y="1451994"/>
                </a:cubicBezTo>
                <a:close/>
                <a:moveTo>
                  <a:pt x="1365636" y="1767093"/>
                </a:moveTo>
                <a:cubicBezTo>
                  <a:pt x="1365423" y="1767148"/>
                  <a:pt x="1365188" y="1767189"/>
                  <a:pt x="1364915" y="1767189"/>
                </a:cubicBezTo>
                <a:cubicBezTo>
                  <a:pt x="1364915" y="1767189"/>
                  <a:pt x="1364915" y="1767189"/>
                  <a:pt x="1362532" y="1767189"/>
                </a:cubicBezTo>
                <a:cubicBezTo>
                  <a:pt x="1362532" y="1767189"/>
                  <a:pt x="1364915" y="1767189"/>
                  <a:pt x="1364915" y="1764767"/>
                </a:cubicBezTo>
                <a:lnTo>
                  <a:pt x="1367298" y="1764767"/>
                </a:lnTo>
                <a:cubicBezTo>
                  <a:pt x="1366503" y="1765573"/>
                  <a:pt x="1365989" y="1766374"/>
                  <a:pt x="1365636" y="1767093"/>
                </a:cubicBezTo>
                <a:close/>
                <a:moveTo>
                  <a:pt x="1557477" y="1557118"/>
                </a:moveTo>
                <a:cubicBezTo>
                  <a:pt x="1557582" y="1556928"/>
                  <a:pt x="1557689" y="1556736"/>
                  <a:pt x="1557918" y="1556504"/>
                </a:cubicBezTo>
                <a:cubicBezTo>
                  <a:pt x="1559431" y="1558046"/>
                  <a:pt x="1558067" y="1557628"/>
                  <a:pt x="1557477" y="1557118"/>
                </a:cubicBezTo>
                <a:close/>
                <a:moveTo>
                  <a:pt x="1555535" y="1469327"/>
                </a:moveTo>
                <a:cubicBezTo>
                  <a:pt x="1555535" y="1469327"/>
                  <a:pt x="1555535" y="1469327"/>
                  <a:pt x="1553153" y="1469327"/>
                </a:cubicBezTo>
                <a:cubicBezTo>
                  <a:pt x="1553956" y="1468510"/>
                  <a:pt x="1554199" y="1467978"/>
                  <a:pt x="1554285" y="1467527"/>
                </a:cubicBezTo>
                <a:cubicBezTo>
                  <a:pt x="1554900" y="1467483"/>
                  <a:pt x="1555535" y="1468075"/>
                  <a:pt x="1555535" y="1469327"/>
                </a:cubicBezTo>
                <a:close/>
                <a:moveTo>
                  <a:pt x="1543641" y="1614812"/>
                </a:moveTo>
                <a:cubicBezTo>
                  <a:pt x="1543641" y="1614784"/>
                  <a:pt x="1543638" y="1614757"/>
                  <a:pt x="1543638" y="1614729"/>
                </a:cubicBezTo>
                <a:cubicBezTo>
                  <a:pt x="1545131" y="1622360"/>
                  <a:pt x="1545681" y="1629990"/>
                  <a:pt x="1545883" y="1637623"/>
                </a:cubicBezTo>
                <a:cubicBezTo>
                  <a:pt x="1545681" y="1635556"/>
                  <a:pt x="1545129" y="1629963"/>
                  <a:pt x="1543641" y="1614812"/>
                </a:cubicBezTo>
                <a:close/>
                <a:moveTo>
                  <a:pt x="1546004" y="1638843"/>
                </a:moveTo>
                <a:cubicBezTo>
                  <a:pt x="1545965" y="1638763"/>
                  <a:pt x="1545941" y="1638647"/>
                  <a:pt x="1545902" y="1638565"/>
                </a:cubicBezTo>
                <a:cubicBezTo>
                  <a:pt x="1545894" y="1638251"/>
                  <a:pt x="1545891" y="1637937"/>
                  <a:pt x="1545883" y="1637623"/>
                </a:cubicBezTo>
                <a:cubicBezTo>
                  <a:pt x="1546001" y="1638832"/>
                  <a:pt x="1546004" y="1638843"/>
                  <a:pt x="1546004" y="1638843"/>
                </a:cubicBezTo>
                <a:close/>
                <a:moveTo>
                  <a:pt x="1530660" y="1777872"/>
                </a:moveTo>
                <a:cubicBezTo>
                  <a:pt x="1530393" y="1777539"/>
                  <a:pt x="1529978" y="1777206"/>
                  <a:pt x="1529324" y="1776873"/>
                </a:cubicBezTo>
                <a:cubicBezTo>
                  <a:pt x="1531707" y="1776873"/>
                  <a:pt x="1531707" y="1776873"/>
                  <a:pt x="1531707" y="1776873"/>
                </a:cubicBezTo>
                <a:cubicBezTo>
                  <a:pt x="1531707" y="1776873"/>
                  <a:pt x="1531701" y="1778258"/>
                  <a:pt x="1530660" y="1777872"/>
                </a:cubicBezTo>
                <a:close/>
                <a:moveTo>
                  <a:pt x="1512644" y="1420894"/>
                </a:moveTo>
                <a:cubicBezTo>
                  <a:pt x="1512644" y="1420894"/>
                  <a:pt x="1512644" y="1420894"/>
                  <a:pt x="1512644" y="1425738"/>
                </a:cubicBezTo>
                <a:lnTo>
                  <a:pt x="1510264" y="1423316"/>
                </a:lnTo>
                <a:cubicBezTo>
                  <a:pt x="1510264" y="1423316"/>
                  <a:pt x="1510264" y="1423316"/>
                  <a:pt x="1510264" y="1420894"/>
                </a:cubicBezTo>
                <a:cubicBezTo>
                  <a:pt x="1511065" y="1420894"/>
                  <a:pt x="1511954" y="1420894"/>
                  <a:pt x="1512644" y="1420894"/>
                </a:cubicBezTo>
                <a:close/>
                <a:moveTo>
                  <a:pt x="1565067" y="1505651"/>
                </a:moveTo>
                <a:cubicBezTo>
                  <a:pt x="1563943" y="1505082"/>
                  <a:pt x="1563104" y="1504655"/>
                  <a:pt x="1562449" y="1504322"/>
                </a:cubicBezTo>
                <a:cubicBezTo>
                  <a:pt x="1562582" y="1504022"/>
                  <a:pt x="1562684" y="1503681"/>
                  <a:pt x="1562684" y="1503229"/>
                </a:cubicBezTo>
                <a:cubicBezTo>
                  <a:pt x="1565067" y="1505651"/>
                  <a:pt x="1565067" y="1505651"/>
                  <a:pt x="1565067" y="1505651"/>
                </a:cubicBezTo>
                <a:close/>
                <a:moveTo>
                  <a:pt x="1226220" y="1666061"/>
                </a:moveTo>
                <a:cubicBezTo>
                  <a:pt x="1225969" y="1666317"/>
                  <a:pt x="1225740" y="1666546"/>
                  <a:pt x="1225547" y="1666744"/>
                </a:cubicBezTo>
                <a:cubicBezTo>
                  <a:pt x="1219362" y="1665431"/>
                  <a:pt x="1223059" y="1665750"/>
                  <a:pt x="1226220" y="1666061"/>
                </a:cubicBezTo>
                <a:close/>
                <a:moveTo>
                  <a:pt x="1226220" y="1666061"/>
                </a:moveTo>
                <a:cubicBezTo>
                  <a:pt x="1226314" y="1665965"/>
                  <a:pt x="1226389" y="1665890"/>
                  <a:pt x="1226494" y="1665783"/>
                </a:cubicBezTo>
                <a:cubicBezTo>
                  <a:pt x="1231232" y="1666584"/>
                  <a:pt x="1228932" y="1666328"/>
                  <a:pt x="1226220" y="1666061"/>
                </a:cubicBezTo>
                <a:close/>
                <a:moveTo>
                  <a:pt x="1273510" y="1721561"/>
                </a:moveTo>
                <a:cubicBezTo>
                  <a:pt x="1272966" y="1719953"/>
                  <a:pt x="1272425" y="1718345"/>
                  <a:pt x="1271959" y="1716697"/>
                </a:cubicBezTo>
                <a:cubicBezTo>
                  <a:pt x="1272715" y="1718230"/>
                  <a:pt x="1273232" y="1720003"/>
                  <a:pt x="1273510" y="1721561"/>
                </a:cubicBezTo>
                <a:close/>
                <a:moveTo>
                  <a:pt x="1346137" y="2136755"/>
                </a:moveTo>
                <a:cubicBezTo>
                  <a:pt x="1345339" y="2133981"/>
                  <a:pt x="1344543" y="2131266"/>
                  <a:pt x="1343748" y="2128850"/>
                </a:cubicBezTo>
                <a:cubicBezTo>
                  <a:pt x="1345827" y="2130953"/>
                  <a:pt x="1346101" y="2133064"/>
                  <a:pt x="1346137" y="2136755"/>
                </a:cubicBezTo>
                <a:close/>
                <a:moveTo>
                  <a:pt x="1510264" y="2021459"/>
                </a:moveTo>
                <a:cubicBezTo>
                  <a:pt x="1510454" y="2021264"/>
                  <a:pt x="1510593" y="2021126"/>
                  <a:pt x="1510766" y="2020947"/>
                </a:cubicBezTo>
                <a:cubicBezTo>
                  <a:pt x="1517667" y="2023862"/>
                  <a:pt x="1520439" y="2025219"/>
                  <a:pt x="1510264" y="2021459"/>
                </a:cubicBezTo>
                <a:close/>
                <a:moveTo>
                  <a:pt x="1481670" y="2009251"/>
                </a:moveTo>
                <a:cubicBezTo>
                  <a:pt x="1481670" y="2009323"/>
                  <a:pt x="1481670" y="2009350"/>
                  <a:pt x="1481670" y="2009350"/>
                </a:cubicBezTo>
                <a:cubicBezTo>
                  <a:pt x="1481308" y="2009169"/>
                  <a:pt x="1481355" y="2009152"/>
                  <a:pt x="1481670" y="2009251"/>
                </a:cubicBezTo>
                <a:close/>
                <a:moveTo>
                  <a:pt x="1341086" y="1856789"/>
                </a:moveTo>
                <a:cubicBezTo>
                  <a:pt x="1341086" y="1856789"/>
                  <a:pt x="1341086" y="1856720"/>
                  <a:pt x="1341086" y="1856062"/>
                </a:cubicBezTo>
                <a:cubicBezTo>
                  <a:pt x="1343621" y="1855982"/>
                  <a:pt x="1345692" y="1856007"/>
                  <a:pt x="1341086" y="1856789"/>
                </a:cubicBezTo>
                <a:close/>
                <a:moveTo>
                  <a:pt x="1341086" y="1855646"/>
                </a:moveTo>
                <a:cubicBezTo>
                  <a:pt x="1341086" y="1855825"/>
                  <a:pt x="1341086" y="1855935"/>
                  <a:pt x="1341086" y="1856062"/>
                </a:cubicBezTo>
                <a:cubicBezTo>
                  <a:pt x="1337988" y="1856161"/>
                  <a:pt x="1334214" y="1856414"/>
                  <a:pt x="1341086" y="1855646"/>
                </a:cubicBezTo>
                <a:close/>
                <a:moveTo>
                  <a:pt x="1226715" y="1624311"/>
                </a:moveTo>
                <a:cubicBezTo>
                  <a:pt x="1226715" y="1624311"/>
                  <a:pt x="1226715" y="1624253"/>
                  <a:pt x="1226715" y="1623785"/>
                </a:cubicBezTo>
                <a:cubicBezTo>
                  <a:pt x="1227405" y="1624036"/>
                  <a:pt x="1228313" y="1624364"/>
                  <a:pt x="1229432" y="1624765"/>
                </a:cubicBezTo>
                <a:cubicBezTo>
                  <a:pt x="1230865" y="1625352"/>
                  <a:pt x="1231072" y="1625575"/>
                  <a:pt x="1226715" y="1624311"/>
                </a:cubicBezTo>
                <a:close/>
                <a:moveTo>
                  <a:pt x="1226715" y="1623733"/>
                </a:moveTo>
                <a:cubicBezTo>
                  <a:pt x="1226715" y="1623750"/>
                  <a:pt x="1226715" y="1623772"/>
                  <a:pt x="1226715" y="1623785"/>
                </a:cubicBezTo>
                <a:cubicBezTo>
                  <a:pt x="1223249" y="1622527"/>
                  <a:pt x="1224696" y="1623001"/>
                  <a:pt x="1226715" y="1623733"/>
                </a:cubicBezTo>
                <a:close/>
                <a:moveTo>
                  <a:pt x="1696116" y="1677587"/>
                </a:moveTo>
                <a:cubicBezTo>
                  <a:pt x="1696116" y="1680009"/>
                  <a:pt x="1696116" y="1680009"/>
                  <a:pt x="1693733" y="1680009"/>
                </a:cubicBezTo>
                <a:cubicBezTo>
                  <a:pt x="1693733" y="1677587"/>
                  <a:pt x="1693733" y="1677587"/>
                  <a:pt x="1696116" y="1677587"/>
                </a:cubicBezTo>
                <a:close/>
                <a:moveTo>
                  <a:pt x="1625842" y="1334628"/>
                </a:moveTo>
                <a:cubicBezTo>
                  <a:pt x="1625991" y="1333931"/>
                  <a:pt x="1626160" y="1333246"/>
                  <a:pt x="1626378" y="1332585"/>
                </a:cubicBezTo>
                <a:cubicBezTo>
                  <a:pt x="1626378" y="1333317"/>
                  <a:pt x="1626149" y="1334030"/>
                  <a:pt x="1625842" y="1334628"/>
                </a:cubicBezTo>
                <a:close/>
                <a:moveTo>
                  <a:pt x="1722327" y="1563772"/>
                </a:moveTo>
                <a:cubicBezTo>
                  <a:pt x="1719945" y="1561349"/>
                  <a:pt x="1719945" y="1558927"/>
                  <a:pt x="1719945" y="1558927"/>
                </a:cubicBezTo>
                <a:cubicBezTo>
                  <a:pt x="1722327" y="1558927"/>
                  <a:pt x="1722327" y="1561349"/>
                  <a:pt x="1722327" y="1563772"/>
                </a:cubicBezTo>
                <a:close/>
                <a:moveTo>
                  <a:pt x="1739007" y="1488700"/>
                </a:moveTo>
                <a:cubicBezTo>
                  <a:pt x="1739007" y="1488816"/>
                  <a:pt x="1739007" y="1488863"/>
                  <a:pt x="1739007" y="1488970"/>
                </a:cubicBezTo>
                <a:cubicBezTo>
                  <a:pt x="1734082" y="1488700"/>
                  <a:pt x="1732132" y="1488700"/>
                  <a:pt x="1739007" y="1488700"/>
                </a:cubicBezTo>
                <a:close/>
                <a:moveTo>
                  <a:pt x="1798576" y="1498387"/>
                </a:moveTo>
                <a:cubicBezTo>
                  <a:pt x="1796193" y="1495965"/>
                  <a:pt x="1796193" y="1495965"/>
                  <a:pt x="1793810" y="1495965"/>
                </a:cubicBezTo>
                <a:cubicBezTo>
                  <a:pt x="1796193" y="1495965"/>
                  <a:pt x="1798576" y="1495965"/>
                  <a:pt x="1798576" y="1498387"/>
                </a:cubicBezTo>
                <a:close/>
                <a:moveTo>
                  <a:pt x="1812873" y="1495965"/>
                </a:moveTo>
                <a:cubicBezTo>
                  <a:pt x="1810491" y="1498387"/>
                  <a:pt x="1810491" y="1498387"/>
                  <a:pt x="1810491" y="1498387"/>
                </a:cubicBezTo>
                <a:cubicBezTo>
                  <a:pt x="1810491" y="1498387"/>
                  <a:pt x="1810491" y="1495965"/>
                  <a:pt x="1812873" y="1495965"/>
                </a:cubicBezTo>
                <a:close/>
                <a:moveTo>
                  <a:pt x="1843848" y="1462421"/>
                </a:moveTo>
                <a:cubicBezTo>
                  <a:pt x="1843409" y="1462346"/>
                  <a:pt x="1842796" y="1462250"/>
                  <a:pt x="1841989" y="1462134"/>
                </a:cubicBezTo>
                <a:cubicBezTo>
                  <a:pt x="1842271" y="1462090"/>
                  <a:pt x="1842834" y="1462063"/>
                  <a:pt x="1843848" y="1462063"/>
                </a:cubicBezTo>
                <a:cubicBezTo>
                  <a:pt x="1843848" y="1462063"/>
                  <a:pt x="1843848" y="1462082"/>
                  <a:pt x="1843848" y="1462421"/>
                </a:cubicBezTo>
                <a:close/>
                <a:moveTo>
                  <a:pt x="1843848" y="1462605"/>
                </a:moveTo>
                <a:cubicBezTo>
                  <a:pt x="1843848" y="1462553"/>
                  <a:pt x="1843848" y="1462462"/>
                  <a:pt x="1843848" y="1462421"/>
                </a:cubicBezTo>
                <a:cubicBezTo>
                  <a:pt x="1845515" y="1462704"/>
                  <a:pt x="1844858" y="1462707"/>
                  <a:pt x="1843848" y="1462605"/>
                </a:cubicBezTo>
                <a:close/>
                <a:moveTo>
                  <a:pt x="1798576" y="1498387"/>
                </a:moveTo>
                <a:cubicBezTo>
                  <a:pt x="1796193" y="1498387"/>
                  <a:pt x="1796193" y="1495965"/>
                  <a:pt x="1798576" y="1498387"/>
                </a:cubicBezTo>
                <a:close/>
                <a:moveTo>
                  <a:pt x="1874825" y="1459641"/>
                </a:moveTo>
                <a:cubicBezTo>
                  <a:pt x="1874825" y="1459641"/>
                  <a:pt x="1874825" y="1459641"/>
                  <a:pt x="1877205" y="1462063"/>
                </a:cubicBezTo>
                <a:cubicBezTo>
                  <a:pt x="1874825" y="1462063"/>
                  <a:pt x="1874825" y="1459641"/>
                  <a:pt x="1874825" y="1459641"/>
                </a:cubicBezTo>
                <a:close/>
                <a:moveTo>
                  <a:pt x="1841197" y="1774932"/>
                </a:moveTo>
                <a:cubicBezTo>
                  <a:pt x="1831715" y="1776532"/>
                  <a:pt x="1849917" y="1773460"/>
                  <a:pt x="1841197" y="1774932"/>
                </a:cubicBezTo>
                <a:close/>
                <a:moveTo>
                  <a:pt x="1860528" y="1730862"/>
                </a:moveTo>
                <a:cubicBezTo>
                  <a:pt x="1860528" y="1730413"/>
                  <a:pt x="1860528" y="1730119"/>
                  <a:pt x="1860528" y="1729821"/>
                </a:cubicBezTo>
                <a:cubicBezTo>
                  <a:pt x="1868461" y="1729698"/>
                  <a:pt x="1872072" y="1729885"/>
                  <a:pt x="1860528" y="1730862"/>
                </a:cubicBezTo>
                <a:close/>
                <a:moveTo>
                  <a:pt x="1760450" y="1704224"/>
                </a:moveTo>
                <a:cubicBezTo>
                  <a:pt x="1769982" y="1706647"/>
                  <a:pt x="1767599" y="1706647"/>
                  <a:pt x="1760450" y="1704224"/>
                </a:cubicBezTo>
                <a:close/>
                <a:moveTo>
                  <a:pt x="1915665" y="1942169"/>
                </a:moveTo>
                <a:cubicBezTo>
                  <a:pt x="1915665" y="1942108"/>
                  <a:pt x="1915665" y="1942089"/>
                  <a:pt x="1915665" y="1942031"/>
                </a:cubicBezTo>
                <a:cubicBezTo>
                  <a:pt x="1916438" y="1942166"/>
                  <a:pt x="1916576" y="1942169"/>
                  <a:pt x="1915665" y="1942169"/>
                </a:cubicBezTo>
                <a:close/>
                <a:moveTo>
                  <a:pt x="1882164" y="1943927"/>
                </a:moveTo>
                <a:cubicBezTo>
                  <a:pt x="1882164" y="1944522"/>
                  <a:pt x="1882164" y="1944594"/>
                  <a:pt x="1882164" y="1944594"/>
                </a:cubicBezTo>
                <a:cubicBezTo>
                  <a:pt x="1874828" y="1942736"/>
                  <a:pt x="1876990" y="1943013"/>
                  <a:pt x="1882164" y="1943927"/>
                </a:cubicBezTo>
                <a:close/>
                <a:moveTo>
                  <a:pt x="1841484" y="1830644"/>
                </a:moveTo>
                <a:cubicBezTo>
                  <a:pt x="1842155" y="1831778"/>
                  <a:pt x="1842774" y="1832851"/>
                  <a:pt x="1843395" y="1833925"/>
                </a:cubicBezTo>
                <a:cubicBezTo>
                  <a:pt x="1843552" y="1834442"/>
                  <a:pt x="1843699" y="1834949"/>
                  <a:pt x="1843875" y="1835494"/>
                </a:cubicBezTo>
                <a:cubicBezTo>
                  <a:pt x="1841484" y="1830644"/>
                  <a:pt x="1841484" y="1830644"/>
                  <a:pt x="1841484" y="1830644"/>
                </a:cubicBezTo>
                <a:close/>
                <a:moveTo>
                  <a:pt x="1774811" y="1987263"/>
                </a:moveTo>
                <a:cubicBezTo>
                  <a:pt x="1774899" y="1987268"/>
                  <a:pt x="1774828" y="1987530"/>
                  <a:pt x="1774480" y="1988232"/>
                </a:cubicBezTo>
                <a:cubicBezTo>
                  <a:pt x="1774574" y="1987948"/>
                  <a:pt x="1774698" y="1987596"/>
                  <a:pt x="1774811" y="1987263"/>
                </a:cubicBezTo>
                <a:close/>
                <a:moveTo>
                  <a:pt x="1738585" y="2037967"/>
                </a:moveTo>
                <a:cubicBezTo>
                  <a:pt x="1738585" y="2037945"/>
                  <a:pt x="1738585" y="2037904"/>
                  <a:pt x="1738585" y="2037882"/>
                </a:cubicBezTo>
                <a:cubicBezTo>
                  <a:pt x="1740374" y="2038176"/>
                  <a:pt x="1741931" y="2038600"/>
                  <a:pt x="1738585" y="2037967"/>
                </a:cubicBezTo>
                <a:close/>
                <a:moveTo>
                  <a:pt x="1738585" y="2039145"/>
                </a:moveTo>
                <a:cubicBezTo>
                  <a:pt x="1735269" y="2037799"/>
                  <a:pt x="1735818" y="2037576"/>
                  <a:pt x="1737169" y="2037692"/>
                </a:cubicBezTo>
                <a:cubicBezTo>
                  <a:pt x="1737712" y="2037799"/>
                  <a:pt x="1738187" y="2037893"/>
                  <a:pt x="1738585" y="2037967"/>
                </a:cubicBezTo>
                <a:cubicBezTo>
                  <a:pt x="1738585" y="2038284"/>
                  <a:pt x="1738585" y="2038636"/>
                  <a:pt x="1738585" y="2039145"/>
                </a:cubicBezTo>
                <a:close/>
                <a:moveTo>
                  <a:pt x="1511255" y="2368569"/>
                </a:moveTo>
                <a:cubicBezTo>
                  <a:pt x="1511255" y="2368454"/>
                  <a:pt x="1511255" y="2368374"/>
                  <a:pt x="1511255" y="2368269"/>
                </a:cubicBezTo>
                <a:cubicBezTo>
                  <a:pt x="1513619" y="2368495"/>
                  <a:pt x="1516140" y="2368905"/>
                  <a:pt x="1511255" y="2368569"/>
                </a:cubicBezTo>
                <a:close/>
                <a:moveTo>
                  <a:pt x="1511255" y="2368867"/>
                </a:moveTo>
                <a:cubicBezTo>
                  <a:pt x="1510333" y="2368679"/>
                  <a:pt x="1509739" y="2368539"/>
                  <a:pt x="1509350" y="2368432"/>
                </a:cubicBezTo>
                <a:cubicBezTo>
                  <a:pt x="1510087" y="2368490"/>
                  <a:pt x="1510711" y="2368534"/>
                  <a:pt x="1511255" y="2368569"/>
                </a:cubicBezTo>
                <a:cubicBezTo>
                  <a:pt x="1511255" y="2368685"/>
                  <a:pt x="1511255" y="2368737"/>
                  <a:pt x="1511255" y="2368867"/>
                </a:cubicBezTo>
                <a:close/>
                <a:moveTo>
                  <a:pt x="1480753" y="2363664"/>
                </a:moveTo>
                <a:cubicBezTo>
                  <a:pt x="1481325" y="2363725"/>
                  <a:pt x="1481940" y="2363780"/>
                  <a:pt x="1482586" y="2363829"/>
                </a:cubicBezTo>
                <a:cubicBezTo>
                  <a:pt x="1482570" y="2363892"/>
                  <a:pt x="1482556" y="2363953"/>
                  <a:pt x="1482539" y="2364016"/>
                </a:cubicBezTo>
                <a:cubicBezTo>
                  <a:pt x="1481879" y="2363884"/>
                  <a:pt x="1481300" y="2363769"/>
                  <a:pt x="1480753" y="2363664"/>
                </a:cubicBezTo>
                <a:close/>
                <a:moveTo>
                  <a:pt x="1480753" y="2363664"/>
                </a:moveTo>
                <a:cubicBezTo>
                  <a:pt x="1475744" y="2363138"/>
                  <a:pt x="1473922" y="2362345"/>
                  <a:pt x="1480753" y="2363664"/>
                </a:cubicBezTo>
                <a:close/>
                <a:moveTo>
                  <a:pt x="1447075" y="2117231"/>
                </a:moveTo>
                <a:cubicBezTo>
                  <a:pt x="1446824" y="2116534"/>
                  <a:pt x="1446645" y="2115604"/>
                  <a:pt x="1446645" y="2114302"/>
                </a:cubicBezTo>
                <a:cubicBezTo>
                  <a:pt x="1446780" y="2115262"/>
                  <a:pt x="1446926" y="2116242"/>
                  <a:pt x="1447075" y="2117231"/>
                </a:cubicBezTo>
                <a:close/>
                <a:moveTo>
                  <a:pt x="1173850" y="1961564"/>
                </a:moveTo>
                <a:cubicBezTo>
                  <a:pt x="1178635" y="1961564"/>
                  <a:pt x="1188205" y="1963989"/>
                  <a:pt x="1173850" y="1961564"/>
                </a:cubicBezTo>
                <a:close/>
                <a:moveTo>
                  <a:pt x="1173850" y="1968591"/>
                </a:moveTo>
                <a:cubicBezTo>
                  <a:pt x="1173850" y="1968445"/>
                  <a:pt x="1173850" y="1968349"/>
                  <a:pt x="1173850" y="1968223"/>
                </a:cubicBezTo>
                <a:cubicBezTo>
                  <a:pt x="1176625" y="1968429"/>
                  <a:pt x="1179618" y="1968842"/>
                  <a:pt x="1173850" y="1968591"/>
                </a:cubicBezTo>
                <a:close/>
                <a:moveTo>
                  <a:pt x="1173850" y="1968836"/>
                </a:moveTo>
                <a:cubicBezTo>
                  <a:pt x="1173069" y="1968704"/>
                  <a:pt x="1172502" y="1968600"/>
                  <a:pt x="1172061" y="1968506"/>
                </a:cubicBezTo>
                <a:cubicBezTo>
                  <a:pt x="1172737" y="1968542"/>
                  <a:pt x="1173325" y="1968569"/>
                  <a:pt x="1173850" y="1968591"/>
                </a:cubicBezTo>
                <a:cubicBezTo>
                  <a:pt x="1173850" y="1968688"/>
                  <a:pt x="1173850" y="1968732"/>
                  <a:pt x="1173850" y="1968836"/>
                </a:cubicBezTo>
                <a:close/>
                <a:moveTo>
                  <a:pt x="2108293" y="479538"/>
                </a:moveTo>
                <a:cubicBezTo>
                  <a:pt x="2108207" y="479112"/>
                  <a:pt x="2108097" y="478740"/>
                  <a:pt x="2108008" y="478319"/>
                </a:cubicBezTo>
                <a:cubicBezTo>
                  <a:pt x="2108086" y="477909"/>
                  <a:pt x="2108168" y="477504"/>
                  <a:pt x="2108293" y="477130"/>
                </a:cubicBezTo>
                <a:cubicBezTo>
                  <a:pt x="2108293" y="479538"/>
                  <a:pt x="2108293" y="479538"/>
                  <a:pt x="2108293" y="479538"/>
                </a:cubicBezTo>
                <a:close/>
                <a:moveTo>
                  <a:pt x="90146" y="3883619"/>
                </a:moveTo>
                <a:cubicBezTo>
                  <a:pt x="90400" y="3883872"/>
                  <a:pt x="90629" y="3884103"/>
                  <a:pt x="90916" y="3884392"/>
                </a:cubicBezTo>
                <a:cubicBezTo>
                  <a:pt x="90811" y="3884285"/>
                  <a:pt x="90585" y="3884059"/>
                  <a:pt x="90146" y="3883619"/>
                </a:cubicBezTo>
                <a:close/>
                <a:moveTo>
                  <a:pt x="1034562" y="3126864"/>
                </a:moveTo>
                <a:cubicBezTo>
                  <a:pt x="1044187" y="3083542"/>
                  <a:pt x="1056217" y="3076321"/>
                  <a:pt x="1070653" y="3037811"/>
                </a:cubicBezTo>
                <a:cubicBezTo>
                  <a:pt x="1085088" y="2992081"/>
                  <a:pt x="1080278" y="2968015"/>
                  <a:pt x="1104336" y="2934319"/>
                </a:cubicBezTo>
                <a:cubicBezTo>
                  <a:pt x="1104336" y="2934319"/>
                  <a:pt x="1145236" y="2866928"/>
                  <a:pt x="1138019" y="2972829"/>
                </a:cubicBezTo>
                <a:cubicBezTo>
                  <a:pt x="1130801" y="2977641"/>
                  <a:pt x="1128396" y="2984861"/>
                  <a:pt x="1125988" y="2999301"/>
                </a:cubicBezTo>
                <a:cubicBezTo>
                  <a:pt x="1125988" y="2999301"/>
                  <a:pt x="1125988" y="2999301"/>
                  <a:pt x="1130801" y="2999301"/>
                </a:cubicBezTo>
                <a:cubicBezTo>
                  <a:pt x="1125988" y="3004116"/>
                  <a:pt x="1125988" y="3011336"/>
                  <a:pt x="1125988" y="3018556"/>
                </a:cubicBezTo>
                <a:cubicBezTo>
                  <a:pt x="1128396" y="3023371"/>
                  <a:pt x="1130801" y="3016151"/>
                  <a:pt x="1133206" y="3025777"/>
                </a:cubicBezTo>
                <a:cubicBezTo>
                  <a:pt x="1128396" y="3037811"/>
                  <a:pt x="1130801" y="3030591"/>
                  <a:pt x="1125988" y="3045032"/>
                </a:cubicBezTo>
                <a:cubicBezTo>
                  <a:pt x="1123584" y="3045032"/>
                  <a:pt x="1125988" y="3037811"/>
                  <a:pt x="1121179" y="3037811"/>
                </a:cubicBezTo>
                <a:cubicBezTo>
                  <a:pt x="1123584" y="3040220"/>
                  <a:pt x="1121179" y="3047440"/>
                  <a:pt x="1123584" y="3049846"/>
                </a:cubicBezTo>
                <a:cubicBezTo>
                  <a:pt x="1123584" y="3049846"/>
                  <a:pt x="1123584" y="3049846"/>
                  <a:pt x="1121179" y="3049846"/>
                </a:cubicBezTo>
                <a:cubicBezTo>
                  <a:pt x="1121179" y="3052252"/>
                  <a:pt x="1116366" y="3052252"/>
                  <a:pt x="1116366" y="3057066"/>
                </a:cubicBezTo>
                <a:cubicBezTo>
                  <a:pt x="1116366" y="3059472"/>
                  <a:pt x="1118771" y="3061881"/>
                  <a:pt x="1118771" y="3057066"/>
                </a:cubicBezTo>
                <a:cubicBezTo>
                  <a:pt x="1118771" y="3064287"/>
                  <a:pt x="1121179" y="3076321"/>
                  <a:pt x="1116366" y="3081133"/>
                </a:cubicBezTo>
                <a:cubicBezTo>
                  <a:pt x="1113961" y="3088356"/>
                  <a:pt x="1109148" y="3085948"/>
                  <a:pt x="1104336" y="3085948"/>
                </a:cubicBezTo>
                <a:cubicBezTo>
                  <a:pt x="1104336" y="3088356"/>
                  <a:pt x="1106743" y="3090762"/>
                  <a:pt x="1109148" y="3093168"/>
                </a:cubicBezTo>
                <a:cubicBezTo>
                  <a:pt x="1109148" y="3093168"/>
                  <a:pt x="1109148" y="3093168"/>
                  <a:pt x="1106743" y="3093168"/>
                </a:cubicBezTo>
                <a:cubicBezTo>
                  <a:pt x="1106743" y="3093168"/>
                  <a:pt x="1106743" y="3093168"/>
                  <a:pt x="1109148" y="3097982"/>
                </a:cubicBezTo>
                <a:cubicBezTo>
                  <a:pt x="1099523" y="3110017"/>
                  <a:pt x="1106743" y="3126864"/>
                  <a:pt x="1097118" y="3136492"/>
                </a:cubicBezTo>
                <a:cubicBezTo>
                  <a:pt x="1097118" y="3134084"/>
                  <a:pt x="1101931" y="3126864"/>
                  <a:pt x="1097118" y="3126864"/>
                </a:cubicBezTo>
                <a:cubicBezTo>
                  <a:pt x="1097118" y="3126864"/>
                  <a:pt x="1097118" y="3126864"/>
                  <a:pt x="1094713" y="3136492"/>
                </a:cubicBezTo>
                <a:cubicBezTo>
                  <a:pt x="1094713" y="3131678"/>
                  <a:pt x="1094713" y="3129269"/>
                  <a:pt x="1089900" y="3129269"/>
                </a:cubicBezTo>
                <a:cubicBezTo>
                  <a:pt x="1087495" y="3143713"/>
                  <a:pt x="1089900" y="3158153"/>
                  <a:pt x="1085088" y="3177405"/>
                </a:cubicBezTo>
                <a:cubicBezTo>
                  <a:pt x="1080278" y="3174999"/>
                  <a:pt x="1082683" y="3187034"/>
                  <a:pt x="1075465" y="3191846"/>
                </a:cubicBezTo>
                <a:cubicBezTo>
                  <a:pt x="1077870" y="3191846"/>
                  <a:pt x="1077870" y="3191846"/>
                  <a:pt x="1077870" y="3191846"/>
                </a:cubicBezTo>
                <a:cubicBezTo>
                  <a:pt x="1080278" y="3189440"/>
                  <a:pt x="1080278" y="3189440"/>
                  <a:pt x="1080278" y="3194254"/>
                </a:cubicBezTo>
                <a:cubicBezTo>
                  <a:pt x="1080278" y="3194254"/>
                  <a:pt x="1080278" y="3194254"/>
                  <a:pt x="1077870" y="3194254"/>
                </a:cubicBezTo>
                <a:cubicBezTo>
                  <a:pt x="1080278" y="3196660"/>
                  <a:pt x="1080278" y="3196660"/>
                  <a:pt x="1080278" y="3199069"/>
                </a:cubicBezTo>
                <a:cubicBezTo>
                  <a:pt x="1077870" y="3201475"/>
                  <a:pt x="1075465" y="3201475"/>
                  <a:pt x="1075465" y="3199069"/>
                </a:cubicBezTo>
                <a:cubicBezTo>
                  <a:pt x="1075465" y="3201475"/>
                  <a:pt x="1075465" y="3206286"/>
                  <a:pt x="1073057" y="3201475"/>
                </a:cubicBezTo>
                <a:cubicBezTo>
                  <a:pt x="1068248" y="3211101"/>
                  <a:pt x="1075465" y="3213509"/>
                  <a:pt x="1075465" y="3220730"/>
                </a:cubicBezTo>
                <a:cubicBezTo>
                  <a:pt x="1073057" y="3230356"/>
                  <a:pt x="1070653" y="3235170"/>
                  <a:pt x="1068248" y="3249611"/>
                </a:cubicBezTo>
                <a:cubicBezTo>
                  <a:pt x="1068248" y="3249611"/>
                  <a:pt x="1068248" y="3249611"/>
                  <a:pt x="1068248" y="3247205"/>
                </a:cubicBezTo>
                <a:cubicBezTo>
                  <a:pt x="1065840" y="3249611"/>
                  <a:pt x="1061027" y="3249611"/>
                  <a:pt x="1061027" y="3259237"/>
                </a:cubicBezTo>
                <a:cubicBezTo>
                  <a:pt x="1075465" y="3268866"/>
                  <a:pt x="1056217" y="3278492"/>
                  <a:pt x="1056217" y="3295341"/>
                </a:cubicBezTo>
                <a:cubicBezTo>
                  <a:pt x="1063435" y="3295341"/>
                  <a:pt x="1058622" y="3302561"/>
                  <a:pt x="1063435" y="3302561"/>
                </a:cubicBezTo>
                <a:cubicBezTo>
                  <a:pt x="1053812" y="3319408"/>
                  <a:pt x="1058622" y="3333848"/>
                  <a:pt x="1051405" y="3350697"/>
                </a:cubicBezTo>
                <a:cubicBezTo>
                  <a:pt x="1046592" y="3353103"/>
                  <a:pt x="1046592" y="3367544"/>
                  <a:pt x="1049000" y="3372358"/>
                </a:cubicBezTo>
                <a:cubicBezTo>
                  <a:pt x="1046592" y="3367544"/>
                  <a:pt x="1041782" y="3374764"/>
                  <a:pt x="1039374" y="3372358"/>
                </a:cubicBezTo>
                <a:cubicBezTo>
                  <a:pt x="1044187" y="3379578"/>
                  <a:pt x="1036969" y="3391613"/>
                  <a:pt x="1036969" y="3391613"/>
                </a:cubicBezTo>
                <a:cubicBezTo>
                  <a:pt x="1032157" y="3394019"/>
                  <a:pt x="1034562" y="3408460"/>
                  <a:pt x="1029752" y="3413274"/>
                </a:cubicBezTo>
                <a:cubicBezTo>
                  <a:pt x="1029752" y="3413274"/>
                  <a:pt x="1029752" y="3413274"/>
                  <a:pt x="1032157" y="3425309"/>
                </a:cubicBezTo>
                <a:cubicBezTo>
                  <a:pt x="1032157" y="3425309"/>
                  <a:pt x="1032157" y="3425309"/>
                  <a:pt x="1029752" y="3420494"/>
                </a:cubicBezTo>
                <a:cubicBezTo>
                  <a:pt x="1029752" y="3425309"/>
                  <a:pt x="1024939" y="3425309"/>
                  <a:pt x="1024939" y="3422900"/>
                </a:cubicBezTo>
                <a:cubicBezTo>
                  <a:pt x="1022534" y="3425309"/>
                  <a:pt x="1024939" y="3427715"/>
                  <a:pt x="1024939" y="3430120"/>
                </a:cubicBezTo>
                <a:cubicBezTo>
                  <a:pt x="1024939" y="3430120"/>
                  <a:pt x="1024939" y="3430120"/>
                  <a:pt x="1020127" y="3427715"/>
                </a:cubicBezTo>
                <a:cubicBezTo>
                  <a:pt x="1017722" y="3434935"/>
                  <a:pt x="1024939" y="3439749"/>
                  <a:pt x="1027344" y="3434935"/>
                </a:cubicBezTo>
                <a:cubicBezTo>
                  <a:pt x="1032157" y="3449375"/>
                  <a:pt x="1020127" y="3439749"/>
                  <a:pt x="1024939" y="3454190"/>
                </a:cubicBezTo>
                <a:cubicBezTo>
                  <a:pt x="1024939" y="3454190"/>
                  <a:pt x="1024956" y="3454206"/>
                  <a:pt x="1029625" y="3458875"/>
                </a:cubicBezTo>
                <a:cubicBezTo>
                  <a:pt x="1028374" y="3469693"/>
                  <a:pt x="1017865" y="3459858"/>
                  <a:pt x="1020127" y="3473445"/>
                </a:cubicBezTo>
                <a:cubicBezTo>
                  <a:pt x="1020127" y="3473445"/>
                  <a:pt x="1020127" y="3473445"/>
                  <a:pt x="1017722" y="3473445"/>
                </a:cubicBezTo>
                <a:cubicBezTo>
                  <a:pt x="1017722" y="3475850"/>
                  <a:pt x="1015317" y="3480665"/>
                  <a:pt x="1020127" y="3480665"/>
                </a:cubicBezTo>
                <a:cubicBezTo>
                  <a:pt x="1017722" y="3492700"/>
                  <a:pt x="1010504" y="3504732"/>
                  <a:pt x="1005691" y="3514361"/>
                </a:cubicBezTo>
                <a:cubicBezTo>
                  <a:pt x="1005691" y="3521581"/>
                  <a:pt x="1008096" y="3511952"/>
                  <a:pt x="1010504" y="3516766"/>
                </a:cubicBezTo>
                <a:cubicBezTo>
                  <a:pt x="1015317" y="3526393"/>
                  <a:pt x="1008096" y="3526393"/>
                  <a:pt x="1003286" y="3533613"/>
                </a:cubicBezTo>
                <a:cubicBezTo>
                  <a:pt x="1003286" y="3533613"/>
                  <a:pt x="1003286" y="3533613"/>
                  <a:pt x="1008096" y="3531207"/>
                </a:cubicBezTo>
                <a:cubicBezTo>
                  <a:pt x="1008096" y="3531207"/>
                  <a:pt x="1008096" y="3531207"/>
                  <a:pt x="1003286" y="3545648"/>
                </a:cubicBezTo>
                <a:cubicBezTo>
                  <a:pt x="1003286" y="3545648"/>
                  <a:pt x="1003286" y="3545648"/>
                  <a:pt x="1000879" y="3543242"/>
                </a:cubicBezTo>
                <a:cubicBezTo>
                  <a:pt x="1000879" y="3543242"/>
                  <a:pt x="1000879" y="3543242"/>
                  <a:pt x="998474" y="3552868"/>
                </a:cubicBezTo>
                <a:cubicBezTo>
                  <a:pt x="1000879" y="3557682"/>
                  <a:pt x="1000879" y="3552868"/>
                  <a:pt x="1003286" y="3550462"/>
                </a:cubicBezTo>
                <a:cubicBezTo>
                  <a:pt x="998474" y="3560088"/>
                  <a:pt x="1008096" y="3572123"/>
                  <a:pt x="998474" y="3579343"/>
                </a:cubicBezTo>
                <a:cubicBezTo>
                  <a:pt x="998474" y="3579343"/>
                  <a:pt x="998474" y="3579343"/>
                  <a:pt x="996069" y="3579343"/>
                </a:cubicBezTo>
                <a:lnTo>
                  <a:pt x="996069" y="3576937"/>
                </a:lnTo>
                <a:cubicBezTo>
                  <a:pt x="993661" y="3564903"/>
                  <a:pt x="991256" y="3584158"/>
                  <a:pt x="988851" y="3581749"/>
                </a:cubicBezTo>
                <a:cubicBezTo>
                  <a:pt x="991256" y="3586563"/>
                  <a:pt x="986443" y="3596192"/>
                  <a:pt x="991256" y="3601004"/>
                </a:cubicBezTo>
                <a:cubicBezTo>
                  <a:pt x="979226" y="3617853"/>
                  <a:pt x="986443" y="3634699"/>
                  <a:pt x="979226" y="3649140"/>
                </a:cubicBezTo>
                <a:cubicBezTo>
                  <a:pt x="976821" y="3644328"/>
                  <a:pt x="976821" y="3651548"/>
                  <a:pt x="972008" y="3651548"/>
                </a:cubicBezTo>
                <a:cubicBezTo>
                  <a:pt x="969603" y="3656360"/>
                  <a:pt x="976821" y="3656360"/>
                  <a:pt x="974413" y="3663581"/>
                </a:cubicBezTo>
                <a:cubicBezTo>
                  <a:pt x="974413" y="3663581"/>
                  <a:pt x="974413" y="3663581"/>
                  <a:pt x="967196" y="3665989"/>
                </a:cubicBezTo>
                <a:cubicBezTo>
                  <a:pt x="972008" y="3680430"/>
                  <a:pt x="959978" y="3673209"/>
                  <a:pt x="959978" y="3687650"/>
                </a:cubicBezTo>
                <a:cubicBezTo>
                  <a:pt x="964791" y="3697276"/>
                  <a:pt x="950355" y="3704497"/>
                  <a:pt x="952760" y="3718937"/>
                </a:cubicBezTo>
                <a:cubicBezTo>
                  <a:pt x="952760" y="3718937"/>
                  <a:pt x="952760" y="3718937"/>
                  <a:pt x="950355" y="3718937"/>
                </a:cubicBezTo>
                <a:cubicBezTo>
                  <a:pt x="950355" y="3728566"/>
                  <a:pt x="943138" y="3733380"/>
                  <a:pt x="943138" y="3740601"/>
                </a:cubicBezTo>
                <a:cubicBezTo>
                  <a:pt x="938325" y="3740601"/>
                  <a:pt x="940730" y="3738192"/>
                  <a:pt x="935917" y="3738192"/>
                </a:cubicBezTo>
                <a:cubicBezTo>
                  <a:pt x="938325" y="3745412"/>
                  <a:pt x="928700" y="3733380"/>
                  <a:pt x="933512" y="3740601"/>
                </a:cubicBezTo>
                <a:cubicBezTo>
                  <a:pt x="926295" y="3750227"/>
                  <a:pt x="943138" y="3764667"/>
                  <a:pt x="938325" y="3776702"/>
                </a:cubicBezTo>
                <a:cubicBezTo>
                  <a:pt x="940730" y="3788736"/>
                  <a:pt x="923890" y="3793548"/>
                  <a:pt x="933512" y="3798363"/>
                </a:cubicBezTo>
                <a:cubicBezTo>
                  <a:pt x="933512" y="3798363"/>
                  <a:pt x="933512" y="3798363"/>
                  <a:pt x="935917" y="3793548"/>
                </a:cubicBezTo>
                <a:cubicBezTo>
                  <a:pt x="935917" y="3793548"/>
                  <a:pt x="935917" y="3793548"/>
                  <a:pt x="931107" y="3807991"/>
                </a:cubicBezTo>
                <a:cubicBezTo>
                  <a:pt x="931107" y="3807991"/>
                  <a:pt x="931107" y="3807991"/>
                  <a:pt x="928700" y="3807991"/>
                </a:cubicBezTo>
                <a:cubicBezTo>
                  <a:pt x="928700" y="3815212"/>
                  <a:pt x="921482" y="3829652"/>
                  <a:pt x="923890" y="3836873"/>
                </a:cubicBezTo>
                <a:cubicBezTo>
                  <a:pt x="923890" y="3846499"/>
                  <a:pt x="919077" y="3846499"/>
                  <a:pt x="921482" y="3856125"/>
                </a:cubicBezTo>
                <a:cubicBezTo>
                  <a:pt x="921482" y="3856125"/>
                  <a:pt x="921482" y="3856125"/>
                  <a:pt x="921482" y="3853719"/>
                </a:cubicBezTo>
                <a:cubicBezTo>
                  <a:pt x="926295" y="3868160"/>
                  <a:pt x="919077" y="3894635"/>
                  <a:pt x="914265" y="3916296"/>
                </a:cubicBezTo>
                <a:cubicBezTo>
                  <a:pt x="909452" y="3913890"/>
                  <a:pt x="909452" y="3925924"/>
                  <a:pt x="909452" y="3933145"/>
                </a:cubicBezTo>
                <a:lnTo>
                  <a:pt x="907047" y="3930736"/>
                </a:lnTo>
                <a:cubicBezTo>
                  <a:pt x="909452" y="3942771"/>
                  <a:pt x="895017" y="3952397"/>
                  <a:pt x="899829" y="3966840"/>
                </a:cubicBezTo>
                <a:cubicBezTo>
                  <a:pt x="895017" y="3969246"/>
                  <a:pt x="899829" y="3986095"/>
                  <a:pt x="892612" y="3986095"/>
                </a:cubicBezTo>
                <a:cubicBezTo>
                  <a:pt x="897424" y="4000536"/>
                  <a:pt x="892612" y="4012568"/>
                  <a:pt x="885394" y="4031823"/>
                </a:cubicBezTo>
                <a:cubicBezTo>
                  <a:pt x="885394" y="4031823"/>
                  <a:pt x="885394" y="4031823"/>
                  <a:pt x="885394" y="4029417"/>
                </a:cubicBezTo>
                <a:cubicBezTo>
                  <a:pt x="808403" y="4149756"/>
                  <a:pt x="844491" y="3978872"/>
                  <a:pt x="844491" y="3978872"/>
                </a:cubicBezTo>
                <a:cubicBezTo>
                  <a:pt x="846898" y="3966840"/>
                  <a:pt x="849303" y="3954806"/>
                  <a:pt x="851711" y="3942771"/>
                </a:cubicBezTo>
                <a:cubicBezTo>
                  <a:pt x="849303" y="3942771"/>
                  <a:pt x="849303" y="3940365"/>
                  <a:pt x="849303" y="3937959"/>
                </a:cubicBezTo>
                <a:cubicBezTo>
                  <a:pt x="846898" y="3897044"/>
                  <a:pt x="880582" y="3858534"/>
                  <a:pt x="880582" y="3820024"/>
                </a:cubicBezTo>
                <a:cubicBezTo>
                  <a:pt x="882986" y="3805583"/>
                  <a:pt x="885394" y="3786328"/>
                  <a:pt x="887799" y="3767076"/>
                </a:cubicBezTo>
                <a:cubicBezTo>
                  <a:pt x="890207" y="3752635"/>
                  <a:pt x="895017" y="3733380"/>
                  <a:pt x="902234" y="3721346"/>
                </a:cubicBezTo>
                <a:cubicBezTo>
                  <a:pt x="909452" y="3702091"/>
                  <a:pt x="904642" y="3685242"/>
                  <a:pt x="911860" y="3665989"/>
                </a:cubicBezTo>
                <a:cubicBezTo>
                  <a:pt x="911860" y="3665989"/>
                  <a:pt x="911860" y="3665989"/>
                  <a:pt x="916672" y="3661175"/>
                </a:cubicBezTo>
                <a:cubicBezTo>
                  <a:pt x="916672" y="3656360"/>
                  <a:pt x="914265" y="3656360"/>
                  <a:pt x="916672" y="3651548"/>
                </a:cubicBezTo>
                <a:cubicBezTo>
                  <a:pt x="916672" y="3653954"/>
                  <a:pt x="919077" y="3651548"/>
                  <a:pt x="921482" y="3651548"/>
                </a:cubicBezTo>
                <a:cubicBezTo>
                  <a:pt x="921482" y="3651548"/>
                  <a:pt x="921482" y="3651548"/>
                  <a:pt x="919077" y="3644328"/>
                </a:cubicBezTo>
                <a:cubicBezTo>
                  <a:pt x="926295" y="3644328"/>
                  <a:pt x="911860" y="3629888"/>
                  <a:pt x="919077" y="3629888"/>
                </a:cubicBezTo>
                <a:cubicBezTo>
                  <a:pt x="919077" y="3629888"/>
                  <a:pt x="919077" y="3629888"/>
                  <a:pt x="923890" y="3629888"/>
                </a:cubicBezTo>
                <a:cubicBezTo>
                  <a:pt x="943138" y="3586563"/>
                  <a:pt x="940730" y="3528801"/>
                  <a:pt x="955168" y="3480665"/>
                </a:cubicBezTo>
                <a:cubicBezTo>
                  <a:pt x="962383" y="3471036"/>
                  <a:pt x="972008" y="3463816"/>
                  <a:pt x="974413" y="3451781"/>
                </a:cubicBezTo>
                <a:cubicBezTo>
                  <a:pt x="974413" y="3451781"/>
                  <a:pt x="974413" y="3451781"/>
                  <a:pt x="969603" y="3451781"/>
                </a:cubicBezTo>
                <a:cubicBezTo>
                  <a:pt x="969603" y="3442155"/>
                  <a:pt x="974413" y="3451781"/>
                  <a:pt x="979226" y="3442155"/>
                </a:cubicBezTo>
                <a:cubicBezTo>
                  <a:pt x="979226" y="3442155"/>
                  <a:pt x="979226" y="3442155"/>
                  <a:pt x="972008" y="3444561"/>
                </a:cubicBezTo>
                <a:cubicBezTo>
                  <a:pt x="972008" y="3444561"/>
                  <a:pt x="972008" y="3444561"/>
                  <a:pt x="974413" y="3427715"/>
                </a:cubicBezTo>
                <a:cubicBezTo>
                  <a:pt x="974413" y="3427715"/>
                  <a:pt x="974413" y="3427715"/>
                  <a:pt x="974413" y="3430120"/>
                </a:cubicBezTo>
                <a:cubicBezTo>
                  <a:pt x="976821" y="3425309"/>
                  <a:pt x="976821" y="3418089"/>
                  <a:pt x="972008" y="3415680"/>
                </a:cubicBezTo>
                <a:cubicBezTo>
                  <a:pt x="976821" y="3415680"/>
                  <a:pt x="976821" y="3418089"/>
                  <a:pt x="979226" y="3410868"/>
                </a:cubicBezTo>
                <a:cubicBezTo>
                  <a:pt x="972008" y="3408460"/>
                  <a:pt x="974413" y="3398834"/>
                  <a:pt x="974413" y="3386799"/>
                </a:cubicBezTo>
                <a:cubicBezTo>
                  <a:pt x="974413" y="3386799"/>
                  <a:pt x="976821" y="3384393"/>
                  <a:pt x="976821" y="3386799"/>
                </a:cubicBezTo>
                <a:cubicBezTo>
                  <a:pt x="972008" y="3362729"/>
                  <a:pt x="993661" y="3355509"/>
                  <a:pt x="988851" y="3331442"/>
                </a:cubicBezTo>
                <a:cubicBezTo>
                  <a:pt x="998474" y="3314593"/>
                  <a:pt x="991256" y="3304967"/>
                  <a:pt x="1000879" y="3288121"/>
                </a:cubicBezTo>
                <a:cubicBezTo>
                  <a:pt x="1000879" y="3288121"/>
                  <a:pt x="1000879" y="3288121"/>
                  <a:pt x="996069" y="3288121"/>
                </a:cubicBezTo>
                <a:cubicBezTo>
                  <a:pt x="1000879" y="3278492"/>
                  <a:pt x="1003286" y="3268866"/>
                  <a:pt x="1003286" y="3259237"/>
                </a:cubicBezTo>
                <a:cubicBezTo>
                  <a:pt x="1003286" y="3259237"/>
                  <a:pt x="1003286" y="3259237"/>
                  <a:pt x="1003286" y="3261646"/>
                </a:cubicBezTo>
                <a:cubicBezTo>
                  <a:pt x="1003286" y="3261646"/>
                  <a:pt x="1003286" y="3261646"/>
                  <a:pt x="1005691" y="3254425"/>
                </a:cubicBezTo>
                <a:cubicBezTo>
                  <a:pt x="1005691" y="3252017"/>
                  <a:pt x="1008096" y="3244796"/>
                  <a:pt x="1008096" y="3239985"/>
                </a:cubicBezTo>
                <a:cubicBezTo>
                  <a:pt x="1010504" y="3235170"/>
                  <a:pt x="1010504" y="3230356"/>
                  <a:pt x="1010504" y="3227950"/>
                </a:cubicBezTo>
                <a:cubicBezTo>
                  <a:pt x="1010504" y="3227950"/>
                  <a:pt x="1010504" y="3227950"/>
                  <a:pt x="1015317" y="3223136"/>
                </a:cubicBezTo>
                <a:cubicBezTo>
                  <a:pt x="1012909" y="3211101"/>
                  <a:pt x="1022534" y="3196660"/>
                  <a:pt x="1020127" y="3187034"/>
                </a:cubicBezTo>
                <a:cubicBezTo>
                  <a:pt x="1024939" y="3167779"/>
                  <a:pt x="1029752" y="3146118"/>
                  <a:pt x="1034562" y="3126864"/>
                </a:cubicBezTo>
                <a:close/>
                <a:moveTo>
                  <a:pt x="1029752" y="3459004"/>
                </a:moveTo>
                <a:cubicBezTo>
                  <a:pt x="1029702" y="3458955"/>
                  <a:pt x="1029672" y="3458924"/>
                  <a:pt x="1029625" y="3458875"/>
                </a:cubicBezTo>
                <a:cubicBezTo>
                  <a:pt x="1029702" y="3458198"/>
                  <a:pt x="1029752" y="3457449"/>
                  <a:pt x="1029752" y="3456596"/>
                </a:cubicBezTo>
                <a:cubicBezTo>
                  <a:pt x="1029752" y="3459004"/>
                  <a:pt x="1029752" y="3459004"/>
                  <a:pt x="1029752" y="3459004"/>
                </a:cubicBezTo>
                <a:close/>
                <a:moveTo>
                  <a:pt x="1430898" y="2995032"/>
                </a:moveTo>
                <a:cubicBezTo>
                  <a:pt x="1430898" y="2995032"/>
                  <a:pt x="1462670" y="2934958"/>
                  <a:pt x="1472447" y="3026272"/>
                </a:cubicBezTo>
                <a:cubicBezTo>
                  <a:pt x="1465114" y="3031078"/>
                  <a:pt x="1462670" y="3038288"/>
                  <a:pt x="1462670" y="3050303"/>
                </a:cubicBezTo>
                <a:cubicBezTo>
                  <a:pt x="1462670" y="3050303"/>
                  <a:pt x="1462670" y="3050303"/>
                  <a:pt x="1467560" y="3047900"/>
                </a:cubicBezTo>
                <a:cubicBezTo>
                  <a:pt x="1462670" y="3055109"/>
                  <a:pt x="1465114" y="3062319"/>
                  <a:pt x="1462670" y="3067122"/>
                </a:cubicBezTo>
                <a:cubicBezTo>
                  <a:pt x="1465114" y="3071928"/>
                  <a:pt x="1470004" y="3064719"/>
                  <a:pt x="1470004" y="3071928"/>
                </a:cubicBezTo>
                <a:cubicBezTo>
                  <a:pt x="1467560" y="3083944"/>
                  <a:pt x="1470004" y="3079138"/>
                  <a:pt x="1465114" y="3091153"/>
                </a:cubicBezTo>
                <a:cubicBezTo>
                  <a:pt x="1462670" y="3088750"/>
                  <a:pt x="1465114" y="3083944"/>
                  <a:pt x="1462670" y="3083944"/>
                </a:cubicBezTo>
                <a:cubicBezTo>
                  <a:pt x="1462670" y="3086347"/>
                  <a:pt x="1462670" y="3093556"/>
                  <a:pt x="1465114" y="3093556"/>
                </a:cubicBezTo>
                <a:cubicBezTo>
                  <a:pt x="1465114" y="3093556"/>
                  <a:pt x="1465114" y="3093556"/>
                  <a:pt x="1460227" y="3093556"/>
                </a:cubicBezTo>
                <a:cubicBezTo>
                  <a:pt x="1462670" y="3095959"/>
                  <a:pt x="1457783" y="3098362"/>
                  <a:pt x="1457783" y="3100765"/>
                </a:cubicBezTo>
                <a:cubicBezTo>
                  <a:pt x="1457783" y="3103168"/>
                  <a:pt x="1460227" y="3103168"/>
                  <a:pt x="1460227" y="3100765"/>
                </a:cubicBezTo>
                <a:cubicBezTo>
                  <a:pt x="1460227" y="3107974"/>
                  <a:pt x="1462670" y="3117587"/>
                  <a:pt x="1457783" y="3122393"/>
                </a:cubicBezTo>
                <a:cubicBezTo>
                  <a:pt x="1457783" y="3127199"/>
                  <a:pt x="1452896" y="3124796"/>
                  <a:pt x="1450450" y="3124796"/>
                </a:cubicBezTo>
                <a:cubicBezTo>
                  <a:pt x="1448006" y="3127199"/>
                  <a:pt x="1450450" y="3132005"/>
                  <a:pt x="1452896" y="3132005"/>
                </a:cubicBezTo>
                <a:cubicBezTo>
                  <a:pt x="1452896" y="3132005"/>
                  <a:pt x="1452896" y="3132005"/>
                  <a:pt x="1450450" y="3132005"/>
                </a:cubicBezTo>
                <a:cubicBezTo>
                  <a:pt x="1450450" y="3132005"/>
                  <a:pt x="1450450" y="3132005"/>
                  <a:pt x="1452896" y="3136811"/>
                </a:cubicBezTo>
                <a:cubicBezTo>
                  <a:pt x="1445562" y="3146424"/>
                  <a:pt x="1452896" y="3160843"/>
                  <a:pt x="1443119" y="3170455"/>
                </a:cubicBezTo>
                <a:cubicBezTo>
                  <a:pt x="1443119" y="3168049"/>
                  <a:pt x="1448006" y="3163243"/>
                  <a:pt x="1443119" y="3160843"/>
                </a:cubicBezTo>
                <a:cubicBezTo>
                  <a:pt x="1443119" y="3160843"/>
                  <a:pt x="1443108" y="3160887"/>
                  <a:pt x="1441567" y="3166937"/>
                </a:cubicBezTo>
                <a:cubicBezTo>
                  <a:pt x="1441175" y="3165013"/>
                  <a:pt x="1439711" y="3163243"/>
                  <a:pt x="1438229" y="3163243"/>
                </a:cubicBezTo>
                <a:cubicBezTo>
                  <a:pt x="1435785" y="3177661"/>
                  <a:pt x="1438229" y="3189677"/>
                  <a:pt x="1435785" y="3204095"/>
                </a:cubicBezTo>
                <a:cubicBezTo>
                  <a:pt x="1428454" y="3204095"/>
                  <a:pt x="1430898" y="3213708"/>
                  <a:pt x="1426008" y="3218514"/>
                </a:cubicBezTo>
                <a:cubicBezTo>
                  <a:pt x="1426008" y="3218514"/>
                  <a:pt x="1426008" y="3218514"/>
                  <a:pt x="1428454" y="3218514"/>
                </a:cubicBezTo>
                <a:cubicBezTo>
                  <a:pt x="1428454" y="3216111"/>
                  <a:pt x="1430898" y="3216111"/>
                  <a:pt x="1428454" y="3220917"/>
                </a:cubicBezTo>
                <a:cubicBezTo>
                  <a:pt x="1428454" y="3220917"/>
                  <a:pt x="1428454" y="3223320"/>
                  <a:pt x="1430898" y="3223320"/>
                </a:cubicBezTo>
                <a:cubicBezTo>
                  <a:pt x="1426008" y="3228126"/>
                  <a:pt x="1426008" y="3225723"/>
                  <a:pt x="1426008" y="3223320"/>
                </a:cubicBezTo>
                <a:cubicBezTo>
                  <a:pt x="1426008" y="3228126"/>
                  <a:pt x="1423564" y="3230529"/>
                  <a:pt x="1421121" y="3228126"/>
                </a:cubicBezTo>
                <a:cubicBezTo>
                  <a:pt x="1418677" y="3235335"/>
                  <a:pt x="1426008" y="3237738"/>
                  <a:pt x="1426008" y="3242545"/>
                </a:cubicBezTo>
                <a:cubicBezTo>
                  <a:pt x="1423564" y="3252154"/>
                  <a:pt x="1421121" y="3254557"/>
                  <a:pt x="1418677" y="3266573"/>
                </a:cubicBezTo>
                <a:cubicBezTo>
                  <a:pt x="1418677" y="3268976"/>
                  <a:pt x="1411343" y="3268976"/>
                  <a:pt x="1411343" y="3276185"/>
                </a:cubicBezTo>
                <a:cubicBezTo>
                  <a:pt x="1426008" y="3285797"/>
                  <a:pt x="1406456" y="3293007"/>
                  <a:pt x="1408900" y="3307425"/>
                </a:cubicBezTo>
                <a:cubicBezTo>
                  <a:pt x="1413787" y="3307425"/>
                  <a:pt x="1408900" y="3314635"/>
                  <a:pt x="1413787" y="3314635"/>
                </a:cubicBezTo>
                <a:cubicBezTo>
                  <a:pt x="1404013" y="3326650"/>
                  <a:pt x="1411343" y="3341068"/>
                  <a:pt x="1404013" y="3355484"/>
                </a:cubicBezTo>
                <a:cubicBezTo>
                  <a:pt x="1396679" y="3357888"/>
                  <a:pt x="1399123" y="3369903"/>
                  <a:pt x="1401566" y="3372306"/>
                </a:cubicBezTo>
                <a:cubicBezTo>
                  <a:pt x="1396679" y="3369903"/>
                  <a:pt x="1394236" y="3377112"/>
                  <a:pt x="1391792" y="3374709"/>
                </a:cubicBezTo>
                <a:cubicBezTo>
                  <a:pt x="1396679" y="3379515"/>
                  <a:pt x="1389345" y="3391531"/>
                  <a:pt x="1389345" y="3391531"/>
                </a:cubicBezTo>
                <a:cubicBezTo>
                  <a:pt x="1384458" y="3391531"/>
                  <a:pt x="1386902" y="3403546"/>
                  <a:pt x="1379571" y="3408352"/>
                </a:cubicBezTo>
                <a:cubicBezTo>
                  <a:pt x="1379571" y="3408352"/>
                  <a:pt x="1379571" y="3408352"/>
                  <a:pt x="1384458" y="3417965"/>
                </a:cubicBezTo>
                <a:cubicBezTo>
                  <a:pt x="1384458" y="3417965"/>
                  <a:pt x="1384458" y="3417965"/>
                  <a:pt x="1382015" y="3415561"/>
                </a:cubicBezTo>
                <a:cubicBezTo>
                  <a:pt x="1379571" y="3420368"/>
                  <a:pt x="1377127" y="3420368"/>
                  <a:pt x="1374681" y="3417965"/>
                </a:cubicBezTo>
                <a:cubicBezTo>
                  <a:pt x="1374681" y="3417965"/>
                  <a:pt x="1374681" y="3420368"/>
                  <a:pt x="1374681" y="3422771"/>
                </a:cubicBezTo>
                <a:cubicBezTo>
                  <a:pt x="1374681" y="3422771"/>
                  <a:pt x="1374681" y="3422771"/>
                  <a:pt x="1372238" y="3420368"/>
                </a:cubicBezTo>
                <a:cubicBezTo>
                  <a:pt x="1369794" y="3425174"/>
                  <a:pt x="1377127" y="3429980"/>
                  <a:pt x="1377127" y="3425174"/>
                </a:cubicBezTo>
                <a:cubicBezTo>
                  <a:pt x="1384458" y="3439590"/>
                  <a:pt x="1372238" y="3429980"/>
                  <a:pt x="1374681" y="3441995"/>
                </a:cubicBezTo>
                <a:cubicBezTo>
                  <a:pt x="1374681" y="3441995"/>
                  <a:pt x="1374681" y="3441995"/>
                  <a:pt x="1379571" y="3446799"/>
                </a:cubicBezTo>
                <a:cubicBezTo>
                  <a:pt x="1382015" y="3458814"/>
                  <a:pt x="1369794" y="3446799"/>
                  <a:pt x="1372238" y="3461217"/>
                </a:cubicBezTo>
                <a:cubicBezTo>
                  <a:pt x="1372238" y="3461217"/>
                  <a:pt x="1372238" y="3461217"/>
                  <a:pt x="1367350" y="3458814"/>
                </a:cubicBezTo>
                <a:cubicBezTo>
                  <a:pt x="1367350" y="3463620"/>
                  <a:pt x="1367350" y="3466024"/>
                  <a:pt x="1372238" y="3466024"/>
                </a:cubicBezTo>
                <a:cubicBezTo>
                  <a:pt x="1367350" y="3475636"/>
                  <a:pt x="1360017" y="3487652"/>
                  <a:pt x="1355129" y="3494861"/>
                </a:cubicBezTo>
                <a:cubicBezTo>
                  <a:pt x="1355129" y="3499667"/>
                  <a:pt x="1360017" y="3492458"/>
                  <a:pt x="1362460" y="3497264"/>
                </a:cubicBezTo>
                <a:cubicBezTo>
                  <a:pt x="1364907" y="3504473"/>
                  <a:pt x="1357573" y="3504473"/>
                  <a:pt x="1355129" y="3511682"/>
                </a:cubicBezTo>
                <a:cubicBezTo>
                  <a:pt x="1355129" y="3511682"/>
                  <a:pt x="1355129" y="3511682"/>
                  <a:pt x="1360017" y="3509279"/>
                </a:cubicBezTo>
                <a:cubicBezTo>
                  <a:pt x="1360017" y="3509279"/>
                  <a:pt x="1360017" y="3509279"/>
                  <a:pt x="1355129" y="3521295"/>
                </a:cubicBezTo>
                <a:cubicBezTo>
                  <a:pt x="1355129" y="3521295"/>
                  <a:pt x="1355129" y="3521295"/>
                  <a:pt x="1352683" y="3518892"/>
                </a:cubicBezTo>
                <a:cubicBezTo>
                  <a:pt x="1352683" y="3518892"/>
                  <a:pt x="1352683" y="3518892"/>
                  <a:pt x="1347796" y="3528504"/>
                </a:cubicBezTo>
                <a:cubicBezTo>
                  <a:pt x="1350240" y="3530904"/>
                  <a:pt x="1350240" y="3526101"/>
                  <a:pt x="1352683" y="3523698"/>
                </a:cubicBezTo>
                <a:cubicBezTo>
                  <a:pt x="1350240" y="3533310"/>
                  <a:pt x="1357573" y="3542920"/>
                  <a:pt x="1347796" y="3550129"/>
                </a:cubicBezTo>
                <a:cubicBezTo>
                  <a:pt x="1347796" y="3550129"/>
                  <a:pt x="1347796" y="3550129"/>
                  <a:pt x="1345352" y="3547726"/>
                </a:cubicBezTo>
                <a:cubicBezTo>
                  <a:pt x="1347796" y="3550129"/>
                  <a:pt x="1347796" y="3547726"/>
                  <a:pt x="1347796" y="3547726"/>
                </a:cubicBezTo>
                <a:cubicBezTo>
                  <a:pt x="1342909" y="3535713"/>
                  <a:pt x="1340462" y="3552532"/>
                  <a:pt x="1338019" y="3552532"/>
                </a:cubicBezTo>
                <a:cubicBezTo>
                  <a:pt x="1342909" y="3554935"/>
                  <a:pt x="1338019" y="3562144"/>
                  <a:pt x="1342909" y="3569354"/>
                </a:cubicBezTo>
                <a:cubicBezTo>
                  <a:pt x="1330688" y="3581369"/>
                  <a:pt x="1338019" y="3598191"/>
                  <a:pt x="1330688" y="3607803"/>
                </a:cubicBezTo>
                <a:cubicBezTo>
                  <a:pt x="1328244" y="3605400"/>
                  <a:pt x="1325798" y="3612609"/>
                  <a:pt x="1323354" y="3610206"/>
                </a:cubicBezTo>
                <a:cubicBezTo>
                  <a:pt x="1320911" y="3615012"/>
                  <a:pt x="1328244" y="3615012"/>
                  <a:pt x="1325798" y="3619816"/>
                </a:cubicBezTo>
                <a:cubicBezTo>
                  <a:pt x="1325798" y="3619816"/>
                  <a:pt x="1325798" y="3619816"/>
                  <a:pt x="1318467" y="3622219"/>
                </a:cubicBezTo>
                <a:cubicBezTo>
                  <a:pt x="1323354" y="3636637"/>
                  <a:pt x="1311134" y="3629428"/>
                  <a:pt x="1311134" y="3641444"/>
                </a:cubicBezTo>
                <a:cubicBezTo>
                  <a:pt x="1316024" y="3648653"/>
                  <a:pt x="1301356" y="3655862"/>
                  <a:pt x="1306246" y="3667877"/>
                </a:cubicBezTo>
                <a:cubicBezTo>
                  <a:pt x="1306246" y="3667877"/>
                  <a:pt x="1306246" y="3667877"/>
                  <a:pt x="1301356" y="3667877"/>
                </a:cubicBezTo>
                <a:cubicBezTo>
                  <a:pt x="1303800" y="3677490"/>
                  <a:pt x="1294026" y="3679893"/>
                  <a:pt x="1294026" y="3687102"/>
                </a:cubicBezTo>
                <a:cubicBezTo>
                  <a:pt x="1291582" y="3687102"/>
                  <a:pt x="1294026" y="3684699"/>
                  <a:pt x="1289136" y="3682296"/>
                </a:cubicBezTo>
                <a:cubicBezTo>
                  <a:pt x="1291582" y="3689505"/>
                  <a:pt x="1281805" y="3679893"/>
                  <a:pt x="1284248" y="3684699"/>
                </a:cubicBezTo>
                <a:cubicBezTo>
                  <a:pt x="1276915" y="3694311"/>
                  <a:pt x="1296469" y="3706327"/>
                  <a:pt x="1291582" y="3715939"/>
                </a:cubicBezTo>
                <a:cubicBezTo>
                  <a:pt x="1296469" y="3727952"/>
                  <a:pt x="1279361" y="3732758"/>
                  <a:pt x="1286692" y="3735161"/>
                </a:cubicBezTo>
                <a:cubicBezTo>
                  <a:pt x="1286692" y="3735161"/>
                  <a:pt x="1286692" y="3735161"/>
                  <a:pt x="1289136" y="3730355"/>
                </a:cubicBezTo>
                <a:cubicBezTo>
                  <a:pt x="1289136" y="3730355"/>
                  <a:pt x="1289136" y="3730355"/>
                  <a:pt x="1286692" y="3744774"/>
                </a:cubicBezTo>
                <a:cubicBezTo>
                  <a:pt x="1286692" y="3744774"/>
                  <a:pt x="1286692" y="3744774"/>
                  <a:pt x="1284248" y="3744774"/>
                </a:cubicBezTo>
                <a:cubicBezTo>
                  <a:pt x="1284248" y="3749580"/>
                  <a:pt x="1276915" y="3761595"/>
                  <a:pt x="1279361" y="3768804"/>
                </a:cubicBezTo>
                <a:cubicBezTo>
                  <a:pt x="1279361" y="3778417"/>
                  <a:pt x="1274471" y="3778417"/>
                  <a:pt x="1279361" y="3785626"/>
                </a:cubicBezTo>
                <a:cubicBezTo>
                  <a:pt x="1279361" y="3785626"/>
                  <a:pt x="1279361" y="3785626"/>
                  <a:pt x="1276915" y="3783223"/>
                </a:cubicBezTo>
                <a:cubicBezTo>
                  <a:pt x="1281805" y="3797641"/>
                  <a:pt x="1274471" y="3819269"/>
                  <a:pt x="1272028" y="3836088"/>
                </a:cubicBezTo>
                <a:cubicBezTo>
                  <a:pt x="1267140" y="3836088"/>
                  <a:pt x="1267140" y="3845701"/>
                  <a:pt x="1267140" y="3852910"/>
                </a:cubicBezTo>
                <a:cubicBezTo>
                  <a:pt x="1267140" y="3850507"/>
                  <a:pt x="1264694" y="3850507"/>
                  <a:pt x="1264694" y="3850507"/>
                </a:cubicBezTo>
                <a:cubicBezTo>
                  <a:pt x="1267140" y="3860119"/>
                  <a:pt x="1252473" y="3869731"/>
                  <a:pt x="1257363" y="3879344"/>
                </a:cubicBezTo>
                <a:cubicBezTo>
                  <a:pt x="1252473" y="3884150"/>
                  <a:pt x="1257363" y="3896166"/>
                  <a:pt x="1250030" y="3896166"/>
                </a:cubicBezTo>
                <a:cubicBezTo>
                  <a:pt x="1252473" y="3910581"/>
                  <a:pt x="1250030" y="3920193"/>
                  <a:pt x="1242699" y="3934612"/>
                </a:cubicBezTo>
                <a:cubicBezTo>
                  <a:pt x="1164484" y="4033136"/>
                  <a:pt x="1198703" y="3888956"/>
                  <a:pt x="1201147" y="3888956"/>
                </a:cubicBezTo>
                <a:cubicBezTo>
                  <a:pt x="1201147" y="3888956"/>
                  <a:pt x="1201147" y="3888956"/>
                  <a:pt x="1208480" y="3857716"/>
                </a:cubicBezTo>
                <a:cubicBezTo>
                  <a:pt x="1206037" y="3857716"/>
                  <a:pt x="1206037" y="3855313"/>
                  <a:pt x="1206037" y="3855313"/>
                </a:cubicBezTo>
                <a:cubicBezTo>
                  <a:pt x="1203590" y="3819269"/>
                  <a:pt x="1237809" y="3788029"/>
                  <a:pt x="1235365" y="3751983"/>
                </a:cubicBezTo>
                <a:cubicBezTo>
                  <a:pt x="1237809" y="3727952"/>
                  <a:pt x="1240253" y="3687102"/>
                  <a:pt x="1252473" y="3667877"/>
                </a:cubicBezTo>
                <a:cubicBezTo>
                  <a:pt x="1259807" y="3651056"/>
                  <a:pt x="1254920" y="3634234"/>
                  <a:pt x="1262250" y="3619816"/>
                </a:cubicBezTo>
                <a:cubicBezTo>
                  <a:pt x="1262250" y="3619816"/>
                  <a:pt x="1262250" y="3619816"/>
                  <a:pt x="1267140" y="3615012"/>
                </a:cubicBezTo>
                <a:cubicBezTo>
                  <a:pt x="1267140" y="3612609"/>
                  <a:pt x="1264694" y="3612609"/>
                  <a:pt x="1267140" y="3607803"/>
                </a:cubicBezTo>
                <a:cubicBezTo>
                  <a:pt x="1267140" y="3610206"/>
                  <a:pt x="1269584" y="3607803"/>
                  <a:pt x="1272028" y="3607803"/>
                </a:cubicBezTo>
                <a:cubicBezTo>
                  <a:pt x="1272028" y="3607803"/>
                  <a:pt x="1272028" y="3607803"/>
                  <a:pt x="1269584" y="3602997"/>
                </a:cubicBezTo>
                <a:cubicBezTo>
                  <a:pt x="1274471" y="3602997"/>
                  <a:pt x="1262250" y="3588578"/>
                  <a:pt x="1269584" y="3588578"/>
                </a:cubicBezTo>
                <a:cubicBezTo>
                  <a:pt x="1269584" y="3588578"/>
                  <a:pt x="1269584" y="3588578"/>
                  <a:pt x="1274471" y="3588578"/>
                </a:cubicBezTo>
                <a:cubicBezTo>
                  <a:pt x="1294026" y="3552532"/>
                  <a:pt x="1291582" y="3502070"/>
                  <a:pt x="1306246" y="3461217"/>
                </a:cubicBezTo>
                <a:cubicBezTo>
                  <a:pt x="1313577" y="3451605"/>
                  <a:pt x="1323354" y="3449202"/>
                  <a:pt x="1325798" y="3439590"/>
                </a:cubicBezTo>
                <a:cubicBezTo>
                  <a:pt x="1325798" y="3439590"/>
                  <a:pt x="1325798" y="3439590"/>
                  <a:pt x="1320911" y="3437187"/>
                </a:cubicBezTo>
                <a:cubicBezTo>
                  <a:pt x="1320911" y="3429980"/>
                  <a:pt x="1325798" y="3437187"/>
                  <a:pt x="1330688" y="3429980"/>
                </a:cubicBezTo>
                <a:cubicBezTo>
                  <a:pt x="1330688" y="3429980"/>
                  <a:pt x="1330688" y="3429980"/>
                  <a:pt x="1323354" y="3429980"/>
                </a:cubicBezTo>
                <a:cubicBezTo>
                  <a:pt x="1323354" y="3429980"/>
                  <a:pt x="1323354" y="3429980"/>
                  <a:pt x="1325798" y="3415561"/>
                </a:cubicBezTo>
                <a:cubicBezTo>
                  <a:pt x="1325798" y="3415561"/>
                  <a:pt x="1325798" y="3415561"/>
                  <a:pt x="1325798" y="3417965"/>
                </a:cubicBezTo>
                <a:cubicBezTo>
                  <a:pt x="1328244" y="3413159"/>
                  <a:pt x="1328244" y="3408352"/>
                  <a:pt x="1323354" y="3408352"/>
                </a:cubicBezTo>
                <a:cubicBezTo>
                  <a:pt x="1325798" y="3408352"/>
                  <a:pt x="1328244" y="3408352"/>
                  <a:pt x="1330688" y="3403546"/>
                </a:cubicBezTo>
                <a:cubicBezTo>
                  <a:pt x="1323354" y="3401143"/>
                  <a:pt x="1325798" y="3391531"/>
                  <a:pt x="1325798" y="3381918"/>
                </a:cubicBezTo>
                <a:cubicBezTo>
                  <a:pt x="1325798" y="3381918"/>
                  <a:pt x="1327659" y="3380093"/>
                  <a:pt x="1328131" y="3381222"/>
                </a:cubicBezTo>
                <a:cubicBezTo>
                  <a:pt x="1323890" y="3360208"/>
                  <a:pt x="1345297" y="3355242"/>
                  <a:pt x="1340462" y="3333859"/>
                </a:cubicBezTo>
                <a:cubicBezTo>
                  <a:pt x="1350240" y="3321844"/>
                  <a:pt x="1342909" y="3312231"/>
                  <a:pt x="1352683" y="3297813"/>
                </a:cubicBezTo>
                <a:cubicBezTo>
                  <a:pt x="1352683" y="3297813"/>
                  <a:pt x="1352683" y="3297813"/>
                  <a:pt x="1347796" y="3297813"/>
                </a:cubicBezTo>
                <a:cubicBezTo>
                  <a:pt x="1352683" y="3290604"/>
                  <a:pt x="1355129" y="3280991"/>
                  <a:pt x="1352683" y="3273782"/>
                </a:cubicBezTo>
                <a:cubicBezTo>
                  <a:pt x="1352683" y="3273782"/>
                  <a:pt x="1352683" y="3273782"/>
                  <a:pt x="1355129" y="3273782"/>
                </a:cubicBezTo>
                <a:cubicBezTo>
                  <a:pt x="1355129" y="3273782"/>
                  <a:pt x="1355129" y="3273782"/>
                  <a:pt x="1355129" y="3268976"/>
                </a:cubicBezTo>
                <a:cubicBezTo>
                  <a:pt x="1355129" y="3268976"/>
                  <a:pt x="1355129" y="3268976"/>
                  <a:pt x="1357573" y="3268976"/>
                </a:cubicBezTo>
                <a:cubicBezTo>
                  <a:pt x="1355129" y="3266573"/>
                  <a:pt x="1360017" y="3261767"/>
                  <a:pt x="1357573" y="3254557"/>
                </a:cubicBezTo>
                <a:cubicBezTo>
                  <a:pt x="1357573" y="3254557"/>
                  <a:pt x="1357573" y="3254557"/>
                  <a:pt x="1360017" y="3256960"/>
                </a:cubicBezTo>
                <a:cubicBezTo>
                  <a:pt x="1362460" y="3254557"/>
                  <a:pt x="1362460" y="3249751"/>
                  <a:pt x="1360017" y="3244945"/>
                </a:cubicBezTo>
                <a:cubicBezTo>
                  <a:pt x="1360017" y="3244945"/>
                  <a:pt x="1360017" y="3244945"/>
                  <a:pt x="1364907" y="3242545"/>
                </a:cubicBezTo>
                <a:cubicBezTo>
                  <a:pt x="1362460" y="3232932"/>
                  <a:pt x="1372238" y="3220917"/>
                  <a:pt x="1369794" y="3211304"/>
                </a:cubicBezTo>
                <a:cubicBezTo>
                  <a:pt x="1372238" y="3194483"/>
                  <a:pt x="1377127" y="3175258"/>
                  <a:pt x="1382015" y="3160843"/>
                </a:cubicBezTo>
                <a:cubicBezTo>
                  <a:pt x="1389345" y="3124796"/>
                  <a:pt x="1399123" y="3117587"/>
                  <a:pt x="1411343" y="3083944"/>
                </a:cubicBezTo>
                <a:cubicBezTo>
                  <a:pt x="1418677" y="3045497"/>
                  <a:pt x="1413787" y="3023869"/>
                  <a:pt x="1430898" y="2995032"/>
                </a:cubicBezTo>
                <a:close/>
                <a:moveTo>
                  <a:pt x="1440675" y="3170455"/>
                </a:moveTo>
                <a:cubicBezTo>
                  <a:pt x="1441023" y="3169078"/>
                  <a:pt x="1441310" y="3167947"/>
                  <a:pt x="1441567" y="3166937"/>
                </a:cubicBezTo>
                <a:cubicBezTo>
                  <a:pt x="1441824" y="3168189"/>
                  <a:pt x="1441636" y="3169505"/>
                  <a:pt x="1440675" y="3170455"/>
                </a:cubicBezTo>
                <a:close/>
                <a:moveTo>
                  <a:pt x="1395459" y="2435999"/>
                </a:moveTo>
                <a:cubicBezTo>
                  <a:pt x="1393117" y="2450486"/>
                  <a:pt x="1393117" y="2443241"/>
                  <a:pt x="1390781" y="2457729"/>
                </a:cubicBezTo>
                <a:cubicBezTo>
                  <a:pt x="1388443" y="2455315"/>
                  <a:pt x="1390781" y="2448072"/>
                  <a:pt x="1388443" y="2450486"/>
                </a:cubicBezTo>
                <a:cubicBezTo>
                  <a:pt x="1388443" y="2450486"/>
                  <a:pt x="1386104" y="2460143"/>
                  <a:pt x="1390781" y="2460143"/>
                </a:cubicBezTo>
                <a:cubicBezTo>
                  <a:pt x="1390781" y="2460143"/>
                  <a:pt x="1390781" y="2460143"/>
                  <a:pt x="1386104" y="2460143"/>
                </a:cubicBezTo>
                <a:cubicBezTo>
                  <a:pt x="1388443" y="2462559"/>
                  <a:pt x="1383765" y="2464974"/>
                  <a:pt x="1383765" y="2467388"/>
                </a:cubicBezTo>
                <a:cubicBezTo>
                  <a:pt x="1383765" y="2469802"/>
                  <a:pt x="1386104" y="2469802"/>
                  <a:pt x="1386104" y="2467388"/>
                </a:cubicBezTo>
                <a:cubicBezTo>
                  <a:pt x="1386104" y="2474630"/>
                  <a:pt x="1388443" y="2484289"/>
                  <a:pt x="1386104" y="2489117"/>
                </a:cubicBezTo>
                <a:cubicBezTo>
                  <a:pt x="1383765" y="2496362"/>
                  <a:pt x="1379088" y="2493946"/>
                  <a:pt x="1376749" y="2493946"/>
                </a:cubicBezTo>
                <a:cubicBezTo>
                  <a:pt x="1376749" y="2496362"/>
                  <a:pt x="1376749" y="2498777"/>
                  <a:pt x="1379088" y="2501191"/>
                </a:cubicBezTo>
                <a:cubicBezTo>
                  <a:pt x="1379088" y="2501191"/>
                  <a:pt x="1379088" y="2501191"/>
                  <a:pt x="1381427" y="2503605"/>
                </a:cubicBezTo>
                <a:cubicBezTo>
                  <a:pt x="1372072" y="2515678"/>
                  <a:pt x="1381427" y="2530165"/>
                  <a:pt x="1372072" y="2539822"/>
                </a:cubicBezTo>
                <a:cubicBezTo>
                  <a:pt x="1372072" y="2537408"/>
                  <a:pt x="1376749" y="2532579"/>
                  <a:pt x="1372072" y="2532579"/>
                </a:cubicBezTo>
                <a:cubicBezTo>
                  <a:pt x="1372072" y="2532579"/>
                  <a:pt x="1372072" y="2532579"/>
                  <a:pt x="1369733" y="2542236"/>
                </a:cubicBezTo>
                <a:cubicBezTo>
                  <a:pt x="1369733" y="2537408"/>
                  <a:pt x="1369733" y="2532579"/>
                  <a:pt x="1365056" y="2534994"/>
                </a:cubicBezTo>
                <a:cubicBezTo>
                  <a:pt x="1365056" y="2549481"/>
                  <a:pt x="1367395" y="2561554"/>
                  <a:pt x="1365056" y="2578456"/>
                </a:cubicBezTo>
                <a:cubicBezTo>
                  <a:pt x="1360378" y="2576041"/>
                  <a:pt x="1360378" y="2588112"/>
                  <a:pt x="1355704" y="2592943"/>
                </a:cubicBezTo>
                <a:cubicBezTo>
                  <a:pt x="1358043" y="2592943"/>
                  <a:pt x="1358043" y="2592943"/>
                  <a:pt x="1358043" y="2592943"/>
                </a:cubicBezTo>
                <a:cubicBezTo>
                  <a:pt x="1360378" y="2590526"/>
                  <a:pt x="1360378" y="2588112"/>
                  <a:pt x="1360378" y="2595357"/>
                </a:cubicBezTo>
                <a:cubicBezTo>
                  <a:pt x="1360378" y="2595357"/>
                  <a:pt x="1360378" y="2595357"/>
                  <a:pt x="1360378" y="2597771"/>
                </a:cubicBezTo>
                <a:cubicBezTo>
                  <a:pt x="1358043" y="2600185"/>
                  <a:pt x="1358043" y="2600185"/>
                  <a:pt x="1358043" y="2597771"/>
                </a:cubicBezTo>
                <a:cubicBezTo>
                  <a:pt x="1355704" y="2600185"/>
                  <a:pt x="1355704" y="2605013"/>
                  <a:pt x="1353365" y="2600185"/>
                </a:cubicBezTo>
                <a:cubicBezTo>
                  <a:pt x="1351026" y="2609844"/>
                  <a:pt x="1358043" y="2612258"/>
                  <a:pt x="1358043" y="2617087"/>
                </a:cubicBezTo>
                <a:cubicBezTo>
                  <a:pt x="1355704" y="2626746"/>
                  <a:pt x="1355704" y="2631574"/>
                  <a:pt x="1353365" y="2643647"/>
                </a:cubicBezTo>
                <a:cubicBezTo>
                  <a:pt x="1353365" y="2643647"/>
                  <a:pt x="1353365" y="2643647"/>
                  <a:pt x="1353365" y="2641230"/>
                </a:cubicBezTo>
                <a:cubicBezTo>
                  <a:pt x="1351026" y="2646061"/>
                  <a:pt x="1346349" y="2646061"/>
                  <a:pt x="1346349" y="2653304"/>
                </a:cubicBezTo>
                <a:cubicBezTo>
                  <a:pt x="1360378" y="2660549"/>
                  <a:pt x="1341672" y="2670205"/>
                  <a:pt x="1344010" y="2687107"/>
                </a:cubicBezTo>
                <a:cubicBezTo>
                  <a:pt x="1348688" y="2687107"/>
                  <a:pt x="1346349" y="2694351"/>
                  <a:pt x="1348688" y="2694351"/>
                </a:cubicBezTo>
                <a:cubicBezTo>
                  <a:pt x="1341672" y="2706422"/>
                  <a:pt x="1348688" y="2720909"/>
                  <a:pt x="1341672" y="2735400"/>
                </a:cubicBezTo>
                <a:cubicBezTo>
                  <a:pt x="1334656" y="2737811"/>
                  <a:pt x="1336994" y="2749884"/>
                  <a:pt x="1339333" y="2754712"/>
                </a:cubicBezTo>
                <a:cubicBezTo>
                  <a:pt x="1336994" y="2752301"/>
                  <a:pt x="1332317" y="2759543"/>
                  <a:pt x="1329978" y="2757129"/>
                </a:cubicBezTo>
                <a:cubicBezTo>
                  <a:pt x="1334656" y="2761957"/>
                  <a:pt x="1329978" y="2774031"/>
                  <a:pt x="1329978" y="2774031"/>
                </a:cubicBezTo>
                <a:cubicBezTo>
                  <a:pt x="1325301" y="2776445"/>
                  <a:pt x="1327640" y="2788518"/>
                  <a:pt x="1320624" y="2793346"/>
                </a:cubicBezTo>
                <a:cubicBezTo>
                  <a:pt x="1320624" y="2793346"/>
                  <a:pt x="1320624" y="2793346"/>
                  <a:pt x="1325301" y="2803005"/>
                </a:cubicBezTo>
                <a:cubicBezTo>
                  <a:pt x="1325301" y="2803005"/>
                  <a:pt x="1325301" y="2803005"/>
                  <a:pt x="1322965" y="2800591"/>
                </a:cubicBezTo>
                <a:cubicBezTo>
                  <a:pt x="1322965" y="2803005"/>
                  <a:pt x="1318288" y="2805419"/>
                  <a:pt x="1318288" y="2803005"/>
                </a:cubicBezTo>
                <a:cubicBezTo>
                  <a:pt x="1315949" y="2803005"/>
                  <a:pt x="1318288" y="2805419"/>
                  <a:pt x="1318288" y="2807833"/>
                </a:cubicBezTo>
                <a:cubicBezTo>
                  <a:pt x="1318288" y="2807833"/>
                  <a:pt x="1318288" y="2807833"/>
                  <a:pt x="1313610" y="2805419"/>
                </a:cubicBezTo>
                <a:cubicBezTo>
                  <a:pt x="1311272" y="2812662"/>
                  <a:pt x="1320624" y="2815076"/>
                  <a:pt x="1320624" y="2810248"/>
                </a:cubicBezTo>
                <a:cubicBezTo>
                  <a:pt x="1327640" y="2824735"/>
                  <a:pt x="1313610" y="2817493"/>
                  <a:pt x="1318288" y="2829563"/>
                </a:cubicBezTo>
                <a:cubicBezTo>
                  <a:pt x="1318288" y="2829563"/>
                  <a:pt x="1318288" y="2829563"/>
                  <a:pt x="1322965" y="2831977"/>
                </a:cubicBezTo>
                <a:cubicBezTo>
                  <a:pt x="1325301" y="2844050"/>
                  <a:pt x="1313610" y="2834394"/>
                  <a:pt x="1315949" y="2846465"/>
                </a:cubicBezTo>
                <a:cubicBezTo>
                  <a:pt x="1315949" y="2846465"/>
                  <a:pt x="1315949" y="2846465"/>
                  <a:pt x="1311272" y="2846465"/>
                </a:cubicBezTo>
                <a:cubicBezTo>
                  <a:pt x="1313610" y="2848879"/>
                  <a:pt x="1311272" y="2853710"/>
                  <a:pt x="1315949" y="2853710"/>
                </a:cubicBezTo>
                <a:cubicBezTo>
                  <a:pt x="1313610" y="2863366"/>
                  <a:pt x="1306594" y="2875439"/>
                  <a:pt x="1301917" y="2882684"/>
                </a:cubicBezTo>
                <a:cubicBezTo>
                  <a:pt x="1301917" y="2889927"/>
                  <a:pt x="1306594" y="2882684"/>
                  <a:pt x="1308933" y="2885098"/>
                </a:cubicBezTo>
                <a:cubicBezTo>
                  <a:pt x="1311272" y="2894755"/>
                  <a:pt x="1304256" y="2894755"/>
                  <a:pt x="1301917" y="2902000"/>
                </a:cubicBezTo>
                <a:cubicBezTo>
                  <a:pt x="1301917" y="2902000"/>
                  <a:pt x="1301917" y="2902000"/>
                  <a:pt x="1306594" y="2899586"/>
                </a:cubicBezTo>
                <a:cubicBezTo>
                  <a:pt x="1306594" y="2899586"/>
                  <a:pt x="1306594" y="2899586"/>
                  <a:pt x="1301917" y="2914070"/>
                </a:cubicBezTo>
                <a:cubicBezTo>
                  <a:pt x="1301917" y="2914070"/>
                  <a:pt x="1301917" y="2914070"/>
                  <a:pt x="1299578" y="2909242"/>
                </a:cubicBezTo>
                <a:cubicBezTo>
                  <a:pt x="1299578" y="2909242"/>
                  <a:pt x="1299578" y="2909242"/>
                  <a:pt x="1297240" y="2918901"/>
                </a:cubicBezTo>
                <a:cubicBezTo>
                  <a:pt x="1299578" y="2921315"/>
                  <a:pt x="1299578" y="2918901"/>
                  <a:pt x="1301917" y="2916487"/>
                </a:cubicBezTo>
                <a:cubicBezTo>
                  <a:pt x="1297240" y="2926143"/>
                  <a:pt x="1306594" y="2935803"/>
                  <a:pt x="1297240" y="2943045"/>
                </a:cubicBezTo>
                <a:cubicBezTo>
                  <a:pt x="1297240" y="2943045"/>
                  <a:pt x="1297240" y="2943045"/>
                  <a:pt x="1294901" y="2940631"/>
                </a:cubicBezTo>
                <a:cubicBezTo>
                  <a:pt x="1297240" y="2940631"/>
                  <a:pt x="1297240" y="2940631"/>
                  <a:pt x="1297240" y="2938217"/>
                </a:cubicBezTo>
                <a:cubicBezTo>
                  <a:pt x="1292562" y="2928558"/>
                  <a:pt x="1292562" y="2945459"/>
                  <a:pt x="1287885" y="2945459"/>
                </a:cubicBezTo>
                <a:cubicBezTo>
                  <a:pt x="1292562" y="2950290"/>
                  <a:pt x="1287885" y="2957532"/>
                  <a:pt x="1292562" y="2962360"/>
                </a:cubicBezTo>
                <a:cubicBezTo>
                  <a:pt x="1280872" y="2976848"/>
                  <a:pt x="1290224" y="2993749"/>
                  <a:pt x="1283210" y="3005823"/>
                </a:cubicBezTo>
                <a:cubicBezTo>
                  <a:pt x="1280872" y="3000994"/>
                  <a:pt x="1280872" y="3008237"/>
                  <a:pt x="1276194" y="3008237"/>
                </a:cubicBezTo>
                <a:cubicBezTo>
                  <a:pt x="1273855" y="3013065"/>
                  <a:pt x="1280872" y="3013065"/>
                  <a:pt x="1278533" y="3017896"/>
                </a:cubicBezTo>
                <a:cubicBezTo>
                  <a:pt x="1278533" y="3017896"/>
                  <a:pt x="1278533" y="3017896"/>
                  <a:pt x="1273855" y="3020310"/>
                </a:cubicBezTo>
                <a:cubicBezTo>
                  <a:pt x="1278533" y="3034797"/>
                  <a:pt x="1264501" y="3027552"/>
                  <a:pt x="1266839" y="3039626"/>
                </a:cubicBezTo>
                <a:cubicBezTo>
                  <a:pt x="1271517" y="3049284"/>
                  <a:pt x="1257485" y="3056527"/>
                  <a:pt x="1262162" y="3068600"/>
                </a:cubicBezTo>
                <a:cubicBezTo>
                  <a:pt x="1262162" y="3068600"/>
                  <a:pt x="1262162" y="3068600"/>
                  <a:pt x="1259823" y="3068600"/>
                </a:cubicBezTo>
                <a:cubicBezTo>
                  <a:pt x="1259823" y="3078259"/>
                  <a:pt x="1252807" y="3080673"/>
                  <a:pt x="1252807" y="3087916"/>
                </a:cubicBezTo>
                <a:cubicBezTo>
                  <a:pt x="1250471" y="3090330"/>
                  <a:pt x="1252807" y="3085502"/>
                  <a:pt x="1248130" y="3085502"/>
                </a:cubicBezTo>
                <a:cubicBezTo>
                  <a:pt x="1250471" y="3092744"/>
                  <a:pt x="1241117" y="3083087"/>
                  <a:pt x="1243455" y="3087916"/>
                </a:cubicBezTo>
                <a:cubicBezTo>
                  <a:pt x="1236439" y="3097575"/>
                  <a:pt x="1255146" y="3109645"/>
                  <a:pt x="1252807" y="3119304"/>
                </a:cubicBezTo>
                <a:cubicBezTo>
                  <a:pt x="1255146" y="3131378"/>
                  <a:pt x="1241117" y="3136206"/>
                  <a:pt x="1248130" y="3141034"/>
                </a:cubicBezTo>
                <a:cubicBezTo>
                  <a:pt x="1248130" y="3141034"/>
                  <a:pt x="1248130" y="3141034"/>
                  <a:pt x="1250471" y="3136206"/>
                </a:cubicBezTo>
                <a:cubicBezTo>
                  <a:pt x="1250471" y="3136206"/>
                  <a:pt x="1250471" y="3136206"/>
                  <a:pt x="1248130" y="3150693"/>
                </a:cubicBezTo>
                <a:cubicBezTo>
                  <a:pt x="1248130" y="3150693"/>
                  <a:pt x="1248130" y="3150693"/>
                  <a:pt x="1245794" y="3148279"/>
                </a:cubicBezTo>
                <a:cubicBezTo>
                  <a:pt x="1245794" y="3155521"/>
                  <a:pt x="1238778" y="3167595"/>
                  <a:pt x="1243455" y="3177254"/>
                </a:cubicBezTo>
                <a:cubicBezTo>
                  <a:pt x="1243455" y="3177254"/>
                  <a:pt x="1243455" y="3177254"/>
                  <a:pt x="1241117" y="3177254"/>
                </a:cubicBezTo>
                <a:cubicBezTo>
                  <a:pt x="1243455" y="3184496"/>
                  <a:pt x="1238778" y="3186910"/>
                  <a:pt x="1243455" y="3194155"/>
                </a:cubicBezTo>
                <a:cubicBezTo>
                  <a:pt x="1243455" y="3194155"/>
                  <a:pt x="1243455" y="3194155"/>
                  <a:pt x="1241117" y="3191739"/>
                </a:cubicBezTo>
                <a:cubicBezTo>
                  <a:pt x="1248130" y="3203812"/>
                  <a:pt x="1241117" y="3230372"/>
                  <a:pt x="1238778" y="3247274"/>
                </a:cubicBezTo>
                <a:cubicBezTo>
                  <a:pt x="1234101" y="3247274"/>
                  <a:pt x="1234101" y="3256933"/>
                  <a:pt x="1234101" y="3264175"/>
                </a:cubicBezTo>
                <a:cubicBezTo>
                  <a:pt x="1234101" y="3261761"/>
                  <a:pt x="1231762" y="3261761"/>
                  <a:pt x="1231762" y="3261761"/>
                </a:cubicBezTo>
                <a:cubicBezTo>
                  <a:pt x="1236439" y="3273834"/>
                  <a:pt x="1222407" y="3281077"/>
                  <a:pt x="1227085" y="3293150"/>
                </a:cubicBezTo>
                <a:cubicBezTo>
                  <a:pt x="1222407" y="3297978"/>
                  <a:pt x="1229423" y="3310051"/>
                  <a:pt x="1220069" y="3310051"/>
                </a:cubicBezTo>
                <a:cubicBezTo>
                  <a:pt x="1224746" y="3324539"/>
                  <a:pt x="1222407" y="3334195"/>
                  <a:pt x="1215391" y="3351097"/>
                </a:cubicBezTo>
                <a:cubicBezTo>
                  <a:pt x="1145236" y="3459750"/>
                  <a:pt x="1173300" y="3305223"/>
                  <a:pt x="1173300" y="3305223"/>
                </a:cubicBezTo>
                <a:cubicBezTo>
                  <a:pt x="1173300" y="3305223"/>
                  <a:pt x="1173300" y="3305223"/>
                  <a:pt x="1177975" y="3273834"/>
                </a:cubicBezTo>
                <a:cubicBezTo>
                  <a:pt x="1177975" y="3273834"/>
                  <a:pt x="1175636" y="3271420"/>
                  <a:pt x="1177975" y="3269003"/>
                </a:cubicBezTo>
                <a:cubicBezTo>
                  <a:pt x="1173300" y="3232787"/>
                  <a:pt x="1203701" y="3196570"/>
                  <a:pt x="1201362" y="3162767"/>
                </a:cubicBezTo>
                <a:cubicBezTo>
                  <a:pt x="1201362" y="3136206"/>
                  <a:pt x="1201362" y="3092744"/>
                  <a:pt x="1213055" y="3073428"/>
                </a:cubicBezTo>
                <a:cubicBezTo>
                  <a:pt x="1217730" y="3054113"/>
                  <a:pt x="1213055" y="3037211"/>
                  <a:pt x="1220069" y="3020310"/>
                </a:cubicBezTo>
                <a:cubicBezTo>
                  <a:pt x="1220069" y="3020310"/>
                  <a:pt x="1220069" y="3020310"/>
                  <a:pt x="1224746" y="3017896"/>
                </a:cubicBezTo>
                <a:cubicBezTo>
                  <a:pt x="1222407" y="3013065"/>
                  <a:pt x="1222407" y="3013065"/>
                  <a:pt x="1222407" y="3008237"/>
                </a:cubicBezTo>
                <a:cubicBezTo>
                  <a:pt x="1222407" y="3010651"/>
                  <a:pt x="1224746" y="3008237"/>
                  <a:pt x="1227085" y="3008237"/>
                </a:cubicBezTo>
                <a:cubicBezTo>
                  <a:pt x="1227085" y="3008237"/>
                  <a:pt x="1227085" y="3008237"/>
                  <a:pt x="1224746" y="3000994"/>
                </a:cubicBezTo>
                <a:cubicBezTo>
                  <a:pt x="1229423" y="3000994"/>
                  <a:pt x="1217730" y="2988921"/>
                  <a:pt x="1224746" y="2988921"/>
                </a:cubicBezTo>
                <a:cubicBezTo>
                  <a:pt x="1224746" y="2988921"/>
                  <a:pt x="1224746" y="2988921"/>
                  <a:pt x="1227085" y="2986507"/>
                </a:cubicBezTo>
                <a:cubicBezTo>
                  <a:pt x="1245794" y="2947876"/>
                  <a:pt x="1241117" y="2897169"/>
                  <a:pt x="1252807" y="2853710"/>
                </a:cubicBezTo>
                <a:cubicBezTo>
                  <a:pt x="1257485" y="2844050"/>
                  <a:pt x="1269178" y="2839222"/>
                  <a:pt x="1271517" y="2827149"/>
                </a:cubicBezTo>
                <a:cubicBezTo>
                  <a:pt x="1271517" y="2827149"/>
                  <a:pt x="1271517" y="2827149"/>
                  <a:pt x="1266839" y="2827149"/>
                </a:cubicBezTo>
                <a:cubicBezTo>
                  <a:pt x="1266839" y="2819907"/>
                  <a:pt x="1271517" y="2827149"/>
                  <a:pt x="1273855" y="2817493"/>
                </a:cubicBezTo>
                <a:cubicBezTo>
                  <a:pt x="1273855" y="2817493"/>
                  <a:pt x="1273855" y="2817493"/>
                  <a:pt x="1266839" y="2819907"/>
                </a:cubicBezTo>
                <a:cubicBezTo>
                  <a:pt x="1266839" y="2819907"/>
                  <a:pt x="1266839" y="2819907"/>
                  <a:pt x="1269178" y="2805419"/>
                </a:cubicBezTo>
                <a:cubicBezTo>
                  <a:pt x="1269178" y="2805419"/>
                  <a:pt x="1269178" y="2805419"/>
                  <a:pt x="1269178" y="2807833"/>
                </a:cubicBezTo>
                <a:cubicBezTo>
                  <a:pt x="1271517" y="2803005"/>
                  <a:pt x="1271517" y="2795760"/>
                  <a:pt x="1266839" y="2795760"/>
                </a:cubicBezTo>
                <a:cubicBezTo>
                  <a:pt x="1269178" y="2795760"/>
                  <a:pt x="1271517" y="2795760"/>
                  <a:pt x="1273855" y="2790932"/>
                </a:cubicBezTo>
                <a:cubicBezTo>
                  <a:pt x="1266839" y="2788518"/>
                  <a:pt x="1266839" y="2778859"/>
                  <a:pt x="1269178" y="2769202"/>
                </a:cubicBezTo>
                <a:cubicBezTo>
                  <a:pt x="1269178" y="2769202"/>
                  <a:pt x="1270741" y="2767609"/>
                  <a:pt x="1271304" y="2768371"/>
                </a:cubicBezTo>
                <a:cubicBezTo>
                  <a:pt x="1271387" y="2768655"/>
                  <a:pt x="1271423" y="2768913"/>
                  <a:pt x="1271517" y="2769202"/>
                </a:cubicBezTo>
                <a:cubicBezTo>
                  <a:pt x="1271517" y="2768773"/>
                  <a:pt x="1271426" y="2768536"/>
                  <a:pt x="1271304" y="2768371"/>
                </a:cubicBezTo>
                <a:cubicBezTo>
                  <a:pt x="1265108" y="2747302"/>
                  <a:pt x="1285455" y="2739939"/>
                  <a:pt x="1278533" y="2718495"/>
                </a:cubicBezTo>
                <a:cubicBezTo>
                  <a:pt x="1278533" y="2718495"/>
                  <a:pt x="1278533" y="2718495"/>
                  <a:pt x="1280872" y="2718495"/>
                </a:cubicBezTo>
                <a:cubicBezTo>
                  <a:pt x="1287885" y="2704008"/>
                  <a:pt x="1280872" y="2694351"/>
                  <a:pt x="1290224" y="2679864"/>
                </a:cubicBezTo>
                <a:cubicBezTo>
                  <a:pt x="1290224" y="2679864"/>
                  <a:pt x="1290224" y="2679864"/>
                  <a:pt x="1285549" y="2679864"/>
                </a:cubicBezTo>
                <a:cubicBezTo>
                  <a:pt x="1287885" y="2672619"/>
                  <a:pt x="1290224" y="2662963"/>
                  <a:pt x="1290224" y="2653304"/>
                </a:cubicBezTo>
                <a:cubicBezTo>
                  <a:pt x="1290224" y="2653304"/>
                  <a:pt x="1290224" y="2653304"/>
                  <a:pt x="1290224" y="2655718"/>
                </a:cubicBezTo>
                <a:cubicBezTo>
                  <a:pt x="1290224" y="2655718"/>
                  <a:pt x="1290224" y="2655718"/>
                  <a:pt x="1292562" y="2648475"/>
                </a:cubicBezTo>
                <a:cubicBezTo>
                  <a:pt x="1292562" y="2646061"/>
                  <a:pt x="1294901" y="2641230"/>
                  <a:pt x="1292562" y="2633988"/>
                </a:cubicBezTo>
                <a:cubicBezTo>
                  <a:pt x="1292562" y="2633988"/>
                  <a:pt x="1292562" y="2633988"/>
                  <a:pt x="1294901" y="2636402"/>
                </a:cubicBezTo>
                <a:cubicBezTo>
                  <a:pt x="1297240" y="2631574"/>
                  <a:pt x="1297240" y="2629160"/>
                  <a:pt x="1294901" y="2624329"/>
                </a:cubicBezTo>
                <a:cubicBezTo>
                  <a:pt x="1294901" y="2624329"/>
                  <a:pt x="1294901" y="2624329"/>
                  <a:pt x="1299578" y="2621915"/>
                </a:cubicBezTo>
                <a:cubicBezTo>
                  <a:pt x="1297240" y="2609844"/>
                  <a:pt x="1306594" y="2597771"/>
                  <a:pt x="1301917" y="2588112"/>
                </a:cubicBezTo>
                <a:cubicBezTo>
                  <a:pt x="1304256" y="2571210"/>
                  <a:pt x="1308933" y="2551895"/>
                  <a:pt x="1313610" y="2532579"/>
                </a:cubicBezTo>
                <a:cubicBezTo>
                  <a:pt x="1318288" y="2496362"/>
                  <a:pt x="1327640" y="2486703"/>
                  <a:pt x="1339333" y="2452900"/>
                </a:cubicBezTo>
                <a:cubicBezTo>
                  <a:pt x="1346349" y="2411852"/>
                  <a:pt x="1339333" y="2390123"/>
                  <a:pt x="1355704" y="2358734"/>
                </a:cubicBezTo>
                <a:cubicBezTo>
                  <a:pt x="1355704" y="2358734"/>
                  <a:pt x="1383765" y="2293542"/>
                  <a:pt x="1395459" y="2387709"/>
                </a:cubicBezTo>
                <a:cubicBezTo>
                  <a:pt x="1388443" y="2394951"/>
                  <a:pt x="1386104" y="2402196"/>
                  <a:pt x="1386104" y="2414269"/>
                </a:cubicBezTo>
                <a:cubicBezTo>
                  <a:pt x="1386104" y="2414269"/>
                  <a:pt x="1386104" y="2414269"/>
                  <a:pt x="1390781" y="2414269"/>
                </a:cubicBezTo>
                <a:cubicBezTo>
                  <a:pt x="1386104" y="2419097"/>
                  <a:pt x="1388443" y="2426340"/>
                  <a:pt x="1388443" y="2433585"/>
                </a:cubicBezTo>
                <a:cubicBezTo>
                  <a:pt x="1390781" y="2438413"/>
                  <a:pt x="1393117" y="2428754"/>
                  <a:pt x="1395459" y="2435999"/>
                </a:cubicBezTo>
                <a:close/>
                <a:moveTo>
                  <a:pt x="938963" y="3023467"/>
                </a:moveTo>
                <a:cubicBezTo>
                  <a:pt x="938963" y="3023467"/>
                  <a:pt x="938963" y="3023467"/>
                  <a:pt x="931778" y="3023467"/>
                </a:cubicBezTo>
                <a:cubicBezTo>
                  <a:pt x="931778" y="3023467"/>
                  <a:pt x="931778" y="3023467"/>
                  <a:pt x="934172" y="3006632"/>
                </a:cubicBezTo>
                <a:cubicBezTo>
                  <a:pt x="934172" y="3006632"/>
                  <a:pt x="934172" y="3006632"/>
                  <a:pt x="934172" y="3009038"/>
                </a:cubicBezTo>
                <a:cubicBezTo>
                  <a:pt x="936569" y="3001823"/>
                  <a:pt x="936569" y="2994605"/>
                  <a:pt x="931778" y="2994605"/>
                </a:cubicBezTo>
                <a:cubicBezTo>
                  <a:pt x="934172" y="2994605"/>
                  <a:pt x="936569" y="2997011"/>
                  <a:pt x="938963" y="2987391"/>
                </a:cubicBezTo>
                <a:cubicBezTo>
                  <a:pt x="931778" y="2984985"/>
                  <a:pt x="934172" y="2972961"/>
                  <a:pt x="934172" y="2960935"/>
                </a:cubicBezTo>
                <a:cubicBezTo>
                  <a:pt x="936569" y="2963341"/>
                  <a:pt x="936569" y="2958529"/>
                  <a:pt x="938963" y="2960935"/>
                </a:cubicBezTo>
                <a:cubicBezTo>
                  <a:pt x="934172" y="2934479"/>
                  <a:pt x="955731" y="2924858"/>
                  <a:pt x="950941" y="2898402"/>
                </a:cubicBezTo>
                <a:cubicBezTo>
                  <a:pt x="960522" y="2881567"/>
                  <a:pt x="955731" y="2869540"/>
                  <a:pt x="965312" y="2852705"/>
                </a:cubicBezTo>
                <a:cubicBezTo>
                  <a:pt x="965312" y="2852705"/>
                  <a:pt x="965312" y="2852705"/>
                  <a:pt x="960522" y="2852705"/>
                </a:cubicBezTo>
                <a:cubicBezTo>
                  <a:pt x="965312" y="2843084"/>
                  <a:pt x="967706" y="2831058"/>
                  <a:pt x="967706" y="2821437"/>
                </a:cubicBezTo>
                <a:cubicBezTo>
                  <a:pt x="967706" y="2821437"/>
                  <a:pt x="967706" y="2821437"/>
                  <a:pt x="970103" y="2814222"/>
                </a:cubicBezTo>
                <a:cubicBezTo>
                  <a:pt x="970103" y="2811817"/>
                  <a:pt x="974894" y="2804602"/>
                  <a:pt x="972497" y="2799793"/>
                </a:cubicBezTo>
                <a:cubicBezTo>
                  <a:pt x="977287" y="2794981"/>
                  <a:pt x="977287" y="2790172"/>
                  <a:pt x="974894" y="2785361"/>
                </a:cubicBezTo>
                <a:cubicBezTo>
                  <a:pt x="974894" y="2785361"/>
                  <a:pt x="974894" y="2785361"/>
                  <a:pt x="979684" y="2782958"/>
                </a:cubicBezTo>
                <a:cubicBezTo>
                  <a:pt x="977287" y="2768525"/>
                  <a:pt x="986869" y="2754096"/>
                  <a:pt x="984475" y="2742069"/>
                </a:cubicBezTo>
                <a:cubicBezTo>
                  <a:pt x="986869" y="2720422"/>
                  <a:pt x="991659" y="2696372"/>
                  <a:pt x="996450" y="2674725"/>
                </a:cubicBezTo>
                <a:cubicBezTo>
                  <a:pt x="1003637" y="2629030"/>
                  <a:pt x="1013218" y="2619407"/>
                  <a:pt x="1025196" y="2576116"/>
                </a:cubicBezTo>
                <a:cubicBezTo>
                  <a:pt x="1032380" y="2523204"/>
                  <a:pt x="1025196" y="2499154"/>
                  <a:pt x="1046752" y="2458265"/>
                </a:cubicBezTo>
                <a:cubicBezTo>
                  <a:pt x="1046752" y="2458265"/>
                  <a:pt x="1056333" y="2439024"/>
                  <a:pt x="1065914" y="2431809"/>
                </a:cubicBezTo>
                <a:cubicBezTo>
                  <a:pt x="1075496" y="2427000"/>
                  <a:pt x="1082683" y="2436621"/>
                  <a:pt x="1085077" y="2491936"/>
                </a:cubicBezTo>
                <a:cubicBezTo>
                  <a:pt x="1077892" y="2501559"/>
                  <a:pt x="1075496" y="2508774"/>
                  <a:pt x="1075496" y="2525610"/>
                </a:cubicBezTo>
                <a:cubicBezTo>
                  <a:pt x="1075496" y="2525610"/>
                  <a:pt x="1075496" y="2525610"/>
                  <a:pt x="1080286" y="2523204"/>
                </a:cubicBezTo>
                <a:cubicBezTo>
                  <a:pt x="1075496" y="2530419"/>
                  <a:pt x="1077892" y="2540039"/>
                  <a:pt x="1075496" y="2547254"/>
                </a:cubicBezTo>
                <a:cubicBezTo>
                  <a:pt x="1080286" y="2552066"/>
                  <a:pt x="1082683" y="2542445"/>
                  <a:pt x="1085077" y="2552066"/>
                </a:cubicBezTo>
                <a:cubicBezTo>
                  <a:pt x="1080286" y="2568901"/>
                  <a:pt x="1082683" y="2559280"/>
                  <a:pt x="1080286" y="2576116"/>
                </a:cubicBezTo>
                <a:cubicBezTo>
                  <a:pt x="1077892" y="2573713"/>
                  <a:pt x="1080286" y="2566495"/>
                  <a:pt x="1075496" y="2566495"/>
                </a:cubicBezTo>
                <a:cubicBezTo>
                  <a:pt x="1077892" y="2568901"/>
                  <a:pt x="1075496" y="2578522"/>
                  <a:pt x="1077892" y="2580927"/>
                </a:cubicBezTo>
                <a:cubicBezTo>
                  <a:pt x="1077892" y="2580927"/>
                  <a:pt x="1077892" y="2580927"/>
                  <a:pt x="1075496" y="2580927"/>
                </a:cubicBezTo>
                <a:cubicBezTo>
                  <a:pt x="1075496" y="2583333"/>
                  <a:pt x="1070705" y="2585736"/>
                  <a:pt x="1070705" y="2588142"/>
                </a:cubicBezTo>
                <a:cubicBezTo>
                  <a:pt x="1070705" y="2590548"/>
                  <a:pt x="1073102" y="2592951"/>
                  <a:pt x="1075496" y="2588142"/>
                </a:cubicBezTo>
                <a:cubicBezTo>
                  <a:pt x="1075496" y="2597763"/>
                  <a:pt x="1077892" y="2609789"/>
                  <a:pt x="1073102" y="2617004"/>
                </a:cubicBezTo>
                <a:cubicBezTo>
                  <a:pt x="1070705" y="2624219"/>
                  <a:pt x="1065914" y="2621813"/>
                  <a:pt x="1063520" y="2621813"/>
                </a:cubicBezTo>
                <a:cubicBezTo>
                  <a:pt x="1063520" y="2624219"/>
                  <a:pt x="1063520" y="2629030"/>
                  <a:pt x="1065914" y="2629030"/>
                </a:cubicBezTo>
                <a:cubicBezTo>
                  <a:pt x="1065914" y="2629030"/>
                  <a:pt x="1065914" y="2629030"/>
                  <a:pt x="1065914" y="2631434"/>
                </a:cubicBezTo>
                <a:cubicBezTo>
                  <a:pt x="1065914" y="2631434"/>
                  <a:pt x="1065914" y="2631434"/>
                  <a:pt x="1068311" y="2633839"/>
                </a:cubicBezTo>
                <a:cubicBezTo>
                  <a:pt x="1058730" y="2650675"/>
                  <a:pt x="1068311" y="2667510"/>
                  <a:pt x="1058730" y="2679537"/>
                </a:cubicBezTo>
                <a:cubicBezTo>
                  <a:pt x="1058730" y="2677131"/>
                  <a:pt x="1061124" y="2669916"/>
                  <a:pt x="1058730" y="2669916"/>
                </a:cubicBezTo>
                <a:cubicBezTo>
                  <a:pt x="1058730" y="2669916"/>
                  <a:pt x="1058730" y="2669916"/>
                  <a:pt x="1056333" y="2679537"/>
                </a:cubicBezTo>
                <a:cubicBezTo>
                  <a:pt x="1056333" y="2674725"/>
                  <a:pt x="1053939" y="2672322"/>
                  <a:pt x="1051543" y="2672322"/>
                </a:cubicBezTo>
                <a:cubicBezTo>
                  <a:pt x="1049149" y="2689157"/>
                  <a:pt x="1051543" y="2705993"/>
                  <a:pt x="1049149" y="2725234"/>
                </a:cubicBezTo>
                <a:cubicBezTo>
                  <a:pt x="1044358" y="2725234"/>
                  <a:pt x="1044358" y="2737260"/>
                  <a:pt x="1039568" y="2744475"/>
                </a:cubicBezTo>
                <a:cubicBezTo>
                  <a:pt x="1041962" y="2742069"/>
                  <a:pt x="1041962" y="2742069"/>
                  <a:pt x="1041962" y="2744475"/>
                </a:cubicBezTo>
                <a:cubicBezTo>
                  <a:pt x="1044358" y="2739663"/>
                  <a:pt x="1044358" y="2739663"/>
                  <a:pt x="1044358" y="2746881"/>
                </a:cubicBezTo>
                <a:lnTo>
                  <a:pt x="1044358" y="2749284"/>
                </a:lnTo>
                <a:cubicBezTo>
                  <a:pt x="1041962" y="2754096"/>
                  <a:pt x="1039568" y="2754096"/>
                  <a:pt x="1039568" y="2751690"/>
                </a:cubicBezTo>
                <a:cubicBezTo>
                  <a:pt x="1039568" y="2754096"/>
                  <a:pt x="1039568" y="2758905"/>
                  <a:pt x="1037171" y="2754096"/>
                </a:cubicBezTo>
                <a:cubicBezTo>
                  <a:pt x="1032380" y="2766119"/>
                  <a:pt x="1039568" y="2768525"/>
                  <a:pt x="1039568" y="2773337"/>
                </a:cubicBezTo>
                <a:cubicBezTo>
                  <a:pt x="1037171" y="2785361"/>
                  <a:pt x="1037171" y="2790172"/>
                  <a:pt x="1034777" y="2807008"/>
                </a:cubicBezTo>
                <a:cubicBezTo>
                  <a:pt x="1034777" y="2807008"/>
                  <a:pt x="1034777" y="2807008"/>
                  <a:pt x="1032380" y="2804602"/>
                </a:cubicBezTo>
                <a:cubicBezTo>
                  <a:pt x="1032380" y="2809414"/>
                  <a:pt x="1027590" y="2809414"/>
                  <a:pt x="1025196" y="2819034"/>
                </a:cubicBezTo>
                <a:cubicBezTo>
                  <a:pt x="1039568" y="2828655"/>
                  <a:pt x="1020405" y="2840678"/>
                  <a:pt x="1020405" y="2859920"/>
                </a:cubicBezTo>
                <a:cubicBezTo>
                  <a:pt x="1025196" y="2859920"/>
                  <a:pt x="1020405" y="2869540"/>
                  <a:pt x="1025196" y="2869540"/>
                </a:cubicBezTo>
                <a:cubicBezTo>
                  <a:pt x="1015612" y="2886375"/>
                  <a:pt x="1022799" y="2900808"/>
                  <a:pt x="1013218" y="2920046"/>
                </a:cubicBezTo>
                <a:cubicBezTo>
                  <a:pt x="1006034" y="2922452"/>
                  <a:pt x="1006034" y="2936884"/>
                  <a:pt x="1008428" y="2941693"/>
                </a:cubicBezTo>
                <a:cubicBezTo>
                  <a:pt x="1006034" y="2939288"/>
                  <a:pt x="1003637" y="2946505"/>
                  <a:pt x="1001240" y="2944099"/>
                </a:cubicBezTo>
                <a:cubicBezTo>
                  <a:pt x="1003637" y="2951314"/>
                  <a:pt x="998846" y="2965746"/>
                  <a:pt x="998846" y="2965746"/>
                </a:cubicBezTo>
                <a:cubicBezTo>
                  <a:pt x="991659" y="2968149"/>
                  <a:pt x="994056" y="2982582"/>
                  <a:pt x="989265" y="2989796"/>
                </a:cubicBezTo>
                <a:cubicBezTo>
                  <a:pt x="989265" y="2989796"/>
                  <a:pt x="989265" y="2989796"/>
                  <a:pt x="991659" y="3001823"/>
                </a:cubicBezTo>
                <a:cubicBezTo>
                  <a:pt x="991659" y="3001823"/>
                  <a:pt x="991659" y="3001823"/>
                  <a:pt x="989265" y="2997011"/>
                </a:cubicBezTo>
                <a:cubicBezTo>
                  <a:pt x="989265" y="3001823"/>
                  <a:pt x="984475" y="3001823"/>
                  <a:pt x="984475" y="2999417"/>
                </a:cubicBezTo>
                <a:cubicBezTo>
                  <a:pt x="982078" y="3001823"/>
                  <a:pt x="984475" y="3004226"/>
                  <a:pt x="984475" y="3009038"/>
                </a:cubicBezTo>
                <a:cubicBezTo>
                  <a:pt x="984475" y="3009038"/>
                  <a:pt x="984475" y="3009038"/>
                  <a:pt x="979684" y="3006632"/>
                </a:cubicBezTo>
                <a:cubicBezTo>
                  <a:pt x="977287" y="3011441"/>
                  <a:pt x="984475" y="3016252"/>
                  <a:pt x="986869" y="3011441"/>
                </a:cubicBezTo>
                <a:cubicBezTo>
                  <a:pt x="991659" y="3028279"/>
                  <a:pt x="979684" y="3018658"/>
                  <a:pt x="984475" y="3033088"/>
                </a:cubicBezTo>
                <a:cubicBezTo>
                  <a:pt x="984475" y="3033088"/>
                  <a:pt x="984475" y="3033088"/>
                  <a:pt x="989265" y="3037899"/>
                </a:cubicBezTo>
                <a:cubicBezTo>
                  <a:pt x="989265" y="3037899"/>
                  <a:pt x="989265" y="3037899"/>
                  <a:pt x="986869" y="3035494"/>
                </a:cubicBezTo>
                <a:cubicBezTo>
                  <a:pt x="989265" y="3052329"/>
                  <a:pt x="977287" y="3040303"/>
                  <a:pt x="979684" y="3054735"/>
                </a:cubicBezTo>
                <a:cubicBezTo>
                  <a:pt x="979684" y="3054735"/>
                  <a:pt x="979684" y="3054735"/>
                  <a:pt x="977287" y="3054735"/>
                </a:cubicBezTo>
                <a:cubicBezTo>
                  <a:pt x="977287" y="3059544"/>
                  <a:pt x="974894" y="3061950"/>
                  <a:pt x="979684" y="3061950"/>
                </a:cubicBezTo>
                <a:cubicBezTo>
                  <a:pt x="974894" y="3073976"/>
                  <a:pt x="970103" y="3090812"/>
                  <a:pt x="965312" y="3100432"/>
                </a:cubicBezTo>
                <a:cubicBezTo>
                  <a:pt x="962916" y="3107647"/>
                  <a:pt x="967706" y="3098026"/>
                  <a:pt x="970103" y="3102835"/>
                </a:cubicBezTo>
                <a:cubicBezTo>
                  <a:pt x="974894" y="3112456"/>
                  <a:pt x="967706" y="3114862"/>
                  <a:pt x="962916" y="3122077"/>
                </a:cubicBezTo>
                <a:cubicBezTo>
                  <a:pt x="962916" y="3122077"/>
                  <a:pt x="962916" y="3122077"/>
                  <a:pt x="967706" y="3119673"/>
                </a:cubicBezTo>
                <a:cubicBezTo>
                  <a:pt x="967706" y="3119673"/>
                  <a:pt x="967706" y="3119673"/>
                  <a:pt x="962916" y="3136509"/>
                </a:cubicBezTo>
                <a:cubicBezTo>
                  <a:pt x="962916" y="3136509"/>
                  <a:pt x="962916" y="3136509"/>
                  <a:pt x="960522" y="3131697"/>
                </a:cubicBezTo>
                <a:cubicBezTo>
                  <a:pt x="960522" y="3131697"/>
                  <a:pt x="960522" y="3131697"/>
                  <a:pt x="958125" y="3143724"/>
                </a:cubicBezTo>
                <a:cubicBezTo>
                  <a:pt x="958125" y="3145733"/>
                  <a:pt x="959782" y="3142716"/>
                  <a:pt x="960331" y="3140263"/>
                </a:cubicBezTo>
                <a:cubicBezTo>
                  <a:pt x="958846" y="3151836"/>
                  <a:pt x="967347" y="3163325"/>
                  <a:pt x="958125" y="3172585"/>
                </a:cubicBezTo>
                <a:cubicBezTo>
                  <a:pt x="958125" y="3172585"/>
                  <a:pt x="958125" y="3172585"/>
                  <a:pt x="955731" y="3170180"/>
                </a:cubicBezTo>
                <a:cubicBezTo>
                  <a:pt x="955731" y="3170180"/>
                  <a:pt x="955731" y="3170180"/>
                  <a:pt x="955731" y="3167774"/>
                </a:cubicBezTo>
                <a:cubicBezTo>
                  <a:pt x="953335" y="3155750"/>
                  <a:pt x="950941" y="3177394"/>
                  <a:pt x="948544" y="3177394"/>
                </a:cubicBezTo>
                <a:cubicBezTo>
                  <a:pt x="950941" y="3179800"/>
                  <a:pt x="946150" y="3189421"/>
                  <a:pt x="950941" y="3196635"/>
                </a:cubicBezTo>
                <a:cubicBezTo>
                  <a:pt x="938963" y="3215877"/>
                  <a:pt x="948544" y="3232712"/>
                  <a:pt x="938963" y="3249548"/>
                </a:cubicBezTo>
                <a:cubicBezTo>
                  <a:pt x="938963" y="3244738"/>
                  <a:pt x="936569" y="3254359"/>
                  <a:pt x="934172" y="3251953"/>
                </a:cubicBezTo>
                <a:cubicBezTo>
                  <a:pt x="929382" y="3259168"/>
                  <a:pt x="936569" y="3259168"/>
                  <a:pt x="934172" y="3263980"/>
                </a:cubicBezTo>
                <a:cubicBezTo>
                  <a:pt x="934172" y="3263980"/>
                  <a:pt x="934172" y="3263980"/>
                  <a:pt x="929382" y="3268789"/>
                </a:cubicBezTo>
                <a:cubicBezTo>
                  <a:pt x="934172" y="3285624"/>
                  <a:pt x="919801" y="3278409"/>
                  <a:pt x="919801" y="3292839"/>
                </a:cubicBezTo>
                <a:cubicBezTo>
                  <a:pt x="924591" y="3302459"/>
                  <a:pt x="912616" y="3312080"/>
                  <a:pt x="915010" y="3328918"/>
                </a:cubicBezTo>
                <a:cubicBezTo>
                  <a:pt x="915010" y="3328918"/>
                  <a:pt x="915010" y="3328918"/>
                  <a:pt x="912616" y="3328918"/>
                </a:cubicBezTo>
                <a:cubicBezTo>
                  <a:pt x="912616" y="3338536"/>
                  <a:pt x="905429" y="3343348"/>
                  <a:pt x="905429" y="3352968"/>
                </a:cubicBezTo>
                <a:cubicBezTo>
                  <a:pt x="903032" y="3352968"/>
                  <a:pt x="905429" y="3350563"/>
                  <a:pt x="900638" y="3348159"/>
                </a:cubicBezTo>
                <a:cubicBezTo>
                  <a:pt x="900638" y="3357777"/>
                  <a:pt x="893454" y="3345754"/>
                  <a:pt x="895848" y="3352968"/>
                </a:cubicBezTo>
                <a:cubicBezTo>
                  <a:pt x="888661" y="3362589"/>
                  <a:pt x="905429" y="3379424"/>
                  <a:pt x="903032" y="3391451"/>
                </a:cubicBezTo>
                <a:cubicBezTo>
                  <a:pt x="907826" y="3403474"/>
                  <a:pt x="891057" y="3413095"/>
                  <a:pt x="898244" y="3415501"/>
                </a:cubicBezTo>
                <a:cubicBezTo>
                  <a:pt x="898244" y="3415501"/>
                  <a:pt x="898244" y="3415501"/>
                  <a:pt x="900638" y="3410692"/>
                </a:cubicBezTo>
                <a:cubicBezTo>
                  <a:pt x="900638" y="3410692"/>
                  <a:pt x="900638" y="3410692"/>
                  <a:pt x="898244" y="3427527"/>
                </a:cubicBezTo>
                <a:cubicBezTo>
                  <a:pt x="898244" y="3427527"/>
                  <a:pt x="898244" y="3427527"/>
                  <a:pt x="895848" y="3427527"/>
                </a:cubicBezTo>
                <a:cubicBezTo>
                  <a:pt x="895848" y="3434742"/>
                  <a:pt x="888661" y="3449172"/>
                  <a:pt x="891057" y="3461198"/>
                </a:cubicBezTo>
                <a:cubicBezTo>
                  <a:pt x="891057" y="3470819"/>
                  <a:pt x="886267" y="3470819"/>
                  <a:pt x="891057" y="3480440"/>
                </a:cubicBezTo>
                <a:cubicBezTo>
                  <a:pt x="891057" y="3480440"/>
                  <a:pt x="891057" y="3480440"/>
                  <a:pt x="888661" y="3480440"/>
                </a:cubicBezTo>
                <a:cubicBezTo>
                  <a:pt x="893454" y="3494869"/>
                  <a:pt x="886267" y="3526137"/>
                  <a:pt x="883870" y="3547784"/>
                </a:cubicBezTo>
                <a:cubicBezTo>
                  <a:pt x="879079" y="3547784"/>
                  <a:pt x="879079" y="3559807"/>
                  <a:pt x="876686" y="3569428"/>
                </a:cubicBezTo>
                <a:cubicBezTo>
                  <a:pt x="876686" y="3567022"/>
                  <a:pt x="876686" y="3564619"/>
                  <a:pt x="874289" y="3564619"/>
                </a:cubicBezTo>
                <a:cubicBezTo>
                  <a:pt x="878870" y="3578413"/>
                  <a:pt x="865975" y="3590015"/>
                  <a:pt x="866919" y="3603616"/>
                </a:cubicBezTo>
                <a:cubicBezTo>
                  <a:pt x="865011" y="3608973"/>
                  <a:pt x="869200" y="3624746"/>
                  <a:pt x="859917" y="3624746"/>
                </a:cubicBezTo>
                <a:cubicBezTo>
                  <a:pt x="862314" y="3641581"/>
                  <a:pt x="859917" y="3656011"/>
                  <a:pt x="852733" y="3675255"/>
                </a:cubicBezTo>
                <a:cubicBezTo>
                  <a:pt x="852733" y="3675255"/>
                  <a:pt x="852733" y="3675255"/>
                  <a:pt x="850336" y="3675255"/>
                </a:cubicBezTo>
                <a:cubicBezTo>
                  <a:pt x="768896" y="3805129"/>
                  <a:pt x="812011" y="3619937"/>
                  <a:pt x="812011" y="3619937"/>
                </a:cubicBezTo>
                <a:cubicBezTo>
                  <a:pt x="812011" y="3619937"/>
                  <a:pt x="812011" y="3619937"/>
                  <a:pt x="819199" y="3581454"/>
                </a:cubicBezTo>
                <a:cubicBezTo>
                  <a:pt x="819199" y="3581454"/>
                  <a:pt x="816802" y="3576645"/>
                  <a:pt x="819199" y="3574240"/>
                </a:cubicBezTo>
                <a:cubicBezTo>
                  <a:pt x="816802" y="3554998"/>
                  <a:pt x="823989" y="3533351"/>
                  <a:pt x="831174" y="3511704"/>
                </a:cubicBezTo>
                <a:cubicBezTo>
                  <a:pt x="831174" y="3511704"/>
                  <a:pt x="831174" y="3509301"/>
                  <a:pt x="828780" y="3509301"/>
                </a:cubicBezTo>
                <a:cubicBezTo>
                  <a:pt x="833570" y="3502084"/>
                  <a:pt x="831174" y="3494869"/>
                  <a:pt x="826383" y="3485248"/>
                </a:cubicBezTo>
                <a:cubicBezTo>
                  <a:pt x="826383" y="3485248"/>
                  <a:pt x="826383" y="3485248"/>
                  <a:pt x="821593" y="3487654"/>
                </a:cubicBezTo>
                <a:cubicBezTo>
                  <a:pt x="823989" y="3480440"/>
                  <a:pt x="819199" y="3475630"/>
                  <a:pt x="816802" y="3470819"/>
                </a:cubicBezTo>
                <a:cubicBezTo>
                  <a:pt x="812011" y="3470819"/>
                  <a:pt x="812011" y="3478034"/>
                  <a:pt x="807221" y="3473224"/>
                </a:cubicBezTo>
                <a:cubicBezTo>
                  <a:pt x="802430" y="3461198"/>
                  <a:pt x="804827" y="3466007"/>
                  <a:pt x="800036" y="3456387"/>
                </a:cubicBezTo>
                <a:cubicBezTo>
                  <a:pt x="802430" y="3456387"/>
                  <a:pt x="804827" y="3461198"/>
                  <a:pt x="807221" y="3458792"/>
                </a:cubicBezTo>
                <a:cubicBezTo>
                  <a:pt x="807221" y="3458792"/>
                  <a:pt x="802430" y="3451577"/>
                  <a:pt x="800036" y="3453983"/>
                </a:cubicBezTo>
                <a:cubicBezTo>
                  <a:pt x="800036" y="3453983"/>
                  <a:pt x="800036" y="3453983"/>
                  <a:pt x="802430" y="3451577"/>
                </a:cubicBezTo>
                <a:cubicBezTo>
                  <a:pt x="800036" y="3449172"/>
                  <a:pt x="802430" y="3446769"/>
                  <a:pt x="802430" y="3444363"/>
                </a:cubicBezTo>
                <a:cubicBezTo>
                  <a:pt x="800036" y="3444363"/>
                  <a:pt x="797640" y="3444363"/>
                  <a:pt x="797640" y="3446769"/>
                </a:cubicBezTo>
                <a:cubicBezTo>
                  <a:pt x="795246" y="3441957"/>
                  <a:pt x="785665" y="3437148"/>
                  <a:pt x="785665" y="3432336"/>
                </a:cubicBezTo>
                <a:cubicBezTo>
                  <a:pt x="783268" y="3427527"/>
                  <a:pt x="788059" y="3427527"/>
                  <a:pt x="790453" y="3422716"/>
                </a:cubicBezTo>
                <a:cubicBezTo>
                  <a:pt x="788857" y="3422716"/>
                  <a:pt x="787261" y="3422716"/>
                  <a:pt x="785665" y="3422716"/>
                </a:cubicBezTo>
                <a:cubicBezTo>
                  <a:pt x="785665" y="3422716"/>
                  <a:pt x="785623" y="3422716"/>
                  <a:pt x="783268" y="3422716"/>
                </a:cubicBezTo>
                <a:cubicBezTo>
                  <a:pt x="782638" y="3422716"/>
                  <a:pt x="781882" y="3422716"/>
                  <a:pt x="780874" y="3422716"/>
                </a:cubicBezTo>
                <a:cubicBezTo>
                  <a:pt x="778477" y="3408286"/>
                  <a:pt x="761709" y="3410692"/>
                  <a:pt x="761709" y="3398666"/>
                </a:cubicBezTo>
                <a:cubicBezTo>
                  <a:pt x="764106" y="3398666"/>
                  <a:pt x="764106" y="3403474"/>
                  <a:pt x="766500" y="3401072"/>
                </a:cubicBezTo>
                <a:cubicBezTo>
                  <a:pt x="766500" y="3398666"/>
                  <a:pt x="764106" y="3398666"/>
                  <a:pt x="761709" y="3396260"/>
                </a:cubicBezTo>
                <a:cubicBezTo>
                  <a:pt x="764106" y="3398666"/>
                  <a:pt x="768896" y="3398666"/>
                  <a:pt x="768896" y="3396260"/>
                </a:cubicBezTo>
                <a:cubicBezTo>
                  <a:pt x="759315" y="3389045"/>
                  <a:pt x="747337" y="3386639"/>
                  <a:pt x="737756" y="3379424"/>
                </a:cubicBezTo>
                <a:cubicBezTo>
                  <a:pt x="740153" y="3374613"/>
                  <a:pt x="730572" y="3374613"/>
                  <a:pt x="728175" y="3369804"/>
                </a:cubicBezTo>
                <a:cubicBezTo>
                  <a:pt x="728175" y="3372209"/>
                  <a:pt x="728175" y="3374613"/>
                  <a:pt x="725781" y="3372209"/>
                </a:cubicBezTo>
                <a:cubicBezTo>
                  <a:pt x="723385" y="3372209"/>
                  <a:pt x="723385" y="3372209"/>
                  <a:pt x="723385" y="3372209"/>
                </a:cubicBezTo>
                <a:cubicBezTo>
                  <a:pt x="720991" y="3369804"/>
                  <a:pt x="720991" y="3367398"/>
                  <a:pt x="723385" y="3367398"/>
                </a:cubicBezTo>
                <a:cubicBezTo>
                  <a:pt x="720991" y="3367398"/>
                  <a:pt x="718594" y="3367398"/>
                  <a:pt x="720991" y="3364995"/>
                </a:cubicBezTo>
                <a:cubicBezTo>
                  <a:pt x="716200" y="3360183"/>
                  <a:pt x="711409" y="3367398"/>
                  <a:pt x="706619" y="3367398"/>
                </a:cubicBezTo>
                <a:cubicBezTo>
                  <a:pt x="699432" y="3362589"/>
                  <a:pt x="697038" y="3362589"/>
                  <a:pt x="685060" y="3360183"/>
                </a:cubicBezTo>
                <a:cubicBezTo>
                  <a:pt x="685060" y="3360183"/>
                  <a:pt x="685060" y="3360183"/>
                  <a:pt x="687457" y="3360183"/>
                </a:cubicBezTo>
                <a:cubicBezTo>
                  <a:pt x="685060" y="3357777"/>
                  <a:pt x="685060" y="3352968"/>
                  <a:pt x="680269" y="3352968"/>
                </a:cubicBezTo>
                <a:cubicBezTo>
                  <a:pt x="670688" y="3369804"/>
                  <a:pt x="663501" y="3350563"/>
                  <a:pt x="651526" y="3355374"/>
                </a:cubicBezTo>
                <a:cubicBezTo>
                  <a:pt x="651526" y="3360183"/>
                  <a:pt x="644339" y="3357777"/>
                  <a:pt x="644339" y="3360183"/>
                </a:cubicBezTo>
                <a:cubicBezTo>
                  <a:pt x="632364" y="3355374"/>
                  <a:pt x="622783" y="3364995"/>
                  <a:pt x="608411" y="3360183"/>
                </a:cubicBezTo>
                <a:cubicBezTo>
                  <a:pt x="608411" y="3360183"/>
                  <a:pt x="608411" y="3360183"/>
                  <a:pt x="610805" y="3360183"/>
                </a:cubicBezTo>
                <a:cubicBezTo>
                  <a:pt x="606014" y="3357777"/>
                  <a:pt x="596433" y="3360183"/>
                  <a:pt x="594039" y="3364995"/>
                </a:cubicBezTo>
                <a:cubicBezTo>
                  <a:pt x="596433" y="3360183"/>
                  <a:pt x="589249" y="3360183"/>
                  <a:pt x="591642" y="3355374"/>
                </a:cubicBezTo>
                <a:cubicBezTo>
                  <a:pt x="589249" y="3362589"/>
                  <a:pt x="574877" y="3360183"/>
                  <a:pt x="574877" y="3360183"/>
                </a:cubicBezTo>
                <a:cubicBezTo>
                  <a:pt x="572480" y="3355374"/>
                  <a:pt x="565293" y="3362589"/>
                  <a:pt x="558108" y="3360183"/>
                </a:cubicBezTo>
                <a:cubicBezTo>
                  <a:pt x="555715" y="3362589"/>
                  <a:pt x="553318" y="3364995"/>
                  <a:pt x="550921" y="3367398"/>
                </a:cubicBezTo>
                <a:cubicBezTo>
                  <a:pt x="550921" y="3367398"/>
                  <a:pt x="550921" y="3367398"/>
                  <a:pt x="553318" y="3362589"/>
                </a:cubicBezTo>
                <a:cubicBezTo>
                  <a:pt x="548527" y="3364995"/>
                  <a:pt x="548527" y="3360183"/>
                  <a:pt x="548527" y="3360183"/>
                </a:cubicBezTo>
                <a:cubicBezTo>
                  <a:pt x="546131" y="3357777"/>
                  <a:pt x="546131" y="3360183"/>
                  <a:pt x="543737" y="3362589"/>
                </a:cubicBezTo>
                <a:cubicBezTo>
                  <a:pt x="543737" y="3362589"/>
                  <a:pt x="543737" y="3362589"/>
                  <a:pt x="543737" y="3357777"/>
                </a:cubicBezTo>
                <a:cubicBezTo>
                  <a:pt x="538946" y="3357777"/>
                  <a:pt x="538946" y="3367398"/>
                  <a:pt x="543737" y="3364995"/>
                </a:cubicBezTo>
                <a:cubicBezTo>
                  <a:pt x="534156" y="3377019"/>
                  <a:pt x="536550" y="3360183"/>
                  <a:pt x="529365" y="3369804"/>
                </a:cubicBezTo>
                <a:cubicBezTo>
                  <a:pt x="529365" y="3369804"/>
                  <a:pt x="529337" y="3369908"/>
                  <a:pt x="527380" y="3377776"/>
                </a:cubicBezTo>
                <a:cubicBezTo>
                  <a:pt x="520101" y="3379724"/>
                  <a:pt x="521443" y="3368139"/>
                  <a:pt x="512597" y="3377019"/>
                </a:cubicBezTo>
                <a:cubicBezTo>
                  <a:pt x="512597" y="3377019"/>
                  <a:pt x="512597" y="3377019"/>
                  <a:pt x="512597" y="3372209"/>
                </a:cubicBezTo>
                <a:cubicBezTo>
                  <a:pt x="510203" y="3374613"/>
                  <a:pt x="507806" y="3374613"/>
                  <a:pt x="510203" y="3379424"/>
                </a:cubicBezTo>
                <a:cubicBezTo>
                  <a:pt x="500622" y="3379424"/>
                  <a:pt x="488644" y="3379424"/>
                  <a:pt x="479063" y="3381830"/>
                </a:cubicBezTo>
                <a:cubicBezTo>
                  <a:pt x="474272" y="3384233"/>
                  <a:pt x="483853" y="3381830"/>
                  <a:pt x="481459" y="3386639"/>
                </a:cubicBezTo>
                <a:cubicBezTo>
                  <a:pt x="476669" y="3393854"/>
                  <a:pt x="474272" y="3389045"/>
                  <a:pt x="467088" y="3389045"/>
                </a:cubicBezTo>
                <a:cubicBezTo>
                  <a:pt x="467088" y="3389045"/>
                  <a:pt x="467088" y="3389045"/>
                  <a:pt x="469482" y="3391451"/>
                </a:cubicBezTo>
                <a:cubicBezTo>
                  <a:pt x="467088" y="3393854"/>
                  <a:pt x="462297" y="3393854"/>
                  <a:pt x="459900" y="3393854"/>
                </a:cubicBezTo>
                <a:cubicBezTo>
                  <a:pt x="459900" y="3393854"/>
                  <a:pt x="459900" y="3393854"/>
                  <a:pt x="459900" y="3391451"/>
                </a:cubicBezTo>
                <a:cubicBezTo>
                  <a:pt x="457504" y="3391451"/>
                  <a:pt x="455110" y="3393854"/>
                  <a:pt x="452713" y="3393854"/>
                </a:cubicBezTo>
                <a:cubicBezTo>
                  <a:pt x="450319" y="3398666"/>
                  <a:pt x="452713" y="3396260"/>
                  <a:pt x="457504" y="3396260"/>
                </a:cubicBezTo>
                <a:cubicBezTo>
                  <a:pt x="447925" y="3398666"/>
                  <a:pt x="445529" y="3410692"/>
                  <a:pt x="435948" y="3408286"/>
                </a:cubicBezTo>
                <a:cubicBezTo>
                  <a:pt x="435948" y="3408286"/>
                  <a:pt x="435948" y="3408286"/>
                  <a:pt x="435948" y="3405880"/>
                </a:cubicBezTo>
                <a:cubicBezTo>
                  <a:pt x="435948" y="3405880"/>
                  <a:pt x="435948" y="3405880"/>
                  <a:pt x="438341" y="3403474"/>
                </a:cubicBezTo>
                <a:cubicBezTo>
                  <a:pt x="443135" y="3396260"/>
                  <a:pt x="431157" y="3403474"/>
                  <a:pt x="428760" y="3401072"/>
                </a:cubicBezTo>
                <a:cubicBezTo>
                  <a:pt x="428760" y="3408286"/>
                  <a:pt x="419179" y="3408286"/>
                  <a:pt x="419179" y="3415501"/>
                </a:cubicBezTo>
                <a:cubicBezTo>
                  <a:pt x="402414" y="3415501"/>
                  <a:pt x="400017" y="3429931"/>
                  <a:pt x="388042" y="3432336"/>
                </a:cubicBezTo>
                <a:cubicBezTo>
                  <a:pt x="388042" y="3429931"/>
                  <a:pt x="383251" y="3432336"/>
                  <a:pt x="380855" y="3429931"/>
                </a:cubicBezTo>
                <a:cubicBezTo>
                  <a:pt x="376064" y="3432336"/>
                  <a:pt x="380855" y="3437148"/>
                  <a:pt x="376064" y="3437148"/>
                </a:cubicBezTo>
                <a:cubicBezTo>
                  <a:pt x="376064" y="3437148"/>
                  <a:pt x="376064" y="3437148"/>
                  <a:pt x="371274" y="3437148"/>
                </a:cubicBezTo>
                <a:cubicBezTo>
                  <a:pt x="366483" y="3449172"/>
                  <a:pt x="359298" y="3434742"/>
                  <a:pt x="354508" y="3444363"/>
                </a:cubicBezTo>
                <a:cubicBezTo>
                  <a:pt x="352111" y="3453983"/>
                  <a:pt x="337740" y="3449172"/>
                  <a:pt x="335346" y="3461198"/>
                </a:cubicBezTo>
                <a:cubicBezTo>
                  <a:pt x="335346" y="3461198"/>
                  <a:pt x="335346" y="3461198"/>
                  <a:pt x="332949" y="3458792"/>
                </a:cubicBezTo>
                <a:cubicBezTo>
                  <a:pt x="328158" y="3466007"/>
                  <a:pt x="320971" y="3463604"/>
                  <a:pt x="318577" y="3470819"/>
                </a:cubicBezTo>
                <a:cubicBezTo>
                  <a:pt x="313787" y="3468413"/>
                  <a:pt x="318577" y="3468413"/>
                  <a:pt x="313787" y="3463604"/>
                </a:cubicBezTo>
                <a:cubicBezTo>
                  <a:pt x="311390" y="3470819"/>
                  <a:pt x="311390" y="3456387"/>
                  <a:pt x="308996" y="3463604"/>
                </a:cubicBezTo>
                <a:cubicBezTo>
                  <a:pt x="299415" y="3466007"/>
                  <a:pt x="308996" y="3487654"/>
                  <a:pt x="301809" y="3492466"/>
                </a:cubicBezTo>
                <a:cubicBezTo>
                  <a:pt x="299415" y="3502084"/>
                  <a:pt x="285043" y="3499681"/>
                  <a:pt x="289834" y="3506895"/>
                </a:cubicBezTo>
                <a:cubicBezTo>
                  <a:pt x="289834" y="3506895"/>
                  <a:pt x="289834" y="3506895"/>
                  <a:pt x="294624" y="3504489"/>
                </a:cubicBezTo>
                <a:cubicBezTo>
                  <a:pt x="292228" y="3506895"/>
                  <a:pt x="289834" y="3509301"/>
                  <a:pt x="287437" y="3514110"/>
                </a:cubicBezTo>
                <a:cubicBezTo>
                  <a:pt x="287437" y="3514110"/>
                  <a:pt x="287437" y="3514110"/>
                  <a:pt x="282647" y="3511704"/>
                </a:cubicBezTo>
                <a:cubicBezTo>
                  <a:pt x="282647" y="3516516"/>
                  <a:pt x="270672" y="3523731"/>
                  <a:pt x="273065" y="3533351"/>
                </a:cubicBezTo>
                <a:cubicBezTo>
                  <a:pt x="273065" y="3533351"/>
                  <a:pt x="273065" y="3533351"/>
                  <a:pt x="270672" y="3533351"/>
                </a:cubicBezTo>
                <a:cubicBezTo>
                  <a:pt x="270672" y="3540566"/>
                  <a:pt x="265881" y="3538160"/>
                  <a:pt x="265881" y="3545378"/>
                </a:cubicBezTo>
                <a:cubicBezTo>
                  <a:pt x="268275" y="3557402"/>
                  <a:pt x="256300" y="3574240"/>
                  <a:pt x="253903" y="3588669"/>
                </a:cubicBezTo>
                <a:cubicBezTo>
                  <a:pt x="249113" y="3588669"/>
                  <a:pt x="246719" y="3595884"/>
                  <a:pt x="246719" y="3603099"/>
                </a:cubicBezTo>
                <a:cubicBezTo>
                  <a:pt x="246719" y="3601020"/>
                  <a:pt x="244932" y="3600734"/>
                  <a:pt x="244446" y="3599140"/>
                </a:cubicBezTo>
                <a:cubicBezTo>
                  <a:pt x="245832" y="3608337"/>
                  <a:pt x="232560" y="3615414"/>
                  <a:pt x="239531" y="3624746"/>
                </a:cubicBezTo>
                <a:cubicBezTo>
                  <a:pt x="239531" y="3624746"/>
                  <a:pt x="239531" y="3624746"/>
                  <a:pt x="237138" y="3624746"/>
                </a:cubicBezTo>
                <a:cubicBezTo>
                  <a:pt x="234741" y="3627152"/>
                  <a:pt x="241928" y="3639175"/>
                  <a:pt x="232344" y="3639175"/>
                </a:cubicBezTo>
                <a:cubicBezTo>
                  <a:pt x="239531" y="3651202"/>
                  <a:pt x="239531" y="3658416"/>
                  <a:pt x="237138" y="3672849"/>
                </a:cubicBezTo>
                <a:cubicBezTo>
                  <a:pt x="237138" y="3672849"/>
                  <a:pt x="237138" y="3672849"/>
                  <a:pt x="234741" y="3672849"/>
                </a:cubicBezTo>
                <a:cubicBezTo>
                  <a:pt x="234741" y="3672849"/>
                  <a:pt x="234741" y="3672849"/>
                  <a:pt x="234741" y="3675255"/>
                </a:cubicBezTo>
                <a:cubicBezTo>
                  <a:pt x="237138" y="3672849"/>
                  <a:pt x="239531" y="3670443"/>
                  <a:pt x="241928" y="3668037"/>
                </a:cubicBezTo>
                <a:cubicBezTo>
                  <a:pt x="263484" y="3660822"/>
                  <a:pt x="287437" y="3653608"/>
                  <a:pt x="308996" y="3653608"/>
                </a:cubicBezTo>
                <a:cubicBezTo>
                  <a:pt x="332949" y="3648799"/>
                  <a:pt x="349717" y="3651202"/>
                  <a:pt x="364089" y="3653608"/>
                </a:cubicBezTo>
                <a:cubicBezTo>
                  <a:pt x="378461" y="3658416"/>
                  <a:pt x="392832" y="3660822"/>
                  <a:pt x="414389" y="3668037"/>
                </a:cubicBezTo>
                <a:cubicBezTo>
                  <a:pt x="440738" y="3672849"/>
                  <a:pt x="459900" y="3677658"/>
                  <a:pt x="476669" y="3682469"/>
                </a:cubicBezTo>
                <a:cubicBezTo>
                  <a:pt x="493434" y="3689684"/>
                  <a:pt x="507806" y="3696899"/>
                  <a:pt x="524574" y="3713734"/>
                </a:cubicBezTo>
                <a:cubicBezTo>
                  <a:pt x="524574" y="3713734"/>
                  <a:pt x="538946" y="3728167"/>
                  <a:pt x="541340" y="3740190"/>
                </a:cubicBezTo>
                <a:cubicBezTo>
                  <a:pt x="541340" y="3745002"/>
                  <a:pt x="538946" y="3747408"/>
                  <a:pt x="529365" y="3747408"/>
                </a:cubicBezTo>
                <a:cubicBezTo>
                  <a:pt x="519784" y="3749811"/>
                  <a:pt x="505412" y="3745002"/>
                  <a:pt x="481459" y="3740190"/>
                </a:cubicBezTo>
                <a:cubicBezTo>
                  <a:pt x="474272" y="3730570"/>
                  <a:pt x="469482" y="3728167"/>
                  <a:pt x="455110" y="3723355"/>
                </a:cubicBezTo>
                <a:cubicBezTo>
                  <a:pt x="455110" y="3723355"/>
                  <a:pt x="455110" y="3723355"/>
                  <a:pt x="455110" y="3728167"/>
                </a:cubicBezTo>
                <a:cubicBezTo>
                  <a:pt x="450319" y="3723355"/>
                  <a:pt x="443135" y="3723355"/>
                  <a:pt x="435948" y="3720952"/>
                </a:cubicBezTo>
                <a:cubicBezTo>
                  <a:pt x="431157" y="3723355"/>
                  <a:pt x="438341" y="3728167"/>
                  <a:pt x="431157" y="3728167"/>
                </a:cubicBezTo>
                <a:cubicBezTo>
                  <a:pt x="416785" y="3723355"/>
                  <a:pt x="423970" y="3725761"/>
                  <a:pt x="409598" y="3723355"/>
                </a:cubicBezTo>
                <a:cubicBezTo>
                  <a:pt x="411995" y="3720952"/>
                  <a:pt x="419179" y="3723355"/>
                  <a:pt x="419179" y="3718546"/>
                </a:cubicBezTo>
                <a:cubicBezTo>
                  <a:pt x="416785" y="3720952"/>
                  <a:pt x="407204" y="3718546"/>
                  <a:pt x="407204" y="3720952"/>
                </a:cubicBezTo>
                <a:cubicBezTo>
                  <a:pt x="407204" y="3720952"/>
                  <a:pt x="407204" y="3720952"/>
                  <a:pt x="407204" y="3718546"/>
                </a:cubicBezTo>
                <a:cubicBezTo>
                  <a:pt x="404807" y="3718546"/>
                  <a:pt x="402414" y="3713734"/>
                  <a:pt x="400017" y="3713734"/>
                </a:cubicBezTo>
                <a:cubicBezTo>
                  <a:pt x="397623" y="3713734"/>
                  <a:pt x="395226" y="3716140"/>
                  <a:pt x="400017" y="3718546"/>
                </a:cubicBezTo>
                <a:cubicBezTo>
                  <a:pt x="392832" y="3718546"/>
                  <a:pt x="380855" y="3720952"/>
                  <a:pt x="376064" y="3716140"/>
                </a:cubicBezTo>
                <a:cubicBezTo>
                  <a:pt x="368880" y="3716140"/>
                  <a:pt x="373670" y="3711331"/>
                  <a:pt x="371274" y="3708925"/>
                </a:cubicBezTo>
                <a:cubicBezTo>
                  <a:pt x="368880" y="3708925"/>
                  <a:pt x="366483" y="3711331"/>
                  <a:pt x="364089" y="3711331"/>
                </a:cubicBezTo>
                <a:cubicBezTo>
                  <a:pt x="364089" y="3711331"/>
                  <a:pt x="364089" y="3711331"/>
                  <a:pt x="361692" y="3713734"/>
                </a:cubicBezTo>
                <a:cubicBezTo>
                  <a:pt x="347321" y="3706520"/>
                  <a:pt x="335346" y="3720952"/>
                  <a:pt x="323368" y="3713734"/>
                </a:cubicBezTo>
                <a:cubicBezTo>
                  <a:pt x="325762" y="3713734"/>
                  <a:pt x="330555" y="3713734"/>
                  <a:pt x="330555" y="3711331"/>
                </a:cubicBezTo>
                <a:cubicBezTo>
                  <a:pt x="328158" y="3711331"/>
                  <a:pt x="325762" y="3711331"/>
                  <a:pt x="320971" y="3711331"/>
                </a:cubicBezTo>
                <a:cubicBezTo>
                  <a:pt x="325762" y="3711331"/>
                  <a:pt x="328158" y="3708925"/>
                  <a:pt x="328158" y="3706520"/>
                </a:cubicBezTo>
                <a:cubicBezTo>
                  <a:pt x="313787" y="3708925"/>
                  <a:pt x="301809" y="3716140"/>
                  <a:pt x="285043" y="3720952"/>
                </a:cubicBezTo>
                <a:cubicBezTo>
                  <a:pt x="282647" y="3713734"/>
                  <a:pt x="273065" y="3720952"/>
                  <a:pt x="265881" y="3718546"/>
                </a:cubicBezTo>
                <a:cubicBezTo>
                  <a:pt x="268275" y="3720952"/>
                  <a:pt x="268275" y="3720952"/>
                  <a:pt x="268275" y="3720952"/>
                </a:cubicBezTo>
                <a:cubicBezTo>
                  <a:pt x="270672" y="3720952"/>
                  <a:pt x="273065" y="3720952"/>
                  <a:pt x="268275" y="3723355"/>
                </a:cubicBezTo>
                <a:lnTo>
                  <a:pt x="265881" y="3723355"/>
                </a:lnTo>
                <a:lnTo>
                  <a:pt x="265881" y="3725761"/>
                </a:lnTo>
                <a:cubicBezTo>
                  <a:pt x="261090" y="3725761"/>
                  <a:pt x="261090" y="3723355"/>
                  <a:pt x="263484" y="3723355"/>
                </a:cubicBezTo>
                <a:cubicBezTo>
                  <a:pt x="258694" y="3723355"/>
                  <a:pt x="256300" y="3725761"/>
                  <a:pt x="258694" y="3720952"/>
                </a:cubicBezTo>
                <a:cubicBezTo>
                  <a:pt x="249113" y="3723355"/>
                  <a:pt x="249113" y="3730570"/>
                  <a:pt x="246719" y="3732976"/>
                </a:cubicBezTo>
                <a:cubicBezTo>
                  <a:pt x="237270" y="3737718"/>
                  <a:pt x="232449" y="3737818"/>
                  <a:pt x="220836" y="3744732"/>
                </a:cubicBezTo>
                <a:cubicBezTo>
                  <a:pt x="217197" y="3743808"/>
                  <a:pt x="214549" y="3740881"/>
                  <a:pt x="208391" y="3745002"/>
                </a:cubicBezTo>
                <a:cubicBezTo>
                  <a:pt x="210788" y="3761837"/>
                  <a:pt x="191626" y="3754623"/>
                  <a:pt x="182045" y="3769052"/>
                </a:cubicBezTo>
                <a:cubicBezTo>
                  <a:pt x="186835" y="3771458"/>
                  <a:pt x="177254" y="3773864"/>
                  <a:pt x="182045" y="3778673"/>
                </a:cubicBezTo>
                <a:cubicBezTo>
                  <a:pt x="165276" y="3783482"/>
                  <a:pt x="162882" y="3797914"/>
                  <a:pt x="148511" y="3807535"/>
                </a:cubicBezTo>
                <a:cubicBezTo>
                  <a:pt x="148511" y="3807535"/>
                  <a:pt x="148511" y="3807535"/>
                  <a:pt x="148511" y="3805129"/>
                </a:cubicBezTo>
                <a:cubicBezTo>
                  <a:pt x="141323" y="3805129"/>
                  <a:pt x="136533" y="3817155"/>
                  <a:pt x="136533" y="3821967"/>
                </a:cubicBezTo>
                <a:cubicBezTo>
                  <a:pt x="134139" y="3817155"/>
                  <a:pt x="126952" y="3821967"/>
                  <a:pt x="126952" y="3817155"/>
                </a:cubicBezTo>
                <a:cubicBezTo>
                  <a:pt x="129348" y="3824370"/>
                  <a:pt x="117371" y="3833991"/>
                  <a:pt x="117371" y="3833991"/>
                </a:cubicBezTo>
                <a:cubicBezTo>
                  <a:pt x="110186" y="3831585"/>
                  <a:pt x="107789" y="3843611"/>
                  <a:pt x="100602" y="3848423"/>
                </a:cubicBezTo>
                <a:cubicBezTo>
                  <a:pt x="100602" y="3850826"/>
                  <a:pt x="100602" y="3855638"/>
                  <a:pt x="100602" y="3858041"/>
                </a:cubicBezTo>
                <a:cubicBezTo>
                  <a:pt x="100602" y="3858041"/>
                  <a:pt x="100602" y="3858041"/>
                  <a:pt x="98208" y="3853232"/>
                </a:cubicBezTo>
                <a:cubicBezTo>
                  <a:pt x="95812" y="3858041"/>
                  <a:pt x="93418" y="3855638"/>
                  <a:pt x="93418" y="3853232"/>
                </a:cubicBezTo>
                <a:cubicBezTo>
                  <a:pt x="91021" y="3855638"/>
                  <a:pt x="91021" y="3858041"/>
                  <a:pt x="91021" y="3860447"/>
                </a:cubicBezTo>
                <a:cubicBezTo>
                  <a:pt x="91021" y="3860447"/>
                  <a:pt x="91021" y="3860447"/>
                  <a:pt x="88627" y="3858041"/>
                </a:cubicBezTo>
                <a:cubicBezTo>
                  <a:pt x="83837" y="3860447"/>
                  <a:pt x="88627" y="3867661"/>
                  <a:pt x="91021" y="3862852"/>
                </a:cubicBezTo>
                <a:cubicBezTo>
                  <a:pt x="95812" y="3877282"/>
                  <a:pt x="83837" y="3867661"/>
                  <a:pt x="86230" y="3879688"/>
                </a:cubicBezTo>
                <a:cubicBezTo>
                  <a:pt x="86230" y="3879688"/>
                  <a:pt x="86269" y="3879726"/>
                  <a:pt x="88627" y="3882094"/>
                </a:cubicBezTo>
                <a:cubicBezTo>
                  <a:pt x="86230" y="3896523"/>
                  <a:pt x="79046" y="3882094"/>
                  <a:pt x="79046" y="3896523"/>
                </a:cubicBezTo>
                <a:cubicBezTo>
                  <a:pt x="79046" y="3896523"/>
                  <a:pt x="79046" y="3896523"/>
                  <a:pt x="74255" y="3894117"/>
                </a:cubicBezTo>
                <a:cubicBezTo>
                  <a:pt x="74255" y="3898929"/>
                  <a:pt x="71859" y="3901335"/>
                  <a:pt x="76649" y="3901335"/>
                </a:cubicBezTo>
                <a:cubicBezTo>
                  <a:pt x="71859" y="3910953"/>
                  <a:pt x="64674" y="3922979"/>
                  <a:pt x="59884" y="3930197"/>
                </a:cubicBezTo>
                <a:cubicBezTo>
                  <a:pt x="59884" y="3937411"/>
                  <a:pt x="62278" y="3927791"/>
                  <a:pt x="64674" y="3932600"/>
                </a:cubicBezTo>
                <a:cubicBezTo>
                  <a:pt x="69465" y="3939815"/>
                  <a:pt x="62278" y="3939815"/>
                  <a:pt x="59884" y="3947032"/>
                </a:cubicBezTo>
                <a:cubicBezTo>
                  <a:pt x="59884" y="3947032"/>
                  <a:pt x="59884" y="3947032"/>
                  <a:pt x="62278" y="3944626"/>
                </a:cubicBezTo>
                <a:cubicBezTo>
                  <a:pt x="62278" y="3949438"/>
                  <a:pt x="59884" y="3954247"/>
                  <a:pt x="59884" y="3959056"/>
                </a:cubicBezTo>
                <a:cubicBezTo>
                  <a:pt x="59884" y="3959056"/>
                  <a:pt x="59884" y="3959056"/>
                  <a:pt x="57487" y="3956653"/>
                </a:cubicBezTo>
                <a:cubicBezTo>
                  <a:pt x="57487" y="3959056"/>
                  <a:pt x="55093" y="3961462"/>
                  <a:pt x="55093" y="3963868"/>
                </a:cubicBezTo>
                <a:cubicBezTo>
                  <a:pt x="57487" y="3966273"/>
                  <a:pt x="57487" y="3963868"/>
                  <a:pt x="59884" y="3961462"/>
                </a:cubicBezTo>
                <a:cubicBezTo>
                  <a:pt x="57487" y="3971082"/>
                  <a:pt x="67068" y="3978297"/>
                  <a:pt x="62278" y="3987918"/>
                </a:cubicBezTo>
                <a:cubicBezTo>
                  <a:pt x="62278" y="3987918"/>
                  <a:pt x="62278" y="3987918"/>
                  <a:pt x="57487" y="3985512"/>
                </a:cubicBezTo>
                <a:cubicBezTo>
                  <a:pt x="59884" y="3985512"/>
                  <a:pt x="59884" y="3985512"/>
                  <a:pt x="57487" y="3983109"/>
                </a:cubicBezTo>
                <a:cubicBezTo>
                  <a:pt x="52696" y="3975894"/>
                  <a:pt x="55093" y="3990323"/>
                  <a:pt x="52696" y="3992729"/>
                </a:cubicBezTo>
                <a:cubicBezTo>
                  <a:pt x="57487" y="3995133"/>
                  <a:pt x="55093" y="4002350"/>
                  <a:pt x="62278" y="4004753"/>
                </a:cubicBezTo>
                <a:cubicBezTo>
                  <a:pt x="57487" y="4023994"/>
                  <a:pt x="71859" y="4033615"/>
                  <a:pt x="71859" y="4045641"/>
                </a:cubicBezTo>
                <a:cubicBezTo>
                  <a:pt x="69465" y="4043236"/>
                  <a:pt x="71859" y="4050450"/>
                  <a:pt x="69465" y="4050450"/>
                </a:cubicBezTo>
                <a:cubicBezTo>
                  <a:pt x="69465" y="4057668"/>
                  <a:pt x="74255" y="4052856"/>
                  <a:pt x="76649" y="4057668"/>
                </a:cubicBezTo>
                <a:cubicBezTo>
                  <a:pt x="76649" y="4057668"/>
                  <a:pt x="76649" y="4057668"/>
                  <a:pt x="74255" y="4064883"/>
                </a:cubicBezTo>
                <a:cubicBezTo>
                  <a:pt x="86230" y="4069691"/>
                  <a:pt x="71859" y="4074503"/>
                  <a:pt x="81440" y="4084121"/>
                </a:cubicBezTo>
                <a:cubicBezTo>
                  <a:pt x="91021" y="4086527"/>
                  <a:pt x="88627" y="4100959"/>
                  <a:pt x="100602" y="4105768"/>
                </a:cubicBezTo>
                <a:cubicBezTo>
                  <a:pt x="100602" y="4105768"/>
                  <a:pt x="100602" y="4105768"/>
                  <a:pt x="98208" y="4108174"/>
                </a:cubicBezTo>
                <a:cubicBezTo>
                  <a:pt x="107789" y="4112983"/>
                  <a:pt x="105395" y="4120200"/>
                  <a:pt x="112580" y="4125009"/>
                </a:cubicBezTo>
                <a:cubicBezTo>
                  <a:pt x="112580" y="4127415"/>
                  <a:pt x="110186" y="4125009"/>
                  <a:pt x="107789" y="4127415"/>
                </a:cubicBezTo>
                <a:cubicBezTo>
                  <a:pt x="114974" y="4129821"/>
                  <a:pt x="100602" y="4132224"/>
                  <a:pt x="107789" y="4132224"/>
                </a:cubicBezTo>
                <a:cubicBezTo>
                  <a:pt x="112580" y="4144251"/>
                  <a:pt x="134139" y="4134630"/>
                  <a:pt x="141323" y="4141845"/>
                </a:cubicBezTo>
                <a:cubicBezTo>
                  <a:pt x="152884" y="4141845"/>
                  <a:pt x="153304" y="4157463"/>
                  <a:pt x="159779" y="4152068"/>
                </a:cubicBezTo>
                <a:cubicBezTo>
                  <a:pt x="162098" y="4153472"/>
                  <a:pt x="164879" y="4154873"/>
                  <a:pt x="167673" y="4156277"/>
                </a:cubicBezTo>
                <a:cubicBezTo>
                  <a:pt x="167673" y="4156277"/>
                  <a:pt x="167673" y="4156277"/>
                  <a:pt x="167673" y="4158680"/>
                </a:cubicBezTo>
                <a:cubicBezTo>
                  <a:pt x="172463" y="4158680"/>
                  <a:pt x="184439" y="4168301"/>
                  <a:pt x="194020" y="4165897"/>
                </a:cubicBezTo>
                <a:lnTo>
                  <a:pt x="194020" y="4168301"/>
                </a:lnTo>
                <a:cubicBezTo>
                  <a:pt x="201207" y="4168301"/>
                  <a:pt x="201207" y="4173112"/>
                  <a:pt x="210788" y="4170707"/>
                </a:cubicBezTo>
                <a:cubicBezTo>
                  <a:pt x="210788" y="4170707"/>
                  <a:pt x="210788" y="4170707"/>
                  <a:pt x="208391" y="4170707"/>
                </a:cubicBezTo>
                <a:cubicBezTo>
                  <a:pt x="222766" y="4168301"/>
                  <a:pt x="246719" y="4175518"/>
                  <a:pt x="265881" y="4175518"/>
                </a:cubicBezTo>
                <a:cubicBezTo>
                  <a:pt x="265881" y="4180022"/>
                  <a:pt x="274280" y="4180308"/>
                  <a:pt x="281249" y="4178351"/>
                </a:cubicBezTo>
                <a:cubicBezTo>
                  <a:pt x="280255" y="4179146"/>
                  <a:pt x="280253" y="4180938"/>
                  <a:pt x="280253" y="4182733"/>
                </a:cubicBezTo>
                <a:cubicBezTo>
                  <a:pt x="289834" y="4175518"/>
                  <a:pt x="301809" y="4187542"/>
                  <a:pt x="313787" y="4180327"/>
                </a:cubicBezTo>
                <a:cubicBezTo>
                  <a:pt x="318577" y="4185136"/>
                  <a:pt x="328158" y="4175518"/>
                  <a:pt x="332949" y="4182733"/>
                </a:cubicBezTo>
                <a:cubicBezTo>
                  <a:pt x="342530" y="4173112"/>
                  <a:pt x="354508" y="4173112"/>
                  <a:pt x="371274" y="4168301"/>
                </a:cubicBezTo>
                <a:cubicBezTo>
                  <a:pt x="371274" y="4168301"/>
                  <a:pt x="371274" y="4168301"/>
                  <a:pt x="371274" y="4170707"/>
                </a:cubicBezTo>
                <a:cubicBezTo>
                  <a:pt x="378461" y="4170707"/>
                  <a:pt x="385645" y="4170707"/>
                  <a:pt x="390436" y="4173112"/>
                </a:cubicBezTo>
                <a:cubicBezTo>
                  <a:pt x="395226" y="4163492"/>
                  <a:pt x="400017" y="4156277"/>
                  <a:pt x="397623" y="4144251"/>
                </a:cubicBezTo>
                <a:cubicBezTo>
                  <a:pt x="409598" y="4127415"/>
                  <a:pt x="402414" y="4117794"/>
                  <a:pt x="416785" y="4098553"/>
                </a:cubicBezTo>
                <a:cubicBezTo>
                  <a:pt x="416785" y="4098553"/>
                  <a:pt x="416785" y="4098553"/>
                  <a:pt x="411995" y="4098553"/>
                </a:cubicBezTo>
                <a:cubicBezTo>
                  <a:pt x="416785" y="4091339"/>
                  <a:pt x="421576" y="4079312"/>
                  <a:pt x="423970" y="4069691"/>
                </a:cubicBezTo>
                <a:cubicBezTo>
                  <a:pt x="423970" y="4069691"/>
                  <a:pt x="423970" y="4069691"/>
                  <a:pt x="423970" y="4072097"/>
                </a:cubicBezTo>
                <a:cubicBezTo>
                  <a:pt x="423970" y="4072097"/>
                  <a:pt x="423970" y="4072097"/>
                  <a:pt x="428760" y="4064883"/>
                </a:cubicBezTo>
                <a:cubicBezTo>
                  <a:pt x="428760" y="4062477"/>
                  <a:pt x="433551" y="4055262"/>
                  <a:pt x="433551" y="4050450"/>
                </a:cubicBezTo>
                <a:cubicBezTo>
                  <a:pt x="433551" y="4050450"/>
                  <a:pt x="433551" y="4050450"/>
                  <a:pt x="435948" y="4050450"/>
                </a:cubicBezTo>
                <a:cubicBezTo>
                  <a:pt x="438341" y="4048047"/>
                  <a:pt x="440738" y="4043236"/>
                  <a:pt x="440738" y="4038424"/>
                </a:cubicBezTo>
                <a:cubicBezTo>
                  <a:pt x="440738" y="4038424"/>
                  <a:pt x="440738" y="4038424"/>
                  <a:pt x="447925" y="4036021"/>
                </a:cubicBezTo>
                <a:cubicBezTo>
                  <a:pt x="450319" y="4023994"/>
                  <a:pt x="464691" y="4011968"/>
                  <a:pt x="467088" y="3999944"/>
                </a:cubicBezTo>
                <a:cubicBezTo>
                  <a:pt x="481459" y="3983109"/>
                  <a:pt x="495831" y="3963868"/>
                  <a:pt x="514993" y="3951841"/>
                </a:cubicBezTo>
                <a:cubicBezTo>
                  <a:pt x="534156" y="3935006"/>
                  <a:pt x="548527" y="3927791"/>
                  <a:pt x="562899" y="3922979"/>
                </a:cubicBezTo>
                <a:cubicBezTo>
                  <a:pt x="579667" y="3918170"/>
                  <a:pt x="594039" y="3915765"/>
                  <a:pt x="617992" y="3910953"/>
                </a:cubicBezTo>
                <a:cubicBezTo>
                  <a:pt x="644339" y="3906144"/>
                  <a:pt x="665898" y="3903741"/>
                  <a:pt x="687457" y="3903741"/>
                </a:cubicBezTo>
                <a:cubicBezTo>
                  <a:pt x="706619" y="3906144"/>
                  <a:pt x="725781" y="3910953"/>
                  <a:pt x="742547" y="3927791"/>
                </a:cubicBezTo>
                <a:cubicBezTo>
                  <a:pt x="744943" y="3927791"/>
                  <a:pt x="761709" y="3942220"/>
                  <a:pt x="764106" y="3951841"/>
                </a:cubicBezTo>
                <a:cubicBezTo>
                  <a:pt x="764106" y="3959056"/>
                  <a:pt x="761709" y="3961462"/>
                  <a:pt x="754525" y="3963868"/>
                </a:cubicBezTo>
                <a:cubicBezTo>
                  <a:pt x="744943" y="3963868"/>
                  <a:pt x="728175" y="3961462"/>
                  <a:pt x="704222" y="3959056"/>
                </a:cubicBezTo>
                <a:cubicBezTo>
                  <a:pt x="697038" y="3951841"/>
                  <a:pt x="689851" y="3949438"/>
                  <a:pt x="675479" y="3949438"/>
                </a:cubicBezTo>
                <a:cubicBezTo>
                  <a:pt x="675479" y="3949438"/>
                  <a:pt x="675479" y="3949438"/>
                  <a:pt x="677873" y="3954247"/>
                </a:cubicBezTo>
                <a:cubicBezTo>
                  <a:pt x="670688" y="3949438"/>
                  <a:pt x="663501" y="3951841"/>
                  <a:pt x="658710" y="3954247"/>
                </a:cubicBezTo>
                <a:cubicBezTo>
                  <a:pt x="653920" y="3956653"/>
                  <a:pt x="663501" y="3959056"/>
                  <a:pt x="656317" y="3961462"/>
                </a:cubicBezTo>
                <a:cubicBezTo>
                  <a:pt x="641945" y="3961462"/>
                  <a:pt x="649129" y="3961462"/>
                  <a:pt x="634758" y="3963868"/>
                </a:cubicBezTo>
                <a:cubicBezTo>
                  <a:pt x="637154" y="3961462"/>
                  <a:pt x="644339" y="3961462"/>
                  <a:pt x="641945" y="3956653"/>
                </a:cubicBezTo>
                <a:cubicBezTo>
                  <a:pt x="639548" y="3959056"/>
                  <a:pt x="632364" y="3959056"/>
                  <a:pt x="632364" y="3963868"/>
                </a:cubicBezTo>
                <a:cubicBezTo>
                  <a:pt x="632364" y="3963868"/>
                  <a:pt x="632364" y="3963868"/>
                  <a:pt x="632364" y="3959056"/>
                </a:cubicBezTo>
                <a:cubicBezTo>
                  <a:pt x="629967" y="3961462"/>
                  <a:pt x="627573" y="3959056"/>
                  <a:pt x="622783" y="3959056"/>
                </a:cubicBezTo>
                <a:cubicBezTo>
                  <a:pt x="622783" y="3961462"/>
                  <a:pt x="620386" y="3963868"/>
                  <a:pt x="625176" y="3963868"/>
                </a:cubicBezTo>
                <a:cubicBezTo>
                  <a:pt x="617992" y="3966273"/>
                  <a:pt x="610805" y="3973488"/>
                  <a:pt x="606014" y="3971082"/>
                </a:cubicBezTo>
                <a:cubicBezTo>
                  <a:pt x="598830" y="3973488"/>
                  <a:pt x="598830" y="3968676"/>
                  <a:pt x="596433" y="3966273"/>
                </a:cubicBezTo>
                <a:cubicBezTo>
                  <a:pt x="594039" y="3968676"/>
                  <a:pt x="591642" y="3971082"/>
                  <a:pt x="594039" y="3973488"/>
                </a:cubicBezTo>
                <a:cubicBezTo>
                  <a:pt x="594039" y="3973488"/>
                  <a:pt x="594039" y="3973488"/>
                  <a:pt x="591642" y="3973488"/>
                </a:cubicBezTo>
                <a:cubicBezTo>
                  <a:pt x="591642" y="3973488"/>
                  <a:pt x="591642" y="3973488"/>
                  <a:pt x="591642" y="3975894"/>
                </a:cubicBezTo>
                <a:cubicBezTo>
                  <a:pt x="574877" y="3978297"/>
                  <a:pt x="572480" y="3995133"/>
                  <a:pt x="558108" y="3995133"/>
                </a:cubicBezTo>
                <a:cubicBezTo>
                  <a:pt x="560505" y="3992729"/>
                  <a:pt x="567690" y="3992729"/>
                  <a:pt x="565293" y="3987918"/>
                </a:cubicBezTo>
                <a:cubicBezTo>
                  <a:pt x="562899" y="3990323"/>
                  <a:pt x="560505" y="3992729"/>
                  <a:pt x="558108" y="3995133"/>
                </a:cubicBezTo>
                <a:cubicBezTo>
                  <a:pt x="560505" y="3992729"/>
                  <a:pt x="560505" y="3987918"/>
                  <a:pt x="558108" y="3985512"/>
                </a:cubicBezTo>
                <a:cubicBezTo>
                  <a:pt x="548527" y="3997538"/>
                  <a:pt x="541340" y="4007159"/>
                  <a:pt x="529365" y="4021591"/>
                </a:cubicBezTo>
                <a:cubicBezTo>
                  <a:pt x="526968" y="4016779"/>
                  <a:pt x="522178" y="4028806"/>
                  <a:pt x="514993" y="4028806"/>
                </a:cubicBezTo>
                <a:lnTo>
                  <a:pt x="517387" y="4031212"/>
                </a:lnTo>
                <a:cubicBezTo>
                  <a:pt x="519784" y="4028806"/>
                  <a:pt x="519784" y="4028806"/>
                  <a:pt x="517387" y="4033615"/>
                </a:cubicBezTo>
                <a:lnTo>
                  <a:pt x="517387" y="4036021"/>
                </a:lnTo>
                <a:cubicBezTo>
                  <a:pt x="512597" y="4038424"/>
                  <a:pt x="512597" y="4038424"/>
                  <a:pt x="512597" y="4036021"/>
                </a:cubicBezTo>
                <a:cubicBezTo>
                  <a:pt x="510203" y="4038424"/>
                  <a:pt x="507806" y="4040830"/>
                  <a:pt x="507806" y="4036021"/>
                </a:cubicBezTo>
                <a:cubicBezTo>
                  <a:pt x="500622" y="4043236"/>
                  <a:pt x="505412" y="4048047"/>
                  <a:pt x="505412" y="4052856"/>
                </a:cubicBezTo>
                <a:cubicBezTo>
                  <a:pt x="498225" y="4060071"/>
                  <a:pt x="495831" y="4064883"/>
                  <a:pt x="491040" y="4076906"/>
                </a:cubicBezTo>
                <a:cubicBezTo>
                  <a:pt x="491040" y="4076906"/>
                  <a:pt x="491040" y="4076906"/>
                  <a:pt x="491040" y="4074503"/>
                </a:cubicBezTo>
                <a:cubicBezTo>
                  <a:pt x="486250" y="4076906"/>
                  <a:pt x="481459" y="4076906"/>
                  <a:pt x="479063" y="4084121"/>
                </a:cubicBezTo>
                <a:cubicBezTo>
                  <a:pt x="491040" y="4096147"/>
                  <a:pt x="469482" y="4100959"/>
                  <a:pt x="467088" y="4117794"/>
                </a:cubicBezTo>
                <a:cubicBezTo>
                  <a:pt x="474272" y="4117794"/>
                  <a:pt x="469482" y="4125009"/>
                  <a:pt x="471878" y="4125009"/>
                </a:cubicBezTo>
                <a:cubicBezTo>
                  <a:pt x="462297" y="4137036"/>
                  <a:pt x="467088" y="4151465"/>
                  <a:pt x="457504" y="4165897"/>
                </a:cubicBezTo>
                <a:cubicBezTo>
                  <a:pt x="452713" y="4168301"/>
                  <a:pt x="452713" y="4180327"/>
                  <a:pt x="457504" y="4185136"/>
                </a:cubicBezTo>
                <a:cubicBezTo>
                  <a:pt x="452713" y="4182733"/>
                  <a:pt x="450319" y="4189948"/>
                  <a:pt x="447925" y="4187542"/>
                </a:cubicBezTo>
                <a:cubicBezTo>
                  <a:pt x="452713" y="4192354"/>
                  <a:pt x="447925" y="4204377"/>
                  <a:pt x="447925" y="4204377"/>
                </a:cubicBezTo>
                <a:cubicBezTo>
                  <a:pt x="440738" y="4206783"/>
                  <a:pt x="445529" y="4218809"/>
                  <a:pt x="440738" y="4226024"/>
                </a:cubicBezTo>
                <a:cubicBezTo>
                  <a:pt x="443135" y="4228430"/>
                  <a:pt x="445529" y="4230836"/>
                  <a:pt x="447925" y="4233239"/>
                </a:cubicBezTo>
                <a:cubicBezTo>
                  <a:pt x="447925" y="4233239"/>
                  <a:pt x="447925" y="4233239"/>
                  <a:pt x="443135" y="4230836"/>
                </a:cubicBezTo>
                <a:cubicBezTo>
                  <a:pt x="443135" y="4235645"/>
                  <a:pt x="440738" y="4235645"/>
                  <a:pt x="438341" y="4233239"/>
                </a:cubicBezTo>
                <a:cubicBezTo>
                  <a:pt x="435948" y="4235645"/>
                  <a:pt x="438341" y="4238051"/>
                  <a:pt x="438341" y="4240454"/>
                </a:cubicBezTo>
                <a:cubicBezTo>
                  <a:pt x="438341" y="4240454"/>
                  <a:pt x="438341" y="4240454"/>
                  <a:pt x="435948" y="4240454"/>
                </a:cubicBezTo>
                <a:cubicBezTo>
                  <a:pt x="433551" y="4245265"/>
                  <a:pt x="443135" y="4247671"/>
                  <a:pt x="443135" y="4242860"/>
                </a:cubicBezTo>
                <a:cubicBezTo>
                  <a:pt x="452713" y="4254886"/>
                  <a:pt x="438341" y="4250075"/>
                  <a:pt x="445529" y="4259695"/>
                </a:cubicBezTo>
                <a:cubicBezTo>
                  <a:pt x="445529" y="4259695"/>
                  <a:pt x="445529" y="4259695"/>
                  <a:pt x="452713" y="4262101"/>
                </a:cubicBezTo>
                <a:cubicBezTo>
                  <a:pt x="452713" y="4262101"/>
                  <a:pt x="452713" y="4262101"/>
                  <a:pt x="450319" y="4262101"/>
                </a:cubicBezTo>
                <a:cubicBezTo>
                  <a:pt x="455110" y="4271722"/>
                  <a:pt x="440738" y="4266910"/>
                  <a:pt x="447925" y="4276530"/>
                </a:cubicBezTo>
                <a:cubicBezTo>
                  <a:pt x="447925" y="4276530"/>
                  <a:pt x="447925" y="4276530"/>
                  <a:pt x="445529" y="4278936"/>
                </a:cubicBezTo>
                <a:cubicBezTo>
                  <a:pt x="445529" y="4281342"/>
                  <a:pt x="445529" y="4283748"/>
                  <a:pt x="450319" y="4283748"/>
                </a:cubicBezTo>
                <a:cubicBezTo>
                  <a:pt x="450319" y="4293369"/>
                  <a:pt x="450319" y="4305392"/>
                  <a:pt x="452713" y="4315013"/>
                </a:cubicBezTo>
                <a:cubicBezTo>
                  <a:pt x="455110" y="4319825"/>
                  <a:pt x="452713" y="4312607"/>
                  <a:pt x="457504" y="4312607"/>
                </a:cubicBezTo>
                <a:cubicBezTo>
                  <a:pt x="464691" y="4317419"/>
                  <a:pt x="459900" y="4322227"/>
                  <a:pt x="459900" y="4329445"/>
                </a:cubicBezTo>
                <a:cubicBezTo>
                  <a:pt x="459900" y="4329445"/>
                  <a:pt x="459900" y="4329445"/>
                  <a:pt x="464691" y="4324633"/>
                </a:cubicBezTo>
                <a:cubicBezTo>
                  <a:pt x="464691" y="4329445"/>
                  <a:pt x="467088" y="4334254"/>
                  <a:pt x="467088" y="4336660"/>
                </a:cubicBezTo>
                <a:cubicBezTo>
                  <a:pt x="467088" y="4336660"/>
                  <a:pt x="467088" y="4336660"/>
                  <a:pt x="464691" y="4336660"/>
                </a:cubicBezTo>
                <a:cubicBezTo>
                  <a:pt x="464691" y="4339063"/>
                  <a:pt x="467088" y="4341469"/>
                  <a:pt x="467088" y="4343875"/>
                </a:cubicBezTo>
                <a:cubicBezTo>
                  <a:pt x="471878" y="4343875"/>
                  <a:pt x="469482" y="4341469"/>
                  <a:pt x="469482" y="4339063"/>
                </a:cubicBezTo>
                <a:cubicBezTo>
                  <a:pt x="471878" y="4346280"/>
                  <a:pt x="483853" y="4343875"/>
                  <a:pt x="486250" y="4353495"/>
                </a:cubicBezTo>
                <a:cubicBezTo>
                  <a:pt x="486250" y="4353495"/>
                  <a:pt x="486250" y="4353495"/>
                  <a:pt x="481459" y="4355901"/>
                </a:cubicBezTo>
                <a:cubicBezTo>
                  <a:pt x="483853" y="4353495"/>
                  <a:pt x="481459" y="4353495"/>
                  <a:pt x="481459" y="4353495"/>
                </a:cubicBezTo>
                <a:cubicBezTo>
                  <a:pt x="471878" y="4351090"/>
                  <a:pt x="483853" y="4360710"/>
                  <a:pt x="481459" y="4363116"/>
                </a:cubicBezTo>
                <a:cubicBezTo>
                  <a:pt x="486250" y="4360710"/>
                  <a:pt x="491040" y="4367925"/>
                  <a:pt x="498225" y="4365522"/>
                </a:cubicBezTo>
                <a:cubicBezTo>
                  <a:pt x="507806" y="4382357"/>
                  <a:pt x="524574" y="4379951"/>
                  <a:pt x="534156" y="4389572"/>
                </a:cubicBezTo>
                <a:cubicBezTo>
                  <a:pt x="529365" y="4389572"/>
                  <a:pt x="536550" y="4391978"/>
                  <a:pt x="536550" y="4394381"/>
                </a:cubicBezTo>
                <a:cubicBezTo>
                  <a:pt x="541340" y="4399193"/>
                  <a:pt x="541340" y="4391978"/>
                  <a:pt x="546131" y="4396787"/>
                </a:cubicBezTo>
                <a:cubicBezTo>
                  <a:pt x="546131" y="4396787"/>
                  <a:pt x="546131" y="4396787"/>
                  <a:pt x="548527" y="4401598"/>
                </a:cubicBezTo>
                <a:cubicBezTo>
                  <a:pt x="562899" y="4399193"/>
                  <a:pt x="555715" y="4411219"/>
                  <a:pt x="567690" y="4413622"/>
                </a:cubicBezTo>
                <a:cubicBezTo>
                  <a:pt x="577271" y="4408813"/>
                  <a:pt x="584458" y="4423243"/>
                  <a:pt x="596433" y="4420840"/>
                </a:cubicBezTo>
                <a:cubicBezTo>
                  <a:pt x="596433" y="4420840"/>
                  <a:pt x="596433" y="4420840"/>
                  <a:pt x="596433" y="4423243"/>
                </a:cubicBezTo>
                <a:cubicBezTo>
                  <a:pt x="606014" y="4423243"/>
                  <a:pt x="608411" y="4430460"/>
                  <a:pt x="617992" y="4430460"/>
                </a:cubicBezTo>
                <a:cubicBezTo>
                  <a:pt x="617992" y="4435269"/>
                  <a:pt x="615595" y="4432863"/>
                  <a:pt x="613201" y="4437675"/>
                </a:cubicBezTo>
                <a:cubicBezTo>
                  <a:pt x="622783" y="4435269"/>
                  <a:pt x="610805" y="4444890"/>
                  <a:pt x="617992" y="4440078"/>
                </a:cubicBezTo>
                <a:cubicBezTo>
                  <a:pt x="627573" y="4447296"/>
                  <a:pt x="641945" y="4430460"/>
                  <a:pt x="651526" y="4432863"/>
                </a:cubicBezTo>
                <a:cubicBezTo>
                  <a:pt x="661107" y="4428054"/>
                  <a:pt x="670688" y="4442484"/>
                  <a:pt x="673085" y="4432863"/>
                </a:cubicBezTo>
                <a:cubicBezTo>
                  <a:pt x="676277" y="4432863"/>
                  <a:pt x="679471" y="4432863"/>
                  <a:pt x="682663" y="4432863"/>
                </a:cubicBezTo>
                <a:cubicBezTo>
                  <a:pt x="682663" y="4432863"/>
                  <a:pt x="682663" y="4432863"/>
                  <a:pt x="682663" y="4435269"/>
                </a:cubicBezTo>
                <a:cubicBezTo>
                  <a:pt x="687457" y="4432863"/>
                  <a:pt x="701828" y="4437675"/>
                  <a:pt x="709013" y="4430460"/>
                </a:cubicBezTo>
                <a:cubicBezTo>
                  <a:pt x="709013" y="4432863"/>
                  <a:pt x="711409" y="4432863"/>
                  <a:pt x="711409" y="4432863"/>
                </a:cubicBezTo>
                <a:cubicBezTo>
                  <a:pt x="718594" y="4430460"/>
                  <a:pt x="720991" y="4432863"/>
                  <a:pt x="725781" y="4428054"/>
                </a:cubicBezTo>
                <a:cubicBezTo>
                  <a:pt x="735362" y="4418434"/>
                  <a:pt x="759315" y="4416028"/>
                  <a:pt x="776081" y="4406407"/>
                </a:cubicBezTo>
                <a:cubicBezTo>
                  <a:pt x="778477" y="4411219"/>
                  <a:pt x="785665" y="4406407"/>
                  <a:pt x="790453" y="4401598"/>
                </a:cubicBezTo>
                <a:cubicBezTo>
                  <a:pt x="790453" y="4404001"/>
                  <a:pt x="790453" y="4404001"/>
                  <a:pt x="790453" y="4406407"/>
                </a:cubicBezTo>
                <a:cubicBezTo>
                  <a:pt x="795246" y="4396787"/>
                  <a:pt x="812011" y="4399193"/>
                  <a:pt x="814408" y="4387166"/>
                </a:cubicBezTo>
                <a:cubicBezTo>
                  <a:pt x="819199" y="4387166"/>
                  <a:pt x="823989" y="4372736"/>
                  <a:pt x="831174" y="4377545"/>
                </a:cubicBezTo>
                <a:cubicBezTo>
                  <a:pt x="831174" y="4363116"/>
                  <a:pt x="838361" y="4358304"/>
                  <a:pt x="847942" y="4343875"/>
                </a:cubicBezTo>
                <a:cubicBezTo>
                  <a:pt x="847942" y="4343875"/>
                  <a:pt x="847942" y="4343875"/>
                  <a:pt x="850336" y="4343875"/>
                </a:cubicBezTo>
                <a:cubicBezTo>
                  <a:pt x="855127" y="4339063"/>
                  <a:pt x="859917" y="4334254"/>
                  <a:pt x="864708" y="4329445"/>
                </a:cubicBezTo>
                <a:cubicBezTo>
                  <a:pt x="864708" y="4324633"/>
                  <a:pt x="864708" y="4315013"/>
                  <a:pt x="864708" y="4305392"/>
                </a:cubicBezTo>
                <a:cubicBezTo>
                  <a:pt x="862314" y="4281342"/>
                  <a:pt x="862314" y="4262101"/>
                  <a:pt x="864708" y="4245265"/>
                </a:cubicBezTo>
                <a:cubicBezTo>
                  <a:pt x="867104" y="4228430"/>
                  <a:pt x="874289" y="4211592"/>
                  <a:pt x="888661" y="4197162"/>
                </a:cubicBezTo>
                <a:cubicBezTo>
                  <a:pt x="888661" y="4197162"/>
                  <a:pt x="900638" y="4180327"/>
                  <a:pt x="912616" y="4180327"/>
                </a:cubicBezTo>
                <a:cubicBezTo>
                  <a:pt x="917407" y="4180327"/>
                  <a:pt x="919801" y="4182733"/>
                  <a:pt x="922197" y="4189948"/>
                </a:cubicBezTo>
                <a:cubicBezTo>
                  <a:pt x="922197" y="4199568"/>
                  <a:pt x="922197" y="4213998"/>
                  <a:pt x="919801" y="4235645"/>
                </a:cubicBezTo>
                <a:cubicBezTo>
                  <a:pt x="912616" y="4240454"/>
                  <a:pt x="910219" y="4247671"/>
                  <a:pt x="910219" y="4259695"/>
                </a:cubicBezTo>
                <a:cubicBezTo>
                  <a:pt x="910219" y="4259695"/>
                  <a:pt x="910219" y="4259695"/>
                  <a:pt x="915010" y="4259695"/>
                </a:cubicBezTo>
                <a:cubicBezTo>
                  <a:pt x="910219" y="4264507"/>
                  <a:pt x="910219" y="4271722"/>
                  <a:pt x="910219" y="4276530"/>
                </a:cubicBezTo>
                <a:cubicBezTo>
                  <a:pt x="915010" y="4281342"/>
                  <a:pt x="917407" y="4274127"/>
                  <a:pt x="919801" y="4281342"/>
                </a:cubicBezTo>
                <a:cubicBezTo>
                  <a:pt x="917407" y="4290963"/>
                  <a:pt x="917407" y="4286151"/>
                  <a:pt x="917407" y="4298177"/>
                </a:cubicBezTo>
                <a:cubicBezTo>
                  <a:pt x="915010" y="4295772"/>
                  <a:pt x="915010" y="4290963"/>
                  <a:pt x="912616" y="4290963"/>
                </a:cubicBezTo>
                <a:cubicBezTo>
                  <a:pt x="915010" y="4293369"/>
                  <a:pt x="915010" y="4300583"/>
                  <a:pt x="917407" y="4300583"/>
                </a:cubicBezTo>
                <a:cubicBezTo>
                  <a:pt x="917407" y="4300583"/>
                  <a:pt x="917407" y="4300583"/>
                  <a:pt x="915010" y="4300583"/>
                </a:cubicBezTo>
                <a:cubicBezTo>
                  <a:pt x="915010" y="4302989"/>
                  <a:pt x="912616" y="4305392"/>
                  <a:pt x="912616" y="4307798"/>
                </a:cubicBezTo>
                <a:cubicBezTo>
                  <a:pt x="912616" y="4310204"/>
                  <a:pt x="915010" y="4310204"/>
                  <a:pt x="915010" y="4307798"/>
                </a:cubicBezTo>
                <a:cubicBezTo>
                  <a:pt x="917407" y="4312607"/>
                  <a:pt x="924591" y="4319825"/>
                  <a:pt x="922197" y="4324633"/>
                </a:cubicBezTo>
                <a:cubicBezTo>
                  <a:pt x="922197" y="4331848"/>
                  <a:pt x="917407" y="4329445"/>
                  <a:pt x="915010" y="4331848"/>
                </a:cubicBezTo>
                <a:cubicBezTo>
                  <a:pt x="915010" y="4334254"/>
                  <a:pt x="919801" y="4336660"/>
                  <a:pt x="919801" y="4336660"/>
                </a:cubicBezTo>
                <a:cubicBezTo>
                  <a:pt x="919801" y="4336660"/>
                  <a:pt x="919801" y="4336660"/>
                  <a:pt x="924591" y="4339063"/>
                </a:cubicBezTo>
                <a:cubicBezTo>
                  <a:pt x="922197" y="4351090"/>
                  <a:pt x="936569" y="4355901"/>
                  <a:pt x="936569" y="4367925"/>
                </a:cubicBezTo>
                <a:cubicBezTo>
                  <a:pt x="934172" y="4365522"/>
                  <a:pt x="934172" y="4360710"/>
                  <a:pt x="929382" y="4363116"/>
                </a:cubicBezTo>
                <a:cubicBezTo>
                  <a:pt x="931778" y="4365522"/>
                  <a:pt x="934172" y="4367925"/>
                  <a:pt x="934172" y="4370331"/>
                </a:cubicBezTo>
                <a:cubicBezTo>
                  <a:pt x="931778" y="4367925"/>
                  <a:pt x="929382" y="4365522"/>
                  <a:pt x="926988" y="4367925"/>
                </a:cubicBezTo>
                <a:cubicBezTo>
                  <a:pt x="934172" y="4379951"/>
                  <a:pt x="943754" y="4384763"/>
                  <a:pt x="955731" y="4396787"/>
                </a:cubicBezTo>
                <a:cubicBezTo>
                  <a:pt x="950941" y="4399193"/>
                  <a:pt x="960522" y="4404001"/>
                  <a:pt x="960522" y="4411219"/>
                </a:cubicBezTo>
                <a:cubicBezTo>
                  <a:pt x="960522" y="4408813"/>
                  <a:pt x="960522" y="4408813"/>
                  <a:pt x="960522" y="4408813"/>
                </a:cubicBezTo>
                <a:cubicBezTo>
                  <a:pt x="960522" y="4406407"/>
                  <a:pt x="960522" y="4406407"/>
                  <a:pt x="965312" y="4408813"/>
                </a:cubicBezTo>
                <a:cubicBezTo>
                  <a:pt x="965912" y="4408813"/>
                  <a:pt x="966511" y="4408813"/>
                  <a:pt x="967706" y="4408813"/>
                </a:cubicBezTo>
                <a:cubicBezTo>
                  <a:pt x="967706" y="4413622"/>
                  <a:pt x="967706" y="4413622"/>
                  <a:pt x="965312" y="4413622"/>
                </a:cubicBezTo>
                <a:cubicBezTo>
                  <a:pt x="967706" y="4416028"/>
                  <a:pt x="970103" y="4416028"/>
                  <a:pt x="965312" y="4418434"/>
                </a:cubicBezTo>
                <a:cubicBezTo>
                  <a:pt x="970103" y="4425648"/>
                  <a:pt x="977287" y="4418434"/>
                  <a:pt x="979684" y="4420840"/>
                </a:cubicBezTo>
                <a:cubicBezTo>
                  <a:pt x="986869" y="4428054"/>
                  <a:pt x="989265" y="4430460"/>
                  <a:pt x="998846" y="4435269"/>
                </a:cubicBezTo>
                <a:cubicBezTo>
                  <a:pt x="998846" y="4437675"/>
                  <a:pt x="998846" y="4442484"/>
                  <a:pt x="1003637" y="4444890"/>
                </a:cubicBezTo>
                <a:cubicBezTo>
                  <a:pt x="1018009" y="4435269"/>
                  <a:pt x="1018009" y="4454510"/>
                  <a:pt x="1032380" y="4456916"/>
                </a:cubicBezTo>
                <a:cubicBezTo>
                  <a:pt x="1034777" y="4452104"/>
                  <a:pt x="1039568" y="4456916"/>
                  <a:pt x="1041962" y="4454510"/>
                </a:cubicBezTo>
                <a:cubicBezTo>
                  <a:pt x="1051543" y="4464131"/>
                  <a:pt x="1063520" y="4459319"/>
                  <a:pt x="1075496" y="4468940"/>
                </a:cubicBezTo>
                <a:cubicBezTo>
                  <a:pt x="1077892" y="4476157"/>
                  <a:pt x="1087473" y="4476157"/>
                  <a:pt x="1092264" y="4473751"/>
                </a:cubicBezTo>
                <a:cubicBezTo>
                  <a:pt x="1090135" y="4475888"/>
                  <a:pt x="1095550" y="4479917"/>
                  <a:pt x="1093429" y="4482480"/>
                </a:cubicBezTo>
                <a:cubicBezTo>
                  <a:pt x="1093012" y="4482734"/>
                  <a:pt x="1092615" y="4483020"/>
                  <a:pt x="1092264" y="4483372"/>
                </a:cubicBezTo>
                <a:cubicBezTo>
                  <a:pt x="1092797" y="4483103"/>
                  <a:pt x="1093164" y="4482799"/>
                  <a:pt x="1093429" y="4482480"/>
                </a:cubicBezTo>
                <a:cubicBezTo>
                  <a:pt x="1098750" y="4479251"/>
                  <a:pt x="1109030" y="4483372"/>
                  <a:pt x="1109030" y="4483372"/>
                </a:cubicBezTo>
                <a:cubicBezTo>
                  <a:pt x="1111426" y="4490587"/>
                  <a:pt x="1121007" y="4488181"/>
                  <a:pt x="1125798" y="4492993"/>
                </a:cubicBezTo>
                <a:cubicBezTo>
                  <a:pt x="1130588" y="4490587"/>
                  <a:pt x="1132985" y="4488181"/>
                  <a:pt x="1135379" y="4488181"/>
                </a:cubicBezTo>
                <a:cubicBezTo>
                  <a:pt x="1135379" y="4488181"/>
                  <a:pt x="1135379" y="4488181"/>
                  <a:pt x="1132985" y="4490587"/>
                </a:cubicBezTo>
                <a:cubicBezTo>
                  <a:pt x="1135379" y="4492993"/>
                  <a:pt x="1137776" y="4495396"/>
                  <a:pt x="1135379" y="4497802"/>
                </a:cubicBezTo>
                <a:cubicBezTo>
                  <a:pt x="1135379" y="4497802"/>
                  <a:pt x="1137776" y="4495396"/>
                  <a:pt x="1140170" y="4495396"/>
                </a:cubicBezTo>
                <a:cubicBezTo>
                  <a:pt x="1140170" y="4495396"/>
                  <a:pt x="1140170" y="4495396"/>
                  <a:pt x="1137776" y="4500208"/>
                </a:cubicBezTo>
                <a:cubicBezTo>
                  <a:pt x="1142566" y="4502613"/>
                  <a:pt x="1147357" y="4492993"/>
                  <a:pt x="1142566" y="4492993"/>
                </a:cubicBezTo>
                <a:cubicBezTo>
                  <a:pt x="1154541" y="4485775"/>
                  <a:pt x="1147357" y="4500208"/>
                  <a:pt x="1159332" y="4492993"/>
                </a:cubicBezTo>
                <a:cubicBezTo>
                  <a:pt x="1159332" y="4492993"/>
                  <a:pt x="1159332" y="4492993"/>
                  <a:pt x="1161729" y="4485775"/>
                </a:cubicBezTo>
                <a:cubicBezTo>
                  <a:pt x="1161729" y="4485775"/>
                  <a:pt x="1161729" y="4485775"/>
                  <a:pt x="1161729" y="4488181"/>
                </a:cubicBezTo>
                <a:cubicBezTo>
                  <a:pt x="1171310" y="4485775"/>
                  <a:pt x="1164122" y="4497802"/>
                  <a:pt x="1176100" y="4492993"/>
                </a:cubicBezTo>
                <a:cubicBezTo>
                  <a:pt x="1176100" y="4492993"/>
                  <a:pt x="1176100" y="4492993"/>
                  <a:pt x="1176100" y="4497802"/>
                </a:cubicBezTo>
                <a:cubicBezTo>
                  <a:pt x="1178494" y="4497802"/>
                  <a:pt x="1180891" y="4497802"/>
                  <a:pt x="1180891" y="4492993"/>
                </a:cubicBezTo>
                <a:cubicBezTo>
                  <a:pt x="1190472" y="4495396"/>
                  <a:pt x="1200053" y="4497802"/>
                  <a:pt x="1209634" y="4500208"/>
                </a:cubicBezTo>
                <a:cubicBezTo>
                  <a:pt x="1214425" y="4497802"/>
                  <a:pt x="1207238" y="4497802"/>
                  <a:pt x="1209634" y="4492993"/>
                </a:cubicBezTo>
                <a:cubicBezTo>
                  <a:pt x="1214425" y="4488181"/>
                  <a:pt x="1216819" y="4492993"/>
                  <a:pt x="1224006" y="4495396"/>
                </a:cubicBezTo>
                <a:cubicBezTo>
                  <a:pt x="1224006" y="4495396"/>
                  <a:pt x="1224006" y="4495396"/>
                  <a:pt x="1221609" y="4490587"/>
                </a:cubicBezTo>
                <a:cubicBezTo>
                  <a:pt x="1224006" y="4490587"/>
                  <a:pt x="1228797" y="4490587"/>
                  <a:pt x="1233587" y="4490587"/>
                </a:cubicBezTo>
                <a:cubicBezTo>
                  <a:pt x="1233587" y="4490587"/>
                  <a:pt x="1233587" y="4490587"/>
                  <a:pt x="1231193" y="4492993"/>
                </a:cubicBezTo>
                <a:cubicBezTo>
                  <a:pt x="1233587" y="4492993"/>
                  <a:pt x="1235984" y="4492993"/>
                  <a:pt x="1238378" y="4492993"/>
                </a:cubicBezTo>
                <a:cubicBezTo>
                  <a:pt x="1240774" y="4490587"/>
                  <a:pt x="1238378" y="4490587"/>
                  <a:pt x="1235984" y="4490587"/>
                </a:cubicBezTo>
                <a:cubicBezTo>
                  <a:pt x="1243168" y="4488181"/>
                  <a:pt x="1247959" y="4476157"/>
                  <a:pt x="1257540" y="4480966"/>
                </a:cubicBezTo>
                <a:cubicBezTo>
                  <a:pt x="1257540" y="4480966"/>
                  <a:pt x="1257540" y="4480966"/>
                  <a:pt x="1257540" y="4483372"/>
                </a:cubicBezTo>
                <a:lnTo>
                  <a:pt x="1255146" y="4483372"/>
                </a:lnTo>
                <a:cubicBezTo>
                  <a:pt x="1250356" y="4492993"/>
                  <a:pt x="1262331" y="4485775"/>
                  <a:pt x="1264727" y="4488181"/>
                </a:cubicBezTo>
                <a:cubicBezTo>
                  <a:pt x="1264727" y="4483372"/>
                  <a:pt x="1274308" y="4483372"/>
                  <a:pt x="1274308" y="4476157"/>
                </a:cubicBezTo>
                <a:cubicBezTo>
                  <a:pt x="1291074" y="4478561"/>
                  <a:pt x="1298261" y="4461725"/>
                  <a:pt x="1310236" y="4459319"/>
                </a:cubicBezTo>
                <a:cubicBezTo>
                  <a:pt x="1310236" y="4464131"/>
                  <a:pt x="1315027" y="4459319"/>
                  <a:pt x="1315027" y="4464131"/>
                </a:cubicBezTo>
                <a:cubicBezTo>
                  <a:pt x="1322214" y="4461725"/>
                  <a:pt x="1317424" y="4456916"/>
                  <a:pt x="1322214" y="4454510"/>
                </a:cubicBezTo>
                <a:cubicBezTo>
                  <a:pt x="1324611" y="4456916"/>
                  <a:pt x="1324611" y="4456916"/>
                  <a:pt x="1327005" y="4456916"/>
                </a:cubicBezTo>
                <a:cubicBezTo>
                  <a:pt x="1334189" y="4444890"/>
                  <a:pt x="1338980" y="4459319"/>
                  <a:pt x="1346167" y="4449699"/>
                </a:cubicBezTo>
                <a:cubicBezTo>
                  <a:pt x="1346167" y="4440078"/>
                  <a:pt x="1360539" y="4444890"/>
                  <a:pt x="1365329" y="4432863"/>
                </a:cubicBezTo>
                <a:cubicBezTo>
                  <a:pt x="1365329" y="4432863"/>
                  <a:pt x="1365329" y="4432863"/>
                  <a:pt x="1367726" y="4435269"/>
                </a:cubicBezTo>
                <a:cubicBezTo>
                  <a:pt x="1372516" y="4428054"/>
                  <a:pt x="1379701" y="4428054"/>
                  <a:pt x="1382098" y="4423243"/>
                </a:cubicBezTo>
                <a:cubicBezTo>
                  <a:pt x="1386888" y="4423243"/>
                  <a:pt x="1382098" y="4425648"/>
                  <a:pt x="1386888" y="4428054"/>
                </a:cubicBezTo>
                <a:cubicBezTo>
                  <a:pt x="1389282" y="4420840"/>
                  <a:pt x="1391679" y="4435269"/>
                  <a:pt x="1391679" y="4430460"/>
                </a:cubicBezTo>
                <a:cubicBezTo>
                  <a:pt x="1401260" y="4425648"/>
                  <a:pt x="1394073" y="4404001"/>
                  <a:pt x="1398863" y="4399193"/>
                </a:cubicBezTo>
                <a:cubicBezTo>
                  <a:pt x="1401227" y="4387334"/>
                  <a:pt x="1417515" y="4389489"/>
                  <a:pt x="1411081" y="4382635"/>
                </a:cubicBezTo>
                <a:cubicBezTo>
                  <a:pt x="1412597" y="4380298"/>
                  <a:pt x="1414116" y="4378187"/>
                  <a:pt x="1415631" y="4375142"/>
                </a:cubicBezTo>
                <a:cubicBezTo>
                  <a:pt x="1415631" y="4375142"/>
                  <a:pt x="1415631" y="4375142"/>
                  <a:pt x="1418025" y="4377545"/>
                </a:cubicBezTo>
                <a:cubicBezTo>
                  <a:pt x="1420422" y="4370331"/>
                  <a:pt x="1430003" y="4363116"/>
                  <a:pt x="1430003" y="4353495"/>
                </a:cubicBezTo>
                <a:cubicBezTo>
                  <a:pt x="1432397" y="4346280"/>
                  <a:pt x="1437191" y="4348686"/>
                  <a:pt x="1434794" y="4339063"/>
                </a:cubicBezTo>
                <a:cubicBezTo>
                  <a:pt x="1434794" y="4339063"/>
                  <a:pt x="1434794" y="4339063"/>
                  <a:pt x="1434794" y="4341469"/>
                </a:cubicBezTo>
                <a:cubicBezTo>
                  <a:pt x="1432397" y="4327039"/>
                  <a:pt x="1444375" y="4307798"/>
                  <a:pt x="1446769" y="4293369"/>
                </a:cubicBezTo>
                <a:cubicBezTo>
                  <a:pt x="1451559" y="4293369"/>
                  <a:pt x="1453956" y="4283748"/>
                  <a:pt x="1453956" y="4276530"/>
                </a:cubicBezTo>
                <a:cubicBezTo>
                  <a:pt x="1453956" y="4278243"/>
                  <a:pt x="1455160" y="4278746"/>
                  <a:pt x="1455859" y="4279754"/>
                </a:cubicBezTo>
                <a:cubicBezTo>
                  <a:pt x="1455999" y="4280277"/>
                  <a:pt x="1456135" y="4280800"/>
                  <a:pt x="1456350" y="4281342"/>
                </a:cubicBezTo>
                <a:cubicBezTo>
                  <a:pt x="1456350" y="4280648"/>
                  <a:pt x="1456143" y="4280164"/>
                  <a:pt x="1455859" y="4279754"/>
                </a:cubicBezTo>
                <a:cubicBezTo>
                  <a:pt x="1453012" y="4269233"/>
                  <a:pt x="1464404" y="4262285"/>
                  <a:pt x="1461676" y="4251795"/>
                </a:cubicBezTo>
                <a:cubicBezTo>
                  <a:pt x="1465310" y="4246628"/>
                  <a:pt x="1459164" y="4235645"/>
                  <a:pt x="1468328" y="4235645"/>
                </a:cubicBezTo>
                <a:cubicBezTo>
                  <a:pt x="1461143" y="4223618"/>
                  <a:pt x="1463537" y="4213998"/>
                  <a:pt x="1465934" y="4197162"/>
                </a:cubicBezTo>
                <a:cubicBezTo>
                  <a:pt x="1477909" y="4168301"/>
                  <a:pt x="1485096" y="4153871"/>
                  <a:pt x="1492281" y="4151465"/>
                </a:cubicBezTo>
                <a:cubicBezTo>
                  <a:pt x="1499468" y="4149062"/>
                  <a:pt x="1504258" y="4156277"/>
                  <a:pt x="1509049" y="4168301"/>
                </a:cubicBezTo>
                <a:cubicBezTo>
                  <a:pt x="1518630" y="4194756"/>
                  <a:pt x="1516233" y="4235645"/>
                  <a:pt x="1516233" y="4235645"/>
                </a:cubicBezTo>
                <a:cubicBezTo>
                  <a:pt x="1516233" y="4245265"/>
                  <a:pt x="1513840" y="4254886"/>
                  <a:pt x="1511443" y="4264507"/>
                </a:cubicBezTo>
                <a:cubicBezTo>
                  <a:pt x="1513840" y="4264507"/>
                  <a:pt x="1513840" y="4266910"/>
                  <a:pt x="1516233" y="4269316"/>
                </a:cubicBezTo>
                <a:cubicBezTo>
                  <a:pt x="1523421" y="4283748"/>
                  <a:pt x="1537792" y="4300583"/>
                  <a:pt x="1552164" y="4312607"/>
                </a:cubicBezTo>
                <a:cubicBezTo>
                  <a:pt x="1566536" y="4324633"/>
                  <a:pt x="1580908" y="4331848"/>
                  <a:pt x="1580908" y="4331848"/>
                </a:cubicBezTo>
                <a:cubicBezTo>
                  <a:pt x="1592885" y="4341469"/>
                  <a:pt x="1607257" y="4351090"/>
                  <a:pt x="1624023" y="4358304"/>
                </a:cubicBezTo>
                <a:cubicBezTo>
                  <a:pt x="1624023" y="4355901"/>
                  <a:pt x="1628813" y="4355901"/>
                  <a:pt x="1628813" y="4358304"/>
                </a:cubicBezTo>
                <a:cubicBezTo>
                  <a:pt x="1657557" y="4363116"/>
                  <a:pt x="1683906" y="4375142"/>
                  <a:pt x="1710256" y="4384763"/>
                </a:cubicBezTo>
                <a:cubicBezTo>
                  <a:pt x="1738999" y="4394381"/>
                  <a:pt x="1770137" y="4399193"/>
                  <a:pt x="1796486" y="4394381"/>
                </a:cubicBezTo>
                <a:cubicBezTo>
                  <a:pt x="1815648" y="4391978"/>
                  <a:pt x="1839601" y="4384763"/>
                  <a:pt x="1863554" y="4375142"/>
                </a:cubicBezTo>
                <a:cubicBezTo>
                  <a:pt x="1887507" y="4367925"/>
                  <a:pt x="1911462" y="4358304"/>
                  <a:pt x="1928228" y="4353495"/>
                </a:cubicBezTo>
                <a:cubicBezTo>
                  <a:pt x="1954577" y="4341469"/>
                  <a:pt x="1968949" y="4322227"/>
                  <a:pt x="1990505" y="4305392"/>
                </a:cubicBezTo>
                <a:cubicBezTo>
                  <a:pt x="1992902" y="4305392"/>
                  <a:pt x="1995296" y="4302989"/>
                  <a:pt x="2000086" y="4302989"/>
                </a:cubicBezTo>
                <a:cubicBezTo>
                  <a:pt x="2002483" y="4298177"/>
                  <a:pt x="2000086" y="4298177"/>
                  <a:pt x="2004880" y="4293369"/>
                </a:cubicBezTo>
                <a:cubicBezTo>
                  <a:pt x="2004880" y="4295772"/>
                  <a:pt x="2007274" y="4293369"/>
                  <a:pt x="2009668" y="4293369"/>
                </a:cubicBezTo>
                <a:cubicBezTo>
                  <a:pt x="2009668" y="4293369"/>
                  <a:pt x="2009668" y="4293369"/>
                  <a:pt x="2014458" y="4286151"/>
                </a:cubicBezTo>
                <a:cubicBezTo>
                  <a:pt x="2019252" y="4288557"/>
                  <a:pt x="2019252" y="4264507"/>
                  <a:pt x="2024042" y="4266910"/>
                </a:cubicBezTo>
                <a:cubicBezTo>
                  <a:pt x="2024042" y="4266910"/>
                  <a:pt x="2024042" y="4266910"/>
                  <a:pt x="2031227" y="4269316"/>
                </a:cubicBezTo>
                <a:cubicBezTo>
                  <a:pt x="2055179" y="4245265"/>
                  <a:pt x="2074342" y="4213998"/>
                  <a:pt x="2086320" y="4180327"/>
                </a:cubicBezTo>
                <a:cubicBezTo>
                  <a:pt x="2095901" y="4146656"/>
                  <a:pt x="2098295" y="4112983"/>
                  <a:pt x="2098295" y="4079312"/>
                </a:cubicBezTo>
                <a:cubicBezTo>
                  <a:pt x="2103085" y="4062477"/>
                  <a:pt x="2110272" y="4050450"/>
                  <a:pt x="2107876" y="4033615"/>
                </a:cubicBezTo>
                <a:cubicBezTo>
                  <a:pt x="2107876" y="4033615"/>
                  <a:pt x="2107876" y="4033615"/>
                  <a:pt x="2100691" y="4033615"/>
                </a:cubicBezTo>
                <a:cubicBezTo>
                  <a:pt x="2095901" y="4021591"/>
                  <a:pt x="2105482" y="4031212"/>
                  <a:pt x="2105482" y="4016779"/>
                </a:cubicBezTo>
                <a:cubicBezTo>
                  <a:pt x="2105482" y="4016779"/>
                  <a:pt x="2105482" y="4016779"/>
                  <a:pt x="2098295" y="4023994"/>
                </a:cubicBezTo>
                <a:cubicBezTo>
                  <a:pt x="2095901" y="4016779"/>
                  <a:pt x="2093504" y="4009565"/>
                  <a:pt x="2091110" y="3999944"/>
                </a:cubicBezTo>
                <a:cubicBezTo>
                  <a:pt x="2091110" y="3999944"/>
                  <a:pt x="2091110" y="3999944"/>
                  <a:pt x="2093504" y="4004753"/>
                </a:cubicBezTo>
                <a:cubicBezTo>
                  <a:pt x="2091110" y="3995133"/>
                  <a:pt x="2086320" y="3987918"/>
                  <a:pt x="2081529" y="3990323"/>
                </a:cubicBezTo>
                <a:cubicBezTo>
                  <a:pt x="2083923" y="3987918"/>
                  <a:pt x="2088713" y="3987918"/>
                  <a:pt x="2083923" y="3978297"/>
                </a:cubicBezTo>
                <a:cubicBezTo>
                  <a:pt x="2076739" y="3980703"/>
                  <a:pt x="2069551" y="3966273"/>
                  <a:pt x="2059970" y="3954247"/>
                </a:cubicBezTo>
                <a:cubicBezTo>
                  <a:pt x="2062063" y="3954247"/>
                  <a:pt x="2060503" y="3950580"/>
                  <a:pt x="2061668" y="3951255"/>
                </a:cubicBezTo>
                <a:cubicBezTo>
                  <a:pt x="2038524" y="3932066"/>
                  <a:pt x="2042915" y="3905976"/>
                  <a:pt x="2014458" y="3889308"/>
                </a:cubicBezTo>
                <a:cubicBezTo>
                  <a:pt x="2002483" y="3867661"/>
                  <a:pt x="1988112" y="3867661"/>
                  <a:pt x="1971343" y="3846017"/>
                </a:cubicBezTo>
                <a:cubicBezTo>
                  <a:pt x="1971343" y="3846017"/>
                  <a:pt x="1971343" y="3846017"/>
                  <a:pt x="1968949" y="3850826"/>
                </a:cubicBezTo>
                <a:cubicBezTo>
                  <a:pt x="1959368" y="3841205"/>
                  <a:pt x="1949787" y="3831585"/>
                  <a:pt x="1935415" y="3826776"/>
                </a:cubicBezTo>
                <a:cubicBezTo>
                  <a:pt x="1935415" y="3826776"/>
                  <a:pt x="1935415" y="3826776"/>
                  <a:pt x="1937809" y="3826776"/>
                </a:cubicBezTo>
                <a:cubicBezTo>
                  <a:pt x="1937809" y="3826776"/>
                  <a:pt x="1937809" y="3826776"/>
                  <a:pt x="1928228" y="3821967"/>
                </a:cubicBezTo>
                <a:cubicBezTo>
                  <a:pt x="1928228" y="3821967"/>
                  <a:pt x="1928228" y="3821967"/>
                  <a:pt x="1930625" y="3821967"/>
                </a:cubicBezTo>
                <a:cubicBezTo>
                  <a:pt x="1925834" y="3819561"/>
                  <a:pt x="1918647" y="3814749"/>
                  <a:pt x="1911462" y="3812344"/>
                </a:cubicBezTo>
                <a:cubicBezTo>
                  <a:pt x="1909066" y="3807535"/>
                  <a:pt x="1901878" y="3807535"/>
                  <a:pt x="1897088" y="3805129"/>
                </a:cubicBezTo>
                <a:cubicBezTo>
                  <a:pt x="1897088" y="3805129"/>
                  <a:pt x="1897088" y="3805129"/>
                  <a:pt x="1892300" y="3800320"/>
                </a:cubicBezTo>
                <a:cubicBezTo>
                  <a:pt x="1877926" y="3797914"/>
                  <a:pt x="1858763" y="3783482"/>
                  <a:pt x="1844392" y="3785888"/>
                </a:cubicBezTo>
                <a:cubicBezTo>
                  <a:pt x="1818045" y="3781079"/>
                  <a:pt x="1789299" y="3776267"/>
                  <a:pt x="1762952" y="3776267"/>
                </a:cubicBezTo>
                <a:cubicBezTo>
                  <a:pt x="1736602" y="3778673"/>
                  <a:pt x="1719837" y="3781079"/>
                  <a:pt x="1703068" y="3783482"/>
                </a:cubicBezTo>
                <a:cubicBezTo>
                  <a:pt x="1686303" y="3785888"/>
                  <a:pt x="1669535" y="3790699"/>
                  <a:pt x="1647976" y="3802726"/>
                </a:cubicBezTo>
                <a:cubicBezTo>
                  <a:pt x="1621629" y="3821967"/>
                  <a:pt x="1612048" y="3841205"/>
                  <a:pt x="1600070" y="3858041"/>
                </a:cubicBezTo>
                <a:cubicBezTo>
                  <a:pt x="1590489" y="3877282"/>
                  <a:pt x="1580908" y="3894117"/>
                  <a:pt x="1566536" y="3915765"/>
                </a:cubicBezTo>
                <a:cubicBezTo>
                  <a:pt x="1564139" y="3915765"/>
                  <a:pt x="1552164" y="3939815"/>
                  <a:pt x="1542583" y="3947032"/>
                </a:cubicBezTo>
                <a:cubicBezTo>
                  <a:pt x="1537792" y="3949438"/>
                  <a:pt x="1533002" y="3949438"/>
                  <a:pt x="1530605" y="3937411"/>
                </a:cubicBezTo>
                <a:cubicBezTo>
                  <a:pt x="1528211" y="3927791"/>
                  <a:pt x="1525815" y="3906144"/>
                  <a:pt x="1537792" y="3867661"/>
                </a:cubicBezTo>
                <a:cubicBezTo>
                  <a:pt x="1547374" y="3858041"/>
                  <a:pt x="1554561" y="3848423"/>
                  <a:pt x="1564139" y="3829182"/>
                </a:cubicBezTo>
                <a:cubicBezTo>
                  <a:pt x="1564139" y="3829182"/>
                  <a:pt x="1564139" y="3829182"/>
                  <a:pt x="1559349" y="3829182"/>
                </a:cubicBezTo>
                <a:cubicBezTo>
                  <a:pt x="1568932" y="3821967"/>
                  <a:pt x="1573723" y="3812344"/>
                  <a:pt x="1580908" y="3802726"/>
                </a:cubicBezTo>
                <a:cubicBezTo>
                  <a:pt x="1580908" y="3795508"/>
                  <a:pt x="1571326" y="3805129"/>
                  <a:pt x="1576117" y="3793105"/>
                </a:cubicBezTo>
                <a:cubicBezTo>
                  <a:pt x="1595279" y="3776267"/>
                  <a:pt x="1585698" y="3785888"/>
                  <a:pt x="1604860" y="3769052"/>
                </a:cubicBezTo>
                <a:cubicBezTo>
                  <a:pt x="1604860" y="3771458"/>
                  <a:pt x="1592885" y="3778673"/>
                  <a:pt x="1600070" y="3781079"/>
                </a:cubicBezTo>
                <a:cubicBezTo>
                  <a:pt x="1600070" y="3778673"/>
                  <a:pt x="1612048" y="3769052"/>
                  <a:pt x="1609651" y="3764243"/>
                </a:cubicBezTo>
                <a:cubicBezTo>
                  <a:pt x="1609651" y="3764243"/>
                  <a:pt x="1609651" y="3764243"/>
                  <a:pt x="1612048" y="3766646"/>
                </a:cubicBezTo>
                <a:cubicBezTo>
                  <a:pt x="1614442" y="3764243"/>
                  <a:pt x="1619232" y="3764243"/>
                  <a:pt x="1626419" y="3761837"/>
                </a:cubicBezTo>
                <a:cubicBezTo>
                  <a:pt x="1626419" y="3759431"/>
                  <a:pt x="1628813" y="3754623"/>
                  <a:pt x="1621629" y="3759431"/>
                </a:cubicBezTo>
                <a:cubicBezTo>
                  <a:pt x="1631210" y="3749811"/>
                  <a:pt x="1645582" y="3737787"/>
                  <a:pt x="1655163" y="3735381"/>
                </a:cubicBezTo>
                <a:cubicBezTo>
                  <a:pt x="1667141" y="3730570"/>
                  <a:pt x="1664744" y="3737787"/>
                  <a:pt x="1669535" y="3737787"/>
                </a:cubicBezTo>
                <a:cubicBezTo>
                  <a:pt x="1671928" y="3737787"/>
                  <a:pt x="1676719" y="3732976"/>
                  <a:pt x="1676719" y="3730570"/>
                </a:cubicBezTo>
                <a:cubicBezTo>
                  <a:pt x="1676719" y="3730570"/>
                  <a:pt x="1676719" y="3730570"/>
                  <a:pt x="1679116" y="3730570"/>
                </a:cubicBezTo>
                <a:cubicBezTo>
                  <a:pt x="1679116" y="3730570"/>
                  <a:pt x="1679116" y="3730570"/>
                  <a:pt x="1681512" y="3728167"/>
                </a:cubicBezTo>
                <a:cubicBezTo>
                  <a:pt x="1707859" y="3725761"/>
                  <a:pt x="1727021" y="3708925"/>
                  <a:pt x="1748580" y="3713734"/>
                </a:cubicBezTo>
                <a:cubicBezTo>
                  <a:pt x="1743790" y="3716140"/>
                  <a:pt x="1734209" y="3716140"/>
                  <a:pt x="1734209" y="3718546"/>
                </a:cubicBezTo>
                <a:cubicBezTo>
                  <a:pt x="1739388" y="3718546"/>
                  <a:pt x="1743320" y="3718532"/>
                  <a:pt x="1746910" y="3717630"/>
                </a:cubicBezTo>
                <a:cubicBezTo>
                  <a:pt x="1742152" y="3719537"/>
                  <a:pt x="1739493" y="3721447"/>
                  <a:pt x="1741393" y="3723355"/>
                </a:cubicBezTo>
                <a:cubicBezTo>
                  <a:pt x="1765346" y="3720952"/>
                  <a:pt x="1786905" y="3716140"/>
                  <a:pt x="1818045" y="3718546"/>
                </a:cubicBezTo>
                <a:cubicBezTo>
                  <a:pt x="1818045" y="3723355"/>
                  <a:pt x="1837207" y="3723355"/>
                  <a:pt x="1844392" y="3730570"/>
                </a:cubicBezTo>
                <a:cubicBezTo>
                  <a:pt x="1844392" y="3728167"/>
                  <a:pt x="1844392" y="3728167"/>
                  <a:pt x="1844392" y="3728167"/>
                </a:cubicBezTo>
                <a:cubicBezTo>
                  <a:pt x="1839601" y="3725761"/>
                  <a:pt x="1839601" y="3725761"/>
                  <a:pt x="1849182" y="3725761"/>
                </a:cubicBezTo>
                <a:cubicBezTo>
                  <a:pt x="1849182" y="3725761"/>
                  <a:pt x="1851579" y="3725761"/>
                  <a:pt x="1853973" y="3725761"/>
                </a:cubicBezTo>
                <a:cubicBezTo>
                  <a:pt x="1858763" y="3730570"/>
                  <a:pt x="1858763" y="3730570"/>
                  <a:pt x="1853973" y="3730570"/>
                </a:cubicBezTo>
                <a:cubicBezTo>
                  <a:pt x="1861160" y="3732976"/>
                  <a:pt x="1865951" y="3732976"/>
                  <a:pt x="1861160" y="3735381"/>
                </a:cubicBezTo>
                <a:cubicBezTo>
                  <a:pt x="1875532" y="3740190"/>
                  <a:pt x="1877926" y="3735381"/>
                  <a:pt x="1887507" y="3735381"/>
                </a:cubicBezTo>
                <a:cubicBezTo>
                  <a:pt x="1904275" y="3742596"/>
                  <a:pt x="1909066" y="3745002"/>
                  <a:pt x="1933019" y="3754623"/>
                </a:cubicBezTo>
                <a:cubicBezTo>
                  <a:pt x="1933019" y="3754623"/>
                  <a:pt x="1933019" y="3754623"/>
                  <a:pt x="1928228" y="3754623"/>
                </a:cubicBezTo>
                <a:cubicBezTo>
                  <a:pt x="1933019" y="3757026"/>
                  <a:pt x="1933019" y="3761837"/>
                  <a:pt x="1944996" y="3769052"/>
                </a:cubicBezTo>
                <a:cubicBezTo>
                  <a:pt x="1944996" y="3754623"/>
                  <a:pt x="1947390" y="3745002"/>
                  <a:pt x="1947390" y="3745002"/>
                </a:cubicBezTo>
                <a:cubicBezTo>
                  <a:pt x="1949787" y="3737787"/>
                  <a:pt x="1949787" y="3730570"/>
                  <a:pt x="1952181" y="3723355"/>
                </a:cubicBezTo>
                <a:cubicBezTo>
                  <a:pt x="1949787" y="3723355"/>
                  <a:pt x="1949787" y="3720952"/>
                  <a:pt x="1949787" y="3720952"/>
                </a:cubicBezTo>
                <a:cubicBezTo>
                  <a:pt x="1944996" y="3708925"/>
                  <a:pt x="1949787" y="3696899"/>
                  <a:pt x="1954577" y="3687278"/>
                </a:cubicBezTo>
                <a:cubicBezTo>
                  <a:pt x="1956971" y="3675255"/>
                  <a:pt x="1959368" y="3660822"/>
                  <a:pt x="1954577" y="3651202"/>
                </a:cubicBezTo>
                <a:cubicBezTo>
                  <a:pt x="1949787" y="3636772"/>
                  <a:pt x="1935415" y="3615125"/>
                  <a:pt x="1937809" y="3598290"/>
                </a:cubicBezTo>
                <a:cubicBezTo>
                  <a:pt x="1935415" y="3588669"/>
                  <a:pt x="1923438" y="3583857"/>
                  <a:pt x="1921041" y="3571834"/>
                </a:cubicBezTo>
                <a:cubicBezTo>
                  <a:pt x="1921041" y="3571834"/>
                  <a:pt x="1921041" y="3569428"/>
                  <a:pt x="1923438" y="3567022"/>
                </a:cubicBezTo>
                <a:cubicBezTo>
                  <a:pt x="1921041" y="3567022"/>
                  <a:pt x="1918647" y="3567022"/>
                  <a:pt x="1918647" y="3564619"/>
                </a:cubicBezTo>
                <a:cubicBezTo>
                  <a:pt x="1921041" y="3567022"/>
                  <a:pt x="1921041" y="3564619"/>
                  <a:pt x="1921041" y="3562213"/>
                </a:cubicBezTo>
                <a:cubicBezTo>
                  <a:pt x="1921041" y="3562213"/>
                  <a:pt x="1921041" y="3562213"/>
                  <a:pt x="1916253" y="3562213"/>
                </a:cubicBezTo>
                <a:cubicBezTo>
                  <a:pt x="1921041" y="3557402"/>
                  <a:pt x="1904275" y="3562213"/>
                  <a:pt x="1909066" y="3557402"/>
                </a:cubicBezTo>
                <a:cubicBezTo>
                  <a:pt x="1909066" y="3557402"/>
                  <a:pt x="1909066" y="3557402"/>
                  <a:pt x="1911462" y="3552592"/>
                </a:cubicBezTo>
                <a:cubicBezTo>
                  <a:pt x="1909066" y="3540566"/>
                  <a:pt x="1897088" y="3530945"/>
                  <a:pt x="1885113" y="3523731"/>
                </a:cubicBezTo>
                <a:cubicBezTo>
                  <a:pt x="1873135" y="3514110"/>
                  <a:pt x="1861160" y="3509301"/>
                  <a:pt x="1849182" y="3499681"/>
                </a:cubicBezTo>
                <a:cubicBezTo>
                  <a:pt x="1844392" y="3492466"/>
                  <a:pt x="1846788" y="3482845"/>
                  <a:pt x="1839601" y="3478034"/>
                </a:cubicBezTo>
                <a:cubicBezTo>
                  <a:pt x="1839601" y="3478034"/>
                  <a:pt x="1839601" y="3478034"/>
                  <a:pt x="1837207" y="3485248"/>
                </a:cubicBezTo>
                <a:cubicBezTo>
                  <a:pt x="1832417" y="3482845"/>
                  <a:pt x="1839601" y="3480440"/>
                  <a:pt x="1834811" y="3475630"/>
                </a:cubicBezTo>
                <a:cubicBezTo>
                  <a:pt x="1834811" y="3475630"/>
                  <a:pt x="1834811" y="3475630"/>
                  <a:pt x="1832417" y="3482845"/>
                </a:cubicBezTo>
                <a:cubicBezTo>
                  <a:pt x="1830020" y="3480440"/>
                  <a:pt x="1827626" y="3480440"/>
                  <a:pt x="1825229" y="3478034"/>
                </a:cubicBezTo>
                <a:cubicBezTo>
                  <a:pt x="1822836" y="3478034"/>
                  <a:pt x="1818045" y="3478034"/>
                  <a:pt x="1818045" y="3480440"/>
                </a:cubicBezTo>
                <a:cubicBezTo>
                  <a:pt x="1818045" y="3478034"/>
                  <a:pt x="1820439" y="3475630"/>
                  <a:pt x="1815648" y="3473224"/>
                </a:cubicBezTo>
                <a:cubicBezTo>
                  <a:pt x="1813254" y="3480440"/>
                  <a:pt x="1806067" y="3480440"/>
                  <a:pt x="1801276" y="3478034"/>
                </a:cubicBezTo>
                <a:cubicBezTo>
                  <a:pt x="1801276" y="3478034"/>
                  <a:pt x="1799581" y="3476316"/>
                  <a:pt x="1800520" y="3475790"/>
                </a:cubicBezTo>
                <a:cubicBezTo>
                  <a:pt x="1800780" y="3475727"/>
                  <a:pt x="1801009" y="3475705"/>
                  <a:pt x="1801276" y="3475630"/>
                </a:cubicBezTo>
                <a:cubicBezTo>
                  <a:pt x="1800912" y="3475630"/>
                  <a:pt x="1800689" y="3475697"/>
                  <a:pt x="1800520" y="3475790"/>
                </a:cubicBezTo>
                <a:cubicBezTo>
                  <a:pt x="1784541" y="3479779"/>
                  <a:pt x="1784240" y="3461314"/>
                  <a:pt x="1767743" y="3468413"/>
                </a:cubicBezTo>
                <a:cubicBezTo>
                  <a:pt x="1767743" y="3468413"/>
                  <a:pt x="1767743" y="3468413"/>
                  <a:pt x="1770137" y="3466007"/>
                </a:cubicBezTo>
                <a:cubicBezTo>
                  <a:pt x="1760555" y="3458792"/>
                  <a:pt x="1755765" y="3466007"/>
                  <a:pt x="1746184" y="3458792"/>
                </a:cubicBezTo>
                <a:cubicBezTo>
                  <a:pt x="1746184" y="3458792"/>
                  <a:pt x="1746184" y="3458792"/>
                  <a:pt x="1743790" y="3463604"/>
                </a:cubicBezTo>
                <a:cubicBezTo>
                  <a:pt x="1738999" y="3461198"/>
                  <a:pt x="1734209" y="3461198"/>
                  <a:pt x="1727021" y="3461198"/>
                </a:cubicBezTo>
                <a:cubicBezTo>
                  <a:pt x="1726392" y="3461198"/>
                  <a:pt x="1725635" y="3461198"/>
                  <a:pt x="1724627" y="3461198"/>
                </a:cubicBezTo>
                <a:cubicBezTo>
                  <a:pt x="1724627" y="3461198"/>
                  <a:pt x="1724627" y="3461198"/>
                  <a:pt x="1724627" y="3458792"/>
                </a:cubicBezTo>
                <a:cubicBezTo>
                  <a:pt x="1724627" y="3461198"/>
                  <a:pt x="1719837" y="3458792"/>
                  <a:pt x="1717440" y="3461198"/>
                </a:cubicBezTo>
                <a:cubicBezTo>
                  <a:pt x="1717440" y="3461198"/>
                  <a:pt x="1717440" y="3461198"/>
                  <a:pt x="1717440" y="3458792"/>
                </a:cubicBezTo>
                <a:cubicBezTo>
                  <a:pt x="1715046" y="3456387"/>
                  <a:pt x="1712650" y="3458792"/>
                  <a:pt x="1710256" y="3458792"/>
                </a:cubicBezTo>
                <a:cubicBezTo>
                  <a:pt x="1710256" y="3458792"/>
                  <a:pt x="1710256" y="3458792"/>
                  <a:pt x="1707859" y="3456387"/>
                </a:cubicBezTo>
                <a:cubicBezTo>
                  <a:pt x="1700675" y="3461198"/>
                  <a:pt x="1691093" y="3453983"/>
                  <a:pt x="1686303" y="3458792"/>
                </a:cubicBezTo>
                <a:cubicBezTo>
                  <a:pt x="1674325" y="3458792"/>
                  <a:pt x="1662347" y="3461198"/>
                  <a:pt x="1650372" y="3461198"/>
                </a:cubicBezTo>
                <a:cubicBezTo>
                  <a:pt x="1626419" y="3463604"/>
                  <a:pt x="1621629" y="3456387"/>
                  <a:pt x="1597676" y="3458792"/>
                </a:cubicBezTo>
                <a:cubicBezTo>
                  <a:pt x="1571326" y="3466007"/>
                  <a:pt x="1566536" y="3480440"/>
                  <a:pt x="1544977" y="3478034"/>
                </a:cubicBezTo>
                <a:cubicBezTo>
                  <a:pt x="1544977" y="3478034"/>
                  <a:pt x="1542583" y="3478034"/>
                  <a:pt x="1540186" y="3478034"/>
                </a:cubicBezTo>
                <a:cubicBezTo>
                  <a:pt x="1540186" y="3480440"/>
                  <a:pt x="1540186" y="3480440"/>
                  <a:pt x="1540186" y="3482845"/>
                </a:cubicBezTo>
                <a:cubicBezTo>
                  <a:pt x="1535396" y="3480440"/>
                  <a:pt x="1533002" y="3492466"/>
                  <a:pt x="1533002" y="3502084"/>
                </a:cubicBezTo>
                <a:cubicBezTo>
                  <a:pt x="1533002" y="3499681"/>
                  <a:pt x="1530605" y="3499681"/>
                  <a:pt x="1530605" y="3499681"/>
                </a:cubicBezTo>
                <a:cubicBezTo>
                  <a:pt x="1535396" y="3511704"/>
                  <a:pt x="1521024" y="3523731"/>
                  <a:pt x="1523421" y="3535757"/>
                </a:cubicBezTo>
                <a:cubicBezTo>
                  <a:pt x="1521024" y="3540566"/>
                  <a:pt x="1525815" y="3554998"/>
                  <a:pt x="1516233" y="3557402"/>
                </a:cubicBezTo>
                <a:cubicBezTo>
                  <a:pt x="1521024" y="3571834"/>
                  <a:pt x="1518630" y="3583857"/>
                  <a:pt x="1513840" y="3605505"/>
                </a:cubicBezTo>
                <a:cubicBezTo>
                  <a:pt x="1513840" y="3605505"/>
                  <a:pt x="1513840" y="3605505"/>
                  <a:pt x="1511443" y="3603099"/>
                </a:cubicBezTo>
                <a:cubicBezTo>
                  <a:pt x="1477909" y="3670443"/>
                  <a:pt x="1468328" y="3660822"/>
                  <a:pt x="1463537" y="3629555"/>
                </a:cubicBezTo>
                <a:cubicBezTo>
                  <a:pt x="1461143" y="3600695"/>
                  <a:pt x="1468328" y="3552592"/>
                  <a:pt x="1468328" y="3552592"/>
                </a:cubicBezTo>
                <a:cubicBezTo>
                  <a:pt x="1470724" y="3540566"/>
                  <a:pt x="1473118" y="3526137"/>
                  <a:pt x="1475515" y="3514110"/>
                </a:cubicBezTo>
                <a:cubicBezTo>
                  <a:pt x="1475515" y="3514110"/>
                  <a:pt x="1473118" y="3509301"/>
                  <a:pt x="1475515" y="3509301"/>
                </a:cubicBezTo>
                <a:cubicBezTo>
                  <a:pt x="1470724" y="3463604"/>
                  <a:pt x="1506652" y="3422716"/>
                  <a:pt x="1506652" y="3379424"/>
                </a:cubicBezTo>
                <a:cubicBezTo>
                  <a:pt x="1509049" y="3350563"/>
                  <a:pt x="1516233" y="3300056"/>
                  <a:pt x="1530605" y="3276003"/>
                </a:cubicBezTo>
                <a:cubicBezTo>
                  <a:pt x="1537792" y="3254359"/>
                  <a:pt x="1535396" y="3235118"/>
                  <a:pt x="1542583" y="3213471"/>
                </a:cubicBezTo>
                <a:cubicBezTo>
                  <a:pt x="1542583" y="3213471"/>
                  <a:pt x="1542583" y="3213471"/>
                  <a:pt x="1549767" y="3211065"/>
                </a:cubicBezTo>
                <a:cubicBezTo>
                  <a:pt x="1547374" y="3206256"/>
                  <a:pt x="1547374" y="3206256"/>
                  <a:pt x="1547374" y="3201447"/>
                </a:cubicBezTo>
                <a:cubicBezTo>
                  <a:pt x="1549767" y="3203850"/>
                  <a:pt x="1552164" y="3201447"/>
                  <a:pt x="1552164" y="3199041"/>
                </a:cubicBezTo>
                <a:cubicBezTo>
                  <a:pt x="1552164" y="3199041"/>
                  <a:pt x="1552164" y="3199041"/>
                  <a:pt x="1552164" y="3191827"/>
                </a:cubicBezTo>
                <a:cubicBezTo>
                  <a:pt x="1556955" y="3191827"/>
                  <a:pt x="1544977" y="3174988"/>
                  <a:pt x="1552164" y="3177394"/>
                </a:cubicBezTo>
                <a:cubicBezTo>
                  <a:pt x="1552164" y="3177394"/>
                  <a:pt x="1552164" y="3177394"/>
                  <a:pt x="1556955" y="3174988"/>
                </a:cubicBezTo>
                <a:cubicBezTo>
                  <a:pt x="1566536" y="3153344"/>
                  <a:pt x="1573723" y="3126888"/>
                  <a:pt x="1576117" y="3100432"/>
                </a:cubicBezTo>
                <a:cubicBezTo>
                  <a:pt x="1578514" y="3086000"/>
                  <a:pt x="1580908" y="3071570"/>
                  <a:pt x="1583302" y="3059544"/>
                </a:cubicBezTo>
                <a:cubicBezTo>
                  <a:pt x="1583302" y="3052329"/>
                  <a:pt x="1583302" y="3047520"/>
                  <a:pt x="1585698" y="3037899"/>
                </a:cubicBezTo>
                <a:cubicBezTo>
                  <a:pt x="1588095" y="3030682"/>
                  <a:pt x="1588095" y="3023467"/>
                  <a:pt x="1590489" y="3018658"/>
                </a:cubicBezTo>
                <a:cubicBezTo>
                  <a:pt x="1597676" y="3006632"/>
                  <a:pt x="1607257" y="2999417"/>
                  <a:pt x="1612048" y="2987391"/>
                </a:cubicBezTo>
                <a:cubicBezTo>
                  <a:pt x="1612048" y="2987391"/>
                  <a:pt x="1612048" y="2987391"/>
                  <a:pt x="1607257" y="2987391"/>
                </a:cubicBezTo>
                <a:cubicBezTo>
                  <a:pt x="1607257" y="2977770"/>
                  <a:pt x="1612048" y="2984985"/>
                  <a:pt x="1616838" y="2975364"/>
                </a:cubicBezTo>
                <a:cubicBezTo>
                  <a:pt x="1616838" y="2975364"/>
                  <a:pt x="1616838" y="2975364"/>
                  <a:pt x="1607257" y="2977770"/>
                </a:cubicBezTo>
                <a:cubicBezTo>
                  <a:pt x="1607257" y="2977770"/>
                  <a:pt x="1607257" y="2977770"/>
                  <a:pt x="1612042" y="2960948"/>
                </a:cubicBezTo>
                <a:cubicBezTo>
                  <a:pt x="1612045" y="2961741"/>
                  <a:pt x="1612048" y="2962540"/>
                  <a:pt x="1612048" y="2963341"/>
                </a:cubicBezTo>
                <a:cubicBezTo>
                  <a:pt x="1612048" y="2960935"/>
                  <a:pt x="1612048" y="2960935"/>
                  <a:pt x="1612048" y="2960935"/>
                </a:cubicBezTo>
                <a:cubicBezTo>
                  <a:pt x="1612045" y="2960940"/>
                  <a:pt x="1612045" y="2960943"/>
                  <a:pt x="1612042" y="2960948"/>
                </a:cubicBezTo>
                <a:cubicBezTo>
                  <a:pt x="1612017" y="2954614"/>
                  <a:pt x="1611780" y="2948908"/>
                  <a:pt x="1609651" y="2948908"/>
                </a:cubicBezTo>
                <a:cubicBezTo>
                  <a:pt x="1612048" y="2948908"/>
                  <a:pt x="1614442" y="2951314"/>
                  <a:pt x="1616838" y="2944099"/>
                </a:cubicBezTo>
                <a:cubicBezTo>
                  <a:pt x="1607257" y="2941693"/>
                  <a:pt x="1609651" y="2929667"/>
                  <a:pt x="1612048" y="2917643"/>
                </a:cubicBezTo>
                <a:cubicBezTo>
                  <a:pt x="1612048" y="2917643"/>
                  <a:pt x="1614442" y="2915238"/>
                  <a:pt x="1614442" y="2917643"/>
                </a:cubicBezTo>
                <a:cubicBezTo>
                  <a:pt x="1609651" y="2891187"/>
                  <a:pt x="1631210" y="2881567"/>
                  <a:pt x="1624023" y="2857514"/>
                </a:cubicBezTo>
                <a:cubicBezTo>
                  <a:pt x="1624023" y="2857514"/>
                  <a:pt x="1624023" y="2857514"/>
                  <a:pt x="1626419" y="2857514"/>
                </a:cubicBezTo>
                <a:cubicBezTo>
                  <a:pt x="1633604" y="2840678"/>
                  <a:pt x="1626419" y="2831058"/>
                  <a:pt x="1636001" y="2811817"/>
                </a:cubicBezTo>
                <a:cubicBezTo>
                  <a:pt x="1636001" y="2811817"/>
                  <a:pt x="1636001" y="2811817"/>
                  <a:pt x="1631210" y="2811817"/>
                </a:cubicBezTo>
                <a:cubicBezTo>
                  <a:pt x="1636001" y="2802199"/>
                  <a:pt x="1636001" y="2792575"/>
                  <a:pt x="1636001" y="2780552"/>
                </a:cubicBezTo>
                <a:cubicBezTo>
                  <a:pt x="1636001" y="2780552"/>
                  <a:pt x="1636001" y="2780552"/>
                  <a:pt x="1638394" y="2782958"/>
                </a:cubicBezTo>
                <a:cubicBezTo>
                  <a:pt x="1638394" y="2782958"/>
                  <a:pt x="1638394" y="2782958"/>
                  <a:pt x="1638394" y="2775740"/>
                </a:cubicBezTo>
                <a:cubicBezTo>
                  <a:pt x="1638394" y="2775740"/>
                  <a:pt x="1638394" y="2775740"/>
                  <a:pt x="1640791" y="2775740"/>
                </a:cubicBezTo>
                <a:cubicBezTo>
                  <a:pt x="1638394" y="2770931"/>
                  <a:pt x="1640791" y="2766119"/>
                  <a:pt x="1640791" y="2758905"/>
                </a:cubicBezTo>
                <a:cubicBezTo>
                  <a:pt x="1643185" y="2756501"/>
                  <a:pt x="1643185" y="2751690"/>
                  <a:pt x="1643185" y="2746881"/>
                </a:cubicBezTo>
                <a:cubicBezTo>
                  <a:pt x="1643185" y="2746881"/>
                  <a:pt x="1643185" y="2746881"/>
                  <a:pt x="1647976" y="2742069"/>
                </a:cubicBezTo>
                <a:cubicBezTo>
                  <a:pt x="1645582" y="2730043"/>
                  <a:pt x="1655163" y="2713207"/>
                  <a:pt x="1650372" y="2703587"/>
                </a:cubicBezTo>
                <a:cubicBezTo>
                  <a:pt x="1652766" y="2681942"/>
                  <a:pt x="1657557" y="2657890"/>
                  <a:pt x="1662347" y="2636245"/>
                </a:cubicBezTo>
                <a:cubicBezTo>
                  <a:pt x="1669535" y="2592951"/>
                  <a:pt x="1679116" y="2580927"/>
                  <a:pt x="1693487" y="2540039"/>
                </a:cubicBezTo>
                <a:cubicBezTo>
                  <a:pt x="1703068" y="2491936"/>
                  <a:pt x="1695884" y="2470292"/>
                  <a:pt x="1705465" y="2436621"/>
                </a:cubicBezTo>
                <a:cubicBezTo>
                  <a:pt x="1705465" y="2436621"/>
                  <a:pt x="1707859" y="2422189"/>
                  <a:pt x="1712650" y="2417380"/>
                </a:cubicBezTo>
                <a:cubicBezTo>
                  <a:pt x="1715046" y="2412568"/>
                  <a:pt x="1719837" y="2410165"/>
                  <a:pt x="1727021" y="2414974"/>
                </a:cubicBezTo>
                <a:cubicBezTo>
                  <a:pt x="1734209" y="2417380"/>
                  <a:pt x="1743790" y="2431809"/>
                  <a:pt x="1750974" y="2460671"/>
                </a:cubicBezTo>
                <a:cubicBezTo>
                  <a:pt x="1746184" y="2467886"/>
                  <a:pt x="1743790" y="2477506"/>
                  <a:pt x="1743790" y="2491936"/>
                </a:cubicBezTo>
                <a:cubicBezTo>
                  <a:pt x="1743790" y="2491936"/>
                  <a:pt x="1743790" y="2491936"/>
                  <a:pt x="1748580" y="2489533"/>
                </a:cubicBezTo>
                <a:cubicBezTo>
                  <a:pt x="1743790" y="2499154"/>
                  <a:pt x="1746184" y="2506368"/>
                  <a:pt x="1746184" y="2513583"/>
                </a:cubicBezTo>
                <a:cubicBezTo>
                  <a:pt x="1748580" y="2518395"/>
                  <a:pt x="1750974" y="2508774"/>
                  <a:pt x="1753371" y="2518395"/>
                </a:cubicBezTo>
                <a:cubicBezTo>
                  <a:pt x="1748580" y="2535230"/>
                  <a:pt x="1750974" y="2528015"/>
                  <a:pt x="1746184" y="2542445"/>
                </a:cubicBezTo>
                <a:cubicBezTo>
                  <a:pt x="1746184" y="2540039"/>
                  <a:pt x="1748580" y="2532824"/>
                  <a:pt x="1743790" y="2535230"/>
                </a:cubicBezTo>
                <a:cubicBezTo>
                  <a:pt x="1746184" y="2535230"/>
                  <a:pt x="1743790" y="2544851"/>
                  <a:pt x="1746184" y="2547254"/>
                </a:cubicBezTo>
                <a:cubicBezTo>
                  <a:pt x="1746184" y="2547254"/>
                  <a:pt x="1746184" y="2547254"/>
                  <a:pt x="1741393" y="2547254"/>
                </a:cubicBezTo>
                <a:cubicBezTo>
                  <a:pt x="1743790" y="2549660"/>
                  <a:pt x="1738999" y="2552066"/>
                  <a:pt x="1738999" y="2554471"/>
                </a:cubicBezTo>
                <a:cubicBezTo>
                  <a:pt x="1738999" y="2556877"/>
                  <a:pt x="1741393" y="2559280"/>
                  <a:pt x="1741393" y="2554471"/>
                </a:cubicBezTo>
                <a:cubicBezTo>
                  <a:pt x="1741393" y="2564089"/>
                  <a:pt x="1743790" y="2576116"/>
                  <a:pt x="1738999" y="2580927"/>
                </a:cubicBezTo>
                <a:cubicBezTo>
                  <a:pt x="1736602" y="2588142"/>
                  <a:pt x="1734209" y="2585736"/>
                  <a:pt x="1729418" y="2588142"/>
                </a:cubicBezTo>
                <a:cubicBezTo>
                  <a:pt x="1729418" y="2590548"/>
                  <a:pt x="1731812" y="2592951"/>
                  <a:pt x="1731812" y="2592951"/>
                </a:cubicBezTo>
                <a:cubicBezTo>
                  <a:pt x="1731812" y="2592951"/>
                  <a:pt x="1731812" y="2592951"/>
                  <a:pt x="1731812" y="2595357"/>
                </a:cubicBezTo>
                <a:cubicBezTo>
                  <a:pt x="1731812" y="2595357"/>
                  <a:pt x="1731812" y="2595357"/>
                  <a:pt x="1734209" y="2597763"/>
                </a:cubicBezTo>
                <a:cubicBezTo>
                  <a:pt x="1724627" y="2612192"/>
                  <a:pt x="1734209" y="2631434"/>
                  <a:pt x="1724627" y="2643460"/>
                </a:cubicBezTo>
                <a:cubicBezTo>
                  <a:pt x="1724627" y="2638651"/>
                  <a:pt x="1727021" y="2633839"/>
                  <a:pt x="1724627" y="2631434"/>
                </a:cubicBezTo>
                <a:cubicBezTo>
                  <a:pt x="1724627" y="2631434"/>
                  <a:pt x="1724627" y="2631434"/>
                  <a:pt x="1722231" y="2643460"/>
                </a:cubicBezTo>
                <a:cubicBezTo>
                  <a:pt x="1722231" y="2638651"/>
                  <a:pt x="1719837" y="2633839"/>
                  <a:pt x="1717440" y="2636245"/>
                </a:cubicBezTo>
                <a:cubicBezTo>
                  <a:pt x="1715046" y="2650675"/>
                  <a:pt x="1717440" y="2667510"/>
                  <a:pt x="1715046" y="2686751"/>
                </a:cubicBezTo>
                <a:cubicBezTo>
                  <a:pt x="1710256" y="2686751"/>
                  <a:pt x="1712650" y="2698778"/>
                  <a:pt x="1705465" y="2703587"/>
                </a:cubicBezTo>
                <a:cubicBezTo>
                  <a:pt x="1707859" y="2703587"/>
                  <a:pt x="1707859" y="2703587"/>
                  <a:pt x="1707859" y="2703587"/>
                </a:cubicBezTo>
                <a:cubicBezTo>
                  <a:pt x="1710256" y="2701184"/>
                  <a:pt x="1710256" y="2698778"/>
                  <a:pt x="1710256" y="2705993"/>
                </a:cubicBezTo>
                <a:cubicBezTo>
                  <a:pt x="1710256" y="2708398"/>
                  <a:pt x="1710256" y="2708398"/>
                  <a:pt x="1710256" y="2708398"/>
                </a:cubicBezTo>
                <a:cubicBezTo>
                  <a:pt x="1707859" y="2713207"/>
                  <a:pt x="1707859" y="2713207"/>
                  <a:pt x="1707859" y="2710804"/>
                </a:cubicBezTo>
                <a:cubicBezTo>
                  <a:pt x="1705465" y="2715613"/>
                  <a:pt x="1705465" y="2718019"/>
                  <a:pt x="1703068" y="2715613"/>
                </a:cubicBezTo>
                <a:cubicBezTo>
                  <a:pt x="1700675" y="2725234"/>
                  <a:pt x="1707859" y="2727640"/>
                  <a:pt x="1707859" y="2732449"/>
                </a:cubicBezTo>
                <a:cubicBezTo>
                  <a:pt x="1705465" y="2744475"/>
                  <a:pt x="1703068" y="2749284"/>
                  <a:pt x="1703068" y="2763716"/>
                </a:cubicBezTo>
                <a:cubicBezTo>
                  <a:pt x="1703068" y="2763716"/>
                  <a:pt x="1703068" y="2763716"/>
                  <a:pt x="1700675" y="2763716"/>
                </a:cubicBezTo>
                <a:cubicBezTo>
                  <a:pt x="1700675" y="2766119"/>
                  <a:pt x="1695884" y="2768525"/>
                  <a:pt x="1693487" y="2775740"/>
                </a:cubicBezTo>
                <a:cubicBezTo>
                  <a:pt x="1710256" y="2785361"/>
                  <a:pt x="1688697" y="2797387"/>
                  <a:pt x="1691093" y="2816628"/>
                </a:cubicBezTo>
                <a:cubicBezTo>
                  <a:pt x="1698278" y="2814222"/>
                  <a:pt x="1693487" y="2823843"/>
                  <a:pt x="1698278" y="2823843"/>
                </a:cubicBezTo>
                <a:cubicBezTo>
                  <a:pt x="1688697" y="2840678"/>
                  <a:pt x="1695884" y="2857514"/>
                  <a:pt x="1688697" y="2874352"/>
                </a:cubicBezTo>
                <a:cubicBezTo>
                  <a:pt x="1688697" y="2874352"/>
                  <a:pt x="1688697" y="2874352"/>
                  <a:pt x="1686303" y="2874352"/>
                </a:cubicBezTo>
                <a:cubicBezTo>
                  <a:pt x="1681512" y="2879161"/>
                  <a:pt x="1683906" y="2893591"/>
                  <a:pt x="1686303" y="2898402"/>
                </a:cubicBezTo>
                <a:cubicBezTo>
                  <a:pt x="1681512" y="2893591"/>
                  <a:pt x="1679116" y="2903211"/>
                  <a:pt x="1676719" y="2900808"/>
                </a:cubicBezTo>
                <a:cubicBezTo>
                  <a:pt x="1681512" y="2905617"/>
                  <a:pt x="1674325" y="2922452"/>
                  <a:pt x="1674325" y="2922452"/>
                </a:cubicBezTo>
                <a:cubicBezTo>
                  <a:pt x="1669535" y="2924858"/>
                  <a:pt x="1671928" y="2936884"/>
                  <a:pt x="1664744" y="2944099"/>
                </a:cubicBezTo>
                <a:cubicBezTo>
                  <a:pt x="1664744" y="2944099"/>
                  <a:pt x="1664744" y="2944099"/>
                  <a:pt x="1669535" y="2956126"/>
                </a:cubicBezTo>
                <a:cubicBezTo>
                  <a:pt x="1669535" y="2956126"/>
                  <a:pt x="1669535" y="2956126"/>
                  <a:pt x="1667141" y="2951314"/>
                </a:cubicBezTo>
                <a:cubicBezTo>
                  <a:pt x="1664744" y="2958529"/>
                  <a:pt x="1662347" y="2958529"/>
                  <a:pt x="1659953" y="2956126"/>
                </a:cubicBezTo>
                <a:cubicBezTo>
                  <a:pt x="1659953" y="2958529"/>
                  <a:pt x="1659953" y="2958529"/>
                  <a:pt x="1659953" y="2963341"/>
                </a:cubicBezTo>
                <a:cubicBezTo>
                  <a:pt x="1659953" y="2963341"/>
                  <a:pt x="1659953" y="2963341"/>
                  <a:pt x="1657557" y="2960935"/>
                </a:cubicBezTo>
                <a:cubicBezTo>
                  <a:pt x="1655163" y="2968149"/>
                  <a:pt x="1662347" y="2972961"/>
                  <a:pt x="1662347" y="2965746"/>
                </a:cubicBezTo>
                <a:cubicBezTo>
                  <a:pt x="1669535" y="2982582"/>
                  <a:pt x="1657557" y="2972961"/>
                  <a:pt x="1659953" y="2987391"/>
                </a:cubicBezTo>
                <a:cubicBezTo>
                  <a:pt x="1659953" y="2987391"/>
                  <a:pt x="1659953" y="2987391"/>
                  <a:pt x="1664744" y="2992202"/>
                </a:cubicBezTo>
                <a:cubicBezTo>
                  <a:pt x="1667141" y="3006632"/>
                  <a:pt x="1655163" y="2994605"/>
                  <a:pt x="1657557" y="3009038"/>
                </a:cubicBezTo>
                <a:cubicBezTo>
                  <a:pt x="1657557" y="3009038"/>
                  <a:pt x="1657557" y="3009038"/>
                  <a:pt x="1652766" y="3009038"/>
                </a:cubicBezTo>
                <a:cubicBezTo>
                  <a:pt x="1652766" y="3011441"/>
                  <a:pt x="1652766" y="3016252"/>
                  <a:pt x="1657557" y="3016252"/>
                </a:cubicBezTo>
                <a:cubicBezTo>
                  <a:pt x="1652766" y="3028279"/>
                  <a:pt x="1645582" y="3042709"/>
                  <a:pt x="1640791" y="3052329"/>
                </a:cubicBezTo>
                <a:cubicBezTo>
                  <a:pt x="1640791" y="3054735"/>
                  <a:pt x="1640791" y="3057138"/>
                  <a:pt x="1643185" y="3054735"/>
                </a:cubicBezTo>
                <a:cubicBezTo>
                  <a:pt x="1643185" y="3054735"/>
                  <a:pt x="1643185" y="3054735"/>
                  <a:pt x="1645582" y="3054735"/>
                </a:cubicBezTo>
                <a:cubicBezTo>
                  <a:pt x="1650372" y="3064356"/>
                  <a:pt x="1643185" y="3064356"/>
                  <a:pt x="1640791" y="3073976"/>
                </a:cubicBezTo>
                <a:cubicBezTo>
                  <a:pt x="1640791" y="3073976"/>
                  <a:pt x="1640791" y="3073976"/>
                  <a:pt x="1643185" y="3071570"/>
                </a:cubicBezTo>
                <a:cubicBezTo>
                  <a:pt x="1643185" y="3071570"/>
                  <a:pt x="1643185" y="3071570"/>
                  <a:pt x="1638394" y="3086000"/>
                </a:cubicBezTo>
                <a:cubicBezTo>
                  <a:pt x="1638394" y="3086000"/>
                  <a:pt x="1638394" y="3086000"/>
                  <a:pt x="1636001" y="3083597"/>
                </a:cubicBezTo>
                <a:cubicBezTo>
                  <a:pt x="1636001" y="3083597"/>
                  <a:pt x="1636001" y="3083597"/>
                  <a:pt x="1633604" y="3095620"/>
                </a:cubicBezTo>
                <a:cubicBezTo>
                  <a:pt x="1636001" y="3098026"/>
                  <a:pt x="1636001" y="3093215"/>
                  <a:pt x="1638394" y="3090812"/>
                </a:cubicBezTo>
                <a:cubicBezTo>
                  <a:pt x="1633604" y="3102835"/>
                  <a:pt x="1643185" y="3114862"/>
                  <a:pt x="1633604" y="3124482"/>
                </a:cubicBezTo>
                <a:cubicBezTo>
                  <a:pt x="1633604" y="3124482"/>
                  <a:pt x="1633604" y="3124482"/>
                  <a:pt x="1628813" y="3122077"/>
                </a:cubicBezTo>
                <a:cubicBezTo>
                  <a:pt x="1631210" y="3122077"/>
                  <a:pt x="1631210" y="3119673"/>
                  <a:pt x="1631210" y="3119673"/>
                </a:cubicBezTo>
                <a:cubicBezTo>
                  <a:pt x="1628813" y="3107647"/>
                  <a:pt x="1626419" y="3126888"/>
                  <a:pt x="1624023" y="3126888"/>
                </a:cubicBezTo>
                <a:cubicBezTo>
                  <a:pt x="1626419" y="3131697"/>
                  <a:pt x="1621629" y="3141318"/>
                  <a:pt x="1626419" y="3146129"/>
                </a:cubicBezTo>
                <a:cubicBezTo>
                  <a:pt x="1612048" y="3165370"/>
                  <a:pt x="1619232" y="3182206"/>
                  <a:pt x="1612048" y="3196635"/>
                </a:cubicBezTo>
                <a:cubicBezTo>
                  <a:pt x="1609651" y="3191827"/>
                  <a:pt x="1607257" y="3201447"/>
                  <a:pt x="1604860" y="3201447"/>
                </a:cubicBezTo>
                <a:cubicBezTo>
                  <a:pt x="1600070" y="3206256"/>
                  <a:pt x="1607257" y="3206256"/>
                  <a:pt x="1604860" y="3213471"/>
                </a:cubicBezTo>
                <a:cubicBezTo>
                  <a:pt x="1604860" y="3213471"/>
                  <a:pt x="1604860" y="3213471"/>
                  <a:pt x="1600070" y="3215877"/>
                </a:cubicBezTo>
                <a:cubicBezTo>
                  <a:pt x="1602466" y="3232712"/>
                  <a:pt x="1590489" y="3225497"/>
                  <a:pt x="1590489" y="3239927"/>
                </a:cubicBezTo>
                <a:cubicBezTo>
                  <a:pt x="1592885" y="3249548"/>
                  <a:pt x="1578514" y="3256762"/>
                  <a:pt x="1583302" y="3273600"/>
                </a:cubicBezTo>
                <a:cubicBezTo>
                  <a:pt x="1583302" y="3273600"/>
                  <a:pt x="1583302" y="3273600"/>
                  <a:pt x="1578514" y="3271195"/>
                </a:cubicBezTo>
                <a:cubicBezTo>
                  <a:pt x="1578514" y="3283221"/>
                  <a:pt x="1571326" y="3285624"/>
                  <a:pt x="1571326" y="3295245"/>
                </a:cubicBezTo>
                <a:cubicBezTo>
                  <a:pt x="1566536" y="3295245"/>
                  <a:pt x="1568932" y="3292839"/>
                  <a:pt x="1564139" y="3292839"/>
                </a:cubicBezTo>
                <a:cubicBezTo>
                  <a:pt x="1566536" y="3300056"/>
                  <a:pt x="1556955" y="3288030"/>
                  <a:pt x="1561745" y="3295245"/>
                </a:cubicBezTo>
                <a:cubicBezTo>
                  <a:pt x="1552164" y="3304865"/>
                  <a:pt x="1568932" y="3321701"/>
                  <a:pt x="1566536" y="3331321"/>
                </a:cubicBezTo>
                <a:cubicBezTo>
                  <a:pt x="1568932" y="3345754"/>
                  <a:pt x="1552164" y="3352968"/>
                  <a:pt x="1559349" y="3357777"/>
                </a:cubicBezTo>
                <a:cubicBezTo>
                  <a:pt x="1559349" y="3357777"/>
                  <a:pt x="1559349" y="3357777"/>
                  <a:pt x="1561745" y="3350563"/>
                </a:cubicBezTo>
                <a:cubicBezTo>
                  <a:pt x="1561745" y="3350563"/>
                  <a:pt x="1561745" y="3350563"/>
                  <a:pt x="1559349" y="3367398"/>
                </a:cubicBezTo>
                <a:cubicBezTo>
                  <a:pt x="1559349" y="3367398"/>
                  <a:pt x="1559349" y="3367398"/>
                  <a:pt x="1554561" y="3367398"/>
                </a:cubicBezTo>
                <a:cubicBezTo>
                  <a:pt x="1554561" y="3374613"/>
                  <a:pt x="1547374" y="3389045"/>
                  <a:pt x="1549767" y="3398666"/>
                </a:cubicBezTo>
                <a:cubicBezTo>
                  <a:pt x="1549767" y="3408286"/>
                  <a:pt x="1544977" y="3410692"/>
                  <a:pt x="1547374" y="3417907"/>
                </a:cubicBezTo>
                <a:cubicBezTo>
                  <a:pt x="1547374" y="3420313"/>
                  <a:pt x="1547374" y="3427527"/>
                  <a:pt x="1547374" y="3432336"/>
                </a:cubicBezTo>
                <a:cubicBezTo>
                  <a:pt x="1552164" y="3432336"/>
                  <a:pt x="1554561" y="3429931"/>
                  <a:pt x="1559349" y="3427527"/>
                </a:cubicBezTo>
                <a:cubicBezTo>
                  <a:pt x="1559349" y="3427527"/>
                  <a:pt x="1559349" y="3427527"/>
                  <a:pt x="1554561" y="3422716"/>
                </a:cubicBezTo>
                <a:cubicBezTo>
                  <a:pt x="1561745" y="3425122"/>
                  <a:pt x="1564139" y="3420313"/>
                  <a:pt x="1568932" y="3417907"/>
                </a:cubicBezTo>
                <a:cubicBezTo>
                  <a:pt x="1571326" y="3415501"/>
                  <a:pt x="1564139" y="3415501"/>
                  <a:pt x="1568932" y="3410692"/>
                </a:cubicBezTo>
                <a:cubicBezTo>
                  <a:pt x="1578514" y="3408286"/>
                  <a:pt x="1573723" y="3408286"/>
                  <a:pt x="1583302" y="3405880"/>
                </a:cubicBezTo>
                <a:cubicBezTo>
                  <a:pt x="1583302" y="3408286"/>
                  <a:pt x="1578514" y="3410692"/>
                  <a:pt x="1580908" y="3413095"/>
                </a:cubicBezTo>
                <a:cubicBezTo>
                  <a:pt x="1580908" y="3410692"/>
                  <a:pt x="1585698" y="3410692"/>
                  <a:pt x="1585698" y="3405880"/>
                </a:cubicBezTo>
                <a:cubicBezTo>
                  <a:pt x="1585698" y="3405880"/>
                  <a:pt x="1585698" y="3405880"/>
                  <a:pt x="1585698" y="3410692"/>
                </a:cubicBezTo>
                <a:cubicBezTo>
                  <a:pt x="1588095" y="3408286"/>
                  <a:pt x="1590489" y="3410692"/>
                  <a:pt x="1592885" y="3410692"/>
                </a:cubicBezTo>
                <a:cubicBezTo>
                  <a:pt x="1592885" y="3408286"/>
                  <a:pt x="1595279" y="3408286"/>
                  <a:pt x="1590489" y="3405880"/>
                </a:cubicBezTo>
                <a:cubicBezTo>
                  <a:pt x="1595279" y="3403474"/>
                  <a:pt x="1602466" y="3398666"/>
                  <a:pt x="1607257" y="3401072"/>
                </a:cubicBezTo>
                <a:cubicBezTo>
                  <a:pt x="1612048" y="3401072"/>
                  <a:pt x="1609651" y="3405880"/>
                  <a:pt x="1612048" y="3408286"/>
                </a:cubicBezTo>
                <a:cubicBezTo>
                  <a:pt x="1614442" y="3408286"/>
                  <a:pt x="1616838" y="3405880"/>
                  <a:pt x="1614442" y="3403474"/>
                </a:cubicBezTo>
                <a:cubicBezTo>
                  <a:pt x="1614442" y="3403474"/>
                  <a:pt x="1614442" y="3403474"/>
                  <a:pt x="1616838" y="3403474"/>
                </a:cubicBezTo>
                <a:cubicBezTo>
                  <a:pt x="1616838" y="3403474"/>
                  <a:pt x="1616838" y="3403474"/>
                  <a:pt x="1616838" y="3401072"/>
                </a:cubicBezTo>
                <a:cubicBezTo>
                  <a:pt x="1628813" y="3405880"/>
                  <a:pt x="1636001" y="3393854"/>
                  <a:pt x="1645582" y="3398666"/>
                </a:cubicBezTo>
                <a:cubicBezTo>
                  <a:pt x="1643185" y="3398666"/>
                  <a:pt x="1638394" y="3398666"/>
                  <a:pt x="1638394" y="3401072"/>
                </a:cubicBezTo>
                <a:cubicBezTo>
                  <a:pt x="1640791" y="3401072"/>
                  <a:pt x="1643185" y="3401072"/>
                  <a:pt x="1645582" y="3401072"/>
                </a:cubicBezTo>
                <a:cubicBezTo>
                  <a:pt x="1643185" y="3401072"/>
                  <a:pt x="1640791" y="3403474"/>
                  <a:pt x="1643185" y="3408286"/>
                </a:cubicBezTo>
                <a:cubicBezTo>
                  <a:pt x="1652766" y="3405880"/>
                  <a:pt x="1659953" y="3398666"/>
                  <a:pt x="1671928" y="3398666"/>
                </a:cubicBezTo>
                <a:cubicBezTo>
                  <a:pt x="1671928" y="3403474"/>
                  <a:pt x="1679116" y="3398666"/>
                  <a:pt x="1683906" y="3403474"/>
                </a:cubicBezTo>
                <a:cubicBezTo>
                  <a:pt x="1683906" y="3403474"/>
                  <a:pt x="1683906" y="3403474"/>
                  <a:pt x="1683906" y="3401072"/>
                </a:cubicBezTo>
                <a:cubicBezTo>
                  <a:pt x="1686303" y="3401072"/>
                  <a:pt x="1686303" y="3398666"/>
                  <a:pt x="1686303" y="3398666"/>
                </a:cubicBezTo>
                <a:cubicBezTo>
                  <a:pt x="1688697" y="3401072"/>
                  <a:pt x="1688697" y="3401072"/>
                  <a:pt x="1688697" y="3401072"/>
                </a:cubicBezTo>
                <a:cubicBezTo>
                  <a:pt x="1691093" y="3403474"/>
                  <a:pt x="1693487" y="3401072"/>
                  <a:pt x="1691093" y="3405880"/>
                </a:cubicBezTo>
                <a:cubicBezTo>
                  <a:pt x="1695884" y="3408286"/>
                  <a:pt x="1698278" y="3398666"/>
                  <a:pt x="1700675" y="3398666"/>
                </a:cubicBezTo>
                <a:cubicBezTo>
                  <a:pt x="1707859" y="3398666"/>
                  <a:pt x="1710256" y="3398666"/>
                  <a:pt x="1722231" y="3398666"/>
                </a:cubicBezTo>
                <a:cubicBezTo>
                  <a:pt x="1722231" y="3398666"/>
                  <a:pt x="1722231" y="3398666"/>
                  <a:pt x="1719837" y="3401072"/>
                </a:cubicBezTo>
                <a:cubicBezTo>
                  <a:pt x="1722231" y="3401072"/>
                  <a:pt x="1722231" y="3405880"/>
                  <a:pt x="1727021" y="3405880"/>
                </a:cubicBezTo>
                <a:cubicBezTo>
                  <a:pt x="1734209" y="3389045"/>
                  <a:pt x="1741393" y="3408286"/>
                  <a:pt x="1753371" y="3403474"/>
                </a:cubicBezTo>
                <a:cubicBezTo>
                  <a:pt x="1753371" y="3398666"/>
                  <a:pt x="1758161" y="3401072"/>
                  <a:pt x="1758161" y="3398666"/>
                </a:cubicBezTo>
                <a:cubicBezTo>
                  <a:pt x="1767743" y="3405880"/>
                  <a:pt x="1779720" y="3398666"/>
                  <a:pt x="1789299" y="3405880"/>
                </a:cubicBezTo>
                <a:cubicBezTo>
                  <a:pt x="1791695" y="3410692"/>
                  <a:pt x="1801276" y="3410692"/>
                  <a:pt x="1803673" y="3405880"/>
                </a:cubicBezTo>
                <a:cubicBezTo>
                  <a:pt x="1801276" y="3410692"/>
                  <a:pt x="1806067" y="3413095"/>
                  <a:pt x="1803673" y="3415501"/>
                </a:cubicBezTo>
                <a:cubicBezTo>
                  <a:pt x="1808464" y="3410692"/>
                  <a:pt x="1818045" y="3417907"/>
                  <a:pt x="1818045" y="3417907"/>
                </a:cubicBezTo>
                <a:cubicBezTo>
                  <a:pt x="1818045" y="3422716"/>
                  <a:pt x="1827626" y="3420313"/>
                  <a:pt x="1830020" y="3427527"/>
                </a:cubicBezTo>
                <a:cubicBezTo>
                  <a:pt x="1830020" y="3427527"/>
                  <a:pt x="1830020" y="3427527"/>
                  <a:pt x="1839601" y="3422716"/>
                </a:cubicBezTo>
                <a:cubicBezTo>
                  <a:pt x="1839601" y="3422716"/>
                  <a:pt x="1839601" y="3422716"/>
                  <a:pt x="1834811" y="3427527"/>
                </a:cubicBezTo>
                <a:cubicBezTo>
                  <a:pt x="1837207" y="3427527"/>
                  <a:pt x="1837207" y="3429931"/>
                  <a:pt x="1834811" y="3432336"/>
                </a:cubicBezTo>
                <a:cubicBezTo>
                  <a:pt x="1837207" y="3432336"/>
                  <a:pt x="1837207" y="3432336"/>
                  <a:pt x="1839601" y="3432336"/>
                </a:cubicBezTo>
                <a:cubicBezTo>
                  <a:pt x="1839601" y="3432336"/>
                  <a:pt x="1839601" y="3432336"/>
                  <a:pt x="1837207" y="3434742"/>
                </a:cubicBezTo>
                <a:cubicBezTo>
                  <a:pt x="1841998" y="3439551"/>
                  <a:pt x="1846788" y="3432336"/>
                  <a:pt x="1841998" y="3429931"/>
                </a:cubicBezTo>
                <a:cubicBezTo>
                  <a:pt x="1856369" y="3425122"/>
                  <a:pt x="1846788" y="3437148"/>
                  <a:pt x="1856369" y="3434742"/>
                </a:cubicBezTo>
                <a:cubicBezTo>
                  <a:pt x="1856369" y="3434742"/>
                  <a:pt x="1856369" y="3434742"/>
                  <a:pt x="1858763" y="3429931"/>
                </a:cubicBezTo>
                <a:cubicBezTo>
                  <a:pt x="1870741" y="3429931"/>
                  <a:pt x="1858763" y="3439551"/>
                  <a:pt x="1868345" y="3439551"/>
                </a:cubicBezTo>
                <a:cubicBezTo>
                  <a:pt x="1868345" y="3439551"/>
                  <a:pt x="1868345" y="3439551"/>
                  <a:pt x="1868345" y="3441957"/>
                </a:cubicBezTo>
                <a:cubicBezTo>
                  <a:pt x="1870741" y="3444363"/>
                  <a:pt x="1870741" y="3444363"/>
                  <a:pt x="1873135" y="3439551"/>
                </a:cubicBezTo>
                <a:cubicBezTo>
                  <a:pt x="1880322" y="3446769"/>
                  <a:pt x="1887507" y="3453983"/>
                  <a:pt x="1889903" y="3461198"/>
                </a:cubicBezTo>
                <a:cubicBezTo>
                  <a:pt x="1894694" y="3461198"/>
                  <a:pt x="1889903" y="3456387"/>
                  <a:pt x="1894694" y="3456387"/>
                </a:cubicBezTo>
                <a:cubicBezTo>
                  <a:pt x="1901878" y="3453983"/>
                  <a:pt x="1899485" y="3461198"/>
                  <a:pt x="1901878" y="3466007"/>
                </a:cubicBezTo>
                <a:cubicBezTo>
                  <a:pt x="1901878" y="3466007"/>
                  <a:pt x="1901878" y="3466007"/>
                  <a:pt x="1904275" y="3461198"/>
                </a:cubicBezTo>
                <a:cubicBezTo>
                  <a:pt x="1906672" y="3463604"/>
                  <a:pt x="1909066" y="3466007"/>
                  <a:pt x="1911462" y="3468413"/>
                </a:cubicBezTo>
                <a:cubicBezTo>
                  <a:pt x="1911462" y="3468413"/>
                  <a:pt x="1911462" y="3468413"/>
                  <a:pt x="1909066" y="3470819"/>
                </a:cubicBezTo>
                <a:cubicBezTo>
                  <a:pt x="1909066" y="3473224"/>
                  <a:pt x="1911462" y="3473224"/>
                  <a:pt x="1913856" y="3475630"/>
                </a:cubicBezTo>
                <a:cubicBezTo>
                  <a:pt x="1916253" y="3475630"/>
                  <a:pt x="1913856" y="3473224"/>
                  <a:pt x="1913856" y="3470819"/>
                </a:cubicBezTo>
                <a:cubicBezTo>
                  <a:pt x="1918647" y="3475630"/>
                  <a:pt x="1930625" y="3473224"/>
                  <a:pt x="1930625" y="3482845"/>
                </a:cubicBezTo>
                <a:cubicBezTo>
                  <a:pt x="1930625" y="3482845"/>
                  <a:pt x="1930625" y="3482845"/>
                  <a:pt x="1928228" y="3485248"/>
                </a:cubicBezTo>
                <a:cubicBezTo>
                  <a:pt x="1928228" y="3482845"/>
                  <a:pt x="1928228" y="3482845"/>
                  <a:pt x="1928228" y="3482845"/>
                </a:cubicBezTo>
                <a:cubicBezTo>
                  <a:pt x="1918647" y="3482845"/>
                  <a:pt x="1928228" y="3490060"/>
                  <a:pt x="1928228" y="3492466"/>
                </a:cubicBezTo>
                <a:cubicBezTo>
                  <a:pt x="1933019" y="3490060"/>
                  <a:pt x="1933019" y="3497275"/>
                  <a:pt x="1940206" y="3494869"/>
                </a:cubicBezTo>
                <a:cubicBezTo>
                  <a:pt x="1942600" y="3509301"/>
                  <a:pt x="1959368" y="3511704"/>
                  <a:pt x="1961762" y="3521325"/>
                </a:cubicBezTo>
                <a:cubicBezTo>
                  <a:pt x="1956971" y="3521325"/>
                  <a:pt x="1961762" y="3526137"/>
                  <a:pt x="1959368" y="3528543"/>
                </a:cubicBezTo>
                <a:cubicBezTo>
                  <a:pt x="1959368" y="3533351"/>
                  <a:pt x="1964159" y="3528543"/>
                  <a:pt x="1966553" y="3530945"/>
                </a:cubicBezTo>
                <a:cubicBezTo>
                  <a:pt x="1966553" y="3530945"/>
                  <a:pt x="1966553" y="3530945"/>
                  <a:pt x="1964159" y="3538160"/>
                </a:cubicBezTo>
                <a:cubicBezTo>
                  <a:pt x="1976134" y="3542972"/>
                  <a:pt x="1961762" y="3547784"/>
                  <a:pt x="1968949" y="3552592"/>
                </a:cubicBezTo>
                <a:cubicBezTo>
                  <a:pt x="1976134" y="3554998"/>
                  <a:pt x="1968949" y="3567022"/>
                  <a:pt x="1978530" y="3571834"/>
                </a:cubicBezTo>
                <a:cubicBezTo>
                  <a:pt x="1978530" y="3571834"/>
                  <a:pt x="1978530" y="3571834"/>
                  <a:pt x="1976134" y="3574240"/>
                </a:cubicBezTo>
                <a:cubicBezTo>
                  <a:pt x="1980924" y="3579049"/>
                  <a:pt x="1976134" y="3583857"/>
                  <a:pt x="1980924" y="3588669"/>
                </a:cubicBezTo>
                <a:cubicBezTo>
                  <a:pt x="1978530" y="3591075"/>
                  <a:pt x="1978530" y="3588669"/>
                  <a:pt x="1973740" y="3588669"/>
                </a:cubicBezTo>
                <a:cubicBezTo>
                  <a:pt x="1978530" y="3593481"/>
                  <a:pt x="1966553" y="3591075"/>
                  <a:pt x="1971343" y="3593481"/>
                </a:cubicBezTo>
                <a:cubicBezTo>
                  <a:pt x="1968949" y="3600695"/>
                  <a:pt x="1990505" y="3600695"/>
                  <a:pt x="1990505" y="3607910"/>
                </a:cubicBezTo>
                <a:cubicBezTo>
                  <a:pt x="2000086" y="3615125"/>
                  <a:pt x="1985715" y="3624746"/>
                  <a:pt x="1995296" y="3624746"/>
                </a:cubicBezTo>
                <a:cubicBezTo>
                  <a:pt x="1995296" y="3624746"/>
                  <a:pt x="1995296" y="3624746"/>
                  <a:pt x="1995296" y="3619937"/>
                </a:cubicBezTo>
                <a:cubicBezTo>
                  <a:pt x="1995296" y="3619937"/>
                  <a:pt x="1995296" y="3619937"/>
                  <a:pt x="1997693" y="3629555"/>
                </a:cubicBezTo>
                <a:cubicBezTo>
                  <a:pt x="1997693" y="3629555"/>
                  <a:pt x="1997693" y="3629555"/>
                  <a:pt x="1995296" y="3631960"/>
                </a:cubicBezTo>
                <a:cubicBezTo>
                  <a:pt x="1997693" y="3634366"/>
                  <a:pt x="1995296" y="3646393"/>
                  <a:pt x="2000086" y="3651202"/>
                </a:cubicBezTo>
                <a:cubicBezTo>
                  <a:pt x="2002483" y="3656011"/>
                  <a:pt x="1997693" y="3658416"/>
                  <a:pt x="2004880" y="3663228"/>
                </a:cubicBezTo>
                <a:cubicBezTo>
                  <a:pt x="2004880" y="3663228"/>
                  <a:pt x="2004880" y="3663228"/>
                  <a:pt x="2002483" y="3663228"/>
                </a:cubicBezTo>
                <a:cubicBezTo>
                  <a:pt x="2012064" y="3670443"/>
                  <a:pt x="2009668" y="3689684"/>
                  <a:pt x="2009668" y="3704116"/>
                </a:cubicBezTo>
                <a:cubicBezTo>
                  <a:pt x="2004880" y="3704116"/>
                  <a:pt x="2007274" y="3711331"/>
                  <a:pt x="2007274" y="3716140"/>
                </a:cubicBezTo>
                <a:lnTo>
                  <a:pt x="2004880" y="3713734"/>
                </a:lnTo>
                <a:cubicBezTo>
                  <a:pt x="2009668" y="3723355"/>
                  <a:pt x="1997693" y="3730570"/>
                  <a:pt x="2002483" y="3737787"/>
                </a:cubicBezTo>
                <a:cubicBezTo>
                  <a:pt x="1997693" y="3740190"/>
                  <a:pt x="2004880" y="3749811"/>
                  <a:pt x="1995296" y="3749811"/>
                </a:cubicBezTo>
                <a:cubicBezTo>
                  <a:pt x="2002483" y="3761837"/>
                  <a:pt x="2000086" y="3769052"/>
                  <a:pt x="1992902" y="3781079"/>
                </a:cubicBezTo>
                <a:cubicBezTo>
                  <a:pt x="1992902" y="3781079"/>
                  <a:pt x="1992902" y="3781079"/>
                  <a:pt x="1992902" y="3778673"/>
                </a:cubicBezTo>
                <a:cubicBezTo>
                  <a:pt x="1988112" y="3783482"/>
                  <a:pt x="1985715" y="3785888"/>
                  <a:pt x="1983321" y="3788293"/>
                </a:cubicBezTo>
                <a:cubicBezTo>
                  <a:pt x="1988112" y="3790699"/>
                  <a:pt x="1992902" y="3795508"/>
                  <a:pt x="1997693" y="3797914"/>
                </a:cubicBezTo>
                <a:cubicBezTo>
                  <a:pt x="2000086" y="3790699"/>
                  <a:pt x="2009668" y="3800320"/>
                  <a:pt x="2009668" y="3797914"/>
                </a:cubicBezTo>
                <a:cubicBezTo>
                  <a:pt x="2028833" y="3817155"/>
                  <a:pt x="2050389" y="3824370"/>
                  <a:pt x="2067157" y="3850826"/>
                </a:cubicBezTo>
                <a:cubicBezTo>
                  <a:pt x="2069551" y="3860447"/>
                  <a:pt x="2083923" y="3872473"/>
                  <a:pt x="2091110" y="3877282"/>
                </a:cubicBezTo>
                <a:cubicBezTo>
                  <a:pt x="2086320" y="3874879"/>
                  <a:pt x="2093504" y="3886902"/>
                  <a:pt x="2088713" y="3886902"/>
                </a:cubicBezTo>
                <a:cubicBezTo>
                  <a:pt x="2095901" y="3889308"/>
                  <a:pt x="2107876" y="3910953"/>
                  <a:pt x="2107876" y="3910953"/>
                </a:cubicBezTo>
                <a:cubicBezTo>
                  <a:pt x="2107876" y="3918170"/>
                  <a:pt x="2119854" y="3932600"/>
                  <a:pt x="2122248" y="3947032"/>
                </a:cubicBezTo>
                <a:cubicBezTo>
                  <a:pt x="2127038" y="3949438"/>
                  <a:pt x="2131831" y="3954247"/>
                  <a:pt x="2136622" y="3959056"/>
                </a:cubicBezTo>
                <a:cubicBezTo>
                  <a:pt x="2136622" y="3959056"/>
                  <a:pt x="2136622" y="3959056"/>
                  <a:pt x="2129435" y="3954247"/>
                </a:cubicBezTo>
                <a:cubicBezTo>
                  <a:pt x="2131831" y="3963868"/>
                  <a:pt x="2131831" y="3966273"/>
                  <a:pt x="2127038" y="3963868"/>
                </a:cubicBezTo>
                <a:cubicBezTo>
                  <a:pt x="2129435" y="3966273"/>
                  <a:pt x="2129435" y="3968676"/>
                  <a:pt x="2134225" y="3973488"/>
                </a:cubicBezTo>
                <a:cubicBezTo>
                  <a:pt x="2134225" y="3973488"/>
                  <a:pt x="2134225" y="3973488"/>
                  <a:pt x="2129435" y="3973488"/>
                </a:cubicBezTo>
                <a:cubicBezTo>
                  <a:pt x="2131831" y="3983109"/>
                  <a:pt x="2141413" y="3983109"/>
                  <a:pt x="2136622" y="3975894"/>
                </a:cubicBezTo>
                <a:cubicBezTo>
                  <a:pt x="2153388" y="3992729"/>
                  <a:pt x="2136622" y="3990323"/>
                  <a:pt x="2148597" y="4007159"/>
                </a:cubicBezTo>
                <a:cubicBezTo>
                  <a:pt x="2150994" y="4007159"/>
                  <a:pt x="2153388" y="4007159"/>
                  <a:pt x="2155784" y="4009565"/>
                </a:cubicBezTo>
                <a:cubicBezTo>
                  <a:pt x="2165365" y="4028806"/>
                  <a:pt x="2148597" y="4019185"/>
                  <a:pt x="2158178" y="4038424"/>
                </a:cubicBezTo>
                <a:cubicBezTo>
                  <a:pt x="2158178" y="4038424"/>
                  <a:pt x="2158178" y="4038424"/>
                  <a:pt x="2153388" y="4040830"/>
                </a:cubicBezTo>
                <a:cubicBezTo>
                  <a:pt x="2155784" y="4045641"/>
                  <a:pt x="2155784" y="4052856"/>
                  <a:pt x="2160575" y="4050450"/>
                </a:cubicBezTo>
                <a:cubicBezTo>
                  <a:pt x="2162969" y="4069691"/>
                  <a:pt x="2158178" y="4096147"/>
                  <a:pt x="2155784" y="4110580"/>
                </a:cubicBezTo>
                <a:cubicBezTo>
                  <a:pt x="2155784" y="4125009"/>
                  <a:pt x="2158178" y="4105768"/>
                  <a:pt x="2160575" y="4112983"/>
                </a:cubicBezTo>
                <a:cubicBezTo>
                  <a:pt x="2165365" y="4127415"/>
                  <a:pt x="2158178" y="4132224"/>
                  <a:pt x="2153388" y="4144251"/>
                </a:cubicBezTo>
                <a:cubicBezTo>
                  <a:pt x="2153388" y="4144251"/>
                  <a:pt x="2153388" y="4144251"/>
                  <a:pt x="2158178" y="4139439"/>
                </a:cubicBezTo>
                <a:cubicBezTo>
                  <a:pt x="2155784" y="4149062"/>
                  <a:pt x="2153388" y="4156277"/>
                  <a:pt x="2150994" y="4165897"/>
                </a:cubicBezTo>
                <a:cubicBezTo>
                  <a:pt x="2150994" y="4165897"/>
                  <a:pt x="2150994" y="4165897"/>
                  <a:pt x="2148597" y="4161086"/>
                </a:cubicBezTo>
                <a:cubicBezTo>
                  <a:pt x="2148597" y="4165897"/>
                  <a:pt x="2146200" y="4170707"/>
                  <a:pt x="2143806" y="4177921"/>
                </a:cubicBezTo>
                <a:cubicBezTo>
                  <a:pt x="2146200" y="4182733"/>
                  <a:pt x="2146200" y="4175518"/>
                  <a:pt x="2148597" y="4170707"/>
                </a:cubicBezTo>
                <a:cubicBezTo>
                  <a:pt x="2143806" y="4187542"/>
                  <a:pt x="2148597" y="4204377"/>
                  <a:pt x="2134225" y="4218809"/>
                </a:cubicBezTo>
                <a:cubicBezTo>
                  <a:pt x="2134225" y="4218809"/>
                  <a:pt x="2134225" y="4218809"/>
                  <a:pt x="2131831" y="4216404"/>
                </a:cubicBezTo>
                <a:cubicBezTo>
                  <a:pt x="2131831" y="4216404"/>
                  <a:pt x="2134225" y="4213998"/>
                  <a:pt x="2134225" y="4211592"/>
                </a:cubicBezTo>
                <a:cubicBezTo>
                  <a:pt x="2136622" y="4194756"/>
                  <a:pt x="2127038" y="4223618"/>
                  <a:pt x="2122248" y="4223618"/>
                </a:cubicBezTo>
                <a:cubicBezTo>
                  <a:pt x="2124644" y="4230836"/>
                  <a:pt x="2115063" y="4242860"/>
                  <a:pt x="2115063" y="4250075"/>
                </a:cubicBezTo>
                <a:cubicBezTo>
                  <a:pt x="2093504" y="4274127"/>
                  <a:pt x="2088713" y="4300583"/>
                  <a:pt x="2067157" y="4315013"/>
                </a:cubicBezTo>
                <a:cubicBezTo>
                  <a:pt x="2069551" y="4307798"/>
                  <a:pt x="2062367" y="4319825"/>
                  <a:pt x="2059970" y="4315013"/>
                </a:cubicBezTo>
                <a:cubicBezTo>
                  <a:pt x="2050389" y="4322227"/>
                  <a:pt x="2057576" y="4324633"/>
                  <a:pt x="2050389" y="4331848"/>
                </a:cubicBezTo>
                <a:cubicBezTo>
                  <a:pt x="2047995" y="4331848"/>
                  <a:pt x="2043204" y="4331848"/>
                  <a:pt x="2040808" y="4334254"/>
                </a:cubicBezTo>
                <a:cubicBezTo>
                  <a:pt x="2031227" y="4353495"/>
                  <a:pt x="2026436" y="4339063"/>
                  <a:pt x="2012064" y="4355901"/>
                </a:cubicBezTo>
                <a:cubicBezTo>
                  <a:pt x="2004880" y="4367925"/>
                  <a:pt x="1985715" y="4370331"/>
                  <a:pt x="1971343" y="4387166"/>
                </a:cubicBezTo>
                <a:cubicBezTo>
                  <a:pt x="1971343" y="4387166"/>
                  <a:pt x="1971343" y="4387166"/>
                  <a:pt x="1968949" y="4382357"/>
                </a:cubicBezTo>
                <a:cubicBezTo>
                  <a:pt x="1956971" y="4394381"/>
                  <a:pt x="1947390" y="4391978"/>
                  <a:pt x="1937809" y="4399193"/>
                </a:cubicBezTo>
                <a:cubicBezTo>
                  <a:pt x="1933019" y="4396787"/>
                  <a:pt x="1937809" y="4396787"/>
                  <a:pt x="1935415" y="4391978"/>
                </a:cubicBezTo>
                <a:cubicBezTo>
                  <a:pt x="1925834" y="4399193"/>
                  <a:pt x="1935415" y="4382357"/>
                  <a:pt x="1930625" y="4389572"/>
                </a:cubicBezTo>
                <a:cubicBezTo>
                  <a:pt x="1913856" y="4394381"/>
                  <a:pt x="1904275" y="4418434"/>
                  <a:pt x="1887507" y="4423243"/>
                </a:cubicBezTo>
                <a:cubicBezTo>
                  <a:pt x="1870763" y="4435253"/>
                  <a:pt x="1851634" y="4423281"/>
                  <a:pt x="1851582" y="4432830"/>
                </a:cubicBezTo>
                <a:cubicBezTo>
                  <a:pt x="1846587" y="4434446"/>
                  <a:pt x="1841241" y="4436059"/>
                  <a:pt x="1834811" y="4437675"/>
                </a:cubicBezTo>
                <a:cubicBezTo>
                  <a:pt x="1834811" y="4437675"/>
                  <a:pt x="1834811" y="4437675"/>
                  <a:pt x="1834811" y="4432863"/>
                </a:cubicBezTo>
                <a:cubicBezTo>
                  <a:pt x="1822836" y="4437675"/>
                  <a:pt x="1798883" y="4435269"/>
                  <a:pt x="1786905" y="4440078"/>
                </a:cubicBezTo>
                <a:cubicBezTo>
                  <a:pt x="1786905" y="4440078"/>
                  <a:pt x="1786905" y="4440078"/>
                  <a:pt x="1784508" y="4440078"/>
                </a:cubicBezTo>
                <a:cubicBezTo>
                  <a:pt x="1772533" y="4442484"/>
                  <a:pt x="1770137" y="4437675"/>
                  <a:pt x="1758161" y="4442484"/>
                </a:cubicBezTo>
                <a:cubicBezTo>
                  <a:pt x="1758161" y="4442484"/>
                  <a:pt x="1758161" y="4442484"/>
                  <a:pt x="1758161" y="4440078"/>
                </a:cubicBezTo>
                <a:cubicBezTo>
                  <a:pt x="1736602" y="4449699"/>
                  <a:pt x="1693487" y="4440078"/>
                  <a:pt x="1659953" y="4432863"/>
                </a:cubicBezTo>
                <a:cubicBezTo>
                  <a:pt x="1662347" y="4428054"/>
                  <a:pt x="1643185" y="4423243"/>
                  <a:pt x="1631210" y="4420840"/>
                </a:cubicBezTo>
                <a:cubicBezTo>
                  <a:pt x="1633604" y="4420840"/>
                  <a:pt x="1636001" y="4418434"/>
                  <a:pt x="1636001" y="4418434"/>
                </a:cubicBezTo>
                <a:cubicBezTo>
                  <a:pt x="1616838" y="4418434"/>
                  <a:pt x="1602466" y="4399193"/>
                  <a:pt x="1583302" y="4396787"/>
                </a:cubicBezTo>
                <a:cubicBezTo>
                  <a:pt x="1578514" y="4389572"/>
                  <a:pt x="1554561" y="4384763"/>
                  <a:pt x="1556955" y="4375142"/>
                </a:cubicBezTo>
                <a:cubicBezTo>
                  <a:pt x="1535396" y="4370331"/>
                  <a:pt x="1518630" y="4355901"/>
                  <a:pt x="1499468" y="4329445"/>
                </a:cubicBezTo>
                <a:cubicBezTo>
                  <a:pt x="1499468" y="4327039"/>
                  <a:pt x="1499468" y="4327039"/>
                  <a:pt x="1499468" y="4324633"/>
                </a:cubicBezTo>
                <a:cubicBezTo>
                  <a:pt x="1497071" y="4327039"/>
                  <a:pt x="1494677" y="4329445"/>
                  <a:pt x="1494677" y="4331848"/>
                </a:cubicBezTo>
                <a:cubicBezTo>
                  <a:pt x="1482700" y="4351090"/>
                  <a:pt x="1470724" y="4365522"/>
                  <a:pt x="1465934" y="4382357"/>
                </a:cubicBezTo>
                <a:cubicBezTo>
                  <a:pt x="1456350" y="4408813"/>
                  <a:pt x="1432397" y="4449699"/>
                  <a:pt x="1408444" y="4459319"/>
                </a:cubicBezTo>
                <a:cubicBezTo>
                  <a:pt x="1391679" y="4471346"/>
                  <a:pt x="1384491" y="4488181"/>
                  <a:pt x="1367726" y="4497802"/>
                </a:cubicBezTo>
                <a:cubicBezTo>
                  <a:pt x="1367726" y="4497802"/>
                  <a:pt x="1367726" y="4497802"/>
                  <a:pt x="1360539" y="4497802"/>
                </a:cubicBezTo>
                <a:cubicBezTo>
                  <a:pt x="1358145" y="4500208"/>
                  <a:pt x="1358145" y="4502613"/>
                  <a:pt x="1355748" y="4505016"/>
                </a:cubicBezTo>
                <a:cubicBezTo>
                  <a:pt x="1355748" y="4500208"/>
                  <a:pt x="1353354" y="4502613"/>
                  <a:pt x="1350957" y="4502613"/>
                </a:cubicBezTo>
                <a:cubicBezTo>
                  <a:pt x="1350957" y="4502613"/>
                  <a:pt x="1350957" y="4502613"/>
                  <a:pt x="1348564" y="4507422"/>
                </a:cubicBezTo>
                <a:cubicBezTo>
                  <a:pt x="1343773" y="4502613"/>
                  <a:pt x="1341376" y="4521852"/>
                  <a:pt x="1336586" y="4517043"/>
                </a:cubicBezTo>
                <a:cubicBezTo>
                  <a:pt x="1336586" y="4517043"/>
                  <a:pt x="1336586" y="4517043"/>
                  <a:pt x="1334189" y="4514637"/>
                </a:cubicBezTo>
                <a:cubicBezTo>
                  <a:pt x="1312633" y="4521852"/>
                  <a:pt x="1291074" y="4531472"/>
                  <a:pt x="1267121" y="4541093"/>
                </a:cubicBezTo>
                <a:cubicBezTo>
                  <a:pt x="1245562" y="4550714"/>
                  <a:pt x="1219215" y="4557929"/>
                  <a:pt x="1192866" y="4557929"/>
                </a:cubicBezTo>
                <a:cubicBezTo>
                  <a:pt x="1180891" y="4553119"/>
                  <a:pt x="1173704" y="4543499"/>
                  <a:pt x="1164122" y="4541093"/>
                </a:cubicBezTo>
                <a:cubicBezTo>
                  <a:pt x="1164122" y="4541093"/>
                  <a:pt x="1164122" y="4541093"/>
                  <a:pt x="1161729" y="4548311"/>
                </a:cubicBezTo>
                <a:cubicBezTo>
                  <a:pt x="1154541" y="4548311"/>
                  <a:pt x="1161729" y="4543499"/>
                  <a:pt x="1152147" y="4538690"/>
                </a:cubicBezTo>
                <a:cubicBezTo>
                  <a:pt x="1152147" y="4538690"/>
                  <a:pt x="1152147" y="4538690"/>
                  <a:pt x="1154541" y="4545905"/>
                </a:cubicBezTo>
                <a:cubicBezTo>
                  <a:pt x="1150549" y="4545905"/>
                  <a:pt x="1146556" y="4545905"/>
                  <a:pt x="1142566" y="4545905"/>
                </a:cubicBezTo>
                <a:cubicBezTo>
                  <a:pt x="1135379" y="4543499"/>
                  <a:pt x="1130588" y="4545905"/>
                  <a:pt x="1130588" y="4548311"/>
                </a:cubicBezTo>
                <a:cubicBezTo>
                  <a:pt x="1128195" y="4545905"/>
                  <a:pt x="1130588" y="4543499"/>
                  <a:pt x="1123404" y="4541093"/>
                </a:cubicBezTo>
                <a:cubicBezTo>
                  <a:pt x="1121007" y="4550714"/>
                  <a:pt x="1111426" y="4548311"/>
                  <a:pt x="1101845" y="4548311"/>
                </a:cubicBezTo>
                <a:cubicBezTo>
                  <a:pt x="1101845" y="4546367"/>
                  <a:pt x="1098731" y="4544429"/>
                  <a:pt x="1100045" y="4543752"/>
                </a:cubicBezTo>
                <a:cubicBezTo>
                  <a:pt x="1100650" y="4543661"/>
                  <a:pt x="1101218" y="4543626"/>
                  <a:pt x="1101845" y="4543499"/>
                </a:cubicBezTo>
                <a:cubicBezTo>
                  <a:pt x="1100920" y="4543499"/>
                  <a:pt x="1100360" y="4543590"/>
                  <a:pt x="1100045" y="4543752"/>
                </a:cubicBezTo>
                <a:cubicBezTo>
                  <a:pt x="1078312" y="4547009"/>
                  <a:pt x="1070556" y="4528153"/>
                  <a:pt x="1049025" y="4528973"/>
                </a:cubicBezTo>
                <a:cubicBezTo>
                  <a:pt x="1034722" y="4517079"/>
                  <a:pt x="1025155" y="4521819"/>
                  <a:pt x="1010824" y="4509828"/>
                </a:cubicBezTo>
                <a:cubicBezTo>
                  <a:pt x="1010824" y="4509828"/>
                  <a:pt x="1010824" y="4509828"/>
                  <a:pt x="1008428" y="4512234"/>
                </a:cubicBezTo>
                <a:cubicBezTo>
                  <a:pt x="1003637" y="4507422"/>
                  <a:pt x="994056" y="4502613"/>
                  <a:pt x="984475" y="4500208"/>
                </a:cubicBezTo>
                <a:cubicBezTo>
                  <a:pt x="984475" y="4500208"/>
                  <a:pt x="984475" y="4500208"/>
                  <a:pt x="986869" y="4500208"/>
                </a:cubicBezTo>
                <a:cubicBezTo>
                  <a:pt x="986869" y="4500208"/>
                  <a:pt x="986869" y="4500208"/>
                  <a:pt x="979684" y="4495396"/>
                </a:cubicBezTo>
                <a:cubicBezTo>
                  <a:pt x="977287" y="4495396"/>
                  <a:pt x="972497" y="4490587"/>
                  <a:pt x="967706" y="4488181"/>
                </a:cubicBezTo>
                <a:cubicBezTo>
                  <a:pt x="965312" y="4483372"/>
                  <a:pt x="962916" y="4483372"/>
                  <a:pt x="958125" y="4480966"/>
                </a:cubicBezTo>
                <a:cubicBezTo>
                  <a:pt x="958125" y="4480966"/>
                  <a:pt x="958125" y="4480966"/>
                  <a:pt x="955731" y="4476157"/>
                </a:cubicBezTo>
                <a:cubicBezTo>
                  <a:pt x="943754" y="4473751"/>
                  <a:pt x="936569" y="4456916"/>
                  <a:pt x="926988" y="4454510"/>
                </a:cubicBezTo>
                <a:cubicBezTo>
                  <a:pt x="910219" y="4440078"/>
                  <a:pt x="895848" y="4423243"/>
                  <a:pt x="886267" y="4404001"/>
                </a:cubicBezTo>
                <a:cubicBezTo>
                  <a:pt x="883870" y="4401598"/>
                  <a:pt x="881476" y="4396787"/>
                  <a:pt x="879079" y="4394381"/>
                </a:cubicBezTo>
                <a:cubicBezTo>
                  <a:pt x="874289" y="4401598"/>
                  <a:pt x="869498" y="4406407"/>
                  <a:pt x="869498" y="4406407"/>
                </a:cubicBezTo>
                <a:cubicBezTo>
                  <a:pt x="859917" y="4418434"/>
                  <a:pt x="850336" y="4428054"/>
                  <a:pt x="838361" y="4435269"/>
                </a:cubicBezTo>
                <a:cubicBezTo>
                  <a:pt x="838361" y="4435269"/>
                  <a:pt x="838361" y="4440078"/>
                  <a:pt x="835964" y="4440078"/>
                </a:cubicBezTo>
                <a:cubicBezTo>
                  <a:pt x="819199" y="4459319"/>
                  <a:pt x="795246" y="4466537"/>
                  <a:pt x="771290" y="4468940"/>
                </a:cubicBezTo>
                <a:cubicBezTo>
                  <a:pt x="747337" y="4473751"/>
                  <a:pt x="725781" y="4471346"/>
                  <a:pt x="706619" y="4478561"/>
                </a:cubicBezTo>
                <a:cubicBezTo>
                  <a:pt x="677873" y="4485775"/>
                  <a:pt x="625176" y="4488181"/>
                  <a:pt x="601224" y="4471346"/>
                </a:cubicBezTo>
                <a:cubicBezTo>
                  <a:pt x="579667" y="4466537"/>
                  <a:pt x="560505" y="4468940"/>
                  <a:pt x="541340" y="4456916"/>
                </a:cubicBezTo>
                <a:cubicBezTo>
                  <a:pt x="541340" y="4456916"/>
                  <a:pt x="541340" y="4456916"/>
                  <a:pt x="536550" y="4452104"/>
                </a:cubicBezTo>
                <a:cubicBezTo>
                  <a:pt x="531759" y="4452104"/>
                  <a:pt x="531759" y="4454510"/>
                  <a:pt x="526968" y="4452104"/>
                </a:cubicBezTo>
                <a:cubicBezTo>
                  <a:pt x="529365" y="4452104"/>
                  <a:pt x="526968" y="4449699"/>
                  <a:pt x="526968" y="4447296"/>
                </a:cubicBezTo>
                <a:cubicBezTo>
                  <a:pt x="524574" y="4447296"/>
                  <a:pt x="522178" y="4447296"/>
                  <a:pt x="519784" y="4447296"/>
                </a:cubicBezTo>
                <a:cubicBezTo>
                  <a:pt x="519784" y="4440078"/>
                  <a:pt x="500622" y="4449699"/>
                  <a:pt x="503016" y="4444890"/>
                </a:cubicBezTo>
                <a:cubicBezTo>
                  <a:pt x="503016" y="4444890"/>
                  <a:pt x="503016" y="4444890"/>
                  <a:pt x="503016" y="4437675"/>
                </a:cubicBezTo>
                <a:cubicBezTo>
                  <a:pt x="483853" y="4423243"/>
                  <a:pt x="459900" y="4411219"/>
                  <a:pt x="435948" y="4389572"/>
                </a:cubicBezTo>
                <a:cubicBezTo>
                  <a:pt x="423970" y="4379951"/>
                  <a:pt x="414389" y="4365522"/>
                  <a:pt x="407204" y="4353495"/>
                </a:cubicBezTo>
                <a:cubicBezTo>
                  <a:pt x="400017" y="4339063"/>
                  <a:pt x="395226" y="4324633"/>
                  <a:pt x="392832" y="4312607"/>
                </a:cubicBezTo>
                <a:cubicBezTo>
                  <a:pt x="392832" y="4298177"/>
                  <a:pt x="400017" y="4288557"/>
                  <a:pt x="400017" y="4274127"/>
                </a:cubicBezTo>
                <a:cubicBezTo>
                  <a:pt x="400017" y="4274127"/>
                  <a:pt x="400017" y="4274127"/>
                  <a:pt x="392832" y="4276530"/>
                </a:cubicBezTo>
                <a:cubicBezTo>
                  <a:pt x="390436" y="4266910"/>
                  <a:pt x="397623" y="4271722"/>
                  <a:pt x="400017" y="4262101"/>
                </a:cubicBezTo>
                <a:cubicBezTo>
                  <a:pt x="400017" y="4262101"/>
                  <a:pt x="400017" y="4262101"/>
                  <a:pt x="392832" y="4266910"/>
                </a:cubicBezTo>
                <a:cubicBezTo>
                  <a:pt x="390436" y="4262101"/>
                  <a:pt x="390436" y="4254886"/>
                  <a:pt x="390436" y="4247671"/>
                </a:cubicBezTo>
                <a:cubicBezTo>
                  <a:pt x="390436" y="4250075"/>
                  <a:pt x="390436" y="4250075"/>
                  <a:pt x="392832" y="4252480"/>
                </a:cubicBezTo>
                <a:cubicBezTo>
                  <a:pt x="390436" y="4245265"/>
                  <a:pt x="390436" y="4238051"/>
                  <a:pt x="385645" y="4238051"/>
                </a:cubicBezTo>
                <a:cubicBezTo>
                  <a:pt x="390436" y="4238051"/>
                  <a:pt x="392832" y="4238051"/>
                  <a:pt x="392832" y="4230836"/>
                </a:cubicBezTo>
                <a:cubicBezTo>
                  <a:pt x="388042" y="4230836"/>
                  <a:pt x="385645" y="4226024"/>
                  <a:pt x="383251" y="4218809"/>
                </a:cubicBezTo>
                <a:cubicBezTo>
                  <a:pt x="378461" y="4221215"/>
                  <a:pt x="376064" y="4223618"/>
                  <a:pt x="371274" y="4223618"/>
                </a:cubicBezTo>
                <a:cubicBezTo>
                  <a:pt x="354508" y="4228430"/>
                  <a:pt x="342530" y="4230836"/>
                  <a:pt x="342530" y="4230836"/>
                </a:cubicBezTo>
                <a:cubicBezTo>
                  <a:pt x="330555" y="4233239"/>
                  <a:pt x="318577" y="4233239"/>
                  <a:pt x="304206" y="4233239"/>
                </a:cubicBezTo>
                <a:cubicBezTo>
                  <a:pt x="304206" y="4235645"/>
                  <a:pt x="301809" y="4238051"/>
                  <a:pt x="299415" y="4235645"/>
                </a:cubicBezTo>
                <a:cubicBezTo>
                  <a:pt x="277856" y="4242860"/>
                  <a:pt x="253903" y="4238051"/>
                  <a:pt x="232344" y="4228430"/>
                </a:cubicBezTo>
                <a:cubicBezTo>
                  <a:pt x="210788" y="4221215"/>
                  <a:pt x="191626" y="4211592"/>
                  <a:pt x="170067" y="4206783"/>
                </a:cubicBezTo>
                <a:cubicBezTo>
                  <a:pt x="155695" y="4204377"/>
                  <a:pt x="136533" y="4197162"/>
                  <a:pt x="117371" y="4187542"/>
                </a:cubicBezTo>
                <a:cubicBezTo>
                  <a:pt x="100602" y="4177921"/>
                  <a:pt x="83837" y="4163492"/>
                  <a:pt x="76649" y="4151465"/>
                </a:cubicBezTo>
                <a:cubicBezTo>
                  <a:pt x="62278" y="4134630"/>
                  <a:pt x="43115" y="4122604"/>
                  <a:pt x="33534" y="4103365"/>
                </a:cubicBezTo>
                <a:cubicBezTo>
                  <a:pt x="33534" y="4103365"/>
                  <a:pt x="33534" y="4103365"/>
                  <a:pt x="33534" y="4096147"/>
                </a:cubicBezTo>
                <a:cubicBezTo>
                  <a:pt x="28744" y="4093744"/>
                  <a:pt x="28744" y="4093744"/>
                  <a:pt x="26350" y="4088933"/>
                </a:cubicBezTo>
                <a:cubicBezTo>
                  <a:pt x="28744" y="4088933"/>
                  <a:pt x="28744" y="4086527"/>
                  <a:pt x="28744" y="4084121"/>
                </a:cubicBezTo>
                <a:cubicBezTo>
                  <a:pt x="26350" y="4081718"/>
                  <a:pt x="23953" y="4081718"/>
                  <a:pt x="23953" y="4079312"/>
                </a:cubicBezTo>
                <a:cubicBezTo>
                  <a:pt x="26350" y="4074503"/>
                  <a:pt x="7185" y="4069691"/>
                  <a:pt x="11978" y="4064883"/>
                </a:cubicBezTo>
                <a:cubicBezTo>
                  <a:pt x="11978" y="4064883"/>
                  <a:pt x="11978" y="4064883"/>
                  <a:pt x="16769" y="4062477"/>
                </a:cubicBezTo>
                <a:cubicBezTo>
                  <a:pt x="11978" y="4036021"/>
                  <a:pt x="4791" y="4007159"/>
                  <a:pt x="2394" y="3978297"/>
                </a:cubicBezTo>
                <a:cubicBezTo>
                  <a:pt x="0" y="3949438"/>
                  <a:pt x="2394" y="3918170"/>
                  <a:pt x="11978" y="3894117"/>
                </a:cubicBezTo>
                <a:cubicBezTo>
                  <a:pt x="21559" y="3882094"/>
                  <a:pt x="31140" y="3877282"/>
                  <a:pt x="38325" y="3865258"/>
                </a:cubicBezTo>
                <a:cubicBezTo>
                  <a:pt x="38325" y="3865258"/>
                  <a:pt x="38325" y="3865258"/>
                  <a:pt x="33534" y="3862852"/>
                </a:cubicBezTo>
                <a:cubicBezTo>
                  <a:pt x="35931" y="3855638"/>
                  <a:pt x="38325" y="3865258"/>
                  <a:pt x="45512" y="3855638"/>
                </a:cubicBezTo>
                <a:cubicBezTo>
                  <a:pt x="45512" y="3855638"/>
                  <a:pt x="45512" y="3855638"/>
                  <a:pt x="35931" y="3855638"/>
                </a:cubicBezTo>
                <a:cubicBezTo>
                  <a:pt x="38325" y="3850826"/>
                  <a:pt x="43115" y="3846017"/>
                  <a:pt x="45512" y="3838802"/>
                </a:cubicBezTo>
                <a:cubicBezTo>
                  <a:pt x="47906" y="3836397"/>
                  <a:pt x="47906" y="3836397"/>
                  <a:pt x="47906" y="3833991"/>
                </a:cubicBezTo>
                <a:cubicBezTo>
                  <a:pt x="50303" y="3831585"/>
                  <a:pt x="50303" y="3829182"/>
                  <a:pt x="47906" y="3826776"/>
                </a:cubicBezTo>
                <a:cubicBezTo>
                  <a:pt x="50303" y="3829182"/>
                  <a:pt x="52696" y="3831585"/>
                  <a:pt x="57487" y="3824370"/>
                </a:cubicBezTo>
                <a:cubicBezTo>
                  <a:pt x="50303" y="3819561"/>
                  <a:pt x="57487" y="3809940"/>
                  <a:pt x="62278" y="3800320"/>
                </a:cubicBezTo>
                <a:cubicBezTo>
                  <a:pt x="64674" y="3800320"/>
                  <a:pt x="67068" y="3797914"/>
                  <a:pt x="67068" y="3800320"/>
                </a:cubicBezTo>
                <a:cubicBezTo>
                  <a:pt x="74255" y="3776267"/>
                  <a:pt x="98208" y="3778673"/>
                  <a:pt x="107789" y="3754623"/>
                </a:cubicBezTo>
                <a:cubicBezTo>
                  <a:pt x="124558" y="3747408"/>
                  <a:pt x="124558" y="3735381"/>
                  <a:pt x="146114" y="3725761"/>
                </a:cubicBezTo>
                <a:cubicBezTo>
                  <a:pt x="146114" y="3725761"/>
                  <a:pt x="146114" y="3725761"/>
                  <a:pt x="141323" y="3723355"/>
                </a:cubicBezTo>
                <a:cubicBezTo>
                  <a:pt x="150905" y="3718546"/>
                  <a:pt x="160486" y="3713734"/>
                  <a:pt x="167673" y="3704116"/>
                </a:cubicBezTo>
                <a:cubicBezTo>
                  <a:pt x="167673" y="3704116"/>
                  <a:pt x="167673" y="3704116"/>
                  <a:pt x="167673" y="3706520"/>
                </a:cubicBezTo>
                <a:cubicBezTo>
                  <a:pt x="170067" y="3704116"/>
                  <a:pt x="172463" y="3704116"/>
                  <a:pt x="174857" y="3701711"/>
                </a:cubicBezTo>
                <a:cubicBezTo>
                  <a:pt x="174857" y="3701711"/>
                  <a:pt x="174857" y="3701711"/>
                  <a:pt x="174857" y="3704116"/>
                </a:cubicBezTo>
                <a:cubicBezTo>
                  <a:pt x="177254" y="3701711"/>
                  <a:pt x="184439" y="3699305"/>
                  <a:pt x="189229" y="3694493"/>
                </a:cubicBezTo>
                <a:lnTo>
                  <a:pt x="191626" y="3694493"/>
                </a:lnTo>
                <a:cubicBezTo>
                  <a:pt x="186835" y="3684873"/>
                  <a:pt x="184439" y="3672849"/>
                  <a:pt x="184439" y="3663228"/>
                </a:cubicBezTo>
                <a:cubicBezTo>
                  <a:pt x="182045" y="3648799"/>
                  <a:pt x="184439" y="3639175"/>
                  <a:pt x="184439" y="3639175"/>
                </a:cubicBezTo>
                <a:cubicBezTo>
                  <a:pt x="184439" y="3627152"/>
                  <a:pt x="186835" y="3617531"/>
                  <a:pt x="189229" y="3605505"/>
                </a:cubicBezTo>
                <a:cubicBezTo>
                  <a:pt x="189229" y="3605505"/>
                  <a:pt x="186835" y="3603099"/>
                  <a:pt x="189229" y="3600695"/>
                </a:cubicBezTo>
                <a:cubicBezTo>
                  <a:pt x="186835" y="3581454"/>
                  <a:pt x="196416" y="3564619"/>
                  <a:pt x="208391" y="3547784"/>
                </a:cubicBezTo>
                <a:cubicBezTo>
                  <a:pt x="220369" y="3533351"/>
                  <a:pt x="232344" y="3518922"/>
                  <a:pt x="237138" y="3502084"/>
                </a:cubicBezTo>
                <a:cubicBezTo>
                  <a:pt x="246719" y="3480440"/>
                  <a:pt x="270672" y="3441957"/>
                  <a:pt x="292228" y="3432336"/>
                </a:cubicBezTo>
                <a:cubicBezTo>
                  <a:pt x="306599" y="3422716"/>
                  <a:pt x="313787" y="3405880"/>
                  <a:pt x="330555" y="3398666"/>
                </a:cubicBezTo>
                <a:cubicBezTo>
                  <a:pt x="330555" y="3398666"/>
                  <a:pt x="330555" y="3398666"/>
                  <a:pt x="335346" y="3398666"/>
                </a:cubicBezTo>
                <a:cubicBezTo>
                  <a:pt x="337740" y="3393854"/>
                  <a:pt x="337740" y="3393854"/>
                  <a:pt x="340133" y="3391451"/>
                </a:cubicBezTo>
                <a:cubicBezTo>
                  <a:pt x="340133" y="3393854"/>
                  <a:pt x="342530" y="3393854"/>
                  <a:pt x="344924" y="3393854"/>
                </a:cubicBezTo>
                <a:cubicBezTo>
                  <a:pt x="344924" y="3393854"/>
                  <a:pt x="344924" y="3393854"/>
                  <a:pt x="347321" y="3389045"/>
                </a:cubicBezTo>
                <a:cubicBezTo>
                  <a:pt x="352111" y="3391451"/>
                  <a:pt x="352111" y="3374613"/>
                  <a:pt x="356902" y="3379424"/>
                </a:cubicBezTo>
                <a:cubicBezTo>
                  <a:pt x="356902" y="3379424"/>
                  <a:pt x="356902" y="3379424"/>
                  <a:pt x="359298" y="3381830"/>
                </a:cubicBezTo>
                <a:cubicBezTo>
                  <a:pt x="400017" y="3367398"/>
                  <a:pt x="433551" y="3333727"/>
                  <a:pt x="479063" y="3321701"/>
                </a:cubicBezTo>
                <a:cubicBezTo>
                  <a:pt x="488644" y="3321701"/>
                  <a:pt x="498225" y="3328918"/>
                  <a:pt x="507806" y="3326512"/>
                </a:cubicBezTo>
                <a:cubicBezTo>
                  <a:pt x="507806" y="3326512"/>
                  <a:pt x="507806" y="3326512"/>
                  <a:pt x="507806" y="3321701"/>
                </a:cubicBezTo>
                <a:cubicBezTo>
                  <a:pt x="512597" y="3316892"/>
                  <a:pt x="510203" y="3326512"/>
                  <a:pt x="517387" y="3326512"/>
                </a:cubicBezTo>
                <a:cubicBezTo>
                  <a:pt x="517387" y="3326512"/>
                  <a:pt x="517387" y="3326512"/>
                  <a:pt x="512597" y="3319298"/>
                </a:cubicBezTo>
                <a:cubicBezTo>
                  <a:pt x="517387" y="3316892"/>
                  <a:pt x="522178" y="3316892"/>
                  <a:pt x="526968" y="3314486"/>
                </a:cubicBezTo>
                <a:cubicBezTo>
                  <a:pt x="526968" y="3314486"/>
                  <a:pt x="526968" y="3314486"/>
                  <a:pt x="524574" y="3316892"/>
                </a:cubicBezTo>
                <a:cubicBezTo>
                  <a:pt x="529365" y="3314486"/>
                  <a:pt x="536550" y="3312080"/>
                  <a:pt x="534156" y="3309677"/>
                </a:cubicBezTo>
                <a:cubicBezTo>
                  <a:pt x="536550" y="3312080"/>
                  <a:pt x="536550" y="3314486"/>
                  <a:pt x="541340" y="3314486"/>
                </a:cubicBezTo>
                <a:cubicBezTo>
                  <a:pt x="541340" y="3304865"/>
                  <a:pt x="550921" y="3302459"/>
                  <a:pt x="558108" y="3300056"/>
                </a:cubicBezTo>
                <a:cubicBezTo>
                  <a:pt x="558108" y="3300056"/>
                  <a:pt x="562899" y="3300056"/>
                  <a:pt x="560505" y="3302459"/>
                </a:cubicBezTo>
                <a:cubicBezTo>
                  <a:pt x="579667" y="3290436"/>
                  <a:pt x="591642" y="3307271"/>
                  <a:pt x="610805" y="3295245"/>
                </a:cubicBezTo>
                <a:cubicBezTo>
                  <a:pt x="627573" y="3302459"/>
                  <a:pt x="632364" y="3292839"/>
                  <a:pt x="651526" y="3300056"/>
                </a:cubicBezTo>
                <a:cubicBezTo>
                  <a:pt x="651526" y="3300056"/>
                  <a:pt x="651526" y="3300056"/>
                  <a:pt x="651526" y="3295245"/>
                </a:cubicBezTo>
                <a:cubicBezTo>
                  <a:pt x="658710" y="3297651"/>
                  <a:pt x="668294" y="3297651"/>
                  <a:pt x="677873" y="3295245"/>
                </a:cubicBezTo>
                <a:cubicBezTo>
                  <a:pt x="677873" y="3295245"/>
                  <a:pt x="677873" y="3295245"/>
                  <a:pt x="675479" y="3297651"/>
                </a:cubicBezTo>
                <a:cubicBezTo>
                  <a:pt x="675479" y="3297651"/>
                  <a:pt x="675479" y="3297651"/>
                  <a:pt x="682663" y="3297651"/>
                </a:cubicBezTo>
                <a:cubicBezTo>
                  <a:pt x="682663" y="3297651"/>
                  <a:pt x="682663" y="3297651"/>
                  <a:pt x="682663" y="3300056"/>
                </a:cubicBezTo>
                <a:cubicBezTo>
                  <a:pt x="685060" y="3297651"/>
                  <a:pt x="689851" y="3302459"/>
                  <a:pt x="697038" y="3300056"/>
                </a:cubicBezTo>
                <a:cubicBezTo>
                  <a:pt x="699432" y="3304865"/>
                  <a:pt x="704222" y="3302459"/>
                  <a:pt x="709013" y="3302459"/>
                </a:cubicBezTo>
                <a:cubicBezTo>
                  <a:pt x="709013" y="3302459"/>
                  <a:pt x="709013" y="3302459"/>
                  <a:pt x="711409" y="3307271"/>
                </a:cubicBezTo>
                <a:cubicBezTo>
                  <a:pt x="723385" y="3304865"/>
                  <a:pt x="735362" y="3316892"/>
                  <a:pt x="744943" y="3316892"/>
                </a:cubicBezTo>
                <a:cubicBezTo>
                  <a:pt x="764106" y="3324106"/>
                  <a:pt x="783268" y="3333727"/>
                  <a:pt x="797640" y="3348159"/>
                </a:cubicBezTo>
                <a:cubicBezTo>
                  <a:pt x="814408" y="3362589"/>
                  <a:pt x="821593" y="3374613"/>
                  <a:pt x="828780" y="3384233"/>
                </a:cubicBezTo>
                <a:cubicBezTo>
                  <a:pt x="833570" y="3396260"/>
                  <a:pt x="838361" y="3408286"/>
                  <a:pt x="845545" y="3427527"/>
                </a:cubicBezTo>
                <a:cubicBezTo>
                  <a:pt x="847942" y="3427527"/>
                  <a:pt x="847942" y="3429931"/>
                  <a:pt x="847942" y="3432336"/>
                </a:cubicBezTo>
                <a:cubicBezTo>
                  <a:pt x="850336" y="3401072"/>
                  <a:pt x="852733" y="3357777"/>
                  <a:pt x="864708" y="3336133"/>
                </a:cubicBezTo>
                <a:cubicBezTo>
                  <a:pt x="869498" y="3312080"/>
                  <a:pt x="867104" y="3292839"/>
                  <a:pt x="871895" y="3271195"/>
                </a:cubicBezTo>
                <a:cubicBezTo>
                  <a:pt x="871895" y="3271195"/>
                  <a:pt x="871895" y="3271195"/>
                  <a:pt x="879079" y="3266383"/>
                </a:cubicBezTo>
                <a:cubicBezTo>
                  <a:pt x="876686" y="3261574"/>
                  <a:pt x="876686" y="3261574"/>
                  <a:pt x="876686" y="3256762"/>
                </a:cubicBezTo>
                <a:cubicBezTo>
                  <a:pt x="879079" y="3259168"/>
                  <a:pt x="879079" y="3256762"/>
                  <a:pt x="881476" y="3254359"/>
                </a:cubicBezTo>
                <a:cubicBezTo>
                  <a:pt x="881476" y="3254359"/>
                  <a:pt x="881476" y="3254359"/>
                  <a:pt x="879079" y="3249548"/>
                </a:cubicBezTo>
                <a:cubicBezTo>
                  <a:pt x="886267" y="3247144"/>
                  <a:pt x="871895" y="3232712"/>
                  <a:pt x="879079" y="3232712"/>
                </a:cubicBezTo>
                <a:cubicBezTo>
                  <a:pt x="879079" y="3232712"/>
                  <a:pt x="879079" y="3232712"/>
                  <a:pt x="883870" y="3230306"/>
                </a:cubicBezTo>
                <a:cubicBezTo>
                  <a:pt x="903032" y="3182206"/>
                  <a:pt x="900638" y="3119673"/>
                  <a:pt x="912616" y="3066759"/>
                </a:cubicBezTo>
                <a:cubicBezTo>
                  <a:pt x="919801" y="3052329"/>
                  <a:pt x="931778" y="3047520"/>
                  <a:pt x="934172" y="3033088"/>
                </a:cubicBezTo>
                <a:cubicBezTo>
                  <a:pt x="934172" y="3033088"/>
                  <a:pt x="934172" y="3033088"/>
                  <a:pt x="929382" y="3033088"/>
                </a:cubicBezTo>
                <a:cubicBezTo>
                  <a:pt x="929382" y="3023467"/>
                  <a:pt x="934172" y="3030682"/>
                  <a:pt x="938963" y="3023467"/>
                </a:cubicBezTo>
                <a:close/>
                <a:moveTo>
                  <a:pt x="867104" y="3605505"/>
                </a:moveTo>
                <a:cubicBezTo>
                  <a:pt x="866999" y="3604869"/>
                  <a:pt x="866964" y="3604244"/>
                  <a:pt x="866919" y="3603616"/>
                </a:cubicBezTo>
                <a:cubicBezTo>
                  <a:pt x="866980" y="3603443"/>
                  <a:pt x="867030" y="3603250"/>
                  <a:pt x="867104" y="3603099"/>
                </a:cubicBezTo>
                <a:cubicBezTo>
                  <a:pt x="867104" y="3605505"/>
                  <a:pt x="867104" y="3605505"/>
                  <a:pt x="867104" y="3605505"/>
                </a:cubicBezTo>
                <a:close/>
                <a:moveTo>
                  <a:pt x="526968" y="3379424"/>
                </a:moveTo>
                <a:cubicBezTo>
                  <a:pt x="527126" y="3378799"/>
                  <a:pt x="527245" y="3378321"/>
                  <a:pt x="527380" y="3377776"/>
                </a:cubicBezTo>
                <a:cubicBezTo>
                  <a:pt x="527985" y="3377613"/>
                  <a:pt x="528631" y="3377387"/>
                  <a:pt x="529365" y="3377019"/>
                </a:cubicBezTo>
                <a:cubicBezTo>
                  <a:pt x="526968" y="3379424"/>
                  <a:pt x="526968" y="3379424"/>
                  <a:pt x="526968" y="3379424"/>
                </a:cubicBezTo>
                <a:close/>
                <a:moveTo>
                  <a:pt x="220369" y="3745002"/>
                </a:moveTo>
                <a:cubicBezTo>
                  <a:pt x="220538" y="3744900"/>
                  <a:pt x="220673" y="3744831"/>
                  <a:pt x="220836" y="3744732"/>
                </a:cubicBezTo>
                <a:cubicBezTo>
                  <a:pt x="221446" y="3744889"/>
                  <a:pt x="222078" y="3745002"/>
                  <a:pt x="222766" y="3745002"/>
                </a:cubicBezTo>
                <a:cubicBezTo>
                  <a:pt x="220369" y="3745002"/>
                  <a:pt x="220369" y="3745002"/>
                  <a:pt x="220369" y="3745002"/>
                </a:cubicBezTo>
                <a:close/>
                <a:moveTo>
                  <a:pt x="88627" y="3882094"/>
                </a:moveTo>
                <a:cubicBezTo>
                  <a:pt x="89143" y="3882614"/>
                  <a:pt x="89533" y="3883002"/>
                  <a:pt x="89850" y="3883321"/>
                </a:cubicBezTo>
                <a:cubicBezTo>
                  <a:pt x="89384" y="3882853"/>
                  <a:pt x="88981" y="3882446"/>
                  <a:pt x="88627" y="3882094"/>
                </a:cubicBezTo>
                <a:close/>
                <a:moveTo>
                  <a:pt x="160486" y="4151465"/>
                </a:moveTo>
                <a:cubicBezTo>
                  <a:pt x="160237" y="4151716"/>
                  <a:pt x="160014" y="4151873"/>
                  <a:pt x="159779" y="4152068"/>
                </a:cubicBezTo>
                <a:cubicBezTo>
                  <a:pt x="158122" y="4151066"/>
                  <a:pt x="156695" y="4150064"/>
                  <a:pt x="155695" y="4149062"/>
                </a:cubicBezTo>
                <a:cubicBezTo>
                  <a:pt x="160486" y="4151465"/>
                  <a:pt x="160486" y="4151465"/>
                  <a:pt x="160486" y="4151465"/>
                </a:cubicBezTo>
                <a:close/>
                <a:moveTo>
                  <a:pt x="281249" y="4178351"/>
                </a:moveTo>
                <a:cubicBezTo>
                  <a:pt x="281586" y="4178081"/>
                  <a:pt x="282039" y="4177921"/>
                  <a:pt x="282647" y="4177921"/>
                </a:cubicBezTo>
                <a:cubicBezTo>
                  <a:pt x="282191" y="4178075"/>
                  <a:pt x="281722" y="4178219"/>
                  <a:pt x="281249" y="4178351"/>
                </a:cubicBezTo>
                <a:close/>
                <a:moveTo>
                  <a:pt x="1410841" y="4382357"/>
                </a:moveTo>
                <a:cubicBezTo>
                  <a:pt x="1410940" y="4382459"/>
                  <a:pt x="1410990" y="4382539"/>
                  <a:pt x="1411081" y="4382635"/>
                </a:cubicBezTo>
                <a:cubicBezTo>
                  <a:pt x="1410203" y="4383989"/>
                  <a:pt x="1409325" y="4385402"/>
                  <a:pt x="1408444" y="4387166"/>
                </a:cubicBezTo>
                <a:cubicBezTo>
                  <a:pt x="1410841" y="4382357"/>
                  <a:pt x="1410841" y="4382357"/>
                  <a:pt x="1410841" y="4382357"/>
                </a:cubicBezTo>
                <a:close/>
                <a:moveTo>
                  <a:pt x="1461143" y="4250075"/>
                </a:moveTo>
                <a:cubicBezTo>
                  <a:pt x="1461375" y="4250664"/>
                  <a:pt x="1461530" y="4251230"/>
                  <a:pt x="1461676" y="4251795"/>
                </a:cubicBezTo>
                <a:cubicBezTo>
                  <a:pt x="1461511" y="4252031"/>
                  <a:pt x="1461350" y="4252271"/>
                  <a:pt x="1461143" y="4252480"/>
                </a:cubicBezTo>
                <a:cubicBezTo>
                  <a:pt x="1461143" y="4250075"/>
                  <a:pt x="1461143" y="4250075"/>
                  <a:pt x="1461143" y="4250075"/>
                </a:cubicBezTo>
                <a:close/>
                <a:moveTo>
                  <a:pt x="1746910" y="3717630"/>
                </a:moveTo>
                <a:cubicBezTo>
                  <a:pt x="1748147" y="3717134"/>
                  <a:pt x="1749491" y="3716636"/>
                  <a:pt x="1750974" y="3716140"/>
                </a:cubicBezTo>
                <a:cubicBezTo>
                  <a:pt x="1749638" y="3716812"/>
                  <a:pt x="1748296" y="3717280"/>
                  <a:pt x="1746910" y="3717630"/>
                </a:cubicBezTo>
                <a:close/>
                <a:moveTo>
                  <a:pt x="1683906" y="3398666"/>
                </a:moveTo>
                <a:cubicBezTo>
                  <a:pt x="1683906" y="3401072"/>
                  <a:pt x="1683906" y="3401072"/>
                  <a:pt x="1683906" y="3401072"/>
                </a:cubicBezTo>
                <a:cubicBezTo>
                  <a:pt x="1681512" y="3401072"/>
                  <a:pt x="1681512" y="3401072"/>
                  <a:pt x="1683906" y="3398666"/>
                </a:cubicBezTo>
                <a:close/>
                <a:moveTo>
                  <a:pt x="1855210" y="4431644"/>
                </a:moveTo>
                <a:cubicBezTo>
                  <a:pt x="1856394" y="4431049"/>
                  <a:pt x="1857579" y="4430460"/>
                  <a:pt x="1858763" y="4430460"/>
                </a:cubicBezTo>
                <a:cubicBezTo>
                  <a:pt x="1857584" y="4430854"/>
                  <a:pt x="1856400" y="4431248"/>
                  <a:pt x="1855210" y="4431644"/>
                </a:cubicBezTo>
                <a:close/>
                <a:moveTo>
                  <a:pt x="1851579" y="4432863"/>
                </a:moveTo>
                <a:cubicBezTo>
                  <a:pt x="1851579" y="4432852"/>
                  <a:pt x="1851582" y="4432844"/>
                  <a:pt x="1851582" y="4432830"/>
                </a:cubicBezTo>
                <a:cubicBezTo>
                  <a:pt x="1852808" y="4432437"/>
                  <a:pt x="1854017" y="4432040"/>
                  <a:pt x="1855210" y="4431644"/>
                </a:cubicBezTo>
                <a:cubicBezTo>
                  <a:pt x="1854000" y="4432252"/>
                  <a:pt x="1852788" y="4432863"/>
                  <a:pt x="1851579" y="4432863"/>
                </a:cubicBezTo>
                <a:close/>
                <a:moveTo>
                  <a:pt x="1046752" y="4529069"/>
                </a:moveTo>
                <a:cubicBezTo>
                  <a:pt x="1047545" y="4528989"/>
                  <a:pt x="1048271" y="4529001"/>
                  <a:pt x="1049025" y="4528973"/>
                </a:cubicBezTo>
                <a:cubicBezTo>
                  <a:pt x="1049066" y="4529009"/>
                  <a:pt x="1049107" y="4529034"/>
                  <a:pt x="1049149" y="4529069"/>
                </a:cubicBezTo>
                <a:cubicBezTo>
                  <a:pt x="1046752" y="4529069"/>
                  <a:pt x="1046752" y="4529069"/>
                  <a:pt x="1046752" y="4529069"/>
                </a:cubicBezTo>
                <a:close/>
                <a:moveTo>
                  <a:pt x="2208635" y="4285488"/>
                </a:moveTo>
                <a:cubicBezTo>
                  <a:pt x="2208635" y="4285488"/>
                  <a:pt x="2207144" y="4285488"/>
                  <a:pt x="2206247" y="4285488"/>
                </a:cubicBezTo>
                <a:cubicBezTo>
                  <a:pt x="2203861" y="4280692"/>
                  <a:pt x="2215800" y="4278298"/>
                  <a:pt x="2211023" y="4275900"/>
                </a:cubicBezTo>
                <a:cubicBezTo>
                  <a:pt x="2206247" y="4275900"/>
                  <a:pt x="2208635" y="4273503"/>
                  <a:pt x="2206247" y="4273503"/>
                </a:cubicBezTo>
                <a:cubicBezTo>
                  <a:pt x="2211023" y="4263915"/>
                  <a:pt x="2215800" y="4263915"/>
                  <a:pt x="2213412" y="4259123"/>
                </a:cubicBezTo>
                <a:cubicBezTo>
                  <a:pt x="2213412" y="4259123"/>
                  <a:pt x="2213412" y="4259123"/>
                  <a:pt x="2215800" y="4259123"/>
                </a:cubicBezTo>
                <a:cubicBezTo>
                  <a:pt x="2211023" y="4251932"/>
                  <a:pt x="2215800" y="4244743"/>
                  <a:pt x="2211023" y="4237552"/>
                </a:cubicBezTo>
                <a:cubicBezTo>
                  <a:pt x="2225351" y="4203997"/>
                  <a:pt x="2239679" y="4175235"/>
                  <a:pt x="2256394" y="4148870"/>
                </a:cubicBezTo>
                <a:cubicBezTo>
                  <a:pt x="2275496" y="4124902"/>
                  <a:pt x="2292212" y="4100934"/>
                  <a:pt x="2313702" y="4079364"/>
                </a:cubicBezTo>
                <a:cubicBezTo>
                  <a:pt x="2323253" y="4076967"/>
                  <a:pt x="2323253" y="4076967"/>
                  <a:pt x="2325641" y="4069777"/>
                </a:cubicBezTo>
                <a:cubicBezTo>
                  <a:pt x="2328029" y="4069777"/>
                  <a:pt x="2328029" y="4069777"/>
                  <a:pt x="2328029" y="4069777"/>
                </a:cubicBezTo>
                <a:cubicBezTo>
                  <a:pt x="2323253" y="4067379"/>
                  <a:pt x="2330418" y="4064984"/>
                  <a:pt x="2328029" y="4062587"/>
                </a:cubicBezTo>
                <a:cubicBezTo>
                  <a:pt x="2335192" y="4052999"/>
                  <a:pt x="2342357" y="4045809"/>
                  <a:pt x="2349519" y="4036221"/>
                </a:cubicBezTo>
                <a:cubicBezTo>
                  <a:pt x="2347131" y="4038619"/>
                  <a:pt x="2351908" y="4041017"/>
                  <a:pt x="2351908" y="4038619"/>
                </a:cubicBezTo>
                <a:cubicBezTo>
                  <a:pt x="2351908" y="4038619"/>
                  <a:pt x="2351908" y="4038619"/>
                  <a:pt x="2351908" y="4036221"/>
                </a:cubicBezTo>
                <a:cubicBezTo>
                  <a:pt x="2351908" y="4033827"/>
                  <a:pt x="2351908" y="4031429"/>
                  <a:pt x="2349519" y="4031429"/>
                </a:cubicBezTo>
                <a:cubicBezTo>
                  <a:pt x="2363847" y="4005064"/>
                  <a:pt x="2390114" y="3990684"/>
                  <a:pt x="2409218" y="3969114"/>
                </a:cubicBezTo>
                <a:cubicBezTo>
                  <a:pt x="2413992" y="3964319"/>
                  <a:pt x="2418769" y="3957129"/>
                  <a:pt x="2423543" y="3949939"/>
                </a:cubicBezTo>
                <a:cubicBezTo>
                  <a:pt x="2442647" y="3937956"/>
                  <a:pt x="2459363" y="3925972"/>
                  <a:pt x="2468914" y="3906796"/>
                </a:cubicBezTo>
                <a:cubicBezTo>
                  <a:pt x="2468914" y="3906796"/>
                  <a:pt x="2476076" y="3916384"/>
                  <a:pt x="2473688" y="3925972"/>
                </a:cubicBezTo>
                <a:cubicBezTo>
                  <a:pt x="2476076" y="3942749"/>
                  <a:pt x="2456974" y="3947541"/>
                  <a:pt x="2454586" y="3961924"/>
                </a:cubicBezTo>
                <a:cubicBezTo>
                  <a:pt x="2454586" y="3964319"/>
                  <a:pt x="2449812" y="3957129"/>
                  <a:pt x="2449812" y="3961924"/>
                </a:cubicBezTo>
                <a:cubicBezTo>
                  <a:pt x="2449812" y="3976304"/>
                  <a:pt x="2433096" y="3988286"/>
                  <a:pt x="2416380" y="3995479"/>
                </a:cubicBezTo>
                <a:cubicBezTo>
                  <a:pt x="2416380" y="3995479"/>
                  <a:pt x="2416380" y="3995479"/>
                  <a:pt x="2416380" y="3993081"/>
                </a:cubicBezTo>
                <a:cubicBezTo>
                  <a:pt x="2413992" y="3993081"/>
                  <a:pt x="2416380" y="4000272"/>
                  <a:pt x="2413992" y="4002669"/>
                </a:cubicBezTo>
                <a:cubicBezTo>
                  <a:pt x="2413128" y="4002669"/>
                  <a:pt x="2412584" y="4002350"/>
                  <a:pt x="2412233" y="4001951"/>
                </a:cubicBezTo>
                <a:cubicBezTo>
                  <a:pt x="2412305" y="4001389"/>
                  <a:pt x="2412161" y="4000830"/>
                  <a:pt x="2411603" y="4000272"/>
                </a:cubicBezTo>
                <a:cubicBezTo>
                  <a:pt x="2411603" y="4000272"/>
                  <a:pt x="2411612" y="4001243"/>
                  <a:pt x="2412233" y="4001951"/>
                </a:cubicBezTo>
                <a:cubicBezTo>
                  <a:pt x="2411998" y="4003787"/>
                  <a:pt x="2409218" y="4005625"/>
                  <a:pt x="2409218" y="4007461"/>
                </a:cubicBezTo>
                <a:cubicBezTo>
                  <a:pt x="2406830" y="4007461"/>
                  <a:pt x="2404441" y="4005064"/>
                  <a:pt x="2404441" y="4005064"/>
                </a:cubicBezTo>
                <a:cubicBezTo>
                  <a:pt x="2404441" y="4005064"/>
                  <a:pt x="2404441" y="4005064"/>
                  <a:pt x="2404441" y="4009859"/>
                </a:cubicBezTo>
                <a:cubicBezTo>
                  <a:pt x="2411603" y="4021841"/>
                  <a:pt x="2397279" y="4019447"/>
                  <a:pt x="2397279" y="4026637"/>
                </a:cubicBezTo>
                <a:cubicBezTo>
                  <a:pt x="2397279" y="4026637"/>
                  <a:pt x="2397279" y="4026637"/>
                  <a:pt x="2394890" y="4024239"/>
                </a:cubicBezTo>
                <a:cubicBezTo>
                  <a:pt x="2392502" y="4038619"/>
                  <a:pt x="2382951" y="4045809"/>
                  <a:pt x="2378174" y="4057794"/>
                </a:cubicBezTo>
                <a:cubicBezTo>
                  <a:pt x="2378174" y="4055397"/>
                  <a:pt x="2375786" y="4052999"/>
                  <a:pt x="2373398" y="4052999"/>
                </a:cubicBezTo>
                <a:cubicBezTo>
                  <a:pt x="2375786" y="4057794"/>
                  <a:pt x="2375786" y="4060189"/>
                  <a:pt x="2373398" y="4062587"/>
                </a:cubicBezTo>
                <a:cubicBezTo>
                  <a:pt x="2368803" y="4062587"/>
                  <a:pt x="2373028" y="4069237"/>
                  <a:pt x="2369096" y="4071874"/>
                </a:cubicBezTo>
                <a:cubicBezTo>
                  <a:pt x="2369052" y="4071318"/>
                  <a:pt x="2368908" y="4070638"/>
                  <a:pt x="2368624" y="4069777"/>
                </a:cubicBezTo>
                <a:cubicBezTo>
                  <a:pt x="2368624" y="4072174"/>
                  <a:pt x="2368624" y="4072174"/>
                  <a:pt x="2368624" y="4072174"/>
                </a:cubicBezTo>
                <a:cubicBezTo>
                  <a:pt x="2368803" y="4072084"/>
                  <a:pt x="2368944" y="4071976"/>
                  <a:pt x="2369096" y="4071874"/>
                </a:cubicBezTo>
                <a:cubicBezTo>
                  <a:pt x="2369427" y="4075948"/>
                  <a:pt x="2364134" y="4072750"/>
                  <a:pt x="2366235" y="4076967"/>
                </a:cubicBezTo>
                <a:cubicBezTo>
                  <a:pt x="2366235" y="4076967"/>
                  <a:pt x="2366235" y="4076967"/>
                  <a:pt x="2363847" y="4076967"/>
                </a:cubicBezTo>
                <a:cubicBezTo>
                  <a:pt x="2368624" y="4081762"/>
                  <a:pt x="2359073" y="4076967"/>
                  <a:pt x="2359073" y="4081762"/>
                </a:cubicBezTo>
                <a:cubicBezTo>
                  <a:pt x="2359073" y="4081762"/>
                  <a:pt x="2359073" y="4081762"/>
                  <a:pt x="2361459" y="4081762"/>
                </a:cubicBezTo>
                <a:cubicBezTo>
                  <a:pt x="2361459" y="4084157"/>
                  <a:pt x="2356685" y="4084157"/>
                  <a:pt x="2356685" y="4086554"/>
                </a:cubicBezTo>
                <a:cubicBezTo>
                  <a:pt x="2354296" y="4091350"/>
                  <a:pt x="2349519" y="4088952"/>
                  <a:pt x="2354296" y="4093744"/>
                </a:cubicBezTo>
                <a:cubicBezTo>
                  <a:pt x="2349519" y="4091350"/>
                  <a:pt x="2354296" y="4088952"/>
                  <a:pt x="2349519" y="4086554"/>
                </a:cubicBezTo>
                <a:cubicBezTo>
                  <a:pt x="2342357" y="4100934"/>
                  <a:pt x="2332803" y="4112919"/>
                  <a:pt x="2323253" y="4124902"/>
                </a:cubicBezTo>
                <a:cubicBezTo>
                  <a:pt x="2320864" y="4124902"/>
                  <a:pt x="2318479" y="4127299"/>
                  <a:pt x="2318479" y="4124902"/>
                </a:cubicBezTo>
                <a:cubicBezTo>
                  <a:pt x="2318479" y="4127299"/>
                  <a:pt x="2313702" y="4129697"/>
                  <a:pt x="2316090" y="4132095"/>
                </a:cubicBezTo>
                <a:cubicBezTo>
                  <a:pt x="2316090" y="4132095"/>
                  <a:pt x="2313702" y="4132095"/>
                  <a:pt x="2311314" y="4132095"/>
                </a:cubicBezTo>
                <a:cubicBezTo>
                  <a:pt x="2308925" y="4134490"/>
                  <a:pt x="2316090" y="4139285"/>
                  <a:pt x="2311314" y="4139285"/>
                </a:cubicBezTo>
                <a:cubicBezTo>
                  <a:pt x="2311314" y="4136887"/>
                  <a:pt x="2308925" y="4136887"/>
                  <a:pt x="2308925" y="4136887"/>
                </a:cubicBezTo>
                <a:cubicBezTo>
                  <a:pt x="2308925" y="4139285"/>
                  <a:pt x="2306539" y="4141679"/>
                  <a:pt x="2306539" y="4146475"/>
                </a:cubicBezTo>
                <a:cubicBezTo>
                  <a:pt x="2306539" y="4144077"/>
                  <a:pt x="2306539" y="4144077"/>
                  <a:pt x="2304151" y="4144077"/>
                </a:cubicBezTo>
                <a:cubicBezTo>
                  <a:pt x="2306539" y="4148870"/>
                  <a:pt x="2299374" y="4146475"/>
                  <a:pt x="2299374" y="4151267"/>
                </a:cubicBezTo>
                <a:cubicBezTo>
                  <a:pt x="2299374" y="4151267"/>
                  <a:pt x="2299374" y="4151267"/>
                  <a:pt x="2299374" y="4148870"/>
                </a:cubicBezTo>
                <a:cubicBezTo>
                  <a:pt x="2292212" y="4151267"/>
                  <a:pt x="2304151" y="4153665"/>
                  <a:pt x="2299374" y="4156062"/>
                </a:cubicBezTo>
                <a:cubicBezTo>
                  <a:pt x="2299374" y="4153665"/>
                  <a:pt x="2296986" y="4153665"/>
                  <a:pt x="2296986" y="4153665"/>
                </a:cubicBezTo>
                <a:cubicBezTo>
                  <a:pt x="2299374" y="4160855"/>
                  <a:pt x="2294598" y="4163252"/>
                  <a:pt x="2292212" y="4168045"/>
                </a:cubicBezTo>
                <a:cubicBezTo>
                  <a:pt x="2289824" y="4170442"/>
                  <a:pt x="2285047" y="4172840"/>
                  <a:pt x="2285047" y="4177632"/>
                </a:cubicBezTo>
                <a:cubicBezTo>
                  <a:pt x="2282658" y="4180030"/>
                  <a:pt x="2280273" y="4172840"/>
                  <a:pt x="2277884" y="4177632"/>
                </a:cubicBezTo>
                <a:cubicBezTo>
                  <a:pt x="2282658" y="4182425"/>
                  <a:pt x="2275496" y="4184822"/>
                  <a:pt x="2282658" y="4187220"/>
                </a:cubicBezTo>
                <a:cubicBezTo>
                  <a:pt x="2280273" y="4189617"/>
                  <a:pt x="2275496" y="4194410"/>
                  <a:pt x="2275496" y="4196807"/>
                </a:cubicBezTo>
                <a:cubicBezTo>
                  <a:pt x="2273108" y="4194410"/>
                  <a:pt x="2268334" y="4194410"/>
                  <a:pt x="2268334" y="4192012"/>
                </a:cubicBezTo>
                <a:cubicBezTo>
                  <a:pt x="2268334" y="4192012"/>
                  <a:pt x="2268334" y="4192012"/>
                  <a:pt x="2263557" y="4192012"/>
                </a:cubicBezTo>
                <a:cubicBezTo>
                  <a:pt x="2263557" y="4189617"/>
                  <a:pt x="2265945" y="4189617"/>
                  <a:pt x="2263557" y="4189617"/>
                </a:cubicBezTo>
                <a:cubicBezTo>
                  <a:pt x="2263557" y="4189617"/>
                  <a:pt x="2261168" y="4194410"/>
                  <a:pt x="2261168" y="4196807"/>
                </a:cubicBezTo>
                <a:cubicBezTo>
                  <a:pt x="2261168" y="4201600"/>
                  <a:pt x="2265945" y="4206392"/>
                  <a:pt x="2265945" y="4211187"/>
                </a:cubicBezTo>
                <a:cubicBezTo>
                  <a:pt x="2263954" y="4209189"/>
                  <a:pt x="2260340" y="4208839"/>
                  <a:pt x="2259180" y="4207397"/>
                </a:cubicBezTo>
                <a:cubicBezTo>
                  <a:pt x="2258780" y="4206392"/>
                  <a:pt x="2258780" y="4206392"/>
                  <a:pt x="2258780" y="4206392"/>
                </a:cubicBezTo>
                <a:cubicBezTo>
                  <a:pt x="2258780" y="4206791"/>
                  <a:pt x="2258949" y="4207108"/>
                  <a:pt x="2259180" y="4207397"/>
                </a:cubicBezTo>
                <a:cubicBezTo>
                  <a:pt x="2259694" y="4208688"/>
                  <a:pt x="2260870" y="4211636"/>
                  <a:pt x="2263557" y="4218377"/>
                </a:cubicBezTo>
                <a:cubicBezTo>
                  <a:pt x="2263557" y="4220775"/>
                  <a:pt x="2261168" y="4215980"/>
                  <a:pt x="2261168" y="4218377"/>
                </a:cubicBezTo>
                <a:cubicBezTo>
                  <a:pt x="2261168" y="4218377"/>
                  <a:pt x="2263557" y="4220775"/>
                  <a:pt x="2263557" y="4223170"/>
                </a:cubicBezTo>
                <a:cubicBezTo>
                  <a:pt x="2261168" y="4223170"/>
                  <a:pt x="2261168" y="4227965"/>
                  <a:pt x="2256394" y="4225567"/>
                </a:cubicBezTo>
                <a:cubicBezTo>
                  <a:pt x="2254006" y="4225567"/>
                  <a:pt x="2256394" y="4223170"/>
                  <a:pt x="2254006" y="4223170"/>
                </a:cubicBezTo>
                <a:cubicBezTo>
                  <a:pt x="2251618" y="4225567"/>
                  <a:pt x="2254006" y="4227965"/>
                  <a:pt x="2251618" y="4230360"/>
                </a:cubicBezTo>
                <a:cubicBezTo>
                  <a:pt x="2249229" y="4230360"/>
                  <a:pt x="2251618" y="4235155"/>
                  <a:pt x="2254006" y="4235155"/>
                </a:cubicBezTo>
                <a:cubicBezTo>
                  <a:pt x="2256394" y="4235155"/>
                  <a:pt x="2251618" y="4235155"/>
                  <a:pt x="2254006" y="4232757"/>
                </a:cubicBezTo>
                <a:cubicBezTo>
                  <a:pt x="2256394" y="4235155"/>
                  <a:pt x="2256394" y="4239947"/>
                  <a:pt x="2254006" y="4242345"/>
                </a:cubicBezTo>
                <a:cubicBezTo>
                  <a:pt x="2254006" y="4239947"/>
                  <a:pt x="2251618" y="4239947"/>
                  <a:pt x="2251618" y="4239947"/>
                </a:cubicBezTo>
                <a:cubicBezTo>
                  <a:pt x="2254006" y="4244743"/>
                  <a:pt x="2254006" y="4247137"/>
                  <a:pt x="2254006" y="4251932"/>
                </a:cubicBezTo>
                <a:cubicBezTo>
                  <a:pt x="2251618" y="4251932"/>
                  <a:pt x="2251618" y="4249535"/>
                  <a:pt x="2251618" y="4249535"/>
                </a:cubicBezTo>
                <a:cubicBezTo>
                  <a:pt x="2244453" y="4251932"/>
                  <a:pt x="2251618" y="4261520"/>
                  <a:pt x="2244453" y="4263915"/>
                </a:cubicBezTo>
                <a:cubicBezTo>
                  <a:pt x="2246841" y="4263915"/>
                  <a:pt x="2249229" y="4263915"/>
                  <a:pt x="2249229" y="4263915"/>
                </a:cubicBezTo>
                <a:cubicBezTo>
                  <a:pt x="2246841" y="4266312"/>
                  <a:pt x="2244453" y="4263915"/>
                  <a:pt x="2244453" y="4266312"/>
                </a:cubicBezTo>
                <a:cubicBezTo>
                  <a:pt x="2242064" y="4266312"/>
                  <a:pt x="2244453" y="4268710"/>
                  <a:pt x="2244453" y="4271105"/>
                </a:cubicBezTo>
                <a:cubicBezTo>
                  <a:pt x="2244453" y="4273503"/>
                  <a:pt x="2246841" y="4280692"/>
                  <a:pt x="2244453" y="4283090"/>
                </a:cubicBezTo>
                <a:lnTo>
                  <a:pt x="2249229" y="4285488"/>
                </a:lnTo>
                <a:cubicBezTo>
                  <a:pt x="2249229" y="4285488"/>
                  <a:pt x="2249229" y="4285488"/>
                  <a:pt x="2246841" y="4285488"/>
                </a:cubicBezTo>
                <a:cubicBezTo>
                  <a:pt x="2244453" y="4285488"/>
                  <a:pt x="2244453" y="4285488"/>
                  <a:pt x="2244453" y="4285488"/>
                </a:cubicBezTo>
                <a:cubicBezTo>
                  <a:pt x="2244453" y="4287882"/>
                  <a:pt x="2244453" y="4287882"/>
                  <a:pt x="2244453" y="4287882"/>
                </a:cubicBezTo>
                <a:cubicBezTo>
                  <a:pt x="2246841" y="4287882"/>
                  <a:pt x="2239679" y="4290280"/>
                  <a:pt x="2242064" y="4290280"/>
                </a:cubicBezTo>
                <a:cubicBezTo>
                  <a:pt x="2242064" y="4292678"/>
                  <a:pt x="2244453" y="4290280"/>
                  <a:pt x="2244453" y="4290280"/>
                </a:cubicBezTo>
                <a:cubicBezTo>
                  <a:pt x="2244453" y="4290280"/>
                  <a:pt x="2244453" y="4290280"/>
                  <a:pt x="2246841" y="4290280"/>
                </a:cubicBezTo>
                <a:cubicBezTo>
                  <a:pt x="2249229" y="4287882"/>
                  <a:pt x="2246841" y="4290280"/>
                  <a:pt x="2249229" y="4287882"/>
                </a:cubicBezTo>
                <a:cubicBezTo>
                  <a:pt x="2246841" y="4290280"/>
                  <a:pt x="2251618" y="4285488"/>
                  <a:pt x="2249229" y="4292678"/>
                </a:cubicBezTo>
                <a:cubicBezTo>
                  <a:pt x="2249229" y="4292678"/>
                  <a:pt x="2249229" y="4292678"/>
                  <a:pt x="2246841" y="4295072"/>
                </a:cubicBezTo>
                <a:cubicBezTo>
                  <a:pt x="2246841" y="4297470"/>
                  <a:pt x="2251618" y="4292678"/>
                  <a:pt x="2254006" y="4292678"/>
                </a:cubicBezTo>
                <a:cubicBezTo>
                  <a:pt x="2254006" y="4292678"/>
                  <a:pt x="2254006" y="4292678"/>
                  <a:pt x="2251618" y="4292678"/>
                </a:cubicBezTo>
                <a:cubicBezTo>
                  <a:pt x="2256394" y="4287882"/>
                  <a:pt x="2256394" y="4297470"/>
                  <a:pt x="2261168" y="4292678"/>
                </a:cubicBezTo>
                <a:cubicBezTo>
                  <a:pt x="2263557" y="4295072"/>
                  <a:pt x="2268334" y="4297470"/>
                  <a:pt x="2268334" y="4302265"/>
                </a:cubicBezTo>
                <a:cubicBezTo>
                  <a:pt x="2270719" y="4302265"/>
                  <a:pt x="2275496" y="4299868"/>
                  <a:pt x="2277884" y="4302265"/>
                </a:cubicBezTo>
                <a:cubicBezTo>
                  <a:pt x="2275496" y="4302265"/>
                  <a:pt x="2275496" y="4302265"/>
                  <a:pt x="2273108" y="4304660"/>
                </a:cubicBezTo>
                <a:cubicBezTo>
                  <a:pt x="2275496" y="4307057"/>
                  <a:pt x="2275496" y="4304660"/>
                  <a:pt x="2277884" y="4304660"/>
                </a:cubicBezTo>
                <a:cubicBezTo>
                  <a:pt x="2277884" y="4307057"/>
                  <a:pt x="2280273" y="4311850"/>
                  <a:pt x="2280273" y="4314248"/>
                </a:cubicBezTo>
                <a:cubicBezTo>
                  <a:pt x="2282658" y="4314248"/>
                  <a:pt x="2285047" y="4309455"/>
                  <a:pt x="2285047" y="4309455"/>
                </a:cubicBezTo>
                <a:cubicBezTo>
                  <a:pt x="2285047" y="4316645"/>
                  <a:pt x="2294598" y="4309455"/>
                  <a:pt x="2294598" y="4316645"/>
                </a:cubicBezTo>
                <a:cubicBezTo>
                  <a:pt x="2292212" y="4316645"/>
                  <a:pt x="2289824" y="4316645"/>
                  <a:pt x="2289824" y="4319040"/>
                </a:cubicBezTo>
                <a:cubicBezTo>
                  <a:pt x="2287435" y="4326233"/>
                  <a:pt x="2296986" y="4316645"/>
                  <a:pt x="2299374" y="4321437"/>
                </a:cubicBezTo>
                <a:cubicBezTo>
                  <a:pt x="2299374" y="4321437"/>
                  <a:pt x="2299374" y="4321437"/>
                  <a:pt x="2301763" y="4316645"/>
                </a:cubicBezTo>
                <a:cubicBezTo>
                  <a:pt x="2301763" y="4321437"/>
                  <a:pt x="2308925" y="4316645"/>
                  <a:pt x="2304151" y="4321437"/>
                </a:cubicBezTo>
                <a:cubicBezTo>
                  <a:pt x="2306539" y="4321437"/>
                  <a:pt x="2306539" y="4326233"/>
                  <a:pt x="2308925" y="4321437"/>
                </a:cubicBezTo>
                <a:cubicBezTo>
                  <a:pt x="2313346" y="4328091"/>
                  <a:pt x="2323874" y="4326557"/>
                  <a:pt x="2323534" y="4335782"/>
                </a:cubicBezTo>
                <a:cubicBezTo>
                  <a:pt x="2323438" y="4335790"/>
                  <a:pt x="2323360" y="4335817"/>
                  <a:pt x="2323253" y="4335817"/>
                </a:cubicBezTo>
                <a:cubicBezTo>
                  <a:pt x="2323253" y="4336145"/>
                  <a:pt x="2323352" y="4336322"/>
                  <a:pt x="2323498" y="4336415"/>
                </a:cubicBezTo>
                <a:cubicBezTo>
                  <a:pt x="2323451" y="4336982"/>
                  <a:pt x="2323382" y="4337568"/>
                  <a:pt x="2323253" y="4338215"/>
                </a:cubicBezTo>
                <a:cubicBezTo>
                  <a:pt x="2323253" y="4338215"/>
                  <a:pt x="2325641" y="4340613"/>
                  <a:pt x="2325641" y="4335817"/>
                </a:cubicBezTo>
                <a:cubicBezTo>
                  <a:pt x="2327704" y="4333748"/>
                  <a:pt x="2324432" y="4337026"/>
                  <a:pt x="2323498" y="4336415"/>
                </a:cubicBezTo>
                <a:cubicBezTo>
                  <a:pt x="2323518" y="4336198"/>
                  <a:pt x="2323526" y="4335988"/>
                  <a:pt x="2323534" y="4335782"/>
                </a:cubicBezTo>
                <a:cubicBezTo>
                  <a:pt x="2325616" y="4335586"/>
                  <a:pt x="2325641" y="4333423"/>
                  <a:pt x="2325641" y="4333423"/>
                </a:cubicBezTo>
                <a:cubicBezTo>
                  <a:pt x="2328029" y="4335817"/>
                  <a:pt x="2328029" y="4338215"/>
                  <a:pt x="2323253" y="4340613"/>
                </a:cubicBezTo>
                <a:cubicBezTo>
                  <a:pt x="2325641" y="4345405"/>
                  <a:pt x="2332803" y="4333423"/>
                  <a:pt x="2337580" y="4338215"/>
                </a:cubicBezTo>
                <a:cubicBezTo>
                  <a:pt x="2335192" y="4340613"/>
                  <a:pt x="2335192" y="4343010"/>
                  <a:pt x="2337580" y="4343010"/>
                </a:cubicBezTo>
                <a:cubicBezTo>
                  <a:pt x="2337580" y="4343010"/>
                  <a:pt x="2337580" y="4343010"/>
                  <a:pt x="2342357" y="4340613"/>
                </a:cubicBezTo>
                <a:cubicBezTo>
                  <a:pt x="2344745" y="4343010"/>
                  <a:pt x="2339969" y="4347803"/>
                  <a:pt x="2337580" y="4350200"/>
                </a:cubicBezTo>
                <a:cubicBezTo>
                  <a:pt x="2339969" y="4350200"/>
                  <a:pt x="2342357" y="4352595"/>
                  <a:pt x="2344745" y="4350200"/>
                </a:cubicBezTo>
                <a:cubicBezTo>
                  <a:pt x="2344745" y="4350200"/>
                  <a:pt x="2344745" y="4350200"/>
                  <a:pt x="2344745" y="4354993"/>
                </a:cubicBezTo>
                <a:cubicBezTo>
                  <a:pt x="2344745" y="4352595"/>
                  <a:pt x="2347131" y="4354993"/>
                  <a:pt x="2347131" y="4354993"/>
                </a:cubicBezTo>
                <a:lnTo>
                  <a:pt x="2349519" y="4357390"/>
                </a:lnTo>
                <a:cubicBezTo>
                  <a:pt x="2351908" y="4354993"/>
                  <a:pt x="2349519" y="4352595"/>
                  <a:pt x="2349519" y="4350200"/>
                </a:cubicBezTo>
                <a:cubicBezTo>
                  <a:pt x="2351908" y="4350200"/>
                  <a:pt x="2351908" y="4350200"/>
                  <a:pt x="2354296" y="4350200"/>
                </a:cubicBezTo>
                <a:cubicBezTo>
                  <a:pt x="2351908" y="4352595"/>
                  <a:pt x="2354296" y="4354993"/>
                  <a:pt x="2356685" y="4354993"/>
                </a:cubicBezTo>
                <a:cubicBezTo>
                  <a:pt x="2356685" y="4357390"/>
                  <a:pt x="2359073" y="4352595"/>
                  <a:pt x="2361459" y="4354993"/>
                </a:cubicBezTo>
                <a:cubicBezTo>
                  <a:pt x="2359073" y="4354993"/>
                  <a:pt x="2363847" y="4354993"/>
                  <a:pt x="2359073" y="4357390"/>
                </a:cubicBezTo>
                <a:lnTo>
                  <a:pt x="2359073" y="4354993"/>
                </a:lnTo>
                <a:cubicBezTo>
                  <a:pt x="2359073" y="4357390"/>
                  <a:pt x="2356685" y="4362183"/>
                  <a:pt x="2359073" y="4359785"/>
                </a:cubicBezTo>
                <a:cubicBezTo>
                  <a:pt x="2361459" y="4359785"/>
                  <a:pt x="2363847" y="4352595"/>
                  <a:pt x="2366235" y="4357390"/>
                </a:cubicBezTo>
                <a:cubicBezTo>
                  <a:pt x="2363847" y="4357390"/>
                  <a:pt x="2363847" y="4359785"/>
                  <a:pt x="2361459" y="4359785"/>
                </a:cubicBezTo>
                <a:cubicBezTo>
                  <a:pt x="2361459" y="4359785"/>
                  <a:pt x="2361459" y="4359785"/>
                  <a:pt x="2363847" y="4362183"/>
                </a:cubicBezTo>
                <a:cubicBezTo>
                  <a:pt x="2366235" y="4359785"/>
                  <a:pt x="2368624" y="4364580"/>
                  <a:pt x="2373398" y="4359785"/>
                </a:cubicBezTo>
                <a:cubicBezTo>
                  <a:pt x="2373398" y="4359785"/>
                  <a:pt x="2373398" y="4364580"/>
                  <a:pt x="2375786" y="4364580"/>
                </a:cubicBezTo>
                <a:cubicBezTo>
                  <a:pt x="2375786" y="4364580"/>
                  <a:pt x="2375786" y="4364580"/>
                  <a:pt x="2373398" y="4364580"/>
                </a:cubicBezTo>
                <a:cubicBezTo>
                  <a:pt x="2375786" y="4369373"/>
                  <a:pt x="2378174" y="4369373"/>
                  <a:pt x="2380563" y="4366978"/>
                </a:cubicBezTo>
                <a:cubicBezTo>
                  <a:pt x="2380563" y="4366978"/>
                  <a:pt x="2380563" y="4366978"/>
                  <a:pt x="2380563" y="4369373"/>
                </a:cubicBezTo>
                <a:cubicBezTo>
                  <a:pt x="2380563" y="4369373"/>
                  <a:pt x="2382951" y="4369373"/>
                  <a:pt x="2385337" y="4369373"/>
                </a:cubicBezTo>
                <a:cubicBezTo>
                  <a:pt x="2385337" y="4371770"/>
                  <a:pt x="2378174" y="4381358"/>
                  <a:pt x="2382951" y="4378960"/>
                </a:cubicBezTo>
                <a:cubicBezTo>
                  <a:pt x="2385337" y="4378960"/>
                  <a:pt x="2390114" y="4376563"/>
                  <a:pt x="2390114" y="4371770"/>
                </a:cubicBezTo>
                <a:cubicBezTo>
                  <a:pt x="2394890" y="4376563"/>
                  <a:pt x="2402053" y="4376563"/>
                  <a:pt x="2402053" y="4383753"/>
                </a:cubicBezTo>
                <a:cubicBezTo>
                  <a:pt x="2404441" y="4381358"/>
                  <a:pt x="2404441" y="4381358"/>
                  <a:pt x="2404441" y="4381358"/>
                </a:cubicBezTo>
                <a:cubicBezTo>
                  <a:pt x="2411603" y="4386150"/>
                  <a:pt x="2421157" y="4386150"/>
                  <a:pt x="2421157" y="4395738"/>
                </a:cubicBezTo>
                <a:cubicBezTo>
                  <a:pt x="2418769" y="4395738"/>
                  <a:pt x="2418769" y="4398135"/>
                  <a:pt x="2418769" y="4400530"/>
                </a:cubicBezTo>
                <a:cubicBezTo>
                  <a:pt x="2421157" y="4398135"/>
                  <a:pt x="2418769" y="4402928"/>
                  <a:pt x="2421157" y="4400530"/>
                </a:cubicBezTo>
                <a:cubicBezTo>
                  <a:pt x="2423543" y="4395738"/>
                  <a:pt x="2423543" y="4395738"/>
                  <a:pt x="2423543" y="4393340"/>
                </a:cubicBezTo>
                <a:cubicBezTo>
                  <a:pt x="2428319" y="4393340"/>
                  <a:pt x="2433096" y="4398135"/>
                  <a:pt x="2433096" y="4400530"/>
                </a:cubicBezTo>
                <a:lnTo>
                  <a:pt x="2435482" y="4398135"/>
                </a:lnTo>
                <a:cubicBezTo>
                  <a:pt x="2433096" y="4402928"/>
                  <a:pt x="2435482" y="4405326"/>
                  <a:pt x="2437870" y="4405326"/>
                </a:cubicBezTo>
                <a:cubicBezTo>
                  <a:pt x="2437870" y="4405326"/>
                  <a:pt x="2437870" y="4405326"/>
                  <a:pt x="2440259" y="4402928"/>
                </a:cubicBezTo>
                <a:cubicBezTo>
                  <a:pt x="2440259" y="4402928"/>
                  <a:pt x="2440259" y="4402928"/>
                  <a:pt x="2440259" y="4405326"/>
                </a:cubicBezTo>
                <a:cubicBezTo>
                  <a:pt x="2440259" y="4405326"/>
                  <a:pt x="2445035" y="4400530"/>
                  <a:pt x="2445035" y="4405326"/>
                </a:cubicBezTo>
                <a:cubicBezTo>
                  <a:pt x="2442647" y="4405326"/>
                  <a:pt x="2442647" y="4407723"/>
                  <a:pt x="2442647" y="4407723"/>
                </a:cubicBezTo>
                <a:cubicBezTo>
                  <a:pt x="2445035" y="4407723"/>
                  <a:pt x="2452198" y="4405326"/>
                  <a:pt x="2452198" y="4410118"/>
                </a:cubicBezTo>
                <a:cubicBezTo>
                  <a:pt x="2452198" y="4410118"/>
                  <a:pt x="2452198" y="4410118"/>
                  <a:pt x="2452198" y="4414913"/>
                </a:cubicBezTo>
                <a:cubicBezTo>
                  <a:pt x="2452198" y="4414913"/>
                  <a:pt x="2454216" y="4413892"/>
                  <a:pt x="2454961" y="4413184"/>
                </a:cubicBezTo>
                <a:cubicBezTo>
                  <a:pt x="2457217" y="4417275"/>
                  <a:pt x="2459363" y="4417561"/>
                  <a:pt x="2459363" y="4422103"/>
                </a:cubicBezTo>
                <a:cubicBezTo>
                  <a:pt x="2471302" y="4419706"/>
                  <a:pt x="2480853" y="4424498"/>
                  <a:pt x="2488018" y="4429293"/>
                </a:cubicBezTo>
                <a:cubicBezTo>
                  <a:pt x="2488018" y="4429293"/>
                  <a:pt x="2488018" y="4429293"/>
                  <a:pt x="2485629" y="4431691"/>
                </a:cubicBezTo>
                <a:cubicBezTo>
                  <a:pt x="2485629" y="4436483"/>
                  <a:pt x="2488018" y="4429293"/>
                  <a:pt x="2490403" y="4431691"/>
                </a:cubicBezTo>
                <a:cubicBezTo>
                  <a:pt x="2488018" y="4434086"/>
                  <a:pt x="2488018" y="4436483"/>
                  <a:pt x="2485629" y="4438881"/>
                </a:cubicBezTo>
                <a:cubicBezTo>
                  <a:pt x="2485629" y="4441275"/>
                  <a:pt x="2490403" y="4436483"/>
                  <a:pt x="2492792" y="4438881"/>
                </a:cubicBezTo>
                <a:cubicBezTo>
                  <a:pt x="2495180" y="4436483"/>
                  <a:pt x="2490403" y="4438881"/>
                  <a:pt x="2492792" y="4436483"/>
                </a:cubicBezTo>
                <a:cubicBezTo>
                  <a:pt x="2495180" y="4434086"/>
                  <a:pt x="2495180" y="4441275"/>
                  <a:pt x="2499957" y="4436483"/>
                </a:cubicBezTo>
                <a:cubicBezTo>
                  <a:pt x="2499957" y="4438881"/>
                  <a:pt x="2495180" y="4441275"/>
                  <a:pt x="2495180" y="4441275"/>
                </a:cubicBezTo>
                <a:cubicBezTo>
                  <a:pt x="2495180" y="4441275"/>
                  <a:pt x="2495180" y="4441275"/>
                  <a:pt x="2497569" y="4441275"/>
                </a:cubicBezTo>
                <a:cubicBezTo>
                  <a:pt x="2497569" y="4448466"/>
                  <a:pt x="2488018" y="4446071"/>
                  <a:pt x="2485629" y="4453261"/>
                </a:cubicBezTo>
                <a:cubicBezTo>
                  <a:pt x="2485629" y="4453261"/>
                  <a:pt x="2485629" y="4453261"/>
                  <a:pt x="2488018" y="4453261"/>
                </a:cubicBezTo>
                <a:cubicBezTo>
                  <a:pt x="2485629" y="4460451"/>
                  <a:pt x="2480853" y="4455658"/>
                  <a:pt x="2483241" y="4460451"/>
                </a:cubicBezTo>
                <a:cubicBezTo>
                  <a:pt x="2485629" y="4460451"/>
                  <a:pt x="2492792" y="4455658"/>
                  <a:pt x="2490403" y="4450863"/>
                </a:cubicBezTo>
                <a:cubicBezTo>
                  <a:pt x="2495180" y="4453261"/>
                  <a:pt x="2499957" y="4443673"/>
                  <a:pt x="2502343" y="4446071"/>
                </a:cubicBezTo>
                <a:cubicBezTo>
                  <a:pt x="2502343" y="4450863"/>
                  <a:pt x="2499957" y="4446071"/>
                  <a:pt x="2497569" y="4448466"/>
                </a:cubicBezTo>
                <a:cubicBezTo>
                  <a:pt x="2497569" y="4453261"/>
                  <a:pt x="2502343" y="4450863"/>
                  <a:pt x="2504731" y="4450863"/>
                </a:cubicBezTo>
                <a:cubicBezTo>
                  <a:pt x="2504731" y="4450863"/>
                  <a:pt x="2504731" y="4448466"/>
                  <a:pt x="2507119" y="4446071"/>
                </a:cubicBezTo>
                <a:lnTo>
                  <a:pt x="2509508" y="4446071"/>
                </a:lnTo>
                <a:cubicBezTo>
                  <a:pt x="2509508" y="4450486"/>
                  <a:pt x="2515577" y="4471156"/>
                  <a:pt x="2516532" y="4481883"/>
                </a:cubicBezTo>
                <a:cubicBezTo>
                  <a:pt x="2516314" y="4481665"/>
                  <a:pt x="2515753" y="4481101"/>
                  <a:pt x="2514282" y="4479626"/>
                </a:cubicBezTo>
                <a:cubicBezTo>
                  <a:pt x="2514282" y="4479626"/>
                  <a:pt x="2511896" y="4479626"/>
                  <a:pt x="2511896" y="4482021"/>
                </a:cubicBezTo>
                <a:cubicBezTo>
                  <a:pt x="2514282" y="4482021"/>
                  <a:pt x="2514282" y="4482021"/>
                  <a:pt x="2514282" y="4484418"/>
                </a:cubicBezTo>
                <a:lnTo>
                  <a:pt x="2516670" y="4484418"/>
                </a:lnTo>
                <a:cubicBezTo>
                  <a:pt x="2519059" y="4484418"/>
                  <a:pt x="2519059" y="4484418"/>
                  <a:pt x="2519059" y="4484418"/>
                </a:cubicBezTo>
                <a:cubicBezTo>
                  <a:pt x="2521447" y="4486816"/>
                  <a:pt x="2519059" y="4486816"/>
                  <a:pt x="2519059" y="4489213"/>
                </a:cubicBezTo>
                <a:cubicBezTo>
                  <a:pt x="2516670" y="4489213"/>
                  <a:pt x="2516670" y="4489213"/>
                  <a:pt x="2519059" y="4491608"/>
                </a:cubicBezTo>
                <a:cubicBezTo>
                  <a:pt x="2514282" y="4489213"/>
                  <a:pt x="2511896" y="4482021"/>
                  <a:pt x="2507119" y="4484418"/>
                </a:cubicBezTo>
                <a:cubicBezTo>
                  <a:pt x="2511896" y="4486816"/>
                  <a:pt x="2511896" y="4491608"/>
                  <a:pt x="2516670" y="4491608"/>
                </a:cubicBezTo>
                <a:cubicBezTo>
                  <a:pt x="2516670" y="4494006"/>
                  <a:pt x="2511896" y="4491608"/>
                  <a:pt x="2511896" y="4489213"/>
                </a:cubicBezTo>
                <a:cubicBezTo>
                  <a:pt x="2507119" y="4489213"/>
                  <a:pt x="2516670" y="4496403"/>
                  <a:pt x="2507119" y="4494006"/>
                </a:cubicBezTo>
                <a:cubicBezTo>
                  <a:pt x="2507119" y="4494006"/>
                  <a:pt x="2507119" y="4494006"/>
                  <a:pt x="2511896" y="4496403"/>
                </a:cubicBezTo>
                <a:cubicBezTo>
                  <a:pt x="2509508" y="4496403"/>
                  <a:pt x="2509508" y="4496403"/>
                  <a:pt x="2507119" y="4496403"/>
                </a:cubicBezTo>
                <a:cubicBezTo>
                  <a:pt x="2504817" y="4498713"/>
                  <a:pt x="2509138" y="4503230"/>
                  <a:pt x="2503044" y="4501408"/>
                </a:cubicBezTo>
                <a:cubicBezTo>
                  <a:pt x="2504240" y="4502335"/>
                  <a:pt x="2502947" y="4505988"/>
                  <a:pt x="2507119" y="4505988"/>
                </a:cubicBezTo>
                <a:cubicBezTo>
                  <a:pt x="2509508" y="4505988"/>
                  <a:pt x="2504731" y="4501196"/>
                  <a:pt x="2511896" y="4503593"/>
                </a:cubicBezTo>
                <a:cubicBezTo>
                  <a:pt x="2504731" y="4503593"/>
                  <a:pt x="2509508" y="4505988"/>
                  <a:pt x="2511896" y="4508386"/>
                </a:cubicBezTo>
                <a:cubicBezTo>
                  <a:pt x="2511896" y="4508386"/>
                  <a:pt x="2511896" y="4508386"/>
                  <a:pt x="2509508" y="4508386"/>
                </a:cubicBezTo>
                <a:cubicBezTo>
                  <a:pt x="2509508" y="4508386"/>
                  <a:pt x="2508309" y="4509619"/>
                  <a:pt x="2508489" y="4511196"/>
                </a:cubicBezTo>
                <a:cubicBezTo>
                  <a:pt x="2507837" y="4510797"/>
                  <a:pt x="2507119" y="4510783"/>
                  <a:pt x="2507119" y="4510783"/>
                </a:cubicBezTo>
                <a:cubicBezTo>
                  <a:pt x="2507119" y="4510783"/>
                  <a:pt x="2507119" y="4510783"/>
                  <a:pt x="2509508" y="4513178"/>
                </a:cubicBezTo>
                <a:cubicBezTo>
                  <a:pt x="2509508" y="4517973"/>
                  <a:pt x="2502343" y="4513178"/>
                  <a:pt x="2502343" y="4515576"/>
                </a:cubicBezTo>
                <a:cubicBezTo>
                  <a:pt x="2502343" y="4515576"/>
                  <a:pt x="2502343" y="4515576"/>
                  <a:pt x="2502343" y="4513178"/>
                </a:cubicBezTo>
                <a:cubicBezTo>
                  <a:pt x="2502343" y="4513178"/>
                  <a:pt x="2497569" y="4513178"/>
                  <a:pt x="2497569" y="4515576"/>
                </a:cubicBezTo>
                <a:cubicBezTo>
                  <a:pt x="2502343" y="4515576"/>
                  <a:pt x="2504731" y="4520371"/>
                  <a:pt x="2507119" y="4520371"/>
                </a:cubicBezTo>
                <a:cubicBezTo>
                  <a:pt x="2507119" y="4522766"/>
                  <a:pt x="2502343" y="4520371"/>
                  <a:pt x="2504731" y="4522766"/>
                </a:cubicBezTo>
                <a:cubicBezTo>
                  <a:pt x="2504731" y="4522766"/>
                  <a:pt x="2504731" y="4522766"/>
                  <a:pt x="2502343" y="4520371"/>
                </a:cubicBezTo>
                <a:cubicBezTo>
                  <a:pt x="2502343" y="4517973"/>
                  <a:pt x="2497569" y="4517973"/>
                  <a:pt x="2495180" y="4520371"/>
                </a:cubicBezTo>
                <a:cubicBezTo>
                  <a:pt x="2495180" y="4522766"/>
                  <a:pt x="2499957" y="4527561"/>
                  <a:pt x="2502343" y="4525163"/>
                </a:cubicBezTo>
                <a:cubicBezTo>
                  <a:pt x="2502343" y="4527561"/>
                  <a:pt x="2499957" y="4527561"/>
                  <a:pt x="2497569" y="4527561"/>
                </a:cubicBezTo>
                <a:cubicBezTo>
                  <a:pt x="2497569" y="4529956"/>
                  <a:pt x="2499957" y="4527561"/>
                  <a:pt x="2502343" y="4529956"/>
                </a:cubicBezTo>
                <a:cubicBezTo>
                  <a:pt x="2499957" y="4529956"/>
                  <a:pt x="2495180" y="4532353"/>
                  <a:pt x="2490403" y="4534751"/>
                </a:cubicBezTo>
                <a:cubicBezTo>
                  <a:pt x="2490403" y="4534751"/>
                  <a:pt x="2490403" y="4534751"/>
                  <a:pt x="2485629" y="4527561"/>
                </a:cubicBezTo>
                <a:cubicBezTo>
                  <a:pt x="2485629" y="4527561"/>
                  <a:pt x="2485629" y="4527561"/>
                  <a:pt x="2485629" y="4529956"/>
                </a:cubicBezTo>
                <a:cubicBezTo>
                  <a:pt x="2483241" y="4525163"/>
                  <a:pt x="2483241" y="4529956"/>
                  <a:pt x="2478464" y="4527561"/>
                </a:cubicBezTo>
                <a:cubicBezTo>
                  <a:pt x="2476076" y="4527561"/>
                  <a:pt x="2478464" y="4529956"/>
                  <a:pt x="2478464" y="4532353"/>
                </a:cubicBezTo>
                <a:cubicBezTo>
                  <a:pt x="2488018" y="4532353"/>
                  <a:pt x="2488018" y="4539543"/>
                  <a:pt x="2492792" y="4541941"/>
                </a:cubicBezTo>
                <a:cubicBezTo>
                  <a:pt x="2492792" y="4546733"/>
                  <a:pt x="2476076" y="4537148"/>
                  <a:pt x="2485629" y="4546733"/>
                </a:cubicBezTo>
                <a:cubicBezTo>
                  <a:pt x="2485629" y="4546733"/>
                  <a:pt x="2488018" y="4549131"/>
                  <a:pt x="2490403" y="4549131"/>
                </a:cubicBezTo>
                <a:cubicBezTo>
                  <a:pt x="2490403" y="4551528"/>
                  <a:pt x="2495180" y="4553926"/>
                  <a:pt x="2490403" y="4556321"/>
                </a:cubicBezTo>
                <a:cubicBezTo>
                  <a:pt x="2490403" y="4551528"/>
                  <a:pt x="2483241" y="4556321"/>
                  <a:pt x="2480853" y="4549131"/>
                </a:cubicBezTo>
                <a:cubicBezTo>
                  <a:pt x="2483241" y="4551528"/>
                  <a:pt x="2483241" y="4549131"/>
                  <a:pt x="2483241" y="4546733"/>
                </a:cubicBezTo>
                <a:cubicBezTo>
                  <a:pt x="2480853" y="4546733"/>
                  <a:pt x="2476076" y="4544339"/>
                  <a:pt x="2476076" y="4546733"/>
                </a:cubicBezTo>
                <a:cubicBezTo>
                  <a:pt x="2476076" y="4549131"/>
                  <a:pt x="2473688" y="4551528"/>
                  <a:pt x="2478464" y="4553926"/>
                </a:cubicBezTo>
                <a:cubicBezTo>
                  <a:pt x="2480853" y="4553926"/>
                  <a:pt x="2478464" y="4549131"/>
                  <a:pt x="2480853" y="4553926"/>
                </a:cubicBezTo>
                <a:cubicBezTo>
                  <a:pt x="2480853" y="4558719"/>
                  <a:pt x="2476076" y="4556321"/>
                  <a:pt x="2480853" y="4561116"/>
                </a:cubicBezTo>
                <a:cubicBezTo>
                  <a:pt x="2480853" y="4558719"/>
                  <a:pt x="2485629" y="4558719"/>
                  <a:pt x="2488018" y="4561116"/>
                </a:cubicBezTo>
                <a:cubicBezTo>
                  <a:pt x="2488018" y="4561116"/>
                  <a:pt x="2488018" y="4561116"/>
                  <a:pt x="2488018" y="4563511"/>
                </a:cubicBezTo>
                <a:cubicBezTo>
                  <a:pt x="2488018" y="4563511"/>
                  <a:pt x="2488018" y="4563511"/>
                  <a:pt x="2485629" y="4561116"/>
                </a:cubicBezTo>
                <a:cubicBezTo>
                  <a:pt x="2483241" y="4565908"/>
                  <a:pt x="2490403" y="4565908"/>
                  <a:pt x="2488018" y="4570701"/>
                </a:cubicBezTo>
                <a:cubicBezTo>
                  <a:pt x="2488018" y="4570701"/>
                  <a:pt x="2488018" y="4570701"/>
                  <a:pt x="2480853" y="4570701"/>
                </a:cubicBezTo>
                <a:cubicBezTo>
                  <a:pt x="2478464" y="4565908"/>
                  <a:pt x="2485629" y="4563511"/>
                  <a:pt x="2478464" y="4561116"/>
                </a:cubicBezTo>
                <a:cubicBezTo>
                  <a:pt x="2478464" y="4563511"/>
                  <a:pt x="2480853" y="4565908"/>
                  <a:pt x="2476076" y="4568306"/>
                </a:cubicBezTo>
                <a:cubicBezTo>
                  <a:pt x="2476076" y="4568306"/>
                  <a:pt x="2476076" y="4568306"/>
                  <a:pt x="2476076" y="4565908"/>
                </a:cubicBezTo>
                <a:cubicBezTo>
                  <a:pt x="2476076" y="4565908"/>
                  <a:pt x="2470159" y="4564439"/>
                  <a:pt x="2468817" y="4567332"/>
                </a:cubicBezTo>
                <a:cubicBezTo>
                  <a:pt x="2469121" y="4566239"/>
                  <a:pt x="2468734" y="4564989"/>
                  <a:pt x="2466525" y="4563511"/>
                </a:cubicBezTo>
                <a:cubicBezTo>
                  <a:pt x="2464137" y="4568306"/>
                  <a:pt x="2459363" y="4563511"/>
                  <a:pt x="2454586" y="4563511"/>
                </a:cubicBezTo>
                <a:lnTo>
                  <a:pt x="2456974" y="4565908"/>
                </a:lnTo>
                <a:cubicBezTo>
                  <a:pt x="2459363" y="4568306"/>
                  <a:pt x="2459363" y="4568306"/>
                  <a:pt x="2464137" y="4570701"/>
                </a:cubicBezTo>
                <a:cubicBezTo>
                  <a:pt x="2459363" y="4573099"/>
                  <a:pt x="2459363" y="4577894"/>
                  <a:pt x="2461748" y="4582686"/>
                </a:cubicBezTo>
                <a:cubicBezTo>
                  <a:pt x="2459711" y="4582686"/>
                  <a:pt x="2455967" y="4580935"/>
                  <a:pt x="2456392" y="4578932"/>
                </a:cubicBezTo>
                <a:cubicBezTo>
                  <a:pt x="2456591" y="4578584"/>
                  <a:pt x="2456800" y="4578240"/>
                  <a:pt x="2456974" y="4577894"/>
                </a:cubicBezTo>
                <a:cubicBezTo>
                  <a:pt x="2456627" y="4578243"/>
                  <a:pt x="2456466" y="4578590"/>
                  <a:pt x="2456392" y="4578932"/>
                </a:cubicBezTo>
                <a:cubicBezTo>
                  <a:pt x="2453868" y="4583366"/>
                  <a:pt x="2449464" y="4587652"/>
                  <a:pt x="2445035" y="4589876"/>
                </a:cubicBezTo>
                <a:cubicBezTo>
                  <a:pt x="2452198" y="4592274"/>
                  <a:pt x="2445035" y="4594668"/>
                  <a:pt x="2445035" y="4597066"/>
                </a:cubicBezTo>
                <a:cubicBezTo>
                  <a:pt x="2445035" y="4594668"/>
                  <a:pt x="2442647" y="4594668"/>
                  <a:pt x="2440259" y="4592274"/>
                </a:cubicBezTo>
                <a:cubicBezTo>
                  <a:pt x="2440259" y="4597066"/>
                  <a:pt x="2437870" y="4589876"/>
                  <a:pt x="2435482" y="4592274"/>
                </a:cubicBezTo>
                <a:cubicBezTo>
                  <a:pt x="2435482" y="4597066"/>
                  <a:pt x="2433096" y="4601861"/>
                  <a:pt x="2430708" y="4604256"/>
                </a:cubicBezTo>
                <a:cubicBezTo>
                  <a:pt x="2423543" y="4604256"/>
                  <a:pt x="2418769" y="4611446"/>
                  <a:pt x="2416380" y="4613844"/>
                </a:cubicBezTo>
                <a:cubicBezTo>
                  <a:pt x="2411603" y="4613844"/>
                  <a:pt x="2411603" y="4606654"/>
                  <a:pt x="2409218" y="4606654"/>
                </a:cubicBezTo>
                <a:cubicBezTo>
                  <a:pt x="2406830" y="4609051"/>
                  <a:pt x="2413992" y="4611446"/>
                  <a:pt x="2406830" y="4611446"/>
                </a:cubicBezTo>
                <a:cubicBezTo>
                  <a:pt x="2406830" y="4611446"/>
                  <a:pt x="2406830" y="4611446"/>
                  <a:pt x="2406830" y="4609051"/>
                </a:cubicBezTo>
                <a:cubicBezTo>
                  <a:pt x="2406830" y="4611446"/>
                  <a:pt x="2399664" y="4609051"/>
                  <a:pt x="2399664" y="4616241"/>
                </a:cubicBezTo>
                <a:cubicBezTo>
                  <a:pt x="2399664" y="4616241"/>
                  <a:pt x="2399664" y="4616241"/>
                  <a:pt x="2399664" y="4611446"/>
                </a:cubicBezTo>
                <a:cubicBezTo>
                  <a:pt x="2399664" y="4611446"/>
                  <a:pt x="2399664" y="4611446"/>
                  <a:pt x="2397279" y="4613844"/>
                </a:cubicBezTo>
                <a:cubicBezTo>
                  <a:pt x="2397279" y="4611446"/>
                  <a:pt x="2397279" y="4609051"/>
                  <a:pt x="2397279" y="4606654"/>
                </a:cubicBezTo>
                <a:cubicBezTo>
                  <a:pt x="2392502" y="4604256"/>
                  <a:pt x="2392502" y="4609051"/>
                  <a:pt x="2390114" y="4611446"/>
                </a:cubicBezTo>
                <a:cubicBezTo>
                  <a:pt x="2390114" y="4611446"/>
                  <a:pt x="2390114" y="4611446"/>
                  <a:pt x="2392502" y="4613844"/>
                </a:cubicBezTo>
                <a:cubicBezTo>
                  <a:pt x="2387725" y="4616241"/>
                  <a:pt x="2382951" y="4613844"/>
                  <a:pt x="2380563" y="4616241"/>
                </a:cubicBezTo>
                <a:cubicBezTo>
                  <a:pt x="2380563" y="4616241"/>
                  <a:pt x="2380563" y="4616241"/>
                  <a:pt x="2378174" y="4613844"/>
                </a:cubicBezTo>
                <a:cubicBezTo>
                  <a:pt x="2378174" y="4613844"/>
                  <a:pt x="2378174" y="4613844"/>
                  <a:pt x="2375786" y="4616241"/>
                </a:cubicBezTo>
                <a:cubicBezTo>
                  <a:pt x="2378174" y="4611446"/>
                  <a:pt x="2375786" y="4611446"/>
                  <a:pt x="2373398" y="4611446"/>
                </a:cubicBezTo>
                <a:cubicBezTo>
                  <a:pt x="2373398" y="4611446"/>
                  <a:pt x="2373398" y="4611446"/>
                  <a:pt x="2378174" y="4604256"/>
                </a:cubicBezTo>
                <a:cubicBezTo>
                  <a:pt x="2380563" y="4604256"/>
                  <a:pt x="2378174" y="4606654"/>
                  <a:pt x="2378174" y="4611446"/>
                </a:cubicBezTo>
                <a:cubicBezTo>
                  <a:pt x="2380563" y="4613844"/>
                  <a:pt x="2385337" y="4611446"/>
                  <a:pt x="2385337" y="4609051"/>
                </a:cubicBezTo>
                <a:cubicBezTo>
                  <a:pt x="2382951" y="4609051"/>
                  <a:pt x="2382951" y="4609051"/>
                  <a:pt x="2382951" y="4611446"/>
                </a:cubicBezTo>
                <a:cubicBezTo>
                  <a:pt x="2380563" y="4606654"/>
                  <a:pt x="2382951" y="4606654"/>
                  <a:pt x="2382951" y="4601861"/>
                </a:cubicBezTo>
                <a:cubicBezTo>
                  <a:pt x="2382951" y="4599464"/>
                  <a:pt x="2385337" y="4599464"/>
                  <a:pt x="2387725" y="4599464"/>
                </a:cubicBezTo>
                <a:cubicBezTo>
                  <a:pt x="2385337" y="4601861"/>
                  <a:pt x="2387725" y="4601861"/>
                  <a:pt x="2387725" y="4604256"/>
                </a:cubicBezTo>
                <a:cubicBezTo>
                  <a:pt x="2387725" y="4599464"/>
                  <a:pt x="2390114" y="4597066"/>
                  <a:pt x="2392502" y="4597066"/>
                </a:cubicBezTo>
                <a:cubicBezTo>
                  <a:pt x="2394890" y="4601861"/>
                  <a:pt x="2397279" y="4592274"/>
                  <a:pt x="2399664" y="4592274"/>
                </a:cubicBezTo>
                <a:cubicBezTo>
                  <a:pt x="2399664" y="4597066"/>
                  <a:pt x="2399664" y="4601861"/>
                  <a:pt x="2399664" y="4604256"/>
                </a:cubicBezTo>
                <a:cubicBezTo>
                  <a:pt x="2402053" y="4606654"/>
                  <a:pt x="2402053" y="4604256"/>
                  <a:pt x="2404441" y="4604256"/>
                </a:cubicBezTo>
                <a:cubicBezTo>
                  <a:pt x="2404441" y="4601861"/>
                  <a:pt x="2402053" y="4597066"/>
                  <a:pt x="2404441" y="4592274"/>
                </a:cubicBezTo>
                <a:cubicBezTo>
                  <a:pt x="2404441" y="4592274"/>
                  <a:pt x="2404441" y="4592274"/>
                  <a:pt x="2406830" y="4597066"/>
                </a:cubicBezTo>
                <a:cubicBezTo>
                  <a:pt x="2406830" y="4592274"/>
                  <a:pt x="2404441" y="4589876"/>
                  <a:pt x="2409218" y="4587479"/>
                </a:cubicBezTo>
                <a:cubicBezTo>
                  <a:pt x="2413992" y="4587479"/>
                  <a:pt x="2418769" y="4582686"/>
                  <a:pt x="2421157" y="4580288"/>
                </a:cubicBezTo>
                <a:cubicBezTo>
                  <a:pt x="2421157" y="4580288"/>
                  <a:pt x="2421157" y="4580288"/>
                  <a:pt x="2423543" y="4582686"/>
                </a:cubicBezTo>
                <a:cubicBezTo>
                  <a:pt x="2421157" y="4575496"/>
                  <a:pt x="2428319" y="4575496"/>
                  <a:pt x="2428319" y="4570701"/>
                </a:cubicBezTo>
                <a:cubicBezTo>
                  <a:pt x="2435482" y="4568306"/>
                  <a:pt x="2433096" y="4561116"/>
                  <a:pt x="2440259" y="4561116"/>
                </a:cubicBezTo>
                <a:cubicBezTo>
                  <a:pt x="2442647" y="4551528"/>
                  <a:pt x="2445035" y="4541941"/>
                  <a:pt x="2449812" y="4534751"/>
                </a:cubicBezTo>
                <a:cubicBezTo>
                  <a:pt x="2449812" y="4534751"/>
                  <a:pt x="2449812" y="4534751"/>
                  <a:pt x="2454586" y="4537148"/>
                </a:cubicBezTo>
                <a:cubicBezTo>
                  <a:pt x="2452198" y="4534751"/>
                  <a:pt x="2456974" y="4537148"/>
                  <a:pt x="2456974" y="4534751"/>
                </a:cubicBezTo>
                <a:cubicBezTo>
                  <a:pt x="2452198" y="4534751"/>
                  <a:pt x="2454586" y="4529956"/>
                  <a:pt x="2452198" y="4527561"/>
                </a:cubicBezTo>
                <a:cubicBezTo>
                  <a:pt x="2456974" y="4525163"/>
                  <a:pt x="2456974" y="4517973"/>
                  <a:pt x="2454586" y="4513178"/>
                </a:cubicBezTo>
                <a:cubicBezTo>
                  <a:pt x="2454586" y="4513178"/>
                  <a:pt x="2454586" y="4513178"/>
                  <a:pt x="2456974" y="4513178"/>
                </a:cubicBezTo>
                <a:cubicBezTo>
                  <a:pt x="2452198" y="4508386"/>
                  <a:pt x="2459363" y="4503593"/>
                  <a:pt x="2464137" y="4498798"/>
                </a:cubicBezTo>
                <a:cubicBezTo>
                  <a:pt x="2464137" y="4498798"/>
                  <a:pt x="2468914" y="4501196"/>
                  <a:pt x="2468914" y="4498798"/>
                </a:cubicBezTo>
                <a:cubicBezTo>
                  <a:pt x="2464137" y="4494006"/>
                  <a:pt x="2466525" y="4491608"/>
                  <a:pt x="2464137" y="4486816"/>
                </a:cubicBezTo>
                <a:cubicBezTo>
                  <a:pt x="2466525" y="4484418"/>
                  <a:pt x="2468914" y="4482021"/>
                  <a:pt x="2471302" y="4479626"/>
                </a:cubicBezTo>
                <a:cubicBezTo>
                  <a:pt x="2468914" y="4477228"/>
                  <a:pt x="2466525" y="4477228"/>
                  <a:pt x="2464137" y="4477228"/>
                </a:cubicBezTo>
                <a:cubicBezTo>
                  <a:pt x="2464137" y="4477228"/>
                  <a:pt x="2464137" y="4477228"/>
                  <a:pt x="2466525" y="4472436"/>
                </a:cubicBezTo>
                <a:cubicBezTo>
                  <a:pt x="2452198" y="4472436"/>
                  <a:pt x="2442647" y="4458053"/>
                  <a:pt x="2433096" y="4455658"/>
                </a:cubicBezTo>
                <a:cubicBezTo>
                  <a:pt x="2433096" y="4455658"/>
                  <a:pt x="2433096" y="4455658"/>
                  <a:pt x="2437870" y="4450863"/>
                </a:cubicBezTo>
                <a:cubicBezTo>
                  <a:pt x="2435482" y="4446071"/>
                  <a:pt x="2430708" y="4448466"/>
                  <a:pt x="2428319" y="4453261"/>
                </a:cubicBezTo>
                <a:cubicBezTo>
                  <a:pt x="2425931" y="4448466"/>
                  <a:pt x="2418769" y="4450863"/>
                  <a:pt x="2421157" y="4443673"/>
                </a:cubicBezTo>
                <a:cubicBezTo>
                  <a:pt x="2418769" y="4441275"/>
                  <a:pt x="2416380" y="4446071"/>
                  <a:pt x="2411603" y="4443673"/>
                </a:cubicBezTo>
                <a:cubicBezTo>
                  <a:pt x="2409218" y="4438881"/>
                  <a:pt x="2406830" y="4438881"/>
                  <a:pt x="2402053" y="4436483"/>
                </a:cubicBezTo>
                <a:cubicBezTo>
                  <a:pt x="2402053" y="4434086"/>
                  <a:pt x="2404441" y="4434086"/>
                  <a:pt x="2404441" y="4431691"/>
                </a:cubicBezTo>
                <a:cubicBezTo>
                  <a:pt x="2399664" y="4431691"/>
                  <a:pt x="2397279" y="4424498"/>
                  <a:pt x="2394890" y="4434086"/>
                </a:cubicBezTo>
                <a:cubicBezTo>
                  <a:pt x="2392502" y="4426895"/>
                  <a:pt x="2380563" y="4426895"/>
                  <a:pt x="2378174" y="4419706"/>
                </a:cubicBezTo>
                <a:cubicBezTo>
                  <a:pt x="2375786" y="4422103"/>
                  <a:pt x="2375786" y="4419706"/>
                  <a:pt x="2373398" y="4422103"/>
                </a:cubicBezTo>
                <a:cubicBezTo>
                  <a:pt x="2368624" y="4417308"/>
                  <a:pt x="2366235" y="4410118"/>
                  <a:pt x="2359073" y="4412515"/>
                </a:cubicBezTo>
                <a:cubicBezTo>
                  <a:pt x="2359073" y="4410118"/>
                  <a:pt x="2363847" y="4410118"/>
                  <a:pt x="2361459" y="4407723"/>
                </a:cubicBezTo>
                <a:cubicBezTo>
                  <a:pt x="2359073" y="4407723"/>
                  <a:pt x="2359073" y="4410118"/>
                  <a:pt x="2356685" y="4410118"/>
                </a:cubicBezTo>
                <a:cubicBezTo>
                  <a:pt x="2347131" y="4407723"/>
                  <a:pt x="2344745" y="4395738"/>
                  <a:pt x="2335192" y="4393340"/>
                </a:cubicBezTo>
                <a:cubicBezTo>
                  <a:pt x="2320864" y="4388548"/>
                  <a:pt x="2308925" y="4376563"/>
                  <a:pt x="2296986" y="4369373"/>
                </a:cubicBezTo>
                <a:cubicBezTo>
                  <a:pt x="2289824" y="4371770"/>
                  <a:pt x="2289824" y="4357390"/>
                  <a:pt x="2282658" y="4362183"/>
                </a:cubicBezTo>
                <a:cubicBezTo>
                  <a:pt x="2282658" y="4359785"/>
                  <a:pt x="2277884" y="4359785"/>
                  <a:pt x="2280273" y="4357390"/>
                </a:cubicBezTo>
                <a:cubicBezTo>
                  <a:pt x="2275496" y="4359785"/>
                  <a:pt x="2273108" y="4350200"/>
                  <a:pt x="2268334" y="4350200"/>
                </a:cubicBezTo>
                <a:cubicBezTo>
                  <a:pt x="2265945" y="4345405"/>
                  <a:pt x="2258780" y="4345405"/>
                  <a:pt x="2254006" y="4340613"/>
                </a:cubicBezTo>
                <a:cubicBezTo>
                  <a:pt x="2256394" y="4340613"/>
                  <a:pt x="2256394" y="4340613"/>
                  <a:pt x="2258780" y="4338215"/>
                </a:cubicBezTo>
                <a:cubicBezTo>
                  <a:pt x="2256394" y="4335817"/>
                  <a:pt x="2249229" y="4343010"/>
                  <a:pt x="2251618" y="4333423"/>
                </a:cubicBezTo>
                <a:cubicBezTo>
                  <a:pt x="2251618" y="4333423"/>
                  <a:pt x="2250383" y="4335922"/>
                  <a:pt x="2250602" y="4337309"/>
                </a:cubicBezTo>
                <a:cubicBezTo>
                  <a:pt x="2245866" y="4333126"/>
                  <a:pt x="2239358" y="4330866"/>
                  <a:pt x="2234902" y="4328628"/>
                </a:cubicBezTo>
                <a:cubicBezTo>
                  <a:pt x="2227739" y="4326233"/>
                  <a:pt x="2208635" y="4316645"/>
                  <a:pt x="2203861" y="4302265"/>
                </a:cubicBezTo>
                <a:cubicBezTo>
                  <a:pt x="2203861" y="4283090"/>
                  <a:pt x="2215800" y="4297470"/>
                  <a:pt x="2208635" y="4285488"/>
                </a:cubicBezTo>
                <a:close/>
                <a:moveTo>
                  <a:pt x="2507119" y="4450863"/>
                </a:moveTo>
                <a:cubicBezTo>
                  <a:pt x="2507119" y="4446376"/>
                  <a:pt x="2511305" y="4464995"/>
                  <a:pt x="2513799" y="4477223"/>
                </a:cubicBezTo>
                <a:cubicBezTo>
                  <a:pt x="2511095" y="4463847"/>
                  <a:pt x="2509210" y="4456055"/>
                  <a:pt x="2508149" y="4451513"/>
                </a:cubicBezTo>
                <a:cubicBezTo>
                  <a:pt x="2508249" y="4451755"/>
                  <a:pt x="2508031" y="4450954"/>
                  <a:pt x="2507763" y="4449834"/>
                </a:cubicBezTo>
                <a:cubicBezTo>
                  <a:pt x="2507454" y="4448457"/>
                  <a:pt x="2507255" y="4447477"/>
                  <a:pt x="2507169" y="4446764"/>
                </a:cubicBezTo>
                <a:cubicBezTo>
                  <a:pt x="2507274" y="4447675"/>
                  <a:pt x="2507531" y="4448862"/>
                  <a:pt x="2507763" y="4449834"/>
                </a:cubicBezTo>
                <a:cubicBezTo>
                  <a:pt x="2507876" y="4450343"/>
                  <a:pt x="2508003" y="4450891"/>
                  <a:pt x="2508149" y="4451513"/>
                </a:cubicBezTo>
                <a:cubicBezTo>
                  <a:pt x="2508066" y="4451317"/>
                  <a:pt x="2507779" y="4450453"/>
                  <a:pt x="2507119" y="4448466"/>
                </a:cubicBezTo>
                <a:cubicBezTo>
                  <a:pt x="2507119" y="4448466"/>
                  <a:pt x="2507119" y="4448466"/>
                  <a:pt x="2507119" y="4450863"/>
                </a:cubicBezTo>
                <a:close/>
                <a:moveTo>
                  <a:pt x="2508489" y="4511196"/>
                </a:moveTo>
                <a:cubicBezTo>
                  <a:pt x="2509019" y="4511521"/>
                  <a:pt x="2509508" y="4512099"/>
                  <a:pt x="2509508" y="4513178"/>
                </a:cubicBezTo>
                <a:cubicBezTo>
                  <a:pt x="2508829" y="4512498"/>
                  <a:pt x="2508561" y="4511824"/>
                  <a:pt x="2508489" y="4511196"/>
                </a:cubicBezTo>
                <a:close/>
                <a:moveTo>
                  <a:pt x="2454961" y="4413184"/>
                </a:moveTo>
                <a:cubicBezTo>
                  <a:pt x="2454835" y="4412956"/>
                  <a:pt x="2454710" y="4412766"/>
                  <a:pt x="2454586" y="4412515"/>
                </a:cubicBezTo>
                <a:cubicBezTo>
                  <a:pt x="2455412" y="4412515"/>
                  <a:pt x="2455354" y="4412807"/>
                  <a:pt x="2454961" y="4413184"/>
                </a:cubicBezTo>
                <a:close/>
                <a:moveTo>
                  <a:pt x="2516670" y="4482021"/>
                </a:moveTo>
                <a:cubicBezTo>
                  <a:pt x="2516670" y="4484418"/>
                  <a:pt x="2516670" y="4484418"/>
                  <a:pt x="2516670" y="4484418"/>
                </a:cubicBezTo>
                <a:cubicBezTo>
                  <a:pt x="2516670" y="4483664"/>
                  <a:pt x="2516612" y="4482797"/>
                  <a:pt x="2516532" y="4481883"/>
                </a:cubicBezTo>
                <a:cubicBezTo>
                  <a:pt x="2516667" y="4482018"/>
                  <a:pt x="2516670" y="4482021"/>
                  <a:pt x="2516670" y="4482021"/>
                </a:cubicBezTo>
                <a:close/>
                <a:moveTo>
                  <a:pt x="2250602" y="4337309"/>
                </a:moveTo>
                <a:cubicBezTo>
                  <a:pt x="2250941" y="4337609"/>
                  <a:pt x="2251297" y="4337893"/>
                  <a:pt x="2251618" y="4338215"/>
                </a:cubicBezTo>
                <a:cubicBezTo>
                  <a:pt x="2250958" y="4338215"/>
                  <a:pt x="2250684" y="4337835"/>
                  <a:pt x="2250602" y="4337309"/>
                </a:cubicBezTo>
                <a:close/>
                <a:moveTo>
                  <a:pt x="2468914" y="4573099"/>
                </a:moveTo>
                <a:cubicBezTo>
                  <a:pt x="2464233" y="4571532"/>
                  <a:pt x="2467690" y="4569963"/>
                  <a:pt x="2468662" y="4567728"/>
                </a:cubicBezTo>
                <a:cubicBezTo>
                  <a:pt x="2468455" y="4568466"/>
                  <a:pt x="2468491" y="4569427"/>
                  <a:pt x="2468914" y="4570701"/>
                </a:cubicBezTo>
                <a:cubicBezTo>
                  <a:pt x="2471302" y="4573099"/>
                  <a:pt x="2471302" y="4570701"/>
                  <a:pt x="2473688" y="4573099"/>
                </a:cubicBezTo>
                <a:cubicBezTo>
                  <a:pt x="2471302" y="4577894"/>
                  <a:pt x="2473688" y="4580288"/>
                  <a:pt x="2471302" y="4585084"/>
                </a:cubicBezTo>
                <a:cubicBezTo>
                  <a:pt x="2466525" y="4580288"/>
                  <a:pt x="2468914" y="4589876"/>
                  <a:pt x="2466525" y="4582686"/>
                </a:cubicBezTo>
                <a:cubicBezTo>
                  <a:pt x="2468914" y="4582686"/>
                  <a:pt x="2473688" y="4575496"/>
                  <a:pt x="2468914" y="4573099"/>
                </a:cubicBezTo>
                <a:close/>
              </a:path>
            </a:pathLst>
          </a:custGeom>
          <a:solidFill>
            <a:srgbClr val="31859B"/>
          </a:solidFill>
        </p:spPr>
      </p:sp>
      <p:sp>
        <p:nvSpPr>
          <p:cNvPr id="214" name="TextBox 3"/>
          <p:cNvSpPr txBox="1"/>
          <p:nvPr/>
        </p:nvSpPr>
        <p:spPr>
          <a:xfrm>
            <a:off x="6497836" y="2625328"/>
            <a:ext cx="1925464" cy="610512"/>
          </a:xfrm>
          <a:prstGeom prst="rect">
            <a:avLst/>
          </a:prstGeom>
        </p:spPr>
        <p:txBody>
          <a:bodyPr wrap="square" lIns="133945" tIns="66973" rIns="133945" bIns="66973" rtlCol="0" anchor="t">
            <a:spAutoFit/>
          </a:bodyPr>
          <a:lstStyle/>
          <a:p>
            <a:pPr algn="l" latinLnBrk="1">
              <a:lnSpc>
                <a:spcPct val="113000"/>
              </a:lnSpc>
            </a:pPr>
            <a:r>
              <a:rPr lang="zh-CN" altLang="en-US" sz="2953" spc="105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互动交流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2" grpId="0" bldLvl="0" animBg="1"/>
      <p:bldP spid="213" grpId="0" animBg="1"/>
      <p:bldP spid="21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826A1826-FAF7-4C40-8AC9-B4DE4D4442BC}"/>
              </a:ext>
            </a:extLst>
          </p:cNvPr>
          <p:cNvSpPr/>
          <p:nvPr/>
        </p:nvSpPr>
        <p:spPr>
          <a:xfrm>
            <a:off x="317498" y="457195"/>
            <a:ext cx="3835717" cy="437383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C61C65-02FA-4EAB-9D2A-4E606D877518}"/>
              </a:ext>
            </a:extLst>
          </p:cNvPr>
          <p:cNvSpPr txBox="1"/>
          <p:nvPr/>
        </p:nvSpPr>
        <p:spPr>
          <a:xfrm>
            <a:off x="371007" y="234747"/>
            <a:ext cx="3021559" cy="423257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27000" tIns="63500" rIns="127000" bIns="6350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latinLnBrk="1">
              <a:lnSpc>
                <a:spcPct val="113000"/>
              </a:lnSpc>
            </a:pPr>
            <a:r>
              <a:rPr lang="en-US" altLang="zh-CN" b="1" spc="100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01 </a:t>
            </a:r>
            <a:r>
              <a:rPr lang="zh-CN" altLang="en-US" b="1" spc="100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建模平台开发介绍</a:t>
            </a:r>
            <a:endParaRPr lang="en-US" sz="1100" dirty="0"/>
          </a:p>
        </p:txBody>
      </p:sp>
      <p:sp>
        <p:nvSpPr>
          <p:cNvPr id="6" name="Freeform 17">
            <a:extLst>
              <a:ext uri="{FF2B5EF4-FFF2-40B4-BE49-F238E27FC236}">
                <a16:creationId xmlns:a16="http://schemas.microsoft.com/office/drawing/2014/main" id="{A952388D-07BC-017B-3FDD-5DFBB2F91974}"/>
              </a:ext>
            </a:extLst>
          </p:cNvPr>
          <p:cNvSpPr/>
          <p:nvPr/>
        </p:nvSpPr>
        <p:spPr>
          <a:xfrm>
            <a:off x="371007" y="1117027"/>
            <a:ext cx="2321859" cy="543994"/>
          </a:xfrm>
          <a:custGeom>
            <a:avLst/>
            <a:gdLst/>
            <a:ahLst/>
            <a:cxnLst/>
            <a:rect l="l" t="t" r="r" b="b"/>
            <a:pathLst>
              <a:path w="2311400" h="544765">
                <a:moveTo>
                  <a:pt x="2311400" y="504426"/>
                </a:moveTo>
                <a:cubicBezTo>
                  <a:pt x="2311400" y="505217"/>
                  <a:pt x="2310465" y="506007"/>
                  <a:pt x="2310465" y="506007"/>
                </a:cubicBezTo>
                <a:cubicBezTo>
                  <a:pt x="2309533" y="506797"/>
                  <a:pt x="2308598" y="507591"/>
                  <a:pt x="2308598" y="508381"/>
                </a:cubicBezTo>
                <a:lnTo>
                  <a:pt x="2310465" y="509172"/>
                </a:lnTo>
                <a:cubicBezTo>
                  <a:pt x="2310465" y="509962"/>
                  <a:pt x="2308598" y="510753"/>
                  <a:pt x="2308598" y="511546"/>
                </a:cubicBezTo>
                <a:cubicBezTo>
                  <a:pt x="2308598" y="511546"/>
                  <a:pt x="2307663" y="512337"/>
                  <a:pt x="2307663" y="513127"/>
                </a:cubicBezTo>
                <a:cubicBezTo>
                  <a:pt x="2307663" y="513127"/>
                  <a:pt x="2309533" y="513917"/>
                  <a:pt x="2309533" y="514708"/>
                </a:cubicBezTo>
                <a:lnTo>
                  <a:pt x="2307663" y="516292"/>
                </a:lnTo>
                <a:lnTo>
                  <a:pt x="2305792" y="514708"/>
                </a:lnTo>
                <a:lnTo>
                  <a:pt x="2303925" y="513127"/>
                </a:lnTo>
                <a:cubicBezTo>
                  <a:pt x="2302989" y="513917"/>
                  <a:pt x="2302054" y="514708"/>
                  <a:pt x="2302054" y="515498"/>
                </a:cubicBezTo>
                <a:lnTo>
                  <a:pt x="2303925" y="516292"/>
                </a:lnTo>
                <a:cubicBezTo>
                  <a:pt x="2303925" y="517082"/>
                  <a:pt x="2302054" y="517873"/>
                  <a:pt x="2302989" y="518663"/>
                </a:cubicBezTo>
                <a:lnTo>
                  <a:pt x="2304860" y="519453"/>
                </a:lnTo>
                <a:cubicBezTo>
                  <a:pt x="2304860" y="520247"/>
                  <a:pt x="2302989" y="521037"/>
                  <a:pt x="2302989" y="521828"/>
                </a:cubicBezTo>
                <a:lnTo>
                  <a:pt x="2304860" y="522618"/>
                </a:lnTo>
                <a:cubicBezTo>
                  <a:pt x="2304860" y="523409"/>
                  <a:pt x="2303925" y="524199"/>
                  <a:pt x="2303925" y="524199"/>
                </a:cubicBezTo>
                <a:cubicBezTo>
                  <a:pt x="2302989" y="524993"/>
                  <a:pt x="2302989" y="525783"/>
                  <a:pt x="2302054" y="526573"/>
                </a:cubicBezTo>
                <a:lnTo>
                  <a:pt x="2300184" y="524993"/>
                </a:lnTo>
                <a:cubicBezTo>
                  <a:pt x="2299251" y="524199"/>
                  <a:pt x="2298316" y="524199"/>
                  <a:pt x="2297381" y="523409"/>
                </a:cubicBezTo>
                <a:cubicBezTo>
                  <a:pt x="2297381" y="523409"/>
                  <a:pt x="2296446" y="522618"/>
                  <a:pt x="2295510" y="522618"/>
                </a:cubicBezTo>
                <a:cubicBezTo>
                  <a:pt x="2295510" y="522618"/>
                  <a:pt x="2294578" y="524199"/>
                  <a:pt x="2293643" y="524199"/>
                </a:cubicBezTo>
                <a:lnTo>
                  <a:pt x="2292708" y="525783"/>
                </a:lnTo>
                <a:cubicBezTo>
                  <a:pt x="2291772" y="525783"/>
                  <a:pt x="2291772" y="527364"/>
                  <a:pt x="2290837" y="527364"/>
                </a:cubicBezTo>
                <a:cubicBezTo>
                  <a:pt x="2290837" y="527364"/>
                  <a:pt x="2288970" y="525783"/>
                  <a:pt x="2288970" y="526573"/>
                </a:cubicBezTo>
                <a:cubicBezTo>
                  <a:pt x="2288034" y="526573"/>
                  <a:pt x="2288034" y="527364"/>
                  <a:pt x="2287099" y="528154"/>
                </a:cubicBezTo>
                <a:cubicBezTo>
                  <a:pt x="2287099" y="528948"/>
                  <a:pt x="2286164" y="528948"/>
                  <a:pt x="2285229" y="529738"/>
                </a:cubicBezTo>
                <a:cubicBezTo>
                  <a:pt x="2285229" y="530529"/>
                  <a:pt x="2284297" y="531319"/>
                  <a:pt x="2284297" y="531319"/>
                </a:cubicBezTo>
                <a:cubicBezTo>
                  <a:pt x="2283361" y="532109"/>
                  <a:pt x="2283361" y="532900"/>
                  <a:pt x="2282426" y="533693"/>
                </a:cubicBezTo>
                <a:cubicBezTo>
                  <a:pt x="2281491" y="533693"/>
                  <a:pt x="2281491" y="534484"/>
                  <a:pt x="2280555" y="535274"/>
                </a:cubicBezTo>
                <a:lnTo>
                  <a:pt x="2278688" y="533693"/>
                </a:lnTo>
                <a:cubicBezTo>
                  <a:pt x="2278688" y="532900"/>
                  <a:pt x="2280555" y="532109"/>
                  <a:pt x="2280555" y="532109"/>
                </a:cubicBezTo>
                <a:cubicBezTo>
                  <a:pt x="2279623" y="532109"/>
                  <a:pt x="2278688" y="530529"/>
                  <a:pt x="2278688" y="530529"/>
                </a:cubicBezTo>
                <a:cubicBezTo>
                  <a:pt x="2277753" y="530529"/>
                  <a:pt x="2276818" y="532109"/>
                  <a:pt x="2276818" y="532109"/>
                </a:cubicBezTo>
                <a:lnTo>
                  <a:pt x="2274950" y="534484"/>
                </a:lnTo>
                <a:cubicBezTo>
                  <a:pt x="2274950" y="533693"/>
                  <a:pt x="2273080" y="532900"/>
                  <a:pt x="2273080" y="532900"/>
                </a:cubicBezTo>
                <a:cubicBezTo>
                  <a:pt x="2273080" y="532109"/>
                  <a:pt x="2274015" y="531319"/>
                  <a:pt x="2274950" y="531319"/>
                </a:cubicBezTo>
                <a:cubicBezTo>
                  <a:pt x="2274950" y="530529"/>
                  <a:pt x="2275882" y="529738"/>
                  <a:pt x="2275882" y="528948"/>
                </a:cubicBezTo>
                <a:lnTo>
                  <a:pt x="2274015" y="528154"/>
                </a:lnTo>
                <a:cubicBezTo>
                  <a:pt x="2274015" y="527364"/>
                  <a:pt x="2272144" y="526573"/>
                  <a:pt x="2272144" y="526573"/>
                </a:cubicBezTo>
                <a:lnTo>
                  <a:pt x="2274015" y="524993"/>
                </a:lnTo>
                <a:cubicBezTo>
                  <a:pt x="2273080" y="524199"/>
                  <a:pt x="2272144" y="524199"/>
                  <a:pt x="2271209" y="523409"/>
                </a:cubicBezTo>
                <a:cubicBezTo>
                  <a:pt x="2271209" y="524199"/>
                  <a:pt x="2270277" y="524993"/>
                  <a:pt x="2270277" y="524993"/>
                </a:cubicBezTo>
                <a:cubicBezTo>
                  <a:pt x="2269342" y="525783"/>
                  <a:pt x="2268407" y="526573"/>
                  <a:pt x="2268407" y="527364"/>
                </a:cubicBezTo>
                <a:cubicBezTo>
                  <a:pt x="2268407" y="527364"/>
                  <a:pt x="2266536" y="528154"/>
                  <a:pt x="2266536" y="528948"/>
                </a:cubicBezTo>
                <a:lnTo>
                  <a:pt x="2268407" y="529738"/>
                </a:lnTo>
                <a:cubicBezTo>
                  <a:pt x="2268407" y="530529"/>
                  <a:pt x="2267471" y="532109"/>
                  <a:pt x="2267471" y="532109"/>
                </a:cubicBezTo>
                <a:cubicBezTo>
                  <a:pt x="2266536" y="532109"/>
                  <a:pt x="2265601" y="530529"/>
                  <a:pt x="2265601" y="530529"/>
                </a:cubicBezTo>
                <a:cubicBezTo>
                  <a:pt x="2264669" y="530529"/>
                  <a:pt x="2263733" y="528948"/>
                  <a:pt x="2262798" y="528948"/>
                </a:cubicBezTo>
                <a:cubicBezTo>
                  <a:pt x="2262798" y="528948"/>
                  <a:pt x="2261863" y="530529"/>
                  <a:pt x="2261863" y="531319"/>
                </a:cubicBezTo>
                <a:cubicBezTo>
                  <a:pt x="2260928" y="531319"/>
                  <a:pt x="2259995" y="529738"/>
                  <a:pt x="2259060" y="529738"/>
                </a:cubicBezTo>
                <a:lnTo>
                  <a:pt x="2258125" y="531319"/>
                </a:lnTo>
                <a:cubicBezTo>
                  <a:pt x="2257190" y="531319"/>
                  <a:pt x="2256254" y="532900"/>
                  <a:pt x="2256254" y="532900"/>
                </a:cubicBezTo>
                <a:cubicBezTo>
                  <a:pt x="2255319" y="532900"/>
                  <a:pt x="2254387" y="532109"/>
                  <a:pt x="2254387" y="532109"/>
                </a:cubicBezTo>
                <a:cubicBezTo>
                  <a:pt x="2253452" y="531319"/>
                  <a:pt x="2252516" y="530529"/>
                  <a:pt x="2251581" y="530529"/>
                </a:cubicBezTo>
                <a:cubicBezTo>
                  <a:pt x="2251581" y="529738"/>
                  <a:pt x="2250649" y="529738"/>
                  <a:pt x="2249714" y="528948"/>
                </a:cubicBezTo>
                <a:lnTo>
                  <a:pt x="2251581" y="527364"/>
                </a:lnTo>
                <a:cubicBezTo>
                  <a:pt x="2251581" y="526573"/>
                  <a:pt x="2249714" y="526573"/>
                  <a:pt x="2249714" y="525783"/>
                </a:cubicBezTo>
                <a:cubicBezTo>
                  <a:pt x="2249714" y="526573"/>
                  <a:pt x="2247843" y="527364"/>
                  <a:pt x="2247843" y="527364"/>
                </a:cubicBezTo>
                <a:cubicBezTo>
                  <a:pt x="2247843" y="528154"/>
                  <a:pt x="2249714" y="528154"/>
                  <a:pt x="2249714" y="528948"/>
                </a:cubicBezTo>
                <a:cubicBezTo>
                  <a:pt x="2249714" y="529738"/>
                  <a:pt x="2247843" y="530529"/>
                  <a:pt x="2248778" y="530529"/>
                </a:cubicBezTo>
                <a:cubicBezTo>
                  <a:pt x="2248778" y="531319"/>
                  <a:pt x="2250649" y="532109"/>
                  <a:pt x="2250649" y="532109"/>
                </a:cubicBezTo>
                <a:lnTo>
                  <a:pt x="2248778" y="533693"/>
                </a:lnTo>
                <a:lnTo>
                  <a:pt x="2246908" y="532900"/>
                </a:lnTo>
                <a:cubicBezTo>
                  <a:pt x="2245973" y="532109"/>
                  <a:pt x="2245041" y="531319"/>
                  <a:pt x="2245041" y="531319"/>
                </a:cubicBezTo>
                <a:cubicBezTo>
                  <a:pt x="2244105" y="531319"/>
                  <a:pt x="2243170" y="529738"/>
                  <a:pt x="2242235" y="529738"/>
                </a:cubicBezTo>
                <a:lnTo>
                  <a:pt x="2241300" y="531319"/>
                </a:lnTo>
                <a:cubicBezTo>
                  <a:pt x="2241300" y="532109"/>
                  <a:pt x="2243170" y="532900"/>
                  <a:pt x="2243170" y="532900"/>
                </a:cubicBezTo>
                <a:cubicBezTo>
                  <a:pt x="2243170" y="532900"/>
                  <a:pt x="2242235" y="534484"/>
                  <a:pt x="2241300" y="534484"/>
                </a:cubicBezTo>
                <a:cubicBezTo>
                  <a:pt x="2241300" y="534484"/>
                  <a:pt x="2239432" y="532900"/>
                  <a:pt x="2239432" y="533693"/>
                </a:cubicBezTo>
                <a:cubicBezTo>
                  <a:pt x="2238497" y="533693"/>
                  <a:pt x="2238497" y="535274"/>
                  <a:pt x="2237562" y="535274"/>
                </a:cubicBezTo>
                <a:cubicBezTo>
                  <a:pt x="2237562" y="535274"/>
                  <a:pt x="2236626" y="533693"/>
                  <a:pt x="2235691" y="533693"/>
                </a:cubicBezTo>
                <a:cubicBezTo>
                  <a:pt x="2236626" y="533693"/>
                  <a:pt x="2236626" y="532109"/>
                  <a:pt x="2237562" y="532109"/>
                </a:cubicBezTo>
                <a:cubicBezTo>
                  <a:pt x="2237562" y="531319"/>
                  <a:pt x="2238497" y="530529"/>
                  <a:pt x="2238497" y="530529"/>
                </a:cubicBezTo>
                <a:cubicBezTo>
                  <a:pt x="2239432" y="529738"/>
                  <a:pt x="2236626" y="528948"/>
                  <a:pt x="2236626" y="528948"/>
                </a:cubicBezTo>
                <a:cubicBezTo>
                  <a:pt x="2236626" y="528154"/>
                  <a:pt x="2238497" y="527364"/>
                  <a:pt x="2238497" y="527364"/>
                </a:cubicBezTo>
                <a:cubicBezTo>
                  <a:pt x="2238497" y="526573"/>
                  <a:pt x="2236626" y="526573"/>
                  <a:pt x="2236626" y="525783"/>
                </a:cubicBezTo>
                <a:cubicBezTo>
                  <a:pt x="2235691" y="525783"/>
                  <a:pt x="2234759" y="524199"/>
                  <a:pt x="2233824" y="524199"/>
                </a:cubicBezTo>
                <a:cubicBezTo>
                  <a:pt x="2233824" y="524199"/>
                  <a:pt x="2232888" y="525783"/>
                  <a:pt x="2232888" y="526573"/>
                </a:cubicBezTo>
                <a:cubicBezTo>
                  <a:pt x="2231953" y="526573"/>
                  <a:pt x="2231953" y="527364"/>
                  <a:pt x="2231018" y="528154"/>
                </a:cubicBezTo>
                <a:cubicBezTo>
                  <a:pt x="2231018" y="528154"/>
                  <a:pt x="2230083" y="529738"/>
                  <a:pt x="2229151" y="529738"/>
                </a:cubicBezTo>
                <a:cubicBezTo>
                  <a:pt x="2229151" y="529738"/>
                  <a:pt x="2228215" y="528154"/>
                  <a:pt x="2227280" y="528154"/>
                </a:cubicBezTo>
                <a:cubicBezTo>
                  <a:pt x="2226345" y="528948"/>
                  <a:pt x="2226345" y="529738"/>
                  <a:pt x="2225413" y="530529"/>
                </a:cubicBezTo>
                <a:cubicBezTo>
                  <a:pt x="2225413" y="530529"/>
                  <a:pt x="2224477" y="531319"/>
                  <a:pt x="2224477" y="532109"/>
                </a:cubicBezTo>
                <a:cubicBezTo>
                  <a:pt x="2223542" y="532109"/>
                  <a:pt x="2222607" y="533693"/>
                  <a:pt x="2222607" y="533693"/>
                </a:cubicBezTo>
                <a:cubicBezTo>
                  <a:pt x="2221672" y="533693"/>
                  <a:pt x="2220739" y="532109"/>
                  <a:pt x="2220739" y="532109"/>
                </a:cubicBezTo>
                <a:cubicBezTo>
                  <a:pt x="2219804" y="532109"/>
                  <a:pt x="2219804" y="534484"/>
                  <a:pt x="2218869" y="534484"/>
                </a:cubicBezTo>
                <a:lnTo>
                  <a:pt x="2216998" y="532900"/>
                </a:lnTo>
                <a:cubicBezTo>
                  <a:pt x="2216063" y="532109"/>
                  <a:pt x="2215131" y="532109"/>
                  <a:pt x="2215131" y="531319"/>
                </a:cubicBezTo>
                <a:cubicBezTo>
                  <a:pt x="2216063" y="530529"/>
                  <a:pt x="2216998" y="528948"/>
                  <a:pt x="2217934" y="528154"/>
                </a:cubicBezTo>
                <a:cubicBezTo>
                  <a:pt x="2217934" y="527364"/>
                  <a:pt x="2219804" y="526573"/>
                  <a:pt x="2219804" y="526573"/>
                </a:cubicBezTo>
                <a:cubicBezTo>
                  <a:pt x="2219804" y="525783"/>
                  <a:pt x="2216998" y="524993"/>
                  <a:pt x="2216998" y="524993"/>
                </a:cubicBezTo>
                <a:cubicBezTo>
                  <a:pt x="2217934" y="524993"/>
                  <a:pt x="2218869" y="523409"/>
                  <a:pt x="2218869" y="523409"/>
                </a:cubicBezTo>
                <a:cubicBezTo>
                  <a:pt x="2219804" y="523409"/>
                  <a:pt x="2220739" y="524199"/>
                  <a:pt x="2220739" y="524199"/>
                </a:cubicBezTo>
                <a:cubicBezTo>
                  <a:pt x="2221672" y="524199"/>
                  <a:pt x="2223542" y="525783"/>
                  <a:pt x="2223542" y="525783"/>
                </a:cubicBezTo>
                <a:lnTo>
                  <a:pt x="2224477" y="524199"/>
                </a:lnTo>
                <a:cubicBezTo>
                  <a:pt x="2224477" y="523409"/>
                  <a:pt x="2222607" y="523409"/>
                  <a:pt x="2222607" y="522618"/>
                </a:cubicBezTo>
                <a:cubicBezTo>
                  <a:pt x="2222607" y="521828"/>
                  <a:pt x="2224477" y="521037"/>
                  <a:pt x="2224477" y="521037"/>
                </a:cubicBezTo>
                <a:cubicBezTo>
                  <a:pt x="2224477" y="520247"/>
                  <a:pt x="2221672" y="519453"/>
                  <a:pt x="2222607" y="519453"/>
                </a:cubicBezTo>
                <a:cubicBezTo>
                  <a:pt x="2222607" y="518663"/>
                  <a:pt x="2223542" y="517873"/>
                  <a:pt x="2223542" y="517873"/>
                </a:cubicBezTo>
                <a:cubicBezTo>
                  <a:pt x="2224477" y="517082"/>
                  <a:pt x="2224477" y="516292"/>
                  <a:pt x="2225413" y="516292"/>
                </a:cubicBezTo>
                <a:cubicBezTo>
                  <a:pt x="2226345" y="515498"/>
                  <a:pt x="2226345" y="514708"/>
                  <a:pt x="2227280" y="513917"/>
                </a:cubicBezTo>
                <a:cubicBezTo>
                  <a:pt x="2226345" y="513917"/>
                  <a:pt x="2225413" y="513127"/>
                  <a:pt x="2224477" y="513127"/>
                </a:cubicBezTo>
                <a:lnTo>
                  <a:pt x="2223542" y="514708"/>
                </a:lnTo>
                <a:cubicBezTo>
                  <a:pt x="2222607" y="514708"/>
                  <a:pt x="2222607" y="516292"/>
                  <a:pt x="2221672" y="516292"/>
                </a:cubicBezTo>
                <a:cubicBezTo>
                  <a:pt x="2221672" y="517082"/>
                  <a:pt x="2220739" y="517873"/>
                  <a:pt x="2219804" y="517873"/>
                </a:cubicBezTo>
                <a:cubicBezTo>
                  <a:pt x="2219804" y="518663"/>
                  <a:pt x="2218869" y="519453"/>
                  <a:pt x="2218869" y="520247"/>
                </a:cubicBezTo>
                <a:cubicBezTo>
                  <a:pt x="2217934" y="520247"/>
                  <a:pt x="2216998" y="521828"/>
                  <a:pt x="2216998" y="521828"/>
                </a:cubicBezTo>
                <a:lnTo>
                  <a:pt x="2215131" y="520247"/>
                </a:lnTo>
                <a:cubicBezTo>
                  <a:pt x="2215131" y="521037"/>
                  <a:pt x="2213260" y="521828"/>
                  <a:pt x="2213260" y="521828"/>
                </a:cubicBezTo>
                <a:cubicBezTo>
                  <a:pt x="2213260" y="522618"/>
                  <a:pt x="2215131" y="523409"/>
                  <a:pt x="2215131" y="523409"/>
                </a:cubicBezTo>
                <a:lnTo>
                  <a:pt x="2216998" y="524993"/>
                </a:lnTo>
                <a:cubicBezTo>
                  <a:pt x="2216998" y="525783"/>
                  <a:pt x="2216063" y="525783"/>
                  <a:pt x="2216063" y="526573"/>
                </a:cubicBezTo>
                <a:cubicBezTo>
                  <a:pt x="2215131" y="527364"/>
                  <a:pt x="2215131" y="528154"/>
                  <a:pt x="2214196" y="528154"/>
                </a:cubicBezTo>
                <a:cubicBezTo>
                  <a:pt x="2214196" y="528948"/>
                  <a:pt x="2213260" y="529738"/>
                  <a:pt x="2212325" y="529738"/>
                </a:cubicBezTo>
                <a:cubicBezTo>
                  <a:pt x="2212325" y="530529"/>
                  <a:pt x="2211390" y="528948"/>
                  <a:pt x="2210458" y="528948"/>
                </a:cubicBezTo>
                <a:lnTo>
                  <a:pt x="2208587" y="530529"/>
                </a:lnTo>
                <a:cubicBezTo>
                  <a:pt x="2208587" y="531319"/>
                  <a:pt x="2207652" y="532109"/>
                  <a:pt x="2207652" y="532109"/>
                </a:cubicBezTo>
                <a:lnTo>
                  <a:pt x="2209523" y="533693"/>
                </a:lnTo>
                <a:lnTo>
                  <a:pt x="2211390" y="532109"/>
                </a:lnTo>
                <a:lnTo>
                  <a:pt x="2213260" y="532900"/>
                </a:lnTo>
                <a:cubicBezTo>
                  <a:pt x="2213260" y="533693"/>
                  <a:pt x="2211390" y="534484"/>
                  <a:pt x="2211390" y="535274"/>
                </a:cubicBezTo>
                <a:cubicBezTo>
                  <a:pt x="2211390" y="535274"/>
                  <a:pt x="2210458" y="536065"/>
                  <a:pt x="2209523" y="536855"/>
                </a:cubicBezTo>
                <a:cubicBezTo>
                  <a:pt x="2209523" y="536855"/>
                  <a:pt x="2212325" y="537649"/>
                  <a:pt x="2212325" y="538439"/>
                </a:cubicBezTo>
                <a:cubicBezTo>
                  <a:pt x="2212325" y="538439"/>
                  <a:pt x="2210458" y="539229"/>
                  <a:pt x="2210458" y="540020"/>
                </a:cubicBezTo>
                <a:cubicBezTo>
                  <a:pt x="2210458" y="540810"/>
                  <a:pt x="2209523" y="540810"/>
                  <a:pt x="2208587" y="541601"/>
                </a:cubicBezTo>
                <a:cubicBezTo>
                  <a:pt x="2208587" y="540810"/>
                  <a:pt x="2207652" y="540810"/>
                  <a:pt x="2206717" y="540020"/>
                </a:cubicBezTo>
                <a:lnTo>
                  <a:pt x="2204849" y="539229"/>
                </a:lnTo>
                <a:cubicBezTo>
                  <a:pt x="2204849" y="538439"/>
                  <a:pt x="2205782" y="537649"/>
                  <a:pt x="2206717" y="536855"/>
                </a:cubicBezTo>
                <a:cubicBezTo>
                  <a:pt x="2205782" y="536855"/>
                  <a:pt x="2204849" y="536065"/>
                  <a:pt x="2203914" y="536065"/>
                </a:cubicBezTo>
                <a:lnTo>
                  <a:pt x="2202979" y="537649"/>
                </a:lnTo>
                <a:cubicBezTo>
                  <a:pt x="2202979" y="537649"/>
                  <a:pt x="2204849" y="538439"/>
                  <a:pt x="2204849" y="539229"/>
                </a:cubicBezTo>
                <a:cubicBezTo>
                  <a:pt x="2204849" y="539229"/>
                  <a:pt x="2203914" y="540020"/>
                  <a:pt x="2202979" y="540810"/>
                </a:cubicBezTo>
                <a:cubicBezTo>
                  <a:pt x="2202979" y="540810"/>
                  <a:pt x="2202044" y="542394"/>
                  <a:pt x="2201108" y="542394"/>
                </a:cubicBezTo>
                <a:cubicBezTo>
                  <a:pt x="2201108" y="542394"/>
                  <a:pt x="2199241" y="541601"/>
                  <a:pt x="2199241" y="540810"/>
                </a:cubicBezTo>
                <a:cubicBezTo>
                  <a:pt x="2199241" y="540810"/>
                  <a:pt x="2201108" y="540020"/>
                  <a:pt x="2201108" y="539229"/>
                </a:cubicBezTo>
                <a:cubicBezTo>
                  <a:pt x="2201108" y="538439"/>
                  <a:pt x="2199241" y="538439"/>
                  <a:pt x="2199241" y="537649"/>
                </a:cubicBezTo>
                <a:cubicBezTo>
                  <a:pt x="2200176" y="536855"/>
                  <a:pt x="2201108" y="536065"/>
                  <a:pt x="2202044" y="534484"/>
                </a:cubicBezTo>
                <a:cubicBezTo>
                  <a:pt x="2202979" y="533693"/>
                  <a:pt x="2203914" y="532109"/>
                  <a:pt x="2204849" y="531319"/>
                </a:cubicBezTo>
                <a:cubicBezTo>
                  <a:pt x="2203914" y="529738"/>
                  <a:pt x="2202979" y="528948"/>
                  <a:pt x="2201108" y="528154"/>
                </a:cubicBezTo>
                <a:cubicBezTo>
                  <a:pt x="2200176" y="528154"/>
                  <a:pt x="2200176" y="527364"/>
                  <a:pt x="2199241" y="526573"/>
                </a:cubicBezTo>
                <a:cubicBezTo>
                  <a:pt x="2198306" y="527364"/>
                  <a:pt x="2198306" y="528948"/>
                  <a:pt x="2197370" y="528948"/>
                </a:cubicBezTo>
                <a:lnTo>
                  <a:pt x="2195503" y="527364"/>
                </a:lnTo>
                <a:lnTo>
                  <a:pt x="2193633" y="525783"/>
                </a:lnTo>
                <a:cubicBezTo>
                  <a:pt x="2192697" y="525783"/>
                  <a:pt x="2191762" y="527364"/>
                  <a:pt x="2191762" y="527364"/>
                </a:cubicBezTo>
                <a:cubicBezTo>
                  <a:pt x="2190830" y="528154"/>
                  <a:pt x="2189895" y="528948"/>
                  <a:pt x="2189895" y="529738"/>
                </a:cubicBezTo>
                <a:lnTo>
                  <a:pt x="2191762" y="530529"/>
                </a:lnTo>
                <a:cubicBezTo>
                  <a:pt x="2191762" y="531319"/>
                  <a:pt x="2190830" y="532109"/>
                  <a:pt x="2190830" y="532900"/>
                </a:cubicBezTo>
                <a:lnTo>
                  <a:pt x="2188959" y="531319"/>
                </a:lnTo>
                <a:cubicBezTo>
                  <a:pt x="2188024" y="531319"/>
                  <a:pt x="2187089" y="532900"/>
                  <a:pt x="2187089" y="532900"/>
                </a:cubicBezTo>
                <a:cubicBezTo>
                  <a:pt x="2186157" y="533693"/>
                  <a:pt x="2186157" y="534484"/>
                  <a:pt x="2185221" y="534484"/>
                </a:cubicBezTo>
                <a:lnTo>
                  <a:pt x="2183351" y="533693"/>
                </a:lnTo>
                <a:cubicBezTo>
                  <a:pt x="2183351" y="532900"/>
                  <a:pt x="2185221" y="532109"/>
                  <a:pt x="2185221" y="531319"/>
                </a:cubicBezTo>
                <a:cubicBezTo>
                  <a:pt x="2184286" y="531319"/>
                  <a:pt x="2183351" y="530529"/>
                  <a:pt x="2182416" y="530529"/>
                </a:cubicBezTo>
                <a:cubicBezTo>
                  <a:pt x="2182416" y="529738"/>
                  <a:pt x="2181480" y="528948"/>
                  <a:pt x="2180548" y="528948"/>
                </a:cubicBezTo>
                <a:lnTo>
                  <a:pt x="2178678" y="527364"/>
                </a:lnTo>
                <a:cubicBezTo>
                  <a:pt x="2178678" y="527364"/>
                  <a:pt x="2176807" y="528948"/>
                  <a:pt x="2176807" y="529738"/>
                </a:cubicBezTo>
                <a:lnTo>
                  <a:pt x="2174940" y="531319"/>
                </a:lnTo>
                <a:cubicBezTo>
                  <a:pt x="2174940" y="531319"/>
                  <a:pt x="2173069" y="530529"/>
                  <a:pt x="2173069" y="529738"/>
                </a:cubicBezTo>
                <a:lnTo>
                  <a:pt x="2174940" y="528154"/>
                </a:lnTo>
                <a:cubicBezTo>
                  <a:pt x="2174940" y="527364"/>
                  <a:pt x="2175872" y="526573"/>
                  <a:pt x="2176807" y="526573"/>
                </a:cubicBezTo>
                <a:cubicBezTo>
                  <a:pt x="2176807" y="525783"/>
                  <a:pt x="2177742" y="524993"/>
                  <a:pt x="2177742" y="524199"/>
                </a:cubicBezTo>
                <a:lnTo>
                  <a:pt x="2175872" y="523409"/>
                </a:lnTo>
                <a:cubicBezTo>
                  <a:pt x="2175872" y="522618"/>
                  <a:pt x="2177742" y="521828"/>
                  <a:pt x="2177742" y="521828"/>
                </a:cubicBezTo>
                <a:cubicBezTo>
                  <a:pt x="2177742" y="521037"/>
                  <a:pt x="2175872" y="520247"/>
                  <a:pt x="2175872" y="520247"/>
                </a:cubicBezTo>
                <a:cubicBezTo>
                  <a:pt x="2174940" y="520247"/>
                  <a:pt x="2174005" y="521828"/>
                  <a:pt x="2174005" y="521828"/>
                </a:cubicBezTo>
                <a:cubicBezTo>
                  <a:pt x="2173069" y="521828"/>
                  <a:pt x="2172134" y="520247"/>
                  <a:pt x="2172134" y="520247"/>
                </a:cubicBezTo>
                <a:cubicBezTo>
                  <a:pt x="2171199" y="521037"/>
                  <a:pt x="2171199" y="521828"/>
                  <a:pt x="2170267" y="522618"/>
                </a:cubicBezTo>
                <a:cubicBezTo>
                  <a:pt x="2170267" y="522618"/>
                  <a:pt x="2168396" y="523409"/>
                  <a:pt x="2168396" y="524199"/>
                </a:cubicBezTo>
                <a:cubicBezTo>
                  <a:pt x="2168396" y="524199"/>
                  <a:pt x="2170267" y="524993"/>
                  <a:pt x="2170267" y="525783"/>
                </a:cubicBezTo>
                <a:cubicBezTo>
                  <a:pt x="2171199" y="525783"/>
                  <a:pt x="2169331" y="526573"/>
                  <a:pt x="2169331" y="527364"/>
                </a:cubicBezTo>
                <a:cubicBezTo>
                  <a:pt x="2169331" y="527364"/>
                  <a:pt x="2168396" y="528154"/>
                  <a:pt x="2167461" y="528948"/>
                </a:cubicBezTo>
                <a:lnTo>
                  <a:pt x="2165593" y="530529"/>
                </a:lnTo>
                <a:lnTo>
                  <a:pt x="2168396" y="532109"/>
                </a:lnTo>
                <a:cubicBezTo>
                  <a:pt x="2167461" y="532900"/>
                  <a:pt x="2166526" y="532900"/>
                  <a:pt x="2166526" y="533693"/>
                </a:cubicBezTo>
                <a:cubicBezTo>
                  <a:pt x="2165593" y="534484"/>
                  <a:pt x="2165593" y="535274"/>
                  <a:pt x="2164658" y="535274"/>
                </a:cubicBezTo>
                <a:cubicBezTo>
                  <a:pt x="2164658" y="536065"/>
                  <a:pt x="2162788" y="534484"/>
                  <a:pt x="2162788" y="534484"/>
                </a:cubicBezTo>
                <a:cubicBezTo>
                  <a:pt x="2161852" y="534484"/>
                  <a:pt x="2161852" y="536065"/>
                  <a:pt x="2160920" y="536065"/>
                </a:cubicBezTo>
                <a:cubicBezTo>
                  <a:pt x="2160920" y="536065"/>
                  <a:pt x="2159985" y="534484"/>
                  <a:pt x="2159050" y="534484"/>
                </a:cubicBezTo>
                <a:cubicBezTo>
                  <a:pt x="2159050" y="534484"/>
                  <a:pt x="2159985" y="532900"/>
                  <a:pt x="2160920" y="532900"/>
                </a:cubicBezTo>
                <a:cubicBezTo>
                  <a:pt x="2160920" y="532109"/>
                  <a:pt x="2161852" y="531319"/>
                  <a:pt x="2161852" y="531319"/>
                </a:cubicBezTo>
                <a:cubicBezTo>
                  <a:pt x="2162788" y="530529"/>
                  <a:pt x="2159985" y="529738"/>
                  <a:pt x="2159985" y="529738"/>
                </a:cubicBezTo>
                <a:lnTo>
                  <a:pt x="2161852" y="528154"/>
                </a:lnTo>
                <a:lnTo>
                  <a:pt x="2159985" y="526573"/>
                </a:lnTo>
                <a:cubicBezTo>
                  <a:pt x="2159050" y="526573"/>
                  <a:pt x="2158114" y="528154"/>
                  <a:pt x="2158114" y="528154"/>
                </a:cubicBezTo>
                <a:cubicBezTo>
                  <a:pt x="2157179" y="528948"/>
                  <a:pt x="2157179" y="529738"/>
                  <a:pt x="2156247" y="530529"/>
                </a:cubicBezTo>
                <a:lnTo>
                  <a:pt x="2158114" y="531319"/>
                </a:lnTo>
                <a:cubicBezTo>
                  <a:pt x="2159050" y="532109"/>
                  <a:pt x="2157179" y="532900"/>
                  <a:pt x="2157179" y="532900"/>
                </a:cubicBezTo>
                <a:lnTo>
                  <a:pt x="2159050" y="534484"/>
                </a:lnTo>
                <a:cubicBezTo>
                  <a:pt x="2158114" y="534484"/>
                  <a:pt x="2158114" y="536065"/>
                  <a:pt x="2157179" y="536065"/>
                </a:cubicBezTo>
                <a:cubicBezTo>
                  <a:pt x="2157179" y="536065"/>
                  <a:pt x="2156247" y="535274"/>
                  <a:pt x="2155312" y="535274"/>
                </a:cubicBezTo>
                <a:cubicBezTo>
                  <a:pt x="2154377" y="536065"/>
                  <a:pt x="2153441" y="537649"/>
                  <a:pt x="2152506" y="538439"/>
                </a:cubicBezTo>
                <a:cubicBezTo>
                  <a:pt x="2151571" y="538439"/>
                  <a:pt x="2150639" y="537649"/>
                  <a:pt x="2149703" y="536855"/>
                </a:cubicBezTo>
                <a:cubicBezTo>
                  <a:pt x="2149703" y="536855"/>
                  <a:pt x="2151571" y="536065"/>
                  <a:pt x="2151571" y="535274"/>
                </a:cubicBezTo>
                <a:cubicBezTo>
                  <a:pt x="2152506" y="535274"/>
                  <a:pt x="2153441" y="534484"/>
                  <a:pt x="2153441" y="533693"/>
                </a:cubicBezTo>
                <a:cubicBezTo>
                  <a:pt x="2153441" y="532900"/>
                  <a:pt x="2155312" y="532109"/>
                  <a:pt x="2155312" y="532109"/>
                </a:cubicBezTo>
                <a:cubicBezTo>
                  <a:pt x="2154377" y="531319"/>
                  <a:pt x="2152506" y="531319"/>
                  <a:pt x="2152506" y="530529"/>
                </a:cubicBezTo>
                <a:lnTo>
                  <a:pt x="2154377" y="528948"/>
                </a:lnTo>
                <a:lnTo>
                  <a:pt x="2152506" y="527364"/>
                </a:lnTo>
                <a:cubicBezTo>
                  <a:pt x="2151571" y="527364"/>
                  <a:pt x="2151571" y="528948"/>
                  <a:pt x="2150639" y="528948"/>
                </a:cubicBezTo>
                <a:cubicBezTo>
                  <a:pt x="2149703" y="528948"/>
                  <a:pt x="2149703" y="528154"/>
                  <a:pt x="2148768" y="528154"/>
                </a:cubicBezTo>
                <a:cubicBezTo>
                  <a:pt x="2148768" y="528154"/>
                  <a:pt x="2146898" y="528948"/>
                  <a:pt x="2146898" y="529738"/>
                </a:cubicBezTo>
                <a:cubicBezTo>
                  <a:pt x="2146898" y="529738"/>
                  <a:pt x="2148768" y="530529"/>
                  <a:pt x="2148768" y="531319"/>
                </a:cubicBezTo>
                <a:cubicBezTo>
                  <a:pt x="2148768" y="531319"/>
                  <a:pt x="2147833" y="532109"/>
                  <a:pt x="2147833" y="532900"/>
                </a:cubicBezTo>
                <a:cubicBezTo>
                  <a:pt x="2146898" y="533693"/>
                  <a:pt x="2146898" y="533693"/>
                  <a:pt x="2145965" y="534484"/>
                </a:cubicBezTo>
                <a:cubicBezTo>
                  <a:pt x="2145030" y="535274"/>
                  <a:pt x="2145030" y="536065"/>
                  <a:pt x="2144095" y="536065"/>
                </a:cubicBezTo>
                <a:cubicBezTo>
                  <a:pt x="2144095" y="536855"/>
                  <a:pt x="2143160" y="537649"/>
                  <a:pt x="2143160" y="538439"/>
                </a:cubicBezTo>
                <a:cubicBezTo>
                  <a:pt x="2142224" y="538439"/>
                  <a:pt x="2141289" y="540020"/>
                  <a:pt x="2141289" y="540020"/>
                </a:cubicBezTo>
                <a:lnTo>
                  <a:pt x="2139422" y="538439"/>
                </a:lnTo>
                <a:lnTo>
                  <a:pt x="2140357" y="536855"/>
                </a:lnTo>
                <a:lnTo>
                  <a:pt x="2142224" y="535274"/>
                </a:lnTo>
                <a:cubicBezTo>
                  <a:pt x="2141289" y="534484"/>
                  <a:pt x="2140357" y="533693"/>
                  <a:pt x="2140357" y="533693"/>
                </a:cubicBezTo>
                <a:cubicBezTo>
                  <a:pt x="2139422" y="533693"/>
                  <a:pt x="2138486" y="535274"/>
                  <a:pt x="2138486" y="535274"/>
                </a:cubicBezTo>
                <a:cubicBezTo>
                  <a:pt x="2137551" y="535274"/>
                  <a:pt x="2136619" y="534484"/>
                  <a:pt x="2136619" y="533693"/>
                </a:cubicBezTo>
                <a:cubicBezTo>
                  <a:pt x="2135684" y="533693"/>
                  <a:pt x="2134749" y="532900"/>
                  <a:pt x="2134749" y="532900"/>
                </a:cubicBezTo>
                <a:cubicBezTo>
                  <a:pt x="2133813" y="532900"/>
                  <a:pt x="2133813" y="534484"/>
                  <a:pt x="2132878" y="534484"/>
                </a:cubicBezTo>
                <a:cubicBezTo>
                  <a:pt x="2131946" y="534484"/>
                  <a:pt x="2131011" y="532900"/>
                  <a:pt x="2131011" y="532900"/>
                </a:cubicBezTo>
                <a:cubicBezTo>
                  <a:pt x="2130075" y="532900"/>
                  <a:pt x="2129140" y="535274"/>
                  <a:pt x="2129140" y="534484"/>
                </a:cubicBezTo>
                <a:cubicBezTo>
                  <a:pt x="2128205" y="534484"/>
                  <a:pt x="2127270" y="533693"/>
                  <a:pt x="2127270" y="533693"/>
                </a:cubicBezTo>
                <a:cubicBezTo>
                  <a:pt x="2126337" y="532900"/>
                  <a:pt x="2125402" y="532900"/>
                  <a:pt x="2125402" y="532109"/>
                </a:cubicBezTo>
                <a:cubicBezTo>
                  <a:pt x="2124467" y="532109"/>
                  <a:pt x="2123532" y="530529"/>
                  <a:pt x="2122596" y="530529"/>
                </a:cubicBezTo>
                <a:lnTo>
                  <a:pt x="2121661" y="532900"/>
                </a:lnTo>
                <a:cubicBezTo>
                  <a:pt x="2120729" y="532109"/>
                  <a:pt x="2118858" y="531319"/>
                  <a:pt x="2118858" y="531319"/>
                </a:cubicBezTo>
                <a:cubicBezTo>
                  <a:pt x="2118858" y="530529"/>
                  <a:pt x="2120729" y="529738"/>
                  <a:pt x="2120729" y="529738"/>
                </a:cubicBezTo>
                <a:cubicBezTo>
                  <a:pt x="2120729" y="528948"/>
                  <a:pt x="2118858" y="528154"/>
                  <a:pt x="2118858" y="528154"/>
                </a:cubicBezTo>
                <a:cubicBezTo>
                  <a:pt x="2118858" y="527364"/>
                  <a:pt x="2119794" y="526573"/>
                  <a:pt x="2120729" y="526573"/>
                </a:cubicBezTo>
                <a:cubicBezTo>
                  <a:pt x="2120729" y="525783"/>
                  <a:pt x="2121661" y="524993"/>
                  <a:pt x="2121661" y="524199"/>
                </a:cubicBezTo>
                <a:lnTo>
                  <a:pt x="2119794" y="523409"/>
                </a:lnTo>
                <a:cubicBezTo>
                  <a:pt x="2118858" y="524199"/>
                  <a:pt x="2117923" y="525783"/>
                  <a:pt x="2116988" y="526573"/>
                </a:cubicBezTo>
                <a:cubicBezTo>
                  <a:pt x="2116056" y="527364"/>
                  <a:pt x="2115121" y="528154"/>
                  <a:pt x="2115121" y="528154"/>
                </a:cubicBezTo>
                <a:lnTo>
                  <a:pt x="2113250" y="527364"/>
                </a:lnTo>
                <a:cubicBezTo>
                  <a:pt x="2113250" y="526573"/>
                  <a:pt x="2114185" y="525783"/>
                  <a:pt x="2114185" y="525783"/>
                </a:cubicBezTo>
                <a:cubicBezTo>
                  <a:pt x="2115121" y="524993"/>
                  <a:pt x="2116056" y="524199"/>
                  <a:pt x="2116056" y="523409"/>
                </a:cubicBezTo>
                <a:cubicBezTo>
                  <a:pt x="2116988" y="523409"/>
                  <a:pt x="2117923" y="522618"/>
                  <a:pt x="2117923" y="521828"/>
                </a:cubicBezTo>
                <a:cubicBezTo>
                  <a:pt x="2117923" y="521828"/>
                  <a:pt x="2116056" y="521037"/>
                  <a:pt x="2116056" y="520247"/>
                </a:cubicBezTo>
                <a:cubicBezTo>
                  <a:pt x="2115121" y="521037"/>
                  <a:pt x="2114185" y="521828"/>
                  <a:pt x="2114185" y="522618"/>
                </a:cubicBezTo>
                <a:cubicBezTo>
                  <a:pt x="2113250" y="522618"/>
                  <a:pt x="2112315" y="523409"/>
                  <a:pt x="2112315" y="524199"/>
                </a:cubicBezTo>
                <a:lnTo>
                  <a:pt x="2110447" y="525783"/>
                </a:lnTo>
                <a:lnTo>
                  <a:pt x="2113250" y="527364"/>
                </a:lnTo>
                <a:cubicBezTo>
                  <a:pt x="2112315" y="527364"/>
                  <a:pt x="2111379" y="528948"/>
                  <a:pt x="2111379" y="528948"/>
                </a:cubicBezTo>
                <a:cubicBezTo>
                  <a:pt x="2111379" y="528948"/>
                  <a:pt x="2109512" y="528154"/>
                  <a:pt x="2109512" y="527364"/>
                </a:cubicBezTo>
                <a:cubicBezTo>
                  <a:pt x="2108577" y="527364"/>
                  <a:pt x="2107642" y="526573"/>
                  <a:pt x="2107642" y="526573"/>
                </a:cubicBezTo>
                <a:cubicBezTo>
                  <a:pt x="2106709" y="526573"/>
                  <a:pt x="2105774" y="528154"/>
                  <a:pt x="2105774" y="528154"/>
                </a:cubicBezTo>
                <a:lnTo>
                  <a:pt x="2103904" y="529738"/>
                </a:lnTo>
                <a:lnTo>
                  <a:pt x="2102033" y="528154"/>
                </a:lnTo>
                <a:cubicBezTo>
                  <a:pt x="2102033" y="528948"/>
                  <a:pt x="2100166" y="529738"/>
                  <a:pt x="2100166" y="530529"/>
                </a:cubicBezTo>
                <a:lnTo>
                  <a:pt x="2102033" y="531319"/>
                </a:lnTo>
                <a:cubicBezTo>
                  <a:pt x="2102033" y="532109"/>
                  <a:pt x="2101101" y="532900"/>
                  <a:pt x="2101101" y="533693"/>
                </a:cubicBezTo>
                <a:cubicBezTo>
                  <a:pt x="2100166" y="533693"/>
                  <a:pt x="2099231" y="535274"/>
                  <a:pt x="2099231" y="535274"/>
                </a:cubicBezTo>
                <a:lnTo>
                  <a:pt x="2097360" y="533693"/>
                </a:lnTo>
                <a:cubicBezTo>
                  <a:pt x="2096428" y="533693"/>
                  <a:pt x="2095493" y="532900"/>
                  <a:pt x="2095493" y="532109"/>
                </a:cubicBezTo>
                <a:cubicBezTo>
                  <a:pt x="2094557" y="532109"/>
                  <a:pt x="2093622" y="531319"/>
                  <a:pt x="2092687" y="531319"/>
                </a:cubicBezTo>
                <a:lnTo>
                  <a:pt x="2091752" y="532900"/>
                </a:lnTo>
                <a:cubicBezTo>
                  <a:pt x="2090819" y="532900"/>
                  <a:pt x="2089884" y="532109"/>
                  <a:pt x="2088949" y="531319"/>
                </a:cubicBezTo>
                <a:lnTo>
                  <a:pt x="2087078" y="529738"/>
                </a:lnTo>
                <a:cubicBezTo>
                  <a:pt x="2087078" y="530529"/>
                  <a:pt x="2086146" y="531319"/>
                  <a:pt x="2085211" y="532109"/>
                </a:cubicBezTo>
                <a:lnTo>
                  <a:pt x="2084276" y="533693"/>
                </a:lnTo>
                <a:lnTo>
                  <a:pt x="2086146" y="535274"/>
                </a:lnTo>
                <a:cubicBezTo>
                  <a:pt x="2086146" y="535274"/>
                  <a:pt x="2085211" y="536855"/>
                  <a:pt x="2084276" y="536855"/>
                </a:cubicBezTo>
                <a:lnTo>
                  <a:pt x="2082405" y="535274"/>
                </a:lnTo>
                <a:cubicBezTo>
                  <a:pt x="2082405" y="535274"/>
                  <a:pt x="2080538" y="534484"/>
                  <a:pt x="2080538" y="533693"/>
                </a:cubicBezTo>
                <a:cubicBezTo>
                  <a:pt x="2080538" y="533693"/>
                  <a:pt x="2081473" y="532900"/>
                  <a:pt x="2081473" y="532109"/>
                </a:cubicBezTo>
                <a:cubicBezTo>
                  <a:pt x="2082405" y="532109"/>
                  <a:pt x="2083340" y="531319"/>
                  <a:pt x="2083340" y="530529"/>
                </a:cubicBezTo>
                <a:cubicBezTo>
                  <a:pt x="2083340" y="530529"/>
                  <a:pt x="2081473" y="529738"/>
                  <a:pt x="2081473" y="528948"/>
                </a:cubicBezTo>
                <a:cubicBezTo>
                  <a:pt x="2080538" y="529738"/>
                  <a:pt x="2080538" y="530529"/>
                  <a:pt x="2079603" y="531319"/>
                </a:cubicBezTo>
                <a:lnTo>
                  <a:pt x="2078667" y="532900"/>
                </a:lnTo>
                <a:cubicBezTo>
                  <a:pt x="2077732" y="532900"/>
                  <a:pt x="2075865" y="531319"/>
                  <a:pt x="2075865" y="531319"/>
                </a:cubicBezTo>
                <a:cubicBezTo>
                  <a:pt x="2076800" y="531319"/>
                  <a:pt x="2076800" y="529738"/>
                  <a:pt x="2077732" y="529738"/>
                </a:cubicBezTo>
                <a:cubicBezTo>
                  <a:pt x="2076800" y="528948"/>
                  <a:pt x="2074929" y="528154"/>
                  <a:pt x="2073994" y="526573"/>
                </a:cubicBezTo>
                <a:cubicBezTo>
                  <a:pt x="2073059" y="526573"/>
                  <a:pt x="2072127" y="525783"/>
                  <a:pt x="2071191" y="525783"/>
                </a:cubicBezTo>
                <a:lnTo>
                  <a:pt x="2070256" y="527364"/>
                </a:lnTo>
                <a:cubicBezTo>
                  <a:pt x="2069321" y="527364"/>
                  <a:pt x="2068386" y="525783"/>
                  <a:pt x="2067450" y="525783"/>
                </a:cubicBezTo>
                <a:cubicBezTo>
                  <a:pt x="2067450" y="525783"/>
                  <a:pt x="2065583" y="524199"/>
                  <a:pt x="2065583" y="524993"/>
                </a:cubicBezTo>
                <a:lnTo>
                  <a:pt x="2063713" y="526573"/>
                </a:lnTo>
                <a:cubicBezTo>
                  <a:pt x="2064648" y="526573"/>
                  <a:pt x="2066518" y="527364"/>
                  <a:pt x="2066518" y="527364"/>
                </a:cubicBezTo>
                <a:cubicBezTo>
                  <a:pt x="2066518" y="528154"/>
                  <a:pt x="2064648" y="528948"/>
                  <a:pt x="2064648" y="529738"/>
                </a:cubicBezTo>
                <a:cubicBezTo>
                  <a:pt x="2064648" y="529738"/>
                  <a:pt x="2063713" y="530529"/>
                  <a:pt x="2062777" y="531319"/>
                </a:cubicBezTo>
                <a:cubicBezTo>
                  <a:pt x="2062777" y="532109"/>
                  <a:pt x="2061842" y="532900"/>
                  <a:pt x="2061842" y="532900"/>
                </a:cubicBezTo>
                <a:cubicBezTo>
                  <a:pt x="2060910" y="532900"/>
                  <a:pt x="2059975" y="531319"/>
                  <a:pt x="2059039" y="531319"/>
                </a:cubicBezTo>
                <a:cubicBezTo>
                  <a:pt x="2059039" y="532109"/>
                  <a:pt x="2058104" y="533693"/>
                  <a:pt x="2058104" y="533693"/>
                </a:cubicBezTo>
                <a:cubicBezTo>
                  <a:pt x="2057169" y="533693"/>
                  <a:pt x="2056237" y="532109"/>
                  <a:pt x="2055301" y="532109"/>
                </a:cubicBezTo>
                <a:lnTo>
                  <a:pt x="2054366" y="533693"/>
                </a:lnTo>
                <a:lnTo>
                  <a:pt x="2056237" y="535274"/>
                </a:lnTo>
                <a:cubicBezTo>
                  <a:pt x="2056237" y="535274"/>
                  <a:pt x="2055301" y="536855"/>
                  <a:pt x="2054366" y="536855"/>
                </a:cubicBezTo>
                <a:cubicBezTo>
                  <a:pt x="2054366" y="536855"/>
                  <a:pt x="2053431" y="535274"/>
                  <a:pt x="2052496" y="535274"/>
                </a:cubicBezTo>
                <a:cubicBezTo>
                  <a:pt x="2051563" y="536065"/>
                  <a:pt x="2051563" y="536855"/>
                  <a:pt x="2050628" y="537649"/>
                </a:cubicBezTo>
                <a:cubicBezTo>
                  <a:pt x="2050628" y="537649"/>
                  <a:pt x="2049693" y="536065"/>
                  <a:pt x="2048758" y="536065"/>
                </a:cubicBezTo>
                <a:cubicBezTo>
                  <a:pt x="2048758" y="536065"/>
                  <a:pt x="2049693" y="534484"/>
                  <a:pt x="2050628" y="534484"/>
                </a:cubicBezTo>
                <a:cubicBezTo>
                  <a:pt x="2050628" y="533693"/>
                  <a:pt x="2051563" y="532900"/>
                  <a:pt x="2051563" y="532900"/>
                </a:cubicBezTo>
                <a:cubicBezTo>
                  <a:pt x="2051563" y="532109"/>
                  <a:pt x="2049693" y="531319"/>
                  <a:pt x="2049693" y="531319"/>
                </a:cubicBezTo>
                <a:lnTo>
                  <a:pt x="2051563" y="529738"/>
                </a:lnTo>
                <a:cubicBezTo>
                  <a:pt x="2050628" y="528948"/>
                  <a:pt x="2049693" y="528154"/>
                  <a:pt x="2049693" y="528154"/>
                </a:cubicBezTo>
                <a:cubicBezTo>
                  <a:pt x="2048758" y="528154"/>
                  <a:pt x="2048758" y="529738"/>
                  <a:pt x="2047822" y="529738"/>
                </a:cubicBezTo>
                <a:cubicBezTo>
                  <a:pt x="2046890" y="529738"/>
                  <a:pt x="2045955" y="528154"/>
                  <a:pt x="2045955" y="528154"/>
                </a:cubicBezTo>
                <a:cubicBezTo>
                  <a:pt x="2045020" y="528948"/>
                  <a:pt x="2045020" y="529738"/>
                  <a:pt x="2044084" y="530529"/>
                </a:cubicBezTo>
                <a:cubicBezTo>
                  <a:pt x="2043149" y="530529"/>
                  <a:pt x="2043149" y="532109"/>
                  <a:pt x="2042217" y="532109"/>
                </a:cubicBezTo>
                <a:cubicBezTo>
                  <a:pt x="2042217" y="532109"/>
                  <a:pt x="2041282" y="530529"/>
                  <a:pt x="2040347" y="530529"/>
                </a:cubicBezTo>
                <a:cubicBezTo>
                  <a:pt x="2039411" y="530529"/>
                  <a:pt x="2039411" y="532109"/>
                  <a:pt x="2038476" y="532109"/>
                </a:cubicBezTo>
                <a:lnTo>
                  <a:pt x="2036609" y="531319"/>
                </a:lnTo>
                <a:cubicBezTo>
                  <a:pt x="2036609" y="530529"/>
                  <a:pt x="2038476" y="529738"/>
                  <a:pt x="2038476" y="528948"/>
                </a:cubicBezTo>
                <a:lnTo>
                  <a:pt x="2036609" y="528154"/>
                </a:lnTo>
                <a:cubicBezTo>
                  <a:pt x="2035673" y="528154"/>
                  <a:pt x="2035673" y="529738"/>
                  <a:pt x="2034738" y="529738"/>
                </a:cubicBezTo>
                <a:lnTo>
                  <a:pt x="2032868" y="528154"/>
                </a:lnTo>
                <a:cubicBezTo>
                  <a:pt x="2031936" y="528948"/>
                  <a:pt x="2031000" y="529738"/>
                  <a:pt x="2031000" y="530529"/>
                </a:cubicBezTo>
                <a:cubicBezTo>
                  <a:pt x="2030065" y="530529"/>
                  <a:pt x="2030065" y="531319"/>
                  <a:pt x="2029130" y="532109"/>
                </a:cubicBezTo>
                <a:cubicBezTo>
                  <a:pt x="2029130" y="532900"/>
                  <a:pt x="2028194" y="532900"/>
                  <a:pt x="2028194" y="533693"/>
                </a:cubicBezTo>
                <a:cubicBezTo>
                  <a:pt x="2027259" y="533693"/>
                  <a:pt x="2026327" y="535274"/>
                  <a:pt x="2026327" y="535274"/>
                </a:cubicBezTo>
                <a:lnTo>
                  <a:pt x="2024457" y="534484"/>
                </a:lnTo>
                <a:cubicBezTo>
                  <a:pt x="2024457" y="533693"/>
                  <a:pt x="2025392" y="532900"/>
                  <a:pt x="2025392" y="532109"/>
                </a:cubicBezTo>
                <a:lnTo>
                  <a:pt x="2023521" y="531319"/>
                </a:lnTo>
                <a:cubicBezTo>
                  <a:pt x="2023521" y="530529"/>
                  <a:pt x="2025392" y="528948"/>
                  <a:pt x="2025392" y="528948"/>
                </a:cubicBezTo>
                <a:cubicBezTo>
                  <a:pt x="2024457" y="528948"/>
                  <a:pt x="2023521" y="528154"/>
                  <a:pt x="2023521" y="528154"/>
                </a:cubicBezTo>
                <a:cubicBezTo>
                  <a:pt x="2022586" y="528154"/>
                  <a:pt x="2021654" y="529738"/>
                  <a:pt x="2021654" y="529738"/>
                </a:cubicBezTo>
                <a:cubicBezTo>
                  <a:pt x="2020719" y="529738"/>
                  <a:pt x="2020719" y="530529"/>
                  <a:pt x="2019783" y="531319"/>
                </a:cubicBezTo>
                <a:lnTo>
                  <a:pt x="2018848" y="532900"/>
                </a:lnTo>
                <a:cubicBezTo>
                  <a:pt x="2017916" y="532900"/>
                  <a:pt x="2016981" y="532109"/>
                  <a:pt x="2016045" y="532109"/>
                </a:cubicBezTo>
                <a:cubicBezTo>
                  <a:pt x="2016045" y="531319"/>
                  <a:pt x="2014175" y="530529"/>
                  <a:pt x="2014175" y="530529"/>
                </a:cubicBezTo>
                <a:lnTo>
                  <a:pt x="2016045" y="528948"/>
                </a:lnTo>
                <a:cubicBezTo>
                  <a:pt x="2016045" y="528948"/>
                  <a:pt x="2017916" y="527364"/>
                  <a:pt x="2016981" y="526573"/>
                </a:cubicBezTo>
                <a:cubicBezTo>
                  <a:pt x="2016981" y="526573"/>
                  <a:pt x="2016045" y="525783"/>
                  <a:pt x="2015110" y="525783"/>
                </a:cubicBezTo>
                <a:cubicBezTo>
                  <a:pt x="2015110" y="526573"/>
                  <a:pt x="2014175" y="526573"/>
                  <a:pt x="2014175" y="527364"/>
                </a:cubicBezTo>
                <a:cubicBezTo>
                  <a:pt x="2013240" y="528154"/>
                  <a:pt x="2012307" y="528948"/>
                  <a:pt x="2012307" y="528948"/>
                </a:cubicBezTo>
                <a:cubicBezTo>
                  <a:pt x="2012307" y="529738"/>
                  <a:pt x="2014175" y="530529"/>
                  <a:pt x="2014175" y="530529"/>
                </a:cubicBezTo>
                <a:cubicBezTo>
                  <a:pt x="2014175" y="531319"/>
                  <a:pt x="2012307" y="532109"/>
                  <a:pt x="2012307" y="532109"/>
                </a:cubicBezTo>
                <a:cubicBezTo>
                  <a:pt x="2012307" y="532900"/>
                  <a:pt x="2011372" y="533693"/>
                  <a:pt x="2011372" y="533693"/>
                </a:cubicBezTo>
                <a:lnTo>
                  <a:pt x="2008566" y="532900"/>
                </a:lnTo>
                <a:cubicBezTo>
                  <a:pt x="2008566" y="532109"/>
                  <a:pt x="2010437" y="531319"/>
                  <a:pt x="2010437" y="530529"/>
                </a:cubicBezTo>
                <a:lnTo>
                  <a:pt x="2008566" y="529738"/>
                </a:lnTo>
                <a:cubicBezTo>
                  <a:pt x="2008566" y="528948"/>
                  <a:pt x="2009502" y="528154"/>
                  <a:pt x="2010437" y="528154"/>
                </a:cubicBezTo>
                <a:cubicBezTo>
                  <a:pt x="2010437" y="527364"/>
                  <a:pt x="2011372" y="525783"/>
                  <a:pt x="2011372" y="525783"/>
                </a:cubicBezTo>
                <a:lnTo>
                  <a:pt x="2009502" y="524993"/>
                </a:lnTo>
                <a:cubicBezTo>
                  <a:pt x="2008566" y="524993"/>
                  <a:pt x="2008566" y="526573"/>
                  <a:pt x="2007631" y="526573"/>
                </a:cubicBezTo>
                <a:lnTo>
                  <a:pt x="2005764" y="524993"/>
                </a:lnTo>
                <a:cubicBezTo>
                  <a:pt x="2004828" y="524993"/>
                  <a:pt x="2004828" y="524199"/>
                  <a:pt x="2003893" y="523409"/>
                </a:cubicBezTo>
                <a:cubicBezTo>
                  <a:pt x="2003893" y="524199"/>
                  <a:pt x="2002026" y="524993"/>
                  <a:pt x="2002026" y="525783"/>
                </a:cubicBezTo>
                <a:lnTo>
                  <a:pt x="2003893" y="526573"/>
                </a:lnTo>
                <a:cubicBezTo>
                  <a:pt x="2003893" y="527364"/>
                  <a:pt x="2002958" y="528154"/>
                  <a:pt x="2002958" y="528948"/>
                </a:cubicBezTo>
                <a:lnTo>
                  <a:pt x="2004828" y="529738"/>
                </a:lnTo>
                <a:cubicBezTo>
                  <a:pt x="2004828" y="530529"/>
                  <a:pt x="2002958" y="531319"/>
                  <a:pt x="2002958" y="532109"/>
                </a:cubicBezTo>
                <a:cubicBezTo>
                  <a:pt x="2002958" y="532109"/>
                  <a:pt x="2002026" y="532900"/>
                  <a:pt x="2002026" y="533693"/>
                </a:cubicBezTo>
                <a:cubicBezTo>
                  <a:pt x="2002026" y="533693"/>
                  <a:pt x="2002958" y="534484"/>
                  <a:pt x="2003893" y="534484"/>
                </a:cubicBezTo>
                <a:lnTo>
                  <a:pt x="2002026" y="536855"/>
                </a:lnTo>
                <a:lnTo>
                  <a:pt x="2000155" y="535274"/>
                </a:lnTo>
                <a:lnTo>
                  <a:pt x="1998285" y="536855"/>
                </a:lnTo>
                <a:lnTo>
                  <a:pt x="1996417" y="536065"/>
                </a:lnTo>
                <a:cubicBezTo>
                  <a:pt x="1996417" y="535274"/>
                  <a:pt x="1998285" y="533693"/>
                  <a:pt x="1998285" y="533693"/>
                </a:cubicBezTo>
                <a:cubicBezTo>
                  <a:pt x="1997349" y="533693"/>
                  <a:pt x="1996417" y="532900"/>
                  <a:pt x="1995482" y="532900"/>
                </a:cubicBezTo>
                <a:lnTo>
                  <a:pt x="1994547" y="534484"/>
                </a:lnTo>
                <a:cubicBezTo>
                  <a:pt x="1993612" y="534484"/>
                  <a:pt x="1992680" y="533693"/>
                  <a:pt x="1991744" y="532900"/>
                </a:cubicBezTo>
                <a:cubicBezTo>
                  <a:pt x="1991744" y="532900"/>
                  <a:pt x="1990809" y="531319"/>
                  <a:pt x="1989874" y="531319"/>
                </a:cubicBezTo>
                <a:cubicBezTo>
                  <a:pt x="1989874" y="531319"/>
                  <a:pt x="1988939" y="530529"/>
                  <a:pt x="1988003" y="530529"/>
                </a:cubicBezTo>
                <a:cubicBezTo>
                  <a:pt x="1988003" y="530529"/>
                  <a:pt x="1987071" y="532109"/>
                  <a:pt x="1986136" y="532109"/>
                </a:cubicBezTo>
                <a:cubicBezTo>
                  <a:pt x="1986136" y="532900"/>
                  <a:pt x="1985201" y="533693"/>
                  <a:pt x="1985201" y="533693"/>
                </a:cubicBezTo>
                <a:cubicBezTo>
                  <a:pt x="1984265" y="533693"/>
                  <a:pt x="1983330" y="535274"/>
                  <a:pt x="1983330" y="535274"/>
                </a:cubicBezTo>
                <a:cubicBezTo>
                  <a:pt x="1982398" y="535274"/>
                  <a:pt x="1981463" y="534484"/>
                  <a:pt x="1981463" y="534484"/>
                </a:cubicBezTo>
                <a:cubicBezTo>
                  <a:pt x="1980527" y="534484"/>
                  <a:pt x="1980527" y="536065"/>
                  <a:pt x="1979592" y="536065"/>
                </a:cubicBezTo>
                <a:cubicBezTo>
                  <a:pt x="1979592" y="535274"/>
                  <a:pt x="1977725" y="535274"/>
                  <a:pt x="1977725" y="534484"/>
                </a:cubicBezTo>
                <a:cubicBezTo>
                  <a:pt x="1977725" y="534484"/>
                  <a:pt x="1979592" y="533693"/>
                  <a:pt x="1978657" y="532900"/>
                </a:cubicBezTo>
                <a:cubicBezTo>
                  <a:pt x="1978657" y="532109"/>
                  <a:pt x="1976789" y="532109"/>
                  <a:pt x="1976789" y="531319"/>
                </a:cubicBezTo>
                <a:cubicBezTo>
                  <a:pt x="1976789" y="531319"/>
                  <a:pt x="1978657" y="530529"/>
                  <a:pt x="1978657" y="529738"/>
                </a:cubicBezTo>
                <a:cubicBezTo>
                  <a:pt x="1978657" y="528948"/>
                  <a:pt x="1976789" y="528948"/>
                  <a:pt x="1976789" y="528154"/>
                </a:cubicBezTo>
                <a:cubicBezTo>
                  <a:pt x="1975854" y="528948"/>
                  <a:pt x="1974919" y="529738"/>
                  <a:pt x="1974919" y="530529"/>
                </a:cubicBezTo>
                <a:lnTo>
                  <a:pt x="1973048" y="532109"/>
                </a:lnTo>
                <a:lnTo>
                  <a:pt x="1971181" y="530529"/>
                </a:lnTo>
                <a:cubicBezTo>
                  <a:pt x="1971181" y="530529"/>
                  <a:pt x="1972116" y="528948"/>
                  <a:pt x="1973048" y="528948"/>
                </a:cubicBezTo>
                <a:cubicBezTo>
                  <a:pt x="1973048" y="528154"/>
                  <a:pt x="1973984" y="527364"/>
                  <a:pt x="1973984" y="527364"/>
                </a:cubicBezTo>
                <a:cubicBezTo>
                  <a:pt x="1974919" y="526573"/>
                  <a:pt x="1975854" y="525783"/>
                  <a:pt x="1975854" y="524993"/>
                </a:cubicBezTo>
                <a:cubicBezTo>
                  <a:pt x="1975854" y="524993"/>
                  <a:pt x="1977725" y="524199"/>
                  <a:pt x="1977725" y="523409"/>
                </a:cubicBezTo>
                <a:lnTo>
                  <a:pt x="1975854" y="521828"/>
                </a:lnTo>
                <a:cubicBezTo>
                  <a:pt x="1974919" y="522618"/>
                  <a:pt x="1973984" y="523409"/>
                  <a:pt x="1973984" y="524199"/>
                </a:cubicBezTo>
                <a:cubicBezTo>
                  <a:pt x="1973048" y="524993"/>
                  <a:pt x="1972116" y="526573"/>
                  <a:pt x="1970246" y="527364"/>
                </a:cubicBezTo>
                <a:cubicBezTo>
                  <a:pt x="1970246" y="527364"/>
                  <a:pt x="1969310" y="525783"/>
                  <a:pt x="1968375" y="525783"/>
                </a:cubicBezTo>
                <a:lnTo>
                  <a:pt x="1967443" y="528154"/>
                </a:lnTo>
                <a:cubicBezTo>
                  <a:pt x="1967443" y="528154"/>
                  <a:pt x="1968375" y="528948"/>
                  <a:pt x="1969310" y="528948"/>
                </a:cubicBezTo>
                <a:cubicBezTo>
                  <a:pt x="1969310" y="529738"/>
                  <a:pt x="1971181" y="530529"/>
                  <a:pt x="1971181" y="530529"/>
                </a:cubicBezTo>
                <a:cubicBezTo>
                  <a:pt x="1970246" y="530529"/>
                  <a:pt x="1970246" y="532109"/>
                  <a:pt x="1969310" y="532109"/>
                </a:cubicBezTo>
                <a:cubicBezTo>
                  <a:pt x="1969310" y="532109"/>
                  <a:pt x="1968375" y="531319"/>
                  <a:pt x="1967443" y="531319"/>
                </a:cubicBezTo>
                <a:cubicBezTo>
                  <a:pt x="1966508" y="531319"/>
                  <a:pt x="1966508" y="532900"/>
                  <a:pt x="1965573" y="532900"/>
                </a:cubicBezTo>
                <a:cubicBezTo>
                  <a:pt x="1965573" y="532900"/>
                  <a:pt x="1964637" y="531319"/>
                  <a:pt x="1963702" y="531319"/>
                </a:cubicBezTo>
                <a:cubicBezTo>
                  <a:pt x="1963702" y="531319"/>
                  <a:pt x="1962770" y="532900"/>
                  <a:pt x="1961835" y="532900"/>
                </a:cubicBezTo>
                <a:cubicBezTo>
                  <a:pt x="1961835" y="532900"/>
                  <a:pt x="1960899" y="532109"/>
                  <a:pt x="1959964" y="532109"/>
                </a:cubicBezTo>
                <a:cubicBezTo>
                  <a:pt x="1959964" y="532109"/>
                  <a:pt x="1959029" y="533693"/>
                  <a:pt x="1958097" y="533693"/>
                </a:cubicBezTo>
                <a:lnTo>
                  <a:pt x="1957162" y="535274"/>
                </a:lnTo>
                <a:cubicBezTo>
                  <a:pt x="1956226" y="535274"/>
                  <a:pt x="1955291" y="533693"/>
                  <a:pt x="1955291" y="533693"/>
                </a:cubicBezTo>
                <a:cubicBezTo>
                  <a:pt x="1954356" y="534484"/>
                  <a:pt x="1953420" y="535274"/>
                  <a:pt x="1953420" y="536065"/>
                </a:cubicBezTo>
                <a:cubicBezTo>
                  <a:pt x="1952488" y="536065"/>
                  <a:pt x="1952488" y="537649"/>
                  <a:pt x="1951553" y="537649"/>
                </a:cubicBezTo>
                <a:lnTo>
                  <a:pt x="1949683" y="536065"/>
                </a:lnTo>
                <a:cubicBezTo>
                  <a:pt x="1949683" y="535274"/>
                  <a:pt x="1950618" y="535274"/>
                  <a:pt x="1951553" y="534484"/>
                </a:cubicBezTo>
                <a:lnTo>
                  <a:pt x="1952488" y="532900"/>
                </a:lnTo>
                <a:lnTo>
                  <a:pt x="1950618" y="531319"/>
                </a:lnTo>
                <a:cubicBezTo>
                  <a:pt x="1951553" y="530529"/>
                  <a:pt x="1951553" y="530529"/>
                  <a:pt x="1952488" y="529738"/>
                </a:cubicBezTo>
                <a:cubicBezTo>
                  <a:pt x="1952488" y="528948"/>
                  <a:pt x="1953420" y="528154"/>
                  <a:pt x="1953420" y="528154"/>
                </a:cubicBezTo>
                <a:cubicBezTo>
                  <a:pt x="1954356" y="527364"/>
                  <a:pt x="1955291" y="528948"/>
                  <a:pt x="1956226" y="528948"/>
                </a:cubicBezTo>
                <a:lnTo>
                  <a:pt x="1957162" y="527364"/>
                </a:lnTo>
                <a:cubicBezTo>
                  <a:pt x="1958097" y="527364"/>
                  <a:pt x="1959029" y="528948"/>
                  <a:pt x="1959964" y="528948"/>
                </a:cubicBezTo>
                <a:lnTo>
                  <a:pt x="1960899" y="527364"/>
                </a:lnTo>
                <a:cubicBezTo>
                  <a:pt x="1960899" y="526573"/>
                  <a:pt x="1959029" y="525783"/>
                  <a:pt x="1959029" y="525783"/>
                </a:cubicBezTo>
                <a:cubicBezTo>
                  <a:pt x="1959029" y="524993"/>
                  <a:pt x="1960899" y="524199"/>
                  <a:pt x="1960899" y="524199"/>
                </a:cubicBezTo>
                <a:cubicBezTo>
                  <a:pt x="1959964" y="524199"/>
                  <a:pt x="1959029" y="522618"/>
                  <a:pt x="1959029" y="522618"/>
                </a:cubicBezTo>
                <a:cubicBezTo>
                  <a:pt x="1958097" y="522618"/>
                  <a:pt x="1957162" y="524199"/>
                  <a:pt x="1957162" y="524199"/>
                </a:cubicBezTo>
                <a:cubicBezTo>
                  <a:pt x="1956226" y="524199"/>
                  <a:pt x="1955291" y="522618"/>
                  <a:pt x="1955291" y="522618"/>
                </a:cubicBezTo>
                <a:cubicBezTo>
                  <a:pt x="1954356" y="522618"/>
                  <a:pt x="1954356" y="524993"/>
                  <a:pt x="1953420" y="524993"/>
                </a:cubicBezTo>
                <a:cubicBezTo>
                  <a:pt x="1952488" y="524993"/>
                  <a:pt x="1951553" y="523409"/>
                  <a:pt x="1951553" y="523409"/>
                </a:cubicBezTo>
                <a:cubicBezTo>
                  <a:pt x="1951553" y="524199"/>
                  <a:pt x="1949683" y="524993"/>
                  <a:pt x="1949683" y="524993"/>
                </a:cubicBezTo>
                <a:cubicBezTo>
                  <a:pt x="1949683" y="525783"/>
                  <a:pt x="1951553" y="525783"/>
                  <a:pt x="1951553" y="526573"/>
                </a:cubicBezTo>
                <a:cubicBezTo>
                  <a:pt x="1951553" y="527364"/>
                  <a:pt x="1950618" y="527364"/>
                  <a:pt x="1950618" y="528154"/>
                </a:cubicBezTo>
                <a:cubicBezTo>
                  <a:pt x="1949683" y="528948"/>
                  <a:pt x="1948747" y="529738"/>
                  <a:pt x="1948747" y="529738"/>
                </a:cubicBezTo>
                <a:cubicBezTo>
                  <a:pt x="1948747" y="530529"/>
                  <a:pt x="1950618" y="531319"/>
                  <a:pt x="1950618" y="531319"/>
                </a:cubicBezTo>
                <a:cubicBezTo>
                  <a:pt x="1950618" y="531319"/>
                  <a:pt x="1949683" y="532900"/>
                  <a:pt x="1948747" y="532900"/>
                </a:cubicBezTo>
                <a:cubicBezTo>
                  <a:pt x="1948747" y="532900"/>
                  <a:pt x="1946880" y="531319"/>
                  <a:pt x="1946880" y="532109"/>
                </a:cubicBezTo>
                <a:lnTo>
                  <a:pt x="1945009" y="533693"/>
                </a:lnTo>
                <a:cubicBezTo>
                  <a:pt x="1945009" y="532900"/>
                  <a:pt x="1943139" y="532900"/>
                  <a:pt x="1943139" y="532109"/>
                </a:cubicBezTo>
                <a:cubicBezTo>
                  <a:pt x="1943139" y="531319"/>
                  <a:pt x="1941271" y="531319"/>
                  <a:pt x="1941271" y="530529"/>
                </a:cubicBezTo>
                <a:cubicBezTo>
                  <a:pt x="1941271" y="530529"/>
                  <a:pt x="1942207" y="529738"/>
                  <a:pt x="1943139" y="528948"/>
                </a:cubicBezTo>
                <a:lnTo>
                  <a:pt x="1945009" y="530529"/>
                </a:lnTo>
                <a:cubicBezTo>
                  <a:pt x="1945009" y="530529"/>
                  <a:pt x="1945945" y="528948"/>
                  <a:pt x="1946880" y="528948"/>
                </a:cubicBezTo>
                <a:cubicBezTo>
                  <a:pt x="1946880" y="528154"/>
                  <a:pt x="1947812" y="527364"/>
                  <a:pt x="1947812" y="526573"/>
                </a:cubicBezTo>
                <a:cubicBezTo>
                  <a:pt x="1947812" y="526573"/>
                  <a:pt x="1946880" y="525783"/>
                  <a:pt x="1945945" y="525783"/>
                </a:cubicBezTo>
                <a:cubicBezTo>
                  <a:pt x="1945945" y="525783"/>
                  <a:pt x="1945009" y="527364"/>
                  <a:pt x="1944074" y="527364"/>
                </a:cubicBezTo>
                <a:cubicBezTo>
                  <a:pt x="1944074" y="527364"/>
                  <a:pt x="1943139" y="525783"/>
                  <a:pt x="1942207" y="525783"/>
                </a:cubicBezTo>
                <a:cubicBezTo>
                  <a:pt x="1942207" y="525783"/>
                  <a:pt x="1941271" y="527364"/>
                  <a:pt x="1940336" y="527364"/>
                </a:cubicBezTo>
                <a:cubicBezTo>
                  <a:pt x="1940336" y="528154"/>
                  <a:pt x="1939401" y="526573"/>
                  <a:pt x="1938466" y="526573"/>
                </a:cubicBezTo>
                <a:cubicBezTo>
                  <a:pt x="1938466" y="526573"/>
                  <a:pt x="1937533" y="527364"/>
                  <a:pt x="1937533" y="528154"/>
                </a:cubicBezTo>
                <a:cubicBezTo>
                  <a:pt x="1936598" y="528948"/>
                  <a:pt x="1935663" y="528948"/>
                  <a:pt x="1935663" y="529738"/>
                </a:cubicBezTo>
                <a:lnTo>
                  <a:pt x="1933792" y="531319"/>
                </a:lnTo>
                <a:lnTo>
                  <a:pt x="1931925" y="530529"/>
                </a:lnTo>
                <a:cubicBezTo>
                  <a:pt x="1931925" y="529738"/>
                  <a:pt x="1933792" y="528948"/>
                  <a:pt x="1933792" y="528948"/>
                </a:cubicBezTo>
                <a:cubicBezTo>
                  <a:pt x="1932860" y="528154"/>
                  <a:pt x="1930990" y="527364"/>
                  <a:pt x="1930990" y="527364"/>
                </a:cubicBezTo>
                <a:cubicBezTo>
                  <a:pt x="1930990" y="526573"/>
                  <a:pt x="1932860" y="525783"/>
                  <a:pt x="1932860" y="525783"/>
                </a:cubicBezTo>
                <a:cubicBezTo>
                  <a:pt x="1932860" y="524993"/>
                  <a:pt x="1930990" y="524199"/>
                  <a:pt x="1930990" y="524199"/>
                </a:cubicBezTo>
                <a:cubicBezTo>
                  <a:pt x="1930054" y="524199"/>
                  <a:pt x="1930054" y="525783"/>
                  <a:pt x="1929119" y="525783"/>
                </a:cubicBezTo>
                <a:cubicBezTo>
                  <a:pt x="1929119" y="526573"/>
                  <a:pt x="1930990" y="526573"/>
                  <a:pt x="1930990" y="527364"/>
                </a:cubicBezTo>
                <a:lnTo>
                  <a:pt x="1930054" y="528948"/>
                </a:lnTo>
                <a:cubicBezTo>
                  <a:pt x="1929119" y="529738"/>
                  <a:pt x="1928187" y="530529"/>
                  <a:pt x="1928187" y="530529"/>
                </a:cubicBezTo>
                <a:lnTo>
                  <a:pt x="1926317" y="529738"/>
                </a:lnTo>
                <a:cubicBezTo>
                  <a:pt x="1926317" y="528948"/>
                  <a:pt x="1928187" y="528154"/>
                  <a:pt x="1927252" y="527364"/>
                </a:cubicBezTo>
                <a:lnTo>
                  <a:pt x="1925381" y="526573"/>
                </a:lnTo>
                <a:cubicBezTo>
                  <a:pt x="1925381" y="525783"/>
                  <a:pt x="1923511" y="524993"/>
                  <a:pt x="1923511" y="524993"/>
                </a:cubicBezTo>
                <a:cubicBezTo>
                  <a:pt x="1923511" y="524993"/>
                  <a:pt x="1922579" y="526573"/>
                  <a:pt x="1921644" y="526573"/>
                </a:cubicBezTo>
                <a:cubicBezTo>
                  <a:pt x="1921644" y="527364"/>
                  <a:pt x="1920708" y="528154"/>
                  <a:pt x="1920708" y="528154"/>
                </a:cubicBezTo>
                <a:cubicBezTo>
                  <a:pt x="1919773" y="528948"/>
                  <a:pt x="1918838" y="529738"/>
                  <a:pt x="1918838" y="530529"/>
                </a:cubicBezTo>
                <a:cubicBezTo>
                  <a:pt x="1918838" y="530529"/>
                  <a:pt x="1917906" y="532109"/>
                  <a:pt x="1916970" y="532109"/>
                </a:cubicBezTo>
                <a:lnTo>
                  <a:pt x="1915100" y="530529"/>
                </a:lnTo>
                <a:cubicBezTo>
                  <a:pt x="1914165" y="530529"/>
                  <a:pt x="1914165" y="532109"/>
                  <a:pt x="1913229" y="532109"/>
                </a:cubicBezTo>
                <a:lnTo>
                  <a:pt x="1911362" y="531319"/>
                </a:lnTo>
                <a:cubicBezTo>
                  <a:pt x="1911362" y="530529"/>
                  <a:pt x="1913229" y="529738"/>
                  <a:pt x="1913229" y="528948"/>
                </a:cubicBezTo>
                <a:cubicBezTo>
                  <a:pt x="1913229" y="528948"/>
                  <a:pt x="1911362" y="528154"/>
                  <a:pt x="1910427" y="528154"/>
                </a:cubicBezTo>
                <a:cubicBezTo>
                  <a:pt x="1910427" y="528154"/>
                  <a:pt x="1909491" y="526573"/>
                  <a:pt x="1908556" y="526573"/>
                </a:cubicBezTo>
                <a:cubicBezTo>
                  <a:pt x="1908556" y="527364"/>
                  <a:pt x="1906689" y="528154"/>
                  <a:pt x="1906689" y="528154"/>
                </a:cubicBezTo>
                <a:cubicBezTo>
                  <a:pt x="1907624" y="528948"/>
                  <a:pt x="1909491" y="528948"/>
                  <a:pt x="1909491" y="529738"/>
                </a:cubicBezTo>
                <a:cubicBezTo>
                  <a:pt x="1909491" y="530529"/>
                  <a:pt x="1907624" y="530529"/>
                  <a:pt x="1907624" y="531319"/>
                </a:cubicBezTo>
                <a:cubicBezTo>
                  <a:pt x="1907624" y="532109"/>
                  <a:pt x="1909491" y="532109"/>
                  <a:pt x="1909491" y="532900"/>
                </a:cubicBezTo>
                <a:lnTo>
                  <a:pt x="1908556" y="534484"/>
                </a:lnTo>
                <a:cubicBezTo>
                  <a:pt x="1907624" y="535274"/>
                  <a:pt x="1906689" y="536065"/>
                  <a:pt x="1906689" y="536065"/>
                </a:cubicBezTo>
                <a:cubicBezTo>
                  <a:pt x="1904818" y="535274"/>
                  <a:pt x="1903886" y="534484"/>
                  <a:pt x="1902015" y="533693"/>
                </a:cubicBezTo>
                <a:cubicBezTo>
                  <a:pt x="1902015" y="532900"/>
                  <a:pt x="1903886" y="532109"/>
                  <a:pt x="1903886" y="532109"/>
                </a:cubicBezTo>
                <a:cubicBezTo>
                  <a:pt x="1903886" y="531319"/>
                  <a:pt x="1902015" y="531319"/>
                  <a:pt x="1902015" y="530529"/>
                </a:cubicBezTo>
                <a:lnTo>
                  <a:pt x="1903886" y="528948"/>
                </a:lnTo>
                <a:cubicBezTo>
                  <a:pt x="1902951" y="528154"/>
                  <a:pt x="1902015" y="528154"/>
                  <a:pt x="1901080" y="527364"/>
                </a:cubicBezTo>
                <a:cubicBezTo>
                  <a:pt x="1901080" y="527364"/>
                  <a:pt x="1900145" y="526573"/>
                  <a:pt x="1899210" y="525783"/>
                </a:cubicBezTo>
                <a:cubicBezTo>
                  <a:pt x="1898277" y="527364"/>
                  <a:pt x="1897342" y="528154"/>
                  <a:pt x="1896407" y="529738"/>
                </a:cubicBezTo>
                <a:cubicBezTo>
                  <a:pt x="1896407" y="530529"/>
                  <a:pt x="1898277" y="530529"/>
                  <a:pt x="1898277" y="531319"/>
                </a:cubicBezTo>
                <a:cubicBezTo>
                  <a:pt x="1898277" y="531319"/>
                  <a:pt x="1896407" y="532109"/>
                  <a:pt x="1896407" y="532900"/>
                </a:cubicBezTo>
                <a:cubicBezTo>
                  <a:pt x="1896407" y="533693"/>
                  <a:pt x="1898277" y="533693"/>
                  <a:pt x="1898277" y="534484"/>
                </a:cubicBezTo>
                <a:cubicBezTo>
                  <a:pt x="1899210" y="534484"/>
                  <a:pt x="1897342" y="535274"/>
                  <a:pt x="1897342" y="536065"/>
                </a:cubicBezTo>
                <a:lnTo>
                  <a:pt x="1899210" y="536855"/>
                </a:lnTo>
                <a:cubicBezTo>
                  <a:pt x="1898277" y="537649"/>
                  <a:pt x="1898277" y="538439"/>
                  <a:pt x="1897342" y="539229"/>
                </a:cubicBezTo>
                <a:lnTo>
                  <a:pt x="1896407" y="540810"/>
                </a:lnTo>
                <a:cubicBezTo>
                  <a:pt x="1895472" y="540810"/>
                  <a:pt x="1893601" y="539229"/>
                  <a:pt x="1893601" y="539229"/>
                </a:cubicBezTo>
                <a:cubicBezTo>
                  <a:pt x="1893601" y="539229"/>
                  <a:pt x="1895472" y="538439"/>
                  <a:pt x="1895472" y="537649"/>
                </a:cubicBezTo>
                <a:cubicBezTo>
                  <a:pt x="1894536" y="536855"/>
                  <a:pt x="1894536" y="536855"/>
                  <a:pt x="1893601" y="536065"/>
                </a:cubicBezTo>
                <a:cubicBezTo>
                  <a:pt x="1892669" y="536065"/>
                  <a:pt x="1891734" y="535274"/>
                  <a:pt x="1891734" y="535274"/>
                </a:cubicBezTo>
                <a:cubicBezTo>
                  <a:pt x="1890798" y="534484"/>
                  <a:pt x="1892669" y="533693"/>
                  <a:pt x="1892669" y="532900"/>
                </a:cubicBezTo>
                <a:cubicBezTo>
                  <a:pt x="1893601" y="532900"/>
                  <a:pt x="1894536" y="531319"/>
                  <a:pt x="1894536" y="531319"/>
                </a:cubicBezTo>
                <a:cubicBezTo>
                  <a:pt x="1894536" y="531319"/>
                  <a:pt x="1892669" y="530529"/>
                  <a:pt x="1892669" y="529738"/>
                </a:cubicBezTo>
                <a:cubicBezTo>
                  <a:pt x="1891734" y="529738"/>
                  <a:pt x="1890798" y="528948"/>
                  <a:pt x="1890798" y="528948"/>
                </a:cubicBezTo>
                <a:cubicBezTo>
                  <a:pt x="1889863" y="528154"/>
                  <a:pt x="1891734" y="527364"/>
                  <a:pt x="1891734" y="526573"/>
                </a:cubicBezTo>
                <a:cubicBezTo>
                  <a:pt x="1891734" y="526573"/>
                  <a:pt x="1893601" y="525783"/>
                  <a:pt x="1893601" y="524993"/>
                </a:cubicBezTo>
                <a:lnTo>
                  <a:pt x="1891734" y="524199"/>
                </a:lnTo>
                <a:cubicBezTo>
                  <a:pt x="1891734" y="523409"/>
                  <a:pt x="1889863" y="522618"/>
                  <a:pt x="1888928" y="522618"/>
                </a:cubicBezTo>
                <a:cubicBezTo>
                  <a:pt x="1888928" y="523409"/>
                  <a:pt x="1887996" y="523409"/>
                  <a:pt x="1887996" y="524199"/>
                </a:cubicBezTo>
                <a:cubicBezTo>
                  <a:pt x="1887996" y="524199"/>
                  <a:pt x="1889863" y="524993"/>
                  <a:pt x="1889863" y="525783"/>
                </a:cubicBezTo>
                <a:cubicBezTo>
                  <a:pt x="1889863" y="525783"/>
                  <a:pt x="1888928" y="526573"/>
                  <a:pt x="1887996" y="527364"/>
                </a:cubicBezTo>
                <a:cubicBezTo>
                  <a:pt x="1887996" y="528154"/>
                  <a:pt x="1887061" y="528948"/>
                  <a:pt x="1887061" y="528948"/>
                </a:cubicBezTo>
                <a:cubicBezTo>
                  <a:pt x="1886125" y="528948"/>
                  <a:pt x="1885190" y="527364"/>
                  <a:pt x="1884255" y="528154"/>
                </a:cubicBezTo>
                <a:cubicBezTo>
                  <a:pt x="1884255" y="528154"/>
                  <a:pt x="1883320" y="528948"/>
                  <a:pt x="1883320" y="529738"/>
                </a:cubicBezTo>
                <a:cubicBezTo>
                  <a:pt x="1882388" y="529738"/>
                  <a:pt x="1881452" y="530529"/>
                  <a:pt x="1881452" y="531319"/>
                </a:cubicBezTo>
                <a:cubicBezTo>
                  <a:pt x="1880517" y="532109"/>
                  <a:pt x="1880517" y="532109"/>
                  <a:pt x="1879582" y="532900"/>
                </a:cubicBezTo>
                <a:cubicBezTo>
                  <a:pt x="1879582" y="533693"/>
                  <a:pt x="1877714" y="534484"/>
                  <a:pt x="1878647" y="534484"/>
                </a:cubicBezTo>
                <a:cubicBezTo>
                  <a:pt x="1878647" y="535274"/>
                  <a:pt x="1879582" y="536065"/>
                  <a:pt x="1880517" y="536065"/>
                </a:cubicBezTo>
                <a:lnTo>
                  <a:pt x="1882388" y="537649"/>
                </a:lnTo>
                <a:cubicBezTo>
                  <a:pt x="1882388" y="537649"/>
                  <a:pt x="1881452" y="539229"/>
                  <a:pt x="1880517" y="539229"/>
                </a:cubicBezTo>
                <a:cubicBezTo>
                  <a:pt x="1880517" y="539229"/>
                  <a:pt x="1879582" y="537649"/>
                  <a:pt x="1878647" y="537649"/>
                </a:cubicBezTo>
                <a:cubicBezTo>
                  <a:pt x="1878647" y="538439"/>
                  <a:pt x="1877714" y="540020"/>
                  <a:pt x="1876779" y="540020"/>
                </a:cubicBezTo>
                <a:cubicBezTo>
                  <a:pt x="1876779" y="539229"/>
                  <a:pt x="1875844" y="538439"/>
                  <a:pt x="1874909" y="538439"/>
                </a:cubicBezTo>
                <a:lnTo>
                  <a:pt x="1873041" y="536855"/>
                </a:lnTo>
                <a:cubicBezTo>
                  <a:pt x="1872106" y="536855"/>
                  <a:pt x="1871171" y="535274"/>
                  <a:pt x="1871171" y="536065"/>
                </a:cubicBezTo>
                <a:cubicBezTo>
                  <a:pt x="1870235" y="536065"/>
                  <a:pt x="1869300" y="536855"/>
                  <a:pt x="1869300" y="537649"/>
                </a:cubicBezTo>
                <a:cubicBezTo>
                  <a:pt x="1868368" y="537649"/>
                  <a:pt x="1868368" y="538439"/>
                  <a:pt x="1867433" y="539229"/>
                </a:cubicBezTo>
                <a:cubicBezTo>
                  <a:pt x="1867433" y="540020"/>
                  <a:pt x="1866497" y="540020"/>
                  <a:pt x="1866497" y="540810"/>
                </a:cubicBezTo>
                <a:cubicBezTo>
                  <a:pt x="1865562" y="540810"/>
                  <a:pt x="1863695" y="540020"/>
                  <a:pt x="1863695" y="540020"/>
                </a:cubicBezTo>
                <a:cubicBezTo>
                  <a:pt x="1863695" y="539229"/>
                  <a:pt x="1865562" y="538439"/>
                  <a:pt x="1865562" y="537649"/>
                </a:cubicBezTo>
                <a:lnTo>
                  <a:pt x="1863695" y="536855"/>
                </a:lnTo>
                <a:cubicBezTo>
                  <a:pt x="1863695" y="536065"/>
                  <a:pt x="1864627" y="535274"/>
                  <a:pt x="1864627" y="534484"/>
                </a:cubicBezTo>
                <a:cubicBezTo>
                  <a:pt x="1865562" y="534484"/>
                  <a:pt x="1866497" y="533693"/>
                  <a:pt x="1866497" y="532900"/>
                </a:cubicBezTo>
                <a:lnTo>
                  <a:pt x="1868368" y="531319"/>
                </a:lnTo>
                <a:lnTo>
                  <a:pt x="1866497" y="529738"/>
                </a:lnTo>
                <a:cubicBezTo>
                  <a:pt x="1865562" y="529738"/>
                  <a:pt x="1864627" y="528948"/>
                  <a:pt x="1863695" y="528154"/>
                </a:cubicBezTo>
                <a:lnTo>
                  <a:pt x="1861824" y="527364"/>
                </a:lnTo>
                <a:lnTo>
                  <a:pt x="1863695" y="525783"/>
                </a:lnTo>
                <a:cubicBezTo>
                  <a:pt x="1863695" y="524993"/>
                  <a:pt x="1865562" y="524199"/>
                  <a:pt x="1865562" y="523409"/>
                </a:cubicBezTo>
                <a:cubicBezTo>
                  <a:pt x="1864627" y="523409"/>
                  <a:pt x="1863695" y="522618"/>
                  <a:pt x="1862759" y="522618"/>
                </a:cubicBezTo>
                <a:cubicBezTo>
                  <a:pt x="1862759" y="521828"/>
                  <a:pt x="1861824" y="521828"/>
                  <a:pt x="1860889" y="521037"/>
                </a:cubicBezTo>
                <a:cubicBezTo>
                  <a:pt x="1860889" y="521828"/>
                  <a:pt x="1859954" y="521828"/>
                  <a:pt x="1859018" y="522618"/>
                </a:cubicBezTo>
                <a:cubicBezTo>
                  <a:pt x="1859018" y="523409"/>
                  <a:pt x="1858086" y="524199"/>
                  <a:pt x="1858086" y="524199"/>
                </a:cubicBezTo>
                <a:cubicBezTo>
                  <a:pt x="1858086" y="524993"/>
                  <a:pt x="1856216" y="525783"/>
                  <a:pt x="1856216" y="526573"/>
                </a:cubicBezTo>
                <a:lnTo>
                  <a:pt x="1858086" y="527364"/>
                </a:lnTo>
                <a:cubicBezTo>
                  <a:pt x="1858086" y="528154"/>
                  <a:pt x="1857151" y="528948"/>
                  <a:pt x="1857151" y="529738"/>
                </a:cubicBezTo>
                <a:cubicBezTo>
                  <a:pt x="1856216" y="529738"/>
                  <a:pt x="1855280" y="530529"/>
                  <a:pt x="1855280" y="531319"/>
                </a:cubicBezTo>
                <a:lnTo>
                  <a:pt x="1857151" y="532109"/>
                </a:lnTo>
                <a:cubicBezTo>
                  <a:pt x="1857151" y="532900"/>
                  <a:pt x="1856216" y="534484"/>
                  <a:pt x="1855280" y="534484"/>
                </a:cubicBezTo>
                <a:cubicBezTo>
                  <a:pt x="1855280" y="534484"/>
                  <a:pt x="1854345" y="532900"/>
                  <a:pt x="1853413" y="532900"/>
                </a:cubicBezTo>
                <a:cubicBezTo>
                  <a:pt x="1853413" y="532900"/>
                  <a:pt x="1852478" y="534484"/>
                  <a:pt x="1851543" y="534484"/>
                </a:cubicBezTo>
                <a:cubicBezTo>
                  <a:pt x="1851543" y="535274"/>
                  <a:pt x="1850607" y="536065"/>
                  <a:pt x="1850607" y="536065"/>
                </a:cubicBezTo>
                <a:cubicBezTo>
                  <a:pt x="1850607" y="536855"/>
                  <a:pt x="1852478" y="537649"/>
                  <a:pt x="1852478" y="537649"/>
                </a:cubicBezTo>
                <a:cubicBezTo>
                  <a:pt x="1851543" y="539229"/>
                  <a:pt x="1850607" y="540020"/>
                  <a:pt x="1849672" y="541601"/>
                </a:cubicBezTo>
                <a:cubicBezTo>
                  <a:pt x="1847805" y="540020"/>
                  <a:pt x="1846870" y="539229"/>
                  <a:pt x="1844999" y="538439"/>
                </a:cubicBezTo>
                <a:lnTo>
                  <a:pt x="1843132" y="537649"/>
                </a:lnTo>
                <a:cubicBezTo>
                  <a:pt x="1843132" y="536855"/>
                  <a:pt x="1844999" y="536065"/>
                  <a:pt x="1844999" y="535274"/>
                </a:cubicBezTo>
                <a:cubicBezTo>
                  <a:pt x="1844067" y="535274"/>
                  <a:pt x="1843132" y="534484"/>
                  <a:pt x="1842196" y="534484"/>
                </a:cubicBezTo>
                <a:cubicBezTo>
                  <a:pt x="1842196" y="533693"/>
                  <a:pt x="1844067" y="532900"/>
                  <a:pt x="1844067" y="532109"/>
                </a:cubicBezTo>
                <a:lnTo>
                  <a:pt x="1842196" y="531319"/>
                </a:lnTo>
                <a:cubicBezTo>
                  <a:pt x="1842196" y="530529"/>
                  <a:pt x="1844067" y="529738"/>
                  <a:pt x="1844067" y="528948"/>
                </a:cubicBezTo>
                <a:cubicBezTo>
                  <a:pt x="1843132" y="528948"/>
                  <a:pt x="1841261" y="528154"/>
                  <a:pt x="1841261" y="528154"/>
                </a:cubicBezTo>
                <a:cubicBezTo>
                  <a:pt x="1841261" y="527364"/>
                  <a:pt x="1843132" y="526573"/>
                  <a:pt x="1843132" y="525783"/>
                </a:cubicBezTo>
                <a:lnTo>
                  <a:pt x="1841261" y="524993"/>
                </a:lnTo>
                <a:cubicBezTo>
                  <a:pt x="1840326" y="524199"/>
                  <a:pt x="1839391" y="524199"/>
                  <a:pt x="1839391" y="523409"/>
                </a:cubicBezTo>
                <a:cubicBezTo>
                  <a:pt x="1838458" y="524199"/>
                  <a:pt x="1837523" y="524993"/>
                  <a:pt x="1837523" y="524993"/>
                </a:cubicBezTo>
                <a:cubicBezTo>
                  <a:pt x="1836588" y="525783"/>
                  <a:pt x="1835653" y="526573"/>
                  <a:pt x="1835653" y="527364"/>
                </a:cubicBezTo>
                <a:lnTo>
                  <a:pt x="1837523" y="528154"/>
                </a:lnTo>
                <a:cubicBezTo>
                  <a:pt x="1837523" y="528948"/>
                  <a:pt x="1836588" y="529738"/>
                  <a:pt x="1836588" y="529738"/>
                </a:cubicBezTo>
                <a:cubicBezTo>
                  <a:pt x="1835653" y="530529"/>
                  <a:pt x="1834717" y="531319"/>
                  <a:pt x="1834717" y="532109"/>
                </a:cubicBezTo>
                <a:cubicBezTo>
                  <a:pt x="1833785" y="532109"/>
                  <a:pt x="1833785" y="532900"/>
                  <a:pt x="1832850" y="533693"/>
                </a:cubicBezTo>
                <a:cubicBezTo>
                  <a:pt x="1831915" y="534484"/>
                  <a:pt x="1830979" y="536065"/>
                  <a:pt x="1830044" y="536855"/>
                </a:cubicBezTo>
                <a:cubicBezTo>
                  <a:pt x="1829109" y="536855"/>
                  <a:pt x="1828177" y="536065"/>
                  <a:pt x="1828177" y="536065"/>
                </a:cubicBezTo>
                <a:cubicBezTo>
                  <a:pt x="1827241" y="535274"/>
                  <a:pt x="1826306" y="535274"/>
                  <a:pt x="1825371" y="534484"/>
                </a:cubicBezTo>
                <a:cubicBezTo>
                  <a:pt x="1825371" y="533693"/>
                  <a:pt x="1824436" y="533693"/>
                  <a:pt x="1823503" y="532900"/>
                </a:cubicBezTo>
                <a:lnTo>
                  <a:pt x="1825371" y="531319"/>
                </a:lnTo>
                <a:lnTo>
                  <a:pt x="1823503" y="529738"/>
                </a:lnTo>
                <a:cubicBezTo>
                  <a:pt x="1823503" y="529738"/>
                  <a:pt x="1824436" y="528948"/>
                  <a:pt x="1824436" y="528154"/>
                </a:cubicBezTo>
                <a:cubicBezTo>
                  <a:pt x="1825371" y="527364"/>
                  <a:pt x="1825371" y="527364"/>
                  <a:pt x="1826306" y="526573"/>
                </a:cubicBezTo>
                <a:cubicBezTo>
                  <a:pt x="1827241" y="525783"/>
                  <a:pt x="1827241" y="524993"/>
                  <a:pt x="1828177" y="524993"/>
                </a:cubicBezTo>
                <a:cubicBezTo>
                  <a:pt x="1828177" y="524199"/>
                  <a:pt x="1829109" y="523409"/>
                  <a:pt x="1829109" y="522618"/>
                </a:cubicBezTo>
                <a:cubicBezTo>
                  <a:pt x="1830044" y="522618"/>
                  <a:pt x="1827241" y="521828"/>
                  <a:pt x="1827241" y="521828"/>
                </a:cubicBezTo>
                <a:cubicBezTo>
                  <a:pt x="1826306" y="522618"/>
                  <a:pt x="1825371" y="524199"/>
                  <a:pt x="1824436" y="524993"/>
                </a:cubicBezTo>
                <a:cubicBezTo>
                  <a:pt x="1823503" y="525783"/>
                  <a:pt x="1823503" y="526573"/>
                  <a:pt x="1822568" y="526573"/>
                </a:cubicBezTo>
                <a:cubicBezTo>
                  <a:pt x="1822568" y="527364"/>
                  <a:pt x="1820698" y="525783"/>
                  <a:pt x="1820698" y="525783"/>
                </a:cubicBezTo>
                <a:cubicBezTo>
                  <a:pt x="1819762" y="525783"/>
                  <a:pt x="1818830" y="527364"/>
                  <a:pt x="1818830" y="527364"/>
                </a:cubicBezTo>
                <a:cubicBezTo>
                  <a:pt x="1818830" y="528154"/>
                  <a:pt x="1817895" y="528154"/>
                  <a:pt x="1816960" y="528948"/>
                </a:cubicBezTo>
                <a:cubicBezTo>
                  <a:pt x="1816960" y="529738"/>
                  <a:pt x="1816025" y="530529"/>
                  <a:pt x="1816025" y="530529"/>
                </a:cubicBezTo>
                <a:cubicBezTo>
                  <a:pt x="1816025" y="531319"/>
                  <a:pt x="1817895" y="532109"/>
                  <a:pt x="1817895" y="532109"/>
                </a:cubicBezTo>
                <a:cubicBezTo>
                  <a:pt x="1817895" y="532900"/>
                  <a:pt x="1816025" y="533693"/>
                  <a:pt x="1816025" y="533693"/>
                </a:cubicBezTo>
                <a:cubicBezTo>
                  <a:pt x="1816960" y="533693"/>
                  <a:pt x="1817895" y="535274"/>
                  <a:pt x="1817895" y="535274"/>
                </a:cubicBezTo>
                <a:lnTo>
                  <a:pt x="1816960" y="536855"/>
                </a:lnTo>
                <a:cubicBezTo>
                  <a:pt x="1816025" y="536855"/>
                  <a:pt x="1815089" y="536065"/>
                  <a:pt x="1815089" y="536065"/>
                </a:cubicBezTo>
                <a:cubicBezTo>
                  <a:pt x="1814157" y="535274"/>
                  <a:pt x="1812287" y="534484"/>
                  <a:pt x="1812287" y="534484"/>
                </a:cubicBezTo>
                <a:cubicBezTo>
                  <a:pt x="1812287" y="533693"/>
                  <a:pt x="1814157" y="532900"/>
                  <a:pt x="1814157" y="532900"/>
                </a:cubicBezTo>
                <a:cubicBezTo>
                  <a:pt x="1814157" y="532109"/>
                  <a:pt x="1812287" y="532109"/>
                  <a:pt x="1812287" y="531319"/>
                </a:cubicBezTo>
                <a:cubicBezTo>
                  <a:pt x="1812287" y="530529"/>
                  <a:pt x="1814157" y="529738"/>
                  <a:pt x="1814157" y="529738"/>
                </a:cubicBezTo>
                <a:cubicBezTo>
                  <a:pt x="1813222" y="528948"/>
                  <a:pt x="1811351" y="528948"/>
                  <a:pt x="1811351" y="528154"/>
                </a:cubicBezTo>
                <a:cubicBezTo>
                  <a:pt x="1811351" y="527364"/>
                  <a:pt x="1809481" y="527364"/>
                  <a:pt x="1809481" y="526573"/>
                </a:cubicBezTo>
                <a:cubicBezTo>
                  <a:pt x="1809481" y="527364"/>
                  <a:pt x="1807614" y="528154"/>
                  <a:pt x="1807614" y="528948"/>
                </a:cubicBezTo>
                <a:lnTo>
                  <a:pt x="1810416" y="529738"/>
                </a:lnTo>
                <a:cubicBezTo>
                  <a:pt x="1810416" y="530529"/>
                  <a:pt x="1808549" y="531319"/>
                  <a:pt x="1808549" y="531319"/>
                </a:cubicBezTo>
                <a:cubicBezTo>
                  <a:pt x="1808549" y="532109"/>
                  <a:pt x="1807614" y="533693"/>
                  <a:pt x="1806678" y="533693"/>
                </a:cubicBezTo>
                <a:lnTo>
                  <a:pt x="1804808" y="532109"/>
                </a:lnTo>
                <a:cubicBezTo>
                  <a:pt x="1803876" y="532109"/>
                  <a:pt x="1803876" y="533693"/>
                  <a:pt x="1802940" y="533693"/>
                </a:cubicBezTo>
                <a:cubicBezTo>
                  <a:pt x="1802005" y="533693"/>
                  <a:pt x="1802005" y="532900"/>
                  <a:pt x="1801070" y="532900"/>
                </a:cubicBezTo>
                <a:cubicBezTo>
                  <a:pt x="1800135" y="532109"/>
                  <a:pt x="1799202" y="531319"/>
                  <a:pt x="1799202" y="531319"/>
                </a:cubicBezTo>
                <a:cubicBezTo>
                  <a:pt x="1799202" y="530529"/>
                  <a:pt x="1801070" y="529738"/>
                  <a:pt x="1800135" y="529738"/>
                </a:cubicBezTo>
                <a:cubicBezTo>
                  <a:pt x="1800135" y="528948"/>
                  <a:pt x="1798267" y="528154"/>
                  <a:pt x="1798267" y="528154"/>
                </a:cubicBezTo>
                <a:cubicBezTo>
                  <a:pt x="1798267" y="528154"/>
                  <a:pt x="1797332" y="526573"/>
                  <a:pt x="1796397" y="526573"/>
                </a:cubicBezTo>
                <a:cubicBezTo>
                  <a:pt x="1796397" y="526573"/>
                  <a:pt x="1795461" y="528154"/>
                  <a:pt x="1794526" y="528154"/>
                </a:cubicBezTo>
                <a:cubicBezTo>
                  <a:pt x="1794526" y="528948"/>
                  <a:pt x="1793594" y="529738"/>
                  <a:pt x="1793594" y="530529"/>
                </a:cubicBezTo>
                <a:lnTo>
                  <a:pt x="1795461" y="531319"/>
                </a:lnTo>
                <a:cubicBezTo>
                  <a:pt x="1794526" y="532109"/>
                  <a:pt x="1794526" y="532900"/>
                  <a:pt x="1793594" y="533693"/>
                </a:cubicBezTo>
                <a:lnTo>
                  <a:pt x="1791723" y="532109"/>
                </a:lnTo>
                <a:cubicBezTo>
                  <a:pt x="1790788" y="531319"/>
                  <a:pt x="1789853" y="530529"/>
                  <a:pt x="1789853" y="530529"/>
                </a:cubicBezTo>
                <a:cubicBezTo>
                  <a:pt x="1788921" y="530529"/>
                  <a:pt x="1787985" y="528948"/>
                  <a:pt x="1787050" y="528948"/>
                </a:cubicBezTo>
                <a:lnTo>
                  <a:pt x="1786115" y="531319"/>
                </a:lnTo>
                <a:cubicBezTo>
                  <a:pt x="1785180" y="530529"/>
                  <a:pt x="1784248" y="529738"/>
                  <a:pt x="1783312" y="529738"/>
                </a:cubicBezTo>
                <a:cubicBezTo>
                  <a:pt x="1783312" y="528948"/>
                  <a:pt x="1785180" y="528154"/>
                  <a:pt x="1785180" y="528154"/>
                </a:cubicBezTo>
                <a:cubicBezTo>
                  <a:pt x="1785180" y="527364"/>
                  <a:pt x="1787050" y="526573"/>
                  <a:pt x="1787050" y="526573"/>
                </a:cubicBezTo>
                <a:cubicBezTo>
                  <a:pt x="1787050" y="525783"/>
                  <a:pt x="1785180" y="524993"/>
                  <a:pt x="1785180" y="524993"/>
                </a:cubicBezTo>
                <a:cubicBezTo>
                  <a:pt x="1784248" y="524199"/>
                  <a:pt x="1783312" y="524199"/>
                  <a:pt x="1782377" y="523409"/>
                </a:cubicBezTo>
                <a:cubicBezTo>
                  <a:pt x="1781442" y="524993"/>
                  <a:pt x="1780506" y="525783"/>
                  <a:pt x="1779571" y="527364"/>
                </a:cubicBezTo>
                <a:cubicBezTo>
                  <a:pt x="1778639" y="527364"/>
                  <a:pt x="1778639" y="528154"/>
                  <a:pt x="1777704" y="528948"/>
                </a:cubicBezTo>
                <a:cubicBezTo>
                  <a:pt x="1776769" y="529738"/>
                  <a:pt x="1775833" y="531319"/>
                  <a:pt x="1774898" y="532109"/>
                </a:cubicBezTo>
                <a:cubicBezTo>
                  <a:pt x="1773966" y="532900"/>
                  <a:pt x="1773966" y="533693"/>
                  <a:pt x="1773031" y="533693"/>
                </a:cubicBezTo>
                <a:cubicBezTo>
                  <a:pt x="1772096" y="533693"/>
                  <a:pt x="1772096" y="532900"/>
                  <a:pt x="1771160" y="532900"/>
                </a:cubicBezTo>
                <a:cubicBezTo>
                  <a:pt x="1770225" y="532109"/>
                  <a:pt x="1769290" y="532109"/>
                  <a:pt x="1769290" y="531319"/>
                </a:cubicBezTo>
                <a:cubicBezTo>
                  <a:pt x="1769290" y="531319"/>
                  <a:pt x="1771160" y="529738"/>
                  <a:pt x="1770225" y="529738"/>
                </a:cubicBezTo>
                <a:lnTo>
                  <a:pt x="1768358" y="528154"/>
                </a:lnTo>
                <a:lnTo>
                  <a:pt x="1767422" y="529738"/>
                </a:lnTo>
                <a:cubicBezTo>
                  <a:pt x="1766487" y="530529"/>
                  <a:pt x="1765552" y="531319"/>
                  <a:pt x="1765552" y="532109"/>
                </a:cubicBezTo>
                <a:lnTo>
                  <a:pt x="1767422" y="532900"/>
                </a:lnTo>
                <a:cubicBezTo>
                  <a:pt x="1767422" y="533693"/>
                  <a:pt x="1766487" y="534484"/>
                  <a:pt x="1765552" y="535274"/>
                </a:cubicBezTo>
                <a:cubicBezTo>
                  <a:pt x="1765552" y="535274"/>
                  <a:pt x="1764617" y="536065"/>
                  <a:pt x="1764617" y="536855"/>
                </a:cubicBezTo>
                <a:cubicBezTo>
                  <a:pt x="1763684" y="537649"/>
                  <a:pt x="1762749" y="537649"/>
                  <a:pt x="1762749" y="538439"/>
                </a:cubicBezTo>
                <a:cubicBezTo>
                  <a:pt x="1762749" y="538439"/>
                  <a:pt x="1761814" y="540020"/>
                  <a:pt x="1760879" y="540020"/>
                </a:cubicBezTo>
                <a:lnTo>
                  <a:pt x="1759011" y="539229"/>
                </a:lnTo>
                <a:cubicBezTo>
                  <a:pt x="1759011" y="538439"/>
                  <a:pt x="1759946" y="537649"/>
                  <a:pt x="1760879" y="536855"/>
                </a:cubicBezTo>
                <a:lnTo>
                  <a:pt x="1761814" y="535274"/>
                </a:lnTo>
                <a:lnTo>
                  <a:pt x="1759946" y="533693"/>
                </a:lnTo>
                <a:cubicBezTo>
                  <a:pt x="1759946" y="533693"/>
                  <a:pt x="1759011" y="536065"/>
                  <a:pt x="1758076" y="536065"/>
                </a:cubicBezTo>
                <a:cubicBezTo>
                  <a:pt x="1758076" y="536065"/>
                  <a:pt x="1757141" y="534484"/>
                  <a:pt x="1756205" y="534484"/>
                </a:cubicBezTo>
                <a:cubicBezTo>
                  <a:pt x="1757141" y="533693"/>
                  <a:pt x="1757141" y="532900"/>
                  <a:pt x="1758076" y="532900"/>
                </a:cubicBezTo>
                <a:cubicBezTo>
                  <a:pt x="1758076" y="532109"/>
                  <a:pt x="1759011" y="531319"/>
                  <a:pt x="1759946" y="530529"/>
                </a:cubicBezTo>
                <a:lnTo>
                  <a:pt x="1757141" y="529738"/>
                </a:lnTo>
                <a:cubicBezTo>
                  <a:pt x="1757141" y="528948"/>
                  <a:pt x="1759011" y="528154"/>
                  <a:pt x="1759011" y="528154"/>
                </a:cubicBezTo>
                <a:cubicBezTo>
                  <a:pt x="1759011" y="527364"/>
                  <a:pt x="1759946" y="526573"/>
                  <a:pt x="1760879" y="525783"/>
                </a:cubicBezTo>
                <a:cubicBezTo>
                  <a:pt x="1760879" y="525783"/>
                  <a:pt x="1761814" y="524993"/>
                  <a:pt x="1762749" y="524199"/>
                </a:cubicBezTo>
                <a:cubicBezTo>
                  <a:pt x="1761814" y="524199"/>
                  <a:pt x="1760879" y="522618"/>
                  <a:pt x="1759946" y="522618"/>
                </a:cubicBezTo>
                <a:cubicBezTo>
                  <a:pt x="1759946" y="523409"/>
                  <a:pt x="1759011" y="524199"/>
                  <a:pt x="1759011" y="524993"/>
                </a:cubicBezTo>
                <a:cubicBezTo>
                  <a:pt x="1758076" y="524993"/>
                  <a:pt x="1757141" y="525783"/>
                  <a:pt x="1757141" y="526573"/>
                </a:cubicBezTo>
                <a:cubicBezTo>
                  <a:pt x="1756205" y="527364"/>
                  <a:pt x="1756205" y="527364"/>
                  <a:pt x="1755270" y="528154"/>
                </a:cubicBezTo>
                <a:cubicBezTo>
                  <a:pt x="1754338" y="529738"/>
                  <a:pt x="1753403" y="530529"/>
                  <a:pt x="1752467" y="532109"/>
                </a:cubicBezTo>
                <a:cubicBezTo>
                  <a:pt x="1752467" y="531319"/>
                  <a:pt x="1749665" y="530529"/>
                  <a:pt x="1750597" y="530529"/>
                </a:cubicBezTo>
                <a:cubicBezTo>
                  <a:pt x="1750597" y="529738"/>
                  <a:pt x="1751532" y="528948"/>
                  <a:pt x="1751532" y="528948"/>
                </a:cubicBezTo>
                <a:cubicBezTo>
                  <a:pt x="1752467" y="528154"/>
                  <a:pt x="1753403" y="527364"/>
                  <a:pt x="1753403" y="526573"/>
                </a:cubicBezTo>
                <a:lnTo>
                  <a:pt x="1751532" y="525783"/>
                </a:lnTo>
                <a:cubicBezTo>
                  <a:pt x="1751532" y="524993"/>
                  <a:pt x="1752467" y="524199"/>
                  <a:pt x="1752467" y="523409"/>
                </a:cubicBezTo>
                <a:cubicBezTo>
                  <a:pt x="1753403" y="523409"/>
                  <a:pt x="1754338" y="522618"/>
                  <a:pt x="1754338" y="521828"/>
                </a:cubicBezTo>
                <a:cubicBezTo>
                  <a:pt x="1753403" y="521828"/>
                  <a:pt x="1753403" y="520247"/>
                  <a:pt x="1752467" y="520247"/>
                </a:cubicBezTo>
                <a:cubicBezTo>
                  <a:pt x="1752467" y="521037"/>
                  <a:pt x="1750597" y="521828"/>
                  <a:pt x="1750597" y="522618"/>
                </a:cubicBezTo>
                <a:cubicBezTo>
                  <a:pt x="1750597" y="522618"/>
                  <a:pt x="1749665" y="523409"/>
                  <a:pt x="1748729" y="524199"/>
                </a:cubicBezTo>
                <a:cubicBezTo>
                  <a:pt x="1748729" y="524993"/>
                  <a:pt x="1747794" y="524993"/>
                  <a:pt x="1747794" y="525783"/>
                </a:cubicBezTo>
                <a:cubicBezTo>
                  <a:pt x="1746859" y="526573"/>
                  <a:pt x="1746859" y="527364"/>
                  <a:pt x="1745924" y="527364"/>
                </a:cubicBezTo>
                <a:cubicBezTo>
                  <a:pt x="1745924" y="528154"/>
                  <a:pt x="1744056" y="528948"/>
                  <a:pt x="1744056" y="529738"/>
                </a:cubicBezTo>
                <a:lnTo>
                  <a:pt x="1746859" y="530529"/>
                </a:lnTo>
                <a:cubicBezTo>
                  <a:pt x="1745924" y="531319"/>
                  <a:pt x="1744988" y="532109"/>
                  <a:pt x="1744988" y="532900"/>
                </a:cubicBezTo>
                <a:cubicBezTo>
                  <a:pt x="1744056" y="532900"/>
                  <a:pt x="1744056" y="533693"/>
                  <a:pt x="1743121" y="534484"/>
                </a:cubicBezTo>
                <a:lnTo>
                  <a:pt x="1741251" y="532900"/>
                </a:lnTo>
                <a:cubicBezTo>
                  <a:pt x="1740315" y="534484"/>
                  <a:pt x="1739383" y="535274"/>
                  <a:pt x="1738448" y="536855"/>
                </a:cubicBezTo>
                <a:cubicBezTo>
                  <a:pt x="1737513" y="536065"/>
                  <a:pt x="1735642" y="535274"/>
                  <a:pt x="1735642" y="535274"/>
                </a:cubicBezTo>
                <a:cubicBezTo>
                  <a:pt x="1735642" y="534484"/>
                  <a:pt x="1737513" y="533693"/>
                  <a:pt x="1737513" y="533693"/>
                </a:cubicBezTo>
                <a:cubicBezTo>
                  <a:pt x="1737513" y="532900"/>
                  <a:pt x="1735642" y="532109"/>
                  <a:pt x="1735642" y="532109"/>
                </a:cubicBezTo>
                <a:lnTo>
                  <a:pt x="1733775" y="533693"/>
                </a:lnTo>
                <a:cubicBezTo>
                  <a:pt x="1733775" y="533693"/>
                  <a:pt x="1731904" y="532900"/>
                  <a:pt x="1731904" y="532109"/>
                </a:cubicBezTo>
                <a:lnTo>
                  <a:pt x="1733775" y="530529"/>
                </a:lnTo>
                <a:cubicBezTo>
                  <a:pt x="1732840" y="530529"/>
                  <a:pt x="1731904" y="529738"/>
                  <a:pt x="1730969" y="529738"/>
                </a:cubicBezTo>
                <a:cubicBezTo>
                  <a:pt x="1730969" y="528948"/>
                  <a:pt x="1730037" y="531319"/>
                  <a:pt x="1730037" y="531319"/>
                </a:cubicBezTo>
                <a:cubicBezTo>
                  <a:pt x="1729102" y="531319"/>
                  <a:pt x="1728166" y="529738"/>
                  <a:pt x="1727231" y="529738"/>
                </a:cubicBezTo>
                <a:cubicBezTo>
                  <a:pt x="1726296" y="531319"/>
                  <a:pt x="1725361" y="532109"/>
                  <a:pt x="1724428" y="532900"/>
                </a:cubicBezTo>
                <a:cubicBezTo>
                  <a:pt x="1723493" y="533693"/>
                  <a:pt x="1723493" y="534484"/>
                  <a:pt x="1722558" y="535274"/>
                </a:cubicBezTo>
                <a:cubicBezTo>
                  <a:pt x="1722558" y="535274"/>
                  <a:pt x="1721623" y="536065"/>
                  <a:pt x="1721623" y="536855"/>
                </a:cubicBezTo>
                <a:cubicBezTo>
                  <a:pt x="1720687" y="536855"/>
                  <a:pt x="1719755" y="538439"/>
                  <a:pt x="1719755" y="538439"/>
                </a:cubicBezTo>
                <a:cubicBezTo>
                  <a:pt x="1719755" y="539229"/>
                  <a:pt x="1721623" y="540020"/>
                  <a:pt x="1721623" y="540020"/>
                </a:cubicBezTo>
                <a:cubicBezTo>
                  <a:pt x="1721623" y="540810"/>
                  <a:pt x="1720687" y="541601"/>
                  <a:pt x="1719755" y="541601"/>
                </a:cubicBezTo>
                <a:cubicBezTo>
                  <a:pt x="1719755" y="542394"/>
                  <a:pt x="1718820" y="543185"/>
                  <a:pt x="1718820" y="543185"/>
                </a:cubicBezTo>
                <a:cubicBezTo>
                  <a:pt x="1716949" y="542394"/>
                  <a:pt x="1716014" y="541601"/>
                  <a:pt x="1714147" y="540810"/>
                </a:cubicBezTo>
                <a:cubicBezTo>
                  <a:pt x="1714147" y="540020"/>
                  <a:pt x="1716014" y="539229"/>
                  <a:pt x="1716014" y="539229"/>
                </a:cubicBezTo>
                <a:cubicBezTo>
                  <a:pt x="1716014" y="538439"/>
                  <a:pt x="1714147" y="537649"/>
                  <a:pt x="1714147" y="537649"/>
                </a:cubicBezTo>
                <a:cubicBezTo>
                  <a:pt x="1713211" y="536855"/>
                  <a:pt x="1712276" y="536855"/>
                  <a:pt x="1711341" y="536065"/>
                </a:cubicBezTo>
                <a:cubicBezTo>
                  <a:pt x="1711341" y="536065"/>
                  <a:pt x="1710406" y="535274"/>
                  <a:pt x="1709474" y="535274"/>
                </a:cubicBezTo>
                <a:cubicBezTo>
                  <a:pt x="1708538" y="534484"/>
                  <a:pt x="1708538" y="533693"/>
                  <a:pt x="1707603" y="533693"/>
                </a:cubicBezTo>
                <a:lnTo>
                  <a:pt x="1705733" y="532109"/>
                </a:lnTo>
                <a:lnTo>
                  <a:pt x="1706668" y="530529"/>
                </a:lnTo>
                <a:cubicBezTo>
                  <a:pt x="1707603" y="529738"/>
                  <a:pt x="1708538" y="528948"/>
                  <a:pt x="1708538" y="528948"/>
                </a:cubicBezTo>
                <a:cubicBezTo>
                  <a:pt x="1709474" y="528948"/>
                  <a:pt x="1710406" y="529738"/>
                  <a:pt x="1710406" y="529738"/>
                </a:cubicBezTo>
                <a:cubicBezTo>
                  <a:pt x="1711341" y="529738"/>
                  <a:pt x="1711341" y="528154"/>
                  <a:pt x="1712276" y="528154"/>
                </a:cubicBezTo>
                <a:cubicBezTo>
                  <a:pt x="1711341" y="527364"/>
                  <a:pt x="1709474" y="526573"/>
                  <a:pt x="1708538" y="525783"/>
                </a:cubicBezTo>
                <a:cubicBezTo>
                  <a:pt x="1707603" y="525783"/>
                  <a:pt x="1707603" y="527364"/>
                  <a:pt x="1706668" y="527364"/>
                </a:cubicBezTo>
                <a:lnTo>
                  <a:pt x="1704800" y="525783"/>
                </a:lnTo>
                <a:cubicBezTo>
                  <a:pt x="1703865" y="526573"/>
                  <a:pt x="1702930" y="527364"/>
                  <a:pt x="1702930" y="528154"/>
                </a:cubicBezTo>
                <a:cubicBezTo>
                  <a:pt x="1701995" y="528154"/>
                  <a:pt x="1701995" y="528948"/>
                  <a:pt x="1701059" y="529738"/>
                </a:cubicBezTo>
                <a:cubicBezTo>
                  <a:pt x="1701059" y="530529"/>
                  <a:pt x="1700127" y="530529"/>
                  <a:pt x="1700127" y="531319"/>
                </a:cubicBezTo>
                <a:cubicBezTo>
                  <a:pt x="1699192" y="532109"/>
                  <a:pt x="1698257" y="532900"/>
                  <a:pt x="1698257" y="532900"/>
                </a:cubicBezTo>
                <a:cubicBezTo>
                  <a:pt x="1698257" y="533693"/>
                  <a:pt x="1696386" y="534484"/>
                  <a:pt x="1696386" y="534484"/>
                </a:cubicBezTo>
                <a:cubicBezTo>
                  <a:pt x="1696386" y="535274"/>
                  <a:pt x="1698257" y="536065"/>
                  <a:pt x="1698257" y="536065"/>
                </a:cubicBezTo>
                <a:cubicBezTo>
                  <a:pt x="1699192" y="536065"/>
                  <a:pt x="1701059" y="537649"/>
                  <a:pt x="1701059" y="537649"/>
                </a:cubicBezTo>
                <a:cubicBezTo>
                  <a:pt x="1700127" y="537649"/>
                  <a:pt x="1699192" y="539229"/>
                  <a:pt x="1699192" y="539229"/>
                </a:cubicBezTo>
                <a:cubicBezTo>
                  <a:pt x="1698257" y="539229"/>
                  <a:pt x="1697321" y="538439"/>
                  <a:pt x="1697321" y="537649"/>
                </a:cubicBezTo>
                <a:cubicBezTo>
                  <a:pt x="1696386" y="537649"/>
                  <a:pt x="1695451" y="536855"/>
                  <a:pt x="1694519" y="536855"/>
                </a:cubicBezTo>
                <a:cubicBezTo>
                  <a:pt x="1694519" y="536065"/>
                  <a:pt x="1693584" y="535274"/>
                  <a:pt x="1692648" y="535274"/>
                </a:cubicBezTo>
                <a:cubicBezTo>
                  <a:pt x="1692648" y="535274"/>
                  <a:pt x="1691713" y="533693"/>
                  <a:pt x="1690778" y="533693"/>
                </a:cubicBezTo>
                <a:cubicBezTo>
                  <a:pt x="1690778" y="533693"/>
                  <a:pt x="1689846" y="535274"/>
                  <a:pt x="1688910" y="536065"/>
                </a:cubicBezTo>
                <a:lnTo>
                  <a:pt x="1687975" y="537649"/>
                </a:lnTo>
                <a:cubicBezTo>
                  <a:pt x="1687040" y="537649"/>
                  <a:pt x="1686105" y="536065"/>
                  <a:pt x="1685169" y="536065"/>
                </a:cubicBezTo>
                <a:cubicBezTo>
                  <a:pt x="1685169" y="536065"/>
                  <a:pt x="1684237" y="534484"/>
                  <a:pt x="1683302" y="534484"/>
                </a:cubicBezTo>
                <a:cubicBezTo>
                  <a:pt x="1683302" y="534484"/>
                  <a:pt x="1682367" y="536065"/>
                  <a:pt x="1681431" y="536855"/>
                </a:cubicBezTo>
                <a:lnTo>
                  <a:pt x="1680496" y="538439"/>
                </a:lnTo>
                <a:cubicBezTo>
                  <a:pt x="1679564" y="538439"/>
                  <a:pt x="1678629" y="537649"/>
                  <a:pt x="1678629" y="536855"/>
                </a:cubicBezTo>
                <a:cubicBezTo>
                  <a:pt x="1677693" y="536855"/>
                  <a:pt x="1679564" y="535274"/>
                  <a:pt x="1679564" y="535274"/>
                </a:cubicBezTo>
                <a:cubicBezTo>
                  <a:pt x="1680496" y="534484"/>
                  <a:pt x="1681431" y="533693"/>
                  <a:pt x="1681431" y="533693"/>
                </a:cubicBezTo>
                <a:cubicBezTo>
                  <a:pt x="1681431" y="532900"/>
                  <a:pt x="1679564" y="532109"/>
                  <a:pt x="1679564" y="532109"/>
                </a:cubicBezTo>
                <a:cubicBezTo>
                  <a:pt x="1679564" y="531319"/>
                  <a:pt x="1680496" y="530529"/>
                  <a:pt x="1680496" y="530529"/>
                </a:cubicBezTo>
                <a:cubicBezTo>
                  <a:pt x="1680496" y="529738"/>
                  <a:pt x="1678629" y="529738"/>
                  <a:pt x="1678629" y="528948"/>
                </a:cubicBezTo>
                <a:cubicBezTo>
                  <a:pt x="1678629" y="528154"/>
                  <a:pt x="1680496" y="527364"/>
                  <a:pt x="1680496" y="527364"/>
                </a:cubicBezTo>
                <a:cubicBezTo>
                  <a:pt x="1680496" y="526573"/>
                  <a:pt x="1678629" y="526573"/>
                  <a:pt x="1678629" y="525783"/>
                </a:cubicBezTo>
                <a:cubicBezTo>
                  <a:pt x="1678629" y="524993"/>
                  <a:pt x="1679564" y="524199"/>
                  <a:pt x="1679564" y="524199"/>
                </a:cubicBezTo>
                <a:cubicBezTo>
                  <a:pt x="1679564" y="523409"/>
                  <a:pt x="1677693" y="523409"/>
                  <a:pt x="1677693" y="522618"/>
                </a:cubicBezTo>
                <a:cubicBezTo>
                  <a:pt x="1677693" y="523409"/>
                  <a:pt x="1676758" y="524199"/>
                  <a:pt x="1675823" y="524199"/>
                </a:cubicBezTo>
                <a:cubicBezTo>
                  <a:pt x="1675823" y="524993"/>
                  <a:pt x="1674891" y="525783"/>
                  <a:pt x="1674891" y="526573"/>
                </a:cubicBezTo>
                <a:cubicBezTo>
                  <a:pt x="1673956" y="526573"/>
                  <a:pt x="1673020" y="527364"/>
                  <a:pt x="1673020" y="528154"/>
                </a:cubicBezTo>
                <a:cubicBezTo>
                  <a:pt x="1673020" y="528154"/>
                  <a:pt x="1674891" y="528948"/>
                  <a:pt x="1674891" y="529738"/>
                </a:cubicBezTo>
                <a:cubicBezTo>
                  <a:pt x="1674891" y="529738"/>
                  <a:pt x="1673020" y="530529"/>
                  <a:pt x="1673956" y="531319"/>
                </a:cubicBezTo>
                <a:lnTo>
                  <a:pt x="1675823" y="532109"/>
                </a:lnTo>
                <a:cubicBezTo>
                  <a:pt x="1675823" y="532900"/>
                  <a:pt x="1673956" y="533693"/>
                  <a:pt x="1673956" y="534484"/>
                </a:cubicBezTo>
                <a:lnTo>
                  <a:pt x="1675823" y="535274"/>
                </a:lnTo>
                <a:cubicBezTo>
                  <a:pt x="1675823" y="536065"/>
                  <a:pt x="1674891" y="537649"/>
                  <a:pt x="1674891" y="537649"/>
                </a:cubicBezTo>
                <a:cubicBezTo>
                  <a:pt x="1673956" y="537649"/>
                  <a:pt x="1673020" y="536065"/>
                  <a:pt x="1672085" y="536065"/>
                </a:cubicBezTo>
                <a:cubicBezTo>
                  <a:pt x="1672085" y="536065"/>
                  <a:pt x="1671150" y="534484"/>
                  <a:pt x="1670218" y="534484"/>
                </a:cubicBezTo>
                <a:cubicBezTo>
                  <a:pt x="1670218" y="534484"/>
                  <a:pt x="1669282" y="536855"/>
                  <a:pt x="1668347" y="536065"/>
                </a:cubicBezTo>
                <a:cubicBezTo>
                  <a:pt x="1668347" y="536065"/>
                  <a:pt x="1667412" y="535274"/>
                  <a:pt x="1666477" y="535274"/>
                </a:cubicBezTo>
                <a:cubicBezTo>
                  <a:pt x="1665545" y="534484"/>
                  <a:pt x="1665545" y="534484"/>
                  <a:pt x="1664609" y="533693"/>
                </a:cubicBezTo>
                <a:cubicBezTo>
                  <a:pt x="1663674" y="533693"/>
                  <a:pt x="1662739" y="532900"/>
                  <a:pt x="1662739" y="532109"/>
                </a:cubicBezTo>
                <a:cubicBezTo>
                  <a:pt x="1661803" y="532109"/>
                  <a:pt x="1660868" y="531319"/>
                  <a:pt x="1659936" y="531319"/>
                </a:cubicBezTo>
                <a:lnTo>
                  <a:pt x="1659001" y="532900"/>
                </a:lnTo>
                <a:cubicBezTo>
                  <a:pt x="1658066" y="532900"/>
                  <a:pt x="1657130" y="531319"/>
                  <a:pt x="1657130" y="531319"/>
                </a:cubicBezTo>
                <a:cubicBezTo>
                  <a:pt x="1656195" y="531319"/>
                  <a:pt x="1655263" y="532900"/>
                  <a:pt x="1655263" y="532900"/>
                </a:cubicBezTo>
                <a:cubicBezTo>
                  <a:pt x="1655263" y="533693"/>
                  <a:pt x="1657130" y="534484"/>
                  <a:pt x="1657130" y="534484"/>
                </a:cubicBezTo>
                <a:cubicBezTo>
                  <a:pt x="1657130" y="535274"/>
                  <a:pt x="1656195" y="536065"/>
                  <a:pt x="1655263" y="536065"/>
                </a:cubicBezTo>
                <a:cubicBezTo>
                  <a:pt x="1655263" y="536855"/>
                  <a:pt x="1654328" y="537649"/>
                  <a:pt x="1654328" y="538439"/>
                </a:cubicBezTo>
                <a:cubicBezTo>
                  <a:pt x="1652457" y="536855"/>
                  <a:pt x="1651522" y="536065"/>
                  <a:pt x="1649654" y="535274"/>
                </a:cubicBezTo>
                <a:cubicBezTo>
                  <a:pt x="1650587" y="534484"/>
                  <a:pt x="1650587" y="534484"/>
                  <a:pt x="1651522" y="533693"/>
                </a:cubicBezTo>
                <a:lnTo>
                  <a:pt x="1653392" y="532109"/>
                </a:lnTo>
                <a:cubicBezTo>
                  <a:pt x="1653392" y="531319"/>
                  <a:pt x="1651522" y="530529"/>
                  <a:pt x="1650587" y="530529"/>
                </a:cubicBezTo>
                <a:cubicBezTo>
                  <a:pt x="1650587" y="530529"/>
                  <a:pt x="1648719" y="529738"/>
                  <a:pt x="1648719" y="528948"/>
                </a:cubicBezTo>
                <a:cubicBezTo>
                  <a:pt x="1648719" y="528948"/>
                  <a:pt x="1650587" y="528154"/>
                  <a:pt x="1650587" y="527364"/>
                </a:cubicBezTo>
                <a:cubicBezTo>
                  <a:pt x="1650587" y="527364"/>
                  <a:pt x="1648719" y="526573"/>
                  <a:pt x="1648719" y="525783"/>
                </a:cubicBezTo>
                <a:cubicBezTo>
                  <a:pt x="1648719" y="525783"/>
                  <a:pt x="1649654" y="524993"/>
                  <a:pt x="1649654" y="524199"/>
                </a:cubicBezTo>
                <a:cubicBezTo>
                  <a:pt x="1650587" y="524199"/>
                  <a:pt x="1651522" y="522618"/>
                  <a:pt x="1651522" y="522618"/>
                </a:cubicBezTo>
                <a:cubicBezTo>
                  <a:pt x="1651522" y="521828"/>
                  <a:pt x="1649654" y="521828"/>
                  <a:pt x="1649654" y="521037"/>
                </a:cubicBezTo>
                <a:cubicBezTo>
                  <a:pt x="1648719" y="522618"/>
                  <a:pt x="1647784" y="523409"/>
                  <a:pt x="1645913" y="524993"/>
                </a:cubicBezTo>
                <a:lnTo>
                  <a:pt x="1644981" y="526573"/>
                </a:lnTo>
                <a:cubicBezTo>
                  <a:pt x="1644981" y="526573"/>
                  <a:pt x="1646849" y="527364"/>
                  <a:pt x="1646849" y="528154"/>
                </a:cubicBezTo>
                <a:lnTo>
                  <a:pt x="1648719" y="528948"/>
                </a:lnTo>
                <a:cubicBezTo>
                  <a:pt x="1648719" y="529738"/>
                  <a:pt x="1647784" y="530529"/>
                  <a:pt x="1646849" y="531319"/>
                </a:cubicBezTo>
                <a:cubicBezTo>
                  <a:pt x="1646849" y="531319"/>
                  <a:pt x="1645913" y="532109"/>
                  <a:pt x="1645913" y="532900"/>
                </a:cubicBezTo>
                <a:cubicBezTo>
                  <a:pt x="1644046" y="532109"/>
                  <a:pt x="1643111" y="531319"/>
                  <a:pt x="1641240" y="529738"/>
                </a:cubicBezTo>
                <a:cubicBezTo>
                  <a:pt x="1641240" y="530529"/>
                  <a:pt x="1640308" y="531319"/>
                  <a:pt x="1640308" y="532109"/>
                </a:cubicBezTo>
                <a:cubicBezTo>
                  <a:pt x="1639373" y="532109"/>
                  <a:pt x="1639373" y="532900"/>
                  <a:pt x="1638437" y="533693"/>
                </a:cubicBezTo>
                <a:cubicBezTo>
                  <a:pt x="1637502" y="533693"/>
                  <a:pt x="1637502" y="535274"/>
                  <a:pt x="1636567" y="535274"/>
                </a:cubicBezTo>
                <a:lnTo>
                  <a:pt x="1634700" y="533693"/>
                </a:lnTo>
                <a:lnTo>
                  <a:pt x="1636567" y="532109"/>
                </a:lnTo>
                <a:cubicBezTo>
                  <a:pt x="1636567" y="532109"/>
                  <a:pt x="1633764" y="531319"/>
                  <a:pt x="1633764" y="530529"/>
                </a:cubicBezTo>
                <a:cubicBezTo>
                  <a:pt x="1633764" y="530529"/>
                  <a:pt x="1635635" y="529738"/>
                  <a:pt x="1635635" y="528948"/>
                </a:cubicBezTo>
                <a:cubicBezTo>
                  <a:pt x="1634700" y="528948"/>
                  <a:pt x="1634700" y="528154"/>
                  <a:pt x="1633764" y="527364"/>
                </a:cubicBezTo>
                <a:cubicBezTo>
                  <a:pt x="1632829" y="527364"/>
                  <a:pt x="1631894" y="526573"/>
                  <a:pt x="1631894" y="526573"/>
                </a:cubicBezTo>
                <a:cubicBezTo>
                  <a:pt x="1630959" y="526573"/>
                  <a:pt x="1630026" y="528154"/>
                  <a:pt x="1630026" y="528154"/>
                </a:cubicBezTo>
                <a:cubicBezTo>
                  <a:pt x="1629091" y="528948"/>
                  <a:pt x="1629091" y="529738"/>
                  <a:pt x="1628156" y="529738"/>
                </a:cubicBezTo>
                <a:cubicBezTo>
                  <a:pt x="1628156" y="530529"/>
                  <a:pt x="1627221" y="531319"/>
                  <a:pt x="1627221" y="531319"/>
                </a:cubicBezTo>
                <a:cubicBezTo>
                  <a:pt x="1626285" y="532109"/>
                  <a:pt x="1625353" y="533693"/>
                  <a:pt x="1625353" y="533693"/>
                </a:cubicBezTo>
                <a:cubicBezTo>
                  <a:pt x="1624418" y="533693"/>
                  <a:pt x="1623483" y="532109"/>
                  <a:pt x="1623483" y="532109"/>
                </a:cubicBezTo>
                <a:cubicBezTo>
                  <a:pt x="1622547" y="532109"/>
                  <a:pt x="1621612" y="531319"/>
                  <a:pt x="1620677" y="530529"/>
                </a:cubicBezTo>
                <a:lnTo>
                  <a:pt x="1622547" y="528948"/>
                </a:lnTo>
                <a:lnTo>
                  <a:pt x="1620677" y="527364"/>
                </a:lnTo>
                <a:cubicBezTo>
                  <a:pt x="1620677" y="528154"/>
                  <a:pt x="1618810" y="528948"/>
                  <a:pt x="1618810" y="529738"/>
                </a:cubicBezTo>
                <a:lnTo>
                  <a:pt x="1620677" y="530529"/>
                </a:lnTo>
                <a:cubicBezTo>
                  <a:pt x="1620677" y="531319"/>
                  <a:pt x="1619745" y="532109"/>
                  <a:pt x="1619745" y="532900"/>
                </a:cubicBezTo>
                <a:cubicBezTo>
                  <a:pt x="1618810" y="532900"/>
                  <a:pt x="1617874" y="533693"/>
                  <a:pt x="1617874" y="534484"/>
                </a:cubicBezTo>
                <a:cubicBezTo>
                  <a:pt x="1617874" y="534484"/>
                  <a:pt x="1616007" y="535274"/>
                  <a:pt x="1616007" y="536065"/>
                </a:cubicBezTo>
                <a:cubicBezTo>
                  <a:pt x="1616007" y="536065"/>
                  <a:pt x="1618810" y="536855"/>
                  <a:pt x="1617874" y="537649"/>
                </a:cubicBezTo>
                <a:cubicBezTo>
                  <a:pt x="1617874" y="537649"/>
                  <a:pt x="1616939" y="538439"/>
                  <a:pt x="1616939" y="539229"/>
                </a:cubicBezTo>
                <a:cubicBezTo>
                  <a:pt x="1616007" y="540020"/>
                  <a:pt x="1616007" y="540810"/>
                  <a:pt x="1615072" y="540810"/>
                </a:cubicBezTo>
                <a:lnTo>
                  <a:pt x="1613201" y="539229"/>
                </a:lnTo>
                <a:cubicBezTo>
                  <a:pt x="1612266" y="540020"/>
                  <a:pt x="1612266" y="540810"/>
                  <a:pt x="1611334" y="541601"/>
                </a:cubicBezTo>
                <a:cubicBezTo>
                  <a:pt x="1610398" y="540810"/>
                  <a:pt x="1610398" y="540810"/>
                  <a:pt x="1609463" y="540020"/>
                </a:cubicBezTo>
                <a:cubicBezTo>
                  <a:pt x="1608528" y="539229"/>
                  <a:pt x="1607593" y="539229"/>
                  <a:pt x="1607593" y="538439"/>
                </a:cubicBezTo>
                <a:cubicBezTo>
                  <a:pt x="1606657" y="538439"/>
                  <a:pt x="1605725" y="537649"/>
                  <a:pt x="1604790" y="537649"/>
                </a:cubicBezTo>
                <a:cubicBezTo>
                  <a:pt x="1604790" y="536855"/>
                  <a:pt x="1606657" y="536065"/>
                  <a:pt x="1606657" y="535274"/>
                </a:cubicBezTo>
                <a:lnTo>
                  <a:pt x="1604790" y="534484"/>
                </a:lnTo>
                <a:cubicBezTo>
                  <a:pt x="1604790" y="533693"/>
                  <a:pt x="1602919" y="532900"/>
                  <a:pt x="1602919" y="532900"/>
                </a:cubicBezTo>
                <a:cubicBezTo>
                  <a:pt x="1602919" y="532900"/>
                  <a:pt x="1604790" y="531319"/>
                  <a:pt x="1603855" y="531319"/>
                </a:cubicBezTo>
                <a:cubicBezTo>
                  <a:pt x="1603855" y="530529"/>
                  <a:pt x="1602919" y="529738"/>
                  <a:pt x="1601984" y="529738"/>
                </a:cubicBezTo>
                <a:cubicBezTo>
                  <a:pt x="1601984" y="529738"/>
                  <a:pt x="1601049" y="531319"/>
                  <a:pt x="1600117" y="531319"/>
                </a:cubicBezTo>
                <a:cubicBezTo>
                  <a:pt x="1600117" y="531319"/>
                  <a:pt x="1599182" y="530529"/>
                  <a:pt x="1598246" y="530529"/>
                </a:cubicBezTo>
                <a:lnTo>
                  <a:pt x="1596376" y="528948"/>
                </a:lnTo>
                <a:cubicBezTo>
                  <a:pt x="1595444" y="528948"/>
                  <a:pt x="1595444" y="529738"/>
                  <a:pt x="1594508" y="530529"/>
                </a:cubicBezTo>
                <a:cubicBezTo>
                  <a:pt x="1594508" y="531319"/>
                  <a:pt x="1593573" y="532109"/>
                  <a:pt x="1593573" y="532109"/>
                </a:cubicBezTo>
                <a:cubicBezTo>
                  <a:pt x="1592638" y="532900"/>
                  <a:pt x="1591703" y="533693"/>
                  <a:pt x="1591703" y="534484"/>
                </a:cubicBezTo>
                <a:cubicBezTo>
                  <a:pt x="1590767" y="534484"/>
                  <a:pt x="1590767" y="535274"/>
                  <a:pt x="1589835" y="536065"/>
                </a:cubicBezTo>
                <a:lnTo>
                  <a:pt x="1587965" y="534484"/>
                </a:lnTo>
                <a:cubicBezTo>
                  <a:pt x="1587029" y="534484"/>
                  <a:pt x="1587029" y="536065"/>
                  <a:pt x="1586097" y="536065"/>
                </a:cubicBezTo>
                <a:cubicBezTo>
                  <a:pt x="1586097" y="536065"/>
                  <a:pt x="1584227" y="534484"/>
                  <a:pt x="1584227" y="535274"/>
                </a:cubicBezTo>
                <a:cubicBezTo>
                  <a:pt x="1583291" y="535274"/>
                  <a:pt x="1583291" y="536065"/>
                  <a:pt x="1582356" y="536855"/>
                </a:cubicBezTo>
                <a:lnTo>
                  <a:pt x="1581424" y="538439"/>
                </a:lnTo>
                <a:cubicBezTo>
                  <a:pt x="1580489" y="538439"/>
                  <a:pt x="1579554" y="537649"/>
                  <a:pt x="1578618" y="536855"/>
                </a:cubicBezTo>
                <a:cubicBezTo>
                  <a:pt x="1578618" y="536855"/>
                  <a:pt x="1577683" y="536065"/>
                  <a:pt x="1576748" y="536065"/>
                </a:cubicBezTo>
                <a:cubicBezTo>
                  <a:pt x="1577683" y="536065"/>
                  <a:pt x="1578618" y="534484"/>
                  <a:pt x="1578618" y="533693"/>
                </a:cubicBezTo>
                <a:cubicBezTo>
                  <a:pt x="1578618" y="533693"/>
                  <a:pt x="1579554" y="532900"/>
                  <a:pt x="1580489" y="532109"/>
                </a:cubicBezTo>
                <a:cubicBezTo>
                  <a:pt x="1580489" y="531319"/>
                  <a:pt x="1581424" y="531319"/>
                  <a:pt x="1581424" y="530529"/>
                </a:cubicBezTo>
                <a:cubicBezTo>
                  <a:pt x="1582356" y="529738"/>
                  <a:pt x="1582356" y="528948"/>
                  <a:pt x="1583291" y="528948"/>
                </a:cubicBezTo>
                <a:cubicBezTo>
                  <a:pt x="1581424" y="528154"/>
                  <a:pt x="1580489" y="526573"/>
                  <a:pt x="1578618" y="525783"/>
                </a:cubicBezTo>
                <a:cubicBezTo>
                  <a:pt x="1578618" y="526573"/>
                  <a:pt x="1577683" y="527364"/>
                  <a:pt x="1577683" y="528154"/>
                </a:cubicBezTo>
                <a:lnTo>
                  <a:pt x="1575816" y="529738"/>
                </a:lnTo>
                <a:cubicBezTo>
                  <a:pt x="1574880" y="529738"/>
                  <a:pt x="1573945" y="528154"/>
                  <a:pt x="1573945" y="528154"/>
                </a:cubicBezTo>
                <a:cubicBezTo>
                  <a:pt x="1573010" y="528154"/>
                  <a:pt x="1573010" y="529738"/>
                  <a:pt x="1572075" y="529738"/>
                </a:cubicBezTo>
                <a:cubicBezTo>
                  <a:pt x="1572075" y="529738"/>
                  <a:pt x="1570207" y="528154"/>
                  <a:pt x="1570207" y="528948"/>
                </a:cubicBezTo>
                <a:cubicBezTo>
                  <a:pt x="1569272" y="528948"/>
                  <a:pt x="1569272" y="529738"/>
                  <a:pt x="1568337" y="530529"/>
                </a:cubicBezTo>
                <a:cubicBezTo>
                  <a:pt x="1568337" y="531319"/>
                  <a:pt x="1567401" y="531319"/>
                  <a:pt x="1566466" y="532109"/>
                </a:cubicBezTo>
                <a:cubicBezTo>
                  <a:pt x="1566466" y="532900"/>
                  <a:pt x="1565534" y="533693"/>
                  <a:pt x="1565534" y="533693"/>
                </a:cubicBezTo>
                <a:cubicBezTo>
                  <a:pt x="1564599" y="534484"/>
                  <a:pt x="1564599" y="535274"/>
                  <a:pt x="1563663" y="536065"/>
                </a:cubicBezTo>
                <a:lnTo>
                  <a:pt x="1561793" y="534484"/>
                </a:lnTo>
                <a:cubicBezTo>
                  <a:pt x="1560861" y="534484"/>
                  <a:pt x="1560861" y="536065"/>
                  <a:pt x="1559926" y="536065"/>
                </a:cubicBezTo>
                <a:cubicBezTo>
                  <a:pt x="1558990" y="535274"/>
                  <a:pt x="1558990" y="535274"/>
                  <a:pt x="1558055" y="534484"/>
                </a:cubicBezTo>
                <a:lnTo>
                  <a:pt x="1556188" y="533693"/>
                </a:lnTo>
                <a:cubicBezTo>
                  <a:pt x="1556188" y="532900"/>
                  <a:pt x="1558055" y="532109"/>
                  <a:pt x="1557120" y="531319"/>
                </a:cubicBezTo>
                <a:cubicBezTo>
                  <a:pt x="1557120" y="531319"/>
                  <a:pt x="1556188" y="530529"/>
                  <a:pt x="1555252" y="530529"/>
                </a:cubicBezTo>
                <a:cubicBezTo>
                  <a:pt x="1554317" y="529738"/>
                  <a:pt x="1554317" y="529738"/>
                  <a:pt x="1553382" y="528948"/>
                </a:cubicBezTo>
                <a:cubicBezTo>
                  <a:pt x="1552447" y="528948"/>
                  <a:pt x="1552447" y="530529"/>
                  <a:pt x="1551514" y="530529"/>
                </a:cubicBezTo>
                <a:cubicBezTo>
                  <a:pt x="1551514" y="530529"/>
                  <a:pt x="1549644" y="528948"/>
                  <a:pt x="1549644" y="529738"/>
                </a:cubicBezTo>
                <a:lnTo>
                  <a:pt x="1547773" y="531319"/>
                </a:lnTo>
                <a:cubicBezTo>
                  <a:pt x="1547773" y="531319"/>
                  <a:pt x="1549644" y="532900"/>
                  <a:pt x="1550579" y="532109"/>
                </a:cubicBezTo>
                <a:lnTo>
                  <a:pt x="1551514" y="530529"/>
                </a:lnTo>
                <a:cubicBezTo>
                  <a:pt x="1552447" y="531319"/>
                  <a:pt x="1553382" y="532109"/>
                  <a:pt x="1553382" y="532109"/>
                </a:cubicBezTo>
                <a:lnTo>
                  <a:pt x="1552447" y="533693"/>
                </a:lnTo>
                <a:cubicBezTo>
                  <a:pt x="1551514" y="534484"/>
                  <a:pt x="1551514" y="535274"/>
                  <a:pt x="1550579" y="535274"/>
                </a:cubicBezTo>
                <a:cubicBezTo>
                  <a:pt x="1550579" y="536065"/>
                  <a:pt x="1549644" y="537649"/>
                  <a:pt x="1548709" y="537649"/>
                </a:cubicBezTo>
                <a:cubicBezTo>
                  <a:pt x="1548709" y="537649"/>
                  <a:pt x="1547773" y="536065"/>
                  <a:pt x="1546838" y="536065"/>
                </a:cubicBezTo>
                <a:lnTo>
                  <a:pt x="1548709" y="534484"/>
                </a:lnTo>
                <a:cubicBezTo>
                  <a:pt x="1548709" y="533693"/>
                  <a:pt x="1546838" y="532900"/>
                  <a:pt x="1546838" y="532900"/>
                </a:cubicBezTo>
                <a:cubicBezTo>
                  <a:pt x="1545906" y="532109"/>
                  <a:pt x="1544971" y="532109"/>
                  <a:pt x="1544036" y="531319"/>
                </a:cubicBezTo>
                <a:cubicBezTo>
                  <a:pt x="1544036" y="532109"/>
                  <a:pt x="1543100" y="532900"/>
                  <a:pt x="1543100" y="533693"/>
                </a:cubicBezTo>
                <a:cubicBezTo>
                  <a:pt x="1542165" y="533693"/>
                  <a:pt x="1541233" y="534484"/>
                  <a:pt x="1541233" y="535274"/>
                </a:cubicBezTo>
                <a:lnTo>
                  <a:pt x="1543100" y="536065"/>
                </a:lnTo>
                <a:cubicBezTo>
                  <a:pt x="1543100" y="536855"/>
                  <a:pt x="1542165" y="537649"/>
                  <a:pt x="1541233" y="538439"/>
                </a:cubicBezTo>
                <a:cubicBezTo>
                  <a:pt x="1541233" y="538439"/>
                  <a:pt x="1540298" y="539229"/>
                  <a:pt x="1540298" y="540020"/>
                </a:cubicBezTo>
                <a:cubicBezTo>
                  <a:pt x="1540298" y="540810"/>
                  <a:pt x="1538427" y="541601"/>
                  <a:pt x="1538427" y="541601"/>
                </a:cubicBezTo>
                <a:cubicBezTo>
                  <a:pt x="1538427" y="540810"/>
                  <a:pt x="1536557" y="540810"/>
                  <a:pt x="1536557" y="540020"/>
                </a:cubicBezTo>
                <a:cubicBezTo>
                  <a:pt x="1536557" y="540020"/>
                  <a:pt x="1538427" y="539229"/>
                  <a:pt x="1538427" y="538439"/>
                </a:cubicBezTo>
                <a:cubicBezTo>
                  <a:pt x="1537492" y="538439"/>
                  <a:pt x="1535624" y="537649"/>
                  <a:pt x="1535624" y="537649"/>
                </a:cubicBezTo>
                <a:cubicBezTo>
                  <a:pt x="1535624" y="536855"/>
                  <a:pt x="1537492" y="536065"/>
                  <a:pt x="1537492" y="535274"/>
                </a:cubicBezTo>
                <a:cubicBezTo>
                  <a:pt x="1538427" y="535274"/>
                  <a:pt x="1538427" y="534484"/>
                  <a:pt x="1539362" y="533693"/>
                </a:cubicBezTo>
                <a:lnTo>
                  <a:pt x="1540298" y="532109"/>
                </a:lnTo>
                <a:lnTo>
                  <a:pt x="1538427" y="530529"/>
                </a:lnTo>
                <a:cubicBezTo>
                  <a:pt x="1538427" y="530529"/>
                  <a:pt x="1537492" y="532109"/>
                  <a:pt x="1536557" y="532109"/>
                </a:cubicBezTo>
                <a:cubicBezTo>
                  <a:pt x="1536557" y="532109"/>
                  <a:pt x="1535624" y="531319"/>
                  <a:pt x="1534689" y="531319"/>
                </a:cubicBezTo>
                <a:cubicBezTo>
                  <a:pt x="1534689" y="530529"/>
                  <a:pt x="1533754" y="530529"/>
                  <a:pt x="1532819" y="529738"/>
                </a:cubicBezTo>
                <a:lnTo>
                  <a:pt x="1534689" y="528154"/>
                </a:lnTo>
                <a:cubicBezTo>
                  <a:pt x="1534689" y="527364"/>
                  <a:pt x="1531883" y="527364"/>
                  <a:pt x="1531883" y="526573"/>
                </a:cubicBezTo>
                <a:cubicBezTo>
                  <a:pt x="1532819" y="525783"/>
                  <a:pt x="1533754" y="525783"/>
                  <a:pt x="1533754" y="524993"/>
                </a:cubicBezTo>
                <a:cubicBezTo>
                  <a:pt x="1533754" y="524199"/>
                  <a:pt x="1531883" y="524199"/>
                  <a:pt x="1531883" y="523409"/>
                </a:cubicBezTo>
                <a:cubicBezTo>
                  <a:pt x="1531883" y="523409"/>
                  <a:pt x="1532819" y="521828"/>
                  <a:pt x="1533754" y="521828"/>
                </a:cubicBezTo>
                <a:lnTo>
                  <a:pt x="1534689" y="520247"/>
                </a:lnTo>
                <a:cubicBezTo>
                  <a:pt x="1534689" y="519453"/>
                  <a:pt x="1532819" y="519453"/>
                  <a:pt x="1532819" y="518663"/>
                </a:cubicBezTo>
                <a:cubicBezTo>
                  <a:pt x="1532819" y="519453"/>
                  <a:pt x="1531883" y="519453"/>
                  <a:pt x="1530951" y="520247"/>
                </a:cubicBezTo>
                <a:cubicBezTo>
                  <a:pt x="1530951" y="521037"/>
                  <a:pt x="1530016" y="521828"/>
                  <a:pt x="1530016" y="521828"/>
                </a:cubicBezTo>
                <a:cubicBezTo>
                  <a:pt x="1530016" y="522618"/>
                  <a:pt x="1528145" y="523409"/>
                  <a:pt x="1528145" y="524199"/>
                </a:cubicBezTo>
                <a:lnTo>
                  <a:pt x="1530016" y="524993"/>
                </a:lnTo>
                <a:cubicBezTo>
                  <a:pt x="1530016" y="525783"/>
                  <a:pt x="1529081" y="526573"/>
                  <a:pt x="1529081" y="527364"/>
                </a:cubicBezTo>
                <a:cubicBezTo>
                  <a:pt x="1528145" y="527364"/>
                  <a:pt x="1527210" y="528948"/>
                  <a:pt x="1527210" y="528948"/>
                </a:cubicBezTo>
                <a:lnTo>
                  <a:pt x="1525343" y="527364"/>
                </a:lnTo>
                <a:cubicBezTo>
                  <a:pt x="1524408" y="528154"/>
                  <a:pt x="1523472" y="528948"/>
                  <a:pt x="1523472" y="528948"/>
                </a:cubicBezTo>
                <a:cubicBezTo>
                  <a:pt x="1523472" y="529738"/>
                  <a:pt x="1525343" y="529738"/>
                  <a:pt x="1525343" y="530529"/>
                </a:cubicBezTo>
                <a:cubicBezTo>
                  <a:pt x="1525343" y="531319"/>
                  <a:pt x="1523472" y="532109"/>
                  <a:pt x="1523472" y="532109"/>
                </a:cubicBezTo>
                <a:cubicBezTo>
                  <a:pt x="1524408" y="532900"/>
                  <a:pt x="1526278" y="532900"/>
                  <a:pt x="1526278" y="533693"/>
                </a:cubicBezTo>
                <a:lnTo>
                  <a:pt x="1524408" y="535274"/>
                </a:lnTo>
                <a:lnTo>
                  <a:pt x="1522537" y="536855"/>
                </a:lnTo>
                <a:cubicBezTo>
                  <a:pt x="1522537" y="537649"/>
                  <a:pt x="1524408" y="537649"/>
                  <a:pt x="1524408" y="538439"/>
                </a:cubicBezTo>
                <a:cubicBezTo>
                  <a:pt x="1523472" y="540020"/>
                  <a:pt x="1522537" y="540810"/>
                  <a:pt x="1521605" y="542394"/>
                </a:cubicBezTo>
                <a:cubicBezTo>
                  <a:pt x="1520670" y="540810"/>
                  <a:pt x="1518799" y="540020"/>
                  <a:pt x="1517864" y="539229"/>
                </a:cubicBezTo>
                <a:cubicBezTo>
                  <a:pt x="1517864" y="538439"/>
                  <a:pt x="1518799" y="538439"/>
                  <a:pt x="1518799" y="537649"/>
                </a:cubicBezTo>
                <a:cubicBezTo>
                  <a:pt x="1518799" y="536855"/>
                  <a:pt x="1516929" y="536855"/>
                  <a:pt x="1516929" y="536065"/>
                </a:cubicBezTo>
                <a:lnTo>
                  <a:pt x="1518799" y="534484"/>
                </a:lnTo>
                <a:cubicBezTo>
                  <a:pt x="1518799" y="533693"/>
                  <a:pt x="1516929" y="533693"/>
                  <a:pt x="1516929" y="532900"/>
                </a:cubicBezTo>
                <a:cubicBezTo>
                  <a:pt x="1515996" y="532900"/>
                  <a:pt x="1515061" y="532109"/>
                  <a:pt x="1514126" y="532109"/>
                </a:cubicBezTo>
                <a:cubicBezTo>
                  <a:pt x="1514126" y="531319"/>
                  <a:pt x="1512255" y="530529"/>
                  <a:pt x="1512255" y="530529"/>
                </a:cubicBezTo>
                <a:lnTo>
                  <a:pt x="1514126" y="528948"/>
                </a:lnTo>
                <a:cubicBezTo>
                  <a:pt x="1514126" y="528154"/>
                  <a:pt x="1515996" y="527364"/>
                  <a:pt x="1515996" y="526573"/>
                </a:cubicBezTo>
                <a:cubicBezTo>
                  <a:pt x="1515061" y="526573"/>
                  <a:pt x="1514126" y="525783"/>
                  <a:pt x="1513191" y="525783"/>
                </a:cubicBezTo>
                <a:cubicBezTo>
                  <a:pt x="1513191" y="525783"/>
                  <a:pt x="1512255" y="526573"/>
                  <a:pt x="1512255" y="527364"/>
                </a:cubicBezTo>
                <a:cubicBezTo>
                  <a:pt x="1511323" y="527364"/>
                  <a:pt x="1510388" y="528948"/>
                  <a:pt x="1510388" y="528948"/>
                </a:cubicBezTo>
                <a:cubicBezTo>
                  <a:pt x="1510388" y="529738"/>
                  <a:pt x="1512255" y="529738"/>
                  <a:pt x="1512255" y="530529"/>
                </a:cubicBezTo>
                <a:cubicBezTo>
                  <a:pt x="1512255" y="531319"/>
                  <a:pt x="1510388" y="531319"/>
                  <a:pt x="1510388" y="532109"/>
                </a:cubicBezTo>
                <a:lnTo>
                  <a:pt x="1508517" y="530529"/>
                </a:lnTo>
                <a:cubicBezTo>
                  <a:pt x="1508517" y="530529"/>
                  <a:pt x="1507582" y="532109"/>
                  <a:pt x="1506647" y="532900"/>
                </a:cubicBezTo>
                <a:lnTo>
                  <a:pt x="1505715" y="534484"/>
                </a:lnTo>
                <a:lnTo>
                  <a:pt x="1503844" y="532900"/>
                </a:lnTo>
                <a:cubicBezTo>
                  <a:pt x="1502909" y="532900"/>
                  <a:pt x="1504780" y="531319"/>
                  <a:pt x="1504780" y="531319"/>
                </a:cubicBezTo>
                <a:cubicBezTo>
                  <a:pt x="1504780" y="530529"/>
                  <a:pt x="1502909" y="530529"/>
                  <a:pt x="1502909" y="529738"/>
                </a:cubicBezTo>
                <a:cubicBezTo>
                  <a:pt x="1502909" y="529738"/>
                  <a:pt x="1504780" y="528948"/>
                  <a:pt x="1504780" y="528154"/>
                </a:cubicBezTo>
                <a:cubicBezTo>
                  <a:pt x="1504780" y="528154"/>
                  <a:pt x="1502909" y="527364"/>
                  <a:pt x="1501974" y="526573"/>
                </a:cubicBezTo>
                <a:cubicBezTo>
                  <a:pt x="1501974" y="526573"/>
                  <a:pt x="1501042" y="525783"/>
                  <a:pt x="1500106" y="525783"/>
                </a:cubicBezTo>
                <a:cubicBezTo>
                  <a:pt x="1499171" y="526573"/>
                  <a:pt x="1498236" y="528154"/>
                  <a:pt x="1497304" y="528948"/>
                </a:cubicBezTo>
                <a:cubicBezTo>
                  <a:pt x="1496368" y="529738"/>
                  <a:pt x="1496368" y="530529"/>
                  <a:pt x="1495433" y="530529"/>
                </a:cubicBezTo>
                <a:cubicBezTo>
                  <a:pt x="1494498" y="532109"/>
                  <a:pt x="1493563" y="532900"/>
                  <a:pt x="1492627" y="534484"/>
                </a:cubicBezTo>
                <a:cubicBezTo>
                  <a:pt x="1491695" y="535274"/>
                  <a:pt x="1491695" y="535274"/>
                  <a:pt x="1490760" y="536065"/>
                </a:cubicBezTo>
                <a:cubicBezTo>
                  <a:pt x="1489825" y="535274"/>
                  <a:pt x="1487954" y="534484"/>
                  <a:pt x="1487019" y="533693"/>
                </a:cubicBezTo>
                <a:cubicBezTo>
                  <a:pt x="1487019" y="532900"/>
                  <a:pt x="1487954" y="532109"/>
                  <a:pt x="1487954" y="531319"/>
                </a:cubicBezTo>
                <a:lnTo>
                  <a:pt x="1489825" y="529738"/>
                </a:lnTo>
                <a:cubicBezTo>
                  <a:pt x="1489825" y="529738"/>
                  <a:pt x="1487954" y="528948"/>
                  <a:pt x="1487954" y="528154"/>
                </a:cubicBezTo>
                <a:cubicBezTo>
                  <a:pt x="1487019" y="528154"/>
                  <a:pt x="1486087" y="527364"/>
                  <a:pt x="1485152" y="527364"/>
                </a:cubicBezTo>
                <a:lnTo>
                  <a:pt x="1484216" y="528948"/>
                </a:lnTo>
                <a:lnTo>
                  <a:pt x="1482346" y="527364"/>
                </a:lnTo>
                <a:cubicBezTo>
                  <a:pt x="1481414" y="528154"/>
                  <a:pt x="1480478" y="528948"/>
                  <a:pt x="1480478" y="528948"/>
                </a:cubicBezTo>
                <a:cubicBezTo>
                  <a:pt x="1480478" y="529738"/>
                  <a:pt x="1482346" y="530529"/>
                  <a:pt x="1482346" y="530529"/>
                </a:cubicBezTo>
                <a:cubicBezTo>
                  <a:pt x="1482346" y="531319"/>
                  <a:pt x="1480478" y="532109"/>
                  <a:pt x="1480478" y="532109"/>
                </a:cubicBezTo>
                <a:cubicBezTo>
                  <a:pt x="1480478" y="532900"/>
                  <a:pt x="1483281" y="533693"/>
                  <a:pt x="1483281" y="533693"/>
                </a:cubicBezTo>
                <a:lnTo>
                  <a:pt x="1481414" y="535274"/>
                </a:lnTo>
                <a:cubicBezTo>
                  <a:pt x="1480478" y="536065"/>
                  <a:pt x="1480478" y="536855"/>
                  <a:pt x="1479543" y="537649"/>
                </a:cubicBezTo>
                <a:cubicBezTo>
                  <a:pt x="1479543" y="536855"/>
                  <a:pt x="1477673" y="536065"/>
                  <a:pt x="1477673" y="536065"/>
                </a:cubicBezTo>
                <a:cubicBezTo>
                  <a:pt x="1477673" y="535274"/>
                  <a:pt x="1479543" y="534484"/>
                  <a:pt x="1479543" y="534484"/>
                </a:cubicBezTo>
                <a:cubicBezTo>
                  <a:pt x="1478608" y="533693"/>
                  <a:pt x="1477673" y="533693"/>
                  <a:pt x="1476737" y="532900"/>
                </a:cubicBezTo>
                <a:lnTo>
                  <a:pt x="1478608" y="531319"/>
                </a:lnTo>
                <a:lnTo>
                  <a:pt x="1476737" y="529738"/>
                </a:lnTo>
                <a:lnTo>
                  <a:pt x="1474870" y="531319"/>
                </a:lnTo>
                <a:lnTo>
                  <a:pt x="1473935" y="532900"/>
                </a:lnTo>
                <a:cubicBezTo>
                  <a:pt x="1472999" y="532900"/>
                  <a:pt x="1472067" y="532109"/>
                  <a:pt x="1471132" y="532109"/>
                </a:cubicBezTo>
                <a:cubicBezTo>
                  <a:pt x="1471132" y="531319"/>
                  <a:pt x="1469262" y="531319"/>
                  <a:pt x="1469262" y="530529"/>
                </a:cubicBezTo>
                <a:lnTo>
                  <a:pt x="1471132" y="528948"/>
                </a:lnTo>
                <a:lnTo>
                  <a:pt x="1469262" y="527364"/>
                </a:lnTo>
                <a:cubicBezTo>
                  <a:pt x="1468326" y="527364"/>
                  <a:pt x="1467394" y="528948"/>
                  <a:pt x="1467394" y="528948"/>
                </a:cubicBezTo>
                <a:cubicBezTo>
                  <a:pt x="1467394" y="529738"/>
                  <a:pt x="1465524" y="530529"/>
                  <a:pt x="1465524" y="531319"/>
                </a:cubicBezTo>
                <a:lnTo>
                  <a:pt x="1467394" y="532109"/>
                </a:lnTo>
                <a:cubicBezTo>
                  <a:pt x="1467394" y="532900"/>
                  <a:pt x="1466459" y="533693"/>
                  <a:pt x="1466459" y="534484"/>
                </a:cubicBezTo>
                <a:cubicBezTo>
                  <a:pt x="1465524" y="533693"/>
                  <a:pt x="1464588" y="532900"/>
                  <a:pt x="1463653" y="532900"/>
                </a:cubicBezTo>
                <a:lnTo>
                  <a:pt x="1461786" y="531319"/>
                </a:lnTo>
                <a:cubicBezTo>
                  <a:pt x="1461786" y="530529"/>
                  <a:pt x="1463653" y="530529"/>
                  <a:pt x="1463653" y="529738"/>
                </a:cubicBezTo>
                <a:cubicBezTo>
                  <a:pt x="1463653" y="528948"/>
                  <a:pt x="1461786" y="528948"/>
                  <a:pt x="1461786" y="528154"/>
                </a:cubicBezTo>
                <a:cubicBezTo>
                  <a:pt x="1461786" y="528154"/>
                  <a:pt x="1462718" y="527364"/>
                  <a:pt x="1462718" y="526573"/>
                </a:cubicBezTo>
                <a:cubicBezTo>
                  <a:pt x="1462718" y="525783"/>
                  <a:pt x="1460850" y="525783"/>
                  <a:pt x="1460850" y="524993"/>
                </a:cubicBezTo>
                <a:cubicBezTo>
                  <a:pt x="1459915" y="526573"/>
                  <a:pt x="1458980" y="527364"/>
                  <a:pt x="1458045" y="528948"/>
                </a:cubicBezTo>
                <a:cubicBezTo>
                  <a:pt x="1457113" y="528948"/>
                  <a:pt x="1457113" y="529738"/>
                  <a:pt x="1456177" y="530529"/>
                </a:cubicBezTo>
                <a:cubicBezTo>
                  <a:pt x="1455242" y="531319"/>
                  <a:pt x="1455242" y="531319"/>
                  <a:pt x="1454307" y="532109"/>
                </a:cubicBezTo>
                <a:lnTo>
                  <a:pt x="1457113" y="533693"/>
                </a:lnTo>
                <a:lnTo>
                  <a:pt x="1455242" y="535274"/>
                </a:lnTo>
                <a:cubicBezTo>
                  <a:pt x="1454307" y="535274"/>
                  <a:pt x="1453371" y="534484"/>
                  <a:pt x="1453371" y="533693"/>
                </a:cubicBezTo>
                <a:cubicBezTo>
                  <a:pt x="1453371" y="534484"/>
                  <a:pt x="1451504" y="535274"/>
                  <a:pt x="1451504" y="536065"/>
                </a:cubicBezTo>
                <a:cubicBezTo>
                  <a:pt x="1451504" y="535274"/>
                  <a:pt x="1449634" y="535274"/>
                  <a:pt x="1449634" y="534484"/>
                </a:cubicBezTo>
                <a:lnTo>
                  <a:pt x="1450569" y="532900"/>
                </a:lnTo>
                <a:cubicBezTo>
                  <a:pt x="1451504" y="532109"/>
                  <a:pt x="1452436" y="531319"/>
                  <a:pt x="1452436" y="530529"/>
                </a:cubicBezTo>
                <a:lnTo>
                  <a:pt x="1450569" y="529738"/>
                </a:lnTo>
                <a:cubicBezTo>
                  <a:pt x="1450569" y="528948"/>
                  <a:pt x="1451504" y="528154"/>
                  <a:pt x="1452436" y="528154"/>
                </a:cubicBezTo>
                <a:cubicBezTo>
                  <a:pt x="1452436" y="527364"/>
                  <a:pt x="1453371" y="526573"/>
                  <a:pt x="1453371" y="525783"/>
                </a:cubicBezTo>
                <a:lnTo>
                  <a:pt x="1451504" y="524993"/>
                </a:lnTo>
                <a:cubicBezTo>
                  <a:pt x="1450569" y="524993"/>
                  <a:pt x="1450569" y="525783"/>
                  <a:pt x="1449634" y="526573"/>
                </a:cubicBezTo>
                <a:lnTo>
                  <a:pt x="1448698" y="528154"/>
                </a:lnTo>
                <a:cubicBezTo>
                  <a:pt x="1447763" y="528154"/>
                  <a:pt x="1446831" y="527364"/>
                  <a:pt x="1445896" y="526573"/>
                </a:cubicBezTo>
                <a:cubicBezTo>
                  <a:pt x="1445896" y="526573"/>
                  <a:pt x="1444960" y="525783"/>
                  <a:pt x="1444025" y="525783"/>
                </a:cubicBezTo>
                <a:cubicBezTo>
                  <a:pt x="1444025" y="525783"/>
                  <a:pt x="1443090" y="527364"/>
                  <a:pt x="1442158" y="527364"/>
                </a:cubicBezTo>
                <a:cubicBezTo>
                  <a:pt x="1442158" y="527364"/>
                  <a:pt x="1441222" y="525783"/>
                  <a:pt x="1440287" y="525783"/>
                </a:cubicBezTo>
                <a:cubicBezTo>
                  <a:pt x="1440287" y="525783"/>
                  <a:pt x="1438417" y="527364"/>
                  <a:pt x="1439352" y="527364"/>
                </a:cubicBezTo>
                <a:cubicBezTo>
                  <a:pt x="1439352" y="528154"/>
                  <a:pt x="1441222" y="528948"/>
                  <a:pt x="1441222" y="528948"/>
                </a:cubicBezTo>
                <a:cubicBezTo>
                  <a:pt x="1441222" y="529738"/>
                  <a:pt x="1439352" y="530529"/>
                  <a:pt x="1439352" y="530529"/>
                </a:cubicBezTo>
                <a:cubicBezTo>
                  <a:pt x="1439352" y="531319"/>
                  <a:pt x="1438417" y="532109"/>
                  <a:pt x="1437485" y="532900"/>
                </a:cubicBezTo>
                <a:cubicBezTo>
                  <a:pt x="1437485" y="532900"/>
                  <a:pt x="1436549" y="531319"/>
                  <a:pt x="1435614" y="531319"/>
                </a:cubicBezTo>
                <a:cubicBezTo>
                  <a:pt x="1435614" y="531319"/>
                  <a:pt x="1434679" y="532900"/>
                  <a:pt x="1433744" y="532900"/>
                </a:cubicBezTo>
                <a:cubicBezTo>
                  <a:pt x="1433744" y="532900"/>
                  <a:pt x="1432808" y="532109"/>
                  <a:pt x="1431876" y="531319"/>
                </a:cubicBezTo>
                <a:cubicBezTo>
                  <a:pt x="1431876" y="532109"/>
                  <a:pt x="1430006" y="533693"/>
                  <a:pt x="1430006" y="533693"/>
                </a:cubicBezTo>
                <a:cubicBezTo>
                  <a:pt x="1430006" y="532900"/>
                  <a:pt x="1428135" y="532109"/>
                  <a:pt x="1428135" y="532109"/>
                </a:cubicBezTo>
                <a:lnTo>
                  <a:pt x="1430006" y="530529"/>
                </a:lnTo>
                <a:cubicBezTo>
                  <a:pt x="1430006" y="529738"/>
                  <a:pt x="1430941" y="528948"/>
                  <a:pt x="1431876" y="528154"/>
                </a:cubicBezTo>
                <a:lnTo>
                  <a:pt x="1433744" y="529738"/>
                </a:lnTo>
                <a:cubicBezTo>
                  <a:pt x="1433744" y="529738"/>
                  <a:pt x="1434679" y="528154"/>
                  <a:pt x="1435614" y="528154"/>
                </a:cubicBezTo>
                <a:cubicBezTo>
                  <a:pt x="1435614" y="527364"/>
                  <a:pt x="1436549" y="526573"/>
                  <a:pt x="1436549" y="526573"/>
                </a:cubicBezTo>
                <a:cubicBezTo>
                  <a:pt x="1436549" y="526573"/>
                  <a:pt x="1435614" y="524993"/>
                  <a:pt x="1434679" y="524993"/>
                </a:cubicBezTo>
                <a:cubicBezTo>
                  <a:pt x="1434679" y="524993"/>
                  <a:pt x="1433744" y="526573"/>
                  <a:pt x="1432808" y="526573"/>
                </a:cubicBezTo>
                <a:cubicBezTo>
                  <a:pt x="1432808" y="527364"/>
                  <a:pt x="1431876" y="528154"/>
                  <a:pt x="1431876" y="528154"/>
                </a:cubicBezTo>
                <a:cubicBezTo>
                  <a:pt x="1430941" y="528948"/>
                  <a:pt x="1430006" y="527364"/>
                  <a:pt x="1429070" y="527364"/>
                </a:cubicBezTo>
                <a:lnTo>
                  <a:pt x="1428135" y="528948"/>
                </a:lnTo>
                <a:cubicBezTo>
                  <a:pt x="1427203" y="528948"/>
                  <a:pt x="1426268" y="527364"/>
                  <a:pt x="1425332" y="527364"/>
                </a:cubicBezTo>
                <a:cubicBezTo>
                  <a:pt x="1425332" y="527364"/>
                  <a:pt x="1424397" y="528948"/>
                  <a:pt x="1424397" y="529738"/>
                </a:cubicBezTo>
                <a:cubicBezTo>
                  <a:pt x="1423462" y="529738"/>
                  <a:pt x="1422527" y="528154"/>
                  <a:pt x="1422527" y="528154"/>
                </a:cubicBezTo>
                <a:cubicBezTo>
                  <a:pt x="1421594" y="528154"/>
                  <a:pt x="1420659" y="529738"/>
                  <a:pt x="1420659" y="529738"/>
                </a:cubicBezTo>
                <a:cubicBezTo>
                  <a:pt x="1419724" y="529738"/>
                  <a:pt x="1418789" y="528154"/>
                  <a:pt x="1418789" y="528154"/>
                </a:cubicBezTo>
                <a:cubicBezTo>
                  <a:pt x="1417853" y="528154"/>
                  <a:pt x="1416921" y="530529"/>
                  <a:pt x="1416921" y="530529"/>
                </a:cubicBezTo>
                <a:lnTo>
                  <a:pt x="1415051" y="528948"/>
                </a:lnTo>
                <a:cubicBezTo>
                  <a:pt x="1414116" y="528948"/>
                  <a:pt x="1413180" y="530529"/>
                  <a:pt x="1413180" y="530529"/>
                </a:cubicBezTo>
                <a:cubicBezTo>
                  <a:pt x="1412248" y="531319"/>
                  <a:pt x="1412248" y="532109"/>
                  <a:pt x="1411313" y="532109"/>
                </a:cubicBezTo>
                <a:cubicBezTo>
                  <a:pt x="1411313" y="532900"/>
                  <a:pt x="1409442" y="533693"/>
                  <a:pt x="1410378" y="534484"/>
                </a:cubicBezTo>
                <a:lnTo>
                  <a:pt x="1412248" y="535274"/>
                </a:lnTo>
                <a:cubicBezTo>
                  <a:pt x="1411313" y="536065"/>
                  <a:pt x="1410378" y="536855"/>
                  <a:pt x="1410378" y="537649"/>
                </a:cubicBezTo>
                <a:cubicBezTo>
                  <a:pt x="1409442" y="537649"/>
                  <a:pt x="1409442" y="536065"/>
                  <a:pt x="1408507" y="536065"/>
                </a:cubicBezTo>
                <a:cubicBezTo>
                  <a:pt x="1408507" y="535274"/>
                  <a:pt x="1406640" y="535274"/>
                  <a:pt x="1406640" y="534484"/>
                </a:cubicBezTo>
                <a:lnTo>
                  <a:pt x="1407575" y="532900"/>
                </a:lnTo>
                <a:cubicBezTo>
                  <a:pt x="1408507" y="532109"/>
                  <a:pt x="1409442" y="531319"/>
                  <a:pt x="1409442" y="531319"/>
                </a:cubicBezTo>
                <a:cubicBezTo>
                  <a:pt x="1409442" y="530529"/>
                  <a:pt x="1410378" y="529738"/>
                  <a:pt x="1411313" y="528948"/>
                </a:cubicBezTo>
                <a:cubicBezTo>
                  <a:pt x="1411313" y="528948"/>
                  <a:pt x="1412248" y="528154"/>
                  <a:pt x="1412248" y="527364"/>
                </a:cubicBezTo>
                <a:cubicBezTo>
                  <a:pt x="1412248" y="527364"/>
                  <a:pt x="1410378" y="526573"/>
                  <a:pt x="1410378" y="525783"/>
                </a:cubicBezTo>
                <a:cubicBezTo>
                  <a:pt x="1410378" y="525783"/>
                  <a:pt x="1412248" y="524993"/>
                  <a:pt x="1412248" y="524199"/>
                </a:cubicBezTo>
                <a:lnTo>
                  <a:pt x="1410378" y="523409"/>
                </a:lnTo>
                <a:cubicBezTo>
                  <a:pt x="1409442" y="524199"/>
                  <a:pt x="1407575" y="525783"/>
                  <a:pt x="1406640" y="526573"/>
                </a:cubicBezTo>
                <a:cubicBezTo>
                  <a:pt x="1406640" y="527364"/>
                  <a:pt x="1405704" y="527364"/>
                  <a:pt x="1405704" y="528154"/>
                </a:cubicBezTo>
                <a:cubicBezTo>
                  <a:pt x="1403834" y="529738"/>
                  <a:pt x="1402899" y="530529"/>
                  <a:pt x="1401967" y="532109"/>
                </a:cubicBezTo>
                <a:cubicBezTo>
                  <a:pt x="1401031" y="531319"/>
                  <a:pt x="1399161" y="529738"/>
                  <a:pt x="1398225" y="528948"/>
                </a:cubicBezTo>
                <a:cubicBezTo>
                  <a:pt x="1398225" y="528948"/>
                  <a:pt x="1399161" y="528154"/>
                  <a:pt x="1399161" y="527364"/>
                </a:cubicBezTo>
                <a:cubicBezTo>
                  <a:pt x="1399161" y="527364"/>
                  <a:pt x="1397293" y="526573"/>
                  <a:pt x="1397293" y="525783"/>
                </a:cubicBezTo>
                <a:lnTo>
                  <a:pt x="1399161" y="524199"/>
                </a:lnTo>
                <a:lnTo>
                  <a:pt x="1401031" y="525783"/>
                </a:lnTo>
                <a:lnTo>
                  <a:pt x="1402899" y="524199"/>
                </a:lnTo>
                <a:cubicBezTo>
                  <a:pt x="1402899" y="523409"/>
                  <a:pt x="1403834" y="522618"/>
                  <a:pt x="1403834" y="521828"/>
                </a:cubicBezTo>
                <a:cubicBezTo>
                  <a:pt x="1402899" y="521037"/>
                  <a:pt x="1401967" y="520247"/>
                  <a:pt x="1400096" y="519453"/>
                </a:cubicBezTo>
                <a:cubicBezTo>
                  <a:pt x="1399161" y="518663"/>
                  <a:pt x="1399161" y="518663"/>
                  <a:pt x="1398225" y="517873"/>
                </a:cubicBezTo>
                <a:cubicBezTo>
                  <a:pt x="1397293" y="519453"/>
                  <a:pt x="1396358" y="520247"/>
                  <a:pt x="1394488" y="521828"/>
                </a:cubicBezTo>
                <a:cubicBezTo>
                  <a:pt x="1394488" y="521828"/>
                  <a:pt x="1393552" y="522618"/>
                  <a:pt x="1393552" y="523409"/>
                </a:cubicBezTo>
                <a:cubicBezTo>
                  <a:pt x="1392617" y="523409"/>
                  <a:pt x="1391685" y="524993"/>
                  <a:pt x="1391685" y="524993"/>
                </a:cubicBezTo>
                <a:lnTo>
                  <a:pt x="1393552" y="526573"/>
                </a:lnTo>
                <a:lnTo>
                  <a:pt x="1392617" y="528154"/>
                </a:lnTo>
                <a:cubicBezTo>
                  <a:pt x="1391685" y="528154"/>
                  <a:pt x="1390750" y="526573"/>
                  <a:pt x="1389814" y="526573"/>
                </a:cubicBezTo>
                <a:cubicBezTo>
                  <a:pt x="1389814" y="527364"/>
                  <a:pt x="1388879" y="528154"/>
                  <a:pt x="1388879" y="528948"/>
                </a:cubicBezTo>
                <a:cubicBezTo>
                  <a:pt x="1387012" y="529738"/>
                  <a:pt x="1386076" y="531319"/>
                  <a:pt x="1385141" y="532109"/>
                </a:cubicBezTo>
                <a:cubicBezTo>
                  <a:pt x="1385141" y="532900"/>
                  <a:pt x="1384206" y="533693"/>
                  <a:pt x="1383274" y="533693"/>
                </a:cubicBezTo>
                <a:cubicBezTo>
                  <a:pt x="1383274" y="534484"/>
                  <a:pt x="1382339" y="535274"/>
                  <a:pt x="1382339" y="536065"/>
                </a:cubicBezTo>
                <a:cubicBezTo>
                  <a:pt x="1382339" y="535274"/>
                  <a:pt x="1380468" y="535274"/>
                  <a:pt x="1380468" y="534484"/>
                </a:cubicBezTo>
                <a:cubicBezTo>
                  <a:pt x="1379533" y="533693"/>
                  <a:pt x="1381403" y="532900"/>
                  <a:pt x="1381403" y="532900"/>
                </a:cubicBezTo>
                <a:cubicBezTo>
                  <a:pt x="1382339" y="532109"/>
                  <a:pt x="1382339" y="531319"/>
                  <a:pt x="1383274" y="530529"/>
                </a:cubicBezTo>
                <a:cubicBezTo>
                  <a:pt x="1383274" y="530529"/>
                  <a:pt x="1384206" y="529738"/>
                  <a:pt x="1385141" y="528948"/>
                </a:cubicBezTo>
                <a:cubicBezTo>
                  <a:pt x="1385141" y="528154"/>
                  <a:pt x="1386076" y="528154"/>
                  <a:pt x="1386076" y="527364"/>
                </a:cubicBezTo>
                <a:cubicBezTo>
                  <a:pt x="1387012" y="526573"/>
                  <a:pt x="1387944" y="525783"/>
                  <a:pt x="1387944" y="525783"/>
                </a:cubicBezTo>
                <a:cubicBezTo>
                  <a:pt x="1387944" y="524993"/>
                  <a:pt x="1386076" y="524199"/>
                  <a:pt x="1386076" y="524199"/>
                </a:cubicBezTo>
                <a:lnTo>
                  <a:pt x="1387944" y="522618"/>
                </a:lnTo>
                <a:cubicBezTo>
                  <a:pt x="1387012" y="522618"/>
                  <a:pt x="1386076" y="521037"/>
                  <a:pt x="1385141" y="521037"/>
                </a:cubicBezTo>
                <a:lnTo>
                  <a:pt x="1384206" y="522618"/>
                </a:lnTo>
                <a:cubicBezTo>
                  <a:pt x="1383274" y="522618"/>
                  <a:pt x="1382339" y="521828"/>
                  <a:pt x="1381403" y="521828"/>
                </a:cubicBezTo>
                <a:cubicBezTo>
                  <a:pt x="1381403" y="521037"/>
                  <a:pt x="1380468" y="520247"/>
                  <a:pt x="1379533" y="520247"/>
                </a:cubicBezTo>
                <a:cubicBezTo>
                  <a:pt x="1379533" y="521037"/>
                  <a:pt x="1378597" y="521037"/>
                  <a:pt x="1377665" y="521828"/>
                </a:cubicBezTo>
                <a:lnTo>
                  <a:pt x="1376730" y="523409"/>
                </a:lnTo>
                <a:cubicBezTo>
                  <a:pt x="1375795" y="523409"/>
                  <a:pt x="1374860" y="522618"/>
                  <a:pt x="1373924" y="522618"/>
                </a:cubicBezTo>
                <a:cubicBezTo>
                  <a:pt x="1373924" y="521828"/>
                  <a:pt x="1372057" y="521037"/>
                  <a:pt x="1372057" y="521037"/>
                </a:cubicBezTo>
                <a:cubicBezTo>
                  <a:pt x="1372057" y="520247"/>
                  <a:pt x="1373924" y="519453"/>
                  <a:pt x="1373924" y="519453"/>
                </a:cubicBezTo>
                <a:cubicBezTo>
                  <a:pt x="1373924" y="518663"/>
                  <a:pt x="1372057" y="518663"/>
                  <a:pt x="1372057" y="517873"/>
                </a:cubicBezTo>
                <a:cubicBezTo>
                  <a:pt x="1372057" y="517082"/>
                  <a:pt x="1373924" y="516292"/>
                  <a:pt x="1372989" y="516292"/>
                </a:cubicBezTo>
                <a:cubicBezTo>
                  <a:pt x="1372989" y="515498"/>
                  <a:pt x="1371122" y="515498"/>
                  <a:pt x="1371122" y="514708"/>
                </a:cubicBezTo>
                <a:cubicBezTo>
                  <a:pt x="1371122" y="515498"/>
                  <a:pt x="1370186" y="516292"/>
                  <a:pt x="1369251" y="516292"/>
                </a:cubicBezTo>
                <a:cubicBezTo>
                  <a:pt x="1369251" y="517082"/>
                  <a:pt x="1368316" y="517873"/>
                  <a:pt x="1368316" y="518663"/>
                </a:cubicBezTo>
                <a:lnTo>
                  <a:pt x="1370186" y="519453"/>
                </a:lnTo>
                <a:cubicBezTo>
                  <a:pt x="1370186" y="520247"/>
                  <a:pt x="1372057" y="520247"/>
                  <a:pt x="1372057" y="521037"/>
                </a:cubicBezTo>
                <a:lnTo>
                  <a:pt x="1371122" y="522618"/>
                </a:lnTo>
                <a:cubicBezTo>
                  <a:pt x="1370186" y="523409"/>
                  <a:pt x="1369251" y="524199"/>
                  <a:pt x="1369251" y="524199"/>
                </a:cubicBezTo>
                <a:cubicBezTo>
                  <a:pt x="1368316" y="524199"/>
                  <a:pt x="1367384" y="523409"/>
                  <a:pt x="1367384" y="523409"/>
                </a:cubicBezTo>
                <a:cubicBezTo>
                  <a:pt x="1366448" y="522618"/>
                  <a:pt x="1365513" y="521828"/>
                  <a:pt x="1364578" y="521828"/>
                </a:cubicBezTo>
                <a:cubicBezTo>
                  <a:pt x="1364578" y="521828"/>
                  <a:pt x="1363643" y="520247"/>
                  <a:pt x="1362711" y="520247"/>
                </a:cubicBezTo>
                <a:cubicBezTo>
                  <a:pt x="1362711" y="520247"/>
                  <a:pt x="1361775" y="521828"/>
                  <a:pt x="1360840" y="522618"/>
                </a:cubicBezTo>
                <a:cubicBezTo>
                  <a:pt x="1360840" y="522618"/>
                  <a:pt x="1359905" y="523409"/>
                  <a:pt x="1359905" y="524199"/>
                </a:cubicBezTo>
                <a:cubicBezTo>
                  <a:pt x="1358969" y="524199"/>
                  <a:pt x="1358034" y="522618"/>
                  <a:pt x="1357102" y="522618"/>
                </a:cubicBezTo>
                <a:lnTo>
                  <a:pt x="1356167" y="524199"/>
                </a:lnTo>
                <a:lnTo>
                  <a:pt x="1354296" y="526573"/>
                </a:lnTo>
                <a:cubicBezTo>
                  <a:pt x="1354296" y="525783"/>
                  <a:pt x="1352429" y="524993"/>
                  <a:pt x="1352429" y="524993"/>
                </a:cubicBezTo>
                <a:cubicBezTo>
                  <a:pt x="1352429" y="524199"/>
                  <a:pt x="1354296" y="523409"/>
                  <a:pt x="1354296" y="523409"/>
                </a:cubicBezTo>
                <a:cubicBezTo>
                  <a:pt x="1353364" y="522618"/>
                  <a:pt x="1351494" y="522618"/>
                  <a:pt x="1351494" y="521828"/>
                </a:cubicBezTo>
                <a:cubicBezTo>
                  <a:pt x="1351494" y="521037"/>
                  <a:pt x="1353364" y="520247"/>
                  <a:pt x="1353364" y="520247"/>
                </a:cubicBezTo>
                <a:cubicBezTo>
                  <a:pt x="1353364" y="519453"/>
                  <a:pt x="1351494" y="519453"/>
                  <a:pt x="1351494" y="518663"/>
                </a:cubicBezTo>
                <a:cubicBezTo>
                  <a:pt x="1350558" y="519453"/>
                  <a:pt x="1350558" y="519453"/>
                  <a:pt x="1349623" y="520247"/>
                </a:cubicBezTo>
                <a:cubicBezTo>
                  <a:pt x="1349623" y="520247"/>
                  <a:pt x="1348688" y="521828"/>
                  <a:pt x="1347756" y="521828"/>
                </a:cubicBezTo>
                <a:lnTo>
                  <a:pt x="1345885" y="521037"/>
                </a:lnTo>
                <a:cubicBezTo>
                  <a:pt x="1345885" y="521037"/>
                  <a:pt x="1344950" y="521828"/>
                  <a:pt x="1344015" y="522618"/>
                </a:cubicBezTo>
                <a:cubicBezTo>
                  <a:pt x="1344015" y="523409"/>
                  <a:pt x="1343083" y="523409"/>
                  <a:pt x="1343083" y="524199"/>
                </a:cubicBezTo>
                <a:cubicBezTo>
                  <a:pt x="1342147" y="524993"/>
                  <a:pt x="1342147" y="525783"/>
                  <a:pt x="1341212" y="525783"/>
                </a:cubicBezTo>
                <a:cubicBezTo>
                  <a:pt x="1341212" y="526573"/>
                  <a:pt x="1340277" y="528154"/>
                  <a:pt x="1339341" y="528154"/>
                </a:cubicBezTo>
                <a:cubicBezTo>
                  <a:pt x="1339341" y="528154"/>
                  <a:pt x="1338406" y="526573"/>
                  <a:pt x="1337474" y="526573"/>
                </a:cubicBezTo>
                <a:cubicBezTo>
                  <a:pt x="1337474" y="525783"/>
                  <a:pt x="1335604" y="525783"/>
                  <a:pt x="1335604" y="524993"/>
                </a:cubicBezTo>
                <a:cubicBezTo>
                  <a:pt x="1335604" y="524993"/>
                  <a:pt x="1336539" y="523409"/>
                  <a:pt x="1337474" y="523409"/>
                </a:cubicBezTo>
                <a:cubicBezTo>
                  <a:pt x="1337474" y="522618"/>
                  <a:pt x="1338406" y="522618"/>
                  <a:pt x="1338406" y="521828"/>
                </a:cubicBezTo>
                <a:cubicBezTo>
                  <a:pt x="1339341" y="521828"/>
                  <a:pt x="1340277" y="523409"/>
                  <a:pt x="1341212" y="522618"/>
                </a:cubicBezTo>
                <a:cubicBezTo>
                  <a:pt x="1341212" y="522618"/>
                  <a:pt x="1342147" y="521828"/>
                  <a:pt x="1342147" y="521037"/>
                </a:cubicBezTo>
                <a:cubicBezTo>
                  <a:pt x="1343083" y="521037"/>
                  <a:pt x="1344015" y="519453"/>
                  <a:pt x="1344015" y="519453"/>
                </a:cubicBezTo>
                <a:cubicBezTo>
                  <a:pt x="1344015" y="518663"/>
                  <a:pt x="1342147" y="518663"/>
                  <a:pt x="1342147" y="517873"/>
                </a:cubicBezTo>
                <a:lnTo>
                  <a:pt x="1343083" y="516292"/>
                </a:lnTo>
                <a:cubicBezTo>
                  <a:pt x="1344015" y="515498"/>
                  <a:pt x="1344950" y="515498"/>
                  <a:pt x="1344950" y="514708"/>
                </a:cubicBezTo>
                <a:cubicBezTo>
                  <a:pt x="1344638" y="514708"/>
                  <a:pt x="1344433" y="514525"/>
                  <a:pt x="1344260" y="514289"/>
                </a:cubicBezTo>
                <a:cubicBezTo>
                  <a:pt x="1343262" y="514957"/>
                  <a:pt x="1341895" y="515624"/>
                  <a:pt x="1341105" y="516292"/>
                </a:cubicBezTo>
                <a:cubicBezTo>
                  <a:pt x="1340970" y="516175"/>
                  <a:pt x="1340881" y="516062"/>
                  <a:pt x="1340777" y="515948"/>
                </a:cubicBezTo>
                <a:cubicBezTo>
                  <a:pt x="1340418" y="516547"/>
                  <a:pt x="1339883" y="517082"/>
                  <a:pt x="1339341" y="517082"/>
                </a:cubicBezTo>
                <a:cubicBezTo>
                  <a:pt x="1339341" y="517082"/>
                  <a:pt x="1338406" y="515498"/>
                  <a:pt x="1337474" y="515498"/>
                </a:cubicBezTo>
                <a:cubicBezTo>
                  <a:pt x="1337474" y="514708"/>
                  <a:pt x="1336539" y="513917"/>
                  <a:pt x="1335604" y="513917"/>
                </a:cubicBezTo>
                <a:lnTo>
                  <a:pt x="1335550" y="513873"/>
                </a:lnTo>
                <a:lnTo>
                  <a:pt x="1335497" y="513917"/>
                </a:lnTo>
                <a:cubicBezTo>
                  <a:pt x="1334564" y="513917"/>
                  <a:pt x="1333629" y="514708"/>
                  <a:pt x="1333629" y="515498"/>
                </a:cubicBezTo>
                <a:cubicBezTo>
                  <a:pt x="1332694" y="515498"/>
                  <a:pt x="1331759" y="517082"/>
                  <a:pt x="1331759" y="517082"/>
                </a:cubicBezTo>
                <a:cubicBezTo>
                  <a:pt x="1331217" y="517082"/>
                  <a:pt x="1330682" y="516547"/>
                  <a:pt x="1330323" y="515948"/>
                </a:cubicBezTo>
                <a:cubicBezTo>
                  <a:pt x="1330219" y="516062"/>
                  <a:pt x="1330134" y="516175"/>
                  <a:pt x="1329995" y="516292"/>
                </a:cubicBezTo>
                <a:cubicBezTo>
                  <a:pt x="1329208" y="515624"/>
                  <a:pt x="1327838" y="514957"/>
                  <a:pt x="1326843" y="514289"/>
                </a:cubicBezTo>
                <a:cubicBezTo>
                  <a:pt x="1326670" y="514525"/>
                  <a:pt x="1326465" y="514708"/>
                  <a:pt x="1326150" y="514708"/>
                </a:cubicBezTo>
                <a:cubicBezTo>
                  <a:pt x="1326150" y="515498"/>
                  <a:pt x="1327085" y="515498"/>
                  <a:pt x="1328021" y="516292"/>
                </a:cubicBezTo>
                <a:lnTo>
                  <a:pt x="1328956" y="517873"/>
                </a:lnTo>
                <a:cubicBezTo>
                  <a:pt x="1328956" y="518663"/>
                  <a:pt x="1327085" y="518663"/>
                  <a:pt x="1327085" y="519453"/>
                </a:cubicBezTo>
                <a:cubicBezTo>
                  <a:pt x="1327085" y="519453"/>
                  <a:pt x="1328021" y="521037"/>
                  <a:pt x="1328956" y="521037"/>
                </a:cubicBezTo>
                <a:cubicBezTo>
                  <a:pt x="1328956" y="521828"/>
                  <a:pt x="1329891" y="522618"/>
                  <a:pt x="1329891" y="522618"/>
                </a:cubicBezTo>
                <a:cubicBezTo>
                  <a:pt x="1330823" y="523409"/>
                  <a:pt x="1331759" y="521828"/>
                  <a:pt x="1332694" y="521828"/>
                </a:cubicBezTo>
                <a:cubicBezTo>
                  <a:pt x="1332694" y="522618"/>
                  <a:pt x="1333629" y="522618"/>
                  <a:pt x="1333629" y="523409"/>
                </a:cubicBezTo>
                <a:cubicBezTo>
                  <a:pt x="1334564" y="523409"/>
                  <a:pt x="1335497" y="524993"/>
                  <a:pt x="1335497" y="524993"/>
                </a:cubicBezTo>
                <a:cubicBezTo>
                  <a:pt x="1335497" y="525783"/>
                  <a:pt x="1333629" y="525783"/>
                  <a:pt x="1333629" y="526573"/>
                </a:cubicBezTo>
                <a:cubicBezTo>
                  <a:pt x="1332694" y="526573"/>
                  <a:pt x="1331759" y="528154"/>
                  <a:pt x="1331759" y="528154"/>
                </a:cubicBezTo>
                <a:cubicBezTo>
                  <a:pt x="1330823" y="528154"/>
                  <a:pt x="1329891" y="526573"/>
                  <a:pt x="1329891" y="525783"/>
                </a:cubicBezTo>
                <a:cubicBezTo>
                  <a:pt x="1328956" y="525783"/>
                  <a:pt x="1328956" y="524993"/>
                  <a:pt x="1328021" y="524199"/>
                </a:cubicBezTo>
                <a:cubicBezTo>
                  <a:pt x="1328021" y="523409"/>
                  <a:pt x="1327085" y="523409"/>
                  <a:pt x="1327085" y="522618"/>
                </a:cubicBezTo>
                <a:cubicBezTo>
                  <a:pt x="1326150" y="521828"/>
                  <a:pt x="1325218" y="521037"/>
                  <a:pt x="1325218" y="521037"/>
                </a:cubicBezTo>
                <a:lnTo>
                  <a:pt x="1323348" y="521828"/>
                </a:lnTo>
                <a:cubicBezTo>
                  <a:pt x="1322412" y="521828"/>
                  <a:pt x="1321477" y="520247"/>
                  <a:pt x="1321477" y="520247"/>
                </a:cubicBezTo>
                <a:cubicBezTo>
                  <a:pt x="1320545" y="519453"/>
                  <a:pt x="1320545" y="519453"/>
                  <a:pt x="1319610" y="518663"/>
                </a:cubicBezTo>
                <a:cubicBezTo>
                  <a:pt x="1319610" y="519453"/>
                  <a:pt x="1317739" y="519453"/>
                  <a:pt x="1317739" y="520247"/>
                </a:cubicBezTo>
                <a:cubicBezTo>
                  <a:pt x="1317739" y="520247"/>
                  <a:pt x="1319610" y="521037"/>
                  <a:pt x="1319610" y="521828"/>
                </a:cubicBezTo>
                <a:cubicBezTo>
                  <a:pt x="1319610" y="522618"/>
                  <a:pt x="1317739" y="522618"/>
                  <a:pt x="1316804" y="523409"/>
                </a:cubicBezTo>
                <a:cubicBezTo>
                  <a:pt x="1316804" y="523409"/>
                  <a:pt x="1318674" y="524199"/>
                  <a:pt x="1318674" y="524993"/>
                </a:cubicBezTo>
                <a:cubicBezTo>
                  <a:pt x="1318674" y="524993"/>
                  <a:pt x="1316804" y="525783"/>
                  <a:pt x="1316804" y="526573"/>
                </a:cubicBezTo>
                <a:lnTo>
                  <a:pt x="1314936" y="524199"/>
                </a:lnTo>
                <a:lnTo>
                  <a:pt x="1314001" y="522618"/>
                </a:lnTo>
                <a:cubicBezTo>
                  <a:pt x="1313066" y="522618"/>
                  <a:pt x="1312131" y="524199"/>
                  <a:pt x="1311195" y="524199"/>
                </a:cubicBezTo>
                <a:cubicBezTo>
                  <a:pt x="1311195" y="523409"/>
                  <a:pt x="1310263" y="522618"/>
                  <a:pt x="1310263" y="522618"/>
                </a:cubicBezTo>
                <a:cubicBezTo>
                  <a:pt x="1309328" y="521828"/>
                  <a:pt x="1308393" y="520247"/>
                  <a:pt x="1308393" y="520247"/>
                </a:cubicBezTo>
                <a:cubicBezTo>
                  <a:pt x="1307457" y="520247"/>
                  <a:pt x="1306522" y="521828"/>
                  <a:pt x="1306522" y="521828"/>
                </a:cubicBezTo>
                <a:cubicBezTo>
                  <a:pt x="1305587" y="521828"/>
                  <a:pt x="1304655" y="522618"/>
                  <a:pt x="1303720" y="523409"/>
                </a:cubicBezTo>
                <a:cubicBezTo>
                  <a:pt x="1303720" y="523409"/>
                  <a:pt x="1302784" y="524199"/>
                  <a:pt x="1301849" y="524199"/>
                </a:cubicBezTo>
                <a:cubicBezTo>
                  <a:pt x="1301849" y="524199"/>
                  <a:pt x="1300914" y="523409"/>
                  <a:pt x="1299982" y="522618"/>
                </a:cubicBezTo>
                <a:lnTo>
                  <a:pt x="1299046" y="521037"/>
                </a:lnTo>
                <a:cubicBezTo>
                  <a:pt x="1299046" y="520247"/>
                  <a:pt x="1300914" y="520247"/>
                  <a:pt x="1300914" y="519453"/>
                </a:cubicBezTo>
                <a:lnTo>
                  <a:pt x="1302784" y="518663"/>
                </a:lnTo>
                <a:cubicBezTo>
                  <a:pt x="1302784" y="517873"/>
                  <a:pt x="1301849" y="517082"/>
                  <a:pt x="1301849" y="516292"/>
                </a:cubicBezTo>
                <a:cubicBezTo>
                  <a:pt x="1300914" y="516292"/>
                  <a:pt x="1299982" y="515498"/>
                  <a:pt x="1299982" y="514708"/>
                </a:cubicBezTo>
                <a:cubicBezTo>
                  <a:pt x="1299982" y="515498"/>
                  <a:pt x="1298111" y="515498"/>
                  <a:pt x="1298111" y="516292"/>
                </a:cubicBezTo>
                <a:cubicBezTo>
                  <a:pt x="1297176" y="516292"/>
                  <a:pt x="1299046" y="517082"/>
                  <a:pt x="1299046" y="517873"/>
                </a:cubicBezTo>
                <a:cubicBezTo>
                  <a:pt x="1299046" y="518663"/>
                  <a:pt x="1297176" y="518663"/>
                  <a:pt x="1297176" y="519453"/>
                </a:cubicBezTo>
                <a:cubicBezTo>
                  <a:pt x="1297176" y="519453"/>
                  <a:pt x="1299046" y="520247"/>
                  <a:pt x="1299046" y="521037"/>
                </a:cubicBezTo>
                <a:cubicBezTo>
                  <a:pt x="1299046" y="521037"/>
                  <a:pt x="1297176" y="521828"/>
                  <a:pt x="1297176" y="522618"/>
                </a:cubicBezTo>
                <a:cubicBezTo>
                  <a:pt x="1296241" y="522618"/>
                  <a:pt x="1295308" y="523409"/>
                  <a:pt x="1294373" y="523409"/>
                </a:cubicBezTo>
                <a:lnTo>
                  <a:pt x="1293438" y="521828"/>
                </a:lnTo>
                <a:cubicBezTo>
                  <a:pt x="1292503" y="521037"/>
                  <a:pt x="1291567" y="521037"/>
                  <a:pt x="1291567" y="520247"/>
                </a:cubicBezTo>
                <a:cubicBezTo>
                  <a:pt x="1290635" y="520247"/>
                  <a:pt x="1289700" y="521037"/>
                  <a:pt x="1289700" y="521828"/>
                </a:cubicBezTo>
                <a:cubicBezTo>
                  <a:pt x="1288765" y="521828"/>
                  <a:pt x="1287829" y="522618"/>
                  <a:pt x="1286894" y="522618"/>
                </a:cubicBezTo>
                <a:lnTo>
                  <a:pt x="1285959" y="521037"/>
                </a:lnTo>
                <a:cubicBezTo>
                  <a:pt x="1285027" y="521037"/>
                  <a:pt x="1284092" y="522618"/>
                  <a:pt x="1283156" y="522618"/>
                </a:cubicBezTo>
                <a:lnTo>
                  <a:pt x="1285027" y="524199"/>
                </a:lnTo>
                <a:cubicBezTo>
                  <a:pt x="1285027" y="524199"/>
                  <a:pt x="1283156" y="524993"/>
                  <a:pt x="1283156" y="525783"/>
                </a:cubicBezTo>
                <a:cubicBezTo>
                  <a:pt x="1283156" y="525783"/>
                  <a:pt x="1284092" y="526573"/>
                  <a:pt x="1285027" y="527364"/>
                </a:cubicBezTo>
                <a:cubicBezTo>
                  <a:pt x="1285027" y="528154"/>
                  <a:pt x="1285959" y="528154"/>
                  <a:pt x="1285959" y="528948"/>
                </a:cubicBezTo>
                <a:cubicBezTo>
                  <a:pt x="1286894" y="529738"/>
                  <a:pt x="1287829" y="530529"/>
                  <a:pt x="1287829" y="530529"/>
                </a:cubicBezTo>
                <a:cubicBezTo>
                  <a:pt x="1288765" y="531319"/>
                  <a:pt x="1288765" y="532109"/>
                  <a:pt x="1289700" y="532900"/>
                </a:cubicBezTo>
                <a:cubicBezTo>
                  <a:pt x="1289700" y="532900"/>
                  <a:pt x="1291567" y="533693"/>
                  <a:pt x="1290635" y="534484"/>
                </a:cubicBezTo>
                <a:cubicBezTo>
                  <a:pt x="1290635" y="535274"/>
                  <a:pt x="1288765" y="535274"/>
                  <a:pt x="1288765" y="536065"/>
                </a:cubicBezTo>
                <a:cubicBezTo>
                  <a:pt x="1288765" y="535274"/>
                  <a:pt x="1287829" y="534484"/>
                  <a:pt x="1287829" y="533693"/>
                </a:cubicBezTo>
                <a:cubicBezTo>
                  <a:pt x="1286894" y="533693"/>
                  <a:pt x="1285959" y="532900"/>
                  <a:pt x="1285959" y="532109"/>
                </a:cubicBezTo>
                <a:cubicBezTo>
                  <a:pt x="1285027" y="531319"/>
                  <a:pt x="1284092" y="529738"/>
                  <a:pt x="1282221" y="528948"/>
                </a:cubicBezTo>
                <a:cubicBezTo>
                  <a:pt x="1282221" y="528154"/>
                  <a:pt x="1281286" y="527364"/>
                  <a:pt x="1281286" y="526573"/>
                </a:cubicBezTo>
                <a:cubicBezTo>
                  <a:pt x="1280354" y="526573"/>
                  <a:pt x="1279418" y="528154"/>
                  <a:pt x="1278483" y="528154"/>
                </a:cubicBezTo>
                <a:lnTo>
                  <a:pt x="1277548" y="526573"/>
                </a:lnTo>
                <a:lnTo>
                  <a:pt x="1279418" y="524993"/>
                </a:lnTo>
                <a:cubicBezTo>
                  <a:pt x="1279418" y="524993"/>
                  <a:pt x="1278483" y="523409"/>
                  <a:pt x="1277548" y="523409"/>
                </a:cubicBezTo>
                <a:cubicBezTo>
                  <a:pt x="1277548" y="522618"/>
                  <a:pt x="1276613" y="521828"/>
                  <a:pt x="1276613" y="521828"/>
                </a:cubicBezTo>
                <a:cubicBezTo>
                  <a:pt x="1274745" y="520247"/>
                  <a:pt x="1273810" y="519453"/>
                  <a:pt x="1272875" y="517873"/>
                </a:cubicBezTo>
                <a:cubicBezTo>
                  <a:pt x="1271939" y="518663"/>
                  <a:pt x="1271939" y="518663"/>
                  <a:pt x="1271004" y="519453"/>
                </a:cubicBezTo>
                <a:cubicBezTo>
                  <a:pt x="1269137" y="520247"/>
                  <a:pt x="1268202" y="521037"/>
                  <a:pt x="1267266" y="521828"/>
                </a:cubicBezTo>
                <a:cubicBezTo>
                  <a:pt x="1267266" y="522618"/>
                  <a:pt x="1268202" y="523409"/>
                  <a:pt x="1268202" y="524199"/>
                </a:cubicBezTo>
                <a:lnTo>
                  <a:pt x="1270072" y="525783"/>
                </a:lnTo>
                <a:lnTo>
                  <a:pt x="1271939" y="524199"/>
                </a:lnTo>
                <a:lnTo>
                  <a:pt x="1273810" y="525783"/>
                </a:lnTo>
                <a:cubicBezTo>
                  <a:pt x="1273810" y="526573"/>
                  <a:pt x="1271939" y="527364"/>
                  <a:pt x="1271939" y="527364"/>
                </a:cubicBezTo>
                <a:cubicBezTo>
                  <a:pt x="1271939" y="528154"/>
                  <a:pt x="1272875" y="528948"/>
                  <a:pt x="1272875" y="528948"/>
                </a:cubicBezTo>
                <a:cubicBezTo>
                  <a:pt x="1271939" y="529738"/>
                  <a:pt x="1270072" y="531319"/>
                  <a:pt x="1269137" y="532109"/>
                </a:cubicBezTo>
                <a:cubicBezTo>
                  <a:pt x="1268202" y="530529"/>
                  <a:pt x="1267266" y="529738"/>
                  <a:pt x="1265399" y="528154"/>
                </a:cubicBezTo>
                <a:cubicBezTo>
                  <a:pt x="1265399" y="527364"/>
                  <a:pt x="1264464" y="527364"/>
                  <a:pt x="1264464" y="526573"/>
                </a:cubicBezTo>
                <a:cubicBezTo>
                  <a:pt x="1263528" y="525783"/>
                  <a:pt x="1261658" y="524199"/>
                  <a:pt x="1260726" y="523409"/>
                </a:cubicBezTo>
                <a:lnTo>
                  <a:pt x="1258855" y="524199"/>
                </a:lnTo>
                <a:cubicBezTo>
                  <a:pt x="1258855" y="524993"/>
                  <a:pt x="1260726" y="525783"/>
                  <a:pt x="1260726" y="525783"/>
                </a:cubicBezTo>
                <a:cubicBezTo>
                  <a:pt x="1260726" y="526573"/>
                  <a:pt x="1258855" y="527364"/>
                  <a:pt x="1258855" y="527364"/>
                </a:cubicBezTo>
                <a:cubicBezTo>
                  <a:pt x="1258855" y="528154"/>
                  <a:pt x="1259790" y="528948"/>
                  <a:pt x="1259790" y="528948"/>
                </a:cubicBezTo>
                <a:cubicBezTo>
                  <a:pt x="1260726" y="529738"/>
                  <a:pt x="1261658" y="530529"/>
                  <a:pt x="1261658" y="531319"/>
                </a:cubicBezTo>
                <a:cubicBezTo>
                  <a:pt x="1261658" y="531319"/>
                  <a:pt x="1262593" y="532109"/>
                  <a:pt x="1263528" y="532900"/>
                </a:cubicBezTo>
                <a:lnTo>
                  <a:pt x="1264464" y="534484"/>
                </a:lnTo>
                <a:cubicBezTo>
                  <a:pt x="1264464" y="535274"/>
                  <a:pt x="1262593" y="535274"/>
                  <a:pt x="1262593" y="536065"/>
                </a:cubicBezTo>
                <a:cubicBezTo>
                  <a:pt x="1261658" y="536065"/>
                  <a:pt x="1261658" y="537649"/>
                  <a:pt x="1260726" y="537649"/>
                </a:cubicBezTo>
                <a:cubicBezTo>
                  <a:pt x="1260726" y="536855"/>
                  <a:pt x="1259790" y="536065"/>
                  <a:pt x="1258855" y="535274"/>
                </a:cubicBezTo>
                <a:lnTo>
                  <a:pt x="1260726" y="534484"/>
                </a:lnTo>
                <a:cubicBezTo>
                  <a:pt x="1261658" y="533693"/>
                  <a:pt x="1259790" y="532900"/>
                  <a:pt x="1259790" y="532109"/>
                </a:cubicBezTo>
                <a:cubicBezTo>
                  <a:pt x="1258855" y="532109"/>
                  <a:pt x="1258855" y="531319"/>
                  <a:pt x="1257920" y="530529"/>
                </a:cubicBezTo>
                <a:cubicBezTo>
                  <a:pt x="1257920" y="530529"/>
                  <a:pt x="1256985" y="528948"/>
                  <a:pt x="1256053" y="528948"/>
                </a:cubicBezTo>
                <a:lnTo>
                  <a:pt x="1254182" y="530529"/>
                </a:lnTo>
                <a:cubicBezTo>
                  <a:pt x="1254182" y="530529"/>
                  <a:pt x="1253247" y="528154"/>
                  <a:pt x="1252311" y="528154"/>
                </a:cubicBezTo>
                <a:cubicBezTo>
                  <a:pt x="1252311" y="528154"/>
                  <a:pt x="1251376" y="529738"/>
                  <a:pt x="1250444" y="529738"/>
                </a:cubicBezTo>
                <a:cubicBezTo>
                  <a:pt x="1250444" y="529738"/>
                  <a:pt x="1249509" y="528154"/>
                  <a:pt x="1248574" y="528154"/>
                </a:cubicBezTo>
                <a:cubicBezTo>
                  <a:pt x="1248574" y="528154"/>
                  <a:pt x="1247638" y="529738"/>
                  <a:pt x="1246703" y="529738"/>
                </a:cubicBezTo>
                <a:cubicBezTo>
                  <a:pt x="1246703" y="528948"/>
                  <a:pt x="1245768" y="527364"/>
                  <a:pt x="1245768" y="527364"/>
                </a:cubicBezTo>
                <a:cubicBezTo>
                  <a:pt x="1244836" y="527364"/>
                  <a:pt x="1243900" y="528948"/>
                  <a:pt x="1242965" y="528948"/>
                </a:cubicBezTo>
                <a:lnTo>
                  <a:pt x="1242030" y="527364"/>
                </a:lnTo>
                <a:cubicBezTo>
                  <a:pt x="1241095" y="527364"/>
                  <a:pt x="1240162" y="528948"/>
                  <a:pt x="1239227" y="528154"/>
                </a:cubicBezTo>
                <a:cubicBezTo>
                  <a:pt x="1239227" y="528154"/>
                  <a:pt x="1238292" y="527364"/>
                  <a:pt x="1238292" y="526573"/>
                </a:cubicBezTo>
                <a:cubicBezTo>
                  <a:pt x="1237357" y="526573"/>
                  <a:pt x="1236425" y="524993"/>
                  <a:pt x="1236425" y="524993"/>
                </a:cubicBezTo>
                <a:cubicBezTo>
                  <a:pt x="1235489" y="524993"/>
                  <a:pt x="1234554" y="526573"/>
                  <a:pt x="1234554" y="526573"/>
                </a:cubicBezTo>
                <a:cubicBezTo>
                  <a:pt x="1234554" y="526573"/>
                  <a:pt x="1235489" y="527364"/>
                  <a:pt x="1235489" y="528154"/>
                </a:cubicBezTo>
                <a:cubicBezTo>
                  <a:pt x="1236425" y="528154"/>
                  <a:pt x="1237357" y="529738"/>
                  <a:pt x="1237357" y="529738"/>
                </a:cubicBezTo>
                <a:lnTo>
                  <a:pt x="1239227" y="528154"/>
                </a:lnTo>
                <a:cubicBezTo>
                  <a:pt x="1240162" y="528948"/>
                  <a:pt x="1241095" y="529738"/>
                  <a:pt x="1241095" y="530529"/>
                </a:cubicBezTo>
                <a:lnTo>
                  <a:pt x="1242965" y="532109"/>
                </a:lnTo>
                <a:cubicBezTo>
                  <a:pt x="1242965" y="532109"/>
                  <a:pt x="1241095" y="532900"/>
                  <a:pt x="1241095" y="533693"/>
                </a:cubicBezTo>
                <a:cubicBezTo>
                  <a:pt x="1241095" y="533693"/>
                  <a:pt x="1239227" y="532109"/>
                  <a:pt x="1239227" y="531319"/>
                </a:cubicBezTo>
                <a:cubicBezTo>
                  <a:pt x="1238292" y="532109"/>
                  <a:pt x="1237357" y="532900"/>
                  <a:pt x="1237357" y="532900"/>
                </a:cubicBezTo>
                <a:cubicBezTo>
                  <a:pt x="1236425" y="532900"/>
                  <a:pt x="1235489" y="531319"/>
                  <a:pt x="1235489" y="531319"/>
                </a:cubicBezTo>
                <a:cubicBezTo>
                  <a:pt x="1234554" y="531319"/>
                  <a:pt x="1233619" y="532900"/>
                  <a:pt x="1233619" y="532900"/>
                </a:cubicBezTo>
                <a:cubicBezTo>
                  <a:pt x="1232683" y="532109"/>
                  <a:pt x="1231748" y="531319"/>
                  <a:pt x="1231748" y="530529"/>
                </a:cubicBezTo>
                <a:cubicBezTo>
                  <a:pt x="1231748" y="530529"/>
                  <a:pt x="1229881" y="529738"/>
                  <a:pt x="1229881" y="528948"/>
                </a:cubicBezTo>
                <a:cubicBezTo>
                  <a:pt x="1229881" y="528948"/>
                  <a:pt x="1231748" y="528154"/>
                  <a:pt x="1231748" y="527364"/>
                </a:cubicBezTo>
                <a:cubicBezTo>
                  <a:pt x="1232683" y="527364"/>
                  <a:pt x="1230816" y="525783"/>
                  <a:pt x="1230816" y="525783"/>
                </a:cubicBezTo>
                <a:cubicBezTo>
                  <a:pt x="1229881" y="525783"/>
                  <a:pt x="1228946" y="527364"/>
                  <a:pt x="1228946" y="527364"/>
                </a:cubicBezTo>
                <a:cubicBezTo>
                  <a:pt x="1228010" y="527364"/>
                  <a:pt x="1227075" y="525783"/>
                  <a:pt x="1227075" y="525783"/>
                </a:cubicBezTo>
                <a:cubicBezTo>
                  <a:pt x="1226143" y="525783"/>
                  <a:pt x="1225208" y="526573"/>
                  <a:pt x="1225208" y="526573"/>
                </a:cubicBezTo>
                <a:cubicBezTo>
                  <a:pt x="1224272" y="527364"/>
                  <a:pt x="1223337" y="528154"/>
                  <a:pt x="1222402" y="528154"/>
                </a:cubicBezTo>
                <a:lnTo>
                  <a:pt x="1221467" y="526573"/>
                </a:lnTo>
                <a:cubicBezTo>
                  <a:pt x="1220534" y="525783"/>
                  <a:pt x="1220534" y="524993"/>
                  <a:pt x="1219599" y="524993"/>
                </a:cubicBezTo>
                <a:lnTo>
                  <a:pt x="1217729" y="525783"/>
                </a:lnTo>
                <a:cubicBezTo>
                  <a:pt x="1217729" y="526573"/>
                  <a:pt x="1218664" y="527364"/>
                  <a:pt x="1218664" y="528154"/>
                </a:cubicBezTo>
                <a:cubicBezTo>
                  <a:pt x="1219599" y="528154"/>
                  <a:pt x="1220534" y="528948"/>
                  <a:pt x="1220534" y="529738"/>
                </a:cubicBezTo>
                <a:lnTo>
                  <a:pt x="1218664" y="530529"/>
                </a:lnTo>
                <a:cubicBezTo>
                  <a:pt x="1218664" y="531319"/>
                  <a:pt x="1219599" y="532109"/>
                  <a:pt x="1220534" y="532900"/>
                </a:cubicBezTo>
                <a:lnTo>
                  <a:pt x="1221467" y="534484"/>
                </a:lnTo>
                <a:cubicBezTo>
                  <a:pt x="1221467" y="535274"/>
                  <a:pt x="1219599" y="535274"/>
                  <a:pt x="1219599" y="536065"/>
                </a:cubicBezTo>
                <a:cubicBezTo>
                  <a:pt x="1219599" y="535274"/>
                  <a:pt x="1217729" y="534484"/>
                  <a:pt x="1217729" y="533693"/>
                </a:cubicBezTo>
                <a:cubicBezTo>
                  <a:pt x="1217729" y="534484"/>
                  <a:pt x="1216793" y="535274"/>
                  <a:pt x="1215861" y="535274"/>
                </a:cubicBezTo>
                <a:lnTo>
                  <a:pt x="1213991" y="533693"/>
                </a:lnTo>
                <a:lnTo>
                  <a:pt x="1216793" y="532109"/>
                </a:lnTo>
                <a:cubicBezTo>
                  <a:pt x="1215861" y="531319"/>
                  <a:pt x="1215861" y="531319"/>
                  <a:pt x="1214926" y="530529"/>
                </a:cubicBezTo>
                <a:cubicBezTo>
                  <a:pt x="1213991" y="529738"/>
                  <a:pt x="1213991" y="528948"/>
                  <a:pt x="1213055" y="528948"/>
                </a:cubicBezTo>
                <a:cubicBezTo>
                  <a:pt x="1212120" y="527364"/>
                  <a:pt x="1211188" y="526573"/>
                  <a:pt x="1210253" y="524993"/>
                </a:cubicBezTo>
                <a:cubicBezTo>
                  <a:pt x="1210253" y="525783"/>
                  <a:pt x="1208382" y="525783"/>
                  <a:pt x="1208382" y="526573"/>
                </a:cubicBezTo>
                <a:cubicBezTo>
                  <a:pt x="1208382" y="527364"/>
                  <a:pt x="1209318" y="528154"/>
                  <a:pt x="1209318" y="528154"/>
                </a:cubicBezTo>
                <a:cubicBezTo>
                  <a:pt x="1209318" y="528948"/>
                  <a:pt x="1207447" y="528948"/>
                  <a:pt x="1207447" y="529738"/>
                </a:cubicBezTo>
                <a:cubicBezTo>
                  <a:pt x="1207447" y="530529"/>
                  <a:pt x="1209318" y="530529"/>
                  <a:pt x="1209318" y="531319"/>
                </a:cubicBezTo>
                <a:lnTo>
                  <a:pt x="1207447" y="532900"/>
                </a:lnTo>
                <a:cubicBezTo>
                  <a:pt x="1206515" y="532900"/>
                  <a:pt x="1205580" y="533693"/>
                  <a:pt x="1204644" y="534484"/>
                </a:cubicBezTo>
                <a:cubicBezTo>
                  <a:pt x="1204644" y="533693"/>
                  <a:pt x="1203709" y="532900"/>
                  <a:pt x="1203709" y="532109"/>
                </a:cubicBezTo>
                <a:lnTo>
                  <a:pt x="1205580" y="531319"/>
                </a:lnTo>
                <a:cubicBezTo>
                  <a:pt x="1205580" y="530529"/>
                  <a:pt x="1203709" y="529738"/>
                  <a:pt x="1203709" y="528948"/>
                </a:cubicBezTo>
                <a:cubicBezTo>
                  <a:pt x="1203709" y="528948"/>
                  <a:pt x="1202774" y="527364"/>
                  <a:pt x="1201839" y="527364"/>
                </a:cubicBezTo>
                <a:lnTo>
                  <a:pt x="1199971" y="528948"/>
                </a:lnTo>
                <a:lnTo>
                  <a:pt x="1201839" y="530529"/>
                </a:lnTo>
                <a:cubicBezTo>
                  <a:pt x="1201839" y="531319"/>
                  <a:pt x="1199971" y="531319"/>
                  <a:pt x="1199971" y="532109"/>
                </a:cubicBezTo>
                <a:cubicBezTo>
                  <a:pt x="1199036" y="532109"/>
                  <a:pt x="1198101" y="532900"/>
                  <a:pt x="1197165" y="532900"/>
                </a:cubicBezTo>
                <a:lnTo>
                  <a:pt x="1196233" y="531319"/>
                </a:lnTo>
                <a:lnTo>
                  <a:pt x="1194363" y="529738"/>
                </a:lnTo>
                <a:lnTo>
                  <a:pt x="1192492" y="531319"/>
                </a:lnTo>
                <a:lnTo>
                  <a:pt x="1194363" y="532900"/>
                </a:lnTo>
                <a:cubicBezTo>
                  <a:pt x="1193427" y="533693"/>
                  <a:pt x="1192492" y="533693"/>
                  <a:pt x="1191557" y="534484"/>
                </a:cubicBezTo>
                <a:cubicBezTo>
                  <a:pt x="1191557" y="534484"/>
                  <a:pt x="1193427" y="535274"/>
                  <a:pt x="1193427" y="536065"/>
                </a:cubicBezTo>
                <a:cubicBezTo>
                  <a:pt x="1193427" y="536065"/>
                  <a:pt x="1191557" y="536855"/>
                  <a:pt x="1191557" y="537649"/>
                </a:cubicBezTo>
                <a:cubicBezTo>
                  <a:pt x="1190625" y="536855"/>
                  <a:pt x="1190625" y="536065"/>
                  <a:pt x="1189690" y="535274"/>
                </a:cubicBezTo>
                <a:lnTo>
                  <a:pt x="1187819" y="533693"/>
                </a:lnTo>
                <a:cubicBezTo>
                  <a:pt x="1187819" y="533693"/>
                  <a:pt x="1190625" y="532900"/>
                  <a:pt x="1190625" y="532109"/>
                </a:cubicBezTo>
                <a:cubicBezTo>
                  <a:pt x="1190625" y="532109"/>
                  <a:pt x="1188754" y="531319"/>
                  <a:pt x="1188754" y="530529"/>
                </a:cubicBezTo>
                <a:cubicBezTo>
                  <a:pt x="1188754" y="530529"/>
                  <a:pt x="1190625" y="529738"/>
                  <a:pt x="1190625" y="528948"/>
                </a:cubicBezTo>
                <a:cubicBezTo>
                  <a:pt x="1190625" y="528948"/>
                  <a:pt x="1189690" y="528154"/>
                  <a:pt x="1188754" y="527364"/>
                </a:cubicBezTo>
                <a:lnTo>
                  <a:pt x="1186884" y="528948"/>
                </a:lnTo>
                <a:lnTo>
                  <a:pt x="1185952" y="527364"/>
                </a:lnTo>
                <a:cubicBezTo>
                  <a:pt x="1185016" y="527364"/>
                  <a:pt x="1184081" y="528154"/>
                  <a:pt x="1183146" y="528154"/>
                </a:cubicBezTo>
                <a:cubicBezTo>
                  <a:pt x="1183146" y="528948"/>
                  <a:pt x="1181278" y="529738"/>
                  <a:pt x="1181278" y="529738"/>
                </a:cubicBezTo>
                <a:lnTo>
                  <a:pt x="1183146" y="531319"/>
                </a:lnTo>
                <a:cubicBezTo>
                  <a:pt x="1183146" y="532109"/>
                  <a:pt x="1184081" y="532900"/>
                  <a:pt x="1184081" y="533693"/>
                </a:cubicBezTo>
                <a:cubicBezTo>
                  <a:pt x="1183146" y="534484"/>
                  <a:pt x="1181278" y="535274"/>
                  <a:pt x="1180343" y="536065"/>
                </a:cubicBezTo>
                <a:cubicBezTo>
                  <a:pt x="1179408" y="535274"/>
                  <a:pt x="1179408" y="535274"/>
                  <a:pt x="1178473" y="534484"/>
                </a:cubicBezTo>
                <a:cubicBezTo>
                  <a:pt x="1177537" y="532900"/>
                  <a:pt x="1176605" y="532109"/>
                  <a:pt x="1175670" y="530529"/>
                </a:cubicBezTo>
                <a:cubicBezTo>
                  <a:pt x="1174735" y="530529"/>
                  <a:pt x="1174735" y="529738"/>
                  <a:pt x="1173799" y="528948"/>
                </a:cubicBezTo>
                <a:cubicBezTo>
                  <a:pt x="1172864" y="528154"/>
                  <a:pt x="1171929" y="526573"/>
                  <a:pt x="1170997" y="525783"/>
                </a:cubicBezTo>
                <a:cubicBezTo>
                  <a:pt x="1170062" y="525783"/>
                  <a:pt x="1169126" y="526573"/>
                  <a:pt x="1169126" y="526573"/>
                </a:cubicBezTo>
                <a:cubicBezTo>
                  <a:pt x="1168191" y="527364"/>
                  <a:pt x="1166324" y="528154"/>
                  <a:pt x="1166324" y="528154"/>
                </a:cubicBezTo>
                <a:cubicBezTo>
                  <a:pt x="1166324" y="528948"/>
                  <a:pt x="1168191" y="529738"/>
                  <a:pt x="1168191" y="529738"/>
                </a:cubicBezTo>
                <a:cubicBezTo>
                  <a:pt x="1168191" y="530529"/>
                  <a:pt x="1166324" y="530529"/>
                  <a:pt x="1166324" y="531319"/>
                </a:cubicBezTo>
                <a:cubicBezTo>
                  <a:pt x="1166324" y="531319"/>
                  <a:pt x="1168191" y="532900"/>
                  <a:pt x="1167256" y="532900"/>
                </a:cubicBezTo>
                <a:lnTo>
                  <a:pt x="1165388" y="534484"/>
                </a:lnTo>
                <a:lnTo>
                  <a:pt x="1164453" y="532900"/>
                </a:lnTo>
                <a:cubicBezTo>
                  <a:pt x="1163518" y="532109"/>
                  <a:pt x="1162583" y="530529"/>
                  <a:pt x="1162583" y="530529"/>
                </a:cubicBezTo>
                <a:lnTo>
                  <a:pt x="1160715" y="532109"/>
                </a:lnTo>
                <a:cubicBezTo>
                  <a:pt x="1160715" y="531319"/>
                  <a:pt x="1158845" y="531319"/>
                  <a:pt x="1158845" y="530529"/>
                </a:cubicBezTo>
                <a:cubicBezTo>
                  <a:pt x="1158845" y="529738"/>
                  <a:pt x="1160715" y="529738"/>
                  <a:pt x="1160715" y="528948"/>
                </a:cubicBezTo>
                <a:cubicBezTo>
                  <a:pt x="1160715" y="528948"/>
                  <a:pt x="1159780" y="527364"/>
                  <a:pt x="1158845" y="527364"/>
                </a:cubicBezTo>
                <a:cubicBezTo>
                  <a:pt x="1158845" y="526573"/>
                  <a:pt x="1157909" y="525783"/>
                  <a:pt x="1157909" y="525783"/>
                </a:cubicBezTo>
                <a:cubicBezTo>
                  <a:pt x="1156974" y="525783"/>
                  <a:pt x="1156042" y="526573"/>
                  <a:pt x="1155107" y="526573"/>
                </a:cubicBezTo>
                <a:cubicBezTo>
                  <a:pt x="1155107" y="527364"/>
                  <a:pt x="1156974" y="528154"/>
                  <a:pt x="1156974" y="528948"/>
                </a:cubicBezTo>
                <a:lnTo>
                  <a:pt x="1158845" y="530529"/>
                </a:lnTo>
                <a:cubicBezTo>
                  <a:pt x="1158845" y="530529"/>
                  <a:pt x="1156974" y="531319"/>
                  <a:pt x="1156974" y="532109"/>
                </a:cubicBezTo>
                <a:cubicBezTo>
                  <a:pt x="1156042" y="532109"/>
                  <a:pt x="1155107" y="532900"/>
                  <a:pt x="1154172" y="532900"/>
                </a:cubicBezTo>
                <a:cubicBezTo>
                  <a:pt x="1154172" y="533693"/>
                  <a:pt x="1152301" y="533693"/>
                  <a:pt x="1152301" y="534484"/>
                </a:cubicBezTo>
                <a:lnTo>
                  <a:pt x="1154172" y="536065"/>
                </a:lnTo>
                <a:cubicBezTo>
                  <a:pt x="1154172" y="536855"/>
                  <a:pt x="1152301" y="536855"/>
                  <a:pt x="1152301" y="537649"/>
                </a:cubicBezTo>
                <a:cubicBezTo>
                  <a:pt x="1152301" y="538439"/>
                  <a:pt x="1153236" y="538439"/>
                  <a:pt x="1153236" y="539229"/>
                </a:cubicBezTo>
                <a:cubicBezTo>
                  <a:pt x="1152301" y="540020"/>
                  <a:pt x="1150434" y="540810"/>
                  <a:pt x="1149498" y="542394"/>
                </a:cubicBezTo>
                <a:cubicBezTo>
                  <a:pt x="1148563" y="540810"/>
                  <a:pt x="1147628" y="540020"/>
                  <a:pt x="1146696" y="538439"/>
                </a:cubicBezTo>
                <a:cubicBezTo>
                  <a:pt x="1146696" y="537649"/>
                  <a:pt x="1148563" y="537649"/>
                  <a:pt x="1148563" y="536855"/>
                </a:cubicBezTo>
                <a:lnTo>
                  <a:pt x="1146696" y="535274"/>
                </a:lnTo>
                <a:lnTo>
                  <a:pt x="1144825" y="533693"/>
                </a:lnTo>
                <a:cubicBezTo>
                  <a:pt x="1144825" y="532900"/>
                  <a:pt x="1146696" y="532900"/>
                  <a:pt x="1147628" y="532109"/>
                </a:cubicBezTo>
                <a:cubicBezTo>
                  <a:pt x="1147628" y="532109"/>
                  <a:pt x="1145760" y="531319"/>
                  <a:pt x="1145760" y="530529"/>
                </a:cubicBezTo>
                <a:cubicBezTo>
                  <a:pt x="1145760" y="529738"/>
                  <a:pt x="1147628" y="529738"/>
                  <a:pt x="1147628" y="528948"/>
                </a:cubicBezTo>
                <a:cubicBezTo>
                  <a:pt x="1147628" y="528948"/>
                  <a:pt x="1146696" y="528154"/>
                  <a:pt x="1145760" y="527364"/>
                </a:cubicBezTo>
                <a:lnTo>
                  <a:pt x="1143890" y="528948"/>
                </a:lnTo>
                <a:cubicBezTo>
                  <a:pt x="1143890" y="528948"/>
                  <a:pt x="1142955" y="527364"/>
                  <a:pt x="1142023" y="527364"/>
                </a:cubicBezTo>
                <a:cubicBezTo>
                  <a:pt x="1142023" y="526573"/>
                  <a:pt x="1141087" y="525783"/>
                  <a:pt x="1141087" y="524993"/>
                </a:cubicBezTo>
                <a:lnTo>
                  <a:pt x="1142955" y="524199"/>
                </a:lnTo>
                <a:cubicBezTo>
                  <a:pt x="1142955" y="523409"/>
                  <a:pt x="1141087" y="522618"/>
                  <a:pt x="1141087" y="521828"/>
                </a:cubicBezTo>
                <a:cubicBezTo>
                  <a:pt x="1141087" y="521828"/>
                  <a:pt x="1140152" y="521037"/>
                  <a:pt x="1140152" y="520247"/>
                </a:cubicBezTo>
                <a:cubicBezTo>
                  <a:pt x="1139217" y="519453"/>
                  <a:pt x="1138281" y="519453"/>
                  <a:pt x="1138281" y="518663"/>
                </a:cubicBezTo>
                <a:cubicBezTo>
                  <a:pt x="1138281" y="519453"/>
                  <a:pt x="1136414" y="519453"/>
                  <a:pt x="1136414" y="520247"/>
                </a:cubicBezTo>
                <a:lnTo>
                  <a:pt x="1137346" y="521828"/>
                </a:lnTo>
                <a:cubicBezTo>
                  <a:pt x="1138281" y="521828"/>
                  <a:pt x="1139217" y="523409"/>
                  <a:pt x="1139217" y="523409"/>
                </a:cubicBezTo>
                <a:cubicBezTo>
                  <a:pt x="1139217" y="524199"/>
                  <a:pt x="1137346" y="524199"/>
                  <a:pt x="1137346" y="524993"/>
                </a:cubicBezTo>
                <a:cubicBezTo>
                  <a:pt x="1137346" y="525783"/>
                  <a:pt x="1138281" y="525783"/>
                  <a:pt x="1139217" y="526573"/>
                </a:cubicBezTo>
                <a:cubicBezTo>
                  <a:pt x="1139217" y="527364"/>
                  <a:pt x="1136414" y="527364"/>
                  <a:pt x="1136414" y="528154"/>
                </a:cubicBezTo>
                <a:lnTo>
                  <a:pt x="1138281" y="529738"/>
                </a:lnTo>
                <a:cubicBezTo>
                  <a:pt x="1137346" y="530529"/>
                  <a:pt x="1136414" y="530529"/>
                  <a:pt x="1136414" y="531319"/>
                </a:cubicBezTo>
                <a:cubicBezTo>
                  <a:pt x="1135479" y="531319"/>
                  <a:pt x="1134544" y="532109"/>
                  <a:pt x="1134544" y="532109"/>
                </a:cubicBezTo>
                <a:cubicBezTo>
                  <a:pt x="1133608" y="532109"/>
                  <a:pt x="1132673" y="530529"/>
                  <a:pt x="1132673" y="530529"/>
                </a:cubicBezTo>
                <a:lnTo>
                  <a:pt x="1130806" y="532109"/>
                </a:lnTo>
                <a:lnTo>
                  <a:pt x="1131738" y="533693"/>
                </a:lnTo>
                <a:cubicBezTo>
                  <a:pt x="1132673" y="534484"/>
                  <a:pt x="1132673" y="535274"/>
                  <a:pt x="1133608" y="535274"/>
                </a:cubicBezTo>
                <a:cubicBezTo>
                  <a:pt x="1133608" y="536065"/>
                  <a:pt x="1135479" y="536855"/>
                  <a:pt x="1135479" y="537649"/>
                </a:cubicBezTo>
                <a:cubicBezTo>
                  <a:pt x="1135479" y="537649"/>
                  <a:pt x="1133608" y="538439"/>
                  <a:pt x="1132673" y="538439"/>
                </a:cubicBezTo>
                <a:cubicBezTo>
                  <a:pt x="1132673" y="539229"/>
                  <a:pt x="1134544" y="540020"/>
                  <a:pt x="1134544" y="540020"/>
                </a:cubicBezTo>
                <a:cubicBezTo>
                  <a:pt x="1134544" y="540810"/>
                  <a:pt x="1132673" y="540810"/>
                  <a:pt x="1132673" y="541601"/>
                </a:cubicBezTo>
                <a:cubicBezTo>
                  <a:pt x="1132673" y="541601"/>
                  <a:pt x="1130806" y="540810"/>
                  <a:pt x="1130806" y="540020"/>
                </a:cubicBezTo>
                <a:cubicBezTo>
                  <a:pt x="1130806" y="539229"/>
                  <a:pt x="1129870" y="538439"/>
                  <a:pt x="1129870" y="538439"/>
                </a:cubicBezTo>
                <a:cubicBezTo>
                  <a:pt x="1128935" y="537649"/>
                  <a:pt x="1128000" y="536855"/>
                  <a:pt x="1128000" y="536065"/>
                </a:cubicBezTo>
                <a:lnTo>
                  <a:pt x="1129870" y="535274"/>
                </a:lnTo>
                <a:cubicBezTo>
                  <a:pt x="1129870" y="534484"/>
                  <a:pt x="1128935" y="533693"/>
                  <a:pt x="1128000" y="533693"/>
                </a:cubicBezTo>
                <a:cubicBezTo>
                  <a:pt x="1128000" y="532900"/>
                  <a:pt x="1127065" y="532109"/>
                  <a:pt x="1127065" y="531319"/>
                </a:cubicBezTo>
                <a:cubicBezTo>
                  <a:pt x="1126132" y="532109"/>
                  <a:pt x="1125197" y="532109"/>
                  <a:pt x="1124262" y="532900"/>
                </a:cubicBezTo>
                <a:cubicBezTo>
                  <a:pt x="1124262" y="532900"/>
                  <a:pt x="1122395" y="533693"/>
                  <a:pt x="1122395" y="534484"/>
                </a:cubicBezTo>
                <a:lnTo>
                  <a:pt x="1124262" y="536065"/>
                </a:lnTo>
                <a:cubicBezTo>
                  <a:pt x="1123327" y="536065"/>
                  <a:pt x="1122395" y="537649"/>
                  <a:pt x="1122395" y="537649"/>
                </a:cubicBezTo>
                <a:cubicBezTo>
                  <a:pt x="1121459" y="537649"/>
                  <a:pt x="1120524" y="536065"/>
                  <a:pt x="1120524" y="535274"/>
                </a:cubicBezTo>
                <a:cubicBezTo>
                  <a:pt x="1119589" y="535274"/>
                  <a:pt x="1119589" y="534484"/>
                  <a:pt x="1118653" y="533693"/>
                </a:cubicBezTo>
                <a:lnTo>
                  <a:pt x="1117718" y="532109"/>
                </a:lnTo>
                <a:cubicBezTo>
                  <a:pt x="1117718" y="532109"/>
                  <a:pt x="1118653" y="531319"/>
                  <a:pt x="1119589" y="530529"/>
                </a:cubicBezTo>
                <a:lnTo>
                  <a:pt x="1120524" y="532109"/>
                </a:lnTo>
                <a:cubicBezTo>
                  <a:pt x="1121459" y="532900"/>
                  <a:pt x="1123327" y="531319"/>
                  <a:pt x="1123327" y="531319"/>
                </a:cubicBezTo>
                <a:lnTo>
                  <a:pt x="1121459" y="529738"/>
                </a:lnTo>
                <a:cubicBezTo>
                  <a:pt x="1121459" y="528948"/>
                  <a:pt x="1119589" y="530529"/>
                  <a:pt x="1119589" y="530529"/>
                </a:cubicBezTo>
                <a:cubicBezTo>
                  <a:pt x="1118653" y="530529"/>
                  <a:pt x="1118653" y="528948"/>
                  <a:pt x="1117718" y="528948"/>
                </a:cubicBezTo>
                <a:cubicBezTo>
                  <a:pt x="1116786" y="529738"/>
                  <a:pt x="1116786" y="529738"/>
                  <a:pt x="1115851" y="530529"/>
                </a:cubicBezTo>
                <a:cubicBezTo>
                  <a:pt x="1114916" y="530529"/>
                  <a:pt x="1113980" y="531319"/>
                  <a:pt x="1113980" y="531319"/>
                </a:cubicBezTo>
                <a:cubicBezTo>
                  <a:pt x="1113045" y="532109"/>
                  <a:pt x="1114916" y="532900"/>
                  <a:pt x="1114916" y="533693"/>
                </a:cubicBezTo>
                <a:lnTo>
                  <a:pt x="1113045" y="534484"/>
                </a:lnTo>
                <a:cubicBezTo>
                  <a:pt x="1112113" y="535274"/>
                  <a:pt x="1112113" y="535274"/>
                  <a:pt x="1111178" y="536065"/>
                </a:cubicBezTo>
                <a:cubicBezTo>
                  <a:pt x="1110242" y="536065"/>
                  <a:pt x="1110242" y="534484"/>
                  <a:pt x="1109307" y="534484"/>
                </a:cubicBezTo>
                <a:lnTo>
                  <a:pt x="1107437" y="536065"/>
                </a:lnTo>
                <a:cubicBezTo>
                  <a:pt x="1106504" y="535274"/>
                  <a:pt x="1106504" y="534484"/>
                  <a:pt x="1105569" y="533693"/>
                </a:cubicBezTo>
                <a:cubicBezTo>
                  <a:pt x="1105569" y="533693"/>
                  <a:pt x="1104634" y="532900"/>
                  <a:pt x="1104634" y="532109"/>
                </a:cubicBezTo>
                <a:cubicBezTo>
                  <a:pt x="1103699" y="531319"/>
                  <a:pt x="1102763" y="531319"/>
                  <a:pt x="1102763" y="530529"/>
                </a:cubicBezTo>
                <a:cubicBezTo>
                  <a:pt x="1101828" y="529738"/>
                  <a:pt x="1101828" y="528948"/>
                  <a:pt x="1100896" y="528948"/>
                </a:cubicBezTo>
                <a:cubicBezTo>
                  <a:pt x="1100896" y="528154"/>
                  <a:pt x="1099025" y="529738"/>
                  <a:pt x="1099025" y="529738"/>
                </a:cubicBezTo>
                <a:cubicBezTo>
                  <a:pt x="1098090" y="529738"/>
                  <a:pt x="1098090" y="528154"/>
                  <a:pt x="1097155" y="528154"/>
                </a:cubicBezTo>
                <a:cubicBezTo>
                  <a:pt x="1097155" y="528154"/>
                  <a:pt x="1096223" y="529738"/>
                  <a:pt x="1095288" y="529738"/>
                </a:cubicBezTo>
                <a:lnTo>
                  <a:pt x="1093417" y="528154"/>
                </a:lnTo>
                <a:cubicBezTo>
                  <a:pt x="1093417" y="527364"/>
                  <a:pt x="1092485" y="526573"/>
                  <a:pt x="1092485" y="525783"/>
                </a:cubicBezTo>
                <a:cubicBezTo>
                  <a:pt x="1090614" y="526573"/>
                  <a:pt x="1089679" y="528154"/>
                  <a:pt x="1087809" y="528948"/>
                </a:cubicBezTo>
                <a:cubicBezTo>
                  <a:pt x="1088744" y="528948"/>
                  <a:pt x="1088744" y="529738"/>
                  <a:pt x="1089679" y="530529"/>
                </a:cubicBezTo>
                <a:cubicBezTo>
                  <a:pt x="1089679" y="531319"/>
                  <a:pt x="1090614" y="531319"/>
                  <a:pt x="1090614" y="532109"/>
                </a:cubicBezTo>
                <a:cubicBezTo>
                  <a:pt x="1091550" y="532900"/>
                  <a:pt x="1092485" y="533693"/>
                  <a:pt x="1092485" y="533693"/>
                </a:cubicBezTo>
                <a:cubicBezTo>
                  <a:pt x="1092485" y="534484"/>
                  <a:pt x="1093417" y="536065"/>
                  <a:pt x="1094352" y="536065"/>
                </a:cubicBezTo>
                <a:cubicBezTo>
                  <a:pt x="1093417" y="536065"/>
                  <a:pt x="1092485" y="536855"/>
                  <a:pt x="1092485" y="536855"/>
                </a:cubicBezTo>
                <a:cubicBezTo>
                  <a:pt x="1091550" y="537649"/>
                  <a:pt x="1090614" y="538439"/>
                  <a:pt x="1089679" y="538439"/>
                </a:cubicBezTo>
                <a:lnTo>
                  <a:pt x="1088744" y="536855"/>
                </a:lnTo>
                <a:cubicBezTo>
                  <a:pt x="1087809" y="536065"/>
                  <a:pt x="1087809" y="535274"/>
                  <a:pt x="1086876" y="535274"/>
                </a:cubicBezTo>
                <a:cubicBezTo>
                  <a:pt x="1086876" y="534484"/>
                  <a:pt x="1085006" y="536065"/>
                  <a:pt x="1085006" y="536065"/>
                </a:cubicBezTo>
                <a:cubicBezTo>
                  <a:pt x="1084071" y="536065"/>
                  <a:pt x="1084071" y="534484"/>
                  <a:pt x="1083135" y="534484"/>
                </a:cubicBezTo>
                <a:lnTo>
                  <a:pt x="1081268" y="536065"/>
                </a:lnTo>
                <a:cubicBezTo>
                  <a:pt x="1080333" y="535274"/>
                  <a:pt x="1080333" y="534484"/>
                  <a:pt x="1079397" y="534484"/>
                </a:cubicBezTo>
                <a:cubicBezTo>
                  <a:pt x="1079397" y="533693"/>
                  <a:pt x="1078462" y="532900"/>
                  <a:pt x="1077527" y="532109"/>
                </a:cubicBezTo>
                <a:cubicBezTo>
                  <a:pt x="1077527" y="532109"/>
                  <a:pt x="1076595" y="531319"/>
                  <a:pt x="1076595" y="530529"/>
                </a:cubicBezTo>
                <a:cubicBezTo>
                  <a:pt x="1075660" y="529738"/>
                  <a:pt x="1075660" y="528948"/>
                  <a:pt x="1074724" y="528948"/>
                </a:cubicBezTo>
                <a:lnTo>
                  <a:pt x="1072854" y="530529"/>
                </a:lnTo>
                <a:cubicBezTo>
                  <a:pt x="1071922" y="530529"/>
                  <a:pt x="1070986" y="531319"/>
                  <a:pt x="1070986" y="531319"/>
                </a:cubicBezTo>
                <a:cubicBezTo>
                  <a:pt x="1070051" y="531319"/>
                  <a:pt x="1069116" y="529738"/>
                  <a:pt x="1069116" y="529738"/>
                </a:cubicBezTo>
                <a:cubicBezTo>
                  <a:pt x="1068181" y="529738"/>
                  <a:pt x="1067248" y="530529"/>
                  <a:pt x="1067248" y="531319"/>
                </a:cubicBezTo>
                <a:cubicBezTo>
                  <a:pt x="1066313" y="531319"/>
                  <a:pt x="1068181" y="532900"/>
                  <a:pt x="1068181" y="532900"/>
                </a:cubicBezTo>
                <a:cubicBezTo>
                  <a:pt x="1068181" y="532900"/>
                  <a:pt x="1066313" y="533693"/>
                  <a:pt x="1066313" y="534484"/>
                </a:cubicBezTo>
                <a:lnTo>
                  <a:pt x="1064443" y="535274"/>
                </a:lnTo>
                <a:cubicBezTo>
                  <a:pt x="1064443" y="536065"/>
                  <a:pt x="1066313" y="536855"/>
                  <a:pt x="1066313" y="537649"/>
                </a:cubicBezTo>
                <a:cubicBezTo>
                  <a:pt x="1065378" y="537649"/>
                  <a:pt x="1064443" y="538439"/>
                  <a:pt x="1063507" y="538439"/>
                </a:cubicBezTo>
                <a:cubicBezTo>
                  <a:pt x="1063507" y="539229"/>
                  <a:pt x="1062575" y="539229"/>
                  <a:pt x="1061640" y="540020"/>
                </a:cubicBezTo>
                <a:cubicBezTo>
                  <a:pt x="1060705" y="540810"/>
                  <a:pt x="1060705" y="540810"/>
                  <a:pt x="1059769" y="541601"/>
                </a:cubicBezTo>
                <a:cubicBezTo>
                  <a:pt x="1058834" y="540810"/>
                  <a:pt x="1058834" y="540020"/>
                  <a:pt x="1057899" y="539229"/>
                </a:cubicBezTo>
                <a:lnTo>
                  <a:pt x="1056032" y="540810"/>
                </a:lnTo>
                <a:cubicBezTo>
                  <a:pt x="1055096" y="540810"/>
                  <a:pt x="1055096" y="540020"/>
                  <a:pt x="1054161" y="539229"/>
                </a:cubicBezTo>
                <a:cubicBezTo>
                  <a:pt x="1054161" y="538439"/>
                  <a:pt x="1053226" y="537649"/>
                  <a:pt x="1053226" y="537649"/>
                </a:cubicBezTo>
                <a:cubicBezTo>
                  <a:pt x="1052294" y="536855"/>
                  <a:pt x="1055096" y="536065"/>
                  <a:pt x="1055096" y="536065"/>
                </a:cubicBezTo>
                <a:cubicBezTo>
                  <a:pt x="1055096" y="535274"/>
                  <a:pt x="1053226" y="534484"/>
                  <a:pt x="1053226" y="534484"/>
                </a:cubicBezTo>
                <a:cubicBezTo>
                  <a:pt x="1053226" y="533693"/>
                  <a:pt x="1052294" y="532900"/>
                  <a:pt x="1051358" y="532900"/>
                </a:cubicBezTo>
                <a:cubicBezTo>
                  <a:pt x="1051358" y="532109"/>
                  <a:pt x="1050423" y="531319"/>
                  <a:pt x="1050423" y="530529"/>
                </a:cubicBezTo>
                <a:lnTo>
                  <a:pt x="1052294" y="529738"/>
                </a:lnTo>
                <a:cubicBezTo>
                  <a:pt x="1052294" y="528948"/>
                  <a:pt x="1050423" y="528154"/>
                  <a:pt x="1050423" y="527364"/>
                </a:cubicBezTo>
                <a:lnTo>
                  <a:pt x="1048553" y="528948"/>
                </a:lnTo>
                <a:lnTo>
                  <a:pt x="1050423" y="530529"/>
                </a:lnTo>
                <a:cubicBezTo>
                  <a:pt x="1049488" y="531319"/>
                  <a:pt x="1048553" y="532109"/>
                  <a:pt x="1047617" y="532109"/>
                </a:cubicBezTo>
                <a:cubicBezTo>
                  <a:pt x="1047617" y="532109"/>
                  <a:pt x="1046685" y="533693"/>
                  <a:pt x="1045750" y="533693"/>
                </a:cubicBezTo>
                <a:cubicBezTo>
                  <a:pt x="1045750" y="533693"/>
                  <a:pt x="1044815" y="532109"/>
                  <a:pt x="1043879" y="531319"/>
                </a:cubicBezTo>
                <a:cubicBezTo>
                  <a:pt x="1043879" y="531319"/>
                  <a:pt x="1042944" y="530529"/>
                  <a:pt x="1042944" y="529738"/>
                </a:cubicBezTo>
                <a:cubicBezTo>
                  <a:pt x="1042012" y="529738"/>
                  <a:pt x="1042012" y="528948"/>
                  <a:pt x="1041077" y="528154"/>
                </a:cubicBezTo>
                <a:cubicBezTo>
                  <a:pt x="1041077" y="528154"/>
                  <a:pt x="1040142" y="526573"/>
                  <a:pt x="1039206" y="526573"/>
                </a:cubicBezTo>
                <a:cubicBezTo>
                  <a:pt x="1039206" y="526573"/>
                  <a:pt x="1038271" y="527364"/>
                  <a:pt x="1037339" y="527364"/>
                </a:cubicBezTo>
                <a:cubicBezTo>
                  <a:pt x="1036404" y="528154"/>
                  <a:pt x="1036404" y="528948"/>
                  <a:pt x="1035468" y="528948"/>
                </a:cubicBezTo>
                <a:cubicBezTo>
                  <a:pt x="1035468" y="529738"/>
                  <a:pt x="1037339" y="530529"/>
                  <a:pt x="1037339" y="530529"/>
                </a:cubicBezTo>
                <a:cubicBezTo>
                  <a:pt x="1037339" y="531319"/>
                  <a:pt x="1034533" y="532109"/>
                  <a:pt x="1034533" y="532109"/>
                </a:cubicBezTo>
                <a:lnTo>
                  <a:pt x="1036404" y="533693"/>
                </a:lnTo>
                <a:lnTo>
                  <a:pt x="1034533" y="535274"/>
                </a:lnTo>
                <a:cubicBezTo>
                  <a:pt x="1033598" y="535274"/>
                  <a:pt x="1033598" y="533693"/>
                  <a:pt x="1032666" y="533693"/>
                </a:cubicBezTo>
                <a:cubicBezTo>
                  <a:pt x="1031730" y="532900"/>
                  <a:pt x="1031730" y="532109"/>
                  <a:pt x="1030795" y="532109"/>
                </a:cubicBezTo>
                <a:cubicBezTo>
                  <a:pt x="1030795" y="531319"/>
                  <a:pt x="1029860" y="530529"/>
                  <a:pt x="1029860" y="529738"/>
                </a:cubicBezTo>
                <a:cubicBezTo>
                  <a:pt x="1027993" y="531319"/>
                  <a:pt x="1027057" y="532109"/>
                  <a:pt x="1025187" y="532900"/>
                </a:cubicBezTo>
                <a:cubicBezTo>
                  <a:pt x="1025187" y="532109"/>
                  <a:pt x="1024251" y="531319"/>
                  <a:pt x="1024251" y="531319"/>
                </a:cubicBezTo>
                <a:cubicBezTo>
                  <a:pt x="1023316" y="530529"/>
                  <a:pt x="1022384" y="529738"/>
                  <a:pt x="1022384" y="528948"/>
                </a:cubicBezTo>
                <a:lnTo>
                  <a:pt x="1024251" y="528154"/>
                </a:lnTo>
                <a:cubicBezTo>
                  <a:pt x="1024251" y="527364"/>
                  <a:pt x="1026122" y="526573"/>
                  <a:pt x="1026122" y="526573"/>
                </a:cubicBezTo>
                <a:lnTo>
                  <a:pt x="1025187" y="524993"/>
                </a:lnTo>
                <a:cubicBezTo>
                  <a:pt x="1023316" y="523409"/>
                  <a:pt x="1022384" y="522618"/>
                  <a:pt x="1021449" y="521037"/>
                </a:cubicBezTo>
                <a:cubicBezTo>
                  <a:pt x="1021449" y="521828"/>
                  <a:pt x="1019578" y="521828"/>
                  <a:pt x="1019578" y="522618"/>
                </a:cubicBezTo>
                <a:cubicBezTo>
                  <a:pt x="1019578" y="522618"/>
                  <a:pt x="1020514" y="524199"/>
                  <a:pt x="1021449" y="524199"/>
                </a:cubicBezTo>
                <a:cubicBezTo>
                  <a:pt x="1021449" y="524993"/>
                  <a:pt x="1022384" y="525783"/>
                  <a:pt x="1022384" y="525783"/>
                </a:cubicBezTo>
                <a:cubicBezTo>
                  <a:pt x="1022384" y="526573"/>
                  <a:pt x="1020514" y="527364"/>
                  <a:pt x="1020514" y="527364"/>
                </a:cubicBezTo>
                <a:cubicBezTo>
                  <a:pt x="1020514" y="528154"/>
                  <a:pt x="1022384" y="528948"/>
                  <a:pt x="1022384" y="528948"/>
                </a:cubicBezTo>
                <a:cubicBezTo>
                  <a:pt x="1022384" y="529738"/>
                  <a:pt x="1020514" y="530529"/>
                  <a:pt x="1020514" y="530529"/>
                </a:cubicBezTo>
                <a:cubicBezTo>
                  <a:pt x="1019578" y="530529"/>
                  <a:pt x="1017708" y="531319"/>
                  <a:pt x="1017708" y="532109"/>
                </a:cubicBezTo>
                <a:lnTo>
                  <a:pt x="1019578" y="533693"/>
                </a:lnTo>
                <a:cubicBezTo>
                  <a:pt x="1020514" y="534484"/>
                  <a:pt x="1020514" y="534484"/>
                  <a:pt x="1021449" y="535274"/>
                </a:cubicBezTo>
                <a:cubicBezTo>
                  <a:pt x="1019578" y="536065"/>
                  <a:pt x="1018643" y="536855"/>
                  <a:pt x="1016776" y="538439"/>
                </a:cubicBezTo>
                <a:cubicBezTo>
                  <a:pt x="1016776" y="537649"/>
                  <a:pt x="1015840" y="536855"/>
                  <a:pt x="1015840" y="536065"/>
                </a:cubicBezTo>
                <a:cubicBezTo>
                  <a:pt x="1014905" y="536065"/>
                  <a:pt x="1013970" y="535274"/>
                  <a:pt x="1013970" y="534484"/>
                </a:cubicBezTo>
                <a:cubicBezTo>
                  <a:pt x="1013970" y="534484"/>
                  <a:pt x="1015840" y="533693"/>
                  <a:pt x="1015840" y="532900"/>
                </a:cubicBezTo>
                <a:cubicBezTo>
                  <a:pt x="1015840" y="532900"/>
                  <a:pt x="1014905" y="531319"/>
                  <a:pt x="1013970" y="531319"/>
                </a:cubicBezTo>
                <a:cubicBezTo>
                  <a:pt x="1013970" y="531319"/>
                  <a:pt x="1013035" y="532900"/>
                  <a:pt x="1012102" y="532900"/>
                </a:cubicBezTo>
                <a:lnTo>
                  <a:pt x="1011167" y="531319"/>
                </a:lnTo>
                <a:cubicBezTo>
                  <a:pt x="1010232" y="531319"/>
                  <a:pt x="1009297" y="532109"/>
                  <a:pt x="1008361" y="532109"/>
                </a:cubicBezTo>
                <a:cubicBezTo>
                  <a:pt x="1008361" y="532900"/>
                  <a:pt x="1007429" y="533693"/>
                  <a:pt x="1006494" y="533693"/>
                </a:cubicBezTo>
                <a:cubicBezTo>
                  <a:pt x="1005559" y="534484"/>
                  <a:pt x="1005559" y="534484"/>
                  <a:pt x="1004623" y="535274"/>
                </a:cubicBezTo>
                <a:cubicBezTo>
                  <a:pt x="1003688" y="535274"/>
                  <a:pt x="1002756" y="536065"/>
                  <a:pt x="1002756" y="536065"/>
                </a:cubicBezTo>
                <a:cubicBezTo>
                  <a:pt x="1001821" y="536855"/>
                  <a:pt x="1000886" y="534484"/>
                  <a:pt x="1000886" y="534484"/>
                </a:cubicBezTo>
                <a:cubicBezTo>
                  <a:pt x="999950" y="534484"/>
                  <a:pt x="999015" y="536065"/>
                  <a:pt x="999015" y="536065"/>
                </a:cubicBezTo>
                <a:cubicBezTo>
                  <a:pt x="998083" y="536065"/>
                  <a:pt x="997148" y="537649"/>
                  <a:pt x="996212" y="537649"/>
                </a:cubicBezTo>
                <a:cubicBezTo>
                  <a:pt x="996212" y="537649"/>
                  <a:pt x="995277" y="536065"/>
                  <a:pt x="995277" y="535274"/>
                </a:cubicBezTo>
                <a:lnTo>
                  <a:pt x="997148" y="534484"/>
                </a:lnTo>
                <a:cubicBezTo>
                  <a:pt x="997148" y="533693"/>
                  <a:pt x="995277" y="532900"/>
                  <a:pt x="995277" y="532109"/>
                </a:cubicBezTo>
                <a:lnTo>
                  <a:pt x="997148" y="531319"/>
                </a:lnTo>
                <a:cubicBezTo>
                  <a:pt x="998083" y="530529"/>
                  <a:pt x="996212" y="529738"/>
                  <a:pt x="996212" y="529738"/>
                </a:cubicBezTo>
                <a:cubicBezTo>
                  <a:pt x="996212" y="528948"/>
                  <a:pt x="998083" y="528154"/>
                  <a:pt x="998083" y="528154"/>
                </a:cubicBezTo>
                <a:cubicBezTo>
                  <a:pt x="998083" y="527364"/>
                  <a:pt x="997148" y="526573"/>
                  <a:pt x="996212" y="526573"/>
                </a:cubicBezTo>
                <a:cubicBezTo>
                  <a:pt x="996212" y="525783"/>
                  <a:pt x="995277" y="524993"/>
                  <a:pt x="995277" y="524199"/>
                </a:cubicBezTo>
                <a:cubicBezTo>
                  <a:pt x="994342" y="524199"/>
                  <a:pt x="993407" y="523409"/>
                  <a:pt x="993407" y="522618"/>
                </a:cubicBezTo>
                <a:cubicBezTo>
                  <a:pt x="993407" y="523409"/>
                  <a:pt x="991539" y="523409"/>
                  <a:pt x="991539" y="524199"/>
                </a:cubicBezTo>
                <a:cubicBezTo>
                  <a:pt x="991539" y="524199"/>
                  <a:pt x="992474" y="524993"/>
                  <a:pt x="992474" y="525783"/>
                </a:cubicBezTo>
                <a:cubicBezTo>
                  <a:pt x="992474" y="526573"/>
                  <a:pt x="990604" y="526573"/>
                  <a:pt x="990604" y="527364"/>
                </a:cubicBezTo>
                <a:cubicBezTo>
                  <a:pt x="990604" y="527364"/>
                  <a:pt x="992474" y="528154"/>
                  <a:pt x="992474" y="528948"/>
                </a:cubicBezTo>
                <a:cubicBezTo>
                  <a:pt x="992474" y="529738"/>
                  <a:pt x="990604" y="529738"/>
                  <a:pt x="990604" y="530529"/>
                </a:cubicBezTo>
                <a:cubicBezTo>
                  <a:pt x="990604" y="530529"/>
                  <a:pt x="991539" y="531319"/>
                  <a:pt x="991539" y="532109"/>
                </a:cubicBezTo>
                <a:cubicBezTo>
                  <a:pt x="991539" y="532109"/>
                  <a:pt x="989669" y="532900"/>
                  <a:pt x="989669" y="533693"/>
                </a:cubicBezTo>
                <a:cubicBezTo>
                  <a:pt x="989669" y="533693"/>
                  <a:pt x="990604" y="534484"/>
                  <a:pt x="991539" y="535274"/>
                </a:cubicBezTo>
                <a:cubicBezTo>
                  <a:pt x="991539" y="535274"/>
                  <a:pt x="993407" y="536855"/>
                  <a:pt x="992474" y="536855"/>
                </a:cubicBezTo>
                <a:cubicBezTo>
                  <a:pt x="992474" y="537649"/>
                  <a:pt x="991539" y="538439"/>
                  <a:pt x="990604" y="538439"/>
                </a:cubicBezTo>
                <a:lnTo>
                  <a:pt x="989669" y="536855"/>
                </a:lnTo>
                <a:cubicBezTo>
                  <a:pt x="988733" y="536065"/>
                  <a:pt x="987801" y="534484"/>
                  <a:pt x="987801" y="534484"/>
                </a:cubicBezTo>
                <a:cubicBezTo>
                  <a:pt x="986866" y="534484"/>
                  <a:pt x="985931" y="536065"/>
                  <a:pt x="985931" y="536065"/>
                </a:cubicBezTo>
                <a:cubicBezTo>
                  <a:pt x="984996" y="536065"/>
                  <a:pt x="984060" y="537649"/>
                  <a:pt x="983125" y="537649"/>
                </a:cubicBezTo>
                <a:lnTo>
                  <a:pt x="982193" y="536065"/>
                </a:lnTo>
                <a:cubicBezTo>
                  <a:pt x="981258" y="535274"/>
                  <a:pt x="980322" y="533693"/>
                  <a:pt x="980322" y="533693"/>
                </a:cubicBezTo>
                <a:cubicBezTo>
                  <a:pt x="979387" y="533693"/>
                  <a:pt x="978455" y="535274"/>
                  <a:pt x="978455" y="535274"/>
                </a:cubicBezTo>
                <a:cubicBezTo>
                  <a:pt x="977520" y="535274"/>
                  <a:pt x="976584" y="536065"/>
                  <a:pt x="976584" y="536855"/>
                </a:cubicBezTo>
                <a:cubicBezTo>
                  <a:pt x="975649" y="536855"/>
                  <a:pt x="974714" y="537649"/>
                  <a:pt x="973779" y="537649"/>
                </a:cubicBezTo>
                <a:cubicBezTo>
                  <a:pt x="973779" y="538439"/>
                  <a:pt x="972846" y="539229"/>
                  <a:pt x="971911" y="539229"/>
                </a:cubicBezTo>
                <a:cubicBezTo>
                  <a:pt x="971911" y="539229"/>
                  <a:pt x="970976" y="537649"/>
                  <a:pt x="970041" y="537649"/>
                </a:cubicBezTo>
                <a:cubicBezTo>
                  <a:pt x="970041" y="537649"/>
                  <a:pt x="971911" y="536065"/>
                  <a:pt x="972846" y="536065"/>
                </a:cubicBezTo>
                <a:cubicBezTo>
                  <a:pt x="972846" y="536065"/>
                  <a:pt x="974714" y="535274"/>
                  <a:pt x="974714" y="534484"/>
                </a:cubicBezTo>
                <a:cubicBezTo>
                  <a:pt x="974714" y="534484"/>
                  <a:pt x="972846" y="533693"/>
                  <a:pt x="972846" y="532900"/>
                </a:cubicBezTo>
                <a:cubicBezTo>
                  <a:pt x="972846" y="532900"/>
                  <a:pt x="971911" y="532109"/>
                  <a:pt x="970976" y="531319"/>
                </a:cubicBezTo>
                <a:cubicBezTo>
                  <a:pt x="970976" y="530529"/>
                  <a:pt x="970041" y="530529"/>
                  <a:pt x="970041" y="529738"/>
                </a:cubicBezTo>
                <a:cubicBezTo>
                  <a:pt x="969105" y="528948"/>
                  <a:pt x="969105" y="528154"/>
                  <a:pt x="968173" y="528154"/>
                </a:cubicBezTo>
                <a:cubicBezTo>
                  <a:pt x="968173" y="527364"/>
                  <a:pt x="967238" y="526573"/>
                  <a:pt x="966303" y="525783"/>
                </a:cubicBezTo>
                <a:lnTo>
                  <a:pt x="964432" y="527364"/>
                </a:lnTo>
                <a:cubicBezTo>
                  <a:pt x="963497" y="527364"/>
                  <a:pt x="963497" y="525783"/>
                  <a:pt x="962565" y="525783"/>
                </a:cubicBezTo>
                <a:cubicBezTo>
                  <a:pt x="961630" y="526573"/>
                  <a:pt x="959759" y="527364"/>
                  <a:pt x="958824" y="528154"/>
                </a:cubicBezTo>
                <a:cubicBezTo>
                  <a:pt x="959759" y="528154"/>
                  <a:pt x="959759" y="529738"/>
                  <a:pt x="960694" y="529738"/>
                </a:cubicBezTo>
                <a:cubicBezTo>
                  <a:pt x="960694" y="529738"/>
                  <a:pt x="961630" y="528948"/>
                  <a:pt x="962565" y="528948"/>
                </a:cubicBezTo>
                <a:cubicBezTo>
                  <a:pt x="962565" y="528948"/>
                  <a:pt x="963497" y="529738"/>
                  <a:pt x="964432" y="530529"/>
                </a:cubicBezTo>
                <a:lnTo>
                  <a:pt x="965368" y="532109"/>
                </a:lnTo>
                <a:lnTo>
                  <a:pt x="963497" y="533693"/>
                </a:lnTo>
                <a:cubicBezTo>
                  <a:pt x="962565" y="533693"/>
                  <a:pt x="962565" y="534484"/>
                  <a:pt x="961630" y="535274"/>
                </a:cubicBezTo>
                <a:cubicBezTo>
                  <a:pt x="960694" y="535274"/>
                  <a:pt x="959759" y="536065"/>
                  <a:pt x="959759" y="536065"/>
                </a:cubicBezTo>
                <a:cubicBezTo>
                  <a:pt x="958824" y="536855"/>
                  <a:pt x="957892" y="536855"/>
                  <a:pt x="956956" y="537649"/>
                </a:cubicBezTo>
                <a:cubicBezTo>
                  <a:pt x="956956" y="537649"/>
                  <a:pt x="955086" y="538439"/>
                  <a:pt x="955086" y="539229"/>
                </a:cubicBezTo>
                <a:cubicBezTo>
                  <a:pt x="955086" y="539229"/>
                  <a:pt x="956956" y="540020"/>
                  <a:pt x="956956" y="540810"/>
                </a:cubicBezTo>
                <a:cubicBezTo>
                  <a:pt x="955086" y="541601"/>
                  <a:pt x="954151" y="542394"/>
                  <a:pt x="952283" y="543185"/>
                </a:cubicBezTo>
                <a:cubicBezTo>
                  <a:pt x="952283" y="543185"/>
                  <a:pt x="951348" y="542394"/>
                  <a:pt x="951348" y="541601"/>
                </a:cubicBezTo>
                <a:cubicBezTo>
                  <a:pt x="950413" y="541601"/>
                  <a:pt x="949477" y="540810"/>
                  <a:pt x="949477" y="540020"/>
                </a:cubicBezTo>
                <a:cubicBezTo>
                  <a:pt x="949477" y="540020"/>
                  <a:pt x="951348" y="539229"/>
                  <a:pt x="951348" y="538439"/>
                </a:cubicBezTo>
                <a:cubicBezTo>
                  <a:pt x="951348" y="538439"/>
                  <a:pt x="950413" y="536855"/>
                  <a:pt x="949477" y="536855"/>
                </a:cubicBezTo>
                <a:cubicBezTo>
                  <a:pt x="949477" y="536065"/>
                  <a:pt x="948545" y="535274"/>
                  <a:pt x="948545" y="535274"/>
                </a:cubicBezTo>
                <a:cubicBezTo>
                  <a:pt x="947610" y="534484"/>
                  <a:pt x="947610" y="533693"/>
                  <a:pt x="946675" y="532900"/>
                </a:cubicBezTo>
                <a:cubicBezTo>
                  <a:pt x="945740" y="532109"/>
                  <a:pt x="944804" y="531319"/>
                  <a:pt x="943872" y="529738"/>
                </a:cubicBezTo>
                <a:cubicBezTo>
                  <a:pt x="942937" y="529738"/>
                  <a:pt x="942002" y="531319"/>
                  <a:pt x="941066" y="531319"/>
                </a:cubicBezTo>
                <a:cubicBezTo>
                  <a:pt x="941066" y="531319"/>
                  <a:pt x="940131" y="528948"/>
                  <a:pt x="940131" y="529738"/>
                </a:cubicBezTo>
                <a:cubicBezTo>
                  <a:pt x="939196" y="529738"/>
                  <a:pt x="938264" y="530529"/>
                  <a:pt x="937328" y="530529"/>
                </a:cubicBezTo>
                <a:lnTo>
                  <a:pt x="939196" y="532109"/>
                </a:lnTo>
                <a:cubicBezTo>
                  <a:pt x="939196" y="532900"/>
                  <a:pt x="937328" y="533693"/>
                  <a:pt x="937328" y="533693"/>
                </a:cubicBezTo>
                <a:lnTo>
                  <a:pt x="935458" y="532109"/>
                </a:lnTo>
                <a:cubicBezTo>
                  <a:pt x="935458" y="532109"/>
                  <a:pt x="933587" y="532900"/>
                  <a:pt x="933587" y="533693"/>
                </a:cubicBezTo>
                <a:cubicBezTo>
                  <a:pt x="933587" y="533693"/>
                  <a:pt x="935458" y="534484"/>
                  <a:pt x="935458" y="535274"/>
                </a:cubicBezTo>
                <a:cubicBezTo>
                  <a:pt x="935458" y="535274"/>
                  <a:pt x="933587" y="536065"/>
                  <a:pt x="932655" y="536855"/>
                </a:cubicBezTo>
                <a:cubicBezTo>
                  <a:pt x="931720" y="535274"/>
                  <a:pt x="930785" y="534484"/>
                  <a:pt x="929849" y="532900"/>
                </a:cubicBezTo>
                <a:lnTo>
                  <a:pt x="927982" y="534484"/>
                </a:lnTo>
                <a:cubicBezTo>
                  <a:pt x="927047" y="533693"/>
                  <a:pt x="927047" y="532900"/>
                  <a:pt x="926112" y="532900"/>
                </a:cubicBezTo>
                <a:cubicBezTo>
                  <a:pt x="926112" y="532109"/>
                  <a:pt x="925176" y="531319"/>
                  <a:pt x="924241" y="530529"/>
                </a:cubicBezTo>
                <a:lnTo>
                  <a:pt x="927047" y="529738"/>
                </a:lnTo>
                <a:cubicBezTo>
                  <a:pt x="927047" y="528948"/>
                  <a:pt x="925176" y="528154"/>
                  <a:pt x="925176" y="527364"/>
                </a:cubicBezTo>
                <a:cubicBezTo>
                  <a:pt x="924241" y="527364"/>
                  <a:pt x="924241" y="526573"/>
                  <a:pt x="923309" y="525783"/>
                </a:cubicBezTo>
                <a:cubicBezTo>
                  <a:pt x="923309" y="524993"/>
                  <a:pt x="922374" y="524993"/>
                  <a:pt x="922374" y="524199"/>
                </a:cubicBezTo>
                <a:cubicBezTo>
                  <a:pt x="921438" y="523409"/>
                  <a:pt x="920503" y="522618"/>
                  <a:pt x="920503" y="522618"/>
                </a:cubicBezTo>
                <a:cubicBezTo>
                  <a:pt x="920503" y="521828"/>
                  <a:pt x="918636" y="521037"/>
                  <a:pt x="918636" y="520247"/>
                </a:cubicBezTo>
                <a:cubicBezTo>
                  <a:pt x="917700" y="520247"/>
                  <a:pt x="917700" y="521828"/>
                  <a:pt x="916765" y="521828"/>
                </a:cubicBezTo>
                <a:cubicBezTo>
                  <a:pt x="916765" y="522618"/>
                  <a:pt x="917700" y="523409"/>
                  <a:pt x="918636" y="523409"/>
                </a:cubicBezTo>
                <a:cubicBezTo>
                  <a:pt x="918636" y="524199"/>
                  <a:pt x="919568" y="524993"/>
                  <a:pt x="919568" y="525783"/>
                </a:cubicBezTo>
                <a:lnTo>
                  <a:pt x="917700" y="526573"/>
                </a:lnTo>
                <a:cubicBezTo>
                  <a:pt x="917700" y="527364"/>
                  <a:pt x="918636" y="528154"/>
                  <a:pt x="919568" y="528948"/>
                </a:cubicBezTo>
                <a:cubicBezTo>
                  <a:pt x="919568" y="528948"/>
                  <a:pt x="920503" y="529738"/>
                  <a:pt x="920503" y="530529"/>
                </a:cubicBezTo>
                <a:cubicBezTo>
                  <a:pt x="921438" y="530529"/>
                  <a:pt x="918636" y="531319"/>
                  <a:pt x="918636" y="532109"/>
                </a:cubicBezTo>
                <a:cubicBezTo>
                  <a:pt x="917700" y="530529"/>
                  <a:pt x="916765" y="529738"/>
                  <a:pt x="915830" y="528154"/>
                </a:cubicBezTo>
                <a:cubicBezTo>
                  <a:pt x="914895" y="527364"/>
                  <a:pt x="914895" y="527364"/>
                  <a:pt x="913963" y="526573"/>
                </a:cubicBezTo>
                <a:cubicBezTo>
                  <a:pt x="913963" y="525783"/>
                  <a:pt x="913027" y="524993"/>
                  <a:pt x="912092" y="524993"/>
                </a:cubicBezTo>
                <a:cubicBezTo>
                  <a:pt x="912092" y="524199"/>
                  <a:pt x="911157" y="523409"/>
                  <a:pt x="911157" y="522618"/>
                </a:cubicBezTo>
                <a:cubicBezTo>
                  <a:pt x="910222" y="522618"/>
                  <a:pt x="909286" y="524199"/>
                  <a:pt x="908354" y="524199"/>
                </a:cubicBezTo>
                <a:cubicBezTo>
                  <a:pt x="909286" y="524993"/>
                  <a:pt x="910222" y="525783"/>
                  <a:pt x="910222" y="525783"/>
                </a:cubicBezTo>
                <a:cubicBezTo>
                  <a:pt x="911157" y="526573"/>
                  <a:pt x="912092" y="527364"/>
                  <a:pt x="912092" y="528154"/>
                </a:cubicBezTo>
                <a:cubicBezTo>
                  <a:pt x="912092" y="528154"/>
                  <a:pt x="913963" y="528948"/>
                  <a:pt x="913963" y="529738"/>
                </a:cubicBezTo>
                <a:lnTo>
                  <a:pt x="911157" y="530529"/>
                </a:lnTo>
                <a:cubicBezTo>
                  <a:pt x="912092" y="531319"/>
                  <a:pt x="913027" y="532109"/>
                  <a:pt x="913027" y="532900"/>
                </a:cubicBezTo>
                <a:cubicBezTo>
                  <a:pt x="913963" y="532900"/>
                  <a:pt x="913963" y="533693"/>
                  <a:pt x="914895" y="534484"/>
                </a:cubicBezTo>
                <a:cubicBezTo>
                  <a:pt x="913963" y="534484"/>
                  <a:pt x="913027" y="536065"/>
                  <a:pt x="913027" y="536065"/>
                </a:cubicBezTo>
                <a:cubicBezTo>
                  <a:pt x="912092" y="536065"/>
                  <a:pt x="911157" y="533693"/>
                  <a:pt x="911157" y="533693"/>
                </a:cubicBezTo>
                <a:lnTo>
                  <a:pt x="909286" y="535274"/>
                </a:lnTo>
                <a:lnTo>
                  <a:pt x="910222" y="536855"/>
                </a:lnTo>
                <a:cubicBezTo>
                  <a:pt x="911157" y="537649"/>
                  <a:pt x="912092" y="538439"/>
                  <a:pt x="912092" y="539229"/>
                </a:cubicBezTo>
                <a:lnTo>
                  <a:pt x="910222" y="540020"/>
                </a:lnTo>
                <a:cubicBezTo>
                  <a:pt x="909286" y="540020"/>
                  <a:pt x="908354" y="538439"/>
                  <a:pt x="908354" y="538439"/>
                </a:cubicBezTo>
                <a:cubicBezTo>
                  <a:pt x="908354" y="537649"/>
                  <a:pt x="907419" y="537649"/>
                  <a:pt x="906484" y="536855"/>
                </a:cubicBezTo>
                <a:cubicBezTo>
                  <a:pt x="906484" y="536065"/>
                  <a:pt x="905548" y="535274"/>
                  <a:pt x="905548" y="535274"/>
                </a:cubicBezTo>
                <a:cubicBezTo>
                  <a:pt x="904613" y="534484"/>
                  <a:pt x="903681" y="533693"/>
                  <a:pt x="903681" y="532900"/>
                </a:cubicBezTo>
                <a:lnTo>
                  <a:pt x="905548" y="532109"/>
                </a:lnTo>
                <a:cubicBezTo>
                  <a:pt x="905548" y="531319"/>
                  <a:pt x="904613" y="530529"/>
                  <a:pt x="903681" y="529738"/>
                </a:cubicBezTo>
                <a:lnTo>
                  <a:pt x="902746" y="528154"/>
                </a:lnTo>
                <a:lnTo>
                  <a:pt x="900875" y="529738"/>
                </a:lnTo>
                <a:cubicBezTo>
                  <a:pt x="899940" y="529738"/>
                  <a:pt x="901810" y="531319"/>
                  <a:pt x="901810" y="531319"/>
                </a:cubicBezTo>
                <a:cubicBezTo>
                  <a:pt x="901810" y="532109"/>
                  <a:pt x="900875" y="532109"/>
                  <a:pt x="899940" y="532900"/>
                </a:cubicBezTo>
                <a:cubicBezTo>
                  <a:pt x="899005" y="532900"/>
                  <a:pt x="899005" y="533693"/>
                  <a:pt x="898073" y="533693"/>
                </a:cubicBezTo>
                <a:cubicBezTo>
                  <a:pt x="897137" y="533693"/>
                  <a:pt x="897137" y="532900"/>
                  <a:pt x="896202" y="532109"/>
                </a:cubicBezTo>
                <a:cubicBezTo>
                  <a:pt x="895267" y="531319"/>
                  <a:pt x="894331" y="529738"/>
                  <a:pt x="893399" y="528948"/>
                </a:cubicBezTo>
                <a:cubicBezTo>
                  <a:pt x="892464" y="528154"/>
                  <a:pt x="892464" y="527364"/>
                  <a:pt x="891529" y="527364"/>
                </a:cubicBezTo>
                <a:cubicBezTo>
                  <a:pt x="890594" y="525783"/>
                  <a:pt x="889658" y="524993"/>
                  <a:pt x="888726" y="523409"/>
                </a:cubicBezTo>
                <a:cubicBezTo>
                  <a:pt x="887791" y="524199"/>
                  <a:pt x="886856" y="524199"/>
                  <a:pt x="885920" y="524993"/>
                </a:cubicBezTo>
                <a:cubicBezTo>
                  <a:pt x="885920" y="524993"/>
                  <a:pt x="884053" y="525783"/>
                  <a:pt x="884053" y="526573"/>
                </a:cubicBezTo>
                <a:cubicBezTo>
                  <a:pt x="884053" y="526573"/>
                  <a:pt x="885920" y="527364"/>
                  <a:pt x="885920" y="528154"/>
                </a:cubicBezTo>
                <a:cubicBezTo>
                  <a:pt x="885920" y="528154"/>
                  <a:pt x="887791" y="528948"/>
                  <a:pt x="887791" y="529738"/>
                </a:cubicBezTo>
                <a:cubicBezTo>
                  <a:pt x="886856" y="529738"/>
                  <a:pt x="885920" y="530529"/>
                  <a:pt x="884985" y="531319"/>
                </a:cubicBezTo>
                <a:lnTo>
                  <a:pt x="884053" y="528948"/>
                </a:lnTo>
                <a:cubicBezTo>
                  <a:pt x="883118" y="528948"/>
                  <a:pt x="882182" y="530529"/>
                  <a:pt x="881247" y="530529"/>
                </a:cubicBezTo>
                <a:cubicBezTo>
                  <a:pt x="881247" y="530529"/>
                  <a:pt x="880312" y="531319"/>
                  <a:pt x="879377" y="532109"/>
                </a:cubicBezTo>
                <a:lnTo>
                  <a:pt x="877509" y="533693"/>
                </a:lnTo>
                <a:cubicBezTo>
                  <a:pt x="876574" y="532900"/>
                  <a:pt x="876574" y="532109"/>
                  <a:pt x="875639" y="531319"/>
                </a:cubicBezTo>
                <a:lnTo>
                  <a:pt x="877509" y="530529"/>
                </a:lnTo>
                <a:cubicBezTo>
                  <a:pt x="877509" y="529738"/>
                  <a:pt x="876574" y="528948"/>
                  <a:pt x="876574" y="528154"/>
                </a:cubicBezTo>
                <a:cubicBezTo>
                  <a:pt x="875639" y="528154"/>
                  <a:pt x="874703" y="526573"/>
                  <a:pt x="874703" y="526573"/>
                </a:cubicBezTo>
                <a:cubicBezTo>
                  <a:pt x="873771" y="526573"/>
                  <a:pt x="872836" y="528154"/>
                  <a:pt x="872836" y="528154"/>
                </a:cubicBezTo>
                <a:cubicBezTo>
                  <a:pt x="872836" y="528154"/>
                  <a:pt x="870966" y="528948"/>
                  <a:pt x="870966" y="529738"/>
                </a:cubicBezTo>
                <a:cubicBezTo>
                  <a:pt x="870030" y="529738"/>
                  <a:pt x="871901" y="530529"/>
                  <a:pt x="871901" y="531319"/>
                </a:cubicBezTo>
                <a:cubicBezTo>
                  <a:pt x="871901" y="531319"/>
                  <a:pt x="870966" y="532109"/>
                  <a:pt x="870030" y="532900"/>
                </a:cubicBezTo>
                <a:cubicBezTo>
                  <a:pt x="869095" y="532900"/>
                  <a:pt x="869095" y="533693"/>
                  <a:pt x="868163" y="533693"/>
                </a:cubicBezTo>
                <a:cubicBezTo>
                  <a:pt x="867228" y="533693"/>
                  <a:pt x="867228" y="532109"/>
                  <a:pt x="866292" y="532109"/>
                </a:cubicBezTo>
                <a:lnTo>
                  <a:pt x="864422" y="533693"/>
                </a:lnTo>
                <a:cubicBezTo>
                  <a:pt x="863490" y="533693"/>
                  <a:pt x="862554" y="532109"/>
                  <a:pt x="862554" y="531319"/>
                </a:cubicBezTo>
                <a:cubicBezTo>
                  <a:pt x="862554" y="531319"/>
                  <a:pt x="860684" y="530529"/>
                  <a:pt x="860684" y="529738"/>
                </a:cubicBezTo>
                <a:lnTo>
                  <a:pt x="863490" y="528948"/>
                </a:lnTo>
                <a:cubicBezTo>
                  <a:pt x="863490" y="528154"/>
                  <a:pt x="861619" y="527364"/>
                  <a:pt x="861619" y="526573"/>
                </a:cubicBezTo>
                <a:cubicBezTo>
                  <a:pt x="861619" y="527364"/>
                  <a:pt x="859752" y="527364"/>
                  <a:pt x="859752" y="528154"/>
                </a:cubicBezTo>
                <a:cubicBezTo>
                  <a:pt x="859752" y="528948"/>
                  <a:pt x="857881" y="528948"/>
                  <a:pt x="856946" y="529738"/>
                </a:cubicBezTo>
                <a:cubicBezTo>
                  <a:pt x="856946" y="529738"/>
                  <a:pt x="858817" y="530529"/>
                  <a:pt x="858817" y="531319"/>
                </a:cubicBezTo>
                <a:cubicBezTo>
                  <a:pt x="858817" y="532109"/>
                  <a:pt x="856946" y="532109"/>
                  <a:pt x="856946" y="532900"/>
                </a:cubicBezTo>
                <a:cubicBezTo>
                  <a:pt x="856946" y="532900"/>
                  <a:pt x="858817" y="533693"/>
                  <a:pt x="858817" y="534484"/>
                </a:cubicBezTo>
                <a:cubicBezTo>
                  <a:pt x="858817" y="534484"/>
                  <a:pt x="856946" y="535274"/>
                  <a:pt x="856011" y="536065"/>
                </a:cubicBezTo>
                <a:cubicBezTo>
                  <a:pt x="856011" y="536065"/>
                  <a:pt x="855076" y="536855"/>
                  <a:pt x="854143" y="536855"/>
                </a:cubicBezTo>
                <a:lnTo>
                  <a:pt x="853208" y="535274"/>
                </a:lnTo>
                <a:cubicBezTo>
                  <a:pt x="853208" y="535274"/>
                  <a:pt x="854143" y="533693"/>
                  <a:pt x="855076" y="533693"/>
                </a:cubicBezTo>
                <a:cubicBezTo>
                  <a:pt x="855076" y="533693"/>
                  <a:pt x="853208" y="532900"/>
                  <a:pt x="853208" y="532109"/>
                </a:cubicBezTo>
                <a:cubicBezTo>
                  <a:pt x="853208" y="532109"/>
                  <a:pt x="855076" y="531319"/>
                  <a:pt x="855076" y="530529"/>
                </a:cubicBezTo>
                <a:cubicBezTo>
                  <a:pt x="855076" y="530529"/>
                  <a:pt x="854143" y="529738"/>
                  <a:pt x="854143" y="528948"/>
                </a:cubicBezTo>
                <a:cubicBezTo>
                  <a:pt x="853208" y="528154"/>
                  <a:pt x="852273" y="528154"/>
                  <a:pt x="852273" y="527364"/>
                </a:cubicBezTo>
                <a:cubicBezTo>
                  <a:pt x="852273" y="527364"/>
                  <a:pt x="851338" y="525783"/>
                  <a:pt x="850402" y="525783"/>
                </a:cubicBezTo>
                <a:cubicBezTo>
                  <a:pt x="850402" y="525783"/>
                  <a:pt x="848535" y="527364"/>
                  <a:pt x="848535" y="526573"/>
                </a:cubicBezTo>
                <a:cubicBezTo>
                  <a:pt x="847600" y="526573"/>
                  <a:pt x="847600" y="525783"/>
                  <a:pt x="846664" y="524993"/>
                </a:cubicBezTo>
                <a:cubicBezTo>
                  <a:pt x="845729" y="524199"/>
                  <a:pt x="844794" y="522618"/>
                  <a:pt x="843862" y="521828"/>
                </a:cubicBezTo>
                <a:cubicBezTo>
                  <a:pt x="843862" y="521828"/>
                  <a:pt x="841056" y="522618"/>
                  <a:pt x="841991" y="522618"/>
                </a:cubicBezTo>
                <a:cubicBezTo>
                  <a:pt x="841991" y="523409"/>
                  <a:pt x="842926" y="524199"/>
                  <a:pt x="842926" y="524993"/>
                </a:cubicBezTo>
                <a:cubicBezTo>
                  <a:pt x="843862" y="524993"/>
                  <a:pt x="843862" y="525783"/>
                  <a:pt x="844794" y="526573"/>
                </a:cubicBezTo>
                <a:cubicBezTo>
                  <a:pt x="845729" y="527364"/>
                  <a:pt x="845729" y="527364"/>
                  <a:pt x="846664" y="528154"/>
                </a:cubicBezTo>
                <a:cubicBezTo>
                  <a:pt x="846664" y="528948"/>
                  <a:pt x="847600" y="529738"/>
                  <a:pt x="847600" y="529738"/>
                </a:cubicBezTo>
                <a:lnTo>
                  <a:pt x="845729" y="531319"/>
                </a:lnTo>
                <a:lnTo>
                  <a:pt x="847600" y="532900"/>
                </a:lnTo>
                <a:cubicBezTo>
                  <a:pt x="846664" y="533693"/>
                  <a:pt x="845729" y="533693"/>
                  <a:pt x="845729" y="534484"/>
                </a:cubicBezTo>
                <a:cubicBezTo>
                  <a:pt x="844794" y="535274"/>
                  <a:pt x="843862" y="535274"/>
                  <a:pt x="842926" y="536065"/>
                </a:cubicBezTo>
                <a:cubicBezTo>
                  <a:pt x="842926" y="536065"/>
                  <a:pt x="841991" y="536855"/>
                  <a:pt x="841056" y="536855"/>
                </a:cubicBezTo>
                <a:cubicBezTo>
                  <a:pt x="840121" y="536065"/>
                  <a:pt x="839185" y="534484"/>
                  <a:pt x="838253" y="533693"/>
                </a:cubicBezTo>
                <a:cubicBezTo>
                  <a:pt x="837318" y="532900"/>
                  <a:pt x="837318" y="532109"/>
                  <a:pt x="836383" y="532109"/>
                </a:cubicBezTo>
                <a:cubicBezTo>
                  <a:pt x="836383" y="531319"/>
                  <a:pt x="835448" y="530529"/>
                  <a:pt x="834515" y="529738"/>
                </a:cubicBezTo>
                <a:cubicBezTo>
                  <a:pt x="834515" y="529738"/>
                  <a:pt x="833580" y="528948"/>
                  <a:pt x="833580" y="528154"/>
                </a:cubicBezTo>
                <a:lnTo>
                  <a:pt x="835448" y="527364"/>
                </a:lnTo>
                <a:cubicBezTo>
                  <a:pt x="835448" y="526573"/>
                  <a:pt x="834515" y="525783"/>
                  <a:pt x="833580" y="524993"/>
                </a:cubicBezTo>
                <a:cubicBezTo>
                  <a:pt x="833580" y="524993"/>
                  <a:pt x="832645" y="524199"/>
                  <a:pt x="831710" y="523409"/>
                </a:cubicBezTo>
                <a:cubicBezTo>
                  <a:pt x="831710" y="524199"/>
                  <a:pt x="830774" y="524199"/>
                  <a:pt x="829842" y="524993"/>
                </a:cubicBezTo>
                <a:lnTo>
                  <a:pt x="827972" y="525783"/>
                </a:lnTo>
                <a:cubicBezTo>
                  <a:pt x="827972" y="526573"/>
                  <a:pt x="829842" y="527364"/>
                  <a:pt x="829842" y="528154"/>
                </a:cubicBezTo>
                <a:cubicBezTo>
                  <a:pt x="829842" y="528154"/>
                  <a:pt x="827972" y="528948"/>
                  <a:pt x="827036" y="528948"/>
                </a:cubicBezTo>
                <a:cubicBezTo>
                  <a:pt x="827036" y="529738"/>
                  <a:pt x="828907" y="530529"/>
                  <a:pt x="828907" y="531319"/>
                </a:cubicBezTo>
                <a:lnTo>
                  <a:pt x="827036" y="532109"/>
                </a:lnTo>
                <a:cubicBezTo>
                  <a:pt x="827036" y="532900"/>
                  <a:pt x="828907" y="533693"/>
                  <a:pt x="828907" y="534484"/>
                </a:cubicBezTo>
                <a:cubicBezTo>
                  <a:pt x="827972" y="534484"/>
                  <a:pt x="827036" y="535274"/>
                  <a:pt x="826101" y="535274"/>
                </a:cubicBezTo>
                <a:cubicBezTo>
                  <a:pt x="826101" y="536065"/>
                  <a:pt x="827972" y="536855"/>
                  <a:pt x="827972" y="537649"/>
                </a:cubicBezTo>
                <a:lnTo>
                  <a:pt x="826101" y="538439"/>
                </a:lnTo>
                <a:cubicBezTo>
                  <a:pt x="824234" y="539229"/>
                  <a:pt x="823299" y="540020"/>
                  <a:pt x="821428" y="541601"/>
                </a:cubicBezTo>
                <a:cubicBezTo>
                  <a:pt x="820493" y="540020"/>
                  <a:pt x="819561" y="539229"/>
                  <a:pt x="818625" y="537649"/>
                </a:cubicBezTo>
                <a:cubicBezTo>
                  <a:pt x="818625" y="537649"/>
                  <a:pt x="820493" y="536855"/>
                  <a:pt x="820493" y="536065"/>
                </a:cubicBezTo>
                <a:cubicBezTo>
                  <a:pt x="820493" y="536065"/>
                  <a:pt x="819561" y="535274"/>
                  <a:pt x="819561" y="534484"/>
                </a:cubicBezTo>
                <a:cubicBezTo>
                  <a:pt x="818625" y="534484"/>
                  <a:pt x="817690" y="532900"/>
                  <a:pt x="817690" y="532900"/>
                </a:cubicBezTo>
                <a:cubicBezTo>
                  <a:pt x="816755" y="532900"/>
                  <a:pt x="815820" y="534484"/>
                  <a:pt x="815820" y="534484"/>
                </a:cubicBezTo>
                <a:cubicBezTo>
                  <a:pt x="814884" y="534484"/>
                  <a:pt x="813952" y="532900"/>
                  <a:pt x="813952" y="532109"/>
                </a:cubicBezTo>
                <a:lnTo>
                  <a:pt x="815820" y="531319"/>
                </a:lnTo>
                <a:cubicBezTo>
                  <a:pt x="815820" y="530529"/>
                  <a:pt x="814884" y="529738"/>
                  <a:pt x="813952" y="529738"/>
                </a:cubicBezTo>
                <a:cubicBezTo>
                  <a:pt x="813952" y="528948"/>
                  <a:pt x="813017" y="528154"/>
                  <a:pt x="813017" y="527364"/>
                </a:cubicBezTo>
                <a:lnTo>
                  <a:pt x="814884" y="526573"/>
                </a:lnTo>
                <a:cubicBezTo>
                  <a:pt x="814884" y="525783"/>
                  <a:pt x="813017" y="524993"/>
                  <a:pt x="813017" y="524199"/>
                </a:cubicBezTo>
                <a:cubicBezTo>
                  <a:pt x="813017" y="524199"/>
                  <a:pt x="812082" y="523409"/>
                  <a:pt x="812082" y="522618"/>
                </a:cubicBezTo>
                <a:cubicBezTo>
                  <a:pt x="811146" y="521828"/>
                  <a:pt x="810211" y="521828"/>
                  <a:pt x="810211" y="521037"/>
                </a:cubicBezTo>
                <a:cubicBezTo>
                  <a:pt x="809279" y="521828"/>
                  <a:pt x="808344" y="521828"/>
                  <a:pt x="808344" y="522618"/>
                </a:cubicBezTo>
                <a:cubicBezTo>
                  <a:pt x="807408" y="522618"/>
                  <a:pt x="806473" y="523409"/>
                  <a:pt x="805538" y="523409"/>
                </a:cubicBezTo>
                <a:cubicBezTo>
                  <a:pt x="805538" y="524199"/>
                  <a:pt x="807408" y="524993"/>
                  <a:pt x="807408" y="525783"/>
                </a:cubicBezTo>
                <a:lnTo>
                  <a:pt x="809279" y="527364"/>
                </a:lnTo>
                <a:lnTo>
                  <a:pt x="807408" y="528154"/>
                </a:lnTo>
                <a:cubicBezTo>
                  <a:pt x="806473" y="528948"/>
                  <a:pt x="805538" y="529738"/>
                  <a:pt x="804606" y="529738"/>
                </a:cubicBezTo>
                <a:lnTo>
                  <a:pt x="802735" y="531319"/>
                </a:lnTo>
                <a:lnTo>
                  <a:pt x="804606" y="532900"/>
                </a:lnTo>
                <a:cubicBezTo>
                  <a:pt x="804606" y="533693"/>
                  <a:pt x="805538" y="534484"/>
                  <a:pt x="806473" y="534484"/>
                </a:cubicBezTo>
                <a:cubicBezTo>
                  <a:pt x="806473" y="535274"/>
                  <a:pt x="807408" y="536065"/>
                  <a:pt x="807408" y="536855"/>
                </a:cubicBezTo>
                <a:lnTo>
                  <a:pt x="805538" y="537649"/>
                </a:lnTo>
                <a:cubicBezTo>
                  <a:pt x="805538" y="538439"/>
                  <a:pt x="807408" y="539229"/>
                  <a:pt x="807408" y="540020"/>
                </a:cubicBezTo>
                <a:cubicBezTo>
                  <a:pt x="807408" y="540020"/>
                  <a:pt x="805538" y="540810"/>
                  <a:pt x="804606" y="540810"/>
                </a:cubicBezTo>
                <a:cubicBezTo>
                  <a:pt x="804606" y="540020"/>
                  <a:pt x="803671" y="540020"/>
                  <a:pt x="803671" y="539229"/>
                </a:cubicBezTo>
                <a:cubicBezTo>
                  <a:pt x="802735" y="538439"/>
                  <a:pt x="802735" y="537649"/>
                  <a:pt x="801800" y="537649"/>
                </a:cubicBezTo>
                <a:cubicBezTo>
                  <a:pt x="801800" y="536855"/>
                  <a:pt x="800865" y="536065"/>
                  <a:pt x="799933" y="536065"/>
                </a:cubicBezTo>
                <a:cubicBezTo>
                  <a:pt x="799933" y="535274"/>
                  <a:pt x="798997" y="536855"/>
                  <a:pt x="798062" y="536855"/>
                </a:cubicBezTo>
                <a:lnTo>
                  <a:pt x="796192" y="538439"/>
                </a:lnTo>
                <a:cubicBezTo>
                  <a:pt x="795256" y="538439"/>
                  <a:pt x="794324" y="539229"/>
                  <a:pt x="794324" y="540020"/>
                </a:cubicBezTo>
                <a:cubicBezTo>
                  <a:pt x="793389" y="540020"/>
                  <a:pt x="792454" y="538439"/>
                  <a:pt x="792454" y="537649"/>
                </a:cubicBezTo>
                <a:cubicBezTo>
                  <a:pt x="791518" y="537649"/>
                  <a:pt x="790583" y="539229"/>
                  <a:pt x="790583" y="539229"/>
                </a:cubicBezTo>
                <a:cubicBezTo>
                  <a:pt x="789651" y="539229"/>
                  <a:pt x="788716" y="537649"/>
                  <a:pt x="788716" y="537649"/>
                </a:cubicBezTo>
                <a:lnTo>
                  <a:pt x="790583" y="536065"/>
                </a:lnTo>
                <a:cubicBezTo>
                  <a:pt x="791518" y="536065"/>
                  <a:pt x="792454" y="535274"/>
                  <a:pt x="792454" y="534484"/>
                </a:cubicBezTo>
                <a:cubicBezTo>
                  <a:pt x="793389" y="534484"/>
                  <a:pt x="791518" y="533693"/>
                  <a:pt x="791518" y="532900"/>
                </a:cubicBezTo>
                <a:cubicBezTo>
                  <a:pt x="790583" y="532109"/>
                  <a:pt x="790583" y="532109"/>
                  <a:pt x="789651" y="531319"/>
                </a:cubicBezTo>
                <a:cubicBezTo>
                  <a:pt x="789651" y="530529"/>
                  <a:pt x="788716" y="529738"/>
                  <a:pt x="787780" y="529738"/>
                </a:cubicBezTo>
                <a:cubicBezTo>
                  <a:pt x="787780" y="528948"/>
                  <a:pt x="786845" y="528154"/>
                  <a:pt x="786845" y="528154"/>
                </a:cubicBezTo>
                <a:cubicBezTo>
                  <a:pt x="785910" y="527364"/>
                  <a:pt x="784975" y="528948"/>
                  <a:pt x="784043" y="528948"/>
                </a:cubicBezTo>
                <a:cubicBezTo>
                  <a:pt x="784043" y="528948"/>
                  <a:pt x="783107" y="528154"/>
                  <a:pt x="783107" y="527364"/>
                </a:cubicBezTo>
                <a:cubicBezTo>
                  <a:pt x="782172" y="526573"/>
                  <a:pt x="781237" y="525783"/>
                  <a:pt x="781237" y="525783"/>
                </a:cubicBezTo>
                <a:cubicBezTo>
                  <a:pt x="781237" y="524993"/>
                  <a:pt x="783107" y="524199"/>
                  <a:pt x="783107" y="524199"/>
                </a:cubicBezTo>
                <a:cubicBezTo>
                  <a:pt x="783107" y="523409"/>
                  <a:pt x="782172" y="523409"/>
                  <a:pt x="782172" y="522618"/>
                </a:cubicBezTo>
                <a:cubicBezTo>
                  <a:pt x="781237" y="522618"/>
                  <a:pt x="779369" y="523409"/>
                  <a:pt x="779369" y="524199"/>
                </a:cubicBezTo>
                <a:lnTo>
                  <a:pt x="777499" y="524993"/>
                </a:lnTo>
                <a:cubicBezTo>
                  <a:pt x="777499" y="525783"/>
                  <a:pt x="779369" y="526573"/>
                  <a:pt x="779369" y="526573"/>
                </a:cubicBezTo>
                <a:cubicBezTo>
                  <a:pt x="779369" y="527364"/>
                  <a:pt x="781237" y="528154"/>
                  <a:pt x="780301" y="528948"/>
                </a:cubicBezTo>
                <a:cubicBezTo>
                  <a:pt x="780301" y="528948"/>
                  <a:pt x="779369" y="529738"/>
                  <a:pt x="778434" y="529738"/>
                </a:cubicBezTo>
                <a:cubicBezTo>
                  <a:pt x="778434" y="530529"/>
                  <a:pt x="776564" y="531319"/>
                  <a:pt x="776564" y="531319"/>
                </a:cubicBezTo>
                <a:cubicBezTo>
                  <a:pt x="776564" y="531319"/>
                  <a:pt x="777499" y="532900"/>
                  <a:pt x="778434" y="532900"/>
                </a:cubicBezTo>
                <a:cubicBezTo>
                  <a:pt x="778434" y="533693"/>
                  <a:pt x="780301" y="534484"/>
                  <a:pt x="779369" y="535274"/>
                </a:cubicBezTo>
                <a:cubicBezTo>
                  <a:pt x="779369" y="535274"/>
                  <a:pt x="778434" y="536065"/>
                  <a:pt x="777499" y="536065"/>
                </a:cubicBezTo>
                <a:cubicBezTo>
                  <a:pt x="776564" y="536855"/>
                  <a:pt x="776564" y="536855"/>
                  <a:pt x="775628" y="537649"/>
                </a:cubicBezTo>
                <a:cubicBezTo>
                  <a:pt x="775628" y="538439"/>
                  <a:pt x="777499" y="539229"/>
                  <a:pt x="777499" y="539229"/>
                </a:cubicBezTo>
                <a:cubicBezTo>
                  <a:pt x="777499" y="539229"/>
                  <a:pt x="775628" y="540810"/>
                  <a:pt x="774696" y="540810"/>
                </a:cubicBezTo>
                <a:lnTo>
                  <a:pt x="773761" y="539229"/>
                </a:lnTo>
                <a:cubicBezTo>
                  <a:pt x="772826" y="538439"/>
                  <a:pt x="772826" y="537649"/>
                  <a:pt x="771890" y="536855"/>
                </a:cubicBezTo>
                <a:lnTo>
                  <a:pt x="773761" y="536065"/>
                </a:lnTo>
                <a:cubicBezTo>
                  <a:pt x="773761" y="535274"/>
                  <a:pt x="771890" y="534484"/>
                  <a:pt x="772826" y="534484"/>
                </a:cubicBezTo>
                <a:cubicBezTo>
                  <a:pt x="772826" y="533693"/>
                  <a:pt x="774696" y="533693"/>
                  <a:pt x="774696" y="532900"/>
                </a:cubicBezTo>
                <a:cubicBezTo>
                  <a:pt x="774696" y="532109"/>
                  <a:pt x="772826" y="531319"/>
                  <a:pt x="772826" y="531319"/>
                </a:cubicBezTo>
                <a:cubicBezTo>
                  <a:pt x="772826" y="530529"/>
                  <a:pt x="774696" y="530529"/>
                  <a:pt x="774696" y="529738"/>
                </a:cubicBezTo>
                <a:cubicBezTo>
                  <a:pt x="773761" y="528154"/>
                  <a:pt x="772826" y="527364"/>
                  <a:pt x="771890" y="525783"/>
                </a:cubicBezTo>
                <a:cubicBezTo>
                  <a:pt x="770955" y="526573"/>
                  <a:pt x="770023" y="527364"/>
                  <a:pt x="770023" y="527364"/>
                </a:cubicBezTo>
                <a:cubicBezTo>
                  <a:pt x="769088" y="528154"/>
                  <a:pt x="768153" y="528154"/>
                  <a:pt x="767217" y="528948"/>
                </a:cubicBezTo>
                <a:lnTo>
                  <a:pt x="769088" y="530529"/>
                </a:lnTo>
                <a:cubicBezTo>
                  <a:pt x="769088" y="531319"/>
                  <a:pt x="767217" y="531319"/>
                  <a:pt x="767217" y="532109"/>
                </a:cubicBezTo>
                <a:cubicBezTo>
                  <a:pt x="767217" y="532109"/>
                  <a:pt x="769088" y="532900"/>
                  <a:pt x="769088" y="533693"/>
                </a:cubicBezTo>
                <a:cubicBezTo>
                  <a:pt x="767217" y="534484"/>
                  <a:pt x="766282" y="535274"/>
                  <a:pt x="764415" y="536065"/>
                </a:cubicBezTo>
                <a:cubicBezTo>
                  <a:pt x="764415" y="536065"/>
                  <a:pt x="763479" y="535274"/>
                  <a:pt x="762544" y="534484"/>
                </a:cubicBezTo>
                <a:lnTo>
                  <a:pt x="761609" y="532900"/>
                </a:lnTo>
                <a:cubicBezTo>
                  <a:pt x="761609" y="532109"/>
                  <a:pt x="763479" y="532109"/>
                  <a:pt x="763479" y="531319"/>
                </a:cubicBezTo>
                <a:cubicBezTo>
                  <a:pt x="763479" y="530529"/>
                  <a:pt x="761609" y="530529"/>
                  <a:pt x="761609" y="529738"/>
                </a:cubicBezTo>
                <a:cubicBezTo>
                  <a:pt x="761609" y="528948"/>
                  <a:pt x="763479" y="528948"/>
                  <a:pt x="764415" y="528154"/>
                </a:cubicBezTo>
                <a:cubicBezTo>
                  <a:pt x="764415" y="528154"/>
                  <a:pt x="762544" y="527364"/>
                  <a:pt x="762544" y="526573"/>
                </a:cubicBezTo>
                <a:cubicBezTo>
                  <a:pt x="761609" y="526573"/>
                  <a:pt x="760674" y="528154"/>
                  <a:pt x="760674" y="528154"/>
                </a:cubicBezTo>
                <a:cubicBezTo>
                  <a:pt x="759741" y="528154"/>
                  <a:pt x="757871" y="528948"/>
                  <a:pt x="757871" y="528948"/>
                </a:cubicBezTo>
                <a:cubicBezTo>
                  <a:pt x="757871" y="529738"/>
                  <a:pt x="759741" y="530529"/>
                  <a:pt x="759741" y="531319"/>
                </a:cubicBezTo>
                <a:lnTo>
                  <a:pt x="757871" y="532109"/>
                </a:lnTo>
                <a:cubicBezTo>
                  <a:pt x="756936" y="532109"/>
                  <a:pt x="756936" y="530529"/>
                  <a:pt x="756000" y="530529"/>
                </a:cubicBezTo>
                <a:lnTo>
                  <a:pt x="754133" y="532109"/>
                </a:lnTo>
                <a:cubicBezTo>
                  <a:pt x="753198" y="532109"/>
                  <a:pt x="752262" y="530529"/>
                  <a:pt x="752262" y="530529"/>
                </a:cubicBezTo>
                <a:cubicBezTo>
                  <a:pt x="752262" y="529738"/>
                  <a:pt x="751327" y="528948"/>
                  <a:pt x="750392" y="528154"/>
                </a:cubicBezTo>
                <a:cubicBezTo>
                  <a:pt x="750392" y="528154"/>
                  <a:pt x="749460" y="527364"/>
                  <a:pt x="749460" y="526573"/>
                </a:cubicBezTo>
                <a:cubicBezTo>
                  <a:pt x="748525" y="526573"/>
                  <a:pt x="747589" y="524993"/>
                  <a:pt x="747589" y="524993"/>
                </a:cubicBezTo>
                <a:cubicBezTo>
                  <a:pt x="747589" y="524993"/>
                  <a:pt x="745722" y="525783"/>
                  <a:pt x="745722" y="526573"/>
                </a:cubicBezTo>
                <a:lnTo>
                  <a:pt x="743851" y="527364"/>
                </a:lnTo>
                <a:cubicBezTo>
                  <a:pt x="742916" y="528154"/>
                  <a:pt x="744787" y="528948"/>
                  <a:pt x="744787" y="529738"/>
                </a:cubicBezTo>
                <a:lnTo>
                  <a:pt x="742916" y="530529"/>
                </a:lnTo>
                <a:cubicBezTo>
                  <a:pt x="742916" y="530529"/>
                  <a:pt x="741981" y="529738"/>
                  <a:pt x="741046" y="528948"/>
                </a:cubicBezTo>
                <a:lnTo>
                  <a:pt x="740113" y="527364"/>
                </a:lnTo>
                <a:cubicBezTo>
                  <a:pt x="740113" y="526573"/>
                  <a:pt x="741981" y="526573"/>
                  <a:pt x="741981" y="525783"/>
                </a:cubicBezTo>
                <a:cubicBezTo>
                  <a:pt x="741046" y="525783"/>
                  <a:pt x="741046" y="524199"/>
                  <a:pt x="740113" y="524199"/>
                </a:cubicBezTo>
                <a:cubicBezTo>
                  <a:pt x="740113" y="524199"/>
                  <a:pt x="738243" y="524993"/>
                  <a:pt x="738243" y="525783"/>
                </a:cubicBezTo>
                <a:cubicBezTo>
                  <a:pt x="738243" y="525783"/>
                  <a:pt x="740113" y="526573"/>
                  <a:pt x="740113" y="527364"/>
                </a:cubicBezTo>
                <a:cubicBezTo>
                  <a:pt x="740113" y="527364"/>
                  <a:pt x="738243" y="528154"/>
                  <a:pt x="737308" y="528948"/>
                </a:cubicBezTo>
                <a:cubicBezTo>
                  <a:pt x="737308" y="528948"/>
                  <a:pt x="739178" y="529738"/>
                  <a:pt x="739178" y="530529"/>
                </a:cubicBezTo>
                <a:lnTo>
                  <a:pt x="737308" y="531319"/>
                </a:lnTo>
                <a:lnTo>
                  <a:pt x="735440" y="529738"/>
                </a:lnTo>
                <a:cubicBezTo>
                  <a:pt x="735440" y="528948"/>
                  <a:pt x="734505" y="528948"/>
                  <a:pt x="733570" y="528154"/>
                </a:cubicBezTo>
                <a:cubicBezTo>
                  <a:pt x="733570" y="527364"/>
                  <a:pt x="732634" y="526573"/>
                  <a:pt x="732634" y="526573"/>
                </a:cubicBezTo>
                <a:cubicBezTo>
                  <a:pt x="731699" y="526573"/>
                  <a:pt x="730764" y="528154"/>
                  <a:pt x="730764" y="527364"/>
                </a:cubicBezTo>
                <a:cubicBezTo>
                  <a:pt x="729832" y="527364"/>
                  <a:pt x="728897" y="525783"/>
                  <a:pt x="728897" y="525783"/>
                </a:cubicBezTo>
                <a:cubicBezTo>
                  <a:pt x="727961" y="525783"/>
                  <a:pt x="727026" y="527364"/>
                  <a:pt x="727026" y="527364"/>
                </a:cubicBezTo>
                <a:cubicBezTo>
                  <a:pt x="726091" y="527364"/>
                  <a:pt x="725155" y="525783"/>
                  <a:pt x="725155" y="525783"/>
                </a:cubicBezTo>
                <a:cubicBezTo>
                  <a:pt x="724223" y="525783"/>
                  <a:pt x="723288" y="526573"/>
                  <a:pt x="723288" y="526573"/>
                </a:cubicBezTo>
                <a:cubicBezTo>
                  <a:pt x="723288" y="527364"/>
                  <a:pt x="724223" y="528154"/>
                  <a:pt x="724223" y="528948"/>
                </a:cubicBezTo>
                <a:cubicBezTo>
                  <a:pt x="725155" y="528948"/>
                  <a:pt x="726091" y="530529"/>
                  <a:pt x="726091" y="530529"/>
                </a:cubicBezTo>
                <a:lnTo>
                  <a:pt x="727961" y="528948"/>
                </a:lnTo>
                <a:cubicBezTo>
                  <a:pt x="728897" y="529738"/>
                  <a:pt x="729832" y="530529"/>
                  <a:pt x="729832" y="530529"/>
                </a:cubicBezTo>
                <a:cubicBezTo>
                  <a:pt x="729832" y="531319"/>
                  <a:pt x="727961" y="531319"/>
                  <a:pt x="727961" y="532109"/>
                </a:cubicBezTo>
                <a:cubicBezTo>
                  <a:pt x="727961" y="532900"/>
                  <a:pt x="726091" y="532900"/>
                  <a:pt x="726091" y="533693"/>
                </a:cubicBezTo>
                <a:lnTo>
                  <a:pt x="724223" y="532109"/>
                </a:lnTo>
                <a:cubicBezTo>
                  <a:pt x="724223" y="531319"/>
                  <a:pt x="722353" y="532900"/>
                  <a:pt x="722353" y="532900"/>
                </a:cubicBezTo>
                <a:cubicBezTo>
                  <a:pt x="721418" y="532900"/>
                  <a:pt x="720482" y="531319"/>
                  <a:pt x="720482" y="531319"/>
                </a:cubicBezTo>
                <a:cubicBezTo>
                  <a:pt x="720482" y="531319"/>
                  <a:pt x="722353" y="530529"/>
                  <a:pt x="722353" y="529738"/>
                </a:cubicBezTo>
                <a:cubicBezTo>
                  <a:pt x="722353" y="529738"/>
                  <a:pt x="721418" y="528948"/>
                  <a:pt x="720482" y="528154"/>
                </a:cubicBezTo>
                <a:cubicBezTo>
                  <a:pt x="720482" y="527364"/>
                  <a:pt x="719550" y="527364"/>
                  <a:pt x="719550" y="526573"/>
                </a:cubicBezTo>
                <a:cubicBezTo>
                  <a:pt x="719550" y="525783"/>
                  <a:pt x="721418" y="525783"/>
                  <a:pt x="721418" y="524993"/>
                </a:cubicBezTo>
                <a:cubicBezTo>
                  <a:pt x="721418" y="524993"/>
                  <a:pt x="719550" y="524199"/>
                  <a:pt x="719550" y="523409"/>
                </a:cubicBezTo>
                <a:cubicBezTo>
                  <a:pt x="719550" y="523409"/>
                  <a:pt x="718615" y="524993"/>
                  <a:pt x="717680" y="524993"/>
                </a:cubicBezTo>
                <a:cubicBezTo>
                  <a:pt x="716744" y="524993"/>
                  <a:pt x="716744" y="522618"/>
                  <a:pt x="715812" y="522618"/>
                </a:cubicBezTo>
                <a:cubicBezTo>
                  <a:pt x="715812" y="522618"/>
                  <a:pt x="714877" y="524199"/>
                  <a:pt x="713942" y="524199"/>
                </a:cubicBezTo>
                <a:cubicBezTo>
                  <a:pt x="713942" y="524199"/>
                  <a:pt x="713006" y="522618"/>
                  <a:pt x="712071" y="522618"/>
                </a:cubicBezTo>
                <a:cubicBezTo>
                  <a:pt x="712071" y="522618"/>
                  <a:pt x="711136" y="524199"/>
                  <a:pt x="710204" y="524199"/>
                </a:cubicBezTo>
                <a:cubicBezTo>
                  <a:pt x="710204" y="524199"/>
                  <a:pt x="712071" y="524993"/>
                  <a:pt x="712071" y="525783"/>
                </a:cubicBezTo>
                <a:cubicBezTo>
                  <a:pt x="712071" y="525783"/>
                  <a:pt x="710204" y="526573"/>
                  <a:pt x="710204" y="527364"/>
                </a:cubicBezTo>
                <a:lnTo>
                  <a:pt x="711136" y="528948"/>
                </a:lnTo>
                <a:cubicBezTo>
                  <a:pt x="712071" y="528948"/>
                  <a:pt x="713006" y="527364"/>
                  <a:pt x="713942" y="527364"/>
                </a:cubicBezTo>
                <a:lnTo>
                  <a:pt x="714877" y="528948"/>
                </a:lnTo>
                <a:cubicBezTo>
                  <a:pt x="715812" y="528948"/>
                  <a:pt x="716744" y="527364"/>
                  <a:pt x="717680" y="528154"/>
                </a:cubicBezTo>
                <a:cubicBezTo>
                  <a:pt x="717680" y="528154"/>
                  <a:pt x="718615" y="528948"/>
                  <a:pt x="718615" y="529738"/>
                </a:cubicBezTo>
                <a:cubicBezTo>
                  <a:pt x="719550" y="530529"/>
                  <a:pt x="719550" y="530529"/>
                  <a:pt x="720482" y="531319"/>
                </a:cubicBezTo>
                <a:lnTo>
                  <a:pt x="718615" y="532900"/>
                </a:lnTo>
                <a:lnTo>
                  <a:pt x="719550" y="534484"/>
                </a:lnTo>
                <a:cubicBezTo>
                  <a:pt x="720482" y="535274"/>
                  <a:pt x="721418" y="535274"/>
                  <a:pt x="721418" y="536065"/>
                </a:cubicBezTo>
                <a:lnTo>
                  <a:pt x="719550" y="537649"/>
                </a:lnTo>
                <a:cubicBezTo>
                  <a:pt x="718615" y="537649"/>
                  <a:pt x="718615" y="536065"/>
                  <a:pt x="717680" y="536065"/>
                </a:cubicBezTo>
                <a:cubicBezTo>
                  <a:pt x="717680" y="535274"/>
                  <a:pt x="716744" y="534484"/>
                  <a:pt x="715812" y="533693"/>
                </a:cubicBezTo>
                <a:cubicBezTo>
                  <a:pt x="715812" y="533693"/>
                  <a:pt x="714877" y="535274"/>
                  <a:pt x="713942" y="535274"/>
                </a:cubicBezTo>
                <a:lnTo>
                  <a:pt x="713006" y="533693"/>
                </a:lnTo>
                <a:cubicBezTo>
                  <a:pt x="712071" y="533693"/>
                  <a:pt x="711136" y="532109"/>
                  <a:pt x="711136" y="532109"/>
                </a:cubicBezTo>
                <a:cubicBezTo>
                  <a:pt x="710204" y="532109"/>
                  <a:pt x="709269" y="532900"/>
                  <a:pt x="709269" y="532900"/>
                </a:cubicBezTo>
                <a:cubicBezTo>
                  <a:pt x="708333" y="532900"/>
                  <a:pt x="707398" y="531319"/>
                  <a:pt x="707398" y="531319"/>
                </a:cubicBezTo>
                <a:cubicBezTo>
                  <a:pt x="706463" y="531319"/>
                  <a:pt x="705531" y="532900"/>
                  <a:pt x="705531" y="532900"/>
                </a:cubicBezTo>
                <a:cubicBezTo>
                  <a:pt x="704595" y="532900"/>
                  <a:pt x="704595" y="531319"/>
                  <a:pt x="703660" y="531319"/>
                </a:cubicBezTo>
                <a:cubicBezTo>
                  <a:pt x="702725" y="531319"/>
                  <a:pt x="701790" y="532109"/>
                  <a:pt x="701790" y="532109"/>
                </a:cubicBezTo>
                <a:cubicBezTo>
                  <a:pt x="700854" y="532109"/>
                  <a:pt x="700854" y="530529"/>
                  <a:pt x="699922" y="530529"/>
                </a:cubicBezTo>
                <a:cubicBezTo>
                  <a:pt x="699922" y="530529"/>
                  <a:pt x="701790" y="529738"/>
                  <a:pt x="701790" y="528948"/>
                </a:cubicBezTo>
                <a:cubicBezTo>
                  <a:pt x="702725" y="528948"/>
                  <a:pt x="703660" y="528154"/>
                  <a:pt x="703660" y="528154"/>
                </a:cubicBezTo>
                <a:lnTo>
                  <a:pt x="702725" y="525783"/>
                </a:lnTo>
                <a:cubicBezTo>
                  <a:pt x="701790" y="525783"/>
                  <a:pt x="700854" y="527364"/>
                  <a:pt x="700854" y="527364"/>
                </a:cubicBezTo>
                <a:cubicBezTo>
                  <a:pt x="698987" y="526573"/>
                  <a:pt x="698052" y="524993"/>
                  <a:pt x="697116" y="524199"/>
                </a:cubicBezTo>
                <a:cubicBezTo>
                  <a:pt x="697116" y="523409"/>
                  <a:pt x="696181" y="522618"/>
                  <a:pt x="695249" y="521828"/>
                </a:cubicBezTo>
                <a:lnTo>
                  <a:pt x="693378" y="523409"/>
                </a:lnTo>
                <a:cubicBezTo>
                  <a:pt x="693378" y="524199"/>
                  <a:pt x="695249" y="524993"/>
                  <a:pt x="695249" y="524993"/>
                </a:cubicBezTo>
                <a:cubicBezTo>
                  <a:pt x="695249" y="525783"/>
                  <a:pt x="696181" y="526573"/>
                  <a:pt x="697116" y="527364"/>
                </a:cubicBezTo>
                <a:cubicBezTo>
                  <a:pt x="697116" y="527364"/>
                  <a:pt x="698052" y="528154"/>
                  <a:pt x="698052" y="528948"/>
                </a:cubicBezTo>
                <a:cubicBezTo>
                  <a:pt x="698987" y="528948"/>
                  <a:pt x="699922" y="530529"/>
                  <a:pt x="699922" y="530529"/>
                </a:cubicBezTo>
                <a:lnTo>
                  <a:pt x="698052" y="532109"/>
                </a:lnTo>
                <a:lnTo>
                  <a:pt x="696181" y="530529"/>
                </a:lnTo>
                <a:cubicBezTo>
                  <a:pt x="696181" y="529738"/>
                  <a:pt x="695249" y="528948"/>
                  <a:pt x="694314" y="528154"/>
                </a:cubicBezTo>
                <a:cubicBezTo>
                  <a:pt x="694314" y="528948"/>
                  <a:pt x="692443" y="528948"/>
                  <a:pt x="692443" y="529738"/>
                </a:cubicBezTo>
                <a:cubicBezTo>
                  <a:pt x="692443" y="530529"/>
                  <a:pt x="694314" y="531319"/>
                  <a:pt x="694314" y="531319"/>
                </a:cubicBezTo>
                <a:cubicBezTo>
                  <a:pt x="694314" y="532109"/>
                  <a:pt x="692443" y="532109"/>
                  <a:pt x="692443" y="532900"/>
                </a:cubicBezTo>
                <a:cubicBezTo>
                  <a:pt x="691508" y="533693"/>
                  <a:pt x="693378" y="534484"/>
                  <a:pt x="693378" y="534484"/>
                </a:cubicBezTo>
                <a:cubicBezTo>
                  <a:pt x="693378" y="535274"/>
                  <a:pt x="691508" y="535274"/>
                  <a:pt x="691508" y="536065"/>
                </a:cubicBezTo>
                <a:cubicBezTo>
                  <a:pt x="690576" y="536065"/>
                  <a:pt x="690576" y="534484"/>
                  <a:pt x="689641" y="534484"/>
                </a:cubicBezTo>
                <a:cubicBezTo>
                  <a:pt x="689641" y="534484"/>
                  <a:pt x="688705" y="535274"/>
                  <a:pt x="687770" y="535274"/>
                </a:cubicBezTo>
                <a:cubicBezTo>
                  <a:pt x="687770" y="535274"/>
                  <a:pt x="686835" y="533693"/>
                  <a:pt x="685903" y="533693"/>
                </a:cubicBezTo>
                <a:cubicBezTo>
                  <a:pt x="685903" y="533693"/>
                  <a:pt x="684967" y="532900"/>
                  <a:pt x="684967" y="532109"/>
                </a:cubicBezTo>
                <a:cubicBezTo>
                  <a:pt x="684032" y="532109"/>
                  <a:pt x="683097" y="530529"/>
                  <a:pt x="683097" y="530529"/>
                </a:cubicBezTo>
                <a:cubicBezTo>
                  <a:pt x="682162" y="530529"/>
                  <a:pt x="681226" y="531319"/>
                  <a:pt x="681226" y="531319"/>
                </a:cubicBezTo>
                <a:cubicBezTo>
                  <a:pt x="680294" y="531319"/>
                  <a:pt x="679359" y="532900"/>
                  <a:pt x="679359" y="532900"/>
                </a:cubicBezTo>
                <a:cubicBezTo>
                  <a:pt x="678424" y="533693"/>
                  <a:pt x="677488" y="534484"/>
                  <a:pt x="676553" y="534484"/>
                </a:cubicBezTo>
                <a:lnTo>
                  <a:pt x="675621" y="532900"/>
                </a:lnTo>
                <a:cubicBezTo>
                  <a:pt x="674686" y="532900"/>
                  <a:pt x="673750" y="533693"/>
                  <a:pt x="672815" y="533693"/>
                </a:cubicBezTo>
                <a:cubicBezTo>
                  <a:pt x="672815" y="533693"/>
                  <a:pt x="674686" y="535274"/>
                  <a:pt x="674686" y="536065"/>
                </a:cubicBezTo>
                <a:lnTo>
                  <a:pt x="672815" y="536855"/>
                </a:lnTo>
                <a:lnTo>
                  <a:pt x="670945" y="535274"/>
                </a:lnTo>
                <a:lnTo>
                  <a:pt x="669077" y="536855"/>
                </a:lnTo>
                <a:lnTo>
                  <a:pt x="667207" y="534484"/>
                </a:lnTo>
                <a:cubicBezTo>
                  <a:pt x="668142" y="534484"/>
                  <a:pt x="669077" y="533693"/>
                  <a:pt x="669077" y="533693"/>
                </a:cubicBezTo>
                <a:cubicBezTo>
                  <a:pt x="669077" y="532900"/>
                  <a:pt x="668142" y="532109"/>
                  <a:pt x="668142" y="532109"/>
                </a:cubicBezTo>
                <a:cubicBezTo>
                  <a:pt x="668142" y="531319"/>
                  <a:pt x="666272" y="530529"/>
                  <a:pt x="666272" y="529738"/>
                </a:cubicBezTo>
                <a:lnTo>
                  <a:pt x="668142" y="528948"/>
                </a:lnTo>
                <a:cubicBezTo>
                  <a:pt x="668142" y="528154"/>
                  <a:pt x="667207" y="527364"/>
                  <a:pt x="667207" y="526573"/>
                </a:cubicBezTo>
                <a:lnTo>
                  <a:pt x="669077" y="525783"/>
                </a:lnTo>
                <a:cubicBezTo>
                  <a:pt x="669077" y="524993"/>
                  <a:pt x="667207" y="524199"/>
                  <a:pt x="667207" y="523409"/>
                </a:cubicBezTo>
                <a:cubicBezTo>
                  <a:pt x="666272" y="524199"/>
                  <a:pt x="666272" y="524993"/>
                  <a:pt x="665339" y="524993"/>
                </a:cubicBezTo>
                <a:lnTo>
                  <a:pt x="663469" y="526573"/>
                </a:lnTo>
                <a:cubicBezTo>
                  <a:pt x="662534" y="526573"/>
                  <a:pt x="662534" y="524993"/>
                  <a:pt x="661598" y="524993"/>
                </a:cubicBezTo>
                <a:lnTo>
                  <a:pt x="659731" y="525783"/>
                </a:lnTo>
                <a:cubicBezTo>
                  <a:pt x="659731" y="525783"/>
                  <a:pt x="660666" y="527364"/>
                  <a:pt x="660666" y="528154"/>
                </a:cubicBezTo>
                <a:cubicBezTo>
                  <a:pt x="661598" y="528154"/>
                  <a:pt x="662534" y="528948"/>
                  <a:pt x="662534" y="529738"/>
                </a:cubicBezTo>
                <a:lnTo>
                  <a:pt x="660666" y="530529"/>
                </a:lnTo>
                <a:cubicBezTo>
                  <a:pt x="660666" y="531319"/>
                  <a:pt x="662534" y="532109"/>
                  <a:pt x="662534" y="532900"/>
                </a:cubicBezTo>
                <a:lnTo>
                  <a:pt x="659731" y="533693"/>
                </a:lnTo>
                <a:cubicBezTo>
                  <a:pt x="659731" y="533693"/>
                  <a:pt x="658796" y="532900"/>
                  <a:pt x="658796" y="532109"/>
                </a:cubicBezTo>
                <a:cubicBezTo>
                  <a:pt x="658796" y="532109"/>
                  <a:pt x="656925" y="531319"/>
                  <a:pt x="656925" y="530529"/>
                </a:cubicBezTo>
                <a:cubicBezTo>
                  <a:pt x="656925" y="530529"/>
                  <a:pt x="658796" y="529738"/>
                  <a:pt x="658796" y="528948"/>
                </a:cubicBezTo>
                <a:cubicBezTo>
                  <a:pt x="658796" y="528948"/>
                  <a:pt x="657860" y="528154"/>
                  <a:pt x="656925" y="527364"/>
                </a:cubicBezTo>
                <a:cubicBezTo>
                  <a:pt x="656925" y="526573"/>
                  <a:pt x="655993" y="526573"/>
                  <a:pt x="655993" y="525783"/>
                </a:cubicBezTo>
                <a:cubicBezTo>
                  <a:pt x="655058" y="525783"/>
                  <a:pt x="654123" y="526573"/>
                  <a:pt x="654123" y="526573"/>
                </a:cubicBezTo>
                <a:cubicBezTo>
                  <a:pt x="653187" y="527364"/>
                  <a:pt x="655058" y="528948"/>
                  <a:pt x="655058" y="528948"/>
                </a:cubicBezTo>
                <a:lnTo>
                  <a:pt x="656925" y="530529"/>
                </a:lnTo>
                <a:cubicBezTo>
                  <a:pt x="656925" y="530529"/>
                  <a:pt x="655058" y="531319"/>
                  <a:pt x="655058" y="532109"/>
                </a:cubicBezTo>
                <a:cubicBezTo>
                  <a:pt x="654123" y="532109"/>
                  <a:pt x="653187" y="532900"/>
                  <a:pt x="652252" y="532900"/>
                </a:cubicBezTo>
                <a:lnTo>
                  <a:pt x="651320" y="531319"/>
                </a:lnTo>
                <a:cubicBezTo>
                  <a:pt x="650385" y="530529"/>
                  <a:pt x="650385" y="529738"/>
                  <a:pt x="649449" y="529738"/>
                </a:cubicBezTo>
                <a:cubicBezTo>
                  <a:pt x="649449" y="529738"/>
                  <a:pt x="648514" y="528154"/>
                  <a:pt x="647579" y="528154"/>
                </a:cubicBezTo>
                <a:cubicBezTo>
                  <a:pt x="647579" y="528154"/>
                  <a:pt x="646644" y="528948"/>
                  <a:pt x="645711" y="528948"/>
                </a:cubicBezTo>
                <a:cubicBezTo>
                  <a:pt x="645711" y="528948"/>
                  <a:pt x="647579" y="530529"/>
                  <a:pt x="647579" y="531319"/>
                </a:cubicBezTo>
                <a:lnTo>
                  <a:pt x="645711" y="532109"/>
                </a:lnTo>
                <a:cubicBezTo>
                  <a:pt x="645711" y="532900"/>
                  <a:pt x="646644" y="533693"/>
                  <a:pt x="646644" y="534484"/>
                </a:cubicBezTo>
                <a:lnTo>
                  <a:pt x="644776" y="535274"/>
                </a:lnTo>
                <a:cubicBezTo>
                  <a:pt x="644776" y="535274"/>
                  <a:pt x="643841" y="533693"/>
                  <a:pt x="642906" y="533693"/>
                </a:cubicBezTo>
                <a:cubicBezTo>
                  <a:pt x="642906" y="532900"/>
                  <a:pt x="641970" y="532900"/>
                  <a:pt x="641970" y="532109"/>
                </a:cubicBezTo>
                <a:cubicBezTo>
                  <a:pt x="641035" y="531319"/>
                  <a:pt x="641035" y="530529"/>
                  <a:pt x="640103" y="530529"/>
                </a:cubicBezTo>
                <a:cubicBezTo>
                  <a:pt x="640103" y="529738"/>
                  <a:pt x="639168" y="528948"/>
                  <a:pt x="638232" y="528154"/>
                </a:cubicBezTo>
                <a:lnTo>
                  <a:pt x="636362" y="529738"/>
                </a:lnTo>
                <a:cubicBezTo>
                  <a:pt x="635430" y="529738"/>
                  <a:pt x="635430" y="528154"/>
                  <a:pt x="634495" y="528154"/>
                </a:cubicBezTo>
                <a:lnTo>
                  <a:pt x="632624" y="528948"/>
                </a:lnTo>
                <a:cubicBezTo>
                  <a:pt x="632624" y="529738"/>
                  <a:pt x="634495" y="530529"/>
                  <a:pt x="634495" y="531319"/>
                </a:cubicBezTo>
                <a:lnTo>
                  <a:pt x="632624" y="532109"/>
                </a:lnTo>
                <a:cubicBezTo>
                  <a:pt x="631689" y="532109"/>
                  <a:pt x="631689" y="530529"/>
                  <a:pt x="630757" y="530529"/>
                </a:cubicBezTo>
                <a:cubicBezTo>
                  <a:pt x="629821" y="530529"/>
                  <a:pt x="628886" y="532109"/>
                  <a:pt x="628886" y="532109"/>
                </a:cubicBezTo>
                <a:cubicBezTo>
                  <a:pt x="627951" y="532109"/>
                  <a:pt x="627951" y="530529"/>
                  <a:pt x="627016" y="530529"/>
                </a:cubicBezTo>
                <a:cubicBezTo>
                  <a:pt x="626083" y="529738"/>
                  <a:pt x="626083" y="528948"/>
                  <a:pt x="625148" y="528154"/>
                </a:cubicBezTo>
                <a:cubicBezTo>
                  <a:pt x="625148" y="528154"/>
                  <a:pt x="624213" y="529738"/>
                  <a:pt x="623278" y="529738"/>
                </a:cubicBezTo>
                <a:cubicBezTo>
                  <a:pt x="622342" y="529738"/>
                  <a:pt x="622342" y="528154"/>
                  <a:pt x="621410" y="528154"/>
                </a:cubicBezTo>
                <a:cubicBezTo>
                  <a:pt x="621410" y="528154"/>
                  <a:pt x="620475" y="528948"/>
                  <a:pt x="619540" y="529738"/>
                </a:cubicBezTo>
                <a:lnTo>
                  <a:pt x="621410" y="531319"/>
                </a:lnTo>
                <a:cubicBezTo>
                  <a:pt x="621410" y="531319"/>
                  <a:pt x="619540" y="532109"/>
                  <a:pt x="619540" y="532900"/>
                </a:cubicBezTo>
                <a:cubicBezTo>
                  <a:pt x="619540" y="532900"/>
                  <a:pt x="620475" y="533693"/>
                  <a:pt x="620475" y="534484"/>
                </a:cubicBezTo>
                <a:cubicBezTo>
                  <a:pt x="621410" y="534484"/>
                  <a:pt x="622342" y="536065"/>
                  <a:pt x="622342" y="536065"/>
                </a:cubicBezTo>
                <a:cubicBezTo>
                  <a:pt x="621410" y="536065"/>
                  <a:pt x="620475" y="537649"/>
                  <a:pt x="620475" y="537649"/>
                </a:cubicBezTo>
                <a:cubicBezTo>
                  <a:pt x="619540" y="536855"/>
                  <a:pt x="619540" y="536065"/>
                  <a:pt x="618604" y="535274"/>
                </a:cubicBezTo>
                <a:cubicBezTo>
                  <a:pt x="617669" y="535274"/>
                  <a:pt x="616734" y="536855"/>
                  <a:pt x="616734" y="536855"/>
                </a:cubicBezTo>
                <a:cubicBezTo>
                  <a:pt x="615802" y="536855"/>
                  <a:pt x="614867" y="535274"/>
                  <a:pt x="614867" y="535274"/>
                </a:cubicBezTo>
                <a:lnTo>
                  <a:pt x="616734" y="533693"/>
                </a:lnTo>
                <a:lnTo>
                  <a:pt x="615802" y="532109"/>
                </a:lnTo>
                <a:cubicBezTo>
                  <a:pt x="614867" y="532109"/>
                  <a:pt x="613931" y="533693"/>
                  <a:pt x="612996" y="533693"/>
                </a:cubicBezTo>
                <a:cubicBezTo>
                  <a:pt x="612996" y="533693"/>
                  <a:pt x="612061" y="532109"/>
                  <a:pt x="612061" y="531319"/>
                </a:cubicBezTo>
                <a:cubicBezTo>
                  <a:pt x="611129" y="531319"/>
                  <a:pt x="610193" y="532900"/>
                  <a:pt x="609258" y="532900"/>
                </a:cubicBezTo>
                <a:cubicBezTo>
                  <a:pt x="609258" y="532900"/>
                  <a:pt x="608323" y="532109"/>
                  <a:pt x="608323" y="531319"/>
                </a:cubicBezTo>
                <a:cubicBezTo>
                  <a:pt x="607388" y="530529"/>
                  <a:pt x="606452" y="529738"/>
                  <a:pt x="606452" y="529738"/>
                </a:cubicBezTo>
                <a:cubicBezTo>
                  <a:pt x="606452" y="528948"/>
                  <a:pt x="604585" y="528154"/>
                  <a:pt x="604585" y="527364"/>
                </a:cubicBezTo>
                <a:cubicBezTo>
                  <a:pt x="604585" y="527364"/>
                  <a:pt x="606452" y="526573"/>
                  <a:pt x="607388" y="526573"/>
                </a:cubicBezTo>
                <a:lnTo>
                  <a:pt x="605520" y="524993"/>
                </a:lnTo>
                <a:cubicBezTo>
                  <a:pt x="605520" y="524199"/>
                  <a:pt x="603650" y="525783"/>
                  <a:pt x="603650" y="525783"/>
                </a:cubicBezTo>
                <a:cubicBezTo>
                  <a:pt x="602714" y="525783"/>
                  <a:pt x="601782" y="527364"/>
                  <a:pt x="600847" y="527364"/>
                </a:cubicBezTo>
                <a:lnTo>
                  <a:pt x="599912" y="525783"/>
                </a:lnTo>
                <a:cubicBezTo>
                  <a:pt x="598977" y="525783"/>
                  <a:pt x="598041" y="526573"/>
                  <a:pt x="597106" y="526573"/>
                </a:cubicBezTo>
                <a:cubicBezTo>
                  <a:pt x="596174" y="528154"/>
                  <a:pt x="594303" y="528948"/>
                  <a:pt x="593368" y="529738"/>
                </a:cubicBezTo>
                <a:cubicBezTo>
                  <a:pt x="594303" y="529738"/>
                  <a:pt x="594303" y="531319"/>
                  <a:pt x="595239" y="531319"/>
                </a:cubicBezTo>
                <a:cubicBezTo>
                  <a:pt x="595239" y="531319"/>
                  <a:pt x="593368" y="532900"/>
                  <a:pt x="592433" y="532900"/>
                </a:cubicBezTo>
                <a:lnTo>
                  <a:pt x="591501" y="531319"/>
                </a:lnTo>
                <a:cubicBezTo>
                  <a:pt x="590565" y="530529"/>
                  <a:pt x="590565" y="529738"/>
                  <a:pt x="589630" y="528948"/>
                </a:cubicBezTo>
                <a:cubicBezTo>
                  <a:pt x="589630" y="529738"/>
                  <a:pt x="587760" y="530529"/>
                  <a:pt x="587760" y="530529"/>
                </a:cubicBezTo>
                <a:cubicBezTo>
                  <a:pt x="587760" y="531319"/>
                  <a:pt x="588695" y="532109"/>
                  <a:pt x="589630" y="532109"/>
                </a:cubicBezTo>
                <a:cubicBezTo>
                  <a:pt x="589630" y="532900"/>
                  <a:pt x="590565" y="533693"/>
                  <a:pt x="590565" y="533693"/>
                </a:cubicBezTo>
                <a:cubicBezTo>
                  <a:pt x="590565" y="534484"/>
                  <a:pt x="588695" y="535274"/>
                  <a:pt x="588695" y="535274"/>
                </a:cubicBezTo>
                <a:lnTo>
                  <a:pt x="586824" y="536855"/>
                </a:lnTo>
                <a:cubicBezTo>
                  <a:pt x="585892" y="536855"/>
                  <a:pt x="584957" y="535274"/>
                  <a:pt x="584957" y="535274"/>
                </a:cubicBezTo>
                <a:lnTo>
                  <a:pt x="586824" y="533693"/>
                </a:lnTo>
                <a:lnTo>
                  <a:pt x="585892" y="532109"/>
                </a:lnTo>
                <a:cubicBezTo>
                  <a:pt x="584957" y="531319"/>
                  <a:pt x="584022" y="530529"/>
                  <a:pt x="584022" y="529738"/>
                </a:cubicBezTo>
                <a:lnTo>
                  <a:pt x="582151" y="531319"/>
                </a:lnTo>
                <a:cubicBezTo>
                  <a:pt x="581219" y="532109"/>
                  <a:pt x="580284" y="532900"/>
                  <a:pt x="579349" y="532900"/>
                </a:cubicBezTo>
                <a:lnTo>
                  <a:pt x="578413" y="531319"/>
                </a:lnTo>
                <a:cubicBezTo>
                  <a:pt x="577478" y="531319"/>
                  <a:pt x="576543" y="532109"/>
                  <a:pt x="575611" y="532109"/>
                </a:cubicBezTo>
                <a:cubicBezTo>
                  <a:pt x="575611" y="532900"/>
                  <a:pt x="574675" y="533693"/>
                  <a:pt x="573740" y="533693"/>
                </a:cubicBezTo>
                <a:lnTo>
                  <a:pt x="571873" y="535274"/>
                </a:lnTo>
                <a:cubicBezTo>
                  <a:pt x="571873" y="535274"/>
                  <a:pt x="570937" y="533693"/>
                  <a:pt x="570002" y="533693"/>
                </a:cubicBezTo>
                <a:cubicBezTo>
                  <a:pt x="570002" y="532900"/>
                  <a:pt x="569067" y="532109"/>
                  <a:pt x="569067" y="531319"/>
                </a:cubicBezTo>
                <a:lnTo>
                  <a:pt x="570937" y="530529"/>
                </a:lnTo>
                <a:cubicBezTo>
                  <a:pt x="570937" y="529738"/>
                  <a:pt x="569067" y="528948"/>
                  <a:pt x="569067" y="528154"/>
                </a:cubicBezTo>
                <a:lnTo>
                  <a:pt x="567200" y="529738"/>
                </a:lnTo>
                <a:lnTo>
                  <a:pt x="565329" y="528154"/>
                </a:lnTo>
                <a:cubicBezTo>
                  <a:pt x="565329" y="528154"/>
                  <a:pt x="564394" y="526573"/>
                  <a:pt x="563458" y="526573"/>
                </a:cubicBezTo>
                <a:cubicBezTo>
                  <a:pt x="563458" y="526573"/>
                  <a:pt x="562523" y="527364"/>
                  <a:pt x="561591" y="527364"/>
                </a:cubicBezTo>
                <a:cubicBezTo>
                  <a:pt x="561591" y="528154"/>
                  <a:pt x="559721" y="528948"/>
                  <a:pt x="559721" y="528948"/>
                </a:cubicBezTo>
                <a:cubicBezTo>
                  <a:pt x="559721" y="528948"/>
                  <a:pt x="558785" y="527364"/>
                  <a:pt x="557850" y="527364"/>
                </a:cubicBezTo>
                <a:lnTo>
                  <a:pt x="560656" y="525783"/>
                </a:lnTo>
                <a:lnTo>
                  <a:pt x="558785" y="524199"/>
                </a:lnTo>
                <a:cubicBezTo>
                  <a:pt x="558785" y="523409"/>
                  <a:pt x="557850" y="522618"/>
                  <a:pt x="556915" y="522618"/>
                </a:cubicBezTo>
                <a:cubicBezTo>
                  <a:pt x="556915" y="521828"/>
                  <a:pt x="555983" y="521037"/>
                  <a:pt x="555047" y="520247"/>
                </a:cubicBezTo>
                <a:cubicBezTo>
                  <a:pt x="555047" y="521037"/>
                  <a:pt x="553177" y="521828"/>
                  <a:pt x="553177" y="521828"/>
                </a:cubicBezTo>
                <a:cubicBezTo>
                  <a:pt x="553177" y="522618"/>
                  <a:pt x="554112" y="523409"/>
                  <a:pt x="555047" y="523409"/>
                </a:cubicBezTo>
                <a:cubicBezTo>
                  <a:pt x="555047" y="524199"/>
                  <a:pt x="555983" y="524993"/>
                  <a:pt x="556915" y="525783"/>
                </a:cubicBezTo>
                <a:cubicBezTo>
                  <a:pt x="556915" y="525783"/>
                  <a:pt x="557850" y="526573"/>
                  <a:pt x="557850" y="527364"/>
                </a:cubicBezTo>
                <a:lnTo>
                  <a:pt x="555983" y="528154"/>
                </a:lnTo>
                <a:cubicBezTo>
                  <a:pt x="555983" y="528154"/>
                  <a:pt x="555047" y="527364"/>
                  <a:pt x="554112" y="526573"/>
                </a:cubicBezTo>
                <a:cubicBezTo>
                  <a:pt x="553177" y="525783"/>
                  <a:pt x="552242" y="524199"/>
                  <a:pt x="551309" y="523409"/>
                </a:cubicBezTo>
                <a:lnTo>
                  <a:pt x="549439" y="524199"/>
                </a:lnTo>
                <a:cubicBezTo>
                  <a:pt x="549439" y="524993"/>
                  <a:pt x="550374" y="525783"/>
                  <a:pt x="550374" y="526573"/>
                </a:cubicBezTo>
                <a:cubicBezTo>
                  <a:pt x="551309" y="526573"/>
                  <a:pt x="552242" y="527364"/>
                  <a:pt x="552242" y="528154"/>
                </a:cubicBezTo>
                <a:cubicBezTo>
                  <a:pt x="552242" y="528154"/>
                  <a:pt x="550374" y="528948"/>
                  <a:pt x="550374" y="529738"/>
                </a:cubicBezTo>
                <a:cubicBezTo>
                  <a:pt x="550374" y="529738"/>
                  <a:pt x="552242" y="530529"/>
                  <a:pt x="552242" y="531319"/>
                </a:cubicBezTo>
                <a:cubicBezTo>
                  <a:pt x="552242" y="531319"/>
                  <a:pt x="550374" y="532109"/>
                  <a:pt x="549439" y="532900"/>
                </a:cubicBezTo>
                <a:lnTo>
                  <a:pt x="548504" y="530529"/>
                </a:lnTo>
                <a:cubicBezTo>
                  <a:pt x="547568" y="530529"/>
                  <a:pt x="546636" y="532109"/>
                  <a:pt x="545701" y="532109"/>
                </a:cubicBezTo>
                <a:cubicBezTo>
                  <a:pt x="545701" y="532900"/>
                  <a:pt x="544766" y="532900"/>
                  <a:pt x="543830" y="533693"/>
                </a:cubicBezTo>
                <a:cubicBezTo>
                  <a:pt x="543830" y="533693"/>
                  <a:pt x="542895" y="534484"/>
                  <a:pt x="541963" y="534484"/>
                </a:cubicBezTo>
                <a:cubicBezTo>
                  <a:pt x="541963" y="535274"/>
                  <a:pt x="541028" y="532900"/>
                  <a:pt x="540093" y="532900"/>
                </a:cubicBezTo>
                <a:cubicBezTo>
                  <a:pt x="540093" y="532900"/>
                  <a:pt x="539157" y="534484"/>
                  <a:pt x="538222" y="534484"/>
                </a:cubicBezTo>
                <a:cubicBezTo>
                  <a:pt x="537290" y="534484"/>
                  <a:pt x="537290" y="532900"/>
                  <a:pt x="536355" y="532900"/>
                </a:cubicBezTo>
                <a:cubicBezTo>
                  <a:pt x="536355" y="532900"/>
                  <a:pt x="535419" y="533693"/>
                  <a:pt x="534484" y="533693"/>
                </a:cubicBezTo>
                <a:cubicBezTo>
                  <a:pt x="534484" y="534484"/>
                  <a:pt x="533549" y="535274"/>
                  <a:pt x="532614" y="535274"/>
                </a:cubicBezTo>
                <a:cubicBezTo>
                  <a:pt x="532614" y="535274"/>
                  <a:pt x="531681" y="533693"/>
                  <a:pt x="530746" y="533693"/>
                </a:cubicBezTo>
                <a:cubicBezTo>
                  <a:pt x="530746" y="533693"/>
                  <a:pt x="529811" y="534484"/>
                  <a:pt x="528876" y="535274"/>
                </a:cubicBezTo>
                <a:lnTo>
                  <a:pt x="530746" y="536855"/>
                </a:lnTo>
                <a:lnTo>
                  <a:pt x="531681" y="538439"/>
                </a:lnTo>
                <a:lnTo>
                  <a:pt x="529811" y="540020"/>
                </a:lnTo>
                <a:cubicBezTo>
                  <a:pt x="529811" y="540020"/>
                  <a:pt x="528876" y="538439"/>
                  <a:pt x="527940" y="538439"/>
                </a:cubicBezTo>
                <a:cubicBezTo>
                  <a:pt x="527940" y="537649"/>
                  <a:pt x="527008" y="536855"/>
                  <a:pt x="527008" y="536065"/>
                </a:cubicBezTo>
                <a:cubicBezTo>
                  <a:pt x="526073" y="536065"/>
                  <a:pt x="526073" y="535274"/>
                  <a:pt x="525138" y="534484"/>
                </a:cubicBezTo>
                <a:cubicBezTo>
                  <a:pt x="524203" y="533693"/>
                  <a:pt x="524203" y="533693"/>
                  <a:pt x="523267" y="532900"/>
                </a:cubicBezTo>
                <a:cubicBezTo>
                  <a:pt x="523267" y="532109"/>
                  <a:pt x="522332" y="531319"/>
                  <a:pt x="522332" y="531319"/>
                </a:cubicBezTo>
                <a:cubicBezTo>
                  <a:pt x="522332" y="530529"/>
                  <a:pt x="524203" y="529738"/>
                  <a:pt x="524203" y="529738"/>
                </a:cubicBezTo>
                <a:cubicBezTo>
                  <a:pt x="524203" y="528948"/>
                  <a:pt x="522332" y="528154"/>
                  <a:pt x="522332" y="528154"/>
                </a:cubicBezTo>
                <a:cubicBezTo>
                  <a:pt x="521400" y="528154"/>
                  <a:pt x="521400" y="528948"/>
                  <a:pt x="520465" y="528948"/>
                </a:cubicBezTo>
                <a:cubicBezTo>
                  <a:pt x="519529" y="528948"/>
                  <a:pt x="519529" y="527364"/>
                  <a:pt x="518594" y="527364"/>
                </a:cubicBezTo>
                <a:lnTo>
                  <a:pt x="516727" y="528948"/>
                </a:lnTo>
                <a:lnTo>
                  <a:pt x="518594" y="530529"/>
                </a:lnTo>
                <a:cubicBezTo>
                  <a:pt x="518594" y="531319"/>
                  <a:pt x="516727" y="531319"/>
                  <a:pt x="515791" y="532109"/>
                </a:cubicBezTo>
                <a:cubicBezTo>
                  <a:pt x="515791" y="532109"/>
                  <a:pt x="517659" y="532900"/>
                  <a:pt x="517659" y="533693"/>
                </a:cubicBezTo>
                <a:cubicBezTo>
                  <a:pt x="517659" y="534484"/>
                  <a:pt x="518594" y="535274"/>
                  <a:pt x="519529" y="535274"/>
                </a:cubicBezTo>
                <a:cubicBezTo>
                  <a:pt x="519529" y="536065"/>
                  <a:pt x="521400" y="536855"/>
                  <a:pt x="521400" y="536855"/>
                </a:cubicBezTo>
                <a:cubicBezTo>
                  <a:pt x="520465" y="537649"/>
                  <a:pt x="519529" y="538439"/>
                  <a:pt x="518594" y="538439"/>
                </a:cubicBezTo>
                <a:cubicBezTo>
                  <a:pt x="517659" y="537649"/>
                  <a:pt x="516727" y="536065"/>
                  <a:pt x="515791" y="535274"/>
                </a:cubicBezTo>
                <a:cubicBezTo>
                  <a:pt x="514856" y="535274"/>
                  <a:pt x="513921" y="536065"/>
                  <a:pt x="513921" y="536065"/>
                </a:cubicBezTo>
                <a:cubicBezTo>
                  <a:pt x="512986" y="536065"/>
                  <a:pt x="512986" y="534484"/>
                  <a:pt x="512054" y="534484"/>
                </a:cubicBezTo>
                <a:lnTo>
                  <a:pt x="513921" y="532900"/>
                </a:lnTo>
                <a:cubicBezTo>
                  <a:pt x="513921" y="532900"/>
                  <a:pt x="512054" y="532109"/>
                  <a:pt x="512986" y="531319"/>
                </a:cubicBezTo>
                <a:lnTo>
                  <a:pt x="514856" y="530529"/>
                </a:lnTo>
                <a:cubicBezTo>
                  <a:pt x="513921" y="529738"/>
                  <a:pt x="513921" y="528948"/>
                  <a:pt x="512986" y="528154"/>
                </a:cubicBezTo>
                <a:cubicBezTo>
                  <a:pt x="512986" y="528154"/>
                  <a:pt x="512054" y="526573"/>
                  <a:pt x="511118" y="526573"/>
                </a:cubicBezTo>
                <a:lnTo>
                  <a:pt x="509248" y="528154"/>
                </a:lnTo>
                <a:lnTo>
                  <a:pt x="511118" y="529738"/>
                </a:lnTo>
                <a:cubicBezTo>
                  <a:pt x="511118" y="529738"/>
                  <a:pt x="508312" y="530529"/>
                  <a:pt x="509248" y="531319"/>
                </a:cubicBezTo>
                <a:cubicBezTo>
                  <a:pt x="509248" y="531319"/>
                  <a:pt x="510183" y="532109"/>
                  <a:pt x="510183" y="532900"/>
                </a:cubicBezTo>
                <a:cubicBezTo>
                  <a:pt x="511118" y="532900"/>
                  <a:pt x="512054" y="534484"/>
                  <a:pt x="512054" y="534484"/>
                </a:cubicBezTo>
                <a:cubicBezTo>
                  <a:pt x="511118" y="534484"/>
                  <a:pt x="510183" y="536065"/>
                  <a:pt x="510183" y="536065"/>
                </a:cubicBezTo>
                <a:cubicBezTo>
                  <a:pt x="509248" y="536065"/>
                  <a:pt x="509248" y="534484"/>
                  <a:pt x="508312" y="534484"/>
                </a:cubicBezTo>
                <a:cubicBezTo>
                  <a:pt x="508312" y="534484"/>
                  <a:pt x="506445" y="536065"/>
                  <a:pt x="506445" y="535274"/>
                </a:cubicBezTo>
                <a:cubicBezTo>
                  <a:pt x="505510" y="535274"/>
                  <a:pt x="505510" y="534484"/>
                  <a:pt x="504575" y="533693"/>
                </a:cubicBezTo>
                <a:cubicBezTo>
                  <a:pt x="504575" y="532900"/>
                  <a:pt x="503639" y="532900"/>
                  <a:pt x="502704" y="532109"/>
                </a:cubicBezTo>
                <a:lnTo>
                  <a:pt x="505510" y="530529"/>
                </a:lnTo>
                <a:lnTo>
                  <a:pt x="503639" y="528948"/>
                </a:lnTo>
                <a:cubicBezTo>
                  <a:pt x="502704" y="528154"/>
                  <a:pt x="501772" y="527364"/>
                  <a:pt x="501772" y="527364"/>
                </a:cubicBezTo>
                <a:cubicBezTo>
                  <a:pt x="501772" y="526573"/>
                  <a:pt x="499901" y="525783"/>
                  <a:pt x="500837" y="525783"/>
                </a:cubicBezTo>
                <a:cubicBezTo>
                  <a:pt x="500837" y="524993"/>
                  <a:pt x="502704" y="524199"/>
                  <a:pt x="502704" y="524199"/>
                </a:cubicBezTo>
                <a:cubicBezTo>
                  <a:pt x="502704" y="523409"/>
                  <a:pt x="500837" y="522618"/>
                  <a:pt x="500837" y="522618"/>
                </a:cubicBezTo>
                <a:cubicBezTo>
                  <a:pt x="499901" y="521828"/>
                  <a:pt x="499901" y="521037"/>
                  <a:pt x="498966" y="520247"/>
                </a:cubicBezTo>
                <a:cubicBezTo>
                  <a:pt x="498966" y="520247"/>
                  <a:pt x="498031" y="521828"/>
                  <a:pt x="497099" y="521828"/>
                </a:cubicBezTo>
                <a:cubicBezTo>
                  <a:pt x="497099" y="521828"/>
                  <a:pt x="496163" y="520247"/>
                  <a:pt x="495228" y="520247"/>
                </a:cubicBezTo>
                <a:cubicBezTo>
                  <a:pt x="495228" y="520247"/>
                  <a:pt x="493358" y="521037"/>
                  <a:pt x="493358" y="521828"/>
                </a:cubicBezTo>
                <a:cubicBezTo>
                  <a:pt x="493358" y="521828"/>
                  <a:pt x="495228" y="522618"/>
                  <a:pt x="495228" y="523409"/>
                </a:cubicBezTo>
                <a:lnTo>
                  <a:pt x="493358" y="524199"/>
                </a:lnTo>
                <a:cubicBezTo>
                  <a:pt x="493358" y="524993"/>
                  <a:pt x="494293" y="525783"/>
                  <a:pt x="494293" y="526573"/>
                </a:cubicBezTo>
                <a:cubicBezTo>
                  <a:pt x="495228" y="526573"/>
                  <a:pt x="496163" y="527364"/>
                  <a:pt x="496163" y="528154"/>
                </a:cubicBezTo>
                <a:lnTo>
                  <a:pt x="498031" y="529738"/>
                </a:lnTo>
                <a:cubicBezTo>
                  <a:pt x="498031" y="530529"/>
                  <a:pt x="496163" y="531319"/>
                  <a:pt x="496163" y="531319"/>
                </a:cubicBezTo>
                <a:lnTo>
                  <a:pt x="494293" y="529738"/>
                </a:lnTo>
                <a:cubicBezTo>
                  <a:pt x="494293" y="528948"/>
                  <a:pt x="492422" y="527364"/>
                  <a:pt x="492422" y="527364"/>
                </a:cubicBezTo>
                <a:lnTo>
                  <a:pt x="490555" y="528948"/>
                </a:lnTo>
                <a:cubicBezTo>
                  <a:pt x="489620" y="528948"/>
                  <a:pt x="488684" y="529738"/>
                  <a:pt x="488684" y="530529"/>
                </a:cubicBezTo>
                <a:cubicBezTo>
                  <a:pt x="487749" y="530529"/>
                  <a:pt x="486817" y="531319"/>
                  <a:pt x="485882" y="531319"/>
                </a:cubicBezTo>
                <a:cubicBezTo>
                  <a:pt x="485882" y="532109"/>
                  <a:pt x="487749" y="532900"/>
                  <a:pt x="487749" y="533693"/>
                </a:cubicBezTo>
                <a:lnTo>
                  <a:pt x="485882" y="534484"/>
                </a:lnTo>
                <a:cubicBezTo>
                  <a:pt x="484947" y="534484"/>
                  <a:pt x="484947" y="533693"/>
                  <a:pt x="484011" y="532900"/>
                </a:cubicBezTo>
                <a:cubicBezTo>
                  <a:pt x="484011" y="532900"/>
                  <a:pt x="483076" y="531319"/>
                  <a:pt x="482144" y="531319"/>
                </a:cubicBezTo>
                <a:lnTo>
                  <a:pt x="480273" y="532900"/>
                </a:lnTo>
                <a:cubicBezTo>
                  <a:pt x="480273" y="532109"/>
                  <a:pt x="479338" y="531319"/>
                  <a:pt x="479338" y="530529"/>
                </a:cubicBezTo>
                <a:lnTo>
                  <a:pt x="481209" y="529738"/>
                </a:lnTo>
                <a:cubicBezTo>
                  <a:pt x="481209" y="528948"/>
                  <a:pt x="480273" y="528154"/>
                  <a:pt x="479338" y="527364"/>
                </a:cubicBezTo>
                <a:cubicBezTo>
                  <a:pt x="479338" y="527364"/>
                  <a:pt x="478403" y="525783"/>
                  <a:pt x="477471" y="525783"/>
                </a:cubicBezTo>
                <a:lnTo>
                  <a:pt x="475600" y="527364"/>
                </a:lnTo>
                <a:lnTo>
                  <a:pt x="473730" y="528948"/>
                </a:lnTo>
                <a:cubicBezTo>
                  <a:pt x="472794" y="528948"/>
                  <a:pt x="472794" y="527364"/>
                  <a:pt x="471862" y="526573"/>
                </a:cubicBezTo>
                <a:cubicBezTo>
                  <a:pt x="470927" y="527364"/>
                  <a:pt x="470927" y="528154"/>
                  <a:pt x="469992" y="528154"/>
                </a:cubicBezTo>
                <a:cubicBezTo>
                  <a:pt x="468121" y="528948"/>
                  <a:pt x="467189" y="529738"/>
                  <a:pt x="466254" y="531319"/>
                </a:cubicBezTo>
                <a:cubicBezTo>
                  <a:pt x="467189" y="532109"/>
                  <a:pt x="468121" y="533693"/>
                  <a:pt x="469056" y="534484"/>
                </a:cubicBezTo>
                <a:cubicBezTo>
                  <a:pt x="469992" y="536065"/>
                  <a:pt x="470927" y="536855"/>
                  <a:pt x="471862" y="537649"/>
                </a:cubicBezTo>
                <a:cubicBezTo>
                  <a:pt x="471862" y="538439"/>
                  <a:pt x="469992" y="538439"/>
                  <a:pt x="469992" y="539229"/>
                </a:cubicBezTo>
                <a:cubicBezTo>
                  <a:pt x="469992" y="540020"/>
                  <a:pt x="471862" y="540810"/>
                  <a:pt x="471862" y="540810"/>
                </a:cubicBezTo>
                <a:cubicBezTo>
                  <a:pt x="471862" y="541601"/>
                  <a:pt x="469992" y="542394"/>
                  <a:pt x="469992" y="542394"/>
                </a:cubicBezTo>
                <a:cubicBezTo>
                  <a:pt x="469056" y="542394"/>
                  <a:pt x="468121" y="540810"/>
                  <a:pt x="468121" y="540810"/>
                </a:cubicBezTo>
                <a:cubicBezTo>
                  <a:pt x="467189" y="540020"/>
                  <a:pt x="466254" y="539229"/>
                  <a:pt x="466254" y="539229"/>
                </a:cubicBezTo>
                <a:cubicBezTo>
                  <a:pt x="466254" y="538439"/>
                  <a:pt x="468121" y="537649"/>
                  <a:pt x="468121" y="537649"/>
                </a:cubicBezTo>
                <a:lnTo>
                  <a:pt x="467189" y="536065"/>
                </a:lnTo>
                <a:cubicBezTo>
                  <a:pt x="466254" y="536065"/>
                  <a:pt x="465319" y="536855"/>
                  <a:pt x="464383" y="536855"/>
                </a:cubicBezTo>
                <a:cubicBezTo>
                  <a:pt x="465319" y="537649"/>
                  <a:pt x="466254" y="538439"/>
                  <a:pt x="466254" y="539229"/>
                </a:cubicBezTo>
                <a:lnTo>
                  <a:pt x="464383" y="540020"/>
                </a:lnTo>
                <a:cubicBezTo>
                  <a:pt x="463448" y="540810"/>
                  <a:pt x="462513" y="540810"/>
                  <a:pt x="462513" y="541601"/>
                </a:cubicBezTo>
                <a:cubicBezTo>
                  <a:pt x="461581" y="540810"/>
                  <a:pt x="460645" y="540810"/>
                  <a:pt x="460645" y="540020"/>
                </a:cubicBezTo>
                <a:cubicBezTo>
                  <a:pt x="460645" y="539229"/>
                  <a:pt x="458775" y="538439"/>
                  <a:pt x="458775" y="538439"/>
                </a:cubicBezTo>
                <a:cubicBezTo>
                  <a:pt x="458775" y="537649"/>
                  <a:pt x="461581" y="536855"/>
                  <a:pt x="461581" y="536855"/>
                </a:cubicBezTo>
                <a:cubicBezTo>
                  <a:pt x="460645" y="536065"/>
                  <a:pt x="459710" y="535274"/>
                  <a:pt x="459710" y="535274"/>
                </a:cubicBezTo>
                <a:cubicBezTo>
                  <a:pt x="459710" y="534484"/>
                  <a:pt x="457843" y="533693"/>
                  <a:pt x="457843" y="532900"/>
                </a:cubicBezTo>
                <a:lnTo>
                  <a:pt x="459710" y="532109"/>
                </a:lnTo>
                <a:lnTo>
                  <a:pt x="461581" y="533693"/>
                </a:lnTo>
                <a:lnTo>
                  <a:pt x="463448" y="532109"/>
                </a:lnTo>
                <a:cubicBezTo>
                  <a:pt x="463448" y="532109"/>
                  <a:pt x="462513" y="531319"/>
                  <a:pt x="462513" y="530529"/>
                </a:cubicBezTo>
                <a:lnTo>
                  <a:pt x="460645" y="528948"/>
                </a:lnTo>
                <a:cubicBezTo>
                  <a:pt x="459710" y="528948"/>
                  <a:pt x="458775" y="530529"/>
                  <a:pt x="458775" y="529738"/>
                </a:cubicBezTo>
                <a:cubicBezTo>
                  <a:pt x="457843" y="529738"/>
                  <a:pt x="456907" y="528948"/>
                  <a:pt x="456907" y="528154"/>
                </a:cubicBezTo>
                <a:cubicBezTo>
                  <a:pt x="455972" y="528154"/>
                  <a:pt x="455972" y="527364"/>
                  <a:pt x="455037" y="526573"/>
                </a:cubicBezTo>
                <a:cubicBezTo>
                  <a:pt x="455037" y="525783"/>
                  <a:pt x="454102" y="525783"/>
                  <a:pt x="454102" y="524993"/>
                </a:cubicBezTo>
                <a:lnTo>
                  <a:pt x="455972" y="523409"/>
                </a:lnTo>
                <a:cubicBezTo>
                  <a:pt x="455972" y="523409"/>
                  <a:pt x="457843" y="522618"/>
                  <a:pt x="457843" y="521828"/>
                </a:cubicBezTo>
                <a:cubicBezTo>
                  <a:pt x="457843" y="521828"/>
                  <a:pt x="455972" y="521037"/>
                  <a:pt x="455972" y="520247"/>
                </a:cubicBezTo>
                <a:lnTo>
                  <a:pt x="454102" y="521828"/>
                </a:lnTo>
                <a:cubicBezTo>
                  <a:pt x="454102" y="521828"/>
                  <a:pt x="453170" y="520247"/>
                  <a:pt x="452234" y="520247"/>
                </a:cubicBezTo>
                <a:cubicBezTo>
                  <a:pt x="452234" y="519453"/>
                  <a:pt x="451299" y="518663"/>
                  <a:pt x="451299" y="517873"/>
                </a:cubicBezTo>
                <a:cubicBezTo>
                  <a:pt x="450452" y="517873"/>
                  <a:pt x="449639" y="517218"/>
                  <a:pt x="449488" y="516506"/>
                </a:cubicBezTo>
                <a:lnTo>
                  <a:pt x="445536" y="516096"/>
                </a:lnTo>
                <a:cubicBezTo>
                  <a:pt x="445602" y="516163"/>
                  <a:pt x="445615" y="516226"/>
                  <a:pt x="445691" y="516292"/>
                </a:cubicBezTo>
                <a:cubicBezTo>
                  <a:pt x="446626" y="516292"/>
                  <a:pt x="446626" y="517082"/>
                  <a:pt x="447561" y="517873"/>
                </a:cubicBezTo>
                <a:cubicBezTo>
                  <a:pt x="447561" y="517873"/>
                  <a:pt x="448493" y="518663"/>
                  <a:pt x="448493" y="519453"/>
                </a:cubicBezTo>
                <a:cubicBezTo>
                  <a:pt x="449428" y="519453"/>
                  <a:pt x="446626" y="520247"/>
                  <a:pt x="446626" y="521037"/>
                </a:cubicBezTo>
                <a:cubicBezTo>
                  <a:pt x="446626" y="521037"/>
                  <a:pt x="448493" y="521828"/>
                  <a:pt x="448493" y="522618"/>
                </a:cubicBezTo>
                <a:cubicBezTo>
                  <a:pt x="448493" y="523409"/>
                  <a:pt x="446626" y="523409"/>
                  <a:pt x="446626" y="524199"/>
                </a:cubicBezTo>
                <a:lnTo>
                  <a:pt x="447561" y="525783"/>
                </a:lnTo>
                <a:cubicBezTo>
                  <a:pt x="447561" y="525783"/>
                  <a:pt x="449428" y="524199"/>
                  <a:pt x="450364" y="524199"/>
                </a:cubicBezTo>
                <a:cubicBezTo>
                  <a:pt x="450364" y="524199"/>
                  <a:pt x="451299" y="523409"/>
                  <a:pt x="452234" y="523409"/>
                </a:cubicBezTo>
                <a:cubicBezTo>
                  <a:pt x="452234" y="523409"/>
                  <a:pt x="453170" y="524993"/>
                  <a:pt x="454102" y="524993"/>
                </a:cubicBezTo>
                <a:cubicBezTo>
                  <a:pt x="454102" y="524993"/>
                  <a:pt x="451299" y="525783"/>
                  <a:pt x="451299" y="526573"/>
                </a:cubicBezTo>
                <a:cubicBezTo>
                  <a:pt x="451299" y="526573"/>
                  <a:pt x="453170" y="527364"/>
                  <a:pt x="453170" y="528154"/>
                </a:cubicBezTo>
                <a:cubicBezTo>
                  <a:pt x="454102" y="528948"/>
                  <a:pt x="455037" y="530529"/>
                  <a:pt x="455972" y="531319"/>
                </a:cubicBezTo>
                <a:cubicBezTo>
                  <a:pt x="455972" y="532109"/>
                  <a:pt x="455037" y="532109"/>
                  <a:pt x="454102" y="532900"/>
                </a:cubicBezTo>
                <a:lnTo>
                  <a:pt x="452234" y="534484"/>
                </a:lnTo>
                <a:cubicBezTo>
                  <a:pt x="451299" y="534484"/>
                  <a:pt x="451299" y="532109"/>
                  <a:pt x="450364" y="532109"/>
                </a:cubicBezTo>
                <a:cubicBezTo>
                  <a:pt x="450364" y="532109"/>
                  <a:pt x="449428" y="533693"/>
                  <a:pt x="448493" y="533693"/>
                </a:cubicBezTo>
                <a:cubicBezTo>
                  <a:pt x="448493" y="533693"/>
                  <a:pt x="447561" y="532109"/>
                  <a:pt x="446626" y="532109"/>
                </a:cubicBezTo>
                <a:cubicBezTo>
                  <a:pt x="446626" y="531319"/>
                  <a:pt x="445691" y="530529"/>
                  <a:pt x="445691" y="530529"/>
                </a:cubicBezTo>
                <a:cubicBezTo>
                  <a:pt x="444755" y="529738"/>
                  <a:pt x="444755" y="528948"/>
                  <a:pt x="443820" y="528154"/>
                </a:cubicBezTo>
                <a:cubicBezTo>
                  <a:pt x="442885" y="528154"/>
                  <a:pt x="441953" y="529738"/>
                  <a:pt x="441953" y="529738"/>
                </a:cubicBezTo>
                <a:cubicBezTo>
                  <a:pt x="441017" y="529738"/>
                  <a:pt x="440082" y="528154"/>
                  <a:pt x="440082" y="528154"/>
                </a:cubicBezTo>
                <a:cubicBezTo>
                  <a:pt x="439147" y="527364"/>
                  <a:pt x="439147" y="526573"/>
                  <a:pt x="438212" y="526573"/>
                </a:cubicBezTo>
                <a:cubicBezTo>
                  <a:pt x="438212" y="525783"/>
                  <a:pt x="437279" y="524199"/>
                  <a:pt x="437279" y="524199"/>
                </a:cubicBezTo>
                <a:cubicBezTo>
                  <a:pt x="436344" y="524199"/>
                  <a:pt x="435409" y="525783"/>
                  <a:pt x="434474" y="525783"/>
                </a:cubicBezTo>
                <a:cubicBezTo>
                  <a:pt x="434474" y="526573"/>
                  <a:pt x="432603" y="526573"/>
                  <a:pt x="432603" y="527364"/>
                </a:cubicBezTo>
                <a:cubicBezTo>
                  <a:pt x="432603" y="527364"/>
                  <a:pt x="434474" y="528154"/>
                  <a:pt x="434474" y="528948"/>
                </a:cubicBezTo>
                <a:cubicBezTo>
                  <a:pt x="434474" y="528948"/>
                  <a:pt x="431671" y="529738"/>
                  <a:pt x="432603" y="530529"/>
                </a:cubicBezTo>
                <a:cubicBezTo>
                  <a:pt x="432603" y="530529"/>
                  <a:pt x="433538" y="531319"/>
                  <a:pt x="433538" y="532109"/>
                </a:cubicBezTo>
                <a:cubicBezTo>
                  <a:pt x="434474" y="532109"/>
                  <a:pt x="434474" y="533693"/>
                  <a:pt x="435409" y="533693"/>
                </a:cubicBezTo>
                <a:cubicBezTo>
                  <a:pt x="434474" y="533693"/>
                  <a:pt x="433538" y="535274"/>
                  <a:pt x="433538" y="535274"/>
                </a:cubicBezTo>
                <a:cubicBezTo>
                  <a:pt x="432603" y="535274"/>
                  <a:pt x="432603" y="533693"/>
                  <a:pt x="431671" y="533693"/>
                </a:cubicBezTo>
                <a:cubicBezTo>
                  <a:pt x="431671" y="532900"/>
                  <a:pt x="429800" y="534484"/>
                  <a:pt x="429800" y="534484"/>
                </a:cubicBezTo>
                <a:cubicBezTo>
                  <a:pt x="428865" y="534484"/>
                  <a:pt x="427933" y="532900"/>
                  <a:pt x="427933" y="532900"/>
                </a:cubicBezTo>
                <a:cubicBezTo>
                  <a:pt x="427933" y="532900"/>
                  <a:pt x="429800" y="532109"/>
                  <a:pt x="429800" y="531319"/>
                </a:cubicBezTo>
                <a:lnTo>
                  <a:pt x="428865" y="529738"/>
                </a:lnTo>
                <a:cubicBezTo>
                  <a:pt x="427933" y="529738"/>
                  <a:pt x="426998" y="531319"/>
                  <a:pt x="426063" y="531319"/>
                </a:cubicBezTo>
                <a:cubicBezTo>
                  <a:pt x="426063" y="531319"/>
                  <a:pt x="425127" y="532109"/>
                  <a:pt x="424192" y="532900"/>
                </a:cubicBezTo>
                <a:lnTo>
                  <a:pt x="422325" y="533693"/>
                </a:lnTo>
                <a:lnTo>
                  <a:pt x="420454" y="532109"/>
                </a:lnTo>
                <a:cubicBezTo>
                  <a:pt x="420454" y="532109"/>
                  <a:pt x="422325" y="531319"/>
                  <a:pt x="422325" y="530529"/>
                </a:cubicBezTo>
                <a:cubicBezTo>
                  <a:pt x="423260" y="530529"/>
                  <a:pt x="421389" y="529738"/>
                  <a:pt x="421389" y="528948"/>
                </a:cubicBezTo>
                <a:cubicBezTo>
                  <a:pt x="421389" y="528154"/>
                  <a:pt x="423260" y="528154"/>
                  <a:pt x="423260" y="527364"/>
                </a:cubicBezTo>
                <a:cubicBezTo>
                  <a:pt x="423260" y="527364"/>
                  <a:pt x="421389" y="526573"/>
                  <a:pt x="421389" y="525783"/>
                </a:cubicBezTo>
                <a:cubicBezTo>
                  <a:pt x="421389" y="526573"/>
                  <a:pt x="419519" y="526573"/>
                  <a:pt x="419519" y="527364"/>
                </a:cubicBezTo>
                <a:lnTo>
                  <a:pt x="421389" y="528948"/>
                </a:lnTo>
                <a:cubicBezTo>
                  <a:pt x="420454" y="529738"/>
                  <a:pt x="419519" y="529738"/>
                  <a:pt x="419519" y="530529"/>
                </a:cubicBezTo>
                <a:cubicBezTo>
                  <a:pt x="418584" y="530529"/>
                  <a:pt x="417652" y="531319"/>
                  <a:pt x="416716" y="532109"/>
                </a:cubicBezTo>
                <a:cubicBezTo>
                  <a:pt x="416716" y="532109"/>
                  <a:pt x="415781" y="532900"/>
                  <a:pt x="414846" y="532900"/>
                </a:cubicBezTo>
                <a:cubicBezTo>
                  <a:pt x="414846" y="532900"/>
                  <a:pt x="413910" y="531319"/>
                  <a:pt x="412978" y="531319"/>
                </a:cubicBezTo>
                <a:lnTo>
                  <a:pt x="412043" y="529738"/>
                </a:lnTo>
                <a:cubicBezTo>
                  <a:pt x="411108" y="529738"/>
                  <a:pt x="410173" y="531319"/>
                  <a:pt x="409237" y="531319"/>
                </a:cubicBezTo>
                <a:cubicBezTo>
                  <a:pt x="409237" y="530529"/>
                  <a:pt x="408302" y="528948"/>
                  <a:pt x="408302" y="528948"/>
                </a:cubicBezTo>
                <a:cubicBezTo>
                  <a:pt x="407370" y="528948"/>
                  <a:pt x="406435" y="530529"/>
                  <a:pt x="405499" y="530529"/>
                </a:cubicBezTo>
                <a:cubicBezTo>
                  <a:pt x="405499" y="530529"/>
                  <a:pt x="404564" y="532109"/>
                  <a:pt x="403629" y="532109"/>
                </a:cubicBezTo>
                <a:cubicBezTo>
                  <a:pt x="403629" y="532109"/>
                  <a:pt x="402697" y="530529"/>
                  <a:pt x="402697" y="529738"/>
                </a:cubicBezTo>
                <a:lnTo>
                  <a:pt x="404564" y="528948"/>
                </a:lnTo>
                <a:cubicBezTo>
                  <a:pt x="404564" y="528154"/>
                  <a:pt x="402697" y="527364"/>
                  <a:pt x="402697" y="527364"/>
                </a:cubicBezTo>
                <a:cubicBezTo>
                  <a:pt x="402697" y="526573"/>
                  <a:pt x="401761" y="525783"/>
                  <a:pt x="400826" y="524993"/>
                </a:cubicBezTo>
                <a:cubicBezTo>
                  <a:pt x="400826" y="524993"/>
                  <a:pt x="399891" y="524199"/>
                  <a:pt x="399891" y="523409"/>
                </a:cubicBezTo>
                <a:cubicBezTo>
                  <a:pt x="398956" y="524199"/>
                  <a:pt x="398024" y="524199"/>
                  <a:pt x="397088" y="524993"/>
                </a:cubicBezTo>
                <a:lnTo>
                  <a:pt x="398956" y="526573"/>
                </a:lnTo>
                <a:cubicBezTo>
                  <a:pt x="398956" y="526573"/>
                  <a:pt x="397088" y="527364"/>
                  <a:pt x="397088" y="528154"/>
                </a:cubicBezTo>
                <a:lnTo>
                  <a:pt x="395218" y="528948"/>
                </a:lnTo>
                <a:cubicBezTo>
                  <a:pt x="395218" y="529738"/>
                  <a:pt x="396153" y="530529"/>
                  <a:pt x="396153" y="531319"/>
                </a:cubicBezTo>
                <a:cubicBezTo>
                  <a:pt x="397088" y="531319"/>
                  <a:pt x="398024" y="532109"/>
                  <a:pt x="398024" y="532900"/>
                </a:cubicBezTo>
                <a:cubicBezTo>
                  <a:pt x="398024" y="532900"/>
                  <a:pt x="396153" y="533693"/>
                  <a:pt x="396153" y="534484"/>
                </a:cubicBezTo>
                <a:lnTo>
                  <a:pt x="394282" y="532109"/>
                </a:lnTo>
                <a:cubicBezTo>
                  <a:pt x="394282" y="532109"/>
                  <a:pt x="393350" y="530529"/>
                  <a:pt x="392415" y="530529"/>
                </a:cubicBezTo>
                <a:cubicBezTo>
                  <a:pt x="392415" y="530529"/>
                  <a:pt x="391480" y="532109"/>
                  <a:pt x="390545" y="532109"/>
                </a:cubicBezTo>
                <a:cubicBezTo>
                  <a:pt x="390545" y="532109"/>
                  <a:pt x="392415" y="532900"/>
                  <a:pt x="392415" y="533693"/>
                </a:cubicBezTo>
                <a:lnTo>
                  <a:pt x="390545" y="535274"/>
                </a:lnTo>
                <a:cubicBezTo>
                  <a:pt x="389609" y="534484"/>
                  <a:pt x="389609" y="533693"/>
                  <a:pt x="388674" y="533693"/>
                </a:cubicBezTo>
                <a:cubicBezTo>
                  <a:pt x="387742" y="532900"/>
                  <a:pt x="387742" y="532109"/>
                  <a:pt x="386807" y="531319"/>
                </a:cubicBezTo>
                <a:cubicBezTo>
                  <a:pt x="386807" y="531319"/>
                  <a:pt x="385871" y="530529"/>
                  <a:pt x="385871" y="529738"/>
                </a:cubicBezTo>
                <a:cubicBezTo>
                  <a:pt x="384936" y="528948"/>
                  <a:pt x="384001" y="528948"/>
                  <a:pt x="384001" y="528154"/>
                </a:cubicBezTo>
                <a:cubicBezTo>
                  <a:pt x="383069" y="527364"/>
                  <a:pt x="383069" y="526573"/>
                  <a:pt x="382133" y="526573"/>
                </a:cubicBezTo>
                <a:cubicBezTo>
                  <a:pt x="382133" y="525783"/>
                  <a:pt x="380263" y="527364"/>
                  <a:pt x="380263" y="527364"/>
                </a:cubicBezTo>
                <a:cubicBezTo>
                  <a:pt x="379328" y="527364"/>
                  <a:pt x="379328" y="525783"/>
                  <a:pt x="378392" y="525783"/>
                </a:cubicBezTo>
                <a:lnTo>
                  <a:pt x="377460" y="524199"/>
                </a:lnTo>
                <a:cubicBezTo>
                  <a:pt x="376525" y="524199"/>
                  <a:pt x="375590" y="522618"/>
                  <a:pt x="375590" y="522618"/>
                </a:cubicBezTo>
                <a:cubicBezTo>
                  <a:pt x="374654" y="522618"/>
                  <a:pt x="373719" y="523409"/>
                  <a:pt x="373719" y="523409"/>
                </a:cubicBezTo>
                <a:cubicBezTo>
                  <a:pt x="372787" y="524199"/>
                  <a:pt x="371852" y="524199"/>
                  <a:pt x="370917" y="524993"/>
                </a:cubicBezTo>
                <a:lnTo>
                  <a:pt x="369049" y="526573"/>
                </a:lnTo>
                <a:cubicBezTo>
                  <a:pt x="368114" y="525783"/>
                  <a:pt x="368114" y="524993"/>
                  <a:pt x="367179" y="524199"/>
                </a:cubicBezTo>
                <a:cubicBezTo>
                  <a:pt x="367179" y="524199"/>
                  <a:pt x="366243" y="523409"/>
                  <a:pt x="366243" y="522618"/>
                </a:cubicBezTo>
                <a:lnTo>
                  <a:pt x="368114" y="521828"/>
                </a:lnTo>
                <a:cubicBezTo>
                  <a:pt x="368114" y="521037"/>
                  <a:pt x="366243" y="520247"/>
                  <a:pt x="366243" y="519453"/>
                </a:cubicBezTo>
                <a:lnTo>
                  <a:pt x="368114" y="518663"/>
                </a:lnTo>
                <a:cubicBezTo>
                  <a:pt x="369049" y="517873"/>
                  <a:pt x="367179" y="517082"/>
                  <a:pt x="367179" y="516292"/>
                </a:cubicBezTo>
                <a:lnTo>
                  <a:pt x="369049" y="515498"/>
                </a:lnTo>
                <a:cubicBezTo>
                  <a:pt x="369049" y="514708"/>
                  <a:pt x="368114" y="513917"/>
                  <a:pt x="367179" y="513127"/>
                </a:cubicBezTo>
                <a:lnTo>
                  <a:pt x="365308" y="514708"/>
                </a:lnTo>
                <a:lnTo>
                  <a:pt x="363441" y="516292"/>
                </a:lnTo>
                <a:lnTo>
                  <a:pt x="361570" y="514708"/>
                </a:lnTo>
                <a:cubicBezTo>
                  <a:pt x="361570" y="513917"/>
                  <a:pt x="363441" y="513127"/>
                  <a:pt x="363441" y="513127"/>
                </a:cubicBezTo>
                <a:cubicBezTo>
                  <a:pt x="363441" y="512337"/>
                  <a:pt x="362505" y="511546"/>
                  <a:pt x="362505" y="511546"/>
                </a:cubicBezTo>
                <a:cubicBezTo>
                  <a:pt x="362505" y="510753"/>
                  <a:pt x="360635" y="509962"/>
                  <a:pt x="360635" y="509172"/>
                </a:cubicBezTo>
                <a:lnTo>
                  <a:pt x="362505" y="508381"/>
                </a:lnTo>
                <a:cubicBezTo>
                  <a:pt x="362505" y="507591"/>
                  <a:pt x="361570" y="506797"/>
                  <a:pt x="360635" y="506007"/>
                </a:cubicBezTo>
                <a:cubicBezTo>
                  <a:pt x="360635" y="506007"/>
                  <a:pt x="359700" y="505217"/>
                  <a:pt x="359700" y="504426"/>
                </a:cubicBezTo>
                <a:lnTo>
                  <a:pt x="361570" y="503636"/>
                </a:lnTo>
                <a:cubicBezTo>
                  <a:pt x="361570" y="502845"/>
                  <a:pt x="359700" y="502052"/>
                  <a:pt x="359700" y="501261"/>
                </a:cubicBezTo>
                <a:cubicBezTo>
                  <a:pt x="361570" y="500471"/>
                  <a:pt x="362505" y="499681"/>
                  <a:pt x="364373" y="498890"/>
                </a:cubicBezTo>
                <a:cubicBezTo>
                  <a:pt x="365308" y="499681"/>
                  <a:pt x="366243" y="501261"/>
                  <a:pt x="367179" y="502052"/>
                </a:cubicBezTo>
                <a:cubicBezTo>
                  <a:pt x="368114" y="502845"/>
                  <a:pt x="368114" y="503636"/>
                  <a:pt x="369049" y="504426"/>
                </a:cubicBezTo>
                <a:cubicBezTo>
                  <a:pt x="369049" y="504426"/>
                  <a:pt x="369981" y="505217"/>
                  <a:pt x="370917" y="506007"/>
                </a:cubicBezTo>
                <a:lnTo>
                  <a:pt x="372787" y="504426"/>
                </a:lnTo>
                <a:cubicBezTo>
                  <a:pt x="372787" y="504426"/>
                  <a:pt x="373719" y="506007"/>
                  <a:pt x="374654" y="506007"/>
                </a:cubicBezTo>
                <a:cubicBezTo>
                  <a:pt x="374654" y="506797"/>
                  <a:pt x="375590" y="507591"/>
                  <a:pt x="375590" y="508381"/>
                </a:cubicBezTo>
                <a:cubicBezTo>
                  <a:pt x="376525" y="508381"/>
                  <a:pt x="377460" y="506797"/>
                  <a:pt x="377460" y="506797"/>
                </a:cubicBezTo>
                <a:cubicBezTo>
                  <a:pt x="378392" y="506797"/>
                  <a:pt x="379328" y="508381"/>
                  <a:pt x="379328" y="508381"/>
                </a:cubicBezTo>
                <a:cubicBezTo>
                  <a:pt x="380263" y="509172"/>
                  <a:pt x="380263" y="509962"/>
                  <a:pt x="381198" y="509962"/>
                </a:cubicBezTo>
                <a:lnTo>
                  <a:pt x="383069" y="509172"/>
                </a:lnTo>
                <a:cubicBezTo>
                  <a:pt x="383069" y="508381"/>
                  <a:pt x="381198" y="507591"/>
                  <a:pt x="381198" y="506797"/>
                </a:cubicBezTo>
                <a:lnTo>
                  <a:pt x="384001" y="506007"/>
                </a:lnTo>
                <a:cubicBezTo>
                  <a:pt x="384001" y="505217"/>
                  <a:pt x="382133" y="504426"/>
                  <a:pt x="382133" y="503636"/>
                </a:cubicBezTo>
                <a:lnTo>
                  <a:pt x="383415" y="503091"/>
                </a:lnTo>
                <a:lnTo>
                  <a:pt x="369093" y="499803"/>
                </a:lnTo>
                <a:lnTo>
                  <a:pt x="359819" y="497671"/>
                </a:lnTo>
                <a:lnTo>
                  <a:pt x="350127" y="495968"/>
                </a:lnTo>
                <a:lnTo>
                  <a:pt x="345069" y="495114"/>
                </a:lnTo>
                <a:lnTo>
                  <a:pt x="340856" y="493411"/>
                </a:lnTo>
                <a:lnTo>
                  <a:pt x="332426" y="490854"/>
                </a:lnTo>
                <a:lnTo>
                  <a:pt x="326946" y="488725"/>
                </a:lnTo>
                <a:lnTo>
                  <a:pt x="321045" y="487021"/>
                </a:lnTo>
                <a:lnTo>
                  <a:pt x="318938" y="486593"/>
                </a:lnTo>
                <a:lnTo>
                  <a:pt x="317676" y="485743"/>
                </a:lnTo>
                <a:lnTo>
                  <a:pt x="317254" y="485315"/>
                </a:lnTo>
                <a:lnTo>
                  <a:pt x="316832" y="484889"/>
                </a:lnTo>
                <a:lnTo>
                  <a:pt x="315147" y="484464"/>
                </a:lnTo>
                <a:lnTo>
                  <a:pt x="313037" y="482758"/>
                </a:lnTo>
                <a:lnTo>
                  <a:pt x="310930" y="480629"/>
                </a:lnTo>
                <a:lnTo>
                  <a:pt x="307980" y="476368"/>
                </a:lnTo>
                <a:lnTo>
                  <a:pt x="305873" y="474239"/>
                </a:lnTo>
                <a:lnTo>
                  <a:pt x="304607" y="472961"/>
                </a:lnTo>
                <a:lnTo>
                  <a:pt x="304188" y="472533"/>
                </a:lnTo>
                <a:lnTo>
                  <a:pt x="302079" y="471257"/>
                </a:lnTo>
                <a:lnTo>
                  <a:pt x="300816" y="469979"/>
                </a:lnTo>
                <a:lnTo>
                  <a:pt x="299550" y="467422"/>
                </a:lnTo>
                <a:lnTo>
                  <a:pt x="299550" y="465290"/>
                </a:lnTo>
                <a:lnTo>
                  <a:pt x="299550" y="464440"/>
                </a:lnTo>
                <a:lnTo>
                  <a:pt x="298709" y="463586"/>
                </a:lnTo>
                <a:lnTo>
                  <a:pt x="292386" y="457197"/>
                </a:lnTo>
                <a:lnTo>
                  <a:pt x="286484" y="449951"/>
                </a:lnTo>
                <a:lnTo>
                  <a:pt x="279742" y="442708"/>
                </a:lnTo>
                <a:lnTo>
                  <a:pt x="273419" y="435465"/>
                </a:lnTo>
                <a:lnTo>
                  <a:pt x="266255" y="428648"/>
                </a:lnTo>
                <a:lnTo>
                  <a:pt x="259513" y="422258"/>
                </a:lnTo>
                <a:lnTo>
                  <a:pt x="249817" y="414590"/>
                </a:lnTo>
                <a:lnTo>
                  <a:pt x="240968" y="406494"/>
                </a:lnTo>
                <a:lnTo>
                  <a:pt x="223686" y="390305"/>
                </a:lnTo>
                <a:lnTo>
                  <a:pt x="218629" y="385191"/>
                </a:lnTo>
                <a:lnTo>
                  <a:pt x="213150" y="380930"/>
                </a:lnTo>
                <a:lnTo>
                  <a:pt x="202613" y="371555"/>
                </a:lnTo>
                <a:lnTo>
                  <a:pt x="193342" y="364741"/>
                </a:lnTo>
                <a:lnTo>
                  <a:pt x="184912" y="357070"/>
                </a:lnTo>
                <a:lnTo>
                  <a:pt x="176904" y="349402"/>
                </a:lnTo>
                <a:lnTo>
                  <a:pt x="172691" y="345141"/>
                </a:lnTo>
                <a:lnTo>
                  <a:pt x="169318" y="340881"/>
                </a:lnTo>
                <a:lnTo>
                  <a:pt x="157515" y="325967"/>
                </a:lnTo>
                <a:lnTo>
                  <a:pt x="143609" y="308074"/>
                </a:lnTo>
                <a:lnTo>
                  <a:pt x="136864" y="298699"/>
                </a:lnTo>
                <a:lnTo>
                  <a:pt x="130544" y="289325"/>
                </a:lnTo>
                <a:lnTo>
                  <a:pt x="125065" y="281657"/>
                </a:lnTo>
                <a:lnTo>
                  <a:pt x="118319" y="273135"/>
                </a:lnTo>
                <a:lnTo>
                  <a:pt x="110733" y="264189"/>
                </a:lnTo>
                <a:lnTo>
                  <a:pt x="101881" y="255239"/>
                </a:lnTo>
                <a:lnTo>
                  <a:pt x="97246" y="250554"/>
                </a:lnTo>
                <a:lnTo>
                  <a:pt x="91767" y="247146"/>
                </a:lnTo>
                <a:lnTo>
                  <a:pt x="86709" y="243311"/>
                </a:lnTo>
                <a:lnTo>
                  <a:pt x="84181" y="241179"/>
                </a:lnTo>
                <a:lnTo>
                  <a:pt x="82074" y="238625"/>
                </a:lnTo>
                <a:lnTo>
                  <a:pt x="74488" y="230529"/>
                </a:lnTo>
                <a:lnTo>
                  <a:pt x="67324" y="221582"/>
                </a:lnTo>
                <a:lnTo>
                  <a:pt x="56365" y="207522"/>
                </a:lnTo>
                <a:lnTo>
                  <a:pt x="50042" y="201129"/>
                </a:lnTo>
                <a:lnTo>
                  <a:pt x="48748" y="199634"/>
                </a:lnTo>
                <a:lnTo>
                  <a:pt x="48618" y="199634"/>
                </a:lnTo>
                <a:lnTo>
                  <a:pt x="46915" y="199634"/>
                </a:lnTo>
                <a:lnTo>
                  <a:pt x="45208" y="199202"/>
                </a:lnTo>
                <a:lnTo>
                  <a:pt x="43501" y="198771"/>
                </a:lnTo>
                <a:lnTo>
                  <a:pt x="41794" y="197480"/>
                </a:lnTo>
                <a:lnTo>
                  <a:pt x="40944" y="196185"/>
                </a:lnTo>
                <a:lnTo>
                  <a:pt x="40091" y="195322"/>
                </a:lnTo>
                <a:lnTo>
                  <a:pt x="40091" y="194891"/>
                </a:lnTo>
                <a:lnTo>
                  <a:pt x="38809" y="194028"/>
                </a:lnTo>
                <a:lnTo>
                  <a:pt x="36252" y="190580"/>
                </a:lnTo>
                <a:lnTo>
                  <a:pt x="34120" y="187560"/>
                </a:lnTo>
                <a:lnTo>
                  <a:pt x="32413" y="185406"/>
                </a:lnTo>
                <a:lnTo>
                  <a:pt x="27721" y="181527"/>
                </a:lnTo>
                <a:lnTo>
                  <a:pt x="22604" y="177212"/>
                </a:lnTo>
                <a:lnTo>
                  <a:pt x="18766" y="172038"/>
                </a:lnTo>
                <a:lnTo>
                  <a:pt x="14927" y="166433"/>
                </a:lnTo>
                <a:lnTo>
                  <a:pt x="11516" y="159534"/>
                </a:lnTo>
                <a:lnTo>
                  <a:pt x="8956" y="153065"/>
                </a:lnTo>
                <a:lnTo>
                  <a:pt x="6399" y="146169"/>
                </a:lnTo>
                <a:lnTo>
                  <a:pt x="4692" y="140132"/>
                </a:lnTo>
                <a:lnTo>
                  <a:pt x="2132" y="128922"/>
                </a:lnTo>
                <a:lnTo>
                  <a:pt x="1282" y="122885"/>
                </a:lnTo>
                <a:lnTo>
                  <a:pt x="0" y="115985"/>
                </a:lnTo>
                <a:lnTo>
                  <a:pt x="0" y="109086"/>
                </a:lnTo>
                <a:lnTo>
                  <a:pt x="0" y="101327"/>
                </a:lnTo>
                <a:lnTo>
                  <a:pt x="0" y="93996"/>
                </a:lnTo>
                <a:lnTo>
                  <a:pt x="1282" y="87096"/>
                </a:lnTo>
                <a:lnTo>
                  <a:pt x="2132" y="80200"/>
                </a:lnTo>
                <a:lnTo>
                  <a:pt x="3414" y="74163"/>
                </a:lnTo>
                <a:lnTo>
                  <a:pt x="5546" y="66401"/>
                </a:lnTo>
                <a:lnTo>
                  <a:pt x="7678" y="59933"/>
                </a:lnTo>
                <a:lnTo>
                  <a:pt x="10238" y="53464"/>
                </a:lnTo>
                <a:lnTo>
                  <a:pt x="13223" y="47428"/>
                </a:lnTo>
                <a:lnTo>
                  <a:pt x="16634" y="42254"/>
                </a:lnTo>
                <a:lnTo>
                  <a:pt x="20472" y="36649"/>
                </a:lnTo>
                <a:lnTo>
                  <a:pt x="24311" y="31906"/>
                </a:lnTo>
                <a:lnTo>
                  <a:pt x="29003" y="27595"/>
                </a:lnTo>
                <a:lnTo>
                  <a:pt x="36252" y="21127"/>
                </a:lnTo>
                <a:lnTo>
                  <a:pt x="44780" y="15522"/>
                </a:lnTo>
                <a:lnTo>
                  <a:pt x="52885" y="10779"/>
                </a:lnTo>
                <a:lnTo>
                  <a:pt x="62266" y="6900"/>
                </a:lnTo>
                <a:lnTo>
                  <a:pt x="72076" y="3880"/>
                </a:lnTo>
                <a:lnTo>
                  <a:pt x="82310" y="1723"/>
                </a:lnTo>
                <a:lnTo>
                  <a:pt x="92119" y="431"/>
                </a:lnTo>
                <a:lnTo>
                  <a:pt x="102782" y="0"/>
                </a:lnTo>
                <a:lnTo>
                  <a:pt x="110884" y="431"/>
                </a:lnTo>
                <a:lnTo>
                  <a:pt x="118987" y="863"/>
                </a:lnTo>
                <a:lnTo>
                  <a:pt x="127089" y="2157"/>
                </a:lnTo>
                <a:lnTo>
                  <a:pt x="134767" y="3880"/>
                </a:lnTo>
                <a:lnTo>
                  <a:pt x="142444" y="6037"/>
                </a:lnTo>
                <a:lnTo>
                  <a:pt x="150121" y="8622"/>
                </a:lnTo>
                <a:lnTo>
                  <a:pt x="156942" y="11642"/>
                </a:lnTo>
                <a:lnTo>
                  <a:pt x="164195" y="15090"/>
                </a:lnTo>
                <a:lnTo>
                  <a:pt x="171019" y="18973"/>
                </a:lnTo>
                <a:lnTo>
                  <a:pt x="177414" y="23284"/>
                </a:lnTo>
                <a:lnTo>
                  <a:pt x="183385" y="28026"/>
                </a:lnTo>
                <a:lnTo>
                  <a:pt x="189781" y="32769"/>
                </a:lnTo>
                <a:lnTo>
                  <a:pt x="194901" y="37943"/>
                </a:lnTo>
                <a:lnTo>
                  <a:pt x="200018" y="43979"/>
                </a:lnTo>
                <a:lnTo>
                  <a:pt x="204710" y="49585"/>
                </a:lnTo>
                <a:lnTo>
                  <a:pt x="208974" y="56053"/>
                </a:lnTo>
                <a:lnTo>
                  <a:pt x="209824" y="58210"/>
                </a:lnTo>
                <a:lnTo>
                  <a:pt x="209824" y="59933"/>
                </a:lnTo>
                <a:lnTo>
                  <a:pt x="209824" y="61658"/>
                </a:lnTo>
                <a:lnTo>
                  <a:pt x="209494" y="62666"/>
                </a:lnTo>
                <a:lnTo>
                  <a:pt x="225793" y="81406"/>
                </a:lnTo>
                <a:lnTo>
                  <a:pt x="252346" y="111230"/>
                </a:lnTo>
                <a:lnTo>
                  <a:pt x="264243" y="125193"/>
                </a:lnTo>
                <a:lnTo>
                  <a:pt x="264781" y="125193"/>
                </a:lnTo>
                <a:lnTo>
                  <a:pt x="265890" y="125618"/>
                </a:lnTo>
                <a:lnTo>
                  <a:pt x="266444" y="126040"/>
                </a:lnTo>
                <a:lnTo>
                  <a:pt x="266444" y="126887"/>
                </a:lnTo>
                <a:lnTo>
                  <a:pt x="266444" y="127731"/>
                </a:lnTo>
                <a:lnTo>
                  <a:pt x="266431" y="127798"/>
                </a:lnTo>
                <a:lnTo>
                  <a:pt x="278476" y="142334"/>
                </a:lnTo>
                <a:lnTo>
                  <a:pt x="289857" y="155966"/>
                </a:lnTo>
                <a:lnTo>
                  <a:pt x="302079" y="170454"/>
                </a:lnTo>
                <a:lnTo>
                  <a:pt x="309246" y="177697"/>
                </a:lnTo>
                <a:lnTo>
                  <a:pt x="315988" y="184940"/>
                </a:lnTo>
                <a:lnTo>
                  <a:pt x="323574" y="192183"/>
                </a:lnTo>
                <a:lnTo>
                  <a:pt x="331160" y="199426"/>
                </a:lnTo>
                <a:lnTo>
                  <a:pt x="350549" y="216043"/>
                </a:lnTo>
                <a:lnTo>
                  <a:pt x="365721" y="229250"/>
                </a:lnTo>
                <a:lnTo>
                  <a:pt x="380896" y="243311"/>
                </a:lnTo>
                <a:lnTo>
                  <a:pt x="395646" y="257371"/>
                </a:lnTo>
                <a:lnTo>
                  <a:pt x="409555" y="271857"/>
                </a:lnTo>
                <a:lnTo>
                  <a:pt x="422621" y="286771"/>
                </a:lnTo>
                <a:lnTo>
                  <a:pt x="435264" y="301681"/>
                </a:lnTo>
                <a:lnTo>
                  <a:pt x="442006" y="309778"/>
                </a:lnTo>
                <a:lnTo>
                  <a:pt x="448751" y="318299"/>
                </a:lnTo>
                <a:lnTo>
                  <a:pt x="456337" y="327245"/>
                </a:lnTo>
                <a:lnTo>
                  <a:pt x="463924" y="335767"/>
                </a:lnTo>
                <a:lnTo>
                  <a:pt x="468137" y="339174"/>
                </a:lnTo>
                <a:lnTo>
                  <a:pt x="472353" y="342584"/>
                </a:lnTo>
                <a:lnTo>
                  <a:pt x="472775" y="343009"/>
                </a:lnTo>
                <a:lnTo>
                  <a:pt x="473194" y="343009"/>
                </a:lnTo>
                <a:lnTo>
                  <a:pt x="475304" y="343863"/>
                </a:lnTo>
                <a:lnTo>
                  <a:pt x="476989" y="345566"/>
                </a:lnTo>
                <a:lnTo>
                  <a:pt x="476989" y="345992"/>
                </a:lnTo>
                <a:lnTo>
                  <a:pt x="477411" y="346420"/>
                </a:lnTo>
                <a:lnTo>
                  <a:pt x="478255" y="347695"/>
                </a:lnTo>
                <a:lnTo>
                  <a:pt x="479518" y="348974"/>
                </a:lnTo>
                <a:lnTo>
                  <a:pt x="479940" y="350252"/>
                </a:lnTo>
                <a:lnTo>
                  <a:pt x="480362" y="351531"/>
                </a:lnTo>
                <a:lnTo>
                  <a:pt x="480362" y="351956"/>
                </a:lnTo>
                <a:lnTo>
                  <a:pt x="480362" y="352384"/>
                </a:lnTo>
                <a:lnTo>
                  <a:pt x="482046" y="357070"/>
                </a:lnTo>
                <a:lnTo>
                  <a:pt x="483734" y="362184"/>
                </a:lnTo>
                <a:lnTo>
                  <a:pt x="484575" y="367295"/>
                </a:lnTo>
                <a:lnTo>
                  <a:pt x="485419" y="372834"/>
                </a:lnTo>
                <a:lnTo>
                  <a:pt x="486263" y="383912"/>
                </a:lnTo>
                <a:lnTo>
                  <a:pt x="486263" y="394991"/>
                </a:lnTo>
                <a:lnTo>
                  <a:pt x="485841" y="406069"/>
                </a:lnTo>
                <a:lnTo>
                  <a:pt x="484575" y="416719"/>
                </a:lnTo>
                <a:lnTo>
                  <a:pt x="483312" y="425665"/>
                </a:lnTo>
                <a:lnTo>
                  <a:pt x="481624" y="434187"/>
                </a:lnTo>
                <a:lnTo>
                  <a:pt x="480362" y="442283"/>
                </a:lnTo>
                <a:lnTo>
                  <a:pt x="479518" y="449951"/>
                </a:lnTo>
                <a:lnTo>
                  <a:pt x="477411" y="466143"/>
                </a:lnTo>
                <a:lnTo>
                  <a:pt x="477411" y="468700"/>
                </a:lnTo>
                <a:lnTo>
                  <a:pt x="476989" y="476368"/>
                </a:lnTo>
                <a:lnTo>
                  <a:pt x="476989" y="484036"/>
                </a:lnTo>
                <a:lnTo>
                  <a:pt x="476567" y="487447"/>
                </a:lnTo>
                <a:lnTo>
                  <a:pt x="475726" y="490429"/>
                </a:lnTo>
                <a:lnTo>
                  <a:pt x="474882" y="493411"/>
                </a:lnTo>
                <a:lnTo>
                  <a:pt x="474460" y="496821"/>
                </a:lnTo>
                <a:lnTo>
                  <a:pt x="474460" y="501932"/>
                </a:lnTo>
                <a:lnTo>
                  <a:pt x="474460" y="503015"/>
                </a:lnTo>
                <a:lnTo>
                  <a:pt x="475600" y="502052"/>
                </a:lnTo>
                <a:cubicBezTo>
                  <a:pt x="476535" y="502052"/>
                  <a:pt x="477471" y="503636"/>
                  <a:pt x="477471" y="503636"/>
                </a:cubicBezTo>
                <a:cubicBezTo>
                  <a:pt x="478403" y="504426"/>
                  <a:pt x="478403" y="505217"/>
                  <a:pt x="479338" y="505217"/>
                </a:cubicBezTo>
                <a:cubicBezTo>
                  <a:pt x="479338" y="506007"/>
                  <a:pt x="480273" y="506797"/>
                  <a:pt x="481209" y="507591"/>
                </a:cubicBezTo>
                <a:cubicBezTo>
                  <a:pt x="481209" y="507591"/>
                  <a:pt x="482144" y="508381"/>
                  <a:pt x="482144" y="509172"/>
                </a:cubicBezTo>
                <a:lnTo>
                  <a:pt x="484011" y="507591"/>
                </a:lnTo>
                <a:cubicBezTo>
                  <a:pt x="484947" y="507591"/>
                  <a:pt x="485882" y="509172"/>
                  <a:pt x="485882" y="509172"/>
                </a:cubicBezTo>
                <a:cubicBezTo>
                  <a:pt x="485882" y="509962"/>
                  <a:pt x="484011" y="510753"/>
                  <a:pt x="484011" y="510753"/>
                </a:cubicBezTo>
                <a:cubicBezTo>
                  <a:pt x="484011" y="511546"/>
                  <a:pt x="484947" y="512337"/>
                  <a:pt x="485882" y="512337"/>
                </a:cubicBezTo>
                <a:cubicBezTo>
                  <a:pt x="485882" y="513127"/>
                  <a:pt x="486817" y="511546"/>
                  <a:pt x="487749" y="511546"/>
                </a:cubicBezTo>
                <a:cubicBezTo>
                  <a:pt x="488684" y="511546"/>
                  <a:pt x="488684" y="513127"/>
                  <a:pt x="489620" y="513127"/>
                </a:cubicBezTo>
                <a:lnTo>
                  <a:pt x="491490" y="511546"/>
                </a:lnTo>
                <a:cubicBezTo>
                  <a:pt x="490555" y="510753"/>
                  <a:pt x="490555" y="510753"/>
                  <a:pt x="489620" y="509962"/>
                </a:cubicBezTo>
                <a:cubicBezTo>
                  <a:pt x="489620" y="509172"/>
                  <a:pt x="488684" y="508381"/>
                  <a:pt x="487749" y="508381"/>
                </a:cubicBezTo>
                <a:cubicBezTo>
                  <a:pt x="487749" y="507591"/>
                  <a:pt x="486817" y="506797"/>
                  <a:pt x="486817" y="506007"/>
                </a:cubicBezTo>
                <a:cubicBezTo>
                  <a:pt x="485882" y="506007"/>
                  <a:pt x="485882" y="505217"/>
                  <a:pt x="484947" y="504426"/>
                </a:cubicBezTo>
                <a:cubicBezTo>
                  <a:pt x="484947" y="504426"/>
                  <a:pt x="484011" y="502845"/>
                  <a:pt x="483076" y="502845"/>
                </a:cubicBezTo>
                <a:lnTo>
                  <a:pt x="481209" y="504426"/>
                </a:lnTo>
                <a:cubicBezTo>
                  <a:pt x="481209" y="504426"/>
                  <a:pt x="480273" y="502845"/>
                  <a:pt x="479338" y="502052"/>
                </a:cubicBezTo>
                <a:lnTo>
                  <a:pt x="482144" y="501261"/>
                </a:lnTo>
                <a:cubicBezTo>
                  <a:pt x="482144" y="500471"/>
                  <a:pt x="480273" y="499681"/>
                  <a:pt x="480273" y="499681"/>
                </a:cubicBezTo>
                <a:cubicBezTo>
                  <a:pt x="479338" y="498890"/>
                  <a:pt x="479338" y="498100"/>
                  <a:pt x="478403" y="497306"/>
                </a:cubicBezTo>
                <a:cubicBezTo>
                  <a:pt x="480273" y="496516"/>
                  <a:pt x="481209" y="495725"/>
                  <a:pt x="483076" y="494935"/>
                </a:cubicBezTo>
                <a:cubicBezTo>
                  <a:pt x="484011" y="495725"/>
                  <a:pt x="484947" y="497306"/>
                  <a:pt x="485882" y="498100"/>
                </a:cubicBezTo>
                <a:cubicBezTo>
                  <a:pt x="486817" y="498890"/>
                  <a:pt x="486817" y="499681"/>
                  <a:pt x="487749" y="500471"/>
                </a:cubicBezTo>
                <a:lnTo>
                  <a:pt x="488684" y="502052"/>
                </a:lnTo>
                <a:cubicBezTo>
                  <a:pt x="489620" y="502052"/>
                  <a:pt x="490555" y="500471"/>
                  <a:pt x="491490" y="500471"/>
                </a:cubicBezTo>
                <a:lnTo>
                  <a:pt x="492422" y="502052"/>
                </a:lnTo>
                <a:cubicBezTo>
                  <a:pt x="493358" y="502052"/>
                  <a:pt x="494293" y="501261"/>
                  <a:pt x="495228" y="501261"/>
                </a:cubicBezTo>
                <a:cubicBezTo>
                  <a:pt x="495228" y="500471"/>
                  <a:pt x="493358" y="499681"/>
                  <a:pt x="493358" y="498890"/>
                </a:cubicBezTo>
                <a:lnTo>
                  <a:pt x="495228" y="498100"/>
                </a:lnTo>
                <a:cubicBezTo>
                  <a:pt x="496163" y="498100"/>
                  <a:pt x="496163" y="498890"/>
                  <a:pt x="497099" y="499681"/>
                </a:cubicBezTo>
                <a:cubicBezTo>
                  <a:pt x="497099" y="500471"/>
                  <a:pt x="498031" y="500471"/>
                  <a:pt x="498966" y="501261"/>
                </a:cubicBezTo>
                <a:cubicBezTo>
                  <a:pt x="498966" y="502052"/>
                  <a:pt x="499901" y="502845"/>
                  <a:pt x="499901" y="502845"/>
                </a:cubicBezTo>
                <a:cubicBezTo>
                  <a:pt x="499901" y="503636"/>
                  <a:pt x="498031" y="504426"/>
                  <a:pt x="498031" y="504426"/>
                </a:cubicBezTo>
                <a:lnTo>
                  <a:pt x="499901" y="506007"/>
                </a:lnTo>
                <a:cubicBezTo>
                  <a:pt x="499901" y="506797"/>
                  <a:pt x="500837" y="507591"/>
                  <a:pt x="500837" y="508381"/>
                </a:cubicBezTo>
                <a:cubicBezTo>
                  <a:pt x="501772" y="507591"/>
                  <a:pt x="503639" y="506797"/>
                  <a:pt x="503639" y="506797"/>
                </a:cubicBezTo>
                <a:cubicBezTo>
                  <a:pt x="503639" y="506007"/>
                  <a:pt x="505510" y="506007"/>
                  <a:pt x="505510" y="505217"/>
                </a:cubicBezTo>
                <a:lnTo>
                  <a:pt x="503639" y="503636"/>
                </a:lnTo>
                <a:cubicBezTo>
                  <a:pt x="503639" y="502845"/>
                  <a:pt x="502704" y="502052"/>
                  <a:pt x="502704" y="502052"/>
                </a:cubicBezTo>
                <a:cubicBezTo>
                  <a:pt x="501772" y="501261"/>
                  <a:pt x="500837" y="500471"/>
                  <a:pt x="500837" y="499681"/>
                </a:cubicBezTo>
                <a:lnTo>
                  <a:pt x="502704" y="498890"/>
                </a:lnTo>
                <a:cubicBezTo>
                  <a:pt x="503639" y="498100"/>
                  <a:pt x="504575" y="498100"/>
                  <a:pt x="504575" y="497306"/>
                </a:cubicBezTo>
                <a:lnTo>
                  <a:pt x="503639" y="495725"/>
                </a:lnTo>
                <a:cubicBezTo>
                  <a:pt x="503639" y="494935"/>
                  <a:pt x="505510" y="494935"/>
                  <a:pt x="505510" y="494145"/>
                </a:cubicBezTo>
                <a:cubicBezTo>
                  <a:pt x="505510" y="493351"/>
                  <a:pt x="503639" y="493351"/>
                  <a:pt x="503639" y="492561"/>
                </a:cubicBezTo>
                <a:lnTo>
                  <a:pt x="505510" y="490980"/>
                </a:lnTo>
                <a:cubicBezTo>
                  <a:pt x="506445" y="491770"/>
                  <a:pt x="507380" y="492561"/>
                  <a:pt x="507380" y="492561"/>
                </a:cubicBezTo>
                <a:cubicBezTo>
                  <a:pt x="507380" y="493351"/>
                  <a:pt x="509248" y="494145"/>
                  <a:pt x="509248" y="494935"/>
                </a:cubicBezTo>
                <a:cubicBezTo>
                  <a:pt x="509248" y="494935"/>
                  <a:pt x="506445" y="495725"/>
                  <a:pt x="507380" y="495725"/>
                </a:cubicBezTo>
                <a:cubicBezTo>
                  <a:pt x="507380" y="496516"/>
                  <a:pt x="508312" y="497306"/>
                  <a:pt x="508312" y="498100"/>
                </a:cubicBezTo>
                <a:lnTo>
                  <a:pt x="506445" y="498890"/>
                </a:lnTo>
                <a:cubicBezTo>
                  <a:pt x="506445" y="499681"/>
                  <a:pt x="507380" y="500471"/>
                  <a:pt x="508312" y="501261"/>
                </a:cubicBezTo>
                <a:cubicBezTo>
                  <a:pt x="508312" y="501261"/>
                  <a:pt x="509248" y="502052"/>
                  <a:pt x="509248" y="502845"/>
                </a:cubicBezTo>
                <a:cubicBezTo>
                  <a:pt x="510183" y="502845"/>
                  <a:pt x="511118" y="504426"/>
                  <a:pt x="511118" y="504426"/>
                </a:cubicBezTo>
                <a:cubicBezTo>
                  <a:pt x="512054" y="504426"/>
                  <a:pt x="512986" y="502845"/>
                  <a:pt x="512986" y="502845"/>
                </a:cubicBezTo>
                <a:cubicBezTo>
                  <a:pt x="513921" y="502845"/>
                  <a:pt x="514856" y="504426"/>
                  <a:pt x="514856" y="505217"/>
                </a:cubicBezTo>
                <a:lnTo>
                  <a:pt x="512986" y="506007"/>
                </a:lnTo>
                <a:cubicBezTo>
                  <a:pt x="512986" y="506797"/>
                  <a:pt x="513921" y="507591"/>
                  <a:pt x="514856" y="507591"/>
                </a:cubicBezTo>
                <a:cubicBezTo>
                  <a:pt x="514856" y="508381"/>
                  <a:pt x="515791" y="509172"/>
                  <a:pt x="515791" y="509962"/>
                </a:cubicBezTo>
                <a:lnTo>
                  <a:pt x="513921" y="510753"/>
                </a:lnTo>
                <a:cubicBezTo>
                  <a:pt x="513921" y="511546"/>
                  <a:pt x="515791" y="512337"/>
                  <a:pt x="515791" y="513127"/>
                </a:cubicBezTo>
                <a:cubicBezTo>
                  <a:pt x="515791" y="513127"/>
                  <a:pt x="513921" y="513917"/>
                  <a:pt x="512986" y="513917"/>
                </a:cubicBezTo>
                <a:cubicBezTo>
                  <a:pt x="512986" y="514708"/>
                  <a:pt x="511118" y="514708"/>
                  <a:pt x="511118" y="515498"/>
                </a:cubicBezTo>
                <a:cubicBezTo>
                  <a:pt x="511118" y="516292"/>
                  <a:pt x="512986" y="517082"/>
                  <a:pt x="512986" y="517082"/>
                </a:cubicBezTo>
                <a:cubicBezTo>
                  <a:pt x="512986" y="517873"/>
                  <a:pt x="511118" y="517873"/>
                  <a:pt x="511118" y="518663"/>
                </a:cubicBezTo>
                <a:cubicBezTo>
                  <a:pt x="511118" y="519453"/>
                  <a:pt x="512054" y="520247"/>
                  <a:pt x="512054" y="520247"/>
                </a:cubicBezTo>
                <a:cubicBezTo>
                  <a:pt x="512986" y="520247"/>
                  <a:pt x="513921" y="519453"/>
                  <a:pt x="514856" y="519453"/>
                </a:cubicBezTo>
                <a:cubicBezTo>
                  <a:pt x="514856" y="518663"/>
                  <a:pt x="516727" y="517873"/>
                  <a:pt x="516727" y="517873"/>
                </a:cubicBezTo>
                <a:cubicBezTo>
                  <a:pt x="516727" y="517082"/>
                  <a:pt x="514856" y="516292"/>
                  <a:pt x="514856" y="516292"/>
                </a:cubicBezTo>
                <a:cubicBezTo>
                  <a:pt x="514856" y="515498"/>
                  <a:pt x="516727" y="514708"/>
                  <a:pt x="516727" y="514708"/>
                </a:cubicBezTo>
                <a:cubicBezTo>
                  <a:pt x="517659" y="513917"/>
                  <a:pt x="515791" y="513127"/>
                  <a:pt x="515791" y="513127"/>
                </a:cubicBezTo>
                <a:cubicBezTo>
                  <a:pt x="515791" y="512337"/>
                  <a:pt x="517659" y="512337"/>
                  <a:pt x="517659" y="511546"/>
                </a:cubicBezTo>
                <a:cubicBezTo>
                  <a:pt x="517659" y="510753"/>
                  <a:pt x="519529" y="510753"/>
                  <a:pt x="519529" y="509962"/>
                </a:cubicBezTo>
                <a:cubicBezTo>
                  <a:pt x="519529" y="509962"/>
                  <a:pt x="517659" y="509172"/>
                  <a:pt x="517659" y="508381"/>
                </a:cubicBezTo>
                <a:cubicBezTo>
                  <a:pt x="517659" y="507591"/>
                  <a:pt x="516727" y="507591"/>
                  <a:pt x="516727" y="506797"/>
                </a:cubicBezTo>
                <a:cubicBezTo>
                  <a:pt x="516727" y="506007"/>
                  <a:pt x="518594" y="506007"/>
                  <a:pt x="518594" y="505217"/>
                </a:cubicBezTo>
                <a:cubicBezTo>
                  <a:pt x="518594" y="504426"/>
                  <a:pt x="516727" y="503636"/>
                  <a:pt x="516727" y="503636"/>
                </a:cubicBezTo>
                <a:cubicBezTo>
                  <a:pt x="516727" y="502845"/>
                  <a:pt x="515791" y="502052"/>
                  <a:pt x="515791" y="502052"/>
                </a:cubicBezTo>
                <a:cubicBezTo>
                  <a:pt x="515791" y="501261"/>
                  <a:pt x="517659" y="500471"/>
                  <a:pt x="517659" y="500471"/>
                </a:cubicBezTo>
                <a:lnTo>
                  <a:pt x="515791" y="498890"/>
                </a:lnTo>
                <a:lnTo>
                  <a:pt x="513921" y="499681"/>
                </a:lnTo>
                <a:lnTo>
                  <a:pt x="512054" y="498100"/>
                </a:lnTo>
                <a:cubicBezTo>
                  <a:pt x="512054" y="497306"/>
                  <a:pt x="511118" y="497306"/>
                  <a:pt x="510183" y="496516"/>
                </a:cubicBezTo>
                <a:cubicBezTo>
                  <a:pt x="512054" y="495725"/>
                  <a:pt x="512986" y="494935"/>
                  <a:pt x="514856" y="493351"/>
                </a:cubicBezTo>
                <a:cubicBezTo>
                  <a:pt x="515791" y="494145"/>
                  <a:pt x="515791" y="495725"/>
                  <a:pt x="516727" y="495725"/>
                </a:cubicBezTo>
                <a:cubicBezTo>
                  <a:pt x="516727" y="495725"/>
                  <a:pt x="517659" y="494145"/>
                  <a:pt x="518594" y="494145"/>
                </a:cubicBezTo>
                <a:cubicBezTo>
                  <a:pt x="519529" y="494145"/>
                  <a:pt x="519529" y="495725"/>
                  <a:pt x="520465" y="495725"/>
                </a:cubicBezTo>
                <a:cubicBezTo>
                  <a:pt x="520465" y="495725"/>
                  <a:pt x="522332" y="494145"/>
                  <a:pt x="522332" y="494935"/>
                </a:cubicBezTo>
                <a:cubicBezTo>
                  <a:pt x="522332" y="494935"/>
                  <a:pt x="523267" y="495725"/>
                  <a:pt x="523267" y="496516"/>
                </a:cubicBezTo>
                <a:cubicBezTo>
                  <a:pt x="524203" y="496516"/>
                  <a:pt x="525138" y="497306"/>
                  <a:pt x="525138" y="498100"/>
                </a:cubicBezTo>
                <a:cubicBezTo>
                  <a:pt x="525138" y="498890"/>
                  <a:pt x="527008" y="499681"/>
                  <a:pt x="527008" y="499681"/>
                </a:cubicBezTo>
                <a:cubicBezTo>
                  <a:pt x="527008" y="500471"/>
                  <a:pt x="525138" y="500471"/>
                  <a:pt x="525138" y="501261"/>
                </a:cubicBezTo>
                <a:lnTo>
                  <a:pt x="526073" y="502845"/>
                </a:lnTo>
                <a:cubicBezTo>
                  <a:pt x="526073" y="502845"/>
                  <a:pt x="527940" y="501261"/>
                  <a:pt x="528876" y="501261"/>
                </a:cubicBezTo>
                <a:lnTo>
                  <a:pt x="529811" y="503636"/>
                </a:lnTo>
                <a:cubicBezTo>
                  <a:pt x="530746" y="503636"/>
                  <a:pt x="531681" y="502052"/>
                  <a:pt x="532614" y="502052"/>
                </a:cubicBezTo>
                <a:lnTo>
                  <a:pt x="533549" y="503636"/>
                </a:lnTo>
                <a:cubicBezTo>
                  <a:pt x="534484" y="505217"/>
                  <a:pt x="536355" y="506007"/>
                  <a:pt x="537290" y="507591"/>
                </a:cubicBezTo>
                <a:cubicBezTo>
                  <a:pt x="537290" y="506797"/>
                  <a:pt x="539157" y="506007"/>
                  <a:pt x="539157" y="506007"/>
                </a:cubicBezTo>
                <a:cubicBezTo>
                  <a:pt x="539157" y="505217"/>
                  <a:pt x="537290" y="504426"/>
                  <a:pt x="537290" y="504426"/>
                </a:cubicBezTo>
                <a:cubicBezTo>
                  <a:pt x="537290" y="503636"/>
                  <a:pt x="539157" y="503636"/>
                  <a:pt x="539157" y="502845"/>
                </a:cubicBezTo>
                <a:lnTo>
                  <a:pt x="538222" y="501261"/>
                </a:lnTo>
                <a:cubicBezTo>
                  <a:pt x="537290" y="500471"/>
                  <a:pt x="537290" y="499681"/>
                  <a:pt x="536355" y="499681"/>
                </a:cubicBezTo>
                <a:cubicBezTo>
                  <a:pt x="536355" y="498890"/>
                  <a:pt x="535419" y="497306"/>
                  <a:pt x="534484" y="497306"/>
                </a:cubicBezTo>
                <a:cubicBezTo>
                  <a:pt x="535419" y="497306"/>
                  <a:pt x="536355" y="496516"/>
                  <a:pt x="537290" y="496516"/>
                </a:cubicBezTo>
                <a:lnTo>
                  <a:pt x="539157" y="494935"/>
                </a:lnTo>
                <a:lnTo>
                  <a:pt x="540093" y="496516"/>
                </a:lnTo>
                <a:cubicBezTo>
                  <a:pt x="541028" y="497306"/>
                  <a:pt x="541963" y="498100"/>
                  <a:pt x="541963" y="498100"/>
                </a:cubicBezTo>
                <a:cubicBezTo>
                  <a:pt x="542895" y="498890"/>
                  <a:pt x="542895" y="499681"/>
                  <a:pt x="543830" y="500471"/>
                </a:cubicBezTo>
                <a:lnTo>
                  <a:pt x="545701" y="502052"/>
                </a:lnTo>
                <a:cubicBezTo>
                  <a:pt x="544766" y="502845"/>
                  <a:pt x="543830" y="502845"/>
                  <a:pt x="542895" y="503636"/>
                </a:cubicBezTo>
                <a:cubicBezTo>
                  <a:pt x="543830" y="504426"/>
                  <a:pt x="545701" y="506007"/>
                  <a:pt x="546636" y="506797"/>
                </a:cubicBezTo>
                <a:cubicBezTo>
                  <a:pt x="546636" y="506007"/>
                  <a:pt x="548504" y="506007"/>
                  <a:pt x="548504" y="505217"/>
                </a:cubicBezTo>
                <a:cubicBezTo>
                  <a:pt x="548504" y="505217"/>
                  <a:pt x="546636" y="504426"/>
                  <a:pt x="546636" y="503636"/>
                </a:cubicBezTo>
                <a:cubicBezTo>
                  <a:pt x="546636" y="502845"/>
                  <a:pt x="548504" y="502845"/>
                  <a:pt x="549439" y="502052"/>
                </a:cubicBezTo>
                <a:cubicBezTo>
                  <a:pt x="549439" y="502052"/>
                  <a:pt x="547568" y="501261"/>
                  <a:pt x="547568" y="500471"/>
                </a:cubicBezTo>
                <a:cubicBezTo>
                  <a:pt x="547568" y="500471"/>
                  <a:pt x="545701" y="499681"/>
                  <a:pt x="545701" y="498890"/>
                </a:cubicBezTo>
                <a:lnTo>
                  <a:pt x="547568" y="497306"/>
                </a:lnTo>
                <a:cubicBezTo>
                  <a:pt x="548504" y="497306"/>
                  <a:pt x="549439" y="495725"/>
                  <a:pt x="550374" y="496516"/>
                </a:cubicBezTo>
                <a:lnTo>
                  <a:pt x="551309" y="498100"/>
                </a:lnTo>
                <a:lnTo>
                  <a:pt x="549439" y="498890"/>
                </a:lnTo>
                <a:cubicBezTo>
                  <a:pt x="549439" y="499681"/>
                  <a:pt x="551309" y="500471"/>
                  <a:pt x="551309" y="501261"/>
                </a:cubicBezTo>
                <a:cubicBezTo>
                  <a:pt x="551309" y="501261"/>
                  <a:pt x="552242" y="502052"/>
                  <a:pt x="552242" y="502845"/>
                </a:cubicBezTo>
                <a:cubicBezTo>
                  <a:pt x="553177" y="503636"/>
                  <a:pt x="554112" y="504426"/>
                  <a:pt x="554112" y="504426"/>
                </a:cubicBezTo>
                <a:lnTo>
                  <a:pt x="555983" y="502845"/>
                </a:lnTo>
                <a:cubicBezTo>
                  <a:pt x="556915" y="502845"/>
                  <a:pt x="557850" y="504426"/>
                  <a:pt x="557850" y="505217"/>
                </a:cubicBezTo>
                <a:cubicBezTo>
                  <a:pt x="558785" y="505217"/>
                  <a:pt x="558785" y="506007"/>
                  <a:pt x="559721" y="506797"/>
                </a:cubicBezTo>
                <a:cubicBezTo>
                  <a:pt x="560656" y="506007"/>
                  <a:pt x="562523" y="505217"/>
                  <a:pt x="563458" y="504426"/>
                </a:cubicBezTo>
                <a:cubicBezTo>
                  <a:pt x="563458" y="503636"/>
                  <a:pt x="562523" y="502845"/>
                  <a:pt x="562523" y="502052"/>
                </a:cubicBezTo>
                <a:cubicBezTo>
                  <a:pt x="561591" y="502052"/>
                  <a:pt x="560656" y="503636"/>
                  <a:pt x="559721" y="503636"/>
                </a:cubicBezTo>
                <a:lnTo>
                  <a:pt x="558785" y="502052"/>
                </a:lnTo>
                <a:cubicBezTo>
                  <a:pt x="558785" y="501261"/>
                  <a:pt x="559721" y="500471"/>
                  <a:pt x="560656" y="500471"/>
                </a:cubicBezTo>
                <a:cubicBezTo>
                  <a:pt x="561591" y="499681"/>
                  <a:pt x="561591" y="499681"/>
                  <a:pt x="562523" y="498890"/>
                </a:cubicBezTo>
                <a:cubicBezTo>
                  <a:pt x="563458" y="499681"/>
                  <a:pt x="563458" y="501261"/>
                  <a:pt x="564394" y="501261"/>
                </a:cubicBezTo>
                <a:cubicBezTo>
                  <a:pt x="564394" y="501261"/>
                  <a:pt x="565329" y="499681"/>
                  <a:pt x="566264" y="499681"/>
                </a:cubicBezTo>
                <a:cubicBezTo>
                  <a:pt x="567200" y="499681"/>
                  <a:pt x="567200" y="498100"/>
                  <a:pt x="568132" y="498100"/>
                </a:cubicBezTo>
                <a:cubicBezTo>
                  <a:pt x="569067" y="498100"/>
                  <a:pt x="569067" y="499681"/>
                  <a:pt x="570002" y="499681"/>
                </a:cubicBezTo>
                <a:lnTo>
                  <a:pt x="571873" y="498890"/>
                </a:lnTo>
                <a:cubicBezTo>
                  <a:pt x="572805" y="498890"/>
                  <a:pt x="572805" y="499681"/>
                  <a:pt x="573740" y="500471"/>
                </a:cubicBezTo>
                <a:cubicBezTo>
                  <a:pt x="574675" y="501261"/>
                  <a:pt x="575611" y="502845"/>
                  <a:pt x="576543" y="503636"/>
                </a:cubicBezTo>
                <a:cubicBezTo>
                  <a:pt x="577478" y="503636"/>
                  <a:pt x="578413" y="502845"/>
                  <a:pt x="579349" y="502845"/>
                </a:cubicBezTo>
                <a:cubicBezTo>
                  <a:pt x="579349" y="502052"/>
                  <a:pt x="580284" y="502052"/>
                  <a:pt x="581219" y="501261"/>
                </a:cubicBezTo>
                <a:cubicBezTo>
                  <a:pt x="581219" y="501261"/>
                  <a:pt x="583086" y="500471"/>
                  <a:pt x="583086" y="499681"/>
                </a:cubicBezTo>
                <a:cubicBezTo>
                  <a:pt x="584022" y="500471"/>
                  <a:pt x="584022" y="501261"/>
                  <a:pt x="584957" y="502052"/>
                </a:cubicBezTo>
                <a:lnTo>
                  <a:pt x="586824" y="500471"/>
                </a:lnTo>
                <a:cubicBezTo>
                  <a:pt x="587760" y="500471"/>
                  <a:pt x="587760" y="501261"/>
                  <a:pt x="588695" y="502052"/>
                </a:cubicBezTo>
                <a:cubicBezTo>
                  <a:pt x="588695" y="502845"/>
                  <a:pt x="589630" y="503636"/>
                  <a:pt x="589630" y="503636"/>
                </a:cubicBezTo>
                <a:cubicBezTo>
                  <a:pt x="590565" y="504426"/>
                  <a:pt x="591501" y="505217"/>
                  <a:pt x="591501" y="506007"/>
                </a:cubicBezTo>
                <a:lnTo>
                  <a:pt x="589630" y="506797"/>
                </a:lnTo>
                <a:cubicBezTo>
                  <a:pt x="589630" y="507591"/>
                  <a:pt x="590565" y="508381"/>
                  <a:pt x="591501" y="508381"/>
                </a:cubicBezTo>
                <a:cubicBezTo>
                  <a:pt x="590565" y="508381"/>
                  <a:pt x="593368" y="507591"/>
                  <a:pt x="593368" y="507591"/>
                </a:cubicBezTo>
                <a:cubicBezTo>
                  <a:pt x="593368" y="506797"/>
                  <a:pt x="591501" y="506007"/>
                  <a:pt x="591501" y="506007"/>
                </a:cubicBezTo>
                <a:cubicBezTo>
                  <a:pt x="592433" y="505217"/>
                  <a:pt x="593368" y="504426"/>
                  <a:pt x="593368" y="504426"/>
                </a:cubicBezTo>
                <a:cubicBezTo>
                  <a:pt x="594303" y="504426"/>
                  <a:pt x="595239" y="506007"/>
                  <a:pt x="595239" y="506007"/>
                </a:cubicBezTo>
                <a:cubicBezTo>
                  <a:pt x="595239" y="506007"/>
                  <a:pt x="597106" y="505217"/>
                  <a:pt x="597106" y="504426"/>
                </a:cubicBezTo>
                <a:cubicBezTo>
                  <a:pt x="597106" y="504426"/>
                  <a:pt x="595239" y="503636"/>
                  <a:pt x="596174" y="502845"/>
                </a:cubicBezTo>
                <a:cubicBezTo>
                  <a:pt x="596174" y="502052"/>
                  <a:pt x="598041" y="502052"/>
                  <a:pt x="598041" y="501261"/>
                </a:cubicBezTo>
                <a:cubicBezTo>
                  <a:pt x="598041" y="501261"/>
                  <a:pt x="596174" y="500471"/>
                  <a:pt x="596174" y="499681"/>
                </a:cubicBezTo>
                <a:lnTo>
                  <a:pt x="594303" y="501261"/>
                </a:lnTo>
                <a:cubicBezTo>
                  <a:pt x="593368" y="501261"/>
                  <a:pt x="592433" y="502845"/>
                  <a:pt x="592433" y="502845"/>
                </a:cubicBezTo>
                <a:cubicBezTo>
                  <a:pt x="591501" y="502845"/>
                  <a:pt x="590565" y="501261"/>
                  <a:pt x="590565" y="500471"/>
                </a:cubicBezTo>
                <a:cubicBezTo>
                  <a:pt x="590565" y="500471"/>
                  <a:pt x="588695" y="499681"/>
                  <a:pt x="588695" y="498890"/>
                </a:cubicBezTo>
                <a:cubicBezTo>
                  <a:pt x="588695" y="498890"/>
                  <a:pt x="590565" y="498100"/>
                  <a:pt x="590565" y="497306"/>
                </a:cubicBezTo>
                <a:cubicBezTo>
                  <a:pt x="590565" y="497306"/>
                  <a:pt x="589630" y="496516"/>
                  <a:pt x="589630" y="495725"/>
                </a:cubicBezTo>
                <a:cubicBezTo>
                  <a:pt x="590565" y="494935"/>
                  <a:pt x="592433" y="494145"/>
                  <a:pt x="593368" y="493351"/>
                </a:cubicBezTo>
                <a:cubicBezTo>
                  <a:pt x="594303" y="494145"/>
                  <a:pt x="594303" y="494145"/>
                  <a:pt x="595239" y="494935"/>
                </a:cubicBezTo>
                <a:cubicBezTo>
                  <a:pt x="596174" y="495725"/>
                  <a:pt x="597106" y="497306"/>
                  <a:pt x="598041" y="498100"/>
                </a:cubicBezTo>
                <a:cubicBezTo>
                  <a:pt x="598977" y="498100"/>
                  <a:pt x="599912" y="497306"/>
                  <a:pt x="599912" y="497306"/>
                </a:cubicBezTo>
                <a:cubicBezTo>
                  <a:pt x="600847" y="497306"/>
                  <a:pt x="601782" y="498890"/>
                  <a:pt x="601782" y="498890"/>
                </a:cubicBezTo>
                <a:cubicBezTo>
                  <a:pt x="601782" y="498890"/>
                  <a:pt x="603650" y="498100"/>
                  <a:pt x="603650" y="497306"/>
                </a:cubicBezTo>
                <a:cubicBezTo>
                  <a:pt x="604585" y="497306"/>
                  <a:pt x="602714" y="495725"/>
                  <a:pt x="602714" y="495725"/>
                </a:cubicBezTo>
                <a:cubicBezTo>
                  <a:pt x="602714" y="494935"/>
                  <a:pt x="604585" y="494935"/>
                  <a:pt x="604585" y="494145"/>
                </a:cubicBezTo>
                <a:cubicBezTo>
                  <a:pt x="604585" y="494145"/>
                  <a:pt x="602714" y="493351"/>
                  <a:pt x="602714" y="492561"/>
                </a:cubicBezTo>
                <a:cubicBezTo>
                  <a:pt x="602714" y="491770"/>
                  <a:pt x="604585" y="491770"/>
                  <a:pt x="604585" y="490980"/>
                </a:cubicBezTo>
                <a:cubicBezTo>
                  <a:pt x="604585" y="491770"/>
                  <a:pt x="606452" y="492561"/>
                  <a:pt x="606452" y="493351"/>
                </a:cubicBezTo>
                <a:cubicBezTo>
                  <a:pt x="606452" y="493351"/>
                  <a:pt x="608323" y="494145"/>
                  <a:pt x="608323" y="494935"/>
                </a:cubicBezTo>
                <a:cubicBezTo>
                  <a:pt x="608323" y="494935"/>
                  <a:pt x="606452" y="495725"/>
                  <a:pt x="606452" y="496516"/>
                </a:cubicBezTo>
                <a:cubicBezTo>
                  <a:pt x="606452" y="496516"/>
                  <a:pt x="607388" y="497306"/>
                  <a:pt x="607388" y="498100"/>
                </a:cubicBezTo>
                <a:cubicBezTo>
                  <a:pt x="607388" y="498100"/>
                  <a:pt x="605520" y="498890"/>
                  <a:pt x="605520" y="499681"/>
                </a:cubicBezTo>
                <a:cubicBezTo>
                  <a:pt x="605520" y="499681"/>
                  <a:pt x="607388" y="500471"/>
                  <a:pt x="607388" y="501261"/>
                </a:cubicBezTo>
                <a:cubicBezTo>
                  <a:pt x="607388" y="502052"/>
                  <a:pt x="608323" y="502052"/>
                  <a:pt x="609258" y="502845"/>
                </a:cubicBezTo>
                <a:cubicBezTo>
                  <a:pt x="609258" y="502845"/>
                  <a:pt x="610193" y="501261"/>
                  <a:pt x="611129" y="501261"/>
                </a:cubicBezTo>
                <a:cubicBezTo>
                  <a:pt x="611129" y="501261"/>
                  <a:pt x="612061" y="502845"/>
                  <a:pt x="612061" y="503636"/>
                </a:cubicBezTo>
                <a:cubicBezTo>
                  <a:pt x="612996" y="503636"/>
                  <a:pt x="613931" y="502052"/>
                  <a:pt x="614867" y="502052"/>
                </a:cubicBezTo>
                <a:lnTo>
                  <a:pt x="615802" y="503636"/>
                </a:lnTo>
                <a:cubicBezTo>
                  <a:pt x="615802" y="503636"/>
                  <a:pt x="617669" y="502052"/>
                  <a:pt x="618604" y="502052"/>
                </a:cubicBezTo>
                <a:lnTo>
                  <a:pt x="619540" y="504426"/>
                </a:lnTo>
                <a:cubicBezTo>
                  <a:pt x="620475" y="504426"/>
                  <a:pt x="621410" y="502845"/>
                  <a:pt x="622342" y="502845"/>
                </a:cubicBezTo>
                <a:lnTo>
                  <a:pt x="623278" y="504426"/>
                </a:lnTo>
                <a:cubicBezTo>
                  <a:pt x="623278" y="504426"/>
                  <a:pt x="626083" y="503636"/>
                  <a:pt x="626083" y="502845"/>
                </a:cubicBezTo>
                <a:lnTo>
                  <a:pt x="624213" y="501261"/>
                </a:lnTo>
                <a:cubicBezTo>
                  <a:pt x="623278" y="502052"/>
                  <a:pt x="622342" y="502052"/>
                  <a:pt x="622342" y="502845"/>
                </a:cubicBezTo>
                <a:cubicBezTo>
                  <a:pt x="621410" y="502052"/>
                  <a:pt x="620475" y="501261"/>
                  <a:pt x="620475" y="501261"/>
                </a:cubicBezTo>
                <a:cubicBezTo>
                  <a:pt x="619540" y="500471"/>
                  <a:pt x="619540" y="499681"/>
                  <a:pt x="618604" y="498890"/>
                </a:cubicBezTo>
                <a:cubicBezTo>
                  <a:pt x="618604" y="498890"/>
                  <a:pt x="617669" y="498100"/>
                  <a:pt x="616734" y="497306"/>
                </a:cubicBezTo>
                <a:lnTo>
                  <a:pt x="615802" y="495725"/>
                </a:lnTo>
                <a:cubicBezTo>
                  <a:pt x="615802" y="495725"/>
                  <a:pt x="617669" y="494935"/>
                  <a:pt x="617669" y="494145"/>
                </a:cubicBezTo>
                <a:cubicBezTo>
                  <a:pt x="617669" y="494145"/>
                  <a:pt x="616734" y="493351"/>
                  <a:pt x="615802" y="492561"/>
                </a:cubicBezTo>
                <a:cubicBezTo>
                  <a:pt x="615802" y="491770"/>
                  <a:pt x="614867" y="491770"/>
                  <a:pt x="614867" y="490980"/>
                </a:cubicBezTo>
                <a:lnTo>
                  <a:pt x="616734" y="489396"/>
                </a:lnTo>
                <a:cubicBezTo>
                  <a:pt x="616734" y="489396"/>
                  <a:pt x="617669" y="490980"/>
                  <a:pt x="618604" y="490980"/>
                </a:cubicBezTo>
                <a:cubicBezTo>
                  <a:pt x="618604" y="490980"/>
                  <a:pt x="619540" y="490189"/>
                  <a:pt x="620475" y="490189"/>
                </a:cubicBezTo>
                <a:lnTo>
                  <a:pt x="621410" y="491770"/>
                </a:lnTo>
                <a:cubicBezTo>
                  <a:pt x="622342" y="491770"/>
                  <a:pt x="623278" y="493351"/>
                  <a:pt x="623278" y="493351"/>
                </a:cubicBezTo>
                <a:cubicBezTo>
                  <a:pt x="623278" y="493351"/>
                  <a:pt x="621410" y="494145"/>
                  <a:pt x="621410" y="494935"/>
                </a:cubicBezTo>
                <a:cubicBezTo>
                  <a:pt x="621410" y="494935"/>
                  <a:pt x="622342" y="495725"/>
                  <a:pt x="623278" y="496516"/>
                </a:cubicBezTo>
                <a:cubicBezTo>
                  <a:pt x="623278" y="497306"/>
                  <a:pt x="624213" y="497306"/>
                  <a:pt x="624213" y="498100"/>
                </a:cubicBezTo>
                <a:cubicBezTo>
                  <a:pt x="625148" y="498890"/>
                  <a:pt x="625148" y="499681"/>
                  <a:pt x="626083" y="499681"/>
                </a:cubicBezTo>
                <a:cubicBezTo>
                  <a:pt x="627016" y="500471"/>
                  <a:pt x="627016" y="501261"/>
                  <a:pt x="627951" y="502052"/>
                </a:cubicBezTo>
                <a:cubicBezTo>
                  <a:pt x="627951" y="502052"/>
                  <a:pt x="628886" y="502845"/>
                  <a:pt x="628886" y="503636"/>
                </a:cubicBezTo>
                <a:cubicBezTo>
                  <a:pt x="629821" y="504426"/>
                  <a:pt x="630757" y="505217"/>
                  <a:pt x="630757" y="505217"/>
                </a:cubicBezTo>
                <a:lnTo>
                  <a:pt x="632624" y="503636"/>
                </a:lnTo>
                <a:cubicBezTo>
                  <a:pt x="633559" y="503636"/>
                  <a:pt x="634495" y="506007"/>
                  <a:pt x="634495" y="506007"/>
                </a:cubicBezTo>
                <a:cubicBezTo>
                  <a:pt x="635430" y="506007"/>
                  <a:pt x="636362" y="504426"/>
                  <a:pt x="636362" y="504426"/>
                </a:cubicBezTo>
                <a:cubicBezTo>
                  <a:pt x="637297" y="504426"/>
                  <a:pt x="638232" y="506007"/>
                  <a:pt x="638232" y="506007"/>
                </a:cubicBezTo>
                <a:cubicBezTo>
                  <a:pt x="639168" y="506797"/>
                  <a:pt x="639168" y="507591"/>
                  <a:pt x="640103" y="507591"/>
                </a:cubicBezTo>
                <a:cubicBezTo>
                  <a:pt x="640103" y="508381"/>
                  <a:pt x="641035" y="509172"/>
                  <a:pt x="641035" y="509962"/>
                </a:cubicBezTo>
                <a:cubicBezTo>
                  <a:pt x="641970" y="509962"/>
                  <a:pt x="642906" y="511546"/>
                  <a:pt x="642906" y="511546"/>
                </a:cubicBezTo>
                <a:cubicBezTo>
                  <a:pt x="643841" y="511546"/>
                  <a:pt x="644776" y="509962"/>
                  <a:pt x="644776" y="509962"/>
                </a:cubicBezTo>
                <a:cubicBezTo>
                  <a:pt x="644776" y="509172"/>
                  <a:pt x="643841" y="509172"/>
                  <a:pt x="643841" y="508381"/>
                </a:cubicBezTo>
                <a:cubicBezTo>
                  <a:pt x="642906" y="507591"/>
                  <a:pt x="642906" y="506797"/>
                  <a:pt x="641970" y="506797"/>
                </a:cubicBezTo>
                <a:cubicBezTo>
                  <a:pt x="641970" y="506007"/>
                  <a:pt x="640103" y="505217"/>
                  <a:pt x="640103" y="505217"/>
                </a:cubicBezTo>
                <a:cubicBezTo>
                  <a:pt x="640103" y="504426"/>
                  <a:pt x="641970" y="503636"/>
                  <a:pt x="642906" y="503636"/>
                </a:cubicBezTo>
                <a:cubicBezTo>
                  <a:pt x="642906" y="502845"/>
                  <a:pt x="643841" y="502845"/>
                  <a:pt x="644776" y="502052"/>
                </a:cubicBezTo>
                <a:cubicBezTo>
                  <a:pt x="643841" y="502052"/>
                  <a:pt x="643841" y="500471"/>
                  <a:pt x="642906" y="500471"/>
                </a:cubicBezTo>
                <a:cubicBezTo>
                  <a:pt x="643841" y="500471"/>
                  <a:pt x="644776" y="498890"/>
                  <a:pt x="644776" y="498890"/>
                </a:cubicBezTo>
                <a:cubicBezTo>
                  <a:pt x="645711" y="498890"/>
                  <a:pt x="645711" y="500471"/>
                  <a:pt x="646644" y="500471"/>
                </a:cubicBezTo>
                <a:cubicBezTo>
                  <a:pt x="647579" y="500471"/>
                  <a:pt x="648514" y="499681"/>
                  <a:pt x="648514" y="499681"/>
                </a:cubicBezTo>
                <a:cubicBezTo>
                  <a:pt x="649449" y="499681"/>
                  <a:pt x="649449" y="501261"/>
                  <a:pt x="650385" y="501261"/>
                </a:cubicBezTo>
                <a:lnTo>
                  <a:pt x="652252" y="499681"/>
                </a:lnTo>
                <a:cubicBezTo>
                  <a:pt x="653187" y="499681"/>
                  <a:pt x="654123" y="501261"/>
                  <a:pt x="654123" y="501261"/>
                </a:cubicBezTo>
                <a:cubicBezTo>
                  <a:pt x="654123" y="502052"/>
                  <a:pt x="655058" y="502845"/>
                  <a:pt x="655993" y="503636"/>
                </a:cubicBezTo>
                <a:lnTo>
                  <a:pt x="656925" y="505217"/>
                </a:lnTo>
                <a:cubicBezTo>
                  <a:pt x="657860" y="505217"/>
                  <a:pt x="658796" y="503636"/>
                  <a:pt x="658796" y="503636"/>
                </a:cubicBezTo>
                <a:cubicBezTo>
                  <a:pt x="659731" y="503636"/>
                  <a:pt x="660666" y="505217"/>
                  <a:pt x="660666" y="505217"/>
                </a:cubicBezTo>
                <a:cubicBezTo>
                  <a:pt x="661598" y="506007"/>
                  <a:pt x="662534" y="504426"/>
                  <a:pt x="662534" y="504426"/>
                </a:cubicBezTo>
                <a:cubicBezTo>
                  <a:pt x="662534" y="503636"/>
                  <a:pt x="661598" y="502845"/>
                  <a:pt x="661598" y="502845"/>
                </a:cubicBezTo>
                <a:cubicBezTo>
                  <a:pt x="660666" y="502052"/>
                  <a:pt x="660666" y="501261"/>
                  <a:pt x="659731" y="500471"/>
                </a:cubicBezTo>
                <a:cubicBezTo>
                  <a:pt x="658796" y="500471"/>
                  <a:pt x="658796" y="499681"/>
                  <a:pt x="657860" y="498890"/>
                </a:cubicBezTo>
                <a:lnTo>
                  <a:pt x="656925" y="497306"/>
                </a:lnTo>
                <a:cubicBezTo>
                  <a:pt x="656925" y="496516"/>
                  <a:pt x="658796" y="496516"/>
                  <a:pt x="658796" y="495725"/>
                </a:cubicBezTo>
                <a:cubicBezTo>
                  <a:pt x="658796" y="496516"/>
                  <a:pt x="659731" y="497306"/>
                  <a:pt x="660666" y="497306"/>
                </a:cubicBezTo>
                <a:cubicBezTo>
                  <a:pt x="660666" y="498100"/>
                  <a:pt x="661598" y="499681"/>
                  <a:pt x="661598" y="499681"/>
                </a:cubicBezTo>
                <a:cubicBezTo>
                  <a:pt x="662534" y="499681"/>
                  <a:pt x="663469" y="498100"/>
                  <a:pt x="663469" y="498100"/>
                </a:cubicBezTo>
                <a:cubicBezTo>
                  <a:pt x="664404" y="497306"/>
                  <a:pt x="665339" y="497306"/>
                  <a:pt x="666272" y="496516"/>
                </a:cubicBezTo>
                <a:cubicBezTo>
                  <a:pt x="666272" y="497306"/>
                  <a:pt x="668142" y="498100"/>
                  <a:pt x="667207" y="498100"/>
                </a:cubicBezTo>
                <a:cubicBezTo>
                  <a:pt x="667207" y="498890"/>
                  <a:pt x="666272" y="499681"/>
                  <a:pt x="665339" y="499681"/>
                </a:cubicBezTo>
                <a:cubicBezTo>
                  <a:pt x="665339" y="499681"/>
                  <a:pt x="663469" y="500471"/>
                  <a:pt x="663469" y="501261"/>
                </a:cubicBezTo>
                <a:cubicBezTo>
                  <a:pt x="663469" y="501261"/>
                  <a:pt x="664404" y="502052"/>
                  <a:pt x="665339" y="502845"/>
                </a:cubicBezTo>
                <a:cubicBezTo>
                  <a:pt x="665339" y="503636"/>
                  <a:pt x="666272" y="504426"/>
                  <a:pt x="666272" y="504426"/>
                </a:cubicBezTo>
                <a:cubicBezTo>
                  <a:pt x="667207" y="505217"/>
                  <a:pt x="667207" y="506007"/>
                  <a:pt x="668142" y="506797"/>
                </a:cubicBezTo>
                <a:cubicBezTo>
                  <a:pt x="669077" y="506797"/>
                  <a:pt x="669077" y="507591"/>
                  <a:pt x="670013" y="508381"/>
                </a:cubicBezTo>
                <a:lnTo>
                  <a:pt x="670945" y="509962"/>
                </a:lnTo>
                <a:cubicBezTo>
                  <a:pt x="671880" y="509962"/>
                  <a:pt x="673750" y="508381"/>
                  <a:pt x="673750" y="508381"/>
                </a:cubicBezTo>
                <a:lnTo>
                  <a:pt x="671880" y="506797"/>
                </a:lnTo>
                <a:cubicBezTo>
                  <a:pt x="670945" y="506007"/>
                  <a:pt x="670945" y="506007"/>
                  <a:pt x="670013" y="505217"/>
                </a:cubicBezTo>
                <a:cubicBezTo>
                  <a:pt x="669077" y="503636"/>
                  <a:pt x="668142" y="502845"/>
                  <a:pt x="667207" y="501261"/>
                </a:cubicBezTo>
                <a:cubicBezTo>
                  <a:pt x="668142" y="500471"/>
                  <a:pt x="670013" y="499681"/>
                  <a:pt x="670945" y="498890"/>
                </a:cubicBezTo>
                <a:cubicBezTo>
                  <a:pt x="671880" y="498890"/>
                  <a:pt x="671880" y="500471"/>
                  <a:pt x="672815" y="500471"/>
                </a:cubicBezTo>
                <a:cubicBezTo>
                  <a:pt x="673750" y="500471"/>
                  <a:pt x="674686" y="498890"/>
                  <a:pt x="674686" y="498890"/>
                </a:cubicBezTo>
                <a:cubicBezTo>
                  <a:pt x="675621" y="499681"/>
                  <a:pt x="675621" y="501261"/>
                  <a:pt x="676553" y="501261"/>
                </a:cubicBezTo>
                <a:cubicBezTo>
                  <a:pt x="677488" y="501261"/>
                  <a:pt x="678424" y="499681"/>
                  <a:pt x="678424" y="499681"/>
                </a:cubicBezTo>
                <a:cubicBezTo>
                  <a:pt x="679359" y="499681"/>
                  <a:pt x="679359" y="501261"/>
                  <a:pt x="680294" y="501261"/>
                </a:cubicBezTo>
                <a:lnTo>
                  <a:pt x="682162" y="500471"/>
                </a:lnTo>
                <a:cubicBezTo>
                  <a:pt x="682162" y="499681"/>
                  <a:pt x="680294" y="498890"/>
                  <a:pt x="680294" y="498100"/>
                </a:cubicBezTo>
                <a:lnTo>
                  <a:pt x="683097" y="497306"/>
                </a:lnTo>
                <a:cubicBezTo>
                  <a:pt x="683097" y="497306"/>
                  <a:pt x="684032" y="498100"/>
                  <a:pt x="684032" y="498890"/>
                </a:cubicBezTo>
                <a:cubicBezTo>
                  <a:pt x="684967" y="498890"/>
                  <a:pt x="684967" y="500471"/>
                  <a:pt x="685903" y="500471"/>
                </a:cubicBezTo>
                <a:cubicBezTo>
                  <a:pt x="684967" y="501261"/>
                  <a:pt x="683097" y="502052"/>
                  <a:pt x="682162" y="502845"/>
                </a:cubicBezTo>
                <a:cubicBezTo>
                  <a:pt x="683097" y="504426"/>
                  <a:pt x="684032" y="505217"/>
                  <a:pt x="684967" y="506797"/>
                </a:cubicBezTo>
                <a:cubicBezTo>
                  <a:pt x="686835" y="506007"/>
                  <a:pt x="687770" y="505217"/>
                  <a:pt x="688705" y="504426"/>
                </a:cubicBezTo>
                <a:cubicBezTo>
                  <a:pt x="687770" y="502845"/>
                  <a:pt x="686835" y="502052"/>
                  <a:pt x="685903" y="500471"/>
                </a:cubicBezTo>
                <a:lnTo>
                  <a:pt x="687770" y="498890"/>
                </a:lnTo>
                <a:cubicBezTo>
                  <a:pt x="688705" y="498890"/>
                  <a:pt x="689641" y="500471"/>
                  <a:pt x="689641" y="501261"/>
                </a:cubicBezTo>
                <a:cubicBezTo>
                  <a:pt x="690576" y="501261"/>
                  <a:pt x="690576" y="502052"/>
                  <a:pt x="691508" y="502845"/>
                </a:cubicBezTo>
                <a:lnTo>
                  <a:pt x="692443" y="504426"/>
                </a:lnTo>
                <a:cubicBezTo>
                  <a:pt x="693378" y="504426"/>
                  <a:pt x="694314" y="502845"/>
                  <a:pt x="695249" y="502845"/>
                </a:cubicBezTo>
                <a:cubicBezTo>
                  <a:pt x="695249" y="502845"/>
                  <a:pt x="696181" y="504426"/>
                  <a:pt x="696181" y="505217"/>
                </a:cubicBezTo>
                <a:lnTo>
                  <a:pt x="694314" y="506007"/>
                </a:lnTo>
                <a:cubicBezTo>
                  <a:pt x="694314" y="506797"/>
                  <a:pt x="696181" y="507591"/>
                  <a:pt x="696181" y="508381"/>
                </a:cubicBezTo>
                <a:cubicBezTo>
                  <a:pt x="696181" y="508381"/>
                  <a:pt x="697116" y="509962"/>
                  <a:pt x="698052" y="509962"/>
                </a:cubicBezTo>
                <a:cubicBezTo>
                  <a:pt x="698052" y="509962"/>
                  <a:pt x="698987" y="508381"/>
                  <a:pt x="699922" y="508381"/>
                </a:cubicBezTo>
                <a:cubicBezTo>
                  <a:pt x="699922" y="507591"/>
                  <a:pt x="698052" y="506797"/>
                  <a:pt x="698052" y="506797"/>
                </a:cubicBezTo>
                <a:cubicBezTo>
                  <a:pt x="698052" y="506007"/>
                  <a:pt x="699922" y="506007"/>
                  <a:pt x="699922" y="505217"/>
                </a:cubicBezTo>
                <a:cubicBezTo>
                  <a:pt x="700854" y="504426"/>
                  <a:pt x="701790" y="504426"/>
                  <a:pt x="702725" y="503636"/>
                </a:cubicBezTo>
                <a:cubicBezTo>
                  <a:pt x="702725" y="503636"/>
                  <a:pt x="700854" y="502845"/>
                  <a:pt x="700854" y="502052"/>
                </a:cubicBezTo>
                <a:lnTo>
                  <a:pt x="698987" y="503636"/>
                </a:lnTo>
                <a:cubicBezTo>
                  <a:pt x="698052" y="503636"/>
                  <a:pt x="697116" y="502052"/>
                  <a:pt x="697116" y="502052"/>
                </a:cubicBezTo>
                <a:cubicBezTo>
                  <a:pt x="696181" y="501261"/>
                  <a:pt x="696181" y="500471"/>
                  <a:pt x="695249" y="499681"/>
                </a:cubicBezTo>
                <a:cubicBezTo>
                  <a:pt x="695249" y="499681"/>
                  <a:pt x="694314" y="498890"/>
                  <a:pt x="693378" y="498100"/>
                </a:cubicBezTo>
                <a:cubicBezTo>
                  <a:pt x="693378" y="498100"/>
                  <a:pt x="692443" y="497306"/>
                  <a:pt x="692443" y="496516"/>
                </a:cubicBezTo>
                <a:cubicBezTo>
                  <a:pt x="692443" y="495725"/>
                  <a:pt x="690576" y="494935"/>
                  <a:pt x="690576" y="494935"/>
                </a:cubicBezTo>
                <a:cubicBezTo>
                  <a:pt x="690576" y="494145"/>
                  <a:pt x="692443" y="493351"/>
                  <a:pt x="692443" y="493351"/>
                </a:cubicBezTo>
                <a:lnTo>
                  <a:pt x="694314" y="494935"/>
                </a:lnTo>
                <a:cubicBezTo>
                  <a:pt x="695249" y="494935"/>
                  <a:pt x="696181" y="494145"/>
                  <a:pt x="696181" y="494145"/>
                </a:cubicBezTo>
                <a:cubicBezTo>
                  <a:pt x="697116" y="494145"/>
                  <a:pt x="697116" y="495725"/>
                  <a:pt x="698052" y="495725"/>
                </a:cubicBezTo>
                <a:lnTo>
                  <a:pt x="699922" y="494145"/>
                </a:lnTo>
                <a:lnTo>
                  <a:pt x="701790" y="492561"/>
                </a:lnTo>
                <a:cubicBezTo>
                  <a:pt x="702725" y="493351"/>
                  <a:pt x="703660" y="494145"/>
                  <a:pt x="703660" y="494935"/>
                </a:cubicBezTo>
                <a:cubicBezTo>
                  <a:pt x="704595" y="494935"/>
                  <a:pt x="704595" y="495725"/>
                  <a:pt x="705531" y="496516"/>
                </a:cubicBezTo>
                <a:cubicBezTo>
                  <a:pt x="706463" y="497306"/>
                  <a:pt x="707398" y="498890"/>
                  <a:pt x="708333" y="499681"/>
                </a:cubicBezTo>
                <a:cubicBezTo>
                  <a:pt x="709269" y="501261"/>
                  <a:pt x="711136" y="502052"/>
                  <a:pt x="712071" y="503636"/>
                </a:cubicBezTo>
                <a:cubicBezTo>
                  <a:pt x="712071" y="503636"/>
                  <a:pt x="713006" y="504426"/>
                  <a:pt x="713006" y="505217"/>
                </a:cubicBezTo>
                <a:cubicBezTo>
                  <a:pt x="713942" y="506007"/>
                  <a:pt x="714877" y="506007"/>
                  <a:pt x="714877" y="506797"/>
                </a:cubicBezTo>
                <a:cubicBezTo>
                  <a:pt x="714877" y="507591"/>
                  <a:pt x="716744" y="508381"/>
                  <a:pt x="716744" y="508381"/>
                </a:cubicBezTo>
                <a:cubicBezTo>
                  <a:pt x="716744" y="509172"/>
                  <a:pt x="714877" y="509962"/>
                  <a:pt x="714877" y="509962"/>
                </a:cubicBezTo>
                <a:cubicBezTo>
                  <a:pt x="713942" y="510753"/>
                  <a:pt x="715812" y="511546"/>
                  <a:pt x="715812" y="511546"/>
                </a:cubicBezTo>
                <a:cubicBezTo>
                  <a:pt x="715812" y="511546"/>
                  <a:pt x="718615" y="510753"/>
                  <a:pt x="717680" y="510753"/>
                </a:cubicBezTo>
                <a:cubicBezTo>
                  <a:pt x="717680" y="509962"/>
                  <a:pt x="716744" y="509172"/>
                  <a:pt x="716744" y="508381"/>
                </a:cubicBezTo>
                <a:lnTo>
                  <a:pt x="718615" y="507591"/>
                </a:lnTo>
                <a:cubicBezTo>
                  <a:pt x="718615" y="506797"/>
                  <a:pt x="717680" y="506007"/>
                  <a:pt x="716744" y="506007"/>
                </a:cubicBezTo>
                <a:cubicBezTo>
                  <a:pt x="716744" y="505217"/>
                  <a:pt x="715812" y="504426"/>
                  <a:pt x="715812" y="503636"/>
                </a:cubicBezTo>
                <a:cubicBezTo>
                  <a:pt x="715812" y="503636"/>
                  <a:pt x="716744" y="502845"/>
                  <a:pt x="717680" y="502845"/>
                </a:cubicBezTo>
                <a:cubicBezTo>
                  <a:pt x="717680" y="502052"/>
                  <a:pt x="719550" y="501261"/>
                  <a:pt x="719550" y="501261"/>
                </a:cubicBezTo>
                <a:lnTo>
                  <a:pt x="717680" y="499681"/>
                </a:lnTo>
                <a:cubicBezTo>
                  <a:pt x="717680" y="498890"/>
                  <a:pt x="719550" y="498100"/>
                  <a:pt x="720482" y="498100"/>
                </a:cubicBezTo>
                <a:cubicBezTo>
                  <a:pt x="720482" y="497306"/>
                  <a:pt x="721418" y="497306"/>
                  <a:pt x="722353" y="496516"/>
                </a:cubicBezTo>
                <a:cubicBezTo>
                  <a:pt x="722353" y="496516"/>
                  <a:pt x="720482" y="495725"/>
                  <a:pt x="720482" y="494935"/>
                </a:cubicBezTo>
                <a:lnTo>
                  <a:pt x="722353" y="493351"/>
                </a:lnTo>
                <a:cubicBezTo>
                  <a:pt x="723288" y="493351"/>
                  <a:pt x="724223" y="494935"/>
                  <a:pt x="724223" y="495725"/>
                </a:cubicBezTo>
                <a:cubicBezTo>
                  <a:pt x="724223" y="495725"/>
                  <a:pt x="726091" y="496516"/>
                  <a:pt x="726091" y="497306"/>
                </a:cubicBezTo>
                <a:cubicBezTo>
                  <a:pt x="726091" y="497306"/>
                  <a:pt x="723288" y="498100"/>
                  <a:pt x="724223" y="498100"/>
                </a:cubicBezTo>
                <a:cubicBezTo>
                  <a:pt x="724223" y="498890"/>
                  <a:pt x="725155" y="499681"/>
                  <a:pt x="725155" y="500471"/>
                </a:cubicBezTo>
                <a:cubicBezTo>
                  <a:pt x="726091" y="501261"/>
                  <a:pt x="727026" y="502845"/>
                  <a:pt x="728897" y="503636"/>
                </a:cubicBezTo>
                <a:cubicBezTo>
                  <a:pt x="728897" y="502845"/>
                  <a:pt x="730764" y="502845"/>
                  <a:pt x="730764" y="502052"/>
                </a:cubicBezTo>
                <a:cubicBezTo>
                  <a:pt x="730764" y="502052"/>
                  <a:pt x="728897" y="501261"/>
                  <a:pt x="728897" y="500471"/>
                </a:cubicBezTo>
                <a:lnTo>
                  <a:pt x="730764" y="499681"/>
                </a:lnTo>
                <a:cubicBezTo>
                  <a:pt x="731699" y="498890"/>
                  <a:pt x="732634" y="501261"/>
                  <a:pt x="732634" y="501261"/>
                </a:cubicBezTo>
                <a:cubicBezTo>
                  <a:pt x="732634" y="501261"/>
                  <a:pt x="733570" y="502845"/>
                  <a:pt x="734505" y="502845"/>
                </a:cubicBezTo>
                <a:cubicBezTo>
                  <a:pt x="734505" y="502845"/>
                  <a:pt x="736372" y="502052"/>
                  <a:pt x="736372" y="501261"/>
                </a:cubicBezTo>
                <a:lnTo>
                  <a:pt x="734505" y="499681"/>
                </a:lnTo>
                <a:cubicBezTo>
                  <a:pt x="734505" y="498890"/>
                  <a:pt x="736372" y="498890"/>
                  <a:pt x="737308" y="498100"/>
                </a:cubicBezTo>
                <a:cubicBezTo>
                  <a:pt x="737308" y="498100"/>
                  <a:pt x="735440" y="497306"/>
                  <a:pt x="735440" y="496516"/>
                </a:cubicBezTo>
                <a:cubicBezTo>
                  <a:pt x="735440" y="495725"/>
                  <a:pt x="737308" y="495725"/>
                  <a:pt x="737308" y="494935"/>
                </a:cubicBezTo>
                <a:cubicBezTo>
                  <a:pt x="739178" y="494145"/>
                  <a:pt x="740113" y="493351"/>
                  <a:pt x="741981" y="492561"/>
                </a:cubicBezTo>
                <a:cubicBezTo>
                  <a:pt x="742916" y="493351"/>
                  <a:pt x="743851" y="494935"/>
                  <a:pt x="744787" y="495725"/>
                </a:cubicBezTo>
                <a:cubicBezTo>
                  <a:pt x="745722" y="496516"/>
                  <a:pt x="745722" y="497306"/>
                  <a:pt x="746654" y="498100"/>
                </a:cubicBezTo>
                <a:cubicBezTo>
                  <a:pt x="746654" y="498100"/>
                  <a:pt x="747589" y="498890"/>
                  <a:pt x="747589" y="499681"/>
                </a:cubicBezTo>
                <a:cubicBezTo>
                  <a:pt x="747589" y="499681"/>
                  <a:pt x="745722" y="500471"/>
                  <a:pt x="745722" y="501261"/>
                </a:cubicBezTo>
                <a:cubicBezTo>
                  <a:pt x="745722" y="501261"/>
                  <a:pt x="747589" y="502052"/>
                  <a:pt x="747589" y="502845"/>
                </a:cubicBezTo>
                <a:cubicBezTo>
                  <a:pt x="747589" y="503636"/>
                  <a:pt x="748525" y="504426"/>
                  <a:pt x="749460" y="504426"/>
                </a:cubicBezTo>
                <a:cubicBezTo>
                  <a:pt x="749460" y="505217"/>
                  <a:pt x="750392" y="506007"/>
                  <a:pt x="750392" y="506007"/>
                </a:cubicBezTo>
                <a:cubicBezTo>
                  <a:pt x="750392" y="506797"/>
                  <a:pt x="748525" y="507591"/>
                  <a:pt x="748525" y="507591"/>
                </a:cubicBezTo>
                <a:cubicBezTo>
                  <a:pt x="748525" y="507591"/>
                  <a:pt x="749460" y="509172"/>
                  <a:pt x="750392" y="509172"/>
                </a:cubicBezTo>
                <a:lnTo>
                  <a:pt x="752262" y="508381"/>
                </a:lnTo>
                <a:cubicBezTo>
                  <a:pt x="752262" y="507591"/>
                  <a:pt x="750392" y="506797"/>
                  <a:pt x="750392" y="506007"/>
                </a:cubicBezTo>
                <a:lnTo>
                  <a:pt x="752262" y="505217"/>
                </a:lnTo>
                <a:cubicBezTo>
                  <a:pt x="753198" y="504426"/>
                  <a:pt x="754133" y="503636"/>
                  <a:pt x="755065" y="503636"/>
                </a:cubicBezTo>
                <a:cubicBezTo>
                  <a:pt x="755065" y="503636"/>
                  <a:pt x="756936" y="502845"/>
                  <a:pt x="756936" y="502052"/>
                </a:cubicBezTo>
                <a:lnTo>
                  <a:pt x="755065" y="500471"/>
                </a:lnTo>
                <a:lnTo>
                  <a:pt x="756936" y="498890"/>
                </a:lnTo>
                <a:cubicBezTo>
                  <a:pt x="757871" y="498890"/>
                  <a:pt x="759741" y="498100"/>
                  <a:pt x="759741" y="498100"/>
                </a:cubicBezTo>
                <a:cubicBezTo>
                  <a:pt x="759741" y="497306"/>
                  <a:pt x="757871" y="496516"/>
                  <a:pt x="757871" y="495725"/>
                </a:cubicBezTo>
                <a:lnTo>
                  <a:pt x="759741" y="494935"/>
                </a:lnTo>
                <a:cubicBezTo>
                  <a:pt x="759741" y="494145"/>
                  <a:pt x="757871" y="493351"/>
                  <a:pt x="758806" y="492561"/>
                </a:cubicBezTo>
                <a:lnTo>
                  <a:pt x="760674" y="491770"/>
                </a:lnTo>
                <a:cubicBezTo>
                  <a:pt x="760674" y="491770"/>
                  <a:pt x="761609" y="490189"/>
                  <a:pt x="762544" y="490189"/>
                </a:cubicBezTo>
                <a:cubicBezTo>
                  <a:pt x="763479" y="490189"/>
                  <a:pt x="763479" y="491770"/>
                  <a:pt x="764415" y="491770"/>
                </a:cubicBezTo>
                <a:lnTo>
                  <a:pt x="761609" y="493351"/>
                </a:lnTo>
                <a:cubicBezTo>
                  <a:pt x="761609" y="494145"/>
                  <a:pt x="763479" y="494935"/>
                  <a:pt x="763479" y="494935"/>
                </a:cubicBezTo>
                <a:cubicBezTo>
                  <a:pt x="763479" y="495725"/>
                  <a:pt x="761609" y="495725"/>
                  <a:pt x="761609" y="496516"/>
                </a:cubicBezTo>
                <a:lnTo>
                  <a:pt x="763479" y="498100"/>
                </a:lnTo>
                <a:cubicBezTo>
                  <a:pt x="763479" y="498100"/>
                  <a:pt x="765350" y="497306"/>
                  <a:pt x="765350" y="496516"/>
                </a:cubicBezTo>
                <a:lnTo>
                  <a:pt x="763479" y="494935"/>
                </a:lnTo>
                <a:lnTo>
                  <a:pt x="765350" y="493351"/>
                </a:lnTo>
                <a:cubicBezTo>
                  <a:pt x="766282" y="494145"/>
                  <a:pt x="767217" y="495725"/>
                  <a:pt x="767217" y="495725"/>
                </a:cubicBezTo>
                <a:cubicBezTo>
                  <a:pt x="768153" y="495725"/>
                  <a:pt x="769088" y="494145"/>
                  <a:pt x="769088" y="494145"/>
                </a:cubicBezTo>
                <a:cubicBezTo>
                  <a:pt x="770023" y="494145"/>
                  <a:pt x="770023" y="495725"/>
                  <a:pt x="770955" y="495725"/>
                </a:cubicBezTo>
                <a:cubicBezTo>
                  <a:pt x="771890" y="495725"/>
                  <a:pt x="772826" y="494145"/>
                  <a:pt x="772826" y="494935"/>
                </a:cubicBezTo>
                <a:cubicBezTo>
                  <a:pt x="773761" y="494935"/>
                  <a:pt x="774696" y="495725"/>
                  <a:pt x="774696" y="496516"/>
                </a:cubicBezTo>
                <a:lnTo>
                  <a:pt x="772826" y="497306"/>
                </a:lnTo>
                <a:cubicBezTo>
                  <a:pt x="772826" y="498100"/>
                  <a:pt x="774696" y="498890"/>
                  <a:pt x="773761" y="499681"/>
                </a:cubicBezTo>
                <a:lnTo>
                  <a:pt x="771890" y="500471"/>
                </a:lnTo>
                <a:cubicBezTo>
                  <a:pt x="771890" y="501261"/>
                  <a:pt x="773761" y="502052"/>
                  <a:pt x="773761" y="502845"/>
                </a:cubicBezTo>
                <a:lnTo>
                  <a:pt x="775628" y="501261"/>
                </a:lnTo>
                <a:lnTo>
                  <a:pt x="777499" y="502845"/>
                </a:lnTo>
                <a:cubicBezTo>
                  <a:pt x="777499" y="503636"/>
                  <a:pt x="778434" y="504426"/>
                  <a:pt x="779369" y="504426"/>
                </a:cubicBezTo>
                <a:cubicBezTo>
                  <a:pt x="779369" y="505217"/>
                  <a:pt x="776564" y="506007"/>
                  <a:pt x="776564" y="506007"/>
                </a:cubicBezTo>
                <a:lnTo>
                  <a:pt x="778434" y="507591"/>
                </a:lnTo>
                <a:lnTo>
                  <a:pt x="780301" y="506797"/>
                </a:lnTo>
                <a:cubicBezTo>
                  <a:pt x="781237" y="506797"/>
                  <a:pt x="782172" y="508381"/>
                  <a:pt x="782172" y="508381"/>
                </a:cubicBezTo>
                <a:cubicBezTo>
                  <a:pt x="783107" y="509172"/>
                  <a:pt x="783107" y="509172"/>
                  <a:pt x="784043" y="509962"/>
                </a:cubicBezTo>
                <a:cubicBezTo>
                  <a:pt x="784043" y="510753"/>
                  <a:pt x="784975" y="511546"/>
                  <a:pt x="784975" y="511546"/>
                </a:cubicBezTo>
                <a:cubicBezTo>
                  <a:pt x="784975" y="512337"/>
                  <a:pt x="783107" y="512337"/>
                  <a:pt x="783107" y="513127"/>
                </a:cubicBezTo>
                <a:cubicBezTo>
                  <a:pt x="783107" y="513917"/>
                  <a:pt x="784975" y="514708"/>
                  <a:pt x="784975" y="514708"/>
                </a:cubicBezTo>
                <a:lnTo>
                  <a:pt x="786845" y="513917"/>
                </a:lnTo>
                <a:cubicBezTo>
                  <a:pt x="786845" y="513127"/>
                  <a:pt x="784975" y="512337"/>
                  <a:pt x="784975" y="511546"/>
                </a:cubicBezTo>
                <a:lnTo>
                  <a:pt x="787780" y="510753"/>
                </a:lnTo>
                <a:cubicBezTo>
                  <a:pt x="786845" y="509962"/>
                  <a:pt x="785910" y="509172"/>
                  <a:pt x="785910" y="508381"/>
                </a:cubicBezTo>
                <a:cubicBezTo>
                  <a:pt x="784975" y="508381"/>
                  <a:pt x="784975" y="507591"/>
                  <a:pt x="784043" y="506797"/>
                </a:cubicBezTo>
                <a:lnTo>
                  <a:pt x="782172" y="505217"/>
                </a:lnTo>
                <a:cubicBezTo>
                  <a:pt x="783107" y="505217"/>
                  <a:pt x="784043" y="503636"/>
                  <a:pt x="784975" y="503636"/>
                </a:cubicBezTo>
                <a:cubicBezTo>
                  <a:pt x="784975" y="503636"/>
                  <a:pt x="785910" y="502845"/>
                  <a:pt x="786845" y="502845"/>
                </a:cubicBezTo>
                <a:cubicBezTo>
                  <a:pt x="785910" y="502052"/>
                  <a:pt x="785910" y="501261"/>
                  <a:pt x="784975" y="500471"/>
                </a:cubicBezTo>
                <a:cubicBezTo>
                  <a:pt x="784975" y="500471"/>
                  <a:pt x="784043" y="499681"/>
                  <a:pt x="784043" y="498890"/>
                </a:cubicBezTo>
                <a:cubicBezTo>
                  <a:pt x="783107" y="498890"/>
                  <a:pt x="782172" y="497306"/>
                  <a:pt x="782172" y="497306"/>
                </a:cubicBezTo>
                <a:lnTo>
                  <a:pt x="784043" y="495725"/>
                </a:lnTo>
                <a:cubicBezTo>
                  <a:pt x="784043" y="495725"/>
                  <a:pt x="784975" y="497306"/>
                  <a:pt x="785910" y="497306"/>
                </a:cubicBezTo>
                <a:cubicBezTo>
                  <a:pt x="786845" y="498890"/>
                  <a:pt x="787780" y="499681"/>
                  <a:pt x="788716" y="501261"/>
                </a:cubicBezTo>
                <a:cubicBezTo>
                  <a:pt x="788716" y="502052"/>
                  <a:pt x="790583" y="502052"/>
                  <a:pt x="790583" y="502845"/>
                </a:cubicBezTo>
                <a:cubicBezTo>
                  <a:pt x="790583" y="503636"/>
                  <a:pt x="788716" y="503636"/>
                  <a:pt x="788716" y="504426"/>
                </a:cubicBezTo>
                <a:lnTo>
                  <a:pt x="789651" y="506007"/>
                </a:lnTo>
                <a:cubicBezTo>
                  <a:pt x="789651" y="506007"/>
                  <a:pt x="791518" y="504426"/>
                  <a:pt x="792454" y="504426"/>
                </a:cubicBezTo>
                <a:lnTo>
                  <a:pt x="793389" y="506007"/>
                </a:lnTo>
                <a:cubicBezTo>
                  <a:pt x="793389" y="506797"/>
                  <a:pt x="791518" y="507591"/>
                  <a:pt x="791518" y="507591"/>
                </a:cubicBezTo>
                <a:cubicBezTo>
                  <a:pt x="791518" y="508381"/>
                  <a:pt x="793389" y="509172"/>
                  <a:pt x="793389" y="509172"/>
                </a:cubicBezTo>
                <a:cubicBezTo>
                  <a:pt x="793389" y="509172"/>
                  <a:pt x="794324" y="508381"/>
                  <a:pt x="795256" y="508381"/>
                </a:cubicBezTo>
                <a:cubicBezTo>
                  <a:pt x="795256" y="507591"/>
                  <a:pt x="797127" y="506797"/>
                  <a:pt x="797127" y="506797"/>
                </a:cubicBezTo>
                <a:lnTo>
                  <a:pt x="796192" y="505217"/>
                </a:lnTo>
                <a:cubicBezTo>
                  <a:pt x="795256" y="504426"/>
                  <a:pt x="794324" y="503636"/>
                  <a:pt x="794324" y="503636"/>
                </a:cubicBezTo>
                <a:cubicBezTo>
                  <a:pt x="793389" y="502845"/>
                  <a:pt x="793389" y="502052"/>
                  <a:pt x="792454" y="501261"/>
                </a:cubicBezTo>
                <a:lnTo>
                  <a:pt x="794324" y="500471"/>
                </a:lnTo>
                <a:cubicBezTo>
                  <a:pt x="795256" y="499681"/>
                  <a:pt x="793389" y="498890"/>
                  <a:pt x="793389" y="498100"/>
                </a:cubicBezTo>
                <a:lnTo>
                  <a:pt x="795256" y="497306"/>
                </a:lnTo>
                <a:cubicBezTo>
                  <a:pt x="795256" y="497306"/>
                  <a:pt x="796192" y="498890"/>
                  <a:pt x="797127" y="498890"/>
                </a:cubicBezTo>
                <a:cubicBezTo>
                  <a:pt x="797127" y="499681"/>
                  <a:pt x="798062" y="499681"/>
                  <a:pt x="798062" y="500471"/>
                </a:cubicBezTo>
                <a:cubicBezTo>
                  <a:pt x="798997" y="501261"/>
                  <a:pt x="798997" y="502052"/>
                  <a:pt x="799933" y="502052"/>
                </a:cubicBezTo>
                <a:cubicBezTo>
                  <a:pt x="799933" y="502845"/>
                  <a:pt x="801800" y="503636"/>
                  <a:pt x="801800" y="504426"/>
                </a:cubicBezTo>
                <a:lnTo>
                  <a:pt x="798997" y="505217"/>
                </a:lnTo>
                <a:cubicBezTo>
                  <a:pt x="799933" y="506007"/>
                  <a:pt x="800865" y="506797"/>
                  <a:pt x="800865" y="507591"/>
                </a:cubicBezTo>
                <a:cubicBezTo>
                  <a:pt x="801800" y="507591"/>
                  <a:pt x="801800" y="508381"/>
                  <a:pt x="802735" y="509172"/>
                </a:cubicBezTo>
                <a:cubicBezTo>
                  <a:pt x="802735" y="509172"/>
                  <a:pt x="803671" y="510753"/>
                  <a:pt x="804606" y="510753"/>
                </a:cubicBezTo>
                <a:lnTo>
                  <a:pt x="806473" y="509172"/>
                </a:lnTo>
                <a:lnTo>
                  <a:pt x="808344" y="508381"/>
                </a:lnTo>
                <a:cubicBezTo>
                  <a:pt x="808344" y="508381"/>
                  <a:pt x="809279" y="509962"/>
                  <a:pt x="810211" y="509962"/>
                </a:cubicBezTo>
                <a:cubicBezTo>
                  <a:pt x="810211" y="510753"/>
                  <a:pt x="811146" y="510753"/>
                  <a:pt x="811146" y="511546"/>
                </a:cubicBezTo>
                <a:cubicBezTo>
                  <a:pt x="812082" y="511546"/>
                  <a:pt x="813952" y="510753"/>
                  <a:pt x="813952" y="509962"/>
                </a:cubicBezTo>
                <a:cubicBezTo>
                  <a:pt x="813952" y="509962"/>
                  <a:pt x="812082" y="509172"/>
                  <a:pt x="812082" y="508381"/>
                </a:cubicBezTo>
                <a:cubicBezTo>
                  <a:pt x="811146" y="507591"/>
                  <a:pt x="811146" y="507591"/>
                  <a:pt x="810211" y="506797"/>
                </a:cubicBezTo>
                <a:lnTo>
                  <a:pt x="809279" y="505217"/>
                </a:lnTo>
                <a:cubicBezTo>
                  <a:pt x="809279" y="504426"/>
                  <a:pt x="810211" y="503636"/>
                  <a:pt x="811146" y="503636"/>
                </a:cubicBezTo>
                <a:cubicBezTo>
                  <a:pt x="811146" y="503636"/>
                  <a:pt x="812082" y="502052"/>
                  <a:pt x="813017" y="502052"/>
                </a:cubicBezTo>
                <a:cubicBezTo>
                  <a:pt x="813017" y="502052"/>
                  <a:pt x="813952" y="503636"/>
                  <a:pt x="814884" y="503636"/>
                </a:cubicBezTo>
                <a:cubicBezTo>
                  <a:pt x="814884" y="504426"/>
                  <a:pt x="816755" y="502845"/>
                  <a:pt x="816755" y="502845"/>
                </a:cubicBezTo>
                <a:cubicBezTo>
                  <a:pt x="817690" y="502052"/>
                  <a:pt x="818625" y="502052"/>
                  <a:pt x="818625" y="501261"/>
                </a:cubicBezTo>
                <a:lnTo>
                  <a:pt x="816755" y="499681"/>
                </a:lnTo>
                <a:cubicBezTo>
                  <a:pt x="817690" y="498890"/>
                  <a:pt x="819561" y="498890"/>
                  <a:pt x="819561" y="498100"/>
                </a:cubicBezTo>
                <a:cubicBezTo>
                  <a:pt x="819561" y="498100"/>
                  <a:pt x="820493" y="496516"/>
                  <a:pt x="821428" y="496516"/>
                </a:cubicBezTo>
                <a:cubicBezTo>
                  <a:pt x="821428" y="496516"/>
                  <a:pt x="823299" y="498100"/>
                  <a:pt x="823299" y="498890"/>
                </a:cubicBezTo>
                <a:lnTo>
                  <a:pt x="820493" y="499681"/>
                </a:lnTo>
                <a:cubicBezTo>
                  <a:pt x="820493" y="500471"/>
                  <a:pt x="822363" y="501261"/>
                  <a:pt x="822363" y="502052"/>
                </a:cubicBezTo>
                <a:lnTo>
                  <a:pt x="820493" y="502845"/>
                </a:lnTo>
                <a:cubicBezTo>
                  <a:pt x="819561" y="503636"/>
                  <a:pt x="818625" y="503636"/>
                  <a:pt x="818625" y="504426"/>
                </a:cubicBezTo>
                <a:cubicBezTo>
                  <a:pt x="819561" y="506007"/>
                  <a:pt x="820493" y="506797"/>
                  <a:pt x="821428" y="507591"/>
                </a:cubicBezTo>
                <a:cubicBezTo>
                  <a:pt x="821428" y="507591"/>
                  <a:pt x="823299" y="507591"/>
                  <a:pt x="823299" y="506797"/>
                </a:cubicBezTo>
                <a:cubicBezTo>
                  <a:pt x="823299" y="506007"/>
                  <a:pt x="822363" y="505217"/>
                  <a:pt x="822363" y="505217"/>
                </a:cubicBezTo>
                <a:cubicBezTo>
                  <a:pt x="822363" y="504426"/>
                  <a:pt x="824234" y="503636"/>
                  <a:pt x="824234" y="503636"/>
                </a:cubicBezTo>
                <a:cubicBezTo>
                  <a:pt x="824234" y="502845"/>
                  <a:pt x="822363" y="502052"/>
                  <a:pt x="822363" y="502052"/>
                </a:cubicBezTo>
                <a:cubicBezTo>
                  <a:pt x="822363" y="501261"/>
                  <a:pt x="824234" y="500471"/>
                  <a:pt x="824234" y="500471"/>
                </a:cubicBezTo>
                <a:cubicBezTo>
                  <a:pt x="825166" y="499681"/>
                  <a:pt x="826101" y="499681"/>
                  <a:pt x="827036" y="498890"/>
                </a:cubicBezTo>
                <a:cubicBezTo>
                  <a:pt x="827036" y="499681"/>
                  <a:pt x="827972" y="500471"/>
                  <a:pt x="827972" y="500471"/>
                </a:cubicBezTo>
                <a:cubicBezTo>
                  <a:pt x="828907" y="501261"/>
                  <a:pt x="828907" y="502052"/>
                  <a:pt x="829842" y="502845"/>
                </a:cubicBezTo>
                <a:lnTo>
                  <a:pt x="831710" y="501261"/>
                </a:lnTo>
                <a:cubicBezTo>
                  <a:pt x="832645" y="501261"/>
                  <a:pt x="832645" y="502845"/>
                  <a:pt x="833580" y="502845"/>
                </a:cubicBezTo>
                <a:cubicBezTo>
                  <a:pt x="834515" y="502845"/>
                  <a:pt x="835448" y="501261"/>
                  <a:pt x="835448" y="502052"/>
                </a:cubicBezTo>
                <a:cubicBezTo>
                  <a:pt x="836383" y="502052"/>
                  <a:pt x="836383" y="503636"/>
                  <a:pt x="837318" y="503636"/>
                </a:cubicBezTo>
                <a:cubicBezTo>
                  <a:pt x="838253" y="503636"/>
                  <a:pt x="838253" y="502052"/>
                  <a:pt x="839185" y="502052"/>
                </a:cubicBezTo>
                <a:cubicBezTo>
                  <a:pt x="840121" y="502052"/>
                  <a:pt x="840121" y="503636"/>
                  <a:pt x="841056" y="503636"/>
                </a:cubicBezTo>
                <a:cubicBezTo>
                  <a:pt x="841056" y="503636"/>
                  <a:pt x="841991" y="502845"/>
                  <a:pt x="842926" y="502845"/>
                </a:cubicBezTo>
                <a:cubicBezTo>
                  <a:pt x="841991" y="501261"/>
                  <a:pt x="841056" y="500471"/>
                  <a:pt x="840121" y="498890"/>
                </a:cubicBezTo>
                <a:cubicBezTo>
                  <a:pt x="838253" y="498100"/>
                  <a:pt x="837318" y="496516"/>
                  <a:pt x="836383" y="495725"/>
                </a:cubicBezTo>
                <a:cubicBezTo>
                  <a:pt x="838253" y="494145"/>
                  <a:pt x="839185" y="493351"/>
                  <a:pt x="841056" y="492561"/>
                </a:cubicBezTo>
                <a:cubicBezTo>
                  <a:pt x="841991" y="494145"/>
                  <a:pt x="842926" y="494935"/>
                  <a:pt x="843862" y="496516"/>
                </a:cubicBezTo>
                <a:cubicBezTo>
                  <a:pt x="844794" y="496516"/>
                  <a:pt x="844794" y="497306"/>
                  <a:pt x="845729" y="498100"/>
                </a:cubicBezTo>
                <a:cubicBezTo>
                  <a:pt x="845729" y="498100"/>
                  <a:pt x="846664" y="499681"/>
                  <a:pt x="847600" y="499681"/>
                </a:cubicBezTo>
                <a:cubicBezTo>
                  <a:pt x="847600" y="499681"/>
                  <a:pt x="848535" y="498890"/>
                  <a:pt x="849470" y="498100"/>
                </a:cubicBezTo>
                <a:lnTo>
                  <a:pt x="851338" y="497306"/>
                </a:lnTo>
                <a:cubicBezTo>
                  <a:pt x="851338" y="496516"/>
                  <a:pt x="849470" y="495725"/>
                  <a:pt x="849470" y="495725"/>
                </a:cubicBezTo>
                <a:cubicBezTo>
                  <a:pt x="849470" y="494935"/>
                  <a:pt x="847600" y="494145"/>
                  <a:pt x="848535" y="493351"/>
                </a:cubicBezTo>
                <a:lnTo>
                  <a:pt x="850402" y="492561"/>
                </a:lnTo>
                <a:lnTo>
                  <a:pt x="851338" y="494145"/>
                </a:lnTo>
                <a:cubicBezTo>
                  <a:pt x="852273" y="494935"/>
                  <a:pt x="853208" y="494935"/>
                  <a:pt x="853208" y="495725"/>
                </a:cubicBezTo>
                <a:cubicBezTo>
                  <a:pt x="854143" y="496516"/>
                  <a:pt x="855076" y="497306"/>
                  <a:pt x="855076" y="497306"/>
                </a:cubicBezTo>
                <a:cubicBezTo>
                  <a:pt x="855076" y="498100"/>
                  <a:pt x="856946" y="498890"/>
                  <a:pt x="856946" y="499681"/>
                </a:cubicBezTo>
                <a:lnTo>
                  <a:pt x="854143" y="500471"/>
                </a:lnTo>
                <a:lnTo>
                  <a:pt x="856011" y="502052"/>
                </a:lnTo>
                <a:cubicBezTo>
                  <a:pt x="856011" y="502845"/>
                  <a:pt x="857881" y="501261"/>
                  <a:pt x="857881" y="501261"/>
                </a:cubicBezTo>
                <a:cubicBezTo>
                  <a:pt x="858817" y="500471"/>
                  <a:pt x="859752" y="500471"/>
                  <a:pt x="860684" y="499681"/>
                </a:cubicBezTo>
                <a:cubicBezTo>
                  <a:pt x="860684" y="499681"/>
                  <a:pt x="861619" y="498890"/>
                  <a:pt x="862554" y="498100"/>
                </a:cubicBezTo>
                <a:lnTo>
                  <a:pt x="864422" y="497306"/>
                </a:lnTo>
                <a:lnTo>
                  <a:pt x="866292" y="498890"/>
                </a:lnTo>
                <a:cubicBezTo>
                  <a:pt x="865357" y="498890"/>
                  <a:pt x="864422" y="499681"/>
                  <a:pt x="863490" y="500471"/>
                </a:cubicBezTo>
                <a:cubicBezTo>
                  <a:pt x="864422" y="500471"/>
                  <a:pt x="865357" y="501261"/>
                  <a:pt x="865357" y="502052"/>
                </a:cubicBezTo>
                <a:lnTo>
                  <a:pt x="863490" y="502845"/>
                </a:lnTo>
                <a:cubicBezTo>
                  <a:pt x="863490" y="503636"/>
                  <a:pt x="861619" y="504426"/>
                  <a:pt x="861619" y="504426"/>
                </a:cubicBezTo>
                <a:cubicBezTo>
                  <a:pt x="861619" y="505217"/>
                  <a:pt x="862554" y="506007"/>
                  <a:pt x="862554" y="506007"/>
                </a:cubicBezTo>
                <a:cubicBezTo>
                  <a:pt x="864422" y="505217"/>
                  <a:pt x="865357" y="504426"/>
                  <a:pt x="867228" y="503636"/>
                </a:cubicBezTo>
                <a:cubicBezTo>
                  <a:pt x="868163" y="503636"/>
                  <a:pt x="868163" y="502052"/>
                  <a:pt x="869095" y="502052"/>
                </a:cubicBezTo>
                <a:cubicBezTo>
                  <a:pt x="870030" y="502052"/>
                  <a:pt x="870030" y="504426"/>
                  <a:pt x="870966" y="504426"/>
                </a:cubicBezTo>
                <a:lnTo>
                  <a:pt x="872836" y="502845"/>
                </a:lnTo>
                <a:cubicBezTo>
                  <a:pt x="872836" y="503636"/>
                  <a:pt x="874703" y="503636"/>
                  <a:pt x="874703" y="504426"/>
                </a:cubicBezTo>
                <a:cubicBezTo>
                  <a:pt x="874703" y="505217"/>
                  <a:pt x="871901" y="505217"/>
                  <a:pt x="872836" y="506007"/>
                </a:cubicBezTo>
                <a:cubicBezTo>
                  <a:pt x="872836" y="506007"/>
                  <a:pt x="873771" y="506797"/>
                  <a:pt x="873771" y="507591"/>
                </a:cubicBezTo>
                <a:cubicBezTo>
                  <a:pt x="874703" y="508381"/>
                  <a:pt x="874703" y="509172"/>
                  <a:pt x="875639" y="509172"/>
                </a:cubicBezTo>
                <a:cubicBezTo>
                  <a:pt x="876574" y="509962"/>
                  <a:pt x="876574" y="510753"/>
                  <a:pt x="877509" y="510753"/>
                </a:cubicBezTo>
                <a:lnTo>
                  <a:pt x="879377" y="509962"/>
                </a:lnTo>
                <a:cubicBezTo>
                  <a:pt x="879377" y="509172"/>
                  <a:pt x="877509" y="508381"/>
                  <a:pt x="877509" y="508381"/>
                </a:cubicBezTo>
                <a:cubicBezTo>
                  <a:pt x="877509" y="507591"/>
                  <a:pt x="875639" y="506797"/>
                  <a:pt x="875639" y="506007"/>
                </a:cubicBezTo>
                <a:cubicBezTo>
                  <a:pt x="876574" y="506007"/>
                  <a:pt x="878445" y="505217"/>
                  <a:pt x="878445" y="505217"/>
                </a:cubicBezTo>
                <a:cubicBezTo>
                  <a:pt x="878445" y="504426"/>
                  <a:pt x="876574" y="503636"/>
                  <a:pt x="876574" y="502845"/>
                </a:cubicBezTo>
                <a:lnTo>
                  <a:pt x="878445" y="502052"/>
                </a:lnTo>
                <a:cubicBezTo>
                  <a:pt x="878445" y="501261"/>
                  <a:pt x="877509" y="500471"/>
                  <a:pt x="877509" y="499681"/>
                </a:cubicBezTo>
                <a:cubicBezTo>
                  <a:pt x="876574" y="499681"/>
                  <a:pt x="875639" y="498890"/>
                  <a:pt x="875639" y="498100"/>
                </a:cubicBezTo>
                <a:cubicBezTo>
                  <a:pt x="876574" y="498100"/>
                  <a:pt x="876574" y="497306"/>
                  <a:pt x="877509" y="497306"/>
                </a:cubicBezTo>
                <a:cubicBezTo>
                  <a:pt x="878445" y="496516"/>
                  <a:pt x="878445" y="498890"/>
                  <a:pt x="879377" y="498890"/>
                </a:cubicBezTo>
                <a:cubicBezTo>
                  <a:pt x="879377" y="498890"/>
                  <a:pt x="880312" y="497306"/>
                  <a:pt x="881247" y="497306"/>
                </a:cubicBezTo>
                <a:cubicBezTo>
                  <a:pt x="882182" y="497306"/>
                  <a:pt x="882182" y="496516"/>
                  <a:pt x="883118" y="495725"/>
                </a:cubicBezTo>
                <a:cubicBezTo>
                  <a:pt x="883118" y="495725"/>
                  <a:pt x="881247" y="494935"/>
                  <a:pt x="882182" y="494145"/>
                </a:cubicBezTo>
                <a:lnTo>
                  <a:pt x="884053" y="492561"/>
                </a:lnTo>
                <a:cubicBezTo>
                  <a:pt x="884053" y="493351"/>
                  <a:pt x="884985" y="494145"/>
                  <a:pt x="884985" y="494935"/>
                </a:cubicBezTo>
                <a:cubicBezTo>
                  <a:pt x="885920" y="494935"/>
                  <a:pt x="886856" y="495725"/>
                  <a:pt x="886856" y="496516"/>
                </a:cubicBezTo>
                <a:cubicBezTo>
                  <a:pt x="887791" y="497306"/>
                  <a:pt x="888726" y="498890"/>
                  <a:pt x="890594" y="499681"/>
                </a:cubicBezTo>
                <a:cubicBezTo>
                  <a:pt x="891529" y="501261"/>
                  <a:pt x="892464" y="502052"/>
                  <a:pt x="893399" y="503636"/>
                </a:cubicBezTo>
                <a:cubicBezTo>
                  <a:pt x="894331" y="504426"/>
                  <a:pt x="895267" y="506007"/>
                  <a:pt x="896202" y="506797"/>
                </a:cubicBezTo>
                <a:cubicBezTo>
                  <a:pt x="897137" y="506797"/>
                  <a:pt x="898073" y="506007"/>
                  <a:pt x="899005" y="506007"/>
                </a:cubicBezTo>
                <a:cubicBezTo>
                  <a:pt x="899005" y="505217"/>
                  <a:pt x="900875" y="505217"/>
                  <a:pt x="900875" y="504426"/>
                </a:cubicBezTo>
                <a:lnTo>
                  <a:pt x="899005" y="502845"/>
                </a:lnTo>
                <a:cubicBezTo>
                  <a:pt x="899005" y="502052"/>
                  <a:pt x="897137" y="501261"/>
                  <a:pt x="897137" y="500471"/>
                </a:cubicBezTo>
                <a:cubicBezTo>
                  <a:pt x="898073" y="500471"/>
                  <a:pt x="899005" y="499681"/>
                  <a:pt x="899940" y="499681"/>
                </a:cubicBezTo>
                <a:cubicBezTo>
                  <a:pt x="899940" y="498890"/>
                  <a:pt x="900875" y="498100"/>
                  <a:pt x="901810" y="498100"/>
                </a:cubicBezTo>
                <a:cubicBezTo>
                  <a:pt x="901810" y="498100"/>
                  <a:pt x="902746" y="499681"/>
                  <a:pt x="903681" y="499681"/>
                </a:cubicBezTo>
                <a:cubicBezTo>
                  <a:pt x="903681" y="499681"/>
                  <a:pt x="905548" y="498890"/>
                  <a:pt x="905548" y="498100"/>
                </a:cubicBezTo>
                <a:lnTo>
                  <a:pt x="903681" y="496516"/>
                </a:lnTo>
                <a:lnTo>
                  <a:pt x="901810" y="494935"/>
                </a:lnTo>
                <a:cubicBezTo>
                  <a:pt x="901810" y="494935"/>
                  <a:pt x="903681" y="494145"/>
                  <a:pt x="904613" y="493351"/>
                </a:cubicBezTo>
                <a:cubicBezTo>
                  <a:pt x="904613" y="493351"/>
                  <a:pt x="905548" y="492561"/>
                  <a:pt x="906484" y="492561"/>
                </a:cubicBezTo>
                <a:cubicBezTo>
                  <a:pt x="907419" y="492561"/>
                  <a:pt x="907419" y="494145"/>
                  <a:pt x="908354" y="494145"/>
                </a:cubicBezTo>
                <a:cubicBezTo>
                  <a:pt x="907419" y="494145"/>
                  <a:pt x="905548" y="495725"/>
                  <a:pt x="905548" y="495725"/>
                </a:cubicBezTo>
                <a:cubicBezTo>
                  <a:pt x="906484" y="495725"/>
                  <a:pt x="907419" y="496516"/>
                  <a:pt x="907419" y="497306"/>
                </a:cubicBezTo>
                <a:cubicBezTo>
                  <a:pt x="908354" y="498100"/>
                  <a:pt x="908354" y="498100"/>
                  <a:pt x="909286" y="498890"/>
                </a:cubicBezTo>
                <a:cubicBezTo>
                  <a:pt x="909286" y="499681"/>
                  <a:pt x="910222" y="500471"/>
                  <a:pt x="910222" y="500471"/>
                </a:cubicBezTo>
                <a:cubicBezTo>
                  <a:pt x="911157" y="501261"/>
                  <a:pt x="912092" y="502052"/>
                  <a:pt x="912092" y="502052"/>
                </a:cubicBezTo>
                <a:cubicBezTo>
                  <a:pt x="912092" y="502845"/>
                  <a:pt x="913963" y="501261"/>
                  <a:pt x="913963" y="501261"/>
                </a:cubicBezTo>
                <a:cubicBezTo>
                  <a:pt x="914895" y="501261"/>
                  <a:pt x="914895" y="502845"/>
                  <a:pt x="915830" y="502845"/>
                </a:cubicBezTo>
                <a:cubicBezTo>
                  <a:pt x="916765" y="502845"/>
                  <a:pt x="916765" y="504426"/>
                  <a:pt x="917700" y="504426"/>
                </a:cubicBezTo>
                <a:cubicBezTo>
                  <a:pt x="917700" y="504426"/>
                  <a:pt x="919568" y="502845"/>
                  <a:pt x="919568" y="503636"/>
                </a:cubicBezTo>
                <a:cubicBezTo>
                  <a:pt x="920503" y="503636"/>
                  <a:pt x="920503" y="504426"/>
                  <a:pt x="921438" y="505217"/>
                </a:cubicBezTo>
                <a:cubicBezTo>
                  <a:pt x="921438" y="505217"/>
                  <a:pt x="922374" y="506007"/>
                  <a:pt x="922374" y="506797"/>
                </a:cubicBezTo>
                <a:cubicBezTo>
                  <a:pt x="923309" y="506797"/>
                  <a:pt x="924241" y="508381"/>
                  <a:pt x="924241" y="508381"/>
                </a:cubicBezTo>
                <a:lnTo>
                  <a:pt x="922374" y="509962"/>
                </a:lnTo>
                <a:cubicBezTo>
                  <a:pt x="922374" y="509962"/>
                  <a:pt x="923309" y="511546"/>
                  <a:pt x="924241" y="511546"/>
                </a:cubicBezTo>
                <a:cubicBezTo>
                  <a:pt x="924241" y="511546"/>
                  <a:pt x="925176" y="509962"/>
                  <a:pt x="926112" y="509962"/>
                </a:cubicBezTo>
                <a:cubicBezTo>
                  <a:pt x="927047" y="510753"/>
                  <a:pt x="927047" y="512337"/>
                  <a:pt x="927982" y="512337"/>
                </a:cubicBezTo>
                <a:cubicBezTo>
                  <a:pt x="927982" y="512337"/>
                  <a:pt x="928914" y="510753"/>
                  <a:pt x="929849" y="510753"/>
                </a:cubicBezTo>
                <a:cubicBezTo>
                  <a:pt x="928914" y="509962"/>
                  <a:pt x="928914" y="509962"/>
                  <a:pt x="927982" y="509172"/>
                </a:cubicBezTo>
                <a:cubicBezTo>
                  <a:pt x="927982" y="508381"/>
                  <a:pt x="927047" y="507591"/>
                  <a:pt x="926112" y="507591"/>
                </a:cubicBezTo>
                <a:cubicBezTo>
                  <a:pt x="926112" y="506797"/>
                  <a:pt x="928914" y="506007"/>
                  <a:pt x="928914" y="506007"/>
                </a:cubicBezTo>
                <a:lnTo>
                  <a:pt x="927047" y="504426"/>
                </a:lnTo>
                <a:cubicBezTo>
                  <a:pt x="927047" y="503636"/>
                  <a:pt x="925176" y="502845"/>
                  <a:pt x="925176" y="502052"/>
                </a:cubicBezTo>
                <a:lnTo>
                  <a:pt x="927047" y="501261"/>
                </a:lnTo>
                <a:cubicBezTo>
                  <a:pt x="927982" y="500471"/>
                  <a:pt x="926112" y="499681"/>
                  <a:pt x="926112" y="498890"/>
                </a:cubicBezTo>
                <a:lnTo>
                  <a:pt x="927982" y="498100"/>
                </a:lnTo>
                <a:cubicBezTo>
                  <a:pt x="927982" y="497306"/>
                  <a:pt x="926112" y="496516"/>
                  <a:pt x="926112" y="495725"/>
                </a:cubicBezTo>
                <a:cubicBezTo>
                  <a:pt x="926112" y="495725"/>
                  <a:pt x="927982" y="494935"/>
                  <a:pt x="928914" y="494935"/>
                </a:cubicBezTo>
                <a:cubicBezTo>
                  <a:pt x="928914" y="494145"/>
                  <a:pt x="929849" y="494145"/>
                  <a:pt x="930785" y="493351"/>
                </a:cubicBezTo>
                <a:lnTo>
                  <a:pt x="931720" y="494935"/>
                </a:lnTo>
                <a:cubicBezTo>
                  <a:pt x="932655" y="495725"/>
                  <a:pt x="933587" y="494145"/>
                  <a:pt x="934523" y="494145"/>
                </a:cubicBezTo>
                <a:lnTo>
                  <a:pt x="935458" y="495725"/>
                </a:lnTo>
                <a:cubicBezTo>
                  <a:pt x="935458" y="495725"/>
                  <a:pt x="933587" y="496516"/>
                  <a:pt x="933587" y="497306"/>
                </a:cubicBezTo>
                <a:lnTo>
                  <a:pt x="931720" y="498100"/>
                </a:lnTo>
                <a:cubicBezTo>
                  <a:pt x="931720" y="498890"/>
                  <a:pt x="932655" y="499681"/>
                  <a:pt x="933587" y="499681"/>
                </a:cubicBezTo>
                <a:cubicBezTo>
                  <a:pt x="933587" y="500471"/>
                  <a:pt x="934523" y="502052"/>
                  <a:pt x="934523" y="502052"/>
                </a:cubicBezTo>
                <a:cubicBezTo>
                  <a:pt x="935458" y="502052"/>
                  <a:pt x="936393" y="500471"/>
                  <a:pt x="937328" y="500471"/>
                </a:cubicBezTo>
                <a:cubicBezTo>
                  <a:pt x="937328" y="500471"/>
                  <a:pt x="938264" y="499681"/>
                  <a:pt x="939196" y="498890"/>
                </a:cubicBezTo>
                <a:lnTo>
                  <a:pt x="937328" y="497306"/>
                </a:lnTo>
                <a:lnTo>
                  <a:pt x="939196" y="495725"/>
                </a:lnTo>
                <a:cubicBezTo>
                  <a:pt x="940131" y="496516"/>
                  <a:pt x="941066" y="497306"/>
                  <a:pt x="941066" y="498100"/>
                </a:cubicBezTo>
                <a:cubicBezTo>
                  <a:pt x="941066" y="498100"/>
                  <a:pt x="942937" y="498890"/>
                  <a:pt x="942937" y="499681"/>
                </a:cubicBezTo>
                <a:cubicBezTo>
                  <a:pt x="942937" y="499681"/>
                  <a:pt x="940131" y="500471"/>
                  <a:pt x="940131" y="501261"/>
                </a:cubicBezTo>
                <a:cubicBezTo>
                  <a:pt x="941066" y="501261"/>
                  <a:pt x="942002" y="502052"/>
                  <a:pt x="942002" y="502845"/>
                </a:cubicBezTo>
                <a:cubicBezTo>
                  <a:pt x="942937" y="502845"/>
                  <a:pt x="943872" y="503636"/>
                  <a:pt x="943872" y="504426"/>
                </a:cubicBezTo>
                <a:cubicBezTo>
                  <a:pt x="943872" y="504426"/>
                  <a:pt x="942002" y="505217"/>
                  <a:pt x="942002" y="506007"/>
                </a:cubicBezTo>
                <a:cubicBezTo>
                  <a:pt x="942002" y="506007"/>
                  <a:pt x="942937" y="506797"/>
                  <a:pt x="942937" y="507591"/>
                </a:cubicBezTo>
                <a:cubicBezTo>
                  <a:pt x="943872" y="506797"/>
                  <a:pt x="944804" y="506797"/>
                  <a:pt x="945740" y="506007"/>
                </a:cubicBezTo>
                <a:lnTo>
                  <a:pt x="947610" y="505217"/>
                </a:lnTo>
                <a:cubicBezTo>
                  <a:pt x="947610" y="504426"/>
                  <a:pt x="945740" y="503636"/>
                  <a:pt x="945740" y="502845"/>
                </a:cubicBezTo>
                <a:lnTo>
                  <a:pt x="947610" y="502052"/>
                </a:lnTo>
                <a:cubicBezTo>
                  <a:pt x="947610" y="501261"/>
                  <a:pt x="946675" y="500471"/>
                  <a:pt x="946675" y="499681"/>
                </a:cubicBezTo>
                <a:cubicBezTo>
                  <a:pt x="946675" y="499681"/>
                  <a:pt x="944804" y="498890"/>
                  <a:pt x="944804" y="498100"/>
                </a:cubicBezTo>
                <a:cubicBezTo>
                  <a:pt x="944804" y="497306"/>
                  <a:pt x="946675" y="497306"/>
                  <a:pt x="946675" y="496516"/>
                </a:cubicBezTo>
                <a:lnTo>
                  <a:pt x="948545" y="495725"/>
                </a:lnTo>
                <a:cubicBezTo>
                  <a:pt x="949477" y="494935"/>
                  <a:pt x="947610" y="494145"/>
                  <a:pt x="947610" y="494145"/>
                </a:cubicBezTo>
                <a:cubicBezTo>
                  <a:pt x="947610" y="493351"/>
                  <a:pt x="949477" y="492561"/>
                  <a:pt x="949477" y="492561"/>
                </a:cubicBezTo>
                <a:cubicBezTo>
                  <a:pt x="949477" y="493351"/>
                  <a:pt x="950413" y="493351"/>
                  <a:pt x="951348" y="494145"/>
                </a:cubicBezTo>
                <a:lnTo>
                  <a:pt x="952283" y="495725"/>
                </a:lnTo>
                <a:cubicBezTo>
                  <a:pt x="952283" y="496516"/>
                  <a:pt x="950413" y="497306"/>
                  <a:pt x="950413" y="497306"/>
                </a:cubicBezTo>
                <a:cubicBezTo>
                  <a:pt x="950413" y="498100"/>
                  <a:pt x="951348" y="498890"/>
                  <a:pt x="952283" y="498890"/>
                </a:cubicBezTo>
                <a:cubicBezTo>
                  <a:pt x="952283" y="499681"/>
                  <a:pt x="954151" y="500471"/>
                  <a:pt x="954151" y="500471"/>
                </a:cubicBezTo>
                <a:cubicBezTo>
                  <a:pt x="953215" y="501261"/>
                  <a:pt x="952283" y="501261"/>
                  <a:pt x="951348" y="502052"/>
                </a:cubicBezTo>
                <a:cubicBezTo>
                  <a:pt x="952283" y="502052"/>
                  <a:pt x="952283" y="503636"/>
                  <a:pt x="953215" y="503636"/>
                </a:cubicBezTo>
                <a:cubicBezTo>
                  <a:pt x="954151" y="504426"/>
                  <a:pt x="955086" y="502845"/>
                  <a:pt x="955086" y="502845"/>
                </a:cubicBezTo>
                <a:cubicBezTo>
                  <a:pt x="956021" y="502845"/>
                  <a:pt x="956021" y="504426"/>
                  <a:pt x="956956" y="504426"/>
                </a:cubicBezTo>
                <a:lnTo>
                  <a:pt x="958824" y="502845"/>
                </a:lnTo>
                <a:cubicBezTo>
                  <a:pt x="959759" y="502845"/>
                  <a:pt x="960694" y="502052"/>
                  <a:pt x="960694" y="501261"/>
                </a:cubicBezTo>
                <a:cubicBezTo>
                  <a:pt x="961630" y="501261"/>
                  <a:pt x="962565" y="500471"/>
                  <a:pt x="963497" y="500471"/>
                </a:cubicBezTo>
                <a:lnTo>
                  <a:pt x="964432" y="502052"/>
                </a:lnTo>
                <a:cubicBezTo>
                  <a:pt x="965368" y="502845"/>
                  <a:pt x="966303" y="503636"/>
                  <a:pt x="966303" y="503636"/>
                </a:cubicBezTo>
                <a:cubicBezTo>
                  <a:pt x="966303" y="504426"/>
                  <a:pt x="964432" y="505217"/>
                  <a:pt x="964432" y="505217"/>
                </a:cubicBezTo>
                <a:cubicBezTo>
                  <a:pt x="964432" y="505217"/>
                  <a:pt x="965368" y="506797"/>
                  <a:pt x="966303" y="506797"/>
                </a:cubicBezTo>
                <a:cubicBezTo>
                  <a:pt x="966303" y="507591"/>
                  <a:pt x="967238" y="508381"/>
                  <a:pt x="967238" y="508381"/>
                </a:cubicBezTo>
                <a:cubicBezTo>
                  <a:pt x="968173" y="508381"/>
                  <a:pt x="969105" y="507591"/>
                  <a:pt x="969105" y="507591"/>
                </a:cubicBezTo>
                <a:cubicBezTo>
                  <a:pt x="970041" y="506797"/>
                  <a:pt x="970976" y="506797"/>
                  <a:pt x="971911" y="506007"/>
                </a:cubicBezTo>
                <a:cubicBezTo>
                  <a:pt x="971911" y="505217"/>
                  <a:pt x="970041" y="504426"/>
                  <a:pt x="970041" y="504426"/>
                </a:cubicBezTo>
                <a:cubicBezTo>
                  <a:pt x="970041" y="503636"/>
                  <a:pt x="971911" y="502845"/>
                  <a:pt x="971911" y="502845"/>
                </a:cubicBezTo>
                <a:cubicBezTo>
                  <a:pt x="971911" y="502845"/>
                  <a:pt x="973779" y="502052"/>
                  <a:pt x="973779" y="501261"/>
                </a:cubicBezTo>
                <a:cubicBezTo>
                  <a:pt x="973779" y="501261"/>
                  <a:pt x="972846" y="500471"/>
                  <a:pt x="972846" y="499681"/>
                </a:cubicBezTo>
                <a:cubicBezTo>
                  <a:pt x="971911" y="498890"/>
                  <a:pt x="971911" y="498890"/>
                  <a:pt x="970976" y="498100"/>
                </a:cubicBezTo>
                <a:cubicBezTo>
                  <a:pt x="972846" y="497306"/>
                  <a:pt x="973779" y="496516"/>
                  <a:pt x="975649" y="494935"/>
                </a:cubicBezTo>
                <a:cubicBezTo>
                  <a:pt x="975649" y="495725"/>
                  <a:pt x="976584" y="496516"/>
                  <a:pt x="976584" y="497306"/>
                </a:cubicBezTo>
                <a:cubicBezTo>
                  <a:pt x="977520" y="498100"/>
                  <a:pt x="978455" y="499681"/>
                  <a:pt x="980322" y="500471"/>
                </a:cubicBezTo>
                <a:cubicBezTo>
                  <a:pt x="979387" y="501261"/>
                  <a:pt x="977520" y="501261"/>
                  <a:pt x="977520" y="502052"/>
                </a:cubicBezTo>
                <a:cubicBezTo>
                  <a:pt x="977520" y="502845"/>
                  <a:pt x="979387" y="502845"/>
                  <a:pt x="979387" y="503636"/>
                </a:cubicBezTo>
                <a:cubicBezTo>
                  <a:pt x="979387" y="504426"/>
                  <a:pt x="981258" y="505217"/>
                  <a:pt x="981258" y="505217"/>
                </a:cubicBezTo>
                <a:cubicBezTo>
                  <a:pt x="981258" y="506007"/>
                  <a:pt x="978455" y="506797"/>
                  <a:pt x="979387" y="506797"/>
                </a:cubicBezTo>
                <a:cubicBezTo>
                  <a:pt x="979387" y="507591"/>
                  <a:pt x="980322" y="508381"/>
                  <a:pt x="980322" y="508381"/>
                </a:cubicBezTo>
                <a:cubicBezTo>
                  <a:pt x="981258" y="509172"/>
                  <a:pt x="982193" y="509962"/>
                  <a:pt x="982193" y="510753"/>
                </a:cubicBezTo>
                <a:lnTo>
                  <a:pt x="980322" y="511546"/>
                </a:lnTo>
                <a:cubicBezTo>
                  <a:pt x="980322" y="512337"/>
                  <a:pt x="981258" y="513127"/>
                  <a:pt x="981258" y="513127"/>
                </a:cubicBezTo>
                <a:cubicBezTo>
                  <a:pt x="982193" y="513127"/>
                  <a:pt x="984060" y="512337"/>
                  <a:pt x="984060" y="512337"/>
                </a:cubicBezTo>
                <a:cubicBezTo>
                  <a:pt x="984060" y="511546"/>
                  <a:pt x="985931" y="511546"/>
                  <a:pt x="985931" y="510753"/>
                </a:cubicBezTo>
                <a:lnTo>
                  <a:pt x="984060" y="509172"/>
                </a:lnTo>
                <a:cubicBezTo>
                  <a:pt x="984060" y="508381"/>
                  <a:pt x="985931" y="508381"/>
                  <a:pt x="985931" y="507591"/>
                </a:cubicBezTo>
                <a:lnTo>
                  <a:pt x="984996" y="506007"/>
                </a:lnTo>
                <a:cubicBezTo>
                  <a:pt x="984060" y="505217"/>
                  <a:pt x="983125" y="504426"/>
                  <a:pt x="983125" y="504426"/>
                </a:cubicBezTo>
                <a:cubicBezTo>
                  <a:pt x="983125" y="503636"/>
                  <a:pt x="981258" y="502845"/>
                  <a:pt x="981258" y="502052"/>
                </a:cubicBezTo>
                <a:lnTo>
                  <a:pt x="984060" y="501261"/>
                </a:lnTo>
                <a:cubicBezTo>
                  <a:pt x="984060" y="501261"/>
                  <a:pt x="984996" y="502052"/>
                  <a:pt x="984996" y="502845"/>
                </a:cubicBezTo>
                <a:cubicBezTo>
                  <a:pt x="985931" y="502845"/>
                  <a:pt x="986866" y="501261"/>
                  <a:pt x="986866" y="501261"/>
                </a:cubicBezTo>
                <a:cubicBezTo>
                  <a:pt x="987801" y="501261"/>
                  <a:pt x="988733" y="503636"/>
                  <a:pt x="988733" y="502845"/>
                </a:cubicBezTo>
                <a:cubicBezTo>
                  <a:pt x="989669" y="502845"/>
                  <a:pt x="990604" y="502052"/>
                  <a:pt x="990604" y="502052"/>
                </a:cubicBezTo>
                <a:cubicBezTo>
                  <a:pt x="991539" y="502052"/>
                  <a:pt x="992474" y="500471"/>
                  <a:pt x="993407" y="500471"/>
                </a:cubicBezTo>
                <a:lnTo>
                  <a:pt x="994342" y="502052"/>
                </a:lnTo>
                <a:cubicBezTo>
                  <a:pt x="995277" y="502845"/>
                  <a:pt x="995277" y="503636"/>
                  <a:pt x="996212" y="504426"/>
                </a:cubicBezTo>
                <a:cubicBezTo>
                  <a:pt x="996212" y="504426"/>
                  <a:pt x="997148" y="506007"/>
                  <a:pt x="998083" y="506007"/>
                </a:cubicBezTo>
                <a:lnTo>
                  <a:pt x="999950" y="504426"/>
                </a:lnTo>
                <a:cubicBezTo>
                  <a:pt x="1000886" y="504426"/>
                  <a:pt x="1000886" y="503636"/>
                  <a:pt x="1001821" y="502845"/>
                </a:cubicBezTo>
                <a:cubicBezTo>
                  <a:pt x="1002756" y="502845"/>
                  <a:pt x="1003688" y="502052"/>
                  <a:pt x="1003688" y="502052"/>
                </a:cubicBezTo>
                <a:cubicBezTo>
                  <a:pt x="1004623" y="502052"/>
                  <a:pt x="1005559" y="503636"/>
                  <a:pt x="1005559" y="503636"/>
                </a:cubicBezTo>
                <a:cubicBezTo>
                  <a:pt x="1005559" y="503636"/>
                  <a:pt x="1003688" y="504426"/>
                  <a:pt x="1003688" y="505217"/>
                </a:cubicBezTo>
                <a:cubicBezTo>
                  <a:pt x="1003688" y="505217"/>
                  <a:pt x="1004623" y="506797"/>
                  <a:pt x="1005559" y="506797"/>
                </a:cubicBezTo>
                <a:cubicBezTo>
                  <a:pt x="1005559" y="507591"/>
                  <a:pt x="1006494" y="507591"/>
                  <a:pt x="1006494" y="508381"/>
                </a:cubicBezTo>
                <a:cubicBezTo>
                  <a:pt x="1007429" y="507591"/>
                  <a:pt x="1008361" y="507591"/>
                  <a:pt x="1009297" y="506797"/>
                </a:cubicBezTo>
                <a:cubicBezTo>
                  <a:pt x="1009297" y="506797"/>
                  <a:pt x="1010232" y="506007"/>
                  <a:pt x="1011167" y="506007"/>
                </a:cubicBezTo>
                <a:cubicBezTo>
                  <a:pt x="1011167" y="505217"/>
                  <a:pt x="1013035" y="505217"/>
                  <a:pt x="1013035" y="504426"/>
                </a:cubicBezTo>
                <a:cubicBezTo>
                  <a:pt x="1013035" y="504426"/>
                  <a:pt x="1014905" y="503636"/>
                  <a:pt x="1014905" y="502845"/>
                </a:cubicBezTo>
                <a:cubicBezTo>
                  <a:pt x="1014905" y="502845"/>
                  <a:pt x="1013970" y="502052"/>
                  <a:pt x="1013970" y="501261"/>
                </a:cubicBezTo>
                <a:cubicBezTo>
                  <a:pt x="1013970" y="501261"/>
                  <a:pt x="1015840" y="500471"/>
                  <a:pt x="1015840" y="499681"/>
                </a:cubicBezTo>
                <a:lnTo>
                  <a:pt x="1017708" y="498890"/>
                </a:lnTo>
                <a:cubicBezTo>
                  <a:pt x="1018643" y="498890"/>
                  <a:pt x="1018643" y="499681"/>
                  <a:pt x="1019578" y="500471"/>
                </a:cubicBezTo>
                <a:cubicBezTo>
                  <a:pt x="1020514" y="501261"/>
                  <a:pt x="1021449" y="502845"/>
                  <a:pt x="1022384" y="503636"/>
                </a:cubicBezTo>
                <a:cubicBezTo>
                  <a:pt x="1023316" y="503636"/>
                  <a:pt x="1024251" y="502845"/>
                  <a:pt x="1024251" y="502845"/>
                </a:cubicBezTo>
                <a:cubicBezTo>
                  <a:pt x="1025187" y="502052"/>
                  <a:pt x="1027057" y="501261"/>
                  <a:pt x="1027057" y="501261"/>
                </a:cubicBezTo>
                <a:cubicBezTo>
                  <a:pt x="1027057" y="500471"/>
                  <a:pt x="1025187" y="499681"/>
                  <a:pt x="1025187" y="499681"/>
                </a:cubicBezTo>
                <a:cubicBezTo>
                  <a:pt x="1026122" y="498890"/>
                  <a:pt x="1027993" y="497306"/>
                  <a:pt x="1028925" y="496516"/>
                </a:cubicBezTo>
                <a:cubicBezTo>
                  <a:pt x="1029860" y="498100"/>
                  <a:pt x="1031730" y="498890"/>
                  <a:pt x="1032666" y="500471"/>
                </a:cubicBezTo>
                <a:cubicBezTo>
                  <a:pt x="1031730" y="500471"/>
                  <a:pt x="1030795" y="501261"/>
                  <a:pt x="1030795" y="501261"/>
                </a:cubicBezTo>
                <a:cubicBezTo>
                  <a:pt x="1028925" y="502845"/>
                  <a:pt x="1027993" y="503636"/>
                  <a:pt x="1026122" y="504426"/>
                </a:cubicBezTo>
                <a:cubicBezTo>
                  <a:pt x="1026122" y="505217"/>
                  <a:pt x="1027993" y="505217"/>
                  <a:pt x="1027993" y="506007"/>
                </a:cubicBezTo>
                <a:cubicBezTo>
                  <a:pt x="1027993" y="506797"/>
                  <a:pt x="1026122" y="506797"/>
                  <a:pt x="1026122" y="507591"/>
                </a:cubicBezTo>
                <a:lnTo>
                  <a:pt x="1027057" y="509172"/>
                </a:lnTo>
                <a:cubicBezTo>
                  <a:pt x="1027993" y="509172"/>
                  <a:pt x="1028925" y="507591"/>
                  <a:pt x="1028925" y="507591"/>
                </a:cubicBezTo>
                <a:cubicBezTo>
                  <a:pt x="1029860" y="507591"/>
                  <a:pt x="1030795" y="509172"/>
                  <a:pt x="1030795" y="509962"/>
                </a:cubicBezTo>
                <a:cubicBezTo>
                  <a:pt x="1031730" y="509962"/>
                  <a:pt x="1032666" y="508381"/>
                  <a:pt x="1032666" y="508381"/>
                </a:cubicBezTo>
                <a:cubicBezTo>
                  <a:pt x="1033598" y="508381"/>
                  <a:pt x="1034533" y="509962"/>
                  <a:pt x="1034533" y="509962"/>
                </a:cubicBezTo>
                <a:cubicBezTo>
                  <a:pt x="1035468" y="509962"/>
                  <a:pt x="1036404" y="508381"/>
                  <a:pt x="1036404" y="508381"/>
                </a:cubicBezTo>
                <a:cubicBezTo>
                  <a:pt x="1037339" y="508381"/>
                  <a:pt x="1038271" y="507591"/>
                  <a:pt x="1039206" y="507591"/>
                </a:cubicBezTo>
                <a:lnTo>
                  <a:pt x="1040142" y="509172"/>
                </a:lnTo>
                <a:cubicBezTo>
                  <a:pt x="1041077" y="509172"/>
                  <a:pt x="1042012" y="507591"/>
                  <a:pt x="1042944" y="507591"/>
                </a:cubicBezTo>
                <a:lnTo>
                  <a:pt x="1041077" y="506007"/>
                </a:lnTo>
                <a:lnTo>
                  <a:pt x="1042944" y="504426"/>
                </a:lnTo>
                <a:lnTo>
                  <a:pt x="1044815" y="506007"/>
                </a:lnTo>
                <a:cubicBezTo>
                  <a:pt x="1044815" y="506797"/>
                  <a:pt x="1045750" y="507591"/>
                  <a:pt x="1045750" y="508381"/>
                </a:cubicBezTo>
                <a:cubicBezTo>
                  <a:pt x="1046685" y="507591"/>
                  <a:pt x="1048553" y="506797"/>
                  <a:pt x="1048553" y="506797"/>
                </a:cubicBezTo>
                <a:cubicBezTo>
                  <a:pt x="1048553" y="506007"/>
                  <a:pt x="1046685" y="505217"/>
                  <a:pt x="1046685" y="505217"/>
                </a:cubicBezTo>
                <a:cubicBezTo>
                  <a:pt x="1045750" y="504426"/>
                  <a:pt x="1045750" y="503636"/>
                  <a:pt x="1044815" y="503636"/>
                </a:cubicBezTo>
                <a:cubicBezTo>
                  <a:pt x="1044815" y="502845"/>
                  <a:pt x="1043879" y="502052"/>
                  <a:pt x="1043879" y="501261"/>
                </a:cubicBezTo>
                <a:cubicBezTo>
                  <a:pt x="1042944" y="501261"/>
                  <a:pt x="1042012" y="499681"/>
                  <a:pt x="1042012" y="499681"/>
                </a:cubicBezTo>
                <a:cubicBezTo>
                  <a:pt x="1041077" y="499681"/>
                  <a:pt x="1040142" y="501261"/>
                  <a:pt x="1040142" y="501261"/>
                </a:cubicBezTo>
                <a:cubicBezTo>
                  <a:pt x="1039206" y="501261"/>
                  <a:pt x="1039206" y="499681"/>
                  <a:pt x="1038271" y="499681"/>
                </a:cubicBezTo>
                <a:cubicBezTo>
                  <a:pt x="1041077" y="497306"/>
                  <a:pt x="1043879" y="495725"/>
                  <a:pt x="1046685" y="494145"/>
                </a:cubicBezTo>
                <a:cubicBezTo>
                  <a:pt x="1046685" y="494145"/>
                  <a:pt x="1047617" y="494935"/>
                  <a:pt x="1048553" y="495725"/>
                </a:cubicBezTo>
                <a:lnTo>
                  <a:pt x="1049488" y="497306"/>
                </a:lnTo>
                <a:cubicBezTo>
                  <a:pt x="1049488" y="498100"/>
                  <a:pt x="1047617" y="498890"/>
                  <a:pt x="1047617" y="498890"/>
                </a:cubicBezTo>
                <a:cubicBezTo>
                  <a:pt x="1047617" y="499681"/>
                  <a:pt x="1048553" y="499681"/>
                  <a:pt x="1049488" y="500471"/>
                </a:cubicBezTo>
                <a:cubicBezTo>
                  <a:pt x="1050423" y="502052"/>
                  <a:pt x="1051358" y="502845"/>
                  <a:pt x="1052294" y="504426"/>
                </a:cubicBezTo>
                <a:cubicBezTo>
                  <a:pt x="1053226" y="503636"/>
                  <a:pt x="1054161" y="503636"/>
                  <a:pt x="1054161" y="502845"/>
                </a:cubicBezTo>
                <a:cubicBezTo>
                  <a:pt x="1055096" y="502052"/>
                  <a:pt x="1053226" y="501261"/>
                  <a:pt x="1053226" y="501261"/>
                </a:cubicBezTo>
                <a:cubicBezTo>
                  <a:pt x="1053226" y="500471"/>
                  <a:pt x="1055096" y="500471"/>
                  <a:pt x="1055096" y="499681"/>
                </a:cubicBezTo>
                <a:cubicBezTo>
                  <a:pt x="1055096" y="498890"/>
                  <a:pt x="1053226" y="498100"/>
                  <a:pt x="1053226" y="498100"/>
                </a:cubicBezTo>
                <a:cubicBezTo>
                  <a:pt x="1053226" y="497306"/>
                  <a:pt x="1055096" y="496516"/>
                  <a:pt x="1055096" y="496516"/>
                </a:cubicBezTo>
                <a:cubicBezTo>
                  <a:pt x="1056032" y="496516"/>
                  <a:pt x="1056967" y="494935"/>
                  <a:pt x="1057899" y="494935"/>
                </a:cubicBezTo>
                <a:cubicBezTo>
                  <a:pt x="1057899" y="494935"/>
                  <a:pt x="1058834" y="496516"/>
                  <a:pt x="1058834" y="497306"/>
                </a:cubicBezTo>
                <a:cubicBezTo>
                  <a:pt x="1058834" y="496516"/>
                  <a:pt x="1057899" y="498100"/>
                  <a:pt x="1056967" y="498100"/>
                </a:cubicBezTo>
                <a:cubicBezTo>
                  <a:pt x="1057899" y="498100"/>
                  <a:pt x="1057899" y="499681"/>
                  <a:pt x="1058834" y="499681"/>
                </a:cubicBezTo>
                <a:cubicBezTo>
                  <a:pt x="1058834" y="500471"/>
                  <a:pt x="1060705" y="498890"/>
                  <a:pt x="1060705" y="498890"/>
                </a:cubicBezTo>
                <a:lnTo>
                  <a:pt x="1062575" y="500471"/>
                </a:lnTo>
                <a:cubicBezTo>
                  <a:pt x="1062575" y="501261"/>
                  <a:pt x="1060705" y="501261"/>
                  <a:pt x="1060705" y="502052"/>
                </a:cubicBezTo>
                <a:cubicBezTo>
                  <a:pt x="1059769" y="502052"/>
                  <a:pt x="1061640" y="502845"/>
                  <a:pt x="1061640" y="503636"/>
                </a:cubicBezTo>
                <a:cubicBezTo>
                  <a:pt x="1062575" y="502845"/>
                  <a:pt x="1063507" y="502845"/>
                  <a:pt x="1063507" y="502052"/>
                </a:cubicBezTo>
                <a:cubicBezTo>
                  <a:pt x="1064443" y="502052"/>
                  <a:pt x="1066313" y="501261"/>
                  <a:pt x="1066313" y="501261"/>
                </a:cubicBezTo>
                <a:cubicBezTo>
                  <a:pt x="1066313" y="500471"/>
                  <a:pt x="1064443" y="499681"/>
                  <a:pt x="1064443" y="498890"/>
                </a:cubicBezTo>
                <a:lnTo>
                  <a:pt x="1066313" y="498100"/>
                </a:lnTo>
                <a:cubicBezTo>
                  <a:pt x="1066313" y="498100"/>
                  <a:pt x="1068181" y="498890"/>
                  <a:pt x="1068181" y="499681"/>
                </a:cubicBezTo>
                <a:cubicBezTo>
                  <a:pt x="1068181" y="499681"/>
                  <a:pt x="1069116" y="501261"/>
                  <a:pt x="1070051" y="501261"/>
                </a:cubicBezTo>
                <a:lnTo>
                  <a:pt x="1071922" y="499681"/>
                </a:lnTo>
                <a:cubicBezTo>
                  <a:pt x="1072854" y="500471"/>
                  <a:pt x="1072854" y="501261"/>
                  <a:pt x="1073789" y="502052"/>
                </a:cubicBezTo>
                <a:cubicBezTo>
                  <a:pt x="1073789" y="502052"/>
                  <a:pt x="1074724" y="502845"/>
                  <a:pt x="1074724" y="503636"/>
                </a:cubicBezTo>
                <a:cubicBezTo>
                  <a:pt x="1074724" y="503636"/>
                  <a:pt x="1072854" y="504426"/>
                  <a:pt x="1072854" y="505217"/>
                </a:cubicBezTo>
                <a:lnTo>
                  <a:pt x="1074724" y="506797"/>
                </a:lnTo>
                <a:lnTo>
                  <a:pt x="1076595" y="505217"/>
                </a:lnTo>
                <a:lnTo>
                  <a:pt x="1078462" y="503636"/>
                </a:lnTo>
                <a:cubicBezTo>
                  <a:pt x="1079397" y="503636"/>
                  <a:pt x="1080333" y="505217"/>
                  <a:pt x="1080333" y="506007"/>
                </a:cubicBezTo>
                <a:cubicBezTo>
                  <a:pt x="1080333" y="506007"/>
                  <a:pt x="1081268" y="507591"/>
                  <a:pt x="1082203" y="507591"/>
                </a:cubicBezTo>
                <a:lnTo>
                  <a:pt x="1084071" y="506007"/>
                </a:lnTo>
                <a:cubicBezTo>
                  <a:pt x="1085006" y="506797"/>
                  <a:pt x="1085006" y="507591"/>
                  <a:pt x="1085941" y="507591"/>
                </a:cubicBezTo>
                <a:cubicBezTo>
                  <a:pt x="1086876" y="509172"/>
                  <a:pt x="1087809" y="509962"/>
                  <a:pt x="1088744" y="511546"/>
                </a:cubicBezTo>
                <a:cubicBezTo>
                  <a:pt x="1088744" y="510753"/>
                  <a:pt x="1090614" y="510753"/>
                  <a:pt x="1090614" y="509962"/>
                </a:cubicBezTo>
                <a:cubicBezTo>
                  <a:pt x="1090614" y="509962"/>
                  <a:pt x="1088744" y="508381"/>
                  <a:pt x="1089679" y="508381"/>
                </a:cubicBezTo>
                <a:lnTo>
                  <a:pt x="1091550" y="506797"/>
                </a:lnTo>
                <a:lnTo>
                  <a:pt x="1089679" y="505217"/>
                </a:lnTo>
                <a:cubicBezTo>
                  <a:pt x="1088744" y="505217"/>
                  <a:pt x="1087809" y="506797"/>
                  <a:pt x="1087809" y="506797"/>
                </a:cubicBezTo>
                <a:cubicBezTo>
                  <a:pt x="1086876" y="505217"/>
                  <a:pt x="1085941" y="504426"/>
                  <a:pt x="1084071" y="502845"/>
                </a:cubicBezTo>
                <a:cubicBezTo>
                  <a:pt x="1085941" y="502052"/>
                  <a:pt x="1086876" y="501261"/>
                  <a:pt x="1088744" y="500471"/>
                </a:cubicBezTo>
                <a:cubicBezTo>
                  <a:pt x="1089679" y="501261"/>
                  <a:pt x="1090614" y="502845"/>
                  <a:pt x="1091550" y="503636"/>
                </a:cubicBezTo>
                <a:cubicBezTo>
                  <a:pt x="1092485" y="503636"/>
                  <a:pt x="1093417" y="502052"/>
                  <a:pt x="1094352" y="502845"/>
                </a:cubicBezTo>
                <a:cubicBezTo>
                  <a:pt x="1094352" y="502845"/>
                  <a:pt x="1095288" y="503636"/>
                  <a:pt x="1095288" y="504426"/>
                </a:cubicBezTo>
                <a:lnTo>
                  <a:pt x="1093417" y="505217"/>
                </a:lnTo>
                <a:cubicBezTo>
                  <a:pt x="1093417" y="506007"/>
                  <a:pt x="1094352" y="506797"/>
                  <a:pt x="1095288" y="507591"/>
                </a:cubicBezTo>
                <a:cubicBezTo>
                  <a:pt x="1095288" y="507591"/>
                  <a:pt x="1096223" y="508381"/>
                  <a:pt x="1096223" y="509172"/>
                </a:cubicBezTo>
                <a:cubicBezTo>
                  <a:pt x="1096223" y="508381"/>
                  <a:pt x="1099025" y="508381"/>
                  <a:pt x="1099025" y="507591"/>
                </a:cubicBezTo>
                <a:cubicBezTo>
                  <a:pt x="1099025" y="507591"/>
                  <a:pt x="1097155" y="506797"/>
                  <a:pt x="1097155" y="506007"/>
                </a:cubicBezTo>
                <a:cubicBezTo>
                  <a:pt x="1097155" y="506007"/>
                  <a:pt x="1099025" y="505217"/>
                  <a:pt x="1099025" y="504426"/>
                </a:cubicBezTo>
                <a:cubicBezTo>
                  <a:pt x="1099961" y="505217"/>
                  <a:pt x="1099961" y="506007"/>
                  <a:pt x="1100896" y="506797"/>
                </a:cubicBezTo>
                <a:lnTo>
                  <a:pt x="1102763" y="505217"/>
                </a:lnTo>
                <a:cubicBezTo>
                  <a:pt x="1103699" y="504426"/>
                  <a:pt x="1104634" y="504426"/>
                  <a:pt x="1104634" y="503636"/>
                </a:cubicBezTo>
                <a:cubicBezTo>
                  <a:pt x="1105569" y="504426"/>
                  <a:pt x="1105569" y="505217"/>
                  <a:pt x="1106504" y="505217"/>
                </a:cubicBezTo>
                <a:cubicBezTo>
                  <a:pt x="1107437" y="506007"/>
                  <a:pt x="1107437" y="506797"/>
                  <a:pt x="1108372" y="507591"/>
                </a:cubicBezTo>
                <a:lnTo>
                  <a:pt x="1109307" y="509172"/>
                </a:lnTo>
                <a:cubicBezTo>
                  <a:pt x="1110242" y="509172"/>
                  <a:pt x="1111178" y="507591"/>
                  <a:pt x="1112113" y="507591"/>
                </a:cubicBezTo>
                <a:lnTo>
                  <a:pt x="1113045" y="509172"/>
                </a:lnTo>
                <a:cubicBezTo>
                  <a:pt x="1113980" y="509172"/>
                  <a:pt x="1114916" y="508381"/>
                  <a:pt x="1115851" y="508381"/>
                </a:cubicBezTo>
                <a:cubicBezTo>
                  <a:pt x="1114916" y="507591"/>
                  <a:pt x="1113980" y="506797"/>
                  <a:pt x="1113980" y="506007"/>
                </a:cubicBezTo>
                <a:cubicBezTo>
                  <a:pt x="1113045" y="506007"/>
                  <a:pt x="1113045" y="505217"/>
                  <a:pt x="1112113" y="504426"/>
                </a:cubicBezTo>
                <a:lnTo>
                  <a:pt x="1110242" y="502845"/>
                </a:lnTo>
                <a:cubicBezTo>
                  <a:pt x="1111178" y="502845"/>
                  <a:pt x="1112113" y="501261"/>
                  <a:pt x="1113045" y="501261"/>
                </a:cubicBezTo>
                <a:cubicBezTo>
                  <a:pt x="1113045" y="501261"/>
                  <a:pt x="1114916" y="499681"/>
                  <a:pt x="1114916" y="500471"/>
                </a:cubicBezTo>
                <a:cubicBezTo>
                  <a:pt x="1115851" y="500471"/>
                  <a:pt x="1115851" y="502052"/>
                  <a:pt x="1116786" y="502052"/>
                </a:cubicBezTo>
                <a:cubicBezTo>
                  <a:pt x="1116786" y="502052"/>
                  <a:pt x="1117718" y="500471"/>
                  <a:pt x="1118653" y="500471"/>
                </a:cubicBezTo>
                <a:cubicBezTo>
                  <a:pt x="1118653" y="500471"/>
                  <a:pt x="1119589" y="502052"/>
                  <a:pt x="1120524" y="502052"/>
                </a:cubicBezTo>
                <a:cubicBezTo>
                  <a:pt x="1120524" y="502845"/>
                  <a:pt x="1121459" y="503636"/>
                  <a:pt x="1121459" y="504426"/>
                </a:cubicBezTo>
                <a:cubicBezTo>
                  <a:pt x="1122395" y="504426"/>
                  <a:pt x="1122395" y="505217"/>
                  <a:pt x="1123327" y="506007"/>
                </a:cubicBezTo>
                <a:cubicBezTo>
                  <a:pt x="1123327" y="506007"/>
                  <a:pt x="1124262" y="507591"/>
                  <a:pt x="1125197" y="507591"/>
                </a:cubicBezTo>
                <a:lnTo>
                  <a:pt x="1127065" y="506007"/>
                </a:lnTo>
                <a:cubicBezTo>
                  <a:pt x="1127065" y="506007"/>
                  <a:pt x="1128000" y="507591"/>
                  <a:pt x="1128935" y="508381"/>
                </a:cubicBezTo>
                <a:lnTo>
                  <a:pt x="1129870" y="509962"/>
                </a:lnTo>
                <a:cubicBezTo>
                  <a:pt x="1130806" y="509962"/>
                  <a:pt x="1131738" y="508381"/>
                  <a:pt x="1132673" y="508381"/>
                </a:cubicBezTo>
                <a:lnTo>
                  <a:pt x="1133608" y="509962"/>
                </a:lnTo>
                <a:cubicBezTo>
                  <a:pt x="1134544" y="509962"/>
                  <a:pt x="1135479" y="509172"/>
                  <a:pt x="1136414" y="509172"/>
                </a:cubicBezTo>
                <a:cubicBezTo>
                  <a:pt x="1136414" y="508381"/>
                  <a:pt x="1137346" y="507591"/>
                  <a:pt x="1138281" y="507591"/>
                </a:cubicBezTo>
                <a:lnTo>
                  <a:pt x="1139217" y="509172"/>
                </a:lnTo>
                <a:lnTo>
                  <a:pt x="1137346" y="510753"/>
                </a:lnTo>
                <a:cubicBezTo>
                  <a:pt x="1137346" y="510753"/>
                  <a:pt x="1139217" y="511546"/>
                  <a:pt x="1139217" y="512337"/>
                </a:cubicBezTo>
                <a:cubicBezTo>
                  <a:pt x="1139217" y="513127"/>
                  <a:pt x="1137346" y="513127"/>
                  <a:pt x="1137346" y="513917"/>
                </a:cubicBezTo>
                <a:cubicBezTo>
                  <a:pt x="1137346" y="513917"/>
                  <a:pt x="1138281" y="514708"/>
                  <a:pt x="1138281" y="515498"/>
                </a:cubicBezTo>
                <a:cubicBezTo>
                  <a:pt x="1139217" y="514708"/>
                  <a:pt x="1140152" y="514708"/>
                  <a:pt x="1141087" y="513917"/>
                </a:cubicBezTo>
                <a:cubicBezTo>
                  <a:pt x="1142023" y="513127"/>
                  <a:pt x="1143890" y="512337"/>
                  <a:pt x="1144825" y="511546"/>
                </a:cubicBezTo>
                <a:cubicBezTo>
                  <a:pt x="1144825" y="510753"/>
                  <a:pt x="1143890" y="509962"/>
                  <a:pt x="1142955" y="509962"/>
                </a:cubicBezTo>
                <a:cubicBezTo>
                  <a:pt x="1142955" y="509172"/>
                  <a:pt x="1142023" y="508381"/>
                  <a:pt x="1142023" y="507591"/>
                </a:cubicBezTo>
                <a:cubicBezTo>
                  <a:pt x="1141087" y="507591"/>
                  <a:pt x="1140152" y="506797"/>
                  <a:pt x="1140152" y="506007"/>
                </a:cubicBezTo>
                <a:cubicBezTo>
                  <a:pt x="1140152" y="506007"/>
                  <a:pt x="1142023" y="505217"/>
                  <a:pt x="1142023" y="504426"/>
                </a:cubicBezTo>
                <a:lnTo>
                  <a:pt x="1141087" y="502845"/>
                </a:lnTo>
                <a:cubicBezTo>
                  <a:pt x="1140152" y="502845"/>
                  <a:pt x="1139217" y="502052"/>
                  <a:pt x="1139217" y="501261"/>
                </a:cubicBezTo>
                <a:lnTo>
                  <a:pt x="1137346" y="502845"/>
                </a:lnTo>
                <a:cubicBezTo>
                  <a:pt x="1136414" y="502845"/>
                  <a:pt x="1135479" y="503636"/>
                  <a:pt x="1134544" y="503636"/>
                </a:cubicBezTo>
                <a:cubicBezTo>
                  <a:pt x="1134544" y="503636"/>
                  <a:pt x="1133608" y="502845"/>
                  <a:pt x="1133608" y="502052"/>
                </a:cubicBezTo>
                <a:cubicBezTo>
                  <a:pt x="1132673" y="501261"/>
                  <a:pt x="1131738" y="501261"/>
                  <a:pt x="1131738" y="500471"/>
                </a:cubicBezTo>
                <a:cubicBezTo>
                  <a:pt x="1130806" y="499681"/>
                  <a:pt x="1130806" y="498890"/>
                  <a:pt x="1129870" y="498890"/>
                </a:cubicBezTo>
                <a:cubicBezTo>
                  <a:pt x="1129870" y="498163"/>
                  <a:pt x="1129146" y="497438"/>
                  <a:pt x="1129014" y="496714"/>
                </a:cubicBezTo>
                <a:cubicBezTo>
                  <a:pt x="1129247" y="496818"/>
                  <a:pt x="1130022" y="495725"/>
                  <a:pt x="1130806" y="495725"/>
                </a:cubicBezTo>
                <a:lnTo>
                  <a:pt x="1131738" y="497306"/>
                </a:lnTo>
                <a:cubicBezTo>
                  <a:pt x="1132673" y="497306"/>
                  <a:pt x="1133608" y="495725"/>
                  <a:pt x="1134544" y="495725"/>
                </a:cubicBezTo>
                <a:cubicBezTo>
                  <a:pt x="1134544" y="495725"/>
                  <a:pt x="1135479" y="497306"/>
                  <a:pt x="1135479" y="498100"/>
                </a:cubicBezTo>
                <a:cubicBezTo>
                  <a:pt x="1136414" y="498100"/>
                  <a:pt x="1137346" y="499681"/>
                  <a:pt x="1137346" y="499681"/>
                </a:cubicBezTo>
                <a:cubicBezTo>
                  <a:pt x="1138281" y="499681"/>
                  <a:pt x="1139217" y="498100"/>
                  <a:pt x="1139217" y="498100"/>
                </a:cubicBezTo>
                <a:cubicBezTo>
                  <a:pt x="1140152" y="498100"/>
                  <a:pt x="1140152" y="499681"/>
                  <a:pt x="1141087" y="499681"/>
                </a:cubicBezTo>
                <a:cubicBezTo>
                  <a:pt x="1142023" y="499681"/>
                  <a:pt x="1142955" y="498100"/>
                  <a:pt x="1142955" y="498890"/>
                </a:cubicBezTo>
                <a:cubicBezTo>
                  <a:pt x="1143890" y="498890"/>
                  <a:pt x="1144825" y="499681"/>
                  <a:pt x="1144825" y="500471"/>
                </a:cubicBezTo>
                <a:cubicBezTo>
                  <a:pt x="1144825" y="500471"/>
                  <a:pt x="1145760" y="502052"/>
                  <a:pt x="1146696" y="502052"/>
                </a:cubicBezTo>
                <a:cubicBezTo>
                  <a:pt x="1146696" y="502052"/>
                  <a:pt x="1147628" y="500471"/>
                  <a:pt x="1148563" y="500471"/>
                </a:cubicBezTo>
                <a:lnTo>
                  <a:pt x="1150434" y="499681"/>
                </a:lnTo>
                <a:cubicBezTo>
                  <a:pt x="1151369" y="498890"/>
                  <a:pt x="1152301" y="498890"/>
                  <a:pt x="1152301" y="498100"/>
                </a:cubicBezTo>
                <a:cubicBezTo>
                  <a:pt x="1153236" y="498100"/>
                  <a:pt x="1154172" y="496516"/>
                  <a:pt x="1155107" y="496516"/>
                </a:cubicBezTo>
                <a:lnTo>
                  <a:pt x="1156042" y="498100"/>
                </a:lnTo>
                <a:cubicBezTo>
                  <a:pt x="1156974" y="498890"/>
                  <a:pt x="1156974" y="499681"/>
                  <a:pt x="1157909" y="500471"/>
                </a:cubicBezTo>
                <a:cubicBezTo>
                  <a:pt x="1158845" y="500471"/>
                  <a:pt x="1158845" y="501261"/>
                  <a:pt x="1159780" y="502052"/>
                </a:cubicBezTo>
                <a:cubicBezTo>
                  <a:pt x="1159780" y="502845"/>
                  <a:pt x="1160715" y="502845"/>
                  <a:pt x="1160715" y="503636"/>
                </a:cubicBezTo>
                <a:cubicBezTo>
                  <a:pt x="1161647" y="504426"/>
                  <a:pt x="1162583" y="505217"/>
                  <a:pt x="1162583" y="505217"/>
                </a:cubicBezTo>
                <a:lnTo>
                  <a:pt x="1164453" y="504426"/>
                </a:lnTo>
                <a:cubicBezTo>
                  <a:pt x="1165388" y="503636"/>
                  <a:pt x="1166324" y="503636"/>
                  <a:pt x="1167256" y="502845"/>
                </a:cubicBezTo>
                <a:cubicBezTo>
                  <a:pt x="1167256" y="502845"/>
                  <a:pt x="1168191" y="501261"/>
                  <a:pt x="1169126" y="501261"/>
                </a:cubicBezTo>
                <a:cubicBezTo>
                  <a:pt x="1169126" y="501261"/>
                  <a:pt x="1170062" y="502845"/>
                  <a:pt x="1170997" y="503636"/>
                </a:cubicBezTo>
                <a:cubicBezTo>
                  <a:pt x="1170997" y="503636"/>
                  <a:pt x="1171929" y="504426"/>
                  <a:pt x="1171929" y="505217"/>
                </a:cubicBezTo>
                <a:cubicBezTo>
                  <a:pt x="1172864" y="505217"/>
                  <a:pt x="1173799" y="503636"/>
                  <a:pt x="1173799" y="503636"/>
                </a:cubicBezTo>
                <a:cubicBezTo>
                  <a:pt x="1174735" y="503636"/>
                  <a:pt x="1175670" y="505217"/>
                  <a:pt x="1175670" y="505217"/>
                </a:cubicBezTo>
                <a:cubicBezTo>
                  <a:pt x="1176605" y="505217"/>
                  <a:pt x="1177537" y="504426"/>
                  <a:pt x="1177537" y="504426"/>
                </a:cubicBezTo>
                <a:cubicBezTo>
                  <a:pt x="1178473" y="503636"/>
                  <a:pt x="1176605" y="502845"/>
                  <a:pt x="1176605" y="502052"/>
                </a:cubicBezTo>
                <a:lnTo>
                  <a:pt x="1178473" y="501261"/>
                </a:lnTo>
                <a:cubicBezTo>
                  <a:pt x="1178473" y="500471"/>
                  <a:pt x="1176605" y="499681"/>
                  <a:pt x="1176605" y="498890"/>
                </a:cubicBezTo>
                <a:lnTo>
                  <a:pt x="1178473" y="498100"/>
                </a:lnTo>
                <a:lnTo>
                  <a:pt x="1180343" y="499681"/>
                </a:lnTo>
                <a:lnTo>
                  <a:pt x="1182211" y="498100"/>
                </a:lnTo>
                <a:cubicBezTo>
                  <a:pt x="1183146" y="498100"/>
                  <a:pt x="1184081" y="499681"/>
                  <a:pt x="1184081" y="499681"/>
                </a:cubicBezTo>
                <a:cubicBezTo>
                  <a:pt x="1185016" y="500471"/>
                  <a:pt x="1185016" y="501261"/>
                  <a:pt x="1185952" y="502052"/>
                </a:cubicBezTo>
                <a:lnTo>
                  <a:pt x="1186884" y="503636"/>
                </a:lnTo>
                <a:cubicBezTo>
                  <a:pt x="1187819" y="503636"/>
                  <a:pt x="1188754" y="502052"/>
                  <a:pt x="1189690" y="502052"/>
                </a:cubicBezTo>
                <a:lnTo>
                  <a:pt x="1187819" y="500471"/>
                </a:lnTo>
                <a:lnTo>
                  <a:pt x="1189690" y="498890"/>
                </a:lnTo>
                <a:cubicBezTo>
                  <a:pt x="1190625" y="498890"/>
                  <a:pt x="1191557" y="498100"/>
                  <a:pt x="1191557" y="498100"/>
                </a:cubicBezTo>
                <a:cubicBezTo>
                  <a:pt x="1192492" y="498100"/>
                  <a:pt x="1193427" y="498890"/>
                  <a:pt x="1193427" y="499681"/>
                </a:cubicBezTo>
                <a:cubicBezTo>
                  <a:pt x="1194363" y="500471"/>
                  <a:pt x="1194363" y="500471"/>
                  <a:pt x="1195298" y="501261"/>
                </a:cubicBezTo>
                <a:cubicBezTo>
                  <a:pt x="1196233" y="502052"/>
                  <a:pt x="1196233" y="502845"/>
                  <a:pt x="1197165" y="502845"/>
                </a:cubicBezTo>
                <a:cubicBezTo>
                  <a:pt x="1197165" y="503636"/>
                  <a:pt x="1198101" y="504426"/>
                  <a:pt x="1198101" y="505217"/>
                </a:cubicBezTo>
                <a:cubicBezTo>
                  <a:pt x="1199036" y="505217"/>
                  <a:pt x="1199971" y="503636"/>
                  <a:pt x="1200906" y="503636"/>
                </a:cubicBezTo>
                <a:cubicBezTo>
                  <a:pt x="1199971" y="503636"/>
                  <a:pt x="1199036" y="502052"/>
                  <a:pt x="1199036" y="502052"/>
                </a:cubicBezTo>
                <a:cubicBezTo>
                  <a:pt x="1199036" y="501261"/>
                  <a:pt x="1200906" y="500471"/>
                  <a:pt x="1200906" y="500471"/>
                </a:cubicBezTo>
                <a:cubicBezTo>
                  <a:pt x="1201839" y="499681"/>
                  <a:pt x="1202774" y="499681"/>
                  <a:pt x="1202774" y="498890"/>
                </a:cubicBezTo>
                <a:cubicBezTo>
                  <a:pt x="1203709" y="498890"/>
                  <a:pt x="1204644" y="498100"/>
                  <a:pt x="1205580" y="497306"/>
                </a:cubicBezTo>
                <a:lnTo>
                  <a:pt x="1206515" y="499681"/>
                </a:lnTo>
                <a:lnTo>
                  <a:pt x="1208382" y="501261"/>
                </a:lnTo>
                <a:lnTo>
                  <a:pt x="1210253" y="499681"/>
                </a:lnTo>
                <a:cubicBezTo>
                  <a:pt x="1210253" y="499681"/>
                  <a:pt x="1212120" y="498100"/>
                  <a:pt x="1212120" y="498890"/>
                </a:cubicBezTo>
                <a:cubicBezTo>
                  <a:pt x="1213055" y="498890"/>
                  <a:pt x="1213991" y="499681"/>
                  <a:pt x="1213991" y="500471"/>
                </a:cubicBezTo>
                <a:cubicBezTo>
                  <a:pt x="1213991" y="500471"/>
                  <a:pt x="1214926" y="502052"/>
                  <a:pt x="1215861" y="502052"/>
                </a:cubicBezTo>
                <a:lnTo>
                  <a:pt x="1217729" y="500471"/>
                </a:lnTo>
                <a:cubicBezTo>
                  <a:pt x="1218664" y="500471"/>
                  <a:pt x="1219599" y="499681"/>
                  <a:pt x="1219599" y="499681"/>
                </a:cubicBezTo>
                <a:cubicBezTo>
                  <a:pt x="1219599" y="498890"/>
                  <a:pt x="1221467" y="498100"/>
                  <a:pt x="1222402" y="498100"/>
                </a:cubicBezTo>
                <a:lnTo>
                  <a:pt x="1223337" y="499681"/>
                </a:lnTo>
                <a:cubicBezTo>
                  <a:pt x="1224272" y="500471"/>
                  <a:pt x="1225208" y="501261"/>
                  <a:pt x="1225208" y="501261"/>
                </a:cubicBezTo>
                <a:cubicBezTo>
                  <a:pt x="1225208" y="502052"/>
                  <a:pt x="1223337" y="502845"/>
                  <a:pt x="1223337" y="502845"/>
                </a:cubicBezTo>
                <a:cubicBezTo>
                  <a:pt x="1223337" y="503636"/>
                  <a:pt x="1224272" y="504426"/>
                  <a:pt x="1224272" y="504426"/>
                </a:cubicBezTo>
                <a:cubicBezTo>
                  <a:pt x="1224272" y="505217"/>
                  <a:pt x="1222402" y="505217"/>
                  <a:pt x="1222402" y="506007"/>
                </a:cubicBezTo>
                <a:cubicBezTo>
                  <a:pt x="1222402" y="506797"/>
                  <a:pt x="1224272" y="507591"/>
                  <a:pt x="1224272" y="507591"/>
                </a:cubicBezTo>
                <a:cubicBezTo>
                  <a:pt x="1224272" y="508381"/>
                  <a:pt x="1222402" y="508381"/>
                  <a:pt x="1222402" y="509172"/>
                </a:cubicBezTo>
                <a:lnTo>
                  <a:pt x="1223337" y="510753"/>
                </a:lnTo>
                <a:cubicBezTo>
                  <a:pt x="1223337" y="510753"/>
                  <a:pt x="1225208" y="509172"/>
                  <a:pt x="1226143" y="509172"/>
                </a:cubicBezTo>
                <a:cubicBezTo>
                  <a:pt x="1226143" y="509962"/>
                  <a:pt x="1227075" y="511546"/>
                  <a:pt x="1227075" y="511546"/>
                </a:cubicBezTo>
                <a:cubicBezTo>
                  <a:pt x="1228010" y="511546"/>
                  <a:pt x="1228946" y="509962"/>
                  <a:pt x="1228946" y="509962"/>
                </a:cubicBezTo>
                <a:lnTo>
                  <a:pt x="1228010" y="508381"/>
                </a:lnTo>
                <a:cubicBezTo>
                  <a:pt x="1227075" y="507591"/>
                  <a:pt x="1227075" y="506797"/>
                  <a:pt x="1226143" y="506797"/>
                </a:cubicBezTo>
                <a:cubicBezTo>
                  <a:pt x="1226143" y="506007"/>
                  <a:pt x="1225208" y="505217"/>
                  <a:pt x="1224272" y="504426"/>
                </a:cubicBezTo>
                <a:lnTo>
                  <a:pt x="1227075" y="503636"/>
                </a:lnTo>
                <a:cubicBezTo>
                  <a:pt x="1227075" y="502845"/>
                  <a:pt x="1225208" y="502052"/>
                  <a:pt x="1225208" y="501261"/>
                </a:cubicBezTo>
                <a:lnTo>
                  <a:pt x="1227075" y="500471"/>
                </a:lnTo>
                <a:cubicBezTo>
                  <a:pt x="1227075" y="499681"/>
                  <a:pt x="1226143" y="498890"/>
                  <a:pt x="1225208" y="498100"/>
                </a:cubicBezTo>
                <a:cubicBezTo>
                  <a:pt x="1225208" y="498100"/>
                  <a:pt x="1224272" y="497306"/>
                  <a:pt x="1224272" y="496516"/>
                </a:cubicBezTo>
                <a:lnTo>
                  <a:pt x="1222402" y="494935"/>
                </a:lnTo>
                <a:cubicBezTo>
                  <a:pt x="1222402" y="494145"/>
                  <a:pt x="1224272" y="494145"/>
                  <a:pt x="1224272" y="493351"/>
                </a:cubicBezTo>
                <a:cubicBezTo>
                  <a:pt x="1225208" y="493351"/>
                  <a:pt x="1225208" y="494935"/>
                  <a:pt x="1226143" y="494935"/>
                </a:cubicBezTo>
                <a:cubicBezTo>
                  <a:pt x="1226143" y="495725"/>
                  <a:pt x="1228010" y="494145"/>
                  <a:pt x="1228010" y="494145"/>
                </a:cubicBezTo>
                <a:lnTo>
                  <a:pt x="1229881" y="495725"/>
                </a:lnTo>
                <a:cubicBezTo>
                  <a:pt x="1229881" y="496516"/>
                  <a:pt x="1228010" y="496516"/>
                  <a:pt x="1228010" y="497306"/>
                </a:cubicBezTo>
                <a:lnTo>
                  <a:pt x="1228946" y="498890"/>
                </a:lnTo>
                <a:cubicBezTo>
                  <a:pt x="1229881" y="498890"/>
                  <a:pt x="1230816" y="497306"/>
                  <a:pt x="1231748" y="497306"/>
                </a:cubicBezTo>
                <a:lnTo>
                  <a:pt x="1232683" y="498890"/>
                </a:lnTo>
                <a:cubicBezTo>
                  <a:pt x="1233619" y="499681"/>
                  <a:pt x="1234554" y="498100"/>
                  <a:pt x="1235489" y="498100"/>
                </a:cubicBezTo>
                <a:lnTo>
                  <a:pt x="1236425" y="499681"/>
                </a:lnTo>
                <a:cubicBezTo>
                  <a:pt x="1237357" y="499681"/>
                  <a:pt x="1238292" y="498100"/>
                  <a:pt x="1238292" y="498100"/>
                </a:cubicBezTo>
                <a:cubicBezTo>
                  <a:pt x="1239227" y="498100"/>
                  <a:pt x="1240162" y="499681"/>
                  <a:pt x="1240162" y="500471"/>
                </a:cubicBezTo>
                <a:cubicBezTo>
                  <a:pt x="1241095" y="500471"/>
                  <a:pt x="1242030" y="498890"/>
                  <a:pt x="1242030" y="498890"/>
                </a:cubicBezTo>
                <a:cubicBezTo>
                  <a:pt x="1242965" y="498890"/>
                  <a:pt x="1243900" y="500471"/>
                  <a:pt x="1243900" y="500471"/>
                </a:cubicBezTo>
                <a:cubicBezTo>
                  <a:pt x="1244836" y="500471"/>
                  <a:pt x="1245768" y="498890"/>
                  <a:pt x="1245768" y="498890"/>
                </a:cubicBezTo>
                <a:cubicBezTo>
                  <a:pt x="1246703" y="498890"/>
                  <a:pt x="1247638" y="498100"/>
                  <a:pt x="1248574" y="498100"/>
                </a:cubicBezTo>
                <a:cubicBezTo>
                  <a:pt x="1248574" y="497306"/>
                  <a:pt x="1249509" y="496516"/>
                  <a:pt x="1250444" y="496516"/>
                </a:cubicBezTo>
                <a:cubicBezTo>
                  <a:pt x="1250444" y="496516"/>
                  <a:pt x="1251376" y="498100"/>
                  <a:pt x="1252311" y="498100"/>
                </a:cubicBezTo>
                <a:cubicBezTo>
                  <a:pt x="1252311" y="498100"/>
                  <a:pt x="1253247" y="496516"/>
                  <a:pt x="1254182" y="496516"/>
                </a:cubicBezTo>
                <a:cubicBezTo>
                  <a:pt x="1254182" y="497306"/>
                  <a:pt x="1255117" y="498890"/>
                  <a:pt x="1255117" y="498890"/>
                </a:cubicBezTo>
                <a:cubicBezTo>
                  <a:pt x="1256053" y="498890"/>
                  <a:pt x="1256985" y="497306"/>
                  <a:pt x="1257920" y="497306"/>
                </a:cubicBezTo>
                <a:cubicBezTo>
                  <a:pt x="1257920" y="496516"/>
                  <a:pt x="1258855" y="496516"/>
                  <a:pt x="1259790" y="495725"/>
                </a:cubicBezTo>
                <a:cubicBezTo>
                  <a:pt x="1258855" y="495725"/>
                  <a:pt x="1258855" y="494935"/>
                  <a:pt x="1257920" y="494145"/>
                </a:cubicBezTo>
                <a:cubicBezTo>
                  <a:pt x="1257920" y="493351"/>
                  <a:pt x="1256985" y="493351"/>
                  <a:pt x="1256985" y="492561"/>
                </a:cubicBezTo>
                <a:cubicBezTo>
                  <a:pt x="1256053" y="491770"/>
                  <a:pt x="1255117" y="490980"/>
                  <a:pt x="1255117" y="490980"/>
                </a:cubicBezTo>
                <a:cubicBezTo>
                  <a:pt x="1255117" y="490189"/>
                  <a:pt x="1256985" y="489396"/>
                  <a:pt x="1256985" y="489396"/>
                </a:cubicBezTo>
                <a:cubicBezTo>
                  <a:pt x="1257920" y="489396"/>
                  <a:pt x="1257920" y="490980"/>
                  <a:pt x="1258855" y="490980"/>
                </a:cubicBezTo>
                <a:lnTo>
                  <a:pt x="1259790" y="492561"/>
                </a:lnTo>
                <a:cubicBezTo>
                  <a:pt x="1260726" y="493351"/>
                  <a:pt x="1261658" y="494145"/>
                  <a:pt x="1261658" y="494935"/>
                </a:cubicBezTo>
                <a:cubicBezTo>
                  <a:pt x="1262593" y="494935"/>
                  <a:pt x="1262593" y="495725"/>
                  <a:pt x="1263528" y="496516"/>
                </a:cubicBezTo>
                <a:cubicBezTo>
                  <a:pt x="1263528" y="497306"/>
                  <a:pt x="1264464" y="497306"/>
                  <a:pt x="1265399" y="498100"/>
                </a:cubicBezTo>
                <a:cubicBezTo>
                  <a:pt x="1265399" y="498890"/>
                  <a:pt x="1266334" y="499681"/>
                  <a:pt x="1266334" y="499681"/>
                </a:cubicBezTo>
                <a:cubicBezTo>
                  <a:pt x="1267266" y="499681"/>
                  <a:pt x="1268202" y="498890"/>
                  <a:pt x="1268202" y="498890"/>
                </a:cubicBezTo>
                <a:cubicBezTo>
                  <a:pt x="1269137" y="498890"/>
                  <a:pt x="1270072" y="500471"/>
                  <a:pt x="1270072" y="500471"/>
                </a:cubicBezTo>
                <a:cubicBezTo>
                  <a:pt x="1271004" y="500471"/>
                  <a:pt x="1271939" y="498890"/>
                  <a:pt x="1271939" y="498890"/>
                </a:cubicBezTo>
                <a:cubicBezTo>
                  <a:pt x="1272875" y="498890"/>
                  <a:pt x="1273810" y="498100"/>
                  <a:pt x="1274745" y="497306"/>
                </a:cubicBezTo>
                <a:cubicBezTo>
                  <a:pt x="1274745" y="497306"/>
                  <a:pt x="1275677" y="496516"/>
                  <a:pt x="1276613" y="496516"/>
                </a:cubicBezTo>
                <a:cubicBezTo>
                  <a:pt x="1276613" y="496516"/>
                  <a:pt x="1277548" y="498100"/>
                  <a:pt x="1278483" y="498100"/>
                </a:cubicBezTo>
                <a:lnTo>
                  <a:pt x="1280354" y="496516"/>
                </a:lnTo>
                <a:lnTo>
                  <a:pt x="1278483" y="494935"/>
                </a:lnTo>
                <a:cubicBezTo>
                  <a:pt x="1278483" y="494145"/>
                  <a:pt x="1277548" y="494145"/>
                  <a:pt x="1276613" y="493351"/>
                </a:cubicBezTo>
                <a:cubicBezTo>
                  <a:pt x="1276613" y="492561"/>
                  <a:pt x="1275677" y="491770"/>
                  <a:pt x="1275677" y="491770"/>
                </a:cubicBezTo>
                <a:cubicBezTo>
                  <a:pt x="1275677" y="490980"/>
                  <a:pt x="1273810" y="492561"/>
                  <a:pt x="1272875" y="492561"/>
                </a:cubicBezTo>
                <a:lnTo>
                  <a:pt x="1271939" y="490980"/>
                </a:lnTo>
                <a:lnTo>
                  <a:pt x="1270072" y="489396"/>
                </a:lnTo>
                <a:lnTo>
                  <a:pt x="1271939" y="487815"/>
                </a:lnTo>
                <a:cubicBezTo>
                  <a:pt x="1272875" y="488605"/>
                  <a:pt x="1272875" y="489396"/>
                  <a:pt x="1273810" y="489396"/>
                </a:cubicBezTo>
                <a:cubicBezTo>
                  <a:pt x="1274745" y="489396"/>
                  <a:pt x="1274745" y="488605"/>
                  <a:pt x="1275677" y="488605"/>
                </a:cubicBezTo>
                <a:cubicBezTo>
                  <a:pt x="1276613" y="488605"/>
                  <a:pt x="1276613" y="490189"/>
                  <a:pt x="1277548" y="490189"/>
                </a:cubicBezTo>
                <a:lnTo>
                  <a:pt x="1279418" y="488605"/>
                </a:lnTo>
                <a:cubicBezTo>
                  <a:pt x="1280354" y="489396"/>
                  <a:pt x="1280354" y="490189"/>
                  <a:pt x="1281286" y="490189"/>
                </a:cubicBezTo>
                <a:cubicBezTo>
                  <a:pt x="1281286" y="490980"/>
                  <a:pt x="1282221" y="491770"/>
                  <a:pt x="1283156" y="492561"/>
                </a:cubicBezTo>
                <a:lnTo>
                  <a:pt x="1280354" y="493351"/>
                </a:lnTo>
                <a:cubicBezTo>
                  <a:pt x="1280354" y="494145"/>
                  <a:pt x="1282221" y="494935"/>
                  <a:pt x="1282221" y="495725"/>
                </a:cubicBezTo>
                <a:cubicBezTo>
                  <a:pt x="1282221" y="495725"/>
                  <a:pt x="1283156" y="496516"/>
                  <a:pt x="1284092" y="497306"/>
                </a:cubicBezTo>
                <a:cubicBezTo>
                  <a:pt x="1284092" y="497306"/>
                  <a:pt x="1285027" y="498100"/>
                  <a:pt x="1285027" y="498890"/>
                </a:cubicBezTo>
                <a:cubicBezTo>
                  <a:pt x="1285959" y="498100"/>
                  <a:pt x="1287829" y="498100"/>
                  <a:pt x="1287829" y="497306"/>
                </a:cubicBezTo>
                <a:cubicBezTo>
                  <a:pt x="1287829" y="497306"/>
                  <a:pt x="1285959" y="496516"/>
                  <a:pt x="1285959" y="495725"/>
                </a:cubicBezTo>
                <a:cubicBezTo>
                  <a:pt x="1285959" y="495725"/>
                  <a:pt x="1287829" y="494935"/>
                  <a:pt x="1287829" y="494145"/>
                </a:cubicBezTo>
                <a:cubicBezTo>
                  <a:pt x="1288765" y="494145"/>
                  <a:pt x="1289700" y="493351"/>
                  <a:pt x="1289700" y="493351"/>
                </a:cubicBezTo>
                <a:cubicBezTo>
                  <a:pt x="1290635" y="492561"/>
                  <a:pt x="1288765" y="491770"/>
                  <a:pt x="1288765" y="490980"/>
                </a:cubicBezTo>
                <a:lnTo>
                  <a:pt x="1290635" y="490189"/>
                </a:lnTo>
                <a:cubicBezTo>
                  <a:pt x="1291567" y="489396"/>
                  <a:pt x="1291567" y="489396"/>
                  <a:pt x="1292503" y="488605"/>
                </a:cubicBezTo>
                <a:cubicBezTo>
                  <a:pt x="1292503" y="489396"/>
                  <a:pt x="1294373" y="489396"/>
                  <a:pt x="1294373" y="490189"/>
                </a:cubicBezTo>
                <a:cubicBezTo>
                  <a:pt x="1294373" y="490980"/>
                  <a:pt x="1292503" y="490980"/>
                  <a:pt x="1292503" y="491770"/>
                </a:cubicBezTo>
                <a:lnTo>
                  <a:pt x="1293438" y="493351"/>
                </a:lnTo>
                <a:cubicBezTo>
                  <a:pt x="1294373" y="494145"/>
                  <a:pt x="1295308" y="494935"/>
                  <a:pt x="1295308" y="494935"/>
                </a:cubicBezTo>
                <a:cubicBezTo>
                  <a:pt x="1296241" y="496516"/>
                  <a:pt x="1297176" y="497306"/>
                  <a:pt x="1299046" y="498890"/>
                </a:cubicBezTo>
                <a:cubicBezTo>
                  <a:pt x="1299046" y="498100"/>
                  <a:pt x="1300914" y="498100"/>
                  <a:pt x="1300914" y="497306"/>
                </a:cubicBezTo>
                <a:cubicBezTo>
                  <a:pt x="1300914" y="497306"/>
                  <a:pt x="1302784" y="496516"/>
                  <a:pt x="1302784" y="495725"/>
                </a:cubicBezTo>
                <a:cubicBezTo>
                  <a:pt x="1302784" y="495725"/>
                  <a:pt x="1300914" y="494935"/>
                  <a:pt x="1300914" y="494145"/>
                </a:cubicBezTo>
                <a:cubicBezTo>
                  <a:pt x="1300914" y="494145"/>
                  <a:pt x="1299046" y="493351"/>
                  <a:pt x="1299982" y="492561"/>
                </a:cubicBezTo>
                <a:cubicBezTo>
                  <a:pt x="1299982" y="491770"/>
                  <a:pt x="1301849" y="491770"/>
                  <a:pt x="1301849" y="490980"/>
                </a:cubicBezTo>
                <a:lnTo>
                  <a:pt x="1299982" y="489396"/>
                </a:lnTo>
                <a:lnTo>
                  <a:pt x="1298111" y="487815"/>
                </a:lnTo>
                <a:cubicBezTo>
                  <a:pt x="1298111" y="487815"/>
                  <a:pt x="1299982" y="486234"/>
                  <a:pt x="1300914" y="486234"/>
                </a:cubicBezTo>
                <a:cubicBezTo>
                  <a:pt x="1300914" y="486234"/>
                  <a:pt x="1301849" y="484650"/>
                  <a:pt x="1302784" y="484650"/>
                </a:cubicBezTo>
                <a:cubicBezTo>
                  <a:pt x="1302784" y="484650"/>
                  <a:pt x="1303720" y="487025"/>
                  <a:pt x="1304655" y="487025"/>
                </a:cubicBezTo>
                <a:cubicBezTo>
                  <a:pt x="1303720" y="487025"/>
                  <a:pt x="1302784" y="487815"/>
                  <a:pt x="1301849" y="487815"/>
                </a:cubicBezTo>
                <a:cubicBezTo>
                  <a:pt x="1302784" y="488605"/>
                  <a:pt x="1302784" y="489396"/>
                  <a:pt x="1303720" y="490189"/>
                </a:cubicBezTo>
                <a:lnTo>
                  <a:pt x="1305587" y="488605"/>
                </a:lnTo>
                <a:cubicBezTo>
                  <a:pt x="1306522" y="488605"/>
                  <a:pt x="1307457" y="490189"/>
                  <a:pt x="1307457" y="490189"/>
                </a:cubicBezTo>
                <a:cubicBezTo>
                  <a:pt x="1307457" y="490980"/>
                  <a:pt x="1309328" y="491770"/>
                  <a:pt x="1309328" y="491770"/>
                </a:cubicBezTo>
                <a:cubicBezTo>
                  <a:pt x="1309328" y="492561"/>
                  <a:pt x="1307457" y="493351"/>
                  <a:pt x="1306522" y="493351"/>
                </a:cubicBezTo>
                <a:cubicBezTo>
                  <a:pt x="1306522" y="493351"/>
                  <a:pt x="1304655" y="494145"/>
                  <a:pt x="1304655" y="494935"/>
                </a:cubicBezTo>
                <a:cubicBezTo>
                  <a:pt x="1304655" y="494935"/>
                  <a:pt x="1306522" y="495725"/>
                  <a:pt x="1306522" y="496516"/>
                </a:cubicBezTo>
                <a:cubicBezTo>
                  <a:pt x="1307457" y="495725"/>
                  <a:pt x="1307457" y="495725"/>
                  <a:pt x="1308393" y="494935"/>
                </a:cubicBezTo>
                <a:cubicBezTo>
                  <a:pt x="1309328" y="494935"/>
                  <a:pt x="1310263" y="494145"/>
                  <a:pt x="1310263" y="494145"/>
                </a:cubicBezTo>
                <a:cubicBezTo>
                  <a:pt x="1311195" y="493351"/>
                  <a:pt x="1309328" y="492561"/>
                  <a:pt x="1309328" y="491770"/>
                </a:cubicBezTo>
                <a:lnTo>
                  <a:pt x="1311195" y="490980"/>
                </a:lnTo>
                <a:cubicBezTo>
                  <a:pt x="1311195" y="490189"/>
                  <a:pt x="1313066" y="489396"/>
                  <a:pt x="1313066" y="489396"/>
                </a:cubicBezTo>
                <a:lnTo>
                  <a:pt x="1314936" y="490980"/>
                </a:lnTo>
                <a:cubicBezTo>
                  <a:pt x="1314936" y="490980"/>
                  <a:pt x="1315869" y="492561"/>
                  <a:pt x="1316804" y="492561"/>
                </a:cubicBezTo>
                <a:cubicBezTo>
                  <a:pt x="1316804" y="492561"/>
                  <a:pt x="1317739" y="491770"/>
                  <a:pt x="1318674" y="491770"/>
                </a:cubicBezTo>
                <a:cubicBezTo>
                  <a:pt x="1318674" y="490980"/>
                  <a:pt x="1320545" y="490189"/>
                  <a:pt x="1320545" y="490189"/>
                </a:cubicBezTo>
                <a:cubicBezTo>
                  <a:pt x="1320545" y="490189"/>
                  <a:pt x="1319610" y="488605"/>
                  <a:pt x="1318674" y="488605"/>
                </a:cubicBezTo>
                <a:cubicBezTo>
                  <a:pt x="1318674" y="487815"/>
                  <a:pt x="1317739" y="487025"/>
                  <a:pt x="1317739" y="487025"/>
                </a:cubicBezTo>
                <a:cubicBezTo>
                  <a:pt x="1318674" y="485444"/>
                  <a:pt x="1320545" y="484650"/>
                  <a:pt x="1321477" y="483860"/>
                </a:cubicBezTo>
                <a:cubicBezTo>
                  <a:pt x="1322412" y="484650"/>
                  <a:pt x="1322412" y="485444"/>
                  <a:pt x="1323348" y="485444"/>
                </a:cubicBezTo>
                <a:cubicBezTo>
                  <a:pt x="1323348" y="486234"/>
                  <a:pt x="1324283" y="487025"/>
                  <a:pt x="1324283" y="487815"/>
                </a:cubicBezTo>
                <a:cubicBezTo>
                  <a:pt x="1325218" y="487815"/>
                  <a:pt x="1326150" y="488605"/>
                  <a:pt x="1326150" y="489396"/>
                </a:cubicBezTo>
                <a:cubicBezTo>
                  <a:pt x="1326150" y="489396"/>
                  <a:pt x="1324283" y="490189"/>
                  <a:pt x="1324283" y="490980"/>
                </a:cubicBezTo>
                <a:cubicBezTo>
                  <a:pt x="1324283" y="490980"/>
                  <a:pt x="1325218" y="491770"/>
                  <a:pt x="1326150" y="492561"/>
                </a:cubicBezTo>
                <a:lnTo>
                  <a:pt x="1326956" y="491880"/>
                </a:lnTo>
                <a:cubicBezTo>
                  <a:pt x="1326588" y="491613"/>
                  <a:pt x="1326257" y="491301"/>
                  <a:pt x="1326257" y="490980"/>
                </a:cubicBezTo>
                <a:lnTo>
                  <a:pt x="1328128" y="489396"/>
                </a:lnTo>
                <a:lnTo>
                  <a:pt x="1329995" y="490980"/>
                </a:lnTo>
                <a:cubicBezTo>
                  <a:pt x="1330930" y="490980"/>
                  <a:pt x="1330930" y="489396"/>
                  <a:pt x="1331866" y="489396"/>
                </a:cubicBezTo>
                <a:cubicBezTo>
                  <a:pt x="1331866" y="488605"/>
                  <a:pt x="1332801" y="487815"/>
                  <a:pt x="1332801" y="487025"/>
                </a:cubicBezTo>
                <a:cubicBezTo>
                  <a:pt x="1333695" y="487780"/>
                  <a:pt x="1335402" y="488517"/>
                  <a:pt x="1335550" y="488583"/>
                </a:cubicBezTo>
                <a:cubicBezTo>
                  <a:pt x="1335701" y="488517"/>
                  <a:pt x="1337408" y="487780"/>
                  <a:pt x="1338302" y="487025"/>
                </a:cubicBezTo>
                <a:cubicBezTo>
                  <a:pt x="1338302" y="487815"/>
                  <a:pt x="1339238" y="488605"/>
                  <a:pt x="1339238" y="489396"/>
                </a:cubicBezTo>
                <a:cubicBezTo>
                  <a:pt x="1340173" y="489396"/>
                  <a:pt x="1340173" y="490980"/>
                  <a:pt x="1341105" y="490980"/>
                </a:cubicBezTo>
                <a:lnTo>
                  <a:pt x="1342976" y="489396"/>
                </a:lnTo>
                <a:lnTo>
                  <a:pt x="1344846" y="490980"/>
                </a:lnTo>
                <a:cubicBezTo>
                  <a:pt x="1344846" y="491301"/>
                  <a:pt x="1344515" y="491613"/>
                  <a:pt x="1344147" y="491880"/>
                </a:cubicBezTo>
                <a:lnTo>
                  <a:pt x="1344950" y="492561"/>
                </a:lnTo>
                <a:cubicBezTo>
                  <a:pt x="1345885" y="491770"/>
                  <a:pt x="1346820" y="490980"/>
                  <a:pt x="1346820" y="490980"/>
                </a:cubicBezTo>
                <a:cubicBezTo>
                  <a:pt x="1346820" y="490189"/>
                  <a:pt x="1344950" y="489396"/>
                  <a:pt x="1344950" y="489396"/>
                </a:cubicBezTo>
                <a:cubicBezTo>
                  <a:pt x="1344950" y="488605"/>
                  <a:pt x="1345885" y="487815"/>
                  <a:pt x="1346820" y="487815"/>
                </a:cubicBezTo>
                <a:cubicBezTo>
                  <a:pt x="1346820" y="487025"/>
                  <a:pt x="1347756" y="486234"/>
                  <a:pt x="1347756" y="485444"/>
                </a:cubicBezTo>
                <a:cubicBezTo>
                  <a:pt x="1348688" y="485444"/>
                  <a:pt x="1348688" y="484650"/>
                  <a:pt x="1349623" y="483860"/>
                </a:cubicBezTo>
                <a:cubicBezTo>
                  <a:pt x="1350558" y="484650"/>
                  <a:pt x="1352429" y="485444"/>
                  <a:pt x="1353364" y="487025"/>
                </a:cubicBezTo>
                <a:cubicBezTo>
                  <a:pt x="1353364" y="487025"/>
                  <a:pt x="1352429" y="487815"/>
                  <a:pt x="1352429" y="488605"/>
                </a:cubicBezTo>
                <a:cubicBezTo>
                  <a:pt x="1351494" y="488605"/>
                  <a:pt x="1350558" y="490189"/>
                  <a:pt x="1350558" y="490189"/>
                </a:cubicBezTo>
                <a:cubicBezTo>
                  <a:pt x="1350558" y="490189"/>
                  <a:pt x="1352429" y="490980"/>
                  <a:pt x="1352429" y="491770"/>
                </a:cubicBezTo>
                <a:cubicBezTo>
                  <a:pt x="1353364" y="491770"/>
                  <a:pt x="1354296" y="492561"/>
                  <a:pt x="1354296" y="492561"/>
                </a:cubicBezTo>
                <a:cubicBezTo>
                  <a:pt x="1355232" y="492561"/>
                  <a:pt x="1356167" y="490980"/>
                  <a:pt x="1356167" y="490980"/>
                </a:cubicBezTo>
                <a:lnTo>
                  <a:pt x="1358034" y="489396"/>
                </a:lnTo>
                <a:cubicBezTo>
                  <a:pt x="1358034" y="489396"/>
                  <a:pt x="1359905" y="490189"/>
                  <a:pt x="1359905" y="490980"/>
                </a:cubicBezTo>
                <a:lnTo>
                  <a:pt x="1361775" y="491770"/>
                </a:lnTo>
                <a:cubicBezTo>
                  <a:pt x="1361775" y="492561"/>
                  <a:pt x="1359905" y="493351"/>
                  <a:pt x="1360840" y="494145"/>
                </a:cubicBezTo>
                <a:cubicBezTo>
                  <a:pt x="1360840" y="494145"/>
                  <a:pt x="1361775" y="494935"/>
                  <a:pt x="1362711" y="494935"/>
                </a:cubicBezTo>
                <a:cubicBezTo>
                  <a:pt x="1363643" y="495725"/>
                  <a:pt x="1363643" y="495725"/>
                  <a:pt x="1364578" y="496516"/>
                </a:cubicBezTo>
                <a:cubicBezTo>
                  <a:pt x="1364578" y="495725"/>
                  <a:pt x="1366448" y="494935"/>
                  <a:pt x="1366448" y="494935"/>
                </a:cubicBezTo>
                <a:cubicBezTo>
                  <a:pt x="1366448" y="494145"/>
                  <a:pt x="1364578" y="493351"/>
                  <a:pt x="1364578" y="493351"/>
                </a:cubicBezTo>
                <a:cubicBezTo>
                  <a:pt x="1363643" y="493351"/>
                  <a:pt x="1361775" y="492561"/>
                  <a:pt x="1361775" y="491770"/>
                </a:cubicBezTo>
                <a:cubicBezTo>
                  <a:pt x="1361775" y="491770"/>
                  <a:pt x="1363643" y="490980"/>
                  <a:pt x="1363643" y="490189"/>
                </a:cubicBezTo>
                <a:cubicBezTo>
                  <a:pt x="1363643" y="490189"/>
                  <a:pt x="1364578" y="488605"/>
                  <a:pt x="1365513" y="488605"/>
                </a:cubicBezTo>
                <a:lnTo>
                  <a:pt x="1367384" y="490189"/>
                </a:lnTo>
                <a:cubicBezTo>
                  <a:pt x="1368316" y="489396"/>
                  <a:pt x="1368316" y="488605"/>
                  <a:pt x="1369251" y="487815"/>
                </a:cubicBezTo>
                <a:cubicBezTo>
                  <a:pt x="1368316" y="487815"/>
                  <a:pt x="1367384" y="487025"/>
                  <a:pt x="1366448" y="487025"/>
                </a:cubicBezTo>
                <a:cubicBezTo>
                  <a:pt x="1367384" y="487025"/>
                  <a:pt x="1368316" y="484650"/>
                  <a:pt x="1368316" y="484650"/>
                </a:cubicBezTo>
                <a:cubicBezTo>
                  <a:pt x="1369251" y="484650"/>
                  <a:pt x="1370186" y="486234"/>
                  <a:pt x="1370186" y="486234"/>
                </a:cubicBezTo>
                <a:cubicBezTo>
                  <a:pt x="1371122" y="486234"/>
                  <a:pt x="1372989" y="487815"/>
                  <a:pt x="1372989" y="487815"/>
                </a:cubicBezTo>
                <a:lnTo>
                  <a:pt x="1371122" y="489396"/>
                </a:lnTo>
                <a:lnTo>
                  <a:pt x="1369251" y="490980"/>
                </a:lnTo>
                <a:cubicBezTo>
                  <a:pt x="1369251" y="491770"/>
                  <a:pt x="1371122" y="491770"/>
                  <a:pt x="1371122" y="492561"/>
                </a:cubicBezTo>
                <a:cubicBezTo>
                  <a:pt x="1372057" y="493351"/>
                  <a:pt x="1370186" y="494145"/>
                  <a:pt x="1370186" y="494145"/>
                </a:cubicBezTo>
                <a:cubicBezTo>
                  <a:pt x="1370186" y="494935"/>
                  <a:pt x="1368316" y="495725"/>
                  <a:pt x="1368316" y="495725"/>
                </a:cubicBezTo>
                <a:cubicBezTo>
                  <a:pt x="1368316" y="496516"/>
                  <a:pt x="1370186" y="497306"/>
                  <a:pt x="1370186" y="497306"/>
                </a:cubicBezTo>
                <a:cubicBezTo>
                  <a:pt x="1370186" y="498100"/>
                  <a:pt x="1372057" y="498100"/>
                  <a:pt x="1372057" y="498890"/>
                </a:cubicBezTo>
                <a:cubicBezTo>
                  <a:pt x="1373924" y="497306"/>
                  <a:pt x="1374860" y="496516"/>
                  <a:pt x="1375795" y="494935"/>
                </a:cubicBezTo>
                <a:cubicBezTo>
                  <a:pt x="1375795" y="494935"/>
                  <a:pt x="1376730" y="494145"/>
                  <a:pt x="1377665" y="493351"/>
                </a:cubicBezTo>
                <a:lnTo>
                  <a:pt x="1378597" y="491770"/>
                </a:lnTo>
                <a:cubicBezTo>
                  <a:pt x="1378597" y="490980"/>
                  <a:pt x="1376730" y="490980"/>
                  <a:pt x="1376730" y="490189"/>
                </a:cubicBezTo>
                <a:cubicBezTo>
                  <a:pt x="1376730" y="489396"/>
                  <a:pt x="1378597" y="489396"/>
                  <a:pt x="1378597" y="488605"/>
                </a:cubicBezTo>
                <a:cubicBezTo>
                  <a:pt x="1379533" y="489396"/>
                  <a:pt x="1379533" y="489396"/>
                  <a:pt x="1380468" y="490189"/>
                </a:cubicBezTo>
                <a:lnTo>
                  <a:pt x="1382339" y="490980"/>
                </a:lnTo>
                <a:cubicBezTo>
                  <a:pt x="1382339" y="491770"/>
                  <a:pt x="1380468" y="492561"/>
                  <a:pt x="1381403" y="493351"/>
                </a:cubicBezTo>
                <a:cubicBezTo>
                  <a:pt x="1381403" y="493351"/>
                  <a:pt x="1382339" y="494145"/>
                  <a:pt x="1383274" y="494145"/>
                </a:cubicBezTo>
                <a:cubicBezTo>
                  <a:pt x="1383274" y="494935"/>
                  <a:pt x="1385141" y="495725"/>
                  <a:pt x="1385141" y="495725"/>
                </a:cubicBezTo>
                <a:cubicBezTo>
                  <a:pt x="1385141" y="496516"/>
                  <a:pt x="1383274" y="497306"/>
                  <a:pt x="1383274" y="497306"/>
                </a:cubicBezTo>
                <a:cubicBezTo>
                  <a:pt x="1383274" y="498100"/>
                  <a:pt x="1385141" y="498100"/>
                  <a:pt x="1386076" y="498890"/>
                </a:cubicBezTo>
                <a:cubicBezTo>
                  <a:pt x="1386076" y="498100"/>
                  <a:pt x="1387012" y="497306"/>
                  <a:pt x="1387012" y="497306"/>
                </a:cubicBezTo>
                <a:cubicBezTo>
                  <a:pt x="1387944" y="496516"/>
                  <a:pt x="1388879" y="495725"/>
                  <a:pt x="1388879" y="495725"/>
                </a:cubicBezTo>
                <a:cubicBezTo>
                  <a:pt x="1388879" y="494935"/>
                  <a:pt x="1390750" y="494145"/>
                  <a:pt x="1390750" y="493351"/>
                </a:cubicBezTo>
                <a:lnTo>
                  <a:pt x="1387944" y="492561"/>
                </a:lnTo>
                <a:cubicBezTo>
                  <a:pt x="1388879" y="491770"/>
                  <a:pt x="1389814" y="490980"/>
                  <a:pt x="1389814" y="490189"/>
                </a:cubicBezTo>
                <a:cubicBezTo>
                  <a:pt x="1390750" y="490189"/>
                  <a:pt x="1390750" y="489396"/>
                  <a:pt x="1391685" y="488605"/>
                </a:cubicBezTo>
                <a:lnTo>
                  <a:pt x="1393552" y="490189"/>
                </a:lnTo>
                <a:cubicBezTo>
                  <a:pt x="1394488" y="490189"/>
                  <a:pt x="1394488" y="488605"/>
                  <a:pt x="1395423" y="488605"/>
                </a:cubicBezTo>
                <a:cubicBezTo>
                  <a:pt x="1396358" y="488605"/>
                  <a:pt x="1396358" y="489396"/>
                  <a:pt x="1397293" y="489396"/>
                </a:cubicBezTo>
                <a:cubicBezTo>
                  <a:pt x="1398225" y="489396"/>
                  <a:pt x="1398225" y="488605"/>
                  <a:pt x="1399161" y="487815"/>
                </a:cubicBezTo>
                <a:lnTo>
                  <a:pt x="1401031" y="489396"/>
                </a:lnTo>
                <a:lnTo>
                  <a:pt x="1399161" y="490980"/>
                </a:lnTo>
                <a:lnTo>
                  <a:pt x="1398225" y="492561"/>
                </a:lnTo>
                <a:cubicBezTo>
                  <a:pt x="1397293" y="492561"/>
                  <a:pt x="1395423" y="490980"/>
                  <a:pt x="1395423" y="491770"/>
                </a:cubicBezTo>
                <a:cubicBezTo>
                  <a:pt x="1395423" y="491770"/>
                  <a:pt x="1394488" y="492561"/>
                  <a:pt x="1394488" y="493351"/>
                </a:cubicBezTo>
                <a:cubicBezTo>
                  <a:pt x="1393552" y="494145"/>
                  <a:pt x="1392617" y="494145"/>
                  <a:pt x="1392617" y="494935"/>
                </a:cubicBezTo>
                <a:lnTo>
                  <a:pt x="1390750" y="496516"/>
                </a:lnTo>
                <a:lnTo>
                  <a:pt x="1392617" y="498100"/>
                </a:lnTo>
                <a:cubicBezTo>
                  <a:pt x="1393552" y="498100"/>
                  <a:pt x="1394488" y="496516"/>
                  <a:pt x="1394488" y="496516"/>
                </a:cubicBezTo>
                <a:cubicBezTo>
                  <a:pt x="1395423" y="496516"/>
                  <a:pt x="1396358" y="497306"/>
                  <a:pt x="1396358" y="497306"/>
                </a:cubicBezTo>
                <a:cubicBezTo>
                  <a:pt x="1397293" y="498100"/>
                  <a:pt x="1398225" y="498890"/>
                  <a:pt x="1399161" y="498890"/>
                </a:cubicBezTo>
                <a:cubicBezTo>
                  <a:pt x="1399161" y="498890"/>
                  <a:pt x="1400096" y="500471"/>
                  <a:pt x="1401031" y="500471"/>
                </a:cubicBezTo>
                <a:cubicBezTo>
                  <a:pt x="1401031" y="500471"/>
                  <a:pt x="1401967" y="498890"/>
                  <a:pt x="1402899" y="498890"/>
                </a:cubicBezTo>
                <a:cubicBezTo>
                  <a:pt x="1402899" y="498890"/>
                  <a:pt x="1403834" y="499681"/>
                  <a:pt x="1404769" y="499681"/>
                </a:cubicBezTo>
                <a:cubicBezTo>
                  <a:pt x="1404769" y="499681"/>
                  <a:pt x="1405704" y="498890"/>
                  <a:pt x="1405704" y="498100"/>
                </a:cubicBezTo>
                <a:cubicBezTo>
                  <a:pt x="1406640" y="497306"/>
                  <a:pt x="1407575" y="497306"/>
                  <a:pt x="1407575" y="496516"/>
                </a:cubicBezTo>
                <a:cubicBezTo>
                  <a:pt x="1408507" y="495725"/>
                  <a:pt x="1408507" y="494935"/>
                  <a:pt x="1409442" y="494935"/>
                </a:cubicBezTo>
                <a:cubicBezTo>
                  <a:pt x="1409442" y="494145"/>
                  <a:pt x="1410378" y="493351"/>
                  <a:pt x="1411313" y="492561"/>
                </a:cubicBezTo>
                <a:lnTo>
                  <a:pt x="1412248" y="490980"/>
                </a:lnTo>
                <a:cubicBezTo>
                  <a:pt x="1413180" y="490980"/>
                  <a:pt x="1413180" y="489396"/>
                  <a:pt x="1414116" y="489396"/>
                </a:cubicBezTo>
                <a:cubicBezTo>
                  <a:pt x="1414116" y="489396"/>
                  <a:pt x="1415986" y="490189"/>
                  <a:pt x="1415986" y="490980"/>
                </a:cubicBezTo>
                <a:cubicBezTo>
                  <a:pt x="1415986" y="490980"/>
                  <a:pt x="1415051" y="491770"/>
                  <a:pt x="1414116" y="492561"/>
                </a:cubicBezTo>
                <a:cubicBezTo>
                  <a:pt x="1414116" y="493351"/>
                  <a:pt x="1413180" y="493351"/>
                  <a:pt x="1413180" y="494145"/>
                </a:cubicBezTo>
                <a:cubicBezTo>
                  <a:pt x="1412248" y="494935"/>
                  <a:pt x="1412248" y="495725"/>
                  <a:pt x="1411313" y="495725"/>
                </a:cubicBezTo>
                <a:cubicBezTo>
                  <a:pt x="1412248" y="496516"/>
                  <a:pt x="1413180" y="496516"/>
                  <a:pt x="1413180" y="497306"/>
                </a:cubicBezTo>
                <a:cubicBezTo>
                  <a:pt x="1414116" y="497306"/>
                  <a:pt x="1415051" y="498890"/>
                  <a:pt x="1415986" y="498890"/>
                </a:cubicBezTo>
                <a:cubicBezTo>
                  <a:pt x="1415986" y="498890"/>
                  <a:pt x="1416921" y="497306"/>
                  <a:pt x="1416921" y="496516"/>
                </a:cubicBezTo>
                <a:cubicBezTo>
                  <a:pt x="1417853" y="496516"/>
                  <a:pt x="1418789" y="498100"/>
                  <a:pt x="1418789" y="498100"/>
                </a:cubicBezTo>
                <a:cubicBezTo>
                  <a:pt x="1419724" y="498100"/>
                  <a:pt x="1420659" y="496516"/>
                  <a:pt x="1420659" y="496516"/>
                </a:cubicBezTo>
                <a:cubicBezTo>
                  <a:pt x="1421594" y="496516"/>
                  <a:pt x="1422527" y="497306"/>
                  <a:pt x="1422527" y="498100"/>
                </a:cubicBezTo>
                <a:cubicBezTo>
                  <a:pt x="1423462" y="498100"/>
                  <a:pt x="1424397" y="498890"/>
                  <a:pt x="1425332" y="498890"/>
                </a:cubicBezTo>
                <a:cubicBezTo>
                  <a:pt x="1425332" y="498890"/>
                  <a:pt x="1426268" y="500471"/>
                  <a:pt x="1427203" y="500471"/>
                </a:cubicBezTo>
                <a:cubicBezTo>
                  <a:pt x="1427203" y="500471"/>
                  <a:pt x="1428135" y="498890"/>
                  <a:pt x="1429070" y="498890"/>
                </a:cubicBezTo>
                <a:cubicBezTo>
                  <a:pt x="1429070" y="498890"/>
                  <a:pt x="1430006" y="500471"/>
                  <a:pt x="1430941" y="500471"/>
                </a:cubicBezTo>
                <a:cubicBezTo>
                  <a:pt x="1430941" y="499681"/>
                  <a:pt x="1431876" y="498100"/>
                  <a:pt x="1432808" y="498100"/>
                </a:cubicBezTo>
                <a:cubicBezTo>
                  <a:pt x="1432808" y="498100"/>
                  <a:pt x="1433744" y="499681"/>
                  <a:pt x="1434679" y="499681"/>
                </a:cubicBezTo>
                <a:lnTo>
                  <a:pt x="1435614" y="498100"/>
                </a:lnTo>
                <a:cubicBezTo>
                  <a:pt x="1436549" y="498100"/>
                  <a:pt x="1437485" y="499681"/>
                  <a:pt x="1438417" y="498890"/>
                </a:cubicBezTo>
                <a:lnTo>
                  <a:pt x="1439352" y="497306"/>
                </a:lnTo>
                <a:cubicBezTo>
                  <a:pt x="1440287" y="497306"/>
                  <a:pt x="1441222" y="498890"/>
                  <a:pt x="1442158" y="498890"/>
                </a:cubicBezTo>
                <a:lnTo>
                  <a:pt x="1443090" y="497306"/>
                </a:lnTo>
                <a:cubicBezTo>
                  <a:pt x="1443090" y="496516"/>
                  <a:pt x="1441222" y="496516"/>
                  <a:pt x="1441222" y="495725"/>
                </a:cubicBezTo>
                <a:lnTo>
                  <a:pt x="1443090" y="494145"/>
                </a:lnTo>
                <a:cubicBezTo>
                  <a:pt x="1443090" y="494145"/>
                  <a:pt x="1444960" y="495725"/>
                  <a:pt x="1444960" y="494935"/>
                </a:cubicBezTo>
                <a:cubicBezTo>
                  <a:pt x="1445896" y="494935"/>
                  <a:pt x="1445896" y="493351"/>
                  <a:pt x="1446831" y="493351"/>
                </a:cubicBezTo>
                <a:cubicBezTo>
                  <a:pt x="1446831" y="494145"/>
                  <a:pt x="1448698" y="494145"/>
                  <a:pt x="1448698" y="494935"/>
                </a:cubicBezTo>
                <a:lnTo>
                  <a:pt x="1446831" y="496516"/>
                </a:lnTo>
                <a:cubicBezTo>
                  <a:pt x="1446831" y="497306"/>
                  <a:pt x="1445896" y="498100"/>
                  <a:pt x="1445896" y="498100"/>
                </a:cubicBezTo>
                <a:cubicBezTo>
                  <a:pt x="1444960" y="498890"/>
                  <a:pt x="1444025" y="499681"/>
                  <a:pt x="1444025" y="500471"/>
                </a:cubicBezTo>
                <a:lnTo>
                  <a:pt x="1445896" y="501261"/>
                </a:lnTo>
                <a:cubicBezTo>
                  <a:pt x="1445896" y="502052"/>
                  <a:pt x="1444025" y="502845"/>
                  <a:pt x="1444025" y="503636"/>
                </a:cubicBezTo>
                <a:lnTo>
                  <a:pt x="1446831" y="504426"/>
                </a:lnTo>
                <a:cubicBezTo>
                  <a:pt x="1445896" y="505217"/>
                  <a:pt x="1444960" y="506007"/>
                  <a:pt x="1444960" y="506797"/>
                </a:cubicBezTo>
                <a:cubicBezTo>
                  <a:pt x="1444025" y="506797"/>
                  <a:pt x="1444025" y="507591"/>
                  <a:pt x="1443090" y="508381"/>
                </a:cubicBezTo>
                <a:lnTo>
                  <a:pt x="1442158" y="509962"/>
                </a:lnTo>
                <a:cubicBezTo>
                  <a:pt x="1442158" y="509962"/>
                  <a:pt x="1443090" y="511546"/>
                  <a:pt x="1444025" y="511546"/>
                </a:cubicBezTo>
                <a:cubicBezTo>
                  <a:pt x="1444025" y="511546"/>
                  <a:pt x="1444960" y="509962"/>
                  <a:pt x="1444960" y="509172"/>
                </a:cubicBezTo>
                <a:cubicBezTo>
                  <a:pt x="1445896" y="509172"/>
                  <a:pt x="1447763" y="510753"/>
                  <a:pt x="1447763" y="510753"/>
                </a:cubicBezTo>
                <a:lnTo>
                  <a:pt x="1448698" y="509172"/>
                </a:lnTo>
                <a:cubicBezTo>
                  <a:pt x="1448698" y="508381"/>
                  <a:pt x="1446831" y="508381"/>
                  <a:pt x="1446831" y="507591"/>
                </a:cubicBezTo>
                <a:cubicBezTo>
                  <a:pt x="1446831" y="507591"/>
                  <a:pt x="1448698" y="506797"/>
                  <a:pt x="1448698" y="506007"/>
                </a:cubicBezTo>
                <a:cubicBezTo>
                  <a:pt x="1448698" y="505217"/>
                  <a:pt x="1446831" y="505217"/>
                  <a:pt x="1446831" y="504426"/>
                </a:cubicBezTo>
                <a:cubicBezTo>
                  <a:pt x="1446831" y="504426"/>
                  <a:pt x="1447763" y="503636"/>
                  <a:pt x="1447763" y="502845"/>
                </a:cubicBezTo>
                <a:cubicBezTo>
                  <a:pt x="1447763" y="502845"/>
                  <a:pt x="1445896" y="502052"/>
                  <a:pt x="1445896" y="501261"/>
                </a:cubicBezTo>
                <a:cubicBezTo>
                  <a:pt x="1445896" y="501261"/>
                  <a:pt x="1446831" y="500471"/>
                  <a:pt x="1447763" y="499681"/>
                </a:cubicBezTo>
                <a:lnTo>
                  <a:pt x="1448698" y="498100"/>
                </a:lnTo>
                <a:cubicBezTo>
                  <a:pt x="1449634" y="498100"/>
                  <a:pt x="1451504" y="498890"/>
                  <a:pt x="1451504" y="499681"/>
                </a:cubicBezTo>
                <a:cubicBezTo>
                  <a:pt x="1451504" y="499681"/>
                  <a:pt x="1452436" y="500471"/>
                  <a:pt x="1453371" y="500471"/>
                </a:cubicBezTo>
                <a:lnTo>
                  <a:pt x="1455242" y="502052"/>
                </a:lnTo>
                <a:cubicBezTo>
                  <a:pt x="1456177" y="502052"/>
                  <a:pt x="1457113" y="500471"/>
                  <a:pt x="1457113" y="500471"/>
                </a:cubicBezTo>
                <a:cubicBezTo>
                  <a:pt x="1457113" y="499681"/>
                  <a:pt x="1458045" y="498890"/>
                  <a:pt x="1458980" y="498890"/>
                </a:cubicBezTo>
                <a:cubicBezTo>
                  <a:pt x="1458980" y="498100"/>
                  <a:pt x="1460850" y="499681"/>
                  <a:pt x="1460850" y="499681"/>
                </a:cubicBezTo>
                <a:lnTo>
                  <a:pt x="1462718" y="501261"/>
                </a:lnTo>
                <a:lnTo>
                  <a:pt x="1464588" y="499681"/>
                </a:lnTo>
                <a:lnTo>
                  <a:pt x="1465524" y="497306"/>
                </a:lnTo>
                <a:cubicBezTo>
                  <a:pt x="1466459" y="498100"/>
                  <a:pt x="1467394" y="498890"/>
                  <a:pt x="1468326" y="498890"/>
                </a:cubicBezTo>
                <a:cubicBezTo>
                  <a:pt x="1468326" y="499681"/>
                  <a:pt x="1469262" y="499681"/>
                  <a:pt x="1470197" y="500471"/>
                </a:cubicBezTo>
                <a:cubicBezTo>
                  <a:pt x="1470197" y="500471"/>
                  <a:pt x="1472067" y="501261"/>
                  <a:pt x="1472067" y="502052"/>
                </a:cubicBezTo>
                <a:cubicBezTo>
                  <a:pt x="1472067" y="502052"/>
                  <a:pt x="1471132" y="503636"/>
                  <a:pt x="1470197" y="503636"/>
                </a:cubicBezTo>
                <a:cubicBezTo>
                  <a:pt x="1471132" y="503636"/>
                  <a:pt x="1472067" y="505217"/>
                  <a:pt x="1472999" y="505217"/>
                </a:cubicBezTo>
                <a:cubicBezTo>
                  <a:pt x="1472999" y="504426"/>
                  <a:pt x="1473935" y="503636"/>
                  <a:pt x="1473935" y="502845"/>
                </a:cubicBezTo>
                <a:cubicBezTo>
                  <a:pt x="1474870" y="502845"/>
                  <a:pt x="1474870" y="502052"/>
                  <a:pt x="1475805" y="501261"/>
                </a:cubicBezTo>
                <a:cubicBezTo>
                  <a:pt x="1476737" y="500471"/>
                  <a:pt x="1476737" y="500471"/>
                  <a:pt x="1477673" y="499681"/>
                </a:cubicBezTo>
                <a:cubicBezTo>
                  <a:pt x="1477673" y="498890"/>
                  <a:pt x="1478608" y="498100"/>
                  <a:pt x="1479543" y="498100"/>
                </a:cubicBezTo>
                <a:cubicBezTo>
                  <a:pt x="1479543" y="498100"/>
                  <a:pt x="1480478" y="498890"/>
                  <a:pt x="1481414" y="498890"/>
                </a:cubicBezTo>
                <a:lnTo>
                  <a:pt x="1483281" y="500471"/>
                </a:lnTo>
                <a:lnTo>
                  <a:pt x="1481414" y="502052"/>
                </a:lnTo>
                <a:cubicBezTo>
                  <a:pt x="1482346" y="502052"/>
                  <a:pt x="1483281" y="503636"/>
                  <a:pt x="1484216" y="503636"/>
                </a:cubicBezTo>
                <a:lnTo>
                  <a:pt x="1485152" y="502052"/>
                </a:lnTo>
                <a:cubicBezTo>
                  <a:pt x="1486087" y="501261"/>
                  <a:pt x="1486087" y="500471"/>
                  <a:pt x="1487019" y="499681"/>
                </a:cubicBezTo>
                <a:cubicBezTo>
                  <a:pt x="1487019" y="499681"/>
                  <a:pt x="1487954" y="498100"/>
                  <a:pt x="1488890" y="498100"/>
                </a:cubicBezTo>
                <a:lnTo>
                  <a:pt x="1490760" y="499681"/>
                </a:lnTo>
                <a:lnTo>
                  <a:pt x="1492627" y="498100"/>
                </a:lnTo>
                <a:lnTo>
                  <a:pt x="1494498" y="498890"/>
                </a:lnTo>
                <a:cubicBezTo>
                  <a:pt x="1494498" y="499681"/>
                  <a:pt x="1492627" y="500471"/>
                  <a:pt x="1492627" y="501261"/>
                </a:cubicBezTo>
                <a:lnTo>
                  <a:pt x="1494498" y="502052"/>
                </a:lnTo>
                <a:cubicBezTo>
                  <a:pt x="1494498" y="502845"/>
                  <a:pt x="1492627" y="503636"/>
                  <a:pt x="1493563" y="504426"/>
                </a:cubicBezTo>
                <a:cubicBezTo>
                  <a:pt x="1493563" y="504426"/>
                  <a:pt x="1494498" y="505217"/>
                  <a:pt x="1495433" y="505217"/>
                </a:cubicBezTo>
                <a:cubicBezTo>
                  <a:pt x="1495433" y="505217"/>
                  <a:pt x="1496368" y="503636"/>
                  <a:pt x="1497304" y="503636"/>
                </a:cubicBezTo>
                <a:cubicBezTo>
                  <a:pt x="1497304" y="503636"/>
                  <a:pt x="1498236" y="505217"/>
                  <a:pt x="1499171" y="505217"/>
                </a:cubicBezTo>
                <a:cubicBezTo>
                  <a:pt x="1499171" y="504426"/>
                  <a:pt x="1500106" y="503636"/>
                  <a:pt x="1500106" y="503636"/>
                </a:cubicBezTo>
                <a:cubicBezTo>
                  <a:pt x="1501042" y="502845"/>
                  <a:pt x="1501974" y="501261"/>
                  <a:pt x="1501974" y="501261"/>
                </a:cubicBezTo>
                <a:cubicBezTo>
                  <a:pt x="1502909" y="501261"/>
                  <a:pt x="1503844" y="502845"/>
                  <a:pt x="1503844" y="502845"/>
                </a:cubicBezTo>
                <a:cubicBezTo>
                  <a:pt x="1504780" y="503636"/>
                  <a:pt x="1505715" y="503636"/>
                  <a:pt x="1506647" y="504426"/>
                </a:cubicBezTo>
                <a:lnTo>
                  <a:pt x="1508517" y="505217"/>
                </a:lnTo>
                <a:cubicBezTo>
                  <a:pt x="1508517" y="505217"/>
                  <a:pt x="1509453" y="504426"/>
                  <a:pt x="1510388" y="503636"/>
                </a:cubicBezTo>
                <a:cubicBezTo>
                  <a:pt x="1510388" y="502845"/>
                  <a:pt x="1511323" y="502845"/>
                  <a:pt x="1511323" y="502052"/>
                </a:cubicBezTo>
                <a:cubicBezTo>
                  <a:pt x="1512255" y="501261"/>
                  <a:pt x="1512255" y="500471"/>
                  <a:pt x="1513191" y="500471"/>
                </a:cubicBezTo>
                <a:cubicBezTo>
                  <a:pt x="1514126" y="499681"/>
                  <a:pt x="1514126" y="498890"/>
                  <a:pt x="1515061" y="498100"/>
                </a:cubicBezTo>
                <a:lnTo>
                  <a:pt x="1515996" y="496516"/>
                </a:lnTo>
                <a:cubicBezTo>
                  <a:pt x="1516929" y="496516"/>
                  <a:pt x="1517864" y="498100"/>
                  <a:pt x="1518799" y="498100"/>
                </a:cubicBezTo>
                <a:cubicBezTo>
                  <a:pt x="1518799" y="498890"/>
                  <a:pt x="1519734" y="498890"/>
                  <a:pt x="1520670" y="499681"/>
                </a:cubicBezTo>
                <a:lnTo>
                  <a:pt x="1522537" y="500471"/>
                </a:lnTo>
                <a:cubicBezTo>
                  <a:pt x="1523472" y="500471"/>
                  <a:pt x="1524408" y="502052"/>
                  <a:pt x="1524408" y="502052"/>
                </a:cubicBezTo>
                <a:cubicBezTo>
                  <a:pt x="1525343" y="502052"/>
                  <a:pt x="1526278" y="500471"/>
                  <a:pt x="1526278" y="500471"/>
                </a:cubicBezTo>
                <a:cubicBezTo>
                  <a:pt x="1526278" y="499681"/>
                  <a:pt x="1527210" y="498890"/>
                  <a:pt x="1528145" y="498890"/>
                </a:cubicBezTo>
                <a:cubicBezTo>
                  <a:pt x="1528145" y="498100"/>
                  <a:pt x="1529081" y="499681"/>
                  <a:pt x="1530016" y="499681"/>
                </a:cubicBezTo>
                <a:cubicBezTo>
                  <a:pt x="1530951" y="499681"/>
                  <a:pt x="1530951" y="498100"/>
                  <a:pt x="1531883" y="498100"/>
                </a:cubicBezTo>
                <a:cubicBezTo>
                  <a:pt x="1531883" y="498100"/>
                  <a:pt x="1532819" y="499681"/>
                  <a:pt x="1533754" y="499681"/>
                </a:cubicBezTo>
                <a:cubicBezTo>
                  <a:pt x="1533754" y="499681"/>
                  <a:pt x="1534689" y="498100"/>
                  <a:pt x="1535624" y="498100"/>
                </a:cubicBezTo>
                <a:cubicBezTo>
                  <a:pt x="1535624" y="497306"/>
                  <a:pt x="1536557" y="495725"/>
                  <a:pt x="1536557" y="495725"/>
                </a:cubicBezTo>
                <a:cubicBezTo>
                  <a:pt x="1537492" y="495725"/>
                  <a:pt x="1538427" y="497306"/>
                  <a:pt x="1539362" y="497306"/>
                </a:cubicBezTo>
                <a:lnTo>
                  <a:pt x="1540298" y="495725"/>
                </a:lnTo>
                <a:cubicBezTo>
                  <a:pt x="1541079" y="495725"/>
                  <a:pt x="1541853" y="496818"/>
                  <a:pt x="1542089" y="496714"/>
                </a:cubicBezTo>
                <a:cubicBezTo>
                  <a:pt x="1541957" y="497438"/>
                  <a:pt x="1541233" y="498163"/>
                  <a:pt x="1541233" y="498890"/>
                </a:cubicBezTo>
                <a:cubicBezTo>
                  <a:pt x="1540298" y="498890"/>
                  <a:pt x="1540298" y="499681"/>
                  <a:pt x="1539362" y="500471"/>
                </a:cubicBezTo>
                <a:cubicBezTo>
                  <a:pt x="1539362" y="501261"/>
                  <a:pt x="1538427" y="501261"/>
                  <a:pt x="1537492" y="502052"/>
                </a:cubicBezTo>
                <a:cubicBezTo>
                  <a:pt x="1537492" y="502845"/>
                  <a:pt x="1536557" y="503636"/>
                  <a:pt x="1536557" y="503636"/>
                </a:cubicBezTo>
                <a:cubicBezTo>
                  <a:pt x="1535624" y="503636"/>
                  <a:pt x="1534689" y="502845"/>
                  <a:pt x="1533754" y="502845"/>
                </a:cubicBezTo>
                <a:lnTo>
                  <a:pt x="1531883" y="501261"/>
                </a:lnTo>
                <a:cubicBezTo>
                  <a:pt x="1531883" y="502052"/>
                  <a:pt x="1530951" y="502845"/>
                  <a:pt x="1530016" y="502845"/>
                </a:cubicBezTo>
                <a:lnTo>
                  <a:pt x="1529081" y="504426"/>
                </a:lnTo>
                <a:cubicBezTo>
                  <a:pt x="1529081" y="505217"/>
                  <a:pt x="1530951" y="506007"/>
                  <a:pt x="1530951" y="506007"/>
                </a:cubicBezTo>
                <a:cubicBezTo>
                  <a:pt x="1530951" y="506797"/>
                  <a:pt x="1530016" y="507591"/>
                  <a:pt x="1529081" y="507591"/>
                </a:cubicBezTo>
                <a:cubicBezTo>
                  <a:pt x="1529081" y="508381"/>
                  <a:pt x="1528145" y="509172"/>
                  <a:pt x="1528145" y="509962"/>
                </a:cubicBezTo>
                <a:cubicBezTo>
                  <a:pt x="1527210" y="509962"/>
                  <a:pt x="1526278" y="510753"/>
                  <a:pt x="1526278" y="511546"/>
                </a:cubicBezTo>
                <a:cubicBezTo>
                  <a:pt x="1527210" y="512337"/>
                  <a:pt x="1529081" y="513127"/>
                  <a:pt x="1530016" y="513917"/>
                </a:cubicBezTo>
                <a:cubicBezTo>
                  <a:pt x="1530951" y="514708"/>
                  <a:pt x="1531883" y="514708"/>
                  <a:pt x="1532819" y="515498"/>
                </a:cubicBezTo>
                <a:cubicBezTo>
                  <a:pt x="1532819" y="514708"/>
                  <a:pt x="1533754" y="513917"/>
                  <a:pt x="1533754" y="513917"/>
                </a:cubicBezTo>
                <a:cubicBezTo>
                  <a:pt x="1533754" y="513127"/>
                  <a:pt x="1531883" y="513127"/>
                  <a:pt x="1531883" y="512337"/>
                </a:cubicBezTo>
                <a:cubicBezTo>
                  <a:pt x="1531883" y="511546"/>
                  <a:pt x="1533754" y="510753"/>
                  <a:pt x="1533754" y="510753"/>
                </a:cubicBezTo>
                <a:lnTo>
                  <a:pt x="1531883" y="509172"/>
                </a:lnTo>
                <a:lnTo>
                  <a:pt x="1532819" y="507591"/>
                </a:lnTo>
                <a:cubicBezTo>
                  <a:pt x="1533754" y="507591"/>
                  <a:pt x="1534689" y="508381"/>
                  <a:pt x="1534689" y="509172"/>
                </a:cubicBezTo>
                <a:cubicBezTo>
                  <a:pt x="1535624" y="509172"/>
                  <a:pt x="1536557" y="509962"/>
                  <a:pt x="1537492" y="509962"/>
                </a:cubicBezTo>
                <a:lnTo>
                  <a:pt x="1538427" y="508381"/>
                </a:lnTo>
                <a:cubicBezTo>
                  <a:pt x="1539362" y="508381"/>
                  <a:pt x="1540298" y="509962"/>
                  <a:pt x="1541233" y="509962"/>
                </a:cubicBezTo>
                <a:lnTo>
                  <a:pt x="1542165" y="508381"/>
                </a:lnTo>
                <a:cubicBezTo>
                  <a:pt x="1543100" y="507591"/>
                  <a:pt x="1544036" y="506007"/>
                  <a:pt x="1544036" y="506007"/>
                </a:cubicBezTo>
                <a:lnTo>
                  <a:pt x="1545906" y="507591"/>
                </a:lnTo>
                <a:cubicBezTo>
                  <a:pt x="1546838" y="507591"/>
                  <a:pt x="1547773" y="506007"/>
                  <a:pt x="1547773" y="506007"/>
                </a:cubicBezTo>
                <a:cubicBezTo>
                  <a:pt x="1548709" y="505217"/>
                  <a:pt x="1548709" y="504426"/>
                  <a:pt x="1549644" y="504426"/>
                </a:cubicBezTo>
                <a:cubicBezTo>
                  <a:pt x="1549644" y="503636"/>
                  <a:pt x="1550579" y="502845"/>
                  <a:pt x="1550579" y="502052"/>
                </a:cubicBezTo>
                <a:cubicBezTo>
                  <a:pt x="1551514" y="502052"/>
                  <a:pt x="1552447" y="500471"/>
                  <a:pt x="1552447" y="500471"/>
                </a:cubicBezTo>
                <a:cubicBezTo>
                  <a:pt x="1553382" y="500471"/>
                  <a:pt x="1554317" y="502052"/>
                  <a:pt x="1554317" y="502052"/>
                </a:cubicBezTo>
                <a:cubicBezTo>
                  <a:pt x="1555252" y="502052"/>
                  <a:pt x="1555252" y="500471"/>
                  <a:pt x="1556188" y="500471"/>
                </a:cubicBezTo>
                <a:cubicBezTo>
                  <a:pt x="1556188" y="499681"/>
                  <a:pt x="1558055" y="501261"/>
                  <a:pt x="1558055" y="501261"/>
                </a:cubicBezTo>
                <a:cubicBezTo>
                  <a:pt x="1558990" y="501261"/>
                  <a:pt x="1559926" y="502845"/>
                  <a:pt x="1560861" y="502845"/>
                </a:cubicBezTo>
                <a:lnTo>
                  <a:pt x="1558990" y="504426"/>
                </a:lnTo>
                <a:cubicBezTo>
                  <a:pt x="1558055" y="505217"/>
                  <a:pt x="1558055" y="506007"/>
                  <a:pt x="1557120" y="506007"/>
                </a:cubicBezTo>
                <a:cubicBezTo>
                  <a:pt x="1557120" y="506797"/>
                  <a:pt x="1556188" y="507591"/>
                  <a:pt x="1555252" y="508381"/>
                </a:cubicBezTo>
                <a:cubicBezTo>
                  <a:pt x="1556188" y="508381"/>
                  <a:pt x="1557120" y="509172"/>
                  <a:pt x="1558055" y="509172"/>
                </a:cubicBezTo>
                <a:lnTo>
                  <a:pt x="1558990" y="507591"/>
                </a:lnTo>
                <a:cubicBezTo>
                  <a:pt x="1559926" y="507591"/>
                  <a:pt x="1560861" y="509172"/>
                  <a:pt x="1561793" y="509172"/>
                </a:cubicBezTo>
                <a:lnTo>
                  <a:pt x="1562728" y="507591"/>
                </a:lnTo>
                <a:cubicBezTo>
                  <a:pt x="1563663" y="506797"/>
                  <a:pt x="1563663" y="506007"/>
                  <a:pt x="1564599" y="505217"/>
                </a:cubicBezTo>
                <a:cubicBezTo>
                  <a:pt x="1565534" y="505217"/>
                  <a:pt x="1565534" y="504426"/>
                  <a:pt x="1566466" y="503636"/>
                </a:cubicBezTo>
                <a:cubicBezTo>
                  <a:pt x="1566466" y="504426"/>
                  <a:pt x="1567401" y="504426"/>
                  <a:pt x="1568337" y="505217"/>
                </a:cubicBezTo>
                <a:lnTo>
                  <a:pt x="1570207" y="506797"/>
                </a:lnTo>
                <a:cubicBezTo>
                  <a:pt x="1571142" y="506007"/>
                  <a:pt x="1571142" y="505217"/>
                  <a:pt x="1572075" y="504426"/>
                </a:cubicBezTo>
                <a:cubicBezTo>
                  <a:pt x="1572075" y="505217"/>
                  <a:pt x="1573945" y="506007"/>
                  <a:pt x="1573945" y="506007"/>
                </a:cubicBezTo>
                <a:cubicBezTo>
                  <a:pt x="1573945" y="506797"/>
                  <a:pt x="1572075" y="507591"/>
                  <a:pt x="1572075" y="507591"/>
                </a:cubicBezTo>
                <a:cubicBezTo>
                  <a:pt x="1572075" y="508381"/>
                  <a:pt x="1574880" y="508381"/>
                  <a:pt x="1574880" y="509172"/>
                </a:cubicBezTo>
                <a:cubicBezTo>
                  <a:pt x="1574880" y="508381"/>
                  <a:pt x="1575816" y="507591"/>
                  <a:pt x="1575816" y="507591"/>
                </a:cubicBezTo>
                <a:cubicBezTo>
                  <a:pt x="1576748" y="506797"/>
                  <a:pt x="1577683" y="506007"/>
                  <a:pt x="1577683" y="505217"/>
                </a:cubicBezTo>
                <a:lnTo>
                  <a:pt x="1575816" y="504426"/>
                </a:lnTo>
                <a:cubicBezTo>
                  <a:pt x="1575816" y="503636"/>
                  <a:pt x="1576748" y="502845"/>
                  <a:pt x="1576748" y="502845"/>
                </a:cubicBezTo>
                <a:cubicBezTo>
                  <a:pt x="1577683" y="502052"/>
                  <a:pt x="1578618" y="503636"/>
                  <a:pt x="1579554" y="503636"/>
                </a:cubicBezTo>
                <a:cubicBezTo>
                  <a:pt x="1580489" y="502845"/>
                  <a:pt x="1581424" y="501261"/>
                  <a:pt x="1582356" y="500471"/>
                </a:cubicBezTo>
                <a:cubicBezTo>
                  <a:pt x="1584227" y="501261"/>
                  <a:pt x="1585162" y="502052"/>
                  <a:pt x="1587029" y="502845"/>
                </a:cubicBezTo>
                <a:cubicBezTo>
                  <a:pt x="1585162" y="504426"/>
                  <a:pt x="1584227" y="505217"/>
                  <a:pt x="1583291" y="506797"/>
                </a:cubicBezTo>
                <a:cubicBezTo>
                  <a:pt x="1583291" y="506797"/>
                  <a:pt x="1582356" y="505217"/>
                  <a:pt x="1581424" y="505217"/>
                </a:cubicBezTo>
                <a:lnTo>
                  <a:pt x="1579554" y="506797"/>
                </a:lnTo>
                <a:lnTo>
                  <a:pt x="1581424" y="508381"/>
                </a:lnTo>
                <a:cubicBezTo>
                  <a:pt x="1582356" y="508381"/>
                  <a:pt x="1580489" y="509962"/>
                  <a:pt x="1580489" y="509962"/>
                </a:cubicBezTo>
                <a:cubicBezTo>
                  <a:pt x="1580489" y="510753"/>
                  <a:pt x="1582356" y="510753"/>
                  <a:pt x="1582356" y="511546"/>
                </a:cubicBezTo>
                <a:cubicBezTo>
                  <a:pt x="1583291" y="509962"/>
                  <a:pt x="1584227" y="509172"/>
                  <a:pt x="1585162" y="507591"/>
                </a:cubicBezTo>
                <a:cubicBezTo>
                  <a:pt x="1586097" y="507591"/>
                  <a:pt x="1586097" y="506797"/>
                  <a:pt x="1587029" y="506007"/>
                </a:cubicBezTo>
                <a:lnTo>
                  <a:pt x="1588900" y="507591"/>
                </a:lnTo>
                <a:cubicBezTo>
                  <a:pt x="1589835" y="507591"/>
                  <a:pt x="1590767" y="506007"/>
                  <a:pt x="1590767" y="506007"/>
                </a:cubicBezTo>
                <a:cubicBezTo>
                  <a:pt x="1590767" y="505217"/>
                  <a:pt x="1591703" y="503636"/>
                  <a:pt x="1592638" y="503636"/>
                </a:cubicBezTo>
                <a:lnTo>
                  <a:pt x="1594508" y="505217"/>
                </a:lnTo>
                <a:lnTo>
                  <a:pt x="1596376" y="506797"/>
                </a:lnTo>
                <a:lnTo>
                  <a:pt x="1598246" y="505217"/>
                </a:lnTo>
                <a:cubicBezTo>
                  <a:pt x="1598246" y="504426"/>
                  <a:pt x="1596376" y="503636"/>
                  <a:pt x="1596376" y="503636"/>
                </a:cubicBezTo>
                <a:cubicBezTo>
                  <a:pt x="1596376" y="502845"/>
                  <a:pt x="1597311" y="502052"/>
                  <a:pt x="1597311" y="502052"/>
                </a:cubicBezTo>
                <a:cubicBezTo>
                  <a:pt x="1598246" y="501261"/>
                  <a:pt x="1598246" y="500471"/>
                  <a:pt x="1599182" y="499681"/>
                </a:cubicBezTo>
                <a:lnTo>
                  <a:pt x="1601049" y="501261"/>
                </a:lnTo>
                <a:cubicBezTo>
                  <a:pt x="1601984" y="501261"/>
                  <a:pt x="1602919" y="499681"/>
                  <a:pt x="1602919" y="499681"/>
                </a:cubicBezTo>
                <a:cubicBezTo>
                  <a:pt x="1602919" y="498890"/>
                  <a:pt x="1604790" y="498100"/>
                  <a:pt x="1604790" y="498100"/>
                </a:cubicBezTo>
                <a:lnTo>
                  <a:pt x="1606657" y="498890"/>
                </a:lnTo>
                <a:cubicBezTo>
                  <a:pt x="1606657" y="499681"/>
                  <a:pt x="1604790" y="500471"/>
                  <a:pt x="1604790" y="501261"/>
                </a:cubicBezTo>
                <a:cubicBezTo>
                  <a:pt x="1604790" y="501261"/>
                  <a:pt x="1606657" y="502052"/>
                  <a:pt x="1607593" y="502052"/>
                </a:cubicBezTo>
                <a:cubicBezTo>
                  <a:pt x="1607593" y="502845"/>
                  <a:pt x="1608528" y="502845"/>
                  <a:pt x="1609463" y="503636"/>
                </a:cubicBezTo>
                <a:cubicBezTo>
                  <a:pt x="1609463" y="502845"/>
                  <a:pt x="1611334" y="502052"/>
                  <a:pt x="1610398" y="502052"/>
                </a:cubicBezTo>
                <a:cubicBezTo>
                  <a:pt x="1610398" y="501261"/>
                  <a:pt x="1608528" y="501261"/>
                  <a:pt x="1608528" y="500471"/>
                </a:cubicBezTo>
                <a:lnTo>
                  <a:pt x="1610398" y="498890"/>
                </a:lnTo>
                <a:cubicBezTo>
                  <a:pt x="1610398" y="498890"/>
                  <a:pt x="1612266" y="500471"/>
                  <a:pt x="1612266" y="499681"/>
                </a:cubicBezTo>
                <a:cubicBezTo>
                  <a:pt x="1613201" y="499681"/>
                  <a:pt x="1613201" y="498100"/>
                  <a:pt x="1614136" y="498100"/>
                </a:cubicBezTo>
                <a:cubicBezTo>
                  <a:pt x="1613201" y="498100"/>
                  <a:pt x="1612266" y="496516"/>
                  <a:pt x="1612266" y="497306"/>
                </a:cubicBezTo>
                <a:cubicBezTo>
                  <a:pt x="1612266" y="496516"/>
                  <a:pt x="1613201" y="494935"/>
                  <a:pt x="1613201" y="494935"/>
                </a:cubicBezTo>
                <a:cubicBezTo>
                  <a:pt x="1614136" y="494935"/>
                  <a:pt x="1615072" y="496516"/>
                  <a:pt x="1616007" y="496516"/>
                </a:cubicBezTo>
                <a:cubicBezTo>
                  <a:pt x="1616007" y="496516"/>
                  <a:pt x="1617874" y="497306"/>
                  <a:pt x="1617874" y="498100"/>
                </a:cubicBezTo>
                <a:cubicBezTo>
                  <a:pt x="1617874" y="498100"/>
                  <a:pt x="1616007" y="498890"/>
                  <a:pt x="1616007" y="499681"/>
                </a:cubicBezTo>
                <a:cubicBezTo>
                  <a:pt x="1616007" y="500471"/>
                  <a:pt x="1617874" y="500471"/>
                  <a:pt x="1617874" y="501261"/>
                </a:cubicBezTo>
                <a:cubicBezTo>
                  <a:pt x="1617874" y="501261"/>
                  <a:pt x="1616007" y="502052"/>
                  <a:pt x="1616939" y="502845"/>
                </a:cubicBezTo>
                <a:cubicBezTo>
                  <a:pt x="1616939" y="503636"/>
                  <a:pt x="1617874" y="503636"/>
                  <a:pt x="1618810" y="504426"/>
                </a:cubicBezTo>
                <a:cubicBezTo>
                  <a:pt x="1619745" y="502845"/>
                  <a:pt x="1620677" y="502052"/>
                  <a:pt x="1621612" y="500471"/>
                </a:cubicBezTo>
                <a:cubicBezTo>
                  <a:pt x="1622547" y="499681"/>
                  <a:pt x="1623483" y="499681"/>
                  <a:pt x="1623483" y="498890"/>
                </a:cubicBezTo>
                <a:cubicBezTo>
                  <a:pt x="1623483" y="498890"/>
                  <a:pt x="1621612" y="498100"/>
                  <a:pt x="1621612" y="497306"/>
                </a:cubicBezTo>
                <a:lnTo>
                  <a:pt x="1622547" y="495725"/>
                </a:lnTo>
                <a:cubicBezTo>
                  <a:pt x="1623483" y="494935"/>
                  <a:pt x="1624418" y="494145"/>
                  <a:pt x="1624418" y="494145"/>
                </a:cubicBezTo>
                <a:cubicBezTo>
                  <a:pt x="1627221" y="495725"/>
                  <a:pt x="1630026" y="497306"/>
                  <a:pt x="1632829" y="499681"/>
                </a:cubicBezTo>
                <a:cubicBezTo>
                  <a:pt x="1631894" y="499681"/>
                  <a:pt x="1631894" y="501261"/>
                  <a:pt x="1630959" y="501261"/>
                </a:cubicBezTo>
                <a:cubicBezTo>
                  <a:pt x="1630959" y="501261"/>
                  <a:pt x="1630026" y="499681"/>
                  <a:pt x="1629091" y="499681"/>
                </a:cubicBezTo>
                <a:cubicBezTo>
                  <a:pt x="1629091" y="499681"/>
                  <a:pt x="1628156" y="501261"/>
                  <a:pt x="1627221" y="501261"/>
                </a:cubicBezTo>
                <a:cubicBezTo>
                  <a:pt x="1627221" y="502052"/>
                  <a:pt x="1626285" y="502845"/>
                  <a:pt x="1626285" y="503636"/>
                </a:cubicBezTo>
                <a:cubicBezTo>
                  <a:pt x="1625353" y="503636"/>
                  <a:pt x="1625353" y="504426"/>
                  <a:pt x="1624418" y="505217"/>
                </a:cubicBezTo>
                <a:cubicBezTo>
                  <a:pt x="1624418" y="505217"/>
                  <a:pt x="1622547" y="506007"/>
                  <a:pt x="1622547" y="506797"/>
                </a:cubicBezTo>
                <a:cubicBezTo>
                  <a:pt x="1622547" y="506797"/>
                  <a:pt x="1624418" y="507591"/>
                  <a:pt x="1625353" y="508381"/>
                </a:cubicBezTo>
                <a:cubicBezTo>
                  <a:pt x="1625353" y="507591"/>
                  <a:pt x="1626285" y="506797"/>
                  <a:pt x="1626285" y="506007"/>
                </a:cubicBezTo>
                <a:lnTo>
                  <a:pt x="1628156" y="504426"/>
                </a:lnTo>
                <a:lnTo>
                  <a:pt x="1630026" y="506007"/>
                </a:lnTo>
                <a:lnTo>
                  <a:pt x="1628156" y="507591"/>
                </a:lnTo>
                <a:cubicBezTo>
                  <a:pt x="1629091" y="507591"/>
                  <a:pt x="1630026" y="509172"/>
                  <a:pt x="1630959" y="509172"/>
                </a:cubicBezTo>
                <a:lnTo>
                  <a:pt x="1631894" y="507591"/>
                </a:lnTo>
                <a:cubicBezTo>
                  <a:pt x="1632829" y="507591"/>
                  <a:pt x="1633764" y="508381"/>
                  <a:pt x="1634700" y="508381"/>
                </a:cubicBezTo>
                <a:cubicBezTo>
                  <a:pt x="1634700" y="508381"/>
                  <a:pt x="1635635" y="509962"/>
                  <a:pt x="1636567" y="509962"/>
                </a:cubicBezTo>
                <a:cubicBezTo>
                  <a:pt x="1636567" y="509962"/>
                  <a:pt x="1637502" y="508381"/>
                  <a:pt x="1638437" y="508381"/>
                </a:cubicBezTo>
                <a:cubicBezTo>
                  <a:pt x="1638437" y="508381"/>
                  <a:pt x="1639373" y="509962"/>
                  <a:pt x="1640308" y="509962"/>
                </a:cubicBezTo>
                <a:cubicBezTo>
                  <a:pt x="1640308" y="509172"/>
                  <a:pt x="1641240" y="507591"/>
                  <a:pt x="1642175" y="507591"/>
                </a:cubicBezTo>
                <a:cubicBezTo>
                  <a:pt x="1642175" y="507591"/>
                  <a:pt x="1643111" y="509172"/>
                  <a:pt x="1644046" y="509172"/>
                </a:cubicBezTo>
                <a:lnTo>
                  <a:pt x="1644981" y="507591"/>
                </a:lnTo>
                <a:cubicBezTo>
                  <a:pt x="1644981" y="506797"/>
                  <a:pt x="1643111" y="506797"/>
                  <a:pt x="1643111" y="506007"/>
                </a:cubicBezTo>
                <a:cubicBezTo>
                  <a:pt x="1643111" y="505217"/>
                  <a:pt x="1644981" y="505217"/>
                  <a:pt x="1644981" y="504426"/>
                </a:cubicBezTo>
                <a:cubicBezTo>
                  <a:pt x="1643111" y="503636"/>
                  <a:pt x="1642175" y="502845"/>
                  <a:pt x="1640308" y="501261"/>
                </a:cubicBezTo>
                <a:cubicBezTo>
                  <a:pt x="1640308" y="501261"/>
                  <a:pt x="1639373" y="500471"/>
                  <a:pt x="1638437" y="500471"/>
                </a:cubicBezTo>
                <a:cubicBezTo>
                  <a:pt x="1639373" y="498890"/>
                  <a:pt x="1641240" y="498100"/>
                  <a:pt x="1642175" y="496516"/>
                </a:cubicBezTo>
                <a:cubicBezTo>
                  <a:pt x="1643111" y="497306"/>
                  <a:pt x="1644981" y="498890"/>
                  <a:pt x="1645913" y="499681"/>
                </a:cubicBezTo>
                <a:cubicBezTo>
                  <a:pt x="1645913" y="499681"/>
                  <a:pt x="1644046" y="500471"/>
                  <a:pt x="1644046" y="501261"/>
                </a:cubicBezTo>
                <a:cubicBezTo>
                  <a:pt x="1644046" y="501261"/>
                  <a:pt x="1645913" y="502052"/>
                  <a:pt x="1646849" y="502845"/>
                </a:cubicBezTo>
                <a:cubicBezTo>
                  <a:pt x="1646849" y="502845"/>
                  <a:pt x="1647784" y="503636"/>
                  <a:pt x="1648719" y="503636"/>
                </a:cubicBezTo>
                <a:cubicBezTo>
                  <a:pt x="1649654" y="502845"/>
                  <a:pt x="1650587" y="501261"/>
                  <a:pt x="1651522" y="500471"/>
                </a:cubicBezTo>
                <a:cubicBezTo>
                  <a:pt x="1652457" y="499681"/>
                  <a:pt x="1652457" y="498890"/>
                  <a:pt x="1653392" y="498890"/>
                </a:cubicBezTo>
                <a:lnTo>
                  <a:pt x="1655263" y="499681"/>
                </a:lnTo>
                <a:cubicBezTo>
                  <a:pt x="1655263" y="500471"/>
                  <a:pt x="1657130" y="501261"/>
                  <a:pt x="1657130" y="501261"/>
                </a:cubicBezTo>
                <a:cubicBezTo>
                  <a:pt x="1657130" y="502052"/>
                  <a:pt x="1656195" y="502845"/>
                  <a:pt x="1656195" y="502845"/>
                </a:cubicBezTo>
                <a:cubicBezTo>
                  <a:pt x="1656195" y="503636"/>
                  <a:pt x="1658066" y="504426"/>
                  <a:pt x="1658066" y="504426"/>
                </a:cubicBezTo>
                <a:cubicBezTo>
                  <a:pt x="1658066" y="505217"/>
                  <a:pt x="1659936" y="505217"/>
                  <a:pt x="1659936" y="506007"/>
                </a:cubicBezTo>
                <a:cubicBezTo>
                  <a:pt x="1660868" y="506007"/>
                  <a:pt x="1661803" y="506797"/>
                  <a:pt x="1661803" y="506797"/>
                </a:cubicBezTo>
                <a:cubicBezTo>
                  <a:pt x="1662739" y="507591"/>
                  <a:pt x="1663674" y="507591"/>
                  <a:pt x="1664609" y="508381"/>
                </a:cubicBezTo>
                <a:cubicBezTo>
                  <a:pt x="1664609" y="507591"/>
                  <a:pt x="1665545" y="507591"/>
                  <a:pt x="1665545" y="506797"/>
                </a:cubicBezTo>
                <a:cubicBezTo>
                  <a:pt x="1666477" y="506797"/>
                  <a:pt x="1667412" y="505217"/>
                  <a:pt x="1667412" y="505217"/>
                </a:cubicBezTo>
                <a:cubicBezTo>
                  <a:pt x="1667412" y="504426"/>
                  <a:pt x="1665545" y="503636"/>
                  <a:pt x="1665545" y="503636"/>
                </a:cubicBezTo>
                <a:cubicBezTo>
                  <a:pt x="1665545" y="503636"/>
                  <a:pt x="1666477" y="502052"/>
                  <a:pt x="1667412" y="502052"/>
                </a:cubicBezTo>
                <a:cubicBezTo>
                  <a:pt x="1667412" y="502052"/>
                  <a:pt x="1668347" y="502845"/>
                  <a:pt x="1669282" y="502845"/>
                </a:cubicBezTo>
                <a:cubicBezTo>
                  <a:pt x="1670218" y="503636"/>
                  <a:pt x="1670218" y="504426"/>
                  <a:pt x="1671150" y="504426"/>
                </a:cubicBezTo>
                <a:lnTo>
                  <a:pt x="1673020" y="506007"/>
                </a:lnTo>
                <a:cubicBezTo>
                  <a:pt x="1673956" y="506007"/>
                  <a:pt x="1674891" y="504426"/>
                  <a:pt x="1674891" y="504426"/>
                </a:cubicBezTo>
                <a:cubicBezTo>
                  <a:pt x="1675823" y="503636"/>
                  <a:pt x="1675823" y="502845"/>
                  <a:pt x="1676758" y="502052"/>
                </a:cubicBezTo>
                <a:lnTo>
                  <a:pt x="1677693" y="500471"/>
                </a:lnTo>
                <a:cubicBezTo>
                  <a:pt x="1678629" y="500471"/>
                  <a:pt x="1679564" y="502052"/>
                  <a:pt x="1680496" y="502052"/>
                </a:cubicBezTo>
                <a:cubicBezTo>
                  <a:pt x="1680496" y="502052"/>
                  <a:pt x="1681431" y="502845"/>
                  <a:pt x="1682367" y="502845"/>
                </a:cubicBezTo>
                <a:cubicBezTo>
                  <a:pt x="1682367" y="503636"/>
                  <a:pt x="1683302" y="501261"/>
                  <a:pt x="1684237" y="501261"/>
                </a:cubicBezTo>
                <a:cubicBezTo>
                  <a:pt x="1684237" y="501261"/>
                  <a:pt x="1685169" y="502845"/>
                  <a:pt x="1686105" y="502845"/>
                </a:cubicBezTo>
                <a:cubicBezTo>
                  <a:pt x="1686105" y="502052"/>
                  <a:pt x="1687040" y="501261"/>
                  <a:pt x="1687040" y="501261"/>
                </a:cubicBezTo>
                <a:lnTo>
                  <a:pt x="1689846" y="502052"/>
                </a:lnTo>
                <a:cubicBezTo>
                  <a:pt x="1689846" y="502845"/>
                  <a:pt x="1687975" y="503636"/>
                  <a:pt x="1687975" y="504426"/>
                </a:cubicBezTo>
                <a:cubicBezTo>
                  <a:pt x="1687975" y="504426"/>
                  <a:pt x="1687040" y="505217"/>
                  <a:pt x="1686105" y="506007"/>
                </a:cubicBezTo>
                <a:lnTo>
                  <a:pt x="1685169" y="507591"/>
                </a:lnTo>
                <a:cubicBezTo>
                  <a:pt x="1685169" y="508381"/>
                  <a:pt x="1687040" y="508381"/>
                  <a:pt x="1687040" y="509172"/>
                </a:cubicBezTo>
                <a:lnTo>
                  <a:pt x="1685169" y="510753"/>
                </a:lnTo>
                <a:cubicBezTo>
                  <a:pt x="1685169" y="511546"/>
                  <a:pt x="1687040" y="511546"/>
                  <a:pt x="1687040" y="512337"/>
                </a:cubicBezTo>
                <a:cubicBezTo>
                  <a:pt x="1687040" y="512337"/>
                  <a:pt x="1688910" y="513127"/>
                  <a:pt x="1689846" y="513127"/>
                </a:cubicBezTo>
                <a:cubicBezTo>
                  <a:pt x="1689846" y="513127"/>
                  <a:pt x="1690778" y="512337"/>
                  <a:pt x="1690778" y="511546"/>
                </a:cubicBezTo>
                <a:lnTo>
                  <a:pt x="1688910" y="510753"/>
                </a:lnTo>
                <a:cubicBezTo>
                  <a:pt x="1688910" y="509962"/>
                  <a:pt x="1689846" y="509172"/>
                  <a:pt x="1690778" y="508381"/>
                </a:cubicBezTo>
                <a:cubicBezTo>
                  <a:pt x="1690778" y="508381"/>
                  <a:pt x="1691713" y="507591"/>
                  <a:pt x="1691713" y="506797"/>
                </a:cubicBezTo>
                <a:cubicBezTo>
                  <a:pt x="1692648" y="506797"/>
                  <a:pt x="1689846" y="506007"/>
                  <a:pt x="1689846" y="505217"/>
                </a:cubicBezTo>
                <a:cubicBezTo>
                  <a:pt x="1689846" y="505217"/>
                  <a:pt x="1691713" y="504426"/>
                  <a:pt x="1691713" y="503636"/>
                </a:cubicBezTo>
                <a:cubicBezTo>
                  <a:pt x="1691713" y="502845"/>
                  <a:pt x="1693584" y="502845"/>
                  <a:pt x="1693584" y="502052"/>
                </a:cubicBezTo>
                <a:cubicBezTo>
                  <a:pt x="1693584" y="501261"/>
                  <a:pt x="1691713" y="501261"/>
                  <a:pt x="1690778" y="500471"/>
                </a:cubicBezTo>
                <a:cubicBezTo>
                  <a:pt x="1692648" y="499681"/>
                  <a:pt x="1693584" y="498100"/>
                  <a:pt x="1694519" y="497306"/>
                </a:cubicBezTo>
                <a:cubicBezTo>
                  <a:pt x="1694519" y="496516"/>
                  <a:pt x="1695451" y="495725"/>
                  <a:pt x="1695451" y="494935"/>
                </a:cubicBezTo>
                <a:cubicBezTo>
                  <a:pt x="1697321" y="496516"/>
                  <a:pt x="1698257" y="497306"/>
                  <a:pt x="1700127" y="498100"/>
                </a:cubicBezTo>
                <a:cubicBezTo>
                  <a:pt x="1699192" y="498890"/>
                  <a:pt x="1699192" y="498890"/>
                  <a:pt x="1698257" y="499681"/>
                </a:cubicBezTo>
                <a:cubicBezTo>
                  <a:pt x="1698257" y="500471"/>
                  <a:pt x="1697321" y="501261"/>
                  <a:pt x="1697321" y="501261"/>
                </a:cubicBezTo>
                <a:cubicBezTo>
                  <a:pt x="1697321" y="502052"/>
                  <a:pt x="1699192" y="502845"/>
                  <a:pt x="1699192" y="502845"/>
                </a:cubicBezTo>
                <a:cubicBezTo>
                  <a:pt x="1699192" y="502845"/>
                  <a:pt x="1701059" y="503636"/>
                  <a:pt x="1701059" y="504426"/>
                </a:cubicBezTo>
                <a:cubicBezTo>
                  <a:pt x="1701059" y="504426"/>
                  <a:pt x="1699192" y="505217"/>
                  <a:pt x="1699192" y="506007"/>
                </a:cubicBezTo>
                <a:cubicBezTo>
                  <a:pt x="1700127" y="506797"/>
                  <a:pt x="1701059" y="506797"/>
                  <a:pt x="1701995" y="507591"/>
                </a:cubicBezTo>
                <a:cubicBezTo>
                  <a:pt x="1701995" y="507591"/>
                  <a:pt x="1702930" y="508381"/>
                  <a:pt x="1703865" y="508381"/>
                </a:cubicBezTo>
                <a:cubicBezTo>
                  <a:pt x="1703865" y="508381"/>
                  <a:pt x="1704800" y="507591"/>
                  <a:pt x="1704800" y="506797"/>
                </a:cubicBezTo>
                <a:cubicBezTo>
                  <a:pt x="1705733" y="506797"/>
                  <a:pt x="1706668" y="505217"/>
                  <a:pt x="1706668" y="505217"/>
                </a:cubicBezTo>
                <a:cubicBezTo>
                  <a:pt x="1706668" y="505217"/>
                  <a:pt x="1704800" y="504426"/>
                  <a:pt x="1704800" y="503636"/>
                </a:cubicBezTo>
                <a:cubicBezTo>
                  <a:pt x="1704800" y="503636"/>
                  <a:pt x="1705733" y="502845"/>
                  <a:pt x="1706668" y="502052"/>
                </a:cubicBezTo>
                <a:lnTo>
                  <a:pt x="1707603" y="500471"/>
                </a:lnTo>
                <a:cubicBezTo>
                  <a:pt x="1708538" y="500471"/>
                  <a:pt x="1709474" y="501261"/>
                  <a:pt x="1710406" y="501261"/>
                </a:cubicBezTo>
                <a:cubicBezTo>
                  <a:pt x="1710406" y="502052"/>
                  <a:pt x="1711341" y="502845"/>
                  <a:pt x="1712276" y="502845"/>
                </a:cubicBezTo>
                <a:lnTo>
                  <a:pt x="1714147" y="504426"/>
                </a:lnTo>
                <a:cubicBezTo>
                  <a:pt x="1715079" y="504426"/>
                  <a:pt x="1715079" y="502845"/>
                  <a:pt x="1716014" y="502845"/>
                </a:cubicBezTo>
                <a:cubicBezTo>
                  <a:pt x="1716014" y="502845"/>
                  <a:pt x="1716949" y="504426"/>
                  <a:pt x="1717885" y="503636"/>
                </a:cubicBezTo>
                <a:cubicBezTo>
                  <a:pt x="1718820" y="503636"/>
                  <a:pt x="1718820" y="502052"/>
                  <a:pt x="1719755" y="502052"/>
                </a:cubicBezTo>
                <a:cubicBezTo>
                  <a:pt x="1718820" y="501261"/>
                  <a:pt x="1717885" y="501261"/>
                  <a:pt x="1716949" y="500471"/>
                </a:cubicBezTo>
                <a:cubicBezTo>
                  <a:pt x="1716949" y="500471"/>
                  <a:pt x="1718820" y="499681"/>
                  <a:pt x="1718820" y="498890"/>
                </a:cubicBezTo>
                <a:cubicBezTo>
                  <a:pt x="1719755" y="498890"/>
                  <a:pt x="1720687" y="498100"/>
                  <a:pt x="1720687" y="497306"/>
                </a:cubicBezTo>
                <a:cubicBezTo>
                  <a:pt x="1720687" y="497306"/>
                  <a:pt x="1718820" y="496516"/>
                  <a:pt x="1718820" y="495725"/>
                </a:cubicBezTo>
                <a:lnTo>
                  <a:pt x="1719755" y="494145"/>
                </a:lnTo>
                <a:cubicBezTo>
                  <a:pt x="1720687" y="493351"/>
                  <a:pt x="1721623" y="493351"/>
                  <a:pt x="1721623" y="492561"/>
                </a:cubicBezTo>
                <a:cubicBezTo>
                  <a:pt x="1721623" y="492561"/>
                  <a:pt x="1723493" y="493351"/>
                  <a:pt x="1723493" y="494145"/>
                </a:cubicBezTo>
                <a:cubicBezTo>
                  <a:pt x="1723493" y="494145"/>
                  <a:pt x="1721623" y="494935"/>
                  <a:pt x="1722558" y="495725"/>
                </a:cubicBezTo>
                <a:lnTo>
                  <a:pt x="1724428" y="496516"/>
                </a:lnTo>
                <a:cubicBezTo>
                  <a:pt x="1724428" y="497306"/>
                  <a:pt x="1726296" y="497306"/>
                  <a:pt x="1726296" y="498100"/>
                </a:cubicBezTo>
                <a:cubicBezTo>
                  <a:pt x="1726296" y="498890"/>
                  <a:pt x="1724428" y="499681"/>
                  <a:pt x="1724428" y="499681"/>
                </a:cubicBezTo>
                <a:cubicBezTo>
                  <a:pt x="1724428" y="500471"/>
                  <a:pt x="1723493" y="501261"/>
                  <a:pt x="1723493" y="502052"/>
                </a:cubicBezTo>
                <a:lnTo>
                  <a:pt x="1725361" y="502845"/>
                </a:lnTo>
                <a:cubicBezTo>
                  <a:pt x="1725361" y="503636"/>
                  <a:pt x="1723493" y="504426"/>
                  <a:pt x="1723493" y="505217"/>
                </a:cubicBezTo>
                <a:lnTo>
                  <a:pt x="1725361" y="506007"/>
                </a:lnTo>
                <a:cubicBezTo>
                  <a:pt x="1726296" y="506797"/>
                  <a:pt x="1727231" y="506797"/>
                  <a:pt x="1728166" y="507591"/>
                </a:cubicBezTo>
                <a:cubicBezTo>
                  <a:pt x="1728166" y="506797"/>
                  <a:pt x="1729102" y="506007"/>
                  <a:pt x="1729102" y="506007"/>
                </a:cubicBezTo>
                <a:cubicBezTo>
                  <a:pt x="1729102" y="505217"/>
                  <a:pt x="1727231" y="504426"/>
                  <a:pt x="1727231" y="504426"/>
                </a:cubicBezTo>
                <a:cubicBezTo>
                  <a:pt x="1727231" y="503636"/>
                  <a:pt x="1728166" y="502845"/>
                  <a:pt x="1729102" y="502845"/>
                </a:cubicBezTo>
                <a:cubicBezTo>
                  <a:pt x="1729102" y="502052"/>
                  <a:pt x="1730037" y="501261"/>
                  <a:pt x="1730969" y="501261"/>
                </a:cubicBezTo>
                <a:cubicBezTo>
                  <a:pt x="1730969" y="500471"/>
                  <a:pt x="1728166" y="499681"/>
                  <a:pt x="1728166" y="499681"/>
                </a:cubicBezTo>
                <a:cubicBezTo>
                  <a:pt x="1728166" y="498890"/>
                  <a:pt x="1730037" y="498100"/>
                  <a:pt x="1730037" y="498100"/>
                </a:cubicBezTo>
                <a:cubicBezTo>
                  <a:pt x="1730037" y="497306"/>
                  <a:pt x="1730969" y="496516"/>
                  <a:pt x="1731904" y="495725"/>
                </a:cubicBezTo>
                <a:lnTo>
                  <a:pt x="1733775" y="497306"/>
                </a:lnTo>
                <a:lnTo>
                  <a:pt x="1731904" y="498890"/>
                </a:lnTo>
                <a:cubicBezTo>
                  <a:pt x="1732840" y="499681"/>
                  <a:pt x="1733775" y="500471"/>
                  <a:pt x="1733775" y="500471"/>
                </a:cubicBezTo>
                <a:cubicBezTo>
                  <a:pt x="1734707" y="500471"/>
                  <a:pt x="1735642" y="502052"/>
                  <a:pt x="1736577" y="502052"/>
                </a:cubicBezTo>
                <a:cubicBezTo>
                  <a:pt x="1736577" y="502052"/>
                  <a:pt x="1737513" y="500471"/>
                  <a:pt x="1737513" y="499681"/>
                </a:cubicBezTo>
                <a:cubicBezTo>
                  <a:pt x="1738448" y="499681"/>
                  <a:pt x="1739383" y="498890"/>
                  <a:pt x="1739383" y="498100"/>
                </a:cubicBezTo>
                <a:lnTo>
                  <a:pt x="1737513" y="497306"/>
                </a:lnTo>
                <a:cubicBezTo>
                  <a:pt x="1737513" y="496516"/>
                  <a:pt x="1735642" y="495725"/>
                  <a:pt x="1735642" y="495725"/>
                </a:cubicBezTo>
                <a:lnTo>
                  <a:pt x="1736577" y="494145"/>
                </a:lnTo>
                <a:cubicBezTo>
                  <a:pt x="1737513" y="494145"/>
                  <a:pt x="1738448" y="495725"/>
                  <a:pt x="1739383" y="494935"/>
                </a:cubicBezTo>
                <a:lnTo>
                  <a:pt x="1740315" y="493351"/>
                </a:lnTo>
                <a:cubicBezTo>
                  <a:pt x="1741251" y="494145"/>
                  <a:pt x="1742186" y="494145"/>
                  <a:pt x="1742186" y="494935"/>
                </a:cubicBezTo>
                <a:cubicBezTo>
                  <a:pt x="1743121" y="494935"/>
                  <a:pt x="1744988" y="495725"/>
                  <a:pt x="1744988" y="495725"/>
                </a:cubicBezTo>
                <a:cubicBezTo>
                  <a:pt x="1744988" y="496516"/>
                  <a:pt x="1743121" y="497306"/>
                  <a:pt x="1743121" y="498100"/>
                </a:cubicBezTo>
                <a:lnTo>
                  <a:pt x="1744988" y="498890"/>
                </a:lnTo>
                <a:cubicBezTo>
                  <a:pt x="1744988" y="499681"/>
                  <a:pt x="1743121" y="500471"/>
                  <a:pt x="1744056" y="501261"/>
                </a:cubicBezTo>
                <a:lnTo>
                  <a:pt x="1745924" y="502052"/>
                </a:lnTo>
                <a:cubicBezTo>
                  <a:pt x="1745924" y="502845"/>
                  <a:pt x="1744056" y="503636"/>
                  <a:pt x="1744056" y="504426"/>
                </a:cubicBezTo>
                <a:lnTo>
                  <a:pt x="1742186" y="506007"/>
                </a:lnTo>
                <a:cubicBezTo>
                  <a:pt x="1742186" y="506007"/>
                  <a:pt x="1744988" y="506797"/>
                  <a:pt x="1744988" y="507591"/>
                </a:cubicBezTo>
                <a:cubicBezTo>
                  <a:pt x="1744056" y="507591"/>
                  <a:pt x="1743121" y="508381"/>
                  <a:pt x="1743121" y="509172"/>
                </a:cubicBezTo>
                <a:cubicBezTo>
                  <a:pt x="1742186" y="509962"/>
                  <a:pt x="1742186" y="509962"/>
                  <a:pt x="1741251" y="510753"/>
                </a:cubicBezTo>
                <a:cubicBezTo>
                  <a:pt x="1742186" y="510753"/>
                  <a:pt x="1743121" y="512337"/>
                  <a:pt x="1743121" y="512337"/>
                </a:cubicBezTo>
                <a:cubicBezTo>
                  <a:pt x="1744056" y="512337"/>
                  <a:pt x="1744056" y="510753"/>
                  <a:pt x="1744988" y="509962"/>
                </a:cubicBezTo>
                <a:cubicBezTo>
                  <a:pt x="1745924" y="509962"/>
                  <a:pt x="1746859" y="511546"/>
                  <a:pt x="1746859" y="511546"/>
                </a:cubicBezTo>
                <a:cubicBezTo>
                  <a:pt x="1747794" y="511546"/>
                  <a:pt x="1748729" y="509962"/>
                  <a:pt x="1748729" y="509962"/>
                </a:cubicBezTo>
                <a:lnTo>
                  <a:pt x="1746859" y="508381"/>
                </a:lnTo>
                <a:cubicBezTo>
                  <a:pt x="1746859" y="508381"/>
                  <a:pt x="1747794" y="506797"/>
                  <a:pt x="1748729" y="506797"/>
                </a:cubicBezTo>
                <a:cubicBezTo>
                  <a:pt x="1748729" y="506007"/>
                  <a:pt x="1749665" y="505217"/>
                  <a:pt x="1749665" y="505217"/>
                </a:cubicBezTo>
                <a:cubicBezTo>
                  <a:pt x="1750597" y="504426"/>
                  <a:pt x="1750597" y="503636"/>
                  <a:pt x="1751532" y="503636"/>
                </a:cubicBezTo>
                <a:cubicBezTo>
                  <a:pt x="1751532" y="502845"/>
                  <a:pt x="1753403" y="504426"/>
                  <a:pt x="1753403" y="504426"/>
                </a:cubicBezTo>
                <a:cubicBezTo>
                  <a:pt x="1754338" y="504426"/>
                  <a:pt x="1754338" y="502845"/>
                  <a:pt x="1755270" y="502845"/>
                </a:cubicBezTo>
                <a:cubicBezTo>
                  <a:pt x="1756205" y="502845"/>
                  <a:pt x="1756205" y="501261"/>
                  <a:pt x="1757141" y="501261"/>
                </a:cubicBezTo>
                <a:cubicBezTo>
                  <a:pt x="1757141" y="501261"/>
                  <a:pt x="1759011" y="502845"/>
                  <a:pt x="1759011" y="502052"/>
                </a:cubicBezTo>
                <a:cubicBezTo>
                  <a:pt x="1759011" y="502052"/>
                  <a:pt x="1759946" y="501261"/>
                  <a:pt x="1760879" y="500471"/>
                </a:cubicBezTo>
                <a:cubicBezTo>
                  <a:pt x="1760879" y="500471"/>
                  <a:pt x="1761814" y="499681"/>
                  <a:pt x="1761814" y="498890"/>
                </a:cubicBezTo>
                <a:cubicBezTo>
                  <a:pt x="1762749" y="498100"/>
                  <a:pt x="1762749" y="498100"/>
                  <a:pt x="1763684" y="497306"/>
                </a:cubicBezTo>
                <a:cubicBezTo>
                  <a:pt x="1763684" y="496516"/>
                  <a:pt x="1764617" y="495725"/>
                  <a:pt x="1765552" y="495725"/>
                </a:cubicBezTo>
                <a:cubicBezTo>
                  <a:pt x="1765552" y="495725"/>
                  <a:pt x="1763684" y="494145"/>
                  <a:pt x="1762749" y="494145"/>
                </a:cubicBezTo>
                <a:cubicBezTo>
                  <a:pt x="1763684" y="494145"/>
                  <a:pt x="1763684" y="492561"/>
                  <a:pt x="1764617" y="492561"/>
                </a:cubicBezTo>
                <a:cubicBezTo>
                  <a:pt x="1765552" y="492561"/>
                  <a:pt x="1766487" y="493351"/>
                  <a:pt x="1766487" y="493351"/>
                </a:cubicBezTo>
                <a:cubicBezTo>
                  <a:pt x="1767422" y="494145"/>
                  <a:pt x="1769290" y="494935"/>
                  <a:pt x="1769290" y="494935"/>
                </a:cubicBezTo>
                <a:lnTo>
                  <a:pt x="1767422" y="496516"/>
                </a:lnTo>
                <a:lnTo>
                  <a:pt x="1765552" y="498100"/>
                </a:lnTo>
                <a:cubicBezTo>
                  <a:pt x="1765552" y="498890"/>
                  <a:pt x="1767422" y="499681"/>
                  <a:pt x="1767422" y="499681"/>
                </a:cubicBezTo>
                <a:cubicBezTo>
                  <a:pt x="1768358" y="499681"/>
                  <a:pt x="1769290" y="498100"/>
                  <a:pt x="1769290" y="498100"/>
                </a:cubicBezTo>
                <a:cubicBezTo>
                  <a:pt x="1770225" y="498100"/>
                  <a:pt x="1771160" y="498890"/>
                  <a:pt x="1771160" y="499681"/>
                </a:cubicBezTo>
                <a:cubicBezTo>
                  <a:pt x="1772096" y="499681"/>
                  <a:pt x="1773031" y="500471"/>
                  <a:pt x="1773966" y="500471"/>
                </a:cubicBezTo>
                <a:cubicBezTo>
                  <a:pt x="1773966" y="501261"/>
                  <a:pt x="1772096" y="502052"/>
                  <a:pt x="1772096" y="502845"/>
                </a:cubicBezTo>
                <a:lnTo>
                  <a:pt x="1770225" y="504426"/>
                </a:lnTo>
                <a:cubicBezTo>
                  <a:pt x="1770225" y="505217"/>
                  <a:pt x="1772096" y="505217"/>
                  <a:pt x="1772096" y="506007"/>
                </a:cubicBezTo>
                <a:cubicBezTo>
                  <a:pt x="1773031" y="506007"/>
                  <a:pt x="1773966" y="506797"/>
                  <a:pt x="1774898" y="506797"/>
                </a:cubicBezTo>
                <a:cubicBezTo>
                  <a:pt x="1775833" y="506007"/>
                  <a:pt x="1776769" y="504426"/>
                  <a:pt x="1777704" y="503636"/>
                </a:cubicBezTo>
                <a:cubicBezTo>
                  <a:pt x="1778639" y="502052"/>
                  <a:pt x="1779571" y="501261"/>
                  <a:pt x="1780506" y="499681"/>
                </a:cubicBezTo>
                <a:cubicBezTo>
                  <a:pt x="1782377" y="498890"/>
                  <a:pt x="1783312" y="497306"/>
                  <a:pt x="1784248" y="496516"/>
                </a:cubicBezTo>
                <a:cubicBezTo>
                  <a:pt x="1784248" y="495725"/>
                  <a:pt x="1785180" y="494935"/>
                  <a:pt x="1786115" y="494935"/>
                </a:cubicBezTo>
                <a:cubicBezTo>
                  <a:pt x="1786115" y="494145"/>
                  <a:pt x="1787050" y="493351"/>
                  <a:pt x="1787050" y="492561"/>
                </a:cubicBezTo>
                <a:lnTo>
                  <a:pt x="1788921" y="494145"/>
                </a:lnTo>
                <a:cubicBezTo>
                  <a:pt x="1789853" y="494935"/>
                  <a:pt x="1787985" y="495725"/>
                  <a:pt x="1787985" y="495725"/>
                </a:cubicBezTo>
                <a:cubicBezTo>
                  <a:pt x="1788921" y="496516"/>
                  <a:pt x="1788921" y="497306"/>
                  <a:pt x="1789853" y="497306"/>
                </a:cubicBezTo>
                <a:cubicBezTo>
                  <a:pt x="1790788" y="497306"/>
                  <a:pt x="1791723" y="498890"/>
                  <a:pt x="1791723" y="498890"/>
                </a:cubicBezTo>
                <a:cubicBezTo>
                  <a:pt x="1792659" y="498890"/>
                  <a:pt x="1792659" y="496516"/>
                  <a:pt x="1793594" y="497306"/>
                </a:cubicBezTo>
                <a:cubicBezTo>
                  <a:pt x="1794526" y="497306"/>
                  <a:pt x="1794526" y="498100"/>
                  <a:pt x="1795461" y="498100"/>
                </a:cubicBezTo>
                <a:cubicBezTo>
                  <a:pt x="1795461" y="498890"/>
                  <a:pt x="1794526" y="499681"/>
                  <a:pt x="1793594" y="499681"/>
                </a:cubicBezTo>
                <a:cubicBezTo>
                  <a:pt x="1793594" y="500471"/>
                  <a:pt x="1792659" y="501261"/>
                  <a:pt x="1792659" y="502052"/>
                </a:cubicBezTo>
                <a:lnTo>
                  <a:pt x="1794526" y="502845"/>
                </a:lnTo>
                <a:cubicBezTo>
                  <a:pt x="1794526" y="503636"/>
                  <a:pt x="1792659" y="504426"/>
                  <a:pt x="1792659" y="505217"/>
                </a:cubicBezTo>
                <a:cubicBezTo>
                  <a:pt x="1792659" y="505217"/>
                  <a:pt x="1794526" y="506007"/>
                  <a:pt x="1795461" y="506007"/>
                </a:cubicBezTo>
                <a:cubicBezTo>
                  <a:pt x="1795461" y="506797"/>
                  <a:pt x="1793594" y="507591"/>
                  <a:pt x="1793594" y="508381"/>
                </a:cubicBezTo>
                <a:cubicBezTo>
                  <a:pt x="1793594" y="508381"/>
                  <a:pt x="1791723" y="509172"/>
                  <a:pt x="1791723" y="509962"/>
                </a:cubicBezTo>
                <a:lnTo>
                  <a:pt x="1793594" y="510753"/>
                </a:lnTo>
                <a:cubicBezTo>
                  <a:pt x="1794526" y="510753"/>
                  <a:pt x="1794526" y="509962"/>
                  <a:pt x="1795461" y="509172"/>
                </a:cubicBezTo>
                <a:cubicBezTo>
                  <a:pt x="1796397" y="509172"/>
                  <a:pt x="1796397" y="508381"/>
                  <a:pt x="1797332" y="507591"/>
                </a:cubicBezTo>
                <a:cubicBezTo>
                  <a:pt x="1797332" y="506797"/>
                  <a:pt x="1798267" y="506007"/>
                  <a:pt x="1798267" y="506007"/>
                </a:cubicBezTo>
                <a:cubicBezTo>
                  <a:pt x="1799202" y="505217"/>
                  <a:pt x="1796397" y="505217"/>
                  <a:pt x="1796397" y="504426"/>
                </a:cubicBezTo>
                <a:cubicBezTo>
                  <a:pt x="1796397" y="503636"/>
                  <a:pt x="1798267" y="503636"/>
                  <a:pt x="1798267" y="502845"/>
                </a:cubicBezTo>
                <a:lnTo>
                  <a:pt x="1800135" y="504426"/>
                </a:lnTo>
                <a:cubicBezTo>
                  <a:pt x="1801070" y="504426"/>
                  <a:pt x="1801070" y="502052"/>
                  <a:pt x="1802005" y="502052"/>
                </a:cubicBezTo>
                <a:cubicBezTo>
                  <a:pt x="1802940" y="502052"/>
                  <a:pt x="1802940" y="503636"/>
                  <a:pt x="1803876" y="503636"/>
                </a:cubicBezTo>
                <a:cubicBezTo>
                  <a:pt x="1805743" y="504426"/>
                  <a:pt x="1806678" y="505217"/>
                  <a:pt x="1808549" y="506007"/>
                </a:cubicBezTo>
                <a:cubicBezTo>
                  <a:pt x="1808549" y="506007"/>
                  <a:pt x="1809481" y="505217"/>
                  <a:pt x="1809481" y="504426"/>
                </a:cubicBezTo>
                <a:cubicBezTo>
                  <a:pt x="1809481" y="504426"/>
                  <a:pt x="1807614" y="503636"/>
                  <a:pt x="1807614" y="502845"/>
                </a:cubicBezTo>
                <a:lnTo>
                  <a:pt x="1805743" y="502052"/>
                </a:lnTo>
                <a:cubicBezTo>
                  <a:pt x="1805743" y="501261"/>
                  <a:pt x="1806678" y="500471"/>
                  <a:pt x="1807614" y="500471"/>
                </a:cubicBezTo>
                <a:cubicBezTo>
                  <a:pt x="1806678" y="499681"/>
                  <a:pt x="1805743" y="498890"/>
                  <a:pt x="1804808" y="498890"/>
                </a:cubicBezTo>
                <a:lnTo>
                  <a:pt x="1806678" y="497306"/>
                </a:lnTo>
                <a:lnTo>
                  <a:pt x="1808549" y="498100"/>
                </a:lnTo>
                <a:cubicBezTo>
                  <a:pt x="1809481" y="498890"/>
                  <a:pt x="1810416" y="499681"/>
                  <a:pt x="1810416" y="499681"/>
                </a:cubicBezTo>
                <a:cubicBezTo>
                  <a:pt x="1811351" y="500471"/>
                  <a:pt x="1812287" y="500471"/>
                  <a:pt x="1813222" y="501261"/>
                </a:cubicBezTo>
                <a:cubicBezTo>
                  <a:pt x="1813222" y="501261"/>
                  <a:pt x="1815089" y="502845"/>
                  <a:pt x="1815089" y="502052"/>
                </a:cubicBezTo>
                <a:lnTo>
                  <a:pt x="1816960" y="500471"/>
                </a:lnTo>
                <a:lnTo>
                  <a:pt x="1814157" y="499681"/>
                </a:lnTo>
                <a:cubicBezTo>
                  <a:pt x="1814157" y="498890"/>
                  <a:pt x="1816025" y="498100"/>
                  <a:pt x="1816025" y="497306"/>
                </a:cubicBezTo>
                <a:cubicBezTo>
                  <a:pt x="1816025" y="497306"/>
                  <a:pt x="1816960" y="496516"/>
                  <a:pt x="1817895" y="495725"/>
                </a:cubicBezTo>
                <a:cubicBezTo>
                  <a:pt x="1817895" y="494935"/>
                  <a:pt x="1818830" y="494935"/>
                  <a:pt x="1819762" y="494145"/>
                </a:cubicBezTo>
                <a:lnTo>
                  <a:pt x="1820698" y="492561"/>
                </a:lnTo>
                <a:lnTo>
                  <a:pt x="1822568" y="493351"/>
                </a:lnTo>
                <a:cubicBezTo>
                  <a:pt x="1823503" y="494145"/>
                  <a:pt x="1821633" y="494935"/>
                  <a:pt x="1821633" y="495725"/>
                </a:cubicBezTo>
                <a:cubicBezTo>
                  <a:pt x="1821633" y="495725"/>
                  <a:pt x="1819762" y="496516"/>
                  <a:pt x="1819762" y="497306"/>
                </a:cubicBezTo>
                <a:lnTo>
                  <a:pt x="1821633" y="498100"/>
                </a:lnTo>
                <a:cubicBezTo>
                  <a:pt x="1822568" y="498890"/>
                  <a:pt x="1823503" y="499681"/>
                  <a:pt x="1823503" y="499681"/>
                </a:cubicBezTo>
                <a:cubicBezTo>
                  <a:pt x="1824436" y="499681"/>
                  <a:pt x="1825371" y="498100"/>
                  <a:pt x="1825371" y="498100"/>
                </a:cubicBezTo>
                <a:cubicBezTo>
                  <a:pt x="1826306" y="497306"/>
                  <a:pt x="1826306" y="496516"/>
                  <a:pt x="1827241" y="496516"/>
                </a:cubicBezTo>
                <a:cubicBezTo>
                  <a:pt x="1828177" y="494935"/>
                  <a:pt x="1829109" y="494145"/>
                  <a:pt x="1830044" y="492561"/>
                </a:cubicBezTo>
                <a:cubicBezTo>
                  <a:pt x="1831915" y="493351"/>
                  <a:pt x="1832850" y="494145"/>
                  <a:pt x="1834717" y="495725"/>
                </a:cubicBezTo>
                <a:cubicBezTo>
                  <a:pt x="1833785" y="496516"/>
                  <a:pt x="1832850" y="498100"/>
                  <a:pt x="1830979" y="498890"/>
                </a:cubicBezTo>
                <a:cubicBezTo>
                  <a:pt x="1830044" y="500471"/>
                  <a:pt x="1829109" y="501261"/>
                  <a:pt x="1828177" y="502845"/>
                </a:cubicBezTo>
                <a:cubicBezTo>
                  <a:pt x="1829109" y="502845"/>
                  <a:pt x="1830044" y="503636"/>
                  <a:pt x="1830044" y="503636"/>
                </a:cubicBezTo>
                <a:cubicBezTo>
                  <a:pt x="1830979" y="503636"/>
                  <a:pt x="1830979" y="502052"/>
                  <a:pt x="1831915" y="502052"/>
                </a:cubicBezTo>
                <a:cubicBezTo>
                  <a:pt x="1832850" y="502052"/>
                  <a:pt x="1832850" y="503636"/>
                  <a:pt x="1833785" y="503636"/>
                </a:cubicBezTo>
                <a:cubicBezTo>
                  <a:pt x="1834717" y="503636"/>
                  <a:pt x="1834717" y="502052"/>
                  <a:pt x="1835653" y="502052"/>
                </a:cubicBezTo>
                <a:cubicBezTo>
                  <a:pt x="1835653" y="501261"/>
                  <a:pt x="1836588" y="502845"/>
                  <a:pt x="1837523" y="502845"/>
                </a:cubicBezTo>
                <a:cubicBezTo>
                  <a:pt x="1838458" y="502845"/>
                  <a:pt x="1838458" y="501261"/>
                  <a:pt x="1839391" y="501261"/>
                </a:cubicBezTo>
                <a:lnTo>
                  <a:pt x="1841261" y="502845"/>
                </a:lnTo>
                <a:cubicBezTo>
                  <a:pt x="1842196" y="502052"/>
                  <a:pt x="1842196" y="501261"/>
                  <a:pt x="1843132" y="500471"/>
                </a:cubicBezTo>
                <a:cubicBezTo>
                  <a:pt x="1843132" y="500471"/>
                  <a:pt x="1844067" y="499681"/>
                  <a:pt x="1844067" y="498890"/>
                </a:cubicBezTo>
                <a:cubicBezTo>
                  <a:pt x="1844999" y="499681"/>
                  <a:pt x="1845934" y="499681"/>
                  <a:pt x="1846870" y="500471"/>
                </a:cubicBezTo>
                <a:cubicBezTo>
                  <a:pt x="1846870" y="500471"/>
                  <a:pt x="1848740" y="501261"/>
                  <a:pt x="1848740" y="502052"/>
                </a:cubicBezTo>
                <a:cubicBezTo>
                  <a:pt x="1848740" y="502052"/>
                  <a:pt x="1846870" y="502845"/>
                  <a:pt x="1846870" y="503636"/>
                </a:cubicBezTo>
                <a:cubicBezTo>
                  <a:pt x="1846870" y="503636"/>
                  <a:pt x="1848740" y="504426"/>
                  <a:pt x="1848740" y="505217"/>
                </a:cubicBezTo>
                <a:cubicBezTo>
                  <a:pt x="1848740" y="505217"/>
                  <a:pt x="1847805" y="506007"/>
                  <a:pt x="1847805" y="506797"/>
                </a:cubicBezTo>
                <a:cubicBezTo>
                  <a:pt x="1847805" y="507591"/>
                  <a:pt x="1849672" y="507591"/>
                  <a:pt x="1849672" y="507591"/>
                </a:cubicBezTo>
                <a:cubicBezTo>
                  <a:pt x="1850607" y="506797"/>
                  <a:pt x="1851543" y="506007"/>
                  <a:pt x="1852478" y="504426"/>
                </a:cubicBezTo>
                <a:cubicBezTo>
                  <a:pt x="1852478" y="503636"/>
                  <a:pt x="1851543" y="503636"/>
                  <a:pt x="1850607" y="502845"/>
                </a:cubicBezTo>
                <a:lnTo>
                  <a:pt x="1848740" y="502052"/>
                </a:lnTo>
                <a:cubicBezTo>
                  <a:pt x="1848740" y="501261"/>
                  <a:pt x="1850607" y="500471"/>
                  <a:pt x="1850607" y="499681"/>
                </a:cubicBezTo>
                <a:lnTo>
                  <a:pt x="1847805" y="498890"/>
                </a:lnTo>
                <a:cubicBezTo>
                  <a:pt x="1847805" y="498100"/>
                  <a:pt x="1849672" y="496516"/>
                  <a:pt x="1849672" y="496516"/>
                </a:cubicBezTo>
                <a:cubicBezTo>
                  <a:pt x="1850607" y="496516"/>
                  <a:pt x="1851543" y="498100"/>
                  <a:pt x="1851543" y="498100"/>
                </a:cubicBezTo>
                <a:cubicBezTo>
                  <a:pt x="1851543" y="498890"/>
                  <a:pt x="1853413" y="498890"/>
                  <a:pt x="1854345" y="499681"/>
                </a:cubicBezTo>
                <a:lnTo>
                  <a:pt x="1852478" y="501261"/>
                </a:lnTo>
                <a:cubicBezTo>
                  <a:pt x="1852478" y="502052"/>
                  <a:pt x="1853413" y="502052"/>
                  <a:pt x="1854345" y="502845"/>
                </a:cubicBezTo>
                <a:cubicBezTo>
                  <a:pt x="1854345" y="502845"/>
                  <a:pt x="1856216" y="504426"/>
                  <a:pt x="1856216" y="503636"/>
                </a:cubicBezTo>
                <a:cubicBezTo>
                  <a:pt x="1857151" y="503636"/>
                  <a:pt x="1858086" y="502052"/>
                  <a:pt x="1858086" y="502052"/>
                </a:cubicBezTo>
                <a:cubicBezTo>
                  <a:pt x="1859018" y="502052"/>
                  <a:pt x="1859954" y="503636"/>
                  <a:pt x="1859954" y="503636"/>
                </a:cubicBezTo>
                <a:cubicBezTo>
                  <a:pt x="1860889" y="503636"/>
                  <a:pt x="1861824" y="504426"/>
                  <a:pt x="1861824" y="505217"/>
                </a:cubicBezTo>
                <a:lnTo>
                  <a:pt x="1860889" y="506797"/>
                </a:lnTo>
                <a:cubicBezTo>
                  <a:pt x="1859954" y="507591"/>
                  <a:pt x="1859954" y="507591"/>
                  <a:pt x="1859018" y="508381"/>
                </a:cubicBezTo>
                <a:cubicBezTo>
                  <a:pt x="1859018" y="509172"/>
                  <a:pt x="1857151" y="509962"/>
                  <a:pt x="1857151" y="509962"/>
                </a:cubicBezTo>
                <a:cubicBezTo>
                  <a:pt x="1857151" y="510753"/>
                  <a:pt x="1859018" y="511546"/>
                  <a:pt x="1859954" y="511546"/>
                </a:cubicBezTo>
                <a:cubicBezTo>
                  <a:pt x="1859954" y="510753"/>
                  <a:pt x="1860889" y="510753"/>
                  <a:pt x="1860889" y="509962"/>
                </a:cubicBezTo>
                <a:cubicBezTo>
                  <a:pt x="1861824" y="509962"/>
                  <a:pt x="1862759" y="508381"/>
                  <a:pt x="1862759" y="508381"/>
                </a:cubicBezTo>
                <a:lnTo>
                  <a:pt x="1864627" y="509172"/>
                </a:lnTo>
                <a:lnTo>
                  <a:pt x="1866497" y="510753"/>
                </a:lnTo>
                <a:cubicBezTo>
                  <a:pt x="1867433" y="510753"/>
                  <a:pt x="1868368" y="509172"/>
                  <a:pt x="1868368" y="509172"/>
                </a:cubicBezTo>
                <a:cubicBezTo>
                  <a:pt x="1869300" y="508381"/>
                  <a:pt x="1869300" y="507591"/>
                  <a:pt x="1870235" y="507591"/>
                </a:cubicBezTo>
                <a:cubicBezTo>
                  <a:pt x="1870235" y="506797"/>
                  <a:pt x="1871171" y="506007"/>
                  <a:pt x="1872106" y="505217"/>
                </a:cubicBezTo>
                <a:lnTo>
                  <a:pt x="1869300" y="504426"/>
                </a:lnTo>
                <a:cubicBezTo>
                  <a:pt x="1869300" y="503636"/>
                  <a:pt x="1871171" y="502845"/>
                  <a:pt x="1871171" y="502052"/>
                </a:cubicBezTo>
                <a:cubicBezTo>
                  <a:pt x="1872106" y="502052"/>
                  <a:pt x="1872106" y="501261"/>
                  <a:pt x="1873041" y="500471"/>
                </a:cubicBezTo>
                <a:cubicBezTo>
                  <a:pt x="1873041" y="499681"/>
                  <a:pt x="1873976" y="499681"/>
                  <a:pt x="1873976" y="498890"/>
                </a:cubicBezTo>
                <a:cubicBezTo>
                  <a:pt x="1874909" y="498890"/>
                  <a:pt x="1875844" y="497306"/>
                  <a:pt x="1875844" y="497306"/>
                </a:cubicBezTo>
                <a:lnTo>
                  <a:pt x="1877714" y="498100"/>
                </a:lnTo>
                <a:cubicBezTo>
                  <a:pt x="1877714" y="498890"/>
                  <a:pt x="1875844" y="499681"/>
                  <a:pt x="1876779" y="500471"/>
                </a:cubicBezTo>
                <a:lnTo>
                  <a:pt x="1878647" y="501261"/>
                </a:lnTo>
                <a:cubicBezTo>
                  <a:pt x="1877714" y="502052"/>
                  <a:pt x="1877714" y="502845"/>
                  <a:pt x="1876779" y="503636"/>
                </a:cubicBezTo>
                <a:cubicBezTo>
                  <a:pt x="1876779" y="503636"/>
                  <a:pt x="1875844" y="504426"/>
                  <a:pt x="1874909" y="505217"/>
                </a:cubicBezTo>
                <a:lnTo>
                  <a:pt x="1873976" y="506797"/>
                </a:lnTo>
                <a:cubicBezTo>
                  <a:pt x="1873976" y="506797"/>
                  <a:pt x="1875844" y="507591"/>
                  <a:pt x="1875844" y="508381"/>
                </a:cubicBezTo>
                <a:cubicBezTo>
                  <a:pt x="1876779" y="508381"/>
                  <a:pt x="1877714" y="509172"/>
                  <a:pt x="1877714" y="509172"/>
                </a:cubicBezTo>
                <a:cubicBezTo>
                  <a:pt x="1877714" y="509172"/>
                  <a:pt x="1879582" y="508381"/>
                  <a:pt x="1879582" y="507591"/>
                </a:cubicBezTo>
                <a:cubicBezTo>
                  <a:pt x="1879582" y="507591"/>
                  <a:pt x="1877714" y="506797"/>
                  <a:pt x="1877714" y="506007"/>
                </a:cubicBezTo>
                <a:lnTo>
                  <a:pt x="1878647" y="504426"/>
                </a:lnTo>
                <a:cubicBezTo>
                  <a:pt x="1879582" y="504426"/>
                  <a:pt x="1881452" y="506007"/>
                  <a:pt x="1881452" y="506007"/>
                </a:cubicBezTo>
                <a:lnTo>
                  <a:pt x="1882388" y="504426"/>
                </a:lnTo>
                <a:cubicBezTo>
                  <a:pt x="1882388" y="503636"/>
                  <a:pt x="1880517" y="503636"/>
                  <a:pt x="1880517" y="502845"/>
                </a:cubicBezTo>
                <a:cubicBezTo>
                  <a:pt x="1880517" y="502052"/>
                  <a:pt x="1882388" y="502052"/>
                  <a:pt x="1882388" y="501261"/>
                </a:cubicBezTo>
                <a:cubicBezTo>
                  <a:pt x="1883320" y="499681"/>
                  <a:pt x="1884255" y="498890"/>
                  <a:pt x="1885190" y="497306"/>
                </a:cubicBezTo>
                <a:cubicBezTo>
                  <a:pt x="1886125" y="497306"/>
                  <a:pt x="1887061" y="495725"/>
                  <a:pt x="1887061" y="495725"/>
                </a:cubicBezTo>
                <a:lnTo>
                  <a:pt x="1888928" y="497306"/>
                </a:lnTo>
                <a:cubicBezTo>
                  <a:pt x="1888928" y="497306"/>
                  <a:pt x="1887996" y="498890"/>
                  <a:pt x="1887061" y="498890"/>
                </a:cubicBezTo>
                <a:cubicBezTo>
                  <a:pt x="1887061" y="499681"/>
                  <a:pt x="1886125" y="500471"/>
                  <a:pt x="1886125" y="500471"/>
                </a:cubicBezTo>
                <a:cubicBezTo>
                  <a:pt x="1885190" y="501261"/>
                  <a:pt x="1885190" y="502052"/>
                  <a:pt x="1884255" y="502845"/>
                </a:cubicBezTo>
                <a:cubicBezTo>
                  <a:pt x="1885190" y="502845"/>
                  <a:pt x="1886125" y="503636"/>
                  <a:pt x="1886125" y="503636"/>
                </a:cubicBezTo>
                <a:cubicBezTo>
                  <a:pt x="1887061" y="503636"/>
                  <a:pt x="1887996" y="505217"/>
                  <a:pt x="1888928" y="505217"/>
                </a:cubicBezTo>
                <a:lnTo>
                  <a:pt x="1887061" y="506797"/>
                </a:lnTo>
                <a:cubicBezTo>
                  <a:pt x="1886125" y="507591"/>
                  <a:pt x="1886125" y="508381"/>
                  <a:pt x="1885190" y="508381"/>
                </a:cubicBezTo>
                <a:cubicBezTo>
                  <a:pt x="1885190" y="509172"/>
                  <a:pt x="1884255" y="509962"/>
                  <a:pt x="1883320" y="510753"/>
                </a:cubicBezTo>
                <a:lnTo>
                  <a:pt x="1886125" y="511546"/>
                </a:lnTo>
                <a:cubicBezTo>
                  <a:pt x="1886125" y="512337"/>
                  <a:pt x="1884255" y="513127"/>
                  <a:pt x="1884255" y="513917"/>
                </a:cubicBezTo>
                <a:lnTo>
                  <a:pt x="1886125" y="514708"/>
                </a:lnTo>
                <a:cubicBezTo>
                  <a:pt x="1886125" y="514708"/>
                  <a:pt x="1887996" y="513917"/>
                  <a:pt x="1887996" y="513127"/>
                </a:cubicBezTo>
                <a:cubicBezTo>
                  <a:pt x="1887996" y="512337"/>
                  <a:pt x="1886125" y="512337"/>
                  <a:pt x="1886125" y="511546"/>
                </a:cubicBezTo>
                <a:cubicBezTo>
                  <a:pt x="1886125" y="511546"/>
                  <a:pt x="1887061" y="510753"/>
                  <a:pt x="1887061" y="509962"/>
                </a:cubicBezTo>
                <a:cubicBezTo>
                  <a:pt x="1887996" y="509172"/>
                  <a:pt x="1887996" y="509172"/>
                  <a:pt x="1888928" y="508381"/>
                </a:cubicBezTo>
                <a:cubicBezTo>
                  <a:pt x="1888928" y="508381"/>
                  <a:pt x="1889863" y="506797"/>
                  <a:pt x="1890798" y="506797"/>
                </a:cubicBezTo>
                <a:lnTo>
                  <a:pt x="1892669" y="507591"/>
                </a:lnTo>
                <a:lnTo>
                  <a:pt x="1894536" y="506007"/>
                </a:lnTo>
                <a:cubicBezTo>
                  <a:pt x="1894536" y="506007"/>
                  <a:pt x="1891734" y="505217"/>
                  <a:pt x="1891734" y="504426"/>
                </a:cubicBezTo>
                <a:cubicBezTo>
                  <a:pt x="1892669" y="504426"/>
                  <a:pt x="1893601" y="503636"/>
                  <a:pt x="1893601" y="502845"/>
                </a:cubicBezTo>
                <a:lnTo>
                  <a:pt x="1895472" y="501261"/>
                </a:lnTo>
                <a:lnTo>
                  <a:pt x="1897342" y="502845"/>
                </a:lnTo>
                <a:cubicBezTo>
                  <a:pt x="1897342" y="502052"/>
                  <a:pt x="1899210" y="501261"/>
                  <a:pt x="1899210" y="500471"/>
                </a:cubicBezTo>
                <a:lnTo>
                  <a:pt x="1897342" y="499681"/>
                </a:lnTo>
                <a:cubicBezTo>
                  <a:pt x="1896407" y="498890"/>
                  <a:pt x="1898277" y="498100"/>
                  <a:pt x="1898277" y="497306"/>
                </a:cubicBezTo>
                <a:lnTo>
                  <a:pt x="1896407" y="496516"/>
                </a:lnTo>
                <a:cubicBezTo>
                  <a:pt x="1896407" y="495725"/>
                  <a:pt x="1897342" y="494935"/>
                  <a:pt x="1898277" y="494935"/>
                </a:cubicBezTo>
                <a:cubicBezTo>
                  <a:pt x="1898277" y="494145"/>
                  <a:pt x="1899210" y="495725"/>
                  <a:pt x="1900145" y="495725"/>
                </a:cubicBezTo>
                <a:cubicBezTo>
                  <a:pt x="1901080" y="495725"/>
                  <a:pt x="1901080" y="494145"/>
                  <a:pt x="1902015" y="494145"/>
                </a:cubicBezTo>
                <a:cubicBezTo>
                  <a:pt x="1902015" y="494145"/>
                  <a:pt x="1902951" y="495725"/>
                  <a:pt x="1903886" y="495725"/>
                </a:cubicBezTo>
                <a:cubicBezTo>
                  <a:pt x="1903886" y="495725"/>
                  <a:pt x="1904818" y="494145"/>
                  <a:pt x="1905753" y="493351"/>
                </a:cubicBezTo>
                <a:lnTo>
                  <a:pt x="1907624" y="494935"/>
                </a:lnTo>
                <a:lnTo>
                  <a:pt x="1905753" y="496516"/>
                </a:lnTo>
                <a:cubicBezTo>
                  <a:pt x="1905753" y="497306"/>
                  <a:pt x="1907624" y="498100"/>
                  <a:pt x="1907624" y="498100"/>
                </a:cubicBezTo>
                <a:lnTo>
                  <a:pt x="1909491" y="496516"/>
                </a:lnTo>
                <a:cubicBezTo>
                  <a:pt x="1909491" y="495725"/>
                  <a:pt x="1907624" y="495725"/>
                  <a:pt x="1907624" y="494935"/>
                </a:cubicBezTo>
                <a:cubicBezTo>
                  <a:pt x="1907624" y="494935"/>
                  <a:pt x="1909491" y="494145"/>
                  <a:pt x="1909491" y="493351"/>
                </a:cubicBezTo>
                <a:lnTo>
                  <a:pt x="1906689" y="491770"/>
                </a:lnTo>
                <a:cubicBezTo>
                  <a:pt x="1907624" y="491770"/>
                  <a:pt x="1907624" y="490189"/>
                  <a:pt x="1908556" y="490189"/>
                </a:cubicBezTo>
                <a:cubicBezTo>
                  <a:pt x="1909491" y="490189"/>
                  <a:pt x="1910427" y="491770"/>
                  <a:pt x="1910427" y="491770"/>
                </a:cubicBezTo>
                <a:lnTo>
                  <a:pt x="1912297" y="492561"/>
                </a:lnTo>
                <a:cubicBezTo>
                  <a:pt x="1913229" y="493351"/>
                  <a:pt x="1911362" y="494145"/>
                  <a:pt x="1911362" y="494935"/>
                </a:cubicBezTo>
                <a:lnTo>
                  <a:pt x="1913229" y="495725"/>
                </a:lnTo>
                <a:cubicBezTo>
                  <a:pt x="1913229" y="496516"/>
                  <a:pt x="1911362" y="497306"/>
                  <a:pt x="1911362" y="498100"/>
                </a:cubicBezTo>
                <a:cubicBezTo>
                  <a:pt x="1911362" y="498100"/>
                  <a:pt x="1913229" y="498890"/>
                  <a:pt x="1914165" y="498890"/>
                </a:cubicBezTo>
                <a:lnTo>
                  <a:pt x="1916035" y="500471"/>
                </a:lnTo>
                <a:lnTo>
                  <a:pt x="1914165" y="502052"/>
                </a:lnTo>
                <a:cubicBezTo>
                  <a:pt x="1914165" y="502845"/>
                  <a:pt x="1916035" y="503636"/>
                  <a:pt x="1916035" y="503636"/>
                </a:cubicBezTo>
                <a:cubicBezTo>
                  <a:pt x="1916970" y="503636"/>
                  <a:pt x="1917906" y="504426"/>
                  <a:pt x="1918838" y="505217"/>
                </a:cubicBezTo>
                <a:lnTo>
                  <a:pt x="1920708" y="506007"/>
                </a:lnTo>
                <a:cubicBezTo>
                  <a:pt x="1920708" y="506797"/>
                  <a:pt x="1918838" y="507591"/>
                  <a:pt x="1918838" y="508381"/>
                </a:cubicBezTo>
                <a:lnTo>
                  <a:pt x="1920708" y="509172"/>
                </a:lnTo>
                <a:cubicBezTo>
                  <a:pt x="1921644" y="509172"/>
                  <a:pt x="1922579" y="507591"/>
                  <a:pt x="1922579" y="507591"/>
                </a:cubicBezTo>
                <a:cubicBezTo>
                  <a:pt x="1922579" y="507591"/>
                  <a:pt x="1920708" y="506797"/>
                  <a:pt x="1920708" y="506007"/>
                </a:cubicBezTo>
                <a:cubicBezTo>
                  <a:pt x="1920708" y="506007"/>
                  <a:pt x="1921644" y="505217"/>
                  <a:pt x="1921644" y="504426"/>
                </a:cubicBezTo>
                <a:cubicBezTo>
                  <a:pt x="1922579" y="504426"/>
                  <a:pt x="1923511" y="503636"/>
                  <a:pt x="1923511" y="502845"/>
                </a:cubicBezTo>
                <a:cubicBezTo>
                  <a:pt x="1923511" y="502052"/>
                  <a:pt x="1925381" y="501261"/>
                  <a:pt x="1925381" y="501261"/>
                </a:cubicBezTo>
                <a:cubicBezTo>
                  <a:pt x="1925381" y="500471"/>
                  <a:pt x="1923511" y="499681"/>
                  <a:pt x="1923511" y="499681"/>
                </a:cubicBezTo>
                <a:cubicBezTo>
                  <a:pt x="1923511" y="498890"/>
                  <a:pt x="1924446" y="498100"/>
                  <a:pt x="1924446" y="498100"/>
                </a:cubicBezTo>
                <a:cubicBezTo>
                  <a:pt x="1925381" y="497306"/>
                  <a:pt x="1925381" y="496516"/>
                  <a:pt x="1926317" y="495725"/>
                </a:cubicBezTo>
                <a:cubicBezTo>
                  <a:pt x="1927252" y="494935"/>
                  <a:pt x="1928187" y="493351"/>
                  <a:pt x="1929119" y="492561"/>
                </a:cubicBezTo>
                <a:cubicBezTo>
                  <a:pt x="1930990" y="493351"/>
                  <a:pt x="1931925" y="494145"/>
                  <a:pt x="1933792" y="494935"/>
                </a:cubicBezTo>
                <a:cubicBezTo>
                  <a:pt x="1933792" y="495725"/>
                  <a:pt x="1935663" y="495725"/>
                  <a:pt x="1935663" y="496516"/>
                </a:cubicBezTo>
                <a:cubicBezTo>
                  <a:pt x="1935663" y="497306"/>
                  <a:pt x="1933792" y="498100"/>
                  <a:pt x="1933792" y="498100"/>
                </a:cubicBezTo>
                <a:cubicBezTo>
                  <a:pt x="1934728" y="498890"/>
                  <a:pt x="1936598" y="498890"/>
                  <a:pt x="1936598" y="499681"/>
                </a:cubicBezTo>
                <a:lnTo>
                  <a:pt x="1934728" y="501261"/>
                </a:lnTo>
                <a:cubicBezTo>
                  <a:pt x="1934728" y="502052"/>
                  <a:pt x="1936598" y="502845"/>
                  <a:pt x="1936598" y="502845"/>
                </a:cubicBezTo>
                <a:cubicBezTo>
                  <a:pt x="1937533" y="502845"/>
                  <a:pt x="1938466" y="501261"/>
                  <a:pt x="1938466" y="501261"/>
                </a:cubicBezTo>
                <a:cubicBezTo>
                  <a:pt x="1938466" y="501261"/>
                  <a:pt x="1939401" y="498890"/>
                  <a:pt x="1940336" y="499681"/>
                </a:cubicBezTo>
                <a:lnTo>
                  <a:pt x="1942207" y="500471"/>
                </a:lnTo>
                <a:cubicBezTo>
                  <a:pt x="1942207" y="501261"/>
                  <a:pt x="1940336" y="502052"/>
                  <a:pt x="1940336" y="502052"/>
                </a:cubicBezTo>
                <a:cubicBezTo>
                  <a:pt x="1940336" y="502845"/>
                  <a:pt x="1942207" y="502845"/>
                  <a:pt x="1942207" y="503636"/>
                </a:cubicBezTo>
                <a:cubicBezTo>
                  <a:pt x="1944074" y="502845"/>
                  <a:pt x="1945009" y="501261"/>
                  <a:pt x="1945945" y="500471"/>
                </a:cubicBezTo>
                <a:cubicBezTo>
                  <a:pt x="1945945" y="499681"/>
                  <a:pt x="1946880" y="498890"/>
                  <a:pt x="1946880" y="498100"/>
                </a:cubicBezTo>
                <a:cubicBezTo>
                  <a:pt x="1947812" y="498100"/>
                  <a:pt x="1945009" y="497306"/>
                  <a:pt x="1945009" y="497306"/>
                </a:cubicBezTo>
                <a:cubicBezTo>
                  <a:pt x="1945009" y="496516"/>
                  <a:pt x="1946880" y="495725"/>
                  <a:pt x="1946880" y="495725"/>
                </a:cubicBezTo>
                <a:cubicBezTo>
                  <a:pt x="1946880" y="494935"/>
                  <a:pt x="1947812" y="493351"/>
                  <a:pt x="1948747" y="493351"/>
                </a:cubicBezTo>
                <a:lnTo>
                  <a:pt x="1950618" y="494935"/>
                </a:lnTo>
                <a:cubicBezTo>
                  <a:pt x="1950618" y="495725"/>
                  <a:pt x="1948747" y="496516"/>
                  <a:pt x="1948747" y="496516"/>
                </a:cubicBezTo>
                <a:cubicBezTo>
                  <a:pt x="1949683" y="497306"/>
                  <a:pt x="1950618" y="497306"/>
                  <a:pt x="1950618" y="498100"/>
                </a:cubicBezTo>
                <a:cubicBezTo>
                  <a:pt x="1951553" y="498100"/>
                  <a:pt x="1953420" y="498890"/>
                  <a:pt x="1953420" y="499681"/>
                </a:cubicBezTo>
                <a:lnTo>
                  <a:pt x="1951553" y="501261"/>
                </a:lnTo>
                <a:cubicBezTo>
                  <a:pt x="1951553" y="501261"/>
                  <a:pt x="1953420" y="502052"/>
                  <a:pt x="1953420" y="502845"/>
                </a:cubicBezTo>
                <a:cubicBezTo>
                  <a:pt x="1954356" y="502845"/>
                  <a:pt x="1955291" y="503636"/>
                  <a:pt x="1955291" y="503636"/>
                </a:cubicBezTo>
                <a:cubicBezTo>
                  <a:pt x="1955291" y="504426"/>
                  <a:pt x="1954356" y="505217"/>
                  <a:pt x="1954356" y="506007"/>
                </a:cubicBezTo>
                <a:cubicBezTo>
                  <a:pt x="1953420" y="506007"/>
                  <a:pt x="1952488" y="506797"/>
                  <a:pt x="1952488" y="507591"/>
                </a:cubicBezTo>
                <a:lnTo>
                  <a:pt x="1954356" y="508381"/>
                </a:lnTo>
                <a:cubicBezTo>
                  <a:pt x="1954356" y="509172"/>
                  <a:pt x="1953420" y="509962"/>
                  <a:pt x="1953420" y="510753"/>
                </a:cubicBezTo>
                <a:cubicBezTo>
                  <a:pt x="1952488" y="510753"/>
                  <a:pt x="1955291" y="511546"/>
                  <a:pt x="1955291" y="511546"/>
                </a:cubicBezTo>
                <a:cubicBezTo>
                  <a:pt x="1955291" y="511546"/>
                  <a:pt x="1957162" y="510753"/>
                  <a:pt x="1956226" y="509962"/>
                </a:cubicBezTo>
                <a:cubicBezTo>
                  <a:pt x="1956226" y="509962"/>
                  <a:pt x="1954356" y="509172"/>
                  <a:pt x="1954356" y="508381"/>
                </a:cubicBezTo>
                <a:cubicBezTo>
                  <a:pt x="1954356" y="508381"/>
                  <a:pt x="1956226" y="507591"/>
                  <a:pt x="1956226" y="506797"/>
                </a:cubicBezTo>
                <a:cubicBezTo>
                  <a:pt x="1956226" y="506007"/>
                  <a:pt x="1957162" y="506007"/>
                  <a:pt x="1958097" y="505217"/>
                </a:cubicBezTo>
                <a:cubicBezTo>
                  <a:pt x="1958097" y="504426"/>
                  <a:pt x="1959029" y="503636"/>
                  <a:pt x="1959029" y="503636"/>
                </a:cubicBezTo>
                <a:cubicBezTo>
                  <a:pt x="1959964" y="502052"/>
                  <a:pt x="1961835" y="501261"/>
                  <a:pt x="1962770" y="499681"/>
                </a:cubicBezTo>
                <a:cubicBezTo>
                  <a:pt x="1963702" y="498890"/>
                  <a:pt x="1964637" y="497306"/>
                  <a:pt x="1965573" y="496516"/>
                </a:cubicBezTo>
                <a:cubicBezTo>
                  <a:pt x="1966508" y="495725"/>
                  <a:pt x="1966508" y="494935"/>
                  <a:pt x="1967443" y="494935"/>
                </a:cubicBezTo>
                <a:cubicBezTo>
                  <a:pt x="1967443" y="494145"/>
                  <a:pt x="1968375" y="493351"/>
                  <a:pt x="1969310" y="492561"/>
                </a:cubicBezTo>
                <a:lnTo>
                  <a:pt x="1971181" y="494145"/>
                </a:lnTo>
                <a:lnTo>
                  <a:pt x="1973048" y="495725"/>
                </a:lnTo>
                <a:cubicBezTo>
                  <a:pt x="1973984" y="495725"/>
                  <a:pt x="1973984" y="494145"/>
                  <a:pt x="1974919" y="494145"/>
                </a:cubicBezTo>
                <a:cubicBezTo>
                  <a:pt x="1974919" y="494145"/>
                  <a:pt x="1975854" y="494935"/>
                  <a:pt x="1976789" y="494935"/>
                </a:cubicBezTo>
                <a:lnTo>
                  <a:pt x="1978657" y="493351"/>
                </a:lnTo>
                <a:cubicBezTo>
                  <a:pt x="1978657" y="493351"/>
                  <a:pt x="1980527" y="494145"/>
                  <a:pt x="1980527" y="494935"/>
                </a:cubicBezTo>
                <a:cubicBezTo>
                  <a:pt x="1980527" y="494935"/>
                  <a:pt x="1978657" y="495725"/>
                  <a:pt x="1978657" y="496516"/>
                </a:cubicBezTo>
                <a:cubicBezTo>
                  <a:pt x="1978657" y="497306"/>
                  <a:pt x="1977725" y="498100"/>
                  <a:pt x="1977725" y="498100"/>
                </a:cubicBezTo>
                <a:cubicBezTo>
                  <a:pt x="1976789" y="498890"/>
                  <a:pt x="1975854" y="499681"/>
                  <a:pt x="1975854" y="499681"/>
                </a:cubicBezTo>
                <a:cubicBezTo>
                  <a:pt x="1974919" y="500471"/>
                  <a:pt x="1974919" y="501261"/>
                  <a:pt x="1973984" y="502052"/>
                </a:cubicBezTo>
                <a:cubicBezTo>
                  <a:pt x="1973984" y="502052"/>
                  <a:pt x="1973048" y="503636"/>
                  <a:pt x="1972116" y="503636"/>
                </a:cubicBezTo>
                <a:lnTo>
                  <a:pt x="1970246" y="502052"/>
                </a:lnTo>
                <a:cubicBezTo>
                  <a:pt x="1970246" y="502845"/>
                  <a:pt x="1968375" y="503636"/>
                  <a:pt x="1968375" y="503636"/>
                </a:cubicBezTo>
                <a:cubicBezTo>
                  <a:pt x="1969310" y="504426"/>
                  <a:pt x="1970246" y="504426"/>
                  <a:pt x="1971181" y="505217"/>
                </a:cubicBezTo>
                <a:cubicBezTo>
                  <a:pt x="1971181" y="506007"/>
                  <a:pt x="1973048" y="506007"/>
                  <a:pt x="1973048" y="506797"/>
                </a:cubicBezTo>
                <a:cubicBezTo>
                  <a:pt x="1973048" y="506797"/>
                  <a:pt x="1971181" y="507591"/>
                  <a:pt x="1971181" y="508381"/>
                </a:cubicBezTo>
                <a:cubicBezTo>
                  <a:pt x="1972116" y="508381"/>
                  <a:pt x="1973048" y="509962"/>
                  <a:pt x="1973048" y="509962"/>
                </a:cubicBezTo>
                <a:cubicBezTo>
                  <a:pt x="1973984" y="509962"/>
                  <a:pt x="1974919" y="508381"/>
                  <a:pt x="1974919" y="508381"/>
                </a:cubicBezTo>
                <a:cubicBezTo>
                  <a:pt x="1974919" y="507591"/>
                  <a:pt x="1976789" y="506797"/>
                  <a:pt x="1976789" y="506007"/>
                </a:cubicBezTo>
                <a:lnTo>
                  <a:pt x="1974919" y="505217"/>
                </a:lnTo>
                <a:cubicBezTo>
                  <a:pt x="1974919" y="504426"/>
                  <a:pt x="1975854" y="502845"/>
                  <a:pt x="1975854" y="502845"/>
                </a:cubicBezTo>
                <a:cubicBezTo>
                  <a:pt x="1976789" y="502845"/>
                  <a:pt x="1977725" y="504426"/>
                  <a:pt x="1978657" y="504426"/>
                </a:cubicBezTo>
                <a:lnTo>
                  <a:pt x="1979592" y="502845"/>
                </a:lnTo>
                <a:cubicBezTo>
                  <a:pt x="1980527" y="502052"/>
                  <a:pt x="1980527" y="501261"/>
                  <a:pt x="1981463" y="501261"/>
                </a:cubicBezTo>
                <a:cubicBezTo>
                  <a:pt x="1981463" y="500471"/>
                  <a:pt x="1982398" y="498890"/>
                  <a:pt x="1983330" y="498890"/>
                </a:cubicBezTo>
                <a:lnTo>
                  <a:pt x="1985201" y="500471"/>
                </a:lnTo>
                <a:cubicBezTo>
                  <a:pt x="1984265" y="502052"/>
                  <a:pt x="1983330" y="502845"/>
                  <a:pt x="1982398" y="504426"/>
                </a:cubicBezTo>
                <a:cubicBezTo>
                  <a:pt x="1983330" y="505217"/>
                  <a:pt x="1984265" y="506007"/>
                  <a:pt x="1986136" y="506797"/>
                </a:cubicBezTo>
                <a:cubicBezTo>
                  <a:pt x="1987071" y="505217"/>
                  <a:pt x="1988003" y="504426"/>
                  <a:pt x="1988939" y="502845"/>
                </a:cubicBezTo>
                <a:cubicBezTo>
                  <a:pt x="1988003" y="502052"/>
                  <a:pt x="1986136" y="501261"/>
                  <a:pt x="1985201" y="500471"/>
                </a:cubicBezTo>
                <a:cubicBezTo>
                  <a:pt x="1986136" y="500471"/>
                  <a:pt x="1986136" y="498890"/>
                  <a:pt x="1987071" y="498890"/>
                </a:cubicBezTo>
                <a:cubicBezTo>
                  <a:pt x="1987071" y="498100"/>
                  <a:pt x="1988003" y="497306"/>
                  <a:pt x="1988003" y="497306"/>
                </a:cubicBezTo>
                <a:lnTo>
                  <a:pt x="1990809" y="498100"/>
                </a:lnTo>
                <a:cubicBezTo>
                  <a:pt x="1990809" y="498890"/>
                  <a:pt x="1988939" y="499681"/>
                  <a:pt x="1988939" y="500471"/>
                </a:cubicBezTo>
                <a:lnTo>
                  <a:pt x="1990809" y="501261"/>
                </a:lnTo>
                <a:cubicBezTo>
                  <a:pt x="1991744" y="501261"/>
                  <a:pt x="1991744" y="499681"/>
                  <a:pt x="1992680" y="499681"/>
                </a:cubicBezTo>
                <a:cubicBezTo>
                  <a:pt x="1992680" y="499681"/>
                  <a:pt x="1993612" y="501261"/>
                  <a:pt x="1994547" y="501261"/>
                </a:cubicBezTo>
                <a:cubicBezTo>
                  <a:pt x="1995482" y="501261"/>
                  <a:pt x="1995482" y="499681"/>
                  <a:pt x="1996417" y="498890"/>
                </a:cubicBezTo>
                <a:cubicBezTo>
                  <a:pt x="1996417" y="498890"/>
                  <a:pt x="1997349" y="500471"/>
                  <a:pt x="1998285" y="500471"/>
                </a:cubicBezTo>
                <a:cubicBezTo>
                  <a:pt x="1999220" y="500471"/>
                  <a:pt x="1999220" y="498890"/>
                  <a:pt x="2000155" y="498890"/>
                </a:cubicBezTo>
                <a:cubicBezTo>
                  <a:pt x="2001091" y="499681"/>
                  <a:pt x="2002958" y="500471"/>
                  <a:pt x="2003893" y="501261"/>
                </a:cubicBezTo>
                <a:cubicBezTo>
                  <a:pt x="2002958" y="502845"/>
                  <a:pt x="2002026" y="503636"/>
                  <a:pt x="2001091" y="505217"/>
                </a:cubicBezTo>
                <a:cubicBezTo>
                  <a:pt x="2000155" y="506007"/>
                  <a:pt x="2000155" y="506007"/>
                  <a:pt x="1999220" y="506797"/>
                </a:cubicBezTo>
                <a:lnTo>
                  <a:pt x="1997349" y="508381"/>
                </a:lnTo>
                <a:cubicBezTo>
                  <a:pt x="1997349" y="508381"/>
                  <a:pt x="1999220" y="509962"/>
                  <a:pt x="2000155" y="509962"/>
                </a:cubicBezTo>
                <a:lnTo>
                  <a:pt x="2001091" y="508381"/>
                </a:lnTo>
                <a:cubicBezTo>
                  <a:pt x="2002026" y="507591"/>
                  <a:pt x="2002026" y="506797"/>
                  <a:pt x="2002958" y="506797"/>
                </a:cubicBezTo>
                <a:cubicBezTo>
                  <a:pt x="2003893" y="506007"/>
                  <a:pt x="2003893" y="505217"/>
                  <a:pt x="2004828" y="504426"/>
                </a:cubicBezTo>
                <a:cubicBezTo>
                  <a:pt x="2004828" y="504426"/>
                  <a:pt x="2005764" y="503636"/>
                  <a:pt x="2005764" y="502845"/>
                </a:cubicBezTo>
                <a:cubicBezTo>
                  <a:pt x="2006699" y="502052"/>
                  <a:pt x="2007631" y="501261"/>
                  <a:pt x="2007631" y="501261"/>
                </a:cubicBezTo>
                <a:cubicBezTo>
                  <a:pt x="2007631" y="500471"/>
                  <a:pt x="2005764" y="499681"/>
                  <a:pt x="2005764" y="499681"/>
                </a:cubicBezTo>
                <a:cubicBezTo>
                  <a:pt x="2004828" y="499681"/>
                  <a:pt x="2003893" y="498890"/>
                  <a:pt x="2003893" y="498100"/>
                </a:cubicBezTo>
                <a:cubicBezTo>
                  <a:pt x="2002958" y="498100"/>
                  <a:pt x="2004828" y="497306"/>
                  <a:pt x="2004828" y="496516"/>
                </a:cubicBezTo>
                <a:cubicBezTo>
                  <a:pt x="2005764" y="497306"/>
                  <a:pt x="2006699" y="497306"/>
                  <a:pt x="2007631" y="498100"/>
                </a:cubicBezTo>
                <a:cubicBezTo>
                  <a:pt x="2007631" y="498100"/>
                  <a:pt x="2008566" y="499681"/>
                  <a:pt x="2009502" y="499681"/>
                </a:cubicBezTo>
                <a:cubicBezTo>
                  <a:pt x="2009502" y="499681"/>
                  <a:pt x="2010437" y="498100"/>
                  <a:pt x="2010437" y="497306"/>
                </a:cubicBezTo>
                <a:cubicBezTo>
                  <a:pt x="2011372" y="497306"/>
                  <a:pt x="2012307" y="496516"/>
                  <a:pt x="2012307" y="495725"/>
                </a:cubicBezTo>
                <a:cubicBezTo>
                  <a:pt x="2012307" y="496516"/>
                  <a:pt x="2014175" y="496516"/>
                  <a:pt x="2014175" y="497306"/>
                </a:cubicBezTo>
                <a:lnTo>
                  <a:pt x="2013240" y="498890"/>
                </a:lnTo>
                <a:cubicBezTo>
                  <a:pt x="2012307" y="499681"/>
                  <a:pt x="2012307" y="500471"/>
                  <a:pt x="2011372" y="500471"/>
                </a:cubicBezTo>
                <a:cubicBezTo>
                  <a:pt x="2010437" y="501261"/>
                  <a:pt x="2010437" y="502052"/>
                  <a:pt x="2009502" y="502845"/>
                </a:cubicBezTo>
                <a:cubicBezTo>
                  <a:pt x="2009502" y="502845"/>
                  <a:pt x="2008566" y="503636"/>
                  <a:pt x="2008566" y="504426"/>
                </a:cubicBezTo>
                <a:cubicBezTo>
                  <a:pt x="2008566" y="504426"/>
                  <a:pt x="2009502" y="506007"/>
                  <a:pt x="2010437" y="505217"/>
                </a:cubicBezTo>
                <a:cubicBezTo>
                  <a:pt x="2010437" y="505217"/>
                  <a:pt x="2011372" y="503636"/>
                  <a:pt x="2012307" y="503636"/>
                </a:cubicBezTo>
                <a:cubicBezTo>
                  <a:pt x="2012307" y="503636"/>
                  <a:pt x="2013240" y="505217"/>
                  <a:pt x="2014175" y="505217"/>
                </a:cubicBezTo>
                <a:lnTo>
                  <a:pt x="2015110" y="503636"/>
                </a:lnTo>
                <a:cubicBezTo>
                  <a:pt x="2016045" y="502845"/>
                  <a:pt x="2016981" y="502052"/>
                  <a:pt x="2016981" y="501261"/>
                </a:cubicBezTo>
                <a:cubicBezTo>
                  <a:pt x="2016981" y="501261"/>
                  <a:pt x="2017916" y="499681"/>
                  <a:pt x="2018848" y="499681"/>
                </a:cubicBezTo>
                <a:lnTo>
                  <a:pt x="2020719" y="501261"/>
                </a:lnTo>
                <a:cubicBezTo>
                  <a:pt x="2021654" y="501261"/>
                  <a:pt x="2021654" y="499681"/>
                  <a:pt x="2022586" y="499681"/>
                </a:cubicBezTo>
                <a:cubicBezTo>
                  <a:pt x="2022586" y="499681"/>
                  <a:pt x="2023521" y="500471"/>
                  <a:pt x="2024457" y="500471"/>
                </a:cubicBezTo>
                <a:cubicBezTo>
                  <a:pt x="2025392" y="500471"/>
                  <a:pt x="2025392" y="498890"/>
                  <a:pt x="2026327" y="498890"/>
                </a:cubicBezTo>
                <a:cubicBezTo>
                  <a:pt x="2026327" y="498890"/>
                  <a:pt x="2027259" y="500471"/>
                  <a:pt x="2028194" y="500471"/>
                </a:cubicBezTo>
                <a:cubicBezTo>
                  <a:pt x="2027259" y="500471"/>
                  <a:pt x="2027259" y="502052"/>
                  <a:pt x="2026327" y="502052"/>
                </a:cubicBezTo>
                <a:cubicBezTo>
                  <a:pt x="2027259" y="502845"/>
                  <a:pt x="2028194" y="502845"/>
                  <a:pt x="2028194" y="503636"/>
                </a:cubicBezTo>
                <a:cubicBezTo>
                  <a:pt x="2029130" y="503636"/>
                  <a:pt x="2031000" y="504426"/>
                  <a:pt x="2031000" y="505217"/>
                </a:cubicBezTo>
                <a:cubicBezTo>
                  <a:pt x="2031000" y="505217"/>
                  <a:pt x="2029130" y="506007"/>
                  <a:pt x="2029130" y="506797"/>
                </a:cubicBezTo>
                <a:cubicBezTo>
                  <a:pt x="2028194" y="506797"/>
                  <a:pt x="2028194" y="507591"/>
                  <a:pt x="2027259" y="508381"/>
                </a:cubicBezTo>
                <a:cubicBezTo>
                  <a:pt x="2027259" y="509172"/>
                  <a:pt x="2026327" y="509172"/>
                  <a:pt x="2026327" y="509962"/>
                </a:cubicBezTo>
                <a:cubicBezTo>
                  <a:pt x="2026327" y="509962"/>
                  <a:pt x="2027259" y="511546"/>
                  <a:pt x="2028194" y="511546"/>
                </a:cubicBezTo>
                <a:cubicBezTo>
                  <a:pt x="2028194" y="511546"/>
                  <a:pt x="2029130" y="509962"/>
                  <a:pt x="2030065" y="509962"/>
                </a:cubicBezTo>
                <a:cubicBezTo>
                  <a:pt x="2030065" y="509172"/>
                  <a:pt x="2031000" y="508381"/>
                  <a:pt x="2031000" y="507591"/>
                </a:cubicBezTo>
                <a:cubicBezTo>
                  <a:pt x="2031936" y="507591"/>
                  <a:pt x="2031936" y="506797"/>
                  <a:pt x="2032868" y="506007"/>
                </a:cubicBezTo>
                <a:cubicBezTo>
                  <a:pt x="2032868" y="506007"/>
                  <a:pt x="2033803" y="504426"/>
                  <a:pt x="2034738" y="504426"/>
                </a:cubicBezTo>
                <a:cubicBezTo>
                  <a:pt x="2034738" y="504426"/>
                  <a:pt x="2035673" y="506007"/>
                  <a:pt x="2036609" y="506007"/>
                </a:cubicBezTo>
                <a:cubicBezTo>
                  <a:pt x="2036609" y="506007"/>
                  <a:pt x="2037541" y="503636"/>
                  <a:pt x="2038476" y="503636"/>
                </a:cubicBezTo>
                <a:lnTo>
                  <a:pt x="2040347" y="505217"/>
                </a:lnTo>
                <a:cubicBezTo>
                  <a:pt x="2040347" y="505217"/>
                  <a:pt x="2041282" y="504426"/>
                  <a:pt x="2042217" y="503636"/>
                </a:cubicBezTo>
                <a:cubicBezTo>
                  <a:pt x="2042217" y="502845"/>
                  <a:pt x="2043149" y="502052"/>
                  <a:pt x="2043149" y="502052"/>
                </a:cubicBezTo>
                <a:cubicBezTo>
                  <a:pt x="2044084" y="501261"/>
                  <a:pt x="2044084" y="500471"/>
                  <a:pt x="2045020" y="499681"/>
                </a:cubicBezTo>
                <a:cubicBezTo>
                  <a:pt x="2045955" y="499681"/>
                  <a:pt x="2045955" y="498890"/>
                  <a:pt x="2046890" y="498100"/>
                </a:cubicBezTo>
                <a:cubicBezTo>
                  <a:pt x="2046890" y="497306"/>
                  <a:pt x="2047822" y="497306"/>
                  <a:pt x="2047822" y="496516"/>
                </a:cubicBezTo>
                <a:cubicBezTo>
                  <a:pt x="2048758" y="495725"/>
                  <a:pt x="2049693" y="494935"/>
                  <a:pt x="2049693" y="494935"/>
                </a:cubicBezTo>
                <a:cubicBezTo>
                  <a:pt x="2049693" y="494145"/>
                  <a:pt x="2047822" y="493351"/>
                  <a:pt x="2047822" y="493351"/>
                </a:cubicBezTo>
                <a:cubicBezTo>
                  <a:pt x="2047822" y="493351"/>
                  <a:pt x="2048758" y="491770"/>
                  <a:pt x="2049693" y="491770"/>
                </a:cubicBezTo>
                <a:lnTo>
                  <a:pt x="2050628" y="490189"/>
                </a:lnTo>
                <a:cubicBezTo>
                  <a:pt x="2051563" y="490189"/>
                  <a:pt x="2052496" y="490980"/>
                  <a:pt x="2052496" y="490980"/>
                </a:cubicBezTo>
                <a:cubicBezTo>
                  <a:pt x="2053431" y="490980"/>
                  <a:pt x="2054366" y="489396"/>
                  <a:pt x="2054366" y="489396"/>
                </a:cubicBezTo>
                <a:lnTo>
                  <a:pt x="2056237" y="490980"/>
                </a:lnTo>
                <a:cubicBezTo>
                  <a:pt x="2056237" y="491770"/>
                  <a:pt x="2055301" y="491770"/>
                  <a:pt x="2055301" y="492561"/>
                </a:cubicBezTo>
                <a:cubicBezTo>
                  <a:pt x="2054366" y="493351"/>
                  <a:pt x="2053431" y="494145"/>
                  <a:pt x="2053431" y="494145"/>
                </a:cubicBezTo>
                <a:cubicBezTo>
                  <a:pt x="2053431" y="494935"/>
                  <a:pt x="2055301" y="495725"/>
                  <a:pt x="2055301" y="495725"/>
                </a:cubicBezTo>
                <a:lnTo>
                  <a:pt x="2054366" y="497306"/>
                </a:lnTo>
                <a:cubicBezTo>
                  <a:pt x="2053431" y="498100"/>
                  <a:pt x="2052496" y="498890"/>
                  <a:pt x="2052496" y="498890"/>
                </a:cubicBezTo>
                <a:cubicBezTo>
                  <a:pt x="2051563" y="499681"/>
                  <a:pt x="2051563" y="500471"/>
                  <a:pt x="2050628" y="501261"/>
                </a:cubicBezTo>
                <a:cubicBezTo>
                  <a:pt x="2050628" y="501261"/>
                  <a:pt x="2049693" y="502052"/>
                  <a:pt x="2048758" y="502845"/>
                </a:cubicBezTo>
                <a:cubicBezTo>
                  <a:pt x="2048758" y="502052"/>
                  <a:pt x="2047822" y="502052"/>
                  <a:pt x="2046890" y="501261"/>
                </a:cubicBezTo>
                <a:lnTo>
                  <a:pt x="2045020" y="502845"/>
                </a:lnTo>
                <a:cubicBezTo>
                  <a:pt x="2045020" y="503636"/>
                  <a:pt x="2047822" y="504426"/>
                  <a:pt x="2047822" y="504426"/>
                </a:cubicBezTo>
                <a:lnTo>
                  <a:pt x="2048758" y="502845"/>
                </a:lnTo>
                <a:cubicBezTo>
                  <a:pt x="2049693" y="502845"/>
                  <a:pt x="2050628" y="504426"/>
                  <a:pt x="2051563" y="504426"/>
                </a:cubicBezTo>
                <a:lnTo>
                  <a:pt x="2052496" y="502052"/>
                </a:lnTo>
                <a:cubicBezTo>
                  <a:pt x="2053431" y="502052"/>
                  <a:pt x="2055301" y="503636"/>
                  <a:pt x="2055301" y="503636"/>
                </a:cubicBezTo>
                <a:lnTo>
                  <a:pt x="2056237" y="502052"/>
                </a:lnTo>
                <a:cubicBezTo>
                  <a:pt x="2057169" y="502052"/>
                  <a:pt x="2058104" y="503636"/>
                  <a:pt x="2059039" y="503636"/>
                </a:cubicBezTo>
                <a:cubicBezTo>
                  <a:pt x="2059039" y="502845"/>
                  <a:pt x="2059975" y="501261"/>
                  <a:pt x="2059975" y="501261"/>
                </a:cubicBezTo>
                <a:cubicBezTo>
                  <a:pt x="2060910" y="501261"/>
                  <a:pt x="2061842" y="502845"/>
                  <a:pt x="2061842" y="502845"/>
                </a:cubicBezTo>
                <a:cubicBezTo>
                  <a:pt x="2062777" y="502052"/>
                  <a:pt x="2063713" y="502052"/>
                  <a:pt x="2063713" y="501261"/>
                </a:cubicBezTo>
                <a:cubicBezTo>
                  <a:pt x="2063713" y="500471"/>
                  <a:pt x="2065583" y="499681"/>
                  <a:pt x="2065583" y="499681"/>
                </a:cubicBezTo>
                <a:cubicBezTo>
                  <a:pt x="2065583" y="498890"/>
                  <a:pt x="2063713" y="498100"/>
                  <a:pt x="2063713" y="498100"/>
                </a:cubicBezTo>
                <a:cubicBezTo>
                  <a:pt x="2063713" y="497306"/>
                  <a:pt x="2064648" y="496516"/>
                  <a:pt x="2064648" y="496516"/>
                </a:cubicBezTo>
                <a:cubicBezTo>
                  <a:pt x="2064648" y="495725"/>
                  <a:pt x="2062777" y="494935"/>
                  <a:pt x="2062777" y="494935"/>
                </a:cubicBezTo>
                <a:cubicBezTo>
                  <a:pt x="2062777" y="494145"/>
                  <a:pt x="2064648" y="493351"/>
                  <a:pt x="2064648" y="493351"/>
                </a:cubicBezTo>
                <a:cubicBezTo>
                  <a:pt x="2064648" y="492561"/>
                  <a:pt x="2066518" y="491770"/>
                  <a:pt x="2066518" y="490980"/>
                </a:cubicBezTo>
                <a:cubicBezTo>
                  <a:pt x="2066518" y="491770"/>
                  <a:pt x="2068386" y="491770"/>
                  <a:pt x="2068386" y="492561"/>
                </a:cubicBezTo>
                <a:cubicBezTo>
                  <a:pt x="2068386" y="493351"/>
                  <a:pt x="2066518" y="494145"/>
                  <a:pt x="2066518" y="494145"/>
                </a:cubicBezTo>
                <a:cubicBezTo>
                  <a:pt x="2066518" y="494935"/>
                  <a:pt x="2068386" y="494935"/>
                  <a:pt x="2068386" y="495725"/>
                </a:cubicBezTo>
                <a:cubicBezTo>
                  <a:pt x="2068386" y="495725"/>
                  <a:pt x="2066518" y="497306"/>
                  <a:pt x="2067450" y="497306"/>
                </a:cubicBezTo>
                <a:cubicBezTo>
                  <a:pt x="2067450" y="498100"/>
                  <a:pt x="2069321" y="498890"/>
                  <a:pt x="2069321" y="498890"/>
                </a:cubicBezTo>
                <a:cubicBezTo>
                  <a:pt x="2069321" y="498890"/>
                  <a:pt x="2070256" y="497306"/>
                  <a:pt x="2071191" y="497306"/>
                </a:cubicBezTo>
                <a:cubicBezTo>
                  <a:pt x="2071191" y="497306"/>
                  <a:pt x="2072127" y="498100"/>
                  <a:pt x="2073059" y="498100"/>
                </a:cubicBezTo>
                <a:cubicBezTo>
                  <a:pt x="2073994" y="497306"/>
                  <a:pt x="2074929" y="495725"/>
                  <a:pt x="2075865" y="494935"/>
                </a:cubicBezTo>
                <a:cubicBezTo>
                  <a:pt x="2076800" y="494145"/>
                  <a:pt x="2076800" y="494145"/>
                  <a:pt x="2077732" y="493351"/>
                </a:cubicBezTo>
                <a:cubicBezTo>
                  <a:pt x="2078667" y="494145"/>
                  <a:pt x="2080538" y="494935"/>
                  <a:pt x="2081473" y="495725"/>
                </a:cubicBezTo>
                <a:cubicBezTo>
                  <a:pt x="2081473" y="496516"/>
                  <a:pt x="2080538" y="497306"/>
                  <a:pt x="2080538" y="497306"/>
                </a:cubicBezTo>
                <a:cubicBezTo>
                  <a:pt x="2080538" y="498100"/>
                  <a:pt x="2082405" y="498890"/>
                  <a:pt x="2082405" y="498890"/>
                </a:cubicBezTo>
                <a:cubicBezTo>
                  <a:pt x="2082405" y="499681"/>
                  <a:pt x="2080538" y="500471"/>
                  <a:pt x="2080538" y="500471"/>
                </a:cubicBezTo>
                <a:cubicBezTo>
                  <a:pt x="2080538" y="501261"/>
                  <a:pt x="2079603" y="502845"/>
                  <a:pt x="2078667" y="502845"/>
                </a:cubicBezTo>
                <a:cubicBezTo>
                  <a:pt x="2078667" y="502845"/>
                  <a:pt x="2077732" y="501261"/>
                  <a:pt x="2076800" y="501261"/>
                </a:cubicBezTo>
                <a:lnTo>
                  <a:pt x="2074929" y="499681"/>
                </a:lnTo>
                <a:cubicBezTo>
                  <a:pt x="2074929" y="500471"/>
                  <a:pt x="2073059" y="501261"/>
                  <a:pt x="2073059" y="501261"/>
                </a:cubicBezTo>
                <a:cubicBezTo>
                  <a:pt x="2073059" y="502052"/>
                  <a:pt x="2074929" y="502052"/>
                  <a:pt x="2074929" y="502845"/>
                </a:cubicBezTo>
                <a:cubicBezTo>
                  <a:pt x="2075865" y="503636"/>
                  <a:pt x="2073994" y="504426"/>
                  <a:pt x="2073994" y="504426"/>
                </a:cubicBezTo>
                <a:cubicBezTo>
                  <a:pt x="2073994" y="505217"/>
                  <a:pt x="2075865" y="506007"/>
                  <a:pt x="2075865" y="506007"/>
                </a:cubicBezTo>
                <a:cubicBezTo>
                  <a:pt x="2075865" y="506007"/>
                  <a:pt x="2076800" y="504426"/>
                  <a:pt x="2077732" y="504426"/>
                </a:cubicBezTo>
                <a:cubicBezTo>
                  <a:pt x="2077732" y="504426"/>
                  <a:pt x="2078667" y="505217"/>
                  <a:pt x="2079603" y="506007"/>
                </a:cubicBezTo>
                <a:cubicBezTo>
                  <a:pt x="2079603" y="506007"/>
                  <a:pt x="2077732" y="506797"/>
                  <a:pt x="2077732" y="507591"/>
                </a:cubicBezTo>
                <a:cubicBezTo>
                  <a:pt x="2077732" y="507591"/>
                  <a:pt x="2080538" y="508381"/>
                  <a:pt x="2079603" y="508381"/>
                </a:cubicBezTo>
                <a:cubicBezTo>
                  <a:pt x="2080538" y="508381"/>
                  <a:pt x="2081473" y="507591"/>
                  <a:pt x="2081473" y="506797"/>
                </a:cubicBezTo>
                <a:lnTo>
                  <a:pt x="2079603" y="506007"/>
                </a:lnTo>
                <a:cubicBezTo>
                  <a:pt x="2079603" y="505217"/>
                  <a:pt x="2080538" y="504426"/>
                  <a:pt x="2081473" y="503636"/>
                </a:cubicBezTo>
                <a:cubicBezTo>
                  <a:pt x="2081473" y="503636"/>
                  <a:pt x="2082405" y="502845"/>
                  <a:pt x="2082405" y="502052"/>
                </a:cubicBezTo>
                <a:cubicBezTo>
                  <a:pt x="2083340" y="501261"/>
                  <a:pt x="2083340" y="500471"/>
                  <a:pt x="2084276" y="500471"/>
                </a:cubicBezTo>
                <a:lnTo>
                  <a:pt x="2086146" y="502052"/>
                </a:lnTo>
                <a:cubicBezTo>
                  <a:pt x="2087078" y="501261"/>
                  <a:pt x="2087078" y="500471"/>
                  <a:pt x="2088014" y="499681"/>
                </a:cubicBezTo>
                <a:cubicBezTo>
                  <a:pt x="2088014" y="500471"/>
                  <a:pt x="2089884" y="501261"/>
                  <a:pt x="2089884" y="501261"/>
                </a:cubicBezTo>
                <a:cubicBezTo>
                  <a:pt x="2090819" y="502052"/>
                  <a:pt x="2091752" y="502052"/>
                  <a:pt x="2091752" y="502845"/>
                </a:cubicBezTo>
                <a:cubicBezTo>
                  <a:pt x="2092687" y="502845"/>
                  <a:pt x="2093622" y="503636"/>
                  <a:pt x="2094557" y="503636"/>
                </a:cubicBezTo>
                <a:cubicBezTo>
                  <a:pt x="2095493" y="502845"/>
                  <a:pt x="2096428" y="501261"/>
                  <a:pt x="2097360" y="500471"/>
                </a:cubicBezTo>
                <a:cubicBezTo>
                  <a:pt x="2098295" y="499681"/>
                  <a:pt x="2098295" y="498890"/>
                  <a:pt x="2099231" y="498890"/>
                </a:cubicBezTo>
                <a:lnTo>
                  <a:pt x="2101101" y="499681"/>
                </a:lnTo>
                <a:cubicBezTo>
                  <a:pt x="2102033" y="499681"/>
                  <a:pt x="2102033" y="498100"/>
                  <a:pt x="2102968" y="498100"/>
                </a:cubicBezTo>
                <a:cubicBezTo>
                  <a:pt x="2103904" y="498100"/>
                  <a:pt x="2103904" y="499681"/>
                  <a:pt x="2104839" y="499681"/>
                </a:cubicBezTo>
                <a:cubicBezTo>
                  <a:pt x="2105774" y="499681"/>
                  <a:pt x="2106709" y="501261"/>
                  <a:pt x="2106709" y="501261"/>
                </a:cubicBezTo>
                <a:cubicBezTo>
                  <a:pt x="2107642" y="501261"/>
                  <a:pt x="2107642" y="499681"/>
                  <a:pt x="2108577" y="498890"/>
                </a:cubicBezTo>
                <a:cubicBezTo>
                  <a:pt x="2109512" y="499681"/>
                  <a:pt x="2109512" y="499681"/>
                  <a:pt x="2110447" y="500471"/>
                </a:cubicBezTo>
                <a:cubicBezTo>
                  <a:pt x="2111379" y="500471"/>
                  <a:pt x="2112315" y="501261"/>
                  <a:pt x="2112315" y="502052"/>
                </a:cubicBezTo>
                <a:lnTo>
                  <a:pt x="2111379" y="503636"/>
                </a:lnTo>
                <a:cubicBezTo>
                  <a:pt x="2110447" y="503636"/>
                  <a:pt x="2109512" y="502052"/>
                  <a:pt x="2108577" y="502052"/>
                </a:cubicBezTo>
                <a:cubicBezTo>
                  <a:pt x="2108577" y="502845"/>
                  <a:pt x="2107642" y="503636"/>
                  <a:pt x="2107642" y="504426"/>
                </a:cubicBezTo>
                <a:cubicBezTo>
                  <a:pt x="2108577" y="505217"/>
                  <a:pt x="2110447" y="506007"/>
                  <a:pt x="2111379" y="506797"/>
                </a:cubicBezTo>
                <a:cubicBezTo>
                  <a:pt x="2112315" y="506007"/>
                  <a:pt x="2112315" y="505217"/>
                  <a:pt x="2113250" y="505217"/>
                </a:cubicBezTo>
                <a:cubicBezTo>
                  <a:pt x="2113250" y="504426"/>
                  <a:pt x="2114185" y="502845"/>
                  <a:pt x="2115121" y="502845"/>
                </a:cubicBezTo>
                <a:lnTo>
                  <a:pt x="2116988" y="504426"/>
                </a:lnTo>
                <a:cubicBezTo>
                  <a:pt x="2116988" y="504426"/>
                  <a:pt x="2117923" y="503636"/>
                  <a:pt x="2118858" y="502845"/>
                </a:cubicBezTo>
                <a:cubicBezTo>
                  <a:pt x="2118858" y="502052"/>
                  <a:pt x="2119794" y="501261"/>
                  <a:pt x="2119794" y="501261"/>
                </a:cubicBezTo>
                <a:cubicBezTo>
                  <a:pt x="2119794" y="500471"/>
                  <a:pt x="2121661" y="499681"/>
                  <a:pt x="2121661" y="498890"/>
                </a:cubicBezTo>
                <a:lnTo>
                  <a:pt x="2119794" y="498100"/>
                </a:lnTo>
                <a:lnTo>
                  <a:pt x="2120729" y="496516"/>
                </a:lnTo>
                <a:cubicBezTo>
                  <a:pt x="2121661" y="495725"/>
                  <a:pt x="2122596" y="497306"/>
                  <a:pt x="2123532" y="497306"/>
                </a:cubicBezTo>
                <a:lnTo>
                  <a:pt x="2125402" y="498890"/>
                </a:lnTo>
                <a:cubicBezTo>
                  <a:pt x="2125402" y="499681"/>
                  <a:pt x="2123532" y="500471"/>
                  <a:pt x="2123532" y="500471"/>
                </a:cubicBezTo>
                <a:cubicBezTo>
                  <a:pt x="2123532" y="501261"/>
                  <a:pt x="2121661" y="502052"/>
                  <a:pt x="2121661" y="502052"/>
                </a:cubicBezTo>
                <a:cubicBezTo>
                  <a:pt x="2122596" y="502845"/>
                  <a:pt x="2124467" y="502845"/>
                  <a:pt x="2124467" y="503636"/>
                </a:cubicBezTo>
                <a:cubicBezTo>
                  <a:pt x="2124467" y="504426"/>
                  <a:pt x="2122596" y="505217"/>
                  <a:pt x="2122596" y="505217"/>
                </a:cubicBezTo>
                <a:cubicBezTo>
                  <a:pt x="2122596" y="506007"/>
                  <a:pt x="2124467" y="506007"/>
                  <a:pt x="2124467" y="506797"/>
                </a:cubicBezTo>
                <a:cubicBezTo>
                  <a:pt x="2125402" y="506007"/>
                  <a:pt x="2127270" y="504426"/>
                  <a:pt x="2128205" y="503636"/>
                </a:cubicBezTo>
                <a:cubicBezTo>
                  <a:pt x="2127270" y="502845"/>
                  <a:pt x="2126337" y="502845"/>
                  <a:pt x="2125402" y="502052"/>
                </a:cubicBezTo>
                <a:lnTo>
                  <a:pt x="2127270" y="500471"/>
                </a:lnTo>
                <a:cubicBezTo>
                  <a:pt x="2128205" y="499681"/>
                  <a:pt x="2128205" y="498890"/>
                  <a:pt x="2129140" y="498100"/>
                </a:cubicBezTo>
                <a:cubicBezTo>
                  <a:pt x="2129140" y="498100"/>
                  <a:pt x="2130075" y="497306"/>
                  <a:pt x="2131011" y="496516"/>
                </a:cubicBezTo>
                <a:lnTo>
                  <a:pt x="2131946" y="494935"/>
                </a:lnTo>
                <a:lnTo>
                  <a:pt x="2133813" y="496516"/>
                </a:lnTo>
                <a:cubicBezTo>
                  <a:pt x="2134749" y="496516"/>
                  <a:pt x="2135684" y="497306"/>
                  <a:pt x="2136619" y="497306"/>
                </a:cubicBezTo>
                <a:cubicBezTo>
                  <a:pt x="2135684" y="497306"/>
                  <a:pt x="2134749" y="498890"/>
                  <a:pt x="2134749" y="499681"/>
                </a:cubicBezTo>
                <a:cubicBezTo>
                  <a:pt x="2133813" y="499681"/>
                  <a:pt x="2133813" y="500471"/>
                  <a:pt x="2132878" y="501261"/>
                </a:cubicBezTo>
                <a:lnTo>
                  <a:pt x="2131946" y="502845"/>
                </a:lnTo>
                <a:cubicBezTo>
                  <a:pt x="2131946" y="503636"/>
                  <a:pt x="2133813" y="503636"/>
                  <a:pt x="2133813" y="504426"/>
                </a:cubicBezTo>
                <a:cubicBezTo>
                  <a:pt x="2133813" y="504426"/>
                  <a:pt x="2131946" y="505217"/>
                  <a:pt x="2131946" y="506007"/>
                </a:cubicBezTo>
                <a:cubicBezTo>
                  <a:pt x="2131946" y="506007"/>
                  <a:pt x="2133813" y="506797"/>
                  <a:pt x="2133813" y="507591"/>
                </a:cubicBezTo>
                <a:cubicBezTo>
                  <a:pt x="2134749" y="506007"/>
                  <a:pt x="2136619" y="505217"/>
                  <a:pt x="2137551" y="503636"/>
                </a:cubicBezTo>
                <a:lnTo>
                  <a:pt x="2138486" y="502052"/>
                </a:lnTo>
                <a:cubicBezTo>
                  <a:pt x="2139422" y="502052"/>
                  <a:pt x="2140357" y="503636"/>
                  <a:pt x="2141289" y="503636"/>
                </a:cubicBezTo>
                <a:lnTo>
                  <a:pt x="2142224" y="501261"/>
                </a:lnTo>
                <a:cubicBezTo>
                  <a:pt x="2143160" y="501261"/>
                  <a:pt x="2145030" y="502845"/>
                  <a:pt x="2145030" y="502845"/>
                </a:cubicBezTo>
                <a:lnTo>
                  <a:pt x="2145965" y="501261"/>
                </a:lnTo>
                <a:cubicBezTo>
                  <a:pt x="2145965" y="500471"/>
                  <a:pt x="2144095" y="500471"/>
                  <a:pt x="2144095" y="499681"/>
                </a:cubicBezTo>
                <a:cubicBezTo>
                  <a:pt x="2144095" y="499681"/>
                  <a:pt x="2145965" y="498890"/>
                  <a:pt x="2145965" y="498100"/>
                </a:cubicBezTo>
                <a:cubicBezTo>
                  <a:pt x="2145965" y="497306"/>
                  <a:pt x="2146898" y="496516"/>
                  <a:pt x="2147833" y="496516"/>
                </a:cubicBezTo>
                <a:cubicBezTo>
                  <a:pt x="2147833" y="495725"/>
                  <a:pt x="2148768" y="494935"/>
                  <a:pt x="2148768" y="494935"/>
                </a:cubicBezTo>
                <a:cubicBezTo>
                  <a:pt x="2148768" y="494145"/>
                  <a:pt x="2150639" y="495725"/>
                  <a:pt x="2150639" y="495725"/>
                </a:cubicBezTo>
                <a:cubicBezTo>
                  <a:pt x="2151571" y="495725"/>
                  <a:pt x="2151571" y="494145"/>
                  <a:pt x="2152506" y="494145"/>
                </a:cubicBezTo>
                <a:cubicBezTo>
                  <a:pt x="2153441" y="494145"/>
                  <a:pt x="2154377" y="495725"/>
                  <a:pt x="2154377" y="495725"/>
                </a:cubicBezTo>
                <a:cubicBezTo>
                  <a:pt x="2155312" y="495725"/>
                  <a:pt x="2155312" y="494145"/>
                  <a:pt x="2156247" y="493351"/>
                </a:cubicBezTo>
                <a:cubicBezTo>
                  <a:pt x="2158114" y="494935"/>
                  <a:pt x="2159050" y="495725"/>
                  <a:pt x="2160920" y="496516"/>
                </a:cubicBezTo>
                <a:cubicBezTo>
                  <a:pt x="2159985" y="497306"/>
                  <a:pt x="2159050" y="497306"/>
                  <a:pt x="2159050" y="498100"/>
                </a:cubicBezTo>
                <a:lnTo>
                  <a:pt x="2157179" y="499681"/>
                </a:lnTo>
                <a:lnTo>
                  <a:pt x="2155312" y="498890"/>
                </a:lnTo>
                <a:lnTo>
                  <a:pt x="2153441" y="500471"/>
                </a:lnTo>
                <a:cubicBezTo>
                  <a:pt x="2153441" y="500471"/>
                  <a:pt x="2155312" y="501261"/>
                  <a:pt x="2155312" y="502052"/>
                </a:cubicBezTo>
                <a:cubicBezTo>
                  <a:pt x="2155312" y="502052"/>
                  <a:pt x="2154377" y="502845"/>
                  <a:pt x="2154377" y="503636"/>
                </a:cubicBezTo>
                <a:cubicBezTo>
                  <a:pt x="2154377" y="503636"/>
                  <a:pt x="2152506" y="504426"/>
                  <a:pt x="2152506" y="505217"/>
                </a:cubicBezTo>
                <a:cubicBezTo>
                  <a:pt x="2152506" y="506007"/>
                  <a:pt x="2154377" y="506007"/>
                  <a:pt x="2154377" y="506797"/>
                </a:cubicBezTo>
                <a:cubicBezTo>
                  <a:pt x="2154377" y="507591"/>
                  <a:pt x="2153441" y="507591"/>
                  <a:pt x="2153441" y="508381"/>
                </a:cubicBezTo>
                <a:cubicBezTo>
                  <a:pt x="2153441" y="509172"/>
                  <a:pt x="2151571" y="509962"/>
                  <a:pt x="2151571" y="509962"/>
                </a:cubicBezTo>
                <a:cubicBezTo>
                  <a:pt x="2151571" y="510753"/>
                  <a:pt x="2153441" y="510753"/>
                  <a:pt x="2153441" y="511546"/>
                </a:cubicBezTo>
                <a:cubicBezTo>
                  <a:pt x="2153441" y="512337"/>
                  <a:pt x="2155312" y="512337"/>
                  <a:pt x="2155312" y="513127"/>
                </a:cubicBezTo>
                <a:cubicBezTo>
                  <a:pt x="2155312" y="513127"/>
                  <a:pt x="2153441" y="513917"/>
                  <a:pt x="2154377" y="514708"/>
                </a:cubicBezTo>
                <a:cubicBezTo>
                  <a:pt x="2154377" y="514708"/>
                  <a:pt x="2156247" y="515498"/>
                  <a:pt x="2156247" y="516292"/>
                </a:cubicBezTo>
                <a:cubicBezTo>
                  <a:pt x="2156247" y="516292"/>
                  <a:pt x="2154377" y="517082"/>
                  <a:pt x="2154377" y="517873"/>
                </a:cubicBezTo>
                <a:cubicBezTo>
                  <a:pt x="2154377" y="517873"/>
                  <a:pt x="2156247" y="518663"/>
                  <a:pt x="2156247" y="519453"/>
                </a:cubicBezTo>
                <a:cubicBezTo>
                  <a:pt x="2157179" y="519453"/>
                  <a:pt x="2158114" y="520247"/>
                  <a:pt x="2159050" y="520247"/>
                </a:cubicBezTo>
                <a:cubicBezTo>
                  <a:pt x="2159050" y="520247"/>
                  <a:pt x="2159985" y="519453"/>
                  <a:pt x="2159985" y="518663"/>
                </a:cubicBezTo>
                <a:cubicBezTo>
                  <a:pt x="2159985" y="517873"/>
                  <a:pt x="2158114" y="517873"/>
                  <a:pt x="2158114" y="517082"/>
                </a:cubicBezTo>
                <a:cubicBezTo>
                  <a:pt x="2158114" y="517082"/>
                  <a:pt x="2159985" y="516292"/>
                  <a:pt x="2159985" y="515498"/>
                </a:cubicBezTo>
                <a:cubicBezTo>
                  <a:pt x="2159985" y="514708"/>
                  <a:pt x="2158114" y="514708"/>
                  <a:pt x="2158114" y="513917"/>
                </a:cubicBezTo>
                <a:cubicBezTo>
                  <a:pt x="2157179" y="513917"/>
                  <a:pt x="2155312" y="513127"/>
                  <a:pt x="2155312" y="513127"/>
                </a:cubicBezTo>
                <a:cubicBezTo>
                  <a:pt x="2155312" y="512337"/>
                  <a:pt x="2157179" y="511546"/>
                  <a:pt x="2157179" y="510753"/>
                </a:cubicBezTo>
                <a:lnTo>
                  <a:pt x="2155312" y="509962"/>
                </a:lnTo>
                <a:cubicBezTo>
                  <a:pt x="2155312" y="509172"/>
                  <a:pt x="2156247" y="508381"/>
                  <a:pt x="2156247" y="507591"/>
                </a:cubicBezTo>
                <a:cubicBezTo>
                  <a:pt x="2157179" y="507591"/>
                  <a:pt x="2158114" y="506797"/>
                  <a:pt x="2158114" y="506007"/>
                </a:cubicBezTo>
                <a:lnTo>
                  <a:pt x="2156247" y="505217"/>
                </a:lnTo>
                <a:cubicBezTo>
                  <a:pt x="2156247" y="504426"/>
                  <a:pt x="2157179" y="502845"/>
                  <a:pt x="2158114" y="502845"/>
                </a:cubicBezTo>
                <a:cubicBezTo>
                  <a:pt x="2158114" y="502845"/>
                  <a:pt x="2159050" y="504426"/>
                  <a:pt x="2159985" y="504426"/>
                </a:cubicBezTo>
                <a:cubicBezTo>
                  <a:pt x="2159985" y="504426"/>
                  <a:pt x="2160920" y="502845"/>
                  <a:pt x="2161852" y="502845"/>
                </a:cubicBezTo>
                <a:cubicBezTo>
                  <a:pt x="2161852" y="502052"/>
                  <a:pt x="2162788" y="501261"/>
                  <a:pt x="2162788" y="501261"/>
                </a:cubicBezTo>
                <a:cubicBezTo>
                  <a:pt x="2163723" y="500471"/>
                  <a:pt x="2164658" y="499681"/>
                  <a:pt x="2164658" y="498890"/>
                </a:cubicBezTo>
                <a:lnTo>
                  <a:pt x="2162788" y="498100"/>
                </a:lnTo>
                <a:cubicBezTo>
                  <a:pt x="2162788" y="497306"/>
                  <a:pt x="2163723" y="496516"/>
                  <a:pt x="2163723" y="495725"/>
                </a:cubicBezTo>
                <a:cubicBezTo>
                  <a:pt x="2164658" y="495725"/>
                  <a:pt x="2161852" y="494935"/>
                  <a:pt x="2161852" y="494935"/>
                </a:cubicBezTo>
                <a:cubicBezTo>
                  <a:pt x="2161852" y="494145"/>
                  <a:pt x="2163723" y="493351"/>
                  <a:pt x="2163723" y="492561"/>
                </a:cubicBezTo>
                <a:cubicBezTo>
                  <a:pt x="2163723" y="492561"/>
                  <a:pt x="2164658" y="491770"/>
                  <a:pt x="2165593" y="490980"/>
                </a:cubicBezTo>
                <a:lnTo>
                  <a:pt x="2167461" y="492561"/>
                </a:lnTo>
                <a:cubicBezTo>
                  <a:pt x="2167461" y="493351"/>
                  <a:pt x="2165593" y="493351"/>
                  <a:pt x="2165593" y="494145"/>
                </a:cubicBezTo>
                <a:cubicBezTo>
                  <a:pt x="2165593" y="494935"/>
                  <a:pt x="2167461" y="494935"/>
                  <a:pt x="2167461" y="495725"/>
                </a:cubicBezTo>
                <a:lnTo>
                  <a:pt x="2166526" y="497306"/>
                </a:lnTo>
                <a:cubicBezTo>
                  <a:pt x="2166526" y="498100"/>
                  <a:pt x="2167461" y="498100"/>
                  <a:pt x="2168396" y="498890"/>
                </a:cubicBezTo>
                <a:lnTo>
                  <a:pt x="2170267" y="499681"/>
                </a:lnTo>
                <a:cubicBezTo>
                  <a:pt x="2170267" y="500471"/>
                  <a:pt x="2169331" y="501261"/>
                  <a:pt x="2168396" y="502052"/>
                </a:cubicBezTo>
                <a:cubicBezTo>
                  <a:pt x="2168396" y="502052"/>
                  <a:pt x="2167461" y="502845"/>
                  <a:pt x="2167461" y="503636"/>
                </a:cubicBezTo>
                <a:lnTo>
                  <a:pt x="2165593" y="505217"/>
                </a:lnTo>
                <a:cubicBezTo>
                  <a:pt x="2165593" y="506007"/>
                  <a:pt x="2167461" y="506007"/>
                  <a:pt x="2167461" y="506797"/>
                </a:cubicBezTo>
                <a:cubicBezTo>
                  <a:pt x="2167461" y="506797"/>
                  <a:pt x="2169331" y="507591"/>
                  <a:pt x="2170267" y="508381"/>
                </a:cubicBezTo>
                <a:cubicBezTo>
                  <a:pt x="2170267" y="507591"/>
                  <a:pt x="2171199" y="506797"/>
                  <a:pt x="2171199" y="506007"/>
                </a:cubicBezTo>
                <a:lnTo>
                  <a:pt x="2173069" y="504426"/>
                </a:lnTo>
                <a:cubicBezTo>
                  <a:pt x="2173069" y="504426"/>
                  <a:pt x="2171199" y="503636"/>
                  <a:pt x="2171199" y="502845"/>
                </a:cubicBezTo>
                <a:cubicBezTo>
                  <a:pt x="2171199" y="502845"/>
                  <a:pt x="2172134" y="502052"/>
                  <a:pt x="2172134" y="501261"/>
                </a:cubicBezTo>
                <a:cubicBezTo>
                  <a:pt x="2173069" y="500471"/>
                  <a:pt x="2174005" y="500471"/>
                  <a:pt x="2174005" y="499681"/>
                </a:cubicBezTo>
                <a:cubicBezTo>
                  <a:pt x="2174940" y="498890"/>
                  <a:pt x="2174940" y="498100"/>
                  <a:pt x="2175872" y="498100"/>
                </a:cubicBezTo>
                <a:lnTo>
                  <a:pt x="2177742" y="498890"/>
                </a:lnTo>
                <a:cubicBezTo>
                  <a:pt x="2177742" y="499681"/>
                  <a:pt x="2175872" y="500471"/>
                  <a:pt x="2175872" y="501261"/>
                </a:cubicBezTo>
                <a:cubicBezTo>
                  <a:pt x="2176807" y="501261"/>
                  <a:pt x="2177742" y="502052"/>
                  <a:pt x="2178678" y="502052"/>
                </a:cubicBezTo>
                <a:lnTo>
                  <a:pt x="2179613" y="500471"/>
                </a:lnTo>
                <a:cubicBezTo>
                  <a:pt x="2180548" y="500471"/>
                  <a:pt x="2181480" y="502052"/>
                  <a:pt x="2182416" y="502052"/>
                </a:cubicBezTo>
                <a:lnTo>
                  <a:pt x="2183351" y="500471"/>
                </a:lnTo>
                <a:cubicBezTo>
                  <a:pt x="2184286" y="499681"/>
                  <a:pt x="2184286" y="498890"/>
                  <a:pt x="2185221" y="498100"/>
                </a:cubicBezTo>
                <a:cubicBezTo>
                  <a:pt x="2186157" y="497306"/>
                  <a:pt x="2187089" y="495725"/>
                  <a:pt x="2188024" y="494935"/>
                </a:cubicBezTo>
                <a:cubicBezTo>
                  <a:pt x="2189895" y="495725"/>
                  <a:pt x="2190830" y="496516"/>
                  <a:pt x="2192697" y="497306"/>
                </a:cubicBezTo>
                <a:cubicBezTo>
                  <a:pt x="2191762" y="498100"/>
                  <a:pt x="2191762" y="498890"/>
                  <a:pt x="2190830" y="499681"/>
                </a:cubicBezTo>
                <a:cubicBezTo>
                  <a:pt x="2190830" y="499681"/>
                  <a:pt x="2188959" y="500471"/>
                  <a:pt x="2188959" y="501261"/>
                </a:cubicBezTo>
                <a:lnTo>
                  <a:pt x="2191762" y="502052"/>
                </a:lnTo>
                <a:cubicBezTo>
                  <a:pt x="2190830" y="502845"/>
                  <a:pt x="2189895" y="504426"/>
                  <a:pt x="2189895" y="504426"/>
                </a:cubicBezTo>
                <a:lnTo>
                  <a:pt x="2188024" y="502845"/>
                </a:lnTo>
                <a:cubicBezTo>
                  <a:pt x="2187089" y="502845"/>
                  <a:pt x="2186157" y="504426"/>
                  <a:pt x="2186157" y="504426"/>
                </a:cubicBezTo>
                <a:cubicBezTo>
                  <a:pt x="2185221" y="505217"/>
                  <a:pt x="2185221" y="506007"/>
                  <a:pt x="2184286" y="506007"/>
                </a:cubicBezTo>
                <a:cubicBezTo>
                  <a:pt x="2184286" y="506797"/>
                  <a:pt x="2183351" y="507591"/>
                  <a:pt x="2183351" y="508381"/>
                </a:cubicBezTo>
                <a:cubicBezTo>
                  <a:pt x="2182416" y="508381"/>
                  <a:pt x="2181480" y="509172"/>
                  <a:pt x="2181480" y="509962"/>
                </a:cubicBezTo>
                <a:cubicBezTo>
                  <a:pt x="2180548" y="510753"/>
                  <a:pt x="2180548" y="510753"/>
                  <a:pt x="2179613" y="511546"/>
                </a:cubicBezTo>
                <a:lnTo>
                  <a:pt x="2181480" y="513127"/>
                </a:lnTo>
                <a:cubicBezTo>
                  <a:pt x="2182416" y="513127"/>
                  <a:pt x="2182416" y="511546"/>
                  <a:pt x="2183351" y="511546"/>
                </a:cubicBezTo>
                <a:cubicBezTo>
                  <a:pt x="2184286" y="511546"/>
                  <a:pt x="2185221" y="513127"/>
                  <a:pt x="2185221" y="512337"/>
                </a:cubicBezTo>
                <a:cubicBezTo>
                  <a:pt x="2186157" y="512337"/>
                  <a:pt x="2187089" y="511546"/>
                  <a:pt x="2187089" y="510753"/>
                </a:cubicBezTo>
                <a:cubicBezTo>
                  <a:pt x="2187089" y="510753"/>
                  <a:pt x="2185221" y="509962"/>
                  <a:pt x="2185221" y="509172"/>
                </a:cubicBezTo>
                <a:cubicBezTo>
                  <a:pt x="2185221" y="509172"/>
                  <a:pt x="2186157" y="507591"/>
                  <a:pt x="2187089" y="507591"/>
                </a:cubicBezTo>
                <a:lnTo>
                  <a:pt x="2188959" y="509172"/>
                </a:lnTo>
                <a:cubicBezTo>
                  <a:pt x="2188959" y="508381"/>
                  <a:pt x="2189895" y="507591"/>
                  <a:pt x="2189895" y="507591"/>
                </a:cubicBezTo>
                <a:cubicBezTo>
                  <a:pt x="2190830" y="506797"/>
                  <a:pt x="2191762" y="506007"/>
                  <a:pt x="2191762" y="505217"/>
                </a:cubicBezTo>
                <a:cubicBezTo>
                  <a:pt x="2192697" y="505217"/>
                  <a:pt x="2192697" y="504426"/>
                  <a:pt x="2193633" y="503636"/>
                </a:cubicBezTo>
                <a:cubicBezTo>
                  <a:pt x="2193633" y="503636"/>
                  <a:pt x="2194568" y="502052"/>
                  <a:pt x="2195503" y="502052"/>
                </a:cubicBezTo>
                <a:lnTo>
                  <a:pt x="2197370" y="503636"/>
                </a:lnTo>
                <a:cubicBezTo>
                  <a:pt x="2197370" y="503636"/>
                  <a:pt x="2198306" y="502052"/>
                  <a:pt x="2198306" y="501261"/>
                </a:cubicBezTo>
                <a:cubicBezTo>
                  <a:pt x="2199241" y="501261"/>
                  <a:pt x="2200176" y="500471"/>
                  <a:pt x="2200176" y="499681"/>
                </a:cubicBezTo>
                <a:cubicBezTo>
                  <a:pt x="2201108" y="499681"/>
                  <a:pt x="2201108" y="498100"/>
                  <a:pt x="2202044" y="498100"/>
                </a:cubicBezTo>
                <a:lnTo>
                  <a:pt x="2203914" y="499681"/>
                </a:lnTo>
                <a:cubicBezTo>
                  <a:pt x="2204849" y="499681"/>
                  <a:pt x="2204849" y="498100"/>
                  <a:pt x="2205782" y="497306"/>
                </a:cubicBezTo>
                <a:cubicBezTo>
                  <a:pt x="2205782" y="497306"/>
                  <a:pt x="2206717" y="498890"/>
                  <a:pt x="2207652" y="498890"/>
                </a:cubicBezTo>
                <a:cubicBezTo>
                  <a:pt x="2207652" y="498890"/>
                  <a:pt x="2208587" y="497306"/>
                  <a:pt x="2209523" y="497306"/>
                </a:cubicBezTo>
                <a:cubicBezTo>
                  <a:pt x="2209523" y="497306"/>
                  <a:pt x="2210458" y="498100"/>
                  <a:pt x="2211390" y="498890"/>
                </a:cubicBezTo>
                <a:cubicBezTo>
                  <a:pt x="2212325" y="498890"/>
                  <a:pt x="2212325" y="499681"/>
                  <a:pt x="2213260" y="499681"/>
                </a:cubicBezTo>
                <a:cubicBezTo>
                  <a:pt x="2214196" y="500471"/>
                  <a:pt x="2215131" y="501261"/>
                  <a:pt x="2215131" y="501261"/>
                </a:cubicBezTo>
                <a:cubicBezTo>
                  <a:pt x="2216063" y="501261"/>
                  <a:pt x="2216998" y="499681"/>
                  <a:pt x="2216998" y="499681"/>
                </a:cubicBezTo>
                <a:lnTo>
                  <a:pt x="2218869" y="500471"/>
                </a:lnTo>
                <a:cubicBezTo>
                  <a:pt x="2219804" y="501261"/>
                  <a:pt x="2220739" y="502052"/>
                  <a:pt x="2221672" y="502052"/>
                </a:cubicBezTo>
                <a:cubicBezTo>
                  <a:pt x="2221672" y="502845"/>
                  <a:pt x="2222607" y="502845"/>
                  <a:pt x="2223542" y="503636"/>
                </a:cubicBezTo>
                <a:cubicBezTo>
                  <a:pt x="2224477" y="503636"/>
                  <a:pt x="2224477" y="504426"/>
                  <a:pt x="2225413" y="505217"/>
                </a:cubicBezTo>
                <a:cubicBezTo>
                  <a:pt x="2226345" y="505217"/>
                  <a:pt x="2227280" y="506007"/>
                  <a:pt x="2227280" y="506007"/>
                </a:cubicBezTo>
                <a:cubicBezTo>
                  <a:pt x="2228215" y="506007"/>
                  <a:pt x="2228215" y="505217"/>
                  <a:pt x="2229151" y="504426"/>
                </a:cubicBezTo>
                <a:cubicBezTo>
                  <a:pt x="2229151" y="504426"/>
                  <a:pt x="2230083" y="502845"/>
                  <a:pt x="2231018" y="502845"/>
                </a:cubicBezTo>
                <a:lnTo>
                  <a:pt x="2232888" y="504426"/>
                </a:lnTo>
                <a:cubicBezTo>
                  <a:pt x="2233824" y="503636"/>
                  <a:pt x="2233824" y="502845"/>
                  <a:pt x="2234759" y="502052"/>
                </a:cubicBezTo>
                <a:cubicBezTo>
                  <a:pt x="2234759" y="502052"/>
                  <a:pt x="2235691" y="501261"/>
                  <a:pt x="2235691" y="500471"/>
                </a:cubicBezTo>
                <a:cubicBezTo>
                  <a:pt x="2236626" y="499681"/>
                  <a:pt x="2237562" y="499681"/>
                  <a:pt x="2237562" y="498890"/>
                </a:cubicBezTo>
                <a:cubicBezTo>
                  <a:pt x="2238497" y="498100"/>
                  <a:pt x="2238497" y="497306"/>
                  <a:pt x="2239432" y="497306"/>
                </a:cubicBezTo>
                <a:cubicBezTo>
                  <a:pt x="2239432" y="496516"/>
                  <a:pt x="2240367" y="494935"/>
                  <a:pt x="2240367" y="494935"/>
                </a:cubicBezTo>
                <a:cubicBezTo>
                  <a:pt x="2241300" y="494935"/>
                  <a:pt x="2243170" y="496516"/>
                  <a:pt x="2243170" y="496516"/>
                </a:cubicBezTo>
                <a:lnTo>
                  <a:pt x="2241300" y="498100"/>
                </a:lnTo>
                <a:cubicBezTo>
                  <a:pt x="2241300" y="498890"/>
                  <a:pt x="2243170" y="499681"/>
                  <a:pt x="2243170" y="499681"/>
                </a:cubicBezTo>
                <a:cubicBezTo>
                  <a:pt x="2244105" y="499681"/>
                  <a:pt x="2245041" y="498100"/>
                  <a:pt x="2245041" y="498100"/>
                </a:cubicBezTo>
                <a:cubicBezTo>
                  <a:pt x="2245973" y="498100"/>
                  <a:pt x="2246908" y="498890"/>
                  <a:pt x="2246908" y="498890"/>
                </a:cubicBezTo>
                <a:cubicBezTo>
                  <a:pt x="2247843" y="499681"/>
                  <a:pt x="2248778" y="500471"/>
                  <a:pt x="2248778" y="500471"/>
                </a:cubicBezTo>
                <a:cubicBezTo>
                  <a:pt x="2249714" y="501261"/>
                  <a:pt x="2250649" y="501261"/>
                  <a:pt x="2251581" y="502052"/>
                </a:cubicBezTo>
                <a:cubicBezTo>
                  <a:pt x="2250649" y="502052"/>
                  <a:pt x="2249714" y="503636"/>
                  <a:pt x="2249714" y="503636"/>
                </a:cubicBezTo>
                <a:cubicBezTo>
                  <a:pt x="2249714" y="503636"/>
                  <a:pt x="2248778" y="505217"/>
                  <a:pt x="2247843" y="505217"/>
                </a:cubicBezTo>
                <a:lnTo>
                  <a:pt x="2245973" y="504426"/>
                </a:lnTo>
                <a:lnTo>
                  <a:pt x="2244105" y="502845"/>
                </a:lnTo>
                <a:lnTo>
                  <a:pt x="2242235" y="504426"/>
                </a:lnTo>
                <a:cubicBezTo>
                  <a:pt x="2242235" y="505217"/>
                  <a:pt x="2244105" y="505217"/>
                  <a:pt x="2244105" y="506007"/>
                </a:cubicBezTo>
                <a:lnTo>
                  <a:pt x="2243170" y="507591"/>
                </a:lnTo>
                <a:lnTo>
                  <a:pt x="2245041" y="509172"/>
                </a:lnTo>
                <a:cubicBezTo>
                  <a:pt x="2245041" y="508381"/>
                  <a:pt x="2245973" y="507591"/>
                  <a:pt x="2246908" y="507591"/>
                </a:cubicBezTo>
                <a:cubicBezTo>
                  <a:pt x="2246908" y="506797"/>
                  <a:pt x="2247843" y="505217"/>
                  <a:pt x="2247843" y="505217"/>
                </a:cubicBezTo>
                <a:cubicBezTo>
                  <a:pt x="2248778" y="505217"/>
                  <a:pt x="2249714" y="506797"/>
                  <a:pt x="2249714" y="506797"/>
                </a:cubicBezTo>
                <a:cubicBezTo>
                  <a:pt x="2250649" y="506797"/>
                  <a:pt x="2251581" y="505217"/>
                  <a:pt x="2251581" y="505217"/>
                </a:cubicBezTo>
                <a:cubicBezTo>
                  <a:pt x="2252516" y="504426"/>
                  <a:pt x="2252516" y="503636"/>
                  <a:pt x="2253452" y="503636"/>
                </a:cubicBezTo>
                <a:lnTo>
                  <a:pt x="2253609" y="503434"/>
                </a:lnTo>
                <a:cubicBezTo>
                  <a:pt x="2254047" y="503355"/>
                  <a:pt x="2255319" y="504426"/>
                  <a:pt x="2255319" y="504426"/>
                </a:cubicBezTo>
                <a:lnTo>
                  <a:pt x="2257190" y="502845"/>
                </a:lnTo>
                <a:cubicBezTo>
                  <a:pt x="2257190" y="502845"/>
                  <a:pt x="2258125" y="501261"/>
                  <a:pt x="2259060" y="501261"/>
                </a:cubicBezTo>
                <a:cubicBezTo>
                  <a:pt x="2259060" y="501261"/>
                  <a:pt x="2259995" y="502052"/>
                  <a:pt x="2260928" y="502845"/>
                </a:cubicBezTo>
                <a:lnTo>
                  <a:pt x="2262798" y="503636"/>
                </a:lnTo>
                <a:cubicBezTo>
                  <a:pt x="2262798" y="503636"/>
                  <a:pt x="2263733" y="502052"/>
                  <a:pt x="2264669" y="502052"/>
                </a:cubicBezTo>
                <a:lnTo>
                  <a:pt x="2265601" y="500471"/>
                </a:lnTo>
                <a:cubicBezTo>
                  <a:pt x="2266536" y="500471"/>
                  <a:pt x="2267471" y="502052"/>
                  <a:pt x="2268407" y="501261"/>
                </a:cubicBezTo>
                <a:cubicBezTo>
                  <a:pt x="2268407" y="501261"/>
                  <a:pt x="2269342" y="500471"/>
                  <a:pt x="2269342" y="499681"/>
                </a:cubicBezTo>
                <a:cubicBezTo>
                  <a:pt x="2270277" y="499681"/>
                  <a:pt x="2271209" y="498100"/>
                  <a:pt x="2271209" y="498100"/>
                </a:cubicBezTo>
                <a:cubicBezTo>
                  <a:pt x="2272144" y="498100"/>
                  <a:pt x="2273080" y="499681"/>
                  <a:pt x="2273080" y="499681"/>
                </a:cubicBezTo>
                <a:cubicBezTo>
                  <a:pt x="2274015" y="499681"/>
                  <a:pt x="2274950" y="497306"/>
                  <a:pt x="2274950" y="497306"/>
                </a:cubicBezTo>
                <a:cubicBezTo>
                  <a:pt x="2275882" y="498100"/>
                  <a:pt x="2276818" y="498890"/>
                  <a:pt x="2276818" y="498890"/>
                </a:cubicBezTo>
                <a:lnTo>
                  <a:pt x="2278688" y="500471"/>
                </a:lnTo>
                <a:cubicBezTo>
                  <a:pt x="2279623" y="500471"/>
                  <a:pt x="2280555" y="498890"/>
                  <a:pt x="2280555" y="498890"/>
                </a:cubicBezTo>
                <a:cubicBezTo>
                  <a:pt x="2281491" y="498100"/>
                  <a:pt x="2281491" y="497306"/>
                  <a:pt x="2282426" y="496516"/>
                </a:cubicBezTo>
                <a:cubicBezTo>
                  <a:pt x="2282426" y="496516"/>
                  <a:pt x="2283361" y="494935"/>
                  <a:pt x="2284297" y="494935"/>
                </a:cubicBezTo>
                <a:lnTo>
                  <a:pt x="2286164" y="496516"/>
                </a:lnTo>
                <a:lnTo>
                  <a:pt x="2288034" y="498100"/>
                </a:lnTo>
                <a:cubicBezTo>
                  <a:pt x="2288034" y="498100"/>
                  <a:pt x="2288970" y="496516"/>
                  <a:pt x="2289902" y="495725"/>
                </a:cubicBezTo>
                <a:cubicBezTo>
                  <a:pt x="2289902" y="495725"/>
                  <a:pt x="2290837" y="494935"/>
                  <a:pt x="2290837" y="494145"/>
                </a:cubicBezTo>
                <a:cubicBezTo>
                  <a:pt x="2292708" y="494935"/>
                  <a:pt x="2293643" y="495725"/>
                  <a:pt x="2295510" y="497306"/>
                </a:cubicBezTo>
                <a:cubicBezTo>
                  <a:pt x="2294578" y="497306"/>
                  <a:pt x="2294578" y="498890"/>
                  <a:pt x="2293643" y="498890"/>
                </a:cubicBezTo>
                <a:lnTo>
                  <a:pt x="2291772" y="497306"/>
                </a:lnTo>
                <a:cubicBezTo>
                  <a:pt x="2290837" y="497306"/>
                  <a:pt x="2290837" y="498890"/>
                  <a:pt x="2289902" y="498890"/>
                </a:cubicBezTo>
                <a:cubicBezTo>
                  <a:pt x="2289902" y="499681"/>
                  <a:pt x="2288970" y="500471"/>
                  <a:pt x="2288970" y="501261"/>
                </a:cubicBezTo>
                <a:cubicBezTo>
                  <a:pt x="2288034" y="501261"/>
                  <a:pt x="2287099" y="499681"/>
                  <a:pt x="2286164" y="499681"/>
                </a:cubicBezTo>
                <a:lnTo>
                  <a:pt x="2285229" y="501261"/>
                </a:lnTo>
                <a:cubicBezTo>
                  <a:pt x="2284297" y="502052"/>
                  <a:pt x="2283361" y="502845"/>
                  <a:pt x="2283361" y="502845"/>
                </a:cubicBezTo>
                <a:cubicBezTo>
                  <a:pt x="2282426" y="503636"/>
                  <a:pt x="2282426" y="504426"/>
                  <a:pt x="2281491" y="505217"/>
                </a:cubicBezTo>
                <a:cubicBezTo>
                  <a:pt x="2282426" y="505217"/>
                  <a:pt x="2283361" y="506007"/>
                  <a:pt x="2283361" y="506007"/>
                </a:cubicBezTo>
                <a:cubicBezTo>
                  <a:pt x="2284297" y="506007"/>
                  <a:pt x="2285229" y="504426"/>
                  <a:pt x="2285229" y="504426"/>
                </a:cubicBezTo>
                <a:lnTo>
                  <a:pt x="2287099" y="502845"/>
                </a:lnTo>
                <a:lnTo>
                  <a:pt x="2288970" y="503636"/>
                </a:lnTo>
                <a:cubicBezTo>
                  <a:pt x="2288970" y="504426"/>
                  <a:pt x="2287099" y="505217"/>
                  <a:pt x="2287099" y="506007"/>
                </a:cubicBezTo>
                <a:lnTo>
                  <a:pt x="2289902" y="506797"/>
                </a:lnTo>
                <a:cubicBezTo>
                  <a:pt x="2289902" y="507591"/>
                  <a:pt x="2288034" y="508381"/>
                  <a:pt x="2288034" y="509172"/>
                </a:cubicBezTo>
                <a:lnTo>
                  <a:pt x="2289902" y="509962"/>
                </a:lnTo>
                <a:cubicBezTo>
                  <a:pt x="2290837" y="509962"/>
                  <a:pt x="2290837" y="509172"/>
                  <a:pt x="2291772" y="508381"/>
                </a:cubicBezTo>
                <a:cubicBezTo>
                  <a:pt x="2291772" y="508381"/>
                  <a:pt x="2292708" y="506797"/>
                  <a:pt x="2293643" y="506797"/>
                </a:cubicBezTo>
                <a:cubicBezTo>
                  <a:pt x="2293643" y="506797"/>
                  <a:pt x="2294578" y="508381"/>
                  <a:pt x="2295510" y="508381"/>
                </a:cubicBezTo>
                <a:cubicBezTo>
                  <a:pt x="2295510" y="507591"/>
                  <a:pt x="2296446" y="506797"/>
                  <a:pt x="2296446" y="506007"/>
                </a:cubicBezTo>
                <a:cubicBezTo>
                  <a:pt x="2297381" y="506007"/>
                  <a:pt x="2298316" y="504426"/>
                  <a:pt x="2298316" y="504426"/>
                </a:cubicBezTo>
                <a:lnTo>
                  <a:pt x="2300184" y="506007"/>
                </a:lnTo>
                <a:cubicBezTo>
                  <a:pt x="2301119" y="505217"/>
                  <a:pt x="2302054" y="504426"/>
                  <a:pt x="2302054" y="504426"/>
                </a:cubicBezTo>
                <a:cubicBezTo>
                  <a:pt x="2302989" y="503636"/>
                  <a:pt x="2302989" y="502845"/>
                  <a:pt x="2303925" y="502052"/>
                </a:cubicBezTo>
                <a:cubicBezTo>
                  <a:pt x="2304860" y="501261"/>
                  <a:pt x="2305792" y="499681"/>
                  <a:pt x="2306727" y="498890"/>
                </a:cubicBezTo>
                <a:cubicBezTo>
                  <a:pt x="2308598" y="499681"/>
                  <a:pt x="2309533" y="500471"/>
                  <a:pt x="2311400" y="501261"/>
                </a:cubicBezTo>
                <a:cubicBezTo>
                  <a:pt x="2311400" y="502052"/>
                  <a:pt x="2309533" y="502845"/>
                  <a:pt x="2309533" y="503636"/>
                </a:cubicBezTo>
                <a:lnTo>
                  <a:pt x="2311400" y="504426"/>
                </a:lnTo>
                <a:close/>
                <a:moveTo>
                  <a:pt x="371852" y="507591"/>
                </a:moveTo>
                <a:lnTo>
                  <a:pt x="369981" y="509172"/>
                </a:lnTo>
                <a:cubicBezTo>
                  <a:pt x="369049" y="509172"/>
                  <a:pt x="369049" y="507591"/>
                  <a:pt x="368114" y="507591"/>
                </a:cubicBezTo>
                <a:lnTo>
                  <a:pt x="366243" y="508381"/>
                </a:lnTo>
                <a:cubicBezTo>
                  <a:pt x="366243" y="509172"/>
                  <a:pt x="368114" y="509962"/>
                  <a:pt x="368114" y="509962"/>
                </a:cubicBezTo>
                <a:cubicBezTo>
                  <a:pt x="368114" y="510753"/>
                  <a:pt x="369049" y="512337"/>
                  <a:pt x="369981" y="512337"/>
                </a:cubicBezTo>
                <a:cubicBezTo>
                  <a:pt x="369981" y="512337"/>
                  <a:pt x="370917" y="510753"/>
                  <a:pt x="371852" y="510753"/>
                </a:cubicBezTo>
                <a:cubicBezTo>
                  <a:pt x="371852" y="510753"/>
                  <a:pt x="373719" y="509962"/>
                  <a:pt x="373719" y="509172"/>
                </a:cubicBezTo>
                <a:cubicBezTo>
                  <a:pt x="373719" y="509172"/>
                  <a:pt x="372787" y="507591"/>
                  <a:pt x="371852" y="507591"/>
                </a:cubicBezTo>
                <a:close/>
                <a:moveTo>
                  <a:pt x="412978" y="523409"/>
                </a:moveTo>
                <a:lnTo>
                  <a:pt x="413910" y="524993"/>
                </a:lnTo>
                <a:cubicBezTo>
                  <a:pt x="414846" y="524993"/>
                  <a:pt x="415781" y="524199"/>
                  <a:pt x="416716" y="523409"/>
                </a:cubicBezTo>
                <a:lnTo>
                  <a:pt x="418584" y="522618"/>
                </a:lnTo>
                <a:cubicBezTo>
                  <a:pt x="418584" y="521828"/>
                  <a:pt x="416716" y="521037"/>
                  <a:pt x="416716" y="521037"/>
                </a:cubicBezTo>
                <a:cubicBezTo>
                  <a:pt x="416716" y="520247"/>
                  <a:pt x="415781" y="518663"/>
                  <a:pt x="414846" y="518663"/>
                </a:cubicBezTo>
                <a:cubicBezTo>
                  <a:pt x="414846" y="518663"/>
                  <a:pt x="413910" y="520247"/>
                  <a:pt x="412978" y="520247"/>
                </a:cubicBezTo>
                <a:cubicBezTo>
                  <a:pt x="412978" y="520247"/>
                  <a:pt x="411108" y="521037"/>
                  <a:pt x="411108" y="521828"/>
                </a:cubicBezTo>
                <a:cubicBezTo>
                  <a:pt x="411108" y="521828"/>
                  <a:pt x="412043" y="523409"/>
                  <a:pt x="412978" y="523409"/>
                </a:cubicBezTo>
                <a:close/>
                <a:moveTo>
                  <a:pt x="406435" y="513127"/>
                </a:moveTo>
                <a:cubicBezTo>
                  <a:pt x="407370" y="513917"/>
                  <a:pt x="408302" y="514708"/>
                  <a:pt x="408302" y="514708"/>
                </a:cubicBezTo>
                <a:lnTo>
                  <a:pt x="410173" y="513917"/>
                </a:lnTo>
                <a:cubicBezTo>
                  <a:pt x="411108" y="513917"/>
                  <a:pt x="412043" y="515498"/>
                  <a:pt x="412043" y="515498"/>
                </a:cubicBezTo>
                <a:cubicBezTo>
                  <a:pt x="412978" y="515498"/>
                  <a:pt x="412978" y="513917"/>
                  <a:pt x="413910" y="513917"/>
                </a:cubicBezTo>
                <a:cubicBezTo>
                  <a:pt x="413910" y="513127"/>
                  <a:pt x="412978" y="513127"/>
                  <a:pt x="412978" y="512337"/>
                </a:cubicBezTo>
                <a:cubicBezTo>
                  <a:pt x="412043" y="511546"/>
                  <a:pt x="411108" y="510753"/>
                  <a:pt x="411108" y="510753"/>
                </a:cubicBezTo>
                <a:cubicBezTo>
                  <a:pt x="411108" y="509962"/>
                  <a:pt x="409237" y="511546"/>
                  <a:pt x="409237" y="511546"/>
                </a:cubicBezTo>
                <a:cubicBezTo>
                  <a:pt x="408302" y="511546"/>
                  <a:pt x="407370" y="509962"/>
                  <a:pt x="407370" y="509962"/>
                </a:cubicBezTo>
                <a:cubicBezTo>
                  <a:pt x="406435" y="509962"/>
                  <a:pt x="406435" y="511546"/>
                  <a:pt x="405499" y="511546"/>
                </a:cubicBezTo>
                <a:cubicBezTo>
                  <a:pt x="405499" y="512337"/>
                  <a:pt x="406435" y="512337"/>
                  <a:pt x="406435" y="513127"/>
                </a:cubicBezTo>
                <a:close/>
                <a:moveTo>
                  <a:pt x="385871" y="504426"/>
                </a:moveTo>
                <a:cubicBezTo>
                  <a:pt x="385871" y="504426"/>
                  <a:pt x="386807" y="506007"/>
                  <a:pt x="387742" y="506007"/>
                </a:cubicBezTo>
                <a:cubicBezTo>
                  <a:pt x="387742" y="506007"/>
                  <a:pt x="388674" y="505217"/>
                  <a:pt x="389609" y="505217"/>
                </a:cubicBezTo>
                <a:cubicBezTo>
                  <a:pt x="389298" y="504952"/>
                  <a:pt x="389159" y="504687"/>
                  <a:pt x="388986" y="504423"/>
                </a:cubicBezTo>
                <a:lnTo>
                  <a:pt x="387638" y="504061"/>
                </a:lnTo>
                <a:lnTo>
                  <a:pt x="384624" y="503371"/>
                </a:lnTo>
                <a:lnTo>
                  <a:pt x="385871" y="504426"/>
                </a:lnTo>
                <a:close/>
                <a:moveTo>
                  <a:pt x="302129" y="423165"/>
                </a:moveTo>
                <a:lnTo>
                  <a:pt x="302604" y="434064"/>
                </a:lnTo>
                <a:lnTo>
                  <a:pt x="303080" y="444963"/>
                </a:lnTo>
                <a:lnTo>
                  <a:pt x="303080" y="445800"/>
                </a:lnTo>
                <a:lnTo>
                  <a:pt x="302844" y="446222"/>
                </a:lnTo>
                <a:lnTo>
                  <a:pt x="302756" y="446374"/>
                </a:lnTo>
                <a:lnTo>
                  <a:pt x="312196" y="455918"/>
                </a:lnTo>
                <a:lnTo>
                  <a:pt x="314303" y="458047"/>
                </a:lnTo>
                <a:lnTo>
                  <a:pt x="315566" y="455918"/>
                </a:lnTo>
                <a:lnTo>
                  <a:pt x="320623" y="449951"/>
                </a:lnTo>
                <a:lnTo>
                  <a:pt x="325262" y="444840"/>
                </a:lnTo>
                <a:lnTo>
                  <a:pt x="330288" y="439761"/>
                </a:lnTo>
                <a:lnTo>
                  <a:pt x="328367" y="438570"/>
                </a:lnTo>
                <a:lnTo>
                  <a:pt x="326266" y="437270"/>
                </a:lnTo>
                <a:lnTo>
                  <a:pt x="325426" y="435969"/>
                </a:lnTo>
                <a:lnTo>
                  <a:pt x="325004" y="434669"/>
                </a:lnTo>
                <a:lnTo>
                  <a:pt x="322903" y="430329"/>
                </a:lnTo>
                <a:lnTo>
                  <a:pt x="320800" y="427294"/>
                </a:lnTo>
                <a:lnTo>
                  <a:pt x="317858" y="424689"/>
                </a:lnTo>
                <a:lnTo>
                  <a:pt x="315336" y="422088"/>
                </a:lnTo>
                <a:lnTo>
                  <a:pt x="312395" y="419049"/>
                </a:lnTo>
                <a:lnTo>
                  <a:pt x="309872" y="415579"/>
                </a:lnTo>
                <a:lnTo>
                  <a:pt x="306509" y="410808"/>
                </a:lnTo>
                <a:lnTo>
                  <a:pt x="302129" y="405467"/>
                </a:lnTo>
                <a:lnTo>
                  <a:pt x="302129" y="423165"/>
                </a:lnTo>
                <a:close/>
                <a:moveTo>
                  <a:pt x="93398" y="14659"/>
                </a:moveTo>
                <a:lnTo>
                  <a:pt x="88281" y="15090"/>
                </a:lnTo>
                <a:lnTo>
                  <a:pt x="83163" y="15953"/>
                </a:lnTo>
                <a:lnTo>
                  <a:pt x="77618" y="17247"/>
                </a:lnTo>
                <a:lnTo>
                  <a:pt x="72076" y="18973"/>
                </a:lnTo>
                <a:lnTo>
                  <a:pt x="66530" y="20695"/>
                </a:lnTo>
                <a:lnTo>
                  <a:pt x="61413" y="22853"/>
                </a:lnTo>
                <a:lnTo>
                  <a:pt x="56721" y="25438"/>
                </a:lnTo>
                <a:lnTo>
                  <a:pt x="56620" y="25495"/>
                </a:lnTo>
                <a:lnTo>
                  <a:pt x="56620" y="25857"/>
                </a:lnTo>
                <a:lnTo>
                  <a:pt x="56211" y="27160"/>
                </a:lnTo>
                <a:lnTo>
                  <a:pt x="54567" y="30634"/>
                </a:lnTo>
                <a:lnTo>
                  <a:pt x="52926" y="34545"/>
                </a:lnTo>
                <a:lnTo>
                  <a:pt x="50461" y="43233"/>
                </a:lnTo>
                <a:lnTo>
                  <a:pt x="46354" y="59740"/>
                </a:lnTo>
                <a:lnTo>
                  <a:pt x="42248" y="75379"/>
                </a:lnTo>
                <a:lnTo>
                  <a:pt x="38554" y="91014"/>
                </a:lnTo>
                <a:lnTo>
                  <a:pt x="35270" y="107521"/>
                </a:lnTo>
                <a:lnTo>
                  <a:pt x="33626" y="115775"/>
                </a:lnTo>
                <a:lnTo>
                  <a:pt x="32395" y="124463"/>
                </a:lnTo>
                <a:lnTo>
                  <a:pt x="32395" y="136190"/>
                </a:lnTo>
                <a:lnTo>
                  <a:pt x="31573" y="143574"/>
                </a:lnTo>
                <a:lnTo>
                  <a:pt x="31163" y="146182"/>
                </a:lnTo>
                <a:lnTo>
                  <a:pt x="30341" y="147485"/>
                </a:lnTo>
                <a:lnTo>
                  <a:pt x="31163" y="147051"/>
                </a:lnTo>
                <a:lnTo>
                  <a:pt x="31573" y="147485"/>
                </a:lnTo>
                <a:lnTo>
                  <a:pt x="32395" y="147485"/>
                </a:lnTo>
                <a:lnTo>
                  <a:pt x="32804" y="148354"/>
                </a:lnTo>
                <a:lnTo>
                  <a:pt x="33216" y="150093"/>
                </a:lnTo>
                <a:lnTo>
                  <a:pt x="32804" y="150959"/>
                </a:lnTo>
                <a:lnTo>
                  <a:pt x="32395" y="151393"/>
                </a:lnTo>
                <a:lnTo>
                  <a:pt x="31163" y="152262"/>
                </a:lnTo>
                <a:lnTo>
                  <a:pt x="29932" y="152262"/>
                </a:lnTo>
                <a:lnTo>
                  <a:pt x="29110" y="152262"/>
                </a:lnTo>
                <a:lnTo>
                  <a:pt x="27879" y="151393"/>
                </a:lnTo>
                <a:lnTo>
                  <a:pt x="27466" y="150527"/>
                </a:lnTo>
                <a:lnTo>
                  <a:pt x="27057" y="149658"/>
                </a:lnTo>
                <a:lnTo>
                  <a:pt x="26648" y="146616"/>
                </a:lnTo>
                <a:lnTo>
                  <a:pt x="27057" y="137928"/>
                </a:lnTo>
                <a:lnTo>
                  <a:pt x="27879" y="129240"/>
                </a:lnTo>
                <a:lnTo>
                  <a:pt x="29110" y="120117"/>
                </a:lnTo>
                <a:lnTo>
                  <a:pt x="30751" y="111867"/>
                </a:lnTo>
                <a:lnTo>
                  <a:pt x="35270" y="88409"/>
                </a:lnTo>
                <a:lnTo>
                  <a:pt x="37732" y="76679"/>
                </a:lnTo>
                <a:lnTo>
                  <a:pt x="40607" y="65387"/>
                </a:lnTo>
                <a:lnTo>
                  <a:pt x="45945" y="44968"/>
                </a:lnTo>
                <a:lnTo>
                  <a:pt x="48820" y="34545"/>
                </a:lnTo>
                <a:lnTo>
                  <a:pt x="50461" y="29765"/>
                </a:lnTo>
                <a:lnTo>
                  <a:pt x="50895" y="28666"/>
                </a:lnTo>
                <a:lnTo>
                  <a:pt x="46487" y="31906"/>
                </a:lnTo>
                <a:lnTo>
                  <a:pt x="42223" y="35357"/>
                </a:lnTo>
                <a:lnTo>
                  <a:pt x="37959" y="38806"/>
                </a:lnTo>
                <a:lnTo>
                  <a:pt x="34120" y="43117"/>
                </a:lnTo>
                <a:lnTo>
                  <a:pt x="30707" y="47428"/>
                </a:lnTo>
                <a:lnTo>
                  <a:pt x="28150" y="52173"/>
                </a:lnTo>
                <a:lnTo>
                  <a:pt x="25164" y="57347"/>
                </a:lnTo>
                <a:lnTo>
                  <a:pt x="22604" y="63384"/>
                </a:lnTo>
                <a:lnTo>
                  <a:pt x="20472" y="70280"/>
                </a:lnTo>
                <a:lnTo>
                  <a:pt x="18766" y="76748"/>
                </a:lnTo>
                <a:lnTo>
                  <a:pt x="17487" y="84079"/>
                </a:lnTo>
                <a:lnTo>
                  <a:pt x="16634" y="90548"/>
                </a:lnTo>
                <a:lnTo>
                  <a:pt x="16208" y="97875"/>
                </a:lnTo>
                <a:lnTo>
                  <a:pt x="15780" y="104343"/>
                </a:lnTo>
                <a:lnTo>
                  <a:pt x="16208" y="111674"/>
                </a:lnTo>
                <a:lnTo>
                  <a:pt x="16634" y="118143"/>
                </a:lnTo>
                <a:lnTo>
                  <a:pt x="17912" y="125039"/>
                </a:lnTo>
                <a:lnTo>
                  <a:pt x="19194" y="131076"/>
                </a:lnTo>
                <a:lnTo>
                  <a:pt x="20897" y="137975"/>
                </a:lnTo>
                <a:lnTo>
                  <a:pt x="23029" y="144012"/>
                </a:lnTo>
                <a:lnTo>
                  <a:pt x="25589" y="150049"/>
                </a:lnTo>
                <a:lnTo>
                  <a:pt x="29003" y="155654"/>
                </a:lnTo>
                <a:lnTo>
                  <a:pt x="32413" y="160828"/>
                </a:lnTo>
                <a:lnTo>
                  <a:pt x="37106" y="167727"/>
                </a:lnTo>
                <a:lnTo>
                  <a:pt x="43076" y="173333"/>
                </a:lnTo>
                <a:lnTo>
                  <a:pt x="44210" y="174794"/>
                </a:lnTo>
                <a:lnTo>
                  <a:pt x="44997" y="173204"/>
                </a:lnTo>
                <a:lnTo>
                  <a:pt x="45844" y="172344"/>
                </a:lnTo>
                <a:lnTo>
                  <a:pt x="47116" y="171484"/>
                </a:lnTo>
                <a:lnTo>
                  <a:pt x="48389" y="171056"/>
                </a:lnTo>
                <a:lnTo>
                  <a:pt x="50933" y="169765"/>
                </a:lnTo>
                <a:lnTo>
                  <a:pt x="53481" y="168045"/>
                </a:lnTo>
                <a:lnTo>
                  <a:pt x="56025" y="165466"/>
                </a:lnTo>
                <a:lnTo>
                  <a:pt x="58569" y="162887"/>
                </a:lnTo>
                <a:lnTo>
                  <a:pt x="60046" y="161020"/>
                </a:lnTo>
                <a:lnTo>
                  <a:pt x="59952" y="160349"/>
                </a:lnTo>
                <a:lnTo>
                  <a:pt x="59952" y="156561"/>
                </a:lnTo>
                <a:lnTo>
                  <a:pt x="60361" y="149409"/>
                </a:lnTo>
                <a:lnTo>
                  <a:pt x="61177" y="143099"/>
                </a:lnTo>
                <a:lnTo>
                  <a:pt x="62402" y="132584"/>
                </a:lnTo>
                <a:lnTo>
                  <a:pt x="63627" y="122488"/>
                </a:lnTo>
                <a:lnTo>
                  <a:pt x="65670" y="111970"/>
                </a:lnTo>
                <a:lnTo>
                  <a:pt x="68530" y="101453"/>
                </a:lnTo>
                <a:lnTo>
                  <a:pt x="70980" y="90097"/>
                </a:lnTo>
                <a:lnTo>
                  <a:pt x="73839" y="78739"/>
                </a:lnTo>
                <a:lnTo>
                  <a:pt x="77108" y="67380"/>
                </a:lnTo>
                <a:lnTo>
                  <a:pt x="80783" y="56862"/>
                </a:lnTo>
                <a:lnTo>
                  <a:pt x="84867" y="45926"/>
                </a:lnTo>
                <a:lnTo>
                  <a:pt x="88951" y="34989"/>
                </a:lnTo>
                <a:lnTo>
                  <a:pt x="94264" y="24471"/>
                </a:lnTo>
                <a:lnTo>
                  <a:pt x="99982" y="14375"/>
                </a:lnTo>
                <a:lnTo>
                  <a:pt x="100017" y="14300"/>
                </a:lnTo>
                <a:lnTo>
                  <a:pt x="98943" y="14227"/>
                </a:lnTo>
                <a:lnTo>
                  <a:pt x="93398" y="14659"/>
                </a:lnTo>
                <a:close/>
                <a:moveTo>
                  <a:pt x="105339" y="14659"/>
                </a:moveTo>
                <a:lnTo>
                  <a:pt x="102961" y="14498"/>
                </a:lnTo>
                <a:lnTo>
                  <a:pt x="103248" y="14797"/>
                </a:lnTo>
                <a:lnTo>
                  <a:pt x="103248" y="16057"/>
                </a:lnTo>
                <a:lnTo>
                  <a:pt x="103248" y="16898"/>
                </a:lnTo>
                <a:lnTo>
                  <a:pt x="97939" y="26153"/>
                </a:lnTo>
                <a:lnTo>
                  <a:pt x="92629" y="35830"/>
                </a:lnTo>
                <a:lnTo>
                  <a:pt x="88545" y="45926"/>
                </a:lnTo>
                <a:lnTo>
                  <a:pt x="84867" y="56443"/>
                </a:lnTo>
                <a:lnTo>
                  <a:pt x="79148" y="73691"/>
                </a:lnTo>
                <a:lnTo>
                  <a:pt x="74248" y="91357"/>
                </a:lnTo>
                <a:lnTo>
                  <a:pt x="69755" y="112392"/>
                </a:lnTo>
                <a:lnTo>
                  <a:pt x="67711" y="122488"/>
                </a:lnTo>
                <a:lnTo>
                  <a:pt x="65670" y="132584"/>
                </a:lnTo>
                <a:lnTo>
                  <a:pt x="64852" y="141417"/>
                </a:lnTo>
                <a:lnTo>
                  <a:pt x="64446" y="149831"/>
                </a:lnTo>
                <a:lnTo>
                  <a:pt x="64055" y="155862"/>
                </a:lnTo>
                <a:lnTo>
                  <a:pt x="68328" y="149564"/>
                </a:lnTo>
                <a:lnTo>
                  <a:pt x="72145" y="144406"/>
                </a:lnTo>
                <a:lnTo>
                  <a:pt x="75114" y="140535"/>
                </a:lnTo>
                <a:lnTo>
                  <a:pt x="83176" y="131510"/>
                </a:lnTo>
                <a:lnTo>
                  <a:pt x="86596" y="128390"/>
                </a:lnTo>
                <a:lnTo>
                  <a:pt x="86596" y="128072"/>
                </a:lnTo>
                <a:lnTo>
                  <a:pt x="87040" y="127206"/>
                </a:lnTo>
                <a:lnTo>
                  <a:pt x="87928" y="118996"/>
                </a:lnTo>
                <a:lnTo>
                  <a:pt x="89704" y="111646"/>
                </a:lnTo>
                <a:lnTo>
                  <a:pt x="92812" y="96087"/>
                </a:lnTo>
                <a:lnTo>
                  <a:pt x="100804" y="65399"/>
                </a:lnTo>
                <a:lnTo>
                  <a:pt x="103028" y="57190"/>
                </a:lnTo>
                <a:lnTo>
                  <a:pt x="105248" y="48111"/>
                </a:lnTo>
                <a:lnTo>
                  <a:pt x="108356" y="39467"/>
                </a:lnTo>
                <a:lnTo>
                  <a:pt x="109244" y="35578"/>
                </a:lnTo>
                <a:lnTo>
                  <a:pt x="110132" y="31254"/>
                </a:lnTo>
                <a:lnTo>
                  <a:pt x="110576" y="26934"/>
                </a:lnTo>
                <a:lnTo>
                  <a:pt x="111908" y="22179"/>
                </a:lnTo>
                <a:lnTo>
                  <a:pt x="114128" y="17855"/>
                </a:lnTo>
                <a:lnTo>
                  <a:pt x="115353" y="16265"/>
                </a:lnTo>
                <a:lnTo>
                  <a:pt x="112163" y="15522"/>
                </a:lnTo>
                <a:lnTo>
                  <a:pt x="105339" y="14659"/>
                </a:lnTo>
                <a:close/>
                <a:moveTo>
                  <a:pt x="123251" y="18110"/>
                </a:moveTo>
                <a:lnTo>
                  <a:pt x="119321" y="17191"/>
                </a:lnTo>
                <a:lnTo>
                  <a:pt x="117680" y="19587"/>
                </a:lnTo>
                <a:lnTo>
                  <a:pt x="115904" y="23042"/>
                </a:lnTo>
                <a:lnTo>
                  <a:pt x="115016" y="26934"/>
                </a:lnTo>
                <a:lnTo>
                  <a:pt x="113684" y="30391"/>
                </a:lnTo>
                <a:lnTo>
                  <a:pt x="112352" y="37738"/>
                </a:lnTo>
                <a:lnTo>
                  <a:pt x="110576" y="45085"/>
                </a:lnTo>
                <a:lnTo>
                  <a:pt x="106580" y="59350"/>
                </a:lnTo>
                <a:lnTo>
                  <a:pt x="103028" y="73612"/>
                </a:lnTo>
                <a:lnTo>
                  <a:pt x="96364" y="101708"/>
                </a:lnTo>
                <a:lnTo>
                  <a:pt x="92812" y="115970"/>
                </a:lnTo>
                <a:lnTo>
                  <a:pt x="91480" y="123316"/>
                </a:lnTo>
                <a:lnTo>
                  <a:pt x="91392" y="124019"/>
                </a:lnTo>
                <a:lnTo>
                  <a:pt x="91660" y="123773"/>
                </a:lnTo>
                <a:lnTo>
                  <a:pt x="100993" y="115604"/>
                </a:lnTo>
                <a:lnTo>
                  <a:pt x="109899" y="108299"/>
                </a:lnTo>
                <a:lnTo>
                  <a:pt x="111174" y="107439"/>
                </a:lnTo>
                <a:lnTo>
                  <a:pt x="113315" y="105578"/>
                </a:lnTo>
                <a:lnTo>
                  <a:pt x="113678" y="100949"/>
                </a:lnTo>
                <a:lnTo>
                  <a:pt x="114550" y="94918"/>
                </a:lnTo>
                <a:lnTo>
                  <a:pt x="117608" y="84142"/>
                </a:lnTo>
                <a:lnTo>
                  <a:pt x="121538" y="72510"/>
                </a:lnTo>
                <a:lnTo>
                  <a:pt x="123285" y="66908"/>
                </a:lnTo>
                <a:lnTo>
                  <a:pt x="124161" y="61306"/>
                </a:lnTo>
                <a:lnTo>
                  <a:pt x="128091" y="40188"/>
                </a:lnTo>
                <a:lnTo>
                  <a:pt x="128963" y="37171"/>
                </a:lnTo>
                <a:lnTo>
                  <a:pt x="129839" y="34586"/>
                </a:lnTo>
                <a:lnTo>
                  <a:pt x="132024" y="29415"/>
                </a:lnTo>
                <a:lnTo>
                  <a:pt x="134206" y="23813"/>
                </a:lnTo>
                <a:lnTo>
                  <a:pt x="135261" y="21732"/>
                </a:lnTo>
                <a:lnTo>
                  <a:pt x="134767" y="21558"/>
                </a:lnTo>
                <a:lnTo>
                  <a:pt x="123251" y="18110"/>
                </a:lnTo>
                <a:close/>
                <a:moveTo>
                  <a:pt x="145855" y="25438"/>
                </a:moveTo>
                <a:lnTo>
                  <a:pt x="138974" y="23032"/>
                </a:lnTo>
                <a:lnTo>
                  <a:pt x="137264" y="26830"/>
                </a:lnTo>
                <a:lnTo>
                  <a:pt x="135079" y="31138"/>
                </a:lnTo>
                <a:lnTo>
                  <a:pt x="133334" y="35017"/>
                </a:lnTo>
                <a:lnTo>
                  <a:pt x="131149" y="45790"/>
                </a:lnTo>
                <a:lnTo>
                  <a:pt x="129401" y="56132"/>
                </a:lnTo>
                <a:lnTo>
                  <a:pt x="127219" y="67336"/>
                </a:lnTo>
                <a:lnTo>
                  <a:pt x="125909" y="73370"/>
                </a:lnTo>
                <a:lnTo>
                  <a:pt x="124599" y="78972"/>
                </a:lnTo>
                <a:lnTo>
                  <a:pt x="119793" y="92761"/>
                </a:lnTo>
                <a:lnTo>
                  <a:pt x="118045" y="99658"/>
                </a:lnTo>
                <a:lnTo>
                  <a:pt x="117765" y="101865"/>
                </a:lnTo>
                <a:lnTo>
                  <a:pt x="123899" y="97982"/>
                </a:lnTo>
                <a:lnTo>
                  <a:pt x="130919" y="94008"/>
                </a:lnTo>
                <a:lnTo>
                  <a:pt x="130286" y="92664"/>
                </a:lnTo>
                <a:lnTo>
                  <a:pt x="129892" y="91832"/>
                </a:lnTo>
                <a:lnTo>
                  <a:pt x="129892" y="88507"/>
                </a:lnTo>
                <a:lnTo>
                  <a:pt x="131070" y="84769"/>
                </a:lnTo>
                <a:lnTo>
                  <a:pt x="132244" y="79781"/>
                </a:lnTo>
                <a:lnTo>
                  <a:pt x="135771" y="71471"/>
                </a:lnTo>
                <a:lnTo>
                  <a:pt x="137730" y="65239"/>
                </a:lnTo>
                <a:lnTo>
                  <a:pt x="139689" y="54850"/>
                </a:lnTo>
                <a:lnTo>
                  <a:pt x="141257" y="49034"/>
                </a:lnTo>
                <a:lnTo>
                  <a:pt x="142822" y="43630"/>
                </a:lnTo>
                <a:lnTo>
                  <a:pt x="144390" y="37814"/>
                </a:lnTo>
                <a:lnTo>
                  <a:pt x="146743" y="32826"/>
                </a:lnTo>
                <a:lnTo>
                  <a:pt x="149876" y="27841"/>
                </a:lnTo>
                <a:lnTo>
                  <a:pt x="150317" y="27371"/>
                </a:lnTo>
                <a:lnTo>
                  <a:pt x="145855" y="25438"/>
                </a:lnTo>
                <a:close/>
                <a:moveTo>
                  <a:pt x="163341" y="33200"/>
                </a:moveTo>
                <a:lnTo>
                  <a:pt x="157371" y="30612"/>
                </a:lnTo>
                <a:lnTo>
                  <a:pt x="153932" y="29009"/>
                </a:lnTo>
                <a:lnTo>
                  <a:pt x="152619" y="30750"/>
                </a:lnTo>
                <a:lnTo>
                  <a:pt x="150270" y="34904"/>
                </a:lnTo>
                <a:lnTo>
                  <a:pt x="148308" y="39476"/>
                </a:lnTo>
                <a:lnTo>
                  <a:pt x="145958" y="44877"/>
                </a:lnTo>
                <a:lnTo>
                  <a:pt x="144784" y="49862"/>
                </a:lnTo>
                <a:lnTo>
                  <a:pt x="143216" y="55266"/>
                </a:lnTo>
                <a:lnTo>
                  <a:pt x="141257" y="65239"/>
                </a:lnTo>
                <a:lnTo>
                  <a:pt x="139298" y="73133"/>
                </a:lnTo>
                <a:lnTo>
                  <a:pt x="136946" y="81028"/>
                </a:lnTo>
                <a:lnTo>
                  <a:pt x="135378" y="86847"/>
                </a:lnTo>
                <a:lnTo>
                  <a:pt x="133813" y="89754"/>
                </a:lnTo>
                <a:lnTo>
                  <a:pt x="133419" y="91001"/>
                </a:lnTo>
                <a:lnTo>
                  <a:pt x="133813" y="91832"/>
                </a:lnTo>
                <a:lnTo>
                  <a:pt x="134140" y="92182"/>
                </a:lnTo>
                <a:lnTo>
                  <a:pt x="138322" y="89814"/>
                </a:lnTo>
                <a:lnTo>
                  <a:pt x="145533" y="85515"/>
                </a:lnTo>
                <a:lnTo>
                  <a:pt x="153170" y="81217"/>
                </a:lnTo>
                <a:lnTo>
                  <a:pt x="163351" y="74339"/>
                </a:lnTo>
                <a:lnTo>
                  <a:pt x="169220" y="70287"/>
                </a:lnTo>
                <a:lnTo>
                  <a:pt x="170565" y="64051"/>
                </a:lnTo>
                <a:lnTo>
                  <a:pt x="171374" y="57013"/>
                </a:lnTo>
                <a:lnTo>
                  <a:pt x="172181" y="49097"/>
                </a:lnTo>
                <a:lnTo>
                  <a:pt x="172584" y="46017"/>
                </a:lnTo>
                <a:lnTo>
                  <a:pt x="173393" y="42499"/>
                </a:lnTo>
                <a:lnTo>
                  <a:pt x="174448" y="41117"/>
                </a:lnTo>
                <a:lnTo>
                  <a:pt x="173576" y="40531"/>
                </a:lnTo>
                <a:lnTo>
                  <a:pt x="169734" y="37615"/>
                </a:lnTo>
                <a:lnTo>
                  <a:pt x="169646" y="37703"/>
                </a:lnTo>
                <a:lnTo>
                  <a:pt x="167926" y="39835"/>
                </a:lnTo>
                <a:lnTo>
                  <a:pt x="166635" y="42821"/>
                </a:lnTo>
                <a:lnTo>
                  <a:pt x="164487" y="48366"/>
                </a:lnTo>
                <a:lnTo>
                  <a:pt x="162768" y="54337"/>
                </a:lnTo>
                <a:lnTo>
                  <a:pt x="159761" y="60307"/>
                </a:lnTo>
                <a:lnTo>
                  <a:pt x="157182" y="66278"/>
                </a:lnTo>
                <a:lnTo>
                  <a:pt x="155462" y="73105"/>
                </a:lnTo>
                <a:lnTo>
                  <a:pt x="153743" y="79076"/>
                </a:lnTo>
                <a:lnTo>
                  <a:pt x="153315" y="79929"/>
                </a:lnTo>
                <a:lnTo>
                  <a:pt x="152883" y="80779"/>
                </a:lnTo>
                <a:lnTo>
                  <a:pt x="152455" y="81207"/>
                </a:lnTo>
                <a:lnTo>
                  <a:pt x="151595" y="80779"/>
                </a:lnTo>
                <a:lnTo>
                  <a:pt x="150736" y="80779"/>
                </a:lnTo>
                <a:lnTo>
                  <a:pt x="150304" y="79929"/>
                </a:lnTo>
                <a:lnTo>
                  <a:pt x="149876" y="79076"/>
                </a:lnTo>
                <a:lnTo>
                  <a:pt x="149876" y="78222"/>
                </a:lnTo>
                <a:lnTo>
                  <a:pt x="152455" y="69263"/>
                </a:lnTo>
                <a:lnTo>
                  <a:pt x="155462" y="60307"/>
                </a:lnTo>
                <a:lnTo>
                  <a:pt x="162340" y="43246"/>
                </a:lnTo>
                <a:lnTo>
                  <a:pt x="164059" y="38557"/>
                </a:lnTo>
                <a:lnTo>
                  <a:pt x="166497" y="35329"/>
                </a:lnTo>
                <a:lnTo>
                  <a:pt x="163341" y="33200"/>
                </a:lnTo>
                <a:close/>
                <a:moveTo>
                  <a:pt x="182960" y="48291"/>
                </a:moveTo>
                <a:lnTo>
                  <a:pt x="178693" y="43979"/>
                </a:lnTo>
                <a:lnTo>
                  <a:pt x="177364" y="43082"/>
                </a:lnTo>
                <a:lnTo>
                  <a:pt x="176621" y="44697"/>
                </a:lnTo>
                <a:lnTo>
                  <a:pt x="176218" y="46896"/>
                </a:lnTo>
                <a:lnTo>
                  <a:pt x="175815" y="49534"/>
                </a:lnTo>
                <a:lnTo>
                  <a:pt x="175411" y="58774"/>
                </a:lnTo>
                <a:lnTo>
                  <a:pt x="175008" y="64492"/>
                </a:lnTo>
                <a:lnTo>
                  <a:pt x="175008" y="66187"/>
                </a:lnTo>
                <a:lnTo>
                  <a:pt x="189497" y="55543"/>
                </a:lnTo>
                <a:lnTo>
                  <a:pt x="187224" y="53036"/>
                </a:lnTo>
                <a:lnTo>
                  <a:pt x="182960" y="48291"/>
                </a:lnTo>
                <a:close/>
                <a:moveTo>
                  <a:pt x="207248" y="82684"/>
                </a:moveTo>
                <a:lnTo>
                  <a:pt x="202613" y="77145"/>
                </a:lnTo>
                <a:lnTo>
                  <a:pt x="197556" y="72885"/>
                </a:lnTo>
                <a:lnTo>
                  <a:pt x="195115" y="70416"/>
                </a:lnTo>
                <a:lnTo>
                  <a:pt x="187107" y="76059"/>
                </a:lnTo>
                <a:lnTo>
                  <a:pt x="177776" y="82936"/>
                </a:lnTo>
                <a:lnTo>
                  <a:pt x="157837" y="95403"/>
                </a:lnTo>
                <a:lnTo>
                  <a:pt x="145111" y="103569"/>
                </a:lnTo>
                <a:lnTo>
                  <a:pt x="132383" y="112166"/>
                </a:lnTo>
                <a:lnTo>
                  <a:pt x="119658" y="121622"/>
                </a:lnTo>
                <a:lnTo>
                  <a:pt x="107354" y="131079"/>
                </a:lnTo>
                <a:lnTo>
                  <a:pt x="98871" y="139247"/>
                </a:lnTo>
                <a:lnTo>
                  <a:pt x="89537" y="147844"/>
                </a:lnTo>
                <a:lnTo>
                  <a:pt x="80628" y="156870"/>
                </a:lnTo>
                <a:lnTo>
                  <a:pt x="76387" y="162459"/>
                </a:lnTo>
                <a:lnTo>
                  <a:pt x="72570" y="167617"/>
                </a:lnTo>
                <a:lnTo>
                  <a:pt x="68328" y="173204"/>
                </a:lnTo>
                <a:lnTo>
                  <a:pt x="63236" y="178793"/>
                </a:lnTo>
                <a:lnTo>
                  <a:pt x="61117" y="180941"/>
                </a:lnTo>
                <a:lnTo>
                  <a:pt x="58147" y="183092"/>
                </a:lnTo>
                <a:lnTo>
                  <a:pt x="56497" y="184203"/>
                </a:lnTo>
                <a:lnTo>
                  <a:pt x="62266" y="191329"/>
                </a:lnTo>
                <a:lnTo>
                  <a:pt x="71959" y="203686"/>
                </a:lnTo>
                <a:lnTo>
                  <a:pt x="72731" y="204659"/>
                </a:lnTo>
                <a:lnTo>
                  <a:pt x="72913" y="204474"/>
                </a:lnTo>
                <a:lnTo>
                  <a:pt x="74611" y="202757"/>
                </a:lnTo>
                <a:lnTo>
                  <a:pt x="76308" y="200178"/>
                </a:lnTo>
                <a:lnTo>
                  <a:pt x="78427" y="195455"/>
                </a:lnTo>
                <a:lnTo>
                  <a:pt x="80125" y="192447"/>
                </a:lnTo>
                <a:lnTo>
                  <a:pt x="82244" y="189871"/>
                </a:lnTo>
                <a:lnTo>
                  <a:pt x="90305" y="179993"/>
                </a:lnTo>
                <a:lnTo>
                  <a:pt x="94972" y="176126"/>
                </a:lnTo>
                <a:lnTo>
                  <a:pt x="98789" y="171831"/>
                </a:lnTo>
                <a:lnTo>
                  <a:pt x="109820" y="162812"/>
                </a:lnTo>
                <a:lnTo>
                  <a:pt x="123396" y="150786"/>
                </a:lnTo>
                <a:lnTo>
                  <a:pt x="137393" y="139191"/>
                </a:lnTo>
                <a:lnTo>
                  <a:pt x="149271" y="128881"/>
                </a:lnTo>
                <a:lnTo>
                  <a:pt x="163272" y="117714"/>
                </a:lnTo>
                <a:lnTo>
                  <a:pt x="170058" y="112559"/>
                </a:lnTo>
                <a:lnTo>
                  <a:pt x="177695" y="107408"/>
                </a:lnTo>
                <a:lnTo>
                  <a:pt x="189573" y="98817"/>
                </a:lnTo>
                <a:lnTo>
                  <a:pt x="201873" y="91086"/>
                </a:lnTo>
                <a:lnTo>
                  <a:pt x="209934" y="86139"/>
                </a:lnTo>
                <a:lnTo>
                  <a:pt x="207248" y="82684"/>
                </a:lnTo>
                <a:close/>
                <a:moveTo>
                  <a:pt x="299751" y="189308"/>
                </a:moveTo>
                <a:lnTo>
                  <a:pt x="297865" y="187497"/>
                </a:lnTo>
                <a:lnTo>
                  <a:pt x="289013" y="178122"/>
                </a:lnTo>
                <a:lnTo>
                  <a:pt x="282554" y="170562"/>
                </a:lnTo>
                <a:lnTo>
                  <a:pt x="282208" y="181026"/>
                </a:lnTo>
                <a:lnTo>
                  <a:pt x="281323" y="194557"/>
                </a:lnTo>
                <a:lnTo>
                  <a:pt x="280879" y="208095"/>
                </a:lnTo>
                <a:lnTo>
                  <a:pt x="280879" y="208939"/>
                </a:lnTo>
                <a:lnTo>
                  <a:pt x="280435" y="209361"/>
                </a:lnTo>
                <a:lnTo>
                  <a:pt x="279903" y="209616"/>
                </a:lnTo>
                <a:lnTo>
                  <a:pt x="286072" y="217000"/>
                </a:lnTo>
                <a:lnTo>
                  <a:pt x="299751" y="232437"/>
                </a:lnTo>
                <a:lnTo>
                  <a:pt x="299751" y="189308"/>
                </a:lnTo>
                <a:close/>
                <a:moveTo>
                  <a:pt x="293608" y="247493"/>
                </a:moveTo>
                <a:lnTo>
                  <a:pt x="284397" y="237186"/>
                </a:lnTo>
                <a:lnTo>
                  <a:pt x="269744" y="221296"/>
                </a:lnTo>
                <a:lnTo>
                  <a:pt x="262627" y="213133"/>
                </a:lnTo>
                <a:lnTo>
                  <a:pt x="255929" y="204974"/>
                </a:lnTo>
                <a:lnTo>
                  <a:pt x="250488" y="197672"/>
                </a:lnTo>
                <a:lnTo>
                  <a:pt x="239605" y="183929"/>
                </a:lnTo>
                <a:lnTo>
                  <a:pt x="228718" y="170615"/>
                </a:lnTo>
                <a:lnTo>
                  <a:pt x="222439" y="164604"/>
                </a:lnTo>
                <a:lnTo>
                  <a:pt x="216579" y="158161"/>
                </a:lnTo>
                <a:lnTo>
                  <a:pt x="209881" y="152577"/>
                </a:lnTo>
                <a:lnTo>
                  <a:pt x="203183" y="147422"/>
                </a:lnTo>
                <a:lnTo>
                  <a:pt x="201926" y="145706"/>
                </a:lnTo>
                <a:lnTo>
                  <a:pt x="201089" y="144415"/>
                </a:lnTo>
                <a:lnTo>
                  <a:pt x="199835" y="142699"/>
                </a:lnTo>
                <a:lnTo>
                  <a:pt x="199835" y="141411"/>
                </a:lnTo>
                <a:lnTo>
                  <a:pt x="199835" y="139263"/>
                </a:lnTo>
                <a:lnTo>
                  <a:pt x="200254" y="137544"/>
                </a:lnTo>
                <a:lnTo>
                  <a:pt x="201508" y="135396"/>
                </a:lnTo>
                <a:lnTo>
                  <a:pt x="202764" y="133252"/>
                </a:lnTo>
                <a:lnTo>
                  <a:pt x="204858" y="132392"/>
                </a:lnTo>
                <a:lnTo>
                  <a:pt x="206533" y="131961"/>
                </a:lnTo>
                <a:lnTo>
                  <a:pt x="208624" y="131961"/>
                </a:lnTo>
                <a:lnTo>
                  <a:pt x="210300" y="133252"/>
                </a:lnTo>
                <a:lnTo>
                  <a:pt x="216998" y="138404"/>
                </a:lnTo>
                <a:lnTo>
                  <a:pt x="222858" y="143987"/>
                </a:lnTo>
                <a:lnTo>
                  <a:pt x="229137" y="149570"/>
                </a:lnTo>
                <a:lnTo>
                  <a:pt x="234579" y="155582"/>
                </a:lnTo>
                <a:lnTo>
                  <a:pt x="245884" y="168039"/>
                </a:lnTo>
                <a:lnTo>
                  <a:pt x="256767" y="181353"/>
                </a:lnTo>
                <a:lnTo>
                  <a:pt x="271001" y="198960"/>
                </a:lnTo>
                <a:lnTo>
                  <a:pt x="276521" y="205566"/>
                </a:lnTo>
                <a:lnTo>
                  <a:pt x="276880" y="194557"/>
                </a:lnTo>
                <a:lnTo>
                  <a:pt x="277768" y="181026"/>
                </a:lnTo>
                <a:lnTo>
                  <a:pt x="278212" y="167488"/>
                </a:lnTo>
                <a:lnTo>
                  <a:pt x="278275" y="165577"/>
                </a:lnTo>
                <a:lnTo>
                  <a:pt x="272578" y="158951"/>
                </a:lnTo>
                <a:lnTo>
                  <a:pt x="263304" y="148298"/>
                </a:lnTo>
                <a:lnTo>
                  <a:pt x="262552" y="147353"/>
                </a:lnTo>
                <a:lnTo>
                  <a:pt x="262004" y="156917"/>
                </a:lnTo>
                <a:lnTo>
                  <a:pt x="261450" y="167066"/>
                </a:lnTo>
                <a:lnTo>
                  <a:pt x="261450" y="167913"/>
                </a:lnTo>
                <a:lnTo>
                  <a:pt x="260895" y="168335"/>
                </a:lnTo>
                <a:lnTo>
                  <a:pt x="259784" y="168757"/>
                </a:lnTo>
                <a:lnTo>
                  <a:pt x="259230" y="169182"/>
                </a:lnTo>
                <a:lnTo>
                  <a:pt x="258118" y="168757"/>
                </a:lnTo>
                <a:lnTo>
                  <a:pt x="257009" y="168335"/>
                </a:lnTo>
                <a:lnTo>
                  <a:pt x="256455" y="167913"/>
                </a:lnTo>
                <a:lnTo>
                  <a:pt x="256455" y="167066"/>
                </a:lnTo>
                <a:lnTo>
                  <a:pt x="256455" y="156917"/>
                </a:lnTo>
                <a:lnTo>
                  <a:pt x="257564" y="146342"/>
                </a:lnTo>
                <a:lnTo>
                  <a:pt x="258086" y="141767"/>
                </a:lnTo>
                <a:lnTo>
                  <a:pt x="254456" y="137219"/>
                </a:lnTo>
                <a:lnTo>
                  <a:pt x="243497" y="124438"/>
                </a:lnTo>
                <a:lnTo>
                  <a:pt x="232960" y="111656"/>
                </a:lnTo>
                <a:lnTo>
                  <a:pt x="230699" y="109121"/>
                </a:lnTo>
                <a:lnTo>
                  <a:pt x="230822" y="112625"/>
                </a:lnTo>
                <a:lnTo>
                  <a:pt x="230387" y="125423"/>
                </a:lnTo>
                <a:lnTo>
                  <a:pt x="230387" y="130540"/>
                </a:lnTo>
                <a:lnTo>
                  <a:pt x="230387" y="136086"/>
                </a:lnTo>
                <a:lnTo>
                  <a:pt x="231257" y="138643"/>
                </a:lnTo>
                <a:lnTo>
                  <a:pt x="232126" y="141203"/>
                </a:lnTo>
                <a:lnTo>
                  <a:pt x="233429" y="142910"/>
                </a:lnTo>
                <a:lnTo>
                  <a:pt x="235602" y="144613"/>
                </a:lnTo>
                <a:lnTo>
                  <a:pt x="236037" y="145467"/>
                </a:lnTo>
                <a:lnTo>
                  <a:pt x="236471" y="145895"/>
                </a:lnTo>
                <a:lnTo>
                  <a:pt x="236471" y="147174"/>
                </a:lnTo>
                <a:lnTo>
                  <a:pt x="236037" y="148027"/>
                </a:lnTo>
                <a:lnTo>
                  <a:pt x="235602" y="148452"/>
                </a:lnTo>
                <a:lnTo>
                  <a:pt x="235168" y="148880"/>
                </a:lnTo>
                <a:lnTo>
                  <a:pt x="234299" y="148880"/>
                </a:lnTo>
                <a:lnTo>
                  <a:pt x="233429" y="148452"/>
                </a:lnTo>
                <a:lnTo>
                  <a:pt x="231691" y="147174"/>
                </a:lnTo>
                <a:lnTo>
                  <a:pt x="229953" y="145042"/>
                </a:lnTo>
                <a:lnTo>
                  <a:pt x="228649" y="142910"/>
                </a:lnTo>
                <a:lnTo>
                  <a:pt x="227783" y="140775"/>
                </a:lnTo>
                <a:lnTo>
                  <a:pt x="226914" y="138643"/>
                </a:lnTo>
                <a:lnTo>
                  <a:pt x="226479" y="136086"/>
                </a:lnTo>
                <a:lnTo>
                  <a:pt x="226479" y="130965"/>
                </a:lnTo>
                <a:lnTo>
                  <a:pt x="226479" y="104951"/>
                </a:lnTo>
                <a:lnTo>
                  <a:pt x="224952" y="103563"/>
                </a:lnTo>
                <a:lnTo>
                  <a:pt x="221158" y="99727"/>
                </a:lnTo>
                <a:lnTo>
                  <a:pt x="219750" y="98304"/>
                </a:lnTo>
                <a:lnTo>
                  <a:pt x="207812" y="105688"/>
                </a:lnTo>
                <a:lnTo>
                  <a:pt x="184906" y="120722"/>
                </a:lnTo>
                <a:lnTo>
                  <a:pt x="175997" y="127165"/>
                </a:lnTo>
                <a:lnTo>
                  <a:pt x="167089" y="134036"/>
                </a:lnTo>
                <a:lnTo>
                  <a:pt x="150543" y="148638"/>
                </a:lnTo>
                <a:lnTo>
                  <a:pt x="139516" y="158088"/>
                </a:lnTo>
                <a:lnTo>
                  <a:pt x="126787" y="168395"/>
                </a:lnTo>
                <a:lnTo>
                  <a:pt x="113215" y="179565"/>
                </a:lnTo>
                <a:lnTo>
                  <a:pt x="106425" y="185148"/>
                </a:lnTo>
                <a:lnTo>
                  <a:pt x="100486" y="192019"/>
                </a:lnTo>
                <a:lnTo>
                  <a:pt x="97942" y="194595"/>
                </a:lnTo>
                <a:lnTo>
                  <a:pt x="95819" y="197602"/>
                </a:lnTo>
                <a:lnTo>
                  <a:pt x="91578" y="204045"/>
                </a:lnTo>
                <a:lnTo>
                  <a:pt x="89458" y="207909"/>
                </a:lnTo>
                <a:lnTo>
                  <a:pt x="86911" y="211348"/>
                </a:lnTo>
                <a:lnTo>
                  <a:pt x="83941" y="215212"/>
                </a:lnTo>
                <a:lnTo>
                  <a:pt x="82329" y="216484"/>
                </a:lnTo>
                <a:lnTo>
                  <a:pt x="86287" y="221154"/>
                </a:lnTo>
                <a:lnTo>
                  <a:pt x="90082" y="224990"/>
                </a:lnTo>
                <a:lnTo>
                  <a:pt x="93876" y="229250"/>
                </a:lnTo>
                <a:lnTo>
                  <a:pt x="98512" y="232661"/>
                </a:lnTo>
                <a:lnTo>
                  <a:pt x="102725" y="235643"/>
                </a:lnTo>
                <a:lnTo>
                  <a:pt x="106939" y="239050"/>
                </a:lnTo>
                <a:lnTo>
                  <a:pt x="111999" y="243311"/>
                </a:lnTo>
                <a:lnTo>
                  <a:pt x="116635" y="247571"/>
                </a:lnTo>
                <a:lnTo>
                  <a:pt x="121692" y="252257"/>
                </a:lnTo>
                <a:lnTo>
                  <a:pt x="126327" y="257796"/>
                </a:lnTo>
                <a:lnTo>
                  <a:pt x="130963" y="263335"/>
                </a:lnTo>
                <a:lnTo>
                  <a:pt x="135601" y="269728"/>
                </a:lnTo>
                <a:lnTo>
                  <a:pt x="139815" y="276117"/>
                </a:lnTo>
                <a:lnTo>
                  <a:pt x="153302" y="295717"/>
                </a:lnTo>
                <a:lnTo>
                  <a:pt x="165945" y="312760"/>
                </a:lnTo>
                <a:lnTo>
                  <a:pt x="171847" y="320002"/>
                </a:lnTo>
                <a:lnTo>
                  <a:pt x="177748" y="326820"/>
                </a:lnTo>
                <a:lnTo>
                  <a:pt x="183227" y="332784"/>
                </a:lnTo>
                <a:lnTo>
                  <a:pt x="189126" y="338749"/>
                </a:lnTo>
                <a:lnTo>
                  <a:pt x="199662" y="348974"/>
                </a:lnTo>
                <a:lnTo>
                  <a:pt x="211043" y="358348"/>
                </a:lnTo>
                <a:lnTo>
                  <a:pt x="224108" y="369852"/>
                </a:lnTo>
                <a:lnTo>
                  <a:pt x="230853" y="375816"/>
                </a:lnTo>
                <a:lnTo>
                  <a:pt x="236752" y="381784"/>
                </a:lnTo>
                <a:lnTo>
                  <a:pt x="246026" y="390730"/>
                </a:lnTo>
                <a:lnTo>
                  <a:pt x="255718" y="398823"/>
                </a:lnTo>
                <a:lnTo>
                  <a:pt x="264992" y="406919"/>
                </a:lnTo>
                <a:lnTo>
                  <a:pt x="274263" y="415869"/>
                </a:lnTo>
                <a:lnTo>
                  <a:pt x="283956" y="425665"/>
                </a:lnTo>
                <a:lnTo>
                  <a:pt x="293652" y="435894"/>
                </a:lnTo>
                <a:lnTo>
                  <a:pt x="300894" y="444261"/>
                </a:lnTo>
                <a:lnTo>
                  <a:pt x="300227" y="434064"/>
                </a:lnTo>
                <a:lnTo>
                  <a:pt x="299988" y="423165"/>
                </a:lnTo>
                <a:lnTo>
                  <a:pt x="299764" y="402252"/>
                </a:lnTo>
                <a:lnTo>
                  <a:pt x="299364" y="401698"/>
                </a:lnTo>
                <a:lnTo>
                  <a:pt x="296001" y="399097"/>
                </a:lnTo>
                <a:lnTo>
                  <a:pt x="294319" y="397362"/>
                </a:lnTo>
                <a:lnTo>
                  <a:pt x="292216" y="395192"/>
                </a:lnTo>
                <a:lnTo>
                  <a:pt x="289275" y="390853"/>
                </a:lnTo>
                <a:lnTo>
                  <a:pt x="286302" y="385868"/>
                </a:lnTo>
                <a:lnTo>
                  <a:pt x="285823" y="403109"/>
                </a:lnTo>
                <a:lnTo>
                  <a:pt x="285823" y="413129"/>
                </a:lnTo>
                <a:lnTo>
                  <a:pt x="286428" y="424059"/>
                </a:lnTo>
                <a:lnTo>
                  <a:pt x="286428" y="424973"/>
                </a:lnTo>
                <a:lnTo>
                  <a:pt x="286125" y="425883"/>
                </a:lnTo>
                <a:lnTo>
                  <a:pt x="285823" y="426339"/>
                </a:lnTo>
                <a:lnTo>
                  <a:pt x="285219" y="426339"/>
                </a:lnTo>
                <a:lnTo>
                  <a:pt x="284308" y="425883"/>
                </a:lnTo>
                <a:lnTo>
                  <a:pt x="283704" y="424973"/>
                </a:lnTo>
                <a:lnTo>
                  <a:pt x="283704" y="424059"/>
                </a:lnTo>
                <a:lnTo>
                  <a:pt x="283099" y="413129"/>
                </a:lnTo>
                <a:lnTo>
                  <a:pt x="283099" y="403109"/>
                </a:lnTo>
                <a:lnTo>
                  <a:pt x="283657" y="382914"/>
                </a:lnTo>
                <a:lnTo>
                  <a:pt x="281289" y="380877"/>
                </a:lnTo>
                <a:lnTo>
                  <a:pt x="277503" y="378272"/>
                </a:lnTo>
                <a:lnTo>
                  <a:pt x="274562" y="374368"/>
                </a:lnTo>
                <a:lnTo>
                  <a:pt x="271769" y="371102"/>
                </a:lnTo>
                <a:lnTo>
                  <a:pt x="271331" y="373621"/>
                </a:lnTo>
                <a:lnTo>
                  <a:pt x="271331" y="379592"/>
                </a:lnTo>
                <a:lnTo>
                  <a:pt x="271331" y="403906"/>
                </a:lnTo>
                <a:lnTo>
                  <a:pt x="270887" y="404756"/>
                </a:lnTo>
                <a:lnTo>
                  <a:pt x="270440" y="405184"/>
                </a:lnTo>
                <a:lnTo>
                  <a:pt x="269999" y="405609"/>
                </a:lnTo>
                <a:lnTo>
                  <a:pt x="269111" y="406037"/>
                </a:lnTo>
                <a:lnTo>
                  <a:pt x="267776" y="405609"/>
                </a:lnTo>
                <a:lnTo>
                  <a:pt x="267332" y="405184"/>
                </a:lnTo>
                <a:lnTo>
                  <a:pt x="266888" y="404756"/>
                </a:lnTo>
                <a:lnTo>
                  <a:pt x="266444" y="403906"/>
                </a:lnTo>
                <a:lnTo>
                  <a:pt x="266444" y="391961"/>
                </a:lnTo>
                <a:lnTo>
                  <a:pt x="266444" y="379592"/>
                </a:lnTo>
                <a:lnTo>
                  <a:pt x="266888" y="373621"/>
                </a:lnTo>
                <a:lnTo>
                  <a:pt x="267776" y="368504"/>
                </a:lnTo>
                <a:lnTo>
                  <a:pt x="268056" y="366756"/>
                </a:lnTo>
                <a:lnTo>
                  <a:pt x="263213" y="360921"/>
                </a:lnTo>
                <a:lnTo>
                  <a:pt x="258168" y="355716"/>
                </a:lnTo>
                <a:lnTo>
                  <a:pt x="248920" y="347040"/>
                </a:lnTo>
                <a:lnTo>
                  <a:pt x="240934" y="338796"/>
                </a:lnTo>
                <a:lnTo>
                  <a:pt x="229808" y="327318"/>
                </a:lnTo>
                <a:lnTo>
                  <a:pt x="229808" y="363740"/>
                </a:lnTo>
                <a:lnTo>
                  <a:pt x="229477" y="364587"/>
                </a:lnTo>
                <a:lnTo>
                  <a:pt x="229144" y="365009"/>
                </a:lnTo>
                <a:lnTo>
                  <a:pt x="228810" y="365434"/>
                </a:lnTo>
                <a:lnTo>
                  <a:pt x="228145" y="365434"/>
                </a:lnTo>
                <a:lnTo>
                  <a:pt x="227812" y="365434"/>
                </a:lnTo>
                <a:lnTo>
                  <a:pt x="226813" y="365009"/>
                </a:lnTo>
                <a:lnTo>
                  <a:pt x="226479" y="364587"/>
                </a:lnTo>
                <a:lnTo>
                  <a:pt x="226479" y="363740"/>
                </a:lnTo>
                <a:lnTo>
                  <a:pt x="226479" y="324087"/>
                </a:lnTo>
                <a:lnTo>
                  <a:pt x="217813" y="315805"/>
                </a:lnTo>
                <a:lnTo>
                  <a:pt x="208873" y="306213"/>
                </a:lnTo>
                <a:lnTo>
                  <a:pt x="208398" y="311003"/>
                </a:lnTo>
                <a:lnTo>
                  <a:pt x="207922" y="317745"/>
                </a:lnTo>
                <a:lnTo>
                  <a:pt x="207447" y="325384"/>
                </a:lnTo>
                <a:lnTo>
                  <a:pt x="207447" y="350101"/>
                </a:lnTo>
                <a:lnTo>
                  <a:pt x="207447" y="350998"/>
                </a:lnTo>
                <a:lnTo>
                  <a:pt x="206971" y="351449"/>
                </a:lnTo>
                <a:lnTo>
                  <a:pt x="206020" y="351899"/>
                </a:lnTo>
                <a:lnTo>
                  <a:pt x="205545" y="351899"/>
                </a:lnTo>
                <a:lnTo>
                  <a:pt x="204594" y="351899"/>
                </a:lnTo>
                <a:lnTo>
                  <a:pt x="204115" y="351449"/>
                </a:lnTo>
                <a:lnTo>
                  <a:pt x="203639" y="350998"/>
                </a:lnTo>
                <a:lnTo>
                  <a:pt x="203164" y="350101"/>
                </a:lnTo>
                <a:lnTo>
                  <a:pt x="203164" y="322238"/>
                </a:lnTo>
                <a:lnTo>
                  <a:pt x="203639" y="315496"/>
                </a:lnTo>
                <a:lnTo>
                  <a:pt x="204115" y="309208"/>
                </a:lnTo>
                <a:lnTo>
                  <a:pt x="204937" y="301984"/>
                </a:lnTo>
                <a:lnTo>
                  <a:pt x="186707" y="282403"/>
                </a:lnTo>
                <a:lnTo>
                  <a:pt x="186512" y="282195"/>
                </a:lnTo>
                <a:lnTo>
                  <a:pt x="186512" y="329497"/>
                </a:lnTo>
                <a:lnTo>
                  <a:pt x="186143" y="330338"/>
                </a:lnTo>
                <a:lnTo>
                  <a:pt x="185772" y="331175"/>
                </a:lnTo>
                <a:lnTo>
                  <a:pt x="185400" y="331175"/>
                </a:lnTo>
                <a:lnTo>
                  <a:pt x="184663" y="331597"/>
                </a:lnTo>
                <a:lnTo>
                  <a:pt x="184292" y="331175"/>
                </a:lnTo>
                <a:lnTo>
                  <a:pt x="183552" y="331175"/>
                </a:lnTo>
                <a:lnTo>
                  <a:pt x="183183" y="330338"/>
                </a:lnTo>
                <a:lnTo>
                  <a:pt x="183183" y="329497"/>
                </a:lnTo>
                <a:lnTo>
                  <a:pt x="183183" y="278605"/>
                </a:lnTo>
                <a:lnTo>
                  <a:pt x="167791" y="262016"/>
                </a:lnTo>
                <a:lnTo>
                  <a:pt x="166185" y="260271"/>
                </a:lnTo>
                <a:lnTo>
                  <a:pt x="166084" y="262539"/>
                </a:lnTo>
                <a:lnTo>
                  <a:pt x="165640" y="272591"/>
                </a:lnTo>
                <a:lnTo>
                  <a:pt x="164752" y="282645"/>
                </a:lnTo>
                <a:lnTo>
                  <a:pt x="164308" y="292281"/>
                </a:lnTo>
                <a:lnTo>
                  <a:pt x="164308" y="293119"/>
                </a:lnTo>
                <a:lnTo>
                  <a:pt x="163864" y="293957"/>
                </a:lnTo>
                <a:lnTo>
                  <a:pt x="162976" y="294376"/>
                </a:lnTo>
                <a:lnTo>
                  <a:pt x="162532" y="294376"/>
                </a:lnTo>
                <a:lnTo>
                  <a:pt x="161644" y="294376"/>
                </a:lnTo>
                <a:lnTo>
                  <a:pt x="160756" y="293957"/>
                </a:lnTo>
                <a:lnTo>
                  <a:pt x="160312" y="293119"/>
                </a:lnTo>
                <a:lnTo>
                  <a:pt x="159868" y="292281"/>
                </a:lnTo>
                <a:lnTo>
                  <a:pt x="160312" y="282645"/>
                </a:lnTo>
                <a:lnTo>
                  <a:pt x="160756" y="272591"/>
                </a:lnTo>
                <a:lnTo>
                  <a:pt x="162088" y="262539"/>
                </a:lnTo>
                <a:lnTo>
                  <a:pt x="162371" y="256127"/>
                </a:lnTo>
                <a:lnTo>
                  <a:pt x="159805" y="253340"/>
                </a:lnTo>
                <a:lnTo>
                  <a:pt x="150134" y="242927"/>
                </a:lnTo>
                <a:lnTo>
                  <a:pt x="144141" y="236225"/>
                </a:lnTo>
                <a:lnTo>
                  <a:pt x="143518" y="239907"/>
                </a:lnTo>
                <a:lnTo>
                  <a:pt x="142913" y="246098"/>
                </a:lnTo>
                <a:lnTo>
                  <a:pt x="142913" y="251873"/>
                </a:lnTo>
                <a:lnTo>
                  <a:pt x="142913" y="264255"/>
                </a:lnTo>
                <a:lnTo>
                  <a:pt x="143216" y="275393"/>
                </a:lnTo>
                <a:lnTo>
                  <a:pt x="143216" y="276221"/>
                </a:lnTo>
                <a:lnTo>
                  <a:pt x="142913" y="277046"/>
                </a:lnTo>
                <a:lnTo>
                  <a:pt x="142608" y="277459"/>
                </a:lnTo>
                <a:lnTo>
                  <a:pt x="142003" y="277459"/>
                </a:lnTo>
                <a:lnTo>
                  <a:pt x="141399" y="277459"/>
                </a:lnTo>
                <a:lnTo>
                  <a:pt x="141096" y="277046"/>
                </a:lnTo>
                <a:lnTo>
                  <a:pt x="140794" y="276221"/>
                </a:lnTo>
                <a:lnTo>
                  <a:pt x="140489" y="275393"/>
                </a:lnTo>
                <a:lnTo>
                  <a:pt x="140186" y="263839"/>
                </a:lnTo>
                <a:lnTo>
                  <a:pt x="139884" y="251048"/>
                </a:lnTo>
                <a:lnTo>
                  <a:pt x="140186" y="244860"/>
                </a:lnTo>
                <a:lnTo>
                  <a:pt x="140794" y="238669"/>
                </a:lnTo>
                <a:lnTo>
                  <a:pt x="141843" y="233659"/>
                </a:lnTo>
                <a:lnTo>
                  <a:pt x="140045" y="231650"/>
                </a:lnTo>
                <a:lnTo>
                  <a:pt x="137103" y="228180"/>
                </a:lnTo>
                <a:lnTo>
                  <a:pt x="133321" y="224709"/>
                </a:lnTo>
                <a:lnTo>
                  <a:pt x="128695" y="219935"/>
                </a:lnTo>
                <a:lnTo>
                  <a:pt x="126595" y="217334"/>
                </a:lnTo>
                <a:lnTo>
                  <a:pt x="124491" y="214295"/>
                </a:lnTo>
                <a:lnTo>
                  <a:pt x="123651" y="212560"/>
                </a:lnTo>
                <a:lnTo>
                  <a:pt x="123232" y="210825"/>
                </a:lnTo>
                <a:lnTo>
                  <a:pt x="123232" y="209090"/>
                </a:lnTo>
                <a:lnTo>
                  <a:pt x="124073" y="207355"/>
                </a:lnTo>
                <a:lnTo>
                  <a:pt x="125332" y="205620"/>
                </a:lnTo>
                <a:lnTo>
                  <a:pt x="127014" y="204319"/>
                </a:lnTo>
                <a:lnTo>
                  <a:pt x="129117" y="203453"/>
                </a:lnTo>
                <a:lnTo>
                  <a:pt x="131218" y="203019"/>
                </a:lnTo>
                <a:lnTo>
                  <a:pt x="132481" y="203453"/>
                </a:lnTo>
                <a:lnTo>
                  <a:pt x="134162" y="203885"/>
                </a:lnTo>
                <a:lnTo>
                  <a:pt x="136263" y="204754"/>
                </a:lnTo>
                <a:lnTo>
                  <a:pt x="137525" y="206489"/>
                </a:lnTo>
                <a:lnTo>
                  <a:pt x="140885" y="210825"/>
                </a:lnTo>
                <a:lnTo>
                  <a:pt x="144671" y="215599"/>
                </a:lnTo>
                <a:lnTo>
                  <a:pt x="153497" y="223406"/>
                </a:lnTo>
                <a:lnTo>
                  <a:pt x="158123" y="227745"/>
                </a:lnTo>
                <a:lnTo>
                  <a:pt x="162746" y="232081"/>
                </a:lnTo>
                <a:lnTo>
                  <a:pt x="175358" y="246400"/>
                </a:lnTo>
                <a:lnTo>
                  <a:pt x="186707" y="260712"/>
                </a:lnTo>
                <a:lnTo>
                  <a:pt x="192171" y="266352"/>
                </a:lnTo>
                <a:lnTo>
                  <a:pt x="203520" y="279367"/>
                </a:lnTo>
                <a:lnTo>
                  <a:pt x="215291" y="291948"/>
                </a:lnTo>
                <a:lnTo>
                  <a:pt x="227062" y="303659"/>
                </a:lnTo>
                <a:lnTo>
                  <a:pt x="238830" y="315805"/>
                </a:lnTo>
                <a:lnTo>
                  <a:pt x="253964" y="330120"/>
                </a:lnTo>
                <a:lnTo>
                  <a:pt x="266995" y="342269"/>
                </a:lnTo>
                <a:lnTo>
                  <a:pt x="276244" y="351811"/>
                </a:lnTo>
                <a:lnTo>
                  <a:pt x="285493" y="360487"/>
                </a:lnTo>
                <a:lnTo>
                  <a:pt x="289693" y="365692"/>
                </a:lnTo>
                <a:lnTo>
                  <a:pt x="294319" y="370897"/>
                </a:lnTo>
                <a:lnTo>
                  <a:pt x="297682" y="375671"/>
                </a:lnTo>
                <a:lnTo>
                  <a:pt x="301046" y="381308"/>
                </a:lnTo>
                <a:lnTo>
                  <a:pt x="302305" y="383478"/>
                </a:lnTo>
                <a:lnTo>
                  <a:pt x="303987" y="385647"/>
                </a:lnTo>
                <a:lnTo>
                  <a:pt x="308191" y="389118"/>
                </a:lnTo>
                <a:lnTo>
                  <a:pt x="310713" y="391722"/>
                </a:lnTo>
                <a:lnTo>
                  <a:pt x="313236" y="393888"/>
                </a:lnTo>
                <a:lnTo>
                  <a:pt x="316599" y="399097"/>
                </a:lnTo>
                <a:lnTo>
                  <a:pt x="320800" y="405168"/>
                </a:lnTo>
                <a:lnTo>
                  <a:pt x="322903" y="407773"/>
                </a:lnTo>
                <a:lnTo>
                  <a:pt x="325426" y="410374"/>
                </a:lnTo>
                <a:lnTo>
                  <a:pt x="328789" y="413844"/>
                </a:lnTo>
                <a:lnTo>
                  <a:pt x="331730" y="416883"/>
                </a:lnTo>
                <a:lnTo>
                  <a:pt x="334252" y="420353"/>
                </a:lnTo>
                <a:lnTo>
                  <a:pt x="336356" y="423823"/>
                </a:lnTo>
                <a:lnTo>
                  <a:pt x="336775" y="424255"/>
                </a:lnTo>
                <a:lnTo>
                  <a:pt x="337193" y="424689"/>
                </a:lnTo>
                <a:lnTo>
                  <a:pt x="338456" y="425558"/>
                </a:lnTo>
                <a:lnTo>
                  <a:pt x="339297" y="426859"/>
                </a:lnTo>
                <a:lnTo>
                  <a:pt x="339716" y="428594"/>
                </a:lnTo>
                <a:lnTo>
                  <a:pt x="339716" y="430329"/>
                </a:lnTo>
                <a:lnTo>
                  <a:pt x="339716" y="432171"/>
                </a:lnTo>
                <a:lnTo>
                  <a:pt x="348442" y="425240"/>
                </a:lnTo>
                <a:lnTo>
                  <a:pt x="360663" y="416719"/>
                </a:lnTo>
                <a:lnTo>
                  <a:pt x="373729" y="407344"/>
                </a:lnTo>
                <a:lnTo>
                  <a:pt x="385531" y="397973"/>
                </a:lnTo>
                <a:lnTo>
                  <a:pt x="398597" y="389451"/>
                </a:lnTo>
                <a:lnTo>
                  <a:pt x="413759" y="379963"/>
                </a:lnTo>
                <a:lnTo>
                  <a:pt x="409568" y="377195"/>
                </a:lnTo>
                <a:lnTo>
                  <a:pt x="404123" y="372472"/>
                </a:lnTo>
                <a:lnTo>
                  <a:pt x="399101" y="367748"/>
                </a:lnTo>
                <a:lnTo>
                  <a:pt x="393240" y="363025"/>
                </a:lnTo>
                <a:lnTo>
                  <a:pt x="382776" y="352286"/>
                </a:lnTo>
                <a:lnTo>
                  <a:pt x="373146" y="341551"/>
                </a:lnTo>
                <a:lnTo>
                  <a:pt x="362263" y="329525"/>
                </a:lnTo>
                <a:lnTo>
                  <a:pt x="352633" y="319647"/>
                </a:lnTo>
                <a:lnTo>
                  <a:pt x="341750" y="307620"/>
                </a:lnTo>
                <a:lnTo>
                  <a:pt x="330864" y="293878"/>
                </a:lnTo>
                <a:lnTo>
                  <a:pt x="325422" y="287004"/>
                </a:lnTo>
                <a:lnTo>
                  <a:pt x="320400" y="279704"/>
                </a:lnTo>
                <a:lnTo>
                  <a:pt x="312026" y="268966"/>
                </a:lnTo>
                <a:lnTo>
                  <a:pt x="309743" y="266198"/>
                </a:lnTo>
                <a:lnTo>
                  <a:pt x="309743" y="266494"/>
                </a:lnTo>
                <a:lnTo>
                  <a:pt x="307473" y="273775"/>
                </a:lnTo>
                <a:lnTo>
                  <a:pt x="306109" y="281055"/>
                </a:lnTo>
                <a:lnTo>
                  <a:pt x="305199" y="288767"/>
                </a:lnTo>
                <a:lnTo>
                  <a:pt x="303839" y="296476"/>
                </a:lnTo>
                <a:lnTo>
                  <a:pt x="303385" y="297333"/>
                </a:lnTo>
                <a:lnTo>
                  <a:pt x="302929" y="297761"/>
                </a:lnTo>
                <a:lnTo>
                  <a:pt x="302022" y="297761"/>
                </a:lnTo>
                <a:lnTo>
                  <a:pt x="301112" y="297761"/>
                </a:lnTo>
                <a:lnTo>
                  <a:pt x="300658" y="297333"/>
                </a:lnTo>
                <a:lnTo>
                  <a:pt x="300205" y="296904"/>
                </a:lnTo>
                <a:lnTo>
                  <a:pt x="299751" y="296476"/>
                </a:lnTo>
                <a:lnTo>
                  <a:pt x="299751" y="295191"/>
                </a:lnTo>
                <a:lnTo>
                  <a:pt x="301112" y="287911"/>
                </a:lnTo>
                <a:lnTo>
                  <a:pt x="302475" y="280199"/>
                </a:lnTo>
                <a:lnTo>
                  <a:pt x="303385" y="272918"/>
                </a:lnTo>
                <a:lnTo>
                  <a:pt x="305199" y="265209"/>
                </a:lnTo>
                <a:lnTo>
                  <a:pt x="305656" y="264353"/>
                </a:lnTo>
                <a:lnTo>
                  <a:pt x="306563" y="263924"/>
                </a:lnTo>
                <a:lnTo>
                  <a:pt x="307016" y="263924"/>
                </a:lnTo>
                <a:lnTo>
                  <a:pt x="307866" y="263924"/>
                </a:lnTo>
                <a:lnTo>
                  <a:pt x="302815" y="257799"/>
                </a:lnTo>
                <a:lnTo>
                  <a:pt x="293608" y="247493"/>
                </a:lnTo>
                <a:close/>
                <a:moveTo>
                  <a:pt x="431051" y="320002"/>
                </a:moveTo>
                <a:lnTo>
                  <a:pt x="429785" y="318299"/>
                </a:lnTo>
                <a:lnTo>
                  <a:pt x="429243" y="317656"/>
                </a:lnTo>
                <a:lnTo>
                  <a:pt x="427540" y="333512"/>
                </a:lnTo>
                <a:lnTo>
                  <a:pt x="426837" y="343287"/>
                </a:lnTo>
                <a:lnTo>
                  <a:pt x="426488" y="353505"/>
                </a:lnTo>
                <a:lnTo>
                  <a:pt x="426488" y="354393"/>
                </a:lnTo>
                <a:lnTo>
                  <a:pt x="426135" y="354837"/>
                </a:lnTo>
                <a:lnTo>
                  <a:pt x="425436" y="355281"/>
                </a:lnTo>
                <a:lnTo>
                  <a:pt x="425083" y="355281"/>
                </a:lnTo>
                <a:lnTo>
                  <a:pt x="424031" y="355281"/>
                </a:lnTo>
                <a:lnTo>
                  <a:pt x="423332" y="354837"/>
                </a:lnTo>
                <a:lnTo>
                  <a:pt x="422980" y="354393"/>
                </a:lnTo>
                <a:lnTo>
                  <a:pt x="422980" y="353505"/>
                </a:lnTo>
                <a:lnTo>
                  <a:pt x="423332" y="343287"/>
                </a:lnTo>
                <a:lnTo>
                  <a:pt x="424031" y="332621"/>
                </a:lnTo>
                <a:lnTo>
                  <a:pt x="426299" y="314170"/>
                </a:lnTo>
                <a:lnTo>
                  <a:pt x="415032" y="300831"/>
                </a:lnTo>
                <a:lnTo>
                  <a:pt x="409382" y="294404"/>
                </a:lnTo>
                <a:lnTo>
                  <a:pt x="408327" y="299606"/>
                </a:lnTo>
                <a:lnTo>
                  <a:pt x="407439" y="305756"/>
                </a:lnTo>
                <a:lnTo>
                  <a:pt x="406995" y="311909"/>
                </a:lnTo>
                <a:lnTo>
                  <a:pt x="406995" y="318063"/>
                </a:lnTo>
                <a:lnTo>
                  <a:pt x="407439" y="330775"/>
                </a:lnTo>
                <a:lnTo>
                  <a:pt x="407439" y="343082"/>
                </a:lnTo>
                <a:lnTo>
                  <a:pt x="407439" y="343901"/>
                </a:lnTo>
                <a:lnTo>
                  <a:pt x="406995" y="344719"/>
                </a:lnTo>
                <a:lnTo>
                  <a:pt x="406107" y="345132"/>
                </a:lnTo>
                <a:lnTo>
                  <a:pt x="405663" y="345132"/>
                </a:lnTo>
                <a:lnTo>
                  <a:pt x="404775" y="345132"/>
                </a:lnTo>
                <a:lnTo>
                  <a:pt x="404331" y="344719"/>
                </a:lnTo>
                <a:lnTo>
                  <a:pt x="403887" y="343901"/>
                </a:lnTo>
                <a:lnTo>
                  <a:pt x="403443" y="343082"/>
                </a:lnTo>
                <a:lnTo>
                  <a:pt x="403443" y="330366"/>
                </a:lnTo>
                <a:lnTo>
                  <a:pt x="402999" y="317650"/>
                </a:lnTo>
                <a:lnTo>
                  <a:pt x="402999" y="311500"/>
                </a:lnTo>
                <a:lnTo>
                  <a:pt x="403443" y="304937"/>
                </a:lnTo>
                <a:lnTo>
                  <a:pt x="404331" y="298784"/>
                </a:lnTo>
                <a:lnTo>
                  <a:pt x="405663" y="292225"/>
                </a:lnTo>
                <a:lnTo>
                  <a:pt x="406107" y="291403"/>
                </a:lnTo>
                <a:lnTo>
                  <a:pt x="406460" y="291079"/>
                </a:lnTo>
                <a:lnTo>
                  <a:pt x="401547" y="285492"/>
                </a:lnTo>
                <a:lnTo>
                  <a:pt x="393007" y="276300"/>
                </a:lnTo>
                <a:lnTo>
                  <a:pt x="393007" y="326074"/>
                </a:lnTo>
                <a:lnTo>
                  <a:pt x="393007" y="326927"/>
                </a:lnTo>
                <a:lnTo>
                  <a:pt x="392636" y="327356"/>
                </a:lnTo>
                <a:lnTo>
                  <a:pt x="391895" y="327784"/>
                </a:lnTo>
                <a:lnTo>
                  <a:pt x="391527" y="328212"/>
                </a:lnTo>
                <a:lnTo>
                  <a:pt x="390787" y="327784"/>
                </a:lnTo>
                <a:lnTo>
                  <a:pt x="390047" y="327356"/>
                </a:lnTo>
                <a:lnTo>
                  <a:pt x="389675" y="326927"/>
                </a:lnTo>
                <a:lnTo>
                  <a:pt x="389675" y="326074"/>
                </a:lnTo>
                <a:lnTo>
                  <a:pt x="389675" y="272716"/>
                </a:lnTo>
                <a:lnTo>
                  <a:pt x="388482" y="271432"/>
                </a:lnTo>
                <a:lnTo>
                  <a:pt x="375835" y="258650"/>
                </a:lnTo>
                <a:lnTo>
                  <a:pt x="368885" y="252361"/>
                </a:lnTo>
                <a:lnTo>
                  <a:pt x="368265" y="257478"/>
                </a:lnTo>
                <a:lnTo>
                  <a:pt x="367790" y="263354"/>
                </a:lnTo>
                <a:lnTo>
                  <a:pt x="367790" y="269652"/>
                </a:lnTo>
                <a:lnTo>
                  <a:pt x="367790" y="299042"/>
                </a:lnTo>
                <a:lnTo>
                  <a:pt x="367314" y="299883"/>
                </a:lnTo>
                <a:lnTo>
                  <a:pt x="366839" y="300724"/>
                </a:lnTo>
                <a:lnTo>
                  <a:pt x="366363" y="301143"/>
                </a:lnTo>
                <a:lnTo>
                  <a:pt x="365409" y="301143"/>
                </a:lnTo>
                <a:lnTo>
                  <a:pt x="364458" y="301143"/>
                </a:lnTo>
                <a:lnTo>
                  <a:pt x="363982" y="300724"/>
                </a:lnTo>
                <a:lnTo>
                  <a:pt x="363507" y="299883"/>
                </a:lnTo>
                <a:lnTo>
                  <a:pt x="363031" y="299042"/>
                </a:lnTo>
                <a:lnTo>
                  <a:pt x="363031" y="266714"/>
                </a:lnTo>
                <a:lnTo>
                  <a:pt x="363507" y="261257"/>
                </a:lnTo>
                <a:lnTo>
                  <a:pt x="363982" y="256219"/>
                </a:lnTo>
                <a:lnTo>
                  <a:pt x="364987" y="248834"/>
                </a:lnTo>
                <a:lnTo>
                  <a:pt x="359819" y="244164"/>
                </a:lnTo>
                <a:lnTo>
                  <a:pt x="346379" y="232317"/>
                </a:lnTo>
                <a:lnTo>
                  <a:pt x="346379" y="272424"/>
                </a:lnTo>
                <a:lnTo>
                  <a:pt x="346379" y="273249"/>
                </a:lnTo>
                <a:lnTo>
                  <a:pt x="345639" y="273661"/>
                </a:lnTo>
                <a:lnTo>
                  <a:pt x="344159" y="274074"/>
                </a:lnTo>
                <a:lnTo>
                  <a:pt x="342679" y="274074"/>
                </a:lnTo>
                <a:lnTo>
                  <a:pt x="341939" y="274074"/>
                </a:lnTo>
                <a:lnTo>
                  <a:pt x="340459" y="273661"/>
                </a:lnTo>
                <a:lnTo>
                  <a:pt x="339716" y="273249"/>
                </a:lnTo>
                <a:lnTo>
                  <a:pt x="339716" y="272424"/>
                </a:lnTo>
                <a:lnTo>
                  <a:pt x="339716" y="226306"/>
                </a:lnTo>
                <a:lnTo>
                  <a:pt x="326395" y="214062"/>
                </a:lnTo>
                <a:lnTo>
                  <a:pt x="326395" y="251709"/>
                </a:lnTo>
                <a:lnTo>
                  <a:pt x="326024" y="252534"/>
                </a:lnTo>
                <a:lnTo>
                  <a:pt x="325655" y="252947"/>
                </a:lnTo>
                <a:lnTo>
                  <a:pt x="325284" y="253772"/>
                </a:lnTo>
                <a:lnTo>
                  <a:pt x="324544" y="253772"/>
                </a:lnTo>
                <a:lnTo>
                  <a:pt x="323804" y="253772"/>
                </a:lnTo>
                <a:lnTo>
                  <a:pt x="323435" y="252947"/>
                </a:lnTo>
                <a:lnTo>
                  <a:pt x="323064" y="252534"/>
                </a:lnTo>
                <a:lnTo>
                  <a:pt x="323064" y="251709"/>
                </a:lnTo>
                <a:lnTo>
                  <a:pt x="323064" y="211005"/>
                </a:lnTo>
                <a:lnTo>
                  <a:pt x="306295" y="195590"/>
                </a:lnTo>
                <a:lnTo>
                  <a:pt x="303080" y="192507"/>
                </a:lnTo>
                <a:lnTo>
                  <a:pt x="303080" y="236197"/>
                </a:lnTo>
                <a:lnTo>
                  <a:pt x="321237" y="256943"/>
                </a:lnTo>
                <a:lnTo>
                  <a:pt x="326679" y="263383"/>
                </a:lnTo>
                <a:lnTo>
                  <a:pt x="332539" y="270257"/>
                </a:lnTo>
                <a:lnTo>
                  <a:pt x="342585" y="283568"/>
                </a:lnTo>
                <a:lnTo>
                  <a:pt x="355146" y="299461"/>
                </a:lnTo>
                <a:lnTo>
                  <a:pt x="361844" y="306761"/>
                </a:lnTo>
                <a:lnTo>
                  <a:pt x="368542" y="314492"/>
                </a:lnTo>
                <a:lnTo>
                  <a:pt x="381101" y="328237"/>
                </a:lnTo>
                <a:lnTo>
                  <a:pt x="391146" y="338972"/>
                </a:lnTo>
                <a:lnTo>
                  <a:pt x="401195" y="349711"/>
                </a:lnTo>
                <a:lnTo>
                  <a:pt x="406217" y="354434"/>
                </a:lnTo>
                <a:lnTo>
                  <a:pt x="412078" y="359158"/>
                </a:lnTo>
                <a:lnTo>
                  <a:pt x="417104" y="363884"/>
                </a:lnTo>
                <a:lnTo>
                  <a:pt x="422545" y="367748"/>
                </a:lnTo>
                <a:lnTo>
                  <a:pt x="424636" y="369036"/>
                </a:lnTo>
                <a:lnTo>
                  <a:pt x="425474" y="369896"/>
                </a:lnTo>
                <a:lnTo>
                  <a:pt x="425893" y="371184"/>
                </a:lnTo>
                <a:lnTo>
                  <a:pt x="426217" y="372182"/>
                </a:lnTo>
                <a:lnTo>
                  <a:pt x="439635" y="363973"/>
                </a:lnTo>
                <a:lnTo>
                  <a:pt x="439635" y="333597"/>
                </a:lnTo>
                <a:lnTo>
                  <a:pt x="439635" y="332797"/>
                </a:lnTo>
                <a:lnTo>
                  <a:pt x="440003" y="332397"/>
                </a:lnTo>
                <a:lnTo>
                  <a:pt x="440649" y="332048"/>
                </a:lnTo>
                <a:lnTo>
                  <a:pt x="431051" y="320002"/>
                </a:lnTo>
                <a:close/>
                <a:moveTo>
                  <a:pt x="456759" y="349402"/>
                </a:moveTo>
                <a:lnTo>
                  <a:pt x="449592" y="342159"/>
                </a:lnTo>
                <a:lnTo>
                  <a:pt x="443272" y="335341"/>
                </a:lnTo>
                <a:lnTo>
                  <a:pt x="442964" y="334954"/>
                </a:lnTo>
                <a:lnTo>
                  <a:pt x="442964" y="361872"/>
                </a:lnTo>
                <a:lnTo>
                  <a:pt x="456337" y="353234"/>
                </a:lnTo>
                <a:lnTo>
                  <a:pt x="458866" y="351531"/>
                </a:lnTo>
                <a:lnTo>
                  <a:pt x="456759" y="349402"/>
                </a:lnTo>
                <a:close/>
                <a:moveTo>
                  <a:pt x="471088" y="383059"/>
                </a:moveTo>
                <a:lnTo>
                  <a:pt x="470666" y="374966"/>
                </a:lnTo>
                <a:lnTo>
                  <a:pt x="468981" y="366870"/>
                </a:lnTo>
                <a:lnTo>
                  <a:pt x="468137" y="363462"/>
                </a:lnTo>
                <a:lnTo>
                  <a:pt x="465608" y="365591"/>
                </a:lnTo>
                <a:lnTo>
                  <a:pt x="445379" y="378373"/>
                </a:lnTo>
                <a:lnTo>
                  <a:pt x="430207" y="388173"/>
                </a:lnTo>
                <a:lnTo>
                  <a:pt x="422558" y="392626"/>
                </a:lnTo>
                <a:lnTo>
                  <a:pt x="422029" y="398691"/>
                </a:lnTo>
                <a:lnTo>
                  <a:pt x="420127" y="409621"/>
                </a:lnTo>
                <a:lnTo>
                  <a:pt x="418222" y="420555"/>
                </a:lnTo>
                <a:lnTo>
                  <a:pt x="417270" y="431485"/>
                </a:lnTo>
                <a:lnTo>
                  <a:pt x="417270" y="432297"/>
                </a:lnTo>
                <a:lnTo>
                  <a:pt x="416795" y="432700"/>
                </a:lnTo>
                <a:lnTo>
                  <a:pt x="415844" y="433107"/>
                </a:lnTo>
                <a:lnTo>
                  <a:pt x="414893" y="433107"/>
                </a:lnTo>
                <a:lnTo>
                  <a:pt x="414417" y="433107"/>
                </a:lnTo>
                <a:lnTo>
                  <a:pt x="413466" y="432700"/>
                </a:lnTo>
                <a:lnTo>
                  <a:pt x="412991" y="432297"/>
                </a:lnTo>
                <a:lnTo>
                  <a:pt x="412991" y="431485"/>
                </a:lnTo>
                <a:lnTo>
                  <a:pt x="413942" y="420555"/>
                </a:lnTo>
                <a:lnTo>
                  <a:pt x="415844" y="409621"/>
                </a:lnTo>
                <a:lnTo>
                  <a:pt x="417746" y="398691"/>
                </a:lnTo>
                <a:lnTo>
                  <a:pt x="418048" y="395252"/>
                </a:lnTo>
                <a:lnTo>
                  <a:pt x="416297" y="396269"/>
                </a:lnTo>
                <a:lnTo>
                  <a:pt x="404076" y="403937"/>
                </a:lnTo>
                <a:lnTo>
                  <a:pt x="401110" y="405864"/>
                </a:lnTo>
                <a:lnTo>
                  <a:pt x="400587" y="408692"/>
                </a:lnTo>
                <a:lnTo>
                  <a:pt x="399208" y="416130"/>
                </a:lnTo>
                <a:lnTo>
                  <a:pt x="398864" y="419629"/>
                </a:lnTo>
                <a:lnTo>
                  <a:pt x="398175" y="423130"/>
                </a:lnTo>
                <a:lnTo>
                  <a:pt x="398175" y="427504"/>
                </a:lnTo>
                <a:lnTo>
                  <a:pt x="397831" y="432757"/>
                </a:lnTo>
                <a:lnTo>
                  <a:pt x="397142" y="437131"/>
                </a:lnTo>
                <a:lnTo>
                  <a:pt x="396106" y="441505"/>
                </a:lnTo>
                <a:lnTo>
                  <a:pt x="395763" y="442381"/>
                </a:lnTo>
                <a:lnTo>
                  <a:pt x="395073" y="443256"/>
                </a:lnTo>
                <a:lnTo>
                  <a:pt x="394040" y="443256"/>
                </a:lnTo>
                <a:lnTo>
                  <a:pt x="393350" y="443256"/>
                </a:lnTo>
                <a:lnTo>
                  <a:pt x="393007" y="441943"/>
                </a:lnTo>
                <a:lnTo>
                  <a:pt x="393007" y="441505"/>
                </a:lnTo>
                <a:lnTo>
                  <a:pt x="393007" y="440630"/>
                </a:lnTo>
                <a:lnTo>
                  <a:pt x="394383" y="435818"/>
                </a:lnTo>
                <a:lnTo>
                  <a:pt x="394730" y="431444"/>
                </a:lnTo>
                <a:lnTo>
                  <a:pt x="395073" y="425754"/>
                </a:lnTo>
                <a:lnTo>
                  <a:pt x="395073" y="420942"/>
                </a:lnTo>
                <a:lnTo>
                  <a:pt x="395419" y="417878"/>
                </a:lnTo>
                <a:lnTo>
                  <a:pt x="395763" y="414379"/>
                </a:lnTo>
                <a:lnTo>
                  <a:pt x="396972" y="408613"/>
                </a:lnTo>
                <a:lnTo>
                  <a:pt x="392695" y="411608"/>
                </a:lnTo>
                <a:lnTo>
                  <a:pt x="388482" y="415015"/>
                </a:lnTo>
                <a:lnTo>
                  <a:pt x="369093" y="429501"/>
                </a:lnTo>
                <a:lnTo>
                  <a:pt x="350549" y="444840"/>
                </a:lnTo>
                <a:lnTo>
                  <a:pt x="345491" y="448247"/>
                </a:lnTo>
                <a:lnTo>
                  <a:pt x="340012" y="452933"/>
                </a:lnTo>
                <a:lnTo>
                  <a:pt x="334533" y="458047"/>
                </a:lnTo>
                <a:lnTo>
                  <a:pt x="329053" y="463161"/>
                </a:lnTo>
                <a:lnTo>
                  <a:pt x="326525" y="466143"/>
                </a:lnTo>
                <a:lnTo>
                  <a:pt x="324840" y="469125"/>
                </a:lnTo>
                <a:lnTo>
                  <a:pt x="323152" y="471682"/>
                </a:lnTo>
                <a:lnTo>
                  <a:pt x="326103" y="472533"/>
                </a:lnTo>
                <a:lnTo>
                  <a:pt x="337905" y="476368"/>
                </a:lnTo>
                <a:lnTo>
                  <a:pt x="345913" y="478500"/>
                </a:lnTo>
                <a:lnTo>
                  <a:pt x="354343" y="481482"/>
                </a:lnTo>
                <a:lnTo>
                  <a:pt x="361929" y="483186"/>
                </a:lnTo>
                <a:lnTo>
                  <a:pt x="368671" y="484464"/>
                </a:lnTo>
                <a:lnTo>
                  <a:pt x="377101" y="486168"/>
                </a:lnTo>
                <a:lnTo>
                  <a:pt x="385109" y="487872"/>
                </a:lnTo>
                <a:lnTo>
                  <a:pt x="403232" y="492132"/>
                </a:lnTo>
                <a:lnTo>
                  <a:pt x="409902" y="493858"/>
                </a:lnTo>
                <a:lnTo>
                  <a:pt x="410065" y="493345"/>
                </a:lnTo>
                <a:lnTo>
                  <a:pt x="410469" y="492057"/>
                </a:lnTo>
                <a:lnTo>
                  <a:pt x="410875" y="490772"/>
                </a:lnTo>
                <a:lnTo>
                  <a:pt x="411231" y="490318"/>
                </a:lnTo>
                <a:lnTo>
                  <a:pt x="410711" y="486209"/>
                </a:lnTo>
                <a:lnTo>
                  <a:pt x="410009" y="477451"/>
                </a:lnTo>
                <a:lnTo>
                  <a:pt x="409659" y="468694"/>
                </a:lnTo>
                <a:lnTo>
                  <a:pt x="409659" y="467819"/>
                </a:lnTo>
                <a:lnTo>
                  <a:pt x="410009" y="467381"/>
                </a:lnTo>
                <a:lnTo>
                  <a:pt x="410711" y="466943"/>
                </a:lnTo>
                <a:lnTo>
                  <a:pt x="411061" y="466943"/>
                </a:lnTo>
                <a:lnTo>
                  <a:pt x="411763" y="466943"/>
                </a:lnTo>
                <a:lnTo>
                  <a:pt x="412815" y="467381"/>
                </a:lnTo>
                <a:lnTo>
                  <a:pt x="413164" y="467819"/>
                </a:lnTo>
                <a:lnTo>
                  <a:pt x="413164" y="468694"/>
                </a:lnTo>
                <a:lnTo>
                  <a:pt x="413517" y="477451"/>
                </a:lnTo>
                <a:lnTo>
                  <a:pt x="414216" y="485771"/>
                </a:lnTo>
                <a:lnTo>
                  <a:pt x="414301" y="486414"/>
                </a:lnTo>
                <a:lnTo>
                  <a:pt x="414924" y="485623"/>
                </a:lnTo>
                <a:lnTo>
                  <a:pt x="418571" y="480906"/>
                </a:lnTo>
                <a:lnTo>
                  <a:pt x="422214" y="476617"/>
                </a:lnTo>
                <a:lnTo>
                  <a:pt x="426670" y="472328"/>
                </a:lnTo>
                <a:lnTo>
                  <a:pt x="435179" y="464606"/>
                </a:lnTo>
                <a:lnTo>
                  <a:pt x="444900" y="457316"/>
                </a:lnTo>
                <a:lnTo>
                  <a:pt x="446925" y="455600"/>
                </a:lnTo>
                <a:lnTo>
                  <a:pt x="449356" y="453456"/>
                </a:lnTo>
                <a:lnTo>
                  <a:pt x="452190" y="451740"/>
                </a:lnTo>
                <a:lnTo>
                  <a:pt x="455431" y="450452"/>
                </a:lnTo>
                <a:lnTo>
                  <a:pt x="458671" y="450023"/>
                </a:lnTo>
                <a:lnTo>
                  <a:pt x="460696" y="450452"/>
                </a:lnTo>
                <a:lnTo>
                  <a:pt x="462724" y="450883"/>
                </a:lnTo>
                <a:lnTo>
                  <a:pt x="463634" y="451365"/>
                </a:lnTo>
                <a:lnTo>
                  <a:pt x="463924" y="448247"/>
                </a:lnTo>
                <a:lnTo>
                  <a:pt x="464767" y="441858"/>
                </a:lnTo>
                <a:lnTo>
                  <a:pt x="466452" y="434615"/>
                </a:lnTo>
                <a:lnTo>
                  <a:pt x="468981" y="418851"/>
                </a:lnTo>
                <a:lnTo>
                  <a:pt x="470247" y="409901"/>
                </a:lnTo>
                <a:lnTo>
                  <a:pt x="471088" y="400530"/>
                </a:lnTo>
                <a:lnTo>
                  <a:pt x="471510" y="392008"/>
                </a:lnTo>
                <a:lnTo>
                  <a:pt x="471088" y="383059"/>
                </a:lnTo>
                <a:close/>
                <a:moveTo>
                  <a:pt x="539157" y="528154"/>
                </a:moveTo>
                <a:cubicBezTo>
                  <a:pt x="538222" y="528154"/>
                  <a:pt x="538222" y="529738"/>
                  <a:pt x="537290" y="529738"/>
                </a:cubicBezTo>
                <a:cubicBezTo>
                  <a:pt x="536355" y="528154"/>
                  <a:pt x="535419" y="527364"/>
                  <a:pt x="533549" y="525783"/>
                </a:cubicBezTo>
                <a:cubicBezTo>
                  <a:pt x="533549" y="525783"/>
                  <a:pt x="532614" y="524993"/>
                  <a:pt x="532614" y="524199"/>
                </a:cubicBezTo>
                <a:lnTo>
                  <a:pt x="530746" y="525783"/>
                </a:lnTo>
                <a:cubicBezTo>
                  <a:pt x="529811" y="525783"/>
                  <a:pt x="528876" y="524199"/>
                  <a:pt x="528876" y="524199"/>
                </a:cubicBezTo>
                <a:cubicBezTo>
                  <a:pt x="527940" y="523409"/>
                  <a:pt x="527940" y="521828"/>
                  <a:pt x="527008" y="521828"/>
                </a:cubicBezTo>
                <a:cubicBezTo>
                  <a:pt x="526073" y="521828"/>
                  <a:pt x="526073" y="523409"/>
                  <a:pt x="525138" y="523409"/>
                </a:cubicBezTo>
                <a:cubicBezTo>
                  <a:pt x="524203" y="522618"/>
                  <a:pt x="524203" y="522618"/>
                  <a:pt x="523267" y="521828"/>
                </a:cubicBezTo>
                <a:cubicBezTo>
                  <a:pt x="523267" y="521828"/>
                  <a:pt x="521400" y="522618"/>
                  <a:pt x="521400" y="523409"/>
                </a:cubicBezTo>
                <a:cubicBezTo>
                  <a:pt x="521400" y="523409"/>
                  <a:pt x="522332" y="524199"/>
                  <a:pt x="523267" y="524993"/>
                </a:cubicBezTo>
                <a:cubicBezTo>
                  <a:pt x="523267" y="524993"/>
                  <a:pt x="524203" y="525783"/>
                  <a:pt x="524203" y="526573"/>
                </a:cubicBezTo>
                <a:cubicBezTo>
                  <a:pt x="525138" y="527364"/>
                  <a:pt x="526073" y="527364"/>
                  <a:pt x="526073" y="528154"/>
                </a:cubicBezTo>
                <a:cubicBezTo>
                  <a:pt x="527008" y="528948"/>
                  <a:pt x="527008" y="529738"/>
                  <a:pt x="527940" y="529738"/>
                </a:cubicBezTo>
                <a:cubicBezTo>
                  <a:pt x="527940" y="530529"/>
                  <a:pt x="528876" y="531319"/>
                  <a:pt x="528876" y="532109"/>
                </a:cubicBezTo>
                <a:cubicBezTo>
                  <a:pt x="529811" y="532109"/>
                  <a:pt x="530746" y="530529"/>
                  <a:pt x="531681" y="530529"/>
                </a:cubicBezTo>
                <a:cubicBezTo>
                  <a:pt x="531681" y="530529"/>
                  <a:pt x="532614" y="528948"/>
                  <a:pt x="533549" y="528948"/>
                </a:cubicBezTo>
                <a:cubicBezTo>
                  <a:pt x="533549" y="528948"/>
                  <a:pt x="534484" y="530529"/>
                  <a:pt x="535419" y="530529"/>
                </a:cubicBezTo>
                <a:cubicBezTo>
                  <a:pt x="535419" y="531319"/>
                  <a:pt x="536355" y="529738"/>
                  <a:pt x="537290" y="529738"/>
                </a:cubicBezTo>
                <a:cubicBezTo>
                  <a:pt x="537290" y="529738"/>
                  <a:pt x="538222" y="531319"/>
                  <a:pt x="539157" y="531319"/>
                </a:cubicBezTo>
                <a:lnTo>
                  <a:pt x="541028" y="529738"/>
                </a:lnTo>
                <a:lnTo>
                  <a:pt x="539157" y="528154"/>
                </a:lnTo>
                <a:close/>
                <a:moveTo>
                  <a:pt x="555047" y="512337"/>
                </a:moveTo>
                <a:cubicBezTo>
                  <a:pt x="554112" y="512337"/>
                  <a:pt x="553177" y="511546"/>
                  <a:pt x="553177" y="510753"/>
                </a:cubicBezTo>
                <a:cubicBezTo>
                  <a:pt x="553177" y="509962"/>
                  <a:pt x="551309" y="509172"/>
                  <a:pt x="551309" y="509172"/>
                </a:cubicBezTo>
                <a:lnTo>
                  <a:pt x="554112" y="507591"/>
                </a:lnTo>
                <a:cubicBezTo>
                  <a:pt x="553177" y="507591"/>
                  <a:pt x="552242" y="506007"/>
                  <a:pt x="552242" y="506007"/>
                </a:cubicBezTo>
                <a:cubicBezTo>
                  <a:pt x="551309" y="506007"/>
                  <a:pt x="550374" y="507591"/>
                  <a:pt x="550374" y="507591"/>
                </a:cubicBezTo>
                <a:cubicBezTo>
                  <a:pt x="549439" y="507591"/>
                  <a:pt x="548504" y="508381"/>
                  <a:pt x="547568" y="508381"/>
                </a:cubicBezTo>
                <a:cubicBezTo>
                  <a:pt x="547568" y="509172"/>
                  <a:pt x="549439" y="509962"/>
                  <a:pt x="549439" y="510753"/>
                </a:cubicBezTo>
                <a:cubicBezTo>
                  <a:pt x="549439" y="510753"/>
                  <a:pt x="550374" y="511546"/>
                  <a:pt x="551309" y="512337"/>
                </a:cubicBezTo>
                <a:cubicBezTo>
                  <a:pt x="551309" y="512337"/>
                  <a:pt x="552242" y="513127"/>
                  <a:pt x="553177" y="513917"/>
                </a:cubicBezTo>
                <a:cubicBezTo>
                  <a:pt x="553177" y="513917"/>
                  <a:pt x="550374" y="514708"/>
                  <a:pt x="550374" y="515498"/>
                </a:cubicBezTo>
                <a:lnTo>
                  <a:pt x="552242" y="517082"/>
                </a:lnTo>
                <a:cubicBezTo>
                  <a:pt x="553177" y="517873"/>
                  <a:pt x="553177" y="518663"/>
                  <a:pt x="554112" y="518663"/>
                </a:cubicBezTo>
                <a:lnTo>
                  <a:pt x="555983" y="517082"/>
                </a:lnTo>
                <a:cubicBezTo>
                  <a:pt x="555983" y="517082"/>
                  <a:pt x="554112" y="516292"/>
                  <a:pt x="554112" y="515498"/>
                </a:cubicBezTo>
                <a:lnTo>
                  <a:pt x="556915" y="514708"/>
                </a:lnTo>
                <a:cubicBezTo>
                  <a:pt x="555983" y="513917"/>
                  <a:pt x="555047" y="513127"/>
                  <a:pt x="555047" y="512337"/>
                </a:cubicBezTo>
                <a:close/>
                <a:moveTo>
                  <a:pt x="579349" y="510753"/>
                </a:moveTo>
                <a:cubicBezTo>
                  <a:pt x="579349" y="510753"/>
                  <a:pt x="578413" y="508381"/>
                  <a:pt x="577478" y="509172"/>
                </a:cubicBezTo>
                <a:cubicBezTo>
                  <a:pt x="577478" y="509172"/>
                  <a:pt x="576543" y="509962"/>
                  <a:pt x="575611" y="509962"/>
                </a:cubicBezTo>
                <a:cubicBezTo>
                  <a:pt x="576543" y="510753"/>
                  <a:pt x="576543" y="511546"/>
                  <a:pt x="577478" y="512337"/>
                </a:cubicBezTo>
                <a:cubicBezTo>
                  <a:pt x="577478" y="512337"/>
                  <a:pt x="578413" y="513127"/>
                  <a:pt x="579349" y="513917"/>
                </a:cubicBezTo>
                <a:cubicBezTo>
                  <a:pt x="579349" y="513917"/>
                  <a:pt x="580284" y="512337"/>
                  <a:pt x="581219" y="512337"/>
                </a:cubicBezTo>
                <a:cubicBezTo>
                  <a:pt x="581219" y="512337"/>
                  <a:pt x="582151" y="513917"/>
                  <a:pt x="583086" y="513917"/>
                </a:cubicBezTo>
                <a:cubicBezTo>
                  <a:pt x="583086" y="513917"/>
                  <a:pt x="584022" y="513127"/>
                  <a:pt x="584957" y="513127"/>
                </a:cubicBezTo>
                <a:cubicBezTo>
                  <a:pt x="584022" y="512337"/>
                  <a:pt x="584022" y="511546"/>
                  <a:pt x="583086" y="510753"/>
                </a:cubicBezTo>
                <a:cubicBezTo>
                  <a:pt x="583086" y="510753"/>
                  <a:pt x="582151" y="509172"/>
                  <a:pt x="581219" y="509172"/>
                </a:cubicBezTo>
                <a:cubicBezTo>
                  <a:pt x="581219" y="509172"/>
                  <a:pt x="580284" y="510753"/>
                  <a:pt x="579349" y="510753"/>
                </a:cubicBezTo>
                <a:close/>
                <a:moveTo>
                  <a:pt x="585892" y="503636"/>
                </a:moveTo>
                <a:cubicBezTo>
                  <a:pt x="585892" y="503636"/>
                  <a:pt x="584022" y="505217"/>
                  <a:pt x="584022" y="504426"/>
                </a:cubicBezTo>
                <a:cubicBezTo>
                  <a:pt x="584022" y="504426"/>
                  <a:pt x="583086" y="502845"/>
                  <a:pt x="582151" y="502845"/>
                </a:cubicBezTo>
                <a:cubicBezTo>
                  <a:pt x="582151" y="503636"/>
                  <a:pt x="580284" y="503636"/>
                  <a:pt x="580284" y="504426"/>
                </a:cubicBezTo>
                <a:lnTo>
                  <a:pt x="582151" y="506007"/>
                </a:lnTo>
                <a:cubicBezTo>
                  <a:pt x="582151" y="506007"/>
                  <a:pt x="583086" y="507591"/>
                  <a:pt x="584022" y="507591"/>
                </a:cubicBezTo>
                <a:cubicBezTo>
                  <a:pt x="584022" y="507591"/>
                  <a:pt x="584957" y="506797"/>
                  <a:pt x="585892" y="506797"/>
                </a:cubicBezTo>
                <a:lnTo>
                  <a:pt x="587760" y="505217"/>
                </a:lnTo>
                <a:cubicBezTo>
                  <a:pt x="587760" y="505217"/>
                  <a:pt x="586824" y="503636"/>
                  <a:pt x="585892" y="503636"/>
                </a:cubicBezTo>
                <a:close/>
                <a:moveTo>
                  <a:pt x="591501" y="519453"/>
                </a:moveTo>
                <a:cubicBezTo>
                  <a:pt x="590565" y="519453"/>
                  <a:pt x="589630" y="521037"/>
                  <a:pt x="588695" y="521037"/>
                </a:cubicBezTo>
                <a:lnTo>
                  <a:pt x="587760" y="519453"/>
                </a:lnTo>
                <a:cubicBezTo>
                  <a:pt x="586824" y="519453"/>
                  <a:pt x="585892" y="521037"/>
                  <a:pt x="584957" y="521037"/>
                </a:cubicBezTo>
                <a:cubicBezTo>
                  <a:pt x="584957" y="521037"/>
                  <a:pt x="584022" y="519453"/>
                  <a:pt x="584022" y="518663"/>
                </a:cubicBezTo>
                <a:cubicBezTo>
                  <a:pt x="584022" y="519453"/>
                  <a:pt x="582151" y="519453"/>
                  <a:pt x="582151" y="520247"/>
                </a:cubicBezTo>
                <a:cubicBezTo>
                  <a:pt x="581219" y="521037"/>
                  <a:pt x="583086" y="521828"/>
                  <a:pt x="583086" y="521828"/>
                </a:cubicBezTo>
                <a:cubicBezTo>
                  <a:pt x="584022" y="522618"/>
                  <a:pt x="584022" y="523409"/>
                  <a:pt x="584957" y="524199"/>
                </a:cubicBezTo>
                <a:cubicBezTo>
                  <a:pt x="585892" y="524199"/>
                  <a:pt x="585892" y="524993"/>
                  <a:pt x="586824" y="525783"/>
                </a:cubicBezTo>
                <a:cubicBezTo>
                  <a:pt x="586824" y="524993"/>
                  <a:pt x="587760" y="524993"/>
                  <a:pt x="588695" y="524199"/>
                </a:cubicBezTo>
                <a:cubicBezTo>
                  <a:pt x="589630" y="523409"/>
                  <a:pt x="591501" y="522618"/>
                  <a:pt x="592433" y="521828"/>
                </a:cubicBezTo>
                <a:cubicBezTo>
                  <a:pt x="592433" y="521828"/>
                  <a:pt x="591501" y="520247"/>
                  <a:pt x="591501" y="519453"/>
                </a:cubicBezTo>
                <a:close/>
                <a:moveTo>
                  <a:pt x="615877" y="503784"/>
                </a:moveTo>
                <a:cubicBezTo>
                  <a:pt x="615455" y="504048"/>
                  <a:pt x="613931" y="504631"/>
                  <a:pt x="613931" y="505217"/>
                </a:cubicBezTo>
                <a:lnTo>
                  <a:pt x="615802" y="506797"/>
                </a:lnTo>
                <a:lnTo>
                  <a:pt x="617669" y="505217"/>
                </a:lnTo>
                <a:cubicBezTo>
                  <a:pt x="617669" y="505217"/>
                  <a:pt x="616088" y="504521"/>
                  <a:pt x="615877" y="503784"/>
                </a:cubicBezTo>
                <a:close/>
                <a:moveTo>
                  <a:pt x="617669" y="519453"/>
                </a:moveTo>
                <a:cubicBezTo>
                  <a:pt x="616734" y="519453"/>
                  <a:pt x="616734" y="517873"/>
                  <a:pt x="615802" y="517873"/>
                </a:cubicBezTo>
                <a:lnTo>
                  <a:pt x="613931" y="519453"/>
                </a:lnTo>
                <a:cubicBezTo>
                  <a:pt x="612996" y="519453"/>
                  <a:pt x="612061" y="517082"/>
                  <a:pt x="612061" y="517873"/>
                </a:cubicBezTo>
                <a:cubicBezTo>
                  <a:pt x="611129" y="517873"/>
                  <a:pt x="611129" y="518663"/>
                  <a:pt x="610193" y="518663"/>
                </a:cubicBezTo>
                <a:cubicBezTo>
                  <a:pt x="610193" y="519453"/>
                  <a:pt x="611129" y="520247"/>
                  <a:pt x="612061" y="520247"/>
                </a:cubicBezTo>
                <a:cubicBezTo>
                  <a:pt x="612061" y="521037"/>
                  <a:pt x="612996" y="521828"/>
                  <a:pt x="612996" y="522618"/>
                </a:cubicBezTo>
                <a:lnTo>
                  <a:pt x="614867" y="524199"/>
                </a:lnTo>
                <a:lnTo>
                  <a:pt x="616734" y="522618"/>
                </a:lnTo>
                <a:cubicBezTo>
                  <a:pt x="617669" y="522618"/>
                  <a:pt x="618604" y="521828"/>
                  <a:pt x="618604" y="521037"/>
                </a:cubicBezTo>
                <a:cubicBezTo>
                  <a:pt x="618604" y="521037"/>
                  <a:pt x="617669" y="520247"/>
                  <a:pt x="617669" y="519453"/>
                </a:cubicBezTo>
                <a:close/>
                <a:moveTo>
                  <a:pt x="628886" y="521037"/>
                </a:moveTo>
                <a:cubicBezTo>
                  <a:pt x="627951" y="520247"/>
                  <a:pt x="627016" y="519453"/>
                  <a:pt x="627016" y="519453"/>
                </a:cubicBezTo>
                <a:cubicBezTo>
                  <a:pt x="627016" y="518663"/>
                  <a:pt x="625148" y="517873"/>
                  <a:pt x="625148" y="517082"/>
                </a:cubicBezTo>
                <a:lnTo>
                  <a:pt x="627016" y="516292"/>
                </a:lnTo>
                <a:cubicBezTo>
                  <a:pt x="627016" y="515498"/>
                  <a:pt x="626083" y="514708"/>
                  <a:pt x="626083" y="513917"/>
                </a:cubicBezTo>
                <a:cubicBezTo>
                  <a:pt x="625148" y="513917"/>
                  <a:pt x="625148" y="513127"/>
                  <a:pt x="624213" y="512337"/>
                </a:cubicBezTo>
                <a:cubicBezTo>
                  <a:pt x="623278" y="511546"/>
                  <a:pt x="623278" y="511546"/>
                  <a:pt x="622342" y="510753"/>
                </a:cubicBezTo>
                <a:cubicBezTo>
                  <a:pt x="622342" y="511546"/>
                  <a:pt x="620475" y="511546"/>
                  <a:pt x="620475" y="512337"/>
                </a:cubicBezTo>
                <a:cubicBezTo>
                  <a:pt x="620475" y="512337"/>
                  <a:pt x="622342" y="513127"/>
                  <a:pt x="622342" y="513917"/>
                </a:cubicBezTo>
                <a:cubicBezTo>
                  <a:pt x="622342" y="514708"/>
                  <a:pt x="623278" y="515498"/>
                  <a:pt x="623278" y="515498"/>
                </a:cubicBezTo>
                <a:cubicBezTo>
                  <a:pt x="624213" y="515498"/>
                  <a:pt x="625148" y="517082"/>
                  <a:pt x="625148" y="517082"/>
                </a:cubicBezTo>
                <a:cubicBezTo>
                  <a:pt x="625148" y="517873"/>
                  <a:pt x="623278" y="518663"/>
                  <a:pt x="623278" y="518663"/>
                </a:cubicBezTo>
                <a:cubicBezTo>
                  <a:pt x="623278" y="519453"/>
                  <a:pt x="624213" y="520247"/>
                  <a:pt x="625148" y="520247"/>
                </a:cubicBezTo>
                <a:cubicBezTo>
                  <a:pt x="625148" y="521037"/>
                  <a:pt x="626083" y="521828"/>
                  <a:pt x="626083" y="522618"/>
                </a:cubicBezTo>
                <a:lnTo>
                  <a:pt x="624213" y="523409"/>
                </a:lnTo>
                <a:cubicBezTo>
                  <a:pt x="624213" y="524199"/>
                  <a:pt x="626083" y="524993"/>
                  <a:pt x="626083" y="524993"/>
                </a:cubicBezTo>
                <a:cubicBezTo>
                  <a:pt x="626083" y="525783"/>
                  <a:pt x="627016" y="526573"/>
                  <a:pt x="627016" y="527364"/>
                </a:cubicBezTo>
                <a:cubicBezTo>
                  <a:pt x="627951" y="526573"/>
                  <a:pt x="629821" y="526573"/>
                  <a:pt x="629821" y="525783"/>
                </a:cubicBezTo>
                <a:cubicBezTo>
                  <a:pt x="629821" y="524993"/>
                  <a:pt x="627951" y="524199"/>
                  <a:pt x="627951" y="524199"/>
                </a:cubicBezTo>
                <a:cubicBezTo>
                  <a:pt x="627951" y="523409"/>
                  <a:pt x="626083" y="522618"/>
                  <a:pt x="626083" y="522618"/>
                </a:cubicBezTo>
                <a:cubicBezTo>
                  <a:pt x="626083" y="521828"/>
                  <a:pt x="628886" y="521037"/>
                  <a:pt x="628886" y="521037"/>
                </a:cubicBezTo>
                <a:close/>
                <a:moveTo>
                  <a:pt x="641035" y="524199"/>
                </a:moveTo>
                <a:cubicBezTo>
                  <a:pt x="641035" y="523409"/>
                  <a:pt x="640103" y="522618"/>
                  <a:pt x="639168" y="521828"/>
                </a:cubicBezTo>
                <a:lnTo>
                  <a:pt x="638232" y="520247"/>
                </a:lnTo>
                <a:cubicBezTo>
                  <a:pt x="637297" y="520247"/>
                  <a:pt x="636362" y="521828"/>
                  <a:pt x="635430" y="521828"/>
                </a:cubicBezTo>
                <a:cubicBezTo>
                  <a:pt x="635430" y="521828"/>
                  <a:pt x="633559" y="522618"/>
                  <a:pt x="633559" y="523409"/>
                </a:cubicBezTo>
                <a:lnTo>
                  <a:pt x="635430" y="524993"/>
                </a:lnTo>
                <a:cubicBezTo>
                  <a:pt x="636362" y="524993"/>
                  <a:pt x="636362" y="523409"/>
                  <a:pt x="637297" y="523409"/>
                </a:cubicBezTo>
                <a:cubicBezTo>
                  <a:pt x="638232" y="524993"/>
                  <a:pt x="639168" y="525783"/>
                  <a:pt x="641035" y="527364"/>
                </a:cubicBezTo>
                <a:cubicBezTo>
                  <a:pt x="641035" y="526573"/>
                  <a:pt x="642906" y="526573"/>
                  <a:pt x="642906" y="525783"/>
                </a:cubicBezTo>
                <a:cubicBezTo>
                  <a:pt x="642906" y="524993"/>
                  <a:pt x="641035" y="524199"/>
                  <a:pt x="641035" y="524199"/>
                </a:cubicBezTo>
                <a:close/>
                <a:moveTo>
                  <a:pt x="717680" y="513917"/>
                </a:moveTo>
                <a:lnTo>
                  <a:pt x="715812" y="514708"/>
                </a:lnTo>
                <a:cubicBezTo>
                  <a:pt x="714877" y="515498"/>
                  <a:pt x="713942" y="516292"/>
                  <a:pt x="713006" y="516292"/>
                </a:cubicBezTo>
                <a:lnTo>
                  <a:pt x="712071" y="514708"/>
                </a:lnTo>
                <a:cubicBezTo>
                  <a:pt x="711136" y="514708"/>
                  <a:pt x="710204" y="516292"/>
                  <a:pt x="710204" y="515498"/>
                </a:cubicBezTo>
                <a:cubicBezTo>
                  <a:pt x="709269" y="515498"/>
                  <a:pt x="708333" y="514708"/>
                  <a:pt x="708333" y="513917"/>
                </a:cubicBezTo>
                <a:cubicBezTo>
                  <a:pt x="707398" y="513917"/>
                  <a:pt x="707398" y="513127"/>
                  <a:pt x="706463" y="512337"/>
                </a:cubicBezTo>
                <a:cubicBezTo>
                  <a:pt x="706463" y="513127"/>
                  <a:pt x="704595" y="513127"/>
                  <a:pt x="704595" y="513917"/>
                </a:cubicBezTo>
                <a:cubicBezTo>
                  <a:pt x="704595" y="513917"/>
                  <a:pt x="705531" y="514708"/>
                  <a:pt x="706463" y="515498"/>
                </a:cubicBezTo>
                <a:cubicBezTo>
                  <a:pt x="706463" y="516292"/>
                  <a:pt x="707398" y="517082"/>
                  <a:pt x="707398" y="517082"/>
                </a:cubicBezTo>
                <a:cubicBezTo>
                  <a:pt x="708333" y="517873"/>
                  <a:pt x="708333" y="518663"/>
                  <a:pt x="709269" y="518663"/>
                </a:cubicBezTo>
                <a:cubicBezTo>
                  <a:pt x="709269" y="519453"/>
                  <a:pt x="711136" y="517873"/>
                  <a:pt x="711136" y="517873"/>
                </a:cubicBezTo>
                <a:cubicBezTo>
                  <a:pt x="712071" y="517873"/>
                  <a:pt x="713006" y="519453"/>
                  <a:pt x="713006" y="519453"/>
                </a:cubicBezTo>
                <a:cubicBezTo>
                  <a:pt x="713942" y="519453"/>
                  <a:pt x="714877" y="518663"/>
                  <a:pt x="714877" y="517873"/>
                </a:cubicBezTo>
                <a:cubicBezTo>
                  <a:pt x="715812" y="517873"/>
                  <a:pt x="716744" y="517082"/>
                  <a:pt x="716744" y="517082"/>
                </a:cubicBezTo>
                <a:cubicBezTo>
                  <a:pt x="717680" y="516292"/>
                  <a:pt x="718615" y="515498"/>
                  <a:pt x="719550" y="515498"/>
                </a:cubicBezTo>
                <a:cubicBezTo>
                  <a:pt x="718615" y="515498"/>
                  <a:pt x="718615" y="513917"/>
                  <a:pt x="717680" y="513917"/>
                </a:cubicBezTo>
                <a:close/>
                <a:moveTo>
                  <a:pt x="732634" y="512337"/>
                </a:moveTo>
                <a:cubicBezTo>
                  <a:pt x="731699" y="510753"/>
                  <a:pt x="730764" y="509962"/>
                  <a:pt x="729832" y="508381"/>
                </a:cubicBezTo>
                <a:cubicBezTo>
                  <a:pt x="727961" y="509172"/>
                  <a:pt x="727026" y="510753"/>
                  <a:pt x="725155" y="511546"/>
                </a:cubicBezTo>
                <a:cubicBezTo>
                  <a:pt x="726091" y="512337"/>
                  <a:pt x="727961" y="513917"/>
                  <a:pt x="728897" y="514708"/>
                </a:cubicBezTo>
                <a:cubicBezTo>
                  <a:pt x="729832" y="516292"/>
                  <a:pt x="730764" y="517082"/>
                  <a:pt x="731699" y="518663"/>
                </a:cubicBezTo>
                <a:cubicBezTo>
                  <a:pt x="732634" y="518663"/>
                  <a:pt x="732634" y="519453"/>
                  <a:pt x="733570" y="520247"/>
                </a:cubicBezTo>
                <a:cubicBezTo>
                  <a:pt x="734505" y="519453"/>
                  <a:pt x="736372" y="518663"/>
                  <a:pt x="737308" y="517082"/>
                </a:cubicBezTo>
                <a:cubicBezTo>
                  <a:pt x="736372" y="516292"/>
                  <a:pt x="735440" y="515498"/>
                  <a:pt x="734505" y="513917"/>
                </a:cubicBezTo>
                <a:cubicBezTo>
                  <a:pt x="733570" y="513127"/>
                  <a:pt x="733570" y="513127"/>
                  <a:pt x="732634" y="512337"/>
                </a:cubicBezTo>
                <a:close/>
                <a:moveTo>
                  <a:pt x="742916" y="505217"/>
                </a:moveTo>
                <a:cubicBezTo>
                  <a:pt x="741981" y="504426"/>
                  <a:pt x="741046" y="502845"/>
                  <a:pt x="740113" y="502052"/>
                </a:cubicBezTo>
                <a:cubicBezTo>
                  <a:pt x="739178" y="502052"/>
                  <a:pt x="738243" y="502845"/>
                  <a:pt x="738243" y="503636"/>
                </a:cubicBezTo>
                <a:cubicBezTo>
                  <a:pt x="737308" y="503636"/>
                  <a:pt x="735440" y="504426"/>
                  <a:pt x="735440" y="504426"/>
                </a:cubicBezTo>
                <a:cubicBezTo>
                  <a:pt x="735440" y="505217"/>
                  <a:pt x="737308" y="506007"/>
                  <a:pt x="737308" y="506007"/>
                </a:cubicBezTo>
                <a:cubicBezTo>
                  <a:pt x="738243" y="506797"/>
                  <a:pt x="738243" y="507591"/>
                  <a:pt x="739178" y="508381"/>
                </a:cubicBezTo>
                <a:cubicBezTo>
                  <a:pt x="739178" y="508381"/>
                  <a:pt x="740113" y="509962"/>
                  <a:pt x="741046" y="509962"/>
                </a:cubicBezTo>
                <a:lnTo>
                  <a:pt x="742916" y="508381"/>
                </a:lnTo>
                <a:lnTo>
                  <a:pt x="744787" y="507591"/>
                </a:lnTo>
                <a:cubicBezTo>
                  <a:pt x="744787" y="506797"/>
                  <a:pt x="743851" y="506007"/>
                  <a:pt x="742916" y="505217"/>
                </a:cubicBezTo>
                <a:close/>
                <a:moveTo>
                  <a:pt x="771890" y="503636"/>
                </a:moveTo>
                <a:cubicBezTo>
                  <a:pt x="770955" y="503636"/>
                  <a:pt x="770955" y="502845"/>
                  <a:pt x="770023" y="502052"/>
                </a:cubicBezTo>
                <a:cubicBezTo>
                  <a:pt x="770023" y="502052"/>
                  <a:pt x="769088" y="500471"/>
                  <a:pt x="768153" y="500471"/>
                </a:cubicBezTo>
                <a:cubicBezTo>
                  <a:pt x="768153" y="500471"/>
                  <a:pt x="767217" y="501261"/>
                  <a:pt x="766282" y="502052"/>
                </a:cubicBezTo>
                <a:cubicBezTo>
                  <a:pt x="765350" y="502052"/>
                  <a:pt x="765350" y="502845"/>
                  <a:pt x="764415" y="502845"/>
                </a:cubicBezTo>
                <a:cubicBezTo>
                  <a:pt x="763479" y="502845"/>
                  <a:pt x="763479" y="502052"/>
                  <a:pt x="762544" y="501261"/>
                </a:cubicBezTo>
                <a:cubicBezTo>
                  <a:pt x="762544" y="502052"/>
                  <a:pt x="760674" y="502052"/>
                  <a:pt x="760674" y="502845"/>
                </a:cubicBezTo>
                <a:cubicBezTo>
                  <a:pt x="760674" y="502845"/>
                  <a:pt x="761609" y="504426"/>
                  <a:pt x="762544" y="504426"/>
                </a:cubicBezTo>
                <a:cubicBezTo>
                  <a:pt x="762544" y="505217"/>
                  <a:pt x="763479" y="506007"/>
                  <a:pt x="763479" y="506007"/>
                </a:cubicBezTo>
                <a:cubicBezTo>
                  <a:pt x="764415" y="506797"/>
                  <a:pt x="764415" y="507591"/>
                  <a:pt x="765350" y="507591"/>
                </a:cubicBezTo>
                <a:cubicBezTo>
                  <a:pt x="766282" y="508381"/>
                  <a:pt x="767217" y="506797"/>
                  <a:pt x="767217" y="506797"/>
                </a:cubicBezTo>
                <a:cubicBezTo>
                  <a:pt x="768153" y="506797"/>
                  <a:pt x="769088" y="505217"/>
                  <a:pt x="769088" y="505217"/>
                </a:cubicBezTo>
                <a:cubicBezTo>
                  <a:pt x="770023" y="505217"/>
                  <a:pt x="770955" y="506797"/>
                  <a:pt x="770955" y="506797"/>
                </a:cubicBezTo>
                <a:lnTo>
                  <a:pt x="772826" y="506007"/>
                </a:lnTo>
                <a:cubicBezTo>
                  <a:pt x="772826" y="505217"/>
                  <a:pt x="771890" y="504426"/>
                  <a:pt x="771890" y="503636"/>
                </a:cubicBezTo>
                <a:close/>
                <a:moveTo>
                  <a:pt x="795256" y="522618"/>
                </a:moveTo>
                <a:lnTo>
                  <a:pt x="797127" y="521037"/>
                </a:lnTo>
                <a:lnTo>
                  <a:pt x="795256" y="519453"/>
                </a:lnTo>
                <a:cubicBezTo>
                  <a:pt x="795256" y="519453"/>
                  <a:pt x="793389" y="521037"/>
                  <a:pt x="793389" y="520247"/>
                </a:cubicBezTo>
                <a:cubicBezTo>
                  <a:pt x="792454" y="520247"/>
                  <a:pt x="792454" y="519453"/>
                  <a:pt x="791518" y="518663"/>
                </a:cubicBezTo>
                <a:cubicBezTo>
                  <a:pt x="791518" y="519453"/>
                  <a:pt x="789651" y="519453"/>
                  <a:pt x="789651" y="520247"/>
                </a:cubicBezTo>
                <a:cubicBezTo>
                  <a:pt x="789651" y="521037"/>
                  <a:pt x="791518" y="521828"/>
                  <a:pt x="791518" y="521828"/>
                </a:cubicBezTo>
                <a:cubicBezTo>
                  <a:pt x="791518" y="522618"/>
                  <a:pt x="792454" y="523409"/>
                  <a:pt x="792454" y="523409"/>
                </a:cubicBezTo>
                <a:cubicBezTo>
                  <a:pt x="792454" y="524199"/>
                  <a:pt x="790583" y="524993"/>
                  <a:pt x="790583" y="524993"/>
                </a:cubicBezTo>
                <a:cubicBezTo>
                  <a:pt x="790583" y="525783"/>
                  <a:pt x="792454" y="526573"/>
                  <a:pt x="792454" y="526573"/>
                </a:cubicBezTo>
                <a:cubicBezTo>
                  <a:pt x="792454" y="527364"/>
                  <a:pt x="790583" y="528154"/>
                  <a:pt x="790583" y="528154"/>
                </a:cubicBezTo>
                <a:cubicBezTo>
                  <a:pt x="790583" y="528948"/>
                  <a:pt x="791518" y="529738"/>
                  <a:pt x="791518" y="529738"/>
                </a:cubicBezTo>
                <a:cubicBezTo>
                  <a:pt x="792454" y="529738"/>
                  <a:pt x="793389" y="528154"/>
                  <a:pt x="794324" y="528948"/>
                </a:cubicBezTo>
                <a:lnTo>
                  <a:pt x="795256" y="530529"/>
                </a:lnTo>
                <a:cubicBezTo>
                  <a:pt x="796192" y="529738"/>
                  <a:pt x="797127" y="529738"/>
                  <a:pt x="797127" y="528948"/>
                </a:cubicBezTo>
                <a:cubicBezTo>
                  <a:pt x="798062" y="528948"/>
                  <a:pt x="796192" y="527364"/>
                  <a:pt x="796192" y="527364"/>
                </a:cubicBezTo>
                <a:cubicBezTo>
                  <a:pt x="795256" y="526573"/>
                  <a:pt x="794324" y="525783"/>
                  <a:pt x="794324" y="525783"/>
                </a:cubicBezTo>
                <a:cubicBezTo>
                  <a:pt x="794324" y="524993"/>
                  <a:pt x="792454" y="524199"/>
                  <a:pt x="792454" y="523409"/>
                </a:cubicBezTo>
                <a:cubicBezTo>
                  <a:pt x="792454" y="523409"/>
                  <a:pt x="794324" y="522618"/>
                  <a:pt x="795256" y="522618"/>
                </a:cubicBezTo>
                <a:close/>
                <a:moveTo>
                  <a:pt x="813017" y="513127"/>
                </a:moveTo>
                <a:lnTo>
                  <a:pt x="811146" y="514708"/>
                </a:lnTo>
                <a:cubicBezTo>
                  <a:pt x="810211" y="514708"/>
                  <a:pt x="810211" y="513127"/>
                  <a:pt x="809279" y="513127"/>
                </a:cubicBezTo>
                <a:lnTo>
                  <a:pt x="807408" y="513917"/>
                </a:lnTo>
                <a:cubicBezTo>
                  <a:pt x="807408" y="514708"/>
                  <a:pt x="808344" y="515498"/>
                  <a:pt x="809279" y="516292"/>
                </a:cubicBezTo>
                <a:lnTo>
                  <a:pt x="810211" y="517873"/>
                </a:lnTo>
                <a:cubicBezTo>
                  <a:pt x="811146" y="517873"/>
                  <a:pt x="812082" y="516292"/>
                  <a:pt x="813017" y="516292"/>
                </a:cubicBezTo>
                <a:lnTo>
                  <a:pt x="814884" y="515498"/>
                </a:lnTo>
                <a:cubicBezTo>
                  <a:pt x="814884" y="514708"/>
                  <a:pt x="813017" y="513917"/>
                  <a:pt x="813017" y="513127"/>
                </a:cubicBezTo>
                <a:close/>
                <a:moveTo>
                  <a:pt x="828907" y="520247"/>
                </a:moveTo>
                <a:cubicBezTo>
                  <a:pt x="828907" y="519453"/>
                  <a:pt x="827972" y="517873"/>
                  <a:pt x="827036" y="517873"/>
                </a:cubicBezTo>
                <a:cubicBezTo>
                  <a:pt x="827036" y="517873"/>
                  <a:pt x="826101" y="519453"/>
                  <a:pt x="825166" y="519453"/>
                </a:cubicBezTo>
                <a:cubicBezTo>
                  <a:pt x="824234" y="519453"/>
                  <a:pt x="824234" y="517873"/>
                  <a:pt x="823299" y="517873"/>
                </a:cubicBezTo>
                <a:cubicBezTo>
                  <a:pt x="823299" y="517873"/>
                  <a:pt x="821428" y="518663"/>
                  <a:pt x="821428" y="519453"/>
                </a:cubicBezTo>
                <a:cubicBezTo>
                  <a:pt x="821428" y="519453"/>
                  <a:pt x="823299" y="520247"/>
                  <a:pt x="823299" y="521037"/>
                </a:cubicBezTo>
                <a:cubicBezTo>
                  <a:pt x="823299" y="521828"/>
                  <a:pt x="824234" y="521828"/>
                  <a:pt x="825166" y="522618"/>
                </a:cubicBezTo>
                <a:lnTo>
                  <a:pt x="826101" y="524199"/>
                </a:lnTo>
                <a:cubicBezTo>
                  <a:pt x="827036" y="524199"/>
                  <a:pt x="827972" y="523409"/>
                  <a:pt x="828907" y="523409"/>
                </a:cubicBezTo>
                <a:cubicBezTo>
                  <a:pt x="827972" y="522618"/>
                  <a:pt x="827036" y="521828"/>
                  <a:pt x="827036" y="521037"/>
                </a:cubicBezTo>
                <a:lnTo>
                  <a:pt x="828907" y="520247"/>
                </a:lnTo>
                <a:close/>
                <a:moveTo>
                  <a:pt x="854143" y="514708"/>
                </a:moveTo>
                <a:cubicBezTo>
                  <a:pt x="854143" y="514708"/>
                  <a:pt x="853208" y="513127"/>
                  <a:pt x="852273" y="513127"/>
                </a:cubicBezTo>
                <a:cubicBezTo>
                  <a:pt x="852273" y="513127"/>
                  <a:pt x="850402" y="513917"/>
                  <a:pt x="850402" y="514708"/>
                </a:cubicBezTo>
                <a:lnTo>
                  <a:pt x="848535" y="515498"/>
                </a:lnTo>
                <a:cubicBezTo>
                  <a:pt x="848535" y="516292"/>
                  <a:pt x="849470" y="517873"/>
                  <a:pt x="850402" y="517873"/>
                </a:cubicBezTo>
                <a:cubicBezTo>
                  <a:pt x="850402" y="517873"/>
                  <a:pt x="851338" y="516292"/>
                  <a:pt x="852273" y="516292"/>
                </a:cubicBezTo>
                <a:lnTo>
                  <a:pt x="853208" y="517873"/>
                </a:lnTo>
                <a:cubicBezTo>
                  <a:pt x="853208" y="518663"/>
                  <a:pt x="851338" y="518663"/>
                  <a:pt x="851338" y="519453"/>
                </a:cubicBezTo>
                <a:lnTo>
                  <a:pt x="853208" y="521037"/>
                </a:lnTo>
                <a:cubicBezTo>
                  <a:pt x="853208" y="521037"/>
                  <a:pt x="855076" y="520247"/>
                  <a:pt x="855076" y="519453"/>
                </a:cubicBezTo>
                <a:lnTo>
                  <a:pt x="853208" y="517873"/>
                </a:lnTo>
                <a:cubicBezTo>
                  <a:pt x="854143" y="517082"/>
                  <a:pt x="855076" y="517082"/>
                  <a:pt x="856011" y="516292"/>
                </a:cubicBezTo>
                <a:cubicBezTo>
                  <a:pt x="855076" y="516292"/>
                  <a:pt x="855076" y="515498"/>
                  <a:pt x="854143" y="514708"/>
                </a:cubicBezTo>
                <a:close/>
                <a:moveTo>
                  <a:pt x="892464" y="509962"/>
                </a:moveTo>
                <a:cubicBezTo>
                  <a:pt x="891529" y="509172"/>
                  <a:pt x="891529" y="508381"/>
                  <a:pt x="890594" y="507591"/>
                </a:cubicBezTo>
                <a:lnTo>
                  <a:pt x="889658" y="506007"/>
                </a:lnTo>
                <a:cubicBezTo>
                  <a:pt x="888726" y="506007"/>
                  <a:pt x="887791" y="507591"/>
                  <a:pt x="886856" y="507591"/>
                </a:cubicBezTo>
                <a:cubicBezTo>
                  <a:pt x="887791" y="508381"/>
                  <a:pt x="889658" y="509962"/>
                  <a:pt x="890594" y="510753"/>
                </a:cubicBezTo>
                <a:cubicBezTo>
                  <a:pt x="890594" y="511546"/>
                  <a:pt x="891529" y="512337"/>
                  <a:pt x="891529" y="513127"/>
                </a:cubicBezTo>
                <a:cubicBezTo>
                  <a:pt x="892464" y="513127"/>
                  <a:pt x="893399" y="514708"/>
                  <a:pt x="893399" y="514708"/>
                </a:cubicBezTo>
                <a:cubicBezTo>
                  <a:pt x="894331" y="514708"/>
                  <a:pt x="895267" y="513127"/>
                  <a:pt x="895267" y="513127"/>
                </a:cubicBezTo>
                <a:cubicBezTo>
                  <a:pt x="894331" y="512337"/>
                  <a:pt x="893399" y="510753"/>
                  <a:pt x="892464" y="509962"/>
                </a:cubicBezTo>
                <a:close/>
                <a:moveTo>
                  <a:pt x="939196" y="521037"/>
                </a:moveTo>
                <a:lnTo>
                  <a:pt x="937328" y="522618"/>
                </a:lnTo>
                <a:lnTo>
                  <a:pt x="935458" y="524199"/>
                </a:lnTo>
                <a:cubicBezTo>
                  <a:pt x="934523" y="524199"/>
                  <a:pt x="933587" y="522618"/>
                  <a:pt x="933587" y="522618"/>
                </a:cubicBezTo>
                <a:cubicBezTo>
                  <a:pt x="932655" y="521828"/>
                  <a:pt x="932655" y="521037"/>
                  <a:pt x="931720" y="520247"/>
                </a:cubicBezTo>
                <a:cubicBezTo>
                  <a:pt x="931720" y="521037"/>
                  <a:pt x="929849" y="521037"/>
                  <a:pt x="929849" y="521828"/>
                </a:cubicBezTo>
                <a:cubicBezTo>
                  <a:pt x="929849" y="522618"/>
                  <a:pt x="930785" y="523409"/>
                  <a:pt x="931720" y="523409"/>
                </a:cubicBezTo>
                <a:cubicBezTo>
                  <a:pt x="931720" y="524199"/>
                  <a:pt x="932655" y="524993"/>
                  <a:pt x="932655" y="525783"/>
                </a:cubicBezTo>
                <a:cubicBezTo>
                  <a:pt x="933587" y="525783"/>
                  <a:pt x="934523" y="527364"/>
                  <a:pt x="934523" y="527364"/>
                </a:cubicBezTo>
                <a:cubicBezTo>
                  <a:pt x="935458" y="527364"/>
                  <a:pt x="936393" y="525783"/>
                  <a:pt x="936393" y="525783"/>
                </a:cubicBezTo>
                <a:cubicBezTo>
                  <a:pt x="937328" y="525783"/>
                  <a:pt x="937328" y="527364"/>
                  <a:pt x="938264" y="527364"/>
                </a:cubicBezTo>
                <a:cubicBezTo>
                  <a:pt x="939196" y="527364"/>
                  <a:pt x="940131" y="526573"/>
                  <a:pt x="940131" y="526573"/>
                </a:cubicBezTo>
                <a:cubicBezTo>
                  <a:pt x="940131" y="525783"/>
                  <a:pt x="938264" y="524993"/>
                  <a:pt x="938264" y="524199"/>
                </a:cubicBezTo>
                <a:cubicBezTo>
                  <a:pt x="939196" y="524199"/>
                  <a:pt x="941066" y="523409"/>
                  <a:pt x="941066" y="523409"/>
                </a:cubicBezTo>
                <a:cubicBezTo>
                  <a:pt x="941066" y="522618"/>
                  <a:pt x="939196" y="521037"/>
                  <a:pt x="939196" y="521037"/>
                </a:cubicBezTo>
                <a:close/>
                <a:moveTo>
                  <a:pt x="946675" y="521828"/>
                </a:moveTo>
                <a:cubicBezTo>
                  <a:pt x="945740" y="521828"/>
                  <a:pt x="945740" y="521037"/>
                  <a:pt x="944804" y="520247"/>
                </a:cubicBezTo>
                <a:cubicBezTo>
                  <a:pt x="944804" y="521037"/>
                  <a:pt x="942937" y="521037"/>
                  <a:pt x="942937" y="521828"/>
                </a:cubicBezTo>
                <a:cubicBezTo>
                  <a:pt x="942937" y="521828"/>
                  <a:pt x="943872" y="523409"/>
                  <a:pt x="944804" y="523409"/>
                </a:cubicBezTo>
                <a:cubicBezTo>
                  <a:pt x="944804" y="524199"/>
                  <a:pt x="945740" y="524993"/>
                  <a:pt x="945740" y="524993"/>
                </a:cubicBezTo>
                <a:cubicBezTo>
                  <a:pt x="946675" y="525783"/>
                  <a:pt x="947610" y="527364"/>
                  <a:pt x="947610" y="527364"/>
                </a:cubicBezTo>
                <a:cubicBezTo>
                  <a:pt x="948545" y="527364"/>
                  <a:pt x="949477" y="525783"/>
                  <a:pt x="949477" y="525783"/>
                </a:cubicBezTo>
                <a:cubicBezTo>
                  <a:pt x="948545" y="524199"/>
                  <a:pt x="947610" y="523409"/>
                  <a:pt x="946675" y="521828"/>
                </a:cubicBezTo>
                <a:close/>
                <a:moveTo>
                  <a:pt x="976584" y="522618"/>
                </a:moveTo>
                <a:cubicBezTo>
                  <a:pt x="976584" y="521828"/>
                  <a:pt x="975649" y="521037"/>
                  <a:pt x="974714" y="521037"/>
                </a:cubicBezTo>
                <a:cubicBezTo>
                  <a:pt x="974714" y="520247"/>
                  <a:pt x="972846" y="521828"/>
                  <a:pt x="972846" y="521828"/>
                </a:cubicBezTo>
                <a:cubicBezTo>
                  <a:pt x="971911" y="521828"/>
                  <a:pt x="971911" y="520247"/>
                  <a:pt x="970976" y="520247"/>
                </a:cubicBezTo>
                <a:lnTo>
                  <a:pt x="970041" y="518663"/>
                </a:lnTo>
                <a:cubicBezTo>
                  <a:pt x="969105" y="518663"/>
                  <a:pt x="968173" y="519453"/>
                  <a:pt x="967238" y="519453"/>
                </a:cubicBezTo>
                <a:cubicBezTo>
                  <a:pt x="967238" y="520247"/>
                  <a:pt x="966303" y="521037"/>
                  <a:pt x="965368" y="521037"/>
                </a:cubicBezTo>
                <a:cubicBezTo>
                  <a:pt x="966303" y="521828"/>
                  <a:pt x="966303" y="522618"/>
                  <a:pt x="967238" y="522618"/>
                </a:cubicBezTo>
                <a:cubicBezTo>
                  <a:pt x="967238" y="523409"/>
                  <a:pt x="968173" y="524199"/>
                  <a:pt x="969105" y="524993"/>
                </a:cubicBezTo>
                <a:lnTo>
                  <a:pt x="970041" y="526573"/>
                </a:lnTo>
                <a:lnTo>
                  <a:pt x="971911" y="524993"/>
                </a:lnTo>
                <a:cubicBezTo>
                  <a:pt x="972846" y="524993"/>
                  <a:pt x="973779" y="523409"/>
                  <a:pt x="974714" y="523409"/>
                </a:cubicBezTo>
                <a:cubicBezTo>
                  <a:pt x="974714" y="524199"/>
                  <a:pt x="975649" y="524993"/>
                  <a:pt x="975649" y="525783"/>
                </a:cubicBezTo>
                <a:cubicBezTo>
                  <a:pt x="976584" y="524993"/>
                  <a:pt x="978455" y="524993"/>
                  <a:pt x="978455" y="524199"/>
                </a:cubicBezTo>
                <a:lnTo>
                  <a:pt x="976584" y="522618"/>
                </a:lnTo>
                <a:close/>
                <a:moveTo>
                  <a:pt x="1011167" y="517082"/>
                </a:moveTo>
                <a:cubicBezTo>
                  <a:pt x="1010232" y="516292"/>
                  <a:pt x="1010232" y="515498"/>
                  <a:pt x="1009297" y="514708"/>
                </a:cubicBezTo>
                <a:cubicBezTo>
                  <a:pt x="1009297" y="514708"/>
                  <a:pt x="1008361" y="516292"/>
                  <a:pt x="1007429" y="516292"/>
                </a:cubicBezTo>
                <a:cubicBezTo>
                  <a:pt x="1007429" y="517082"/>
                  <a:pt x="1009297" y="517873"/>
                  <a:pt x="1009297" y="517873"/>
                </a:cubicBezTo>
                <a:cubicBezTo>
                  <a:pt x="1009297" y="518663"/>
                  <a:pt x="1007429" y="518663"/>
                  <a:pt x="1006494" y="519453"/>
                </a:cubicBezTo>
                <a:cubicBezTo>
                  <a:pt x="1007429" y="520247"/>
                  <a:pt x="1008361" y="521037"/>
                  <a:pt x="1008361" y="521037"/>
                </a:cubicBezTo>
                <a:cubicBezTo>
                  <a:pt x="1008361" y="521828"/>
                  <a:pt x="1009297" y="522618"/>
                  <a:pt x="1010232" y="523409"/>
                </a:cubicBezTo>
                <a:lnTo>
                  <a:pt x="1012102" y="521828"/>
                </a:lnTo>
                <a:cubicBezTo>
                  <a:pt x="1012102" y="521037"/>
                  <a:pt x="1010232" y="520247"/>
                  <a:pt x="1010232" y="520247"/>
                </a:cubicBezTo>
                <a:cubicBezTo>
                  <a:pt x="1011167" y="519453"/>
                  <a:pt x="1013035" y="518663"/>
                  <a:pt x="1013035" y="518663"/>
                </a:cubicBezTo>
                <a:cubicBezTo>
                  <a:pt x="1013035" y="517873"/>
                  <a:pt x="1011167" y="517082"/>
                  <a:pt x="1011167" y="517082"/>
                </a:cubicBezTo>
                <a:close/>
                <a:moveTo>
                  <a:pt x="1032666" y="522618"/>
                </a:moveTo>
                <a:cubicBezTo>
                  <a:pt x="1031730" y="521037"/>
                  <a:pt x="1030795" y="520247"/>
                  <a:pt x="1029860" y="518663"/>
                </a:cubicBezTo>
                <a:cubicBezTo>
                  <a:pt x="1028925" y="519453"/>
                  <a:pt x="1027057" y="519453"/>
                  <a:pt x="1027057" y="520247"/>
                </a:cubicBezTo>
                <a:cubicBezTo>
                  <a:pt x="1027057" y="521037"/>
                  <a:pt x="1028925" y="521828"/>
                  <a:pt x="1028925" y="521828"/>
                </a:cubicBezTo>
                <a:cubicBezTo>
                  <a:pt x="1028925" y="522618"/>
                  <a:pt x="1030795" y="523409"/>
                  <a:pt x="1030795" y="524199"/>
                </a:cubicBezTo>
                <a:cubicBezTo>
                  <a:pt x="1030795" y="524199"/>
                  <a:pt x="1027993" y="524993"/>
                  <a:pt x="1028925" y="524993"/>
                </a:cubicBezTo>
                <a:cubicBezTo>
                  <a:pt x="1028925" y="525783"/>
                  <a:pt x="1029860" y="526573"/>
                  <a:pt x="1029860" y="526573"/>
                </a:cubicBezTo>
                <a:cubicBezTo>
                  <a:pt x="1031730" y="525783"/>
                  <a:pt x="1032666" y="524993"/>
                  <a:pt x="1034533" y="524199"/>
                </a:cubicBezTo>
                <a:cubicBezTo>
                  <a:pt x="1033598" y="523409"/>
                  <a:pt x="1033598" y="523409"/>
                  <a:pt x="1032666" y="522618"/>
                </a:cubicBezTo>
                <a:close/>
                <a:moveTo>
                  <a:pt x="1056967" y="512337"/>
                </a:moveTo>
                <a:cubicBezTo>
                  <a:pt x="1056032" y="512337"/>
                  <a:pt x="1056032" y="510753"/>
                  <a:pt x="1055096" y="510753"/>
                </a:cubicBezTo>
                <a:cubicBezTo>
                  <a:pt x="1054161" y="510753"/>
                  <a:pt x="1053226" y="512337"/>
                  <a:pt x="1053226" y="512337"/>
                </a:cubicBezTo>
                <a:cubicBezTo>
                  <a:pt x="1052294" y="511546"/>
                  <a:pt x="1052294" y="510753"/>
                  <a:pt x="1051358" y="509962"/>
                </a:cubicBezTo>
                <a:cubicBezTo>
                  <a:pt x="1050423" y="509962"/>
                  <a:pt x="1050423" y="508381"/>
                  <a:pt x="1049488" y="508381"/>
                </a:cubicBezTo>
                <a:cubicBezTo>
                  <a:pt x="1049488" y="508381"/>
                  <a:pt x="1048553" y="509962"/>
                  <a:pt x="1047617" y="509962"/>
                </a:cubicBezTo>
                <a:cubicBezTo>
                  <a:pt x="1046685" y="509962"/>
                  <a:pt x="1046685" y="510753"/>
                  <a:pt x="1045750" y="511546"/>
                </a:cubicBezTo>
                <a:cubicBezTo>
                  <a:pt x="1046685" y="511546"/>
                  <a:pt x="1046685" y="513127"/>
                  <a:pt x="1047617" y="513127"/>
                </a:cubicBezTo>
                <a:cubicBezTo>
                  <a:pt x="1047617" y="513127"/>
                  <a:pt x="1048553" y="511546"/>
                  <a:pt x="1049488" y="511546"/>
                </a:cubicBezTo>
                <a:cubicBezTo>
                  <a:pt x="1050423" y="511546"/>
                  <a:pt x="1050423" y="513127"/>
                  <a:pt x="1051358" y="513127"/>
                </a:cubicBezTo>
                <a:cubicBezTo>
                  <a:pt x="1051358" y="513917"/>
                  <a:pt x="1052294" y="515498"/>
                  <a:pt x="1052294" y="515498"/>
                </a:cubicBezTo>
                <a:cubicBezTo>
                  <a:pt x="1053226" y="515498"/>
                  <a:pt x="1054161" y="513917"/>
                  <a:pt x="1055096" y="513917"/>
                </a:cubicBezTo>
                <a:lnTo>
                  <a:pt x="1056032" y="515498"/>
                </a:lnTo>
                <a:cubicBezTo>
                  <a:pt x="1056032" y="515498"/>
                  <a:pt x="1057899" y="514708"/>
                  <a:pt x="1057899" y="513917"/>
                </a:cubicBezTo>
                <a:cubicBezTo>
                  <a:pt x="1058834" y="513917"/>
                  <a:pt x="1056967" y="513127"/>
                  <a:pt x="1056967" y="512337"/>
                </a:cubicBezTo>
                <a:close/>
                <a:moveTo>
                  <a:pt x="1061640" y="517873"/>
                </a:moveTo>
                <a:cubicBezTo>
                  <a:pt x="1061640" y="517873"/>
                  <a:pt x="1059769" y="518663"/>
                  <a:pt x="1059769" y="519453"/>
                </a:cubicBezTo>
                <a:cubicBezTo>
                  <a:pt x="1058834" y="519453"/>
                  <a:pt x="1056967" y="520247"/>
                  <a:pt x="1056967" y="520247"/>
                </a:cubicBezTo>
                <a:cubicBezTo>
                  <a:pt x="1056967" y="521037"/>
                  <a:pt x="1058834" y="521828"/>
                  <a:pt x="1058834" y="522618"/>
                </a:cubicBezTo>
                <a:cubicBezTo>
                  <a:pt x="1059769" y="522618"/>
                  <a:pt x="1059769" y="524199"/>
                  <a:pt x="1060705" y="524199"/>
                </a:cubicBezTo>
                <a:lnTo>
                  <a:pt x="1062575" y="522618"/>
                </a:lnTo>
                <a:lnTo>
                  <a:pt x="1060705" y="521037"/>
                </a:lnTo>
                <a:cubicBezTo>
                  <a:pt x="1060705" y="520247"/>
                  <a:pt x="1062575" y="520247"/>
                  <a:pt x="1063507" y="519453"/>
                </a:cubicBezTo>
                <a:cubicBezTo>
                  <a:pt x="1062575" y="519453"/>
                  <a:pt x="1062575" y="517873"/>
                  <a:pt x="1061640" y="517873"/>
                </a:cubicBezTo>
                <a:close/>
                <a:moveTo>
                  <a:pt x="1076595" y="519453"/>
                </a:moveTo>
                <a:cubicBezTo>
                  <a:pt x="1075660" y="519453"/>
                  <a:pt x="1074724" y="517873"/>
                  <a:pt x="1074724" y="517873"/>
                </a:cubicBezTo>
                <a:lnTo>
                  <a:pt x="1072854" y="519453"/>
                </a:lnTo>
                <a:cubicBezTo>
                  <a:pt x="1071922" y="518663"/>
                  <a:pt x="1070986" y="517873"/>
                  <a:pt x="1070986" y="517082"/>
                </a:cubicBezTo>
                <a:lnTo>
                  <a:pt x="1072854" y="516292"/>
                </a:lnTo>
                <a:cubicBezTo>
                  <a:pt x="1072854" y="515498"/>
                  <a:pt x="1071922" y="514708"/>
                  <a:pt x="1070986" y="513917"/>
                </a:cubicBezTo>
                <a:cubicBezTo>
                  <a:pt x="1070986" y="513917"/>
                  <a:pt x="1070051" y="513127"/>
                  <a:pt x="1070051" y="512337"/>
                </a:cubicBezTo>
                <a:lnTo>
                  <a:pt x="1068181" y="510753"/>
                </a:lnTo>
                <a:cubicBezTo>
                  <a:pt x="1067248" y="510753"/>
                  <a:pt x="1067248" y="511546"/>
                  <a:pt x="1066313" y="512337"/>
                </a:cubicBezTo>
                <a:cubicBezTo>
                  <a:pt x="1066313" y="512337"/>
                  <a:pt x="1067248" y="513127"/>
                  <a:pt x="1068181" y="513917"/>
                </a:cubicBezTo>
                <a:lnTo>
                  <a:pt x="1069116" y="515498"/>
                </a:lnTo>
                <a:cubicBezTo>
                  <a:pt x="1070051" y="516292"/>
                  <a:pt x="1070986" y="517082"/>
                  <a:pt x="1070986" y="517082"/>
                </a:cubicBezTo>
                <a:cubicBezTo>
                  <a:pt x="1070986" y="517873"/>
                  <a:pt x="1069116" y="518663"/>
                  <a:pt x="1069116" y="518663"/>
                </a:cubicBezTo>
                <a:cubicBezTo>
                  <a:pt x="1069116" y="519453"/>
                  <a:pt x="1070051" y="520247"/>
                  <a:pt x="1070051" y="520247"/>
                </a:cubicBezTo>
                <a:cubicBezTo>
                  <a:pt x="1070986" y="521037"/>
                  <a:pt x="1068181" y="521828"/>
                  <a:pt x="1068181" y="521828"/>
                </a:cubicBezTo>
                <a:lnTo>
                  <a:pt x="1070051" y="523409"/>
                </a:lnTo>
                <a:lnTo>
                  <a:pt x="1071922" y="521828"/>
                </a:lnTo>
                <a:cubicBezTo>
                  <a:pt x="1072854" y="522618"/>
                  <a:pt x="1072854" y="523409"/>
                  <a:pt x="1073789" y="524199"/>
                </a:cubicBezTo>
                <a:cubicBezTo>
                  <a:pt x="1074724" y="523409"/>
                  <a:pt x="1076595" y="521828"/>
                  <a:pt x="1077527" y="521037"/>
                </a:cubicBezTo>
                <a:cubicBezTo>
                  <a:pt x="1077527" y="521037"/>
                  <a:pt x="1076595" y="520247"/>
                  <a:pt x="1076595" y="519453"/>
                </a:cubicBezTo>
                <a:close/>
                <a:moveTo>
                  <a:pt x="1084071" y="528154"/>
                </a:moveTo>
                <a:cubicBezTo>
                  <a:pt x="1084071" y="528154"/>
                  <a:pt x="1083135" y="526573"/>
                  <a:pt x="1082203" y="526573"/>
                </a:cubicBezTo>
                <a:lnTo>
                  <a:pt x="1081268" y="524993"/>
                </a:lnTo>
                <a:cubicBezTo>
                  <a:pt x="1080333" y="524993"/>
                  <a:pt x="1079397" y="525783"/>
                  <a:pt x="1078462" y="525783"/>
                </a:cubicBezTo>
                <a:cubicBezTo>
                  <a:pt x="1080333" y="527364"/>
                  <a:pt x="1081268" y="528154"/>
                  <a:pt x="1082203" y="529738"/>
                </a:cubicBezTo>
                <a:cubicBezTo>
                  <a:pt x="1082203" y="530529"/>
                  <a:pt x="1083135" y="531319"/>
                  <a:pt x="1084071" y="531319"/>
                </a:cubicBezTo>
                <a:lnTo>
                  <a:pt x="1085006" y="532900"/>
                </a:lnTo>
                <a:cubicBezTo>
                  <a:pt x="1085941" y="532900"/>
                  <a:pt x="1086876" y="532109"/>
                  <a:pt x="1087809" y="532109"/>
                </a:cubicBezTo>
                <a:cubicBezTo>
                  <a:pt x="1085941" y="530529"/>
                  <a:pt x="1085006" y="529738"/>
                  <a:pt x="1084071" y="528154"/>
                </a:cubicBezTo>
                <a:close/>
                <a:moveTo>
                  <a:pt x="1097155" y="520247"/>
                </a:moveTo>
                <a:cubicBezTo>
                  <a:pt x="1096223" y="519453"/>
                  <a:pt x="1095288" y="518663"/>
                  <a:pt x="1095288" y="518663"/>
                </a:cubicBezTo>
                <a:cubicBezTo>
                  <a:pt x="1095288" y="517873"/>
                  <a:pt x="1097155" y="517082"/>
                  <a:pt x="1097155" y="517082"/>
                </a:cubicBezTo>
                <a:cubicBezTo>
                  <a:pt x="1097155" y="516292"/>
                  <a:pt x="1095288" y="515498"/>
                  <a:pt x="1095288" y="515498"/>
                </a:cubicBezTo>
                <a:cubicBezTo>
                  <a:pt x="1095288" y="514708"/>
                  <a:pt x="1094352" y="513917"/>
                  <a:pt x="1094352" y="513917"/>
                </a:cubicBezTo>
                <a:cubicBezTo>
                  <a:pt x="1093417" y="513917"/>
                  <a:pt x="1091550" y="514708"/>
                  <a:pt x="1091550" y="514708"/>
                </a:cubicBezTo>
                <a:cubicBezTo>
                  <a:pt x="1091550" y="515498"/>
                  <a:pt x="1093417" y="516292"/>
                  <a:pt x="1093417" y="517082"/>
                </a:cubicBezTo>
                <a:cubicBezTo>
                  <a:pt x="1094352" y="517082"/>
                  <a:pt x="1094352" y="517873"/>
                  <a:pt x="1095288" y="518663"/>
                </a:cubicBezTo>
                <a:cubicBezTo>
                  <a:pt x="1094352" y="518663"/>
                  <a:pt x="1093417" y="519453"/>
                  <a:pt x="1093417" y="519453"/>
                </a:cubicBezTo>
                <a:cubicBezTo>
                  <a:pt x="1092485" y="520247"/>
                  <a:pt x="1091550" y="521037"/>
                  <a:pt x="1090614" y="521037"/>
                </a:cubicBezTo>
                <a:lnTo>
                  <a:pt x="1089679" y="519453"/>
                </a:lnTo>
                <a:cubicBezTo>
                  <a:pt x="1088744" y="519453"/>
                  <a:pt x="1086876" y="520247"/>
                  <a:pt x="1086876" y="521037"/>
                </a:cubicBezTo>
                <a:cubicBezTo>
                  <a:pt x="1086876" y="521037"/>
                  <a:pt x="1088744" y="521828"/>
                  <a:pt x="1088744" y="522618"/>
                </a:cubicBezTo>
                <a:cubicBezTo>
                  <a:pt x="1089679" y="522618"/>
                  <a:pt x="1089679" y="524199"/>
                  <a:pt x="1090614" y="524199"/>
                </a:cubicBezTo>
                <a:lnTo>
                  <a:pt x="1092485" y="522618"/>
                </a:lnTo>
                <a:cubicBezTo>
                  <a:pt x="1092485" y="523409"/>
                  <a:pt x="1093417" y="524993"/>
                  <a:pt x="1094352" y="524993"/>
                </a:cubicBezTo>
                <a:cubicBezTo>
                  <a:pt x="1094352" y="524199"/>
                  <a:pt x="1095288" y="523409"/>
                  <a:pt x="1096223" y="523409"/>
                </a:cubicBezTo>
                <a:cubicBezTo>
                  <a:pt x="1096223" y="523409"/>
                  <a:pt x="1098090" y="522618"/>
                  <a:pt x="1098090" y="521828"/>
                </a:cubicBezTo>
                <a:lnTo>
                  <a:pt x="1097155" y="520247"/>
                </a:lnTo>
                <a:close/>
                <a:moveTo>
                  <a:pt x="1124262" y="524993"/>
                </a:moveTo>
                <a:lnTo>
                  <a:pt x="1122395" y="523409"/>
                </a:lnTo>
                <a:cubicBezTo>
                  <a:pt x="1122395" y="523409"/>
                  <a:pt x="1120524" y="524993"/>
                  <a:pt x="1120524" y="524199"/>
                </a:cubicBezTo>
                <a:cubicBezTo>
                  <a:pt x="1119589" y="524199"/>
                  <a:pt x="1119589" y="522618"/>
                  <a:pt x="1118653" y="522618"/>
                </a:cubicBezTo>
                <a:lnTo>
                  <a:pt x="1116786" y="524199"/>
                </a:lnTo>
                <a:cubicBezTo>
                  <a:pt x="1115851" y="524199"/>
                  <a:pt x="1115851" y="522618"/>
                  <a:pt x="1114916" y="522618"/>
                </a:cubicBezTo>
                <a:cubicBezTo>
                  <a:pt x="1114916" y="521828"/>
                  <a:pt x="1113980" y="521037"/>
                  <a:pt x="1113045" y="520247"/>
                </a:cubicBezTo>
                <a:cubicBezTo>
                  <a:pt x="1113045" y="520247"/>
                  <a:pt x="1112113" y="519453"/>
                  <a:pt x="1112113" y="518663"/>
                </a:cubicBezTo>
                <a:cubicBezTo>
                  <a:pt x="1112113" y="518663"/>
                  <a:pt x="1113980" y="517873"/>
                  <a:pt x="1113980" y="517082"/>
                </a:cubicBezTo>
                <a:cubicBezTo>
                  <a:pt x="1113980" y="517082"/>
                  <a:pt x="1112113" y="516292"/>
                  <a:pt x="1112113" y="515498"/>
                </a:cubicBezTo>
                <a:lnTo>
                  <a:pt x="1111178" y="513917"/>
                </a:lnTo>
                <a:lnTo>
                  <a:pt x="1108372" y="515498"/>
                </a:lnTo>
                <a:cubicBezTo>
                  <a:pt x="1108372" y="515498"/>
                  <a:pt x="1110242" y="516292"/>
                  <a:pt x="1110242" y="517082"/>
                </a:cubicBezTo>
                <a:cubicBezTo>
                  <a:pt x="1109307" y="517082"/>
                  <a:pt x="1109307" y="517873"/>
                  <a:pt x="1108372" y="518663"/>
                </a:cubicBezTo>
                <a:lnTo>
                  <a:pt x="1106504" y="519453"/>
                </a:lnTo>
                <a:cubicBezTo>
                  <a:pt x="1106504" y="520247"/>
                  <a:pt x="1107437" y="521828"/>
                  <a:pt x="1107437" y="521828"/>
                </a:cubicBezTo>
                <a:cubicBezTo>
                  <a:pt x="1108372" y="521828"/>
                  <a:pt x="1109307" y="520247"/>
                  <a:pt x="1110242" y="520247"/>
                </a:cubicBezTo>
                <a:lnTo>
                  <a:pt x="1111178" y="521828"/>
                </a:lnTo>
                <a:cubicBezTo>
                  <a:pt x="1112113" y="522618"/>
                  <a:pt x="1112113" y="523409"/>
                  <a:pt x="1113045" y="523409"/>
                </a:cubicBezTo>
                <a:cubicBezTo>
                  <a:pt x="1113045" y="524199"/>
                  <a:pt x="1113980" y="524993"/>
                  <a:pt x="1114916" y="525783"/>
                </a:cubicBezTo>
                <a:lnTo>
                  <a:pt x="1115851" y="527364"/>
                </a:lnTo>
                <a:cubicBezTo>
                  <a:pt x="1116786" y="527364"/>
                  <a:pt x="1117718" y="525783"/>
                  <a:pt x="1118653" y="525783"/>
                </a:cubicBezTo>
                <a:lnTo>
                  <a:pt x="1119589" y="527364"/>
                </a:lnTo>
                <a:cubicBezTo>
                  <a:pt x="1120524" y="527364"/>
                  <a:pt x="1121459" y="526573"/>
                  <a:pt x="1122395" y="526573"/>
                </a:cubicBezTo>
                <a:lnTo>
                  <a:pt x="1123327" y="528154"/>
                </a:lnTo>
                <a:cubicBezTo>
                  <a:pt x="1123327" y="527364"/>
                  <a:pt x="1125197" y="527364"/>
                  <a:pt x="1125197" y="526573"/>
                </a:cubicBezTo>
                <a:cubicBezTo>
                  <a:pt x="1126132" y="526573"/>
                  <a:pt x="1124262" y="524993"/>
                  <a:pt x="1124262" y="524993"/>
                </a:cubicBezTo>
                <a:close/>
                <a:moveTo>
                  <a:pt x="1156042" y="501261"/>
                </a:moveTo>
                <a:lnTo>
                  <a:pt x="1154172" y="499681"/>
                </a:lnTo>
                <a:lnTo>
                  <a:pt x="1152301" y="501261"/>
                </a:lnTo>
                <a:cubicBezTo>
                  <a:pt x="1151369" y="501261"/>
                  <a:pt x="1150434" y="502052"/>
                  <a:pt x="1150434" y="502845"/>
                </a:cubicBezTo>
                <a:lnTo>
                  <a:pt x="1151369" y="504426"/>
                </a:lnTo>
                <a:cubicBezTo>
                  <a:pt x="1152301" y="504426"/>
                  <a:pt x="1153236" y="506007"/>
                  <a:pt x="1153236" y="506007"/>
                </a:cubicBezTo>
                <a:cubicBezTo>
                  <a:pt x="1153236" y="506007"/>
                  <a:pt x="1155107" y="505217"/>
                  <a:pt x="1155107" y="504426"/>
                </a:cubicBezTo>
                <a:cubicBezTo>
                  <a:pt x="1156042" y="504426"/>
                  <a:pt x="1156974" y="503636"/>
                  <a:pt x="1156974" y="503636"/>
                </a:cubicBezTo>
                <a:cubicBezTo>
                  <a:pt x="1156974" y="502845"/>
                  <a:pt x="1156042" y="502052"/>
                  <a:pt x="1156042" y="501261"/>
                </a:cubicBezTo>
                <a:close/>
                <a:moveTo>
                  <a:pt x="1179408" y="520247"/>
                </a:moveTo>
                <a:cubicBezTo>
                  <a:pt x="1179408" y="521037"/>
                  <a:pt x="1180343" y="521037"/>
                  <a:pt x="1180343" y="521828"/>
                </a:cubicBezTo>
                <a:cubicBezTo>
                  <a:pt x="1180343" y="522618"/>
                  <a:pt x="1178473" y="522618"/>
                  <a:pt x="1178473" y="523409"/>
                </a:cubicBezTo>
                <a:lnTo>
                  <a:pt x="1180343" y="524993"/>
                </a:lnTo>
                <a:cubicBezTo>
                  <a:pt x="1180343" y="524993"/>
                  <a:pt x="1181278" y="526573"/>
                  <a:pt x="1182211" y="526573"/>
                </a:cubicBezTo>
                <a:cubicBezTo>
                  <a:pt x="1182211" y="526573"/>
                  <a:pt x="1183146" y="525783"/>
                  <a:pt x="1184081" y="524993"/>
                </a:cubicBezTo>
                <a:cubicBezTo>
                  <a:pt x="1184081" y="524993"/>
                  <a:pt x="1182211" y="524199"/>
                  <a:pt x="1182211" y="523409"/>
                </a:cubicBezTo>
                <a:lnTo>
                  <a:pt x="1184081" y="522618"/>
                </a:lnTo>
                <a:cubicBezTo>
                  <a:pt x="1185016" y="521828"/>
                  <a:pt x="1185952" y="521037"/>
                  <a:pt x="1186884" y="521037"/>
                </a:cubicBezTo>
                <a:cubicBezTo>
                  <a:pt x="1185952" y="520247"/>
                  <a:pt x="1185016" y="519453"/>
                  <a:pt x="1185016" y="519453"/>
                </a:cubicBezTo>
                <a:cubicBezTo>
                  <a:pt x="1184081" y="518663"/>
                  <a:pt x="1184081" y="517873"/>
                  <a:pt x="1183146" y="517082"/>
                </a:cubicBezTo>
                <a:cubicBezTo>
                  <a:pt x="1182211" y="517873"/>
                  <a:pt x="1182211" y="518663"/>
                  <a:pt x="1181278" y="518663"/>
                </a:cubicBezTo>
                <a:cubicBezTo>
                  <a:pt x="1181278" y="518663"/>
                  <a:pt x="1179408" y="519453"/>
                  <a:pt x="1179408" y="520247"/>
                </a:cubicBezTo>
                <a:close/>
                <a:moveTo>
                  <a:pt x="1185952" y="509962"/>
                </a:moveTo>
                <a:cubicBezTo>
                  <a:pt x="1185952" y="509172"/>
                  <a:pt x="1185016" y="508381"/>
                  <a:pt x="1185016" y="508381"/>
                </a:cubicBezTo>
                <a:cubicBezTo>
                  <a:pt x="1185016" y="507591"/>
                  <a:pt x="1186884" y="507591"/>
                  <a:pt x="1186884" y="506797"/>
                </a:cubicBezTo>
                <a:cubicBezTo>
                  <a:pt x="1185952" y="506797"/>
                  <a:pt x="1185952" y="505217"/>
                  <a:pt x="1185016" y="505217"/>
                </a:cubicBezTo>
                <a:lnTo>
                  <a:pt x="1183146" y="506007"/>
                </a:lnTo>
                <a:cubicBezTo>
                  <a:pt x="1183146" y="506797"/>
                  <a:pt x="1181278" y="507591"/>
                  <a:pt x="1181278" y="507591"/>
                </a:cubicBezTo>
                <a:cubicBezTo>
                  <a:pt x="1181278" y="508381"/>
                  <a:pt x="1182211" y="509172"/>
                  <a:pt x="1183146" y="509172"/>
                </a:cubicBezTo>
                <a:cubicBezTo>
                  <a:pt x="1182211" y="509962"/>
                  <a:pt x="1180343" y="509962"/>
                  <a:pt x="1180343" y="510753"/>
                </a:cubicBezTo>
                <a:lnTo>
                  <a:pt x="1182211" y="512337"/>
                </a:lnTo>
                <a:cubicBezTo>
                  <a:pt x="1182211" y="512337"/>
                  <a:pt x="1184081" y="510753"/>
                  <a:pt x="1184081" y="511546"/>
                </a:cubicBezTo>
                <a:cubicBezTo>
                  <a:pt x="1185016" y="511546"/>
                  <a:pt x="1185016" y="513127"/>
                  <a:pt x="1185952" y="513127"/>
                </a:cubicBezTo>
                <a:cubicBezTo>
                  <a:pt x="1185952" y="512337"/>
                  <a:pt x="1187819" y="512337"/>
                  <a:pt x="1187819" y="511546"/>
                </a:cubicBezTo>
                <a:cubicBezTo>
                  <a:pt x="1187819" y="510753"/>
                  <a:pt x="1185952" y="509962"/>
                  <a:pt x="1185952" y="509962"/>
                </a:cubicBezTo>
                <a:close/>
                <a:moveTo>
                  <a:pt x="1202774" y="513127"/>
                </a:moveTo>
                <a:cubicBezTo>
                  <a:pt x="1201839" y="513127"/>
                  <a:pt x="1201839" y="511546"/>
                  <a:pt x="1200906" y="511546"/>
                </a:cubicBezTo>
                <a:lnTo>
                  <a:pt x="1199036" y="513127"/>
                </a:lnTo>
                <a:cubicBezTo>
                  <a:pt x="1199036" y="512976"/>
                  <a:pt x="1198954" y="512932"/>
                  <a:pt x="1198844" y="512925"/>
                </a:cubicBezTo>
                <a:cubicBezTo>
                  <a:pt x="1198104" y="512094"/>
                  <a:pt x="1198028" y="510753"/>
                  <a:pt x="1197165" y="510753"/>
                </a:cubicBezTo>
                <a:lnTo>
                  <a:pt x="1195298" y="512337"/>
                </a:lnTo>
                <a:lnTo>
                  <a:pt x="1197165" y="513917"/>
                </a:lnTo>
                <a:cubicBezTo>
                  <a:pt x="1197165" y="513917"/>
                  <a:pt x="1198378" y="512900"/>
                  <a:pt x="1198844" y="512925"/>
                </a:cubicBezTo>
                <a:cubicBezTo>
                  <a:pt x="1198907" y="512995"/>
                  <a:pt x="1198964" y="513067"/>
                  <a:pt x="1199036" y="513127"/>
                </a:cubicBezTo>
                <a:cubicBezTo>
                  <a:pt x="1199971" y="513127"/>
                  <a:pt x="1199971" y="513917"/>
                  <a:pt x="1200906" y="514708"/>
                </a:cubicBezTo>
                <a:lnTo>
                  <a:pt x="1201839" y="516292"/>
                </a:lnTo>
                <a:cubicBezTo>
                  <a:pt x="1202774" y="516292"/>
                  <a:pt x="1204644" y="514708"/>
                  <a:pt x="1204644" y="514708"/>
                </a:cubicBezTo>
                <a:cubicBezTo>
                  <a:pt x="1204644" y="514708"/>
                  <a:pt x="1202774" y="513917"/>
                  <a:pt x="1202774" y="513127"/>
                </a:cubicBezTo>
                <a:close/>
                <a:moveTo>
                  <a:pt x="1207447" y="518663"/>
                </a:moveTo>
                <a:cubicBezTo>
                  <a:pt x="1206515" y="518663"/>
                  <a:pt x="1205580" y="520247"/>
                  <a:pt x="1205580" y="520247"/>
                </a:cubicBezTo>
                <a:cubicBezTo>
                  <a:pt x="1204644" y="519453"/>
                  <a:pt x="1204644" y="518663"/>
                  <a:pt x="1203709" y="517873"/>
                </a:cubicBezTo>
                <a:cubicBezTo>
                  <a:pt x="1202774" y="518663"/>
                  <a:pt x="1200906" y="520247"/>
                  <a:pt x="1199971" y="521037"/>
                </a:cubicBezTo>
                <a:cubicBezTo>
                  <a:pt x="1199971" y="521037"/>
                  <a:pt x="1200906" y="521828"/>
                  <a:pt x="1200906" y="522618"/>
                </a:cubicBezTo>
                <a:cubicBezTo>
                  <a:pt x="1201839" y="523409"/>
                  <a:pt x="1203709" y="524993"/>
                  <a:pt x="1204644" y="525783"/>
                </a:cubicBezTo>
                <a:cubicBezTo>
                  <a:pt x="1205580" y="524993"/>
                  <a:pt x="1207447" y="524199"/>
                  <a:pt x="1208382" y="523409"/>
                </a:cubicBezTo>
                <a:cubicBezTo>
                  <a:pt x="1208382" y="522618"/>
                  <a:pt x="1206515" y="521828"/>
                  <a:pt x="1206515" y="521828"/>
                </a:cubicBezTo>
                <a:cubicBezTo>
                  <a:pt x="1207447" y="521037"/>
                  <a:pt x="1209318" y="521037"/>
                  <a:pt x="1209318" y="520247"/>
                </a:cubicBezTo>
                <a:cubicBezTo>
                  <a:pt x="1209318" y="519453"/>
                  <a:pt x="1207447" y="519453"/>
                  <a:pt x="1207447" y="518663"/>
                </a:cubicBezTo>
                <a:close/>
                <a:moveTo>
                  <a:pt x="1252311" y="517082"/>
                </a:moveTo>
                <a:lnTo>
                  <a:pt x="1250444" y="518663"/>
                </a:lnTo>
                <a:cubicBezTo>
                  <a:pt x="1249509" y="519453"/>
                  <a:pt x="1249509" y="519453"/>
                  <a:pt x="1248574" y="520247"/>
                </a:cubicBezTo>
                <a:cubicBezTo>
                  <a:pt x="1247638" y="519453"/>
                  <a:pt x="1247638" y="518663"/>
                  <a:pt x="1246703" y="517873"/>
                </a:cubicBezTo>
                <a:cubicBezTo>
                  <a:pt x="1246703" y="518663"/>
                  <a:pt x="1244836" y="519453"/>
                  <a:pt x="1244836" y="519453"/>
                </a:cubicBezTo>
                <a:cubicBezTo>
                  <a:pt x="1244836" y="520247"/>
                  <a:pt x="1245768" y="521037"/>
                  <a:pt x="1246703" y="521037"/>
                </a:cubicBezTo>
                <a:cubicBezTo>
                  <a:pt x="1246703" y="521828"/>
                  <a:pt x="1247638" y="523409"/>
                  <a:pt x="1247638" y="523409"/>
                </a:cubicBezTo>
                <a:cubicBezTo>
                  <a:pt x="1248574" y="523409"/>
                  <a:pt x="1249509" y="521828"/>
                  <a:pt x="1250444" y="521828"/>
                </a:cubicBezTo>
                <a:cubicBezTo>
                  <a:pt x="1250444" y="522618"/>
                  <a:pt x="1251376" y="522618"/>
                  <a:pt x="1251376" y="523409"/>
                </a:cubicBezTo>
                <a:cubicBezTo>
                  <a:pt x="1252311" y="524199"/>
                  <a:pt x="1252311" y="524993"/>
                  <a:pt x="1253247" y="524993"/>
                </a:cubicBezTo>
                <a:cubicBezTo>
                  <a:pt x="1254182" y="525783"/>
                  <a:pt x="1254182" y="526573"/>
                  <a:pt x="1255117" y="527364"/>
                </a:cubicBezTo>
                <a:cubicBezTo>
                  <a:pt x="1255117" y="526573"/>
                  <a:pt x="1256985" y="526573"/>
                  <a:pt x="1256985" y="525783"/>
                </a:cubicBezTo>
                <a:lnTo>
                  <a:pt x="1255117" y="524199"/>
                </a:lnTo>
                <a:cubicBezTo>
                  <a:pt x="1255117" y="523409"/>
                  <a:pt x="1254182" y="522618"/>
                  <a:pt x="1253247" y="521828"/>
                </a:cubicBezTo>
                <a:cubicBezTo>
                  <a:pt x="1253247" y="521828"/>
                  <a:pt x="1252311" y="521037"/>
                  <a:pt x="1252311" y="520247"/>
                </a:cubicBezTo>
                <a:lnTo>
                  <a:pt x="1254182" y="519453"/>
                </a:lnTo>
                <a:cubicBezTo>
                  <a:pt x="1254182" y="518663"/>
                  <a:pt x="1253247" y="517082"/>
                  <a:pt x="1252311" y="517082"/>
                </a:cubicBezTo>
                <a:close/>
                <a:moveTo>
                  <a:pt x="1257920" y="505217"/>
                </a:moveTo>
                <a:cubicBezTo>
                  <a:pt x="1257920" y="504426"/>
                  <a:pt x="1256985" y="504426"/>
                  <a:pt x="1256985" y="503636"/>
                </a:cubicBezTo>
                <a:cubicBezTo>
                  <a:pt x="1256053" y="503636"/>
                  <a:pt x="1254182" y="504426"/>
                  <a:pt x="1254182" y="505217"/>
                </a:cubicBezTo>
                <a:cubicBezTo>
                  <a:pt x="1254182" y="505217"/>
                  <a:pt x="1256053" y="506007"/>
                  <a:pt x="1256053" y="506797"/>
                </a:cubicBezTo>
                <a:cubicBezTo>
                  <a:pt x="1256985" y="506797"/>
                  <a:pt x="1256985" y="508381"/>
                  <a:pt x="1257920" y="508381"/>
                </a:cubicBezTo>
                <a:cubicBezTo>
                  <a:pt x="1257920" y="508381"/>
                  <a:pt x="1258855" y="509962"/>
                  <a:pt x="1259790" y="509962"/>
                </a:cubicBezTo>
                <a:cubicBezTo>
                  <a:pt x="1259790" y="509962"/>
                  <a:pt x="1260726" y="509172"/>
                  <a:pt x="1261658" y="509172"/>
                </a:cubicBezTo>
                <a:cubicBezTo>
                  <a:pt x="1260726" y="507591"/>
                  <a:pt x="1258855" y="506797"/>
                  <a:pt x="1257920" y="505217"/>
                </a:cubicBezTo>
                <a:close/>
                <a:moveTo>
                  <a:pt x="1277548" y="512337"/>
                </a:moveTo>
                <a:cubicBezTo>
                  <a:pt x="1277548" y="511546"/>
                  <a:pt x="1276613" y="510753"/>
                  <a:pt x="1275677" y="510753"/>
                </a:cubicBezTo>
                <a:cubicBezTo>
                  <a:pt x="1275677" y="509962"/>
                  <a:pt x="1274745" y="509172"/>
                  <a:pt x="1274745" y="508381"/>
                </a:cubicBezTo>
                <a:lnTo>
                  <a:pt x="1276613" y="507591"/>
                </a:lnTo>
                <a:cubicBezTo>
                  <a:pt x="1276613" y="506797"/>
                  <a:pt x="1275677" y="506007"/>
                  <a:pt x="1274745" y="506007"/>
                </a:cubicBezTo>
                <a:cubicBezTo>
                  <a:pt x="1274745" y="505217"/>
                  <a:pt x="1272875" y="506797"/>
                  <a:pt x="1272875" y="506797"/>
                </a:cubicBezTo>
                <a:cubicBezTo>
                  <a:pt x="1271939" y="506797"/>
                  <a:pt x="1271939" y="506007"/>
                  <a:pt x="1271004" y="505217"/>
                </a:cubicBezTo>
                <a:cubicBezTo>
                  <a:pt x="1271004" y="504426"/>
                  <a:pt x="1270072" y="503636"/>
                  <a:pt x="1270072" y="503636"/>
                </a:cubicBezTo>
                <a:cubicBezTo>
                  <a:pt x="1269137" y="503636"/>
                  <a:pt x="1268202" y="504426"/>
                  <a:pt x="1267266" y="504426"/>
                </a:cubicBezTo>
                <a:cubicBezTo>
                  <a:pt x="1267266" y="504426"/>
                  <a:pt x="1266334" y="503636"/>
                  <a:pt x="1266334" y="502845"/>
                </a:cubicBezTo>
                <a:cubicBezTo>
                  <a:pt x="1266334" y="503636"/>
                  <a:pt x="1264464" y="503636"/>
                  <a:pt x="1264464" y="504426"/>
                </a:cubicBezTo>
                <a:cubicBezTo>
                  <a:pt x="1263528" y="504426"/>
                  <a:pt x="1265399" y="506007"/>
                  <a:pt x="1265399" y="506007"/>
                </a:cubicBezTo>
                <a:cubicBezTo>
                  <a:pt x="1266334" y="506797"/>
                  <a:pt x="1266334" y="507591"/>
                  <a:pt x="1267266" y="507591"/>
                </a:cubicBezTo>
                <a:cubicBezTo>
                  <a:pt x="1267266" y="508381"/>
                  <a:pt x="1268202" y="509962"/>
                  <a:pt x="1269137" y="509962"/>
                </a:cubicBezTo>
                <a:cubicBezTo>
                  <a:pt x="1269137" y="509962"/>
                  <a:pt x="1270072" y="508381"/>
                  <a:pt x="1271004" y="508381"/>
                </a:cubicBezTo>
                <a:cubicBezTo>
                  <a:pt x="1271004" y="508381"/>
                  <a:pt x="1271939" y="509962"/>
                  <a:pt x="1272875" y="509962"/>
                </a:cubicBezTo>
                <a:lnTo>
                  <a:pt x="1273810" y="511546"/>
                </a:lnTo>
                <a:cubicBezTo>
                  <a:pt x="1273810" y="512337"/>
                  <a:pt x="1271939" y="513127"/>
                  <a:pt x="1271939" y="513127"/>
                </a:cubicBezTo>
                <a:cubicBezTo>
                  <a:pt x="1271939" y="513917"/>
                  <a:pt x="1272875" y="514708"/>
                  <a:pt x="1273810" y="514708"/>
                </a:cubicBezTo>
                <a:cubicBezTo>
                  <a:pt x="1273810" y="515498"/>
                  <a:pt x="1274745" y="516292"/>
                  <a:pt x="1274745" y="517082"/>
                </a:cubicBezTo>
                <a:lnTo>
                  <a:pt x="1277548" y="515498"/>
                </a:lnTo>
                <a:cubicBezTo>
                  <a:pt x="1277548" y="514708"/>
                  <a:pt x="1275677" y="513917"/>
                  <a:pt x="1275677" y="513917"/>
                </a:cubicBezTo>
                <a:cubicBezTo>
                  <a:pt x="1275677" y="513127"/>
                  <a:pt x="1277548" y="513127"/>
                  <a:pt x="1277548" y="512337"/>
                </a:cubicBezTo>
                <a:close/>
                <a:moveTo>
                  <a:pt x="1285102" y="499038"/>
                </a:moveTo>
                <a:cubicBezTo>
                  <a:pt x="1284680" y="499303"/>
                  <a:pt x="1283156" y="499885"/>
                  <a:pt x="1283156" y="500471"/>
                </a:cubicBezTo>
                <a:cubicBezTo>
                  <a:pt x="1283156" y="500471"/>
                  <a:pt x="1285027" y="501261"/>
                  <a:pt x="1285027" y="502052"/>
                </a:cubicBezTo>
                <a:cubicBezTo>
                  <a:pt x="1285027" y="501261"/>
                  <a:pt x="1286894" y="501261"/>
                  <a:pt x="1286894" y="500471"/>
                </a:cubicBezTo>
                <a:cubicBezTo>
                  <a:pt x="1286894" y="500471"/>
                  <a:pt x="1285313" y="499775"/>
                  <a:pt x="1285102" y="499038"/>
                </a:cubicBezTo>
                <a:close/>
                <a:moveTo>
                  <a:pt x="1300914" y="505217"/>
                </a:moveTo>
                <a:cubicBezTo>
                  <a:pt x="1300914" y="506007"/>
                  <a:pt x="1299982" y="506007"/>
                  <a:pt x="1299046" y="506797"/>
                </a:cubicBezTo>
                <a:cubicBezTo>
                  <a:pt x="1299046" y="506007"/>
                  <a:pt x="1298111" y="505217"/>
                  <a:pt x="1297176" y="505217"/>
                </a:cubicBezTo>
                <a:cubicBezTo>
                  <a:pt x="1297176" y="504426"/>
                  <a:pt x="1296241" y="503636"/>
                  <a:pt x="1296241" y="503636"/>
                </a:cubicBezTo>
                <a:cubicBezTo>
                  <a:pt x="1295308" y="502845"/>
                  <a:pt x="1295308" y="501261"/>
                  <a:pt x="1294373" y="501261"/>
                </a:cubicBezTo>
                <a:cubicBezTo>
                  <a:pt x="1293438" y="501261"/>
                  <a:pt x="1292503" y="502845"/>
                  <a:pt x="1292503" y="502845"/>
                </a:cubicBezTo>
                <a:cubicBezTo>
                  <a:pt x="1291567" y="502845"/>
                  <a:pt x="1291567" y="501261"/>
                  <a:pt x="1290635" y="501261"/>
                </a:cubicBezTo>
                <a:lnTo>
                  <a:pt x="1288765" y="502052"/>
                </a:lnTo>
                <a:cubicBezTo>
                  <a:pt x="1288765" y="502845"/>
                  <a:pt x="1290635" y="503636"/>
                  <a:pt x="1290635" y="504426"/>
                </a:cubicBezTo>
                <a:lnTo>
                  <a:pt x="1291567" y="506007"/>
                </a:lnTo>
                <a:cubicBezTo>
                  <a:pt x="1292503" y="506007"/>
                  <a:pt x="1293438" y="504426"/>
                  <a:pt x="1294373" y="504426"/>
                </a:cubicBezTo>
                <a:lnTo>
                  <a:pt x="1295308" y="506007"/>
                </a:lnTo>
                <a:cubicBezTo>
                  <a:pt x="1296241" y="506797"/>
                  <a:pt x="1296241" y="508381"/>
                  <a:pt x="1297176" y="508381"/>
                </a:cubicBezTo>
                <a:lnTo>
                  <a:pt x="1299046" y="506797"/>
                </a:lnTo>
                <a:cubicBezTo>
                  <a:pt x="1299982" y="506797"/>
                  <a:pt x="1300914" y="508381"/>
                  <a:pt x="1300914" y="508381"/>
                </a:cubicBezTo>
                <a:cubicBezTo>
                  <a:pt x="1300914" y="508381"/>
                  <a:pt x="1302784" y="507591"/>
                  <a:pt x="1302784" y="506797"/>
                </a:cubicBezTo>
                <a:cubicBezTo>
                  <a:pt x="1302784" y="506797"/>
                  <a:pt x="1300914" y="506007"/>
                  <a:pt x="1300914" y="505217"/>
                </a:cubicBezTo>
                <a:close/>
                <a:moveTo>
                  <a:pt x="1313066" y="511546"/>
                </a:moveTo>
                <a:lnTo>
                  <a:pt x="1312131" y="509962"/>
                </a:lnTo>
                <a:cubicBezTo>
                  <a:pt x="1311195" y="509962"/>
                  <a:pt x="1310263" y="511546"/>
                  <a:pt x="1309328" y="510753"/>
                </a:cubicBezTo>
                <a:cubicBezTo>
                  <a:pt x="1309328" y="510753"/>
                  <a:pt x="1308393" y="512337"/>
                  <a:pt x="1307457" y="512337"/>
                </a:cubicBezTo>
                <a:lnTo>
                  <a:pt x="1306522" y="510753"/>
                </a:lnTo>
                <a:cubicBezTo>
                  <a:pt x="1305587" y="510753"/>
                  <a:pt x="1304655" y="511546"/>
                  <a:pt x="1303720" y="512337"/>
                </a:cubicBezTo>
                <a:cubicBezTo>
                  <a:pt x="1304655" y="512337"/>
                  <a:pt x="1304655" y="513917"/>
                  <a:pt x="1305587" y="513917"/>
                </a:cubicBezTo>
                <a:cubicBezTo>
                  <a:pt x="1306522" y="513917"/>
                  <a:pt x="1307457" y="512337"/>
                  <a:pt x="1307457" y="512337"/>
                </a:cubicBezTo>
                <a:cubicBezTo>
                  <a:pt x="1308393" y="512337"/>
                  <a:pt x="1308393" y="513917"/>
                  <a:pt x="1309328" y="513917"/>
                </a:cubicBezTo>
                <a:cubicBezTo>
                  <a:pt x="1310263" y="514708"/>
                  <a:pt x="1311195" y="513127"/>
                  <a:pt x="1311195" y="513127"/>
                </a:cubicBezTo>
                <a:cubicBezTo>
                  <a:pt x="1312131" y="513127"/>
                  <a:pt x="1312131" y="514708"/>
                  <a:pt x="1313066" y="514708"/>
                </a:cubicBezTo>
                <a:cubicBezTo>
                  <a:pt x="1314001" y="514708"/>
                  <a:pt x="1314001" y="513127"/>
                  <a:pt x="1314936" y="513127"/>
                </a:cubicBezTo>
                <a:cubicBezTo>
                  <a:pt x="1314936" y="513127"/>
                  <a:pt x="1314001" y="512337"/>
                  <a:pt x="1313066" y="511546"/>
                </a:cubicBezTo>
                <a:close/>
                <a:moveTo>
                  <a:pt x="1330329" y="493672"/>
                </a:moveTo>
                <a:cubicBezTo>
                  <a:pt x="1330471" y="493918"/>
                  <a:pt x="1330518" y="494163"/>
                  <a:pt x="1330619" y="494409"/>
                </a:cubicBezTo>
                <a:lnTo>
                  <a:pt x="1330930" y="494145"/>
                </a:lnTo>
                <a:cubicBezTo>
                  <a:pt x="1330930" y="494145"/>
                  <a:pt x="1330682" y="493934"/>
                  <a:pt x="1330329" y="493672"/>
                </a:cubicBezTo>
                <a:close/>
                <a:moveTo>
                  <a:pt x="1335550" y="488712"/>
                </a:moveTo>
                <a:cubicBezTo>
                  <a:pt x="1335396" y="489465"/>
                  <a:pt x="1333733" y="490189"/>
                  <a:pt x="1333733" y="490189"/>
                </a:cubicBezTo>
                <a:cubicBezTo>
                  <a:pt x="1333733" y="490942"/>
                  <a:pt x="1335396" y="490995"/>
                  <a:pt x="1335550" y="491685"/>
                </a:cubicBezTo>
                <a:cubicBezTo>
                  <a:pt x="1335704" y="490995"/>
                  <a:pt x="1337367" y="490942"/>
                  <a:pt x="1337367" y="490189"/>
                </a:cubicBezTo>
                <a:cubicBezTo>
                  <a:pt x="1337367" y="490189"/>
                  <a:pt x="1335704" y="489465"/>
                  <a:pt x="1335550" y="488712"/>
                </a:cubicBezTo>
                <a:close/>
                <a:moveTo>
                  <a:pt x="1335550" y="494116"/>
                </a:moveTo>
                <a:cubicBezTo>
                  <a:pt x="1335997" y="493927"/>
                  <a:pt x="1336432" y="493732"/>
                  <a:pt x="1336432" y="493351"/>
                </a:cubicBezTo>
                <a:cubicBezTo>
                  <a:pt x="1337323" y="493351"/>
                  <a:pt x="1335711" y="492633"/>
                  <a:pt x="1335550" y="491880"/>
                </a:cubicBezTo>
                <a:cubicBezTo>
                  <a:pt x="1335389" y="492633"/>
                  <a:pt x="1333780" y="493351"/>
                  <a:pt x="1334668" y="493351"/>
                </a:cubicBezTo>
                <a:cubicBezTo>
                  <a:pt x="1334668" y="493732"/>
                  <a:pt x="1335103" y="493927"/>
                  <a:pt x="1335550" y="494116"/>
                </a:cubicBezTo>
                <a:close/>
                <a:moveTo>
                  <a:pt x="1334668" y="496516"/>
                </a:moveTo>
                <a:cubicBezTo>
                  <a:pt x="1334668" y="496894"/>
                  <a:pt x="1335103" y="497089"/>
                  <a:pt x="1335550" y="497281"/>
                </a:cubicBezTo>
                <a:cubicBezTo>
                  <a:pt x="1335997" y="497089"/>
                  <a:pt x="1336432" y="496894"/>
                  <a:pt x="1336432" y="496516"/>
                </a:cubicBezTo>
                <a:cubicBezTo>
                  <a:pt x="1336432" y="496516"/>
                  <a:pt x="1335997" y="496327"/>
                  <a:pt x="1335550" y="496050"/>
                </a:cubicBezTo>
                <a:cubicBezTo>
                  <a:pt x="1335103" y="496327"/>
                  <a:pt x="1334668" y="496516"/>
                  <a:pt x="1334668" y="496516"/>
                </a:cubicBezTo>
                <a:close/>
                <a:moveTo>
                  <a:pt x="1336539" y="506007"/>
                </a:moveTo>
                <a:cubicBezTo>
                  <a:pt x="1336539" y="506007"/>
                  <a:pt x="1338406" y="504426"/>
                  <a:pt x="1337474" y="504426"/>
                </a:cubicBezTo>
                <a:lnTo>
                  <a:pt x="1337424" y="504382"/>
                </a:lnTo>
                <a:cubicBezTo>
                  <a:pt x="1337408" y="504395"/>
                  <a:pt x="1337367" y="504426"/>
                  <a:pt x="1337367" y="504426"/>
                </a:cubicBezTo>
                <a:cubicBezTo>
                  <a:pt x="1336561" y="504426"/>
                  <a:pt x="1335758" y="503252"/>
                  <a:pt x="1335550" y="502927"/>
                </a:cubicBezTo>
                <a:cubicBezTo>
                  <a:pt x="1335345" y="503252"/>
                  <a:pt x="1334542" y="504426"/>
                  <a:pt x="1333733" y="504426"/>
                </a:cubicBezTo>
                <a:cubicBezTo>
                  <a:pt x="1333733" y="504426"/>
                  <a:pt x="1333692" y="504395"/>
                  <a:pt x="1333680" y="504382"/>
                </a:cubicBezTo>
                <a:lnTo>
                  <a:pt x="1333629" y="504426"/>
                </a:lnTo>
                <a:cubicBezTo>
                  <a:pt x="1332694" y="504426"/>
                  <a:pt x="1334564" y="506007"/>
                  <a:pt x="1334564" y="506007"/>
                </a:cubicBezTo>
                <a:cubicBezTo>
                  <a:pt x="1334564" y="506797"/>
                  <a:pt x="1332694" y="506797"/>
                  <a:pt x="1332694" y="507591"/>
                </a:cubicBezTo>
                <a:cubicBezTo>
                  <a:pt x="1333217" y="507591"/>
                  <a:pt x="1333450" y="508085"/>
                  <a:pt x="1333714" y="508520"/>
                </a:cubicBezTo>
                <a:cubicBezTo>
                  <a:pt x="1333957" y="508007"/>
                  <a:pt x="1334190" y="507591"/>
                  <a:pt x="1334668" y="507591"/>
                </a:cubicBezTo>
                <a:cubicBezTo>
                  <a:pt x="1334974" y="507591"/>
                  <a:pt x="1335279" y="507764"/>
                  <a:pt x="1335550" y="507994"/>
                </a:cubicBezTo>
                <a:cubicBezTo>
                  <a:pt x="1335824" y="507764"/>
                  <a:pt x="1336126" y="507591"/>
                  <a:pt x="1336432" y="507591"/>
                </a:cubicBezTo>
                <a:cubicBezTo>
                  <a:pt x="1336914" y="507591"/>
                  <a:pt x="1337147" y="508007"/>
                  <a:pt x="1337386" y="508520"/>
                </a:cubicBezTo>
                <a:cubicBezTo>
                  <a:pt x="1337654" y="508085"/>
                  <a:pt x="1337883" y="507591"/>
                  <a:pt x="1338406" y="507591"/>
                </a:cubicBezTo>
                <a:cubicBezTo>
                  <a:pt x="1338406" y="506797"/>
                  <a:pt x="1336539" y="506797"/>
                  <a:pt x="1336539" y="506007"/>
                </a:cubicBezTo>
                <a:close/>
                <a:moveTo>
                  <a:pt x="1340173" y="494145"/>
                </a:moveTo>
                <a:lnTo>
                  <a:pt x="1340485" y="494409"/>
                </a:lnTo>
                <a:cubicBezTo>
                  <a:pt x="1340585" y="494163"/>
                  <a:pt x="1340629" y="493918"/>
                  <a:pt x="1340774" y="493672"/>
                </a:cubicBezTo>
                <a:cubicBezTo>
                  <a:pt x="1340418" y="493934"/>
                  <a:pt x="1340173" y="494145"/>
                  <a:pt x="1340173" y="494145"/>
                </a:cubicBezTo>
                <a:close/>
                <a:moveTo>
                  <a:pt x="1364578" y="510753"/>
                </a:moveTo>
                <a:lnTo>
                  <a:pt x="1363643" y="512337"/>
                </a:lnTo>
                <a:cubicBezTo>
                  <a:pt x="1362711" y="512337"/>
                  <a:pt x="1361775" y="510753"/>
                  <a:pt x="1361775" y="510753"/>
                </a:cubicBezTo>
                <a:cubicBezTo>
                  <a:pt x="1360840" y="511546"/>
                  <a:pt x="1359905" y="509962"/>
                  <a:pt x="1358969" y="509962"/>
                </a:cubicBezTo>
                <a:lnTo>
                  <a:pt x="1358034" y="511546"/>
                </a:lnTo>
                <a:cubicBezTo>
                  <a:pt x="1357102" y="512337"/>
                  <a:pt x="1356167" y="513127"/>
                  <a:pt x="1356167" y="513127"/>
                </a:cubicBezTo>
                <a:cubicBezTo>
                  <a:pt x="1357102" y="513127"/>
                  <a:pt x="1357102" y="514708"/>
                  <a:pt x="1358034" y="514708"/>
                </a:cubicBezTo>
                <a:cubicBezTo>
                  <a:pt x="1358969" y="514708"/>
                  <a:pt x="1358969" y="513127"/>
                  <a:pt x="1359905" y="513127"/>
                </a:cubicBezTo>
                <a:cubicBezTo>
                  <a:pt x="1359905" y="513127"/>
                  <a:pt x="1360840" y="514708"/>
                  <a:pt x="1361775" y="513917"/>
                </a:cubicBezTo>
                <a:cubicBezTo>
                  <a:pt x="1362711" y="513917"/>
                  <a:pt x="1362711" y="512337"/>
                  <a:pt x="1363643" y="512337"/>
                </a:cubicBezTo>
                <a:cubicBezTo>
                  <a:pt x="1363643" y="512337"/>
                  <a:pt x="1364578" y="513917"/>
                  <a:pt x="1365513" y="513917"/>
                </a:cubicBezTo>
                <a:cubicBezTo>
                  <a:pt x="1366448" y="513917"/>
                  <a:pt x="1366448" y="512337"/>
                  <a:pt x="1367384" y="512337"/>
                </a:cubicBezTo>
                <a:cubicBezTo>
                  <a:pt x="1366448" y="511546"/>
                  <a:pt x="1365513" y="510753"/>
                  <a:pt x="1364578" y="510753"/>
                </a:cubicBezTo>
                <a:close/>
                <a:moveTo>
                  <a:pt x="1380468" y="501261"/>
                </a:moveTo>
                <a:cubicBezTo>
                  <a:pt x="1379533" y="501261"/>
                  <a:pt x="1379533" y="502845"/>
                  <a:pt x="1378597" y="502845"/>
                </a:cubicBezTo>
                <a:cubicBezTo>
                  <a:pt x="1378597" y="502845"/>
                  <a:pt x="1377665" y="501261"/>
                  <a:pt x="1376730" y="501261"/>
                </a:cubicBezTo>
                <a:cubicBezTo>
                  <a:pt x="1375795" y="501261"/>
                  <a:pt x="1375795" y="502845"/>
                  <a:pt x="1374860" y="503636"/>
                </a:cubicBezTo>
                <a:cubicBezTo>
                  <a:pt x="1374860" y="503636"/>
                  <a:pt x="1373924" y="504426"/>
                  <a:pt x="1373924" y="505217"/>
                </a:cubicBezTo>
                <a:cubicBezTo>
                  <a:pt x="1372989" y="505217"/>
                  <a:pt x="1372057" y="506007"/>
                  <a:pt x="1372057" y="506797"/>
                </a:cubicBezTo>
                <a:cubicBezTo>
                  <a:pt x="1371122" y="506007"/>
                  <a:pt x="1370186" y="506007"/>
                  <a:pt x="1370186" y="505217"/>
                </a:cubicBezTo>
                <a:cubicBezTo>
                  <a:pt x="1370186" y="506007"/>
                  <a:pt x="1368316" y="506797"/>
                  <a:pt x="1368316" y="506797"/>
                </a:cubicBezTo>
                <a:cubicBezTo>
                  <a:pt x="1368316" y="507591"/>
                  <a:pt x="1370186" y="508381"/>
                  <a:pt x="1370186" y="508381"/>
                </a:cubicBezTo>
                <a:cubicBezTo>
                  <a:pt x="1370186" y="508381"/>
                  <a:pt x="1371122" y="506797"/>
                  <a:pt x="1372057" y="506797"/>
                </a:cubicBezTo>
                <a:lnTo>
                  <a:pt x="1373924" y="508381"/>
                </a:lnTo>
                <a:cubicBezTo>
                  <a:pt x="1374860" y="508381"/>
                  <a:pt x="1374860" y="506797"/>
                  <a:pt x="1375795" y="506007"/>
                </a:cubicBezTo>
                <a:lnTo>
                  <a:pt x="1376730" y="504426"/>
                </a:lnTo>
                <a:cubicBezTo>
                  <a:pt x="1377665" y="504426"/>
                  <a:pt x="1378597" y="506007"/>
                  <a:pt x="1379533" y="506007"/>
                </a:cubicBezTo>
                <a:lnTo>
                  <a:pt x="1380468" y="504426"/>
                </a:lnTo>
                <a:cubicBezTo>
                  <a:pt x="1380468" y="503636"/>
                  <a:pt x="1382339" y="502845"/>
                  <a:pt x="1382339" y="502052"/>
                </a:cubicBezTo>
                <a:lnTo>
                  <a:pt x="1380468" y="501261"/>
                </a:lnTo>
                <a:close/>
                <a:moveTo>
                  <a:pt x="1386001" y="499038"/>
                </a:moveTo>
                <a:cubicBezTo>
                  <a:pt x="1385790" y="499775"/>
                  <a:pt x="1384206" y="500471"/>
                  <a:pt x="1384206" y="500471"/>
                </a:cubicBezTo>
                <a:cubicBezTo>
                  <a:pt x="1384206" y="501261"/>
                  <a:pt x="1386076" y="501261"/>
                  <a:pt x="1386076" y="502052"/>
                </a:cubicBezTo>
                <a:cubicBezTo>
                  <a:pt x="1386076" y="501261"/>
                  <a:pt x="1387944" y="500471"/>
                  <a:pt x="1387944" y="500471"/>
                </a:cubicBezTo>
                <a:cubicBezTo>
                  <a:pt x="1387944" y="499885"/>
                  <a:pt x="1386420" y="499303"/>
                  <a:pt x="1386001" y="499038"/>
                </a:cubicBezTo>
                <a:close/>
                <a:moveTo>
                  <a:pt x="1406640" y="504426"/>
                </a:moveTo>
                <a:cubicBezTo>
                  <a:pt x="1406640" y="503636"/>
                  <a:pt x="1404769" y="503636"/>
                  <a:pt x="1404769" y="502845"/>
                </a:cubicBezTo>
                <a:cubicBezTo>
                  <a:pt x="1404769" y="503636"/>
                  <a:pt x="1403834" y="504426"/>
                  <a:pt x="1403834" y="504426"/>
                </a:cubicBezTo>
                <a:cubicBezTo>
                  <a:pt x="1402899" y="504426"/>
                  <a:pt x="1401967" y="503636"/>
                  <a:pt x="1401031" y="503636"/>
                </a:cubicBezTo>
                <a:cubicBezTo>
                  <a:pt x="1401031" y="503636"/>
                  <a:pt x="1400096" y="504426"/>
                  <a:pt x="1400096" y="505217"/>
                </a:cubicBezTo>
                <a:cubicBezTo>
                  <a:pt x="1399161" y="506007"/>
                  <a:pt x="1399161" y="506797"/>
                  <a:pt x="1398225" y="506797"/>
                </a:cubicBezTo>
                <a:cubicBezTo>
                  <a:pt x="1398225" y="506797"/>
                  <a:pt x="1396358" y="505217"/>
                  <a:pt x="1396358" y="506007"/>
                </a:cubicBezTo>
                <a:cubicBezTo>
                  <a:pt x="1395423" y="506007"/>
                  <a:pt x="1394488" y="506797"/>
                  <a:pt x="1394488" y="507591"/>
                </a:cubicBezTo>
                <a:lnTo>
                  <a:pt x="1396358" y="508381"/>
                </a:lnTo>
                <a:cubicBezTo>
                  <a:pt x="1396358" y="509172"/>
                  <a:pt x="1395423" y="509962"/>
                  <a:pt x="1395423" y="510753"/>
                </a:cubicBezTo>
                <a:cubicBezTo>
                  <a:pt x="1394488" y="510753"/>
                  <a:pt x="1393552" y="511546"/>
                  <a:pt x="1393552" y="512337"/>
                </a:cubicBezTo>
                <a:cubicBezTo>
                  <a:pt x="1393552" y="513127"/>
                  <a:pt x="1395423" y="513127"/>
                  <a:pt x="1395423" y="513917"/>
                </a:cubicBezTo>
                <a:cubicBezTo>
                  <a:pt x="1395423" y="513917"/>
                  <a:pt x="1393552" y="514708"/>
                  <a:pt x="1393552" y="515498"/>
                </a:cubicBezTo>
                <a:lnTo>
                  <a:pt x="1396358" y="517082"/>
                </a:lnTo>
                <a:cubicBezTo>
                  <a:pt x="1396358" y="516292"/>
                  <a:pt x="1397293" y="515498"/>
                  <a:pt x="1397293" y="514708"/>
                </a:cubicBezTo>
                <a:cubicBezTo>
                  <a:pt x="1398225" y="514708"/>
                  <a:pt x="1399161" y="513917"/>
                  <a:pt x="1399161" y="513127"/>
                </a:cubicBezTo>
                <a:cubicBezTo>
                  <a:pt x="1399161" y="513127"/>
                  <a:pt x="1397293" y="512337"/>
                  <a:pt x="1397293" y="511546"/>
                </a:cubicBezTo>
                <a:lnTo>
                  <a:pt x="1398225" y="509962"/>
                </a:lnTo>
                <a:cubicBezTo>
                  <a:pt x="1399161" y="509962"/>
                  <a:pt x="1400096" y="508381"/>
                  <a:pt x="1400096" y="508381"/>
                </a:cubicBezTo>
                <a:cubicBezTo>
                  <a:pt x="1401031" y="508381"/>
                  <a:pt x="1401967" y="509962"/>
                  <a:pt x="1401967" y="509962"/>
                </a:cubicBezTo>
                <a:cubicBezTo>
                  <a:pt x="1402899" y="509962"/>
                  <a:pt x="1403834" y="508381"/>
                  <a:pt x="1403834" y="507591"/>
                </a:cubicBezTo>
                <a:cubicBezTo>
                  <a:pt x="1404769" y="507591"/>
                  <a:pt x="1404769" y="506797"/>
                  <a:pt x="1405704" y="506007"/>
                </a:cubicBezTo>
                <a:cubicBezTo>
                  <a:pt x="1405704" y="506007"/>
                  <a:pt x="1407575" y="504426"/>
                  <a:pt x="1406640" y="504426"/>
                </a:cubicBezTo>
                <a:close/>
                <a:moveTo>
                  <a:pt x="1414116" y="503636"/>
                </a:moveTo>
                <a:cubicBezTo>
                  <a:pt x="1414116" y="504426"/>
                  <a:pt x="1413180" y="504426"/>
                  <a:pt x="1413180" y="505217"/>
                </a:cubicBezTo>
                <a:cubicBezTo>
                  <a:pt x="1412248" y="506797"/>
                  <a:pt x="1410378" y="507591"/>
                  <a:pt x="1409442" y="509172"/>
                </a:cubicBezTo>
                <a:cubicBezTo>
                  <a:pt x="1410378" y="509172"/>
                  <a:pt x="1411313" y="509962"/>
                  <a:pt x="1411313" y="509962"/>
                </a:cubicBezTo>
                <a:cubicBezTo>
                  <a:pt x="1412248" y="509962"/>
                  <a:pt x="1413180" y="508381"/>
                  <a:pt x="1413180" y="508381"/>
                </a:cubicBezTo>
                <a:cubicBezTo>
                  <a:pt x="1414116" y="508381"/>
                  <a:pt x="1414116" y="506797"/>
                  <a:pt x="1415051" y="506797"/>
                </a:cubicBezTo>
                <a:cubicBezTo>
                  <a:pt x="1415051" y="506007"/>
                  <a:pt x="1416921" y="505217"/>
                  <a:pt x="1416921" y="505217"/>
                </a:cubicBezTo>
                <a:cubicBezTo>
                  <a:pt x="1416921" y="504426"/>
                  <a:pt x="1415051" y="503636"/>
                  <a:pt x="1414116" y="503636"/>
                </a:cubicBezTo>
                <a:close/>
                <a:moveTo>
                  <a:pt x="1424397" y="517873"/>
                </a:moveTo>
                <a:cubicBezTo>
                  <a:pt x="1423462" y="518663"/>
                  <a:pt x="1423462" y="519453"/>
                  <a:pt x="1422527" y="520247"/>
                </a:cubicBezTo>
                <a:cubicBezTo>
                  <a:pt x="1421594" y="519453"/>
                  <a:pt x="1421594" y="519453"/>
                  <a:pt x="1420659" y="518663"/>
                </a:cubicBezTo>
                <a:lnTo>
                  <a:pt x="1418789" y="517082"/>
                </a:lnTo>
                <a:cubicBezTo>
                  <a:pt x="1417853" y="517082"/>
                  <a:pt x="1416921" y="518663"/>
                  <a:pt x="1416921" y="519453"/>
                </a:cubicBezTo>
                <a:lnTo>
                  <a:pt x="1418789" y="520247"/>
                </a:lnTo>
                <a:cubicBezTo>
                  <a:pt x="1418789" y="521037"/>
                  <a:pt x="1417853" y="521828"/>
                  <a:pt x="1417853" y="521828"/>
                </a:cubicBezTo>
                <a:cubicBezTo>
                  <a:pt x="1416921" y="522618"/>
                  <a:pt x="1415986" y="523409"/>
                  <a:pt x="1415986" y="524199"/>
                </a:cubicBezTo>
                <a:lnTo>
                  <a:pt x="1414116" y="525783"/>
                </a:lnTo>
                <a:cubicBezTo>
                  <a:pt x="1414116" y="526573"/>
                  <a:pt x="1415986" y="526573"/>
                  <a:pt x="1415986" y="527364"/>
                </a:cubicBezTo>
                <a:cubicBezTo>
                  <a:pt x="1416921" y="526573"/>
                  <a:pt x="1416921" y="525783"/>
                  <a:pt x="1417853" y="524993"/>
                </a:cubicBezTo>
                <a:cubicBezTo>
                  <a:pt x="1418789" y="524993"/>
                  <a:pt x="1418789" y="524199"/>
                  <a:pt x="1419724" y="523409"/>
                </a:cubicBezTo>
                <a:cubicBezTo>
                  <a:pt x="1419724" y="522618"/>
                  <a:pt x="1420659" y="522618"/>
                  <a:pt x="1420659" y="521828"/>
                </a:cubicBezTo>
                <a:cubicBezTo>
                  <a:pt x="1421594" y="521828"/>
                  <a:pt x="1422527" y="523409"/>
                  <a:pt x="1423462" y="523409"/>
                </a:cubicBezTo>
                <a:cubicBezTo>
                  <a:pt x="1423462" y="523409"/>
                  <a:pt x="1424397" y="521828"/>
                  <a:pt x="1424397" y="521037"/>
                </a:cubicBezTo>
                <a:cubicBezTo>
                  <a:pt x="1425332" y="521037"/>
                  <a:pt x="1426268" y="520247"/>
                  <a:pt x="1426268" y="519453"/>
                </a:cubicBezTo>
                <a:cubicBezTo>
                  <a:pt x="1426268" y="519453"/>
                  <a:pt x="1424397" y="518663"/>
                  <a:pt x="1424397" y="517873"/>
                </a:cubicBezTo>
                <a:close/>
                <a:moveTo>
                  <a:pt x="1463653" y="518663"/>
                </a:moveTo>
                <a:cubicBezTo>
                  <a:pt x="1463653" y="519453"/>
                  <a:pt x="1461786" y="519453"/>
                  <a:pt x="1461786" y="520247"/>
                </a:cubicBezTo>
                <a:cubicBezTo>
                  <a:pt x="1461786" y="521037"/>
                  <a:pt x="1463653" y="521037"/>
                  <a:pt x="1464588" y="521828"/>
                </a:cubicBezTo>
                <a:cubicBezTo>
                  <a:pt x="1464588" y="521828"/>
                  <a:pt x="1462718" y="522618"/>
                  <a:pt x="1462718" y="523409"/>
                </a:cubicBezTo>
                <a:cubicBezTo>
                  <a:pt x="1463653" y="524199"/>
                  <a:pt x="1465524" y="524993"/>
                  <a:pt x="1466459" y="525783"/>
                </a:cubicBezTo>
                <a:cubicBezTo>
                  <a:pt x="1467394" y="524993"/>
                  <a:pt x="1469262" y="523409"/>
                  <a:pt x="1470197" y="522618"/>
                </a:cubicBezTo>
                <a:cubicBezTo>
                  <a:pt x="1470197" y="521828"/>
                  <a:pt x="1471132" y="521037"/>
                  <a:pt x="1471132" y="521037"/>
                </a:cubicBezTo>
                <a:cubicBezTo>
                  <a:pt x="1470197" y="520247"/>
                  <a:pt x="1468326" y="518663"/>
                  <a:pt x="1467394" y="517873"/>
                </a:cubicBezTo>
                <a:cubicBezTo>
                  <a:pt x="1466459" y="518663"/>
                  <a:pt x="1466459" y="519453"/>
                  <a:pt x="1465524" y="520247"/>
                </a:cubicBezTo>
                <a:cubicBezTo>
                  <a:pt x="1465524" y="520247"/>
                  <a:pt x="1464588" y="518663"/>
                  <a:pt x="1463653" y="518663"/>
                </a:cubicBezTo>
                <a:close/>
                <a:moveTo>
                  <a:pt x="1473935" y="510753"/>
                </a:moveTo>
                <a:cubicBezTo>
                  <a:pt x="1473072" y="510753"/>
                  <a:pt x="1472996" y="512094"/>
                  <a:pt x="1472256" y="512925"/>
                </a:cubicBezTo>
                <a:cubicBezTo>
                  <a:pt x="1472146" y="512932"/>
                  <a:pt x="1472067" y="512976"/>
                  <a:pt x="1472067" y="513127"/>
                </a:cubicBezTo>
                <a:lnTo>
                  <a:pt x="1470197" y="511546"/>
                </a:lnTo>
                <a:cubicBezTo>
                  <a:pt x="1469262" y="511546"/>
                  <a:pt x="1469262" y="513127"/>
                  <a:pt x="1468326" y="513127"/>
                </a:cubicBezTo>
                <a:cubicBezTo>
                  <a:pt x="1468326" y="513917"/>
                  <a:pt x="1466459" y="514708"/>
                  <a:pt x="1466459" y="514708"/>
                </a:cubicBezTo>
                <a:cubicBezTo>
                  <a:pt x="1466459" y="514708"/>
                  <a:pt x="1468326" y="516292"/>
                  <a:pt x="1469262" y="516292"/>
                </a:cubicBezTo>
                <a:lnTo>
                  <a:pt x="1470197" y="514708"/>
                </a:lnTo>
                <a:cubicBezTo>
                  <a:pt x="1471132" y="513917"/>
                  <a:pt x="1471132" y="513127"/>
                  <a:pt x="1472067" y="513127"/>
                </a:cubicBezTo>
                <a:cubicBezTo>
                  <a:pt x="1472137" y="513067"/>
                  <a:pt x="1472193" y="512995"/>
                  <a:pt x="1472256" y="512925"/>
                </a:cubicBezTo>
                <a:cubicBezTo>
                  <a:pt x="1472722" y="512897"/>
                  <a:pt x="1473935" y="513917"/>
                  <a:pt x="1473935" y="513917"/>
                </a:cubicBezTo>
                <a:lnTo>
                  <a:pt x="1475805" y="512337"/>
                </a:lnTo>
                <a:lnTo>
                  <a:pt x="1473935" y="510753"/>
                </a:lnTo>
                <a:close/>
                <a:moveTo>
                  <a:pt x="1487954" y="509172"/>
                </a:moveTo>
                <a:cubicBezTo>
                  <a:pt x="1488890" y="509172"/>
                  <a:pt x="1489825" y="508381"/>
                  <a:pt x="1489825" y="507591"/>
                </a:cubicBezTo>
                <a:cubicBezTo>
                  <a:pt x="1489825" y="507591"/>
                  <a:pt x="1487954" y="506797"/>
                  <a:pt x="1487954" y="506007"/>
                </a:cubicBezTo>
                <a:lnTo>
                  <a:pt x="1486087" y="505217"/>
                </a:lnTo>
                <a:cubicBezTo>
                  <a:pt x="1485152" y="505217"/>
                  <a:pt x="1485152" y="506797"/>
                  <a:pt x="1484216" y="506797"/>
                </a:cubicBezTo>
                <a:cubicBezTo>
                  <a:pt x="1484216" y="507591"/>
                  <a:pt x="1486087" y="507591"/>
                  <a:pt x="1486087" y="508381"/>
                </a:cubicBezTo>
                <a:cubicBezTo>
                  <a:pt x="1486087" y="508381"/>
                  <a:pt x="1485152" y="509172"/>
                  <a:pt x="1485152" y="509962"/>
                </a:cubicBezTo>
                <a:cubicBezTo>
                  <a:pt x="1485152" y="509962"/>
                  <a:pt x="1483281" y="510753"/>
                  <a:pt x="1483281" y="511546"/>
                </a:cubicBezTo>
                <a:cubicBezTo>
                  <a:pt x="1483281" y="512337"/>
                  <a:pt x="1485152" y="512337"/>
                  <a:pt x="1485152" y="513127"/>
                </a:cubicBezTo>
                <a:cubicBezTo>
                  <a:pt x="1486087" y="513127"/>
                  <a:pt x="1486087" y="511546"/>
                  <a:pt x="1487019" y="511546"/>
                </a:cubicBezTo>
                <a:cubicBezTo>
                  <a:pt x="1487019" y="510753"/>
                  <a:pt x="1488890" y="512337"/>
                  <a:pt x="1488890" y="512337"/>
                </a:cubicBezTo>
                <a:lnTo>
                  <a:pt x="1490760" y="510753"/>
                </a:lnTo>
                <a:cubicBezTo>
                  <a:pt x="1490760" y="509962"/>
                  <a:pt x="1488890" y="509962"/>
                  <a:pt x="1487954" y="509172"/>
                </a:cubicBezTo>
                <a:close/>
                <a:moveTo>
                  <a:pt x="1490760" y="521828"/>
                </a:moveTo>
                <a:cubicBezTo>
                  <a:pt x="1490760" y="521037"/>
                  <a:pt x="1491695" y="521037"/>
                  <a:pt x="1491695" y="520247"/>
                </a:cubicBezTo>
                <a:cubicBezTo>
                  <a:pt x="1491695" y="519453"/>
                  <a:pt x="1489825" y="518663"/>
                  <a:pt x="1489825" y="518663"/>
                </a:cubicBezTo>
                <a:cubicBezTo>
                  <a:pt x="1488890" y="518663"/>
                  <a:pt x="1488890" y="517873"/>
                  <a:pt x="1487954" y="517082"/>
                </a:cubicBezTo>
                <a:cubicBezTo>
                  <a:pt x="1487019" y="517873"/>
                  <a:pt x="1487019" y="518663"/>
                  <a:pt x="1486087" y="519453"/>
                </a:cubicBezTo>
                <a:cubicBezTo>
                  <a:pt x="1486087" y="519453"/>
                  <a:pt x="1485152" y="520247"/>
                  <a:pt x="1484216" y="521037"/>
                </a:cubicBezTo>
                <a:cubicBezTo>
                  <a:pt x="1485152" y="521037"/>
                  <a:pt x="1486087" y="521828"/>
                  <a:pt x="1487019" y="522618"/>
                </a:cubicBezTo>
                <a:lnTo>
                  <a:pt x="1488890" y="523409"/>
                </a:lnTo>
                <a:cubicBezTo>
                  <a:pt x="1488890" y="524199"/>
                  <a:pt x="1487019" y="524993"/>
                  <a:pt x="1487019" y="524993"/>
                </a:cubicBezTo>
                <a:cubicBezTo>
                  <a:pt x="1487954" y="525783"/>
                  <a:pt x="1488890" y="526573"/>
                  <a:pt x="1488890" y="526573"/>
                </a:cubicBezTo>
                <a:cubicBezTo>
                  <a:pt x="1489825" y="526573"/>
                  <a:pt x="1490760" y="524993"/>
                  <a:pt x="1490760" y="524993"/>
                </a:cubicBezTo>
                <a:lnTo>
                  <a:pt x="1492627" y="523409"/>
                </a:lnTo>
                <a:cubicBezTo>
                  <a:pt x="1492627" y="522618"/>
                  <a:pt x="1490760" y="522618"/>
                  <a:pt x="1490760" y="521828"/>
                </a:cubicBezTo>
                <a:close/>
                <a:moveTo>
                  <a:pt x="1518799" y="501261"/>
                </a:moveTo>
                <a:lnTo>
                  <a:pt x="1516929" y="499681"/>
                </a:lnTo>
                <a:lnTo>
                  <a:pt x="1515061" y="501261"/>
                </a:lnTo>
                <a:cubicBezTo>
                  <a:pt x="1515061" y="502052"/>
                  <a:pt x="1514126" y="502845"/>
                  <a:pt x="1514126" y="503636"/>
                </a:cubicBezTo>
                <a:cubicBezTo>
                  <a:pt x="1514126" y="503636"/>
                  <a:pt x="1515061" y="504426"/>
                  <a:pt x="1515996" y="504426"/>
                </a:cubicBezTo>
                <a:cubicBezTo>
                  <a:pt x="1515996" y="505217"/>
                  <a:pt x="1517864" y="506007"/>
                  <a:pt x="1517864" y="506007"/>
                </a:cubicBezTo>
                <a:cubicBezTo>
                  <a:pt x="1517864" y="506007"/>
                  <a:pt x="1518799" y="504426"/>
                  <a:pt x="1519734" y="504426"/>
                </a:cubicBezTo>
                <a:lnTo>
                  <a:pt x="1520670" y="502845"/>
                </a:lnTo>
                <a:cubicBezTo>
                  <a:pt x="1520670" y="502052"/>
                  <a:pt x="1519734" y="501261"/>
                  <a:pt x="1518799" y="501261"/>
                </a:cubicBezTo>
                <a:close/>
                <a:moveTo>
                  <a:pt x="1562728" y="518663"/>
                </a:moveTo>
                <a:cubicBezTo>
                  <a:pt x="1561793" y="517873"/>
                  <a:pt x="1561793" y="517082"/>
                  <a:pt x="1560861" y="517082"/>
                </a:cubicBezTo>
                <a:cubicBezTo>
                  <a:pt x="1560861" y="516292"/>
                  <a:pt x="1562728" y="515498"/>
                  <a:pt x="1562728" y="515498"/>
                </a:cubicBezTo>
                <a:lnTo>
                  <a:pt x="1559926" y="513917"/>
                </a:lnTo>
                <a:lnTo>
                  <a:pt x="1558990" y="515498"/>
                </a:lnTo>
                <a:cubicBezTo>
                  <a:pt x="1558990" y="516292"/>
                  <a:pt x="1557120" y="517082"/>
                  <a:pt x="1557120" y="517082"/>
                </a:cubicBezTo>
                <a:cubicBezTo>
                  <a:pt x="1557120" y="517873"/>
                  <a:pt x="1558990" y="518663"/>
                  <a:pt x="1558990" y="518663"/>
                </a:cubicBezTo>
                <a:cubicBezTo>
                  <a:pt x="1558990" y="519453"/>
                  <a:pt x="1558055" y="520247"/>
                  <a:pt x="1558055" y="520247"/>
                </a:cubicBezTo>
                <a:cubicBezTo>
                  <a:pt x="1557120" y="521037"/>
                  <a:pt x="1556188" y="521828"/>
                  <a:pt x="1556188" y="522618"/>
                </a:cubicBezTo>
                <a:cubicBezTo>
                  <a:pt x="1555252" y="522618"/>
                  <a:pt x="1555252" y="524199"/>
                  <a:pt x="1554317" y="524199"/>
                </a:cubicBezTo>
                <a:lnTo>
                  <a:pt x="1552447" y="522618"/>
                </a:lnTo>
                <a:cubicBezTo>
                  <a:pt x="1551514" y="522618"/>
                  <a:pt x="1551514" y="524199"/>
                  <a:pt x="1550579" y="524199"/>
                </a:cubicBezTo>
                <a:cubicBezTo>
                  <a:pt x="1550579" y="524993"/>
                  <a:pt x="1548709" y="523409"/>
                  <a:pt x="1548709" y="523409"/>
                </a:cubicBezTo>
                <a:lnTo>
                  <a:pt x="1546838" y="524993"/>
                </a:lnTo>
                <a:cubicBezTo>
                  <a:pt x="1546838" y="524993"/>
                  <a:pt x="1544971" y="526573"/>
                  <a:pt x="1545906" y="526573"/>
                </a:cubicBezTo>
                <a:cubicBezTo>
                  <a:pt x="1545906" y="527364"/>
                  <a:pt x="1547773" y="527364"/>
                  <a:pt x="1547773" y="528154"/>
                </a:cubicBezTo>
                <a:lnTo>
                  <a:pt x="1548709" y="526573"/>
                </a:lnTo>
                <a:cubicBezTo>
                  <a:pt x="1549644" y="526573"/>
                  <a:pt x="1550579" y="527364"/>
                  <a:pt x="1551514" y="527364"/>
                </a:cubicBezTo>
                <a:lnTo>
                  <a:pt x="1552447" y="525783"/>
                </a:lnTo>
                <a:cubicBezTo>
                  <a:pt x="1553382" y="525783"/>
                  <a:pt x="1554317" y="527364"/>
                  <a:pt x="1555252" y="527364"/>
                </a:cubicBezTo>
                <a:lnTo>
                  <a:pt x="1556188" y="525783"/>
                </a:lnTo>
                <a:cubicBezTo>
                  <a:pt x="1557120" y="524993"/>
                  <a:pt x="1558055" y="524199"/>
                  <a:pt x="1558055" y="523409"/>
                </a:cubicBezTo>
                <a:cubicBezTo>
                  <a:pt x="1558990" y="523409"/>
                  <a:pt x="1558990" y="522618"/>
                  <a:pt x="1559926" y="521828"/>
                </a:cubicBezTo>
                <a:lnTo>
                  <a:pt x="1560861" y="520247"/>
                </a:lnTo>
                <a:cubicBezTo>
                  <a:pt x="1561793" y="520247"/>
                  <a:pt x="1562728" y="521828"/>
                  <a:pt x="1563663" y="521828"/>
                </a:cubicBezTo>
                <a:cubicBezTo>
                  <a:pt x="1563663" y="521828"/>
                  <a:pt x="1564599" y="520247"/>
                  <a:pt x="1564599" y="519453"/>
                </a:cubicBezTo>
                <a:lnTo>
                  <a:pt x="1562728" y="518663"/>
                </a:lnTo>
                <a:close/>
                <a:moveTo>
                  <a:pt x="1581424" y="519453"/>
                </a:moveTo>
                <a:lnTo>
                  <a:pt x="1580489" y="521037"/>
                </a:lnTo>
                <a:cubicBezTo>
                  <a:pt x="1579554" y="521037"/>
                  <a:pt x="1578618" y="520247"/>
                  <a:pt x="1577683" y="519453"/>
                </a:cubicBezTo>
                <a:cubicBezTo>
                  <a:pt x="1577683" y="519453"/>
                  <a:pt x="1576748" y="518663"/>
                  <a:pt x="1575816" y="518663"/>
                </a:cubicBezTo>
                <a:cubicBezTo>
                  <a:pt x="1576748" y="517873"/>
                  <a:pt x="1576748" y="517082"/>
                  <a:pt x="1577683" y="517082"/>
                </a:cubicBezTo>
                <a:cubicBezTo>
                  <a:pt x="1577683" y="516292"/>
                  <a:pt x="1579554" y="515498"/>
                  <a:pt x="1579554" y="514708"/>
                </a:cubicBezTo>
                <a:cubicBezTo>
                  <a:pt x="1579554" y="514708"/>
                  <a:pt x="1577683" y="513917"/>
                  <a:pt x="1576748" y="513917"/>
                </a:cubicBezTo>
                <a:cubicBezTo>
                  <a:pt x="1576748" y="513917"/>
                  <a:pt x="1575816" y="514708"/>
                  <a:pt x="1575816" y="515498"/>
                </a:cubicBezTo>
                <a:cubicBezTo>
                  <a:pt x="1575816" y="515498"/>
                  <a:pt x="1573945" y="516292"/>
                  <a:pt x="1573945" y="517082"/>
                </a:cubicBezTo>
                <a:cubicBezTo>
                  <a:pt x="1573945" y="517082"/>
                  <a:pt x="1575816" y="517873"/>
                  <a:pt x="1575816" y="518663"/>
                </a:cubicBezTo>
                <a:cubicBezTo>
                  <a:pt x="1575816" y="518663"/>
                  <a:pt x="1574880" y="519453"/>
                  <a:pt x="1573945" y="520247"/>
                </a:cubicBezTo>
                <a:lnTo>
                  <a:pt x="1573010" y="521828"/>
                </a:lnTo>
                <a:cubicBezTo>
                  <a:pt x="1573010" y="522618"/>
                  <a:pt x="1574880" y="523409"/>
                  <a:pt x="1574880" y="523409"/>
                </a:cubicBezTo>
                <a:cubicBezTo>
                  <a:pt x="1575816" y="523409"/>
                  <a:pt x="1576748" y="524199"/>
                  <a:pt x="1576748" y="524993"/>
                </a:cubicBezTo>
                <a:cubicBezTo>
                  <a:pt x="1577683" y="524993"/>
                  <a:pt x="1578618" y="523409"/>
                  <a:pt x="1578618" y="522618"/>
                </a:cubicBezTo>
                <a:lnTo>
                  <a:pt x="1580489" y="524199"/>
                </a:lnTo>
                <a:cubicBezTo>
                  <a:pt x="1581424" y="524199"/>
                  <a:pt x="1581424" y="522618"/>
                  <a:pt x="1582356" y="522618"/>
                </a:cubicBezTo>
                <a:cubicBezTo>
                  <a:pt x="1582356" y="521828"/>
                  <a:pt x="1584227" y="521037"/>
                  <a:pt x="1584227" y="521037"/>
                </a:cubicBezTo>
                <a:cubicBezTo>
                  <a:pt x="1584227" y="520247"/>
                  <a:pt x="1582356" y="519453"/>
                  <a:pt x="1581424" y="519453"/>
                </a:cubicBezTo>
                <a:close/>
                <a:moveTo>
                  <a:pt x="1589835" y="524993"/>
                </a:moveTo>
                <a:lnTo>
                  <a:pt x="1588900" y="526573"/>
                </a:lnTo>
                <a:cubicBezTo>
                  <a:pt x="1587965" y="526573"/>
                  <a:pt x="1587029" y="528154"/>
                  <a:pt x="1587029" y="528154"/>
                </a:cubicBezTo>
                <a:cubicBezTo>
                  <a:pt x="1586097" y="529738"/>
                  <a:pt x="1585162" y="530529"/>
                  <a:pt x="1583291" y="532109"/>
                </a:cubicBezTo>
                <a:cubicBezTo>
                  <a:pt x="1584227" y="532109"/>
                  <a:pt x="1585162" y="532900"/>
                  <a:pt x="1586097" y="532900"/>
                </a:cubicBezTo>
                <a:lnTo>
                  <a:pt x="1587029" y="531319"/>
                </a:lnTo>
                <a:cubicBezTo>
                  <a:pt x="1587965" y="531319"/>
                  <a:pt x="1588900" y="530529"/>
                  <a:pt x="1588900" y="529738"/>
                </a:cubicBezTo>
                <a:cubicBezTo>
                  <a:pt x="1589835" y="528154"/>
                  <a:pt x="1590767" y="527364"/>
                  <a:pt x="1592638" y="525783"/>
                </a:cubicBezTo>
                <a:cubicBezTo>
                  <a:pt x="1591703" y="525783"/>
                  <a:pt x="1590767" y="524993"/>
                  <a:pt x="1589835" y="524993"/>
                </a:cubicBezTo>
                <a:close/>
                <a:moveTo>
                  <a:pt x="1602919" y="510753"/>
                </a:moveTo>
                <a:lnTo>
                  <a:pt x="1601049" y="512337"/>
                </a:lnTo>
                <a:cubicBezTo>
                  <a:pt x="1601049" y="513127"/>
                  <a:pt x="1600117" y="513917"/>
                  <a:pt x="1600117" y="513917"/>
                </a:cubicBezTo>
                <a:cubicBezTo>
                  <a:pt x="1599182" y="514708"/>
                  <a:pt x="1598246" y="515498"/>
                  <a:pt x="1598246" y="516292"/>
                </a:cubicBezTo>
                <a:lnTo>
                  <a:pt x="1600117" y="517082"/>
                </a:lnTo>
                <a:cubicBezTo>
                  <a:pt x="1600117" y="517873"/>
                  <a:pt x="1599182" y="518663"/>
                  <a:pt x="1598246" y="519453"/>
                </a:cubicBezTo>
                <a:lnTo>
                  <a:pt x="1596376" y="517873"/>
                </a:lnTo>
                <a:cubicBezTo>
                  <a:pt x="1596376" y="517873"/>
                  <a:pt x="1595444" y="519453"/>
                  <a:pt x="1594508" y="519453"/>
                </a:cubicBezTo>
                <a:cubicBezTo>
                  <a:pt x="1594508" y="520247"/>
                  <a:pt x="1593573" y="521037"/>
                  <a:pt x="1593573" y="521037"/>
                </a:cubicBezTo>
                <a:cubicBezTo>
                  <a:pt x="1594508" y="521828"/>
                  <a:pt x="1596376" y="523409"/>
                  <a:pt x="1597311" y="524199"/>
                </a:cubicBezTo>
                <a:cubicBezTo>
                  <a:pt x="1598246" y="523409"/>
                  <a:pt x="1598246" y="522618"/>
                  <a:pt x="1599182" y="521828"/>
                </a:cubicBezTo>
                <a:lnTo>
                  <a:pt x="1601049" y="523409"/>
                </a:lnTo>
                <a:lnTo>
                  <a:pt x="1602919" y="521828"/>
                </a:lnTo>
                <a:cubicBezTo>
                  <a:pt x="1602919" y="521828"/>
                  <a:pt x="1600117" y="521037"/>
                  <a:pt x="1601049" y="520247"/>
                </a:cubicBezTo>
                <a:cubicBezTo>
                  <a:pt x="1601049" y="520247"/>
                  <a:pt x="1601984" y="519453"/>
                  <a:pt x="1601984" y="518663"/>
                </a:cubicBezTo>
                <a:cubicBezTo>
                  <a:pt x="1601984" y="518663"/>
                  <a:pt x="1600117" y="517873"/>
                  <a:pt x="1600117" y="517082"/>
                </a:cubicBezTo>
                <a:cubicBezTo>
                  <a:pt x="1600117" y="517082"/>
                  <a:pt x="1601049" y="516292"/>
                  <a:pt x="1601984" y="515498"/>
                </a:cubicBezTo>
                <a:lnTo>
                  <a:pt x="1602919" y="513917"/>
                </a:lnTo>
                <a:cubicBezTo>
                  <a:pt x="1603855" y="513127"/>
                  <a:pt x="1604790" y="512337"/>
                  <a:pt x="1604790" y="512337"/>
                </a:cubicBezTo>
                <a:cubicBezTo>
                  <a:pt x="1603855" y="511546"/>
                  <a:pt x="1603855" y="510753"/>
                  <a:pt x="1602919" y="510753"/>
                </a:cubicBezTo>
                <a:close/>
                <a:moveTo>
                  <a:pt x="1611334" y="519453"/>
                </a:moveTo>
                <a:cubicBezTo>
                  <a:pt x="1611334" y="518663"/>
                  <a:pt x="1609463" y="517873"/>
                  <a:pt x="1609463" y="517873"/>
                </a:cubicBezTo>
                <a:cubicBezTo>
                  <a:pt x="1608528" y="517873"/>
                  <a:pt x="1608528" y="519453"/>
                  <a:pt x="1607593" y="519453"/>
                </a:cubicBezTo>
                <a:cubicBezTo>
                  <a:pt x="1608528" y="520247"/>
                  <a:pt x="1610398" y="520247"/>
                  <a:pt x="1610398" y="521037"/>
                </a:cubicBezTo>
                <a:lnTo>
                  <a:pt x="1608528" y="522618"/>
                </a:lnTo>
                <a:lnTo>
                  <a:pt x="1610398" y="524199"/>
                </a:lnTo>
                <a:cubicBezTo>
                  <a:pt x="1611334" y="524199"/>
                  <a:pt x="1611334" y="522618"/>
                  <a:pt x="1612266" y="522618"/>
                </a:cubicBezTo>
                <a:cubicBezTo>
                  <a:pt x="1612266" y="521828"/>
                  <a:pt x="1614136" y="521037"/>
                  <a:pt x="1614136" y="520247"/>
                </a:cubicBezTo>
                <a:cubicBezTo>
                  <a:pt x="1614136" y="520247"/>
                  <a:pt x="1612266" y="519453"/>
                  <a:pt x="1611334" y="519453"/>
                </a:cubicBezTo>
                <a:close/>
                <a:moveTo>
                  <a:pt x="1623483" y="509962"/>
                </a:moveTo>
                <a:cubicBezTo>
                  <a:pt x="1622547" y="509962"/>
                  <a:pt x="1621612" y="508381"/>
                  <a:pt x="1621612" y="508381"/>
                </a:cubicBezTo>
                <a:cubicBezTo>
                  <a:pt x="1620677" y="508381"/>
                  <a:pt x="1620677" y="509962"/>
                  <a:pt x="1619745" y="509962"/>
                </a:cubicBezTo>
                <a:cubicBezTo>
                  <a:pt x="1618810" y="510753"/>
                  <a:pt x="1618810" y="511546"/>
                  <a:pt x="1617874" y="512337"/>
                </a:cubicBezTo>
                <a:cubicBezTo>
                  <a:pt x="1617874" y="512337"/>
                  <a:pt x="1616939" y="510753"/>
                  <a:pt x="1616007" y="510753"/>
                </a:cubicBezTo>
                <a:cubicBezTo>
                  <a:pt x="1615072" y="510753"/>
                  <a:pt x="1615072" y="512337"/>
                  <a:pt x="1614136" y="512337"/>
                </a:cubicBezTo>
                <a:cubicBezTo>
                  <a:pt x="1614136" y="513127"/>
                  <a:pt x="1612266" y="513917"/>
                  <a:pt x="1613201" y="513917"/>
                </a:cubicBezTo>
                <a:cubicBezTo>
                  <a:pt x="1613201" y="514708"/>
                  <a:pt x="1615072" y="515498"/>
                  <a:pt x="1615072" y="515498"/>
                </a:cubicBezTo>
                <a:lnTo>
                  <a:pt x="1616007" y="513917"/>
                </a:lnTo>
                <a:cubicBezTo>
                  <a:pt x="1616939" y="513917"/>
                  <a:pt x="1617874" y="515498"/>
                  <a:pt x="1618810" y="515498"/>
                </a:cubicBezTo>
                <a:cubicBezTo>
                  <a:pt x="1618810" y="515498"/>
                  <a:pt x="1619745" y="513917"/>
                  <a:pt x="1619745" y="513127"/>
                </a:cubicBezTo>
                <a:cubicBezTo>
                  <a:pt x="1620677" y="513127"/>
                  <a:pt x="1620677" y="511546"/>
                  <a:pt x="1621612" y="511546"/>
                </a:cubicBezTo>
                <a:cubicBezTo>
                  <a:pt x="1622547" y="511546"/>
                  <a:pt x="1623483" y="513127"/>
                  <a:pt x="1623483" y="513127"/>
                </a:cubicBezTo>
                <a:cubicBezTo>
                  <a:pt x="1624418" y="513127"/>
                  <a:pt x="1624418" y="511546"/>
                  <a:pt x="1625353" y="511546"/>
                </a:cubicBezTo>
                <a:cubicBezTo>
                  <a:pt x="1624418" y="510753"/>
                  <a:pt x="1624418" y="509962"/>
                  <a:pt x="1623483" y="509962"/>
                </a:cubicBezTo>
                <a:close/>
                <a:moveTo>
                  <a:pt x="1641240" y="518663"/>
                </a:moveTo>
                <a:cubicBezTo>
                  <a:pt x="1640308" y="520247"/>
                  <a:pt x="1639373" y="521037"/>
                  <a:pt x="1638437" y="522618"/>
                </a:cubicBezTo>
                <a:cubicBezTo>
                  <a:pt x="1637502" y="523409"/>
                  <a:pt x="1637502" y="523409"/>
                  <a:pt x="1636567" y="524199"/>
                </a:cubicBezTo>
                <a:cubicBezTo>
                  <a:pt x="1638437" y="524993"/>
                  <a:pt x="1639373" y="525783"/>
                  <a:pt x="1641240" y="526573"/>
                </a:cubicBezTo>
                <a:cubicBezTo>
                  <a:pt x="1641240" y="526573"/>
                  <a:pt x="1642175" y="525783"/>
                  <a:pt x="1642175" y="524993"/>
                </a:cubicBezTo>
                <a:cubicBezTo>
                  <a:pt x="1643111" y="524993"/>
                  <a:pt x="1640308" y="524199"/>
                  <a:pt x="1640308" y="524199"/>
                </a:cubicBezTo>
                <a:cubicBezTo>
                  <a:pt x="1640308" y="523409"/>
                  <a:pt x="1642175" y="522618"/>
                  <a:pt x="1642175" y="521828"/>
                </a:cubicBezTo>
                <a:cubicBezTo>
                  <a:pt x="1642175" y="521828"/>
                  <a:pt x="1644046" y="521037"/>
                  <a:pt x="1644046" y="520247"/>
                </a:cubicBezTo>
                <a:cubicBezTo>
                  <a:pt x="1644046" y="519453"/>
                  <a:pt x="1642175" y="519453"/>
                  <a:pt x="1641240" y="518663"/>
                </a:cubicBezTo>
                <a:close/>
                <a:moveTo>
                  <a:pt x="1661803" y="517873"/>
                </a:moveTo>
                <a:cubicBezTo>
                  <a:pt x="1661803" y="517873"/>
                  <a:pt x="1663674" y="517082"/>
                  <a:pt x="1663674" y="516292"/>
                </a:cubicBezTo>
                <a:cubicBezTo>
                  <a:pt x="1662739" y="516292"/>
                  <a:pt x="1661803" y="514708"/>
                  <a:pt x="1661803" y="514708"/>
                </a:cubicBezTo>
                <a:cubicBezTo>
                  <a:pt x="1660868" y="515498"/>
                  <a:pt x="1660868" y="516292"/>
                  <a:pt x="1659936" y="517082"/>
                </a:cubicBezTo>
                <a:cubicBezTo>
                  <a:pt x="1659936" y="517082"/>
                  <a:pt x="1658066" y="517873"/>
                  <a:pt x="1658066" y="518663"/>
                </a:cubicBezTo>
                <a:cubicBezTo>
                  <a:pt x="1658066" y="518663"/>
                  <a:pt x="1659936" y="519453"/>
                  <a:pt x="1660868" y="520247"/>
                </a:cubicBezTo>
                <a:cubicBezTo>
                  <a:pt x="1660868" y="520247"/>
                  <a:pt x="1659001" y="521037"/>
                  <a:pt x="1659001" y="521828"/>
                </a:cubicBezTo>
                <a:lnTo>
                  <a:pt x="1660868" y="523409"/>
                </a:lnTo>
                <a:cubicBezTo>
                  <a:pt x="1661803" y="522618"/>
                  <a:pt x="1662739" y="521828"/>
                  <a:pt x="1662739" y="521037"/>
                </a:cubicBezTo>
                <a:cubicBezTo>
                  <a:pt x="1662739" y="521037"/>
                  <a:pt x="1663674" y="520247"/>
                  <a:pt x="1664609" y="519453"/>
                </a:cubicBezTo>
                <a:cubicBezTo>
                  <a:pt x="1663674" y="518663"/>
                  <a:pt x="1661803" y="518663"/>
                  <a:pt x="1661803" y="517873"/>
                </a:cubicBezTo>
                <a:close/>
                <a:moveTo>
                  <a:pt x="1703865" y="519453"/>
                </a:moveTo>
                <a:cubicBezTo>
                  <a:pt x="1702930" y="519453"/>
                  <a:pt x="1701995" y="518663"/>
                  <a:pt x="1701059" y="518663"/>
                </a:cubicBezTo>
                <a:lnTo>
                  <a:pt x="1700127" y="520247"/>
                </a:lnTo>
                <a:cubicBezTo>
                  <a:pt x="1699192" y="520247"/>
                  <a:pt x="1699192" y="521828"/>
                  <a:pt x="1698257" y="521828"/>
                </a:cubicBezTo>
                <a:cubicBezTo>
                  <a:pt x="1698257" y="521828"/>
                  <a:pt x="1696386" y="520247"/>
                  <a:pt x="1696386" y="521037"/>
                </a:cubicBezTo>
                <a:cubicBezTo>
                  <a:pt x="1695451" y="521037"/>
                  <a:pt x="1694519" y="521828"/>
                  <a:pt x="1694519" y="522618"/>
                </a:cubicBezTo>
                <a:lnTo>
                  <a:pt x="1692648" y="524199"/>
                </a:lnTo>
                <a:cubicBezTo>
                  <a:pt x="1692648" y="524993"/>
                  <a:pt x="1694519" y="524993"/>
                  <a:pt x="1695451" y="525783"/>
                </a:cubicBezTo>
                <a:cubicBezTo>
                  <a:pt x="1695451" y="524993"/>
                  <a:pt x="1696386" y="524199"/>
                  <a:pt x="1696386" y="523409"/>
                </a:cubicBezTo>
                <a:cubicBezTo>
                  <a:pt x="1697321" y="523409"/>
                  <a:pt x="1698257" y="524993"/>
                  <a:pt x="1699192" y="524993"/>
                </a:cubicBezTo>
                <a:lnTo>
                  <a:pt x="1701059" y="526573"/>
                </a:lnTo>
                <a:lnTo>
                  <a:pt x="1701995" y="524993"/>
                </a:lnTo>
                <a:cubicBezTo>
                  <a:pt x="1702930" y="524199"/>
                  <a:pt x="1703865" y="523409"/>
                  <a:pt x="1703865" y="522618"/>
                </a:cubicBezTo>
                <a:cubicBezTo>
                  <a:pt x="1704800" y="522618"/>
                  <a:pt x="1704800" y="521828"/>
                  <a:pt x="1705733" y="521037"/>
                </a:cubicBezTo>
                <a:cubicBezTo>
                  <a:pt x="1704800" y="521037"/>
                  <a:pt x="1703865" y="520247"/>
                  <a:pt x="1703865" y="519453"/>
                </a:cubicBezTo>
                <a:close/>
                <a:moveTo>
                  <a:pt x="1726296" y="520247"/>
                </a:moveTo>
                <a:cubicBezTo>
                  <a:pt x="1725361" y="521037"/>
                  <a:pt x="1725361" y="521828"/>
                  <a:pt x="1724428" y="521828"/>
                </a:cubicBezTo>
                <a:cubicBezTo>
                  <a:pt x="1723493" y="523409"/>
                  <a:pt x="1722558" y="524199"/>
                  <a:pt x="1721623" y="525783"/>
                </a:cubicBezTo>
                <a:cubicBezTo>
                  <a:pt x="1721623" y="525783"/>
                  <a:pt x="1722558" y="527364"/>
                  <a:pt x="1723493" y="527364"/>
                </a:cubicBezTo>
                <a:cubicBezTo>
                  <a:pt x="1723493" y="527364"/>
                  <a:pt x="1724428" y="525783"/>
                  <a:pt x="1725361" y="524993"/>
                </a:cubicBezTo>
                <a:cubicBezTo>
                  <a:pt x="1725361" y="524993"/>
                  <a:pt x="1726296" y="524199"/>
                  <a:pt x="1726296" y="523409"/>
                </a:cubicBezTo>
                <a:cubicBezTo>
                  <a:pt x="1727231" y="523409"/>
                  <a:pt x="1728166" y="521828"/>
                  <a:pt x="1728166" y="521828"/>
                </a:cubicBezTo>
                <a:cubicBezTo>
                  <a:pt x="1728166" y="521037"/>
                  <a:pt x="1726296" y="521037"/>
                  <a:pt x="1726296" y="520247"/>
                </a:cubicBezTo>
                <a:close/>
                <a:moveTo>
                  <a:pt x="1739383" y="520247"/>
                </a:moveTo>
                <a:cubicBezTo>
                  <a:pt x="1738448" y="521037"/>
                  <a:pt x="1738448" y="521828"/>
                  <a:pt x="1737513" y="522618"/>
                </a:cubicBezTo>
                <a:cubicBezTo>
                  <a:pt x="1737513" y="522618"/>
                  <a:pt x="1736577" y="524199"/>
                  <a:pt x="1735642" y="524199"/>
                </a:cubicBezTo>
                <a:lnTo>
                  <a:pt x="1733775" y="522618"/>
                </a:lnTo>
                <a:lnTo>
                  <a:pt x="1731904" y="521037"/>
                </a:lnTo>
                <a:cubicBezTo>
                  <a:pt x="1731904" y="521037"/>
                  <a:pt x="1730037" y="522618"/>
                  <a:pt x="1730037" y="523409"/>
                </a:cubicBezTo>
                <a:cubicBezTo>
                  <a:pt x="1730037" y="523409"/>
                  <a:pt x="1731904" y="524199"/>
                  <a:pt x="1732840" y="524199"/>
                </a:cubicBezTo>
                <a:cubicBezTo>
                  <a:pt x="1732840" y="524993"/>
                  <a:pt x="1730969" y="525783"/>
                  <a:pt x="1730969" y="526573"/>
                </a:cubicBezTo>
                <a:cubicBezTo>
                  <a:pt x="1730969" y="526573"/>
                  <a:pt x="1731904" y="527364"/>
                  <a:pt x="1732840" y="527364"/>
                </a:cubicBezTo>
                <a:cubicBezTo>
                  <a:pt x="1733775" y="527364"/>
                  <a:pt x="1733775" y="525783"/>
                  <a:pt x="1734707" y="525783"/>
                </a:cubicBezTo>
                <a:cubicBezTo>
                  <a:pt x="1734707" y="525783"/>
                  <a:pt x="1735642" y="527364"/>
                  <a:pt x="1736577" y="527364"/>
                </a:cubicBezTo>
                <a:cubicBezTo>
                  <a:pt x="1736577" y="527364"/>
                  <a:pt x="1737513" y="525783"/>
                  <a:pt x="1738448" y="525783"/>
                </a:cubicBezTo>
                <a:cubicBezTo>
                  <a:pt x="1738448" y="524993"/>
                  <a:pt x="1739383" y="524199"/>
                  <a:pt x="1739383" y="523409"/>
                </a:cubicBezTo>
                <a:cubicBezTo>
                  <a:pt x="1740315" y="523409"/>
                  <a:pt x="1741251" y="522618"/>
                  <a:pt x="1741251" y="521828"/>
                </a:cubicBezTo>
                <a:cubicBezTo>
                  <a:pt x="1741251" y="521037"/>
                  <a:pt x="1739383" y="521037"/>
                  <a:pt x="1739383" y="520247"/>
                </a:cubicBezTo>
                <a:close/>
                <a:moveTo>
                  <a:pt x="1781442" y="506007"/>
                </a:moveTo>
                <a:lnTo>
                  <a:pt x="1780506" y="507591"/>
                </a:lnTo>
                <a:cubicBezTo>
                  <a:pt x="1779571" y="508381"/>
                  <a:pt x="1779571" y="509172"/>
                  <a:pt x="1778639" y="509962"/>
                </a:cubicBezTo>
                <a:cubicBezTo>
                  <a:pt x="1777704" y="510753"/>
                  <a:pt x="1776769" y="512337"/>
                  <a:pt x="1775833" y="513127"/>
                </a:cubicBezTo>
                <a:cubicBezTo>
                  <a:pt x="1775833" y="513127"/>
                  <a:pt x="1776769" y="514708"/>
                  <a:pt x="1777704" y="514708"/>
                </a:cubicBezTo>
                <a:cubicBezTo>
                  <a:pt x="1777704" y="514708"/>
                  <a:pt x="1778639" y="513127"/>
                  <a:pt x="1779571" y="513127"/>
                </a:cubicBezTo>
                <a:cubicBezTo>
                  <a:pt x="1779571" y="512337"/>
                  <a:pt x="1780506" y="511546"/>
                  <a:pt x="1780506" y="510753"/>
                </a:cubicBezTo>
                <a:cubicBezTo>
                  <a:pt x="1781442" y="509962"/>
                  <a:pt x="1783312" y="508381"/>
                  <a:pt x="1784248" y="507591"/>
                </a:cubicBezTo>
                <a:cubicBezTo>
                  <a:pt x="1783312" y="507591"/>
                  <a:pt x="1782377" y="506007"/>
                  <a:pt x="1781442" y="506007"/>
                </a:cubicBezTo>
                <a:close/>
                <a:moveTo>
                  <a:pt x="1820698" y="514708"/>
                </a:moveTo>
                <a:cubicBezTo>
                  <a:pt x="1820698" y="513917"/>
                  <a:pt x="1818830" y="513127"/>
                  <a:pt x="1818830" y="513127"/>
                </a:cubicBezTo>
                <a:cubicBezTo>
                  <a:pt x="1817895" y="513127"/>
                  <a:pt x="1816960" y="514708"/>
                  <a:pt x="1816960" y="514708"/>
                </a:cubicBezTo>
                <a:cubicBezTo>
                  <a:pt x="1816025" y="515498"/>
                  <a:pt x="1816025" y="516292"/>
                  <a:pt x="1815089" y="516292"/>
                </a:cubicBezTo>
                <a:cubicBezTo>
                  <a:pt x="1816025" y="517082"/>
                  <a:pt x="1816960" y="517082"/>
                  <a:pt x="1817895" y="517873"/>
                </a:cubicBezTo>
                <a:lnTo>
                  <a:pt x="1816025" y="519453"/>
                </a:lnTo>
                <a:cubicBezTo>
                  <a:pt x="1816025" y="520247"/>
                  <a:pt x="1817895" y="521037"/>
                  <a:pt x="1817895" y="521037"/>
                </a:cubicBezTo>
                <a:lnTo>
                  <a:pt x="1819762" y="519453"/>
                </a:lnTo>
                <a:cubicBezTo>
                  <a:pt x="1819762" y="518663"/>
                  <a:pt x="1817895" y="518663"/>
                  <a:pt x="1817895" y="517873"/>
                </a:cubicBezTo>
                <a:lnTo>
                  <a:pt x="1818830" y="516292"/>
                </a:lnTo>
                <a:cubicBezTo>
                  <a:pt x="1819762" y="516292"/>
                  <a:pt x="1820698" y="517873"/>
                  <a:pt x="1820698" y="517873"/>
                </a:cubicBezTo>
                <a:cubicBezTo>
                  <a:pt x="1821633" y="517873"/>
                  <a:pt x="1822568" y="516292"/>
                  <a:pt x="1822568" y="515498"/>
                </a:cubicBezTo>
                <a:lnTo>
                  <a:pt x="1820698" y="514708"/>
                </a:lnTo>
                <a:close/>
                <a:moveTo>
                  <a:pt x="1847805" y="517873"/>
                </a:moveTo>
                <a:cubicBezTo>
                  <a:pt x="1846870" y="517873"/>
                  <a:pt x="1846870" y="519453"/>
                  <a:pt x="1845934" y="519453"/>
                </a:cubicBezTo>
                <a:cubicBezTo>
                  <a:pt x="1844999" y="519453"/>
                  <a:pt x="1844067" y="517873"/>
                  <a:pt x="1844067" y="517873"/>
                </a:cubicBezTo>
                <a:cubicBezTo>
                  <a:pt x="1843132" y="517873"/>
                  <a:pt x="1842196" y="519453"/>
                  <a:pt x="1842196" y="520247"/>
                </a:cubicBezTo>
                <a:lnTo>
                  <a:pt x="1844067" y="521037"/>
                </a:lnTo>
                <a:cubicBezTo>
                  <a:pt x="1844067" y="521828"/>
                  <a:pt x="1843132" y="522618"/>
                  <a:pt x="1842196" y="523409"/>
                </a:cubicBezTo>
                <a:cubicBezTo>
                  <a:pt x="1843132" y="523409"/>
                  <a:pt x="1844067" y="524199"/>
                  <a:pt x="1844999" y="524199"/>
                </a:cubicBezTo>
                <a:lnTo>
                  <a:pt x="1845934" y="522618"/>
                </a:lnTo>
                <a:cubicBezTo>
                  <a:pt x="1846870" y="521828"/>
                  <a:pt x="1847805" y="521828"/>
                  <a:pt x="1847805" y="521037"/>
                </a:cubicBezTo>
                <a:cubicBezTo>
                  <a:pt x="1847805" y="520247"/>
                  <a:pt x="1849672" y="519453"/>
                  <a:pt x="1849672" y="519453"/>
                </a:cubicBezTo>
                <a:cubicBezTo>
                  <a:pt x="1849672" y="518663"/>
                  <a:pt x="1847805" y="517873"/>
                  <a:pt x="1847805" y="517873"/>
                </a:cubicBezTo>
                <a:close/>
                <a:moveTo>
                  <a:pt x="1861824" y="513127"/>
                </a:moveTo>
                <a:cubicBezTo>
                  <a:pt x="1860889" y="513127"/>
                  <a:pt x="1860889" y="514708"/>
                  <a:pt x="1859954" y="514708"/>
                </a:cubicBezTo>
                <a:lnTo>
                  <a:pt x="1858086" y="513127"/>
                </a:lnTo>
                <a:cubicBezTo>
                  <a:pt x="1858086" y="513917"/>
                  <a:pt x="1856216" y="514708"/>
                  <a:pt x="1856216" y="515498"/>
                </a:cubicBezTo>
                <a:lnTo>
                  <a:pt x="1858086" y="516292"/>
                </a:lnTo>
                <a:cubicBezTo>
                  <a:pt x="1859018" y="516292"/>
                  <a:pt x="1859954" y="517873"/>
                  <a:pt x="1860889" y="517873"/>
                </a:cubicBezTo>
                <a:lnTo>
                  <a:pt x="1861824" y="516292"/>
                </a:lnTo>
                <a:cubicBezTo>
                  <a:pt x="1862759" y="515498"/>
                  <a:pt x="1863695" y="514708"/>
                  <a:pt x="1863695" y="513917"/>
                </a:cubicBezTo>
                <a:lnTo>
                  <a:pt x="1861824" y="513127"/>
                </a:lnTo>
                <a:close/>
                <a:moveTo>
                  <a:pt x="1879582" y="518663"/>
                </a:moveTo>
                <a:cubicBezTo>
                  <a:pt x="1878647" y="519453"/>
                  <a:pt x="1878647" y="520247"/>
                  <a:pt x="1877714" y="520247"/>
                </a:cubicBezTo>
                <a:cubicBezTo>
                  <a:pt x="1877714" y="521037"/>
                  <a:pt x="1875844" y="519453"/>
                  <a:pt x="1875844" y="519453"/>
                </a:cubicBezTo>
                <a:lnTo>
                  <a:pt x="1873976" y="521037"/>
                </a:lnTo>
                <a:lnTo>
                  <a:pt x="1875844" y="522618"/>
                </a:lnTo>
                <a:cubicBezTo>
                  <a:pt x="1876779" y="522618"/>
                  <a:pt x="1878647" y="523409"/>
                  <a:pt x="1878647" y="523409"/>
                </a:cubicBezTo>
                <a:cubicBezTo>
                  <a:pt x="1878647" y="524199"/>
                  <a:pt x="1876779" y="524993"/>
                  <a:pt x="1876779" y="525783"/>
                </a:cubicBezTo>
                <a:cubicBezTo>
                  <a:pt x="1876779" y="525783"/>
                  <a:pt x="1875844" y="526573"/>
                  <a:pt x="1874909" y="527364"/>
                </a:cubicBezTo>
                <a:cubicBezTo>
                  <a:pt x="1874909" y="527364"/>
                  <a:pt x="1873041" y="528948"/>
                  <a:pt x="1873976" y="528948"/>
                </a:cubicBezTo>
                <a:cubicBezTo>
                  <a:pt x="1873976" y="529738"/>
                  <a:pt x="1874909" y="529738"/>
                  <a:pt x="1875844" y="530529"/>
                </a:cubicBezTo>
                <a:lnTo>
                  <a:pt x="1876779" y="528948"/>
                </a:lnTo>
                <a:cubicBezTo>
                  <a:pt x="1877714" y="528154"/>
                  <a:pt x="1878647" y="529738"/>
                  <a:pt x="1879582" y="529738"/>
                </a:cubicBezTo>
                <a:cubicBezTo>
                  <a:pt x="1879582" y="529738"/>
                  <a:pt x="1880517" y="528948"/>
                  <a:pt x="1880517" y="528154"/>
                </a:cubicBezTo>
                <a:cubicBezTo>
                  <a:pt x="1880517" y="528154"/>
                  <a:pt x="1878647" y="527364"/>
                  <a:pt x="1878647" y="526573"/>
                </a:cubicBezTo>
                <a:cubicBezTo>
                  <a:pt x="1878647" y="526573"/>
                  <a:pt x="1880517" y="525783"/>
                  <a:pt x="1880517" y="524993"/>
                </a:cubicBezTo>
                <a:cubicBezTo>
                  <a:pt x="1880517" y="524993"/>
                  <a:pt x="1878647" y="524199"/>
                  <a:pt x="1878647" y="523409"/>
                </a:cubicBezTo>
                <a:cubicBezTo>
                  <a:pt x="1878647" y="523409"/>
                  <a:pt x="1879582" y="522618"/>
                  <a:pt x="1879582" y="521828"/>
                </a:cubicBezTo>
                <a:cubicBezTo>
                  <a:pt x="1879582" y="521828"/>
                  <a:pt x="1881452" y="521037"/>
                  <a:pt x="1881452" y="520247"/>
                </a:cubicBezTo>
                <a:cubicBezTo>
                  <a:pt x="1881452" y="519453"/>
                  <a:pt x="1879582" y="519453"/>
                  <a:pt x="1879582" y="518663"/>
                </a:cubicBezTo>
                <a:close/>
                <a:moveTo>
                  <a:pt x="1908556" y="501261"/>
                </a:moveTo>
                <a:cubicBezTo>
                  <a:pt x="1907624" y="502052"/>
                  <a:pt x="1907624" y="502845"/>
                  <a:pt x="1906689" y="502845"/>
                </a:cubicBezTo>
                <a:cubicBezTo>
                  <a:pt x="1905753" y="502845"/>
                  <a:pt x="1905753" y="502052"/>
                  <a:pt x="1904818" y="502052"/>
                </a:cubicBezTo>
                <a:cubicBezTo>
                  <a:pt x="1903886" y="501261"/>
                  <a:pt x="1902951" y="500471"/>
                  <a:pt x="1902951" y="500471"/>
                </a:cubicBezTo>
                <a:cubicBezTo>
                  <a:pt x="1902015" y="500471"/>
                  <a:pt x="1901080" y="502052"/>
                  <a:pt x="1901080" y="502052"/>
                </a:cubicBezTo>
                <a:cubicBezTo>
                  <a:pt x="1900145" y="502845"/>
                  <a:pt x="1900145" y="503636"/>
                  <a:pt x="1899210" y="503636"/>
                </a:cubicBezTo>
                <a:cubicBezTo>
                  <a:pt x="1899210" y="504426"/>
                  <a:pt x="1898277" y="505217"/>
                  <a:pt x="1898277" y="506007"/>
                </a:cubicBezTo>
                <a:lnTo>
                  <a:pt x="1900145" y="506797"/>
                </a:lnTo>
                <a:cubicBezTo>
                  <a:pt x="1900145" y="506797"/>
                  <a:pt x="1901080" y="505217"/>
                  <a:pt x="1902015" y="505217"/>
                </a:cubicBezTo>
                <a:cubicBezTo>
                  <a:pt x="1902015" y="505217"/>
                  <a:pt x="1902951" y="506797"/>
                  <a:pt x="1903886" y="506797"/>
                </a:cubicBezTo>
                <a:cubicBezTo>
                  <a:pt x="1903886" y="506797"/>
                  <a:pt x="1904818" y="508381"/>
                  <a:pt x="1905753" y="507591"/>
                </a:cubicBezTo>
                <a:cubicBezTo>
                  <a:pt x="1906689" y="507591"/>
                  <a:pt x="1906689" y="506797"/>
                  <a:pt x="1907624" y="506007"/>
                </a:cubicBezTo>
                <a:cubicBezTo>
                  <a:pt x="1907624" y="506007"/>
                  <a:pt x="1908556" y="505217"/>
                  <a:pt x="1908556" y="504426"/>
                </a:cubicBezTo>
                <a:cubicBezTo>
                  <a:pt x="1909491" y="504426"/>
                  <a:pt x="1910427" y="502845"/>
                  <a:pt x="1910427" y="502845"/>
                </a:cubicBezTo>
                <a:cubicBezTo>
                  <a:pt x="1910427" y="502052"/>
                  <a:pt x="1908556" y="502052"/>
                  <a:pt x="1908556" y="501261"/>
                </a:cubicBezTo>
                <a:close/>
                <a:moveTo>
                  <a:pt x="1932860" y="503636"/>
                </a:moveTo>
                <a:cubicBezTo>
                  <a:pt x="1932860" y="502845"/>
                  <a:pt x="1931925" y="502052"/>
                  <a:pt x="1930990" y="502052"/>
                </a:cubicBezTo>
                <a:cubicBezTo>
                  <a:pt x="1930054" y="502845"/>
                  <a:pt x="1929119" y="504426"/>
                  <a:pt x="1928187" y="505217"/>
                </a:cubicBezTo>
                <a:cubicBezTo>
                  <a:pt x="1927252" y="506007"/>
                  <a:pt x="1926317" y="506797"/>
                  <a:pt x="1926317" y="507591"/>
                </a:cubicBezTo>
                <a:lnTo>
                  <a:pt x="1928187" y="508381"/>
                </a:lnTo>
                <a:lnTo>
                  <a:pt x="1930054" y="509962"/>
                </a:lnTo>
                <a:cubicBezTo>
                  <a:pt x="1930990" y="509962"/>
                  <a:pt x="1931925" y="508381"/>
                  <a:pt x="1931925" y="508381"/>
                </a:cubicBezTo>
                <a:cubicBezTo>
                  <a:pt x="1932860" y="507591"/>
                  <a:pt x="1932860" y="506797"/>
                  <a:pt x="1933792" y="506007"/>
                </a:cubicBezTo>
                <a:cubicBezTo>
                  <a:pt x="1933792" y="506007"/>
                  <a:pt x="1935663" y="505217"/>
                  <a:pt x="1935663" y="504426"/>
                </a:cubicBezTo>
                <a:cubicBezTo>
                  <a:pt x="1935663" y="504426"/>
                  <a:pt x="1933792" y="503636"/>
                  <a:pt x="1932860" y="503636"/>
                </a:cubicBezTo>
                <a:close/>
                <a:moveTo>
                  <a:pt x="1941271" y="508381"/>
                </a:moveTo>
                <a:cubicBezTo>
                  <a:pt x="1940336" y="509962"/>
                  <a:pt x="1939401" y="510753"/>
                  <a:pt x="1938466" y="512337"/>
                </a:cubicBezTo>
                <a:cubicBezTo>
                  <a:pt x="1937533" y="513127"/>
                  <a:pt x="1937533" y="513127"/>
                  <a:pt x="1936598" y="513917"/>
                </a:cubicBezTo>
                <a:cubicBezTo>
                  <a:pt x="1935663" y="515498"/>
                  <a:pt x="1934728" y="516292"/>
                  <a:pt x="1933792" y="517082"/>
                </a:cubicBezTo>
                <a:cubicBezTo>
                  <a:pt x="1934728" y="518663"/>
                  <a:pt x="1936598" y="519453"/>
                  <a:pt x="1937533" y="520247"/>
                </a:cubicBezTo>
                <a:cubicBezTo>
                  <a:pt x="1938466" y="519453"/>
                  <a:pt x="1938466" y="518663"/>
                  <a:pt x="1939401" y="518663"/>
                </a:cubicBezTo>
                <a:cubicBezTo>
                  <a:pt x="1940336" y="517082"/>
                  <a:pt x="1941271" y="516292"/>
                  <a:pt x="1942207" y="514708"/>
                </a:cubicBezTo>
                <a:cubicBezTo>
                  <a:pt x="1943139" y="513917"/>
                  <a:pt x="1945009" y="512337"/>
                  <a:pt x="1945945" y="511546"/>
                </a:cubicBezTo>
                <a:cubicBezTo>
                  <a:pt x="1944074" y="510753"/>
                  <a:pt x="1943139" y="509172"/>
                  <a:pt x="1941271" y="508381"/>
                </a:cubicBezTo>
                <a:close/>
                <a:moveTo>
                  <a:pt x="1964637" y="512337"/>
                </a:moveTo>
                <a:cubicBezTo>
                  <a:pt x="1963702" y="513127"/>
                  <a:pt x="1963702" y="513917"/>
                  <a:pt x="1962770" y="513917"/>
                </a:cubicBezTo>
                <a:cubicBezTo>
                  <a:pt x="1962770" y="514708"/>
                  <a:pt x="1961835" y="515498"/>
                  <a:pt x="1960899" y="515498"/>
                </a:cubicBezTo>
                <a:cubicBezTo>
                  <a:pt x="1960899" y="516292"/>
                  <a:pt x="1959964" y="514708"/>
                  <a:pt x="1959029" y="514708"/>
                </a:cubicBezTo>
                <a:lnTo>
                  <a:pt x="1958097" y="516292"/>
                </a:lnTo>
                <a:cubicBezTo>
                  <a:pt x="1957162" y="516292"/>
                  <a:pt x="1956226" y="515498"/>
                  <a:pt x="1955291" y="514708"/>
                </a:cubicBezTo>
                <a:lnTo>
                  <a:pt x="1953420" y="513917"/>
                </a:lnTo>
                <a:cubicBezTo>
                  <a:pt x="1952488" y="513917"/>
                  <a:pt x="1952488" y="515498"/>
                  <a:pt x="1951553" y="515498"/>
                </a:cubicBezTo>
                <a:cubicBezTo>
                  <a:pt x="1952488" y="515498"/>
                  <a:pt x="1953420" y="516292"/>
                  <a:pt x="1954356" y="517082"/>
                </a:cubicBezTo>
                <a:cubicBezTo>
                  <a:pt x="1954356" y="517082"/>
                  <a:pt x="1955291" y="517873"/>
                  <a:pt x="1956226" y="517873"/>
                </a:cubicBezTo>
                <a:cubicBezTo>
                  <a:pt x="1956226" y="518663"/>
                  <a:pt x="1957162" y="519453"/>
                  <a:pt x="1958097" y="519453"/>
                </a:cubicBezTo>
                <a:cubicBezTo>
                  <a:pt x="1958097" y="519453"/>
                  <a:pt x="1959029" y="517873"/>
                  <a:pt x="1959964" y="517873"/>
                </a:cubicBezTo>
                <a:cubicBezTo>
                  <a:pt x="1959964" y="517873"/>
                  <a:pt x="1961835" y="519453"/>
                  <a:pt x="1961835" y="518663"/>
                </a:cubicBezTo>
                <a:cubicBezTo>
                  <a:pt x="1962770" y="518663"/>
                  <a:pt x="1962770" y="517873"/>
                  <a:pt x="1963702" y="517082"/>
                </a:cubicBezTo>
                <a:cubicBezTo>
                  <a:pt x="1963702" y="517082"/>
                  <a:pt x="1964637" y="516292"/>
                  <a:pt x="1964637" y="515498"/>
                </a:cubicBezTo>
                <a:cubicBezTo>
                  <a:pt x="1965573" y="514708"/>
                  <a:pt x="1966508" y="513917"/>
                  <a:pt x="1966508" y="513917"/>
                </a:cubicBezTo>
                <a:cubicBezTo>
                  <a:pt x="1966508" y="513127"/>
                  <a:pt x="1964637" y="513127"/>
                  <a:pt x="1964637" y="512337"/>
                </a:cubicBezTo>
                <a:close/>
                <a:moveTo>
                  <a:pt x="2035673" y="521828"/>
                </a:moveTo>
                <a:cubicBezTo>
                  <a:pt x="2034738" y="521828"/>
                  <a:pt x="2033803" y="520247"/>
                  <a:pt x="2032868" y="520247"/>
                </a:cubicBezTo>
                <a:lnTo>
                  <a:pt x="2031936" y="521828"/>
                </a:lnTo>
                <a:cubicBezTo>
                  <a:pt x="2031000" y="522618"/>
                  <a:pt x="2030065" y="523409"/>
                  <a:pt x="2030065" y="524199"/>
                </a:cubicBezTo>
                <a:cubicBezTo>
                  <a:pt x="2030065" y="524199"/>
                  <a:pt x="2028194" y="524993"/>
                  <a:pt x="2028194" y="525783"/>
                </a:cubicBezTo>
                <a:cubicBezTo>
                  <a:pt x="2028194" y="526573"/>
                  <a:pt x="2030065" y="526573"/>
                  <a:pt x="2030065" y="527364"/>
                </a:cubicBezTo>
                <a:cubicBezTo>
                  <a:pt x="2031936" y="525783"/>
                  <a:pt x="2032868" y="524993"/>
                  <a:pt x="2033803" y="523409"/>
                </a:cubicBezTo>
                <a:cubicBezTo>
                  <a:pt x="2034738" y="523409"/>
                  <a:pt x="2034738" y="524993"/>
                  <a:pt x="2035673" y="524993"/>
                </a:cubicBezTo>
                <a:lnTo>
                  <a:pt x="2037541" y="523409"/>
                </a:lnTo>
                <a:cubicBezTo>
                  <a:pt x="2037541" y="522618"/>
                  <a:pt x="2035673" y="521828"/>
                  <a:pt x="2035673" y="521828"/>
                </a:cubicBezTo>
                <a:close/>
                <a:moveTo>
                  <a:pt x="2048758" y="510753"/>
                </a:moveTo>
                <a:cubicBezTo>
                  <a:pt x="2047822" y="511546"/>
                  <a:pt x="2047822" y="511546"/>
                  <a:pt x="2046890" y="512337"/>
                </a:cubicBezTo>
                <a:cubicBezTo>
                  <a:pt x="2045955" y="513127"/>
                  <a:pt x="2045955" y="513917"/>
                  <a:pt x="2045020" y="513917"/>
                </a:cubicBezTo>
                <a:cubicBezTo>
                  <a:pt x="2045020" y="514708"/>
                  <a:pt x="2044084" y="515498"/>
                  <a:pt x="2044084" y="516292"/>
                </a:cubicBezTo>
                <a:lnTo>
                  <a:pt x="2045955" y="517082"/>
                </a:lnTo>
                <a:cubicBezTo>
                  <a:pt x="2045955" y="517873"/>
                  <a:pt x="2044084" y="518663"/>
                  <a:pt x="2044084" y="519453"/>
                </a:cubicBezTo>
                <a:cubicBezTo>
                  <a:pt x="2044084" y="519453"/>
                  <a:pt x="2043149" y="520247"/>
                  <a:pt x="2042217" y="521037"/>
                </a:cubicBezTo>
                <a:cubicBezTo>
                  <a:pt x="2042217" y="521037"/>
                  <a:pt x="2045020" y="521828"/>
                  <a:pt x="2045020" y="522618"/>
                </a:cubicBezTo>
                <a:cubicBezTo>
                  <a:pt x="2045020" y="522618"/>
                  <a:pt x="2043149" y="523409"/>
                  <a:pt x="2043149" y="524199"/>
                </a:cubicBezTo>
                <a:cubicBezTo>
                  <a:pt x="2043149" y="524199"/>
                  <a:pt x="2041282" y="524993"/>
                  <a:pt x="2041282" y="525783"/>
                </a:cubicBezTo>
                <a:cubicBezTo>
                  <a:pt x="2041282" y="526573"/>
                  <a:pt x="2043149" y="526573"/>
                  <a:pt x="2044084" y="527364"/>
                </a:cubicBezTo>
                <a:cubicBezTo>
                  <a:pt x="2044084" y="526573"/>
                  <a:pt x="2045020" y="525783"/>
                  <a:pt x="2045020" y="524993"/>
                </a:cubicBezTo>
                <a:cubicBezTo>
                  <a:pt x="2045020" y="524993"/>
                  <a:pt x="2046890" y="524199"/>
                  <a:pt x="2046890" y="523409"/>
                </a:cubicBezTo>
                <a:lnTo>
                  <a:pt x="2045020" y="522618"/>
                </a:lnTo>
                <a:cubicBezTo>
                  <a:pt x="2045020" y="521828"/>
                  <a:pt x="2045955" y="521037"/>
                  <a:pt x="2045955" y="520247"/>
                </a:cubicBezTo>
                <a:cubicBezTo>
                  <a:pt x="2046890" y="520247"/>
                  <a:pt x="2047822" y="519453"/>
                  <a:pt x="2047822" y="518663"/>
                </a:cubicBezTo>
                <a:cubicBezTo>
                  <a:pt x="2047822" y="518663"/>
                  <a:pt x="2045955" y="517873"/>
                  <a:pt x="2045955" y="517082"/>
                </a:cubicBezTo>
                <a:cubicBezTo>
                  <a:pt x="2045955" y="517082"/>
                  <a:pt x="2046890" y="515498"/>
                  <a:pt x="2047822" y="515498"/>
                </a:cubicBezTo>
                <a:cubicBezTo>
                  <a:pt x="2047822" y="515498"/>
                  <a:pt x="2048758" y="514708"/>
                  <a:pt x="2048758" y="513917"/>
                </a:cubicBezTo>
                <a:cubicBezTo>
                  <a:pt x="2048758" y="513127"/>
                  <a:pt x="2050628" y="512337"/>
                  <a:pt x="2050628" y="512337"/>
                </a:cubicBezTo>
                <a:cubicBezTo>
                  <a:pt x="2050628" y="511546"/>
                  <a:pt x="2048758" y="511546"/>
                  <a:pt x="2048758" y="510753"/>
                </a:cubicBezTo>
                <a:close/>
                <a:moveTo>
                  <a:pt x="2055226" y="503784"/>
                </a:moveTo>
                <a:cubicBezTo>
                  <a:pt x="2055015" y="504521"/>
                  <a:pt x="2053431" y="505217"/>
                  <a:pt x="2053431" y="505217"/>
                </a:cubicBezTo>
                <a:lnTo>
                  <a:pt x="2055301" y="506797"/>
                </a:lnTo>
                <a:lnTo>
                  <a:pt x="2057169" y="505217"/>
                </a:lnTo>
                <a:cubicBezTo>
                  <a:pt x="2057169" y="504631"/>
                  <a:pt x="2055645" y="504048"/>
                  <a:pt x="2055226" y="503784"/>
                </a:cubicBezTo>
                <a:close/>
                <a:moveTo>
                  <a:pt x="2059039" y="517873"/>
                </a:moveTo>
                <a:cubicBezTo>
                  <a:pt x="2059039" y="517082"/>
                  <a:pt x="2058104" y="519453"/>
                  <a:pt x="2057169" y="519453"/>
                </a:cubicBezTo>
                <a:lnTo>
                  <a:pt x="2055301" y="517873"/>
                </a:lnTo>
                <a:cubicBezTo>
                  <a:pt x="2054366" y="517873"/>
                  <a:pt x="2054366" y="519453"/>
                  <a:pt x="2053431" y="519453"/>
                </a:cubicBezTo>
                <a:cubicBezTo>
                  <a:pt x="2053431" y="520247"/>
                  <a:pt x="2052496" y="521037"/>
                  <a:pt x="2052496" y="521037"/>
                </a:cubicBezTo>
                <a:cubicBezTo>
                  <a:pt x="2052496" y="521828"/>
                  <a:pt x="2053431" y="522618"/>
                  <a:pt x="2054366" y="522618"/>
                </a:cubicBezTo>
                <a:lnTo>
                  <a:pt x="2056237" y="524199"/>
                </a:lnTo>
                <a:lnTo>
                  <a:pt x="2058104" y="522618"/>
                </a:lnTo>
                <a:cubicBezTo>
                  <a:pt x="2058104" y="521828"/>
                  <a:pt x="2059039" y="521037"/>
                  <a:pt x="2059039" y="520247"/>
                </a:cubicBezTo>
                <a:cubicBezTo>
                  <a:pt x="2059975" y="520247"/>
                  <a:pt x="2060910" y="519453"/>
                  <a:pt x="2060910" y="518663"/>
                </a:cubicBezTo>
                <a:cubicBezTo>
                  <a:pt x="2059975" y="518663"/>
                  <a:pt x="2059975" y="517873"/>
                  <a:pt x="2059039" y="517873"/>
                </a:cubicBezTo>
                <a:close/>
                <a:moveTo>
                  <a:pt x="2079603" y="519453"/>
                </a:moveTo>
                <a:cubicBezTo>
                  <a:pt x="2079603" y="520247"/>
                  <a:pt x="2078667" y="521828"/>
                  <a:pt x="2078667" y="521828"/>
                </a:cubicBezTo>
                <a:cubicBezTo>
                  <a:pt x="2079603" y="522618"/>
                  <a:pt x="2081473" y="523409"/>
                  <a:pt x="2082405" y="524199"/>
                </a:cubicBezTo>
                <a:cubicBezTo>
                  <a:pt x="2083340" y="524993"/>
                  <a:pt x="2084276" y="524993"/>
                  <a:pt x="2084276" y="525783"/>
                </a:cubicBezTo>
                <a:cubicBezTo>
                  <a:pt x="2085211" y="524993"/>
                  <a:pt x="2085211" y="524199"/>
                  <a:pt x="2086146" y="524199"/>
                </a:cubicBezTo>
                <a:cubicBezTo>
                  <a:pt x="2087078" y="523409"/>
                  <a:pt x="2087078" y="522618"/>
                  <a:pt x="2088014" y="521828"/>
                </a:cubicBezTo>
                <a:cubicBezTo>
                  <a:pt x="2088014" y="521828"/>
                  <a:pt x="2089884" y="521037"/>
                  <a:pt x="2088949" y="520247"/>
                </a:cubicBezTo>
                <a:cubicBezTo>
                  <a:pt x="2088949" y="519453"/>
                  <a:pt x="2087078" y="519453"/>
                  <a:pt x="2087078" y="518663"/>
                </a:cubicBezTo>
                <a:cubicBezTo>
                  <a:pt x="2087078" y="519453"/>
                  <a:pt x="2086146" y="521037"/>
                  <a:pt x="2086146" y="521037"/>
                </a:cubicBezTo>
                <a:cubicBezTo>
                  <a:pt x="2085211" y="521037"/>
                  <a:pt x="2084276" y="519453"/>
                  <a:pt x="2083340" y="519453"/>
                </a:cubicBezTo>
                <a:lnTo>
                  <a:pt x="2082405" y="521037"/>
                </a:lnTo>
                <a:cubicBezTo>
                  <a:pt x="2081473" y="521037"/>
                  <a:pt x="2080538" y="519453"/>
                  <a:pt x="2079603" y="519453"/>
                </a:cubicBezTo>
                <a:close/>
                <a:moveTo>
                  <a:pt x="2088949" y="502845"/>
                </a:moveTo>
                <a:cubicBezTo>
                  <a:pt x="2088014" y="502845"/>
                  <a:pt x="2087078" y="504426"/>
                  <a:pt x="2087078" y="504426"/>
                </a:cubicBezTo>
                <a:cubicBezTo>
                  <a:pt x="2087078" y="505217"/>
                  <a:pt x="2085211" y="503636"/>
                  <a:pt x="2085211" y="503636"/>
                </a:cubicBezTo>
                <a:cubicBezTo>
                  <a:pt x="2084276" y="503636"/>
                  <a:pt x="2083340" y="505217"/>
                  <a:pt x="2083340" y="505217"/>
                </a:cubicBezTo>
                <a:lnTo>
                  <a:pt x="2085211" y="506797"/>
                </a:lnTo>
                <a:cubicBezTo>
                  <a:pt x="2086146" y="506797"/>
                  <a:pt x="2087078" y="507591"/>
                  <a:pt x="2087078" y="507591"/>
                </a:cubicBezTo>
                <a:cubicBezTo>
                  <a:pt x="2088014" y="507591"/>
                  <a:pt x="2088949" y="506007"/>
                  <a:pt x="2088949" y="506007"/>
                </a:cubicBezTo>
                <a:lnTo>
                  <a:pt x="2090819" y="504426"/>
                </a:lnTo>
                <a:cubicBezTo>
                  <a:pt x="2090819" y="503636"/>
                  <a:pt x="2088949" y="503636"/>
                  <a:pt x="2088949" y="502845"/>
                </a:cubicBezTo>
                <a:close/>
                <a:moveTo>
                  <a:pt x="2093622" y="509172"/>
                </a:moveTo>
                <a:cubicBezTo>
                  <a:pt x="2092687" y="508381"/>
                  <a:pt x="2091752" y="510753"/>
                  <a:pt x="2091752" y="510753"/>
                </a:cubicBezTo>
                <a:cubicBezTo>
                  <a:pt x="2090819" y="510753"/>
                  <a:pt x="2089884" y="509172"/>
                  <a:pt x="2089884" y="509172"/>
                </a:cubicBezTo>
                <a:cubicBezTo>
                  <a:pt x="2088949" y="509172"/>
                  <a:pt x="2088014" y="510753"/>
                  <a:pt x="2088014" y="510753"/>
                </a:cubicBezTo>
                <a:cubicBezTo>
                  <a:pt x="2087078" y="511546"/>
                  <a:pt x="2087078" y="512337"/>
                  <a:pt x="2086146" y="513127"/>
                </a:cubicBezTo>
                <a:cubicBezTo>
                  <a:pt x="2087078" y="513127"/>
                  <a:pt x="2088014" y="513917"/>
                  <a:pt x="2088014" y="513917"/>
                </a:cubicBezTo>
                <a:cubicBezTo>
                  <a:pt x="2088949" y="513917"/>
                  <a:pt x="2089884" y="512337"/>
                  <a:pt x="2089884" y="512337"/>
                </a:cubicBezTo>
                <a:cubicBezTo>
                  <a:pt x="2090819" y="512337"/>
                  <a:pt x="2091752" y="513917"/>
                  <a:pt x="2091752" y="513917"/>
                </a:cubicBezTo>
                <a:cubicBezTo>
                  <a:pt x="2092687" y="513127"/>
                  <a:pt x="2093622" y="512337"/>
                  <a:pt x="2093622" y="512337"/>
                </a:cubicBezTo>
                <a:cubicBezTo>
                  <a:pt x="2094557" y="511546"/>
                  <a:pt x="2094557" y="510753"/>
                  <a:pt x="2095493" y="509962"/>
                </a:cubicBezTo>
                <a:cubicBezTo>
                  <a:pt x="2094557" y="509962"/>
                  <a:pt x="2093622" y="509172"/>
                  <a:pt x="2093622" y="509172"/>
                </a:cubicBezTo>
                <a:close/>
                <a:moveTo>
                  <a:pt x="2120729" y="507591"/>
                </a:moveTo>
                <a:cubicBezTo>
                  <a:pt x="2120729" y="507591"/>
                  <a:pt x="2119794" y="506007"/>
                  <a:pt x="2118858" y="506007"/>
                </a:cubicBezTo>
                <a:cubicBezTo>
                  <a:pt x="2118858" y="506007"/>
                  <a:pt x="2117923" y="507591"/>
                  <a:pt x="2116988" y="507591"/>
                </a:cubicBezTo>
                <a:lnTo>
                  <a:pt x="2119794" y="509172"/>
                </a:lnTo>
                <a:cubicBezTo>
                  <a:pt x="2119794" y="509172"/>
                  <a:pt x="2117923" y="509962"/>
                  <a:pt x="2117923" y="510753"/>
                </a:cubicBezTo>
                <a:cubicBezTo>
                  <a:pt x="2117923" y="511546"/>
                  <a:pt x="2116988" y="512337"/>
                  <a:pt x="2116056" y="512337"/>
                </a:cubicBezTo>
                <a:cubicBezTo>
                  <a:pt x="2116056" y="513127"/>
                  <a:pt x="2115121" y="513917"/>
                  <a:pt x="2114185" y="514708"/>
                </a:cubicBezTo>
                <a:lnTo>
                  <a:pt x="2116988" y="515498"/>
                </a:lnTo>
                <a:cubicBezTo>
                  <a:pt x="2116988" y="516292"/>
                  <a:pt x="2115121" y="517082"/>
                  <a:pt x="2115121" y="517082"/>
                </a:cubicBezTo>
                <a:lnTo>
                  <a:pt x="2116988" y="518663"/>
                </a:lnTo>
                <a:cubicBezTo>
                  <a:pt x="2117923" y="518663"/>
                  <a:pt x="2117923" y="517873"/>
                  <a:pt x="2118858" y="517082"/>
                </a:cubicBezTo>
                <a:lnTo>
                  <a:pt x="2120729" y="515498"/>
                </a:lnTo>
                <a:cubicBezTo>
                  <a:pt x="2120729" y="514708"/>
                  <a:pt x="2117923" y="513917"/>
                  <a:pt x="2117923" y="513917"/>
                </a:cubicBezTo>
                <a:cubicBezTo>
                  <a:pt x="2118858" y="513127"/>
                  <a:pt x="2119794" y="512337"/>
                  <a:pt x="2119794" y="512337"/>
                </a:cubicBezTo>
                <a:cubicBezTo>
                  <a:pt x="2120729" y="511546"/>
                  <a:pt x="2121661" y="510753"/>
                  <a:pt x="2121661" y="510753"/>
                </a:cubicBezTo>
                <a:cubicBezTo>
                  <a:pt x="2121661" y="509962"/>
                  <a:pt x="2123532" y="509172"/>
                  <a:pt x="2123532" y="508381"/>
                </a:cubicBezTo>
                <a:cubicBezTo>
                  <a:pt x="2122596" y="508381"/>
                  <a:pt x="2121661" y="507591"/>
                  <a:pt x="2120729" y="507591"/>
                </a:cubicBezTo>
                <a:close/>
                <a:moveTo>
                  <a:pt x="2147833" y="521828"/>
                </a:moveTo>
                <a:cubicBezTo>
                  <a:pt x="2146898" y="522618"/>
                  <a:pt x="2146898" y="522618"/>
                  <a:pt x="2145965" y="523409"/>
                </a:cubicBezTo>
                <a:cubicBezTo>
                  <a:pt x="2145030" y="523409"/>
                  <a:pt x="2145030" y="521828"/>
                  <a:pt x="2144095" y="521828"/>
                </a:cubicBezTo>
                <a:cubicBezTo>
                  <a:pt x="2143160" y="521828"/>
                  <a:pt x="2143160" y="523409"/>
                  <a:pt x="2142224" y="524199"/>
                </a:cubicBezTo>
                <a:cubicBezTo>
                  <a:pt x="2142224" y="524199"/>
                  <a:pt x="2141289" y="525783"/>
                  <a:pt x="2140357" y="525783"/>
                </a:cubicBezTo>
                <a:lnTo>
                  <a:pt x="2138486" y="524199"/>
                </a:lnTo>
                <a:cubicBezTo>
                  <a:pt x="2138486" y="524993"/>
                  <a:pt x="2137551" y="525783"/>
                  <a:pt x="2137551" y="525783"/>
                </a:cubicBezTo>
                <a:cubicBezTo>
                  <a:pt x="2135684" y="527364"/>
                  <a:pt x="2134749" y="528154"/>
                  <a:pt x="2133813" y="529738"/>
                </a:cubicBezTo>
                <a:cubicBezTo>
                  <a:pt x="2132878" y="529738"/>
                  <a:pt x="2132878" y="528154"/>
                  <a:pt x="2131946" y="528154"/>
                </a:cubicBezTo>
                <a:lnTo>
                  <a:pt x="2130075" y="529738"/>
                </a:lnTo>
                <a:lnTo>
                  <a:pt x="2131946" y="531319"/>
                </a:lnTo>
                <a:cubicBezTo>
                  <a:pt x="2132878" y="531319"/>
                  <a:pt x="2133813" y="529738"/>
                  <a:pt x="2133813" y="529738"/>
                </a:cubicBezTo>
                <a:cubicBezTo>
                  <a:pt x="2134749" y="529738"/>
                  <a:pt x="2135684" y="531319"/>
                  <a:pt x="2135684" y="530529"/>
                </a:cubicBezTo>
                <a:cubicBezTo>
                  <a:pt x="2136619" y="530529"/>
                  <a:pt x="2137551" y="528948"/>
                  <a:pt x="2137551" y="528948"/>
                </a:cubicBezTo>
                <a:cubicBezTo>
                  <a:pt x="2138486" y="528948"/>
                  <a:pt x="2139422" y="530529"/>
                  <a:pt x="2139422" y="530529"/>
                </a:cubicBezTo>
                <a:cubicBezTo>
                  <a:pt x="2140357" y="530529"/>
                  <a:pt x="2141289" y="532109"/>
                  <a:pt x="2142224" y="532109"/>
                </a:cubicBezTo>
                <a:cubicBezTo>
                  <a:pt x="2142224" y="531319"/>
                  <a:pt x="2143160" y="530529"/>
                  <a:pt x="2143160" y="529738"/>
                </a:cubicBezTo>
                <a:cubicBezTo>
                  <a:pt x="2144095" y="529738"/>
                  <a:pt x="2144095" y="528948"/>
                  <a:pt x="2145030" y="528154"/>
                </a:cubicBezTo>
                <a:cubicBezTo>
                  <a:pt x="2145030" y="527364"/>
                  <a:pt x="2145965" y="527364"/>
                  <a:pt x="2146898" y="526573"/>
                </a:cubicBezTo>
                <a:cubicBezTo>
                  <a:pt x="2146898" y="525783"/>
                  <a:pt x="2147833" y="524993"/>
                  <a:pt x="2147833" y="524993"/>
                </a:cubicBezTo>
                <a:cubicBezTo>
                  <a:pt x="2148768" y="524199"/>
                  <a:pt x="2149703" y="523409"/>
                  <a:pt x="2149703" y="523409"/>
                </a:cubicBezTo>
                <a:cubicBezTo>
                  <a:pt x="2149703" y="522618"/>
                  <a:pt x="2147833" y="521828"/>
                  <a:pt x="2147833" y="521828"/>
                </a:cubicBezTo>
                <a:close/>
                <a:moveTo>
                  <a:pt x="2202979" y="507591"/>
                </a:moveTo>
                <a:cubicBezTo>
                  <a:pt x="2202979" y="506797"/>
                  <a:pt x="2204849" y="506007"/>
                  <a:pt x="2204849" y="506007"/>
                </a:cubicBezTo>
                <a:lnTo>
                  <a:pt x="2202979" y="504426"/>
                </a:lnTo>
                <a:cubicBezTo>
                  <a:pt x="2202979" y="504426"/>
                  <a:pt x="2202044" y="506007"/>
                  <a:pt x="2201108" y="506007"/>
                </a:cubicBezTo>
                <a:cubicBezTo>
                  <a:pt x="2201108" y="506797"/>
                  <a:pt x="2200176" y="507591"/>
                  <a:pt x="2200176" y="507591"/>
                </a:cubicBezTo>
                <a:cubicBezTo>
                  <a:pt x="2199241" y="508381"/>
                  <a:pt x="2198306" y="509172"/>
                  <a:pt x="2198306" y="509962"/>
                </a:cubicBezTo>
                <a:lnTo>
                  <a:pt x="2200176" y="510753"/>
                </a:lnTo>
                <a:lnTo>
                  <a:pt x="2202044" y="512337"/>
                </a:lnTo>
                <a:cubicBezTo>
                  <a:pt x="2202979" y="512337"/>
                  <a:pt x="2203914" y="510753"/>
                  <a:pt x="2203914" y="510753"/>
                </a:cubicBezTo>
                <a:cubicBezTo>
                  <a:pt x="2204849" y="509962"/>
                  <a:pt x="2204849" y="509172"/>
                  <a:pt x="2205782" y="508381"/>
                </a:cubicBezTo>
                <a:cubicBezTo>
                  <a:pt x="2205782" y="508381"/>
                  <a:pt x="2203914" y="507591"/>
                  <a:pt x="2202979" y="507591"/>
                </a:cubicBezTo>
                <a:close/>
                <a:moveTo>
                  <a:pt x="2216063" y="504426"/>
                </a:moveTo>
                <a:lnTo>
                  <a:pt x="2214196" y="502845"/>
                </a:lnTo>
                <a:cubicBezTo>
                  <a:pt x="2213260" y="502845"/>
                  <a:pt x="2212325" y="504426"/>
                  <a:pt x="2212325" y="504426"/>
                </a:cubicBezTo>
                <a:cubicBezTo>
                  <a:pt x="2212325" y="505217"/>
                  <a:pt x="2210458" y="506007"/>
                  <a:pt x="2210458" y="506797"/>
                </a:cubicBezTo>
                <a:cubicBezTo>
                  <a:pt x="2210458" y="506797"/>
                  <a:pt x="2212325" y="507591"/>
                  <a:pt x="2213260" y="507591"/>
                </a:cubicBezTo>
                <a:cubicBezTo>
                  <a:pt x="2213260" y="508381"/>
                  <a:pt x="2215131" y="509172"/>
                  <a:pt x="2215131" y="509172"/>
                </a:cubicBezTo>
                <a:cubicBezTo>
                  <a:pt x="2215131" y="509172"/>
                  <a:pt x="2216063" y="507591"/>
                  <a:pt x="2216998" y="507591"/>
                </a:cubicBezTo>
                <a:lnTo>
                  <a:pt x="2217934" y="506007"/>
                </a:lnTo>
                <a:cubicBezTo>
                  <a:pt x="2217934" y="505217"/>
                  <a:pt x="2216063" y="504426"/>
                  <a:pt x="2216063" y="504426"/>
                </a:cubicBezTo>
                <a:close/>
                <a:moveTo>
                  <a:pt x="2256254" y="518663"/>
                </a:moveTo>
                <a:cubicBezTo>
                  <a:pt x="2255319" y="518663"/>
                  <a:pt x="2254387" y="520247"/>
                  <a:pt x="2254387" y="521037"/>
                </a:cubicBezTo>
                <a:cubicBezTo>
                  <a:pt x="2254387" y="521037"/>
                  <a:pt x="2252516" y="521828"/>
                  <a:pt x="2252516" y="522618"/>
                </a:cubicBezTo>
                <a:lnTo>
                  <a:pt x="2254387" y="523409"/>
                </a:lnTo>
                <a:cubicBezTo>
                  <a:pt x="2255319" y="524199"/>
                  <a:pt x="2256254" y="524993"/>
                  <a:pt x="2257190" y="524993"/>
                </a:cubicBezTo>
                <a:lnTo>
                  <a:pt x="2258125" y="523409"/>
                </a:lnTo>
                <a:cubicBezTo>
                  <a:pt x="2259060" y="523409"/>
                  <a:pt x="2259995" y="521828"/>
                  <a:pt x="2259995" y="521828"/>
                </a:cubicBezTo>
                <a:cubicBezTo>
                  <a:pt x="2259995" y="521037"/>
                  <a:pt x="2258125" y="520247"/>
                  <a:pt x="2258125" y="520247"/>
                </a:cubicBezTo>
                <a:cubicBezTo>
                  <a:pt x="2257190" y="520247"/>
                  <a:pt x="2256254" y="518663"/>
                  <a:pt x="2256254" y="518663"/>
                </a:cubicBezTo>
                <a:close/>
                <a:moveTo>
                  <a:pt x="2263733" y="509962"/>
                </a:moveTo>
                <a:cubicBezTo>
                  <a:pt x="2263733" y="509962"/>
                  <a:pt x="2262798" y="511546"/>
                  <a:pt x="2261863" y="511546"/>
                </a:cubicBezTo>
                <a:cubicBezTo>
                  <a:pt x="2261863" y="511546"/>
                  <a:pt x="2259995" y="509962"/>
                  <a:pt x="2259995" y="510753"/>
                </a:cubicBezTo>
                <a:cubicBezTo>
                  <a:pt x="2259995" y="510753"/>
                  <a:pt x="2259060" y="511546"/>
                  <a:pt x="2258125" y="512337"/>
                </a:cubicBezTo>
                <a:cubicBezTo>
                  <a:pt x="2258125" y="513127"/>
                  <a:pt x="2257190" y="513127"/>
                  <a:pt x="2257190" y="513917"/>
                </a:cubicBezTo>
                <a:cubicBezTo>
                  <a:pt x="2258125" y="513917"/>
                  <a:pt x="2258125" y="515498"/>
                  <a:pt x="2259060" y="515498"/>
                </a:cubicBezTo>
                <a:cubicBezTo>
                  <a:pt x="2259060" y="515498"/>
                  <a:pt x="2259995" y="513917"/>
                  <a:pt x="2260928" y="513917"/>
                </a:cubicBezTo>
                <a:lnTo>
                  <a:pt x="2262798" y="514708"/>
                </a:lnTo>
                <a:cubicBezTo>
                  <a:pt x="2262798" y="514708"/>
                  <a:pt x="2263733" y="513917"/>
                  <a:pt x="2264669" y="513127"/>
                </a:cubicBezTo>
                <a:cubicBezTo>
                  <a:pt x="2264669" y="512337"/>
                  <a:pt x="2265601" y="512337"/>
                  <a:pt x="2265601" y="511546"/>
                </a:cubicBezTo>
                <a:cubicBezTo>
                  <a:pt x="2264669" y="511546"/>
                  <a:pt x="2264669" y="509962"/>
                  <a:pt x="2263733" y="509962"/>
                </a:cubicBezTo>
                <a:close/>
                <a:moveTo>
                  <a:pt x="2302989" y="507591"/>
                </a:moveTo>
                <a:cubicBezTo>
                  <a:pt x="2302054" y="507591"/>
                  <a:pt x="2302054" y="509172"/>
                  <a:pt x="2301119" y="509172"/>
                </a:cubicBezTo>
                <a:lnTo>
                  <a:pt x="2299251" y="507591"/>
                </a:lnTo>
                <a:cubicBezTo>
                  <a:pt x="2298316" y="507591"/>
                  <a:pt x="2297381" y="509172"/>
                  <a:pt x="2297381" y="509172"/>
                </a:cubicBezTo>
                <a:cubicBezTo>
                  <a:pt x="2297381" y="509962"/>
                  <a:pt x="2299251" y="510753"/>
                  <a:pt x="2299251" y="510753"/>
                </a:cubicBezTo>
                <a:cubicBezTo>
                  <a:pt x="2300184" y="510753"/>
                  <a:pt x="2301119" y="512337"/>
                  <a:pt x="2301119" y="512337"/>
                </a:cubicBezTo>
                <a:cubicBezTo>
                  <a:pt x="2302054" y="512337"/>
                  <a:pt x="2302989" y="510753"/>
                  <a:pt x="2302989" y="509962"/>
                </a:cubicBezTo>
                <a:cubicBezTo>
                  <a:pt x="2302989" y="509962"/>
                  <a:pt x="2304860" y="509172"/>
                  <a:pt x="2304860" y="508381"/>
                </a:cubicBezTo>
                <a:lnTo>
                  <a:pt x="2302989" y="507591"/>
                </a:lnTo>
                <a:close/>
                <a:moveTo>
                  <a:pt x="392173" y="486832"/>
                </a:moveTo>
                <a:lnTo>
                  <a:pt x="391757" y="487245"/>
                </a:lnTo>
                <a:lnTo>
                  <a:pt x="390926" y="487245"/>
                </a:lnTo>
                <a:lnTo>
                  <a:pt x="390507" y="487245"/>
                </a:lnTo>
                <a:lnTo>
                  <a:pt x="389675" y="486832"/>
                </a:lnTo>
                <a:lnTo>
                  <a:pt x="389260" y="486423"/>
                </a:lnTo>
                <a:lnTo>
                  <a:pt x="388844" y="485604"/>
                </a:lnTo>
                <a:lnTo>
                  <a:pt x="388425" y="482323"/>
                </a:lnTo>
                <a:lnTo>
                  <a:pt x="386763" y="478632"/>
                </a:lnTo>
                <a:lnTo>
                  <a:pt x="385512" y="475760"/>
                </a:lnTo>
                <a:lnTo>
                  <a:pt x="384262" y="472479"/>
                </a:lnTo>
                <a:lnTo>
                  <a:pt x="383431" y="470020"/>
                </a:lnTo>
                <a:lnTo>
                  <a:pt x="383015" y="467148"/>
                </a:lnTo>
                <a:lnTo>
                  <a:pt x="383015" y="462226"/>
                </a:lnTo>
                <a:lnTo>
                  <a:pt x="383015" y="461404"/>
                </a:lnTo>
                <a:lnTo>
                  <a:pt x="383431" y="460585"/>
                </a:lnTo>
                <a:lnTo>
                  <a:pt x="384262" y="460585"/>
                </a:lnTo>
                <a:lnTo>
                  <a:pt x="384681" y="460176"/>
                </a:lnTo>
                <a:lnTo>
                  <a:pt x="385512" y="460585"/>
                </a:lnTo>
                <a:lnTo>
                  <a:pt x="385928" y="460585"/>
                </a:lnTo>
                <a:lnTo>
                  <a:pt x="386344" y="461404"/>
                </a:lnTo>
                <a:lnTo>
                  <a:pt x="386763" y="462226"/>
                </a:lnTo>
                <a:lnTo>
                  <a:pt x="386763" y="465507"/>
                </a:lnTo>
                <a:lnTo>
                  <a:pt x="388010" y="469607"/>
                </a:lnTo>
                <a:lnTo>
                  <a:pt x="388844" y="472888"/>
                </a:lnTo>
                <a:lnTo>
                  <a:pt x="390507" y="476170"/>
                </a:lnTo>
                <a:lnTo>
                  <a:pt x="392173" y="480273"/>
                </a:lnTo>
                <a:lnTo>
                  <a:pt x="392588" y="483142"/>
                </a:lnTo>
                <a:lnTo>
                  <a:pt x="393007" y="485604"/>
                </a:lnTo>
                <a:lnTo>
                  <a:pt x="392588" y="486423"/>
                </a:lnTo>
                <a:lnTo>
                  <a:pt x="392173" y="486832"/>
                </a:lnTo>
                <a:close/>
                <a:moveTo>
                  <a:pt x="362143" y="480478"/>
                </a:moveTo>
                <a:lnTo>
                  <a:pt x="361255" y="480478"/>
                </a:lnTo>
                <a:lnTo>
                  <a:pt x="360811" y="480478"/>
                </a:lnTo>
                <a:lnTo>
                  <a:pt x="359479" y="480478"/>
                </a:lnTo>
                <a:lnTo>
                  <a:pt x="359035" y="480078"/>
                </a:lnTo>
                <a:lnTo>
                  <a:pt x="358591" y="479284"/>
                </a:lnTo>
                <a:lnTo>
                  <a:pt x="357259" y="475301"/>
                </a:lnTo>
                <a:lnTo>
                  <a:pt x="356815" y="470923"/>
                </a:lnTo>
                <a:lnTo>
                  <a:pt x="356371" y="462166"/>
                </a:lnTo>
                <a:lnTo>
                  <a:pt x="356371" y="461369"/>
                </a:lnTo>
                <a:lnTo>
                  <a:pt x="356815" y="460573"/>
                </a:lnTo>
                <a:lnTo>
                  <a:pt x="357703" y="460573"/>
                </a:lnTo>
                <a:lnTo>
                  <a:pt x="358591" y="460176"/>
                </a:lnTo>
                <a:lnTo>
                  <a:pt x="359035" y="460573"/>
                </a:lnTo>
                <a:lnTo>
                  <a:pt x="359923" y="460573"/>
                </a:lnTo>
                <a:lnTo>
                  <a:pt x="360811" y="461369"/>
                </a:lnTo>
                <a:lnTo>
                  <a:pt x="360811" y="462166"/>
                </a:lnTo>
                <a:lnTo>
                  <a:pt x="361255" y="470524"/>
                </a:lnTo>
                <a:lnTo>
                  <a:pt x="361699" y="474504"/>
                </a:lnTo>
                <a:lnTo>
                  <a:pt x="363031" y="478487"/>
                </a:lnTo>
                <a:lnTo>
                  <a:pt x="363031" y="479284"/>
                </a:lnTo>
                <a:lnTo>
                  <a:pt x="362587" y="479681"/>
                </a:lnTo>
                <a:lnTo>
                  <a:pt x="362143" y="480478"/>
                </a:lnTo>
                <a:close/>
                <a:moveTo>
                  <a:pt x="271964" y="264491"/>
                </a:moveTo>
                <a:lnTo>
                  <a:pt x="270443" y="273620"/>
                </a:lnTo>
                <a:lnTo>
                  <a:pt x="268919" y="283187"/>
                </a:lnTo>
                <a:lnTo>
                  <a:pt x="266636" y="291882"/>
                </a:lnTo>
                <a:lnTo>
                  <a:pt x="265493" y="301445"/>
                </a:lnTo>
                <a:lnTo>
                  <a:pt x="264353" y="311012"/>
                </a:lnTo>
                <a:lnTo>
                  <a:pt x="263210" y="320141"/>
                </a:lnTo>
                <a:lnTo>
                  <a:pt x="262829" y="321010"/>
                </a:lnTo>
                <a:lnTo>
                  <a:pt x="262448" y="321445"/>
                </a:lnTo>
                <a:lnTo>
                  <a:pt x="262067" y="321445"/>
                </a:lnTo>
                <a:lnTo>
                  <a:pt x="261308" y="321445"/>
                </a:lnTo>
                <a:lnTo>
                  <a:pt x="260165" y="320576"/>
                </a:lnTo>
                <a:lnTo>
                  <a:pt x="259784" y="320141"/>
                </a:lnTo>
                <a:lnTo>
                  <a:pt x="259784" y="319272"/>
                </a:lnTo>
                <a:lnTo>
                  <a:pt x="260927" y="310143"/>
                </a:lnTo>
                <a:lnTo>
                  <a:pt x="262067" y="300576"/>
                </a:lnTo>
                <a:lnTo>
                  <a:pt x="263210" y="291012"/>
                </a:lnTo>
                <a:lnTo>
                  <a:pt x="263972" y="286229"/>
                </a:lnTo>
                <a:lnTo>
                  <a:pt x="265112" y="281880"/>
                </a:lnTo>
                <a:lnTo>
                  <a:pt x="267398" y="272751"/>
                </a:lnTo>
                <a:lnTo>
                  <a:pt x="268538" y="263622"/>
                </a:lnTo>
                <a:lnTo>
                  <a:pt x="269300" y="254924"/>
                </a:lnTo>
                <a:lnTo>
                  <a:pt x="269681" y="245795"/>
                </a:lnTo>
                <a:lnTo>
                  <a:pt x="269681" y="244926"/>
                </a:lnTo>
                <a:lnTo>
                  <a:pt x="270062" y="244057"/>
                </a:lnTo>
                <a:lnTo>
                  <a:pt x="270443" y="243622"/>
                </a:lnTo>
                <a:lnTo>
                  <a:pt x="271202" y="243622"/>
                </a:lnTo>
                <a:lnTo>
                  <a:pt x="271964" y="243622"/>
                </a:lnTo>
                <a:lnTo>
                  <a:pt x="272345" y="244057"/>
                </a:lnTo>
                <a:lnTo>
                  <a:pt x="272726" y="244926"/>
                </a:lnTo>
                <a:lnTo>
                  <a:pt x="273107" y="245795"/>
                </a:lnTo>
                <a:lnTo>
                  <a:pt x="272726" y="255362"/>
                </a:lnTo>
                <a:lnTo>
                  <a:pt x="271964" y="264491"/>
                </a:lnTo>
                <a:close/>
                <a:moveTo>
                  <a:pt x="222408" y="231993"/>
                </a:moveTo>
                <a:lnTo>
                  <a:pt x="220096" y="248585"/>
                </a:lnTo>
                <a:lnTo>
                  <a:pt x="217782" y="265181"/>
                </a:lnTo>
                <a:lnTo>
                  <a:pt x="217782" y="266031"/>
                </a:lnTo>
                <a:lnTo>
                  <a:pt x="216856" y="266881"/>
                </a:lnTo>
                <a:lnTo>
                  <a:pt x="215470" y="267306"/>
                </a:lnTo>
                <a:lnTo>
                  <a:pt x="214545" y="267306"/>
                </a:lnTo>
                <a:lnTo>
                  <a:pt x="214082" y="266881"/>
                </a:lnTo>
                <a:lnTo>
                  <a:pt x="213156" y="266031"/>
                </a:lnTo>
                <a:lnTo>
                  <a:pt x="213156" y="265181"/>
                </a:lnTo>
                <a:lnTo>
                  <a:pt x="215930" y="248585"/>
                </a:lnTo>
                <a:lnTo>
                  <a:pt x="218245" y="231565"/>
                </a:lnTo>
                <a:lnTo>
                  <a:pt x="221482" y="214122"/>
                </a:lnTo>
                <a:lnTo>
                  <a:pt x="225182" y="197527"/>
                </a:lnTo>
                <a:lnTo>
                  <a:pt x="225182" y="196677"/>
                </a:lnTo>
                <a:lnTo>
                  <a:pt x="226108" y="196251"/>
                </a:lnTo>
                <a:lnTo>
                  <a:pt x="226571" y="196251"/>
                </a:lnTo>
                <a:lnTo>
                  <a:pt x="227497" y="196251"/>
                </a:lnTo>
                <a:lnTo>
                  <a:pt x="228885" y="196677"/>
                </a:lnTo>
                <a:lnTo>
                  <a:pt x="229348" y="197102"/>
                </a:lnTo>
                <a:lnTo>
                  <a:pt x="229808" y="197952"/>
                </a:lnTo>
                <a:lnTo>
                  <a:pt x="229808" y="198802"/>
                </a:lnTo>
                <a:lnTo>
                  <a:pt x="225182" y="215398"/>
                </a:lnTo>
                <a:lnTo>
                  <a:pt x="222408" y="231993"/>
                </a:lnTo>
                <a:close/>
                <a:moveTo>
                  <a:pt x="187085" y="165441"/>
                </a:moveTo>
                <a:lnTo>
                  <a:pt x="186628" y="175644"/>
                </a:lnTo>
                <a:lnTo>
                  <a:pt x="186628" y="186269"/>
                </a:lnTo>
                <a:lnTo>
                  <a:pt x="186628" y="196897"/>
                </a:lnTo>
                <a:lnTo>
                  <a:pt x="186628" y="205399"/>
                </a:lnTo>
                <a:lnTo>
                  <a:pt x="186628" y="209647"/>
                </a:lnTo>
                <a:lnTo>
                  <a:pt x="185709" y="213474"/>
                </a:lnTo>
                <a:lnTo>
                  <a:pt x="182950" y="224102"/>
                </a:lnTo>
                <a:lnTo>
                  <a:pt x="181574" y="229628"/>
                </a:lnTo>
                <a:lnTo>
                  <a:pt x="181114" y="234730"/>
                </a:lnTo>
                <a:lnTo>
                  <a:pt x="180655" y="235580"/>
                </a:lnTo>
                <a:lnTo>
                  <a:pt x="180195" y="236005"/>
                </a:lnTo>
                <a:lnTo>
                  <a:pt x="179275" y="236430"/>
                </a:lnTo>
                <a:lnTo>
                  <a:pt x="178819" y="236855"/>
                </a:lnTo>
                <a:lnTo>
                  <a:pt x="177899" y="236430"/>
                </a:lnTo>
                <a:lnTo>
                  <a:pt x="177439" y="236005"/>
                </a:lnTo>
                <a:lnTo>
                  <a:pt x="176980" y="235580"/>
                </a:lnTo>
                <a:lnTo>
                  <a:pt x="176520" y="234730"/>
                </a:lnTo>
                <a:lnTo>
                  <a:pt x="177439" y="230053"/>
                </a:lnTo>
                <a:lnTo>
                  <a:pt x="178359" y="224952"/>
                </a:lnTo>
                <a:lnTo>
                  <a:pt x="181114" y="215599"/>
                </a:lnTo>
                <a:lnTo>
                  <a:pt x="182034" y="210073"/>
                </a:lnTo>
                <a:lnTo>
                  <a:pt x="182494" y="204974"/>
                </a:lnTo>
                <a:lnTo>
                  <a:pt x="182494" y="193921"/>
                </a:lnTo>
                <a:lnTo>
                  <a:pt x="182494" y="171393"/>
                </a:lnTo>
                <a:lnTo>
                  <a:pt x="182494" y="166717"/>
                </a:lnTo>
                <a:lnTo>
                  <a:pt x="182950" y="162465"/>
                </a:lnTo>
                <a:lnTo>
                  <a:pt x="185249" y="153538"/>
                </a:lnTo>
                <a:lnTo>
                  <a:pt x="185709" y="153113"/>
                </a:lnTo>
                <a:lnTo>
                  <a:pt x="186169" y="152262"/>
                </a:lnTo>
                <a:lnTo>
                  <a:pt x="187085" y="152262"/>
                </a:lnTo>
                <a:lnTo>
                  <a:pt x="187545" y="152262"/>
                </a:lnTo>
                <a:lnTo>
                  <a:pt x="188924" y="152688"/>
                </a:lnTo>
                <a:lnTo>
                  <a:pt x="189384" y="153113"/>
                </a:lnTo>
                <a:lnTo>
                  <a:pt x="189844" y="153963"/>
                </a:lnTo>
                <a:lnTo>
                  <a:pt x="189844" y="154813"/>
                </a:lnTo>
                <a:lnTo>
                  <a:pt x="188004" y="159915"/>
                </a:lnTo>
                <a:lnTo>
                  <a:pt x="187085" y="165441"/>
                </a:lnTo>
                <a:close/>
                <a:moveTo>
                  <a:pt x="118792" y="240237"/>
                </a:moveTo>
                <a:lnTo>
                  <a:pt x="118420" y="240237"/>
                </a:lnTo>
                <a:lnTo>
                  <a:pt x="117680" y="240237"/>
                </a:lnTo>
                <a:lnTo>
                  <a:pt x="117312" y="239815"/>
                </a:lnTo>
                <a:lnTo>
                  <a:pt x="116940" y="239393"/>
                </a:lnTo>
                <a:lnTo>
                  <a:pt x="116572" y="238546"/>
                </a:lnTo>
                <a:lnTo>
                  <a:pt x="116572" y="208517"/>
                </a:lnTo>
                <a:lnTo>
                  <a:pt x="116940" y="207670"/>
                </a:lnTo>
                <a:lnTo>
                  <a:pt x="117312" y="207248"/>
                </a:lnTo>
                <a:lnTo>
                  <a:pt x="117680" y="206826"/>
                </a:lnTo>
                <a:lnTo>
                  <a:pt x="118420" y="206401"/>
                </a:lnTo>
                <a:lnTo>
                  <a:pt x="118792" y="206826"/>
                </a:lnTo>
                <a:lnTo>
                  <a:pt x="119532" y="207248"/>
                </a:lnTo>
                <a:lnTo>
                  <a:pt x="119900" y="207670"/>
                </a:lnTo>
                <a:lnTo>
                  <a:pt x="119900" y="208517"/>
                </a:lnTo>
                <a:lnTo>
                  <a:pt x="119900" y="238546"/>
                </a:lnTo>
                <a:lnTo>
                  <a:pt x="119900" y="239393"/>
                </a:lnTo>
                <a:lnTo>
                  <a:pt x="119532" y="239815"/>
                </a:lnTo>
                <a:lnTo>
                  <a:pt x="118792" y="240237"/>
                </a:lnTo>
                <a:close/>
                <a:moveTo>
                  <a:pt x="243576" y="345995"/>
                </a:moveTo>
                <a:lnTo>
                  <a:pt x="244020" y="345563"/>
                </a:lnTo>
                <a:lnTo>
                  <a:pt x="244908" y="345132"/>
                </a:lnTo>
                <a:lnTo>
                  <a:pt x="245796" y="345132"/>
                </a:lnTo>
                <a:lnTo>
                  <a:pt x="246240" y="345132"/>
                </a:lnTo>
                <a:lnTo>
                  <a:pt x="247128" y="345563"/>
                </a:lnTo>
                <a:lnTo>
                  <a:pt x="247572" y="345995"/>
                </a:lnTo>
                <a:lnTo>
                  <a:pt x="247572" y="346858"/>
                </a:lnTo>
                <a:lnTo>
                  <a:pt x="247128" y="355930"/>
                </a:lnTo>
                <a:lnTo>
                  <a:pt x="247128" y="365434"/>
                </a:lnTo>
                <a:lnTo>
                  <a:pt x="247128" y="369751"/>
                </a:lnTo>
                <a:lnTo>
                  <a:pt x="247572" y="374503"/>
                </a:lnTo>
                <a:lnTo>
                  <a:pt x="248460" y="379255"/>
                </a:lnTo>
                <a:lnTo>
                  <a:pt x="249792" y="383144"/>
                </a:lnTo>
                <a:lnTo>
                  <a:pt x="249792" y="384007"/>
                </a:lnTo>
                <a:lnTo>
                  <a:pt x="249348" y="384870"/>
                </a:lnTo>
                <a:lnTo>
                  <a:pt x="248904" y="385301"/>
                </a:lnTo>
                <a:lnTo>
                  <a:pt x="248460" y="385736"/>
                </a:lnTo>
                <a:lnTo>
                  <a:pt x="247572" y="385736"/>
                </a:lnTo>
                <a:lnTo>
                  <a:pt x="246684" y="385736"/>
                </a:lnTo>
                <a:lnTo>
                  <a:pt x="246240" y="385301"/>
                </a:lnTo>
                <a:lnTo>
                  <a:pt x="245796" y="384438"/>
                </a:lnTo>
                <a:lnTo>
                  <a:pt x="244464" y="380121"/>
                </a:lnTo>
                <a:lnTo>
                  <a:pt x="243576" y="374934"/>
                </a:lnTo>
                <a:lnTo>
                  <a:pt x="243132" y="370617"/>
                </a:lnTo>
                <a:lnTo>
                  <a:pt x="243132" y="365865"/>
                </a:lnTo>
                <a:lnTo>
                  <a:pt x="243132" y="356361"/>
                </a:lnTo>
                <a:lnTo>
                  <a:pt x="243576" y="346858"/>
                </a:lnTo>
                <a:lnTo>
                  <a:pt x="243576" y="345995"/>
                </a:lnTo>
                <a:close/>
                <a:moveTo>
                  <a:pt x="333286" y="304966"/>
                </a:moveTo>
                <a:lnTo>
                  <a:pt x="333975" y="304528"/>
                </a:lnTo>
                <a:lnTo>
                  <a:pt x="334318" y="304528"/>
                </a:lnTo>
                <a:lnTo>
                  <a:pt x="335008" y="304528"/>
                </a:lnTo>
                <a:lnTo>
                  <a:pt x="335698" y="304966"/>
                </a:lnTo>
                <a:lnTo>
                  <a:pt x="336041" y="305404"/>
                </a:lnTo>
                <a:lnTo>
                  <a:pt x="336387" y="305841"/>
                </a:lnTo>
                <a:lnTo>
                  <a:pt x="336041" y="306717"/>
                </a:lnTo>
                <a:lnTo>
                  <a:pt x="329497" y="340433"/>
                </a:lnTo>
                <a:lnTo>
                  <a:pt x="329151" y="341309"/>
                </a:lnTo>
                <a:lnTo>
                  <a:pt x="328808" y="341747"/>
                </a:lnTo>
                <a:lnTo>
                  <a:pt x="328118" y="341747"/>
                </a:lnTo>
                <a:lnTo>
                  <a:pt x="327775" y="341747"/>
                </a:lnTo>
                <a:lnTo>
                  <a:pt x="327085" y="341309"/>
                </a:lnTo>
                <a:lnTo>
                  <a:pt x="326739" y="340871"/>
                </a:lnTo>
                <a:lnTo>
                  <a:pt x="326395" y="339996"/>
                </a:lnTo>
                <a:lnTo>
                  <a:pt x="326395" y="339120"/>
                </a:lnTo>
                <a:lnTo>
                  <a:pt x="333286" y="305841"/>
                </a:lnTo>
                <a:lnTo>
                  <a:pt x="333286" y="304966"/>
                </a:lnTo>
                <a:close/>
                <a:moveTo>
                  <a:pt x="69594" y="38434"/>
                </a:moveTo>
                <a:lnTo>
                  <a:pt x="66086" y="46026"/>
                </a:lnTo>
                <a:lnTo>
                  <a:pt x="63894" y="54460"/>
                </a:lnTo>
                <a:lnTo>
                  <a:pt x="60390" y="71748"/>
                </a:lnTo>
                <a:lnTo>
                  <a:pt x="57322" y="89461"/>
                </a:lnTo>
                <a:lnTo>
                  <a:pt x="50309" y="123197"/>
                </a:lnTo>
                <a:lnTo>
                  <a:pt x="48559" y="132052"/>
                </a:lnTo>
                <a:lnTo>
                  <a:pt x="47680" y="141751"/>
                </a:lnTo>
                <a:lnTo>
                  <a:pt x="47242" y="151028"/>
                </a:lnTo>
                <a:lnTo>
                  <a:pt x="47242" y="160305"/>
                </a:lnTo>
                <a:lnTo>
                  <a:pt x="47242" y="161149"/>
                </a:lnTo>
                <a:lnTo>
                  <a:pt x="46805" y="161993"/>
                </a:lnTo>
                <a:lnTo>
                  <a:pt x="45929" y="161993"/>
                </a:lnTo>
                <a:lnTo>
                  <a:pt x="45491" y="162415"/>
                </a:lnTo>
                <a:lnTo>
                  <a:pt x="44613" y="161993"/>
                </a:lnTo>
                <a:lnTo>
                  <a:pt x="43737" y="161993"/>
                </a:lnTo>
                <a:lnTo>
                  <a:pt x="43300" y="161149"/>
                </a:lnTo>
                <a:lnTo>
                  <a:pt x="43300" y="160305"/>
                </a:lnTo>
                <a:lnTo>
                  <a:pt x="43300" y="151450"/>
                </a:lnTo>
                <a:lnTo>
                  <a:pt x="43737" y="142595"/>
                </a:lnTo>
                <a:lnTo>
                  <a:pt x="44175" y="134159"/>
                </a:lnTo>
                <a:lnTo>
                  <a:pt x="45491" y="125304"/>
                </a:lnTo>
                <a:lnTo>
                  <a:pt x="52063" y="91990"/>
                </a:lnTo>
                <a:lnTo>
                  <a:pt x="56006" y="72592"/>
                </a:lnTo>
                <a:lnTo>
                  <a:pt x="57760" y="62893"/>
                </a:lnTo>
                <a:lnTo>
                  <a:pt x="59952" y="53194"/>
                </a:lnTo>
                <a:lnTo>
                  <a:pt x="62581" y="45182"/>
                </a:lnTo>
                <a:lnTo>
                  <a:pt x="65648" y="37168"/>
                </a:lnTo>
                <a:lnTo>
                  <a:pt x="72220" y="21568"/>
                </a:lnTo>
                <a:lnTo>
                  <a:pt x="72661" y="21146"/>
                </a:lnTo>
                <a:lnTo>
                  <a:pt x="73537" y="20724"/>
                </a:lnTo>
                <a:lnTo>
                  <a:pt x="74850" y="20302"/>
                </a:lnTo>
                <a:lnTo>
                  <a:pt x="75729" y="20724"/>
                </a:lnTo>
                <a:lnTo>
                  <a:pt x="76166" y="21146"/>
                </a:lnTo>
                <a:lnTo>
                  <a:pt x="76604" y="21990"/>
                </a:lnTo>
                <a:lnTo>
                  <a:pt x="76166" y="22831"/>
                </a:lnTo>
                <a:lnTo>
                  <a:pt x="69594" y="38434"/>
                </a:lnTo>
                <a:close/>
                <a:moveTo>
                  <a:pt x="2251581" y="502052"/>
                </a:moveTo>
                <a:cubicBezTo>
                  <a:pt x="2251581" y="501261"/>
                  <a:pt x="2252516" y="500471"/>
                  <a:pt x="2252516" y="500471"/>
                </a:cubicBezTo>
                <a:cubicBezTo>
                  <a:pt x="2253452" y="500471"/>
                  <a:pt x="2255319" y="501261"/>
                  <a:pt x="2255319" y="501261"/>
                </a:cubicBezTo>
                <a:lnTo>
                  <a:pt x="2253609" y="503434"/>
                </a:lnTo>
                <a:cubicBezTo>
                  <a:pt x="2253518" y="503453"/>
                  <a:pt x="2253452" y="503500"/>
                  <a:pt x="2253452" y="503636"/>
                </a:cubicBezTo>
                <a:lnTo>
                  <a:pt x="2251581" y="502052"/>
                </a:lnTo>
                <a:close/>
                <a:moveTo>
                  <a:pt x="1797332" y="499681"/>
                </a:moveTo>
                <a:cubicBezTo>
                  <a:pt x="1797332" y="498890"/>
                  <a:pt x="1795461" y="498890"/>
                  <a:pt x="1795461" y="498100"/>
                </a:cubicBezTo>
                <a:cubicBezTo>
                  <a:pt x="1796397" y="498100"/>
                  <a:pt x="1796397" y="496516"/>
                  <a:pt x="1797332" y="496516"/>
                </a:cubicBezTo>
                <a:cubicBezTo>
                  <a:pt x="1797332" y="496516"/>
                  <a:pt x="1799202" y="497306"/>
                  <a:pt x="1799202" y="498100"/>
                </a:cubicBezTo>
                <a:cubicBezTo>
                  <a:pt x="1800135" y="498100"/>
                  <a:pt x="1801070" y="498890"/>
                  <a:pt x="1801070" y="498890"/>
                </a:cubicBezTo>
                <a:cubicBezTo>
                  <a:pt x="1801070" y="498890"/>
                  <a:pt x="1800135" y="500471"/>
                  <a:pt x="1800135" y="501261"/>
                </a:cubicBezTo>
                <a:cubicBezTo>
                  <a:pt x="1799202" y="501261"/>
                  <a:pt x="1798267" y="502052"/>
                  <a:pt x="1798267" y="502845"/>
                </a:cubicBezTo>
                <a:cubicBezTo>
                  <a:pt x="1798267" y="502052"/>
                  <a:pt x="1796397" y="502052"/>
                  <a:pt x="1796397" y="501261"/>
                </a:cubicBezTo>
                <a:lnTo>
                  <a:pt x="1797332" y="499681"/>
                </a:lnTo>
                <a:close/>
                <a:moveTo>
                  <a:pt x="874703" y="501261"/>
                </a:moveTo>
                <a:cubicBezTo>
                  <a:pt x="874703" y="502052"/>
                  <a:pt x="872836" y="502052"/>
                  <a:pt x="872836" y="502845"/>
                </a:cubicBezTo>
                <a:cubicBezTo>
                  <a:pt x="872836" y="502052"/>
                  <a:pt x="871901" y="501261"/>
                  <a:pt x="870966" y="501261"/>
                </a:cubicBezTo>
                <a:cubicBezTo>
                  <a:pt x="870966" y="500471"/>
                  <a:pt x="870030" y="498890"/>
                  <a:pt x="870030" y="498890"/>
                </a:cubicBezTo>
                <a:cubicBezTo>
                  <a:pt x="870030" y="498890"/>
                  <a:pt x="870966" y="498100"/>
                  <a:pt x="871901" y="498100"/>
                </a:cubicBezTo>
                <a:cubicBezTo>
                  <a:pt x="871901" y="497306"/>
                  <a:pt x="873771" y="496516"/>
                  <a:pt x="873771" y="496516"/>
                </a:cubicBezTo>
                <a:cubicBezTo>
                  <a:pt x="874703" y="496516"/>
                  <a:pt x="874703" y="498100"/>
                  <a:pt x="875639" y="498100"/>
                </a:cubicBezTo>
                <a:cubicBezTo>
                  <a:pt x="875639" y="498890"/>
                  <a:pt x="873771" y="498890"/>
                  <a:pt x="873771" y="499681"/>
                </a:cubicBezTo>
                <a:lnTo>
                  <a:pt x="874703" y="501261"/>
                </a:lnTo>
                <a:close/>
                <a:moveTo>
                  <a:pt x="2233824" y="535274"/>
                </a:moveTo>
                <a:cubicBezTo>
                  <a:pt x="2233824" y="535274"/>
                  <a:pt x="2232888" y="534484"/>
                  <a:pt x="2231953" y="534484"/>
                </a:cubicBezTo>
                <a:lnTo>
                  <a:pt x="2230083" y="532900"/>
                </a:lnTo>
                <a:cubicBezTo>
                  <a:pt x="2230083" y="532900"/>
                  <a:pt x="2231018" y="531319"/>
                  <a:pt x="2231953" y="531319"/>
                </a:cubicBezTo>
                <a:cubicBezTo>
                  <a:pt x="2231953" y="531319"/>
                  <a:pt x="2232888" y="532109"/>
                  <a:pt x="2233824" y="532109"/>
                </a:cubicBezTo>
                <a:lnTo>
                  <a:pt x="2235691" y="533693"/>
                </a:lnTo>
                <a:cubicBezTo>
                  <a:pt x="2234759" y="533693"/>
                  <a:pt x="2234759" y="535274"/>
                  <a:pt x="2233824" y="535274"/>
                </a:cubicBezTo>
                <a:close/>
                <a:moveTo>
                  <a:pt x="2209523" y="544765"/>
                </a:moveTo>
                <a:lnTo>
                  <a:pt x="2207652" y="543185"/>
                </a:lnTo>
                <a:lnTo>
                  <a:pt x="2208587" y="541601"/>
                </a:lnTo>
                <a:lnTo>
                  <a:pt x="2211390" y="543185"/>
                </a:lnTo>
                <a:cubicBezTo>
                  <a:pt x="2210458" y="543185"/>
                  <a:pt x="2209523" y="544765"/>
                  <a:pt x="2209523" y="544765"/>
                </a:cubicBezTo>
                <a:close/>
                <a:moveTo>
                  <a:pt x="2115121" y="531319"/>
                </a:moveTo>
                <a:cubicBezTo>
                  <a:pt x="2115121" y="532109"/>
                  <a:pt x="2114185" y="533693"/>
                  <a:pt x="2114185" y="533693"/>
                </a:cubicBezTo>
                <a:cubicBezTo>
                  <a:pt x="2113250" y="533693"/>
                  <a:pt x="2112315" y="532109"/>
                  <a:pt x="2111379" y="532109"/>
                </a:cubicBezTo>
                <a:cubicBezTo>
                  <a:pt x="2113250" y="530529"/>
                  <a:pt x="2114185" y="529738"/>
                  <a:pt x="2115121" y="528154"/>
                </a:cubicBezTo>
                <a:cubicBezTo>
                  <a:pt x="2115121" y="528948"/>
                  <a:pt x="2116988" y="529738"/>
                  <a:pt x="2116988" y="529738"/>
                </a:cubicBezTo>
                <a:cubicBezTo>
                  <a:pt x="2116988" y="530529"/>
                  <a:pt x="2116056" y="531319"/>
                  <a:pt x="2115121" y="531319"/>
                </a:cubicBezTo>
                <a:close/>
                <a:moveTo>
                  <a:pt x="2076800" y="534484"/>
                </a:moveTo>
                <a:cubicBezTo>
                  <a:pt x="2076800" y="535274"/>
                  <a:pt x="2074929" y="536065"/>
                  <a:pt x="2074929" y="536065"/>
                </a:cubicBezTo>
                <a:cubicBezTo>
                  <a:pt x="2074929" y="536855"/>
                  <a:pt x="2073994" y="537649"/>
                  <a:pt x="2073059" y="537649"/>
                </a:cubicBezTo>
                <a:cubicBezTo>
                  <a:pt x="2073059" y="538439"/>
                  <a:pt x="2072127" y="536855"/>
                  <a:pt x="2071191" y="536855"/>
                </a:cubicBezTo>
                <a:cubicBezTo>
                  <a:pt x="2070256" y="536855"/>
                  <a:pt x="2070256" y="538439"/>
                  <a:pt x="2070256" y="538439"/>
                </a:cubicBezTo>
                <a:cubicBezTo>
                  <a:pt x="2069321" y="538439"/>
                  <a:pt x="2068386" y="536855"/>
                  <a:pt x="2067450" y="536855"/>
                </a:cubicBezTo>
                <a:cubicBezTo>
                  <a:pt x="2067450" y="536855"/>
                  <a:pt x="2069321" y="536065"/>
                  <a:pt x="2069321" y="535274"/>
                </a:cubicBezTo>
                <a:cubicBezTo>
                  <a:pt x="2069321" y="535274"/>
                  <a:pt x="2067450" y="534484"/>
                  <a:pt x="2067450" y="533693"/>
                </a:cubicBezTo>
                <a:cubicBezTo>
                  <a:pt x="2067450" y="533693"/>
                  <a:pt x="2068386" y="532900"/>
                  <a:pt x="2068386" y="532109"/>
                </a:cubicBezTo>
                <a:cubicBezTo>
                  <a:pt x="2069321" y="531319"/>
                  <a:pt x="2070256" y="530529"/>
                  <a:pt x="2070256" y="530529"/>
                </a:cubicBezTo>
                <a:lnTo>
                  <a:pt x="2072127" y="532109"/>
                </a:lnTo>
                <a:cubicBezTo>
                  <a:pt x="2073059" y="532109"/>
                  <a:pt x="2073059" y="529738"/>
                  <a:pt x="2073994" y="529738"/>
                </a:cubicBezTo>
                <a:cubicBezTo>
                  <a:pt x="2074929" y="529738"/>
                  <a:pt x="2075865" y="531319"/>
                  <a:pt x="2075865" y="531319"/>
                </a:cubicBezTo>
                <a:lnTo>
                  <a:pt x="2074929" y="532900"/>
                </a:lnTo>
                <a:cubicBezTo>
                  <a:pt x="2074929" y="533693"/>
                  <a:pt x="2076800" y="533693"/>
                  <a:pt x="2076800" y="534484"/>
                </a:cubicBezTo>
                <a:close/>
                <a:moveTo>
                  <a:pt x="2046890" y="537649"/>
                </a:moveTo>
                <a:cubicBezTo>
                  <a:pt x="2046890" y="538439"/>
                  <a:pt x="2045955" y="539229"/>
                  <a:pt x="2045955" y="539229"/>
                </a:cubicBezTo>
                <a:cubicBezTo>
                  <a:pt x="2045020" y="539229"/>
                  <a:pt x="2044084" y="538439"/>
                  <a:pt x="2043149" y="538439"/>
                </a:cubicBezTo>
                <a:cubicBezTo>
                  <a:pt x="2043149" y="537649"/>
                  <a:pt x="2045020" y="536855"/>
                  <a:pt x="2045020" y="536855"/>
                </a:cubicBezTo>
                <a:cubicBezTo>
                  <a:pt x="2045955" y="536065"/>
                  <a:pt x="2045955" y="535274"/>
                  <a:pt x="2046890" y="534484"/>
                </a:cubicBezTo>
                <a:lnTo>
                  <a:pt x="2048758" y="536065"/>
                </a:lnTo>
                <a:cubicBezTo>
                  <a:pt x="2048758" y="536065"/>
                  <a:pt x="2047822" y="537649"/>
                  <a:pt x="2046890" y="537649"/>
                </a:cubicBezTo>
                <a:close/>
                <a:moveTo>
                  <a:pt x="1973984" y="535274"/>
                </a:moveTo>
                <a:lnTo>
                  <a:pt x="1972116" y="533693"/>
                </a:lnTo>
                <a:lnTo>
                  <a:pt x="1973048" y="532109"/>
                </a:lnTo>
                <a:lnTo>
                  <a:pt x="1974919" y="533693"/>
                </a:lnTo>
                <a:lnTo>
                  <a:pt x="1973984" y="535274"/>
                </a:lnTo>
                <a:close/>
                <a:moveTo>
                  <a:pt x="1928187" y="533693"/>
                </a:moveTo>
                <a:lnTo>
                  <a:pt x="1926317" y="532900"/>
                </a:lnTo>
                <a:cubicBezTo>
                  <a:pt x="1926317" y="532109"/>
                  <a:pt x="1928187" y="531319"/>
                  <a:pt x="1928187" y="530529"/>
                </a:cubicBezTo>
                <a:cubicBezTo>
                  <a:pt x="1928187" y="531319"/>
                  <a:pt x="1930054" y="531319"/>
                  <a:pt x="1930054" y="532109"/>
                </a:cubicBezTo>
                <a:cubicBezTo>
                  <a:pt x="1930054" y="532109"/>
                  <a:pt x="1929119" y="533693"/>
                  <a:pt x="1928187" y="533693"/>
                </a:cubicBezTo>
                <a:close/>
                <a:moveTo>
                  <a:pt x="1819762" y="533693"/>
                </a:moveTo>
                <a:lnTo>
                  <a:pt x="1821633" y="532109"/>
                </a:lnTo>
                <a:lnTo>
                  <a:pt x="1823503" y="532900"/>
                </a:lnTo>
                <a:cubicBezTo>
                  <a:pt x="1823503" y="533693"/>
                  <a:pt x="1822568" y="534484"/>
                  <a:pt x="1821633" y="535274"/>
                </a:cubicBezTo>
                <a:cubicBezTo>
                  <a:pt x="1822568" y="534484"/>
                  <a:pt x="1819762" y="533693"/>
                  <a:pt x="1819762" y="533693"/>
                </a:cubicBezTo>
                <a:close/>
                <a:moveTo>
                  <a:pt x="1755270" y="536065"/>
                </a:moveTo>
                <a:cubicBezTo>
                  <a:pt x="1754338" y="536065"/>
                  <a:pt x="1753403" y="534484"/>
                  <a:pt x="1752467" y="534484"/>
                </a:cubicBezTo>
                <a:cubicBezTo>
                  <a:pt x="1752467" y="535274"/>
                  <a:pt x="1751532" y="536065"/>
                  <a:pt x="1751532" y="536855"/>
                </a:cubicBezTo>
                <a:cubicBezTo>
                  <a:pt x="1750597" y="536855"/>
                  <a:pt x="1749665" y="537649"/>
                  <a:pt x="1749665" y="538439"/>
                </a:cubicBezTo>
                <a:lnTo>
                  <a:pt x="1747794" y="540020"/>
                </a:lnTo>
                <a:lnTo>
                  <a:pt x="1749665" y="541601"/>
                </a:lnTo>
                <a:lnTo>
                  <a:pt x="1748729" y="543185"/>
                </a:lnTo>
                <a:cubicBezTo>
                  <a:pt x="1747794" y="543185"/>
                  <a:pt x="1746859" y="541601"/>
                  <a:pt x="1745924" y="541601"/>
                </a:cubicBezTo>
                <a:lnTo>
                  <a:pt x="1744056" y="540810"/>
                </a:lnTo>
                <a:cubicBezTo>
                  <a:pt x="1744056" y="540020"/>
                  <a:pt x="1745924" y="539229"/>
                  <a:pt x="1745924" y="538439"/>
                </a:cubicBezTo>
                <a:cubicBezTo>
                  <a:pt x="1745924" y="538439"/>
                  <a:pt x="1747794" y="537649"/>
                  <a:pt x="1747794" y="536855"/>
                </a:cubicBezTo>
                <a:cubicBezTo>
                  <a:pt x="1747794" y="536855"/>
                  <a:pt x="1744988" y="536065"/>
                  <a:pt x="1744988" y="535274"/>
                </a:cubicBezTo>
                <a:cubicBezTo>
                  <a:pt x="1745924" y="535274"/>
                  <a:pt x="1746859" y="533693"/>
                  <a:pt x="1746859" y="533693"/>
                </a:cubicBezTo>
                <a:cubicBezTo>
                  <a:pt x="1747794" y="533693"/>
                  <a:pt x="1748729" y="535274"/>
                  <a:pt x="1748729" y="535274"/>
                </a:cubicBezTo>
                <a:cubicBezTo>
                  <a:pt x="1749665" y="535274"/>
                  <a:pt x="1750597" y="533693"/>
                  <a:pt x="1750597" y="533693"/>
                </a:cubicBezTo>
                <a:cubicBezTo>
                  <a:pt x="1750597" y="532900"/>
                  <a:pt x="1752467" y="532109"/>
                  <a:pt x="1752467" y="532109"/>
                </a:cubicBezTo>
                <a:cubicBezTo>
                  <a:pt x="1753403" y="532900"/>
                  <a:pt x="1755270" y="533693"/>
                  <a:pt x="1756205" y="534484"/>
                </a:cubicBezTo>
                <a:lnTo>
                  <a:pt x="1755270" y="536065"/>
                </a:lnTo>
                <a:close/>
                <a:moveTo>
                  <a:pt x="1644981" y="537649"/>
                </a:moveTo>
                <a:cubicBezTo>
                  <a:pt x="1644046" y="536855"/>
                  <a:pt x="1643111" y="536855"/>
                  <a:pt x="1642175" y="536065"/>
                </a:cubicBezTo>
                <a:lnTo>
                  <a:pt x="1640308" y="535274"/>
                </a:lnTo>
                <a:cubicBezTo>
                  <a:pt x="1640308" y="534484"/>
                  <a:pt x="1642175" y="533693"/>
                  <a:pt x="1642175" y="532900"/>
                </a:cubicBezTo>
                <a:lnTo>
                  <a:pt x="1644046" y="534484"/>
                </a:lnTo>
                <a:cubicBezTo>
                  <a:pt x="1644981" y="534484"/>
                  <a:pt x="1644981" y="532900"/>
                  <a:pt x="1645913" y="532900"/>
                </a:cubicBezTo>
                <a:lnTo>
                  <a:pt x="1647784" y="533693"/>
                </a:lnTo>
                <a:cubicBezTo>
                  <a:pt x="1646849" y="535274"/>
                  <a:pt x="1645913" y="536065"/>
                  <a:pt x="1644981" y="537649"/>
                </a:cubicBezTo>
                <a:close/>
                <a:moveTo>
                  <a:pt x="1634700" y="536855"/>
                </a:moveTo>
                <a:cubicBezTo>
                  <a:pt x="1634700" y="537649"/>
                  <a:pt x="1633764" y="538439"/>
                  <a:pt x="1633764" y="539229"/>
                </a:cubicBezTo>
                <a:cubicBezTo>
                  <a:pt x="1632829" y="539229"/>
                  <a:pt x="1631894" y="537649"/>
                  <a:pt x="1631894" y="537649"/>
                </a:cubicBezTo>
                <a:cubicBezTo>
                  <a:pt x="1630959" y="536855"/>
                  <a:pt x="1629091" y="536855"/>
                  <a:pt x="1629091" y="536065"/>
                </a:cubicBezTo>
                <a:lnTo>
                  <a:pt x="1630959" y="534484"/>
                </a:lnTo>
                <a:cubicBezTo>
                  <a:pt x="1631894" y="533693"/>
                  <a:pt x="1631894" y="532900"/>
                  <a:pt x="1632829" y="532900"/>
                </a:cubicBezTo>
                <a:cubicBezTo>
                  <a:pt x="1632829" y="532900"/>
                  <a:pt x="1633764" y="533693"/>
                  <a:pt x="1634700" y="533693"/>
                </a:cubicBezTo>
                <a:cubicBezTo>
                  <a:pt x="1634700" y="534484"/>
                  <a:pt x="1632829" y="535274"/>
                  <a:pt x="1632829" y="536065"/>
                </a:cubicBezTo>
                <a:cubicBezTo>
                  <a:pt x="1632829" y="536065"/>
                  <a:pt x="1635635" y="536855"/>
                  <a:pt x="1634700" y="536855"/>
                </a:cubicBezTo>
                <a:close/>
                <a:moveTo>
                  <a:pt x="1574880" y="537649"/>
                </a:moveTo>
                <a:lnTo>
                  <a:pt x="1573010" y="536065"/>
                </a:lnTo>
                <a:lnTo>
                  <a:pt x="1574880" y="534484"/>
                </a:lnTo>
                <a:lnTo>
                  <a:pt x="1576748" y="536065"/>
                </a:lnTo>
                <a:cubicBezTo>
                  <a:pt x="1576748" y="536065"/>
                  <a:pt x="1575816" y="537649"/>
                  <a:pt x="1574880" y="537649"/>
                </a:cubicBezTo>
                <a:close/>
                <a:moveTo>
                  <a:pt x="1511323" y="535274"/>
                </a:moveTo>
                <a:cubicBezTo>
                  <a:pt x="1511323" y="536065"/>
                  <a:pt x="1513191" y="536065"/>
                  <a:pt x="1513191" y="536855"/>
                </a:cubicBezTo>
                <a:cubicBezTo>
                  <a:pt x="1513191" y="536855"/>
                  <a:pt x="1511323" y="537649"/>
                  <a:pt x="1511323" y="538439"/>
                </a:cubicBezTo>
                <a:cubicBezTo>
                  <a:pt x="1512255" y="539229"/>
                  <a:pt x="1514126" y="539229"/>
                  <a:pt x="1514126" y="540020"/>
                </a:cubicBezTo>
                <a:lnTo>
                  <a:pt x="1512255" y="541601"/>
                </a:lnTo>
                <a:cubicBezTo>
                  <a:pt x="1511323" y="541601"/>
                  <a:pt x="1510388" y="540020"/>
                  <a:pt x="1510388" y="540020"/>
                </a:cubicBezTo>
                <a:lnTo>
                  <a:pt x="1508517" y="539229"/>
                </a:lnTo>
                <a:cubicBezTo>
                  <a:pt x="1507582" y="538439"/>
                  <a:pt x="1509453" y="537649"/>
                  <a:pt x="1509453" y="536855"/>
                </a:cubicBezTo>
                <a:lnTo>
                  <a:pt x="1507582" y="536065"/>
                </a:lnTo>
                <a:cubicBezTo>
                  <a:pt x="1507582" y="535274"/>
                  <a:pt x="1508517" y="534484"/>
                  <a:pt x="1509453" y="533693"/>
                </a:cubicBezTo>
                <a:lnTo>
                  <a:pt x="1510388" y="532109"/>
                </a:lnTo>
                <a:cubicBezTo>
                  <a:pt x="1510388" y="532900"/>
                  <a:pt x="1513191" y="532900"/>
                  <a:pt x="1513191" y="533693"/>
                </a:cubicBezTo>
                <a:cubicBezTo>
                  <a:pt x="1513191" y="533693"/>
                  <a:pt x="1511323" y="534484"/>
                  <a:pt x="1511323" y="535274"/>
                </a:cubicBezTo>
                <a:close/>
                <a:moveTo>
                  <a:pt x="1380468" y="526573"/>
                </a:moveTo>
                <a:cubicBezTo>
                  <a:pt x="1379533" y="527364"/>
                  <a:pt x="1378597" y="528948"/>
                  <a:pt x="1377665" y="529738"/>
                </a:cubicBezTo>
                <a:cubicBezTo>
                  <a:pt x="1376730" y="530529"/>
                  <a:pt x="1376730" y="531319"/>
                  <a:pt x="1375795" y="531319"/>
                </a:cubicBezTo>
                <a:cubicBezTo>
                  <a:pt x="1375795" y="532109"/>
                  <a:pt x="1374860" y="533693"/>
                  <a:pt x="1373924" y="533693"/>
                </a:cubicBezTo>
                <a:lnTo>
                  <a:pt x="1372057" y="532109"/>
                </a:lnTo>
                <a:lnTo>
                  <a:pt x="1373924" y="530529"/>
                </a:lnTo>
                <a:cubicBezTo>
                  <a:pt x="1373924" y="529738"/>
                  <a:pt x="1374860" y="528948"/>
                  <a:pt x="1375795" y="528948"/>
                </a:cubicBezTo>
                <a:cubicBezTo>
                  <a:pt x="1375795" y="528154"/>
                  <a:pt x="1376730" y="527364"/>
                  <a:pt x="1376730" y="526573"/>
                </a:cubicBezTo>
                <a:lnTo>
                  <a:pt x="1374860" y="525783"/>
                </a:lnTo>
                <a:cubicBezTo>
                  <a:pt x="1374860" y="524993"/>
                  <a:pt x="1376730" y="524199"/>
                  <a:pt x="1376730" y="523409"/>
                </a:cubicBezTo>
                <a:cubicBezTo>
                  <a:pt x="1376730" y="524199"/>
                  <a:pt x="1378597" y="524993"/>
                  <a:pt x="1378597" y="524993"/>
                </a:cubicBezTo>
                <a:cubicBezTo>
                  <a:pt x="1379533" y="525783"/>
                  <a:pt x="1379533" y="525783"/>
                  <a:pt x="1380468" y="526573"/>
                </a:cubicBezTo>
                <a:close/>
                <a:moveTo>
                  <a:pt x="1294373" y="526573"/>
                </a:moveTo>
                <a:cubicBezTo>
                  <a:pt x="1294373" y="527364"/>
                  <a:pt x="1295308" y="528154"/>
                  <a:pt x="1295308" y="528948"/>
                </a:cubicBezTo>
                <a:cubicBezTo>
                  <a:pt x="1296241" y="528948"/>
                  <a:pt x="1297176" y="529738"/>
                  <a:pt x="1297176" y="530529"/>
                </a:cubicBezTo>
                <a:lnTo>
                  <a:pt x="1299046" y="532109"/>
                </a:lnTo>
                <a:lnTo>
                  <a:pt x="1297176" y="533693"/>
                </a:lnTo>
                <a:cubicBezTo>
                  <a:pt x="1296241" y="533693"/>
                  <a:pt x="1295308" y="532109"/>
                  <a:pt x="1295308" y="531319"/>
                </a:cubicBezTo>
                <a:cubicBezTo>
                  <a:pt x="1294373" y="531319"/>
                  <a:pt x="1294373" y="530529"/>
                  <a:pt x="1293438" y="529738"/>
                </a:cubicBezTo>
                <a:cubicBezTo>
                  <a:pt x="1292503" y="528948"/>
                  <a:pt x="1291567" y="527364"/>
                  <a:pt x="1290635" y="526573"/>
                </a:cubicBezTo>
                <a:cubicBezTo>
                  <a:pt x="1291567" y="525783"/>
                  <a:pt x="1291567" y="525783"/>
                  <a:pt x="1292503" y="524993"/>
                </a:cubicBezTo>
                <a:cubicBezTo>
                  <a:pt x="1292503" y="524993"/>
                  <a:pt x="1294373" y="524199"/>
                  <a:pt x="1294373" y="523409"/>
                </a:cubicBezTo>
                <a:cubicBezTo>
                  <a:pt x="1294373" y="524199"/>
                  <a:pt x="1296241" y="524993"/>
                  <a:pt x="1296241" y="525783"/>
                </a:cubicBezTo>
                <a:lnTo>
                  <a:pt x="1294373" y="526573"/>
                </a:lnTo>
                <a:close/>
                <a:moveTo>
                  <a:pt x="1163518" y="536065"/>
                </a:moveTo>
                <a:lnTo>
                  <a:pt x="1161647" y="536855"/>
                </a:lnTo>
                <a:cubicBezTo>
                  <a:pt x="1161647" y="537649"/>
                  <a:pt x="1163518" y="538439"/>
                  <a:pt x="1162583" y="539229"/>
                </a:cubicBezTo>
                <a:lnTo>
                  <a:pt x="1160715" y="540020"/>
                </a:lnTo>
                <a:cubicBezTo>
                  <a:pt x="1160715" y="540020"/>
                  <a:pt x="1159780" y="541601"/>
                  <a:pt x="1158845" y="541601"/>
                </a:cubicBezTo>
                <a:lnTo>
                  <a:pt x="1156974" y="540020"/>
                </a:lnTo>
                <a:cubicBezTo>
                  <a:pt x="1156974" y="539229"/>
                  <a:pt x="1158845" y="539229"/>
                  <a:pt x="1159780" y="538439"/>
                </a:cubicBezTo>
                <a:cubicBezTo>
                  <a:pt x="1159780" y="537649"/>
                  <a:pt x="1157909" y="536855"/>
                  <a:pt x="1157909" y="536855"/>
                </a:cubicBezTo>
                <a:cubicBezTo>
                  <a:pt x="1157909" y="536065"/>
                  <a:pt x="1159780" y="536065"/>
                  <a:pt x="1159780" y="535274"/>
                </a:cubicBezTo>
                <a:cubicBezTo>
                  <a:pt x="1159780" y="534484"/>
                  <a:pt x="1157909" y="533693"/>
                  <a:pt x="1157909" y="533693"/>
                </a:cubicBezTo>
                <a:cubicBezTo>
                  <a:pt x="1157909" y="532900"/>
                  <a:pt x="1160715" y="532900"/>
                  <a:pt x="1160715" y="532109"/>
                </a:cubicBezTo>
                <a:lnTo>
                  <a:pt x="1161647" y="533693"/>
                </a:lnTo>
                <a:cubicBezTo>
                  <a:pt x="1162583" y="534484"/>
                  <a:pt x="1163518" y="535274"/>
                  <a:pt x="1163518" y="536065"/>
                </a:cubicBezTo>
                <a:close/>
                <a:moveTo>
                  <a:pt x="1098090" y="536065"/>
                </a:moveTo>
                <a:lnTo>
                  <a:pt x="1096223" y="537649"/>
                </a:lnTo>
                <a:cubicBezTo>
                  <a:pt x="1095288" y="537649"/>
                  <a:pt x="1094352" y="536065"/>
                  <a:pt x="1094352" y="536065"/>
                </a:cubicBezTo>
                <a:lnTo>
                  <a:pt x="1096223" y="534484"/>
                </a:lnTo>
                <a:lnTo>
                  <a:pt x="1098090" y="536065"/>
                </a:lnTo>
                <a:close/>
                <a:moveTo>
                  <a:pt x="1038271" y="532900"/>
                </a:moveTo>
                <a:cubicBezTo>
                  <a:pt x="1039206" y="532900"/>
                  <a:pt x="1039206" y="533693"/>
                  <a:pt x="1040142" y="534484"/>
                </a:cubicBezTo>
                <a:lnTo>
                  <a:pt x="1042012" y="536065"/>
                </a:lnTo>
                <a:cubicBezTo>
                  <a:pt x="1042012" y="536855"/>
                  <a:pt x="1040142" y="536855"/>
                  <a:pt x="1039206" y="537649"/>
                </a:cubicBezTo>
                <a:cubicBezTo>
                  <a:pt x="1039206" y="537649"/>
                  <a:pt x="1038271" y="539229"/>
                  <a:pt x="1037339" y="539229"/>
                </a:cubicBezTo>
                <a:cubicBezTo>
                  <a:pt x="1037339" y="538439"/>
                  <a:pt x="1036404" y="537649"/>
                  <a:pt x="1036404" y="536855"/>
                </a:cubicBezTo>
                <a:cubicBezTo>
                  <a:pt x="1035468" y="536855"/>
                  <a:pt x="1038271" y="536065"/>
                  <a:pt x="1038271" y="536065"/>
                </a:cubicBezTo>
                <a:cubicBezTo>
                  <a:pt x="1038271" y="535274"/>
                  <a:pt x="1036404" y="534484"/>
                  <a:pt x="1036404" y="533693"/>
                </a:cubicBezTo>
                <a:cubicBezTo>
                  <a:pt x="1037339" y="533693"/>
                  <a:pt x="1038271" y="532900"/>
                  <a:pt x="1038271" y="532900"/>
                </a:cubicBezTo>
                <a:close/>
                <a:moveTo>
                  <a:pt x="1027057" y="534484"/>
                </a:moveTo>
                <a:lnTo>
                  <a:pt x="1028925" y="532900"/>
                </a:lnTo>
                <a:cubicBezTo>
                  <a:pt x="1028925" y="533693"/>
                  <a:pt x="1030795" y="534484"/>
                  <a:pt x="1030795" y="535274"/>
                </a:cubicBezTo>
                <a:lnTo>
                  <a:pt x="1028925" y="536065"/>
                </a:lnTo>
                <a:cubicBezTo>
                  <a:pt x="1027993" y="536855"/>
                  <a:pt x="1027057" y="536855"/>
                  <a:pt x="1026122" y="537649"/>
                </a:cubicBezTo>
                <a:cubicBezTo>
                  <a:pt x="1025187" y="536065"/>
                  <a:pt x="1024251" y="535274"/>
                  <a:pt x="1023316" y="533693"/>
                </a:cubicBezTo>
                <a:lnTo>
                  <a:pt x="1025187" y="532900"/>
                </a:lnTo>
                <a:cubicBezTo>
                  <a:pt x="1026122" y="532900"/>
                  <a:pt x="1026122" y="534484"/>
                  <a:pt x="1027057" y="534484"/>
                </a:cubicBezTo>
                <a:close/>
                <a:moveTo>
                  <a:pt x="920503" y="533693"/>
                </a:moveTo>
                <a:cubicBezTo>
                  <a:pt x="920503" y="533693"/>
                  <a:pt x="921438" y="535274"/>
                  <a:pt x="922374" y="535274"/>
                </a:cubicBezTo>
                <a:cubicBezTo>
                  <a:pt x="922374" y="535274"/>
                  <a:pt x="923309" y="533693"/>
                  <a:pt x="924241" y="533693"/>
                </a:cubicBezTo>
                <a:cubicBezTo>
                  <a:pt x="924241" y="533693"/>
                  <a:pt x="925176" y="535274"/>
                  <a:pt x="926112" y="535274"/>
                </a:cubicBezTo>
                <a:cubicBezTo>
                  <a:pt x="926112" y="536065"/>
                  <a:pt x="923309" y="536855"/>
                  <a:pt x="923309" y="536855"/>
                </a:cubicBezTo>
                <a:cubicBezTo>
                  <a:pt x="923309" y="537649"/>
                  <a:pt x="925176" y="538439"/>
                  <a:pt x="925176" y="538439"/>
                </a:cubicBezTo>
                <a:cubicBezTo>
                  <a:pt x="925176" y="539229"/>
                  <a:pt x="927047" y="540020"/>
                  <a:pt x="927047" y="540810"/>
                </a:cubicBezTo>
                <a:lnTo>
                  <a:pt x="925176" y="541601"/>
                </a:lnTo>
                <a:cubicBezTo>
                  <a:pt x="924241" y="541601"/>
                  <a:pt x="923309" y="543185"/>
                  <a:pt x="922374" y="543185"/>
                </a:cubicBezTo>
                <a:lnTo>
                  <a:pt x="921438" y="541601"/>
                </a:lnTo>
                <a:lnTo>
                  <a:pt x="923309" y="540020"/>
                </a:lnTo>
                <a:lnTo>
                  <a:pt x="921438" y="538439"/>
                </a:lnTo>
                <a:cubicBezTo>
                  <a:pt x="921438" y="537649"/>
                  <a:pt x="920503" y="536855"/>
                  <a:pt x="919568" y="536855"/>
                </a:cubicBezTo>
                <a:cubicBezTo>
                  <a:pt x="919568" y="536065"/>
                  <a:pt x="918636" y="535274"/>
                  <a:pt x="918636" y="534484"/>
                </a:cubicBezTo>
                <a:cubicBezTo>
                  <a:pt x="917700" y="534484"/>
                  <a:pt x="916765" y="536065"/>
                  <a:pt x="915830" y="536065"/>
                </a:cubicBezTo>
                <a:lnTo>
                  <a:pt x="914895" y="534484"/>
                </a:lnTo>
                <a:cubicBezTo>
                  <a:pt x="915830" y="533693"/>
                  <a:pt x="917700" y="532900"/>
                  <a:pt x="918636" y="532109"/>
                </a:cubicBezTo>
                <a:cubicBezTo>
                  <a:pt x="918636" y="532109"/>
                  <a:pt x="920503" y="532900"/>
                  <a:pt x="920503" y="533693"/>
                </a:cubicBezTo>
                <a:close/>
                <a:moveTo>
                  <a:pt x="851338" y="533693"/>
                </a:moveTo>
                <a:cubicBezTo>
                  <a:pt x="851338" y="533693"/>
                  <a:pt x="848535" y="534484"/>
                  <a:pt x="849470" y="535274"/>
                </a:cubicBezTo>
                <a:cubicBezTo>
                  <a:pt x="848535" y="534484"/>
                  <a:pt x="847600" y="533693"/>
                  <a:pt x="847600" y="532900"/>
                </a:cubicBezTo>
                <a:lnTo>
                  <a:pt x="849470" y="532109"/>
                </a:lnTo>
                <a:lnTo>
                  <a:pt x="851338" y="533693"/>
                </a:lnTo>
                <a:close/>
                <a:moveTo>
                  <a:pt x="742916" y="533693"/>
                </a:moveTo>
                <a:cubicBezTo>
                  <a:pt x="741981" y="533693"/>
                  <a:pt x="741046" y="532109"/>
                  <a:pt x="741046" y="532109"/>
                </a:cubicBezTo>
                <a:cubicBezTo>
                  <a:pt x="741046" y="531319"/>
                  <a:pt x="742916" y="531319"/>
                  <a:pt x="742916" y="530529"/>
                </a:cubicBezTo>
                <a:cubicBezTo>
                  <a:pt x="742916" y="531319"/>
                  <a:pt x="744787" y="532109"/>
                  <a:pt x="744787" y="532900"/>
                </a:cubicBezTo>
                <a:lnTo>
                  <a:pt x="742916" y="533693"/>
                </a:lnTo>
                <a:close/>
                <a:moveTo>
                  <a:pt x="697116" y="535274"/>
                </a:moveTo>
                <a:lnTo>
                  <a:pt x="696181" y="533693"/>
                </a:lnTo>
                <a:lnTo>
                  <a:pt x="698052" y="532109"/>
                </a:lnTo>
                <a:lnTo>
                  <a:pt x="698987" y="533693"/>
                </a:lnTo>
                <a:lnTo>
                  <a:pt x="697116" y="535274"/>
                </a:lnTo>
                <a:close/>
                <a:moveTo>
                  <a:pt x="626083" y="536855"/>
                </a:moveTo>
                <a:cubicBezTo>
                  <a:pt x="626083" y="536855"/>
                  <a:pt x="627951" y="537649"/>
                  <a:pt x="627951" y="538439"/>
                </a:cubicBezTo>
                <a:cubicBezTo>
                  <a:pt x="627016" y="538439"/>
                  <a:pt x="626083" y="539229"/>
                  <a:pt x="625148" y="539229"/>
                </a:cubicBezTo>
                <a:cubicBezTo>
                  <a:pt x="625148" y="539229"/>
                  <a:pt x="624213" y="538439"/>
                  <a:pt x="624213" y="537649"/>
                </a:cubicBezTo>
                <a:cubicBezTo>
                  <a:pt x="623278" y="537649"/>
                  <a:pt x="622342" y="536065"/>
                  <a:pt x="622342" y="536065"/>
                </a:cubicBezTo>
                <a:lnTo>
                  <a:pt x="624213" y="534484"/>
                </a:lnTo>
                <a:cubicBezTo>
                  <a:pt x="625148" y="535274"/>
                  <a:pt x="625148" y="536065"/>
                  <a:pt x="626083" y="536855"/>
                </a:cubicBezTo>
                <a:close/>
                <a:moveTo>
                  <a:pt x="597106" y="529738"/>
                </a:moveTo>
                <a:cubicBezTo>
                  <a:pt x="598041" y="529738"/>
                  <a:pt x="598041" y="532109"/>
                  <a:pt x="598977" y="532109"/>
                </a:cubicBezTo>
                <a:lnTo>
                  <a:pt x="600847" y="530529"/>
                </a:lnTo>
                <a:cubicBezTo>
                  <a:pt x="600847" y="530529"/>
                  <a:pt x="601782" y="531319"/>
                  <a:pt x="602714" y="532109"/>
                </a:cubicBezTo>
                <a:cubicBezTo>
                  <a:pt x="602714" y="532900"/>
                  <a:pt x="603650" y="533693"/>
                  <a:pt x="603650" y="533693"/>
                </a:cubicBezTo>
                <a:cubicBezTo>
                  <a:pt x="603650" y="534484"/>
                  <a:pt x="601782" y="535274"/>
                  <a:pt x="601782" y="535274"/>
                </a:cubicBezTo>
                <a:cubicBezTo>
                  <a:pt x="601782" y="536065"/>
                  <a:pt x="603650" y="536855"/>
                  <a:pt x="603650" y="536855"/>
                </a:cubicBezTo>
                <a:cubicBezTo>
                  <a:pt x="602714" y="536855"/>
                  <a:pt x="601782" y="538439"/>
                  <a:pt x="600847" y="538439"/>
                </a:cubicBezTo>
                <a:cubicBezTo>
                  <a:pt x="600847" y="538439"/>
                  <a:pt x="600847" y="536855"/>
                  <a:pt x="599912" y="536855"/>
                </a:cubicBezTo>
                <a:cubicBezTo>
                  <a:pt x="598977" y="536855"/>
                  <a:pt x="598041" y="538439"/>
                  <a:pt x="598041" y="537649"/>
                </a:cubicBezTo>
                <a:cubicBezTo>
                  <a:pt x="597106" y="537649"/>
                  <a:pt x="596174" y="536855"/>
                  <a:pt x="596174" y="536065"/>
                </a:cubicBezTo>
                <a:cubicBezTo>
                  <a:pt x="596174" y="536065"/>
                  <a:pt x="594303" y="535274"/>
                  <a:pt x="594303" y="534484"/>
                </a:cubicBezTo>
                <a:cubicBezTo>
                  <a:pt x="594303" y="533693"/>
                  <a:pt x="596174" y="533693"/>
                  <a:pt x="596174" y="532900"/>
                </a:cubicBezTo>
                <a:lnTo>
                  <a:pt x="595239" y="531319"/>
                </a:lnTo>
                <a:cubicBezTo>
                  <a:pt x="595239" y="531319"/>
                  <a:pt x="596174" y="529738"/>
                  <a:pt x="597106" y="529738"/>
                </a:cubicBezTo>
                <a:close/>
                <a:moveTo>
                  <a:pt x="556915" y="533693"/>
                </a:moveTo>
                <a:cubicBezTo>
                  <a:pt x="556915" y="533693"/>
                  <a:pt x="555983" y="532109"/>
                  <a:pt x="555983" y="531319"/>
                </a:cubicBezTo>
                <a:cubicBezTo>
                  <a:pt x="555047" y="531319"/>
                  <a:pt x="554112" y="530529"/>
                  <a:pt x="554112" y="529738"/>
                </a:cubicBezTo>
                <a:cubicBezTo>
                  <a:pt x="554112" y="529738"/>
                  <a:pt x="555983" y="528948"/>
                  <a:pt x="555983" y="528154"/>
                </a:cubicBezTo>
                <a:cubicBezTo>
                  <a:pt x="556915" y="529738"/>
                  <a:pt x="557850" y="530529"/>
                  <a:pt x="559721" y="532109"/>
                </a:cubicBezTo>
                <a:cubicBezTo>
                  <a:pt x="558785" y="532109"/>
                  <a:pt x="557850" y="533693"/>
                  <a:pt x="556915" y="533693"/>
                </a:cubicBezTo>
                <a:close/>
                <a:moveTo>
                  <a:pt x="461581" y="544765"/>
                </a:moveTo>
                <a:cubicBezTo>
                  <a:pt x="461581" y="544765"/>
                  <a:pt x="460645" y="543185"/>
                  <a:pt x="459710" y="543185"/>
                </a:cubicBezTo>
                <a:lnTo>
                  <a:pt x="462513" y="541601"/>
                </a:lnTo>
                <a:lnTo>
                  <a:pt x="463448" y="543185"/>
                </a:lnTo>
                <a:lnTo>
                  <a:pt x="461581" y="544765"/>
                </a:lnTo>
                <a:close/>
                <a:moveTo>
                  <a:pt x="439147" y="531319"/>
                </a:moveTo>
                <a:cubicBezTo>
                  <a:pt x="440082" y="531319"/>
                  <a:pt x="441017" y="532900"/>
                  <a:pt x="441017" y="532900"/>
                </a:cubicBezTo>
                <a:lnTo>
                  <a:pt x="439147" y="534484"/>
                </a:lnTo>
                <a:cubicBezTo>
                  <a:pt x="438212" y="534484"/>
                  <a:pt x="437279" y="535274"/>
                  <a:pt x="437279" y="535274"/>
                </a:cubicBezTo>
                <a:cubicBezTo>
                  <a:pt x="436344" y="535274"/>
                  <a:pt x="436344" y="533693"/>
                  <a:pt x="435409" y="533693"/>
                </a:cubicBezTo>
                <a:lnTo>
                  <a:pt x="437279" y="532109"/>
                </a:lnTo>
                <a:cubicBezTo>
                  <a:pt x="438212" y="532109"/>
                  <a:pt x="439147" y="531319"/>
                  <a:pt x="439147" y="531319"/>
                </a:cubicBezTo>
                <a:close/>
                <a:moveTo>
                  <a:pt x="530746" y="497306"/>
                </a:moveTo>
                <a:cubicBezTo>
                  <a:pt x="530746" y="496516"/>
                  <a:pt x="529811" y="495725"/>
                  <a:pt x="529811" y="495725"/>
                </a:cubicBezTo>
                <a:cubicBezTo>
                  <a:pt x="528876" y="494935"/>
                  <a:pt x="528876" y="494145"/>
                  <a:pt x="527940" y="493351"/>
                </a:cubicBezTo>
                <a:cubicBezTo>
                  <a:pt x="527008" y="493351"/>
                  <a:pt x="527008" y="492561"/>
                  <a:pt x="526073" y="491770"/>
                </a:cubicBezTo>
                <a:cubicBezTo>
                  <a:pt x="527008" y="491770"/>
                  <a:pt x="527940" y="490189"/>
                  <a:pt x="527940" y="490189"/>
                </a:cubicBezTo>
                <a:cubicBezTo>
                  <a:pt x="528876" y="490980"/>
                  <a:pt x="529811" y="491770"/>
                  <a:pt x="529811" y="492561"/>
                </a:cubicBezTo>
                <a:cubicBezTo>
                  <a:pt x="530746" y="492561"/>
                  <a:pt x="530746" y="493351"/>
                  <a:pt x="531681" y="494145"/>
                </a:cubicBezTo>
                <a:cubicBezTo>
                  <a:pt x="531681" y="494935"/>
                  <a:pt x="532614" y="494935"/>
                  <a:pt x="533549" y="495725"/>
                </a:cubicBezTo>
                <a:lnTo>
                  <a:pt x="534484" y="497306"/>
                </a:lnTo>
                <a:lnTo>
                  <a:pt x="532614" y="498890"/>
                </a:lnTo>
                <a:cubicBezTo>
                  <a:pt x="531681" y="498100"/>
                  <a:pt x="531681" y="498100"/>
                  <a:pt x="530746" y="497306"/>
                </a:cubicBezTo>
                <a:close/>
                <a:moveTo>
                  <a:pt x="522332" y="491770"/>
                </a:moveTo>
                <a:cubicBezTo>
                  <a:pt x="522332" y="490980"/>
                  <a:pt x="524203" y="490189"/>
                  <a:pt x="525138" y="490189"/>
                </a:cubicBezTo>
                <a:lnTo>
                  <a:pt x="526073" y="491770"/>
                </a:lnTo>
                <a:lnTo>
                  <a:pt x="524203" y="493351"/>
                </a:lnTo>
                <a:lnTo>
                  <a:pt x="522332" y="491770"/>
                </a:lnTo>
                <a:close/>
                <a:moveTo>
                  <a:pt x="584022" y="496516"/>
                </a:moveTo>
                <a:cubicBezTo>
                  <a:pt x="584022" y="496516"/>
                  <a:pt x="584957" y="498100"/>
                  <a:pt x="584957" y="498890"/>
                </a:cubicBezTo>
                <a:lnTo>
                  <a:pt x="583086" y="499681"/>
                </a:lnTo>
                <a:lnTo>
                  <a:pt x="581219" y="498100"/>
                </a:lnTo>
                <a:cubicBezTo>
                  <a:pt x="581219" y="498100"/>
                  <a:pt x="583086" y="496516"/>
                  <a:pt x="584022" y="496516"/>
                </a:cubicBezTo>
                <a:close/>
                <a:moveTo>
                  <a:pt x="639168" y="499681"/>
                </a:moveTo>
                <a:cubicBezTo>
                  <a:pt x="640103" y="499681"/>
                  <a:pt x="641035" y="498890"/>
                  <a:pt x="641035" y="498890"/>
                </a:cubicBezTo>
                <a:cubicBezTo>
                  <a:pt x="641970" y="498890"/>
                  <a:pt x="641970" y="500471"/>
                  <a:pt x="642906" y="500471"/>
                </a:cubicBezTo>
                <a:lnTo>
                  <a:pt x="641035" y="502052"/>
                </a:lnTo>
                <a:cubicBezTo>
                  <a:pt x="640103" y="502052"/>
                  <a:pt x="640103" y="499681"/>
                  <a:pt x="639168" y="499681"/>
                </a:cubicBezTo>
                <a:close/>
                <a:moveTo>
                  <a:pt x="637297" y="501261"/>
                </a:moveTo>
                <a:cubicBezTo>
                  <a:pt x="636362" y="501261"/>
                  <a:pt x="636362" y="499681"/>
                  <a:pt x="635430" y="499681"/>
                </a:cubicBezTo>
                <a:lnTo>
                  <a:pt x="637297" y="498100"/>
                </a:lnTo>
                <a:cubicBezTo>
                  <a:pt x="638232" y="498100"/>
                  <a:pt x="639168" y="499681"/>
                  <a:pt x="639168" y="499681"/>
                </a:cubicBezTo>
                <a:cubicBezTo>
                  <a:pt x="638232" y="499681"/>
                  <a:pt x="638232" y="501261"/>
                  <a:pt x="637297" y="501261"/>
                </a:cubicBezTo>
                <a:close/>
                <a:moveTo>
                  <a:pt x="631689" y="502052"/>
                </a:moveTo>
                <a:cubicBezTo>
                  <a:pt x="630757" y="501261"/>
                  <a:pt x="630757" y="501261"/>
                  <a:pt x="629821" y="500471"/>
                </a:cubicBezTo>
                <a:lnTo>
                  <a:pt x="627951" y="498890"/>
                </a:lnTo>
                <a:cubicBezTo>
                  <a:pt x="627951" y="498100"/>
                  <a:pt x="629821" y="497306"/>
                  <a:pt x="630757" y="497306"/>
                </a:cubicBezTo>
                <a:cubicBezTo>
                  <a:pt x="630757" y="496516"/>
                  <a:pt x="631689" y="496516"/>
                  <a:pt x="632624" y="495725"/>
                </a:cubicBezTo>
                <a:cubicBezTo>
                  <a:pt x="632624" y="496516"/>
                  <a:pt x="633559" y="497306"/>
                  <a:pt x="633559" y="498100"/>
                </a:cubicBezTo>
                <a:cubicBezTo>
                  <a:pt x="634495" y="498100"/>
                  <a:pt x="635430" y="499681"/>
                  <a:pt x="635430" y="499681"/>
                </a:cubicBezTo>
                <a:cubicBezTo>
                  <a:pt x="635430" y="499681"/>
                  <a:pt x="633559" y="500471"/>
                  <a:pt x="633559" y="501261"/>
                </a:cubicBezTo>
                <a:cubicBezTo>
                  <a:pt x="632624" y="501261"/>
                  <a:pt x="631689" y="502052"/>
                  <a:pt x="631689" y="502052"/>
                </a:cubicBezTo>
                <a:close/>
                <a:moveTo>
                  <a:pt x="912092" y="494145"/>
                </a:moveTo>
                <a:cubicBezTo>
                  <a:pt x="911157" y="494935"/>
                  <a:pt x="909286" y="495725"/>
                  <a:pt x="909286" y="495725"/>
                </a:cubicBezTo>
                <a:lnTo>
                  <a:pt x="908354" y="494145"/>
                </a:lnTo>
                <a:lnTo>
                  <a:pt x="910222" y="492561"/>
                </a:lnTo>
                <a:lnTo>
                  <a:pt x="912092" y="494145"/>
                </a:lnTo>
                <a:close/>
                <a:moveTo>
                  <a:pt x="963497" y="497306"/>
                </a:moveTo>
                <a:cubicBezTo>
                  <a:pt x="963497" y="498100"/>
                  <a:pt x="965368" y="498100"/>
                  <a:pt x="965368" y="498890"/>
                </a:cubicBezTo>
                <a:cubicBezTo>
                  <a:pt x="965368" y="499681"/>
                  <a:pt x="963497" y="499681"/>
                  <a:pt x="963497" y="500471"/>
                </a:cubicBezTo>
                <a:cubicBezTo>
                  <a:pt x="963497" y="499681"/>
                  <a:pt x="961630" y="498890"/>
                  <a:pt x="961630" y="498890"/>
                </a:cubicBezTo>
                <a:cubicBezTo>
                  <a:pt x="961630" y="498100"/>
                  <a:pt x="963497" y="497306"/>
                  <a:pt x="963497" y="497306"/>
                </a:cubicBezTo>
                <a:close/>
                <a:moveTo>
                  <a:pt x="1011167" y="502845"/>
                </a:moveTo>
                <a:cubicBezTo>
                  <a:pt x="1011167" y="502845"/>
                  <a:pt x="1010232" y="501261"/>
                  <a:pt x="1010232" y="500471"/>
                </a:cubicBezTo>
                <a:lnTo>
                  <a:pt x="1012102" y="499681"/>
                </a:lnTo>
                <a:cubicBezTo>
                  <a:pt x="1012102" y="499681"/>
                  <a:pt x="1013035" y="501261"/>
                  <a:pt x="1013970" y="501261"/>
                </a:cubicBezTo>
                <a:cubicBezTo>
                  <a:pt x="1013035" y="501261"/>
                  <a:pt x="1012102" y="502845"/>
                  <a:pt x="1011167" y="502845"/>
                </a:cubicBezTo>
                <a:close/>
                <a:moveTo>
                  <a:pt x="1063507" y="494145"/>
                </a:moveTo>
                <a:lnTo>
                  <a:pt x="1065378" y="492561"/>
                </a:lnTo>
                <a:cubicBezTo>
                  <a:pt x="1066313" y="493351"/>
                  <a:pt x="1066313" y="494145"/>
                  <a:pt x="1067248" y="494935"/>
                </a:cubicBezTo>
                <a:cubicBezTo>
                  <a:pt x="1067248" y="494935"/>
                  <a:pt x="1068181" y="495725"/>
                  <a:pt x="1068181" y="496516"/>
                </a:cubicBezTo>
                <a:cubicBezTo>
                  <a:pt x="1069116" y="496516"/>
                  <a:pt x="1066313" y="497306"/>
                  <a:pt x="1066313" y="498100"/>
                </a:cubicBezTo>
                <a:cubicBezTo>
                  <a:pt x="1066313" y="497306"/>
                  <a:pt x="1065378" y="496516"/>
                  <a:pt x="1065378" y="495725"/>
                </a:cubicBezTo>
                <a:cubicBezTo>
                  <a:pt x="1064443" y="495725"/>
                  <a:pt x="1063507" y="494145"/>
                  <a:pt x="1063507" y="494145"/>
                </a:cubicBezTo>
                <a:close/>
                <a:moveTo>
                  <a:pt x="1096223" y="501261"/>
                </a:moveTo>
                <a:lnTo>
                  <a:pt x="1094352" y="499681"/>
                </a:lnTo>
                <a:cubicBezTo>
                  <a:pt x="1094352" y="498890"/>
                  <a:pt x="1096223" y="498100"/>
                  <a:pt x="1096223" y="498100"/>
                </a:cubicBezTo>
                <a:cubicBezTo>
                  <a:pt x="1097155" y="497306"/>
                  <a:pt x="1098090" y="496516"/>
                  <a:pt x="1099025" y="496516"/>
                </a:cubicBezTo>
                <a:lnTo>
                  <a:pt x="1099961" y="498100"/>
                </a:lnTo>
                <a:lnTo>
                  <a:pt x="1101828" y="497306"/>
                </a:lnTo>
                <a:cubicBezTo>
                  <a:pt x="1102763" y="497306"/>
                  <a:pt x="1100896" y="495725"/>
                  <a:pt x="1100896" y="494935"/>
                </a:cubicBezTo>
                <a:cubicBezTo>
                  <a:pt x="1100896" y="494935"/>
                  <a:pt x="1099025" y="494145"/>
                  <a:pt x="1099025" y="493351"/>
                </a:cubicBezTo>
                <a:lnTo>
                  <a:pt x="1100896" y="492561"/>
                </a:lnTo>
                <a:cubicBezTo>
                  <a:pt x="1100896" y="491770"/>
                  <a:pt x="1102763" y="494145"/>
                  <a:pt x="1102763" y="494145"/>
                </a:cubicBezTo>
                <a:cubicBezTo>
                  <a:pt x="1103699" y="494145"/>
                  <a:pt x="1103699" y="492561"/>
                  <a:pt x="1104634" y="492561"/>
                </a:cubicBezTo>
                <a:lnTo>
                  <a:pt x="1106504" y="494145"/>
                </a:lnTo>
                <a:cubicBezTo>
                  <a:pt x="1106504" y="494935"/>
                  <a:pt x="1107437" y="495725"/>
                  <a:pt x="1108372" y="496516"/>
                </a:cubicBezTo>
                <a:cubicBezTo>
                  <a:pt x="1108372" y="495725"/>
                  <a:pt x="1109307" y="494935"/>
                  <a:pt x="1110242" y="494935"/>
                </a:cubicBezTo>
                <a:cubicBezTo>
                  <a:pt x="1110242" y="494935"/>
                  <a:pt x="1111178" y="496516"/>
                  <a:pt x="1112113" y="496516"/>
                </a:cubicBezTo>
                <a:lnTo>
                  <a:pt x="1113045" y="498100"/>
                </a:lnTo>
                <a:cubicBezTo>
                  <a:pt x="1113045" y="498890"/>
                  <a:pt x="1111178" y="499681"/>
                  <a:pt x="1111178" y="499681"/>
                </a:cubicBezTo>
                <a:lnTo>
                  <a:pt x="1109307" y="498100"/>
                </a:lnTo>
                <a:lnTo>
                  <a:pt x="1107437" y="498890"/>
                </a:lnTo>
                <a:cubicBezTo>
                  <a:pt x="1106504" y="499681"/>
                  <a:pt x="1106504" y="500471"/>
                  <a:pt x="1105569" y="500471"/>
                </a:cubicBezTo>
                <a:cubicBezTo>
                  <a:pt x="1104634" y="501261"/>
                  <a:pt x="1103699" y="501261"/>
                  <a:pt x="1103699" y="502052"/>
                </a:cubicBezTo>
                <a:cubicBezTo>
                  <a:pt x="1101828" y="502845"/>
                  <a:pt x="1100896" y="503636"/>
                  <a:pt x="1099025" y="504426"/>
                </a:cubicBezTo>
                <a:cubicBezTo>
                  <a:pt x="1099025" y="504426"/>
                  <a:pt x="1098090" y="503636"/>
                  <a:pt x="1097155" y="502845"/>
                </a:cubicBezTo>
                <a:cubicBezTo>
                  <a:pt x="1097155" y="502052"/>
                  <a:pt x="1096223" y="502052"/>
                  <a:pt x="1096223" y="501261"/>
                </a:cubicBezTo>
                <a:close/>
                <a:moveTo>
                  <a:pt x="1126132" y="498100"/>
                </a:moveTo>
                <a:lnTo>
                  <a:pt x="1125197" y="496516"/>
                </a:lnTo>
                <a:cubicBezTo>
                  <a:pt x="1124262" y="496516"/>
                  <a:pt x="1123327" y="494935"/>
                  <a:pt x="1123327" y="494935"/>
                </a:cubicBezTo>
                <a:lnTo>
                  <a:pt x="1125197" y="493351"/>
                </a:lnTo>
                <a:cubicBezTo>
                  <a:pt x="1126132" y="494145"/>
                  <a:pt x="1126132" y="494935"/>
                  <a:pt x="1127065" y="494935"/>
                </a:cubicBezTo>
                <a:cubicBezTo>
                  <a:pt x="1128000" y="495725"/>
                  <a:pt x="1128000" y="496516"/>
                  <a:pt x="1128935" y="496516"/>
                </a:cubicBezTo>
                <a:cubicBezTo>
                  <a:pt x="1128000" y="496516"/>
                  <a:pt x="1127065" y="498100"/>
                  <a:pt x="1126132" y="498100"/>
                </a:cubicBezTo>
                <a:close/>
                <a:moveTo>
                  <a:pt x="1129014" y="496714"/>
                </a:moveTo>
                <a:cubicBezTo>
                  <a:pt x="1128967" y="496695"/>
                  <a:pt x="1128935" y="496645"/>
                  <a:pt x="1128935" y="496516"/>
                </a:cubicBezTo>
                <a:cubicBezTo>
                  <a:pt x="1128935" y="496582"/>
                  <a:pt x="1129001" y="496648"/>
                  <a:pt x="1129014" y="496714"/>
                </a:cubicBezTo>
                <a:close/>
                <a:moveTo>
                  <a:pt x="1177537" y="495725"/>
                </a:moveTo>
                <a:cubicBezTo>
                  <a:pt x="1176605" y="496516"/>
                  <a:pt x="1175670" y="497306"/>
                  <a:pt x="1175670" y="497306"/>
                </a:cubicBezTo>
                <a:cubicBezTo>
                  <a:pt x="1174735" y="498100"/>
                  <a:pt x="1173799" y="498890"/>
                  <a:pt x="1172864" y="498890"/>
                </a:cubicBezTo>
                <a:cubicBezTo>
                  <a:pt x="1172864" y="498890"/>
                  <a:pt x="1171929" y="500471"/>
                  <a:pt x="1170997" y="500471"/>
                </a:cubicBezTo>
                <a:cubicBezTo>
                  <a:pt x="1170997" y="500471"/>
                  <a:pt x="1170062" y="498890"/>
                  <a:pt x="1169126" y="498100"/>
                </a:cubicBezTo>
                <a:lnTo>
                  <a:pt x="1171929" y="497306"/>
                </a:lnTo>
                <a:cubicBezTo>
                  <a:pt x="1171929" y="496516"/>
                  <a:pt x="1170062" y="495725"/>
                  <a:pt x="1170062" y="494935"/>
                </a:cubicBezTo>
                <a:cubicBezTo>
                  <a:pt x="1169126" y="494935"/>
                  <a:pt x="1169126" y="494145"/>
                  <a:pt x="1168191" y="493351"/>
                </a:cubicBezTo>
                <a:cubicBezTo>
                  <a:pt x="1170062" y="492561"/>
                  <a:pt x="1170997" y="491770"/>
                  <a:pt x="1172864" y="490980"/>
                </a:cubicBezTo>
                <a:lnTo>
                  <a:pt x="1173799" y="492561"/>
                </a:lnTo>
                <a:cubicBezTo>
                  <a:pt x="1174735" y="492561"/>
                  <a:pt x="1175670" y="490980"/>
                  <a:pt x="1176605" y="490980"/>
                </a:cubicBezTo>
                <a:cubicBezTo>
                  <a:pt x="1176605" y="490980"/>
                  <a:pt x="1177537" y="492561"/>
                  <a:pt x="1177537" y="493351"/>
                </a:cubicBezTo>
                <a:cubicBezTo>
                  <a:pt x="1178473" y="493351"/>
                  <a:pt x="1178473" y="494145"/>
                  <a:pt x="1179408" y="494935"/>
                </a:cubicBezTo>
                <a:cubicBezTo>
                  <a:pt x="1179408" y="494935"/>
                  <a:pt x="1181278" y="495725"/>
                  <a:pt x="1181278" y="496516"/>
                </a:cubicBezTo>
                <a:cubicBezTo>
                  <a:pt x="1181278" y="496516"/>
                  <a:pt x="1179408" y="497306"/>
                  <a:pt x="1178473" y="498100"/>
                </a:cubicBezTo>
                <a:cubicBezTo>
                  <a:pt x="1179408" y="497306"/>
                  <a:pt x="1177537" y="496516"/>
                  <a:pt x="1177537" y="495725"/>
                </a:cubicBezTo>
                <a:close/>
                <a:moveTo>
                  <a:pt x="1330930" y="486234"/>
                </a:moveTo>
                <a:lnTo>
                  <a:pt x="1332801" y="484650"/>
                </a:lnTo>
                <a:lnTo>
                  <a:pt x="1334668" y="485444"/>
                </a:lnTo>
                <a:cubicBezTo>
                  <a:pt x="1334668" y="486234"/>
                  <a:pt x="1332801" y="487025"/>
                  <a:pt x="1332801" y="487025"/>
                </a:cubicBezTo>
                <a:cubicBezTo>
                  <a:pt x="1332801" y="487025"/>
                  <a:pt x="1331866" y="486234"/>
                  <a:pt x="1330930" y="486234"/>
                </a:cubicBezTo>
                <a:close/>
                <a:moveTo>
                  <a:pt x="1338302" y="484650"/>
                </a:moveTo>
                <a:lnTo>
                  <a:pt x="1340173" y="486234"/>
                </a:lnTo>
                <a:cubicBezTo>
                  <a:pt x="1339238" y="486234"/>
                  <a:pt x="1338302" y="487025"/>
                  <a:pt x="1338302" y="487025"/>
                </a:cubicBezTo>
                <a:cubicBezTo>
                  <a:pt x="1338302" y="487025"/>
                  <a:pt x="1336432" y="486234"/>
                  <a:pt x="1336432" y="485444"/>
                </a:cubicBezTo>
                <a:lnTo>
                  <a:pt x="1338302" y="484650"/>
                </a:lnTo>
                <a:close/>
                <a:moveTo>
                  <a:pt x="1491695" y="494935"/>
                </a:moveTo>
                <a:cubicBezTo>
                  <a:pt x="1492627" y="494145"/>
                  <a:pt x="1492627" y="493351"/>
                  <a:pt x="1493563" y="493351"/>
                </a:cubicBezTo>
                <a:cubicBezTo>
                  <a:pt x="1493563" y="492561"/>
                  <a:pt x="1494498" y="490980"/>
                  <a:pt x="1494498" y="490980"/>
                </a:cubicBezTo>
                <a:cubicBezTo>
                  <a:pt x="1495433" y="490980"/>
                  <a:pt x="1496368" y="492561"/>
                  <a:pt x="1497304" y="492561"/>
                </a:cubicBezTo>
                <a:lnTo>
                  <a:pt x="1498236" y="490980"/>
                </a:lnTo>
                <a:cubicBezTo>
                  <a:pt x="1500106" y="491770"/>
                  <a:pt x="1501042" y="492561"/>
                  <a:pt x="1502909" y="493351"/>
                </a:cubicBezTo>
                <a:cubicBezTo>
                  <a:pt x="1501974" y="494145"/>
                  <a:pt x="1501974" y="494935"/>
                  <a:pt x="1501042" y="494935"/>
                </a:cubicBezTo>
                <a:cubicBezTo>
                  <a:pt x="1501042" y="495725"/>
                  <a:pt x="1499171" y="496516"/>
                  <a:pt x="1499171" y="497306"/>
                </a:cubicBezTo>
                <a:lnTo>
                  <a:pt x="1501974" y="498100"/>
                </a:lnTo>
                <a:cubicBezTo>
                  <a:pt x="1501042" y="498890"/>
                  <a:pt x="1500106" y="500471"/>
                  <a:pt x="1500106" y="500471"/>
                </a:cubicBezTo>
                <a:cubicBezTo>
                  <a:pt x="1499171" y="500471"/>
                  <a:pt x="1498236" y="498890"/>
                  <a:pt x="1498236" y="498890"/>
                </a:cubicBezTo>
                <a:cubicBezTo>
                  <a:pt x="1497304" y="498890"/>
                  <a:pt x="1496368" y="498100"/>
                  <a:pt x="1495433" y="497306"/>
                </a:cubicBezTo>
                <a:cubicBezTo>
                  <a:pt x="1495433" y="497306"/>
                  <a:pt x="1494498" y="496516"/>
                  <a:pt x="1493563" y="495725"/>
                </a:cubicBezTo>
                <a:cubicBezTo>
                  <a:pt x="1493563" y="496516"/>
                  <a:pt x="1491695" y="497306"/>
                  <a:pt x="1492627" y="498100"/>
                </a:cubicBezTo>
                <a:cubicBezTo>
                  <a:pt x="1491695" y="497306"/>
                  <a:pt x="1489825" y="496516"/>
                  <a:pt x="1489825" y="496516"/>
                </a:cubicBezTo>
                <a:cubicBezTo>
                  <a:pt x="1489825" y="495725"/>
                  <a:pt x="1491695" y="494935"/>
                  <a:pt x="1491695" y="494935"/>
                </a:cubicBezTo>
                <a:close/>
                <a:moveTo>
                  <a:pt x="1545906" y="493351"/>
                </a:moveTo>
                <a:lnTo>
                  <a:pt x="1547773" y="494935"/>
                </a:lnTo>
                <a:cubicBezTo>
                  <a:pt x="1547773" y="494935"/>
                  <a:pt x="1546838" y="496516"/>
                  <a:pt x="1545906" y="496516"/>
                </a:cubicBezTo>
                <a:lnTo>
                  <a:pt x="1544971" y="498100"/>
                </a:lnTo>
                <a:cubicBezTo>
                  <a:pt x="1544036" y="498100"/>
                  <a:pt x="1543100" y="496516"/>
                  <a:pt x="1542165" y="496516"/>
                </a:cubicBezTo>
                <a:cubicBezTo>
                  <a:pt x="1543100" y="496516"/>
                  <a:pt x="1543100" y="495725"/>
                  <a:pt x="1544036" y="494935"/>
                </a:cubicBezTo>
                <a:cubicBezTo>
                  <a:pt x="1544971" y="494935"/>
                  <a:pt x="1544971" y="494145"/>
                  <a:pt x="1545906" y="493351"/>
                </a:cubicBezTo>
                <a:close/>
                <a:moveTo>
                  <a:pt x="1542089" y="496714"/>
                </a:moveTo>
                <a:cubicBezTo>
                  <a:pt x="1542099" y="496648"/>
                  <a:pt x="1542165" y="496582"/>
                  <a:pt x="1542165" y="496516"/>
                </a:cubicBezTo>
                <a:cubicBezTo>
                  <a:pt x="1542165" y="496645"/>
                  <a:pt x="1542133" y="496695"/>
                  <a:pt x="1542089" y="496714"/>
                </a:cubicBezTo>
                <a:close/>
                <a:moveTo>
                  <a:pt x="1565534" y="500471"/>
                </a:moveTo>
                <a:cubicBezTo>
                  <a:pt x="1564599" y="500471"/>
                  <a:pt x="1564599" y="499681"/>
                  <a:pt x="1563663" y="498890"/>
                </a:cubicBezTo>
                <a:lnTo>
                  <a:pt x="1561793" y="498100"/>
                </a:lnTo>
                <a:lnTo>
                  <a:pt x="1559926" y="499681"/>
                </a:lnTo>
                <a:cubicBezTo>
                  <a:pt x="1559926" y="499681"/>
                  <a:pt x="1558055" y="498890"/>
                  <a:pt x="1558055" y="498100"/>
                </a:cubicBezTo>
                <a:lnTo>
                  <a:pt x="1558990" y="496516"/>
                </a:lnTo>
                <a:cubicBezTo>
                  <a:pt x="1559926" y="496516"/>
                  <a:pt x="1560861" y="494935"/>
                  <a:pt x="1560861" y="494935"/>
                </a:cubicBezTo>
                <a:cubicBezTo>
                  <a:pt x="1561793" y="494935"/>
                  <a:pt x="1562728" y="495725"/>
                  <a:pt x="1562728" y="496516"/>
                </a:cubicBezTo>
                <a:cubicBezTo>
                  <a:pt x="1563663" y="495725"/>
                  <a:pt x="1564599" y="494935"/>
                  <a:pt x="1564599" y="494145"/>
                </a:cubicBezTo>
                <a:lnTo>
                  <a:pt x="1566466" y="492561"/>
                </a:lnTo>
                <a:cubicBezTo>
                  <a:pt x="1567401" y="492561"/>
                  <a:pt x="1567401" y="494145"/>
                  <a:pt x="1568337" y="494145"/>
                </a:cubicBezTo>
                <a:cubicBezTo>
                  <a:pt x="1568337" y="494145"/>
                  <a:pt x="1570207" y="491770"/>
                  <a:pt x="1570207" y="492561"/>
                </a:cubicBezTo>
                <a:lnTo>
                  <a:pt x="1572075" y="493351"/>
                </a:lnTo>
                <a:cubicBezTo>
                  <a:pt x="1572075" y="494145"/>
                  <a:pt x="1570207" y="494935"/>
                  <a:pt x="1570207" y="494935"/>
                </a:cubicBezTo>
                <a:cubicBezTo>
                  <a:pt x="1570207" y="495725"/>
                  <a:pt x="1568337" y="497306"/>
                  <a:pt x="1569272" y="497306"/>
                </a:cubicBezTo>
                <a:lnTo>
                  <a:pt x="1571142" y="498100"/>
                </a:lnTo>
                <a:lnTo>
                  <a:pt x="1572075" y="496516"/>
                </a:lnTo>
                <a:cubicBezTo>
                  <a:pt x="1573010" y="496516"/>
                  <a:pt x="1573945" y="497306"/>
                  <a:pt x="1574880" y="498100"/>
                </a:cubicBezTo>
                <a:cubicBezTo>
                  <a:pt x="1574880" y="498100"/>
                  <a:pt x="1576748" y="498890"/>
                  <a:pt x="1576748" y="499681"/>
                </a:cubicBezTo>
                <a:lnTo>
                  <a:pt x="1574880" y="501261"/>
                </a:lnTo>
                <a:cubicBezTo>
                  <a:pt x="1574880" y="502052"/>
                  <a:pt x="1573945" y="502052"/>
                  <a:pt x="1573945" y="502845"/>
                </a:cubicBezTo>
                <a:cubicBezTo>
                  <a:pt x="1573010" y="503636"/>
                  <a:pt x="1572075" y="504426"/>
                  <a:pt x="1572075" y="504426"/>
                </a:cubicBezTo>
                <a:cubicBezTo>
                  <a:pt x="1570207" y="503636"/>
                  <a:pt x="1569272" y="502845"/>
                  <a:pt x="1567401" y="502052"/>
                </a:cubicBezTo>
                <a:cubicBezTo>
                  <a:pt x="1567401" y="501261"/>
                  <a:pt x="1566466" y="501261"/>
                  <a:pt x="1565534" y="500471"/>
                </a:cubicBezTo>
                <a:close/>
                <a:moveTo>
                  <a:pt x="1602919" y="496516"/>
                </a:moveTo>
                <a:cubicBezTo>
                  <a:pt x="1602919" y="495725"/>
                  <a:pt x="1603855" y="494935"/>
                  <a:pt x="1603855" y="494935"/>
                </a:cubicBezTo>
                <a:cubicBezTo>
                  <a:pt x="1604790" y="494145"/>
                  <a:pt x="1604790" y="493351"/>
                  <a:pt x="1605725" y="492561"/>
                </a:cubicBezTo>
                <a:lnTo>
                  <a:pt x="1607593" y="494145"/>
                </a:lnTo>
                <a:cubicBezTo>
                  <a:pt x="1607593" y="494145"/>
                  <a:pt x="1606657" y="495725"/>
                  <a:pt x="1605725" y="495725"/>
                </a:cubicBezTo>
                <a:cubicBezTo>
                  <a:pt x="1605725" y="496516"/>
                  <a:pt x="1604790" y="497306"/>
                  <a:pt x="1604790" y="498100"/>
                </a:cubicBezTo>
                <a:cubicBezTo>
                  <a:pt x="1604790" y="497306"/>
                  <a:pt x="1601984" y="496516"/>
                  <a:pt x="1602919" y="496516"/>
                </a:cubicBezTo>
                <a:close/>
                <a:moveTo>
                  <a:pt x="1659001" y="499681"/>
                </a:moveTo>
                <a:lnTo>
                  <a:pt x="1660868" y="500471"/>
                </a:lnTo>
                <a:cubicBezTo>
                  <a:pt x="1660868" y="501261"/>
                  <a:pt x="1659936" y="502845"/>
                  <a:pt x="1659936" y="502845"/>
                </a:cubicBezTo>
                <a:cubicBezTo>
                  <a:pt x="1659001" y="502845"/>
                  <a:pt x="1658066" y="501261"/>
                  <a:pt x="1657130" y="501261"/>
                </a:cubicBezTo>
                <a:cubicBezTo>
                  <a:pt x="1658066" y="501261"/>
                  <a:pt x="1659001" y="499681"/>
                  <a:pt x="1659001" y="499681"/>
                </a:cubicBezTo>
                <a:close/>
                <a:moveTo>
                  <a:pt x="1707603" y="497306"/>
                </a:moveTo>
                <a:cubicBezTo>
                  <a:pt x="1707603" y="497306"/>
                  <a:pt x="1709474" y="498100"/>
                  <a:pt x="1709474" y="498890"/>
                </a:cubicBezTo>
                <a:cubicBezTo>
                  <a:pt x="1709474" y="498890"/>
                  <a:pt x="1707603" y="499681"/>
                  <a:pt x="1707603" y="500471"/>
                </a:cubicBezTo>
                <a:cubicBezTo>
                  <a:pt x="1707603" y="499681"/>
                  <a:pt x="1705733" y="499681"/>
                  <a:pt x="1705733" y="498890"/>
                </a:cubicBezTo>
                <a:cubicBezTo>
                  <a:pt x="1705733" y="498100"/>
                  <a:pt x="1707603" y="498100"/>
                  <a:pt x="1707603" y="497306"/>
                </a:cubicBezTo>
                <a:close/>
                <a:moveTo>
                  <a:pt x="1759011" y="494145"/>
                </a:moveTo>
                <a:lnTo>
                  <a:pt x="1760879" y="492561"/>
                </a:lnTo>
                <a:lnTo>
                  <a:pt x="1762749" y="494145"/>
                </a:lnTo>
                <a:lnTo>
                  <a:pt x="1761814" y="495725"/>
                </a:lnTo>
                <a:cubicBezTo>
                  <a:pt x="1761814" y="495725"/>
                  <a:pt x="1759946" y="494935"/>
                  <a:pt x="1759011" y="494145"/>
                </a:cubicBezTo>
                <a:close/>
                <a:moveTo>
                  <a:pt x="2030065" y="498890"/>
                </a:moveTo>
                <a:cubicBezTo>
                  <a:pt x="2030065" y="498890"/>
                  <a:pt x="2031000" y="499681"/>
                  <a:pt x="2031936" y="499681"/>
                </a:cubicBezTo>
                <a:cubicBezTo>
                  <a:pt x="2031000" y="499681"/>
                  <a:pt x="2031000" y="502052"/>
                  <a:pt x="2030065" y="502052"/>
                </a:cubicBezTo>
                <a:lnTo>
                  <a:pt x="2028194" y="500471"/>
                </a:lnTo>
                <a:cubicBezTo>
                  <a:pt x="2029130" y="500471"/>
                  <a:pt x="2029130" y="498890"/>
                  <a:pt x="2030065" y="498890"/>
                </a:cubicBezTo>
                <a:close/>
                <a:moveTo>
                  <a:pt x="2033803" y="498100"/>
                </a:moveTo>
                <a:lnTo>
                  <a:pt x="2035673" y="499681"/>
                </a:lnTo>
                <a:cubicBezTo>
                  <a:pt x="2034738" y="499681"/>
                  <a:pt x="2034738" y="501261"/>
                  <a:pt x="2033803" y="501261"/>
                </a:cubicBezTo>
                <a:cubicBezTo>
                  <a:pt x="2032868" y="501261"/>
                  <a:pt x="2032868" y="499681"/>
                  <a:pt x="2031936" y="499681"/>
                </a:cubicBezTo>
                <a:cubicBezTo>
                  <a:pt x="2031936" y="499681"/>
                  <a:pt x="2032868" y="498100"/>
                  <a:pt x="2033803" y="498100"/>
                </a:cubicBezTo>
                <a:close/>
                <a:moveTo>
                  <a:pt x="2037541" y="498100"/>
                </a:moveTo>
                <a:cubicBezTo>
                  <a:pt x="2037541" y="497306"/>
                  <a:pt x="2038476" y="496516"/>
                  <a:pt x="2038476" y="495725"/>
                </a:cubicBezTo>
                <a:cubicBezTo>
                  <a:pt x="2039411" y="496516"/>
                  <a:pt x="2040347" y="496516"/>
                  <a:pt x="2040347" y="497306"/>
                </a:cubicBezTo>
                <a:cubicBezTo>
                  <a:pt x="2041282" y="497306"/>
                  <a:pt x="2043149" y="498100"/>
                  <a:pt x="2043149" y="498890"/>
                </a:cubicBezTo>
                <a:lnTo>
                  <a:pt x="2041282" y="500471"/>
                </a:lnTo>
                <a:cubicBezTo>
                  <a:pt x="2040347" y="501261"/>
                  <a:pt x="2040347" y="501261"/>
                  <a:pt x="2039411" y="502052"/>
                </a:cubicBezTo>
                <a:cubicBezTo>
                  <a:pt x="2039411" y="502052"/>
                  <a:pt x="2038476" y="501261"/>
                  <a:pt x="2037541" y="501261"/>
                </a:cubicBezTo>
                <a:cubicBezTo>
                  <a:pt x="2037541" y="500471"/>
                  <a:pt x="2035673" y="499681"/>
                  <a:pt x="2035673" y="499681"/>
                </a:cubicBezTo>
                <a:cubicBezTo>
                  <a:pt x="2035673" y="499681"/>
                  <a:pt x="2036609" y="498100"/>
                  <a:pt x="2037541" y="498100"/>
                </a:cubicBezTo>
                <a:close/>
                <a:moveTo>
                  <a:pt x="2087078" y="496516"/>
                </a:moveTo>
                <a:cubicBezTo>
                  <a:pt x="2088014" y="496516"/>
                  <a:pt x="2089884" y="498100"/>
                  <a:pt x="2089884" y="498100"/>
                </a:cubicBezTo>
                <a:lnTo>
                  <a:pt x="2088014" y="499681"/>
                </a:lnTo>
                <a:lnTo>
                  <a:pt x="2086146" y="498890"/>
                </a:lnTo>
                <a:cubicBezTo>
                  <a:pt x="2086146" y="498100"/>
                  <a:pt x="2087078" y="496516"/>
                  <a:pt x="2087078" y="496516"/>
                </a:cubicBezTo>
                <a:close/>
                <a:moveTo>
                  <a:pt x="2139422" y="494145"/>
                </a:moveTo>
                <a:cubicBezTo>
                  <a:pt x="2140357" y="493351"/>
                  <a:pt x="2140357" y="492561"/>
                  <a:pt x="2141289" y="492561"/>
                </a:cubicBezTo>
                <a:cubicBezTo>
                  <a:pt x="2141289" y="491770"/>
                  <a:pt x="2142224" y="490980"/>
                  <a:pt x="2143160" y="490189"/>
                </a:cubicBezTo>
                <a:cubicBezTo>
                  <a:pt x="2143160" y="490189"/>
                  <a:pt x="2144095" y="491770"/>
                  <a:pt x="2145030" y="491770"/>
                </a:cubicBezTo>
                <a:cubicBezTo>
                  <a:pt x="2144095" y="492561"/>
                  <a:pt x="2144095" y="493351"/>
                  <a:pt x="2143160" y="493351"/>
                </a:cubicBezTo>
                <a:cubicBezTo>
                  <a:pt x="2142224" y="494145"/>
                  <a:pt x="2142224" y="494935"/>
                  <a:pt x="2141289" y="495725"/>
                </a:cubicBezTo>
                <a:cubicBezTo>
                  <a:pt x="2141289" y="495725"/>
                  <a:pt x="2140357" y="496516"/>
                  <a:pt x="2140357" y="497306"/>
                </a:cubicBezTo>
                <a:cubicBezTo>
                  <a:pt x="2139422" y="498100"/>
                  <a:pt x="2139422" y="498100"/>
                  <a:pt x="2138486" y="498890"/>
                </a:cubicBezTo>
                <a:lnTo>
                  <a:pt x="2136619" y="497306"/>
                </a:lnTo>
                <a:lnTo>
                  <a:pt x="2137551" y="495725"/>
                </a:lnTo>
                <a:cubicBezTo>
                  <a:pt x="2138486" y="494935"/>
                  <a:pt x="2139422" y="494935"/>
                  <a:pt x="2139422" y="494145"/>
                </a:cubicBezTo>
                <a:close/>
                <a:moveTo>
                  <a:pt x="2148768" y="491770"/>
                </a:moveTo>
                <a:lnTo>
                  <a:pt x="2146898" y="493351"/>
                </a:lnTo>
                <a:lnTo>
                  <a:pt x="2145030" y="491770"/>
                </a:lnTo>
                <a:lnTo>
                  <a:pt x="2145965" y="490189"/>
                </a:lnTo>
                <a:cubicBezTo>
                  <a:pt x="2146898" y="490189"/>
                  <a:pt x="2148768" y="490980"/>
                  <a:pt x="2148768" y="491770"/>
                </a:cubicBezTo>
                <a:close/>
                <a:moveTo>
                  <a:pt x="2216998" y="496516"/>
                </a:moveTo>
                <a:cubicBezTo>
                  <a:pt x="2216998" y="496516"/>
                  <a:pt x="2218869" y="497306"/>
                  <a:pt x="2218869" y="498100"/>
                </a:cubicBezTo>
                <a:lnTo>
                  <a:pt x="2216998" y="499681"/>
                </a:lnTo>
                <a:lnTo>
                  <a:pt x="2215131" y="498100"/>
                </a:lnTo>
                <a:cubicBezTo>
                  <a:pt x="2215131" y="498100"/>
                  <a:pt x="2216063" y="496516"/>
                  <a:pt x="2216998" y="496516"/>
                </a:cubicBezTo>
                <a:close/>
                <a:moveTo>
                  <a:pt x="727026" y="535274"/>
                </a:moveTo>
                <a:cubicBezTo>
                  <a:pt x="727026" y="535274"/>
                  <a:pt x="726091" y="536855"/>
                  <a:pt x="725155" y="536855"/>
                </a:cubicBezTo>
                <a:cubicBezTo>
                  <a:pt x="725155" y="536855"/>
                  <a:pt x="724223" y="535274"/>
                  <a:pt x="723288" y="535274"/>
                </a:cubicBezTo>
                <a:lnTo>
                  <a:pt x="725845" y="533832"/>
                </a:lnTo>
                <a:cubicBezTo>
                  <a:pt x="725980" y="534090"/>
                  <a:pt x="727026" y="534682"/>
                  <a:pt x="727026" y="535274"/>
                </a:cubicBezTo>
                <a:close/>
                <a:moveTo>
                  <a:pt x="1947812" y="535274"/>
                </a:moveTo>
                <a:cubicBezTo>
                  <a:pt x="1946880" y="535274"/>
                  <a:pt x="1945945" y="536855"/>
                  <a:pt x="1945945" y="536855"/>
                </a:cubicBezTo>
                <a:cubicBezTo>
                  <a:pt x="1945009" y="536855"/>
                  <a:pt x="1944074" y="535274"/>
                  <a:pt x="1944074" y="535274"/>
                </a:cubicBezTo>
                <a:cubicBezTo>
                  <a:pt x="1944074" y="534682"/>
                  <a:pt x="1945119" y="534090"/>
                  <a:pt x="1945255" y="533832"/>
                </a:cubicBezTo>
                <a:lnTo>
                  <a:pt x="1947812" y="535274"/>
                </a:ln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D93F32-E916-93C7-69E5-1572DC0B74DF}"/>
              </a:ext>
            </a:extLst>
          </p:cNvPr>
          <p:cNvSpPr txBox="1"/>
          <p:nvPr/>
        </p:nvSpPr>
        <p:spPr>
          <a:xfrm>
            <a:off x="833476" y="1136691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建模前端核心能力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5E1DC531-9D53-C177-CBFC-2EB8595CD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254" y="1810453"/>
            <a:ext cx="7365921" cy="493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26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Freeform 2"/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94" name="TextBox 3"/>
          <p:cNvSpPr txBox="1"/>
          <p:nvPr/>
        </p:nvSpPr>
        <p:spPr>
          <a:xfrm>
            <a:off x="57920" y="60061"/>
            <a:ext cx="3186801" cy="446301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33945" tIns="66973" rIns="133945" bIns="66973" rtlCol="0" anchor="t">
            <a:spAutoFit/>
          </a:bodyPr>
          <a:lstStyle/>
          <a:p>
            <a:pPr algn="l" latinLnBrk="1">
              <a:lnSpc>
                <a:spcPct val="113000"/>
              </a:lnSpc>
            </a:pPr>
            <a:r>
              <a:rPr 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01. </a:t>
            </a:r>
            <a:r>
              <a:rPr lang="zh-CN" alt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建模应用案例</a:t>
            </a:r>
            <a:endParaRPr lang="en-US" sz="1160" dirty="0"/>
          </a:p>
        </p:txBody>
      </p:sp>
      <p:sp>
        <p:nvSpPr>
          <p:cNvPr id="5" name="TextBox 6"/>
          <p:cNvSpPr txBox="1"/>
          <p:nvPr/>
        </p:nvSpPr>
        <p:spPr>
          <a:xfrm>
            <a:off x="1172450" y="3725371"/>
            <a:ext cx="5284124" cy="264809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33486" tIns="13395" rIns="33486" bIns="13395" rtlCol="0" anchor="t">
            <a:spAutoFit/>
          </a:bodyPr>
          <a:lstStyle/>
          <a:p>
            <a:pPr algn="l" latinLnBrk="1">
              <a:lnSpc>
                <a:spcPct val="113000"/>
              </a:lnSpc>
            </a:pPr>
            <a:r>
              <a:rPr lang="en-US" altLang="zh-CN" sz="1477" dirty="0">
                <a:solidFill>
                  <a:srgbClr val="42464B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1477" dirty="0">
              <a:solidFill>
                <a:srgbClr val="42464B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4851484-C3A3-F081-C363-5E0F8EEF58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20" y="822811"/>
            <a:ext cx="5654829" cy="557273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CEA8653-CDC9-8D77-E5D0-D1C01CC8E5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3648" y="1938545"/>
            <a:ext cx="5560415" cy="477445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721D84F-8235-E979-C56A-285CE3E1CFE2}"/>
              </a:ext>
            </a:extLst>
          </p:cNvPr>
          <p:cNvSpPr txBox="1"/>
          <p:nvPr/>
        </p:nvSpPr>
        <p:spPr>
          <a:xfrm>
            <a:off x="6479253" y="604007"/>
            <a:ext cx="5333511" cy="11628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/>
              <a:t>    在建模提供的组件基础上，对页面进行分析，确定页面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r>
              <a:rPr lang="zh-CN" altLang="en-US" sz="1600" dirty="0"/>
              <a:t>是自定义布局还是自定义页面，提取公用组件。确定实现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r>
              <a:rPr lang="zh-CN" altLang="en-US" sz="1600" dirty="0"/>
              <a:t>方式和存在的问题：</a:t>
            </a:r>
            <a:endParaRPr lang="en-US" altLang="zh-CN" sz="1600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 animBg="1"/>
      <p:bldP spid="94" grpId="0" animBg="1"/>
      <p:bldP spid="5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Freeform 2"/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94" name="TextBox 3"/>
          <p:cNvSpPr txBox="1"/>
          <p:nvPr/>
        </p:nvSpPr>
        <p:spPr>
          <a:xfrm>
            <a:off x="57920" y="60061"/>
            <a:ext cx="3186801" cy="446301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33945" tIns="66973" rIns="133945" bIns="66973" rtlCol="0" anchor="t">
            <a:spAutoFit/>
          </a:bodyPr>
          <a:lstStyle/>
          <a:p>
            <a:pPr algn="l" latinLnBrk="1">
              <a:lnSpc>
                <a:spcPct val="113000"/>
              </a:lnSpc>
            </a:pPr>
            <a:r>
              <a:rPr 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01. </a:t>
            </a:r>
            <a:r>
              <a:rPr lang="zh-CN" alt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建模应用案例</a:t>
            </a:r>
            <a:endParaRPr lang="en-US" sz="116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3FC4A76-BEC6-D6B0-61E4-1CB3DEB73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617" y="1297272"/>
            <a:ext cx="4232595" cy="461797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8810FC79-F735-8620-368D-0D71B557B009}"/>
              </a:ext>
            </a:extLst>
          </p:cNvPr>
          <p:cNvSpPr txBox="1"/>
          <p:nvPr/>
        </p:nvSpPr>
        <p:spPr>
          <a:xfrm>
            <a:off x="5922628" y="1744910"/>
            <a:ext cx="6186309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/>
              <a:t>建模本身没有提供</a:t>
            </a:r>
            <a:r>
              <a:rPr lang="en-US" altLang="zh-CN" dirty="0" err="1"/>
              <a:t>vuex</a:t>
            </a:r>
            <a:r>
              <a:rPr lang="zh-CN" altLang="en-US" dirty="0"/>
              <a:t>相关状态管理，所有利用公共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脚本来进行数据传递</a:t>
            </a:r>
            <a:r>
              <a:rPr lang="en-US" altLang="zh-CN" dirty="0"/>
              <a:t> </a:t>
            </a:r>
            <a:r>
              <a:rPr lang="zh-CN" altLang="en-US" dirty="0"/>
              <a:t>。</a:t>
            </a:r>
            <a:r>
              <a:rPr lang="en-US" altLang="zh-CN" dirty="0"/>
              <a:t>   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2.   </a:t>
            </a:r>
            <a:r>
              <a:rPr lang="zh-CN" altLang="en-US" dirty="0"/>
              <a:t>编写</a:t>
            </a:r>
            <a:r>
              <a:rPr lang="en-US" altLang="zh-CN" dirty="0"/>
              <a:t>bus</a:t>
            </a:r>
            <a:r>
              <a:rPr lang="zh-CN" altLang="en-US" dirty="0"/>
              <a:t>通信公用脚本，在两者需要通信的地方进行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引入，在相关事件进行触发和监听。</a:t>
            </a:r>
            <a:br>
              <a:rPr lang="en-US" altLang="zh-CN" dirty="0"/>
            </a:br>
            <a:r>
              <a:rPr lang="en-US" altLang="zh-CN" dirty="0"/>
              <a:t>3.   </a:t>
            </a:r>
            <a:r>
              <a:rPr lang="zh-CN" altLang="en-US" dirty="0"/>
              <a:t>优点：能够让页面任意组件进行交互，</a:t>
            </a:r>
            <a:br>
              <a:rPr lang="en-US" altLang="zh-CN" dirty="0"/>
            </a:br>
            <a:r>
              <a:rPr lang="en-US" altLang="zh-CN" dirty="0"/>
              <a:t>4.   </a:t>
            </a:r>
            <a:r>
              <a:rPr lang="zh-CN" altLang="en-US" dirty="0"/>
              <a:t>缺点：需要在组件销毁时手动移除通信，而建模的内置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组件并未提供相关回调事件，当多个组件进行通信时，容易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/>
              <a:t>造成事件触发多次，且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5753921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 animBg="1"/>
      <p:bldP spid="9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Freeform 2"/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94" name="TextBox 3"/>
          <p:cNvSpPr txBox="1"/>
          <p:nvPr/>
        </p:nvSpPr>
        <p:spPr>
          <a:xfrm>
            <a:off x="57920" y="60061"/>
            <a:ext cx="3186801" cy="446301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33945" tIns="66973" rIns="133945" bIns="66973" rtlCol="0" anchor="t">
            <a:spAutoFit/>
          </a:bodyPr>
          <a:lstStyle/>
          <a:p>
            <a:pPr algn="l" latinLnBrk="1">
              <a:lnSpc>
                <a:spcPct val="113000"/>
              </a:lnSpc>
            </a:pPr>
            <a:r>
              <a:rPr 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01. </a:t>
            </a:r>
            <a:r>
              <a:rPr lang="zh-CN" alt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建模应用案例</a:t>
            </a:r>
            <a:endParaRPr lang="en-US" sz="116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3FC4A76-BEC6-D6B0-61E4-1CB3DEB73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617" y="1297272"/>
            <a:ext cx="4232595" cy="4617970"/>
          </a:xfrm>
          <a:prstGeom prst="rect">
            <a:avLst/>
          </a:prstGeom>
        </p:spPr>
      </p:pic>
      <p:sp>
        <p:nvSpPr>
          <p:cNvPr id="2" name="Freeform 17">
            <a:extLst>
              <a:ext uri="{FF2B5EF4-FFF2-40B4-BE49-F238E27FC236}">
                <a16:creationId xmlns:a16="http://schemas.microsoft.com/office/drawing/2014/main" id="{DADB979F-EF04-6D1A-D067-A02AA8143B16}"/>
              </a:ext>
            </a:extLst>
          </p:cNvPr>
          <p:cNvSpPr/>
          <p:nvPr/>
        </p:nvSpPr>
        <p:spPr>
          <a:xfrm>
            <a:off x="5103801" y="1227481"/>
            <a:ext cx="1864349" cy="544765"/>
          </a:xfrm>
          <a:custGeom>
            <a:avLst/>
            <a:gdLst/>
            <a:ahLst/>
            <a:cxnLst/>
            <a:rect l="l" t="t" r="r" b="b"/>
            <a:pathLst>
              <a:path w="2311400" h="544765">
                <a:moveTo>
                  <a:pt x="2311400" y="504426"/>
                </a:moveTo>
                <a:cubicBezTo>
                  <a:pt x="2311400" y="505217"/>
                  <a:pt x="2310465" y="506007"/>
                  <a:pt x="2310465" y="506007"/>
                </a:cubicBezTo>
                <a:cubicBezTo>
                  <a:pt x="2309533" y="506797"/>
                  <a:pt x="2308598" y="507591"/>
                  <a:pt x="2308598" y="508381"/>
                </a:cubicBezTo>
                <a:lnTo>
                  <a:pt x="2310465" y="509172"/>
                </a:lnTo>
                <a:cubicBezTo>
                  <a:pt x="2310465" y="509962"/>
                  <a:pt x="2308598" y="510753"/>
                  <a:pt x="2308598" y="511546"/>
                </a:cubicBezTo>
                <a:cubicBezTo>
                  <a:pt x="2308598" y="511546"/>
                  <a:pt x="2307663" y="512337"/>
                  <a:pt x="2307663" y="513127"/>
                </a:cubicBezTo>
                <a:cubicBezTo>
                  <a:pt x="2307663" y="513127"/>
                  <a:pt x="2309533" y="513917"/>
                  <a:pt x="2309533" y="514708"/>
                </a:cubicBezTo>
                <a:lnTo>
                  <a:pt x="2307663" y="516292"/>
                </a:lnTo>
                <a:lnTo>
                  <a:pt x="2305792" y="514708"/>
                </a:lnTo>
                <a:lnTo>
                  <a:pt x="2303925" y="513127"/>
                </a:lnTo>
                <a:cubicBezTo>
                  <a:pt x="2302989" y="513917"/>
                  <a:pt x="2302054" y="514708"/>
                  <a:pt x="2302054" y="515498"/>
                </a:cubicBezTo>
                <a:lnTo>
                  <a:pt x="2303925" y="516292"/>
                </a:lnTo>
                <a:cubicBezTo>
                  <a:pt x="2303925" y="517082"/>
                  <a:pt x="2302054" y="517873"/>
                  <a:pt x="2302989" y="518663"/>
                </a:cubicBezTo>
                <a:lnTo>
                  <a:pt x="2304860" y="519453"/>
                </a:lnTo>
                <a:cubicBezTo>
                  <a:pt x="2304860" y="520247"/>
                  <a:pt x="2302989" y="521037"/>
                  <a:pt x="2302989" y="521828"/>
                </a:cubicBezTo>
                <a:lnTo>
                  <a:pt x="2304860" y="522618"/>
                </a:lnTo>
                <a:cubicBezTo>
                  <a:pt x="2304860" y="523409"/>
                  <a:pt x="2303925" y="524199"/>
                  <a:pt x="2303925" y="524199"/>
                </a:cubicBezTo>
                <a:cubicBezTo>
                  <a:pt x="2302989" y="524993"/>
                  <a:pt x="2302989" y="525783"/>
                  <a:pt x="2302054" y="526573"/>
                </a:cubicBezTo>
                <a:lnTo>
                  <a:pt x="2300184" y="524993"/>
                </a:lnTo>
                <a:cubicBezTo>
                  <a:pt x="2299251" y="524199"/>
                  <a:pt x="2298316" y="524199"/>
                  <a:pt x="2297381" y="523409"/>
                </a:cubicBezTo>
                <a:cubicBezTo>
                  <a:pt x="2297381" y="523409"/>
                  <a:pt x="2296446" y="522618"/>
                  <a:pt x="2295510" y="522618"/>
                </a:cubicBezTo>
                <a:cubicBezTo>
                  <a:pt x="2295510" y="522618"/>
                  <a:pt x="2294578" y="524199"/>
                  <a:pt x="2293643" y="524199"/>
                </a:cubicBezTo>
                <a:lnTo>
                  <a:pt x="2292708" y="525783"/>
                </a:lnTo>
                <a:cubicBezTo>
                  <a:pt x="2291772" y="525783"/>
                  <a:pt x="2291772" y="527364"/>
                  <a:pt x="2290837" y="527364"/>
                </a:cubicBezTo>
                <a:cubicBezTo>
                  <a:pt x="2290837" y="527364"/>
                  <a:pt x="2288970" y="525783"/>
                  <a:pt x="2288970" y="526573"/>
                </a:cubicBezTo>
                <a:cubicBezTo>
                  <a:pt x="2288034" y="526573"/>
                  <a:pt x="2288034" y="527364"/>
                  <a:pt x="2287099" y="528154"/>
                </a:cubicBezTo>
                <a:cubicBezTo>
                  <a:pt x="2287099" y="528948"/>
                  <a:pt x="2286164" y="528948"/>
                  <a:pt x="2285229" y="529738"/>
                </a:cubicBezTo>
                <a:cubicBezTo>
                  <a:pt x="2285229" y="530529"/>
                  <a:pt x="2284297" y="531319"/>
                  <a:pt x="2284297" y="531319"/>
                </a:cubicBezTo>
                <a:cubicBezTo>
                  <a:pt x="2283361" y="532109"/>
                  <a:pt x="2283361" y="532900"/>
                  <a:pt x="2282426" y="533693"/>
                </a:cubicBezTo>
                <a:cubicBezTo>
                  <a:pt x="2281491" y="533693"/>
                  <a:pt x="2281491" y="534484"/>
                  <a:pt x="2280555" y="535274"/>
                </a:cubicBezTo>
                <a:lnTo>
                  <a:pt x="2278688" y="533693"/>
                </a:lnTo>
                <a:cubicBezTo>
                  <a:pt x="2278688" y="532900"/>
                  <a:pt x="2280555" y="532109"/>
                  <a:pt x="2280555" y="532109"/>
                </a:cubicBezTo>
                <a:cubicBezTo>
                  <a:pt x="2279623" y="532109"/>
                  <a:pt x="2278688" y="530529"/>
                  <a:pt x="2278688" y="530529"/>
                </a:cubicBezTo>
                <a:cubicBezTo>
                  <a:pt x="2277753" y="530529"/>
                  <a:pt x="2276818" y="532109"/>
                  <a:pt x="2276818" y="532109"/>
                </a:cubicBezTo>
                <a:lnTo>
                  <a:pt x="2274950" y="534484"/>
                </a:lnTo>
                <a:cubicBezTo>
                  <a:pt x="2274950" y="533693"/>
                  <a:pt x="2273080" y="532900"/>
                  <a:pt x="2273080" y="532900"/>
                </a:cubicBezTo>
                <a:cubicBezTo>
                  <a:pt x="2273080" y="532109"/>
                  <a:pt x="2274015" y="531319"/>
                  <a:pt x="2274950" y="531319"/>
                </a:cubicBezTo>
                <a:cubicBezTo>
                  <a:pt x="2274950" y="530529"/>
                  <a:pt x="2275882" y="529738"/>
                  <a:pt x="2275882" y="528948"/>
                </a:cubicBezTo>
                <a:lnTo>
                  <a:pt x="2274015" y="528154"/>
                </a:lnTo>
                <a:cubicBezTo>
                  <a:pt x="2274015" y="527364"/>
                  <a:pt x="2272144" y="526573"/>
                  <a:pt x="2272144" y="526573"/>
                </a:cubicBezTo>
                <a:lnTo>
                  <a:pt x="2274015" y="524993"/>
                </a:lnTo>
                <a:cubicBezTo>
                  <a:pt x="2273080" y="524199"/>
                  <a:pt x="2272144" y="524199"/>
                  <a:pt x="2271209" y="523409"/>
                </a:cubicBezTo>
                <a:cubicBezTo>
                  <a:pt x="2271209" y="524199"/>
                  <a:pt x="2270277" y="524993"/>
                  <a:pt x="2270277" y="524993"/>
                </a:cubicBezTo>
                <a:cubicBezTo>
                  <a:pt x="2269342" y="525783"/>
                  <a:pt x="2268407" y="526573"/>
                  <a:pt x="2268407" y="527364"/>
                </a:cubicBezTo>
                <a:cubicBezTo>
                  <a:pt x="2268407" y="527364"/>
                  <a:pt x="2266536" y="528154"/>
                  <a:pt x="2266536" y="528948"/>
                </a:cubicBezTo>
                <a:lnTo>
                  <a:pt x="2268407" y="529738"/>
                </a:lnTo>
                <a:cubicBezTo>
                  <a:pt x="2268407" y="530529"/>
                  <a:pt x="2267471" y="532109"/>
                  <a:pt x="2267471" y="532109"/>
                </a:cubicBezTo>
                <a:cubicBezTo>
                  <a:pt x="2266536" y="532109"/>
                  <a:pt x="2265601" y="530529"/>
                  <a:pt x="2265601" y="530529"/>
                </a:cubicBezTo>
                <a:cubicBezTo>
                  <a:pt x="2264669" y="530529"/>
                  <a:pt x="2263733" y="528948"/>
                  <a:pt x="2262798" y="528948"/>
                </a:cubicBezTo>
                <a:cubicBezTo>
                  <a:pt x="2262798" y="528948"/>
                  <a:pt x="2261863" y="530529"/>
                  <a:pt x="2261863" y="531319"/>
                </a:cubicBezTo>
                <a:cubicBezTo>
                  <a:pt x="2260928" y="531319"/>
                  <a:pt x="2259995" y="529738"/>
                  <a:pt x="2259060" y="529738"/>
                </a:cubicBezTo>
                <a:lnTo>
                  <a:pt x="2258125" y="531319"/>
                </a:lnTo>
                <a:cubicBezTo>
                  <a:pt x="2257190" y="531319"/>
                  <a:pt x="2256254" y="532900"/>
                  <a:pt x="2256254" y="532900"/>
                </a:cubicBezTo>
                <a:cubicBezTo>
                  <a:pt x="2255319" y="532900"/>
                  <a:pt x="2254387" y="532109"/>
                  <a:pt x="2254387" y="532109"/>
                </a:cubicBezTo>
                <a:cubicBezTo>
                  <a:pt x="2253452" y="531319"/>
                  <a:pt x="2252516" y="530529"/>
                  <a:pt x="2251581" y="530529"/>
                </a:cubicBezTo>
                <a:cubicBezTo>
                  <a:pt x="2251581" y="529738"/>
                  <a:pt x="2250649" y="529738"/>
                  <a:pt x="2249714" y="528948"/>
                </a:cubicBezTo>
                <a:lnTo>
                  <a:pt x="2251581" y="527364"/>
                </a:lnTo>
                <a:cubicBezTo>
                  <a:pt x="2251581" y="526573"/>
                  <a:pt x="2249714" y="526573"/>
                  <a:pt x="2249714" y="525783"/>
                </a:cubicBezTo>
                <a:cubicBezTo>
                  <a:pt x="2249714" y="526573"/>
                  <a:pt x="2247843" y="527364"/>
                  <a:pt x="2247843" y="527364"/>
                </a:cubicBezTo>
                <a:cubicBezTo>
                  <a:pt x="2247843" y="528154"/>
                  <a:pt x="2249714" y="528154"/>
                  <a:pt x="2249714" y="528948"/>
                </a:cubicBezTo>
                <a:cubicBezTo>
                  <a:pt x="2249714" y="529738"/>
                  <a:pt x="2247843" y="530529"/>
                  <a:pt x="2248778" y="530529"/>
                </a:cubicBezTo>
                <a:cubicBezTo>
                  <a:pt x="2248778" y="531319"/>
                  <a:pt x="2250649" y="532109"/>
                  <a:pt x="2250649" y="532109"/>
                </a:cubicBezTo>
                <a:lnTo>
                  <a:pt x="2248778" y="533693"/>
                </a:lnTo>
                <a:lnTo>
                  <a:pt x="2246908" y="532900"/>
                </a:lnTo>
                <a:cubicBezTo>
                  <a:pt x="2245973" y="532109"/>
                  <a:pt x="2245041" y="531319"/>
                  <a:pt x="2245041" y="531319"/>
                </a:cubicBezTo>
                <a:cubicBezTo>
                  <a:pt x="2244105" y="531319"/>
                  <a:pt x="2243170" y="529738"/>
                  <a:pt x="2242235" y="529738"/>
                </a:cubicBezTo>
                <a:lnTo>
                  <a:pt x="2241300" y="531319"/>
                </a:lnTo>
                <a:cubicBezTo>
                  <a:pt x="2241300" y="532109"/>
                  <a:pt x="2243170" y="532900"/>
                  <a:pt x="2243170" y="532900"/>
                </a:cubicBezTo>
                <a:cubicBezTo>
                  <a:pt x="2243170" y="532900"/>
                  <a:pt x="2242235" y="534484"/>
                  <a:pt x="2241300" y="534484"/>
                </a:cubicBezTo>
                <a:cubicBezTo>
                  <a:pt x="2241300" y="534484"/>
                  <a:pt x="2239432" y="532900"/>
                  <a:pt x="2239432" y="533693"/>
                </a:cubicBezTo>
                <a:cubicBezTo>
                  <a:pt x="2238497" y="533693"/>
                  <a:pt x="2238497" y="535274"/>
                  <a:pt x="2237562" y="535274"/>
                </a:cubicBezTo>
                <a:cubicBezTo>
                  <a:pt x="2237562" y="535274"/>
                  <a:pt x="2236626" y="533693"/>
                  <a:pt x="2235691" y="533693"/>
                </a:cubicBezTo>
                <a:cubicBezTo>
                  <a:pt x="2236626" y="533693"/>
                  <a:pt x="2236626" y="532109"/>
                  <a:pt x="2237562" y="532109"/>
                </a:cubicBezTo>
                <a:cubicBezTo>
                  <a:pt x="2237562" y="531319"/>
                  <a:pt x="2238497" y="530529"/>
                  <a:pt x="2238497" y="530529"/>
                </a:cubicBezTo>
                <a:cubicBezTo>
                  <a:pt x="2239432" y="529738"/>
                  <a:pt x="2236626" y="528948"/>
                  <a:pt x="2236626" y="528948"/>
                </a:cubicBezTo>
                <a:cubicBezTo>
                  <a:pt x="2236626" y="528154"/>
                  <a:pt x="2238497" y="527364"/>
                  <a:pt x="2238497" y="527364"/>
                </a:cubicBezTo>
                <a:cubicBezTo>
                  <a:pt x="2238497" y="526573"/>
                  <a:pt x="2236626" y="526573"/>
                  <a:pt x="2236626" y="525783"/>
                </a:cubicBezTo>
                <a:cubicBezTo>
                  <a:pt x="2235691" y="525783"/>
                  <a:pt x="2234759" y="524199"/>
                  <a:pt x="2233824" y="524199"/>
                </a:cubicBezTo>
                <a:cubicBezTo>
                  <a:pt x="2233824" y="524199"/>
                  <a:pt x="2232888" y="525783"/>
                  <a:pt x="2232888" y="526573"/>
                </a:cubicBezTo>
                <a:cubicBezTo>
                  <a:pt x="2231953" y="526573"/>
                  <a:pt x="2231953" y="527364"/>
                  <a:pt x="2231018" y="528154"/>
                </a:cubicBezTo>
                <a:cubicBezTo>
                  <a:pt x="2231018" y="528154"/>
                  <a:pt x="2230083" y="529738"/>
                  <a:pt x="2229151" y="529738"/>
                </a:cubicBezTo>
                <a:cubicBezTo>
                  <a:pt x="2229151" y="529738"/>
                  <a:pt x="2228215" y="528154"/>
                  <a:pt x="2227280" y="528154"/>
                </a:cubicBezTo>
                <a:cubicBezTo>
                  <a:pt x="2226345" y="528948"/>
                  <a:pt x="2226345" y="529738"/>
                  <a:pt x="2225413" y="530529"/>
                </a:cubicBezTo>
                <a:cubicBezTo>
                  <a:pt x="2225413" y="530529"/>
                  <a:pt x="2224477" y="531319"/>
                  <a:pt x="2224477" y="532109"/>
                </a:cubicBezTo>
                <a:cubicBezTo>
                  <a:pt x="2223542" y="532109"/>
                  <a:pt x="2222607" y="533693"/>
                  <a:pt x="2222607" y="533693"/>
                </a:cubicBezTo>
                <a:cubicBezTo>
                  <a:pt x="2221672" y="533693"/>
                  <a:pt x="2220739" y="532109"/>
                  <a:pt x="2220739" y="532109"/>
                </a:cubicBezTo>
                <a:cubicBezTo>
                  <a:pt x="2219804" y="532109"/>
                  <a:pt x="2219804" y="534484"/>
                  <a:pt x="2218869" y="534484"/>
                </a:cubicBezTo>
                <a:lnTo>
                  <a:pt x="2216998" y="532900"/>
                </a:lnTo>
                <a:cubicBezTo>
                  <a:pt x="2216063" y="532109"/>
                  <a:pt x="2215131" y="532109"/>
                  <a:pt x="2215131" y="531319"/>
                </a:cubicBezTo>
                <a:cubicBezTo>
                  <a:pt x="2216063" y="530529"/>
                  <a:pt x="2216998" y="528948"/>
                  <a:pt x="2217934" y="528154"/>
                </a:cubicBezTo>
                <a:cubicBezTo>
                  <a:pt x="2217934" y="527364"/>
                  <a:pt x="2219804" y="526573"/>
                  <a:pt x="2219804" y="526573"/>
                </a:cubicBezTo>
                <a:cubicBezTo>
                  <a:pt x="2219804" y="525783"/>
                  <a:pt x="2216998" y="524993"/>
                  <a:pt x="2216998" y="524993"/>
                </a:cubicBezTo>
                <a:cubicBezTo>
                  <a:pt x="2217934" y="524993"/>
                  <a:pt x="2218869" y="523409"/>
                  <a:pt x="2218869" y="523409"/>
                </a:cubicBezTo>
                <a:cubicBezTo>
                  <a:pt x="2219804" y="523409"/>
                  <a:pt x="2220739" y="524199"/>
                  <a:pt x="2220739" y="524199"/>
                </a:cubicBezTo>
                <a:cubicBezTo>
                  <a:pt x="2221672" y="524199"/>
                  <a:pt x="2223542" y="525783"/>
                  <a:pt x="2223542" y="525783"/>
                </a:cubicBezTo>
                <a:lnTo>
                  <a:pt x="2224477" y="524199"/>
                </a:lnTo>
                <a:cubicBezTo>
                  <a:pt x="2224477" y="523409"/>
                  <a:pt x="2222607" y="523409"/>
                  <a:pt x="2222607" y="522618"/>
                </a:cubicBezTo>
                <a:cubicBezTo>
                  <a:pt x="2222607" y="521828"/>
                  <a:pt x="2224477" y="521037"/>
                  <a:pt x="2224477" y="521037"/>
                </a:cubicBezTo>
                <a:cubicBezTo>
                  <a:pt x="2224477" y="520247"/>
                  <a:pt x="2221672" y="519453"/>
                  <a:pt x="2222607" y="519453"/>
                </a:cubicBezTo>
                <a:cubicBezTo>
                  <a:pt x="2222607" y="518663"/>
                  <a:pt x="2223542" y="517873"/>
                  <a:pt x="2223542" y="517873"/>
                </a:cubicBezTo>
                <a:cubicBezTo>
                  <a:pt x="2224477" y="517082"/>
                  <a:pt x="2224477" y="516292"/>
                  <a:pt x="2225413" y="516292"/>
                </a:cubicBezTo>
                <a:cubicBezTo>
                  <a:pt x="2226345" y="515498"/>
                  <a:pt x="2226345" y="514708"/>
                  <a:pt x="2227280" y="513917"/>
                </a:cubicBezTo>
                <a:cubicBezTo>
                  <a:pt x="2226345" y="513917"/>
                  <a:pt x="2225413" y="513127"/>
                  <a:pt x="2224477" y="513127"/>
                </a:cubicBezTo>
                <a:lnTo>
                  <a:pt x="2223542" y="514708"/>
                </a:lnTo>
                <a:cubicBezTo>
                  <a:pt x="2222607" y="514708"/>
                  <a:pt x="2222607" y="516292"/>
                  <a:pt x="2221672" y="516292"/>
                </a:cubicBezTo>
                <a:cubicBezTo>
                  <a:pt x="2221672" y="517082"/>
                  <a:pt x="2220739" y="517873"/>
                  <a:pt x="2219804" y="517873"/>
                </a:cubicBezTo>
                <a:cubicBezTo>
                  <a:pt x="2219804" y="518663"/>
                  <a:pt x="2218869" y="519453"/>
                  <a:pt x="2218869" y="520247"/>
                </a:cubicBezTo>
                <a:cubicBezTo>
                  <a:pt x="2217934" y="520247"/>
                  <a:pt x="2216998" y="521828"/>
                  <a:pt x="2216998" y="521828"/>
                </a:cubicBezTo>
                <a:lnTo>
                  <a:pt x="2215131" y="520247"/>
                </a:lnTo>
                <a:cubicBezTo>
                  <a:pt x="2215131" y="521037"/>
                  <a:pt x="2213260" y="521828"/>
                  <a:pt x="2213260" y="521828"/>
                </a:cubicBezTo>
                <a:cubicBezTo>
                  <a:pt x="2213260" y="522618"/>
                  <a:pt x="2215131" y="523409"/>
                  <a:pt x="2215131" y="523409"/>
                </a:cubicBezTo>
                <a:lnTo>
                  <a:pt x="2216998" y="524993"/>
                </a:lnTo>
                <a:cubicBezTo>
                  <a:pt x="2216998" y="525783"/>
                  <a:pt x="2216063" y="525783"/>
                  <a:pt x="2216063" y="526573"/>
                </a:cubicBezTo>
                <a:cubicBezTo>
                  <a:pt x="2215131" y="527364"/>
                  <a:pt x="2215131" y="528154"/>
                  <a:pt x="2214196" y="528154"/>
                </a:cubicBezTo>
                <a:cubicBezTo>
                  <a:pt x="2214196" y="528948"/>
                  <a:pt x="2213260" y="529738"/>
                  <a:pt x="2212325" y="529738"/>
                </a:cubicBezTo>
                <a:cubicBezTo>
                  <a:pt x="2212325" y="530529"/>
                  <a:pt x="2211390" y="528948"/>
                  <a:pt x="2210458" y="528948"/>
                </a:cubicBezTo>
                <a:lnTo>
                  <a:pt x="2208587" y="530529"/>
                </a:lnTo>
                <a:cubicBezTo>
                  <a:pt x="2208587" y="531319"/>
                  <a:pt x="2207652" y="532109"/>
                  <a:pt x="2207652" y="532109"/>
                </a:cubicBezTo>
                <a:lnTo>
                  <a:pt x="2209523" y="533693"/>
                </a:lnTo>
                <a:lnTo>
                  <a:pt x="2211390" y="532109"/>
                </a:lnTo>
                <a:lnTo>
                  <a:pt x="2213260" y="532900"/>
                </a:lnTo>
                <a:cubicBezTo>
                  <a:pt x="2213260" y="533693"/>
                  <a:pt x="2211390" y="534484"/>
                  <a:pt x="2211390" y="535274"/>
                </a:cubicBezTo>
                <a:cubicBezTo>
                  <a:pt x="2211390" y="535274"/>
                  <a:pt x="2210458" y="536065"/>
                  <a:pt x="2209523" y="536855"/>
                </a:cubicBezTo>
                <a:cubicBezTo>
                  <a:pt x="2209523" y="536855"/>
                  <a:pt x="2212325" y="537649"/>
                  <a:pt x="2212325" y="538439"/>
                </a:cubicBezTo>
                <a:cubicBezTo>
                  <a:pt x="2212325" y="538439"/>
                  <a:pt x="2210458" y="539229"/>
                  <a:pt x="2210458" y="540020"/>
                </a:cubicBezTo>
                <a:cubicBezTo>
                  <a:pt x="2210458" y="540810"/>
                  <a:pt x="2209523" y="540810"/>
                  <a:pt x="2208587" y="541601"/>
                </a:cubicBezTo>
                <a:cubicBezTo>
                  <a:pt x="2208587" y="540810"/>
                  <a:pt x="2207652" y="540810"/>
                  <a:pt x="2206717" y="540020"/>
                </a:cubicBezTo>
                <a:lnTo>
                  <a:pt x="2204849" y="539229"/>
                </a:lnTo>
                <a:cubicBezTo>
                  <a:pt x="2204849" y="538439"/>
                  <a:pt x="2205782" y="537649"/>
                  <a:pt x="2206717" y="536855"/>
                </a:cubicBezTo>
                <a:cubicBezTo>
                  <a:pt x="2205782" y="536855"/>
                  <a:pt x="2204849" y="536065"/>
                  <a:pt x="2203914" y="536065"/>
                </a:cubicBezTo>
                <a:lnTo>
                  <a:pt x="2202979" y="537649"/>
                </a:lnTo>
                <a:cubicBezTo>
                  <a:pt x="2202979" y="537649"/>
                  <a:pt x="2204849" y="538439"/>
                  <a:pt x="2204849" y="539229"/>
                </a:cubicBezTo>
                <a:cubicBezTo>
                  <a:pt x="2204849" y="539229"/>
                  <a:pt x="2203914" y="540020"/>
                  <a:pt x="2202979" y="540810"/>
                </a:cubicBezTo>
                <a:cubicBezTo>
                  <a:pt x="2202979" y="540810"/>
                  <a:pt x="2202044" y="542394"/>
                  <a:pt x="2201108" y="542394"/>
                </a:cubicBezTo>
                <a:cubicBezTo>
                  <a:pt x="2201108" y="542394"/>
                  <a:pt x="2199241" y="541601"/>
                  <a:pt x="2199241" y="540810"/>
                </a:cubicBezTo>
                <a:cubicBezTo>
                  <a:pt x="2199241" y="540810"/>
                  <a:pt x="2201108" y="540020"/>
                  <a:pt x="2201108" y="539229"/>
                </a:cubicBezTo>
                <a:cubicBezTo>
                  <a:pt x="2201108" y="538439"/>
                  <a:pt x="2199241" y="538439"/>
                  <a:pt x="2199241" y="537649"/>
                </a:cubicBezTo>
                <a:cubicBezTo>
                  <a:pt x="2200176" y="536855"/>
                  <a:pt x="2201108" y="536065"/>
                  <a:pt x="2202044" y="534484"/>
                </a:cubicBezTo>
                <a:cubicBezTo>
                  <a:pt x="2202979" y="533693"/>
                  <a:pt x="2203914" y="532109"/>
                  <a:pt x="2204849" y="531319"/>
                </a:cubicBezTo>
                <a:cubicBezTo>
                  <a:pt x="2203914" y="529738"/>
                  <a:pt x="2202979" y="528948"/>
                  <a:pt x="2201108" y="528154"/>
                </a:cubicBezTo>
                <a:cubicBezTo>
                  <a:pt x="2200176" y="528154"/>
                  <a:pt x="2200176" y="527364"/>
                  <a:pt x="2199241" y="526573"/>
                </a:cubicBezTo>
                <a:cubicBezTo>
                  <a:pt x="2198306" y="527364"/>
                  <a:pt x="2198306" y="528948"/>
                  <a:pt x="2197370" y="528948"/>
                </a:cubicBezTo>
                <a:lnTo>
                  <a:pt x="2195503" y="527364"/>
                </a:lnTo>
                <a:lnTo>
                  <a:pt x="2193633" y="525783"/>
                </a:lnTo>
                <a:cubicBezTo>
                  <a:pt x="2192697" y="525783"/>
                  <a:pt x="2191762" y="527364"/>
                  <a:pt x="2191762" y="527364"/>
                </a:cubicBezTo>
                <a:cubicBezTo>
                  <a:pt x="2190830" y="528154"/>
                  <a:pt x="2189895" y="528948"/>
                  <a:pt x="2189895" y="529738"/>
                </a:cubicBezTo>
                <a:lnTo>
                  <a:pt x="2191762" y="530529"/>
                </a:lnTo>
                <a:cubicBezTo>
                  <a:pt x="2191762" y="531319"/>
                  <a:pt x="2190830" y="532109"/>
                  <a:pt x="2190830" y="532900"/>
                </a:cubicBezTo>
                <a:lnTo>
                  <a:pt x="2188959" y="531319"/>
                </a:lnTo>
                <a:cubicBezTo>
                  <a:pt x="2188024" y="531319"/>
                  <a:pt x="2187089" y="532900"/>
                  <a:pt x="2187089" y="532900"/>
                </a:cubicBezTo>
                <a:cubicBezTo>
                  <a:pt x="2186157" y="533693"/>
                  <a:pt x="2186157" y="534484"/>
                  <a:pt x="2185221" y="534484"/>
                </a:cubicBezTo>
                <a:lnTo>
                  <a:pt x="2183351" y="533693"/>
                </a:lnTo>
                <a:cubicBezTo>
                  <a:pt x="2183351" y="532900"/>
                  <a:pt x="2185221" y="532109"/>
                  <a:pt x="2185221" y="531319"/>
                </a:cubicBezTo>
                <a:cubicBezTo>
                  <a:pt x="2184286" y="531319"/>
                  <a:pt x="2183351" y="530529"/>
                  <a:pt x="2182416" y="530529"/>
                </a:cubicBezTo>
                <a:cubicBezTo>
                  <a:pt x="2182416" y="529738"/>
                  <a:pt x="2181480" y="528948"/>
                  <a:pt x="2180548" y="528948"/>
                </a:cubicBezTo>
                <a:lnTo>
                  <a:pt x="2178678" y="527364"/>
                </a:lnTo>
                <a:cubicBezTo>
                  <a:pt x="2178678" y="527364"/>
                  <a:pt x="2176807" y="528948"/>
                  <a:pt x="2176807" y="529738"/>
                </a:cubicBezTo>
                <a:lnTo>
                  <a:pt x="2174940" y="531319"/>
                </a:lnTo>
                <a:cubicBezTo>
                  <a:pt x="2174940" y="531319"/>
                  <a:pt x="2173069" y="530529"/>
                  <a:pt x="2173069" y="529738"/>
                </a:cubicBezTo>
                <a:lnTo>
                  <a:pt x="2174940" y="528154"/>
                </a:lnTo>
                <a:cubicBezTo>
                  <a:pt x="2174940" y="527364"/>
                  <a:pt x="2175872" y="526573"/>
                  <a:pt x="2176807" y="526573"/>
                </a:cubicBezTo>
                <a:cubicBezTo>
                  <a:pt x="2176807" y="525783"/>
                  <a:pt x="2177742" y="524993"/>
                  <a:pt x="2177742" y="524199"/>
                </a:cubicBezTo>
                <a:lnTo>
                  <a:pt x="2175872" y="523409"/>
                </a:lnTo>
                <a:cubicBezTo>
                  <a:pt x="2175872" y="522618"/>
                  <a:pt x="2177742" y="521828"/>
                  <a:pt x="2177742" y="521828"/>
                </a:cubicBezTo>
                <a:cubicBezTo>
                  <a:pt x="2177742" y="521037"/>
                  <a:pt x="2175872" y="520247"/>
                  <a:pt x="2175872" y="520247"/>
                </a:cubicBezTo>
                <a:cubicBezTo>
                  <a:pt x="2174940" y="520247"/>
                  <a:pt x="2174005" y="521828"/>
                  <a:pt x="2174005" y="521828"/>
                </a:cubicBezTo>
                <a:cubicBezTo>
                  <a:pt x="2173069" y="521828"/>
                  <a:pt x="2172134" y="520247"/>
                  <a:pt x="2172134" y="520247"/>
                </a:cubicBezTo>
                <a:cubicBezTo>
                  <a:pt x="2171199" y="521037"/>
                  <a:pt x="2171199" y="521828"/>
                  <a:pt x="2170267" y="522618"/>
                </a:cubicBezTo>
                <a:cubicBezTo>
                  <a:pt x="2170267" y="522618"/>
                  <a:pt x="2168396" y="523409"/>
                  <a:pt x="2168396" y="524199"/>
                </a:cubicBezTo>
                <a:cubicBezTo>
                  <a:pt x="2168396" y="524199"/>
                  <a:pt x="2170267" y="524993"/>
                  <a:pt x="2170267" y="525783"/>
                </a:cubicBezTo>
                <a:cubicBezTo>
                  <a:pt x="2171199" y="525783"/>
                  <a:pt x="2169331" y="526573"/>
                  <a:pt x="2169331" y="527364"/>
                </a:cubicBezTo>
                <a:cubicBezTo>
                  <a:pt x="2169331" y="527364"/>
                  <a:pt x="2168396" y="528154"/>
                  <a:pt x="2167461" y="528948"/>
                </a:cubicBezTo>
                <a:lnTo>
                  <a:pt x="2165593" y="530529"/>
                </a:lnTo>
                <a:lnTo>
                  <a:pt x="2168396" y="532109"/>
                </a:lnTo>
                <a:cubicBezTo>
                  <a:pt x="2167461" y="532900"/>
                  <a:pt x="2166526" y="532900"/>
                  <a:pt x="2166526" y="533693"/>
                </a:cubicBezTo>
                <a:cubicBezTo>
                  <a:pt x="2165593" y="534484"/>
                  <a:pt x="2165593" y="535274"/>
                  <a:pt x="2164658" y="535274"/>
                </a:cubicBezTo>
                <a:cubicBezTo>
                  <a:pt x="2164658" y="536065"/>
                  <a:pt x="2162788" y="534484"/>
                  <a:pt x="2162788" y="534484"/>
                </a:cubicBezTo>
                <a:cubicBezTo>
                  <a:pt x="2161852" y="534484"/>
                  <a:pt x="2161852" y="536065"/>
                  <a:pt x="2160920" y="536065"/>
                </a:cubicBezTo>
                <a:cubicBezTo>
                  <a:pt x="2160920" y="536065"/>
                  <a:pt x="2159985" y="534484"/>
                  <a:pt x="2159050" y="534484"/>
                </a:cubicBezTo>
                <a:cubicBezTo>
                  <a:pt x="2159050" y="534484"/>
                  <a:pt x="2159985" y="532900"/>
                  <a:pt x="2160920" y="532900"/>
                </a:cubicBezTo>
                <a:cubicBezTo>
                  <a:pt x="2160920" y="532109"/>
                  <a:pt x="2161852" y="531319"/>
                  <a:pt x="2161852" y="531319"/>
                </a:cubicBezTo>
                <a:cubicBezTo>
                  <a:pt x="2162788" y="530529"/>
                  <a:pt x="2159985" y="529738"/>
                  <a:pt x="2159985" y="529738"/>
                </a:cubicBezTo>
                <a:lnTo>
                  <a:pt x="2161852" y="528154"/>
                </a:lnTo>
                <a:lnTo>
                  <a:pt x="2159985" y="526573"/>
                </a:lnTo>
                <a:cubicBezTo>
                  <a:pt x="2159050" y="526573"/>
                  <a:pt x="2158114" y="528154"/>
                  <a:pt x="2158114" y="528154"/>
                </a:cubicBezTo>
                <a:cubicBezTo>
                  <a:pt x="2157179" y="528948"/>
                  <a:pt x="2157179" y="529738"/>
                  <a:pt x="2156247" y="530529"/>
                </a:cubicBezTo>
                <a:lnTo>
                  <a:pt x="2158114" y="531319"/>
                </a:lnTo>
                <a:cubicBezTo>
                  <a:pt x="2159050" y="532109"/>
                  <a:pt x="2157179" y="532900"/>
                  <a:pt x="2157179" y="532900"/>
                </a:cubicBezTo>
                <a:lnTo>
                  <a:pt x="2159050" y="534484"/>
                </a:lnTo>
                <a:cubicBezTo>
                  <a:pt x="2158114" y="534484"/>
                  <a:pt x="2158114" y="536065"/>
                  <a:pt x="2157179" y="536065"/>
                </a:cubicBezTo>
                <a:cubicBezTo>
                  <a:pt x="2157179" y="536065"/>
                  <a:pt x="2156247" y="535274"/>
                  <a:pt x="2155312" y="535274"/>
                </a:cubicBezTo>
                <a:cubicBezTo>
                  <a:pt x="2154377" y="536065"/>
                  <a:pt x="2153441" y="537649"/>
                  <a:pt x="2152506" y="538439"/>
                </a:cubicBezTo>
                <a:cubicBezTo>
                  <a:pt x="2151571" y="538439"/>
                  <a:pt x="2150639" y="537649"/>
                  <a:pt x="2149703" y="536855"/>
                </a:cubicBezTo>
                <a:cubicBezTo>
                  <a:pt x="2149703" y="536855"/>
                  <a:pt x="2151571" y="536065"/>
                  <a:pt x="2151571" y="535274"/>
                </a:cubicBezTo>
                <a:cubicBezTo>
                  <a:pt x="2152506" y="535274"/>
                  <a:pt x="2153441" y="534484"/>
                  <a:pt x="2153441" y="533693"/>
                </a:cubicBezTo>
                <a:cubicBezTo>
                  <a:pt x="2153441" y="532900"/>
                  <a:pt x="2155312" y="532109"/>
                  <a:pt x="2155312" y="532109"/>
                </a:cubicBezTo>
                <a:cubicBezTo>
                  <a:pt x="2154377" y="531319"/>
                  <a:pt x="2152506" y="531319"/>
                  <a:pt x="2152506" y="530529"/>
                </a:cubicBezTo>
                <a:lnTo>
                  <a:pt x="2154377" y="528948"/>
                </a:lnTo>
                <a:lnTo>
                  <a:pt x="2152506" y="527364"/>
                </a:lnTo>
                <a:cubicBezTo>
                  <a:pt x="2151571" y="527364"/>
                  <a:pt x="2151571" y="528948"/>
                  <a:pt x="2150639" y="528948"/>
                </a:cubicBezTo>
                <a:cubicBezTo>
                  <a:pt x="2149703" y="528948"/>
                  <a:pt x="2149703" y="528154"/>
                  <a:pt x="2148768" y="528154"/>
                </a:cubicBezTo>
                <a:cubicBezTo>
                  <a:pt x="2148768" y="528154"/>
                  <a:pt x="2146898" y="528948"/>
                  <a:pt x="2146898" y="529738"/>
                </a:cubicBezTo>
                <a:cubicBezTo>
                  <a:pt x="2146898" y="529738"/>
                  <a:pt x="2148768" y="530529"/>
                  <a:pt x="2148768" y="531319"/>
                </a:cubicBezTo>
                <a:cubicBezTo>
                  <a:pt x="2148768" y="531319"/>
                  <a:pt x="2147833" y="532109"/>
                  <a:pt x="2147833" y="532900"/>
                </a:cubicBezTo>
                <a:cubicBezTo>
                  <a:pt x="2146898" y="533693"/>
                  <a:pt x="2146898" y="533693"/>
                  <a:pt x="2145965" y="534484"/>
                </a:cubicBezTo>
                <a:cubicBezTo>
                  <a:pt x="2145030" y="535274"/>
                  <a:pt x="2145030" y="536065"/>
                  <a:pt x="2144095" y="536065"/>
                </a:cubicBezTo>
                <a:cubicBezTo>
                  <a:pt x="2144095" y="536855"/>
                  <a:pt x="2143160" y="537649"/>
                  <a:pt x="2143160" y="538439"/>
                </a:cubicBezTo>
                <a:cubicBezTo>
                  <a:pt x="2142224" y="538439"/>
                  <a:pt x="2141289" y="540020"/>
                  <a:pt x="2141289" y="540020"/>
                </a:cubicBezTo>
                <a:lnTo>
                  <a:pt x="2139422" y="538439"/>
                </a:lnTo>
                <a:lnTo>
                  <a:pt x="2140357" y="536855"/>
                </a:lnTo>
                <a:lnTo>
                  <a:pt x="2142224" y="535274"/>
                </a:lnTo>
                <a:cubicBezTo>
                  <a:pt x="2141289" y="534484"/>
                  <a:pt x="2140357" y="533693"/>
                  <a:pt x="2140357" y="533693"/>
                </a:cubicBezTo>
                <a:cubicBezTo>
                  <a:pt x="2139422" y="533693"/>
                  <a:pt x="2138486" y="535274"/>
                  <a:pt x="2138486" y="535274"/>
                </a:cubicBezTo>
                <a:cubicBezTo>
                  <a:pt x="2137551" y="535274"/>
                  <a:pt x="2136619" y="534484"/>
                  <a:pt x="2136619" y="533693"/>
                </a:cubicBezTo>
                <a:cubicBezTo>
                  <a:pt x="2135684" y="533693"/>
                  <a:pt x="2134749" y="532900"/>
                  <a:pt x="2134749" y="532900"/>
                </a:cubicBezTo>
                <a:cubicBezTo>
                  <a:pt x="2133813" y="532900"/>
                  <a:pt x="2133813" y="534484"/>
                  <a:pt x="2132878" y="534484"/>
                </a:cubicBezTo>
                <a:cubicBezTo>
                  <a:pt x="2131946" y="534484"/>
                  <a:pt x="2131011" y="532900"/>
                  <a:pt x="2131011" y="532900"/>
                </a:cubicBezTo>
                <a:cubicBezTo>
                  <a:pt x="2130075" y="532900"/>
                  <a:pt x="2129140" y="535274"/>
                  <a:pt x="2129140" y="534484"/>
                </a:cubicBezTo>
                <a:cubicBezTo>
                  <a:pt x="2128205" y="534484"/>
                  <a:pt x="2127270" y="533693"/>
                  <a:pt x="2127270" y="533693"/>
                </a:cubicBezTo>
                <a:cubicBezTo>
                  <a:pt x="2126337" y="532900"/>
                  <a:pt x="2125402" y="532900"/>
                  <a:pt x="2125402" y="532109"/>
                </a:cubicBezTo>
                <a:cubicBezTo>
                  <a:pt x="2124467" y="532109"/>
                  <a:pt x="2123532" y="530529"/>
                  <a:pt x="2122596" y="530529"/>
                </a:cubicBezTo>
                <a:lnTo>
                  <a:pt x="2121661" y="532900"/>
                </a:lnTo>
                <a:cubicBezTo>
                  <a:pt x="2120729" y="532109"/>
                  <a:pt x="2118858" y="531319"/>
                  <a:pt x="2118858" y="531319"/>
                </a:cubicBezTo>
                <a:cubicBezTo>
                  <a:pt x="2118858" y="530529"/>
                  <a:pt x="2120729" y="529738"/>
                  <a:pt x="2120729" y="529738"/>
                </a:cubicBezTo>
                <a:cubicBezTo>
                  <a:pt x="2120729" y="528948"/>
                  <a:pt x="2118858" y="528154"/>
                  <a:pt x="2118858" y="528154"/>
                </a:cubicBezTo>
                <a:cubicBezTo>
                  <a:pt x="2118858" y="527364"/>
                  <a:pt x="2119794" y="526573"/>
                  <a:pt x="2120729" y="526573"/>
                </a:cubicBezTo>
                <a:cubicBezTo>
                  <a:pt x="2120729" y="525783"/>
                  <a:pt x="2121661" y="524993"/>
                  <a:pt x="2121661" y="524199"/>
                </a:cubicBezTo>
                <a:lnTo>
                  <a:pt x="2119794" y="523409"/>
                </a:lnTo>
                <a:cubicBezTo>
                  <a:pt x="2118858" y="524199"/>
                  <a:pt x="2117923" y="525783"/>
                  <a:pt x="2116988" y="526573"/>
                </a:cubicBezTo>
                <a:cubicBezTo>
                  <a:pt x="2116056" y="527364"/>
                  <a:pt x="2115121" y="528154"/>
                  <a:pt x="2115121" y="528154"/>
                </a:cubicBezTo>
                <a:lnTo>
                  <a:pt x="2113250" y="527364"/>
                </a:lnTo>
                <a:cubicBezTo>
                  <a:pt x="2113250" y="526573"/>
                  <a:pt x="2114185" y="525783"/>
                  <a:pt x="2114185" y="525783"/>
                </a:cubicBezTo>
                <a:cubicBezTo>
                  <a:pt x="2115121" y="524993"/>
                  <a:pt x="2116056" y="524199"/>
                  <a:pt x="2116056" y="523409"/>
                </a:cubicBezTo>
                <a:cubicBezTo>
                  <a:pt x="2116988" y="523409"/>
                  <a:pt x="2117923" y="522618"/>
                  <a:pt x="2117923" y="521828"/>
                </a:cubicBezTo>
                <a:cubicBezTo>
                  <a:pt x="2117923" y="521828"/>
                  <a:pt x="2116056" y="521037"/>
                  <a:pt x="2116056" y="520247"/>
                </a:cubicBezTo>
                <a:cubicBezTo>
                  <a:pt x="2115121" y="521037"/>
                  <a:pt x="2114185" y="521828"/>
                  <a:pt x="2114185" y="522618"/>
                </a:cubicBezTo>
                <a:cubicBezTo>
                  <a:pt x="2113250" y="522618"/>
                  <a:pt x="2112315" y="523409"/>
                  <a:pt x="2112315" y="524199"/>
                </a:cubicBezTo>
                <a:lnTo>
                  <a:pt x="2110447" y="525783"/>
                </a:lnTo>
                <a:lnTo>
                  <a:pt x="2113250" y="527364"/>
                </a:lnTo>
                <a:cubicBezTo>
                  <a:pt x="2112315" y="527364"/>
                  <a:pt x="2111379" y="528948"/>
                  <a:pt x="2111379" y="528948"/>
                </a:cubicBezTo>
                <a:cubicBezTo>
                  <a:pt x="2111379" y="528948"/>
                  <a:pt x="2109512" y="528154"/>
                  <a:pt x="2109512" y="527364"/>
                </a:cubicBezTo>
                <a:cubicBezTo>
                  <a:pt x="2108577" y="527364"/>
                  <a:pt x="2107642" y="526573"/>
                  <a:pt x="2107642" y="526573"/>
                </a:cubicBezTo>
                <a:cubicBezTo>
                  <a:pt x="2106709" y="526573"/>
                  <a:pt x="2105774" y="528154"/>
                  <a:pt x="2105774" y="528154"/>
                </a:cubicBezTo>
                <a:lnTo>
                  <a:pt x="2103904" y="529738"/>
                </a:lnTo>
                <a:lnTo>
                  <a:pt x="2102033" y="528154"/>
                </a:lnTo>
                <a:cubicBezTo>
                  <a:pt x="2102033" y="528948"/>
                  <a:pt x="2100166" y="529738"/>
                  <a:pt x="2100166" y="530529"/>
                </a:cubicBezTo>
                <a:lnTo>
                  <a:pt x="2102033" y="531319"/>
                </a:lnTo>
                <a:cubicBezTo>
                  <a:pt x="2102033" y="532109"/>
                  <a:pt x="2101101" y="532900"/>
                  <a:pt x="2101101" y="533693"/>
                </a:cubicBezTo>
                <a:cubicBezTo>
                  <a:pt x="2100166" y="533693"/>
                  <a:pt x="2099231" y="535274"/>
                  <a:pt x="2099231" y="535274"/>
                </a:cubicBezTo>
                <a:lnTo>
                  <a:pt x="2097360" y="533693"/>
                </a:lnTo>
                <a:cubicBezTo>
                  <a:pt x="2096428" y="533693"/>
                  <a:pt x="2095493" y="532900"/>
                  <a:pt x="2095493" y="532109"/>
                </a:cubicBezTo>
                <a:cubicBezTo>
                  <a:pt x="2094557" y="532109"/>
                  <a:pt x="2093622" y="531319"/>
                  <a:pt x="2092687" y="531319"/>
                </a:cubicBezTo>
                <a:lnTo>
                  <a:pt x="2091752" y="532900"/>
                </a:lnTo>
                <a:cubicBezTo>
                  <a:pt x="2090819" y="532900"/>
                  <a:pt x="2089884" y="532109"/>
                  <a:pt x="2088949" y="531319"/>
                </a:cubicBezTo>
                <a:lnTo>
                  <a:pt x="2087078" y="529738"/>
                </a:lnTo>
                <a:cubicBezTo>
                  <a:pt x="2087078" y="530529"/>
                  <a:pt x="2086146" y="531319"/>
                  <a:pt x="2085211" y="532109"/>
                </a:cubicBezTo>
                <a:lnTo>
                  <a:pt x="2084276" y="533693"/>
                </a:lnTo>
                <a:lnTo>
                  <a:pt x="2086146" y="535274"/>
                </a:lnTo>
                <a:cubicBezTo>
                  <a:pt x="2086146" y="535274"/>
                  <a:pt x="2085211" y="536855"/>
                  <a:pt x="2084276" y="536855"/>
                </a:cubicBezTo>
                <a:lnTo>
                  <a:pt x="2082405" y="535274"/>
                </a:lnTo>
                <a:cubicBezTo>
                  <a:pt x="2082405" y="535274"/>
                  <a:pt x="2080538" y="534484"/>
                  <a:pt x="2080538" y="533693"/>
                </a:cubicBezTo>
                <a:cubicBezTo>
                  <a:pt x="2080538" y="533693"/>
                  <a:pt x="2081473" y="532900"/>
                  <a:pt x="2081473" y="532109"/>
                </a:cubicBezTo>
                <a:cubicBezTo>
                  <a:pt x="2082405" y="532109"/>
                  <a:pt x="2083340" y="531319"/>
                  <a:pt x="2083340" y="530529"/>
                </a:cubicBezTo>
                <a:cubicBezTo>
                  <a:pt x="2083340" y="530529"/>
                  <a:pt x="2081473" y="529738"/>
                  <a:pt x="2081473" y="528948"/>
                </a:cubicBezTo>
                <a:cubicBezTo>
                  <a:pt x="2080538" y="529738"/>
                  <a:pt x="2080538" y="530529"/>
                  <a:pt x="2079603" y="531319"/>
                </a:cubicBezTo>
                <a:lnTo>
                  <a:pt x="2078667" y="532900"/>
                </a:lnTo>
                <a:cubicBezTo>
                  <a:pt x="2077732" y="532900"/>
                  <a:pt x="2075865" y="531319"/>
                  <a:pt x="2075865" y="531319"/>
                </a:cubicBezTo>
                <a:cubicBezTo>
                  <a:pt x="2076800" y="531319"/>
                  <a:pt x="2076800" y="529738"/>
                  <a:pt x="2077732" y="529738"/>
                </a:cubicBezTo>
                <a:cubicBezTo>
                  <a:pt x="2076800" y="528948"/>
                  <a:pt x="2074929" y="528154"/>
                  <a:pt x="2073994" y="526573"/>
                </a:cubicBezTo>
                <a:cubicBezTo>
                  <a:pt x="2073059" y="526573"/>
                  <a:pt x="2072127" y="525783"/>
                  <a:pt x="2071191" y="525783"/>
                </a:cubicBezTo>
                <a:lnTo>
                  <a:pt x="2070256" y="527364"/>
                </a:lnTo>
                <a:cubicBezTo>
                  <a:pt x="2069321" y="527364"/>
                  <a:pt x="2068386" y="525783"/>
                  <a:pt x="2067450" y="525783"/>
                </a:cubicBezTo>
                <a:cubicBezTo>
                  <a:pt x="2067450" y="525783"/>
                  <a:pt x="2065583" y="524199"/>
                  <a:pt x="2065583" y="524993"/>
                </a:cubicBezTo>
                <a:lnTo>
                  <a:pt x="2063713" y="526573"/>
                </a:lnTo>
                <a:cubicBezTo>
                  <a:pt x="2064648" y="526573"/>
                  <a:pt x="2066518" y="527364"/>
                  <a:pt x="2066518" y="527364"/>
                </a:cubicBezTo>
                <a:cubicBezTo>
                  <a:pt x="2066518" y="528154"/>
                  <a:pt x="2064648" y="528948"/>
                  <a:pt x="2064648" y="529738"/>
                </a:cubicBezTo>
                <a:cubicBezTo>
                  <a:pt x="2064648" y="529738"/>
                  <a:pt x="2063713" y="530529"/>
                  <a:pt x="2062777" y="531319"/>
                </a:cubicBezTo>
                <a:cubicBezTo>
                  <a:pt x="2062777" y="532109"/>
                  <a:pt x="2061842" y="532900"/>
                  <a:pt x="2061842" y="532900"/>
                </a:cubicBezTo>
                <a:cubicBezTo>
                  <a:pt x="2060910" y="532900"/>
                  <a:pt x="2059975" y="531319"/>
                  <a:pt x="2059039" y="531319"/>
                </a:cubicBezTo>
                <a:cubicBezTo>
                  <a:pt x="2059039" y="532109"/>
                  <a:pt x="2058104" y="533693"/>
                  <a:pt x="2058104" y="533693"/>
                </a:cubicBezTo>
                <a:cubicBezTo>
                  <a:pt x="2057169" y="533693"/>
                  <a:pt x="2056237" y="532109"/>
                  <a:pt x="2055301" y="532109"/>
                </a:cubicBezTo>
                <a:lnTo>
                  <a:pt x="2054366" y="533693"/>
                </a:lnTo>
                <a:lnTo>
                  <a:pt x="2056237" y="535274"/>
                </a:lnTo>
                <a:cubicBezTo>
                  <a:pt x="2056237" y="535274"/>
                  <a:pt x="2055301" y="536855"/>
                  <a:pt x="2054366" y="536855"/>
                </a:cubicBezTo>
                <a:cubicBezTo>
                  <a:pt x="2054366" y="536855"/>
                  <a:pt x="2053431" y="535274"/>
                  <a:pt x="2052496" y="535274"/>
                </a:cubicBezTo>
                <a:cubicBezTo>
                  <a:pt x="2051563" y="536065"/>
                  <a:pt x="2051563" y="536855"/>
                  <a:pt x="2050628" y="537649"/>
                </a:cubicBezTo>
                <a:cubicBezTo>
                  <a:pt x="2050628" y="537649"/>
                  <a:pt x="2049693" y="536065"/>
                  <a:pt x="2048758" y="536065"/>
                </a:cubicBezTo>
                <a:cubicBezTo>
                  <a:pt x="2048758" y="536065"/>
                  <a:pt x="2049693" y="534484"/>
                  <a:pt x="2050628" y="534484"/>
                </a:cubicBezTo>
                <a:cubicBezTo>
                  <a:pt x="2050628" y="533693"/>
                  <a:pt x="2051563" y="532900"/>
                  <a:pt x="2051563" y="532900"/>
                </a:cubicBezTo>
                <a:cubicBezTo>
                  <a:pt x="2051563" y="532109"/>
                  <a:pt x="2049693" y="531319"/>
                  <a:pt x="2049693" y="531319"/>
                </a:cubicBezTo>
                <a:lnTo>
                  <a:pt x="2051563" y="529738"/>
                </a:lnTo>
                <a:cubicBezTo>
                  <a:pt x="2050628" y="528948"/>
                  <a:pt x="2049693" y="528154"/>
                  <a:pt x="2049693" y="528154"/>
                </a:cubicBezTo>
                <a:cubicBezTo>
                  <a:pt x="2048758" y="528154"/>
                  <a:pt x="2048758" y="529738"/>
                  <a:pt x="2047822" y="529738"/>
                </a:cubicBezTo>
                <a:cubicBezTo>
                  <a:pt x="2046890" y="529738"/>
                  <a:pt x="2045955" y="528154"/>
                  <a:pt x="2045955" y="528154"/>
                </a:cubicBezTo>
                <a:cubicBezTo>
                  <a:pt x="2045020" y="528948"/>
                  <a:pt x="2045020" y="529738"/>
                  <a:pt x="2044084" y="530529"/>
                </a:cubicBezTo>
                <a:cubicBezTo>
                  <a:pt x="2043149" y="530529"/>
                  <a:pt x="2043149" y="532109"/>
                  <a:pt x="2042217" y="532109"/>
                </a:cubicBezTo>
                <a:cubicBezTo>
                  <a:pt x="2042217" y="532109"/>
                  <a:pt x="2041282" y="530529"/>
                  <a:pt x="2040347" y="530529"/>
                </a:cubicBezTo>
                <a:cubicBezTo>
                  <a:pt x="2039411" y="530529"/>
                  <a:pt x="2039411" y="532109"/>
                  <a:pt x="2038476" y="532109"/>
                </a:cubicBezTo>
                <a:lnTo>
                  <a:pt x="2036609" y="531319"/>
                </a:lnTo>
                <a:cubicBezTo>
                  <a:pt x="2036609" y="530529"/>
                  <a:pt x="2038476" y="529738"/>
                  <a:pt x="2038476" y="528948"/>
                </a:cubicBezTo>
                <a:lnTo>
                  <a:pt x="2036609" y="528154"/>
                </a:lnTo>
                <a:cubicBezTo>
                  <a:pt x="2035673" y="528154"/>
                  <a:pt x="2035673" y="529738"/>
                  <a:pt x="2034738" y="529738"/>
                </a:cubicBezTo>
                <a:lnTo>
                  <a:pt x="2032868" y="528154"/>
                </a:lnTo>
                <a:cubicBezTo>
                  <a:pt x="2031936" y="528948"/>
                  <a:pt x="2031000" y="529738"/>
                  <a:pt x="2031000" y="530529"/>
                </a:cubicBezTo>
                <a:cubicBezTo>
                  <a:pt x="2030065" y="530529"/>
                  <a:pt x="2030065" y="531319"/>
                  <a:pt x="2029130" y="532109"/>
                </a:cubicBezTo>
                <a:cubicBezTo>
                  <a:pt x="2029130" y="532900"/>
                  <a:pt x="2028194" y="532900"/>
                  <a:pt x="2028194" y="533693"/>
                </a:cubicBezTo>
                <a:cubicBezTo>
                  <a:pt x="2027259" y="533693"/>
                  <a:pt x="2026327" y="535274"/>
                  <a:pt x="2026327" y="535274"/>
                </a:cubicBezTo>
                <a:lnTo>
                  <a:pt x="2024457" y="534484"/>
                </a:lnTo>
                <a:cubicBezTo>
                  <a:pt x="2024457" y="533693"/>
                  <a:pt x="2025392" y="532900"/>
                  <a:pt x="2025392" y="532109"/>
                </a:cubicBezTo>
                <a:lnTo>
                  <a:pt x="2023521" y="531319"/>
                </a:lnTo>
                <a:cubicBezTo>
                  <a:pt x="2023521" y="530529"/>
                  <a:pt x="2025392" y="528948"/>
                  <a:pt x="2025392" y="528948"/>
                </a:cubicBezTo>
                <a:cubicBezTo>
                  <a:pt x="2024457" y="528948"/>
                  <a:pt x="2023521" y="528154"/>
                  <a:pt x="2023521" y="528154"/>
                </a:cubicBezTo>
                <a:cubicBezTo>
                  <a:pt x="2022586" y="528154"/>
                  <a:pt x="2021654" y="529738"/>
                  <a:pt x="2021654" y="529738"/>
                </a:cubicBezTo>
                <a:cubicBezTo>
                  <a:pt x="2020719" y="529738"/>
                  <a:pt x="2020719" y="530529"/>
                  <a:pt x="2019783" y="531319"/>
                </a:cubicBezTo>
                <a:lnTo>
                  <a:pt x="2018848" y="532900"/>
                </a:lnTo>
                <a:cubicBezTo>
                  <a:pt x="2017916" y="532900"/>
                  <a:pt x="2016981" y="532109"/>
                  <a:pt x="2016045" y="532109"/>
                </a:cubicBezTo>
                <a:cubicBezTo>
                  <a:pt x="2016045" y="531319"/>
                  <a:pt x="2014175" y="530529"/>
                  <a:pt x="2014175" y="530529"/>
                </a:cubicBezTo>
                <a:lnTo>
                  <a:pt x="2016045" y="528948"/>
                </a:lnTo>
                <a:cubicBezTo>
                  <a:pt x="2016045" y="528948"/>
                  <a:pt x="2017916" y="527364"/>
                  <a:pt x="2016981" y="526573"/>
                </a:cubicBezTo>
                <a:cubicBezTo>
                  <a:pt x="2016981" y="526573"/>
                  <a:pt x="2016045" y="525783"/>
                  <a:pt x="2015110" y="525783"/>
                </a:cubicBezTo>
                <a:cubicBezTo>
                  <a:pt x="2015110" y="526573"/>
                  <a:pt x="2014175" y="526573"/>
                  <a:pt x="2014175" y="527364"/>
                </a:cubicBezTo>
                <a:cubicBezTo>
                  <a:pt x="2013240" y="528154"/>
                  <a:pt x="2012307" y="528948"/>
                  <a:pt x="2012307" y="528948"/>
                </a:cubicBezTo>
                <a:cubicBezTo>
                  <a:pt x="2012307" y="529738"/>
                  <a:pt x="2014175" y="530529"/>
                  <a:pt x="2014175" y="530529"/>
                </a:cubicBezTo>
                <a:cubicBezTo>
                  <a:pt x="2014175" y="531319"/>
                  <a:pt x="2012307" y="532109"/>
                  <a:pt x="2012307" y="532109"/>
                </a:cubicBezTo>
                <a:cubicBezTo>
                  <a:pt x="2012307" y="532900"/>
                  <a:pt x="2011372" y="533693"/>
                  <a:pt x="2011372" y="533693"/>
                </a:cubicBezTo>
                <a:lnTo>
                  <a:pt x="2008566" y="532900"/>
                </a:lnTo>
                <a:cubicBezTo>
                  <a:pt x="2008566" y="532109"/>
                  <a:pt x="2010437" y="531319"/>
                  <a:pt x="2010437" y="530529"/>
                </a:cubicBezTo>
                <a:lnTo>
                  <a:pt x="2008566" y="529738"/>
                </a:lnTo>
                <a:cubicBezTo>
                  <a:pt x="2008566" y="528948"/>
                  <a:pt x="2009502" y="528154"/>
                  <a:pt x="2010437" y="528154"/>
                </a:cubicBezTo>
                <a:cubicBezTo>
                  <a:pt x="2010437" y="527364"/>
                  <a:pt x="2011372" y="525783"/>
                  <a:pt x="2011372" y="525783"/>
                </a:cubicBezTo>
                <a:lnTo>
                  <a:pt x="2009502" y="524993"/>
                </a:lnTo>
                <a:cubicBezTo>
                  <a:pt x="2008566" y="524993"/>
                  <a:pt x="2008566" y="526573"/>
                  <a:pt x="2007631" y="526573"/>
                </a:cubicBezTo>
                <a:lnTo>
                  <a:pt x="2005764" y="524993"/>
                </a:lnTo>
                <a:cubicBezTo>
                  <a:pt x="2004828" y="524993"/>
                  <a:pt x="2004828" y="524199"/>
                  <a:pt x="2003893" y="523409"/>
                </a:cubicBezTo>
                <a:cubicBezTo>
                  <a:pt x="2003893" y="524199"/>
                  <a:pt x="2002026" y="524993"/>
                  <a:pt x="2002026" y="525783"/>
                </a:cubicBezTo>
                <a:lnTo>
                  <a:pt x="2003893" y="526573"/>
                </a:lnTo>
                <a:cubicBezTo>
                  <a:pt x="2003893" y="527364"/>
                  <a:pt x="2002958" y="528154"/>
                  <a:pt x="2002958" y="528948"/>
                </a:cubicBezTo>
                <a:lnTo>
                  <a:pt x="2004828" y="529738"/>
                </a:lnTo>
                <a:cubicBezTo>
                  <a:pt x="2004828" y="530529"/>
                  <a:pt x="2002958" y="531319"/>
                  <a:pt x="2002958" y="532109"/>
                </a:cubicBezTo>
                <a:cubicBezTo>
                  <a:pt x="2002958" y="532109"/>
                  <a:pt x="2002026" y="532900"/>
                  <a:pt x="2002026" y="533693"/>
                </a:cubicBezTo>
                <a:cubicBezTo>
                  <a:pt x="2002026" y="533693"/>
                  <a:pt x="2002958" y="534484"/>
                  <a:pt x="2003893" y="534484"/>
                </a:cubicBezTo>
                <a:lnTo>
                  <a:pt x="2002026" y="536855"/>
                </a:lnTo>
                <a:lnTo>
                  <a:pt x="2000155" y="535274"/>
                </a:lnTo>
                <a:lnTo>
                  <a:pt x="1998285" y="536855"/>
                </a:lnTo>
                <a:lnTo>
                  <a:pt x="1996417" y="536065"/>
                </a:lnTo>
                <a:cubicBezTo>
                  <a:pt x="1996417" y="535274"/>
                  <a:pt x="1998285" y="533693"/>
                  <a:pt x="1998285" y="533693"/>
                </a:cubicBezTo>
                <a:cubicBezTo>
                  <a:pt x="1997349" y="533693"/>
                  <a:pt x="1996417" y="532900"/>
                  <a:pt x="1995482" y="532900"/>
                </a:cubicBezTo>
                <a:lnTo>
                  <a:pt x="1994547" y="534484"/>
                </a:lnTo>
                <a:cubicBezTo>
                  <a:pt x="1993612" y="534484"/>
                  <a:pt x="1992680" y="533693"/>
                  <a:pt x="1991744" y="532900"/>
                </a:cubicBezTo>
                <a:cubicBezTo>
                  <a:pt x="1991744" y="532900"/>
                  <a:pt x="1990809" y="531319"/>
                  <a:pt x="1989874" y="531319"/>
                </a:cubicBezTo>
                <a:cubicBezTo>
                  <a:pt x="1989874" y="531319"/>
                  <a:pt x="1988939" y="530529"/>
                  <a:pt x="1988003" y="530529"/>
                </a:cubicBezTo>
                <a:cubicBezTo>
                  <a:pt x="1988003" y="530529"/>
                  <a:pt x="1987071" y="532109"/>
                  <a:pt x="1986136" y="532109"/>
                </a:cubicBezTo>
                <a:cubicBezTo>
                  <a:pt x="1986136" y="532900"/>
                  <a:pt x="1985201" y="533693"/>
                  <a:pt x="1985201" y="533693"/>
                </a:cubicBezTo>
                <a:cubicBezTo>
                  <a:pt x="1984265" y="533693"/>
                  <a:pt x="1983330" y="535274"/>
                  <a:pt x="1983330" y="535274"/>
                </a:cubicBezTo>
                <a:cubicBezTo>
                  <a:pt x="1982398" y="535274"/>
                  <a:pt x="1981463" y="534484"/>
                  <a:pt x="1981463" y="534484"/>
                </a:cubicBezTo>
                <a:cubicBezTo>
                  <a:pt x="1980527" y="534484"/>
                  <a:pt x="1980527" y="536065"/>
                  <a:pt x="1979592" y="536065"/>
                </a:cubicBezTo>
                <a:cubicBezTo>
                  <a:pt x="1979592" y="535274"/>
                  <a:pt x="1977725" y="535274"/>
                  <a:pt x="1977725" y="534484"/>
                </a:cubicBezTo>
                <a:cubicBezTo>
                  <a:pt x="1977725" y="534484"/>
                  <a:pt x="1979592" y="533693"/>
                  <a:pt x="1978657" y="532900"/>
                </a:cubicBezTo>
                <a:cubicBezTo>
                  <a:pt x="1978657" y="532109"/>
                  <a:pt x="1976789" y="532109"/>
                  <a:pt x="1976789" y="531319"/>
                </a:cubicBezTo>
                <a:cubicBezTo>
                  <a:pt x="1976789" y="531319"/>
                  <a:pt x="1978657" y="530529"/>
                  <a:pt x="1978657" y="529738"/>
                </a:cubicBezTo>
                <a:cubicBezTo>
                  <a:pt x="1978657" y="528948"/>
                  <a:pt x="1976789" y="528948"/>
                  <a:pt x="1976789" y="528154"/>
                </a:cubicBezTo>
                <a:cubicBezTo>
                  <a:pt x="1975854" y="528948"/>
                  <a:pt x="1974919" y="529738"/>
                  <a:pt x="1974919" y="530529"/>
                </a:cubicBezTo>
                <a:lnTo>
                  <a:pt x="1973048" y="532109"/>
                </a:lnTo>
                <a:lnTo>
                  <a:pt x="1971181" y="530529"/>
                </a:lnTo>
                <a:cubicBezTo>
                  <a:pt x="1971181" y="530529"/>
                  <a:pt x="1972116" y="528948"/>
                  <a:pt x="1973048" y="528948"/>
                </a:cubicBezTo>
                <a:cubicBezTo>
                  <a:pt x="1973048" y="528154"/>
                  <a:pt x="1973984" y="527364"/>
                  <a:pt x="1973984" y="527364"/>
                </a:cubicBezTo>
                <a:cubicBezTo>
                  <a:pt x="1974919" y="526573"/>
                  <a:pt x="1975854" y="525783"/>
                  <a:pt x="1975854" y="524993"/>
                </a:cubicBezTo>
                <a:cubicBezTo>
                  <a:pt x="1975854" y="524993"/>
                  <a:pt x="1977725" y="524199"/>
                  <a:pt x="1977725" y="523409"/>
                </a:cubicBezTo>
                <a:lnTo>
                  <a:pt x="1975854" y="521828"/>
                </a:lnTo>
                <a:cubicBezTo>
                  <a:pt x="1974919" y="522618"/>
                  <a:pt x="1973984" y="523409"/>
                  <a:pt x="1973984" y="524199"/>
                </a:cubicBezTo>
                <a:cubicBezTo>
                  <a:pt x="1973048" y="524993"/>
                  <a:pt x="1972116" y="526573"/>
                  <a:pt x="1970246" y="527364"/>
                </a:cubicBezTo>
                <a:cubicBezTo>
                  <a:pt x="1970246" y="527364"/>
                  <a:pt x="1969310" y="525783"/>
                  <a:pt x="1968375" y="525783"/>
                </a:cubicBezTo>
                <a:lnTo>
                  <a:pt x="1967443" y="528154"/>
                </a:lnTo>
                <a:cubicBezTo>
                  <a:pt x="1967443" y="528154"/>
                  <a:pt x="1968375" y="528948"/>
                  <a:pt x="1969310" y="528948"/>
                </a:cubicBezTo>
                <a:cubicBezTo>
                  <a:pt x="1969310" y="529738"/>
                  <a:pt x="1971181" y="530529"/>
                  <a:pt x="1971181" y="530529"/>
                </a:cubicBezTo>
                <a:cubicBezTo>
                  <a:pt x="1970246" y="530529"/>
                  <a:pt x="1970246" y="532109"/>
                  <a:pt x="1969310" y="532109"/>
                </a:cubicBezTo>
                <a:cubicBezTo>
                  <a:pt x="1969310" y="532109"/>
                  <a:pt x="1968375" y="531319"/>
                  <a:pt x="1967443" y="531319"/>
                </a:cubicBezTo>
                <a:cubicBezTo>
                  <a:pt x="1966508" y="531319"/>
                  <a:pt x="1966508" y="532900"/>
                  <a:pt x="1965573" y="532900"/>
                </a:cubicBezTo>
                <a:cubicBezTo>
                  <a:pt x="1965573" y="532900"/>
                  <a:pt x="1964637" y="531319"/>
                  <a:pt x="1963702" y="531319"/>
                </a:cubicBezTo>
                <a:cubicBezTo>
                  <a:pt x="1963702" y="531319"/>
                  <a:pt x="1962770" y="532900"/>
                  <a:pt x="1961835" y="532900"/>
                </a:cubicBezTo>
                <a:cubicBezTo>
                  <a:pt x="1961835" y="532900"/>
                  <a:pt x="1960899" y="532109"/>
                  <a:pt x="1959964" y="532109"/>
                </a:cubicBezTo>
                <a:cubicBezTo>
                  <a:pt x="1959964" y="532109"/>
                  <a:pt x="1959029" y="533693"/>
                  <a:pt x="1958097" y="533693"/>
                </a:cubicBezTo>
                <a:lnTo>
                  <a:pt x="1957162" y="535274"/>
                </a:lnTo>
                <a:cubicBezTo>
                  <a:pt x="1956226" y="535274"/>
                  <a:pt x="1955291" y="533693"/>
                  <a:pt x="1955291" y="533693"/>
                </a:cubicBezTo>
                <a:cubicBezTo>
                  <a:pt x="1954356" y="534484"/>
                  <a:pt x="1953420" y="535274"/>
                  <a:pt x="1953420" y="536065"/>
                </a:cubicBezTo>
                <a:cubicBezTo>
                  <a:pt x="1952488" y="536065"/>
                  <a:pt x="1952488" y="537649"/>
                  <a:pt x="1951553" y="537649"/>
                </a:cubicBezTo>
                <a:lnTo>
                  <a:pt x="1949683" y="536065"/>
                </a:lnTo>
                <a:cubicBezTo>
                  <a:pt x="1949683" y="535274"/>
                  <a:pt x="1950618" y="535274"/>
                  <a:pt x="1951553" y="534484"/>
                </a:cubicBezTo>
                <a:lnTo>
                  <a:pt x="1952488" y="532900"/>
                </a:lnTo>
                <a:lnTo>
                  <a:pt x="1950618" y="531319"/>
                </a:lnTo>
                <a:cubicBezTo>
                  <a:pt x="1951553" y="530529"/>
                  <a:pt x="1951553" y="530529"/>
                  <a:pt x="1952488" y="529738"/>
                </a:cubicBezTo>
                <a:cubicBezTo>
                  <a:pt x="1952488" y="528948"/>
                  <a:pt x="1953420" y="528154"/>
                  <a:pt x="1953420" y="528154"/>
                </a:cubicBezTo>
                <a:cubicBezTo>
                  <a:pt x="1954356" y="527364"/>
                  <a:pt x="1955291" y="528948"/>
                  <a:pt x="1956226" y="528948"/>
                </a:cubicBezTo>
                <a:lnTo>
                  <a:pt x="1957162" y="527364"/>
                </a:lnTo>
                <a:cubicBezTo>
                  <a:pt x="1958097" y="527364"/>
                  <a:pt x="1959029" y="528948"/>
                  <a:pt x="1959964" y="528948"/>
                </a:cubicBezTo>
                <a:lnTo>
                  <a:pt x="1960899" y="527364"/>
                </a:lnTo>
                <a:cubicBezTo>
                  <a:pt x="1960899" y="526573"/>
                  <a:pt x="1959029" y="525783"/>
                  <a:pt x="1959029" y="525783"/>
                </a:cubicBezTo>
                <a:cubicBezTo>
                  <a:pt x="1959029" y="524993"/>
                  <a:pt x="1960899" y="524199"/>
                  <a:pt x="1960899" y="524199"/>
                </a:cubicBezTo>
                <a:cubicBezTo>
                  <a:pt x="1959964" y="524199"/>
                  <a:pt x="1959029" y="522618"/>
                  <a:pt x="1959029" y="522618"/>
                </a:cubicBezTo>
                <a:cubicBezTo>
                  <a:pt x="1958097" y="522618"/>
                  <a:pt x="1957162" y="524199"/>
                  <a:pt x="1957162" y="524199"/>
                </a:cubicBezTo>
                <a:cubicBezTo>
                  <a:pt x="1956226" y="524199"/>
                  <a:pt x="1955291" y="522618"/>
                  <a:pt x="1955291" y="522618"/>
                </a:cubicBezTo>
                <a:cubicBezTo>
                  <a:pt x="1954356" y="522618"/>
                  <a:pt x="1954356" y="524993"/>
                  <a:pt x="1953420" y="524993"/>
                </a:cubicBezTo>
                <a:cubicBezTo>
                  <a:pt x="1952488" y="524993"/>
                  <a:pt x="1951553" y="523409"/>
                  <a:pt x="1951553" y="523409"/>
                </a:cubicBezTo>
                <a:cubicBezTo>
                  <a:pt x="1951553" y="524199"/>
                  <a:pt x="1949683" y="524993"/>
                  <a:pt x="1949683" y="524993"/>
                </a:cubicBezTo>
                <a:cubicBezTo>
                  <a:pt x="1949683" y="525783"/>
                  <a:pt x="1951553" y="525783"/>
                  <a:pt x="1951553" y="526573"/>
                </a:cubicBezTo>
                <a:cubicBezTo>
                  <a:pt x="1951553" y="527364"/>
                  <a:pt x="1950618" y="527364"/>
                  <a:pt x="1950618" y="528154"/>
                </a:cubicBezTo>
                <a:cubicBezTo>
                  <a:pt x="1949683" y="528948"/>
                  <a:pt x="1948747" y="529738"/>
                  <a:pt x="1948747" y="529738"/>
                </a:cubicBezTo>
                <a:cubicBezTo>
                  <a:pt x="1948747" y="530529"/>
                  <a:pt x="1950618" y="531319"/>
                  <a:pt x="1950618" y="531319"/>
                </a:cubicBezTo>
                <a:cubicBezTo>
                  <a:pt x="1950618" y="531319"/>
                  <a:pt x="1949683" y="532900"/>
                  <a:pt x="1948747" y="532900"/>
                </a:cubicBezTo>
                <a:cubicBezTo>
                  <a:pt x="1948747" y="532900"/>
                  <a:pt x="1946880" y="531319"/>
                  <a:pt x="1946880" y="532109"/>
                </a:cubicBezTo>
                <a:lnTo>
                  <a:pt x="1945009" y="533693"/>
                </a:lnTo>
                <a:cubicBezTo>
                  <a:pt x="1945009" y="532900"/>
                  <a:pt x="1943139" y="532900"/>
                  <a:pt x="1943139" y="532109"/>
                </a:cubicBezTo>
                <a:cubicBezTo>
                  <a:pt x="1943139" y="531319"/>
                  <a:pt x="1941271" y="531319"/>
                  <a:pt x="1941271" y="530529"/>
                </a:cubicBezTo>
                <a:cubicBezTo>
                  <a:pt x="1941271" y="530529"/>
                  <a:pt x="1942207" y="529738"/>
                  <a:pt x="1943139" y="528948"/>
                </a:cubicBezTo>
                <a:lnTo>
                  <a:pt x="1945009" y="530529"/>
                </a:lnTo>
                <a:cubicBezTo>
                  <a:pt x="1945009" y="530529"/>
                  <a:pt x="1945945" y="528948"/>
                  <a:pt x="1946880" y="528948"/>
                </a:cubicBezTo>
                <a:cubicBezTo>
                  <a:pt x="1946880" y="528154"/>
                  <a:pt x="1947812" y="527364"/>
                  <a:pt x="1947812" y="526573"/>
                </a:cubicBezTo>
                <a:cubicBezTo>
                  <a:pt x="1947812" y="526573"/>
                  <a:pt x="1946880" y="525783"/>
                  <a:pt x="1945945" y="525783"/>
                </a:cubicBezTo>
                <a:cubicBezTo>
                  <a:pt x="1945945" y="525783"/>
                  <a:pt x="1945009" y="527364"/>
                  <a:pt x="1944074" y="527364"/>
                </a:cubicBezTo>
                <a:cubicBezTo>
                  <a:pt x="1944074" y="527364"/>
                  <a:pt x="1943139" y="525783"/>
                  <a:pt x="1942207" y="525783"/>
                </a:cubicBezTo>
                <a:cubicBezTo>
                  <a:pt x="1942207" y="525783"/>
                  <a:pt x="1941271" y="527364"/>
                  <a:pt x="1940336" y="527364"/>
                </a:cubicBezTo>
                <a:cubicBezTo>
                  <a:pt x="1940336" y="528154"/>
                  <a:pt x="1939401" y="526573"/>
                  <a:pt x="1938466" y="526573"/>
                </a:cubicBezTo>
                <a:cubicBezTo>
                  <a:pt x="1938466" y="526573"/>
                  <a:pt x="1937533" y="527364"/>
                  <a:pt x="1937533" y="528154"/>
                </a:cubicBezTo>
                <a:cubicBezTo>
                  <a:pt x="1936598" y="528948"/>
                  <a:pt x="1935663" y="528948"/>
                  <a:pt x="1935663" y="529738"/>
                </a:cubicBezTo>
                <a:lnTo>
                  <a:pt x="1933792" y="531319"/>
                </a:lnTo>
                <a:lnTo>
                  <a:pt x="1931925" y="530529"/>
                </a:lnTo>
                <a:cubicBezTo>
                  <a:pt x="1931925" y="529738"/>
                  <a:pt x="1933792" y="528948"/>
                  <a:pt x="1933792" y="528948"/>
                </a:cubicBezTo>
                <a:cubicBezTo>
                  <a:pt x="1932860" y="528154"/>
                  <a:pt x="1930990" y="527364"/>
                  <a:pt x="1930990" y="527364"/>
                </a:cubicBezTo>
                <a:cubicBezTo>
                  <a:pt x="1930990" y="526573"/>
                  <a:pt x="1932860" y="525783"/>
                  <a:pt x="1932860" y="525783"/>
                </a:cubicBezTo>
                <a:cubicBezTo>
                  <a:pt x="1932860" y="524993"/>
                  <a:pt x="1930990" y="524199"/>
                  <a:pt x="1930990" y="524199"/>
                </a:cubicBezTo>
                <a:cubicBezTo>
                  <a:pt x="1930054" y="524199"/>
                  <a:pt x="1930054" y="525783"/>
                  <a:pt x="1929119" y="525783"/>
                </a:cubicBezTo>
                <a:cubicBezTo>
                  <a:pt x="1929119" y="526573"/>
                  <a:pt x="1930990" y="526573"/>
                  <a:pt x="1930990" y="527364"/>
                </a:cubicBezTo>
                <a:lnTo>
                  <a:pt x="1930054" y="528948"/>
                </a:lnTo>
                <a:cubicBezTo>
                  <a:pt x="1929119" y="529738"/>
                  <a:pt x="1928187" y="530529"/>
                  <a:pt x="1928187" y="530529"/>
                </a:cubicBezTo>
                <a:lnTo>
                  <a:pt x="1926317" y="529738"/>
                </a:lnTo>
                <a:cubicBezTo>
                  <a:pt x="1926317" y="528948"/>
                  <a:pt x="1928187" y="528154"/>
                  <a:pt x="1927252" y="527364"/>
                </a:cubicBezTo>
                <a:lnTo>
                  <a:pt x="1925381" y="526573"/>
                </a:lnTo>
                <a:cubicBezTo>
                  <a:pt x="1925381" y="525783"/>
                  <a:pt x="1923511" y="524993"/>
                  <a:pt x="1923511" y="524993"/>
                </a:cubicBezTo>
                <a:cubicBezTo>
                  <a:pt x="1923511" y="524993"/>
                  <a:pt x="1922579" y="526573"/>
                  <a:pt x="1921644" y="526573"/>
                </a:cubicBezTo>
                <a:cubicBezTo>
                  <a:pt x="1921644" y="527364"/>
                  <a:pt x="1920708" y="528154"/>
                  <a:pt x="1920708" y="528154"/>
                </a:cubicBezTo>
                <a:cubicBezTo>
                  <a:pt x="1919773" y="528948"/>
                  <a:pt x="1918838" y="529738"/>
                  <a:pt x="1918838" y="530529"/>
                </a:cubicBezTo>
                <a:cubicBezTo>
                  <a:pt x="1918838" y="530529"/>
                  <a:pt x="1917906" y="532109"/>
                  <a:pt x="1916970" y="532109"/>
                </a:cubicBezTo>
                <a:lnTo>
                  <a:pt x="1915100" y="530529"/>
                </a:lnTo>
                <a:cubicBezTo>
                  <a:pt x="1914165" y="530529"/>
                  <a:pt x="1914165" y="532109"/>
                  <a:pt x="1913229" y="532109"/>
                </a:cubicBezTo>
                <a:lnTo>
                  <a:pt x="1911362" y="531319"/>
                </a:lnTo>
                <a:cubicBezTo>
                  <a:pt x="1911362" y="530529"/>
                  <a:pt x="1913229" y="529738"/>
                  <a:pt x="1913229" y="528948"/>
                </a:cubicBezTo>
                <a:cubicBezTo>
                  <a:pt x="1913229" y="528948"/>
                  <a:pt x="1911362" y="528154"/>
                  <a:pt x="1910427" y="528154"/>
                </a:cubicBezTo>
                <a:cubicBezTo>
                  <a:pt x="1910427" y="528154"/>
                  <a:pt x="1909491" y="526573"/>
                  <a:pt x="1908556" y="526573"/>
                </a:cubicBezTo>
                <a:cubicBezTo>
                  <a:pt x="1908556" y="527364"/>
                  <a:pt x="1906689" y="528154"/>
                  <a:pt x="1906689" y="528154"/>
                </a:cubicBezTo>
                <a:cubicBezTo>
                  <a:pt x="1907624" y="528948"/>
                  <a:pt x="1909491" y="528948"/>
                  <a:pt x="1909491" y="529738"/>
                </a:cubicBezTo>
                <a:cubicBezTo>
                  <a:pt x="1909491" y="530529"/>
                  <a:pt x="1907624" y="530529"/>
                  <a:pt x="1907624" y="531319"/>
                </a:cubicBezTo>
                <a:cubicBezTo>
                  <a:pt x="1907624" y="532109"/>
                  <a:pt x="1909491" y="532109"/>
                  <a:pt x="1909491" y="532900"/>
                </a:cubicBezTo>
                <a:lnTo>
                  <a:pt x="1908556" y="534484"/>
                </a:lnTo>
                <a:cubicBezTo>
                  <a:pt x="1907624" y="535274"/>
                  <a:pt x="1906689" y="536065"/>
                  <a:pt x="1906689" y="536065"/>
                </a:cubicBezTo>
                <a:cubicBezTo>
                  <a:pt x="1904818" y="535274"/>
                  <a:pt x="1903886" y="534484"/>
                  <a:pt x="1902015" y="533693"/>
                </a:cubicBezTo>
                <a:cubicBezTo>
                  <a:pt x="1902015" y="532900"/>
                  <a:pt x="1903886" y="532109"/>
                  <a:pt x="1903886" y="532109"/>
                </a:cubicBezTo>
                <a:cubicBezTo>
                  <a:pt x="1903886" y="531319"/>
                  <a:pt x="1902015" y="531319"/>
                  <a:pt x="1902015" y="530529"/>
                </a:cubicBezTo>
                <a:lnTo>
                  <a:pt x="1903886" y="528948"/>
                </a:lnTo>
                <a:cubicBezTo>
                  <a:pt x="1902951" y="528154"/>
                  <a:pt x="1902015" y="528154"/>
                  <a:pt x="1901080" y="527364"/>
                </a:cubicBezTo>
                <a:cubicBezTo>
                  <a:pt x="1901080" y="527364"/>
                  <a:pt x="1900145" y="526573"/>
                  <a:pt x="1899210" y="525783"/>
                </a:cubicBezTo>
                <a:cubicBezTo>
                  <a:pt x="1898277" y="527364"/>
                  <a:pt x="1897342" y="528154"/>
                  <a:pt x="1896407" y="529738"/>
                </a:cubicBezTo>
                <a:cubicBezTo>
                  <a:pt x="1896407" y="530529"/>
                  <a:pt x="1898277" y="530529"/>
                  <a:pt x="1898277" y="531319"/>
                </a:cubicBezTo>
                <a:cubicBezTo>
                  <a:pt x="1898277" y="531319"/>
                  <a:pt x="1896407" y="532109"/>
                  <a:pt x="1896407" y="532900"/>
                </a:cubicBezTo>
                <a:cubicBezTo>
                  <a:pt x="1896407" y="533693"/>
                  <a:pt x="1898277" y="533693"/>
                  <a:pt x="1898277" y="534484"/>
                </a:cubicBezTo>
                <a:cubicBezTo>
                  <a:pt x="1899210" y="534484"/>
                  <a:pt x="1897342" y="535274"/>
                  <a:pt x="1897342" y="536065"/>
                </a:cubicBezTo>
                <a:lnTo>
                  <a:pt x="1899210" y="536855"/>
                </a:lnTo>
                <a:cubicBezTo>
                  <a:pt x="1898277" y="537649"/>
                  <a:pt x="1898277" y="538439"/>
                  <a:pt x="1897342" y="539229"/>
                </a:cubicBezTo>
                <a:lnTo>
                  <a:pt x="1896407" y="540810"/>
                </a:lnTo>
                <a:cubicBezTo>
                  <a:pt x="1895472" y="540810"/>
                  <a:pt x="1893601" y="539229"/>
                  <a:pt x="1893601" y="539229"/>
                </a:cubicBezTo>
                <a:cubicBezTo>
                  <a:pt x="1893601" y="539229"/>
                  <a:pt x="1895472" y="538439"/>
                  <a:pt x="1895472" y="537649"/>
                </a:cubicBezTo>
                <a:cubicBezTo>
                  <a:pt x="1894536" y="536855"/>
                  <a:pt x="1894536" y="536855"/>
                  <a:pt x="1893601" y="536065"/>
                </a:cubicBezTo>
                <a:cubicBezTo>
                  <a:pt x="1892669" y="536065"/>
                  <a:pt x="1891734" y="535274"/>
                  <a:pt x="1891734" y="535274"/>
                </a:cubicBezTo>
                <a:cubicBezTo>
                  <a:pt x="1890798" y="534484"/>
                  <a:pt x="1892669" y="533693"/>
                  <a:pt x="1892669" y="532900"/>
                </a:cubicBezTo>
                <a:cubicBezTo>
                  <a:pt x="1893601" y="532900"/>
                  <a:pt x="1894536" y="531319"/>
                  <a:pt x="1894536" y="531319"/>
                </a:cubicBezTo>
                <a:cubicBezTo>
                  <a:pt x="1894536" y="531319"/>
                  <a:pt x="1892669" y="530529"/>
                  <a:pt x="1892669" y="529738"/>
                </a:cubicBezTo>
                <a:cubicBezTo>
                  <a:pt x="1891734" y="529738"/>
                  <a:pt x="1890798" y="528948"/>
                  <a:pt x="1890798" y="528948"/>
                </a:cubicBezTo>
                <a:cubicBezTo>
                  <a:pt x="1889863" y="528154"/>
                  <a:pt x="1891734" y="527364"/>
                  <a:pt x="1891734" y="526573"/>
                </a:cubicBezTo>
                <a:cubicBezTo>
                  <a:pt x="1891734" y="526573"/>
                  <a:pt x="1893601" y="525783"/>
                  <a:pt x="1893601" y="524993"/>
                </a:cubicBezTo>
                <a:lnTo>
                  <a:pt x="1891734" y="524199"/>
                </a:lnTo>
                <a:cubicBezTo>
                  <a:pt x="1891734" y="523409"/>
                  <a:pt x="1889863" y="522618"/>
                  <a:pt x="1888928" y="522618"/>
                </a:cubicBezTo>
                <a:cubicBezTo>
                  <a:pt x="1888928" y="523409"/>
                  <a:pt x="1887996" y="523409"/>
                  <a:pt x="1887996" y="524199"/>
                </a:cubicBezTo>
                <a:cubicBezTo>
                  <a:pt x="1887996" y="524199"/>
                  <a:pt x="1889863" y="524993"/>
                  <a:pt x="1889863" y="525783"/>
                </a:cubicBezTo>
                <a:cubicBezTo>
                  <a:pt x="1889863" y="525783"/>
                  <a:pt x="1888928" y="526573"/>
                  <a:pt x="1887996" y="527364"/>
                </a:cubicBezTo>
                <a:cubicBezTo>
                  <a:pt x="1887996" y="528154"/>
                  <a:pt x="1887061" y="528948"/>
                  <a:pt x="1887061" y="528948"/>
                </a:cubicBezTo>
                <a:cubicBezTo>
                  <a:pt x="1886125" y="528948"/>
                  <a:pt x="1885190" y="527364"/>
                  <a:pt x="1884255" y="528154"/>
                </a:cubicBezTo>
                <a:cubicBezTo>
                  <a:pt x="1884255" y="528154"/>
                  <a:pt x="1883320" y="528948"/>
                  <a:pt x="1883320" y="529738"/>
                </a:cubicBezTo>
                <a:cubicBezTo>
                  <a:pt x="1882388" y="529738"/>
                  <a:pt x="1881452" y="530529"/>
                  <a:pt x="1881452" y="531319"/>
                </a:cubicBezTo>
                <a:cubicBezTo>
                  <a:pt x="1880517" y="532109"/>
                  <a:pt x="1880517" y="532109"/>
                  <a:pt x="1879582" y="532900"/>
                </a:cubicBezTo>
                <a:cubicBezTo>
                  <a:pt x="1879582" y="533693"/>
                  <a:pt x="1877714" y="534484"/>
                  <a:pt x="1878647" y="534484"/>
                </a:cubicBezTo>
                <a:cubicBezTo>
                  <a:pt x="1878647" y="535274"/>
                  <a:pt x="1879582" y="536065"/>
                  <a:pt x="1880517" y="536065"/>
                </a:cubicBezTo>
                <a:lnTo>
                  <a:pt x="1882388" y="537649"/>
                </a:lnTo>
                <a:cubicBezTo>
                  <a:pt x="1882388" y="537649"/>
                  <a:pt x="1881452" y="539229"/>
                  <a:pt x="1880517" y="539229"/>
                </a:cubicBezTo>
                <a:cubicBezTo>
                  <a:pt x="1880517" y="539229"/>
                  <a:pt x="1879582" y="537649"/>
                  <a:pt x="1878647" y="537649"/>
                </a:cubicBezTo>
                <a:cubicBezTo>
                  <a:pt x="1878647" y="538439"/>
                  <a:pt x="1877714" y="540020"/>
                  <a:pt x="1876779" y="540020"/>
                </a:cubicBezTo>
                <a:cubicBezTo>
                  <a:pt x="1876779" y="539229"/>
                  <a:pt x="1875844" y="538439"/>
                  <a:pt x="1874909" y="538439"/>
                </a:cubicBezTo>
                <a:lnTo>
                  <a:pt x="1873041" y="536855"/>
                </a:lnTo>
                <a:cubicBezTo>
                  <a:pt x="1872106" y="536855"/>
                  <a:pt x="1871171" y="535274"/>
                  <a:pt x="1871171" y="536065"/>
                </a:cubicBezTo>
                <a:cubicBezTo>
                  <a:pt x="1870235" y="536065"/>
                  <a:pt x="1869300" y="536855"/>
                  <a:pt x="1869300" y="537649"/>
                </a:cubicBezTo>
                <a:cubicBezTo>
                  <a:pt x="1868368" y="537649"/>
                  <a:pt x="1868368" y="538439"/>
                  <a:pt x="1867433" y="539229"/>
                </a:cubicBezTo>
                <a:cubicBezTo>
                  <a:pt x="1867433" y="540020"/>
                  <a:pt x="1866497" y="540020"/>
                  <a:pt x="1866497" y="540810"/>
                </a:cubicBezTo>
                <a:cubicBezTo>
                  <a:pt x="1865562" y="540810"/>
                  <a:pt x="1863695" y="540020"/>
                  <a:pt x="1863695" y="540020"/>
                </a:cubicBezTo>
                <a:cubicBezTo>
                  <a:pt x="1863695" y="539229"/>
                  <a:pt x="1865562" y="538439"/>
                  <a:pt x="1865562" y="537649"/>
                </a:cubicBezTo>
                <a:lnTo>
                  <a:pt x="1863695" y="536855"/>
                </a:lnTo>
                <a:cubicBezTo>
                  <a:pt x="1863695" y="536065"/>
                  <a:pt x="1864627" y="535274"/>
                  <a:pt x="1864627" y="534484"/>
                </a:cubicBezTo>
                <a:cubicBezTo>
                  <a:pt x="1865562" y="534484"/>
                  <a:pt x="1866497" y="533693"/>
                  <a:pt x="1866497" y="532900"/>
                </a:cubicBezTo>
                <a:lnTo>
                  <a:pt x="1868368" y="531319"/>
                </a:lnTo>
                <a:lnTo>
                  <a:pt x="1866497" y="529738"/>
                </a:lnTo>
                <a:cubicBezTo>
                  <a:pt x="1865562" y="529738"/>
                  <a:pt x="1864627" y="528948"/>
                  <a:pt x="1863695" y="528154"/>
                </a:cubicBezTo>
                <a:lnTo>
                  <a:pt x="1861824" y="527364"/>
                </a:lnTo>
                <a:lnTo>
                  <a:pt x="1863695" y="525783"/>
                </a:lnTo>
                <a:cubicBezTo>
                  <a:pt x="1863695" y="524993"/>
                  <a:pt x="1865562" y="524199"/>
                  <a:pt x="1865562" y="523409"/>
                </a:cubicBezTo>
                <a:cubicBezTo>
                  <a:pt x="1864627" y="523409"/>
                  <a:pt x="1863695" y="522618"/>
                  <a:pt x="1862759" y="522618"/>
                </a:cubicBezTo>
                <a:cubicBezTo>
                  <a:pt x="1862759" y="521828"/>
                  <a:pt x="1861824" y="521828"/>
                  <a:pt x="1860889" y="521037"/>
                </a:cubicBezTo>
                <a:cubicBezTo>
                  <a:pt x="1860889" y="521828"/>
                  <a:pt x="1859954" y="521828"/>
                  <a:pt x="1859018" y="522618"/>
                </a:cubicBezTo>
                <a:cubicBezTo>
                  <a:pt x="1859018" y="523409"/>
                  <a:pt x="1858086" y="524199"/>
                  <a:pt x="1858086" y="524199"/>
                </a:cubicBezTo>
                <a:cubicBezTo>
                  <a:pt x="1858086" y="524993"/>
                  <a:pt x="1856216" y="525783"/>
                  <a:pt x="1856216" y="526573"/>
                </a:cubicBezTo>
                <a:lnTo>
                  <a:pt x="1858086" y="527364"/>
                </a:lnTo>
                <a:cubicBezTo>
                  <a:pt x="1858086" y="528154"/>
                  <a:pt x="1857151" y="528948"/>
                  <a:pt x="1857151" y="529738"/>
                </a:cubicBezTo>
                <a:cubicBezTo>
                  <a:pt x="1856216" y="529738"/>
                  <a:pt x="1855280" y="530529"/>
                  <a:pt x="1855280" y="531319"/>
                </a:cubicBezTo>
                <a:lnTo>
                  <a:pt x="1857151" y="532109"/>
                </a:lnTo>
                <a:cubicBezTo>
                  <a:pt x="1857151" y="532900"/>
                  <a:pt x="1856216" y="534484"/>
                  <a:pt x="1855280" y="534484"/>
                </a:cubicBezTo>
                <a:cubicBezTo>
                  <a:pt x="1855280" y="534484"/>
                  <a:pt x="1854345" y="532900"/>
                  <a:pt x="1853413" y="532900"/>
                </a:cubicBezTo>
                <a:cubicBezTo>
                  <a:pt x="1853413" y="532900"/>
                  <a:pt x="1852478" y="534484"/>
                  <a:pt x="1851543" y="534484"/>
                </a:cubicBezTo>
                <a:cubicBezTo>
                  <a:pt x="1851543" y="535274"/>
                  <a:pt x="1850607" y="536065"/>
                  <a:pt x="1850607" y="536065"/>
                </a:cubicBezTo>
                <a:cubicBezTo>
                  <a:pt x="1850607" y="536855"/>
                  <a:pt x="1852478" y="537649"/>
                  <a:pt x="1852478" y="537649"/>
                </a:cubicBezTo>
                <a:cubicBezTo>
                  <a:pt x="1851543" y="539229"/>
                  <a:pt x="1850607" y="540020"/>
                  <a:pt x="1849672" y="541601"/>
                </a:cubicBezTo>
                <a:cubicBezTo>
                  <a:pt x="1847805" y="540020"/>
                  <a:pt x="1846870" y="539229"/>
                  <a:pt x="1844999" y="538439"/>
                </a:cubicBezTo>
                <a:lnTo>
                  <a:pt x="1843132" y="537649"/>
                </a:lnTo>
                <a:cubicBezTo>
                  <a:pt x="1843132" y="536855"/>
                  <a:pt x="1844999" y="536065"/>
                  <a:pt x="1844999" y="535274"/>
                </a:cubicBezTo>
                <a:cubicBezTo>
                  <a:pt x="1844067" y="535274"/>
                  <a:pt x="1843132" y="534484"/>
                  <a:pt x="1842196" y="534484"/>
                </a:cubicBezTo>
                <a:cubicBezTo>
                  <a:pt x="1842196" y="533693"/>
                  <a:pt x="1844067" y="532900"/>
                  <a:pt x="1844067" y="532109"/>
                </a:cubicBezTo>
                <a:lnTo>
                  <a:pt x="1842196" y="531319"/>
                </a:lnTo>
                <a:cubicBezTo>
                  <a:pt x="1842196" y="530529"/>
                  <a:pt x="1844067" y="529738"/>
                  <a:pt x="1844067" y="528948"/>
                </a:cubicBezTo>
                <a:cubicBezTo>
                  <a:pt x="1843132" y="528948"/>
                  <a:pt x="1841261" y="528154"/>
                  <a:pt x="1841261" y="528154"/>
                </a:cubicBezTo>
                <a:cubicBezTo>
                  <a:pt x="1841261" y="527364"/>
                  <a:pt x="1843132" y="526573"/>
                  <a:pt x="1843132" y="525783"/>
                </a:cubicBezTo>
                <a:lnTo>
                  <a:pt x="1841261" y="524993"/>
                </a:lnTo>
                <a:cubicBezTo>
                  <a:pt x="1840326" y="524199"/>
                  <a:pt x="1839391" y="524199"/>
                  <a:pt x="1839391" y="523409"/>
                </a:cubicBezTo>
                <a:cubicBezTo>
                  <a:pt x="1838458" y="524199"/>
                  <a:pt x="1837523" y="524993"/>
                  <a:pt x="1837523" y="524993"/>
                </a:cubicBezTo>
                <a:cubicBezTo>
                  <a:pt x="1836588" y="525783"/>
                  <a:pt x="1835653" y="526573"/>
                  <a:pt x="1835653" y="527364"/>
                </a:cubicBezTo>
                <a:lnTo>
                  <a:pt x="1837523" y="528154"/>
                </a:lnTo>
                <a:cubicBezTo>
                  <a:pt x="1837523" y="528948"/>
                  <a:pt x="1836588" y="529738"/>
                  <a:pt x="1836588" y="529738"/>
                </a:cubicBezTo>
                <a:cubicBezTo>
                  <a:pt x="1835653" y="530529"/>
                  <a:pt x="1834717" y="531319"/>
                  <a:pt x="1834717" y="532109"/>
                </a:cubicBezTo>
                <a:cubicBezTo>
                  <a:pt x="1833785" y="532109"/>
                  <a:pt x="1833785" y="532900"/>
                  <a:pt x="1832850" y="533693"/>
                </a:cubicBezTo>
                <a:cubicBezTo>
                  <a:pt x="1831915" y="534484"/>
                  <a:pt x="1830979" y="536065"/>
                  <a:pt x="1830044" y="536855"/>
                </a:cubicBezTo>
                <a:cubicBezTo>
                  <a:pt x="1829109" y="536855"/>
                  <a:pt x="1828177" y="536065"/>
                  <a:pt x="1828177" y="536065"/>
                </a:cubicBezTo>
                <a:cubicBezTo>
                  <a:pt x="1827241" y="535274"/>
                  <a:pt x="1826306" y="535274"/>
                  <a:pt x="1825371" y="534484"/>
                </a:cubicBezTo>
                <a:cubicBezTo>
                  <a:pt x="1825371" y="533693"/>
                  <a:pt x="1824436" y="533693"/>
                  <a:pt x="1823503" y="532900"/>
                </a:cubicBezTo>
                <a:lnTo>
                  <a:pt x="1825371" y="531319"/>
                </a:lnTo>
                <a:lnTo>
                  <a:pt x="1823503" y="529738"/>
                </a:lnTo>
                <a:cubicBezTo>
                  <a:pt x="1823503" y="529738"/>
                  <a:pt x="1824436" y="528948"/>
                  <a:pt x="1824436" y="528154"/>
                </a:cubicBezTo>
                <a:cubicBezTo>
                  <a:pt x="1825371" y="527364"/>
                  <a:pt x="1825371" y="527364"/>
                  <a:pt x="1826306" y="526573"/>
                </a:cubicBezTo>
                <a:cubicBezTo>
                  <a:pt x="1827241" y="525783"/>
                  <a:pt x="1827241" y="524993"/>
                  <a:pt x="1828177" y="524993"/>
                </a:cubicBezTo>
                <a:cubicBezTo>
                  <a:pt x="1828177" y="524199"/>
                  <a:pt x="1829109" y="523409"/>
                  <a:pt x="1829109" y="522618"/>
                </a:cubicBezTo>
                <a:cubicBezTo>
                  <a:pt x="1830044" y="522618"/>
                  <a:pt x="1827241" y="521828"/>
                  <a:pt x="1827241" y="521828"/>
                </a:cubicBezTo>
                <a:cubicBezTo>
                  <a:pt x="1826306" y="522618"/>
                  <a:pt x="1825371" y="524199"/>
                  <a:pt x="1824436" y="524993"/>
                </a:cubicBezTo>
                <a:cubicBezTo>
                  <a:pt x="1823503" y="525783"/>
                  <a:pt x="1823503" y="526573"/>
                  <a:pt x="1822568" y="526573"/>
                </a:cubicBezTo>
                <a:cubicBezTo>
                  <a:pt x="1822568" y="527364"/>
                  <a:pt x="1820698" y="525783"/>
                  <a:pt x="1820698" y="525783"/>
                </a:cubicBezTo>
                <a:cubicBezTo>
                  <a:pt x="1819762" y="525783"/>
                  <a:pt x="1818830" y="527364"/>
                  <a:pt x="1818830" y="527364"/>
                </a:cubicBezTo>
                <a:cubicBezTo>
                  <a:pt x="1818830" y="528154"/>
                  <a:pt x="1817895" y="528154"/>
                  <a:pt x="1816960" y="528948"/>
                </a:cubicBezTo>
                <a:cubicBezTo>
                  <a:pt x="1816960" y="529738"/>
                  <a:pt x="1816025" y="530529"/>
                  <a:pt x="1816025" y="530529"/>
                </a:cubicBezTo>
                <a:cubicBezTo>
                  <a:pt x="1816025" y="531319"/>
                  <a:pt x="1817895" y="532109"/>
                  <a:pt x="1817895" y="532109"/>
                </a:cubicBezTo>
                <a:cubicBezTo>
                  <a:pt x="1817895" y="532900"/>
                  <a:pt x="1816025" y="533693"/>
                  <a:pt x="1816025" y="533693"/>
                </a:cubicBezTo>
                <a:cubicBezTo>
                  <a:pt x="1816960" y="533693"/>
                  <a:pt x="1817895" y="535274"/>
                  <a:pt x="1817895" y="535274"/>
                </a:cubicBezTo>
                <a:lnTo>
                  <a:pt x="1816960" y="536855"/>
                </a:lnTo>
                <a:cubicBezTo>
                  <a:pt x="1816025" y="536855"/>
                  <a:pt x="1815089" y="536065"/>
                  <a:pt x="1815089" y="536065"/>
                </a:cubicBezTo>
                <a:cubicBezTo>
                  <a:pt x="1814157" y="535274"/>
                  <a:pt x="1812287" y="534484"/>
                  <a:pt x="1812287" y="534484"/>
                </a:cubicBezTo>
                <a:cubicBezTo>
                  <a:pt x="1812287" y="533693"/>
                  <a:pt x="1814157" y="532900"/>
                  <a:pt x="1814157" y="532900"/>
                </a:cubicBezTo>
                <a:cubicBezTo>
                  <a:pt x="1814157" y="532109"/>
                  <a:pt x="1812287" y="532109"/>
                  <a:pt x="1812287" y="531319"/>
                </a:cubicBezTo>
                <a:cubicBezTo>
                  <a:pt x="1812287" y="530529"/>
                  <a:pt x="1814157" y="529738"/>
                  <a:pt x="1814157" y="529738"/>
                </a:cubicBezTo>
                <a:cubicBezTo>
                  <a:pt x="1813222" y="528948"/>
                  <a:pt x="1811351" y="528948"/>
                  <a:pt x="1811351" y="528154"/>
                </a:cubicBezTo>
                <a:cubicBezTo>
                  <a:pt x="1811351" y="527364"/>
                  <a:pt x="1809481" y="527364"/>
                  <a:pt x="1809481" y="526573"/>
                </a:cubicBezTo>
                <a:cubicBezTo>
                  <a:pt x="1809481" y="527364"/>
                  <a:pt x="1807614" y="528154"/>
                  <a:pt x="1807614" y="528948"/>
                </a:cubicBezTo>
                <a:lnTo>
                  <a:pt x="1810416" y="529738"/>
                </a:lnTo>
                <a:cubicBezTo>
                  <a:pt x="1810416" y="530529"/>
                  <a:pt x="1808549" y="531319"/>
                  <a:pt x="1808549" y="531319"/>
                </a:cubicBezTo>
                <a:cubicBezTo>
                  <a:pt x="1808549" y="532109"/>
                  <a:pt x="1807614" y="533693"/>
                  <a:pt x="1806678" y="533693"/>
                </a:cubicBezTo>
                <a:lnTo>
                  <a:pt x="1804808" y="532109"/>
                </a:lnTo>
                <a:cubicBezTo>
                  <a:pt x="1803876" y="532109"/>
                  <a:pt x="1803876" y="533693"/>
                  <a:pt x="1802940" y="533693"/>
                </a:cubicBezTo>
                <a:cubicBezTo>
                  <a:pt x="1802005" y="533693"/>
                  <a:pt x="1802005" y="532900"/>
                  <a:pt x="1801070" y="532900"/>
                </a:cubicBezTo>
                <a:cubicBezTo>
                  <a:pt x="1800135" y="532109"/>
                  <a:pt x="1799202" y="531319"/>
                  <a:pt x="1799202" y="531319"/>
                </a:cubicBezTo>
                <a:cubicBezTo>
                  <a:pt x="1799202" y="530529"/>
                  <a:pt x="1801070" y="529738"/>
                  <a:pt x="1800135" y="529738"/>
                </a:cubicBezTo>
                <a:cubicBezTo>
                  <a:pt x="1800135" y="528948"/>
                  <a:pt x="1798267" y="528154"/>
                  <a:pt x="1798267" y="528154"/>
                </a:cubicBezTo>
                <a:cubicBezTo>
                  <a:pt x="1798267" y="528154"/>
                  <a:pt x="1797332" y="526573"/>
                  <a:pt x="1796397" y="526573"/>
                </a:cubicBezTo>
                <a:cubicBezTo>
                  <a:pt x="1796397" y="526573"/>
                  <a:pt x="1795461" y="528154"/>
                  <a:pt x="1794526" y="528154"/>
                </a:cubicBezTo>
                <a:cubicBezTo>
                  <a:pt x="1794526" y="528948"/>
                  <a:pt x="1793594" y="529738"/>
                  <a:pt x="1793594" y="530529"/>
                </a:cubicBezTo>
                <a:lnTo>
                  <a:pt x="1795461" y="531319"/>
                </a:lnTo>
                <a:cubicBezTo>
                  <a:pt x="1794526" y="532109"/>
                  <a:pt x="1794526" y="532900"/>
                  <a:pt x="1793594" y="533693"/>
                </a:cubicBezTo>
                <a:lnTo>
                  <a:pt x="1791723" y="532109"/>
                </a:lnTo>
                <a:cubicBezTo>
                  <a:pt x="1790788" y="531319"/>
                  <a:pt x="1789853" y="530529"/>
                  <a:pt x="1789853" y="530529"/>
                </a:cubicBezTo>
                <a:cubicBezTo>
                  <a:pt x="1788921" y="530529"/>
                  <a:pt x="1787985" y="528948"/>
                  <a:pt x="1787050" y="528948"/>
                </a:cubicBezTo>
                <a:lnTo>
                  <a:pt x="1786115" y="531319"/>
                </a:lnTo>
                <a:cubicBezTo>
                  <a:pt x="1785180" y="530529"/>
                  <a:pt x="1784248" y="529738"/>
                  <a:pt x="1783312" y="529738"/>
                </a:cubicBezTo>
                <a:cubicBezTo>
                  <a:pt x="1783312" y="528948"/>
                  <a:pt x="1785180" y="528154"/>
                  <a:pt x="1785180" y="528154"/>
                </a:cubicBezTo>
                <a:cubicBezTo>
                  <a:pt x="1785180" y="527364"/>
                  <a:pt x="1787050" y="526573"/>
                  <a:pt x="1787050" y="526573"/>
                </a:cubicBezTo>
                <a:cubicBezTo>
                  <a:pt x="1787050" y="525783"/>
                  <a:pt x="1785180" y="524993"/>
                  <a:pt x="1785180" y="524993"/>
                </a:cubicBezTo>
                <a:cubicBezTo>
                  <a:pt x="1784248" y="524199"/>
                  <a:pt x="1783312" y="524199"/>
                  <a:pt x="1782377" y="523409"/>
                </a:cubicBezTo>
                <a:cubicBezTo>
                  <a:pt x="1781442" y="524993"/>
                  <a:pt x="1780506" y="525783"/>
                  <a:pt x="1779571" y="527364"/>
                </a:cubicBezTo>
                <a:cubicBezTo>
                  <a:pt x="1778639" y="527364"/>
                  <a:pt x="1778639" y="528154"/>
                  <a:pt x="1777704" y="528948"/>
                </a:cubicBezTo>
                <a:cubicBezTo>
                  <a:pt x="1776769" y="529738"/>
                  <a:pt x="1775833" y="531319"/>
                  <a:pt x="1774898" y="532109"/>
                </a:cubicBezTo>
                <a:cubicBezTo>
                  <a:pt x="1773966" y="532900"/>
                  <a:pt x="1773966" y="533693"/>
                  <a:pt x="1773031" y="533693"/>
                </a:cubicBezTo>
                <a:cubicBezTo>
                  <a:pt x="1772096" y="533693"/>
                  <a:pt x="1772096" y="532900"/>
                  <a:pt x="1771160" y="532900"/>
                </a:cubicBezTo>
                <a:cubicBezTo>
                  <a:pt x="1770225" y="532109"/>
                  <a:pt x="1769290" y="532109"/>
                  <a:pt x="1769290" y="531319"/>
                </a:cubicBezTo>
                <a:cubicBezTo>
                  <a:pt x="1769290" y="531319"/>
                  <a:pt x="1771160" y="529738"/>
                  <a:pt x="1770225" y="529738"/>
                </a:cubicBezTo>
                <a:lnTo>
                  <a:pt x="1768358" y="528154"/>
                </a:lnTo>
                <a:lnTo>
                  <a:pt x="1767422" y="529738"/>
                </a:lnTo>
                <a:cubicBezTo>
                  <a:pt x="1766487" y="530529"/>
                  <a:pt x="1765552" y="531319"/>
                  <a:pt x="1765552" y="532109"/>
                </a:cubicBezTo>
                <a:lnTo>
                  <a:pt x="1767422" y="532900"/>
                </a:lnTo>
                <a:cubicBezTo>
                  <a:pt x="1767422" y="533693"/>
                  <a:pt x="1766487" y="534484"/>
                  <a:pt x="1765552" y="535274"/>
                </a:cubicBezTo>
                <a:cubicBezTo>
                  <a:pt x="1765552" y="535274"/>
                  <a:pt x="1764617" y="536065"/>
                  <a:pt x="1764617" y="536855"/>
                </a:cubicBezTo>
                <a:cubicBezTo>
                  <a:pt x="1763684" y="537649"/>
                  <a:pt x="1762749" y="537649"/>
                  <a:pt x="1762749" y="538439"/>
                </a:cubicBezTo>
                <a:cubicBezTo>
                  <a:pt x="1762749" y="538439"/>
                  <a:pt x="1761814" y="540020"/>
                  <a:pt x="1760879" y="540020"/>
                </a:cubicBezTo>
                <a:lnTo>
                  <a:pt x="1759011" y="539229"/>
                </a:lnTo>
                <a:cubicBezTo>
                  <a:pt x="1759011" y="538439"/>
                  <a:pt x="1759946" y="537649"/>
                  <a:pt x="1760879" y="536855"/>
                </a:cubicBezTo>
                <a:lnTo>
                  <a:pt x="1761814" y="535274"/>
                </a:lnTo>
                <a:lnTo>
                  <a:pt x="1759946" y="533693"/>
                </a:lnTo>
                <a:cubicBezTo>
                  <a:pt x="1759946" y="533693"/>
                  <a:pt x="1759011" y="536065"/>
                  <a:pt x="1758076" y="536065"/>
                </a:cubicBezTo>
                <a:cubicBezTo>
                  <a:pt x="1758076" y="536065"/>
                  <a:pt x="1757141" y="534484"/>
                  <a:pt x="1756205" y="534484"/>
                </a:cubicBezTo>
                <a:cubicBezTo>
                  <a:pt x="1757141" y="533693"/>
                  <a:pt x="1757141" y="532900"/>
                  <a:pt x="1758076" y="532900"/>
                </a:cubicBezTo>
                <a:cubicBezTo>
                  <a:pt x="1758076" y="532109"/>
                  <a:pt x="1759011" y="531319"/>
                  <a:pt x="1759946" y="530529"/>
                </a:cubicBezTo>
                <a:lnTo>
                  <a:pt x="1757141" y="529738"/>
                </a:lnTo>
                <a:cubicBezTo>
                  <a:pt x="1757141" y="528948"/>
                  <a:pt x="1759011" y="528154"/>
                  <a:pt x="1759011" y="528154"/>
                </a:cubicBezTo>
                <a:cubicBezTo>
                  <a:pt x="1759011" y="527364"/>
                  <a:pt x="1759946" y="526573"/>
                  <a:pt x="1760879" y="525783"/>
                </a:cubicBezTo>
                <a:cubicBezTo>
                  <a:pt x="1760879" y="525783"/>
                  <a:pt x="1761814" y="524993"/>
                  <a:pt x="1762749" y="524199"/>
                </a:cubicBezTo>
                <a:cubicBezTo>
                  <a:pt x="1761814" y="524199"/>
                  <a:pt x="1760879" y="522618"/>
                  <a:pt x="1759946" y="522618"/>
                </a:cubicBezTo>
                <a:cubicBezTo>
                  <a:pt x="1759946" y="523409"/>
                  <a:pt x="1759011" y="524199"/>
                  <a:pt x="1759011" y="524993"/>
                </a:cubicBezTo>
                <a:cubicBezTo>
                  <a:pt x="1758076" y="524993"/>
                  <a:pt x="1757141" y="525783"/>
                  <a:pt x="1757141" y="526573"/>
                </a:cubicBezTo>
                <a:cubicBezTo>
                  <a:pt x="1756205" y="527364"/>
                  <a:pt x="1756205" y="527364"/>
                  <a:pt x="1755270" y="528154"/>
                </a:cubicBezTo>
                <a:cubicBezTo>
                  <a:pt x="1754338" y="529738"/>
                  <a:pt x="1753403" y="530529"/>
                  <a:pt x="1752467" y="532109"/>
                </a:cubicBezTo>
                <a:cubicBezTo>
                  <a:pt x="1752467" y="531319"/>
                  <a:pt x="1749665" y="530529"/>
                  <a:pt x="1750597" y="530529"/>
                </a:cubicBezTo>
                <a:cubicBezTo>
                  <a:pt x="1750597" y="529738"/>
                  <a:pt x="1751532" y="528948"/>
                  <a:pt x="1751532" y="528948"/>
                </a:cubicBezTo>
                <a:cubicBezTo>
                  <a:pt x="1752467" y="528154"/>
                  <a:pt x="1753403" y="527364"/>
                  <a:pt x="1753403" y="526573"/>
                </a:cubicBezTo>
                <a:lnTo>
                  <a:pt x="1751532" y="525783"/>
                </a:lnTo>
                <a:cubicBezTo>
                  <a:pt x="1751532" y="524993"/>
                  <a:pt x="1752467" y="524199"/>
                  <a:pt x="1752467" y="523409"/>
                </a:cubicBezTo>
                <a:cubicBezTo>
                  <a:pt x="1753403" y="523409"/>
                  <a:pt x="1754338" y="522618"/>
                  <a:pt x="1754338" y="521828"/>
                </a:cubicBezTo>
                <a:cubicBezTo>
                  <a:pt x="1753403" y="521828"/>
                  <a:pt x="1753403" y="520247"/>
                  <a:pt x="1752467" y="520247"/>
                </a:cubicBezTo>
                <a:cubicBezTo>
                  <a:pt x="1752467" y="521037"/>
                  <a:pt x="1750597" y="521828"/>
                  <a:pt x="1750597" y="522618"/>
                </a:cubicBezTo>
                <a:cubicBezTo>
                  <a:pt x="1750597" y="522618"/>
                  <a:pt x="1749665" y="523409"/>
                  <a:pt x="1748729" y="524199"/>
                </a:cubicBezTo>
                <a:cubicBezTo>
                  <a:pt x="1748729" y="524993"/>
                  <a:pt x="1747794" y="524993"/>
                  <a:pt x="1747794" y="525783"/>
                </a:cubicBezTo>
                <a:cubicBezTo>
                  <a:pt x="1746859" y="526573"/>
                  <a:pt x="1746859" y="527364"/>
                  <a:pt x="1745924" y="527364"/>
                </a:cubicBezTo>
                <a:cubicBezTo>
                  <a:pt x="1745924" y="528154"/>
                  <a:pt x="1744056" y="528948"/>
                  <a:pt x="1744056" y="529738"/>
                </a:cubicBezTo>
                <a:lnTo>
                  <a:pt x="1746859" y="530529"/>
                </a:lnTo>
                <a:cubicBezTo>
                  <a:pt x="1745924" y="531319"/>
                  <a:pt x="1744988" y="532109"/>
                  <a:pt x="1744988" y="532900"/>
                </a:cubicBezTo>
                <a:cubicBezTo>
                  <a:pt x="1744056" y="532900"/>
                  <a:pt x="1744056" y="533693"/>
                  <a:pt x="1743121" y="534484"/>
                </a:cubicBezTo>
                <a:lnTo>
                  <a:pt x="1741251" y="532900"/>
                </a:lnTo>
                <a:cubicBezTo>
                  <a:pt x="1740315" y="534484"/>
                  <a:pt x="1739383" y="535274"/>
                  <a:pt x="1738448" y="536855"/>
                </a:cubicBezTo>
                <a:cubicBezTo>
                  <a:pt x="1737513" y="536065"/>
                  <a:pt x="1735642" y="535274"/>
                  <a:pt x="1735642" y="535274"/>
                </a:cubicBezTo>
                <a:cubicBezTo>
                  <a:pt x="1735642" y="534484"/>
                  <a:pt x="1737513" y="533693"/>
                  <a:pt x="1737513" y="533693"/>
                </a:cubicBezTo>
                <a:cubicBezTo>
                  <a:pt x="1737513" y="532900"/>
                  <a:pt x="1735642" y="532109"/>
                  <a:pt x="1735642" y="532109"/>
                </a:cubicBezTo>
                <a:lnTo>
                  <a:pt x="1733775" y="533693"/>
                </a:lnTo>
                <a:cubicBezTo>
                  <a:pt x="1733775" y="533693"/>
                  <a:pt x="1731904" y="532900"/>
                  <a:pt x="1731904" y="532109"/>
                </a:cubicBezTo>
                <a:lnTo>
                  <a:pt x="1733775" y="530529"/>
                </a:lnTo>
                <a:cubicBezTo>
                  <a:pt x="1732840" y="530529"/>
                  <a:pt x="1731904" y="529738"/>
                  <a:pt x="1730969" y="529738"/>
                </a:cubicBezTo>
                <a:cubicBezTo>
                  <a:pt x="1730969" y="528948"/>
                  <a:pt x="1730037" y="531319"/>
                  <a:pt x="1730037" y="531319"/>
                </a:cubicBezTo>
                <a:cubicBezTo>
                  <a:pt x="1729102" y="531319"/>
                  <a:pt x="1728166" y="529738"/>
                  <a:pt x="1727231" y="529738"/>
                </a:cubicBezTo>
                <a:cubicBezTo>
                  <a:pt x="1726296" y="531319"/>
                  <a:pt x="1725361" y="532109"/>
                  <a:pt x="1724428" y="532900"/>
                </a:cubicBezTo>
                <a:cubicBezTo>
                  <a:pt x="1723493" y="533693"/>
                  <a:pt x="1723493" y="534484"/>
                  <a:pt x="1722558" y="535274"/>
                </a:cubicBezTo>
                <a:cubicBezTo>
                  <a:pt x="1722558" y="535274"/>
                  <a:pt x="1721623" y="536065"/>
                  <a:pt x="1721623" y="536855"/>
                </a:cubicBezTo>
                <a:cubicBezTo>
                  <a:pt x="1720687" y="536855"/>
                  <a:pt x="1719755" y="538439"/>
                  <a:pt x="1719755" y="538439"/>
                </a:cubicBezTo>
                <a:cubicBezTo>
                  <a:pt x="1719755" y="539229"/>
                  <a:pt x="1721623" y="540020"/>
                  <a:pt x="1721623" y="540020"/>
                </a:cubicBezTo>
                <a:cubicBezTo>
                  <a:pt x="1721623" y="540810"/>
                  <a:pt x="1720687" y="541601"/>
                  <a:pt x="1719755" y="541601"/>
                </a:cubicBezTo>
                <a:cubicBezTo>
                  <a:pt x="1719755" y="542394"/>
                  <a:pt x="1718820" y="543185"/>
                  <a:pt x="1718820" y="543185"/>
                </a:cubicBezTo>
                <a:cubicBezTo>
                  <a:pt x="1716949" y="542394"/>
                  <a:pt x="1716014" y="541601"/>
                  <a:pt x="1714147" y="540810"/>
                </a:cubicBezTo>
                <a:cubicBezTo>
                  <a:pt x="1714147" y="540020"/>
                  <a:pt x="1716014" y="539229"/>
                  <a:pt x="1716014" y="539229"/>
                </a:cubicBezTo>
                <a:cubicBezTo>
                  <a:pt x="1716014" y="538439"/>
                  <a:pt x="1714147" y="537649"/>
                  <a:pt x="1714147" y="537649"/>
                </a:cubicBezTo>
                <a:cubicBezTo>
                  <a:pt x="1713211" y="536855"/>
                  <a:pt x="1712276" y="536855"/>
                  <a:pt x="1711341" y="536065"/>
                </a:cubicBezTo>
                <a:cubicBezTo>
                  <a:pt x="1711341" y="536065"/>
                  <a:pt x="1710406" y="535274"/>
                  <a:pt x="1709474" y="535274"/>
                </a:cubicBezTo>
                <a:cubicBezTo>
                  <a:pt x="1708538" y="534484"/>
                  <a:pt x="1708538" y="533693"/>
                  <a:pt x="1707603" y="533693"/>
                </a:cubicBezTo>
                <a:lnTo>
                  <a:pt x="1705733" y="532109"/>
                </a:lnTo>
                <a:lnTo>
                  <a:pt x="1706668" y="530529"/>
                </a:lnTo>
                <a:cubicBezTo>
                  <a:pt x="1707603" y="529738"/>
                  <a:pt x="1708538" y="528948"/>
                  <a:pt x="1708538" y="528948"/>
                </a:cubicBezTo>
                <a:cubicBezTo>
                  <a:pt x="1709474" y="528948"/>
                  <a:pt x="1710406" y="529738"/>
                  <a:pt x="1710406" y="529738"/>
                </a:cubicBezTo>
                <a:cubicBezTo>
                  <a:pt x="1711341" y="529738"/>
                  <a:pt x="1711341" y="528154"/>
                  <a:pt x="1712276" y="528154"/>
                </a:cubicBezTo>
                <a:cubicBezTo>
                  <a:pt x="1711341" y="527364"/>
                  <a:pt x="1709474" y="526573"/>
                  <a:pt x="1708538" y="525783"/>
                </a:cubicBezTo>
                <a:cubicBezTo>
                  <a:pt x="1707603" y="525783"/>
                  <a:pt x="1707603" y="527364"/>
                  <a:pt x="1706668" y="527364"/>
                </a:cubicBezTo>
                <a:lnTo>
                  <a:pt x="1704800" y="525783"/>
                </a:lnTo>
                <a:cubicBezTo>
                  <a:pt x="1703865" y="526573"/>
                  <a:pt x="1702930" y="527364"/>
                  <a:pt x="1702930" y="528154"/>
                </a:cubicBezTo>
                <a:cubicBezTo>
                  <a:pt x="1701995" y="528154"/>
                  <a:pt x="1701995" y="528948"/>
                  <a:pt x="1701059" y="529738"/>
                </a:cubicBezTo>
                <a:cubicBezTo>
                  <a:pt x="1701059" y="530529"/>
                  <a:pt x="1700127" y="530529"/>
                  <a:pt x="1700127" y="531319"/>
                </a:cubicBezTo>
                <a:cubicBezTo>
                  <a:pt x="1699192" y="532109"/>
                  <a:pt x="1698257" y="532900"/>
                  <a:pt x="1698257" y="532900"/>
                </a:cubicBezTo>
                <a:cubicBezTo>
                  <a:pt x="1698257" y="533693"/>
                  <a:pt x="1696386" y="534484"/>
                  <a:pt x="1696386" y="534484"/>
                </a:cubicBezTo>
                <a:cubicBezTo>
                  <a:pt x="1696386" y="535274"/>
                  <a:pt x="1698257" y="536065"/>
                  <a:pt x="1698257" y="536065"/>
                </a:cubicBezTo>
                <a:cubicBezTo>
                  <a:pt x="1699192" y="536065"/>
                  <a:pt x="1701059" y="537649"/>
                  <a:pt x="1701059" y="537649"/>
                </a:cubicBezTo>
                <a:cubicBezTo>
                  <a:pt x="1700127" y="537649"/>
                  <a:pt x="1699192" y="539229"/>
                  <a:pt x="1699192" y="539229"/>
                </a:cubicBezTo>
                <a:cubicBezTo>
                  <a:pt x="1698257" y="539229"/>
                  <a:pt x="1697321" y="538439"/>
                  <a:pt x="1697321" y="537649"/>
                </a:cubicBezTo>
                <a:cubicBezTo>
                  <a:pt x="1696386" y="537649"/>
                  <a:pt x="1695451" y="536855"/>
                  <a:pt x="1694519" y="536855"/>
                </a:cubicBezTo>
                <a:cubicBezTo>
                  <a:pt x="1694519" y="536065"/>
                  <a:pt x="1693584" y="535274"/>
                  <a:pt x="1692648" y="535274"/>
                </a:cubicBezTo>
                <a:cubicBezTo>
                  <a:pt x="1692648" y="535274"/>
                  <a:pt x="1691713" y="533693"/>
                  <a:pt x="1690778" y="533693"/>
                </a:cubicBezTo>
                <a:cubicBezTo>
                  <a:pt x="1690778" y="533693"/>
                  <a:pt x="1689846" y="535274"/>
                  <a:pt x="1688910" y="536065"/>
                </a:cubicBezTo>
                <a:lnTo>
                  <a:pt x="1687975" y="537649"/>
                </a:lnTo>
                <a:cubicBezTo>
                  <a:pt x="1687040" y="537649"/>
                  <a:pt x="1686105" y="536065"/>
                  <a:pt x="1685169" y="536065"/>
                </a:cubicBezTo>
                <a:cubicBezTo>
                  <a:pt x="1685169" y="536065"/>
                  <a:pt x="1684237" y="534484"/>
                  <a:pt x="1683302" y="534484"/>
                </a:cubicBezTo>
                <a:cubicBezTo>
                  <a:pt x="1683302" y="534484"/>
                  <a:pt x="1682367" y="536065"/>
                  <a:pt x="1681431" y="536855"/>
                </a:cubicBezTo>
                <a:lnTo>
                  <a:pt x="1680496" y="538439"/>
                </a:lnTo>
                <a:cubicBezTo>
                  <a:pt x="1679564" y="538439"/>
                  <a:pt x="1678629" y="537649"/>
                  <a:pt x="1678629" y="536855"/>
                </a:cubicBezTo>
                <a:cubicBezTo>
                  <a:pt x="1677693" y="536855"/>
                  <a:pt x="1679564" y="535274"/>
                  <a:pt x="1679564" y="535274"/>
                </a:cubicBezTo>
                <a:cubicBezTo>
                  <a:pt x="1680496" y="534484"/>
                  <a:pt x="1681431" y="533693"/>
                  <a:pt x="1681431" y="533693"/>
                </a:cubicBezTo>
                <a:cubicBezTo>
                  <a:pt x="1681431" y="532900"/>
                  <a:pt x="1679564" y="532109"/>
                  <a:pt x="1679564" y="532109"/>
                </a:cubicBezTo>
                <a:cubicBezTo>
                  <a:pt x="1679564" y="531319"/>
                  <a:pt x="1680496" y="530529"/>
                  <a:pt x="1680496" y="530529"/>
                </a:cubicBezTo>
                <a:cubicBezTo>
                  <a:pt x="1680496" y="529738"/>
                  <a:pt x="1678629" y="529738"/>
                  <a:pt x="1678629" y="528948"/>
                </a:cubicBezTo>
                <a:cubicBezTo>
                  <a:pt x="1678629" y="528154"/>
                  <a:pt x="1680496" y="527364"/>
                  <a:pt x="1680496" y="527364"/>
                </a:cubicBezTo>
                <a:cubicBezTo>
                  <a:pt x="1680496" y="526573"/>
                  <a:pt x="1678629" y="526573"/>
                  <a:pt x="1678629" y="525783"/>
                </a:cubicBezTo>
                <a:cubicBezTo>
                  <a:pt x="1678629" y="524993"/>
                  <a:pt x="1679564" y="524199"/>
                  <a:pt x="1679564" y="524199"/>
                </a:cubicBezTo>
                <a:cubicBezTo>
                  <a:pt x="1679564" y="523409"/>
                  <a:pt x="1677693" y="523409"/>
                  <a:pt x="1677693" y="522618"/>
                </a:cubicBezTo>
                <a:cubicBezTo>
                  <a:pt x="1677693" y="523409"/>
                  <a:pt x="1676758" y="524199"/>
                  <a:pt x="1675823" y="524199"/>
                </a:cubicBezTo>
                <a:cubicBezTo>
                  <a:pt x="1675823" y="524993"/>
                  <a:pt x="1674891" y="525783"/>
                  <a:pt x="1674891" y="526573"/>
                </a:cubicBezTo>
                <a:cubicBezTo>
                  <a:pt x="1673956" y="526573"/>
                  <a:pt x="1673020" y="527364"/>
                  <a:pt x="1673020" y="528154"/>
                </a:cubicBezTo>
                <a:cubicBezTo>
                  <a:pt x="1673020" y="528154"/>
                  <a:pt x="1674891" y="528948"/>
                  <a:pt x="1674891" y="529738"/>
                </a:cubicBezTo>
                <a:cubicBezTo>
                  <a:pt x="1674891" y="529738"/>
                  <a:pt x="1673020" y="530529"/>
                  <a:pt x="1673956" y="531319"/>
                </a:cubicBezTo>
                <a:lnTo>
                  <a:pt x="1675823" y="532109"/>
                </a:lnTo>
                <a:cubicBezTo>
                  <a:pt x="1675823" y="532900"/>
                  <a:pt x="1673956" y="533693"/>
                  <a:pt x="1673956" y="534484"/>
                </a:cubicBezTo>
                <a:lnTo>
                  <a:pt x="1675823" y="535274"/>
                </a:lnTo>
                <a:cubicBezTo>
                  <a:pt x="1675823" y="536065"/>
                  <a:pt x="1674891" y="537649"/>
                  <a:pt x="1674891" y="537649"/>
                </a:cubicBezTo>
                <a:cubicBezTo>
                  <a:pt x="1673956" y="537649"/>
                  <a:pt x="1673020" y="536065"/>
                  <a:pt x="1672085" y="536065"/>
                </a:cubicBezTo>
                <a:cubicBezTo>
                  <a:pt x="1672085" y="536065"/>
                  <a:pt x="1671150" y="534484"/>
                  <a:pt x="1670218" y="534484"/>
                </a:cubicBezTo>
                <a:cubicBezTo>
                  <a:pt x="1670218" y="534484"/>
                  <a:pt x="1669282" y="536855"/>
                  <a:pt x="1668347" y="536065"/>
                </a:cubicBezTo>
                <a:cubicBezTo>
                  <a:pt x="1668347" y="536065"/>
                  <a:pt x="1667412" y="535274"/>
                  <a:pt x="1666477" y="535274"/>
                </a:cubicBezTo>
                <a:cubicBezTo>
                  <a:pt x="1665545" y="534484"/>
                  <a:pt x="1665545" y="534484"/>
                  <a:pt x="1664609" y="533693"/>
                </a:cubicBezTo>
                <a:cubicBezTo>
                  <a:pt x="1663674" y="533693"/>
                  <a:pt x="1662739" y="532900"/>
                  <a:pt x="1662739" y="532109"/>
                </a:cubicBezTo>
                <a:cubicBezTo>
                  <a:pt x="1661803" y="532109"/>
                  <a:pt x="1660868" y="531319"/>
                  <a:pt x="1659936" y="531319"/>
                </a:cubicBezTo>
                <a:lnTo>
                  <a:pt x="1659001" y="532900"/>
                </a:lnTo>
                <a:cubicBezTo>
                  <a:pt x="1658066" y="532900"/>
                  <a:pt x="1657130" y="531319"/>
                  <a:pt x="1657130" y="531319"/>
                </a:cubicBezTo>
                <a:cubicBezTo>
                  <a:pt x="1656195" y="531319"/>
                  <a:pt x="1655263" y="532900"/>
                  <a:pt x="1655263" y="532900"/>
                </a:cubicBezTo>
                <a:cubicBezTo>
                  <a:pt x="1655263" y="533693"/>
                  <a:pt x="1657130" y="534484"/>
                  <a:pt x="1657130" y="534484"/>
                </a:cubicBezTo>
                <a:cubicBezTo>
                  <a:pt x="1657130" y="535274"/>
                  <a:pt x="1656195" y="536065"/>
                  <a:pt x="1655263" y="536065"/>
                </a:cubicBezTo>
                <a:cubicBezTo>
                  <a:pt x="1655263" y="536855"/>
                  <a:pt x="1654328" y="537649"/>
                  <a:pt x="1654328" y="538439"/>
                </a:cubicBezTo>
                <a:cubicBezTo>
                  <a:pt x="1652457" y="536855"/>
                  <a:pt x="1651522" y="536065"/>
                  <a:pt x="1649654" y="535274"/>
                </a:cubicBezTo>
                <a:cubicBezTo>
                  <a:pt x="1650587" y="534484"/>
                  <a:pt x="1650587" y="534484"/>
                  <a:pt x="1651522" y="533693"/>
                </a:cubicBezTo>
                <a:lnTo>
                  <a:pt x="1653392" y="532109"/>
                </a:lnTo>
                <a:cubicBezTo>
                  <a:pt x="1653392" y="531319"/>
                  <a:pt x="1651522" y="530529"/>
                  <a:pt x="1650587" y="530529"/>
                </a:cubicBezTo>
                <a:cubicBezTo>
                  <a:pt x="1650587" y="530529"/>
                  <a:pt x="1648719" y="529738"/>
                  <a:pt x="1648719" y="528948"/>
                </a:cubicBezTo>
                <a:cubicBezTo>
                  <a:pt x="1648719" y="528948"/>
                  <a:pt x="1650587" y="528154"/>
                  <a:pt x="1650587" y="527364"/>
                </a:cubicBezTo>
                <a:cubicBezTo>
                  <a:pt x="1650587" y="527364"/>
                  <a:pt x="1648719" y="526573"/>
                  <a:pt x="1648719" y="525783"/>
                </a:cubicBezTo>
                <a:cubicBezTo>
                  <a:pt x="1648719" y="525783"/>
                  <a:pt x="1649654" y="524993"/>
                  <a:pt x="1649654" y="524199"/>
                </a:cubicBezTo>
                <a:cubicBezTo>
                  <a:pt x="1650587" y="524199"/>
                  <a:pt x="1651522" y="522618"/>
                  <a:pt x="1651522" y="522618"/>
                </a:cubicBezTo>
                <a:cubicBezTo>
                  <a:pt x="1651522" y="521828"/>
                  <a:pt x="1649654" y="521828"/>
                  <a:pt x="1649654" y="521037"/>
                </a:cubicBezTo>
                <a:cubicBezTo>
                  <a:pt x="1648719" y="522618"/>
                  <a:pt x="1647784" y="523409"/>
                  <a:pt x="1645913" y="524993"/>
                </a:cubicBezTo>
                <a:lnTo>
                  <a:pt x="1644981" y="526573"/>
                </a:lnTo>
                <a:cubicBezTo>
                  <a:pt x="1644981" y="526573"/>
                  <a:pt x="1646849" y="527364"/>
                  <a:pt x="1646849" y="528154"/>
                </a:cubicBezTo>
                <a:lnTo>
                  <a:pt x="1648719" y="528948"/>
                </a:lnTo>
                <a:cubicBezTo>
                  <a:pt x="1648719" y="529738"/>
                  <a:pt x="1647784" y="530529"/>
                  <a:pt x="1646849" y="531319"/>
                </a:cubicBezTo>
                <a:cubicBezTo>
                  <a:pt x="1646849" y="531319"/>
                  <a:pt x="1645913" y="532109"/>
                  <a:pt x="1645913" y="532900"/>
                </a:cubicBezTo>
                <a:cubicBezTo>
                  <a:pt x="1644046" y="532109"/>
                  <a:pt x="1643111" y="531319"/>
                  <a:pt x="1641240" y="529738"/>
                </a:cubicBezTo>
                <a:cubicBezTo>
                  <a:pt x="1641240" y="530529"/>
                  <a:pt x="1640308" y="531319"/>
                  <a:pt x="1640308" y="532109"/>
                </a:cubicBezTo>
                <a:cubicBezTo>
                  <a:pt x="1639373" y="532109"/>
                  <a:pt x="1639373" y="532900"/>
                  <a:pt x="1638437" y="533693"/>
                </a:cubicBezTo>
                <a:cubicBezTo>
                  <a:pt x="1637502" y="533693"/>
                  <a:pt x="1637502" y="535274"/>
                  <a:pt x="1636567" y="535274"/>
                </a:cubicBezTo>
                <a:lnTo>
                  <a:pt x="1634700" y="533693"/>
                </a:lnTo>
                <a:lnTo>
                  <a:pt x="1636567" y="532109"/>
                </a:lnTo>
                <a:cubicBezTo>
                  <a:pt x="1636567" y="532109"/>
                  <a:pt x="1633764" y="531319"/>
                  <a:pt x="1633764" y="530529"/>
                </a:cubicBezTo>
                <a:cubicBezTo>
                  <a:pt x="1633764" y="530529"/>
                  <a:pt x="1635635" y="529738"/>
                  <a:pt x="1635635" y="528948"/>
                </a:cubicBezTo>
                <a:cubicBezTo>
                  <a:pt x="1634700" y="528948"/>
                  <a:pt x="1634700" y="528154"/>
                  <a:pt x="1633764" y="527364"/>
                </a:cubicBezTo>
                <a:cubicBezTo>
                  <a:pt x="1632829" y="527364"/>
                  <a:pt x="1631894" y="526573"/>
                  <a:pt x="1631894" y="526573"/>
                </a:cubicBezTo>
                <a:cubicBezTo>
                  <a:pt x="1630959" y="526573"/>
                  <a:pt x="1630026" y="528154"/>
                  <a:pt x="1630026" y="528154"/>
                </a:cubicBezTo>
                <a:cubicBezTo>
                  <a:pt x="1629091" y="528948"/>
                  <a:pt x="1629091" y="529738"/>
                  <a:pt x="1628156" y="529738"/>
                </a:cubicBezTo>
                <a:cubicBezTo>
                  <a:pt x="1628156" y="530529"/>
                  <a:pt x="1627221" y="531319"/>
                  <a:pt x="1627221" y="531319"/>
                </a:cubicBezTo>
                <a:cubicBezTo>
                  <a:pt x="1626285" y="532109"/>
                  <a:pt x="1625353" y="533693"/>
                  <a:pt x="1625353" y="533693"/>
                </a:cubicBezTo>
                <a:cubicBezTo>
                  <a:pt x="1624418" y="533693"/>
                  <a:pt x="1623483" y="532109"/>
                  <a:pt x="1623483" y="532109"/>
                </a:cubicBezTo>
                <a:cubicBezTo>
                  <a:pt x="1622547" y="532109"/>
                  <a:pt x="1621612" y="531319"/>
                  <a:pt x="1620677" y="530529"/>
                </a:cubicBezTo>
                <a:lnTo>
                  <a:pt x="1622547" y="528948"/>
                </a:lnTo>
                <a:lnTo>
                  <a:pt x="1620677" y="527364"/>
                </a:lnTo>
                <a:cubicBezTo>
                  <a:pt x="1620677" y="528154"/>
                  <a:pt x="1618810" y="528948"/>
                  <a:pt x="1618810" y="529738"/>
                </a:cubicBezTo>
                <a:lnTo>
                  <a:pt x="1620677" y="530529"/>
                </a:lnTo>
                <a:cubicBezTo>
                  <a:pt x="1620677" y="531319"/>
                  <a:pt x="1619745" y="532109"/>
                  <a:pt x="1619745" y="532900"/>
                </a:cubicBezTo>
                <a:cubicBezTo>
                  <a:pt x="1618810" y="532900"/>
                  <a:pt x="1617874" y="533693"/>
                  <a:pt x="1617874" y="534484"/>
                </a:cubicBezTo>
                <a:cubicBezTo>
                  <a:pt x="1617874" y="534484"/>
                  <a:pt x="1616007" y="535274"/>
                  <a:pt x="1616007" y="536065"/>
                </a:cubicBezTo>
                <a:cubicBezTo>
                  <a:pt x="1616007" y="536065"/>
                  <a:pt x="1618810" y="536855"/>
                  <a:pt x="1617874" y="537649"/>
                </a:cubicBezTo>
                <a:cubicBezTo>
                  <a:pt x="1617874" y="537649"/>
                  <a:pt x="1616939" y="538439"/>
                  <a:pt x="1616939" y="539229"/>
                </a:cubicBezTo>
                <a:cubicBezTo>
                  <a:pt x="1616007" y="540020"/>
                  <a:pt x="1616007" y="540810"/>
                  <a:pt x="1615072" y="540810"/>
                </a:cubicBezTo>
                <a:lnTo>
                  <a:pt x="1613201" y="539229"/>
                </a:lnTo>
                <a:cubicBezTo>
                  <a:pt x="1612266" y="540020"/>
                  <a:pt x="1612266" y="540810"/>
                  <a:pt x="1611334" y="541601"/>
                </a:cubicBezTo>
                <a:cubicBezTo>
                  <a:pt x="1610398" y="540810"/>
                  <a:pt x="1610398" y="540810"/>
                  <a:pt x="1609463" y="540020"/>
                </a:cubicBezTo>
                <a:cubicBezTo>
                  <a:pt x="1608528" y="539229"/>
                  <a:pt x="1607593" y="539229"/>
                  <a:pt x="1607593" y="538439"/>
                </a:cubicBezTo>
                <a:cubicBezTo>
                  <a:pt x="1606657" y="538439"/>
                  <a:pt x="1605725" y="537649"/>
                  <a:pt x="1604790" y="537649"/>
                </a:cubicBezTo>
                <a:cubicBezTo>
                  <a:pt x="1604790" y="536855"/>
                  <a:pt x="1606657" y="536065"/>
                  <a:pt x="1606657" y="535274"/>
                </a:cubicBezTo>
                <a:lnTo>
                  <a:pt x="1604790" y="534484"/>
                </a:lnTo>
                <a:cubicBezTo>
                  <a:pt x="1604790" y="533693"/>
                  <a:pt x="1602919" y="532900"/>
                  <a:pt x="1602919" y="532900"/>
                </a:cubicBezTo>
                <a:cubicBezTo>
                  <a:pt x="1602919" y="532900"/>
                  <a:pt x="1604790" y="531319"/>
                  <a:pt x="1603855" y="531319"/>
                </a:cubicBezTo>
                <a:cubicBezTo>
                  <a:pt x="1603855" y="530529"/>
                  <a:pt x="1602919" y="529738"/>
                  <a:pt x="1601984" y="529738"/>
                </a:cubicBezTo>
                <a:cubicBezTo>
                  <a:pt x="1601984" y="529738"/>
                  <a:pt x="1601049" y="531319"/>
                  <a:pt x="1600117" y="531319"/>
                </a:cubicBezTo>
                <a:cubicBezTo>
                  <a:pt x="1600117" y="531319"/>
                  <a:pt x="1599182" y="530529"/>
                  <a:pt x="1598246" y="530529"/>
                </a:cubicBezTo>
                <a:lnTo>
                  <a:pt x="1596376" y="528948"/>
                </a:lnTo>
                <a:cubicBezTo>
                  <a:pt x="1595444" y="528948"/>
                  <a:pt x="1595444" y="529738"/>
                  <a:pt x="1594508" y="530529"/>
                </a:cubicBezTo>
                <a:cubicBezTo>
                  <a:pt x="1594508" y="531319"/>
                  <a:pt x="1593573" y="532109"/>
                  <a:pt x="1593573" y="532109"/>
                </a:cubicBezTo>
                <a:cubicBezTo>
                  <a:pt x="1592638" y="532900"/>
                  <a:pt x="1591703" y="533693"/>
                  <a:pt x="1591703" y="534484"/>
                </a:cubicBezTo>
                <a:cubicBezTo>
                  <a:pt x="1590767" y="534484"/>
                  <a:pt x="1590767" y="535274"/>
                  <a:pt x="1589835" y="536065"/>
                </a:cubicBezTo>
                <a:lnTo>
                  <a:pt x="1587965" y="534484"/>
                </a:lnTo>
                <a:cubicBezTo>
                  <a:pt x="1587029" y="534484"/>
                  <a:pt x="1587029" y="536065"/>
                  <a:pt x="1586097" y="536065"/>
                </a:cubicBezTo>
                <a:cubicBezTo>
                  <a:pt x="1586097" y="536065"/>
                  <a:pt x="1584227" y="534484"/>
                  <a:pt x="1584227" y="535274"/>
                </a:cubicBezTo>
                <a:cubicBezTo>
                  <a:pt x="1583291" y="535274"/>
                  <a:pt x="1583291" y="536065"/>
                  <a:pt x="1582356" y="536855"/>
                </a:cubicBezTo>
                <a:lnTo>
                  <a:pt x="1581424" y="538439"/>
                </a:lnTo>
                <a:cubicBezTo>
                  <a:pt x="1580489" y="538439"/>
                  <a:pt x="1579554" y="537649"/>
                  <a:pt x="1578618" y="536855"/>
                </a:cubicBezTo>
                <a:cubicBezTo>
                  <a:pt x="1578618" y="536855"/>
                  <a:pt x="1577683" y="536065"/>
                  <a:pt x="1576748" y="536065"/>
                </a:cubicBezTo>
                <a:cubicBezTo>
                  <a:pt x="1577683" y="536065"/>
                  <a:pt x="1578618" y="534484"/>
                  <a:pt x="1578618" y="533693"/>
                </a:cubicBezTo>
                <a:cubicBezTo>
                  <a:pt x="1578618" y="533693"/>
                  <a:pt x="1579554" y="532900"/>
                  <a:pt x="1580489" y="532109"/>
                </a:cubicBezTo>
                <a:cubicBezTo>
                  <a:pt x="1580489" y="531319"/>
                  <a:pt x="1581424" y="531319"/>
                  <a:pt x="1581424" y="530529"/>
                </a:cubicBezTo>
                <a:cubicBezTo>
                  <a:pt x="1582356" y="529738"/>
                  <a:pt x="1582356" y="528948"/>
                  <a:pt x="1583291" y="528948"/>
                </a:cubicBezTo>
                <a:cubicBezTo>
                  <a:pt x="1581424" y="528154"/>
                  <a:pt x="1580489" y="526573"/>
                  <a:pt x="1578618" y="525783"/>
                </a:cubicBezTo>
                <a:cubicBezTo>
                  <a:pt x="1578618" y="526573"/>
                  <a:pt x="1577683" y="527364"/>
                  <a:pt x="1577683" y="528154"/>
                </a:cubicBezTo>
                <a:lnTo>
                  <a:pt x="1575816" y="529738"/>
                </a:lnTo>
                <a:cubicBezTo>
                  <a:pt x="1574880" y="529738"/>
                  <a:pt x="1573945" y="528154"/>
                  <a:pt x="1573945" y="528154"/>
                </a:cubicBezTo>
                <a:cubicBezTo>
                  <a:pt x="1573010" y="528154"/>
                  <a:pt x="1573010" y="529738"/>
                  <a:pt x="1572075" y="529738"/>
                </a:cubicBezTo>
                <a:cubicBezTo>
                  <a:pt x="1572075" y="529738"/>
                  <a:pt x="1570207" y="528154"/>
                  <a:pt x="1570207" y="528948"/>
                </a:cubicBezTo>
                <a:cubicBezTo>
                  <a:pt x="1569272" y="528948"/>
                  <a:pt x="1569272" y="529738"/>
                  <a:pt x="1568337" y="530529"/>
                </a:cubicBezTo>
                <a:cubicBezTo>
                  <a:pt x="1568337" y="531319"/>
                  <a:pt x="1567401" y="531319"/>
                  <a:pt x="1566466" y="532109"/>
                </a:cubicBezTo>
                <a:cubicBezTo>
                  <a:pt x="1566466" y="532900"/>
                  <a:pt x="1565534" y="533693"/>
                  <a:pt x="1565534" y="533693"/>
                </a:cubicBezTo>
                <a:cubicBezTo>
                  <a:pt x="1564599" y="534484"/>
                  <a:pt x="1564599" y="535274"/>
                  <a:pt x="1563663" y="536065"/>
                </a:cubicBezTo>
                <a:lnTo>
                  <a:pt x="1561793" y="534484"/>
                </a:lnTo>
                <a:cubicBezTo>
                  <a:pt x="1560861" y="534484"/>
                  <a:pt x="1560861" y="536065"/>
                  <a:pt x="1559926" y="536065"/>
                </a:cubicBezTo>
                <a:cubicBezTo>
                  <a:pt x="1558990" y="535274"/>
                  <a:pt x="1558990" y="535274"/>
                  <a:pt x="1558055" y="534484"/>
                </a:cubicBezTo>
                <a:lnTo>
                  <a:pt x="1556188" y="533693"/>
                </a:lnTo>
                <a:cubicBezTo>
                  <a:pt x="1556188" y="532900"/>
                  <a:pt x="1558055" y="532109"/>
                  <a:pt x="1557120" y="531319"/>
                </a:cubicBezTo>
                <a:cubicBezTo>
                  <a:pt x="1557120" y="531319"/>
                  <a:pt x="1556188" y="530529"/>
                  <a:pt x="1555252" y="530529"/>
                </a:cubicBezTo>
                <a:cubicBezTo>
                  <a:pt x="1554317" y="529738"/>
                  <a:pt x="1554317" y="529738"/>
                  <a:pt x="1553382" y="528948"/>
                </a:cubicBezTo>
                <a:cubicBezTo>
                  <a:pt x="1552447" y="528948"/>
                  <a:pt x="1552447" y="530529"/>
                  <a:pt x="1551514" y="530529"/>
                </a:cubicBezTo>
                <a:cubicBezTo>
                  <a:pt x="1551514" y="530529"/>
                  <a:pt x="1549644" y="528948"/>
                  <a:pt x="1549644" y="529738"/>
                </a:cubicBezTo>
                <a:lnTo>
                  <a:pt x="1547773" y="531319"/>
                </a:lnTo>
                <a:cubicBezTo>
                  <a:pt x="1547773" y="531319"/>
                  <a:pt x="1549644" y="532900"/>
                  <a:pt x="1550579" y="532109"/>
                </a:cubicBezTo>
                <a:lnTo>
                  <a:pt x="1551514" y="530529"/>
                </a:lnTo>
                <a:cubicBezTo>
                  <a:pt x="1552447" y="531319"/>
                  <a:pt x="1553382" y="532109"/>
                  <a:pt x="1553382" y="532109"/>
                </a:cubicBezTo>
                <a:lnTo>
                  <a:pt x="1552447" y="533693"/>
                </a:lnTo>
                <a:cubicBezTo>
                  <a:pt x="1551514" y="534484"/>
                  <a:pt x="1551514" y="535274"/>
                  <a:pt x="1550579" y="535274"/>
                </a:cubicBezTo>
                <a:cubicBezTo>
                  <a:pt x="1550579" y="536065"/>
                  <a:pt x="1549644" y="537649"/>
                  <a:pt x="1548709" y="537649"/>
                </a:cubicBezTo>
                <a:cubicBezTo>
                  <a:pt x="1548709" y="537649"/>
                  <a:pt x="1547773" y="536065"/>
                  <a:pt x="1546838" y="536065"/>
                </a:cubicBezTo>
                <a:lnTo>
                  <a:pt x="1548709" y="534484"/>
                </a:lnTo>
                <a:cubicBezTo>
                  <a:pt x="1548709" y="533693"/>
                  <a:pt x="1546838" y="532900"/>
                  <a:pt x="1546838" y="532900"/>
                </a:cubicBezTo>
                <a:cubicBezTo>
                  <a:pt x="1545906" y="532109"/>
                  <a:pt x="1544971" y="532109"/>
                  <a:pt x="1544036" y="531319"/>
                </a:cubicBezTo>
                <a:cubicBezTo>
                  <a:pt x="1544036" y="532109"/>
                  <a:pt x="1543100" y="532900"/>
                  <a:pt x="1543100" y="533693"/>
                </a:cubicBezTo>
                <a:cubicBezTo>
                  <a:pt x="1542165" y="533693"/>
                  <a:pt x="1541233" y="534484"/>
                  <a:pt x="1541233" y="535274"/>
                </a:cubicBezTo>
                <a:lnTo>
                  <a:pt x="1543100" y="536065"/>
                </a:lnTo>
                <a:cubicBezTo>
                  <a:pt x="1543100" y="536855"/>
                  <a:pt x="1542165" y="537649"/>
                  <a:pt x="1541233" y="538439"/>
                </a:cubicBezTo>
                <a:cubicBezTo>
                  <a:pt x="1541233" y="538439"/>
                  <a:pt x="1540298" y="539229"/>
                  <a:pt x="1540298" y="540020"/>
                </a:cubicBezTo>
                <a:cubicBezTo>
                  <a:pt x="1540298" y="540810"/>
                  <a:pt x="1538427" y="541601"/>
                  <a:pt x="1538427" y="541601"/>
                </a:cubicBezTo>
                <a:cubicBezTo>
                  <a:pt x="1538427" y="540810"/>
                  <a:pt x="1536557" y="540810"/>
                  <a:pt x="1536557" y="540020"/>
                </a:cubicBezTo>
                <a:cubicBezTo>
                  <a:pt x="1536557" y="540020"/>
                  <a:pt x="1538427" y="539229"/>
                  <a:pt x="1538427" y="538439"/>
                </a:cubicBezTo>
                <a:cubicBezTo>
                  <a:pt x="1537492" y="538439"/>
                  <a:pt x="1535624" y="537649"/>
                  <a:pt x="1535624" y="537649"/>
                </a:cubicBezTo>
                <a:cubicBezTo>
                  <a:pt x="1535624" y="536855"/>
                  <a:pt x="1537492" y="536065"/>
                  <a:pt x="1537492" y="535274"/>
                </a:cubicBezTo>
                <a:cubicBezTo>
                  <a:pt x="1538427" y="535274"/>
                  <a:pt x="1538427" y="534484"/>
                  <a:pt x="1539362" y="533693"/>
                </a:cubicBezTo>
                <a:lnTo>
                  <a:pt x="1540298" y="532109"/>
                </a:lnTo>
                <a:lnTo>
                  <a:pt x="1538427" y="530529"/>
                </a:lnTo>
                <a:cubicBezTo>
                  <a:pt x="1538427" y="530529"/>
                  <a:pt x="1537492" y="532109"/>
                  <a:pt x="1536557" y="532109"/>
                </a:cubicBezTo>
                <a:cubicBezTo>
                  <a:pt x="1536557" y="532109"/>
                  <a:pt x="1535624" y="531319"/>
                  <a:pt x="1534689" y="531319"/>
                </a:cubicBezTo>
                <a:cubicBezTo>
                  <a:pt x="1534689" y="530529"/>
                  <a:pt x="1533754" y="530529"/>
                  <a:pt x="1532819" y="529738"/>
                </a:cubicBezTo>
                <a:lnTo>
                  <a:pt x="1534689" y="528154"/>
                </a:lnTo>
                <a:cubicBezTo>
                  <a:pt x="1534689" y="527364"/>
                  <a:pt x="1531883" y="527364"/>
                  <a:pt x="1531883" y="526573"/>
                </a:cubicBezTo>
                <a:cubicBezTo>
                  <a:pt x="1532819" y="525783"/>
                  <a:pt x="1533754" y="525783"/>
                  <a:pt x="1533754" y="524993"/>
                </a:cubicBezTo>
                <a:cubicBezTo>
                  <a:pt x="1533754" y="524199"/>
                  <a:pt x="1531883" y="524199"/>
                  <a:pt x="1531883" y="523409"/>
                </a:cubicBezTo>
                <a:cubicBezTo>
                  <a:pt x="1531883" y="523409"/>
                  <a:pt x="1532819" y="521828"/>
                  <a:pt x="1533754" y="521828"/>
                </a:cubicBezTo>
                <a:lnTo>
                  <a:pt x="1534689" y="520247"/>
                </a:lnTo>
                <a:cubicBezTo>
                  <a:pt x="1534689" y="519453"/>
                  <a:pt x="1532819" y="519453"/>
                  <a:pt x="1532819" y="518663"/>
                </a:cubicBezTo>
                <a:cubicBezTo>
                  <a:pt x="1532819" y="519453"/>
                  <a:pt x="1531883" y="519453"/>
                  <a:pt x="1530951" y="520247"/>
                </a:cubicBezTo>
                <a:cubicBezTo>
                  <a:pt x="1530951" y="521037"/>
                  <a:pt x="1530016" y="521828"/>
                  <a:pt x="1530016" y="521828"/>
                </a:cubicBezTo>
                <a:cubicBezTo>
                  <a:pt x="1530016" y="522618"/>
                  <a:pt x="1528145" y="523409"/>
                  <a:pt x="1528145" y="524199"/>
                </a:cubicBezTo>
                <a:lnTo>
                  <a:pt x="1530016" y="524993"/>
                </a:lnTo>
                <a:cubicBezTo>
                  <a:pt x="1530016" y="525783"/>
                  <a:pt x="1529081" y="526573"/>
                  <a:pt x="1529081" y="527364"/>
                </a:cubicBezTo>
                <a:cubicBezTo>
                  <a:pt x="1528145" y="527364"/>
                  <a:pt x="1527210" y="528948"/>
                  <a:pt x="1527210" y="528948"/>
                </a:cubicBezTo>
                <a:lnTo>
                  <a:pt x="1525343" y="527364"/>
                </a:lnTo>
                <a:cubicBezTo>
                  <a:pt x="1524408" y="528154"/>
                  <a:pt x="1523472" y="528948"/>
                  <a:pt x="1523472" y="528948"/>
                </a:cubicBezTo>
                <a:cubicBezTo>
                  <a:pt x="1523472" y="529738"/>
                  <a:pt x="1525343" y="529738"/>
                  <a:pt x="1525343" y="530529"/>
                </a:cubicBezTo>
                <a:cubicBezTo>
                  <a:pt x="1525343" y="531319"/>
                  <a:pt x="1523472" y="532109"/>
                  <a:pt x="1523472" y="532109"/>
                </a:cubicBezTo>
                <a:cubicBezTo>
                  <a:pt x="1524408" y="532900"/>
                  <a:pt x="1526278" y="532900"/>
                  <a:pt x="1526278" y="533693"/>
                </a:cubicBezTo>
                <a:lnTo>
                  <a:pt x="1524408" y="535274"/>
                </a:lnTo>
                <a:lnTo>
                  <a:pt x="1522537" y="536855"/>
                </a:lnTo>
                <a:cubicBezTo>
                  <a:pt x="1522537" y="537649"/>
                  <a:pt x="1524408" y="537649"/>
                  <a:pt x="1524408" y="538439"/>
                </a:cubicBezTo>
                <a:cubicBezTo>
                  <a:pt x="1523472" y="540020"/>
                  <a:pt x="1522537" y="540810"/>
                  <a:pt x="1521605" y="542394"/>
                </a:cubicBezTo>
                <a:cubicBezTo>
                  <a:pt x="1520670" y="540810"/>
                  <a:pt x="1518799" y="540020"/>
                  <a:pt x="1517864" y="539229"/>
                </a:cubicBezTo>
                <a:cubicBezTo>
                  <a:pt x="1517864" y="538439"/>
                  <a:pt x="1518799" y="538439"/>
                  <a:pt x="1518799" y="537649"/>
                </a:cubicBezTo>
                <a:cubicBezTo>
                  <a:pt x="1518799" y="536855"/>
                  <a:pt x="1516929" y="536855"/>
                  <a:pt x="1516929" y="536065"/>
                </a:cubicBezTo>
                <a:lnTo>
                  <a:pt x="1518799" y="534484"/>
                </a:lnTo>
                <a:cubicBezTo>
                  <a:pt x="1518799" y="533693"/>
                  <a:pt x="1516929" y="533693"/>
                  <a:pt x="1516929" y="532900"/>
                </a:cubicBezTo>
                <a:cubicBezTo>
                  <a:pt x="1515996" y="532900"/>
                  <a:pt x="1515061" y="532109"/>
                  <a:pt x="1514126" y="532109"/>
                </a:cubicBezTo>
                <a:cubicBezTo>
                  <a:pt x="1514126" y="531319"/>
                  <a:pt x="1512255" y="530529"/>
                  <a:pt x="1512255" y="530529"/>
                </a:cubicBezTo>
                <a:lnTo>
                  <a:pt x="1514126" y="528948"/>
                </a:lnTo>
                <a:cubicBezTo>
                  <a:pt x="1514126" y="528154"/>
                  <a:pt x="1515996" y="527364"/>
                  <a:pt x="1515996" y="526573"/>
                </a:cubicBezTo>
                <a:cubicBezTo>
                  <a:pt x="1515061" y="526573"/>
                  <a:pt x="1514126" y="525783"/>
                  <a:pt x="1513191" y="525783"/>
                </a:cubicBezTo>
                <a:cubicBezTo>
                  <a:pt x="1513191" y="525783"/>
                  <a:pt x="1512255" y="526573"/>
                  <a:pt x="1512255" y="527364"/>
                </a:cubicBezTo>
                <a:cubicBezTo>
                  <a:pt x="1511323" y="527364"/>
                  <a:pt x="1510388" y="528948"/>
                  <a:pt x="1510388" y="528948"/>
                </a:cubicBezTo>
                <a:cubicBezTo>
                  <a:pt x="1510388" y="529738"/>
                  <a:pt x="1512255" y="529738"/>
                  <a:pt x="1512255" y="530529"/>
                </a:cubicBezTo>
                <a:cubicBezTo>
                  <a:pt x="1512255" y="531319"/>
                  <a:pt x="1510388" y="531319"/>
                  <a:pt x="1510388" y="532109"/>
                </a:cubicBezTo>
                <a:lnTo>
                  <a:pt x="1508517" y="530529"/>
                </a:lnTo>
                <a:cubicBezTo>
                  <a:pt x="1508517" y="530529"/>
                  <a:pt x="1507582" y="532109"/>
                  <a:pt x="1506647" y="532900"/>
                </a:cubicBezTo>
                <a:lnTo>
                  <a:pt x="1505715" y="534484"/>
                </a:lnTo>
                <a:lnTo>
                  <a:pt x="1503844" y="532900"/>
                </a:lnTo>
                <a:cubicBezTo>
                  <a:pt x="1502909" y="532900"/>
                  <a:pt x="1504780" y="531319"/>
                  <a:pt x="1504780" y="531319"/>
                </a:cubicBezTo>
                <a:cubicBezTo>
                  <a:pt x="1504780" y="530529"/>
                  <a:pt x="1502909" y="530529"/>
                  <a:pt x="1502909" y="529738"/>
                </a:cubicBezTo>
                <a:cubicBezTo>
                  <a:pt x="1502909" y="529738"/>
                  <a:pt x="1504780" y="528948"/>
                  <a:pt x="1504780" y="528154"/>
                </a:cubicBezTo>
                <a:cubicBezTo>
                  <a:pt x="1504780" y="528154"/>
                  <a:pt x="1502909" y="527364"/>
                  <a:pt x="1501974" y="526573"/>
                </a:cubicBezTo>
                <a:cubicBezTo>
                  <a:pt x="1501974" y="526573"/>
                  <a:pt x="1501042" y="525783"/>
                  <a:pt x="1500106" y="525783"/>
                </a:cubicBezTo>
                <a:cubicBezTo>
                  <a:pt x="1499171" y="526573"/>
                  <a:pt x="1498236" y="528154"/>
                  <a:pt x="1497304" y="528948"/>
                </a:cubicBezTo>
                <a:cubicBezTo>
                  <a:pt x="1496368" y="529738"/>
                  <a:pt x="1496368" y="530529"/>
                  <a:pt x="1495433" y="530529"/>
                </a:cubicBezTo>
                <a:cubicBezTo>
                  <a:pt x="1494498" y="532109"/>
                  <a:pt x="1493563" y="532900"/>
                  <a:pt x="1492627" y="534484"/>
                </a:cubicBezTo>
                <a:cubicBezTo>
                  <a:pt x="1491695" y="535274"/>
                  <a:pt x="1491695" y="535274"/>
                  <a:pt x="1490760" y="536065"/>
                </a:cubicBezTo>
                <a:cubicBezTo>
                  <a:pt x="1489825" y="535274"/>
                  <a:pt x="1487954" y="534484"/>
                  <a:pt x="1487019" y="533693"/>
                </a:cubicBezTo>
                <a:cubicBezTo>
                  <a:pt x="1487019" y="532900"/>
                  <a:pt x="1487954" y="532109"/>
                  <a:pt x="1487954" y="531319"/>
                </a:cubicBezTo>
                <a:lnTo>
                  <a:pt x="1489825" y="529738"/>
                </a:lnTo>
                <a:cubicBezTo>
                  <a:pt x="1489825" y="529738"/>
                  <a:pt x="1487954" y="528948"/>
                  <a:pt x="1487954" y="528154"/>
                </a:cubicBezTo>
                <a:cubicBezTo>
                  <a:pt x="1487019" y="528154"/>
                  <a:pt x="1486087" y="527364"/>
                  <a:pt x="1485152" y="527364"/>
                </a:cubicBezTo>
                <a:lnTo>
                  <a:pt x="1484216" y="528948"/>
                </a:lnTo>
                <a:lnTo>
                  <a:pt x="1482346" y="527364"/>
                </a:lnTo>
                <a:cubicBezTo>
                  <a:pt x="1481414" y="528154"/>
                  <a:pt x="1480478" y="528948"/>
                  <a:pt x="1480478" y="528948"/>
                </a:cubicBezTo>
                <a:cubicBezTo>
                  <a:pt x="1480478" y="529738"/>
                  <a:pt x="1482346" y="530529"/>
                  <a:pt x="1482346" y="530529"/>
                </a:cubicBezTo>
                <a:cubicBezTo>
                  <a:pt x="1482346" y="531319"/>
                  <a:pt x="1480478" y="532109"/>
                  <a:pt x="1480478" y="532109"/>
                </a:cubicBezTo>
                <a:cubicBezTo>
                  <a:pt x="1480478" y="532900"/>
                  <a:pt x="1483281" y="533693"/>
                  <a:pt x="1483281" y="533693"/>
                </a:cubicBezTo>
                <a:lnTo>
                  <a:pt x="1481414" y="535274"/>
                </a:lnTo>
                <a:cubicBezTo>
                  <a:pt x="1480478" y="536065"/>
                  <a:pt x="1480478" y="536855"/>
                  <a:pt x="1479543" y="537649"/>
                </a:cubicBezTo>
                <a:cubicBezTo>
                  <a:pt x="1479543" y="536855"/>
                  <a:pt x="1477673" y="536065"/>
                  <a:pt x="1477673" y="536065"/>
                </a:cubicBezTo>
                <a:cubicBezTo>
                  <a:pt x="1477673" y="535274"/>
                  <a:pt x="1479543" y="534484"/>
                  <a:pt x="1479543" y="534484"/>
                </a:cubicBezTo>
                <a:cubicBezTo>
                  <a:pt x="1478608" y="533693"/>
                  <a:pt x="1477673" y="533693"/>
                  <a:pt x="1476737" y="532900"/>
                </a:cubicBezTo>
                <a:lnTo>
                  <a:pt x="1478608" y="531319"/>
                </a:lnTo>
                <a:lnTo>
                  <a:pt x="1476737" y="529738"/>
                </a:lnTo>
                <a:lnTo>
                  <a:pt x="1474870" y="531319"/>
                </a:lnTo>
                <a:lnTo>
                  <a:pt x="1473935" y="532900"/>
                </a:lnTo>
                <a:cubicBezTo>
                  <a:pt x="1472999" y="532900"/>
                  <a:pt x="1472067" y="532109"/>
                  <a:pt x="1471132" y="532109"/>
                </a:cubicBezTo>
                <a:cubicBezTo>
                  <a:pt x="1471132" y="531319"/>
                  <a:pt x="1469262" y="531319"/>
                  <a:pt x="1469262" y="530529"/>
                </a:cubicBezTo>
                <a:lnTo>
                  <a:pt x="1471132" y="528948"/>
                </a:lnTo>
                <a:lnTo>
                  <a:pt x="1469262" y="527364"/>
                </a:lnTo>
                <a:cubicBezTo>
                  <a:pt x="1468326" y="527364"/>
                  <a:pt x="1467394" y="528948"/>
                  <a:pt x="1467394" y="528948"/>
                </a:cubicBezTo>
                <a:cubicBezTo>
                  <a:pt x="1467394" y="529738"/>
                  <a:pt x="1465524" y="530529"/>
                  <a:pt x="1465524" y="531319"/>
                </a:cubicBezTo>
                <a:lnTo>
                  <a:pt x="1467394" y="532109"/>
                </a:lnTo>
                <a:cubicBezTo>
                  <a:pt x="1467394" y="532900"/>
                  <a:pt x="1466459" y="533693"/>
                  <a:pt x="1466459" y="534484"/>
                </a:cubicBezTo>
                <a:cubicBezTo>
                  <a:pt x="1465524" y="533693"/>
                  <a:pt x="1464588" y="532900"/>
                  <a:pt x="1463653" y="532900"/>
                </a:cubicBezTo>
                <a:lnTo>
                  <a:pt x="1461786" y="531319"/>
                </a:lnTo>
                <a:cubicBezTo>
                  <a:pt x="1461786" y="530529"/>
                  <a:pt x="1463653" y="530529"/>
                  <a:pt x="1463653" y="529738"/>
                </a:cubicBezTo>
                <a:cubicBezTo>
                  <a:pt x="1463653" y="528948"/>
                  <a:pt x="1461786" y="528948"/>
                  <a:pt x="1461786" y="528154"/>
                </a:cubicBezTo>
                <a:cubicBezTo>
                  <a:pt x="1461786" y="528154"/>
                  <a:pt x="1462718" y="527364"/>
                  <a:pt x="1462718" y="526573"/>
                </a:cubicBezTo>
                <a:cubicBezTo>
                  <a:pt x="1462718" y="525783"/>
                  <a:pt x="1460850" y="525783"/>
                  <a:pt x="1460850" y="524993"/>
                </a:cubicBezTo>
                <a:cubicBezTo>
                  <a:pt x="1459915" y="526573"/>
                  <a:pt x="1458980" y="527364"/>
                  <a:pt x="1458045" y="528948"/>
                </a:cubicBezTo>
                <a:cubicBezTo>
                  <a:pt x="1457113" y="528948"/>
                  <a:pt x="1457113" y="529738"/>
                  <a:pt x="1456177" y="530529"/>
                </a:cubicBezTo>
                <a:cubicBezTo>
                  <a:pt x="1455242" y="531319"/>
                  <a:pt x="1455242" y="531319"/>
                  <a:pt x="1454307" y="532109"/>
                </a:cubicBezTo>
                <a:lnTo>
                  <a:pt x="1457113" y="533693"/>
                </a:lnTo>
                <a:lnTo>
                  <a:pt x="1455242" y="535274"/>
                </a:lnTo>
                <a:cubicBezTo>
                  <a:pt x="1454307" y="535274"/>
                  <a:pt x="1453371" y="534484"/>
                  <a:pt x="1453371" y="533693"/>
                </a:cubicBezTo>
                <a:cubicBezTo>
                  <a:pt x="1453371" y="534484"/>
                  <a:pt x="1451504" y="535274"/>
                  <a:pt x="1451504" y="536065"/>
                </a:cubicBezTo>
                <a:cubicBezTo>
                  <a:pt x="1451504" y="535274"/>
                  <a:pt x="1449634" y="535274"/>
                  <a:pt x="1449634" y="534484"/>
                </a:cubicBezTo>
                <a:lnTo>
                  <a:pt x="1450569" y="532900"/>
                </a:lnTo>
                <a:cubicBezTo>
                  <a:pt x="1451504" y="532109"/>
                  <a:pt x="1452436" y="531319"/>
                  <a:pt x="1452436" y="530529"/>
                </a:cubicBezTo>
                <a:lnTo>
                  <a:pt x="1450569" y="529738"/>
                </a:lnTo>
                <a:cubicBezTo>
                  <a:pt x="1450569" y="528948"/>
                  <a:pt x="1451504" y="528154"/>
                  <a:pt x="1452436" y="528154"/>
                </a:cubicBezTo>
                <a:cubicBezTo>
                  <a:pt x="1452436" y="527364"/>
                  <a:pt x="1453371" y="526573"/>
                  <a:pt x="1453371" y="525783"/>
                </a:cubicBezTo>
                <a:lnTo>
                  <a:pt x="1451504" y="524993"/>
                </a:lnTo>
                <a:cubicBezTo>
                  <a:pt x="1450569" y="524993"/>
                  <a:pt x="1450569" y="525783"/>
                  <a:pt x="1449634" y="526573"/>
                </a:cubicBezTo>
                <a:lnTo>
                  <a:pt x="1448698" y="528154"/>
                </a:lnTo>
                <a:cubicBezTo>
                  <a:pt x="1447763" y="528154"/>
                  <a:pt x="1446831" y="527364"/>
                  <a:pt x="1445896" y="526573"/>
                </a:cubicBezTo>
                <a:cubicBezTo>
                  <a:pt x="1445896" y="526573"/>
                  <a:pt x="1444960" y="525783"/>
                  <a:pt x="1444025" y="525783"/>
                </a:cubicBezTo>
                <a:cubicBezTo>
                  <a:pt x="1444025" y="525783"/>
                  <a:pt x="1443090" y="527364"/>
                  <a:pt x="1442158" y="527364"/>
                </a:cubicBezTo>
                <a:cubicBezTo>
                  <a:pt x="1442158" y="527364"/>
                  <a:pt x="1441222" y="525783"/>
                  <a:pt x="1440287" y="525783"/>
                </a:cubicBezTo>
                <a:cubicBezTo>
                  <a:pt x="1440287" y="525783"/>
                  <a:pt x="1438417" y="527364"/>
                  <a:pt x="1439352" y="527364"/>
                </a:cubicBezTo>
                <a:cubicBezTo>
                  <a:pt x="1439352" y="528154"/>
                  <a:pt x="1441222" y="528948"/>
                  <a:pt x="1441222" y="528948"/>
                </a:cubicBezTo>
                <a:cubicBezTo>
                  <a:pt x="1441222" y="529738"/>
                  <a:pt x="1439352" y="530529"/>
                  <a:pt x="1439352" y="530529"/>
                </a:cubicBezTo>
                <a:cubicBezTo>
                  <a:pt x="1439352" y="531319"/>
                  <a:pt x="1438417" y="532109"/>
                  <a:pt x="1437485" y="532900"/>
                </a:cubicBezTo>
                <a:cubicBezTo>
                  <a:pt x="1437485" y="532900"/>
                  <a:pt x="1436549" y="531319"/>
                  <a:pt x="1435614" y="531319"/>
                </a:cubicBezTo>
                <a:cubicBezTo>
                  <a:pt x="1435614" y="531319"/>
                  <a:pt x="1434679" y="532900"/>
                  <a:pt x="1433744" y="532900"/>
                </a:cubicBezTo>
                <a:cubicBezTo>
                  <a:pt x="1433744" y="532900"/>
                  <a:pt x="1432808" y="532109"/>
                  <a:pt x="1431876" y="531319"/>
                </a:cubicBezTo>
                <a:cubicBezTo>
                  <a:pt x="1431876" y="532109"/>
                  <a:pt x="1430006" y="533693"/>
                  <a:pt x="1430006" y="533693"/>
                </a:cubicBezTo>
                <a:cubicBezTo>
                  <a:pt x="1430006" y="532900"/>
                  <a:pt x="1428135" y="532109"/>
                  <a:pt x="1428135" y="532109"/>
                </a:cubicBezTo>
                <a:lnTo>
                  <a:pt x="1430006" y="530529"/>
                </a:lnTo>
                <a:cubicBezTo>
                  <a:pt x="1430006" y="529738"/>
                  <a:pt x="1430941" y="528948"/>
                  <a:pt x="1431876" y="528154"/>
                </a:cubicBezTo>
                <a:lnTo>
                  <a:pt x="1433744" y="529738"/>
                </a:lnTo>
                <a:cubicBezTo>
                  <a:pt x="1433744" y="529738"/>
                  <a:pt x="1434679" y="528154"/>
                  <a:pt x="1435614" y="528154"/>
                </a:cubicBezTo>
                <a:cubicBezTo>
                  <a:pt x="1435614" y="527364"/>
                  <a:pt x="1436549" y="526573"/>
                  <a:pt x="1436549" y="526573"/>
                </a:cubicBezTo>
                <a:cubicBezTo>
                  <a:pt x="1436549" y="526573"/>
                  <a:pt x="1435614" y="524993"/>
                  <a:pt x="1434679" y="524993"/>
                </a:cubicBezTo>
                <a:cubicBezTo>
                  <a:pt x="1434679" y="524993"/>
                  <a:pt x="1433744" y="526573"/>
                  <a:pt x="1432808" y="526573"/>
                </a:cubicBezTo>
                <a:cubicBezTo>
                  <a:pt x="1432808" y="527364"/>
                  <a:pt x="1431876" y="528154"/>
                  <a:pt x="1431876" y="528154"/>
                </a:cubicBezTo>
                <a:cubicBezTo>
                  <a:pt x="1430941" y="528948"/>
                  <a:pt x="1430006" y="527364"/>
                  <a:pt x="1429070" y="527364"/>
                </a:cubicBezTo>
                <a:lnTo>
                  <a:pt x="1428135" y="528948"/>
                </a:lnTo>
                <a:cubicBezTo>
                  <a:pt x="1427203" y="528948"/>
                  <a:pt x="1426268" y="527364"/>
                  <a:pt x="1425332" y="527364"/>
                </a:cubicBezTo>
                <a:cubicBezTo>
                  <a:pt x="1425332" y="527364"/>
                  <a:pt x="1424397" y="528948"/>
                  <a:pt x="1424397" y="529738"/>
                </a:cubicBezTo>
                <a:cubicBezTo>
                  <a:pt x="1423462" y="529738"/>
                  <a:pt x="1422527" y="528154"/>
                  <a:pt x="1422527" y="528154"/>
                </a:cubicBezTo>
                <a:cubicBezTo>
                  <a:pt x="1421594" y="528154"/>
                  <a:pt x="1420659" y="529738"/>
                  <a:pt x="1420659" y="529738"/>
                </a:cubicBezTo>
                <a:cubicBezTo>
                  <a:pt x="1419724" y="529738"/>
                  <a:pt x="1418789" y="528154"/>
                  <a:pt x="1418789" y="528154"/>
                </a:cubicBezTo>
                <a:cubicBezTo>
                  <a:pt x="1417853" y="528154"/>
                  <a:pt x="1416921" y="530529"/>
                  <a:pt x="1416921" y="530529"/>
                </a:cubicBezTo>
                <a:lnTo>
                  <a:pt x="1415051" y="528948"/>
                </a:lnTo>
                <a:cubicBezTo>
                  <a:pt x="1414116" y="528948"/>
                  <a:pt x="1413180" y="530529"/>
                  <a:pt x="1413180" y="530529"/>
                </a:cubicBezTo>
                <a:cubicBezTo>
                  <a:pt x="1412248" y="531319"/>
                  <a:pt x="1412248" y="532109"/>
                  <a:pt x="1411313" y="532109"/>
                </a:cubicBezTo>
                <a:cubicBezTo>
                  <a:pt x="1411313" y="532900"/>
                  <a:pt x="1409442" y="533693"/>
                  <a:pt x="1410378" y="534484"/>
                </a:cubicBezTo>
                <a:lnTo>
                  <a:pt x="1412248" y="535274"/>
                </a:lnTo>
                <a:cubicBezTo>
                  <a:pt x="1411313" y="536065"/>
                  <a:pt x="1410378" y="536855"/>
                  <a:pt x="1410378" y="537649"/>
                </a:cubicBezTo>
                <a:cubicBezTo>
                  <a:pt x="1409442" y="537649"/>
                  <a:pt x="1409442" y="536065"/>
                  <a:pt x="1408507" y="536065"/>
                </a:cubicBezTo>
                <a:cubicBezTo>
                  <a:pt x="1408507" y="535274"/>
                  <a:pt x="1406640" y="535274"/>
                  <a:pt x="1406640" y="534484"/>
                </a:cubicBezTo>
                <a:lnTo>
                  <a:pt x="1407575" y="532900"/>
                </a:lnTo>
                <a:cubicBezTo>
                  <a:pt x="1408507" y="532109"/>
                  <a:pt x="1409442" y="531319"/>
                  <a:pt x="1409442" y="531319"/>
                </a:cubicBezTo>
                <a:cubicBezTo>
                  <a:pt x="1409442" y="530529"/>
                  <a:pt x="1410378" y="529738"/>
                  <a:pt x="1411313" y="528948"/>
                </a:cubicBezTo>
                <a:cubicBezTo>
                  <a:pt x="1411313" y="528948"/>
                  <a:pt x="1412248" y="528154"/>
                  <a:pt x="1412248" y="527364"/>
                </a:cubicBezTo>
                <a:cubicBezTo>
                  <a:pt x="1412248" y="527364"/>
                  <a:pt x="1410378" y="526573"/>
                  <a:pt x="1410378" y="525783"/>
                </a:cubicBezTo>
                <a:cubicBezTo>
                  <a:pt x="1410378" y="525783"/>
                  <a:pt x="1412248" y="524993"/>
                  <a:pt x="1412248" y="524199"/>
                </a:cubicBezTo>
                <a:lnTo>
                  <a:pt x="1410378" y="523409"/>
                </a:lnTo>
                <a:cubicBezTo>
                  <a:pt x="1409442" y="524199"/>
                  <a:pt x="1407575" y="525783"/>
                  <a:pt x="1406640" y="526573"/>
                </a:cubicBezTo>
                <a:cubicBezTo>
                  <a:pt x="1406640" y="527364"/>
                  <a:pt x="1405704" y="527364"/>
                  <a:pt x="1405704" y="528154"/>
                </a:cubicBezTo>
                <a:cubicBezTo>
                  <a:pt x="1403834" y="529738"/>
                  <a:pt x="1402899" y="530529"/>
                  <a:pt x="1401967" y="532109"/>
                </a:cubicBezTo>
                <a:cubicBezTo>
                  <a:pt x="1401031" y="531319"/>
                  <a:pt x="1399161" y="529738"/>
                  <a:pt x="1398225" y="528948"/>
                </a:cubicBezTo>
                <a:cubicBezTo>
                  <a:pt x="1398225" y="528948"/>
                  <a:pt x="1399161" y="528154"/>
                  <a:pt x="1399161" y="527364"/>
                </a:cubicBezTo>
                <a:cubicBezTo>
                  <a:pt x="1399161" y="527364"/>
                  <a:pt x="1397293" y="526573"/>
                  <a:pt x="1397293" y="525783"/>
                </a:cubicBezTo>
                <a:lnTo>
                  <a:pt x="1399161" y="524199"/>
                </a:lnTo>
                <a:lnTo>
                  <a:pt x="1401031" y="525783"/>
                </a:lnTo>
                <a:lnTo>
                  <a:pt x="1402899" y="524199"/>
                </a:lnTo>
                <a:cubicBezTo>
                  <a:pt x="1402899" y="523409"/>
                  <a:pt x="1403834" y="522618"/>
                  <a:pt x="1403834" y="521828"/>
                </a:cubicBezTo>
                <a:cubicBezTo>
                  <a:pt x="1402899" y="521037"/>
                  <a:pt x="1401967" y="520247"/>
                  <a:pt x="1400096" y="519453"/>
                </a:cubicBezTo>
                <a:cubicBezTo>
                  <a:pt x="1399161" y="518663"/>
                  <a:pt x="1399161" y="518663"/>
                  <a:pt x="1398225" y="517873"/>
                </a:cubicBezTo>
                <a:cubicBezTo>
                  <a:pt x="1397293" y="519453"/>
                  <a:pt x="1396358" y="520247"/>
                  <a:pt x="1394488" y="521828"/>
                </a:cubicBezTo>
                <a:cubicBezTo>
                  <a:pt x="1394488" y="521828"/>
                  <a:pt x="1393552" y="522618"/>
                  <a:pt x="1393552" y="523409"/>
                </a:cubicBezTo>
                <a:cubicBezTo>
                  <a:pt x="1392617" y="523409"/>
                  <a:pt x="1391685" y="524993"/>
                  <a:pt x="1391685" y="524993"/>
                </a:cubicBezTo>
                <a:lnTo>
                  <a:pt x="1393552" y="526573"/>
                </a:lnTo>
                <a:lnTo>
                  <a:pt x="1392617" y="528154"/>
                </a:lnTo>
                <a:cubicBezTo>
                  <a:pt x="1391685" y="528154"/>
                  <a:pt x="1390750" y="526573"/>
                  <a:pt x="1389814" y="526573"/>
                </a:cubicBezTo>
                <a:cubicBezTo>
                  <a:pt x="1389814" y="527364"/>
                  <a:pt x="1388879" y="528154"/>
                  <a:pt x="1388879" y="528948"/>
                </a:cubicBezTo>
                <a:cubicBezTo>
                  <a:pt x="1387012" y="529738"/>
                  <a:pt x="1386076" y="531319"/>
                  <a:pt x="1385141" y="532109"/>
                </a:cubicBezTo>
                <a:cubicBezTo>
                  <a:pt x="1385141" y="532900"/>
                  <a:pt x="1384206" y="533693"/>
                  <a:pt x="1383274" y="533693"/>
                </a:cubicBezTo>
                <a:cubicBezTo>
                  <a:pt x="1383274" y="534484"/>
                  <a:pt x="1382339" y="535274"/>
                  <a:pt x="1382339" y="536065"/>
                </a:cubicBezTo>
                <a:cubicBezTo>
                  <a:pt x="1382339" y="535274"/>
                  <a:pt x="1380468" y="535274"/>
                  <a:pt x="1380468" y="534484"/>
                </a:cubicBezTo>
                <a:cubicBezTo>
                  <a:pt x="1379533" y="533693"/>
                  <a:pt x="1381403" y="532900"/>
                  <a:pt x="1381403" y="532900"/>
                </a:cubicBezTo>
                <a:cubicBezTo>
                  <a:pt x="1382339" y="532109"/>
                  <a:pt x="1382339" y="531319"/>
                  <a:pt x="1383274" y="530529"/>
                </a:cubicBezTo>
                <a:cubicBezTo>
                  <a:pt x="1383274" y="530529"/>
                  <a:pt x="1384206" y="529738"/>
                  <a:pt x="1385141" y="528948"/>
                </a:cubicBezTo>
                <a:cubicBezTo>
                  <a:pt x="1385141" y="528154"/>
                  <a:pt x="1386076" y="528154"/>
                  <a:pt x="1386076" y="527364"/>
                </a:cubicBezTo>
                <a:cubicBezTo>
                  <a:pt x="1387012" y="526573"/>
                  <a:pt x="1387944" y="525783"/>
                  <a:pt x="1387944" y="525783"/>
                </a:cubicBezTo>
                <a:cubicBezTo>
                  <a:pt x="1387944" y="524993"/>
                  <a:pt x="1386076" y="524199"/>
                  <a:pt x="1386076" y="524199"/>
                </a:cubicBezTo>
                <a:lnTo>
                  <a:pt x="1387944" y="522618"/>
                </a:lnTo>
                <a:cubicBezTo>
                  <a:pt x="1387012" y="522618"/>
                  <a:pt x="1386076" y="521037"/>
                  <a:pt x="1385141" y="521037"/>
                </a:cubicBezTo>
                <a:lnTo>
                  <a:pt x="1384206" y="522618"/>
                </a:lnTo>
                <a:cubicBezTo>
                  <a:pt x="1383274" y="522618"/>
                  <a:pt x="1382339" y="521828"/>
                  <a:pt x="1381403" y="521828"/>
                </a:cubicBezTo>
                <a:cubicBezTo>
                  <a:pt x="1381403" y="521037"/>
                  <a:pt x="1380468" y="520247"/>
                  <a:pt x="1379533" y="520247"/>
                </a:cubicBezTo>
                <a:cubicBezTo>
                  <a:pt x="1379533" y="521037"/>
                  <a:pt x="1378597" y="521037"/>
                  <a:pt x="1377665" y="521828"/>
                </a:cubicBezTo>
                <a:lnTo>
                  <a:pt x="1376730" y="523409"/>
                </a:lnTo>
                <a:cubicBezTo>
                  <a:pt x="1375795" y="523409"/>
                  <a:pt x="1374860" y="522618"/>
                  <a:pt x="1373924" y="522618"/>
                </a:cubicBezTo>
                <a:cubicBezTo>
                  <a:pt x="1373924" y="521828"/>
                  <a:pt x="1372057" y="521037"/>
                  <a:pt x="1372057" y="521037"/>
                </a:cubicBezTo>
                <a:cubicBezTo>
                  <a:pt x="1372057" y="520247"/>
                  <a:pt x="1373924" y="519453"/>
                  <a:pt x="1373924" y="519453"/>
                </a:cubicBezTo>
                <a:cubicBezTo>
                  <a:pt x="1373924" y="518663"/>
                  <a:pt x="1372057" y="518663"/>
                  <a:pt x="1372057" y="517873"/>
                </a:cubicBezTo>
                <a:cubicBezTo>
                  <a:pt x="1372057" y="517082"/>
                  <a:pt x="1373924" y="516292"/>
                  <a:pt x="1372989" y="516292"/>
                </a:cubicBezTo>
                <a:cubicBezTo>
                  <a:pt x="1372989" y="515498"/>
                  <a:pt x="1371122" y="515498"/>
                  <a:pt x="1371122" y="514708"/>
                </a:cubicBezTo>
                <a:cubicBezTo>
                  <a:pt x="1371122" y="515498"/>
                  <a:pt x="1370186" y="516292"/>
                  <a:pt x="1369251" y="516292"/>
                </a:cubicBezTo>
                <a:cubicBezTo>
                  <a:pt x="1369251" y="517082"/>
                  <a:pt x="1368316" y="517873"/>
                  <a:pt x="1368316" y="518663"/>
                </a:cubicBezTo>
                <a:lnTo>
                  <a:pt x="1370186" y="519453"/>
                </a:lnTo>
                <a:cubicBezTo>
                  <a:pt x="1370186" y="520247"/>
                  <a:pt x="1372057" y="520247"/>
                  <a:pt x="1372057" y="521037"/>
                </a:cubicBezTo>
                <a:lnTo>
                  <a:pt x="1371122" y="522618"/>
                </a:lnTo>
                <a:cubicBezTo>
                  <a:pt x="1370186" y="523409"/>
                  <a:pt x="1369251" y="524199"/>
                  <a:pt x="1369251" y="524199"/>
                </a:cubicBezTo>
                <a:cubicBezTo>
                  <a:pt x="1368316" y="524199"/>
                  <a:pt x="1367384" y="523409"/>
                  <a:pt x="1367384" y="523409"/>
                </a:cubicBezTo>
                <a:cubicBezTo>
                  <a:pt x="1366448" y="522618"/>
                  <a:pt x="1365513" y="521828"/>
                  <a:pt x="1364578" y="521828"/>
                </a:cubicBezTo>
                <a:cubicBezTo>
                  <a:pt x="1364578" y="521828"/>
                  <a:pt x="1363643" y="520247"/>
                  <a:pt x="1362711" y="520247"/>
                </a:cubicBezTo>
                <a:cubicBezTo>
                  <a:pt x="1362711" y="520247"/>
                  <a:pt x="1361775" y="521828"/>
                  <a:pt x="1360840" y="522618"/>
                </a:cubicBezTo>
                <a:cubicBezTo>
                  <a:pt x="1360840" y="522618"/>
                  <a:pt x="1359905" y="523409"/>
                  <a:pt x="1359905" y="524199"/>
                </a:cubicBezTo>
                <a:cubicBezTo>
                  <a:pt x="1358969" y="524199"/>
                  <a:pt x="1358034" y="522618"/>
                  <a:pt x="1357102" y="522618"/>
                </a:cubicBezTo>
                <a:lnTo>
                  <a:pt x="1356167" y="524199"/>
                </a:lnTo>
                <a:lnTo>
                  <a:pt x="1354296" y="526573"/>
                </a:lnTo>
                <a:cubicBezTo>
                  <a:pt x="1354296" y="525783"/>
                  <a:pt x="1352429" y="524993"/>
                  <a:pt x="1352429" y="524993"/>
                </a:cubicBezTo>
                <a:cubicBezTo>
                  <a:pt x="1352429" y="524199"/>
                  <a:pt x="1354296" y="523409"/>
                  <a:pt x="1354296" y="523409"/>
                </a:cubicBezTo>
                <a:cubicBezTo>
                  <a:pt x="1353364" y="522618"/>
                  <a:pt x="1351494" y="522618"/>
                  <a:pt x="1351494" y="521828"/>
                </a:cubicBezTo>
                <a:cubicBezTo>
                  <a:pt x="1351494" y="521037"/>
                  <a:pt x="1353364" y="520247"/>
                  <a:pt x="1353364" y="520247"/>
                </a:cubicBezTo>
                <a:cubicBezTo>
                  <a:pt x="1353364" y="519453"/>
                  <a:pt x="1351494" y="519453"/>
                  <a:pt x="1351494" y="518663"/>
                </a:cubicBezTo>
                <a:cubicBezTo>
                  <a:pt x="1350558" y="519453"/>
                  <a:pt x="1350558" y="519453"/>
                  <a:pt x="1349623" y="520247"/>
                </a:cubicBezTo>
                <a:cubicBezTo>
                  <a:pt x="1349623" y="520247"/>
                  <a:pt x="1348688" y="521828"/>
                  <a:pt x="1347756" y="521828"/>
                </a:cubicBezTo>
                <a:lnTo>
                  <a:pt x="1345885" y="521037"/>
                </a:lnTo>
                <a:cubicBezTo>
                  <a:pt x="1345885" y="521037"/>
                  <a:pt x="1344950" y="521828"/>
                  <a:pt x="1344015" y="522618"/>
                </a:cubicBezTo>
                <a:cubicBezTo>
                  <a:pt x="1344015" y="523409"/>
                  <a:pt x="1343083" y="523409"/>
                  <a:pt x="1343083" y="524199"/>
                </a:cubicBezTo>
                <a:cubicBezTo>
                  <a:pt x="1342147" y="524993"/>
                  <a:pt x="1342147" y="525783"/>
                  <a:pt x="1341212" y="525783"/>
                </a:cubicBezTo>
                <a:cubicBezTo>
                  <a:pt x="1341212" y="526573"/>
                  <a:pt x="1340277" y="528154"/>
                  <a:pt x="1339341" y="528154"/>
                </a:cubicBezTo>
                <a:cubicBezTo>
                  <a:pt x="1339341" y="528154"/>
                  <a:pt x="1338406" y="526573"/>
                  <a:pt x="1337474" y="526573"/>
                </a:cubicBezTo>
                <a:cubicBezTo>
                  <a:pt x="1337474" y="525783"/>
                  <a:pt x="1335604" y="525783"/>
                  <a:pt x="1335604" y="524993"/>
                </a:cubicBezTo>
                <a:cubicBezTo>
                  <a:pt x="1335604" y="524993"/>
                  <a:pt x="1336539" y="523409"/>
                  <a:pt x="1337474" y="523409"/>
                </a:cubicBezTo>
                <a:cubicBezTo>
                  <a:pt x="1337474" y="522618"/>
                  <a:pt x="1338406" y="522618"/>
                  <a:pt x="1338406" y="521828"/>
                </a:cubicBezTo>
                <a:cubicBezTo>
                  <a:pt x="1339341" y="521828"/>
                  <a:pt x="1340277" y="523409"/>
                  <a:pt x="1341212" y="522618"/>
                </a:cubicBezTo>
                <a:cubicBezTo>
                  <a:pt x="1341212" y="522618"/>
                  <a:pt x="1342147" y="521828"/>
                  <a:pt x="1342147" y="521037"/>
                </a:cubicBezTo>
                <a:cubicBezTo>
                  <a:pt x="1343083" y="521037"/>
                  <a:pt x="1344015" y="519453"/>
                  <a:pt x="1344015" y="519453"/>
                </a:cubicBezTo>
                <a:cubicBezTo>
                  <a:pt x="1344015" y="518663"/>
                  <a:pt x="1342147" y="518663"/>
                  <a:pt x="1342147" y="517873"/>
                </a:cubicBezTo>
                <a:lnTo>
                  <a:pt x="1343083" y="516292"/>
                </a:lnTo>
                <a:cubicBezTo>
                  <a:pt x="1344015" y="515498"/>
                  <a:pt x="1344950" y="515498"/>
                  <a:pt x="1344950" y="514708"/>
                </a:cubicBezTo>
                <a:cubicBezTo>
                  <a:pt x="1344638" y="514708"/>
                  <a:pt x="1344433" y="514525"/>
                  <a:pt x="1344260" y="514289"/>
                </a:cubicBezTo>
                <a:cubicBezTo>
                  <a:pt x="1343262" y="514957"/>
                  <a:pt x="1341895" y="515624"/>
                  <a:pt x="1341105" y="516292"/>
                </a:cubicBezTo>
                <a:cubicBezTo>
                  <a:pt x="1340970" y="516175"/>
                  <a:pt x="1340881" y="516062"/>
                  <a:pt x="1340777" y="515948"/>
                </a:cubicBezTo>
                <a:cubicBezTo>
                  <a:pt x="1340418" y="516547"/>
                  <a:pt x="1339883" y="517082"/>
                  <a:pt x="1339341" y="517082"/>
                </a:cubicBezTo>
                <a:cubicBezTo>
                  <a:pt x="1339341" y="517082"/>
                  <a:pt x="1338406" y="515498"/>
                  <a:pt x="1337474" y="515498"/>
                </a:cubicBezTo>
                <a:cubicBezTo>
                  <a:pt x="1337474" y="514708"/>
                  <a:pt x="1336539" y="513917"/>
                  <a:pt x="1335604" y="513917"/>
                </a:cubicBezTo>
                <a:lnTo>
                  <a:pt x="1335550" y="513873"/>
                </a:lnTo>
                <a:lnTo>
                  <a:pt x="1335497" y="513917"/>
                </a:lnTo>
                <a:cubicBezTo>
                  <a:pt x="1334564" y="513917"/>
                  <a:pt x="1333629" y="514708"/>
                  <a:pt x="1333629" y="515498"/>
                </a:cubicBezTo>
                <a:cubicBezTo>
                  <a:pt x="1332694" y="515498"/>
                  <a:pt x="1331759" y="517082"/>
                  <a:pt x="1331759" y="517082"/>
                </a:cubicBezTo>
                <a:cubicBezTo>
                  <a:pt x="1331217" y="517082"/>
                  <a:pt x="1330682" y="516547"/>
                  <a:pt x="1330323" y="515948"/>
                </a:cubicBezTo>
                <a:cubicBezTo>
                  <a:pt x="1330219" y="516062"/>
                  <a:pt x="1330134" y="516175"/>
                  <a:pt x="1329995" y="516292"/>
                </a:cubicBezTo>
                <a:cubicBezTo>
                  <a:pt x="1329208" y="515624"/>
                  <a:pt x="1327838" y="514957"/>
                  <a:pt x="1326843" y="514289"/>
                </a:cubicBezTo>
                <a:cubicBezTo>
                  <a:pt x="1326670" y="514525"/>
                  <a:pt x="1326465" y="514708"/>
                  <a:pt x="1326150" y="514708"/>
                </a:cubicBezTo>
                <a:cubicBezTo>
                  <a:pt x="1326150" y="515498"/>
                  <a:pt x="1327085" y="515498"/>
                  <a:pt x="1328021" y="516292"/>
                </a:cubicBezTo>
                <a:lnTo>
                  <a:pt x="1328956" y="517873"/>
                </a:lnTo>
                <a:cubicBezTo>
                  <a:pt x="1328956" y="518663"/>
                  <a:pt x="1327085" y="518663"/>
                  <a:pt x="1327085" y="519453"/>
                </a:cubicBezTo>
                <a:cubicBezTo>
                  <a:pt x="1327085" y="519453"/>
                  <a:pt x="1328021" y="521037"/>
                  <a:pt x="1328956" y="521037"/>
                </a:cubicBezTo>
                <a:cubicBezTo>
                  <a:pt x="1328956" y="521828"/>
                  <a:pt x="1329891" y="522618"/>
                  <a:pt x="1329891" y="522618"/>
                </a:cubicBezTo>
                <a:cubicBezTo>
                  <a:pt x="1330823" y="523409"/>
                  <a:pt x="1331759" y="521828"/>
                  <a:pt x="1332694" y="521828"/>
                </a:cubicBezTo>
                <a:cubicBezTo>
                  <a:pt x="1332694" y="522618"/>
                  <a:pt x="1333629" y="522618"/>
                  <a:pt x="1333629" y="523409"/>
                </a:cubicBezTo>
                <a:cubicBezTo>
                  <a:pt x="1334564" y="523409"/>
                  <a:pt x="1335497" y="524993"/>
                  <a:pt x="1335497" y="524993"/>
                </a:cubicBezTo>
                <a:cubicBezTo>
                  <a:pt x="1335497" y="525783"/>
                  <a:pt x="1333629" y="525783"/>
                  <a:pt x="1333629" y="526573"/>
                </a:cubicBezTo>
                <a:cubicBezTo>
                  <a:pt x="1332694" y="526573"/>
                  <a:pt x="1331759" y="528154"/>
                  <a:pt x="1331759" y="528154"/>
                </a:cubicBezTo>
                <a:cubicBezTo>
                  <a:pt x="1330823" y="528154"/>
                  <a:pt x="1329891" y="526573"/>
                  <a:pt x="1329891" y="525783"/>
                </a:cubicBezTo>
                <a:cubicBezTo>
                  <a:pt x="1328956" y="525783"/>
                  <a:pt x="1328956" y="524993"/>
                  <a:pt x="1328021" y="524199"/>
                </a:cubicBezTo>
                <a:cubicBezTo>
                  <a:pt x="1328021" y="523409"/>
                  <a:pt x="1327085" y="523409"/>
                  <a:pt x="1327085" y="522618"/>
                </a:cubicBezTo>
                <a:cubicBezTo>
                  <a:pt x="1326150" y="521828"/>
                  <a:pt x="1325218" y="521037"/>
                  <a:pt x="1325218" y="521037"/>
                </a:cubicBezTo>
                <a:lnTo>
                  <a:pt x="1323348" y="521828"/>
                </a:lnTo>
                <a:cubicBezTo>
                  <a:pt x="1322412" y="521828"/>
                  <a:pt x="1321477" y="520247"/>
                  <a:pt x="1321477" y="520247"/>
                </a:cubicBezTo>
                <a:cubicBezTo>
                  <a:pt x="1320545" y="519453"/>
                  <a:pt x="1320545" y="519453"/>
                  <a:pt x="1319610" y="518663"/>
                </a:cubicBezTo>
                <a:cubicBezTo>
                  <a:pt x="1319610" y="519453"/>
                  <a:pt x="1317739" y="519453"/>
                  <a:pt x="1317739" y="520247"/>
                </a:cubicBezTo>
                <a:cubicBezTo>
                  <a:pt x="1317739" y="520247"/>
                  <a:pt x="1319610" y="521037"/>
                  <a:pt x="1319610" y="521828"/>
                </a:cubicBezTo>
                <a:cubicBezTo>
                  <a:pt x="1319610" y="522618"/>
                  <a:pt x="1317739" y="522618"/>
                  <a:pt x="1316804" y="523409"/>
                </a:cubicBezTo>
                <a:cubicBezTo>
                  <a:pt x="1316804" y="523409"/>
                  <a:pt x="1318674" y="524199"/>
                  <a:pt x="1318674" y="524993"/>
                </a:cubicBezTo>
                <a:cubicBezTo>
                  <a:pt x="1318674" y="524993"/>
                  <a:pt x="1316804" y="525783"/>
                  <a:pt x="1316804" y="526573"/>
                </a:cubicBezTo>
                <a:lnTo>
                  <a:pt x="1314936" y="524199"/>
                </a:lnTo>
                <a:lnTo>
                  <a:pt x="1314001" y="522618"/>
                </a:lnTo>
                <a:cubicBezTo>
                  <a:pt x="1313066" y="522618"/>
                  <a:pt x="1312131" y="524199"/>
                  <a:pt x="1311195" y="524199"/>
                </a:cubicBezTo>
                <a:cubicBezTo>
                  <a:pt x="1311195" y="523409"/>
                  <a:pt x="1310263" y="522618"/>
                  <a:pt x="1310263" y="522618"/>
                </a:cubicBezTo>
                <a:cubicBezTo>
                  <a:pt x="1309328" y="521828"/>
                  <a:pt x="1308393" y="520247"/>
                  <a:pt x="1308393" y="520247"/>
                </a:cubicBezTo>
                <a:cubicBezTo>
                  <a:pt x="1307457" y="520247"/>
                  <a:pt x="1306522" y="521828"/>
                  <a:pt x="1306522" y="521828"/>
                </a:cubicBezTo>
                <a:cubicBezTo>
                  <a:pt x="1305587" y="521828"/>
                  <a:pt x="1304655" y="522618"/>
                  <a:pt x="1303720" y="523409"/>
                </a:cubicBezTo>
                <a:cubicBezTo>
                  <a:pt x="1303720" y="523409"/>
                  <a:pt x="1302784" y="524199"/>
                  <a:pt x="1301849" y="524199"/>
                </a:cubicBezTo>
                <a:cubicBezTo>
                  <a:pt x="1301849" y="524199"/>
                  <a:pt x="1300914" y="523409"/>
                  <a:pt x="1299982" y="522618"/>
                </a:cubicBezTo>
                <a:lnTo>
                  <a:pt x="1299046" y="521037"/>
                </a:lnTo>
                <a:cubicBezTo>
                  <a:pt x="1299046" y="520247"/>
                  <a:pt x="1300914" y="520247"/>
                  <a:pt x="1300914" y="519453"/>
                </a:cubicBezTo>
                <a:lnTo>
                  <a:pt x="1302784" y="518663"/>
                </a:lnTo>
                <a:cubicBezTo>
                  <a:pt x="1302784" y="517873"/>
                  <a:pt x="1301849" y="517082"/>
                  <a:pt x="1301849" y="516292"/>
                </a:cubicBezTo>
                <a:cubicBezTo>
                  <a:pt x="1300914" y="516292"/>
                  <a:pt x="1299982" y="515498"/>
                  <a:pt x="1299982" y="514708"/>
                </a:cubicBezTo>
                <a:cubicBezTo>
                  <a:pt x="1299982" y="515498"/>
                  <a:pt x="1298111" y="515498"/>
                  <a:pt x="1298111" y="516292"/>
                </a:cubicBezTo>
                <a:cubicBezTo>
                  <a:pt x="1297176" y="516292"/>
                  <a:pt x="1299046" y="517082"/>
                  <a:pt x="1299046" y="517873"/>
                </a:cubicBezTo>
                <a:cubicBezTo>
                  <a:pt x="1299046" y="518663"/>
                  <a:pt x="1297176" y="518663"/>
                  <a:pt x="1297176" y="519453"/>
                </a:cubicBezTo>
                <a:cubicBezTo>
                  <a:pt x="1297176" y="519453"/>
                  <a:pt x="1299046" y="520247"/>
                  <a:pt x="1299046" y="521037"/>
                </a:cubicBezTo>
                <a:cubicBezTo>
                  <a:pt x="1299046" y="521037"/>
                  <a:pt x="1297176" y="521828"/>
                  <a:pt x="1297176" y="522618"/>
                </a:cubicBezTo>
                <a:cubicBezTo>
                  <a:pt x="1296241" y="522618"/>
                  <a:pt x="1295308" y="523409"/>
                  <a:pt x="1294373" y="523409"/>
                </a:cubicBezTo>
                <a:lnTo>
                  <a:pt x="1293438" y="521828"/>
                </a:lnTo>
                <a:cubicBezTo>
                  <a:pt x="1292503" y="521037"/>
                  <a:pt x="1291567" y="521037"/>
                  <a:pt x="1291567" y="520247"/>
                </a:cubicBezTo>
                <a:cubicBezTo>
                  <a:pt x="1290635" y="520247"/>
                  <a:pt x="1289700" y="521037"/>
                  <a:pt x="1289700" y="521828"/>
                </a:cubicBezTo>
                <a:cubicBezTo>
                  <a:pt x="1288765" y="521828"/>
                  <a:pt x="1287829" y="522618"/>
                  <a:pt x="1286894" y="522618"/>
                </a:cubicBezTo>
                <a:lnTo>
                  <a:pt x="1285959" y="521037"/>
                </a:lnTo>
                <a:cubicBezTo>
                  <a:pt x="1285027" y="521037"/>
                  <a:pt x="1284092" y="522618"/>
                  <a:pt x="1283156" y="522618"/>
                </a:cubicBezTo>
                <a:lnTo>
                  <a:pt x="1285027" y="524199"/>
                </a:lnTo>
                <a:cubicBezTo>
                  <a:pt x="1285027" y="524199"/>
                  <a:pt x="1283156" y="524993"/>
                  <a:pt x="1283156" y="525783"/>
                </a:cubicBezTo>
                <a:cubicBezTo>
                  <a:pt x="1283156" y="525783"/>
                  <a:pt x="1284092" y="526573"/>
                  <a:pt x="1285027" y="527364"/>
                </a:cubicBezTo>
                <a:cubicBezTo>
                  <a:pt x="1285027" y="528154"/>
                  <a:pt x="1285959" y="528154"/>
                  <a:pt x="1285959" y="528948"/>
                </a:cubicBezTo>
                <a:cubicBezTo>
                  <a:pt x="1286894" y="529738"/>
                  <a:pt x="1287829" y="530529"/>
                  <a:pt x="1287829" y="530529"/>
                </a:cubicBezTo>
                <a:cubicBezTo>
                  <a:pt x="1288765" y="531319"/>
                  <a:pt x="1288765" y="532109"/>
                  <a:pt x="1289700" y="532900"/>
                </a:cubicBezTo>
                <a:cubicBezTo>
                  <a:pt x="1289700" y="532900"/>
                  <a:pt x="1291567" y="533693"/>
                  <a:pt x="1290635" y="534484"/>
                </a:cubicBezTo>
                <a:cubicBezTo>
                  <a:pt x="1290635" y="535274"/>
                  <a:pt x="1288765" y="535274"/>
                  <a:pt x="1288765" y="536065"/>
                </a:cubicBezTo>
                <a:cubicBezTo>
                  <a:pt x="1288765" y="535274"/>
                  <a:pt x="1287829" y="534484"/>
                  <a:pt x="1287829" y="533693"/>
                </a:cubicBezTo>
                <a:cubicBezTo>
                  <a:pt x="1286894" y="533693"/>
                  <a:pt x="1285959" y="532900"/>
                  <a:pt x="1285959" y="532109"/>
                </a:cubicBezTo>
                <a:cubicBezTo>
                  <a:pt x="1285027" y="531319"/>
                  <a:pt x="1284092" y="529738"/>
                  <a:pt x="1282221" y="528948"/>
                </a:cubicBezTo>
                <a:cubicBezTo>
                  <a:pt x="1282221" y="528154"/>
                  <a:pt x="1281286" y="527364"/>
                  <a:pt x="1281286" y="526573"/>
                </a:cubicBezTo>
                <a:cubicBezTo>
                  <a:pt x="1280354" y="526573"/>
                  <a:pt x="1279418" y="528154"/>
                  <a:pt x="1278483" y="528154"/>
                </a:cubicBezTo>
                <a:lnTo>
                  <a:pt x="1277548" y="526573"/>
                </a:lnTo>
                <a:lnTo>
                  <a:pt x="1279418" y="524993"/>
                </a:lnTo>
                <a:cubicBezTo>
                  <a:pt x="1279418" y="524993"/>
                  <a:pt x="1278483" y="523409"/>
                  <a:pt x="1277548" y="523409"/>
                </a:cubicBezTo>
                <a:cubicBezTo>
                  <a:pt x="1277548" y="522618"/>
                  <a:pt x="1276613" y="521828"/>
                  <a:pt x="1276613" y="521828"/>
                </a:cubicBezTo>
                <a:cubicBezTo>
                  <a:pt x="1274745" y="520247"/>
                  <a:pt x="1273810" y="519453"/>
                  <a:pt x="1272875" y="517873"/>
                </a:cubicBezTo>
                <a:cubicBezTo>
                  <a:pt x="1271939" y="518663"/>
                  <a:pt x="1271939" y="518663"/>
                  <a:pt x="1271004" y="519453"/>
                </a:cubicBezTo>
                <a:cubicBezTo>
                  <a:pt x="1269137" y="520247"/>
                  <a:pt x="1268202" y="521037"/>
                  <a:pt x="1267266" y="521828"/>
                </a:cubicBezTo>
                <a:cubicBezTo>
                  <a:pt x="1267266" y="522618"/>
                  <a:pt x="1268202" y="523409"/>
                  <a:pt x="1268202" y="524199"/>
                </a:cubicBezTo>
                <a:lnTo>
                  <a:pt x="1270072" y="525783"/>
                </a:lnTo>
                <a:lnTo>
                  <a:pt x="1271939" y="524199"/>
                </a:lnTo>
                <a:lnTo>
                  <a:pt x="1273810" y="525783"/>
                </a:lnTo>
                <a:cubicBezTo>
                  <a:pt x="1273810" y="526573"/>
                  <a:pt x="1271939" y="527364"/>
                  <a:pt x="1271939" y="527364"/>
                </a:cubicBezTo>
                <a:cubicBezTo>
                  <a:pt x="1271939" y="528154"/>
                  <a:pt x="1272875" y="528948"/>
                  <a:pt x="1272875" y="528948"/>
                </a:cubicBezTo>
                <a:cubicBezTo>
                  <a:pt x="1271939" y="529738"/>
                  <a:pt x="1270072" y="531319"/>
                  <a:pt x="1269137" y="532109"/>
                </a:cubicBezTo>
                <a:cubicBezTo>
                  <a:pt x="1268202" y="530529"/>
                  <a:pt x="1267266" y="529738"/>
                  <a:pt x="1265399" y="528154"/>
                </a:cubicBezTo>
                <a:cubicBezTo>
                  <a:pt x="1265399" y="527364"/>
                  <a:pt x="1264464" y="527364"/>
                  <a:pt x="1264464" y="526573"/>
                </a:cubicBezTo>
                <a:cubicBezTo>
                  <a:pt x="1263528" y="525783"/>
                  <a:pt x="1261658" y="524199"/>
                  <a:pt x="1260726" y="523409"/>
                </a:cubicBezTo>
                <a:lnTo>
                  <a:pt x="1258855" y="524199"/>
                </a:lnTo>
                <a:cubicBezTo>
                  <a:pt x="1258855" y="524993"/>
                  <a:pt x="1260726" y="525783"/>
                  <a:pt x="1260726" y="525783"/>
                </a:cubicBezTo>
                <a:cubicBezTo>
                  <a:pt x="1260726" y="526573"/>
                  <a:pt x="1258855" y="527364"/>
                  <a:pt x="1258855" y="527364"/>
                </a:cubicBezTo>
                <a:cubicBezTo>
                  <a:pt x="1258855" y="528154"/>
                  <a:pt x="1259790" y="528948"/>
                  <a:pt x="1259790" y="528948"/>
                </a:cubicBezTo>
                <a:cubicBezTo>
                  <a:pt x="1260726" y="529738"/>
                  <a:pt x="1261658" y="530529"/>
                  <a:pt x="1261658" y="531319"/>
                </a:cubicBezTo>
                <a:cubicBezTo>
                  <a:pt x="1261658" y="531319"/>
                  <a:pt x="1262593" y="532109"/>
                  <a:pt x="1263528" y="532900"/>
                </a:cubicBezTo>
                <a:lnTo>
                  <a:pt x="1264464" y="534484"/>
                </a:lnTo>
                <a:cubicBezTo>
                  <a:pt x="1264464" y="535274"/>
                  <a:pt x="1262593" y="535274"/>
                  <a:pt x="1262593" y="536065"/>
                </a:cubicBezTo>
                <a:cubicBezTo>
                  <a:pt x="1261658" y="536065"/>
                  <a:pt x="1261658" y="537649"/>
                  <a:pt x="1260726" y="537649"/>
                </a:cubicBezTo>
                <a:cubicBezTo>
                  <a:pt x="1260726" y="536855"/>
                  <a:pt x="1259790" y="536065"/>
                  <a:pt x="1258855" y="535274"/>
                </a:cubicBezTo>
                <a:lnTo>
                  <a:pt x="1260726" y="534484"/>
                </a:lnTo>
                <a:cubicBezTo>
                  <a:pt x="1261658" y="533693"/>
                  <a:pt x="1259790" y="532900"/>
                  <a:pt x="1259790" y="532109"/>
                </a:cubicBezTo>
                <a:cubicBezTo>
                  <a:pt x="1258855" y="532109"/>
                  <a:pt x="1258855" y="531319"/>
                  <a:pt x="1257920" y="530529"/>
                </a:cubicBezTo>
                <a:cubicBezTo>
                  <a:pt x="1257920" y="530529"/>
                  <a:pt x="1256985" y="528948"/>
                  <a:pt x="1256053" y="528948"/>
                </a:cubicBezTo>
                <a:lnTo>
                  <a:pt x="1254182" y="530529"/>
                </a:lnTo>
                <a:cubicBezTo>
                  <a:pt x="1254182" y="530529"/>
                  <a:pt x="1253247" y="528154"/>
                  <a:pt x="1252311" y="528154"/>
                </a:cubicBezTo>
                <a:cubicBezTo>
                  <a:pt x="1252311" y="528154"/>
                  <a:pt x="1251376" y="529738"/>
                  <a:pt x="1250444" y="529738"/>
                </a:cubicBezTo>
                <a:cubicBezTo>
                  <a:pt x="1250444" y="529738"/>
                  <a:pt x="1249509" y="528154"/>
                  <a:pt x="1248574" y="528154"/>
                </a:cubicBezTo>
                <a:cubicBezTo>
                  <a:pt x="1248574" y="528154"/>
                  <a:pt x="1247638" y="529738"/>
                  <a:pt x="1246703" y="529738"/>
                </a:cubicBezTo>
                <a:cubicBezTo>
                  <a:pt x="1246703" y="528948"/>
                  <a:pt x="1245768" y="527364"/>
                  <a:pt x="1245768" y="527364"/>
                </a:cubicBezTo>
                <a:cubicBezTo>
                  <a:pt x="1244836" y="527364"/>
                  <a:pt x="1243900" y="528948"/>
                  <a:pt x="1242965" y="528948"/>
                </a:cubicBezTo>
                <a:lnTo>
                  <a:pt x="1242030" y="527364"/>
                </a:lnTo>
                <a:cubicBezTo>
                  <a:pt x="1241095" y="527364"/>
                  <a:pt x="1240162" y="528948"/>
                  <a:pt x="1239227" y="528154"/>
                </a:cubicBezTo>
                <a:cubicBezTo>
                  <a:pt x="1239227" y="528154"/>
                  <a:pt x="1238292" y="527364"/>
                  <a:pt x="1238292" y="526573"/>
                </a:cubicBezTo>
                <a:cubicBezTo>
                  <a:pt x="1237357" y="526573"/>
                  <a:pt x="1236425" y="524993"/>
                  <a:pt x="1236425" y="524993"/>
                </a:cubicBezTo>
                <a:cubicBezTo>
                  <a:pt x="1235489" y="524993"/>
                  <a:pt x="1234554" y="526573"/>
                  <a:pt x="1234554" y="526573"/>
                </a:cubicBezTo>
                <a:cubicBezTo>
                  <a:pt x="1234554" y="526573"/>
                  <a:pt x="1235489" y="527364"/>
                  <a:pt x="1235489" y="528154"/>
                </a:cubicBezTo>
                <a:cubicBezTo>
                  <a:pt x="1236425" y="528154"/>
                  <a:pt x="1237357" y="529738"/>
                  <a:pt x="1237357" y="529738"/>
                </a:cubicBezTo>
                <a:lnTo>
                  <a:pt x="1239227" y="528154"/>
                </a:lnTo>
                <a:cubicBezTo>
                  <a:pt x="1240162" y="528948"/>
                  <a:pt x="1241095" y="529738"/>
                  <a:pt x="1241095" y="530529"/>
                </a:cubicBezTo>
                <a:lnTo>
                  <a:pt x="1242965" y="532109"/>
                </a:lnTo>
                <a:cubicBezTo>
                  <a:pt x="1242965" y="532109"/>
                  <a:pt x="1241095" y="532900"/>
                  <a:pt x="1241095" y="533693"/>
                </a:cubicBezTo>
                <a:cubicBezTo>
                  <a:pt x="1241095" y="533693"/>
                  <a:pt x="1239227" y="532109"/>
                  <a:pt x="1239227" y="531319"/>
                </a:cubicBezTo>
                <a:cubicBezTo>
                  <a:pt x="1238292" y="532109"/>
                  <a:pt x="1237357" y="532900"/>
                  <a:pt x="1237357" y="532900"/>
                </a:cubicBezTo>
                <a:cubicBezTo>
                  <a:pt x="1236425" y="532900"/>
                  <a:pt x="1235489" y="531319"/>
                  <a:pt x="1235489" y="531319"/>
                </a:cubicBezTo>
                <a:cubicBezTo>
                  <a:pt x="1234554" y="531319"/>
                  <a:pt x="1233619" y="532900"/>
                  <a:pt x="1233619" y="532900"/>
                </a:cubicBezTo>
                <a:cubicBezTo>
                  <a:pt x="1232683" y="532109"/>
                  <a:pt x="1231748" y="531319"/>
                  <a:pt x="1231748" y="530529"/>
                </a:cubicBezTo>
                <a:cubicBezTo>
                  <a:pt x="1231748" y="530529"/>
                  <a:pt x="1229881" y="529738"/>
                  <a:pt x="1229881" y="528948"/>
                </a:cubicBezTo>
                <a:cubicBezTo>
                  <a:pt x="1229881" y="528948"/>
                  <a:pt x="1231748" y="528154"/>
                  <a:pt x="1231748" y="527364"/>
                </a:cubicBezTo>
                <a:cubicBezTo>
                  <a:pt x="1232683" y="527364"/>
                  <a:pt x="1230816" y="525783"/>
                  <a:pt x="1230816" y="525783"/>
                </a:cubicBezTo>
                <a:cubicBezTo>
                  <a:pt x="1229881" y="525783"/>
                  <a:pt x="1228946" y="527364"/>
                  <a:pt x="1228946" y="527364"/>
                </a:cubicBezTo>
                <a:cubicBezTo>
                  <a:pt x="1228010" y="527364"/>
                  <a:pt x="1227075" y="525783"/>
                  <a:pt x="1227075" y="525783"/>
                </a:cubicBezTo>
                <a:cubicBezTo>
                  <a:pt x="1226143" y="525783"/>
                  <a:pt x="1225208" y="526573"/>
                  <a:pt x="1225208" y="526573"/>
                </a:cubicBezTo>
                <a:cubicBezTo>
                  <a:pt x="1224272" y="527364"/>
                  <a:pt x="1223337" y="528154"/>
                  <a:pt x="1222402" y="528154"/>
                </a:cubicBezTo>
                <a:lnTo>
                  <a:pt x="1221467" y="526573"/>
                </a:lnTo>
                <a:cubicBezTo>
                  <a:pt x="1220534" y="525783"/>
                  <a:pt x="1220534" y="524993"/>
                  <a:pt x="1219599" y="524993"/>
                </a:cubicBezTo>
                <a:lnTo>
                  <a:pt x="1217729" y="525783"/>
                </a:lnTo>
                <a:cubicBezTo>
                  <a:pt x="1217729" y="526573"/>
                  <a:pt x="1218664" y="527364"/>
                  <a:pt x="1218664" y="528154"/>
                </a:cubicBezTo>
                <a:cubicBezTo>
                  <a:pt x="1219599" y="528154"/>
                  <a:pt x="1220534" y="528948"/>
                  <a:pt x="1220534" y="529738"/>
                </a:cubicBezTo>
                <a:lnTo>
                  <a:pt x="1218664" y="530529"/>
                </a:lnTo>
                <a:cubicBezTo>
                  <a:pt x="1218664" y="531319"/>
                  <a:pt x="1219599" y="532109"/>
                  <a:pt x="1220534" y="532900"/>
                </a:cubicBezTo>
                <a:lnTo>
                  <a:pt x="1221467" y="534484"/>
                </a:lnTo>
                <a:cubicBezTo>
                  <a:pt x="1221467" y="535274"/>
                  <a:pt x="1219599" y="535274"/>
                  <a:pt x="1219599" y="536065"/>
                </a:cubicBezTo>
                <a:cubicBezTo>
                  <a:pt x="1219599" y="535274"/>
                  <a:pt x="1217729" y="534484"/>
                  <a:pt x="1217729" y="533693"/>
                </a:cubicBezTo>
                <a:cubicBezTo>
                  <a:pt x="1217729" y="534484"/>
                  <a:pt x="1216793" y="535274"/>
                  <a:pt x="1215861" y="535274"/>
                </a:cubicBezTo>
                <a:lnTo>
                  <a:pt x="1213991" y="533693"/>
                </a:lnTo>
                <a:lnTo>
                  <a:pt x="1216793" y="532109"/>
                </a:lnTo>
                <a:cubicBezTo>
                  <a:pt x="1215861" y="531319"/>
                  <a:pt x="1215861" y="531319"/>
                  <a:pt x="1214926" y="530529"/>
                </a:cubicBezTo>
                <a:cubicBezTo>
                  <a:pt x="1213991" y="529738"/>
                  <a:pt x="1213991" y="528948"/>
                  <a:pt x="1213055" y="528948"/>
                </a:cubicBezTo>
                <a:cubicBezTo>
                  <a:pt x="1212120" y="527364"/>
                  <a:pt x="1211188" y="526573"/>
                  <a:pt x="1210253" y="524993"/>
                </a:cubicBezTo>
                <a:cubicBezTo>
                  <a:pt x="1210253" y="525783"/>
                  <a:pt x="1208382" y="525783"/>
                  <a:pt x="1208382" y="526573"/>
                </a:cubicBezTo>
                <a:cubicBezTo>
                  <a:pt x="1208382" y="527364"/>
                  <a:pt x="1209318" y="528154"/>
                  <a:pt x="1209318" y="528154"/>
                </a:cubicBezTo>
                <a:cubicBezTo>
                  <a:pt x="1209318" y="528948"/>
                  <a:pt x="1207447" y="528948"/>
                  <a:pt x="1207447" y="529738"/>
                </a:cubicBezTo>
                <a:cubicBezTo>
                  <a:pt x="1207447" y="530529"/>
                  <a:pt x="1209318" y="530529"/>
                  <a:pt x="1209318" y="531319"/>
                </a:cubicBezTo>
                <a:lnTo>
                  <a:pt x="1207447" y="532900"/>
                </a:lnTo>
                <a:cubicBezTo>
                  <a:pt x="1206515" y="532900"/>
                  <a:pt x="1205580" y="533693"/>
                  <a:pt x="1204644" y="534484"/>
                </a:cubicBezTo>
                <a:cubicBezTo>
                  <a:pt x="1204644" y="533693"/>
                  <a:pt x="1203709" y="532900"/>
                  <a:pt x="1203709" y="532109"/>
                </a:cubicBezTo>
                <a:lnTo>
                  <a:pt x="1205580" y="531319"/>
                </a:lnTo>
                <a:cubicBezTo>
                  <a:pt x="1205580" y="530529"/>
                  <a:pt x="1203709" y="529738"/>
                  <a:pt x="1203709" y="528948"/>
                </a:cubicBezTo>
                <a:cubicBezTo>
                  <a:pt x="1203709" y="528948"/>
                  <a:pt x="1202774" y="527364"/>
                  <a:pt x="1201839" y="527364"/>
                </a:cubicBezTo>
                <a:lnTo>
                  <a:pt x="1199971" y="528948"/>
                </a:lnTo>
                <a:lnTo>
                  <a:pt x="1201839" y="530529"/>
                </a:lnTo>
                <a:cubicBezTo>
                  <a:pt x="1201839" y="531319"/>
                  <a:pt x="1199971" y="531319"/>
                  <a:pt x="1199971" y="532109"/>
                </a:cubicBezTo>
                <a:cubicBezTo>
                  <a:pt x="1199036" y="532109"/>
                  <a:pt x="1198101" y="532900"/>
                  <a:pt x="1197165" y="532900"/>
                </a:cubicBezTo>
                <a:lnTo>
                  <a:pt x="1196233" y="531319"/>
                </a:lnTo>
                <a:lnTo>
                  <a:pt x="1194363" y="529738"/>
                </a:lnTo>
                <a:lnTo>
                  <a:pt x="1192492" y="531319"/>
                </a:lnTo>
                <a:lnTo>
                  <a:pt x="1194363" y="532900"/>
                </a:lnTo>
                <a:cubicBezTo>
                  <a:pt x="1193427" y="533693"/>
                  <a:pt x="1192492" y="533693"/>
                  <a:pt x="1191557" y="534484"/>
                </a:cubicBezTo>
                <a:cubicBezTo>
                  <a:pt x="1191557" y="534484"/>
                  <a:pt x="1193427" y="535274"/>
                  <a:pt x="1193427" y="536065"/>
                </a:cubicBezTo>
                <a:cubicBezTo>
                  <a:pt x="1193427" y="536065"/>
                  <a:pt x="1191557" y="536855"/>
                  <a:pt x="1191557" y="537649"/>
                </a:cubicBezTo>
                <a:cubicBezTo>
                  <a:pt x="1190625" y="536855"/>
                  <a:pt x="1190625" y="536065"/>
                  <a:pt x="1189690" y="535274"/>
                </a:cubicBezTo>
                <a:lnTo>
                  <a:pt x="1187819" y="533693"/>
                </a:lnTo>
                <a:cubicBezTo>
                  <a:pt x="1187819" y="533693"/>
                  <a:pt x="1190625" y="532900"/>
                  <a:pt x="1190625" y="532109"/>
                </a:cubicBezTo>
                <a:cubicBezTo>
                  <a:pt x="1190625" y="532109"/>
                  <a:pt x="1188754" y="531319"/>
                  <a:pt x="1188754" y="530529"/>
                </a:cubicBezTo>
                <a:cubicBezTo>
                  <a:pt x="1188754" y="530529"/>
                  <a:pt x="1190625" y="529738"/>
                  <a:pt x="1190625" y="528948"/>
                </a:cubicBezTo>
                <a:cubicBezTo>
                  <a:pt x="1190625" y="528948"/>
                  <a:pt x="1189690" y="528154"/>
                  <a:pt x="1188754" y="527364"/>
                </a:cubicBezTo>
                <a:lnTo>
                  <a:pt x="1186884" y="528948"/>
                </a:lnTo>
                <a:lnTo>
                  <a:pt x="1185952" y="527364"/>
                </a:lnTo>
                <a:cubicBezTo>
                  <a:pt x="1185016" y="527364"/>
                  <a:pt x="1184081" y="528154"/>
                  <a:pt x="1183146" y="528154"/>
                </a:cubicBezTo>
                <a:cubicBezTo>
                  <a:pt x="1183146" y="528948"/>
                  <a:pt x="1181278" y="529738"/>
                  <a:pt x="1181278" y="529738"/>
                </a:cubicBezTo>
                <a:lnTo>
                  <a:pt x="1183146" y="531319"/>
                </a:lnTo>
                <a:cubicBezTo>
                  <a:pt x="1183146" y="532109"/>
                  <a:pt x="1184081" y="532900"/>
                  <a:pt x="1184081" y="533693"/>
                </a:cubicBezTo>
                <a:cubicBezTo>
                  <a:pt x="1183146" y="534484"/>
                  <a:pt x="1181278" y="535274"/>
                  <a:pt x="1180343" y="536065"/>
                </a:cubicBezTo>
                <a:cubicBezTo>
                  <a:pt x="1179408" y="535274"/>
                  <a:pt x="1179408" y="535274"/>
                  <a:pt x="1178473" y="534484"/>
                </a:cubicBezTo>
                <a:cubicBezTo>
                  <a:pt x="1177537" y="532900"/>
                  <a:pt x="1176605" y="532109"/>
                  <a:pt x="1175670" y="530529"/>
                </a:cubicBezTo>
                <a:cubicBezTo>
                  <a:pt x="1174735" y="530529"/>
                  <a:pt x="1174735" y="529738"/>
                  <a:pt x="1173799" y="528948"/>
                </a:cubicBezTo>
                <a:cubicBezTo>
                  <a:pt x="1172864" y="528154"/>
                  <a:pt x="1171929" y="526573"/>
                  <a:pt x="1170997" y="525783"/>
                </a:cubicBezTo>
                <a:cubicBezTo>
                  <a:pt x="1170062" y="525783"/>
                  <a:pt x="1169126" y="526573"/>
                  <a:pt x="1169126" y="526573"/>
                </a:cubicBezTo>
                <a:cubicBezTo>
                  <a:pt x="1168191" y="527364"/>
                  <a:pt x="1166324" y="528154"/>
                  <a:pt x="1166324" y="528154"/>
                </a:cubicBezTo>
                <a:cubicBezTo>
                  <a:pt x="1166324" y="528948"/>
                  <a:pt x="1168191" y="529738"/>
                  <a:pt x="1168191" y="529738"/>
                </a:cubicBezTo>
                <a:cubicBezTo>
                  <a:pt x="1168191" y="530529"/>
                  <a:pt x="1166324" y="530529"/>
                  <a:pt x="1166324" y="531319"/>
                </a:cubicBezTo>
                <a:cubicBezTo>
                  <a:pt x="1166324" y="531319"/>
                  <a:pt x="1168191" y="532900"/>
                  <a:pt x="1167256" y="532900"/>
                </a:cubicBezTo>
                <a:lnTo>
                  <a:pt x="1165388" y="534484"/>
                </a:lnTo>
                <a:lnTo>
                  <a:pt x="1164453" y="532900"/>
                </a:lnTo>
                <a:cubicBezTo>
                  <a:pt x="1163518" y="532109"/>
                  <a:pt x="1162583" y="530529"/>
                  <a:pt x="1162583" y="530529"/>
                </a:cubicBezTo>
                <a:lnTo>
                  <a:pt x="1160715" y="532109"/>
                </a:lnTo>
                <a:cubicBezTo>
                  <a:pt x="1160715" y="531319"/>
                  <a:pt x="1158845" y="531319"/>
                  <a:pt x="1158845" y="530529"/>
                </a:cubicBezTo>
                <a:cubicBezTo>
                  <a:pt x="1158845" y="529738"/>
                  <a:pt x="1160715" y="529738"/>
                  <a:pt x="1160715" y="528948"/>
                </a:cubicBezTo>
                <a:cubicBezTo>
                  <a:pt x="1160715" y="528948"/>
                  <a:pt x="1159780" y="527364"/>
                  <a:pt x="1158845" y="527364"/>
                </a:cubicBezTo>
                <a:cubicBezTo>
                  <a:pt x="1158845" y="526573"/>
                  <a:pt x="1157909" y="525783"/>
                  <a:pt x="1157909" y="525783"/>
                </a:cubicBezTo>
                <a:cubicBezTo>
                  <a:pt x="1156974" y="525783"/>
                  <a:pt x="1156042" y="526573"/>
                  <a:pt x="1155107" y="526573"/>
                </a:cubicBezTo>
                <a:cubicBezTo>
                  <a:pt x="1155107" y="527364"/>
                  <a:pt x="1156974" y="528154"/>
                  <a:pt x="1156974" y="528948"/>
                </a:cubicBezTo>
                <a:lnTo>
                  <a:pt x="1158845" y="530529"/>
                </a:lnTo>
                <a:cubicBezTo>
                  <a:pt x="1158845" y="530529"/>
                  <a:pt x="1156974" y="531319"/>
                  <a:pt x="1156974" y="532109"/>
                </a:cubicBezTo>
                <a:cubicBezTo>
                  <a:pt x="1156042" y="532109"/>
                  <a:pt x="1155107" y="532900"/>
                  <a:pt x="1154172" y="532900"/>
                </a:cubicBezTo>
                <a:cubicBezTo>
                  <a:pt x="1154172" y="533693"/>
                  <a:pt x="1152301" y="533693"/>
                  <a:pt x="1152301" y="534484"/>
                </a:cubicBezTo>
                <a:lnTo>
                  <a:pt x="1154172" y="536065"/>
                </a:lnTo>
                <a:cubicBezTo>
                  <a:pt x="1154172" y="536855"/>
                  <a:pt x="1152301" y="536855"/>
                  <a:pt x="1152301" y="537649"/>
                </a:cubicBezTo>
                <a:cubicBezTo>
                  <a:pt x="1152301" y="538439"/>
                  <a:pt x="1153236" y="538439"/>
                  <a:pt x="1153236" y="539229"/>
                </a:cubicBezTo>
                <a:cubicBezTo>
                  <a:pt x="1152301" y="540020"/>
                  <a:pt x="1150434" y="540810"/>
                  <a:pt x="1149498" y="542394"/>
                </a:cubicBezTo>
                <a:cubicBezTo>
                  <a:pt x="1148563" y="540810"/>
                  <a:pt x="1147628" y="540020"/>
                  <a:pt x="1146696" y="538439"/>
                </a:cubicBezTo>
                <a:cubicBezTo>
                  <a:pt x="1146696" y="537649"/>
                  <a:pt x="1148563" y="537649"/>
                  <a:pt x="1148563" y="536855"/>
                </a:cubicBezTo>
                <a:lnTo>
                  <a:pt x="1146696" y="535274"/>
                </a:lnTo>
                <a:lnTo>
                  <a:pt x="1144825" y="533693"/>
                </a:lnTo>
                <a:cubicBezTo>
                  <a:pt x="1144825" y="532900"/>
                  <a:pt x="1146696" y="532900"/>
                  <a:pt x="1147628" y="532109"/>
                </a:cubicBezTo>
                <a:cubicBezTo>
                  <a:pt x="1147628" y="532109"/>
                  <a:pt x="1145760" y="531319"/>
                  <a:pt x="1145760" y="530529"/>
                </a:cubicBezTo>
                <a:cubicBezTo>
                  <a:pt x="1145760" y="529738"/>
                  <a:pt x="1147628" y="529738"/>
                  <a:pt x="1147628" y="528948"/>
                </a:cubicBezTo>
                <a:cubicBezTo>
                  <a:pt x="1147628" y="528948"/>
                  <a:pt x="1146696" y="528154"/>
                  <a:pt x="1145760" y="527364"/>
                </a:cubicBezTo>
                <a:lnTo>
                  <a:pt x="1143890" y="528948"/>
                </a:lnTo>
                <a:cubicBezTo>
                  <a:pt x="1143890" y="528948"/>
                  <a:pt x="1142955" y="527364"/>
                  <a:pt x="1142023" y="527364"/>
                </a:cubicBezTo>
                <a:cubicBezTo>
                  <a:pt x="1142023" y="526573"/>
                  <a:pt x="1141087" y="525783"/>
                  <a:pt x="1141087" y="524993"/>
                </a:cubicBezTo>
                <a:lnTo>
                  <a:pt x="1142955" y="524199"/>
                </a:lnTo>
                <a:cubicBezTo>
                  <a:pt x="1142955" y="523409"/>
                  <a:pt x="1141087" y="522618"/>
                  <a:pt x="1141087" y="521828"/>
                </a:cubicBezTo>
                <a:cubicBezTo>
                  <a:pt x="1141087" y="521828"/>
                  <a:pt x="1140152" y="521037"/>
                  <a:pt x="1140152" y="520247"/>
                </a:cubicBezTo>
                <a:cubicBezTo>
                  <a:pt x="1139217" y="519453"/>
                  <a:pt x="1138281" y="519453"/>
                  <a:pt x="1138281" y="518663"/>
                </a:cubicBezTo>
                <a:cubicBezTo>
                  <a:pt x="1138281" y="519453"/>
                  <a:pt x="1136414" y="519453"/>
                  <a:pt x="1136414" y="520247"/>
                </a:cubicBezTo>
                <a:lnTo>
                  <a:pt x="1137346" y="521828"/>
                </a:lnTo>
                <a:cubicBezTo>
                  <a:pt x="1138281" y="521828"/>
                  <a:pt x="1139217" y="523409"/>
                  <a:pt x="1139217" y="523409"/>
                </a:cubicBezTo>
                <a:cubicBezTo>
                  <a:pt x="1139217" y="524199"/>
                  <a:pt x="1137346" y="524199"/>
                  <a:pt x="1137346" y="524993"/>
                </a:cubicBezTo>
                <a:cubicBezTo>
                  <a:pt x="1137346" y="525783"/>
                  <a:pt x="1138281" y="525783"/>
                  <a:pt x="1139217" y="526573"/>
                </a:cubicBezTo>
                <a:cubicBezTo>
                  <a:pt x="1139217" y="527364"/>
                  <a:pt x="1136414" y="527364"/>
                  <a:pt x="1136414" y="528154"/>
                </a:cubicBezTo>
                <a:lnTo>
                  <a:pt x="1138281" y="529738"/>
                </a:lnTo>
                <a:cubicBezTo>
                  <a:pt x="1137346" y="530529"/>
                  <a:pt x="1136414" y="530529"/>
                  <a:pt x="1136414" y="531319"/>
                </a:cubicBezTo>
                <a:cubicBezTo>
                  <a:pt x="1135479" y="531319"/>
                  <a:pt x="1134544" y="532109"/>
                  <a:pt x="1134544" y="532109"/>
                </a:cubicBezTo>
                <a:cubicBezTo>
                  <a:pt x="1133608" y="532109"/>
                  <a:pt x="1132673" y="530529"/>
                  <a:pt x="1132673" y="530529"/>
                </a:cubicBezTo>
                <a:lnTo>
                  <a:pt x="1130806" y="532109"/>
                </a:lnTo>
                <a:lnTo>
                  <a:pt x="1131738" y="533693"/>
                </a:lnTo>
                <a:cubicBezTo>
                  <a:pt x="1132673" y="534484"/>
                  <a:pt x="1132673" y="535274"/>
                  <a:pt x="1133608" y="535274"/>
                </a:cubicBezTo>
                <a:cubicBezTo>
                  <a:pt x="1133608" y="536065"/>
                  <a:pt x="1135479" y="536855"/>
                  <a:pt x="1135479" y="537649"/>
                </a:cubicBezTo>
                <a:cubicBezTo>
                  <a:pt x="1135479" y="537649"/>
                  <a:pt x="1133608" y="538439"/>
                  <a:pt x="1132673" y="538439"/>
                </a:cubicBezTo>
                <a:cubicBezTo>
                  <a:pt x="1132673" y="539229"/>
                  <a:pt x="1134544" y="540020"/>
                  <a:pt x="1134544" y="540020"/>
                </a:cubicBezTo>
                <a:cubicBezTo>
                  <a:pt x="1134544" y="540810"/>
                  <a:pt x="1132673" y="540810"/>
                  <a:pt x="1132673" y="541601"/>
                </a:cubicBezTo>
                <a:cubicBezTo>
                  <a:pt x="1132673" y="541601"/>
                  <a:pt x="1130806" y="540810"/>
                  <a:pt x="1130806" y="540020"/>
                </a:cubicBezTo>
                <a:cubicBezTo>
                  <a:pt x="1130806" y="539229"/>
                  <a:pt x="1129870" y="538439"/>
                  <a:pt x="1129870" y="538439"/>
                </a:cubicBezTo>
                <a:cubicBezTo>
                  <a:pt x="1128935" y="537649"/>
                  <a:pt x="1128000" y="536855"/>
                  <a:pt x="1128000" y="536065"/>
                </a:cubicBezTo>
                <a:lnTo>
                  <a:pt x="1129870" y="535274"/>
                </a:lnTo>
                <a:cubicBezTo>
                  <a:pt x="1129870" y="534484"/>
                  <a:pt x="1128935" y="533693"/>
                  <a:pt x="1128000" y="533693"/>
                </a:cubicBezTo>
                <a:cubicBezTo>
                  <a:pt x="1128000" y="532900"/>
                  <a:pt x="1127065" y="532109"/>
                  <a:pt x="1127065" y="531319"/>
                </a:cubicBezTo>
                <a:cubicBezTo>
                  <a:pt x="1126132" y="532109"/>
                  <a:pt x="1125197" y="532109"/>
                  <a:pt x="1124262" y="532900"/>
                </a:cubicBezTo>
                <a:cubicBezTo>
                  <a:pt x="1124262" y="532900"/>
                  <a:pt x="1122395" y="533693"/>
                  <a:pt x="1122395" y="534484"/>
                </a:cubicBezTo>
                <a:lnTo>
                  <a:pt x="1124262" y="536065"/>
                </a:lnTo>
                <a:cubicBezTo>
                  <a:pt x="1123327" y="536065"/>
                  <a:pt x="1122395" y="537649"/>
                  <a:pt x="1122395" y="537649"/>
                </a:cubicBezTo>
                <a:cubicBezTo>
                  <a:pt x="1121459" y="537649"/>
                  <a:pt x="1120524" y="536065"/>
                  <a:pt x="1120524" y="535274"/>
                </a:cubicBezTo>
                <a:cubicBezTo>
                  <a:pt x="1119589" y="535274"/>
                  <a:pt x="1119589" y="534484"/>
                  <a:pt x="1118653" y="533693"/>
                </a:cubicBezTo>
                <a:lnTo>
                  <a:pt x="1117718" y="532109"/>
                </a:lnTo>
                <a:cubicBezTo>
                  <a:pt x="1117718" y="532109"/>
                  <a:pt x="1118653" y="531319"/>
                  <a:pt x="1119589" y="530529"/>
                </a:cubicBezTo>
                <a:lnTo>
                  <a:pt x="1120524" y="532109"/>
                </a:lnTo>
                <a:cubicBezTo>
                  <a:pt x="1121459" y="532900"/>
                  <a:pt x="1123327" y="531319"/>
                  <a:pt x="1123327" y="531319"/>
                </a:cubicBezTo>
                <a:lnTo>
                  <a:pt x="1121459" y="529738"/>
                </a:lnTo>
                <a:cubicBezTo>
                  <a:pt x="1121459" y="528948"/>
                  <a:pt x="1119589" y="530529"/>
                  <a:pt x="1119589" y="530529"/>
                </a:cubicBezTo>
                <a:cubicBezTo>
                  <a:pt x="1118653" y="530529"/>
                  <a:pt x="1118653" y="528948"/>
                  <a:pt x="1117718" y="528948"/>
                </a:cubicBezTo>
                <a:cubicBezTo>
                  <a:pt x="1116786" y="529738"/>
                  <a:pt x="1116786" y="529738"/>
                  <a:pt x="1115851" y="530529"/>
                </a:cubicBezTo>
                <a:cubicBezTo>
                  <a:pt x="1114916" y="530529"/>
                  <a:pt x="1113980" y="531319"/>
                  <a:pt x="1113980" y="531319"/>
                </a:cubicBezTo>
                <a:cubicBezTo>
                  <a:pt x="1113045" y="532109"/>
                  <a:pt x="1114916" y="532900"/>
                  <a:pt x="1114916" y="533693"/>
                </a:cubicBezTo>
                <a:lnTo>
                  <a:pt x="1113045" y="534484"/>
                </a:lnTo>
                <a:cubicBezTo>
                  <a:pt x="1112113" y="535274"/>
                  <a:pt x="1112113" y="535274"/>
                  <a:pt x="1111178" y="536065"/>
                </a:cubicBezTo>
                <a:cubicBezTo>
                  <a:pt x="1110242" y="536065"/>
                  <a:pt x="1110242" y="534484"/>
                  <a:pt x="1109307" y="534484"/>
                </a:cubicBezTo>
                <a:lnTo>
                  <a:pt x="1107437" y="536065"/>
                </a:lnTo>
                <a:cubicBezTo>
                  <a:pt x="1106504" y="535274"/>
                  <a:pt x="1106504" y="534484"/>
                  <a:pt x="1105569" y="533693"/>
                </a:cubicBezTo>
                <a:cubicBezTo>
                  <a:pt x="1105569" y="533693"/>
                  <a:pt x="1104634" y="532900"/>
                  <a:pt x="1104634" y="532109"/>
                </a:cubicBezTo>
                <a:cubicBezTo>
                  <a:pt x="1103699" y="531319"/>
                  <a:pt x="1102763" y="531319"/>
                  <a:pt x="1102763" y="530529"/>
                </a:cubicBezTo>
                <a:cubicBezTo>
                  <a:pt x="1101828" y="529738"/>
                  <a:pt x="1101828" y="528948"/>
                  <a:pt x="1100896" y="528948"/>
                </a:cubicBezTo>
                <a:cubicBezTo>
                  <a:pt x="1100896" y="528154"/>
                  <a:pt x="1099025" y="529738"/>
                  <a:pt x="1099025" y="529738"/>
                </a:cubicBezTo>
                <a:cubicBezTo>
                  <a:pt x="1098090" y="529738"/>
                  <a:pt x="1098090" y="528154"/>
                  <a:pt x="1097155" y="528154"/>
                </a:cubicBezTo>
                <a:cubicBezTo>
                  <a:pt x="1097155" y="528154"/>
                  <a:pt x="1096223" y="529738"/>
                  <a:pt x="1095288" y="529738"/>
                </a:cubicBezTo>
                <a:lnTo>
                  <a:pt x="1093417" y="528154"/>
                </a:lnTo>
                <a:cubicBezTo>
                  <a:pt x="1093417" y="527364"/>
                  <a:pt x="1092485" y="526573"/>
                  <a:pt x="1092485" y="525783"/>
                </a:cubicBezTo>
                <a:cubicBezTo>
                  <a:pt x="1090614" y="526573"/>
                  <a:pt x="1089679" y="528154"/>
                  <a:pt x="1087809" y="528948"/>
                </a:cubicBezTo>
                <a:cubicBezTo>
                  <a:pt x="1088744" y="528948"/>
                  <a:pt x="1088744" y="529738"/>
                  <a:pt x="1089679" y="530529"/>
                </a:cubicBezTo>
                <a:cubicBezTo>
                  <a:pt x="1089679" y="531319"/>
                  <a:pt x="1090614" y="531319"/>
                  <a:pt x="1090614" y="532109"/>
                </a:cubicBezTo>
                <a:cubicBezTo>
                  <a:pt x="1091550" y="532900"/>
                  <a:pt x="1092485" y="533693"/>
                  <a:pt x="1092485" y="533693"/>
                </a:cubicBezTo>
                <a:cubicBezTo>
                  <a:pt x="1092485" y="534484"/>
                  <a:pt x="1093417" y="536065"/>
                  <a:pt x="1094352" y="536065"/>
                </a:cubicBezTo>
                <a:cubicBezTo>
                  <a:pt x="1093417" y="536065"/>
                  <a:pt x="1092485" y="536855"/>
                  <a:pt x="1092485" y="536855"/>
                </a:cubicBezTo>
                <a:cubicBezTo>
                  <a:pt x="1091550" y="537649"/>
                  <a:pt x="1090614" y="538439"/>
                  <a:pt x="1089679" y="538439"/>
                </a:cubicBezTo>
                <a:lnTo>
                  <a:pt x="1088744" y="536855"/>
                </a:lnTo>
                <a:cubicBezTo>
                  <a:pt x="1087809" y="536065"/>
                  <a:pt x="1087809" y="535274"/>
                  <a:pt x="1086876" y="535274"/>
                </a:cubicBezTo>
                <a:cubicBezTo>
                  <a:pt x="1086876" y="534484"/>
                  <a:pt x="1085006" y="536065"/>
                  <a:pt x="1085006" y="536065"/>
                </a:cubicBezTo>
                <a:cubicBezTo>
                  <a:pt x="1084071" y="536065"/>
                  <a:pt x="1084071" y="534484"/>
                  <a:pt x="1083135" y="534484"/>
                </a:cubicBezTo>
                <a:lnTo>
                  <a:pt x="1081268" y="536065"/>
                </a:lnTo>
                <a:cubicBezTo>
                  <a:pt x="1080333" y="535274"/>
                  <a:pt x="1080333" y="534484"/>
                  <a:pt x="1079397" y="534484"/>
                </a:cubicBezTo>
                <a:cubicBezTo>
                  <a:pt x="1079397" y="533693"/>
                  <a:pt x="1078462" y="532900"/>
                  <a:pt x="1077527" y="532109"/>
                </a:cubicBezTo>
                <a:cubicBezTo>
                  <a:pt x="1077527" y="532109"/>
                  <a:pt x="1076595" y="531319"/>
                  <a:pt x="1076595" y="530529"/>
                </a:cubicBezTo>
                <a:cubicBezTo>
                  <a:pt x="1075660" y="529738"/>
                  <a:pt x="1075660" y="528948"/>
                  <a:pt x="1074724" y="528948"/>
                </a:cubicBezTo>
                <a:lnTo>
                  <a:pt x="1072854" y="530529"/>
                </a:lnTo>
                <a:cubicBezTo>
                  <a:pt x="1071922" y="530529"/>
                  <a:pt x="1070986" y="531319"/>
                  <a:pt x="1070986" y="531319"/>
                </a:cubicBezTo>
                <a:cubicBezTo>
                  <a:pt x="1070051" y="531319"/>
                  <a:pt x="1069116" y="529738"/>
                  <a:pt x="1069116" y="529738"/>
                </a:cubicBezTo>
                <a:cubicBezTo>
                  <a:pt x="1068181" y="529738"/>
                  <a:pt x="1067248" y="530529"/>
                  <a:pt x="1067248" y="531319"/>
                </a:cubicBezTo>
                <a:cubicBezTo>
                  <a:pt x="1066313" y="531319"/>
                  <a:pt x="1068181" y="532900"/>
                  <a:pt x="1068181" y="532900"/>
                </a:cubicBezTo>
                <a:cubicBezTo>
                  <a:pt x="1068181" y="532900"/>
                  <a:pt x="1066313" y="533693"/>
                  <a:pt x="1066313" y="534484"/>
                </a:cubicBezTo>
                <a:lnTo>
                  <a:pt x="1064443" y="535274"/>
                </a:lnTo>
                <a:cubicBezTo>
                  <a:pt x="1064443" y="536065"/>
                  <a:pt x="1066313" y="536855"/>
                  <a:pt x="1066313" y="537649"/>
                </a:cubicBezTo>
                <a:cubicBezTo>
                  <a:pt x="1065378" y="537649"/>
                  <a:pt x="1064443" y="538439"/>
                  <a:pt x="1063507" y="538439"/>
                </a:cubicBezTo>
                <a:cubicBezTo>
                  <a:pt x="1063507" y="539229"/>
                  <a:pt x="1062575" y="539229"/>
                  <a:pt x="1061640" y="540020"/>
                </a:cubicBezTo>
                <a:cubicBezTo>
                  <a:pt x="1060705" y="540810"/>
                  <a:pt x="1060705" y="540810"/>
                  <a:pt x="1059769" y="541601"/>
                </a:cubicBezTo>
                <a:cubicBezTo>
                  <a:pt x="1058834" y="540810"/>
                  <a:pt x="1058834" y="540020"/>
                  <a:pt x="1057899" y="539229"/>
                </a:cubicBezTo>
                <a:lnTo>
                  <a:pt x="1056032" y="540810"/>
                </a:lnTo>
                <a:cubicBezTo>
                  <a:pt x="1055096" y="540810"/>
                  <a:pt x="1055096" y="540020"/>
                  <a:pt x="1054161" y="539229"/>
                </a:cubicBezTo>
                <a:cubicBezTo>
                  <a:pt x="1054161" y="538439"/>
                  <a:pt x="1053226" y="537649"/>
                  <a:pt x="1053226" y="537649"/>
                </a:cubicBezTo>
                <a:cubicBezTo>
                  <a:pt x="1052294" y="536855"/>
                  <a:pt x="1055096" y="536065"/>
                  <a:pt x="1055096" y="536065"/>
                </a:cubicBezTo>
                <a:cubicBezTo>
                  <a:pt x="1055096" y="535274"/>
                  <a:pt x="1053226" y="534484"/>
                  <a:pt x="1053226" y="534484"/>
                </a:cubicBezTo>
                <a:cubicBezTo>
                  <a:pt x="1053226" y="533693"/>
                  <a:pt x="1052294" y="532900"/>
                  <a:pt x="1051358" y="532900"/>
                </a:cubicBezTo>
                <a:cubicBezTo>
                  <a:pt x="1051358" y="532109"/>
                  <a:pt x="1050423" y="531319"/>
                  <a:pt x="1050423" y="530529"/>
                </a:cubicBezTo>
                <a:lnTo>
                  <a:pt x="1052294" y="529738"/>
                </a:lnTo>
                <a:cubicBezTo>
                  <a:pt x="1052294" y="528948"/>
                  <a:pt x="1050423" y="528154"/>
                  <a:pt x="1050423" y="527364"/>
                </a:cubicBezTo>
                <a:lnTo>
                  <a:pt x="1048553" y="528948"/>
                </a:lnTo>
                <a:lnTo>
                  <a:pt x="1050423" y="530529"/>
                </a:lnTo>
                <a:cubicBezTo>
                  <a:pt x="1049488" y="531319"/>
                  <a:pt x="1048553" y="532109"/>
                  <a:pt x="1047617" y="532109"/>
                </a:cubicBezTo>
                <a:cubicBezTo>
                  <a:pt x="1047617" y="532109"/>
                  <a:pt x="1046685" y="533693"/>
                  <a:pt x="1045750" y="533693"/>
                </a:cubicBezTo>
                <a:cubicBezTo>
                  <a:pt x="1045750" y="533693"/>
                  <a:pt x="1044815" y="532109"/>
                  <a:pt x="1043879" y="531319"/>
                </a:cubicBezTo>
                <a:cubicBezTo>
                  <a:pt x="1043879" y="531319"/>
                  <a:pt x="1042944" y="530529"/>
                  <a:pt x="1042944" y="529738"/>
                </a:cubicBezTo>
                <a:cubicBezTo>
                  <a:pt x="1042012" y="529738"/>
                  <a:pt x="1042012" y="528948"/>
                  <a:pt x="1041077" y="528154"/>
                </a:cubicBezTo>
                <a:cubicBezTo>
                  <a:pt x="1041077" y="528154"/>
                  <a:pt x="1040142" y="526573"/>
                  <a:pt x="1039206" y="526573"/>
                </a:cubicBezTo>
                <a:cubicBezTo>
                  <a:pt x="1039206" y="526573"/>
                  <a:pt x="1038271" y="527364"/>
                  <a:pt x="1037339" y="527364"/>
                </a:cubicBezTo>
                <a:cubicBezTo>
                  <a:pt x="1036404" y="528154"/>
                  <a:pt x="1036404" y="528948"/>
                  <a:pt x="1035468" y="528948"/>
                </a:cubicBezTo>
                <a:cubicBezTo>
                  <a:pt x="1035468" y="529738"/>
                  <a:pt x="1037339" y="530529"/>
                  <a:pt x="1037339" y="530529"/>
                </a:cubicBezTo>
                <a:cubicBezTo>
                  <a:pt x="1037339" y="531319"/>
                  <a:pt x="1034533" y="532109"/>
                  <a:pt x="1034533" y="532109"/>
                </a:cubicBezTo>
                <a:lnTo>
                  <a:pt x="1036404" y="533693"/>
                </a:lnTo>
                <a:lnTo>
                  <a:pt x="1034533" y="535274"/>
                </a:lnTo>
                <a:cubicBezTo>
                  <a:pt x="1033598" y="535274"/>
                  <a:pt x="1033598" y="533693"/>
                  <a:pt x="1032666" y="533693"/>
                </a:cubicBezTo>
                <a:cubicBezTo>
                  <a:pt x="1031730" y="532900"/>
                  <a:pt x="1031730" y="532109"/>
                  <a:pt x="1030795" y="532109"/>
                </a:cubicBezTo>
                <a:cubicBezTo>
                  <a:pt x="1030795" y="531319"/>
                  <a:pt x="1029860" y="530529"/>
                  <a:pt x="1029860" y="529738"/>
                </a:cubicBezTo>
                <a:cubicBezTo>
                  <a:pt x="1027993" y="531319"/>
                  <a:pt x="1027057" y="532109"/>
                  <a:pt x="1025187" y="532900"/>
                </a:cubicBezTo>
                <a:cubicBezTo>
                  <a:pt x="1025187" y="532109"/>
                  <a:pt x="1024251" y="531319"/>
                  <a:pt x="1024251" y="531319"/>
                </a:cubicBezTo>
                <a:cubicBezTo>
                  <a:pt x="1023316" y="530529"/>
                  <a:pt x="1022384" y="529738"/>
                  <a:pt x="1022384" y="528948"/>
                </a:cubicBezTo>
                <a:lnTo>
                  <a:pt x="1024251" y="528154"/>
                </a:lnTo>
                <a:cubicBezTo>
                  <a:pt x="1024251" y="527364"/>
                  <a:pt x="1026122" y="526573"/>
                  <a:pt x="1026122" y="526573"/>
                </a:cubicBezTo>
                <a:lnTo>
                  <a:pt x="1025187" y="524993"/>
                </a:lnTo>
                <a:cubicBezTo>
                  <a:pt x="1023316" y="523409"/>
                  <a:pt x="1022384" y="522618"/>
                  <a:pt x="1021449" y="521037"/>
                </a:cubicBezTo>
                <a:cubicBezTo>
                  <a:pt x="1021449" y="521828"/>
                  <a:pt x="1019578" y="521828"/>
                  <a:pt x="1019578" y="522618"/>
                </a:cubicBezTo>
                <a:cubicBezTo>
                  <a:pt x="1019578" y="522618"/>
                  <a:pt x="1020514" y="524199"/>
                  <a:pt x="1021449" y="524199"/>
                </a:cubicBezTo>
                <a:cubicBezTo>
                  <a:pt x="1021449" y="524993"/>
                  <a:pt x="1022384" y="525783"/>
                  <a:pt x="1022384" y="525783"/>
                </a:cubicBezTo>
                <a:cubicBezTo>
                  <a:pt x="1022384" y="526573"/>
                  <a:pt x="1020514" y="527364"/>
                  <a:pt x="1020514" y="527364"/>
                </a:cubicBezTo>
                <a:cubicBezTo>
                  <a:pt x="1020514" y="528154"/>
                  <a:pt x="1022384" y="528948"/>
                  <a:pt x="1022384" y="528948"/>
                </a:cubicBezTo>
                <a:cubicBezTo>
                  <a:pt x="1022384" y="529738"/>
                  <a:pt x="1020514" y="530529"/>
                  <a:pt x="1020514" y="530529"/>
                </a:cubicBezTo>
                <a:cubicBezTo>
                  <a:pt x="1019578" y="530529"/>
                  <a:pt x="1017708" y="531319"/>
                  <a:pt x="1017708" y="532109"/>
                </a:cubicBezTo>
                <a:lnTo>
                  <a:pt x="1019578" y="533693"/>
                </a:lnTo>
                <a:cubicBezTo>
                  <a:pt x="1020514" y="534484"/>
                  <a:pt x="1020514" y="534484"/>
                  <a:pt x="1021449" y="535274"/>
                </a:cubicBezTo>
                <a:cubicBezTo>
                  <a:pt x="1019578" y="536065"/>
                  <a:pt x="1018643" y="536855"/>
                  <a:pt x="1016776" y="538439"/>
                </a:cubicBezTo>
                <a:cubicBezTo>
                  <a:pt x="1016776" y="537649"/>
                  <a:pt x="1015840" y="536855"/>
                  <a:pt x="1015840" y="536065"/>
                </a:cubicBezTo>
                <a:cubicBezTo>
                  <a:pt x="1014905" y="536065"/>
                  <a:pt x="1013970" y="535274"/>
                  <a:pt x="1013970" y="534484"/>
                </a:cubicBezTo>
                <a:cubicBezTo>
                  <a:pt x="1013970" y="534484"/>
                  <a:pt x="1015840" y="533693"/>
                  <a:pt x="1015840" y="532900"/>
                </a:cubicBezTo>
                <a:cubicBezTo>
                  <a:pt x="1015840" y="532900"/>
                  <a:pt x="1014905" y="531319"/>
                  <a:pt x="1013970" y="531319"/>
                </a:cubicBezTo>
                <a:cubicBezTo>
                  <a:pt x="1013970" y="531319"/>
                  <a:pt x="1013035" y="532900"/>
                  <a:pt x="1012102" y="532900"/>
                </a:cubicBezTo>
                <a:lnTo>
                  <a:pt x="1011167" y="531319"/>
                </a:lnTo>
                <a:cubicBezTo>
                  <a:pt x="1010232" y="531319"/>
                  <a:pt x="1009297" y="532109"/>
                  <a:pt x="1008361" y="532109"/>
                </a:cubicBezTo>
                <a:cubicBezTo>
                  <a:pt x="1008361" y="532900"/>
                  <a:pt x="1007429" y="533693"/>
                  <a:pt x="1006494" y="533693"/>
                </a:cubicBezTo>
                <a:cubicBezTo>
                  <a:pt x="1005559" y="534484"/>
                  <a:pt x="1005559" y="534484"/>
                  <a:pt x="1004623" y="535274"/>
                </a:cubicBezTo>
                <a:cubicBezTo>
                  <a:pt x="1003688" y="535274"/>
                  <a:pt x="1002756" y="536065"/>
                  <a:pt x="1002756" y="536065"/>
                </a:cubicBezTo>
                <a:cubicBezTo>
                  <a:pt x="1001821" y="536855"/>
                  <a:pt x="1000886" y="534484"/>
                  <a:pt x="1000886" y="534484"/>
                </a:cubicBezTo>
                <a:cubicBezTo>
                  <a:pt x="999950" y="534484"/>
                  <a:pt x="999015" y="536065"/>
                  <a:pt x="999015" y="536065"/>
                </a:cubicBezTo>
                <a:cubicBezTo>
                  <a:pt x="998083" y="536065"/>
                  <a:pt x="997148" y="537649"/>
                  <a:pt x="996212" y="537649"/>
                </a:cubicBezTo>
                <a:cubicBezTo>
                  <a:pt x="996212" y="537649"/>
                  <a:pt x="995277" y="536065"/>
                  <a:pt x="995277" y="535274"/>
                </a:cubicBezTo>
                <a:lnTo>
                  <a:pt x="997148" y="534484"/>
                </a:lnTo>
                <a:cubicBezTo>
                  <a:pt x="997148" y="533693"/>
                  <a:pt x="995277" y="532900"/>
                  <a:pt x="995277" y="532109"/>
                </a:cubicBezTo>
                <a:lnTo>
                  <a:pt x="997148" y="531319"/>
                </a:lnTo>
                <a:cubicBezTo>
                  <a:pt x="998083" y="530529"/>
                  <a:pt x="996212" y="529738"/>
                  <a:pt x="996212" y="529738"/>
                </a:cubicBezTo>
                <a:cubicBezTo>
                  <a:pt x="996212" y="528948"/>
                  <a:pt x="998083" y="528154"/>
                  <a:pt x="998083" y="528154"/>
                </a:cubicBezTo>
                <a:cubicBezTo>
                  <a:pt x="998083" y="527364"/>
                  <a:pt x="997148" y="526573"/>
                  <a:pt x="996212" y="526573"/>
                </a:cubicBezTo>
                <a:cubicBezTo>
                  <a:pt x="996212" y="525783"/>
                  <a:pt x="995277" y="524993"/>
                  <a:pt x="995277" y="524199"/>
                </a:cubicBezTo>
                <a:cubicBezTo>
                  <a:pt x="994342" y="524199"/>
                  <a:pt x="993407" y="523409"/>
                  <a:pt x="993407" y="522618"/>
                </a:cubicBezTo>
                <a:cubicBezTo>
                  <a:pt x="993407" y="523409"/>
                  <a:pt x="991539" y="523409"/>
                  <a:pt x="991539" y="524199"/>
                </a:cubicBezTo>
                <a:cubicBezTo>
                  <a:pt x="991539" y="524199"/>
                  <a:pt x="992474" y="524993"/>
                  <a:pt x="992474" y="525783"/>
                </a:cubicBezTo>
                <a:cubicBezTo>
                  <a:pt x="992474" y="526573"/>
                  <a:pt x="990604" y="526573"/>
                  <a:pt x="990604" y="527364"/>
                </a:cubicBezTo>
                <a:cubicBezTo>
                  <a:pt x="990604" y="527364"/>
                  <a:pt x="992474" y="528154"/>
                  <a:pt x="992474" y="528948"/>
                </a:cubicBezTo>
                <a:cubicBezTo>
                  <a:pt x="992474" y="529738"/>
                  <a:pt x="990604" y="529738"/>
                  <a:pt x="990604" y="530529"/>
                </a:cubicBezTo>
                <a:cubicBezTo>
                  <a:pt x="990604" y="530529"/>
                  <a:pt x="991539" y="531319"/>
                  <a:pt x="991539" y="532109"/>
                </a:cubicBezTo>
                <a:cubicBezTo>
                  <a:pt x="991539" y="532109"/>
                  <a:pt x="989669" y="532900"/>
                  <a:pt x="989669" y="533693"/>
                </a:cubicBezTo>
                <a:cubicBezTo>
                  <a:pt x="989669" y="533693"/>
                  <a:pt x="990604" y="534484"/>
                  <a:pt x="991539" y="535274"/>
                </a:cubicBezTo>
                <a:cubicBezTo>
                  <a:pt x="991539" y="535274"/>
                  <a:pt x="993407" y="536855"/>
                  <a:pt x="992474" y="536855"/>
                </a:cubicBezTo>
                <a:cubicBezTo>
                  <a:pt x="992474" y="537649"/>
                  <a:pt x="991539" y="538439"/>
                  <a:pt x="990604" y="538439"/>
                </a:cubicBezTo>
                <a:lnTo>
                  <a:pt x="989669" y="536855"/>
                </a:lnTo>
                <a:cubicBezTo>
                  <a:pt x="988733" y="536065"/>
                  <a:pt x="987801" y="534484"/>
                  <a:pt x="987801" y="534484"/>
                </a:cubicBezTo>
                <a:cubicBezTo>
                  <a:pt x="986866" y="534484"/>
                  <a:pt x="985931" y="536065"/>
                  <a:pt x="985931" y="536065"/>
                </a:cubicBezTo>
                <a:cubicBezTo>
                  <a:pt x="984996" y="536065"/>
                  <a:pt x="984060" y="537649"/>
                  <a:pt x="983125" y="537649"/>
                </a:cubicBezTo>
                <a:lnTo>
                  <a:pt x="982193" y="536065"/>
                </a:lnTo>
                <a:cubicBezTo>
                  <a:pt x="981258" y="535274"/>
                  <a:pt x="980322" y="533693"/>
                  <a:pt x="980322" y="533693"/>
                </a:cubicBezTo>
                <a:cubicBezTo>
                  <a:pt x="979387" y="533693"/>
                  <a:pt x="978455" y="535274"/>
                  <a:pt x="978455" y="535274"/>
                </a:cubicBezTo>
                <a:cubicBezTo>
                  <a:pt x="977520" y="535274"/>
                  <a:pt x="976584" y="536065"/>
                  <a:pt x="976584" y="536855"/>
                </a:cubicBezTo>
                <a:cubicBezTo>
                  <a:pt x="975649" y="536855"/>
                  <a:pt x="974714" y="537649"/>
                  <a:pt x="973779" y="537649"/>
                </a:cubicBezTo>
                <a:cubicBezTo>
                  <a:pt x="973779" y="538439"/>
                  <a:pt x="972846" y="539229"/>
                  <a:pt x="971911" y="539229"/>
                </a:cubicBezTo>
                <a:cubicBezTo>
                  <a:pt x="971911" y="539229"/>
                  <a:pt x="970976" y="537649"/>
                  <a:pt x="970041" y="537649"/>
                </a:cubicBezTo>
                <a:cubicBezTo>
                  <a:pt x="970041" y="537649"/>
                  <a:pt x="971911" y="536065"/>
                  <a:pt x="972846" y="536065"/>
                </a:cubicBezTo>
                <a:cubicBezTo>
                  <a:pt x="972846" y="536065"/>
                  <a:pt x="974714" y="535274"/>
                  <a:pt x="974714" y="534484"/>
                </a:cubicBezTo>
                <a:cubicBezTo>
                  <a:pt x="974714" y="534484"/>
                  <a:pt x="972846" y="533693"/>
                  <a:pt x="972846" y="532900"/>
                </a:cubicBezTo>
                <a:cubicBezTo>
                  <a:pt x="972846" y="532900"/>
                  <a:pt x="971911" y="532109"/>
                  <a:pt x="970976" y="531319"/>
                </a:cubicBezTo>
                <a:cubicBezTo>
                  <a:pt x="970976" y="530529"/>
                  <a:pt x="970041" y="530529"/>
                  <a:pt x="970041" y="529738"/>
                </a:cubicBezTo>
                <a:cubicBezTo>
                  <a:pt x="969105" y="528948"/>
                  <a:pt x="969105" y="528154"/>
                  <a:pt x="968173" y="528154"/>
                </a:cubicBezTo>
                <a:cubicBezTo>
                  <a:pt x="968173" y="527364"/>
                  <a:pt x="967238" y="526573"/>
                  <a:pt x="966303" y="525783"/>
                </a:cubicBezTo>
                <a:lnTo>
                  <a:pt x="964432" y="527364"/>
                </a:lnTo>
                <a:cubicBezTo>
                  <a:pt x="963497" y="527364"/>
                  <a:pt x="963497" y="525783"/>
                  <a:pt x="962565" y="525783"/>
                </a:cubicBezTo>
                <a:cubicBezTo>
                  <a:pt x="961630" y="526573"/>
                  <a:pt x="959759" y="527364"/>
                  <a:pt x="958824" y="528154"/>
                </a:cubicBezTo>
                <a:cubicBezTo>
                  <a:pt x="959759" y="528154"/>
                  <a:pt x="959759" y="529738"/>
                  <a:pt x="960694" y="529738"/>
                </a:cubicBezTo>
                <a:cubicBezTo>
                  <a:pt x="960694" y="529738"/>
                  <a:pt x="961630" y="528948"/>
                  <a:pt x="962565" y="528948"/>
                </a:cubicBezTo>
                <a:cubicBezTo>
                  <a:pt x="962565" y="528948"/>
                  <a:pt x="963497" y="529738"/>
                  <a:pt x="964432" y="530529"/>
                </a:cubicBezTo>
                <a:lnTo>
                  <a:pt x="965368" y="532109"/>
                </a:lnTo>
                <a:lnTo>
                  <a:pt x="963497" y="533693"/>
                </a:lnTo>
                <a:cubicBezTo>
                  <a:pt x="962565" y="533693"/>
                  <a:pt x="962565" y="534484"/>
                  <a:pt x="961630" y="535274"/>
                </a:cubicBezTo>
                <a:cubicBezTo>
                  <a:pt x="960694" y="535274"/>
                  <a:pt x="959759" y="536065"/>
                  <a:pt x="959759" y="536065"/>
                </a:cubicBezTo>
                <a:cubicBezTo>
                  <a:pt x="958824" y="536855"/>
                  <a:pt x="957892" y="536855"/>
                  <a:pt x="956956" y="537649"/>
                </a:cubicBezTo>
                <a:cubicBezTo>
                  <a:pt x="956956" y="537649"/>
                  <a:pt x="955086" y="538439"/>
                  <a:pt x="955086" y="539229"/>
                </a:cubicBezTo>
                <a:cubicBezTo>
                  <a:pt x="955086" y="539229"/>
                  <a:pt x="956956" y="540020"/>
                  <a:pt x="956956" y="540810"/>
                </a:cubicBezTo>
                <a:cubicBezTo>
                  <a:pt x="955086" y="541601"/>
                  <a:pt x="954151" y="542394"/>
                  <a:pt x="952283" y="543185"/>
                </a:cubicBezTo>
                <a:cubicBezTo>
                  <a:pt x="952283" y="543185"/>
                  <a:pt x="951348" y="542394"/>
                  <a:pt x="951348" y="541601"/>
                </a:cubicBezTo>
                <a:cubicBezTo>
                  <a:pt x="950413" y="541601"/>
                  <a:pt x="949477" y="540810"/>
                  <a:pt x="949477" y="540020"/>
                </a:cubicBezTo>
                <a:cubicBezTo>
                  <a:pt x="949477" y="540020"/>
                  <a:pt x="951348" y="539229"/>
                  <a:pt x="951348" y="538439"/>
                </a:cubicBezTo>
                <a:cubicBezTo>
                  <a:pt x="951348" y="538439"/>
                  <a:pt x="950413" y="536855"/>
                  <a:pt x="949477" y="536855"/>
                </a:cubicBezTo>
                <a:cubicBezTo>
                  <a:pt x="949477" y="536065"/>
                  <a:pt x="948545" y="535274"/>
                  <a:pt x="948545" y="535274"/>
                </a:cubicBezTo>
                <a:cubicBezTo>
                  <a:pt x="947610" y="534484"/>
                  <a:pt x="947610" y="533693"/>
                  <a:pt x="946675" y="532900"/>
                </a:cubicBezTo>
                <a:cubicBezTo>
                  <a:pt x="945740" y="532109"/>
                  <a:pt x="944804" y="531319"/>
                  <a:pt x="943872" y="529738"/>
                </a:cubicBezTo>
                <a:cubicBezTo>
                  <a:pt x="942937" y="529738"/>
                  <a:pt x="942002" y="531319"/>
                  <a:pt x="941066" y="531319"/>
                </a:cubicBezTo>
                <a:cubicBezTo>
                  <a:pt x="941066" y="531319"/>
                  <a:pt x="940131" y="528948"/>
                  <a:pt x="940131" y="529738"/>
                </a:cubicBezTo>
                <a:cubicBezTo>
                  <a:pt x="939196" y="529738"/>
                  <a:pt x="938264" y="530529"/>
                  <a:pt x="937328" y="530529"/>
                </a:cubicBezTo>
                <a:lnTo>
                  <a:pt x="939196" y="532109"/>
                </a:lnTo>
                <a:cubicBezTo>
                  <a:pt x="939196" y="532900"/>
                  <a:pt x="937328" y="533693"/>
                  <a:pt x="937328" y="533693"/>
                </a:cubicBezTo>
                <a:lnTo>
                  <a:pt x="935458" y="532109"/>
                </a:lnTo>
                <a:cubicBezTo>
                  <a:pt x="935458" y="532109"/>
                  <a:pt x="933587" y="532900"/>
                  <a:pt x="933587" y="533693"/>
                </a:cubicBezTo>
                <a:cubicBezTo>
                  <a:pt x="933587" y="533693"/>
                  <a:pt x="935458" y="534484"/>
                  <a:pt x="935458" y="535274"/>
                </a:cubicBezTo>
                <a:cubicBezTo>
                  <a:pt x="935458" y="535274"/>
                  <a:pt x="933587" y="536065"/>
                  <a:pt x="932655" y="536855"/>
                </a:cubicBezTo>
                <a:cubicBezTo>
                  <a:pt x="931720" y="535274"/>
                  <a:pt x="930785" y="534484"/>
                  <a:pt x="929849" y="532900"/>
                </a:cubicBezTo>
                <a:lnTo>
                  <a:pt x="927982" y="534484"/>
                </a:lnTo>
                <a:cubicBezTo>
                  <a:pt x="927047" y="533693"/>
                  <a:pt x="927047" y="532900"/>
                  <a:pt x="926112" y="532900"/>
                </a:cubicBezTo>
                <a:cubicBezTo>
                  <a:pt x="926112" y="532109"/>
                  <a:pt x="925176" y="531319"/>
                  <a:pt x="924241" y="530529"/>
                </a:cubicBezTo>
                <a:lnTo>
                  <a:pt x="927047" y="529738"/>
                </a:lnTo>
                <a:cubicBezTo>
                  <a:pt x="927047" y="528948"/>
                  <a:pt x="925176" y="528154"/>
                  <a:pt x="925176" y="527364"/>
                </a:cubicBezTo>
                <a:cubicBezTo>
                  <a:pt x="924241" y="527364"/>
                  <a:pt x="924241" y="526573"/>
                  <a:pt x="923309" y="525783"/>
                </a:cubicBezTo>
                <a:cubicBezTo>
                  <a:pt x="923309" y="524993"/>
                  <a:pt x="922374" y="524993"/>
                  <a:pt x="922374" y="524199"/>
                </a:cubicBezTo>
                <a:cubicBezTo>
                  <a:pt x="921438" y="523409"/>
                  <a:pt x="920503" y="522618"/>
                  <a:pt x="920503" y="522618"/>
                </a:cubicBezTo>
                <a:cubicBezTo>
                  <a:pt x="920503" y="521828"/>
                  <a:pt x="918636" y="521037"/>
                  <a:pt x="918636" y="520247"/>
                </a:cubicBezTo>
                <a:cubicBezTo>
                  <a:pt x="917700" y="520247"/>
                  <a:pt x="917700" y="521828"/>
                  <a:pt x="916765" y="521828"/>
                </a:cubicBezTo>
                <a:cubicBezTo>
                  <a:pt x="916765" y="522618"/>
                  <a:pt x="917700" y="523409"/>
                  <a:pt x="918636" y="523409"/>
                </a:cubicBezTo>
                <a:cubicBezTo>
                  <a:pt x="918636" y="524199"/>
                  <a:pt x="919568" y="524993"/>
                  <a:pt x="919568" y="525783"/>
                </a:cubicBezTo>
                <a:lnTo>
                  <a:pt x="917700" y="526573"/>
                </a:lnTo>
                <a:cubicBezTo>
                  <a:pt x="917700" y="527364"/>
                  <a:pt x="918636" y="528154"/>
                  <a:pt x="919568" y="528948"/>
                </a:cubicBezTo>
                <a:cubicBezTo>
                  <a:pt x="919568" y="528948"/>
                  <a:pt x="920503" y="529738"/>
                  <a:pt x="920503" y="530529"/>
                </a:cubicBezTo>
                <a:cubicBezTo>
                  <a:pt x="921438" y="530529"/>
                  <a:pt x="918636" y="531319"/>
                  <a:pt x="918636" y="532109"/>
                </a:cubicBezTo>
                <a:cubicBezTo>
                  <a:pt x="917700" y="530529"/>
                  <a:pt x="916765" y="529738"/>
                  <a:pt x="915830" y="528154"/>
                </a:cubicBezTo>
                <a:cubicBezTo>
                  <a:pt x="914895" y="527364"/>
                  <a:pt x="914895" y="527364"/>
                  <a:pt x="913963" y="526573"/>
                </a:cubicBezTo>
                <a:cubicBezTo>
                  <a:pt x="913963" y="525783"/>
                  <a:pt x="913027" y="524993"/>
                  <a:pt x="912092" y="524993"/>
                </a:cubicBezTo>
                <a:cubicBezTo>
                  <a:pt x="912092" y="524199"/>
                  <a:pt x="911157" y="523409"/>
                  <a:pt x="911157" y="522618"/>
                </a:cubicBezTo>
                <a:cubicBezTo>
                  <a:pt x="910222" y="522618"/>
                  <a:pt x="909286" y="524199"/>
                  <a:pt x="908354" y="524199"/>
                </a:cubicBezTo>
                <a:cubicBezTo>
                  <a:pt x="909286" y="524993"/>
                  <a:pt x="910222" y="525783"/>
                  <a:pt x="910222" y="525783"/>
                </a:cubicBezTo>
                <a:cubicBezTo>
                  <a:pt x="911157" y="526573"/>
                  <a:pt x="912092" y="527364"/>
                  <a:pt x="912092" y="528154"/>
                </a:cubicBezTo>
                <a:cubicBezTo>
                  <a:pt x="912092" y="528154"/>
                  <a:pt x="913963" y="528948"/>
                  <a:pt x="913963" y="529738"/>
                </a:cubicBezTo>
                <a:lnTo>
                  <a:pt x="911157" y="530529"/>
                </a:lnTo>
                <a:cubicBezTo>
                  <a:pt x="912092" y="531319"/>
                  <a:pt x="913027" y="532109"/>
                  <a:pt x="913027" y="532900"/>
                </a:cubicBezTo>
                <a:cubicBezTo>
                  <a:pt x="913963" y="532900"/>
                  <a:pt x="913963" y="533693"/>
                  <a:pt x="914895" y="534484"/>
                </a:cubicBezTo>
                <a:cubicBezTo>
                  <a:pt x="913963" y="534484"/>
                  <a:pt x="913027" y="536065"/>
                  <a:pt x="913027" y="536065"/>
                </a:cubicBezTo>
                <a:cubicBezTo>
                  <a:pt x="912092" y="536065"/>
                  <a:pt x="911157" y="533693"/>
                  <a:pt x="911157" y="533693"/>
                </a:cubicBezTo>
                <a:lnTo>
                  <a:pt x="909286" y="535274"/>
                </a:lnTo>
                <a:lnTo>
                  <a:pt x="910222" y="536855"/>
                </a:lnTo>
                <a:cubicBezTo>
                  <a:pt x="911157" y="537649"/>
                  <a:pt x="912092" y="538439"/>
                  <a:pt x="912092" y="539229"/>
                </a:cubicBezTo>
                <a:lnTo>
                  <a:pt x="910222" y="540020"/>
                </a:lnTo>
                <a:cubicBezTo>
                  <a:pt x="909286" y="540020"/>
                  <a:pt x="908354" y="538439"/>
                  <a:pt x="908354" y="538439"/>
                </a:cubicBezTo>
                <a:cubicBezTo>
                  <a:pt x="908354" y="537649"/>
                  <a:pt x="907419" y="537649"/>
                  <a:pt x="906484" y="536855"/>
                </a:cubicBezTo>
                <a:cubicBezTo>
                  <a:pt x="906484" y="536065"/>
                  <a:pt x="905548" y="535274"/>
                  <a:pt x="905548" y="535274"/>
                </a:cubicBezTo>
                <a:cubicBezTo>
                  <a:pt x="904613" y="534484"/>
                  <a:pt x="903681" y="533693"/>
                  <a:pt x="903681" y="532900"/>
                </a:cubicBezTo>
                <a:lnTo>
                  <a:pt x="905548" y="532109"/>
                </a:lnTo>
                <a:cubicBezTo>
                  <a:pt x="905548" y="531319"/>
                  <a:pt x="904613" y="530529"/>
                  <a:pt x="903681" y="529738"/>
                </a:cubicBezTo>
                <a:lnTo>
                  <a:pt x="902746" y="528154"/>
                </a:lnTo>
                <a:lnTo>
                  <a:pt x="900875" y="529738"/>
                </a:lnTo>
                <a:cubicBezTo>
                  <a:pt x="899940" y="529738"/>
                  <a:pt x="901810" y="531319"/>
                  <a:pt x="901810" y="531319"/>
                </a:cubicBezTo>
                <a:cubicBezTo>
                  <a:pt x="901810" y="532109"/>
                  <a:pt x="900875" y="532109"/>
                  <a:pt x="899940" y="532900"/>
                </a:cubicBezTo>
                <a:cubicBezTo>
                  <a:pt x="899005" y="532900"/>
                  <a:pt x="899005" y="533693"/>
                  <a:pt x="898073" y="533693"/>
                </a:cubicBezTo>
                <a:cubicBezTo>
                  <a:pt x="897137" y="533693"/>
                  <a:pt x="897137" y="532900"/>
                  <a:pt x="896202" y="532109"/>
                </a:cubicBezTo>
                <a:cubicBezTo>
                  <a:pt x="895267" y="531319"/>
                  <a:pt x="894331" y="529738"/>
                  <a:pt x="893399" y="528948"/>
                </a:cubicBezTo>
                <a:cubicBezTo>
                  <a:pt x="892464" y="528154"/>
                  <a:pt x="892464" y="527364"/>
                  <a:pt x="891529" y="527364"/>
                </a:cubicBezTo>
                <a:cubicBezTo>
                  <a:pt x="890594" y="525783"/>
                  <a:pt x="889658" y="524993"/>
                  <a:pt x="888726" y="523409"/>
                </a:cubicBezTo>
                <a:cubicBezTo>
                  <a:pt x="887791" y="524199"/>
                  <a:pt x="886856" y="524199"/>
                  <a:pt x="885920" y="524993"/>
                </a:cubicBezTo>
                <a:cubicBezTo>
                  <a:pt x="885920" y="524993"/>
                  <a:pt x="884053" y="525783"/>
                  <a:pt x="884053" y="526573"/>
                </a:cubicBezTo>
                <a:cubicBezTo>
                  <a:pt x="884053" y="526573"/>
                  <a:pt x="885920" y="527364"/>
                  <a:pt x="885920" y="528154"/>
                </a:cubicBezTo>
                <a:cubicBezTo>
                  <a:pt x="885920" y="528154"/>
                  <a:pt x="887791" y="528948"/>
                  <a:pt x="887791" y="529738"/>
                </a:cubicBezTo>
                <a:cubicBezTo>
                  <a:pt x="886856" y="529738"/>
                  <a:pt x="885920" y="530529"/>
                  <a:pt x="884985" y="531319"/>
                </a:cubicBezTo>
                <a:lnTo>
                  <a:pt x="884053" y="528948"/>
                </a:lnTo>
                <a:cubicBezTo>
                  <a:pt x="883118" y="528948"/>
                  <a:pt x="882182" y="530529"/>
                  <a:pt x="881247" y="530529"/>
                </a:cubicBezTo>
                <a:cubicBezTo>
                  <a:pt x="881247" y="530529"/>
                  <a:pt x="880312" y="531319"/>
                  <a:pt x="879377" y="532109"/>
                </a:cubicBezTo>
                <a:lnTo>
                  <a:pt x="877509" y="533693"/>
                </a:lnTo>
                <a:cubicBezTo>
                  <a:pt x="876574" y="532900"/>
                  <a:pt x="876574" y="532109"/>
                  <a:pt x="875639" y="531319"/>
                </a:cubicBezTo>
                <a:lnTo>
                  <a:pt x="877509" y="530529"/>
                </a:lnTo>
                <a:cubicBezTo>
                  <a:pt x="877509" y="529738"/>
                  <a:pt x="876574" y="528948"/>
                  <a:pt x="876574" y="528154"/>
                </a:cubicBezTo>
                <a:cubicBezTo>
                  <a:pt x="875639" y="528154"/>
                  <a:pt x="874703" y="526573"/>
                  <a:pt x="874703" y="526573"/>
                </a:cubicBezTo>
                <a:cubicBezTo>
                  <a:pt x="873771" y="526573"/>
                  <a:pt x="872836" y="528154"/>
                  <a:pt x="872836" y="528154"/>
                </a:cubicBezTo>
                <a:cubicBezTo>
                  <a:pt x="872836" y="528154"/>
                  <a:pt x="870966" y="528948"/>
                  <a:pt x="870966" y="529738"/>
                </a:cubicBezTo>
                <a:cubicBezTo>
                  <a:pt x="870030" y="529738"/>
                  <a:pt x="871901" y="530529"/>
                  <a:pt x="871901" y="531319"/>
                </a:cubicBezTo>
                <a:cubicBezTo>
                  <a:pt x="871901" y="531319"/>
                  <a:pt x="870966" y="532109"/>
                  <a:pt x="870030" y="532900"/>
                </a:cubicBezTo>
                <a:cubicBezTo>
                  <a:pt x="869095" y="532900"/>
                  <a:pt x="869095" y="533693"/>
                  <a:pt x="868163" y="533693"/>
                </a:cubicBezTo>
                <a:cubicBezTo>
                  <a:pt x="867228" y="533693"/>
                  <a:pt x="867228" y="532109"/>
                  <a:pt x="866292" y="532109"/>
                </a:cubicBezTo>
                <a:lnTo>
                  <a:pt x="864422" y="533693"/>
                </a:lnTo>
                <a:cubicBezTo>
                  <a:pt x="863490" y="533693"/>
                  <a:pt x="862554" y="532109"/>
                  <a:pt x="862554" y="531319"/>
                </a:cubicBezTo>
                <a:cubicBezTo>
                  <a:pt x="862554" y="531319"/>
                  <a:pt x="860684" y="530529"/>
                  <a:pt x="860684" y="529738"/>
                </a:cubicBezTo>
                <a:lnTo>
                  <a:pt x="863490" y="528948"/>
                </a:lnTo>
                <a:cubicBezTo>
                  <a:pt x="863490" y="528154"/>
                  <a:pt x="861619" y="527364"/>
                  <a:pt x="861619" y="526573"/>
                </a:cubicBezTo>
                <a:cubicBezTo>
                  <a:pt x="861619" y="527364"/>
                  <a:pt x="859752" y="527364"/>
                  <a:pt x="859752" y="528154"/>
                </a:cubicBezTo>
                <a:cubicBezTo>
                  <a:pt x="859752" y="528948"/>
                  <a:pt x="857881" y="528948"/>
                  <a:pt x="856946" y="529738"/>
                </a:cubicBezTo>
                <a:cubicBezTo>
                  <a:pt x="856946" y="529738"/>
                  <a:pt x="858817" y="530529"/>
                  <a:pt x="858817" y="531319"/>
                </a:cubicBezTo>
                <a:cubicBezTo>
                  <a:pt x="858817" y="532109"/>
                  <a:pt x="856946" y="532109"/>
                  <a:pt x="856946" y="532900"/>
                </a:cubicBezTo>
                <a:cubicBezTo>
                  <a:pt x="856946" y="532900"/>
                  <a:pt x="858817" y="533693"/>
                  <a:pt x="858817" y="534484"/>
                </a:cubicBezTo>
                <a:cubicBezTo>
                  <a:pt x="858817" y="534484"/>
                  <a:pt x="856946" y="535274"/>
                  <a:pt x="856011" y="536065"/>
                </a:cubicBezTo>
                <a:cubicBezTo>
                  <a:pt x="856011" y="536065"/>
                  <a:pt x="855076" y="536855"/>
                  <a:pt x="854143" y="536855"/>
                </a:cubicBezTo>
                <a:lnTo>
                  <a:pt x="853208" y="535274"/>
                </a:lnTo>
                <a:cubicBezTo>
                  <a:pt x="853208" y="535274"/>
                  <a:pt x="854143" y="533693"/>
                  <a:pt x="855076" y="533693"/>
                </a:cubicBezTo>
                <a:cubicBezTo>
                  <a:pt x="855076" y="533693"/>
                  <a:pt x="853208" y="532900"/>
                  <a:pt x="853208" y="532109"/>
                </a:cubicBezTo>
                <a:cubicBezTo>
                  <a:pt x="853208" y="532109"/>
                  <a:pt x="855076" y="531319"/>
                  <a:pt x="855076" y="530529"/>
                </a:cubicBezTo>
                <a:cubicBezTo>
                  <a:pt x="855076" y="530529"/>
                  <a:pt x="854143" y="529738"/>
                  <a:pt x="854143" y="528948"/>
                </a:cubicBezTo>
                <a:cubicBezTo>
                  <a:pt x="853208" y="528154"/>
                  <a:pt x="852273" y="528154"/>
                  <a:pt x="852273" y="527364"/>
                </a:cubicBezTo>
                <a:cubicBezTo>
                  <a:pt x="852273" y="527364"/>
                  <a:pt x="851338" y="525783"/>
                  <a:pt x="850402" y="525783"/>
                </a:cubicBezTo>
                <a:cubicBezTo>
                  <a:pt x="850402" y="525783"/>
                  <a:pt x="848535" y="527364"/>
                  <a:pt x="848535" y="526573"/>
                </a:cubicBezTo>
                <a:cubicBezTo>
                  <a:pt x="847600" y="526573"/>
                  <a:pt x="847600" y="525783"/>
                  <a:pt x="846664" y="524993"/>
                </a:cubicBezTo>
                <a:cubicBezTo>
                  <a:pt x="845729" y="524199"/>
                  <a:pt x="844794" y="522618"/>
                  <a:pt x="843862" y="521828"/>
                </a:cubicBezTo>
                <a:cubicBezTo>
                  <a:pt x="843862" y="521828"/>
                  <a:pt x="841056" y="522618"/>
                  <a:pt x="841991" y="522618"/>
                </a:cubicBezTo>
                <a:cubicBezTo>
                  <a:pt x="841991" y="523409"/>
                  <a:pt x="842926" y="524199"/>
                  <a:pt x="842926" y="524993"/>
                </a:cubicBezTo>
                <a:cubicBezTo>
                  <a:pt x="843862" y="524993"/>
                  <a:pt x="843862" y="525783"/>
                  <a:pt x="844794" y="526573"/>
                </a:cubicBezTo>
                <a:cubicBezTo>
                  <a:pt x="845729" y="527364"/>
                  <a:pt x="845729" y="527364"/>
                  <a:pt x="846664" y="528154"/>
                </a:cubicBezTo>
                <a:cubicBezTo>
                  <a:pt x="846664" y="528948"/>
                  <a:pt x="847600" y="529738"/>
                  <a:pt x="847600" y="529738"/>
                </a:cubicBezTo>
                <a:lnTo>
                  <a:pt x="845729" y="531319"/>
                </a:lnTo>
                <a:lnTo>
                  <a:pt x="847600" y="532900"/>
                </a:lnTo>
                <a:cubicBezTo>
                  <a:pt x="846664" y="533693"/>
                  <a:pt x="845729" y="533693"/>
                  <a:pt x="845729" y="534484"/>
                </a:cubicBezTo>
                <a:cubicBezTo>
                  <a:pt x="844794" y="535274"/>
                  <a:pt x="843862" y="535274"/>
                  <a:pt x="842926" y="536065"/>
                </a:cubicBezTo>
                <a:cubicBezTo>
                  <a:pt x="842926" y="536065"/>
                  <a:pt x="841991" y="536855"/>
                  <a:pt x="841056" y="536855"/>
                </a:cubicBezTo>
                <a:cubicBezTo>
                  <a:pt x="840121" y="536065"/>
                  <a:pt x="839185" y="534484"/>
                  <a:pt x="838253" y="533693"/>
                </a:cubicBezTo>
                <a:cubicBezTo>
                  <a:pt x="837318" y="532900"/>
                  <a:pt x="837318" y="532109"/>
                  <a:pt x="836383" y="532109"/>
                </a:cubicBezTo>
                <a:cubicBezTo>
                  <a:pt x="836383" y="531319"/>
                  <a:pt x="835448" y="530529"/>
                  <a:pt x="834515" y="529738"/>
                </a:cubicBezTo>
                <a:cubicBezTo>
                  <a:pt x="834515" y="529738"/>
                  <a:pt x="833580" y="528948"/>
                  <a:pt x="833580" y="528154"/>
                </a:cubicBezTo>
                <a:lnTo>
                  <a:pt x="835448" y="527364"/>
                </a:lnTo>
                <a:cubicBezTo>
                  <a:pt x="835448" y="526573"/>
                  <a:pt x="834515" y="525783"/>
                  <a:pt x="833580" y="524993"/>
                </a:cubicBezTo>
                <a:cubicBezTo>
                  <a:pt x="833580" y="524993"/>
                  <a:pt x="832645" y="524199"/>
                  <a:pt x="831710" y="523409"/>
                </a:cubicBezTo>
                <a:cubicBezTo>
                  <a:pt x="831710" y="524199"/>
                  <a:pt x="830774" y="524199"/>
                  <a:pt x="829842" y="524993"/>
                </a:cubicBezTo>
                <a:lnTo>
                  <a:pt x="827972" y="525783"/>
                </a:lnTo>
                <a:cubicBezTo>
                  <a:pt x="827972" y="526573"/>
                  <a:pt x="829842" y="527364"/>
                  <a:pt x="829842" y="528154"/>
                </a:cubicBezTo>
                <a:cubicBezTo>
                  <a:pt x="829842" y="528154"/>
                  <a:pt x="827972" y="528948"/>
                  <a:pt x="827036" y="528948"/>
                </a:cubicBezTo>
                <a:cubicBezTo>
                  <a:pt x="827036" y="529738"/>
                  <a:pt x="828907" y="530529"/>
                  <a:pt x="828907" y="531319"/>
                </a:cubicBezTo>
                <a:lnTo>
                  <a:pt x="827036" y="532109"/>
                </a:lnTo>
                <a:cubicBezTo>
                  <a:pt x="827036" y="532900"/>
                  <a:pt x="828907" y="533693"/>
                  <a:pt x="828907" y="534484"/>
                </a:cubicBezTo>
                <a:cubicBezTo>
                  <a:pt x="827972" y="534484"/>
                  <a:pt x="827036" y="535274"/>
                  <a:pt x="826101" y="535274"/>
                </a:cubicBezTo>
                <a:cubicBezTo>
                  <a:pt x="826101" y="536065"/>
                  <a:pt x="827972" y="536855"/>
                  <a:pt x="827972" y="537649"/>
                </a:cubicBezTo>
                <a:lnTo>
                  <a:pt x="826101" y="538439"/>
                </a:lnTo>
                <a:cubicBezTo>
                  <a:pt x="824234" y="539229"/>
                  <a:pt x="823299" y="540020"/>
                  <a:pt x="821428" y="541601"/>
                </a:cubicBezTo>
                <a:cubicBezTo>
                  <a:pt x="820493" y="540020"/>
                  <a:pt x="819561" y="539229"/>
                  <a:pt x="818625" y="537649"/>
                </a:cubicBezTo>
                <a:cubicBezTo>
                  <a:pt x="818625" y="537649"/>
                  <a:pt x="820493" y="536855"/>
                  <a:pt x="820493" y="536065"/>
                </a:cubicBezTo>
                <a:cubicBezTo>
                  <a:pt x="820493" y="536065"/>
                  <a:pt x="819561" y="535274"/>
                  <a:pt x="819561" y="534484"/>
                </a:cubicBezTo>
                <a:cubicBezTo>
                  <a:pt x="818625" y="534484"/>
                  <a:pt x="817690" y="532900"/>
                  <a:pt x="817690" y="532900"/>
                </a:cubicBezTo>
                <a:cubicBezTo>
                  <a:pt x="816755" y="532900"/>
                  <a:pt x="815820" y="534484"/>
                  <a:pt x="815820" y="534484"/>
                </a:cubicBezTo>
                <a:cubicBezTo>
                  <a:pt x="814884" y="534484"/>
                  <a:pt x="813952" y="532900"/>
                  <a:pt x="813952" y="532109"/>
                </a:cubicBezTo>
                <a:lnTo>
                  <a:pt x="815820" y="531319"/>
                </a:lnTo>
                <a:cubicBezTo>
                  <a:pt x="815820" y="530529"/>
                  <a:pt x="814884" y="529738"/>
                  <a:pt x="813952" y="529738"/>
                </a:cubicBezTo>
                <a:cubicBezTo>
                  <a:pt x="813952" y="528948"/>
                  <a:pt x="813017" y="528154"/>
                  <a:pt x="813017" y="527364"/>
                </a:cubicBezTo>
                <a:lnTo>
                  <a:pt x="814884" y="526573"/>
                </a:lnTo>
                <a:cubicBezTo>
                  <a:pt x="814884" y="525783"/>
                  <a:pt x="813017" y="524993"/>
                  <a:pt x="813017" y="524199"/>
                </a:cubicBezTo>
                <a:cubicBezTo>
                  <a:pt x="813017" y="524199"/>
                  <a:pt x="812082" y="523409"/>
                  <a:pt x="812082" y="522618"/>
                </a:cubicBezTo>
                <a:cubicBezTo>
                  <a:pt x="811146" y="521828"/>
                  <a:pt x="810211" y="521828"/>
                  <a:pt x="810211" y="521037"/>
                </a:cubicBezTo>
                <a:cubicBezTo>
                  <a:pt x="809279" y="521828"/>
                  <a:pt x="808344" y="521828"/>
                  <a:pt x="808344" y="522618"/>
                </a:cubicBezTo>
                <a:cubicBezTo>
                  <a:pt x="807408" y="522618"/>
                  <a:pt x="806473" y="523409"/>
                  <a:pt x="805538" y="523409"/>
                </a:cubicBezTo>
                <a:cubicBezTo>
                  <a:pt x="805538" y="524199"/>
                  <a:pt x="807408" y="524993"/>
                  <a:pt x="807408" y="525783"/>
                </a:cubicBezTo>
                <a:lnTo>
                  <a:pt x="809279" y="527364"/>
                </a:lnTo>
                <a:lnTo>
                  <a:pt x="807408" y="528154"/>
                </a:lnTo>
                <a:cubicBezTo>
                  <a:pt x="806473" y="528948"/>
                  <a:pt x="805538" y="529738"/>
                  <a:pt x="804606" y="529738"/>
                </a:cubicBezTo>
                <a:lnTo>
                  <a:pt x="802735" y="531319"/>
                </a:lnTo>
                <a:lnTo>
                  <a:pt x="804606" y="532900"/>
                </a:lnTo>
                <a:cubicBezTo>
                  <a:pt x="804606" y="533693"/>
                  <a:pt x="805538" y="534484"/>
                  <a:pt x="806473" y="534484"/>
                </a:cubicBezTo>
                <a:cubicBezTo>
                  <a:pt x="806473" y="535274"/>
                  <a:pt x="807408" y="536065"/>
                  <a:pt x="807408" y="536855"/>
                </a:cubicBezTo>
                <a:lnTo>
                  <a:pt x="805538" y="537649"/>
                </a:lnTo>
                <a:cubicBezTo>
                  <a:pt x="805538" y="538439"/>
                  <a:pt x="807408" y="539229"/>
                  <a:pt x="807408" y="540020"/>
                </a:cubicBezTo>
                <a:cubicBezTo>
                  <a:pt x="807408" y="540020"/>
                  <a:pt x="805538" y="540810"/>
                  <a:pt x="804606" y="540810"/>
                </a:cubicBezTo>
                <a:cubicBezTo>
                  <a:pt x="804606" y="540020"/>
                  <a:pt x="803671" y="540020"/>
                  <a:pt x="803671" y="539229"/>
                </a:cubicBezTo>
                <a:cubicBezTo>
                  <a:pt x="802735" y="538439"/>
                  <a:pt x="802735" y="537649"/>
                  <a:pt x="801800" y="537649"/>
                </a:cubicBezTo>
                <a:cubicBezTo>
                  <a:pt x="801800" y="536855"/>
                  <a:pt x="800865" y="536065"/>
                  <a:pt x="799933" y="536065"/>
                </a:cubicBezTo>
                <a:cubicBezTo>
                  <a:pt x="799933" y="535274"/>
                  <a:pt x="798997" y="536855"/>
                  <a:pt x="798062" y="536855"/>
                </a:cubicBezTo>
                <a:lnTo>
                  <a:pt x="796192" y="538439"/>
                </a:lnTo>
                <a:cubicBezTo>
                  <a:pt x="795256" y="538439"/>
                  <a:pt x="794324" y="539229"/>
                  <a:pt x="794324" y="540020"/>
                </a:cubicBezTo>
                <a:cubicBezTo>
                  <a:pt x="793389" y="540020"/>
                  <a:pt x="792454" y="538439"/>
                  <a:pt x="792454" y="537649"/>
                </a:cubicBezTo>
                <a:cubicBezTo>
                  <a:pt x="791518" y="537649"/>
                  <a:pt x="790583" y="539229"/>
                  <a:pt x="790583" y="539229"/>
                </a:cubicBezTo>
                <a:cubicBezTo>
                  <a:pt x="789651" y="539229"/>
                  <a:pt x="788716" y="537649"/>
                  <a:pt x="788716" y="537649"/>
                </a:cubicBezTo>
                <a:lnTo>
                  <a:pt x="790583" y="536065"/>
                </a:lnTo>
                <a:cubicBezTo>
                  <a:pt x="791518" y="536065"/>
                  <a:pt x="792454" y="535274"/>
                  <a:pt x="792454" y="534484"/>
                </a:cubicBezTo>
                <a:cubicBezTo>
                  <a:pt x="793389" y="534484"/>
                  <a:pt x="791518" y="533693"/>
                  <a:pt x="791518" y="532900"/>
                </a:cubicBezTo>
                <a:cubicBezTo>
                  <a:pt x="790583" y="532109"/>
                  <a:pt x="790583" y="532109"/>
                  <a:pt x="789651" y="531319"/>
                </a:cubicBezTo>
                <a:cubicBezTo>
                  <a:pt x="789651" y="530529"/>
                  <a:pt x="788716" y="529738"/>
                  <a:pt x="787780" y="529738"/>
                </a:cubicBezTo>
                <a:cubicBezTo>
                  <a:pt x="787780" y="528948"/>
                  <a:pt x="786845" y="528154"/>
                  <a:pt x="786845" y="528154"/>
                </a:cubicBezTo>
                <a:cubicBezTo>
                  <a:pt x="785910" y="527364"/>
                  <a:pt x="784975" y="528948"/>
                  <a:pt x="784043" y="528948"/>
                </a:cubicBezTo>
                <a:cubicBezTo>
                  <a:pt x="784043" y="528948"/>
                  <a:pt x="783107" y="528154"/>
                  <a:pt x="783107" y="527364"/>
                </a:cubicBezTo>
                <a:cubicBezTo>
                  <a:pt x="782172" y="526573"/>
                  <a:pt x="781237" y="525783"/>
                  <a:pt x="781237" y="525783"/>
                </a:cubicBezTo>
                <a:cubicBezTo>
                  <a:pt x="781237" y="524993"/>
                  <a:pt x="783107" y="524199"/>
                  <a:pt x="783107" y="524199"/>
                </a:cubicBezTo>
                <a:cubicBezTo>
                  <a:pt x="783107" y="523409"/>
                  <a:pt x="782172" y="523409"/>
                  <a:pt x="782172" y="522618"/>
                </a:cubicBezTo>
                <a:cubicBezTo>
                  <a:pt x="781237" y="522618"/>
                  <a:pt x="779369" y="523409"/>
                  <a:pt x="779369" y="524199"/>
                </a:cubicBezTo>
                <a:lnTo>
                  <a:pt x="777499" y="524993"/>
                </a:lnTo>
                <a:cubicBezTo>
                  <a:pt x="777499" y="525783"/>
                  <a:pt x="779369" y="526573"/>
                  <a:pt x="779369" y="526573"/>
                </a:cubicBezTo>
                <a:cubicBezTo>
                  <a:pt x="779369" y="527364"/>
                  <a:pt x="781237" y="528154"/>
                  <a:pt x="780301" y="528948"/>
                </a:cubicBezTo>
                <a:cubicBezTo>
                  <a:pt x="780301" y="528948"/>
                  <a:pt x="779369" y="529738"/>
                  <a:pt x="778434" y="529738"/>
                </a:cubicBezTo>
                <a:cubicBezTo>
                  <a:pt x="778434" y="530529"/>
                  <a:pt x="776564" y="531319"/>
                  <a:pt x="776564" y="531319"/>
                </a:cubicBezTo>
                <a:cubicBezTo>
                  <a:pt x="776564" y="531319"/>
                  <a:pt x="777499" y="532900"/>
                  <a:pt x="778434" y="532900"/>
                </a:cubicBezTo>
                <a:cubicBezTo>
                  <a:pt x="778434" y="533693"/>
                  <a:pt x="780301" y="534484"/>
                  <a:pt x="779369" y="535274"/>
                </a:cubicBezTo>
                <a:cubicBezTo>
                  <a:pt x="779369" y="535274"/>
                  <a:pt x="778434" y="536065"/>
                  <a:pt x="777499" y="536065"/>
                </a:cubicBezTo>
                <a:cubicBezTo>
                  <a:pt x="776564" y="536855"/>
                  <a:pt x="776564" y="536855"/>
                  <a:pt x="775628" y="537649"/>
                </a:cubicBezTo>
                <a:cubicBezTo>
                  <a:pt x="775628" y="538439"/>
                  <a:pt x="777499" y="539229"/>
                  <a:pt x="777499" y="539229"/>
                </a:cubicBezTo>
                <a:cubicBezTo>
                  <a:pt x="777499" y="539229"/>
                  <a:pt x="775628" y="540810"/>
                  <a:pt x="774696" y="540810"/>
                </a:cubicBezTo>
                <a:lnTo>
                  <a:pt x="773761" y="539229"/>
                </a:lnTo>
                <a:cubicBezTo>
                  <a:pt x="772826" y="538439"/>
                  <a:pt x="772826" y="537649"/>
                  <a:pt x="771890" y="536855"/>
                </a:cubicBezTo>
                <a:lnTo>
                  <a:pt x="773761" y="536065"/>
                </a:lnTo>
                <a:cubicBezTo>
                  <a:pt x="773761" y="535274"/>
                  <a:pt x="771890" y="534484"/>
                  <a:pt x="772826" y="534484"/>
                </a:cubicBezTo>
                <a:cubicBezTo>
                  <a:pt x="772826" y="533693"/>
                  <a:pt x="774696" y="533693"/>
                  <a:pt x="774696" y="532900"/>
                </a:cubicBezTo>
                <a:cubicBezTo>
                  <a:pt x="774696" y="532109"/>
                  <a:pt x="772826" y="531319"/>
                  <a:pt x="772826" y="531319"/>
                </a:cubicBezTo>
                <a:cubicBezTo>
                  <a:pt x="772826" y="530529"/>
                  <a:pt x="774696" y="530529"/>
                  <a:pt x="774696" y="529738"/>
                </a:cubicBezTo>
                <a:cubicBezTo>
                  <a:pt x="773761" y="528154"/>
                  <a:pt x="772826" y="527364"/>
                  <a:pt x="771890" y="525783"/>
                </a:cubicBezTo>
                <a:cubicBezTo>
                  <a:pt x="770955" y="526573"/>
                  <a:pt x="770023" y="527364"/>
                  <a:pt x="770023" y="527364"/>
                </a:cubicBezTo>
                <a:cubicBezTo>
                  <a:pt x="769088" y="528154"/>
                  <a:pt x="768153" y="528154"/>
                  <a:pt x="767217" y="528948"/>
                </a:cubicBezTo>
                <a:lnTo>
                  <a:pt x="769088" y="530529"/>
                </a:lnTo>
                <a:cubicBezTo>
                  <a:pt x="769088" y="531319"/>
                  <a:pt x="767217" y="531319"/>
                  <a:pt x="767217" y="532109"/>
                </a:cubicBezTo>
                <a:cubicBezTo>
                  <a:pt x="767217" y="532109"/>
                  <a:pt x="769088" y="532900"/>
                  <a:pt x="769088" y="533693"/>
                </a:cubicBezTo>
                <a:cubicBezTo>
                  <a:pt x="767217" y="534484"/>
                  <a:pt x="766282" y="535274"/>
                  <a:pt x="764415" y="536065"/>
                </a:cubicBezTo>
                <a:cubicBezTo>
                  <a:pt x="764415" y="536065"/>
                  <a:pt x="763479" y="535274"/>
                  <a:pt x="762544" y="534484"/>
                </a:cubicBezTo>
                <a:lnTo>
                  <a:pt x="761609" y="532900"/>
                </a:lnTo>
                <a:cubicBezTo>
                  <a:pt x="761609" y="532109"/>
                  <a:pt x="763479" y="532109"/>
                  <a:pt x="763479" y="531319"/>
                </a:cubicBezTo>
                <a:cubicBezTo>
                  <a:pt x="763479" y="530529"/>
                  <a:pt x="761609" y="530529"/>
                  <a:pt x="761609" y="529738"/>
                </a:cubicBezTo>
                <a:cubicBezTo>
                  <a:pt x="761609" y="528948"/>
                  <a:pt x="763479" y="528948"/>
                  <a:pt x="764415" y="528154"/>
                </a:cubicBezTo>
                <a:cubicBezTo>
                  <a:pt x="764415" y="528154"/>
                  <a:pt x="762544" y="527364"/>
                  <a:pt x="762544" y="526573"/>
                </a:cubicBezTo>
                <a:cubicBezTo>
                  <a:pt x="761609" y="526573"/>
                  <a:pt x="760674" y="528154"/>
                  <a:pt x="760674" y="528154"/>
                </a:cubicBezTo>
                <a:cubicBezTo>
                  <a:pt x="759741" y="528154"/>
                  <a:pt x="757871" y="528948"/>
                  <a:pt x="757871" y="528948"/>
                </a:cubicBezTo>
                <a:cubicBezTo>
                  <a:pt x="757871" y="529738"/>
                  <a:pt x="759741" y="530529"/>
                  <a:pt x="759741" y="531319"/>
                </a:cubicBezTo>
                <a:lnTo>
                  <a:pt x="757871" y="532109"/>
                </a:lnTo>
                <a:cubicBezTo>
                  <a:pt x="756936" y="532109"/>
                  <a:pt x="756936" y="530529"/>
                  <a:pt x="756000" y="530529"/>
                </a:cubicBezTo>
                <a:lnTo>
                  <a:pt x="754133" y="532109"/>
                </a:lnTo>
                <a:cubicBezTo>
                  <a:pt x="753198" y="532109"/>
                  <a:pt x="752262" y="530529"/>
                  <a:pt x="752262" y="530529"/>
                </a:cubicBezTo>
                <a:cubicBezTo>
                  <a:pt x="752262" y="529738"/>
                  <a:pt x="751327" y="528948"/>
                  <a:pt x="750392" y="528154"/>
                </a:cubicBezTo>
                <a:cubicBezTo>
                  <a:pt x="750392" y="528154"/>
                  <a:pt x="749460" y="527364"/>
                  <a:pt x="749460" y="526573"/>
                </a:cubicBezTo>
                <a:cubicBezTo>
                  <a:pt x="748525" y="526573"/>
                  <a:pt x="747589" y="524993"/>
                  <a:pt x="747589" y="524993"/>
                </a:cubicBezTo>
                <a:cubicBezTo>
                  <a:pt x="747589" y="524993"/>
                  <a:pt x="745722" y="525783"/>
                  <a:pt x="745722" y="526573"/>
                </a:cubicBezTo>
                <a:lnTo>
                  <a:pt x="743851" y="527364"/>
                </a:lnTo>
                <a:cubicBezTo>
                  <a:pt x="742916" y="528154"/>
                  <a:pt x="744787" y="528948"/>
                  <a:pt x="744787" y="529738"/>
                </a:cubicBezTo>
                <a:lnTo>
                  <a:pt x="742916" y="530529"/>
                </a:lnTo>
                <a:cubicBezTo>
                  <a:pt x="742916" y="530529"/>
                  <a:pt x="741981" y="529738"/>
                  <a:pt x="741046" y="528948"/>
                </a:cubicBezTo>
                <a:lnTo>
                  <a:pt x="740113" y="527364"/>
                </a:lnTo>
                <a:cubicBezTo>
                  <a:pt x="740113" y="526573"/>
                  <a:pt x="741981" y="526573"/>
                  <a:pt x="741981" y="525783"/>
                </a:cubicBezTo>
                <a:cubicBezTo>
                  <a:pt x="741046" y="525783"/>
                  <a:pt x="741046" y="524199"/>
                  <a:pt x="740113" y="524199"/>
                </a:cubicBezTo>
                <a:cubicBezTo>
                  <a:pt x="740113" y="524199"/>
                  <a:pt x="738243" y="524993"/>
                  <a:pt x="738243" y="525783"/>
                </a:cubicBezTo>
                <a:cubicBezTo>
                  <a:pt x="738243" y="525783"/>
                  <a:pt x="740113" y="526573"/>
                  <a:pt x="740113" y="527364"/>
                </a:cubicBezTo>
                <a:cubicBezTo>
                  <a:pt x="740113" y="527364"/>
                  <a:pt x="738243" y="528154"/>
                  <a:pt x="737308" y="528948"/>
                </a:cubicBezTo>
                <a:cubicBezTo>
                  <a:pt x="737308" y="528948"/>
                  <a:pt x="739178" y="529738"/>
                  <a:pt x="739178" y="530529"/>
                </a:cubicBezTo>
                <a:lnTo>
                  <a:pt x="737308" y="531319"/>
                </a:lnTo>
                <a:lnTo>
                  <a:pt x="735440" y="529738"/>
                </a:lnTo>
                <a:cubicBezTo>
                  <a:pt x="735440" y="528948"/>
                  <a:pt x="734505" y="528948"/>
                  <a:pt x="733570" y="528154"/>
                </a:cubicBezTo>
                <a:cubicBezTo>
                  <a:pt x="733570" y="527364"/>
                  <a:pt x="732634" y="526573"/>
                  <a:pt x="732634" y="526573"/>
                </a:cubicBezTo>
                <a:cubicBezTo>
                  <a:pt x="731699" y="526573"/>
                  <a:pt x="730764" y="528154"/>
                  <a:pt x="730764" y="527364"/>
                </a:cubicBezTo>
                <a:cubicBezTo>
                  <a:pt x="729832" y="527364"/>
                  <a:pt x="728897" y="525783"/>
                  <a:pt x="728897" y="525783"/>
                </a:cubicBezTo>
                <a:cubicBezTo>
                  <a:pt x="727961" y="525783"/>
                  <a:pt x="727026" y="527364"/>
                  <a:pt x="727026" y="527364"/>
                </a:cubicBezTo>
                <a:cubicBezTo>
                  <a:pt x="726091" y="527364"/>
                  <a:pt x="725155" y="525783"/>
                  <a:pt x="725155" y="525783"/>
                </a:cubicBezTo>
                <a:cubicBezTo>
                  <a:pt x="724223" y="525783"/>
                  <a:pt x="723288" y="526573"/>
                  <a:pt x="723288" y="526573"/>
                </a:cubicBezTo>
                <a:cubicBezTo>
                  <a:pt x="723288" y="527364"/>
                  <a:pt x="724223" y="528154"/>
                  <a:pt x="724223" y="528948"/>
                </a:cubicBezTo>
                <a:cubicBezTo>
                  <a:pt x="725155" y="528948"/>
                  <a:pt x="726091" y="530529"/>
                  <a:pt x="726091" y="530529"/>
                </a:cubicBezTo>
                <a:lnTo>
                  <a:pt x="727961" y="528948"/>
                </a:lnTo>
                <a:cubicBezTo>
                  <a:pt x="728897" y="529738"/>
                  <a:pt x="729832" y="530529"/>
                  <a:pt x="729832" y="530529"/>
                </a:cubicBezTo>
                <a:cubicBezTo>
                  <a:pt x="729832" y="531319"/>
                  <a:pt x="727961" y="531319"/>
                  <a:pt x="727961" y="532109"/>
                </a:cubicBezTo>
                <a:cubicBezTo>
                  <a:pt x="727961" y="532900"/>
                  <a:pt x="726091" y="532900"/>
                  <a:pt x="726091" y="533693"/>
                </a:cubicBezTo>
                <a:lnTo>
                  <a:pt x="724223" y="532109"/>
                </a:lnTo>
                <a:cubicBezTo>
                  <a:pt x="724223" y="531319"/>
                  <a:pt x="722353" y="532900"/>
                  <a:pt x="722353" y="532900"/>
                </a:cubicBezTo>
                <a:cubicBezTo>
                  <a:pt x="721418" y="532900"/>
                  <a:pt x="720482" y="531319"/>
                  <a:pt x="720482" y="531319"/>
                </a:cubicBezTo>
                <a:cubicBezTo>
                  <a:pt x="720482" y="531319"/>
                  <a:pt x="722353" y="530529"/>
                  <a:pt x="722353" y="529738"/>
                </a:cubicBezTo>
                <a:cubicBezTo>
                  <a:pt x="722353" y="529738"/>
                  <a:pt x="721418" y="528948"/>
                  <a:pt x="720482" y="528154"/>
                </a:cubicBezTo>
                <a:cubicBezTo>
                  <a:pt x="720482" y="527364"/>
                  <a:pt x="719550" y="527364"/>
                  <a:pt x="719550" y="526573"/>
                </a:cubicBezTo>
                <a:cubicBezTo>
                  <a:pt x="719550" y="525783"/>
                  <a:pt x="721418" y="525783"/>
                  <a:pt x="721418" y="524993"/>
                </a:cubicBezTo>
                <a:cubicBezTo>
                  <a:pt x="721418" y="524993"/>
                  <a:pt x="719550" y="524199"/>
                  <a:pt x="719550" y="523409"/>
                </a:cubicBezTo>
                <a:cubicBezTo>
                  <a:pt x="719550" y="523409"/>
                  <a:pt x="718615" y="524993"/>
                  <a:pt x="717680" y="524993"/>
                </a:cubicBezTo>
                <a:cubicBezTo>
                  <a:pt x="716744" y="524993"/>
                  <a:pt x="716744" y="522618"/>
                  <a:pt x="715812" y="522618"/>
                </a:cubicBezTo>
                <a:cubicBezTo>
                  <a:pt x="715812" y="522618"/>
                  <a:pt x="714877" y="524199"/>
                  <a:pt x="713942" y="524199"/>
                </a:cubicBezTo>
                <a:cubicBezTo>
                  <a:pt x="713942" y="524199"/>
                  <a:pt x="713006" y="522618"/>
                  <a:pt x="712071" y="522618"/>
                </a:cubicBezTo>
                <a:cubicBezTo>
                  <a:pt x="712071" y="522618"/>
                  <a:pt x="711136" y="524199"/>
                  <a:pt x="710204" y="524199"/>
                </a:cubicBezTo>
                <a:cubicBezTo>
                  <a:pt x="710204" y="524199"/>
                  <a:pt x="712071" y="524993"/>
                  <a:pt x="712071" y="525783"/>
                </a:cubicBezTo>
                <a:cubicBezTo>
                  <a:pt x="712071" y="525783"/>
                  <a:pt x="710204" y="526573"/>
                  <a:pt x="710204" y="527364"/>
                </a:cubicBezTo>
                <a:lnTo>
                  <a:pt x="711136" y="528948"/>
                </a:lnTo>
                <a:cubicBezTo>
                  <a:pt x="712071" y="528948"/>
                  <a:pt x="713006" y="527364"/>
                  <a:pt x="713942" y="527364"/>
                </a:cubicBezTo>
                <a:lnTo>
                  <a:pt x="714877" y="528948"/>
                </a:lnTo>
                <a:cubicBezTo>
                  <a:pt x="715812" y="528948"/>
                  <a:pt x="716744" y="527364"/>
                  <a:pt x="717680" y="528154"/>
                </a:cubicBezTo>
                <a:cubicBezTo>
                  <a:pt x="717680" y="528154"/>
                  <a:pt x="718615" y="528948"/>
                  <a:pt x="718615" y="529738"/>
                </a:cubicBezTo>
                <a:cubicBezTo>
                  <a:pt x="719550" y="530529"/>
                  <a:pt x="719550" y="530529"/>
                  <a:pt x="720482" y="531319"/>
                </a:cubicBezTo>
                <a:lnTo>
                  <a:pt x="718615" y="532900"/>
                </a:lnTo>
                <a:lnTo>
                  <a:pt x="719550" y="534484"/>
                </a:lnTo>
                <a:cubicBezTo>
                  <a:pt x="720482" y="535274"/>
                  <a:pt x="721418" y="535274"/>
                  <a:pt x="721418" y="536065"/>
                </a:cubicBezTo>
                <a:lnTo>
                  <a:pt x="719550" y="537649"/>
                </a:lnTo>
                <a:cubicBezTo>
                  <a:pt x="718615" y="537649"/>
                  <a:pt x="718615" y="536065"/>
                  <a:pt x="717680" y="536065"/>
                </a:cubicBezTo>
                <a:cubicBezTo>
                  <a:pt x="717680" y="535274"/>
                  <a:pt x="716744" y="534484"/>
                  <a:pt x="715812" y="533693"/>
                </a:cubicBezTo>
                <a:cubicBezTo>
                  <a:pt x="715812" y="533693"/>
                  <a:pt x="714877" y="535274"/>
                  <a:pt x="713942" y="535274"/>
                </a:cubicBezTo>
                <a:lnTo>
                  <a:pt x="713006" y="533693"/>
                </a:lnTo>
                <a:cubicBezTo>
                  <a:pt x="712071" y="533693"/>
                  <a:pt x="711136" y="532109"/>
                  <a:pt x="711136" y="532109"/>
                </a:cubicBezTo>
                <a:cubicBezTo>
                  <a:pt x="710204" y="532109"/>
                  <a:pt x="709269" y="532900"/>
                  <a:pt x="709269" y="532900"/>
                </a:cubicBezTo>
                <a:cubicBezTo>
                  <a:pt x="708333" y="532900"/>
                  <a:pt x="707398" y="531319"/>
                  <a:pt x="707398" y="531319"/>
                </a:cubicBezTo>
                <a:cubicBezTo>
                  <a:pt x="706463" y="531319"/>
                  <a:pt x="705531" y="532900"/>
                  <a:pt x="705531" y="532900"/>
                </a:cubicBezTo>
                <a:cubicBezTo>
                  <a:pt x="704595" y="532900"/>
                  <a:pt x="704595" y="531319"/>
                  <a:pt x="703660" y="531319"/>
                </a:cubicBezTo>
                <a:cubicBezTo>
                  <a:pt x="702725" y="531319"/>
                  <a:pt x="701790" y="532109"/>
                  <a:pt x="701790" y="532109"/>
                </a:cubicBezTo>
                <a:cubicBezTo>
                  <a:pt x="700854" y="532109"/>
                  <a:pt x="700854" y="530529"/>
                  <a:pt x="699922" y="530529"/>
                </a:cubicBezTo>
                <a:cubicBezTo>
                  <a:pt x="699922" y="530529"/>
                  <a:pt x="701790" y="529738"/>
                  <a:pt x="701790" y="528948"/>
                </a:cubicBezTo>
                <a:cubicBezTo>
                  <a:pt x="702725" y="528948"/>
                  <a:pt x="703660" y="528154"/>
                  <a:pt x="703660" y="528154"/>
                </a:cubicBezTo>
                <a:lnTo>
                  <a:pt x="702725" y="525783"/>
                </a:lnTo>
                <a:cubicBezTo>
                  <a:pt x="701790" y="525783"/>
                  <a:pt x="700854" y="527364"/>
                  <a:pt x="700854" y="527364"/>
                </a:cubicBezTo>
                <a:cubicBezTo>
                  <a:pt x="698987" y="526573"/>
                  <a:pt x="698052" y="524993"/>
                  <a:pt x="697116" y="524199"/>
                </a:cubicBezTo>
                <a:cubicBezTo>
                  <a:pt x="697116" y="523409"/>
                  <a:pt x="696181" y="522618"/>
                  <a:pt x="695249" y="521828"/>
                </a:cubicBezTo>
                <a:lnTo>
                  <a:pt x="693378" y="523409"/>
                </a:lnTo>
                <a:cubicBezTo>
                  <a:pt x="693378" y="524199"/>
                  <a:pt x="695249" y="524993"/>
                  <a:pt x="695249" y="524993"/>
                </a:cubicBezTo>
                <a:cubicBezTo>
                  <a:pt x="695249" y="525783"/>
                  <a:pt x="696181" y="526573"/>
                  <a:pt x="697116" y="527364"/>
                </a:cubicBezTo>
                <a:cubicBezTo>
                  <a:pt x="697116" y="527364"/>
                  <a:pt x="698052" y="528154"/>
                  <a:pt x="698052" y="528948"/>
                </a:cubicBezTo>
                <a:cubicBezTo>
                  <a:pt x="698987" y="528948"/>
                  <a:pt x="699922" y="530529"/>
                  <a:pt x="699922" y="530529"/>
                </a:cubicBezTo>
                <a:lnTo>
                  <a:pt x="698052" y="532109"/>
                </a:lnTo>
                <a:lnTo>
                  <a:pt x="696181" y="530529"/>
                </a:lnTo>
                <a:cubicBezTo>
                  <a:pt x="696181" y="529738"/>
                  <a:pt x="695249" y="528948"/>
                  <a:pt x="694314" y="528154"/>
                </a:cubicBezTo>
                <a:cubicBezTo>
                  <a:pt x="694314" y="528948"/>
                  <a:pt x="692443" y="528948"/>
                  <a:pt x="692443" y="529738"/>
                </a:cubicBezTo>
                <a:cubicBezTo>
                  <a:pt x="692443" y="530529"/>
                  <a:pt x="694314" y="531319"/>
                  <a:pt x="694314" y="531319"/>
                </a:cubicBezTo>
                <a:cubicBezTo>
                  <a:pt x="694314" y="532109"/>
                  <a:pt x="692443" y="532109"/>
                  <a:pt x="692443" y="532900"/>
                </a:cubicBezTo>
                <a:cubicBezTo>
                  <a:pt x="691508" y="533693"/>
                  <a:pt x="693378" y="534484"/>
                  <a:pt x="693378" y="534484"/>
                </a:cubicBezTo>
                <a:cubicBezTo>
                  <a:pt x="693378" y="535274"/>
                  <a:pt x="691508" y="535274"/>
                  <a:pt x="691508" y="536065"/>
                </a:cubicBezTo>
                <a:cubicBezTo>
                  <a:pt x="690576" y="536065"/>
                  <a:pt x="690576" y="534484"/>
                  <a:pt x="689641" y="534484"/>
                </a:cubicBezTo>
                <a:cubicBezTo>
                  <a:pt x="689641" y="534484"/>
                  <a:pt x="688705" y="535274"/>
                  <a:pt x="687770" y="535274"/>
                </a:cubicBezTo>
                <a:cubicBezTo>
                  <a:pt x="687770" y="535274"/>
                  <a:pt x="686835" y="533693"/>
                  <a:pt x="685903" y="533693"/>
                </a:cubicBezTo>
                <a:cubicBezTo>
                  <a:pt x="685903" y="533693"/>
                  <a:pt x="684967" y="532900"/>
                  <a:pt x="684967" y="532109"/>
                </a:cubicBezTo>
                <a:cubicBezTo>
                  <a:pt x="684032" y="532109"/>
                  <a:pt x="683097" y="530529"/>
                  <a:pt x="683097" y="530529"/>
                </a:cubicBezTo>
                <a:cubicBezTo>
                  <a:pt x="682162" y="530529"/>
                  <a:pt x="681226" y="531319"/>
                  <a:pt x="681226" y="531319"/>
                </a:cubicBezTo>
                <a:cubicBezTo>
                  <a:pt x="680294" y="531319"/>
                  <a:pt x="679359" y="532900"/>
                  <a:pt x="679359" y="532900"/>
                </a:cubicBezTo>
                <a:cubicBezTo>
                  <a:pt x="678424" y="533693"/>
                  <a:pt x="677488" y="534484"/>
                  <a:pt x="676553" y="534484"/>
                </a:cubicBezTo>
                <a:lnTo>
                  <a:pt x="675621" y="532900"/>
                </a:lnTo>
                <a:cubicBezTo>
                  <a:pt x="674686" y="532900"/>
                  <a:pt x="673750" y="533693"/>
                  <a:pt x="672815" y="533693"/>
                </a:cubicBezTo>
                <a:cubicBezTo>
                  <a:pt x="672815" y="533693"/>
                  <a:pt x="674686" y="535274"/>
                  <a:pt x="674686" y="536065"/>
                </a:cubicBezTo>
                <a:lnTo>
                  <a:pt x="672815" y="536855"/>
                </a:lnTo>
                <a:lnTo>
                  <a:pt x="670945" y="535274"/>
                </a:lnTo>
                <a:lnTo>
                  <a:pt x="669077" y="536855"/>
                </a:lnTo>
                <a:lnTo>
                  <a:pt x="667207" y="534484"/>
                </a:lnTo>
                <a:cubicBezTo>
                  <a:pt x="668142" y="534484"/>
                  <a:pt x="669077" y="533693"/>
                  <a:pt x="669077" y="533693"/>
                </a:cubicBezTo>
                <a:cubicBezTo>
                  <a:pt x="669077" y="532900"/>
                  <a:pt x="668142" y="532109"/>
                  <a:pt x="668142" y="532109"/>
                </a:cubicBezTo>
                <a:cubicBezTo>
                  <a:pt x="668142" y="531319"/>
                  <a:pt x="666272" y="530529"/>
                  <a:pt x="666272" y="529738"/>
                </a:cubicBezTo>
                <a:lnTo>
                  <a:pt x="668142" y="528948"/>
                </a:lnTo>
                <a:cubicBezTo>
                  <a:pt x="668142" y="528154"/>
                  <a:pt x="667207" y="527364"/>
                  <a:pt x="667207" y="526573"/>
                </a:cubicBezTo>
                <a:lnTo>
                  <a:pt x="669077" y="525783"/>
                </a:lnTo>
                <a:cubicBezTo>
                  <a:pt x="669077" y="524993"/>
                  <a:pt x="667207" y="524199"/>
                  <a:pt x="667207" y="523409"/>
                </a:cubicBezTo>
                <a:cubicBezTo>
                  <a:pt x="666272" y="524199"/>
                  <a:pt x="666272" y="524993"/>
                  <a:pt x="665339" y="524993"/>
                </a:cubicBezTo>
                <a:lnTo>
                  <a:pt x="663469" y="526573"/>
                </a:lnTo>
                <a:cubicBezTo>
                  <a:pt x="662534" y="526573"/>
                  <a:pt x="662534" y="524993"/>
                  <a:pt x="661598" y="524993"/>
                </a:cubicBezTo>
                <a:lnTo>
                  <a:pt x="659731" y="525783"/>
                </a:lnTo>
                <a:cubicBezTo>
                  <a:pt x="659731" y="525783"/>
                  <a:pt x="660666" y="527364"/>
                  <a:pt x="660666" y="528154"/>
                </a:cubicBezTo>
                <a:cubicBezTo>
                  <a:pt x="661598" y="528154"/>
                  <a:pt x="662534" y="528948"/>
                  <a:pt x="662534" y="529738"/>
                </a:cubicBezTo>
                <a:lnTo>
                  <a:pt x="660666" y="530529"/>
                </a:lnTo>
                <a:cubicBezTo>
                  <a:pt x="660666" y="531319"/>
                  <a:pt x="662534" y="532109"/>
                  <a:pt x="662534" y="532900"/>
                </a:cubicBezTo>
                <a:lnTo>
                  <a:pt x="659731" y="533693"/>
                </a:lnTo>
                <a:cubicBezTo>
                  <a:pt x="659731" y="533693"/>
                  <a:pt x="658796" y="532900"/>
                  <a:pt x="658796" y="532109"/>
                </a:cubicBezTo>
                <a:cubicBezTo>
                  <a:pt x="658796" y="532109"/>
                  <a:pt x="656925" y="531319"/>
                  <a:pt x="656925" y="530529"/>
                </a:cubicBezTo>
                <a:cubicBezTo>
                  <a:pt x="656925" y="530529"/>
                  <a:pt x="658796" y="529738"/>
                  <a:pt x="658796" y="528948"/>
                </a:cubicBezTo>
                <a:cubicBezTo>
                  <a:pt x="658796" y="528948"/>
                  <a:pt x="657860" y="528154"/>
                  <a:pt x="656925" y="527364"/>
                </a:cubicBezTo>
                <a:cubicBezTo>
                  <a:pt x="656925" y="526573"/>
                  <a:pt x="655993" y="526573"/>
                  <a:pt x="655993" y="525783"/>
                </a:cubicBezTo>
                <a:cubicBezTo>
                  <a:pt x="655058" y="525783"/>
                  <a:pt x="654123" y="526573"/>
                  <a:pt x="654123" y="526573"/>
                </a:cubicBezTo>
                <a:cubicBezTo>
                  <a:pt x="653187" y="527364"/>
                  <a:pt x="655058" y="528948"/>
                  <a:pt x="655058" y="528948"/>
                </a:cubicBezTo>
                <a:lnTo>
                  <a:pt x="656925" y="530529"/>
                </a:lnTo>
                <a:cubicBezTo>
                  <a:pt x="656925" y="530529"/>
                  <a:pt x="655058" y="531319"/>
                  <a:pt x="655058" y="532109"/>
                </a:cubicBezTo>
                <a:cubicBezTo>
                  <a:pt x="654123" y="532109"/>
                  <a:pt x="653187" y="532900"/>
                  <a:pt x="652252" y="532900"/>
                </a:cubicBezTo>
                <a:lnTo>
                  <a:pt x="651320" y="531319"/>
                </a:lnTo>
                <a:cubicBezTo>
                  <a:pt x="650385" y="530529"/>
                  <a:pt x="650385" y="529738"/>
                  <a:pt x="649449" y="529738"/>
                </a:cubicBezTo>
                <a:cubicBezTo>
                  <a:pt x="649449" y="529738"/>
                  <a:pt x="648514" y="528154"/>
                  <a:pt x="647579" y="528154"/>
                </a:cubicBezTo>
                <a:cubicBezTo>
                  <a:pt x="647579" y="528154"/>
                  <a:pt x="646644" y="528948"/>
                  <a:pt x="645711" y="528948"/>
                </a:cubicBezTo>
                <a:cubicBezTo>
                  <a:pt x="645711" y="528948"/>
                  <a:pt x="647579" y="530529"/>
                  <a:pt x="647579" y="531319"/>
                </a:cubicBezTo>
                <a:lnTo>
                  <a:pt x="645711" y="532109"/>
                </a:lnTo>
                <a:cubicBezTo>
                  <a:pt x="645711" y="532900"/>
                  <a:pt x="646644" y="533693"/>
                  <a:pt x="646644" y="534484"/>
                </a:cubicBezTo>
                <a:lnTo>
                  <a:pt x="644776" y="535274"/>
                </a:lnTo>
                <a:cubicBezTo>
                  <a:pt x="644776" y="535274"/>
                  <a:pt x="643841" y="533693"/>
                  <a:pt x="642906" y="533693"/>
                </a:cubicBezTo>
                <a:cubicBezTo>
                  <a:pt x="642906" y="532900"/>
                  <a:pt x="641970" y="532900"/>
                  <a:pt x="641970" y="532109"/>
                </a:cubicBezTo>
                <a:cubicBezTo>
                  <a:pt x="641035" y="531319"/>
                  <a:pt x="641035" y="530529"/>
                  <a:pt x="640103" y="530529"/>
                </a:cubicBezTo>
                <a:cubicBezTo>
                  <a:pt x="640103" y="529738"/>
                  <a:pt x="639168" y="528948"/>
                  <a:pt x="638232" y="528154"/>
                </a:cubicBezTo>
                <a:lnTo>
                  <a:pt x="636362" y="529738"/>
                </a:lnTo>
                <a:cubicBezTo>
                  <a:pt x="635430" y="529738"/>
                  <a:pt x="635430" y="528154"/>
                  <a:pt x="634495" y="528154"/>
                </a:cubicBezTo>
                <a:lnTo>
                  <a:pt x="632624" y="528948"/>
                </a:lnTo>
                <a:cubicBezTo>
                  <a:pt x="632624" y="529738"/>
                  <a:pt x="634495" y="530529"/>
                  <a:pt x="634495" y="531319"/>
                </a:cubicBezTo>
                <a:lnTo>
                  <a:pt x="632624" y="532109"/>
                </a:lnTo>
                <a:cubicBezTo>
                  <a:pt x="631689" y="532109"/>
                  <a:pt x="631689" y="530529"/>
                  <a:pt x="630757" y="530529"/>
                </a:cubicBezTo>
                <a:cubicBezTo>
                  <a:pt x="629821" y="530529"/>
                  <a:pt x="628886" y="532109"/>
                  <a:pt x="628886" y="532109"/>
                </a:cubicBezTo>
                <a:cubicBezTo>
                  <a:pt x="627951" y="532109"/>
                  <a:pt x="627951" y="530529"/>
                  <a:pt x="627016" y="530529"/>
                </a:cubicBezTo>
                <a:cubicBezTo>
                  <a:pt x="626083" y="529738"/>
                  <a:pt x="626083" y="528948"/>
                  <a:pt x="625148" y="528154"/>
                </a:cubicBezTo>
                <a:cubicBezTo>
                  <a:pt x="625148" y="528154"/>
                  <a:pt x="624213" y="529738"/>
                  <a:pt x="623278" y="529738"/>
                </a:cubicBezTo>
                <a:cubicBezTo>
                  <a:pt x="622342" y="529738"/>
                  <a:pt x="622342" y="528154"/>
                  <a:pt x="621410" y="528154"/>
                </a:cubicBezTo>
                <a:cubicBezTo>
                  <a:pt x="621410" y="528154"/>
                  <a:pt x="620475" y="528948"/>
                  <a:pt x="619540" y="529738"/>
                </a:cubicBezTo>
                <a:lnTo>
                  <a:pt x="621410" y="531319"/>
                </a:lnTo>
                <a:cubicBezTo>
                  <a:pt x="621410" y="531319"/>
                  <a:pt x="619540" y="532109"/>
                  <a:pt x="619540" y="532900"/>
                </a:cubicBezTo>
                <a:cubicBezTo>
                  <a:pt x="619540" y="532900"/>
                  <a:pt x="620475" y="533693"/>
                  <a:pt x="620475" y="534484"/>
                </a:cubicBezTo>
                <a:cubicBezTo>
                  <a:pt x="621410" y="534484"/>
                  <a:pt x="622342" y="536065"/>
                  <a:pt x="622342" y="536065"/>
                </a:cubicBezTo>
                <a:cubicBezTo>
                  <a:pt x="621410" y="536065"/>
                  <a:pt x="620475" y="537649"/>
                  <a:pt x="620475" y="537649"/>
                </a:cubicBezTo>
                <a:cubicBezTo>
                  <a:pt x="619540" y="536855"/>
                  <a:pt x="619540" y="536065"/>
                  <a:pt x="618604" y="535274"/>
                </a:cubicBezTo>
                <a:cubicBezTo>
                  <a:pt x="617669" y="535274"/>
                  <a:pt x="616734" y="536855"/>
                  <a:pt x="616734" y="536855"/>
                </a:cubicBezTo>
                <a:cubicBezTo>
                  <a:pt x="615802" y="536855"/>
                  <a:pt x="614867" y="535274"/>
                  <a:pt x="614867" y="535274"/>
                </a:cubicBezTo>
                <a:lnTo>
                  <a:pt x="616734" y="533693"/>
                </a:lnTo>
                <a:lnTo>
                  <a:pt x="615802" y="532109"/>
                </a:lnTo>
                <a:cubicBezTo>
                  <a:pt x="614867" y="532109"/>
                  <a:pt x="613931" y="533693"/>
                  <a:pt x="612996" y="533693"/>
                </a:cubicBezTo>
                <a:cubicBezTo>
                  <a:pt x="612996" y="533693"/>
                  <a:pt x="612061" y="532109"/>
                  <a:pt x="612061" y="531319"/>
                </a:cubicBezTo>
                <a:cubicBezTo>
                  <a:pt x="611129" y="531319"/>
                  <a:pt x="610193" y="532900"/>
                  <a:pt x="609258" y="532900"/>
                </a:cubicBezTo>
                <a:cubicBezTo>
                  <a:pt x="609258" y="532900"/>
                  <a:pt x="608323" y="532109"/>
                  <a:pt x="608323" y="531319"/>
                </a:cubicBezTo>
                <a:cubicBezTo>
                  <a:pt x="607388" y="530529"/>
                  <a:pt x="606452" y="529738"/>
                  <a:pt x="606452" y="529738"/>
                </a:cubicBezTo>
                <a:cubicBezTo>
                  <a:pt x="606452" y="528948"/>
                  <a:pt x="604585" y="528154"/>
                  <a:pt x="604585" y="527364"/>
                </a:cubicBezTo>
                <a:cubicBezTo>
                  <a:pt x="604585" y="527364"/>
                  <a:pt x="606452" y="526573"/>
                  <a:pt x="607388" y="526573"/>
                </a:cubicBezTo>
                <a:lnTo>
                  <a:pt x="605520" y="524993"/>
                </a:lnTo>
                <a:cubicBezTo>
                  <a:pt x="605520" y="524199"/>
                  <a:pt x="603650" y="525783"/>
                  <a:pt x="603650" y="525783"/>
                </a:cubicBezTo>
                <a:cubicBezTo>
                  <a:pt x="602714" y="525783"/>
                  <a:pt x="601782" y="527364"/>
                  <a:pt x="600847" y="527364"/>
                </a:cubicBezTo>
                <a:lnTo>
                  <a:pt x="599912" y="525783"/>
                </a:lnTo>
                <a:cubicBezTo>
                  <a:pt x="598977" y="525783"/>
                  <a:pt x="598041" y="526573"/>
                  <a:pt x="597106" y="526573"/>
                </a:cubicBezTo>
                <a:cubicBezTo>
                  <a:pt x="596174" y="528154"/>
                  <a:pt x="594303" y="528948"/>
                  <a:pt x="593368" y="529738"/>
                </a:cubicBezTo>
                <a:cubicBezTo>
                  <a:pt x="594303" y="529738"/>
                  <a:pt x="594303" y="531319"/>
                  <a:pt x="595239" y="531319"/>
                </a:cubicBezTo>
                <a:cubicBezTo>
                  <a:pt x="595239" y="531319"/>
                  <a:pt x="593368" y="532900"/>
                  <a:pt x="592433" y="532900"/>
                </a:cubicBezTo>
                <a:lnTo>
                  <a:pt x="591501" y="531319"/>
                </a:lnTo>
                <a:cubicBezTo>
                  <a:pt x="590565" y="530529"/>
                  <a:pt x="590565" y="529738"/>
                  <a:pt x="589630" y="528948"/>
                </a:cubicBezTo>
                <a:cubicBezTo>
                  <a:pt x="589630" y="529738"/>
                  <a:pt x="587760" y="530529"/>
                  <a:pt x="587760" y="530529"/>
                </a:cubicBezTo>
                <a:cubicBezTo>
                  <a:pt x="587760" y="531319"/>
                  <a:pt x="588695" y="532109"/>
                  <a:pt x="589630" y="532109"/>
                </a:cubicBezTo>
                <a:cubicBezTo>
                  <a:pt x="589630" y="532900"/>
                  <a:pt x="590565" y="533693"/>
                  <a:pt x="590565" y="533693"/>
                </a:cubicBezTo>
                <a:cubicBezTo>
                  <a:pt x="590565" y="534484"/>
                  <a:pt x="588695" y="535274"/>
                  <a:pt x="588695" y="535274"/>
                </a:cubicBezTo>
                <a:lnTo>
                  <a:pt x="586824" y="536855"/>
                </a:lnTo>
                <a:cubicBezTo>
                  <a:pt x="585892" y="536855"/>
                  <a:pt x="584957" y="535274"/>
                  <a:pt x="584957" y="535274"/>
                </a:cubicBezTo>
                <a:lnTo>
                  <a:pt x="586824" y="533693"/>
                </a:lnTo>
                <a:lnTo>
                  <a:pt x="585892" y="532109"/>
                </a:lnTo>
                <a:cubicBezTo>
                  <a:pt x="584957" y="531319"/>
                  <a:pt x="584022" y="530529"/>
                  <a:pt x="584022" y="529738"/>
                </a:cubicBezTo>
                <a:lnTo>
                  <a:pt x="582151" y="531319"/>
                </a:lnTo>
                <a:cubicBezTo>
                  <a:pt x="581219" y="532109"/>
                  <a:pt x="580284" y="532900"/>
                  <a:pt x="579349" y="532900"/>
                </a:cubicBezTo>
                <a:lnTo>
                  <a:pt x="578413" y="531319"/>
                </a:lnTo>
                <a:cubicBezTo>
                  <a:pt x="577478" y="531319"/>
                  <a:pt x="576543" y="532109"/>
                  <a:pt x="575611" y="532109"/>
                </a:cubicBezTo>
                <a:cubicBezTo>
                  <a:pt x="575611" y="532900"/>
                  <a:pt x="574675" y="533693"/>
                  <a:pt x="573740" y="533693"/>
                </a:cubicBezTo>
                <a:lnTo>
                  <a:pt x="571873" y="535274"/>
                </a:lnTo>
                <a:cubicBezTo>
                  <a:pt x="571873" y="535274"/>
                  <a:pt x="570937" y="533693"/>
                  <a:pt x="570002" y="533693"/>
                </a:cubicBezTo>
                <a:cubicBezTo>
                  <a:pt x="570002" y="532900"/>
                  <a:pt x="569067" y="532109"/>
                  <a:pt x="569067" y="531319"/>
                </a:cubicBezTo>
                <a:lnTo>
                  <a:pt x="570937" y="530529"/>
                </a:lnTo>
                <a:cubicBezTo>
                  <a:pt x="570937" y="529738"/>
                  <a:pt x="569067" y="528948"/>
                  <a:pt x="569067" y="528154"/>
                </a:cubicBezTo>
                <a:lnTo>
                  <a:pt x="567200" y="529738"/>
                </a:lnTo>
                <a:lnTo>
                  <a:pt x="565329" y="528154"/>
                </a:lnTo>
                <a:cubicBezTo>
                  <a:pt x="565329" y="528154"/>
                  <a:pt x="564394" y="526573"/>
                  <a:pt x="563458" y="526573"/>
                </a:cubicBezTo>
                <a:cubicBezTo>
                  <a:pt x="563458" y="526573"/>
                  <a:pt x="562523" y="527364"/>
                  <a:pt x="561591" y="527364"/>
                </a:cubicBezTo>
                <a:cubicBezTo>
                  <a:pt x="561591" y="528154"/>
                  <a:pt x="559721" y="528948"/>
                  <a:pt x="559721" y="528948"/>
                </a:cubicBezTo>
                <a:cubicBezTo>
                  <a:pt x="559721" y="528948"/>
                  <a:pt x="558785" y="527364"/>
                  <a:pt x="557850" y="527364"/>
                </a:cubicBezTo>
                <a:lnTo>
                  <a:pt x="560656" y="525783"/>
                </a:lnTo>
                <a:lnTo>
                  <a:pt x="558785" y="524199"/>
                </a:lnTo>
                <a:cubicBezTo>
                  <a:pt x="558785" y="523409"/>
                  <a:pt x="557850" y="522618"/>
                  <a:pt x="556915" y="522618"/>
                </a:cubicBezTo>
                <a:cubicBezTo>
                  <a:pt x="556915" y="521828"/>
                  <a:pt x="555983" y="521037"/>
                  <a:pt x="555047" y="520247"/>
                </a:cubicBezTo>
                <a:cubicBezTo>
                  <a:pt x="555047" y="521037"/>
                  <a:pt x="553177" y="521828"/>
                  <a:pt x="553177" y="521828"/>
                </a:cubicBezTo>
                <a:cubicBezTo>
                  <a:pt x="553177" y="522618"/>
                  <a:pt x="554112" y="523409"/>
                  <a:pt x="555047" y="523409"/>
                </a:cubicBezTo>
                <a:cubicBezTo>
                  <a:pt x="555047" y="524199"/>
                  <a:pt x="555983" y="524993"/>
                  <a:pt x="556915" y="525783"/>
                </a:cubicBezTo>
                <a:cubicBezTo>
                  <a:pt x="556915" y="525783"/>
                  <a:pt x="557850" y="526573"/>
                  <a:pt x="557850" y="527364"/>
                </a:cubicBezTo>
                <a:lnTo>
                  <a:pt x="555983" y="528154"/>
                </a:lnTo>
                <a:cubicBezTo>
                  <a:pt x="555983" y="528154"/>
                  <a:pt x="555047" y="527364"/>
                  <a:pt x="554112" y="526573"/>
                </a:cubicBezTo>
                <a:cubicBezTo>
                  <a:pt x="553177" y="525783"/>
                  <a:pt x="552242" y="524199"/>
                  <a:pt x="551309" y="523409"/>
                </a:cubicBezTo>
                <a:lnTo>
                  <a:pt x="549439" y="524199"/>
                </a:lnTo>
                <a:cubicBezTo>
                  <a:pt x="549439" y="524993"/>
                  <a:pt x="550374" y="525783"/>
                  <a:pt x="550374" y="526573"/>
                </a:cubicBezTo>
                <a:cubicBezTo>
                  <a:pt x="551309" y="526573"/>
                  <a:pt x="552242" y="527364"/>
                  <a:pt x="552242" y="528154"/>
                </a:cubicBezTo>
                <a:cubicBezTo>
                  <a:pt x="552242" y="528154"/>
                  <a:pt x="550374" y="528948"/>
                  <a:pt x="550374" y="529738"/>
                </a:cubicBezTo>
                <a:cubicBezTo>
                  <a:pt x="550374" y="529738"/>
                  <a:pt x="552242" y="530529"/>
                  <a:pt x="552242" y="531319"/>
                </a:cubicBezTo>
                <a:cubicBezTo>
                  <a:pt x="552242" y="531319"/>
                  <a:pt x="550374" y="532109"/>
                  <a:pt x="549439" y="532900"/>
                </a:cubicBezTo>
                <a:lnTo>
                  <a:pt x="548504" y="530529"/>
                </a:lnTo>
                <a:cubicBezTo>
                  <a:pt x="547568" y="530529"/>
                  <a:pt x="546636" y="532109"/>
                  <a:pt x="545701" y="532109"/>
                </a:cubicBezTo>
                <a:cubicBezTo>
                  <a:pt x="545701" y="532900"/>
                  <a:pt x="544766" y="532900"/>
                  <a:pt x="543830" y="533693"/>
                </a:cubicBezTo>
                <a:cubicBezTo>
                  <a:pt x="543830" y="533693"/>
                  <a:pt x="542895" y="534484"/>
                  <a:pt x="541963" y="534484"/>
                </a:cubicBezTo>
                <a:cubicBezTo>
                  <a:pt x="541963" y="535274"/>
                  <a:pt x="541028" y="532900"/>
                  <a:pt x="540093" y="532900"/>
                </a:cubicBezTo>
                <a:cubicBezTo>
                  <a:pt x="540093" y="532900"/>
                  <a:pt x="539157" y="534484"/>
                  <a:pt x="538222" y="534484"/>
                </a:cubicBezTo>
                <a:cubicBezTo>
                  <a:pt x="537290" y="534484"/>
                  <a:pt x="537290" y="532900"/>
                  <a:pt x="536355" y="532900"/>
                </a:cubicBezTo>
                <a:cubicBezTo>
                  <a:pt x="536355" y="532900"/>
                  <a:pt x="535419" y="533693"/>
                  <a:pt x="534484" y="533693"/>
                </a:cubicBezTo>
                <a:cubicBezTo>
                  <a:pt x="534484" y="534484"/>
                  <a:pt x="533549" y="535274"/>
                  <a:pt x="532614" y="535274"/>
                </a:cubicBezTo>
                <a:cubicBezTo>
                  <a:pt x="532614" y="535274"/>
                  <a:pt x="531681" y="533693"/>
                  <a:pt x="530746" y="533693"/>
                </a:cubicBezTo>
                <a:cubicBezTo>
                  <a:pt x="530746" y="533693"/>
                  <a:pt x="529811" y="534484"/>
                  <a:pt x="528876" y="535274"/>
                </a:cubicBezTo>
                <a:lnTo>
                  <a:pt x="530746" y="536855"/>
                </a:lnTo>
                <a:lnTo>
                  <a:pt x="531681" y="538439"/>
                </a:lnTo>
                <a:lnTo>
                  <a:pt x="529811" y="540020"/>
                </a:lnTo>
                <a:cubicBezTo>
                  <a:pt x="529811" y="540020"/>
                  <a:pt x="528876" y="538439"/>
                  <a:pt x="527940" y="538439"/>
                </a:cubicBezTo>
                <a:cubicBezTo>
                  <a:pt x="527940" y="537649"/>
                  <a:pt x="527008" y="536855"/>
                  <a:pt x="527008" y="536065"/>
                </a:cubicBezTo>
                <a:cubicBezTo>
                  <a:pt x="526073" y="536065"/>
                  <a:pt x="526073" y="535274"/>
                  <a:pt x="525138" y="534484"/>
                </a:cubicBezTo>
                <a:cubicBezTo>
                  <a:pt x="524203" y="533693"/>
                  <a:pt x="524203" y="533693"/>
                  <a:pt x="523267" y="532900"/>
                </a:cubicBezTo>
                <a:cubicBezTo>
                  <a:pt x="523267" y="532109"/>
                  <a:pt x="522332" y="531319"/>
                  <a:pt x="522332" y="531319"/>
                </a:cubicBezTo>
                <a:cubicBezTo>
                  <a:pt x="522332" y="530529"/>
                  <a:pt x="524203" y="529738"/>
                  <a:pt x="524203" y="529738"/>
                </a:cubicBezTo>
                <a:cubicBezTo>
                  <a:pt x="524203" y="528948"/>
                  <a:pt x="522332" y="528154"/>
                  <a:pt x="522332" y="528154"/>
                </a:cubicBezTo>
                <a:cubicBezTo>
                  <a:pt x="521400" y="528154"/>
                  <a:pt x="521400" y="528948"/>
                  <a:pt x="520465" y="528948"/>
                </a:cubicBezTo>
                <a:cubicBezTo>
                  <a:pt x="519529" y="528948"/>
                  <a:pt x="519529" y="527364"/>
                  <a:pt x="518594" y="527364"/>
                </a:cubicBezTo>
                <a:lnTo>
                  <a:pt x="516727" y="528948"/>
                </a:lnTo>
                <a:lnTo>
                  <a:pt x="518594" y="530529"/>
                </a:lnTo>
                <a:cubicBezTo>
                  <a:pt x="518594" y="531319"/>
                  <a:pt x="516727" y="531319"/>
                  <a:pt x="515791" y="532109"/>
                </a:cubicBezTo>
                <a:cubicBezTo>
                  <a:pt x="515791" y="532109"/>
                  <a:pt x="517659" y="532900"/>
                  <a:pt x="517659" y="533693"/>
                </a:cubicBezTo>
                <a:cubicBezTo>
                  <a:pt x="517659" y="534484"/>
                  <a:pt x="518594" y="535274"/>
                  <a:pt x="519529" y="535274"/>
                </a:cubicBezTo>
                <a:cubicBezTo>
                  <a:pt x="519529" y="536065"/>
                  <a:pt x="521400" y="536855"/>
                  <a:pt x="521400" y="536855"/>
                </a:cubicBezTo>
                <a:cubicBezTo>
                  <a:pt x="520465" y="537649"/>
                  <a:pt x="519529" y="538439"/>
                  <a:pt x="518594" y="538439"/>
                </a:cubicBezTo>
                <a:cubicBezTo>
                  <a:pt x="517659" y="537649"/>
                  <a:pt x="516727" y="536065"/>
                  <a:pt x="515791" y="535274"/>
                </a:cubicBezTo>
                <a:cubicBezTo>
                  <a:pt x="514856" y="535274"/>
                  <a:pt x="513921" y="536065"/>
                  <a:pt x="513921" y="536065"/>
                </a:cubicBezTo>
                <a:cubicBezTo>
                  <a:pt x="512986" y="536065"/>
                  <a:pt x="512986" y="534484"/>
                  <a:pt x="512054" y="534484"/>
                </a:cubicBezTo>
                <a:lnTo>
                  <a:pt x="513921" y="532900"/>
                </a:lnTo>
                <a:cubicBezTo>
                  <a:pt x="513921" y="532900"/>
                  <a:pt x="512054" y="532109"/>
                  <a:pt x="512986" y="531319"/>
                </a:cubicBezTo>
                <a:lnTo>
                  <a:pt x="514856" y="530529"/>
                </a:lnTo>
                <a:cubicBezTo>
                  <a:pt x="513921" y="529738"/>
                  <a:pt x="513921" y="528948"/>
                  <a:pt x="512986" y="528154"/>
                </a:cubicBezTo>
                <a:cubicBezTo>
                  <a:pt x="512986" y="528154"/>
                  <a:pt x="512054" y="526573"/>
                  <a:pt x="511118" y="526573"/>
                </a:cubicBezTo>
                <a:lnTo>
                  <a:pt x="509248" y="528154"/>
                </a:lnTo>
                <a:lnTo>
                  <a:pt x="511118" y="529738"/>
                </a:lnTo>
                <a:cubicBezTo>
                  <a:pt x="511118" y="529738"/>
                  <a:pt x="508312" y="530529"/>
                  <a:pt x="509248" y="531319"/>
                </a:cubicBezTo>
                <a:cubicBezTo>
                  <a:pt x="509248" y="531319"/>
                  <a:pt x="510183" y="532109"/>
                  <a:pt x="510183" y="532900"/>
                </a:cubicBezTo>
                <a:cubicBezTo>
                  <a:pt x="511118" y="532900"/>
                  <a:pt x="512054" y="534484"/>
                  <a:pt x="512054" y="534484"/>
                </a:cubicBezTo>
                <a:cubicBezTo>
                  <a:pt x="511118" y="534484"/>
                  <a:pt x="510183" y="536065"/>
                  <a:pt x="510183" y="536065"/>
                </a:cubicBezTo>
                <a:cubicBezTo>
                  <a:pt x="509248" y="536065"/>
                  <a:pt x="509248" y="534484"/>
                  <a:pt x="508312" y="534484"/>
                </a:cubicBezTo>
                <a:cubicBezTo>
                  <a:pt x="508312" y="534484"/>
                  <a:pt x="506445" y="536065"/>
                  <a:pt x="506445" y="535274"/>
                </a:cubicBezTo>
                <a:cubicBezTo>
                  <a:pt x="505510" y="535274"/>
                  <a:pt x="505510" y="534484"/>
                  <a:pt x="504575" y="533693"/>
                </a:cubicBezTo>
                <a:cubicBezTo>
                  <a:pt x="504575" y="532900"/>
                  <a:pt x="503639" y="532900"/>
                  <a:pt x="502704" y="532109"/>
                </a:cubicBezTo>
                <a:lnTo>
                  <a:pt x="505510" y="530529"/>
                </a:lnTo>
                <a:lnTo>
                  <a:pt x="503639" y="528948"/>
                </a:lnTo>
                <a:cubicBezTo>
                  <a:pt x="502704" y="528154"/>
                  <a:pt x="501772" y="527364"/>
                  <a:pt x="501772" y="527364"/>
                </a:cubicBezTo>
                <a:cubicBezTo>
                  <a:pt x="501772" y="526573"/>
                  <a:pt x="499901" y="525783"/>
                  <a:pt x="500837" y="525783"/>
                </a:cubicBezTo>
                <a:cubicBezTo>
                  <a:pt x="500837" y="524993"/>
                  <a:pt x="502704" y="524199"/>
                  <a:pt x="502704" y="524199"/>
                </a:cubicBezTo>
                <a:cubicBezTo>
                  <a:pt x="502704" y="523409"/>
                  <a:pt x="500837" y="522618"/>
                  <a:pt x="500837" y="522618"/>
                </a:cubicBezTo>
                <a:cubicBezTo>
                  <a:pt x="499901" y="521828"/>
                  <a:pt x="499901" y="521037"/>
                  <a:pt x="498966" y="520247"/>
                </a:cubicBezTo>
                <a:cubicBezTo>
                  <a:pt x="498966" y="520247"/>
                  <a:pt x="498031" y="521828"/>
                  <a:pt x="497099" y="521828"/>
                </a:cubicBezTo>
                <a:cubicBezTo>
                  <a:pt x="497099" y="521828"/>
                  <a:pt x="496163" y="520247"/>
                  <a:pt x="495228" y="520247"/>
                </a:cubicBezTo>
                <a:cubicBezTo>
                  <a:pt x="495228" y="520247"/>
                  <a:pt x="493358" y="521037"/>
                  <a:pt x="493358" y="521828"/>
                </a:cubicBezTo>
                <a:cubicBezTo>
                  <a:pt x="493358" y="521828"/>
                  <a:pt x="495228" y="522618"/>
                  <a:pt x="495228" y="523409"/>
                </a:cubicBezTo>
                <a:lnTo>
                  <a:pt x="493358" y="524199"/>
                </a:lnTo>
                <a:cubicBezTo>
                  <a:pt x="493358" y="524993"/>
                  <a:pt x="494293" y="525783"/>
                  <a:pt x="494293" y="526573"/>
                </a:cubicBezTo>
                <a:cubicBezTo>
                  <a:pt x="495228" y="526573"/>
                  <a:pt x="496163" y="527364"/>
                  <a:pt x="496163" y="528154"/>
                </a:cubicBezTo>
                <a:lnTo>
                  <a:pt x="498031" y="529738"/>
                </a:lnTo>
                <a:cubicBezTo>
                  <a:pt x="498031" y="530529"/>
                  <a:pt x="496163" y="531319"/>
                  <a:pt x="496163" y="531319"/>
                </a:cubicBezTo>
                <a:lnTo>
                  <a:pt x="494293" y="529738"/>
                </a:lnTo>
                <a:cubicBezTo>
                  <a:pt x="494293" y="528948"/>
                  <a:pt x="492422" y="527364"/>
                  <a:pt x="492422" y="527364"/>
                </a:cubicBezTo>
                <a:lnTo>
                  <a:pt x="490555" y="528948"/>
                </a:lnTo>
                <a:cubicBezTo>
                  <a:pt x="489620" y="528948"/>
                  <a:pt x="488684" y="529738"/>
                  <a:pt x="488684" y="530529"/>
                </a:cubicBezTo>
                <a:cubicBezTo>
                  <a:pt x="487749" y="530529"/>
                  <a:pt x="486817" y="531319"/>
                  <a:pt x="485882" y="531319"/>
                </a:cubicBezTo>
                <a:cubicBezTo>
                  <a:pt x="485882" y="532109"/>
                  <a:pt x="487749" y="532900"/>
                  <a:pt x="487749" y="533693"/>
                </a:cubicBezTo>
                <a:lnTo>
                  <a:pt x="485882" y="534484"/>
                </a:lnTo>
                <a:cubicBezTo>
                  <a:pt x="484947" y="534484"/>
                  <a:pt x="484947" y="533693"/>
                  <a:pt x="484011" y="532900"/>
                </a:cubicBezTo>
                <a:cubicBezTo>
                  <a:pt x="484011" y="532900"/>
                  <a:pt x="483076" y="531319"/>
                  <a:pt x="482144" y="531319"/>
                </a:cubicBezTo>
                <a:lnTo>
                  <a:pt x="480273" y="532900"/>
                </a:lnTo>
                <a:cubicBezTo>
                  <a:pt x="480273" y="532109"/>
                  <a:pt x="479338" y="531319"/>
                  <a:pt x="479338" y="530529"/>
                </a:cubicBezTo>
                <a:lnTo>
                  <a:pt x="481209" y="529738"/>
                </a:lnTo>
                <a:cubicBezTo>
                  <a:pt x="481209" y="528948"/>
                  <a:pt x="480273" y="528154"/>
                  <a:pt x="479338" y="527364"/>
                </a:cubicBezTo>
                <a:cubicBezTo>
                  <a:pt x="479338" y="527364"/>
                  <a:pt x="478403" y="525783"/>
                  <a:pt x="477471" y="525783"/>
                </a:cubicBezTo>
                <a:lnTo>
                  <a:pt x="475600" y="527364"/>
                </a:lnTo>
                <a:lnTo>
                  <a:pt x="473730" y="528948"/>
                </a:lnTo>
                <a:cubicBezTo>
                  <a:pt x="472794" y="528948"/>
                  <a:pt x="472794" y="527364"/>
                  <a:pt x="471862" y="526573"/>
                </a:cubicBezTo>
                <a:cubicBezTo>
                  <a:pt x="470927" y="527364"/>
                  <a:pt x="470927" y="528154"/>
                  <a:pt x="469992" y="528154"/>
                </a:cubicBezTo>
                <a:cubicBezTo>
                  <a:pt x="468121" y="528948"/>
                  <a:pt x="467189" y="529738"/>
                  <a:pt x="466254" y="531319"/>
                </a:cubicBezTo>
                <a:cubicBezTo>
                  <a:pt x="467189" y="532109"/>
                  <a:pt x="468121" y="533693"/>
                  <a:pt x="469056" y="534484"/>
                </a:cubicBezTo>
                <a:cubicBezTo>
                  <a:pt x="469992" y="536065"/>
                  <a:pt x="470927" y="536855"/>
                  <a:pt x="471862" y="537649"/>
                </a:cubicBezTo>
                <a:cubicBezTo>
                  <a:pt x="471862" y="538439"/>
                  <a:pt x="469992" y="538439"/>
                  <a:pt x="469992" y="539229"/>
                </a:cubicBezTo>
                <a:cubicBezTo>
                  <a:pt x="469992" y="540020"/>
                  <a:pt x="471862" y="540810"/>
                  <a:pt x="471862" y="540810"/>
                </a:cubicBezTo>
                <a:cubicBezTo>
                  <a:pt x="471862" y="541601"/>
                  <a:pt x="469992" y="542394"/>
                  <a:pt x="469992" y="542394"/>
                </a:cubicBezTo>
                <a:cubicBezTo>
                  <a:pt x="469056" y="542394"/>
                  <a:pt x="468121" y="540810"/>
                  <a:pt x="468121" y="540810"/>
                </a:cubicBezTo>
                <a:cubicBezTo>
                  <a:pt x="467189" y="540020"/>
                  <a:pt x="466254" y="539229"/>
                  <a:pt x="466254" y="539229"/>
                </a:cubicBezTo>
                <a:cubicBezTo>
                  <a:pt x="466254" y="538439"/>
                  <a:pt x="468121" y="537649"/>
                  <a:pt x="468121" y="537649"/>
                </a:cubicBezTo>
                <a:lnTo>
                  <a:pt x="467189" y="536065"/>
                </a:lnTo>
                <a:cubicBezTo>
                  <a:pt x="466254" y="536065"/>
                  <a:pt x="465319" y="536855"/>
                  <a:pt x="464383" y="536855"/>
                </a:cubicBezTo>
                <a:cubicBezTo>
                  <a:pt x="465319" y="537649"/>
                  <a:pt x="466254" y="538439"/>
                  <a:pt x="466254" y="539229"/>
                </a:cubicBezTo>
                <a:lnTo>
                  <a:pt x="464383" y="540020"/>
                </a:lnTo>
                <a:cubicBezTo>
                  <a:pt x="463448" y="540810"/>
                  <a:pt x="462513" y="540810"/>
                  <a:pt x="462513" y="541601"/>
                </a:cubicBezTo>
                <a:cubicBezTo>
                  <a:pt x="461581" y="540810"/>
                  <a:pt x="460645" y="540810"/>
                  <a:pt x="460645" y="540020"/>
                </a:cubicBezTo>
                <a:cubicBezTo>
                  <a:pt x="460645" y="539229"/>
                  <a:pt x="458775" y="538439"/>
                  <a:pt x="458775" y="538439"/>
                </a:cubicBezTo>
                <a:cubicBezTo>
                  <a:pt x="458775" y="537649"/>
                  <a:pt x="461581" y="536855"/>
                  <a:pt x="461581" y="536855"/>
                </a:cubicBezTo>
                <a:cubicBezTo>
                  <a:pt x="460645" y="536065"/>
                  <a:pt x="459710" y="535274"/>
                  <a:pt x="459710" y="535274"/>
                </a:cubicBezTo>
                <a:cubicBezTo>
                  <a:pt x="459710" y="534484"/>
                  <a:pt x="457843" y="533693"/>
                  <a:pt x="457843" y="532900"/>
                </a:cubicBezTo>
                <a:lnTo>
                  <a:pt x="459710" y="532109"/>
                </a:lnTo>
                <a:lnTo>
                  <a:pt x="461581" y="533693"/>
                </a:lnTo>
                <a:lnTo>
                  <a:pt x="463448" y="532109"/>
                </a:lnTo>
                <a:cubicBezTo>
                  <a:pt x="463448" y="532109"/>
                  <a:pt x="462513" y="531319"/>
                  <a:pt x="462513" y="530529"/>
                </a:cubicBezTo>
                <a:lnTo>
                  <a:pt x="460645" y="528948"/>
                </a:lnTo>
                <a:cubicBezTo>
                  <a:pt x="459710" y="528948"/>
                  <a:pt x="458775" y="530529"/>
                  <a:pt x="458775" y="529738"/>
                </a:cubicBezTo>
                <a:cubicBezTo>
                  <a:pt x="457843" y="529738"/>
                  <a:pt x="456907" y="528948"/>
                  <a:pt x="456907" y="528154"/>
                </a:cubicBezTo>
                <a:cubicBezTo>
                  <a:pt x="455972" y="528154"/>
                  <a:pt x="455972" y="527364"/>
                  <a:pt x="455037" y="526573"/>
                </a:cubicBezTo>
                <a:cubicBezTo>
                  <a:pt x="455037" y="525783"/>
                  <a:pt x="454102" y="525783"/>
                  <a:pt x="454102" y="524993"/>
                </a:cubicBezTo>
                <a:lnTo>
                  <a:pt x="455972" y="523409"/>
                </a:lnTo>
                <a:cubicBezTo>
                  <a:pt x="455972" y="523409"/>
                  <a:pt x="457843" y="522618"/>
                  <a:pt x="457843" y="521828"/>
                </a:cubicBezTo>
                <a:cubicBezTo>
                  <a:pt x="457843" y="521828"/>
                  <a:pt x="455972" y="521037"/>
                  <a:pt x="455972" y="520247"/>
                </a:cubicBezTo>
                <a:lnTo>
                  <a:pt x="454102" y="521828"/>
                </a:lnTo>
                <a:cubicBezTo>
                  <a:pt x="454102" y="521828"/>
                  <a:pt x="453170" y="520247"/>
                  <a:pt x="452234" y="520247"/>
                </a:cubicBezTo>
                <a:cubicBezTo>
                  <a:pt x="452234" y="519453"/>
                  <a:pt x="451299" y="518663"/>
                  <a:pt x="451299" y="517873"/>
                </a:cubicBezTo>
                <a:cubicBezTo>
                  <a:pt x="450452" y="517873"/>
                  <a:pt x="449639" y="517218"/>
                  <a:pt x="449488" y="516506"/>
                </a:cubicBezTo>
                <a:lnTo>
                  <a:pt x="445536" y="516096"/>
                </a:lnTo>
                <a:cubicBezTo>
                  <a:pt x="445602" y="516163"/>
                  <a:pt x="445615" y="516226"/>
                  <a:pt x="445691" y="516292"/>
                </a:cubicBezTo>
                <a:cubicBezTo>
                  <a:pt x="446626" y="516292"/>
                  <a:pt x="446626" y="517082"/>
                  <a:pt x="447561" y="517873"/>
                </a:cubicBezTo>
                <a:cubicBezTo>
                  <a:pt x="447561" y="517873"/>
                  <a:pt x="448493" y="518663"/>
                  <a:pt x="448493" y="519453"/>
                </a:cubicBezTo>
                <a:cubicBezTo>
                  <a:pt x="449428" y="519453"/>
                  <a:pt x="446626" y="520247"/>
                  <a:pt x="446626" y="521037"/>
                </a:cubicBezTo>
                <a:cubicBezTo>
                  <a:pt x="446626" y="521037"/>
                  <a:pt x="448493" y="521828"/>
                  <a:pt x="448493" y="522618"/>
                </a:cubicBezTo>
                <a:cubicBezTo>
                  <a:pt x="448493" y="523409"/>
                  <a:pt x="446626" y="523409"/>
                  <a:pt x="446626" y="524199"/>
                </a:cubicBezTo>
                <a:lnTo>
                  <a:pt x="447561" y="525783"/>
                </a:lnTo>
                <a:cubicBezTo>
                  <a:pt x="447561" y="525783"/>
                  <a:pt x="449428" y="524199"/>
                  <a:pt x="450364" y="524199"/>
                </a:cubicBezTo>
                <a:cubicBezTo>
                  <a:pt x="450364" y="524199"/>
                  <a:pt x="451299" y="523409"/>
                  <a:pt x="452234" y="523409"/>
                </a:cubicBezTo>
                <a:cubicBezTo>
                  <a:pt x="452234" y="523409"/>
                  <a:pt x="453170" y="524993"/>
                  <a:pt x="454102" y="524993"/>
                </a:cubicBezTo>
                <a:cubicBezTo>
                  <a:pt x="454102" y="524993"/>
                  <a:pt x="451299" y="525783"/>
                  <a:pt x="451299" y="526573"/>
                </a:cubicBezTo>
                <a:cubicBezTo>
                  <a:pt x="451299" y="526573"/>
                  <a:pt x="453170" y="527364"/>
                  <a:pt x="453170" y="528154"/>
                </a:cubicBezTo>
                <a:cubicBezTo>
                  <a:pt x="454102" y="528948"/>
                  <a:pt x="455037" y="530529"/>
                  <a:pt x="455972" y="531319"/>
                </a:cubicBezTo>
                <a:cubicBezTo>
                  <a:pt x="455972" y="532109"/>
                  <a:pt x="455037" y="532109"/>
                  <a:pt x="454102" y="532900"/>
                </a:cubicBezTo>
                <a:lnTo>
                  <a:pt x="452234" y="534484"/>
                </a:lnTo>
                <a:cubicBezTo>
                  <a:pt x="451299" y="534484"/>
                  <a:pt x="451299" y="532109"/>
                  <a:pt x="450364" y="532109"/>
                </a:cubicBezTo>
                <a:cubicBezTo>
                  <a:pt x="450364" y="532109"/>
                  <a:pt x="449428" y="533693"/>
                  <a:pt x="448493" y="533693"/>
                </a:cubicBezTo>
                <a:cubicBezTo>
                  <a:pt x="448493" y="533693"/>
                  <a:pt x="447561" y="532109"/>
                  <a:pt x="446626" y="532109"/>
                </a:cubicBezTo>
                <a:cubicBezTo>
                  <a:pt x="446626" y="531319"/>
                  <a:pt x="445691" y="530529"/>
                  <a:pt x="445691" y="530529"/>
                </a:cubicBezTo>
                <a:cubicBezTo>
                  <a:pt x="444755" y="529738"/>
                  <a:pt x="444755" y="528948"/>
                  <a:pt x="443820" y="528154"/>
                </a:cubicBezTo>
                <a:cubicBezTo>
                  <a:pt x="442885" y="528154"/>
                  <a:pt x="441953" y="529738"/>
                  <a:pt x="441953" y="529738"/>
                </a:cubicBezTo>
                <a:cubicBezTo>
                  <a:pt x="441017" y="529738"/>
                  <a:pt x="440082" y="528154"/>
                  <a:pt x="440082" y="528154"/>
                </a:cubicBezTo>
                <a:cubicBezTo>
                  <a:pt x="439147" y="527364"/>
                  <a:pt x="439147" y="526573"/>
                  <a:pt x="438212" y="526573"/>
                </a:cubicBezTo>
                <a:cubicBezTo>
                  <a:pt x="438212" y="525783"/>
                  <a:pt x="437279" y="524199"/>
                  <a:pt x="437279" y="524199"/>
                </a:cubicBezTo>
                <a:cubicBezTo>
                  <a:pt x="436344" y="524199"/>
                  <a:pt x="435409" y="525783"/>
                  <a:pt x="434474" y="525783"/>
                </a:cubicBezTo>
                <a:cubicBezTo>
                  <a:pt x="434474" y="526573"/>
                  <a:pt x="432603" y="526573"/>
                  <a:pt x="432603" y="527364"/>
                </a:cubicBezTo>
                <a:cubicBezTo>
                  <a:pt x="432603" y="527364"/>
                  <a:pt x="434474" y="528154"/>
                  <a:pt x="434474" y="528948"/>
                </a:cubicBezTo>
                <a:cubicBezTo>
                  <a:pt x="434474" y="528948"/>
                  <a:pt x="431671" y="529738"/>
                  <a:pt x="432603" y="530529"/>
                </a:cubicBezTo>
                <a:cubicBezTo>
                  <a:pt x="432603" y="530529"/>
                  <a:pt x="433538" y="531319"/>
                  <a:pt x="433538" y="532109"/>
                </a:cubicBezTo>
                <a:cubicBezTo>
                  <a:pt x="434474" y="532109"/>
                  <a:pt x="434474" y="533693"/>
                  <a:pt x="435409" y="533693"/>
                </a:cubicBezTo>
                <a:cubicBezTo>
                  <a:pt x="434474" y="533693"/>
                  <a:pt x="433538" y="535274"/>
                  <a:pt x="433538" y="535274"/>
                </a:cubicBezTo>
                <a:cubicBezTo>
                  <a:pt x="432603" y="535274"/>
                  <a:pt x="432603" y="533693"/>
                  <a:pt x="431671" y="533693"/>
                </a:cubicBezTo>
                <a:cubicBezTo>
                  <a:pt x="431671" y="532900"/>
                  <a:pt x="429800" y="534484"/>
                  <a:pt x="429800" y="534484"/>
                </a:cubicBezTo>
                <a:cubicBezTo>
                  <a:pt x="428865" y="534484"/>
                  <a:pt x="427933" y="532900"/>
                  <a:pt x="427933" y="532900"/>
                </a:cubicBezTo>
                <a:cubicBezTo>
                  <a:pt x="427933" y="532900"/>
                  <a:pt x="429800" y="532109"/>
                  <a:pt x="429800" y="531319"/>
                </a:cubicBezTo>
                <a:lnTo>
                  <a:pt x="428865" y="529738"/>
                </a:lnTo>
                <a:cubicBezTo>
                  <a:pt x="427933" y="529738"/>
                  <a:pt x="426998" y="531319"/>
                  <a:pt x="426063" y="531319"/>
                </a:cubicBezTo>
                <a:cubicBezTo>
                  <a:pt x="426063" y="531319"/>
                  <a:pt x="425127" y="532109"/>
                  <a:pt x="424192" y="532900"/>
                </a:cubicBezTo>
                <a:lnTo>
                  <a:pt x="422325" y="533693"/>
                </a:lnTo>
                <a:lnTo>
                  <a:pt x="420454" y="532109"/>
                </a:lnTo>
                <a:cubicBezTo>
                  <a:pt x="420454" y="532109"/>
                  <a:pt x="422325" y="531319"/>
                  <a:pt x="422325" y="530529"/>
                </a:cubicBezTo>
                <a:cubicBezTo>
                  <a:pt x="423260" y="530529"/>
                  <a:pt x="421389" y="529738"/>
                  <a:pt x="421389" y="528948"/>
                </a:cubicBezTo>
                <a:cubicBezTo>
                  <a:pt x="421389" y="528154"/>
                  <a:pt x="423260" y="528154"/>
                  <a:pt x="423260" y="527364"/>
                </a:cubicBezTo>
                <a:cubicBezTo>
                  <a:pt x="423260" y="527364"/>
                  <a:pt x="421389" y="526573"/>
                  <a:pt x="421389" y="525783"/>
                </a:cubicBezTo>
                <a:cubicBezTo>
                  <a:pt x="421389" y="526573"/>
                  <a:pt x="419519" y="526573"/>
                  <a:pt x="419519" y="527364"/>
                </a:cubicBezTo>
                <a:lnTo>
                  <a:pt x="421389" y="528948"/>
                </a:lnTo>
                <a:cubicBezTo>
                  <a:pt x="420454" y="529738"/>
                  <a:pt x="419519" y="529738"/>
                  <a:pt x="419519" y="530529"/>
                </a:cubicBezTo>
                <a:cubicBezTo>
                  <a:pt x="418584" y="530529"/>
                  <a:pt x="417652" y="531319"/>
                  <a:pt x="416716" y="532109"/>
                </a:cubicBezTo>
                <a:cubicBezTo>
                  <a:pt x="416716" y="532109"/>
                  <a:pt x="415781" y="532900"/>
                  <a:pt x="414846" y="532900"/>
                </a:cubicBezTo>
                <a:cubicBezTo>
                  <a:pt x="414846" y="532900"/>
                  <a:pt x="413910" y="531319"/>
                  <a:pt x="412978" y="531319"/>
                </a:cubicBezTo>
                <a:lnTo>
                  <a:pt x="412043" y="529738"/>
                </a:lnTo>
                <a:cubicBezTo>
                  <a:pt x="411108" y="529738"/>
                  <a:pt x="410173" y="531319"/>
                  <a:pt x="409237" y="531319"/>
                </a:cubicBezTo>
                <a:cubicBezTo>
                  <a:pt x="409237" y="530529"/>
                  <a:pt x="408302" y="528948"/>
                  <a:pt x="408302" y="528948"/>
                </a:cubicBezTo>
                <a:cubicBezTo>
                  <a:pt x="407370" y="528948"/>
                  <a:pt x="406435" y="530529"/>
                  <a:pt x="405499" y="530529"/>
                </a:cubicBezTo>
                <a:cubicBezTo>
                  <a:pt x="405499" y="530529"/>
                  <a:pt x="404564" y="532109"/>
                  <a:pt x="403629" y="532109"/>
                </a:cubicBezTo>
                <a:cubicBezTo>
                  <a:pt x="403629" y="532109"/>
                  <a:pt x="402697" y="530529"/>
                  <a:pt x="402697" y="529738"/>
                </a:cubicBezTo>
                <a:lnTo>
                  <a:pt x="404564" y="528948"/>
                </a:lnTo>
                <a:cubicBezTo>
                  <a:pt x="404564" y="528154"/>
                  <a:pt x="402697" y="527364"/>
                  <a:pt x="402697" y="527364"/>
                </a:cubicBezTo>
                <a:cubicBezTo>
                  <a:pt x="402697" y="526573"/>
                  <a:pt x="401761" y="525783"/>
                  <a:pt x="400826" y="524993"/>
                </a:cubicBezTo>
                <a:cubicBezTo>
                  <a:pt x="400826" y="524993"/>
                  <a:pt x="399891" y="524199"/>
                  <a:pt x="399891" y="523409"/>
                </a:cubicBezTo>
                <a:cubicBezTo>
                  <a:pt x="398956" y="524199"/>
                  <a:pt x="398024" y="524199"/>
                  <a:pt x="397088" y="524993"/>
                </a:cubicBezTo>
                <a:lnTo>
                  <a:pt x="398956" y="526573"/>
                </a:lnTo>
                <a:cubicBezTo>
                  <a:pt x="398956" y="526573"/>
                  <a:pt x="397088" y="527364"/>
                  <a:pt x="397088" y="528154"/>
                </a:cubicBezTo>
                <a:lnTo>
                  <a:pt x="395218" y="528948"/>
                </a:lnTo>
                <a:cubicBezTo>
                  <a:pt x="395218" y="529738"/>
                  <a:pt x="396153" y="530529"/>
                  <a:pt x="396153" y="531319"/>
                </a:cubicBezTo>
                <a:cubicBezTo>
                  <a:pt x="397088" y="531319"/>
                  <a:pt x="398024" y="532109"/>
                  <a:pt x="398024" y="532900"/>
                </a:cubicBezTo>
                <a:cubicBezTo>
                  <a:pt x="398024" y="532900"/>
                  <a:pt x="396153" y="533693"/>
                  <a:pt x="396153" y="534484"/>
                </a:cubicBezTo>
                <a:lnTo>
                  <a:pt x="394282" y="532109"/>
                </a:lnTo>
                <a:cubicBezTo>
                  <a:pt x="394282" y="532109"/>
                  <a:pt x="393350" y="530529"/>
                  <a:pt x="392415" y="530529"/>
                </a:cubicBezTo>
                <a:cubicBezTo>
                  <a:pt x="392415" y="530529"/>
                  <a:pt x="391480" y="532109"/>
                  <a:pt x="390545" y="532109"/>
                </a:cubicBezTo>
                <a:cubicBezTo>
                  <a:pt x="390545" y="532109"/>
                  <a:pt x="392415" y="532900"/>
                  <a:pt x="392415" y="533693"/>
                </a:cubicBezTo>
                <a:lnTo>
                  <a:pt x="390545" y="535274"/>
                </a:lnTo>
                <a:cubicBezTo>
                  <a:pt x="389609" y="534484"/>
                  <a:pt x="389609" y="533693"/>
                  <a:pt x="388674" y="533693"/>
                </a:cubicBezTo>
                <a:cubicBezTo>
                  <a:pt x="387742" y="532900"/>
                  <a:pt x="387742" y="532109"/>
                  <a:pt x="386807" y="531319"/>
                </a:cubicBezTo>
                <a:cubicBezTo>
                  <a:pt x="386807" y="531319"/>
                  <a:pt x="385871" y="530529"/>
                  <a:pt x="385871" y="529738"/>
                </a:cubicBezTo>
                <a:cubicBezTo>
                  <a:pt x="384936" y="528948"/>
                  <a:pt x="384001" y="528948"/>
                  <a:pt x="384001" y="528154"/>
                </a:cubicBezTo>
                <a:cubicBezTo>
                  <a:pt x="383069" y="527364"/>
                  <a:pt x="383069" y="526573"/>
                  <a:pt x="382133" y="526573"/>
                </a:cubicBezTo>
                <a:cubicBezTo>
                  <a:pt x="382133" y="525783"/>
                  <a:pt x="380263" y="527364"/>
                  <a:pt x="380263" y="527364"/>
                </a:cubicBezTo>
                <a:cubicBezTo>
                  <a:pt x="379328" y="527364"/>
                  <a:pt x="379328" y="525783"/>
                  <a:pt x="378392" y="525783"/>
                </a:cubicBezTo>
                <a:lnTo>
                  <a:pt x="377460" y="524199"/>
                </a:lnTo>
                <a:cubicBezTo>
                  <a:pt x="376525" y="524199"/>
                  <a:pt x="375590" y="522618"/>
                  <a:pt x="375590" y="522618"/>
                </a:cubicBezTo>
                <a:cubicBezTo>
                  <a:pt x="374654" y="522618"/>
                  <a:pt x="373719" y="523409"/>
                  <a:pt x="373719" y="523409"/>
                </a:cubicBezTo>
                <a:cubicBezTo>
                  <a:pt x="372787" y="524199"/>
                  <a:pt x="371852" y="524199"/>
                  <a:pt x="370917" y="524993"/>
                </a:cubicBezTo>
                <a:lnTo>
                  <a:pt x="369049" y="526573"/>
                </a:lnTo>
                <a:cubicBezTo>
                  <a:pt x="368114" y="525783"/>
                  <a:pt x="368114" y="524993"/>
                  <a:pt x="367179" y="524199"/>
                </a:cubicBezTo>
                <a:cubicBezTo>
                  <a:pt x="367179" y="524199"/>
                  <a:pt x="366243" y="523409"/>
                  <a:pt x="366243" y="522618"/>
                </a:cubicBezTo>
                <a:lnTo>
                  <a:pt x="368114" y="521828"/>
                </a:lnTo>
                <a:cubicBezTo>
                  <a:pt x="368114" y="521037"/>
                  <a:pt x="366243" y="520247"/>
                  <a:pt x="366243" y="519453"/>
                </a:cubicBezTo>
                <a:lnTo>
                  <a:pt x="368114" y="518663"/>
                </a:lnTo>
                <a:cubicBezTo>
                  <a:pt x="369049" y="517873"/>
                  <a:pt x="367179" y="517082"/>
                  <a:pt x="367179" y="516292"/>
                </a:cubicBezTo>
                <a:lnTo>
                  <a:pt x="369049" y="515498"/>
                </a:lnTo>
                <a:cubicBezTo>
                  <a:pt x="369049" y="514708"/>
                  <a:pt x="368114" y="513917"/>
                  <a:pt x="367179" y="513127"/>
                </a:cubicBezTo>
                <a:lnTo>
                  <a:pt x="365308" y="514708"/>
                </a:lnTo>
                <a:lnTo>
                  <a:pt x="363441" y="516292"/>
                </a:lnTo>
                <a:lnTo>
                  <a:pt x="361570" y="514708"/>
                </a:lnTo>
                <a:cubicBezTo>
                  <a:pt x="361570" y="513917"/>
                  <a:pt x="363441" y="513127"/>
                  <a:pt x="363441" y="513127"/>
                </a:cubicBezTo>
                <a:cubicBezTo>
                  <a:pt x="363441" y="512337"/>
                  <a:pt x="362505" y="511546"/>
                  <a:pt x="362505" y="511546"/>
                </a:cubicBezTo>
                <a:cubicBezTo>
                  <a:pt x="362505" y="510753"/>
                  <a:pt x="360635" y="509962"/>
                  <a:pt x="360635" y="509172"/>
                </a:cubicBezTo>
                <a:lnTo>
                  <a:pt x="362505" y="508381"/>
                </a:lnTo>
                <a:cubicBezTo>
                  <a:pt x="362505" y="507591"/>
                  <a:pt x="361570" y="506797"/>
                  <a:pt x="360635" y="506007"/>
                </a:cubicBezTo>
                <a:cubicBezTo>
                  <a:pt x="360635" y="506007"/>
                  <a:pt x="359700" y="505217"/>
                  <a:pt x="359700" y="504426"/>
                </a:cubicBezTo>
                <a:lnTo>
                  <a:pt x="361570" y="503636"/>
                </a:lnTo>
                <a:cubicBezTo>
                  <a:pt x="361570" y="502845"/>
                  <a:pt x="359700" y="502052"/>
                  <a:pt x="359700" y="501261"/>
                </a:cubicBezTo>
                <a:cubicBezTo>
                  <a:pt x="361570" y="500471"/>
                  <a:pt x="362505" y="499681"/>
                  <a:pt x="364373" y="498890"/>
                </a:cubicBezTo>
                <a:cubicBezTo>
                  <a:pt x="365308" y="499681"/>
                  <a:pt x="366243" y="501261"/>
                  <a:pt x="367179" y="502052"/>
                </a:cubicBezTo>
                <a:cubicBezTo>
                  <a:pt x="368114" y="502845"/>
                  <a:pt x="368114" y="503636"/>
                  <a:pt x="369049" y="504426"/>
                </a:cubicBezTo>
                <a:cubicBezTo>
                  <a:pt x="369049" y="504426"/>
                  <a:pt x="369981" y="505217"/>
                  <a:pt x="370917" y="506007"/>
                </a:cubicBezTo>
                <a:lnTo>
                  <a:pt x="372787" y="504426"/>
                </a:lnTo>
                <a:cubicBezTo>
                  <a:pt x="372787" y="504426"/>
                  <a:pt x="373719" y="506007"/>
                  <a:pt x="374654" y="506007"/>
                </a:cubicBezTo>
                <a:cubicBezTo>
                  <a:pt x="374654" y="506797"/>
                  <a:pt x="375590" y="507591"/>
                  <a:pt x="375590" y="508381"/>
                </a:cubicBezTo>
                <a:cubicBezTo>
                  <a:pt x="376525" y="508381"/>
                  <a:pt x="377460" y="506797"/>
                  <a:pt x="377460" y="506797"/>
                </a:cubicBezTo>
                <a:cubicBezTo>
                  <a:pt x="378392" y="506797"/>
                  <a:pt x="379328" y="508381"/>
                  <a:pt x="379328" y="508381"/>
                </a:cubicBezTo>
                <a:cubicBezTo>
                  <a:pt x="380263" y="509172"/>
                  <a:pt x="380263" y="509962"/>
                  <a:pt x="381198" y="509962"/>
                </a:cubicBezTo>
                <a:lnTo>
                  <a:pt x="383069" y="509172"/>
                </a:lnTo>
                <a:cubicBezTo>
                  <a:pt x="383069" y="508381"/>
                  <a:pt x="381198" y="507591"/>
                  <a:pt x="381198" y="506797"/>
                </a:cubicBezTo>
                <a:lnTo>
                  <a:pt x="384001" y="506007"/>
                </a:lnTo>
                <a:cubicBezTo>
                  <a:pt x="384001" y="505217"/>
                  <a:pt x="382133" y="504426"/>
                  <a:pt x="382133" y="503636"/>
                </a:cubicBezTo>
                <a:lnTo>
                  <a:pt x="383415" y="503091"/>
                </a:lnTo>
                <a:lnTo>
                  <a:pt x="369093" y="499803"/>
                </a:lnTo>
                <a:lnTo>
                  <a:pt x="359819" y="497671"/>
                </a:lnTo>
                <a:lnTo>
                  <a:pt x="350127" y="495968"/>
                </a:lnTo>
                <a:lnTo>
                  <a:pt x="345069" y="495114"/>
                </a:lnTo>
                <a:lnTo>
                  <a:pt x="340856" y="493411"/>
                </a:lnTo>
                <a:lnTo>
                  <a:pt x="332426" y="490854"/>
                </a:lnTo>
                <a:lnTo>
                  <a:pt x="326946" y="488725"/>
                </a:lnTo>
                <a:lnTo>
                  <a:pt x="321045" y="487021"/>
                </a:lnTo>
                <a:lnTo>
                  <a:pt x="318938" y="486593"/>
                </a:lnTo>
                <a:lnTo>
                  <a:pt x="317676" y="485743"/>
                </a:lnTo>
                <a:lnTo>
                  <a:pt x="317254" y="485315"/>
                </a:lnTo>
                <a:lnTo>
                  <a:pt x="316832" y="484889"/>
                </a:lnTo>
                <a:lnTo>
                  <a:pt x="315147" y="484464"/>
                </a:lnTo>
                <a:lnTo>
                  <a:pt x="313037" y="482758"/>
                </a:lnTo>
                <a:lnTo>
                  <a:pt x="310930" y="480629"/>
                </a:lnTo>
                <a:lnTo>
                  <a:pt x="307980" y="476368"/>
                </a:lnTo>
                <a:lnTo>
                  <a:pt x="305873" y="474239"/>
                </a:lnTo>
                <a:lnTo>
                  <a:pt x="304607" y="472961"/>
                </a:lnTo>
                <a:lnTo>
                  <a:pt x="304188" y="472533"/>
                </a:lnTo>
                <a:lnTo>
                  <a:pt x="302079" y="471257"/>
                </a:lnTo>
                <a:lnTo>
                  <a:pt x="300816" y="469979"/>
                </a:lnTo>
                <a:lnTo>
                  <a:pt x="299550" y="467422"/>
                </a:lnTo>
                <a:lnTo>
                  <a:pt x="299550" y="465290"/>
                </a:lnTo>
                <a:lnTo>
                  <a:pt x="299550" y="464440"/>
                </a:lnTo>
                <a:lnTo>
                  <a:pt x="298709" y="463586"/>
                </a:lnTo>
                <a:lnTo>
                  <a:pt x="292386" y="457197"/>
                </a:lnTo>
                <a:lnTo>
                  <a:pt x="286484" y="449951"/>
                </a:lnTo>
                <a:lnTo>
                  <a:pt x="279742" y="442708"/>
                </a:lnTo>
                <a:lnTo>
                  <a:pt x="273419" y="435465"/>
                </a:lnTo>
                <a:lnTo>
                  <a:pt x="266255" y="428648"/>
                </a:lnTo>
                <a:lnTo>
                  <a:pt x="259513" y="422258"/>
                </a:lnTo>
                <a:lnTo>
                  <a:pt x="249817" y="414590"/>
                </a:lnTo>
                <a:lnTo>
                  <a:pt x="240968" y="406494"/>
                </a:lnTo>
                <a:lnTo>
                  <a:pt x="223686" y="390305"/>
                </a:lnTo>
                <a:lnTo>
                  <a:pt x="218629" y="385191"/>
                </a:lnTo>
                <a:lnTo>
                  <a:pt x="213150" y="380930"/>
                </a:lnTo>
                <a:lnTo>
                  <a:pt x="202613" y="371555"/>
                </a:lnTo>
                <a:lnTo>
                  <a:pt x="193342" y="364741"/>
                </a:lnTo>
                <a:lnTo>
                  <a:pt x="184912" y="357070"/>
                </a:lnTo>
                <a:lnTo>
                  <a:pt x="176904" y="349402"/>
                </a:lnTo>
                <a:lnTo>
                  <a:pt x="172691" y="345141"/>
                </a:lnTo>
                <a:lnTo>
                  <a:pt x="169318" y="340881"/>
                </a:lnTo>
                <a:lnTo>
                  <a:pt x="157515" y="325967"/>
                </a:lnTo>
                <a:lnTo>
                  <a:pt x="143609" y="308074"/>
                </a:lnTo>
                <a:lnTo>
                  <a:pt x="136864" y="298699"/>
                </a:lnTo>
                <a:lnTo>
                  <a:pt x="130544" y="289325"/>
                </a:lnTo>
                <a:lnTo>
                  <a:pt x="125065" y="281657"/>
                </a:lnTo>
                <a:lnTo>
                  <a:pt x="118319" y="273135"/>
                </a:lnTo>
                <a:lnTo>
                  <a:pt x="110733" y="264189"/>
                </a:lnTo>
                <a:lnTo>
                  <a:pt x="101881" y="255239"/>
                </a:lnTo>
                <a:lnTo>
                  <a:pt x="97246" y="250554"/>
                </a:lnTo>
                <a:lnTo>
                  <a:pt x="91767" y="247146"/>
                </a:lnTo>
                <a:lnTo>
                  <a:pt x="86709" y="243311"/>
                </a:lnTo>
                <a:lnTo>
                  <a:pt x="84181" y="241179"/>
                </a:lnTo>
                <a:lnTo>
                  <a:pt x="82074" y="238625"/>
                </a:lnTo>
                <a:lnTo>
                  <a:pt x="74488" y="230529"/>
                </a:lnTo>
                <a:lnTo>
                  <a:pt x="67324" y="221582"/>
                </a:lnTo>
                <a:lnTo>
                  <a:pt x="56365" y="207522"/>
                </a:lnTo>
                <a:lnTo>
                  <a:pt x="50042" y="201129"/>
                </a:lnTo>
                <a:lnTo>
                  <a:pt x="48748" y="199634"/>
                </a:lnTo>
                <a:lnTo>
                  <a:pt x="48618" y="199634"/>
                </a:lnTo>
                <a:lnTo>
                  <a:pt x="46915" y="199634"/>
                </a:lnTo>
                <a:lnTo>
                  <a:pt x="45208" y="199202"/>
                </a:lnTo>
                <a:lnTo>
                  <a:pt x="43501" y="198771"/>
                </a:lnTo>
                <a:lnTo>
                  <a:pt x="41794" y="197480"/>
                </a:lnTo>
                <a:lnTo>
                  <a:pt x="40944" y="196185"/>
                </a:lnTo>
                <a:lnTo>
                  <a:pt x="40091" y="195322"/>
                </a:lnTo>
                <a:lnTo>
                  <a:pt x="40091" y="194891"/>
                </a:lnTo>
                <a:lnTo>
                  <a:pt x="38809" y="194028"/>
                </a:lnTo>
                <a:lnTo>
                  <a:pt x="36252" y="190580"/>
                </a:lnTo>
                <a:lnTo>
                  <a:pt x="34120" y="187560"/>
                </a:lnTo>
                <a:lnTo>
                  <a:pt x="32413" y="185406"/>
                </a:lnTo>
                <a:lnTo>
                  <a:pt x="27721" y="181527"/>
                </a:lnTo>
                <a:lnTo>
                  <a:pt x="22604" y="177212"/>
                </a:lnTo>
                <a:lnTo>
                  <a:pt x="18766" y="172038"/>
                </a:lnTo>
                <a:lnTo>
                  <a:pt x="14927" y="166433"/>
                </a:lnTo>
                <a:lnTo>
                  <a:pt x="11516" y="159534"/>
                </a:lnTo>
                <a:lnTo>
                  <a:pt x="8956" y="153065"/>
                </a:lnTo>
                <a:lnTo>
                  <a:pt x="6399" y="146169"/>
                </a:lnTo>
                <a:lnTo>
                  <a:pt x="4692" y="140132"/>
                </a:lnTo>
                <a:lnTo>
                  <a:pt x="2132" y="128922"/>
                </a:lnTo>
                <a:lnTo>
                  <a:pt x="1282" y="122885"/>
                </a:lnTo>
                <a:lnTo>
                  <a:pt x="0" y="115985"/>
                </a:lnTo>
                <a:lnTo>
                  <a:pt x="0" y="109086"/>
                </a:lnTo>
                <a:lnTo>
                  <a:pt x="0" y="101327"/>
                </a:lnTo>
                <a:lnTo>
                  <a:pt x="0" y="93996"/>
                </a:lnTo>
                <a:lnTo>
                  <a:pt x="1282" y="87096"/>
                </a:lnTo>
                <a:lnTo>
                  <a:pt x="2132" y="80200"/>
                </a:lnTo>
                <a:lnTo>
                  <a:pt x="3414" y="74163"/>
                </a:lnTo>
                <a:lnTo>
                  <a:pt x="5546" y="66401"/>
                </a:lnTo>
                <a:lnTo>
                  <a:pt x="7678" y="59933"/>
                </a:lnTo>
                <a:lnTo>
                  <a:pt x="10238" y="53464"/>
                </a:lnTo>
                <a:lnTo>
                  <a:pt x="13223" y="47428"/>
                </a:lnTo>
                <a:lnTo>
                  <a:pt x="16634" y="42254"/>
                </a:lnTo>
                <a:lnTo>
                  <a:pt x="20472" y="36649"/>
                </a:lnTo>
                <a:lnTo>
                  <a:pt x="24311" y="31906"/>
                </a:lnTo>
                <a:lnTo>
                  <a:pt x="29003" y="27595"/>
                </a:lnTo>
                <a:lnTo>
                  <a:pt x="36252" y="21127"/>
                </a:lnTo>
                <a:lnTo>
                  <a:pt x="44780" y="15522"/>
                </a:lnTo>
                <a:lnTo>
                  <a:pt x="52885" y="10779"/>
                </a:lnTo>
                <a:lnTo>
                  <a:pt x="62266" y="6900"/>
                </a:lnTo>
                <a:lnTo>
                  <a:pt x="72076" y="3880"/>
                </a:lnTo>
                <a:lnTo>
                  <a:pt x="82310" y="1723"/>
                </a:lnTo>
                <a:lnTo>
                  <a:pt x="92119" y="431"/>
                </a:lnTo>
                <a:lnTo>
                  <a:pt x="102782" y="0"/>
                </a:lnTo>
                <a:lnTo>
                  <a:pt x="110884" y="431"/>
                </a:lnTo>
                <a:lnTo>
                  <a:pt x="118987" y="863"/>
                </a:lnTo>
                <a:lnTo>
                  <a:pt x="127089" y="2157"/>
                </a:lnTo>
                <a:lnTo>
                  <a:pt x="134767" y="3880"/>
                </a:lnTo>
                <a:lnTo>
                  <a:pt x="142444" y="6037"/>
                </a:lnTo>
                <a:lnTo>
                  <a:pt x="150121" y="8622"/>
                </a:lnTo>
                <a:lnTo>
                  <a:pt x="156942" y="11642"/>
                </a:lnTo>
                <a:lnTo>
                  <a:pt x="164195" y="15090"/>
                </a:lnTo>
                <a:lnTo>
                  <a:pt x="171019" y="18973"/>
                </a:lnTo>
                <a:lnTo>
                  <a:pt x="177414" y="23284"/>
                </a:lnTo>
                <a:lnTo>
                  <a:pt x="183385" y="28026"/>
                </a:lnTo>
                <a:lnTo>
                  <a:pt x="189781" y="32769"/>
                </a:lnTo>
                <a:lnTo>
                  <a:pt x="194901" y="37943"/>
                </a:lnTo>
                <a:lnTo>
                  <a:pt x="200018" y="43979"/>
                </a:lnTo>
                <a:lnTo>
                  <a:pt x="204710" y="49585"/>
                </a:lnTo>
                <a:lnTo>
                  <a:pt x="208974" y="56053"/>
                </a:lnTo>
                <a:lnTo>
                  <a:pt x="209824" y="58210"/>
                </a:lnTo>
                <a:lnTo>
                  <a:pt x="209824" y="59933"/>
                </a:lnTo>
                <a:lnTo>
                  <a:pt x="209824" y="61658"/>
                </a:lnTo>
                <a:lnTo>
                  <a:pt x="209494" y="62666"/>
                </a:lnTo>
                <a:lnTo>
                  <a:pt x="225793" y="81406"/>
                </a:lnTo>
                <a:lnTo>
                  <a:pt x="252346" y="111230"/>
                </a:lnTo>
                <a:lnTo>
                  <a:pt x="264243" y="125193"/>
                </a:lnTo>
                <a:lnTo>
                  <a:pt x="264781" y="125193"/>
                </a:lnTo>
                <a:lnTo>
                  <a:pt x="265890" y="125618"/>
                </a:lnTo>
                <a:lnTo>
                  <a:pt x="266444" y="126040"/>
                </a:lnTo>
                <a:lnTo>
                  <a:pt x="266444" y="126887"/>
                </a:lnTo>
                <a:lnTo>
                  <a:pt x="266444" y="127731"/>
                </a:lnTo>
                <a:lnTo>
                  <a:pt x="266431" y="127798"/>
                </a:lnTo>
                <a:lnTo>
                  <a:pt x="278476" y="142334"/>
                </a:lnTo>
                <a:lnTo>
                  <a:pt x="289857" y="155966"/>
                </a:lnTo>
                <a:lnTo>
                  <a:pt x="302079" y="170454"/>
                </a:lnTo>
                <a:lnTo>
                  <a:pt x="309246" y="177697"/>
                </a:lnTo>
                <a:lnTo>
                  <a:pt x="315988" y="184940"/>
                </a:lnTo>
                <a:lnTo>
                  <a:pt x="323574" y="192183"/>
                </a:lnTo>
                <a:lnTo>
                  <a:pt x="331160" y="199426"/>
                </a:lnTo>
                <a:lnTo>
                  <a:pt x="350549" y="216043"/>
                </a:lnTo>
                <a:lnTo>
                  <a:pt x="365721" y="229250"/>
                </a:lnTo>
                <a:lnTo>
                  <a:pt x="380896" y="243311"/>
                </a:lnTo>
                <a:lnTo>
                  <a:pt x="395646" y="257371"/>
                </a:lnTo>
                <a:lnTo>
                  <a:pt x="409555" y="271857"/>
                </a:lnTo>
                <a:lnTo>
                  <a:pt x="422621" y="286771"/>
                </a:lnTo>
                <a:lnTo>
                  <a:pt x="435264" y="301681"/>
                </a:lnTo>
                <a:lnTo>
                  <a:pt x="442006" y="309778"/>
                </a:lnTo>
                <a:lnTo>
                  <a:pt x="448751" y="318299"/>
                </a:lnTo>
                <a:lnTo>
                  <a:pt x="456337" y="327245"/>
                </a:lnTo>
                <a:lnTo>
                  <a:pt x="463924" y="335767"/>
                </a:lnTo>
                <a:lnTo>
                  <a:pt x="468137" y="339174"/>
                </a:lnTo>
                <a:lnTo>
                  <a:pt x="472353" y="342584"/>
                </a:lnTo>
                <a:lnTo>
                  <a:pt x="472775" y="343009"/>
                </a:lnTo>
                <a:lnTo>
                  <a:pt x="473194" y="343009"/>
                </a:lnTo>
                <a:lnTo>
                  <a:pt x="475304" y="343863"/>
                </a:lnTo>
                <a:lnTo>
                  <a:pt x="476989" y="345566"/>
                </a:lnTo>
                <a:lnTo>
                  <a:pt x="476989" y="345992"/>
                </a:lnTo>
                <a:lnTo>
                  <a:pt x="477411" y="346420"/>
                </a:lnTo>
                <a:lnTo>
                  <a:pt x="478255" y="347695"/>
                </a:lnTo>
                <a:lnTo>
                  <a:pt x="479518" y="348974"/>
                </a:lnTo>
                <a:lnTo>
                  <a:pt x="479940" y="350252"/>
                </a:lnTo>
                <a:lnTo>
                  <a:pt x="480362" y="351531"/>
                </a:lnTo>
                <a:lnTo>
                  <a:pt x="480362" y="351956"/>
                </a:lnTo>
                <a:lnTo>
                  <a:pt x="480362" y="352384"/>
                </a:lnTo>
                <a:lnTo>
                  <a:pt x="482046" y="357070"/>
                </a:lnTo>
                <a:lnTo>
                  <a:pt x="483734" y="362184"/>
                </a:lnTo>
                <a:lnTo>
                  <a:pt x="484575" y="367295"/>
                </a:lnTo>
                <a:lnTo>
                  <a:pt x="485419" y="372834"/>
                </a:lnTo>
                <a:lnTo>
                  <a:pt x="486263" y="383912"/>
                </a:lnTo>
                <a:lnTo>
                  <a:pt x="486263" y="394991"/>
                </a:lnTo>
                <a:lnTo>
                  <a:pt x="485841" y="406069"/>
                </a:lnTo>
                <a:lnTo>
                  <a:pt x="484575" y="416719"/>
                </a:lnTo>
                <a:lnTo>
                  <a:pt x="483312" y="425665"/>
                </a:lnTo>
                <a:lnTo>
                  <a:pt x="481624" y="434187"/>
                </a:lnTo>
                <a:lnTo>
                  <a:pt x="480362" y="442283"/>
                </a:lnTo>
                <a:lnTo>
                  <a:pt x="479518" y="449951"/>
                </a:lnTo>
                <a:lnTo>
                  <a:pt x="477411" y="466143"/>
                </a:lnTo>
                <a:lnTo>
                  <a:pt x="477411" y="468700"/>
                </a:lnTo>
                <a:lnTo>
                  <a:pt x="476989" y="476368"/>
                </a:lnTo>
                <a:lnTo>
                  <a:pt x="476989" y="484036"/>
                </a:lnTo>
                <a:lnTo>
                  <a:pt x="476567" y="487447"/>
                </a:lnTo>
                <a:lnTo>
                  <a:pt x="475726" y="490429"/>
                </a:lnTo>
                <a:lnTo>
                  <a:pt x="474882" y="493411"/>
                </a:lnTo>
                <a:lnTo>
                  <a:pt x="474460" y="496821"/>
                </a:lnTo>
                <a:lnTo>
                  <a:pt x="474460" y="501932"/>
                </a:lnTo>
                <a:lnTo>
                  <a:pt x="474460" y="503015"/>
                </a:lnTo>
                <a:lnTo>
                  <a:pt x="475600" y="502052"/>
                </a:lnTo>
                <a:cubicBezTo>
                  <a:pt x="476535" y="502052"/>
                  <a:pt x="477471" y="503636"/>
                  <a:pt x="477471" y="503636"/>
                </a:cubicBezTo>
                <a:cubicBezTo>
                  <a:pt x="478403" y="504426"/>
                  <a:pt x="478403" y="505217"/>
                  <a:pt x="479338" y="505217"/>
                </a:cubicBezTo>
                <a:cubicBezTo>
                  <a:pt x="479338" y="506007"/>
                  <a:pt x="480273" y="506797"/>
                  <a:pt x="481209" y="507591"/>
                </a:cubicBezTo>
                <a:cubicBezTo>
                  <a:pt x="481209" y="507591"/>
                  <a:pt x="482144" y="508381"/>
                  <a:pt x="482144" y="509172"/>
                </a:cubicBezTo>
                <a:lnTo>
                  <a:pt x="484011" y="507591"/>
                </a:lnTo>
                <a:cubicBezTo>
                  <a:pt x="484947" y="507591"/>
                  <a:pt x="485882" y="509172"/>
                  <a:pt x="485882" y="509172"/>
                </a:cubicBezTo>
                <a:cubicBezTo>
                  <a:pt x="485882" y="509962"/>
                  <a:pt x="484011" y="510753"/>
                  <a:pt x="484011" y="510753"/>
                </a:cubicBezTo>
                <a:cubicBezTo>
                  <a:pt x="484011" y="511546"/>
                  <a:pt x="484947" y="512337"/>
                  <a:pt x="485882" y="512337"/>
                </a:cubicBezTo>
                <a:cubicBezTo>
                  <a:pt x="485882" y="513127"/>
                  <a:pt x="486817" y="511546"/>
                  <a:pt x="487749" y="511546"/>
                </a:cubicBezTo>
                <a:cubicBezTo>
                  <a:pt x="488684" y="511546"/>
                  <a:pt x="488684" y="513127"/>
                  <a:pt x="489620" y="513127"/>
                </a:cubicBezTo>
                <a:lnTo>
                  <a:pt x="491490" y="511546"/>
                </a:lnTo>
                <a:cubicBezTo>
                  <a:pt x="490555" y="510753"/>
                  <a:pt x="490555" y="510753"/>
                  <a:pt x="489620" y="509962"/>
                </a:cubicBezTo>
                <a:cubicBezTo>
                  <a:pt x="489620" y="509172"/>
                  <a:pt x="488684" y="508381"/>
                  <a:pt x="487749" y="508381"/>
                </a:cubicBezTo>
                <a:cubicBezTo>
                  <a:pt x="487749" y="507591"/>
                  <a:pt x="486817" y="506797"/>
                  <a:pt x="486817" y="506007"/>
                </a:cubicBezTo>
                <a:cubicBezTo>
                  <a:pt x="485882" y="506007"/>
                  <a:pt x="485882" y="505217"/>
                  <a:pt x="484947" y="504426"/>
                </a:cubicBezTo>
                <a:cubicBezTo>
                  <a:pt x="484947" y="504426"/>
                  <a:pt x="484011" y="502845"/>
                  <a:pt x="483076" y="502845"/>
                </a:cubicBezTo>
                <a:lnTo>
                  <a:pt x="481209" y="504426"/>
                </a:lnTo>
                <a:cubicBezTo>
                  <a:pt x="481209" y="504426"/>
                  <a:pt x="480273" y="502845"/>
                  <a:pt x="479338" y="502052"/>
                </a:cubicBezTo>
                <a:lnTo>
                  <a:pt x="482144" y="501261"/>
                </a:lnTo>
                <a:cubicBezTo>
                  <a:pt x="482144" y="500471"/>
                  <a:pt x="480273" y="499681"/>
                  <a:pt x="480273" y="499681"/>
                </a:cubicBezTo>
                <a:cubicBezTo>
                  <a:pt x="479338" y="498890"/>
                  <a:pt x="479338" y="498100"/>
                  <a:pt x="478403" y="497306"/>
                </a:cubicBezTo>
                <a:cubicBezTo>
                  <a:pt x="480273" y="496516"/>
                  <a:pt x="481209" y="495725"/>
                  <a:pt x="483076" y="494935"/>
                </a:cubicBezTo>
                <a:cubicBezTo>
                  <a:pt x="484011" y="495725"/>
                  <a:pt x="484947" y="497306"/>
                  <a:pt x="485882" y="498100"/>
                </a:cubicBezTo>
                <a:cubicBezTo>
                  <a:pt x="486817" y="498890"/>
                  <a:pt x="486817" y="499681"/>
                  <a:pt x="487749" y="500471"/>
                </a:cubicBezTo>
                <a:lnTo>
                  <a:pt x="488684" y="502052"/>
                </a:lnTo>
                <a:cubicBezTo>
                  <a:pt x="489620" y="502052"/>
                  <a:pt x="490555" y="500471"/>
                  <a:pt x="491490" y="500471"/>
                </a:cubicBezTo>
                <a:lnTo>
                  <a:pt x="492422" y="502052"/>
                </a:lnTo>
                <a:cubicBezTo>
                  <a:pt x="493358" y="502052"/>
                  <a:pt x="494293" y="501261"/>
                  <a:pt x="495228" y="501261"/>
                </a:cubicBezTo>
                <a:cubicBezTo>
                  <a:pt x="495228" y="500471"/>
                  <a:pt x="493358" y="499681"/>
                  <a:pt x="493358" y="498890"/>
                </a:cubicBezTo>
                <a:lnTo>
                  <a:pt x="495228" y="498100"/>
                </a:lnTo>
                <a:cubicBezTo>
                  <a:pt x="496163" y="498100"/>
                  <a:pt x="496163" y="498890"/>
                  <a:pt x="497099" y="499681"/>
                </a:cubicBezTo>
                <a:cubicBezTo>
                  <a:pt x="497099" y="500471"/>
                  <a:pt x="498031" y="500471"/>
                  <a:pt x="498966" y="501261"/>
                </a:cubicBezTo>
                <a:cubicBezTo>
                  <a:pt x="498966" y="502052"/>
                  <a:pt x="499901" y="502845"/>
                  <a:pt x="499901" y="502845"/>
                </a:cubicBezTo>
                <a:cubicBezTo>
                  <a:pt x="499901" y="503636"/>
                  <a:pt x="498031" y="504426"/>
                  <a:pt x="498031" y="504426"/>
                </a:cubicBezTo>
                <a:lnTo>
                  <a:pt x="499901" y="506007"/>
                </a:lnTo>
                <a:cubicBezTo>
                  <a:pt x="499901" y="506797"/>
                  <a:pt x="500837" y="507591"/>
                  <a:pt x="500837" y="508381"/>
                </a:cubicBezTo>
                <a:cubicBezTo>
                  <a:pt x="501772" y="507591"/>
                  <a:pt x="503639" y="506797"/>
                  <a:pt x="503639" y="506797"/>
                </a:cubicBezTo>
                <a:cubicBezTo>
                  <a:pt x="503639" y="506007"/>
                  <a:pt x="505510" y="506007"/>
                  <a:pt x="505510" y="505217"/>
                </a:cubicBezTo>
                <a:lnTo>
                  <a:pt x="503639" y="503636"/>
                </a:lnTo>
                <a:cubicBezTo>
                  <a:pt x="503639" y="502845"/>
                  <a:pt x="502704" y="502052"/>
                  <a:pt x="502704" y="502052"/>
                </a:cubicBezTo>
                <a:cubicBezTo>
                  <a:pt x="501772" y="501261"/>
                  <a:pt x="500837" y="500471"/>
                  <a:pt x="500837" y="499681"/>
                </a:cubicBezTo>
                <a:lnTo>
                  <a:pt x="502704" y="498890"/>
                </a:lnTo>
                <a:cubicBezTo>
                  <a:pt x="503639" y="498100"/>
                  <a:pt x="504575" y="498100"/>
                  <a:pt x="504575" y="497306"/>
                </a:cubicBezTo>
                <a:lnTo>
                  <a:pt x="503639" y="495725"/>
                </a:lnTo>
                <a:cubicBezTo>
                  <a:pt x="503639" y="494935"/>
                  <a:pt x="505510" y="494935"/>
                  <a:pt x="505510" y="494145"/>
                </a:cubicBezTo>
                <a:cubicBezTo>
                  <a:pt x="505510" y="493351"/>
                  <a:pt x="503639" y="493351"/>
                  <a:pt x="503639" y="492561"/>
                </a:cubicBezTo>
                <a:lnTo>
                  <a:pt x="505510" y="490980"/>
                </a:lnTo>
                <a:cubicBezTo>
                  <a:pt x="506445" y="491770"/>
                  <a:pt x="507380" y="492561"/>
                  <a:pt x="507380" y="492561"/>
                </a:cubicBezTo>
                <a:cubicBezTo>
                  <a:pt x="507380" y="493351"/>
                  <a:pt x="509248" y="494145"/>
                  <a:pt x="509248" y="494935"/>
                </a:cubicBezTo>
                <a:cubicBezTo>
                  <a:pt x="509248" y="494935"/>
                  <a:pt x="506445" y="495725"/>
                  <a:pt x="507380" y="495725"/>
                </a:cubicBezTo>
                <a:cubicBezTo>
                  <a:pt x="507380" y="496516"/>
                  <a:pt x="508312" y="497306"/>
                  <a:pt x="508312" y="498100"/>
                </a:cubicBezTo>
                <a:lnTo>
                  <a:pt x="506445" y="498890"/>
                </a:lnTo>
                <a:cubicBezTo>
                  <a:pt x="506445" y="499681"/>
                  <a:pt x="507380" y="500471"/>
                  <a:pt x="508312" y="501261"/>
                </a:cubicBezTo>
                <a:cubicBezTo>
                  <a:pt x="508312" y="501261"/>
                  <a:pt x="509248" y="502052"/>
                  <a:pt x="509248" y="502845"/>
                </a:cubicBezTo>
                <a:cubicBezTo>
                  <a:pt x="510183" y="502845"/>
                  <a:pt x="511118" y="504426"/>
                  <a:pt x="511118" y="504426"/>
                </a:cubicBezTo>
                <a:cubicBezTo>
                  <a:pt x="512054" y="504426"/>
                  <a:pt x="512986" y="502845"/>
                  <a:pt x="512986" y="502845"/>
                </a:cubicBezTo>
                <a:cubicBezTo>
                  <a:pt x="513921" y="502845"/>
                  <a:pt x="514856" y="504426"/>
                  <a:pt x="514856" y="505217"/>
                </a:cubicBezTo>
                <a:lnTo>
                  <a:pt x="512986" y="506007"/>
                </a:lnTo>
                <a:cubicBezTo>
                  <a:pt x="512986" y="506797"/>
                  <a:pt x="513921" y="507591"/>
                  <a:pt x="514856" y="507591"/>
                </a:cubicBezTo>
                <a:cubicBezTo>
                  <a:pt x="514856" y="508381"/>
                  <a:pt x="515791" y="509172"/>
                  <a:pt x="515791" y="509962"/>
                </a:cubicBezTo>
                <a:lnTo>
                  <a:pt x="513921" y="510753"/>
                </a:lnTo>
                <a:cubicBezTo>
                  <a:pt x="513921" y="511546"/>
                  <a:pt x="515791" y="512337"/>
                  <a:pt x="515791" y="513127"/>
                </a:cubicBezTo>
                <a:cubicBezTo>
                  <a:pt x="515791" y="513127"/>
                  <a:pt x="513921" y="513917"/>
                  <a:pt x="512986" y="513917"/>
                </a:cubicBezTo>
                <a:cubicBezTo>
                  <a:pt x="512986" y="514708"/>
                  <a:pt x="511118" y="514708"/>
                  <a:pt x="511118" y="515498"/>
                </a:cubicBezTo>
                <a:cubicBezTo>
                  <a:pt x="511118" y="516292"/>
                  <a:pt x="512986" y="517082"/>
                  <a:pt x="512986" y="517082"/>
                </a:cubicBezTo>
                <a:cubicBezTo>
                  <a:pt x="512986" y="517873"/>
                  <a:pt x="511118" y="517873"/>
                  <a:pt x="511118" y="518663"/>
                </a:cubicBezTo>
                <a:cubicBezTo>
                  <a:pt x="511118" y="519453"/>
                  <a:pt x="512054" y="520247"/>
                  <a:pt x="512054" y="520247"/>
                </a:cubicBezTo>
                <a:cubicBezTo>
                  <a:pt x="512986" y="520247"/>
                  <a:pt x="513921" y="519453"/>
                  <a:pt x="514856" y="519453"/>
                </a:cubicBezTo>
                <a:cubicBezTo>
                  <a:pt x="514856" y="518663"/>
                  <a:pt x="516727" y="517873"/>
                  <a:pt x="516727" y="517873"/>
                </a:cubicBezTo>
                <a:cubicBezTo>
                  <a:pt x="516727" y="517082"/>
                  <a:pt x="514856" y="516292"/>
                  <a:pt x="514856" y="516292"/>
                </a:cubicBezTo>
                <a:cubicBezTo>
                  <a:pt x="514856" y="515498"/>
                  <a:pt x="516727" y="514708"/>
                  <a:pt x="516727" y="514708"/>
                </a:cubicBezTo>
                <a:cubicBezTo>
                  <a:pt x="517659" y="513917"/>
                  <a:pt x="515791" y="513127"/>
                  <a:pt x="515791" y="513127"/>
                </a:cubicBezTo>
                <a:cubicBezTo>
                  <a:pt x="515791" y="512337"/>
                  <a:pt x="517659" y="512337"/>
                  <a:pt x="517659" y="511546"/>
                </a:cubicBezTo>
                <a:cubicBezTo>
                  <a:pt x="517659" y="510753"/>
                  <a:pt x="519529" y="510753"/>
                  <a:pt x="519529" y="509962"/>
                </a:cubicBezTo>
                <a:cubicBezTo>
                  <a:pt x="519529" y="509962"/>
                  <a:pt x="517659" y="509172"/>
                  <a:pt x="517659" y="508381"/>
                </a:cubicBezTo>
                <a:cubicBezTo>
                  <a:pt x="517659" y="507591"/>
                  <a:pt x="516727" y="507591"/>
                  <a:pt x="516727" y="506797"/>
                </a:cubicBezTo>
                <a:cubicBezTo>
                  <a:pt x="516727" y="506007"/>
                  <a:pt x="518594" y="506007"/>
                  <a:pt x="518594" y="505217"/>
                </a:cubicBezTo>
                <a:cubicBezTo>
                  <a:pt x="518594" y="504426"/>
                  <a:pt x="516727" y="503636"/>
                  <a:pt x="516727" y="503636"/>
                </a:cubicBezTo>
                <a:cubicBezTo>
                  <a:pt x="516727" y="502845"/>
                  <a:pt x="515791" y="502052"/>
                  <a:pt x="515791" y="502052"/>
                </a:cubicBezTo>
                <a:cubicBezTo>
                  <a:pt x="515791" y="501261"/>
                  <a:pt x="517659" y="500471"/>
                  <a:pt x="517659" y="500471"/>
                </a:cubicBezTo>
                <a:lnTo>
                  <a:pt x="515791" y="498890"/>
                </a:lnTo>
                <a:lnTo>
                  <a:pt x="513921" y="499681"/>
                </a:lnTo>
                <a:lnTo>
                  <a:pt x="512054" y="498100"/>
                </a:lnTo>
                <a:cubicBezTo>
                  <a:pt x="512054" y="497306"/>
                  <a:pt x="511118" y="497306"/>
                  <a:pt x="510183" y="496516"/>
                </a:cubicBezTo>
                <a:cubicBezTo>
                  <a:pt x="512054" y="495725"/>
                  <a:pt x="512986" y="494935"/>
                  <a:pt x="514856" y="493351"/>
                </a:cubicBezTo>
                <a:cubicBezTo>
                  <a:pt x="515791" y="494145"/>
                  <a:pt x="515791" y="495725"/>
                  <a:pt x="516727" y="495725"/>
                </a:cubicBezTo>
                <a:cubicBezTo>
                  <a:pt x="516727" y="495725"/>
                  <a:pt x="517659" y="494145"/>
                  <a:pt x="518594" y="494145"/>
                </a:cubicBezTo>
                <a:cubicBezTo>
                  <a:pt x="519529" y="494145"/>
                  <a:pt x="519529" y="495725"/>
                  <a:pt x="520465" y="495725"/>
                </a:cubicBezTo>
                <a:cubicBezTo>
                  <a:pt x="520465" y="495725"/>
                  <a:pt x="522332" y="494145"/>
                  <a:pt x="522332" y="494935"/>
                </a:cubicBezTo>
                <a:cubicBezTo>
                  <a:pt x="522332" y="494935"/>
                  <a:pt x="523267" y="495725"/>
                  <a:pt x="523267" y="496516"/>
                </a:cubicBezTo>
                <a:cubicBezTo>
                  <a:pt x="524203" y="496516"/>
                  <a:pt x="525138" y="497306"/>
                  <a:pt x="525138" y="498100"/>
                </a:cubicBezTo>
                <a:cubicBezTo>
                  <a:pt x="525138" y="498890"/>
                  <a:pt x="527008" y="499681"/>
                  <a:pt x="527008" y="499681"/>
                </a:cubicBezTo>
                <a:cubicBezTo>
                  <a:pt x="527008" y="500471"/>
                  <a:pt x="525138" y="500471"/>
                  <a:pt x="525138" y="501261"/>
                </a:cubicBezTo>
                <a:lnTo>
                  <a:pt x="526073" y="502845"/>
                </a:lnTo>
                <a:cubicBezTo>
                  <a:pt x="526073" y="502845"/>
                  <a:pt x="527940" y="501261"/>
                  <a:pt x="528876" y="501261"/>
                </a:cubicBezTo>
                <a:lnTo>
                  <a:pt x="529811" y="503636"/>
                </a:lnTo>
                <a:cubicBezTo>
                  <a:pt x="530746" y="503636"/>
                  <a:pt x="531681" y="502052"/>
                  <a:pt x="532614" y="502052"/>
                </a:cubicBezTo>
                <a:lnTo>
                  <a:pt x="533549" y="503636"/>
                </a:lnTo>
                <a:cubicBezTo>
                  <a:pt x="534484" y="505217"/>
                  <a:pt x="536355" y="506007"/>
                  <a:pt x="537290" y="507591"/>
                </a:cubicBezTo>
                <a:cubicBezTo>
                  <a:pt x="537290" y="506797"/>
                  <a:pt x="539157" y="506007"/>
                  <a:pt x="539157" y="506007"/>
                </a:cubicBezTo>
                <a:cubicBezTo>
                  <a:pt x="539157" y="505217"/>
                  <a:pt x="537290" y="504426"/>
                  <a:pt x="537290" y="504426"/>
                </a:cubicBezTo>
                <a:cubicBezTo>
                  <a:pt x="537290" y="503636"/>
                  <a:pt x="539157" y="503636"/>
                  <a:pt x="539157" y="502845"/>
                </a:cubicBezTo>
                <a:lnTo>
                  <a:pt x="538222" y="501261"/>
                </a:lnTo>
                <a:cubicBezTo>
                  <a:pt x="537290" y="500471"/>
                  <a:pt x="537290" y="499681"/>
                  <a:pt x="536355" y="499681"/>
                </a:cubicBezTo>
                <a:cubicBezTo>
                  <a:pt x="536355" y="498890"/>
                  <a:pt x="535419" y="497306"/>
                  <a:pt x="534484" y="497306"/>
                </a:cubicBezTo>
                <a:cubicBezTo>
                  <a:pt x="535419" y="497306"/>
                  <a:pt x="536355" y="496516"/>
                  <a:pt x="537290" y="496516"/>
                </a:cubicBezTo>
                <a:lnTo>
                  <a:pt x="539157" y="494935"/>
                </a:lnTo>
                <a:lnTo>
                  <a:pt x="540093" y="496516"/>
                </a:lnTo>
                <a:cubicBezTo>
                  <a:pt x="541028" y="497306"/>
                  <a:pt x="541963" y="498100"/>
                  <a:pt x="541963" y="498100"/>
                </a:cubicBezTo>
                <a:cubicBezTo>
                  <a:pt x="542895" y="498890"/>
                  <a:pt x="542895" y="499681"/>
                  <a:pt x="543830" y="500471"/>
                </a:cubicBezTo>
                <a:lnTo>
                  <a:pt x="545701" y="502052"/>
                </a:lnTo>
                <a:cubicBezTo>
                  <a:pt x="544766" y="502845"/>
                  <a:pt x="543830" y="502845"/>
                  <a:pt x="542895" y="503636"/>
                </a:cubicBezTo>
                <a:cubicBezTo>
                  <a:pt x="543830" y="504426"/>
                  <a:pt x="545701" y="506007"/>
                  <a:pt x="546636" y="506797"/>
                </a:cubicBezTo>
                <a:cubicBezTo>
                  <a:pt x="546636" y="506007"/>
                  <a:pt x="548504" y="506007"/>
                  <a:pt x="548504" y="505217"/>
                </a:cubicBezTo>
                <a:cubicBezTo>
                  <a:pt x="548504" y="505217"/>
                  <a:pt x="546636" y="504426"/>
                  <a:pt x="546636" y="503636"/>
                </a:cubicBezTo>
                <a:cubicBezTo>
                  <a:pt x="546636" y="502845"/>
                  <a:pt x="548504" y="502845"/>
                  <a:pt x="549439" y="502052"/>
                </a:cubicBezTo>
                <a:cubicBezTo>
                  <a:pt x="549439" y="502052"/>
                  <a:pt x="547568" y="501261"/>
                  <a:pt x="547568" y="500471"/>
                </a:cubicBezTo>
                <a:cubicBezTo>
                  <a:pt x="547568" y="500471"/>
                  <a:pt x="545701" y="499681"/>
                  <a:pt x="545701" y="498890"/>
                </a:cubicBezTo>
                <a:lnTo>
                  <a:pt x="547568" y="497306"/>
                </a:lnTo>
                <a:cubicBezTo>
                  <a:pt x="548504" y="497306"/>
                  <a:pt x="549439" y="495725"/>
                  <a:pt x="550374" y="496516"/>
                </a:cubicBezTo>
                <a:lnTo>
                  <a:pt x="551309" y="498100"/>
                </a:lnTo>
                <a:lnTo>
                  <a:pt x="549439" y="498890"/>
                </a:lnTo>
                <a:cubicBezTo>
                  <a:pt x="549439" y="499681"/>
                  <a:pt x="551309" y="500471"/>
                  <a:pt x="551309" y="501261"/>
                </a:cubicBezTo>
                <a:cubicBezTo>
                  <a:pt x="551309" y="501261"/>
                  <a:pt x="552242" y="502052"/>
                  <a:pt x="552242" y="502845"/>
                </a:cubicBezTo>
                <a:cubicBezTo>
                  <a:pt x="553177" y="503636"/>
                  <a:pt x="554112" y="504426"/>
                  <a:pt x="554112" y="504426"/>
                </a:cubicBezTo>
                <a:lnTo>
                  <a:pt x="555983" y="502845"/>
                </a:lnTo>
                <a:cubicBezTo>
                  <a:pt x="556915" y="502845"/>
                  <a:pt x="557850" y="504426"/>
                  <a:pt x="557850" y="505217"/>
                </a:cubicBezTo>
                <a:cubicBezTo>
                  <a:pt x="558785" y="505217"/>
                  <a:pt x="558785" y="506007"/>
                  <a:pt x="559721" y="506797"/>
                </a:cubicBezTo>
                <a:cubicBezTo>
                  <a:pt x="560656" y="506007"/>
                  <a:pt x="562523" y="505217"/>
                  <a:pt x="563458" y="504426"/>
                </a:cubicBezTo>
                <a:cubicBezTo>
                  <a:pt x="563458" y="503636"/>
                  <a:pt x="562523" y="502845"/>
                  <a:pt x="562523" y="502052"/>
                </a:cubicBezTo>
                <a:cubicBezTo>
                  <a:pt x="561591" y="502052"/>
                  <a:pt x="560656" y="503636"/>
                  <a:pt x="559721" y="503636"/>
                </a:cubicBezTo>
                <a:lnTo>
                  <a:pt x="558785" y="502052"/>
                </a:lnTo>
                <a:cubicBezTo>
                  <a:pt x="558785" y="501261"/>
                  <a:pt x="559721" y="500471"/>
                  <a:pt x="560656" y="500471"/>
                </a:cubicBezTo>
                <a:cubicBezTo>
                  <a:pt x="561591" y="499681"/>
                  <a:pt x="561591" y="499681"/>
                  <a:pt x="562523" y="498890"/>
                </a:cubicBezTo>
                <a:cubicBezTo>
                  <a:pt x="563458" y="499681"/>
                  <a:pt x="563458" y="501261"/>
                  <a:pt x="564394" y="501261"/>
                </a:cubicBezTo>
                <a:cubicBezTo>
                  <a:pt x="564394" y="501261"/>
                  <a:pt x="565329" y="499681"/>
                  <a:pt x="566264" y="499681"/>
                </a:cubicBezTo>
                <a:cubicBezTo>
                  <a:pt x="567200" y="499681"/>
                  <a:pt x="567200" y="498100"/>
                  <a:pt x="568132" y="498100"/>
                </a:cubicBezTo>
                <a:cubicBezTo>
                  <a:pt x="569067" y="498100"/>
                  <a:pt x="569067" y="499681"/>
                  <a:pt x="570002" y="499681"/>
                </a:cubicBezTo>
                <a:lnTo>
                  <a:pt x="571873" y="498890"/>
                </a:lnTo>
                <a:cubicBezTo>
                  <a:pt x="572805" y="498890"/>
                  <a:pt x="572805" y="499681"/>
                  <a:pt x="573740" y="500471"/>
                </a:cubicBezTo>
                <a:cubicBezTo>
                  <a:pt x="574675" y="501261"/>
                  <a:pt x="575611" y="502845"/>
                  <a:pt x="576543" y="503636"/>
                </a:cubicBezTo>
                <a:cubicBezTo>
                  <a:pt x="577478" y="503636"/>
                  <a:pt x="578413" y="502845"/>
                  <a:pt x="579349" y="502845"/>
                </a:cubicBezTo>
                <a:cubicBezTo>
                  <a:pt x="579349" y="502052"/>
                  <a:pt x="580284" y="502052"/>
                  <a:pt x="581219" y="501261"/>
                </a:cubicBezTo>
                <a:cubicBezTo>
                  <a:pt x="581219" y="501261"/>
                  <a:pt x="583086" y="500471"/>
                  <a:pt x="583086" y="499681"/>
                </a:cubicBezTo>
                <a:cubicBezTo>
                  <a:pt x="584022" y="500471"/>
                  <a:pt x="584022" y="501261"/>
                  <a:pt x="584957" y="502052"/>
                </a:cubicBezTo>
                <a:lnTo>
                  <a:pt x="586824" y="500471"/>
                </a:lnTo>
                <a:cubicBezTo>
                  <a:pt x="587760" y="500471"/>
                  <a:pt x="587760" y="501261"/>
                  <a:pt x="588695" y="502052"/>
                </a:cubicBezTo>
                <a:cubicBezTo>
                  <a:pt x="588695" y="502845"/>
                  <a:pt x="589630" y="503636"/>
                  <a:pt x="589630" y="503636"/>
                </a:cubicBezTo>
                <a:cubicBezTo>
                  <a:pt x="590565" y="504426"/>
                  <a:pt x="591501" y="505217"/>
                  <a:pt x="591501" y="506007"/>
                </a:cubicBezTo>
                <a:lnTo>
                  <a:pt x="589630" y="506797"/>
                </a:lnTo>
                <a:cubicBezTo>
                  <a:pt x="589630" y="507591"/>
                  <a:pt x="590565" y="508381"/>
                  <a:pt x="591501" y="508381"/>
                </a:cubicBezTo>
                <a:cubicBezTo>
                  <a:pt x="590565" y="508381"/>
                  <a:pt x="593368" y="507591"/>
                  <a:pt x="593368" y="507591"/>
                </a:cubicBezTo>
                <a:cubicBezTo>
                  <a:pt x="593368" y="506797"/>
                  <a:pt x="591501" y="506007"/>
                  <a:pt x="591501" y="506007"/>
                </a:cubicBezTo>
                <a:cubicBezTo>
                  <a:pt x="592433" y="505217"/>
                  <a:pt x="593368" y="504426"/>
                  <a:pt x="593368" y="504426"/>
                </a:cubicBezTo>
                <a:cubicBezTo>
                  <a:pt x="594303" y="504426"/>
                  <a:pt x="595239" y="506007"/>
                  <a:pt x="595239" y="506007"/>
                </a:cubicBezTo>
                <a:cubicBezTo>
                  <a:pt x="595239" y="506007"/>
                  <a:pt x="597106" y="505217"/>
                  <a:pt x="597106" y="504426"/>
                </a:cubicBezTo>
                <a:cubicBezTo>
                  <a:pt x="597106" y="504426"/>
                  <a:pt x="595239" y="503636"/>
                  <a:pt x="596174" y="502845"/>
                </a:cubicBezTo>
                <a:cubicBezTo>
                  <a:pt x="596174" y="502052"/>
                  <a:pt x="598041" y="502052"/>
                  <a:pt x="598041" y="501261"/>
                </a:cubicBezTo>
                <a:cubicBezTo>
                  <a:pt x="598041" y="501261"/>
                  <a:pt x="596174" y="500471"/>
                  <a:pt x="596174" y="499681"/>
                </a:cubicBezTo>
                <a:lnTo>
                  <a:pt x="594303" y="501261"/>
                </a:lnTo>
                <a:cubicBezTo>
                  <a:pt x="593368" y="501261"/>
                  <a:pt x="592433" y="502845"/>
                  <a:pt x="592433" y="502845"/>
                </a:cubicBezTo>
                <a:cubicBezTo>
                  <a:pt x="591501" y="502845"/>
                  <a:pt x="590565" y="501261"/>
                  <a:pt x="590565" y="500471"/>
                </a:cubicBezTo>
                <a:cubicBezTo>
                  <a:pt x="590565" y="500471"/>
                  <a:pt x="588695" y="499681"/>
                  <a:pt x="588695" y="498890"/>
                </a:cubicBezTo>
                <a:cubicBezTo>
                  <a:pt x="588695" y="498890"/>
                  <a:pt x="590565" y="498100"/>
                  <a:pt x="590565" y="497306"/>
                </a:cubicBezTo>
                <a:cubicBezTo>
                  <a:pt x="590565" y="497306"/>
                  <a:pt x="589630" y="496516"/>
                  <a:pt x="589630" y="495725"/>
                </a:cubicBezTo>
                <a:cubicBezTo>
                  <a:pt x="590565" y="494935"/>
                  <a:pt x="592433" y="494145"/>
                  <a:pt x="593368" y="493351"/>
                </a:cubicBezTo>
                <a:cubicBezTo>
                  <a:pt x="594303" y="494145"/>
                  <a:pt x="594303" y="494145"/>
                  <a:pt x="595239" y="494935"/>
                </a:cubicBezTo>
                <a:cubicBezTo>
                  <a:pt x="596174" y="495725"/>
                  <a:pt x="597106" y="497306"/>
                  <a:pt x="598041" y="498100"/>
                </a:cubicBezTo>
                <a:cubicBezTo>
                  <a:pt x="598977" y="498100"/>
                  <a:pt x="599912" y="497306"/>
                  <a:pt x="599912" y="497306"/>
                </a:cubicBezTo>
                <a:cubicBezTo>
                  <a:pt x="600847" y="497306"/>
                  <a:pt x="601782" y="498890"/>
                  <a:pt x="601782" y="498890"/>
                </a:cubicBezTo>
                <a:cubicBezTo>
                  <a:pt x="601782" y="498890"/>
                  <a:pt x="603650" y="498100"/>
                  <a:pt x="603650" y="497306"/>
                </a:cubicBezTo>
                <a:cubicBezTo>
                  <a:pt x="604585" y="497306"/>
                  <a:pt x="602714" y="495725"/>
                  <a:pt x="602714" y="495725"/>
                </a:cubicBezTo>
                <a:cubicBezTo>
                  <a:pt x="602714" y="494935"/>
                  <a:pt x="604585" y="494935"/>
                  <a:pt x="604585" y="494145"/>
                </a:cubicBezTo>
                <a:cubicBezTo>
                  <a:pt x="604585" y="494145"/>
                  <a:pt x="602714" y="493351"/>
                  <a:pt x="602714" y="492561"/>
                </a:cubicBezTo>
                <a:cubicBezTo>
                  <a:pt x="602714" y="491770"/>
                  <a:pt x="604585" y="491770"/>
                  <a:pt x="604585" y="490980"/>
                </a:cubicBezTo>
                <a:cubicBezTo>
                  <a:pt x="604585" y="491770"/>
                  <a:pt x="606452" y="492561"/>
                  <a:pt x="606452" y="493351"/>
                </a:cubicBezTo>
                <a:cubicBezTo>
                  <a:pt x="606452" y="493351"/>
                  <a:pt x="608323" y="494145"/>
                  <a:pt x="608323" y="494935"/>
                </a:cubicBezTo>
                <a:cubicBezTo>
                  <a:pt x="608323" y="494935"/>
                  <a:pt x="606452" y="495725"/>
                  <a:pt x="606452" y="496516"/>
                </a:cubicBezTo>
                <a:cubicBezTo>
                  <a:pt x="606452" y="496516"/>
                  <a:pt x="607388" y="497306"/>
                  <a:pt x="607388" y="498100"/>
                </a:cubicBezTo>
                <a:cubicBezTo>
                  <a:pt x="607388" y="498100"/>
                  <a:pt x="605520" y="498890"/>
                  <a:pt x="605520" y="499681"/>
                </a:cubicBezTo>
                <a:cubicBezTo>
                  <a:pt x="605520" y="499681"/>
                  <a:pt x="607388" y="500471"/>
                  <a:pt x="607388" y="501261"/>
                </a:cubicBezTo>
                <a:cubicBezTo>
                  <a:pt x="607388" y="502052"/>
                  <a:pt x="608323" y="502052"/>
                  <a:pt x="609258" y="502845"/>
                </a:cubicBezTo>
                <a:cubicBezTo>
                  <a:pt x="609258" y="502845"/>
                  <a:pt x="610193" y="501261"/>
                  <a:pt x="611129" y="501261"/>
                </a:cubicBezTo>
                <a:cubicBezTo>
                  <a:pt x="611129" y="501261"/>
                  <a:pt x="612061" y="502845"/>
                  <a:pt x="612061" y="503636"/>
                </a:cubicBezTo>
                <a:cubicBezTo>
                  <a:pt x="612996" y="503636"/>
                  <a:pt x="613931" y="502052"/>
                  <a:pt x="614867" y="502052"/>
                </a:cubicBezTo>
                <a:lnTo>
                  <a:pt x="615802" y="503636"/>
                </a:lnTo>
                <a:cubicBezTo>
                  <a:pt x="615802" y="503636"/>
                  <a:pt x="617669" y="502052"/>
                  <a:pt x="618604" y="502052"/>
                </a:cubicBezTo>
                <a:lnTo>
                  <a:pt x="619540" y="504426"/>
                </a:lnTo>
                <a:cubicBezTo>
                  <a:pt x="620475" y="504426"/>
                  <a:pt x="621410" y="502845"/>
                  <a:pt x="622342" y="502845"/>
                </a:cubicBezTo>
                <a:lnTo>
                  <a:pt x="623278" y="504426"/>
                </a:lnTo>
                <a:cubicBezTo>
                  <a:pt x="623278" y="504426"/>
                  <a:pt x="626083" y="503636"/>
                  <a:pt x="626083" y="502845"/>
                </a:cubicBezTo>
                <a:lnTo>
                  <a:pt x="624213" y="501261"/>
                </a:lnTo>
                <a:cubicBezTo>
                  <a:pt x="623278" y="502052"/>
                  <a:pt x="622342" y="502052"/>
                  <a:pt x="622342" y="502845"/>
                </a:cubicBezTo>
                <a:cubicBezTo>
                  <a:pt x="621410" y="502052"/>
                  <a:pt x="620475" y="501261"/>
                  <a:pt x="620475" y="501261"/>
                </a:cubicBezTo>
                <a:cubicBezTo>
                  <a:pt x="619540" y="500471"/>
                  <a:pt x="619540" y="499681"/>
                  <a:pt x="618604" y="498890"/>
                </a:cubicBezTo>
                <a:cubicBezTo>
                  <a:pt x="618604" y="498890"/>
                  <a:pt x="617669" y="498100"/>
                  <a:pt x="616734" y="497306"/>
                </a:cubicBezTo>
                <a:lnTo>
                  <a:pt x="615802" y="495725"/>
                </a:lnTo>
                <a:cubicBezTo>
                  <a:pt x="615802" y="495725"/>
                  <a:pt x="617669" y="494935"/>
                  <a:pt x="617669" y="494145"/>
                </a:cubicBezTo>
                <a:cubicBezTo>
                  <a:pt x="617669" y="494145"/>
                  <a:pt x="616734" y="493351"/>
                  <a:pt x="615802" y="492561"/>
                </a:cubicBezTo>
                <a:cubicBezTo>
                  <a:pt x="615802" y="491770"/>
                  <a:pt x="614867" y="491770"/>
                  <a:pt x="614867" y="490980"/>
                </a:cubicBezTo>
                <a:lnTo>
                  <a:pt x="616734" y="489396"/>
                </a:lnTo>
                <a:cubicBezTo>
                  <a:pt x="616734" y="489396"/>
                  <a:pt x="617669" y="490980"/>
                  <a:pt x="618604" y="490980"/>
                </a:cubicBezTo>
                <a:cubicBezTo>
                  <a:pt x="618604" y="490980"/>
                  <a:pt x="619540" y="490189"/>
                  <a:pt x="620475" y="490189"/>
                </a:cubicBezTo>
                <a:lnTo>
                  <a:pt x="621410" y="491770"/>
                </a:lnTo>
                <a:cubicBezTo>
                  <a:pt x="622342" y="491770"/>
                  <a:pt x="623278" y="493351"/>
                  <a:pt x="623278" y="493351"/>
                </a:cubicBezTo>
                <a:cubicBezTo>
                  <a:pt x="623278" y="493351"/>
                  <a:pt x="621410" y="494145"/>
                  <a:pt x="621410" y="494935"/>
                </a:cubicBezTo>
                <a:cubicBezTo>
                  <a:pt x="621410" y="494935"/>
                  <a:pt x="622342" y="495725"/>
                  <a:pt x="623278" y="496516"/>
                </a:cubicBezTo>
                <a:cubicBezTo>
                  <a:pt x="623278" y="497306"/>
                  <a:pt x="624213" y="497306"/>
                  <a:pt x="624213" y="498100"/>
                </a:cubicBezTo>
                <a:cubicBezTo>
                  <a:pt x="625148" y="498890"/>
                  <a:pt x="625148" y="499681"/>
                  <a:pt x="626083" y="499681"/>
                </a:cubicBezTo>
                <a:cubicBezTo>
                  <a:pt x="627016" y="500471"/>
                  <a:pt x="627016" y="501261"/>
                  <a:pt x="627951" y="502052"/>
                </a:cubicBezTo>
                <a:cubicBezTo>
                  <a:pt x="627951" y="502052"/>
                  <a:pt x="628886" y="502845"/>
                  <a:pt x="628886" y="503636"/>
                </a:cubicBezTo>
                <a:cubicBezTo>
                  <a:pt x="629821" y="504426"/>
                  <a:pt x="630757" y="505217"/>
                  <a:pt x="630757" y="505217"/>
                </a:cubicBezTo>
                <a:lnTo>
                  <a:pt x="632624" y="503636"/>
                </a:lnTo>
                <a:cubicBezTo>
                  <a:pt x="633559" y="503636"/>
                  <a:pt x="634495" y="506007"/>
                  <a:pt x="634495" y="506007"/>
                </a:cubicBezTo>
                <a:cubicBezTo>
                  <a:pt x="635430" y="506007"/>
                  <a:pt x="636362" y="504426"/>
                  <a:pt x="636362" y="504426"/>
                </a:cubicBezTo>
                <a:cubicBezTo>
                  <a:pt x="637297" y="504426"/>
                  <a:pt x="638232" y="506007"/>
                  <a:pt x="638232" y="506007"/>
                </a:cubicBezTo>
                <a:cubicBezTo>
                  <a:pt x="639168" y="506797"/>
                  <a:pt x="639168" y="507591"/>
                  <a:pt x="640103" y="507591"/>
                </a:cubicBezTo>
                <a:cubicBezTo>
                  <a:pt x="640103" y="508381"/>
                  <a:pt x="641035" y="509172"/>
                  <a:pt x="641035" y="509962"/>
                </a:cubicBezTo>
                <a:cubicBezTo>
                  <a:pt x="641970" y="509962"/>
                  <a:pt x="642906" y="511546"/>
                  <a:pt x="642906" y="511546"/>
                </a:cubicBezTo>
                <a:cubicBezTo>
                  <a:pt x="643841" y="511546"/>
                  <a:pt x="644776" y="509962"/>
                  <a:pt x="644776" y="509962"/>
                </a:cubicBezTo>
                <a:cubicBezTo>
                  <a:pt x="644776" y="509172"/>
                  <a:pt x="643841" y="509172"/>
                  <a:pt x="643841" y="508381"/>
                </a:cubicBezTo>
                <a:cubicBezTo>
                  <a:pt x="642906" y="507591"/>
                  <a:pt x="642906" y="506797"/>
                  <a:pt x="641970" y="506797"/>
                </a:cubicBezTo>
                <a:cubicBezTo>
                  <a:pt x="641970" y="506007"/>
                  <a:pt x="640103" y="505217"/>
                  <a:pt x="640103" y="505217"/>
                </a:cubicBezTo>
                <a:cubicBezTo>
                  <a:pt x="640103" y="504426"/>
                  <a:pt x="641970" y="503636"/>
                  <a:pt x="642906" y="503636"/>
                </a:cubicBezTo>
                <a:cubicBezTo>
                  <a:pt x="642906" y="502845"/>
                  <a:pt x="643841" y="502845"/>
                  <a:pt x="644776" y="502052"/>
                </a:cubicBezTo>
                <a:cubicBezTo>
                  <a:pt x="643841" y="502052"/>
                  <a:pt x="643841" y="500471"/>
                  <a:pt x="642906" y="500471"/>
                </a:cubicBezTo>
                <a:cubicBezTo>
                  <a:pt x="643841" y="500471"/>
                  <a:pt x="644776" y="498890"/>
                  <a:pt x="644776" y="498890"/>
                </a:cubicBezTo>
                <a:cubicBezTo>
                  <a:pt x="645711" y="498890"/>
                  <a:pt x="645711" y="500471"/>
                  <a:pt x="646644" y="500471"/>
                </a:cubicBezTo>
                <a:cubicBezTo>
                  <a:pt x="647579" y="500471"/>
                  <a:pt x="648514" y="499681"/>
                  <a:pt x="648514" y="499681"/>
                </a:cubicBezTo>
                <a:cubicBezTo>
                  <a:pt x="649449" y="499681"/>
                  <a:pt x="649449" y="501261"/>
                  <a:pt x="650385" y="501261"/>
                </a:cubicBezTo>
                <a:lnTo>
                  <a:pt x="652252" y="499681"/>
                </a:lnTo>
                <a:cubicBezTo>
                  <a:pt x="653187" y="499681"/>
                  <a:pt x="654123" y="501261"/>
                  <a:pt x="654123" y="501261"/>
                </a:cubicBezTo>
                <a:cubicBezTo>
                  <a:pt x="654123" y="502052"/>
                  <a:pt x="655058" y="502845"/>
                  <a:pt x="655993" y="503636"/>
                </a:cubicBezTo>
                <a:lnTo>
                  <a:pt x="656925" y="505217"/>
                </a:lnTo>
                <a:cubicBezTo>
                  <a:pt x="657860" y="505217"/>
                  <a:pt x="658796" y="503636"/>
                  <a:pt x="658796" y="503636"/>
                </a:cubicBezTo>
                <a:cubicBezTo>
                  <a:pt x="659731" y="503636"/>
                  <a:pt x="660666" y="505217"/>
                  <a:pt x="660666" y="505217"/>
                </a:cubicBezTo>
                <a:cubicBezTo>
                  <a:pt x="661598" y="506007"/>
                  <a:pt x="662534" y="504426"/>
                  <a:pt x="662534" y="504426"/>
                </a:cubicBezTo>
                <a:cubicBezTo>
                  <a:pt x="662534" y="503636"/>
                  <a:pt x="661598" y="502845"/>
                  <a:pt x="661598" y="502845"/>
                </a:cubicBezTo>
                <a:cubicBezTo>
                  <a:pt x="660666" y="502052"/>
                  <a:pt x="660666" y="501261"/>
                  <a:pt x="659731" y="500471"/>
                </a:cubicBezTo>
                <a:cubicBezTo>
                  <a:pt x="658796" y="500471"/>
                  <a:pt x="658796" y="499681"/>
                  <a:pt x="657860" y="498890"/>
                </a:cubicBezTo>
                <a:lnTo>
                  <a:pt x="656925" y="497306"/>
                </a:lnTo>
                <a:cubicBezTo>
                  <a:pt x="656925" y="496516"/>
                  <a:pt x="658796" y="496516"/>
                  <a:pt x="658796" y="495725"/>
                </a:cubicBezTo>
                <a:cubicBezTo>
                  <a:pt x="658796" y="496516"/>
                  <a:pt x="659731" y="497306"/>
                  <a:pt x="660666" y="497306"/>
                </a:cubicBezTo>
                <a:cubicBezTo>
                  <a:pt x="660666" y="498100"/>
                  <a:pt x="661598" y="499681"/>
                  <a:pt x="661598" y="499681"/>
                </a:cubicBezTo>
                <a:cubicBezTo>
                  <a:pt x="662534" y="499681"/>
                  <a:pt x="663469" y="498100"/>
                  <a:pt x="663469" y="498100"/>
                </a:cubicBezTo>
                <a:cubicBezTo>
                  <a:pt x="664404" y="497306"/>
                  <a:pt x="665339" y="497306"/>
                  <a:pt x="666272" y="496516"/>
                </a:cubicBezTo>
                <a:cubicBezTo>
                  <a:pt x="666272" y="497306"/>
                  <a:pt x="668142" y="498100"/>
                  <a:pt x="667207" y="498100"/>
                </a:cubicBezTo>
                <a:cubicBezTo>
                  <a:pt x="667207" y="498890"/>
                  <a:pt x="666272" y="499681"/>
                  <a:pt x="665339" y="499681"/>
                </a:cubicBezTo>
                <a:cubicBezTo>
                  <a:pt x="665339" y="499681"/>
                  <a:pt x="663469" y="500471"/>
                  <a:pt x="663469" y="501261"/>
                </a:cubicBezTo>
                <a:cubicBezTo>
                  <a:pt x="663469" y="501261"/>
                  <a:pt x="664404" y="502052"/>
                  <a:pt x="665339" y="502845"/>
                </a:cubicBezTo>
                <a:cubicBezTo>
                  <a:pt x="665339" y="503636"/>
                  <a:pt x="666272" y="504426"/>
                  <a:pt x="666272" y="504426"/>
                </a:cubicBezTo>
                <a:cubicBezTo>
                  <a:pt x="667207" y="505217"/>
                  <a:pt x="667207" y="506007"/>
                  <a:pt x="668142" y="506797"/>
                </a:cubicBezTo>
                <a:cubicBezTo>
                  <a:pt x="669077" y="506797"/>
                  <a:pt x="669077" y="507591"/>
                  <a:pt x="670013" y="508381"/>
                </a:cubicBezTo>
                <a:lnTo>
                  <a:pt x="670945" y="509962"/>
                </a:lnTo>
                <a:cubicBezTo>
                  <a:pt x="671880" y="509962"/>
                  <a:pt x="673750" y="508381"/>
                  <a:pt x="673750" y="508381"/>
                </a:cubicBezTo>
                <a:lnTo>
                  <a:pt x="671880" y="506797"/>
                </a:lnTo>
                <a:cubicBezTo>
                  <a:pt x="670945" y="506007"/>
                  <a:pt x="670945" y="506007"/>
                  <a:pt x="670013" y="505217"/>
                </a:cubicBezTo>
                <a:cubicBezTo>
                  <a:pt x="669077" y="503636"/>
                  <a:pt x="668142" y="502845"/>
                  <a:pt x="667207" y="501261"/>
                </a:cubicBezTo>
                <a:cubicBezTo>
                  <a:pt x="668142" y="500471"/>
                  <a:pt x="670013" y="499681"/>
                  <a:pt x="670945" y="498890"/>
                </a:cubicBezTo>
                <a:cubicBezTo>
                  <a:pt x="671880" y="498890"/>
                  <a:pt x="671880" y="500471"/>
                  <a:pt x="672815" y="500471"/>
                </a:cubicBezTo>
                <a:cubicBezTo>
                  <a:pt x="673750" y="500471"/>
                  <a:pt x="674686" y="498890"/>
                  <a:pt x="674686" y="498890"/>
                </a:cubicBezTo>
                <a:cubicBezTo>
                  <a:pt x="675621" y="499681"/>
                  <a:pt x="675621" y="501261"/>
                  <a:pt x="676553" y="501261"/>
                </a:cubicBezTo>
                <a:cubicBezTo>
                  <a:pt x="677488" y="501261"/>
                  <a:pt x="678424" y="499681"/>
                  <a:pt x="678424" y="499681"/>
                </a:cubicBezTo>
                <a:cubicBezTo>
                  <a:pt x="679359" y="499681"/>
                  <a:pt x="679359" y="501261"/>
                  <a:pt x="680294" y="501261"/>
                </a:cubicBezTo>
                <a:lnTo>
                  <a:pt x="682162" y="500471"/>
                </a:lnTo>
                <a:cubicBezTo>
                  <a:pt x="682162" y="499681"/>
                  <a:pt x="680294" y="498890"/>
                  <a:pt x="680294" y="498100"/>
                </a:cubicBezTo>
                <a:lnTo>
                  <a:pt x="683097" y="497306"/>
                </a:lnTo>
                <a:cubicBezTo>
                  <a:pt x="683097" y="497306"/>
                  <a:pt x="684032" y="498100"/>
                  <a:pt x="684032" y="498890"/>
                </a:cubicBezTo>
                <a:cubicBezTo>
                  <a:pt x="684967" y="498890"/>
                  <a:pt x="684967" y="500471"/>
                  <a:pt x="685903" y="500471"/>
                </a:cubicBezTo>
                <a:cubicBezTo>
                  <a:pt x="684967" y="501261"/>
                  <a:pt x="683097" y="502052"/>
                  <a:pt x="682162" y="502845"/>
                </a:cubicBezTo>
                <a:cubicBezTo>
                  <a:pt x="683097" y="504426"/>
                  <a:pt x="684032" y="505217"/>
                  <a:pt x="684967" y="506797"/>
                </a:cubicBezTo>
                <a:cubicBezTo>
                  <a:pt x="686835" y="506007"/>
                  <a:pt x="687770" y="505217"/>
                  <a:pt x="688705" y="504426"/>
                </a:cubicBezTo>
                <a:cubicBezTo>
                  <a:pt x="687770" y="502845"/>
                  <a:pt x="686835" y="502052"/>
                  <a:pt x="685903" y="500471"/>
                </a:cubicBezTo>
                <a:lnTo>
                  <a:pt x="687770" y="498890"/>
                </a:lnTo>
                <a:cubicBezTo>
                  <a:pt x="688705" y="498890"/>
                  <a:pt x="689641" y="500471"/>
                  <a:pt x="689641" y="501261"/>
                </a:cubicBezTo>
                <a:cubicBezTo>
                  <a:pt x="690576" y="501261"/>
                  <a:pt x="690576" y="502052"/>
                  <a:pt x="691508" y="502845"/>
                </a:cubicBezTo>
                <a:lnTo>
                  <a:pt x="692443" y="504426"/>
                </a:lnTo>
                <a:cubicBezTo>
                  <a:pt x="693378" y="504426"/>
                  <a:pt x="694314" y="502845"/>
                  <a:pt x="695249" y="502845"/>
                </a:cubicBezTo>
                <a:cubicBezTo>
                  <a:pt x="695249" y="502845"/>
                  <a:pt x="696181" y="504426"/>
                  <a:pt x="696181" y="505217"/>
                </a:cubicBezTo>
                <a:lnTo>
                  <a:pt x="694314" y="506007"/>
                </a:lnTo>
                <a:cubicBezTo>
                  <a:pt x="694314" y="506797"/>
                  <a:pt x="696181" y="507591"/>
                  <a:pt x="696181" y="508381"/>
                </a:cubicBezTo>
                <a:cubicBezTo>
                  <a:pt x="696181" y="508381"/>
                  <a:pt x="697116" y="509962"/>
                  <a:pt x="698052" y="509962"/>
                </a:cubicBezTo>
                <a:cubicBezTo>
                  <a:pt x="698052" y="509962"/>
                  <a:pt x="698987" y="508381"/>
                  <a:pt x="699922" y="508381"/>
                </a:cubicBezTo>
                <a:cubicBezTo>
                  <a:pt x="699922" y="507591"/>
                  <a:pt x="698052" y="506797"/>
                  <a:pt x="698052" y="506797"/>
                </a:cubicBezTo>
                <a:cubicBezTo>
                  <a:pt x="698052" y="506007"/>
                  <a:pt x="699922" y="506007"/>
                  <a:pt x="699922" y="505217"/>
                </a:cubicBezTo>
                <a:cubicBezTo>
                  <a:pt x="700854" y="504426"/>
                  <a:pt x="701790" y="504426"/>
                  <a:pt x="702725" y="503636"/>
                </a:cubicBezTo>
                <a:cubicBezTo>
                  <a:pt x="702725" y="503636"/>
                  <a:pt x="700854" y="502845"/>
                  <a:pt x="700854" y="502052"/>
                </a:cubicBezTo>
                <a:lnTo>
                  <a:pt x="698987" y="503636"/>
                </a:lnTo>
                <a:cubicBezTo>
                  <a:pt x="698052" y="503636"/>
                  <a:pt x="697116" y="502052"/>
                  <a:pt x="697116" y="502052"/>
                </a:cubicBezTo>
                <a:cubicBezTo>
                  <a:pt x="696181" y="501261"/>
                  <a:pt x="696181" y="500471"/>
                  <a:pt x="695249" y="499681"/>
                </a:cubicBezTo>
                <a:cubicBezTo>
                  <a:pt x="695249" y="499681"/>
                  <a:pt x="694314" y="498890"/>
                  <a:pt x="693378" y="498100"/>
                </a:cubicBezTo>
                <a:cubicBezTo>
                  <a:pt x="693378" y="498100"/>
                  <a:pt x="692443" y="497306"/>
                  <a:pt x="692443" y="496516"/>
                </a:cubicBezTo>
                <a:cubicBezTo>
                  <a:pt x="692443" y="495725"/>
                  <a:pt x="690576" y="494935"/>
                  <a:pt x="690576" y="494935"/>
                </a:cubicBezTo>
                <a:cubicBezTo>
                  <a:pt x="690576" y="494145"/>
                  <a:pt x="692443" y="493351"/>
                  <a:pt x="692443" y="493351"/>
                </a:cubicBezTo>
                <a:lnTo>
                  <a:pt x="694314" y="494935"/>
                </a:lnTo>
                <a:cubicBezTo>
                  <a:pt x="695249" y="494935"/>
                  <a:pt x="696181" y="494145"/>
                  <a:pt x="696181" y="494145"/>
                </a:cubicBezTo>
                <a:cubicBezTo>
                  <a:pt x="697116" y="494145"/>
                  <a:pt x="697116" y="495725"/>
                  <a:pt x="698052" y="495725"/>
                </a:cubicBezTo>
                <a:lnTo>
                  <a:pt x="699922" y="494145"/>
                </a:lnTo>
                <a:lnTo>
                  <a:pt x="701790" y="492561"/>
                </a:lnTo>
                <a:cubicBezTo>
                  <a:pt x="702725" y="493351"/>
                  <a:pt x="703660" y="494145"/>
                  <a:pt x="703660" y="494935"/>
                </a:cubicBezTo>
                <a:cubicBezTo>
                  <a:pt x="704595" y="494935"/>
                  <a:pt x="704595" y="495725"/>
                  <a:pt x="705531" y="496516"/>
                </a:cubicBezTo>
                <a:cubicBezTo>
                  <a:pt x="706463" y="497306"/>
                  <a:pt x="707398" y="498890"/>
                  <a:pt x="708333" y="499681"/>
                </a:cubicBezTo>
                <a:cubicBezTo>
                  <a:pt x="709269" y="501261"/>
                  <a:pt x="711136" y="502052"/>
                  <a:pt x="712071" y="503636"/>
                </a:cubicBezTo>
                <a:cubicBezTo>
                  <a:pt x="712071" y="503636"/>
                  <a:pt x="713006" y="504426"/>
                  <a:pt x="713006" y="505217"/>
                </a:cubicBezTo>
                <a:cubicBezTo>
                  <a:pt x="713942" y="506007"/>
                  <a:pt x="714877" y="506007"/>
                  <a:pt x="714877" y="506797"/>
                </a:cubicBezTo>
                <a:cubicBezTo>
                  <a:pt x="714877" y="507591"/>
                  <a:pt x="716744" y="508381"/>
                  <a:pt x="716744" y="508381"/>
                </a:cubicBezTo>
                <a:cubicBezTo>
                  <a:pt x="716744" y="509172"/>
                  <a:pt x="714877" y="509962"/>
                  <a:pt x="714877" y="509962"/>
                </a:cubicBezTo>
                <a:cubicBezTo>
                  <a:pt x="713942" y="510753"/>
                  <a:pt x="715812" y="511546"/>
                  <a:pt x="715812" y="511546"/>
                </a:cubicBezTo>
                <a:cubicBezTo>
                  <a:pt x="715812" y="511546"/>
                  <a:pt x="718615" y="510753"/>
                  <a:pt x="717680" y="510753"/>
                </a:cubicBezTo>
                <a:cubicBezTo>
                  <a:pt x="717680" y="509962"/>
                  <a:pt x="716744" y="509172"/>
                  <a:pt x="716744" y="508381"/>
                </a:cubicBezTo>
                <a:lnTo>
                  <a:pt x="718615" y="507591"/>
                </a:lnTo>
                <a:cubicBezTo>
                  <a:pt x="718615" y="506797"/>
                  <a:pt x="717680" y="506007"/>
                  <a:pt x="716744" y="506007"/>
                </a:cubicBezTo>
                <a:cubicBezTo>
                  <a:pt x="716744" y="505217"/>
                  <a:pt x="715812" y="504426"/>
                  <a:pt x="715812" y="503636"/>
                </a:cubicBezTo>
                <a:cubicBezTo>
                  <a:pt x="715812" y="503636"/>
                  <a:pt x="716744" y="502845"/>
                  <a:pt x="717680" y="502845"/>
                </a:cubicBezTo>
                <a:cubicBezTo>
                  <a:pt x="717680" y="502052"/>
                  <a:pt x="719550" y="501261"/>
                  <a:pt x="719550" y="501261"/>
                </a:cubicBezTo>
                <a:lnTo>
                  <a:pt x="717680" y="499681"/>
                </a:lnTo>
                <a:cubicBezTo>
                  <a:pt x="717680" y="498890"/>
                  <a:pt x="719550" y="498100"/>
                  <a:pt x="720482" y="498100"/>
                </a:cubicBezTo>
                <a:cubicBezTo>
                  <a:pt x="720482" y="497306"/>
                  <a:pt x="721418" y="497306"/>
                  <a:pt x="722353" y="496516"/>
                </a:cubicBezTo>
                <a:cubicBezTo>
                  <a:pt x="722353" y="496516"/>
                  <a:pt x="720482" y="495725"/>
                  <a:pt x="720482" y="494935"/>
                </a:cubicBezTo>
                <a:lnTo>
                  <a:pt x="722353" y="493351"/>
                </a:lnTo>
                <a:cubicBezTo>
                  <a:pt x="723288" y="493351"/>
                  <a:pt x="724223" y="494935"/>
                  <a:pt x="724223" y="495725"/>
                </a:cubicBezTo>
                <a:cubicBezTo>
                  <a:pt x="724223" y="495725"/>
                  <a:pt x="726091" y="496516"/>
                  <a:pt x="726091" y="497306"/>
                </a:cubicBezTo>
                <a:cubicBezTo>
                  <a:pt x="726091" y="497306"/>
                  <a:pt x="723288" y="498100"/>
                  <a:pt x="724223" y="498100"/>
                </a:cubicBezTo>
                <a:cubicBezTo>
                  <a:pt x="724223" y="498890"/>
                  <a:pt x="725155" y="499681"/>
                  <a:pt x="725155" y="500471"/>
                </a:cubicBezTo>
                <a:cubicBezTo>
                  <a:pt x="726091" y="501261"/>
                  <a:pt x="727026" y="502845"/>
                  <a:pt x="728897" y="503636"/>
                </a:cubicBezTo>
                <a:cubicBezTo>
                  <a:pt x="728897" y="502845"/>
                  <a:pt x="730764" y="502845"/>
                  <a:pt x="730764" y="502052"/>
                </a:cubicBezTo>
                <a:cubicBezTo>
                  <a:pt x="730764" y="502052"/>
                  <a:pt x="728897" y="501261"/>
                  <a:pt x="728897" y="500471"/>
                </a:cubicBezTo>
                <a:lnTo>
                  <a:pt x="730764" y="499681"/>
                </a:lnTo>
                <a:cubicBezTo>
                  <a:pt x="731699" y="498890"/>
                  <a:pt x="732634" y="501261"/>
                  <a:pt x="732634" y="501261"/>
                </a:cubicBezTo>
                <a:cubicBezTo>
                  <a:pt x="732634" y="501261"/>
                  <a:pt x="733570" y="502845"/>
                  <a:pt x="734505" y="502845"/>
                </a:cubicBezTo>
                <a:cubicBezTo>
                  <a:pt x="734505" y="502845"/>
                  <a:pt x="736372" y="502052"/>
                  <a:pt x="736372" y="501261"/>
                </a:cubicBezTo>
                <a:lnTo>
                  <a:pt x="734505" y="499681"/>
                </a:lnTo>
                <a:cubicBezTo>
                  <a:pt x="734505" y="498890"/>
                  <a:pt x="736372" y="498890"/>
                  <a:pt x="737308" y="498100"/>
                </a:cubicBezTo>
                <a:cubicBezTo>
                  <a:pt x="737308" y="498100"/>
                  <a:pt x="735440" y="497306"/>
                  <a:pt x="735440" y="496516"/>
                </a:cubicBezTo>
                <a:cubicBezTo>
                  <a:pt x="735440" y="495725"/>
                  <a:pt x="737308" y="495725"/>
                  <a:pt x="737308" y="494935"/>
                </a:cubicBezTo>
                <a:cubicBezTo>
                  <a:pt x="739178" y="494145"/>
                  <a:pt x="740113" y="493351"/>
                  <a:pt x="741981" y="492561"/>
                </a:cubicBezTo>
                <a:cubicBezTo>
                  <a:pt x="742916" y="493351"/>
                  <a:pt x="743851" y="494935"/>
                  <a:pt x="744787" y="495725"/>
                </a:cubicBezTo>
                <a:cubicBezTo>
                  <a:pt x="745722" y="496516"/>
                  <a:pt x="745722" y="497306"/>
                  <a:pt x="746654" y="498100"/>
                </a:cubicBezTo>
                <a:cubicBezTo>
                  <a:pt x="746654" y="498100"/>
                  <a:pt x="747589" y="498890"/>
                  <a:pt x="747589" y="499681"/>
                </a:cubicBezTo>
                <a:cubicBezTo>
                  <a:pt x="747589" y="499681"/>
                  <a:pt x="745722" y="500471"/>
                  <a:pt x="745722" y="501261"/>
                </a:cubicBezTo>
                <a:cubicBezTo>
                  <a:pt x="745722" y="501261"/>
                  <a:pt x="747589" y="502052"/>
                  <a:pt x="747589" y="502845"/>
                </a:cubicBezTo>
                <a:cubicBezTo>
                  <a:pt x="747589" y="503636"/>
                  <a:pt x="748525" y="504426"/>
                  <a:pt x="749460" y="504426"/>
                </a:cubicBezTo>
                <a:cubicBezTo>
                  <a:pt x="749460" y="505217"/>
                  <a:pt x="750392" y="506007"/>
                  <a:pt x="750392" y="506007"/>
                </a:cubicBezTo>
                <a:cubicBezTo>
                  <a:pt x="750392" y="506797"/>
                  <a:pt x="748525" y="507591"/>
                  <a:pt x="748525" y="507591"/>
                </a:cubicBezTo>
                <a:cubicBezTo>
                  <a:pt x="748525" y="507591"/>
                  <a:pt x="749460" y="509172"/>
                  <a:pt x="750392" y="509172"/>
                </a:cubicBezTo>
                <a:lnTo>
                  <a:pt x="752262" y="508381"/>
                </a:lnTo>
                <a:cubicBezTo>
                  <a:pt x="752262" y="507591"/>
                  <a:pt x="750392" y="506797"/>
                  <a:pt x="750392" y="506007"/>
                </a:cubicBezTo>
                <a:lnTo>
                  <a:pt x="752262" y="505217"/>
                </a:lnTo>
                <a:cubicBezTo>
                  <a:pt x="753198" y="504426"/>
                  <a:pt x="754133" y="503636"/>
                  <a:pt x="755065" y="503636"/>
                </a:cubicBezTo>
                <a:cubicBezTo>
                  <a:pt x="755065" y="503636"/>
                  <a:pt x="756936" y="502845"/>
                  <a:pt x="756936" y="502052"/>
                </a:cubicBezTo>
                <a:lnTo>
                  <a:pt x="755065" y="500471"/>
                </a:lnTo>
                <a:lnTo>
                  <a:pt x="756936" y="498890"/>
                </a:lnTo>
                <a:cubicBezTo>
                  <a:pt x="757871" y="498890"/>
                  <a:pt x="759741" y="498100"/>
                  <a:pt x="759741" y="498100"/>
                </a:cubicBezTo>
                <a:cubicBezTo>
                  <a:pt x="759741" y="497306"/>
                  <a:pt x="757871" y="496516"/>
                  <a:pt x="757871" y="495725"/>
                </a:cubicBezTo>
                <a:lnTo>
                  <a:pt x="759741" y="494935"/>
                </a:lnTo>
                <a:cubicBezTo>
                  <a:pt x="759741" y="494145"/>
                  <a:pt x="757871" y="493351"/>
                  <a:pt x="758806" y="492561"/>
                </a:cubicBezTo>
                <a:lnTo>
                  <a:pt x="760674" y="491770"/>
                </a:lnTo>
                <a:cubicBezTo>
                  <a:pt x="760674" y="491770"/>
                  <a:pt x="761609" y="490189"/>
                  <a:pt x="762544" y="490189"/>
                </a:cubicBezTo>
                <a:cubicBezTo>
                  <a:pt x="763479" y="490189"/>
                  <a:pt x="763479" y="491770"/>
                  <a:pt x="764415" y="491770"/>
                </a:cubicBezTo>
                <a:lnTo>
                  <a:pt x="761609" y="493351"/>
                </a:lnTo>
                <a:cubicBezTo>
                  <a:pt x="761609" y="494145"/>
                  <a:pt x="763479" y="494935"/>
                  <a:pt x="763479" y="494935"/>
                </a:cubicBezTo>
                <a:cubicBezTo>
                  <a:pt x="763479" y="495725"/>
                  <a:pt x="761609" y="495725"/>
                  <a:pt x="761609" y="496516"/>
                </a:cubicBezTo>
                <a:lnTo>
                  <a:pt x="763479" y="498100"/>
                </a:lnTo>
                <a:cubicBezTo>
                  <a:pt x="763479" y="498100"/>
                  <a:pt x="765350" y="497306"/>
                  <a:pt x="765350" y="496516"/>
                </a:cubicBezTo>
                <a:lnTo>
                  <a:pt x="763479" y="494935"/>
                </a:lnTo>
                <a:lnTo>
                  <a:pt x="765350" y="493351"/>
                </a:lnTo>
                <a:cubicBezTo>
                  <a:pt x="766282" y="494145"/>
                  <a:pt x="767217" y="495725"/>
                  <a:pt x="767217" y="495725"/>
                </a:cubicBezTo>
                <a:cubicBezTo>
                  <a:pt x="768153" y="495725"/>
                  <a:pt x="769088" y="494145"/>
                  <a:pt x="769088" y="494145"/>
                </a:cubicBezTo>
                <a:cubicBezTo>
                  <a:pt x="770023" y="494145"/>
                  <a:pt x="770023" y="495725"/>
                  <a:pt x="770955" y="495725"/>
                </a:cubicBezTo>
                <a:cubicBezTo>
                  <a:pt x="771890" y="495725"/>
                  <a:pt x="772826" y="494145"/>
                  <a:pt x="772826" y="494935"/>
                </a:cubicBezTo>
                <a:cubicBezTo>
                  <a:pt x="773761" y="494935"/>
                  <a:pt x="774696" y="495725"/>
                  <a:pt x="774696" y="496516"/>
                </a:cubicBezTo>
                <a:lnTo>
                  <a:pt x="772826" y="497306"/>
                </a:lnTo>
                <a:cubicBezTo>
                  <a:pt x="772826" y="498100"/>
                  <a:pt x="774696" y="498890"/>
                  <a:pt x="773761" y="499681"/>
                </a:cubicBezTo>
                <a:lnTo>
                  <a:pt x="771890" y="500471"/>
                </a:lnTo>
                <a:cubicBezTo>
                  <a:pt x="771890" y="501261"/>
                  <a:pt x="773761" y="502052"/>
                  <a:pt x="773761" y="502845"/>
                </a:cubicBezTo>
                <a:lnTo>
                  <a:pt x="775628" y="501261"/>
                </a:lnTo>
                <a:lnTo>
                  <a:pt x="777499" y="502845"/>
                </a:lnTo>
                <a:cubicBezTo>
                  <a:pt x="777499" y="503636"/>
                  <a:pt x="778434" y="504426"/>
                  <a:pt x="779369" y="504426"/>
                </a:cubicBezTo>
                <a:cubicBezTo>
                  <a:pt x="779369" y="505217"/>
                  <a:pt x="776564" y="506007"/>
                  <a:pt x="776564" y="506007"/>
                </a:cubicBezTo>
                <a:lnTo>
                  <a:pt x="778434" y="507591"/>
                </a:lnTo>
                <a:lnTo>
                  <a:pt x="780301" y="506797"/>
                </a:lnTo>
                <a:cubicBezTo>
                  <a:pt x="781237" y="506797"/>
                  <a:pt x="782172" y="508381"/>
                  <a:pt x="782172" y="508381"/>
                </a:cubicBezTo>
                <a:cubicBezTo>
                  <a:pt x="783107" y="509172"/>
                  <a:pt x="783107" y="509172"/>
                  <a:pt x="784043" y="509962"/>
                </a:cubicBezTo>
                <a:cubicBezTo>
                  <a:pt x="784043" y="510753"/>
                  <a:pt x="784975" y="511546"/>
                  <a:pt x="784975" y="511546"/>
                </a:cubicBezTo>
                <a:cubicBezTo>
                  <a:pt x="784975" y="512337"/>
                  <a:pt x="783107" y="512337"/>
                  <a:pt x="783107" y="513127"/>
                </a:cubicBezTo>
                <a:cubicBezTo>
                  <a:pt x="783107" y="513917"/>
                  <a:pt x="784975" y="514708"/>
                  <a:pt x="784975" y="514708"/>
                </a:cubicBezTo>
                <a:lnTo>
                  <a:pt x="786845" y="513917"/>
                </a:lnTo>
                <a:cubicBezTo>
                  <a:pt x="786845" y="513127"/>
                  <a:pt x="784975" y="512337"/>
                  <a:pt x="784975" y="511546"/>
                </a:cubicBezTo>
                <a:lnTo>
                  <a:pt x="787780" y="510753"/>
                </a:lnTo>
                <a:cubicBezTo>
                  <a:pt x="786845" y="509962"/>
                  <a:pt x="785910" y="509172"/>
                  <a:pt x="785910" y="508381"/>
                </a:cubicBezTo>
                <a:cubicBezTo>
                  <a:pt x="784975" y="508381"/>
                  <a:pt x="784975" y="507591"/>
                  <a:pt x="784043" y="506797"/>
                </a:cubicBezTo>
                <a:lnTo>
                  <a:pt x="782172" y="505217"/>
                </a:lnTo>
                <a:cubicBezTo>
                  <a:pt x="783107" y="505217"/>
                  <a:pt x="784043" y="503636"/>
                  <a:pt x="784975" y="503636"/>
                </a:cubicBezTo>
                <a:cubicBezTo>
                  <a:pt x="784975" y="503636"/>
                  <a:pt x="785910" y="502845"/>
                  <a:pt x="786845" y="502845"/>
                </a:cubicBezTo>
                <a:cubicBezTo>
                  <a:pt x="785910" y="502052"/>
                  <a:pt x="785910" y="501261"/>
                  <a:pt x="784975" y="500471"/>
                </a:cubicBezTo>
                <a:cubicBezTo>
                  <a:pt x="784975" y="500471"/>
                  <a:pt x="784043" y="499681"/>
                  <a:pt x="784043" y="498890"/>
                </a:cubicBezTo>
                <a:cubicBezTo>
                  <a:pt x="783107" y="498890"/>
                  <a:pt x="782172" y="497306"/>
                  <a:pt x="782172" y="497306"/>
                </a:cubicBezTo>
                <a:lnTo>
                  <a:pt x="784043" y="495725"/>
                </a:lnTo>
                <a:cubicBezTo>
                  <a:pt x="784043" y="495725"/>
                  <a:pt x="784975" y="497306"/>
                  <a:pt x="785910" y="497306"/>
                </a:cubicBezTo>
                <a:cubicBezTo>
                  <a:pt x="786845" y="498890"/>
                  <a:pt x="787780" y="499681"/>
                  <a:pt x="788716" y="501261"/>
                </a:cubicBezTo>
                <a:cubicBezTo>
                  <a:pt x="788716" y="502052"/>
                  <a:pt x="790583" y="502052"/>
                  <a:pt x="790583" y="502845"/>
                </a:cubicBezTo>
                <a:cubicBezTo>
                  <a:pt x="790583" y="503636"/>
                  <a:pt x="788716" y="503636"/>
                  <a:pt x="788716" y="504426"/>
                </a:cubicBezTo>
                <a:lnTo>
                  <a:pt x="789651" y="506007"/>
                </a:lnTo>
                <a:cubicBezTo>
                  <a:pt x="789651" y="506007"/>
                  <a:pt x="791518" y="504426"/>
                  <a:pt x="792454" y="504426"/>
                </a:cubicBezTo>
                <a:lnTo>
                  <a:pt x="793389" y="506007"/>
                </a:lnTo>
                <a:cubicBezTo>
                  <a:pt x="793389" y="506797"/>
                  <a:pt x="791518" y="507591"/>
                  <a:pt x="791518" y="507591"/>
                </a:cubicBezTo>
                <a:cubicBezTo>
                  <a:pt x="791518" y="508381"/>
                  <a:pt x="793389" y="509172"/>
                  <a:pt x="793389" y="509172"/>
                </a:cubicBezTo>
                <a:cubicBezTo>
                  <a:pt x="793389" y="509172"/>
                  <a:pt x="794324" y="508381"/>
                  <a:pt x="795256" y="508381"/>
                </a:cubicBezTo>
                <a:cubicBezTo>
                  <a:pt x="795256" y="507591"/>
                  <a:pt x="797127" y="506797"/>
                  <a:pt x="797127" y="506797"/>
                </a:cubicBezTo>
                <a:lnTo>
                  <a:pt x="796192" y="505217"/>
                </a:lnTo>
                <a:cubicBezTo>
                  <a:pt x="795256" y="504426"/>
                  <a:pt x="794324" y="503636"/>
                  <a:pt x="794324" y="503636"/>
                </a:cubicBezTo>
                <a:cubicBezTo>
                  <a:pt x="793389" y="502845"/>
                  <a:pt x="793389" y="502052"/>
                  <a:pt x="792454" y="501261"/>
                </a:cubicBezTo>
                <a:lnTo>
                  <a:pt x="794324" y="500471"/>
                </a:lnTo>
                <a:cubicBezTo>
                  <a:pt x="795256" y="499681"/>
                  <a:pt x="793389" y="498890"/>
                  <a:pt x="793389" y="498100"/>
                </a:cubicBezTo>
                <a:lnTo>
                  <a:pt x="795256" y="497306"/>
                </a:lnTo>
                <a:cubicBezTo>
                  <a:pt x="795256" y="497306"/>
                  <a:pt x="796192" y="498890"/>
                  <a:pt x="797127" y="498890"/>
                </a:cubicBezTo>
                <a:cubicBezTo>
                  <a:pt x="797127" y="499681"/>
                  <a:pt x="798062" y="499681"/>
                  <a:pt x="798062" y="500471"/>
                </a:cubicBezTo>
                <a:cubicBezTo>
                  <a:pt x="798997" y="501261"/>
                  <a:pt x="798997" y="502052"/>
                  <a:pt x="799933" y="502052"/>
                </a:cubicBezTo>
                <a:cubicBezTo>
                  <a:pt x="799933" y="502845"/>
                  <a:pt x="801800" y="503636"/>
                  <a:pt x="801800" y="504426"/>
                </a:cubicBezTo>
                <a:lnTo>
                  <a:pt x="798997" y="505217"/>
                </a:lnTo>
                <a:cubicBezTo>
                  <a:pt x="799933" y="506007"/>
                  <a:pt x="800865" y="506797"/>
                  <a:pt x="800865" y="507591"/>
                </a:cubicBezTo>
                <a:cubicBezTo>
                  <a:pt x="801800" y="507591"/>
                  <a:pt x="801800" y="508381"/>
                  <a:pt x="802735" y="509172"/>
                </a:cubicBezTo>
                <a:cubicBezTo>
                  <a:pt x="802735" y="509172"/>
                  <a:pt x="803671" y="510753"/>
                  <a:pt x="804606" y="510753"/>
                </a:cubicBezTo>
                <a:lnTo>
                  <a:pt x="806473" y="509172"/>
                </a:lnTo>
                <a:lnTo>
                  <a:pt x="808344" y="508381"/>
                </a:lnTo>
                <a:cubicBezTo>
                  <a:pt x="808344" y="508381"/>
                  <a:pt x="809279" y="509962"/>
                  <a:pt x="810211" y="509962"/>
                </a:cubicBezTo>
                <a:cubicBezTo>
                  <a:pt x="810211" y="510753"/>
                  <a:pt x="811146" y="510753"/>
                  <a:pt x="811146" y="511546"/>
                </a:cubicBezTo>
                <a:cubicBezTo>
                  <a:pt x="812082" y="511546"/>
                  <a:pt x="813952" y="510753"/>
                  <a:pt x="813952" y="509962"/>
                </a:cubicBezTo>
                <a:cubicBezTo>
                  <a:pt x="813952" y="509962"/>
                  <a:pt x="812082" y="509172"/>
                  <a:pt x="812082" y="508381"/>
                </a:cubicBezTo>
                <a:cubicBezTo>
                  <a:pt x="811146" y="507591"/>
                  <a:pt x="811146" y="507591"/>
                  <a:pt x="810211" y="506797"/>
                </a:cubicBezTo>
                <a:lnTo>
                  <a:pt x="809279" y="505217"/>
                </a:lnTo>
                <a:cubicBezTo>
                  <a:pt x="809279" y="504426"/>
                  <a:pt x="810211" y="503636"/>
                  <a:pt x="811146" y="503636"/>
                </a:cubicBezTo>
                <a:cubicBezTo>
                  <a:pt x="811146" y="503636"/>
                  <a:pt x="812082" y="502052"/>
                  <a:pt x="813017" y="502052"/>
                </a:cubicBezTo>
                <a:cubicBezTo>
                  <a:pt x="813017" y="502052"/>
                  <a:pt x="813952" y="503636"/>
                  <a:pt x="814884" y="503636"/>
                </a:cubicBezTo>
                <a:cubicBezTo>
                  <a:pt x="814884" y="504426"/>
                  <a:pt x="816755" y="502845"/>
                  <a:pt x="816755" y="502845"/>
                </a:cubicBezTo>
                <a:cubicBezTo>
                  <a:pt x="817690" y="502052"/>
                  <a:pt x="818625" y="502052"/>
                  <a:pt x="818625" y="501261"/>
                </a:cubicBezTo>
                <a:lnTo>
                  <a:pt x="816755" y="499681"/>
                </a:lnTo>
                <a:cubicBezTo>
                  <a:pt x="817690" y="498890"/>
                  <a:pt x="819561" y="498890"/>
                  <a:pt x="819561" y="498100"/>
                </a:cubicBezTo>
                <a:cubicBezTo>
                  <a:pt x="819561" y="498100"/>
                  <a:pt x="820493" y="496516"/>
                  <a:pt x="821428" y="496516"/>
                </a:cubicBezTo>
                <a:cubicBezTo>
                  <a:pt x="821428" y="496516"/>
                  <a:pt x="823299" y="498100"/>
                  <a:pt x="823299" y="498890"/>
                </a:cubicBezTo>
                <a:lnTo>
                  <a:pt x="820493" y="499681"/>
                </a:lnTo>
                <a:cubicBezTo>
                  <a:pt x="820493" y="500471"/>
                  <a:pt x="822363" y="501261"/>
                  <a:pt x="822363" y="502052"/>
                </a:cubicBezTo>
                <a:lnTo>
                  <a:pt x="820493" y="502845"/>
                </a:lnTo>
                <a:cubicBezTo>
                  <a:pt x="819561" y="503636"/>
                  <a:pt x="818625" y="503636"/>
                  <a:pt x="818625" y="504426"/>
                </a:cubicBezTo>
                <a:cubicBezTo>
                  <a:pt x="819561" y="506007"/>
                  <a:pt x="820493" y="506797"/>
                  <a:pt x="821428" y="507591"/>
                </a:cubicBezTo>
                <a:cubicBezTo>
                  <a:pt x="821428" y="507591"/>
                  <a:pt x="823299" y="507591"/>
                  <a:pt x="823299" y="506797"/>
                </a:cubicBezTo>
                <a:cubicBezTo>
                  <a:pt x="823299" y="506007"/>
                  <a:pt x="822363" y="505217"/>
                  <a:pt x="822363" y="505217"/>
                </a:cubicBezTo>
                <a:cubicBezTo>
                  <a:pt x="822363" y="504426"/>
                  <a:pt x="824234" y="503636"/>
                  <a:pt x="824234" y="503636"/>
                </a:cubicBezTo>
                <a:cubicBezTo>
                  <a:pt x="824234" y="502845"/>
                  <a:pt x="822363" y="502052"/>
                  <a:pt x="822363" y="502052"/>
                </a:cubicBezTo>
                <a:cubicBezTo>
                  <a:pt x="822363" y="501261"/>
                  <a:pt x="824234" y="500471"/>
                  <a:pt x="824234" y="500471"/>
                </a:cubicBezTo>
                <a:cubicBezTo>
                  <a:pt x="825166" y="499681"/>
                  <a:pt x="826101" y="499681"/>
                  <a:pt x="827036" y="498890"/>
                </a:cubicBezTo>
                <a:cubicBezTo>
                  <a:pt x="827036" y="499681"/>
                  <a:pt x="827972" y="500471"/>
                  <a:pt x="827972" y="500471"/>
                </a:cubicBezTo>
                <a:cubicBezTo>
                  <a:pt x="828907" y="501261"/>
                  <a:pt x="828907" y="502052"/>
                  <a:pt x="829842" y="502845"/>
                </a:cubicBezTo>
                <a:lnTo>
                  <a:pt x="831710" y="501261"/>
                </a:lnTo>
                <a:cubicBezTo>
                  <a:pt x="832645" y="501261"/>
                  <a:pt x="832645" y="502845"/>
                  <a:pt x="833580" y="502845"/>
                </a:cubicBezTo>
                <a:cubicBezTo>
                  <a:pt x="834515" y="502845"/>
                  <a:pt x="835448" y="501261"/>
                  <a:pt x="835448" y="502052"/>
                </a:cubicBezTo>
                <a:cubicBezTo>
                  <a:pt x="836383" y="502052"/>
                  <a:pt x="836383" y="503636"/>
                  <a:pt x="837318" y="503636"/>
                </a:cubicBezTo>
                <a:cubicBezTo>
                  <a:pt x="838253" y="503636"/>
                  <a:pt x="838253" y="502052"/>
                  <a:pt x="839185" y="502052"/>
                </a:cubicBezTo>
                <a:cubicBezTo>
                  <a:pt x="840121" y="502052"/>
                  <a:pt x="840121" y="503636"/>
                  <a:pt x="841056" y="503636"/>
                </a:cubicBezTo>
                <a:cubicBezTo>
                  <a:pt x="841056" y="503636"/>
                  <a:pt x="841991" y="502845"/>
                  <a:pt x="842926" y="502845"/>
                </a:cubicBezTo>
                <a:cubicBezTo>
                  <a:pt x="841991" y="501261"/>
                  <a:pt x="841056" y="500471"/>
                  <a:pt x="840121" y="498890"/>
                </a:cubicBezTo>
                <a:cubicBezTo>
                  <a:pt x="838253" y="498100"/>
                  <a:pt x="837318" y="496516"/>
                  <a:pt x="836383" y="495725"/>
                </a:cubicBezTo>
                <a:cubicBezTo>
                  <a:pt x="838253" y="494145"/>
                  <a:pt x="839185" y="493351"/>
                  <a:pt x="841056" y="492561"/>
                </a:cubicBezTo>
                <a:cubicBezTo>
                  <a:pt x="841991" y="494145"/>
                  <a:pt x="842926" y="494935"/>
                  <a:pt x="843862" y="496516"/>
                </a:cubicBezTo>
                <a:cubicBezTo>
                  <a:pt x="844794" y="496516"/>
                  <a:pt x="844794" y="497306"/>
                  <a:pt x="845729" y="498100"/>
                </a:cubicBezTo>
                <a:cubicBezTo>
                  <a:pt x="845729" y="498100"/>
                  <a:pt x="846664" y="499681"/>
                  <a:pt x="847600" y="499681"/>
                </a:cubicBezTo>
                <a:cubicBezTo>
                  <a:pt x="847600" y="499681"/>
                  <a:pt x="848535" y="498890"/>
                  <a:pt x="849470" y="498100"/>
                </a:cubicBezTo>
                <a:lnTo>
                  <a:pt x="851338" y="497306"/>
                </a:lnTo>
                <a:cubicBezTo>
                  <a:pt x="851338" y="496516"/>
                  <a:pt x="849470" y="495725"/>
                  <a:pt x="849470" y="495725"/>
                </a:cubicBezTo>
                <a:cubicBezTo>
                  <a:pt x="849470" y="494935"/>
                  <a:pt x="847600" y="494145"/>
                  <a:pt x="848535" y="493351"/>
                </a:cubicBezTo>
                <a:lnTo>
                  <a:pt x="850402" y="492561"/>
                </a:lnTo>
                <a:lnTo>
                  <a:pt x="851338" y="494145"/>
                </a:lnTo>
                <a:cubicBezTo>
                  <a:pt x="852273" y="494935"/>
                  <a:pt x="853208" y="494935"/>
                  <a:pt x="853208" y="495725"/>
                </a:cubicBezTo>
                <a:cubicBezTo>
                  <a:pt x="854143" y="496516"/>
                  <a:pt x="855076" y="497306"/>
                  <a:pt x="855076" y="497306"/>
                </a:cubicBezTo>
                <a:cubicBezTo>
                  <a:pt x="855076" y="498100"/>
                  <a:pt x="856946" y="498890"/>
                  <a:pt x="856946" y="499681"/>
                </a:cubicBezTo>
                <a:lnTo>
                  <a:pt x="854143" y="500471"/>
                </a:lnTo>
                <a:lnTo>
                  <a:pt x="856011" y="502052"/>
                </a:lnTo>
                <a:cubicBezTo>
                  <a:pt x="856011" y="502845"/>
                  <a:pt x="857881" y="501261"/>
                  <a:pt x="857881" y="501261"/>
                </a:cubicBezTo>
                <a:cubicBezTo>
                  <a:pt x="858817" y="500471"/>
                  <a:pt x="859752" y="500471"/>
                  <a:pt x="860684" y="499681"/>
                </a:cubicBezTo>
                <a:cubicBezTo>
                  <a:pt x="860684" y="499681"/>
                  <a:pt x="861619" y="498890"/>
                  <a:pt x="862554" y="498100"/>
                </a:cubicBezTo>
                <a:lnTo>
                  <a:pt x="864422" y="497306"/>
                </a:lnTo>
                <a:lnTo>
                  <a:pt x="866292" y="498890"/>
                </a:lnTo>
                <a:cubicBezTo>
                  <a:pt x="865357" y="498890"/>
                  <a:pt x="864422" y="499681"/>
                  <a:pt x="863490" y="500471"/>
                </a:cubicBezTo>
                <a:cubicBezTo>
                  <a:pt x="864422" y="500471"/>
                  <a:pt x="865357" y="501261"/>
                  <a:pt x="865357" y="502052"/>
                </a:cubicBezTo>
                <a:lnTo>
                  <a:pt x="863490" y="502845"/>
                </a:lnTo>
                <a:cubicBezTo>
                  <a:pt x="863490" y="503636"/>
                  <a:pt x="861619" y="504426"/>
                  <a:pt x="861619" y="504426"/>
                </a:cubicBezTo>
                <a:cubicBezTo>
                  <a:pt x="861619" y="505217"/>
                  <a:pt x="862554" y="506007"/>
                  <a:pt x="862554" y="506007"/>
                </a:cubicBezTo>
                <a:cubicBezTo>
                  <a:pt x="864422" y="505217"/>
                  <a:pt x="865357" y="504426"/>
                  <a:pt x="867228" y="503636"/>
                </a:cubicBezTo>
                <a:cubicBezTo>
                  <a:pt x="868163" y="503636"/>
                  <a:pt x="868163" y="502052"/>
                  <a:pt x="869095" y="502052"/>
                </a:cubicBezTo>
                <a:cubicBezTo>
                  <a:pt x="870030" y="502052"/>
                  <a:pt x="870030" y="504426"/>
                  <a:pt x="870966" y="504426"/>
                </a:cubicBezTo>
                <a:lnTo>
                  <a:pt x="872836" y="502845"/>
                </a:lnTo>
                <a:cubicBezTo>
                  <a:pt x="872836" y="503636"/>
                  <a:pt x="874703" y="503636"/>
                  <a:pt x="874703" y="504426"/>
                </a:cubicBezTo>
                <a:cubicBezTo>
                  <a:pt x="874703" y="505217"/>
                  <a:pt x="871901" y="505217"/>
                  <a:pt x="872836" y="506007"/>
                </a:cubicBezTo>
                <a:cubicBezTo>
                  <a:pt x="872836" y="506007"/>
                  <a:pt x="873771" y="506797"/>
                  <a:pt x="873771" y="507591"/>
                </a:cubicBezTo>
                <a:cubicBezTo>
                  <a:pt x="874703" y="508381"/>
                  <a:pt x="874703" y="509172"/>
                  <a:pt x="875639" y="509172"/>
                </a:cubicBezTo>
                <a:cubicBezTo>
                  <a:pt x="876574" y="509962"/>
                  <a:pt x="876574" y="510753"/>
                  <a:pt x="877509" y="510753"/>
                </a:cubicBezTo>
                <a:lnTo>
                  <a:pt x="879377" y="509962"/>
                </a:lnTo>
                <a:cubicBezTo>
                  <a:pt x="879377" y="509172"/>
                  <a:pt x="877509" y="508381"/>
                  <a:pt x="877509" y="508381"/>
                </a:cubicBezTo>
                <a:cubicBezTo>
                  <a:pt x="877509" y="507591"/>
                  <a:pt x="875639" y="506797"/>
                  <a:pt x="875639" y="506007"/>
                </a:cubicBezTo>
                <a:cubicBezTo>
                  <a:pt x="876574" y="506007"/>
                  <a:pt x="878445" y="505217"/>
                  <a:pt x="878445" y="505217"/>
                </a:cubicBezTo>
                <a:cubicBezTo>
                  <a:pt x="878445" y="504426"/>
                  <a:pt x="876574" y="503636"/>
                  <a:pt x="876574" y="502845"/>
                </a:cubicBezTo>
                <a:lnTo>
                  <a:pt x="878445" y="502052"/>
                </a:lnTo>
                <a:cubicBezTo>
                  <a:pt x="878445" y="501261"/>
                  <a:pt x="877509" y="500471"/>
                  <a:pt x="877509" y="499681"/>
                </a:cubicBezTo>
                <a:cubicBezTo>
                  <a:pt x="876574" y="499681"/>
                  <a:pt x="875639" y="498890"/>
                  <a:pt x="875639" y="498100"/>
                </a:cubicBezTo>
                <a:cubicBezTo>
                  <a:pt x="876574" y="498100"/>
                  <a:pt x="876574" y="497306"/>
                  <a:pt x="877509" y="497306"/>
                </a:cubicBezTo>
                <a:cubicBezTo>
                  <a:pt x="878445" y="496516"/>
                  <a:pt x="878445" y="498890"/>
                  <a:pt x="879377" y="498890"/>
                </a:cubicBezTo>
                <a:cubicBezTo>
                  <a:pt x="879377" y="498890"/>
                  <a:pt x="880312" y="497306"/>
                  <a:pt x="881247" y="497306"/>
                </a:cubicBezTo>
                <a:cubicBezTo>
                  <a:pt x="882182" y="497306"/>
                  <a:pt x="882182" y="496516"/>
                  <a:pt x="883118" y="495725"/>
                </a:cubicBezTo>
                <a:cubicBezTo>
                  <a:pt x="883118" y="495725"/>
                  <a:pt x="881247" y="494935"/>
                  <a:pt x="882182" y="494145"/>
                </a:cubicBezTo>
                <a:lnTo>
                  <a:pt x="884053" y="492561"/>
                </a:lnTo>
                <a:cubicBezTo>
                  <a:pt x="884053" y="493351"/>
                  <a:pt x="884985" y="494145"/>
                  <a:pt x="884985" y="494935"/>
                </a:cubicBezTo>
                <a:cubicBezTo>
                  <a:pt x="885920" y="494935"/>
                  <a:pt x="886856" y="495725"/>
                  <a:pt x="886856" y="496516"/>
                </a:cubicBezTo>
                <a:cubicBezTo>
                  <a:pt x="887791" y="497306"/>
                  <a:pt x="888726" y="498890"/>
                  <a:pt x="890594" y="499681"/>
                </a:cubicBezTo>
                <a:cubicBezTo>
                  <a:pt x="891529" y="501261"/>
                  <a:pt x="892464" y="502052"/>
                  <a:pt x="893399" y="503636"/>
                </a:cubicBezTo>
                <a:cubicBezTo>
                  <a:pt x="894331" y="504426"/>
                  <a:pt x="895267" y="506007"/>
                  <a:pt x="896202" y="506797"/>
                </a:cubicBezTo>
                <a:cubicBezTo>
                  <a:pt x="897137" y="506797"/>
                  <a:pt x="898073" y="506007"/>
                  <a:pt x="899005" y="506007"/>
                </a:cubicBezTo>
                <a:cubicBezTo>
                  <a:pt x="899005" y="505217"/>
                  <a:pt x="900875" y="505217"/>
                  <a:pt x="900875" y="504426"/>
                </a:cubicBezTo>
                <a:lnTo>
                  <a:pt x="899005" y="502845"/>
                </a:lnTo>
                <a:cubicBezTo>
                  <a:pt x="899005" y="502052"/>
                  <a:pt x="897137" y="501261"/>
                  <a:pt x="897137" y="500471"/>
                </a:cubicBezTo>
                <a:cubicBezTo>
                  <a:pt x="898073" y="500471"/>
                  <a:pt x="899005" y="499681"/>
                  <a:pt x="899940" y="499681"/>
                </a:cubicBezTo>
                <a:cubicBezTo>
                  <a:pt x="899940" y="498890"/>
                  <a:pt x="900875" y="498100"/>
                  <a:pt x="901810" y="498100"/>
                </a:cubicBezTo>
                <a:cubicBezTo>
                  <a:pt x="901810" y="498100"/>
                  <a:pt x="902746" y="499681"/>
                  <a:pt x="903681" y="499681"/>
                </a:cubicBezTo>
                <a:cubicBezTo>
                  <a:pt x="903681" y="499681"/>
                  <a:pt x="905548" y="498890"/>
                  <a:pt x="905548" y="498100"/>
                </a:cubicBezTo>
                <a:lnTo>
                  <a:pt x="903681" y="496516"/>
                </a:lnTo>
                <a:lnTo>
                  <a:pt x="901810" y="494935"/>
                </a:lnTo>
                <a:cubicBezTo>
                  <a:pt x="901810" y="494935"/>
                  <a:pt x="903681" y="494145"/>
                  <a:pt x="904613" y="493351"/>
                </a:cubicBezTo>
                <a:cubicBezTo>
                  <a:pt x="904613" y="493351"/>
                  <a:pt x="905548" y="492561"/>
                  <a:pt x="906484" y="492561"/>
                </a:cubicBezTo>
                <a:cubicBezTo>
                  <a:pt x="907419" y="492561"/>
                  <a:pt x="907419" y="494145"/>
                  <a:pt x="908354" y="494145"/>
                </a:cubicBezTo>
                <a:cubicBezTo>
                  <a:pt x="907419" y="494145"/>
                  <a:pt x="905548" y="495725"/>
                  <a:pt x="905548" y="495725"/>
                </a:cubicBezTo>
                <a:cubicBezTo>
                  <a:pt x="906484" y="495725"/>
                  <a:pt x="907419" y="496516"/>
                  <a:pt x="907419" y="497306"/>
                </a:cubicBezTo>
                <a:cubicBezTo>
                  <a:pt x="908354" y="498100"/>
                  <a:pt x="908354" y="498100"/>
                  <a:pt x="909286" y="498890"/>
                </a:cubicBezTo>
                <a:cubicBezTo>
                  <a:pt x="909286" y="499681"/>
                  <a:pt x="910222" y="500471"/>
                  <a:pt x="910222" y="500471"/>
                </a:cubicBezTo>
                <a:cubicBezTo>
                  <a:pt x="911157" y="501261"/>
                  <a:pt x="912092" y="502052"/>
                  <a:pt x="912092" y="502052"/>
                </a:cubicBezTo>
                <a:cubicBezTo>
                  <a:pt x="912092" y="502845"/>
                  <a:pt x="913963" y="501261"/>
                  <a:pt x="913963" y="501261"/>
                </a:cubicBezTo>
                <a:cubicBezTo>
                  <a:pt x="914895" y="501261"/>
                  <a:pt x="914895" y="502845"/>
                  <a:pt x="915830" y="502845"/>
                </a:cubicBezTo>
                <a:cubicBezTo>
                  <a:pt x="916765" y="502845"/>
                  <a:pt x="916765" y="504426"/>
                  <a:pt x="917700" y="504426"/>
                </a:cubicBezTo>
                <a:cubicBezTo>
                  <a:pt x="917700" y="504426"/>
                  <a:pt x="919568" y="502845"/>
                  <a:pt x="919568" y="503636"/>
                </a:cubicBezTo>
                <a:cubicBezTo>
                  <a:pt x="920503" y="503636"/>
                  <a:pt x="920503" y="504426"/>
                  <a:pt x="921438" y="505217"/>
                </a:cubicBezTo>
                <a:cubicBezTo>
                  <a:pt x="921438" y="505217"/>
                  <a:pt x="922374" y="506007"/>
                  <a:pt x="922374" y="506797"/>
                </a:cubicBezTo>
                <a:cubicBezTo>
                  <a:pt x="923309" y="506797"/>
                  <a:pt x="924241" y="508381"/>
                  <a:pt x="924241" y="508381"/>
                </a:cubicBezTo>
                <a:lnTo>
                  <a:pt x="922374" y="509962"/>
                </a:lnTo>
                <a:cubicBezTo>
                  <a:pt x="922374" y="509962"/>
                  <a:pt x="923309" y="511546"/>
                  <a:pt x="924241" y="511546"/>
                </a:cubicBezTo>
                <a:cubicBezTo>
                  <a:pt x="924241" y="511546"/>
                  <a:pt x="925176" y="509962"/>
                  <a:pt x="926112" y="509962"/>
                </a:cubicBezTo>
                <a:cubicBezTo>
                  <a:pt x="927047" y="510753"/>
                  <a:pt x="927047" y="512337"/>
                  <a:pt x="927982" y="512337"/>
                </a:cubicBezTo>
                <a:cubicBezTo>
                  <a:pt x="927982" y="512337"/>
                  <a:pt x="928914" y="510753"/>
                  <a:pt x="929849" y="510753"/>
                </a:cubicBezTo>
                <a:cubicBezTo>
                  <a:pt x="928914" y="509962"/>
                  <a:pt x="928914" y="509962"/>
                  <a:pt x="927982" y="509172"/>
                </a:cubicBezTo>
                <a:cubicBezTo>
                  <a:pt x="927982" y="508381"/>
                  <a:pt x="927047" y="507591"/>
                  <a:pt x="926112" y="507591"/>
                </a:cubicBezTo>
                <a:cubicBezTo>
                  <a:pt x="926112" y="506797"/>
                  <a:pt x="928914" y="506007"/>
                  <a:pt x="928914" y="506007"/>
                </a:cubicBezTo>
                <a:lnTo>
                  <a:pt x="927047" y="504426"/>
                </a:lnTo>
                <a:cubicBezTo>
                  <a:pt x="927047" y="503636"/>
                  <a:pt x="925176" y="502845"/>
                  <a:pt x="925176" y="502052"/>
                </a:cubicBezTo>
                <a:lnTo>
                  <a:pt x="927047" y="501261"/>
                </a:lnTo>
                <a:cubicBezTo>
                  <a:pt x="927982" y="500471"/>
                  <a:pt x="926112" y="499681"/>
                  <a:pt x="926112" y="498890"/>
                </a:cubicBezTo>
                <a:lnTo>
                  <a:pt x="927982" y="498100"/>
                </a:lnTo>
                <a:cubicBezTo>
                  <a:pt x="927982" y="497306"/>
                  <a:pt x="926112" y="496516"/>
                  <a:pt x="926112" y="495725"/>
                </a:cubicBezTo>
                <a:cubicBezTo>
                  <a:pt x="926112" y="495725"/>
                  <a:pt x="927982" y="494935"/>
                  <a:pt x="928914" y="494935"/>
                </a:cubicBezTo>
                <a:cubicBezTo>
                  <a:pt x="928914" y="494145"/>
                  <a:pt x="929849" y="494145"/>
                  <a:pt x="930785" y="493351"/>
                </a:cubicBezTo>
                <a:lnTo>
                  <a:pt x="931720" y="494935"/>
                </a:lnTo>
                <a:cubicBezTo>
                  <a:pt x="932655" y="495725"/>
                  <a:pt x="933587" y="494145"/>
                  <a:pt x="934523" y="494145"/>
                </a:cubicBezTo>
                <a:lnTo>
                  <a:pt x="935458" y="495725"/>
                </a:lnTo>
                <a:cubicBezTo>
                  <a:pt x="935458" y="495725"/>
                  <a:pt x="933587" y="496516"/>
                  <a:pt x="933587" y="497306"/>
                </a:cubicBezTo>
                <a:lnTo>
                  <a:pt x="931720" y="498100"/>
                </a:lnTo>
                <a:cubicBezTo>
                  <a:pt x="931720" y="498890"/>
                  <a:pt x="932655" y="499681"/>
                  <a:pt x="933587" y="499681"/>
                </a:cubicBezTo>
                <a:cubicBezTo>
                  <a:pt x="933587" y="500471"/>
                  <a:pt x="934523" y="502052"/>
                  <a:pt x="934523" y="502052"/>
                </a:cubicBezTo>
                <a:cubicBezTo>
                  <a:pt x="935458" y="502052"/>
                  <a:pt x="936393" y="500471"/>
                  <a:pt x="937328" y="500471"/>
                </a:cubicBezTo>
                <a:cubicBezTo>
                  <a:pt x="937328" y="500471"/>
                  <a:pt x="938264" y="499681"/>
                  <a:pt x="939196" y="498890"/>
                </a:cubicBezTo>
                <a:lnTo>
                  <a:pt x="937328" y="497306"/>
                </a:lnTo>
                <a:lnTo>
                  <a:pt x="939196" y="495725"/>
                </a:lnTo>
                <a:cubicBezTo>
                  <a:pt x="940131" y="496516"/>
                  <a:pt x="941066" y="497306"/>
                  <a:pt x="941066" y="498100"/>
                </a:cubicBezTo>
                <a:cubicBezTo>
                  <a:pt x="941066" y="498100"/>
                  <a:pt x="942937" y="498890"/>
                  <a:pt x="942937" y="499681"/>
                </a:cubicBezTo>
                <a:cubicBezTo>
                  <a:pt x="942937" y="499681"/>
                  <a:pt x="940131" y="500471"/>
                  <a:pt x="940131" y="501261"/>
                </a:cubicBezTo>
                <a:cubicBezTo>
                  <a:pt x="941066" y="501261"/>
                  <a:pt x="942002" y="502052"/>
                  <a:pt x="942002" y="502845"/>
                </a:cubicBezTo>
                <a:cubicBezTo>
                  <a:pt x="942937" y="502845"/>
                  <a:pt x="943872" y="503636"/>
                  <a:pt x="943872" y="504426"/>
                </a:cubicBezTo>
                <a:cubicBezTo>
                  <a:pt x="943872" y="504426"/>
                  <a:pt x="942002" y="505217"/>
                  <a:pt x="942002" y="506007"/>
                </a:cubicBezTo>
                <a:cubicBezTo>
                  <a:pt x="942002" y="506007"/>
                  <a:pt x="942937" y="506797"/>
                  <a:pt x="942937" y="507591"/>
                </a:cubicBezTo>
                <a:cubicBezTo>
                  <a:pt x="943872" y="506797"/>
                  <a:pt x="944804" y="506797"/>
                  <a:pt x="945740" y="506007"/>
                </a:cubicBezTo>
                <a:lnTo>
                  <a:pt x="947610" y="505217"/>
                </a:lnTo>
                <a:cubicBezTo>
                  <a:pt x="947610" y="504426"/>
                  <a:pt x="945740" y="503636"/>
                  <a:pt x="945740" y="502845"/>
                </a:cubicBezTo>
                <a:lnTo>
                  <a:pt x="947610" y="502052"/>
                </a:lnTo>
                <a:cubicBezTo>
                  <a:pt x="947610" y="501261"/>
                  <a:pt x="946675" y="500471"/>
                  <a:pt x="946675" y="499681"/>
                </a:cubicBezTo>
                <a:cubicBezTo>
                  <a:pt x="946675" y="499681"/>
                  <a:pt x="944804" y="498890"/>
                  <a:pt x="944804" y="498100"/>
                </a:cubicBezTo>
                <a:cubicBezTo>
                  <a:pt x="944804" y="497306"/>
                  <a:pt x="946675" y="497306"/>
                  <a:pt x="946675" y="496516"/>
                </a:cubicBezTo>
                <a:lnTo>
                  <a:pt x="948545" y="495725"/>
                </a:lnTo>
                <a:cubicBezTo>
                  <a:pt x="949477" y="494935"/>
                  <a:pt x="947610" y="494145"/>
                  <a:pt x="947610" y="494145"/>
                </a:cubicBezTo>
                <a:cubicBezTo>
                  <a:pt x="947610" y="493351"/>
                  <a:pt x="949477" y="492561"/>
                  <a:pt x="949477" y="492561"/>
                </a:cubicBezTo>
                <a:cubicBezTo>
                  <a:pt x="949477" y="493351"/>
                  <a:pt x="950413" y="493351"/>
                  <a:pt x="951348" y="494145"/>
                </a:cubicBezTo>
                <a:lnTo>
                  <a:pt x="952283" y="495725"/>
                </a:lnTo>
                <a:cubicBezTo>
                  <a:pt x="952283" y="496516"/>
                  <a:pt x="950413" y="497306"/>
                  <a:pt x="950413" y="497306"/>
                </a:cubicBezTo>
                <a:cubicBezTo>
                  <a:pt x="950413" y="498100"/>
                  <a:pt x="951348" y="498890"/>
                  <a:pt x="952283" y="498890"/>
                </a:cubicBezTo>
                <a:cubicBezTo>
                  <a:pt x="952283" y="499681"/>
                  <a:pt x="954151" y="500471"/>
                  <a:pt x="954151" y="500471"/>
                </a:cubicBezTo>
                <a:cubicBezTo>
                  <a:pt x="953215" y="501261"/>
                  <a:pt x="952283" y="501261"/>
                  <a:pt x="951348" y="502052"/>
                </a:cubicBezTo>
                <a:cubicBezTo>
                  <a:pt x="952283" y="502052"/>
                  <a:pt x="952283" y="503636"/>
                  <a:pt x="953215" y="503636"/>
                </a:cubicBezTo>
                <a:cubicBezTo>
                  <a:pt x="954151" y="504426"/>
                  <a:pt x="955086" y="502845"/>
                  <a:pt x="955086" y="502845"/>
                </a:cubicBezTo>
                <a:cubicBezTo>
                  <a:pt x="956021" y="502845"/>
                  <a:pt x="956021" y="504426"/>
                  <a:pt x="956956" y="504426"/>
                </a:cubicBezTo>
                <a:lnTo>
                  <a:pt x="958824" y="502845"/>
                </a:lnTo>
                <a:cubicBezTo>
                  <a:pt x="959759" y="502845"/>
                  <a:pt x="960694" y="502052"/>
                  <a:pt x="960694" y="501261"/>
                </a:cubicBezTo>
                <a:cubicBezTo>
                  <a:pt x="961630" y="501261"/>
                  <a:pt x="962565" y="500471"/>
                  <a:pt x="963497" y="500471"/>
                </a:cubicBezTo>
                <a:lnTo>
                  <a:pt x="964432" y="502052"/>
                </a:lnTo>
                <a:cubicBezTo>
                  <a:pt x="965368" y="502845"/>
                  <a:pt x="966303" y="503636"/>
                  <a:pt x="966303" y="503636"/>
                </a:cubicBezTo>
                <a:cubicBezTo>
                  <a:pt x="966303" y="504426"/>
                  <a:pt x="964432" y="505217"/>
                  <a:pt x="964432" y="505217"/>
                </a:cubicBezTo>
                <a:cubicBezTo>
                  <a:pt x="964432" y="505217"/>
                  <a:pt x="965368" y="506797"/>
                  <a:pt x="966303" y="506797"/>
                </a:cubicBezTo>
                <a:cubicBezTo>
                  <a:pt x="966303" y="507591"/>
                  <a:pt x="967238" y="508381"/>
                  <a:pt x="967238" y="508381"/>
                </a:cubicBezTo>
                <a:cubicBezTo>
                  <a:pt x="968173" y="508381"/>
                  <a:pt x="969105" y="507591"/>
                  <a:pt x="969105" y="507591"/>
                </a:cubicBezTo>
                <a:cubicBezTo>
                  <a:pt x="970041" y="506797"/>
                  <a:pt x="970976" y="506797"/>
                  <a:pt x="971911" y="506007"/>
                </a:cubicBezTo>
                <a:cubicBezTo>
                  <a:pt x="971911" y="505217"/>
                  <a:pt x="970041" y="504426"/>
                  <a:pt x="970041" y="504426"/>
                </a:cubicBezTo>
                <a:cubicBezTo>
                  <a:pt x="970041" y="503636"/>
                  <a:pt x="971911" y="502845"/>
                  <a:pt x="971911" y="502845"/>
                </a:cubicBezTo>
                <a:cubicBezTo>
                  <a:pt x="971911" y="502845"/>
                  <a:pt x="973779" y="502052"/>
                  <a:pt x="973779" y="501261"/>
                </a:cubicBezTo>
                <a:cubicBezTo>
                  <a:pt x="973779" y="501261"/>
                  <a:pt x="972846" y="500471"/>
                  <a:pt x="972846" y="499681"/>
                </a:cubicBezTo>
                <a:cubicBezTo>
                  <a:pt x="971911" y="498890"/>
                  <a:pt x="971911" y="498890"/>
                  <a:pt x="970976" y="498100"/>
                </a:cubicBezTo>
                <a:cubicBezTo>
                  <a:pt x="972846" y="497306"/>
                  <a:pt x="973779" y="496516"/>
                  <a:pt x="975649" y="494935"/>
                </a:cubicBezTo>
                <a:cubicBezTo>
                  <a:pt x="975649" y="495725"/>
                  <a:pt x="976584" y="496516"/>
                  <a:pt x="976584" y="497306"/>
                </a:cubicBezTo>
                <a:cubicBezTo>
                  <a:pt x="977520" y="498100"/>
                  <a:pt x="978455" y="499681"/>
                  <a:pt x="980322" y="500471"/>
                </a:cubicBezTo>
                <a:cubicBezTo>
                  <a:pt x="979387" y="501261"/>
                  <a:pt x="977520" y="501261"/>
                  <a:pt x="977520" y="502052"/>
                </a:cubicBezTo>
                <a:cubicBezTo>
                  <a:pt x="977520" y="502845"/>
                  <a:pt x="979387" y="502845"/>
                  <a:pt x="979387" y="503636"/>
                </a:cubicBezTo>
                <a:cubicBezTo>
                  <a:pt x="979387" y="504426"/>
                  <a:pt x="981258" y="505217"/>
                  <a:pt x="981258" y="505217"/>
                </a:cubicBezTo>
                <a:cubicBezTo>
                  <a:pt x="981258" y="506007"/>
                  <a:pt x="978455" y="506797"/>
                  <a:pt x="979387" y="506797"/>
                </a:cubicBezTo>
                <a:cubicBezTo>
                  <a:pt x="979387" y="507591"/>
                  <a:pt x="980322" y="508381"/>
                  <a:pt x="980322" y="508381"/>
                </a:cubicBezTo>
                <a:cubicBezTo>
                  <a:pt x="981258" y="509172"/>
                  <a:pt x="982193" y="509962"/>
                  <a:pt x="982193" y="510753"/>
                </a:cubicBezTo>
                <a:lnTo>
                  <a:pt x="980322" y="511546"/>
                </a:lnTo>
                <a:cubicBezTo>
                  <a:pt x="980322" y="512337"/>
                  <a:pt x="981258" y="513127"/>
                  <a:pt x="981258" y="513127"/>
                </a:cubicBezTo>
                <a:cubicBezTo>
                  <a:pt x="982193" y="513127"/>
                  <a:pt x="984060" y="512337"/>
                  <a:pt x="984060" y="512337"/>
                </a:cubicBezTo>
                <a:cubicBezTo>
                  <a:pt x="984060" y="511546"/>
                  <a:pt x="985931" y="511546"/>
                  <a:pt x="985931" y="510753"/>
                </a:cubicBezTo>
                <a:lnTo>
                  <a:pt x="984060" y="509172"/>
                </a:lnTo>
                <a:cubicBezTo>
                  <a:pt x="984060" y="508381"/>
                  <a:pt x="985931" y="508381"/>
                  <a:pt x="985931" y="507591"/>
                </a:cubicBezTo>
                <a:lnTo>
                  <a:pt x="984996" y="506007"/>
                </a:lnTo>
                <a:cubicBezTo>
                  <a:pt x="984060" y="505217"/>
                  <a:pt x="983125" y="504426"/>
                  <a:pt x="983125" y="504426"/>
                </a:cubicBezTo>
                <a:cubicBezTo>
                  <a:pt x="983125" y="503636"/>
                  <a:pt x="981258" y="502845"/>
                  <a:pt x="981258" y="502052"/>
                </a:cubicBezTo>
                <a:lnTo>
                  <a:pt x="984060" y="501261"/>
                </a:lnTo>
                <a:cubicBezTo>
                  <a:pt x="984060" y="501261"/>
                  <a:pt x="984996" y="502052"/>
                  <a:pt x="984996" y="502845"/>
                </a:cubicBezTo>
                <a:cubicBezTo>
                  <a:pt x="985931" y="502845"/>
                  <a:pt x="986866" y="501261"/>
                  <a:pt x="986866" y="501261"/>
                </a:cubicBezTo>
                <a:cubicBezTo>
                  <a:pt x="987801" y="501261"/>
                  <a:pt x="988733" y="503636"/>
                  <a:pt x="988733" y="502845"/>
                </a:cubicBezTo>
                <a:cubicBezTo>
                  <a:pt x="989669" y="502845"/>
                  <a:pt x="990604" y="502052"/>
                  <a:pt x="990604" y="502052"/>
                </a:cubicBezTo>
                <a:cubicBezTo>
                  <a:pt x="991539" y="502052"/>
                  <a:pt x="992474" y="500471"/>
                  <a:pt x="993407" y="500471"/>
                </a:cubicBezTo>
                <a:lnTo>
                  <a:pt x="994342" y="502052"/>
                </a:lnTo>
                <a:cubicBezTo>
                  <a:pt x="995277" y="502845"/>
                  <a:pt x="995277" y="503636"/>
                  <a:pt x="996212" y="504426"/>
                </a:cubicBezTo>
                <a:cubicBezTo>
                  <a:pt x="996212" y="504426"/>
                  <a:pt x="997148" y="506007"/>
                  <a:pt x="998083" y="506007"/>
                </a:cubicBezTo>
                <a:lnTo>
                  <a:pt x="999950" y="504426"/>
                </a:lnTo>
                <a:cubicBezTo>
                  <a:pt x="1000886" y="504426"/>
                  <a:pt x="1000886" y="503636"/>
                  <a:pt x="1001821" y="502845"/>
                </a:cubicBezTo>
                <a:cubicBezTo>
                  <a:pt x="1002756" y="502845"/>
                  <a:pt x="1003688" y="502052"/>
                  <a:pt x="1003688" y="502052"/>
                </a:cubicBezTo>
                <a:cubicBezTo>
                  <a:pt x="1004623" y="502052"/>
                  <a:pt x="1005559" y="503636"/>
                  <a:pt x="1005559" y="503636"/>
                </a:cubicBezTo>
                <a:cubicBezTo>
                  <a:pt x="1005559" y="503636"/>
                  <a:pt x="1003688" y="504426"/>
                  <a:pt x="1003688" y="505217"/>
                </a:cubicBezTo>
                <a:cubicBezTo>
                  <a:pt x="1003688" y="505217"/>
                  <a:pt x="1004623" y="506797"/>
                  <a:pt x="1005559" y="506797"/>
                </a:cubicBezTo>
                <a:cubicBezTo>
                  <a:pt x="1005559" y="507591"/>
                  <a:pt x="1006494" y="507591"/>
                  <a:pt x="1006494" y="508381"/>
                </a:cubicBezTo>
                <a:cubicBezTo>
                  <a:pt x="1007429" y="507591"/>
                  <a:pt x="1008361" y="507591"/>
                  <a:pt x="1009297" y="506797"/>
                </a:cubicBezTo>
                <a:cubicBezTo>
                  <a:pt x="1009297" y="506797"/>
                  <a:pt x="1010232" y="506007"/>
                  <a:pt x="1011167" y="506007"/>
                </a:cubicBezTo>
                <a:cubicBezTo>
                  <a:pt x="1011167" y="505217"/>
                  <a:pt x="1013035" y="505217"/>
                  <a:pt x="1013035" y="504426"/>
                </a:cubicBezTo>
                <a:cubicBezTo>
                  <a:pt x="1013035" y="504426"/>
                  <a:pt x="1014905" y="503636"/>
                  <a:pt x="1014905" y="502845"/>
                </a:cubicBezTo>
                <a:cubicBezTo>
                  <a:pt x="1014905" y="502845"/>
                  <a:pt x="1013970" y="502052"/>
                  <a:pt x="1013970" y="501261"/>
                </a:cubicBezTo>
                <a:cubicBezTo>
                  <a:pt x="1013970" y="501261"/>
                  <a:pt x="1015840" y="500471"/>
                  <a:pt x="1015840" y="499681"/>
                </a:cubicBezTo>
                <a:lnTo>
                  <a:pt x="1017708" y="498890"/>
                </a:lnTo>
                <a:cubicBezTo>
                  <a:pt x="1018643" y="498890"/>
                  <a:pt x="1018643" y="499681"/>
                  <a:pt x="1019578" y="500471"/>
                </a:cubicBezTo>
                <a:cubicBezTo>
                  <a:pt x="1020514" y="501261"/>
                  <a:pt x="1021449" y="502845"/>
                  <a:pt x="1022384" y="503636"/>
                </a:cubicBezTo>
                <a:cubicBezTo>
                  <a:pt x="1023316" y="503636"/>
                  <a:pt x="1024251" y="502845"/>
                  <a:pt x="1024251" y="502845"/>
                </a:cubicBezTo>
                <a:cubicBezTo>
                  <a:pt x="1025187" y="502052"/>
                  <a:pt x="1027057" y="501261"/>
                  <a:pt x="1027057" y="501261"/>
                </a:cubicBezTo>
                <a:cubicBezTo>
                  <a:pt x="1027057" y="500471"/>
                  <a:pt x="1025187" y="499681"/>
                  <a:pt x="1025187" y="499681"/>
                </a:cubicBezTo>
                <a:cubicBezTo>
                  <a:pt x="1026122" y="498890"/>
                  <a:pt x="1027993" y="497306"/>
                  <a:pt x="1028925" y="496516"/>
                </a:cubicBezTo>
                <a:cubicBezTo>
                  <a:pt x="1029860" y="498100"/>
                  <a:pt x="1031730" y="498890"/>
                  <a:pt x="1032666" y="500471"/>
                </a:cubicBezTo>
                <a:cubicBezTo>
                  <a:pt x="1031730" y="500471"/>
                  <a:pt x="1030795" y="501261"/>
                  <a:pt x="1030795" y="501261"/>
                </a:cubicBezTo>
                <a:cubicBezTo>
                  <a:pt x="1028925" y="502845"/>
                  <a:pt x="1027993" y="503636"/>
                  <a:pt x="1026122" y="504426"/>
                </a:cubicBezTo>
                <a:cubicBezTo>
                  <a:pt x="1026122" y="505217"/>
                  <a:pt x="1027993" y="505217"/>
                  <a:pt x="1027993" y="506007"/>
                </a:cubicBezTo>
                <a:cubicBezTo>
                  <a:pt x="1027993" y="506797"/>
                  <a:pt x="1026122" y="506797"/>
                  <a:pt x="1026122" y="507591"/>
                </a:cubicBezTo>
                <a:lnTo>
                  <a:pt x="1027057" y="509172"/>
                </a:lnTo>
                <a:cubicBezTo>
                  <a:pt x="1027993" y="509172"/>
                  <a:pt x="1028925" y="507591"/>
                  <a:pt x="1028925" y="507591"/>
                </a:cubicBezTo>
                <a:cubicBezTo>
                  <a:pt x="1029860" y="507591"/>
                  <a:pt x="1030795" y="509172"/>
                  <a:pt x="1030795" y="509962"/>
                </a:cubicBezTo>
                <a:cubicBezTo>
                  <a:pt x="1031730" y="509962"/>
                  <a:pt x="1032666" y="508381"/>
                  <a:pt x="1032666" y="508381"/>
                </a:cubicBezTo>
                <a:cubicBezTo>
                  <a:pt x="1033598" y="508381"/>
                  <a:pt x="1034533" y="509962"/>
                  <a:pt x="1034533" y="509962"/>
                </a:cubicBezTo>
                <a:cubicBezTo>
                  <a:pt x="1035468" y="509962"/>
                  <a:pt x="1036404" y="508381"/>
                  <a:pt x="1036404" y="508381"/>
                </a:cubicBezTo>
                <a:cubicBezTo>
                  <a:pt x="1037339" y="508381"/>
                  <a:pt x="1038271" y="507591"/>
                  <a:pt x="1039206" y="507591"/>
                </a:cubicBezTo>
                <a:lnTo>
                  <a:pt x="1040142" y="509172"/>
                </a:lnTo>
                <a:cubicBezTo>
                  <a:pt x="1041077" y="509172"/>
                  <a:pt x="1042012" y="507591"/>
                  <a:pt x="1042944" y="507591"/>
                </a:cubicBezTo>
                <a:lnTo>
                  <a:pt x="1041077" y="506007"/>
                </a:lnTo>
                <a:lnTo>
                  <a:pt x="1042944" y="504426"/>
                </a:lnTo>
                <a:lnTo>
                  <a:pt x="1044815" y="506007"/>
                </a:lnTo>
                <a:cubicBezTo>
                  <a:pt x="1044815" y="506797"/>
                  <a:pt x="1045750" y="507591"/>
                  <a:pt x="1045750" y="508381"/>
                </a:cubicBezTo>
                <a:cubicBezTo>
                  <a:pt x="1046685" y="507591"/>
                  <a:pt x="1048553" y="506797"/>
                  <a:pt x="1048553" y="506797"/>
                </a:cubicBezTo>
                <a:cubicBezTo>
                  <a:pt x="1048553" y="506007"/>
                  <a:pt x="1046685" y="505217"/>
                  <a:pt x="1046685" y="505217"/>
                </a:cubicBezTo>
                <a:cubicBezTo>
                  <a:pt x="1045750" y="504426"/>
                  <a:pt x="1045750" y="503636"/>
                  <a:pt x="1044815" y="503636"/>
                </a:cubicBezTo>
                <a:cubicBezTo>
                  <a:pt x="1044815" y="502845"/>
                  <a:pt x="1043879" y="502052"/>
                  <a:pt x="1043879" y="501261"/>
                </a:cubicBezTo>
                <a:cubicBezTo>
                  <a:pt x="1042944" y="501261"/>
                  <a:pt x="1042012" y="499681"/>
                  <a:pt x="1042012" y="499681"/>
                </a:cubicBezTo>
                <a:cubicBezTo>
                  <a:pt x="1041077" y="499681"/>
                  <a:pt x="1040142" y="501261"/>
                  <a:pt x="1040142" y="501261"/>
                </a:cubicBezTo>
                <a:cubicBezTo>
                  <a:pt x="1039206" y="501261"/>
                  <a:pt x="1039206" y="499681"/>
                  <a:pt x="1038271" y="499681"/>
                </a:cubicBezTo>
                <a:cubicBezTo>
                  <a:pt x="1041077" y="497306"/>
                  <a:pt x="1043879" y="495725"/>
                  <a:pt x="1046685" y="494145"/>
                </a:cubicBezTo>
                <a:cubicBezTo>
                  <a:pt x="1046685" y="494145"/>
                  <a:pt x="1047617" y="494935"/>
                  <a:pt x="1048553" y="495725"/>
                </a:cubicBezTo>
                <a:lnTo>
                  <a:pt x="1049488" y="497306"/>
                </a:lnTo>
                <a:cubicBezTo>
                  <a:pt x="1049488" y="498100"/>
                  <a:pt x="1047617" y="498890"/>
                  <a:pt x="1047617" y="498890"/>
                </a:cubicBezTo>
                <a:cubicBezTo>
                  <a:pt x="1047617" y="499681"/>
                  <a:pt x="1048553" y="499681"/>
                  <a:pt x="1049488" y="500471"/>
                </a:cubicBezTo>
                <a:cubicBezTo>
                  <a:pt x="1050423" y="502052"/>
                  <a:pt x="1051358" y="502845"/>
                  <a:pt x="1052294" y="504426"/>
                </a:cubicBezTo>
                <a:cubicBezTo>
                  <a:pt x="1053226" y="503636"/>
                  <a:pt x="1054161" y="503636"/>
                  <a:pt x="1054161" y="502845"/>
                </a:cubicBezTo>
                <a:cubicBezTo>
                  <a:pt x="1055096" y="502052"/>
                  <a:pt x="1053226" y="501261"/>
                  <a:pt x="1053226" y="501261"/>
                </a:cubicBezTo>
                <a:cubicBezTo>
                  <a:pt x="1053226" y="500471"/>
                  <a:pt x="1055096" y="500471"/>
                  <a:pt x="1055096" y="499681"/>
                </a:cubicBezTo>
                <a:cubicBezTo>
                  <a:pt x="1055096" y="498890"/>
                  <a:pt x="1053226" y="498100"/>
                  <a:pt x="1053226" y="498100"/>
                </a:cubicBezTo>
                <a:cubicBezTo>
                  <a:pt x="1053226" y="497306"/>
                  <a:pt x="1055096" y="496516"/>
                  <a:pt x="1055096" y="496516"/>
                </a:cubicBezTo>
                <a:cubicBezTo>
                  <a:pt x="1056032" y="496516"/>
                  <a:pt x="1056967" y="494935"/>
                  <a:pt x="1057899" y="494935"/>
                </a:cubicBezTo>
                <a:cubicBezTo>
                  <a:pt x="1057899" y="494935"/>
                  <a:pt x="1058834" y="496516"/>
                  <a:pt x="1058834" y="497306"/>
                </a:cubicBezTo>
                <a:cubicBezTo>
                  <a:pt x="1058834" y="496516"/>
                  <a:pt x="1057899" y="498100"/>
                  <a:pt x="1056967" y="498100"/>
                </a:cubicBezTo>
                <a:cubicBezTo>
                  <a:pt x="1057899" y="498100"/>
                  <a:pt x="1057899" y="499681"/>
                  <a:pt x="1058834" y="499681"/>
                </a:cubicBezTo>
                <a:cubicBezTo>
                  <a:pt x="1058834" y="500471"/>
                  <a:pt x="1060705" y="498890"/>
                  <a:pt x="1060705" y="498890"/>
                </a:cubicBezTo>
                <a:lnTo>
                  <a:pt x="1062575" y="500471"/>
                </a:lnTo>
                <a:cubicBezTo>
                  <a:pt x="1062575" y="501261"/>
                  <a:pt x="1060705" y="501261"/>
                  <a:pt x="1060705" y="502052"/>
                </a:cubicBezTo>
                <a:cubicBezTo>
                  <a:pt x="1059769" y="502052"/>
                  <a:pt x="1061640" y="502845"/>
                  <a:pt x="1061640" y="503636"/>
                </a:cubicBezTo>
                <a:cubicBezTo>
                  <a:pt x="1062575" y="502845"/>
                  <a:pt x="1063507" y="502845"/>
                  <a:pt x="1063507" y="502052"/>
                </a:cubicBezTo>
                <a:cubicBezTo>
                  <a:pt x="1064443" y="502052"/>
                  <a:pt x="1066313" y="501261"/>
                  <a:pt x="1066313" y="501261"/>
                </a:cubicBezTo>
                <a:cubicBezTo>
                  <a:pt x="1066313" y="500471"/>
                  <a:pt x="1064443" y="499681"/>
                  <a:pt x="1064443" y="498890"/>
                </a:cubicBezTo>
                <a:lnTo>
                  <a:pt x="1066313" y="498100"/>
                </a:lnTo>
                <a:cubicBezTo>
                  <a:pt x="1066313" y="498100"/>
                  <a:pt x="1068181" y="498890"/>
                  <a:pt x="1068181" y="499681"/>
                </a:cubicBezTo>
                <a:cubicBezTo>
                  <a:pt x="1068181" y="499681"/>
                  <a:pt x="1069116" y="501261"/>
                  <a:pt x="1070051" y="501261"/>
                </a:cubicBezTo>
                <a:lnTo>
                  <a:pt x="1071922" y="499681"/>
                </a:lnTo>
                <a:cubicBezTo>
                  <a:pt x="1072854" y="500471"/>
                  <a:pt x="1072854" y="501261"/>
                  <a:pt x="1073789" y="502052"/>
                </a:cubicBezTo>
                <a:cubicBezTo>
                  <a:pt x="1073789" y="502052"/>
                  <a:pt x="1074724" y="502845"/>
                  <a:pt x="1074724" y="503636"/>
                </a:cubicBezTo>
                <a:cubicBezTo>
                  <a:pt x="1074724" y="503636"/>
                  <a:pt x="1072854" y="504426"/>
                  <a:pt x="1072854" y="505217"/>
                </a:cubicBezTo>
                <a:lnTo>
                  <a:pt x="1074724" y="506797"/>
                </a:lnTo>
                <a:lnTo>
                  <a:pt x="1076595" y="505217"/>
                </a:lnTo>
                <a:lnTo>
                  <a:pt x="1078462" y="503636"/>
                </a:lnTo>
                <a:cubicBezTo>
                  <a:pt x="1079397" y="503636"/>
                  <a:pt x="1080333" y="505217"/>
                  <a:pt x="1080333" y="506007"/>
                </a:cubicBezTo>
                <a:cubicBezTo>
                  <a:pt x="1080333" y="506007"/>
                  <a:pt x="1081268" y="507591"/>
                  <a:pt x="1082203" y="507591"/>
                </a:cubicBezTo>
                <a:lnTo>
                  <a:pt x="1084071" y="506007"/>
                </a:lnTo>
                <a:cubicBezTo>
                  <a:pt x="1085006" y="506797"/>
                  <a:pt x="1085006" y="507591"/>
                  <a:pt x="1085941" y="507591"/>
                </a:cubicBezTo>
                <a:cubicBezTo>
                  <a:pt x="1086876" y="509172"/>
                  <a:pt x="1087809" y="509962"/>
                  <a:pt x="1088744" y="511546"/>
                </a:cubicBezTo>
                <a:cubicBezTo>
                  <a:pt x="1088744" y="510753"/>
                  <a:pt x="1090614" y="510753"/>
                  <a:pt x="1090614" y="509962"/>
                </a:cubicBezTo>
                <a:cubicBezTo>
                  <a:pt x="1090614" y="509962"/>
                  <a:pt x="1088744" y="508381"/>
                  <a:pt x="1089679" y="508381"/>
                </a:cubicBezTo>
                <a:lnTo>
                  <a:pt x="1091550" y="506797"/>
                </a:lnTo>
                <a:lnTo>
                  <a:pt x="1089679" y="505217"/>
                </a:lnTo>
                <a:cubicBezTo>
                  <a:pt x="1088744" y="505217"/>
                  <a:pt x="1087809" y="506797"/>
                  <a:pt x="1087809" y="506797"/>
                </a:cubicBezTo>
                <a:cubicBezTo>
                  <a:pt x="1086876" y="505217"/>
                  <a:pt x="1085941" y="504426"/>
                  <a:pt x="1084071" y="502845"/>
                </a:cubicBezTo>
                <a:cubicBezTo>
                  <a:pt x="1085941" y="502052"/>
                  <a:pt x="1086876" y="501261"/>
                  <a:pt x="1088744" y="500471"/>
                </a:cubicBezTo>
                <a:cubicBezTo>
                  <a:pt x="1089679" y="501261"/>
                  <a:pt x="1090614" y="502845"/>
                  <a:pt x="1091550" y="503636"/>
                </a:cubicBezTo>
                <a:cubicBezTo>
                  <a:pt x="1092485" y="503636"/>
                  <a:pt x="1093417" y="502052"/>
                  <a:pt x="1094352" y="502845"/>
                </a:cubicBezTo>
                <a:cubicBezTo>
                  <a:pt x="1094352" y="502845"/>
                  <a:pt x="1095288" y="503636"/>
                  <a:pt x="1095288" y="504426"/>
                </a:cubicBezTo>
                <a:lnTo>
                  <a:pt x="1093417" y="505217"/>
                </a:lnTo>
                <a:cubicBezTo>
                  <a:pt x="1093417" y="506007"/>
                  <a:pt x="1094352" y="506797"/>
                  <a:pt x="1095288" y="507591"/>
                </a:cubicBezTo>
                <a:cubicBezTo>
                  <a:pt x="1095288" y="507591"/>
                  <a:pt x="1096223" y="508381"/>
                  <a:pt x="1096223" y="509172"/>
                </a:cubicBezTo>
                <a:cubicBezTo>
                  <a:pt x="1096223" y="508381"/>
                  <a:pt x="1099025" y="508381"/>
                  <a:pt x="1099025" y="507591"/>
                </a:cubicBezTo>
                <a:cubicBezTo>
                  <a:pt x="1099025" y="507591"/>
                  <a:pt x="1097155" y="506797"/>
                  <a:pt x="1097155" y="506007"/>
                </a:cubicBezTo>
                <a:cubicBezTo>
                  <a:pt x="1097155" y="506007"/>
                  <a:pt x="1099025" y="505217"/>
                  <a:pt x="1099025" y="504426"/>
                </a:cubicBezTo>
                <a:cubicBezTo>
                  <a:pt x="1099961" y="505217"/>
                  <a:pt x="1099961" y="506007"/>
                  <a:pt x="1100896" y="506797"/>
                </a:cubicBezTo>
                <a:lnTo>
                  <a:pt x="1102763" y="505217"/>
                </a:lnTo>
                <a:cubicBezTo>
                  <a:pt x="1103699" y="504426"/>
                  <a:pt x="1104634" y="504426"/>
                  <a:pt x="1104634" y="503636"/>
                </a:cubicBezTo>
                <a:cubicBezTo>
                  <a:pt x="1105569" y="504426"/>
                  <a:pt x="1105569" y="505217"/>
                  <a:pt x="1106504" y="505217"/>
                </a:cubicBezTo>
                <a:cubicBezTo>
                  <a:pt x="1107437" y="506007"/>
                  <a:pt x="1107437" y="506797"/>
                  <a:pt x="1108372" y="507591"/>
                </a:cubicBezTo>
                <a:lnTo>
                  <a:pt x="1109307" y="509172"/>
                </a:lnTo>
                <a:cubicBezTo>
                  <a:pt x="1110242" y="509172"/>
                  <a:pt x="1111178" y="507591"/>
                  <a:pt x="1112113" y="507591"/>
                </a:cubicBezTo>
                <a:lnTo>
                  <a:pt x="1113045" y="509172"/>
                </a:lnTo>
                <a:cubicBezTo>
                  <a:pt x="1113980" y="509172"/>
                  <a:pt x="1114916" y="508381"/>
                  <a:pt x="1115851" y="508381"/>
                </a:cubicBezTo>
                <a:cubicBezTo>
                  <a:pt x="1114916" y="507591"/>
                  <a:pt x="1113980" y="506797"/>
                  <a:pt x="1113980" y="506007"/>
                </a:cubicBezTo>
                <a:cubicBezTo>
                  <a:pt x="1113045" y="506007"/>
                  <a:pt x="1113045" y="505217"/>
                  <a:pt x="1112113" y="504426"/>
                </a:cubicBezTo>
                <a:lnTo>
                  <a:pt x="1110242" y="502845"/>
                </a:lnTo>
                <a:cubicBezTo>
                  <a:pt x="1111178" y="502845"/>
                  <a:pt x="1112113" y="501261"/>
                  <a:pt x="1113045" y="501261"/>
                </a:cubicBezTo>
                <a:cubicBezTo>
                  <a:pt x="1113045" y="501261"/>
                  <a:pt x="1114916" y="499681"/>
                  <a:pt x="1114916" y="500471"/>
                </a:cubicBezTo>
                <a:cubicBezTo>
                  <a:pt x="1115851" y="500471"/>
                  <a:pt x="1115851" y="502052"/>
                  <a:pt x="1116786" y="502052"/>
                </a:cubicBezTo>
                <a:cubicBezTo>
                  <a:pt x="1116786" y="502052"/>
                  <a:pt x="1117718" y="500471"/>
                  <a:pt x="1118653" y="500471"/>
                </a:cubicBezTo>
                <a:cubicBezTo>
                  <a:pt x="1118653" y="500471"/>
                  <a:pt x="1119589" y="502052"/>
                  <a:pt x="1120524" y="502052"/>
                </a:cubicBezTo>
                <a:cubicBezTo>
                  <a:pt x="1120524" y="502845"/>
                  <a:pt x="1121459" y="503636"/>
                  <a:pt x="1121459" y="504426"/>
                </a:cubicBezTo>
                <a:cubicBezTo>
                  <a:pt x="1122395" y="504426"/>
                  <a:pt x="1122395" y="505217"/>
                  <a:pt x="1123327" y="506007"/>
                </a:cubicBezTo>
                <a:cubicBezTo>
                  <a:pt x="1123327" y="506007"/>
                  <a:pt x="1124262" y="507591"/>
                  <a:pt x="1125197" y="507591"/>
                </a:cubicBezTo>
                <a:lnTo>
                  <a:pt x="1127065" y="506007"/>
                </a:lnTo>
                <a:cubicBezTo>
                  <a:pt x="1127065" y="506007"/>
                  <a:pt x="1128000" y="507591"/>
                  <a:pt x="1128935" y="508381"/>
                </a:cubicBezTo>
                <a:lnTo>
                  <a:pt x="1129870" y="509962"/>
                </a:lnTo>
                <a:cubicBezTo>
                  <a:pt x="1130806" y="509962"/>
                  <a:pt x="1131738" y="508381"/>
                  <a:pt x="1132673" y="508381"/>
                </a:cubicBezTo>
                <a:lnTo>
                  <a:pt x="1133608" y="509962"/>
                </a:lnTo>
                <a:cubicBezTo>
                  <a:pt x="1134544" y="509962"/>
                  <a:pt x="1135479" y="509172"/>
                  <a:pt x="1136414" y="509172"/>
                </a:cubicBezTo>
                <a:cubicBezTo>
                  <a:pt x="1136414" y="508381"/>
                  <a:pt x="1137346" y="507591"/>
                  <a:pt x="1138281" y="507591"/>
                </a:cubicBezTo>
                <a:lnTo>
                  <a:pt x="1139217" y="509172"/>
                </a:lnTo>
                <a:lnTo>
                  <a:pt x="1137346" y="510753"/>
                </a:lnTo>
                <a:cubicBezTo>
                  <a:pt x="1137346" y="510753"/>
                  <a:pt x="1139217" y="511546"/>
                  <a:pt x="1139217" y="512337"/>
                </a:cubicBezTo>
                <a:cubicBezTo>
                  <a:pt x="1139217" y="513127"/>
                  <a:pt x="1137346" y="513127"/>
                  <a:pt x="1137346" y="513917"/>
                </a:cubicBezTo>
                <a:cubicBezTo>
                  <a:pt x="1137346" y="513917"/>
                  <a:pt x="1138281" y="514708"/>
                  <a:pt x="1138281" y="515498"/>
                </a:cubicBezTo>
                <a:cubicBezTo>
                  <a:pt x="1139217" y="514708"/>
                  <a:pt x="1140152" y="514708"/>
                  <a:pt x="1141087" y="513917"/>
                </a:cubicBezTo>
                <a:cubicBezTo>
                  <a:pt x="1142023" y="513127"/>
                  <a:pt x="1143890" y="512337"/>
                  <a:pt x="1144825" y="511546"/>
                </a:cubicBezTo>
                <a:cubicBezTo>
                  <a:pt x="1144825" y="510753"/>
                  <a:pt x="1143890" y="509962"/>
                  <a:pt x="1142955" y="509962"/>
                </a:cubicBezTo>
                <a:cubicBezTo>
                  <a:pt x="1142955" y="509172"/>
                  <a:pt x="1142023" y="508381"/>
                  <a:pt x="1142023" y="507591"/>
                </a:cubicBezTo>
                <a:cubicBezTo>
                  <a:pt x="1141087" y="507591"/>
                  <a:pt x="1140152" y="506797"/>
                  <a:pt x="1140152" y="506007"/>
                </a:cubicBezTo>
                <a:cubicBezTo>
                  <a:pt x="1140152" y="506007"/>
                  <a:pt x="1142023" y="505217"/>
                  <a:pt x="1142023" y="504426"/>
                </a:cubicBezTo>
                <a:lnTo>
                  <a:pt x="1141087" y="502845"/>
                </a:lnTo>
                <a:cubicBezTo>
                  <a:pt x="1140152" y="502845"/>
                  <a:pt x="1139217" y="502052"/>
                  <a:pt x="1139217" y="501261"/>
                </a:cubicBezTo>
                <a:lnTo>
                  <a:pt x="1137346" y="502845"/>
                </a:lnTo>
                <a:cubicBezTo>
                  <a:pt x="1136414" y="502845"/>
                  <a:pt x="1135479" y="503636"/>
                  <a:pt x="1134544" y="503636"/>
                </a:cubicBezTo>
                <a:cubicBezTo>
                  <a:pt x="1134544" y="503636"/>
                  <a:pt x="1133608" y="502845"/>
                  <a:pt x="1133608" y="502052"/>
                </a:cubicBezTo>
                <a:cubicBezTo>
                  <a:pt x="1132673" y="501261"/>
                  <a:pt x="1131738" y="501261"/>
                  <a:pt x="1131738" y="500471"/>
                </a:cubicBezTo>
                <a:cubicBezTo>
                  <a:pt x="1130806" y="499681"/>
                  <a:pt x="1130806" y="498890"/>
                  <a:pt x="1129870" y="498890"/>
                </a:cubicBezTo>
                <a:cubicBezTo>
                  <a:pt x="1129870" y="498163"/>
                  <a:pt x="1129146" y="497438"/>
                  <a:pt x="1129014" y="496714"/>
                </a:cubicBezTo>
                <a:cubicBezTo>
                  <a:pt x="1129247" y="496818"/>
                  <a:pt x="1130022" y="495725"/>
                  <a:pt x="1130806" y="495725"/>
                </a:cubicBezTo>
                <a:lnTo>
                  <a:pt x="1131738" y="497306"/>
                </a:lnTo>
                <a:cubicBezTo>
                  <a:pt x="1132673" y="497306"/>
                  <a:pt x="1133608" y="495725"/>
                  <a:pt x="1134544" y="495725"/>
                </a:cubicBezTo>
                <a:cubicBezTo>
                  <a:pt x="1134544" y="495725"/>
                  <a:pt x="1135479" y="497306"/>
                  <a:pt x="1135479" y="498100"/>
                </a:cubicBezTo>
                <a:cubicBezTo>
                  <a:pt x="1136414" y="498100"/>
                  <a:pt x="1137346" y="499681"/>
                  <a:pt x="1137346" y="499681"/>
                </a:cubicBezTo>
                <a:cubicBezTo>
                  <a:pt x="1138281" y="499681"/>
                  <a:pt x="1139217" y="498100"/>
                  <a:pt x="1139217" y="498100"/>
                </a:cubicBezTo>
                <a:cubicBezTo>
                  <a:pt x="1140152" y="498100"/>
                  <a:pt x="1140152" y="499681"/>
                  <a:pt x="1141087" y="499681"/>
                </a:cubicBezTo>
                <a:cubicBezTo>
                  <a:pt x="1142023" y="499681"/>
                  <a:pt x="1142955" y="498100"/>
                  <a:pt x="1142955" y="498890"/>
                </a:cubicBezTo>
                <a:cubicBezTo>
                  <a:pt x="1143890" y="498890"/>
                  <a:pt x="1144825" y="499681"/>
                  <a:pt x="1144825" y="500471"/>
                </a:cubicBezTo>
                <a:cubicBezTo>
                  <a:pt x="1144825" y="500471"/>
                  <a:pt x="1145760" y="502052"/>
                  <a:pt x="1146696" y="502052"/>
                </a:cubicBezTo>
                <a:cubicBezTo>
                  <a:pt x="1146696" y="502052"/>
                  <a:pt x="1147628" y="500471"/>
                  <a:pt x="1148563" y="500471"/>
                </a:cubicBezTo>
                <a:lnTo>
                  <a:pt x="1150434" y="499681"/>
                </a:lnTo>
                <a:cubicBezTo>
                  <a:pt x="1151369" y="498890"/>
                  <a:pt x="1152301" y="498890"/>
                  <a:pt x="1152301" y="498100"/>
                </a:cubicBezTo>
                <a:cubicBezTo>
                  <a:pt x="1153236" y="498100"/>
                  <a:pt x="1154172" y="496516"/>
                  <a:pt x="1155107" y="496516"/>
                </a:cubicBezTo>
                <a:lnTo>
                  <a:pt x="1156042" y="498100"/>
                </a:lnTo>
                <a:cubicBezTo>
                  <a:pt x="1156974" y="498890"/>
                  <a:pt x="1156974" y="499681"/>
                  <a:pt x="1157909" y="500471"/>
                </a:cubicBezTo>
                <a:cubicBezTo>
                  <a:pt x="1158845" y="500471"/>
                  <a:pt x="1158845" y="501261"/>
                  <a:pt x="1159780" y="502052"/>
                </a:cubicBezTo>
                <a:cubicBezTo>
                  <a:pt x="1159780" y="502845"/>
                  <a:pt x="1160715" y="502845"/>
                  <a:pt x="1160715" y="503636"/>
                </a:cubicBezTo>
                <a:cubicBezTo>
                  <a:pt x="1161647" y="504426"/>
                  <a:pt x="1162583" y="505217"/>
                  <a:pt x="1162583" y="505217"/>
                </a:cubicBezTo>
                <a:lnTo>
                  <a:pt x="1164453" y="504426"/>
                </a:lnTo>
                <a:cubicBezTo>
                  <a:pt x="1165388" y="503636"/>
                  <a:pt x="1166324" y="503636"/>
                  <a:pt x="1167256" y="502845"/>
                </a:cubicBezTo>
                <a:cubicBezTo>
                  <a:pt x="1167256" y="502845"/>
                  <a:pt x="1168191" y="501261"/>
                  <a:pt x="1169126" y="501261"/>
                </a:cubicBezTo>
                <a:cubicBezTo>
                  <a:pt x="1169126" y="501261"/>
                  <a:pt x="1170062" y="502845"/>
                  <a:pt x="1170997" y="503636"/>
                </a:cubicBezTo>
                <a:cubicBezTo>
                  <a:pt x="1170997" y="503636"/>
                  <a:pt x="1171929" y="504426"/>
                  <a:pt x="1171929" y="505217"/>
                </a:cubicBezTo>
                <a:cubicBezTo>
                  <a:pt x="1172864" y="505217"/>
                  <a:pt x="1173799" y="503636"/>
                  <a:pt x="1173799" y="503636"/>
                </a:cubicBezTo>
                <a:cubicBezTo>
                  <a:pt x="1174735" y="503636"/>
                  <a:pt x="1175670" y="505217"/>
                  <a:pt x="1175670" y="505217"/>
                </a:cubicBezTo>
                <a:cubicBezTo>
                  <a:pt x="1176605" y="505217"/>
                  <a:pt x="1177537" y="504426"/>
                  <a:pt x="1177537" y="504426"/>
                </a:cubicBezTo>
                <a:cubicBezTo>
                  <a:pt x="1178473" y="503636"/>
                  <a:pt x="1176605" y="502845"/>
                  <a:pt x="1176605" y="502052"/>
                </a:cubicBezTo>
                <a:lnTo>
                  <a:pt x="1178473" y="501261"/>
                </a:lnTo>
                <a:cubicBezTo>
                  <a:pt x="1178473" y="500471"/>
                  <a:pt x="1176605" y="499681"/>
                  <a:pt x="1176605" y="498890"/>
                </a:cubicBezTo>
                <a:lnTo>
                  <a:pt x="1178473" y="498100"/>
                </a:lnTo>
                <a:lnTo>
                  <a:pt x="1180343" y="499681"/>
                </a:lnTo>
                <a:lnTo>
                  <a:pt x="1182211" y="498100"/>
                </a:lnTo>
                <a:cubicBezTo>
                  <a:pt x="1183146" y="498100"/>
                  <a:pt x="1184081" y="499681"/>
                  <a:pt x="1184081" y="499681"/>
                </a:cubicBezTo>
                <a:cubicBezTo>
                  <a:pt x="1185016" y="500471"/>
                  <a:pt x="1185016" y="501261"/>
                  <a:pt x="1185952" y="502052"/>
                </a:cubicBezTo>
                <a:lnTo>
                  <a:pt x="1186884" y="503636"/>
                </a:lnTo>
                <a:cubicBezTo>
                  <a:pt x="1187819" y="503636"/>
                  <a:pt x="1188754" y="502052"/>
                  <a:pt x="1189690" y="502052"/>
                </a:cubicBezTo>
                <a:lnTo>
                  <a:pt x="1187819" y="500471"/>
                </a:lnTo>
                <a:lnTo>
                  <a:pt x="1189690" y="498890"/>
                </a:lnTo>
                <a:cubicBezTo>
                  <a:pt x="1190625" y="498890"/>
                  <a:pt x="1191557" y="498100"/>
                  <a:pt x="1191557" y="498100"/>
                </a:cubicBezTo>
                <a:cubicBezTo>
                  <a:pt x="1192492" y="498100"/>
                  <a:pt x="1193427" y="498890"/>
                  <a:pt x="1193427" y="499681"/>
                </a:cubicBezTo>
                <a:cubicBezTo>
                  <a:pt x="1194363" y="500471"/>
                  <a:pt x="1194363" y="500471"/>
                  <a:pt x="1195298" y="501261"/>
                </a:cubicBezTo>
                <a:cubicBezTo>
                  <a:pt x="1196233" y="502052"/>
                  <a:pt x="1196233" y="502845"/>
                  <a:pt x="1197165" y="502845"/>
                </a:cubicBezTo>
                <a:cubicBezTo>
                  <a:pt x="1197165" y="503636"/>
                  <a:pt x="1198101" y="504426"/>
                  <a:pt x="1198101" y="505217"/>
                </a:cubicBezTo>
                <a:cubicBezTo>
                  <a:pt x="1199036" y="505217"/>
                  <a:pt x="1199971" y="503636"/>
                  <a:pt x="1200906" y="503636"/>
                </a:cubicBezTo>
                <a:cubicBezTo>
                  <a:pt x="1199971" y="503636"/>
                  <a:pt x="1199036" y="502052"/>
                  <a:pt x="1199036" y="502052"/>
                </a:cubicBezTo>
                <a:cubicBezTo>
                  <a:pt x="1199036" y="501261"/>
                  <a:pt x="1200906" y="500471"/>
                  <a:pt x="1200906" y="500471"/>
                </a:cubicBezTo>
                <a:cubicBezTo>
                  <a:pt x="1201839" y="499681"/>
                  <a:pt x="1202774" y="499681"/>
                  <a:pt x="1202774" y="498890"/>
                </a:cubicBezTo>
                <a:cubicBezTo>
                  <a:pt x="1203709" y="498890"/>
                  <a:pt x="1204644" y="498100"/>
                  <a:pt x="1205580" y="497306"/>
                </a:cubicBezTo>
                <a:lnTo>
                  <a:pt x="1206515" y="499681"/>
                </a:lnTo>
                <a:lnTo>
                  <a:pt x="1208382" y="501261"/>
                </a:lnTo>
                <a:lnTo>
                  <a:pt x="1210253" y="499681"/>
                </a:lnTo>
                <a:cubicBezTo>
                  <a:pt x="1210253" y="499681"/>
                  <a:pt x="1212120" y="498100"/>
                  <a:pt x="1212120" y="498890"/>
                </a:cubicBezTo>
                <a:cubicBezTo>
                  <a:pt x="1213055" y="498890"/>
                  <a:pt x="1213991" y="499681"/>
                  <a:pt x="1213991" y="500471"/>
                </a:cubicBezTo>
                <a:cubicBezTo>
                  <a:pt x="1213991" y="500471"/>
                  <a:pt x="1214926" y="502052"/>
                  <a:pt x="1215861" y="502052"/>
                </a:cubicBezTo>
                <a:lnTo>
                  <a:pt x="1217729" y="500471"/>
                </a:lnTo>
                <a:cubicBezTo>
                  <a:pt x="1218664" y="500471"/>
                  <a:pt x="1219599" y="499681"/>
                  <a:pt x="1219599" y="499681"/>
                </a:cubicBezTo>
                <a:cubicBezTo>
                  <a:pt x="1219599" y="498890"/>
                  <a:pt x="1221467" y="498100"/>
                  <a:pt x="1222402" y="498100"/>
                </a:cubicBezTo>
                <a:lnTo>
                  <a:pt x="1223337" y="499681"/>
                </a:lnTo>
                <a:cubicBezTo>
                  <a:pt x="1224272" y="500471"/>
                  <a:pt x="1225208" y="501261"/>
                  <a:pt x="1225208" y="501261"/>
                </a:cubicBezTo>
                <a:cubicBezTo>
                  <a:pt x="1225208" y="502052"/>
                  <a:pt x="1223337" y="502845"/>
                  <a:pt x="1223337" y="502845"/>
                </a:cubicBezTo>
                <a:cubicBezTo>
                  <a:pt x="1223337" y="503636"/>
                  <a:pt x="1224272" y="504426"/>
                  <a:pt x="1224272" y="504426"/>
                </a:cubicBezTo>
                <a:cubicBezTo>
                  <a:pt x="1224272" y="505217"/>
                  <a:pt x="1222402" y="505217"/>
                  <a:pt x="1222402" y="506007"/>
                </a:cubicBezTo>
                <a:cubicBezTo>
                  <a:pt x="1222402" y="506797"/>
                  <a:pt x="1224272" y="507591"/>
                  <a:pt x="1224272" y="507591"/>
                </a:cubicBezTo>
                <a:cubicBezTo>
                  <a:pt x="1224272" y="508381"/>
                  <a:pt x="1222402" y="508381"/>
                  <a:pt x="1222402" y="509172"/>
                </a:cubicBezTo>
                <a:lnTo>
                  <a:pt x="1223337" y="510753"/>
                </a:lnTo>
                <a:cubicBezTo>
                  <a:pt x="1223337" y="510753"/>
                  <a:pt x="1225208" y="509172"/>
                  <a:pt x="1226143" y="509172"/>
                </a:cubicBezTo>
                <a:cubicBezTo>
                  <a:pt x="1226143" y="509962"/>
                  <a:pt x="1227075" y="511546"/>
                  <a:pt x="1227075" y="511546"/>
                </a:cubicBezTo>
                <a:cubicBezTo>
                  <a:pt x="1228010" y="511546"/>
                  <a:pt x="1228946" y="509962"/>
                  <a:pt x="1228946" y="509962"/>
                </a:cubicBezTo>
                <a:lnTo>
                  <a:pt x="1228010" y="508381"/>
                </a:lnTo>
                <a:cubicBezTo>
                  <a:pt x="1227075" y="507591"/>
                  <a:pt x="1227075" y="506797"/>
                  <a:pt x="1226143" y="506797"/>
                </a:cubicBezTo>
                <a:cubicBezTo>
                  <a:pt x="1226143" y="506007"/>
                  <a:pt x="1225208" y="505217"/>
                  <a:pt x="1224272" y="504426"/>
                </a:cubicBezTo>
                <a:lnTo>
                  <a:pt x="1227075" y="503636"/>
                </a:lnTo>
                <a:cubicBezTo>
                  <a:pt x="1227075" y="502845"/>
                  <a:pt x="1225208" y="502052"/>
                  <a:pt x="1225208" y="501261"/>
                </a:cubicBezTo>
                <a:lnTo>
                  <a:pt x="1227075" y="500471"/>
                </a:lnTo>
                <a:cubicBezTo>
                  <a:pt x="1227075" y="499681"/>
                  <a:pt x="1226143" y="498890"/>
                  <a:pt x="1225208" y="498100"/>
                </a:cubicBezTo>
                <a:cubicBezTo>
                  <a:pt x="1225208" y="498100"/>
                  <a:pt x="1224272" y="497306"/>
                  <a:pt x="1224272" y="496516"/>
                </a:cubicBezTo>
                <a:lnTo>
                  <a:pt x="1222402" y="494935"/>
                </a:lnTo>
                <a:cubicBezTo>
                  <a:pt x="1222402" y="494145"/>
                  <a:pt x="1224272" y="494145"/>
                  <a:pt x="1224272" y="493351"/>
                </a:cubicBezTo>
                <a:cubicBezTo>
                  <a:pt x="1225208" y="493351"/>
                  <a:pt x="1225208" y="494935"/>
                  <a:pt x="1226143" y="494935"/>
                </a:cubicBezTo>
                <a:cubicBezTo>
                  <a:pt x="1226143" y="495725"/>
                  <a:pt x="1228010" y="494145"/>
                  <a:pt x="1228010" y="494145"/>
                </a:cubicBezTo>
                <a:lnTo>
                  <a:pt x="1229881" y="495725"/>
                </a:lnTo>
                <a:cubicBezTo>
                  <a:pt x="1229881" y="496516"/>
                  <a:pt x="1228010" y="496516"/>
                  <a:pt x="1228010" y="497306"/>
                </a:cubicBezTo>
                <a:lnTo>
                  <a:pt x="1228946" y="498890"/>
                </a:lnTo>
                <a:cubicBezTo>
                  <a:pt x="1229881" y="498890"/>
                  <a:pt x="1230816" y="497306"/>
                  <a:pt x="1231748" y="497306"/>
                </a:cubicBezTo>
                <a:lnTo>
                  <a:pt x="1232683" y="498890"/>
                </a:lnTo>
                <a:cubicBezTo>
                  <a:pt x="1233619" y="499681"/>
                  <a:pt x="1234554" y="498100"/>
                  <a:pt x="1235489" y="498100"/>
                </a:cubicBezTo>
                <a:lnTo>
                  <a:pt x="1236425" y="499681"/>
                </a:lnTo>
                <a:cubicBezTo>
                  <a:pt x="1237357" y="499681"/>
                  <a:pt x="1238292" y="498100"/>
                  <a:pt x="1238292" y="498100"/>
                </a:cubicBezTo>
                <a:cubicBezTo>
                  <a:pt x="1239227" y="498100"/>
                  <a:pt x="1240162" y="499681"/>
                  <a:pt x="1240162" y="500471"/>
                </a:cubicBezTo>
                <a:cubicBezTo>
                  <a:pt x="1241095" y="500471"/>
                  <a:pt x="1242030" y="498890"/>
                  <a:pt x="1242030" y="498890"/>
                </a:cubicBezTo>
                <a:cubicBezTo>
                  <a:pt x="1242965" y="498890"/>
                  <a:pt x="1243900" y="500471"/>
                  <a:pt x="1243900" y="500471"/>
                </a:cubicBezTo>
                <a:cubicBezTo>
                  <a:pt x="1244836" y="500471"/>
                  <a:pt x="1245768" y="498890"/>
                  <a:pt x="1245768" y="498890"/>
                </a:cubicBezTo>
                <a:cubicBezTo>
                  <a:pt x="1246703" y="498890"/>
                  <a:pt x="1247638" y="498100"/>
                  <a:pt x="1248574" y="498100"/>
                </a:cubicBezTo>
                <a:cubicBezTo>
                  <a:pt x="1248574" y="497306"/>
                  <a:pt x="1249509" y="496516"/>
                  <a:pt x="1250444" y="496516"/>
                </a:cubicBezTo>
                <a:cubicBezTo>
                  <a:pt x="1250444" y="496516"/>
                  <a:pt x="1251376" y="498100"/>
                  <a:pt x="1252311" y="498100"/>
                </a:cubicBezTo>
                <a:cubicBezTo>
                  <a:pt x="1252311" y="498100"/>
                  <a:pt x="1253247" y="496516"/>
                  <a:pt x="1254182" y="496516"/>
                </a:cubicBezTo>
                <a:cubicBezTo>
                  <a:pt x="1254182" y="497306"/>
                  <a:pt x="1255117" y="498890"/>
                  <a:pt x="1255117" y="498890"/>
                </a:cubicBezTo>
                <a:cubicBezTo>
                  <a:pt x="1256053" y="498890"/>
                  <a:pt x="1256985" y="497306"/>
                  <a:pt x="1257920" y="497306"/>
                </a:cubicBezTo>
                <a:cubicBezTo>
                  <a:pt x="1257920" y="496516"/>
                  <a:pt x="1258855" y="496516"/>
                  <a:pt x="1259790" y="495725"/>
                </a:cubicBezTo>
                <a:cubicBezTo>
                  <a:pt x="1258855" y="495725"/>
                  <a:pt x="1258855" y="494935"/>
                  <a:pt x="1257920" y="494145"/>
                </a:cubicBezTo>
                <a:cubicBezTo>
                  <a:pt x="1257920" y="493351"/>
                  <a:pt x="1256985" y="493351"/>
                  <a:pt x="1256985" y="492561"/>
                </a:cubicBezTo>
                <a:cubicBezTo>
                  <a:pt x="1256053" y="491770"/>
                  <a:pt x="1255117" y="490980"/>
                  <a:pt x="1255117" y="490980"/>
                </a:cubicBezTo>
                <a:cubicBezTo>
                  <a:pt x="1255117" y="490189"/>
                  <a:pt x="1256985" y="489396"/>
                  <a:pt x="1256985" y="489396"/>
                </a:cubicBezTo>
                <a:cubicBezTo>
                  <a:pt x="1257920" y="489396"/>
                  <a:pt x="1257920" y="490980"/>
                  <a:pt x="1258855" y="490980"/>
                </a:cubicBezTo>
                <a:lnTo>
                  <a:pt x="1259790" y="492561"/>
                </a:lnTo>
                <a:cubicBezTo>
                  <a:pt x="1260726" y="493351"/>
                  <a:pt x="1261658" y="494145"/>
                  <a:pt x="1261658" y="494935"/>
                </a:cubicBezTo>
                <a:cubicBezTo>
                  <a:pt x="1262593" y="494935"/>
                  <a:pt x="1262593" y="495725"/>
                  <a:pt x="1263528" y="496516"/>
                </a:cubicBezTo>
                <a:cubicBezTo>
                  <a:pt x="1263528" y="497306"/>
                  <a:pt x="1264464" y="497306"/>
                  <a:pt x="1265399" y="498100"/>
                </a:cubicBezTo>
                <a:cubicBezTo>
                  <a:pt x="1265399" y="498890"/>
                  <a:pt x="1266334" y="499681"/>
                  <a:pt x="1266334" y="499681"/>
                </a:cubicBezTo>
                <a:cubicBezTo>
                  <a:pt x="1267266" y="499681"/>
                  <a:pt x="1268202" y="498890"/>
                  <a:pt x="1268202" y="498890"/>
                </a:cubicBezTo>
                <a:cubicBezTo>
                  <a:pt x="1269137" y="498890"/>
                  <a:pt x="1270072" y="500471"/>
                  <a:pt x="1270072" y="500471"/>
                </a:cubicBezTo>
                <a:cubicBezTo>
                  <a:pt x="1271004" y="500471"/>
                  <a:pt x="1271939" y="498890"/>
                  <a:pt x="1271939" y="498890"/>
                </a:cubicBezTo>
                <a:cubicBezTo>
                  <a:pt x="1272875" y="498890"/>
                  <a:pt x="1273810" y="498100"/>
                  <a:pt x="1274745" y="497306"/>
                </a:cubicBezTo>
                <a:cubicBezTo>
                  <a:pt x="1274745" y="497306"/>
                  <a:pt x="1275677" y="496516"/>
                  <a:pt x="1276613" y="496516"/>
                </a:cubicBezTo>
                <a:cubicBezTo>
                  <a:pt x="1276613" y="496516"/>
                  <a:pt x="1277548" y="498100"/>
                  <a:pt x="1278483" y="498100"/>
                </a:cubicBezTo>
                <a:lnTo>
                  <a:pt x="1280354" y="496516"/>
                </a:lnTo>
                <a:lnTo>
                  <a:pt x="1278483" y="494935"/>
                </a:lnTo>
                <a:cubicBezTo>
                  <a:pt x="1278483" y="494145"/>
                  <a:pt x="1277548" y="494145"/>
                  <a:pt x="1276613" y="493351"/>
                </a:cubicBezTo>
                <a:cubicBezTo>
                  <a:pt x="1276613" y="492561"/>
                  <a:pt x="1275677" y="491770"/>
                  <a:pt x="1275677" y="491770"/>
                </a:cubicBezTo>
                <a:cubicBezTo>
                  <a:pt x="1275677" y="490980"/>
                  <a:pt x="1273810" y="492561"/>
                  <a:pt x="1272875" y="492561"/>
                </a:cubicBezTo>
                <a:lnTo>
                  <a:pt x="1271939" y="490980"/>
                </a:lnTo>
                <a:lnTo>
                  <a:pt x="1270072" y="489396"/>
                </a:lnTo>
                <a:lnTo>
                  <a:pt x="1271939" y="487815"/>
                </a:lnTo>
                <a:cubicBezTo>
                  <a:pt x="1272875" y="488605"/>
                  <a:pt x="1272875" y="489396"/>
                  <a:pt x="1273810" y="489396"/>
                </a:cubicBezTo>
                <a:cubicBezTo>
                  <a:pt x="1274745" y="489396"/>
                  <a:pt x="1274745" y="488605"/>
                  <a:pt x="1275677" y="488605"/>
                </a:cubicBezTo>
                <a:cubicBezTo>
                  <a:pt x="1276613" y="488605"/>
                  <a:pt x="1276613" y="490189"/>
                  <a:pt x="1277548" y="490189"/>
                </a:cubicBezTo>
                <a:lnTo>
                  <a:pt x="1279418" y="488605"/>
                </a:lnTo>
                <a:cubicBezTo>
                  <a:pt x="1280354" y="489396"/>
                  <a:pt x="1280354" y="490189"/>
                  <a:pt x="1281286" y="490189"/>
                </a:cubicBezTo>
                <a:cubicBezTo>
                  <a:pt x="1281286" y="490980"/>
                  <a:pt x="1282221" y="491770"/>
                  <a:pt x="1283156" y="492561"/>
                </a:cubicBezTo>
                <a:lnTo>
                  <a:pt x="1280354" y="493351"/>
                </a:lnTo>
                <a:cubicBezTo>
                  <a:pt x="1280354" y="494145"/>
                  <a:pt x="1282221" y="494935"/>
                  <a:pt x="1282221" y="495725"/>
                </a:cubicBezTo>
                <a:cubicBezTo>
                  <a:pt x="1282221" y="495725"/>
                  <a:pt x="1283156" y="496516"/>
                  <a:pt x="1284092" y="497306"/>
                </a:cubicBezTo>
                <a:cubicBezTo>
                  <a:pt x="1284092" y="497306"/>
                  <a:pt x="1285027" y="498100"/>
                  <a:pt x="1285027" y="498890"/>
                </a:cubicBezTo>
                <a:cubicBezTo>
                  <a:pt x="1285959" y="498100"/>
                  <a:pt x="1287829" y="498100"/>
                  <a:pt x="1287829" y="497306"/>
                </a:cubicBezTo>
                <a:cubicBezTo>
                  <a:pt x="1287829" y="497306"/>
                  <a:pt x="1285959" y="496516"/>
                  <a:pt x="1285959" y="495725"/>
                </a:cubicBezTo>
                <a:cubicBezTo>
                  <a:pt x="1285959" y="495725"/>
                  <a:pt x="1287829" y="494935"/>
                  <a:pt x="1287829" y="494145"/>
                </a:cubicBezTo>
                <a:cubicBezTo>
                  <a:pt x="1288765" y="494145"/>
                  <a:pt x="1289700" y="493351"/>
                  <a:pt x="1289700" y="493351"/>
                </a:cubicBezTo>
                <a:cubicBezTo>
                  <a:pt x="1290635" y="492561"/>
                  <a:pt x="1288765" y="491770"/>
                  <a:pt x="1288765" y="490980"/>
                </a:cubicBezTo>
                <a:lnTo>
                  <a:pt x="1290635" y="490189"/>
                </a:lnTo>
                <a:cubicBezTo>
                  <a:pt x="1291567" y="489396"/>
                  <a:pt x="1291567" y="489396"/>
                  <a:pt x="1292503" y="488605"/>
                </a:cubicBezTo>
                <a:cubicBezTo>
                  <a:pt x="1292503" y="489396"/>
                  <a:pt x="1294373" y="489396"/>
                  <a:pt x="1294373" y="490189"/>
                </a:cubicBezTo>
                <a:cubicBezTo>
                  <a:pt x="1294373" y="490980"/>
                  <a:pt x="1292503" y="490980"/>
                  <a:pt x="1292503" y="491770"/>
                </a:cubicBezTo>
                <a:lnTo>
                  <a:pt x="1293438" y="493351"/>
                </a:lnTo>
                <a:cubicBezTo>
                  <a:pt x="1294373" y="494145"/>
                  <a:pt x="1295308" y="494935"/>
                  <a:pt x="1295308" y="494935"/>
                </a:cubicBezTo>
                <a:cubicBezTo>
                  <a:pt x="1296241" y="496516"/>
                  <a:pt x="1297176" y="497306"/>
                  <a:pt x="1299046" y="498890"/>
                </a:cubicBezTo>
                <a:cubicBezTo>
                  <a:pt x="1299046" y="498100"/>
                  <a:pt x="1300914" y="498100"/>
                  <a:pt x="1300914" y="497306"/>
                </a:cubicBezTo>
                <a:cubicBezTo>
                  <a:pt x="1300914" y="497306"/>
                  <a:pt x="1302784" y="496516"/>
                  <a:pt x="1302784" y="495725"/>
                </a:cubicBezTo>
                <a:cubicBezTo>
                  <a:pt x="1302784" y="495725"/>
                  <a:pt x="1300914" y="494935"/>
                  <a:pt x="1300914" y="494145"/>
                </a:cubicBezTo>
                <a:cubicBezTo>
                  <a:pt x="1300914" y="494145"/>
                  <a:pt x="1299046" y="493351"/>
                  <a:pt x="1299982" y="492561"/>
                </a:cubicBezTo>
                <a:cubicBezTo>
                  <a:pt x="1299982" y="491770"/>
                  <a:pt x="1301849" y="491770"/>
                  <a:pt x="1301849" y="490980"/>
                </a:cubicBezTo>
                <a:lnTo>
                  <a:pt x="1299982" y="489396"/>
                </a:lnTo>
                <a:lnTo>
                  <a:pt x="1298111" y="487815"/>
                </a:lnTo>
                <a:cubicBezTo>
                  <a:pt x="1298111" y="487815"/>
                  <a:pt x="1299982" y="486234"/>
                  <a:pt x="1300914" y="486234"/>
                </a:cubicBezTo>
                <a:cubicBezTo>
                  <a:pt x="1300914" y="486234"/>
                  <a:pt x="1301849" y="484650"/>
                  <a:pt x="1302784" y="484650"/>
                </a:cubicBezTo>
                <a:cubicBezTo>
                  <a:pt x="1302784" y="484650"/>
                  <a:pt x="1303720" y="487025"/>
                  <a:pt x="1304655" y="487025"/>
                </a:cubicBezTo>
                <a:cubicBezTo>
                  <a:pt x="1303720" y="487025"/>
                  <a:pt x="1302784" y="487815"/>
                  <a:pt x="1301849" y="487815"/>
                </a:cubicBezTo>
                <a:cubicBezTo>
                  <a:pt x="1302784" y="488605"/>
                  <a:pt x="1302784" y="489396"/>
                  <a:pt x="1303720" y="490189"/>
                </a:cubicBezTo>
                <a:lnTo>
                  <a:pt x="1305587" y="488605"/>
                </a:lnTo>
                <a:cubicBezTo>
                  <a:pt x="1306522" y="488605"/>
                  <a:pt x="1307457" y="490189"/>
                  <a:pt x="1307457" y="490189"/>
                </a:cubicBezTo>
                <a:cubicBezTo>
                  <a:pt x="1307457" y="490980"/>
                  <a:pt x="1309328" y="491770"/>
                  <a:pt x="1309328" y="491770"/>
                </a:cubicBezTo>
                <a:cubicBezTo>
                  <a:pt x="1309328" y="492561"/>
                  <a:pt x="1307457" y="493351"/>
                  <a:pt x="1306522" y="493351"/>
                </a:cubicBezTo>
                <a:cubicBezTo>
                  <a:pt x="1306522" y="493351"/>
                  <a:pt x="1304655" y="494145"/>
                  <a:pt x="1304655" y="494935"/>
                </a:cubicBezTo>
                <a:cubicBezTo>
                  <a:pt x="1304655" y="494935"/>
                  <a:pt x="1306522" y="495725"/>
                  <a:pt x="1306522" y="496516"/>
                </a:cubicBezTo>
                <a:cubicBezTo>
                  <a:pt x="1307457" y="495725"/>
                  <a:pt x="1307457" y="495725"/>
                  <a:pt x="1308393" y="494935"/>
                </a:cubicBezTo>
                <a:cubicBezTo>
                  <a:pt x="1309328" y="494935"/>
                  <a:pt x="1310263" y="494145"/>
                  <a:pt x="1310263" y="494145"/>
                </a:cubicBezTo>
                <a:cubicBezTo>
                  <a:pt x="1311195" y="493351"/>
                  <a:pt x="1309328" y="492561"/>
                  <a:pt x="1309328" y="491770"/>
                </a:cubicBezTo>
                <a:lnTo>
                  <a:pt x="1311195" y="490980"/>
                </a:lnTo>
                <a:cubicBezTo>
                  <a:pt x="1311195" y="490189"/>
                  <a:pt x="1313066" y="489396"/>
                  <a:pt x="1313066" y="489396"/>
                </a:cubicBezTo>
                <a:lnTo>
                  <a:pt x="1314936" y="490980"/>
                </a:lnTo>
                <a:cubicBezTo>
                  <a:pt x="1314936" y="490980"/>
                  <a:pt x="1315869" y="492561"/>
                  <a:pt x="1316804" y="492561"/>
                </a:cubicBezTo>
                <a:cubicBezTo>
                  <a:pt x="1316804" y="492561"/>
                  <a:pt x="1317739" y="491770"/>
                  <a:pt x="1318674" y="491770"/>
                </a:cubicBezTo>
                <a:cubicBezTo>
                  <a:pt x="1318674" y="490980"/>
                  <a:pt x="1320545" y="490189"/>
                  <a:pt x="1320545" y="490189"/>
                </a:cubicBezTo>
                <a:cubicBezTo>
                  <a:pt x="1320545" y="490189"/>
                  <a:pt x="1319610" y="488605"/>
                  <a:pt x="1318674" y="488605"/>
                </a:cubicBezTo>
                <a:cubicBezTo>
                  <a:pt x="1318674" y="487815"/>
                  <a:pt x="1317739" y="487025"/>
                  <a:pt x="1317739" y="487025"/>
                </a:cubicBezTo>
                <a:cubicBezTo>
                  <a:pt x="1318674" y="485444"/>
                  <a:pt x="1320545" y="484650"/>
                  <a:pt x="1321477" y="483860"/>
                </a:cubicBezTo>
                <a:cubicBezTo>
                  <a:pt x="1322412" y="484650"/>
                  <a:pt x="1322412" y="485444"/>
                  <a:pt x="1323348" y="485444"/>
                </a:cubicBezTo>
                <a:cubicBezTo>
                  <a:pt x="1323348" y="486234"/>
                  <a:pt x="1324283" y="487025"/>
                  <a:pt x="1324283" y="487815"/>
                </a:cubicBezTo>
                <a:cubicBezTo>
                  <a:pt x="1325218" y="487815"/>
                  <a:pt x="1326150" y="488605"/>
                  <a:pt x="1326150" y="489396"/>
                </a:cubicBezTo>
                <a:cubicBezTo>
                  <a:pt x="1326150" y="489396"/>
                  <a:pt x="1324283" y="490189"/>
                  <a:pt x="1324283" y="490980"/>
                </a:cubicBezTo>
                <a:cubicBezTo>
                  <a:pt x="1324283" y="490980"/>
                  <a:pt x="1325218" y="491770"/>
                  <a:pt x="1326150" y="492561"/>
                </a:cubicBezTo>
                <a:lnTo>
                  <a:pt x="1326956" y="491880"/>
                </a:lnTo>
                <a:cubicBezTo>
                  <a:pt x="1326588" y="491613"/>
                  <a:pt x="1326257" y="491301"/>
                  <a:pt x="1326257" y="490980"/>
                </a:cubicBezTo>
                <a:lnTo>
                  <a:pt x="1328128" y="489396"/>
                </a:lnTo>
                <a:lnTo>
                  <a:pt x="1329995" y="490980"/>
                </a:lnTo>
                <a:cubicBezTo>
                  <a:pt x="1330930" y="490980"/>
                  <a:pt x="1330930" y="489396"/>
                  <a:pt x="1331866" y="489396"/>
                </a:cubicBezTo>
                <a:cubicBezTo>
                  <a:pt x="1331866" y="488605"/>
                  <a:pt x="1332801" y="487815"/>
                  <a:pt x="1332801" y="487025"/>
                </a:cubicBezTo>
                <a:cubicBezTo>
                  <a:pt x="1333695" y="487780"/>
                  <a:pt x="1335402" y="488517"/>
                  <a:pt x="1335550" y="488583"/>
                </a:cubicBezTo>
                <a:cubicBezTo>
                  <a:pt x="1335701" y="488517"/>
                  <a:pt x="1337408" y="487780"/>
                  <a:pt x="1338302" y="487025"/>
                </a:cubicBezTo>
                <a:cubicBezTo>
                  <a:pt x="1338302" y="487815"/>
                  <a:pt x="1339238" y="488605"/>
                  <a:pt x="1339238" y="489396"/>
                </a:cubicBezTo>
                <a:cubicBezTo>
                  <a:pt x="1340173" y="489396"/>
                  <a:pt x="1340173" y="490980"/>
                  <a:pt x="1341105" y="490980"/>
                </a:cubicBezTo>
                <a:lnTo>
                  <a:pt x="1342976" y="489396"/>
                </a:lnTo>
                <a:lnTo>
                  <a:pt x="1344846" y="490980"/>
                </a:lnTo>
                <a:cubicBezTo>
                  <a:pt x="1344846" y="491301"/>
                  <a:pt x="1344515" y="491613"/>
                  <a:pt x="1344147" y="491880"/>
                </a:cubicBezTo>
                <a:lnTo>
                  <a:pt x="1344950" y="492561"/>
                </a:lnTo>
                <a:cubicBezTo>
                  <a:pt x="1345885" y="491770"/>
                  <a:pt x="1346820" y="490980"/>
                  <a:pt x="1346820" y="490980"/>
                </a:cubicBezTo>
                <a:cubicBezTo>
                  <a:pt x="1346820" y="490189"/>
                  <a:pt x="1344950" y="489396"/>
                  <a:pt x="1344950" y="489396"/>
                </a:cubicBezTo>
                <a:cubicBezTo>
                  <a:pt x="1344950" y="488605"/>
                  <a:pt x="1345885" y="487815"/>
                  <a:pt x="1346820" y="487815"/>
                </a:cubicBezTo>
                <a:cubicBezTo>
                  <a:pt x="1346820" y="487025"/>
                  <a:pt x="1347756" y="486234"/>
                  <a:pt x="1347756" y="485444"/>
                </a:cubicBezTo>
                <a:cubicBezTo>
                  <a:pt x="1348688" y="485444"/>
                  <a:pt x="1348688" y="484650"/>
                  <a:pt x="1349623" y="483860"/>
                </a:cubicBezTo>
                <a:cubicBezTo>
                  <a:pt x="1350558" y="484650"/>
                  <a:pt x="1352429" y="485444"/>
                  <a:pt x="1353364" y="487025"/>
                </a:cubicBezTo>
                <a:cubicBezTo>
                  <a:pt x="1353364" y="487025"/>
                  <a:pt x="1352429" y="487815"/>
                  <a:pt x="1352429" y="488605"/>
                </a:cubicBezTo>
                <a:cubicBezTo>
                  <a:pt x="1351494" y="488605"/>
                  <a:pt x="1350558" y="490189"/>
                  <a:pt x="1350558" y="490189"/>
                </a:cubicBezTo>
                <a:cubicBezTo>
                  <a:pt x="1350558" y="490189"/>
                  <a:pt x="1352429" y="490980"/>
                  <a:pt x="1352429" y="491770"/>
                </a:cubicBezTo>
                <a:cubicBezTo>
                  <a:pt x="1353364" y="491770"/>
                  <a:pt x="1354296" y="492561"/>
                  <a:pt x="1354296" y="492561"/>
                </a:cubicBezTo>
                <a:cubicBezTo>
                  <a:pt x="1355232" y="492561"/>
                  <a:pt x="1356167" y="490980"/>
                  <a:pt x="1356167" y="490980"/>
                </a:cubicBezTo>
                <a:lnTo>
                  <a:pt x="1358034" y="489396"/>
                </a:lnTo>
                <a:cubicBezTo>
                  <a:pt x="1358034" y="489396"/>
                  <a:pt x="1359905" y="490189"/>
                  <a:pt x="1359905" y="490980"/>
                </a:cubicBezTo>
                <a:lnTo>
                  <a:pt x="1361775" y="491770"/>
                </a:lnTo>
                <a:cubicBezTo>
                  <a:pt x="1361775" y="492561"/>
                  <a:pt x="1359905" y="493351"/>
                  <a:pt x="1360840" y="494145"/>
                </a:cubicBezTo>
                <a:cubicBezTo>
                  <a:pt x="1360840" y="494145"/>
                  <a:pt x="1361775" y="494935"/>
                  <a:pt x="1362711" y="494935"/>
                </a:cubicBezTo>
                <a:cubicBezTo>
                  <a:pt x="1363643" y="495725"/>
                  <a:pt x="1363643" y="495725"/>
                  <a:pt x="1364578" y="496516"/>
                </a:cubicBezTo>
                <a:cubicBezTo>
                  <a:pt x="1364578" y="495725"/>
                  <a:pt x="1366448" y="494935"/>
                  <a:pt x="1366448" y="494935"/>
                </a:cubicBezTo>
                <a:cubicBezTo>
                  <a:pt x="1366448" y="494145"/>
                  <a:pt x="1364578" y="493351"/>
                  <a:pt x="1364578" y="493351"/>
                </a:cubicBezTo>
                <a:cubicBezTo>
                  <a:pt x="1363643" y="493351"/>
                  <a:pt x="1361775" y="492561"/>
                  <a:pt x="1361775" y="491770"/>
                </a:cubicBezTo>
                <a:cubicBezTo>
                  <a:pt x="1361775" y="491770"/>
                  <a:pt x="1363643" y="490980"/>
                  <a:pt x="1363643" y="490189"/>
                </a:cubicBezTo>
                <a:cubicBezTo>
                  <a:pt x="1363643" y="490189"/>
                  <a:pt x="1364578" y="488605"/>
                  <a:pt x="1365513" y="488605"/>
                </a:cubicBezTo>
                <a:lnTo>
                  <a:pt x="1367384" y="490189"/>
                </a:lnTo>
                <a:cubicBezTo>
                  <a:pt x="1368316" y="489396"/>
                  <a:pt x="1368316" y="488605"/>
                  <a:pt x="1369251" y="487815"/>
                </a:cubicBezTo>
                <a:cubicBezTo>
                  <a:pt x="1368316" y="487815"/>
                  <a:pt x="1367384" y="487025"/>
                  <a:pt x="1366448" y="487025"/>
                </a:cubicBezTo>
                <a:cubicBezTo>
                  <a:pt x="1367384" y="487025"/>
                  <a:pt x="1368316" y="484650"/>
                  <a:pt x="1368316" y="484650"/>
                </a:cubicBezTo>
                <a:cubicBezTo>
                  <a:pt x="1369251" y="484650"/>
                  <a:pt x="1370186" y="486234"/>
                  <a:pt x="1370186" y="486234"/>
                </a:cubicBezTo>
                <a:cubicBezTo>
                  <a:pt x="1371122" y="486234"/>
                  <a:pt x="1372989" y="487815"/>
                  <a:pt x="1372989" y="487815"/>
                </a:cubicBezTo>
                <a:lnTo>
                  <a:pt x="1371122" y="489396"/>
                </a:lnTo>
                <a:lnTo>
                  <a:pt x="1369251" y="490980"/>
                </a:lnTo>
                <a:cubicBezTo>
                  <a:pt x="1369251" y="491770"/>
                  <a:pt x="1371122" y="491770"/>
                  <a:pt x="1371122" y="492561"/>
                </a:cubicBezTo>
                <a:cubicBezTo>
                  <a:pt x="1372057" y="493351"/>
                  <a:pt x="1370186" y="494145"/>
                  <a:pt x="1370186" y="494145"/>
                </a:cubicBezTo>
                <a:cubicBezTo>
                  <a:pt x="1370186" y="494935"/>
                  <a:pt x="1368316" y="495725"/>
                  <a:pt x="1368316" y="495725"/>
                </a:cubicBezTo>
                <a:cubicBezTo>
                  <a:pt x="1368316" y="496516"/>
                  <a:pt x="1370186" y="497306"/>
                  <a:pt x="1370186" y="497306"/>
                </a:cubicBezTo>
                <a:cubicBezTo>
                  <a:pt x="1370186" y="498100"/>
                  <a:pt x="1372057" y="498100"/>
                  <a:pt x="1372057" y="498890"/>
                </a:cubicBezTo>
                <a:cubicBezTo>
                  <a:pt x="1373924" y="497306"/>
                  <a:pt x="1374860" y="496516"/>
                  <a:pt x="1375795" y="494935"/>
                </a:cubicBezTo>
                <a:cubicBezTo>
                  <a:pt x="1375795" y="494935"/>
                  <a:pt x="1376730" y="494145"/>
                  <a:pt x="1377665" y="493351"/>
                </a:cubicBezTo>
                <a:lnTo>
                  <a:pt x="1378597" y="491770"/>
                </a:lnTo>
                <a:cubicBezTo>
                  <a:pt x="1378597" y="490980"/>
                  <a:pt x="1376730" y="490980"/>
                  <a:pt x="1376730" y="490189"/>
                </a:cubicBezTo>
                <a:cubicBezTo>
                  <a:pt x="1376730" y="489396"/>
                  <a:pt x="1378597" y="489396"/>
                  <a:pt x="1378597" y="488605"/>
                </a:cubicBezTo>
                <a:cubicBezTo>
                  <a:pt x="1379533" y="489396"/>
                  <a:pt x="1379533" y="489396"/>
                  <a:pt x="1380468" y="490189"/>
                </a:cubicBezTo>
                <a:lnTo>
                  <a:pt x="1382339" y="490980"/>
                </a:lnTo>
                <a:cubicBezTo>
                  <a:pt x="1382339" y="491770"/>
                  <a:pt x="1380468" y="492561"/>
                  <a:pt x="1381403" y="493351"/>
                </a:cubicBezTo>
                <a:cubicBezTo>
                  <a:pt x="1381403" y="493351"/>
                  <a:pt x="1382339" y="494145"/>
                  <a:pt x="1383274" y="494145"/>
                </a:cubicBezTo>
                <a:cubicBezTo>
                  <a:pt x="1383274" y="494935"/>
                  <a:pt x="1385141" y="495725"/>
                  <a:pt x="1385141" y="495725"/>
                </a:cubicBezTo>
                <a:cubicBezTo>
                  <a:pt x="1385141" y="496516"/>
                  <a:pt x="1383274" y="497306"/>
                  <a:pt x="1383274" y="497306"/>
                </a:cubicBezTo>
                <a:cubicBezTo>
                  <a:pt x="1383274" y="498100"/>
                  <a:pt x="1385141" y="498100"/>
                  <a:pt x="1386076" y="498890"/>
                </a:cubicBezTo>
                <a:cubicBezTo>
                  <a:pt x="1386076" y="498100"/>
                  <a:pt x="1387012" y="497306"/>
                  <a:pt x="1387012" y="497306"/>
                </a:cubicBezTo>
                <a:cubicBezTo>
                  <a:pt x="1387944" y="496516"/>
                  <a:pt x="1388879" y="495725"/>
                  <a:pt x="1388879" y="495725"/>
                </a:cubicBezTo>
                <a:cubicBezTo>
                  <a:pt x="1388879" y="494935"/>
                  <a:pt x="1390750" y="494145"/>
                  <a:pt x="1390750" y="493351"/>
                </a:cubicBezTo>
                <a:lnTo>
                  <a:pt x="1387944" y="492561"/>
                </a:lnTo>
                <a:cubicBezTo>
                  <a:pt x="1388879" y="491770"/>
                  <a:pt x="1389814" y="490980"/>
                  <a:pt x="1389814" y="490189"/>
                </a:cubicBezTo>
                <a:cubicBezTo>
                  <a:pt x="1390750" y="490189"/>
                  <a:pt x="1390750" y="489396"/>
                  <a:pt x="1391685" y="488605"/>
                </a:cubicBezTo>
                <a:lnTo>
                  <a:pt x="1393552" y="490189"/>
                </a:lnTo>
                <a:cubicBezTo>
                  <a:pt x="1394488" y="490189"/>
                  <a:pt x="1394488" y="488605"/>
                  <a:pt x="1395423" y="488605"/>
                </a:cubicBezTo>
                <a:cubicBezTo>
                  <a:pt x="1396358" y="488605"/>
                  <a:pt x="1396358" y="489396"/>
                  <a:pt x="1397293" y="489396"/>
                </a:cubicBezTo>
                <a:cubicBezTo>
                  <a:pt x="1398225" y="489396"/>
                  <a:pt x="1398225" y="488605"/>
                  <a:pt x="1399161" y="487815"/>
                </a:cubicBezTo>
                <a:lnTo>
                  <a:pt x="1401031" y="489396"/>
                </a:lnTo>
                <a:lnTo>
                  <a:pt x="1399161" y="490980"/>
                </a:lnTo>
                <a:lnTo>
                  <a:pt x="1398225" y="492561"/>
                </a:lnTo>
                <a:cubicBezTo>
                  <a:pt x="1397293" y="492561"/>
                  <a:pt x="1395423" y="490980"/>
                  <a:pt x="1395423" y="491770"/>
                </a:cubicBezTo>
                <a:cubicBezTo>
                  <a:pt x="1395423" y="491770"/>
                  <a:pt x="1394488" y="492561"/>
                  <a:pt x="1394488" y="493351"/>
                </a:cubicBezTo>
                <a:cubicBezTo>
                  <a:pt x="1393552" y="494145"/>
                  <a:pt x="1392617" y="494145"/>
                  <a:pt x="1392617" y="494935"/>
                </a:cubicBezTo>
                <a:lnTo>
                  <a:pt x="1390750" y="496516"/>
                </a:lnTo>
                <a:lnTo>
                  <a:pt x="1392617" y="498100"/>
                </a:lnTo>
                <a:cubicBezTo>
                  <a:pt x="1393552" y="498100"/>
                  <a:pt x="1394488" y="496516"/>
                  <a:pt x="1394488" y="496516"/>
                </a:cubicBezTo>
                <a:cubicBezTo>
                  <a:pt x="1395423" y="496516"/>
                  <a:pt x="1396358" y="497306"/>
                  <a:pt x="1396358" y="497306"/>
                </a:cubicBezTo>
                <a:cubicBezTo>
                  <a:pt x="1397293" y="498100"/>
                  <a:pt x="1398225" y="498890"/>
                  <a:pt x="1399161" y="498890"/>
                </a:cubicBezTo>
                <a:cubicBezTo>
                  <a:pt x="1399161" y="498890"/>
                  <a:pt x="1400096" y="500471"/>
                  <a:pt x="1401031" y="500471"/>
                </a:cubicBezTo>
                <a:cubicBezTo>
                  <a:pt x="1401031" y="500471"/>
                  <a:pt x="1401967" y="498890"/>
                  <a:pt x="1402899" y="498890"/>
                </a:cubicBezTo>
                <a:cubicBezTo>
                  <a:pt x="1402899" y="498890"/>
                  <a:pt x="1403834" y="499681"/>
                  <a:pt x="1404769" y="499681"/>
                </a:cubicBezTo>
                <a:cubicBezTo>
                  <a:pt x="1404769" y="499681"/>
                  <a:pt x="1405704" y="498890"/>
                  <a:pt x="1405704" y="498100"/>
                </a:cubicBezTo>
                <a:cubicBezTo>
                  <a:pt x="1406640" y="497306"/>
                  <a:pt x="1407575" y="497306"/>
                  <a:pt x="1407575" y="496516"/>
                </a:cubicBezTo>
                <a:cubicBezTo>
                  <a:pt x="1408507" y="495725"/>
                  <a:pt x="1408507" y="494935"/>
                  <a:pt x="1409442" y="494935"/>
                </a:cubicBezTo>
                <a:cubicBezTo>
                  <a:pt x="1409442" y="494145"/>
                  <a:pt x="1410378" y="493351"/>
                  <a:pt x="1411313" y="492561"/>
                </a:cubicBezTo>
                <a:lnTo>
                  <a:pt x="1412248" y="490980"/>
                </a:lnTo>
                <a:cubicBezTo>
                  <a:pt x="1413180" y="490980"/>
                  <a:pt x="1413180" y="489396"/>
                  <a:pt x="1414116" y="489396"/>
                </a:cubicBezTo>
                <a:cubicBezTo>
                  <a:pt x="1414116" y="489396"/>
                  <a:pt x="1415986" y="490189"/>
                  <a:pt x="1415986" y="490980"/>
                </a:cubicBezTo>
                <a:cubicBezTo>
                  <a:pt x="1415986" y="490980"/>
                  <a:pt x="1415051" y="491770"/>
                  <a:pt x="1414116" y="492561"/>
                </a:cubicBezTo>
                <a:cubicBezTo>
                  <a:pt x="1414116" y="493351"/>
                  <a:pt x="1413180" y="493351"/>
                  <a:pt x="1413180" y="494145"/>
                </a:cubicBezTo>
                <a:cubicBezTo>
                  <a:pt x="1412248" y="494935"/>
                  <a:pt x="1412248" y="495725"/>
                  <a:pt x="1411313" y="495725"/>
                </a:cubicBezTo>
                <a:cubicBezTo>
                  <a:pt x="1412248" y="496516"/>
                  <a:pt x="1413180" y="496516"/>
                  <a:pt x="1413180" y="497306"/>
                </a:cubicBezTo>
                <a:cubicBezTo>
                  <a:pt x="1414116" y="497306"/>
                  <a:pt x="1415051" y="498890"/>
                  <a:pt x="1415986" y="498890"/>
                </a:cubicBezTo>
                <a:cubicBezTo>
                  <a:pt x="1415986" y="498890"/>
                  <a:pt x="1416921" y="497306"/>
                  <a:pt x="1416921" y="496516"/>
                </a:cubicBezTo>
                <a:cubicBezTo>
                  <a:pt x="1417853" y="496516"/>
                  <a:pt x="1418789" y="498100"/>
                  <a:pt x="1418789" y="498100"/>
                </a:cubicBezTo>
                <a:cubicBezTo>
                  <a:pt x="1419724" y="498100"/>
                  <a:pt x="1420659" y="496516"/>
                  <a:pt x="1420659" y="496516"/>
                </a:cubicBezTo>
                <a:cubicBezTo>
                  <a:pt x="1421594" y="496516"/>
                  <a:pt x="1422527" y="497306"/>
                  <a:pt x="1422527" y="498100"/>
                </a:cubicBezTo>
                <a:cubicBezTo>
                  <a:pt x="1423462" y="498100"/>
                  <a:pt x="1424397" y="498890"/>
                  <a:pt x="1425332" y="498890"/>
                </a:cubicBezTo>
                <a:cubicBezTo>
                  <a:pt x="1425332" y="498890"/>
                  <a:pt x="1426268" y="500471"/>
                  <a:pt x="1427203" y="500471"/>
                </a:cubicBezTo>
                <a:cubicBezTo>
                  <a:pt x="1427203" y="500471"/>
                  <a:pt x="1428135" y="498890"/>
                  <a:pt x="1429070" y="498890"/>
                </a:cubicBezTo>
                <a:cubicBezTo>
                  <a:pt x="1429070" y="498890"/>
                  <a:pt x="1430006" y="500471"/>
                  <a:pt x="1430941" y="500471"/>
                </a:cubicBezTo>
                <a:cubicBezTo>
                  <a:pt x="1430941" y="499681"/>
                  <a:pt x="1431876" y="498100"/>
                  <a:pt x="1432808" y="498100"/>
                </a:cubicBezTo>
                <a:cubicBezTo>
                  <a:pt x="1432808" y="498100"/>
                  <a:pt x="1433744" y="499681"/>
                  <a:pt x="1434679" y="499681"/>
                </a:cubicBezTo>
                <a:lnTo>
                  <a:pt x="1435614" y="498100"/>
                </a:lnTo>
                <a:cubicBezTo>
                  <a:pt x="1436549" y="498100"/>
                  <a:pt x="1437485" y="499681"/>
                  <a:pt x="1438417" y="498890"/>
                </a:cubicBezTo>
                <a:lnTo>
                  <a:pt x="1439352" y="497306"/>
                </a:lnTo>
                <a:cubicBezTo>
                  <a:pt x="1440287" y="497306"/>
                  <a:pt x="1441222" y="498890"/>
                  <a:pt x="1442158" y="498890"/>
                </a:cubicBezTo>
                <a:lnTo>
                  <a:pt x="1443090" y="497306"/>
                </a:lnTo>
                <a:cubicBezTo>
                  <a:pt x="1443090" y="496516"/>
                  <a:pt x="1441222" y="496516"/>
                  <a:pt x="1441222" y="495725"/>
                </a:cubicBezTo>
                <a:lnTo>
                  <a:pt x="1443090" y="494145"/>
                </a:lnTo>
                <a:cubicBezTo>
                  <a:pt x="1443090" y="494145"/>
                  <a:pt x="1444960" y="495725"/>
                  <a:pt x="1444960" y="494935"/>
                </a:cubicBezTo>
                <a:cubicBezTo>
                  <a:pt x="1445896" y="494935"/>
                  <a:pt x="1445896" y="493351"/>
                  <a:pt x="1446831" y="493351"/>
                </a:cubicBezTo>
                <a:cubicBezTo>
                  <a:pt x="1446831" y="494145"/>
                  <a:pt x="1448698" y="494145"/>
                  <a:pt x="1448698" y="494935"/>
                </a:cubicBezTo>
                <a:lnTo>
                  <a:pt x="1446831" y="496516"/>
                </a:lnTo>
                <a:cubicBezTo>
                  <a:pt x="1446831" y="497306"/>
                  <a:pt x="1445896" y="498100"/>
                  <a:pt x="1445896" y="498100"/>
                </a:cubicBezTo>
                <a:cubicBezTo>
                  <a:pt x="1444960" y="498890"/>
                  <a:pt x="1444025" y="499681"/>
                  <a:pt x="1444025" y="500471"/>
                </a:cubicBezTo>
                <a:lnTo>
                  <a:pt x="1445896" y="501261"/>
                </a:lnTo>
                <a:cubicBezTo>
                  <a:pt x="1445896" y="502052"/>
                  <a:pt x="1444025" y="502845"/>
                  <a:pt x="1444025" y="503636"/>
                </a:cubicBezTo>
                <a:lnTo>
                  <a:pt x="1446831" y="504426"/>
                </a:lnTo>
                <a:cubicBezTo>
                  <a:pt x="1445896" y="505217"/>
                  <a:pt x="1444960" y="506007"/>
                  <a:pt x="1444960" y="506797"/>
                </a:cubicBezTo>
                <a:cubicBezTo>
                  <a:pt x="1444025" y="506797"/>
                  <a:pt x="1444025" y="507591"/>
                  <a:pt x="1443090" y="508381"/>
                </a:cubicBezTo>
                <a:lnTo>
                  <a:pt x="1442158" y="509962"/>
                </a:lnTo>
                <a:cubicBezTo>
                  <a:pt x="1442158" y="509962"/>
                  <a:pt x="1443090" y="511546"/>
                  <a:pt x="1444025" y="511546"/>
                </a:cubicBezTo>
                <a:cubicBezTo>
                  <a:pt x="1444025" y="511546"/>
                  <a:pt x="1444960" y="509962"/>
                  <a:pt x="1444960" y="509172"/>
                </a:cubicBezTo>
                <a:cubicBezTo>
                  <a:pt x="1445896" y="509172"/>
                  <a:pt x="1447763" y="510753"/>
                  <a:pt x="1447763" y="510753"/>
                </a:cubicBezTo>
                <a:lnTo>
                  <a:pt x="1448698" y="509172"/>
                </a:lnTo>
                <a:cubicBezTo>
                  <a:pt x="1448698" y="508381"/>
                  <a:pt x="1446831" y="508381"/>
                  <a:pt x="1446831" y="507591"/>
                </a:cubicBezTo>
                <a:cubicBezTo>
                  <a:pt x="1446831" y="507591"/>
                  <a:pt x="1448698" y="506797"/>
                  <a:pt x="1448698" y="506007"/>
                </a:cubicBezTo>
                <a:cubicBezTo>
                  <a:pt x="1448698" y="505217"/>
                  <a:pt x="1446831" y="505217"/>
                  <a:pt x="1446831" y="504426"/>
                </a:cubicBezTo>
                <a:cubicBezTo>
                  <a:pt x="1446831" y="504426"/>
                  <a:pt x="1447763" y="503636"/>
                  <a:pt x="1447763" y="502845"/>
                </a:cubicBezTo>
                <a:cubicBezTo>
                  <a:pt x="1447763" y="502845"/>
                  <a:pt x="1445896" y="502052"/>
                  <a:pt x="1445896" y="501261"/>
                </a:cubicBezTo>
                <a:cubicBezTo>
                  <a:pt x="1445896" y="501261"/>
                  <a:pt x="1446831" y="500471"/>
                  <a:pt x="1447763" y="499681"/>
                </a:cubicBezTo>
                <a:lnTo>
                  <a:pt x="1448698" y="498100"/>
                </a:lnTo>
                <a:cubicBezTo>
                  <a:pt x="1449634" y="498100"/>
                  <a:pt x="1451504" y="498890"/>
                  <a:pt x="1451504" y="499681"/>
                </a:cubicBezTo>
                <a:cubicBezTo>
                  <a:pt x="1451504" y="499681"/>
                  <a:pt x="1452436" y="500471"/>
                  <a:pt x="1453371" y="500471"/>
                </a:cubicBezTo>
                <a:lnTo>
                  <a:pt x="1455242" y="502052"/>
                </a:lnTo>
                <a:cubicBezTo>
                  <a:pt x="1456177" y="502052"/>
                  <a:pt x="1457113" y="500471"/>
                  <a:pt x="1457113" y="500471"/>
                </a:cubicBezTo>
                <a:cubicBezTo>
                  <a:pt x="1457113" y="499681"/>
                  <a:pt x="1458045" y="498890"/>
                  <a:pt x="1458980" y="498890"/>
                </a:cubicBezTo>
                <a:cubicBezTo>
                  <a:pt x="1458980" y="498100"/>
                  <a:pt x="1460850" y="499681"/>
                  <a:pt x="1460850" y="499681"/>
                </a:cubicBezTo>
                <a:lnTo>
                  <a:pt x="1462718" y="501261"/>
                </a:lnTo>
                <a:lnTo>
                  <a:pt x="1464588" y="499681"/>
                </a:lnTo>
                <a:lnTo>
                  <a:pt x="1465524" y="497306"/>
                </a:lnTo>
                <a:cubicBezTo>
                  <a:pt x="1466459" y="498100"/>
                  <a:pt x="1467394" y="498890"/>
                  <a:pt x="1468326" y="498890"/>
                </a:cubicBezTo>
                <a:cubicBezTo>
                  <a:pt x="1468326" y="499681"/>
                  <a:pt x="1469262" y="499681"/>
                  <a:pt x="1470197" y="500471"/>
                </a:cubicBezTo>
                <a:cubicBezTo>
                  <a:pt x="1470197" y="500471"/>
                  <a:pt x="1472067" y="501261"/>
                  <a:pt x="1472067" y="502052"/>
                </a:cubicBezTo>
                <a:cubicBezTo>
                  <a:pt x="1472067" y="502052"/>
                  <a:pt x="1471132" y="503636"/>
                  <a:pt x="1470197" y="503636"/>
                </a:cubicBezTo>
                <a:cubicBezTo>
                  <a:pt x="1471132" y="503636"/>
                  <a:pt x="1472067" y="505217"/>
                  <a:pt x="1472999" y="505217"/>
                </a:cubicBezTo>
                <a:cubicBezTo>
                  <a:pt x="1472999" y="504426"/>
                  <a:pt x="1473935" y="503636"/>
                  <a:pt x="1473935" y="502845"/>
                </a:cubicBezTo>
                <a:cubicBezTo>
                  <a:pt x="1474870" y="502845"/>
                  <a:pt x="1474870" y="502052"/>
                  <a:pt x="1475805" y="501261"/>
                </a:cubicBezTo>
                <a:cubicBezTo>
                  <a:pt x="1476737" y="500471"/>
                  <a:pt x="1476737" y="500471"/>
                  <a:pt x="1477673" y="499681"/>
                </a:cubicBezTo>
                <a:cubicBezTo>
                  <a:pt x="1477673" y="498890"/>
                  <a:pt x="1478608" y="498100"/>
                  <a:pt x="1479543" y="498100"/>
                </a:cubicBezTo>
                <a:cubicBezTo>
                  <a:pt x="1479543" y="498100"/>
                  <a:pt x="1480478" y="498890"/>
                  <a:pt x="1481414" y="498890"/>
                </a:cubicBezTo>
                <a:lnTo>
                  <a:pt x="1483281" y="500471"/>
                </a:lnTo>
                <a:lnTo>
                  <a:pt x="1481414" y="502052"/>
                </a:lnTo>
                <a:cubicBezTo>
                  <a:pt x="1482346" y="502052"/>
                  <a:pt x="1483281" y="503636"/>
                  <a:pt x="1484216" y="503636"/>
                </a:cubicBezTo>
                <a:lnTo>
                  <a:pt x="1485152" y="502052"/>
                </a:lnTo>
                <a:cubicBezTo>
                  <a:pt x="1486087" y="501261"/>
                  <a:pt x="1486087" y="500471"/>
                  <a:pt x="1487019" y="499681"/>
                </a:cubicBezTo>
                <a:cubicBezTo>
                  <a:pt x="1487019" y="499681"/>
                  <a:pt x="1487954" y="498100"/>
                  <a:pt x="1488890" y="498100"/>
                </a:cubicBezTo>
                <a:lnTo>
                  <a:pt x="1490760" y="499681"/>
                </a:lnTo>
                <a:lnTo>
                  <a:pt x="1492627" y="498100"/>
                </a:lnTo>
                <a:lnTo>
                  <a:pt x="1494498" y="498890"/>
                </a:lnTo>
                <a:cubicBezTo>
                  <a:pt x="1494498" y="499681"/>
                  <a:pt x="1492627" y="500471"/>
                  <a:pt x="1492627" y="501261"/>
                </a:cubicBezTo>
                <a:lnTo>
                  <a:pt x="1494498" y="502052"/>
                </a:lnTo>
                <a:cubicBezTo>
                  <a:pt x="1494498" y="502845"/>
                  <a:pt x="1492627" y="503636"/>
                  <a:pt x="1493563" y="504426"/>
                </a:cubicBezTo>
                <a:cubicBezTo>
                  <a:pt x="1493563" y="504426"/>
                  <a:pt x="1494498" y="505217"/>
                  <a:pt x="1495433" y="505217"/>
                </a:cubicBezTo>
                <a:cubicBezTo>
                  <a:pt x="1495433" y="505217"/>
                  <a:pt x="1496368" y="503636"/>
                  <a:pt x="1497304" y="503636"/>
                </a:cubicBezTo>
                <a:cubicBezTo>
                  <a:pt x="1497304" y="503636"/>
                  <a:pt x="1498236" y="505217"/>
                  <a:pt x="1499171" y="505217"/>
                </a:cubicBezTo>
                <a:cubicBezTo>
                  <a:pt x="1499171" y="504426"/>
                  <a:pt x="1500106" y="503636"/>
                  <a:pt x="1500106" y="503636"/>
                </a:cubicBezTo>
                <a:cubicBezTo>
                  <a:pt x="1501042" y="502845"/>
                  <a:pt x="1501974" y="501261"/>
                  <a:pt x="1501974" y="501261"/>
                </a:cubicBezTo>
                <a:cubicBezTo>
                  <a:pt x="1502909" y="501261"/>
                  <a:pt x="1503844" y="502845"/>
                  <a:pt x="1503844" y="502845"/>
                </a:cubicBezTo>
                <a:cubicBezTo>
                  <a:pt x="1504780" y="503636"/>
                  <a:pt x="1505715" y="503636"/>
                  <a:pt x="1506647" y="504426"/>
                </a:cubicBezTo>
                <a:lnTo>
                  <a:pt x="1508517" y="505217"/>
                </a:lnTo>
                <a:cubicBezTo>
                  <a:pt x="1508517" y="505217"/>
                  <a:pt x="1509453" y="504426"/>
                  <a:pt x="1510388" y="503636"/>
                </a:cubicBezTo>
                <a:cubicBezTo>
                  <a:pt x="1510388" y="502845"/>
                  <a:pt x="1511323" y="502845"/>
                  <a:pt x="1511323" y="502052"/>
                </a:cubicBezTo>
                <a:cubicBezTo>
                  <a:pt x="1512255" y="501261"/>
                  <a:pt x="1512255" y="500471"/>
                  <a:pt x="1513191" y="500471"/>
                </a:cubicBezTo>
                <a:cubicBezTo>
                  <a:pt x="1514126" y="499681"/>
                  <a:pt x="1514126" y="498890"/>
                  <a:pt x="1515061" y="498100"/>
                </a:cubicBezTo>
                <a:lnTo>
                  <a:pt x="1515996" y="496516"/>
                </a:lnTo>
                <a:cubicBezTo>
                  <a:pt x="1516929" y="496516"/>
                  <a:pt x="1517864" y="498100"/>
                  <a:pt x="1518799" y="498100"/>
                </a:cubicBezTo>
                <a:cubicBezTo>
                  <a:pt x="1518799" y="498890"/>
                  <a:pt x="1519734" y="498890"/>
                  <a:pt x="1520670" y="499681"/>
                </a:cubicBezTo>
                <a:lnTo>
                  <a:pt x="1522537" y="500471"/>
                </a:lnTo>
                <a:cubicBezTo>
                  <a:pt x="1523472" y="500471"/>
                  <a:pt x="1524408" y="502052"/>
                  <a:pt x="1524408" y="502052"/>
                </a:cubicBezTo>
                <a:cubicBezTo>
                  <a:pt x="1525343" y="502052"/>
                  <a:pt x="1526278" y="500471"/>
                  <a:pt x="1526278" y="500471"/>
                </a:cubicBezTo>
                <a:cubicBezTo>
                  <a:pt x="1526278" y="499681"/>
                  <a:pt x="1527210" y="498890"/>
                  <a:pt x="1528145" y="498890"/>
                </a:cubicBezTo>
                <a:cubicBezTo>
                  <a:pt x="1528145" y="498100"/>
                  <a:pt x="1529081" y="499681"/>
                  <a:pt x="1530016" y="499681"/>
                </a:cubicBezTo>
                <a:cubicBezTo>
                  <a:pt x="1530951" y="499681"/>
                  <a:pt x="1530951" y="498100"/>
                  <a:pt x="1531883" y="498100"/>
                </a:cubicBezTo>
                <a:cubicBezTo>
                  <a:pt x="1531883" y="498100"/>
                  <a:pt x="1532819" y="499681"/>
                  <a:pt x="1533754" y="499681"/>
                </a:cubicBezTo>
                <a:cubicBezTo>
                  <a:pt x="1533754" y="499681"/>
                  <a:pt x="1534689" y="498100"/>
                  <a:pt x="1535624" y="498100"/>
                </a:cubicBezTo>
                <a:cubicBezTo>
                  <a:pt x="1535624" y="497306"/>
                  <a:pt x="1536557" y="495725"/>
                  <a:pt x="1536557" y="495725"/>
                </a:cubicBezTo>
                <a:cubicBezTo>
                  <a:pt x="1537492" y="495725"/>
                  <a:pt x="1538427" y="497306"/>
                  <a:pt x="1539362" y="497306"/>
                </a:cubicBezTo>
                <a:lnTo>
                  <a:pt x="1540298" y="495725"/>
                </a:lnTo>
                <a:cubicBezTo>
                  <a:pt x="1541079" y="495725"/>
                  <a:pt x="1541853" y="496818"/>
                  <a:pt x="1542089" y="496714"/>
                </a:cubicBezTo>
                <a:cubicBezTo>
                  <a:pt x="1541957" y="497438"/>
                  <a:pt x="1541233" y="498163"/>
                  <a:pt x="1541233" y="498890"/>
                </a:cubicBezTo>
                <a:cubicBezTo>
                  <a:pt x="1540298" y="498890"/>
                  <a:pt x="1540298" y="499681"/>
                  <a:pt x="1539362" y="500471"/>
                </a:cubicBezTo>
                <a:cubicBezTo>
                  <a:pt x="1539362" y="501261"/>
                  <a:pt x="1538427" y="501261"/>
                  <a:pt x="1537492" y="502052"/>
                </a:cubicBezTo>
                <a:cubicBezTo>
                  <a:pt x="1537492" y="502845"/>
                  <a:pt x="1536557" y="503636"/>
                  <a:pt x="1536557" y="503636"/>
                </a:cubicBezTo>
                <a:cubicBezTo>
                  <a:pt x="1535624" y="503636"/>
                  <a:pt x="1534689" y="502845"/>
                  <a:pt x="1533754" y="502845"/>
                </a:cubicBezTo>
                <a:lnTo>
                  <a:pt x="1531883" y="501261"/>
                </a:lnTo>
                <a:cubicBezTo>
                  <a:pt x="1531883" y="502052"/>
                  <a:pt x="1530951" y="502845"/>
                  <a:pt x="1530016" y="502845"/>
                </a:cubicBezTo>
                <a:lnTo>
                  <a:pt x="1529081" y="504426"/>
                </a:lnTo>
                <a:cubicBezTo>
                  <a:pt x="1529081" y="505217"/>
                  <a:pt x="1530951" y="506007"/>
                  <a:pt x="1530951" y="506007"/>
                </a:cubicBezTo>
                <a:cubicBezTo>
                  <a:pt x="1530951" y="506797"/>
                  <a:pt x="1530016" y="507591"/>
                  <a:pt x="1529081" y="507591"/>
                </a:cubicBezTo>
                <a:cubicBezTo>
                  <a:pt x="1529081" y="508381"/>
                  <a:pt x="1528145" y="509172"/>
                  <a:pt x="1528145" y="509962"/>
                </a:cubicBezTo>
                <a:cubicBezTo>
                  <a:pt x="1527210" y="509962"/>
                  <a:pt x="1526278" y="510753"/>
                  <a:pt x="1526278" y="511546"/>
                </a:cubicBezTo>
                <a:cubicBezTo>
                  <a:pt x="1527210" y="512337"/>
                  <a:pt x="1529081" y="513127"/>
                  <a:pt x="1530016" y="513917"/>
                </a:cubicBezTo>
                <a:cubicBezTo>
                  <a:pt x="1530951" y="514708"/>
                  <a:pt x="1531883" y="514708"/>
                  <a:pt x="1532819" y="515498"/>
                </a:cubicBezTo>
                <a:cubicBezTo>
                  <a:pt x="1532819" y="514708"/>
                  <a:pt x="1533754" y="513917"/>
                  <a:pt x="1533754" y="513917"/>
                </a:cubicBezTo>
                <a:cubicBezTo>
                  <a:pt x="1533754" y="513127"/>
                  <a:pt x="1531883" y="513127"/>
                  <a:pt x="1531883" y="512337"/>
                </a:cubicBezTo>
                <a:cubicBezTo>
                  <a:pt x="1531883" y="511546"/>
                  <a:pt x="1533754" y="510753"/>
                  <a:pt x="1533754" y="510753"/>
                </a:cubicBezTo>
                <a:lnTo>
                  <a:pt x="1531883" y="509172"/>
                </a:lnTo>
                <a:lnTo>
                  <a:pt x="1532819" y="507591"/>
                </a:lnTo>
                <a:cubicBezTo>
                  <a:pt x="1533754" y="507591"/>
                  <a:pt x="1534689" y="508381"/>
                  <a:pt x="1534689" y="509172"/>
                </a:cubicBezTo>
                <a:cubicBezTo>
                  <a:pt x="1535624" y="509172"/>
                  <a:pt x="1536557" y="509962"/>
                  <a:pt x="1537492" y="509962"/>
                </a:cubicBezTo>
                <a:lnTo>
                  <a:pt x="1538427" y="508381"/>
                </a:lnTo>
                <a:cubicBezTo>
                  <a:pt x="1539362" y="508381"/>
                  <a:pt x="1540298" y="509962"/>
                  <a:pt x="1541233" y="509962"/>
                </a:cubicBezTo>
                <a:lnTo>
                  <a:pt x="1542165" y="508381"/>
                </a:lnTo>
                <a:cubicBezTo>
                  <a:pt x="1543100" y="507591"/>
                  <a:pt x="1544036" y="506007"/>
                  <a:pt x="1544036" y="506007"/>
                </a:cubicBezTo>
                <a:lnTo>
                  <a:pt x="1545906" y="507591"/>
                </a:lnTo>
                <a:cubicBezTo>
                  <a:pt x="1546838" y="507591"/>
                  <a:pt x="1547773" y="506007"/>
                  <a:pt x="1547773" y="506007"/>
                </a:cubicBezTo>
                <a:cubicBezTo>
                  <a:pt x="1548709" y="505217"/>
                  <a:pt x="1548709" y="504426"/>
                  <a:pt x="1549644" y="504426"/>
                </a:cubicBezTo>
                <a:cubicBezTo>
                  <a:pt x="1549644" y="503636"/>
                  <a:pt x="1550579" y="502845"/>
                  <a:pt x="1550579" y="502052"/>
                </a:cubicBezTo>
                <a:cubicBezTo>
                  <a:pt x="1551514" y="502052"/>
                  <a:pt x="1552447" y="500471"/>
                  <a:pt x="1552447" y="500471"/>
                </a:cubicBezTo>
                <a:cubicBezTo>
                  <a:pt x="1553382" y="500471"/>
                  <a:pt x="1554317" y="502052"/>
                  <a:pt x="1554317" y="502052"/>
                </a:cubicBezTo>
                <a:cubicBezTo>
                  <a:pt x="1555252" y="502052"/>
                  <a:pt x="1555252" y="500471"/>
                  <a:pt x="1556188" y="500471"/>
                </a:cubicBezTo>
                <a:cubicBezTo>
                  <a:pt x="1556188" y="499681"/>
                  <a:pt x="1558055" y="501261"/>
                  <a:pt x="1558055" y="501261"/>
                </a:cubicBezTo>
                <a:cubicBezTo>
                  <a:pt x="1558990" y="501261"/>
                  <a:pt x="1559926" y="502845"/>
                  <a:pt x="1560861" y="502845"/>
                </a:cubicBezTo>
                <a:lnTo>
                  <a:pt x="1558990" y="504426"/>
                </a:lnTo>
                <a:cubicBezTo>
                  <a:pt x="1558055" y="505217"/>
                  <a:pt x="1558055" y="506007"/>
                  <a:pt x="1557120" y="506007"/>
                </a:cubicBezTo>
                <a:cubicBezTo>
                  <a:pt x="1557120" y="506797"/>
                  <a:pt x="1556188" y="507591"/>
                  <a:pt x="1555252" y="508381"/>
                </a:cubicBezTo>
                <a:cubicBezTo>
                  <a:pt x="1556188" y="508381"/>
                  <a:pt x="1557120" y="509172"/>
                  <a:pt x="1558055" y="509172"/>
                </a:cubicBezTo>
                <a:lnTo>
                  <a:pt x="1558990" y="507591"/>
                </a:lnTo>
                <a:cubicBezTo>
                  <a:pt x="1559926" y="507591"/>
                  <a:pt x="1560861" y="509172"/>
                  <a:pt x="1561793" y="509172"/>
                </a:cubicBezTo>
                <a:lnTo>
                  <a:pt x="1562728" y="507591"/>
                </a:lnTo>
                <a:cubicBezTo>
                  <a:pt x="1563663" y="506797"/>
                  <a:pt x="1563663" y="506007"/>
                  <a:pt x="1564599" y="505217"/>
                </a:cubicBezTo>
                <a:cubicBezTo>
                  <a:pt x="1565534" y="505217"/>
                  <a:pt x="1565534" y="504426"/>
                  <a:pt x="1566466" y="503636"/>
                </a:cubicBezTo>
                <a:cubicBezTo>
                  <a:pt x="1566466" y="504426"/>
                  <a:pt x="1567401" y="504426"/>
                  <a:pt x="1568337" y="505217"/>
                </a:cubicBezTo>
                <a:lnTo>
                  <a:pt x="1570207" y="506797"/>
                </a:lnTo>
                <a:cubicBezTo>
                  <a:pt x="1571142" y="506007"/>
                  <a:pt x="1571142" y="505217"/>
                  <a:pt x="1572075" y="504426"/>
                </a:cubicBezTo>
                <a:cubicBezTo>
                  <a:pt x="1572075" y="505217"/>
                  <a:pt x="1573945" y="506007"/>
                  <a:pt x="1573945" y="506007"/>
                </a:cubicBezTo>
                <a:cubicBezTo>
                  <a:pt x="1573945" y="506797"/>
                  <a:pt x="1572075" y="507591"/>
                  <a:pt x="1572075" y="507591"/>
                </a:cubicBezTo>
                <a:cubicBezTo>
                  <a:pt x="1572075" y="508381"/>
                  <a:pt x="1574880" y="508381"/>
                  <a:pt x="1574880" y="509172"/>
                </a:cubicBezTo>
                <a:cubicBezTo>
                  <a:pt x="1574880" y="508381"/>
                  <a:pt x="1575816" y="507591"/>
                  <a:pt x="1575816" y="507591"/>
                </a:cubicBezTo>
                <a:cubicBezTo>
                  <a:pt x="1576748" y="506797"/>
                  <a:pt x="1577683" y="506007"/>
                  <a:pt x="1577683" y="505217"/>
                </a:cubicBezTo>
                <a:lnTo>
                  <a:pt x="1575816" y="504426"/>
                </a:lnTo>
                <a:cubicBezTo>
                  <a:pt x="1575816" y="503636"/>
                  <a:pt x="1576748" y="502845"/>
                  <a:pt x="1576748" y="502845"/>
                </a:cubicBezTo>
                <a:cubicBezTo>
                  <a:pt x="1577683" y="502052"/>
                  <a:pt x="1578618" y="503636"/>
                  <a:pt x="1579554" y="503636"/>
                </a:cubicBezTo>
                <a:cubicBezTo>
                  <a:pt x="1580489" y="502845"/>
                  <a:pt x="1581424" y="501261"/>
                  <a:pt x="1582356" y="500471"/>
                </a:cubicBezTo>
                <a:cubicBezTo>
                  <a:pt x="1584227" y="501261"/>
                  <a:pt x="1585162" y="502052"/>
                  <a:pt x="1587029" y="502845"/>
                </a:cubicBezTo>
                <a:cubicBezTo>
                  <a:pt x="1585162" y="504426"/>
                  <a:pt x="1584227" y="505217"/>
                  <a:pt x="1583291" y="506797"/>
                </a:cubicBezTo>
                <a:cubicBezTo>
                  <a:pt x="1583291" y="506797"/>
                  <a:pt x="1582356" y="505217"/>
                  <a:pt x="1581424" y="505217"/>
                </a:cubicBezTo>
                <a:lnTo>
                  <a:pt x="1579554" y="506797"/>
                </a:lnTo>
                <a:lnTo>
                  <a:pt x="1581424" y="508381"/>
                </a:lnTo>
                <a:cubicBezTo>
                  <a:pt x="1582356" y="508381"/>
                  <a:pt x="1580489" y="509962"/>
                  <a:pt x="1580489" y="509962"/>
                </a:cubicBezTo>
                <a:cubicBezTo>
                  <a:pt x="1580489" y="510753"/>
                  <a:pt x="1582356" y="510753"/>
                  <a:pt x="1582356" y="511546"/>
                </a:cubicBezTo>
                <a:cubicBezTo>
                  <a:pt x="1583291" y="509962"/>
                  <a:pt x="1584227" y="509172"/>
                  <a:pt x="1585162" y="507591"/>
                </a:cubicBezTo>
                <a:cubicBezTo>
                  <a:pt x="1586097" y="507591"/>
                  <a:pt x="1586097" y="506797"/>
                  <a:pt x="1587029" y="506007"/>
                </a:cubicBezTo>
                <a:lnTo>
                  <a:pt x="1588900" y="507591"/>
                </a:lnTo>
                <a:cubicBezTo>
                  <a:pt x="1589835" y="507591"/>
                  <a:pt x="1590767" y="506007"/>
                  <a:pt x="1590767" y="506007"/>
                </a:cubicBezTo>
                <a:cubicBezTo>
                  <a:pt x="1590767" y="505217"/>
                  <a:pt x="1591703" y="503636"/>
                  <a:pt x="1592638" y="503636"/>
                </a:cubicBezTo>
                <a:lnTo>
                  <a:pt x="1594508" y="505217"/>
                </a:lnTo>
                <a:lnTo>
                  <a:pt x="1596376" y="506797"/>
                </a:lnTo>
                <a:lnTo>
                  <a:pt x="1598246" y="505217"/>
                </a:lnTo>
                <a:cubicBezTo>
                  <a:pt x="1598246" y="504426"/>
                  <a:pt x="1596376" y="503636"/>
                  <a:pt x="1596376" y="503636"/>
                </a:cubicBezTo>
                <a:cubicBezTo>
                  <a:pt x="1596376" y="502845"/>
                  <a:pt x="1597311" y="502052"/>
                  <a:pt x="1597311" y="502052"/>
                </a:cubicBezTo>
                <a:cubicBezTo>
                  <a:pt x="1598246" y="501261"/>
                  <a:pt x="1598246" y="500471"/>
                  <a:pt x="1599182" y="499681"/>
                </a:cubicBezTo>
                <a:lnTo>
                  <a:pt x="1601049" y="501261"/>
                </a:lnTo>
                <a:cubicBezTo>
                  <a:pt x="1601984" y="501261"/>
                  <a:pt x="1602919" y="499681"/>
                  <a:pt x="1602919" y="499681"/>
                </a:cubicBezTo>
                <a:cubicBezTo>
                  <a:pt x="1602919" y="498890"/>
                  <a:pt x="1604790" y="498100"/>
                  <a:pt x="1604790" y="498100"/>
                </a:cubicBezTo>
                <a:lnTo>
                  <a:pt x="1606657" y="498890"/>
                </a:lnTo>
                <a:cubicBezTo>
                  <a:pt x="1606657" y="499681"/>
                  <a:pt x="1604790" y="500471"/>
                  <a:pt x="1604790" y="501261"/>
                </a:cubicBezTo>
                <a:cubicBezTo>
                  <a:pt x="1604790" y="501261"/>
                  <a:pt x="1606657" y="502052"/>
                  <a:pt x="1607593" y="502052"/>
                </a:cubicBezTo>
                <a:cubicBezTo>
                  <a:pt x="1607593" y="502845"/>
                  <a:pt x="1608528" y="502845"/>
                  <a:pt x="1609463" y="503636"/>
                </a:cubicBezTo>
                <a:cubicBezTo>
                  <a:pt x="1609463" y="502845"/>
                  <a:pt x="1611334" y="502052"/>
                  <a:pt x="1610398" y="502052"/>
                </a:cubicBezTo>
                <a:cubicBezTo>
                  <a:pt x="1610398" y="501261"/>
                  <a:pt x="1608528" y="501261"/>
                  <a:pt x="1608528" y="500471"/>
                </a:cubicBezTo>
                <a:lnTo>
                  <a:pt x="1610398" y="498890"/>
                </a:lnTo>
                <a:cubicBezTo>
                  <a:pt x="1610398" y="498890"/>
                  <a:pt x="1612266" y="500471"/>
                  <a:pt x="1612266" y="499681"/>
                </a:cubicBezTo>
                <a:cubicBezTo>
                  <a:pt x="1613201" y="499681"/>
                  <a:pt x="1613201" y="498100"/>
                  <a:pt x="1614136" y="498100"/>
                </a:cubicBezTo>
                <a:cubicBezTo>
                  <a:pt x="1613201" y="498100"/>
                  <a:pt x="1612266" y="496516"/>
                  <a:pt x="1612266" y="497306"/>
                </a:cubicBezTo>
                <a:cubicBezTo>
                  <a:pt x="1612266" y="496516"/>
                  <a:pt x="1613201" y="494935"/>
                  <a:pt x="1613201" y="494935"/>
                </a:cubicBezTo>
                <a:cubicBezTo>
                  <a:pt x="1614136" y="494935"/>
                  <a:pt x="1615072" y="496516"/>
                  <a:pt x="1616007" y="496516"/>
                </a:cubicBezTo>
                <a:cubicBezTo>
                  <a:pt x="1616007" y="496516"/>
                  <a:pt x="1617874" y="497306"/>
                  <a:pt x="1617874" y="498100"/>
                </a:cubicBezTo>
                <a:cubicBezTo>
                  <a:pt x="1617874" y="498100"/>
                  <a:pt x="1616007" y="498890"/>
                  <a:pt x="1616007" y="499681"/>
                </a:cubicBezTo>
                <a:cubicBezTo>
                  <a:pt x="1616007" y="500471"/>
                  <a:pt x="1617874" y="500471"/>
                  <a:pt x="1617874" y="501261"/>
                </a:cubicBezTo>
                <a:cubicBezTo>
                  <a:pt x="1617874" y="501261"/>
                  <a:pt x="1616007" y="502052"/>
                  <a:pt x="1616939" y="502845"/>
                </a:cubicBezTo>
                <a:cubicBezTo>
                  <a:pt x="1616939" y="503636"/>
                  <a:pt x="1617874" y="503636"/>
                  <a:pt x="1618810" y="504426"/>
                </a:cubicBezTo>
                <a:cubicBezTo>
                  <a:pt x="1619745" y="502845"/>
                  <a:pt x="1620677" y="502052"/>
                  <a:pt x="1621612" y="500471"/>
                </a:cubicBezTo>
                <a:cubicBezTo>
                  <a:pt x="1622547" y="499681"/>
                  <a:pt x="1623483" y="499681"/>
                  <a:pt x="1623483" y="498890"/>
                </a:cubicBezTo>
                <a:cubicBezTo>
                  <a:pt x="1623483" y="498890"/>
                  <a:pt x="1621612" y="498100"/>
                  <a:pt x="1621612" y="497306"/>
                </a:cubicBezTo>
                <a:lnTo>
                  <a:pt x="1622547" y="495725"/>
                </a:lnTo>
                <a:cubicBezTo>
                  <a:pt x="1623483" y="494935"/>
                  <a:pt x="1624418" y="494145"/>
                  <a:pt x="1624418" y="494145"/>
                </a:cubicBezTo>
                <a:cubicBezTo>
                  <a:pt x="1627221" y="495725"/>
                  <a:pt x="1630026" y="497306"/>
                  <a:pt x="1632829" y="499681"/>
                </a:cubicBezTo>
                <a:cubicBezTo>
                  <a:pt x="1631894" y="499681"/>
                  <a:pt x="1631894" y="501261"/>
                  <a:pt x="1630959" y="501261"/>
                </a:cubicBezTo>
                <a:cubicBezTo>
                  <a:pt x="1630959" y="501261"/>
                  <a:pt x="1630026" y="499681"/>
                  <a:pt x="1629091" y="499681"/>
                </a:cubicBezTo>
                <a:cubicBezTo>
                  <a:pt x="1629091" y="499681"/>
                  <a:pt x="1628156" y="501261"/>
                  <a:pt x="1627221" y="501261"/>
                </a:cubicBezTo>
                <a:cubicBezTo>
                  <a:pt x="1627221" y="502052"/>
                  <a:pt x="1626285" y="502845"/>
                  <a:pt x="1626285" y="503636"/>
                </a:cubicBezTo>
                <a:cubicBezTo>
                  <a:pt x="1625353" y="503636"/>
                  <a:pt x="1625353" y="504426"/>
                  <a:pt x="1624418" y="505217"/>
                </a:cubicBezTo>
                <a:cubicBezTo>
                  <a:pt x="1624418" y="505217"/>
                  <a:pt x="1622547" y="506007"/>
                  <a:pt x="1622547" y="506797"/>
                </a:cubicBezTo>
                <a:cubicBezTo>
                  <a:pt x="1622547" y="506797"/>
                  <a:pt x="1624418" y="507591"/>
                  <a:pt x="1625353" y="508381"/>
                </a:cubicBezTo>
                <a:cubicBezTo>
                  <a:pt x="1625353" y="507591"/>
                  <a:pt x="1626285" y="506797"/>
                  <a:pt x="1626285" y="506007"/>
                </a:cubicBezTo>
                <a:lnTo>
                  <a:pt x="1628156" y="504426"/>
                </a:lnTo>
                <a:lnTo>
                  <a:pt x="1630026" y="506007"/>
                </a:lnTo>
                <a:lnTo>
                  <a:pt x="1628156" y="507591"/>
                </a:lnTo>
                <a:cubicBezTo>
                  <a:pt x="1629091" y="507591"/>
                  <a:pt x="1630026" y="509172"/>
                  <a:pt x="1630959" y="509172"/>
                </a:cubicBezTo>
                <a:lnTo>
                  <a:pt x="1631894" y="507591"/>
                </a:lnTo>
                <a:cubicBezTo>
                  <a:pt x="1632829" y="507591"/>
                  <a:pt x="1633764" y="508381"/>
                  <a:pt x="1634700" y="508381"/>
                </a:cubicBezTo>
                <a:cubicBezTo>
                  <a:pt x="1634700" y="508381"/>
                  <a:pt x="1635635" y="509962"/>
                  <a:pt x="1636567" y="509962"/>
                </a:cubicBezTo>
                <a:cubicBezTo>
                  <a:pt x="1636567" y="509962"/>
                  <a:pt x="1637502" y="508381"/>
                  <a:pt x="1638437" y="508381"/>
                </a:cubicBezTo>
                <a:cubicBezTo>
                  <a:pt x="1638437" y="508381"/>
                  <a:pt x="1639373" y="509962"/>
                  <a:pt x="1640308" y="509962"/>
                </a:cubicBezTo>
                <a:cubicBezTo>
                  <a:pt x="1640308" y="509172"/>
                  <a:pt x="1641240" y="507591"/>
                  <a:pt x="1642175" y="507591"/>
                </a:cubicBezTo>
                <a:cubicBezTo>
                  <a:pt x="1642175" y="507591"/>
                  <a:pt x="1643111" y="509172"/>
                  <a:pt x="1644046" y="509172"/>
                </a:cubicBezTo>
                <a:lnTo>
                  <a:pt x="1644981" y="507591"/>
                </a:lnTo>
                <a:cubicBezTo>
                  <a:pt x="1644981" y="506797"/>
                  <a:pt x="1643111" y="506797"/>
                  <a:pt x="1643111" y="506007"/>
                </a:cubicBezTo>
                <a:cubicBezTo>
                  <a:pt x="1643111" y="505217"/>
                  <a:pt x="1644981" y="505217"/>
                  <a:pt x="1644981" y="504426"/>
                </a:cubicBezTo>
                <a:cubicBezTo>
                  <a:pt x="1643111" y="503636"/>
                  <a:pt x="1642175" y="502845"/>
                  <a:pt x="1640308" y="501261"/>
                </a:cubicBezTo>
                <a:cubicBezTo>
                  <a:pt x="1640308" y="501261"/>
                  <a:pt x="1639373" y="500471"/>
                  <a:pt x="1638437" y="500471"/>
                </a:cubicBezTo>
                <a:cubicBezTo>
                  <a:pt x="1639373" y="498890"/>
                  <a:pt x="1641240" y="498100"/>
                  <a:pt x="1642175" y="496516"/>
                </a:cubicBezTo>
                <a:cubicBezTo>
                  <a:pt x="1643111" y="497306"/>
                  <a:pt x="1644981" y="498890"/>
                  <a:pt x="1645913" y="499681"/>
                </a:cubicBezTo>
                <a:cubicBezTo>
                  <a:pt x="1645913" y="499681"/>
                  <a:pt x="1644046" y="500471"/>
                  <a:pt x="1644046" y="501261"/>
                </a:cubicBezTo>
                <a:cubicBezTo>
                  <a:pt x="1644046" y="501261"/>
                  <a:pt x="1645913" y="502052"/>
                  <a:pt x="1646849" y="502845"/>
                </a:cubicBezTo>
                <a:cubicBezTo>
                  <a:pt x="1646849" y="502845"/>
                  <a:pt x="1647784" y="503636"/>
                  <a:pt x="1648719" y="503636"/>
                </a:cubicBezTo>
                <a:cubicBezTo>
                  <a:pt x="1649654" y="502845"/>
                  <a:pt x="1650587" y="501261"/>
                  <a:pt x="1651522" y="500471"/>
                </a:cubicBezTo>
                <a:cubicBezTo>
                  <a:pt x="1652457" y="499681"/>
                  <a:pt x="1652457" y="498890"/>
                  <a:pt x="1653392" y="498890"/>
                </a:cubicBezTo>
                <a:lnTo>
                  <a:pt x="1655263" y="499681"/>
                </a:lnTo>
                <a:cubicBezTo>
                  <a:pt x="1655263" y="500471"/>
                  <a:pt x="1657130" y="501261"/>
                  <a:pt x="1657130" y="501261"/>
                </a:cubicBezTo>
                <a:cubicBezTo>
                  <a:pt x="1657130" y="502052"/>
                  <a:pt x="1656195" y="502845"/>
                  <a:pt x="1656195" y="502845"/>
                </a:cubicBezTo>
                <a:cubicBezTo>
                  <a:pt x="1656195" y="503636"/>
                  <a:pt x="1658066" y="504426"/>
                  <a:pt x="1658066" y="504426"/>
                </a:cubicBezTo>
                <a:cubicBezTo>
                  <a:pt x="1658066" y="505217"/>
                  <a:pt x="1659936" y="505217"/>
                  <a:pt x="1659936" y="506007"/>
                </a:cubicBezTo>
                <a:cubicBezTo>
                  <a:pt x="1660868" y="506007"/>
                  <a:pt x="1661803" y="506797"/>
                  <a:pt x="1661803" y="506797"/>
                </a:cubicBezTo>
                <a:cubicBezTo>
                  <a:pt x="1662739" y="507591"/>
                  <a:pt x="1663674" y="507591"/>
                  <a:pt x="1664609" y="508381"/>
                </a:cubicBezTo>
                <a:cubicBezTo>
                  <a:pt x="1664609" y="507591"/>
                  <a:pt x="1665545" y="507591"/>
                  <a:pt x="1665545" y="506797"/>
                </a:cubicBezTo>
                <a:cubicBezTo>
                  <a:pt x="1666477" y="506797"/>
                  <a:pt x="1667412" y="505217"/>
                  <a:pt x="1667412" y="505217"/>
                </a:cubicBezTo>
                <a:cubicBezTo>
                  <a:pt x="1667412" y="504426"/>
                  <a:pt x="1665545" y="503636"/>
                  <a:pt x="1665545" y="503636"/>
                </a:cubicBezTo>
                <a:cubicBezTo>
                  <a:pt x="1665545" y="503636"/>
                  <a:pt x="1666477" y="502052"/>
                  <a:pt x="1667412" y="502052"/>
                </a:cubicBezTo>
                <a:cubicBezTo>
                  <a:pt x="1667412" y="502052"/>
                  <a:pt x="1668347" y="502845"/>
                  <a:pt x="1669282" y="502845"/>
                </a:cubicBezTo>
                <a:cubicBezTo>
                  <a:pt x="1670218" y="503636"/>
                  <a:pt x="1670218" y="504426"/>
                  <a:pt x="1671150" y="504426"/>
                </a:cubicBezTo>
                <a:lnTo>
                  <a:pt x="1673020" y="506007"/>
                </a:lnTo>
                <a:cubicBezTo>
                  <a:pt x="1673956" y="506007"/>
                  <a:pt x="1674891" y="504426"/>
                  <a:pt x="1674891" y="504426"/>
                </a:cubicBezTo>
                <a:cubicBezTo>
                  <a:pt x="1675823" y="503636"/>
                  <a:pt x="1675823" y="502845"/>
                  <a:pt x="1676758" y="502052"/>
                </a:cubicBezTo>
                <a:lnTo>
                  <a:pt x="1677693" y="500471"/>
                </a:lnTo>
                <a:cubicBezTo>
                  <a:pt x="1678629" y="500471"/>
                  <a:pt x="1679564" y="502052"/>
                  <a:pt x="1680496" y="502052"/>
                </a:cubicBezTo>
                <a:cubicBezTo>
                  <a:pt x="1680496" y="502052"/>
                  <a:pt x="1681431" y="502845"/>
                  <a:pt x="1682367" y="502845"/>
                </a:cubicBezTo>
                <a:cubicBezTo>
                  <a:pt x="1682367" y="503636"/>
                  <a:pt x="1683302" y="501261"/>
                  <a:pt x="1684237" y="501261"/>
                </a:cubicBezTo>
                <a:cubicBezTo>
                  <a:pt x="1684237" y="501261"/>
                  <a:pt x="1685169" y="502845"/>
                  <a:pt x="1686105" y="502845"/>
                </a:cubicBezTo>
                <a:cubicBezTo>
                  <a:pt x="1686105" y="502052"/>
                  <a:pt x="1687040" y="501261"/>
                  <a:pt x="1687040" y="501261"/>
                </a:cubicBezTo>
                <a:lnTo>
                  <a:pt x="1689846" y="502052"/>
                </a:lnTo>
                <a:cubicBezTo>
                  <a:pt x="1689846" y="502845"/>
                  <a:pt x="1687975" y="503636"/>
                  <a:pt x="1687975" y="504426"/>
                </a:cubicBezTo>
                <a:cubicBezTo>
                  <a:pt x="1687975" y="504426"/>
                  <a:pt x="1687040" y="505217"/>
                  <a:pt x="1686105" y="506007"/>
                </a:cubicBezTo>
                <a:lnTo>
                  <a:pt x="1685169" y="507591"/>
                </a:lnTo>
                <a:cubicBezTo>
                  <a:pt x="1685169" y="508381"/>
                  <a:pt x="1687040" y="508381"/>
                  <a:pt x="1687040" y="509172"/>
                </a:cubicBezTo>
                <a:lnTo>
                  <a:pt x="1685169" y="510753"/>
                </a:lnTo>
                <a:cubicBezTo>
                  <a:pt x="1685169" y="511546"/>
                  <a:pt x="1687040" y="511546"/>
                  <a:pt x="1687040" y="512337"/>
                </a:cubicBezTo>
                <a:cubicBezTo>
                  <a:pt x="1687040" y="512337"/>
                  <a:pt x="1688910" y="513127"/>
                  <a:pt x="1689846" y="513127"/>
                </a:cubicBezTo>
                <a:cubicBezTo>
                  <a:pt x="1689846" y="513127"/>
                  <a:pt x="1690778" y="512337"/>
                  <a:pt x="1690778" y="511546"/>
                </a:cubicBezTo>
                <a:lnTo>
                  <a:pt x="1688910" y="510753"/>
                </a:lnTo>
                <a:cubicBezTo>
                  <a:pt x="1688910" y="509962"/>
                  <a:pt x="1689846" y="509172"/>
                  <a:pt x="1690778" y="508381"/>
                </a:cubicBezTo>
                <a:cubicBezTo>
                  <a:pt x="1690778" y="508381"/>
                  <a:pt x="1691713" y="507591"/>
                  <a:pt x="1691713" y="506797"/>
                </a:cubicBezTo>
                <a:cubicBezTo>
                  <a:pt x="1692648" y="506797"/>
                  <a:pt x="1689846" y="506007"/>
                  <a:pt x="1689846" y="505217"/>
                </a:cubicBezTo>
                <a:cubicBezTo>
                  <a:pt x="1689846" y="505217"/>
                  <a:pt x="1691713" y="504426"/>
                  <a:pt x="1691713" y="503636"/>
                </a:cubicBezTo>
                <a:cubicBezTo>
                  <a:pt x="1691713" y="502845"/>
                  <a:pt x="1693584" y="502845"/>
                  <a:pt x="1693584" y="502052"/>
                </a:cubicBezTo>
                <a:cubicBezTo>
                  <a:pt x="1693584" y="501261"/>
                  <a:pt x="1691713" y="501261"/>
                  <a:pt x="1690778" y="500471"/>
                </a:cubicBezTo>
                <a:cubicBezTo>
                  <a:pt x="1692648" y="499681"/>
                  <a:pt x="1693584" y="498100"/>
                  <a:pt x="1694519" y="497306"/>
                </a:cubicBezTo>
                <a:cubicBezTo>
                  <a:pt x="1694519" y="496516"/>
                  <a:pt x="1695451" y="495725"/>
                  <a:pt x="1695451" y="494935"/>
                </a:cubicBezTo>
                <a:cubicBezTo>
                  <a:pt x="1697321" y="496516"/>
                  <a:pt x="1698257" y="497306"/>
                  <a:pt x="1700127" y="498100"/>
                </a:cubicBezTo>
                <a:cubicBezTo>
                  <a:pt x="1699192" y="498890"/>
                  <a:pt x="1699192" y="498890"/>
                  <a:pt x="1698257" y="499681"/>
                </a:cubicBezTo>
                <a:cubicBezTo>
                  <a:pt x="1698257" y="500471"/>
                  <a:pt x="1697321" y="501261"/>
                  <a:pt x="1697321" y="501261"/>
                </a:cubicBezTo>
                <a:cubicBezTo>
                  <a:pt x="1697321" y="502052"/>
                  <a:pt x="1699192" y="502845"/>
                  <a:pt x="1699192" y="502845"/>
                </a:cubicBezTo>
                <a:cubicBezTo>
                  <a:pt x="1699192" y="502845"/>
                  <a:pt x="1701059" y="503636"/>
                  <a:pt x="1701059" y="504426"/>
                </a:cubicBezTo>
                <a:cubicBezTo>
                  <a:pt x="1701059" y="504426"/>
                  <a:pt x="1699192" y="505217"/>
                  <a:pt x="1699192" y="506007"/>
                </a:cubicBezTo>
                <a:cubicBezTo>
                  <a:pt x="1700127" y="506797"/>
                  <a:pt x="1701059" y="506797"/>
                  <a:pt x="1701995" y="507591"/>
                </a:cubicBezTo>
                <a:cubicBezTo>
                  <a:pt x="1701995" y="507591"/>
                  <a:pt x="1702930" y="508381"/>
                  <a:pt x="1703865" y="508381"/>
                </a:cubicBezTo>
                <a:cubicBezTo>
                  <a:pt x="1703865" y="508381"/>
                  <a:pt x="1704800" y="507591"/>
                  <a:pt x="1704800" y="506797"/>
                </a:cubicBezTo>
                <a:cubicBezTo>
                  <a:pt x="1705733" y="506797"/>
                  <a:pt x="1706668" y="505217"/>
                  <a:pt x="1706668" y="505217"/>
                </a:cubicBezTo>
                <a:cubicBezTo>
                  <a:pt x="1706668" y="505217"/>
                  <a:pt x="1704800" y="504426"/>
                  <a:pt x="1704800" y="503636"/>
                </a:cubicBezTo>
                <a:cubicBezTo>
                  <a:pt x="1704800" y="503636"/>
                  <a:pt x="1705733" y="502845"/>
                  <a:pt x="1706668" y="502052"/>
                </a:cubicBezTo>
                <a:lnTo>
                  <a:pt x="1707603" y="500471"/>
                </a:lnTo>
                <a:cubicBezTo>
                  <a:pt x="1708538" y="500471"/>
                  <a:pt x="1709474" y="501261"/>
                  <a:pt x="1710406" y="501261"/>
                </a:cubicBezTo>
                <a:cubicBezTo>
                  <a:pt x="1710406" y="502052"/>
                  <a:pt x="1711341" y="502845"/>
                  <a:pt x="1712276" y="502845"/>
                </a:cubicBezTo>
                <a:lnTo>
                  <a:pt x="1714147" y="504426"/>
                </a:lnTo>
                <a:cubicBezTo>
                  <a:pt x="1715079" y="504426"/>
                  <a:pt x="1715079" y="502845"/>
                  <a:pt x="1716014" y="502845"/>
                </a:cubicBezTo>
                <a:cubicBezTo>
                  <a:pt x="1716014" y="502845"/>
                  <a:pt x="1716949" y="504426"/>
                  <a:pt x="1717885" y="503636"/>
                </a:cubicBezTo>
                <a:cubicBezTo>
                  <a:pt x="1718820" y="503636"/>
                  <a:pt x="1718820" y="502052"/>
                  <a:pt x="1719755" y="502052"/>
                </a:cubicBezTo>
                <a:cubicBezTo>
                  <a:pt x="1718820" y="501261"/>
                  <a:pt x="1717885" y="501261"/>
                  <a:pt x="1716949" y="500471"/>
                </a:cubicBezTo>
                <a:cubicBezTo>
                  <a:pt x="1716949" y="500471"/>
                  <a:pt x="1718820" y="499681"/>
                  <a:pt x="1718820" y="498890"/>
                </a:cubicBezTo>
                <a:cubicBezTo>
                  <a:pt x="1719755" y="498890"/>
                  <a:pt x="1720687" y="498100"/>
                  <a:pt x="1720687" y="497306"/>
                </a:cubicBezTo>
                <a:cubicBezTo>
                  <a:pt x="1720687" y="497306"/>
                  <a:pt x="1718820" y="496516"/>
                  <a:pt x="1718820" y="495725"/>
                </a:cubicBezTo>
                <a:lnTo>
                  <a:pt x="1719755" y="494145"/>
                </a:lnTo>
                <a:cubicBezTo>
                  <a:pt x="1720687" y="493351"/>
                  <a:pt x="1721623" y="493351"/>
                  <a:pt x="1721623" y="492561"/>
                </a:cubicBezTo>
                <a:cubicBezTo>
                  <a:pt x="1721623" y="492561"/>
                  <a:pt x="1723493" y="493351"/>
                  <a:pt x="1723493" y="494145"/>
                </a:cubicBezTo>
                <a:cubicBezTo>
                  <a:pt x="1723493" y="494145"/>
                  <a:pt x="1721623" y="494935"/>
                  <a:pt x="1722558" y="495725"/>
                </a:cubicBezTo>
                <a:lnTo>
                  <a:pt x="1724428" y="496516"/>
                </a:lnTo>
                <a:cubicBezTo>
                  <a:pt x="1724428" y="497306"/>
                  <a:pt x="1726296" y="497306"/>
                  <a:pt x="1726296" y="498100"/>
                </a:cubicBezTo>
                <a:cubicBezTo>
                  <a:pt x="1726296" y="498890"/>
                  <a:pt x="1724428" y="499681"/>
                  <a:pt x="1724428" y="499681"/>
                </a:cubicBezTo>
                <a:cubicBezTo>
                  <a:pt x="1724428" y="500471"/>
                  <a:pt x="1723493" y="501261"/>
                  <a:pt x="1723493" y="502052"/>
                </a:cubicBezTo>
                <a:lnTo>
                  <a:pt x="1725361" y="502845"/>
                </a:lnTo>
                <a:cubicBezTo>
                  <a:pt x="1725361" y="503636"/>
                  <a:pt x="1723493" y="504426"/>
                  <a:pt x="1723493" y="505217"/>
                </a:cubicBezTo>
                <a:lnTo>
                  <a:pt x="1725361" y="506007"/>
                </a:lnTo>
                <a:cubicBezTo>
                  <a:pt x="1726296" y="506797"/>
                  <a:pt x="1727231" y="506797"/>
                  <a:pt x="1728166" y="507591"/>
                </a:cubicBezTo>
                <a:cubicBezTo>
                  <a:pt x="1728166" y="506797"/>
                  <a:pt x="1729102" y="506007"/>
                  <a:pt x="1729102" y="506007"/>
                </a:cubicBezTo>
                <a:cubicBezTo>
                  <a:pt x="1729102" y="505217"/>
                  <a:pt x="1727231" y="504426"/>
                  <a:pt x="1727231" y="504426"/>
                </a:cubicBezTo>
                <a:cubicBezTo>
                  <a:pt x="1727231" y="503636"/>
                  <a:pt x="1728166" y="502845"/>
                  <a:pt x="1729102" y="502845"/>
                </a:cubicBezTo>
                <a:cubicBezTo>
                  <a:pt x="1729102" y="502052"/>
                  <a:pt x="1730037" y="501261"/>
                  <a:pt x="1730969" y="501261"/>
                </a:cubicBezTo>
                <a:cubicBezTo>
                  <a:pt x="1730969" y="500471"/>
                  <a:pt x="1728166" y="499681"/>
                  <a:pt x="1728166" y="499681"/>
                </a:cubicBezTo>
                <a:cubicBezTo>
                  <a:pt x="1728166" y="498890"/>
                  <a:pt x="1730037" y="498100"/>
                  <a:pt x="1730037" y="498100"/>
                </a:cubicBezTo>
                <a:cubicBezTo>
                  <a:pt x="1730037" y="497306"/>
                  <a:pt x="1730969" y="496516"/>
                  <a:pt x="1731904" y="495725"/>
                </a:cubicBezTo>
                <a:lnTo>
                  <a:pt x="1733775" y="497306"/>
                </a:lnTo>
                <a:lnTo>
                  <a:pt x="1731904" y="498890"/>
                </a:lnTo>
                <a:cubicBezTo>
                  <a:pt x="1732840" y="499681"/>
                  <a:pt x="1733775" y="500471"/>
                  <a:pt x="1733775" y="500471"/>
                </a:cubicBezTo>
                <a:cubicBezTo>
                  <a:pt x="1734707" y="500471"/>
                  <a:pt x="1735642" y="502052"/>
                  <a:pt x="1736577" y="502052"/>
                </a:cubicBezTo>
                <a:cubicBezTo>
                  <a:pt x="1736577" y="502052"/>
                  <a:pt x="1737513" y="500471"/>
                  <a:pt x="1737513" y="499681"/>
                </a:cubicBezTo>
                <a:cubicBezTo>
                  <a:pt x="1738448" y="499681"/>
                  <a:pt x="1739383" y="498890"/>
                  <a:pt x="1739383" y="498100"/>
                </a:cubicBezTo>
                <a:lnTo>
                  <a:pt x="1737513" y="497306"/>
                </a:lnTo>
                <a:cubicBezTo>
                  <a:pt x="1737513" y="496516"/>
                  <a:pt x="1735642" y="495725"/>
                  <a:pt x="1735642" y="495725"/>
                </a:cubicBezTo>
                <a:lnTo>
                  <a:pt x="1736577" y="494145"/>
                </a:lnTo>
                <a:cubicBezTo>
                  <a:pt x="1737513" y="494145"/>
                  <a:pt x="1738448" y="495725"/>
                  <a:pt x="1739383" y="494935"/>
                </a:cubicBezTo>
                <a:lnTo>
                  <a:pt x="1740315" y="493351"/>
                </a:lnTo>
                <a:cubicBezTo>
                  <a:pt x="1741251" y="494145"/>
                  <a:pt x="1742186" y="494145"/>
                  <a:pt x="1742186" y="494935"/>
                </a:cubicBezTo>
                <a:cubicBezTo>
                  <a:pt x="1743121" y="494935"/>
                  <a:pt x="1744988" y="495725"/>
                  <a:pt x="1744988" y="495725"/>
                </a:cubicBezTo>
                <a:cubicBezTo>
                  <a:pt x="1744988" y="496516"/>
                  <a:pt x="1743121" y="497306"/>
                  <a:pt x="1743121" y="498100"/>
                </a:cubicBezTo>
                <a:lnTo>
                  <a:pt x="1744988" y="498890"/>
                </a:lnTo>
                <a:cubicBezTo>
                  <a:pt x="1744988" y="499681"/>
                  <a:pt x="1743121" y="500471"/>
                  <a:pt x="1744056" y="501261"/>
                </a:cubicBezTo>
                <a:lnTo>
                  <a:pt x="1745924" y="502052"/>
                </a:lnTo>
                <a:cubicBezTo>
                  <a:pt x="1745924" y="502845"/>
                  <a:pt x="1744056" y="503636"/>
                  <a:pt x="1744056" y="504426"/>
                </a:cubicBezTo>
                <a:lnTo>
                  <a:pt x="1742186" y="506007"/>
                </a:lnTo>
                <a:cubicBezTo>
                  <a:pt x="1742186" y="506007"/>
                  <a:pt x="1744988" y="506797"/>
                  <a:pt x="1744988" y="507591"/>
                </a:cubicBezTo>
                <a:cubicBezTo>
                  <a:pt x="1744056" y="507591"/>
                  <a:pt x="1743121" y="508381"/>
                  <a:pt x="1743121" y="509172"/>
                </a:cubicBezTo>
                <a:cubicBezTo>
                  <a:pt x="1742186" y="509962"/>
                  <a:pt x="1742186" y="509962"/>
                  <a:pt x="1741251" y="510753"/>
                </a:cubicBezTo>
                <a:cubicBezTo>
                  <a:pt x="1742186" y="510753"/>
                  <a:pt x="1743121" y="512337"/>
                  <a:pt x="1743121" y="512337"/>
                </a:cubicBezTo>
                <a:cubicBezTo>
                  <a:pt x="1744056" y="512337"/>
                  <a:pt x="1744056" y="510753"/>
                  <a:pt x="1744988" y="509962"/>
                </a:cubicBezTo>
                <a:cubicBezTo>
                  <a:pt x="1745924" y="509962"/>
                  <a:pt x="1746859" y="511546"/>
                  <a:pt x="1746859" y="511546"/>
                </a:cubicBezTo>
                <a:cubicBezTo>
                  <a:pt x="1747794" y="511546"/>
                  <a:pt x="1748729" y="509962"/>
                  <a:pt x="1748729" y="509962"/>
                </a:cubicBezTo>
                <a:lnTo>
                  <a:pt x="1746859" y="508381"/>
                </a:lnTo>
                <a:cubicBezTo>
                  <a:pt x="1746859" y="508381"/>
                  <a:pt x="1747794" y="506797"/>
                  <a:pt x="1748729" y="506797"/>
                </a:cubicBezTo>
                <a:cubicBezTo>
                  <a:pt x="1748729" y="506007"/>
                  <a:pt x="1749665" y="505217"/>
                  <a:pt x="1749665" y="505217"/>
                </a:cubicBezTo>
                <a:cubicBezTo>
                  <a:pt x="1750597" y="504426"/>
                  <a:pt x="1750597" y="503636"/>
                  <a:pt x="1751532" y="503636"/>
                </a:cubicBezTo>
                <a:cubicBezTo>
                  <a:pt x="1751532" y="502845"/>
                  <a:pt x="1753403" y="504426"/>
                  <a:pt x="1753403" y="504426"/>
                </a:cubicBezTo>
                <a:cubicBezTo>
                  <a:pt x="1754338" y="504426"/>
                  <a:pt x="1754338" y="502845"/>
                  <a:pt x="1755270" y="502845"/>
                </a:cubicBezTo>
                <a:cubicBezTo>
                  <a:pt x="1756205" y="502845"/>
                  <a:pt x="1756205" y="501261"/>
                  <a:pt x="1757141" y="501261"/>
                </a:cubicBezTo>
                <a:cubicBezTo>
                  <a:pt x="1757141" y="501261"/>
                  <a:pt x="1759011" y="502845"/>
                  <a:pt x="1759011" y="502052"/>
                </a:cubicBezTo>
                <a:cubicBezTo>
                  <a:pt x="1759011" y="502052"/>
                  <a:pt x="1759946" y="501261"/>
                  <a:pt x="1760879" y="500471"/>
                </a:cubicBezTo>
                <a:cubicBezTo>
                  <a:pt x="1760879" y="500471"/>
                  <a:pt x="1761814" y="499681"/>
                  <a:pt x="1761814" y="498890"/>
                </a:cubicBezTo>
                <a:cubicBezTo>
                  <a:pt x="1762749" y="498100"/>
                  <a:pt x="1762749" y="498100"/>
                  <a:pt x="1763684" y="497306"/>
                </a:cubicBezTo>
                <a:cubicBezTo>
                  <a:pt x="1763684" y="496516"/>
                  <a:pt x="1764617" y="495725"/>
                  <a:pt x="1765552" y="495725"/>
                </a:cubicBezTo>
                <a:cubicBezTo>
                  <a:pt x="1765552" y="495725"/>
                  <a:pt x="1763684" y="494145"/>
                  <a:pt x="1762749" y="494145"/>
                </a:cubicBezTo>
                <a:cubicBezTo>
                  <a:pt x="1763684" y="494145"/>
                  <a:pt x="1763684" y="492561"/>
                  <a:pt x="1764617" y="492561"/>
                </a:cubicBezTo>
                <a:cubicBezTo>
                  <a:pt x="1765552" y="492561"/>
                  <a:pt x="1766487" y="493351"/>
                  <a:pt x="1766487" y="493351"/>
                </a:cubicBezTo>
                <a:cubicBezTo>
                  <a:pt x="1767422" y="494145"/>
                  <a:pt x="1769290" y="494935"/>
                  <a:pt x="1769290" y="494935"/>
                </a:cubicBezTo>
                <a:lnTo>
                  <a:pt x="1767422" y="496516"/>
                </a:lnTo>
                <a:lnTo>
                  <a:pt x="1765552" y="498100"/>
                </a:lnTo>
                <a:cubicBezTo>
                  <a:pt x="1765552" y="498890"/>
                  <a:pt x="1767422" y="499681"/>
                  <a:pt x="1767422" y="499681"/>
                </a:cubicBezTo>
                <a:cubicBezTo>
                  <a:pt x="1768358" y="499681"/>
                  <a:pt x="1769290" y="498100"/>
                  <a:pt x="1769290" y="498100"/>
                </a:cubicBezTo>
                <a:cubicBezTo>
                  <a:pt x="1770225" y="498100"/>
                  <a:pt x="1771160" y="498890"/>
                  <a:pt x="1771160" y="499681"/>
                </a:cubicBezTo>
                <a:cubicBezTo>
                  <a:pt x="1772096" y="499681"/>
                  <a:pt x="1773031" y="500471"/>
                  <a:pt x="1773966" y="500471"/>
                </a:cubicBezTo>
                <a:cubicBezTo>
                  <a:pt x="1773966" y="501261"/>
                  <a:pt x="1772096" y="502052"/>
                  <a:pt x="1772096" y="502845"/>
                </a:cubicBezTo>
                <a:lnTo>
                  <a:pt x="1770225" y="504426"/>
                </a:lnTo>
                <a:cubicBezTo>
                  <a:pt x="1770225" y="505217"/>
                  <a:pt x="1772096" y="505217"/>
                  <a:pt x="1772096" y="506007"/>
                </a:cubicBezTo>
                <a:cubicBezTo>
                  <a:pt x="1773031" y="506007"/>
                  <a:pt x="1773966" y="506797"/>
                  <a:pt x="1774898" y="506797"/>
                </a:cubicBezTo>
                <a:cubicBezTo>
                  <a:pt x="1775833" y="506007"/>
                  <a:pt x="1776769" y="504426"/>
                  <a:pt x="1777704" y="503636"/>
                </a:cubicBezTo>
                <a:cubicBezTo>
                  <a:pt x="1778639" y="502052"/>
                  <a:pt x="1779571" y="501261"/>
                  <a:pt x="1780506" y="499681"/>
                </a:cubicBezTo>
                <a:cubicBezTo>
                  <a:pt x="1782377" y="498890"/>
                  <a:pt x="1783312" y="497306"/>
                  <a:pt x="1784248" y="496516"/>
                </a:cubicBezTo>
                <a:cubicBezTo>
                  <a:pt x="1784248" y="495725"/>
                  <a:pt x="1785180" y="494935"/>
                  <a:pt x="1786115" y="494935"/>
                </a:cubicBezTo>
                <a:cubicBezTo>
                  <a:pt x="1786115" y="494145"/>
                  <a:pt x="1787050" y="493351"/>
                  <a:pt x="1787050" y="492561"/>
                </a:cubicBezTo>
                <a:lnTo>
                  <a:pt x="1788921" y="494145"/>
                </a:lnTo>
                <a:cubicBezTo>
                  <a:pt x="1789853" y="494935"/>
                  <a:pt x="1787985" y="495725"/>
                  <a:pt x="1787985" y="495725"/>
                </a:cubicBezTo>
                <a:cubicBezTo>
                  <a:pt x="1788921" y="496516"/>
                  <a:pt x="1788921" y="497306"/>
                  <a:pt x="1789853" y="497306"/>
                </a:cubicBezTo>
                <a:cubicBezTo>
                  <a:pt x="1790788" y="497306"/>
                  <a:pt x="1791723" y="498890"/>
                  <a:pt x="1791723" y="498890"/>
                </a:cubicBezTo>
                <a:cubicBezTo>
                  <a:pt x="1792659" y="498890"/>
                  <a:pt x="1792659" y="496516"/>
                  <a:pt x="1793594" y="497306"/>
                </a:cubicBezTo>
                <a:cubicBezTo>
                  <a:pt x="1794526" y="497306"/>
                  <a:pt x="1794526" y="498100"/>
                  <a:pt x="1795461" y="498100"/>
                </a:cubicBezTo>
                <a:cubicBezTo>
                  <a:pt x="1795461" y="498890"/>
                  <a:pt x="1794526" y="499681"/>
                  <a:pt x="1793594" y="499681"/>
                </a:cubicBezTo>
                <a:cubicBezTo>
                  <a:pt x="1793594" y="500471"/>
                  <a:pt x="1792659" y="501261"/>
                  <a:pt x="1792659" y="502052"/>
                </a:cubicBezTo>
                <a:lnTo>
                  <a:pt x="1794526" y="502845"/>
                </a:lnTo>
                <a:cubicBezTo>
                  <a:pt x="1794526" y="503636"/>
                  <a:pt x="1792659" y="504426"/>
                  <a:pt x="1792659" y="505217"/>
                </a:cubicBezTo>
                <a:cubicBezTo>
                  <a:pt x="1792659" y="505217"/>
                  <a:pt x="1794526" y="506007"/>
                  <a:pt x="1795461" y="506007"/>
                </a:cubicBezTo>
                <a:cubicBezTo>
                  <a:pt x="1795461" y="506797"/>
                  <a:pt x="1793594" y="507591"/>
                  <a:pt x="1793594" y="508381"/>
                </a:cubicBezTo>
                <a:cubicBezTo>
                  <a:pt x="1793594" y="508381"/>
                  <a:pt x="1791723" y="509172"/>
                  <a:pt x="1791723" y="509962"/>
                </a:cubicBezTo>
                <a:lnTo>
                  <a:pt x="1793594" y="510753"/>
                </a:lnTo>
                <a:cubicBezTo>
                  <a:pt x="1794526" y="510753"/>
                  <a:pt x="1794526" y="509962"/>
                  <a:pt x="1795461" y="509172"/>
                </a:cubicBezTo>
                <a:cubicBezTo>
                  <a:pt x="1796397" y="509172"/>
                  <a:pt x="1796397" y="508381"/>
                  <a:pt x="1797332" y="507591"/>
                </a:cubicBezTo>
                <a:cubicBezTo>
                  <a:pt x="1797332" y="506797"/>
                  <a:pt x="1798267" y="506007"/>
                  <a:pt x="1798267" y="506007"/>
                </a:cubicBezTo>
                <a:cubicBezTo>
                  <a:pt x="1799202" y="505217"/>
                  <a:pt x="1796397" y="505217"/>
                  <a:pt x="1796397" y="504426"/>
                </a:cubicBezTo>
                <a:cubicBezTo>
                  <a:pt x="1796397" y="503636"/>
                  <a:pt x="1798267" y="503636"/>
                  <a:pt x="1798267" y="502845"/>
                </a:cubicBezTo>
                <a:lnTo>
                  <a:pt x="1800135" y="504426"/>
                </a:lnTo>
                <a:cubicBezTo>
                  <a:pt x="1801070" y="504426"/>
                  <a:pt x="1801070" y="502052"/>
                  <a:pt x="1802005" y="502052"/>
                </a:cubicBezTo>
                <a:cubicBezTo>
                  <a:pt x="1802940" y="502052"/>
                  <a:pt x="1802940" y="503636"/>
                  <a:pt x="1803876" y="503636"/>
                </a:cubicBezTo>
                <a:cubicBezTo>
                  <a:pt x="1805743" y="504426"/>
                  <a:pt x="1806678" y="505217"/>
                  <a:pt x="1808549" y="506007"/>
                </a:cubicBezTo>
                <a:cubicBezTo>
                  <a:pt x="1808549" y="506007"/>
                  <a:pt x="1809481" y="505217"/>
                  <a:pt x="1809481" y="504426"/>
                </a:cubicBezTo>
                <a:cubicBezTo>
                  <a:pt x="1809481" y="504426"/>
                  <a:pt x="1807614" y="503636"/>
                  <a:pt x="1807614" y="502845"/>
                </a:cubicBezTo>
                <a:lnTo>
                  <a:pt x="1805743" y="502052"/>
                </a:lnTo>
                <a:cubicBezTo>
                  <a:pt x="1805743" y="501261"/>
                  <a:pt x="1806678" y="500471"/>
                  <a:pt x="1807614" y="500471"/>
                </a:cubicBezTo>
                <a:cubicBezTo>
                  <a:pt x="1806678" y="499681"/>
                  <a:pt x="1805743" y="498890"/>
                  <a:pt x="1804808" y="498890"/>
                </a:cubicBezTo>
                <a:lnTo>
                  <a:pt x="1806678" y="497306"/>
                </a:lnTo>
                <a:lnTo>
                  <a:pt x="1808549" y="498100"/>
                </a:lnTo>
                <a:cubicBezTo>
                  <a:pt x="1809481" y="498890"/>
                  <a:pt x="1810416" y="499681"/>
                  <a:pt x="1810416" y="499681"/>
                </a:cubicBezTo>
                <a:cubicBezTo>
                  <a:pt x="1811351" y="500471"/>
                  <a:pt x="1812287" y="500471"/>
                  <a:pt x="1813222" y="501261"/>
                </a:cubicBezTo>
                <a:cubicBezTo>
                  <a:pt x="1813222" y="501261"/>
                  <a:pt x="1815089" y="502845"/>
                  <a:pt x="1815089" y="502052"/>
                </a:cubicBezTo>
                <a:lnTo>
                  <a:pt x="1816960" y="500471"/>
                </a:lnTo>
                <a:lnTo>
                  <a:pt x="1814157" y="499681"/>
                </a:lnTo>
                <a:cubicBezTo>
                  <a:pt x="1814157" y="498890"/>
                  <a:pt x="1816025" y="498100"/>
                  <a:pt x="1816025" y="497306"/>
                </a:cubicBezTo>
                <a:cubicBezTo>
                  <a:pt x="1816025" y="497306"/>
                  <a:pt x="1816960" y="496516"/>
                  <a:pt x="1817895" y="495725"/>
                </a:cubicBezTo>
                <a:cubicBezTo>
                  <a:pt x="1817895" y="494935"/>
                  <a:pt x="1818830" y="494935"/>
                  <a:pt x="1819762" y="494145"/>
                </a:cubicBezTo>
                <a:lnTo>
                  <a:pt x="1820698" y="492561"/>
                </a:lnTo>
                <a:lnTo>
                  <a:pt x="1822568" y="493351"/>
                </a:lnTo>
                <a:cubicBezTo>
                  <a:pt x="1823503" y="494145"/>
                  <a:pt x="1821633" y="494935"/>
                  <a:pt x="1821633" y="495725"/>
                </a:cubicBezTo>
                <a:cubicBezTo>
                  <a:pt x="1821633" y="495725"/>
                  <a:pt x="1819762" y="496516"/>
                  <a:pt x="1819762" y="497306"/>
                </a:cubicBezTo>
                <a:lnTo>
                  <a:pt x="1821633" y="498100"/>
                </a:lnTo>
                <a:cubicBezTo>
                  <a:pt x="1822568" y="498890"/>
                  <a:pt x="1823503" y="499681"/>
                  <a:pt x="1823503" y="499681"/>
                </a:cubicBezTo>
                <a:cubicBezTo>
                  <a:pt x="1824436" y="499681"/>
                  <a:pt x="1825371" y="498100"/>
                  <a:pt x="1825371" y="498100"/>
                </a:cubicBezTo>
                <a:cubicBezTo>
                  <a:pt x="1826306" y="497306"/>
                  <a:pt x="1826306" y="496516"/>
                  <a:pt x="1827241" y="496516"/>
                </a:cubicBezTo>
                <a:cubicBezTo>
                  <a:pt x="1828177" y="494935"/>
                  <a:pt x="1829109" y="494145"/>
                  <a:pt x="1830044" y="492561"/>
                </a:cubicBezTo>
                <a:cubicBezTo>
                  <a:pt x="1831915" y="493351"/>
                  <a:pt x="1832850" y="494145"/>
                  <a:pt x="1834717" y="495725"/>
                </a:cubicBezTo>
                <a:cubicBezTo>
                  <a:pt x="1833785" y="496516"/>
                  <a:pt x="1832850" y="498100"/>
                  <a:pt x="1830979" y="498890"/>
                </a:cubicBezTo>
                <a:cubicBezTo>
                  <a:pt x="1830044" y="500471"/>
                  <a:pt x="1829109" y="501261"/>
                  <a:pt x="1828177" y="502845"/>
                </a:cubicBezTo>
                <a:cubicBezTo>
                  <a:pt x="1829109" y="502845"/>
                  <a:pt x="1830044" y="503636"/>
                  <a:pt x="1830044" y="503636"/>
                </a:cubicBezTo>
                <a:cubicBezTo>
                  <a:pt x="1830979" y="503636"/>
                  <a:pt x="1830979" y="502052"/>
                  <a:pt x="1831915" y="502052"/>
                </a:cubicBezTo>
                <a:cubicBezTo>
                  <a:pt x="1832850" y="502052"/>
                  <a:pt x="1832850" y="503636"/>
                  <a:pt x="1833785" y="503636"/>
                </a:cubicBezTo>
                <a:cubicBezTo>
                  <a:pt x="1834717" y="503636"/>
                  <a:pt x="1834717" y="502052"/>
                  <a:pt x="1835653" y="502052"/>
                </a:cubicBezTo>
                <a:cubicBezTo>
                  <a:pt x="1835653" y="501261"/>
                  <a:pt x="1836588" y="502845"/>
                  <a:pt x="1837523" y="502845"/>
                </a:cubicBezTo>
                <a:cubicBezTo>
                  <a:pt x="1838458" y="502845"/>
                  <a:pt x="1838458" y="501261"/>
                  <a:pt x="1839391" y="501261"/>
                </a:cubicBezTo>
                <a:lnTo>
                  <a:pt x="1841261" y="502845"/>
                </a:lnTo>
                <a:cubicBezTo>
                  <a:pt x="1842196" y="502052"/>
                  <a:pt x="1842196" y="501261"/>
                  <a:pt x="1843132" y="500471"/>
                </a:cubicBezTo>
                <a:cubicBezTo>
                  <a:pt x="1843132" y="500471"/>
                  <a:pt x="1844067" y="499681"/>
                  <a:pt x="1844067" y="498890"/>
                </a:cubicBezTo>
                <a:cubicBezTo>
                  <a:pt x="1844999" y="499681"/>
                  <a:pt x="1845934" y="499681"/>
                  <a:pt x="1846870" y="500471"/>
                </a:cubicBezTo>
                <a:cubicBezTo>
                  <a:pt x="1846870" y="500471"/>
                  <a:pt x="1848740" y="501261"/>
                  <a:pt x="1848740" y="502052"/>
                </a:cubicBezTo>
                <a:cubicBezTo>
                  <a:pt x="1848740" y="502052"/>
                  <a:pt x="1846870" y="502845"/>
                  <a:pt x="1846870" y="503636"/>
                </a:cubicBezTo>
                <a:cubicBezTo>
                  <a:pt x="1846870" y="503636"/>
                  <a:pt x="1848740" y="504426"/>
                  <a:pt x="1848740" y="505217"/>
                </a:cubicBezTo>
                <a:cubicBezTo>
                  <a:pt x="1848740" y="505217"/>
                  <a:pt x="1847805" y="506007"/>
                  <a:pt x="1847805" y="506797"/>
                </a:cubicBezTo>
                <a:cubicBezTo>
                  <a:pt x="1847805" y="507591"/>
                  <a:pt x="1849672" y="507591"/>
                  <a:pt x="1849672" y="507591"/>
                </a:cubicBezTo>
                <a:cubicBezTo>
                  <a:pt x="1850607" y="506797"/>
                  <a:pt x="1851543" y="506007"/>
                  <a:pt x="1852478" y="504426"/>
                </a:cubicBezTo>
                <a:cubicBezTo>
                  <a:pt x="1852478" y="503636"/>
                  <a:pt x="1851543" y="503636"/>
                  <a:pt x="1850607" y="502845"/>
                </a:cubicBezTo>
                <a:lnTo>
                  <a:pt x="1848740" y="502052"/>
                </a:lnTo>
                <a:cubicBezTo>
                  <a:pt x="1848740" y="501261"/>
                  <a:pt x="1850607" y="500471"/>
                  <a:pt x="1850607" y="499681"/>
                </a:cubicBezTo>
                <a:lnTo>
                  <a:pt x="1847805" y="498890"/>
                </a:lnTo>
                <a:cubicBezTo>
                  <a:pt x="1847805" y="498100"/>
                  <a:pt x="1849672" y="496516"/>
                  <a:pt x="1849672" y="496516"/>
                </a:cubicBezTo>
                <a:cubicBezTo>
                  <a:pt x="1850607" y="496516"/>
                  <a:pt x="1851543" y="498100"/>
                  <a:pt x="1851543" y="498100"/>
                </a:cubicBezTo>
                <a:cubicBezTo>
                  <a:pt x="1851543" y="498890"/>
                  <a:pt x="1853413" y="498890"/>
                  <a:pt x="1854345" y="499681"/>
                </a:cubicBezTo>
                <a:lnTo>
                  <a:pt x="1852478" y="501261"/>
                </a:lnTo>
                <a:cubicBezTo>
                  <a:pt x="1852478" y="502052"/>
                  <a:pt x="1853413" y="502052"/>
                  <a:pt x="1854345" y="502845"/>
                </a:cubicBezTo>
                <a:cubicBezTo>
                  <a:pt x="1854345" y="502845"/>
                  <a:pt x="1856216" y="504426"/>
                  <a:pt x="1856216" y="503636"/>
                </a:cubicBezTo>
                <a:cubicBezTo>
                  <a:pt x="1857151" y="503636"/>
                  <a:pt x="1858086" y="502052"/>
                  <a:pt x="1858086" y="502052"/>
                </a:cubicBezTo>
                <a:cubicBezTo>
                  <a:pt x="1859018" y="502052"/>
                  <a:pt x="1859954" y="503636"/>
                  <a:pt x="1859954" y="503636"/>
                </a:cubicBezTo>
                <a:cubicBezTo>
                  <a:pt x="1860889" y="503636"/>
                  <a:pt x="1861824" y="504426"/>
                  <a:pt x="1861824" y="505217"/>
                </a:cubicBezTo>
                <a:lnTo>
                  <a:pt x="1860889" y="506797"/>
                </a:lnTo>
                <a:cubicBezTo>
                  <a:pt x="1859954" y="507591"/>
                  <a:pt x="1859954" y="507591"/>
                  <a:pt x="1859018" y="508381"/>
                </a:cubicBezTo>
                <a:cubicBezTo>
                  <a:pt x="1859018" y="509172"/>
                  <a:pt x="1857151" y="509962"/>
                  <a:pt x="1857151" y="509962"/>
                </a:cubicBezTo>
                <a:cubicBezTo>
                  <a:pt x="1857151" y="510753"/>
                  <a:pt x="1859018" y="511546"/>
                  <a:pt x="1859954" y="511546"/>
                </a:cubicBezTo>
                <a:cubicBezTo>
                  <a:pt x="1859954" y="510753"/>
                  <a:pt x="1860889" y="510753"/>
                  <a:pt x="1860889" y="509962"/>
                </a:cubicBezTo>
                <a:cubicBezTo>
                  <a:pt x="1861824" y="509962"/>
                  <a:pt x="1862759" y="508381"/>
                  <a:pt x="1862759" y="508381"/>
                </a:cubicBezTo>
                <a:lnTo>
                  <a:pt x="1864627" y="509172"/>
                </a:lnTo>
                <a:lnTo>
                  <a:pt x="1866497" y="510753"/>
                </a:lnTo>
                <a:cubicBezTo>
                  <a:pt x="1867433" y="510753"/>
                  <a:pt x="1868368" y="509172"/>
                  <a:pt x="1868368" y="509172"/>
                </a:cubicBezTo>
                <a:cubicBezTo>
                  <a:pt x="1869300" y="508381"/>
                  <a:pt x="1869300" y="507591"/>
                  <a:pt x="1870235" y="507591"/>
                </a:cubicBezTo>
                <a:cubicBezTo>
                  <a:pt x="1870235" y="506797"/>
                  <a:pt x="1871171" y="506007"/>
                  <a:pt x="1872106" y="505217"/>
                </a:cubicBezTo>
                <a:lnTo>
                  <a:pt x="1869300" y="504426"/>
                </a:lnTo>
                <a:cubicBezTo>
                  <a:pt x="1869300" y="503636"/>
                  <a:pt x="1871171" y="502845"/>
                  <a:pt x="1871171" y="502052"/>
                </a:cubicBezTo>
                <a:cubicBezTo>
                  <a:pt x="1872106" y="502052"/>
                  <a:pt x="1872106" y="501261"/>
                  <a:pt x="1873041" y="500471"/>
                </a:cubicBezTo>
                <a:cubicBezTo>
                  <a:pt x="1873041" y="499681"/>
                  <a:pt x="1873976" y="499681"/>
                  <a:pt x="1873976" y="498890"/>
                </a:cubicBezTo>
                <a:cubicBezTo>
                  <a:pt x="1874909" y="498890"/>
                  <a:pt x="1875844" y="497306"/>
                  <a:pt x="1875844" y="497306"/>
                </a:cubicBezTo>
                <a:lnTo>
                  <a:pt x="1877714" y="498100"/>
                </a:lnTo>
                <a:cubicBezTo>
                  <a:pt x="1877714" y="498890"/>
                  <a:pt x="1875844" y="499681"/>
                  <a:pt x="1876779" y="500471"/>
                </a:cubicBezTo>
                <a:lnTo>
                  <a:pt x="1878647" y="501261"/>
                </a:lnTo>
                <a:cubicBezTo>
                  <a:pt x="1877714" y="502052"/>
                  <a:pt x="1877714" y="502845"/>
                  <a:pt x="1876779" y="503636"/>
                </a:cubicBezTo>
                <a:cubicBezTo>
                  <a:pt x="1876779" y="503636"/>
                  <a:pt x="1875844" y="504426"/>
                  <a:pt x="1874909" y="505217"/>
                </a:cubicBezTo>
                <a:lnTo>
                  <a:pt x="1873976" y="506797"/>
                </a:lnTo>
                <a:cubicBezTo>
                  <a:pt x="1873976" y="506797"/>
                  <a:pt x="1875844" y="507591"/>
                  <a:pt x="1875844" y="508381"/>
                </a:cubicBezTo>
                <a:cubicBezTo>
                  <a:pt x="1876779" y="508381"/>
                  <a:pt x="1877714" y="509172"/>
                  <a:pt x="1877714" y="509172"/>
                </a:cubicBezTo>
                <a:cubicBezTo>
                  <a:pt x="1877714" y="509172"/>
                  <a:pt x="1879582" y="508381"/>
                  <a:pt x="1879582" y="507591"/>
                </a:cubicBezTo>
                <a:cubicBezTo>
                  <a:pt x="1879582" y="507591"/>
                  <a:pt x="1877714" y="506797"/>
                  <a:pt x="1877714" y="506007"/>
                </a:cubicBezTo>
                <a:lnTo>
                  <a:pt x="1878647" y="504426"/>
                </a:lnTo>
                <a:cubicBezTo>
                  <a:pt x="1879582" y="504426"/>
                  <a:pt x="1881452" y="506007"/>
                  <a:pt x="1881452" y="506007"/>
                </a:cubicBezTo>
                <a:lnTo>
                  <a:pt x="1882388" y="504426"/>
                </a:lnTo>
                <a:cubicBezTo>
                  <a:pt x="1882388" y="503636"/>
                  <a:pt x="1880517" y="503636"/>
                  <a:pt x="1880517" y="502845"/>
                </a:cubicBezTo>
                <a:cubicBezTo>
                  <a:pt x="1880517" y="502052"/>
                  <a:pt x="1882388" y="502052"/>
                  <a:pt x="1882388" y="501261"/>
                </a:cubicBezTo>
                <a:cubicBezTo>
                  <a:pt x="1883320" y="499681"/>
                  <a:pt x="1884255" y="498890"/>
                  <a:pt x="1885190" y="497306"/>
                </a:cubicBezTo>
                <a:cubicBezTo>
                  <a:pt x="1886125" y="497306"/>
                  <a:pt x="1887061" y="495725"/>
                  <a:pt x="1887061" y="495725"/>
                </a:cubicBezTo>
                <a:lnTo>
                  <a:pt x="1888928" y="497306"/>
                </a:lnTo>
                <a:cubicBezTo>
                  <a:pt x="1888928" y="497306"/>
                  <a:pt x="1887996" y="498890"/>
                  <a:pt x="1887061" y="498890"/>
                </a:cubicBezTo>
                <a:cubicBezTo>
                  <a:pt x="1887061" y="499681"/>
                  <a:pt x="1886125" y="500471"/>
                  <a:pt x="1886125" y="500471"/>
                </a:cubicBezTo>
                <a:cubicBezTo>
                  <a:pt x="1885190" y="501261"/>
                  <a:pt x="1885190" y="502052"/>
                  <a:pt x="1884255" y="502845"/>
                </a:cubicBezTo>
                <a:cubicBezTo>
                  <a:pt x="1885190" y="502845"/>
                  <a:pt x="1886125" y="503636"/>
                  <a:pt x="1886125" y="503636"/>
                </a:cubicBezTo>
                <a:cubicBezTo>
                  <a:pt x="1887061" y="503636"/>
                  <a:pt x="1887996" y="505217"/>
                  <a:pt x="1888928" y="505217"/>
                </a:cubicBezTo>
                <a:lnTo>
                  <a:pt x="1887061" y="506797"/>
                </a:lnTo>
                <a:cubicBezTo>
                  <a:pt x="1886125" y="507591"/>
                  <a:pt x="1886125" y="508381"/>
                  <a:pt x="1885190" y="508381"/>
                </a:cubicBezTo>
                <a:cubicBezTo>
                  <a:pt x="1885190" y="509172"/>
                  <a:pt x="1884255" y="509962"/>
                  <a:pt x="1883320" y="510753"/>
                </a:cubicBezTo>
                <a:lnTo>
                  <a:pt x="1886125" y="511546"/>
                </a:lnTo>
                <a:cubicBezTo>
                  <a:pt x="1886125" y="512337"/>
                  <a:pt x="1884255" y="513127"/>
                  <a:pt x="1884255" y="513917"/>
                </a:cubicBezTo>
                <a:lnTo>
                  <a:pt x="1886125" y="514708"/>
                </a:lnTo>
                <a:cubicBezTo>
                  <a:pt x="1886125" y="514708"/>
                  <a:pt x="1887996" y="513917"/>
                  <a:pt x="1887996" y="513127"/>
                </a:cubicBezTo>
                <a:cubicBezTo>
                  <a:pt x="1887996" y="512337"/>
                  <a:pt x="1886125" y="512337"/>
                  <a:pt x="1886125" y="511546"/>
                </a:cubicBezTo>
                <a:cubicBezTo>
                  <a:pt x="1886125" y="511546"/>
                  <a:pt x="1887061" y="510753"/>
                  <a:pt x="1887061" y="509962"/>
                </a:cubicBezTo>
                <a:cubicBezTo>
                  <a:pt x="1887996" y="509172"/>
                  <a:pt x="1887996" y="509172"/>
                  <a:pt x="1888928" y="508381"/>
                </a:cubicBezTo>
                <a:cubicBezTo>
                  <a:pt x="1888928" y="508381"/>
                  <a:pt x="1889863" y="506797"/>
                  <a:pt x="1890798" y="506797"/>
                </a:cubicBezTo>
                <a:lnTo>
                  <a:pt x="1892669" y="507591"/>
                </a:lnTo>
                <a:lnTo>
                  <a:pt x="1894536" y="506007"/>
                </a:lnTo>
                <a:cubicBezTo>
                  <a:pt x="1894536" y="506007"/>
                  <a:pt x="1891734" y="505217"/>
                  <a:pt x="1891734" y="504426"/>
                </a:cubicBezTo>
                <a:cubicBezTo>
                  <a:pt x="1892669" y="504426"/>
                  <a:pt x="1893601" y="503636"/>
                  <a:pt x="1893601" y="502845"/>
                </a:cubicBezTo>
                <a:lnTo>
                  <a:pt x="1895472" y="501261"/>
                </a:lnTo>
                <a:lnTo>
                  <a:pt x="1897342" y="502845"/>
                </a:lnTo>
                <a:cubicBezTo>
                  <a:pt x="1897342" y="502052"/>
                  <a:pt x="1899210" y="501261"/>
                  <a:pt x="1899210" y="500471"/>
                </a:cubicBezTo>
                <a:lnTo>
                  <a:pt x="1897342" y="499681"/>
                </a:lnTo>
                <a:cubicBezTo>
                  <a:pt x="1896407" y="498890"/>
                  <a:pt x="1898277" y="498100"/>
                  <a:pt x="1898277" y="497306"/>
                </a:cubicBezTo>
                <a:lnTo>
                  <a:pt x="1896407" y="496516"/>
                </a:lnTo>
                <a:cubicBezTo>
                  <a:pt x="1896407" y="495725"/>
                  <a:pt x="1897342" y="494935"/>
                  <a:pt x="1898277" y="494935"/>
                </a:cubicBezTo>
                <a:cubicBezTo>
                  <a:pt x="1898277" y="494145"/>
                  <a:pt x="1899210" y="495725"/>
                  <a:pt x="1900145" y="495725"/>
                </a:cubicBezTo>
                <a:cubicBezTo>
                  <a:pt x="1901080" y="495725"/>
                  <a:pt x="1901080" y="494145"/>
                  <a:pt x="1902015" y="494145"/>
                </a:cubicBezTo>
                <a:cubicBezTo>
                  <a:pt x="1902015" y="494145"/>
                  <a:pt x="1902951" y="495725"/>
                  <a:pt x="1903886" y="495725"/>
                </a:cubicBezTo>
                <a:cubicBezTo>
                  <a:pt x="1903886" y="495725"/>
                  <a:pt x="1904818" y="494145"/>
                  <a:pt x="1905753" y="493351"/>
                </a:cubicBezTo>
                <a:lnTo>
                  <a:pt x="1907624" y="494935"/>
                </a:lnTo>
                <a:lnTo>
                  <a:pt x="1905753" y="496516"/>
                </a:lnTo>
                <a:cubicBezTo>
                  <a:pt x="1905753" y="497306"/>
                  <a:pt x="1907624" y="498100"/>
                  <a:pt x="1907624" y="498100"/>
                </a:cubicBezTo>
                <a:lnTo>
                  <a:pt x="1909491" y="496516"/>
                </a:lnTo>
                <a:cubicBezTo>
                  <a:pt x="1909491" y="495725"/>
                  <a:pt x="1907624" y="495725"/>
                  <a:pt x="1907624" y="494935"/>
                </a:cubicBezTo>
                <a:cubicBezTo>
                  <a:pt x="1907624" y="494935"/>
                  <a:pt x="1909491" y="494145"/>
                  <a:pt x="1909491" y="493351"/>
                </a:cubicBezTo>
                <a:lnTo>
                  <a:pt x="1906689" y="491770"/>
                </a:lnTo>
                <a:cubicBezTo>
                  <a:pt x="1907624" y="491770"/>
                  <a:pt x="1907624" y="490189"/>
                  <a:pt x="1908556" y="490189"/>
                </a:cubicBezTo>
                <a:cubicBezTo>
                  <a:pt x="1909491" y="490189"/>
                  <a:pt x="1910427" y="491770"/>
                  <a:pt x="1910427" y="491770"/>
                </a:cubicBezTo>
                <a:lnTo>
                  <a:pt x="1912297" y="492561"/>
                </a:lnTo>
                <a:cubicBezTo>
                  <a:pt x="1913229" y="493351"/>
                  <a:pt x="1911362" y="494145"/>
                  <a:pt x="1911362" y="494935"/>
                </a:cubicBezTo>
                <a:lnTo>
                  <a:pt x="1913229" y="495725"/>
                </a:lnTo>
                <a:cubicBezTo>
                  <a:pt x="1913229" y="496516"/>
                  <a:pt x="1911362" y="497306"/>
                  <a:pt x="1911362" y="498100"/>
                </a:cubicBezTo>
                <a:cubicBezTo>
                  <a:pt x="1911362" y="498100"/>
                  <a:pt x="1913229" y="498890"/>
                  <a:pt x="1914165" y="498890"/>
                </a:cubicBezTo>
                <a:lnTo>
                  <a:pt x="1916035" y="500471"/>
                </a:lnTo>
                <a:lnTo>
                  <a:pt x="1914165" y="502052"/>
                </a:lnTo>
                <a:cubicBezTo>
                  <a:pt x="1914165" y="502845"/>
                  <a:pt x="1916035" y="503636"/>
                  <a:pt x="1916035" y="503636"/>
                </a:cubicBezTo>
                <a:cubicBezTo>
                  <a:pt x="1916970" y="503636"/>
                  <a:pt x="1917906" y="504426"/>
                  <a:pt x="1918838" y="505217"/>
                </a:cubicBezTo>
                <a:lnTo>
                  <a:pt x="1920708" y="506007"/>
                </a:lnTo>
                <a:cubicBezTo>
                  <a:pt x="1920708" y="506797"/>
                  <a:pt x="1918838" y="507591"/>
                  <a:pt x="1918838" y="508381"/>
                </a:cubicBezTo>
                <a:lnTo>
                  <a:pt x="1920708" y="509172"/>
                </a:lnTo>
                <a:cubicBezTo>
                  <a:pt x="1921644" y="509172"/>
                  <a:pt x="1922579" y="507591"/>
                  <a:pt x="1922579" y="507591"/>
                </a:cubicBezTo>
                <a:cubicBezTo>
                  <a:pt x="1922579" y="507591"/>
                  <a:pt x="1920708" y="506797"/>
                  <a:pt x="1920708" y="506007"/>
                </a:cubicBezTo>
                <a:cubicBezTo>
                  <a:pt x="1920708" y="506007"/>
                  <a:pt x="1921644" y="505217"/>
                  <a:pt x="1921644" y="504426"/>
                </a:cubicBezTo>
                <a:cubicBezTo>
                  <a:pt x="1922579" y="504426"/>
                  <a:pt x="1923511" y="503636"/>
                  <a:pt x="1923511" y="502845"/>
                </a:cubicBezTo>
                <a:cubicBezTo>
                  <a:pt x="1923511" y="502052"/>
                  <a:pt x="1925381" y="501261"/>
                  <a:pt x="1925381" y="501261"/>
                </a:cubicBezTo>
                <a:cubicBezTo>
                  <a:pt x="1925381" y="500471"/>
                  <a:pt x="1923511" y="499681"/>
                  <a:pt x="1923511" y="499681"/>
                </a:cubicBezTo>
                <a:cubicBezTo>
                  <a:pt x="1923511" y="498890"/>
                  <a:pt x="1924446" y="498100"/>
                  <a:pt x="1924446" y="498100"/>
                </a:cubicBezTo>
                <a:cubicBezTo>
                  <a:pt x="1925381" y="497306"/>
                  <a:pt x="1925381" y="496516"/>
                  <a:pt x="1926317" y="495725"/>
                </a:cubicBezTo>
                <a:cubicBezTo>
                  <a:pt x="1927252" y="494935"/>
                  <a:pt x="1928187" y="493351"/>
                  <a:pt x="1929119" y="492561"/>
                </a:cubicBezTo>
                <a:cubicBezTo>
                  <a:pt x="1930990" y="493351"/>
                  <a:pt x="1931925" y="494145"/>
                  <a:pt x="1933792" y="494935"/>
                </a:cubicBezTo>
                <a:cubicBezTo>
                  <a:pt x="1933792" y="495725"/>
                  <a:pt x="1935663" y="495725"/>
                  <a:pt x="1935663" y="496516"/>
                </a:cubicBezTo>
                <a:cubicBezTo>
                  <a:pt x="1935663" y="497306"/>
                  <a:pt x="1933792" y="498100"/>
                  <a:pt x="1933792" y="498100"/>
                </a:cubicBezTo>
                <a:cubicBezTo>
                  <a:pt x="1934728" y="498890"/>
                  <a:pt x="1936598" y="498890"/>
                  <a:pt x="1936598" y="499681"/>
                </a:cubicBezTo>
                <a:lnTo>
                  <a:pt x="1934728" y="501261"/>
                </a:lnTo>
                <a:cubicBezTo>
                  <a:pt x="1934728" y="502052"/>
                  <a:pt x="1936598" y="502845"/>
                  <a:pt x="1936598" y="502845"/>
                </a:cubicBezTo>
                <a:cubicBezTo>
                  <a:pt x="1937533" y="502845"/>
                  <a:pt x="1938466" y="501261"/>
                  <a:pt x="1938466" y="501261"/>
                </a:cubicBezTo>
                <a:cubicBezTo>
                  <a:pt x="1938466" y="501261"/>
                  <a:pt x="1939401" y="498890"/>
                  <a:pt x="1940336" y="499681"/>
                </a:cubicBezTo>
                <a:lnTo>
                  <a:pt x="1942207" y="500471"/>
                </a:lnTo>
                <a:cubicBezTo>
                  <a:pt x="1942207" y="501261"/>
                  <a:pt x="1940336" y="502052"/>
                  <a:pt x="1940336" y="502052"/>
                </a:cubicBezTo>
                <a:cubicBezTo>
                  <a:pt x="1940336" y="502845"/>
                  <a:pt x="1942207" y="502845"/>
                  <a:pt x="1942207" y="503636"/>
                </a:cubicBezTo>
                <a:cubicBezTo>
                  <a:pt x="1944074" y="502845"/>
                  <a:pt x="1945009" y="501261"/>
                  <a:pt x="1945945" y="500471"/>
                </a:cubicBezTo>
                <a:cubicBezTo>
                  <a:pt x="1945945" y="499681"/>
                  <a:pt x="1946880" y="498890"/>
                  <a:pt x="1946880" y="498100"/>
                </a:cubicBezTo>
                <a:cubicBezTo>
                  <a:pt x="1947812" y="498100"/>
                  <a:pt x="1945009" y="497306"/>
                  <a:pt x="1945009" y="497306"/>
                </a:cubicBezTo>
                <a:cubicBezTo>
                  <a:pt x="1945009" y="496516"/>
                  <a:pt x="1946880" y="495725"/>
                  <a:pt x="1946880" y="495725"/>
                </a:cubicBezTo>
                <a:cubicBezTo>
                  <a:pt x="1946880" y="494935"/>
                  <a:pt x="1947812" y="493351"/>
                  <a:pt x="1948747" y="493351"/>
                </a:cubicBezTo>
                <a:lnTo>
                  <a:pt x="1950618" y="494935"/>
                </a:lnTo>
                <a:cubicBezTo>
                  <a:pt x="1950618" y="495725"/>
                  <a:pt x="1948747" y="496516"/>
                  <a:pt x="1948747" y="496516"/>
                </a:cubicBezTo>
                <a:cubicBezTo>
                  <a:pt x="1949683" y="497306"/>
                  <a:pt x="1950618" y="497306"/>
                  <a:pt x="1950618" y="498100"/>
                </a:cubicBezTo>
                <a:cubicBezTo>
                  <a:pt x="1951553" y="498100"/>
                  <a:pt x="1953420" y="498890"/>
                  <a:pt x="1953420" y="499681"/>
                </a:cubicBezTo>
                <a:lnTo>
                  <a:pt x="1951553" y="501261"/>
                </a:lnTo>
                <a:cubicBezTo>
                  <a:pt x="1951553" y="501261"/>
                  <a:pt x="1953420" y="502052"/>
                  <a:pt x="1953420" y="502845"/>
                </a:cubicBezTo>
                <a:cubicBezTo>
                  <a:pt x="1954356" y="502845"/>
                  <a:pt x="1955291" y="503636"/>
                  <a:pt x="1955291" y="503636"/>
                </a:cubicBezTo>
                <a:cubicBezTo>
                  <a:pt x="1955291" y="504426"/>
                  <a:pt x="1954356" y="505217"/>
                  <a:pt x="1954356" y="506007"/>
                </a:cubicBezTo>
                <a:cubicBezTo>
                  <a:pt x="1953420" y="506007"/>
                  <a:pt x="1952488" y="506797"/>
                  <a:pt x="1952488" y="507591"/>
                </a:cubicBezTo>
                <a:lnTo>
                  <a:pt x="1954356" y="508381"/>
                </a:lnTo>
                <a:cubicBezTo>
                  <a:pt x="1954356" y="509172"/>
                  <a:pt x="1953420" y="509962"/>
                  <a:pt x="1953420" y="510753"/>
                </a:cubicBezTo>
                <a:cubicBezTo>
                  <a:pt x="1952488" y="510753"/>
                  <a:pt x="1955291" y="511546"/>
                  <a:pt x="1955291" y="511546"/>
                </a:cubicBezTo>
                <a:cubicBezTo>
                  <a:pt x="1955291" y="511546"/>
                  <a:pt x="1957162" y="510753"/>
                  <a:pt x="1956226" y="509962"/>
                </a:cubicBezTo>
                <a:cubicBezTo>
                  <a:pt x="1956226" y="509962"/>
                  <a:pt x="1954356" y="509172"/>
                  <a:pt x="1954356" y="508381"/>
                </a:cubicBezTo>
                <a:cubicBezTo>
                  <a:pt x="1954356" y="508381"/>
                  <a:pt x="1956226" y="507591"/>
                  <a:pt x="1956226" y="506797"/>
                </a:cubicBezTo>
                <a:cubicBezTo>
                  <a:pt x="1956226" y="506007"/>
                  <a:pt x="1957162" y="506007"/>
                  <a:pt x="1958097" y="505217"/>
                </a:cubicBezTo>
                <a:cubicBezTo>
                  <a:pt x="1958097" y="504426"/>
                  <a:pt x="1959029" y="503636"/>
                  <a:pt x="1959029" y="503636"/>
                </a:cubicBezTo>
                <a:cubicBezTo>
                  <a:pt x="1959964" y="502052"/>
                  <a:pt x="1961835" y="501261"/>
                  <a:pt x="1962770" y="499681"/>
                </a:cubicBezTo>
                <a:cubicBezTo>
                  <a:pt x="1963702" y="498890"/>
                  <a:pt x="1964637" y="497306"/>
                  <a:pt x="1965573" y="496516"/>
                </a:cubicBezTo>
                <a:cubicBezTo>
                  <a:pt x="1966508" y="495725"/>
                  <a:pt x="1966508" y="494935"/>
                  <a:pt x="1967443" y="494935"/>
                </a:cubicBezTo>
                <a:cubicBezTo>
                  <a:pt x="1967443" y="494145"/>
                  <a:pt x="1968375" y="493351"/>
                  <a:pt x="1969310" y="492561"/>
                </a:cubicBezTo>
                <a:lnTo>
                  <a:pt x="1971181" y="494145"/>
                </a:lnTo>
                <a:lnTo>
                  <a:pt x="1973048" y="495725"/>
                </a:lnTo>
                <a:cubicBezTo>
                  <a:pt x="1973984" y="495725"/>
                  <a:pt x="1973984" y="494145"/>
                  <a:pt x="1974919" y="494145"/>
                </a:cubicBezTo>
                <a:cubicBezTo>
                  <a:pt x="1974919" y="494145"/>
                  <a:pt x="1975854" y="494935"/>
                  <a:pt x="1976789" y="494935"/>
                </a:cubicBezTo>
                <a:lnTo>
                  <a:pt x="1978657" y="493351"/>
                </a:lnTo>
                <a:cubicBezTo>
                  <a:pt x="1978657" y="493351"/>
                  <a:pt x="1980527" y="494145"/>
                  <a:pt x="1980527" y="494935"/>
                </a:cubicBezTo>
                <a:cubicBezTo>
                  <a:pt x="1980527" y="494935"/>
                  <a:pt x="1978657" y="495725"/>
                  <a:pt x="1978657" y="496516"/>
                </a:cubicBezTo>
                <a:cubicBezTo>
                  <a:pt x="1978657" y="497306"/>
                  <a:pt x="1977725" y="498100"/>
                  <a:pt x="1977725" y="498100"/>
                </a:cubicBezTo>
                <a:cubicBezTo>
                  <a:pt x="1976789" y="498890"/>
                  <a:pt x="1975854" y="499681"/>
                  <a:pt x="1975854" y="499681"/>
                </a:cubicBezTo>
                <a:cubicBezTo>
                  <a:pt x="1974919" y="500471"/>
                  <a:pt x="1974919" y="501261"/>
                  <a:pt x="1973984" y="502052"/>
                </a:cubicBezTo>
                <a:cubicBezTo>
                  <a:pt x="1973984" y="502052"/>
                  <a:pt x="1973048" y="503636"/>
                  <a:pt x="1972116" y="503636"/>
                </a:cubicBezTo>
                <a:lnTo>
                  <a:pt x="1970246" y="502052"/>
                </a:lnTo>
                <a:cubicBezTo>
                  <a:pt x="1970246" y="502845"/>
                  <a:pt x="1968375" y="503636"/>
                  <a:pt x="1968375" y="503636"/>
                </a:cubicBezTo>
                <a:cubicBezTo>
                  <a:pt x="1969310" y="504426"/>
                  <a:pt x="1970246" y="504426"/>
                  <a:pt x="1971181" y="505217"/>
                </a:cubicBezTo>
                <a:cubicBezTo>
                  <a:pt x="1971181" y="506007"/>
                  <a:pt x="1973048" y="506007"/>
                  <a:pt x="1973048" y="506797"/>
                </a:cubicBezTo>
                <a:cubicBezTo>
                  <a:pt x="1973048" y="506797"/>
                  <a:pt x="1971181" y="507591"/>
                  <a:pt x="1971181" y="508381"/>
                </a:cubicBezTo>
                <a:cubicBezTo>
                  <a:pt x="1972116" y="508381"/>
                  <a:pt x="1973048" y="509962"/>
                  <a:pt x="1973048" y="509962"/>
                </a:cubicBezTo>
                <a:cubicBezTo>
                  <a:pt x="1973984" y="509962"/>
                  <a:pt x="1974919" y="508381"/>
                  <a:pt x="1974919" y="508381"/>
                </a:cubicBezTo>
                <a:cubicBezTo>
                  <a:pt x="1974919" y="507591"/>
                  <a:pt x="1976789" y="506797"/>
                  <a:pt x="1976789" y="506007"/>
                </a:cubicBezTo>
                <a:lnTo>
                  <a:pt x="1974919" y="505217"/>
                </a:lnTo>
                <a:cubicBezTo>
                  <a:pt x="1974919" y="504426"/>
                  <a:pt x="1975854" y="502845"/>
                  <a:pt x="1975854" y="502845"/>
                </a:cubicBezTo>
                <a:cubicBezTo>
                  <a:pt x="1976789" y="502845"/>
                  <a:pt x="1977725" y="504426"/>
                  <a:pt x="1978657" y="504426"/>
                </a:cubicBezTo>
                <a:lnTo>
                  <a:pt x="1979592" y="502845"/>
                </a:lnTo>
                <a:cubicBezTo>
                  <a:pt x="1980527" y="502052"/>
                  <a:pt x="1980527" y="501261"/>
                  <a:pt x="1981463" y="501261"/>
                </a:cubicBezTo>
                <a:cubicBezTo>
                  <a:pt x="1981463" y="500471"/>
                  <a:pt x="1982398" y="498890"/>
                  <a:pt x="1983330" y="498890"/>
                </a:cubicBezTo>
                <a:lnTo>
                  <a:pt x="1985201" y="500471"/>
                </a:lnTo>
                <a:cubicBezTo>
                  <a:pt x="1984265" y="502052"/>
                  <a:pt x="1983330" y="502845"/>
                  <a:pt x="1982398" y="504426"/>
                </a:cubicBezTo>
                <a:cubicBezTo>
                  <a:pt x="1983330" y="505217"/>
                  <a:pt x="1984265" y="506007"/>
                  <a:pt x="1986136" y="506797"/>
                </a:cubicBezTo>
                <a:cubicBezTo>
                  <a:pt x="1987071" y="505217"/>
                  <a:pt x="1988003" y="504426"/>
                  <a:pt x="1988939" y="502845"/>
                </a:cubicBezTo>
                <a:cubicBezTo>
                  <a:pt x="1988003" y="502052"/>
                  <a:pt x="1986136" y="501261"/>
                  <a:pt x="1985201" y="500471"/>
                </a:cubicBezTo>
                <a:cubicBezTo>
                  <a:pt x="1986136" y="500471"/>
                  <a:pt x="1986136" y="498890"/>
                  <a:pt x="1987071" y="498890"/>
                </a:cubicBezTo>
                <a:cubicBezTo>
                  <a:pt x="1987071" y="498100"/>
                  <a:pt x="1988003" y="497306"/>
                  <a:pt x="1988003" y="497306"/>
                </a:cubicBezTo>
                <a:lnTo>
                  <a:pt x="1990809" y="498100"/>
                </a:lnTo>
                <a:cubicBezTo>
                  <a:pt x="1990809" y="498890"/>
                  <a:pt x="1988939" y="499681"/>
                  <a:pt x="1988939" y="500471"/>
                </a:cubicBezTo>
                <a:lnTo>
                  <a:pt x="1990809" y="501261"/>
                </a:lnTo>
                <a:cubicBezTo>
                  <a:pt x="1991744" y="501261"/>
                  <a:pt x="1991744" y="499681"/>
                  <a:pt x="1992680" y="499681"/>
                </a:cubicBezTo>
                <a:cubicBezTo>
                  <a:pt x="1992680" y="499681"/>
                  <a:pt x="1993612" y="501261"/>
                  <a:pt x="1994547" y="501261"/>
                </a:cubicBezTo>
                <a:cubicBezTo>
                  <a:pt x="1995482" y="501261"/>
                  <a:pt x="1995482" y="499681"/>
                  <a:pt x="1996417" y="498890"/>
                </a:cubicBezTo>
                <a:cubicBezTo>
                  <a:pt x="1996417" y="498890"/>
                  <a:pt x="1997349" y="500471"/>
                  <a:pt x="1998285" y="500471"/>
                </a:cubicBezTo>
                <a:cubicBezTo>
                  <a:pt x="1999220" y="500471"/>
                  <a:pt x="1999220" y="498890"/>
                  <a:pt x="2000155" y="498890"/>
                </a:cubicBezTo>
                <a:cubicBezTo>
                  <a:pt x="2001091" y="499681"/>
                  <a:pt x="2002958" y="500471"/>
                  <a:pt x="2003893" y="501261"/>
                </a:cubicBezTo>
                <a:cubicBezTo>
                  <a:pt x="2002958" y="502845"/>
                  <a:pt x="2002026" y="503636"/>
                  <a:pt x="2001091" y="505217"/>
                </a:cubicBezTo>
                <a:cubicBezTo>
                  <a:pt x="2000155" y="506007"/>
                  <a:pt x="2000155" y="506007"/>
                  <a:pt x="1999220" y="506797"/>
                </a:cubicBezTo>
                <a:lnTo>
                  <a:pt x="1997349" y="508381"/>
                </a:lnTo>
                <a:cubicBezTo>
                  <a:pt x="1997349" y="508381"/>
                  <a:pt x="1999220" y="509962"/>
                  <a:pt x="2000155" y="509962"/>
                </a:cubicBezTo>
                <a:lnTo>
                  <a:pt x="2001091" y="508381"/>
                </a:lnTo>
                <a:cubicBezTo>
                  <a:pt x="2002026" y="507591"/>
                  <a:pt x="2002026" y="506797"/>
                  <a:pt x="2002958" y="506797"/>
                </a:cubicBezTo>
                <a:cubicBezTo>
                  <a:pt x="2003893" y="506007"/>
                  <a:pt x="2003893" y="505217"/>
                  <a:pt x="2004828" y="504426"/>
                </a:cubicBezTo>
                <a:cubicBezTo>
                  <a:pt x="2004828" y="504426"/>
                  <a:pt x="2005764" y="503636"/>
                  <a:pt x="2005764" y="502845"/>
                </a:cubicBezTo>
                <a:cubicBezTo>
                  <a:pt x="2006699" y="502052"/>
                  <a:pt x="2007631" y="501261"/>
                  <a:pt x="2007631" y="501261"/>
                </a:cubicBezTo>
                <a:cubicBezTo>
                  <a:pt x="2007631" y="500471"/>
                  <a:pt x="2005764" y="499681"/>
                  <a:pt x="2005764" y="499681"/>
                </a:cubicBezTo>
                <a:cubicBezTo>
                  <a:pt x="2004828" y="499681"/>
                  <a:pt x="2003893" y="498890"/>
                  <a:pt x="2003893" y="498100"/>
                </a:cubicBezTo>
                <a:cubicBezTo>
                  <a:pt x="2002958" y="498100"/>
                  <a:pt x="2004828" y="497306"/>
                  <a:pt x="2004828" y="496516"/>
                </a:cubicBezTo>
                <a:cubicBezTo>
                  <a:pt x="2005764" y="497306"/>
                  <a:pt x="2006699" y="497306"/>
                  <a:pt x="2007631" y="498100"/>
                </a:cubicBezTo>
                <a:cubicBezTo>
                  <a:pt x="2007631" y="498100"/>
                  <a:pt x="2008566" y="499681"/>
                  <a:pt x="2009502" y="499681"/>
                </a:cubicBezTo>
                <a:cubicBezTo>
                  <a:pt x="2009502" y="499681"/>
                  <a:pt x="2010437" y="498100"/>
                  <a:pt x="2010437" y="497306"/>
                </a:cubicBezTo>
                <a:cubicBezTo>
                  <a:pt x="2011372" y="497306"/>
                  <a:pt x="2012307" y="496516"/>
                  <a:pt x="2012307" y="495725"/>
                </a:cubicBezTo>
                <a:cubicBezTo>
                  <a:pt x="2012307" y="496516"/>
                  <a:pt x="2014175" y="496516"/>
                  <a:pt x="2014175" y="497306"/>
                </a:cubicBezTo>
                <a:lnTo>
                  <a:pt x="2013240" y="498890"/>
                </a:lnTo>
                <a:cubicBezTo>
                  <a:pt x="2012307" y="499681"/>
                  <a:pt x="2012307" y="500471"/>
                  <a:pt x="2011372" y="500471"/>
                </a:cubicBezTo>
                <a:cubicBezTo>
                  <a:pt x="2010437" y="501261"/>
                  <a:pt x="2010437" y="502052"/>
                  <a:pt x="2009502" y="502845"/>
                </a:cubicBezTo>
                <a:cubicBezTo>
                  <a:pt x="2009502" y="502845"/>
                  <a:pt x="2008566" y="503636"/>
                  <a:pt x="2008566" y="504426"/>
                </a:cubicBezTo>
                <a:cubicBezTo>
                  <a:pt x="2008566" y="504426"/>
                  <a:pt x="2009502" y="506007"/>
                  <a:pt x="2010437" y="505217"/>
                </a:cubicBezTo>
                <a:cubicBezTo>
                  <a:pt x="2010437" y="505217"/>
                  <a:pt x="2011372" y="503636"/>
                  <a:pt x="2012307" y="503636"/>
                </a:cubicBezTo>
                <a:cubicBezTo>
                  <a:pt x="2012307" y="503636"/>
                  <a:pt x="2013240" y="505217"/>
                  <a:pt x="2014175" y="505217"/>
                </a:cubicBezTo>
                <a:lnTo>
                  <a:pt x="2015110" y="503636"/>
                </a:lnTo>
                <a:cubicBezTo>
                  <a:pt x="2016045" y="502845"/>
                  <a:pt x="2016981" y="502052"/>
                  <a:pt x="2016981" y="501261"/>
                </a:cubicBezTo>
                <a:cubicBezTo>
                  <a:pt x="2016981" y="501261"/>
                  <a:pt x="2017916" y="499681"/>
                  <a:pt x="2018848" y="499681"/>
                </a:cubicBezTo>
                <a:lnTo>
                  <a:pt x="2020719" y="501261"/>
                </a:lnTo>
                <a:cubicBezTo>
                  <a:pt x="2021654" y="501261"/>
                  <a:pt x="2021654" y="499681"/>
                  <a:pt x="2022586" y="499681"/>
                </a:cubicBezTo>
                <a:cubicBezTo>
                  <a:pt x="2022586" y="499681"/>
                  <a:pt x="2023521" y="500471"/>
                  <a:pt x="2024457" y="500471"/>
                </a:cubicBezTo>
                <a:cubicBezTo>
                  <a:pt x="2025392" y="500471"/>
                  <a:pt x="2025392" y="498890"/>
                  <a:pt x="2026327" y="498890"/>
                </a:cubicBezTo>
                <a:cubicBezTo>
                  <a:pt x="2026327" y="498890"/>
                  <a:pt x="2027259" y="500471"/>
                  <a:pt x="2028194" y="500471"/>
                </a:cubicBezTo>
                <a:cubicBezTo>
                  <a:pt x="2027259" y="500471"/>
                  <a:pt x="2027259" y="502052"/>
                  <a:pt x="2026327" y="502052"/>
                </a:cubicBezTo>
                <a:cubicBezTo>
                  <a:pt x="2027259" y="502845"/>
                  <a:pt x="2028194" y="502845"/>
                  <a:pt x="2028194" y="503636"/>
                </a:cubicBezTo>
                <a:cubicBezTo>
                  <a:pt x="2029130" y="503636"/>
                  <a:pt x="2031000" y="504426"/>
                  <a:pt x="2031000" y="505217"/>
                </a:cubicBezTo>
                <a:cubicBezTo>
                  <a:pt x="2031000" y="505217"/>
                  <a:pt x="2029130" y="506007"/>
                  <a:pt x="2029130" y="506797"/>
                </a:cubicBezTo>
                <a:cubicBezTo>
                  <a:pt x="2028194" y="506797"/>
                  <a:pt x="2028194" y="507591"/>
                  <a:pt x="2027259" y="508381"/>
                </a:cubicBezTo>
                <a:cubicBezTo>
                  <a:pt x="2027259" y="509172"/>
                  <a:pt x="2026327" y="509172"/>
                  <a:pt x="2026327" y="509962"/>
                </a:cubicBezTo>
                <a:cubicBezTo>
                  <a:pt x="2026327" y="509962"/>
                  <a:pt x="2027259" y="511546"/>
                  <a:pt x="2028194" y="511546"/>
                </a:cubicBezTo>
                <a:cubicBezTo>
                  <a:pt x="2028194" y="511546"/>
                  <a:pt x="2029130" y="509962"/>
                  <a:pt x="2030065" y="509962"/>
                </a:cubicBezTo>
                <a:cubicBezTo>
                  <a:pt x="2030065" y="509172"/>
                  <a:pt x="2031000" y="508381"/>
                  <a:pt x="2031000" y="507591"/>
                </a:cubicBezTo>
                <a:cubicBezTo>
                  <a:pt x="2031936" y="507591"/>
                  <a:pt x="2031936" y="506797"/>
                  <a:pt x="2032868" y="506007"/>
                </a:cubicBezTo>
                <a:cubicBezTo>
                  <a:pt x="2032868" y="506007"/>
                  <a:pt x="2033803" y="504426"/>
                  <a:pt x="2034738" y="504426"/>
                </a:cubicBezTo>
                <a:cubicBezTo>
                  <a:pt x="2034738" y="504426"/>
                  <a:pt x="2035673" y="506007"/>
                  <a:pt x="2036609" y="506007"/>
                </a:cubicBezTo>
                <a:cubicBezTo>
                  <a:pt x="2036609" y="506007"/>
                  <a:pt x="2037541" y="503636"/>
                  <a:pt x="2038476" y="503636"/>
                </a:cubicBezTo>
                <a:lnTo>
                  <a:pt x="2040347" y="505217"/>
                </a:lnTo>
                <a:cubicBezTo>
                  <a:pt x="2040347" y="505217"/>
                  <a:pt x="2041282" y="504426"/>
                  <a:pt x="2042217" y="503636"/>
                </a:cubicBezTo>
                <a:cubicBezTo>
                  <a:pt x="2042217" y="502845"/>
                  <a:pt x="2043149" y="502052"/>
                  <a:pt x="2043149" y="502052"/>
                </a:cubicBezTo>
                <a:cubicBezTo>
                  <a:pt x="2044084" y="501261"/>
                  <a:pt x="2044084" y="500471"/>
                  <a:pt x="2045020" y="499681"/>
                </a:cubicBezTo>
                <a:cubicBezTo>
                  <a:pt x="2045955" y="499681"/>
                  <a:pt x="2045955" y="498890"/>
                  <a:pt x="2046890" y="498100"/>
                </a:cubicBezTo>
                <a:cubicBezTo>
                  <a:pt x="2046890" y="497306"/>
                  <a:pt x="2047822" y="497306"/>
                  <a:pt x="2047822" y="496516"/>
                </a:cubicBezTo>
                <a:cubicBezTo>
                  <a:pt x="2048758" y="495725"/>
                  <a:pt x="2049693" y="494935"/>
                  <a:pt x="2049693" y="494935"/>
                </a:cubicBezTo>
                <a:cubicBezTo>
                  <a:pt x="2049693" y="494145"/>
                  <a:pt x="2047822" y="493351"/>
                  <a:pt x="2047822" y="493351"/>
                </a:cubicBezTo>
                <a:cubicBezTo>
                  <a:pt x="2047822" y="493351"/>
                  <a:pt x="2048758" y="491770"/>
                  <a:pt x="2049693" y="491770"/>
                </a:cubicBezTo>
                <a:lnTo>
                  <a:pt x="2050628" y="490189"/>
                </a:lnTo>
                <a:cubicBezTo>
                  <a:pt x="2051563" y="490189"/>
                  <a:pt x="2052496" y="490980"/>
                  <a:pt x="2052496" y="490980"/>
                </a:cubicBezTo>
                <a:cubicBezTo>
                  <a:pt x="2053431" y="490980"/>
                  <a:pt x="2054366" y="489396"/>
                  <a:pt x="2054366" y="489396"/>
                </a:cubicBezTo>
                <a:lnTo>
                  <a:pt x="2056237" y="490980"/>
                </a:lnTo>
                <a:cubicBezTo>
                  <a:pt x="2056237" y="491770"/>
                  <a:pt x="2055301" y="491770"/>
                  <a:pt x="2055301" y="492561"/>
                </a:cubicBezTo>
                <a:cubicBezTo>
                  <a:pt x="2054366" y="493351"/>
                  <a:pt x="2053431" y="494145"/>
                  <a:pt x="2053431" y="494145"/>
                </a:cubicBezTo>
                <a:cubicBezTo>
                  <a:pt x="2053431" y="494935"/>
                  <a:pt x="2055301" y="495725"/>
                  <a:pt x="2055301" y="495725"/>
                </a:cubicBezTo>
                <a:lnTo>
                  <a:pt x="2054366" y="497306"/>
                </a:lnTo>
                <a:cubicBezTo>
                  <a:pt x="2053431" y="498100"/>
                  <a:pt x="2052496" y="498890"/>
                  <a:pt x="2052496" y="498890"/>
                </a:cubicBezTo>
                <a:cubicBezTo>
                  <a:pt x="2051563" y="499681"/>
                  <a:pt x="2051563" y="500471"/>
                  <a:pt x="2050628" y="501261"/>
                </a:cubicBezTo>
                <a:cubicBezTo>
                  <a:pt x="2050628" y="501261"/>
                  <a:pt x="2049693" y="502052"/>
                  <a:pt x="2048758" y="502845"/>
                </a:cubicBezTo>
                <a:cubicBezTo>
                  <a:pt x="2048758" y="502052"/>
                  <a:pt x="2047822" y="502052"/>
                  <a:pt x="2046890" y="501261"/>
                </a:cubicBezTo>
                <a:lnTo>
                  <a:pt x="2045020" y="502845"/>
                </a:lnTo>
                <a:cubicBezTo>
                  <a:pt x="2045020" y="503636"/>
                  <a:pt x="2047822" y="504426"/>
                  <a:pt x="2047822" y="504426"/>
                </a:cubicBezTo>
                <a:lnTo>
                  <a:pt x="2048758" y="502845"/>
                </a:lnTo>
                <a:cubicBezTo>
                  <a:pt x="2049693" y="502845"/>
                  <a:pt x="2050628" y="504426"/>
                  <a:pt x="2051563" y="504426"/>
                </a:cubicBezTo>
                <a:lnTo>
                  <a:pt x="2052496" y="502052"/>
                </a:lnTo>
                <a:cubicBezTo>
                  <a:pt x="2053431" y="502052"/>
                  <a:pt x="2055301" y="503636"/>
                  <a:pt x="2055301" y="503636"/>
                </a:cubicBezTo>
                <a:lnTo>
                  <a:pt x="2056237" y="502052"/>
                </a:lnTo>
                <a:cubicBezTo>
                  <a:pt x="2057169" y="502052"/>
                  <a:pt x="2058104" y="503636"/>
                  <a:pt x="2059039" y="503636"/>
                </a:cubicBezTo>
                <a:cubicBezTo>
                  <a:pt x="2059039" y="502845"/>
                  <a:pt x="2059975" y="501261"/>
                  <a:pt x="2059975" y="501261"/>
                </a:cubicBezTo>
                <a:cubicBezTo>
                  <a:pt x="2060910" y="501261"/>
                  <a:pt x="2061842" y="502845"/>
                  <a:pt x="2061842" y="502845"/>
                </a:cubicBezTo>
                <a:cubicBezTo>
                  <a:pt x="2062777" y="502052"/>
                  <a:pt x="2063713" y="502052"/>
                  <a:pt x="2063713" y="501261"/>
                </a:cubicBezTo>
                <a:cubicBezTo>
                  <a:pt x="2063713" y="500471"/>
                  <a:pt x="2065583" y="499681"/>
                  <a:pt x="2065583" y="499681"/>
                </a:cubicBezTo>
                <a:cubicBezTo>
                  <a:pt x="2065583" y="498890"/>
                  <a:pt x="2063713" y="498100"/>
                  <a:pt x="2063713" y="498100"/>
                </a:cubicBezTo>
                <a:cubicBezTo>
                  <a:pt x="2063713" y="497306"/>
                  <a:pt x="2064648" y="496516"/>
                  <a:pt x="2064648" y="496516"/>
                </a:cubicBezTo>
                <a:cubicBezTo>
                  <a:pt x="2064648" y="495725"/>
                  <a:pt x="2062777" y="494935"/>
                  <a:pt x="2062777" y="494935"/>
                </a:cubicBezTo>
                <a:cubicBezTo>
                  <a:pt x="2062777" y="494145"/>
                  <a:pt x="2064648" y="493351"/>
                  <a:pt x="2064648" y="493351"/>
                </a:cubicBezTo>
                <a:cubicBezTo>
                  <a:pt x="2064648" y="492561"/>
                  <a:pt x="2066518" y="491770"/>
                  <a:pt x="2066518" y="490980"/>
                </a:cubicBezTo>
                <a:cubicBezTo>
                  <a:pt x="2066518" y="491770"/>
                  <a:pt x="2068386" y="491770"/>
                  <a:pt x="2068386" y="492561"/>
                </a:cubicBezTo>
                <a:cubicBezTo>
                  <a:pt x="2068386" y="493351"/>
                  <a:pt x="2066518" y="494145"/>
                  <a:pt x="2066518" y="494145"/>
                </a:cubicBezTo>
                <a:cubicBezTo>
                  <a:pt x="2066518" y="494935"/>
                  <a:pt x="2068386" y="494935"/>
                  <a:pt x="2068386" y="495725"/>
                </a:cubicBezTo>
                <a:cubicBezTo>
                  <a:pt x="2068386" y="495725"/>
                  <a:pt x="2066518" y="497306"/>
                  <a:pt x="2067450" y="497306"/>
                </a:cubicBezTo>
                <a:cubicBezTo>
                  <a:pt x="2067450" y="498100"/>
                  <a:pt x="2069321" y="498890"/>
                  <a:pt x="2069321" y="498890"/>
                </a:cubicBezTo>
                <a:cubicBezTo>
                  <a:pt x="2069321" y="498890"/>
                  <a:pt x="2070256" y="497306"/>
                  <a:pt x="2071191" y="497306"/>
                </a:cubicBezTo>
                <a:cubicBezTo>
                  <a:pt x="2071191" y="497306"/>
                  <a:pt x="2072127" y="498100"/>
                  <a:pt x="2073059" y="498100"/>
                </a:cubicBezTo>
                <a:cubicBezTo>
                  <a:pt x="2073994" y="497306"/>
                  <a:pt x="2074929" y="495725"/>
                  <a:pt x="2075865" y="494935"/>
                </a:cubicBezTo>
                <a:cubicBezTo>
                  <a:pt x="2076800" y="494145"/>
                  <a:pt x="2076800" y="494145"/>
                  <a:pt x="2077732" y="493351"/>
                </a:cubicBezTo>
                <a:cubicBezTo>
                  <a:pt x="2078667" y="494145"/>
                  <a:pt x="2080538" y="494935"/>
                  <a:pt x="2081473" y="495725"/>
                </a:cubicBezTo>
                <a:cubicBezTo>
                  <a:pt x="2081473" y="496516"/>
                  <a:pt x="2080538" y="497306"/>
                  <a:pt x="2080538" y="497306"/>
                </a:cubicBezTo>
                <a:cubicBezTo>
                  <a:pt x="2080538" y="498100"/>
                  <a:pt x="2082405" y="498890"/>
                  <a:pt x="2082405" y="498890"/>
                </a:cubicBezTo>
                <a:cubicBezTo>
                  <a:pt x="2082405" y="499681"/>
                  <a:pt x="2080538" y="500471"/>
                  <a:pt x="2080538" y="500471"/>
                </a:cubicBezTo>
                <a:cubicBezTo>
                  <a:pt x="2080538" y="501261"/>
                  <a:pt x="2079603" y="502845"/>
                  <a:pt x="2078667" y="502845"/>
                </a:cubicBezTo>
                <a:cubicBezTo>
                  <a:pt x="2078667" y="502845"/>
                  <a:pt x="2077732" y="501261"/>
                  <a:pt x="2076800" y="501261"/>
                </a:cubicBezTo>
                <a:lnTo>
                  <a:pt x="2074929" y="499681"/>
                </a:lnTo>
                <a:cubicBezTo>
                  <a:pt x="2074929" y="500471"/>
                  <a:pt x="2073059" y="501261"/>
                  <a:pt x="2073059" y="501261"/>
                </a:cubicBezTo>
                <a:cubicBezTo>
                  <a:pt x="2073059" y="502052"/>
                  <a:pt x="2074929" y="502052"/>
                  <a:pt x="2074929" y="502845"/>
                </a:cubicBezTo>
                <a:cubicBezTo>
                  <a:pt x="2075865" y="503636"/>
                  <a:pt x="2073994" y="504426"/>
                  <a:pt x="2073994" y="504426"/>
                </a:cubicBezTo>
                <a:cubicBezTo>
                  <a:pt x="2073994" y="505217"/>
                  <a:pt x="2075865" y="506007"/>
                  <a:pt x="2075865" y="506007"/>
                </a:cubicBezTo>
                <a:cubicBezTo>
                  <a:pt x="2075865" y="506007"/>
                  <a:pt x="2076800" y="504426"/>
                  <a:pt x="2077732" y="504426"/>
                </a:cubicBezTo>
                <a:cubicBezTo>
                  <a:pt x="2077732" y="504426"/>
                  <a:pt x="2078667" y="505217"/>
                  <a:pt x="2079603" y="506007"/>
                </a:cubicBezTo>
                <a:cubicBezTo>
                  <a:pt x="2079603" y="506007"/>
                  <a:pt x="2077732" y="506797"/>
                  <a:pt x="2077732" y="507591"/>
                </a:cubicBezTo>
                <a:cubicBezTo>
                  <a:pt x="2077732" y="507591"/>
                  <a:pt x="2080538" y="508381"/>
                  <a:pt x="2079603" y="508381"/>
                </a:cubicBezTo>
                <a:cubicBezTo>
                  <a:pt x="2080538" y="508381"/>
                  <a:pt x="2081473" y="507591"/>
                  <a:pt x="2081473" y="506797"/>
                </a:cubicBezTo>
                <a:lnTo>
                  <a:pt x="2079603" y="506007"/>
                </a:lnTo>
                <a:cubicBezTo>
                  <a:pt x="2079603" y="505217"/>
                  <a:pt x="2080538" y="504426"/>
                  <a:pt x="2081473" y="503636"/>
                </a:cubicBezTo>
                <a:cubicBezTo>
                  <a:pt x="2081473" y="503636"/>
                  <a:pt x="2082405" y="502845"/>
                  <a:pt x="2082405" y="502052"/>
                </a:cubicBezTo>
                <a:cubicBezTo>
                  <a:pt x="2083340" y="501261"/>
                  <a:pt x="2083340" y="500471"/>
                  <a:pt x="2084276" y="500471"/>
                </a:cubicBezTo>
                <a:lnTo>
                  <a:pt x="2086146" y="502052"/>
                </a:lnTo>
                <a:cubicBezTo>
                  <a:pt x="2087078" y="501261"/>
                  <a:pt x="2087078" y="500471"/>
                  <a:pt x="2088014" y="499681"/>
                </a:cubicBezTo>
                <a:cubicBezTo>
                  <a:pt x="2088014" y="500471"/>
                  <a:pt x="2089884" y="501261"/>
                  <a:pt x="2089884" y="501261"/>
                </a:cubicBezTo>
                <a:cubicBezTo>
                  <a:pt x="2090819" y="502052"/>
                  <a:pt x="2091752" y="502052"/>
                  <a:pt x="2091752" y="502845"/>
                </a:cubicBezTo>
                <a:cubicBezTo>
                  <a:pt x="2092687" y="502845"/>
                  <a:pt x="2093622" y="503636"/>
                  <a:pt x="2094557" y="503636"/>
                </a:cubicBezTo>
                <a:cubicBezTo>
                  <a:pt x="2095493" y="502845"/>
                  <a:pt x="2096428" y="501261"/>
                  <a:pt x="2097360" y="500471"/>
                </a:cubicBezTo>
                <a:cubicBezTo>
                  <a:pt x="2098295" y="499681"/>
                  <a:pt x="2098295" y="498890"/>
                  <a:pt x="2099231" y="498890"/>
                </a:cubicBezTo>
                <a:lnTo>
                  <a:pt x="2101101" y="499681"/>
                </a:lnTo>
                <a:cubicBezTo>
                  <a:pt x="2102033" y="499681"/>
                  <a:pt x="2102033" y="498100"/>
                  <a:pt x="2102968" y="498100"/>
                </a:cubicBezTo>
                <a:cubicBezTo>
                  <a:pt x="2103904" y="498100"/>
                  <a:pt x="2103904" y="499681"/>
                  <a:pt x="2104839" y="499681"/>
                </a:cubicBezTo>
                <a:cubicBezTo>
                  <a:pt x="2105774" y="499681"/>
                  <a:pt x="2106709" y="501261"/>
                  <a:pt x="2106709" y="501261"/>
                </a:cubicBezTo>
                <a:cubicBezTo>
                  <a:pt x="2107642" y="501261"/>
                  <a:pt x="2107642" y="499681"/>
                  <a:pt x="2108577" y="498890"/>
                </a:cubicBezTo>
                <a:cubicBezTo>
                  <a:pt x="2109512" y="499681"/>
                  <a:pt x="2109512" y="499681"/>
                  <a:pt x="2110447" y="500471"/>
                </a:cubicBezTo>
                <a:cubicBezTo>
                  <a:pt x="2111379" y="500471"/>
                  <a:pt x="2112315" y="501261"/>
                  <a:pt x="2112315" y="502052"/>
                </a:cubicBezTo>
                <a:lnTo>
                  <a:pt x="2111379" y="503636"/>
                </a:lnTo>
                <a:cubicBezTo>
                  <a:pt x="2110447" y="503636"/>
                  <a:pt x="2109512" y="502052"/>
                  <a:pt x="2108577" y="502052"/>
                </a:cubicBezTo>
                <a:cubicBezTo>
                  <a:pt x="2108577" y="502845"/>
                  <a:pt x="2107642" y="503636"/>
                  <a:pt x="2107642" y="504426"/>
                </a:cubicBezTo>
                <a:cubicBezTo>
                  <a:pt x="2108577" y="505217"/>
                  <a:pt x="2110447" y="506007"/>
                  <a:pt x="2111379" y="506797"/>
                </a:cubicBezTo>
                <a:cubicBezTo>
                  <a:pt x="2112315" y="506007"/>
                  <a:pt x="2112315" y="505217"/>
                  <a:pt x="2113250" y="505217"/>
                </a:cubicBezTo>
                <a:cubicBezTo>
                  <a:pt x="2113250" y="504426"/>
                  <a:pt x="2114185" y="502845"/>
                  <a:pt x="2115121" y="502845"/>
                </a:cubicBezTo>
                <a:lnTo>
                  <a:pt x="2116988" y="504426"/>
                </a:lnTo>
                <a:cubicBezTo>
                  <a:pt x="2116988" y="504426"/>
                  <a:pt x="2117923" y="503636"/>
                  <a:pt x="2118858" y="502845"/>
                </a:cubicBezTo>
                <a:cubicBezTo>
                  <a:pt x="2118858" y="502052"/>
                  <a:pt x="2119794" y="501261"/>
                  <a:pt x="2119794" y="501261"/>
                </a:cubicBezTo>
                <a:cubicBezTo>
                  <a:pt x="2119794" y="500471"/>
                  <a:pt x="2121661" y="499681"/>
                  <a:pt x="2121661" y="498890"/>
                </a:cubicBezTo>
                <a:lnTo>
                  <a:pt x="2119794" y="498100"/>
                </a:lnTo>
                <a:lnTo>
                  <a:pt x="2120729" y="496516"/>
                </a:lnTo>
                <a:cubicBezTo>
                  <a:pt x="2121661" y="495725"/>
                  <a:pt x="2122596" y="497306"/>
                  <a:pt x="2123532" y="497306"/>
                </a:cubicBezTo>
                <a:lnTo>
                  <a:pt x="2125402" y="498890"/>
                </a:lnTo>
                <a:cubicBezTo>
                  <a:pt x="2125402" y="499681"/>
                  <a:pt x="2123532" y="500471"/>
                  <a:pt x="2123532" y="500471"/>
                </a:cubicBezTo>
                <a:cubicBezTo>
                  <a:pt x="2123532" y="501261"/>
                  <a:pt x="2121661" y="502052"/>
                  <a:pt x="2121661" y="502052"/>
                </a:cubicBezTo>
                <a:cubicBezTo>
                  <a:pt x="2122596" y="502845"/>
                  <a:pt x="2124467" y="502845"/>
                  <a:pt x="2124467" y="503636"/>
                </a:cubicBezTo>
                <a:cubicBezTo>
                  <a:pt x="2124467" y="504426"/>
                  <a:pt x="2122596" y="505217"/>
                  <a:pt x="2122596" y="505217"/>
                </a:cubicBezTo>
                <a:cubicBezTo>
                  <a:pt x="2122596" y="506007"/>
                  <a:pt x="2124467" y="506007"/>
                  <a:pt x="2124467" y="506797"/>
                </a:cubicBezTo>
                <a:cubicBezTo>
                  <a:pt x="2125402" y="506007"/>
                  <a:pt x="2127270" y="504426"/>
                  <a:pt x="2128205" y="503636"/>
                </a:cubicBezTo>
                <a:cubicBezTo>
                  <a:pt x="2127270" y="502845"/>
                  <a:pt x="2126337" y="502845"/>
                  <a:pt x="2125402" y="502052"/>
                </a:cubicBezTo>
                <a:lnTo>
                  <a:pt x="2127270" y="500471"/>
                </a:lnTo>
                <a:cubicBezTo>
                  <a:pt x="2128205" y="499681"/>
                  <a:pt x="2128205" y="498890"/>
                  <a:pt x="2129140" y="498100"/>
                </a:cubicBezTo>
                <a:cubicBezTo>
                  <a:pt x="2129140" y="498100"/>
                  <a:pt x="2130075" y="497306"/>
                  <a:pt x="2131011" y="496516"/>
                </a:cubicBezTo>
                <a:lnTo>
                  <a:pt x="2131946" y="494935"/>
                </a:lnTo>
                <a:lnTo>
                  <a:pt x="2133813" y="496516"/>
                </a:lnTo>
                <a:cubicBezTo>
                  <a:pt x="2134749" y="496516"/>
                  <a:pt x="2135684" y="497306"/>
                  <a:pt x="2136619" y="497306"/>
                </a:cubicBezTo>
                <a:cubicBezTo>
                  <a:pt x="2135684" y="497306"/>
                  <a:pt x="2134749" y="498890"/>
                  <a:pt x="2134749" y="499681"/>
                </a:cubicBezTo>
                <a:cubicBezTo>
                  <a:pt x="2133813" y="499681"/>
                  <a:pt x="2133813" y="500471"/>
                  <a:pt x="2132878" y="501261"/>
                </a:cubicBezTo>
                <a:lnTo>
                  <a:pt x="2131946" y="502845"/>
                </a:lnTo>
                <a:cubicBezTo>
                  <a:pt x="2131946" y="503636"/>
                  <a:pt x="2133813" y="503636"/>
                  <a:pt x="2133813" y="504426"/>
                </a:cubicBezTo>
                <a:cubicBezTo>
                  <a:pt x="2133813" y="504426"/>
                  <a:pt x="2131946" y="505217"/>
                  <a:pt x="2131946" y="506007"/>
                </a:cubicBezTo>
                <a:cubicBezTo>
                  <a:pt x="2131946" y="506007"/>
                  <a:pt x="2133813" y="506797"/>
                  <a:pt x="2133813" y="507591"/>
                </a:cubicBezTo>
                <a:cubicBezTo>
                  <a:pt x="2134749" y="506007"/>
                  <a:pt x="2136619" y="505217"/>
                  <a:pt x="2137551" y="503636"/>
                </a:cubicBezTo>
                <a:lnTo>
                  <a:pt x="2138486" y="502052"/>
                </a:lnTo>
                <a:cubicBezTo>
                  <a:pt x="2139422" y="502052"/>
                  <a:pt x="2140357" y="503636"/>
                  <a:pt x="2141289" y="503636"/>
                </a:cubicBezTo>
                <a:lnTo>
                  <a:pt x="2142224" y="501261"/>
                </a:lnTo>
                <a:cubicBezTo>
                  <a:pt x="2143160" y="501261"/>
                  <a:pt x="2145030" y="502845"/>
                  <a:pt x="2145030" y="502845"/>
                </a:cubicBezTo>
                <a:lnTo>
                  <a:pt x="2145965" y="501261"/>
                </a:lnTo>
                <a:cubicBezTo>
                  <a:pt x="2145965" y="500471"/>
                  <a:pt x="2144095" y="500471"/>
                  <a:pt x="2144095" y="499681"/>
                </a:cubicBezTo>
                <a:cubicBezTo>
                  <a:pt x="2144095" y="499681"/>
                  <a:pt x="2145965" y="498890"/>
                  <a:pt x="2145965" y="498100"/>
                </a:cubicBezTo>
                <a:cubicBezTo>
                  <a:pt x="2145965" y="497306"/>
                  <a:pt x="2146898" y="496516"/>
                  <a:pt x="2147833" y="496516"/>
                </a:cubicBezTo>
                <a:cubicBezTo>
                  <a:pt x="2147833" y="495725"/>
                  <a:pt x="2148768" y="494935"/>
                  <a:pt x="2148768" y="494935"/>
                </a:cubicBezTo>
                <a:cubicBezTo>
                  <a:pt x="2148768" y="494145"/>
                  <a:pt x="2150639" y="495725"/>
                  <a:pt x="2150639" y="495725"/>
                </a:cubicBezTo>
                <a:cubicBezTo>
                  <a:pt x="2151571" y="495725"/>
                  <a:pt x="2151571" y="494145"/>
                  <a:pt x="2152506" y="494145"/>
                </a:cubicBezTo>
                <a:cubicBezTo>
                  <a:pt x="2153441" y="494145"/>
                  <a:pt x="2154377" y="495725"/>
                  <a:pt x="2154377" y="495725"/>
                </a:cubicBezTo>
                <a:cubicBezTo>
                  <a:pt x="2155312" y="495725"/>
                  <a:pt x="2155312" y="494145"/>
                  <a:pt x="2156247" y="493351"/>
                </a:cubicBezTo>
                <a:cubicBezTo>
                  <a:pt x="2158114" y="494935"/>
                  <a:pt x="2159050" y="495725"/>
                  <a:pt x="2160920" y="496516"/>
                </a:cubicBezTo>
                <a:cubicBezTo>
                  <a:pt x="2159985" y="497306"/>
                  <a:pt x="2159050" y="497306"/>
                  <a:pt x="2159050" y="498100"/>
                </a:cubicBezTo>
                <a:lnTo>
                  <a:pt x="2157179" y="499681"/>
                </a:lnTo>
                <a:lnTo>
                  <a:pt x="2155312" y="498890"/>
                </a:lnTo>
                <a:lnTo>
                  <a:pt x="2153441" y="500471"/>
                </a:lnTo>
                <a:cubicBezTo>
                  <a:pt x="2153441" y="500471"/>
                  <a:pt x="2155312" y="501261"/>
                  <a:pt x="2155312" y="502052"/>
                </a:cubicBezTo>
                <a:cubicBezTo>
                  <a:pt x="2155312" y="502052"/>
                  <a:pt x="2154377" y="502845"/>
                  <a:pt x="2154377" y="503636"/>
                </a:cubicBezTo>
                <a:cubicBezTo>
                  <a:pt x="2154377" y="503636"/>
                  <a:pt x="2152506" y="504426"/>
                  <a:pt x="2152506" y="505217"/>
                </a:cubicBezTo>
                <a:cubicBezTo>
                  <a:pt x="2152506" y="506007"/>
                  <a:pt x="2154377" y="506007"/>
                  <a:pt x="2154377" y="506797"/>
                </a:cubicBezTo>
                <a:cubicBezTo>
                  <a:pt x="2154377" y="507591"/>
                  <a:pt x="2153441" y="507591"/>
                  <a:pt x="2153441" y="508381"/>
                </a:cubicBezTo>
                <a:cubicBezTo>
                  <a:pt x="2153441" y="509172"/>
                  <a:pt x="2151571" y="509962"/>
                  <a:pt x="2151571" y="509962"/>
                </a:cubicBezTo>
                <a:cubicBezTo>
                  <a:pt x="2151571" y="510753"/>
                  <a:pt x="2153441" y="510753"/>
                  <a:pt x="2153441" y="511546"/>
                </a:cubicBezTo>
                <a:cubicBezTo>
                  <a:pt x="2153441" y="512337"/>
                  <a:pt x="2155312" y="512337"/>
                  <a:pt x="2155312" y="513127"/>
                </a:cubicBezTo>
                <a:cubicBezTo>
                  <a:pt x="2155312" y="513127"/>
                  <a:pt x="2153441" y="513917"/>
                  <a:pt x="2154377" y="514708"/>
                </a:cubicBezTo>
                <a:cubicBezTo>
                  <a:pt x="2154377" y="514708"/>
                  <a:pt x="2156247" y="515498"/>
                  <a:pt x="2156247" y="516292"/>
                </a:cubicBezTo>
                <a:cubicBezTo>
                  <a:pt x="2156247" y="516292"/>
                  <a:pt x="2154377" y="517082"/>
                  <a:pt x="2154377" y="517873"/>
                </a:cubicBezTo>
                <a:cubicBezTo>
                  <a:pt x="2154377" y="517873"/>
                  <a:pt x="2156247" y="518663"/>
                  <a:pt x="2156247" y="519453"/>
                </a:cubicBezTo>
                <a:cubicBezTo>
                  <a:pt x="2157179" y="519453"/>
                  <a:pt x="2158114" y="520247"/>
                  <a:pt x="2159050" y="520247"/>
                </a:cubicBezTo>
                <a:cubicBezTo>
                  <a:pt x="2159050" y="520247"/>
                  <a:pt x="2159985" y="519453"/>
                  <a:pt x="2159985" y="518663"/>
                </a:cubicBezTo>
                <a:cubicBezTo>
                  <a:pt x="2159985" y="517873"/>
                  <a:pt x="2158114" y="517873"/>
                  <a:pt x="2158114" y="517082"/>
                </a:cubicBezTo>
                <a:cubicBezTo>
                  <a:pt x="2158114" y="517082"/>
                  <a:pt x="2159985" y="516292"/>
                  <a:pt x="2159985" y="515498"/>
                </a:cubicBezTo>
                <a:cubicBezTo>
                  <a:pt x="2159985" y="514708"/>
                  <a:pt x="2158114" y="514708"/>
                  <a:pt x="2158114" y="513917"/>
                </a:cubicBezTo>
                <a:cubicBezTo>
                  <a:pt x="2157179" y="513917"/>
                  <a:pt x="2155312" y="513127"/>
                  <a:pt x="2155312" y="513127"/>
                </a:cubicBezTo>
                <a:cubicBezTo>
                  <a:pt x="2155312" y="512337"/>
                  <a:pt x="2157179" y="511546"/>
                  <a:pt x="2157179" y="510753"/>
                </a:cubicBezTo>
                <a:lnTo>
                  <a:pt x="2155312" y="509962"/>
                </a:lnTo>
                <a:cubicBezTo>
                  <a:pt x="2155312" y="509172"/>
                  <a:pt x="2156247" y="508381"/>
                  <a:pt x="2156247" y="507591"/>
                </a:cubicBezTo>
                <a:cubicBezTo>
                  <a:pt x="2157179" y="507591"/>
                  <a:pt x="2158114" y="506797"/>
                  <a:pt x="2158114" y="506007"/>
                </a:cubicBezTo>
                <a:lnTo>
                  <a:pt x="2156247" y="505217"/>
                </a:lnTo>
                <a:cubicBezTo>
                  <a:pt x="2156247" y="504426"/>
                  <a:pt x="2157179" y="502845"/>
                  <a:pt x="2158114" y="502845"/>
                </a:cubicBezTo>
                <a:cubicBezTo>
                  <a:pt x="2158114" y="502845"/>
                  <a:pt x="2159050" y="504426"/>
                  <a:pt x="2159985" y="504426"/>
                </a:cubicBezTo>
                <a:cubicBezTo>
                  <a:pt x="2159985" y="504426"/>
                  <a:pt x="2160920" y="502845"/>
                  <a:pt x="2161852" y="502845"/>
                </a:cubicBezTo>
                <a:cubicBezTo>
                  <a:pt x="2161852" y="502052"/>
                  <a:pt x="2162788" y="501261"/>
                  <a:pt x="2162788" y="501261"/>
                </a:cubicBezTo>
                <a:cubicBezTo>
                  <a:pt x="2163723" y="500471"/>
                  <a:pt x="2164658" y="499681"/>
                  <a:pt x="2164658" y="498890"/>
                </a:cubicBezTo>
                <a:lnTo>
                  <a:pt x="2162788" y="498100"/>
                </a:lnTo>
                <a:cubicBezTo>
                  <a:pt x="2162788" y="497306"/>
                  <a:pt x="2163723" y="496516"/>
                  <a:pt x="2163723" y="495725"/>
                </a:cubicBezTo>
                <a:cubicBezTo>
                  <a:pt x="2164658" y="495725"/>
                  <a:pt x="2161852" y="494935"/>
                  <a:pt x="2161852" y="494935"/>
                </a:cubicBezTo>
                <a:cubicBezTo>
                  <a:pt x="2161852" y="494145"/>
                  <a:pt x="2163723" y="493351"/>
                  <a:pt x="2163723" y="492561"/>
                </a:cubicBezTo>
                <a:cubicBezTo>
                  <a:pt x="2163723" y="492561"/>
                  <a:pt x="2164658" y="491770"/>
                  <a:pt x="2165593" y="490980"/>
                </a:cubicBezTo>
                <a:lnTo>
                  <a:pt x="2167461" y="492561"/>
                </a:lnTo>
                <a:cubicBezTo>
                  <a:pt x="2167461" y="493351"/>
                  <a:pt x="2165593" y="493351"/>
                  <a:pt x="2165593" y="494145"/>
                </a:cubicBezTo>
                <a:cubicBezTo>
                  <a:pt x="2165593" y="494935"/>
                  <a:pt x="2167461" y="494935"/>
                  <a:pt x="2167461" y="495725"/>
                </a:cubicBezTo>
                <a:lnTo>
                  <a:pt x="2166526" y="497306"/>
                </a:lnTo>
                <a:cubicBezTo>
                  <a:pt x="2166526" y="498100"/>
                  <a:pt x="2167461" y="498100"/>
                  <a:pt x="2168396" y="498890"/>
                </a:cubicBezTo>
                <a:lnTo>
                  <a:pt x="2170267" y="499681"/>
                </a:lnTo>
                <a:cubicBezTo>
                  <a:pt x="2170267" y="500471"/>
                  <a:pt x="2169331" y="501261"/>
                  <a:pt x="2168396" y="502052"/>
                </a:cubicBezTo>
                <a:cubicBezTo>
                  <a:pt x="2168396" y="502052"/>
                  <a:pt x="2167461" y="502845"/>
                  <a:pt x="2167461" y="503636"/>
                </a:cubicBezTo>
                <a:lnTo>
                  <a:pt x="2165593" y="505217"/>
                </a:lnTo>
                <a:cubicBezTo>
                  <a:pt x="2165593" y="506007"/>
                  <a:pt x="2167461" y="506007"/>
                  <a:pt x="2167461" y="506797"/>
                </a:cubicBezTo>
                <a:cubicBezTo>
                  <a:pt x="2167461" y="506797"/>
                  <a:pt x="2169331" y="507591"/>
                  <a:pt x="2170267" y="508381"/>
                </a:cubicBezTo>
                <a:cubicBezTo>
                  <a:pt x="2170267" y="507591"/>
                  <a:pt x="2171199" y="506797"/>
                  <a:pt x="2171199" y="506007"/>
                </a:cubicBezTo>
                <a:lnTo>
                  <a:pt x="2173069" y="504426"/>
                </a:lnTo>
                <a:cubicBezTo>
                  <a:pt x="2173069" y="504426"/>
                  <a:pt x="2171199" y="503636"/>
                  <a:pt x="2171199" y="502845"/>
                </a:cubicBezTo>
                <a:cubicBezTo>
                  <a:pt x="2171199" y="502845"/>
                  <a:pt x="2172134" y="502052"/>
                  <a:pt x="2172134" y="501261"/>
                </a:cubicBezTo>
                <a:cubicBezTo>
                  <a:pt x="2173069" y="500471"/>
                  <a:pt x="2174005" y="500471"/>
                  <a:pt x="2174005" y="499681"/>
                </a:cubicBezTo>
                <a:cubicBezTo>
                  <a:pt x="2174940" y="498890"/>
                  <a:pt x="2174940" y="498100"/>
                  <a:pt x="2175872" y="498100"/>
                </a:cubicBezTo>
                <a:lnTo>
                  <a:pt x="2177742" y="498890"/>
                </a:lnTo>
                <a:cubicBezTo>
                  <a:pt x="2177742" y="499681"/>
                  <a:pt x="2175872" y="500471"/>
                  <a:pt x="2175872" y="501261"/>
                </a:cubicBezTo>
                <a:cubicBezTo>
                  <a:pt x="2176807" y="501261"/>
                  <a:pt x="2177742" y="502052"/>
                  <a:pt x="2178678" y="502052"/>
                </a:cubicBezTo>
                <a:lnTo>
                  <a:pt x="2179613" y="500471"/>
                </a:lnTo>
                <a:cubicBezTo>
                  <a:pt x="2180548" y="500471"/>
                  <a:pt x="2181480" y="502052"/>
                  <a:pt x="2182416" y="502052"/>
                </a:cubicBezTo>
                <a:lnTo>
                  <a:pt x="2183351" y="500471"/>
                </a:lnTo>
                <a:cubicBezTo>
                  <a:pt x="2184286" y="499681"/>
                  <a:pt x="2184286" y="498890"/>
                  <a:pt x="2185221" y="498100"/>
                </a:cubicBezTo>
                <a:cubicBezTo>
                  <a:pt x="2186157" y="497306"/>
                  <a:pt x="2187089" y="495725"/>
                  <a:pt x="2188024" y="494935"/>
                </a:cubicBezTo>
                <a:cubicBezTo>
                  <a:pt x="2189895" y="495725"/>
                  <a:pt x="2190830" y="496516"/>
                  <a:pt x="2192697" y="497306"/>
                </a:cubicBezTo>
                <a:cubicBezTo>
                  <a:pt x="2191762" y="498100"/>
                  <a:pt x="2191762" y="498890"/>
                  <a:pt x="2190830" y="499681"/>
                </a:cubicBezTo>
                <a:cubicBezTo>
                  <a:pt x="2190830" y="499681"/>
                  <a:pt x="2188959" y="500471"/>
                  <a:pt x="2188959" y="501261"/>
                </a:cubicBezTo>
                <a:lnTo>
                  <a:pt x="2191762" y="502052"/>
                </a:lnTo>
                <a:cubicBezTo>
                  <a:pt x="2190830" y="502845"/>
                  <a:pt x="2189895" y="504426"/>
                  <a:pt x="2189895" y="504426"/>
                </a:cubicBezTo>
                <a:lnTo>
                  <a:pt x="2188024" y="502845"/>
                </a:lnTo>
                <a:cubicBezTo>
                  <a:pt x="2187089" y="502845"/>
                  <a:pt x="2186157" y="504426"/>
                  <a:pt x="2186157" y="504426"/>
                </a:cubicBezTo>
                <a:cubicBezTo>
                  <a:pt x="2185221" y="505217"/>
                  <a:pt x="2185221" y="506007"/>
                  <a:pt x="2184286" y="506007"/>
                </a:cubicBezTo>
                <a:cubicBezTo>
                  <a:pt x="2184286" y="506797"/>
                  <a:pt x="2183351" y="507591"/>
                  <a:pt x="2183351" y="508381"/>
                </a:cubicBezTo>
                <a:cubicBezTo>
                  <a:pt x="2182416" y="508381"/>
                  <a:pt x="2181480" y="509172"/>
                  <a:pt x="2181480" y="509962"/>
                </a:cubicBezTo>
                <a:cubicBezTo>
                  <a:pt x="2180548" y="510753"/>
                  <a:pt x="2180548" y="510753"/>
                  <a:pt x="2179613" y="511546"/>
                </a:cubicBezTo>
                <a:lnTo>
                  <a:pt x="2181480" y="513127"/>
                </a:lnTo>
                <a:cubicBezTo>
                  <a:pt x="2182416" y="513127"/>
                  <a:pt x="2182416" y="511546"/>
                  <a:pt x="2183351" y="511546"/>
                </a:cubicBezTo>
                <a:cubicBezTo>
                  <a:pt x="2184286" y="511546"/>
                  <a:pt x="2185221" y="513127"/>
                  <a:pt x="2185221" y="512337"/>
                </a:cubicBezTo>
                <a:cubicBezTo>
                  <a:pt x="2186157" y="512337"/>
                  <a:pt x="2187089" y="511546"/>
                  <a:pt x="2187089" y="510753"/>
                </a:cubicBezTo>
                <a:cubicBezTo>
                  <a:pt x="2187089" y="510753"/>
                  <a:pt x="2185221" y="509962"/>
                  <a:pt x="2185221" y="509172"/>
                </a:cubicBezTo>
                <a:cubicBezTo>
                  <a:pt x="2185221" y="509172"/>
                  <a:pt x="2186157" y="507591"/>
                  <a:pt x="2187089" y="507591"/>
                </a:cubicBezTo>
                <a:lnTo>
                  <a:pt x="2188959" y="509172"/>
                </a:lnTo>
                <a:cubicBezTo>
                  <a:pt x="2188959" y="508381"/>
                  <a:pt x="2189895" y="507591"/>
                  <a:pt x="2189895" y="507591"/>
                </a:cubicBezTo>
                <a:cubicBezTo>
                  <a:pt x="2190830" y="506797"/>
                  <a:pt x="2191762" y="506007"/>
                  <a:pt x="2191762" y="505217"/>
                </a:cubicBezTo>
                <a:cubicBezTo>
                  <a:pt x="2192697" y="505217"/>
                  <a:pt x="2192697" y="504426"/>
                  <a:pt x="2193633" y="503636"/>
                </a:cubicBezTo>
                <a:cubicBezTo>
                  <a:pt x="2193633" y="503636"/>
                  <a:pt x="2194568" y="502052"/>
                  <a:pt x="2195503" y="502052"/>
                </a:cubicBezTo>
                <a:lnTo>
                  <a:pt x="2197370" y="503636"/>
                </a:lnTo>
                <a:cubicBezTo>
                  <a:pt x="2197370" y="503636"/>
                  <a:pt x="2198306" y="502052"/>
                  <a:pt x="2198306" y="501261"/>
                </a:cubicBezTo>
                <a:cubicBezTo>
                  <a:pt x="2199241" y="501261"/>
                  <a:pt x="2200176" y="500471"/>
                  <a:pt x="2200176" y="499681"/>
                </a:cubicBezTo>
                <a:cubicBezTo>
                  <a:pt x="2201108" y="499681"/>
                  <a:pt x="2201108" y="498100"/>
                  <a:pt x="2202044" y="498100"/>
                </a:cubicBezTo>
                <a:lnTo>
                  <a:pt x="2203914" y="499681"/>
                </a:lnTo>
                <a:cubicBezTo>
                  <a:pt x="2204849" y="499681"/>
                  <a:pt x="2204849" y="498100"/>
                  <a:pt x="2205782" y="497306"/>
                </a:cubicBezTo>
                <a:cubicBezTo>
                  <a:pt x="2205782" y="497306"/>
                  <a:pt x="2206717" y="498890"/>
                  <a:pt x="2207652" y="498890"/>
                </a:cubicBezTo>
                <a:cubicBezTo>
                  <a:pt x="2207652" y="498890"/>
                  <a:pt x="2208587" y="497306"/>
                  <a:pt x="2209523" y="497306"/>
                </a:cubicBezTo>
                <a:cubicBezTo>
                  <a:pt x="2209523" y="497306"/>
                  <a:pt x="2210458" y="498100"/>
                  <a:pt x="2211390" y="498890"/>
                </a:cubicBezTo>
                <a:cubicBezTo>
                  <a:pt x="2212325" y="498890"/>
                  <a:pt x="2212325" y="499681"/>
                  <a:pt x="2213260" y="499681"/>
                </a:cubicBezTo>
                <a:cubicBezTo>
                  <a:pt x="2214196" y="500471"/>
                  <a:pt x="2215131" y="501261"/>
                  <a:pt x="2215131" y="501261"/>
                </a:cubicBezTo>
                <a:cubicBezTo>
                  <a:pt x="2216063" y="501261"/>
                  <a:pt x="2216998" y="499681"/>
                  <a:pt x="2216998" y="499681"/>
                </a:cubicBezTo>
                <a:lnTo>
                  <a:pt x="2218869" y="500471"/>
                </a:lnTo>
                <a:cubicBezTo>
                  <a:pt x="2219804" y="501261"/>
                  <a:pt x="2220739" y="502052"/>
                  <a:pt x="2221672" y="502052"/>
                </a:cubicBezTo>
                <a:cubicBezTo>
                  <a:pt x="2221672" y="502845"/>
                  <a:pt x="2222607" y="502845"/>
                  <a:pt x="2223542" y="503636"/>
                </a:cubicBezTo>
                <a:cubicBezTo>
                  <a:pt x="2224477" y="503636"/>
                  <a:pt x="2224477" y="504426"/>
                  <a:pt x="2225413" y="505217"/>
                </a:cubicBezTo>
                <a:cubicBezTo>
                  <a:pt x="2226345" y="505217"/>
                  <a:pt x="2227280" y="506007"/>
                  <a:pt x="2227280" y="506007"/>
                </a:cubicBezTo>
                <a:cubicBezTo>
                  <a:pt x="2228215" y="506007"/>
                  <a:pt x="2228215" y="505217"/>
                  <a:pt x="2229151" y="504426"/>
                </a:cubicBezTo>
                <a:cubicBezTo>
                  <a:pt x="2229151" y="504426"/>
                  <a:pt x="2230083" y="502845"/>
                  <a:pt x="2231018" y="502845"/>
                </a:cubicBezTo>
                <a:lnTo>
                  <a:pt x="2232888" y="504426"/>
                </a:lnTo>
                <a:cubicBezTo>
                  <a:pt x="2233824" y="503636"/>
                  <a:pt x="2233824" y="502845"/>
                  <a:pt x="2234759" y="502052"/>
                </a:cubicBezTo>
                <a:cubicBezTo>
                  <a:pt x="2234759" y="502052"/>
                  <a:pt x="2235691" y="501261"/>
                  <a:pt x="2235691" y="500471"/>
                </a:cubicBezTo>
                <a:cubicBezTo>
                  <a:pt x="2236626" y="499681"/>
                  <a:pt x="2237562" y="499681"/>
                  <a:pt x="2237562" y="498890"/>
                </a:cubicBezTo>
                <a:cubicBezTo>
                  <a:pt x="2238497" y="498100"/>
                  <a:pt x="2238497" y="497306"/>
                  <a:pt x="2239432" y="497306"/>
                </a:cubicBezTo>
                <a:cubicBezTo>
                  <a:pt x="2239432" y="496516"/>
                  <a:pt x="2240367" y="494935"/>
                  <a:pt x="2240367" y="494935"/>
                </a:cubicBezTo>
                <a:cubicBezTo>
                  <a:pt x="2241300" y="494935"/>
                  <a:pt x="2243170" y="496516"/>
                  <a:pt x="2243170" y="496516"/>
                </a:cubicBezTo>
                <a:lnTo>
                  <a:pt x="2241300" y="498100"/>
                </a:lnTo>
                <a:cubicBezTo>
                  <a:pt x="2241300" y="498890"/>
                  <a:pt x="2243170" y="499681"/>
                  <a:pt x="2243170" y="499681"/>
                </a:cubicBezTo>
                <a:cubicBezTo>
                  <a:pt x="2244105" y="499681"/>
                  <a:pt x="2245041" y="498100"/>
                  <a:pt x="2245041" y="498100"/>
                </a:cubicBezTo>
                <a:cubicBezTo>
                  <a:pt x="2245973" y="498100"/>
                  <a:pt x="2246908" y="498890"/>
                  <a:pt x="2246908" y="498890"/>
                </a:cubicBezTo>
                <a:cubicBezTo>
                  <a:pt x="2247843" y="499681"/>
                  <a:pt x="2248778" y="500471"/>
                  <a:pt x="2248778" y="500471"/>
                </a:cubicBezTo>
                <a:cubicBezTo>
                  <a:pt x="2249714" y="501261"/>
                  <a:pt x="2250649" y="501261"/>
                  <a:pt x="2251581" y="502052"/>
                </a:cubicBezTo>
                <a:cubicBezTo>
                  <a:pt x="2250649" y="502052"/>
                  <a:pt x="2249714" y="503636"/>
                  <a:pt x="2249714" y="503636"/>
                </a:cubicBezTo>
                <a:cubicBezTo>
                  <a:pt x="2249714" y="503636"/>
                  <a:pt x="2248778" y="505217"/>
                  <a:pt x="2247843" y="505217"/>
                </a:cubicBezTo>
                <a:lnTo>
                  <a:pt x="2245973" y="504426"/>
                </a:lnTo>
                <a:lnTo>
                  <a:pt x="2244105" y="502845"/>
                </a:lnTo>
                <a:lnTo>
                  <a:pt x="2242235" y="504426"/>
                </a:lnTo>
                <a:cubicBezTo>
                  <a:pt x="2242235" y="505217"/>
                  <a:pt x="2244105" y="505217"/>
                  <a:pt x="2244105" y="506007"/>
                </a:cubicBezTo>
                <a:lnTo>
                  <a:pt x="2243170" y="507591"/>
                </a:lnTo>
                <a:lnTo>
                  <a:pt x="2245041" y="509172"/>
                </a:lnTo>
                <a:cubicBezTo>
                  <a:pt x="2245041" y="508381"/>
                  <a:pt x="2245973" y="507591"/>
                  <a:pt x="2246908" y="507591"/>
                </a:cubicBezTo>
                <a:cubicBezTo>
                  <a:pt x="2246908" y="506797"/>
                  <a:pt x="2247843" y="505217"/>
                  <a:pt x="2247843" y="505217"/>
                </a:cubicBezTo>
                <a:cubicBezTo>
                  <a:pt x="2248778" y="505217"/>
                  <a:pt x="2249714" y="506797"/>
                  <a:pt x="2249714" y="506797"/>
                </a:cubicBezTo>
                <a:cubicBezTo>
                  <a:pt x="2250649" y="506797"/>
                  <a:pt x="2251581" y="505217"/>
                  <a:pt x="2251581" y="505217"/>
                </a:cubicBezTo>
                <a:cubicBezTo>
                  <a:pt x="2252516" y="504426"/>
                  <a:pt x="2252516" y="503636"/>
                  <a:pt x="2253452" y="503636"/>
                </a:cubicBezTo>
                <a:lnTo>
                  <a:pt x="2253609" y="503434"/>
                </a:lnTo>
                <a:cubicBezTo>
                  <a:pt x="2254047" y="503355"/>
                  <a:pt x="2255319" y="504426"/>
                  <a:pt x="2255319" y="504426"/>
                </a:cubicBezTo>
                <a:lnTo>
                  <a:pt x="2257190" y="502845"/>
                </a:lnTo>
                <a:cubicBezTo>
                  <a:pt x="2257190" y="502845"/>
                  <a:pt x="2258125" y="501261"/>
                  <a:pt x="2259060" y="501261"/>
                </a:cubicBezTo>
                <a:cubicBezTo>
                  <a:pt x="2259060" y="501261"/>
                  <a:pt x="2259995" y="502052"/>
                  <a:pt x="2260928" y="502845"/>
                </a:cubicBezTo>
                <a:lnTo>
                  <a:pt x="2262798" y="503636"/>
                </a:lnTo>
                <a:cubicBezTo>
                  <a:pt x="2262798" y="503636"/>
                  <a:pt x="2263733" y="502052"/>
                  <a:pt x="2264669" y="502052"/>
                </a:cubicBezTo>
                <a:lnTo>
                  <a:pt x="2265601" y="500471"/>
                </a:lnTo>
                <a:cubicBezTo>
                  <a:pt x="2266536" y="500471"/>
                  <a:pt x="2267471" y="502052"/>
                  <a:pt x="2268407" y="501261"/>
                </a:cubicBezTo>
                <a:cubicBezTo>
                  <a:pt x="2268407" y="501261"/>
                  <a:pt x="2269342" y="500471"/>
                  <a:pt x="2269342" y="499681"/>
                </a:cubicBezTo>
                <a:cubicBezTo>
                  <a:pt x="2270277" y="499681"/>
                  <a:pt x="2271209" y="498100"/>
                  <a:pt x="2271209" y="498100"/>
                </a:cubicBezTo>
                <a:cubicBezTo>
                  <a:pt x="2272144" y="498100"/>
                  <a:pt x="2273080" y="499681"/>
                  <a:pt x="2273080" y="499681"/>
                </a:cubicBezTo>
                <a:cubicBezTo>
                  <a:pt x="2274015" y="499681"/>
                  <a:pt x="2274950" y="497306"/>
                  <a:pt x="2274950" y="497306"/>
                </a:cubicBezTo>
                <a:cubicBezTo>
                  <a:pt x="2275882" y="498100"/>
                  <a:pt x="2276818" y="498890"/>
                  <a:pt x="2276818" y="498890"/>
                </a:cubicBezTo>
                <a:lnTo>
                  <a:pt x="2278688" y="500471"/>
                </a:lnTo>
                <a:cubicBezTo>
                  <a:pt x="2279623" y="500471"/>
                  <a:pt x="2280555" y="498890"/>
                  <a:pt x="2280555" y="498890"/>
                </a:cubicBezTo>
                <a:cubicBezTo>
                  <a:pt x="2281491" y="498100"/>
                  <a:pt x="2281491" y="497306"/>
                  <a:pt x="2282426" y="496516"/>
                </a:cubicBezTo>
                <a:cubicBezTo>
                  <a:pt x="2282426" y="496516"/>
                  <a:pt x="2283361" y="494935"/>
                  <a:pt x="2284297" y="494935"/>
                </a:cubicBezTo>
                <a:lnTo>
                  <a:pt x="2286164" y="496516"/>
                </a:lnTo>
                <a:lnTo>
                  <a:pt x="2288034" y="498100"/>
                </a:lnTo>
                <a:cubicBezTo>
                  <a:pt x="2288034" y="498100"/>
                  <a:pt x="2288970" y="496516"/>
                  <a:pt x="2289902" y="495725"/>
                </a:cubicBezTo>
                <a:cubicBezTo>
                  <a:pt x="2289902" y="495725"/>
                  <a:pt x="2290837" y="494935"/>
                  <a:pt x="2290837" y="494145"/>
                </a:cubicBezTo>
                <a:cubicBezTo>
                  <a:pt x="2292708" y="494935"/>
                  <a:pt x="2293643" y="495725"/>
                  <a:pt x="2295510" y="497306"/>
                </a:cubicBezTo>
                <a:cubicBezTo>
                  <a:pt x="2294578" y="497306"/>
                  <a:pt x="2294578" y="498890"/>
                  <a:pt x="2293643" y="498890"/>
                </a:cubicBezTo>
                <a:lnTo>
                  <a:pt x="2291772" y="497306"/>
                </a:lnTo>
                <a:cubicBezTo>
                  <a:pt x="2290837" y="497306"/>
                  <a:pt x="2290837" y="498890"/>
                  <a:pt x="2289902" y="498890"/>
                </a:cubicBezTo>
                <a:cubicBezTo>
                  <a:pt x="2289902" y="499681"/>
                  <a:pt x="2288970" y="500471"/>
                  <a:pt x="2288970" y="501261"/>
                </a:cubicBezTo>
                <a:cubicBezTo>
                  <a:pt x="2288034" y="501261"/>
                  <a:pt x="2287099" y="499681"/>
                  <a:pt x="2286164" y="499681"/>
                </a:cubicBezTo>
                <a:lnTo>
                  <a:pt x="2285229" y="501261"/>
                </a:lnTo>
                <a:cubicBezTo>
                  <a:pt x="2284297" y="502052"/>
                  <a:pt x="2283361" y="502845"/>
                  <a:pt x="2283361" y="502845"/>
                </a:cubicBezTo>
                <a:cubicBezTo>
                  <a:pt x="2282426" y="503636"/>
                  <a:pt x="2282426" y="504426"/>
                  <a:pt x="2281491" y="505217"/>
                </a:cubicBezTo>
                <a:cubicBezTo>
                  <a:pt x="2282426" y="505217"/>
                  <a:pt x="2283361" y="506007"/>
                  <a:pt x="2283361" y="506007"/>
                </a:cubicBezTo>
                <a:cubicBezTo>
                  <a:pt x="2284297" y="506007"/>
                  <a:pt x="2285229" y="504426"/>
                  <a:pt x="2285229" y="504426"/>
                </a:cubicBezTo>
                <a:lnTo>
                  <a:pt x="2287099" y="502845"/>
                </a:lnTo>
                <a:lnTo>
                  <a:pt x="2288970" y="503636"/>
                </a:lnTo>
                <a:cubicBezTo>
                  <a:pt x="2288970" y="504426"/>
                  <a:pt x="2287099" y="505217"/>
                  <a:pt x="2287099" y="506007"/>
                </a:cubicBezTo>
                <a:lnTo>
                  <a:pt x="2289902" y="506797"/>
                </a:lnTo>
                <a:cubicBezTo>
                  <a:pt x="2289902" y="507591"/>
                  <a:pt x="2288034" y="508381"/>
                  <a:pt x="2288034" y="509172"/>
                </a:cubicBezTo>
                <a:lnTo>
                  <a:pt x="2289902" y="509962"/>
                </a:lnTo>
                <a:cubicBezTo>
                  <a:pt x="2290837" y="509962"/>
                  <a:pt x="2290837" y="509172"/>
                  <a:pt x="2291772" y="508381"/>
                </a:cubicBezTo>
                <a:cubicBezTo>
                  <a:pt x="2291772" y="508381"/>
                  <a:pt x="2292708" y="506797"/>
                  <a:pt x="2293643" y="506797"/>
                </a:cubicBezTo>
                <a:cubicBezTo>
                  <a:pt x="2293643" y="506797"/>
                  <a:pt x="2294578" y="508381"/>
                  <a:pt x="2295510" y="508381"/>
                </a:cubicBezTo>
                <a:cubicBezTo>
                  <a:pt x="2295510" y="507591"/>
                  <a:pt x="2296446" y="506797"/>
                  <a:pt x="2296446" y="506007"/>
                </a:cubicBezTo>
                <a:cubicBezTo>
                  <a:pt x="2297381" y="506007"/>
                  <a:pt x="2298316" y="504426"/>
                  <a:pt x="2298316" y="504426"/>
                </a:cubicBezTo>
                <a:lnTo>
                  <a:pt x="2300184" y="506007"/>
                </a:lnTo>
                <a:cubicBezTo>
                  <a:pt x="2301119" y="505217"/>
                  <a:pt x="2302054" y="504426"/>
                  <a:pt x="2302054" y="504426"/>
                </a:cubicBezTo>
                <a:cubicBezTo>
                  <a:pt x="2302989" y="503636"/>
                  <a:pt x="2302989" y="502845"/>
                  <a:pt x="2303925" y="502052"/>
                </a:cubicBezTo>
                <a:cubicBezTo>
                  <a:pt x="2304860" y="501261"/>
                  <a:pt x="2305792" y="499681"/>
                  <a:pt x="2306727" y="498890"/>
                </a:cubicBezTo>
                <a:cubicBezTo>
                  <a:pt x="2308598" y="499681"/>
                  <a:pt x="2309533" y="500471"/>
                  <a:pt x="2311400" y="501261"/>
                </a:cubicBezTo>
                <a:cubicBezTo>
                  <a:pt x="2311400" y="502052"/>
                  <a:pt x="2309533" y="502845"/>
                  <a:pt x="2309533" y="503636"/>
                </a:cubicBezTo>
                <a:lnTo>
                  <a:pt x="2311400" y="504426"/>
                </a:lnTo>
                <a:close/>
                <a:moveTo>
                  <a:pt x="371852" y="507591"/>
                </a:moveTo>
                <a:lnTo>
                  <a:pt x="369981" y="509172"/>
                </a:lnTo>
                <a:cubicBezTo>
                  <a:pt x="369049" y="509172"/>
                  <a:pt x="369049" y="507591"/>
                  <a:pt x="368114" y="507591"/>
                </a:cubicBezTo>
                <a:lnTo>
                  <a:pt x="366243" y="508381"/>
                </a:lnTo>
                <a:cubicBezTo>
                  <a:pt x="366243" y="509172"/>
                  <a:pt x="368114" y="509962"/>
                  <a:pt x="368114" y="509962"/>
                </a:cubicBezTo>
                <a:cubicBezTo>
                  <a:pt x="368114" y="510753"/>
                  <a:pt x="369049" y="512337"/>
                  <a:pt x="369981" y="512337"/>
                </a:cubicBezTo>
                <a:cubicBezTo>
                  <a:pt x="369981" y="512337"/>
                  <a:pt x="370917" y="510753"/>
                  <a:pt x="371852" y="510753"/>
                </a:cubicBezTo>
                <a:cubicBezTo>
                  <a:pt x="371852" y="510753"/>
                  <a:pt x="373719" y="509962"/>
                  <a:pt x="373719" y="509172"/>
                </a:cubicBezTo>
                <a:cubicBezTo>
                  <a:pt x="373719" y="509172"/>
                  <a:pt x="372787" y="507591"/>
                  <a:pt x="371852" y="507591"/>
                </a:cubicBezTo>
                <a:close/>
                <a:moveTo>
                  <a:pt x="412978" y="523409"/>
                </a:moveTo>
                <a:lnTo>
                  <a:pt x="413910" y="524993"/>
                </a:lnTo>
                <a:cubicBezTo>
                  <a:pt x="414846" y="524993"/>
                  <a:pt x="415781" y="524199"/>
                  <a:pt x="416716" y="523409"/>
                </a:cubicBezTo>
                <a:lnTo>
                  <a:pt x="418584" y="522618"/>
                </a:lnTo>
                <a:cubicBezTo>
                  <a:pt x="418584" y="521828"/>
                  <a:pt x="416716" y="521037"/>
                  <a:pt x="416716" y="521037"/>
                </a:cubicBezTo>
                <a:cubicBezTo>
                  <a:pt x="416716" y="520247"/>
                  <a:pt x="415781" y="518663"/>
                  <a:pt x="414846" y="518663"/>
                </a:cubicBezTo>
                <a:cubicBezTo>
                  <a:pt x="414846" y="518663"/>
                  <a:pt x="413910" y="520247"/>
                  <a:pt x="412978" y="520247"/>
                </a:cubicBezTo>
                <a:cubicBezTo>
                  <a:pt x="412978" y="520247"/>
                  <a:pt x="411108" y="521037"/>
                  <a:pt x="411108" y="521828"/>
                </a:cubicBezTo>
                <a:cubicBezTo>
                  <a:pt x="411108" y="521828"/>
                  <a:pt x="412043" y="523409"/>
                  <a:pt x="412978" y="523409"/>
                </a:cubicBezTo>
                <a:close/>
                <a:moveTo>
                  <a:pt x="406435" y="513127"/>
                </a:moveTo>
                <a:cubicBezTo>
                  <a:pt x="407370" y="513917"/>
                  <a:pt x="408302" y="514708"/>
                  <a:pt x="408302" y="514708"/>
                </a:cubicBezTo>
                <a:lnTo>
                  <a:pt x="410173" y="513917"/>
                </a:lnTo>
                <a:cubicBezTo>
                  <a:pt x="411108" y="513917"/>
                  <a:pt x="412043" y="515498"/>
                  <a:pt x="412043" y="515498"/>
                </a:cubicBezTo>
                <a:cubicBezTo>
                  <a:pt x="412978" y="515498"/>
                  <a:pt x="412978" y="513917"/>
                  <a:pt x="413910" y="513917"/>
                </a:cubicBezTo>
                <a:cubicBezTo>
                  <a:pt x="413910" y="513127"/>
                  <a:pt x="412978" y="513127"/>
                  <a:pt x="412978" y="512337"/>
                </a:cubicBezTo>
                <a:cubicBezTo>
                  <a:pt x="412043" y="511546"/>
                  <a:pt x="411108" y="510753"/>
                  <a:pt x="411108" y="510753"/>
                </a:cubicBezTo>
                <a:cubicBezTo>
                  <a:pt x="411108" y="509962"/>
                  <a:pt x="409237" y="511546"/>
                  <a:pt x="409237" y="511546"/>
                </a:cubicBezTo>
                <a:cubicBezTo>
                  <a:pt x="408302" y="511546"/>
                  <a:pt x="407370" y="509962"/>
                  <a:pt x="407370" y="509962"/>
                </a:cubicBezTo>
                <a:cubicBezTo>
                  <a:pt x="406435" y="509962"/>
                  <a:pt x="406435" y="511546"/>
                  <a:pt x="405499" y="511546"/>
                </a:cubicBezTo>
                <a:cubicBezTo>
                  <a:pt x="405499" y="512337"/>
                  <a:pt x="406435" y="512337"/>
                  <a:pt x="406435" y="513127"/>
                </a:cubicBezTo>
                <a:close/>
                <a:moveTo>
                  <a:pt x="385871" y="504426"/>
                </a:moveTo>
                <a:cubicBezTo>
                  <a:pt x="385871" y="504426"/>
                  <a:pt x="386807" y="506007"/>
                  <a:pt x="387742" y="506007"/>
                </a:cubicBezTo>
                <a:cubicBezTo>
                  <a:pt x="387742" y="506007"/>
                  <a:pt x="388674" y="505217"/>
                  <a:pt x="389609" y="505217"/>
                </a:cubicBezTo>
                <a:cubicBezTo>
                  <a:pt x="389298" y="504952"/>
                  <a:pt x="389159" y="504687"/>
                  <a:pt x="388986" y="504423"/>
                </a:cubicBezTo>
                <a:lnTo>
                  <a:pt x="387638" y="504061"/>
                </a:lnTo>
                <a:lnTo>
                  <a:pt x="384624" y="503371"/>
                </a:lnTo>
                <a:lnTo>
                  <a:pt x="385871" y="504426"/>
                </a:lnTo>
                <a:close/>
                <a:moveTo>
                  <a:pt x="302129" y="423165"/>
                </a:moveTo>
                <a:lnTo>
                  <a:pt x="302604" y="434064"/>
                </a:lnTo>
                <a:lnTo>
                  <a:pt x="303080" y="444963"/>
                </a:lnTo>
                <a:lnTo>
                  <a:pt x="303080" y="445800"/>
                </a:lnTo>
                <a:lnTo>
                  <a:pt x="302844" y="446222"/>
                </a:lnTo>
                <a:lnTo>
                  <a:pt x="302756" y="446374"/>
                </a:lnTo>
                <a:lnTo>
                  <a:pt x="312196" y="455918"/>
                </a:lnTo>
                <a:lnTo>
                  <a:pt x="314303" y="458047"/>
                </a:lnTo>
                <a:lnTo>
                  <a:pt x="315566" y="455918"/>
                </a:lnTo>
                <a:lnTo>
                  <a:pt x="320623" y="449951"/>
                </a:lnTo>
                <a:lnTo>
                  <a:pt x="325262" y="444840"/>
                </a:lnTo>
                <a:lnTo>
                  <a:pt x="330288" y="439761"/>
                </a:lnTo>
                <a:lnTo>
                  <a:pt x="328367" y="438570"/>
                </a:lnTo>
                <a:lnTo>
                  <a:pt x="326266" y="437270"/>
                </a:lnTo>
                <a:lnTo>
                  <a:pt x="325426" y="435969"/>
                </a:lnTo>
                <a:lnTo>
                  <a:pt x="325004" y="434669"/>
                </a:lnTo>
                <a:lnTo>
                  <a:pt x="322903" y="430329"/>
                </a:lnTo>
                <a:lnTo>
                  <a:pt x="320800" y="427294"/>
                </a:lnTo>
                <a:lnTo>
                  <a:pt x="317858" y="424689"/>
                </a:lnTo>
                <a:lnTo>
                  <a:pt x="315336" y="422088"/>
                </a:lnTo>
                <a:lnTo>
                  <a:pt x="312395" y="419049"/>
                </a:lnTo>
                <a:lnTo>
                  <a:pt x="309872" y="415579"/>
                </a:lnTo>
                <a:lnTo>
                  <a:pt x="306509" y="410808"/>
                </a:lnTo>
                <a:lnTo>
                  <a:pt x="302129" y="405467"/>
                </a:lnTo>
                <a:lnTo>
                  <a:pt x="302129" y="423165"/>
                </a:lnTo>
                <a:close/>
                <a:moveTo>
                  <a:pt x="93398" y="14659"/>
                </a:moveTo>
                <a:lnTo>
                  <a:pt x="88281" y="15090"/>
                </a:lnTo>
                <a:lnTo>
                  <a:pt x="83163" y="15953"/>
                </a:lnTo>
                <a:lnTo>
                  <a:pt x="77618" y="17247"/>
                </a:lnTo>
                <a:lnTo>
                  <a:pt x="72076" y="18973"/>
                </a:lnTo>
                <a:lnTo>
                  <a:pt x="66530" y="20695"/>
                </a:lnTo>
                <a:lnTo>
                  <a:pt x="61413" y="22853"/>
                </a:lnTo>
                <a:lnTo>
                  <a:pt x="56721" y="25438"/>
                </a:lnTo>
                <a:lnTo>
                  <a:pt x="56620" y="25495"/>
                </a:lnTo>
                <a:lnTo>
                  <a:pt x="56620" y="25857"/>
                </a:lnTo>
                <a:lnTo>
                  <a:pt x="56211" y="27160"/>
                </a:lnTo>
                <a:lnTo>
                  <a:pt x="54567" y="30634"/>
                </a:lnTo>
                <a:lnTo>
                  <a:pt x="52926" y="34545"/>
                </a:lnTo>
                <a:lnTo>
                  <a:pt x="50461" y="43233"/>
                </a:lnTo>
                <a:lnTo>
                  <a:pt x="46354" y="59740"/>
                </a:lnTo>
                <a:lnTo>
                  <a:pt x="42248" y="75379"/>
                </a:lnTo>
                <a:lnTo>
                  <a:pt x="38554" y="91014"/>
                </a:lnTo>
                <a:lnTo>
                  <a:pt x="35270" y="107521"/>
                </a:lnTo>
                <a:lnTo>
                  <a:pt x="33626" y="115775"/>
                </a:lnTo>
                <a:lnTo>
                  <a:pt x="32395" y="124463"/>
                </a:lnTo>
                <a:lnTo>
                  <a:pt x="32395" y="136190"/>
                </a:lnTo>
                <a:lnTo>
                  <a:pt x="31573" y="143574"/>
                </a:lnTo>
                <a:lnTo>
                  <a:pt x="31163" y="146182"/>
                </a:lnTo>
                <a:lnTo>
                  <a:pt x="30341" y="147485"/>
                </a:lnTo>
                <a:lnTo>
                  <a:pt x="31163" y="147051"/>
                </a:lnTo>
                <a:lnTo>
                  <a:pt x="31573" y="147485"/>
                </a:lnTo>
                <a:lnTo>
                  <a:pt x="32395" y="147485"/>
                </a:lnTo>
                <a:lnTo>
                  <a:pt x="32804" y="148354"/>
                </a:lnTo>
                <a:lnTo>
                  <a:pt x="33216" y="150093"/>
                </a:lnTo>
                <a:lnTo>
                  <a:pt x="32804" y="150959"/>
                </a:lnTo>
                <a:lnTo>
                  <a:pt x="32395" y="151393"/>
                </a:lnTo>
                <a:lnTo>
                  <a:pt x="31163" y="152262"/>
                </a:lnTo>
                <a:lnTo>
                  <a:pt x="29932" y="152262"/>
                </a:lnTo>
                <a:lnTo>
                  <a:pt x="29110" y="152262"/>
                </a:lnTo>
                <a:lnTo>
                  <a:pt x="27879" y="151393"/>
                </a:lnTo>
                <a:lnTo>
                  <a:pt x="27466" y="150527"/>
                </a:lnTo>
                <a:lnTo>
                  <a:pt x="27057" y="149658"/>
                </a:lnTo>
                <a:lnTo>
                  <a:pt x="26648" y="146616"/>
                </a:lnTo>
                <a:lnTo>
                  <a:pt x="27057" y="137928"/>
                </a:lnTo>
                <a:lnTo>
                  <a:pt x="27879" y="129240"/>
                </a:lnTo>
                <a:lnTo>
                  <a:pt x="29110" y="120117"/>
                </a:lnTo>
                <a:lnTo>
                  <a:pt x="30751" y="111867"/>
                </a:lnTo>
                <a:lnTo>
                  <a:pt x="35270" y="88409"/>
                </a:lnTo>
                <a:lnTo>
                  <a:pt x="37732" y="76679"/>
                </a:lnTo>
                <a:lnTo>
                  <a:pt x="40607" y="65387"/>
                </a:lnTo>
                <a:lnTo>
                  <a:pt x="45945" y="44968"/>
                </a:lnTo>
                <a:lnTo>
                  <a:pt x="48820" y="34545"/>
                </a:lnTo>
                <a:lnTo>
                  <a:pt x="50461" y="29765"/>
                </a:lnTo>
                <a:lnTo>
                  <a:pt x="50895" y="28666"/>
                </a:lnTo>
                <a:lnTo>
                  <a:pt x="46487" y="31906"/>
                </a:lnTo>
                <a:lnTo>
                  <a:pt x="42223" y="35357"/>
                </a:lnTo>
                <a:lnTo>
                  <a:pt x="37959" y="38806"/>
                </a:lnTo>
                <a:lnTo>
                  <a:pt x="34120" y="43117"/>
                </a:lnTo>
                <a:lnTo>
                  <a:pt x="30707" y="47428"/>
                </a:lnTo>
                <a:lnTo>
                  <a:pt x="28150" y="52173"/>
                </a:lnTo>
                <a:lnTo>
                  <a:pt x="25164" y="57347"/>
                </a:lnTo>
                <a:lnTo>
                  <a:pt x="22604" y="63384"/>
                </a:lnTo>
                <a:lnTo>
                  <a:pt x="20472" y="70280"/>
                </a:lnTo>
                <a:lnTo>
                  <a:pt x="18766" y="76748"/>
                </a:lnTo>
                <a:lnTo>
                  <a:pt x="17487" y="84079"/>
                </a:lnTo>
                <a:lnTo>
                  <a:pt x="16634" y="90548"/>
                </a:lnTo>
                <a:lnTo>
                  <a:pt x="16208" y="97875"/>
                </a:lnTo>
                <a:lnTo>
                  <a:pt x="15780" y="104343"/>
                </a:lnTo>
                <a:lnTo>
                  <a:pt x="16208" y="111674"/>
                </a:lnTo>
                <a:lnTo>
                  <a:pt x="16634" y="118143"/>
                </a:lnTo>
                <a:lnTo>
                  <a:pt x="17912" y="125039"/>
                </a:lnTo>
                <a:lnTo>
                  <a:pt x="19194" y="131076"/>
                </a:lnTo>
                <a:lnTo>
                  <a:pt x="20897" y="137975"/>
                </a:lnTo>
                <a:lnTo>
                  <a:pt x="23029" y="144012"/>
                </a:lnTo>
                <a:lnTo>
                  <a:pt x="25589" y="150049"/>
                </a:lnTo>
                <a:lnTo>
                  <a:pt x="29003" y="155654"/>
                </a:lnTo>
                <a:lnTo>
                  <a:pt x="32413" y="160828"/>
                </a:lnTo>
                <a:lnTo>
                  <a:pt x="37106" y="167727"/>
                </a:lnTo>
                <a:lnTo>
                  <a:pt x="43076" y="173333"/>
                </a:lnTo>
                <a:lnTo>
                  <a:pt x="44210" y="174794"/>
                </a:lnTo>
                <a:lnTo>
                  <a:pt x="44997" y="173204"/>
                </a:lnTo>
                <a:lnTo>
                  <a:pt x="45844" y="172344"/>
                </a:lnTo>
                <a:lnTo>
                  <a:pt x="47116" y="171484"/>
                </a:lnTo>
                <a:lnTo>
                  <a:pt x="48389" y="171056"/>
                </a:lnTo>
                <a:lnTo>
                  <a:pt x="50933" y="169765"/>
                </a:lnTo>
                <a:lnTo>
                  <a:pt x="53481" y="168045"/>
                </a:lnTo>
                <a:lnTo>
                  <a:pt x="56025" y="165466"/>
                </a:lnTo>
                <a:lnTo>
                  <a:pt x="58569" y="162887"/>
                </a:lnTo>
                <a:lnTo>
                  <a:pt x="60046" y="161020"/>
                </a:lnTo>
                <a:lnTo>
                  <a:pt x="59952" y="160349"/>
                </a:lnTo>
                <a:lnTo>
                  <a:pt x="59952" y="156561"/>
                </a:lnTo>
                <a:lnTo>
                  <a:pt x="60361" y="149409"/>
                </a:lnTo>
                <a:lnTo>
                  <a:pt x="61177" y="143099"/>
                </a:lnTo>
                <a:lnTo>
                  <a:pt x="62402" y="132584"/>
                </a:lnTo>
                <a:lnTo>
                  <a:pt x="63627" y="122488"/>
                </a:lnTo>
                <a:lnTo>
                  <a:pt x="65670" y="111970"/>
                </a:lnTo>
                <a:lnTo>
                  <a:pt x="68530" y="101453"/>
                </a:lnTo>
                <a:lnTo>
                  <a:pt x="70980" y="90097"/>
                </a:lnTo>
                <a:lnTo>
                  <a:pt x="73839" y="78739"/>
                </a:lnTo>
                <a:lnTo>
                  <a:pt x="77108" y="67380"/>
                </a:lnTo>
                <a:lnTo>
                  <a:pt x="80783" y="56862"/>
                </a:lnTo>
                <a:lnTo>
                  <a:pt x="84867" y="45926"/>
                </a:lnTo>
                <a:lnTo>
                  <a:pt x="88951" y="34989"/>
                </a:lnTo>
                <a:lnTo>
                  <a:pt x="94264" y="24471"/>
                </a:lnTo>
                <a:lnTo>
                  <a:pt x="99982" y="14375"/>
                </a:lnTo>
                <a:lnTo>
                  <a:pt x="100017" y="14300"/>
                </a:lnTo>
                <a:lnTo>
                  <a:pt x="98943" y="14227"/>
                </a:lnTo>
                <a:lnTo>
                  <a:pt x="93398" y="14659"/>
                </a:lnTo>
                <a:close/>
                <a:moveTo>
                  <a:pt x="105339" y="14659"/>
                </a:moveTo>
                <a:lnTo>
                  <a:pt x="102961" y="14498"/>
                </a:lnTo>
                <a:lnTo>
                  <a:pt x="103248" y="14797"/>
                </a:lnTo>
                <a:lnTo>
                  <a:pt x="103248" y="16057"/>
                </a:lnTo>
                <a:lnTo>
                  <a:pt x="103248" y="16898"/>
                </a:lnTo>
                <a:lnTo>
                  <a:pt x="97939" y="26153"/>
                </a:lnTo>
                <a:lnTo>
                  <a:pt x="92629" y="35830"/>
                </a:lnTo>
                <a:lnTo>
                  <a:pt x="88545" y="45926"/>
                </a:lnTo>
                <a:lnTo>
                  <a:pt x="84867" y="56443"/>
                </a:lnTo>
                <a:lnTo>
                  <a:pt x="79148" y="73691"/>
                </a:lnTo>
                <a:lnTo>
                  <a:pt x="74248" y="91357"/>
                </a:lnTo>
                <a:lnTo>
                  <a:pt x="69755" y="112392"/>
                </a:lnTo>
                <a:lnTo>
                  <a:pt x="67711" y="122488"/>
                </a:lnTo>
                <a:lnTo>
                  <a:pt x="65670" y="132584"/>
                </a:lnTo>
                <a:lnTo>
                  <a:pt x="64852" y="141417"/>
                </a:lnTo>
                <a:lnTo>
                  <a:pt x="64446" y="149831"/>
                </a:lnTo>
                <a:lnTo>
                  <a:pt x="64055" y="155862"/>
                </a:lnTo>
                <a:lnTo>
                  <a:pt x="68328" y="149564"/>
                </a:lnTo>
                <a:lnTo>
                  <a:pt x="72145" y="144406"/>
                </a:lnTo>
                <a:lnTo>
                  <a:pt x="75114" y="140535"/>
                </a:lnTo>
                <a:lnTo>
                  <a:pt x="83176" y="131510"/>
                </a:lnTo>
                <a:lnTo>
                  <a:pt x="86596" y="128390"/>
                </a:lnTo>
                <a:lnTo>
                  <a:pt x="86596" y="128072"/>
                </a:lnTo>
                <a:lnTo>
                  <a:pt x="87040" y="127206"/>
                </a:lnTo>
                <a:lnTo>
                  <a:pt x="87928" y="118996"/>
                </a:lnTo>
                <a:lnTo>
                  <a:pt x="89704" y="111646"/>
                </a:lnTo>
                <a:lnTo>
                  <a:pt x="92812" y="96087"/>
                </a:lnTo>
                <a:lnTo>
                  <a:pt x="100804" y="65399"/>
                </a:lnTo>
                <a:lnTo>
                  <a:pt x="103028" y="57190"/>
                </a:lnTo>
                <a:lnTo>
                  <a:pt x="105248" y="48111"/>
                </a:lnTo>
                <a:lnTo>
                  <a:pt x="108356" y="39467"/>
                </a:lnTo>
                <a:lnTo>
                  <a:pt x="109244" y="35578"/>
                </a:lnTo>
                <a:lnTo>
                  <a:pt x="110132" y="31254"/>
                </a:lnTo>
                <a:lnTo>
                  <a:pt x="110576" y="26934"/>
                </a:lnTo>
                <a:lnTo>
                  <a:pt x="111908" y="22179"/>
                </a:lnTo>
                <a:lnTo>
                  <a:pt x="114128" y="17855"/>
                </a:lnTo>
                <a:lnTo>
                  <a:pt x="115353" y="16265"/>
                </a:lnTo>
                <a:lnTo>
                  <a:pt x="112163" y="15522"/>
                </a:lnTo>
                <a:lnTo>
                  <a:pt x="105339" y="14659"/>
                </a:lnTo>
                <a:close/>
                <a:moveTo>
                  <a:pt x="123251" y="18110"/>
                </a:moveTo>
                <a:lnTo>
                  <a:pt x="119321" y="17191"/>
                </a:lnTo>
                <a:lnTo>
                  <a:pt x="117680" y="19587"/>
                </a:lnTo>
                <a:lnTo>
                  <a:pt x="115904" y="23042"/>
                </a:lnTo>
                <a:lnTo>
                  <a:pt x="115016" y="26934"/>
                </a:lnTo>
                <a:lnTo>
                  <a:pt x="113684" y="30391"/>
                </a:lnTo>
                <a:lnTo>
                  <a:pt x="112352" y="37738"/>
                </a:lnTo>
                <a:lnTo>
                  <a:pt x="110576" y="45085"/>
                </a:lnTo>
                <a:lnTo>
                  <a:pt x="106580" y="59350"/>
                </a:lnTo>
                <a:lnTo>
                  <a:pt x="103028" y="73612"/>
                </a:lnTo>
                <a:lnTo>
                  <a:pt x="96364" y="101708"/>
                </a:lnTo>
                <a:lnTo>
                  <a:pt x="92812" y="115970"/>
                </a:lnTo>
                <a:lnTo>
                  <a:pt x="91480" y="123316"/>
                </a:lnTo>
                <a:lnTo>
                  <a:pt x="91392" y="124019"/>
                </a:lnTo>
                <a:lnTo>
                  <a:pt x="91660" y="123773"/>
                </a:lnTo>
                <a:lnTo>
                  <a:pt x="100993" y="115604"/>
                </a:lnTo>
                <a:lnTo>
                  <a:pt x="109899" y="108299"/>
                </a:lnTo>
                <a:lnTo>
                  <a:pt x="111174" y="107439"/>
                </a:lnTo>
                <a:lnTo>
                  <a:pt x="113315" y="105578"/>
                </a:lnTo>
                <a:lnTo>
                  <a:pt x="113678" y="100949"/>
                </a:lnTo>
                <a:lnTo>
                  <a:pt x="114550" y="94918"/>
                </a:lnTo>
                <a:lnTo>
                  <a:pt x="117608" y="84142"/>
                </a:lnTo>
                <a:lnTo>
                  <a:pt x="121538" y="72510"/>
                </a:lnTo>
                <a:lnTo>
                  <a:pt x="123285" y="66908"/>
                </a:lnTo>
                <a:lnTo>
                  <a:pt x="124161" y="61306"/>
                </a:lnTo>
                <a:lnTo>
                  <a:pt x="128091" y="40188"/>
                </a:lnTo>
                <a:lnTo>
                  <a:pt x="128963" y="37171"/>
                </a:lnTo>
                <a:lnTo>
                  <a:pt x="129839" y="34586"/>
                </a:lnTo>
                <a:lnTo>
                  <a:pt x="132024" y="29415"/>
                </a:lnTo>
                <a:lnTo>
                  <a:pt x="134206" y="23813"/>
                </a:lnTo>
                <a:lnTo>
                  <a:pt x="135261" y="21732"/>
                </a:lnTo>
                <a:lnTo>
                  <a:pt x="134767" y="21558"/>
                </a:lnTo>
                <a:lnTo>
                  <a:pt x="123251" y="18110"/>
                </a:lnTo>
                <a:close/>
                <a:moveTo>
                  <a:pt x="145855" y="25438"/>
                </a:moveTo>
                <a:lnTo>
                  <a:pt x="138974" y="23032"/>
                </a:lnTo>
                <a:lnTo>
                  <a:pt x="137264" y="26830"/>
                </a:lnTo>
                <a:lnTo>
                  <a:pt x="135079" y="31138"/>
                </a:lnTo>
                <a:lnTo>
                  <a:pt x="133334" y="35017"/>
                </a:lnTo>
                <a:lnTo>
                  <a:pt x="131149" y="45790"/>
                </a:lnTo>
                <a:lnTo>
                  <a:pt x="129401" y="56132"/>
                </a:lnTo>
                <a:lnTo>
                  <a:pt x="127219" y="67336"/>
                </a:lnTo>
                <a:lnTo>
                  <a:pt x="125909" y="73370"/>
                </a:lnTo>
                <a:lnTo>
                  <a:pt x="124599" y="78972"/>
                </a:lnTo>
                <a:lnTo>
                  <a:pt x="119793" y="92761"/>
                </a:lnTo>
                <a:lnTo>
                  <a:pt x="118045" y="99658"/>
                </a:lnTo>
                <a:lnTo>
                  <a:pt x="117765" y="101865"/>
                </a:lnTo>
                <a:lnTo>
                  <a:pt x="123899" y="97982"/>
                </a:lnTo>
                <a:lnTo>
                  <a:pt x="130919" y="94008"/>
                </a:lnTo>
                <a:lnTo>
                  <a:pt x="130286" y="92664"/>
                </a:lnTo>
                <a:lnTo>
                  <a:pt x="129892" y="91832"/>
                </a:lnTo>
                <a:lnTo>
                  <a:pt x="129892" y="88507"/>
                </a:lnTo>
                <a:lnTo>
                  <a:pt x="131070" y="84769"/>
                </a:lnTo>
                <a:lnTo>
                  <a:pt x="132244" y="79781"/>
                </a:lnTo>
                <a:lnTo>
                  <a:pt x="135771" y="71471"/>
                </a:lnTo>
                <a:lnTo>
                  <a:pt x="137730" y="65239"/>
                </a:lnTo>
                <a:lnTo>
                  <a:pt x="139689" y="54850"/>
                </a:lnTo>
                <a:lnTo>
                  <a:pt x="141257" y="49034"/>
                </a:lnTo>
                <a:lnTo>
                  <a:pt x="142822" y="43630"/>
                </a:lnTo>
                <a:lnTo>
                  <a:pt x="144390" y="37814"/>
                </a:lnTo>
                <a:lnTo>
                  <a:pt x="146743" y="32826"/>
                </a:lnTo>
                <a:lnTo>
                  <a:pt x="149876" y="27841"/>
                </a:lnTo>
                <a:lnTo>
                  <a:pt x="150317" y="27371"/>
                </a:lnTo>
                <a:lnTo>
                  <a:pt x="145855" y="25438"/>
                </a:lnTo>
                <a:close/>
                <a:moveTo>
                  <a:pt x="163341" y="33200"/>
                </a:moveTo>
                <a:lnTo>
                  <a:pt x="157371" y="30612"/>
                </a:lnTo>
                <a:lnTo>
                  <a:pt x="153932" y="29009"/>
                </a:lnTo>
                <a:lnTo>
                  <a:pt x="152619" y="30750"/>
                </a:lnTo>
                <a:lnTo>
                  <a:pt x="150270" y="34904"/>
                </a:lnTo>
                <a:lnTo>
                  <a:pt x="148308" y="39476"/>
                </a:lnTo>
                <a:lnTo>
                  <a:pt x="145958" y="44877"/>
                </a:lnTo>
                <a:lnTo>
                  <a:pt x="144784" y="49862"/>
                </a:lnTo>
                <a:lnTo>
                  <a:pt x="143216" y="55266"/>
                </a:lnTo>
                <a:lnTo>
                  <a:pt x="141257" y="65239"/>
                </a:lnTo>
                <a:lnTo>
                  <a:pt x="139298" y="73133"/>
                </a:lnTo>
                <a:lnTo>
                  <a:pt x="136946" y="81028"/>
                </a:lnTo>
                <a:lnTo>
                  <a:pt x="135378" y="86847"/>
                </a:lnTo>
                <a:lnTo>
                  <a:pt x="133813" y="89754"/>
                </a:lnTo>
                <a:lnTo>
                  <a:pt x="133419" y="91001"/>
                </a:lnTo>
                <a:lnTo>
                  <a:pt x="133813" y="91832"/>
                </a:lnTo>
                <a:lnTo>
                  <a:pt x="134140" y="92182"/>
                </a:lnTo>
                <a:lnTo>
                  <a:pt x="138322" y="89814"/>
                </a:lnTo>
                <a:lnTo>
                  <a:pt x="145533" y="85515"/>
                </a:lnTo>
                <a:lnTo>
                  <a:pt x="153170" y="81217"/>
                </a:lnTo>
                <a:lnTo>
                  <a:pt x="163351" y="74339"/>
                </a:lnTo>
                <a:lnTo>
                  <a:pt x="169220" y="70287"/>
                </a:lnTo>
                <a:lnTo>
                  <a:pt x="170565" y="64051"/>
                </a:lnTo>
                <a:lnTo>
                  <a:pt x="171374" y="57013"/>
                </a:lnTo>
                <a:lnTo>
                  <a:pt x="172181" y="49097"/>
                </a:lnTo>
                <a:lnTo>
                  <a:pt x="172584" y="46017"/>
                </a:lnTo>
                <a:lnTo>
                  <a:pt x="173393" y="42499"/>
                </a:lnTo>
                <a:lnTo>
                  <a:pt x="174448" y="41117"/>
                </a:lnTo>
                <a:lnTo>
                  <a:pt x="173576" y="40531"/>
                </a:lnTo>
                <a:lnTo>
                  <a:pt x="169734" y="37615"/>
                </a:lnTo>
                <a:lnTo>
                  <a:pt x="169646" y="37703"/>
                </a:lnTo>
                <a:lnTo>
                  <a:pt x="167926" y="39835"/>
                </a:lnTo>
                <a:lnTo>
                  <a:pt x="166635" y="42821"/>
                </a:lnTo>
                <a:lnTo>
                  <a:pt x="164487" y="48366"/>
                </a:lnTo>
                <a:lnTo>
                  <a:pt x="162768" y="54337"/>
                </a:lnTo>
                <a:lnTo>
                  <a:pt x="159761" y="60307"/>
                </a:lnTo>
                <a:lnTo>
                  <a:pt x="157182" y="66278"/>
                </a:lnTo>
                <a:lnTo>
                  <a:pt x="155462" y="73105"/>
                </a:lnTo>
                <a:lnTo>
                  <a:pt x="153743" y="79076"/>
                </a:lnTo>
                <a:lnTo>
                  <a:pt x="153315" y="79929"/>
                </a:lnTo>
                <a:lnTo>
                  <a:pt x="152883" y="80779"/>
                </a:lnTo>
                <a:lnTo>
                  <a:pt x="152455" y="81207"/>
                </a:lnTo>
                <a:lnTo>
                  <a:pt x="151595" y="80779"/>
                </a:lnTo>
                <a:lnTo>
                  <a:pt x="150736" y="80779"/>
                </a:lnTo>
                <a:lnTo>
                  <a:pt x="150304" y="79929"/>
                </a:lnTo>
                <a:lnTo>
                  <a:pt x="149876" y="79076"/>
                </a:lnTo>
                <a:lnTo>
                  <a:pt x="149876" y="78222"/>
                </a:lnTo>
                <a:lnTo>
                  <a:pt x="152455" y="69263"/>
                </a:lnTo>
                <a:lnTo>
                  <a:pt x="155462" y="60307"/>
                </a:lnTo>
                <a:lnTo>
                  <a:pt x="162340" y="43246"/>
                </a:lnTo>
                <a:lnTo>
                  <a:pt x="164059" y="38557"/>
                </a:lnTo>
                <a:lnTo>
                  <a:pt x="166497" y="35329"/>
                </a:lnTo>
                <a:lnTo>
                  <a:pt x="163341" y="33200"/>
                </a:lnTo>
                <a:close/>
                <a:moveTo>
                  <a:pt x="182960" y="48291"/>
                </a:moveTo>
                <a:lnTo>
                  <a:pt x="178693" y="43979"/>
                </a:lnTo>
                <a:lnTo>
                  <a:pt x="177364" y="43082"/>
                </a:lnTo>
                <a:lnTo>
                  <a:pt x="176621" y="44697"/>
                </a:lnTo>
                <a:lnTo>
                  <a:pt x="176218" y="46896"/>
                </a:lnTo>
                <a:lnTo>
                  <a:pt x="175815" y="49534"/>
                </a:lnTo>
                <a:lnTo>
                  <a:pt x="175411" y="58774"/>
                </a:lnTo>
                <a:lnTo>
                  <a:pt x="175008" y="64492"/>
                </a:lnTo>
                <a:lnTo>
                  <a:pt x="175008" y="66187"/>
                </a:lnTo>
                <a:lnTo>
                  <a:pt x="189497" y="55543"/>
                </a:lnTo>
                <a:lnTo>
                  <a:pt x="187224" y="53036"/>
                </a:lnTo>
                <a:lnTo>
                  <a:pt x="182960" y="48291"/>
                </a:lnTo>
                <a:close/>
                <a:moveTo>
                  <a:pt x="207248" y="82684"/>
                </a:moveTo>
                <a:lnTo>
                  <a:pt x="202613" y="77145"/>
                </a:lnTo>
                <a:lnTo>
                  <a:pt x="197556" y="72885"/>
                </a:lnTo>
                <a:lnTo>
                  <a:pt x="195115" y="70416"/>
                </a:lnTo>
                <a:lnTo>
                  <a:pt x="187107" y="76059"/>
                </a:lnTo>
                <a:lnTo>
                  <a:pt x="177776" y="82936"/>
                </a:lnTo>
                <a:lnTo>
                  <a:pt x="157837" y="95403"/>
                </a:lnTo>
                <a:lnTo>
                  <a:pt x="145111" y="103569"/>
                </a:lnTo>
                <a:lnTo>
                  <a:pt x="132383" y="112166"/>
                </a:lnTo>
                <a:lnTo>
                  <a:pt x="119658" y="121622"/>
                </a:lnTo>
                <a:lnTo>
                  <a:pt x="107354" y="131079"/>
                </a:lnTo>
                <a:lnTo>
                  <a:pt x="98871" y="139247"/>
                </a:lnTo>
                <a:lnTo>
                  <a:pt x="89537" y="147844"/>
                </a:lnTo>
                <a:lnTo>
                  <a:pt x="80628" y="156870"/>
                </a:lnTo>
                <a:lnTo>
                  <a:pt x="76387" y="162459"/>
                </a:lnTo>
                <a:lnTo>
                  <a:pt x="72570" y="167617"/>
                </a:lnTo>
                <a:lnTo>
                  <a:pt x="68328" y="173204"/>
                </a:lnTo>
                <a:lnTo>
                  <a:pt x="63236" y="178793"/>
                </a:lnTo>
                <a:lnTo>
                  <a:pt x="61117" y="180941"/>
                </a:lnTo>
                <a:lnTo>
                  <a:pt x="58147" y="183092"/>
                </a:lnTo>
                <a:lnTo>
                  <a:pt x="56497" y="184203"/>
                </a:lnTo>
                <a:lnTo>
                  <a:pt x="62266" y="191329"/>
                </a:lnTo>
                <a:lnTo>
                  <a:pt x="71959" y="203686"/>
                </a:lnTo>
                <a:lnTo>
                  <a:pt x="72731" y="204659"/>
                </a:lnTo>
                <a:lnTo>
                  <a:pt x="72913" y="204474"/>
                </a:lnTo>
                <a:lnTo>
                  <a:pt x="74611" y="202757"/>
                </a:lnTo>
                <a:lnTo>
                  <a:pt x="76308" y="200178"/>
                </a:lnTo>
                <a:lnTo>
                  <a:pt x="78427" y="195455"/>
                </a:lnTo>
                <a:lnTo>
                  <a:pt x="80125" y="192447"/>
                </a:lnTo>
                <a:lnTo>
                  <a:pt x="82244" y="189871"/>
                </a:lnTo>
                <a:lnTo>
                  <a:pt x="90305" y="179993"/>
                </a:lnTo>
                <a:lnTo>
                  <a:pt x="94972" y="176126"/>
                </a:lnTo>
                <a:lnTo>
                  <a:pt x="98789" y="171831"/>
                </a:lnTo>
                <a:lnTo>
                  <a:pt x="109820" y="162812"/>
                </a:lnTo>
                <a:lnTo>
                  <a:pt x="123396" y="150786"/>
                </a:lnTo>
                <a:lnTo>
                  <a:pt x="137393" y="139191"/>
                </a:lnTo>
                <a:lnTo>
                  <a:pt x="149271" y="128881"/>
                </a:lnTo>
                <a:lnTo>
                  <a:pt x="163272" y="117714"/>
                </a:lnTo>
                <a:lnTo>
                  <a:pt x="170058" y="112559"/>
                </a:lnTo>
                <a:lnTo>
                  <a:pt x="177695" y="107408"/>
                </a:lnTo>
                <a:lnTo>
                  <a:pt x="189573" y="98817"/>
                </a:lnTo>
                <a:lnTo>
                  <a:pt x="201873" y="91086"/>
                </a:lnTo>
                <a:lnTo>
                  <a:pt x="209934" y="86139"/>
                </a:lnTo>
                <a:lnTo>
                  <a:pt x="207248" y="82684"/>
                </a:lnTo>
                <a:close/>
                <a:moveTo>
                  <a:pt x="299751" y="189308"/>
                </a:moveTo>
                <a:lnTo>
                  <a:pt x="297865" y="187497"/>
                </a:lnTo>
                <a:lnTo>
                  <a:pt x="289013" y="178122"/>
                </a:lnTo>
                <a:lnTo>
                  <a:pt x="282554" y="170562"/>
                </a:lnTo>
                <a:lnTo>
                  <a:pt x="282208" y="181026"/>
                </a:lnTo>
                <a:lnTo>
                  <a:pt x="281323" y="194557"/>
                </a:lnTo>
                <a:lnTo>
                  <a:pt x="280879" y="208095"/>
                </a:lnTo>
                <a:lnTo>
                  <a:pt x="280879" y="208939"/>
                </a:lnTo>
                <a:lnTo>
                  <a:pt x="280435" y="209361"/>
                </a:lnTo>
                <a:lnTo>
                  <a:pt x="279903" y="209616"/>
                </a:lnTo>
                <a:lnTo>
                  <a:pt x="286072" y="217000"/>
                </a:lnTo>
                <a:lnTo>
                  <a:pt x="299751" y="232437"/>
                </a:lnTo>
                <a:lnTo>
                  <a:pt x="299751" y="189308"/>
                </a:lnTo>
                <a:close/>
                <a:moveTo>
                  <a:pt x="293608" y="247493"/>
                </a:moveTo>
                <a:lnTo>
                  <a:pt x="284397" y="237186"/>
                </a:lnTo>
                <a:lnTo>
                  <a:pt x="269744" y="221296"/>
                </a:lnTo>
                <a:lnTo>
                  <a:pt x="262627" y="213133"/>
                </a:lnTo>
                <a:lnTo>
                  <a:pt x="255929" y="204974"/>
                </a:lnTo>
                <a:lnTo>
                  <a:pt x="250488" y="197672"/>
                </a:lnTo>
                <a:lnTo>
                  <a:pt x="239605" y="183929"/>
                </a:lnTo>
                <a:lnTo>
                  <a:pt x="228718" y="170615"/>
                </a:lnTo>
                <a:lnTo>
                  <a:pt x="222439" y="164604"/>
                </a:lnTo>
                <a:lnTo>
                  <a:pt x="216579" y="158161"/>
                </a:lnTo>
                <a:lnTo>
                  <a:pt x="209881" y="152577"/>
                </a:lnTo>
                <a:lnTo>
                  <a:pt x="203183" y="147422"/>
                </a:lnTo>
                <a:lnTo>
                  <a:pt x="201926" y="145706"/>
                </a:lnTo>
                <a:lnTo>
                  <a:pt x="201089" y="144415"/>
                </a:lnTo>
                <a:lnTo>
                  <a:pt x="199835" y="142699"/>
                </a:lnTo>
                <a:lnTo>
                  <a:pt x="199835" y="141411"/>
                </a:lnTo>
                <a:lnTo>
                  <a:pt x="199835" y="139263"/>
                </a:lnTo>
                <a:lnTo>
                  <a:pt x="200254" y="137544"/>
                </a:lnTo>
                <a:lnTo>
                  <a:pt x="201508" y="135396"/>
                </a:lnTo>
                <a:lnTo>
                  <a:pt x="202764" y="133252"/>
                </a:lnTo>
                <a:lnTo>
                  <a:pt x="204858" y="132392"/>
                </a:lnTo>
                <a:lnTo>
                  <a:pt x="206533" y="131961"/>
                </a:lnTo>
                <a:lnTo>
                  <a:pt x="208624" y="131961"/>
                </a:lnTo>
                <a:lnTo>
                  <a:pt x="210300" y="133252"/>
                </a:lnTo>
                <a:lnTo>
                  <a:pt x="216998" y="138404"/>
                </a:lnTo>
                <a:lnTo>
                  <a:pt x="222858" y="143987"/>
                </a:lnTo>
                <a:lnTo>
                  <a:pt x="229137" y="149570"/>
                </a:lnTo>
                <a:lnTo>
                  <a:pt x="234579" y="155582"/>
                </a:lnTo>
                <a:lnTo>
                  <a:pt x="245884" y="168039"/>
                </a:lnTo>
                <a:lnTo>
                  <a:pt x="256767" y="181353"/>
                </a:lnTo>
                <a:lnTo>
                  <a:pt x="271001" y="198960"/>
                </a:lnTo>
                <a:lnTo>
                  <a:pt x="276521" y="205566"/>
                </a:lnTo>
                <a:lnTo>
                  <a:pt x="276880" y="194557"/>
                </a:lnTo>
                <a:lnTo>
                  <a:pt x="277768" y="181026"/>
                </a:lnTo>
                <a:lnTo>
                  <a:pt x="278212" y="167488"/>
                </a:lnTo>
                <a:lnTo>
                  <a:pt x="278275" y="165577"/>
                </a:lnTo>
                <a:lnTo>
                  <a:pt x="272578" y="158951"/>
                </a:lnTo>
                <a:lnTo>
                  <a:pt x="263304" y="148298"/>
                </a:lnTo>
                <a:lnTo>
                  <a:pt x="262552" y="147353"/>
                </a:lnTo>
                <a:lnTo>
                  <a:pt x="262004" y="156917"/>
                </a:lnTo>
                <a:lnTo>
                  <a:pt x="261450" y="167066"/>
                </a:lnTo>
                <a:lnTo>
                  <a:pt x="261450" y="167913"/>
                </a:lnTo>
                <a:lnTo>
                  <a:pt x="260895" y="168335"/>
                </a:lnTo>
                <a:lnTo>
                  <a:pt x="259784" y="168757"/>
                </a:lnTo>
                <a:lnTo>
                  <a:pt x="259230" y="169182"/>
                </a:lnTo>
                <a:lnTo>
                  <a:pt x="258118" y="168757"/>
                </a:lnTo>
                <a:lnTo>
                  <a:pt x="257009" y="168335"/>
                </a:lnTo>
                <a:lnTo>
                  <a:pt x="256455" y="167913"/>
                </a:lnTo>
                <a:lnTo>
                  <a:pt x="256455" y="167066"/>
                </a:lnTo>
                <a:lnTo>
                  <a:pt x="256455" y="156917"/>
                </a:lnTo>
                <a:lnTo>
                  <a:pt x="257564" y="146342"/>
                </a:lnTo>
                <a:lnTo>
                  <a:pt x="258086" y="141767"/>
                </a:lnTo>
                <a:lnTo>
                  <a:pt x="254456" y="137219"/>
                </a:lnTo>
                <a:lnTo>
                  <a:pt x="243497" y="124438"/>
                </a:lnTo>
                <a:lnTo>
                  <a:pt x="232960" y="111656"/>
                </a:lnTo>
                <a:lnTo>
                  <a:pt x="230699" y="109121"/>
                </a:lnTo>
                <a:lnTo>
                  <a:pt x="230822" y="112625"/>
                </a:lnTo>
                <a:lnTo>
                  <a:pt x="230387" y="125423"/>
                </a:lnTo>
                <a:lnTo>
                  <a:pt x="230387" y="130540"/>
                </a:lnTo>
                <a:lnTo>
                  <a:pt x="230387" y="136086"/>
                </a:lnTo>
                <a:lnTo>
                  <a:pt x="231257" y="138643"/>
                </a:lnTo>
                <a:lnTo>
                  <a:pt x="232126" y="141203"/>
                </a:lnTo>
                <a:lnTo>
                  <a:pt x="233429" y="142910"/>
                </a:lnTo>
                <a:lnTo>
                  <a:pt x="235602" y="144613"/>
                </a:lnTo>
                <a:lnTo>
                  <a:pt x="236037" y="145467"/>
                </a:lnTo>
                <a:lnTo>
                  <a:pt x="236471" y="145895"/>
                </a:lnTo>
                <a:lnTo>
                  <a:pt x="236471" y="147174"/>
                </a:lnTo>
                <a:lnTo>
                  <a:pt x="236037" y="148027"/>
                </a:lnTo>
                <a:lnTo>
                  <a:pt x="235602" y="148452"/>
                </a:lnTo>
                <a:lnTo>
                  <a:pt x="235168" y="148880"/>
                </a:lnTo>
                <a:lnTo>
                  <a:pt x="234299" y="148880"/>
                </a:lnTo>
                <a:lnTo>
                  <a:pt x="233429" y="148452"/>
                </a:lnTo>
                <a:lnTo>
                  <a:pt x="231691" y="147174"/>
                </a:lnTo>
                <a:lnTo>
                  <a:pt x="229953" y="145042"/>
                </a:lnTo>
                <a:lnTo>
                  <a:pt x="228649" y="142910"/>
                </a:lnTo>
                <a:lnTo>
                  <a:pt x="227783" y="140775"/>
                </a:lnTo>
                <a:lnTo>
                  <a:pt x="226914" y="138643"/>
                </a:lnTo>
                <a:lnTo>
                  <a:pt x="226479" y="136086"/>
                </a:lnTo>
                <a:lnTo>
                  <a:pt x="226479" y="130965"/>
                </a:lnTo>
                <a:lnTo>
                  <a:pt x="226479" y="104951"/>
                </a:lnTo>
                <a:lnTo>
                  <a:pt x="224952" y="103563"/>
                </a:lnTo>
                <a:lnTo>
                  <a:pt x="221158" y="99727"/>
                </a:lnTo>
                <a:lnTo>
                  <a:pt x="219750" y="98304"/>
                </a:lnTo>
                <a:lnTo>
                  <a:pt x="207812" y="105688"/>
                </a:lnTo>
                <a:lnTo>
                  <a:pt x="184906" y="120722"/>
                </a:lnTo>
                <a:lnTo>
                  <a:pt x="175997" y="127165"/>
                </a:lnTo>
                <a:lnTo>
                  <a:pt x="167089" y="134036"/>
                </a:lnTo>
                <a:lnTo>
                  <a:pt x="150543" y="148638"/>
                </a:lnTo>
                <a:lnTo>
                  <a:pt x="139516" y="158088"/>
                </a:lnTo>
                <a:lnTo>
                  <a:pt x="126787" y="168395"/>
                </a:lnTo>
                <a:lnTo>
                  <a:pt x="113215" y="179565"/>
                </a:lnTo>
                <a:lnTo>
                  <a:pt x="106425" y="185148"/>
                </a:lnTo>
                <a:lnTo>
                  <a:pt x="100486" y="192019"/>
                </a:lnTo>
                <a:lnTo>
                  <a:pt x="97942" y="194595"/>
                </a:lnTo>
                <a:lnTo>
                  <a:pt x="95819" y="197602"/>
                </a:lnTo>
                <a:lnTo>
                  <a:pt x="91578" y="204045"/>
                </a:lnTo>
                <a:lnTo>
                  <a:pt x="89458" y="207909"/>
                </a:lnTo>
                <a:lnTo>
                  <a:pt x="86911" y="211348"/>
                </a:lnTo>
                <a:lnTo>
                  <a:pt x="83941" y="215212"/>
                </a:lnTo>
                <a:lnTo>
                  <a:pt x="82329" y="216484"/>
                </a:lnTo>
                <a:lnTo>
                  <a:pt x="86287" y="221154"/>
                </a:lnTo>
                <a:lnTo>
                  <a:pt x="90082" y="224990"/>
                </a:lnTo>
                <a:lnTo>
                  <a:pt x="93876" y="229250"/>
                </a:lnTo>
                <a:lnTo>
                  <a:pt x="98512" y="232661"/>
                </a:lnTo>
                <a:lnTo>
                  <a:pt x="102725" y="235643"/>
                </a:lnTo>
                <a:lnTo>
                  <a:pt x="106939" y="239050"/>
                </a:lnTo>
                <a:lnTo>
                  <a:pt x="111999" y="243311"/>
                </a:lnTo>
                <a:lnTo>
                  <a:pt x="116635" y="247571"/>
                </a:lnTo>
                <a:lnTo>
                  <a:pt x="121692" y="252257"/>
                </a:lnTo>
                <a:lnTo>
                  <a:pt x="126327" y="257796"/>
                </a:lnTo>
                <a:lnTo>
                  <a:pt x="130963" y="263335"/>
                </a:lnTo>
                <a:lnTo>
                  <a:pt x="135601" y="269728"/>
                </a:lnTo>
                <a:lnTo>
                  <a:pt x="139815" y="276117"/>
                </a:lnTo>
                <a:lnTo>
                  <a:pt x="153302" y="295717"/>
                </a:lnTo>
                <a:lnTo>
                  <a:pt x="165945" y="312760"/>
                </a:lnTo>
                <a:lnTo>
                  <a:pt x="171847" y="320002"/>
                </a:lnTo>
                <a:lnTo>
                  <a:pt x="177748" y="326820"/>
                </a:lnTo>
                <a:lnTo>
                  <a:pt x="183227" y="332784"/>
                </a:lnTo>
                <a:lnTo>
                  <a:pt x="189126" y="338749"/>
                </a:lnTo>
                <a:lnTo>
                  <a:pt x="199662" y="348974"/>
                </a:lnTo>
                <a:lnTo>
                  <a:pt x="211043" y="358348"/>
                </a:lnTo>
                <a:lnTo>
                  <a:pt x="224108" y="369852"/>
                </a:lnTo>
                <a:lnTo>
                  <a:pt x="230853" y="375816"/>
                </a:lnTo>
                <a:lnTo>
                  <a:pt x="236752" y="381784"/>
                </a:lnTo>
                <a:lnTo>
                  <a:pt x="246026" y="390730"/>
                </a:lnTo>
                <a:lnTo>
                  <a:pt x="255718" y="398823"/>
                </a:lnTo>
                <a:lnTo>
                  <a:pt x="264992" y="406919"/>
                </a:lnTo>
                <a:lnTo>
                  <a:pt x="274263" y="415869"/>
                </a:lnTo>
                <a:lnTo>
                  <a:pt x="283956" y="425665"/>
                </a:lnTo>
                <a:lnTo>
                  <a:pt x="293652" y="435894"/>
                </a:lnTo>
                <a:lnTo>
                  <a:pt x="300894" y="444261"/>
                </a:lnTo>
                <a:lnTo>
                  <a:pt x="300227" y="434064"/>
                </a:lnTo>
                <a:lnTo>
                  <a:pt x="299988" y="423165"/>
                </a:lnTo>
                <a:lnTo>
                  <a:pt x="299764" y="402252"/>
                </a:lnTo>
                <a:lnTo>
                  <a:pt x="299364" y="401698"/>
                </a:lnTo>
                <a:lnTo>
                  <a:pt x="296001" y="399097"/>
                </a:lnTo>
                <a:lnTo>
                  <a:pt x="294319" y="397362"/>
                </a:lnTo>
                <a:lnTo>
                  <a:pt x="292216" y="395192"/>
                </a:lnTo>
                <a:lnTo>
                  <a:pt x="289275" y="390853"/>
                </a:lnTo>
                <a:lnTo>
                  <a:pt x="286302" y="385868"/>
                </a:lnTo>
                <a:lnTo>
                  <a:pt x="285823" y="403109"/>
                </a:lnTo>
                <a:lnTo>
                  <a:pt x="285823" y="413129"/>
                </a:lnTo>
                <a:lnTo>
                  <a:pt x="286428" y="424059"/>
                </a:lnTo>
                <a:lnTo>
                  <a:pt x="286428" y="424973"/>
                </a:lnTo>
                <a:lnTo>
                  <a:pt x="286125" y="425883"/>
                </a:lnTo>
                <a:lnTo>
                  <a:pt x="285823" y="426339"/>
                </a:lnTo>
                <a:lnTo>
                  <a:pt x="285219" y="426339"/>
                </a:lnTo>
                <a:lnTo>
                  <a:pt x="284308" y="425883"/>
                </a:lnTo>
                <a:lnTo>
                  <a:pt x="283704" y="424973"/>
                </a:lnTo>
                <a:lnTo>
                  <a:pt x="283704" y="424059"/>
                </a:lnTo>
                <a:lnTo>
                  <a:pt x="283099" y="413129"/>
                </a:lnTo>
                <a:lnTo>
                  <a:pt x="283099" y="403109"/>
                </a:lnTo>
                <a:lnTo>
                  <a:pt x="283657" y="382914"/>
                </a:lnTo>
                <a:lnTo>
                  <a:pt x="281289" y="380877"/>
                </a:lnTo>
                <a:lnTo>
                  <a:pt x="277503" y="378272"/>
                </a:lnTo>
                <a:lnTo>
                  <a:pt x="274562" y="374368"/>
                </a:lnTo>
                <a:lnTo>
                  <a:pt x="271769" y="371102"/>
                </a:lnTo>
                <a:lnTo>
                  <a:pt x="271331" y="373621"/>
                </a:lnTo>
                <a:lnTo>
                  <a:pt x="271331" y="379592"/>
                </a:lnTo>
                <a:lnTo>
                  <a:pt x="271331" y="403906"/>
                </a:lnTo>
                <a:lnTo>
                  <a:pt x="270887" y="404756"/>
                </a:lnTo>
                <a:lnTo>
                  <a:pt x="270440" y="405184"/>
                </a:lnTo>
                <a:lnTo>
                  <a:pt x="269999" y="405609"/>
                </a:lnTo>
                <a:lnTo>
                  <a:pt x="269111" y="406037"/>
                </a:lnTo>
                <a:lnTo>
                  <a:pt x="267776" y="405609"/>
                </a:lnTo>
                <a:lnTo>
                  <a:pt x="267332" y="405184"/>
                </a:lnTo>
                <a:lnTo>
                  <a:pt x="266888" y="404756"/>
                </a:lnTo>
                <a:lnTo>
                  <a:pt x="266444" y="403906"/>
                </a:lnTo>
                <a:lnTo>
                  <a:pt x="266444" y="391961"/>
                </a:lnTo>
                <a:lnTo>
                  <a:pt x="266444" y="379592"/>
                </a:lnTo>
                <a:lnTo>
                  <a:pt x="266888" y="373621"/>
                </a:lnTo>
                <a:lnTo>
                  <a:pt x="267776" y="368504"/>
                </a:lnTo>
                <a:lnTo>
                  <a:pt x="268056" y="366756"/>
                </a:lnTo>
                <a:lnTo>
                  <a:pt x="263213" y="360921"/>
                </a:lnTo>
                <a:lnTo>
                  <a:pt x="258168" y="355716"/>
                </a:lnTo>
                <a:lnTo>
                  <a:pt x="248920" y="347040"/>
                </a:lnTo>
                <a:lnTo>
                  <a:pt x="240934" y="338796"/>
                </a:lnTo>
                <a:lnTo>
                  <a:pt x="229808" y="327318"/>
                </a:lnTo>
                <a:lnTo>
                  <a:pt x="229808" y="363740"/>
                </a:lnTo>
                <a:lnTo>
                  <a:pt x="229477" y="364587"/>
                </a:lnTo>
                <a:lnTo>
                  <a:pt x="229144" y="365009"/>
                </a:lnTo>
                <a:lnTo>
                  <a:pt x="228810" y="365434"/>
                </a:lnTo>
                <a:lnTo>
                  <a:pt x="228145" y="365434"/>
                </a:lnTo>
                <a:lnTo>
                  <a:pt x="227812" y="365434"/>
                </a:lnTo>
                <a:lnTo>
                  <a:pt x="226813" y="365009"/>
                </a:lnTo>
                <a:lnTo>
                  <a:pt x="226479" y="364587"/>
                </a:lnTo>
                <a:lnTo>
                  <a:pt x="226479" y="363740"/>
                </a:lnTo>
                <a:lnTo>
                  <a:pt x="226479" y="324087"/>
                </a:lnTo>
                <a:lnTo>
                  <a:pt x="217813" y="315805"/>
                </a:lnTo>
                <a:lnTo>
                  <a:pt x="208873" y="306213"/>
                </a:lnTo>
                <a:lnTo>
                  <a:pt x="208398" y="311003"/>
                </a:lnTo>
                <a:lnTo>
                  <a:pt x="207922" y="317745"/>
                </a:lnTo>
                <a:lnTo>
                  <a:pt x="207447" y="325384"/>
                </a:lnTo>
                <a:lnTo>
                  <a:pt x="207447" y="350101"/>
                </a:lnTo>
                <a:lnTo>
                  <a:pt x="207447" y="350998"/>
                </a:lnTo>
                <a:lnTo>
                  <a:pt x="206971" y="351449"/>
                </a:lnTo>
                <a:lnTo>
                  <a:pt x="206020" y="351899"/>
                </a:lnTo>
                <a:lnTo>
                  <a:pt x="205545" y="351899"/>
                </a:lnTo>
                <a:lnTo>
                  <a:pt x="204594" y="351899"/>
                </a:lnTo>
                <a:lnTo>
                  <a:pt x="204115" y="351449"/>
                </a:lnTo>
                <a:lnTo>
                  <a:pt x="203639" y="350998"/>
                </a:lnTo>
                <a:lnTo>
                  <a:pt x="203164" y="350101"/>
                </a:lnTo>
                <a:lnTo>
                  <a:pt x="203164" y="322238"/>
                </a:lnTo>
                <a:lnTo>
                  <a:pt x="203639" y="315496"/>
                </a:lnTo>
                <a:lnTo>
                  <a:pt x="204115" y="309208"/>
                </a:lnTo>
                <a:lnTo>
                  <a:pt x="204937" y="301984"/>
                </a:lnTo>
                <a:lnTo>
                  <a:pt x="186707" y="282403"/>
                </a:lnTo>
                <a:lnTo>
                  <a:pt x="186512" y="282195"/>
                </a:lnTo>
                <a:lnTo>
                  <a:pt x="186512" y="329497"/>
                </a:lnTo>
                <a:lnTo>
                  <a:pt x="186143" y="330338"/>
                </a:lnTo>
                <a:lnTo>
                  <a:pt x="185772" y="331175"/>
                </a:lnTo>
                <a:lnTo>
                  <a:pt x="185400" y="331175"/>
                </a:lnTo>
                <a:lnTo>
                  <a:pt x="184663" y="331597"/>
                </a:lnTo>
                <a:lnTo>
                  <a:pt x="184292" y="331175"/>
                </a:lnTo>
                <a:lnTo>
                  <a:pt x="183552" y="331175"/>
                </a:lnTo>
                <a:lnTo>
                  <a:pt x="183183" y="330338"/>
                </a:lnTo>
                <a:lnTo>
                  <a:pt x="183183" y="329497"/>
                </a:lnTo>
                <a:lnTo>
                  <a:pt x="183183" y="278605"/>
                </a:lnTo>
                <a:lnTo>
                  <a:pt x="167791" y="262016"/>
                </a:lnTo>
                <a:lnTo>
                  <a:pt x="166185" y="260271"/>
                </a:lnTo>
                <a:lnTo>
                  <a:pt x="166084" y="262539"/>
                </a:lnTo>
                <a:lnTo>
                  <a:pt x="165640" y="272591"/>
                </a:lnTo>
                <a:lnTo>
                  <a:pt x="164752" y="282645"/>
                </a:lnTo>
                <a:lnTo>
                  <a:pt x="164308" y="292281"/>
                </a:lnTo>
                <a:lnTo>
                  <a:pt x="164308" y="293119"/>
                </a:lnTo>
                <a:lnTo>
                  <a:pt x="163864" y="293957"/>
                </a:lnTo>
                <a:lnTo>
                  <a:pt x="162976" y="294376"/>
                </a:lnTo>
                <a:lnTo>
                  <a:pt x="162532" y="294376"/>
                </a:lnTo>
                <a:lnTo>
                  <a:pt x="161644" y="294376"/>
                </a:lnTo>
                <a:lnTo>
                  <a:pt x="160756" y="293957"/>
                </a:lnTo>
                <a:lnTo>
                  <a:pt x="160312" y="293119"/>
                </a:lnTo>
                <a:lnTo>
                  <a:pt x="159868" y="292281"/>
                </a:lnTo>
                <a:lnTo>
                  <a:pt x="160312" y="282645"/>
                </a:lnTo>
                <a:lnTo>
                  <a:pt x="160756" y="272591"/>
                </a:lnTo>
                <a:lnTo>
                  <a:pt x="162088" y="262539"/>
                </a:lnTo>
                <a:lnTo>
                  <a:pt x="162371" y="256127"/>
                </a:lnTo>
                <a:lnTo>
                  <a:pt x="159805" y="253340"/>
                </a:lnTo>
                <a:lnTo>
                  <a:pt x="150134" y="242927"/>
                </a:lnTo>
                <a:lnTo>
                  <a:pt x="144141" y="236225"/>
                </a:lnTo>
                <a:lnTo>
                  <a:pt x="143518" y="239907"/>
                </a:lnTo>
                <a:lnTo>
                  <a:pt x="142913" y="246098"/>
                </a:lnTo>
                <a:lnTo>
                  <a:pt x="142913" y="251873"/>
                </a:lnTo>
                <a:lnTo>
                  <a:pt x="142913" y="264255"/>
                </a:lnTo>
                <a:lnTo>
                  <a:pt x="143216" y="275393"/>
                </a:lnTo>
                <a:lnTo>
                  <a:pt x="143216" y="276221"/>
                </a:lnTo>
                <a:lnTo>
                  <a:pt x="142913" y="277046"/>
                </a:lnTo>
                <a:lnTo>
                  <a:pt x="142608" y="277459"/>
                </a:lnTo>
                <a:lnTo>
                  <a:pt x="142003" y="277459"/>
                </a:lnTo>
                <a:lnTo>
                  <a:pt x="141399" y="277459"/>
                </a:lnTo>
                <a:lnTo>
                  <a:pt x="141096" y="277046"/>
                </a:lnTo>
                <a:lnTo>
                  <a:pt x="140794" y="276221"/>
                </a:lnTo>
                <a:lnTo>
                  <a:pt x="140489" y="275393"/>
                </a:lnTo>
                <a:lnTo>
                  <a:pt x="140186" y="263839"/>
                </a:lnTo>
                <a:lnTo>
                  <a:pt x="139884" y="251048"/>
                </a:lnTo>
                <a:lnTo>
                  <a:pt x="140186" y="244860"/>
                </a:lnTo>
                <a:lnTo>
                  <a:pt x="140794" y="238669"/>
                </a:lnTo>
                <a:lnTo>
                  <a:pt x="141843" y="233659"/>
                </a:lnTo>
                <a:lnTo>
                  <a:pt x="140045" y="231650"/>
                </a:lnTo>
                <a:lnTo>
                  <a:pt x="137103" y="228180"/>
                </a:lnTo>
                <a:lnTo>
                  <a:pt x="133321" y="224709"/>
                </a:lnTo>
                <a:lnTo>
                  <a:pt x="128695" y="219935"/>
                </a:lnTo>
                <a:lnTo>
                  <a:pt x="126595" y="217334"/>
                </a:lnTo>
                <a:lnTo>
                  <a:pt x="124491" y="214295"/>
                </a:lnTo>
                <a:lnTo>
                  <a:pt x="123651" y="212560"/>
                </a:lnTo>
                <a:lnTo>
                  <a:pt x="123232" y="210825"/>
                </a:lnTo>
                <a:lnTo>
                  <a:pt x="123232" y="209090"/>
                </a:lnTo>
                <a:lnTo>
                  <a:pt x="124073" y="207355"/>
                </a:lnTo>
                <a:lnTo>
                  <a:pt x="125332" y="205620"/>
                </a:lnTo>
                <a:lnTo>
                  <a:pt x="127014" y="204319"/>
                </a:lnTo>
                <a:lnTo>
                  <a:pt x="129117" y="203453"/>
                </a:lnTo>
                <a:lnTo>
                  <a:pt x="131218" y="203019"/>
                </a:lnTo>
                <a:lnTo>
                  <a:pt x="132481" y="203453"/>
                </a:lnTo>
                <a:lnTo>
                  <a:pt x="134162" y="203885"/>
                </a:lnTo>
                <a:lnTo>
                  <a:pt x="136263" y="204754"/>
                </a:lnTo>
                <a:lnTo>
                  <a:pt x="137525" y="206489"/>
                </a:lnTo>
                <a:lnTo>
                  <a:pt x="140885" y="210825"/>
                </a:lnTo>
                <a:lnTo>
                  <a:pt x="144671" y="215599"/>
                </a:lnTo>
                <a:lnTo>
                  <a:pt x="153497" y="223406"/>
                </a:lnTo>
                <a:lnTo>
                  <a:pt x="158123" y="227745"/>
                </a:lnTo>
                <a:lnTo>
                  <a:pt x="162746" y="232081"/>
                </a:lnTo>
                <a:lnTo>
                  <a:pt x="175358" y="246400"/>
                </a:lnTo>
                <a:lnTo>
                  <a:pt x="186707" y="260712"/>
                </a:lnTo>
                <a:lnTo>
                  <a:pt x="192171" y="266352"/>
                </a:lnTo>
                <a:lnTo>
                  <a:pt x="203520" y="279367"/>
                </a:lnTo>
                <a:lnTo>
                  <a:pt x="215291" y="291948"/>
                </a:lnTo>
                <a:lnTo>
                  <a:pt x="227062" y="303659"/>
                </a:lnTo>
                <a:lnTo>
                  <a:pt x="238830" y="315805"/>
                </a:lnTo>
                <a:lnTo>
                  <a:pt x="253964" y="330120"/>
                </a:lnTo>
                <a:lnTo>
                  <a:pt x="266995" y="342269"/>
                </a:lnTo>
                <a:lnTo>
                  <a:pt x="276244" y="351811"/>
                </a:lnTo>
                <a:lnTo>
                  <a:pt x="285493" y="360487"/>
                </a:lnTo>
                <a:lnTo>
                  <a:pt x="289693" y="365692"/>
                </a:lnTo>
                <a:lnTo>
                  <a:pt x="294319" y="370897"/>
                </a:lnTo>
                <a:lnTo>
                  <a:pt x="297682" y="375671"/>
                </a:lnTo>
                <a:lnTo>
                  <a:pt x="301046" y="381308"/>
                </a:lnTo>
                <a:lnTo>
                  <a:pt x="302305" y="383478"/>
                </a:lnTo>
                <a:lnTo>
                  <a:pt x="303987" y="385647"/>
                </a:lnTo>
                <a:lnTo>
                  <a:pt x="308191" y="389118"/>
                </a:lnTo>
                <a:lnTo>
                  <a:pt x="310713" y="391722"/>
                </a:lnTo>
                <a:lnTo>
                  <a:pt x="313236" y="393888"/>
                </a:lnTo>
                <a:lnTo>
                  <a:pt x="316599" y="399097"/>
                </a:lnTo>
                <a:lnTo>
                  <a:pt x="320800" y="405168"/>
                </a:lnTo>
                <a:lnTo>
                  <a:pt x="322903" y="407773"/>
                </a:lnTo>
                <a:lnTo>
                  <a:pt x="325426" y="410374"/>
                </a:lnTo>
                <a:lnTo>
                  <a:pt x="328789" y="413844"/>
                </a:lnTo>
                <a:lnTo>
                  <a:pt x="331730" y="416883"/>
                </a:lnTo>
                <a:lnTo>
                  <a:pt x="334252" y="420353"/>
                </a:lnTo>
                <a:lnTo>
                  <a:pt x="336356" y="423823"/>
                </a:lnTo>
                <a:lnTo>
                  <a:pt x="336775" y="424255"/>
                </a:lnTo>
                <a:lnTo>
                  <a:pt x="337193" y="424689"/>
                </a:lnTo>
                <a:lnTo>
                  <a:pt x="338456" y="425558"/>
                </a:lnTo>
                <a:lnTo>
                  <a:pt x="339297" y="426859"/>
                </a:lnTo>
                <a:lnTo>
                  <a:pt x="339716" y="428594"/>
                </a:lnTo>
                <a:lnTo>
                  <a:pt x="339716" y="430329"/>
                </a:lnTo>
                <a:lnTo>
                  <a:pt x="339716" y="432171"/>
                </a:lnTo>
                <a:lnTo>
                  <a:pt x="348442" y="425240"/>
                </a:lnTo>
                <a:lnTo>
                  <a:pt x="360663" y="416719"/>
                </a:lnTo>
                <a:lnTo>
                  <a:pt x="373729" y="407344"/>
                </a:lnTo>
                <a:lnTo>
                  <a:pt x="385531" y="397973"/>
                </a:lnTo>
                <a:lnTo>
                  <a:pt x="398597" y="389451"/>
                </a:lnTo>
                <a:lnTo>
                  <a:pt x="413759" y="379963"/>
                </a:lnTo>
                <a:lnTo>
                  <a:pt x="409568" y="377195"/>
                </a:lnTo>
                <a:lnTo>
                  <a:pt x="404123" y="372472"/>
                </a:lnTo>
                <a:lnTo>
                  <a:pt x="399101" y="367748"/>
                </a:lnTo>
                <a:lnTo>
                  <a:pt x="393240" y="363025"/>
                </a:lnTo>
                <a:lnTo>
                  <a:pt x="382776" y="352286"/>
                </a:lnTo>
                <a:lnTo>
                  <a:pt x="373146" y="341551"/>
                </a:lnTo>
                <a:lnTo>
                  <a:pt x="362263" y="329525"/>
                </a:lnTo>
                <a:lnTo>
                  <a:pt x="352633" y="319647"/>
                </a:lnTo>
                <a:lnTo>
                  <a:pt x="341750" y="307620"/>
                </a:lnTo>
                <a:lnTo>
                  <a:pt x="330864" y="293878"/>
                </a:lnTo>
                <a:lnTo>
                  <a:pt x="325422" y="287004"/>
                </a:lnTo>
                <a:lnTo>
                  <a:pt x="320400" y="279704"/>
                </a:lnTo>
                <a:lnTo>
                  <a:pt x="312026" y="268966"/>
                </a:lnTo>
                <a:lnTo>
                  <a:pt x="309743" y="266198"/>
                </a:lnTo>
                <a:lnTo>
                  <a:pt x="309743" y="266494"/>
                </a:lnTo>
                <a:lnTo>
                  <a:pt x="307473" y="273775"/>
                </a:lnTo>
                <a:lnTo>
                  <a:pt x="306109" y="281055"/>
                </a:lnTo>
                <a:lnTo>
                  <a:pt x="305199" y="288767"/>
                </a:lnTo>
                <a:lnTo>
                  <a:pt x="303839" y="296476"/>
                </a:lnTo>
                <a:lnTo>
                  <a:pt x="303385" y="297333"/>
                </a:lnTo>
                <a:lnTo>
                  <a:pt x="302929" y="297761"/>
                </a:lnTo>
                <a:lnTo>
                  <a:pt x="302022" y="297761"/>
                </a:lnTo>
                <a:lnTo>
                  <a:pt x="301112" y="297761"/>
                </a:lnTo>
                <a:lnTo>
                  <a:pt x="300658" y="297333"/>
                </a:lnTo>
                <a:lnTo>
                  <a:pt x="300205" y="296904"/>
                </a:lnTo>
                <a:lnTo>
                  <a:pt x="299751" y="296476"/>
                </a:lnTo>
                <a:lnTo>
                  <a:pt x="299751" y="295191"/>
                </a:lnTo>
                <a:lnTo>
                  <a:pt x="301112" y="287911"/>
                </a:lnTo>
                <a:lnTo>
                  <a:pt x="302475" y="280199"/>
                </a:lnTo>
                <a:lnTo>
                  <a:pt x="303385" y="272918"/>
                </a:lnTo>
                <a:lnTo>
                  <a:pt x="305199" y="265209"/>
                </a:lnTo>
                <a:lnTo>
                  <a:pt x="305656" y="264353"/>
                </a:lnTo>
                <a:lnTo>
                  <a:pt x="306563" y="263924"/>
                </a:lnTo>
                <a:lnTo>
                  <a:pt x="307016" y="263924"/>
                </a:lnTo>
                <a:lnTo>
                  <a:pt x="307866" y="263924"/>
                </a:lnTo>
                <a:lnTo>
                  <a:pt x="302815" y="257799"/>
                </a:lnTo>
                <a:lnTo>
                  <a:pt x="293608" y="247493"/>
                </a:lnTo>
                <a:close/>
                <a:moveTo>
                  <a:pt x="431051" y="320002"/>
                </a:moveTo>
                <a:lnTo>
                  <a:pt x="429785" y="318299"/>
                </a:lnTo>
                <a:lnTo>
                  <a:pt x="429243" y="317656"/>
                </a:lnTo>
                <a:lnTo>
                  <a:pt x="427540" y="333512"/>
                </a:lnTo>
                <a:lnTo>
                  <a:pt x="426837" y="343287"/>
                </a:lnTo>
                <a:lnTo>
                  <a:pt x="426488" y="353505"/>
                </a:lnTo>
                <a:lnTo>
                  <a:pt x="426488" y="354393"/>
                </a:lnTo>
                <a:lnTo>
                  <a:pt x="426135" y="354837"/>
                </a:lnTo>
                <a:lnTo>
                  <a:pt x="425436" y="355281"/>
                </a:lnTo>
                <a:lnTo>
                  <a:pt x="425083" y="355281"/>
                </a:lnTo>
                <a:lnTo>
                  <a:pt x="424031" y="355281"/>
                </a:lnTo>
                <a:lnTo>
                  <a:pt x="423332" y="354837"/>
                </a:lnTo>
                <a:lnTo>
                  <a:pt x="422980" y="354393"/>
                </a:lnTo>
                <a:lnTo>
                  <a:pt x="422980" y="353505"/>
                </a:lnTo>
                <a:lnTo>
                  <a:pt x="423332" y="343287"/>
                </a:lnTo>
                <a:lnTo>
                  <a:pt x="424031" y="332621"/>
                </a:lnTo>
                <a:lnTo>
                  <a:pt x="426299" y="314170"/>
                </a:lnTo>
                <a:lnTo>
                  <a:pt x="415032" y="300831"/>
                </a:lnTo>
                <a:lnTo>
                  <a:pt x="409382" y="294404"/>
                </a:lnTo>
                <a:lnTo>
                  <a:pt x="408327" y="299606"/>
                </a:lnTo>
                <a:lnTo>
                  <a:pt x="407439" y="305756"/>
                </a:lnTo>
                <a:lnTo>
                  <a:pt x="406995" y="311909"/>
                </a:lnTo>
                <a:lnTo>
                  <a:pt x="406995" y="318063"/>
                </a:lnTo>
                <a:lnTo>
                  <a:pt x="407439" y="330775"/>
                </a:lnTo>
                <a:lnTo>
                  <a:pt x="407439" y="343082"/>
                </a:lnTo>
                <a:lnTo>
                  <a:pt x="407439" y="343901"/>
                </a:lnTo>
                <a:lnTo>
                  <a:pt x="406995" y="344719"/>
                </a:lnTo>
                <a:lnTo>
                  <a:pt x="406107" y="345132"/>
                </a:lnTo>
                <a:lnTo>
                  <a:pt x="405663" y="345132"/>
                </a:lnTo>
                <a:lnTo>
                  <a:pt x="404775" y="345132"/>
                </a:lnTo>
                <a:lnTo>
                  <a:pt x="404331" y="344719"/>
                </a:lnTo>
                <a:lnTo>
                  <a:pt x="403887" y="343901"/>
                </a:lnTo>
                <a:lnTo>
                  <a:pt x="403443" y="343082"/>
                </a:lnTo>
                <a:lnTo>
                  <a:pt x="403443" y="330366"/>
                </a:lnTo>
                <a:lnTo>
                  <a:pt x="402999" y="317650"/>
                </a:lnTo>
                <a:lnTo>
                  <a:pt x="402999" y="311500"/>
                </a:lnTo>
                <a:lnTo>
                  <a:pt x="403443" y="304937"/>
                </a:lnTo>
                <a:lnTo>
                  <a:pt x="404331" y="298784"/>
                </a:lnTo>
                <a:lnTo>
                  <a:pt x="405663" y="292225"/>
                </a:lnTo>
                <a:lnTo>
                  <a:pt x="406107" y="291403"/>
                </a:lnTo>
                <a:lnTo>
                  <a:pt x="406460" y="291079"/>
                </a:lnTo>
                <a:lnTo>
                  <a:pt x="401547" y="285492"/>
                </a:lnTo>
                <a:lnTo>
                  <a:pt x="393007" y="276300"/>
                </a:lnTo>
                <a:lnTo>
                  <a:pt x="393007" y="326074"/>
                </a:lnTo>
                <a:lnTo>
                  <a:pt x="393007" y="326927"/>
                </a:lnTo>
                <a:lnTo>
                  <a:pt x="392636" y="327356"/>
                </a:lnTo>
                <a:lnTo>
                  <a:pt x="391895" y="327784"/>
                </a:lnTo>
                <a:lnTo>
                  <a:pt x="391527" y="328212"/>
                </a:lnTo>
                <a:lnTo>
                  <a:pt x="390787" y="327784"/>
                </a:lnTo>
                <a:lnTo>
                  <a:pt x="390047" y="327356"/>
                </a:lnTo>
                <a:lnTo>
                  <a:pt x="389675" y="326927"/>
                </a:lnTo>
                <a:lnTo>
                  <a:pt x="389675" y="326074"/>
                </a:lnTo>
                <a:lnTo>
                  <a:pt x="389675" y="272716"/>
                </a:lnTo>
                <a:lnTo>
                  <a:pt x="388482" y="271432"/>
                </a:lnTo>
                <a:lnTo>
                  <a:pt x="375835" y="258650"/>
                </a:lnTo>
                <a:lnTo>
                  <a:pt x="368885" y="252361"/>
                </a:lnTo>
                <a:lnTo>
                  <a:pt x="368265" y="257478"/>
                </a:lnTo>
                <a:lnTo>
                  <a:pt x="367790" y="263354"/>
                </a:lnTo>
                <a:lnTo>
                  <a:pt x="367790" y="269652"/>
                </a:lnTo>
                <a:lnTo>
                  <a:pt x="367790" y="299042"/>
                </a:lnTo>
                <a:lnTo>
                  <a:pt x="367314" y="299883"/>
                </a:lnTo>
                <a:lnTo>
                  <a:pt x="366839" y="300724"/>
                </a:lnTo>
                <a:lnTo>
                  <a:pt x="366363" y="301143"/>
                </a:lnTo>
                <a:lnTo>
                  <a:pt x="365409" y="301143"/>
                </a:lnTo>
                <a:lnTo>
                  <a:pt x="364458" y="301143"/>
                </a:lnTo>
                <a:lnTo>
                  <a:pt x="363982" y="300724"/>
                </a:lnTo>
                <a:lnTo>
                  <a:pt x="363507" y="299883"/>
                </a:lnTo>
                <a:lnTo>
                  <a:pt x="363031" y="299042"/>
                </a:lnTo>
                <a:lnTo>
                  <a:pt x="363031" y="266714"/>
                </a:lnTo>
                <a:lnTo>
                  <a:pt x="363507" y="261257"/>
                </a:lnTo>
                <a:lnTo>
                  <a:pt x="363982" y="256219"/>
                </a:lnTo>
                <a:lnTo>
                  <a:pt x="364987" y="248834"/>
                </a:lnTo>
                <a:lnTo>
                  <a:pt x="359819" y="244164"/>
                </a:lnTo>
                <a:lnTo>
                  <a:pt x="346379" y="232317"/>
                </a:lnTo>
                <a:lnTo>
                  <a:pt x="346379" y="272424"/>
                </a:lnTo>
                <a:lnTo>
                  <a:pt x="346379" y="273249"/>
                </a:lnTo>
                <a:lnTo>
                  <a:pt x="345639" y="273661"/>
                </a:lnTo>
                <a:lnTo>
                  <a:pt x="344159" y="274074"/>
                </a:lnTo>
                <a:lnTo>
                  <a:pt x="342679" y="274074"/>
                </a:lnTo>
                <a:lnTo>
                  <a:pt x="341939" y="274074"/>
                </a:lnTo>
                <a:lnTo>
                  <a:pt x="340459" y="273661"/>
                </a:lnTo>
                <a:lnTo>
                  <a:pt x="339716" y="273249"/>
                </a:lnTo>
                <a:lnTo>
                  <a:pt x="339716" y="272424"/>
                </a:lnTo>
                <a:lnTo>
                  <a:pt x="339716" y="226306"/>
                </a:lnTo>
                <a:lnTo>
                  <a:pt x="326395" y="214062"/>
                </a:lnTo>
                <a:lnTo>
                  <a:pt x="326395" y="251709"/>
                </a:lnTo>
                <a:lnTo>
                  <a:pt x="326024" y="252534"/>
                </a:lnTo>
                <a:lnTo>
                  <a:pt x="325655" y="252947"/>
                </a:lnTo>
                <a:lnTo>
                  <a:pt x="325284" y="253772"/>
                </a:lnTo>
                <a:lnTo>
                  <a:pt x="324544" y="253772"/>
                </a:lnTo>
                <a:lnTo>
                  <a:pt x="323804" y="253772"/>
                </a:lnTo>
                <a:lnTo>
                  <a:pt x="323435" y="252947"/>
                </a:lnTo>
                <a:lnTo>
                  <a:pt x="323064" y="252534"/>
                </a:lnTo>
                <a:lnTo>
                  <a:pt x="323064" y="251709"/>
                </a:lnTo>
                <a:lnTo>
                  <a:pt x="323064" y="211005"/>
                </a:lnTo>
                <a:lnTo>
                  <a:pt x="306295" y="195590"/>
                </a:lnTo>
                <a:lnTo>
                  <a:pt x="303080" y="192507"/>
                </a:lnTo>
                <a:lnTo>
                  <a:pt x="303080" y="236197"/>
                </a:lnTo>
                <a:lnTo>
                  <a:pt x="321237" y="256943"/>
                </a:lnTo>
                <a:lnTo>
                  <a:pt x="326679" y="263383"/>
                </a:lnTo>
                <a:lnTo>
                  <a:pt x="332539" y="270257"/>
                </a:lnTo>
                <a:lnTo>
                  <a:pt x="342585" y="283568"/>
                </a:lnTo>
                <a:lnTo>
                  <a:pt x="355146" y="299461"/>
                </a:lnTo>
                <a:lnTo>
                  <a:pt x="361844" y="306761"/>
                </a:lnTo>
                <a:lnTo>
                  <a:pt x="368542" y="314492"/>
                </a:lnTo>
                <a:lnTo>
                  <a:pt x="381101" y="328237"/>
                </a:lnTo>
                <a:lnTo>
                  <a:pt x="391146" y="338972"/>
                </a:lnTo>
                <a:lnTo>
                  <a:pt x="401195" y="349711"/>
                </a:lnTo>
                <a:lnTo>
                  <a:pt x="406217" y="354434"/>
                </a:lnTo>
                <a:lnTo>
                  <a:pt x="412078" y="359158"/>
                </a:lnTo>
                <a:lnTo>
                  <a:pt x="417104" y="363884"/>
                </a:lnTo>
                <a:lnTo>
                  <a:pt x="422545" y="367748"/>
                </a:lnTo>
                <a:lnTo>
                  <a:pt x="424636" y="369036"/>
                </a:lnTo>
                <a:lnTo>
                  <a:pt x="425474" y="369896"/>
                </a:lnTo>
                <a:lnTo>
                  <a:pt x="425893" y="371184"/>
                </a:lnTo>
                <a:lnTo>
                  <a:pt x="426217" y="372182"/>
                </a:lnTo>
                <a:lnTo>
                  <a:pt x="439635" y="363973"/>
                </a:lnTo>
                <a:lnTo>
                  <a:pt x="439635" y="333597"/>
                </a:lnTo>
                <a:lnTo>
                  <a:pt x="439635" y="332797"/>
                </a:lnTo>
                <a:lnTo>
                  <a:pt x="440003" y="332397"/>
                </a:lnTo>
                <a:lnTo>
                  <a:pt x="440649" y="332048"/>
                </a:lnTo>
                <a:lnTo>
                  <a:pt x="431051" y="320002"/>
                </a:lnTo>
                <a:close/>
                <a:moveTo>
                  <a:pt x="456759" y="349402"/>
                </a:moveTo>
                <a:lnTo>
                  <a:pt x="449592" y="342159"/>
                </a:lnTo>
                <a:lnTo>
                  <a:pt x="443272" y="335341"/>
                </a:lnTo>
                <a:lnTo>
                  <a:pt x="442964" y="334954"/>
                </a:lnTo>
                <a:lnTo>
                  <a:pt x="442964" y="361872"/>
                </a:lnTo>
                <a:lnTo>
                  <a:pt x="456337" y="353234"/>
                </a:lnTo>
                <a:lnTo>
                  <a:pt x="458866" y="351531"/>
                </a:lnTo>
                <a:lnTo>
                  <a:pt x="456759" y="349402"/>
                </a:lnTo>
                <a:close/>
                <a:moveTo>
                  <a:pt x="471088" y="383059"/>
                </a:moveTo>
                <a:lnTo>
                  <a:pt x="470666" y="374966"/>
                </a:lnTo>
                <a:lnTo>
                  <a:pt x="468981" y="366870"/>
                </a:lnTo>
                <a:lnTo>
                  <a:pt x="468137" y="363462"/>
                </a:lnTo>
                <a:lnTo>
                  <a:pt x="465608" y="365591"/>
                </a:lnTo>
                <a:lnTo>
                  <a:pt x="445379" y="378373"/>
                </a:lnTo>
                <a:lnTo>
                  <a:pt x="430207" y="388173"/>
                </a:lnTo>
                <a:lnTo>
                  <a:pt x="422558" y="392626"/>
                </a:lnTo>
                <a:lnTo>
                  <a:pt x="422029" y="398691"/>
                </a:lnTo>
                <a:lnTo>
                  <a:pt x="420127" y="409621"/>
                </a:lnTo>
                <a:lnTo>
                  <a:pt x="418222" y="420555"/>
                </a:lnTo>
                <a:lnTo>
                  <a:pt x="417270" y="431485"/>
                </a:lnTo>
                <a:lnTo>
                  <a:pt x="417270" y="432297"/>
                </a:lnTo>
                <a:lnTo>
                  <a:pt x="416795" y="432700"/>
                </a:lnTo>
                <a:lnTo>
                  <a:pt x="415844" y="433107"/>
                </a:lnTo>
                <a:lnTo>
                  <a:pt x="414893" y="433107"/>
                </a:lnTo>
                <a:lnTo>
                  <a:pt x="414417" y="433107"/>
                </a:lnTo>
                <a:lnTo>
                  <a:pt x="413466" y="432700"/>
                </a:lnTo>
                <a:lnTo>
                  <a:pt x="412991" y="432297"/>
                </a:lnTo>
                <a:lnTo>
                  <a:pt x="412991" y="431485"/>
                </a:lnTo>
                <a:lnTo>
                  <a:pt x="413942" y="420555"/>
                </a:lnTo>
                <a:lnTo>
                  <a:pt x="415844" y="409621"/>
                </a:lnTo>
                <a:lnTo>
                  <a:pt x="417746" y="398691"/>
                </a:lnTo>
                <a:lnTo>
                  <a:pt x="418048" y="395252"/>
                </a:lnTo>
                <a:lnTo>
                  <a:pt x="416297" y="396269"/>
                </a:lnTo>
                <a:lnTo>
                  <a:pt x="404076" y="403937"/>
                </a:lnTo>
                <a:lnTo>
                  <a:pt x="401110" y="405864"/>
                </a:lnTo>
                <a:lnTo>
                  <a:pt x="400587" y="408692"/>
                </a:lnTo>
                <a:lnTo>
                  <a:pt x="399208" y="416130"/>
                </a:lnTo>
                <a:lnTo>
                  <a:pt x="398864" y="419629"/>
                </a:lnTo>
                <a:lnTo>
                  <a:pt x="398175" y="423130"/>
                </a:lnTo>
                <a:lnTo>
                  <a:pt x="398175" y="427504"/>
                </a:lnTo>
                <a:lnTo>
                  <a:pt x="397831" y="432757"/>
                </a:lnTo>
                <a:lnTo>
                  <a:pt x="397142" y="437131"/>
                </a:lnTo>
                <a:lnTo>
                  <a:pt x="396106" y="441505"/>
                </a:lnTo>
                <a:lnTo>
                  <a:pt x="395763" y="442381"/>
                </a:lnTo>
                <a:lnTo>
                  <a:pt x="395073" y="443256"/>
                </a:lnTo>
                <a:lnTo>
                  <a:pt x="394040" y="443256"/>
                </a:lnTo>
                <a:lnTo>
                  <a:pt x="393350" y="443256"/>
                </a:lnTo>
                <a:lnTo>
                  <a:pt x="393007" y="441943"/>
                </a:lnTo>
                <a:lnTo>
                  <a:pt x="393007" y="441505"/>
                </a:lnTo>
                <a:lnTo>
                  <a:pt x="393007" y="440630"/>
                </a:lnTo>
                <a:lnTo>
                  <a:pt x="394383" y="435818"/>
                </a:lnTo>
                <a:lnTo>
                  <a:pt x="394730" y="431444"/>
                </a:lnTo>
                <a:lnTo>
                  <a:pt x="395073" y="425754"/>
                </a:lnTo>
                <a:lnTo>
                  <a:pt x="395073" y="420942"/>
                </a:lnTo>
                <a:lnTo>
                  <a:pt x="395419" y="417878"/>
                </a:lnTo>
                <a:lnTo>
                  <a:pt x="395763" y="414379"/>
                </a:lnTo>
                <a:lnTo>
                  <a:pt x="396972" y="408613"/>
                </a:lnTo>
                <a:lnTo>
                  <a:pt x="392695" y="411608"/>
                </a:lnTo>
                <a:lnTo>
                  <a:pt x="388482" y="415015"/>
                </a:lnTo>
                <a:lnTo>
                  <a:pt x="369093" y="429501"/>
                </a:lnTo>
                <a:lnTo>
                  <a:pt x="350549" y="444840"/>
                </a:lnTo>
                <a:lnTo>
                  <a:pt x="345491" y="448247"/>
                </a:lnTo>
                <a:lnTo>
                  <a:pt x="340012" y="452933"/>
                </a:lnTo>
                <a:lnTo>
                  <a:pt x="334533" y="458047"/>
                </a:lnTo>
                <a:lnTo>
                  <a:pt x="329053" y="463161"/>
                </a:lnTo>
                <a:lnTo>
                  <a:pt x="326525" y="466143"/>
                </a:lnTo>
                <a:lnTo>
                  <a:pt x="324840" y="469125"/>
                </a:lnTo>
                <a:lnTo>
                  <a:pt x="323152" y="471682"/>
                </a:lnTo>
                <a:lnTo>
                  <a:pt x="326103" y="472533"/>
                </a:lnTo>
                <a:lnTo>
                  <a:pt x="337905" y="476368"/>
                </a:lnTo>
                <a:lnTo>
                  <a:pt x="345913" y="478500"/>
                </a:lnTo>
                <a:lnTo>
                  <a:pt x="354343" y="481482"/>
                </a:lnTo>
                <a:lnTo>
                  <a:pt x="361929" y="483186"/>
                </a:lnTo>
                <a:lnTo>
                  <a:pt x="368671" y="484464"/>
                </a:lnTo>
                <a:lnTo>
                  <a:pt x="377101" y="486168"/>
                </a:lnTo>
                <a:lnTo>
                  <a:pt x="385109" y="487872"/>
                </a:lnTo>
                <a:lnTo>
                  <a:pt x="403232" y="492132"/>
                </a:lnTo>
                <a:lnTo>
                  <a:pt x="409902" y="493858"/>
                </a:lnTo>
                <a:lnTo>
                  <a:pt x="410065" y="493345"/>
                </a:lnTo>
                <a:lnTo>
                  <a:pt x="410469" y="492057"/>
                </a:lnTo>
                <a:lnTo>
                  <a:pt x="410875" y="490772"/>
                </a:lnTo>
                <a:lnTo>
                  <a:pt x="411231" y="490318"/>
                </a:lnTo>
                <a:lnTo>
                  <a:pt x="410711" y="486209"/>
                </a:lnTo>
                <a:lnTo>
                  <a:pt x="410009" y="477451"/>
                </a:lnTo>
                <a:lnTo>
                  <a:pt x="409659" y="468694"/>
                </a:lnTo>
                <a:lnTo>
                  <a:pt x="409659" y="467819"/>
                </a:lnTo>
                <a:lnTo>
                  <a:pt x="410009" y="467381"/>
                </a:lnTo>
                <a:lnTo>
                  <a:pt x="410711" y="466943"/>
                </a:lnTo>
                <a:lnTo>
                  <a:pt x="411061" y="466943"/>
                </a:lnTo>
                <a:lnTo>
                  <a:pt x="411763" y="466943"/>
                </a:lnTo>
                <a:lnTo>
                  <a:pt x="412815" y="467381"/>
                </a:lnTo>
                <a:lnTo>
                  <a:pt x="413164" y="467819"/>
                </a:lnTo>
                <a:lnTo>
                  <a:pt x="413164" y="468694"/>
                </a:lnTo>
                <a:lnTo>
                  <a:pt x="413517" y="477451"/>
                </a:lnTo>
                <a:lnTo>
                  <a:pt x="414216" y="485771"/>
                </a:lnTo>
                <a:lnTo>
                  <a:pt x="414301" y="486414"/>
                </a:lnTo>
                <a:lnTo>
                  <a:pt x="414924" y="485623"/>
                </a:lnTo>
                <a:lnTo>
                  <a:pt x="418571" y="480906"/>
                </a:lnTo>
                <a:lnTo>
                  <a:pt x="422214" y="476617"/>
                </a:lnTo>
                <a:lnTo>
                  <a:pt x="426670" y="472328"/>
                </a:lnTo>
                <a:lnTo>
                  <a:pt x="435179" y="464606"/>
                </a:lnTo>
                <a:lnTo>
                  <a:pt x="444900" y="457316"/>
                </a:lnTo>
                <a:lnTo>
                  <a:pt x="446925" y="455600"/>
                </a:lnTo>
                <a:lnTo>
                  <a:pt x="449356" y="453456"/>
                </a:lnTo>
                <a:lnTo>
                  <a:pt x="452190" y="451740"/>
                </a:lnTo>
                <a:lnTo>
                  <a:pt x="455431" y="450452"/>
                </a:lnTo>
                <a:lnTo>
                  <a:pt x="458671" y="450023"/>
                </a:lnTo>
                <a:lnTo>
                  <a:pt x="460696" y="450452"/>
                </a:lnTo>
                <a:lnTo>
                  <a:pt x="462724" y="450883"/>
                </a:lnTo>
                <a:lnTo>
                  <a:pt x="463634" y="451365"/>
                </a:lnTo>
                <a:lnTo>
                  <a:pt x="463924" y="448247"/>
                </a:lnTo>
                <a:lnTo>
                  <a:pt x="464767" y="441858"/>
                </a:lnTo>
                <a:lnTo>
                  <a:pt x="466452" y="434615"/>
                </a:lnTo>
                <a:lnTo>
                  <a:pt x="468981" y="418851"/>
                </a:lnTo>
                <a:lnTo>
                  <a:pt x="470247" y="409901"/>
                </a:lnTo>
                <a:lnTo>
                  <a:pt x="471088" y="400530"/>
                </a:lnTo>
                <a:lnTo>
                  <a:pt x="471510" y="392008"/>
                </a:lnTo>
                <a:lnTo>
                  <a:pt x="471088" y="383059"/>
                </a:lnTo>
                <a:close/>
                <a:moveTo>
                  <a:pt x="539157" y="528154"/>
                </a:moveTo>
                <a:cubicBezTo>
                  <a:pt x="538222" y="528154"/>
                  <a:pt x="538222" y="529738"/>
                  <a:pt x="537290" y="529738"/>
                </a:cubicBezTo>
                <a:cubicBezTo>
                  <a:pt x="536355" y="528154"/>
                  <a:pt x="535419" y="527364"/>
                  <a:pt x="533549" y="525783"/>
                </a:cubicBezTo>
                <a:cubicBezTo>
                  <a:pt x="533549" y="525783"/>
                  <a:pt x="532614" y="524993"/>
                  <a:pt x="532614" y="524199"/>
                </a:cubicBezTo>
                <a:lnTo>
                  <a:pt x="530746" y="525783"/>
                </a:lnTo>
                <a:cubicBezTo>
                  <a:pt x="529811" y="525783"/>
                  <a:pt x="528876" y="524199"/>
                  <a:pt x="528876" y="524199"/>
                </a:cubicBezTo>
                <a:cubicBezTo>
                  <a:pt x="527940" y="523409"/>
                  <a:pt x="527940" y="521828"/>
                  <a:pt x="527008" y="521828"/>
                </a:cubicBezTo>
                <a:cubicBezTo>
                  <a:pt x="526073" y="521828"/>
                  <a:pt x="526073" y="523409"/>
                  <a:pt x="525138" y="523409"/>
                </a:cubicBezTo>
                <a:cubicBezTo>
                  <a:pt x="524203" y="522618"/>
                  <a:pt x="524203" y="522618"/>
                  <a:pt x="523267" y="521828"/>
                </a:cubicBezTo>
                <a:cubicBezTo>
                  <a:pt x="523267" y="521828"/>
                  <a:pt x="521400" y="522618"/>
                  <a:pt x="521400" y="523409"/>
                </a:cubicBezTo>
                <a:cubicBezTo>
                  <a:pt x="521400" y="523409"/>
                  <a:pt x="522332" y="524199"/>
                  <a:pt x="523267" y="524993"/>
                </a:cubicBezTo>
                <a:cubicBezTo>
                  <a:pt x="523267" y="524993"/>
                  <a:pt x="524203" y="525783"/>
                  <a:pt x="524203" y="526573"/>
                </a:cubicBezTo>
                <a:cubicBezTo>
                  <a:pt x="525138" y="527364"/>
                  <a:pt x="526073" y="527364"/>
                  <a:pt x="526073" y="528154"/>
                </a:cubicBezTo>
                <a:cubicBezTo>
                  <a:pt x="527008" y="528948"/>
                  <a:pt x="527008" y="529738"/>
                  <a:pt x="527940" y="529738"/>
                </a:cubicBezTo>
                <a:cubicBezTo>
                  <a:pt x="527940" y="530529"/>
                  <a:pt x="528876" y="531319"/>
                  <a:pt x="528876" y="532109"/>
                </a:cubicBezTo>
                <a:cubicBezTo>
                  <a:pt x="529811" y="532109"/>
                  <a:pt x="530746" y="530529"/>
                  <a:pt x="531681" y="530529"/>
                </a:cubicBezTo>
                <a:cubicBezTo>
                  <a:pt x="531681" y="530529"/>
                  <a:pt x="532614" y="528948"/>
                  <a:pt x="533549" y="528948"/>
                </a:cubicBezTo>
                <a:cubicBezTo>
                  <a:pt x="533549" y="528948"/>
                  <a:pt x="534484" y="530529"/>
                  <a:pt x="535419" y="530529"/>
                </a:cubicBezTo>
                <a:cubicBezTo>
                  <a:pt x="535419" y="531319"/>
                  <a:pt x="536355" y="529738"/>
                  <a:pt x="537290" y="529738"/>
                </a:cubicBezTo>
                <a:cubicBezTo>
                  <a:pt x="537290" y="529738"/>
                  <a:pt x="538222" y="531319"/>
                  <a:pt x="539157" y="531319"/>
                </a:cubicBezTo>
                <a:lnTo>
                  <a:pt x="541028" y="529738"/>
                </a:lnTo>
                <a:lnTo>
                  <a:pt x="539157" y="528154"/>
                </a:lnTo>
                <a:close/>
                <a:moveTo>
                  <a:pt x="555047" y="512337"/>
                </a:moveTo>
                <a:cubicBezTo>
                  <a:pt x="554112" y="512337"/>
                  <a:pt x="553177" y="511546"/>
                  <a:pt x="553177" y="510753"/>
                </a:cubicBezTo>
                <a:cubicBezTo>
                  <a:pt x="553177" y="509962"/>
                  <a:pt x="551309" y="509172"/>
                  <a:pt x="551309" y="509172"/>
                </a:cubicBezTo>
                <a:lnTo>
                  <a:pt x="554112" y="507591"/>
                </a:lnTo>
                <a:cubicBezTo>
                  <a:pt x="553177" y="507591"/>
                  <a:pt x="552242" y="506007"/>
                  <a:pt x="552242" y="506007"/>
                </a:cubicBezTo>
                <a:cubicBezTo>
                  <a:pt x="551309" y="506007"/>
                  <a:pt x="550374" y="507591"/>
                  <a:pt x="550374" y="507591"/>
                </a:cubicBezTo>
                <a:cubicBezTo>
                  <a:pt x="549439" y="507591"/>
                  <a:pt x="548504" y="508381"/>
                  <a:pt x="547568" y="508381"/>
                </a:cubicBezTo>
                <a:cubicBezTo>
                  <a:pt x="547568" y="509172"/>
                  <a:pt x="549439" y="509962"/>
                  <a:pt x="549439" y="510753"/>
                </a:cubicBezTo>
                <a:cubicBezTo>
                  <a:pt x="549439" y="510753"/>
                  <a:pt x="550374" y="511546"/>
                  <a:pt x="551309" y="512337"/>
                </a:cubicBezTo>
                <a:cubicBezTo>
                  <a:pt x="551309" y="512337"/>
                  <a:pt x="552242" y="513127"/>
                  <a:pt x="553177" y="513917"/>
                </a:cubicBezTo>
                <a:cubicBezTo>
                  <a:pt x="553177" y="513917"/>
                  <a:pt x="550374" y="514708"/>
                  <a:pt x="550374" y="515498"/>
                </a:cubicBezTo>
                <a:lnTo>
                  <a:pt x="552242" y="517082"/>
                </a:lnTo>
                <a:cubicBezTo>
                  <a:pt x="553177" y="517873"/>
                  <a:pt x="553177" y="518663"/>
                  <a:pt x="554112" y="518663"/>
                </a:cubicBezTo>
                <a:lnTo>
                  <a:pt x="555983" y="517082"/>
                </a:lnTo>
                <a:cubicBezTo>
                  <a:pt x="555983" y="517082"/>
                  <a:pt x="554112" y="516292"/>
                  <a:pt x="554112" y="515498"/>
                </a:cubicBezTo>
                <a:lnTo>
                  <a:pt x="556915" y="514708"/>
                </a:lnTo>
                <a:cubicBezTo>
                  <a:pt x="555983" y="513917"/>
                  <a:pt x="555047" y="513127"/>
                  <a:pt x="555047" y="512337"/>
                </a:cubicBezTo>
                <a:close/>
                <a:moveTo>
                  <a:pt x="579349" y="510753"/>
                </a:moveTo>
                <a:cubicBezTo>
                  <a:pt x="579349" y="510753"/>
                  <a:pt x="578413" y="508381"/>
                  <a:pt x="577478" y="509172"/>
                </a:cubicBezTo>
                <a:cubicBezTo>
                  <a:pt x="577478" y="509172"/>
                  <a:pt x="576543" y="509962"/>
                  <a:pt x="575611" y="509962"/>
                </a:cubicBezTo>
                <a:cubicBezTo>
                  <a:pt x="576543" y="510753"/>
                  <a:pt x="576543" y="511546"/>
                  <a:pt x="577478" y="512337"/>
                </a:cubicBezTo>
                <a:cubicBezTo>
                  <a:pt x="577478" y="512337"/>
                  <a:pt x="578413" y="513127"/>
                  <a:pt x="579349" y="513917"/>
                </a:cubicBezTo>
                <a:cubicBezTo>
                  <a:pt x="579349" y="513917"/>
                  <a:pt x="580284" y="512337"/>
                  <a:pt x="581219" y="512337"/>
                </a:cubicBezTo>
                <a:cubicBezTo>
                  <a:pt x="581219" y="512337"/>
                  <a:pt x="582151" y="513917"/>
                  <a:pt x="583086" y="513917"/>
                </a:cubicBezTo>
                <a:cubicBezTo>
                  <a:pt x="583086" y="513917"/>
                  <a:pt x="584022" y="513127"/>
                  <a:pt x="584957" y="513127"/>
                </a:cubicBezTo>
                <a:cubicBezTo>
                  <a:pt x="584022" y="512337"/>
                  <a:pt x="584022" y="511546"/>
                  <a:pt x="583086" y="510753"/>
                </a:cubicBezTo>
                <a:cubicBezTo>
                  <a:pt x="583086" y="510753"/>
                  <a:pt x="582151" y="509172"/>
                  <a:pt x="581219" y="509172"/>
                </a:cubicBezTo>
                <a:cubicBezTo>
                  <a:pt x="581219" y="509172"/>
                  <a:pt x="580284" y="510753"/>
                  <a:pt x="579349" y="510753"/>
                </a:cubicBezTo>
                <a:close/>
                <a:moveTo>
                  <a:pt x="585892" y="503636"/>
                </a:moveTo>
                <a:cubicBezTo>
                  <a:pt x="585892" y="503636"/>
                  <a:pt x="584022" y="505217"/>
                  <a:pt x="584022" y="504426"/>
                </a:cubicBezTo>
                <a:cubicBezTo>
                  <a:pt x="584022" y="504426"/>
                  <a:pt x="583086" y="502845"/>
                  <a:pt x="582151" y="502845"/>
                </a:cubicBezTo>
                <a:cubicBezTo>
                  <a:pt x="582151" y="503636"/>
                  <a:pt x="580284" y="503636"/>
                  <a:pt x="580284" y="504426"/>
                </a:cubicBezTo>
                <a:lnTo>
                  <a:pt x="582151" y="506007"/>
                </a:lnTo>
                <a:cubicBezTo>
                  <a:pt x="582151" y="506007"/>
                  <a:pt x="583086" y="507591"/>
                  <a:pt x="584022" y="507591"/>
                </a:cubicBezTo>
                <a:cubicBezTo>
                  <a:pt x="584022" y="507591"/>
                  <a:pt x="584957" y="506797"/>
                  <a:pt x="585892" y="506797"/>
                </a:cubicBezTo>
                <a:lnTo>
                  <a:pt x="587760" y="505217"/>
                </a:lnTo>
                <a:cubicBezTo>
                  <a:pt x="587760" y="505217"/>
                  <a:pt x="586824" y="503636"/>
                  <a:pt x="585892" y="503636"/>
                </a:cubicBezTo>
                <a:close/>
                <a:moveTo>
                  <a:pt x="591501" y="519453"/>
                </a:moveTo>
                <a:cubicBezTo>
                  <a:pt x="590565" y="519453"/>
                  <a:pt x="589630" y="521037"/>
                  <a:pt x="588695" y="521037"/>
                </a:cubicBezTo>
                <a:lnTo>
                  <a:pt x="587760" y="519453"/>
                </a:lnTo>
                <a:cubicBezTo>
                  <a:pt x="586824" y="519453"/>
                  <a:pt x="585892" y="521037"/>
                  <a:pt x="584957" y="521037"/>
                </a:cubicBezTo>
                <a:cubicBezTo>
                  <a:pt x="584957" y="521037"/>
                  <a:pt x="584022" y="519453"/>
                  <a:pt x="584022" y="518663"/>
                </a:cubicBezTo>
                <a:cubicBezTo>
                  <a:pt x="584022" y="519453"/>
                  <a:pt x="582151" y="519453"/>
                  <a:pt x="582151" y="520247"/>
                </a:cubicBezTo>
                <a:cubicBezTo>
                  <a:pt x="581219" y="521037"/>
                  <a:pt x="583086" y="521828"/>
                  <a:pt x="583086" y="521828"/>
                </a:cubicBezTo>
                <a:cubicBezTo>
                  <a:pt x="584022" y="522618"/>
                  <a:pt x="584022" y="523409"/>
                  <a:pt x="584957" y="524199"/>
                </a:cubicBezTo>
                <a:cubicBezTo>
                  <a:pt x="585892" y="524199"/>
                  <a:pt x="585892" y="524993"/>
                  <a:pt x="586824" y="525783"/>
                </a:cubicBezTo>
                <a:cubicBezTo>
                  <a:pt x="586824" y="524993"/>
                  <a:pt x="587760" y="524993"/>
                  <a:pt x="588695" y="524199"/>
                </a:cubicBezTo>
                <a:cubicBezTo>
                  <a:pt x="589630" y="523409"/>
                  <a:pt x="591501" y="522618"/>
                  <a:pt x="592433" y="521828"/>
                </a:cubicBezTo>
                <a:cubicBezTo>
                  <a:pt x="592433" y="521828"/>
                  <a:pt x="591501" y="520247"/>
                  <a:pt x="591501" y="519453"/>
                </a:cubicBezTo>
                <a:close/>
                <a:moveTo>
                  <a:pt x="615877" y="503784"/>
                </a:moveTo>
                <a:cubicBezTo>
                  <a:pt x="615455" y="504048"/>
                  <a:pt x="613931" y="504631"/>
                  <a:pt x="613931" y="505217"/>
                </a:cubicBezTo>
                <a:lnTo>
                  <a:pt x="615802" y="506797"/>
                </a:lnTo>
                <a:lnTo>
                  <a:pt x="617669" y="505217"/>
                </a:lnTo>
                <a:cubicBezTo>
                  <a:pt x="617669" y="505217"/>
                  <a:pt x="616088" y="504521"/>
                  <a:pt x="615877" y="503784"/>
                </a:cubicBezTo>
                <a:close/>
                <a:moveTo>
                  <a:pt x="617669" y="519453"/>
                </a:moveTo>
                <a:cubicBezTo>
                  <a:pt x="616734" y="519453"/>
                  <a:pt x="616734" y="517873"/>
                  <a:pt x="615802" y="517873"/>
                </a:cubicBezTo>
                <a:lnTo>
                  <a:pt x="613931" y="519453"/>
                </a:lnTo>
                <a:cubicBezTo>
                  <a:pt x="612996" y="519453"/>
                  <a:pt x="612061" y="517082"/>
                  <a:pt x="612061" y="517873"/>
                </a:cubicBezTo>
                <a:cubicBezTo>
                  <a:pt x="611129" y="517873"/>
                  <a:pt x="611129" y="518663"/>
                  <a:pt x="610193" y="518663"/>
                </a:cubicBezTo>
                <a:cubicBezTo>
                  <a:pt x="610193" y="519453"/>
                  <a:pt x="611129" y="520247"/>
                  <a:pt x="612061" y="520247"/>
                </a:cubicBezTo>
                <a:cubicBezTo>
                  <a:pt x="612061" y="521037"/>
                  <a:pt x="612996" y="521828"/>
                  <a:pt x="612996" y="522618"/>
                </a:cubicBezTo>
                <a:lnTo>
                  <a:pt x="614867" y="524199"/>
                </a:lnTo>
                <a:lnTo>
                  <a:pt x="616734" y="522618"/>
                </a:lnTo>
                <a:cubicBezTo>
                  <a:pt x="617669" y="522618"/>
                  <a:pt x="618604" y="521828"/>
                  <a:pt x="618604" y="521037"/>
                </a:cubicBezTo>
                <a:cubicBezTo>
                  <a:pt x="618604" y="521037"/>
                  <a:pt x="617669" y="520247"/>
                  <a:pt x="617669" y="519453"/>
                </a:cubicBezTo>
                <a:close/>
                <a:moveTo>
                  <a:pt x="628886" y="521037"/>
                </a:moveTo>
                <a:cubicBezTo>
                  <a:pt x="627951" y="520247"/>
                  <a:pt x="627016" y="519453"/>
                  <a:pt x="627016" y="519453"/>
                </a:cubicBezTo>
                <a:cubicBezTo>
                  <a:pt x="627016" y="518663"/>
                  <a:pt x="625148" y="517873"/>
                  <a:pt x="625148" y="517082"/>
                </a:cubicBezTo>
                <a:lnTo>
                  <a:pt x="627016" y="516292"/>
                </a:lnTo>
                <a:cubicBezTo>
                  <a:pt x="627016" y="515498"/>
                  <a:pt x="626083" y="514708"/>
                  <a:pt x="626083" y="513917"/>
                </a:cubicBezTo>
                <a:cubicBezTo>
                  <a:pt x="625148" y="513917"/>
                  <a:pt x="625148" y="513127"/>
                  <a:pt x="624213" y="512337"/>
                </a:cubicBezTo>
                <a:cubicBezTo>
                  <a:pt x="623278" y="511546"/>
                  <a:pt x="623278" y="511546"/>
                  <a:pt x="622342" y="510753"/>
                </a:cubicBezTo>
                <a:cubicBezTo>
                  <a:pt x="622342" y="511546"/>
                  <a:pt x="620475" y="511546"/>
                  <a:pt x="620475" y="512337"/>
                </a:cubicBezTo>
                <a:cubicBezTo>
                  <a:pt x="620475" y="512337"/>
                  <a:pt x="622342" y="513127"/>
                  <a:pt x="622342" y="513917"/>
                </a:cubicBezTo>
                <a:cubicBezTo>
                  <a:pt x="622342" y="514708"/>
                  <a:pt x="623278" y="515498"/>
                  <a:pt x="623278" y="515498"/>
                </a:cubicBezTo>
                <a:cubicBezTo>
                  <a:pt x="624213" y="515498"/>
                  <a:pt x="625148" y="517082"/>
                  <a:pt x="625148" y="517082"/>
                </a:cubicBezTo>
                <a:cubicBezTo>
                  <a:pt x="625148" y="517873"/>
                  <a:pt x="623278" y="518663"/>
                  <a:pt x="623278" y="518663"/>
                </a:cubicBezTo>
                <a:cubicBezTo>
                  <a:pt x="623278" y="519453"/>
                  <a:pt x="624213" y="520247"/>
                  <a:pt x="625148" y="520247"/>
                </a:cubicBezTo>
                <a:cubicBezTo>
                  <a:pt x="625148" y="521037"/>
                  <a:pt x="626083" y="521828"/>
                  <a:pt x="626083" y="522618"/>
                </a:cubicBezTo>
                <a:lnTo>
                  <a:pt x="624213" y="523409"/>
                </a:lnTo>
                <a:cubicBezTo>
                  <a:pt x="624213" y="524199"/>
                  <a:pt x="626083" y="524993"/>
                  <a:pt x="626083" y="524993"/>
                </a:cubicBezTo>
                <a:cubicBezTo>
                  <a:pt x="626083" y="525783"/>
                  <a:pt x="627016" y="526573"/>
                  <a:pt x="627016" y="527364"/>
                </a:cubicBezTo>
                <a:cubicBezTo>
                  <a:pt x="627951" y="526573"/>
                  <a:pt x="629821" y="526573"/>
                  <a:pt x="629821" y="525783"/>
                </a:cubicBezTo>
                <a:cubicBezTo>
                  <a:pt x="629821" y="524993"/>
                  <a:pt x="627951" y="524199"/>
                  <a:pt x="627951" y="524199"/>
                </a:cubicBezTo>
                <a:cubicBezTo>
                  <a:pt x="627951" y="523409"/>
                  <a:pt x="626083" y="522618"/>
                  <a:pt x="626083" y="522618"/>
                </a:cubicBezTo>
                <a:cubicBezTo>
                  <a:pt x="626083" y="521828"/>
                  <a:pt x="628886" y="521037"/>
                  <a:pt x="628886" y="521037"/>
                </a:cubicBezTo>
                <a:close/>
                <a:moveTo>
                  <a:pt x="641035" y="524199"/>
                </a:moveTo>
                <a:cubicBezTo>
                  <a:pt x="641035" y="523409"/>
                  <a:pt x="640103" y="522618"/>
                  <a:pt x="639168" y="521828"/>
                </a:cubicBezTo>
                <a:lnTo>
                  <a:pt x="638232" y="520247"/>
                </a:lnTo>
                <a:cubicBezTo>
                  <a:pt x="637297" y="520247"/>
                  <a:pt x="636362" y="521828"/>
                  <a:pt x="635430" y="521828"/>
                </a:cubicBezTo>
                <a:cubicBezTo>
                  <a:pt x="635430" y="521828"/>
                  <a:pt x="633559" y="522618"/>
                  <a:pt x="633559" y="523409"/>
                </a:cubicBezTo>
                <a:lnTo>
                  <a:pt x="635430" y="524993"/>
                </a:lnTo>
                <a:cubicBezTo>
                  <a:pt x="636362" y="524993"/>
                  <a:pt x="636362" y="523409"/>
                  <a:pt x="637297" y="523409"/>
                </a:cubicBezTo>
                <a:cubicBezTo>
                  <a:pt x="638232" y="524993"/>
                  <a:pt x="639168" y="525783"/>
                  <a:pt x="641035" y="527364"/>
                </a:cubicBezTo>
                <a:cubicBezTo>
                  <a:pt x="641035" y="526573"/>
                  <a:pt x="642906" y="526573"/>
                  <a:pt x="642906" y="525783"/>
                </a:cubicBezTo>
                <a:cubicBezTo>
                  <a:pt x="642906" y="524993"/>
                  <a:pt x="641035" y="524199"/>
                  <a:pt x="641035" y="524199"/>
                </a:cubicBezTo>
                <a:close/>
                <a:moveTo>
                  <a:pt x="717680" y="513917"/>
                </a:moveTo>
                <a:lnTo>
                  <a:pt x="715812" y="514708"/>
                </a:lnTo>
                <a:cubicBezTo>
                  <a:pt x="714877" y="515498"/>
                  <a:pt x="713942" y="516292"/>
                  <a:pt x="713006" y="516292"/>
                </a:cubicBezTo>
                <a:lnTo>
                  <a:pt x="712071" y="514708"/>
                </a:lnTo>
                <a:cubicBezTo>
                  <a:pt x="711136" y="514708"/>
                  <a:pt x="710204" y="516292"/>
                  <a:pt x="710204" y="515498"/>
                </a:cubicBezTo>
                <a:cubicBezTo>
                  <a:pt x="709269" y="515498"/>
                  <a:pt x="708333" y="514708"/>
                  <a:pt x="708333" y="513917"/>
                </a:cubicBezTo>
                <a:cubicBezTo>
                  <a:pt x="707398" y="513917"/>
                  <a:pt x="707398" y="513127"/>
                  <a:pt x="706463" y="512337"/>
                </a:cubicBezTo>
                <a:cubicBezTo>
                  <a:pt x="706463" y="513127"/>
                  <a:pt x="704595" y="513127"/>
                  <a:pt x="704595" y="513917"/>
                </a:cubicBezTo>
                <a:cubicBezTo>
                  <a:pt x="704595" y="513917"/>
                  <a:pt x="705531" y="514708"/>
                  <a:pt x="706463" y="515498"/>
                </a:cubicBezTo>
                <a:cubicBezTo>
                  <a:pt x="706463" y="516292"/>
                  <a:pt x="707398" y="517082"/>
                  <a:pt x="707398" y="517082"/>
                </a:cubicBezTo>
                <a:cubicBezTo>
                  <a:pt x="708333" y="517873"/>
                  <a:pt x="708333" y="518663"/>
                  <a:pt x="709269" y="518663"/>
                </a:cubicBezTo>
                <a:cubicBezTo>
                  <a:pt x="709269" y="519453"/>
                  <a:pt x="711136" y="517873"/>
                  <a:pt x="711136" y="517873"/>
                </a:cubicBezTo>
                <a:cubicBezTo>
                  <a:pt x="712071" y="517873"/>
                  <a:pt x="713006" y="519453"/>
                  <a:pt x="713006" y="519453"/>
                </a:cubicBezTo>
                <a:cubicBezTo>
                  <a:pt x="713942" y="519453"/>
                  <a:pt x="714877" y="518663"/>
                  <a:pt x="714877" y="517873"/>
                </a:cubicBezTo>
                <a:cubicBezTo>
                  <a:pt x="715812" y="517873"/>
                  <a:pt x="716744" y="517082"/>
                  <a:pt x="716744" y="517082"/>
                </a:cubicBezTo>
                <a:cubicBezTo>
                  <a:pt x="717680" y="516292"/>
                  <a:pt x="718615" y="515498"/>
                  <a:pt x="719550" y="515498"/>
                </a:cubicBezTo>
                <a:cubicBezTo>
                  <a:pt x="718615" y="515498"/>
                  <a:pt x="718615" y="513917"/>
                  <a:pt x="717680" y="513917"/>
                </a:cubicBezTo>
                <a:close/>
                <a:moveTo>
                  <a:pt x="732634" y="512337"/>
                </a:moveTo>
                <a:cubicBezTo>
                  <a:pt x="731699" y="510753"/>
                  <a:pt x="730764" y="509962"/>
                  <a:pt x="729832" y="508381"/>
                </a:cubicBezTo>
                <a:cubicBezTo>
                  <a:pt x="727961" y="509172"/>
                  <a:pt x="727026" y="510753"/>
                  <a:pt x="725155" y="511546"/>
                </a:cubicBezTo>
                <a:cubicBezTo>
                  <a:pt x="726091" y="512337"/>
                  <a:pt x="727961" y="513917"/>
                  <a:pt x="728897" y="514708"/>
                </a:cubicBezTo>
                <a:cubicBezTo>
                  <a:pt x="729832" y="516292"/>
                  <a:pt x="730764" y="517082"/>
                  <a:pt x="731699" y="518663"/>
                </a:cubicBezTo>
                <a:cubicBezTo>
                  <a:pt x="732634" y="518663"/>
                  <a:pt x="732634" y="519453"/>
                  <a:pt x="733570" y="520247"/>
                </a:cubicBezTo>
                <a:cubicBezTo>
                  <a:pt x="734505" y="519453"/>
                  <a:pt x="736372" y="518663"/>
                  <a:pt x="737308" y="517082"/>
                </a:cubicBezTo>
                <a:cubicBezTo>
                  <a:pt x="736372" y="516292"/>
                  <a:pt x="735440" y="515498"/>
                  <a:pt x="734505" y="513917"/>
                </a:cubicBezTo>
                <a:cubicBezTo>
                  <a:pt x="733570" y="513127"/>
                  <a:pt x="733570" y="513127"/>
                  <a:pt x="732634" y="512337"/>
                </a:cubicBezTo>
                <a:close/>
                <a:moveTo>
                  <a:pt x="742916" y="505217"/>
                </a:moveTo>
                <a:cubicBezTo>
                  <a:pt x="741981" y="504426"/>
                  <a:pt x="741046" y="502845"/>
                  <a:pt x="740113" y="502052"/>
                </a:cubicBezTo>
                <a:cubicBezTo>
                  <a:pt x="739178" y="502052"/>
                  <a:pt x="738243" y="502845"/>
                  <a:pt x="738243" y="503636"/>
                </a:cubicBezTo>
                <a:cubicBezTo>
                  <a:pt x="737308" y="503636"/>
                  <a:pt x="735440" y="504426"/>
                  <a:pt x="735440" y="504426"/>
                </a:cubicBezTo>
                <a:cubicBezTo>
                  <a:pt x="735440" y="505217"/>
                  <a:pt x="737308" y="506007"/>
                  <a:pt x="737308" y="506007"/>
                </a:cubicBezTo>
                <a:cubicBezTo>
                  <a:pt x="738243" y="506797"/>
                  <a:pt x="738243" y="507591"/>
                  <a:pt x="739178" y="508381"/>
                </a:cubicBezTo>
                <a:cubicBezTo>
                  <a:pt x="739178" y="508381"/>
                  <a:pt x="740113" y="509962"/>
                  <a:pt x="741046" y="509962"/>
                </a:cubicBezTo>
                <a:lnTo>
                  <a:pt x="742916" y="508381"/>
                </a:lnTo>
                <a:lnTo>
                  <a:pt x="744787" y="507591"/>
                </a:lnTo>
                <a:cubicBezTo>
                  <a:pt x="744787" y="506797"/>
                  <a:pt x="743851" y="506007"/>
                  <a:pt x="742916" y="505217"/>
                </a:cubicBezTo>
                <a:close/>
                <a:moveTo>
                  <a:pt x="771890" y="503636"/>
                </a:moveTo>
                <a:cubicBezTo>
                  <a:pt x="770955" y="503636"/>
                  <a:pt x="770955" y="502845"/>
                  <a:pt x="770023" y="502052"/>
                </a:cubicBezTo>
                <a:cubicBezTo>
                  <a:pt x="770023" y="502052"/>
                  <a:pt x="769088" y="500471"/>
                  <a:pt x="768153" y="500471"/>
                </a:cubicBezTo>
                <a:cubicBezTo>
                  <a:pt x="768153" y="500471"/>
                  <a:pt x="767217" y="501261"/>
                  <a:pt x="766282" y="502052"/>
                </a:cubicBezTo>
                <a:cubicBezTo>
                  <a:pt x="765350" y="502052"/>
                  <a:pt x="765350" y="502845"/>
                  <a:pt x="764415" y="502845"/>
                </a:cubicBezTo>
                <a:cubicBezTo>
                  <a:pt x="763479" y="502845"/>
                  <a:pt x="763479" y="502052"/>
                  <a:pt x="762544" y="501261"/>
                </a:cubicBezTo>
                <a:cubicBezTo>
                  <a:pt x="762544" y="502052"/>
                  <a:pt x="760674" y="502052"/>
                  <a:pt x="760674" y="502845"/>
                </a:cubicBezTo>
                <a:cubicBezTo>
                  <a:pt x="760674" y="502845"/>
                  <a:pt x="761609" y="504426"/>
                  <a:pt x="762544" y="504426"/>
                </a:cubicBezTo>
                <a:cubicBezTo>
                  <a:pt x="762544" y="505217"/>
                  <a:pt x="763479" y="506007"/>
                  <a:pt x="763479" y="506007"/>
                </a:cubicBezTo>
                <a:cubicBezTo>
                  <a:pt x="764415" y="506797"/>
                  <a:pt x="764415" y="507591"/>
                  <a:pt x="765350" y="507591"/>
                </a:cubicBezTo>
                <a:cubicBezTo>
                  <a:pt x="766282" y="508381"/>
                  <a:pt x="767217" y="506797"/>
                  <a:pt x="767217" y="506797"/>
                </a:cubicBezTo>
                <a:cubicBezTo>
                  <a:pt x="768153" y="506797"/>
                  <a:pt x="769088" y="505217"/>
                  <a:pt x="769088" y="505217"/>
                </a:cubicBezTo>
                <a:cubicBezTo>
                  <a:pt x="770023" y="505217"/>
                  <a:pt x="770955" y="506797"/>
                  <a:pt x="770955" y="506797"/>
                </a:cubicBezTo>
                <a:lnTo>
                  <a:pt x="772826" y="506007"/>
                </a:lnTo>
                <a:cubicBezTo>
                  <a:pt x="772826" y="505217"/>
                  <a:pt x="771890" y="504426"/>
                  <a:pt x="771890" y="503636"/>
                </a:cubicBezTo>
                <a:close/>
                <a:moveTo>
                  <a:pt x="795256" y="522618"/>
                </a:moveTo>
                <a:lnTo>
                  <a:pt x="797127" y="521037"/>
                </a:lnTo>
                <a:lnTo>
                  <a:pt x="795256" y="519453"/>
                </a:lnTo>
                <a:cubicBezTo>
                  <a:pt x="795256" y="519453"/>
                  <a:pt x="793389" y="521037"/>
                  <a:pt x="793389" y="520247"/>
                </a:cubicBezTo>
                <a:cubicBezTo>
                  <a:pt x="792454" y="520247"/>
                  <a:pt x="792454" y="519453"/>
                  <a:pt x="791518" y="518663"/>
                </a:cubicBezTo>
                <a:cubicBezTo>
                  <a:pt x="791518" y="519453"/>
                  <a:pt x="789651" y="519453"/>
                  <a:pt x="789651" y="520247"/>
                </a:cubicBezTo>
                <a:cubicBezTo>
                  <a:pt x="789651" y="521037"/>
                  <a:pt x="791518" y="521828"/>
                  <a:pt x="791518" y="521828"/>
                </a:cubicBezTo>
                <a:cubicBezTo>
                  <a:pt x="791518" y="522618"/>
                  <a:pt x="792454" y="523409"/>
                  <a:pt x="792454" y="523409"/>
                </a:cubicBezTo>
                <a:cubicBezTo>
                  <a:pt x="792454" y="524199"/>
                  <a:pt x="790583" y="524993"/>
                  <a:pt x="790583" y="524993"/>
                </a:cubicBezTo>
                <a:cubicBezTo>
                  <a:pt x="790583" y="525783"/>
                  <a:pt x="792454" y="526573"/>
                  <a:pt x="792454" y="526573"/>
                </a:cubicBezTo>
                <a:cubicBezTo>
                  <a:pt x="792454" y="527364"/>
                  <a:pt x="790583" y="528154"/>
                  <a:pt x="790583" y="528154"/>
                </a:cubicBezTo>
                <a:cubicBezTo>
                  <a:pt x="790583" y="528948"/>
                  <a:pt x="791518" y="529738"/>
                  <a:pt x="791518" y="529738"/>
                </a:cubicBezTo>
                <a:cubicBezTo>
                  <a:pt x="792454" y="529738"/>
                  <a:pt x="793389" y="528154"/>
                  <a:pt x="794324" y="528948"/>
                </a:cubicBezTo>
                <a:lnTo>
                  <a:pt x="795256" y="530529"/>
                </a:lnTo>
                <a:cubicBezTo>
                  <a:pt x="796192" y="529738"/>
                  <a:pt x="797127" y="529738"/>
                  <a:pt x="797127" y="528948"/>
                </a:cubicBezTo>
                <a:cubicBezTo>
                  <a:pt x="798062" y="528948"/>
                  <a:pt x="796192" y="527364"/>
                  <a:pt x="796192" y="527364"/>
                </a:cubicBezTo>
                <a:cubicBezTo>
                  <a:pt x="795256" y="526573"/>
                  <a:pt x="794324" y="525783"/>
                  <a:pt x="794324" y="525783"/>
                </a:cubicBezTo>
                <a:cubicBezTo>
                  <a:pt x="794324" y="524993"/>
                  <a:pt x="792454" y="524199"/>
                  <a:pt x="792454" y="523409"/>
                </a:cubicBezTo>
                <a:cubicBezTo>
                  <a:pt x="792454" y="523409"/>
                  <a:pt x="794324" y="522618"/>
                  <a:pt x="795256" y="522618"/>
                </a:cubicBezTo>
                <a:close/>
                <a:moveTo>
                  <a:pt x="813017" y="513127"/>
                </a:moveTo>
                <a:lnTo>
                  <a:pt x="811146" y="514708"/>
                </a:lnTo>
                <a:cubicBezTo>
                  <a:pt x="810211" y="514708"/>
                  <a:pt x="810211" y="513127"/>
                  <a:pt x="809279" y="513127"/>
                </a:cubicBezTo>
                <a:lnTo>
                  <a:pt x="807408" y="513917"/>
                </a:lnTo>
                <a:cubicBezTo>
                  <a:pt x="807408" y="514708"/>
                  <a:pt x="808344" y="515498"/>
                  <a:pt x="809279" y="516292"/>
                </a:cubicBezTo>
                <a:lnTo>
                  <a:pt x="810211" y="517873"/>
                </a:lnTo>
                <a:cubicBezTo>
                  <a:pt x="811146" y="517873"/>
                  <a:pt x="812082" y="516292"/>
                  <a:pt x="813017" y="516292"/>
                </a:cubicBezTo>
                <a:lnTo>
                  <a:pt x="814884" y="515498"/>
                </a:lnTo>
                <a:cubicBezTo>
                  <a:pt x="814884" y="514708"/>
                  <a:pt x="813017" y="513917"/>
                  <a:pt x="813017" y="513127"/>
                </a:cubicBezTo>
                <a:close/>
                <a:moveTo>
                  <a:pt x="828907" y="520247"/>
                </a:moveTo>
                <a:cubicBezTo>
                  <a:pt x="828907" y="519453"/>
                  <a:pt x="827972" y="517873"/>
                  <a:pt x="827036" y="517873"/>
                </a:cubicBezTo>
                <a:cubicBezTo>
                  <a:pt x="827036" y="517873"/>
                  <a:pt x="826101" y="519453"/>
                  <a:pt x="825166" y="519453"/>
                </a:cubicBezTo>
                <a:cubicBezTo>
                  <a:pt x="824234" y="519453"/>
                  <a:pt x="824234" y="517873"/>
                  <a:pt x="823299" y="517873"/>
                </a:cubicBezTo>
                <a:cubicBezTo>
                  <a:pt x="823299" y="517873"/>
                  <a:pt x="821428" y="518663"/>
                  <a:pt x="821428" y="519453"/>
                </a:cubicBezTo>
                <a:cubicBezTo>
                  <a:pt x="821428" y="519453"/>
                  <a:pt x="823299" y="520247"/>
                  <a:pt x="823299" y="521037"/>
                </a:cubicBezTo>
                <a:cubicBezTo>
                  <a:pt x="823299" y="521828"/>
                  <a:pt x="824234" y="521828"/>
                  <a:pt x="825166" y="522618"/>
                </a:cubicBezTo>
                <a:lnTo>
                  <a:pt x="826101" y="524199"/>
                </a:lnTo>
                <a:cubicBezTo>
                  <a:pt x="827036" y="524199"/>
                  <a:pt x="827972" y="523409"/>
                  <a:pt x="828907" y="523409"/>
                </a:cubicBezTo>
                <a:cubicBezTo>
                  <a:pt x="827972" y="522618"/>
                  <a:pt x="827036" y="521828"/>
                  <a:pt x="827036" y="521037"/>
                </a:cubicBezTo>
                <a:lnTo>
                  <a:pt x="828907" y="520247"/>
                </a:lnTo>
                <a:close/>
                <a:moveTo>
                  <a:pt x="854143" y="514708"/>
                </a:moveTo>
                <a:cubicBezTo>
                  <a:pt x="854143" y="514708"/>
                  <a:pt x="853208" y="513127"/>
                  <a:pt x="852273" y="513127"/>
                </a:cubicBezTo>
                <a:cubicBezTo>
                  <a:pt x="852273" y="513127"/>
                  <a:pt x="850402" y="513917"/>
                  <a:pt x="850402" y="514708"/>
                </a:cubicBezTo>
                <a:lnTo>
                  <a:pt x="848535" y="515498"/>
                </a:lnTo>
                <a:cubicBezTo>
                  <a:pt x="848535" y="516292"/>
                  <a:pt x="849470" y="517873"/>
                  <a:pt x="850402" y="517873"/>
                </a:cubicBezTo>
                <a:cubicBezTo>
                  <a:pt x="850402" y="517873"/>
                  <a:pt x="851338" y="516292"/>
                  <a:pt x="852273" y="516292"/>
                </a:cubicBezTo>
                <a:lnTo>
                  <a:pt x="853208" y="517873"/>
                </a:lnTo>
                <a:cubicBezTo>
                  <a:pt x="853208" y="518663"/>
                  <a:pt x="851338" y="518663"/>
                  <a:pt x="851338" y="519453"/>
                </a:cubicBezTo>
                <a:lnTo>
                  <a:pt x="853208" y="521037"/>
                </a:lnTo>
                <a:cubicBezTo>
                  <a:pt x="853208" y="521037"/>
                  <a:pt x="855076" y="520247"/>
                  <a:pt x="855076" y="519453"/>
                </a:cubicBezTo>
                <a:lnTo>
                  <a:pt x="853208" y="517873"/>
                </a:lnTo>
                <a:cubicBezTo>
                  <a:pt x="854143" y="517082"/>
                  <a:pt x="855076" y="517082"/>
                  <a:pt x="856011" y="516292"/>
                </a:cubicBezTo>
                <a:cubicBezTo>
                  <a:pt x="855076" y="516292"/>
                  <a:pt x="855076" y="515498"/>
                  <a:pt x="854143" y="514708"/>
                </a:cubicBezTo>
                <a:close/>
                <a:moveTo>
                  <a:pt x="892464" y="509962"/>
                </a:moveTo>
                <a:cubicBezTo>
                  <a:pt x="891529" y="509172"/>
                  <a:pt x="891529" y="508381"/>
                  <a:pt x="890594" y="507591"/>
                </a:cubicBezTo>
                <a:lnTo>
                  <a:pt x="889658" y="506007"/>
                </a:lnTo>
                <a:cubicBezTo>
                  <a:pt x="888726" y="506007"/>
                  <a:pt x="887791" y="507591"/>
                  <a:pt x="886856" y="507591"/>
                </a:cubicBezTo>
                <a:cubicBezTo>
                  <a:pt x="887791" y="508381"/>
                  <a:pt x="889658" y="509962"/>
                  <a:pt x="890594" y="510753"/>
                </a:cubicBezTo>
                <a:cubicBezTo>
                  <a:pt x="890594" y="511546"/>
                  <a:pt x="891529" y="512337"/>
                  <a:pt x="891529" y="513127"/>
                </a:cubicBezTo>
                <a:cubicBezTo>
                  <a:pt x="892464" y="513127"/>
                  <a:pt x="893399" y="514708"/>
                  <a:pt x="893399" y="514708"/>
                </a:cubicBezTo>
                <a:cubicBezTo>
                  <a:pt x="894331" y="514708"/>
                  <a:pt x="895267" y="513127"/>
                  <a:pt x="895267" y="513127"/>
                </a:cubicBezTo>
                <a:cubicBezTo>
                  <a:pt x="894331" y="512337"/>
                  <a:pt x="893399" y="510753"/>
                  <a:pt x="892464" y="509962"/>
                </a:cubicBezTo>
                <a:close/>
                <a:moveTo>
                  <a:pt x="939196" y="521037"/>
                </a:moveTo>
                <a:lnTo>
                  <a:pt x="937328" y="522618"/>
                </a:lnTo>
                <a:lnTo>
                  <a:pt x="935458" y="524199"/>
                </a:lnTo>
                <a:cubicBezTo>
                  <a:pt x="934523" y="524199"/>
                  <a:pt x="933587" y="522618"/>
                  <a:pt x="933587" y="522618"/>
                </a:cubicBezTo>
                <a:cubicBezTo>
                  <a:pt x="932655" y="521828"/>
                  <a:pt x="932655" y="521037"/>
                  <a:pt x="931720" y="520247"/>
                </a:cubicBezTo>
                <a:cubicBezTo>
                  <a:pt x="931720" y="521037"/>
                  <a:pt x="929849" y="521037"/>
                  <a:pt x="929849" y="521828"/>
                </a:cubicBezTo>
                <a:cubicBezTo>
                  <a:pt x="929849" y="522618"/>
                  <a:pt x="930785" y="523409"/>
                  <a:pt x="931720" y="523409"/>
                </a:cubicBezTo>
                <a:cubicBezTo>
                  <a:pt x="931720" y="524199"/>
                  <a:pt x="932655" y="524993"/>
                  <a:pt x="932655" y="525783"/>
                </a:cubicBezTo>
                <a:cubicBezTo>
                  <a:pt x="933587" y="525783"/>
                  <a:pt x="934523" y="527364"/>
                  <a:pt x="934523" y="527364"/>
                </a:cubicBezTo>
                <a:cubicBezTo>
                  <a:pt x="935458" y="527364"/>
                  <a:pt x="936393" y="525783"/>
                  <a:pt x="936393" y="525783"/>
                </a:cubicBezTo>
                <a:cubicBezTo>
                  <a:pt x="937328" y="525783"/>
                  <a:pt x="937328" y="527364"/>
                  <a:pt x="938264" y="527364"/>
                </a:cubicBezTo>
                <a:cubicBezTo>
                  <a:pt x="939196" y="527364"/>
                  <a:pt x="940131" y="526573"/>
                  <a:pt x="940131" y="526573"/>
                </a:cubicBezTo>
                <a:cubicBezTo>
                  <a:pt x="940131" y="525783"/>
                  <a:pt x="938264" y="524993"/>
                  <a:pt x="938264" y="524199"/>
                </a:cubicBezTo>
                <a:cubicBezTo>
                  <a:pt x="939196" y="524199"/>
                  <a:pt x="941066" y="523409"/>
                  <a:pt x="941066" y="523409"/>
                </a:cubicBezTo>
                <a:cubicBezTo>
                  <a:pt x="941066" y="522618"/>
                  <a:pt x="939196" y="521037"/>
                  <a:pt x="939196" y="521037"/>
                </a:cubicBezTo>
                <a:close/>
                <a:moveTo>
                  <a:pt x="946675" y="521828"/>
                </a:moveTo>
                <a:cubicBezTo>
                  <a:pt x="945740" y="521828"/>
                  <a:pt x="945740" y="521037"/>
                  <a:pt x="944804" y="520247"/>
                </a:cubicBezTo>
                <a:cubicBezTo>
                  <a:pt x="944804" y="521037"/>
                  <a:pt x="942937" y="521037"/>
                  <a:pt x="942937" y="521828"/>
                </a:cubicBezTo>
                <a:cubicBezTo>
                  <a:pt x="942937" y="521828"/>
                  <a:pt x="943872" y="523409"/>
                  <a:pt x="944804" y="523409"/>
                </a:cubicBezTo>
                <a:cubicBezTo>
                  <a:pt x="944804" y="524199"/>
                  <a:pt x="945740" y="524993"/>
                  <a:pt x="945740" y="524993"/>
                </a:cubicBezTo>
                <a:cubicBezTo>
                  <a:pt x="946675" y="525783"/>
                  <a:pt x="947610" y="527364"/>
                  <a:pt x="947610" y="527364"/>
                </a:cubicBezTo>
                <a:cubicBezTo>
                  <a:pt x="948545" y="527364"/>
                  <a:pt x="949477" y="525783"/>
                  <a:pt x="949477" y="525783"/>
                </a:cubicBezTo>
                <a:cubicBezTo>
                  <a:pt x="948545" y="524199"/>
                  <a:pt x="947610" y="523409"/>
                  <a:pt x="946675" y="521828"/>
                </a:cubicBezTo>
                <a:close/>
                <a:moveTo>
                  <a:pt x="976584" y="522618"/>
                </a:moveTo>
                <a:cubicBezTo>
                  <a:pt x="976584" y="521828"/>
                  <a:pt x="975649" y="521037"/>
                  <a:pt x="974714" y="521037"/>
                </a:cubicBezTo>
                <a:cubicBezTo>
                  <a:pt x="974714" y="520247"/>
                  <a:pt x="972846" y="521828"/>
                  <a:pt x="972846" y="521828"/>
                </a:cubicBezTo>
                <a:cubicBezTo>
                  <a:pt x="971911" y="521828"/>
                  <a:pt x="971911" y="520247"/>
                  <a:pt x="970976" y="520247"/>
                </a:cubicBezTo>
                <a:lnTo>
                  <a:pt x="970041" y="518663"/>
                </a:lnTo>
                <a:cubicBezTo>
                  <a:pt x="969105" y="518663"/>
                  <a:pt x="968173" y="519453"/>
                  <a:pt x="967238" y="519453"/>
                </a:cubicBezTo>
                <a:cubicBezTo>
                  <a:pt x="967238" y="520247"/>
                  <a:pt x="966303" y="521037"/>
                  <a:pt x="965368" y="521037"/>
                </a:cubicBezTo>
                <a:cubicBezTo>
                  <a:pt x="966303" y="521828"/>
                  <a:pt x="966303" y="522618"/>
                  <a:pt x="967238" y="522618"/>
                </a:cubicBezTo>
                <a:cubicBezTo>
                  <a:pt x="967238" y="523409"/>
                  <a:pt x="968173" y="524199"/>
                  <a:pt x="969105" y="524993"/>
                </a:cubicBezTo>
                <a:lnTo>
                  <a:pt x="970041" y="526573"/>
                </a:lnTo>
                <a:lnTo>
                  <a:pt x="971911" y="524993"/>
                </a:lnTo>
                <a:cubicBezTo>
                  <a:pt x="972846" y="524993"/>
                  <a:pt x="973779" y="523409"/>
                  <a:pt x="974714" y="523409"/>
                </a:cubicBezTo>
                <a:cubicBezTo>
                  <a:pt x="974714" y="524199"/>
                  <a:pt x="975649" y="524993"/>
                  <a:pt x="975649" y="525783"/>
                </a:cubicBezTo>
                <a:cubicBezTo>
                  <a:pt x="976584" y="524993"/>
                  <a:pt x="978455" y="524993"/>
                  <a:pt x="978455" y="524199"/>
                </a:cubicBezTo>
                <a:lnTo>
                  <a:pt x="976584" y="522618"/>
                </a:lnTo>
                <a:close/>
                <a:moveTo>
                  <a:pt x="1011167" y="517082"/>
                </a:moveTo>
                <a:cubicBezTo>
                  <a:pt x="1010232" y="516292"/>
                  <a:pt x="1010232" y="515498"/>
                  <a:pt x="1009297" y="514708"/>
                </a:cubicBezTo>
                <a:cubicBezTo>
                  <a:pt x="1009297" y="514708"/>
                  <a:pt x="1008361" y="516292"/>
                  <a:pt x="1007429" y="516292"/>
                </a:cubicBezTo>
                <a:cubicBezTo>
                  <a:pt x="1007429" y="517082"/>
                  <a:pt x="1009297" y="517873"/>
                  <a:pt x="1009297" y="517873"/>
                </a:cubicBezTo>
                <a:cubicBezTo>
                  <a:pt x="1009297" y="518663"/>
                  <a:pt x="1007429" y="518663"/>
                  <a:pt x="1006494" y="519453"/>
                </a:cubicBezTo>
                <a:cubicBezTo>
                  <a:pt x="1007429" y="520247"/>
                  <a:pt x="1008361" y="521037"/>
                  <a:pt x="1008361" y="521037"/>
                </a:cubicBezTo>
                <a:cubicBezTo>
                  <a:pt x="1008361" y="521828"/>
                  <a:pt x="1009297" y="522618"/>
                  <a:pt x="1010232" y="523409"/>
                </a:cubicBezTo>
                <a:lnTo>
                  <a:pt x="1012102" y="521828"/>
                </a:lnTo>
                <a:cubicBezTo>
                  <a:pt x="1012102" y="521037"/>
                  <a:pt x="1010232" y="520247"/>
                  <a:pt x="1010232" y="520247"/>
                </a:cubicBezTo>
                <a:cubicBezTo>
                  <a:pt x="1011167" y="519453"/>
                  <a:pt x="1013035" y="518663"/>
                  <a:pt x="1013035" y="518663"/>
                </a:cubicBezTo>
                <a:cubicBezTo>
                  <a:pt x="1013035" y="517873"/>
                  <a:pt x="1011167" y="517082"/>
                  <a:pt x="1011167" y="517082"/>
                </a:cubicBezTo>
                <a:close/>
                <a:moveTo>
                  <a:pt x="1032666" y="522618"/>
                </a:moveTo>
                <a:cubicBezTo>
                  <a:pt x="1031730" y="521037"/>
                  <a:pt x="1030795" y="520247"/>
                  <a:pt x="1029860" y="518663"/>
                </a:cubicBezTo>
                <a:cubicBezTo>
                  <a:pt x="1028925" y="519453"/>
                  <a:pt x="1027057" y="519453"/>
                  <a:pt x="1027057" y="520247"/>
                </a:cubicBezTo>
                <a:cubicBezTo>
                  <a:pt x="1027057" y="521037"/>
                  <a:pt x="1028925" y="521828"/>
                  <a:pt x="1028925" y="521828"/>
                </a:cubicBezTo>
                <a:cubicBezTo>
                  <a:pt x="1028925" y="522618"/>
                  <a:pt x="1030795" y="523409"/>
                  <a:pt x="1030795" y="524199"/>
                </a:cubicBezTo>
                <a:cubicBezTo>
                  <a:pt x="1030795" y="524199"/>
                  <a:pt x="1027993" y="524993"/>
                  <a:pt x="1028925" y="524993"/>
                </a:cubicBezTo>
                <a:cubicBezTo>
                  <a:pt x="1028925" y="525783"/>
                  <a:pt x="1029860" y="526573"/>
                  <a:pt x="1029860" y="526573"/>
                </a:cubicBezTo>
                <a:cubicBezTo>
                  <a:pt x="1031730" y="525783"/>
                  <a:pt x="1032666" y="524993"/>
                  <a:pt x="1034533" y="524199"/>
                </a:cubicBezTo>
                <a:cubicBezTo>
                  <a:pt x="1033598" y="523409"/>
                  <a:pt x="1033598" y="523409"/>
                  <a:pt x="1032666" y="522618"/>
                </a:cubicBezTo>
                <a:close/>
                <a:moveTo>
                  <a:pt x="1056967" y="512337"/>
                </a:moveTo>
                <a:cubicBezTo>
                  <a:pt x="1056032" y="512337"/>
                  <a:pt x="1056032" y="510753"/>
                  <a:pt x="1055096" y="510753"/>
                </a:cubicBezTo>
                <a:cubicBezTo>
                  <a:pt x="1054161" y="510753"/>
                  <a:pt x="1053226" y="512337"/>
                  <a:pt x="1053226" y="512337"/>
                </a:cubicBezTo>
                <a:cubicBezTo>
                  <a:pt x="1052294" y="511546"/>
                  <a:pt x="1052294" y="510753"/>
                  <a:pt x="1051358" y="509962"/>
                </a:cubicBezTo>
                <a:cubicBezTo>
                  <a:pt x="1050423" y="509962"/>
                  <a:pt x="1050423" y="508381"/>
                  <a:pt x="1049488" y="508381"/>
                </a:cubicBezTo>
                <a:cubicBezTo>
                  <a:pt x="1049488" y="508381"/>
                  <a:pt x="1048553" y="509962"/>
                  <a:pt x="1047617" y="509962"/>
                </a:cubicBezTo>
                <a:cubicBezTo>
                  <a:pt x="1046685" y="509962"/>
                  <a:pt x="1046685" y="510753"/>
                  <a:pt x="1045750" y="511546"/>
                </a:cubicBezTo>
                <a:cubicBezTo>
                  <a:pt x="1046685" y="511546"/>
                  <a:pt x="1046685" y="513127"/>
                  <a:pt x="1047617" y="513127"/>
                </a:cubicBezTo>
                <a:cubicBezTo>
                  <a:pt x="1047617" y="513127"/>
                  <a:pt x="1048553" y="511546"/>
                  <a:pt x="1049488" y="511546"/>
                </a:cubicBezTo>
                <a:cubicBezTo>
                  <a:pt x="1050423" y="511546"/>
                  <a:pt x="1050423" y="513127"/>
                  <a:pt x="1051358" y="513127"/>
                </a:cubicBezTo>
                <a:cubicBezTo>
                  <a:pt x="1051358" y="513917"/>
                  <a:pt x="1052294" y="515498"/>
                  <a:pt x="1052294" y="515498"/>
                </a:cubicBezTo>
                <a:cubicBezTo>
                  <a:pt x="1053226" y="515498"/>
                  <a:pt x="1054161" y="513917"/>
                  <a:pt x="1055096" y="513917"/>
                </a:cubicBezTo>
                <a:lnTo>
                  <a:pt x="1056032" y="515498"/>
                </a:lnTo>
                <a:cubicBezTo>
                  <a:pt x="1056032" y="515498"/>
                  <a:pt x="1057899" y="514708"/>
                  <a:pt x="1057899" y="513917"/>
                </a:cubicBezTo>
                <a:cubicBezTo>
                  <a:pt x="1058834" y="513917"/>
                  <a:pt x="1056967" y="513127"/>
                  <a:pt x="1056967" y="512337"/>
                </a:cubicBezTo>
                <a:close/>
                <a:moveTo>
                  <a:pt x="1061640" y="517873"/>
                </a:moveTo>
                <a:cubicBezTo>
                  <a:pt x="1061640" y="517873"/>
                  <a:pt x="1059769" y="518663"/>
                  <a:pt x="1059769" y="519453"/>
                </a:cubicBezTo>
                <a:cubicBezTo>
                  <a:pt x="1058834" y="519453"/>
                  <a:pt x="1056967" y="520247"/>
                  <a:pt x="1056967" y="520247"/>
                </a:cubicBezTo>
                <a:cubicBezTo>
                  <a:pt x="1056967" y="521037"/>
                  <a:pt x="1058834" y="521828"/>
                  <a:pt x="1058834" y="522618"/>
                </a:cubicBezTo>
                <a:cubicBezTo>
                  <a:pt x="1059769" y="522618"/>
                  <a:pt x="1059769" y="524199"/>
                  <a:pt x="1060705" y="524199"/>
                </a:cubicBezTo>
                <a:lnTo>
                  <a:pt x="1062575" y="522618"/>
                </a:lnTo>
                <a:lnTo>
                  <a:pt x="1060705" y="521037"/>
                </a:lnTo>
                <a:cubicBezTo>
                  <a:pt x="1060705" y="520247"/>
                  <a:pt x="1062575" y="520247"/>
                  <a:pt x="1063507" y="519453"/>
                </a:cubicBezTo>
                <a:cubicBezTo>
                  <a:pt x="1062575" y="519453"/>
                  <a:pt x="1062575" y="517873"/>
                  <a:pt x="1061640" y="517873"/>
                </a:cubicBezTo>
                <a:close/>
                <a:moveTo>
                  <a:pt x="1076595" y="519453"/>
                </a:moveTo>
                <a:cubicBezTo>
                  <a:pt x="1075660" y="519453"/>
                  <a:pt x="1074724" y="517873"/>
                  <a:pt x="1074724" y="517873"/>
                </a:cubicBezTo>
                <a:lnTo>
                  <a:pt x="1072854" y="519453"/>
                </a:lnTo>
                <a:cubicBezTo>
                  <a:pt x="1071922" y="518663"/>
                  <a:pt x="1070986" y="517873"/>
                  <a:pt x="1070986" y="517082"/>
                </a:cubicBezTo>
                <a:lnTo>
                  <a:pt x="1072854" y="516292"/>
                </a:lnTo>
                <a:cubicBezTo>
                  <a:pt x="1072854" y="515498"/>
                  <a:pt x="1071922" y="514708"/>
                  <a:pt x="1070986" y="513917"/>
                </a:cubicBezTo>
                <a:cubicBezTo>
                  <a:pt x="1070986" y="513917"/>
                  <a:pt x="1070051" y="513127"/>
                  <a:pt x="1070051" y="512337"/>
                </a:cubicBezTo>
                <a:lnTo>
                  <a:pt x="1068181" y="510753"/>
                </a:lnTo>
                <a:cubicBezTo>
                  <a:pt x="1067248" y="510753"/>
                  <a:pt x="1067248" y="511546"/>
                  <a:pt x="1066313" y="512337"/>
                </a:cubicBezTo>
                <a:cubicBezTo>
                  <a:pt x="1066313" y="512337"/>
                  <a:pt x="1067248" y="513127"/>
                  <a:pt x="1068181" y="513917"/>
                </a:cubicBezTo>
                <a:lnTo>
                  <a:pt x="1069116" y="515498"/>
                </a:lnTo>
                <a:cubicBezTo>
                  <a:pt x="1070051" y="516292"/>
                  <a:pt x="1070986" y="517082"/>
                  <a:pt x="1070986" y="517082"/>
                </a:cubicBezTo>
                <a:cubicBezTo>
                  <a:pt x="1070986" y="517873"/>
                  <a:pt x="1069116" y="518663"/>
                  <a:pt x="1069116" y="518663"/>
                </a:cubicBezTo>
                <a:cubicBezTo>
                  <a:pt x="1069116" y="519453"/>
                  <a:pt x="1070051" y="520247"/>
                  <a:pt x="1070051" y="520247"/>
                </a:cubicBezTo>
                <a:cubicBezTo>
                  <a:pt x="1070986" y="521037"/>
                  <a:pt x="1068181" y="521828"/>
                  <a:pt x="1068181" y="521828"/>
                </a:cubicBezTo>
                <a:lnTo>
                  <a:pt x="1070051" y="523409"/>
                </a:lnTo>
                <a:lnTo>
                  <a:pt x="1071922" y="521828"/>
                </a:lnTo>
                <a:cubicBezTo>
                  <a:pt x="1072854" y="522618"/>
                  <a:pt x="1072854" y="523409"/>
                  <a:pt x="1073789" y="524199"/>
                </a:cubicBezTo>
                <a:cubicBezTo>
                  <a:pt x="1074724" y="523409"/>
                  <a:pt x="1076595" y="521828"/>
                  <a:pt x="1077527" y="521037"/>
                </a:cubicBezTo>
                <a:cubicBezTo>
                  <a:pt x="1077527" y="521037"/>
                  <a:pt x="1076595" y="520247"/>
                  <a:pt x="1076595" y="519453"/>
                </a:cubicBezTo>
                <a:close/>
                <a:moveTo>
                  <a:pt x="1084071" y="528154"/>
                </a:moveTo>
                <a:cubicBezTo>
                  <a:pt x="1084071" y="528154"/>
                  <a:pt x="1083135" y="526573"/>
                  <a:pt x="1082203" y="526573"/>
                </a:cubicBezTo>
                <a:lnTo>
                  <a:pt x="1081268" y="524993"/>
                </a:lnTo>
                <a:cubicBezTo>
                  <a:pt x="1080333" y="524993"/>
                  <a:pt x="1079397" y="525783"/>
                  <a:pt x="1078462" y="525783"/>
                </a:cubicBezTo>
                <a:cubicBezTo>
                  <a:pt x="1080333" y="527364"/>
                  <a:pt x="1081268" y="528154"/>
                  <a:pt x="1082203" y="529738"/>
                </a:cubicBezTo>
                <a:cubicBezTo>
                  <a:pt x="1082203" y="530529"/>
                  <a:pt x="1083135" y="531319"/>
                  <a:pt x="1084071" y="531319"/>
                </a:cubicBezTo>
                <a:lnTo>
                  <a:pt x="1085006" y="532900"/>
                </a:lnTo>
                <a:cubicBezTo>
                  <a:pt x="1085941" y="532900"/>
                  <a:pt x="1086876" y="532109"/>
                  <a:pt x="1087809" y="532109"/>
                </a:cubicBezTo>
                <a:cubicBezTo>
                  <a:pt x="1085941" y="530529"/>
                  <a:pt x="1085006" y="529738"/>
                  <a:pt x="1084071" y="528154"/>
                </a:cubicBezTo>
                <a:close/>
                <a:moveTo>
                  <a:pt x="1097155" y="520247"/>
                </a:moveTo>
                <a:cubicBezTo>
                  <a:pt x="1096223" y="519453"/>
                  <a:pt x="1095288" y="518663"/>
                  <a:pt x="1095288" y="518663"/>
                </a:cubicBezTo>
                <a:cubicBezTo>
                  <a:pt x="1095288" y="517873"/>
                  <a:pt x="1097155" y="517082"/>
                  <a:pt x="1097155" y="517082"/>
                </a:cubicBezTo>
                <a:cubicBezTo>
                  <a:pt x="1097155" y="516292"/>
                  <a:pt x="1095288" y="515498"/>
                  <a:pt x="1095288" y="515498"/>
                </a:cubicBezTo>
                <a:cubicBezTo>
                  <a:pt x="1095288" y="514708"/>
                  <a:pt x="1094352" y="513917"/>
                  <a:pt x="1094352" y="513917"/>
                </a:cubicBezTo>
                <a:cubicBezTo>
                  <a:pt x="1093417" y="513917"/>
                  <a:pt x="1091550" y="514708"/>
                  <a:pt x="1091550" y="514708"/>
                </a:cubicBezTo>
                <a:cubicBezTo>
                  <a:pt x="1091550" y="515498"/>
                  <a:pt x="1093417" y="516292"/>
                  <a:pt x="1093417" y="517082"/>
                </a:cubicBezTo>
                <a:cubicBezTo>
                  <a:pt x="1094352" y="517082"/>
                  <a:pt x="1094352" y="517873"/>
                  <a:pt x="1095288" y="518663"/>
                </a:cubicBezTo>
                <a:cubicBezTo>
                  <a:pt x="1094352" y="518663"/>
                  <a:pt x="1093417" y="519453"/>
                  <a:pt x="1093417" y="519453"/>
                </a:cubicBezTo>
                <a:cubicBezTo>
                  <a:pt x="1092485" y="520247"/>
                  <a:pt x="1091550" y="521037"/>
                  <a:pt x="1090614" y="521037"/>
                </a:cubicBezTo>
                <a:lnTo>
                  <a:pt x="1089679" y="519453"/>
                </a:lnTo>
                <a:cubicBezTo>
                  <a:pt x="1088744" y="519453"/>
                  <a:pt x="1086876" y="520247"/>
                  <a:pt x="1086876" y="521037"/>
                </a:cubicBezTo>
                <a:cubicBezTo>
                  <a:pt x="1086876" y="521037"/>
                  <a:pt x="1088744" y="521828"/>
                  <a:pt x="1088744" y="522618"/>
                </a:cubicBezTo>
                <a:cubicBezTo>
                  <a:pt x="1089679" y="522618"/>
                  <a:pt x="1089679" y="524199"/>
                  <a:pt x="1090614" y="524199"/>
                </a:cubicBezTo>
                <a:lnTo>
                  <a:pt x="1092485" y="522618"/>
                </a:lnTo>
                <a:cubicBezTo>
                  <a:pt x="1092485" y="523409"/>
                  <a:pt x="1093417" y="524993"/>
                  <a:pt x="1094352" y="524993"/>
                </a:cubicBezTo>
                <a:cubicBezTo>
                  <a:pt x="1094352" y="524199"/>
                  <a:pt x="1095288" y="523409"/>
                  <a:pt x="1096223" y="523409"/>
                </a:cubicBezTo>
                <a:cubicBezTo>
                  <a:pt x="1096223" y="523409"/>
                  <a:pt x="1098090" y="522618"/>
                  <a:pt x="1098090" y="521828"/>
                </a:cubicBezTo>
                <a:lnTo>
                  <a:pt x="1097155" y="520247"/>
                </a:lnTo>
                <a:close/>
                <a:moveTo>
                  <a:pt x="1124262" y="524993"/>
                </a:moveTo>
                <a:lnTo>
                  <a:pt x="1122395" y="523409"/>
                </a:lnTo>
                <a:cubicBezTo>
                  <a:pt x="1122395" y="523409"/>
                  <a:pt x="1120524" y="524993"/>
                  <a:pt x="1120524" y="524199"/>
                </a:cubicBezTo>
                <a:cubicBezTo>
                  <a:pt x="1119589" y="524199"/>
                  <a:pt x="1119589" y="522618"/>
                  <a:pt x="1118653" y="522618"/>
                </a:cubicBezTo>
                <a:lnTo>
                  <a:pt x="1116786" y="524199"/>
                </a:lnTo>
                <a:cubicBezTo>
                  <a:pt x="1115851" y="524199"/>
                  <a:pt x="1115851" y="522618"/>
                  <a:pt x="1114916" y="522618"/>
                </a:cubicBezTo>
                <a:cubicBezTo>
                  <a:pt x="1114916" y="521828"/>
                  <a:pt x="1113980" y="521037"/>
                  <a:pt x="1113045" y="520247"/>
                </a:cubicBezTo>
                <a:cubicBezTo>
                  <a:pt x="1113045" y="520247"/>
                  <a:pt x="1112113" y="519453"/>
                  <a:pt x="1112113" y="518663"/>
                </a:cubicBezTo>
                <a:cubicBezTo>
                  <a:pt x="1112113" y="518663"/>
                  <a:pt x="1113980" y="517873"/>
                  <a:pt x="1113980" y="517082"/>
                </a:cubicBezTo>
                <a:cubicBezTo>
                  <a:pt x="1113980" y="517082"/>
                  <a:pt x="1112113" y="516292"/>
                  <a:pt x="1112113" y="515498"/>
                </a:cubicBezTo>
                <a:lnTo>
                  <a:pt x="1111178" y="513917"/>
                </a:lnTo>
                <a:lnTo>
                  <a:pt x="1108372" y="515498"/>
                </a:lnTo>
                <a:cubicBezTo>
                  <a:pt x="1108372" y="515498"/>
                  <a:pt x="1110242" y="516292"/>
                  <a:pt x="1110242" y="517082"/>
                </a:cubicBezTo>
                <a:cubicBezTo>
                  <a:pt x="1109307" y="517082"/>
                  <a:pt x="1109307" y="517873"/>
                  <a:pt x="1108372" y="518663"/>
                </a:cubicBezTo>
                <a:lnTo>
                  <a:pt x="1106504" y="519453"/>
                </a:lnTo>
                <a:cubicBezTo>
                  <a:pt x="1106504" y="520247"/>
                  <a:pt x="1107437" y="521828"/>
                  <a:pt x="1107437" y="521828"/>
                </a:cubicBezTo>
                <a:cubicBezTo>
                  <a:pt x="1108372" y="521828"/>
                  <a:pt x="1109307" y="520247"/>
                  <a:pt x="1110242" y="520247"/>
                </a:cubicBezTo>
                <a:lnTo>
                  <a:pt x="1111178" y="521828"/>
                </a:lnTo>
                <a:cubicBezTo>
                  <a:pt x="1112113" y="522618"/>
                  <a:pt x="1112113" y="523409"/>
                  <a:pt x="1113045" y="523409"/>
                </a:cubicBezTo>
                <a:cubicBezTo>
                  <a:pt x="1113045" y="524199"/>
                  <a:pt x="1113980" y="524993"/>
                  <a:pt x="1114916" y="525783"/>
                </a:cubicBezTo>
                <a:lnTo>
                  <a:pt x="1115851" y="527364"/>
                </a:lnTo>
                <a:cubicBezTo>
                  <a:pt x="1116786" y="527364"/>
                  <a:pt x="1117718" y="525783"/>
                  <a:pt x="1118653" y="525783"/>
                </a:cubicBezTo>
                <a:lnTo>
                  <a:pt x="1119589" y="527364"/>
                </a:lnTo>
                <a:cubicBezTo>
                  <a:pt x="1120524" y="527364"/>
                  <a:pt x="1121459" y="526573"/>
                  <a:pt x="1122395" y="526573"/>
                </a:cubicBezTo>
                <a:lnTo>
                  <a:pt x="1123327" y="528154"/>
                </a:lnTo>
                <a:cubicBezTo>
                  <a:pt x="1123327" y="527364"/>
                  <a:pt x="1125197" y="527364"/>
                  <a:pt x="1125197" y="526573"/>
                </a:cubicBezTo>
                <a:cubicBezTo>
                  <a:pt x="1126132" y="526573"/>
                  <a:pt x="1124262" y="524993"/>
                  <a:pt x="1124262" y="524993"/>
                </a:cubicBezTo>
                <a:close/>
                <a:moveTo>
                  <a:pt x="1156042" y="501261"/>
                </a:moveTo>
                <a:lnTo>
                  <a:pt x="1154172" y="499681"/>
                </a:lnTo>
                <a:lnTo>
                  <a:pt x="1152301" y="501261"/>
                </a:lnTo>
                <a:cubicBezTo>
                  <a:pt x="1151369" y="501261"/>
                  <a:pt x="1150434" y="502052"/>
                  <a:pt x="1150434" y="502845"/>
                </a:cubicBezTo>
                <a:lnTo>
                  <a:pt x="1151369" y="504426"/>
                </a:lnTo>
                <a:cubicBezTo>
                  <a:pt x="1152301" y="504426"/>
                  <a:pt x="1153236" y="506007"/>
                  <a:pt x="1153236" y="506007"/>
                </a:cubicBezTo>
                <a:cubicBezTo>
                  <a:pt x="1153236" y="506007"/>
                  <a:pt x="1155107" y="505217"/>
                  <a:pt x="1155107" y="504426"/>
                </a:cubicBezTo>
                <a:cubicBezTo>
                  <a:pt x="1156042" y="504426"/>
                  <a:pt x="1156974" y="503636"/>
                  <a:pt x="1156974" y="503636"/>
                </a:cubicBezTo>
                <a:cubicBezTo>
                  <a:pt x="1156974" y="502845"/>
                  <a:pt x="1156042" y="502052"/>
                  <a:pt x="1156042" y="501261"/>
                </a:cubicBezTo>
                <a:close/>
                <a:moveTo>
                  <a:pt x="1179408" y="520247"/>
                </a:moveTo>
                <a:cubicBezTo>
                  <a:pt x="1179408" y="521037"/>
                  <a:pt x="1180343" y="521037"/>
                  <a:pt x="1180343" y="521828"/>
                </a:cubicBezTo>
                <a:cubicBezTo>
                  <a:pt x="1180343" y="522618"/>
                  <a:pt x="1178473" y="522618"/>
                  <a:pt x="1178473" y="523409"/>
                </a:cubicBezTo>
                <a:lnTo>
                  <a:pt x="1180343" y="524993"/>
                </a:lnTo>
                <a:cubicBezTo>
                  <a:pt x="1180343" y="524993"/>
                  <a:pt x="1181278" y="526573"/>
                  <a:pt x="1182211" y="526573"/>
                </a:cubicBezTo>
                <a:cubicBezTo>
                  <a:pt x="1182211" y="526573"/>
                  <a:pt x="1183146" y="525783"/>
                  <a:pt x="1184081" y="524993"/>
                </a:cubicBezTo>
                <a:cubicBezTo>
                  <a:pt x="1184081" y="524993"/>
                  <a:pt x="1182211" y="524199"/>
                  <a:pt x="1182211" y="523409"/>
                </a:cubicBezTo>
                <a:lnTo>
                  <a:pt x="1184081" y="522618"/>
                </a:lnTo>
                <a:cubicBezTo>
                  <a:pt x="1185016" y="521828"/>
                  <a:pt x="1185952" y="521037"/>
                  <a:pt x="1186884" y="521037"/>
                </a:cubicBezTo>
                <a:cubicBezTo>
                  <a:pt x="1185952" y="520247"/>
                  <a:pt x="1185016" y="519453"/>
                  <a:pt x="1185016" y="519453"/>
                </a:cubicBezTo>
                <a:cubicBezTo>
                  <a:pt x="1184081" y="518663"/>
                  <a:pt x="1184081" y="517873"/>
                  <a:pt x="1183146" y="517082"/>
                </a:cubicBezTo>
                <a:cubicBezTo>
                  <a:pt x="1182211" y="517873"/>
                  <a:pt x="1182211" y="518663"/>
                  <a:pt x="1181278" y="518663"/>
                </a:cubicBezTo>
                <a:cubicBezTo>
                  <a:pt x="1181278" y="518663"/>
                  <a:pt x="1179408" y="519453"/>
                  <a:pt x="1179408" y="520247"/>
                </a:cubicBezTo>
                <a:close/>
                <a:moveTo>
                  <a:pt x="1185952" y="509962"/>
                </a:moveTo>
                <a:cubicBezTo>
                  <a:pt x="1185952" y="509172"/>
                  <a:pt x="1185016" y="508381"/>
                  <a:pt x="1185016" y="508381"/>
                </a:cubicBezTo>
                <a:cubicBezTo>
                  <a:pt x="1185016" y="507591"/>
                  <a:pt x="1186884" y="507591"/>
                  <a:pt x="1186884" y="506797"/>
                </a:cubicBezTo>
                <a:cubicBezTo>
                  <a:pt x="1185952" y="506797"/>
                  <a:pt x="1185952" y="505217"/>
                  <a:pt x="1185016" y="505217"/>
                </a:cubicBezTo>
                <a:lnTo>
                  <a:pt x="1183146" y="506007"/>
                </a:lnTo>
                <a:cubicBezTo>
                  <a:pt x="1183146" y="506797"/>
                  <a:pt x="1181278" y="507591"/>
                  <a:pt x="1181278" y="507591"/>
                </a:cubicBezTo>
                <a:cubicBezTo>
                  <a:pt x="1181278" y="508381"/>
                  <a:pt x="1182211" y="509172"/>
                  <a:pt x="1183146" y="509172"/>
                </a:cubicBezTo>
                <a:cubicBezTo>
                  <a:pt x="1182211" y="509962"/>
                  <a:pt x="1180343" y="509962"/>
                  <a:pt x="1180343" y="510753"/>
                </a:cubicBezTo>
                <a:lnTo>
                  <a:pt x="1182211" y="512337"/>
                </a:lnTo>
                <a:cubicBezTo>
                  <a:pt x="1182211" y="512337"/>
                  <a:pt x="1184081" y="510753"/>
                  <a:pt x="1184081" y="511546"/>
                </a:cubicBezTo>
                <a:cubicBezTo>
                  <a:pt x="1185016" y="511546"/>
                  <a:pt x="1185016" y="513127"/>
                  <a:pt x="1185952" y="513127"/>
                </a:cubicBezTo>
                <a:cubicBezTo>
                  <a:pt x="1185952" y="512337"/>
                  <a:pt x="1187819" y="512337"/>
                  <a:pt x="1187819" y="511546"/>
                </a:cubicBezTo>
                <a:cubicBezTo>
                  <a:pt x="1187819" y="510753"/>
                  <a:pt x="1185952" y="509962"/>
                  <a:pt x="1185952" y="509962"/>
                </a:cubicBezTo>
                <a:close/>
                <a:moveTo>
                  <a:pt x="1202774" y="513127"/>
                </a:moveTo>
                <a:cubicBezTo>
                  <a:pt x="1201839" y="513127"/>
                  <a:pt x="1201839" y="511546"/>
                  <a:pt x="1200906" y="511546"/>
                </a:cubicBezTo>
                <a:lnTo>
                  <a:pt x="1199036" y="513127"/>
                </a:lnTo>
                <a:cubicBezTo>
                  <a:pt x="1199036" y="512976"/>
                  <a:pt x="1198954" y="512932"/>
                  <a:pt x="1198844" y="512925"/>
                </a:cubicBezTo>
                <a:cubicBezTo>
                  <a:pt x="1198104" y="512094"/>
                  <a:pt x="1198028" y="510753"/>
                  <a:pt x="1197165" y="510753"/>
                </a:cubicBezTo>
                <a:lnTo>
                  <a:pt x="1195298" y="512337"/>
                </a:lnTo>
                <a:lnTo>
                  <a:pt x="1197165" y="513917"/>
                </a:lnTo>
                <a:cubicBezTo>
                  <a:pt x="1197165" y="513917"/>
                  <a:pt x="1198378" y="512900"/>
                  <a:pt x="1198844" y="512925"/>
                </a:cubicBezTo>
                <a:cubicBezTo>
                  <a:pt x="1198907" y="512995"/>
                  <a:pt x="1198964" y="513067"/>
                  <a:pt x="1199036" y="513127"/>
                </a:cubicBezTo>
                <a:cubicBezTo>
                  <a:pt x="1199971" y="513127"/>
                  <a:pt x="1199971" y="513917"/>
                  <a:pt x="1200906" y="514708"/>
                </a:cubicBezTo>
                <a:lnTo>
                  <a:pt x="1201839" y="516292"/>
                </a:lnTo>
                <a:cubicBezTo>
                  <a:pt x="1202774" y="516292"/>
                  <a:pt x="1204644" y="514708"/>
                  <a:pt x="1204644" y="514708"/>
                </a:cubicBezTo>
                <a:cubicBezTo>
                  <a:pt x="1204644" y="514708"/>
                  <a:pt x="1202774" y="513917"/>
                  <a:pt x="1202774" y="513127"/>
                </a:cubicBezTo>
                <a:close/>
                <a:moveTo>
                  <a:pt x="1207447" y="518663"/>
                </a:moveTo>
                <a:cubicBezTo>
                  <a:pt x="1206515" y="518663"/>
                  <a:pt x="1205580" y="520247"/>
                  <a:pt x="1205580" y="520247"/>
                </a:cubicBezTo>
                <a:cubicBezTo>
                  <a:pt x="1204644" y="519453"/>
                  <a:pt x="1204644" y="518663"/>
                  <a:pt x="1203709" y="517873"/>
                </a:cubicBezTo>
                <a:cubicBezTo>
                  <a:pt x="1202774" y="518663"/>
                  <a:pt x="1200906" y="520247"/>
                  <a:pt x="1199971" y="521037"/>
                </a:cubicBezTo>
                <a:cubicBezTo>
                  <a:pt x="1199971" y="521037"/>
                  <a:pt x="1200906" y="521828"/>
                  <a:pt x="1200906" y="522618"/>
                </a:cubicBezTo>
                <a:cubicBezTo>
                  <a:pt x="1201839" y="523409"/>
                  <a:pt x="1203709" y="524993"/>
                  <a:pt x="1204644" y="525783"/>
                </a:cubicBezTo>
                <a:cubicBezTo>
                  <a:pt x="1205580" y="524993"/>
                  <a:pt x="1207447" y="524199"/>
                  <a:pt x="1208382" y="523409"/>
                </a:cubicBezTo>
                <a:cubicBezTo>
                  <a:pt x="1208382" y="522618"/>
                  <a:pt x="1206515" y="521828"/>
                  <a:pt x="1206515" y="521828"/>
                </a:cubicBezTo>
                <a:cubicBezTo>
                  <a:pt x="1207447" y="521037"/>
                  <a:pt x="1209318" y="521037"/>
                  <a:pt x="1209318" y="520247"/>
                </a:cubicBezTo>
                <a:cubicBezTo>
                  <a:pt x="1209318" y="519453"/>
                  <a:pt x="1207447" y="519453"/>
                  <a:pt x="1207447" y="518663"/>
                </a:cubicBezTo>
                <a:close/>
                <a:moveTo>
                  <a:pt x="1252311" y="517082"/>
                </a:moveTo>
                <a:lnTo>
                  <a:pt x="1250444" y="518663"/>
                </a:lnTo>
                <a:cubicBezTo>
                  <a:pt x="1249509" y="519453"/>
                  <a:pt x="1249509" y="519453"/>
                  <a:pt x="1248574" y="520247"/>
                </a:cubicBezTo>
                <a:cubicBezTo>
                  <a:pt x="1247638" y="519453"/>
                  <a:pt x="1247638" y="518663"/>
                  <a:pt x="1246703" y="517873"/>
                </a:cubicBezTo>
                <a:cubicBezTo>
                  <a:pt x="1246703" y="518663"/>
                  <a:pt x="1244836" y="519453"/>
                  <a:pt x="1244836" y="519453"/>
                </a:cubicBezTo>
                <a:cubicBezTo>
                  <a:pt x="1244836" y="520247"/>
                  <a:pt x="1245768" y="521037"/>
                  <a:pt x="1246703" y="521037"/>
                </a:cubicBezTo>
                <a:cubicBezTo>
                  <a:pt x="1246703" y="521828"/>
                  <a:pt x="1247638" y="523409"/>
                  <a:pt x="1247638" y="523409"/>
                </a:cubicBezTo>
                <a:cubicBezTo>
                  <a:pt x="1248574" y="523409"/>
                  <a:pt x="1249509" y="521828"/>
                  <a:pt x="1250444" y="521828"/>
                </a:cubicBezTo>
                <a:cubicBezTo>
                  <a:pt x="1250444" y="522618"/>
                  <a:pt x="1251376" y="522618"/>
                  <a:pt x="1251376" y="523409"/>
                </a:cubicBezTo>
                <a:cubicBezTo>
                  <a:pt x="1252311" y="524199"/>
                  <a:pt x="1252311" y="524993"/>
                  <a:pt x="1253247" y="524993"/>
                </a:cubicBezTo>
                <a:cubicBezTo>
                  <a:pt x="1254182" y="525783"/>
                  <a:pt x="1254182" y="526573"/>
                  <a:pt x="1255117" y="527364"/>
                </a:cubicBezTo>
                <a:cubicBezTo>
                  <a:pt x="1255117" y="526573"/>
                  <a:pt x="1256985" y="526573"/>
                  <a:pt x="1256985" y="525783"/>
                </a:cubicBezTo>
                <a:lnTo>
                  <a:pt x="1255117" y="524199"/>
                </a:lnTo>
                <a:cubicBezTo>
                  <a:pt x="1255117" y="523409"/>
                  <a:pt x="1254182" y="522618"/>
                  <a:pt x="1253247" y="521828"/>
                </a:cubicBezTo>
                <a:cubicBezTo>
                  <a:pt x="1253247" y="521828"/>
                  <a:pt x="1252311" y="521037"/>
                  <a:pt x="1252311" y="520247"/>
                </a:cubicBezTo>
                <a:lnTo>
                  <a:pt x="1254182" y="519453"/>
                </a:lnTo>
                <a:cubicBezTo>
                  <a:pt x="1254182" y="518663"/>
                  <a:pt x="1253247" y="517082"/>
                  <a:pt x="1252311" y="517082"/>
                </a:cubicBezTo>
                <a:close/>
                <a:moveTo>
                  <a:pt x="1257920" y="505217"/>
                </a:moveTo>
                <a:cubicBezTo>
                  <a:pt x="1257920" y="504426"/>
                  <a:pt x="1256985" y="504426"/>
                  <a:pt x="1256985" y="503636"/>
                </a:cubicBezTo>
                <a:cubicBezTo>
                  <a:pt x="1256053" y="503636"/>
                  <a:pt x="1254182" y="504426"/>
                  <a:pt x="1254182" y="505217"/>
                </a:cubicBezTo>
                <a:cubicBezTo>
                  <a:pt x="1254182" y="505217"/>
                  <a:pt x="1256053" y="506007"/>
                  <a:pt x="1256053" y="506797"/>
                </a:cubicBezTo>
                <a:cubicBezTo>
                  <a:pt x="1256985" y="506797"/>
                  <a:pt x="1256985" y="508381"/>
                  <a:pt x="1257920" y="508381"/>
                </a:cubicBezTo>
                <a:cubicBezTo>
                  <a:pt x="1257920" y="508381"/>
                  <a:pt x="1258855" y="509962"/>
                  <a:pt x="1259790" y="509962"/>
                </a:cubicBezTo>
                <a:cubicBezTo>
                  <a:pt x="1259790" y="509962"/>
                  <a:pt x="1260726" y="509172"/>
                  <a:pt x="1261658" y="509172"/>
                </a:cubicBezTo>
                <a:cubicBezTo>
                  <a:pt x="1260726" y="507591"/>
                  <a:pt x="1258855" y="506797"/>
                  <a:pt x="1257920" y="505217"/>
                </a:cubicBezTo>
                <a:close/>
                <a:moveTo>
                  <a:pt x="1277548" y="512337"/>
                </a:moveTo>
                <a:cubicBezTo>
                  <a:pt x="1277548" y="511546"/>
                  <a:pt x="1276613" y="510753"/>
                  <a:pt x="1275677" y="510753"/>
                </a:cubicBezTo>
                <a:cubicBezTo>
                  <a:pt x="1275677" y="509962"/>
                  <a:pt x="1274745" y="509172"/>
                  <a:pt x="1274745" y="508381"/>
                </a:cubicBezTo>
                <a:lnTo>
                  <a:pt x="1276613" y="507591"/>
                </a:lnTo>
                <a:cubicBezTo>
                  <a:pt x="1276613" y="506797"/>
                  <a:pt x="1275677" y="506007"/>
                  <a:pt x="1274745" y="506007"/>
                </a:cubicBezTo>
                <a:cubicBezTo>
                  <a:pt x="1274745" y="505217"/>
                  <a:pt x="1272875" y="506797"/>
                  <a:pt x="1272875" y="506797"/>
                </a:cubicBezTo>
                <a:cubicBezTo>
                  <a:pt x="1271939" y="506797"/>
                  <a:pt x="1271939" y="506007"/>
                  <a:pt x="1271004" y="505217"/>
                </a:cubicBezTo>
                <a:cubicBezTo>
                  <a:pt x="1271004" y="504426"/>
                  <a:pt x="1270072" y="503636"/>
                  <a:pt x="1270072" y="503636"/>
                </a:cubicBezTo>
                <a:cubicBezTo>
                  <a:pt x="1269137" y="503636"/>
                  <a:pt x="1268202" y="504426"/>
                  <a:pt x="1267266" y="504426"/>
                </a:cubicBezTo>
                <a:cubicBezTo>
                  <a:pt x="1267266" y="504426"/>
                  <a:pt x="1266334" y="503636"/>
                  <a:pt x="1266334" y="502845"/>
                </a:cubicBezTo>
                <a:cubicBezTo>
                  <a:pt x="1266334" y="503636"/>
                  <a:pt x="1264464" y="503636"/>
                  <a:pt x="1264464" y="504426"/>
                </a:cubicBezTo>
                <a:cubicBezTo>
                  <a:pt x="1263528" y="504426"/>
                  <a:pt x="1265399" y="506007"/>
                  <a:pt x="1265399" y="506007"/>
                </a:cubicBezTo>
                <a:cubicBezTo>
                  <a:pt x="1266334" y="506797"/>
                  <a:pt x="1266334" y="507591"/>
                  <a:pt x="1267266" y="507591"/>
                </a:cubicBezTo>
                <a:cubicBezTo>
                  <a:pt x="1267266" y="508381"/>
                  <a:pt x="1268202" y="509962"/>
                  <a:pt x="1269137" y="509962"/>
                </a:cubicBezTo>
                <a:cubicBezTo>
                  <a:pt x="1269137" y="509962"/>
                  <a:pt x="1270072" y="508381"/>
                  <a:pt x="1271004" y="508381"/>
                </a:cubicBezTo>
                <a:cubicBezTo>
                  <a:pt x="1271004" y="508381"/>
                  <a:pt x="1271939" y="509962"/>
                  <a:pt x="1272875" y="509962"/>
                </a:cubicBezTo>
                <a:lnTo>
                  <a:pt x="1273810" y="511546"/>
                </a:lnTo>
                <a:cubicBezTo>
                  <a:pt x="1273810" y="512337"/>
                  <a:pt x="1271939" y="513127"/>
                  <a:pt x="1271939" y="513127"/>
                </a:cubicBezTo>
                <a:cubicBezTo>
                  <a:pt x="1271939" y="513917"/>
                  <a:pt x="1272875" y="514708"/>
                  <a:pt x="1273810" y="514708"/>
                </a:cubicBezTo>
                <a:cubicBezTo>
                  <a:pt x="1273810" y="515498"/>
                  <a:pt x="1274745" y="516292"/>
                  <a:pt x="1274745" y="517082"/>
                </a:cubicBezTo>
                <a:lnTo>
                  <a:pt x="1277548" y="515498"/>
                </a:lnTo>
                <a:cubicBezTo>
                  <a:pt x="1277548" y="514708"/>
                  <a:pt x="1275677" y="513917"/>
                  <a:pt x="1275677" y="513917"/>
                </a:cubicBezTo>
                <a:cubicBezTo>
                  <a:pt x="1275677" y="513127"/>
                  <a:pt x="1277548" y="513127"/>
                  <a:pt x="1277548" y="512337"/>
                </a:cubicBezTo>
                <a:close/>
                <a:moveTo>
                  <a:pt x="1285102" y="499038"/>
                </a:moveTo>
                <a:cubicBezTo>
                  <a:pt x="1284680" y="499303"/>
                  <a:pt x="1283156" y="499885"/>
                  <a:pt x="1283156" y="500471"/>
                </a:cubicBezTo>
                <a:cubicBezTo>
                  <a:pt x="1283156" y="500471"/>
                  <a:pt x="1285027" y="501261"/>
                  <a:pt x="1285027" y="502052"/>
                </a:cubicBezTo>
                <a:cubicBezTo>
                  <a:pt x="1285027" y="501261"/>
                  <a:pt x="1286894" y="501261"/>
                  <a:pt x="1286894" y="500471"/>
                </a:cubicBezTo>
                <a:cubicBezTo>
                  <a:pt x="1286894" y="500471"/>
                  <a:pt x="1285313" y="499775"/>
                  <a:pt x="1285102" y="499038"/>
                </a:cubicBezTo>
                <a:close/>
                <a:moveTo>
                  <a:pt x="1300914" y="505217"/>
                </a:moveTo>
                <a:cubicBezTo>
                  <a:pt x="1300914" y="506007"/>
                  <a:pt x="1299982" y="506007"/>
                  <a:pt x="1299046" y="506797"/>
                </a:cubicBezTo>
                <a:cubicBezTo>
                  <a:pt x="1299046" y="506007"/>
                  <a:pt x="1298111" y="505217"/>
                  <a:pt x="1297176" y="505217"/>
                </a:cubicBezTo>
                <a:cubicBezTo>
                  <a:pt x="1297176" y="504426"/>
                  <a:pt x="1296241" y="503636"/>
                  <a:pt x="1296241" y="503636"/>
                </a:cubicBezTo>
                <a:cubicBezTo>
                  <a:pt x="1295308" y="502845"/>
                  <a:pt x="1295308" y="501261"/>
                  <a:pt x="1294373" y="501261"/>
                </a:cubicBezTo>
                <a:cubicBezTo>
                  <a:pt x="1293438" y="501261"/>
                  <a:pt x="1292503" y="502845"/>
                  <a:pt x="1292503" y="502845"/>
                </a:cubicBezTo>
                <a:cubicBezTo>
                  <a:pt x="1291567" y="502845"/>
                  <a:pt x="1291567" y="501261"/>
                  <a:pt x="1290635" y="501261"/>
                </a:cubicBezTo>
                <a:lnTo>
                  <a:pt x="1288765" y="502052"/>
                </a:lnTo>
                <a:cubicBezTo>
                  <a:pt x="1288765" y="502845"/>
                  <a:pt x="1290635" y="503636"/>
                  <a:pt x="1290635" y="504426"/>
                </a:cubicBezTo>
                <a:lnTo>
                  <a:pt x="1291567" y="506007"/>
                </a:lnTo>
                <a:cubicBezTo>
                  <a:pt x="1292503" y="506007"/>
                  <a:pt x="1293438" y="504426"/>
                  <a:pt x="1294373" y="504426"/>
                </a:cubicBezTo>
                <a:lnTo>
                  <a:pt x="1295308" y="506007"/>
                </a:lnTo>
                <a:cubicBezTo>
                  <a:pt x="1296241" y="506797"/>
                  <a:pt x="1296241" y="508381"/>
                  <a:pt x="1297176" y="508381"/>
                </a:cubicBezTo>
                <a:lnTo>
                  <a:pt x="1299046" y="506797"/>
                </a:lnTo>
                <a:cubicBezTo>
                  <a:pt x="1299982" y="506797"/>
                  <a:pt x="1300914" y="508381"/>
                  <a:pt x="1300914" y="508381"/>
                </a:cubicBezTo>
                <a:cubicBezTo>
                  <a:pt x="1300914" y="508381"/>
                  <a:pt x="1302784" y="507591"/>
                  <a:pt x="1302784" y="506797"/>
                </a:cubicBezTo>
                <a:cubicBezTo>
                  <a:pt x="1302784" y="506797"/>
                  <a:pt x="1300914" y="506007"/>
                  <a:pt x="1300914" y="505217"/>
                </a:cubicBezTo>
                <a:close/>
                <a:moveTo>
                  <a:pt x="1313066" y="511546"/>
                </a:moveTo>
                <a:lnTo>
                  <a:pt x="1312131" y="509962"/>
                </a:lnTo>
                <a:cubicBezTo>
                  <a:pt x="1311195" y="509962"/>
                  <a:pt x="1310263" y="511546"/>
                  <a:pt x="1309328" y="510753"/>
                </a:cubicBezTo>
                <a:cubicBezTo>
                  <a:pt x="1309328" y="510753"/>
                  <a:pt x="1308393" y="512337"/>
                  <a:pt x="1307457" y="512337"/>
                </a:cubicBezTo>
                <a:lnTo>
                  <a:pt x="1306522" y="510753"/>
                </a:lnTo>
                <a:cubicBezTo>
                  <a:pt x="1305587" y="510753"/>
                  <a:pt x="1304655" y="511546"/>
                  <a:pt x="1303720" y="512337"/>
                </a:cubicBezTo>
                <a:cubicBezTo>
                  <a:pt x="1304655" y="512337"/>
                  <a:pt x="1304655" y="513917"/>
                  <a:pt x="1305587" y="513917"/>
                </a:cubicBezTo>
                <a:cubicBezTo>
                  <a:pt x="1306522" y="513917"/>
                  <a:pt x="1307457" y="512337"/>
                  <a:pt x="1307457" y="512337"/>
                </a:cubicBezTo>
                <a:cubicBezTo>
                  <a:pt x="1308393" y="512337"/>
                  <a:pt x="1308393" y="513917"/>
                  <a:pt x="1309328" y="513917"/>
                </a:cubicBezTo>
                <a:cubicBezTo>
                  <a:pt x="1310263" y="514708"/>
                  <a:pt x="1311195" y="513127"/>
                  <a:pt x="1311195" y="513127"/>
                </a:cubicBezTo>
                <a:cubicBezTo>
                  <a:pt x="1312131" y="513127"/>
                  <a:pt x="1312131" y="514708"/>
                  <a:pt x="1313066" y="514708"/>
                </a:cubicBezTo>
                <a:cubicBezTo>
                  <a:pt x="1314001" y="514708"/>
                  <a:pt x="1314001" y="513127"/>
                  <a:pt x="1314936" y="513127"/>
                </a:cubicBezTo>
                <a:cubicBezTo>
                  <a:pt x="1314936" y="513127"/>
                  <a:pt x="1314001" y="512337"/>
                  <a:pt x="1313066" y="511546"/>
                </a:cubicBezTo>
                <a:close/>
                <a:moveTo>
                  <a:pt x="1330329" y="493672"/>
                </a:moveTo>
                <a:cubicBezTo>
                  <a:pt x="1330471" y="493918"/>
                  <a:pt x="1330518" y="494163"/>
                  <a:pt x="1330619" y="494409"/>
                </a:cubicBezTo>
                <a:lnTo>
                  <a:pt x="1330930" y="494145"/>
                </a:lnTo>
                <a:cubicBezTo>
                  <a:pt x="1330930" y="494145"/>
                  <a:pt x="1330682" y="493934"/>
                  <a:pt x="1330329" y="493672"/>
                </a:cubicBezTo>
                <a:close/>
                <a:moveTo>
                  <a:pt x="1335550" y="488712"/>
                </a:moveTo>
                <a:cubicBezTo>
                  <a:pt x="1335396" y="489465"/>
                  <a:pt x="1333733" y="490189"/>
                  <a:pt x="1333733" y="490189"/>
                </a:cubicBezTo>
                <a:cubicBezTo>
                  <a:pt x="1333733" y="490942"/>
                  <a:pt x="1335396" y="490995"/>
                  <a:pt x="1335550" y="491685"/>
                </a:cubicBezTo>
                <a:cubicBezTo>
                  <a:pt x="1335704" y="490995"/>
                  <a:pt x="1337367" y="490942"/>
                  <a:pt x="1337367" y="490189"/>
                </a:cubicBezTo>
                <a:cubicBezTo>
                  <a:pt x="1337367" y="490189"/>
                  <a:pt x="1335704" y="489465"/>
                  <a:pt x="1335550" y="488712"/>
                </a:cubicBezTo>
                <a:close/>
                <a:moveTo>
                  <a:pt x="1335550" y="494116"/>
                </a:moveTo>
                <a:cubicBezTo>
                  <a:pt x="1335997" y="493927"/>
                  <a:pt x="1336432" y="493732"/>
                  <a:pt x="1336432" y="493351"/>
                </a:cubicBezTo>
                <a:cubicBezTo>
                  <a:pt x="1337323" y="493351"/>
                  <a:pt x="1335711" y="492633"/>
                  <a:pt x="1335550" y="491880"/>
                </a:cubicBezTo>
                <a:cubicBezTo>
                  <a:pt x="1335389" y="492633"/>
                  <a:pt x="1333780" y="493351"/>
                  <a:pt x="1334668" y="493351"/>
                </a:cubicBezTo>
                <a:cubicBezTo>
                  <a:pt x="1334668" y="493732"/>
                  <a:pt x="1335103" y="493927"/>
                  <a:pt x="1335550" y="494116"/>
                </a:cubicBezTo>
                <a:close/>
                <a:moveTo>
                  <a:pt x="1334668" y="496516"/>
                </a:moveTo>
                <a:cubicBezTo>
                  <a:pt x="1334668" y="496894"/>
                  <a:pt x="1335103" y="497089"/>
                  <a:pt x="1335550" y="497281"/>
                </a:cubicBezTo>
                <a:cubicBezTo>
                  <a:pt x="1335997" y="497089"/>
                  <a:pt x="1336432" y="496894"/>
                  <a:pt x="1336432" y="496516"/>
                </a:cubicBezTo>
                <a:cubicBezTo>
                  <a:pt x="1336432" y="496516"/>
                  <a:pt x="1335997" y="496327"/>
                  <a:pt x="1335550" y="496050"/>
                </a:cubicBezTo>
                <a:cubicBezTo>
                  <a:pt x="1335103" y="496327"/>
                  <a:pt x="1334668" y="496516"/>
                  <a:pt x="1334668" y="496516"/>
                </a:cubicBezTo>
                <a:close/>
                <a:moveTo>
                  <a:pt x="1336539" y="506007"/>
                </a:moveTo>
                <a:cubicBezTo>
                  <a:pt x="1336539" y="506007"/>
                  <a:pt x="1338406" y="504426"/>
                  <a:pt x="1337474" y="504426"/>
                </a:cubicBezTo>
                <a:lnTo>
                  <a:pt x="1337424" y="504382"/>
                </a:lnTo>
                <a:cubicBezTo>
                  <a:pt x="1337408" y="504395"/>
                  <a:pt x="1337367" y="504426"/>
                  <a:pt x="1337367" y="504426"/>
                </a:cubicBezTo>
                <a:cubicBezTo>
                  <a:pt x="1336561" y="504426"/>
                  <a:pt x="1335758" y="503252"/>
                  <a:pt x="1335550" y="502927"/>
                </a:cubicBezTo>
                <a:cubicBezTo>
                  <a:pt x="1335345" y="503252"/>
                  <a:pt x="1334542" y="504426"/>
                  <a:pt x="1333733" y="504426"/>
                </a:cubicBezTo>
                <a:cubicBezTo>
                  <a:pt x="1333733" y="504426"/>
                  <a:pt x="1333692" y="504395"/>
                  <a:pt x="1333680" y="504382"/>
                </a:cubicBezTo>
                <a:lnTo>
                  <a:pt x="1333629" y="504426"/>
                </a:lnTo>
                <a:cubicBezTo>
                  <a:pt x="1332694" y="504426"/>
                  <a:pt x="1334564" y="506007"/>
                  <a:pt x="1334564" y="506007"/>
                </a:cubicBezTo>
                <a:cubicBezTo>
                  <a:pt x="1334564" y="506797"/>
                  <a:pt x="1332694" y="506797"/>
                  <a:pt x="1332694" y="507591"/>
                </a:cubicBezTo>
                <a:cubicBezTo>
                  <a:pt x="1333217" y="507591"/>
                  <a:pt x="1333450" y="508085"/>
                  <a:pt x="1333714" y="508520"/>
                </a:cubicBezTo>
                <a:cubicBezTo>
                  <a:pt x="1333957" y="508007"/>
                  <a:pt x="1334190" y="507591"/>
                  <a:pt x="1334668" y="507591"/>
                </a:cubicBezTo>
                <a:cubicBezTo>
                  <a:pt x="1334974" y="507591"/>
                  <a:pt x="1335279" y="507764"/>
                  <a:pt x="1335550" y="507994"/>
                </a:cubicBezTo>
                <a:cubicBezTo>
                  <a:pt x="1335824" y="507764"/>
                  <a:pt x="1336126" y="507591"/>
                  <a:pt x="1336432" y="507591"/>
                </a:cubicBezTo>
                <a:cubicBezTo>
                  <a:pt x="1336914" y="507591"/>
                  <a:pt x="1337147" y="508007"/>
                  <a:pt x="1337386" y="508520"/>
                </a:cubicBezTo>
                <a:cubicBezTo>
                  <a:pt x="1337654" y="508085"/>
                  <a:pt x="1337883" y="507591"/>
                  <a:pt x="1338406" y="507591"/>
                </a:cubicBezTo>
                <a:cubicBezTo>
                  <a:pt x="1338406" y="506797"/>
                  <a:pt x="1336539" y="506797"/>
                  <a:pt x="1336539" y="506007"/>
                </a:cubicBezTo>
                <a:close/>
                <a:moveTo>
                  <a:pt x="1340173" y="494145"/>
                </a:moveTo>
                <a:lnTo>
                  <a:pt x="1340485" y="494409"/>
                </a:lnTo>
                <a:cubicBezTo>
                  <a:pt x="1340585" y="494163"/>
                  <a:pt x="1340629" y="493918"/>
                  <a:pt x="1340774" y="493672"/>
                </a:cubicBezTo>
                <a:cubicBezTo>
                  <a:pt x="1340418" y="493934"/>
                  <a:pt x="1340173" y="494145"/>
                  <a:pt x="1340173" y="494145"/>
                </a:cubicBezTo>
                <a:close/>
                <a:moveTo>
                  <a:pt x="1364578" y="510753"/>
                </a:moveTo>
                <a:lnTo>
                  <a:pt x="1363643" y="512337"/>
                </a:lnTo>
                <a:cubicBezTo>
                  <a:pt x="1362711" y="512337"/>
                  <a:pt x="1361775" y="510753"/>
                  <a:pt x="1361775" y="510753"/>
                </a:cubicBezTo>
                <a:cubicBezTo>
                  <a:pt x="1360840" y="511546"/>
                  <a:pt x="1359905" y="509962"/>
                  <a:pt x="1358969" y="509962"/>
                </a:cubicBezTo>
                <a:lnTo>
                  <a:pt x="1358034" y="511546"/>
                </a:lnTo>
                <a:cubicBezTo>
                  <a:pt x="1357102" y="512337"/>
                  <a:pt x="1356167" y="513127"/>
                  <a:pt x="1356167" y="513127"/>
                </a:cubicBezTo>
                <a:cubicBezTo>
                  <a:pt x="1357102" y="513127"/>
                  <a:pt x="1357102" y="514708"/>
                  <a:pt x="1358034" y="514708"/>
                </a:cubicBezTo>
                <a:cubicBezTo>
                  <a:pt x="1358969" y="514708"/>
                  <a:pt x="1358969" y="513127"/>
                  <a:pt x="1359905" y="513127"/>
                </a:cubicBezTo>
                <a:cubicBezTo>
                  <a:pt x="1359905" y="513127"/>
                  <a:pt x="1360840" y="514708"/>
                  <a:pt x="1361775" y="513917"/>
                </a:cubicBezTo>
                <a:cubicBezTo>
                  <a:pt x="1362711" y="513917"/>
                  <a:pt x="1362711" y="512337"/>
                  <a:pt x="1363643" y="512337"/>
                </a:cubicBezTo>
                <a:cubicBezTo>
                  <a:pt x="1363643" y="512337"/>
                  <a:pt x="1364578" y="513917"/>
                  <a:pt x="1365513" y="513917"/>
                </a:cubicBezTo>
                <a:cubicBezTo>
                  <a:pt x="1366448" y="513917"/>
                  <a:pt x="1366448" y="512337"/>
                  <a:pt x="1367384" y="512337"/>
                </a:cubicBezTo>
                <a:cubicBezTo>
                  <a:pt x="1366448" y="511546"/>
                  <a:pt x="1365513" y="510753"/>
                  <a:pt x="1364578" y="510753"/>
                </a:cubicBezTo>
                <a:close/>
                <a:moveTo>
                  <a:pt x="1380468" y="501261"/>
                </a:moveTo>
                <a:cubicBezTo>
                  <a:pt x="1379533" y="501261"/>
                  <a:pt x="1379533" y="502845"/>
                  <a:pt x="1378597" y="502845"/>
                </a:cubicBezTo>
                <a:cubicBezTo>
                  <a:pt x="1378597" y="502845"/>
                  <a:pt x="1377665" y="501261"/>
                  <a:pt x="1376730" y="501261"/>
                </a:cubicBezTo>
                <a:cubicBezTo>
                  <a:pt x="1375795" y="501261"/>
                  <a:pt x="1375795" y="502845"/>
                  <a:pt x="1374860" y="503636"/>
                </a:cubicBezTo>
                <a:cubicBezTo>
                  <a:pt x="1374860" y="503636"/>
                  <a:pt x="1373924" y="504426"/>
                  <a:pt x="1373924" y="505217"/>
                </a:cubicBezTo>
                <a:cubicBezTo>
                  <a:pt x="1372989" y="505217"/>
                  <a:pt x="1372057" y="506007"/>
                  <a:pt x="1372057" y="506797"/>
                </a:cubicBezTo>
                <a:cubicBezTo>
                  <a:pt x="1371122" y="506007"/>
                  <a:pt x="1370186" y="506007"/>
                  <a:pt x="1370186" y="505217"/>
                </a:cubicBezTo>
                <a:cubicBezTo>
                  <a:pt x="1370186" y="506007"/>
                  <a:pt x="1368316" y="506797"/>
                  <a:pt x="1368316" y="506797"/>
                </a:cubicBezTo>
                <a:cubicBezTo>
                  <a:pt x="1368316" y="507591"/>
                  <a:pt x="1370186" y="508381"/>
                  <a:pt x="1370186" y="508381"/>
                </a:cubicBezTo>
                <a:cubicBezTo>
                  <a:pt x="1370186" y="508381"/>
                  <a:pt x="1371122" y="506797"/>
                  <a:pt x="1372057" y="506797"/>
                </a:cubicBezTo>
                <a:lnTo>
                  <a:pt x="1373924" y="508381"/>
                </a:lnTo>
                <a:cubicBezTo>
                  <a:pt x="1374860" y="508381"/>
                  <a:pt x="1374860" y="506797"/>
                  <a:pt x="1375795" y="506007"/>
                </a:cubicBezTo>
                <a:lnTo>
                  <a:pt x="1376730" y="504426"/>
                </a:lnTo>
                <a:cubicBezTo>
                  <a:pt x="1377665" y="504426"/>
                  <a:pt x="1378597" y="506007"/>
                  <a:pt x="1379533" y="506007"/>
                </a:cubicBezTo>
                <a:lnTo>
                  <a:pt x="1380468" y="504426"/>
                </a:lnTo>
                <a:cubicBezTo>
                  <a:pt x="1380468" y="503636"/>
                  <a:pt x="1382339" y="502845"/>
                  <a:pt x="1382339" y="502052"/>
                </a:cubicBezTo>
                <a:lnTo>
                  <a:pt x="1380468" y="501261"/>
                </a:lnTo>
                <a:close/>
                <a:moveTo>
                  <a:pt x="1386001" y="499038"/>
                </a:moveTo>
                <a:cubicBezTo>
                  <a:pt x="1385790" y="499775"/>
                  <a:pt x="1384206" y="500471"/>
                  <a:pt x="1384206" y="500471"/>
                </a:cubicBezTo>
                <a:cubicBezTo>
                  <a:pt x="1384206" y="501261"/>
                  <a:pt x="1386076" y="501261"/>
                  <a:pt x="1386076" y="502052"/>
                </a:cubicBezTo>
                <a:cubicBezTo>
                  <a:pt x="1386076" y="501261"/>
                  <a:pt x="1387944" y="500471"/>
                  <a:pt x="1387944" y="500471"/>
                </a:cubicBezTo>
                <a:cubicBezTo>
                  <a:pt x="1387944" y="499885"/>
                  <a:pt x="1386420" y="499303"/>
                  <a:pt x="1386001" y="499038"/>
                </a:cubicBezTo>
                <a:close/>
                <a:moveTo>
                  <a:pt x="1406640" y="504426"/>
                </a:moveTo>
                <a:cubicBezTo>
                  <a:pt x="1406640" y="503636"/>
                  <a:pt x="1404769" y="503636"/>
                  <a:pt x="1404769" y="502845"/>
                </a:cubicBezTo>
                <a:cubicBezTo>
                  <a:pt x="1404769" y="503636"/>
                  <a:pt x="1403834" y="504426"/>
                  <a:pt x="1403834" y="504426"/>
                </a:cubicBezTo>
                <a:cubicBezTo>
                  <a:pt x="1402899" y="504426"/>
                  <a:pt x="1401967" y="503636"/>
                  <a:pt x="1401031" y="503636"/>
                </a:cubicBezTo>
                <a:cubicBezTo>
                  <a:pt x="1401031" y="503636"/>
                  <a:pt x="1400096" y="504426"/>
                  <a:pt x="1400096" y="505217"/>
                </a:cubicBezTo>
                <a:cubicBezTo>
                  <a:pt x="1399161" y="506007"/>
                  <a:pt x="1399161" y="506797"/>
                  <a:pt x="1398225" y="506797"/>
                </a:cubicBezTo>
                <a:cubicBezTo>
                  <a:pt x="1398225" y="506797"/>
                  <a:pt x="1396358" y="505217"/>
                  <a:pt x="1396358" y="506007"/>
                </a:cubicBezTo>
                <a:cubicBezTo>
                  <a:pt x="1395423" y="506007"/>
                  <a:pt x="1394488" y="506797"/>
                  <a:pt x="1394488" y="507591"/>
                </a:cubicBezTo>
                <a:lnTo>
                  <a:pt x="1396358" y="508381"/>
                </a:lnTo>
                <a:cubicBezTo>
                  <a:pt x="1396358" y="509172"/>
                  <a:pt x="1395423" y="509962"/>
                  <a:pt x="1395423" y="510753"/>
                </a:cubicBezTo>
                <a:cubicBezTo>
                  <a:pt x="1394488" y="510753"/>
                  <a:pt x="1393552" y="511546"/>
                  <a:pt x="1393552" y="512337"/>
                </a:cubicBezTo>
                <a:cubicBezTo>
                  <a:pt x="1393552" y="513127"/>
                  <a:pt x="1395423" y="513127"/>
                  <a:pt x="1395423" y="513917"/>
                </a:cubicBezTo>
                <a:cubicBezTo>
                  <a:pt x="1395423" y="513917"/>
                  <a:pt x="1393552" y="514708"/>
                  <a:pt x="1393552" y="515498"/>
                </a:cubicBezTo>
                <a:lnTo>
                  <a:pt x="1396358" y="517082"/>
                </a:lnTo>
                <a:cubicBezTo>
                  <a:pt x="1396358" y="516292"/>
                  <a:pt x="1397293" y="515498"/>
                  <a:pt x="1397293" y="514708"/>
                </a:cubicBezTo>
                <a:cubicBezTo>
                  <a:pt x="1398225" y="514708"/>
                  <a:pt x="1399161" y="513917"/>
                  <a:pt x="1399161" y="513127"/>
                </a:cubicBezTo>
                <a:cubicBezTo>
                  <a:pt x="1399161" y="513127"/>
                  <a:pt x="1397293" y="512337"/>
                  <a:pt x="1397293" y="511546"/>
                </a:cubicBezTo>
                <a:lnTo>
                  <a:pt x="1398225" y="509962"/>
                </a:lnTo>
                <a:cubicBezTo>
                  <a:pt x="1399161" y="509962"/>
                  <a:pt x="1400096" y="508381"/>
                  <a:pt x="1400096" y="508381"/>
                </a:cubicBezTo>
                <a:cubicBezTo>
                  <a:pt x="1401031" y="508381"/>
                  <a:pt x="1401967" y="509962"/>
                  <a:pt x="1401967" y="509962"/>
                </a:cubicBezTo>
                <a:cubicBezTo>
                  <a:pt x="1402899" y="509962"/>
                  <a:pt x="1403834" y="508381"/>
                  <a:pt x="1403834" y="507591"/>
                </a:cubicBezTo>
                <a:cubicBezTo>
                  <a:pt x="1404769" y="507591"/>
                  <a:pt x="1404769" y="506797"/>
                  <a:pt x="1405704" y="506007"/>
                </a:cubicBezTo>
                <a:cubicBezTo>
                  <a:pt x="1405704" y="506007"/>
                  <a:pt x="1407575" y="504426"/>
                  <a:pt x="1406640" y="504426"/>
                </a:cubicBezTo>
                <a:close/>
                <a:moveTo>
                  <a:pt x="1414116" y="503636"/>
                </a:moveTo>
                <a:cubicBezTo>
                  <a:pt x="1414116" y="504426"/>
                  <a:pt x="1413180" y="504426"/>
                  <a:pt x="1413180" y="505217"/>
                </a:cubicBezTo>
                <a:cubicBezTo>
                  <a:pt x="1412248" y="506797"/>
                  <a:pt x="1410378" y="507591"/>
                  <a:pt x="1409442" y="509172"/>
                </a:cubicBezTo>
                <a:cubicBezTo>
                  <a:pt x="1410378" y="509172"/>
                  <a:pt x="1411313" y="509962"/>
                  <a:pt x="1411313" y="509962"/>
                </a:cubicBezTo>
                <a:cubicBezTo>
                  <a:pt x="1412248" y="509962"/>
                  <a:pt x="1413180" y="508381"/>
                  <a:pt x="1413180" y="508381"/>
                </a:cubicBezTo>
                <a:cubicBezTo>
                  <a:pt x="1414116" y="508381"/>
                  <a:pt x="1414116" y="506797"/>
                  <a:pt x="1415051" y="506797"/>
                </a:cubicBezTo>
                <a:cubicBezTo>
                  <a:pt x="1415051" y="506007"/>
                  <a:pt x="1416921" y="505217"/>
                  <a:pt x="1416921" y="505217"/>
                </a:cubicBezTo>
                <a:cubicBezTo>
                  <a:pt x="1416921" y="504426"/>
                  <a:pt x="1415051" y="503636"/>
                  <a:pt x="1414116" y="503636"/>
                </a:cubicBezTo>
                <a:close/>
                <a:moveTo>
                  <a:pt x="1424397" y="517873"/>
                </a:moveTo>
                <a:cubicBezTo>
                  <a:pt x="1423462" y="518663"/>
                  <a:pt x="1423462" y="519453"/>
                  <a:pt x="1422527" y="520247"/>
                </a:cubicBezTo>
                <a:cubicBezTo>
                  <a:pt x="1421594" y="519453"/>
                  <a:pt x="1421594" y="519453"/>
                  <a:pt x="1420659" y="518663"/>
                </a:cubicBezTo>
                <a:lnTo>
                  <a:pt x="1418789" y="517082"/>
                </a:lnTo>
                <a:cubicBezTo>
                  <a:pt x="1417853" y="517082"/>
                  <a:pt x="1416921" y="518663"/>
                  <a:pt x="1416921" y="519453"/>
                </a:cubicBezTo>
                <a:lnTo>
                  <a:pt x="1418789" y="520247"/>
                </a:lnTo>
                <a:cubicBezTo>
                  <a:pt x="1418789" y="521037"/>
                  <a:pt x="1417853" y="521828"/>
                  <a:pt x="1417853" y="521828"/>
                </a:cubicBezTo>
                <a:cubicBezTo>
                  <a:pt x="1416921" y="522618"/>
                  <a:pt x="1415986" y="523409"/>
                  <a:pt x="1415986" y="524199"/>
                </a:cubicBezTo>
                <a:lnTo>
                  <a:pt x="1414116" y="525783"/>
                </a:lnTo>
                <a:cubicBezTo>
                  <a:pt x="1414116" y="526573"/>
                  <a:pt x="1415986" y="526573"/>
                  <a:pt x="1415986" y="527364"/>
                </a:cubicBezTo>
                <a:cubicBezTo>
                  <a:pt x="1416921" y="526573"/>
                  <a:pt x="1416921" y="525783"/>
                  <a:pt x="1417853" y="524993"/>
                </a:cubicBezTo>
                <a:cubicBezTo>
                  <a:pt x="1418789" y="524993"/>
                  <a:pt x="1418789" y="524199"/>
                  <a:pt x="1419724" y="523409"/>
                </a:cubicBezTo>
                <a:cubicBezTo>
                  <a:pt x="1419724" y="522618"/>
                  <a:pt x="1420659" y="522618"/>
                  <a:pt x="1420659" y="521828"/>
                </a:cubicBezTo>
                <a:cubicBezTo>
                  <a:pt x="1421594" y="521828"/>
                  <a:pt x="1422527" y="523409"/>
                  <a:pt x="1423462" y="523409"/>
                </a:cubicBezTo>
                <a:cubicBezTo>
                  <a:pt x="1423462" y="523409"/>
                  <a:pt x="1424397" y="521828"/>
                  <a:pt x="1424397" y="521037"/>
                </a:cubicBezTo>
                <a:cubicBezTo>
                  <a:pt x="1425332" y="521037"/>
                  <a:pt x="1426268" y="520247"/>
                  <a:pt x="1426268" y="519453"/>
                </a:cubicBezTo>
                <a:cubicBezTo>
                  <a:pt x="1426268" y="519453"/>
                  <a:pt x="1424397" y="518663"/>
                  <a:pt x="1424397" y="517873"/>
                </a:cubicBezTo>
                <a:close/>
                <a:moveTo>
                  <a:pt x="1463653" y="518663"/>
                </a:moveTo>
                <a:cubicBezTo>
                  <a:pt x="1463653" y="519453"/>
                  <a:pt x="1461786" y="519453"/>
                  <a:pt x="1461786" y="520247"/>
                </a:cubicBezTo>
                <a:cubicBezTo>
                  <a:pt x="1461786" y="521037"/>
                  <a:pt x="1463653" y="521037"/>
                  <a:pt x="1464588" y="521828"/>
                </a:cubicBezTo>
                <a:cubicBezTo>
                  <a:pt x="1464588" y="521828"/>
                  <a:pt x="1462718" y="522618"/>
                  <a:pt x="1462718" y="523409"/>
                </a:cubicBezTo>
                <a:cubicBezTo>
                  <a:pt x="1463653" y="524199"/>
                  <a:pt x="1465524" y="524993"/>
                  <a:pt x="1466459" y="525783"/>
                </a:cubicBezTo>
                <a:cubicBezTo>
                  <a:pt x="1467394" y="524993"/>
                  <a:pt x="1469262" y="523409"/>
                  <a:pt x="1470197" y="522618"/>
                </a:cubicBezTo>
                <a:cubicBezTo>
                  <a:pt x="1470197" y="521828"/>
                  <a:pt x="1471132" y="521037"/>
                  <a:pt x="1471132" y="521037"/>
                </a:cubicBezTo>
                <a:cubicBezTo>
                  <a:pt x="1470197" y="520247"/>
                  <a:pt x="1468326" y="518663"/>
                  <a:pt x="1467394" y="517873"/>
                </a:cubicBezTo>
                <a:cubicBezTo>
                  <a:pt x="1466459" y="518663"/>
                  <a:pt x="1466459" y="519453"/>
                  <a:pt x="1465524" y="520247"/>
                </a:cubicBezTo>
                <a:cubicBezTo>
                  <a:pt x="1465524" y="520247"/>
                  <a:pt x="1464588" y="518663"/>
                  <a:pt x="1463653" y="518663"/>
                </a:cubicBezTo>
                <a:close/>
                <a:moveTo>
                  <a:pt x="1473935" y="510753"/>
                </a:moveTo>
                <a:cubicBezTo>
                  <a:pt x="1473072" y="510753"/>
                  <a:pt x="1472996" y="512094"/>
                  <a:pt x="1472256" y="512925"/>
                </a:cubicBezTo>
                <a:cubicBezTo>
                  <a:pt x="1472146" y="512932"/>
                  <a:pt x="1472067" y="512976"/>
                  <a:pt x="1472067" y="513127"/>
                </a:cubicBezTo>
                <a:lnTo>
                  <a:pt x="1470197" y="511546"/>
                </a:lnTo>
                <a:cubicBezTo>
                  <a:pt x="1469262" y="511546"/>
                  <a:pt x="1469262" y="513127"/>
                  <a:pt x="1468326" y="513127"/>
                </a:cubicBezTo>
                <a:cubicBezTo>
                  <a:pt x="1468326" y="513917"/>
                  <a:pt x="1466459" y="514708"/>
                  <a:pt x="1466459" y="514708"/>
                </a:cubicBezTo>
                <a:cubicBezTo>
                  <a:pt x="1466459" y="514708"/>
                  <a:pt x="1468326" y="516292"/>
                  <a:pt x="1469262" y="516292"/>
                </a:cubicBezTo>
                <a:lnTo>
                  <a:pt x="1470197" y="514708"/>
                </a:lnTo>
                <a:cubicBezTo>
                  <a:pt x="1471132" y="513917"/>
                  <a:pt x="1471132" y="513127"/>
                  <a:pt x="1472067" y="513127"/>
                </a:cubicBezTo>
                <a:cubicBezTo>
                  <a:pt x="1472137" y="513067"/>
                  <a:pt x="1472193" y="512995"/>
                  <a:pt x="1472256" y="512925"/>
                </a:cubicBezTo>
                <a:cubicBezTo>
                  <a:pt x="1472722" y="512897"/>
                  <a:pt x="1473935" y="513917"/>
                  <a:pt x="1473935" y="513917"/>
                </a:cubicBezTo>
                <a:lnTo>
                  <a:pt x="1475805" y="512337"/>
                </a:lnTo>
                <a:lnTo>
                  <a:pt x="1473935" y="510753"/>
                </a:lnTo>
                <a:close/>
                <a:moveTo>
                  <a:pt x="1487954" y="509172"/>
                </a:moveTo>
                <a:cubicBezTo>
                  <a:pt x="1488890" y="509172"/>
                  <a:pt x="1489825" y="508381"/>
                  <a:pt x="1489825" y="507591"/>
                </a:cubicBezTo>
                <a:cubicBezTo>
                  <a:pt x="1489825" y="507591"/>
                  <a:pt x="1487954" y="506797"/>
                  <a:pt x="1487954" y="506007"/>
                </a:cubicBezTo>
                <a:lnTo>
                  <a:pt x="1486087" y="505217"/>
                </a:lnTo>
                <a:cubicBezTo>
                  <a:pt x="1485152" y="505217"/>
                  <a:pt x="1485152" y="506797"/>
                  <a:pt x="1484216" y="506797"/>
                </a:cubicBezTo>
                <a:cubicBezTo>
                  <a:pt x="1484216" y="507591"/>
                  <a:pt x="1486087" y="507591"/>
                  <a:pt x="1486087" y="508381"/>
                </a:cubicBezTo>
                <a:cubicBezTo>
                  <a:pt x="1486087" y="508381"/>
                  <a:pt x="1485152" y="509172"/>
                  <a:pt x="1485152" y="509962"/>
                </a:cubicBezTo>
                <a:cubicBezTo>
                  <a:pt x="1485152" y="509962"/>
                  <a:pt x="1483281" y="510753"/>
                  <a:pt x="1483281" y="511546"/>
                </a:cubicBezTo>
                <a:cubicBezTo>
                  <a:pt x="1483281" y="512337"/>
                  <a:pt x="1485152" y="512337"/>
                  <a:pt x="1485152" y="513127"/>
                </a:cubicBezTo>
                <a:cubicBezTo>
                  <a:pt x="1486087" y="513127"/>
                  <a:pt x="1486087" y="511546"/>
                  <a:pt x="1487019" y="511546"/>
                </a:cubicBezTo>
                <a:cubicBezTo>
                  <a:pt x="1487019" y="510753"/>
                  <a:pt x="1488890" y="512337"/>
                  <a:pt x="1488890" y="512337"/>
                </a:cubicBezTo>
                <a:lnTo>
                  <a:pt x="1490760" y="510753"/>
                </a:lnTo>
                <a:cubicBezTo>
                  <a:pt x="1490760" y="509962"/>
                  <a:pt x="1488890" y="509962"/>
                  <a:pt x="1487954" y="509172"/>
                </a:cubicBezTo>
                <a:close/>
                <a:moveTo>
                  <a:pt x="1490760" y="521828"/>
                </a:moveTo>
                <a:cubicBezTo>
                  <a:pt x="1490760" y="521037"/>
                  <a:pt x="1491695" y="521037"/>
                  <a:pt x="1491695" y="520247"/>
                </a:cubicBezTo>
                <a:cubicBezTo>
                  <a:pt x="1491695" y="519453"/>
                  <a:pt x="1489825" y="518663"/>
                  <a:pt x="1489825" y="518663"/>
                </a:cubicBezTo>
                <a:cubicBezTo>
                  <a:pt x="1488890" y="518663"/>
                  <a:pt x="1488890" y="517873"/>
                  <a:pt x="1487954" y="517082"/>
                </a:cubicBezTo>
                <a:cubicBezTo>
                  <a:pt x="1487019" y="517873"/>
                  <a:pt x="1487019" y="518663"/>
                  <a:pt x="1486087" y="519453"/>
                </a:cubicBezTo>
                <a:cubicBezTo>
                  <a:pt x="1486087" y="519453"/>
                  <a:pt x="1485152" y="520247"/>
                  <a:pt x="1484216" y="521037"/>
                </a:cubicBezTo>
                <a:cubicBezTo>
                  <a:pt x="1485152" y="521037"/>
                  <a:pt x="1486087" y="521828"/>
                  <a:pt x="1487019" y="522618"/>
                </a:cubicBezTo>
                <a:lnTo>
                  <a:pt x="1488890" y="523409"/>
                </a:lnTo>
                <a:cubicBezTo>
                  <a:pt x="1488890" y="524199"/>
                  <a:pt x="1487019" y="524993"/>
                  <a:pt x="1487019" y="524993"/>
                </a:cubicBezTo>
                <a:cubicBezTo>
                  <a:pt x="1487954" y="525783"/>
                  <a:pt x="1488890" y="526573"/>
                  <a:pt x="1488890" y="526573"/>
                </a:cubicBezTo>
                <a:cubicBezTo>
                  <a:pt x="1489825" y="526573"/>
                  <a:pt x="1490760" y="524993"/>
                  <a:pt x="1490760" y="524993"/>
                </a:cubicBezTo>
                <a:lnTo>
                  <a:pt x="1492627" y="523409"/>
                </a:lnTo>
                <a:cubicBezTo>
                  <a:pt x="1492627" y="522618"/>
                  <a:pt x="1490760" y="522618"/>
                  <a:pt x="1490760" y="521828"/>
                </a:cubicBezTo>
                <a:close/>
                <a:moveTo>
                  <a:pt x="1518799" y="501261"/>
                </a:moveTo>
                <a:lnTo>
                  <a:pt x="1516929" y="499681"/>
                </a:lnTo>
                <a:lnTo>
                  <a:pt x="1515061" y="501261"/>
                </a:lnTo>
                <a:cubicBezTo>
                  <a:pt x="1515061" y="502052"/>
                  <a:pt x="1514126" y="502845"/>
                  <a:pt x="1514126" y="503636"/>
                </a:cubicBezTo>
                <a:cubicBezTo>
                  <a:pt x="1514126" y="503636"/>
                  <a:pt x="1515061" y="504426"/>
                  <a:pt x="1515996" y="504426"/>
                </a:cubicBezTo>
                <a:cubicBezTo>
                  <a:pt x="1515996" y="505217"/>
                  <a:pt x="1517864" y="506007"/>
                  <a:pt x="1517864" y="506007"/>
                </a:cubicBezTo>
                <a:cubicBezTo>
                  <a:pt x="1517864" y="506007"/>
                  <a:pt x="1518799" y="504426"/>
                  <a:pt x="1519734" y="504426"/>
                </a:cubicBezTo>
                <a:lnTo>
                  <a:pt x="1520670" y="502845"/>
                </a:lnTo>
                <a:cubicBezTo>
                  <a:pt x="1520670" y="502052"/>
                  <a:pt x="1519734" y="501261"/>
                  <a:pt x="1518799" y="501261"/>
                </a:cubicBezTo>
                <a:close/>
                <a:moveTo>
                  <a:pt x="1562728" y="518663"/>
                </a:moveTo>
                <a:cubicBezTo>
                  <a:pt x="1561793" y="517873"/>
                  <a:pt x="1561793" y="517082"/>
                  <a:pt x="1560861" y="517082"/>
                </a:cubicBezTo>
                <a:cubicBezTo>
                  <a:pt x="1560861" y="516292"/>
                  <a:pt x="1562728" y="515498"/>
                  <a:pt x="1562728" y="515498"/>
                </a:cubicBezTo>
                <a:lnTo>
                  <a:pt x="1559926" y="513917"/>
                </a:lnTo>
                <a:lnTo>
                  <a:pt x="1558990" y="515498"/>
                </a:lnTo>
                <a:cubicBezTo>
                  <a:pt x="1558990" y="516292"/>
                  <a:pt x="1557120" y="517082"/>
                  <a:pt x="1557120" y="517082"/>
                </a:cubicBezTo>
                <a:cubicBezTo>
                  <a:pt x="1557120" y="517873"/>
                  <a:pt x="1558990" y="518663"/>
                  <a:pt x="1558990" y="518663"/>
                </a:cubicBezTo>
                <a:cubicBezTo>
                  <a:pt x="1558990" y="519453"/>
                  <a:pt x="1558055" y="520247"/>
                  <a:pt x="1558055" y="520247"/>
                </a:cubicBezTo>
                <a:cubicBezTo>
                  <a:pt x="1557120" y="521037"/>
                  <a:pt x="1556188" y="521828"/>
                  <a:pt x="1556188" y="522618"/>
                </a:cubicBezTo>
                <a:cubicBezTo>
                  <a:pt x="1555252" y="522618"/>
                  <a:pt x="1555252" y="524199"/>
                  <a:pt x="1554317" y="524199"/>
                </a:cubicBezTo>
                <a:lnTo>
                  <a:pt x="1552447" y="522618"/>
                </a:lnTo>
                <a:cubicBezTo>
                  <a:pt x="1551514" y="522618"/>
                  <a:pt x="1551514" y="524199"/>
                  <a:pt x="1550579" y="524199"/>
                </a:cubicBezTo>
                <a:cubicBezTo>
                  <a:pt x="1550579" y="524993"/>
                  <a:pt x="1548709" y="523409"/>
                  <a:pt x="1548709" y="523409"/>
                </a:cubicBezTo>
                <a:lnTo>
                  <a:pt x="1546838" y="524993"/>
                </a:lnTo>
                <a:cubicBezTo>
                  <a:pt x="1546838" y="524993"/>
                  <a:pt x="1544971" y="526573"/>
                  <a:pt x="1545906" y="526573"/>
                </a:cubicBezTo>
                <a:cubicBezTo>
                  <a:pt x="1545906" y="527364"/>
                  <a:pt x="1547773" y="527364"/>
                  <a:pt x="1547773" y="528154"/>
                </a:cubicBezTo>
                <a:lnTo>
                  <a:pt x="1548709" y="526573"/>
                </a:lnTo>
                <a:cubicBezTo>
                  <a:pt x="1549644" y="526573"/>
                  <a:pt x="1550579" y="527364"/>
                  <a:pt x="1551514" y="527364"/>
                </a:cubicBezTo>
                <a:lnTo>
                  <a:pt x="1552447" y="525783"/>
                </a:lnTo>
                <a:cubicBezTo>
                  <a:pt x="1553382" y="525783"/>
                  <a:pt x="1554317" y="527364"/>
                  <a:pt x="1555252" y="527364"/>
                </a:cubicBezTo>
                <a:lnTo>
                  <a:pt x="1556188" y="525783"/>
                </a:lnTo>
                <a:cubicBezTo>
                  <a:pt x="1557120" y="524993"/>
                  <a:pt x="1558055" y="524199"/>
                  <a:pt x="1558055" y="523409"/>
                </a:cubicBezTo>
                <a:cubicBezTo>
                  <a:pt x="1558990" y="523409"/>
                  <a:pt x="1558990" y="522618"/>
                  <a:pt x="1559926" y="521828"/>
                </a:cubicBezTo>
                <a:lnTo>
                  <a:pt x="1560861" y="520247"/>
                </a:lnTo>
                <a:cubicBezTo>
                  <a:pt x="1561793" y="520247"/>
                  <a:pt x="1562728" y="521828"/>
                  <a:pt x="1563663" y="521828"/>
                </a:cubicBezTo>
                <a:cubicBezTo>
                  <a:pt x="1563663" y="521828"/>
                  <a:pt x="1564599" y="520247"/>
                  <a:pt x="1564599" y="519453"/>
                </a:cubicBezTo>
                <a:lnTo>
                  <a:pt x="1562728" y="518663"/>
                </a:lnTo>
                <a:close/>
                <a:moveTo>
                  <a:pt x="1581424" y="519453"/>
                </a:moveTo>
                <a:lnTo>
                  <a:pt x="1580489" y="521037"/>
                </a:lnTo>
                <a:cubicBezTo>
                  <a:pt x="1579554" y="521037"/>
                  <a:pt x="1578618" y="520247"/>
                  <a:pt x="1577683" y="519453"/>
                </a:cubicBezTo>
                <a:cubicBezTo>
                  <a:pt x="1577683" y="519453"/>
                  <a:pt x="1576748" y="518663"/>
                  <a:pt x="1575816" y="518663"/>
                </a:cubicBezTo>
                <a:cubicBezTo>
                  <a:pt x="1576748" y="517873"/>
                  <a:pt x="1576748" y="517082"/>
                  <a:pt x="1577683" y="517082"/>
                </a:cubicBezTo>
                <a:cubicBezTo>
                  <a:pt x="1577683" y="516292"/>
                  <a:pt x="1579554" y="515498"/>
                  <a:pt x="1579554" y="514708"/>
                </a:cubicBezTo>
                <a:cubicBezTo>
                  <a:pt x="1579554" y="514708"/>
                  <a:pt x="1577683" y="513917"/>
                  <a:pt x="1576748" y="513917"/>
                </a:cubicBezTo>
                <a:cubicBezTo>
                  <a:pt x="1576748" y="513917"/>
                  <a:pt x="1575816" y="514708"/>
                  <a:pt x="1575816" y="515498"/>
                </a:cubicBezTo>
                <a:cubicBezTo>
                  <a:pt x="1575816" y="515498"/>
                  <a:pt x="1573945" y="516292"/>
                  <a:pt x="1573945" y="517082"/>
                </a:cubicBezTo>
                <a:cubicBezTo>
                  <a:pt x="1573945" y="517082"/>
                  <a:pt x="1575816" y="517873"/>
                  <a:pt x="1575816" y="518663"/>
                </a:cubicBezTo>
                <a:cubicBezTo>
                  <a:pt x="1575816" y="518663"/>
                  <a:pt x="1574880" y="519453"/>
                  <a:pt x="1573945" y="520247"/>
                </a:cubicBezTo>
                <a:lnTo>
                  <a:pt x="1573010" y="521828"/>
                </a:lnTo>
                <a:cubicBezTo>
                  <a:pt x="1573010" y="522618"/>
                  <a:pt x="1574880" y="523409"/>
                  <a:pt x="1574880" y="523409"/>
                </a:cubicBezTo>
                <a:cubicBezTo>
                  <a:pt x="1575816" y="523409"/>
                  <a:pt x="1576748" y="524199"/>
                  <a:pt x="1576748" y="524993"/>
                </a:cubicBezTo>
                <a:cubicBezTo>
                  <a:pt x="1577683" y="524993"/>
                  <a:pt x="1578618" y="523409"/>
                  <a:pt x="1578618" y="522618"/>
                </a:cubicBezTo>
                <a:lnTo>
                  <a:pt x="1580489" y="524199"/>
                </a:lnTo>
                <a:cubicBezTo>
                  <a:pt x="1581424" y="524199"/>
                  <a:pt x="1581424" y="522618"/>
                  <a:pt x="1582356" y="522618"/>
                </a:cubicBezTo>
                <a:cubicBezTo>
                  <a:pt x="1582356" y="521828"/>
                  <a:pt x="1584227" y="521037"/>
                  <a:pt x="1584227" y="521037"/>
                </a:cubicBezTo>
                <a:cubicBezTo>
                  <a:pt x="1584227" y="520247"/>
                  <a:pt x="1582356" y="519453"/>
                  <a:pt x="1581424" y="519453"/>
                </a:cubicBezTo>
                <a:close/>
                <a:moveTo>
                  <a:pt x="1589835" y="524993"/>
                </a:moveTo>
                <a:lnTo>
                  <a:pt x="1588900" y="526573"/>
                </a:lnTo>
                <a:cubicBezTo>
                  <a:pt x="1587965" y="526573"/>
                  <a:pt x="1587029" y="528154"/>
                  <a:pt x="1587029" y="528154"/>
                </a:cubicBezTo>
                <a:cubicBezTo>
                  <a:pt x="1586097" y="529738"/>
                  <a:pt x="1585162" y="530529"/>
                  <a:pt x="1583291" y="532109"/>
                </a:cubicBezTo>
                <a:cubicBezTo>
                  <a:pt x="1584227" y="532109"/>
                  <a:pt x="1585162" y="532900"/>
                  <a:pt x="1586097" y="532900"/>
                </a:cubicBezTo>
                <a:lnTo>
                  <a:pt x="1587029" y="531319"/>
                </a:lnTo>
                <a:cubicBezTo>
                  <a:pt x="1587965" y="531319"/>
                  <a:pt x="1588900" y="530529"/>
                  <a:pt x="1588900" y="529738"/>
                </a:cubicBezTo>
                <a:cubicBezTo>
                  <a:pt x="1589835" y="528154"/>
                  <a:pt x="1590767" y="527364"/>
                  <a:pt x="1592638" y="525783"/>
                </a:cubicBezTo>
                <a:cubicBezTo>
                  <a:pt x="1591703" y="525783"/>
                  <a:pt x="1590767" y="524993"/>
                  <a:pt x="1589835" y="524993"/>
                </a:cubicBezTo>
                <a:close/>
                <a:moveTo>
                  <a:pt x="1602919" y="510753"/>
                </a:moveTo>
                <a:lnTo>
                  <a:pt x="1601049" y="512337"/>
                </a:lnTo>
                <a:cubicBezTo>
                  <a:pt x="1601049" y="513127"/>
                  <a:pt x="1600117" y="513917"/>
                  <a:pt x="1600117" y="513917"/>
                </a:cubicBezTo>
                <a:cubicBezTo>
                  <a:pt x="1599182" y="514708"/>
                  <a:pt x="1598246" y="515498"/>
                  <a:pt x="1598246" y="516292"/>
                </a:cubicBezTo>
                <a:lnTo>
                  <a:pt x="1600117" y="517082"/>
                </a:lnTo>
                <a:cubicBezTo>
                  <a:pt x="1600117" y="517873"/>
                  <a:pt x="1599182" y="518663"/>
                  <a:pt x="1598246" y="519453"/>
                </a:cubicBezTo>
                <a:lnTo>
                  <a:pt x="1596376" y="517873"/>
                </a:lnTo>
                <a:cubicBezTo>
                  <a:pt x="1596376" y="517873"/>
                  <a:pt x="1595444" y="519453"/>
                  <a:pt x="1594508" y="519453"/>
                </a:cubicBezTo>
                <a:cubicBezTo>
                  <a:pt x="1594508" y="520247"/>
                  <a:pt x="1593573" y="521037"/>
                  <a:pt x="1593573" y="521037"/>
                </a:cubicBezTo>
                <a:cubicBezTo>
                  <a:pt x="1594508" y="521828"/>
                  <a:pt x="1596376" y="523409"/>
                  <a:pt x="1597311" y="524199"/>
                </a:cubicBezTo>
                <a:cubicBezTo>
                  <a:pt x="1598246" y="523409"/>
                  <a:pt x="1598246" y="522618"/>
                  <a:pt x="1599182" y="521828"/>
                </a:cubicBezTo>
                <a:lnTo>
                  <a:pt x="1601049" y="523409"/>
                </a:lnTo>
                <a:lnTo>
                  <a:pt x="1602919" y="521828"/>
                </a:lnTo>
                <a:cubicBezTo>
                  <a:pt x="1602919" y="521828"/>
                  <a:pt x="1600117" y="521037"/>
                  <a:pt x="1601049" y="520247"/>
                </a:cubicBezTo>
                <a:cubicBezTo>
                  <a:pt x="1601049" y="520247"/>
                  <a:pt x="1601984" y="519453"/>
                  <a:pt x="1601984" y="518663"/>
                </a:cubicBezTo>
                <a:cubicBezTo>
                  <a:pt x="1601984" y="518663"/>
                  <a:pt x="1600117" y="517873"/>
                  <a:pt x="1600117" y="517082"/>
                </a:cubicBezTo>
                <a:cubicBezTo>
                  <a:pt x="1600117" y="517082"/>
                  <a:pt x="1601049" y="516292"/>
                  <a:pt x="1601984" y="515498"/>
                </a:cubicBezTo>
                <a:lnTo>
                  <a:pt x="1602919" y="513917"/>
                </a:lnTo>
                <a:cubicBezTo>
                  <a:pt x="1603855" y="513127"/>
                  <a:pt x="1604790" y="512337"/>
                  <a:pt x="1604790" y="512337"/>
                </a:cubicBezTo>
                <a:cubicBezTo>
                  <a:pt x="1603855" y="511546"/>
                  <a:pt x="1603855" y="510753"/>
                  <a:pt x="1602919" y="510753"/>
                </a:cubicBezTo>
                <a:close/>
                <a:moveTo>
                  <a:pt x="1611334" y="519453"/>
                </a:moveTo>
                <a:cubicBezTo>
                  <a:pt x="1611334" y="518663"/>
                  <a:pt x="1609463" y="517873"/>
                  <a:pt x="1609463" y="517873"/>
                </a:cubicBezTo>
                <a:cubicBezTo>
                  <a:pt x="1608528" y="517873"/>
                  <a:pt x="1608528" y="519453"/>
                  <a:pt x="1607593" y="519453"/>
                </a:cubicBezTo>
                <a:cubicBezTo>
                  <a:pt x="1608528" y="520247"/>
                  <a:pt x="1610398" y="520247"/>
                  <a:pt x="1610398" y="521037"/>
                </a:cubicBezTo>
                <a:lnTo>
                  <a:pt x="1608528" y="522618"/>
                </a:lnTo>
                <a:lnTo>
                  <a:pt x="1610398" y="524199"/>
                </a:lnTo>
                <a:cubicBezTo>
                  <a:pt x="1611334" y="524199"/>
                  <a:pt x="1611334" y="522618"/>
                  <a:pt x="1612266" y="522618"/>
                </a:cubicBezTo>
                <a:cubicBezTo>
                  <a:pt x="1612266" y="521828"/>
                  <a:pt x="1614136" y="521037"/>
                  <a:pt x="1614136" y="520247"/>
                </a:cubicBezTo>
                <a:cubicBezTo>
                  <a:pt x="1614136" y="520247"/>
                  <a:pt x="1612266" y="519453"/>
                  <a:pt x="1611334" y="519453"/>
                </a:cubicBezTo>
                <a:close/>
                <a:moveTo>
                  <a:pt x="1623483" y="509962"/>
                </a:moveTo>
                <a:cubicBezTo>
                  <a:pt x="1622547" y="509962"/>
                  <a:pt x="1621612" y="508381"/>
                  <a:pt x="1621612" y="508381"/>
                </a:cubicBezTo>
                <a:cubicBezTo>
                  <a:pt x="1620677" y="508381"/>
                  <a:pt x="1620677" y="509962"/>
                  <a:pt x="1619745" y="509962"/>
                </a:cubicBezTo>
                <a:cubicBezTo>
                  <a:pt x="1618810" y="510753"/>
                  <a:pt x="1618810" y="511546"/>
                  <a:pt x="1617874" y="512337"/>
                </a:cubicBezTo>
                <a:cubicBezTo>
                  <a:pt x="1617874" y="512337"/>
                  <a:pt x="1616939" y="510753"/>
                  <a:pt x="1616007" y="510753"/>
                </a:cubicBezTo>
                <a:cubicBezTo>
                  <a:pt x="1615072" y="510753"/>
                  <a:pt x="1615072" y="512337"/>
                  <a:pt x="1614136" y="512337"/>
                </a:cubicBezTo>
                <a:cubicBezTo>
                  <a:pt x="1614136" y="513127"/>
                  <a:pt x="1612266" y="513917"/>
                  <a:pt x="1613201" y="513917"/>
                </a:cubicBezTo>
                <a:cubicBezTo>
                  <a:pt x="1613201" y="514708"/>
                  <a:pt x="1615072" y="515498"/>
                  <a:pt x="1615072" y="515498"/>
                </a:cubicBezTo>
                <a:lnTo>
                  <a:pt x="1616007" y="513917"/>
                </a:lnTo>
                <a:cubicBezTo>
                  <a:pt x="1616939" y="513917"/>
                  <a:pt x="1617874" y="515498"/>
                  <a:pt x="1618810" y="515498"/>
                </a:cubicBezTo>
                <a:cubicBezTo>
                  <a:pt x="1618810" y="515498"/>
                  <a:pt x="1619745" y="513917"/>
                  <a:pt x="1619745" y="513127"/>
                </a:cubicBezTo>
                <a:cubicBezTo>
                  <a:pt x="1620677" y="513127"/>
                  <a:pt x="1620677" y="511546"/>
                  <a:pt x="1621612" y="511546"/>
                </a:cubicBezTo>
                <a:cubicBezTo>
                  <a:pt x="1622547" y="511546"/>
                  <a:pt x="1623483" y="513127"/>
                  <a:pt x="1623483" y="513127"/>
                </a:cubicBezTo>
                <a:cubicBezTo>
                  <a:pt x="1624418" y="513127"/>
                  <a:pt x="1624418" y="511546"/>
                  <a:pt x="1625353" y="511546"/>
                </a:cubicBezTo>
                <a:cubicBezTo>
                  <a:pt x="1624418" y="510753"/>
                  <a:pt x="1624418" y="509962"/>
                  <a:pt x="1623483" y="509962"/>
                </a:cubicBezTo>
                <a:close/>
                <a:moveTo>
                  <a:pt x="1641240" y="518663"/>
                </a:moveTo>
                <a:cubicBezTo>
                  <a:pt x="1640308" y="520247"/>
                  <a:pt x="1639373" y="521037"/>
                  <a:pt x="1638437" y="522618"/>
                </a:cubicBezTo>
                <a:cubicBezTo>
                  <a:pt x="1637502" y="523409"/>
                  <a:pt x="1637502" y="523409"/>
                  <a:pt x="1636567" y="524199"/>
                </a:cubicBezTo>
                <a:cubicBezTo>
                  <a:pt x="1638437" y="524993"/>
                  <a:pt x="1639373" y="525783"/>
                  <a:pt x="1641240" y="526573"/>
                </a:cubicBezTo>
                <a:cubicBezTo>
                  <a:pt x="1641240" y="526573"/>
                  <a:pt x="1642175" y="525783"/>
                  <a:pt x="1642175" y="524993"/>
                </a:cubicBezTo>
                <a:cubicBezTo>
                  <a:pt x="1643111" y="524993"/>
                  <a:pt x="1640308" y="524199"/>
                  <a:pt x="1640308" y="524199"/>
                </a:cubicBezTo>
                <a:cubicBezTo>
                  <a:pt x="1640308" y="523409"/>
                  <a:pt x="1642175" y="522618"/>
                  <a:pt x="1642175" y="521828"/>
                </a:cubicBezTo>
                <a:cubicBezTo>
                  <a:pt x="1642175" y="521828"/>
                  <a:pt x="1644046" y="521037"/>
                  <a:pt x="1644046" y="520247"/>
                </a:cubicBezTo>
                <a:cubicBezTo>
                  <a:pt x="1644046" y="519453"/>
                  <a:pt x="1642175" y="519453"/>
                  <a:pt x="1641240" y="518663"/>
                </a:cubicBezTo>
                <a:close/>
                <a:moveTo>
                  <a:pt x="1661803" y="517873"/>
                </a:moveTo>
                <a:cubicBezTo>
                  <a:pt x="1661803" y="517873"/>
                  <a:pt x="1663674" y="517082"/>
                  <a:pt x="1663674" y="516292"/>
                </a:cubicBezTo>
                <a:cubicBezTo>
                  <a:pt x="1662739" y="516292"/>
                  <a:pt x="1661803" y="514708"/>
                  <a:pt x="1661803" y="514708"/>
                </a:cubicBezTo>
                <a:cubicBezTo>
                  <a:pt x="1660868" y="515498"/>
                  <a:pt x="1660868" y="516292"/>
                  <a:pt x="1659936" y="517082"/>
                </a:cubicBezTo>
                <a:cubicBezTo>
                  <a:pt x="1659936" y="517082"/>
                  <a:pt x="1658066" y="517873"/>
                  <a:pt x="1658066" y="518663"/>
                </a:cubicBezTo>
                <a:cubicBezTo>
                  <a:pt x="1658066" y="518663"/>
                  <a:pt x="1659936" y="519453"/>
                  <a:pt x="1660868" y="520247"/>
                </a:cubicBezTo>
                <a:cubicBezTo>
                  <a:pt x="1660868" y="520247"/>
                  <a:pt x="1659001" y="521037"/>
                  <a:pt x="1659001" y="521828"/>
                </a:cubicBezTo>
                <a:lnTo>
                  <a:pt x="1660868" y="523409"/>
                </a:lnTo>
                <a:cubicBezTo>
                  <a:pt x="1661803" y="522618"/>
                  <a:pt x="1662739" y="521828"/>
                  <a:pt x="1662739" y="521037"/>
                </a:cubicBezTo>
                <a:cubicBezTo>
                  <a:pt x="1662739" y="521037"/>
                  <a:pt x="1663674" y="520247"/>
                  <a:pt x="1664609" y="519453"/>
                </a:cubicBezTo>
                <a:cubicBezTo>
                  <a:pt x="1663674" y="518663"/>
                  <a:pt x="1661803" y="518663"/>
                  <a:pt x="1661803" y="517873"/>
                </a:cubicBezTo>
                <a:close/>
                <a:moveTo>
                  <a:pt x="1703865" y="519453"/>
                </a:moveTo>
                <a:cubicBezTo>
                  <a:pt x="1702930" y="519453"/>
                  <a:pt x="1701995" y="518663"/>
                  <a:pt x="1701059" y="518663"/>
                </a:cubicBezTo>
                <a:lnTo>
                  <a:pt x="1700127" y="520247"/>
                </a:lnTo>
                <a:cubicBezTo>
                  <a:pt x="1699192" y="520247"/>
                  <a:pt x="1699192" y="521828"/>
                  <a:pt x="1698257" y="521828"/>
                </a:cubicBezTo>
                <a:cubicBezTo>
                  <a:pt x="1698257" y="521828"/>
                  <a:pt x="1696386" y="520247"/>
                  <a:pt x="1696386" y="521037"/>
                </a:cubicBezTo>
                <a:cubicBezTo>
                  <a:pt x="1695451" y="521037"/>
                  <a:pt x="1694519" y="521828"/>
                  <a:pt x="1694519" y="522618"/>
                </a:cubicBezTo>
                <a:lnTo>
                  <a:pt x="1692648" y="524199"/>
                </a:lnTo>
                <a:cubicBezTo>
                  <a:pt x="1692648" y="524993"/>
                  <a:pt x="1694519" y="524993"/>
                  <a:pt x="1695451" y="525783"/>
                </a:cubicBezTo>
                <a:cubicBezTo>
                  <a:pt x="1695451" y="524993"/>
                  <a:pt x="1696386" y="524199"/>
                  <a:pt x="1696386" y="523409"/>
                </a:cubicBezTo>
                <a:cubicBezTo>
                  <a:pt x="1697321" y="523409"/>
                  <a:pt x="1698257" y="524993"/>
                  <a:pt x="1699192" y="524993"/>
                </a:cubicBezTo>
                <a:lnTo>
                  <a:pt x="1701059" y="526573"/>
                </a:lnTo>
                <a:lnTo>
                  <a:pt x="1701995" y="524993"/>
                </a:lnTo>
                <a:cubicBezTo>
                  <a:pt x="1702930" y="524199"/>
                  <a:pt x="1703865" y="523409"/>
                  <a:pt x="1703865" y="522618"/>
                </a:cubicBezTo>
                <a:cubicBezTo>
                  <a:pt x="1704800" y="522618"/>
                  <a:pt x="1704800" y="521828"/>
                  <a:pt x="1705733" y="521037"/>
                </a:cubicBezTo>
                <a:cubicBezTo>
                  <a:pt x="1704800" y="521037"/>
                  <a:pt x="1703865" y="520247"/>
                  <a:pt x="1703865" y="519453"/>
                </a:cubicBezTo>
                <a:close/>
                <a:moveTo>
                  <a:pt x="1726296" y="520247"/>
                </a:moveTo>
                <a:cubicBezTo>
                  <a:pt x="1725361" y="521037"/>
                  <a:pt x="1725361" y="521828"/>
                  <a:pt x="1724428" y="521828"/>
                </a:cubicBezTo>
                <a:cubicBezTo>
                  <a:pt x="1723493" y="523409"/>
                  <a:pt x="1722558" y="524199"/>
                  <a:pt x="1721623" y="525783"/>
                </a:cubicBezTo>
                <a:cubicBezTo>
                  <a:pt x="1721623" y="525783"/>
                  <a:pt x="1722558" y="527364"/>
                  <a:pt x="1723493" y="527364"/>
                </a:cubicBezTo>
                <a:cubicBezTo>
                  <a:pt x="1723493" y="527364"/>
                  <a:pt x="1724428" y="525783"/>
                  <a:pt x="1725361" y="524993"/>
                </a:cubicBezTo>
                <a:cubicBezTo>
                  <a:pt x="1725361" y="524993"/>
                  <a:pt x="1726296" y="524199"/>
                  <a:pt x="1726296" y="523409"/>
                </a:cubicBezTo>
                <a:cubicBezTo>
                  <a:pt x="1727231" y="523409"/>
                  <a:pt x="1728166" y="521828"/>
                  <a:pt x="1728166" y="521828"/>
                </a:cubicBezTo>
                <a:cubicBezTo>
                  <a:pt x="1728166" y="521037"/>
                  <a:pt x="1726296" y="521037"/>
                  <a:pt x="1726296" y="520247"/>
                </a:cubicBezTo>
                <a:close/>
                <a:moveTo>
                  <a:pt x="1739383" y="520247"/>
                </a:moveTo>
                <a:cubicBezTo>
                  <a:pt x="1738448" y="521037"/>
                  <a:pt x="1738448" y="521828"/>
                  <a:pt x="1737513" y="522618"/>
                </a:cubicBezTo>
                <a:cubicBezTo>
                  <a:pt x="1737513" y="522618"/>
                  <a:pt x="1736577" y="524199"/>
                  <a:pt x="1735642" y="524199"/>
                </a:cubicBezTo>
                <a:lnTo>
                  <a:pt x="1733775" y="522618"/>
                </a:lnTo>
                <a:lnTo>
                  <a:pt x="1731904" y="521037"/>
                </a:lnTo>
                <a:cubicBezTo>
                  <a:pt x="1731904" y="521037"/>
                  <a:pt x="1730037" y="522618"/>
                  <a:pt x="1730037" y="523409"/>
                </a:cubicBezTo>
                <a:cubicBezTo>
                  <a:pt x="1730037" y="523409"/>
                  <a:pt x="1731904" y="524199"/>
                  <a:pt x="1732840" y="524199"/>
                </a:cubicBezTo>
                <a:cubicBezTo>
                  <a:pt x="1732840" y="524993"/>
                  <a:pt x="1730969" y="525783"/>
                  <a:pt x="1730969" y="526573"/>
                </a:cubicBezTo>
                <a:cubicBezTo>
                  <a:pt x="1730969" y="526573"/>
                  <a:pt x="1731904" y="527364"/>
                  <a:pt x="1732840" y="527364"/>
                </a:cubicBezTo>
                <a:cubicBezTo>
                  <a:pt x="1733775" y="527364"/>
                  <a:pt x="1733775" y="525783"/>
                  <a:pt x="1734707" y="525783"/>
                </a:cubicBezTo>
                <a:cubicBezTo>
                  <a:pt x="1734707" y="525783"/>
                  <a:pt x="1735642" y="527364"/>
                  <a:pt x="1736577" y="527364"/>
                </a:cubicBezTo>
                <a:cubicBezTo>
                  <a:pt x="1736577" y="527364"/>
                  <a:pt x="1737513" y="525783"/>
                  <a:pt x="1738448" y="525783"/>
                </a:cubicBezTo>
                <a:cubicBezTo>
                  <a:pt x="1738448" y="524993"/>
                  <a:pt x="1739383" y="524199"/>
                  <a:pt x="1739383" y="523409"/>
                </a:cubicBezTo>
                <a:cubicBezTo>
                  <a:pt x="1740315" y="523409"/>
                  <a:pt x="1741251" y="522618"/>
                  <a:pt x="1741251" y="521828"/>
                </a:cubicBezTo>
                <a:cubicBezTo>
                  <a:pt x="1741251" y="521037"/>
                  <a:pt x="1739383" y="521037"/>
                  <a:pt x="1739383" y="520247"/>
                </a:cubicBezTo>
                <a:close/>
                <a:moveTo>
                  <a:pt x="1781442" y="506007"/>
                </a:moveTo>
                <a:lnTo>
                  <a:pt x="1780506" y="507591"/>
                </a:lnTo>
                <a:cubicBezTo>
                  <a:pt x="1779571" y="508381"/>
                  <a:pt x="1779571" y="509172"/>
                  <a:pt x="1778639" y="509962"/>
                </a:cubicBezTo>
                <a:cubicBezTo>
                  <a:pt x="1777704" y="510753"/>
                  <a:pt x="1776769" y="512337"/>
                  <a:pt x="1775833" y="513127"/>
                </a:cubicBezTo>
                <a:cubicBezTo>
                  <a:pt x="1775833" y="513127"/>
                  <a:pt x="1776769" y="514708"/>
                  <a:pt x="1777704" y="514708"/>
                </a:cubicBezTo>
                <a:cubicBezTo>
                  <a:pt x="1777704" y="514708"/>
                  <a:pt x="1778639" y="513127"/>
                  <a:pt x="1779571" y="513127"/>
                </a:cubicBezTo>
                <a:cubicBezTo>
                  <a:pt x="1779571" y="512337"/>
                  <a:pt x="1780506" y="511546"/>
                  <a:pt x="1780506" y="510753"/>
                </a:cubicBezTo>
                <a:cubicBezTo>
                  <a:pt x="1781442" y="509962"/>
                  <a:pt x="1783312" y="508381"/>
                  <a:pt x="1784248" y="507591"/>
                </a:cubicBezTo>
                <a:cubicBezTo>
                  <a:pt x="1783312" y="507591"/>
                  <a:pt x="1782377" y="506007"/>
                  <a:pt x="1781442" y="506007"/>
                </a:cubicBezTo>
                <a:close/>
                <a:moveTo>
                  <a:pt x="1820698" y="514708"/>
                </a:moveTo>
                <a:cubicBezTo>
                  <a:pt x="1820698" y="513917"/>
                  <a:pt x="1818830" y="513127"/>
                  <a:pt x="1818830" y="513127"/>
                </a:cubicBezTo>
                <a:cubicBezTo>
                  <a:pt x="1817895" y="513127"/>
                  <a:pt x="1816960" y="514708"/>
                  <a:pt x="1816960" y="514708"/>
                </a:cubicBezTo>
                <a:cubicBezTo>
                  <a:pt x="1816025" y="515498"/>
                  <a:pt x="1816025" y="516292"/>
                  <a:pt x="1815089" y="516292"/>
                </a:cubicBezTo>
                <a:cubicBezTo>
                  <a:pt x="1816025" y="517082"/>
                  <a:pt x="1816960" y="517082"/>
                  <a:pt x="1817895" y="517873"/>
                </a:cubicBezTo>
                <a:lnTo>
                  <a:pt x="1816025" y="519453"/>
                </a:lnTo>
                <a:cubicBezTo>
                  <a:pt x="1816025" y="520247"/>
                  <a:pt x="1817895" y="521037"/>
                  <a:pt x="1817895" y="521037"/>
                </a:cubicBezTo>
                <a:lnTo>
                  <a:pt x="1819762" y="519453"/>
                </a:lnTo>
                <a:cubicBezTo>
                  <a:pt x="1819762" y="518663"/>
                  <a:pt x="1817895" y="518663"/>
                  <a:pt x="1817895" y="517873"/>
                </a:cubicBezTo>
                <a:lnTo>
                  <a:pt x="1818830" y="516292"/>
                </a:lnTo>
                <a:cubicBezTo>
                  <a:pt x="1819762" y="516292"/>
                  <a:pt x="1820698" y="517873"/>
                  <a:pt x="1820698" y="517873"/>
                </a:cubicBezTo>
                <a:cubicBezTo>
                  <a:pt x="1821633" y="517873"/>
                  <a:pt x="1822568" y="516292"/>
                  <a:pt x="1822568" y="515498"/>
                </a:cubicBezTo>
                <a:lnTo>
                  <a:pt x="1820698" y="514708"/>
                </a:lnTo>
                <a:close/>
                <a:moveTo>
                  <a:pt x="1847805" y="517873"/>
                </a:moveTo>
                <a:cubicBezTo>
                  <a:pt x="1846870" y="517873"/>
                  <a:pt x="1846870" y="519453"/>
                  <a:pt x="1845934" y="519453"/>
                </a:cubicBezTo>
                <a:cubicBezTo>
                  <a:pt x="1844999" y="519453"/>
                  <a:pt x="1844067" y="517873"/>
                  <a:pt x="1844067" y="517873"/>
                </a:cubicBezTo>
                <a:cubicBezTo>
                  <a:pt x="1843132" y="517873"/>
                  <a:pt x="1842196" y="519453"/>
                  <a:pt x="1842196" y="520247"/>
                </a:cubicBezTo>
                <a:lnTo>
                  <a:pt x="1844067" y="521037"/>
                </a:lnTo>
                <a:cubicBezTo>
                  <a:pt x="1844067" y="521828"/>
                  <a:pt x="1843132" y="522618"/>
                  <a:pt x="1842196" y="523409"/>
                </a:cubicBezTo>
                <a:cubicBezTo>
                  <a:pt x="1843132" y="523409"/>
                  <a:pt x="1844067" y="524199"/>
                  <a:pt x="1844999" y="524199"/>
                </a:cubicBezTo>
                <a:lnTo>
                  <a:pt x="1845934" y="522618"/>
                </a:lnTo>
                <a:cubicBezTo>
                  <a:pt x="1846870" y="521828"/>
                  <a:pt x="1847805" y="521828"/>
                  <a:pt x="1847805" y="521037"/>
                </a:cubicBezTo>
                <a:cubicBezTo>
                  <a:pt x="1847805" y="520247"/>
                  <a:pt x="1849672" y="519453"/>
                  <a:pt x="1849672" y="519453"/>
                </a:cubicBezTo>
                <a:cubicBezTo>
                  <a:pt x="1849672" y="518663"/>
                  <a:pt x="1847805" y="517873"/>
                  <a:pt x="1847805" y="517873"/>
                </a:cubicBezTo>
                <a:close/>
                <a:moveTo>
                  <a:pt x="1861824" y="513127"/>
                </a:moveTo>
                <a:cubicBezTo>
                  <a:pt x="1860889" y="513127"/>
                  <a:pt x="1860889" y="514708"/>
                  <a:pt x="1859954" y="514708"/>
                </a:cubicBezTo>
                <a:lnTo>
                  <a:pt x="1858086" y="513127"/>
                </a:lnTo>
                <a:cubicBezTo>
                  <a:pt x="1858086" y="513917"/>
                  <a:pt x="1856216" y="514708"/>
                  <a:pt x="1856216" y="515498"/>
                </a:cubicBezTo>
                <a:lnTo>
                  <a:pt x="1858086" y="516292"/>
                </a:lnTo>
                <a:cubicBezTo>
                  <a:pt x="1859018" y="516292"/>
                  <a:pt x="1859954" y="517873"/>
                  <a:pt x="1860889" y="517873"/>
                </a:cubicBezTo>
                <a:lnTo>
                  <a:pt x="1861824" y="516292"/>
                </a:lnTo>
                <a:cubicBezTo>
                  <a:pt x="1862759" y="515498"/>
                  <a:pt x="1863695" y="514708"/>
                  <a:pt x="1863695" y="513917"/>
                </a:cubicBezTo>
                <a:lnTo>
                  <a:pt x="1861824" y="513127"/>
                </a:lnTo>
                <a:close/>
                <a:moveTo>
                  <a:pt x="1879582" y="518663"/>
                </a:moveTo>
                <a:cubicBezTo>
                  <a:pt x="1878647" y="519453"/>
                  <a:pt x="1878647" y="520247"/>
                  <a:pt x="1877714" y="520247"/>
                </a:cubicBezTo>
                <a:cubicBezTo>
                  <a:pt x="1877714" y="521037"/>
                  <a:pt x="1875844" y="519453"/>
                  <a:pt x="1875844" y="519453"/>
                </a:cubicBezTo>
                <a:lnTo>
                  <a:pt x="1873976" y="521037"/>
                </a:lnTo>
                <a:lnTo>
                  <a:pt x="1875844" y="522618"/>
                </a:lnTo>
                <a:cubicBezTo>
                  <a:pt x="1876779" y="522618"/>
                  <a:pt x="1878647" y="523409"/>
                  <a:pt x="1878647" y="523409"/>
                </a:cubicBezTo>
                <a:cubicBezTo>
                  <a:pt x="1878647" y="524199"/>
                  <a:pt x="1876779" y="524993"/>
                  <a:pt x="1876779" y="525783"/>
                </a:cubicBezTo>
                <a:cubicBezTo>
                  <a:pt x="1876779" y="525783"/>
                  <a:pt x="1875844" y="526573"/>
                  <a:pt x="1874909" y="527364"/>
                </a:cubicBezTo>
                <a:cubicBezTo>
                  <a:pt x="1874909" y="527364"/>
                  <a:pt x="1873041" y="528948"/>
                  <a:pt x="1873976" y="528948"/>
                </a:cubicBezTo>
                <a:cubicBezTo>
                  <a:pt x="1873976" y="529738"/>
                  <a:pt x="1874909" y="529738"/>
                  <a:pt x="1875844" y="530529"/>
                </a:cubicBezTo>
                <a:lnTo>
                  <a:pt x="1876779" y="528948"/>
                </a:lnTo>
                <a:cubicBezTo>
                  <a:pt x="1877714" y="528154"/>
                  <a:pt x="1878647" y="529738"/>
                  <a:pt x="1879582" y="529738"/>
                </a:cubicBezTo>
                <a:cubicBezTo>
                  <a:pt x="1879582" y="529738"/>
                  <a:pt x="1880517" y="528948"/>
                  <a:pt x="1880517" y="528154"/>
                </a:cubicBezTo>
                <a:cubicBezTo>
                  <a:pt x="1880517" y="528154"/>
                  <a:pt x="1878647" y="527364"/>
                  <a:pt x="1878647" y="526573"/>
                </a:cubicBezTo>
                <a:cubicBezTo>
                  <a:pt x="1878647" y="526573"/>
                  <a:pt x="1880517" y="525783"/>
                  <a:pt x="1880517" y="524993"/>
                </a:cubicBezTo>
                <a:cubicBezTo>
                  <a:pt x="1880517" y="524993"/>
                  <a:pt x="1878647" y="524199"/>
                  <a:pt x="1878647" y="523409"/>
                </a:cubicBezTo>
                <a:cubicBezTo>
                  <a:pt x="1878647" y="523409"/>
                  <a:pt x="1879582" y="522618"/>
                  <a:pt x="1879582" y="521828"/>
                </a:cubicBezTo>
                <a:cubicBezTo>
                  <a:pt x="1879582" y="521828"/>
                  <a:pt x="1881452" y="521037"/>
                  <a:pt x="1881452" y="520247"/>
                </a:cubicBezTo>
                <a:cubicBezTo>
                  <a:pt x="1881452" y="519453"/>
                  <a:pt x="1879582" y="519453"/>
                  <a:pt x="1879582" y="518663"/>
                </a:cubicBezTo>
                <a:close/>
                <a:moveTo>
                  <a:pt x="1908556" y="501261"/>
                </a:moveTo>
                <a:cubicBezTo>
                  <a:pt x="1907624" y="502052"/>
                  <a:pt x="1907624" y="502845"/>
                  <a:pt x="1906689" y="502845"/>
                </a:cubicBezTo>
                <a:cubicBezTo>
                  <a:pt x="1905753" y="502845"/>
                  <a:pt x="1905753" y="502052"/>
                  <a:pt x="1904818" y="502052"/>
                </a:cubicBezTo>
                <a:cubicBezTo>
                  <a:pt x="1903886" y="501261"/>
                  <a:pt x="1902951" y="500471"/>
                  <a:pt x="1902951" y="500471"/>
                </a:cubicBezTo>
                <a:cubicBezTo>
                  <a:pt x="1902015" y="500471"/>
                  <a:pt x="1901080" y="502052"/>
                  <a:pt x="1901080" y="502052"/>
                </a:cubicBezTo>
                <a:cubicBezTo>
                  <a:pt x="1900145" y="502845"/>
                  <a:pt x="1900145" y="503636"/>
                  <a:pt x="1899210" y="503636"/>
                </a:cubicBezTo>
                <a:cubicBezTo>
                  <a:pt x="1899210" y="504426"/>
                  <a:pt x="1898277" y="505217"/>
                  <a:pt x="1898277" y="506007"/>
                </a:cubicBezTo>
                <a:lnTo>
                  <a:pt x="1900145" y="506797"/>
                </a:lnTo>
                <a:cubicBezTo>
                  <a:pt x="1900145" y="506797"/>
                  <a:pt x="1901080" y="505217"/>
                  <a:pt x="1902015" y="505217"/>
                </a:cubicBezTo>
                <a:cubicBezTo>
                  <a:pt x="1902015" y="505217"/>
                  <a:pt x="1902951" y="506797"/>
                  <a:pt x="1903886" y="506797"/>
                </a:cubicBezTo>
                <a:cubicBezTo>
                  <a:pt x="1903886" y="506797"/>
                  <a:pt x="1904818" y="508381"/>
                  <a:pt x="1905753" y="507591"/>
                </a:cubicBezTo>
                <a:cubicBezTo>
                  <a:pt x="1906689" y="507591"/>
                  <a:pt x="1906689" y="506797"/>
                  <a:pt x="1907624" y="506007"/>
                </a:cubicBezTo>
                <a:cubicBezTo>
                  <a:pt x="1907624" y="506007"/>
                  <a:pt x="1908556" y="505217"/>
                  <a:pt x="1908556" y="504426"/>
                </a:cubicBezTo>
                <a:cubicBezTo>
                  <a:pt x="1909491" y="504426"/>
                  <a:pt x="1910427" y="502845"/>
                  <a:pt x="1910427" y="502845"/>
                </a:cubicBezTo>
                <a:cubicBezTo>
                  <a:pt x="1910427" y="502052"/>
                  <a:pt x="1908556" y="502052"/>
                  <a:pt x="1908556" y="501261"/>
                </a:cubicBezTo>
                <a:close/>
                <a:moveTo>
                  <a:pt x="1932860" y="503636"/>
                </a:moveTo>
                <a:cubicBezTo>
                  <a:pt x="1932860" y="502845"/>
                  <a:pt x="1931925" y="502052"/>
                  <a:pt x="1930990" y="502052"/>
                </a:cubicBezTo>
                <a:cubicBezTo>
                  <a:pt x="1930054" y="502845"/>
                  <a:pt x="1929119" y="504426"/>
                  <a:pt x="1928187" y="505217"/>
                </a:cubicBezTo>
                <a:cubicBezTo>
                  <a:pt x="1927252" y="506007"/>
                  <a:pt x="1926317" y="506797"/>
                  <a:pt x="1926317" y="507591"/>
                </a:cubicBezTo>
                <a:lnTo>
                  <a:pt x="1928187" y="508381"/>
                </a:lnTo>
                <a:lnTo>
                  <a:pt x="1930054" y="509962"/>
                </a:lnTo>
                <a:cubicBezTo>
                  <a:pt x="1930990" y="509962"/>
                  <a:pt x="1931925" y="508381"/>
                  <a:pt x="1931925" y="508381"/>
                </a:cubicBezTo>
                <a:cubicBezTo>
                  <a:pt x="1932860" y="507591"/>
                  <a:pt x="1932860" y="506797"/>
                  <a:pt x="1933792" y="506007"/>
                </a:cubicBezTo>
                <a:cubicBezTo>
                  <a:pt x="1933792" y="506007"/>
                  <a:pt x="1935663" y="505217"/>
                  <a:pt x="1935663" y="504426"/>
                </a:cubicBezTo>
                <a:cubicBezTo>
                  <a:pt x="1935663" y="504426"/>
                  <a:pt x="1933792" y="503636"/>
                  <a:pt x="1932860" y="503636"/>
                </a:cubicBezTo>
                <a:close/>
                <a:moveTo>
                  <a:pt x="1941271" y="508381"/>
                </a:moveTo>
                <a:cubicBezTo>
                  <a:pt x="1940336" y="509962"/>
                  <a:pt x="1939401" y="510753"/>
                  <a:pt x="1938466" y="512337"/>
                </a:cubicBezTo>
                <a:cubicBezTo>
                  <a:pt x="1937533" y="513127"/>
                  <a:pt x="1937533" y="513127"/>
                  <a:pt x="1936598" y="513917"/>
                </a:cubicBezTo>
                <a:cubicBezTo>
                  <a:pt x="1935663" y="515498"/>
                  <a:pt x="1934728" y="516292"/>
                  <a:pt x="1933792" y="517082"/>
                </a:cubicBezTo>
                <a:cubicBezTo>
                  <a:pt x="1934728" y="518663"/>
                  <a:pt x="1936598" y="519453"/>
                  <a:pt x="1937533" y="520247"/>
                </a:cubicBezTo>
                <a:cubicBezTo>
                  <a:pt x="1938466" y="519453"/>
                  <a:pt x="1938466" y="518663"/>
                  <a:pt x="1939401" y="518663"/>
                </a:cubicBezTo>
                <a:cubicBezTo>
                  <a:pt x="1940336" y="517082"/>
                  <a:pt x="1941271" y="516292"/>
                  <a:pt x="1942207" y="514708"/>
                </a:cubicBezTo>
                <a:cubicBezTo>
                  <a:pt x="1943139" y="513917"/>
                  <a:pt x="1945009" y="512337"/>
                  <a:pt x="1945945" y="511546"/>
                </a:cubicBezTo>
                <a:cubicBezTo>
                  <a:pt x="1944074" y="510753"/>
                  <a:pt x="1943139" y="509172"/>
                  <a:pt x="1941271" y="508381"/>
                </a:cubicBezTo>
                <a:close/>
                <a:moveTo>
                  <a:pt x="1964637" y="512337"/>
                </a:moveTo>
                <a:cubicBezTo>
                  <a:pt x="1963702" y="513127"/>
                  <a:pt x="1963702" y="513917"/>
                  <a:pt x="1962770" y="513917"/>
                </a:cubicBezTo>
                <a:cubicBezTo>
                  <a:pt x="1962770" y="514708"/>
                  <a:pt x="1961835" y="515498"/>
                  <a:pt x="1960899" y="515498"/>
                </a:cubicBezTo>
                <a:cubicBezTo>
                  <a:pt x="1960899" y="516292"/>
                  <a:pt x="1959964" y="514708"/>
                  <a:pt x="1959029" y="514708"/>
                </a:cubicBezTo>
                <a:lnTo>
                  <a:pt x="1958097" y="516292"/>
                </a:lnTo>
                <a:cubicBezTo>
                  <a:pt x="1957162" y="516292"/>
                  <a:pt x="1956226" y="515498"/>
                  <a:pt x="1955291" y="514708"/>
                </a:cubicBezTo>
                <a:lnTo>
                  <a:pt x="1953420" y="513917"/>
                </a:lnTo>
                <a:cubicBezTo>
                  <a:pt x="1952488" y="513917"/>
                  <a:pt x="1952488" y="515498"/>
                  <a:pt x="1951553" y="515498"/>
                </a:cubicBezTo>
                <a:cubicBezTo>
                  <a:pt x="1952488" y="515498"/>
                  <a:pt x="1953420" y="516292"/>
                  <a:pt x="1954356" y="517082"/>
                </a:cubicBezTo>
                <a:cubicBezTo>
                  <a:pt x="1954356" y="517082"/>
                  <a:pt x="1955291" y="517873"/>
                  <a:pt x="1956226" y="517873"/>
                </a:cubicBezTo>
                <a:cubicBezTo>
                  <a:pt x="1956226" y="518663"/>
                  <a:pt x="1957162" y="519453"/>
                  <a:pt x="1958097" y="519453"/>
                </a:cubicBezTo>
                <a:cubicBezTo>
                  <a:pt x="1958097" y="519453"/>
                  <a:pt x="1959029" y="517873"/>
                  <a:pt x="1959964" y="517873"/>
                </a:cubicBezTo>
                <a:cubicBezTo>
                  <a:pt x="1959964" y="517873"/>
                  <a:pt x="1961835" y="519453"/>
                  <a:pt x="1961835" y="518663"/>
                </a:cubicBezTo>
                <a:cubicBezTo>
                  <a:pt x="1962770" y="518663"/>
                  <a:pt x="1962770" y="517873"/>
                  <a:pt x="1963702" y="517082"/>
                </a:cubicBezTo>
                <a:cubicBezTo>
                  <a:pt x="1963702" y="517082"/>
                  <a:pt x="1964637" y="516292"/>
                  <a:pt x="1964637" y="515498"/>
                </a:cubicBezTo>
                <a:cubicBezTo>
                  <a:pt x="1965573" y="514708"/>
                  <a:pt x="1966508" y="513917"/>
                  <a:pt x="1966508" y="513917"/>
                </a:cubicBezTo>
                <a:cubicBezTo>
                  <a:pt x="1966508" y="513127"/>
                  <a:pt x="1964637" y="513127"/>
                  <a:pt x="1964637" y="512337"/>
                </a:cubicBezTo>
                <a:close/>
                <a:moveTo>
                  <a:pt x="2035673" y="521828"/>
                </a:moveTo>
                <a:cubicBezTo>
                  <a:pt x="2034738" y="521828"/>
                  <a:pt x="2033803" y="520247"/>
                  <a:pt x="2032868" y="520247"/>
                </a:cubicBezTo>
                <a:lnTo>
                  <a:pt x="2031936" y="521828"/>
                </a:lnTo>
                <a:cubicBezTo>
                  <a:pt x="2031000" y="522618"/>
                  <a:pt x="2030065" y="523409"/>
                  <a:pt x="2030065" y="524199"/>
                </a:cubicBezTo>
                <a:cubicBezTo>
                  <a:pt x="2030065" y="524199"/>
                  <a:pt x="2028194" y="524993"/>
                  <a:pt x="2028194" y="525783"/>
                </a:cubicBezTo>
                <a:cubicBezTo>
                  <a:pt x="2028194" y="526573"/>
                  <a:pt x="2030065" y="526573"/>
                  <a:pt x="2030065" y="527364"/>
                </a:cubicBezTo>
                <a:cubicBezTo>
                  <a:pt x="2031936" y="525783"/>
                  <a:pt x="2032868" y="524993"/>
                  <a:pt x="2033803" y="523409"/>
                </a:cubicBezTo>
                <a:cubicBezTo>
                  <a:pt x="2034738" y="523409"/>
                  <a:pt x="2034738" y="524993"/>
                  <a:pt x="2035673" y="524993"/>
                </a:cubicBezTo>
                <a:lnTo>
                  <a:pt x="2037541" y="523409"/>
                </a:lnTo>
                <a:cubicBezTo>
                  <a:pt x="2037541" y="522618"/>
                  <a:pt x="2035673" y="521828"/>
                  <a:pt x="2035673" y="521828"/>
                </a:cubicBezTo>
                <a:close/>
                <a:moveTo>
                  <a:pt x="2048758" y="510753"/>
                </a:moveTo>
                <a:cubicBezTo>
                  <a:pt x="2047822" y="511546"/>
                  <a:pt x="2047822" y="511546"/>
                  <a:pt x="2046890" y="512337"/>
                </a:cubicBezTo>
                <a:cubicBezTo>
                  <a:pt x="2045955" y="513127"/>
                  <a:pt x="2045955" y="513917"/>
                  <a:pt x="2045020" y="513917"/>
                </a:cubicBezTo>
                <a:cubicBezTo>
                  <a:pt x="2045020" y="514708"/>
                  <a:pt x="2044084" y="515498"/>
                  <a:pt x="2044084" y="516292"/>
                </a:cubicBezTo>
                <a:lnTo>
                  <a:pt x="2045955" y="517082"/>
                </a:lnTo>
                <a:cubicBezTo>
                  <a:pt x="2045955" y="517873"/>
                  <a:pt x="2044084" y="518663"/>
                  <a:pt x="2044084" y="519453"/>
                </a:cubicBezTo>
                <a:cubicBezTo>
                  <a:pt x="2044084" y="519453"/>
                  <a:pt x="2043149" y="520247"/>
                  <a:pt x="2042217" y="521037"/>
                </a:cubicBezTo>
                <a:cubicBezTo>
                  <a:pt x="2042217" y="521037"/>
                  <a:pt x="2045020" y="521828"/>
                  <a:pt x="2045020" y="522618"/>
                </a:cubicBezTo>
                <a:cubicBezTo>
                  <a:pt x="2045020" y="522618"/>
                  <a:pt x="2043149" y="523409"/>
                  <a:pt x="2043149" y="524199"/>
                </a:cubicBezTo>
                <a:cubicBezTo>
                  <a:pt x="2043149" y="524199"/>
                  <a:pt x="2041282" y="524993"/>
                  <a:pt x="2041282" y="525783"/>
                </a:cubicBezTo>
                <a:cubicBezTo>
                  <a:pt x="2041282" y="526573"/>
                  <a:pt x="2043149" y="526573"/>
                  <a:pt x="2044084" y="527364"/>
                </a:cubicBezTo>
                <a:cubicBezTo>
                  <a:pt x="2044084" y="526573"/>
                  <a:pt x="2045020" y="525783"/>
                  <a:pt x="2045020" y="524993"/>
                </a:cubicBezTo>
                <a:cubicBezTo>
                  <a:pt x="2045020" y="524993"/>
                  <a:pt x="2046890" y="524199"/>
                  <a:pt x="2046890" y="523409"/>
                </a:cubicBezTo>
                <a:lnTo>
                  <a:pt x="2045020" y="522618"/>
                </a:lnTo>
                <a:cubicBezTo>
                  <a:pt x="2045020" y="521828"/>
                  <a:pt x="2045955" y="521037"/>
                  <a:pt x="2045955" y="520247"/>
                </a:cubicBezTo>
                <a:cubicBezTo>
                  <a:pt x="2046890" y="520247"/>
                  <a:pt x="2047822" y="519453"/>
                  <a:pt x="2047822" y="518663"/>
                </a:cubicBezTo>
                <a:cubicBezTo>
                  <a:pt x="2047822" y="518663"/>
                  <a:pt x="2045955" y="517873"/>
                  <a:pt x="2045955" y="517082"/>
                </a:cubicBezTo>
                <a:cubicBezTo>
                  <a:pt x="2045955" y="517082"/>
                  <a:pt x="2046890" y="515498"/>
                  <a:pt x="2047822" y="515498"/>
                </a:cubicBezTo>
                <a:cubicBezTo>
                  <a:pt x="2047822" y="515498"/>
                  <a:pt x="2048758" y="514708"/>
                  <a:pt x="2048758" y="513917"/>
                </a:cubicBezTo>
                <a:cubicBezTo>
                  <a:pt x="2048758" y="513127"/>
                  <a:pt x="2050628" y="512337"/>
                  <a:pt x="2050628" y="512337"/>
                </a:cubicBezTo>
                <a:cubicBezTo>
                  <a:pt x="2050628" y="511546"/>
                  <a:pt x="2048758" y="511546"/>
                  <a:pt x="2048758" y="510753"/>
                </a:cubicBezTo>
                <a:close/>
                <a:moveTo>
                  <a:pt x="2055226" y="503784"/>
                </a:moveTo>
                <a:cubicBezTo>
                  <a:pt x="2055015" y="504521"/>
                  <a:pt x="2053431" y="505217"/>
                  <a:pt x="2053431" y="505217"/>
                </a:cubicBezTo>
                <a:lnTo>
                  <a:pt x="2055301" y="506797"/>
                </a:lnTo>
                <a:lnTo>
                  <a:pt x="2057169" y="505217"/>
                </a:lnTo>
                <a:cubicBezTo>
                  <a:pt x="2057169" y="504631"/>
                  <a:pt x="2055645" y="504048"/>
                  <a:pt x="2055226" y="503784"/>
                </a:cubicBezTo>
                <a:close/>
                <a:moveTo>
                  <a:pt x="2059039" y="517873"/>
                </a:moveTo>
                <a:cubicBezTo>
                  <a:pt x="2059039" y="517082"/>
                  <a:pt x="2058104" y="519453"/>
                  <a:pt x="2057169" y="519453"/>
                </a:cubicBezTo>
                <a:lnTo>
                  <a:pt x="2055301" y="517873"/>
                </a:lnTo>
                <a:cubicBezTo>
                  <a:pt x="2054366" y="517873"/>
                  <a:pt x="2054366" y="519453"/>
                  <a:pt x="2053431" y="519453"/>
                </a:cubicBezTo>
                <a:cubicBezTo>
                  <a:pt x="2053431" y="520247"/>
                  <a:pt x="2052496" y="521037"/>
                  <a:pt x="2052496" y="521037"/>
                </a:cubicBezTo>
                <a:cubicBezTo>
                  <a:pt x="2052496" y="521828"/>
                  <a:pt x="2053431" y="522618"/>
                  <a:pt x="2054366" y="522618"/>
                </a:cubicBezTo>
                <a:lnTo>
                  <a:pt x="2056237" y="524199"/>
                </a:lnTo>
                <a:lnTo>
                  <a:pt x="2058104" y="522618"/>
                </a:lnTo>
                <a:cubicBezTo>
                  <a:pt x="2058104" y="521828"/>
                  <a:pt x="2059039" y="521037"/>
                  <a:pt x="2059039" y="520247"/>
                </a:cubicBezTo>
                <a:cubicBezTo>
                  <a:pt x="2059975" y="520247"/>
                  <a:pt x="2060910" y="519453"/>
                  <a:pt x="2060910" y="518663"/>
                </a:cubicBezTo>
                <a:cubicBezTo>
                  <a:pt x="2059975" y="518663"/>
                  <a:pt x="2059975" y="517873"/>
                  <a:pt x="2059039" y="517873"/>
                </a:cubicBezTo>
                <a:close/>
                <a:moveTo>
                  <a:pt x="2079603" y="519453"/>
                </a:moveTo>
                <a:cubicBezTo>
                  <a:pt x="2079603" y="520247"/>
                  <a:pt x="2078667" y="521828"/>
                  <a:pt x="2078667" y="521828"/>
                </a:cubicBezTo>
                <a:cubicBezTo>
                  <a:pt x="2079603" y="522618"/>
                  <a:pt x="2081473" y="523409"/>
                  <a:pt x="2082405" y="524199"/>
                </a:cubicBezTo>
                <a:cubicBezTo>
                  <a:pt x="2083340" y="524993"/>
                  <a:pt x="2084276" y="524993"/>
                  <a:pt x="2084276" y="525783"/>
                </a:cubicBezTo>
                <a:cubicBezTo>
                  <a:pt x="2085211" y="524993"/>
                  <a:pt x="2085211" y="524199"/>
                  <a:pt x="2086146" y="524199"/>
                </a:cubicBezTo>
                <a:cubicBezTo>
                  <a:pt x="2087078" y="523409"/>
                  <a:pt x="2087078" y="522618"/>
                  <a:pt x="2088014" y="521828"/>
                </a:cubicBezTo>
                <a:cubicBezTo>
                  <a:pt x="2088014" y="521828"/>
                  <a:pt x="2089884" y="521037"/>
                  <a:pt x="2088949" y="520247"/>
                </a:cubicBezTo>
                <a:cubicBezTo>
                  <a:pt x="2088949" y="519453"/>
                  <a:pt x="2087078" y="519453"/>
                  <a:pt x="2087078" y="518663"/>
                </a:cubicBezTo>
                <a:cubicBezTo>
                  <a:pt x="2087078" y="519453"/>
                  <a:pt x="2086146" y="521037"/>
                  <a:pt x="2086146" y="521037"/>
                </a:cubicBezTo>
                <a:cubicBezTo>
                  <a:pt x="2085211" y="521037"/>
                  <a:pt x="2084276" y="519453"/>
                  <a:pt x="2083340" y="519453"/>
                </a:cubicBezTo>
                <a:lnTo>
                  <a:pt x="2082405" y="521037"/>
                </a:lnTo>
                <a:cubicBezTo>
                  <a:pt x="2081473" y="521037"/>
                  <a:pt x="2080538" y="519453"/>
                  <a:pt x="2079603" y="519453"/>
                </a:cubicBezTo>
                <a:close/>
                <a:moveTo>
                  <a:pt x="2088949" y="502845"/>
                </a:moveTo>
                <a:cubicBezTo>
                  <a:pt x="2088014" y="502845"/>
                  <a:pt x="2087078" y="504426"/>
                  <a:pt x="2087078" y="504426"/>
                </a:cubicBezTo>
                <a:cubicBezTo>
                  <a:pt x="2087078" y="505217"/>
                  <a:pt x="2085211" y="503636"/>
                  <a:pt x="2085211" y="503636"/>
                </a:cubicBezTo>
                <a:cubicBezTo>
                  <a:pt x="2084276" y="503636"/>
                  <a:pt x="2083340" y="505217"/>
                  <a:pt x="2083340" y="505217"/>
                </a:cubicBezTo>
                <a:lnTo>
                  <a:pt x="2085211" y="506797"/>
                </a:lnTo>
                <a:cubicBezTo>
                  <a:pt x="2086146" y="506797"/>
                  <a:pt x="2087078" y="507591"/>
                  <a:pt x="2087078" y="507591"/>
                </a:cubicBezTo>
                <a:cubicBezTo>
                  <a:pt x="2088014" y="507591"/>
                  <a:pt x="2088949" y="506007"/>
                  <a:pt x="2088949" y="506007"/>
                </a:cubicBezTo>
                <a:lnTo>
                  <a:pt x="2090819" y="504426"/>
                </a:lnTo>
                <a:cubicBezTo>
                  <a:pt x="2090819" y="503636"/>
                  <a:pt x="2088949" y="503636"/>
                  <a:pt x="2088949" y="502845"/>
                </a:cubicBezTo>
                <a:close/>
                <a:moveTo>
                  <a:pt x="2093622" y="509172"/>
                </a:moveTo>
                <a:cubicBezTo>
                  <a:pt x="2092687" y="508381"/>
                  <a:pt x="2091752" y="510753"/>
                  <a:pt x="2091752" y="510753"/>
                </a:cubicBezTo>
                <a:cubicBezTo>
                  <a:pt x="2090819" y="510753"/>
                  <a:pt x="2089884" y="509172"/>
                  <a:pt x="2089884" y="509172"/>
                </a:cubicBezTo>
                <a:cubicBezTo>
                  <a:pt x="2088949" y="509172"/>
                  <a:pt x="2088014" y="510753"/>
                  <a:pt x="2088014" y="510753"/>
                </a:cubicBezTo>
                <a:cubicBezTo>
                  <a:pt x="2087078" y="511546"/>
                  <a:pt x="2087078" y="512337"/>
                  <a:pt x="2086146" y="513127"/>
                </a:cubicBezTo>
                <a:cubicBezTo>
                  <a:pt x="2087078" y="513127"/>
                  <a:pt x="2088014" y="513917"/>
                  <a:pt x="2088014" y="513917"/>
                </a:cubicBezTo>
                <a:cubicBezTo>
                  <a:pt x="2088949" y="513917"/>
                  <a:pt x="2089884" y="512337"/>
                  <a:pt x="2089884" y="512337"/>
                </a:cubicBezTo>
                <a:cubicBezTo>
                  <a:pt x="2090819" y="512337"/>
                  <a:pt x="2091752" y="513917"/>
                  <a:pt x="2091752" y="513917"/>
                </a:cubicBezTo>
                <a:cubicBezTo>
                  <a:pt x="2092687" y="513127"/>
                  <a:pt x="2093622" y="512337"/>
                  <a:pt x="2093622" y="512337"/>
                </a:cubicBezTo>
                <a:cubicBezTo>
                  <a:pt x="2094557" y="511546"/>
                  <a:pt x="2094557" y="510753"/>
                  <a:pt x="2095493" y="509962"/>
                </a:cubicBezTo>
                <a:cubicBezTo>
                  <a:pt x="2094557" y="509962"/>
                  <a:pt x="2093622" y="509172"/>
                  <a:pt x="2093622" y="509172"/>
                </a:cubicBezTo>
                <a:close/>
                <a:moveTo>
                  <a:pt x="2120729" y="507591"/>
                </a:moveTo>
                <a:cubicBezTo>
                  <a:pt x="2120729" y="507591"/>
                  <a:pt x="2119794" y="506007"/>
                  <a:pt x="2118858" y="506007"/>
                </a:cubicBezTo>
                <a:cubicBezTo>
                  <a:pt x="2118858" y="506007"/>
                  <a:pt x="2117923" y="507591"/>
                  <a:pt x="2116988" y="507591"/>
                </a:cubicBezTo>
                <a:lnTo>
                  <a:pt x="2119794" y="509172"/>
                </a:lnTo>
                <a:cubicBezTo>
                  <a:pt x="2119794" y="509172"/>
                  <a:pt x="2117923" y="509962"/>
                  <a:pt x="2117923" y="510753"/>
                </a:cubicBezTo>
                <a:cubicBezTo>
                  <a:pt x="2117923" y="511546"/>
                  <a:pt x="2116988" y="512337"/>
                  <a:pt x="2116056" y="512337"/>
                </a:cubicBezTo>
                <a:cubicBezTo>
                  <a:pt x="2116056" y="513127"/>
                  <a:pt x="2115121" y="513917"/>
                  <a:pt x="2114185" y="514708"/>
                </a:cubicBezTo>
                <a:lnTo>
                  <a:pt x="2116988" y="515498"/>
                </a:lnTo>
                <a:cubicBezTo>
                  <a:pt x="2116988" y="516292"/>
                  <a:pt x="2115121" y="517082"/>
                  <a:pt x="2115121" y="517082"/>
                </a:cubicBezTo>
                <a:lnTo>
                  <a:pt x="2116988" y="518663"/>
                </a:lnTo>
                <a:cubicBezTo>
                  <a:pt x="2117923" y="518663"/>
                  <a:pt x="2117923" y="517873"/>
                  <a:pt x="2118858" y="517082"/>
                </a:cubicBezTo>
                <a:lnTo>
                  <a:pt x="2120729" y="515498"/>
                </a:lnTo>
                <a:cubicBezTo>
                  <a:pt x="2120729" y="514708"/>
                  <a:pt x="2117923" y="513917"/>
                  <a:pt x="2117923" y="513917"/>
                </a:cubicBezTo>
                <a:cubicBezTo>
                  <a:pt x="2118858" y="513127"/>
                  <a:pt x="2119794" y="512337"/>
                  <a:pt x="2119794" y="512337"/>
                </a:cubicBezTo>
                <a:cubicBezTo>
                  <a:pt x="2120729" y="511546"/>
                  <a:pt x="2121661" y="510753"/>
                  <a:pt x="2121661" y="510753"/>
                </a:cubicBezTo>
                <a:cubicBezTo>
                  <a:pt x="2121661" y="509962"/>
                  <a:pt x="2123532" y="509172"/>
                  <a:pt x="2123532" y="508381"/>
                </a:cubicBezTo>
                <a:cubicBezTo>
                  <a:pt x="2122596" y="508381"/>
                  <a:pt x="2121661" y="507591"/>
                  <a:pt x="2120729" y="507591"/>
                </a:cubicBezTo>
                <a:close/>
                <a:moveTo>
                  <a:pt x="2147833" y="521828"/>
                </a:moveTo>
                <a:cubicBezTo>
                  <a:pt x="2146898" y="522618"/>
                  <a:pt x="2146898" y="522618"/>
                  <a:pt x="2145965" y="523409"/>
                </a:cubicBezTo>
                <a:cubicBezTo>
                  <a:pt x="2145030" y="523409"/>
                  <a:pt x="2145030" y="521828"/>
                  <a:pt x="2144095" y="521828"/>
                </a:cubicBezTo>
                <a:cubicBezTo>
                  <a:pt x="2143160" y="521828"/>
                  <a:pt x="2143160" y="523409"/>
                  <a:pt x="2142224" y="524199"/>
                </a:cubicBezTo>
                <a:cubicBezTo>
                  <a:pt x="2142224" y="524199"/>
                  <a:pt x="2141289" y="525783"/>
                  <a:pt x="2140357" y="525783"/>
                </a:cubicBezTo>
                <a:lnTo>
                  <a:pt x="2138486" y="524199"/>
                </a:lnTo>
                <a:cubicBezTo>
                  <a:pt x="2138486" y="524993"/>
                  <a:pt x="2137551" y="525783"/>
                  <a:pt x="2137551" y="525783"/>
                </a:cubicBezTo>
                <a:cubicBezTo>
                  <a:pt x="2135684" y="527364"/>
                  <a:pt x="2134749" y="528154"/>
                  <a:pt x="2133813" y="529738"/>
                </a:cubicBezTo>
                <a:cubicBezTo>
                  <a:pt x="2132878" y="529738"/>
                  <a:pt x="2132878" y="528154"/>
                  <a:pt x="2131946" y="528154"/>
                </a:cubicBezTo>
                <a:lnTo>
                  <a:pt x="2130075" y="529738"/>
                </a:lnTo>
                <a:lnTo>
                  <a:pt x="2131946" y="531319"/>
                </a:lnTo>
                <a:cubicBezTo>
                  <a:pt x="2132878" y="531319"/>
                  <a:pt x="2133813" y="529738"/>
                  <a:pt x="2133813" y="529738"/>
                </a:cubicBezTo>
                <a:cubicBezTo>
                  <a:pt x="2134749" y="529738"/>
                  <a:pt x="2135684" y="531319"/>
                  <a:pt x="2135684" y="530529"/>
                </a:cubicBezTo>
                <a:cubicBezTo>
                  <a:pt x="2136619" y="530529"/>
                  <a:pt x="2137551" y="528948"/>
                  <a:pt x="2137551" y="528948"/>
                </a:cubicBezTo>
                <a:cubicBezTo>
                  <a:pt x="2138486" y="528948"/>
                  <a:pt x="2139422" y="530529"/>
                  <a:pt x="2139422" y="530529"/>
                </a:cubicBezTo>
                <a:cubicBezTo>
                  <a:pt x="2140357" y="530529"/>
                  <a:pt x="2141289" y="532109"/>
                  <a:pt x="2142224" y="532109"/>
                </a:cubicBezTo>
                <a:cubicBezTo>
                  <a:pt x="2142224" y="531319"/>
                  <a:pt x="2143160" y="530529"/>
                  <a:pt x="2143160" y="529738"/>
                </a:cubicBezTo>
                <a:cubicBezTo>
                  <a:pt x="2144095" y="529738"/>
                  <a:pt x="2144095" y="528948"/>
                  <a:pt x="2145030" y="528154"/>
                </a:cubicBezTo>
                <a:cubicBezTo>
                  <a:pt x="2145030" y="527364"/>
                  <a:pt x="2145965" y="527364"/>
                  <a:pt x="2146898" y="526573"/>
                </a:cubicBezTo>
                <a:cubicBezTo>
                  <a:pt x="2146898" y="525783"/>
                  <a:pt x="2147833" y="524993"/>
                  <a:pt x="2147833" y="524993"/>
                </a:cubicBezTo>
                <a:cubicBezTo>
                  <a:pt x="2148768" y="524199"/>
                  <a:pt x="2149703" y="523409"/>
                  <a:pt x="2149703" y="523409"/>
                </a:cubicBezTo>
                <a:cubicBezTo>
                  <a:pt x="2149703" y="522618"/>
                  <a:pt x="2147833" y="521828"/>
                  <a:pt x="2147833" y="521828"/>
                </a:cubicBezTo>
                <a:close/>
                <a:moveTo>
                  <a:pt x="2202979" y="507591"/>
                </a:moveTo>
                <a:cubicBezTo>
                  <a:pt x="2202979" y="506797"/>
                  <a:pt x="2204849" y="506007"/>
                  <a:pt x="2204849" y="506007"/>
                </a:cubicBezTo>
                <a:lnTo>
                  <a:pt x="2202979" y="504426"/>
                </a:lnTo>
                <a:cubicBezTo>
                  <a:pt x="2202979" y="504426"/>
                  <a:pt x="2202044" y="506007"/>
                  <a:pt x="2201108" y="506007"/>
                </a:cubicBezTo>
                <a:cubicBezTo>
                  <a:pt x="2201108" y="506797"/>
                  <a:pt x="2200176" y="507591"/>
                  <a:pt x="2200176" y="507591"/>
                </a:cubicBezTo>
                <a:cubicBezTo>
                  <a:pt x="2199241" y="508381"/>
                  <a:pt x="2198306" y="509172"/>
                  <a:pt x="2198306" y="509962"/>
                </a:cubicBezTo>
                <a:lnTo>
                  <a:pt x="2200176" y="510753"/>
                </a:lnTo>
                <a:lnTo>
                  <a:pt x="2202044" y="512337"/>
                </a:lnTo>
                <a:cubicBezTo>
                  <a:pt x="2202979" y="512337"/>
                  <a:pt x="2203914" y="510753"/>
                  <a:pt x="2203914" y="510753"/>
                </a:cubicBezTo>
                <a:cubicBezTo>
                  <a:pt x="2204849" y="509962"/>
                  <a:pt x="2204849" y="509172"/>
                  <a:pt x="2205782" y="508381"/>
                </a:cubicBezTo>
                <a:cubicBezTo>
                  <a:pt x="2205782" y="508381"/>
                  <a:pt x="2203914" y="507591"/>
                  <a:pt x="2202979" y="507591"/>
                </a:cubicBezTo>
                <a:close/>
                <a:moveTo>
                  <a:pt x="2216063" y="504426"/>
                </a:moveTo>
                <a:lnTo>
                  <a:pt x="2214196" y="502845"/>
                </a:lnTo>
                <a:cubicBezTo>
                  <a:pt x="2213260" y="502845"/>
                  <a:pt x="2212325" y="504426"/>
                  <a:pt x="2212325" y="504426"/>
                </a:cubicBezTo>
                <a:cubicBezTo>
                  <a:pt x="2212325" y="505217"/>
                  <a:pt x="2210458" y="506007"/>
                  <a:pt x="2210458" y="506797"/>
                </a:cubicBezTo>
                <a:cubicBezTo>
                  <a:pt x="2210458" y="506797"/>
                  <a:pt x="2212325" y="507591"/>
                  <a:pt x="2213260" y="507591"/>
                </a:cubicBezTo>
                <a:cubicBezTo>
                  <a:pt x="2213260" y="508381"/>
                  <a:pt x="2215131" y="509172"/>
                  <a:pt x="2215131" y="509172"/>
                </a:cubicBezTo>
                <a:cubicBezTo>
                  <a:pt x="2215131" y="509172"/>
                  <a:pt x="2216063" y="507591"/>
                  <a:pt x="2216998" y="507591"/>
                </a:cubicBezTo>
                <a:lnTo>
                  <a:pt x="2217934" y="506007"/>
                </a:lnTo>
                <a:cubicBezTo>
                  <a:pt x="2217934" y="505217"/>
                  <a:pt x="2216063" y="504426"/>
                  <a:pt x="2216063" y="504426"/>
                </a:cubicBezTo>
                <a:close/>
                <a:moveTo>
                  <a:pt x="2256254" y="518663"/>
                </a:moveTo>
                <a:cubicBezTo>
                  <a:pt x="2255319" y="518663"/>
                  <a:pt x="2254387" y="520247"/>
                  <a:pt x="2254387" y="521037"/>
                </a:cubicBezTo>
                <a:cubicBezTo>
                  <a:pt x="2254387" y="521037"/>
                  <a:pt x="2252516" y="521828"/>
                  <a:pt x="2252516" y="522618"/>
                </a:cubicBezTo>
                <a:lnTo>
                  <a:pt x="2254387" y="523409"/>
                </a:lnTo>
                <a:cubicBezTo>
                  <a:pt x="2255319" y="524199"/>
                  <a:pt x="2256254" y="524993"/>
                  <a:pt x="2257190" y="524993"/>
                </a:cubicBezTo>
                <a:lnTo>
                  <a:pt x="2258125" y="523409"/>
                </a:lnTo>
                <a:cubicBezTo>
                  <a:pt x="2259060" y="523409"/>
                  <a:pt x="2259995" y="521828"/>
                  <a:pt x="2259995" y="521828"/>
                </a:cubicBezTo>
                <a:cubicBezTo>
                  <a:pt x="2259995" y="521037"/>
                  <a:pt x="2258125" y="520247"/>
                  <a:pt x="2258125" y="520247"/>
                </a:cubicBezTo>
                <a:cubicBezTo>
                  <a:pt x="2257190" y="520247"/>
                  <a:pt x="2256254" y="518663"/>
                  <a:pt x="2256254" y="518663"/>
                </a:cubicBezTo>
                <a:close/>
                <a:moveTo>
                  <a:pt x="2263733" y="509962"/>
                </a:moveTo>
                <a:cubicBezTo>
                  <a:pt x="2263733" y="509962"/>
                  <a:pt x="2262798" y="511546"/>
                  <a:pt x="2261863" y="511546"/>
                </a:cubicBezTo>
                <a:cubicBezTo>
                  <a:pt x="2261863" y="511546"/>
                  <a:pt x="2259995" y="509962"/>
                  <a:pt x="2259995" y="510753"/>
                </a:cubicBezTo>
                <a:cubicBezTo>
                  <a:pt x="2259995" y="510753"/>
                  <a:pt x="2259060" y="511546"/>
                  <a:pt x="2258125" y="512337"/>
                </a:cubicBezTo>
                <a:cubicBezTo>
                  <a:pt x="2258125" y="513127"/>
                  <a:pt x="2257190" y="513127"/>
                  <a:pt x="2257190" y="513917"/>
                </a:cubicBezTo>
                <a:cubicBezTo>
                  <a:pt x="2258125" y="513917"/>
                  <a:pt x="2258125" y="515498"/>
                  <a:pt x="2259060" y="515498"/>
                </a:cubicBezTo>
                <a:cubicBezTo>
                  <a:pt x="2259060" y="515498"/>
                  <a:pt x="2259995" y="513917"/>
                  <a:pt x="2260928" y="513917"/>
                </a:cubicBezTo>
                <a:lnTo>
                  <a:pt x="2262798" y="514708"/>
                </a:lnTo>
                <a:cubicBezTo>
                  <a:pt x="2262798" y="514708"/>
                  <a:pt x="2263733" y="513917"/>
                  <a:pt x="2264669" y="513127"/>
                </a:cubicBezTo>
                <a:cubicBezTo>
                  <a:pt x="2264669" y="512337"/>
                  <a:pt x="2265601" y="512337"/>
                  <a:pt x="2265601" y="511546"/>
                </a:cubicBezTo>
                <a:cubicBezTo>
                  <a:pt x="2264669" y="511546"/>
                  <a:pt x="2264669" y="509962"/>
                  <a:pt x="2263733" y="509962"/>
                </a:cubicBezTo>
                <a:close/>
                <a:moveTo>
                  <a:pt x="2302989" y="507591"/>
                </a:moveTo>
                <a:cubicBezTo>
                  <a:pt x="2302054" y="507591"/>
                  <a:pt x="2302054" y="509172"/>
                  <a:pt x="2301119" y="509172"/>
                </a:cubicBezTo>
                <a:lnTo>
                  <a:pt x="2299251" y="507591"/>
                </a:lnTo>
                <a:cubicBezTo>
                  <a:pt x="2298316" y="507591"/>
                  <a:pt x="2297381" y="509172"/>
                  <a:pt x="2297381" y="509172"/>
                </a:cubicBezTo>
                <a:cubicBezTo>
                  <a:pt x="2297381" y="509962"/>
                  <a:pt x="2299251" y="510753"/>
                  <a:pt x="2299251" y="510753"/>
                </a:cubicBezTo>
                <a:cubicBezTo>
                  <a:pt x="2300184" y="510753"/>
                  <a:pt x="2301119" y="512337"/>
                  <a:pt x="2301119" y="512337"/>
                </a:cubicBezTo>
                <a:cubicBezTo>
                  <a:pt x="2302054" y="512337"/>
                  <a:pt x="2302989" y="510753"/>
                  <a:pt x="2302989" y="509962"/>
                </a:cubicBezTo>
                <a:cubicBezTo>
                  <a:pt x="2302989" y="509962"/>
                  <a:pt x="2304860" y="509172"/>
                  <a:pt x="2304860" y="508381"/>
                </a:cubicBezTo>
                <a:lnTo>
                  <a:pt x="2302989" y="507591"/>
                </a:lnTo>
                <a:close/>
                <a:moveTo>
                  <a:pt x="392173" y="486832"/>
                </a:moveTo>
                <a:lnTo>
                  <a:pt x="391757" y="487245"/>
                </a:lnTo>
                <a:lnTo>
                  <a:pt x="390926" y="487245"/>
                </a:lnTo>
                <a:lnTo>
                  <a:pt x="390507" y="487245"/>
                </a:lnTo>
                <a:lnTo>
                  <a:pt x="389675" y="486832"/>
                </a:lnTo>
                <a:lnTo>
                  <a:pt x="389260" y="486423"/>
                </a:lnTo>
                <a:lnTo>
                  <a:pt x="388844" y="485604"/>
                </a:lnTo>
                <a:lnTo>
                  <a:pt x="388425" y="482323"/>
                </a:lnTo>
                <a:lnTo>
                  <a:pt x="386763" y="478632"/>
                </a:lnTo>
                <a:lnTo>
                  <a:pt x="385512" y="475760"/>
                </a:lnTo>
                <a:lnTo>
                  <a:pt x="384262" y="472479"/>
                </a:lnTo>
                <a:lnTo>
                  <a:pt x="383431" y="470020"/>
                </a:lnTo>
                <a:lnTo>
                  <a:pt x="383015" y="467148"/>
                </a:lnTo>
                <a:lnTo>
                  <a:pt x="383015" y="462226"/>
                </a:lnTo>
                <a:lnTo>
                  <a:pt x="383015" y="461404"/>
                </a:lnTo>
                <a:lnTo>
                  <a:pt x="383431" y="460585"/>
                </a:lnTo>
                <a:lnTo>
                  <a:pt x="384262" y="460585"/>
                </a:lnTo>
                <a:lnTo>
                  <a:pt x="384681" y="460176"/>
                </a:lnTo>
                <a:lnTo>
                  <a:pt x="385512" y="460585"/>
                </a:lnTo>
                <a:lnTo>
                  <a:pt x="385928" y="460585"/>
                </a:lnTo>
                <a:lnTo>
                  <a:pt x="386344" y="461404"/>
                </a:lnTo>
                <a:lnTo>
                  <a:pt x="386763" y="462226"/>
                </a:lnTo>
                <a:lnTo>
                  <a:pt x="386763" y="465507"/>
                </a:lnTo>
                <a:lnTo>
                  <a:pt x="388010" y="469607"/>
                </a:lnTo>
                <a:lnTo>
                  <a:pt x="388844" y="472888"/>
                </a:lnTo>
                <a:lnTo>
                  <a:pt x="390507" y="476170"/>
                </a:lnTo>
                <a:lnTo>
                  <a:pt x="392173" y="480273"/>
                </a:lnTo>
                <a:lnTo>
                  <a:pt x="392588" y="483142"/>
                </a:lnTo>
                <a:lnTo>
                  <a:pt x="393007" y="485604"/>
                </a:lnTo>
                <a:lnTo>
                  <a:pt x="392588" y="486423"/>
                </a:lnTo>
                <a:lnTo>
                  <a:pt x="392173" y="486832"/>
                </a:lnTo>
                <a:close/>
                <a:moveTo>
                  <a:pt x="362143" y="480478"/>
                </a:moveTo>
                <a:lnTo>
                  <a:pt x="361255" y="480478"/>
                </a:lnTo>
                <a:lnTo>
                  <a:pt x="360811" y="480478"/>
                </a:lnTo>
                <a:lnTo>
                  <a:pt x="359479" y="480478"/>
                </a:lnTo>
                <a:lnTo>
                  <a:pt x="359035" y="480078"/>
                </a:lnTo>
                <a:lnTo>
                  <a:pt x="358591" y="479284"/>
                </a:lnTo>
                <a:lnTo>
                  <a:pt x="357259" y="475301"/>
                </a:lnTo>
                <a:lnTo>
                  <a:pt x="356815" y="470923"/>
                </a:lnTo>
                <a:lnTo>
                  <a:pt x="356371" y="462166"/>
                </a:lnTo>
                <a:lnTo>
                  <a:pt x="356371" y="461369"/>
                </a:lnTo>
                <a:lnTo>
                  <a:pt x="356815" y="460573"/>
                </a:lnTo>
                <a:lnTo>
                  <a:pt x="357703" y="460573"/>
                </a:lnTo>
                <a:lnTo>
                  <a:pt x="358591" y="460176"/>
                </a:lnTo>
                <a:lnTo>
                  <a:pt x="359035" y="460573"/>
                </a:lnTo>
                <a:lnTo>
                  <a:pt x="359923" y="460573"/>
                </a:lnTo>
                <a:lnTo>
                  <a:pt x="360811" y="461369"/>
                </a:lnTo>
                <a:lnTo>
                  <a:pt x="360811" y="462166"/>
                </a:lnTo>
                <a:lnTo>
                  <a:pt x="361255" y="470524"/>
                </a:lnTo>
                <a:lnTo>
                  <a:pt x="361699" y="474504"/>
                </a:lnTo>
                <a:lnTo>
                  <a:pt x="363031" y="478487"/>
                </a:lnTo>
                <a:lnTo>
                  <a:pt x="363031" y="479284"/>
                </a:lnTo>
                <a:lnTo>
                  <a:pt x="362587" y="479681"/>
                </a:lnTo>
                <a:lnTo>
                  <a:pt x="362143" y="480478"/>
                </a:lnTo>
                <a:close/>
                <a:moveTo>
                  <a:pt x="271964" y="264491"/>
                </a:moveTo>
                <a:lnTo>
                  <a:pt x="270443" y="273620"/>
                </a:lnTo>
                <a:lnTo>
                  <a:pt x="268919" y="283187"/>
                </a:lnTo>
                <a:lnTo>
                  <a:pt x="266636" y="291882"/>
                </a:lnTo>
                <a:lnTo>
                  <a:pt x="265493" y="301445"/>
                </a:lnTo>
                <a:lnTo>
                  <a:pt x="264353" y="311012"/>
                </a:lnTo>
                <a:lnTo>
                  <a:pt x="263210" y="320141"/>
                </a:lnTo>
                <a:lnTo>
                  <a:pt x="262829" y="321010"/>
                </a:lnTo>
                <a:lnTo>
                  <a:pt x="262448" y="321445"/>
                </a:lnTo>
                <a:lnTo>
                  <a:pt x="262067" y="321445"/>
                </a:lnTo>
                <a:lnTo>
                  <a:pt x="261308" y="321445"/>
                </a:lnTo>
                <a:lnTo>
                  <a:pt x="260165" y="320576"/>
                </a:lnTo>
                <a:lnTo>
                  <a:pt x="259784" y="320141"/>
                </a:lnTo>
                <a:lnTo>
                  <a:pt x="259784" y="319272"/>
                </a:lnTo>
                <a:lnTo>
                  <a:pt x="260927" y="310143"/>
                </a:lnTo>
                <a:lnTo>
                  <a:pt x="262067" y="300576"/>
                </a:lnTo>
                <a:lnTo>
                  <a:pt x="263210" y="291012"/>
                </a:lnTo>
                <a:lnTo>
                  <a:pt x="263972" y="286229"/>
                </a:lnTo>
                <a:lnTo>
                  <a:pt x="265112" y="281880"/>
                </a:lnTo>
                <a:lnTo>
                  <a:pt x="267398" y="272751"/>
                </a:lnTo>
                <a:lnTo>
                  <a:pt x="268538" y="263622"/>
                </a:lnTo>
                <a:lnTo>
                  <a:pt x="269300" y="254924"/>
                </a:lnTo>
                <a:lnTo>
                  <a:pt x="269681" y="245795"/>
                </a:lnTo>
                <a:lnTo>
                  <a:pt x="269681" y="244926"/>
                </a:lnTo>
                <a:lnTo>
                  <a:pt x="270062" y="244057"/>
                </a:lnTo>
                <a:lnTo>
                  <a:pt x="270443" y="243622"/>
                </a:lnTo>
                <a:lnTo>
                  <a:pt x="271202" y="243622"/>
                </a:lnTo>
                <a:lnTo>
                  <a:pt x="271964" y="243622"/>
                </a:lnTo>
                <a:lnTo>
                  <a:pt x="272345" y="244057"/>
                </a:lnTo>
                <a:lnTo>
                  <a:pt x="272726" y="244926"/>
                </a:lnTo>
                <a:lnTo>
                  <a:pt x="273107" y="245795"/>
                </a:lnTo>
                <a:lnTo>
                  <a:pt x="272726" y="255362"/>
                </a:lnTo>
                <a:lnTo>
                  <a:pt x="271964" y="264491"/>
                </a:lnTo>
                <a:close/>
                <a:moveTo>
                  <a:pt x="222408" y="231993"/>
                </a:moveTo>
                <a:lnTo>
                  <a:pt x="220096" y="248585"/>
                </a:lnTo>
                <a:lnTo>
                  <a:pt x="217782" y="265181"/>
                </a:lnTo>
                <a:lnTo>
                  <a:pt x="217782" y="266031"/>
                </a:lnTo>
                <a:lnTo>
                  <a:pt x="216856" y="266881"/>
                </a:lnTo>
                <a:lnTo>
                  <a:pt x="215470" y="267306"/>
                </a:lnTo>
                <a:lnTo>
                  <a:pt x="214545" y="267306"/>
                </a:lnTo>
                <a:lnTo>
                  <a:pt x="214082" y="266881"/>
                </a:lnTo>
                <a:lnTo>
                  <a:pt x="213156" y="266031"/>
                </a:lnTo>
                <a:lnTo>
                  <a:pt x="213156" y="265181"/>
                </a:lnTo>
                <a:lnTo>
                  <a:pt x="215930" y="248585"/>
                </a:lnTo>
                <a:lnTo>
                  <a:pt x="218245" y="231565"/>
                </a:lnTo>
                <a:lnTo>
                  <a:pt x="221482" y="214122"/>
                </a:lnTo>
                <a:lnTo>
                  <a:pt x="225182" y="197527"/>
                </a:lnTo>
                <a:lnTo>
                  <a:pt x="225182" y="196677"/>
                </a:lnTo>
                <a:lnTo>
                  <a:pt x="226108" y="196251"/>
                </a:lnTo>
                <a:lnTo>
                  <a:pt x="226571" y="196251"/>
                </a:lnTo>
                <a:lnTo>
                  <a:pt x="227497" y="196251"/>
                </a:lnTo>
                <a:lnTo>
                  <a:pt x="228885" y="196677"/>
                </a:lnTo>
                <a:lnTo>
                  <a:pt x="229348" y="197102"/>
                </a:lnTo>
                <a:lnTo>
                  <a:pt x="229808" y="197952"/>
                </a:lnTo>
                <a:lnTo>
                  <a:pt x="229808" y="198802"/>
                </a:lnTo>
                <a:lnTo>
                  <a:pt x="225182" y="215398"/>
                </a:lnTo>
                <a:lnTo>
                  <a:pt x="222408" y="231993"/>
                </a:lnTo>
                <a:close/>
                <a:moveTo>
                  <a:pt x="187085" y="165441"/>
                </a:moveTo>
                <a:lnTo>
                  <a:pt x="186628" y="175644"/>
                </a:lnTo>
                <a:lnTo>
                  <a:pt x="186628" y="186269"/>
                </a:lnTo>
                <a:lnTo>
                  <a:pt x="186628" y="196897"/>
                </a:lnTo>
                <a:lnTo>
                  <a:pt x="186628" y="205399"/>
                </a:lnTo>
                <a:lnTo>
                  <a:pt x="186628" y="209647"/>
                </a:lnTo>
                <a:lnTo>
                  <a:pt x="185709" y="213474"/>
                </a:lnTo>
                <a:lnTo>
                  <a:pt x="182950" y="224102"/>
                </a:lnTo>
                <a:lnTo>
                  <a:pt x="181574" y="229628"/>
                </a:lnTo>
                <a:lnTo>
                  <a:pt x="181114" y="234730"/>
                </a:lnTo>
                <a:lnTo>
                  <a:pt x="180655" y="235580"/>
                </a:lnTo>
                <a:lnTo>
                  <a:pt x="180195" y="236005"/>
                </a:lnTo>
                <a:lnTo>
                  <a:pt x="179275" y="236430"/>
                </a:lnTo>
                <a:lnTo>
                  <a:pt x="178819" y="236855"/>
                </a:lnTo>
                <a:lnTo>
                  <a:pt x="177899" y="236430"/>
                </a:lnTo>
                <a:lnTo>
                  <a:pt x="177439" y="236005"/>
                </a:lnTo>
                <a:lnTo>
                  <a:pt x="176980" y="235580"/>
                </a:lnTo>
                <a:lnTo>
                  <a:pt x="176520" y="234730"/>
                </a:lnTo>
                <a:lnTo>
                  <a:pt x="177439" y="230053"/>
                </a:lnTo>
                <a:lnTo>
                  <a:pt x="178359" y="224952"/>
                </a:lnTo>
                <a:lnTo>
                  <a:pt x="181114" y="215599"/>
                </a:lnTo>
                <a:lnTo>
                  <a:pt x="182034" y="210073"/>
                </a:lnTo>
                <a:lnTo>
                  <a:pt x="182494" y="204974"/>
                </a:lnTo>
                <a:lnTo>
                  <a:pt x="182494" y="193921"/>
                </a:lnTo>
                <a:lnTo>
                  <a:pt x="182494" y="171393"/>
                </a:lnTo>
                <a:lnTo>
                  <a:pt x="182494" y="166717"/>
                </a:lnTo>
                <a:lnTo>
                  <a:pt x="182950" y="162465"/>
                </a:lnTo>
                <a:lnTo>
                  <a:pt x="185249" y="153538"/>
                </a:lnTo>
                <a:lnTo>
                  <a:pt x="185709" y="153113"/>
                </a:lnTo>
                <a:lnTo>
                  <a:pt x="186169" y="152262"/>
                </a:lnTo>
                <a:lnTo>
                  <a:pt x="187085" y="152262"/>
                </a:lnTo>
                <a:lnTo>
                  <a:pt x="187545" y="152262"/>
                </a:lnTo>
                <a:lnTo>
                  <a:pt x="188924" y="152688"/>
                </a:lnTo>
                <a:lnTo>
                  <a:pt x="189384" y="153113"/>
                </a:lnTo>
                <a:lnTo>
                  <a:pt x="189844" y="153963"/>
                </a:lnTo>
                <a:lnTo>
                  <a:pt x="189844" y="154813"/>
                </a:lnTo>
                <a:lnTo>
                  <a:pt x="188004" y="159915"/>
                </a:lnTo>
                <a:lnTo>
                  <a:pt x="187085" y="165441"/>
                </a:lnTo>
                <a:close/>
                <a:moveTo>
                  <a:pt x="118792" y="240237"/>
                </a:moveTo>
                <a:lnTo>
                  <a:pt x="118420" y="240237"/>
                </a:lnTo>
                <a:lnTo>
                  <a:pt x="117680" y="240237"/>
                </a:lnTo>
                <a:lnTo>
                  <a:pt x="117312" y="239815"/>
                </a:lnTo>
                <a:lnTo>
                  <a:pt x="116940" y="239393"/>
                </a:lnTo>
                <a:lnTo>
                  <a:pt x="116572" y="238546"/>
                </a:lnTo>
                <a:lnTo>
                  <a:pt x="116572" y="208517"/>
                </a:lnTo>
                <a:lnTo>
                  <a:pt x="116940" y="207670"/>
                </a:lnTo>
                <a:lnTo>
                  <a:pt x="117312" y="207248"/>
                </a:lnTo>
                <a:lnTo>
                  <a:pt x="117680" y="206826"/>
                </a:lnTo>
                <a:lnTo>
                  <a:pt x="118420" y="206401"/>
                </a:lnTo>
                <a:lnTo>
                  <a:pt x="118792" y="206826"/>
                </a:lnTo>
                <a:lnTo>
                  <a:pt x="119532" y="207248"/>
                </a:lnTo>
                <a:lnTo>
                  <a:pt x="119900" y="207670"/>
                </a:lnTo>
                <a:lnTo>
                  <a:pt x="119900" y="208517"/>
                </a:lnTo>
                <a:lnTo>
                  <a:pt x="119900" y="238546"/>
                </a:lnTo>
                <a:lnTo>
                  <a:pt x="119900" y="239393"/>
                </a:lnTo>
                <a:lnTo>
                  <a:pt x="119532" y="239815"/>
                </a:lnTo>
                <a:lnTo>
                  <a:pt x="118792" y="240237"/>
                </a:lnTo>
                <a:close/>
                <a:moveTo>
                  <a:pt x="243576" y="345995"/>
                </a:moveTo>
                <a:lnTo>
                  <a:pt x="244020" y="345563"/>
                </a:lnTo>
                <a:lnTo>
                  <a:pt x="244908" y="345132"/>
                </a:lnTo>
                <a:lnTo>
                  <a:pt x="245796" y="345132"/>
                </a:lnTo>
                <a:lnTo>
                  <a:pt x="246240" y="345132"/>
                </a:lnTo>
                <a:lnTo>
                  <a:pt x="247128" y="345563"/>
                </a:lnTo>
                <a:lnTo>
                  <a:pt x="247572" y="345995"/>
                </a:lnTo>
                <a:lnTo>
                  <a:pt x="247572" y="346858"/>
                </a:lnTo>
                <a:lnTo>
                  <a:pt x="247128" y="355930"/>
                </a:lnTo>
                <a:lnTo>
                  <a:pt x="247128" y="365434"/>
                </a:lnTo>
                <a:lnTo>
                  <a:pt x="247128" y="369751"/>
                </a:lnTo>
                <a:lnTo>
                  <a:pt x="247572" y="374503"/>
                </a:lnTo>
                <a:lnTo>
                  <a:pt x="248460" y="379255"/>
                </a:lnTo>
                <a:lnTo>
                  <a:pt x="249792" y="383144"/>
                </a:lnTo>
                <a:lnTo>
                  <a:pt x="249792" y="384007"/>
                </a:lnTo>
                <a:lnTo>
                  <a:pt x="249348" y="384870"/>
                </a:lnTo>
                <a:lnTo>
                  <a:pt x="248904" y="385301"/>
                </a:lnTo>
                <a:lnTo>
                  <a:pt x="248460" y="385736"/>
                </a:lnTo>
                <a:lnTo>
                  <a:pt x="247572" y="385736"/>
                </a:lnTo>
                <a:lnTo>
                  <a:pt x="246684" y="385736"/>
                </a:lnTo>
                <a:lnTo>
                  <a:pt x="246240" y="385301"/>
                </a:lnTo>
                <a:lnTo>
                  <a:pt x="245796" y="384438"/>
                </a:lnTo>
                <a:lnTo>
                  <a:pt x="244464" y="380121"/>
                </a:lnTo>
                <a:lnTo>
                  <a:pt x="243576" y="374934"/>
                </a:lnTo>
                <a:lnTo>
                  <a:pt x="243132" y="370617"/>
                </a:lnTo>
                <a:lnTo>
                  <a:pt x="243132" y="365865"/>
                </a:lnTo>
                <a:lnTo>
                  <a:pt x="243132" y="356361"/>
                </a:lnTo>
                <a:lnTo>
                  <a:pt x="243576" y="346858"/>
                </a:lnTo>
                <a:lnTo>
                  <a:pt x="243576" y="345995"/>
                </a:lnTo>
                <a:close/>
                <a:moveTo>
                  <a:pt x="333286" y="304966"/>
                </a:moveTo>
                <a:lnTo>
                  <a:pt x="333975" y="304528"/>
                </a:lnTo>
                <a:lnTo>
                  <a:pt x="334318" y="304528"/>
                </a:lnTo>
                <a:lnTo>
                  <a:pt x="335008" y="304528"/>
                </a:lnTo>
                <a:lnTo>
                  <a:pt x="335698" y="304966"/>
                </a:lnTo>
                <a:lnTo>
                  <a:pt x="336041" y="305404"/>
                </a:lnTo>
                <a:lnTo>
                  <a:pt x="336387" y="305841"/>
                </a:lnTo>
                <a:lnTo>
                  <a:pt x="336041" y="306717"/>
                </a:lnTo>
                <a:lnTo>
                  <a:pt x="329497" y="340433"/>
                </a:lnTo>
                <a:lnTo>
                  <a:pt x="329151" y="341309"/>
                </a:lnTo>
                <a:lnTo>
                  <a:pt x="328808" y="341747"/>
                </a:lnTo>
                <a:lnTo>
                  <a:pt x="328118" y="341747"/>
                </a:lnTo>
                <a:lnTo>
                  <a:pt x="327775" y="341747"/>
                </a:lnTo>
                <a:lnTo>
                  <a:pt x="327085" y="341309"/>
                </a:lnTo>
                <a:lnTo>
                  <a:pt x="326739" y="340871"/>
                </a:lnTo>
                <a:lnTo>
                  <a:pt x="326395" y="339996"/>
                </a:lnTo>
                <a:lnTo>
                  <a:pt x="326395" y="339120"/>
                </a:lnTo>
                <a:lnTo>
                  <a:pt x="333286" y="305841"/>
                </a:lnTo>
                <a:lnTo>
                  <a:pt x="333286" y="304966"/>
                </a:lnTo>
                <a:close/>
                <a:moveTo>
                  <a:pt x="69594" y="38434"/>
                </a:moveTo>
                <a:lnTo>
                  <a:pt x="66086" y="46026"/>
                </a:lnTo>
                <a:lnTo>
                  <a:pt x="63894" y="54460"/>
                </a:lnTo>
                <a:lnTo>
                  <a:pt x="60390" y="71748"/>
                </a:lnTo>
                <a:lnTo>
                  <a:pt x="57322" y="89461"/>
                </a:lnTo>
                <a:lnTo>
                  <a:pt x="50309" y="123197"/>
                </a:lnTo>
                <a:lnTo>
                  <a:pt x="48559" y="132052"/>
                </a:lnTo>
                <a:lnTo>
                  <a:pt x="47680" y="141751"/>
                </a:lnTo>
                <a:lnTo>
                  <a:pt x="47242" y="151028"/>
                </a:lnTo>
                <a:lnTo>
                  <a:pt x="47242" y="160305"/>
                </a:lnTo>
                <a:lnTo>
                  <a:pt x="47242" y="161149"/>
                </a:lnTo>
                <a:lnTo>
                  <a:pt x="46805" y="161993"/>
                </a:lnTo>
                <a:lnTo>
                  <a:pt x="45929" y="161993"/>
                </a:lnTo>
                <a:lnTo>
                  <a:pt x="45491" y="162415"/>
                </a:lnTo>
                <a:lnTo>
                  <a:pt x="44613" y="161993"/>
                </a:lnTo>
                <a:lnTo>
                  <a:pt x="43737" y="161993"/>
                </a:lnTo>
                <a:lnTo>
                  <a:pt x="43300" y="161149"/>
                </a:lnTo>
                <a:lnTo>
                  <a:pt x="43300" y="160305"/>
                </a:lnTo>
                <a:lnTo>
                  <a:pt x="43300" y="151450"/>
                </a:lnTo>
                <a:lnTo>
                  <a:pt x="43737" y="142595"/>
                </a:lnTo>
                <a:lnTo>
                  <a:pt x="44175" y="134159"/>
                </a:lnTo>
                <a:lnTo>
                  <a:pt x="45491" y="125304"/>
                </a:lnTo>
                <a:lnTo>
                  <a:pt x="52063" y="91990"/>
                </a:lnTo>
                <a:lnTo>
                  <a:pt x="56006" y="72592"/>
                </a:lnTo>
                <a:lnTo>
                  <a:pt x="57760" y="62893"/>
                </a:lnTo>
                <a:lnTo>
                  <a:pt x="59952" y="53194"/>
                </a:lnTo>
                <a:lnTo>
                  <a:pt x="62581" y="45182"/>
                </a:lnTo>
                <a:lnTo>
                  <a:pt x="65648" y="37168"/>
                </a:lnTo>
                <a:lnTo>
                  <a:pt x="72220" y="21568"/>
                </a:lnTo>
                <a:lnTo>
                  <a:pt x="72661" y="21146"/>
                </a:lnTo>
                <a:lnTo>
                  <a:pt x="73537" y="20724"/>
                </a:lnTo>
                <a:lnTo>
                  <a:pt x="74850" y="20302"/>
                </a:lnTo>
                <a:lnTo>
                  <a:pt x="75729" y="20724"/>
                </a:lnTo>
                <a:lnTo>
                  <a:pt x="76166" y="21146"/>
                </a:lnTo>
                <a:lnTo>
                  <a:pt x="76604" y="21990"/>
                </a:lnTo>
                <a:lnTo>
                  <a:pt x="76166" y="22831"/>
                </a:lnTo>
                <a:lnTo>
                  <a:pt x="69594" y="38434"/>
                </a:lnTo>
                <a:close/>
                <a:moveTo>
                  <a:pt x="2251581" y="502052"/>
                </a:moveTo>
                <a:cubicBezTo>
                  <a:pt x="2251581" y="501261"/>
                  <a:pt x="2252516" y="500471"/>
                  <a:pt x="2252516" y="500471"/>
                </a:cubicBezTo>
                <a:cubicBezTo>
                  <a:pt x="2253452" y="500471"/>
                  <a:pt x="2255319" y="501261"/>
                  <a:pt x="2255319" y="501261"/>
                </a:cubicBezTo>
                <a:lnTo>
                  <a:pt x="2253609" y="503434"/>
                </a:lnTo>
                <a:cubicBezTo>
                  <a:pt x="2253518" y="503453"/>
                  <a:pt x="2253452" y="503500"/>
                  <a:pt x="2253452" y="503636"/>
                </a:cubicBezTo>
                <a:lnTo>
                  <a:pt x="2251581" y="502052"/>
                </a:lnTo>
                <a:close/>
                <a:moveTo>
                  <a:pt x="1797332" y="499681"/>
                </a:moveTo>
                <a:cubicBezTo>
                  <a:pt x="1797332" y="498890"/>
                  <a:pt x="1795461" y="498890"/>
                  <a:pt x="1795461" y="498100"/>
                </a:cubicBezTo>
                <a:cubicBezTo>
                  <a:pt x="1796397" y="498100"/>
                  <a:pt x="1796397" y="496516"/>
                  <a:pt x="1797332" y="496516"/>
                </a:cubicBezTo>
                <a:cubicBezTo>
                  <a:pt x="1797332" y="496516"/>
                  <a:pt x="1799202" y="497306"/>
                  <a:pt x="1799202" y="498100"/>
                </a:cubicBezTo>
                <a:cubicBezTo>
                  <a:pt x="1800135" y="498100"/>
                  <a:pt x="1801070" y="498890"/>
                  <a:pt x="1801070" y="498890"/>
                </a:cubicBezTo>
                <a:cubicBezTo>
                  <a:pt x="1801070" y="498890"/>
                  <a:pt x="1800135" y="500471"/>
                  <a:pt x="1800135" y="501261"/>
                </a:cubicBezTo>
                <a:cubicBezTo>
                  <a:pt x="1799202" y="501261"/>
                  <a:pt x="1798267" y="502052"/>
                  <a:pt x="1798267" y="502845"/>
                </a:cubicBezTo>
                <a:cubicBezTo>
                  <a:pt x="1798267" y="502052"/>
                  <a:pt x="1796397" y="502052"/>
                  <a:pt x="1796397" y="501261"/>
                </a:cubicBezTo>
                <a:lnTo>
                  <a:pt x="1797332" y="499681"/>
                </a:lnTo>
                <a:close/>
                <a:moveTo>
                  <a:pt x="874703" y="501261"/>
                </a:moveTo>
                <a:cubicBezTo>
                  <a:pt x="874703" y="502052"/>
                  <a:pt x="872836" y="502052"/>
                  <a:pt x="872836" y="502845"/>
                </a:cubicBezTo>
                <a:cubicBezTo>
                  <a:pt x="872836" y="502052"/>
                  <a:pt x="871901" y="501261"/>
                  <a:pt x="870966" y="501261"/>
                </a:cubicBezTo>
                <a:cubicBezTo>
                  <a:pt x="870966" y="500471"/>
                  <a:pt x="870030" y="498890"/>
                  <a:pt x="870030" y="498890"/>
                </a:cubicBezTo>
                <a:cubicBezTo>
                  <a:pt x="870030" y="498890"/>
                  <a:pt x="870966" y="498100"/>
                  <a:pt x="871901" y="498100"/>
                </a:cubicBezTo>
                <a:cubicBezTo>
                  <a:pt x="871901" y="497306"/>
                  <a:pt x="873771" y="496516"/>
                  <a:pt x="873771" y="496516"/>
                </a:cubicBezTo>
                <a:cubicBezTo>
                  <a:pt x="874703" y="496516"/>
                  <a:pt x="874703" y="498100"/>
                  <a:pt x="875639" y="498100"/>
                </a:cubicBezTo>
                <a:cubicBezTo>
                  <a:pt x="875639" y="498890"/>
                  <a:pt x="873771" y="498890"/>
                  <a:pt x="873771" y="499681"/>
                </a:cubicBezTo>
                <a:lnTo>
                  <a:pt x="874703" y="501261"/>
                </a:lnTo>
                <a:close/>
                <a:moveTo>
                  <a:pt x="2233824" y="535274"/>
                </a:moveTo>
                <a:cubicBezTo>
                  <a:pt x="2233824" y="535274"/>
                  <a:pt x="2232888" y="534484"/>
                  <a:pt x="2231953" y="534484"/>
                </a:cubicBezTo>
                <a:lnTo>
                  <a:pt x="2230083" y="532900"/>
                </a:lnTo>
                <a:cubicBezTo>
                  <a:pt x="2230083" y="532900"/>
                  <a:pt x="2231018" y="531319"/>
                  <a:pt x="2231953" y="531319"/>
                </a:cubicBezTo>
                <a:cubicBezTo>
                  <a:pt x="2231953" y="531319"/>
                  <a:pt x="2232888" y="532109"/>
                  <a:pt x="2233824" y="532109"/>
                </a:cubicBezTo>
                <a:lnTo>
                  <a:pt x="2235691" y="533693"/>
                </a:lnTo>
                <a:cubicBezTo>
                  <a:pt x="2234759" y="533693"/>
                  <a:pt x="2234759" y="535274"/>
                  <a:pt x="2233824" y="535274"/>
                </a:cubicBezTo>
                <a:close/>
                <a:moveTo>
                  <a:pt x="2209523" y="544765"/>
                </a:moveTo>
                <a:lnTo>
                  <a:pt x="2207652" y="543185"/>
                </a:lnTo>
                <a:lnTo>
                  <a:pt x="2208587" y="541601"/>
                </a:lnTo>
                <a:lnTo>
                  <a:pt x="2211390" y="543185"/>
                </a:lnTo>
                <a:cubicBezTo>
                  <a:pt x="2210458" y="543185"/>
                  <a:pt x="2209523" y="544765"/>
                  <a:pt x="2209523" y="544765"/>
                </a:cubicBezTo>
                <a:close/>
                <a:moveTo>
                  <a:pt x="2115121" y="531319"/>
                </a:moveTo>
                <a:cubicBezTo>
                  <a:pt x="2115121" y="532109"/>
                  <a:pt x="2114185" y="533693"/>
                  <a:pt x="2114185" y="533693"/>
                </a:cubicBezTo>
                <a:cubicBezTo>
                  <a:pt x="2113250" y="533693"/>
                  <a:pt x="2112315" y="532109"/>
                  <a:pt x="2111379" y="532109"/>
                </a:cubicBezTo>
                <a:cubicBezTo>
                  <a:pt x="2113250" y="530529"/>
                  <a:pt x="2114185" y="529738"/>
                  <a:pt x="2115121" y="528154"/>
                </a:cubicBezTo>
                <a:cubicBezTo>
                  <a:pt x="2115121" y="528948"/>
                  <a:pt x="2116988" y="529738"/>
                  <a:pt x="2116988" y="529738"/>
                </a:cubicBezTo>
                <a:cubicBezTo>
                  <a:pt x="2116988" y="530529"/>
                  <a:pt x="2116056" y="531319"/>
                  <a:pt x="2115121" y="531319"/>
                </a:cubicBezTo>
                <a:close/>
                <a:moveTo>
                  <a:pt x="2076800" y="534484"/>
                </a:moveTo>
                <a:cubicBezTo>
                  <a:pt x="2076800" y="535274"/>
                  <a:pt x="2074929" y="536065"/>
                  <a:pt x="2074929" y="536065"/>
                </a:cubicBezTo>
                <a:cubicBezTo>
                  <a:pt x="2074929" y="536855"/>
                  <a:pt x="2073994" y="537649"/>
                  <a:pt x="2073059" y="537649"/>
                </a:cubicBezTo>
                <a:cubicBezTo>
                  <a:pt x="2073059" y="538439"/>
                  <a:pt x="2072127" y="536855"/>
                  <a:pt x="2071191" y="536855"/>
                </a:cubicBezTo>
                <a:cubicBezTo>
                  <a:pt x="2070256" y="536855"/>
                  <a:pt x="2070256" y="538439"/>
                  <a:pt x="2070256" y="538439"/>
                </a:cubicBezTo>
                <a:cubicBezTo>
                  <a:pt x="2069321" y="538439"/>
                  <a:pt x="2068386" y="536855"/>
                  <a:pt x="2067450" y="536855"/>
                </a:cubicBezTo>
                <a:cubicBezTo>
                  <a:pt x="2067450" y="536855"/>
                  <a:pt x="2069321" y="536065"/>
                  <a:pt x="2069321" y="535274"/>
                </a:cubicBezTo>
                <a:cubicBezTo>
                  <a:pt x="2069321" y="535274"/>
                  <a:pt x="2067450" y="534484"/>
                  <a:pt x="2067450" y="533693"/>
                </a:cubicBezTo>
                <a:cubicBezTo>
                  <a:pt x="2067450" y="533693"/>
                  <a:pt x="2068386" y="532900"/>
                  <a:pt x="2068386" y="532109"/>
                </a:cubicBezTo>
                <a:cubicBezTo>
                  <a:pt x="2069321" y="531319"/>
                  <a:pt x="2070256" y="530529"/>
                  <a:pt x="2070256" y="530529"/>
                </a:cubicBezTo>
                <a:lnTo>
                  <a:pt x="2072127" y="532109"/>
                </a:lnTo>
                <a:cubicBezTo>
                  <a:pt x="2073059" y="532109"/>
                  <a:pt x="2073059" y="529738"/>
                  <a:pt x="2073994" y="529738"/>
                </a:cubicBezTo>
                <a:cubicBezTo>
                  <a:pt x="2074929" y="529738"/>
                  <a:pt x="2075865" y="531319"/>
                  <a:pt x="2075865" y="531319"/>
                </a:cubicBezTo>
                <a:lnTo>
                  <a:pt x="2074929" y="532900"/>
                </a:lnTo>
                <a:cubicBezTo>
                  <a:pt x="2074929" y="533693"/>
                  <a:pt x="2076800" y="533693"/>
                  <a:pt x="2076800" y="534484"/>
                </a:cubicBezTo>
                <a:close/>
                <a:moveTo>
                  <a:pt x="2046890" y="537649"/>
                </a:moveTo>
                <a:cubicBezTo>
                  <a:pt x="2046890" y="538439"/>
                  <a:pt x="2045955" y="539229"/>
                  <a:pt x="2045955" y="539229"/>
                </a:cubicBezTo>
                <a:cubicBezTo>
                  <a:pt x="2045020" y="539229"/>
                  <a:pt x="2044084" y="538439"/>
                  <a:pt x="2043149" y="538439"/>
                </a:cubicBezTo>
                <a:cubicBezTo>
                  <a:pt x="2043149" y="537649"/>
                  <a:pt x="2045020" y="536855"/>
                  <a:pt x="2045020" y="536855"/>
                </a:cubicBezTo>
                <a:cubicBezTo>
                  <a:pt x="2045955" y="536065"/>
                  <a:pt x="2045955" y="535274"/>
                  <a:pt x="2046890" y="534484"/>
                </a:cubicBezTo>
                <a:lnTo>
                  <a:pt x="2048758" y="536065"/>
                </a:lnTo>
                <a:cubicBezTo>
                  <a:pt x="2048758" y="536065"/>
                  <a:pt x="2047822" y="537649"/>
                  <a:pt x="2046890" y="537649"/>
                </a:cubicBezTo>
                <a:close/>
                <a:moveTo>
                  <a:pt x="1973984" y="535274"/>
                </a:moveTo>
                <a:lnTo>
                  <a:pt x="1972116" y="533693"/>
                </a:lnTo>
                <a:lnTo>
                  <a:pt x="1973048" y="532109"/>
                </a:lnTo>
                <a:lnTo>
                  <a:pt x="1974919" y="533693"/>
                </a:lnTo>
                <a:lnTo>
                  <a:pt x="1973984" y="535274"/>
                </a:lnTo>
                <a:close/>
                <a:moveTo>
                  <a:pt x="1928187" y="533693"/>
                </a:moveTo>
                <a:lnTo>
                  <a:pt x="1926317" y="532900"/>
                </a:lnTo>
                <a:cubicBezTo>
                  <a:pt x="1926317" y="532109"/>
                  <a:pt x="1928187" y="531319"/>
                  <a:pt x="1928187" y="530529"/>
                </a:cubicBezTo>
                <a:cubicBezTo>
                  <a:pt x="1928187" y="531319"/>
                  <a:pt x="1930054" y="531319"/>
                  <a:pt x="1930054" y="532109"/>
                </a:cubicBezTo>
                <a:cubicBezTo>
                  <a:pt x="1930054" y="532109"/>
                  <a:pt x="1929119" y="533693"/>
                  <a:pt x="1928187" y="533693"/>
                </a:cubicBezTo>
                <a:close/>
                <a:moveTo>
                  <a:pt x="1819762" y="533693"/>
                </a:moveTo>
                <a:lnTo>
                  <a:pt x="1821633" y="532109"/>
                </a:lnTo>
                <a:lnTo>
                  <a:pt x="1823503" y="532900"/>
                </a:lnTo>
                <a:cubicBezTo>
                  <a:pt x="1823503" y="533693"/>
                  <a:pt x="1822568" y="534484"/>
                  <a:pt x="1821633" y="535274"/>
                </a:cubicBezTo>
                <a:cubicBezTo>
                  <a:pt x="1822568" y="534484"/>
                  <a:pt x="1819762" y="533693"/>
                  <a:pt x="1819762" y="533693"/>
                </a:cubicBezTo>
                <a:close/>
                <a:moveTo>
                  <a:pt x="1755270" y="536065"/>
                </a:moveTo>
                <a:cubicBezTo>
                  <a:pt x="1754338" y="536065"/>
                  <a:pt x="1753403" y="534484"/>
                  <a:pt x="1752467" y="534484"/>
                </a:cubicBezTo>
                <a:cubicBezTo>
                  <a:pt x="1752467" y="535274"/>
                  <a:pt x="1751532" y="536065"/>
                  <a:pt x="1751532" y="536855"/>
                </a:cubicBezTo>
                <a:cubicBezTo>
                  <a:pt x="1750597" y="536855"/>
                  <a:pt x="1749665" y="537649"/>
                  <a:pt x="1749665" y="538439"/>
                </a:cubicBezTo>
                <a:lnTo>
                  <a:pt x="1747794" y="540020"/>
                </a:lnTo>
                <a:lnTo>
                  <a:pt x="1749665" y="541601"/>
                </a:lnTo>
                <a:lnTo>
                  <a:pt x="1748729" y="543185"/>
                </a:lnTo>
                <a:cubicBezTo>
                  <a:pt x="1747794" y="543185"/>
                  <a:pt x="1746859" y="541601"/>
                  <a:pt x="1745924" y="541601"/>
                </a:cubicBezTo>
                <a:lnTo>
                  <a:pt x="1744056" y="540810"/>
                </a:lnTo>
                <a:cubicBezTo>
                  <a:pt x="1744056" y="540020"/>
                  <a:pt x="1745924" y="539229"/>
                  <a:pt x="1745924" y="538439"/>
                </a:cubicBezTo>
                <a:cubicBezTo>
                  <a:pt x="1745924" y="538439"/>
                  <a:pt x="1747794" y="537649"/>
                  <a:pt x="1747794" y="536855"/>
                </a:cubicBezTo>
                <a:cubicBezTo>
                  <a:pt x="1747794" y="536855"/>
                  <a:pt x="1744988" y="536065"/>
                  <a:pt x="1744988" y="535274"/>
                </a:cubicBezTo>
                <a:cubicBezTo>
                  <a:pt x="1745924" y="535274"/>
                  <a:pt x="1746859" y="533693"/>
                  <a:pt x="1746859" y="533693"/>
                </a:cubicBezTo>
                <a:cubicBezTo>
                  <a:pt x="1747794" y="533693"/>
                  <a:pt x="1748729" y="535274"/>
                  <a:pt x="1748729" y="535274"/>
                </a:cubicBezTo>
                <a:cubicBezTo>
                  <a:pt x="1749665" y="535274"/>
                  <a:pt x="1750597" y="533693"/>
                  <a:pt x="1750597" y="533693"/>
                </a:cubicBezTo>
                <a:cubicBezTo>
                  <a:pt x="1750597" y="532900"/>
                  <a:pt x="1752467" y="532109"/>
                  <a:pt x="1752467" y="532109"/>
                </a:cubicBezTo>
                <a:cubicBezTo>
                  <a:pt x="1753403" y="532900"/>
                  <a:pt x="1755270" y="533693"/>
                  <a:pt x="1756205" y="534484"/>
                </a:cubicBezTo>
                <a:lnTo>
                  <a:pt x="1755270" y="536065"/>
                </a:lnTo>
                <a:close/>
                <a:moveTo>
                  <a:pt x="1644981" y="537649"/>
                </a:moveTo>
                <a:cubicBezTo>
                  <a:pt x="1644046" y="536855"/>
                  <a:pt x="1643111" y="536855"/>
                  <a:pt x="1642175" y="536065"/>
                </a:cubicBezTo>
                <a:lnTo>
                  <a:pt x="1640308" y="535274"/>
                </a:lnTo>
                <a:cubicBezTo>
                  <a:pt x="1640308" y="534484"/>
                  <a:pt x="1642175" y="533693"/>
                  <a:pt x="1642175" y="532900"/>
                </a:cubicBezTo>
                <a:lnTo>
                  <a:pt x="1644046" y="534484"/>
                </a:lnTo>
                <a:cubicBezTo>
                  <a:pt x="1644981" y="534484"/>
                  <a:pt x="1644981" y="532900"/>
                  <a:pt x="1645913" y="532900"/>
                </a:cubicBezTo>
                <a:lnTo>
                  <a:pt x="1647784" y="533693"/>
                </a:lnTo>
                <a:cubicBezTo>
                  <a:pt x="1646849" y="535274"/>
                  <a:pt x="1645913" y="536065"/>
                  <a:pt x="1644981" y="537649"/>
                </a:cubicBezTo>
                <a:close/>
                <a:moveTo>
                  <a:pt x="1634700" y="536855"/>
                </a:moveTo>
                <a:cubicBezTo>
                  <a:pt x="1634700" y="537649"/>
                  <a:pt x="1633764" y="538439"/>
                  <a:pt x="1633764" y="539229"/>
                </a:cubicBezTo>
                <a:cubicBezTo>
                  <a:pt x="1632829" y="539229"/>
                  <a:pt x="1631894" y="537649"/>
                  <a:pt x="1631894" y="537649"/>
                </a:cubicBezTo>
                <a:cubicBezTo>
                  <a:pt x="1630959" y="536855"/>
                  <a:pt x="1629091" y="536855"/>
                  <a:pt x="1629091" y="536065"/>
                </a:cubicBezTo>
                <a:lnTo>
                  <a:pt x="1630959" y="534484"/>
                </a:lnTo>
                <a:cubicBezTo>
                  <a:pt x="1631894" y="533693"/>
                  <a:pt x="1631894" y="532900"/>
                  <a:pt x="1632829" y="532900"/>
                </a:cubicBezTo>
                <a:cubicBezTo>
                  <a:pt x="1632829" y="532900"/>
                  <a:pt x="1633764" y="533693"/>
                  <a:pt x="1634700" y="533693"/>
                </a:cubicBezTo>
                <a:cubicBezTo>
                  <a:pt x="1634700" y="534484"/>
                  <a:pt x="1632829" y="535274"/>
                  <a:pt x="1632829" y="536065"/>
                </a:cubicBezTo>
                <a:cubicBezTo>
                  <a:pt x="1632829" y="536065"/>
                  <a:pt x="1635635" y="536855"/>
                  <a:pt x="1634700" y="536855"/>
                </a:cubicBezTo>
                <a:close/>
                <a:moveTo>
                  <a:pt x="1574880" y="537649"/>
                </a:moveTo>
                <a:lnTo>
                  <a:pt x="1573010" y="536065"/>
                </a:lnTo>
                <a:lnTo>
                  <a:pt x="1574880" y="534484"/>
                </a:lnTo>
                <a:lnTo>
                  <a:pt x="1576748" y="536065"/>
                </a:lnTo>
                <a:cubicBezTo>
                  <a:pt x="1576748" y="536065"/>
                  <a:pt x="1575816" y="537649"/>
                  <a:pt x="1574880" y="537649"/>
                </a:cubicBezTo>
                <a:close/>
                <a:moveTo>
                  <a:pt x="1511323" y="535274"/>
                </a:moveTo>
                <a:cubicBezTo>
                  <a:pt x="1511323" y="536065"/>
                  <a:pt x="1513191" y="536065"/>
                  <a:pt x="1513191" y="536855"/>
                </a:cubicBezTo>
                <a:cubicBezTo>
                  <a:pt x="1513191" y="536855"/>
                  <a:pt x="1511323" y="537649"/>
                  <a:pt x="1511323" y="538439"/>
                </a:cubicBezTo>
                <a:cubicBezTo>
                  <a:pt x="1512255" y="539229"/>
                  <a:pt x="1514126" y="539229"/>
                  <a:pt x="1514126" y="540020"/>
                </a:cubicBezTo>
                <a:lnTo>
                  <a:pt x="1512255" y="541601"/>
                </a:lnTo>
                <a:cubicBezTo>
                  <a:pt x="1511323" y="541601"/>
                  <a:pt x="1510388" y="540020"/>
                  <a:pt x="1510388" y="540020"/>
                </a:cubicBezTo>
                <a:lnTo>
                  <a:pt x="1508517" y="539229"/>
                </a:lnTo>
                <a:cubicBezTo>
                  <a:pt x="1507582" y="538439"/>
                  <a:pt x="1509453" y="537649"/>
                  <a:pt x="1509453" y="536855"/>
                </a:cubicBezTo>
                <a:lnTo>
                  <a:pt x="1507582" y="536065"/>
                </a:lnTo>
                <a:cubicBezTo>
                  <a:pt x="1507582" y="535274"/>
                  <a:pt x="1508517" y="534484"/>
                  <a:pt x="1509453" y="533693"/>
                </a:cubicBezTo>
                <a:lnTo>
                  <a:pt x="1510388" y="532109"/>
                </a:lnTo>
                <a:cubicBezTo>
                  <a:pt x="1510388" y="532900"/>
                  <a:pt x="1513191" y="532900"/>
                  <a:pt x="1513191" y="533693"/>
                </a:cubicBezTo>
                <a:cubicBezTo>
                  <a:pt x="1513191" y="533693"/>
                  <a:pt x="1511323" y="534484"/>
                  <a:pt x="1511323" y="535274"/>
                </a:cubicBezTo>
                <a:close/>
                <a:moveTo>
                  <a:pt x="1380468" y="526573"/>
                </a:moveTo>
                <a:cubicBezTo>
                  <a:pt x="1379533" y="527364"/>
                  <a:pt x="1378597" y="528948"/>
                  <a:pt x="1377665" y="529738"/>
                </a:cubicBezTo>
                <a:cubicBezTo>
                  <a:pt x="1376730" y="530529"/>
                  <a:pt x="1376730" y="531319"/>
                  <a:pt x="1375795" y="531319"/>
                </a:cubicBezTo>
                <a:cubicBezTo>
                  <a:pt x="1375795" y="532109"/>
                  <a:pt x="1374860" y="533693"/>
                  <a:pt x="1373924" y="533693"/>
                </a:cubicBezTo>
                <a:lnTo>
                  <a:pt x="1372057" y="532109"/>
                </a:lnTo>
                <a:lnTo>
                  <a:pt x="1373924" y="530529"/>
                </a:lnTo>
                <a:cubicBezTo>
                  <a:pt x="1373924" y="529738"/>
                  <a:pt x="1374860" y="528948"/>
                  <a:pt x="1375795" y="528948"/>
                </a:cubicBezTo>
                <a:cubicBezTo>
                  <a:pt x="1375795" y="528154"/>
                  <a:pt x="1376730" y="527364"/>
                  <a:pt x="1376730" y="526573"/>
                </a:cubicBezTo>
                <a:lnTo>
                  <a:pt x="1374860" y="525783"/>
                </a:lnTo>
                <a:cubicBezTo>
                  <a:pt x="1374860" y="524993"/>
                  <a:pt x="1376730" y="524199"/>
                  <a:pt x="1376730" y="523409"/>
                </a:cubicBezTo>
                <a:cubicBezTo>
                  <a:pt x="1376730" y="524199"/>
                  <a:pt x="1378597" y="524993"/>
                  <a:pt x="1378597" y="524993"/>
                </a:cubicBezTo>
                <a:cubicBezTo>
                  <a:pt x="1379533" y="525783"/>
                  <a:pt x="1379533" y="525783"/>
                  <a:pt x="1380468" y="526573"/>
                </a:cubicBezTo>
                <a:close/>
                <a:moveTo>
                  <a:pt x="1294373" y="526573"/>
                </a:moveTo>
                <a:cubicBezTo>
                  <a:pt x="1294373" y="527364"/>
                  <a:pt x="1295308" y="528154"/>
                  <a:pt x="1295308" y="528948"/>
                </a:cubicBezTo>
                <a:cubicBezTo>
                  <a:pt x="1296241" y="528948"/>
                  <a:pt x="1297176" y="529738"/>
                  <a:pt x="1297176" y="530529"/>
                </a:cubicBezTo>
                <a:lnTo>
                  <a:pt x="1299046" y="532109"/>
                </a:lnTo>
                <a:lnTo>
                  <a:pt x="1297176" y="533693"/>
                </a:lnTo>
                <a:cubicBezTo>
                  <a:pt x="1296241" y="533693"/>
                  <a:pt x="1295308" y="532109"/>
                  <a:pt x="1295308" y="531319"/>
                </a:cubicBezTo>
                <a:cubicBezTo>
                  <a:pt x="1294373" y="531319"/>
                  <a:pt x="1294373" y="530529"/>
                  <a:pt x="1293438" y="529738"/>
                </a:cubicBezTo>
                <a:cubicBezTo>
                  <a:pt x="1292503" y="528948"/>
                  <a:pt x="1291567" y="527364"/>
                  <a:pt x="1290635" y="526573"/>
                </a:cubicBezTo>
                <a:cubicBezTo>
                  <a:pt x="1291567" y="525783"/>
                  <a:pt x="1291567" y="525783"/>
                  <a:pt x="1292503" y="524993"/>
                </a:cubicBezTo>
                <a:cubicBezTo>
                  <a:pt x="1292503" y="524993"/>
                  <a:pt x="1294373" y="524199"/>
                  <a:pt x="1294373" y="523409"/>
                </a:cubicBezTo>
                <a:cubicBezTo>
                  <a:pt x="1294373" y="524199"/>
                  <a:pt x="1296241" y="524993"/>
                  <a:pt x="1296241" y="525783"/>
                </a:cubicBezTo>
                <a:lnTo>
                  <a:pt x="1294373" y="526573"/>
                </a:lnTo>
                <a:close/>
                <a:moveTo>
                  <a:pt x="1163518" y="536065"/>
                </a:moveTo>
                <a:lnTo>
                  <a:pt x="1161647" y="536855"/>
                </a:lnTo>
                <a:cubicBezTo>
                  <a:pt x="1161647" y="537649"/>
                  <a:pt x="1163518" y="538439"/>
                  <a:pt x="1162583" y="539229"/>
                </a:cubicBezTo>
                <a:lnTo>
                  <a:pt x="1160715" y="540020"/>
                </a:lnTo>
                <a:cubicBezTo>
                  <a:pt x="1160715" y="540020"/>
                  <a:pt x="1159780" y="541601"/>
                  <a:pt x="1158845" y="541601"/>
                </a:cubicBezTo>
                <a:lnTo>
                  <a:pt x="1156974" y="540020"/>
                </a:lnTo>
                <a:cubicBezTo>
                  <a:pt x="1156974" y="539229"/>
                  <a:pt x="1158845" y="539229"/>
                  <a:pt x="1159780" y="538439"/>
                </a:cubicBezTo>
                <a:cubicBezTo>
                  <a:pt x="1159780" y="537649"/>
                  <a:pt x="1157909" y="536855"/>
                  <a:pt x="1157909" y="536855"/>
                </a:cubicBezTo>
                <a:cubicBezTo>
                  <a:pt x="1157909" y="536065"/>
                  <a:pt x="1159780" y="536065"/>
                  <a:pt x="1159780" y="535274"/>
                </a:cubicBezTo>
                <a:cubicBezTo>
                  <a:pt x="1159780" y="534484"/>
                  <a:pt x="1157909" y="533693"/>
                  <a:pt x="1157909" y="533693"/>
                </a:cubicBezTo>
                <a:cubicBezTo>
                  <a:pt x="1157909" y="532900"/>
                  <a:pt x="1160715" y="532900"/>
                  <a:pt x="1160715" y="532109"/>
                </a:cubicBezTo>
                <a:lnTo>
                  <a:pt x="1161647" y="533693"/>
                </a:lnTo>
                <a:cubicBezTo>
                  <a:pt x="1162583" y="534484"/>
                  <a:pt x="1163518" y="535274"/>
                  <a:pt x="1163518" y="536065"/>
                </a:cubicBezTo>
                <a:close/>
                <a:moveTo>
                  <a:pt x="1098090" y="536065"/>
                </a:moveTo>
                <a:lnTo>
                  <a:pt x="1096223" y="537649"/>
                </a:lnTo>
                <a:cubicBezTo>
                  <a:pt x="1095288" y="537649"/>
                  <a:pt x="1094352" y="536065"/>
                  <a:pt x="1094352" y="536065"/>
                </a:cubicBezTo>
                <a:lnTo>
                  <a:pt x="1096223" y="534484"/>
                </a:lnTo>
                <a:lnTo>
                  <a:pt x="1098090" y="536065"/>
                </a:lnTo>
                <a:close/>
                <a:moveTo>
                  <a:pt x="1038271" y="532900"/>
                </a:moveTo>
                <a:cubicBezTo>
                  <a:pt x="1039206" y="532900"/>
                  <a:pt x="1039206" y="533693"/>
                  <a:pt x="1040142" y="534484"/>
                </a:cubicBezTo>
                <a:lnTo>
                  <a:pt x="1042012" y="536065"/>
                </a:lnTo>
                <a:cubicBezTo>
                  <a:pt x="1042012" y="536855"/>
                  <a:pt x="1040142" y="536855"/>
                  <a:pt x="1039206" y="537649"/>
                </a:cubicBezTo>
                <a:cubicBezTo>
                  <a:pt x="1039206" y="537649"/>
                  <a:pt x="1038271" y="539229"/>
                  <a:pt x="1037339" y="539229"/>
                </a:cubicBezTo>
                <a:cubicBezTo>
                  <a:pt x="1037339" y="538439"/>
                  <a:pt x="1036404" y="537649"/>
                  <a:pt x="1036404" y="536855"/>
                </a:cubicBezTo>
                <a:cubicBezTo>
                  <a:pt x="1035468" y="536855"/>
                  <a:pt x="1038271" y="536065"/>
                  <a:pt x="1038271" y="536065"/>
                </a:cubicBezTo>
                <a:cubicBezTo>
                  <a:pt x="1038271" y="535274"/>
                  <a:pt x="1036404" y="534484"/>
                  <a:pt x="1036404" y="533693"/>
                </a:cubicBezTo>
                <a:cubicBezTo>
                  <a:pt x="1037339" y="533693"/>
                  <a:pt x="1038271" y="532900"/>
                  <a:pt x="1038271" y="532900"/>
                </a:cubicBezTo>
                <a:close/>
                <a:moveTo>
                  <a:pt x="1027057" y="534484"/>
                </a:moveTo>
                <a:lnTo>
                  <a:pt x="1028925" y="532900"/>
                </a:lnTo>
                <a:cubicBezTo>
                  <a:pt x="1028925" y="533693"/>
                  <a:pt x="1030795" y="534484"/>
                  <a:pt x="1030795" y="535274"/>
                </a:cubicBezTo>
                <a:lnTo>
                  <a:pt x="1028925" y="536065"/>
                </a:lnTo>
                <a:cubicBezTo>
                  <a:pt x="1027993" y="536855"/>
                  <a:pt x="1027057" y="536855"/>
                  <a:pt x="1026122" y="537649"/>
                </a:cubicBezTo>
                <a:cubicBezTo>
                  <a:pt x="1025187" y="536065"/>
                  <a:pt x="1024251" y="535274"/>
                  <a:pt x="1023316" y="533693"/>
                </a:cubicBezTo>
                <a:lnTo>
                  <a:pt x="1025187" y="532900"/>
                </a:lnTo>
                <a:cubicBezTo>
                  <a:pt x="1026122" y="532900"/>
                  <a:pt x="1026122" y="534484"/>
                  <a:pt x="1027057" y="534484"/>
                </a:cubicBezTo>
                <a:close/>
                <a:moveTo>
                  <a:pt x="920503" y="533693"/>
                </a:moveTo>
                <a:cubicBezTo>
                  <a:pt x="920503" y="533693"/>
                  <a:pt x="921438" y="535274"/>
                  <a:pt x="922374" y="535274"/>
                </a:cubicBezTo>
                <a:cubicBezTo>
                  <a:pt x="922374" y="535274"/>
                  <a:pt x="923309" y="533693"/>
                  <a:pt x="924241" y="533693"/>
                </a:cubicBezTo>
                <a:cubicBezTo>
                  <a:pt x="924241" y="533693"/>
                  <a:pt x="925176" y="535274"/>
                  <a:pt x="926112" y="535274"/>
                </a:cubicBezTo>
                <a:cubicBezTo>
                  <a:pt x="926112" y="536065"/>
                  <a:pt x="923309" y="536855"/>
                  <a:pt x="923309" y="536855"/>
                </a:cubicBezTo>
                <a:cubicBezTo>
                  <a:pt x="923309" y="537649"/>
                  <a:pt x="925176" y="538439"/>
                  <a:pt x="925176" y="538439"/>
                </a:cubicBezTo>
                <a:cubicBezTo>
                  <a:pt x="925176" y="539229"/>
                  <a:pt x="927047" y="540020"/>
                  <a:pt x="927047" y="540810"/>
                </a:cubicBezTo>
                <a:lnTo>
                  <a:pt x="925176" y="541601"/>
                </a:lnTo>
                <a:cubicBezTo>
                  <a:pt x="924241" y="541601"/>
                  <a:pt x="923309" y="543185"/>
                  <a:pt x="922374" y="543185"/>
                </a:cubicBezTo>
                <a:lnTo>
                  <a:pt x="921438" y="541601"/>
                </a:lnTo>
                <a:lnTo>
                  <a:pt x="923309" y="540020"/>
                </a:lnTo>
                <a:lnTo>
                  <a:pt x="921438" y="538439"/>
                </a:lnTo>
                <a:cubicBezTo>
                  <a:pt x="921438" y="537649"/>
                  <a:pt x="920503" y="536855"/>
                  <a:pt x="919568" y="536855"/>
                </a:cubicBezTo>
                <a:cubicBezTo>
                  <a:pt x="919568" y="536065"/>
                  <a:pt x="918636" y="535274"/>
                  <a:pt x="918636" y="534484"/>
                </a:cubicBezTo>
                <a:cubicBezTo>
                  <a:pt x="917700" y="534484"/>
                  <a:pt x="916765" y="536065"/>
                  <a:pt x="915830" y="536065"/>
                </a:cubicBezTo>
                <a:lnTo>
                  <a:pt x="914895" y="534484"/>
                </a:lnTo>
                <a:cubicBezTo>
                  <a:pt x="915830" y="533693"/>
                  <a:pt x="917700" y="532900"/>
                  <a:pt x="918636" y="532109"/>
                </a:cubicBezTo>
                <a:cubicBezTo>
                  <a:pt x="918636" y="532109"/>
                  <a:pt x="920503" y="532900"/>
                  <a:pt x="920503" y="533693"/>
                </a:cubicBezTo>
                <a:close/>
                <a:moveTo>
                  <a:pt x="851338" y="533693"/>
                </a:moveTo>
                <a:cubicBezTo>
                  <a:pt x="851338" y="533693"/>
                  <a:pt x="848535" y="534484"/>
                  <a:pt x="849470" y="535274"/>
                </a:cubicBezTo>
                <a:cubicBezTo>
                  <a:pt x="848535" y="534484"/>
                  <a:pt x="847600" y="533693"/>
                  <a:pt x="847600" y="532900"/>
                </a:cubicBezTo>
                <a:lnTo>
                  <a:pt x="849470" y="532109"/>
                </a:lnTo>
                <a:lnTo>
                  <a:pt x="851338" y="533693"/>
                </a:lnTo>
                <a:close/>
                <a:moveTo>
                  <a:pt x="742916" y="533693"/>
                </a:moveTo>
                <a:cubicBezTo>
                  <a:pt x="741981" y="533693"/>
                  <a:pt x="741046" y="532109"/>
                  <a:pt x="741046" y="532109"/>
                </a:cubicBezTo>
                <a:cubicBezTo>
                  <a:pt x="741046" y="531319"/>
                  <a:pt x="742916" y="531319"/>
                  <a:pt x="742916" y="530529"/>
                </a:cubicBezTo>
                <a:cubicBezTo>
                  <a:pt x="742916" y="531319"/>
                  <a:pt x="744787" y="532109"/>
                  <a:pt x="744787" y="532900"/>
                </a:cubicBezTo>
                <a:lnTo>
                  <a:pt x="742916" y="533693"/>
                </a:lnTo>
                <a:close/>
                <a:moveTo>
                  <a:pt x="697116" y="535274"/>
                </a:moveTo>
                <a:lnTo>
                  <a:pt x="696181" y="533693"/>
                </a:lnTo>
                <a:lnTo>
                  <a:pt x="698052" y="532109"/>
                </a:lnTo>
                <a:lnTo>
                  <a:pt x="698987" y="533693"/>
                </a:lnTo>
                <a:lnTo>
                  <a:pt x="697116" y="535274"/>
                </a:lnTo>
                <a:close/>
                <a:moveTo>
                  <a:pt x="626083" y="536855"/>
                </a:moveTo>
                <a:cubicBezTo>
                  <a:pt x="626083" y="536855"/>
                  <a:pt x="627951" y="537649"/>
                  <a:pt x="627951" y="538439"/>
                </a:cubicBezTo>
                <a:cubicBezTo>
                  <a:pt x="627016" y="538439"/>
                  <a:pt x="626083" y="539229"/>
                  <a:pt x="625148" y="539229"/>
                </a:cubicBezTo>
                <a:cubicBezTo>
                  <a:pt x="625148" y="539229"/>
                  <a:pt x="624213" y="538439"/>
                  <a:pt x="624213" y="537649"/>
                </a:cubicBezTo>
                <a:cubicBezTo>
                  <a:pt x="623278" y="537649"/>
                  <a:pt x="622342" y="536065"/>
                  <a:pt x="622342" y="536065"/>
                </a:cubicBezTo>
                <a:lnTo>
                  <a:pt x="624213" y="534484"/>
                </a:lnTo>
                <a:cubicBezTo>
                  <a:pt x="625148" y="535274"/>
                  <a:pt x="625148" y="536065"/>
                  <a:pt x="626083" y="536855"/>
                </a:cubicBezTo>
                <a:close/>
                <a:moveTo>
                  <a:pt x="597106" y="529738"/>
                </a:moveTo>
                <a:cubicBezTo>
                  <a:pt x="598041" y="529738"/>
                  <a:pt x="598041" y="532109"/>
                  <a:pt x="598977" y="532109"/>
                </a:cubicBezTo>
                <a:lnTo>
                  <a:pt x="600847" y="530529"/>
                </a:lnTo>
                <a:cubicBezTo>
                  <a:pt x="600847" y="530529"/>
                  <a:pt x="601782" y="531319"/>
                  <a:pt x="602714" y="532109"/>
                </a:cubicBezTo>
                <a:cubicBezTo>
                  <a:pt x="602714" y="532900"/>
                  <a:pt x="603650" y="533693"/>
                  <a:pt x="603650" y="533693"/>
                </a:cubicBezTo>
                <a:cubicBezTo>
                  <a:pt x="603650" y="534484"/>
                  <a:pt x="601782" y="535274"/>
                  <a:pt x="601782" y="535274"/>
                </a:cubicBezTo>
                <a:cubicBezTo>
                  <a:pt x="601782" y="536065"/>
                  <a:pt x="603650" y="536855"/>
                  <a:pt x="603650" y="536855"/>
                </a:cubicBezTo>
                <a:cubicBezTo>
                  <a:pt x="602714" y="536855"/>
                  <a:pt x="601782" y="538439"/>
                  <a:pt x="600847" y="538439"/>
                </a:cubicBezTo>
                <a:cubicBezTo>
                  <a:pt x="600847" y="538439"/>
                  <a:pt x="600847" y="536855"/>
                  <a:pt x="599912" y="536855"/>
                </a:cubicBezTo>
                <a:cubicBezTo>
                  <a:pt x="598977" y="536855"/>
                  <a:pt x="598041" y="538439"/>
                  <a:pt x="598041" y="537649"/>
                </a:cubicBezTo>
                <a:cubicBezTo>
                  <a:pt x="597106" y="537649"/>
                  <a:pt x="596174" y="536855"/>
                  <a:pt x="596174" y="536065"/>
                </a:cubicBezTo>
                <a:cubicBezTo>
                  <a:pt x="596174" y="536065"/>
                  <a:pt x="594303" y="535274"/>
                  <a:pt x="594303" y="534484"/>
                </a:cubicBezTo>
                <a:cubicBezTo>
                  <a:pt x="594303" y="533693"/>
                  <a:pt x="596174" y="533693"/>
                  <a:pt x="596174" y="532900"/>
                </a:cubicBezTo>
                <a:lnTo>
                  <a:pt x="595239" y="531319"/>
                </a:lnTo>
                <a:cubicBezTo>
                  <a:pt x="595239" y="531319"/>
                  <a:pt x="596174" y="529738"/>
                  <a:pt x="597106" y="529738"/>
                </a:cubicBezTo>
                <a:close/>
                <a:moveTo>
                  <a:pt x="556915" y="533693"/>
                </a:moveTo>
                <a:cubicBezTo>
                  <a:pt x="556915" y="533693"/>
                  <a:pt x="555983" y="532109"/>
                  <a:pt x="555983" y="531319"/>
                </a:cubicBezTo>
                <a:cubicBezTo>
                  <a:pt x="555047" y="531319"/>
                  <a:pt x="554112" y="530529"/>
                  <a:pt x="554112" y="529738"/>
                </a:cubicBezTo>
                <a:cubicBezTo>
                  <a:pt x="554112" y="529738"/>
                  <a:pt x="555983" y="528948"/>
                  <a:pt x="555983" y="528154"/>
                </a:cubicBezTo>
                <a:cubicBezTo>
                  <a:pt x="556915" y="529738"/>
                  <a:pt x="557850" y="530529"/>
                  <a:pt x="559721" y="532109"/>
                </a:cubicBezTo>
                <a:cubicBezTo>
                  <a:pt x="558785" y="532109"/>
                  <a:pt x="557850" y="533693"/>
                  <a:pt x="556915" y="533693"/>
                </a:cubicBezTo>
                <a:close/>
                <a:moveTo>
                  <a:pt x="461581" y="544765"/>
                </a:moveTo>
                <a:cubicBezTo>
                  <a:pt x="461581" y="544765"/>
                  <a:pt x="460645" y="543185"/>
                  <a:pt x="459710" y="543185"/>
                </a:cubicBezTo>
                <a:lnTo>
                  <a:pt x="462513" y="541601"/>
                </a:lnTo>
                <a:lnTo>
                  <a:pt x="463448" y="543185"/>
                </a:lnTo>
                <a:lnTo>
                  <a:pt x="461581" y="544765"/>
                </a:lnTo>
                <a:close/>
                <a:moveTo>
                  <a:pt x="439147" y="531319"/>
                </a:moveTo>
                <a:cubicBezTo>
                  <a:pt x="440082" y="531319"/>
                  <a:pt x="441017" y="532900"/>
                  <a:pt x="441017" y="532900"/>
                </a:cubicBezTo>
                <a:lnTo>
                  <a:pt x="439147" y="534484"/>
                </a:lnTo>
                <a:cubicBezTo>
                  <a:pt x="438212" y="534484"/>
                  <a:pt x="437279" y="535274"/>
                  <a:pt x="437279" y="535274"/>
                </a:cubicBezTo>
                <a:cubicBezTo>
                  <a:pt x="436344" y="535274"/>
                  <a:pt x="436344" y="533693"/>
                  <a:pt x="435409" y="533693"/>
                </a:cubicBezTo>
                <a:lnTo>
                  <a:pt x="437279" y="532109"/>
                </a:lnTo>
                <a:cubicBezTo>
                  <a:pt x="438212" y="532109"/>
                  <a:pt x="439147" y="531319"/>
                  <a:pt x="439147" y="531319"/>
                </a:cubicBezTo>
                <a:close/>
                <a:moveTo>
                  <a:pt x="530746" y="497306"/>
                </a:moveTo>
                <a:cubicBezTo>
                  <a:pt x="530746" y="496516"/>
                  <a:pt x="529811" y="495725"/>
                  <a:pt x="529811" y="495725"/>
                </a:cubicBezTo>
                <a:cubicBezTo>
                  <a:pt x="528876" y="494935"/>
                  <a:pt x="528876" y="494145"/>
                  <a:pt x="527940" y="493351"/>
                </a:cubicBezTo>
                <a:cubicBezTo>
                  <a:pt x="527008" y="493351"/>
                  <a:pt x="527008" y="492561"/>
                  <a:pt x="526073" y="491770"/>
                </a:cubicBezTo>
                <a:cubicBezTo>
                  <a:pt x="527008" y="491770"/>
                  <a:pt x="527940" y="490189"/>
                  <a:pt x="527940" y="490189"/>
                </a:cubicBezTo>
                <a:cubicBezTo>
                  <a:pt x="528876" y="490980"/>
                  <a:pt x="529811" y="491770"/>
                  <a:pt x="529811" y="492561"/>
                </a:cubicBezTo>
                <a:cubicBezTo>
                  <a:pt x="530746" y="492561"/>
                  <a:pt x="530746" y="493351"/>
                  <a:pt x="531681" y="494145"/>
                </a:cubicBezTo>
                <a:cubicBezTo>
                  <a:pt x="531681" y="494935"/>
                  <a:pt x="532614" y="494935"/>
                  <a:pt x="533549" y="495725"/>
                </a:cubicBezTo>
                <a:lnTo>
                  <a:pt x="534484" y="497306"/>
                </a:lnTo>
                <a:lnTo>
                  <a:pt x="532614" y="498890"/>
                </a:lnTo>
                <a:cubicBezTo>
                  <a:pt x="531681" y="498100"/>
                  <a:pt x="531681" y="498100"/>
                  <a:pt x="530746" y="497306"/>
                </a:cubicBezTo>
                <a:close/>
                <a:moveTo>
                  <a:pt x="522332" y="491770"/>
                </a:moveTo>
                <a:cubicBezTo>
                  <a:pt x="522332" y="490980"/>
                  <a:pt x="524203" y="490189"/>
                  <a:pt x="525138" y="490189"/>
                </a:cubicBezTo>
                <a:lnTo>
                  <a:pt x="526073" y="491770"/>
                </a:lnTo>
                <a:lnTo>
                  <a:pt x="524203" y="493351"/>
                </a:lnTo>
                <a:lnTo>
                  <a:pt x="522332" y="491770"/>
                </a:lnTo>
                <a:close/>
                <a:moveTo>
                  <a:pt x="584022" y="496516"/>
                </a:moveTo>
                <a:cubicBezTo>
                  <a:pt x="584022" y="496516"/>
                  <a:pt x="584957" y="498100"/>
                  <a:pt x="584957" y="498890"/>
                </a:cubicBezTo>
                <a:lnTo>
                  <a:pt x="583086" y="499681"/>
                </a:lnTo>
                <a:lnTo>
                  <a:pt x="581219" y="498100"/>
                </a:lnTo>
                <a:cubicBezTo>
                  <a:pt x="581219" y="498100"/>
                  <a:pt x="583086" y="496516"/>
                  <a:pt x="584022" y="496516"/>
                </a:cubicBezTo>
                <a:close/>
                <a:moveTo>
                  <a:pt x="639168" y="499681"/>
                </a:moveTo>
                <a:cubicBezTo>
                  <a:pt x="640103" y="499681"/>
                  <a:pt x="641035" y="498890"/>
                  <a:pt x="641035" y="498890"/>
                </a:cubicBezTo>
                <a:cubicBezTo>
                  <a:pt x="641970" y="498890"/>
                  <a:pt x="641970" y="500471"/>
                  <a:pt x="642906" y="500471"/>
                </a:cubicBezTo>
                <a:lnTo>
                  <a:pt x="641035" y="502052"/>
                </a:lnTo>
                <a:cubicBezTo>
                  <a:pt x="640103" y="502052"/>
                  <a:pt x="640103" y="499681"/>
                  <a:pt x="639168" y="499681"/>
                </a:cubicBezTo>
                <a:close/>
                <a:moveTo>
                  <a:pt x="637297" y="501261"/>
                </a:moveTo>
                <a:cubicBezTo>
                  <a:pt x="636362" y="501261"/>
                  <a:pt x="636362" y="499681"/>
                  <a:pt x="635430" y="499681"/>
                </a:cubicBezTo>
                <a:lnTo>
                  <a:pt x="637297" y="498100"/>
                </a:lnTo>
                <a:cubicBezTo>
                  <a:pt x="638232" y="498100"/>
                  <a:pt x="639168" y="499681"/>
                  <a:pt x="639168" y="499681"/>
                </a:cubicBezTo>
                <a:cubicBezTo>
                  <a:pt x="638232" y="499681"/>
                  <a:pt x="638232" y="501261"/>
                  <a:pt x="637297" y="501261"/>
                </a:cubicBezTo>
                <a:close/>
                <a:moveTo>
                  <a:pt x="631689" y="502052"/>
                </a:moveTo>
                <a:cubicBezTo>
                  <a:pt x="630757" y="501261"/>
                  <a:pt x="630757" y="501261"/>
                  <a:pt x="629821" y="500471"/>
                </a:cubicBezTo>
                <a:lnTo>
                  <a:pt x="627951" y="498890"/>
                </a:lnTo>
                <a:cubicBezTo>
                  <a:pt x="627951" y="498100"/>
                  <a:pt x="629821" y="497306"/>
                  <a:pt x="630757" y="497306"/>
                </a:cubicBezTo>
                <a:cubicBezTo>
                  <a:pt x="630757" y="496516"/>
                  <a:pt x="631689" y="496516"/>
                  <a:pt x="632624" y="495725"/>
                </a:cubicBezTo>
                <a:cubicBezTo>
                  <a:pt x="632624" y="496516"/>
                  <a:pt x="633559" y="497306"/>
                  <a:pt x="633559" y="498100"/>
                </a:cubicBezTo>
                <a:cubicBezTo>
                  <a:pt x="634495" y="498100"/>
                  <a:pt x="635430" y="499681"/>
                  <a:pt x="635430" y="499681"/>
                </a:cubicBezTo>
                <a:cubicBezTo>
                  <a:pt x="635430" y="499681"/>
                  <a:pt x="633559" y="500471"/>
                  <a:pt x="633559" y="501261"/>
                </a:cubicBezTo>
                <a:cubicBezTo>
                  <a:pt x="632624" y="501261"/>
                  <a:pt x="631689" y="502052"/>
                  <a:pt x="631689" y="502052"/>
                </a:cubicBezTo>
                <a:close/>
                <a:moveTo>
                  <a:pt x="912092" y="494145"/>
                </a:moveTo>
                <a:cubicBezTo>
                  <a:pt x="911157" y="494935"/>
                  <a:pt x="909286" y="495725"/>
                  <a:pt x="909286" y="495725"/>
                </a:cubicBezTo>
                <a:lnTo>
                  <a:pt x="908354" y="494145"/>
                </a:lnTo>
                <a:lnTo>
                  <a:pt x="910222" y="492561"/>
                </a:lnTo>
                <a:lnTo>
                  <a:pt x="912092" y="494145"/>
                </a:lnTo>
                <a:close/>
                <a:moveTo>
                  <a:pt x="963497" y="497306"/>
                </a:moveTo>
                <a:cubicBezTo>
                  <a:pt x="963497" y="498100"/>
                  <a:pt x="965368" y="498100"/>
                  <a:pt x="965368" y="498890"/>
                </a:cubicBezTo>
                <a:cubicBezTo>
                  <a:pt x="965368" y="499681"/>
                  <a:pt x="963497" y="499681"/>
                  <a:pt x="963497" y="500471"/>
                </a:cubicBezTo>
                <a:cubicBezTo>
                  <a:pt x="963497" y="499681"/>
                  <a:pt x="961630" y="498890"/>
                  <a:pt x="961630" y="498890"/>
                </a:cubicBezTo>
                <a:cubicBezTo>
                  <a:pt x="961630" y="498100"/>
                  <a:pt x="963497" y="497306"/>
                  <a:pt x="963497" y="497306"/>
                </a:cubicBezTo>
                <a:close/>
                <a:moveTo>
                  <a:pt x="1011167" y="502845"/>
                </a:moveTo>
                <a:cubicBezTo>
                  <a:pt x="1011167" y="502845"/>
                  <a:pt x="1010232" y="501261"/>
                  <a:pt x="1010232" y="500471"/>
                </a:cubicBezTo>
                <a:lnTo>
                  <a:pt x="1012102" y="499681"/>
                </a:lnTo>
                <a:cubicBezTo>
                  <a:pt x="1012102" y="499681"/>
                  <a:pt x="1013035" y="501261"/>
                  <a:pt x="1013970" y="501261"/>
                </a:cubicBezTo>
                <a:cubicBezTo>
                  <a:pt x="1013035" y="501261"/>
                  <a:pt x="1012102" y="502845"/>
                  <a:pt x="1011167" y="502845"/>
                </a:cubicBezTo>
                <a:close/>
                <a:moveTo>
                  <a:pt x="1063507" y="494145"/>
                </a:moveTo>
                <a:lnTo>
                  <a:pt x="1065378" y="492561"/>
                </a:lnTo>
                <a:cubicBezTo>
                  <a:pt x="1066313" y="493351"/>
                  <a:pt x="1066313" y="494145"/>
                  <a:pt x="1067248" y="494935"/>
                </a:cubicBezTo>
                <a:cubicBezTo>
                  <a:pt x="1067248" y="494935"/>
                  <a:pt x="1068181" y="495725"/>
                  <a:pt x="1068181" y="496516"/>
                </a:cubicBezTo>
                <a:cubicBezTo>
                  <a:pt x="1069116" y="496516"/>
                  <a:pt x="1066313" y="497306"/>
                  <a:pt x="1066313" y="498100"/>
                </a:cubicBezTo>
                <a:cubicBezTo>
                  <a:pt x="1066313" y="497306"/>
                  <a:pt x="1065378" y="496516"/>
                  <a:pt x="1065378" y="495725"/>
                </a:cubicBezTo>
                <a:cubicBezTo>
                  <a:pt x="1064443" y="495725"/>
                  <a:pt x="1063507" y="494145"/>
                  <a:pt x="1063507" y="494145"/>
                </a:cubicBezTo>
                <a:close/>
                <a:moveTo>
                  <a:pt x="1096223" y="501261"/>
                </a:moveTo>
                <a:lnTo>
                  <a:pt x="1094352" y="499681"/>
                </a:lnTo>
                <a:cubicBezTo>
                  <a:pt x="1094352" y="498890"/>
                  <a:pt x="1096223" y="498100"/>
                  <a:pt x="1096223" y="498100"/>
                </a:cubicBezTo>
                <a:cubicBezTo>
                  <a:pt x="1097155" y="497306"/>
                  <a:pt x="1098090" y="496516"/>
                  <a:pt x="1099025" y="496516"/>
                </a:cubicBezTo>
                <a:lnTo>
                  <a:pt x="1099961" y="498100"/>
                </a:lnTo>
                <a:lnTo>
                  <a:pt x="1101828" y="497306"/>
                </a:lnTo>
                <a:cubicBezTo>
                  <a:pt x="1102763" y="497306"/>
                  <a:pt x="1100896" y="495725"/>
                  <a:pt x="1100896" y="494935"/>
                </a:cubicBezTo>
                <a:cubicBezTo>
                  <a:pt x="1100896" y="494935"/>
                  <a:pt x="1099025" y="494145"/>
                  <a:pt x="1099025" y="493351"/>
                </a:cubicBezTo>
                <a:lnTo>
                  <a:pt x="1100896" y="492561"/>
                </a:lnTo>
                <a:cubicBezTo>
                  <a:pt x="1100896" y="491770"/>
                  <a:pt x="1102763" y="494145"/>
                  <a:pt x="1102763" y="494145"/>
                </a:cubicBezTo>
                <a:cubicBezTo>
                  <a:pt x="1103699" y="494145"/>
                  <a:pt x="1103699" y="492561"/>
                  <a:pt x="1104634" y="492561"/>
                </a:cubicBezTo>
                <a:lnTo>
                  <a:pt x="1106504" y="494145"/>
                </a:lnTo>
                <a:cubicBezTo>
                  <a:pt x="1106504" y="494935"/>
                  <a:pt x="1107437" y="495725"/>
                  <a:pt x="1108372" y="496516"/>
                </a:cubicBezTo>
                <a:cubicBezTo>
                  <a:pt x="1108372" y="495725"/>
                  <a:pt x="1109307" y="494935"/>
                  <a:pt x="1110242" y="494935"/>
                </a:cubicBezTo>
                <a:cubicBezTo>
                  <a:pt x="1110242" y="494935"/>
                  <a:pt x="1111178" y="496516"/>
                  <a:pt x="1112113" y="496516"/>
                </a:cubicBezTo>
                <a:lnTo>
                  <a:pt x="1113045" y="498100"/>
                </a:lnTo>
                <a:cubicBezTo>
                  <a:pt x="1113045" y="498890"/>
                  <a:pt x="1111178" y="499681"/>
                  <a:pt x="1111178" y="499681"/>
                </a:cubicBezTo>
                <a:lnTo>
                  <a:pt x="1109307" y="498100"/>
                </a:lnTo>
                <a:lnTo>
                  <a:pt x="1107437" y="498890"/>
                </a:lnTo>
                <a:cubicBezTo>
                  <a:pt x="1106504" y="499681"/>
                  <a:pt x="1106504" y="500471"/>
                  <a:pt x="1105569" y="500471"/>
                </a:cubicBezTo>
                <a:cubicBezTo>
                  <a:pt x="1104634" y="501261"/>
                  <a:pt x="1103699" y="501261"/>
                  <a:pt x="1103699" y="502052"/>
                </a:cubicBezTo>
                <a:cubicBezTo>
                  <a:pt x="1101828" y="502845"/>
                  <a:pt x="1100896" y="503636"/>
                  <a:pt x="1099025" y="504426"/>
                </a:cubicBezTo>
                <a:cubicBezTo>
                  <a:pt x="1099025" y="504426"/>
                  <a:pt x="1098090" y="503636"/>
                  <a:pt x="1097155" y="502845"/>
                </a:cubicBezTo>
                <a:cubicBezTo>
                  <a:pt x="1097155" y="502052"/>
                  <a:pt x="1096223" y="502052"/>
                  <a:pt x="1096223" y="501261"/>
                </a:cubicBezTo>
                <a:close/>
                <a:moveTo>
                  <a:pt x="1126132" y="498100"/>
                </a:moveTo>
                <a:lnTo>
                  <a:pt x="1125197" y="496516"/>
                </a:lnTo>
                <a:cubicBezTo>
                  <a:pt x="1124262" y="496516"/>
                  <a:pt x="1123327" y="494935"/>
                  <a:pt x="1123327" y="494935"/>
                </a:cubicBezTo>
                <a:lnTo>
                  <a:pt x="1125197" y="493351"/>
                </a:lnTo>
                <a:cubicBezTo>
                  <a:pt x="1126132" y="494145"/>
                  <a:pt x="1126132" y="494935"/>
                  <a:pt x="1127065" y="494935"/>
                </a:cubicBezTo>
                <a:cubicBezTo>
                  <a:pt x="1128000" y="495725"/>
                  <a:pt x="1128000" y="496516"/>
                  <a:pt x="1128935" y="496516"/>
                </a:cubicBezTo>
                <a:cubicBezTo>
                  <a:pt x="1128000" y="496516"/>
                  <a:pt x="1127065" y="498100"/>
                  <a:pt x="1126132" y="498100"/>
                </a:cubicBezTo>
                <a:close/>
                <a:moveTo>
                  <a:pt x="1129014" y="496714"/>
                </a:moveTo>
                <a:cubicBezTo>
                  <a:pt x="1128967" y="496695"/>
                  <a:pt x="1128935" y="496645"/>
                  <a:pt x="1128935" y="496516"/>
                </a:cubicBezTo>
                <a:cubicBezTo>
                  <a:pt x="1128935" y="496582"/>
                  <a:pt x="1129001" y="496648"/>
                  <a:pt x="1129014" y="496714"/>
                </a:cubicBezTo>
                <a:close/>
                <a:moveTo>
                  <a:pt x="1177537" y="495725"/>
                </a:moveTo>
                <a:cubicBezTo>
                  <a:pt x="1176605" y="496516"/>
                  <a:pt x="1175670" y="497306"/>
                  <a:pt x="1175670" y="497306"/>
                </a:cubicBezTo>
                <a:cubicBezTo>
                  <a:pt x="1174735" y="498100"/>
                  <a:pt x="1173799" y="498890"/>
                  <a:pt x="1172864" y="498890"/>
                </a:cubicBezTo>
                <a:cubicBezTo>
                  <a:pt x="1172864" y="498890"/>
                  <a:pt x="1171929" y="500471"/>
                  <a:pt x="1170997" y="500471"/>
                </a:cubicBezTo>
                <a:cubicBezTo>
                  <a:pt x="1170997" y="500471"/>
                  <a:pt x="1170062" y="498890"/>
                  <a:pt x="1169126" y="498100"/>
                </a:cubicBezTo>
                <a:lnTo>
                  <a:pt x="1171929" y="497306"/>
                </a:lnTo>
                <a:cubicBezTo>
                  <a:pt x="1171929" y="496516"/>
                  <a:pt x="1170062" y="495725"/>
                  <a:pt x="1170062" y="494935"/>
                </a:cubicBezTo>
                <a:cubicBezTo>
                  <a:pt x="1169126" y="494935"/>
                  <a:pt x="1169126" y="494145"/>
                  <a:pt x="1168191" y="493351"/>
                </a:cubicBezTo>
                <a:cubicBezTo>
                  <a:pt x="1170062" y="492561"/>
                  <a:pt x="1170997" y="491770"/>
                  <a:pt x="1172864" y="490980"/>
                </a:cubicBezTo>
                <a:lnTo>
                  <a:pt x="1173799" y="492561"/>
                </a:lnTo>
                <a:cubicBezTo>
                  <a:pt x="1174735" y="492561"/>
                  <a:pt x="1175670" y="490980"/>
                  <a:pt x="1176605" y="490980"/>
                </a:cubicBezTo>
                <a:cubicBezTo>
                  <a:pt x="1176605" y="490980"/>
                  <a:pt x="1177537" y="492561"/>
                  <a:pt x="1177537" y="493351"/>
                </a:cubicBezTo>
                <a:cubicBezTo>
                  <a:pt x="1178473" y="493351"/>
                  <a:pt x="1178473" y="494145"/>
                  <a:pt x="1179408" y="494935"/>
                </a:cubicBezTo>
                <a:cubicBezTo>
                  <a:pt x="1179408" y="494935"/>
                  <a:pt x="1181278" y="495725"/>
                  <a:pt x="1181278" y="496516"/>
                </a:cubicBezTo>
                <a:cubicBezTo>
                  <a:pt x="1181278" y="496516"/>
                  <a:pt x="1179408" y="497306"/>
                  <a:pt x="1178473" y="498100"/>
                </a:cubicBezTo>
                <a:cubicBezTo>
                  <a:pt x="1179408" y="497306"/>
                  <a:pt x="1177537" y="496516"/>
                  <a:pt x="1177537" y="495725"/>
                </a:cubicBezTo>
                <a:close/>
                <a:moveTo>
                  <a:pt x="1330930" y="486234"/>
                </a:moveTo>
                <a:lnTo>
                  <a:pt x="1332801" y="484650"/>
                </a:lnTo>
                <a:lnTo>
                  <a:pt x="1334668" y="485444"/>
                </a:lnTo>
                <a:cubicBezTo>
                  <a:pt x="1334668" y="486234"/>
                  <a:pt x="1332801" y="487025"/>
                  <a:pt x="1332801" y="487025"/>
                </a:cubicBezTo>
                <a:cubicBezTo>
                  <a:pt x="1332801" y="487025"/>
                  <a:pt x="1331866" y="486234"/>
                  <a:pt x="1330930" y="486234"/>
                </a:cubicBezTo>
                <a:close/>
                <a:moveTo>
                  <a:pt x="1338302" y="484650"/>
                </a:moveTo>
                <a:lnTo>
                  <a:pt x="1340173" y="486234"/>
                </a:lnTo>
                <a:cubicBezTo>
                  <a:pt x="1339238" y="486234"/>
                  <a:pt x="1338302" y="487025"/>
                  <a:pt x="1338302" y="487025"/>
                </a:cubicBezTo>
                <a:cubicBezTo>
                  <a:pt x="1338302" y="487025"/>
                  <a:pt x="1336432" y="486234"/>
                  <a:pt x="1336432" y="485444"/>
                </a:cubicBezTo>
                <a:lnTo>
                  <a:pt x="1338302" y="484650"/>
                </a:lnTo>
                <a:close/>
                <a:moveTo>
                  <a:pt x="1491695" y="494935"/>
                </a:moveTo>
                <a:cubicBezTo>
                  <a:pt x="1492627" y="494145"/>
                  <a:pt x="1492627" y="493351"/>
                  <a:pt x="1493563" y="493351"/>
                </a:cubicBezTo>
                <a:cubicBezTo>
                  <a:pt x="1493563" y="492561"/>
                  <a:pt x="1494498" y="490980"/>
                  <a:pt x="1494498" y="490980"/>
                </a:cubicBezTo>
                <a:cubicBezTo>
                  <a:pt x="1495433" y="490980"/>
                  <a:pt x="1496368" y="492561"/>
                  <a:pt x="1497304" y="492561"/>
                </a:cubicBezTo>
                <a:lnTo>
                  <a:pt x="1498236" y="490980"/>
                </a:lnTo>
                <a:cubicBezTo>
                  <a:pt x="1500106" y="491770"/>
                  <a:pt x="1501042" y="492561"/>
                  <a:pt x="1502909" y="493351"/>
                </a:cubicBezTo>
                <a:cubicBezTo>
                  <a:pt x="1501974" y="494145"/>
                  <a:pt x="1501974" y="494935"/>
                  <a:pt x="1501042" y="494935"/>
                </a:cubicBezTo>
                <a:cubicBezTo>
                  <a:pt x="1501042" y="495725"/>
                  <a:pt x="1499171" y="496516"/>
                  <a:pt x="1499171" y="497306"/>
                </a:cubicBezTo>
                <a:lnTo>
                  <a:pt x="1501974" y="498100"/>
                </a:lnTo>
                <a:cubicBezTo>
                  <a:pt x="1501042" y="498890"/>
                  <a:pt x="1500106" y="500471"/>
                  <a:pt x="1500106" y="500471"/>
                </a:cubicBezTo>
                <a:cubicBezTo>
                  <a:pt x="1499171" y="500471"/>
                  <a:pt x="1498236" y="498890"/>
                  <a:pt x="1498236" y="498890"/>
                </a:cubicBezTo>
                <a:cubicBezTo>
                  <a:pt x="1497304" y="498890"/>
                  <a:pt x="1496368" y="498100"/>
                  <a:pt x="1495433" y="497306"/>
                </a:cubicBezTo>
                <a:cubicBezTo>
                  <a:pt x="1495433" y="497306"/>
                  <a:pt x="1494498" y="496516"/>
                  <a:pt x="1493563" y="495725"/>
                </a:cubicBezTo>
                <a:cubicBezTo>
                  <a:pt x="1493563" y="496516"/>
                  <a:pt x="1491695" y="497306"/>
                  <a:pt x="1492627" y="498100"/>
                </a:cubicBezTo>
                <a:cubicBezTo>
                  <a:pt x="1491695" y="497306"/>
                  <a:pt x="1489825" y="496516"/>
                  <a:pt x="1489825" y="496516"/>
                </a:cubicBezTo>
                <a:cubicBezTo>
                  <a:pt x="1489825" y="495725"/>
                  <a:pt x="1491695" y="494935"/>
                  <a:pt x="1491695" y="494935"/>
                </a:cubicBezTo>
                <a:close/>
                <a:moveTo>
                  <a:pt x="1545906" y="493351"/>
                </a:moveTo>
                <a:lnTo>
                  <a:pt x="1547773" y="494935"/>
                </a:lnTo>
                <a:cubicBezTo>
                  <a:pt x="1547773" y="494935"/>
                  <a:pt x="1546838" y="496516"/>
                  <a:pt x="1545906" y="496516"/>
                </a:cubicBezTo>
                <a:lnTo>
                  <a:pt x="1544971" y="498100"/>
                </a:lnTo>
                <a:cubicBezTo>
                  <a:pt x="1544036" y="498100"/>
                  <a:pt x="1543100" y="496516"/>
                  <a:pt x="1542165" y="496516"/>
                </a:cubicBezTo>
                <a:cubicBezTo>
                  <a:pt x="1543100" y="496516"/>
                  <a:pt x="1543100" y="495725"/>
                  <a:pt x="1544036" y="494935"/>
                </a:cubicBezTo>
                <a:cubicBezTo>
                  <a:pt x="1544971" y="494935"/>
                  <a:pt x="1544971" y="494145"/>
                  <a:pt x="1545906" y="493351"/>
                </a:cubicBezTo>
                <a:close/>
                <a:moveTo>
                  <a:pt x="1542089" y="496714"/>
                </a:moveTo>
                <a:cubicBezTo>
                  <a:pt x="1542099" y="496648"/>
                  <a:pt x="1542165" y="496582"/>
                  <a:pt x="1542165" y="496516"/>
                </a:cubicBezTo>
                <a:cubicBezTo>
                  <a:pt x="1542165" y="496645"/>
                  <a:pt x="1542133" y="496695"/>
                  <a:pt x="1542089" y="496714"/>
                </a:cubicBezTo>
                <a:close/>
                <a:moveTo>
                  <a:pt x="1565534" y="500471"/>
                </a:moveTo>
                <a:cubicBezTo>
                  <a:pt x="1564599" y="500471"/>
                  <a:pt x="1564599" y="499681"/>
                  <a:pt x="1563663" y="498890"/>
                </a:cubicBezTo>
                <a:lnTo>
                  <a:pt x="1561793" y="498100"/>
                </a:lnTo>
                <a:lnTo>
                  <a:pt x="1559926" y="499681"/>
                </a:lnTo>
                <a:cubicBezTo>
                  <a:pt x="1559926" y="499681"/>
                  <a:pt x="1558055" y="498890"/>
                  <a:pt x="1558055" y="498100"/>
                </a:cubicBezTo>
                <a:lnTo>
                  <a:pt x="1558990" y="496516"/>
                </a:lnTo>
                <a:cubicBezTo>
                  <a:pt x="1559926" y="496516"/>
                  <a:pt x="1560861" y="494935"/>
                  <a:pt x="1560861" y="494935"/>
                </a:cubicBezTo>
                <a:cubicBezTo>
                  <a:pt x="1561793" y="494935"/>
                  <a:pt x="1562728" y="495725"/>
                  <a:pt x="1562728" y="496516"/>
                </a:cubicBezTo>
                <a:cubicBezTo>
                  <a:pt x="1563663" y="495725"/>
                  <a:pt x="1564599" y="494935"/>
                  <a:pt x="1564599" y="494145"/>
                </a:cubicBezTo>
                <a:lnTo>
                  <a:pt x="1566466" y="492561"/>
                </a:lnTo>
                <a:cubicBezTo>
                  <a:pt x="1567401" y="492561"/>
                  <a:pt x="1567401" y="494145"/>
                  <a:pt x="1568337" y="494145"/>
                </a:cubicBezTo>
                <a:cubicBezTo>
                  <a:pt x="1568337" y="494145"/>
                  <a:pt x="1570207" y="491770"/>
                  <a:pt x="1570207" y="492561"/>
                </a:cubicBezTo>
                <a:lnTo>
                  <a:pt x="1572075" y="493351"/>
                </a:lnTo>
                <a:cubicBezTo>
                  <a:pt x="1572075" y="494145"/>
                  <a:pt x="1570207" y="494935"/>
                  <a:pt x="1570207" y="494935"/>
                </a:cubicBezTo>
                <a:cubicBezTo>
                  <a:pt x="1570207" y="495725"/>
                  <a:pt x="1568337" y="497306"/>
                  <a:pt x="1569272" y="497306"/>
                </a:cubicBezTo>
                <a:lnTo>
                  <a:pt x="1571142" y="498100"/>
                </a:lnTo>
                <a:lnTo>
                  <a:pt x="1572075" y="496516"/>
                </a:lnTo>
                <a:cubicBezTo>
                  <a:pt x="1573010" y="496516"/>
                  <a:pt x="1573945" y="497306"/>
                  <a:pt x="1574880" y="498100"/>
                </a:cubicBezTo>
                <a:cubicBezTo>
                  <a:pt x="1574880" y="498100"/>
                  <a:pt x="1576748" y="498890"/>
                  <a:pt x="1576748" y="499681"/>
                </a:cubicBezTo>
                <a:lnTo>
                  <a:pt x="1574880" y="501261"/>
                </a:lnTo>
                <a:cubicBezTo>
                  <a:pt x="1574880" y="502052"/>
                  <a:pt x="1573945" y="502052"/>
                  <a:pt x="1573945" y="502845"/>
                </a:cubicBezTo>
                <a:cubicBezTo>
                  <a:pt x="1573010" y="503636"/>
                  <a:pt x="1572075" y="504426"/>
                  <a:pt x="1572075" y="504426"/>
                </a:cubicBezTo>
                <a:cubicBezTo>
                  <a:pt x="1570207" y="503636"/>
                  <a:pt x="1569272" y="502845"/>
                  <a:pt x="1567401" y="502052"/>
                </a:cubicBezTo>
                <a:cubicBezTo>
                  <a:pt x="1567401" y="501261"/>
                  <a:pt x="1566466" y="501261"/>
                  <a:pt x="1565534" y="500471"/>
                </a:cubicBezTo>
                <a:close/>
                <a:moveTo>
                  <a:pt x="1602919" y="496516"/>
                </a:moveTo>
                <a:cubicBezTo>
                  <a:pt x="1602919" y="495725"/>
                  <a:pt x="1603855" y="494935"/>
                  <a:pt x="1603855" y="494935"/>
                </a:cubicBezTo>
                <a:cubicBezTo>
                  <a:pt x="1604790" y="494145"/>
                  <a:pt x="1604790" y="493351"/>
                  <a:pt x="1605725" y="492561"/>
                </a:cubicBezTo>
                <a:lnTo>
                  <a:pt x="1607593" y="494145"/>
                </a:lnTo>
                <a:cubicBezTo>
                  <a:pt x="1607593" y="494145"/>
                  <a:pt x="1606657" y="495725"/>
                  <a:pt x="1605725" y="495725"/>
                </a:cubicBezTo>
                <a:cubicBezTo>
                  <a:pt x="1605725" y="496516"/>
                  <a:pt x="1604790" y="497306"/>
                  <a:pt x="1604790" y="498100"/>
                </a:cubicBezTo>
                <a:cubicBezTo>
                  <a:pt x="1604790" y="497306"/>
                  <a:pt x="1601984" y="496516"/>
                  <a:pt x="1602919" y="496516"/>
                </a:cubicBezTo>
                <a:close/>
                <a:moveTo>
                  <a:pt x="1659001" y="499681"/>
                </a:moveTo>
                <a:lnTo>
                  <a:pt x="1660868" y="500471"/>
                </a:lnTo>
                <a:cubicBezTo>
                  <a:pt x="1660868" y="501261"/>
                  <a:pt x="1659936" y="502845"/>
                  <a:pt x="1659936" y="502845"/>
                </a:cubicBezTo>
                <a:cubicBezTo>
                  <a:pt x="1659001" y="502845"/>
                  <a:pt x="1658066" y="501261"/>
                  <a:pt x="1657130" y="501261"/>
                </a:cubicBezTo>
                <a:cubicBezTo>
                  <a:pt x="1658066" y="501261"/>
                  <a:pt x="1659001" y="499681"/>
                  <a:pt x="1659001" y="499681"/>
                </a:cubicBezTo>
                <a:close/>
                <a:moveTo>
                  <a:pt x="1707603" y="497306"/>
                </a:moveTo>
                <a:cubicBezTo>
                  <a:pt x="1707603" y="497306"/>
                  <a:pt x="1709474" y="498100"/>
                  <a:pt x="1709474" y="498890"/>
                </a:cubicBezTo>
                <a:cubicBezTo>
                  <a:pt x="1709474" y="498890"/>
                  <a:pt x="1707603" y="499681"/>
                  <a:pt x="1707603" y="500471"/>
                </a:cubicBezTo>
                <a:cubicBezTo>
                  <a:pt x="1707603" y="499681"/>
                  <a:pt x="1705733" y="499681"/>
                  <a:pt x="1705733" y="498890"/>
                </a:cubicBezTo>
                <a:cubicBezTo>
                  <a:pt x="1705733" y="498100"/>
                  <a:pt x="1707603" y="498100"/>
                  <a:pt x="1707603" y="497306"/>
                </a:cubicBezTo>
                <a:close/>
                <a:moveTo>
                  <a:pt x="1759011" y="494145"/>
                </a:moveTo>
                <a:lnTo>
                  <a:pt x="1760879" y="492561"/>
                </a:lnTo>
                <a:lnTo>
                  <a:pt x="1762749" y="494145"/>
                </a:lnTo>
                <a:lnTo>
                  <a:pt x="1761814" y="495725"/>
                </a:lnTo>
                <a:cubicBezTo>
                  <a:pt x="1761814" y="495725"/>
                  <a:pt x="1759946" y="494935"/>
                  <a:pt x="1759011" y="494145"/>
                </a:cubicBezTo>
                <a:close/>
                <a:moveTo>
                  <a:pt x="2030065" y="498890"/>
                </a:moveTo>
                <a:cubicBezTo>
                  <a:pt x="2030065" y="498890"/>
                  <a:pt x="2031000" y="499681"/>
                  <a:pt x="2031936" y="499681"/>
                </a:cubicBezTo>
                <a:cubicBezTo>
                  <a:pt x="2031000" y="499681"/>
                  <a:pt x="2031000" y="502052"/>
                  <a:pt x="2030065" y="502052"/>
                </a:cubicBezTo>
                <a:lnTo>
                  <a:pt x="2028194" y="500471"/>
                </a:lnTo>
                <a:cubicBezTo>
                  <a:pt x="2029130" y="500471"/>
                  <a:pt x="2029130" y="498890"/>
                  <a:pt x="2030065" y="498890"/>
                </a:cubicBezTo>
                <a:close/>
                <a:moveTo>
                  <a:pt x="2033803" y="498100"/>
                </a:moveTo>
                <a:lnTo>
                  <a:pt x="2035673" y="499681"/>
                </a:lnTo>
                <a:cubicBezTo>
                  <a:pt x="2034738" y="499681"/>
                  <a:pt x="2034738" y="501261"/>
                  <a:pt x="2033803" y="501261"/>
                </a:cubicBezTo>
                <a:cubicBezTo>
                  <a:pt x="2032868" y="501261"/>
                  <a:pt x="2032868" y="499681"/>
                  <a:pt x="2031936" y="499681"/>
                </a:cubicBezTo>
                <a:cubicBezTo>
                  <a:pt x="2031936" y="499681"/>
                  <a:pt x="2032868" y="498100"/>
                  <a:pt x="2033803" y="498100"/>
                </a:cubicBezTo>
                <a:close/>
                <a:moveTo>
                  <a:pt x="2037541" y="498100"/>
                </a:moveTo>
                <a:cubicBezTo>
                  <a:pt x="2037541" y="497306"/>
                  <a:pt x="2038476" y="496516"/>
                  <a:pt x="2038476" y="495725"/>
                </a:cubicBezTo>
                <a:cubicBezTo>
                  <a:pt x="2039411" y="496516"/>
                  <a:pt x="2040347" y="496516"/>
                  <a:pt x="2040347" y="497306"/>
                </a:cubicBezTo>
                <a:cubicBezTo>
                  <a:pt x="2041282" y="497306"/>
                  <a:pt x="2043149" y="498100"/>
                  <a:pt x="2043149" y="498890"/>
                </a:cubicBezTo>
                <a:lnTo>
                  <a:pt x="2041282" y="500471"/>
                </a:lnTo>
                <a:cubicBezTo>
                  <a:pt x="2040347" y="501261"/>
                  <a:pt x="2040347" y="501261"/>
                  <a:pt x="2039411" y="502052"/>
                </a:cubicBezTo>
                <a:cubicBezTo>
                  <a:pt x="2039411" y="502052"/>
                  <a:pt x="2038476" y="501261"/>
                  <a:pt x="2037541" y="501261"/>
                </a:cubicBezTo>
                <a:cubicBezTo>
                  <a:pt x="2037541" y="500471"/>
                  <a:pt x="2035673" y="499681"/>
                  <a:pt x="2035673" y="499681"/>
                </a:cubicBezTo>
                <a:cubicBezTo>
                  <a:pt x="2035673" y="499681"/>
                  <a:pt x="2036609" y="498100"/>
                  <a:pt x="2037541" y="498100"/>
                </a:cubicBezTo>
                <a:close/>
                <a:moveTo>
                  <a:pt x="2087078" y="496516"/>
                </a:moveTo>
                <a:cubicBezTo>
                  <a:pt x="2088014" y="496516"/>
                  <a:pt x="2089884" y="498100"/>
                  <a:pt x="2089884" y="498100"/>
                </a:cubicBezTo>
                <a:lnTo>
                  <a:pt x="2088014" y="499681"/>
                </a:lnTo>
                <a:lnTo>
                  <a:pt x="2086146" y="498890"/>
                </a:lnTo>
                <a:cubicBezTo>
                  <a:pt x="2086146" y="498100"/>
                  <a:pt x="2087078" y="496516"/>
                  <a:pt x="2087078" y="496516"/>
                </a:cubicBezTo>
                <a:close/>
                <a:moveTo>
                  <a:pt x="2139422" y="494145"/>
                </a:moveTo>
                <a:cubicBezTo>
                  <a:pt x="2140357" y="493351"/>
                  <a:pt x="2140357" y="492561"/>
                  <a:pt x="2141289" y="492561"/>
                </a:cubicBezTo>
                <a:cubicBezTo>
                  <a:pt x="2141289" y="491770"/>
                  <a:pt x="2142224" y="490980"/>
                  <a:pt x="2143160" y="490189"/>
                </a:cubicBezTo>
                <a:cubicBezTo>
                  <a:pt x="2143160" y="490189"/>
                  <a:pt x="2144095" y="491770"/>
                  <a:pt x="2145030" y="491770"/>
                </a:cubicBezTo>
                <a:cubicBezTo>
                  <a:pt x="2144095" y="492561"/>
                  <a:pt x="2144095" y="493351"/>
                  <a:pt x="2143160" y="493351"/>
                </a:cubicBezTo>
                <a:cubicBezTo>
                  <a:pt x="2142224" y="494145"/>
                  <a:pt x="2142224" y="494935"/>
                  <a:pt x="2141289" y="495725"/>
                </a:cubicBezTo>
                <a:cubicBezTo>
                  <a:pt x="2141289" y="495725"/>
                  <a:pt x="2140357" y="496516"/>
                  <a:pt x="2140357" y="497306"/>
                </a:cubicBezTo>
                <a:cubicBezTo>
                  <a:pt x="2139422" y="498100"/>
                  <a:pt x="2139422" y="498100"/>
                  <a:pt x="2138486" y="498890"/>
                </a:cubicBezTo>
                <a:lnTo>
                  <a:pt x="2136619" y="497306"/>
                </a:lnTo>
                <a:lnTo>
                  <a:pt x="2137551" y="495725"/>
                </a:lnTo>
                <a:cubicBezTo>
                  <a:pt x="2138486" y="494935"/>
                  <a:pt x="2139422" y="494935"/>
                  <a:pt x="2139422" y="494145"/>
                </a:cubicBezTo>
                <a:close/>
                <a:moveTo>
                  <a:pt x="2148768" y="491770"/>
                </a:moveTo>
                <a:lnTo>
                  <a:pt x="2146898" y="493351"/>
                </a:lnTo>
                <a:lnTo>
                  <a:pt x="2145030" y="491770"/>
                </a:lnTo>
                <a:lnTo>
                  <a:pt x="2145965" y="490189"/>
                </a:lnTo>
                <a:cubicBezTo>
                  <a:pt x="2146898" y="490189"/>
                  <a:pt x="2148768" y="490980"/>
                  <a:pt x="2148768" y="491770"/>
                </a:cubicBezTo>
                <a:close/>
                <a:moveTo>
                  <a:pt x="2216998" y="496516"/>
                </a:moveTo>
                <a:cubicBezTo>
                  <a:pt x="2216998" y="496516"/>
                  <a:pt x="2218869" y="497306"/>
                  <a:pt x="2218869" y="498100"/>
                </a:cubicBezTo>
                <a:lnTo>
                  <a:pt x="2216998" y="499681"/>
                </a:lnTo>
                <a:lnTo>
                  <a:pt x="2215131" y="498100"/>
                </a:lnTo>
                <a:cubicBezTo>
                  <a:pt x="2215131" y="498100"/>
                  <a:pt x="2216063" y="496516"/>
                  <a:pt x="2216998" y="496516"/>
                </a:cubicBezTo>
                <a:close/>
                <a:moveTo>
                  <a:pt x="727026" y="535274"/>
                </a:moveTo>
                <a:cubicBezTo>
                  <a:pt x="727026" y="535274"/>
                  <a:pt x="726091" y="536855"/>
                  <a:pt x="725155" y="536855"/>
                </a:cubicBezTo>
                <a:cubicBezTo>
                  <a:pt x="725155" y="536855"/>
                  <a:pt x="724223" y="535274"/>
                  <a:pt x="723288" y="535274"/>
                </a:cubicBezTo>
                <a:lnTo>
                  <a:pt x="725845" y="533832"/>
                </a:lnTo>
                <a:cubicBezTo>
                  <a:pt x="725980" y="534090"/>
                  <a:pt x="727026" y="534682"/>
                  <a:pt x="727026" y="535274"/>
                </a:cubicBezTo>
                <a:close/>
                <a:moveTo>
                  <a:pt x="1947812" y="535274"/>
                </a:moveTo>
                <a:cubicBezTo>
                  <a:pt x="1946880" y="535274"/>
                  <a:pt x="1945945" y="536855"/>
                  <a:pt x="1945945" y="536855"/>
                </a:cubicBezTo>
                <a:cubicBezTo>
                  <a:pt x="1945009" y="536855"/>
                  <a:pt x="1944074" y="535274"/>
                  <a:pt x="1944074" y="535274"/>
                </a:cubicBezTo>
                <a:cubicBezTo>
                  <a:pt x="1944074" y="534682"/>
                  <a:pt x="1945119" y="534090"/>
                  <a:pt x="1945255" y="533832"/>
                </a:cubicBezTo>
                <a:lnTo>
                  <a:pt x="1947812" y="535274"/>
                </a:ln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7F418E5-DBA4-4D89-BEA3-81F20DFA98BE}"/>
              </a:ext>
            </a:extLst>
          </p:cNvPr>
          <p:cNvSpPr txBox="1"/>
          <p:nvPr/>
        </p:nvSpPr>
        <p:spPr>
          <a:xfrm>
            <a:off x="5490769" y="1315197"/>
            <a:ext cx="1457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Bus</a:t>
            </a:r>
            <a:r>
              <a:rPr lang="zh-CN" altLang="en-US" dirty="0"/>
              <a:t>事件代码</a:t>
            </a:r>
          </a:p>
        </p:txBody>
      </p:sp>
    </p:spTree>
    <p:extLst>
      <p:ext uri="{BB962C8B-B14F-4D97-AF65-F5344CB8AC3E}">
        <p14:creationId xmlns:p14="http://schemas.microsoft.com/office/powerpoint/2010/main" val="234618118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 animBg="1"/>
      <p:bldP spid="94" grpId="0" animBg="1"/>
      <p:bldP spid="2" grpId="0" animBg="1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Freeform 2"/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94" name="TextBox 3"/>
          <p:cNvSpPr txBox="1"/>
          <p:nvPr/>
        </p:nvSpPr>
        <p:spPr>
          <a:xfrm>
            <a:off x="57920" y="60061"/>
            <a:ext cx="3186801" cy="446301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33945" tIns="66973" rIns="133945" bIns="66973" rtlCol="0" anchor="t">
            <a:spAutoFit/>
          </a:bodyPr>
          <a:lstStyle/>
          <a:p>
            <a:pPr algn="l" latinLnBrk="1">
              <a:lnSpc>
                <a:spcPct val="113000"/>
              </a:lnSpc>
            </a:pPr>
            <a:r>
              <a:rPr 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01. </a:t>
            </a:r>
            <a:r>
              <a:rPr lang="zh-CN" alt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建模应用案例</a:t>
            </a:r>
            <a:endParaRPr lang="en-US" sz="1160" dirty="0"/>
          </a:p>
        </p:txBody>
      </p:sp>
      <p:sp>
        <p:nvSpPr>
          <p:cNvPr id="4" name="Freeform 17">
            <a:extLst>
              <a:ext uri="{FF2B5EF4-FFF2-40B4-BE49-F238E27FC236}">
                <a16:creationId xmlns:a16="http://schemas.microsoft.com/office/drawing/2014/main" id="{571A25CA-8A2F-7965-DA21-8E34466D3115}"/>
              </a:ext>
            </a:extLst>
          </p:cNvPr>
          <p:cNvSpPr/>
          <p:nvPr/>
        </p:nvSpPr>
        <p:spPr>
          <a:xfrm>
            <a:off x="523407" y="1370094"/>
            <a:ext cx="1864349" cy="544765"/>
          </a:xfrm>
          <a:custGeom>
            <a:avLst/>
            <a:gdLst/>
            <a:ahLst/>
            <a:cxnLst/>
            <a:rect l="l" t="t" r="r" b="b"/>
            <a:pathLst>
              <a:path w="2311400" h="544765">
                <a:moveTo>
                  <a:pt x="2311400" y="504426"/>
                </a:moveTo>
                <a:cubicBezTo>
                  <a:pt x="2311400" y="505217"/>
                  <a:pt x="2310465" y="506007"/>
                  <a:pt x="2310465" y="506007"/>
                </a:cubicBezTo>
                <a:cubicBezTo>
                  <a:pt x="2309533" y="506797"/>
                  <a:pt x="2308598" y="507591"/>
                  <a:pt x="2308598" y="508381"/>
                </a:cubicBezTo>
                <a:lnTo>
                  <a:pt x="2310465" y="509172"/>
                </a:lnTo>
                <a:cubicBezTo>
                  <a:pt x="2310465" y="509962"/>
                  <a:pt x="2308598" y="510753"/>
                  <a:pt x="2308598" y="511546"/>
                </a:cubicBezTo>
                <a:cubicBezTo>
                  <a:pt x="2308598" y="511546"/>
                  <a:pt x="2307663" y="512337"/>
                  <a:pt x="2307663" y="513127"/>
                </a:cubicBezTo>
                <a:cubicBezTo>
                  <a:pt x="2307663" y="513127"/>
                  <a:pt x="2309533" y="513917"/>
                  <a:pt x="2309533" y="514708"/>
                </a:cubicBezTo>
                <a:lnTo>
                  <a:pt x="2307663" y="516292"/>
                </a:lnTo>
                <a:lnTo>
                  <a:pt x="2305792" y="514708"/>
                </a:lnTo>
                <a:lnTo>
                  <a:pt x="2303925" y="513127"/>
                </a:lnTo>
                <a:cubicBezTo>
                  <a:pt x="2302989" y="513917"/>
                  <a:pt x="2302054" y="514708"/>
                  <a:pt x="2302054" y="515498"/>
                </a:cubicBezTo>
                <a:lnTo>
                  <a:pt x="2303925" y="516292"/>
                </a:lnTo>
                <a:cubicBezTo>
                  <a:pt x="2303925" y="517082"/>
                  <a:pt x="2302054" y="517873"/>
                  <a:pt x="2302989" y="518663"/>
                </a:cubicBezTo>
                <a:lnTo>
                  <a:pt x="2304860" y="519453"/>
                </a:lnTo>
                <a:cubicBezTo>
                  <a:pt x="2304860" y="520247"/>
                  <a:pt x="2302989" y="521037"/>
                  <a:pt x="2302989" y="521828"/>
                </a:cubicBezTo>
                <a:lnTo>
                  <a:pt x="2304860" y="522618"/>
                </a:lnTo>
                <a:cubicBezTo>
                  <a:pt x="2304860" y="523409"/>
                  <a:pt x="2303925" y="524199"/>
                  <a:pt x="2303925" y="524199"/>
                </a:cubicBezTo>
                <a:cubicBezTo>
                  <a:pt x="2302989" y="524993"/>
                  <a:pt x="2302989" y="525783"/>
                  <a:pt x="2302054" y="526573"/>
                </a:cubicBezTo>
                <a:lnTo>
                  <a:pt x="2300184" y="524993"/>
                </a:lnTo>
                <a:cubicBezTo>
                  <a:pt x="2299251" y="524199"/>
                  <a:pt x="2298316" y="524199"/>
                  <a:pt x="2297381" y="523409"/>
                </a:cubicBezTo>
                <a:cubicBezTo>
                  <a:pt x="2297381" y="523409"/>
                  <a:pt x="2296446" y="522618"/>
                  <a:pt x="2295510" y="522618"/>
                </a:cubicBezTo>
                <a:cubicBezTo>
                  <a:pt x="2295510" y="522618"/>
                  <a:pt x="2294578" y="524199"/>
                  <a:pt x="2293643" y="524199"/>
                </a:cubicBezTo>
                <a:lnTo>
                  <a:pt x="2292708" y="525783"/>
                </a:lnTo>
                <a:cubicBezTo>
                  <a:pt x="2291772" y="525783"/>
                  <a:pt x="2291772" y="527364"/>
                  <a:pt x="2290837" y="527364"/>
                </a:cubicBezTo>
                <a:cubicBezTo>
                  <a:pt x="2290837" y="527364"/>
                  <a:pt x="2288970" y="525783"/>
                  <a:pt x="2288970" y="526573"/>
                </a:cubicBezTo>
                <a:cubicBezTo>
                  <a:pt x="2288034" y="526573"/>
                  <a:pt x="2288034" y="527364"/>
                  <a:pt x="2287099" y="528154"/>
                </a:cubicBezTo>
                <a:cubicBezTo>
                  <a:pt x="2287099" y="528948"/>
                  <a:pt x="2286164" y="528948"/>
                  <a:pt x="2285229" y="529738"/>
                </a:cubicBezTo>
                <a:cubicBezTo>
                  <a:pt x="2285229" y="530529"/>
                  <a:pt x="2284297" y="531319"/>
                  <a:pt x="2284297" y="531319"/>
                </a:cubicBezTo>
                <a:cubicBezTo>
                  <a:pt x="2283361" y="532109"/>
                  <a:pt x="2283361" y="532900"/>
                  <a:pt x="2282426" y="533693"/>
                </a:cubicBezTo>
                <a:cubicBezTo>
                  <a:pt x="2281491" y="533693"/>
                  <a:pt x="2281491" y="534484"/>
                  <a:pt x="2280555" y="535274"/>
                </a:cubicBezTo>
                <a:lnTo>
                  <a:pt x="2278688" y="533693"/>
                </a:lnTo>
                <a:cubicBezTo>
                  <a:pt x="2278688" y="532900"/>
                  <a:pt x="2280555" y="532109"/>
                  <a:pt x="2280555" y="532109"/>
                </a:cubicBezTo>
                <a:cubicBezTo>
                  <a:pt x="2279623" y="532109"/>
                  <a:pt x="2278688" y="530529"/>
                  <a:pt x="2278688" y="530529"/>
                </a:cubicBezTo>
                <a:cubicBezTo>
                  <a:pt x="2277753" y="530529"/>
                  <a:pt x="2276818" y="532109"/>
                  <a:pt x="2276818" y="532109"/>
                </a:cubicBezTo>
                <a:lnTo>
                  <a:pt x="2274950" y="534484"/>
                </a:lnTo>
                <a:cubicBezTo>
                  <a:pt x="2274950" y="533693"/>
                  <a:pt x="2273080" y="532900"/>
                  <a:pt x="2273080" y="532900"/>
                </a:cubicBezTo>
                <a:cubicBezTo>
                  <a:pt x="2273080" y="532109"/>
                  <a:pt x="2274015" y="531319"/>
                  <a:pt x="2274950" y="531319"/>
                </a:cubicBezTo>
                <a:cubicBezTo>
                  <a:pt x="2274950" y="530529"/>
                  <a:pt x="2275882" y="529738"/>
                  <a:pt x="2275882" y="528948"/>
                </a:cubicBezTo>
                <a:lnTo>
                  <a:pt x="2274015" y="528154"/>
                </a:lnTo>
                <a:cubicBezTo>
                  <a:pt x="2274015" y="527364"/>
                  <a:pt x="2272144" y="526573"/>
                  <a:pt x="2272144" y="526573"/>
                </a:cubicBezTo>
                <a:lnTo>
                  <a:pt x="2274015" y="524993"/>
                </a:lnTo>
                <a:cubicBezTo>
                  <a:pt x="2273080" y="524199"/>
                  <a:pt x="2272144" y="524199"/>
                  <a:pt x="2271209" y="523409"/>
                </a:cubicBezTo>
                <a:cubicBezTo>
                  <a:pt x="2271209" y="524199"/>
                  <a:pt x="2270277" y="524993"/>
                  <a:pt x="2270277" y="524993"/>
                </a:cubicBezTo>
                <a:cubicBezTo>
                  <a:pt x="2269342" y="525783"/>
                  <a:pt x="2268407" y="526573"/>
                  <a:pt x="2268407" y="527364"/>
                </a:cubicBezTo>
                <a:cubicBezTo>
                  <a:pt x="2268407" y="527364"/>
                  <a:pt x="2266536" y="528154"/>
                  <a:pt x="2266536" y="528948"/>
                </a:cubicBezTo>
                <a:lnTo>
                  <a:pt x="2268407" y="529738"/>
                </a:lnTo>
                <a:cubicBezTo>
                  <a:pt x="2268407" y="530529"/>
                  <a:pt x="2267471" y="532109"/>
                  <a:pt x="2267471" y="532109"/>
                </a:cubicBezTo>
                <a:cubicBezTo>
                  <a:pt x="2266536" y="532109"/>
                  <a:pt x="2265601" y="530529"/>
                  <a:pt x="2265601" y="530529"/>
                </a:cubicBezTo>
                <a:cubicBezTo>
                  <a:pt x="2264669" y="530529"/>
                  <a:pt x="2263733" y="528948"/>
                  <a:pt x="2262798" y="528948"/>
                </a:cubicBezTo>
                <a:cubicBezTo>
                  <a:pt x="2262798" y="528948"/>
                  <a:pt x="2261863" y="530529"/>
                  <a:pt x="2261863" y="531319"/>
                </a:cubicBezTo>
                <a:cubicBezTo>
                  <a:pt x="2260928" y="531319"/>
                  <a:pt x="2259995" y="529738"/>
                  <a:pt x="2259060" y="529738"/>
                </a:cubicBezTo>
                <a:lnTo>
                  <a:pt x="2258125" y="531319"/>
                </a:lnTo>
                <a:cubicBezTo>
                  <a:pt x="2257190" y="531319"/>
                  <a:pt x="2256254" y="532900"/>
                  <a:pt x="2256254" y="532900"/>
                </a:cubicBezTo>
                <a:cubicBezTo>
                  <a:pt x="2255319" y="532900"/>
                  <a:pt x="2254387" y="532109"/>
                  <a:pt x="2254387" y="532109"/>
                </a:cubicBezTo>
                <a:cubicBezTo>
                  <a:pt x="2253452" y="531319"/>
                  <a:pt x="2252516" y="530529"/>
                  <a:pt x="2251581" y="530529"/>
                </a:cubicBezTo>
                <a:cubicBezTo>
                  <a:pt x="2251581" y="529738"/>
                  <a:pt x="2250649" y="529738"/>
                  <a:pt x="2249714" y="528948"/>
                </a:cubicBezTo>
                <a:lnTo>
                  <a:pt x="2251581" y="527364"/>
                </a:lnTo>
                <a:cubicBezTo>
                  <a:pt x="2251581" y="526573"/>
                  <a:pt x="2249714" y="526573"/>
                  <a:pt x="2249714" y="525783"/>
                </a:cubicBezTo>
                <a:cubicBezTo>
                  <a:pt x="2249714" y="526573"/>
                  <a:pt x="2247843" y="527364"/>
                  <a:pt x="2247843" y="527364"/>
                </a:cubicBezTo>
                <a:cubicBezTo>
                  <a:pt x="2247843" y="528154"/>
                  <a:pt x="2249714" y="528154"/>
                  <a:pt x="2249714" y="528948"/>
                </a:cubicBezTo>
                <a:cubicBezTo>
                  <a:pt x="2249714" y="529738"/>
                  <a:pt x="2247843" y="530529"/>
                  <a:pt x="2248778" y="530529"/>
                </a:cubicBezTo>
                <a:cubicBezTo>
                  <a:pt x="2248778" y="531319"/>
                  <a:pt x="2250649" y="532109"/>
                  <a:pt x="2250649" y="532109"/>
                </a:cubicBezTo>
                <a:lnTo>
                  <a:pt x="2248778" y="533693"/>
                </a:lnTo>
                <a:lnTo>
                  <a:pt x="2246908" y="532900"/>
                </a:lnTo>
                <a:cubicBezTo>
                  <a:pt x="2245973" y="532109"/>
                  <a:pt x="2245041" y="531319"/>
                  <a:pt x="2245041" y="531319"/>
                </a:cubicBezTo>
                <a:cubicBezTo>
                  <a:pt x="2244105" y="531319"/>
                  <a:pt x="2243170" y="529738"/>
                  <a:pt x="2242235" y="529738"/>
                </a:cubicBezTo>
                <a:lnTo>
                  <a:pt x="2241300" y="531319"/>
                </a:lnTo>
                <a:cubicBezTo>
                  <a:pt x="2241300" y="532109"/>
                  <a:pt x="2243170" y="532900"/>
                  <a:pt x="2243170" y="532900"/>
                </a:cubicBezTo>
                <a:cubicBezTo>
                  <a:pt x="2243170" y="532900"/>
                  <a:pt x="2242235" y="534484"/>
                  <a:pt x="2241300" y="534484"/>
                </a:cubicBezTo>
                <a:cubicBezTo>
                  <a:pt x="2241300" y="534484"/>
                  <a:pt x="2239432" y="532900"/>
                  <a:pt x="2239432" y="533693"/>
                </a:cubicBezTo>
                <a:cubicBezTo>
                  <a:pt x="2238497" y="533693"/>
                  <a:pt x="2238497" y="535274"/>
                  <a:pt x="2237562" y="535274"/>
                </a:cubicBezTo>
                <a:cubicBezTo>
                  <a:pt x="2237562" y="535274"/>
                  <a:pt x="2236626" y="533693"/>
                  <a:pt x="2235691" y="533693"/>
                </a:cubicBezTo>
                <a:cubicBezTo>
                  <a:pt x="2236626" y="533693"/>
                  <a:pt x="2236626" y="532109"/>
                  <a:pt x="2237562" y="532109"/>
                </a:cubicBezTo>
                <a:cubicBezTo>
                  <a:pt x="2237562" y="531319"/>
                  <a:pt x="2238497" y="530529"/>
                  <a:pt x="2238497" y="530529"/>
                </a:cubicBezTo>
                <a:cubicBezTo>
                  <a:pt x="2239432" y="529738"/>
                  <a:pt x="2236626" y="528948"/>
                  <a:pt x="2236626" y="528948"/>
                </a:cubicBezTo>
                <a:cubicBezTo>
                  <a:pt x="2236626" y="528154"/>
                  <a:pt x="2238497" y="527364"/>
                  <a:pt x="2238497" y="527364"/>
                </a:cubicBezTo>
                <a:cubicBezTo>
                  <a:pt x="2238497" y="526573"/>
                  <a:pt x="2236626" y="526573"/>
                  <a:pt x="2236626" y="525783"/>
                </a:cubicBezTo>
                <a:cubicBezTo>
                  <a:pt x="2235691" y="525783"/>
                  <a:pt x="2234759" y="524199"/>
                  <a:pt x="2233824" y="524199"/>
                </a:cubicBezTo>
                <a:cubicBezTo>
                  <a:pt x="2233824" y="524199"/>
                  <a:pt x="2232888" y="525783"/>
                  <a:pt x="2232888" y="526573"/>
                </a:cubicBezTo>
                <a:cubicBezTo>
                  <a:pt x="2231953" y="526573"/>
                  <a:pt x="2231953" y="527364"/>
                  <a:pt x="2231018" y="528154"/>
                </a:cubicBezTo>
                <a:cubicBezTo>
                  <a:pt x="2231018" y="528154"/>
                  <a:pt x="2230083" y="529738"/>
                  <a:pt x="2229151" y="529738"/>
                </a:cubicBezTo>
                <a:cubicBezTo>
                  <a:pt x="2229151" y="529738"/>
                  <a:pt x="2228215" y="528154"/>
                  <a:pt x="2227280" y="528154"/>
                </a:cubicBezTo>
                <a:cubicBezTo>
                  <a:pt x="2226345" y="528948"/>
                  <a:pt x="2226345" y="529738"/>
                  <a:pt x="2225413" y="530529"/>
                </a:cubicBezTo>
                <a:cubicBezTo>
                  <a:pt x="2225413" y="530529"/>
                  <a:pt x="2224477" y="531319"/>
                  <a:pt x="2224477" y="532109"/>
                </a:cubicBezTo>
                <a:cubicBezTo>
                  <a:pt x="2223542" y="532109"/>
                  <a:pt x="2222607" y="533693"/>
                  <a:pt x="2222607" y="533693"/>
                </a:cubicBezTo>
                <a:cubicBezTo>
                  <a:pt x="2221672" y="533693"/>
                  <a:pt x="2220739" y="532109"/>
                  <a:pt x="2220739" y="532109"/>
                </a:cubicBezTo>
                <a:cubicBezTo>
                  <a:pt x="2219804" y="532109"/>
                  <a:pt x="2219804" y="534484"/>
                  <a:pt x="2218869" y="534484"/>
                </a:cubicBezTo>
                <a:lnTo>
                  <a:pt x="2216998" y="532900"/>
                </a:lnTo>
                <a:cubicBezTo>
                  <a:pt x="2216063" y="532109"/>
                  <a:pt x="2215131" y="532109"/>
                  <a:pt x="2215131" y="531319"/>
                </a:cubicBezTo>
                <a:cubicBezTo>
                  <a:pt x="2216063" y="530529"/>
                  <a:pt x="2216998" y="528948"/>
                  <a:pt x="2217934" y="528154"/>
                </a:cubicBezTo>
                <a:cubicBezTo>
                  <a:pt x="2217934" y="527364"/>
                  <a:pt x="2219804" y="526573"/>
                  <a:pt x="2219804" y="526573"/>
                </a:cubicBezTo>
                <a:cubicBezTo>
                  <a:pt x="2219804" y="525783"/>
                  <a:pt x="2216998" y="524993"/>
                  <a:pt x="2216998" y="524993"/>
                </a:cubicBezTo>
                <a:cubicBezTo>
                  <a:pt x="2217934" y="524993"/>
                  <a:pt x="2218869" y="523409"/>
                  <a:pt x="2218869" y="523409"/>
                </a:cubicBezTo>
                <a:cubicBezTo>
                  <a:pt x="2219804" y="523409"/>
                  <a:pt x="2220739" y="524199"/>
                  <a:pt x="2220739" y="524199"/>
                </a:cubicBezTo>
                <a:cubicBezTo>
                  <a:pt x="2221672" y="524199"/>
                  <a:pt x="2223542" y="525783"/>
                  <a:pt x="2223542" y="525783"/>
                </a:cubicBezTo>
                <a:lnTo>
                  <a:pt x="2224477" y="524199"/>
                </a:lnTo>
                <a:cubicBezTo>
                  <a:pt x="2224477" y="523409"/>
                  <a:pt x="2222607" y="523409"/>
                  <a:pt x="2222607" y="522618"/>
                </a:cubicBezTo>
                <a:cubicBezTo>
                  <a:pt x="2222607" y="521828"/>
                  <a:pt x="2224477" y="521037"/>
                  <a:pt x="2224477" y="521037"/>
                </a:cubicBezTo>
                <a:cubicBezTo>
                  <a:pt x="2224477" y="520247"/>
                  <a:pt x="2221672" y="519453"/>
                  <a:pt x="2222607" y="519453"/>
                </a:cubicBezTo>
                <a:cubicBezTo>
                  <a:pt x="2222607" y="518663"/>
                  <a:pt x="2223542" y="517873"/>
                  <a:pt x="2223542" y="517873"/>
                </a:cubicBezTo>
                <a:cubicBezTo>
                  <a:pt x="2224477" y="517082"/>
                  <a:pt x="2224477" y="516292"/>
                  <a:pt x="2225413" y="516292"/>
                </a:cubicBezTo>
                <a:cubicBezTo>
                  <a:pt x="2226345" y="515498"/>
                  <a:pt x="2226345" y="514708"/>
                  <a:pt x="2227280" y="513917"/>
                </a:cubicBezTo>
                <a:cubicBezTo>
                  <a:pt x="2226345" y="513917"/>
                  <a:pt x="2225413" y="513127"/>
                  <a:pt x="2224477" y="513127"/>
                </a:cubicBezTo>
                <a:lnTo>
                  <a:pt x="2223542" y="514708"/>
                </a:lnTo>
                <a:cubicBezTo>
                  <a:pt x="2222607" y="514708"/>
                  <a:pt x="2222607" y="516292"/>
                  <a:pt x="2221672" y="516292"/>
                </a:cubicBezTo>
                <a:cubicBezTo>
                  <a:pt x="2221672" y="517082"/>
                  <a:pt x="2220739" y="517873"/>
                  <a:pt x="2219804" y="517873"/>
                </a:cubicBezTo>
                <a:cubicBezTo>
                  <a:pt x="2219804" y="518663"/>
                  <a:pt x="2218869" y="519453"/>
                  <a:pt x="2218869" y="520247"/>
                </a:cubicBezTo>
                <a:cubicBezTo>
                  <a:pt x="2217934" y="520247"/>
                  <a:pt x="2216998" y="521828"/>
                  <a:pt x="2216998" y="521828"/>
                </a:cubicBezTo>
                <a:lnTo>
                  <a:pt x="2215131" y="520247"/>
                </a:lnTo>
                <a:cubicBezTo>
                  <a:pt x="2215131" y="521037"/>
                  <a:pt x="2213260" y="521828"/>
                  <a:pt x="2213260" y="521828"/>
                </a:cubicBezTo>
                <a:cubicBezTo>
                  <a:pt x="2213260" y="522618"/>
                  <a:pt x="2215131" y="523409"/>
                  <a:pt x="2215131" y="523409"/>
                </a:cubicBezTo>
                <a:lnTo>
                  <a:pt x="2216998" y="524993"/>
                </a:lnTo>
                <a:cubicBezTo>
                  <a:pt x="2216998" y="525783"/>
                  <a:pt x="2216063" y="525783"/>
                  <a:pt x="2216063" y="526573"/>
                </a:cubicBezTo>
                <a:cubicBezTo>
                  <a:pt x="2215131" y="527364"/>
                  <a:pt x="2215131" y="528154"/>
                  <a:pt x="2214196" y="528154"/>
                </a:cubicBezTo>
                <a:cubicBezTo>
                  <a:pt x="2214196" y="528948"/>
                  <a:pt x="2213260" y="529738"/>
                  <a:pt x="2212325" y="529738"/>
                </a:cubicBezTo>
                <a:cubicBezTo>
                  <a:pt x="2212325" y="530529"/>
                  <a:pt x="2211390" y="528948"/>
                  <a:pt x="2210458" y="528948"/>
                </a:cubicBezTo>
                <a:lnTo>
                  <a:pt x="2208587" y="530529"/>
                </a:lnTo>
                <a:cubicBezTo>
                  <a:pt x="2208587" y="531319"/>
                  <a:pt x="2207652" y="532109"/>
                  <a:pt x="2207652" y="532109"/>
                </a:cubicBezTo>
                <a:lnTo>
                  <a:pt x="2209523" y="533693"/>
                </a:lnTo>
                <a:lnTo>
                  <a:pt x="2211390" y="532109"/>
                </a:lnTo>
                <a:lnTo>
                  <a:pt x="2213260" y="532900"/>
                </a:lnTo>
                <a:cubicBezTo>
                  <a:pt x="2213260" y="533693"/>
                  <a:pt x="2211390" y="534484"/>
                  <a:pt x="2211390" y="535274"/>
                </a:cubicBezTo>
                <a:cubicBezTo>
                  <a:pt x="2211390" y="535274"/>
                  <a:pt x="2210458" y="536065"/>
                  <a:pt x="2209523" y="536855"/>
                </a:cubicBezTo>
                <a:cubicBezTo>
                  <a:pt x="2209523" y="536855"/>
                  <a:pt x="2212325" y="537649"/>
                  <a:pt x="2212325" y="538439"/>
                </a:cubicBezTo>
                <a:cubicBezTo>
                  <a:pt x="2212325" y="538439"/>
                  <a:pt x="2210458" y="539229"/>
                  <a:pt x="2210458" y="540020"/>
                </a:cubicBezTo>
                <a:cubicBezTo>
                  <a:pt x="2210458" y="540810"/>
                  <a:pt x="2209523" y="540810"/>
                  <a:pt x="2208587" y="541601"/>
                </a:cubicBezTo>
                <a:cubicBezTo>
                  <a:pt x="2208587" y="540810"/>
                  <a:pt x="2207652" y="540810"/>
                  <a:pt x="2206717" y="540020"/>
                </a:cubicBezTo>
                <a:lnTo>
                  <a:pt x="2204849" y="539229"/>
                </a:lnTo>
                <a:cubicBezTo>
                  <a:pt x="2204849" y="538439"/>
                  <a:pt x="2205782" y="537649"/>
                  <a:pt x="2206717" y="536855"/>
                </a:cubicBezTo>
                <a:cubicBezTo>
                  <a:pt x="2205782" y="536855"/>
                  <a:pt x="2204849" y="536065"/>
                  <a:pt x="2203914" y="536065"/>
                </a:cubicBezTo>
                <a:lnTo>
                  <a:pt x="2202979" y="537649"/>
                </a:lnTo>
                <a:cubicBezTo>
                  <a:pt x="2202979" y="537649"/>
                  <a:pt x="2204849" y="538439"/>
                  <a:pt x="2204849" y="539229"/>
                </a:cubicBezTo>
                <a:cubicBezTo>
                  <a:pt x="2204849" y="539229"/>
                  <a:pt x="2203914" y="540020"/>
                  <a:pt x="2202979" y="540810"/>
                </a:cubicBezTo>
                <a:cubicBezTo>
                  <a:pt x="2202979" y="540810"/>
                  <a:pt x="2202044" y="542394"/>
                  <a:pt x="2201108" y="542394"/>
                </a:cubicBezTo>
                <a:cubicBezTo>
                  <a:pt x="2201108" y="542394"/>
                  <a:pt x="2199241" y="541601"/>
                  <a:pt x="2199241" y="540810"/>
                </a:cubicBezTo>
                <a:cubicBezTo>
                  <a:pt x="2199241" y="540810"/>
                  <a:pt x="2201108" y="540020"/>
                  <a:pt x="2201108" y="539229"/>
                </a:cubicBezTo>
                <a:cubicBezTo>
                  <a:pt x="2201108" y="538439"/>
                  <a:pt x="2199241" y="538439"/>
                  <a:pt x="2199241" y="537649"/>
                </a:cubicBezTo>
                <a:cubicBezTo>
                  <a:pt x="2200176" y="536855"/>
                  <a:pt x="2201108" y="536065"/>
                  <a:pt x="2202044" y="534484"/>
                </a:cubicBezTo>
                <a:cubicBezTo>
                  <a:pt x="2202979" y="533693"/>
                  <a:pt x="2203914" y="532109"/>
                  <a:pt x="2204849" y="531319"/>
                </a:cubicBezTo>
                <a:cubicBezTo>
                  <a:pt x="2203914" y="529738"/>
                  <a:pt x="2202979" y="528948"/>
                  <a:pt x="2201108" y="528154"/>
                </a:cubicBezTo>
                <a:cubicBezTo>
                  <a:pt x="2200176" y="528154"/>
                  <a:pt x="2200176" y="527364"/>
                  <a:pt x="2199241" y="526573"/>
                </a:cubicBezTo>
                <a:cubicBezTo>
                  <a:pt x="2198306" y="527364"/>
                  <a:pt x="2198306" y="528948"/>
                  <a:pt x="2197370" y="528948"/>
                </a:cubicBezTo>
                <a:lnTo>
                  <a:pt x="2195503" y="527364"/>
                </a:lnTo>
                <a:lnTo>
                  <a:pt x="2193633" y="525783"/>
                </a:lnTo>
                <a:cubicBezTo>
                  <a:pt x="2192697" y="525783"/>
                  <a:pt x="2191762" y="527364"/>
                  <a:pt x="2191762" y="527364"/>
                </a:cubicBezTo>
                <a:cubicBezTo>
                  <a:pt x="2190830" y="528154"/>
                  <a:pt x="2189895" y="528948"/>
                  <a:pt x="2189895" y="529738"/>
                </a:cubicBezTo>
                <a:lnTo>
                  <a:pt x="2191762" y="530529"/>
                </a:lnTo>
                <a:cubicBezTo>
                  <a:pt x="2191762" y="531319"/>
                  <a:pt x="2190830" y="532109"/>
                  <a:pt x="2190830" y="532900"/>
                </a:cubicBezTo>
                <a:lnTo>
                  <a:pt x="2188959" y="531319"/>
                </a:lnTo>
                <a:cubicBezTo>
                  <a:pt x="2188024" y="531319"/>
                  <a:pt x="2187089" y="532900"/>
                  <a:pt x="2187089" y="532900"/>
                </a:cubicBezTo>
                <a:cubicBezTo>
                  <a:pt x="2186157" y="533693"/>
                  <a:pt x="2186157" y="534484"/>
                  <a:pt x="2185221" y="534484"/>
                </a:cubicBezTo>
                <a:lnTo>
                  <a:pt x="2183351" y="533693"/>
                </a:lnTo>
                <a:cubicBezTo>
                  <a:pt x="2183351" y="532900"/>
                  <a:pt x="2185221" y="532109"/>
                  <a:pt x="2185221" y="531319"/>
                </a:cubicBezTo>
                <a:cubicBezTo>
                  <a:pt x="2184286" y="531319"/>
                  <a:pt x="2183351" y="530529"/>
                  <a:pt x="2182416" y="530529"/>
                </a:cubicBezTo>
                <a:cubicBezTo>
                  <a:pt x="2182416" y="529738"/>
                  <a:pt x="2181480" y="528948"/>
                  <a:pt x="2180548" y="528948"/>
                </a:cubicBezTo>
                <a:lnTo>
                  <a:pt x="2178678" y="527364"/>
                </a:lnTo>
                <a:cubicBezTo>
                  <a:pt x="2178678" y="527364"/>
                  <a:pt x="2176807" y="528948"/>
                  <a:pt x="2176807" y="529738"/>
                </a:cubicBezTo>
                <a:lnTo>
                  <a:pt x="2174940" y="531319"/>
                </a:lnTo>
                <a:cubicBezTo>
                  <a:pt x="2174940" y="531319"/>
                  <a:pt x="2173069" y="530529"/>
                  <a:pt x="2173069" y="529738"/>
                </a:cubicBezTo>
                <a:lnTo>
                  <a:pt x="2174940" y="528154"/>
                </a:lnTo>
                <a:cubicBezTo>
                  <a:pt x="2174940" y="527364"/>
                  <a:pt x="2175872" y="526573"/>
                  <a:pt x="2176807" y="526573"/>
                </a:cubicBezTo>
                <a:cubicBezTo>
                  <a:pt x="2176807" y="525783"/>
                  <a:pt x="2177742" y="524993"/>
                  <a:pt x="2177742" y="524199"/>
                </a:cubicBezTo>
                <a:lnTo>
                  <a:pt x="2175872" y="523409"/>
                </a:lnTo>
                <a:cubicBezTo>
                  <a:pt x="2175872" y="522618"/>
                  <a:pt x="2177742" y="521828"/>
                  <a:pt x="2177742" y="521828"/>
                </a:cubicBezTo>
                <a:cubicBezTo>
                  <a:pt x="2177742" y="521037"/>
                  <a:pt x="2175872" y="520247"/>
                  <a:pt x="2175872" y="520247"/>
                </a:cubicBezTo>
                <a:cubicBezTo>
                  <a:pt x="2174940" y="520247"/>
                  <a:pt x="2174005" y="521828"/>
                  <a:pt x="2174005" y="521828"/>
                </a:cubicBezTo>
                <a:cubicBezTo>
                  <a:pt x="2173069" y="521828"/>
                  <a:pt x="2172134" y="520247"/>
                  <a:pt x="2172134" y="520247"/>
                </a:cubicBezTo>
                <a:cubicBezTo>
                  <a:pt x="2171199" y="521037"/>
                  <a:pt x="2171199" y="521828"/>
                  <a:pt x="2170267" y="522618"/>
                </a:cubicBezTo>
                <a:cubicBezTo>
                  <a:pt x="2170267" y="522618"/>
                  <a:pt x="2168396" y="523409"/>
                  <a:pt x="2168396" y="524199"/>
                </a:cubicBezTo>
                <a:cubicBezTo>
                  <a:pt x="2168396" y="524199"/>
                  <a:pt x="2170267" y="524993"/>
                  <a:pt x="2170267" y="525783"/>
                </a:cubicBezTo>
                <a:cubicBezTo>
                  <a:pt x="2171199" y="525783"/>
                  <a:pt x="2169331" y="526573"/>
                  <a:pt x="2169331" y="527364"/>
                </a:cubicBezTo>
                <a:cubicBezTo>
                  <a:pt x="2169331" y="527364"/>
                  <a:pt x="2168396" y="528154"/>
                  <a:pt x="2167461" y="528948"/>
                </a:cubicBezTo>
                <a:lnTo>
                  <a:pt x="2165593" y="530529"/>
                </a:lnTo>
                <a:lnTo>
                  <a:pt x="2168396" y="532109"/>
                </a:lnTo>
                <a:cubicBezTo>
                  <a:pt x="2167461" y="532900"/>
                  <a:pt x="2166526" y="532900"/>
                  <a:pt x="2166526" y="533693"/>
                </a:cubicBezTo>
                <a:cubicBezTo>
                  <a:pt x="2165593" y="534484"/>
                  <a:pt x="2165593" y="535274"/>
                  <a:pt x="2164658" y="535274"/>
                </a:cubicBezTo>
                <a:cubicBezTo>
                  <a:pt x="2164658" y="536065"/>
                  <a:pt x="2162788" y="534484"/>
                  <a:pt x="2162788" y="534484"/>
                </a:cubicBezTo>
                <a:cubicBezTo>
                  <a:pt x="2161852" y="534484"/>
                  <a:pt x="2161852" y="536065"/>
                  <a:pt x="2160920" y="536065"/>
                </a:cubicBezTo>
                <a:cubicBezTo>
                  <a:pt x="2160920" y="536065"/>
                  <a:pt x="2159985" y="534484"/>
                  <a:pt x="2159050" y="534484"/>
                </a:cubicBezTo>
                <a:cubicBezTo>
                  <a:pt x="2159050" y="534484"/>
                  <a:pt x="2159985" y="532900"/>
                  <a:pt x="2160920" y="532900"/>
                </a:cubicBezTo>
                <a:cubicBezTo>
                  <a:pt x="2160920" y="532109"/>
                  <a:pt x="2161852" y="531319"/>
                  <a:pt x="2161852" y="531319"/>
                </a:cubicBezTo>
                <a:cubicBezTo>
                  <a:pt x="2162788" y="530529"/>
                  <a:pt x="2159985" y="529738"/>
                  <a:pt x="2159985" y="529738"/>
                </a:cubicBezTo>
                <a:lnTo>
                  <a:pt x="2161852" y="528154"/>
                </a:lnTo>
                <a:lnTo>
                  <a:pt x="2159985" y="526573"/>
                </a:lnTo>
                <a:cubicBezTo>
                  <a:pt x="2159050" y="526573"/>
                  <a:pt x="2158114" y="528154"/>
                  <a:pt x="2158114" y="528154"/>
                </a:cubicBezTo>
                <a:cubicBezTo>
                  <a:pt x="2157179" y="528948"/>
                  <a:pt x="2157179" y="529738"/>
                  <a:pt x="2156247" y="530529"/>
                </a:cubicBezTo>
                <a:lnTo>
                  <a:pt x="2158114" y="531319"/>
                </a:lnTo>
                <a:cubicBezTo>
                  <a:pt x="2159050" y="532109"/>
                  <a:pt x="2157179" y="532900"/>
                  <a:pt x="2157179" y="532900"/>
                </a:cubicBezTo>
                <a:lnTo>
                  <a:pt x="2159050" y="534484"/>
                </a:lnTo>
                <a:cubicBezTo>
                  <a:pt x="2158114" y="534484"/>
                  <a:pt x="2158114" y="536065"/>
                  <a:pt x="2157179" y="536065"/>
                </a:cubicBezTo>
                <a:cubicBezTo>
                  <a:pt x="2157179" y="536065"/>
                  <a:pt x="2156247" y="535274"/>
                  <a:pt x="2155312" y="535274"/>
                </a:cubicBezTo>
                <a:cubicBezTo>
                  <a:pt x="2154377" y="536065"/>
                  <a:pt x="2153441" y="537649"/>
                  <a:pt x="2152506" y="538439"/>
                </a:cubicBezTo>
                <a:cubicBezTo>
                  <a:pt x="2151571" y="538439"/>
                  <a:pt x="2150639" y="537649"/>
                  <a:pt x="2149703" y="536855"/>
                </a:cubicBezTo>
                <a:cubicBezTo>
                  <a:pt x="2149703" y="536855"/>
                  <a:pt x="2151571" y="536065"/>
                  <a:pt x="2151571" y="535274"/>
                </a:cubicBezTo>
                <a:cubicBezTo>
                  <a:pt x="2152506" y="535274"/>
                  <a:pt x="2153441" y="534484"/>
                  <a:pt x="2153441" y="533693"/>
                </a:cubicBezTo>
                <a:cubicBezTo>
                  <a:pt x="2153441" y="532900"/>
                  <a:pt x="2155312" y="532109"/>
                  <a:pt x="2155312" y="532109"/>
                </a:cubicBezTo>
                <a:cubicBezTo>
                  <a:pt x="2154377" y="531319"/>
                  <a:pt x="2152506" y="531319"/>
                  <a:pt x="2152506" y="530529"/>
                </a:cubicBezTo>
                <a:lnTo>
                  <a:pt x="2154377" y="528948"/>
                </a:lnTo>
                <a:lnTo>
                  <a:pt x="2152506" y="527364"/>
                </a:lnTo>
                <a:cubicBezTo>
                  <a:pt x="2151571" y="527364"/>
                  <a:pt x="2151571" y="528948"/>
                  <a:pt x="2150639" y="528948"/>
                </a:cubicBezTo>
                <a:cubicBezTo>
                  <a:pt x="2149703" y="528948"/>
                  <a:pt x="2149703" y="528154"/>
                  <a:pt x="2148768" y="528154"/>
                </a:cubicBezTo>
                <a:cubicBezTo>
                  <a:pt x="2148768" y="528154"/>
                  <a:pt x="2146898" y="528948"/>
                  <a:pt x="2146898" y="529738"/>
                </a:cubicBezTo>
                <a:cubicBezTo>
                  <a:pt x="2146898" y="529738"/>
                  <a:pt x="2148768" y="530529"/>
                  <a:pt x="2148768" y="531319"/>
                </a:cubicBezTo>
                <a:cubicBezTo>
                  <a:pt x="2148768" y="531319"/>
                  <a:pt x="2147833" y="532109"/>
                  <a:pt x="2147833" y="532900"/>
                </a:cubicBezTo>
                <a:cubicBezTo>
                  <a:pt x="2146898" y="533693"/>
                  <a:pt x="2146898" y="533693"/>
                  <a:pt x="2145965" y="534484"/>
                </a:cubicBezTo>
                <a:cubicBezTo>
                  <a:pt x="2145030" y="535274"/>
                  <a:pt x="2145030" y="536065"/>
                  <a:pt x="2144095" y="536065"/>
                </a:cubicBezTo>
                <a:cubicBezTo>
                  <a:pt x="2144095" y="536855"/>
                  <a:pt x="2143160" y="537649"/>
                  <a:pt x="2143160" y="538439"/>
                </a:cubicBezTo>
                <a:cubicBezTo>
                  <a:pt x="2142224" y="538439"/>
                  <a:pt x="2141289" y="540020"/>
                  <a:pt x="2141289" y="540020"/>
                </a:cubicBezTo>
                <a:lnTo>
                  <a:pt x="2139422" y="538439"/>
                </a:lnTo>
                <a:lnTo>
                  <a:pt x="2140357" y="536855"/>
                </a:lnTo>
                <a:lnTo>
                  <a:pt x="2142224" y="535274"/>
                </a:lnTo>
                <a:cubicBezTo>
                  <a:pt x="2141289" y="534484"/>
                  <a:pt x="2140357" y="533693"/>
                  <a:pt x="2140357" y="533693"/>
                </a:cubicBezTo>
                <a:cubicBezTo>
                  <a:pt x="2139422" y="533693"/>
                  <a:pt x="2138486" y="535274"/>
                  <a:pt x="2138486" y="535274"/>
                </a:cubicBezTo>
                <a:cubicBezTo>
                  <a:pt x="2137551" y="535274"/>
                  <a:pt x="2136619" y="534484"/>
                  <a:pt x="2136619" y="533693"/>
                </a:cubicBezTo>
                <a:cubicBezTo>
                  <a:pt x="2135684" y="533693"/>
                  <a:pt x="2134749" y="532900"/>
                  <a:pt x="2134749" y="532900"/>
                </a:cubicBezTo>
                <a:cubicBezTo>
                  <a:pt x="2133813" y="532900"/>
                  <a:pt x="2133813" y="534484"/>
                  <a:pt x="2132878" y="534484"/>
                </a:cubicBezTo>
                <a:cubicBezTo>
                  <a:pt x="2131946" y="534484"/>
                  <a:pt x="2131011" y="532900"/>
                  <a:pt x="2131011" y="532900"/>
                </a:cubicBezTo>
                <a:cubicBezTo>
                  <a:pt x="2130075" y="532900"/>
                  <a:pt x="2129140" y="535274"/>
                  <a:pt x="2129140" y="534484"/>
                </a:cubicBezTo>
                <a:cubicBezTo>
                  <a:pt x="2128205" y="534484"/>
                  <a:pt x="2127270" y="533693"/>
                  <a:pt x="2127270" y="533693"/>
                </a:cubicBezTo>
                <a:cubicBezTo>
                  <a:pt x="2126337" y="532900"/>
                  <a:pt x="2125402" y="532900"/>
                  <a:pt x="2125402" y="532109"/>
                </a:cubicBezTo>
                <a:cubicBezTo>
                  <a:pt x="2124467" y="532109"/>
                  <a:pt x="2123532" y="530529"/>
                  <a:pt x="2122596" y="530529"/>
                </a:cubicBezTo>
                <a:lnTo>
                  <a:pt x="2121661" y="532900"/>
                </a:lnTo>
                <a:cubicBezTo>
                  <a:pt x="2120729" y="532109"/>
                  <a:pt x="2118858" y="531319"/>
                  <a:pt x="2118858" y="531319"/>
                </a:cubicBezTo>
                <a:cubicBezTo>
                  <a:pt x="2118858" y="530529"/>
                  <a:pt x="2120729" y="529738"/>
                  <a:pt x="2120729" y="529738"/>
                </a:cubicBezTo>
                <a:cubicBezTo>
                  <a:pt x="2120729" y="528948"/>
                  <a:pt x="2118858" y="528154"/>
                  <a:pt x="2118858" y="528154"/>
                </a:cubicBezTo>
                <a:cubicBezTo>
                  <a:pt x="2118858" y="527364"/>
                  <a:pt x="2119794" y="526573"/>
                  <a:pt x="2120729" y="526573"/>
                </a:cubicBezTo>
                <a:cubicBezTo>
                  <a:pt x="2120729" y="525783"/>
                  <a:pt x="2121661" y="524993"/>
                  <a:pt x="2121661" y="524199"/>
                </a:cubicBezTo>
                <a:lnTo>
                  <a:pt x="2119794" y="523409"/>
                </a:lnTo>
                <a:cubicBezTo>
                  <a:pt x="2118858" y="524199"/>
                  <a:pt x="2117923" y="525783"/>
                  <a:pt x="2116988" y="526573"/>
                </a:cubicBezTo>
                <a:cubicBezTo>
                  <a:pt x="2116056" y="527364"/>
                  <a:pt x="2115121" y="528154"/>
                  <a:pt x="2115121" y="528154"/>
                </a:cubicBezTo>
                <a:lnTo>
                  <a:pt x="2113250" y="527364"/>
                </a:lnTo>
                <a:cubicBezTo>
                  <a:pt x="2113250" y="526573"/>
                  <a:pt x="2114185" y="525783"/>
                  <a:pt x="2114185" y="525783"/>
                </a:cubicBezTo>
                <a:cubicBezTo>
                  <a:pt x="2115121" y="524993"/>
                  <a:pt x="2116056" y="524199"/>
                  <a:pt x="2116056" y="523409"/>
                </a:cubicBezTo>
                <a:cubicBezTo>
                  <a:pt x="2116988" y="523409"/>
                  <a:pt x="2117923" y="522618"/>
                  <a:pt x="2117923" y="521828"/>
                </a:cubicBezTo>
                <a:cubicBezTo>
                  <a:pt x="2117923" y="521828"/>
                  <a:pt x="2116056" y="521037"/>
                  <a:pt x="2116056" y="520247"/>
                </a:cubicBezTo>
                <a:cubicBezTo>
                  <a:pt x="2115121" y="521037"/>
                  <a:pt x="2114185" y="521828"/>
                  <a:pt x="2114185" y="522618"/>
                </a:cubicBezTo>
                <a:cubicBezTo>
                  <a:pt x="2113250" y="522618"/>
                  <a:pt x="2112315" y="523409"/>
                  <a:pt x="2112315" y="524199"/>
                </a:cubicBezTo>
                <a:lnTo>
                  <a:pt x="2110447" y="525783"/>
                </a:lnTo>
                <a:lnTo>
                  <a:pt x="2113250" y="527364"/>
                </a:lnTo>
                <a:cubicBezTo>
                  <a:pt x="2112315" y="527364"/>
                  <a:pt x="2111379" y="528948"/>
                  <a:pt x="2111379" y="528948"/>
                </a:cubicBezTo>
                <a:cubicBezTo>
                  <a:pt x="2111379" y="528948"/>
                  <a:pt x="2109512" y="528154"/>
                  <a:pt x="2109512" y="527364"/>
                </a:cubicBezTo>
                <a:cubicBezTo>
                  <a:pt x="2108577" y="527364"/>
                  <a:pt x="2107642" y="526573"/>
                  <a:pt x="2107642" y="526573"/>
                </a:cubicBezTo>
                <a:cubicBezTo>
                  <a:pt x="2106709" y="526573"/>
                  <a:pt x="2105774" y="528154"/>
                  <a:pt x="2105774" y="528154"/>
                </a:cubicBezTo>
                <a:lnTo>
                  <a:pt x="2103904" y="529738"/>
                </a:lnTo>
                <a:lnTo>
                  <a:pt x="2102033" y="528154"/>
                </a:lnTo>
                <a:cubicBezTo>
                  <a:pt x="2102033" y="528948"/>
                  <a:pt x="2100166" y="529738"/>
                  <a:pt x="2100166" y="530529"/>
                </a:cubicBezTo>
                <a:lnTo>
                  <a:pt x="2102033" y="531319"/>
                </a:lnTo>
                <a:cubicBezTo>
                  <a:pt x="2102033" y="532109"/>
                  <a:pt x="2101101" y="532900"/>
                  <a:pt x="2101101" y="533693"/>
                </a:cubicBezTo>
                <a:cubicBezTo>
                  <a:pt x="2100166" y="533693"/>
                  <a:pt x="2099231" y="535274"/>
                  <a:pt x="2099231" y="535274"/>
                </a:cubicBezTo>
                <a:lnTo>
                  <a:pt x="2097360" y="533693"/>
                </a:lnTo>
                <a:cubicBezTo>
                  <a:pt x="2096428" y="533693"/>
                  <a:pt x="2095493" y="532900"/>
                  <a:pt x="2095493" y="532109"/>
                </a:cubicBezTo>
                <a:cubicBezTo>
                  <a:pt x="2094557" y="532109"/>
                  <a:pt x="2093622" y="531319"/>
                  <a:pt x="2092687" y="531319"/>
                </a:cubicBezTo>
                <a:lnTo>
                  <a:pt x="2091752" y="532900"/>
                </a:lnTo>
                <a:cubicBezTo>
                  <a:pt x="2090819" y="532900"/>
                  <a:pt x="2089884" y="532109"/>
                  <a:pt x="2088949" y="531319"/>
                </a:cubicBezTo>
                <a:lnTo>
                  <a:pt x="2087078" y="529738"/>
                </a:lnTo>
                <a:cubicBezTo>
                  <a:pt x="2087078" y="530529"/>
                  <a:pt x="2086146" y="531319"/>
                  <a:pt x="2085211" y="532109"/>
                </a:cubicBezTo>
                <a:lnTo>
                  <a:pt x="2084276" y="533693"/>
                </a:lnTo>
                <a:lnTo>
                  <a:pt x="2086146" y="535274"/>
                </a:lnTo>
                <a:cubicBezTo>
                  <a:pt x="2086146" y="535274"/>
                  <a:pt x="2085211" y="536855"/>
                  <a:pt x="2084276" y="536855"/>
                </a:cubicBezTo>
                <a:lnTo>
                  <a:pt x="2082405" y="535274"/>
                </a:lnTo>
                <a:cubicBezTo>
                  <a:pt x="2082405" y="535274"/>
                  <a:pt x="2080538" y="534484"/>
                  <a:pt x="2080538" y="533693"/>
                </a:cubicBezTo>
                <a:cubicBezTo>
                  <a:pt x="2080538" y="533693"/>
                  <a:pt x="2081473" y="532900"/>
                  <a:pt x="2081473" y="532109"/>
                </a:cubicBezTo>
                <a:cubicBezTo>
                  <a:pt x="2082405" y="532109"/>
                  <a:pt x="2083340" y="531319"/>
                  <a:pt x="2083340" y="530529"/>
                </a:cubicBezTo>
                <a:cubicBezTo>
                  <a:pt x="2083340" y="530529"/>
                  <a:pt x="2081473" y="529738"/>
                  <a:pt x="2081473" y="528948"/>
                </a:cubicBezTo>
                <a:cubicBezTo>
                  <a:pt x="2080538" y="529738"/>
                  <a:pt x="2080538" y="530529"/>
                  <a:pt x="2079603" y="531319"/>
                </a:cubicBezTo>
                <a:lnTo>
                  <a:pt x="2078667" y="532900"/>
                </a:lnTo>
                <a:cubicBezTo>
                  <a:pt x="2077732" y="532900"/>
                  <a:pt x="2075865" y="531319"/>
                  <a:pt x="2075865" y="531319"/>
                </a:cubicBezTo>
                <a:cubicBezTo>
                  <a:pt x="2076800" y="531319"/>
                  <a:pt x="2076800" y="529738"/>
                  <a:pt x="2077732" y="529738"/>
                </a:cubicBezTo>
                <a:cubicBezTo>
                  <a:pt x="2076800" y="528948"/>
                  <a:pt x="2074929" y="528154"/>
                  <a:pt x="2073994" y="526573"/>
                </a:cubicBezTo>
                <a:cubicBezTo>
                  <a:pt x="2073059" y="526573"/>
                  <a:pt x="2072127" y="525783"/>
                  <a:pt x="2071191" y="525783"/>
                </a:cubicBezTo>
                <a:lnTo>
                  <a:pt x="2070256" y="527364"/>
                </a:lnTo>
                <a:cubicBezTo>
                  <a:pt x="2069321" y="527364"/>
                  <a:pt x="2068386" y="525783"/>
                  <a:pt x="2067450" y="525783"/>
                </a:cubicBezTo>
                <a:cubicBezTo>
                  <a:pt x="2067450" y="525783"/>
                  <a:pt x="2065583" y="524199"/>
                  <a:pt x="2065583" y="524993"/>
                </a:cubicBezTo>
                <a:lnTo>
                  <a:pt x="2063713" y="526573"/>
                </a:lnTo>
                <a:cubicBezTo>
                  <a:pt x="2064648" y="526573"/>
                  <a:pt x="2066518" y="527364"/>
                  <a:pt x="2066518" y="527364"/>
                </a:cubicBezTo>
                <a:cubicBezTo>
                  <a:pt x="2066518" y="528154"/>
                  <a:pt x="2064648" y="528948"/>
                  <a:pt x="2064648" y="529738"/>
                </a:cubicBezTo>
                <a:cubicBezTo>
                  <a:pt x="2064648" y="529738"/>
                  <a:pt x="2063713" y="530529"/>
                  <a:pt x="2062777" y="531319"/>
                </a:cubicBezTo>
                <a:cubicBezTo>
                  <a:pt x="2062777" y="532109"/>
                  <a:pt x="2061842" y="532900"/>
                  <a:pt x="2061842" y="532900"/>
                </a:cubicBezTo>
                <a:cubicBezTo>
                  <a:pt x="2060910" y="532900"/>
                  <a:pt x="2059975" y="531319"/>
                  <a:pt x="2059039" y="531319"/>
                </a:cubicBezTo>
                <a:cubicBezTo>
                  <a:pt x="2059039" y="532109"/>
                  <a:pt x="2058104" y="533693"/>
                  <a:pt x="2058104" y="533693"/>
                </a:cubicBezTo>
                <a:cubicBezTo>
                  <a:pt x="2057169" y="533693"/>
                  <a:pt x="2056237" y="532109"/>
                  <a:pt x="2055301" y="532109"/>
                </a:cubicBezTo>
                <a:lnTo>
                  <a:pt x="2054366" y="533693"/>
                </a:lnTo>
                <a:lnTo>
                  <a:pt x="2056237" y="535274"/>
                </a:lnTo>
                <a:cubicBezTo>
                  <a:pt x="2056237" y="535274"/>
                  <a:pt x="2055301" y="536855"/>
                  <a:pt x="2054366" y="536855"/>
                </a:cubicBezTo>
                <a:cubicBezTo>
                  <a:pt x="2054366" y="536855"/>
                  <a:pt x="2053431" y="535274"/>
                  <a:pt x="2052496" y="535274"/>
                </a:cubicBezTo>
                <a:cubicBezTo>
                  <a:pt x="2051563" y="536065"/>
                  <a:pt x="2051563" y="536855"/>
                  <a:pt x="2050628" y="537649"/>
                </a:cubicBezTo>
                <a:cubicBezTo>
                  <a:pt x="2050628" y="537649"/>
                  <a:pt x="2049693" y="536065"/>
                  <a:pt x="2048758" y="536065"/>
                </a:cubicBezTo>
                <a:cubicBezTo>
                  <a:pt x="2048758" y="536065"/>
                  <a:pt x="2049693" y="534484"/>
                  <a:pt x="2050628" y="534484"/>
                </a:cubicBezTo>
                <a:cubicBezTo>
                  <a:pt x="2050628" y="533693"/>
                  <a:pt x="2051563" y="532900"/>
                  <a:pt x="2051563" y="532900"/>
                </a:cubicBezTo>
                <a:cubicBezTo>
                  <a:pt x="2051563" y="532109"/>
                  <a:pt x="2049693" y="531319"/>
                  <a:pt x="2049693" y="531319"/>
                </a:cubicBezTo>
                <a:lnTo>
                  <a:pt x="2051563" y="529738"/>
                </a:lnTo>
                <a:cubicBezTo>
                  <a:pt x="2050628" y="528948"/>
                  <a:pt x="2049693" y="528154"/>
                  <a:pt x="2049693" y="528154"/>
                </a:cubicBezTo>
                <a:cubicBezTo>
                  <a:pt x="2048758" y="528154"/>
                  <a:pt x="2048758" y="529738"/>
                  <a:pt x="2047822" y="529738"/>
                </a:cubicBezTo>
                <a:cubicBezTo>
                  <a:pt x="2046890" y="529738"/>
                  <a:pt x="2045955" y="528154"/>
                  <a:pt x="2045955" y="528154"/>
                </a:cubicBezTo>
                <a:cubicBezTo>
                  <a:pt x="2045020" y="528948"/>
                  <a:pt x="2045020" y="529738"/>
                  <a:pt x="2044084" y="530529"/>
                </a:cubicBezTo>
                <a:cubicBezTo>
                  <a:pt x="2043149" y="530529"/>
                  <a:pt x="2043149" y="532109"/>
                  <a:pt x="2042217" y="532109"/>
                </a:cubicBezTo>
                <a:cubicBezTo>
                  <a:pt x="2042217" y="532109"/>
                  <a:pt x="2041282" y="530529"/>
                  <a:pt x="2040347" y="530529"/>
                </a:cubicBezTo>
                <a:cubicBezTo>
                  <a:pt x="2039411" y="530529"/>
                  <a:pt x="2039411" y="532109"/>
                  <a:pt x="2038476" y="532109"/>
                </a:cubicBezTo>
                <a:lnTo>
                  <a:pt x="2036609" y="531319"/>
                </a:lnTo>
                <a:cubicBezTo>
                  <a:pt x="2036609" y="530529"/>
                  <a:pt x="2038476" y="529738"/>
                  <a:pt x="2038476" y="528948"/>
                </a:cubicBezTo>
                <a:lnTo>
                  <a:pt x="2036609" y="528154"/>
                </a:lnTo>
                <a:cubicBezTo>
                  <a:pt x="2035673" y="528154"/>
                  <a:pt x="2035673" y="529738"/>
                  <a:pt x="2034738" y="529738"/>
                </a:cubicBezTo>
                <a:lnTo>
                  <a:pt x="2032868" y="528154"/>
                </a:lnTo>
                <a:cubicBezTo>
                  <a:pt x="2031936" y="528948"/>
                  <a:pt x="2031000" y="529738"/>
                  <a:pt x="2031000" y="530529"/>
                </a:cubicBezTo>
                <a:cubicBezTo>
                  <a:pt x="2030065" y="530529"/>
                  <a:pt x="2030065" y="531319"/>
                  <a:pt x="2029130" y="532109"/>
                </a:cubicBezTo>
                <a:cubicBezTo>
                  <a:pt x="2029130" y="532900"/>
                  <a:pt x="2028194" y="532900"/>
                  <a:pt x="2028194" y="533693"/>
                </a:cubicBezTo>
                <a:cubicBezTo>
                  <a:pt x="2027259" y="533693"/>
                  <a:pt x="2026327" y="535274"/>
                  <a:pt x="2026327" y="535274"/>
                </a:cubicBezTo>
                <a:lnTo>
                  <a:pt x="2024457" y="534484"/>
                </a:lnTo>
                <a:cubicBezTo>
                  <a:pt x="2024457" y="533693"/>
                  <a:pt x="2025392" y="532900"/>
                  <a:pt x="2025392" y="532109"/>
                </a:cubicBezTo>
                <a:lnTo>
                  <a:pt x="2023521" y="531319"/>
                </a:lnTo>
                <a:cubicBezTo>
                  <a:pt x="2023521" y="530529"/>
                  <a:pt x="2025392" y="528948"/>
                  <a:pt x="2025392" y="528948"/>
                </a:cubicBezTo>
                <a:cubicBezTo>
                  <a:pt x="2024457" y="528948"/>
                  <a:pt x="2023521" y="528154"/>
                  <a:pt x="2023521" y="528154"/>
                </a:cubicBezTo>
                <a:cubicBezTo>
                  <a:pt x="2022586" y="528154"/>
                  <a:pt x="2021654" y="529738"/>
                  <a:pt x="2021654" y="529738"/>
                </a:cubicBezTo>
                <a:cubicBezTo>
                  <a:pt x="2020719" y="529738"/>
                  <a:pt x="2020719" y="530529"/>
                  <a:pt x="2019783" y="531319"/>
                </a:cubicBezTo>
                <a:lnTo>
                  <a:pt x="2018848" y="532900"/>
                </a:lnTo>
                <a:cubicBezTo>
                  <a:pt x="2017916" y="532900"/>
                  <a:pt x="2016981" y="532109"/>
                  <a:pt x="2016045" y="532109"/>
                </a:cubicBezTo>
                <a:cubicBezTo>
                  <a:pt x="2016045" y="531319"/>
                  <a:pt x="2014175" y="530529"/>
                  <a:pt x="2014175" y="530529"/>
                </a:cubicBezTo>
                <a:lnTo>
                  <a:pt x="2016045" y="528948"/>
                </a:lnTo>
                <a:cubicBezTo>
                  <a:pt x="2016045" y="528948"/>
                  <a:pt x="2017916" y="527364"/>
                  <a:pt x="2016981" y="526573"/>
                </a:cubicBezTo>
                <a:cubicBezTo>
                  <a:pt x="2016981" y="526573"/>
                  <a:pt x="2016045" y="525783"/>
                  <a:pt x="2015110" y="525783"/>
                </a:cubicBezTo>
                <a:cubicBezTo>
                  <a:pt x="2015110" y="526573"/>
                  <a:pt x="2014175" y="526573"/>
                  <a:pt x="2014175" y="527364"/>
                </a:cubicBezTo>
                <a:cubicBezTo>
                  <a:pt x="2013240" y="528154"/>
                  <a:pt x="2012307" y="528948"/>
                  <a:pt x="2012307" y="528948"/>
                </a:cubicBezTo>
                <a:cubicBezTo>
                  <a:pt x="2012307" y="529738"/>
                  <a:pt x="2014175" y="530529"/>
                  <a:pt x="2014175" y="530529"/>
                </a:cubicBezTo>
                <a:cubicBezTo>
                  <a:pt x="2014175" y="531319"/>
                  <a:pt x="2012307" y="532109"/>
                  <a:pt x="2012307" y="532109"/>
                </a:cubicBezTo>
                <a:cubicBezTo>
                  <a:pt x="2012307" y="532900"/>
                  <a:pt x="2011372" y="533693"/>
                  <a:pt x="2011372" y="533693"/>
                </a:cubicBezTo>
                <a:lnTo>
                  <a:pt x="2008566" y="532900"/>
                </a:lnTo>
                <a:cubicBezTo>
                  <a:pt x="2008566" y="532109"/>
                  <a:pt x="2010437" y="531319"/>
                  <a:pt x="2010437" y="530529"/>
                </a:cubicBezTo>
                <a:lnTo>
                  <a:pt x="2008566" y="529738"/>
                </a:lnTo>
                <a:cubicBezTo>
                  <a:pt x="2008566" y="528948"/>
                  <a:pt x="2009502" y="528154"/>
                  <a:pt x="2010437" y="528154"/>
                </a:cubicBezTo>
                <a:cubicBezTo>
                  <a:pt x="2010437" y="527364"/>
                  <a:pt x="2011372" y="525783"/>
                  <a:pt x="2011372" y="525783"/>
                </a:cubicBezTo>
                <a:lnTo>
                  <a:pt x="2009502" y="524993"/>
                </a:lnTo>
                <a:cubicBezTo>
                  <a:pt x="2008566" y="524993"/>
                  <a:pt x="2008566" y="526573"/>
                  <a:pt x="2007631" y="526573"/>
                </a:cubicBezTo>
                <a:lnTo>
                  <a:pt x="2005764" y="524993"/>
                </a:lnTo>
                <a:cubicBezTo>
                  <a:pt x="2004828" y="524993"/>
                  <a:pt x="2004828" y="524199"/>
                  <a:pt x="2003893" y="523409"/>
                </a:cubicBezTo>
                <a:cubicBezTo>
                  <a:pt x="2003893" y="524199"/>
                  <a:pt x="2002026" y="524993"/>
                  <a:pt x="2002026" y="525783"/>
                </a:cubicBezTo>
                <a:lnTo>
                  <a:pt x="2003893" y="526573"/>
                </a:lnTo>
                <a:cubicBezTo>
                  <a:pt x="2003893" y="527364"/>
                  <a:pt x="2002958" y="528154"/>
                  <a:pt x="2002958" y="528948"/>
                </a:cubicBezTo>
                <a:lnTo>
                  <a:pt x="2004828" y="529738"/>
                </a:lnTo>
                <a:cubicBezTo>
                  <a:pt x="2004828" y="530529"/>
                  <a:pt x="2002958" y="531319"/>
                  <a:pt x="2002958" y="532109"/>
                </a:cubicBezTo>
                <a:cubicBezTo>
                  <a:pt x="2002958" y="532109"/>
                  <a:pt x="2002026" y="532900"/>
                  <a:pt x="2002026" y="533693"/>
                </a:cubicBezTo>
                <a:cubicBezTo>
                  <a:pt x="2002026" y="533693"/>
                  <a:pt x="2002958" y="534484"/>
                  <a:pt x="2003893" y="534484"/>
                </a:cubicBezTo>
                <a:lnTo>
                  <a:pt x="2002026" y="536855"/>
                </a:lnTo>
                <a:lnTo>
                  <a:pt x="2000155" y="535274"/>
                </a:lnTo>
                <a:lnTo>
                  <a:pt x="1998285" y="536855"/>
                </a:lnTo>
                <a:lnTo>
                  <a:pt x="1996417" y="536065"/>
                </a:lnTo>
                <a:cubicBezTo>
                  <a:pt x="1996417" y="535274"/>
                  <a:pt x="1998285" y="533693"/>
                  <a:pt x="1998285" y="533693"/>
                </a:cubicBezTo>
                <a:cubicBezTo>
                  <a:pt x="1997349" y="533693"/>
                  <a:pt x="1996417" y="532900"/>
                  <a:pt x="1995482" y="532900"/>
                </a:cubicBezTo>
                <a:lnTo>
                  <a:pt x="1994547" y="534484"/>
                </a:lnTo>
                <a:cubicBezTo>
                  <a:pt x="1993612" y="534484"/>
                  <a:pt x="1992680" y="533693"/>
                  <a:pt x="1991744" y="532900"/>
                </a:cubicBezTo>
                <a:cubicBezTo>
                  <a:pt x="1991744" y="532900"/>
                  <a:pt x="1990809" y="531319"/>
                  <a:pt x="1989874" y="531319"/>
                </a:cubicBezTo>
                <a:cubicBezTo>
                  <a:pt x="1989874" y="531319"/>
                  <a:pt x="1988939" y="530529"/>
                  <a:pt x="1988003" y="530529"/>
                </a:cubicBezTo>
                <a:cubicBezTo>
                  <a:pt x="1988003" y="530529"/>
                  <a:pt x="1987071" y="532109"/>
                  <a:pt x="1986136" y="532109"/>
                </a:cubicBezTo>
                <a:cubicBezTo>
                  <a:pt x="1986136" y="532900"/>
                  <a:pt x="1985201" y="533693"/>
                  <a:pt x="1985201" y="533693"/>
                </a:cubicBezTo>
                <a:cubicBezTo>
                  <a:pt x="1984265" y="533693"/>
                  <a:pt x="1983330" y="535274"/>
                  <a:pt x="1983330" y="535274"/>
                </a:cubicBezTo>
                <a:cubicBezTo>
                  <a:pt x="1982398" y="535274"/>
                  <a:pt x="1981463" y="534484"/>
                  <a:pt x="1981463" y="534484"/>
                </a:cubicBezTo>
                <a:cubicBezTo>
                  <a:pt x="1980527" y="534484"/>
                  <a:pt x="1980527" y="536065"/>
                  <a:pt x="1979592" y="536065"/>
                </a:cubicBezTo>
                <a:cubicBezTo>
                  <a:pt x="1979592" y="535274"/>
                  <a:pt x="1977725" y="535274"/>
                  <a:pt x="1977725" y="534484"/>
                </a:cubicBezTo>
                <a:cubicBezTo>
                  <a:pt x="1977725" y="534484"/>
                  <a:pt x="1979592" y="533693"/>
                  <a:pt x="1978657" y="532900"/>
                </a:cubicBezTo>
                <a:cubicBezTo>
                  <a:pt x="1978657" y="532109"/>
                  <a:pt x="1976789" y="532109"/>
                  <a:pt x="1976789" y="531319"/>
                </a:cubicBezTo>
                <a:cubicBezTo>
                  <a:pt x="1976789" y="531319"/>
                  <a:pt x="1978657" y="530529"/>
                  <a:pt x="1978657" y="529738"/>
                </a:cubicBezTo>
                <a:cubicBezTo>
                  <a:pt x="1978657" y="528948"/>
                  <a:pt x="1976789" y="528948"/>
                  <a:pt x="1976789" y="528154"/>
                </a:cubicBezTo>
                <a:cubicBezTo>
                  <a:pt x="1975854" y="528948"/>
                  <a:pt x="1974919" y="529738"/>
                  <a:pt x="1974919" y="530529"/>
                </a:cubicBezTo>
                <a:lnTo>
                  <a:pt x="1973048" y="532109"/>
                </a:lnTo>
                <a:lnTo>
                  <a:pt x="1971181" y="530529"/>
                </a:lnTo>
                <a:cubicBezTo>
                  <a:pt x="1971181" y="530529"/>
                  <a:pt x="1972116" y="528948"/>
                  <a:pt x="1973048" y="528948"/>
                </a:cubicBezTo>
                <a:cubicBezTo>
                  <a:pt x="1973048" y="528154"/>
                  <a:pt x="1973984" y="527364"/>
                  <a:pt x="1973984" y="527364"/>
                </a:cubicBezTo>
                <a:cubicBezTo>
                  <a:pt x="1974919" y="526573"/>
                  <a:pt x="1975854" y="525783"/>
                  <a:pt x="1975854" y="524993"/>
                </a:cubicBezTo>
                <a:cubicBezTo>
                  <a:pt x="1975854" y="524993"/>
                  <a:pt x="1977725" y="524199"/>
                  <a:pt x="1977725" y="523409"/>
                </a:cubicBezTo>
                <a:lnTo>
                  <a:pt x="1975854" y="521828"/>
                </a:lnTo>
                <a:cubicBezTo>
                  <a:pt x="1974919" y="522618"/>
                  <a:pt x="1973984" y="523409"/>
                  <a:pt x="1973984" y="524199"/>
                </a:cubicBezTo>
                <a:cubicBezTo>
                  <a:pt x="1973048" y="524993"/>
                  <a:pt x="1972116" y="526573"/>
                  <a:pt x="1970246" y="527364"/>
                </a:cubicBezTo>
                <a:cubicBezTo>
                  <a:pt x="1970246" y="527364"/>
                  <a:pt x="1969310" y="525783"/>
                  <a:pt x="1968375" y="525783"/>
                </a:cubicBezTo>
                <a:lnTo>
                  <a:pt x="1967443" y="528154"/>
                </a:lnTo>
                <a:cubicBezTo>
                  <a:pt x="1967443" y="528154"/>
                  <a:pt x="1968375" y="528948"/>
                  <a:pt x="1969310" y="528948"/>
                </a:cubicBezTo>
                <a:cubicBezTo>
                  <a:pt x="1969310" y="529738"/>
                  <a:pt x="1971181" y="530529"/>
                  <a:pt x="1971181" y="530529"/>
                </a:cubicBezTo>
                <a:cubicBezTo>
                  <a:pt x="1970246" y="530529"/>
                  <a:pt x="1970246" y="532109"/>
                  <a:pt x="1969310" y="532109"/>
                </a:cubicBezTo>
                <a:cubicBezTo>
                  <a:pt x="1969310" y="532109"/>
                  <a:pt x="1968375" y="531319"/>
                  <a:pt x="1967443" y="531319"/>
                </a:cubicBezTo>
                <a:cubicBezTo>
                  <a:pt x="1966508" y="531319"/>
                  <a:pt x="1966508" y="532900"/>
                  <a:pt x="1965573" y="532900"/>
                </a:cubicBezTo>
                <a:cubicBezTo>
                  <a:pt x="1965573" y="532900"/>
                  <a:pt x="1964637" y="531319"/>
                  <a:pt x="1963702" y="531319"/>
                </a:cubicBezTo>
                <a:cubicBezTo>
                  <a:pt x="1963702" y="531319"/>
                  <a:pt x="1962770" y="532900"/>
                  <a:pt x="1961835" y="532900"/>
                </a:cubicBezTo>
                <a:cubicBezTo>
                  <a:pt x="1961835" y="532900"/>
                  <a:pt x="1960899" y="532109"/>
                  <a:pt x="1959964" y="532109"/>
                </a:cubicBezTo>
                <a:cubicBezTo>
                  <a:pt x="1959964" y="532109"/>
                  <a:pt x="1959029" y="533693"/>
                  <a:pt x="1958097" y="533693"/>
                </a:cubicBezTo>
                <a:lnTo>
                  <a:pt x="1957162" y="535274"/>
                </a:lnTo>
                <a:cubicBezTo>
                  <a:pt x="1956226" y="535274"/>
                  <a:pt x="1955291" y="533693"/>
                  <a:pt x="1955291" y="533693"/>
                </a:cubicBezTo>
                <a:cubicBezTo>
                  <a:pt x="1954356" y="534484"/>
                  <a:pt x="1953420" y="535274"/>
                  <a:pt x="1953420" y="536065"/>
                </a:cubicBezTo>
                <a:cubicBezTo>
                  <a:pt x="1952488" y="536065"/>
                  <a:pt x="1952488" y="537649"/>
                  <a:pt x="1951553" y="537649"/>
                </a:cubicBezTo>
                <a:lnTo>
                  <a:pt x="1949683" y="536065"/>
                </a:lnTo>
                <a:cubicBezTo>
                  <a:pt x="1949683" y="535274"/>
                  <a:pt x="1950618" y="535274"/>
                  <a:pt x="1951553" y="534484"/>
                </a:cubicBezTo>
                <a:lnTo>
                  <a:pt x="1952488" y="532900"/>
                </a:lnTo>
                <a:lnTo>
                  <a:pt x="1950618" y="531319"/>
                </a:lnTo>
                <a:cubicBezTo>
                  <a:pt x="1951553" y="530529"/>
                  <a:pt x="1951553" y="530529"/>
                  <a:pt x="1952488" y="529738"/>
                </a:cubicBezTo>
                <a:cubicBezTo>
                  <a:pt x="1952488" y="528948"/>
                  <a:pt x="1953420" y="528154"/>
                  <a:pt x="1953420" y="528154"/>
                </a:cubicBezTo>
                <a:cubicBezTo>
                  <a:pt x="1954356" y="527364"/>
                  <a:pt x="1955291" y="528948"/>
                  <a:pt x="1956226" y="528948"/>
                </a:cubicBezTo>
                <a:lnTo>
                  <a:pt x="1957162" y="527364"/>
                </a:lnTo>
                <a:cubicBezTo>
                  <a:pt x="1958097" y="527364"/>
                  <a:pt x="1959029" y="528948"/>
                  <a:pt x="1959964" y="528948"/>
                </a:cubicBezTo>
                <a:lnTo>
                  <a:pt x="1960899" y="527364"/>
                </a:lnTo>
                <a:cubicBezTo>
                  <a:pt x="1960899" y="526573"/>
                  <a:pt x="1959029" y="525783"/>
                  <a:pt x="1959029" y="525783"/>
                </a:cubicBezTo>
                <a:cubicBezTo>
                  <a:pt x="1959029" y="524993"/>
                  <a:pt x="1960899" y="524199"/>
                  <a:pt x="1960899" y="524199"/>
                </a:cubicBezTo>
                <a:cubicBezTo>
                  <a:pt x="1959964" y="524199"/>
                  <a:pt x="1959029" y="522618"/>
                  <a:pt x="1959029" y="522618"/>
                </a:cubicBezTo>
                <a:cubicBezTo>
                  <a:pt x="1958097" y="522618"/>
                  <a:pt x="1957162" y="524199"/>
                  <a:pt x="1957162" y="524199"/>
                </a:cubicBezTo>
                <a:cubicBezTo>
                  <a:pt x="1956226" y="524199"/>
                  <a:pt x="1955291" y="522618"/>
                  <a:pt x="1955291" y="522618"/>
                </a:cubicBezTo>
                <a:cubicBezTo>
                  <a:pt x="1954356" y="522618"/>
                  <a:pt x="1954356" y="524993"/>
                  <a:pt x="1953420" y="524993"/>
                </a:cubicBezTo>
                <a:cubicBezTo>
                  <a:pt x="1952488" y="524993"/>
                  <a:pt x="1951553" y="523409"/>
                  <a:pt x="1951553" y="523409"/>
                </a:cubicBezTo>
                <a:cubicBezTo>
                  <a:pt x="1951553" y="524199"/>
                  <a:pt x="1949683" y="524993"/>
                  <a:pt x="1949683" y="524993"/>
                </a:cubicBezTo>
                <a:cubicBezTo>
                  <a:pt x="1949683" y="525783"/>
                  <a:pt x="1951553" y="525783"/>
                  <a:pt x="1951553" y="526573"/>
                </a:cubicBezTo>
                <a:cubicBezTo>
                  <a:pt x="1951553" y="527364"/>
                  <a:pt x="1950618" y="527364"/>
                  <a:pt x="1950618" y="528154"/>
                </a:cubicBezTo>
                <a:cubicBezTo>
                  <a:pt x="1949683" y="528948"/>
                  <a:pt x="1948747" y="529738"/>
                  <a:pt x="1948747" y="529738"/>
                </a:cubicBezTo>
                <a:cubicBezTo>
                  <a:pt x="1948747" y="530529"/>
                  <a:pt x="1950618" y="531319"/>
                  <a:pt x="1950618" y="531319"/>
                </a:cubicBezTo>
                <a:cubicBezTo>
                  <a:pt x="1950618" y="531319"/>
                  <a:pt x="1949683" y="532900"/>
                  <a:pt x="1948747" y="532900"/>
                </a:cubicBezTo>
                <a:cubicBezTo>
                  <a:pt x="1948747" y="532900"/>
                  <a:pt x="1946880" y="531319"/>
                  <a:pt x="1946880" y="532109"/>
                </a:cubicBezTo>
                <a:lnTo>
                  <a:pt x="1945009" y="533693"/>
                </a:lnTo>
                <a:cubicBezTo>
                  <a:pt x="1945009" y="532900"/>
                  <a:pt x="1943139" y="532900"/>
                  <a:pt x="1943139" y="532109"/>
                </a:cubicBezTo>
                <a:cubicBezTo>
                  <a:pt x="1943139" y="531319"/>
                  <a:pt x="1941271" y="531319"/>
                  <a:pt x="1941271" y="530529"/>
                </a:cubicBezTo>
                <a:cubicBezTo>
                  <a:pt x="1941271" y="530529"/>
                  <a:pt x="1942207" y="529738"/>
                  <a:pt x="1943139" y="528948"/>
                </a:cubicBezTo>
                <a:lnTo>
                  <a:pt x="1945009" y="530529"/>
                </a:lnTo>
                <a:cubicBezTo>
                  <a:pt x="1945009" y="530529"/>
                  <a:pt x="1945945" y="528948"/>
                  <a:pt x="1946880" y="528948"/>
                </a:cubicBezTo>
                <a:cubicBezTo>
                  <a:pt x="1946880" y="528154"/>
                  <a:pt x="1947812" y="527364"/>
                  <a:pt x="1947812" y="526573"/>
                </a:cubicBezTo>
                <a:cubicBezTo>
                  <a:pt x="1947812" y="526573"/>
                  <a:pt x="1946880" y="525783"/>
                  <a:pt x="1945945" y="525783"/>
                </a:cubicBezTo>
                <a:cubicBezTo>
                  <a:pt x="1945945" y="525783"/>
                  <a:pt x="1945009" y="527364"/>
                  <a:pt x="1944074" y="527364"/>
                </a:cubicBezTo>
                <a:cubicBezTo>
                  <a:pt x="1944074" y="527364"/>
                  <a:pt x="1943139" y="525783"/>
                  <a:pt x="1942207" y="525783"/>
                </a:cubicBezTo>
                <a:cubicBezTo>
                  <a:pt x="1942207" y="525783"/>
                  <a:pt x="1941271" y="527364"/>
                  <a:pt x="1940336" y="527364"/>
                </a:cubicBezTo>
                <a:cubicBezTo>
                  <a:pt x="1940336" y="528154"/>
                  <a:pt x="1939401" y="526573"/>
                  <a:pt x="1938466" y="526573"/>
                </a:cubicBezTo>
                <a:cubicBezTo>
                  <a:pt x="1938466" y="526573"/>
                  <a:pt x="1937533" y="527364"/>
                  <a:pt x="1937533" y="528154"/>
                </a:cubicBezTo>
                <a:cubicBezTo>
                  <a:pt x="1936598" y="528948"/>
                  <a:pt x="1935663" y="528948"/>
                  <a:pt x="1935663" y="529738"/>
                </a:cubicBezTo>
                <a:lnTo>
                  <a:pt x="1933792" y="531319"/>
                </a:lnTo>
                <a:lnTo>
                  <a:pt x="1931925" y="530529"/>
                </a:lnTo>
                <a:cubicBezTo>
                  <a:pt x="1931925" y="529738"/>
                  <a:pt x="1933792" y="528948"/>
                  <a:pt x="1933792" y="528948"/>
                </a:cubicBezTo>
                <a:cubicBezTo>
                  <a:pt x="1932860" y="528154"/>
                  <a:pt x="1930990" y="527364"/>
                  <a:pt x="1930990" y="527364"/>
                </a:cubicBezTo>
                <a:cubicBezTo>
                  <a:pt x="1930990" y="526573"/>
                  <a:pt x="1932860" y="525783"/>
                  <a:pt x="1932860" y="525783"/>
                </a:cubicBezTo>
                <a:cubicBezTo>
                  <a:pt x="1932860" y="524993"/>
                  <a:pt x="1930990" y="524199"/>
                  <a:pt x="1930990" y="524199"/>
                </a:cubicBezTo>
                <a:cubicBezTo>
                  <a:pt x="1930054" y="524199"/>
                  <a:pt x="1930054" y="525783"/>
                  <a:pt x="1929119" y="525783"/>
                </a:cubicBezTo>
                <a:cubicBezTo>
                  <a:pt x="1929119" y="526573"/>
                  <a:pt x="1930990" y="526573"/>
                  <a:pt x="1930990" y="527364"/>
                </a:cubicBezTo>
                <a:lnTo>
                  <a:pt x="1930054" y="528948"/>
                </a:lnTo>
                <a:cubicBezTo>
                  <a:pt x="1929119" y="529738"/>
                  <a:pt x="1928187" y="530529"/>
                  <a:pt x="1928187" y="530529"/>
                </a:cubicBezTo>
                <a:lnTo>
                  <a:pt x="1926317" y="529738"/>
                </a:lnTo>
                <a:cubicBezTo>
                  <a:pt x="1926317" y="528948"/>
                  <a:pt x="1928187" y="528154"/>
                  <a:pt x="1927252" y="527364"/>
                </a:cubicBezTo>
                <a:lnTo>
                  <a:pt x="1925381" y="526573"/>
                </a:lnTo>
                <a:cubicBezTo>
                  <a:pt x="1925381" y="525783"/>
                  <a:pt x="1923511" y="524993"/>
                  <a:pt x="1923511" y="524993"/>
                </a:cubicBezTo>
                <a:cubicBezTo>
                  <a:pt x="1923511" y="524993"/>
                  <a:pt x="1922579" y="526573"/>
                  <a:pt x="1921644" y="526573"/>
                </a:cubicBezTo>
                <a:cubicBezTo>
                  <a:pt x="1921644" y="527364"/>
                  <a:pt x="1920708" y="528154"/>
                  <a:pt x="1920708" y="528154"/>
                </a:cubicBezTo>
                <a:cubicBezTo>
                  <a:pt x="1919773" y="528948"/>
                  <a:pt x="1918838" y="529738"/>
                  <a:pt x="1918838" y="530529"/>
                </a:cubicBezTo>
                <a:cubicBezTo>
                  <a:pt x="1918838" y="530529"/>
                  <a:pt x="1917906" y="532109"/>
                  <a:pt x="1916970" y="532109"/>
                </a:cubicBezTo>
                <a:lnTo>
                  <a:pt x="1915100" y="530529"/>
                </a:lnTo>
                <a:cubicBezTo>
                  <a:pt x="1914165" y="530529"/>
                  <a:pt x="1914165" y="532109"/>
                  <a:pt x="1913229" y="532109"/>
                </a:cubicBezTo>
                <a:lnTo>
                  <a:pt x="1911362" y="531319"/>
                </a:lnTo>
                <a:cubicBezTo>
                  <a:pt x="1911362" y="530529"/>
                  <a:pt x="1913229" y="529738"/>
                  <a:pt x="1913229" y="528948"/>
                </a:cubicBezTo>
                <a:cubicBezTo>
                  <a:pt x="1913229" y="528948"/>
                  <a:pt x="1911362" y="528154"/>
                  <a:pt x="1910427" y="528154"/>
                </a:cubicBezTo>
                <a:cubicBezTo>
                  <a:pt x="1910427" y="528154"/>
                  <a:pt x="1909491" y="526573"/>
                  <a:pt x="1908556" y="526573"/>
                </a:cubicBezTo>
                <a:cubicBezTo>
                  <a:pt x="1908556" y="527364"/>
                  <a:pt x="1906689" y="528154"/>
                  <a:pt x="1906689" y="528154"/>
                </a:cubicBezTo>
                <a:cubicBezTo>
                  <a:pt x="1907624" y="528948"/>
                  <a:pt x="1909491" y="528948"/>
                  <a:pt x="1909491" y="529738"/>
                </a:cubicBezTo>
                <a:cubicBezTo>
                  <a:pt x="1909491" y="530529"/>
                  <a:pt x="1907624" y="530529"/>
                  <a:pt x="1907624" y="531319"/>
                </a:cubicBezTo>
                <a:cubicBezTo>
                  <a:pt x="1907624" y="532109"/>
                  <a:pt x="1909491" y="532109"/>
                  <a:pt x="1909491" y="532900"/>
                </a:cubicBezTo>
                <a:lnTo>
                  <a:pt x="1908556" y="534484"/>
                </a:lnTo>
                <a:cubicBezTo>
                  <a:pt x="1907624" y="535274"/>
                  <a:pt x="1906689" y="536065"/>
                  <a:pt x="1906689" y="536065"/>
                </a:cubicBezTo>
                <a:cubicBezTo>
                  <a:pt x="1904818" y="535274"/>
                  <a:pt x="1903886" y="534484"/>
                  <a:pt x="1902015" y="533693"/>
                </a:cubicBezTo>
                <a:cubicBezTo>
                  <a:pt x="1902015" y="532900"/>
                  <a:pt x="1903886" y="532109"/>
                  <a:pt x="1903886" y="532109"/>
                </a:cubicBezTo>
                <a:cubicBezTo>
                  <a:pt x="1903886" y="531319"/>
                  <a:pt x="1902015" y="531319"/>
                  <a:pt x="1902015" y="530529"/>
                </a:cubicBezTo>
                <a:lnTo>
                  <a:pt x="1903886" y="528948"/>
                </a:lnTo>
                <a:cubicBezTo>
                  <a:pt x="1902951" y="528154"/>
                  <a:pt x="1902015" y="528154"/>
                  <a:pt x="1901080" y="527364"/>
                </a:cubicBezTo>
                <a:cubicBezTo>
                  <a:pt x="1901080" y="527364"/>
                  <a:pt x="1900145" y="526573"/>
                  <a:pt x="1899210" y="525783"/>
                </a:cubicBezTo>
                <a:cubicBezTo>
                  <a:pt x="1898277" y="527364"/>
                  <a:pt x="1897342" y="528154"/>
                  <a:pt x="1896407" y="529738"/>
                </a:cubicBezTo>
                <a:cubicBezTo>
                  <a:pt x="1896407" y="530529"/>
                  <a:pt x="1898277" y="530529"/>
                  <a:pt x="1898277" y="531319"/>
                </a:cubicBezTo>
                <a:cubicBezTo>
                  <a:pt x="1898277" y="531319"/>
                  <a:pt x="1896407" y="532109"/>
                  <a:pt x="1896407" y="532900"/>
                </a:cubicBezTo>
                <a:cubicBezTo>
                  <a:pt x="1896407" y="533693"/>
                  <a:pt x="1898277" y="533693"/>
                  <a:pt x="1898277" y="534484"/>
                </a:cubicBezTo>
                <a:cubicBezTo>
                  <a:pt x="1899210" y="534484"/>
                  <a:pt x="1897342" y="535274"/>
                  <a:pt x="1897342" y="536065"/>
                </a:cubicBezTo>
                <a:lnTo>
                  <a:pt x="1899210" y="536855"/>
                </a:lnTo>
                <a:cubicBezTo>
                  <a:pt x="1898277" y="537649"/>
                  <a:pt x="1898277" y="538439"/>
                  <a:pt x="1897342" y="539229"/>
                </a:cubicBezTo>
                <a:lnTo>
                  <a:pt x="1896407" y="540810"/>
                </a:lnTo>
                <a:cubicBezTo>
                  <a:pt x="1895472" y="540810"/>
                  <a:pt x="1893601" y="539229"/>
                  <a:pt x="1893601" y="539229"/>
                </a:cubicBezTo>
                <a:cubicBezTo>
                  <a:pt x="1893601" y="539229"/>
                  <a:pt x="1895472" y="538439"/>
                  <a:pt x="1895472" y="537649"/>
                </a:cubicBezTo>
                <a:cubicBezTo>
                  <a:pt x="1894536" y="536855"/>
                  <a:pt x="1894536" y="536855"/>
                  <a:pt x="1893601" y="536065"/>
                </a:cubicBezTo>
                <a:cubicBezTo>
                  <a:pt x="1892669" y="536065"/>
                  <a:pt x="1891734" y="535274"/>
                  <a:pt x="1891734" y="535274"/>
                </a:cubicBezTo>
                <a:cubicBezTo>
                  <a:pt x="1890798" y="534484"/>
                  <a:pt x="1892669" y="533693"/>
                  <a:pt x="1892669" y="532900"/>
                </a:cubicBezTo>
                <a:cubicBezTo>
                  <a:pt x="1893601" y="532900"/>
                  <a:pt x="1894536" y="531319"/>
                  <a:pt x="1894536" y="531319"/>
                </a:cubicBezTo>
                <a:cubicBezTo>
                  <a:pt x="1894536" y="531319"/>
                  <a:pt x="1892669" y="530529"/>
                  <a:pt x="1892669" y="529738"/>
                </a:cubicBezTo>
                <a:cubicBezTo>
                  <a:pt x="1891734" y="529738"/>
                  <a:pt x="1890798" y="528948"/>
                  <a:pt x="1890798" y="528948"/>
                </a:cubicBezTo>
                <a:cubicBezTo>
                  <a:pt x="1889863" y="528154"/>
                  <a:pt x="1891734" y="527364"/>
                  <a:pt x="1891734" y="526573"/>
                </a:cubicBezTo>
                <a:cubicBezTo>
                  <a:pt x="1891734" y="526573"/>
                  <a:pt x="1893601" y="525783"/>
                  <a:pt x="1893601" y="524993"/>
                </a:cubicBezTo>
                <a:lnTo>
                  <a:pt x="1891734" y="524199"/>
                </a:lnTo>
                <a:cubicBezTo>
                  <a:pt x="1891734" y="523409"/>
                  <a:pt x="1889863" y="522618"/>
                  <a:pt x="1888928" y="522618"/>
                </a:cubicBezTo>
                <a:cubicBezTo>
                  <a:pt x="1888928" y="523409"/>
                  <a:pt x="1887996" y="523409"/>
                  <a:pt x="1887996" y="524199"/>
                </a:cubicBezTo>
                <a:cubicBezTo>
                  <a:pt x="1887996" y="524199"/>
                  <a:pt x="1889863" y="524993"/>
                  <a:pt x="1889863" y="525783"/>
                </a:cubicBezTo>
                <a:cubicBezTo>
                  <a:pt x="1889863" y="525783"/>
                  <a:pt x="1888928" y="526573"/>
                  <a:pt x="1887996" y="527364"/>
                </a:cubicBezTo>
                <a:cubicBezTo>
                  <a:pt x="1887996" y="528154"/>
                  <a:pt x="1887061" y="528948"/>
                  <a:pt x="1887061" y="528948"/>
                </a:cubicBezTo>
                <a:cubicBezTo>
                  <a:pt x="1886125" y="528948"/>
                  <a:pt x="1885190" y="527364"/>
                  <a:pt x="1884255" y="528154"/>
                </a:cubicBezTo>
                <a:cubicBezTo>
                  <a:pt x="1884255" y="528154"/>
                  <a:pt x="1883320" y="528948"/>
                  <a:pt x="1883320" y="529738"/>
                </a:cubicBezTo>
                <a:cubicBezTo>
                  <a:pt x="1882388" y="529738"/>
                  <a:pt x="1881452" y="530529"/>
                  <a:pt x="1881452" y="531319"/>
                </a:cubicBezTo>
                <a:cubicBezTo>
                  <a:pt x="1880517" y="532109"/>
                  <a:pt x="1880517" y="532109"/>
                  <a:pt x="1879582" y="532900"/>
                </a:cubicBezTo>
                <a:cubicBezTo>
                  <a:pt x="1879582" y="533693"/>
                  <a:pt x="1877714" y="534484"/>
                  <a:pt x="1878647" y="534484"/>
                </a:cubicBezTo>
                <a:cubicBezTo>
                  <a:pt x="1878647" y="535274"/>
                  <a:pt x="1879582" y="536065"/>
                  <a:pt x="1880517" y="536065"/>
                </a:cubicBezTo>
                <a:lnTo>
                  <a:pt x="1882388" y="537649"/>
                </a:lnTo>
                <a:cubicBezTo>
                  <a:pt x="1882388" y="537649"/>
                  <a:pt x="1881452" y="539229"/>
                  <a:pt x="1880517" y="539229"/>
                </a:cubicBezTo>
                <a:cubicBezTo>
                  <a:pt x="1880517" y="539229"/>
                  <a:pt x="1879582" y="537649"/>
                  <a:pt x="1878647" y="537649"/>
                </a:cubicBezTo>
                <a:cubicBezTo>
                  <a:pt x="1878647" y="538439"/>
                  <a:pt x="1877714" y="540020"/>
                  <a:pt x="1876779" y="540020"/>
                </a:cubicBezTo>
                <a:cubicBezTo>
                  <a:pt x="1876779" y="539229"/>
                  <a:pt x="1875844" y="538439"/>
                  <a:pt x="1874909" y="538439"/>
                </a:cubicBezTo>
                <a:lnTo>
                  <a:pt x="1873041" y="536855"/>
                </a:lnTo>
                <a:cubicBezTo>
                  <a:pt x="1872106" y="536855"/>
                  <a:pt x="1871171" y="535274"/>
                  <a:pt x="1871171" y="536065"/>
                </a:cubicBezTo>
                <a:cubicBezTo>
                  <a:pt x="1870235" y="536065"/>
                  <a:pt x="1869300" y="536855"/>
                  <a:pt x="1869300" y="537649"/>
                </a:cubicBezTo>
                <a:cubicBezTo>
                  <a:pt x="1868368" y="537649"/>
                  <a:pt x="1868368" y="538439"/>
                  <a:pt x="1867433" y="539229"/>
                </a:cubicBezTo>
                <a:cubicBezTo>
                  <a:pt x="1867433" y="540020"/>
                  <a:pt x="1866497" y="540020"/>
                  <a:pt x="1866497" y="540810"/>
                </a:cubicBezTo>
                <a:cubicBezTo>
                  <a:pt x="1865562" y="540810"/>
                  <a:pt x="1863695" y="540020"/>
                  <a:pt x="1863695" y="540020"/>
                </a:cubicBezTo>
                <a:cubicBezTo>
                  <a:pt x="1863695" y="539229"/>
                  <a:pt x="1865562" y="538439"/>
                  <a:pt x="1865562" y="537649"/>
                </a:cubicBezTo>
                <a:lnTo>
                  <a:pt x="1863695" y="536855"/>
                </a:lnTo>
                <a:cubicBezTo>
                  <a:pt x="1863695" y="536065"/>
                  <a:pt x="1864627" y="535274"/>
                  <a:pt x="1864627" y="534484"/>
                </a:cubicBezTo>
                <a:cubicBezTo>
                  <a:pt x="1865562" y="534484"/>
                  <a:pt x="1866497" y="533693"/>
                  <a:pt x="1866497" y="532900"/>
                </a:cubicBezTo>
                <a:lnTo>
                  <a:pt x="1868368" y="531319"/>
                </a:lnTo>
                <a:lnTo>
                  <a:pt x="1866497" y="529738"/>
                </a:lnTo>
                <a:cubicBezTo>
                  <a:pt x="1865562" y="529738"/>
                  <a:pt x="1864627" y="528948"/>
                  <a:pt x="1863695" y="528154"/>
                </a:cubicBezTo>
                <a:lnTo>
                  <a:pt x="1861824" y="527364"/>
                </a:lnTo>
                <a:lnTo>
                  <a:pt x="1863695" y="525783"/>
                </a:lnTo>
                <a:cubicBezTo>
                  <a:pt x="1863695" y="524993"/>
                  <a:pt x="1865562" y="524199"/>
                  <a:pt x="1865562" y="523409"/>
                </a:cubicBezTo>
                <a:cubicBezTo>
                  <a:pt x="1864627" y="523409"/>
                  <a:pt x="1863695" y="522618"/>
                  <a:pt x="1862759" y="522618"/>
                </a:cubicBezTo>
                <a:cubicBezTo>
                  <a:pt x="1862759" y="521828"/>
                  <a:pt x="1861824" y="521828"/>
                  <a:pt x="1860889" y="521037"/>
                </a:cubicBezTo>
                <a:cubicBezTo>
                  <a:pt x="1860889" y="521828"/>
                  <a:pt x="1859954" y="521828"/>
                  <a:pt x="1859018" y="522618"/>
                </a:cubicBezTo>
                <a:cubicBezTo>
                  <a:pt x="1859018" y="523409"/>
                  <a:pt x="1858086" y="524199"/>
                  <a:pt x="1858086" y="524199"/>
                </a:cubicBezTo>
                <a:cubicBezTo>
                  <a:pt x="1858086" y="524993"/>
                  <a:pt x="1856216" y="525783"/>
                  <a:pt x="1856216" y="526573"/>
                </a:cubicBezTo>
                <a:lnTo>
                  <a:pt x="1858086" y="527364"/>
                </a:lnTo>
                <a:cubicBezTo>
                  <a:pt x="1858086" y="528154"/>
                  <a:pt x="1857151" y="528948"/>
                  <a:pt x="1857151" y="529738"/>
                </a:cubicBezTo>
                <a:cubicBezTo>
                  <a:pt x="1856216" y="529738"/>
                  <a:pt x="1855280" y="530529"/>
                  <a:pt x="1855280" y="531319"/>
                </a:cubicBezTo>
                <a:lnTo>
                  <a:pt x="1857151" y="532109"/>
                </a:lnTo>
                <a:cubicBezTo>
                  <a:pt x="1857151" y="532900"/>
                  <a:pt x="1856216" y="534484"/>
                  <a:pt x="1855280" y="534484"/>
                </a:cubicBezTo>
                <a:cubicBezTo>
                  <a:pt x="1855280" y="534484"/>
                  <a:pt x="1854345" y="532900"/>
                  <a:pt x="1853413" y="532900"/>
                </a:cubicBezTo>
                <a:cubicBezTo>
                  <a:pt x="1853413" y="532900"/>
                  <a:pt x="1852478" y="534484"/>
                  <a:pt x="1851543" y="534484"/>
                </a:cubicBezTo>
                <a:cubicBezTo>
                  <a:pt x="1851543" y="535274"/>
                  <a:pt x="1850607" y="536065"/>
                  <a:pt x="1850607" y="536065"/>
                </a:cubicBezTo>
                <a:cubicBezTo>
                  <a:pt x="1850607" y="536855"/>
                  <a:pt x="1852478" y="537649"/>
                  <a:pt x="1852478" y="537649"/>
                </a:cubicBezTo>
                <a:cubicBezTo>
                  <a:pt x="1851543" y="539229"/>
                  <a:pt x="1850607" y="540020"/>
                  <a:pt x="1849672" y="541601"/>
                </a:cubicBezTo>
                <a:cubicBezTo>
                  <a:pt x="1847805" y="540020"/>
                  <a:pt x="1846870" y="539229"/>
                  <a:pt x="1844999" y="538439"/>
                </a:cubicBezTo>
                <a:lnTo>
                  <a:pt x="1843132" y="537649"/>
                </a:lnTo>
                <a:cubicBezTo>
                  <a:pt x="1843132" y="536855"/>
                  <a:pt x="1844999" y="536065"/>
                  <a:pt x="1844999" y="535274"/>
                </a:cubicBezTo>
                <a:cubicBezTo>
                  <a:pt x="1844067" y="535274"/>
                  <a:pt x="1843132" y="534484"/>
                  <a:pt x="1842196" y="534484"/>
                </a:cubicBezTo>
                <a:cubicBezTo>
                  <a:pt x="1842196" y="533693"/>
                  <a:pt x="1844067" y="532900"/>
                  <a:pt x="1844067" y="532109"/>
                </a:cubicBezTo>
                <a:lnTo>
                  <a:pt x="1842196" y="531319"/>
                </a:lnTo>
                <a:cubicBezTo>
                  <a:pt x="1842196" y="530529"/>
                  <a:pt x="1844067" y="529738"/>
                  <a:pt x="1844067" y="528948"/>
                </a:cubicBezTo>
                <a:cubicBezTo>
                  <a:pt x="1843132" y="528948"/>
                  <a:pt x="1841261" y="528154"/>
                  <a:pt x="1841261" y="528154"/>
                </a:cubicBezTo>
                <a:cubicBezTo>
                  <a:pt x="1841261" y="527364"/>
                  <a:pt x="1843132" y="526573"/>
                  <a:pt x="1843132" y="525783"/>
                </a:cubicBezTo>
                <a:lnTo>
                  <a:pt x="1841261" y="524993"/>
                </a:lnTo>
                <a:cubicBezTo>
                  <a:pt x="1840326" y="524199"/>
                  <a:pt x="1839391" y="524199"/>
                  <a:pt x="1839391" y="523409"/>
                </a:cubicBezTo>
                <a:cubicBezTo>
                  <a:pt x="1838458" y="524199"/>
                  <a:pt x="1837523" y="524993"/>
                  <a:pt x="1837523" y="524993"/>
                </a:cubicBezTo>
                <a:cubicBezTo>
                  <a:pt x="1836588" y="525783"/>
                  <a:pt x="1835653" y="526573"/>
                  <a:pt x="1835653" y="527364"/>
                </a:cubicBezTo>
                <a:lnTo>
                  <a:pt x="1837523" y="528154"/>
                </a:lnTo>
                <a:cubicBezTo>
                  <a:pt x="1837523" y="528948"/>
                  <a:pt x="1836588" y="529738"/>
                  <a:pt x="1836588" y="529738"/>
                </a:cubicBezTo>
                <a:cubicBezTo>
                  <a:pt x="1835653" y="530529"/>
                  <a:pt x="1834717" y="531319"/>
                  <a:pt x="1834717" y="532109"/>
                </a:cubicBezTo>
                <a:cubicBezTo>
                  <a:pt x="1833785" y="532109"/>
                  <a:pt x="1833785" y="532900"/>
                  <a:pt x="1832850" y="533693"/>
                </a:cubicBezTo>
                <a:cubicBezTo>
                  <a:pt x="1831915" y="534484"/>
                  <a:pt x="1830979" y="536065"/>
                  <a:pt x="1830044" y="536855"/>
                </a:cubicBezTo>
                <a:cubicBezTo>
                  <a:pt x="1829109" y="536855"/>
                  <a:pt x="1828177" y="536065"/>
                  <a:pt x="1828177" y="536065"/>
                </a:cubicBezTo>
                <a:cubicBezTo>
                  <a:pt x="1827241" y="535274"/>
                  <a:pt x="1826306" y="535274"/>
                  <a:pt x="1825371" y="534484"/>
                </a:cubicBezTo>
                <a:cubicBezTo>
                  <a:pt x="1825371" y="533693"/>
                  <a:pt x="1824436" y="533693"/>
                  <a:pt x="1823503" y="532900"/>
                </a:cubicBezTo>
                <a:lnTo>
                  <a:pt x="1825371" y="531319"/>
                </a:lnTo>
                <a:lnTo>
                  <a:pt x="1823503" y="529738"/>
                </a:lnTo>
                <a:cubicBezTo>
                  <a:pt x="1823503" y="529738"/>
                  <a:pt x="1824436" y="528948"/>
                  <a:pt x="1824436" y="528154"/>
                </a:cubicBezTo>
                <a:cubicBezTo>
                  <a:pt x="1825371" y="527364"/>
                  <a:pt x="1825371" y="527364"/>
                  <a:pt x="1826306" y="526573"/>
                </a:cubicBezTo>
                <a:cubicBezTo>
                  <a:pt x="1827241" y="525783"/>
                  <a:pt x="1827241" y="524993"/>
                  <a:pt x="1828177" y="524993"/>
                </a:cubicBezTo>
                <a:cubicBezTo>
                  <a:pt x="1828177" y="524199"/>
                  <a:pt x="1829109" y="523409"/>
                  <a:pt x="1829109" y="522618"/>
                </a:cubicBezTo>
                <a:cubicBezTo>
                  <a:pt x="1830044" y="522618"/>
                  <a:pt x="1827241" y="521828"/>
                  <a:pt x="1827241" y="521828"/>
                </a:cubicBezTo>
                <a:cubicBezTo>
                  <a:pt x="1826306" y="522618"/>
                  <a:pt x="1825371" y="524199"/>
                  <a:pt x="1824436" y="524993"/>
                </a:cubicBezTo>
                <a:cubicBezTo>
                  <a:pt x="1823503" y="525783"/>
                  <a:pt x="1823503" y="526573"/>
                  <a:pt x="1822568" y="526573"/>
                </a:cubicBezTo>
                <a:cubicBezTo>
                  <a:pt x="1822568" y="527364"/>
                  <a:pt x="1820698" y="525783"/>
                  <a:pt x="1820698" y="525783"/>
                </a:cubicBezTo>
                <a:cubicBezTo>
                  <a:pt x="1819762" y="525783"/>
                  <a:pt x="1818830" y="527364"/>
                  <a:pt x="1818830" y="527364"/>
                </a:cubicBezTo>
                <a:cubicBezTo>
                  <a:pt x="1818830" y="528154"/>
                  <a:pt x="1817895" y="528154"/>
                  <a:pt x="1816960" y="528948"/>
                </a:cubicBezTo>
                <a:cubicBezTo>
                  <a:pt x="1816960" y="529738"/>
                  <a:pt x="1816025" y="530529"/>
                  <a:pt x="1816025" y="530529"/>
                </a:cubicBezTo>
                <a:cubicBezTo>
                  <a:pt x="1816025" y="531319"/>
                  <a:pt x="1817895" y="532109"/>
                  <a:pt x="1817895" y="532109"/>
                </a:cubicBezTo>
                <a:cubicBezTo>
                  <a:pt x="1817895" y="532900"/>
                  <a:pt x="1816025" y="533693"/>
                  <a:pt x="1816025" y="533693"/>
                </a:cubicBezTo>
                <a:cubicBezTo>
                  <a:pt x="1816960" y="533693"/>
                  <a:pt x="1817895" y="535274"/>
                  <a:pt x="1817895" y="535274"/>
                </a:cubicBezTo>
                <a:lnTo>
                  <a:pt x="1816960" y="536855"/>
                </a:lnTo>
                <a:cubicBezTo>
                  <a:pt x="1816025" y="536855"/>
                  <a:pt x="1815089" y="536065"/>
                  <a:pt x="1815089" y="536065"/>
                </a:cubicBezTo>
                <a:cubicBezTo>
                  <a:pt x="1814157" y="535274"/>
                  <a:pt x="1812287" y="534484"/>
                  <a:pt x="1812287" y="534484"/>
                </a:cubicBezTo>
                <a:cubicBezTo>
                  <a:pt x="1812287" y="533693"/>
                  <a:pt x="1814157" y="532900"/>
                  <a:pt x="1814157" y="532900"/>
                </a:cubicBezTo>
                <a:cubicBezTo>
                  <a:pt x="1814157" y="532109"/>
                  <a:pt x="1812287" y="532109"/>
                  <a:pt x="1812287" y="531319"/>
                </a:cubicBezTo>
                <a:cubicBezTo>
                  <a:pt x="1812287" y="530529"/>
                  <a:pt x="1814157" y="529738"/>
                  <a:pt x="1814157" y="529738"/>
                </a:cubicBezTo>
                <a:cubicBezTo>
                  <a:pt x="1813222" y="528948"/>
                  <a:pt x="1811351" y="528948"/>
                  <a:pt x="1811351" y="528154"/>
                </a:cubicBezTo>
                <a:cubicBezTo>
                  <a:pt x="1811351" y="527364"/>
                  <a:pt x="1809481" y="527364"/>
                  <a:pt x="1809481" y="526573"/>
                </a:cubicBezTo>
                <a:cubicBezTo>
                  <a:pt x="1809481" y="527364"/>
                  <a:pt x="1807614" y="528154"/>
                  <a:pt x="1807614" y="528948"/>
                </a:cubicBezTo>
                <a:lnTo>
                  <a:pt x="1810416" y="529738"/>
                </a:lnTo>
                <a:cubicBezTo>
                  <a:pt x="1810416" y="530529"/>
                  <a:pt x="1808549" y="531319"/>
                  <a:pt x="1808549" y="531319"/>
                </a:cubicBezTo>
                <a:cubicBezTo>
                  <a:pt x="1808549" y="532109"/>
                  <a:pt x="1807614" y="533693"/>
                  <a:pt x="1806678" y="533693"/>
                </a:cubicBezTo>
                <a:lnTo>
                  <a:pt x="1804808" y="532109"/>
                </a:lnTo>
                <a:cubicBezTo>
                  <a:pt x="1803876" y="532109"/>
                  <a:pt x="1803876" y="533693"/>
                  <a:pt x="1802940" y="533693"/>
                </a:cubicBezTo>
                <a:cubicBezTo>
                  <a:pt x="1802005" y="533693"/>
                  <a:pt x="1802005" y="532900"/>
                  <a:pt x="1801070" y="532900"/>
                </a:cubicBezTo>
                <a:cubicBezTo>
                  <a:pt x="1800135" y="532109"/>
                  <a:pt x="1799202" y="531319"/>
                  <a:pt x="1799202" y="531319"/>
                </a:cubicBezTo>
                <a:cubicBezTo>
                  <a:pt x="1799202" y="530529"/>
                  <a:pt x="1801070" y="529738"/>
                  <a:pt x="1800135" y="529738"/>
                </a:cubicBezTo>
                <a:cubicBezTo>
                  <a:pt x="1800135" y="528948"/>
                  <a:pt x="1798267" y="528154"/>
                  <a:pt x="1798267" y="528154"/>
                </a:cubicBezTo>
                <a:cubicBezTo>
                  <a:pt x="1798267" y="528154"/>
                  <a:pt x="1797332" y="526573"/>
                  <a:pt x="1796397" y="526573"/>
                </a:cubicBezTo>
                <a:cubicBezTo>
                  <a:pt x="1796397" y="526573"/>
                  <a:pt x="1795461" y="528154"/>
                  <a:pt x="1794526" y="528154"/>
                </a:cubicBezTo>
                <a:cubicBezTo>
                  <a:pt x="1794526" y="528948"/>
                  <a:pt x="1793594" y="529738"/>
                  <a:pt x="1793594" y="530529"/>
                </a:cubicBezTo>
                <a:lnTo>
                  <a:pt x="1795461" y="531319"/>
                </a:lnTo>
                <a:cubicBezTo>
                  <a:pt x="1794526" y="532109"/>
                  <a:pt x="1794526" y="532900"/>
                  <a:pt x="1793594" y="533693"/>
                </a:cubicBezTo>
                <a:lnTo>
                  <a:pt x="1791723" y="532109"/>
                </a:lnTo>
                <a:cubicBezTo>
                  <a:pt x="1790788" y="531319"/>
                  <a:pt x="1789853" y="530529"/>
                  <a:pt x="1789853" y="530529"/>
                </a:cubicBezTo>
                <a:cubicBezTo>
                  <a:pt x="1788921" y="530529"/>
                  <a:pt x="1787985" y="528948"/>
                  <a:pt x="1787050" y="528948"/>
                </a:cubicBezTo>
                <a:lnTo>
                  <a:pt x="1786115" y="531319"/>
                </a:lnTo>
                <a:cubicBezTo>
                  <a:pt x="1785180" y="530529"/>
                  <a:pt x="1784248" y="529738"/>
                  <a:pt x="1783312" y="529738"/>
                </a:cubicBezTo>
                <a:cubicBezTo>
                  <a:pt x="1783312" y="528948"/>
                  <a:pt x="1785180" y="528154"/>
                  <a:pt x="1785180" y="528154"/>
                </a:cubicBezTo>
                <a:cubicBezTo>
                  <a:pt x="1785180" y="527364"/>
                  <a:pt x="1787050" y="526573"/>
                  <a:pt x="1787050" y="526573"/>
                </a:cubicBezTo>
                <a:cubicBezTo>
                  <a:pt x="1787050" y="525783"/>
                  <a:pt x="1785180" y="524993"/>
                  <a:pt x="1785180" y="524993"/>
                </a:cubicBezTo>
                <a:cubicBezTo>
                  <a:pt x="1784248" y="524199"/>
                  <a:pt x="1783312" y="524199"/>
                  <a:pt x="1782377" y="523409"/>
                </a:cubicBezTo>
                <a:cubicBezTo>
                  <a:pt x="1781442" y="524993"/>
                  <a:pt x="1780506" y="525783"/>
                  <a:pt x="1779571" y="527364"/>
                </a:cubicBezTo>
                <a:cubicBezTo>
                  <a:pt x="1778639" y="527364"/>
                  <a:pt x="1778639" y="528154"/>
                  <a:pt x="1777704" y="528948"/>
                </a:cubicBezTo>
                <a:cubicBezTo>
                  <a:pt x="1776769" y="529738"/>
                  <a:pt x="1775833" y="531319"/>
                  <a:pt x="1774898" y="532109"/>
                </a:cubicBezTo>
                <a:cubicBezTo>
                  <a:pt x="1773966" y="532900"/>
                  <a:pt x="1773966" y="533693"/>
                  <a:pt x="1773031" y="533693"/>
                </a:cubicBezTo>
                <a:cubicBezTo>
                  <a:pt x="1772096" y="533693"/>
                  <a:pt x="1772096" y="532900"/>
                  <a:pt x="1771160" y="532900"/>
                </a:cubicBezTo>
                <a:cubicBezTo>
                  <a:pt x="1770225" y="532109"/>
                  <a:pt x="1769290" y="532109"/>
                  <a:pt x="1769290" y="531319"/>
                </a:cubicBezTo>
                <a:cubicBezTo>
                  <a:pt x="1769290" y="531319"/>
                  <a:pt x="1771160" y="529738"/>
                  <a:pt x="1770225" y="529738"/>
                </a:cubicBezTo>
                <a:lnTo>
                  <a:pt x="1768358" y="528154"/>
                </a:lnTo>
                <a:lnTo>
                  <a:pt x="1767422" y="529738"/>
                </a:lnTo>
                <a:cubicBezTo>
                  <a:pt x="1766487" y="530529"/>
                  <a:pt x="1765552" y="531319"/>
                  <a:pt x="1765552" y="532109"/>
                </a:cubicBezTo>
                <a:lnTo>
                  <a:pt x="1767422" y="532900"/>
                </a:lnTo>
                <a:cubicBezTo>
                  <a:pt x="1767422" y="533693"/>
                  <a:pt x="1766487" y="534484"/>
                  <a:pt x="1765552" y="535274"/>
                </a:cubicBezTo>
                <a:cubicBezTo>
                  <a:pt x="1765552" y="535274"/>
                  <a:pt x="1764617" y="536065"/>
                  <a:pt x="1764617" y="536855"/>
                </a:cubicBezTo>
                <a:cubicBezTo>
                  <a:pt x="1763684" y="537649"/>
                  <a:pt x="1762749" y="537649"/>
                  <a:pt x="1762749" y="538439"/>
                </a:cubicBezTo>
                <a:cubicBezTo>
                  <a:pt x="1762749" y="538439"/>
                  <a:pt x="1761814" y="540020"/>
                  <a:pt x="1760879" y="540020"/>
                </a:cubicBezTo>
                <a:lnTo>
                  <a:pt x="1759011" y="539229"/>
                </a:lnTo>
                <a:cubicBezTo>
                  <a:pt x="1759011" y="538439"/>
                  <a:pt x="1759946" y="537649"/>
                  <a:pt x="1760879" y="536855"/>
                </a:cubicBezTo>
                <a:lnTo>
                  <a:pt x="1761814" y="535274"/>
                </a:lnTo>
                <a:lnTo>
                  <a:pt x="1759946" y="533693"/>
                </a:lnTo>
                <a:cubicBezTo>
                  <a:pt x="1759946" y="533693"/>
                  <a:pt x="1759011" y="536065"/>
                  <a:pt x="1758076" y="536065"/>
                </a:cubicBezTo>
                <a:cubicBezTo>
                  <a:pt x="1758076" y="536065"/>
                  <a:pt x="1757141" y="534484"/>
                  <a:pt x="1756205" y="534484"/>
                </a:cubicBezTo>
                <a:cubicBezTo>
                  <a:pt x="1757141" y="533693"/>
                  <a:pt x="1757141" y="532900"/>
                  <a:pt x="1758076" y="532900"/>
                </a:cubicBezTo>
                <a:cubicBezTo>
                  <a:pt x="1758076" y="532109"/>
                  <a:pt x="1759011" y="531319"/>
                  <a:pt x="1759946" y="530529"/>
                </a:cubicBezTo>
                <a:lnTo>
                  <a:pt x="1757141" y="529738"/>
                </a:lnTo>
                <a:cubicBezTo>
                  <a:pt x="1757141" y="528948"/>
                  <a:pt x="1759011" y="528154"/>
                  <a:pt x="1759011" y="528154"/>
                </a:cubicBezTo>
                <a:cubicBezTo>
                  <a:pt x="1759011" y="527364"/>
                  <a:pt x="1759946" y="526573"/>
                  <a:pt x="1760879" y="525783"/>
                </a:cubicBezTo>
                <a:cubicBezTo>
                  <a:pt x="1760879" y="525783"/>
                  <a:pt x="1761814" y="524993"/>
                  <a:pt x="1762749" y="524199"/>
                </a:cubicBezTo>
                <a:cubicBezTo>
                  <a:pt x="1761814" y="524199"/>
                  <a:pt x="1760879" y="522618"/>
                  <a:pt x="1759946" y="522618"/>
                </a:cubicBezTo>
                <a:cubicBezTo>
                  <a:pt x="1759946" y="523409"/>
                  <a:pt x="1759011" y="524199"/>
                  <a:pt x="1759011" y="524993"/>
                </a:cubicBezTo>
                <a:cubicBezTo>
                  <a:pt x="1758076" y="524993"/>
                  <a:pt x="1757141" y="525783"/>
                  <a:pt x="1757141" y="526573"/>
                </a:cubicBezTo>
                <a:cubicBezTo>
                  <a:pt x="1756205" y="527364"/>
                  <a:pt x="1756205" y="527364"/>
                  <a:pt x="1755270" y="528154"/>
                </a:cubicBezTo>
                <a:cubicBezTo>
                  <a:pt x="1754338" y="529738"/>
                  <a:pt x="1753403" y="530529"/>
                  <a:pt x="1752467" y="532109"/>
                </a:cubicBezTo>
                <a:cubicBezTo>
                  <a:pt x="1752467" y="531319"/>
                  <a:pt x="1749665" y="530529"/>
                  <a:pt x="1750597" y="530529"/>
                </a:cubicBezTo>
                <a:cubicBezTo>
                  <a:pt x="1750597" y="529738"/>
                  <a:pt x="1751532" y="528948"/>
                  <a:pt x="1751532" y="528948"/>
                </a:cubicBezTo>
                <a:cubicBezTo>
                  <a:pt x="1752467" y="528154"/>
                  <a:pt x="1753403" y="527364"/>
                  <a:pt x="1753403" y="526573"/>
                </a:cubicBezTo>
                <a:lnTo>
                  <a:pt x="1751532" y="525783"/>
                </a:lnTo>
                <a:cubicBezTo>
                  <a:pt x="1751532" y="524993"/>
                  <a:pt x="1752467" y="524199"/>
                  <a:pt x="1752467" y="523409"/>
                </a:cubicBezTo>
                <a:cubicBezTo>
                  <a:pt x="1753403" y="523409"/>
                  <a:pt x="1754338" y="522618"/>
                  <a:pt x="1754338" y="521828"/>
                </a:cubicBezTo>
                <a:cubicBezTo>
                  <a:pt x="1753403" y="521828"/>
                  <a:pt x="1753403" y="520247"/>
                  <a:pt x="1752467" y="520247"/>
                </a:cubicBezTo>
                <a:cubicBezTo>
                  <a:pt x="1752467" y="521037"/>
                  <a:pt x="1750597" y="521828"/>
                  <a:pt x="1750597" y="522618"/>
                </a:cubicBezTo>
                <a:cubicBezTo>
                  <a:pt x="1750597" y="522618"/>
                  <a:pt x="1749665" y="523409"/>
                  <a:pt x="1748729" y="524199"/>
                </a:cubicBezTo>
                <a:cubicBezTo>
                  <a:pt x="1748729" y="524993"/>
                  <a:pt x="1747794" y="524993"/>
                  <a:pt x="1747794" y="525783"/>
                </a:cubicBezTo>
                <a:cubicBezTo>
                  <a:pt x="1746859" y="526573"/>
                  <a:pt x="1746859" y="527364"/>
                  <a:pt x="1745924" y="527364"/>
                </a:cubicBezTo>
                <a:cubicBezTo>
                  <a:pt x="1745924" y="528154"/>
                  <a:pt x="1744056" y="528948"/>
                  <a:pt x="1744056" y="529738"/>
                </a:cubicBezTo>
                <a:lnTo>
                  <a:pt x="1746859" y="530529"/>
                </a:lnTo>
                <a:cubicBezTo>
                  <a:pt x="1745924" y="531319"/>
                  <a:pt x="1744988" y="532109"/>
                  <a:pt x="1744988" y="532900"/>
                </a:cubicBezTo>
                <a:cubicBezTo>
                  <a:pt x="1744056" y="532900"/>
                  <a:pt x="1744056" y="533693"/>
                  <a:pt x="1743121" y="534484"/>
                </a:cubicBezTo>
                <a:lnTo>
                  <a:pt x="1741251" y="532900"/>
                </a:lnTo>
                <a:cubicBezTo>
                  <a:pt x="1740315" y="534484"/>
                  <a:pt x="1739383" y="535274"/>
                  <a:pt x="1738448" y="536855"/>
                </a:cubicBezTo>
                <a:cubicBezTo>
                  <a:pt x="1737513" y="536065"/>
                  <a:pt x="1735642" y="535274"/>
                  <a:pt x="1735642" y="535274"/>
                </a:cubicBezTo>
                <a:cubicBezTo>
                  <a:pt x="1735642" y="534484"/>
                  <a:pt x="1737513" y="533693"/>
                  <a:pt x="1737513" y="533693"/>
                </a:cubicBezTo>
                <a:cubicBezTo>
                  <a:pt x="1737513" y="532900"/>
                  <a:pt x="1735642" y="532109"/>
                  <a:pt x="1735642" y="532109"/>
                </a:cubicBezTo>
                <a:lnTo>
                  <a:pt x="1733775" y="533693"/>
                </a:lnTo>
                <a:cubicBezTo>
                  <a:pt x="1733775" y="533693"/>
                  <a:pt x="1731904" y="532900"/>
                  <a:pt x="1731904" y="532109"/>
                </a:cubicBezTo>
                <a:lnTo>
                  <a:pt x="1733775" y="530529"/>
                </a:lnTo>
                <a:cubicBezTo>
                  <a:pt x="1732840" y="530529"/>
                  <a:pt x="1731904" y="529738"/>
                  <a:pt x="1730969" y="529738"/>
                </a:cubicBezTo>
                <a:cubicBezTo>
                  <a:pt x="1730969" y="528948"/>
                  <a:pt x="1730037" y="531319"/>
                  <a:pt x="1730037" y="531319"/>
                </a:cubicBezTo>
                <a:cubicBezTo>
                  <a:pt x="1729102" y="531319"/>
                  <a:pt x="1728166" y="529738"/>
                  <a:pt x="1727231" y="529738"/>
                </a:cubicBezTo>
                <a:cubicBezTo>
                  <a:pt x="1726296" y="531319"/>
                  <a:pt x="1725361" y="532109"/>
                  <a:pt x="1724428" y="532900"/>
                </a:cubicBezTo>
                <a:cubicBezTo>
                  <a:pt x="1723493" y="533693"/>
                  <a:pt x="1723493" y="534484"/>
                  <a:pt x="1722558" y="535274"/>
                </a:cubicBezTo>
                <a:cubicBezTo>
                  <a:pt x="1722558" y="535274"/>
                  <a:pt x="1721623" y="536065"/>
                  <a:pt x="1721623" y="536855"/>
                </a:cubicBezTo>
                <a:cubicBezTo>
                  <a:pt x="1720687" y="536855"/>
                  <a:pt x="1719755" y="538439"/>
                  <a:pt x="1719755" y="538439"/>
                </a:cubicBezTo>
                <a:cubicBezTo>
                  <a:pt x="1719755" y="539229"/>
                  <a:pt x="1721623" y="540020"/>
                  <a:pt x="1721623" y="540020"/>
                </a:cubicBezTo>
                <a:cubicBezTo>
                  <a:pt x="1721623" y="540810"/>
                  <a:pt x="1720687" y="541601"/>
                  <a:pt x="1719755" y="541601"/>
                </a:cubicBezTo>
                <a:cubicBezTo>
                  <a:pt x="1719755" y="542394"/>
                  <a:pt x="1718820" y="543185"/>
                  <a:pt x="1718820" y="543185"/>
                </a:cubicBezTo>
                <a:cubicBezTo>
                  <a:pt x="1716949" y="542394"/>
                  <a:pt x="1716014" y="541601"/>
                  <a:pt x="1714147" y="540810"/>
                </a:cubicBezTo>
                <a:cubicBezTo>
                  <a:pt x="1714147" y="540020"/>
                  <a:pt x="1716014" y="539229"/>
                  <a:pt x="1716014" y="539229"/>
                </a:cubicBezTo>
                <a:cubicBezTo>
                  <a:pt x="1716014" y="538439"/>
                  <a:pt x="1714147" y="537649"/>
                  <a:pt x="1714147" y="537649"/>
                </a:cubicBezTo>
                <a:cubicBezTo>
                  <a:pt x="1713211" y="536855"/>
                  <a:pt x="1712276" y="536855"/>
                  <a:pt x="1711341" y="536065"/>
                </a:cubicBezTo>
                <a:cubicBezTo>
                  <a:pt x="1711341" y="536065"/>
                  <a:pt x="1710406" y="535274"/>
                  <a:pt x="1709474" y="535274"/>
                </a:cubicBezTo>
                <a:cubicBezTo>
                  <a:pt x="1708538" y="534484"/>
                  <a:pt x="1708538" y="533693"/>
                  <a:pt x="1707603" y="533693"/>
                </a:cubicBezTo>
                <a:lnTo>
                  <a:pt x="1705733" y="532109"/>
                </a:lnTo>
                <a:lnTo>
                  <a:pt x="1706668" y="530529"/>
                </a:lnTo>
                <a:cubicBezTo>
                  <a:pt x="1707603" y="529738"/>
                  <a:pt x="1708538" y="528948"/>
                  <a:pt x="1708538" y="528948"/>
                </a:cubicBezTo>
                <a:cubicBezTo>
                  <a:pt x="1709474" y="528948"/>
                  <a:pt x="1710406" y="529738"/>
                  <a:pt x="1710406" y="529738"/>
                </a:cubicBezTo>
                <a:cubicBezTo>
                  <a:pt x="1711341" y="529738"/>
                  <a:pt x="1711341" y="528154"/>
                  <a:pt x="1712276" y="528154"/>
                </a:cubicBezTo>
                <a:cubicBezTo>
                  <a:pt x="1711341" y="527364"/>
                  <a:pt x="1709474" y="526573"/>
                  <a:pt x="1708538" y="525783"/>
                </a:cubicBezTo>
                <a:cubicBezTo>
                  <a:pt x="1707603" y="525783"/>
                  <a:pt x="1707603" y="527364"/>
                  <a:pt x="1706668" y="527364"/>
                </a:cubicBezTo>
                <a:lnTo>
                  <a:pt x="1704800" y="525783"/>
                </a:lnTo>
                <a:cubicBezTo>
                  <a:pt x="1703865" y="526573"/>
                  <a:pt x="1702930" y="527364"/>
                  <a:pt x="1702930" y="528154"/>
                </a:cubicBezTo>
                <a:cubicBezTo>
                  <a:pt x="1701995" y="528154"/>
                  <a:pt x="1701995" y="528948"/>
                  <a:pt x="1701059" y="529738"/>
                </a:cubicBezTo>
                <a:cubicBezTo>
                  <a:pt x="1701059" y="530529"/>
                  <a:pt x="1700127" y="530529"/>
                  <a:pt x="1700127" y="531319"/>
                </a:cubicBezTo>
                <a:cubicBezTo>
                  <a:pt x="1699192" y="532109"/>
                  <a:pt x="1698257" y="532900"/>
                  <a:pt x="1698257" y="532900"/>
                </a:cubicBezTo>
                <a:cubicBezTo>
                  <a:pt x="1698257" y="533693"/>
                  <a:pt x="1696386" y="534484"/>
                  <a:pt x="1696386" y="534484"/>
                </a:cubicBezTo>
                <a:cubicBezTo>
                  <a:pt x="1696386" y="535274"/>
                  <a:pt x="1698257" y="536065"/>
                  <a:pt x="1698257" y="536065"/>
                </a:cubicBezTo>
                <a:cubicBezTo>
                  <a:pt x="1699192" y="536065"/>
                  <a:pt x="1701059" y="537649"/>
                  <a:pt x="1701059" y="537649"/>
                </a:cubicBezTo>
                <a:cubicBezTo>
                  <a:pt x="1700127" y="537649"/>
                  <a:pt x="1699192" y="539229"/>
                  <a:pt x="1699192" y="539229"/>
                </a:cubicBezTo>
                <a:cubicBezTo>
                  <a:pt x="1698257" y="539229"/>
                  <a:pt x="1697321" y="538439"/>
                  <a:pt x="1697321" y="537649"/>
                </a:cubicBezTo>
                <a:cubicBezTo>
                  <a:pt x="1696386" y="537649"/>
                  <a:pt x="1695451" y="536855"/>
                  <a:pt x="1694519" y="536855"/>
                </a:cubicBezTo>
                <a:cubicBezTo>
                  <a:pt x="1694519" y="536065"/>
                  <a:pt x="1693584" y="535274"/>
                  <a:pt x="1692648" y="535274"/>
                </a:cubicBezTo>
                <a:cubicBezTo>
                  <a:pt x="1692648" y="535274"/>
                  <a:pt x="1691713" y="533693"/>
                  <a:pt x="1690778" y="533693"/>
                </a:cubicBezTo>
                <a:cubicBezTo>
                  <a:pt x="1690778" y="533693"/>
                  <a:pt x="1689846" y="535274"/>
                  <a:pt x="1688910" y="536065"/>
                </a:cubicBezTo>
                <a:lnTo>
                  <a:pt x="1687975" y="537649"/>
                </a:lnTo>
                <a:cubicBezTo>
                  <a:pt x="1687040" y="537649"/>
                  <a:pt x="1686105" y="536065"/>
                  <a:pt x="1685169" y="536065"/>
                </a:cubicBezTo>
                <a:cubicBezTo>
                  <a:pt x="1685169" y="536065"/>
                  <a:pt x="1684237" y="534484"/>
                  <a:pt x="1683302" y="534484"/>
                </a:cubicBezTo>
                <a:cubicBezTo>
                  <a:pt x="1683302" y="534484"/>
                  <a:pt x="1682367" y="536065"/>
                  <a:pt x="1681431" y="536855"/>
                </a:cubicBezTo>
                <a:lnTo>
                  <a:pt x="1680496" y="538439"/>
                </a:lnTo>
                <a:cubicBezTo>
                  <a:pt x="1679564" y="538439"/>
                  <a:pt x="1678629" y="537649"/>
                  <a:pt x="1678629" y="536855"/>
                </a:cubicBezTo>
                <a:cubicBezTo>
                  <a:pt x="1677693" y="536855"/>
                  <a:pt x="1679564" y="535274"/>
                  <a:pt x="1679564" y="535274"/>
                </a:cubicBezTo>
                <a:cubicBezTo>
                  <a:pt x="1680496" y="534484"/>
                  <a:pt x="1681431" y="533693"/>
                  <a:pt x="1681431" y="533693"/>
                </a:cubicBezTo>
                <a:cubicBezTo>
                  <a:pt x="1681431" y="532900"/>
                  <a:pt x="1679564" y="532109"/>
                  <a:pt x="1679564" y="532109"/>
                </a:cubicBezTo>
                <a:cubicBezTo>
                  <a:pt x="1679564" y="531319"/>
                  <a:pt x="1680496" y="530529"/>
                  <a:pt x="1680496" y="530529"/>
                </a:cubicBezTo>
                <a:cubicBezTo>
                  <a:pt x="1680496" y="529738"/>
                  <a:pt x="1678629" y="529738"/>
                  <a:pt x="1678629" y="528948"/>
                </a:cubicBezTo>
                <a:cubicBezTo>
                  <a:pt x="1678629" y="528154"/>
                  <a:pt x="1680496" y="527364"/>
                  <a:pt x="1680496" y="527364"/>
                </a:cubicBezTo>
                <a:cubicBezTo>
                  <a:pt x="1680496" y="526573"/>
                  <a:pt x="1678629" y="526573"/>
                  <a:pt x="1678629" y="525783"/>
                </a:cubicBezTo>
                <a:cubicBezTo>
                  <a:pt x="1678629" y="524993"/>
                  <a:pt x="1679564" y="524199"/>
                  <a:pt x="1679564" y="524199"/>
                </a:cubicBezTo>
                <a:cubicBezTo>
                  <a:pt x="1679564" y="523409"/>
                  <a:pt x="1677693" y="523409"/>
                  <a:pt x="1677693" y="522618"/>
                </a:cubicBezTo>
                <a:cubicBezTo>
                  <a:pt x="1677693" y="523409"/>
                  <a:pt x="1676758" y="524199"/>
                  <a:pt x="1675823" y="524199"/>
                </a:cubicBezTo>
                <a:cubicBezTo>
                  <a:pt x="1675823" y="524993"/>
                  <a:pt x="1674891" y="525783"/>
                  <a:pt x="1674891" y="526573"/>
                </a:cubicBezTo>
                <a:cubicBezTo>
                  <a:pt x="1673956" y="526573"/>
                  <a:pt x="1673020" y="527364"/>
                  <a:pt x="1673020" y="528154"/>
                </a:cubicBezTo>
                <a:cubicBezTo>
                  <a:pt x="1673020" y="528154"/>
                  <a:pt x="1674891" y="528948"/>
                  <a:pt x="1674891" y="529738"/>
                </a:cubicBezTo>
                <a:cubicBezTo>
                  <a:pt x="1674891" y="529738"/>
                  <a:pt x="1673020" y="530529"/>
                  <a:pt x="1673956" y="531319"/>
                </a:cubicBezTo>
                <a:lnTo>
                  <a:pt x="1675823" y="532109"/>
                </a:lnTo>
                <a:cubicBezTo>
                  <a:pt x="1675823" y="532900"/>
                  <a:pt x="1673956" y="533693"/>
                  <a:pt x="1673956" y="534484"/>
                </a:cubicBezTo>
                <a:lnTo>
                  <a:pt x="1675823" y="535274"/>
                </a:lnTo>
                <a:cubicBezTo>
                  <a:pt x="1675823" y="536065"/>
                  <a:pt x="1674891" y="537649"/>
                  <a:pt x="1674891" y="537649"/>
                </a:cubicBezTo>
                <a:cubicBezTo>
                  <a:pt x="1673956" y="537649"/>
                  <a:pt x="1673020" y="536065"/>
                  <a:pt x="1672085" y="536065"/>
                </a:cubicBezTo>
                <a:cubicBezTo>
                  <a:pt x="1672085" y="536065"/>
                  <a:pt x="1671150" y="534484"/>
                  <a:pt x="1670218" y="534484"/>
                </a:cubicBezTo>
                <a:cubicBezTo>
                  <a:pt x="1670218" y="534484"/>
                  <a:pt x="1669282" y="536855"/>
                  <a:pt x="1668347" y="536065"/>
                </a:cubicBezTo>
                <a:cubicBezTo>
                  <a:pt x="1668347" y="536065"/>
                  <a:pt x="1667412" y="535274"/>
                  <a:pt x="1666477" y="535274"/>
                </a:cubicBezTo>
                <a:cubicBezTo>
                  <a:pt x="1665545" y="534484"/>
                  <a:pt x="1665545" y="534484"/>
                  <a:pt x="1664609" y="533693"/>
                </a:cubicBezTo>
                <a:cubicBezTo>
                  <a:pt x="1663674" y="533693"/>
                  <a:pt x="1662739" y="532900"/>
                  <a:pt x="1662739" y="532109"/>
                </a:cubicBezTo>
                <a:cubicBezTo>
                  <a:pt x="1661803" y="532109"/>
                  <a:pt x="1660868" y="531319"/>
                  <a:pt x="1659936" y="531319"/>
                </a:cubicBezTo>
                <a:lnTo>
                  <a:pt x="1659001" y="532900"/>
                </a:lnTo>
                <a:cubicBezTo>
                  <a:pt x="1658066" y="532900"/>
                  <a:pt x="1657130" y="531319"/>
                  <a:pt x="1657130" y="531319"/>
                </a:cubicBezTo>
                <a:cubicBezTo>
                  <a:pt x="1656195" y="531319"/>
                  <a:pt x="1655263" y="532900"/>
                  <a:pt x="1655263" y="532900"/>
                </a:cubicBezTo>
                <a:cubicBezTo>
                  <a:pt x="1655263" y="533693"/>
                  <a:pt x="1657130" y="534484"/>
                  <a:pt x="1657130" y="534484"/>
                </a:cubicBezTo>
                <a:cubicBezTo>
                  <a:pt x="1657130" y="535274"/>
                  <a:pt x="1656195" y="536065"/>
                  <a:pt x="1655263" y="536065"/>
                </a:cubicBezTo>
                <a:cubicBezTo>
                  <a:pt x="1655263" y="536855"/>
                  <a:pt x="1654328" y="537649"/>
                  <a:pt x="1654328" y="538439"/>
                </a:cubicBezTo>
                <a:cubicBezTo>
                  <a:pt x="1652457" y="536855"/>
                  <a:pt x="1651522" y="536065"/>
                  <a:pt x="1649654" y="535274"/>
                </a:cubicBezTo>
                <a:cubicBezTo>
                  <a:pt x="1650587" y="534484"/>
                  <a:pt x="1650587" y="534484"/>
                  <a:pt x="1651522" y="533693"/>
                </a:cubicBezTo>
                <a:lnTo>
                  <a:pt x="1653392" y="532109"/>
                </a:lnTo>
                <a:cubicBezTo>
                  <a:pt x="1653392" y="531319"/>
                  <a:pt x="1651522" y="530529"/>
                  <a:pt x="1650587" y="530529"/>
                </a:cubicBezTo>
                <a:cubicBezTo>
                  <a:pt x="1650587" y="530529"/>
                  <a:pt x="1648719" y="529738"/>
                  <a:pt x="1648719" y="528948"/>
                </a:cubicBezTo>
                <a:cubicBezTo>
                  <a:pt x="1648719" y="528948"/>
                  <a:pt x="1650587" y="528154"/>
                  <a:pt x="1650587" y="527364"/>
                </a:cubicBezTo>
                <a:cubicBezTo>
                  <a:pt x="1650587" y="527364"/>
                  <a:pt x="1648719" y="526573"/>
                  <a:pt x="1648719" y="525783"/>
                </a:cubicBezTo>
                <a:cubicBezTo>
                  <a:pt x="1648719" y="525783"/>
                  <a:pt x="1649654" y="524993"/>
                  <a:pt x="1649654" y="524199"/>
                </a:cubicBezTo>
                <a:cubicBezTo>
                  <a:pt x="1650587" y="524199"/>
                  <a:pt x="1651522" y="522618"/>
                  <a:pt x="1651522" y="522618"/>
                </a:cubicBezTo>
                <a:cubicBezTo>
                  <a:pt x="1651522" y="521828"/>
                  <a:pt x="1649654" y="521828"/>
                  <a:pt x="1649654" y="521037"/>
                </a:cubicBezTo>
                <a:cubicBezTo>
                  <a:pt x="1648719" y="522618"/>
                  <a:pt x="1647784" y="523409"/>
                  <a:pt x="1645913" y="524993"/>
                </a:cubicBezTo>
                <a:lnTo>
                  <a:pt x="1644981" y="526573"/>
                </a:lnTo>
                <a:cubicBezTo>
                  <a:pt x="1644981" y="526573"/>
                  <a:pt x="1646849" y="527364"/>
                  <a:pt x="1646849" y="528154"/>
                </a:cubicBezTo>
                <a:lnTo>
                  <a:pt x="1648719" y="528948"/>
                </a:lnTo>
                <a:cubicBezTo>
                  <a:pt x="1648719" y="529738"/>
                  <a:pt x="1647784" y="530529"/>
                  <a:pt x="1646849" y="531319"/>
                </a:cubicBezTo>
                <a:cubicBezTo>
                  <a:pt x="1646849" y="531319"/>
                  <a:pt x="1645913" y="532109"/>
                  <a:pt x="1645913" y="532900"/>
                </a:cubicBezTo>
                <a:cubicBezTo>
                  <a:pt x="1644046" y="532109"/>
                  <a:pt x="1643111" y="531319"/>
                  <a:pt x="1641240" y="529738"/>
                </a:cubicBezTo>
                <a:cubicBezTo>
                  <a:pt x="1641240" y="530529"/>
                  <a:pt x="1640308" y="531319"/>
                  <a:pt x="1640308" y="532109"/>
                </a:cubicBezTo>
                <a:cubicBezTo>
                  <a:pt x="1639373" y="532109"/>
                  <a:pt x="1639373" y="532900"/>
                  <a:pt x="1638437" y="533693"/>
                </a:cubicBezTo>
                <a:cubicBezTo>
                  <a:pt x="1637502" y="533693"/>
                  <a:pt x="1637502" y="535274"/>
                  <a:pt x="1636567" y="535274"/>
                </a:cubicBezTo>
                <a:lnTo>
                  <a:pt x="1634700" y="533693"/>
                </a:lnTo>
                <a:lnTo>
                  <a:pt x="1636567" y="532109"/>
                </a:lnTo>
                <a:cubicBezTo>
                  <a:pt x="1636567" y="532109"/>
                  <a:pt x="1633764" y="531319"/>
                  <a:pt x="1633764" y="530529"/>
                </a:cubicBezTo>
                <a:cubicBezTo>
                  <a:pt x="1633764" y="530529"/>
                  <a:pt x="1635635" y="529738"/>
                  <a:pt x="1635635" y="528948"/>
                </a:cubicBezTo>
                <a:cubicBezTo>
                  <a:pt x="1634700" y="528948"/>
                  <a:pt x="1634700" y="528154"/>
                  <a:pt x="1633764" y="527364"/>
                </a:cubicBezTo>
                <a:cubicBezTo>
                  <a:pt x="1632829" y="527364"/>
                  <a:pt x="1631894" y="526573"/>
                  <a:pt x="1631894" y="526573"/>
                </a:cubicBezTo>
                <a:cubicBezTo>
                  <a:pt x="1630959" y="526573"/>
                  <a:pt x="1630026" y="528154"/>
                  <a:pt x="1630026" y="528154"/>
                </a:cubicBezTo>
                <a:cubicBezTo>
                  <a:pt x="1629091" y="528948"/>
                  <a:pt x="1629091" y="529738"/>
                  <a:pt x="1628156" y="529738"/>
                </a:cubicBezTo>
                <a:cubicBezTo>
                  <a:pt x="1628156" y="530529"/>
                  <a:pt x="1627221" y="531319"/>
                  <a:pt x="1627221" y="531319"/>
                </a:cubicBezTo>
                <a:cubicBezTo>
                  <a:pt x="1626285" y="532109"/>
                  <a:pt x="1625353" y="533693"/>
                  <a:pt x="1625353" y="533693"/>
                </a:cubicBezTo>
                <a:cubicBezTo>
                  <a:pt x="1624418" y="533693"/>
                  <a:pt x="1623483" y="532109"/>
                  <a:pt x="1623483" y="532109"/>
                </a:cubicBezTo>
                <a:cubicBezTo>
                  <a:pt x="1622547" y="532109"/>
                  <a:pt x="1621612" y="531319"/>
                  <a:pt x="1620677" y="530529"/>
                </a:cubicBezTo>
                <a:lnTo>
                  <a:pt x="1622547" y="528948"/>
                </a:lnTo>
                <a:lnTo>
                  <a:pt x="1620677" y="527364"/>
                </a:lnTo>
                <a:cubicBezTo>
                  <a:pt x="1620677" y="528154"/>
                  <a:pt x="1618810" y="528948"/>
                  <a:pt x="1618810" y="529738"/>
                </a:cubicBezTo>
                <a:lnTo>
                  <a:pt x="1620677" y="530529"/>
                </a:lnTo>
                <a:cubicBezTo>
                  <a:pt x="1620677" y="531319"/>
                  <a:pt x="1619745" y="532109"/>
                  <a:pt x="1619745" y="532900"/>
                </a:cubicBezTo>
                <a:cubicBezTo>
                  <a:pt x="1618810" y="532900"/>
                  <a:pt x="1617874" y="533693"/>
                  <a:pt x="1617874" y="534484"/>
                </a:cubicBezTo>
                <a:cubicBezTo>
                  <a:pt x="1617874" y="534484"/>
                  <a:pt x="1616007" y="535274"/>
                  <a:pt x="1616007" y="536065"/>
                </a:cubicBezTo>
                <a:cubicBezTo>
                  <a:pt x="1616007" y="536065"/>
                  <a:pt x="1618810" y="536855"/>
                  <a:pt x="1617874" y="537649"/>
                </a:cubicBezTo>
                <a:cubicBezTo>
                  <a:pt x="1617874" y="537649"/>
                  <a:pt x="1616939" y="538439"/>
                  <a:pt x="1616939" y="539229"/>
                </a:cubicBezTo>
                <a:cubicBezTo>
                  <a:pt x="1616007" y="540020"/>
                  <a:pt x="1616007" y="540810"/>
                  <a:pt x="1615072" y="540810"/>
                </a:cubicBezTo>
                <a:lnTo>
                  <a:pt x="1613201" y="539229"/>
                </a:lnTo>
                <a:cubicBezTo>
                  <a:pt x="1612266" y="540020"/>
                  <a:pt x="1612266" y="540810"/>
                  <a:pt x="1611334" y="541601"/>
                </a:cubicBezTo>
                <a:cubicBezTo>
                  <a:pt x="1610398" y="540810"/>
                  <a:pt x="1610398" y="540810"/>
                  <a:pt x="1609463" y="540020"/>
                </a:cubicBezTo>
                <a:cubicBezTo>
                  <a:pt x="1608528" y="539229"/>
                  <a:pt x="1607593" y="539229"/>
                  <a:pt x="1607593" y="538439"/>
                </a:cubicBezTo>
                <a:cubicBezTo>
                  <a:pt x="1606657" y="538439"/>
                  <a:pt x="1605725" y="537649"/>
                  <a:pt x="1604790" y="537649"/>
                </a:cubicBezTo>
                <a:cubicBezTo>
                  <a:pt x="1604790" y="536855"/>
                  <a:pt x="1606657" y="536065"/>
                  <a:pt x="1606657" y="535274"/>
                </a:cubicBezTo>
                <a:lnTo>
                  <a:pt x="1604790" y="534484"/>
                </a:lnTo>
                <a:cubicBezTo>
                  <a:pt x="1604790" y="533693"/>
                  <a:pt x="1602919" y="532900"/>
                  <a:pt x="1602919" y="532900"/>
                </a:cubicBezTo>
                <a:cubicBezTo>
                  <a:pt x="1602919" y="532900"/>
                  <a:pt x="1604790" y="531319"/>
                  <a:pt x="1603855" y="531319"/>
                </a:cubicBezTo>
                <a:cubicBezTo>
                  <a:pt x="1603855" y="530529"/>
                  <a:pt x="1602919" y="529738"/>
                  <a:pt x="1601984" y="529738"/>
                </a:cubicBezTo>
                <a:cubicBezTo>
                  <a:pt x="1601984" y="529738"/>
                  <a:pt x="1601049" y="531319"/>
                  <a:pt x="1600117" y="531319"/>
                </a:cubicBezTo>
                <a:cubicBezTo>
                  <a:pt x="1600117" y="531319"/>
                  <a:pt x="1599182" y="530529"/>
                  <a:pt x="1598246" y="530529"/>
                </a:cubicBezTo>
                <a:lnTo>
                  <a:pt x="1596376" y="528948"/>
                </a:lnTo>
                <a:cubicBezTo>
                  <a:pt x="1595444" y="528948"/>
                  <a:pt x="1595444" y="529738"/>
                  <a:pt x="1594508" y="530529"/>
                </a:cubicBezTo>
                <a:cubicBezTo>
                  <a:pt x="1594508" y="531319"/>
                  <a:pt x="1593573" y="532109"/>
                  <a:pt x="1593573" y="532109"/>
                </a:cubicBezTo>
                <a:cubicBezTo>
                  <a:pt x="1592638" y="532900"/>
                  <a:pt x="1591703" y="533693"/>
                  <a:pt x="1591703" y="534484"/>
                </a:cubicBezTo>
                <a:cubicBezTo>
                  <a:pt x="1590767" y="534484"/>
                  <a:pt x="1590767" y="535274"/>
                  <a:pt x="1589835" y="536065"/>
                </a:cubicBezTo>
                <a:lnTo>
                  <a:pt x="1587965" y="534484"/>
                </a:lnTo>
                <a:cubicBezTo>
                  <a:pt x="1587029" y="534484"/>
                  <a:pt x="1587029" y="536065"/>
                  <a:pt x="1586097" y="536065"/>
                </a:cubicBezTo>
                <a:cubicBezTo>
                  <a:pt x="1586097" y="536065"/>
                  <a:pt x="1584227" y="534484"/>
                  <a:pt x="1584227" y="535274"/>
                </a:cubicBezTo>
                <a:cubicBezTo>
                  <a:pt x="1583291" y="535274"/>
                  <a:pt x="1583291" y="536065"/>
                  <a:pt x="1582356" y="536855"/>
                </a:cubicBezTo>
                <a:lnTo>
                  <a:pt x="1581424" y="538439"/>
                </a:lnTo>
                <a:cubicBezTo>
                  <a:pt x="1580489" y="538439"/>
                  <a:pt x="1579554" y="537649"/>
                  <a:pt x="1578618" y="536855"/>
                </a:cubicBezTo>
                <a:cubicBezTo>
                  <a:pt x="1578618" y="536855"/>
                  <a:pt x="1577683" y="536065"/>
                  <a:pt x="1576748" y="536065"/>
                </a:cubicBezTo>
                <a:cubicBezTo>
                  <a:pt x="1577683" y="536065"/>
                  <a:pt x="1578618" y="534484"/>
                  <a:pt x="1578618" y="533693"/>
                </a:cubicBezTo>
                <a:cubicBezTo>
                  <a:pt x="1578618" y="533693"/>
                  <a:pt x="1579554" y="532900"/>
                  <a:pt x="1580489" y="532109"/>
                </a:cubicBezTo>
                <a:cubicBezTo>
                  <a:pt x="1580489" y="531319"/>
                  <a:pt x="1581424" y="531319"/>
                  <a:pt x="1581424" y="530529"/>
                </a:cubicBezTo>
                <a:cubicBezTo>
                  <a:pt x="1582356" y="529738"/>
                  <a:pt x="1582356" y="528948"/>
                  <a:pt x="1583291" y="528948"/>
                </a:cubicBezTo>
                <a:cubicBezTo>
                  <a:pt x="1581424" y="528154"/>
                  <a:pt x="1580489" y="526573"/>
                  <a:pt x="1578618" y="525783"/>
                </a:cubicBezTo>
                <a:cubicBezTo>
                  <a:pt x="1578618" y="526573"/>
                  <a:pt x="1577683" y="527364"/>
                  <a:pt x="1577683" y="528154"/>
                </a:cubicBezTo>
                <a:lnTo>
                  <a:pt x="1575816" y="529738"/>
                </a:lnTo>
                <a:cubicBezTo>
                  <a:pt x="1574880" y="529738"/>
                  <a:pt x="1573945" y="528154"/>
                  <a:pt x="1573945" y="528154"/>
                </a:cubicBezTo>
                <a:cubicBezTo>
                  <a:pt x="1573010" y="528154"/>
                  <a:pt x="1573010" y="529738"/>
                  <a:pt x="1572075" y="529738"/>
                </a:cubicBezTo>
                <a:cubicBezTo>
                  <a:pt x="1572075" y="529738"/>
                  <a:pt x="1570207" y="528154"/>
                  <a:pt x="1570207" y="528948"/>
                </a:cubicBezTo>
                <a:cubicBezTo>
                  <a:pt x="1569272" y="528948"/>
                  <a:pt x="1569272" y="529738"/>
                  <a:pt x="1568337" y="530529"/>
                </a:cubicBezTo>
                <a:cubicBezTo>
                  <a:pt x="1568337" y="531319"/>
                  <a:pt x="1567401" y="531319"/>
                  <a:pt x="1566466" y="532109"/>
                </a:cubicBezTo>
                <a:cubicBezTo>
                  <a:pt x="1566466" y="532900"/>
                  <a:pt x="1565534" y="533693"/>
                  <a:pt x="1565534" y="533693"/>
                </a:cubicBezTo>
                <a:cubicBezTo>
                  <a:pt x="1564599" y="534484"/>
                  <a:pt x="1564599" y="535274"/>
                  <a:pt x="1563663" y="536065"/>
                </a:cubicBezTo>
                <a:lnTo>
                  <a:pt x="1561793" y="534484"/>
                </a:lnTo>
                <a:cubicBezTo>
                  <a:pt x="1560861" y="534484"/>
                  <a:pt x="1560861" y="536065"/>
                  <a:pt x="1559926" y="536065"/>
                </a:cubicBezTo>
                <a:cubicBezTo>
                  <a:pt x="1558990" y="535274"/>
                  <a:pt x="1558990" y="535274"/>
                  <a:pt x="1558055" y="534484"/>
                </a:cubicBezTo>
                <a:lnTo>
                  <a:pt x="1556188" y="533693"/>
                </a:lnTo>
                <a:cubicBezTo>
                  <a:pt x="1556188" y="532900"/>
                  <a:pt x="1558055" y="532109"/>
                  <a:pt x="1557120" y="531319"/>
                </a:cubicBezTo>
                <a:cubicBezTo>
                  <a:pt x="1557120" y="531319"/>
                  <a:pt x="1556188" y="530529"/>
                  <a:pt x="1555252" y="530529"/>
                </a:cubicBezTo>
                <a:cubicBezTo>
                  <a:pt x="1554317" y="529738"/>
                  <a:pt x="1554317" y="529738"/>
                  <a:pt x="1553382" y="528948"/>
                </a:cubicBezTo>
                <a:cubicBezTo>
                  <a:pt x="1552447" y="528948"/>
                  <a:pt x="1552447" y="530529"/>
                  <a:pt x="1551514" y="530529"/>
                </a:cubicBezTo>
                <a:cubicBezTo>
                  <a:pt x="1551514" y="530529"/>
                  <a:pt x="1549644" y="528948"/>
                  <a:pt x="1549644" y="529738"/>
                </a:cubicBezTo>
                <a:lnTo>
                  <a:pt x="1547773" y="531319"/>
                </a:lnTo>
                <a:cubicBezTo>
                  <a:pt x="1547773" y="531319"/>
                  <a:pt x="1549644" y="532900"/>
                  <a:pt x="1550579" y="532109"/>
                </a:cubicBezTo>
                <a:lnTo>
                  <a:pt x="1551514" y="530529"/>
                </a:lnTo>
                <a:cubicBezTo>
                  <a:pt x="1552447" y="531319"/>
                  <a:pt x="1553382" y="532109"/>
                  <a:pt x="1553382" y="532109"/>
                </a:cubicBezTo>
                <a:lnTo>
                  <a:pt x="1552447" y="533693"/>
                </a:lnTo>
                <a:cubicBezTo>
                  <a:pt x="1551514" y="534484"/>
                  <a:pt x="1551514" y="535274"/>
                  <a:pt x="1550579" y="535274"/>
                </a:cubicBezTo>
                <a:cubicBezTo>
                  <a:pt x="1550579" y="536065"/>
                  <a:pt x="1549644" y="537649"/>
                  <a:pt x="1548709" y="537649"/>
                </a:cubicBezTo>
                <a:cubicBezTo>
                  <a:pt x="1548709" y="537649"/>
                  <a:pt x="1547773" y="536065"/>
                  <a:pt x="1546838" y="536065"/>
                </a:cubicBezTo>
                <a:lnTo>
                  <a:pt x="1548709" y="534484"/>
                </a:lnTo>
                <a:cubicBezTo>
                  <a:pt x="1548709" y="533693"/>
                  <a:pt x="1546838" y="532900"/>
                  <a:pt x="1546838" y="532900"/>
                </a:cubicBezTo>
                <a:cubicBezTo>
                  <a:pt x="1545906" y="532109"/>
                  <a:pt x="1544971" y="532109"/>
                  <a:pt x="1544036" y="531319"/>
                </a:cubicBezTo>
                <a:cubicBezTo>
                  <a:pt x="1544036" y="532109"/>
                  <a:pt x="1543100" y="532900"/>
                  <a:pt x="1543100" y="533693"/>
                </a:cubicBezTo>
                <a:cubicBezTo>
                  <a:pt x="1542165" y="533693"/>
                  <a:pt x="1541233" y="534484"/>
                  <a:pt x="1541233" y="535274"/>
                </a:cubicBezTo>
                <a:lnTo>
                  <a:pt x="1543100" y="536065"/>
                </a:lnTo>
                <a:cubicBezTo>
                  <a:pt x="1543100" y="536855"/>
                  <a:pt x="1542165" y="537649"/>
                  <a:pt x="1541233" y="538439"/>
                </a:cubicBezTo>
                <a:cubicBezTo>
                  <a:pt x="1541233" y="538439"/>
                  <a:pt x="1540298" y="539229"/>
                  <a:pt x="1540298" y="540020"/>
                </a:cubicBezTo>
                <a:cubicBezTo>
                  <a:pt x="1540298" y="540810"/>
                  <a:pt x="1538427" y="541601"/>
                  <a:pt x="1538427" y="541601"/>
                </a:cubicBezTo>
                <a:cubicBezTo>
                  <a:pt x="1538427" y="540810"/>
                  <a:pt x="1536557" y="540810"/>
                  <a:pt x="1536557" y="540020"/>
                </a:cubicBezTo>
                <a:cubicBezTo>
                  <a:pt x="1536557" y="540020"/>
                  <a:pt x="1538427" y="539229"/>
                  <a:pt x="1538427" y="538439"/>
                </a:cubicBezTo>
                <a:cubicBezTo>
                  <a:pt x="1537492" y="538439"/>
                  <a:pt x="1535624" y="537649"/>
                  <a:pt x="1535624" y="537649"/>
                </a:cubicBezTo>
                <a:cubicBezTo>
                  <a:pt x="1535624" y="536855"/>
                  <a:pt x="1537492" y="536065"/>
                  <a:pt x="1537492" y="535274"/>
                </a:cubicBezTo>
                <a:cubicBezTo>
                  <a:pt x="1538427" y="535274"/>
                  <a:pt x="1538427" y="534484"/>
                  <a:pt x="1539362" y="533693"/>
                </a:cubicBezTo>
                <a:lnTo>
                  <a:pt x="1540298" y="532109"/>
                </a:lnTo>
                <a:lnTo>
                  <a:pt x="1538427" y="530529"/>
                </a:lnTo>
                <a:cubicBezTo>
                  <a:pt x="1538427" y="530529"/>
                  <a:pt x="1537492" y="532109"/>
                  <a:pt x="1536557" y="532109"/>
                </a:cubicBezTo>
                <a:cubicBezTo>
                  <a:pt x="1536557" y="532109"/>
                  <a:pt x="1535624" y="531319"/>
                  <a:pt x="1534689" y="531319"/>
                </a:cubicBezTo>
                <a:cubicBezTo>
                  <a:pt x="1534689" y="530529"/>
                  <a:pt x="1533754" y="530529"/>
                  <a:pt x="1532819" y="529738"/>
                </a:cubicBezTo>
                <a:lnTo>
                  <a:pt x="1534689" y="528154"/>
                </a:lnTo>
                <a:cubicBezTo>
                  <a:pt x="1534689" y="527364"/>
                  <a:pt x="1531883" y="527364"/>
                  <a:pt x="1531883" y="526573"/>
                </a:cubicBezTo>
                <a:cubicBezTo>
                  <a:pt x="1532819" y="525783"/>
                  <a:pt x="1533754" y="525783"/>
                  <a:pt x="1533754" y="524993"/>
                </a:cubicBezTo>
                <a:cubicBezTo>
                  <a:pt x="1533754" y="524199"/>
                  <a:pt x="1531883" y="524199"/>
                  <a:pt x="1531883" y="523409"/>
                </a:cubicBezTo>
                <a:cubicBezTo>
                  <a:pt x="1531883" y="523409"/>
                  <a:pt x="1532819" y="521828"/>
                  <a:pt x="1533754" y="521828"/>
                </a:cubicBezTo>
                <a:lnTo>
                  <a:pt x="1534689" y="520247"/>
                </a:lnTo>
                <a:cubicBezTo>
                  <a:pt x="1534689" y="519453"/>
                  <a:pt x="1532819" y="519453"/>
                  <a:pt x="1532819" y="518663"/>
                </a:cubicBezTo>
                <a:cubicBezTo>
                  <a:pt x="1532819" y="519453"/>
                  <a:pt x="1531883" y="519453"/>
                  <a:pt x="1530951" y="520247"/>
                </a:cubicBezTo>
                <a:cubicBezTo>
                  <a:pt x="1530951" y="521037"/>
                  <a:pt x="1530016" y="521828"/>
                  <a:pt x="1530016" y="521828"/>
                </a:cubicBezTo>
                <a:cubicBezTo>
                  <a:pt x="1530016" y="522618"/>
                  <a:pt x="1528145" y="523409"/>
                  <a:pt x="1528145" y="524199"/>
                </a:cubicBezTo>
                <a:lnTo>
                  <a:pt x="1530016" y="524993"/>
                </a:lnTo>
                <a:cubicBezTo>
                  <a:pt x="1530016" y="525783"/>
                  <a:pt x="1529081" y="526573"/>
                  <a:pt x="1529081" y="527364"/>
                </a:cubicBezTo>
                <a:cubicBezTo>
                  <a:pt x="1528145" y="527364"/>
                  <a:pt x="1527210" y="528948"/>
                  <a:pt x="1527210" y="528948"/>
                </a:cubicBezTo>
                <a:lnTo>
                  <a:pt x="1525343" y="527364"/>
                </a:lnTo>
                <a:cubicBezTo>
                  <a:pt x="1524408" y="528154"/>
                  <a:pt x="1523472" y="528948"/>
                  <a:pt x="1523472" y="528948"/>
                </a:cubicBezTo>
                <a:cubicBezTo>
                  <a:pt x="1523472" y="529738"/>
                  <a:pt x="1525343" y="529738"/>
                  <a:pt x="1525343" y="530529"/>
                </a:cubicBezTo>
                <a:cubicBezTo>
                  <a:pt x="1525343" y="531319"/>
                  <a:pt x="1523472" y="532109"/>
                  <a:pt x="1523472" y="532109"/>
                </a:cubicBezTo>
                <a:cubicBezTo>
                  <a:pt x="1524408" y="532900"/>
                  <a:pt x="1526278" y="532900"/>
                  <a:pt x="1526278" y="533693"/>
                </a:cubicBezTo>
                <a:lnTo>
                  <a:pt x="1524408" y="535274"/>
                </a:lnTo>
                <a:lnTo>
                  <a:pt x="1522537" y="536855"/>
                </a:lnTo>
                <a:cubicBezTo>
                  <a:pt x="1522537" y="537649"/>
                  <a:pt x="1524408" y="537649"/>
                  <a:pt x="1524408" y="538439"/>
                </a:cubicBezTo>
                <a:cubicBezTo>
                  <a:pt x="1523472" y="540020"/>
                  <a:pt x="1522537" y="540810"/>
                  <a:pt x="1521605" y="542394"/>
                </a:cubicBezTo>
                <a:cubicBezTo>
                  <a:pt x="1520670" y="540810"/>
                  <a:pt x="1518799" y="540020"/>
                  <a:pt x="1517864" y="539229"/>
                </a:cubicBezTo>
                <a:cubicBezTo>
                  <a:pt x="1517864" y="538439"/>
                  <a:pt x="1518799" y="538439"/>
                  <a:pt x="1518799" y="537649"/>
                </a:cubicBezTo>
                <a:cubicBezTo>
                  <a:pt x="1518799" y="536855"/>
                  <a:pt x="1516929" y="536855"/>
                  <a:pt x="1516929" y="536065"/>
                </a:cubicBezTo>
                <a:lnTo>
                  <a:pt x="1518799" y="534484"/>
                </a:lnTo>
                <a:cubicBezTo>
                  <a:pt x="1518799" y="533693"/>
                  <a:pt x="1516929" y="533693"/>
                  <a:pt x="1516929" y="532900"/>
                </a:cubicBezTo>
                <a:cubicBezTo>
                  <a:pt x="1515996" y="532900"/>
                  <a:pt x="1515061" y="532109"/>
                  <a:pt x="1514126" y="532109"/>
                </a:cubicBezTo>
                <a:cubicBezTo>
                  <a:pt x="1514126" y="531319"/>
                  <a:pt x="1512255" y="530529"/>
                  <a:pt x="1512255" y="530529"/>
                </a:cubicBezTo>
                <a:lnTo>
                  <a:pt x="1514126" y="528948"/>
                </a:lnTo>
                <a:cubicBezTo>
                  <a:pt x="1514126" y="528154"/>
                  <a:pt x="1515996" y="527364"/>
                  <a:pt x="1515996" y="526573"/>
                </a:cubicBezTo>
                <a:cubicBezTo>
                  <a:pt x="1515061" y="526573"/>
                  <a:pt x="1514126" y="525783"/>
                  <a:pt x="1513191" y="525783"/>
                </a:cubicBezTo>
                <a:cubicBezTo>
                  <a:pt x="1513191" y="525783"/>
                  <a:pt x="1512255" y="526573"/>
                  <a:pt x="1512255" y="527364"/>
                </a:cubicBezTo>
                <a:cubicBezTo>
                  <a:pt x="1511323" y="527364"/>
                  <a:pt x="1510388" y="528948"/>
                  <a:pt x="1510388" y="528948"/>
                </a:cubicBezTo>
                <a:cubicBezTo>
                  <a:pt x="1510388" y="529738"/>
                  <a:pt x="1512255" y="529738"/>
                  <a:pt x="1512255" y="530529"/>
                </a:cubicBezTo>
                <a:cubicBezTo>
                  <a:pt x="1512255" y="531319"/>
                  <a:pt x="1510388" y="531319"/>
                  <a:pt x="1510388" y="532109"/>
                </a:cubicBezTo>
                <a:lnTo>
                  <a:pt x="1508517" y="530529"/>
                </a:lnTo>
                <a:cubicBezTo>
                  <a:pt x="1508517" y="530529"/>
                  <a:pt x="1507582" y="532109"/>
                  <a:pt x="1506647" y="532900"/>
                </a:cubicBezTo>
                <a:lnTo>
                  <a:pt x="1505715" y="534484"/>
                </a:lnTo>
                <a:lnTo>
                  <a:pt x="1503844" y="532900"/>
                </a:lnTo>
                <a:cubicBezTo>
                  <a:pt x="1502909" y="532900"/>
                  <a:pt x="1504780" y="531319"/>
                  <a:pt x="1504780" y="531319"/>
                </a:cubicBezTo>
                <a:cubicBezTo>
                  <a:pt x="1504780" y="530529"/>
                  <a:pt x="1502909" y="530529"/>
                  <a:pt x="1502909" y="529738"/>
                </a:cubicBezTo>
                <a:cubicBezTo>
                  <a:pt x="1502909" y="529738"/>
                  <a:pt x="1504780" y="528948"/>
                  <a:pt x="1504780" y="528154"/>
                </a:cubicBezTo>
                <a:cubicBezTo>
                  <a:pt x="1504780" y="528154"/>
                  <a:pt x="1502909" y="527364"/>
                  <a:pt x="1501974" y="526573"/>
                </a:cubicBezTo>
                <a:cubicBezTo>
                  <a:pt x="1501974" y="526573"/>
                  <a:pt x="1501042" y="525783"/>
                  <a:pt x="1500106" y="525783"/>
                </a:cubicBezTo>
                <a:cubicBezTo>
                  <a:pt x="1499171" y="526573"/>
                  <a:pt x="1498236" y="528154"/>
                  <a:pt x="1497304" y="528948"/>
                </a:cubicBezTo>
                <a:cubicBezTo>
                  <a:pt x="1496368" y="529738"/>
                  <a:pt x="1496368" y="530529"/>
                  <a:pt x="1495433" y="530529"/>
                </a:cubicBezTo>
                <a:cubicBezTo>
                  <a:pt x="1494498" y="532109"/>
                  <a:pt x="1493563" y="532900"/>
                  <a:pt x="1492627" y="534484"/>
                </a:cubicBezTo>
                <a:cubicBezTo>
                  <a:pt x="1491695" y="535274"/>
                  <a:pt x="1491695" y="535274"/>
                  <a:pt x="1490760" y="536065"/>
                </a:cubicBezTo>
                <a:cubicBezTo>
                  <a:pt x="1489825" y="535274"/>
                  <a:pt x="1487954" y="534484"/>
                  <a:pt x="1487019" y="533693"/>
                </a:cubicBezTo>
                <a:cubicBezTo>
                  <a:pt x="1487019" y="532900"/>
                  <a:pt x="1487954" y="532109"/>
                  <a:pt x="1487954" y="531319"/>
                </a:cubicBezTo>
                <a:lnTo>
                  <a:pt x="1489825" y="529738"/>
                </a:lnTo>
                <a:cubicBezTo>
                  <a:pt x="1489825" y="529738"/>
                  <a:pt x="1487954" y="528948"/>
                  <a:pt x="1487954" y="528154"/>
                </a:cubicBezTo>
                <a:cubicBezTo>
                  <a:pt x="1487019" y="528154"/>
                  <a:pt x="1486087" y="527364"/>
                  <a:pt x="1485152" y="527364"/>
                </a:cubicBezTo>
                <a:lnTo>
                  <a:pt x="1484216" y="528948"/>
                </a:lnTo>
                <a:lnTo>
                  <a:pt x="1482346" y="527364"/>
                </a:lnTo>
                <a:cubicBezTo>
                  <a:pt x="1481414" y="528154"/>
                  <a:pt x="1480478" y="528948"/>
                  <a:pt x="1480478" y="528948"/>
                </a:cubicBezTo>
                <a:cubicBezTo>
                  <a:pt x="1480478" y="529738"/>
                  <a:pt x="1482346" y="530529"/>
                  <a:pt x="1482346" y="530529"/>
                </a:cubicBezTo>
                <a:cubicBezTo>
                  <a:pt x="1482346" y="531319"/>
                  <a:pt x="1480478" y="532109"/>
                  <a:pt x="1480478" y="532109"/>
                </a:cubicBezTo>
                <a:cubicBezTo>
                  <a:pt x="1480478" y="532900"/>
                  <a:pt x="1483281" y="533693"/>
                  <a:pt x="1483281" y="533693"/>
                </a:cubicBezTo>
                <a:lnTo>
                  <a:pt x="1481414" y="535274"/>
                </a:lnTo>
                <a:cubicBezTo>
                  <a:pt x="1480478" y="536065"/>
                  <a:pt x="1480478" y="536855"/>
                  <a:pt x="1479543" y="537649"/>
                </a:cubicBezTo>
                <a:cubicBezTo>
                  <a:pt x="1479543" y="536855"/>
                  <a:pt x="1477673" y="536065"/>
                  <a:pt x="1477673" y="536065"/>
                </a:cubicBezTo>
                <a:cubicBezTo>
                  <a:pt x="1477673" y="535274"/>
                  <a:pt x="1479543" y="534484"/>
                  <a:pt x="1479543" y="534484"/>
                </a:cubicBezTo>
                <a:cubicBezTo>
                  <a:pt x="1478608" y="533693"/>
                  <a:pt x="1477673" y="533693"/>
                  <a:pt x="1476737" y="532900"/>
                </a:cubicBezTo>
                <a:lnTo>
                  <a:pt x="1478608" y="531319"/>
                </a:lnTo>
                <a:lnTo>
                  <a:pt x="1476737" y="529738"/>
                </a:lnTo>
                <a:lnTo>
                  <a:pt x="1474870" y="531319"/>
                </a:lnTo>
                <a:lnTo>
                  <a:pt x="1473935" y="532900"/>
                </a:lnTo>
                <a:cubicBezTo>
                  <a:pt x="1472999" y="532900"/>
                  <a:pt x="1472067" y="532109"/>
                  <a:pt x="1471132" y="532109"/>
                </a:cubicBezTo>
                <a:cubicBezTo>
                  <a:pt x="1471132" y="531319"/>
                  <a:pt x="1469262" y="531319"/>
                  <a:pt x="1469262" y="530529"/>
                </a:cubicBezTo>
                <a:lnTo>
                  <a:pt x="1471132" y="528948"/>
                </a:lnTo>
                <a:lnTo>
                  <a:pt x="1469262" y="527364"/>
                </a:lnTo>
                <a:cubicBezTo>
                  <a:pt x="1468326" y="527364"/>
                  <a:pt x="1467394" y="528948"/>
                  <a:pt x="1467394" y="528948"/>
                </a:cubicBezTo>
                <a:cubicBezTo>
                  <a:pt x="1467394" y="529738"/>
                  <a:pt x="1465524" y="530529"/>
                  <a:pt x="1465524" y="531319"/>
                </a:cubicBezTo>
                <a:lnTo>
                  <a:pt x="1467394" y="532109"/>
                </a:lnTo>
                <a:cubicBezTo>
                  <a:pt x="1467394" y="532900"/>
                  <a:pt x="1466459" y="533693"/>
                  <a:pt x="1466459" y="534484"/>
                </a:cubicBezTo>
                <a:cubicBezTo>
                  <a:pt x="1465524" y="533693"/>
                  <a:pt x="1464588" y="532900"/>
                  <a:pt x="1463653" y="532900"/>
                </a:cubicBezTo>
                <a:lnTo>
                  <a:pt x="1461786" y="531319"/>
                </a:lnTo>
                <a:cubicBezTo>
                  <a:pt x="1461786" y="530529"/>
                  <a:pt x="1463653" y="530529"/>
                  <a:pt x="1463653" y="529738"/>
                </a:cubicBezTo>
                <a:cubicBezTo>
                  <a:pt x="1463653" y="528948"/>
                  <a:pt x="1461786" y="528948"/>
                  <a:pt x="1461786" y="528154"/>
                </a:cubicBezTo>
                <a:cubicBezTo>
                  <a:pt x="1461786" y="528154"/>
                  <a:pt x="1462718" y="527364"/>
                  <a:pt x="1462718" y="526573"/>
                </a:cubicBezTo>
                <a:cubicBezTo>
                  <a:pt x="1462718" y="525783"/>
                  <a:pt x="1460850" y="525783"/>
                  <a:pt x="1460850" y="524993"/>
                </a:cubicBezTo>
                <a:cubicBezTo>
                  <a:pt x="1459915" y="526573"/>
                  <a:pt x="1458980" y="527364"/>
                  <a:pt x="1458045" y="528948"/>
                </a:cubicBezTo>
                <a:cubicBezTo>
                  <a:pt x="1457113" y="528948"/>
                  <a:pt x="1457113" y="529738"/>
                  <a:pt x="1456177" y="530529"/>
                </a:cubicBezTo>
                <a:cubicBezTo>
                  <a:pt x="1455242" y="531319"/>
                  <a:pt x="1455242" y="531319"/>
                  <a:pt x="1454307" y="532109"/>
                </a:cubicBezTo>
                <a:lnTo>
                  <a:pt x="1457113" y="533693"/>
                </a:lnTo>
                <a:lnTo>
                  <a:pt x="1455242" y="535274"/>
                </a:lnTo>
                <a:cubicBezTo>
                  <a:pt x="1454307" y="535274"/>
                  <a:pt x="1453371" y="534484"/>
                  <a:pt x="1453371" y="533693"/>
                </a:cubicBezTo>
                <a:cubicBezTo>
                  <a:pt x="1453371" y="534484"/>
                  <a:pt x="1451504" y="535274"/>
                  <a:pt x="1451504" y="536065"/>
                </a:cubicBezTo>
                <a:cubicBezTo>
                  <a:pt x="1451504" y="535274"/>
                  <a:pt x="1449634" y="535274"/>
                  <a:pt x="1449634" y="534484"/>
                </a:cubicBezTo>
                <a:lnTo>
                  <a:pt x="1450569" y="532900"/>
                </a:lnTo>
                <a:cubicBezTo>
                  <a:pt x="1451504" y="532109"/>
                  <a:pt x="1452436" y="531319"/>
                  <a:pt x="1452436" y="530529"/>
                </a:cubicBezTo>
                <a:lnTo>
                  <a:pt x="1450569" y="529738"/>
                </a:lnTo>
                <a:cubicBezTo>
                  <a:pt x="1450569" y="528948"/>
                  <a:pt x="1451504" y="528154"/>
                  <a:pt x="1452436" y="528154"/>
                </a:cubicBezTo>
                <a:cubicBezTo>
                  <a:pt x="1452436" y="527364"/>
                  <a:pt x="1453371" y="526573"/>
                  <a:pt x="1453371" y="525783"/>
                </a:cubicBezTo>
                <a:lnTo>
                  <a:pt x="1451504" y="524993"/>
                </a:lnTo>
                <a:cubicBezTo>
                  <a:pt x="1450569" y="524993"/>
                  <a:pt x="1450569" y="525783"/>
                  <a:pt x="1449634" y="526573"/>
                </a:cubicBezTo>
                <a:lnTo>
                  <a:pt x="1448698" y="528154"/>
                </a:lnTo>
                <a:cubicBezTo>
                  <a:pt x="1447763" y="528154"/>
                  <a:pt x="1446831" y="527364"/>
                  <a:pt x="1445896" y="526573"/>
                </a:cubicBezTo>
                <a:cubicBezTo>
                  <a:pt x="1445896" y="526573"/>
                  <a:pt x="1444960" y="525783"/>
                  <a:pt x="1444025" y="525783"/>
                </a:cubicBezTo>
                <a:cubicBezTo>
                  <a:pt x="1444025" y="525783"/>
                  <a:pt x="1443090" y="527364"/>
                  <a:pt x="1442158" y="527364"/>
                </a:cubicBezTo>
                <a:cubicBezTo>
                  <a:pt x="1442158" y="527364"/>
                  <a:pt x="1441222" y="525783"/>
                  <a:pt x="1440287" y="525783"/>
                </a:cubicBezTo>
                <a:cubicBezTo>
                  <a:pt x="1440287" y="525783"/>
                  <a:pt x="1438417" y="527364"/>
                  <a:pt x="1439352" y="527364"/>
                </a:cubicBezTo>
                <a:cubicBezTo>
                  <a:pt x="1439352" y="528154"/>
                  <a:pt x="1441222" y="528948"/>
                  <a:pt x="1441222" y="528948"/>
                </a:cubicBezTo>
                <a:cubicBezTo>
                  <a:pt x="1441222" y="529738"/>
                  <a:pt x="1439352" y="530529"/>
                  <a:pt x="1439352" y="530529"/>
                </a:cubicBezTo>
                <a:cubicBezTo>
                  <a:pt x="1439352" y="531319"/>
                  <a:pt x="1438417" y="532109"/>
                  <a:pt x="1437485" y="532900"/>
                </a:cubicBezTo>
                <a:cubicBezTo>
                  <a:pt x="1437485" y="532900"/>
                  <a:pt x="1436549" y="531319"/>
                  <a:pt x="1435614" y="531319"/>
                </a:cubicBezTo>
                <a:cubicBezTo>
                  <a:pt x="1435614" y="531319"/>
                  <a:pt x="1434679" y="532900"/>
                  <a:pt x="1433744" y="532900"/>
                </a:cubicBezTo>
                <a:cubicBezTo>
                  <a:pt x="1433744" y="532900"/>
                  <a:pt x="1432808" y="532109"/>
                  <a:pt x="1431876" y="531319"/>
                </a:cubicBezTo>
                <a:cubicBezTo>
                  <a:pt x="1431876" y="532109"/>
                  <a:pt x="1430006" y="533693"/>
                  <a:pt x="1430006" y="533693"/>
                </a:cubicBezTo>
                <a:cubicBezTo>
                  <a:pt x="1430006" y="532900"/>
                  <a:pt x="1428135" y="532109"/>
                  <a:pt x="1428135" y="532109"/>
                </a:cubicBezTo>
                <a:lnTo>
                  <a:pt x="1430006" y="530529"/>
                </a:lnTo>
                <a:cubicBezTo>
                  <a:pt x="1430006" y="529738"/>
                  <a:pt x="1430941" y="528948"/>
                  <a:pt x="1431876" y="528154"/>
                </a:cubicBezTo>
                <a:lnTo>
                  <a:pt x="1433744" y="529738"/>
                </a:lnTo>
                <a:cubicBezTo>
                  <a:pt x="1433744" y="529738"/>
                  <a:pt x="1434679" y="528154"/>
                  <a:pt x="1435614" y="528154"/>
                </a:cubicBezTo>
                <a:cubicBezTo>
                  <a:pt x="1435614" y="527364"/>
                  <a:pt x="1436549" y="526573"/>
                  <a:pt x="1436549" y="526573"/>
                </a:cubicBezTo>
                <a:cubicBezTo>
                  <a:pt x="1436549" y="526573"/>
                  <a:pt x="1435614" y="524993"/>
                  <a:pt x="1434679" y="524993"/>
                </a:cubicBezTo>
                <a:cubicBezTo>
                  <a:pt x="1434679" y="524993"/>
                  <a:pt x="1433744" y="526573"/>
                  <a:pt x="1432808" y="526573"/>
                </a:cubicBezTo>
                <a:cubicBezTo>
                  <a:pt x="1432808" y="527364"/>
                  <a:pt x="1431876" y="528154"/>
                  <a:pt x="1431876" y="528154"/>
                </a:cubicBezTo>
                <a:cubicBezTo>
                  <a:pt x="1430941" y="528948"/>
                  <a:pt x="1430006" y="527364"/>
                  <a:pt x="1429070" y="527364"/>
                </a:cubicBezTo>
                <a:lnTo>
                  <a:pt x="1428135" y="528948"/>
                </a:lnTo>
                <a:cubicBezTo>
                  <a:pt x="1427203" y="528948"/>
                  <a:pt x="1426268" y="527364"/>
                  <a:pt x="1425332" y="527364"/>
                </a:cubicBezTo>
                <a:cubicBezTo>
                  <a:pt x="1425332" y="527364"/>
                  <a:pt x="1424397" y="528948"/>
                  <a:pt x="1424397" y="529738"/>
                </a:cubicBezTo>
                <a:cubicBezTo>
                  <a:pt x="1423462" y="529738"/>
                  <a:pt x="1422527" y="528154"/>
                  <a:pt x="1422527" y="528154"/>
                </a:cubicBezTo>
                <a:cubicBezTo>
                  <a:pt x="1421594" y="528154"/>
                  <a:pt x="1420659" y="529738"/>
                  <a:pt x="1420659" y="529738"/>
                </a:cubicBezTo>
                <a:cubicBezTo>
                  <a:pt x="1419724" y="529738"/>
                  <a:pt x="1418789" y="528154"/>
                  <a:pt x="1418789" y="528154"/>
                </a:cubicBezTo>
                <a:cubicBezTo>
                  <a:pt x="1417853" y="528154"/>
                  <a:pt x="1416921" y="530529"/>
                  <a:pt x="1416921" y="530529"/>
                </a:cubicBezTo>
                <a:lnTo>
                  <a:pt x="1415051" y="528948"/>
                </a:lnTo>
                <a:cubicBezTo>
                  <a:pt x="1414116" y="528948"/>
                  <a:pt x="1413180" y="530529"/>
                  <a:pt x="1413180" y="530529"/>
                </a:cubicBezTo>
                <a:cubicBezTo>
                  <a:pt x="1412248" y="531319"/>
                  <a:pt x="1412248" y="532109"/>
                  <a:pt x="1411313" y="532109"/>
                </a:cubicBezTo>
                <a:cubicBezTo>
                  <a:pt x="1411313" y="532900"/>
                  <a:pt x="1409442" y="533693"/>
                  <a:pt x="1410378" y="534484"/>
                </a:cubicBezTo>
                <a:lnTo>
                  <a:pt x="1412248" y="535274"/>
                </a:lnTo>
                <a:cubicBezTo>
                  <a:pt x="1411313" y="536065"/>
                  <a:pt x="1410378" y="536855"/>
                  <a:pt x="1410378" y="537649"/>
                </a:cubicBezTo>
                <a:cubicBezTo>
                  <a:pt x="1409442" y="537649"/>
                  <a:pt x="1409442" y="536065"/>
                  <a:pt x="1408507" y="536065"/>
                </a:cubicBezTo>
                <a:cubicBezTo>
                  <a:pt x="1408507" y="535274"/>
                  <a:pt x="1406640" y="535274"/>
                  <a:pt x="1406640" y="534484"/>
                </a:cubicBezTo>
                <a:lnTo>
                  <a:pt x="1407575" y="532900"/>
                </a:lnTo>
                <a:cubicBezTo>
                  <a:pt x="1408507" y="532109"/>
                  <a:pt x="1409442" y="531319"/>
                  <a:pt x="1409442" y="531319"/>
                </a:cubicBezTo>
                <a:cubicBezTo>
                  <a:pt x="1409442" y="530529"/>
                  <a:pt x="1410378" y="529738"/>
                  <a:pt x="1411313" y="528948"/>
                </a:cubicBezTo>
                <a:cubicBezTo>
                  <a:pt x="1411313" y="528948"/>
                  <a:pt x="1412248" y="528154"/>
                  <a:pt x="1412248" y="527364"/>
                </a:cubicBezTo>
                <a:cubicBezTo>
                  <a:pt x="1412248" y="527364"/>
                  <a:pt x="1410378" y="526573"/>
                  <a:pt x="1410378" y="525783"/>
                </a:cubicBezTo>
                <a:cubicBezTo>
                  <a:pt x="1410378" y="525783"/>
                  <a:pt x="1412248" y="524993"/>
                  <a:pt x="1412248" y="524199"/>
                </a:cubicBezTo>
                <a:lnTo>
                  <a:pt x="1410378" y="523409"/>
                </a:lnTo>
                <a:cubicBezTo>
                  <a:pt x="1409442" y="524199"/>
                  <a:pt x="1407575" y="525783"/>
                  <a:pt x="1406640" y="526573"/>
                </a:cubicBezTo>
                <a:cubicBezTo>
                  <a:pt x="1406640" y="527364"/>
                  <a:pt x="1405704" y="527364"/>
                  <a:pt x="1405704" y="528154"/>
                </a:cubicBezTo>
                <a:cubicBezTo>
                  <a:pt x="1403834" y="529738"/>
                  <a:pt x="1402899" y="530529"/>
                  <a:pt x="1401967" y="532109"/>
                </a:cubicBezTo>
                <a:cubicBezTo>
                  <a:pt x="1401031" y="531319"/>
                  <a:pt x="1399161" y="529738"/>
                  <a:pt x="1398225" y="528948"/>
                </a:cubicBezTo>
                <a:cubicBezTo>
                  <a:pt x="1398225" y="528948"/>
                  <a:pt x="1399161" y="528154"/>
                  <a:pt x="1399161" y="527364"/>
                </a:cubicBezTo>
                <a:cubicBezTo>
                  <a:pt x="1399161" y="527364"/>
                  <a:pt x="1397293" y="526573"/>
                  <a:pt x="1397293" y="525783"/>
                </a:cubicBezTo>
                <a:lnTo>
                  <a:pt x="1399161" y="524199"/>
                </a:lnTo>
                <a:lnTo>
                  <a:pt x="1401031" y="525783"/>
                </a:lnTo>
                <a:lnTo>
                  <a:pt x="1402899" y="524199"/>
                </a:lnTo>
                <a:cubicBezTo>
                  <a:pt x="1402899" y="523409"/>
                  <a:pt x="1403834" y="522618"/>
                  <a:pt x="1403834" y="521828"/>
                </a:cubicBezTo>
                <a:cubicBezTo>
                  <a:pt x="1402899" y="521037"/>
                  <a:pt x="1401967" y="520247"/>
                  <a:pt x="1400096" y="519453"/>
                </a:cubicBezTo>
                <a:cubicBezTo>
                  <a:pt x="1399161" y="518663"/>
                  <a:pt x="1399161" y="518663"/>
                  <a:pt x="1398225" y="517873"/>
                </a:cubicBezTo>
                <a:cubicBezTo>
                  <a:pt x="1397293" y="519453"/>
                  <a:pt x="1396358" y="520247"/>
                  <a:pt x="1394488" y="521828"/>
                </a:cubicBezTo>
                <a:cubicBezTo>
                  <a:pt x="1394488" y="521828"/>
                  <a:pt x="1393552" y="522618"/>
                  <a:pt x="1393552" y="523409"/>
                </a:cubicBezTo>
                <a:cubicBezTo>
                  <a:pt x="1392617" y="523409"/>
                  <a:pt x="1391685" y="524993"/>
                  <a:pt x="1391685" y="524993"/>
                </a:cubicBezTo>
                <a:lnTo>
                  <a:pt x="1393552" y="526573"/>
                </a:lnTo>
                <a:lnTo>
                  <a:pt x="1392617" y="528154"/>
                </a:lnTo>
                <a:cubicBezTo>
                  <a:pt x="1391685" y="528154"/>
                  <a:pt x="1390750" y="526573"/>
                  <a:pt x="1389814" y="526573"/>
                </a:cubicBezTo>
                <a:cubicBezTo>
                  <a:pt x="1389814" y="527364"/>
                  <a:pt x="1388879" y="528154"/>
                  <a:pt x="1388879" y="528948"/>
                </a:cubicBezTo>
                <a:cubicBezTo>
                  <a:pt x="1387012" y="529738"/>
                  <a:pt x="1386076" y="531319"/>
                  <a:pt x="1385141" y="532109"/>
                </a:cubicBezTo>
                <a:cubicBezTo>
                  <a:pt x="1385141" y="532900"/>
                  <a:pt x="1384206" y="533693"/>
                  <a:pt x="1383274" y="533693"/>
                </a:cubicBezTo>
                <a:cubicBezTo>
                  <a:pt x="1383274" y="534484"/>
                  <a:pt x="1382339" y="535274"/>
                  <a:pt x="1382339" y="536065"/>
                </a:cubicBezTo>
                <a:cubicBezTo>
                  <a:pt x="1382339" y="535274"/>
                  <a:pt x="1380468" y="535274"/>
                  <a:pt x="1380468" y="534484"/>
                </a:cubicBezTo>
                <a:cubicBezTo>
                  <a:pt x="1379533" y="533693"/>
                  <a:pt x="1381403" y="532900"/>
                  <a:pt x="1381403" y="532900"/>
                </a:cubicBezTo>
                <a:cubicBezTo>
                  <a:pt x="1382339" y="532109"/>
                  <a:pt x="1382339" y="531319"/>
                  <a:pt x="1383274" y="530529"/>
                </a:cubicBezTo>
                <a:cubicBezTo>
                  <a:pt x="1383274" y="530529"/>
                  <a:pt x="1384206" y="529738"/>
                  <a:pt x="1385141" y="528948"/>
                </a:cubicBezTo>
                <a:cubicBezTo>
                  <a:pt x="1385141" y="528154"/>
                  <a:pt x="1386076" y="528154"/>
                  <a:pt x="1386076" y="527364"/>
                </a:cubicBezTo>
                <a:cubicBezTo>
                  <a:pt x="1387012" y="526573"/>
                  <a:pt x="1387944" y="525783"/>
                  <a:pt x="1387944" y="525783"/>
                </a:cubicBezTo>
                <a:cubicBezTo>
                  <a:pt x="1387944" y="524993"/>
                  <a:pt x="1386076" y="524199"/>
                  <a:pt x="1386076" y="524199"/>
                </a:cubicBezTo>
                <a:lnTo>
                  <a:pt x="1387944" y="522618"/>
                </a:lnTo>
                <a:cubicBezTo>
                  <a:pt x="1387012" y="522618"/>
                  <a:pt x="1386076" y="521037"/>
                  <a:pt x="1385141" y="521037"/>
                </a:cubicBezTo>
                <a:lnTo>
                  <a:pt x="1384206" y="522618"/>
                </a:lnTo>
                <a:cubicBezTo>
                  <a:pt x="1383274" y="522618"/>
                  <a:pt x="1382339" y="521828"/>
                  <a:pt x="1381403" y="521828"/>
                </a:cubicBezTo>
                <a:cubicBezTo>
                  <a:pt x="1381403" y="521037"/>
                  <a:pt x="1380468" y="520247"/>
                  <a:pt x="1379533" y="520247"/>
                </a:cubicBezTo>
                <a:cubicBezTo>
                  <a:pt x="1379533" y="521037"/>
                  <a:pt x="1378597" y="521037"/>
                  <a:pt x="1377665" y="521828"/>
                </a:cubicBezTo>
                <a:lnTo>
                  <a:pt x="1376730" y="523409"/>
                </a:lnTo>
                <a:cubicBezTo>
                  <a:pt x="1375795" y="523409"/>
                  <a:pt x="1374860" y="522618"/>
                  <a:pt x="1373924" y="522618"/>
                </a:cubicBezTo>
                <a:cubicBezTo>
                  <a:pt x="1373924" y="521828"/>
                  <a:pt x="1372057" y="521037"/>
                  <a:pt x="1372057" y="521037"/>
                </a:cubicBezTo>
                <a:cubicBezTo>
                  <a:pt x="1372057" y="520247"/>
                  <a:pt x="1373924" y="519453"/>
                  <a:pt x="1373924" y="519453"/>
                </a:cubicBezTo>
                <a:cubicBezTo>
                  <a:pt x="1373924" y="518663"/>
                  <a:pt x="1372057" y="518663"/>
                  <a:pt x="1372057" y="517873"/>
                </a:cubicBezTo>
                <a:cubicBezTo>
                  <a:pt x="1372057" y="517082"/>
                  <a:pt x="1373924" y="516292"/>
                  <a:pt x="1372989" y="516292"/>
                </a:cubicBezTo>
                <a:cubicBezTo>
                  <a:pt x="1372989" y="515498"/>
                  <a:pt x="1371122" y="515498"/>
                  <a:pt x="1371122" y="514708"/>
                </a:cubicBezTo>
                <a:cubicBezTo>
                  <a:pt x="1371122" y="515498"/>
                  <a:pt x="1370186" y="516292"/>
                  <a:pt x="1369251" y="516292"/>
                </a:cubicBezTo>
                <a:cubicBezTo>
                  <a:pt x="1369251" y="517082"/>
                  <a:pt x="1368316" y="517873"/>
                  <a:pt x="1368316" y="518663"/>
                </a:cubicBezTo>
                <a:lnTo>
                  <a:pt x="1370186" y="519453"/>
                </a:lnTo>
                <a:cubicBezTo>
                  <a:pt x="1370186" y="520247"/>
                  <a:pt x="1372057" y="520247"/>
                  <a:pt x="1372057" y="521037"/>
                </a:cubicBezTo>
                <a:lnTo>
                  <a:pt x="1371122" y="522618"/>
                </a:lnTo>
                <a:cubicBezTo>
                  <a:pt x="1370186" y="523409"/>
                  <a:pt x="1369251" y="524199"/>
                  <a:pt x="1369251" y="524199"/>
                </a:cubicBezTo>
                <a:cubicBezTo>
                  <a:pt x="1368316" y="524199"/>
                  <a:pt x="1367384" y="523409"/>
                  <a:pt x="1367384" y="523409"/>
                </a:cubicBezTo>
                <a:cubicBezTo>
                  <a:pt x="1366448" y="522618"/>
                  <a:pt x="1365513" y="521828"/>
                  <a:pt x="1364578" y="521828"/>
                </a:cubicBezTo>
                <a:cubicBezTo>
                  <a:pt x="1364578" y="521828"/>
                  <a:pt x="1363643" y="520247"/>
                  <a:pt x="1362711" y="520247"/>
                </a:cubicBezTo>
                <a:cubicBezTo>
                  <a:pt x="1362711" y="520247"/>
                  <a:pt x="1361775" y="521828"/>
                  <a:pt x="1360840" y="522618"/>
                </a:cubicBezTo>
                <a:cubicBezTo>
                  <a:pt x="1360840" y="522618"/>
                  <a:pt x="1359905" y="523409"/>
                  <a:pt x="1359905" y="524199"/>
                </a:cubicBezTo>
                <a:cubicBezTo>
                  <a:pt x="1358969" y="524199"/>
                  <a:pt x="1358034" y="522618"/>
                  <a:pt x="1357102" y="522618"/>
                </a:cubicBezTo>
                <a:lnTo>
                  <a:pt x="1356167" y="524199"/>
                </a:lnTo>
                <a:lnTo>
                  <a:pt x="1354296" y="526573"/>
                </a:lnTo>
                <a:cubicBezTo>
                  <a:pt x="1354296" y="525783"/>
                  <a:pt x="1352429" y="524993"/>
                  <a:pt x="1352429" y="524993"/>
                </a:cubicBezTo>
                <a:cubicBezTo>
                  <a:pt x="1352429" y="524199"/>
                  <a:pt x="1354296" y="523409"/>
                  <a:pt x="1354296" y="523409"/>
                </a:cubicBezTo>
                <a:cubicBezTo>
                  <a:pt x="1353364" y="522618"/>
                  <a:pt x="1351494" y="522618"/>
                  <a:pt x="1351494" y="521828"/>
                </a:cubicBezTo>
                <a:cubicBezTo>
                  <a:pt x="1351494" y="521037"/>
                  <a:pt x="1353364" y="520247"/>
                  <a:pt x="1353364" y="520247"/>
                </a:cubicBezTo>
                <a:cubicBezTo>
                  <a:pt x="1353364" y="519453"/>
                  <a:pt x="1351494" y="519453"/>
                  <a:pt x="1351494" y="518663"/>
                </a:cubicBezTo>
                <a:cubicBezTo>
                  <a:pt x="1350558" y="519453"/>
                  <a:pt x="1350558" y="519453"/>
                  <a:pt x="1349623" y="520247"/>
                </a:cubicBezTo>
                <a:cubicBezTo>
                  <a:pt x="1349623" y="520247"/>
                  <a:pt x="1348688" y="521828"/>
                  <a:pt x="1347756" y="521828"/>
                </a:cubicBezTo>
                <a:lnTo>
                  <a:pt x="1345885" y="521037"/>
                </a:lnTo>
                <a:cubicBezTo>
                  <a:pt x="1345885" y="521037"/>
                  <a:pt x="1344950" y="521828"/>
                  <a:pt x="1344015" y="522618"/>
                </a:cubicBezTo>
                <a:cubicBezTo>
                  <a:pt x="1344015" y="523409"/>
                  <a:pt x="1343083" y="523409"/>
                  <a:pt x="1343083" y="524199"/>
                </a:cubicBezTo>
                <a:cubicBezTo>
                  <a:pt x="1342147" y="524993"/>
                  <a:pt x="1342147" y="525783"/>
                  <a:pt x="1341212" y="525783"/>
                </a:cubicBezTo>
                <a:cubicBezTo>
                  <a:pt x="1341212" y="526573"/>
                  <a:pt x="1340277" y="528154"/>
                  <a:pt x="1339341" y="528154"/>
                </a:cubicBezTo>
                <a:cubicBezTo>
                  <a:pt x="1339341" y="528154"/>
                  <a:pt x="1338406" y="526573"/>
                  <a:pt x="1337474" y="526573"/>
                </a:cubicBezTo>
                <a:cubicBezTo>
                  <a:pt x="1337474" y="525783"/>
                  <a:pt x="1335604" y="525783"/>
                  <a:pt x="1335604" y="524993"/>
                </a:cubicBezTo>
                <a:cubicBezTo>
                  <a:pt x="1335604" y="524993"/>
                  <a:pt x="1336539" y="523409"/>
                  <a:pt x="1337474" y="523409"/>
                </a:cubicBezTo>
                <a:cubicBezTo>
                  <a:pt x="1337474" y="522618"/>
                  <a:pt x="1338406" y="522618"/>
                  <a:pt x="1338406" y="521828"/>
                </a:cubicBezTo>
                <a:cubicBezTo>
                  <a:pt x="1339341" y="521828"/>
                  <a:pt x="1340277" y="523409"/>
                  <a:pt x="1341212" y="522618"/>
                </a:cubicBezTo>
                <a:cubicBezTo>
                  <a:pt x="1341212" y="522618"/>
                  <a:pt x="1342147" y="521828"/>
                  <a:pt x="1342147" y="521037"/>
                </a:cubicBezTo>
                <a:cubicBezTo>
                  <a:pt x="1343083" y="521037"/>
                  <a:pt x="1344015" y="519453"/>
                  <a:pt x="1344015" y="519453"/>
                </a:cubicBezTo>
                <a:cubicBezTo>
                  <a:pt x="1344015" y="518663"/>
                  <a:pt x="1342147" y="518663"/>
                  <a:pt x="1342147" y="517873"/>
                </a:cubicBezTo>
                <a:lnTo>
                  <a:pt x="1343083" y="516292"/>
                </a:lnTo>
                <a:cubicBezTo>
                  <a:pt x="1344015" y="515498"/>
                  <a:pt x="1344950" y="515498"/>
                  <a:pt x="1344950" y="514708"/>
                </a:cubicBezTo>
                <a:cubicBezTo>
                  <a:pt x="1344638" y="514708"/>
                  <a:pt x="1344433" y="514525"/>
                  <a:pt x="1344260" y="514289"/>
                </a:cubicBezTo>
                <a:cubicBezTo>
                  <a:pt x="1343262" y="514957"/>
                  <a:pt x="1341895" y="515624"/>
                  <a:pt x="1341105" y="516292"/>
                </a:cubicBezTo>
                <a:cubicBezTo>
                  <a:pt x="1340970" y="516175"/>
                  <a:pt x="1340881" y="516062"/>
                  <a:pt x="1340777" y="515948"/>
                </a:cubicBezTo>
                <a:cubicBezTo>
                  <a:pt x="1340418" y="516547"/>
                  <a:pt x="1339883" y="517082"/>
                  <a:pt x="1339341" y="517082"/>
                </a:cubicBezTo>
                <a:cubicBezTo>
                  <a:pt x="1339341" y="517082"/>
                  <a:pt x="1338406" y="515498"/>
                  <a:pt x="1337474" y="515498"/>
                </a:cubicBezTo>
                <a:cubicBezTo>
                  <a:pt x="1337474" y="514708"/>
                  <a:pt x="1336539" y="513917"/>
                  <a:pt x="1335604" y="513917"/>
                </a:cubicBezTo>
                <a:lnTo>
                  <a:pt x="1335550" y="513873"/>
                </a:lnTo>
                <a:lnTo>
                  <a:pt x="1335497" y="513917"/>
                </a:lnTo>
                <a:cubicBezTo>
                  <a:pt x="1334564" y="513917"/>
                  <a:pt x="1333629" y="514708"/>
                  <a:pt x="1333629" y="515498"/>
                </a:cubicBezTo>
                <a:cubicBezTo>
                  <a:pt x="1332694" y="515498"/>
                  <a:pt x="1331759" y="517082"/>
                  <a:pt x="1331759" y="517082"/>
                </a:cubicBezTo>
                <a:cubicBezTo>
                  <a:pt x="1331217" y="517082"/>
                  <a:pt x="1330682" y="516547"/>
                  <a:pt x="1330323" y="515948"/>
                </a:cubicBezTo>
                <a:cubicBezTo>
                  <a:pt x="1330219" y="516062"/>
                  <a:pt x="1330134" y="516175"/>
                  <a:pt x="1329995" y="516292"/>
                </a:cubicBezTo>
                <a:cubicBezTo>
                  <a:pt x="1329208" y="515624"/>
                  <a:pt x="1327838" y="514957"/>
                  <a:pt x="1326843" y="514289"/>
                </a:cubicBezTo>
                <a:cubicBezTo>
                  <a:pt x="1326670" y="514525"/>
                  <a:pt x="1326465" y="514708"/>
                  <a:pt x="1326150" y="514708"/>
                </a:cubicBezTo>
                <a:cubicBezTo>
                  <a:pt x="1326150" y="515498"/>
                  <a:pt x="1327085" y="515498"/>
                  <a:pt x="1328021" y="516292"/>
                </a:cubicBezTo>
                <a:lnTo>
                  <a:pt x="1328956" y="517873"/>
                </a:lnTo>
                <a:cubicBezTo>
                  <a:pt x="1328956" y="518663"/>
                  <a:pt x="1327085" y="518663"/>
                  <a:pt x="1327085" y="519453"/>
                </a:cubicBezTo>
                <a:cubicBezTo>
                  <a:pt x="1327085" y="519453"/>
                  <a:pt x="1328021" y="521037"/>
                  <a:pt x="1328956" y="521037"/>
                </a:cubicBezTo>
                <a:cubicBezTo>
                  <a:pt x="1328956" y="521828"/>
                  <a:pt x="1329891" y="522618"/>
                  <a:pt x="1329891" y="522618"/>
                </a:cubicBezTo>
                <a:cubicBezTo>
                  <a:pt x="1330823" y="523409"/>
                  <a:pt x="1331759" y="521828"/>
                  <a:pt x="1332694" y="521828"/>
                </a:cubicBezTo>
                <a:cubicBezTo>
                  <a:pt x="1332694" y="522618"/>
                  <a:pt x="1333629" y="522618"/>
                  <a:pt x="1333629" y="523409"/>
                </a:cubicBezTo>
                <a:cubicBezTo>
                  <a:pt x="1334564" y="523409"/>
                  <a:pt x="1335497" y="524993"/>
                  <a:pt x="1335497" y="524993"/>
                </a:cubicBezTo>
                <a:cubicBezTo>
                  <a:pt x="1335497" y="525783"/>
                  <a:pt x="1333629" y="525783"/>
                  <a:pt x="1333629" y="526573"/>
                </a:cubicBezTo>
                <a:cubicBezTo>
                  <a:pt x="1332694" y="526573"/>
                  <a:pt x="1331759" y="528154"/>
                  <a:pt x="1331759" y="528154"/>
                </a:cubicBezTo>
                <a:cubicBezTo>
                  <a:pt x="1330823" y="528154"/>
                  <a:pt x="1329891" y="526573"/>
                  <a:pt x="1329891" y="525783"/>
                </a:cubicBezTo>
                <a:cubicBezTo>
                  <a:pt x="1328956" y="525783"/>
                  <a:pt x="1328956" y="524993"/>
                  <a:pt x="1328021" y="524199"/>
                </a:cubicBezTo>
                <a:cubicBezTo>
                  <a:pt x="1328021" y="523409"/>
                  <a:pt x="1327085" y="523409"/>
                  <a:pt x="1327085" y="522618"/>
                </a:cubicBezTo>
                <a:cubicBezTo>
                  <a:pt x="1326150" y="521828"/>
                  <a:pt x="1325218" y="521037"/>
                  <a:pt x="1325218" y="521037"/>
                </a:cubicBezTo>
                <a:lnTo>
                  <a:pt x="1323348" y="521828"/>
                </a:lnTo>
                <a:cubicBezTo>
                  <a:pt x="1322412" y="521828"/>
                  <a:pt x="1321477" y="520247"/>
                  <a:pt x="1321477" y="520247"/>
                </a:cubicBezTo>
                <a:cubicBezTo>
                  <a:pt x="1320545" y="519453"/>
                  <a:pt x="1320545" y="519453"/>
                  <a:pt x="1319610" y="518663"/>
                </a:cubicBezTo>
                <a:cubicBezTo>
                  <a:pt x="1319610" y="519453"/>
                  <a:pt x="1317739" y="519453"/>
                  <a:pt x="1317739" y="520247"/>
                </a:cubicBezTo>
                <a:cubicBezTo>
                  <a:pt x="1317739" y="520247"/>
                  <a:pt x="1319610" y="521037"/>
                  <a:pt x="1319610" y="521828"/>
                </a:cubicBezTo>
                <a:cubicBezTo>
                  <a:pt x="1319610" y="522618"/>
                  <a:pt x="1317739" y="522618"/>
                  <a:pt x="1316804" y="523409"/>
                </a:cubicBezTo>
                <a:cubicBezTo>
                  <a:pt x="1316804" y="523409"/>
                  <a:pt x="1318674" y="524199"/>
                  <a:pt x="1318674" y="524993"/>
                </a:cubicBezTo>
                <a:cubicBezTo>
                  <a:pt x="1318674" y="524993"/>
                  <a:pt x="1316804" y="525783"/>
                  <a:pt x="1316804" y="526573"/>
                </a:cubicBezTo>
                <a:lnTo>
                  <a:pt x="1314936" y="524199"/>
                </a:lnTo>
                <a:lnTo>
                  <a:pt x="1314001" y="522618"/>
                </a:lnTo>
                <a:cubicBezTo>
                  <a:pt x="1313066" y="522618"/>
                  <a:pt x="1312131" y="524199"/>
                  <a:pt x="1311195" y="524199"/>
                </a:cubicBezTo>
                <a:cubicBezTo>
                  <a:pt x="1311195" y="523409"/>
                  <a:pt x="1310263" y="522618"/>
                  <a:pt x="1310263" y="522618"/>
                </a:cubicBezTo>
                <a:cubicBezTo>
                  <a:pt x="1309328" y="521828"/>
                  <a:pt x="1308393" y="520247"/>
                  <a:pt x="1308393" y="520247"/>
                </a:cubicBezTo>
                <a:cubicBezTo>
                  <a:pt x="1307457" y="520247"/>
                  <a:pt x="1306522" y="521828"/>
                  <a:pt x="1306522" y="521828"/>
                </a:cubicBezTo>
                <a:cubicBezTo>
                  <a:pt x="1305587" y="521828"/>
                  <a:pt x="1304655" y="522618"/>
                  <a:pt x="1303720" y="523409"/>
                </a:cubicBezTo>
                <a:cubicBezTo>
                  <a:pt x="1303720" y="523409"/>
                  <a:pt x="1302784" y="524199"/>
                  <a:pt x="1301849" y="524199"/>
                </a:cubicBezTo>
                <a:cubicBezTo>
                  <a:pt x="1301849" y="524199"/>
                  <a:pt x="1300914" y="523409"/>
                  <a:pt x="1299982" y="522618"/>
                </a:cubicBezTo>
                <a:lnTo>
                  <a:pt x="1299046" y="521037"/>
                </a:lnTo>
                <a:cubicBezTo>
                  <a:pt x="1299046" y="520247"/>
                  <a:pt x="1300914" y="520247"/>
                  <a:pt x="1300914" y="519453"/>
                </a:cubicBezTo>
                <a:lnTo>
                  <a:pt x="1302784" y="518663"/>
                </a:lnTo>
                <a:cubicBezTo>
                  <a:pt x="1302784" y="517873"/>
                  <a:pt x="1301849" y="517082"/>
                  <a:pt x="1301849" y="516292"/>
                </a:cubicBezTo>
                <a:cubicBezTo>
                  <a:pt x="1300914" y="516292"/>
                  <a:pt x="1299982" y="515498"/>
                  <a:pt x="1299982" y="514708"/>
                </a:cubicBezTo>
                <a:cubicBezTo>
                  <a:pt x="1299982" y="515498"/>
                  <a:pt x="1298111" y="515498"/>
                  <a:pt x="1298111" y="516292"/>
                </a:cubicBezTo>
                <a:cubicBezTo>
                  <a:pt x="1297176" y="516292"/>
                  <a:pt x="1299046" y="517082"/>
                  <a:pt x="1299046" y="517873"/>
                </a:cubicBezTo>
                <a:cubicBezTo>
                  <a:pt x="1299046" y="518663"/>
                  <a:pt x="1297176" y="518663"/>
                  <a:pt x="1297176" y="519453"/>
                </a:cubicBezTo>
                <a:cubicBezTo>
                  <a:pt x="1297176" y="519453"/>
                  <a:pt x="1299046" y="520247"/>
                  <a:pt x="1299046" y="521037"/>
                </a:cubicBezTo>
                <a:cubicBezTo>
                  <a:pt x="1299046" y="521037"/>
                  <a:pt x="1297176" y="521828"/>
                  <a:pt x="1297176" y="522618"/>
                </a:cubicBezTo>
                <a:cubicBezTo>
                  <a:pt x="1296241" y="522618"/>
                  <a:pt x="1295308" y="523409"/>
                  <a:pt x="1294373" y="523409"/>
                </a:cubicBezTo>
                <a:lnTo>
                  <a:pt x="1293438" y="521828"/>
                </a:lnTo>
                <a:cubicBezTo>
                  <a:pt x="1292503" y="521037"/>
                  <a:pt x="1291567" y="521037"/>
                  <a:pt x="1291567" y="520247"/>
                </a:cubicBezTo>
                <a:cubicBezTo>
                  <a:pt x="1290635" y="520247"/>
                  <a:pt x="1289700" y="521037"/>
                  <a:pt x="1289700" y="521828"/>
                </a:cubicBezTo>
                <a:cubicBezTo>
                  <a:pt x="1288765" y="521828"/>
                  <a:pt x="1287829" y="522618"/>
                  <a:pt x="1286894" y="522618"/>
                </a:cubicBezTo>
                <a:lnTo>
                  <a:pt x="1285959" y="521037"/>
                </a:lnTo>
                <a:cubicBezTo>
                  <a:pt x="1285027" y="521037"/>
                  <a:pt x="1284092" y="522618"/>
                  <a:pt x="1283156" y="522618"/>
                </a:cubicBezTo>
                <a:lnTo>
                  <a:pt x="1285027" y="524199"/>
                </a:lnTo>
                <a:cubicBezTo>
                  <a:pt x="1285027" y="524199"/>
                  <a:pt x="1283156" y="524993"/>
                  <a:pt x="1283156" y="525783"/>
                </a:cubicBezTo>
                <a:cubicBezTo>
                  <a:pt x="1283156" y="525783"/>
                  <a:pt x="1284092" y="526573"/>
                  <a:pt x="1285027" y="527364"/>
                </a:cubicBezTo>
                <a:cubicBezTo>
                  <a:pt x="1285027" y="528154"/>
                  <a:pt x="1285959" y="528154"/>
                  <a:pt x="1285959" y="528948"/>
                </a:cubicBezTo>
                <a:cubicBezTo>
                  <a:pt x="1286894" y="529738"/>
                  <a:pt x="1287829" y="530529"/>
                  <a:pt x="1287829" y="530529"/>
                </a:cubicBezTo>
                <a:cubicBezTo>
                  <a:pt x="1288765" y="531319"/>
                  <a:pt x="1288765" y="532109"/>
                  <a:pt x="1289700" y="532900"/>
                </a:cubicBezTo>
                <a:cubicBezTo>
                  <a:pt x="1289700" y="532900"/>
                  <a:pt x="1291567" y="533693"/>
                  <a:pt x="1290635" y="534484"/>
                </a:cubicBezTo>
                <a:cubicBezTo>
                  <a:pt x="1290635" y="535274"/>
                  <a:pt x="1288765" y="535274"/>
                  <a:pt x="1288765" y="536065"/>
                </a:cubicBezTo>
                <a:cubicBezTo>
                  <a:pt x="1288765" y="535274"/>
                  <a:pt x="1287829" y="534484"/>
                  <a:pt x="1287829" y="533693"/>
                </a:cubicBezTo>
                <a:cubicBezTo>
                  <a:pt x="1286894" y="533693"/>
                  <a:pt x="1285959" y="532900"/>
                  <a:pt x="1285959" y="532109"/>
                </a:cubicBezTo>
                <a:cubicBezTo>
                  <a:pt x="1285027" y="531319"/>
                  <a:pt x="1284092" y="529738"/>
                  <a:pt x="1282221" y="528948"/>
                </a:cubicBezTo>
                <a:cubicBezTo>
                  <a:pt x="1282221" y="528154"/>
                  <a:pt x="1281286" y="527364"/>
                  <a:pt x="1281286" y="526573"/>
                </a:cubicBezTo>
                <a:cubicBezTo>
                  <a:pt x="1280354" y="526573"/>
                  <a:pt x="1279418" y="528154"/>
                  <a:pt x="1278483" y="528154"/>
                </a:cubicBezTo>
                <a:lnTo>
                  <a:pt x="1277548" y="526573"/>
                </a:lnTo>
                <a:lnTo>
                  <a:pt x="1279418" y="524993"/>
                </a:lnTo>
                <a:cubicBezTo>
                  <a:pt x="1279418" y="524993"/>
                  <a:pt x="1278483" y="523409"/>
                  <a:pt x="1277548" y="523409"/>
                </a:cubicBezTo>
                <a:cubicBezTo>
                  <a:pt x="1277548" y="522618"/>
                  <a:pt x="1276613" y="521828"/>
                  <a:pt x="1276613" y="521828"/>
                </a:cubicBezTo>
                <a:cubicBezTo>
                  <a:pt x="1274745" y="520247"/>
                  <a:pt x="1273810" y="519453"/>
                  <a:pt x="1272875" y="517873"/>
                </a:cubicBezTo>
                <a:cubicBezTo>
                  <a:pt x="1271939" y="518663"/>
                  <a:pt x="1271939" y="518663"/>
                  <a:pt x="1271004" y="519453"/>
                </a:cubicBezTo>
                <a:cubicBezTo>
                  <a:pt x="1269137" y="520247"/>
                  <a:pt x="1268202" y="521037"/>
                  <a:pt x="1267266" y="521828"/>
                </a:cubicBezTo>
                <a:cubicBezTo>
                  <a:pt x="1267266" y="522618"/>
                  <a:pt x="1268202" y="523409"/>
                  <a:pt x="1268202" y="524199"/>
                </a:cubicBezTo>
                <a:lnTo>
                  <a:pt x="1270072" y="525783"/>
                </a:lnTo>
                <a:lnTo>
                  <a:pt x="1271939" y="524199"/>
                </a:lnTo>
                <a:lnTo>
                  <a:pt x="1273810" y="525783"/>
                </a:lnTo>
                <a:cubicBezTo>
                  <a:pt x="1273810" y="526573"/>
                  <a:pt x="1271939" y="527364"/>
                  <a:pt x="1271939" y="527364"/>
                </a:cubicBezTo>
                <a:cubicBezTo>
                  <a:pt x="1271939" y="528154"/>
                  <a:pt x="1272875" y="528948"/>
                  <a:pt x="1272875" y="528948"/>
                </a:cubicBezTo>
                <a:cubicBezTo>
                  <a:pt x="1271939" y="529738"/>
                  <a:pt x="1270072" y="531319"/>
                  <a:pt x="1269137" y="532109"/>
                </a:cubicBezTo>
                <a:cubicBezTo>
                  <a:pt x="1268202" y="530529"/>
                  <a:pt x="1267266" y="529738"/>
                  <a:pt x="1265399" y="528154"/>
                </a:cubicBezTo>
                <a:cubicBezTo>
                  <a:pt x="1265399" y="527364"/>
                  <a:pt x="1264464" y="527364"/>
                  <a:pt x="1264464" y="526573"/>
                </a:cubicBezTo>
                <a:cubicBezTo>
                  <a:pt x="1263528" y="525783"/>
                  <a:pt x="1261658" y="524199"/>
                  <a:pt x="1260726" y="523409"/>
                </a:cubicBezTo>
                <a:lnTo>
                  <a:pt x="1258855" y="524199"/>
                </a:lnTo>
                <a:cubicBezTo>
                  <a:pt x="1258855" y="524993"/>
                  <a:pt x="1260726" y="525783"/>
                  <a:pt x="1260726" y="525783"/>
                </a:cubicBezTo>
                <a:cubicBezTo>
                  <a:pt x="1260726" y="526573"/>
                  <a:pt x="1258855" y="527364"/>
                  <a:pt x="1258855" y="527364"/>
                </a:cubicBezTo>
                <a:cubicBezTo>
                  <a:pt x="1258855" y="528154"/>
                  <a:pt x="1259790" y="528948"/>
                  <a:pt x="1259790" y="528948"/>
                </a:cubicBezTo>
                <a:cubicBezTo>
                  <a:pt x="1260726" y="529738"/>
                  <a:pt x="1261658" y="530529"/>
                  <a:pt x="1261658" y="531319"/>
                </a:cubicBezTo>
                <a:cubicBezTo>
                  <a:pt x="1261658" y="531319"/>
                  <a:pt x="1262593" y="532109"/>
                  <a:pt x="1263528" y="532900"/>
                </a:cubicBezTo>
                <a:lnTo>
                  <a:pt x="1264464" y="534484"/>
                </a:lnTo>
                <a:cubicBezTo>
                  <a:pt x="1264464" y="535274"/>
                  <a:pt x="1262593" y="535274"/>
                  <a:pt x="1262593" y="536065"/>
                </a:cubicBezTo>
                <a:cubicBezTo>
                  <a:pt x="1261658" y="536065"/>
                  <a:pt x="1261658" y="537649"/>
                  <a:pt x="1260726" y="537649"/>
                </a:cubicBezTo>
                <a:cubicBezTo>
                  <a:pt x="1260726" y="536855"/>
                  <a:pt x="1259790" y="536065"/>
                  <a:pt x="1258855" y="535274"/>
                </a:cubicBezTo>
                <a:lnTo>
                  <a:pt x="1260726" y="534484"/>
                </a:lnTo>
                <a:cubicBezTo>
                  <a:pt x="1261658" y="533693"/>
                  <a:pt x="1259790" y="532900"/>
                  <a:pt x="1259790" y="532109"/>
                </a:cubicBezTo>
                <a:cubicBezTo>
                  <a:pt x="1258855" y="532109"/>
                  <a:pt x="1258855" y="531319"/>
                  <a:pt x="1257920" y="530529"/>
                </a:cubicBezTo>
                <a:cubicBezTo>
                  <a:pt x="1257920" y="530529"/>
                  <a:pt x="1256985" y="528948"/>
                  <a:pt x="1256053" y="528948"/>
                </a:cubicBezTo>
                <a:lnTo>
                  <a:pt x="1254182" y="530529"/>
                </a:lnTo>
                <a:cubicBezTo>
                  <a:pt x="1254182" y="530529"/>
                  <a:pt x="1253247" y="528154"/>
                  <a:pt x="1252311" y="528154"/>
                </a:cubicBezTo>
                <a:cubicBezTo>
                  <a:pt x="1252311" y="528154"/>
                  <a:pt x="1251376" y="529738"/>
                  <a:pt x="1250444" y="529738"/>
                </a:cubicBezTo>
                <a:cubicBezTo>
                  <a:pt x="1250444" y="529738"/>
                  <a:pt x="1249509" y="528154"/>
                  <a:pt x="1248574" y="528154"/>
                </a:cubicBezTo>
                <a:cubicBezTo>
                  <a:pt x="1248574" y="528154"/>
                  <a:pt x="1247638" y="529738"/>
                  <a:pt x="1246703" y="529738"/>
                </a:cubicBezTo>
                <a:cubicBezTo>
                  <a:pt x="1246703" y="528948"/>
                  <a:pt x="1245768" y="527364"/>
                  <a:pt x="1245768" y="527364"/>
                </a:cubicBezTo>
                <a:cubicBezTo>
                  <a:pt x="1244836" y="527364"/>
                  <a:pt x="1243900" y="528948"/>
                  <a:pt x="1242965" y="528948"/>
                </a:cubicBezTo>
                <a:lnTo>
                  <a:pt x="1242030" y="527364"/>
                </a:lnTo>
                <a:cubicBezTo>
                  <a:pt x="1241095" y="527364"/>
                  <a:pt x="1240162" y="528948"/>
                  <a:pt x="1239227" y="528154"/>
                </a:cubicBezTo>
                <a:cubicBezTo>
                  <a:pt x="1239227" y="528154"/>
                  <a:pt x="1238292" y="527364"/>
                  <a:pt x="1238292" y="526573"/>
                </a:cubicBezTo>
                <a:cubicBezTo>
                  <a:pt x="1237357" y="526573"/>
                  <a:pt x="1236425" y="524993"/>
                  <a:pt x="1236425" y="524993"/>
                </a:cubicBezTo>
                <a:cubicBezTo>
                  <a:pt x="1235489" y="524993"/>
                  <a:pt x="1234554" y="526573"/>
                  <a:pt x="1234554" y="526573"/>
                </a:cubicBezTo>
                <a:cubicBezTo>
                  <a:pt x="1234554" y="526573"/>
                  <a:pt x="1235489" y="527364"/>
                  <a:pt x="1235489" y="528154"/>
                </a:cubicBezTo>
                <a:cubicBezTo>
                  <a:pt x="1236425" y="528154"/>
                  <a:pt x="1237357" y="529738"/>
                  <a:pt x="1237357" y="529738"/>
                </a:cubicBezTo>
                <a:lnTo>
                  <a:pt x="1239227" y="528154"/>
                </a:lnTo>
                <a:cubicBezTo>
                  <a:pt x="1240162" y="528948"/>
                  <a:pt x="1241095" y="529738"/>
                  <a:pt x="1241095" y="530529"/>
                </a:cubicBezTo>
                <a:lnTo>
                  <a:pt x="1242965" y="532109"/>
                </a:lnTo>
                <a:cubicBezTo>
                  <a:pt x="1242965" y="532109"/>
                  <a:pt x="1241095" y="532900"/>
                  <a:pt x="1241095" y="533693"/>
                </a:cubicBezTo>
                <a:cubicBezTo>
                  <a:pt x="1241095" y="533693"/>
                  <a:pt x="1239227" y="532109"/>
                  <a:pt x="1239227" y="531319"/>
                </a:cubicBezTo>
                <a:cubicBezTo>
                  <a:pt x="1238292" y="532109"/>
                  <a:pt x="1237357" y="532900"/>
                  <a:pt x="1237357" y="532900"/>
                </a:cubicBezTo>
                <a:cubicBezTo>
                  <a:pt x="1236425" y="532900"/>
                  <a:pt x="1235489" y="531319"/>
                  <a:pt x="1235489" y="531319"/>
                </a:cubicBezTo>
                <a:cubicBezTo>
                  <a:pt x="1234554" y="531319"/>
                  <a:pt x="1233619" y="532900"/>
                  <a:pt x="1233619" y="532900"/>
                </a:cubicBezTo>
                <a:cubicBezTo>
                  <a:pt x="1232683" y="532109"/>
                  <a:pt x="1231748" y="531319"/>
                  <a:pt x="1231748" y="530529"/>
                </a:cubicBezTo>
                <a:cubicBezTo>
                  <a:pt x="1231748" y="530529"/>
                  <a:pt x="1229881" y="529738"/>
                  <a:pt x="1229881" y="528948"/>
                </a:cubicBezTo>
                <a:cubicBezTo>
                  <a:pt x="1229881" y="528948"/>
                  <a:pt x="1231748" y="528154"/>
                  <a:pt x="1231748" y="527364"/>
                </a:cubicBezTo>
                <a:cubicBezTo>
                  <a:pt x="1232683" y="527364"/>
                  <a:pt x="1230816" y="525783"/>
                  <a:pt x="1230816" y="525783"/>
                </a:cubicBezTo>
                <a:cubicBezTo>
                  <a:pt x="1229881" y="525783"/>
                  <a:pt x="1228946" y="527364"/>
                  <a:pt x="1228946" y="527364"/>
                </a:cubicBezTo>
                <a:cubicBezTo>
                  <a:pt x="1228010" y="527364"/>
                  <a:pt x="1227075" y="525783"/>
                  <a:pt x="1227075" y="525783"/>
                </a:cubicBezTo>
                <a:cubicBezTo>
                  <a:pt x="1226143" y="525783"/>
                  <a:pt x="1225208" y="526573"/>
                  <a:pt x="1225208" y="526573"/>
                </a:cubicBezTo>
                <a:cubicBezTo>
                  <a:pt x="1224272" y="527364"/>
                  <a:pt x="1223337" y="528154"/>
                  <a:pt x="1222402" y="528154"/>
                </a:cubicBezTo>
                <a:lnTo>
                  <a:pt x="1221467" y="526573"/>
                </a:lnTo>
                <a:cubicBezTo>
                  <a:pt x="1220534" y="525783"/>
                  <a:pt x="1220534" y="524993"/>
                  <a:pt x="1219599" y="524993"/>
                </a:cubicBezTo>
                <a:lnTo>
                  <a:pt x="1217729" y="525783"/>
                </a:lnTo>
                <a:cubicBezTo>
                  <a:pt x="1217729" y="526573"/>
                  <a:pt x="1218664" y="527364"/>
                  <a:pt x="1218664" y="528154"/>
                </a:cubicBezTo>
                <a:cubicBezTo>
                  <a:pt x="1219599" y="528154"/>
                  <a:pt x="1220534" y="528948"/>
                  <a:pt x="1220534" y="529738"/>
                </a:cubicBezTo>
                <a:lnTo>
                  <a:pt x="1218664" y="530529"/>
                </a:lnTo>
                <a:cubicBezTo>
                  <a:pt x="1218664" y="531319"/>
                  <a:pt x="1219599" y="532109"/>
                  <a:pt x="1220534" y="532900"/>
                </a:cubicBezTo>
                <a:lnTo>
                  <a:pt x="1221467" y="534484"/>
                </a:lnTo>
                <a:cubicBezTo>
                  <a:pt x="1221467" y="535274"/>
                  <a:pt x="1219599" y="535274"/>
                  <a:pt x="1219599" y="536065"/>
                </a:cubicBezTo>
                <a:cubicBezTo>
                  <a:pt x="1219599" y="535274"/>
                  <a:pt x="1217729" y="534484"/>
                  <a:pt x="1217729" y="533693"/>
                </a:cubicBezTo>
                <a:cubicBezTo>
                  <a:pt x="1217729" y="534484"/>
                  <a:pt x="1216793" y="535274"/>
                  <a:pt x="1215861" y="535274"/>
                </a:cubicBezTo>
                <a:lnTo>
                  <a:pt x="1213991" y="533693"/>
                </a:lnTo>
                <a:lnTo>
                  <a:pt x="1216793" y="532109"/>
                </a:lnTo>
                <a:cubicBezTo>
                  <a:pt x="1215861" y="531319"/>
                  <a:pt x="1215861" y="531319"/>
                  <a:pt x="1214926" y="530529"/>
                </a:cubicBezTo>
                <a:cubicBezTo>
                  <a:pt x="1213991" y="529738"/>
                  <a:pt x="1213991" y="528948"/>
                  <a:pt x="1213055" y="528948"/>
                </a:cubicBezTo>
                <a:cubicBezTo>
                  <a:pt x="1212120" y="527364"/>
                  <a:pt x="1211188" y="526573"/>
                  <a:pt x="1210253" y="524993"/>
                </a:cubicBezTo>
                <a:cubicBezTo>
                  <a:pt x="1210253" y="525783"/>
                  <a:pt x="1208382" y="525783"/>
                  <a:pt x="1208382" y="526573"/>
                </a:cubicBezTo>
                <a:cubicBezTo>
                  <a:pt x="1208382" y="527364"/>
                  <a:pt x="1209318" y="528154"/>
                  <a:pt x="1209318" y="528154"/>
                </a:cubicBezTo>
                <a:cubicBezTo>
                  <a:pt x="1209318" y="528948"/>
                  <a:pt x="1207447" y="528948"/>
                  <a:pt x="1207447" y="529738"/>
                </a:cubicBezTo>
                <a:cubicBezTo>
                  <a:pt x="1207447" y="530529"/>
                  <a:pt x="1209318" y="530529"/>
                  <a:pt x="1209318" y="531319"/>
                </a:cubicBezTo>
                <a:lnTo>
                  <a:pt x="1207447" y="532900"/>
                </a:lnTo>
                <a:cubicBezTo>
                  <a:pt x="1206515" y="532900"/>
                  <a:pt x="1205580" y="533693"/>
                  <a:pt x="1204644" y="534484"/>
                </a:cubicBezTo>
                <a:cubicBezTo>
                  <a:pt x="1204644" y="533693"/>
                  <a:pt x="1203709" y="532900"/>
                  <a:pt x="1203709" y="532109"/>
                </a:cubicBezTo>
                <a:lnTo>
                  <a:pt x="1205580" y="531319"/>
                </a:lnTo>
                <a:cubicBezTo>
                  <a:pt x="1205580" y="530529"/>
                  <a:pt x="1203709" y="529738"/>
                  <a:pt x="1203709" y="528948"/>
                </a:cubicBezTo>
                <a:cubicBezTo>
                  <a:pt x="1203709" y="528948"/>
                  <a:pt x="1202774" y="527364"/>
                  <a:pt x="1201839" y="527364"/>
                </a:cubicBezTo>
                <a:lnTo>
                  <a:pt x="1199971" y="528948"/>
                </a:lnTo>
                <a:lnTo>
                  <a:pt x="1201839" y="530529"/>
                </a:lnTo>
                <a:cubicBezTo>
                  <a:pt x="1201839" y="531319"/>
                  <a:pt x="1199971" y="531319"/>
                  <a:pt x="1199971" y="532109"/>
                </a:cubicBezTo>
                <a:cubicBezTo>
                  <a:pt x="1199036" y="532109"/>
                  <a:pt x="1198101" y="532900"/>
                  <a:pt x="1197165" y="532900"/>
                </a:cubicBezTo>
                <a:lnTo>
                  <a:pt x="1196233" y="531319"/>
                </a:lnTo>
                <a:lnTo>
                  <a:pt x="1194363" y="529738"/>
                </a:lnTo>
                <a:lnTo>
                  <a:pt x="1192492" y="531319"/>
                </a:lnTo>
                <a:lnTo>
                  <a:pt x="1194363" y="532900"/>
                </a:lnTo>
                <a:cubicBezTo>
                  <a:pt x="1193427" y="533693"/>
                  <a:pt x="1192492" y="533693"/>
                  <a:pt x="1191557" y="534484"/>
                </a:cubicBezTo>
                <a:cubicBezTo>
                  <a:pt x="1191557" y="534484"/>
                  <a:pt x="1193427" y="535274"/>
                  <a:pt x="1193427" y="536065"/>
                </a:cubicBezTo>
                <a:cubicBezTo>
                  <a:pt x="1193427" y="536065"/>
                  <a:pt x="1191557" y="536855"/>
                  <a:pt x="1191557" y="537649"/>
                </a:cubicBezTo>
                <a:cubicBezTo>
                  <a:pt x="1190625" y="536855"/>
                  <a:pt x="1190625" y="536065"/>
                  <a:pt x="1189690" y="535274"/>
                </a:cubicBezTo>
                <a:lnTo>
                  <a:pt x="1187819" y="533693"/>
                </a:lnTo>
                <a:cubicBezTo>
                  <a:pt x="1187819" y="533693"/>
                  <a:pt x="1190625" y="532900"/>
                  <a:pt x="1190625" y="532109"/>
                </a:cubicBezTo>
                <a:cubicBezTo>
                  <a:pt x="1190625" y="532109"/>
                  <a:pt x="1188754" y="531319"/>
                  <a:pt x="1188754" y="530529"/>
                </a:cubicBezTo>
                <a:cubicBezTo>
                  <a:pt x="1188754" y="530529"/>
                  <a:pt x="1190625" y="529738"/>
                  <a:pt x="1190625" y="528948"/>
                </a:cubicBezTo>
                <a:cubicBezTo>
                  <a:pt x="1190625" y="528948"/>
                  <a:pt x="1189690" y="528154"/>
                  <a:pt x="1188754" y="527364"/>
                </a:cubicBezTo>
                <a:lnTo>
                  <a:pt x="1186884" y="528948"/>
                </a:lnTo>
                <a:lnTo>
                  <a:pt x="1185952" y="527364"/>
                </a:lnTo>
                <a:cubicBezTo>
                  <a:pt x="1185016" y="527364"/>
                  <a:pt x="1184081" y="528154"/>
                  <a:pt x="1183146" y="528154"/>
                </a:cubicBezTo>
                <a:cubicBezTo>
                  <a:pt x="1183146" y="528948"/>
                  <a:pt x="1181278" y="529738"/>
                  <a:pt x="1181278" y="529738"/>
                </a:cubicBezTo>
                <a:lnTo>
                  <a:pt x="1183146" y="531319"/>
                </a:lnTo>
                <a:cubicBezTo>
                  <a:pt x="1183146" y="532109"/>
                  <a:pt x="1184081" y="532900"/>
                  <a:pt x="1184081" y="533693"/>
                </a:cubicBezTo>
                <a:cubicBezTo>
                  <a:pt x="1183146" y="534484"/>
                  <a:pt x="1181278" y="535274"/>
                  <a:pt x="1180343" y="536065"/>
                </a:cubicBezTo>
                <a:cubicBezTo>
                  <a:pt x="1179408" y="535274"/>
                  <a:pt x="1179408" y="535274"/>
                  <a:pt x="1178473" y="534484"/>
                </a:cubicBezTo>
                <a:cubicBezTo>
                  <a:pt x="1177537" y="532900"/>
                  <a:pt x="1176605" y="532109"/>
                  <a:pt x="1175670" y="530529"/>
                </a:cubicBezTo>
                <a:cubicBezTo>
                  <a:pt x="1174735" y="530529"/>
                  <a:pt x="1174735" y="529738"/>
                  <a:pt x="1173799" y="528948"/>
                </a:cubicBezTo>
                <a:cubicBezTo>
                  <a:pt x="1172864" y="528154"/>
                  <a:pt x="1171929" y="526573"/>
                  <a:pt x="1170997" y="525783"/>
                </a:cubicBezTo>
                <a:cubicBezTo>
                  <a:pt x="1170062" y="525783"/>
                  <a:pt x="1169126" y="526573"/>
                  <a:pt x="1169126" y="526573"/>
                </a:cubicBezTo>
                <a:cubicBezTo>
                  <a:pt x="1168191" y="527364"/>
                  <a:pt x="1166324" y="528154"/>
                  <a:pt x="1166324" y="528154"/>
                </a:cubicBezTo>
                <a:cubicBezTo>
                  <a:pt x="1166324" y="528948"/>
                  <a:pt x="1168191" y="529738"/>
                  <a:pt x="1168191" y="529738"/>
                </a:cubicBezTo>
                <a:cubicBezTo>
                  <a:pt x="1168191" y="530529"/>
                  <a:pt x="1166324" y="530529"/>
                  <a:pt x="1166324" y="531319"/>
                </a:cubicBezTo>
                <a:cubicBezTo>
                  <a:pt x="1166324" y="531319"/>
                  <a:pt x="1168191" y="532900"/>
                  <a:pt x="1167256" y="532900"/>
                </a:cubicBezTo>
                <a:lnTo>
                  <a:pt x="1165388" y="534484"/>
                </a:lnTo>
                <a:lnTo>
                  <a:pt x="1164453" y="532900"/>
                </a:lnTo>
                <a:cubicBezTo>
                  <a:pt x="1163518" y="532109"/>
                  <a:pt x="1162583" y="530529"/>
                  <a:pt x="1162583" y="530529"/>
                </a:cubicBezTo>
                <a:lnTo>
                  <a:pt x="1160715" y="532109"/>
                </a:lnTo>
                <a:cubicBezTo>
                  <a:pt x="1160715" y="531319"/>
                  <a:pt x="1158845" y="531319"/>
                  <a:pt x="1158845" y="530529"/>
                </a:cubicBezTo>
                <a:cubicBezTo>
                  <a:pt x="1158845" y="529738"/>
                  <a:pt x="1160715" y="529738"/>
                  <a:pt x="1160715" y="528948"/>
                </a:cubicBezTo>
                <a:cubicBezTo>
                  <a:pt x="1160715" y="528948"/>
                  <a:pt x="1159780" y="527364"/>
                  <a:pt x="1158845" y="527364"/>
                </a:cubicBezTo>
                <a:cubicBezTo>
                  <a:pt x="1158845" y="526573"/>
                  <a:pt x="1157909" y="525783"/>
                  <a:pt x="1157909" y="525783"/>
                </a:cubicBezTo>
                <a:cubicBezTo>
                  <a:pt x="1156974" y="525783"/>
                  <a:pt x="1156042" y="526573"/>
                  <a:pt x="1155107" y="526573"/>
                </a:cubicBezTo>
                <a:cubicBezTo>
                  <a:pt x="1155107" y="527364"/>
                  <a:pt x="1156974" y="528154"/>
                  <a:pt x="1156974" y="528948"/>
                </a:cubicBezTo>
                <a:lnTo>
                  <a:pt x="1158845" y="530529"/>
                </a:lnTo>
                <a:cubicBezTo>
                  <a:pt x="1158845" y="530529"/>
                  <a:pt x="1156974" y="531319"/>
                  <a:pt x="1156974" y="532109"/>
                </a:cubicBezTo>
                <a:cubicBezTo>
                  <a:pt x="1156042" y="532109"/>
                  <a:pt x="1155107" y="532900"/>
                  <a:pt x="1154172" y="532900"/>
                </a:cubicBezTo>
                <a:cubicBezTo>
                  <a:pt x="1154172" y="533693"/>
                  <a:pt x="1152301" y="533693"/>
                  <a:pt x="1152301" y="534484"/>
                </a:cubicBezTo>
                <a:lnTo>
                  <a:pt x="1154172" y="536065"/>
                </a:lnTo>
                <a:cubicBezTo>
                  <a:pt x="1154172" y="536855"/>
                  <a:pt x="1152301" y="536855"/>
                  <a:pt x="1152301" y="537649"/>
                </a:cubicBezTo>
                <a:cubicBezTo>
                  <a:pt x="1152301" y="538439"/>
                  <a:pt x="1153236" y="538439"/>
                  <a:pt x="1153236" y="539229"/>
                </a:cubicBezTo>
                <a:cubicBezTo>
                  <a:pt x="1152301" y="540020"/>
                  <a:pt x="1150434" y="540810"/>
                  <a:pt x="1149498" y="542394"/>
                </a:cubicBezTo>
                <a:cubicBezTo>
                  <a:pt x="1148563" y="540810"/>
                  <a:pt x="1147628" y="540020"/>
                  <a:pt x="1146696" y="538439"/>
                </a:cubicBezTo>
                <a:cubicBezTo>
                  <a:pt x="1146696" y="537649"/>
                  <a:pt x="1148563" y="537649"/>
                  <a:pt x="1148563" y="536855"/>
                </a:cubicBezTo>
                <a:lnTo>
                  <a:pt x="1146696" y="535274"/>
                </a:lnTo>
                <a:lnTo>
                  <a:pt x="1144825" y="533693"/>
                </a:lnTo>
                <a:cubicBezTo>
                  <a:pt x="1144825" y="532900"/>
                  <a:pt x="1146696" y="532900"/>
                  <a:pt x="1147628" y="532109"/>
                </a:cubicBezTo>
                <a:cubicBezTo>
                  <a:pt x="1147628" y="532109"/>
                  <a:pt x="1145760" y="531319"/>
                  <a:pt x="1145760" y="530529"/>
                </a:cubicBezTo>
                <a:cubicBezTo>
                  <a:pt x="1145760" y="529738"/>
                  <a:pt x="1147628" y="529738"/>
                  <a:pt x="1147628" y="528948"/>
                </a:cubicBezTo>
                <a:cubicBezTo>
                  <a:pt x="1147628" y="528948"/>
                  <a:pt x="1146696" y="528154"/>
                  <a:pt x="1145760" y="527364"/>
                </a:cubicBezTo>
                <a:lnTo>
                  <a:pt x="1143890" y="528948"/>
                </a:lnTo>
                <a:cubicBezTo>
                  <a:pt x="1143890" y="528948"/>
                  <a:pt x="1142955" y="527364"/>
                  <a:pt x="1142023" y="527364"/>
                </a:cubicBezTo>
                <a:cubicBezTo>
                  <a:pt x="1142023" y="526573"/>
                  <a:pt x="1141087" y="525783"/>
                  <a:pt x="1141087" y="524993"/>
                </a:cubicBezTo>
                <a:lnTo>
                  <a:pt x="1142955" y="524199"/>
                </a:lnTo>
                <a:cubicBezTo>
                  <a:pt x="1142955" y="523409"/>
                  <a:pt x="1141087" y="522618"/>
                  <a:pt x="1141087" y="521828"/>
                </a:cubicBezTo>
                <a:cubicBezTo>
                  <a:pt x="1141087" y="521828"/>
                  <a:pt x="1140152" y="521037"/>
                  <a:pt x="1140152" y="520247"/>
                </a:cubicBezTo>
                <a:cubicBezTo>
                  <a:pt x="1139217" y="519453"/>
                  <a:pt x="1138281" y="519453"/>
                  <a:pt x="1138281" y="518663"/>
                </a:cubicBezTo>
                <a:cubicBezTo>
                  <a:pt x="1138281" y="519453"/>
                  <a:pt x="1136414" y="519453"/>
                  <a:pt x="1136414" y="520247"/>
                </a:cubicBezTo>
                <a:lnTo>
                  <a:pt x="1137346" y="521828"/>
                </a:lnTo>
                <a:cubicBezTo>
                  <a:pt x="1138281" y="521828"/>
                  <a:pt x="1139217" y="523409"/>
                  <a:pt x="1139217" y="523409"/>
                </a:cubicBezTo>
                <a:cubicBezTo>
                  <a:pt x="1139217" y="524199"/>
                  <a:pt x="1137346" y="524199"/>
                  <a:pt x="1137346" y="524993"/>
                </a:cubicBezTo>
                <a:cubicBezTo>
                  <a:pt x="1137346" y="525783"/>
                  <a:pt x="1138281" y="525783"/>
                  <a:pt x="1139217" y="526573"/>
                </a:cubicBezTo>
                <a:cubicBezTo>
                  <a:pt x="1139217" y="527364"/>
                  <a:pt x="1136414" y="527364"/>
                  <a:pt x="1136414" y="528154"/>
                </a:cubicBezTo>
                <a:lnTo>
                  <a:pt x="1138281" y="529738"/>
                </a:lnTo>
                <a:cubicBezTo>
                  <a:pt x="1137346" y="530529"/>
                  <a:pt x="1136414" y="530529"/>
                  <a:pt x="1136414" y="531319"/>
                </a:cubicBezTo>
                <a:cubicBezTo>
                  <a:pt x="1135479" y="531319"/>
                  <a:pt x="1134544" y="532109"/>
                  <a:pt x="1134544" y="532109"/>
                </a:cubicBezTo>
                <a:cubicBezTo>
                  <a:pt x="1133608" y="532109"/>
                  <a:pt x="1132673" y="530529"/>
                  <a:pt x="1132673" y="530529"/>
                </a:cubicBezTo>
                <a:lnTo>
                  <a:pt x="1130806" y="532109"/>
                </a:lnTo>
                <a:lnTo>
                  <a:pt x="1131738" y="533693"/>
                </a:lnTo>
                <a:cubicBezTo>
                  <a:pt x="1132673" y="534484"/>
                  <a:pt x="1132673" y="535274"/>
                  <a:pt x="1133608" y="535274"/>
                </a:cubicBezTo>
                <a:cubicBezTo>
                  <a:pt x="1133608" y="536065"/>
                  <a:pt x="1135479" y="536855"/>
                  <a:pt x="1135479" y="537649"/>
                </a:cubicBezTo>
                <a:cubicBezTo>
                  <a:pt x="1135479" y="537649"/>
                  <a:pt x="1133608" y="538439"/>
                  <a:pt x="1132673" y="538439"/>
                </a:cubicBezTo>
                <a:cubicBezTo>
                  <a:pt x="1132673" y="539229"/>
                  <a:pt x="1134544" y="540020"/>
                  <a:pt x="1134544" y="540020"/>
                </a:cubicBezTo>
                <a:cubicBezTo>
                  <a:pt x="1134544" y="540810"/>
                  <a:pt x="1132673" y="540810"/>
                  <a:pt x="1132673" y="541601"/>
                </a:cubicBezTo>
                <a:cubicBezTo>
                  <a:pt x="1132673" y="541601"/>
                  <a:pt x="1130806" y="540810"/>
                  <a:pt x="1130806" y="540020"/>
                </a:cubicBezTo>
                <a:cubicBezTo>
                  <a:pt x="1130806" y="539229"/>
                  <a:pt x="1129870" y="538439"/>
                  <a:pt x="1129870" y="538439"/>
                </a:cubicBezTo>
                <a:cubicBezTo>
                  <a:pt x="1128935" y="537649"/>
                  <a:pt x="1128000" y="536855"/>
                  <a:pt x="1128000" y="536065"/>
                </a:cubicBezTo>
                <a:lnTo>
                  <a:pt x="1129870" y="535274"/>
                </a:lnTo>
                <a:cubicBezTo>
                  <a:pt x="1129870" y="534484"/>
                  <a:pt x="1128935" y="533693"/>
                  <a:pt x="1128000" y="533693"/>
                </a:cubicBezTo>
                <a:cubicBezTo>
                  <a:pt x="1128000" y="532900"/>
                  <a:pt x="1127065" y="532109"/>
                  <a:pt x="1127065" y="531319"/>
                </a:cubicBezTo>
                <a:cubicBezTo>
                  <a:pt x="1126132" y="532109"/>
                  <a:pt x="1125197" y="532109"/>
                  <a:pt x="1124262" y="532900"/>
                </a:cubicBezTo>
                <a:cubicBezTo>
                  <a:pt x="1124262" y="532900"/>
                  <a:pt x="1122395" y="533693"/>
                  <a:pt x="1122395" y="534484"/>
                </a:cubicBezTo>
                <a:lnTo>
                  <a:pt x="1124262" y="536065"/>
                </a:lnTo>
                <a:cubicBezTo>
                  <a:pt x="1123327" y="536065"/>
                  <a:pt x="1122395" y="537649"/>
                  <a:pt x="1122395" y="537649"/>
                </a:cubicBezTo>
                <a:cubicBezTo>
                  <a:pt x="1121459" y="537649"/>
                  <a:pt x="1120524" y="536065"/>
                  <a:pt x="1120524" y="535274"/>
                </a:cubicBezTo>
                <a:cubicBezTo>
                  <a:pt x="1119589" y="535274"/>
                  <a:pt x="1119589" y="534484"/>
                  <a:pt x="1118653" y="533693"/>
                </a:cubicBezTo>
                <a:lnTo>
                  <a:pt x="1117718" y="532109"/>
                </a:lnTo>
                <a:cubicBezTo>
                  <a:pt x="1117718" y="532109"/>
                  <a:pt x="1118653" y="531319"/>
                  <a:pt x="1119589" y="530529"/>
                </a:cubicBezTo>
                <a:lnTo>
                  <a:pt x="1120524" y="532109"/>
                </a:lnTo>
                <a:cubicBezTo>
                  <a:pt x="1121459" y="532900"/>
                  <a:pt x="1123327" y="531319"/>
                  <a:pt x="1123327" y="531319"/>
                </a:cubicBezTo>
                <a:lnTo>
                  <a:pt x="1121459" y="529738"/>
                </a:lnTo>
                <a:cubicBezTo>
                  <a:pt x="1121459" y="528948"/>
                  <a:pt x="1119589" y="530529"/>
                  <a:pt x="1119589" y="530529"/>
                </a:cubicBezTo>
                <a:cubicBezTo>
                  <a:pt x="1118653" y="530529"/>
                  <a:pt x="1118653" y="528948"/>
                  <a:pt x="1117718" y="528948"/>
                </a:cubicBezTo>
                <a:cubicBezTo>
                  <a:pt x="1116786" y="529738"/>
                  <a:pt x="1116786" y="529738"/>
                  <a:pt x="1115851" y="530529"/>
                </a:cubicBezTo>
                <a:cubicBezTo>
                  <a:pt x="1114916" y="530529"/>
                  <a:pt x="1113980" y="531319"/>
                  <a:pt x="1113980" y="531319"/>
                </a:cubicBezTo>
                <a:cubicBezTo>
                  <a:pt x="1113045" y="532109"/>
                  <a:pt x="1114916" y="532900"/>
                  <a:pt x="1114916" y="533693"/>
                </a:cubicBezTo>
                <a:lnTo>
                  <a:pt x="1113045" y="534484"/>
                </a:lnTo>
                <a:cubicBezTo>
                  <a:pt x="1112113" y="535274"/>
                  <a:pt x="1112113" y="535274"/>
                  <a:pt x="1111178" y="536065"/>
                </a:cubicBezTo>
                <a:cubicBezTo>
                  <a:pt x="1110242" y="536065"/>
                  <a:pt x="1110242" y="534484"/>
                  <a:pt x="1109307" y="534484"/>
                </a:cubicBezTo>
                <a:lnTo>
                  <a:pt x="1107437" y="536065"/>
                </a:lnTo>
                <a:cubicBezTo>
                  <a:pt x="1106504" y="535274"/>
                  <a:pt x="1106504" y="534484"/>
                  <a:pt x="1105569" y="533693"/>
                </a:cubicBezTo>
                <a:cubicBezTo>
                  <a:pt x="1105569" y="533693"/>
                  <a:pt x="1104634" y="532900"/>
                  <a:pt x="1104634" y="532109"/>
                </a:cubicBezTo>
                <a:cubicBezTo>
                  <a:pt x="1103699" y="531319"/>
                  <a:pt x="1102763" y="531319"/>
                  <a:pt x="1102763" y="530529"/>
                </a:cubicBezTo>
                <a:cubicBezTo>
                  <a:pt x="1101828" y="529738"/>
                  <a:pt x="1101828" y="528948"/>
                  <a:pt x="1100896" y="528948"/>
                </a:cubicBezTo>
                <a:cubicBezTo>
                  <a:pt x="1100896" y="528154"/>
                  <a:pt x="1099025" y="529738"/>
                  <a:pt x="1099025" y="529738"/>
                </a:cubicBezTo>
                <a:cubicBezTo>
                  <a:pt x="1098090" y="529738"/>
                  <a:pt x="1098090" y="528154"/>
                  <a:pt x="1097155" y="528154"/>
                </a:cubicBezTo>
                <a:cubicBezTo>
                  <a:pt x="1097155" y="528154"/>
                  <a:pt x="1096223" y="529738"/>
                  <a:pt x="1095288" y="529738"/>
                </a:cubicBezTo>
                <a:lnTo>
                  <a:pt x="1093417" y="528154"/>
                </a:lnTo>
                <a:cubicBezTo>
                  <a:pt x="1093417" y="527364"/>
                  <a:pt x="1092485" y="526573"/>
                  <a:pt x="1092485" y="525783"/>
                </a:cubicBezTo>
                <a:cubicBezTo>
                  <a:pt x="1090614" y="526573"/>
                  <a:pt x="1089679" y="528154"/>
                  <a:pt x="1087809" y="528948"/>
                </a:cubicBezTo>
                <a:cubicBezTo>
                  <a:pt x="1088744" y="528948"/>
                  <a:pt x="1088744" y="529738"/>
                  <a:pt x="1089679" y="530529"/>
                </a:cubicBezTo>
                <a:cubicBezTo>
                  <a:pt x="1089679" y="531319"/>
                  <a:pt x="1090614" y="531319"/>
                  <a:pt x="1090614" y="532109"/>
                </a:cubicBezTo>
                <a:cubicBezTo>
                  <a:pt x="1091550" y="532900"/>
                  <a:pt x="1092485" y="533693"/>
                  <a:pt x="1092485" y="533693"/>
                </a:cubicBezTo>
                <a:cubicBezTo>
                  <a:pt x="1092485" y="534484"/>
                  <a:pt x="1093417" y="536065"/>
                  <a:pt x="1094352" y="536065"/>
                </a:cubicBezTo>
                <a:cubicBezTo>
                  <a:pt x="1093417" y="536065"/>
                  <a:pt x="1092485" y="536855"/>
                  <a:pt x="1092485" y="536855"/>
                </a:cubicBezTo>
                <a:cubicBezTo>
                  <a:pt x="1091550" y="537649"/>
                  <a:pt x="1090614" y="538439"/>
                  <a:pt x="1089679" y="538439"/>
                </a:cubicBezTo>
                <a:lnTo>
                  <a:pt x="1088744" y="536855"/>
                </a:lnTo>
                <a:cubicBezTo>
                  <a:pt x="1087809" y="536065"/>
                  <a:pt x="1087809" y="535274"/>
                  <a:pt x="1086876" y="535274"/>
                </a:cubicBezTo>
                <a:cubicBezTo>
                  <a:pt x="1086876" y="534484"/>
                  <a:pt x="1085006" y="536065"/>
                  <a:pt x="1085006" y="536065"/>
                </a:cubicBezTo>
                <a:cubicBezTo>
                  <a:pt x="1084071" y="536065"/>
                  <a:pt x="1084071" y="534484"/>
                  <a:pt x="1083135" y="534484"/>
                </a:cubicBezTo>
                <a:lnTo>
                  <a:pt x="1081268" y="536065"/>
                </a:lnTo>
                <a:cubicBezTo>
                  <a:pt x="1080333" y="535274"/>
                  <a:pt x="1080333" y="534484"/>
                  <a:pt x="1079397" y="534484"/>
                </a:cubicBezTo>
                <a:cubicBezTo>
                  <a:pt x="1079397" y="533693"/>
                  <a:pt x="1078462" y="532900"/>
                  <a:pt x="1077527" y="532109"/>
                </a:cubicBezTo>
                <a:cubicBezTo>
                  <a:pt x="1077527" y="532109"/>
                  <a:pt x="1076595" y="531319"/>
                  <a:pt x="1076595" y="530529"/>
                </a:cubicBezTo>
                <a:cubicBezTo>
                  <a:pt x="1075660" y="529738"/>
                  <a:pt x="1075660" y="528948"/>
                  <a:pt x="1074724" y="528948"/>
                </a:cubicBezTo>
                <a:lnTo>
                  <a:pt x="1072854" y="530529"/>
                </a:lnTo>
                <a:cubicBezTo>
                  <a:pt x="1071922" y="530529"/>
                  <a:pt x="1070986" y="531319"/>
                  <a:pt x="1070986" y="531319"/>
                </a:cubicBezTo>
                <a:cubicBezTo>
                  <a:pt x="1070051" y="531319"/>
                  <a:pt x="1069116" y="529738"/>
                  <a:pt x="1069116" y="529738"/>
                </a:cubicBezTo>
                <a:cubicBezTo>
                  <a:pt x="1068181" y="529738"/>
                  <a:pt x="1067248" y="530529"/>
                  <a:pt x="1067248" y="531319"/>
                </a:cubicBezTo>
                <a:cubicBezTo>
                  <a:pt x="1066313" y="531319"/>
                  <a:pt x="1068181" y="532900"/>
                  <a:pt x="1068181" y="532900"/>
                </a:cubicBezTo>
                <a:cubicBezTo>
                  <a:pt x="1068181" y="532900"/>
                  <a:pt x="1066313" y="533693"/>
                  <a:pt x="1066313" y="534484"/>
                </a:cubicBezTo>
                <a:lnTo>
                  <a:pt x="1064443" y="535274"/>
                </a:lnTo>
                <a:cubicBezTo>
                  <a:pt x="1064443" y="536065"/>
                  <a:pt x="1066313" y="536855"/>
                  <a:pt x="1066313" y="537649"/>
                </a:cubicBezTo>
                <a:cubicBezTo>
                  <a:pt x="1065378" y="537649"/>
                  <a:pt x="1064443" y="538439"/>
                  <a:pt x="1063507" y="538439"/>
                </a:cubicBezTo>
                <a:cubicBezTo>
                  <a:pt x="1063507" y="539229"/>
                  <a:pt x="1062575" y="539229"/>
                  <a:pt x="1061640" y="540020"/>
                </a:cubicBezTo>
                <a:cubicBezTo>
                  <a:pt x="1060705" y="540810"/>
                  <a:pt x="1060705" y="540810"/>
                  <a:pt x="1059769" y="541601"/>
                </a:cubicBezTo>
                <a:cubicBezTo>
                  <a:pt x="1058834" y="540810"/>
                  <a:pt x="1058834" y="540020"/>
                  <a:pt x="1057899" y="539229"/>
                </a:cubicBezTo>
                <a:lnTo>
                  <a:pt x="1056032" y="540810"/>
                </a:lnTo>
                <a:cubicBezTo>
                  <a:pt x="1055096" y="540810"/>
                  <a:pt x="1055096" y="540020"/>
                  <a:pt x="1054161" y="539229"/>
                </a:cubicBezTo>
                <a:cubicBezTo>
                  <a:pt x="1054161" y="538439"/>
                  <a:pt x="1053226" y="537649"/>
                  <a:pt x="1053226" y="537649"/>
                </a:cubicBezTo>
                <a:cubicBezTo>
                  <a:pt x="1052294" y="536855"/>
                  <a:pt x="1055096" y="536065"/>
                  <a:pt x="1055096" y="536065"/>
                </a:cubicBezTo>
                <a:cubicBezTo>
                  <a:pt x="1055096" y="535274"/>
                  <a:pt x="1053226" y="534484"/>
                  <a:pt x="1053226" y="534484"/>
                </a:cubicBezTo>
                <a:cubicBezTo>
                  <a:pt x="1053226" y="533693"/>
                  <a:pt x="1052294" y="532900"/>
                  <a:pt x="1051358" y="532900"/>
                </a:cubicBezTo>
                <a:cubicBezTo>
                  <a:pt x="1051358" y="532109"/>
                  <a:pt x="1050423" y="531319"/>
                  <a:pt x="1050423" y="530529"/>
                </a:cubicBezTo>
                <a:lnTo>
                  <a:pt x="1052294" y="529738"/>
                </a:lnTo>
                <a:cubicBezTo>
                  <a:pt x="1052294" y="528948"/>
                  <a:pt x="1050423" y="528154"/>
                  <a:pt x="1050423" y="527364"/>
                </a:cubicBezTo>
                <a:lnTo>
                  <a:pt x="1048553" y="528948"/>
                </a:lnTo>
                <a:lnTo>
                  <a:pt x="1050423" y="530529"/>
                </a:lnTo>
                <a:cubicBezTo>
                  <a:pt x="1049488" y="531319"/>
                  <a:pt x="1048553" y="532109"/>
                  <a:pt x="1047617" y="532109"/>
                </a:cubicBezTo>
                <a:cubicBezTo>
                  <a:pt x="1047617" y="532109"/>
                  <a:pt x="1046685" y="533693"/>
                  <a:pt x="1045750" y="533693"/>
                </a:cubicBezTo>
                <a:cubicBezTo>
                  <a:pt x="1045750" y="533693"/>
                  <a:pt x="1044815" y="532109"/>
                  <a:pt x="1043879" y="531319"/>
                </a:cubicBezTo>
                <a:cubicBezTo>
                  <a:pt x="1043879" y="531319"/>
                  <a:pt x="1042944" y="530529"/>
                  <a:pt x="1042944" y="529738"/>
                </a:cubicBezTo>
                <a:cubicBezTo>
                  <a:pt x="1042012" y="529738"/>
                  <a:pt x="1042012" y="528948"/>
                  <a:pt x="1041077" y="528154"/>
                </a:cubicBezTo>
                <a:cubicBezTo>
                  <a:pt x="1041077" y="528154"/>
                  <a:pt x="1040142" y="526573"/>
                  <a:pt x="1039206" y="526573"/>
                </a:cubicBezTo>
                <a:cubicBezTo>
                  <a:pt x="1039206" y="526573"/>
                  <a:pt x="1038271" y="527364"/>
                  <a:pt x="1037339" y="527364"/>
                </a:cubicBezTo>
                <a:cubicBezTo>
                  <a:pt x="1036404" y="528154"/>
                  <a:pt x="1036404" y="528948"/>
                  <a:pt x="1035468" y="528948"/>
                </a:cubicBezTo>
                <a:cubicBezTo>
                  <a:pt x="1035468" y="529738"/>
                  <a:pt x="1037339" y="530529"/>
                  <a:pt x="1037339" y="530529"/>
                </a:cubicBezTo>
                <a:cubicBezTo>
                  <a:pt x="1037339" y="531319"/>
                  <a:pt x="1034533" y="532109"/>
                  <a:pt x="1034533" y="532109"/>
                </a:cubicBezTo>
                <a:lnTo>
                  <a:pt x="1036404" y="533693"/>
                </a:lnTo>
                <a:lnTo>
                  <a:pt x="1034533" y="535274"/>
                </a:lnTo>
                <a:cubicBezTo>
                  <a:pt x="1033598" y="535274"/>
                  <a:pt x="1033598" y="533693"/>
                  <a:pt x="1032666" y="533693"/>
                </a:cubicBezTo>
                <a:cubicBezTo>
                  <a:pt x="1031730" y="532900"/>
                  <a:pt x="1031730" y="532109"/>
                  <a:pt x="1030795" y="532109"/>
                </a:cubicBezTo>
                <a:cubicBezTo>
                  <a:pt x="1030795" y="531319"/>
                  <a:pt x="1029860" y="530529"/>
                  <a:pt x="1029860" y="529738"/>
                </a:cubicBezTo>
                <a:cubicBezTo>
                  <a:pt x="1027993" y="531319"/>
                  <a:pt x="1027057" y="532109"/>
                  <a:pt x="1025187" y="532900"/>
                </a:cubicBezTo>
                <a:cubicBezTo>
                  <a:pt x="1025187" y="532109"/>
                  <a:pt x="1024251" y="531319"/>
                  <a:pt x="1024251" y="531319"/>
                </a:cubicBezTo>
                <a:cubicBezTo>
                  <a:pt x="1023316" y="530529"/>
                  <a:pt x="1022384" y="529738"/>
                  <a:pt x="1022384" y="528948"/>
                </a:cubicBezTo>
                <a:lnTo>
                  <a:pt x="1024251" y="528154"/>
                </a:lnTo>
                <a:cubicBezTo>
                  <a:pt x="1024251" y="527364"/>
                  <a:pt x="1026122" y="526573"/>
                  <a:pt x="1026122" y="526573"/>
                </a:cubicBezTo>
                <a:lnTo>
                  <a:pt x="1025187" y="524993"/>
                </a:lnTo>
                <a:cubicBezTo>
                  <a:pt x="1023316" y="523409"/>
                  <a:pt x="1022384" y="522618"/>
                  <a:pt x="1021449" y="521037"/>
                </a:cubicBezTo>
                <a:cubicBezTo>
                  <a:pt x="1021449" y="521828"/>
                  <a:pt x="1019578" y="521828"/>
                  <a:pt x="1019578" y="522618"/>
                </a:cubicBezTo>
                <a:cubicBezTo>
                  <a:pt x="1019578" y="522618"/>
                  <a:pt x="1020514" y="524199"/>
                  <a:pt x="1021449" y="524199"/>
                </a:cubicBezTo>
                <a:cubicBezTo>
                  <a:pt x="1021449" y="524993"/>
                  <a:pt x="1022384" y="525783"/>
                  <a:pt x="1022384" y="525783"/>
                </a:cubicBezTo>
                <a:cubicBezTo>
                  <a:pt x="1022384" y="526573"/>
                  <a:pt x="1020514" y="527364"/>
                  <a:pt x="1020514" y="527364"/>
                </a:cubicBezTo>
                <a:cubicBezTo>
                  <a:pt x="1020514" y="528154"/>
                  <a:pt x="1022384" y="528948"/>
                  <a:pt x="1022384" y="528948"/>
                </a:cubicBezTo>
                <a:cubicBezTo>
                  <a:pt x="1022384" y="529738"/>
                  <a:pt x="1020514" y="530529"/>
                  <a:pt x="1020514" y="530529"/>
                </a:cubicBezTo>
                <a:cubicBezTo>
                  <a:pt x="1019578" y="530529"/>
                  <a:pt x="1017708" y="531319"/>
                  <a:pt x="1017708" y="532109"/>
                </a:cubicBezTo>
                <a:lnTo>
                  <a:pt x="1019578" y="533693"/>
                </a:lnTo>
                <a:cubicBezTo>
                  <a:pt x="1020514" y="534484"/>
                  <a:pt x="1020514" y="534484"/>
                  <a:pt x="1021449" y="535274"/>
                </a:cubicBezTo>
                <a:cubicBezTo>
                  <a:pt x="1019578" y="536065"/>
                  <a:pt x="1018643" y="536855"/>
                  <a:pt x="1016776" y="538439"/>
                </a:cubicBezTo>
                <a:cubicBezTo>
                  <a:pt x="1016776" y="537649"/>
                  <a:pt x="1015840" y="536855"/>
                  <a:pt x="1015840" y="536065"/>
                </a:cubicBezTo>
                <a:cubicBezTo>
                  <a:pt x="1014905" y="536065"/>
                  <a:pt x="1013970" y="535274"/>
                  <a:pt x="1013970" y="534484"/>
                </a:cubicBezTo>
                <a:cubicBezTo>
                  <a:pt x="1013970" y="534484"/>
                  <a:pt x="1015840" y="533693"/>
                  <a:pt x="1015840" y="532900"/>
                </a:cubicBezTo>
                <a:cubicBezTo>
                  <a:pt x="1015840" y="532900"/>
                  <a:pt x="1014905" y="531319"/>
                  <a:pt x="1013970" y="531319"/>
                </a:cubicBezTo>
                <a:cubicBezTo>
                  <a:pt x="1013970" y="531319"/>
                  <a:pt x="1013035" y="532900"/>
                  <a:pt x="1012102" y="532900"/>
                </a:cubicBezTo>
                <a:lnTo>
                  <a:pt x="1011167" y="531319"/>
                </a:lnTo>
                <a:cubicBezTo>
                  <a:pt x="1010232" y="531319"/>
                  <a:pt x="1009297" y="532109"/>
                  <a:pt x="1008361" y="532109"/>
                </a:cubicBezTo>
                <a:cubicBezTo>
                  <a:pt x="1008361" y="532900"/>
                  <a:pt x="1007429" y="533693"/>
                  <a:pt x="1006494" y="533693"/>
                </a:cubicBezTo>
                <a:cubicBezTo>
                  <a:pt x="1005559" y="534484"/>
                  <a:pt x="1005559" y="534484"/>
                  <a:pt x="1004623" y="535274"/>
                </a:cubicBezTo>
                <a:cubicBezTo>
                  <a:pt x="1003688" y="535274"/>
                  <a:pt x="1002756" y="536065"/>
                  <a:pt x="1002756" y="536065"/>
                </a:cubicBezTo>
                <a:cubicBezTo>
                  <a:pt x="1001821" y="536855"/>
                  <a:pt x="1000886" y="534484"/>
                  <a:pt x="1000886" y="534484"/>
                </a:cubicBezTo>
                <a:cubicBezTo>
                  <a:pt x="999950" y="534484"/>
                  <a:pt x="999015" y="536065"/>
                  <a:pt x="999015" y="536065"/>
                </a:cubicBezTo>
                <a:cubicBezTo>
                  <a:pt x="998083" y="536065"/>
                  <a:pt x="997148" y="537649"/>
                  <a:pt x="996212" y="537649"/>
                </a:cubicBezTo>
                <a:cubicBezTo>
                  <a:pt x="996212" y="537649"/>
                  <a:pt x="995277" y="536065"/>
                  <a:pt x="995277" y="535274"/>
                </a:cubicBezTo>
                <a:lnTo>
                  <a:pt x="997148" y="534484"/>
                </a:lnTo>
                <a:cubicBezTo>
                  <a:pt x="997148" y="533693"/>
                  <a:pt x="995277" y="532900"/>
                  <a:pt x="995277" y="532109"/>
                </a:cubicBezTo>
                <a:lnTo>
                  <a:pt x="997148" y="531319"/>
                </a:lnTo>
                <a:cubicBezTo>
                  <a:pt x="998083" y="530529"/>
                  <a:pt x="996212" y="529738"/>
                  <a:pt x="996212" y="529738"/>
                </a:cubicBezTo>
                <a:cubicBezTo>
                  <a:pt x="996212" y="528948"/>
                  <a:pt x="998083" y="528154"/>
                  <a:pt x="998083" y="528154"/>
                </a:cubicBezTo>
                <a:cubicBezTo>
                  <a:pt x="998083" y="527364"/>
                  <a:pt x="997148" y="526573"/>
                  <a:pt x="996212" y="526573"/>
                </a:cubicBezTo>
                <a:cubicBezTo>
                  <a:pt x="996212" y="525783"/>
                  <a:pt x="995277" y="524993"/>
                  <a:pt x="995277" y="524199"/>
                </a:cubicBezTo>
                <a:cubicBezTo>
                  <a:pt x="994342" y="524199"/>
                  <a:pt x="993407" y="523409"/>
                  <a:pt x="993407" y="522618"/>
                </a:cubicBezTo>
                <a:cubicBezTo>
                  <a:pt x="993407" y="523409"/>
                  <a:pt x="991539" y="523409"/>
                  <a:pt x="991539" y="524199"/>
                </a:cubicBezTo>
                <a:cubicBezTo>
                  <a:pt x="991539" y="524199"/>
                  <a:pt x="992474" y="524993"/>
                  <a:pt x="992474" y="525783"/>
                </a:cubicBezTo>
                <a:cubicBezTo>
                  <a:pt x="992474" y="526573"/>
                  <a:pt x="990604" y="526573"/>
                  <a:pt x="990604" y="527364"/>
                </a:cubicBezTo>
                <a:cubicBezTo>
                  <a:pt x="990604" y="527364"/>
                  <a:pt x="992474" y="528154"/>
                  <a:pt x="992474" y="528948"/>
                </a:cubicBezTo>
                <a:cubicBezTo>
                  <a:pt x="992474" y="529738"/>
                  <a:pt x="990604" y="529738"/>
                  <a:pt x="990604" y="530529"/>
                </a:cubicBezTo>
                <a:cubicBezTo>
                  <a:pt x="990604" y="530529"/>
                  <a:pt x="991539" y="531319"/>
                  <a:pt x="991539" y="532109"/>
                </a:cubicBezTo>
                <a:cubicBezTo>
                  <a:pt x="991539" y="532109"/>
                  <a:pt x="989669" y="532900"/>
                  <a:pt x="989669" y="533693"/>
                </a:cubicBezTo>
                <a:cubicBezTo>
                  <a:pt x="989669" y="533693"/>
                  <a:pt x="990604" y="534484"/>
                  <a:pt x="991539" y="535274"/>
                </a:cubicBezTo>
                <a:cubicBezTo>
                  <a:pt x="991539" y="535274"/>
                  <a:pt x="993407" y="536855"/>
                  <a:pt x="992474" y="536855"/>
                </a:cubicBezTo>
                <a:cubicBezTo>
                  <a:pt x="992474" y="537649"/>
                  <a:pt x="991539" y="538439"/>
                  <a:pt x="990604" y="538439"/>
                </a:cubicBezTo>
                <a:lnTo>
                  <a:pt x="989669" y="536855"/>
                </a:lnTo>
                <a:cubicBezTo>
                  <a:pt x="988733" y="536065"/>
                  <a:pt x="987801" y="534484"/>
                  <a:pt x="987801" y="534484"/>
                </a:cubicBezTo>
                <a:cubicBezTo>
                  <a:pt x="986866" y="534484"/>
                  <a:pt x="985931" y="536065"/>
                  <a:pt x="985931" y="536065"/>
                </a:cubicBezTo>
                <a:cubicBezTo>
                  <a:pt x="984996" y="536065"/>
                  <a:pt x="984060" y="537649"/>
                  <a:pt x="983125" y="537649"/>
                </a:cubicBezTo>
                <a:lnTo>
                  <a:pt x="982193" y="536065"/>
                </a:lnTo>
                <a:cubicBezTo>
                  <a:pt x="981258" y="535274"/>
                  <a:pt x="980322" y="533693"/>
                  <a:pt x="980322" y="533693"/>
                </a:cubicBezTo>
                <a:cubicBezTo>
                  <a:pt x="979387" y="533693"/>
                  <a:pt x="978455" y="535274"/>
                  <a:pt x="978455" y="535274"/>
                </a:cubicBezTo>
                <a:cubicBezTo>
                  <a:pt x="977520" y="535274"/>
                  <a:pt x="976584" y="536065"/>
                  <a:pt x="976584" y="536855"/>
                </a:cubicBezTo>
                <a:cubicBezTo>
                  <a:pt x="975649" y="536855"/>
                  <a:pt x="974714" y="537649"/>
                  <a:pt x="973779" y="537649"/>
                </a:cubicBezTo>
                <a:cubicBezTo>
                  <a:pt x="973779" y="538439"/>
                  <a:pt x="972846" y="539229"/>
                  <a:pt x="971911" y="539229"/>
                </a:cubicBezTo>
                <a:cubicBezTo>
                  <a:pt x="971911" y="539229"/>
                  <a:pt x="970976" y="537649"/>
                  <a:pt x="970041" y="537649"/>
                </a:cubicBezTo>
                <a:cubicBezTo>
                  <a:pt x="970041" y="537649"/>
                  <a:pt x="971911" y="536065"/>
                  <a:pt x="972846" y="536065"/>
                </a:cubicBezTo>
                <a:cubicBezTo>
                  <a:pt x="972846" y="536065"/>
                  <a:pt x="974714" y="535274"/>
                  <a:pt x="974714" y="534484"/>
                </a:cubicBezTo>
                <a:cubicBezTo>
                  <a:pt x="974714" y="534484"/>
                  <a:pt x="972846" y="533693"/>
                  <a:pt x="972846" y="532900"/>
                </a:cubicBezTo>
                <a:cubicBezTo>
                  <a:pt x="972846" y="532900"/>
                  <a:pt x="971911" y="532109"/>
                  <a:pt x="970976" y="531319"/>
                </a:cubicBezTo>
                <a:cubicBezTo>
                  <a:pt x="970976" y="530529"/>
                  <a:pt x="970041" y="530529"/>
                  <a:pt x="970041" y="529738"/>
                </a:cubicBezTo>
                <a:cubicBezTo>
                  <a:pt x="969105" y="528948"/>
                  <a:pt x="969105" y="528154"/>
                  <a:pt x="968173" y="528154"/>
                </a:cubicBezTo>
                <a:cubicBezTo>
                  <a:pt x="968173" y="527364"/>
                  <a:pt x="967238" y="526573"/>
                  <a:pt x="966303" y="525783"/>
                </a:cubicBezTo>
                <a:lnTo>
                  <a:pt x="964432" y="527364"/>
                </a:lnTo>
                <a:cubicBezTo>
                  <a:pt x="963497" y="527364"/>
                  <a:pt x="963497" y="525783"/>
                  <a:pt x="962565" y="525783"/>
                </a:cubicBezTo>
                <a:cubicBezTo>
                  <a:pt x="961630" y="526573"/>
                  <a:pt x="959759" y="527364"/>
                  <a:pt x="958824" y="528154"/>
                </a:cubicBezTo>
                <a:cubicBezTo>
                  <a:pt x="959759" y="528154"/>
                  <a:pt x="959759" y="529738"/>
                  <a:pt x="960694" y="529738"/>
                </a:cubicBezTo>
                <a:cubicBezTo>
                  <a:pt x="960694" y="529738"/>
                  <a:pt x="961630" y="528948"/>
                  <a:pt x="962565" y="528948"/>
                </a:cubicBezTo>
                <a:cubicBezTo>
                  <a:pt x="962565" y="528948"/>
                  <a:pt x="963497" y="529738"/>
                  <a:pt x="964432" y="530529"/>
                </a:cubicBezTo>
                <a:lnTo>
                  <a:pt x="965368" y="532109"/>
                </a:lnTo>
                <a:lnTo>
                  <a:pt x="963497" y="533693"/>
                </a:lnTo>
                <a:cubicBezTo>
                  <a:pt x="962565" y="533693"/>
                  <a:pt x="962565" y="534484"/>
                  <a:pt x="961630" y="535274"/>
                </a:cubicBezTo>
                <a:cubicBezTo>
                  <a:pt x="960694" y="535274"/>
                  <a:pt x="959759" y="536065"/>
                  <a:pt x="959759" y="536065"/>
                </a:cubicBezTo>
                <a:cubicBezTo>
                  <a:pt x="958824" y="536855"/>
                  <a:pt x="957892" y="536855"/>
                  <a:pt x="956956" y="537649"/>
                </a:cubicBezTo>
                <a:cubicBezTo>
                  <a:pt x="956956" y="537649"/>
                  <a:pt x="955086" y="538439"/>
                  <a:pt x="955086" y="539229"/>
                </a:cubicBezTo>
                <a:cubicBezTo>
                  <a:pt x="955086" y="539229"/>
                  <a:pt x="956956" y="540020"/>
                  <a:pt x="956956" y="540810"/>
                </a:cubicBezTo>
                <a:cubicBezTo>
                  <a:pt x="955086" y="541601"/>
                  <a:pt x="954151" y="542394"/>
                  <a:pt x="952283" y="543185"/>
                </a:cubicBezTo>
                <a:cubicBezTo>
                  <a:pt x="952283" y="543185"/>
                  <a:pt x="951348" y="542394"/>
                  <a:pt x="951348" y="541601"/>
                </a:cubicBezTo>
                <a:cubicBezTo>
                  <a:pt x="950413" y="541601"/>
                  <a:pt x="949477" y="540810"/>
                  <a:pt x="949477" y="540020"/>
                </a:cubicBezTo>
                <a:cubicBezTo>
                  <a:pt x="949477" y="540020"/>
                  <a:pt x="951348" y="539229"/>
                  <a:pt x="951348" y="538439"/>
                </a:cubicBezTo>
                <a:cubicBezTo>
                  <a:pt x="951348" y="538439"/>
                  <a:pt x="950413" y="536855"/>
                  <a:pt x="949477" y="536855"/>
                </a:cubicBezTo>
                <a:cubicBezTo>
                  <a:pt x="949477" y="536065"/>
                  <a:pt x="948545" y="535274"/>
                  <a:pt x="948545" y="535274"/>
                </a:cubicBezTo>
                <a:cubicBezTo>
                  <a:pt x="947610" y="534484"/>
                  <a:pt x="947610" y="533693"/>
                  <a:pt x="946675" y="532900"/>
                </a:cubicBezTo>
                <a:cubicBezTo>
                  <a:pt x="945740" y="532109"/>
                  <a:pt x="944804" y="531319"/>
                  <a:pt x="943872" y="529738"/>
                </a:cubicBezTo>
                <a:cubicBezTo>
                  <a:pt x="942937" y="529738"/>
                  <a:pt x="942002" y="531319"/>
                  <a:pt x="941066" y="531319"/>
                </a:cubicBezTo>
                <a:cubicBezTo>
                  <a:pt x="941066" y="531319"/>
                  <a:pt x="940131" y="528948"/>
                  <a:pt x="940131" y="529738"/>
                </a:cubicBezTo>
                <a:cubicBezTo>
                  <a:pt x="939196" y="529738"/>
                  <a:pt x="938264" y="530529"/>
                  <a:pt x="937328" y="530529"/>
                </a:cubicBezTo>
                <a:lnTo>
                  <a:pt x="939196" y="532109"/>
                </a:lnTo>
                <a:cubicBezTo>
                  <a:pt x="939196" y="532900"/>
                  <a:pt x="937328" y="533693"/>
                  <a:pt x="937328" y="533693"/>
                </a:cubicBezTo>
                <a:lnTo>
                  <a:pt x="935458" y="532109"/>
                </a:lnTo>
                <a:cubicBezTo>
                  <a:pt x="935458" y="532109"/>
                  <a:pt x="933587" y="532900"/>
                  <a:pt x="933587" y="533693"/>
                </a:cubicBezTo>
                <a:cubicBezTo>
                  <a:pt x="933587" y="533693"/>
                  <a:pt x="935458" y="534484"/>
                  <a:pt x="935458" y="535274"/>
                </a:cubicBezTo>
                <a:cubicBezTo>
                  <a:pt x="935458" y="535274"/>
                  <a:pt x="933587" y="536065"/>
                  <a:pt x="932655" y="536855"/>
                </a:cubicBezTo>
                <a:cubicBezTo>
                  <a:pt x="931720" y="535274"/>
                  <a:pt x="930785" y="534484"/>
                  <a:pt x="929849" y="532900"/>
                </a:cubicBezTo>
                <a:lnTo>
                  <a:pt x="927982" y="534484"/>
                </a:lnTo>
                <a:cubicBezTo>
                  <a:pt x="927047" y="533693"/>
                  <a:pt x="927047" y="532900"/>
                  <a:pt x="926112" y="532900"/>
                </a:cubicBezTo>
                <a:cubicBezTo>
                  <a:pt x="926112" y="532109"/>
                  <a:pt x="925176" y="531319"/>
                  <a:pt x="924241" y="530529"/>
                </a:cubicBezTo>
                <a:lnTo>
                  <a:pt x="927047" y="529738"/>
                </a:lnTo>
                <a:cubicBezTo>
                  <a:pt x="927047" y="528948"/>
                  <a:pt x="925176" y="528154"/>
                  <a:pt x="925176" y="527364"/>
                </a:cubicBezTo>
                <a:cubicBezTo>
                  <a:pt x="924241" y="527364"/>
                  <a:pt x="924241" y="526573"/>
                  <a:pt x="923309" y="525783"/>
                </a:cubicBezTo>
                <a:cubicBezTo>
                  <a:pt x="923309" y="524993"/>
                  <a:pt x="922374" y="524993"/>
                  <a:pt x="922374" y="524199"/>
                </a:cubicBezTo>
                <a:cubicBezTo>
                  <a:pt x="921438" y="523409"/>
                  <a:pt x="920503" y="522618"/>
                  <a:pt x="920503" y="522618"/>
                </a:cubicBezTo>
                <a:cubicBezTo>
                  <a:pt x="920503" y="521828"/>
                  <a:pt x="918636" y="521037"/>
                  <a:pt x="918636" y="520247"/>
                </a:cubicBezTo>
                <a:cubicBezTo>
                  <a:pt x="917700" y="520247"/>
                  <a:pt x="917700" y="521828"/>
                  <a:pt x="916765" y="521828"/>
                </a:cubicBezTo>
                <a:cubicBezTo>
                  <a:pt x="916765" y="522618"/>
                  <a:pt x="917700" y="523409"/>
                  <a:pt x="918636" y="523409"/>
                </a:cubicBezTo>
                <a:cubicBezTo>
                  <a:pt x="918636" y="524199"/>
                  <a:pt x="919568" y="524993"/>
                  <a:pt x="919568" y="525783"/>
                </a:cubicBezTo>
                <a:lnTo>
                  <a:pt x="917700" y="526573"/>
                </a:lnTo>
                <a:cubicBezTo>
                  <a:pt x="917700" y="527364"/>
                  <a:pt x="918636" y="528154"/>
                  <a:pt x="919568" y="528948"/>
                </a:cubicBezTo>
                <a:cubicBezTo>
                  <a:pt x="919568" y="528948"/>
                  <a:pt x="920503" y="529738"/>
                  <a:pt x="920503" y="530529"/>
                </a:cubicBezTo>
                <a:cubicBezTo>
                  <a:pt x="921438" y="530529"/>
                  <a:pt x="918636" y="531319"/>
                  <a:pt x="918636" y="532109"/>
                </a:cubicBezTo>
                <a:cubicBezTo>
                  <a:pt x="917700" y="530529"/>
                  <a:pt x="916765" y="529738"/>
                  <a:pt x="915830" y="528154"/>
                </a:cubicBezTo>
                <a:cubicBezTo>
                  <a:pt x="914895" y="527364"/>
                  <a:pt x="914895" y="527364"/>
                  <a:pt x="913963" y="526573"/>
                </a:cubicBezTo>
                <a:cubicBezTo>
                  <a:pt x="913963" y="525783"/>
                  <a:pt x="913027" y="524993"/>
                  <a:pt x="912092" y="524993"/>
                </a:cubicBezTo>
                <a:cubicBezTo>
                  <a:pt x="912092" y="524199"/>
                  <a:pt x="911157" y="523409"/>
                  <a:pt x="911157" y="522618"/>
                </a:cubicBezTo>
                <a:cubicBezTo>
                  <a:pt x="910222" y="522618"/>
                  <a:pt x="909286" y="524199"/>
                  <a:pt x="908354" y="524199"/>
                </a:cubicBezTo>
                <a:cubicBezTo>
                  <a:pt x="909286" y="524993"/>
                  <a:pt x="910222" y="525783"/>
                  <a:pt x="910222" y="525783"/>
                </a:cubicBezTo>
                <a:cubicBezTo>
                  <a:pt x="911157" y="526573"/>
                  <a:pt x="912092" y="527364"/>
                  <a:pt x="912092" y="528154"/>
                </a:cubicBezTo>
                <a:cubicBezTo>
                  <a:pt x="912092" y="528154"/>
                  <a:pt x="913963" y="528948"/>
                  <a:pt x="913963" y="529738"/>
                </a:cubicBezTo>
                <a:lnTo>
                  <a:pt x="911157" y="530529"/>
                </a:lnTo>
                <a:cubicBezTo>
                  <a:pt x="912092" y="531319"/>
                  <a:pt x="913027" y="532109"/>
                  <a:pt x="913027" y="532900"/>
                </a:cubicBezTo>
                <a:cubicBezTo>
                  <a:pt x="913963" y="532900"/>
                  <a:pt x="913963" y="533693"/>
                  <a:pt x="914895" y="534484"/>
                </a:cubicBezTo>
                <a:cubicBezTo>
                  <a:pt x="913963" y="534484"/>
                  <a:pt x="913027" y="536065"/>
                  <a:pt x="913027" y="536065"/>
                </a:cubicBezTo>
                <a:cubicBezTo>
                  <a:pt x="912092" y="536065"/>
                  <a:pt x="911157" y="533693"/>
                  <a:pt x="911157" y="533693"/>
                </a:cubicBezTo>
                <a:lnTo>
                  <a:pt x="909286" y="535274"/>
                </a:lnTo>
                <a:lnTo>
                  <a:pt x="910222" y="536855"/>
                </a:lnTo>
                <a:cubicBezTo>
                  <a:pt x="911157" y="537649"/>
                  <a:pt x="912092" y="538439"/>
                  <a:pt x="912092" y="539229"/>
                </a:cubicBezTo>
                <a:lnTo>
                  <a:pt x="910222" y="540020"/>
                </a:lnTo>
                <a:cubicBezTo>
                  <a:pt x="909286" y="540020"/>
                  <a:pt x="908354" y="538439"/>
                  <a:pt x="908354" y="538439"/>
                </a:cubicBezTo>
                <a:cubicBezTo>
                  <a:pt x="908354" y="537649"/>
                  <a:pt x="907419" y="537649"/>
                  <a:pt x="906484" y="536855"/>
                </a:cubicBezTo>
                <a:cubicBezTo>
                  <a:pt x="906484" y="536065"/>
                  <a:pt x="905548" y="535274"/>
                  <a:pt x="905548" y="535274"/>
                </a:cubicBezTo>
                <a:cubicBezTo>
                  <a:pt x="904613" y="534484"/>
                  <a:pt x="903681" y="533693"/>
                  <a:pt x="903681" y="532900"/>
                </a:cubicBezTo>
                <a:lnTo>
                  <a:pt x="905548" y="532109"/>
                </a:lnTo>
                <a:cubicBezTo>
                  <a:pt x="905548" y="531319"/>
                  <a:pt x="904613" y="530529"/>
                  <a:pt x="903681" y="529738"/>
                </a:cubicBezTo>
                <a:lnTo>
                  <a:pt x="902746" y="528154"/>
                </a:lnTo>
                <a:lnTo>
                  <a:pt x="900875" y="529738"/>
                </a:lnTo>
                <a:cubicBezTo>
                  <a:pt x="899940" y="529738"/>
                  <a:pt x="901810" y="531319"/>
                  <a:pt x="901810" y="531319"/>
                </a:cubicBezTo>
                <a:cubicBezTo>
                  <a:pt x="901810" y="532109"/>
                  <a:pt x="900875" y="532109"/>
                  <a:pt x="899940" y="532900"/>
                </a:cubicBezTo>
                <a:cubicBezTo>
                  <a:pt x="899005" y="532900"/>
                  <a:pt x="899005" y="533693"/>
                  <a:pt x="898073" y="533693"/>
                </a:cubicBezTo>
                <a:cubicBezTo>
                  <a:pt x="897137" y="533693"/>
                  <a:pt x="897137" y="532900"/>
                  <a:pt x="896202" y="532109"/>
                </a:cubicBezTo>
                <a:cubicBezTo>
                  <a:pt x="895267" y="531319"/>
                  <a:pt x="894331" y="529738"/>
                  <a:pt x="893399" y="528948"/>
                </a:cubicBezTo>
                <a:cubicBezTo>
                  <a:pt x="892464" y="528154"/>
                  <a:pt x="892464" y="527364"/>
                  <a:pt x="891529" y="527364"/>
                </a:cubicBezTo>
                <a:cubicBezTo>
                  <a:pt x="890594" y="525783"/>
                  <a:pt x="889658" y="524993"/>
                  <a:pt x="888726" y="523409"/>
                </a:cubicBezTo>
                <a:cubicBezTo>
                  <a:pt x="887791" y="524199"/>
                  <a:pt x="886856" y="524199"/>
                  <a:pt x="885920" y="524993"/>
                </a:cubicBezTo>
                <a:cubicBezTo>
                  <a:pt x="885920" y="524993"/>
                  <a:pt x="884053" y="525783"/>
                  <a:pt x="884053" y="526573"/>
                </a:cubicBezTo>
                <a:cubicBezTo>
                  <a:pt x="884053" y="526573"/>
                  <a:pt x="885920" y="527364"/>
                  <a:pt x="885920" y="528154"/>
                </a:cubicBezTo>
                <a:cubicBezTo>
                  <a:pt x="885920" y="528154"/>
                  <a:pt x="887791" y="528948"/>
                  <a:pt x="887791" y="529738"/>
                </a:cubicBezTo>
                <a:cubicBezTo>
                  <a:pt x="886856" y="529738"/>
                  <a:pt x="885920" y="530529"/>
                  <a:pt x="884985" y="531319"/>
                </a:cubicBezTo>
                <a:lnTo>
                  <a:pt x="884053" y="528948"/>
                </a:lnTo>
                <a:cubicBezTo>
                  <a:pt x="883118" y="528948"/>
                  <a:pt x="882182" y="530529"/>
                  <a:pt x="881247" y="530529"/>
                </a:cubicBezTo>
                <a:cubicBezTo>
                  <a:pt x="881247" y="530529"/>
                  <a:pt x="880312" y="531319"/>
                  <a:pt x="879377" y="532109"/>
                </a:cubicBezTo>
                <a:lnTo>
                  <a:pt x="877509" y="533693"/>
                </a:lnTo>
                <a:cubicBezTo>
                  <a:pt x="876574" y="532900"/>
                  <a:pt x="876574" y="532109"/>
                  <a:pt x="875639" y="531319"/>
                </a:cubicBezTo>
                <a:lnTo>
                  <a:pt x="877509" y="530529"/>
                </a:lnTo>
                <a:cubicBezTo>
                  <a:pt x="877509" y="529738"/>
                  <a:pt x="876574" y="528948"/>
                  <a:pt x="876574" y="528154"/>
                </a:cubicBezTo>
                <a:cubicBezTo>
                  <a:pt x="875639" y="528154"/>
                  <a:pt x="874703" y="526573"/>
                  <a:pt x="874703" y="526573"/>
                </a:cubicBezTo>
                <a:cubicBezTo>
                  <a:pt x="873771" y="526573"/>
                  <a:pt x="872836" y="528154"/>
                  <a:pt x="872836" y="528154"/>
                </a:cubicBezTo>
                <a:cubicBezTo>
                  <a:pt x="872836" y="528154"/>
                  <a:pt x="870966" y="528948"/>
                  <a:pt x="870966" y="529738"/>
                </a:cubicBezTo>
                <a:cubicBezTo>
                  <a:pt x="870030" y="529738"/>
                  <a:pt x="871901" y="530529"/>
                  <a:pt x="871901" y="531319"/>
                </a:cubicBezTo>
                <a:cubicBezTo>
                  <a:pt x="871901" y="531319"/>
                  <a:pt x="870966" y="532109"/>
                  <a:pt x="870030" y="532900"/>
                </a:cubicBezTo>
                <a:cubicBezTo>
                  <a:pt x="869095" y="532900"/>
                  <a:pt x="869095" y="533693"/>
                  <a:pt x="868163" y="533693"/>
                </a:cubicBezTo>
                <a:cubicBezTo>
                  <a:pt x="867228" y="533693"/>
                  <a:pt x="867228" y="532109"/>
                  <a:pt x="866292" y="532109"/>
                </a:cubicBezTo>
                <a:lnTo>
                  <a:pt x="864422" y="533693"/>
                </a:lnTo>
                <a:cubicBezTo>
                  <a:pt x="863490" y="533693"/>
                  <a:pt x="862554" y="532109"/>
                  <a:pt x="862554" y="531319"/>
                </a:cubicBezTo>
                <a:cubicBezTo>
                  <a:pt x="862554" y="531319"/>
                  <a:pt x="860684" y="530529"/>
                  <a:pt x="860684" y="529738"/>
                </a:cubicBezTo>
                <a:lnTo>
                  <a:pt x="863490" y="528948"/>
                </a:lnTo>
                <a:cubicBezTo>
                  <a:pt x="863490" y="528154"/>
                  <a:pt x="861619" y="527364"/>
                  <a:pt x="861619" y="526573"/>
                </a:cubicBezTo>
                <a:cubicBezTo>
                  <a:pt x="861619" y="527364"/>
                  <a:pt x="859752" y="527364"/>
                  <a:pt x="859752" y="528154"/>
                </a:cubicBezTo>
                <a:cubicBezTo>
                  <a:pt x="859752" y="528948"/>
                  <a:pt x="857881" y="528948"/>
                  <a:pt x="856946" y="529738"/>
                </a:cubicBezTo>
                <a:cubicBezTo>
                  <a:pt x="856946" y="529738"/>
                  <a:pt x="858817" y="530529"/>
                  <a:pt x="858817" y="531319"/>
                </a:cubicBezTo>
                <a:cubicBezTo>
                  <a:pt x="858817" y="532109"/>
                  <a:pt x="856946" y="532109"/>
                  <a:pt x="856946" y="532900"/>
                </a:cubicBezTo>
                <a:cubicBezTo>
                  <a:pt x="856946" y="532900"/>
                  <a:pt x="858817" y="533693"/>
                  <a:pt x="858817" y="534484"/>
                </a:cubicBezTo>
                <a:cubicBezTo>
                  <a:pt x="858817" y="534484"/>
                  <a:pt x="856946" y="535274"/>
                  <a:pt x="856011" y="536065"/>
                </a:cubicBezTo>
                <a:cubicBezTo>
                  <a:pt x="856011" y="536065"/>
                  <a:pt x="855076" y="536855"/>
                  <a:pt x="854143" y="536855"/>
                </a:cubicBezTo>
                <a:lnTo>
                  <a:pt x="853208" y="535274"/>
                </a:lnTo>
                <a:cubicBezTo>
                  <a:pt x="853208" y="535274"/>
                  <a:pt x="854143" y="533693"/>
                  <a:pt x="855076" y="533693"/>
                </a:cubicBezTo>
                <a:cubicBezTo>
                  <a:pt x="855076" y="533693"/>
                  <a:pt x="853208" y="532900"/>
                  <a:pt x="853208" y="532109"/>
                </a:cubicBezTo>
                <a:cubicBezTo>
                  <a:pt x="853208" y="532109"/>
                  <a:pt x="855076" y="531319"/>
                  <a:pt x="855076" y="530529"/>
                </a:cubicBezTo>
                <a:cubicBezTo>
                  <a:pt x="855076" y="530529"/>
                  <a:pt x="854143" y="529738"/>
                  <a:pt x="854143" y="528948"/>
                </a:cubicBezTo>
                <a:cubicBezTo>
                  <a:pt x="853208" y="528154"/>
                  <a:pt x="852273" y="528154"/>
                  <a:pt x="852273" y="527364"/>
                </a:cubicBezTo>
                <a:cubicBezTo>
                  <a:pt x="852273" y="527364"/>
                  <a:pt x="851338" y="525783"/>
                  <a:pt x="850402" y="525783"/>
                </a:cubicBezTo>
                <a:cubicBezTo>
                  <a:pt x="850402" y="525783"/>
                  <a:pt x="848535" y="527364"/>
                  <a:pt x="848535" y="526573"/>
                </a:cubicBezTo>
                <a:cubicBezTo>
                  <a:pt x="847600" y="526573"/>
                  <a:pt x="847600" y="525783"/>
                  <a:pt x="846664" y="524993"/>
                </a:cubicBezTo>
                <a:cubicBezTo>
                  <a:pt x="845729" y="524199"/>
                  <a:pt x="844794" y="522618"/>
                  <a:pt x="843862" y="521828"/>
                </a:cubicBezTo>
                <a:cubicBezTo>
                  <a:pt x="843862" y="521828"/>
                  <a:pt x="841056" y="522618"/>
                  <a:pt x="841991" y="522618"/>
                </a:cubicBezTo>
                <a:cubicBezTo>
                  <a:pt x="841991" y="523409"/>
                  <a:pt x="842926" y="524199"/>
                  <a:pt x="842926" y="524993"/>
                </a:cubicBezTo>
                <a:cubicBezTo>
                  <a:pt x="843862" y="524993"/>
                  <a:pt x="843862" y="525783"/>
                  <a:pt x="844794" y="526573"/>
                </a:cubicBezTo>
                <a:cubicBezTo>
                  <a:pt x="845729" y="527364"/>
                  <a:pt x="845729" y="527364"/>
                  <a:pt x="846664" y="528154"/>
                </a:cubicBezTo>
                <a:cubicBezTo>
                  <a:pt x="846664" y="528948"/>
                  <a:pt x="847600" y="529738"/>
                  <a:pt x="847600" y="529738"/>
                </a:cubicBezTo>
                <a:lnTo>
                  <a:pt x="845729" y="531319"/>
                </a:lnTo>
                <a:lnTo>
                  <a:pt x="847600" y="532900"/>
                </a:lnTo>
                <a:cubicBezTo>
                  <a:pt x="846664" y="533693"/>
                  <a:pt x="845729" y="533693"/>
                  <a:pt x="845729" y="534484"/>
                </a:cubicBezTo>
                <a:cubicBezTo>
                  <a:pt x="844794" y="535274"/>
                  <a:pt x="843862" y="535274"/>
                  <a:pt x="842926" y="536065"/>
                </a:cubicBezTo>
                <a:cubicBezTo>
                  <a:pt x="842926" y="536065"/>
                  <a:pt x="841991" y="536855"/>
                  <a:pt x="841056" y="536855"/>
                </a:cubicBezTo>
                <a:cubicBezTo>
                  <a:pt x="840121" y="536065"/>
                  <a:pt x="839185" y="534484"/>
                  <a:pt x="838253" y="533693"/>
                </a:cubicBezTo>
                <a:cubicBezTo>
                  <a:pt x="837318" y="532900"/>
                  <a:pt x="837318" y="532109"/>
                  <a:pt x="836383" y="532109"/>
                </a:cubicBezTo>
                <a:cubicBezTo>
                  <a:pt x="836383" y="531319"/>
                  <a:pt x="835448" y="530529"/>
                  <a:pt x="834515" y="529738"/>
                </a:cubicBezTo>
                <a:cubicBezTo>
                  <a:pt x="834515" y="529738"/>
                  <a:pt x="833580" y="528948"/>
                  <a:pt x="833580" y="528154"/>
                </a:cubicBezTo>
                <a:lnTo>
                  <a:pt x="835448" y="527364"/>
                </a:lnTo>
                <a:cubicBezTo>
                  <a:pt x="835448" y="526573"/>
                  <a:pt x="834515" y="525783"/>
                  <a:pt x="833580" y="524993"/>
                </a:cubicBezTo>
                <a:cubicBezTo>
                  <a:pt x="833580" y="524993"/>
                  <a:pt x="832645" y="524199"/>
                  <a:pt x="831710" y="523409"/>
                </a:cubicBezTo>
                <a:cubicBezTo>
                  <a:pt x="831710" y="524199"/>
                  <a:pt x="830774" y="524199"/>
                  <a:pt x="829842" y="524993"/>
                </a:cubicBezTo>
                <a:lnTo>
                  <a:pt x="827972" y="525783"/>
                </a:lnTo>
                <a:cubicBezTo>
                  <a:pt x="827972" y="526573"/>
                  <a:pt x="829842" y="527364"/>
                  <a:pt x="829842" y="528154"/>
                </a:cubicBezTo>
                <a:cubicBezTo>
                  <a:pt x="829842" y="528154"/>
                  <a:pt x="827972" y="528948"/>
                  <a:pt x="827036" y="528948"/>
                </a:cubicBezTo>
                <a:cubicBezTo>
                  <a:pt x="827036" y="529738"/>
                  <a:pt x="828907" y="530529"/>
                  <a:pt x="828907" y="531319"/>
                </a:cubicBezTo>
                <a:lnTo>
                  <a:pt x="827036" y="532109"/>
                </a:lnTo>
                <a:cubicBezTo>
                  <a:pt x="827036" y="532900"/>
                  <a:pt x="828907" y="533693"/>
                  <a:pt x="828907" y="534484"/>
                </a:cubicBezTo>
                <a:cubicBezTo>
                  <a:pt x="827972" y="534484"/>
                  <a:pt x="827036" y="535274"/>
                  <a:pt x="826101" y="535274"/>
                </a:cubicBezTo>
                <a:cubicBezTo>
                  <a:pt x="826101" y="536065"/>
                  <a:pt x="827972" y="536855"/>
                  <a:pt x="827972" y="537649"/>
                </a:cubicBezTo>
                <a:lnTo>
                  <a:pt x="826101" y="538439"/>
                </a:lnTo>
                <a:cubicBezTo>
                  <a:pt x="824234" y="539229"/>
                  <a:pt x="823299" y="540020"/>
                  <a:pt x="821428" y="541601"/>
                </a:cubicBezTo>
                <a:cubicBezTo>
                  <a:pt x="820493" y="540020"/>
                  <a:pt x="819561" y="539229"/>
                  <a:pt x="818625" y="537649"/>
                </a:cubicBezTo>
                <a:cubicBezTo>
                  <a:pt x="818625" y="537649"/>
                  <a:pt x="820493" y="536855"/>
                  <a:pt x="820493" y="536065"/>
                </a:cubicBezTo>
                <a:cubicBezTo>
                  <a:pt x="820493" y="536065"/>
                  <a:pt x="819561" y="535274"/>
                  <a:pt x="819561" y="534484"/>
                </a:cubicBezTo>
                <a:cubicBezTo>
                  <a:pt x="818625" y="534484"/>
                  <a:pt x="817690" y="532900"/>
                  <a:pt x="817690" y="532900"/>
                </a:cubicBezTo>
                <a:cubicBezTo>
                  <a:pt x="816755" y="532900"/>
                  <a:pt x="815820" y="534484"/>
                  <a:pt x="815820" y="534484"/>
                </a:cubicBezTo>
                <a:cubicBezTo>
                  <a:pt x="814884" y="534484"/>
                  <a:pt x="813952" y="532900"/>
                  <a:pt x="813952" y="532109"/>
                </a:cubicBezTo>
                <a:lnTo>
                  <a:pt x="815820" y="531319"/>
                </a:lnTo>
                <a:cubicBezTo>
                  <a:pt x="815820" y="530529"/>
                  <a:pt x="814884" y="529738"/>
                  <a:pt x="813952" y="529738"/>
                </a:cubicBezTo>
                <a:cubicBezTo>
                  <a:pt x="813952" y="528948"/>
                  <a:pt x="813017" y="528154"/>
                  <a:pt x="813017" y="527364"/>
                </a:cubicBezTo>
                <a:lnTo>
                  <a:pt x="814884" y="526573"/>
                </a:lnTo>
                <a:cubicBezTo>
                  <a:pt x="814884" y="525783"/>
                  <a:pt x="813017" y="524993"/>
                  <a:pt x="813017" y="524199"/>
                </a:cubicBezTo>
                <a:cubicBezTo>
                  <a:pt x="813017" y="524199"/>
                  <a:pt x="812082" y="523409"/>
                  <a:pt x="812082" y="522618"/>
                </a:cubicBezTo>
                <a:cubicBezTo>
                  <a:pt x="811146" y="521828"/>
                  <a:pt x="810211" y="521828"/>
                  <a:pt x="810211" y="521037"/>
                </a:cubicBezTo>
                <a:cubicBezTo>
                  <a:pt x="809279" y="521828"/>
                  <a:pt x="808344" y="521828"/>
                  <a:pt x="808344" y="522618"/>
                </a:cubicBezTo>
                <a:cubicBezTo>
                  <a:pt x="807408" y="522618"/>
                  <a:pt x="806473" y="523409"/>
                  <a:pt x="805538" y="523409"/>
                </a:cubicBezTo>
                <a:cubicBezTo>
                  <a:pt x="805538" y="524199"/>
                  <a:pt x="807408" y="524993"/>
                  <a:pt x="807408" y="525783"/>
                </a:cubicBezTo>
                <a:lnTo>
                  <a:pt x="809279" y="527364"/>
                </a:lnTo>
                <a:lnTo>
                  <a:pt x="807408" y="528154"/>
                </a:lnTo>
                <a:cubicBezTo>
                  <a:pt x="806473" y="528948"/>
                  <a:pt x="805538" y="529738"/>
                  <a:pt x="804606" y="529738"/>
                </a:cubicBezTo>
                <a:lnTo>
                  <a:pt x="802735" y="531319"/>
                </a:lnTo>
                <a:lnTo>
                  <a:pt x="804606" y="532900"/>
                </a:lnTo>
                <a:cubicBezTo>
                  <a:pt x="804606" y="533693"/>
                  <a:pt x="805538" y="534484"/>
                  <a:pt x="806473" y="534484"/>
                </a:cubicBezTo>
                <a:cubicBezTo>
                  <a:pt x="806473" y="535274"/>
                  <a:pt x="807408" y="536065"/>
                  <a:pt x="807408" y="536855"/>
                </a:cubicBezTo>
                <a:lnTo>
                  <a:pt x="805538" y="537649"/>
                </a:lnTo>
                <a:cubicBezTo>
                  <a:pt x="805538" y="538439"/>
                  <a:pt x="807408" y="539229"/>
                  <a:pt x="807408" y="540020"/>
                </a:cubicBezTo>
                <a:cubicBezTo>
                  <a:pt x="807408" y="540020"/>
                  <a:pt x="805538" y="540810"/>
                  <a:pt x="804606" y="540810"/>
                </a:cubicBezTo>
                <a:cubicBezTo>
                  <a:pt x="804606" y="540020"/>
                  <a:pt x="803671" y="540020"/>
                  <a:pt x="803671" y="539229"/>
                </a:cubicBezTo>
                <a:cubicBezTo>
                  <a:pt x="802735" y="538439"/>
                  <a:pt x="802735" y="537649"/>
                  <a:pt x="801800" y="537649"/>
                </a:cubicBezTo>
                <a:cubicBezTo>
                  <a:pt x="801800" y="536855"/>
                  <a:pt x="800865" y="536065"/>
                  <a:pt x="799933" y="536065"/>
                </a:cubicBezTo>
                <a:cubicBezTo>
                  <a:pt x="799933" y="535274"/>
                  <a:pt x="798997" y="536855"/>
                  <a:pt x="798062" y="536855"/>
                </a:cubicBezTo>
                <a:lnTo>
                  <a:pt x="796192" y="538439"/>
                </a:lnTo>
                <a:cubicBezTo>
                  <a:pt x="795256" y="538439"/>
                  <a:pt x="794324" y="539229"/>
                  <a:pt x="794324" y="540020"/>
                </a:cubicBezTo>
                <a:cubicBezTo>
                  <a:pt x="793389" y="540020"/>
                  <a:pt x="792454" y="538439"/>
                  <a:pt x="792454" y="537649"/>
                </a:cubicBezTo>
                <a:cubicBezTo>
                  <a:pt x="791518" y="537649"/>
                  <a:pt x="790583" y="539229"/>
                  <a:pt x="790583" y="539229"/>
                </a:cubicBezTo>
                <a:cubicBezTo>
                  <a:pt x="789651" y="539229"/>
                  <a:pt x="788716" y="537649"/>
                  <a:pt x="788716" y="537649"/>
                </a:cubicBezTo>
                <a:lnTo>
                  <a:pt x="790583" y="536065"/>
                </a:lnTo>
                <a:cubicBezTo>
                  <a:pt x="791518" y="536065"/>
                  <a:pt x="792454" y="535274"/>
                  <a:pt x="792454" y="534484"/>
                </a:cubicBezTo>
                <a:cubicBezTo>
                  <a:pt x="793389" y="534484"/>
                  <a:pt x="791518" y="533693"/>
                  <a:pt x="791518" y="532900"/>
                </a:cubicBezTo>
                <a:cubicBezTo>
                  <a:pt x="790583" y="532109"/>
                  <a:pt x="790583" y="532109"/>
                  <a:pt x="789651" y="531319"/>
                </a:cubicBezTo>
                <a:cubicBezTo>
                  <a:pt x="789651" y="530529"/>
                  <a:pt x="788716" y="529738"/>
                  <a:pt x="787780" y="529738"/>
                </a:cubicBezTo>
                <a:cubicBezTo>
                  <a:pt x="787780" y="528948"/>
                  <a:pt x="786845" y="528154"/>
                  <a:pt x="786845" y="528154"/>
                </a:cubicBezTo>
                <a:cubicBezTo>
                  <a:pt x="785910" y="527364"/>
                  <a:pt x="784975" y="528948"/>
                  <a:pt x="784043" y="528948"/>
                </a:cubicBezTo>
                <a:cubicBezTo>
                  <a:pt x="784043" y="528948"/>
                  <a:pt x="783107" y="528154"/>
                  <a:pt x="783107" y="527364"/>
                </a:cubicBezTo>
                <a:cubicBezTo>
                  <a:pt x="782172" y="526573"/>
                  <a:pt x="781237" y="525783"/>
                  <a:pt x="781237" y="525783"/>
                </a:cubicBezTo>
                <a:cubicBezTo>
                  <a:pt x="781237" y="524993"/>
                  <a:pt x="783107" y="524199"/>
                  <a:pt x="783107" y="524199"/>
                </a:cubicBezTo>
                <a:cubicBezTo>
                  <a:pt x="783107" y="523409"/>
                  <a:pt x="782172" y="523409"/>
                  <a:pt x="782172" y="522618"/>
                </a:cubicBezTo>
                <a:cubicBezTo>
                  <a:pt x="781237" y="522618"/>
                  <a:pt x="779369" y="523409"/>
                  <a:pt x="779369" y="524199"/>
                </a:cubicBezTo>
                <a:lnTo>
                  <a:pt x="777499" y="524993"/>
                </a:lnTo>
                <a:cubicBezTo>
                  <a:pt x="777499" y="525783"/>
                  <a:pt x="779369" y="526573"/>
                  <a:pt x="779369" y="526573"/>
                </a:cubicBezTo>
                <a:cubicBezTo>
                  <a:pt x="779369" y="527364"/>
                  <a:pt x="781237" y="528154"/>
                  <a:pt x="780301" y="528948"/>
                </a:cubicBezTo>
                <a:cubicBezTo>
                  <a:pt x="780301" y="528948"/>
                  <a:pt x="779369" y="529738"/>
                  <a:pt x="778434" y="529738"/>
                </a:cubicBezTo>
                <a:cubicBezTo>
                  <a:pt x="778434" y="530529"/>
                  <a:pt x="776564" y="531319"/>
                  <a:pt x="776564" y="531319"/>
                </a:cubicBezTo>
                <a:cubicBezTo>
                  <a:pt x="776564" y="531319"/>
                  <a:pt x="777499" y="532900"/>
                  <a:pt x="778434" y="532900"/>
                </a:cubicBezTo>
                <a:cubicBezTo>
                  <a:pt x="778434" y="533693"/>
                  <a:pt x="780301" y="534484"/>
                  <a:pt x="779369" y="535274"/>
                </a:cubicBezTo>
                <a:cubicBezTo>
                  <a:pt x="779369" y="535274"/>
                  <a:pt x="778434" y="536065"/>
                  <a:pt x="777499" y="536065"/>
                </a:cubicBezTo>
                <a:cubicBezTo>
                  <a:pt x="776564" y="536855"/>
                  <a:pt x="776564" y="536855"/>
                  <a:pt x="775628" y="537649"/>
                </a:cubicBezTo>
                <a:cubicBezTo>
                  <a:pt x="775628" y="538439"/>
                  <a:pt x="777499" y="539229"/>
                  <a:pt x="777499" y="539229"/>
                </a:cubicBezTo>
                <a:cubicBezTo>
                  <a:pt x="777499" y="539229"/>
                  <a:pt x="775628" y="540810"/>
                  <a:pt x="774696" y="540810"/>
                </a:cubicBezTo>
                <a:lnTo>
                  <a:pt x="773761" y="539229"/>
                </a:lnTo>
                <a:cubicBezTo>
                  <a:pt x="772826" y="538439"/>
                  <a:pt x="772826" y="537649"/>
                  <a:pt x="771890" y="536855"/>
                </a:cubicBezTo>
                <a:lnTo>
                  <a:pt x="773761" y="536065"/>
                </a:lnTo>
                <a:cubicBezTo>
                  <a:pt x="773761" y="535274"/>
                  <a:pt x="771890" y="534484"/>
                  <a:pt x="772826" y="534484"/>
                </a:cubicBezTo>
                <a:cubicBezTo>
                  <a:pt x="772826" y="533693"/>
                  <a:pt x="774696" y="533693"/>
                  <a:pt x="774696" y="532900"/>
                </a:cubicBezTo>
                <a:cubicBezTo>
                  <a:pt x="774696" y="532109"/>
                  <a:pt x="772826" y="531319"/>
                  <a:pt x="772826" y="531319"/>
                </a:cubicBezTo>
                <a:cubicBezTo>
                  <a:pt x="772826" y="530529"/>
                  <a:pt x="774696" y="530529"/>
                  <a:pt x="774696" y="529738"/>
                </a:cubicBezTo>
                <a:cubicBezTo>
                  <a:pt x="773761" y="528154"/>
                  <a:pt x="772826" y="527364"/>
                  <a:pt x="771890" y="525783"/>
                </a:cubicBezTo>
                <a:cubicBezTo>
                  <a:pt x="770955" y="526573"/>
                  <a:pt x="770023" y="527364"/>
                  <a:pt x="770023" y="527364"/>
                </a:cubicBezTo>
                <a:cubicBezTo>
                  <a:pt x="769088" y="528154"/>
                  <a:pt x="768153" y="528154"/>
                  <a:pt x="767217" y="528948"/>
                </a:cubicBezTo>
                <a:lnTo>
                  <a:pt x="769088" y="530529"/>
                </a:lnTo>
                <a:cubicBezTo>
                  <a:pt x="769088" y="531319"/>
                  <a:pt x="767217" y="531319"/>
                  <a:pt x="767217" y="532109"/>
                </a:cubicBezTo>
                <a:cubicBezTo>
                  <a:pt x="767217" y="532109"/>
                  <a:pt x="769088" y="532900"/>
                  <a:pt x="769088" y="533693"/>
                </a:cubicBezTo>
                <a:cubicBezTo>
                  <a:pt x="767217" y="534484"/>
                  <a:pt x="766282" y="535274"/>
                  <a:pt x="764415" y="536065"/>
                </a:cubicBezTo>
                <a:cubicBezTo>
                  <a:pt x="764415" y="536065"/>
                  <a:pt x="763479" y="535274"/>
                  <a:pt x="762544" y="534484"/>
                </a:cubicBezTo>
                <a:lnTo>
                  <a:pt x="761609" y="532900"/>
                </a:lnTo>
                <a:cubicBezTo>
                  <a:pt x="761609" y="532109"/>
                  <a:pt x="763479" y="532109"/>
                  <a:pt x="763479" y="531319"/>
                </a:cubicBezTo>
                <a:cubicBezTo>
                  <a:pt x="763479" y="530529"/>
                  <a:pt x="761609" y="530529"/>
                  <a:pt x="761609" y="529738"/>
                </a:cubicBezTo>
                <a:cubicBezTo>
                  <a:pt x="761609" y="528948"/>
                  <a:pt x="763479" y="528948"/>
                  <a:pt x="764415" y="528154"/>
                </a:cubicBezTo>
                <a:cubicBezTo>
                  <a:pt x="764415" y="528154"/>
                  <a:pt x="762544" y="527364"/>
                  <a:pt x="762544" y="526573"/>
                </a:cubicBezTo>
                <a:cubicBezTo>
                  <a:pt x="761609" y="526573"/>
                  <a:pt x="760674" y="528154"/>
                  <a:pt x="760674" y="528154"/>
                </a:cubicBezTo>
                <a:cubicBezTo>
                  <a:pt x="759741" y="528154"/>
                  <a:pt x="757871" y="528948"/>
                  <a:pt x="757871" y="528948"/>
                </a:cubicBezTo>
                <a:cubicBezTo>
                  <a:pt x="757871" y="529738"/>
                  <a:pt x="759741" y="530529"/>
                  <a:pt x="759741" y="531319"/>
                </a:cubicBezTo>
                <a:lnTo>
                  <a:pt x="757871" y="532109"/>
                </a:lnTo>
                <a:cubicBezTo>
                  <a:pt x="756936" y="532109"/>
                  <a:pt x="756936" y="530529"/>
                  <a:pt x="756000" y="530529"/>
                </a:cubicBezTo>
                <a:lnTo>
                  <a:pt x="754133" y="532109"/>
                </a:lnTo>
                <a:cubicBezTo>
                  <a:pt x="753198" y="532109"/>
                  <a:pt x="752262" y="530529"/>
                  <a:pt x="752262" y="530529"/>
                </a:cubicBezTo>
                <a:cubicBezTo>
                  <a:pt x="752262" y="529738"/>
                  <a:pt x="751327" y="528948"/>
                  <a:pt x="750392" y="528154"/>
                </a:cubicBezTo>
                <a:cubicBezTo>
                  <a:pt x="750392" y="528154"/>
                  <a:pt x="749460" y="527364"/>
                  <a:pt x="749460" y="526573"/>
                </a:cubicBezTo>
                <a:cubicBezTo>
                  <a:pt x="748525" y="526573"/>
                  <a:pt x="747589" y="524993"/>
                  <a:pt x="747589" y="524993"/>
                </a:cubicBezTo>
                <a:cubicBezTo>
                  <a:pt x="747589" y="524993"/>
                  <a:pt x="745722" y="525783"/>
                  <a:pt x="745722" y="526573"/>
                </a:cubicBezTo>
                <a:lnTo>
                  <a:pt x="743851" y="527364"/>
                </a:lnTo>
                <a:cubicBezTo>
                  <a:pt x="742916" y="528154"/>
                  <a:pt x="744787" y="528948"/>
                  <a:pt x="744787" y="529738"/>
                </a:cubicBezTo>
                <a:lnTo>
                  <a:pt x="742916" y="530529"/>
                </a:lnTo>
                <a:cubicBezTo>
                  <a:pt x="742916" y="530529"/>
                  <a:pt x="741981" y="529738"/>
                  <a:pt x="741046" y="528948"/>
                </a:cubicBezTo>
                <a:lnTo>
                  <a:pt x="740113" y="527364"/>
                </a:lnTo>
                <a:cubicBezTo>
                  <a:pt x="740113" y="526573"/>
                  <a:pt x="741981" y="526573"/>
                  <a:pt x="741981" y="525783"/>
                </a:cubicBezTo>
                <a:cubicBezTo>
                  <a:pt x="741046" y="525783"/>
                  <a:pt x="741046" y="524199"/>
                  <a:pt x="740113" y="524199"/>
                </a:cubicBezTo>
                <a:cubicBezTo>
                  <a:pt x="740113" y="524199"/>
                  <a:pt x="738243" y="524993"/>
                  <a:pt x="738243" y="525783"/>
                </a:cubicBezTo>
                <a:cubicBezTo>
                  <a:pt x="738243" y="525783"/>
                  <a:pt x="740113" y="526573"/>
                  <a:pt x="740113" y="527364"/>
                </a:cubicBezTo>
                <a:cubicBezTo>
                  <a:pt x="740113" y="527364"/>
                  <a:pt x="738243" y="528154"/>
                  <a:pt x="737308" y="528948"/>
                </a:cubicBezTo>
                <a:cubicBezTo>
                  <a:pt x="737308" y="528948"/>
                  <a:pt x="739178" y="529738"/>
                  <a:pt x="739178" y="530529"/>
                </a:cubicBezTo>
                <a:lnTo>
                  <a:pt x="737308" y="531319"/>
                </a:lnTo>
                <a:lnTo>
                  <a:pt x="735440" y="529738"/>
                </a:lnTo>
                <a:cubicBezTo>
                  <a:pt x="735440" y="528948"/>
                  <a:pt x="734505" y="528948"/>
                  <a:pt x="733570" y="528154"/>
                </a:cubicBezTo>
                <a:cubicBezTo>
                  <a:pt x="733570" y="527364"/>
                  <a:pt x="732634" y="526573"/>
                  <a:pt x="732634" y="526573"/>
                </a:cubicBezTo>
                <a:cubicBezTo>
                  <a:pt x="731699" y="526573"/>
                  <a:pt x="730764" y="528154"/>
                  <a:pt x="730764" y="527364"/>
                </a:cubicBezTo>
                <a:cubicBezTo>
                  <a:pt x="729832" y="527364"/>
                  <a:pt x="728897" y="525783"/>
                  <a:pt x="728897" y="525783"/>
                </a:cubicBezTo>
                <a:cubicBezTo>
                  <a:pt x="727961" y="525783"/>
                  <a:pt x="727026" y="527364"/>
                  <a:pt x="727026" y="527364"/>
                </a:cubicBezTo>
                <a:cubicBezTo>
                  <a:pt x="726091" y="527364"/>
                  <a:pt x="725155" y="525783"/>
                  <a:pt x="725155" y="525783"/>
                </a:cubicBezTo>
                <a:cubicBezTo>
                  <a:pt x="724223" y="525783"/>
                  <a:pt x="723288" y="526573"/>
                  <a:pt x="723288" y="526573"/>
                </a:cubicBezTo>
                <a:cubicBezTo>
                  <a:pt x="723288" y="527364"/>
                  <a:pt x="724223" y="528154"/>
                  <a:pt x="724223" y="528948"/>
                </a:cubicBezTo>
                <a:cubicBezTo>
                  <a:pt x="725155" y="528948"/>
                  <a:pt x="726091" y="530529"/>
                  <a:pt x="726091" y="530529"/>
                </a:cubicBezTo>
                <a:lnTo>
                  <a:pt x="727961" y="528948"/>
                </a:lnTo>
                <a:cubicBezTo>
                  <a:pt x="728897" y="529738"/>
                  <a:pt x="729832" y="530529"/>
                  <a:pt x="729832" y="530529"/>
                </a:cubicBezTo>
                <a:cubicBezTo>
                  <a:pt x="729832" y="531319"/>
                  <a:pt x="727961" y="531319"/>
                  <a:pt x="727961" y="532109"/>
                </a:cubicBezTo>
                <a:cubicBezTo>
                  <a:pt x="727961" y="532900"/>
                  <a:pt x="726091" y="532900"/>
                  <a:pt x="726091" y="533693"/>
                </a:cubicBezTo>
                <a:lnTo>
                  <a:pt x="724223" y="532109"/>
                </a:lnTo>
                <a:cubicBezTo>
                  <a:pt x="724223" y="531319"/>
                  <a:pt x="722353" y="532900"/>
                  <a:pt x="722353" y="532900"/>
                </a:cubicBezTo>
                <a:cubicBezTo>
                  <a:pt x="721418" y="532900"/>
                  <a:pt x="720482" y="531319"/>
                  <a:pt x="720482" y="531319"/>
                </a:cubicBezTo>
                <a:cubicBezTo>
                  <a:pt x="720482" y="531319"/>
                  <a:pt x="722353" y="530529"/>
                  <a:pt x="722353" y="529738"/>
                </a:cubicBezTo>
                <a:cubicBezTo>
                  <a:pt x="722353" y="529738"/>
                  <a:pt x="721418" y="528948"/>
                  <a:pt x="720482" y="528154"/>
                </a:cubicBezTo>
                <a:cubicBezTo>
                  <a:pt x="720482" y="527364"/>
                  <a:pt x="719550" y="527364"/>
                  <a:pt x="719550" y="526573"/>
                </a:cubicBezTo>
                <a:cubicBezTo>
                  <a:pt x="719550" y="525783"/>
                  <a:pt x="721418" y="525783"/>
                  <a:pt x="721418" y="524993"/>
                </a:cubicBezTo>
                <a:cubicBezTo>
                  <a:pt x="721418" y="524993"/>
                  <a:pt x="719550" y="524199"/>
                  <a:pt x="719550" y="523409"/>
                </a:cubicBezTo>
                <a:cubicBezTo>
                  <a:pt x="719550" y="523409"/>
                  <a:pt x="718615" y="524993"/>
                  <a:pt x="717680" y="524993"/>
                </a:cubicBezTo>
                <a:cubicBezTo>
                  <a:pt x="716744" y="524993"/>
                  <a:pt x="716744" y="522618"/>
                  <a:pt x="715812" y="522618"/>
                </a:cubicBezTo>
                <a:cubicBezTo>
                  <a:pt x="715812" y="522618"/>
                  <a:pt x="714877" y="524199"/>
                  <a:pt x="713942" y="524199"/>
                </a:cubicBezTo>
                <a:cubicBezTo>
                  <a:pt x="713942" y="524199"/>
                  <a:pt x="713006" y="522618"/>
                  <a:pt x="712071" y="522618"/>
                </a:cubicBezTo>
                <a:cubicBezTo>
                  <a:pt x="712071" y="522618"/>
                  <a:pt x="711136" y="524199"/>
                  <a:pt x="710204" y="524199"/>
                </a:cubicBezTo>
                <a:cubicBezTo>
                  <a:pt x="710204" y="524199"/>
                  <a:pt x="712071" y="524993"/>
                  <a:pt x="712071" y="525783"/>
                </a:cubicBezTo>
                <a:cubicBezTo>
                  <a:pt x="712071" y="525783"/>
                  <a:pt x="710204" y="526573"/>
                  <a:pt x="710204" y="527364"/>
                </a:cubicBezTo>
                <a:lnTo>
                  <a:pt x="711136" y="528948"/>
                </a:lnTo>
                <a:cubicBezTo>
                  <a:pt x="712071" y="528948"/>
                  <a:pt x="713006" y="527364"/>
                  <a:pt x="713942" y="527364"/>
                </a:cubicBezTo>
                <a:lnTo>
                  <a:pt x="714877" y="528948"/>
                </a:lnTo>
                <a:cubicBezTo>
                  <a:pt x="715812" y="528948"/>
                  <a:pt x="716744" y="527364"/>
                  <a:pt x="717680" y="528154"/>
                </a:cubicBezTo>
                <a:cubicBezTo>
                  <a:pt x="717680" y="528154"/>
                  <a:pt x="718615" y="528948"/>
                  <a:pt x="718615" y="529738"/>
                </a:cubicBezTo>
                <a:cubicBezTo>
                  <a:pt x="719550" y="530529"/>
                  <a:pt x="719550" y="530529"/>
                  <a:pt x="720482" y="531319"/>
                </a:cubicBezTo>
                <a:lnTo>
                  <a:pt x="718615" y="532900"/>
                </a:lnTo>
                <a:lnTo>
                  <a:pt x="719550" y="534484"/>
                </a:lnTo>
                <a:cubicBezTo>
                  <a:pt x="720482" y="535274"/>
                  <a:pt x="721418" y="535274"/>
                  <a:pt x="721418" y="536065"/>
                </a:cubicBezTo>
                <a:lnTo>
                  <a:pt x="719550" y="537649"/>
                </a:lnTo>
                <a:cubicBezTo>
                  <a:pt x="718615" y="537649"/>
                  <a:pt x="718615" y="536065"/>
                  <a:pt x="717680" y="536065"/>
                </a:cubicBezTo>
                <a:cubicBezTo>
                  <a:pt x="717680" y="535274"/>
                  <a:pt x="716744" y="534484"/>
                  <a:pt x="715812" y="533693"/>
                </a:cubicBezTo>
                <a:cubicBezTo>
                  <a:pt x="715812" y="533693"/>
                  <a:pt x="714877" y="535274"/>
                  <a:pt x="713942" y="535274"/>
                </a:cubicBezTo>
                <a:lnTo>
                  <a:pt x="713006" y="533693"/>
                </a:lnTo>
                <a:cubicBezTo>
                  <a:pt x="712071" y="533693"/>
                  <a:pt x="711136" y="532109"/>
                  <a:pt x="711136" y="532109"/>
                </a:cubicBezTo>
                <a:cubicBezTo>
                  <a:pt x="710204" y="532109"/>
                  <a:pt x="709269" y="532900"/>
                  <a:pt x="709269" y="532900"/>
                </a:cubicBezTo>
                <a:cubicBezTo>
                  <a:pt x="708333" y="532900"/>
                  <a:pt x="707398" y="531319"/>
                  <a:pt x="707398" y="531319"/>
                </a:cubicBezTo>
                <a:cubicBezTo>
                  <a:pt x="706463" y="531319"/>
                  <a:pt x="705531" y="532900"/>
                  <a:pt x="705531" y="532900"/>
                </a:cubicBezTo>
                <a:cubicBezTo>
                  <a:pt x="704595" y="532900"/>
                  <a:pt x="704595" y="531319"/>
                  <a:pt x="703660" y="531319"/>
                </a:cubicBezTo>
                <a:cubicBezTo>
                  <a:pt x="702725" y="531319"/>
                  <a:pt x="701790" y="532109"/>
                  <a:pt x="701790" y="532109"/>
                </a:cubicBezTo>
                <a:cubicBezTo>
                  <a:pt x="700854" y="532109"/>
                  <a:pt x="700854" y="530529"/>
                  <a:pt x="699922" y="530529"/>
                </a:cubicBezTo>
                <a:cubicBezTo>
                  <a:pt x="699922" y="530529"/>
                  <a:pt x="701790" y="529738"/>
                  <a:pt x="701790" y="528948"/>
                </a:cubicBezTo>
                <a:cubicBezTo>
                  <a:pt x="702725" y="528948"/>
                  <a:pt x="703660" y="528154"/>
                  <a:pt x="703660" y="528154"/>
                </a:cubicBezTo>
                <a:lnTo>
                  <a:pt x="702725" y="525783"/>
                </a:lnTo>
                <a:cubicBezTo>
                  <a:pt x="701790" y="525783"/>
                  <a:pt x="700854" y="527364"/>
                  <a:pt x="700854" y="527364"/>
                </a:cubicBezTo>
                <a:cubicBezTo>
                  <a:pt x="698987" y="526573"/>
                  <a:pt x="698052" y="524993"/>
                  <a:pt x="697116" y="524199"/>
                </a:cubicBezTo>
                <a:cubicBezTo>
                  <a:pt x="697116" y="523409"/>
                  <a:pt x="696181" y="522618"/>
                  <a:pt x="695249" y="521828"/>
                </a:cubicBezTo>
                <a:lnTo>
                  <a:pt x="693378" y="523409"/>
                </a:lnTo>
                <a:cubicBezTo>
                  <a:pt x="693378" y="524199"/>
                  <a:pt x="695249" y="524993"/>
                  <a:pt x="695249" y="524993"/>
                </a:cubicBezTo>
                <a:cubicBezTo>
                  <a:pt x="695249" y="525783"/>
                  <a:pt x="696181" y="526573"/>
                  <a:pt x="697116" y="527364"/>
                </a:cubicBezTo>
                <a:cubicBezTo>
                  <a:pt x="697116" y="527364"/>
                  <a:pt x="698052" y="528154"/>
                  <a:pt x="698052" y="528948"/>
                </a:cubicBezTo>
                <a:cubicBezTo>
                  <a:pt x="698987" y="528948"/>
                  <a:pt x="699922" y="530529"/>
                  <a:pt x="699922" y="530529"/>
                </a:cubicBezTo>
                <a:lnTo>
                  <a:pt x="698052" y="532109"/>
                </a:lnTo>
                <a:lnTo>
                  <a:pt x="696181" y="530529"/>
                </a:lnTo>
                <a:cubicBezTo>
                  <a:pt x="696181" y="529738"/>
                  <a:pt x="695249" y="528948"/>
                  <a:pt x="694314" y="528154"/>
                </a:cubicBezTo>
                <a:cubicBezTo>
                  <a:pt x="694314" y="528948"/>
                  <a:pt x="692443" y="528948"/>
                  <a:pt x="692443" y="529738"/>
                </a:cubicBezTo>
                <a:cubicBezTo>
                  <a:pt x="692443" y="530529"/>
                  <a:pt x="694314" y="531319"/>
                  <a:pt x="694314" y="531319"/>
                </a:cubicBezTo>
                <a:cubicBezTo>
                  <a:pt x="694314" y="532109"/>
                  <a:pt x="692443" y="532109"/>
                  <a:pt x="692443" y="532900"/>
                </a:cubicBezTo>
                <a:cubicBezTo>
                  <a:pt x="691508" y="533693"/>
                  <a:pt x="693378" y="534484"/>
                  <a:pt x="693378" y="534484"/>
                </a:cubicBezTo>
                <a:cubicBezTo>
                  <a:pt x="693378" y="535274"/>
                  <a:pt x="691508" y="535274"/>
                  <a:pt x="691508" y="536065"/>
                </a:cubicBezTo>
                <a:cubicBezTo>
                  <a:pt x="690576" y="536065"/>
                  <a:pt x="690576" y="534484"/>
                  <a:pt x="689641" y="534484"/>
                </a:cubicBezTo>
                <a:cubicBezTo>
                  <a:pt x="689641" y="534484"/>
                  <a:pt x="688705" y="535274"/>
                  <a:pt x="687770" y="535274"/>
                </a:cubicBezTo>
                <a:cubicBezTo>
                  <a:pt x="687770" y="535274"/>
                  <a:pt x="686835" y="533693"/>
                  <a:pt x="685903" y="533693"/>
                </a:cubicBezTo>
                <a:cubicBezTo>
                  <a:pt x="685903" y="533693"/>
                  <a:pt x="684967" y="532900"/>
                  <a:pt x="684967" y="532109"/>
                </a:cubicBezTo>
                <a:cubicBezTo>
                  <a:pt x="684032" y="532109"/>
                  <a:pt x="683097" y="530529"/>
                  <a:pt x="683097" y="530529"/>
                </a:cubicBezTo>
                <a:cubicBezTo>
                  <a:pt x="682162" y="530529"/>
                  <a:pt x="681226" y="531319"/>
                  <a:pt x="681226" y="531319"/>
                </a:cubicBezTo>
                <a:cubicBezTo>
                  <a:pt x="680294" y="531319"/>
                  <a:pt x="679359" y="532900"/>
                  <a:pt x="679359" y="532900"/>
                </a:cubicBezTo>
                <a:cubicBezTo>
                  <a:pt x="678424" y="533693"/>
                  <a:pt x="677488" y="534484"/>
                  <a:pt x="676553" y="534484"/>
                </a:cubicBezTo>
                <a:lnTo>
                  <a:pt x="675621" y="532900"/>
                </a:lnTo>
                <a:cubicBezTo>
                  <a:pt x="674686" y="532900"/>
                  <a:pt x="673750" y="533693"/>
                  <a:pt x="672815" y="533693"/>
                </a:cubicBezTo>
                <a:cubicBezTo>
                  <a:pt x="672815" y="533693"/>
                  <a:pt x="674686" y="535274"/>
                  <a:pt x="674686" y="536065"/>
                </a:cubicBezTo>
                <a:lnTo>
                  <a:pt x="672815" y="536855"/>
                </a:lnTo>
                <a:lnTo>
                  <a:pt x="670945" y="535274"/>
                </a:lnTo>
                <a:lnTo>
                  <a:pt x="669077" y="536855"/>
                </a:lnTo>
                <a:lnTo>
                  <a:pt x="667207" y="534484"/>
                </a:lnTo>
                <a:cubicBezTo>
                  <a:pt x="668142" y="534484"/>
                  <a:pt x="669077" y="533693"/>
                  <a:pt x="669077" y="533693"/>
                </a:cubicBezTo>
                <a:cubicBezTo>
                  <a:pt x="669077" y="532900"/>
                  <a:pt x="668142" y="532109"/>
                  <a:pt x="668142" y="532109"/>
                </a:cubicBezTo>
                <a:cubicBezTo>
                  <a:pt x="668142" y="531319"/>
                  <a:pt x="666272" y="530529"/>
                  <a:pt x="666272" y="529738"/>
                </a:cubicBezTo>
                <a:lnTo>
                  <a:pt x="668142" y="528948"/>
                </a:lnTo>
                <a:cubicBezTo>
                  <a:pt x="668142" y="528154"/>
                  <a:pt x="667207" y="527364"/>
                  <a:pt x="667207" y="526573"/>
                </a:cubicBezTo>
                <a:lnTo>
                  <a:pt x="669077" y="525783"/>
                </a:lnTo>
                <a:cubicBezTo>
                  <a:pt x="669077" y="524993"/>
                  <a:pt x="667207" y="524199"/>
                  <a:pt x="667207" y="523409"/>
                </a:cubicBezTo>
                <a:cubicBezTo>
                  <a:pt x="666272" y="524199"/>
                  <a:pt x="666272" y="524993"/>
                  <a:pt x="665339" y="524993"/>
                </a:cubicBezTo>
                <a:lnTo>
                  <a:pt x="663469" y="526573"/>
                </a:lnTo>
                <a:cubicBezTo>
                  <a:pt x="662534" y="526573"/>
                  <a:pt x="662534" y="524993"/>
                  <a:pt x="661598" y="524993"/>
                </a:cubicBezTo>
                <a:lnTo>
                  <a:pt x="659731" y="525783"/>
                </a:lnTo>
                <a:cubicBezTo>
                  <a:pt x="659731" y="525783"/>
                  <a:pt x="660666" y="527364"/>
                  <a:pt x="660666" y="528154"/>
                </a:cubicBezTo>
                <a:cubicBezTo>
                  <a:pt x="661598" y="528154"/>
                  <a:pt x="662534" y="528948"/>
                  <a:pt x="662534" y="529738"/>
                </a:cubicBezTo>
                <a:lnTo>
                  <a:pt x="660666" y="530529"/>
                </a:lnTo>
                <a:cubicBezTo>
                  <a:pt x="660666" y="531319"/>
                  <a:pt x="662534" y="532109"/>
                  <a:pt x="662534" y="532900"/>
                </a:cubicBezTo>
                <a:lnTo>
                  <a:pt x="659731" y="533693"/>
                </a:lnTo>
                <a:cubicBezTo>
                  <a:pt x="659731" y="533693"/>
                  <a:pt x="658796" y="532900"/>
                  <a:pt x="658796" y="532109"/>
                </a:cubicBezTo>
                <a:cubicBezTo>
                  <a:pt x="658796" y="532109"/>
                  <a:pt x="656925" y="531319"/>
                  <a:pt x="656925" y="530529"/>
                </a:cubicBezTo>
                <a:cubicBezTo>
                  <a:pt x="656925" y="530529"/>
                  <a:pt x="658796" y="529738"/>
                  <a:pt x="658796" y="528948"/>
                </a:cubicBezTo>
                <a:cubicBezTo>
                  <a:pt x="658796" y="528948"/>
                  <a:pt x="657860" y="528154"/>
                  <a:pt x="656925" y="527364"/>
                </a:cubicBezTo>
                <a:cubicBezTo>
                  <a:pt x="656925" y="526573"/>
                  <a:pt x="655993" y="526573"/>
                  <a:pt x="655993" y="525783"/>
                </a:cubicBezTo>
                <a:cubicBezTo>
                  <a:pt x="655058" y="525783"/>
                  <a:pt x="654123" y="526573"/>
                  <a:pt x="654123" y="526573"/>
                </a:cubicBezTo>
                <a:cubicBezTo>
                  <a:pt x="653187" y="527364"/>
                  <a:pt x="655058" y="528948"/>
                  <a:pt x="655058" y="528948"/>
                </a:cubicBezTo>
                <a:lnTo>
                  <a:pt x="656925" y="530529"/>
                </a:lnTo>
                <a:cubicBezTo>
                  <a:pt x="656925" y="530529"/>
                  <a:pt x="655058" y="531319"/>
                  <a:pt x="655058" y="532109"/>
                </a:cubicBezTo>
                <a:cubicBezTo>
                  <a:pt x="654123" y="532109"/>
                  <a:pt x="653187" y="532900"/>
                  <a:pt x="652252" y="532900"/>
                </a:cubicBezTo>
                <a:lnTo>
                  <a:pt x="651320" y="531319"/>
                </a:lnTo>
                <a:cubicBezTo>
                  <a:pt x="650385" y="530529"/>
                  <a:pt x="650385" y="529738"/>
                  <a:pt x="649449" y="529738"/>
                </a:cubicBezTo>
                <a:cubicBezTo>
                  <a:pt x="649449" y="529738"/>
                  <a:pt x="648514" y="528154"/>
                  <a:pt x="647579" y="528154"/>
                </a:cubicBezTo>
                <a:cubicBezTo>
                  <a:pt x="647579" y="528154"/>
                  <a:pt x="646644" y="528948"/>
                  <a:pt x="645711" y="528948"/>
                </a:cubicBezTo>
                <a:cubicBezTo>
                  <a:pt x="645711" y="528948"/>
                  <a:pt x="647579" y="530529"/>
                  <a:pt x="647579" y="531319"/>
                </a:cubicBezTo>
                <a:lnTo>
                  <a:pt x="645711" y="532109"/>
                </a:lnTo>
                <a:cubicBezTo>
                  <a:pt x="645711" y="532900"/>
                  <a:pt x="646644" y="533693"/>
                  <a:pt x="646644" y="534484"/>
                </a:cubicBezTo>
                <a:lnTo>
                  <a:pt x="644776" y="535274"/>
                </a:lnTo>
                <a:cubicBezTo>
                  <a:pt x="644776" y="535274"/>
                  <a:pt x="643841" y="533693"/>
                  <a:pt x="642906" y="533693"/>
                </a:cubicBezTo>
                <a:cubicBezTo>
                  <a:pt x="642906" y="532900"/>
                  <a:pt x="641970" y="532900"/>
                  <a:pt x="641970" y="532109"/>
                </a:cubicBezTo>
                <a:cubicBezTo>
                  <a:pt x="641035" y="531319"/>
                  <a:pt x="641035" y="530529"/>
                  <a:pt x="640103" y="530529"/>
                </a:cubicBezTo>
                <a:cubicBezTo>
                  <a:pt x="640103" y="529738"/>
                  <a:pt x="639168" y="528948"/>
                  <a:pt x="638232" y="528154"/>
                </a:cubicBezTo>
                <a:lnTo>
                  <a:pt x="636362" y="529738"/>
                </a:lnTo>
                <a:cubicBezTo>
                  <a:pt x="635430" y="529738"/>
                  <a:pt x="635430" y="528154"/>
                  <a:pt x="634495" y="528154"/>
                </a:cubicBezTo>
                <a:lnTo>
                  <a:pt x="632624" y="528948"/>
                </a:lnTo>
                <a:cubicBezTo>
                  <a:pt x="632624" y="529738"/>
                  <a:pt x="634495" y="530529"/>
                  <a:pt x="634495" y="531319"/>
                </a:cubicBezTo>
                <a:lnTo>
                  <a:pt x="632624" y="532109"/>
                </a:lnTo>
                <a:cubicBezTo>
                  <a:pt x="631689" y="532109"/>
                  <a:pt x="631689" y="530529"/>
                  <a:pt x="630757" y="530529"/>
                </a:cubicBezTo>
                <a:cubicBezTo>
                  <a:pt x="629821" y="530529"/>
                  <a:pt x="628886" y="532109"/>
                  <a:pt x="628886" y="532109"/>
                </a:cubicBezTo>
                <a:cubicBezTo>
                  <a:pt x="627951" y="532109"/>
                  <a:pt x="627951" y="530529"/>
                  <a:pt x="627016" y="530529"/>
                </a:cubicBezTo>
                <a:cubicBezTo>
                  <a:pt x="626083" y="529738"/>
                  <a:pt x="626083" y="528948"/>
                  <a:pt x="625148" y="528154"/>
                </a:cubicBezTo>
                <a:cubicBezTo>
                  <a:pt x="625148" y="528154"/>
                  <a:pt x="624213" y="529738"/>
                  <a:pt x="623278" y="529738"/>
                </a:cubicBezTo>
                <a:cubicBezTo>
                  <a:pt x="622342" y="529738"/>
                  <a:pt x="622342" y="528154"/>
                  <a:pt x="621410" y="528154"/>
                </a:cubicBezTo>
                <a:cubicBezTo>
                  <a:pt x="621410" y="528154"/>
                  <a:pt x="620475" y="528948"/>
                  <a:pt x="619540" y="529738"/>
                </a:cubicBezTo>
                <a:lnTo>
                  <a:pt x="621410" y="531319"/>
                </a:lnTo>
                <a:cubicBezTo>
                  <a:pt x="621410" y="531319"/>
                  <a:pt x="619540" y="532109"/>
                  <a:pt x="619540" y="532900"/>
                </a:cubicBezTo>
                <a:cubicBezTo>
                  <a:pt x="619540" y="532900"/>
                  <a:pt x="620475" y="533693"/>
                  <a:pt x="620475" y="534484"/>
                </a:cubicBezTo>
                <a:cubicBezTo>
                  <a:pt x="621410" y="534484"/>
                  <a:pt x="622342" y="536065"/>
                  <a:pt x="622342" y="536065"/>
                </a:cubicBezTo>
                <a:cubicBezTo>
                  <a:pt x="621410" y="536065"/>
                  <a:pt x="620475" y="537649"/>
                  <a:pt x="620475" y="537649"/>
                </a:cubicBezTo>
                <a:cubicBezTo>
                  <a:pt x="619540" y="536855"/>
                  <a:pt x="619540" y="536065"/>
                  <a:pt x="618604" y="535274"/>
                </a:cubicBezTo>
                <a:cubicBezTo>
                  <a:pt x="617669" y="535274"/>
                  <a:pt x="616734" y="536855"/>
                  <a:pt x="616734" y="536855"/>
                </a:cubicBezTo>
                <a:cubicBezTo>
                  <a:pt x="615802" y="536855"/>
                  <a:pt x="614867" y="535274"/>
                  <a:pt x="614867" y="535274"/>
                </a:cubicBezTo>
                <a:lnTo>
                  <a:pt x="616734" y="533693"/>
                </a:lnTo>
                <a:lnTo>
                  <a:pt x="615802" y="532109"/>
                </a:lnTo>
                <a:cubicBezTo>
                  <a:pt x="614867" y="532109"/>
                  <a:pt x="613931" y="533693"/>
                  <a:pt x="612996" y="533693"/>
                </a:cubicBezTo>
                <a:cubicBezTo>
                  <a:pt x="612996" y="533693"/>
                  <a:pt x="612061" y="532109"/>
                  <a:pt x="612061" y="531319"/>
                </a:cubicBezTo>
                <a:cubicBezTo>
                  <a:pt x="611129" y="531319"/>
                  <a:pt x="610193" y="532900"/>
                  <a:pt x="609258" y="532900"/>
                </a:cubicBezTo>
                <a:cubicBezTo>
                  <a:pt x="609258" y="532900"/>
                  <a:pt x="608323" y="532109"/>
                  <a:pt x="608323" y="531319"/>
                </a:cubicBezTo>
                <a:cubicBezTo>
                  <a:pt x="607388" y="530529"/>
                  <a:pt x="606452" y="529738"/>
                  <a:pt x="606452" y="529738"/>
                </a:cubicBezTo>
                <a:cubicBezTo>
                  <a:pt x="606452" y="528948"/>
                  <a:pt x="604585" y="528154"/>
                  <a:pt x="604585" y="527364"/>
                </a:cubicBezTo>
                <a:cubicBezTo>
                  <a:pt x="604585" y="527364"/>
                  <a:pt x="606452" y="526573"/>
                  <a:pt x="607388" y="526573"/>
                </a:cubicBezTo>
                <a:lnTo>
                  <a:pt x="605520" y="524993"/>
                </a:lnTo>
                <a:cubicBezTo>
                  <a:pt x="605520" y="524199"/>
                  <a:pt x="603650" y="525783"/>
                  <a:pt x="603650" y="525783"/>
                </a:cubicBezTo>
                <a:cubicBezTo>
                  <a:pt x="602714" y="525783"/>
                  <a:pt x="601782" y="527364"/>
                  <a:pt x="600847" y="527364"/>
                </a:cubicBezTo>
                <a:lnTo>
                  <a:pt x="599912" y="525783"/>
                </a:lnTo>
                <a:cubicBezTo>
                  <a:pt x="598977" y="525783"/>
                  <a:pt x="598041" y="526573"/>
                  <a:pt x="597106" y="526573"/>
                </a:cubicBezTo>
                <a:cubicBezTo>
                  <a:pt x="596174" y="528154"/>
                  <a:pt x="594303" y="528948"/>
                  <a:pt x="593368" y="529738"/>
                </a:cubicBezTo>
                <a:cubicBezTo>
                  <a:pt x="594303" y="529738"/>
                  <a:pt x="594303" y="531319"/>
                  <a:pt x="595239" y="531319"/>
                </a:cubicBezTo>
                <a:cubicBezTo>
                  <a:pt x="595239" y="531319"/>
                  <a:pt x="593368" y="532900"/>
                  <a:pt x="592433" y="532900"/>
                </a:cubicBezTo>
                <a:lnTo>
                  <a:pt x="591501" y="531319"/>
                </a:lnTo>
                <a:cubicBezTo>
                  <a:pt x="590565" y="530529"/>
                  <a:pt x="590565" y="529738"/>
                  <a:pt x="589630" y="528948"/>
                </a:cubicBezTo>
                <a:cubicBezTo>
                  <a:pt x="589630" y="529738"/>
                  <a:pt x="587760" y="530529"/>
                  <a:pt x="587760" y="530529"/>
                </a:cubicBezTo>
                <a:cubicBezTo>
                  <a:pt x="587760" y="531319"/>
                  <a:pt x="588695" y="532109"/>
                  <a:pt x="589630" y="532109"/>
                </a:cubicBezTo>
                <a:cubicBezTo>
                  <a:pt x="589630" y="532900"/>
                  <a:pt x="590565" y="533693"/>
                  <a:pt x="590565" y="533693"/>
                </a:cubicBezTo>
                <a:cubicBezTo>
                  <a:pt x="590565" y="534484"/>
                  <a:pt x="588695" y="535274"/>
                  <a:pt x="588695" y="535274"/>
                </a:cubicBezTo>
                <a:lnTo>
                  <a:pt x="586824" y="536855"/>
                </a:lnTo>
                <a:cubicBezTo>
                  <a:pt x="585892" y="536855"/>
                  <a:pt x="584957" y="535274"/>
                  <a:pt x="584957" y="535274"/>
                </a:cubicBezTo>
                <a:lnTo>
                  <a:pt x="586824" y="533693"/>
                </a:lnTo>
                <a:lnTo>
                  <a:pt x="585892" y="532109"/>
                </a:lnTo>
                <a:cubicBezTo>
                  <a:pt x="584957" y="531319"/>
                  <a:pt x="584022" y="530529"/>
                  <a:pt x="584022" y="529738"/>
                </a:cubicBezTo>
                <a:lnTo>
                  <a:pt x="582151" y="531319"/>
                </a:lnTo>
                <a:cubicBezTo>
                  <a:pt x="581219" y="532109"/>
                  <a:pt x="580284" y="532900"/>
                  <a:pt x="579349" y="532900"/>
                </a:cubicBezTo>
                <a:lnTo>
                  <a:pt x="578413" y="531319"/>
                </a:lnTo>
                <a:cubicBezTo>
                  <a:pt x="577478" y="531319"/>
                  <a:pt x="576543" y="532109"/>
                  <a:pt x="575611" y="532109"/>
                </a:cubicBezTo>
                <a:cubicBezTo>
                  <a:pt x="575611" y="532900"/>
                  <a:pt x="574675" y="533693"/>
                  <a:pt x="573740" y="533693"/>
                </a:cubicBezTo>
                <a:lnTo>
                  <a:pt x="571873" y="535274"/>
                </a:lnTo>
                <a:cubicBezTo>
                  <a:pt x="571873" y="535274"/>
                  <a:pt x="570937" y="533693"/>
                  <a:pt x="570002" y="533693"/>
                </a:cubicBezTo>
                <a:cubicBezTo>
                  <a:pt x="570002" y="532900"/>
                  <a:pt x="569067" y="532109"/>
                  <a:pt x="569067" y="531319"/>
                </a:cubicBezTo>
                <a:lnTo>
                  <a:pt x="570937" y="530529"/>
                </a:lnTo>
                <a:cubicBezTo>
                  <a:pt x="570937" y="529738"/>
                  <a:pt x="569067" y="528948"/>
                  <a:pt x="569067" y="528154"/>
                </a:cubicBezTo>
                <a:lnTo>
                  <a:pt x="567200" y="529738"/>
                </a:lnTo>
                <a:lnTo>
                  <a:pt x="565329" y="528154"/>
                </a:lnTo>
                <a:cubicBezTo>
                  <a:pt x="565329" y="528154"/>
                  <a:pt x="564394" y="526573"/>
                  <a:pt x="563458" y="526573"/>
                </a:cubicBezTo>
                <a:cubicBezTo>
                  <a:pt x="563458" y="526573"/>
                  <a:pt x="562523" y="527364"/>
                  <a:pt x="561591" y="527364"/>
                </a:cubicBezTo>
                <a:cubicBezTo>
                  <a:pt x="561591" y="528154"/>
                  <a:pt x="559721" y="528948"/>
                  <a:pt x="559721" y="528948"/>
                </a:cubicBezTo>
                <a:cubicBezTo>
                  <a:pt x="559721" y="528948"/>
                  <a:pt x="558785" y="527364"/>
                  <a:pt x="557850" y="527364"/>
                </a:cubicBezTo>
                <a:lnTo>
                  <a:pt x="560656" y="525783"/>
                </a:lnTo>
                <a:lnTo>
                  <a:pt x="558785" y="524199"/>
                </a:lnTo>
                <a:cubicBezTo>
                  <a:pt x="558785" y="523409"/>
                  <a:pt x="557850" y="522618"/>
                  <a:pt x="556915" y="522618"/>
                </a:cubicBezTo>
                <a:cubicBezTo>
                  <a:pt x="556915" y="521828"/>
                  <a:pt x="555983" y="521037"/>
                  <a:pt x="555047" y="520247"/>
                </a:cubicBezTo>
                <a:cubicBezTo>
                  <a:pt x="555047" y="521037"/>
                  <a:pt x="553177" y="521828"/>
                  <a:pt x="553177" y="521828"/>
                </a:cubicBezTo>
                <a:cubicBezTo>
                  <a:pt x="553177" y="522618"/>
                  <a:pt x="554112" y="523409"/>
                  <a:pt x="555047" y="523409"/>
                </a:cubicBezTo>
                <a:cubicBezTo>
                  <a:pt x="555047" y="524199"/>
                  <a:pt x="555983" y="524993"/>
                  <a:pt x="556915" y="525783"/>
                </a:cubicBezTo>
                <a:cubicBezTo>
                  <a:pt x="556915" y="525783"/>
                  <a:pt x="557850" y="526573"/>
                  <a:pt x="557850" y="527364"/>
                </a:cubicBezTo>
                <a:lnTo>
                  <a:pt x="555983" y="528154"/>
                </a:lnTo>
                <a:cubicBezTo>
                  <a:pt x="555983" y="528154"/>
                  <a:pt x="555047" y="527364"/>
                  <a:pt x="554112" y="526573"/>
                </a:cubicBezTo>
                <a:cubicBezTo>
                  <a:pt x="553177" y="525783"/>
                  <a:pt x="552242" y="524199"/>
                  <a:pt x="551309" y="523409"/>
                </a:cubicBezTo>
                <a:lnTo>
                  <a:pt x="549439" y="524199"/>
                </a:lnTo>
                <a:cubicBezTo>
                  <a:pt x="549439" y="524993"/>
                  <a:pt x="550374" y="525783"/>
                  <a:pt x="550374" y="526573"/>
                </a:cubicBezTo>
                <a:cubicBezTo>
                  <a:pt x="551309" y="526573"/>
                  <a:pt x="552242" y="527364"/>
                  <a:pt x="552242" y="528154"/>
                </a:cubicBezTo>
                <a:cubicBezTo>
                  <a:pt x="552242" y="528154"/>
                  <a:pt x="550374" y="528948"/>
                  <a:pt x="550374" y="529738"/>
                </a:cubicBezTo>
                <a:cubicBezTo>
                  <a:pt x="550374" y="529738"/>
                  <a:pt x="552242" y="530529"/>
                  <a:pt x="552242" y="531319"/>
                </a:cubicBezTo>
                <a:cubicBezTo>
                  <a:pt x="552242" y="531319"/>
                  <a:pt x="550374" y="532109"/>
                  <a:pt x="549439" y="532900"/>
                </a:cubicBezTo>
                <a:lnTo>
                  <a:pt x="548504" y="530529"/>
                </a:lnTo>
                <a:cubicBezTo>
                  <a:pt x="547568" y="530529"/>
                  <a:pt x="546636" y="532109"/>
                  <a:pt x="545701" y="532109"/>
                </a:cubicBezTo>
                <a:cubicBezTo>
                  <a:pt x="545701" y="532900"/>
                  <a:pt x="544766" y="532900"/>
                  <a:pt x="543830" y="533693"/>
                </a:cubicBezTo>
                <a:cubicBezTo>
                  <a:pt x="543830" y="533693"/>
                  <a:pt x="542895" y="534484"/>
                  <a:pt x="541963" y="534484"/>
                </a:cubicBezTo>
                <a:cubicBezTo>
                  <a:pt x="541963" y="535274"/>
                  <a:pt x="541028" y="532900"/>
                  <a:pt x="540093" y="532900"/>
                </a:cubicBezTo>
                <a:cubicBezTo>
                  <a:pt x="540093" y="532900"/>
                  <a:pt x="539157" y="534484"/>
                  <a:pt x="538222" y="534484"/>
                </a:cubicBezTo>
                <a:cubicBezTo>
                  <a:pt x="537290" y="534484"/>
                  <a:pt x="537290" y="532900"/>
                  <a:pt x="536355" y="532900"/>
                </a:cubicBezTo>
                <a:cubicBezTo>
                  <a:pt x="536355" y="532900"/>
                  <a:pt x="535419" y="533693"/>
                  <a:pt x="534484" y="533693"/>
                </a:cubicBezTo>
                <a:cubicBezTo>
                  <a:pt x="534484" y="534484"/>
                  <a:pt x="533549" y="535274"/>
                  <a:pt x="532614" y="535274"/>
                </a:cubicBezTo>
                <a:cubicBezTo>
                  <a:pt x="532614" y="535274"/>
                  <a:pt x="531681" y="533693"/>
                  <a:pt x="530746" y="533693"/>
                </a:cubicBezTo>
                <a:cubicBezTo>
                  <a:pt x="530746" y="533693"/>
                  <a:pt x="529811" y="534484"/>
                  <a:pt x="528876" y="535274"/>
                </a:cubicBezTo>
                <a:lnTo>
                  <a:pt x="530746" y="536855"/>
                </a:lnTo>
                <a:lnTo>
                  <a:pt x="531681" y="538439"/>
                </a:lnTo>
                <a:lnTo>
                  <a:pt x="529811" y="540020"/>
                </a:lnTo>
                <a:cubicBezTo>
                  <a:pt x="529811" y="540020"/>
                  <a:pt x="528876" y="538439"/>
                  <a:pt x="527940" y="538439"/>
                </a:cubicBezTo>
                <a:cubicBezTo>
                  <a:pt x="527940" y="537649"/>
                  <a:pt x="527008" y="536855"/>
                  <a:pt x="527008" y="536065"/>
                </a:cubicBezTo>
                <a:cubicBezTo>
                  <a:pt x="526073" y="536065"/>
                  <a:pt x="526073" y="535274"/>
                  <a:pt x="525138" y="534484"/>
                </a:cubicBezTo>
                <a:cubicBezTo>
                  <a:pt x="524203" y="533693"/>
                  <a:pt x="524203" y="533693"/>
                  <a:pt x="523267" y="532900"/>
                </a:cubicBezTo>
                <a:cubicBezTo>
                  <a:pt x="523267" y="532109"/>
                  <a:pt x="522332" y="531319"/>
                  <a:pt x="522332" y="531319"/>
                </a:cubicBezTo>
                <a:cubicBezTo>
                  <a:pt x="522332" y="530529"/>
                  <a:pt x="524203" y="529738"/>
                  <a:pt x="524203" y="529738"/>
                </a:cubicBezTo>
                <a:cubicBezTo>
                  <a:pt x="524203" y="528948"/>
                  <a:pt x="522332" y="528154"/>
                  <a:pt x="522332" y="528154"/>
                </a:cubicBezTo>
                <a:cubicBezTo>
                  <a:pt x="521400" y="528154"/>
                  <a:pt x="521400" y="528948"/>
                  <a:pt x="520465" y="528948"/>
                </a:cubicBezTo>
                <a:cubicBezTo>
                  <a:pt x="519529" y="528948"/>
                  <a:pt x="519529" y="527364"/>
                  <a:pt x="518594" y="527364"/>
                </a:cubicBezTo>
                <a:lnTo>
                  <a:pt x="516727" y="528948"/>
                </a:lnTo>
                <a:lnTo>
                  <a:pt x="518594" y="530529"/>
                </a:lnTo>
                <a:cubicBezTo>
                  <a:pt x="518594" y="531319"/>
                  <a:pt x="516727" y="531319"/>
                  <a:pt x="515791" y="532109"/>
                </a:cubicBezTo>
                <a:cubicBezTo>
                  <a:pt x="515791" y="532109"/>
                  <a:pt x="517659" y="532900"/>
                  <a:pt x="517659" y="533693"/>
                </a:cubicBezTo>
                <a:cubicBezTo>
                  <a:pt x="517659" y="534484"/>
                  <a:pt x="518594" y="535274"/>
                  <a:pt x="519529" y="535274"/>
                </a:cubicBezTo>
                <a:cubicBezTo>
                  <a:pt x="519529" y="536065"/>
                  <a:pt x="521400" y="536855"/>
                  <a:pt x="521400" y="536855"/>
                </a:cubicBezTo>
                <a:cubicBezTo>
                  <a:pt x="520465" y="537649"/>
                  <a:pt x="519529" y="538439"/>
                  <a:pt x="518594" y="538439"/>
                </a:cubicBezTo>
                <a:cubicBezTo>
                  <a:pt x="517659" y="537649"/>
                  <a:pt x="516727" y="536065"/>
                  <a:pt x="515791" y="535274"/>
                </a:cubicBezTo>
                <a:cubicBezTo>
                  <a:pt x="514856" y="535274"/>
                  <a:pt x="513921" y="536065"/>
                  <a:pt x="513921" y="536065"/>
                </a:cubicBezTo>
                <a:cubicBezTo>
                  <a:pt x="512986" y="536065"/>
                  <a:pt x="512986" y="534484"/>
                  <a:pt x="512054" y="534484"/>
                </a:cubicBezTo>
                <a:lnTo>
                  <a:pt x="513921" y="532900"/>
                </a:lnTo>
                <a:cubicBezTo>
                  <a:pt x="513921" y="532900"/>
                  <a:pt x="512054" y="532109"/>
                  <a:pt x="512986" y="531319"/>
                </a:cubicBezTo>
                <a:lnTo>
                  <a:pt x="514856" y="530529"/>
                </a:lnTo>
                <a:cubicBezTo>
                  <a:pt x="513921" y="529738"/>
                  <a:pt x="513921" y="528948"/>
                  <a:pt x="512986" y="528154"/>
                </a:cubicBezTo>
                <a:cubicBezTo>
                  <a:pt x="512986" y="528154"/>
                  <a:pt x="512054" y="526573"/>
                  <a:pt x="511118" y="526573"/>
                </a:cubicBezTo>
                <a:lnTo>
                  <a:pt x="509248" y="528154"/>
                </a:lnTo>
                <a:lnTo>
                  <a:pt x="511118" y="529738"/>
                </a:lnTo>
                <a:cubicBezTo>
                  <a:pt x="511118" y="529738"/>
                  <a:pt x="508312" y="530529"/>
                  <a:pt x="509248" y="531319"/>
                </a:cubicBezTo>
                <a:cubicBezTo>
                  <a:pt x="509248" y="531319"/>
                  <a:pt x="510183" y="532109"/>
                  <a:pt x="510183" y="532900"/>
                </a:cubicBezTo>
                <a:cubicBezTo>
                  <a:pt x="511118" y="532900"/>
                  <a:pt x="512054" y="534484"/>
                  <a:pt x="512054" y="534484"/>
                </a:cubicBezTo>
                <a:cubicBezTo>
                  <a:pt x="511118" y="534484"/>
                  <a:pt x="510183" y="536065"/>
                  <a:pt x="510183" y="536065"/>
                </a:cubicBezTo>
                <a:cubicBezTo>
                  <a:pt x="509248" y="536065"/>
                  <a:pt x="509248" y="534484"/>
                  <a:pt x="508312" y="534484"/>
                </a:cubicBezTo>
                <a:cubicBezTo>
                  <a:pt x="508312" y="534484"/>
                  <a:pt x="506445" y="536065"/>
                  <a:pt x="506445" y="535274"/>
                </a:cubicBezTo>
                <a:cubicBezTo>
                  <a:pt x="505510" y="535274"/>
                  <a:pt x="505510" y="534484"/>
                  <a:pt x="504575" y="533693"/>
                </a:cubicBezTo>
                <a:cubicBezTo>
                  <a:pt x="504575" y="532900"/>
                  <a:pt x="503639" y="532900"/>
                  <a:pt x="502704" y="532109"/>
                </a:cubicBezTo>
                <a:lnTo>
                  <a:pt x="505510" y="530529"/>
                </a:lnTo>
                <a:lnTo>
                  <a:pt x="503639" y="528948"/>
                </a:lnTo>
                <a:cubicBezTo>
                  <a:pt x="502704" y="528154"/>
                  <a:pt x="501772" y="527364"/>
                  <a:pt x="501772" y="527364"/>
                </a:cubicBezTo>
                <a:cubicBezTo>
                  <a:pt x="501772" y="526573"/>
                  <a:pt x="499901" y="525783"/>
                  <a:pt x="500837" y="525783"/>
                </a:cubicBezTo>
                <a:cubicBezTo>
                  <a:pt x="500837" y="524993"/>
                  <a:pt x="502704" y="524199"/>
                  <a:pt x="502704" y="524199"/>
                </a:cubicBezTo>
                <a:cubicBezTo>
                  <a:pt x="502704" y="523409"/>
                  <a:pt x="500837" y="522618"/>
                  <a:pt x="500837" y="522618"/>
                </a:cubicBezTo>
                <a:cubicBezTo>
                  <a:pt x="499901" y="521828"/>
                  <a:pt x="499901" y="521037"/>
                  <a:pt x="498966" y="520247"/>
                </a:cubicBezTo>
                <a:cubicBezTo>
                  <a:pt x="498966" y="520247"/>
                  <a:pt x="498031" y="521828"/>
                  <a:pt x="497099" y="521828"/>
                </a:cubicBezTo>
                <a:cubicBezTo>
                  <a:pt x="497099" y="521828"/>
                  <a:pt x="496163" y="520247"/>
                  <a:pt x="495228" y="520247"/>
                </a:cubicBezTo>
                <a:cubicBezTo>
                  <a:pt x="495228" y="520247"/>
                  <a:pt x="493358" y="521037"/>
                  <a:pt x="493358" y="521828"/>
                </a:cubicBezTo>
                <a:cubicBezTo>
                  <a:pt x="493358" y="521828"/>
                  <a:pt x="495228" y="522618"/>
                  <a:pt x="495228" y="523409"/>
                </a:cubicBezTo>
                <a:lnTo>
                  <a:pt x="493358" y="524199"/>
                </a:lnTo>
                <a:cubicBezTo>
                  <a:pt x="493358" y="524993"/>
                  <a:pt x="494293" y="525783"/>
                  <a:pt x="494293" y="526573"/>
                </a:cubicBezTo>
                <a:cubicBezTo>
                  <a:pt x="495228" y="526573"/>
                  <a:pt x="496163" y="527364"/>
                  <a:pt x="496163" y="528154"/>
                </a:cubicBezTo>
                <a:lnTo>
                  <a:pt x="498031" y="529738"/>
                </a:lnTo>
                <a:cubicBezTo>
                  <a:pt x="498031" y="530529"/>
                  <a:pt x="496163" y="531319"/>
                  <a:pt x="496163" y="531319"/>
                </a:cubicBezTo>
                <a:lnTo>
                  <a:pt x="494293" y="529738"/>
                </a:lnTo>
                <a:cubicBezTo>
                  <a:pt x="494293" y="528948"/>
                  <a:pt x="492422" y="527364"/>
                  <a:pt x="492422" y="527364"/>
                </a:cubicBezTo>
                <a:lnTo>
                  <a:pt x="490555" y="528948"/>
                </a:lnTo>
                <a:cubicBezTo>
                  <a:pt x="489620" y="528948"/>
                  <a:pt x="488684" y="529738"/>
                  <a:pt x="488684" y="530529"/>
                </a:cubicBezTo>
                <a:cubicBezTo>
                  <a:pt x="487749" y="530529"/>
                  <a:pt x="486817" y="531319"/>
                  <a:pt x="485882" y="531319"/>
                </a:cubicBezTo>
                <a:cubicBezTo>
                  <a:pt x="485882" y="532109"/>
                  <a:pt x="487749" y="532900"/>
                  <a:pt x="487749" y="533693"/>
                </a:cubicBezTo>
                <a:lnTo>
                  <a:pt x="485882" y="534484"/>
                </a:lnTo>
                <a:cubicBezTo>
                  <a:pt x="484947" y="534484"/>
                  <a:pt x="484947" y="533693"/>
                  <a:pt x="484011" y="532900"/>
                </a:cubicBezTo>
                <a:cubicBezTo>
                  <a:pt x="484011" y="532900"/>
                  <a:pt x="483076" y="531319"/>
                  <a:pt x="482144" y="531319"/>
                </a:cubicBezTo>
                <a:lnTo>
                  <a:pt x="480273" y="532900"/>
                </a:lnTo>
                <a:cubicBezTo>
                  <a:pt x="480273" y="532109"/>
                  <a:pt x="479338" y="531319"/>
                  <a:pt x="479338" y="530529"/>
                </a:cubicBezTo>
                <a:lnTo>
                  <a:pt x="481209" y="529738"/>
                </a:lnTo>
                <a:cubicBezTo>
                  <a:pt x="481209" y="528948"/>
                  <a:pt x="480273" y="528154"/>
                  <a:pt x="479338" y="527364"/>
                </a:cubicBezTo>
                <a:cubicBezTo>
                  <a:pt x="479338" y="527364"/>
                  <a:pt x="478403" y="525783"/>
                  <a:pt x="477471" y="525783"/>
                </a:cubicBezTo>
                <a:lnTo>
                  <a:pt x="475600" y="527364"/>
                </a:lnTo>
                <a:lnTo>
                  <a:pt x="473730" y="528948"/>
                </a:lnTo>
                <a:cubicBezTo>
                  <a:pt x="472794" y="528948"/>
                  <a:pt x="472794" y="527364"/>
                  <a:pt x="471862" y="526573"/>
                </a:cubicBezTo>
                <a:cubicBezTo>
                  <a:pt x="470927" y="527364"/>
                  <a:pt x="470927" y="528154"/>
                  <a:pt x="469992" y="528154"/>
                </a:cubicBezTo>
                <a:cubicBezTo>
                  <a:pt x="468121" y="528948"/>
                  <a:pt x="467189" y="529738"/>
                  <a:pt x="466254" y="531319"/>
                </a:cubicBezTo>
                <a:cubicBezTo>
                  <a:pt x="467189" y="532109"/>
                  <a:pt x="468121" y="533693"/>
                  <a:pt x="469056" y="534484"/>
                </a:cubicBezTo>
                <a:cubicBezTo>
                  <a:pt x="469992" y="536065"/>
                  <a:pt x="470927" y="536855"/>
                  <a:pt x="471862" y="537649"/>
                </a:cubicBezTo>
                <a:cubicBezTo>
                  <a:pt x="471862" y="538439"/>
                  <a:pt x="469992" y="538439"/>
                  <a:pt x="469992" y="539229"/>
                </a:cubicBezTo>
                <a:cubicBezTo>
                  <a:pt x="469992" y="540020"/>
                  <a:pt x="471862" y="540810"/>
                  <a:pt x="471862" y="540810"/>
                </a:cubicBezTo>
                <a:cubicBezTo>
                  <a:pt x="471862" y="541601"/>
                  <a:pt x="469992" y="542394"/>
                  <a:pt x="469992" y="542394"/>
                </a:cubicBezTo>
                <a:cubicBezTo>
                  <a:pt x="469056" y="542394"/>
                  <a:pt x="468121" y="540810"/>
                  <a:pt x="468121" y="540810"/>
                </a:cubicBezTo>
                <a:cubicBezTo>
                  <a:pt x="467189" y="540020"/>
                  <a:pt x="466254" y="539229"/>
                  <a:pt x="466254" y="539229"/>
                </a:cubicBezTo>
                <a:cubicBezTo>
                  <a:pt x="466254" y="538439"/>
                  <a:pt x="468121" y="537649"/>
                  <a:pt x="468121" y="537649"/>
                </a:cubicBezTo>
                <a:lnTo>
                  <a:pt x="467189" y="536065"/>
                </a:lnTo>
                <a:cubicBezTo>
                  <a:pt x="466254" y="536065"/>
                  <a:pt x="465319" y="536855"/>
                  <a:pt x="464383" y="536855"/>
                </a:cubicBezTo>
                <a:cubicBezTo>
                  <a:pt x="465319" y="537649"/>
                  <a:pt x="466254" y="538439"/>
                  <a:pt x="466254" y="539229"/>
                </a:cubicBezTo>
                <a:lnTo>
                  <a:pt x="464383" y="540020"/>
                </a:lnTo>
                <a:cubicBezTo>
                  <a:pt x="463448" y="540810"/>
                  <a:pt x="462513" y="540810"/>
                  <a:pt x="462513" y="541601"/>
                </a:cubicBezTo>
                <a:cubicBezTo>
                  <a:pt x="461581" y="540810"/>
                  <a:pt x="460645" y="540810"/>
                  <a:pt x="460645" y="540020"/>
                </a:cubicBezTo>
                <a:cubicBezTo>
                  <a:pt x="460645" y="539229"/>
                  <a:pt x="458775" y="538439"/>
                  <a:pt x="458775" y="538439"/>
                </a:cubicBezTo>
                <a:cubicBezTo>
                  <a:pt x="458775" y="537649"/>
                  <a:pt x="461581" y="536855"/>
                  <a:pt x="461581" y="536855"/>
                </a:cubicBezTo>
                <a:cubicBezTo>
                  <a:pt x="460645" y="536065"/>
                  <a:pt x="459710" y="535274"/>
                  <a:pt x="459710" y="535274"/>
                </a:cubicBezTo>
                <a:cubicBezTo>
                  <a:pt x="459710" y="534484"/>
                  <a:pt x="457843" y="533693"/>
                  <a:pt x="457843" y="532900"/>
                </a:cubicBezTo>
                <a:lnTo>
                  <a:pt x="459710" y="532109"/>
                </a:lnTo>
                <a:lnTo>
                  <a:pt x="461581" y="533693"/>
                </a:lnTo>
                <a:lnTo>
                  <a:pt x="463448" y="532109"/>
                </a:lnTo>
                <a:cubicBezTo>
                  <a:pt x="463448" y="532109"/>
                  <a:pt x="462513" y="531319"/>
                  <a:pt x="462513" y="530529"/>
                </a:cubicBezTo>
                <a:lnTo>
                  <a:pt x="460645" y="528948"/>
                </a:lnTo>
                <a:cubicBezTo>
                  <a:pt x="459710" y="528948"/>
                  <a:pt x="458775" y="530529"/>
                  <a:pt x="458775" y="529738"/>
                </a:cubicBezTo>
                <a:cubicBezTo>
                  <a:pt x="457843" y="529738"/>
                  <a:pt x="456907" y="528948"/>
                  <a:pt x="456907" y="528154"/>
                </a:cubicBezTo>
                <a:cubicBezTo>
                  <a:pt x="455972" y="528154"/>
                  <a:pt x="455972" y="527364"/>
                  <a:pt x="455037" y="526573"/>
                </a:cubicBezTo>
                <a:cubicBezTo>
                  <a:pt x="455037" y="525783"/>
                  <a:pt x="454102" y="525783"/>
                  <a:pt x="454102" y="524993"/>
                </a:cubicBezTo>
                <a:lnTo>
                  <a:pt x="455972" y="523409"/>
                </a:lnTo>
                <a:cubicBezTo>
                  <a:pt x="455972" y="523409"/>
                  <a:pt x="457843" y="522618"/>
                  <a:pt x="457843" y="521828"/>
                </a:cubicBezTo>
                <a:cubicBezTo>
                  <a:pt x="457843" y="521828"/>
                  <a:pt x="455972" y="521037"/>
                  <a:pt x="455972" y="520247"/>
                </a:cubicBezTo>
                <a:lnTo>
                  <a:pt x="454102" y="521828"/>
                </a:lnTo>
                <a:cubicBezTo>
                  <a:pt x="454102" y="521828"/>
                  <a:pt x="453170" y="520247"/>
                  <a:pt x="452234" y="520247"/>
                </a:cubicBezTo>
                <a:cubicBezTo>
                  <a:pt x="452234" y="519453"/>
                  <a:pt x="451299" y="518663"/>
                  <a:pt x="451299" y="517873"/>
                </a:cubicBezTo>
                <a:cubicBezTo>
                  <a:pt x="450452" y="517873"/>
                  <a:pt x="449639" y="517218"/>
                  <a:pt x="449488" y="516506"/>
                </a:cubicBezTo>
                <a:lnTo>
                  <a:pt x="445536" y="516096"/>
                </a:lnTo>
                <a:cubicBezTo>
                  <a:pt x="445602" y="516163"/>
                  <a:pt x="445615" y="516226"/>
                  <a:pt x="445691" y="516292"/>
                </a:cubicBezTo>
                <a:cubicBezTo>
                  <a:pt x="446626" y="516292"/>
                  <a:pt x="446626" y="517082"/>
                  <a:pt x="447561" y="517873"/>
                </a:cubicBezTo>
                <a:cubicBezTo>
                  <a:pt x="447561" y="517873"/>
                  <a:pt x="448493" y="518663"/>
                  <a:pt x="448493" y="519453"/>
                </a:cubicBezTo>
                <a:cubicBezTo>
                  <a:pt x="449428" y="519453"/>
                  <a:pt x="446626" y="520247"/>
                  <a:pt x="446626" y="521037"/>
                </a:cubicBezTo>
                <a:cubicBezTo>
                  <a:pt x="446626" y="521037"/>
                  <a:pt x="448493" y="521828"/>
                  <a:pt x="448493" y="522618"/>
                </a:cubicBezTo>
                <a:cubicBezTo>
                  <a:pt x="448493" y="523409"/>
                  <a:pt x="446626" y="523409"/>
                  <a:pt x="446626" y="524199"/>
                </a:cubicBezTo>
                <a:lnTo>
                  <a:pt x="447561" y="525783"/>
                </a:lnTo>
                <a:cubicBezTo>
                  <a:pt x="447561" y="525783"/>
                  <a:pt x="449428" y="524199"/>
                  <a:pt x="450364" y="524199"/>
                </a:cubicBezTo>
                <a:cubicBezTo>
                  <a:pt x="450364" y="524199"/>
                  <a:pt x="451299" y="523409"/>
                  <a:pt x="452234" y="523409"/>
                </a:cubicBezTo>
                <a:cubicBezTo>
                  <a:pt x="452234" y="523409"/>
                  <a:pt x="453170" y="524993"/>
                  <a:pt x="454102" y="524993"/>
                </a:cubicBezTo>
                <a:cubicBezTo>
                  <a:pt x="454102" y="524993"/>
                  <a:pt x="451299" y="525783"/>
                  <a:pt x="451299" y="526573"/>
                </a:cubicBezTo>
                <a:cubicBezTo>
                  <a:pt x="451299" y="526573"/>
                  <a:pt x="453170" y="527364"/>
                  <a:pt x="453170" y="528154"/>
                </a:cubicBezTo>
                <a:cubicBezTo>
                  <a:pt x="454102" y="528948"/>
                  <a:pt x="455037" y="530529"/>
                  <a:pt x="455972" y="531319"/>
                </a:cubicBezTo>
                <a:cubicBezTo>
                  <a:pt x="455972" y="532109"/>
                  <a:pt x="455037" y="532109"/>
                  <a:pt x="454102" y="532900"/>
                </a:cubicBezTo>
                <a:lnTo>
                  <a:pt x="452234" y="534484"/>
                </a:lnTo>
                <a:cubicBezTo>
                  <a:pt x="451299" y="534484"/>
                  <a:pt x="451299" y="532109"/>
                  <a:pt x="450364" y="532109"/>
                </a:cubicBezTo>
                <a:cubicBezTo>
                  <a:pt x="450364" y="532109"/>
                  <a:pt x="449428" y="533693"/>
                  <a:pt x="448493" y="533693"/>
                </a:cubicBezTo>
                <a:cubicBezTo>
                  <a:pt x="448493" y="533693"/>
                  <a:pt x="447561" y="532109"/>
                  <a:pt x="446626" y="532109"/>
                </a:cubicBezTo>
                <a:cubicBezTo>
                  <a:pt x="446626" y="531319"/>
                  <a:pt x="445691" y="530529"/>
                  <a:pt x="445691" y="530529"/>
                </a:cubicBezTo>
                <a:cubicBezTo>
                  <a:pt x="444755" y="529738"/>
                  <a:pt x="444755" y="528948"/>
                  <a:pt x="443820" y="528154"/>
                </a:cubicBezTo>
                <a:cubicBezTo>
                  <a:pt x="442885" y="528154"/>
                  <a:pt x="441953" y="529738"/>
                  <a:pt x="441953" y="529738"/>
                </a:cubicBezTo>
                <a:cubicBezTo>
                  <a:pt x="441017" y="529738"/>
                  <a:pt x="440082" y="528154"/>
                  <a:pt x="440082" y="528154"/>
                </a:cubicBezTo>
                <a:cubicBezTo>
                  <a:pt x="439147" y="527364"/>
                  <a:pt x="439147" y="526573"/>
                  <a:pt x="438212" y="526573"/>
                </a:cubicBezTo>
                <a:cubicBezTo>
                  <a:pt x="438212" y="525783"/>
                  <a:pt x="437279" y="524199"/>
                  <a:pt x="437279" y="524199"/>
                </a:cubicBezTo>
                <a:cubicBezTo>
                  <a:pt x="436344" y="524199"/>
                  <a:pt x="435409" y="525783"/>
                  <a:pt x="434474" y="525783"/>
                </a:cubicBezTo>
                <a:cubicBezTo>
                  <a:pt x="434474" y="526573"/>
                  <a:pt x="432603" y="526573"/>
                  <a:pt x="432603" y="527364"/>
                </a:cubicBezTo>
                <a:cubicBezTo>
                  <a:pt x="432603" y="527364"/>
                  <a:pt x="434474" y="528154"/>
                  <a:pt x="434474" y="528948"/>
                </a:cubicBezTo>
                <a:cubicBezTo>
                  <a:pt x="434474" y="528948"/>
                  <a:pt x="431671" y="529738"/>
                  <a:pt x="432603" y="530529"/>
                </a:cubicBezTo>
                <a:cubicBezTo>
                  <a:pt x="432603" y="530529"/>
                  <a:pt x="433538" y="531319"/>
                  <a:pt x="433538" y="532109"/>
                </a:cubicBezTo>
                <a:cubicBezTo>
                  <a:pt x="434474" y="532109"/>
                  <a:pt x="434474" y="533693"/>
                  <a:pt x="435409" y="533693"/>
                </a:cubicBezTo>
                <a:cubicBezTo>
                  <a:pt x="434474" y="533693"/>
                  <a:pt x="433538" y="535274"/>
                  <a:pt x="433538" y="535274"/>
                </a:cubicBezTo>
                <a:cubicBezTo>
                  <a:pt x="432603" y="535274"/>
                  <a:pt x="432603" y="533693"/>
                  <a:pt x="431671" y="533693"/>
                </a:cubicBezTo>
                <a:cubicBezTo>
                  <a:pt x="431671" y="532900"/>
                  <a:pt x="429800" y="534484"/>
                  <a:pt x="429800" y="534484"/>
                </a:cubicBezTo>
                <a:cubicBezTo>
                  <a:pt x="428865" y="534484"/>
                  <a:pt x="427933" y="532900"/>
                  <a:pt x="427933" y="532900"/>
                </a:cubicBezTo>
                <a:cubicBezTo>
                  <a:pt x="427933" y="532900"/>
                  <a:pt x="429800" y="532109"/>
                  <a:pt x="429800" y="531319"/>
                </a:cubicBezTo>
                <a:lnTo>
                  <a:pt x="428865" y="529738"/>
                </a:lnTo>
                <a:cubicBezTo>
                  <a:pt x="427933" y="529738"/>
                  <a:pt x="426998" y="531319"/>
                  <a:pt x="426063" y="531319"/>
                </a:cubicBezTo>
                <a:cubicBezTo>
                  <a:pt x="426063" y="531319"/>
                  <a:pt x="425127" y="532109"/>
                  <a:pt x="424192" y="532900"/>
                </a:cubicBezTo>
                <a:lnTo>
                  <a:pt x="422325" y="533693"/>
                </a:lnTo>
                <a:lnTo>
                  <a:pt x="420454" y="532109"/>
                </a:lnTo>
                <a:cubicBezTo>
                  <a:pt x="420454" y="532109"/>
                  <a:pt x="422325" y="531319"/>
                  <a:pt x="422325" y="530529"/>
                </a:cubicBezTo>
                <a:cubicBezTo>
                  <a:pt x="423260" y="530529"/>
                  <a:pt x="421389" y="529738"/>
                  <a:pt x="421389" y="528948"/>
                </a:cubicBezTo>
                <a:cubicBezTo>
                  <a:pt x="421389" y="528154"/>
                  <a:pt x="423260" y="528154"/>
                  <a:pt x="423260" y="527364"/>
                </a:cubicBezTo>
                <a:cubicBezTo>
                  <a:pt x="423260" y="527364"/>
                  <a:pt x="421389" y="526573"/>
                  <a:pt x="421389" y="525783"/>
                </a:cubicBezTo>
                <a:cubicBezTo>
                  <a:pt x="421389" y="526573"/>
                  <a:pt x="419519" y="526573"/>
                  <a:pt x="419519" y="527364"/>
                </a:cubicBezTo>
                <a:lnTo>
                  <a:pt x="421389" y="528948"/>
                </a:lnTo>
                <a:cubicBezTo>
                  <a:pt x="420454" y="529738"/>
                  <a:pt x="419519" y="529738"/>
                  <a:pt x="419519" y="530529"/>
                </a:cubicBezTo>
                <a:cubicBezTo>
                  <a:pt x="418584" y="530529"/>
                  <a:pt x="417652" y="531319"/>
                  <a:pt x="416716" y="532109"/>
                </a:cubicBezTo>
                <a:cubicBezTo>
                  <a:pt x="416716" y="532109"/>
                  <a:pt x="415781" y="532900"/>
                  <a:pt x="414846" y="532900"/>
                </a:cubicBezTo>
                <a:cubicBezTo>
                  <a:pt x="414846" y="532900"/>
                  <a:pt x="413910" y="531319"/>
                  <a:pt x="412978" y="531319"/>
                </a:cubicBezTo>
                <a:lnTo>
                  <a:pt x="412043" y="529738"/>
                </a:lnTo>
                <a:cubicBezTo>
                  <a:pt x="411108" y="529738"/>
                  <a:pt x="410173" y="531319"/>
                  <a:pt x="409237" y="531319"/>
                </a:cubicBezTo>
                <a:cubicBezTo>
                  <a:pt x="409237" y="530529"/>
                  <a:pt x="408302" y="528948"/>
                  <a:pt x="408302" y="528948"/>
                </a:cubicBezTo>
                <a:cubicBezTo>
                  <a:pt x="407370" y="528948"/>
                  <a:pt x="406435" y="530529"/>
                  <a:pt x="405499" y="530529"/>
                </a:cubicBezTo>
                <a:cubicBezTo>
                  <a:pt x="405499" y="530529"/>
                  <a:pt x="404564" y="532109"/>
                  <a:pt x="403629" y="532109"/>
                </a:cubicBezTo>
                <a:cubicBezTo>
                  <a:pt x="403629" y="532109"/>
                  <a:pt x="402697" y="530529"/>
                  <a:pt x="402697" y="529738"/>
                </a:cubicBezTo>
                <a:lnTo>
                  <a:pt x="404564" y="528948"/>
                </a:lnTo>
                <a:cubicBezTo>
                  <a:pt x="404564" y="528154"/>
                  <a:pt x="402697" y="527364"/>
                  <a:pt x="402697" y="527364"/>
                </a:cubicBezTo>
                <a:cubicBezTo>
                  <a:pt x="402697" y="526573"/>
                  <a:pt x="401761" y="525783"/>
                  <a:pt x="400826" y="524993"/>
                </a:cubicBezTo>
                <a:cubicBezTo>
                  <a:pt x="400826" y="524993"/>
                  <a:pt x="399891" y="524199"/>
                  <a:pt x="399891" y="523409"/>
                </a:cubicBezTo>
                <a:cubicBezTo>
                  <a:pt x="398956" y="524199"/>
                  <a:pt x="398024" y="524199"/>
                  <a:pt x="397088" y="524993"/>
                </a:cubicBezTo>
                <a:lnTo>
                  <a:pt x="398956" y="526573"/>
                </a:lnTo>
                <a:cubicBezTo>
                  <a:pt x="398956" y="526573"/>
                  <a:pt x="397088" y="527364"/>
                  <a:pt x="397088" y="528154"/>
                </a:cubicBezTo>
                <a:lnTo>
                  <a:pt x="395218" y="528948"/>
                </a:lnTo>
                <a:cubicBezTo>
                  <a:pt x="395218" y="529738"/>
                  <a:pt x="396153" y="530529"/>
                  <a:pt x="396153" y="531319"/>
                </a:cubicBezTo>
                <a:cubicBezTo>
                  <a:pt x="397088" y="531319"/>
                  <a:pt x="398024" y="532109"/>
                  <a:pt x="398024" y="532900"/>
                </a:cubicBezTo>
                <a:cubicBezTo>
                  <a:pt x="398024" y="532900"/>
                  <a:pt x="396153" y="533693"/>
                  <a:pt x="396153" y="534484"/>
                </a:cubicBezTo>
                <a:lnTo>
                  <a:pt x="394282" y="532109"/>
                </a:lnTo>
                <a:cubicBezTo>
                  <a:pt x="394282" y="532109"/>
                  <a:pt x="393350" y="530529"/>
                  <a:pt x="392415" y="530529"/>
                </a:cubicBezTo>
                <a:cubicBezTo>
                  <a:pt x="392415" y="530529"/>
                  <a:pt x="391480" y="532109"/>
                  <a:pt x="390545" y="532109"/>
                </a:cubicBezTo>
                <a:cubicBezTo>
                  <a:pt x="390545" y="532109"/>
                  <a:pt x="392415" y="532900"/>
                  <a:pt x="392415" y="533693"/>
                </a:cubicBezTo>
                <a:lnTo>
                  <a:pt x="390545" y="535274"/>
                </a:lnTo>
                <a:cubicBezTo>
                  <a:pt x="389609" y="534484"/>
                  <a:pt x="389609" y="533693"/>
                  <a:pt x="388674" y="533693"/>
                </a:cubicBezTo>
                <a:cubicBezTo>
                  <a:pt x="387742" y="532900"/>
                  <a:pt x="387742" y="532109"/>
                  <a:pt x="386807" y="531319"/>
                </a:cubicBezTo>
                <a:cubicBezTo>
                  <a:pt x="386807" y="531319"/>
                  <a:pt x="385871" y="530529"/>
                  <a:pt x="385871" y="529738"/>
                </a:cubicBezTo>
                <a:cubicBezTo>
                  <a:pt x="384936" y="528948"/>
                  <a:pt x="384001" y="528948"/>
                  <a:pt x="384001" y="528154"/>
                </a:cubicBezTo>
                <a:cubicBezTo>
                  <a:pt x="383069" y="527364"/>
                  <a:pt x="383069" y="526573"/>
                  <a:pt x="382133" y="526573"/>
                </a:cubicBezTo>
                <a:cubicBezTo>
                  <a:pt x="382133" y="525783"/>
                  <a:pt x="380263" y="527364"/>
                  <a:pt x="380263" y="527364"/>
                </a:cubicBezTo>
                <a:cubicBezTo>
                  <a:pt x="379328" y="527364"/>
                  <a:pt x="379328" y="525783"/>
                  <a:pt x="378392" y="525783"/>
                </a:cubicBezTo>
                <a:lnTo>
                  <a:pt x="377460" y="524199"/>
                </a:lnTo>
                <a:cubicBezTo>
                  <a:pt x="376525" y="524199"/>
                  <a:pt x="375590" y="522618"/>
                  <a:pt x="375590" y="522618"/>
                </a:cubicBezTo>
                <a:cubicBezTo>
                  <a:pt x="374654" y="522618"/>
                  <a:pt x="373719" y="523409"/>
                  <a:pt x="373719" y="523409"/>
                </a:cubicBezTo>
                <a:cubicBezTo>
                  <a:pt x="372787" y="524199"/>
                  <a:pt x="371852" y="524199"/>
                  <a:pt x="370917" y="524993"/>
                </a:cubicBezTo>
                <a:lnTo>
                  <a:pt x="369049" y="526573"/>
                </a:lnTo>
                <a:cubicBezTo>
                  <a:pt x="368114" y="525783"/>
                  <a:pt x="368114" y="524993"/>
                  <a:pt x="367179" y="524199"/>
                </a:cubicBezTo>
                <a:cubicBezTo>
                  <a:pt x="367179" y="524199"/>
                  <a:pt x="366243" y="523409"/>
                  <a:pt x="366243" y="522618"/>
                </a:cubicBezTo>
                <a:lnTo>
                  <a:pt x="368114" y="521828"/>
                </a:lnTo>
                <a:cubicBezTo>
                  <a:pt x="368114" y="521037"/>
                  <a:pt x="366243" y="520247"/>
                  <a:pt x="366243" y="519453"/>
                </a:cubicBezTo>
                <a:lnTo>
                  <a:pt x="368114" y="518663"/>
                </a:lnTo>
                <a:cubicBezTo>
                  <a:pt x="369049" y="517873"/>
                  <a:pt x="367179" y="517082"/>
                  <a:pt x="367179" y="516292"/>
                </a:cubicBezTo>
                <a:lnTo>
                  <a:pt x="369049" y="515498"/>
                </a:lnTo>
                <a:cubicBezTo>
                  <a:pt x="369049" y="514708"/>
                  <a:pt x="368114" y="513917"/>
                  <a:pt x="367179" y="513127"/>
                </a:cubicBezTo>
                <a:lnTo>
                  <a:pt x="365308" y="514708"/>
                </a:lnTo>
                <a:lnTo>
                  <a:pt x="363441" y="516292"/>
                </a:lnTo>
                <a:lnTo>
                  <a:pt x="361570" y="514708"/>
                </a:lnTo>
                <a:cubicBezTo>
                  <a:pt x="361570" y="513917"/>
                  <a:pt x="363441" y="513127"/>
                  <a:pt x="363441" y="513127"/>
                </a:cubicBezTo>
                <a:cubicBezTo>
                  <a:pt x="363441" y="512337"/>
                  <a:pt x="362505" y="511546"/>
                  <a:pt x="362505" y="511546"/>
                </a:cubicBezTo>
                <a:cubicBezTo>
                  <a:pt x="362505" y="510753"/>
                  <a:pt x="360635" y="509962"/>
                  <a:pt x="360635" y="509172"/>
                </a:cubicBezTo>
                <a:lnTo>
                  <a:pt x="362505" y="508381"/>
                </a:lnTo>
                <a:cubicBezTo>
                  <a:pt x="362505" y="507591"/>
                  <a:pt x="361570" y="506797"/>
                  <a:pt x="360635" y="506007"/>
                </a:cubicBezTo>
                <a:cubicBezTo>
                  <a:pt x="360635" y="506007"/>
                  <a:pt x="359700" y="505217"/>
                  <a:pt x="359700" y="504426"/>
                </a:cubicBezTo>
                <a:lnTo>
                  <a:pt x="361570" y="503636"/>
                </a:lnTo>
                <a:cubicBezTo>
                  <a:pt x="361570" y="502845"/>
                  <a:pt x="359700" y="502052"/>
                  <a:pt x="359700" y="501261"/>
                </a:cubicBezTo>
                <a:cubicBezTo>
                  <a:pt x="361570" y="500471"/>
                  <a:pt x="362505" y="499681"/>
                  <a:pt x="364373" y="498890"/>
                </a:cubicBezTo>
                <a:cubicBezTo>
                  <a:pt x="365308" y="499681"/>
                  <a:pt x="366243" y="501261"/>
                  <a:pt x="367179" y="502052"/>
                </a:cubicBezTo>
                <a:cubicBezTo>
                  <a:pt x="368114" y="502845"/>
                  <a:pt x="368114" y="503636"/>
                  <a:pt x="369049" y="504426"/>
                </a:cubicBezTo>
                <a:cubicBezTo>
                  <a:pt x="369049" y="504426"/>
                  <a:pt x="369981" y="505217"/>
                  <a:pt x="370917" y="506007"/>
                </a:cubicBezTo>
                <a:lnTo>
                  <a:pt x="372787" y="504426"/>
                </a:lnTo>
                <a:cubicBezTo>
                  <a:pt x="372787" y="504426"/>
                  <a:pt x="373719" y="506007"/>
                  <a:pt x="374654" y="506007"/>
                </a:cubicBezTo>
                <a:cubicBezTo>
                  <a:pt x="374654" y="506797"/>
                  <a:pt x="375590" y="507591"/>
                  <a:pt x="375590" y="508381"/>
                </a:cubicBezTo>
                <a:cubicBezTo>
                  <a:pt x="376525" y="508381"/>
                  <a:pt x="377460" y="506797"/>
                  <a:pt x="377460" y="506797"/>
                </a:cubicBezTo>
                <a:cubicBezTo>
                  <a:pt x="378392" y="506797"/>
                  <a:pt x="379328" y="508381"/>
                  <a:pt x="379328" y="508381"/>
                </a:cubicBezTo>
                <a:cubicBezTo>
                  <a:pt x="380263" y="509172"/>
                  <a:pt x="380263" y="509962"/>
                  <a:pt x="381198" y="509962"/>
                </a:cubicBezTo>
                <a:lnTo>
                  <a:pt x="383069" y="509172"/>
                </a:lnTo>
                <a:cubicBezTo>
                  <a:pt x="383069" y="508381"/>
                  <a:pt x="381198" y="507591"/>
                  <a:pt x="381198" y="506797"/>
                </a:cubicBezTo>
                <a:lnTo>
                  <a:pt x="384001" y="506007"/>
                </a:lnTo>
                <a:cubicBezTo>
                  <a:pt x="384001" y="505217"/>
                  <a:pt x="382133" y="504426"/>
                  <a:pt x="382133" y="503636"/>
                </a:cubicBezTo>
                <a:lnTo>
                  <a:pt x="383415" y="503091"/>
                </a:lnTo>
                <a:lnTo>
                  <a:pt x="369093" y="499803"/>
                </a:lnTo>
                <a:lnTo>
                  <a:pt x="359819" y="497671"/>
                </a:lnTo>
                <a:lnTo>
                  <a:pt x="350127" y="495968"/>
                </a:lnTo>
                <a:lnTo>
                  <a:pt x="345069" y="495114"/>
                </a:lnTo>
                <a:lnTo>
                  <a:pt x="340856" y="493411"/>
                </a:lnTo>
                <a:lnTo>
                  <a:pt x="332426" y="490854"/>
                </a:lnTo>
                <a:lnTo>
                  <a:pt x="326946" y="488725"/>
                </a:lnTo>
                <a:lnTo>
                  <a:pt x="321045" y="487021"/>
                </a:lnTo>
                <a:lnTo>
                  <a:pt x="318938" y="486593"/>
                </a:lnTo>
                <a:lnTo>
                  <a:pt x="317676" y="485743"/>
                </a:lnTo>
                <a:lnTo>
                  <a:pt x="317254" y="485315"/>
                </a:lnTo>
                <a:lnTo>
                  <a:pt x="316832" y="484889"/>
                </a:lnTo>
                <a:lnTo>
                  <a:pt x="315147" y="484464"/>
                </a:lnTo>
                <a:lnTo>
                  <a:pt x="313037" y="482758"/>
                </a:lnTo>
                <a:lnTo>
                  <a:pt x="310930" y="480629"/>
                </a:lnTo>
                <a:lnTo>
                  <a:pt x="307980" y="476368"/>
                </a:lnTo>
                <a:lnTo>
                  <a:pt x="305873" y="474239"/>
                </a:lnTo>
                <a:lnTo>
                  <a:pt x="304607" y="472961"/>
                </a:lnTo>
                <a:lnTo>
                  <a:pt x="304188" y="472533"/>
                </a:lnTo>
                <a:lnTo>
                  <a:pt x="302079" y="471257"/>
                </a:lnTo>
                <a:lnTo>
                  <a:pt x="300816" y="469979"/>
                </a:lnTo>
                <a:lnTo>
                  <a:pt x="299550" y="467422"/>
                </a:lnTo>
                <a:lnTo>
                  <a:pt x="299550" y="465290"/>
                </a:lnTo>
                <a:lnTo>
                  <a:pt x="299550" y="464440"/>
                </a:lnTo>
                <a:lnTo>
                  <a:pt x="298709" y="463586"/>
                </a:lnTo>
                <a:lnTo>
                  <a:pt x="292386" y="457197"/>
                </a:lnTo>
                <a:lnTo>
                  <a:pt x="286484" y="449951"/>
                </a:lnTo>
                <a:lnTo>
                  <a:pt x="279742" y="442708"/>
                </a:lnTo>
                <a:lnTo>
                  <a:pt x="273419" y="435465"/>
                </a:lnTo>
                <a:lnTo>
                  <a:pt x="266255" y="428648"/>
                </a:lnTo>
                <a:lnTo>
                  <a:pt x="259513" y="422258"/>
                </a:lnTo>
                <a:lnTo>
                  <a:pt x="249817" y="414590"/>
                </a:lnTo>
                <a:lnTo>
                  <a:pt x="240968" y="406494"/>
                </a:lnTo>
                <a:lnTo>
                  <a:pt x="223686" y="390305"/>
                </a:lnTo>
                <a:lnTo>
                  <a:pt x="218629" y="385191"/>
                </a:lnTo>
                <a:lnTo>
                  <a:pt x="213150" y="380930"/>
                </a:lnTo>
                <a:lnTo>
                  <a:pt x="202613" y="371555"/>
                </a:lnTo>
                <a:lnTo>
                  <a:pt x="193342" y="364741"/>
                </a:lnTo>
                <a:lnTo>
                  <a:pt x="184912" y="357070"/>
                </a:lnTo>
                <a:lnTo>
                  <a:pt x="176904" y="349402"/>
                </a:lnTo>
                <a:lnTo>
                  <a:pt x="172691" y="345141"/>
                </a:lnTo>
                <a:lnTo>
                  <a:pt x="169318" y="340881"/>
                </a:lnTo>
                <a:lnTo>
                  <a:pt x="157515" y="325967"/>
                </a:lnTo>
                <a:lnTo>
                  <a:pt x="143609" y="308074"/>
                </a:lnTo>
                <a:lnTo>
                  <a:pt x="136864" y="298699"/>
                </a:lnTo>
                <a:lnTo>
                  <a:pt x="130544" y="289325"/>
                </a:lnTo>
                <a:lnTo>
                  <a:pt x="125065" y="281657"/>
                </a:lnTo>
                <a:lnTo>
                  <a:pt x="118319" y="273135"/>
                </a:lnTo>
                <a:lnTo>
                  <a:pt x="110733" y="264189"/>
                </a:lnTo>
                <a:lnTo>
                  <a:pt x="101881" y="255239"/>
                </a:lnTo>
                <a:lnTo>
                  <a:pt x="97246" y="250554"/>
                </a:lnTo>
                <a:lnTo>
                  <a:pt x="91767" y="247146"/>
                </a:lnTo>
                <a:lnTo>
                  <a:pt x="86709" y="243311"/>
                </a:lnTo>
                <a:lnTo>
                  <a:pt x="84181" y="241179"/>
                </a:lnTo>
                <a:lnTo>
                  <a:pt x="82074" y="238625"/>
                </a:lnTo>
                <a:lnTo>
                  <a:pt x="74488" y="230529"/>
                </a:lnTo>
                <a:lnTo>
                  <a:pt x="67324" y="221582"/>
                </a:lnTo>
                <a:lnTo>
                  <a:pt x="56365" y="207522"/>
                </a:lnTo>
                <a:lnTo>
                  <a:pt x="50042" y="201129"/>
                </a:lnTo>
                <a:lnTo>
                  <a:pt x="48748" y="199634"/>
                </a:lnTo>
                <a:lnTo>
                  <a:pt x="48618" y="199634"/>
                </a:lnTo>
                <a:lnTo>
                  <a:pt x="46915" y="199634"/>
                </a:lnTo>
                <a:lnTo>
                  <a:pt x="45208" y="199202"/>
                </a:lnTo>
                <a:lnTo>
                  <a:pt x="43501" y="198771"/>
                </a:lnTo>
                <a:lnTo>
                  <a:pt x="41794" y="197480"/>
                </a:lnTo>
                <a:lnTo>
                  <a:pt x="40944" y="196185"/>
                </a:lnTo>
                <a:lnTo>
                  <a:pt x="40091" y="195322"/>
                </a:lnTo>
                <a:lnTo>
                  <a:pt x="40091" y="194891"/>
                </a:lnTo>
                <a:lnTo>
                  <a:pt x="38809" y="194028"/>
                </a:lnTo>
                <a:lnTo>
                  <a:pt x="36252" y="190580"/>
                </a:lnTo>
                <a:lnTo>
                  <a:pt x="34120" y="187560"/>
                </a:lnTo>
                <a:lnTo>
                  <a:pt x="32413" y="185406"/>
                </a:lnTo>
                <a:lnTo>
                  <a:pt x="27721" y="181527"/>
                </a:lnTo>
                <a:lnTo>
                  <a:pt x="22604" y="177212"/>
                </a:lnTo>
                <a:lnTo>
                  <a:pt x="18766" y="172038"/>
                </a:lnTo>
                <a:lnTo>
                  <a:pt x="14927" y="166433"/>
                </a:lnTo>
                <a:lnTo>
                  <a:pt x="11516" y="159534"/>
                </a:lnTo>
                <a:lnTo>
                  <a:pt x="8956" y="153065"/>
                </a:lnTo>
                <a:lnTo>
                  <a:pt x="6399" y="146169"/>
                </a:lnTo>
                <a:lnTo>
                  <a:pt x="4692" y="140132"/>
                </a:lnTo>
                <a:lnTo>
                  <a:pt x="2132" y="128922"/>
                </a:lnTo>
                <a:lnTo>
                  <a:pt x="1282" y="122885"/>
                </a:lnTo>
                <a:lnTo>
                  <a:pt x="0" y="115985"/>
                </a:lnTo>
                <a:lnTo>
                  <a:pt x="0" y="109086"/>
                </a:lnTo>
                <a:lnTo>
                  <a:pt x="0" y="101327"/>
                </a:lnTo>
                <a:lnTo>
                  <a:pt x="0" y="93996"/>
                </a:lnTo>
                <a:lnTo>
                  <a:pt x="1282" y="87096"/>
                </a:lnTo>
                <a:lnTo>
                  <a:pt x="2132" y="80200"/>
                </a:lnTo>
                <a:lnTo>
                  <a:pt x="3414" y="74163"/>
                </a:lnTo>
                <a:lnTo>
                  <a:pt x="5546" y="66401"/>
                </a:lnTo>
                <a:lnTo>
                  <a:pt x="7678" y="59933"/>
                </a:lnTo>
                <a:lnTo>
                  <a:pt x="10238" y="53464"/>
                </a:lnTo>
                <a:lnTo>
                  <a:pt x="13223" y="47428"/>
                </a:lnTo>
                <a:lnTo>
                  <a:pt x="16634" y="42254"/>
                </a:lnTo>
                <a:lnTo>
                  <a:pt x="20472" y="36649"/>
                </a:lnTo>
                <a:lnTo>
                  <a:pt x="24311" y="31906"/>
                </a:lnTo>
                <a:lnTo>
                  <a:pt x="29003" y="27595"/>
                </a:lnTo>
                <a:lnTo>
                  <a:pt x="36252" y="21127"/>
                </a:lnTo>
                <a:lnTo>
                  <a:pt x="44780" y="15522"/>
                </a:lnTo>
                <a:lnTo>
                  <a:pt x="52885" y="10779"/>
                </a:lnTo>
                <a:lnTo>
                  <a:pt x="62266" y="6900"/>
                </a:lnTo>
                <a:lnTo>
                  <a:pt x="72076" y="3880"/>
                </a:lnTo>
                <a:lnTo>
                  <a:pt x="82310" y="1723"/>
                </a:lnTo>
                <a:lnTo>
                  <a:pt x="92119" y="431"/>
                </a:lnTo>
                <a:lnTo>
                  <a:pt x="102782" y="0"/>
                </a:lnTo>
                <a:lnTo>
                  <a:pt x="110884" y="431"/>
                </a:lnTo>
                <a:lnTo>
                  <a:pt x="118987" y="863"/>
                </a:lnTo>
                <a:lnTo>
                  <a:pt x="127089" y="2157"/>
                </a:lnTo>
                <a:lnTo>
                  <a:pt x="134767" y="3880"/>
                </a:lnTo>
                <a:lnTo>
                  <a:pt x="142444" y="6037"/>
                </a:lnTo>
                <a:lnTo>
                  <a:pt x="150121" y="8622"/>
                </a:lnTo>
                <a:lnTo>
                  <a:pt x="156942" y="11642"/>
                </a:lnTo>
                <a:lnTo>
                  <a:pt x="164195" y="15090"/>
                </a:lnTo>
                <a:lnTo>
                  <a:pt x="171019" y="18973"/>
                </a:lnTo>
                <a:lnTo>
                  <a:pt x="177414" y="23284"/>
                </a:lnTo>
                <a:lnTo>
                  <a:pt x="183385" y="28026"/>
                </a:lnTo>
                <a:lnTo>
                  <a:pt x="189781" y="32769"/>
                </a:lnTo>
                <a:lnTo>
                  <a:pt x="194901" y="37943"/>
                </a:lnTo>
                <a:lnTo>
                  <a:pt x="200018" y="43979"/>
                </a:lnTo>
                <a:lnTo>
                  <a:pt x="204710" y="49585"/>
                </a:lnTo>
                <a:lnTo>
                  <a:pt x="208974" y="56053"/>
                </a:lnTo>
                <a:lnTo>
                  <a:pt x="209824" y="58210"/>
                </a:lnTo>
                <a:lnTo>
                  <a:pt x="209824" y="59933"/>
                </a:lnTo>
                <a:lnTo>
                  <a:pt x="209824" y="61658"/>
                </a:lnTo>
                <a:lnTo>
                  <a:pt x="209494" y="62666"/>
                </a:lnTo>
                <a:lnTo>
                  <a:pt x="225793" y="81406"/>
                </a:lnTo>
                <a:lnTo>
                  <a:pt x="252346" y="111230"/>
                </a:lnTo>
                <a:lnTo>
                  <a:pt x="264243" y="125193"/>
                </a:lnTo>
                <a:lnTo>
                  <a:pt x="264781" y="125193"/>
                </a:lnTo>
                <a:lnTo>
                  <a:pt x="265890" y="125618"/>
                </a:lnTo>
                <a:lnTo>
                  <a:pt x="266444" y="126040"/>
                </a:lnTo>
                <a:lnTo>
                  <a:pt x="266444" y="126887"/>
                </a:lnTo>
                <a:lnTo>
                  <a:pt x="266444" y="127731"/>
                </a:lnTo>
                <a:lnTo>
                  <a:pt x="266431" y="127798"/>
                </a:lnTo>
                <a:lnTo>
                  <a:pt x="278476" y="142334"/>
                </a:lnTo>
                <a:lnTo>
                  <a:pt x="289857" y="155966"/>
                </a:lnTo>
                <a:lnTo>
                  <a:pt x="302079" y="170454"/>
                </a:lnTo>
                <a:lnTo>
                  <a:pt x="309246" y="177697"/>
                </a:lnTo>
                <a:lnTo>
                  <a:pt x="315988" y="184940"/>
                </a:lnTo>
                <a:lnTo>
                  <a:pt x="323574" y="192183"/>
                </a:lnTo>
                <a:lnTo>
                  <a:pt x="331160" y="199426"/>
                </a:lnTo>
                <a:lnTo>
                  <a:pt x="350549" y="216043"/>
                </a:lnTo>
                <a:lnTo>
                  <a:pt x="365721" y="229250"/>
                </a:lnTo>
                <a:lnTo>
                  <a:pt x="380896" y="243311"/>
                </a:lnTo>
                <a:lnTo>
                  <a:pt x="395646" y="257371"/>
                </a:lnTo>
                <a:lnTo>
                  <a:pt x="409555" y="271857"/>
                </a:lnTo>
                <a:lnTo>
                  <a:pt x="422621" y="286771"/>
                </a:lnTo>
                <a:lnTo>
                  <a:pt x="435264" y="301681"/>
                </a:lnTo>
                <a:lnTo>
                  <a:pt x="442006" y="309778"/>
                </a:lnTo>
                <a:lnTo>
                  <a:pt x="448751" y="318299"/>
                </a:lnTo>
                <a:lnTo>
                  <a:pt x="456337" y="327245"/>
                </a:lnTo>
                <a:lnTo>
                  <a:pt x="463924" y="335767"/>
                </a:lnTo>
                <a:lnTo>
                  <a:pt x="468137" y="339174"/>
                </a:lnTo>
                <a:lnTo>
                  <a:pt x="472353" y="342584"/>
                </a:lnTo>
                <a:lnTo>
                  <a:pt x="472775" y="343009"/>
                </a:lnTo>
                <a:lnTo>
                  <a:pt x="473194" y="343009"/>
                </a:lnTo>
                <a:lnTo>
                  <a:pt x="475304" y="343863"/>
                </a:lnTo>
                <a:lnTo>
                  <a:pt x="476989" y="345566"/>
                </a:lnTo>
                <a:lnTo>
                  <a:pt x="476989" y="345992"/>
                </a:lnTo>
                <a:lnTo>
                  <a:pt x="477411" y="346420"/>
                </a:lnTo>
                <a:lnTo>
                  <a:pt x="478255" y="347695"/>
                </a:lnTo>
                <a:lnTo>
                  <a:pt x="479518" y="348974"/>
                </a:lnTo>
                <a:lnTo>
                  <a:pt x="479940" y="350252"/>
                </a:lnTo>
                <a:lnTo>
                  <a:pt x="480362" y="351531"/>
                </a:lnTo>
                <a:lnTo>
                  <a:pt x="480362" y="351956"/>
                </a:lnTo>
                <a:lnTo>
                  <a:pt x="480362" y="352384"/>
                </a:lnTo>
                <a:lnTo>
                  <a:pt x="482046" y="357070"/>
                </a:lnTo>
                <a:lnTo>
                  <a:pt x="483734" y="362184"/>
                </a:lnTo>
                <a:lnTo>
                  <a:pt x="484575" y="367295"/>
                </a:lnTo>
                <a:lnTo>
                  <a:pt x="485419" y="372834"/>
                </a:lnTo>
                <a:lnTo>
                  <a:pt x="486263" y="383912"/>
                </a:lnTo>
                <a:lnTo>
                  <a:pt x="486263" y="394991"/>
                </a:lnTo>
                <a:lnTo>
                  <a:pt x="485841" y="406069"/>
                </a:lnTo>
                <a:lnTo>
                  <a:pt x="484575" y="416719"/>
                </a:lnTo>
                <a:lnTo>
                  <a:pt x="483312" y="425665"/>
                </a:lnTo>
                <a:lnTo>
                  <a:pt x="481624" y="434187"/>
                </a:lnTo>
                <a:lnTo>
                  <a:pt x="480362" y="442283"/>
                </a:lnTo>
                <a:lnTo>
                  <a:pt x="479518" y="449951"/>
                </a:lnTo>
                <a:lnTo>
                  <a:pt x="477411" y="466143"/>
                </a:lnTo>
                <a:lnTo>
                  <a:pt x="477411" y="468700"/>
                </a:lnTo>
                <a:lnTo>
                  <a:pt x="476989" y="476368"/>
                </a:lnTo>
                <a:lnTo>
                  <a:pt x="476989" y="484036"/>
                </a:lnTo>
                <a:lnTo>
                  <a:pt x="476567" y="487447"/>
                </a:lnTo>
                <a:lnTo>
                  <a:pt x="475726" y="490429"/>
                </a:lnTo>
                <a:lnTo>
                  <a:pt x="474882" y="493411"/>
                </a:lnTo>
                <a:lnTo>
                  <a:pt x="474460" y="496821"/>
                </a:lnTo>
                <a:lnTo>
                  <a:pt x="474460" y="501932"/>
                </a:lnTo>
                <a:lnTo>
                  <a:pt x="474460" y="503015"/>
                </a:lnTo>
                <a:lnTo>
                  <a:pt x="475600" y="502052"/>
                </a:lnTo>
                <a:cubicBezTo>
                  <a:pt x="476535" y="502052"/>
                  <a:pt x="477471" y="503636"/>
                  <a:pt x="477471" y="503636"/>
                </a:cubicBezTo>
                <a:cubicBezTo>
                  <a:pt x="478403" y="504426"/>
                  <a:pt x="478403" y="505217"/>
                  <a:pt x="479338" y="505217"/>
                </a:cubicBezTo>
                <a:cubicBezTo>
                  <a:pt x="479338" y="506007"/>
                  <a:pt x="480273" y="506797"/>
                  <a:pt x="481209" y="507591"/>
                </a:cubicBezTo>
                <a:cubicBezTo>
                  <a:pt x="481209" y="507591"/>
                  <a:pt x="482144" y="508381"/>
                  <a:pt x="482144" y="509172"/>
                </a:cubicBezTo>
                <a:lnTo>
                  <a:pt x="484011" y="507591"/>
                </a:lnTo>
                <a:cubicBezTo>
                  <a:pt x="484947" y="507591"/>
                  <a:pt x="485882" y="509172"/>
                  <a:pt x="485882" y="509172"/>
                </a:cubicBezTo>
                <a:cubicBezTo>
                  <a:pt x="485882" y="509962"/>
                  <a:pt x="484011" y="510753"/>
                  <a:pt x="484011" y="510753"/>
                </a:cubicBezTo>
                <a:cubicBezTo>
                  <a:pt x="484011" y="511546"/>
                  <a:pt x="484947" y="512337"/>
                  <a:pt x="485882" y="512337"/>
                </a:cubicBezTo>
                <a:cubicBezTo>
                  <a:pt x="485882" y="513127"/>
                  <a:pt x="486817" y="511546"/>
                  <a:pt x="487749" y="511546"/>
                </a:cubicBezTo>
                <a:cubicBezTo>
                  <a:pt x="488684" y="511546"/>
                  <a:pt x="488684" y="513127"/>
                  <a:pt x="489620" y="513127"/>
                </a:cubicBezTo>
                <a:lnTo>
                  <a:pt x="491490" y="511546"/>
                </a:lnTo>
                <a:cubicBezTo>
                  <a:pt x="490555" y="510753"/>
                  <a:pt x="490555" y="510753"/>
                  <a:pt x="489620" y="509962"/>
                </a:cubicBezTo>
                <a:cubicBezTo>
                  <a:pt x="489620" y="509172"/>
                  <a:pt x="488684" y="508381"/>
                  <a:pt x="487749" y="508381"/>
                </a:cubicBezTo>
                <a:cubicBezTo>
                  <a:pt x="487749" y="507591"/>
                  <a:pt x="486817" y="506797"/>
                  <a:pt x="486817" y="506007"/>
                </a:cubicBezTo>
                <a:cubicBezTo>
                  <a:pt x="485882" y="506007"/>
                  <a:pt x="485882" y="505217"/>
                  <a:pt x="484947" y="504426"/>
                </a:cubicBezTo>
                <a:cubicBezTo>
                  <a:pt x="484947" y="504426"/>
                  <a:pt x="484011" y="502845"/>
                  <a:pt x="483076" y="502845"/>
                </a:cubicBezTo>
                <a:lnTo>
                  <a:pt x="481209" y="504426"/>
                </a:lnTo>
                <a:cubicBezTo>
                  <a:pt x="481209" y="504426"/>
                  <a:pt x="480273" y="502845"/>
                  <a:pt x="479338" y="502052"/>
                </a:cubicBezTo>
                <a:lnTo>
                  <a:pt x="482144" y="501261"/>
                </a:lnTo>
                <a:cubicBezTo>
                  <a:pt x="482144" y="500471"/>
                  <a:pt x="480273" y="499681"/>
                  <a:pt x="480273" y="499681"/>
                </a:cubicBezTo>
                <a:cubicBezTo>
                  <a:pt x="479338" y="498890"/>
                  <a:pt x="479338" y="498100"/>
                  <a:pt x="478403" y="497306"/>
                </a:cubicBezTo>
                <a:cubicBezTo>
                  <a:pt x="480273" y="496516"/>
                  <a:pt x="481209" y="495725"/>
                  <a:pt x="483076" y="494935"/>
                </a:cubicBezTo>
                <a:cubicBezTo>
                  <a:pt x="484011" y="495725"/>
                  <a:pt x="484947" y="497306"/>
                  <a:pt x="485882" y="498100"/>
                </a:cubicBezTo>
                <a:cubicBezTo>
                  <a:pt x="486817" y="498890"/>
                  <a:pt x="486817" y="499681"/>
                  <a:pt x="487749" y="500471"/>
                </a:cubicBezTo>
                <a:lnTo>
                  <a:pt x="488684" y="502052"/>
                </a:lnTo>
                <a:cubicBezTo>
                  <a:pt x="489620" y="502052"/>
                  <a:pt x="490555" y="500471"/>
                  <a:pt x="491490" y="500471"/>
                </a:cubicBezTo>
                <a:lnTo>
                  <a:pt x="492422" y="502052"/>
                </a:lnTo>
                <a:cubicBezTo>
                  <a:pt x="493358" y="502052"/>
                  <a:pt x="494293" y="501261"/>
                  <a:pt x="495228" y="501261"/>
                </a:cubicBezTo>
                <a:cubicBezTo>
                  <a:pt x="495228" y="500471"/>
                  <a:pt x="493358" y="499681"/>
                  <a:pt x="493358" y="498890"/>
                </a:cubicBezTo>
                <a:lnTo>
                  <a:pt x="495228" y="498100"/>
                </a:lnTo>
                <a:cubicBezTo>
                  <a:pt x="496163" y="498100"/>
                  <a:pt x="496163" y="498890"/>
                  <a:pt x="497099" y="499681"/>
                </a:cubicBezTo>
                <a:cubicBezTo>
                  <a:pt x="497099" y="500471"/>
                  <a:pt x="498031" y="500471"/>
                  <a:pt x="498966" y="501261"/>
                </a:cubicBezTo>
                <a:cubicBezTo>
                  <a:pt x="498966" y="502052"/>
                  <a:pt x="499901" y="502845"/>
                  <a:pt x="499901" y="502845"/>
                </a:cubicBezTo>
                <a:cubicBezTo>
                  <a:pt x="499901" y="503636"/>
                  <a:pt x="498031" y="504426"/>
                  <a:pt x="498031" y="504426"/>
                </a:cubicBezTo>
                <a:lnTo>
                  <a:pt x="499901" y="506007"/>
                </a:lnTo>
                <a:cubicBezTo>
                  <a:pt x="499901" y="506797"/>
                  <a:pt x="500837" y="507591"/>
                  <a:pt x="500837" y="508381"/>
                </a:cubicBezTo>
                <a:cubicBezTo>
                  <a:pt x="501772" y="507591"/>
                  <a:pt x="503639" y="506797"/>
                  <a:pt x="503639" y="506797"/>
                </a:cubicBezTo>
                <a:cubicBezTo>
                  <a:pt x="503639" y="506007"/>
                  <a:pt x="505510" y="506007"/>
                  <a:pt x="505510" y="505217"/>
                </a:cubicBezTo>
                <a:lnTo>
                  <a:pt x="503639" y="503636"/>
                </a:lnTo>
                <a:cubicBezTo>
                  <a:pt x="503639" y="502845"/>
                  <a:pt x="502704" y="502052"/>
                  <a:pt x="502704" y="502052"/>
                </a:cubicBezTo>
                <a:cubicBezTo>
                  <a:pt x="501772" y="501261"/>
                  <a:pt x="500837" y="500471"/>
                  <a:pt x="500837" y="499681"/>
                </a:cubicBezTo>
                <a:lnTo>
                  <a:pt x="502704" y="498890"/>
                </a:lnTo>
                <a:cubicBezTo>
                  <a:pt x="503639" y="498100"/>
                  <a:pt x="504575" y="498100"/>
                  <a:pt x="504575" y="497306"/>
                </a:cubicBezTo>
                <a:lnTo>
                  <a:pt x="503639" y="495725"/>
                </a:lnTo>
                <a:cubicBezTo>
                  <a:pt x="503639" y="494935"/>
                  <a:pt x="505510" y="494935"/>
                  <a:pt x="505510" y="494145"/>
                </a:cubicBezTo>
                <a:cubicBezTo>
                  <a:pt x="505510" y="493351"/>
                  <a:pt x="503639" y="493351"/>
                  <a:pt x="503639" y="492561"/>
                </a:cubicBezTo>
                <a:lnTo>
                  <a:pt x="505510" y="490980"/>
                </a:lnTo>
                <a:cubicBezTo>
                  <a:pt x="506445" y="491770"/>
                  <a:pt x="507380" y="492561"/>
                  <a:pt x="507380" y="492561"/>
                </a:cubicBezTo>
                <a:cubicBezTo>
                  <a:pt x="507380" y="493351"/>
                  <a:pt x="509248" y="494145"/>
                  <a:pt x="509248" y="494935"/>
                </a:cubicBezTo>
                <a:cubicBezTo>
                  <a:pt x="509248" y="494935"/>
                  <a:pt x="506445" y="495725"/>
                  <a:pt x="507380" y="495725"/>
                </a:cubicBezTo>
                <a:cubicBezTo>
                  <a:pt x="507380" y="496516"/>
                  <a:pt x="508312" y="497306"/>
                  <a:pt x="508312" y="498100"/>
                </a:cubicBezTo>
                <a:lnTo>
                  <a:pt x="506445" y="498890"/>
                </a:lnTo>
                <a:cubicBezTo>
                  <a:pt x="506445" y="499681"/>
                  <a:pt x="507380" y="500471"/>
                  <a:pt x="508312" y="501261"/>
                </a:cubicBezTo>
                <a:cubicBezTo>
                  <a:pt x="508312" y="501261"/>
                  <a:pt x="509248" y="502052"/>
                  <a:pt x="509248" y="502845"/>
                </a:cubicBezTo>
                <a:cubicBezTo>
                  <a:pt x="510183" y="502845"/>
                  <a:pt x="511118" y="504426"/>
                  <a:pt x="511118" y="504426"/>
                </a:cubicBezTo>
                <a:cubicBezTo>
                  <a:pt x="512054" y="504426"/>
                  <a:pt x="512986" y="502845"/>
                  <a:pt x="512986" y="502845"/>
                </a:cubicBezTo>
                <a:cubicBezTo>
                  <a:pt x="513921" y="502845"/>
                  <a:pt x="514856" y="504426"/>
                  <a:pt x="514856" y="505217"/>
                </a:cubicBezTo>
                <a:lnTo>
                  <a:pt x="512986" y="506007"/>
                </a:lnTo>
                <a:cubicBezTo>
                  <a:pt x="512986" y="506797"/>
                  <a:pt x="513921" y="507591"/>
                  <a:pt x="514856" y="507591"/>
                </a:cubicBezTo>
                <a:cubicBezTo>
                  <a:pt x="514856" y="508381"/>
                  <a:pt x="515791" y="509172"/>
                  <a:pt x="515791" y="509962"/>
                </a:cubicBezTo>
                <a:lnTo>
                  <a:pt x="513921" y="510753"/>
                </a:lnTo>
                <a:cubicBezTo>
                  <a:pt x="513921" y="511546"/>
                  <a:pt x="515791" y="512337"/>
                  <a:pt x="515791" y="513127"/>
                </a:cubicBezTo>
                <a:cubicBezTo>
                  <a:pt x="515791" y="513127"/>
                  <a:pt x="513921" y="513917"/>
                  <a:pt x="512986" y="513917"/>
                </a:cubicBezTo>
                <a:cubicBezTo>
                  <a:pt x="512986" y="514708"/>
                  <a:pt x="511118" y="514708"/>
                  <a:pt x="511118" y="515498"/>
                </a:cubicBezTo>
                <a:cubicBezTo>
                  <a:pt x="511118" y="516292"/>
                  <a:pt x="512986" y="517082"/>
                  <a:pt x="512986" y="517082"/>
                </a:cubicBezTo>
                <a:cubicBezTo>
                  <a:pt x="512986" y="517873"/>
                  <a:pt x="511118" y="517873"/>
                  <a:pt x="511118" y="518663"/>
                </a:cubicBezTo>
                <a:cubicBezTo>
                  <a:pt x="511118" y="519453"/>
                  <a:pt x="512054" y="520247"/>
                  <a:pt x="512054" y="520247"/>
                </a:cubicBezTo>
                <a:cubicBezTo>
                  <a:pt x="512986" y="520247"/>
                  <a:pt x="513921" y="519453"/>
                  <a:pt x="514856" y="519453"/>
                </a:cubicBezTo>
                <a:cubicBezTo>
                  <a:pt x="514856" y="518663"/>
                  <a:pt x="516727" y="517873"/>
                  <a:pt x="516727" y="517873"/>
                </a:cubicBezTo>
                <a:cubicBezTo>
                  <a:pt x="516727" y="517082"/>
                  <a:pt x="514856" y="516292"/>
                  <a:pt x="514856" y="516292"/>
                </a:cubicBezTo>
                <a:cubicBezTo>
                  <a:pt x="514856" y="515498"/>
                  <a:pt x="516727" y="514708"/>
                  <a:pt x="516727" y="514708"/>
                </a:cubicBezTo>
                <a:cubicBezTo>
                  <a:pt x="517659" y="513917"/>
                  <a:pt x="515791" y="513127"/>
                  <a:pt x="515791" y="513127"/>
                </a:cubicBezTo>
                <a:cubicBezTo>
                  <a:pt x="515791" y="512337"/>
                  <a:pt x="517659" y="512337"/>
                  <a:pt x="517659" y="511546"/>
                </a:cubicBezTo>
                <a:cubicBezTo>
                  <a:pt x="517659" y="510753"/>
                  <a:pt x="519529" y="510753"/>
                  <a:pt x="519529" y="509962"/>
                </a:cubicBezTo>
                <a:cubicBezTo>
                  <a:pt x="519529" y="509962"/>
                  <a:pt x="517659" y="509172"/>
                  <a:pt x="517659" y="508381"/>
                </a:cubicBezTo>
                <a:cubicBezTo>
                  <a:pt x="517659" y="507591"/>
                  <a:pt x="516727" y="507591"/>
                  <a:pt x="516727" y="506797"/>
                </a:cubicBezTo>
                <a:cubicBezTo>
                  <a:pt x="516727" y="506007"/>
                  <a:pt x="518594" y="506007"/>
                  <a:pt x="518594" y="505217"/>
                </a:cubicBezTo>
                <a:cubicBezTo>
                  <a:pt x="518594" y="504426"/>
                  <a:pt x="516727" y="503636"/>
                  <a:pt x="516727" y="503636"/>
                </a:cubicBezTo>
                <a:cubicBezTo>
                  <a:pt x="516727" y="502845"/>
                  <a:pt x="515791" y="502052"/>
                  <a:pt x="515791" y="502052"/>
                </a:cubicBezTo>
                <a:cubicBezTo>
                  <a:pt x="515791" y="501261"/>
                  <a:pt x="517659" y="500471"/>
                  <a:pt x="517659" y="500471"/>
                </a:cubicBezTo>
                <a:lnTo>
                  <a:pt x="515791" y="498890"/>
                </a:lnTo>
                <a:lnTo>
                  <a:pt x="513921" y="499681"/>
                </a:lnTo>
                <a:lnTo>
                  <a:pt x="512054" y="498100"/>
                </a:lnTo>
                <a:cubicBezTo>
                  <a:pt x="512054" y="497306"/>
                  <a:pt x="511118" y="497306"/>
                  <a:pt x="510183" y="496516"/>
                </a:cubicBezTo>
                <a:cubicBezTo>
                  <a:pt x="512054" y="495725"/>
                  <a:pt x="512986" y="494935"/>
                  <a:pt x="514856" y="493351"/>
                </a:cubicBezTo>
                <a:cubicBezTo>
                  <a:pt x="515791" y="494145"/>
                  <a:pt x="515791" y="495725"/>
                  <a:pt x="516727" y="495725"/>
                </a:cubicBezTo>
                <a:cubicBezTo>
                  <a:pt x="516727" y="495725"/>
                  <a:pt x="517659" y="494145"/>
                  <a:pt x="518594" y="494145"/>
                </a:cubicBezTo>
                <a:cubicBezTo>
                  <a:pt x="519529" y="494145"/>
                  <a:pt x="519529" y="495725"/>
                  <a:pt x="520465" y="495725"/>
                </a:cubicBezTo>
                <a:cubicBezTo>
                  <a:pt x="520465" y="495725"/>
                  <a:pt x="522332" y="494145"/>
                  <a:pt x="522332" y="494935"/>
                </a:cubicBezTo>
                <a:cubicBezTo>
                  <a:pt x="522332" y="494935"/>
                  <a:pt x="523267" y="495725"/>
                  <a:pt x="523267" y="496516"/>
                </a:cubicBezTo>
                <a:cubicBezTo>
                  <a:pt x="524203" y="496516"/>
                  <a:pt x="525138" y="497306"/>
                  <a:pt x="525138" y="498100"/>
                </a:cubicBezTo>
                <a:cubicBezTo>
                  <a:pt x="525138" y="498890"/>
                  <a:pt x="527008" y="499681"/>
                  <a:pt x="527008" y="499681"/>
                </a:cubicBezTo>
                <a:cubicBezTo>
                  <a:pt x="527008" y="500471"/>
                  <a:pt x="525138" y="500471"/>
                  <a:pt x="525138" y="501261"/>
                </a:cubicBezTo>
                <a:lnTo>
                  <a:pt x="526073" y="502845"/>
                </a:lnTo>
                <a:cubicBezTo>
                  <a:pt x="526073" y="502845"/>
                  <a:pt x="527940" y="501261"/>
                  <a:pt x="528876" y="501261"/>
                </a:cubicBezTo>
                <a:lnTo>
                  <a:pt x="529811" y="503636"/>
                </a:lnTo>
                <a:cubicBezTo>
                  <a:pt x="530746" y="503636"/>
                  <a:pt x="531681" y="502052"/>
                  <a:pt x="532614" y="502052"/>
                </a:cubicBezTo>
                <a:lnTo>
                  <a:pt x="533549" y="503636"/>
                </a:lnTo>
                <a:cubicBezTo>
                  <a:pt x="534484" y="505217"/>
                  <a:pt x="536355" y="506007"/>
                  <a:pt x="537290" y="507591"/>
                </a:cubicBezTo>
                <a:cubicBezTo>
                  <a:pt x="537290" y="506797"/>
                  <a:pt x="539157" y="506007"/>
                  <a:pt x="539157" y="506007"/>
                </a:cubicBezTo>
                <a:cubicBezTo>
                  <a:pt x="539157" y="505217"/>
                  <a:pt x="537290" y="504426"/>
                  <a:pt x="537290" y="504426"/>
                </a:cubicBezTo>
                <a:cubicBezTo>
                  <a:pt x="537290" y="503636"/>
                  <a:pt x="539157" y="503636"/>
                  <a:pt x="539157" y="502845"/>
                </a:cubicBezTo>
                <a:lnTo>
                  <a:pt x="538222" y="501261"/>
                </a:lnTo>
                <a:cubicBezTo>
                  <a:pt x="537290" y="500471"/>
                  <a:pt x="537290" y="499681"/>
                  <a:pt x="536355" y="499681"/>
                </a:cubicBezTo>
                <a:cubicBezTo>
                  <a:pt x="536355" y="498890"/>
                  <a:pt x="535419" y="497306"/>
                  <a:pt x="534484" y="497306"/>
                </a:cubicBezTo>
                <a:cubicBezTo>
                  <a:pt x="535419" y="497306"/>
                  <a:pt x="536355" y="496516"/>
                  <a:pt x="537290" y="496516"/>
                </a:cubicBezTo>
                <a:lnTo>
                  <a:pt x="539157" y="494935"/>
                </a:lnTo>
                <a:lnTo>
                  <a:pt x="540093" y="496516"/>
                </a:lnTo>
                <a:cubicBezTo>
                  <a:pt x="541028" y="497306"/>
                  <a:pt x="541963" y="498100"/>
                  <a:pt x="541963" y="498100"/>
                </a:cubicBezTo>
                <a:cubicBezTo>
                  <a:pt x="542895" y="498890"/>
                  <a:pt x="542895" y="499681"/>
                  <a:pt x="543830" y="500471"/>
                </a:cubicBezTo>
                <a:lnTo>
                  <a:pt x="545701" y="502052"/>
                </a:lnTo>
                <a:cubicBezTo>
                  <a:pt x="544766" y="502845"/>
                  <a:pt x="543830" y="502845"/>
                  <a:pt x="542895" y="503636"/>
                </a:cubicBezTo>
                <a:cubicBezTo>
                  <a:pt x="543830" y="504426"/>
                  <a:pt x="545701" y="506007"/>
                  <a:pt x="546636" y="506797"/>
                </a:cubicBezTo>
                <a:cubicBezTo>
                  <a:pt x="546636" y="506007"/>
                  <a:pt x="548504" y="506007"/>
                  <a:pt x="548504" y="505217"/>
                </a:cubicBezTo>
                <a:cubicBezTo>
                  <a:pt x="548504" y="505217"/>
                  <a:pt x="546636" y="504426"/>
                  <a:pt x="546636" y="503636"/>
                </a:cubicBezTo>
                <a:cubicBezTo>
                  <a:pt x="546636" y="502845"/>
                  <a:pt x="548504" y="502845"/>
                  <a:pt x="549439" y="502052"/>
                </a:cubicBezTo>
                <a:cubicBezTo>
                  <a:pt x="549439" y="502052"/>
                  <a:pt x="547568" y="501261"/>
                  <a:pt x="547568" y="500471"/>
                </a:cubicBezTo>
                <a:cubicBezTo>
                  <a:pt x="547568" y="500471"/>
                  <a:pt x="545701" y="499681"/>
                  <a:pt x="545701" y="498890"/>
                </a:cubicBezTo>
                <a:lnTo>
                  <a:pt x="547568" y="497306"/>
                </a:lnTo>
                <a:cubicBezTo>
                  <a:pt x="548504" y="497306"/>
                  <a:pt x="549439" y="495725"/>
                  <a:pt x="550374" y="496516"/>
                </a:cubicBezTo>
                <a:lnTo>
                  <a:pt x="551309" y="498100"/>
                </a:lnTo>
                <a:lnTo>
                  <a:pt x="549439" y="498890"/>
                </a:lnTo>
                <a:cubicBezTo>
                  <a:pt x="549439" y="499681"/>
                  <a:pt x="551309" y="500471"/>
                  <a:pt x="551309" y="501261"/>
                </a:cubicBezTo>
                <a:cubicBezTo>
                  <a:pt x="551309" y="501261"/>
                  <a:pt x="552242" y="502052"/>
                  <a:pt x="552242" y="502845"/>
                </a:cubicBezTo>
                <a:cubicBezTo>
                  <a:pt x="553177" y="503636"/>
                  <a:pt x="554112" y="504426"/>
                  <a:pt x="554112" y="504426"/>
                </a:cubicBezTo>
                <a:lnTo>
                  <a:pt x="555983" y="502845"/>
                </a:lnTo>
                <a:cubicBezTo>
                  <a:pt x="556915" y="502845"/>
                  <a:pt x="557850" y="504426"/>
                  <a:pt x="557850" y="505217"/>
                </a:cubicBezTo>
                <a:cubicBezTo>
                  <a:pt x="558785" y="505217"/>
                  <a:pt x="558785" y="506007"/>
                  <a:pt x="559721" y="506797"/>
                </a:cubicBezTo>
                <a:cubicBezTo>
                  <a:pt x="560656" y="506007"/>
                  <a:pt x="562523" y="505217"/>
                  <a:pt x="563458" y="504426"/>
                </a:cubicBezTo>
                <a:cubicBezTo>
                  <a:pt x="563458" y="503636"/>
                  <a:pt x="562523" y="502845"/>
                  <a:pt x="562523" y="502052"/>
                </a:cubicBezTo>
                <a:cubicBezTo>
                  <a:pt x="561591" y="502052"/>
                  <a:pt x="560656" y="503636"/>
                  <a:pt x="559721" y="503636"/>
                </a:cubicBezTo>
                <a:lnTo>
                  <a:pt x="558785" y="502052"/>
                </a:lnTo>
                <a:cubicBezTo>
                  <a:pt x="558785" y="501261"/>
                  <a:pt x="559721" y="500471"/>
                  <a:pt x="560656" y="500471"/>
                </a:cubicBezTo>
                <a:cubicBezTo>
                  <a:pt x="561591" y="499681"/>
                  <a:pt x="561591" y="499681"/>
                  <a:pt x="562523" y="498890"/>
                </a:cubicBezTo>
                <a:cubicBezTo>
                  <a:pt x="563458" y="499681"/>
                  <a:pt x="563458" y="501261"/>
                  <a:pt x="564394" y="501261"/>
                </a:cubicBezTo>
                <a:cubicBezTo>
                  <a:pt x="564394" y="501261"/>
                  <a:pt x="565329" y="499681"/>
                  <a:pt x="566264" y="499681"/>
                </a:cubicBezTo>
                <a:cubicBezTo>
                  <a:pt x="567200" y="499681"/>
                  <a:pt x="567200" y="498100"/>
                  <a:pt x="568132" y="498100"/>
                </a:cubicBezTo>
                <a:cubicBezTo>
                  <a:pt x="569067" y="498100"/>
                  <a:pt x="569067" y="499681"/>
                  <a:pt x="570002" y="499681"/>
                </a:cubicBezTo>
                <a:lnTo>
                  <a:pt x="571873" y="498890"/>
                </a:lnTo>
                <a:cubicBezTo>
                  <a:pt x="572805" y="498890"/>
                  <a:pt x="572805" y="499681"/>
                  <a:pt x="573740" y="500471"/>
                </a:cubicBezTo>
                <a:cubicBezTo>
                  <a:pt x="574675" y="501261"/>
                  <a:pt x="575611" y="502845"/>
                  <a:pt x="576543" y="503636"/>
                </a:cubicBezTo>
                <a:cubicBezTo>
                  <a:pt x="577478" y="503636"/>
                  <a:pt x="578413" y="502845"/>
                  <a:pt x="579349" y="502845"/>
                </a:cubicBezTo>
                <a:cubicBezTo>
                  <a:pt x="579349" y="502052"/>
                  <a:pt x="580284" y="502052"/>
                  <a:pt x="581219" y="501261"/>
                </a:cubicBezTo>
                <a:cubicBezTo>
                  <a:pt x="581219" y="501261"/>
                  <a:pt x="583086" y="500471"/>
                  <a:pt x="583086" y="499681"/>
                </a:cubicBezTo>
                <a:cubicBezTo>
                  <a:pt x="584022" y="500471"/>
                  <a:pt x="584022" y="501261"/>
                  <a:pt x="584957" y="502052"/>
                </a:cubicBezTo>
                <a:lnTo>
                  <a:pt x="586824" y="500471"/>
                </a:lnTo>
                <a:cubicBezTo>
                  <a:pt x="587760" y="500471"/>
                  <a:pt x="587760" y="501261"/>
                  <a:pt x="588695" y="502052"/>
                </a:cubicBezTo>
                <a:cubicBezTo>
                  <a:pt x="588695" y="502845"/>
                  <a:pt x="589630" y="503636"/>
                  <a:pt x="589630" y="503636"/>
                </a:cubicBezTo>
                <a:cubicBezTo>
                  <a:pt x="590565" y="504426"/>
                  <a:pt x="591501" y="505217"/>
                  <a:pt x="591501" y="506007"/>
                </a:cubicBezTo>
                <a:lnTo>
                  <a:pt x="589630" y="506797"/>
                </a:lnTo>
                <a:cubicBezTo>
                  <a:pt x="589630" y="507591"/>
                  <a:pt x="590565" y="508381"/>
                  <a:pt x="591501" y="508381"/>
                </a:cubicBezTo>
                <a:cubicBezTo>
                  <a:pt x="590565" y="508381"/>
                  <a:pt x="593368" y="507591"/>
                  <a:pt x="593368" y="507591"/>
                </a:cubicBezTo>
                <a:cubicBezTo>
                  <a:pt x="593368" y="506797"/>
                  <a:pt x="591501" y="506007"/>
                  <a:pt x="591501" y="506007"/>
                </a:cubicBezTo>
                <a:cubicBezTo>
                  <a:pt x="592433" y="505217"/>
                  <a:pt x="593368" y="504426"/>
                  <a:pt x="593368" y="504426"/>
                </a:cubicBezTo>
                <a:cubicBezTo>
                  <a:pt x="594303" y="504426"/>
                  <a:pt x="595239" y="506007"/>
                  <a:pt x="595239" y="506007"/>
                </a:cubicBezTo>
                <a:cubicBezTo>
                  <a:pt x="595239" y="506007"/>
                  <a:pt x="597106" y="505217"/>
                  <a:pt x="597106" y="504426"/>
                </a:cubicBezTo>
                <a:cubicBezTo>
                  <a:pt x="597106" y="504426"/>
                  <a:pt x="595239" y="503636"/>
                  <a:pt x="596174" y="502845"/>
                </a:cubicBezTo>
                <a:cubicBezTo>
                  <a:pt x="596174" y="502052"/>
                  <a:pt x="598041" y="502052"/>
                  <a:pt x="598041" y="501261"/>
                </a:cubicBezTo>
                <a:cubicBezTo>
                  <a:pt x="598041" y="501261"/>
                  <a:pt x="596174" y="500471"/>
                  <a:pt x="596174" y="499681"/>
                </a:cubicBezTo>
                <a:lnTo>
                  <a:pt x="594303" y="501261"/>
                </a:lnTo>
                <a:cubicBezTo>
                  <a:pt x="593368" y="501261"/>
                  <a:pt x="592433" y="502845"/>
                  <a:pt x="592433" y="502845"/>
                </a:cubicBezTo>
                <a:cubicBezTo>
                  <a:pt x="591501" y="502845"/>
                  <a:pt x="590565" y="501261"/>
                  <a:pt x="590565" y="500471"/>
                </a:cubicBezTo>
                <a:cubicBezTo>
                  <a:pt x="590565" y="500471"/>
                  <a:pt x="588695" y="499681"/>
                  <a:pt x="588695" y="498890"/>
                </a:cubicBezTo>
                <a:cubicBezTo>
                  <a:pt x="588695" y="498890"/>
                  <a:pt x="590565" y="498100"/>
                  <a:pt x="590565" y="497306"/>
                </a:cubicBezTo>
                <a:cubicBezTo>
                  <a:pt x="590565" y="497306"/>
                  <a:pt x="589630" y="496516"/>
                  <a:pt x="589630" y="495725"/>
                </a:cubicBezTo>
                <a:cubicBezTo>
                  <a:pt x="590565" y="494935"/>
                  <a:pt x="592433" y="494145"/>
                  <a:pt x="593368" y="493351"/>
                </a:cubicBezTo>
                <a:cubicBezTo>
                  <a:pt x="594303" y="494145"/>
                  <a:pt x="594303" y="494145"/>
                  <a:pt x="595239" y="494935"/>
                </a:cubicBezTo>
                <a:cubicBezTo>
                  <a:pt x="596174" y="495725"/>
                  <a:pt x="597106" y="497306"/>
                  <a:pt x="598041" y="498100"/>
                </a:cubicBezTo>
                <a:cubicBezTo>
                  <a:pt x="598977" y="498100"/>
                  <a:pt x="599912" y="497306"/>
                  <a:pt x="599912" y="497306"/>
                </a:cubicBezTo>
                <a:cubicBezTo>
                  <a:pt x="600847" y="497306"/>
                  <a:pt x="601782" y="498890"/>
                  <a:pt x="601782" y="498890"/>
                </a:cubicBezTo>
                <a:cubicBezTo>
                  <a:pt x="601782" y="498890"/>
                  <a:pt x="603650" y="498100"/>
                  <a:pt x="603650" y="497306"/>
                </a:cubicBezTo>
                <a:cubicBezTo>
                  <a:pt x="604585" y="497306"/>
                  <a:pt x="602714" y="495725"/>
                  <a:pt x="602714" y="495725"/>
                </a:cubicBezTo>
                <a:cubicBezTo>
                  <a:pt x="602714" y="494935"/>
                  <a:pt x="604585" y="494935"/>
                  <a:pt x="604585" y="494145"/>
                </a:cubicBezTo>
                <a:cubicBezTo>
                  <a:pt x="604585" y="494145"/>
                  <a:pt x="602714" y="493351"/>
                  <a:pt x="602714" y="492561"/>
                </a:cubicBezTo>
                <a:cubicBezTo>
                  <a:pt x="602714" y="491770"/>
                  <a:pt x="604585" y="491770"/>
                  <a:pt x="604585" y="490980"/>
                </a:cubicBezTo>
                <a:cubicBezTo>
                  <a:pt x="604585" y="491770"/>
                  <a:pt x="606452" y="492561"/>
                  <a:pt x="606452" y="493351"/>
                </a:cubicBezTo>
                <a:cubicBezTo>
                  <a:pt x="606452" y="493351"/>
                  <a:pt x="608323" y="494145"/>
                  <a:pt x="608323" y="494935"/>
                </a:cubicBezTo>
                <a:cubicBezTo>
                  <a:pt x="608323" y="494935"/>
                  <a:pt x="606452" y="495725"/>
                  <a:pt x="606452" y="496516"/>
                </a:cubicBezTo>
                <a:cubicBezTo>
                  <a:pt x="606452" y="496516"/>
                  <a:pt x="607388" y="497306"/>
                  <a:pt x="607388" y="498100"/>
                </a:cubicBezTo>
                <a:cubicBezTo>
                  <a:pt x="607388" y="498100"/>
                  <a:pt x="605520" y="498890"/>
                  <a:pt x="605520" y="499681"/>
                </a:cubicBezTo>
                <a:cubicBezTo>
                  <a:pt x="605520" y="499681"/>
                  <a:pt x="607388" y="500471"/>
                  <a:pt x="607388" y="501261"/>
                </a:cubicBezTo>
                <a:cubicBezTo>
                  <a:pt x="607388" y="502052"/>
                  <a:pt x="608323" y="502052"/>
                  <a:pt x="609258" y="502845"/>
                </a:cubicBezTo>
                <a:cubicBezTo>
                  <a:pt x="609258" y="502845"/>
                  <a:pt x="610193" y="501261"/>
                  <a:pt x="611129" y="501261"/>
                </a:cubicBezTo>
                <a:cubicBezTo>
                  <a:pt x="611129" y="501261"/>
                  <a:pt x="612061" y="502845"/>
                  <a:pt x="612061" y="503636"/>
                </a:cubicBezTo>
                <a:cubicBezTo>
                  <a:pt x="612996" y="503636"/>
                  <a:pt x="613931" y="502052"/>
                  <a:pt x="614867" y="502052"/>
                </a:cubicBezTo>
                <a:lnTo>
                  <a:pt x="615802" y="503636"/>
                </a:lnTo>
                <a:cubicBezTo>
                  <a:pt x="615802" y="503636"/>
                  <a:pt x="617669" y="502052"/>
                  <a:pt x="618604" y="502052"/>
                </a:cubicBezTo>
                <a:lnTo>
                  <a:pt x="619540" y="504426"/>
                </a:lnTo>
                <a:cubicBezTo>
                  <a:pt x="620475" y="504426"/>
                  <a:pt x="621410" y="502845"/>
                  <a:pt x="622342" y="502845"/>
                </a:cubicBezTo>
                <a:lnTo>
                  <a:pt x="623278" y="504426"/>
                </a:lnTo>
                <a:cubicBezTo>
                  <a:pt x="623278" y="504426"/>
                  <a:pt x="626083" y="503636"/>
                  <a:pt x="626083" y="502845"/>
                </a:cubicBezTo>
                <a:lnTo>
                  <a:pt x="624213" y="501261"/>
                </a:lnTo>
                <a:cubicBezTo>
                  <a:pt x="623278" y="502052"/>
                  <a:pt x="622342" y="502052"/>
                  <a:pt x="622342" y="502845"/>
                </a:cubicBezTo>
                <a:cubicBezTo>
                  <a:pt x="621410" y="502052"/>
                  <a:pt x="620475" y="501261"/>
                  <a:pt x="620475" y="501261"/>
                </a:cubicBezTo>
                <a:cubicBezTo>
                  <a:pt x="619540" y="500471"/>
                  <a:pt x="619540" y="499681"/>
                  <a:pt x="618604" y="498890"/>
                </a:cubicBezTo>
                <a:cubicBezTo>
                  <a:pt x="618604" y="498890"/>
                  <a:pt x="617669" y="498100"/>
                  <a:pt x="616734" y="497306"/>
                </a:cubicBezTo>
                <a:lnTo>
                  <a:pt x="615802" y="495725"/>
                </a:lnTo>
                <a:cubicBezTo>
                  <a:pt x="615802" y="495725"/>
                  <a:pt x="617669" y="494935"/>
                  <a:pt x="617669" y="494145"/>
                </a:cubicBezTo>
                <a:cubicBezTo>
                  <a:pt x="617669" y="494145"/>
                  <a:pt x="616734" y="493351"/>
                  <a:pt x="615802" y="492561"/>
                </a:cubicBezTo>
                <a:cubicBezTo>
                  <a:pt x="615802" y="491770"/>
                  <a:pt x="614867" y="491770"/>
                  <a:pt x="614867" y="490980"/>
                </a:cubicBezTo>
                <a:lnTo>
                  <a:pt x="616734" y="489396"/>
                </a:lnTo>
                <a:cubicBezTo>
                  <a:pt x="616734" y="489396"/>
                  <a:pt x="617669" y="490980"/>
                  <a:pt x="618604" y="490980"/>
                </a:cubicBezTo>
                <a:cubicBezTo>
                  <a:pt x="618604" y="490980"/>
                  <a:pt x="619540" y="490189"/>
                  <a:pt x="620475" y="490189"/>
                </a:cubicBezTo>
                <a:lnTo>
                  <a:pt x="621410" y="491770"/>
                </a:lnTo>
                <a:cubicBezTo>
                  <a:pt x="622342" y="491770"/>
                  <a:pt x="623278" y="493351"/>
                  <a:pt x="623278" y="493351"/>
                </a:cubicBezTo>
                <a:cubicBezTo>
                  <a:pt x="623278" y="493351"/>
                  <a:pt x="621410" y="494145"/>
                  <a:pt x="621410" y="494935"/>
                </a:cubicBezTo>
                <a:cubicBezTo>
                  <a:pt x="621410" y="494935"/>
                  <a:pt x="622342" y="495725"/>
                  <a:pt x="623278" y="496516"/>
                </a:cubicBezTo>
                <a:cubicBezTo>
                  <a:pt x="623278" y="497306"/>
                  <a:pt x="624213" y="497306"/>
                  <a:pt x="624213" y="498100"/>
                </a:cubicBezTo>
                <a:cubicBezTo>
                  <a:pt x="625148" y="498890"/>
                  <a:pt x="625148" y="499681"/>
                  <a:pt x="626083" y="499681"/>
                </a:cubicBezTo>
                <a:cubicBezTo>
                  <a:pt x="627016" y="500471"/>
                  <a:pt x="627016" y="501261"/>
                  <a:pt x="627951" y="502052"/>
                </a:cubicBezTo>
                <a:cubicBezTo>
                  <a:pt x="627951" y="502052"/>
                  <a:pt x="628886" y="502845"/>
                  <a:pt x="628886" y="503636"/>
                </a:cubicBezTo>
                <a:cubicBezTo>
                  <a:pt x="629821" y="504426"/>
                  <a:pt x="630757" y="505217"/>
                  <a:pt x="630757" y="505217"/>
                </a:cubicBezTo>
                <a:lnTo>
                  <a:pt x="632624" y="503636"/>
                </a:lnTo>
                <a:cubicBezTo>
                  <a:pt x="633559" y="503636"/>
                  <a:pt x="634495" y="506007"/>
                  <a:pt x="634495" y="506007"/>
                </a:cubicBezTo>
                <a:cubicBezTo>
                  <a:pt x="635430" y="506007"/>
                  <a:pt x="636362" y="504426"/>
                  <a:pt x="636362" y="504426"/>
                </a:cubicBezTo>
                <a:cubicBezTo>
                  <a:pt x="637297" y="504426"/>
                  <a:pt x="638232" y="506007"/>
                  <a:pt x="638232" y="506007"/>
                </a:cubicBezTo>
                <a:cubicBezTo>
                  <a:pt x="639168" y="506797"/>
                  <a:pt x="639168" y="507591"/>
                  <a:pt x="640103" y="507591"/>
                </a:cubicBezTo>
                <a:cubicBezTo>
                  <a:pt x="640103" y="508381"/>
                  <a:pt x="641035" y="509172"/>
                  <a:pt x="641035" y="509962"/>
                </a:cubicBezTo>
                <a:cubicBezTo>
                  <a:pt x="641970" y="509962"/>
                  <a:pt x="642906" y="511546"/>
                  <a:pt x="642906" y="511546"/>
                </a:cubicBezTo>
                <a:cubicBezTo>
                  <a:pt x="643841" y="511546"/>
                  <a:pt x="644776" y="509962"/>
                  <a:pt x="644776" y="509962"/>
                </a:cubicBezTo>
                <a:cubicBezTo>
                  <a:pt x="644776" y="509172"/>
                  <a:pt x="643841" y="509172"/>
                  <a:pt x="643841" y="508381"/>
                </a:cubicBezTo>
                <a:cubicBezTo>
                  <a:pt x="642906" y="507591"/>
                  <a:pt x="642906" y="506797"/>
                  <a:pt x="641970" y="506797"/>
                </a:cubicBezTo>
                <a:cubicBezTo>
                  <a:pt x="641970" y="506007"/>
                  <a:pt x="640103" y="505217"/>
                  <a:pt x="640103" y="505217"/>
                </a:cubicBezTo>
                <a:cubicBezTo>
                  <a:pt x="640103" y="504426"/>
                  <a:pt x="641970" y="503636"/>
                  <a:pt x="642906" y="503636"/>
                </a:cubicBezTo>
                <a:cubicBezTo>
                  <a:pt x="642906" y="502845"/>
                  <a:pt x="643841" y="502845"/>
                  <a:pt x="644776" y="502052"/>
                </a:cubicBezTo>
                <a:cubicBezTo>
                  <a:pt x="643841" y="502052"/>
                  <a:pt x="643841" y="500471"/>
                  <a:pt x="642906" y="500471"/>
                </a:cubicBezTo>
                <a:cubicBezTo>
                  <a:pt x="643841" y="500471"/>
                  <a:pt x="644776" y="498890"/>
                  <a:pt x="644776" y="498890"/>
                </a:cubicBezTo>
                <a:cubicBezTo>
                  <a:pt x="645711" y="498890"/>
                  <a:pt x="645711" y="500471"/>
                  <a:pt x="646644" y="500471"/>
                </a:cubicBezTo>
                <a:cubicBezTo>
                  <a:pt x="647579" y="500471"/>
                  <a:pt x="648514" y="499681"/>
                  <a:pt x="648514" y="499681"/>
                </a:cubicBezTo>
                <a:cubicBezTo>
                  <a:pt x="649449" y="499681"/>
                  <a:pt x="649449" y="501261"/>
                  <a:pt x="650385" y="501261"/>
                </a:cubicBezTo>
                <a:lnTo>
                  <a:pt x="652252" y="499681"/>
                </a:lnTo>
                <a:cubicBezTo>
                  <a:pt x="653187" y="499681"/>
                  <a:pt x="654123" y="501261"/>
                  <a:pt x="654123" y="501261"/>
                </a:cubicBezTo>
                <a:cubicBezTo>
                  <a:pt x="654123" y="502052"/>
                  <a:pt x="655058" y="502845"/>
                  <a:pt x="655993" y="503636"/>
                </a:cubicBezTo>
                <a:lnTo>
                  <a:pt x="656925" y="505217"/>
                </a:lnTo>
                <a:cubicBezTo>
                  <a:pt x="657860" y="505217"/>
                  <a:pt x="658796" y="503636"/>
                  <a:pt x="658796" y="503636"/>
                </a:cubicBezTo>
                <a:cubicBezTo>
                  <a:pt x="659731" y="503636"/>
                  <a:pt x="660666" y="505217"/>
                  <a:pt x="660666" y="505217"/>
                </a:cubicBezTo>
                <a:cubicBezTo>
                  <a:pt x="661598" y="506007"/>
                  <a:pt x="662534" y="504426"/>
                  <a:pt x="662534" y="504426"/>
                </a:cubicBezTo>
                <a:cubicBezTo>
                  <a:pt x="662534" y="503636"/>
                  <a:pt x="661598" y="502845"/>
                  <a:pt x="661598" y="502845"/>
                </a:cubicBezTo>
                <a:cubicBezTo>
                  <a:pt x="660666" y="502052"/>
                  <a:pt x="660666" y="501261"/>
                  <a:pt x="659731" y="500471"/>
                </a:cubicBezTo>
                <a:cubicBezTo>
                  <a:pt x="658796" y="500471"/>
                  <a:pt x="658796" y="499681"/>
                  <a:pt x="657860" y="498890"/>
                </a:cubicBezTo>
                <a:lnTo>
                  <a:pt x="656925" y="497306"/>
                </a:lnTo>
                <a:cubicBezTo>
                  <a:pt x="656925" y="496516"/>
                  <a:pt x="658796" y="496516"/>
                  <a:pt x="658796" y="495725"/>
                </a:cubicBezTo>
                <a:cubicBezTo>
                  <a:pt x="658796" y="496516"/>
                  <a:pt x="659731" y="497306"/>
                  <a:pt x="660666" y="497306"/>
                </a:cubicBezTo>
                <a:cubicBezTo>
                  <a:pt x="660666" y="498100"/>
                  <a:pt x="661598" y="499681"/>
                  <a:pt x="661598" y="499681"/>
                </a:cubicBezTo>
                <a:cubicBezTo>
                  <a:pt x="662534" y="499681"/>
                  <a:pt x="663469" y="498100"/>
                  <a:pt x="663469" y="498100"/>
                </a:cubicBezTo>
                <a:cubicBezTo>
                  <a:pt x="664404" y="497306"/>
                  <a:pt x="665339" y="497306"/>
                  <a:pt x="666272" y="496516"/>
                </a:cubicBezTo>
                <a:cubicBezTo>
                  <a:pt x="666272" y="497306"/>
                  <a:pt x="668142" y="498100"/>
                  <a:pt x="667207" y="498100"/>
                </a:cubicBezTo>
                <a:cubicBezTo>
                  <a:pt x="667207" y="498890"/>
                  <a:pt x="666272" y="499681"/>
                  <a:pt x="665339" y="499681"/>
                </a:cubicBezTo>
                <a:cubicBezTo>
                  <a:pt x="665339" y="499681"/>
                  <a:pt x="663469" y="500471"/>
                  <a:pt x="663469" y="501261"/>
                </a:cubicBezTo>
                <a:cubicBezTo>
                  <a:pt x="663469" y="501261"/>
                  <a:pt x="664404" y="502052"/>
                  <a:pt x="665339" y="502845"/>
                </a:cubicBezTo>
                <a:cubicBezTo>
                  <a:pt x="665339" y="503636"/>
                  <a:pt x="666272" y="504426"/>
                  <a:pt x="666272" y="504426"/>
                </a:cubicBezTo>
                <a:cubicBezTo>
                  <a:pt x="667207" y="505217"/>
                  <a:pt x="667207" y="506007"/>
                  <a:pt x="668142" y="506797"/>
                </a:cubicBezTo>
                <a:cubicBezTo>
                  <a:pt x="669077" y="506797"/>
                  <a:pt x="669077" y="507591"/>
                  <a:pt x="670013" y="508381"/>
                </a:cubicBezTo>
                <a:lnTo>
                  <a:pt x="670945" y="509962"/>
                </a:lnTo>
                <a:cubicBezTo>
                  <a:pt x="671880" y="509962"/>
                  <a:pt x="673750" y="508381"/>
                  <a:pt x="673750" y="508381"/>
                </a:cubicBezTo>
                <a:lnTo>
                  <a:pt x="671880" y="506797"/>
                </a:lnTo>
                <a:cubicBezTo>
                  <a:pt x="670945" y="506007"/>
                  <a:pt x="670945" y="506007"/>
                  <a:pt x="670013" y="505217"/>
                </a:cubicBezTo>
                <a:cubicBezTo>
                  <a:pt x="669077" y="503636"/>
                  <a:pt x="668142" y="502845"/>
                  <a:pt x="667207" y="501261"/>
                </a:cubicBezTo>
                <a:cubicBezTo>
                  <a:pt x="668142" y="500471"/>
                  <a:pt x="670013" y="499681"/>
                  <a:pt x="670945" y="498890"/>
                </a:cubicBezTo>
                <a:cubicBezTo>
                  <a:pt x="671880" y="498890"/>
                  <a:pt x="671880" y="500471"/>
                  <a:pt x="672815" y="500471"/>
                </a:cubicBezTo>
                <a:cubicBezTo>
                  <a:pt x="673750" y="500471"/>
                  <a:pt x="674686" y="498890"/>
                  <a:pt x="674686" y="498890"/>
                </a:cubicBezTo>
                <a:cubicBezTo>
                  <a:pt x="675621" y="499681"/>
                  <a:pt x="675621" y="501261"/>
                  <a:pt x="676553" y="501261"/>
                </a:cubicBezTo>
                <a:cubicBezTo>
                  <a:pt x="677488" y="501261"/>
                  <a:pt x="678424" y="499681"/>
                  <a:pt x="678424" y="499681"/>
                </a:cubicBezTo>
                <a:cubicBezTo>
                  <a:pt x="679359" y="499681"/>
                  <a:pt x="679359" y="501261"/>
                  <a:pt x="680294" y="501261"/>
                </a:cubicBezTo>
                <a:lnTo>
                  <a:pt x="682162" y="500471"/>
                </a:lnTo>
                <a:cubicBezTo>
                  <a:pt x="682162" y="499681"/>
                  <a:pt x="680294" y="498890"/>
                  <a:pt x="680294" y="498100"/>
                </a:cubicBezTo>
                <a:lnTo>
                  <a:pt x="683097" y="497306"/>
                </a:lnTo>
                <a:cubicBezTo>
                  <a:pt x="683097" y="497306"/>
                  <a:pt x="684032" y="498100"/>
                  <a:pt x="684032" y="498890"/>
                </a:cubicBezTo>
                <a:cubicBezTo>
                  <a:pt x="684967" y="498890"/>
                  <a:pt x="684967" y="500471"/>
                  <a:pt x="685903" y="500471"/>
                </a:cubicBezTo>
                <a:cubicBezTo>
                  <a:pt x="684967" y="501261"/>
                  <a:pt x="683097" y="502052"/>
                  <a:pt x="682162" y="502845"/>
                </a:cubicBezTo>
                <a:cubicBezTo>
                  <a:pt x="683097" y="504426"/>
                  <a:pt x="684032" y="505217"/>
                  <a:pt x="684967" y="506797"/>
                </a:cubicBezTo>
                <a:cubicBezTo>
                  <a:pt x="686835" y="506007"/>
                  <a:pt x="687770" y="505217"/>
                  <a:pt x="688705" y="504426"/>
                </a:cubicBezTo>
                <a:cubicBezTo>
                  <a:pt x="687770" y="502845"/>
                  <a:pt x="686835" y="502052"/>
                  <a:pt x="685903" y="500471"/>
                </a:cubicBezTo>
                <a:lnTo>
                  <a:pt x="687770" y="498890"/>
                </a:lnTo>
                <a:cubicBezTo>
                  <a:pt x="688705" y="498890"/>
                  <a:pt x="689641" y="500471"/>
                  <a:pt x="689641" y="501261"/>
                </a:cubicBezTo>
                <a:cubicBezTo>
                  <a:pt x="690576" y="501261"/>
                  <a:pt x="690576" y="502052"/>
                  <a:pt x="691508" y="502845"/>
                </a:cubicBezTo>
                <a:lnTo>
                  <a:pt x="692443" y="504426"/>
                </a:lnTo>
                <a:cubicBezTo>
                  <a:pt x="693378" y="504426"/>
                  <a:pt x="694314" y="502845"/>
                  <a:pt x="695249" y="502845"/>
                </a:cubicBezTo>
                <a:cubicBezTo>
                  <a:pt x="695249" y="502845"/>
                  <a:pt x="696181" y="504426"/>
                  <a:pt x="696181" y="505217"/>
                </a:cubicBezTo>
                <a:lnTo>
                  <a:pt x="694314" y="506007"/>
                </a:lnTo>
                <a:cubicBezTo>
                  <a:pt x="694314" y="506797"/>
                  <a:pt x="696181" y="507591"/>
                  <a:pt x="696181" y="508381"/>
                </a:cubicBezTo>
                <a:cubicBezTo>
                  <a:pt x="696181" y="508381"/>
                  <a:pt x="697116" y="509962"/>
                  <a:pt x="698052" y="509962"/>
                </a:cubicBezTo>
                <a:cubicBezTo>
                  <a:pt x="698052" y="509962"/>
                  <a:pt x="698987" y="508381"/>
                  <a:pt x="699922" y="508381"/>
                </a:cubicBezTo>
                <a:cubicBezTo>
                  <a:pt x="699922" y="507591"/>
                  <a:pt x="698052" y="506797"/>
                  <a:pt x="698052" y="506797"/>
                </a:cubicBezTo>
                <a:cubicBezTo>
                  <a:pt x="698052" y="506007"/>
                  <a:pt x="699922" y="506007"/>
                  <a:pt x="699922" y="505217"/>
                </a:cubicBezTo>
                <a:cubicBezTo>
                  <a:pt x="700854" y="504426"/>
                  <a:pt x="701790" y="504426"/>
                  <a:pt x="702725" y="503636"/>
                </a:cubicBezTo>
                <a:cubicBezTo>
                  <a:pt x="702725" y="503636"/>
                  <a:pt x="700854" y="502845"/>
                  <a:pt x="700854" y="502052"/>
                </a:cubicBezTo>
                <a:lnTo>
                  <a:pt x="698987" y="503636"/>
                </a:lnTo>
                <a:cubicBezTo>
                  <a:pt x="698052" y="503636"/>
                  <a:pt x="697116" y="502052"/>
                  <a:pt x="697116" y="502052"/>
                </a:cubicBezTo>
                <a:cubicBezTo>
                  <a:pt x="696181" y="501261"/>
                  <a:pt x="696181" y="500471"/>
                  <a:pt x="695249" y="499681"/>
                </a:cubicBezTo>
                <a:cubicBezTo>
                  <a:pt x="695249" y="499681"/>
                  <a:pt x="694314" y="498890"/>
                  <a:pt x="693378" y="498100"/>
                </a:cubicBezTo>
                <a:cubicBezTo>
                  <a:pt x="693378" y="498100"/>
                  <a:pt x="692443" y="497306"/>
                  <a:pt x="692443" y="496516"/>
                </a:cubicBezTo>
                <a:cubicBezTo>
                  <a:pt x="692443" y="495725"/>
                  <a:pt x="690576" y="494935"/>
                  <a:pt x="690576" y="494935"/>
                </a:cubicBezTo>
                <a:cubicBezTo>
                  <a:pt x="690576" y="494145"/>
                  <a:pt x="692443" y="493351"/>
                  <a:pt x="692443" y="493351"/>
                </a:cubicBezTo>
                <a:lnTo>
                  <a:pt x="694314" y="494935"/>
                </a:lnTo>
                <a:cubicBezTo>
                  <a:pt x="695249" y="494935"/>
                  <a:pt x="696181" y="494145"/>
                  <a:pt x="696181" y="494145"/>
                </a:cubicBezTo>
                <a:cubicBezTo>
                  <a:pt x="697116" y="494145"/>
                  <a:pt x="697116" y="495725"/>
                  <a:pt x="698052" y="495725"/>
                </a:cubicBezTo>
                <a:lnTo>
                  <a:pt x="699922" y="494145"/>
                </a:lnTo>
                <a:lnTo>
                  <a:pt x="701790" y="492561"/>
                </a:lnTo>
                <a:cubicBezTo>
                  <a:pt x="702725" y="493351"/>
                  <a:pt x="703660" y="494145"/>
                  <a:pt x="703660" y="494935"/>
                </a:cubicBezTo>
                <a:cubicBezTo>
                  <a:pt x="704595" y="494935"/>
                  <a:pt x="704595" y="495725"/>
                  <a:pt x="705531" y="496516"/>
                </a:cubicBezTo>
                <a:cubicBezTo>
                  <a:pt x="706463" y="497306"/>
                  <a:pt x="707398" y="498890"/>
                  <a:pt x="708333" y="499681"/>
                </a:cubicBezTo>
                <a:cubicBezTo>
                  <a:pt x="709269" y="501261"/>
                  <a:pt x="711136" y="502052"/>
                  <a:pt x="712071" y="503636"/>
                </a:cubicBezTo>
                <a:cubicBezTo>
                  <a:pt x="712071" y="503636"/>
                  <a:pt x="713006" y="504426"/>
                  <a:pt x="713006" y="505217"/>
                </a:cubicBezTo>
                <a:cubicBezTo>
                  <a:pt x="713942" y="506007"/>
                  <a:pt x="714877" y="506007"/>
                  <a:pt x="714877" y="506797"/>
                </a:cubicBezTo>
                <a:cubicBezTo>
                  <a:pt x="714877" y="507591"/>
                  <a:pt x="716744" y="508381"/>
                  <a:pt x="716744" y="508381"/>
                </a:cubicBezTo>
                <a:cubicBezTo>
                  <a:pt x="716744" y="509172"/>
                  <a:pt x="714877" y="509962"/>
                  <a:pt x="714877" y="509962"/>
                </a:cubicBezTo>
                <a:cubicBezTo>
                  <a:pt x="713942" y="510753"/>
                  <a:pt x="715812" y="511546"/>
                  <a:pt x="715812" y="511546"/>
                </a:cubicBezTo>
                <a:cubicBezTo>
                  <a:pt x="715812" y="511546"/>
                  <a:pt x="718615" y="510753"/>
                  <a:pt x="717680" y="510753"/>
                </a:cubicBezTo>
                <a:cubicBezTo>
                  <a:pt x="717680" y="509962"/>
                  <a:pt x="716744" y="509172"/>
                  <a:pt x="716744" y="508381"/>
                </a:cubicBezTo>
                <a:lnTo>
                  <a:pt x="718615" y="507591"/>
                </a:lnTo>
                <a:cubicBezTo>
                  <a:pt x="718615" y="506797"/>
                  <a:pt x="717680" y="506007"/>
                  <a:pt x="716744" y="506007"/>
                </a:cubicBezTo>
                <a:cubicBezTo>
                  <a:pt x="716744" y="505217"/>
                  <a:pt x="715812" y="504426"/>
                  <a:pt x="715812" y="503636"/>
                </a:cubicBezTo>
                <a:cubicBezTo>
                  <a:pt x="715812" y="503636"/>
                  <a:pt x="716744" y="502845"/>
                  <a:pt x="717680" y="502845"/>
                </a:cubicBezTo>
                <a:cubicBezTo>
                  <a:pt x="717680" y="502052"/>
                  <a:pt x="719550" y="501261"/>
                  <a:pt x="719550" y="501261"/>
                </a:cubicBezTo>
                <a:lnTo>
                  <a:pt x="717680" y="499681"/>
                </a:lnTo>
                <a:cubicBezTo>
                  <a:pt x="717680" y="498890"/>
                  <a:pt x="719550" y="498100"/>
                  <a:pt x="720482" y="498100"/>
                </a:cubicBezTo>
                <a:cubicBezTo>
                  <a:pt x="720482" y="497306"/>
                  <a:pt x="721418" y="497306"/>
                  <a:pt x="722353" y="496516"/>
                </a:cubicBezTo>
                <a:cubicBezTo>
                  <a:pt x="722353" y="496516"/>
                  <a:pt x="720482" y="495725"/>
                  <a:pt x="720482" y="494935"/>
                </a:cubicBezTo>
                <a:lnTo>
                  <a:pt x="722353" y="493351"/>
                </a:lnTo>
                <a:cubicBezTo>
                  <a:pt x="723288" y="493351"/>
                  <a:pt x="724223" y="494935"/>
                  <a:pt x="724223" y="495725"/>
                </a:cubicBezTo>
                <a:cubicBezTo>
                  <a:pt x="724223" y="495725"/>
                  <a:pt x="726091" y="496516"/>
                  <a:pt x="726091" y="497306"/>
                </a:cubicBezTo>
                <a:cubicBezTo>
                  <a:pt x="726091" y="497306"/>
                  <a:pt x="723288" y="498100"/>
                  <a:pt x="724223" y="498100"/>
                </a:cubicBezTo>
                <a:cubicBezTo>
                  <a:pt x="724223" y="498890"/>
                  <a:pt x="725155" y="499681"/>
                  <a:pt x="725155" y="500471"/>
                </a:cubicBezTo>
                <a:cubicBezTo>
                  <a:pt x="726091" y="501261"/>
                  <a:pt x="727026" y="502845"/>
                  <a:pt x="728897" y="503636"/>
                </a:cubicBezTo>
                <a:cubicBezTo>
                  <a:pt x="728897" y="502845"/>
                  <a:pt x="730764" y="502845"/>
                  <a:pt x="730764" y="502052"/>
                </a:cubicBezTo>
                <a:cubicBezTo>
                  <a:pt x="730764" y="502052"/>
                  <a:pt x="728897" y="501261"/>
                  <a:pt x="728897" y="500471"/>
                </a:cubicBezTo>
                <a:lnTo>
                  <a:pt x="730764" y="499681"/>
                </a:lnTo>
                <a:cubicBezTo>
                  <a:pt x="731699" y="498890"/>
                  <a:pt x="732634" y="501261"/>
                  <a:pt x="732634" y="501261"/>
                </a:cubicBezTo>
                <a:cubicBezTo>
                  <a:pt x="732634" y="501261"/>
                  <a:pt x="733570" y="502845"/>
                  <a:pt x="734505" y="502845"/>
                </a:cubicBezTo>
                <a:cubicBezTo>
                  <a:pt x="734505" y="502845"/>
                  <a:pt x="736372" y="502052"/>
                  <a:pt x="736372" y="501261"/>
                </a:cubicBezTo>
                <a:lnTo>
                  <a:pt x="734505" y="499681"/>
                </a:lnTo>
                <a:cubicBezTo>
                  <a:pt x="734505" y="498890"/>
                  <a:pt x="736372" y="498890"/>
                  <a:pt x="737308" y="498100"/>
                </a:cubicBezTo>
                <a:cubicBezTo>
                  <a:pt x="737308" y="498100"/>
                  <a:pt x="735440" y="497306"/>
                  <a:pt x="735440" y="496516"/>
                </a:cubicBezTo>
                <a:cubicBezTo>
                  <a:pt x="735440" y="495725"/>
                  <a:pt x="737308" y="495725"/>
                  <a:pt x="737308" y="494935"/>
                </a:cubicBezTo>
                <a:cubicBezTo>
                  <a:pt x="739178" y="494145"/>
                  <a:pt x="740113" y="493351"/>
                  <a:pt x="741981" y="492561"/>
                </a:cubicBezTo>
                <a:cubicBezTo>
                  <a:pt x="742916" y="493351"/>
                  <a:pt x="743851" y="494935"/>
                  <a:pt x="744787" y="495725"/>
                </a:cubicBezTo>
                <a:cubicBezTo>
                  <a:pt x="745722" y="496516"/>
                  <a:pt x="745722" y="497306"/>
                  <a:pt x="746654" y="498100"/>
                </a:cubicBezTo>
                <a:cubicBezTo>
                  <a:pt x="746654" y="498100"/>
                  <a:pt x="747589" y="498890"/>
                  <a:pt x="747589" y="499681"/>
                </a:cubicBezTo>
                <a:cubicBezTo>
                  <a:pt x="747589" y="499681"/>
                  <a:pt x="745722" y="500471"/>
                  <a:pt x="745722" y="501261"/>
                </a:cubicBezTo>
                <a:cubicBezTo>
                  <a:pt x="745722" y="501261"/>
                  <a:pt x="747589" y="502052"/>
                  <a:pt x="747589" y="502845"/>
                </a:cubicBezTo>
                <a:cubicBezTo>
                  <a:pt x="747589" y="503636"/>
                  <a:pt x="748525" y="504426"/>
                  <a:pt x="749460" y="504426"/>
                </a:cubicBezTo>
                <a:cubicBezTo>
                  <a:pt x="749460" y="505217"/>
                  <a:pt x="750392" y="506007"/>
                  <a:pt x="750392" y="506007"/>
                </a:cubicBezTo>
                <a:cubicBezTo>
                  <a:pt x="750392" y="506797"/>
                  <a:pt x="748525" y="507591"/>
                  <a:pt x="748525" y="507591"/>
                </a:cubicBezTo>
                <a:cubicBezTo>
                  <a:pt x="748525" y="507591"/>
                  <a:pt x="749460" y="509172"/>
                  <a:pt x="750392" y="509172"/>
                </a:cubicBezTo>
                <a:lnTo>
                  <a:pt x="752262" y="508381"/>
                </a:lnTo>
                <a:cubicBezTo>
                  <a:pt x="752262" y="507591"/>
                  <a:pt x="750392" y="506797"/>
                  <a:pt x="750392" y="506007"/>
                </a:cubicBezTo>
                <a:lnTo>
                  <a:pt x="752262" y="505217"/>
                </a:lnTo>
                <a:cubicBezTo>
                  <a:pt x="753198" y="504426"/>
                  <a:pt x="754133" y="503636"/>
                  <a:pt x="755065" y="503636"/>
                </a:cubicBezTo>
                <a:cubicBezTo>
                  <a:pt x="755065" y="503636"/>
                  <a:pt x="756936" y="502845"/>
                  <a:pt x="756936" y="502052"/>
                </a:cubicBezTo>
                <a:lnTo>
                  <a:pt x="755065" y="500471"/>
                </a:lnTo>
                <a:lnTo>
                  <a:pt x="756936" y="498890"/>
                </a:lnTo>
                <a:cubicBezTo>
                  <a:pt x="757871" y="498890"/>
                  <a:pt x="759741" y="498100"/>
                  <a:pt x="759741" y="498100"/>
                </a:cubicBezTo>
                <a:cubicBezTo>
                  <a:pt x="759741" y="497306"/>
                  <a:pt x="757871" y="496516"/>
                  <a:pt x="757871" y="495725"/>
                </a:cubicBezTo>
                <a:lnTo>
                  <a:pt x="759741" y="494935"/>
                </a:lnTo>
                <a:cubicBezTo>
                  <a:pt x="759741" y="494145"/>
                  <a:pt x="757871" y="493351"/>
                  <a:pt x="758806" y="492561"/>
                </a:cubicBezTo>
                <a:lnTo>
                  <a:pt x="760674" y="491770"/>
                </a:lnTo>
                <a:cubicBezTo>
                  <a:pt x="760674" y="491770"/>
                  <a:pt x="761609" y="490189"/>
                  <a:pt x="762544" y="490189"/>
                </a:cubicBezTo>
                <a:cubicBezTo>
                  <a:pt x="763479" y="490189"/>
                  <a:pt x="763479" y="491770"/>
                  <a:pt x="764415" y="491770"/>
                </a:cubicBezTo>
                <a:lnTo>
                  <a:pt x="761609" y="493351"/>
                </a:lnTo>
                <a:cubicBezTo>
                  <a:pt x="761609" y="494145"/>
                  <a:pt x="763479" y="494935"/>
                  <a:pt x="763479" y="494935"/>
                </a:cubicBezTo>
                <a:cubicBezTo>
                  <a:pt x="763479" y="495725"/>
                  <a:pt x="761609" y="495725"/>
                  <a:pt x="761609" y="496516"/>
                </a:cubicBezTo>
                <a:lnTo>
                  <a:pt x="763479" y="498100"/>
                </a:lnTo>
                <a:cubicBezTo>
                  <a:pt x="763479" y="498100"/>
                  <a:pt x="765350" y="497306"/>
                  <a:pt x="765350" y="496516"/>
                </a:cubicBezTo>
                <a:lnTo>
                  <a:pt x="763479" y="494935"/>
                </a:lnTo>
                <a:lnTo>
                  <a:pt x="765350" y="493351"/>
                </a:lnTo>
                <a:cubicBezTo>
                  <a:pt x="766282" y="494145"/>
                  <a:pt x="767217" y="495725"/>
                  <a:pt x="767217" y="495725"/>
                </a:cubicBezTo>
                <a:cubicBezTo>
                  <a:pt x="768153" y="495725"/>
                  <a:pt x="769088" y="494145"/>
                  <a:pt x="769088" y="494145"/>
                </a:cubicBezTo>
                <a:cubicBezTo>
                  <a:pt x="770023" y="494145"/>
                  <a:pt x="770023" y="495725"/>
                  <a:pt x="770955" y="495725"/>
                </a:cubicBezTo>
                <a:cubicBezTo>
                  <a:pt x="771890" y="495725"/>
                  <a:pt x="772826" y="494145"/>
                  <a:pt x="772826" y="494935"/>
                </a:cubicBezTo>
                <a:cubicBezTo>
                  <a:pt x="773761" y="494935"/>
                  <a:pt x="774696" y="495725"/>
                  <a:pt x="774696" y="496516"/>
                </a:cubicBezTo>
                <a:lnTo>
                  <a:pt x="772826" y="497306"/>
                </a:lnTo>
                <a:cubicBezTo>
                  <a:pt x="772826" y="498100"/>
                  <a:pt x="774696" y="498890"/>
                  <a:pt x="773761" y="499681"/>
                </a:cubicBezTo>
                <a:lnTo>
                  <a:pt x="771890" y="500471"/>
                </a:lnTo>
                <a:cubicBezTo>
                  <a:pt x="771890" y="501261"/>
                  <a:pt x="773761" y="502052"/>
                  <a:pt x="773761" y="502845"/>
                </a:cubicBezTo>
                <a:lnTo>
                  <a:pt x="775628" y="501261"/>
                </a:lnTo>
                <a:lnTo>
                  <a:pt x="777499" y="502845"/>
                </a:lnTo>
                <a:cubicBezTo>
                  <a:pt x="777499" y="503636"/>
                  <a:pt x="778434" y="504426"/>
                  <a:pt x="779369" y="504426"/>
                </a:cubicBezTo>
                <a:cubicBezTo>
                  <a:pt x="779369" y="505217"/>
                  <a:pt x="776564" y="506007"/>
                  <a:pt x="776564" y="506007"/>
                </a:cubicBezTo>
                <a:lnTo>
                  <a:pt x="778434" y="507591"/>
                </a:lnTo>
                <a:lnTo>
                  <a:pt x="780301" y="506797"/>
                </a:lnTo>
                <a:cubicBezTo>
                  <a:pt x="781237" y="506797"/>
                  <a:pt x="782172" y="508381"/>
                  <a:pt x="782172" y="508381"/>
                </a:cubicBezTo>
                <a:cubicBezTo>
                  <a:pt x="783107" y="509172"/>
                  <a:pt x="783107" y="509172"/>
                  <a:pt x="784043" y="509962"/>
                </a:cubicBezTo>
                <a:cubicBezTo>
                  <a:pt x="784043" y="510753"/>
                  <a:pt x="784975" y="511546"/>
                  <a:pt x="784975" y="511546"/>
                </a:cubicBezTo>
                <a:cubicBezTo>
                  <a:pt x="784975" y="512337"/>
                  <a:pt x="783107" y="512337"/>
                  <a:pt x="783107" y="513127"/>
                </a:cubicBezTo>
                <a:cubicBezTo>
                  <a:pt x="783107" y="513917"/>
                  <a:pt x="784975" y="514708"/>
                  <a:pt x="784975" y="514708"/>
                </a:cubicBezTo>
                <a:lnTo>
                  <a:pt x="786845" y="513917"/>
                </a:lnTo>
                <a:cubicBezTo>
                  <a:pt x="786845" y="513127"/>
                  <a:pt x="784975" y="512337"/>
                  <a:pt x="784975" y="511546"/>
                </a:cubicBezTo>
                <a:lnTo>
                  <a:pt x="787780" y="510753"/>
                </a:lnTo>
                <a:cubicBezTo>
                  <a:pt x="786845" y="509962"/>
                  <a:pt x="785910" y="509172"/>
                  <a:pt x="785910" y="508381"/>
                </a:cubicBezTo>
                <a:cubicBezTo>
                  <a:pt x="784975" y="508381"/>
                  <a:pt x="784975" y="507591"/>
                  <a:pt x="784043" y="506797"/>
                </a:cubicBezTo>
                <a:lnTo>
                  <a:pt x="782172" y="505217"/>
                </a:lnTo>
                <a:cubicBezTo>
                  <a:pt x="783107" y="505217"/>
                  <a:pt x="784043" y="503636"/>
                  <a:pt x="784975" y="503636"/>
                </a:cubicBezTo>
                <a:cubicBezTo>
                  <a:pt x="784975" y="503636"/>
                  <a:pt x="785910" y="502845"/>
                  <a:pt x="786845" y="502845"/>
                </a:cubicBezTo>
                <a:cubicBezTo>
                  <a:pt x="785910" y="502052"/>
                  <a:pt x="785910" y="501261"/>
                  <a:pt x="784975" y="500471"/>
                </a:cubicBezTo>
                <a:cubicBezTo>
                  <a:pt x="784975" y="500471"/>
                  <a:pt x="784043" y="499681"/>
                  <a:pt x="784043" y="498890"/>
                </a:cubicBezTo>
                <a:cubicBezTo>
                  <a:pt x="783107" y="498890"/>
                  <a:pt x="782172" y="497306"/>
                  <a:pt x="782172" y="497306"/>
                </a:cubicBezTo>
                <a:lnTo>
                  <a:pt x="784043" y="495725"/>
                </a:lnTo>
                <a:cubicBezTo>
                  <a:pt x="784043" y="495725"/>
                  <a:pt x="784975" y="497306"/>
                  <a:pt x="785910" y="497306"/>
                </a:cubicBezTo>
                <a:cubicBezTo>
                  <a:pt x="786845" y="498890"/>
                  <a:pt x="787780" y="499681"/>
                  <a:pt x="788716" y="501261"/>
                </a:cubicBezTo>
                <a:cubicBezTo>
                  <a:pt x="788716" y="502052"/>
                  <a:pt x="790583" y="502052"/>
                  <a:pt x="790583" y="502845"/>
                </a:cubicBezTo>
                <a:cubicBezTo>
                  <a:pt x="790583" y="503636"/>
                  <a:pt x="788716" y="503636"/>
                  <a:pt x="788716" y="504426"/>
                </a:cubicBezTo>
                <a:lnTo>
                  <a:pt x="789651" y="506007"/>
                </a:lnTo>
                <a:cubicBezTo>
                  <a:pt x="789651" y="506007"/>
                  <a:pt x="791518" y="504426"/>
                  <a:pt x="792454" y="504426"/>
                </a:cubicBezTo>
                <a:lnTo>
                  <a:pt x="793389" y="506007"/>
                </a:lnTo>
                <a:cubicBezTo>
                  <a:pt x="793389" y="506797"/>
                  <a:pt x="791518" y="507591"/>
                  <a:pt x="791518" y="507591"/>
                </a:cubicBezTo>
                <a:cubicBezTo>
                  <a:pt x="791518" y="508381"/>
                  <a:pt x="793389" y="509172"/>
                  <a:pt x="793389" y="509172"/>
                </a:cubicBezTo>
                <a:cubicBezTo>
                  <a:pt x="793389" y="509172"/>
                  <a:pt x="794324" y="508381"/>
                  <a:pt x="795256" y="508381"/>
                </a:cubicBezTo>
                <a:cubicBezTo>
                  <a:pt x="795256" y="507591"/>
                  <a:pt x="797127" y="506797"/>
                  <a:pt x="797127" y="506797"/>
                </a:cubicBezTo>
                <a:lnTo>
                  <a:pt x="796192" y="505217"/>
                </a:lnTo>
                <a:cubicBezTo>
                  <a:pt x="795256" y="504426"/>
                  <a:pt x="794324" y="503636"/>
                  <a:pt x="794324" y="503636"/>
                </a:cubicBezTo>
                <a:cubicBezTo>
                  <a:pt x="793389" y="502845"/>
                  <a:pt x="793389" y="502052"/>
                  <a:pt x="792454" y="501261"/>
                </a:cubicBezTo>
                <a:lnTo>
                  <a:pt x="794324" y="500471"/>
                </a:lnTo>
                <a:cubicBezTo>
                  <a:pt x="795256" y="499681"/>
                  <a:pt x="793389" y="498890"/>
                  <a:pt x="793389" y="498100"/>
                </a:cubicBezTo>
                <a:lnTo>
                  <a:pt x="795256" y="497306"/>
                </a:lnTo>
                <a:cubicBezTo>
                  <a:pt x="795256" y="497306"/>
                  <a:pt x="796192" y="498890"/>
                  <a:pt x="797127" y="498890"/>
                </a:cubicBezTo>
                <a:cubicBezTo>
                  <a:pt x="797127" y="499681"/>
                  <a:pt x="798062" y="499681"/>
                  <a:pt x="798062" y="500471"/>
                </a:cubicBezTo>
                <a:cubicBezTo>
                  <a:pt x="798997" y="501261"/>
                  <a:pt x="798997" y="502052"/>
                  <a:pt x="799933" y="502052"/>
                </a:cubicBezTo>
                <a:cubicBezTo>
                  <a:pt x="799933" y="502845"/>
                  <a:pt x="801800" y="503636"/>
                  <a:pt x="801800" y="504426"/>
                </a:cubicBezTo>
                <a:lnTo>
                  <a:pt x="798997" y="505217"/>
                </a:lnTo>
                <a:cubicBezTo>
                  <a:pt x="799933" y="506007"/>
                  <a:pt x="800865" y="506797"/>
                  <a:pt x="800865" y="507591"/>
                </a:cubicBezTo>
                <a:cubicBezTo>
                  <a:pt x="801800" y="507591"/>
                  <a:pt x="801800" y="508381"/>
                  <a:pt x="802735" y="509172"/>
                </a:cubicBezTo>
                <a:cubicBezTo>
                  <a:pt x="802735" y="509172"/>
                  <a:pt x="803671" y="510753"/>
                  <a:pt x="804606" y="510753"/>
                </a:cubicBezTo>
                <a:lnTo>
                  <a:pt x="806473" y="509172"/>
                </a:lnTo>
                <a:lnTo>
                  <a:pt x="808344" y="508381"/>
                </a:lnTo>
                <a:cubicBezTo>
                  <a:pt x="808344" y="508381"/>
                  <a:pt x="809279" y="509962"/>
                  <a:pt x="810211" y="509962"/>
                </a:cubicBezTo>
                <a:cubicBezTo>
                  <a:pt x="810211" y="510753"/>
                  <a:pt x="811146" y="510753"/>
                  <a:pt x="811146" y="511546"/>
                </a:cubicBezTo>
                <a:cubicBezTo>
                  <a:pt x="812082" y="511546"/>
                  <a:pt x="813952" y="510753"/>
                  <a:pt x="813952" y="509962"/>
                </a:cubicBezTo>
                <a:cubicBezTo>
                  <a:pt x="813952" y="509962"/>
                  <a:pt x="812082" y="509172"/>
                  <a:pt x="812082" y="508381"/>
                </a:cubicBezTo>
                <a:cubicBezTo>
                  <a:pt x="811146" y="507591"/>
                  <a:pt x="811146" y="507591"/>
                  <a:pt x="810211" y="506797"/>
                </a:cubicBezTo>
                <a:lnTo>
                  <a:pt x="809279" y="505217"/>
                </a:lnTo>
                <a:cubicBezTo>
                  <a:pt x="809279" y="504426"/>
                  <a:pt x="810211" y="503636"/>
                  <a:pt x="811146" y="503636"/>
                </a:cubicBezTo>
                <a:cubicBezTo>
                  <a:pt x="811146" y="503636"/>
                  <a:pt x="812082" y="502052"/>
                  <a:pt x="813017" y="502052"/>
                </a:cubicBezTo>
                <a:cubicBezTo>
                  <a:pt x="813017" y="502052"/>
                  <a:pt x="813952" y="503636"/>
                  <a:pt x="814884" y="503636"/>
                </a:cubicBezTo>
                <a:cubicBezTo>
                  <a:pt x="814884" y="504426"/>
                  <a:pt x="816755" y="502845"/>
                  <a:pt x="816755" y="502845"/>
                </a:cubicBezTo>
                <a:cubicBezTo>
                  <a:pt x="817690" y="502052"/>
                  <a:pt x="818625" y="502052"/>
                  <a:pt x="818625" y="501261"/>
                </a:cubicBezTo>
                <a:lnTo>
                  <a:pt x="816755" y="499681"/>
                </a:lnTo>
                <a:cubicBezTo>
                  <a:pt x="817690" y="498890"/>
                  <a:pt x="819561" y="498890"/>
                  <a:pt x="819561" y="498100"/>
                </a:cubicBezTo>
                <a:cubicBezTo>
                  <a:pt x="819561" y="498100"/>
                  <a:pt x="820493" y="496516"/>
                  <a:pt x="821428" y="496516"/>
                </a:cubicBezTo>
                <a:cubicBezTo>
                  <a:pt x="821428" y="496516"/>
                  <a:pt x="823299" y="498100"/>
                  <a:pt x="823299" y="498890"/>
                </a:cubicBezTo>
                <a:lnTo>
                  <a:pt x="820493" y="499681"/>
                </a:lnTo>
                <a:cubicBezTo>
                  <a:pt x="820493" y="500471"/>
                  <a:pt x="822363" y="501261"/>
                  <a:pt x="822363" y="502052"/>
                </a:cubicBezTo>
                <a:lnTo>
                  <a:pt x="820493" y="502845"/>
                </a:lnTo>
                <a:cubicBezTo>
                  <a:pt x="819561" y="503636"/>
                  <a:pt x="818625" y="503636"/>
                  <a:pt x="818625" y="504426"/>
                </a:cubicBezTo>
                <a:cubicBezTo>
                  <a:pt x="819561" y="506007"/>
                  <a:pt x="820493" y="506797"/>
                  <a:pt x="821428" y="507591"/>
                </a:cubicBezTo>
                <a:cubicBezTo>
                  <a:pt x="821428" y="507591"/>
                  <a:pt x="823299" y="507591"/>
                  <a:pt x="823299" y="506797"/>
                </a:cubicBezTo>
                <a:cubicBezTo>
                  <a:pt x="823299" y="506007"/>
                  <a:pt x="822363" y="505217"/>
                  <a:pt x="822363" y="505217"/>
                </a:cubicBezTo>
                <a:cubicBezTo>
                  <a:pt x="822363" y="504426"/>
                  <a:pt x="824234" y="503636"/>
                  <a:pt x="824234" y="503636"/>
                </a:cubicBezTo>
                <a:cubicBezTo>
                  <a:pt x="824234" y="502845"/>
                  <a:pt x="822363" y="502052"/>
                  <a:pt x="822363" y="502052"/>
                </a:cubicBezTo>
                <a:cubicBezTo>
                  <a:pt x="822363" y="501261"/>
                  <a:pt x="824234" y="500471"/>
                  <a:pt x="824234" y="500471"/>
                </a:cubicBezTo>
                <a:cubicBezTo>
                  <a:pt x="825166" y="499681"/>
                  <a:pt x="826101" y="499681"/>
                  <a:pt x="827036" y="498890"/>
                </a:cubicBezTo>
                <a:cubicBezTo>
                  <a:pt x="827036" y="499681"/>
                  <a:pt x="827972" y="500471"/>
                  <a:pt x="827972" y="500471"/>
                </a:cubicBezTo>
                <a:cubicBezTo>
                  <a:pt x="828907" y="501261"/>
                  <a:pt x="828907" y="502052"/>
                  <a:pt x="829842" y="502845"/>
                </a:cubicBezTo>
                <a:lnTo>
                  <a:pt x="831710" y="501261"/>
                </a:lnTo>
                <a:cubicBezTo>
                  <a:pt x="832645" y="501261"/>
                  <a:pt x="832645" y="502845"/>
                  <a:pt x="833580" y="502845"/>
                </a:cubicBezTo>
                <a:cubicBezTo>
                  <a:pt x="834515" y="502845"/>
                  <a:pt x="835448" y="501261"/>
                  <a:pt x="835448" y="502052"/>
                </a:cubicBezTo>
                <a:cubicBezTo>
                  <a:pt x="836383" y="502052"/>
                  <a:pt x="836383" y="503636"/>
                  <a:pt x="837318" y="503636"/>
                </a:cubicBezTo>
                <a:cubicBezTo>
                  <a:pt x="838253" y="503636"/>
                  <a:pt x="838253" y="502052"/>
                  <a:pt x="839185" y="502052"/>
                </a:cubicBezTo>
                <a:cubicBezTo>
                  <a:pt x="840121" y="502052"/>
                  <a:pt x="840121" y="503636"/>
                  <a:pt x="841056" y="503636"/>
                </a:cubicBezTo>
                <a:cubicBezTo>
                  <a:pt x="841056" y="503636"/>
                  <a:pt x="841991" y="502845"/>
                  <a:pt x="842926" y="502845"/>
                </a:cubicBezTo>
                <a:cubicBezTo>
                  <a:pt x="841991" y="501261"/>
                  <a:pt x="841056" y="500471"/>
                  <a:pt x="840121" y="498890"/>
                </a:cubicBezTo>
                <a:cubicBezTo>
                  <a:pt x="838253" y="498100"/>
                  <a:pt x="837318" y="496516"/>
                  <a:pt x="836383" y="495725"/>
                </a:cubicBezTo>
                <a:cubicBezTo>
                  <a:pt x="838253" y="494145"/>
                  <a:pt x="839185" y="493351"/>
                  <a:pt x="841056" y="492561"/>
                </a:cubicBezTo>
                <a:cubicBezTo>
                  <a:pt x="841991" y="494145"/>
                  <a:pt x="842926" y="494935"/>
                  <a:pt x="843862" y="496516"/>
                </a:cubicBezTo>
                <a:cubicBezTo>
                  <a:pt x="844794" y="496516"/>
                  <a:pt x="844794" y="497306"/>
                  <a:pt x="845729" y="498100"/>
                </a:cubicBezTo>
                <a:cubicBezTo>
                  <a:pt x="845729" y="498100"/>
                  <a:pt x="846664" y="499681"/>
                  <a:pt x="847600" y="499681"/>
                </a:cubicBezTo>
                <a:cubicBezTo>
                  <a:pt x="847600" y="499681"/>
                  <a:pt x="848535" y="498890"/>
                  <a:pt x="849470" y="498100"/>
                </a:cubicBezTo>
                <a:lnTo>
                  <a:pt x="851338" y="497306"/>
                </a:lnTo>
                <a:cubicBezTo>
                  <a:pt x="851338" y="496516"/>
                  <a:pt x="849470" y="495725"/>
                  <a:pt x="849470" y="495725"/>
                </a:cubicBezTo>
                <a:cubicBezTo>
                  <a:pt x="849470" y="494935"/>
                  <a:pt x="847600" y="494145"/>
                  <a:pt x="848535" y="493351"/>
                </a:cubicBezTo>
                <a:lnTo>
                  <a:pt x="850402" y="492561"/>
                </a:lnTo>
                <a:lnTo>
                  <a:pt x="851338" y="494145"/>
                </a:lnTo>
                <a:cubicBezTo>
                  <a:pt x="852273" y="494935"/>
                  <a:pt x="853208" y="494935"/>
                  <a:pt x="853208" y="495725"/>
                </a:cubicBezTo>
                <a:cubicBezTo>
                  <a:pt x="854143" y="496516"/>
                  <a:pt x="855076" y="497306"/>
                  <a:pt x="855076" y="497306"/>
                </a:cubicBezTo>
                <a:cubicBezTo>
                  <a:pt x="855076" y="498100"/>
                  <a:pt x="856946" y="498890"/>
                  <a:pt x="856946" y="499681"/>
                </a:cubicBezTo>
                <a:lnTo>
                  <a:pt x="854143" y="500471"/>
                </a:lnTo>
                <a:lnTo>
                  <a:pt x="856011" y="502052"/>
                </a:lnTo>
                <a:cubicBezTo>
                  <a:pt x="856011" y="502845"/>
                  <a:pt x="857881" y="501261"/>
                  <a:pt x="857881" y="501261"/>
                </a:cubicBezTo>
                <a:cubicBezTo>
                  <a:pt x="858817" y="500471"/>
                  <a:pt x="859752" y="500471"/>
                  <a:pt x="860684" y="499681"/>
                </a:cubicBezTo>
                <a:cubicBezTo>
                  <a:pt x="860684" y="499681"/>
                  <a:pt x="861619" y="498890"/>
                  <a:pt x="862554" y="498100"/>
                </a:cubicBezTo>
                <a:lnTo>
                  <a:pt x="864422" y="497306"/>
                </a:lnTo>
                <a:lnTo>
                  <a:pt x="866292" y="498890"/>
                </a:lnTo>
                <a:cubicBezTo>
                  <a:pt x="865357" y="498890"/>
                  <a:pt x="864422" y="499681"/>
                  <a:pt x="863490" y="500471"/>
                </a:cubicBezTo>
                <a:cubicBezTo>
                  <a:pt x="864422" y="500471"/>
                  <a:pt x="865357" y="501261"/>
                  <a:pt x="865357" y="502052"/>
                </a:cubicBezTo>
                <a:lnTo>
                  <a:pt x="863490" y="502845"/>
                </a:lnTo>
                <a:cubicBezTo>
                  <a:pt x="863490" y="503636"/>
                  <a:pt x="861619" y="504426"/>
                  <a:pt x="861619" y="504426"/>
                </a:cubicBezTo>
                <a:cubicBezTo>
                  <a:pt x="861619" y="505217"/>
                  <a:pt x="862554" y="506007"/>
                  <a:pt x="862554" y="506007"/>
                </a:cubicBezTo>
                <a:cubicBezTo>
                  <a:pt x="864422" y="505217"/>
                  <a:pt x="865357" y="504426"/>
                  <a:pt x="867228" y="503636"/>
                </a:cubicBezTo>
                <a:cubicBezTo>
                  <a:pt x="868163" y="503636"/>
                  <a:pt x="868163" y="502052"/>
                  <a:pt x="869095" y="502052"/>
                </a:cubicBezTo>
                <a:cubicBezTo>
                  <a:pt x="870030" y="502052"/>
                  <a:pt x="870030" y="504426"/>
                  <a:pt x="870966" y="504426"/>
                </a:cubicBezTo>
                <a:lnTo>
                  <a:pt x="872836" y="502845"/>
                </a:lnTo>
                <a:cubicBezTo>
                  <a:pt x="872836" y="503636"/>
                  <a:pt x="874703" y="503636"/>
                  <a:pt x="874703" y="504426"/>
                </a:cubicBezTo>
                <a:cubicBezTo>
                  <a:pt x="874703" y="505217"/>
                  <a:pt x="871901" y="505217"/>
                  <a:pt x="872836" y="506007"/>
                </a:cubicBezTo>
                <a:cubicBezTo>
                  <a:pt x="872836" y="506007"/>
                  <a:pt x="873771" y="506797"/>
                  <a:pt x="873771" y="507591"/>
                </a:cubicBezTo>
                <a:cubicBezTo>
                  <a:pt x="874703" y="508381"/>
                  <a:pt x="874703" y="509172"/>
                  <a:pt x="875639" y="509172"/>
                </a:cubicBezTo>
                <a:cubicBezTo>
                  <a:pt x="876574" y="509962"/>
                  <a:pt x="876574" y="510753"/>
                  <a:pt x="877509" y="510753"/>
                </a:cubicBezTo>
                <a:lnTo>
                  <a:pt x="879377" y="509962"/>
                </a:lnTo>
                <a:cubicBezTo>
                  <a:pt x="879377" y="509172"/>
                  <a:pt x="877509" y="508381"/>
                  <a:pt x="877509" y="508381"/>
                </a:cubicBezTo>
                <a:cubicBezTo>
                  <a:pt x="877509" y="507591"/>
                  <a:pt x="875639" y="506797"/>
                  <a:pt x="875639" y="506007"/>
                </a:cubicBezTo>
                <a:cubicBezTo>
                  <a:pt x="876574" y="506007"/>
                  <a:pt x="878445" y="505217"/>
                  <a:pt x="878445" y="505217"/>
                </a:cubicBezTo>
                <a:cubicBezTo>
                  <a:pt x="878445" y="504426"/>
                  <a:pt x="876574" y="503636"/>
                  <a:pt x="876574" y="502845"/>
                </a:cubicBezTo>
                <a:lnTo>
                  <a:pt x="878445" y="502052"/>
                </a:lnTo>
                <a:cubicBezTo>
                  <a:pt x="878445" y="501261"/>
                  <a:pt x="877509" y="500471"/>
                  <a:pt x="877509" y="499681"/>
                </a:cubicBezTo>
                <a:cubicBezTo>
                  <a:pt x="876574" y="499681"/>
                  <a:pt x="875639" y="498890"/>
                  <a:pt x="875639" y="498100"/>
                </a:cubicBezTo>
                <a:cubicBezTo>
                  <a:pt x="876574" y="498100"/>
                  <a:pt x="876574" y="497306"/>
                  <a:pt x="877509" y="497306"/>
                </a:cubicBezTo>
                <a:cubicBezTo>
                  <a:pt x="878445" y="496516"/>
                  <a:pt x="878445" y="498890"/>
                  <a:pt x="879377" y="498890"/>
                </a:cubicBezTo>
                <a:cubicBezTo>
                  <a:pt x="879377" y="498890"/>
                  <a:pt x="880312" y="497306"/>
                  <a:pt x="881247" y="497306"/>
                </a:cubicBezTo>
                <a:cubicBezTo>
                  <a:pt x="882182" y="497306"/>
                  <a:pt x="882182" y="496516"/>
                  <a:pt x="883118" y="495725"/>
                </a:cubicBezTo>
                <a:cubicBezTo>
                  <a:pt x="883118" y="495725"/>
                  <a:pt x="881247" y="494935"/>
                  <a:pt x="882182" y="494145"/>
                </a:cubicBezTo>
                <a:lnTo>
                  <a:pt x="884053" y="492561"/>
                </a:lnTo>
                <a:cubicBezTo>
                  <a:pt x="884053" y="493351"/>
                  <a:pt x="884985" y="494145"/>
                  <a:pt x="884985" y="494935"/>
                </a:cubicBezTo>
                <a:cubicBezTo>
                  <a:pt x="885920" y="494935"/>
                  <a:pt x="886856" y="495725"/>
                  <a:pt x="886856" y="496516"/>
                </a:cubicBezTo>
                <a:cubicBezTo>
                  <a:pt x="887791" y="497306"/>
                  <a:pt x="888726" y="498890"/>
                  <a:pt x="890594" y="499681"/>
                </a:cubicBezTo>
                <a:cubicBezTo>
                  <a:pt x="891529" y="501261"/>
                  <a:pt x="892464" y="502052"/>
                  <a:pt x="893399" y="503636"/>
                </a:cubicBezTo>
                <a:cubicBezTo>
                  <a:pt x="894331" y="504426"/>
                  <a:pt x="895267" y="506007"/>
                  <a:pt x="896202" y="506797"/>
                </a:cubicBezTo>
                <a:cubicBezTo>
                  <a:pt x="897137" y="506797"/>
                  <a:pt x="898073" y="506007"/>
                  <a:pt x="899005" y="506007"/>
                </a:cubicBezTo>
                <a:cubicBezTo>
                  <a:pt x="899005" y="505217"/>
                  <a:pt x="900875" y="505217"/>
                  <a:pt x="900875" y="504426"/>
                </a:cubicBezTo>
                <a:lnTo>
                  <a:pt x="899005" y="502845"/>
                </a:lnTo>
                <a:cubicBezTo>
                  <a:pt x="899005" y="502052"/>
                  <a:pt x="897137" y="501261"/>
                  <a:pt x="897137" y="500471"/>
                </a:cubicBezTo>
                <a:cubicBezTo>
                  <a:pt x="898073" y="500471"/>
                  <a:pt x="899005" y="499681"/>
                  <a:pt x="899940" y="499681"/>
                </a:cubicBezTo>
                <a:cubicBezTo>
                  <a:pt x="899940" y="498890"/>
                  <a:pt x="900875" y="498100"/>
                  <a:pt x="901810" y="498100"/>
                </a:cubicBezTo>
                <a:cubicBezTo>
                  <a:pt x="901810" y="498100"/>
                  <a:pt x="902746" y="499681"/>
                  <a:pt x="903681" y="499681"/>
                </a:cubicBezTo>
                <a:cubicBezTo>
                  <a:pt x="903681" y="499681"/>
                  <a:pt x="905548" y="498890"/>
                  <a:pt x="905548" y="498100"/>
                </a:cubicBezTo>
                <a:lnTo>
                  <a:pt x="903681" y="496516"/>
                </a:lnTo>
                <a:lnTo>
                  <a:pt x="901810" y="494935"/>
                </a:lnTo>
                <a:cubicBezTo>
                  <a:pt x="901810" y="494935"/>
                  <a:pt x="903681" y="494145"/>
                  <a:pt x="904613" y="493351"/>
                </a:cubicBezTo>
                <a:cubicBezTo>
                  <a:pt x="904613" y="493351"/>
                  <a:pt x="905548" y="492561"/>
                  <a:pt x="906484" y="492561"/>
                </a:cubicBezTo>
                <a:cubicBezTo>
                  <a:pt x="907419" y="492561"/>
                  <a:pt x="907419" y="494145"/>
                  <a:pt x="908354" y="494145"/>
                </a:cubicBezTo>
                <a:cubicBezTo>
                  <a:pt x="907419" y="494145"/>
                  <a:pt x="905548" y="495725"/>
                  <a:pt x="905548" y="495725"/>
                </a:cubicBezTo>
                <a:cubicBezTo>
                  <a:pt x="906484" y="495725"/>
                  <a:pt x="907419" y="496516"/>
                  <a:pt x="907419" y="497306"/>
                </a:cubicBezTo>
                <a:cubicBezTo>
                  <a:pt x="908354" y="498100"/>
                  <a:pt x="908354" y="498100"/>
                  <a:pt x="909286" y="498890"/>
                </a:cubicBezTo>
                <a:cubicBezTo>
                  <a:pt x="909286" y="499681"/>
                  <a:pt x="910222" y="500471"/>
                  <a:pt x="910222" y="500471"/>
                </a:cubicBezTo>
                <a:cubicBezTo>
                  <a:pt x="911157" y="501261"/>
                  <a:pt x="912092" y="502052"/>
                  <a:pt x="912092" y="502052"/>
                </a:cubicBezTo>
                <a:cubicBezTo>
                  <a:pt x="912092" y="502845"/>
                  <a:pt x="913963" y="501261"/>
                  <a:pt x="913963" y="501261"/>
                </a:cubicBezTo>
                <a:cubicBezTo>
                  <a:pt x="914895" y="501261"/>
                  <a:pt x="914895" y="502845"/>
                  <a:pt x="915830" y="502845"/>
                </a:cubicBezTo>
                <a:cubicBezTo>
                  <a:pt x="916765" y="502845"/>
                  <a:pt x="916765" y="504426"/>
                  <a:pt x="917700" y="504426"/>
                </a:cubicBezTo>
                <a:cubicBezTo>
                  <a:pt x="917700" y="504426"/>
                  <a:pt x="919568" y="502845"/>
                  <a:pt x="919568" y="503636"/>
                </a:cubicBezTo>
                <a:cubicBezTo>
                  <a:pt x="920503" y="503636"/>
                  <a:pt x="920503" y="504426"/>
                  <a:pt x="921438" y="505217"/>
                </a:cubicBezTo>
                <a:cubicBezTo>
                  <a:pt x="921438" y="505217"/>
                  <a:pt x="922374" y="506007"/>
                  <a:pt x="922374" y="506797"/>
                </a:cubicBezTo>
                <a:cubicBezTo>
                  <a:pt x="923309" y="506797"/>
                  <a:pt x="924241" y="508381"/>
                  <a:pt x="924241" y="508381"/>
                </a:cubicBezTo>
                <a:lnTo>
                  <a:pt x="922374" y="509962"/>
                </a:lnTo>
                <a:cubicBezTo>
                  <a:pt x="922374" y="509962"/>
                  <a:pt x="923309" y="511546"/>
                  <a:pt x="924241" y="511546"/>
                </a:cubicBezTo>
                <a:cubicBezTo>
                  <a:pt x="924241" y="511546"/>
                  <a:pt x="925176" y="509962"/>
                  <a:pt x="926112" y="509962"/>
                </a:cubicBezTo>
                <a:cubicBezTo>
                  <a:pt x="927047" y="510753"/>
                  <a:pt x="927047" y="512337"/>
                  <a:pt x="927982" y="512337"/>
                </a:cubicBezTo>
                <a:cubicBezTo>
                  <a:pt x="927982" y="512337"/>
                  <a:pt x="928914" y="510753"/>
                  <a:pt x="929849" y="510753"/>
                </a:cubicBezTo>
                <a:cubicBezTo>
                  <a:pt x="928914" y="509962"/>
                  <a:pt x="928914" y="509962"/>
                  <a:pt x="927982" y="509172"/>
                </a:cubicBezTo>
                <a:cubicBezTo>
                  <a:pt x="927982" y="508381"/>
                  <a:pt x="927047" y="507591"/>
                  <a:pt x="926112" y="507591"/>
                </a:cubicBezTo>
                <a:cubicBezTo>
                  <a:pt x="926112" y="506797"/>
                  <a:pt x="928914" y="506007"/>
                  <a:pt x="928914" y="506007"/>
                </a:cubicBezTo>
                <a:lnTo>
                  <a:pt x="927047" y="504426"/>
                </a:lnTo>
                <a:cubicBezTo>
                  <a:pt x="927047" y="503636"/>
                  <a:pt x="925176" y="502845"/>
                  <a:pt x="925176" y="502052"/>
                </a:cubicBezTo>
                <a:lnTo>
                  <a:pt x="927047" y="501261"/>
                </a:lnTo>
                <a:cubicBezTo>
                  <a:pt x="927982" y="500471"/>
                  <a:pt x="926112" y="499681"/>
                  <a:pt x="926112" y="498890"/>
                </a:cubicBezTo>
                <a:lnTo>
                  <a:pt x="927982" y="498100"/>
                </a:lnTo>
                <a:cubicBezTo>
                  <a:pt x="927982" y="497306"/>
                  <a:pt x="926112" y="496516"/>
                  <a:pt x="926112" y="495725"/>
                </a:cubicBezTo>
                <a:cubicBezTo>
                  <a:pt x="926112" y="495725"/>
                  <a:pt x="927982" y="494935"/>
                  <a:pt x="928914" y="494935"/>
                </a:cubicBezTo>
                <a:cubicBezTo>
                  <a:pt x="928914" y="494145"/>
                  <a:pt x="929849" y="494145"/>
                  <a:pt x="930785" y="493351"/>
                </a:cubicBezTo>
                <a:lnTo>
                  <a:pt x="931720" y="494935"/>
                </a:lnTo>
                <a:cubicBezTo>
                  <a:pt x="932655" y="495725"/>
                  <a:pt x="933587" y="494145"/>
                  <a:pt x="934523" y="494145"/>
                </a:cubicBezTo>
                <a:lnTo>
                  <a:pt x="935458" y="495725"/>
                </a:lnTo>
                <a:cubicBezTo>
                  <a:pt x="935458" y="495725"/>
                  <a:pt x="933587" y="496516"/>
                  <a:pt x="933587" y="497306"/>
                </a:cubicBezTo>
                <a:lnTo>
                  <a:pt x="931720" y="498100"/>
                </a:lnTo>
                <a:cubicBezTo>
                  <a:pt x="931720" y="498890"/>
                  <a:pt x="932655" y="499681"/>
                  <a:pt x="933587" y="499681"/>
                </a:cubicBezTo>
                <a:cubicBezTo>
                  <a:pt x="933587" y="500471"/>
                  <a:pt x="934523" y="502052"/>
                  <a:pt x="934523" y="502052"/>
                </a:cubicBezTo>
                <a:cubicBezTo>
                  <a:pt x="935458" y="502052"/>
                  <a:pt x="936393" y="500471"/>
                  <a:pt x="937328" y="500471"/>
                </a:cubicBezTo>
                <a:cubicBezTo>
                  <a:pt x="937328" y="500471"/>
                  <a:pt x="938264" y="499681"/>
                  <a:pt x="939196" y="498890"/>
                </a:cubicBezTo>
                <a:lnTo>
                  <a:pt x="937328" y="497306"/>
                </a:lnTo>
                <a:lnTo>
                  <a:pt x="939196" y="495725"/>
                </a:lnTo>
                <a:cubicBezTo>
                  <a:pt x="940131" y="496516"/>
                  <a:pt x="941066" y="497306"/>
                  <a:pt x="941066" y="498100"/>
                </a:cubicBezTo>
                <a:cubicBezTo>
                  <a:pt x="941066" y="498100"/>
                  <a:pt x="942937" y="498890"/>
                  <a:pt x="942937" y="499681"/>
                </a:cubicBezTo>
                <a:cubicBezTo>
                  <a:pt x="942937" y="499681"/>
                  <a:pt x="940131" y="500471"/>
                  <a:pt x="940131" y="501261"/>
                </a:cubicBezTo>
                <a:cubicBezTo>
                  <a:pt x="941066" y="501261"/>
                  <a:pt x="942002" y="502052"/>
                  <a:pt x="942002" y="502845"/>
                </a:cubicBezTo>
                <a:cubicBezTo>
                  <a:pt x="942937" y="502845"/>
                  <a:pt x="943872" y="503636"/>
                  <a:pt x="943872" y="504426"/>
                </a:cubicBezTo>
                <a:cubicBezTo>
                  <a:pt x="943872" y="504426"/>
                  <a:pt x="942002" y="505217"/>
                  <a:pt x="942002" y="506007"/>
                </a:cubicBezTo>
                <a:cubicBezTo>
                  <a:pt x="942002" y="506007"/>
                  <a:pt x="942937" y="506797"/>
                  <a:pt x="942937" y="507591"/>
                </a:cubicBezTo>
                <a:cubicBezTo>
                  <a:pt x="943872" y="506797"/>
                  <a:pt x="944804" y="506797"/>
                  <a:pt x="945740" y="506007"/>
                </a:cubicBezTo>
                <a:lnTo>
                  <a:pt x="947610" y="505217"/>
                </a:lnTo>
                <a:cubicBezTo>
                  <a:pt x="947610" y="504426"/>
                  <a:pt x="945740" y="503636"/>
                  <a:pt x="945740" y="502845"/>
                </a:cubicBezTo>
                <a:lnTo>
                  <a:pt x="947610" y="502052"/>
                </a:lnTo>
                <a:cubicBezTo>
                  <a:pt x="947610" y="501261"/>
                  <a:pt x="946675" y="500471"/>
                  <a:pt x="946675" y="499681"/>
                </a:cubicBezTo>
                <a:cubicBezTo>
                  <a:pt x="946675" y="499681"/>
                  <a:pt x="944804" y="498890"/>
                  <a:pt x="944804" y="498100"/>
                </a:cubicBezTo>
                <a:cubicBezTo>
                  <a:pt x="944804" y="497306"/>
                  <a:pt x="946675" y="497306"/>
                  <a:pt x="946675" y="496516"/>
                </a:cubicBezTo>
                <a:lnTo>
                  <a:pt x="948545" y="495725"/>
                </a:lnTo>
                <a:cubicBezTo>
                  <a:pt x="949477" y="494935"/>
                  <a:pt x="947610" y="494145"/>
                  <a:pt x="947610" y="494145"/>
                </a:cubicBezTo>
                <a:cubicBezTo>
                  <a:pt x="947610" y="493351"/>
                  <a:pt x="949477" y="492561"/>
                  <a:pt x="949477" y="492561"/>
                </a:cubicBezTo>
                <a:cubicBezTo>
                  <a:pt x="949477" y="493351"/>
                  <a:pt x="950413" y="493351"/>
                  <a:pt x="951348" y="494145"/>
                </a:cubicBezTo>
                <a:lnTo>
                  <a:pt x="952283" y="495725"/>
                </a:lnTo>
                <a:cubicBezTo>
                  <a:pt x="952283" y="496516"/>
                  <a:pt x="950413" y="497306"/>
                  <a:pt x="950413" y="497306"/>
                </a:cubicBezTo>
                <a:cubicBezTo>
                  <a:pt x="950413" y="498100"/>
                  <a:pt x="951348" y="498890"/>
                  <a:pt x="952283" y="498890"/>
                </a:cubicBezTo>
                <a:cubicBezTo>
                  <a:pt x="952283" y="499681"/>
                  <a:pt x="954151" y="500471"/>
                  <a:pt x="954151" y="500471"/>
                </a:cubicBezTo>
                <a:cubicBezTo>
                  <a:pt x="953215" y="501261"/>
                  <a:pt x="952283" y="501261"/>
                  <a:pt x="951348" y="502052"/>
                </a:cubicBezTo>
                <a:cubicBezTo>
                  <a:pt x="952283" y="502052"/>
                  <a:pt x="952283" y="503636"/>
                  <a:pt x="953215" y="503636"/>
                </a:cubicBezTo>
                <a:cubicBezTo>
                  <a:pt x="954151" y="504426"/>
                  <a:pt x="955086" y="502845"/>
                  <a:pt x="955086" y="502845"/>
                </a:cubicBezTo>
                <a:cubicBezTo>
                  <a:pt x="956021" y="502845"/>
                  <a:pt x="956021" y="504426"/>
                  <a:pt x="956956" y="504426"/>
                </a:cubicBezTo>
                <a:lnTo>
                  <a:pt x="958824" y="502845"/>
                </a:lnTo>
                <a:cubicBezTo>
                  <a:pt x="959759" y="502845"/>
                  <a:pt x="960694" y="502052"/>
                  <a:pt x="960694" y="501261"/>
                </a:cubicBezTo>
                <a:cubicBezTo>
                  <a:pt x="961630" y="501261"/>
                  <a:pt x="962565" y="500471"/>
                  <a:pt x="963497" y="500471"/>
                </a:cubicBezTo>
                <a:lnTo>
                  <a:pt x="964432" y="502052"/>
                </a:lnTo>
                <a:cubicBezTo>
                  <a:pt x="965368" y="502845"/>
                  <a:pt x="966303" y="503636"/>
                  <a:pt x="966303" y="503636"/>
                </a:cubicBezTo>
                <a:cubicBezTo>
                  <a:pt x="966303" y="504426"/>
                  <a:pt x="964432" y="505217"/>
                  <a:pt x="964432" y="505217"/>
                </a:cubicBezTo>
                <a:cubicBezTo>
                  <a:pt x="964432" y="505217"/>
                  <a:pt x="965368" y="506797"/>
                  <a:pt x="966303" y="506797"/>
                </a:cubicBezTo>
                <a:cubicBezTo>
                  <a:pt x="966303" y="507591"/>
                  <a:pt x="967238" y="508381"/>
                  <a:pt x="967238" y="508381"/>
                </a:cubicBezTo>
                <a:cubicBezTo>
                  <a:pt x="968173" y="508381"/>
                  <a:pt x="969105" y="507591"/>
                  <a:pt x="969105" y="507591"/>
                </a:cubicBezTo>
                <a:cubicBezTo>
                  <a:pt x="970041" y="506797"/>
                  <a:pt x="970976" y="506797"/>
                  <a:pt x="971911" y="506007"/>
                </a:cubicBezTo>
                <a:cubicBezTo>
                  <a:pt x="971911" y="505217"/>
                  <a:pt x="970041" y="504426"/>
                  <a:pt x="970041" y="504426"/>
                </a:cubicBezTo>
                <a:cubicBezTo>
                  <a:pt x="970041" y="503636"/>
                  <a:pt x="971911" y="502845"/>
                  <a:pt x="971911" y="502845"/>
                </a:cubicBezTo>
                <a:cubicBezTo>
                  <a:pt x="971911" y="502845"/>
                  <a:pt x="973779" y="502052"/>
                  <a:pt x="973779" y="501261"/>
                </a:cubicBezTo>
                <a:cubicBezTo>
                  <a:pt x="973779" y="501261"/>
                  <a:pt x="972846" y="500471"/>
                  <a:pt x="972846" y="499681"/>
                </a:cubicBezTo>
                <a:cubicBezTo>
                  <a:pt x="971911" y="498890"/>
                  <a:pt x="971911" y="498890"/>
                  <a:pt x="970976" y="498100"/>
                </a:cubicBezTo>
                <a:cubicBezTo>
                  <a:pt x="972846" y="497306"/>
                  <a:pt x="973779" y="496516"/>
                  <a:pt x="975649" y="494935"/>
                </a:cubicBezTo>
                <a:cubicBezTo>
                  <a:pt x="975649" y="495725"/>
                  <a:pt x="976584" y="496516"/>
                  <a:pt x="976584" y="497306"/>
                </a:cubicBezTo>
                <a:cubicBezTo>
                  <a:pt x="977520" y="498100"/>
                  <a:pt x="978455" y="499681"/>
                  <a:pt x="980322" y="500471"/>
                </a:cubicBezTo>
                <a:cubicBezTo>
                  <a:pt x="979387" y="501261"/>
                  <a:pt x="977520" y="501261"/>
                  <a:pt x="977520" y="502052"/>
                </a:cubicBezTo>
                <a:cubicBezTo>
                  <a:pt x="977520" y="502845"/>
                  <a:pt x="979387" y="502845"/>
                  <a:pt x="979387" y="503636"/>
                </a:cubicBezTo>
                <a:cubicBezTo>
                  <a:pt x="979387" y="504426"/>
                  <a:pt x="981258" y="505217"/>
                  <a:pt x="981258" y="505217"/>
                </a:cubicBezTo>
                <a:cubicBezTo>
                  <a:pt x="981258" y="506007"/>
                  <a:pt x="978455" y="506797"/>
                  <a:pt x="979387" y="506797"/>
                </a:cubicBezTo>
                <a:cubicBezTo>
                  <a:pt x="979387" y="507591"/>
                  <a:pt x="980322" y="508381"/>
                  <a:pt x="980322" y="508381"/>
                </a:cubicBezTo>
                <a:cubicBezTo>
                  <a:pt x="981258" y="509172"/>
                  <a:pt x="982193" y="509962"/>
                  <a:pt x="982193" y="510753"/>
                </a:cubicBezTo>
                <a:lnTo>
                  <a:pt x="980322" y="511546"/>
                </a:lnTo>
                <a:cubicBezTo>
                  <a:pt x="980322" y="512337"/>
                  <a:pt x="981258" y="513127"/>
                  <a:pt x="981258" y="513127"/>
                </a:cubicBezTo>
                <a:cubicBezTo>
                  <a:pt x="982193" y="513127"/>
                  <a:pt x="984060" y="512337"/>
                  <a:pt x="984060" y="512337"/>
                </a:cubicBezTo>
                <a:cubicBezTo>
                  <a:pt x="984060" y="511546"/>
                  <a:pt x="985931" y="511546"/>
                  <a:pt x="985931" y="510753"/>
                </a:cubicBezTo>
                <a:lnTo>
                  <a:pt x="984060" y="509172"/>
                </a:lnTo>
                <a:cubicBezTo>
                  <a:pt x="984060" y="508381"/>
                  <a:pt x="985931" y="508381"/>
                  <a:pt x="985931" y="507591"/>
                </a:cubicBezTo>
                <a:lnTo>
                  <a:pt x="984996" y="506007"/>
                </a:lnTo>
                <a:cubicBezTo>
                  <a:pt x="984060" y="505217"/>
                  <a:pt x="983125" y="504426"/>
                  <a:pt x="983125" y="504426"/>
                </a:cubicBezTo>
                <a:cubicBezTo>
                  <a:pt x="983125" y="503636"/>
                  <a:pt x="981258" y="502845"/>
                  <a:pt x="981258" y="502052"/>
                </a:cubicBezTo>
                <a:lnTo>
                  <a:pt x="984060" y="501261"/>
                </a:lnTo>
                <a:cubicBezTo>
                  <a:pt x="984060" y="501261"/>
                  <a:pt x="984996" y="502052"/>
                  <a:pt x="984996" y="502845"/>
                </a:cubicBezTo>
                <a:cubicBezTo>
                  <a:pt x="985931" y="502845"/>
                  <a:pt x="986866" y="501261"/>
                  <a:pt x="986866" y="501261"/>
                </a:cubicBezTo>
                <a:cubicBezTo>
                  <a:pt x="987801" y="501261"/>
                  <a:pt x="988733" y="503636"/>
                  <a:pt x="988733" y="502845"/>
                </a:cubicBezTo>
                <a:cubicBezTo>
                  <a:pt x="989669" y="502845"/>
                  <a:pt x="990604" y="502052"/>
                  <a:pt x="990604" y="502052"/>
                </a:cubicBezTo>
                <a:cubicBezTo>
                  <a:pt x="991539" y="502052"/>
                  <a:pt x="992474" y="500471"/>
                  <a:pt x="993407" y="500471"/>
                </a:cubicBezTo>
                <a:lnTo>
                  <a:pt x="994342" y="502052"/>
                </a:lnTo>
                <a:cubicBezTo>
                  <a:pt x="995277" y="502845"/>
                  <a:pt x="995277" y="503636"/>
                  <a:pt x="996212" y="504426"/>
                </a:cubicBezTo>
                <a:cubicBezTo>
                  <a:pt x="996212" y="504426"/>
                  <a:pt x="997148" y="506007"/>
                  <a:pt x="998083" y="506007"/>
                </a:cubicBezTo>
                <a:lnTo>
                  <a:pt x="999950" y="504426"/>
                </a:lnTo>
                <a:cubicBezTo>
                  <a:pt x="1000886" y="504426"/>
                  <a:pt x="1000886" y="503636"/>
                  <a:pt x="1001821" y="502845"/>
                </a:cubicBezTo>
                <a:cubicBezTo>
                  <a:pt x="1002756" y="502845"/>
                  <a:pt x="1003688" y="502052"/>
                  <a:pt x="1003688" y="502052"/>
                </a:cubicBezTo>
                <a:cubicBezTo>
                  <a:pt x="1004623" y="502052"/>
                  <a:pt x="1005559" y="503636"/>
                  <a:pt x="1005559" y="503636"/>
                </a:cubicBezTo>
                <a:cubicBezTo>
                  <a:pt x="1005559" y="503636"/>
                  <a:pt x="1003688" y="504426"/>
                  <a:pt x="1003688" y="505217"/>
                </a:cubicBezTo>
                <a:cubicBezTo>
                  <a:pt x="1003688" y="505217"/>
                  <a:pt x="1004623" y="506797"/>
                  <a:pt x="1005559" y="506797"/>
                </a:cubicBezTo>
                <a:cubicBezTo>
                  <a:pt x="1005559" y="507591"/>
                  <a:pt x="1006494" y="507591"/>
                  <a:pt x="1006494" y="508381"/>
                </a:cubicBezTo>
                <a:cubicBezTo>
                  <a:pt x="1007429" y="507591"/>
                  <a:pt x="1008361" y="507591"/>
                  <a:pt x="1009297" y="506797"/>
                </a:cubicBezTo>
                <a:cubicBezTo>
                  <a:pt x="1009297" y="506797"/>
                  <a:pt x="1010232" y="506007"/>
                  <a:pt x="1011167" y="506007"/>
                </a:cubicBezTo>
                <a:cubicBezTo>
                  <a:pt x="1011167" y="505217"/>
                  <a:pt x="1013035" y="505217"/>
                  <a:pt x="1013035" y="504426"/>
                </a:cubicBezTo>
                <a:cubicBezTo>
                  <a:pt x="1013035" y="504426"/>
                  <a:pt x="1014905" y="503636"/>
                  <a:pt x="1014905" y="502845"/>
                </a:cubicBezTo>
                <a:cubicBezTo>
                  <a:pt x="1014905" y="502845"/>
                  <a:pt x="1013970" y="502052"/>
                  <a:pt x="1013970" y="501261"/>
                </a:cubicBezTo>
                <a:cubicBezTo>
                  <a:pt x="1013970" y="501261"/>
                  <a:pt x="1015840" y="500471"/>
                  <a:pt x="1015840" y="499681"/>
                </a:cubicBezTo>
                <a:lnTo>
                  <a:pt x="1017708" y="498890"/>
                </a:lnTo>
                <a:cubicBezTo>
                  <a:pt x="1018643" y="498890"/>
                  <a:pt x="1018643" y="499681"/>
                  <a:pt x="1019578" y="500471"/>
                </a:cubicBezTo>
                <a:cubicBezTo>
                  <a:pt x="1020514" y="501261"/>
                  <a:pt x="1021449" y="502845"/>
                  <a:pt x="1022384" y="503636"/>
                </a:cubicBezTo>
                <a:cubicBezTo>
                  <a:pt x="1023316" y="503636"/>
                  <a:pt x="1024251" y="502845"/>
                  <a:pt x="1024251" y="502845"/>
                </a:cubicBezTo>
                <a:cubicBezTo>
                  <a:pt x="1025187" y="502052"/>
                  <a:pt x="1027057" y="501261"/>
                  <a:pt x="1027057" y="501261"/>
                </a:cubicBezTo>
                <a:cubicBezTo>
                  <a:pt x="1027057" y="500471"/>
                  <a:pt x="1025187" y="499681"/>
                  <a:pt x="1025187" y="499681"/>
                </a:cubicBezTo>
                <a:cubicBezTo>
                  <a:pt x="1026122" y="498890"/>
                  <a:pt x="1027993" y="497306"/>
                  <a:pt x="1028925" y="496516"/>
                </a:cubicBezTo>
                <a:cubicBezTo>
                  <a:pt x="1029860" y="498100"/>
                  <a:pt x="1031730" y="498890"/>
                  <a:pt x="1032666" y="500471"/>
                </a:cubicBezTo>
                <a:cubicBezTo>
                  <a:pt x="1031730" y="500471"/>
                  <a:pt x="1030795" y="501261"/>
                  <a:pt x="1030795" y="501261"/>
                </a:cubicBezTo>
                <a:cubicBezTo>
                  <a:pt x="1028925" y="502845"/>
                  <a:pt x="1027993" y="503636"/>
                  <a:pt x="1026122" y="504426"/>
                </a:cubicBezTo>
                <a:cubicBezTo>
                  <a:pt x="1026122" y="505217"/>
                  <a:pt x="1027993" y="505217"/>
                  <a:pt x="1027993" y="506007"/>
                </a:cubicBezTo>
                <a:cubicBezTo>
                  <a:pt x="1027993" y="506797"/>
                  <a:pt x="1026122" y="506797"/>
                  <a:pt x="1026122" y="507591"/>
                </a:cubicBezTo>
                <a:lnTo>
                  <a:pt x="1027057" y="509172"/>
                </a:lnTo>
                <a:cubicBezTo>
                  <a:pt x="1027993" y="509172"/>
                  <a:pt x="1028925" y="507591"/>
                  <a:pt x="1028925" y="507591"/>
                </a:cubicBezTo>
                <a:cubicBezTo>
                  <a:pt x="1029860" y="507591"/>
                  <a:pt x="1030795" y="509172"/>
                  <a:pt x="1030795" y="509962"/>
                </a:cubicBezTo>
                <a:cubicBezTo>
                  <a:pt x="1031730" y="509962"/>
                  <a:pt x="1032666" y="508381"/>
                  <a:pt x="1032666" y="508381"/>
                </a:cubicBezTo>
                <a:cubicBezTo>
                  <a:pt x="1033598" y="508381"/>
                  <a:pt x="1034533" y="509962"/>
                  <a:pt x="1034533" y="509962"/>
                </a:cubicBezTo>
                <a:cubicBezTo>
                  <a:pt x="1035468" y="509962"/>
                  <a:pt x="1036404" y="508381"/>
                  <a:pt x="1036404" y="508381"/>
                </a:cubicBezTo>
                <a:cubicBezTo>
                  <a:pt x="1037339" y="508381"/>
                  <a:pt x="1038271" y="507591"/>
                  <a:pt x="1039206" y="507591"/>
                </a:cubicBezTo>
                <a:lnTo>
                  <a:pt x="1040142" y="509172"/>
                </a:lnTo>
                <a:cubicBezTo>
                  <a:pt x="1041077" y="509172"/>
                  <a:pt x="1042012" y="507591"/>
                  <a:pt x="1042944" y="507591"/>
                </a:cubicBezTo>
                <a:lnTo>
                  <a:pt x="1041077" y="506007"/>
                </a:lnTo>
                <a:lnTo>
                  <a:pt x="1042944" y="504426"/>
                </a:lnTo>
                <a:lnTo>
                  <a:pt x="1044815" y="506007"/>
                </a:lnTo>
                <a:cubicBezTo>
                  <a:pt x="1044815" y="506797"/>
                  <a:pt x="1045750" y="507591"/>
                  <a:pt x="1045750" y="508381"/>
                </a:cubicBezTo>
                <a:cubicBezTo>
                  <a:pt x="1046685" y="507591"/>
                  <a:pt x="1048553" y="506797"/>
                  <a:pt x="1048553" y="506797"/>
                </a:cubicBezTo>
                <a:cubicBezTo>
                  <a:pt x="1048553" y="506007"/>
                  <a:pt x="1046685" y="505217"/>
                  <a:pt x="1046685" y="505217"/>
                </a:cubicBezTo>
                <a:cubicBezTo>
                  <a:pt x="1045750" y="504426"/>
                  <a:pt x="1045750" y="503636"/>
                  <a:pt x="1044815" y="503636"/>
                </a:cubicBezTo>
                <a:cubicBezTo>
                  <a:pt x="1044815" y="502845"/>
                  <a:pt x="1043879" y="502052"/>
                  <a:pt x="1043879" y="501261"/>
                </a:cubicBezTo>
                <a:cubicBezTo>
                  <a:pt x="1042944" y="501261"/>
                  <a:pt x="1042012" y="499681"/>
                  <a:pt x="1042012" y="499681"/>
                </a:cubicBezTo>
                <a:cubicBezTo>
                  <a:pt x="1041077" y="499681"/>
                  <a:pt x="1040142" y="501261"/>
                  <a:pt x="1040142" y="501261"/>
                </a:cubicBezTo>
                <a:cubicBezTo>
                  <a:pt x="1039206" y="501261"/>
                  <a:pt x="1039206" y="499681"/>
                  <a:pt x="1038271" y="499681"/>
                </a:cubicBezTo>
                <a:cubicBezTo>
                  <a:pt x="1041077" y="497306"/>
                  <a:pt x="1043879" y="495725"/>
                  <a:pt x="1046685" y="494145"/>
                </a:cubicBezTo>
                <a:cubicBezTo>
                  <a:pt x="1046685" y="494145"/>
                  <a:pt x="1047617" y="494935"/>
                  <a:pt x="1048553" y="495725"/>
                </a:cubicBezTo>
                <a:lnTo>
                  <a:pt x="1049488" y="497306"/>
                </a:lnTo>
                <a:cubicBezTo>
                  <a:pt x="1049488" y="498100"/>
                  <a:pt x="1047617" y="498890"/>
                  <a:pt x="1047617" y="498890"/>
                </a:cubicBezTo>
                <a:cubicBezTo>
                  <a:pt x="1047617" y="499681"/>
                  <a:pt x="1048553" y="499681"/>
                  <a:pt x="1049488" y="500471"/>
                </a:cubicBezTo>
                <a:cubicBezTo>
                  <a:pt x="1050423" y="502052"/>
                  <a:pt x="1051358" y="502845"/>
                  <a:pt x="1052294" y="504426"/>
                </a:cubicBezTo>
                <a:cubicBezTo>
                  <a:pt x="1053226" y="503636"/>
                  <a:pt x="1054161" y="503636"/>
                  <a:pt x="1054161" y="502845"/>
                </a:cubicBezTo>
                <a:cubicBezTo>
                  <a:pt x="1055096" y="502052"/>
                  <a:pt x="1053226" y="501261"/>
                  <a:pt x="1053226" y="501261"/>
                </a:cubicBezTo>
                <a:cubicBezTo>
                  <a:pt x="1053226" y="500471"/>
                  <a:pt x="1055096" y="500471"/>
                  <a:pt x="1055096" y="499681"/>
                </a:cubicBezTo>
                <a:cubicBezTo>
                  <a:pt x="1055096" y="498890"/>
                  <a:pt x="1053226" y="498100"/>
                  <a:pt x="1053226" y="498100"/>
                </a:cubicBezTo>
                <a:cubicBezTo>
                  <a:pt x="1053226" y="497306"/>
                  <a:pt x="1055096" y="496516"/>
                  <a:pt x="1055096" y="496516"/>
                </a:cubicBezTo>
                <a:cubicBezTo>
                  <a:pt x="1056032" y="496516"/>
                  <a:pt x="1056967" y="494935"/>
                  <a:pt x="1057899" y="494935"/>
                </a:cubicBezTo>
                <a:cubicBezTo>
                  <a:pt x="1057899" y="494935"/>
                  <a:pt x="1058834" y="496516"/>
                  <a:pt x="1058834" y="497306"/>
                </a:cubicBezTo>
                <a:cubicBezTo>
                  <a:pt x="1058834" y="496516"/>
                  <a:pt x="1057899" y="498100"/>
                  <a:pt x="1056967" y="498100"/>
                </a:cubicBezTo>
                <a:cubicBezTo>
                  <a:pt x="1057899" y="498100"/>
                  <a:pt x="1057899" y="499681"/>
                  <a:pt x="1058834" y="499681"/>
                </a:cubicBezTo>
                <a:cubicBezTo>
                  <a:pt x="1058834" y="500471"/>
                  <a:pt x="1060705" y="498890"/>
                  <a:pt x="1060705" y="498890"/>
                </a:cubicBezTo>
                <a:lnTo>
                  <a:pt x="1062575" y="500471"/>
                </a:lnTo>
                <a:cubicBezTo>
                  <a:pt x="1062575" y="501261"/>
                  <a:pt x="1060705" y="501261"/>
                  <a:pt x="1060705" y="502052"/>
                </a:cubicBezTo>
                <a:cubicBezTo>
                  <a:pt x="1059769" y="502052"/>
                  <a:pt x="1061640" y="502845"/>
                  <a:pt x="1061640" y="503636"/>
                </a:cubicBezTo>
                <a:cubicBezTo>
                  <a:pt x="1062575" y="502845"/>
                  <a:pt x="1063507" y="502845"/>
                  <a:pt x="1063507" y="502052"/>
                </a:cubicBezTo>
                <a:cubicBezTo>
                  <a:pt x="1064443" y="502052"/>
                  <a:pt x="1066313" y="501261"/>
                  <a:pt x="1066313" y="501261"/>
                </a:cubicBezTo>
                <a:cubicBezTo>
                  <a:pt x="1066313" y="500471"/>
                  <a:pt x="1064443" y="499681"/>
                  <a:pt x="1064443" y="498890"/>
                </a:cubicBezTo>
                <a:lnTo>
                  <a:pt x="1066313" y="498100"/>
                </a:lnTo>
                <a:cubicBezTo>
                  <a:pt x="1066313" y="498100"/>
                  <a:pt x="1068181" y="498890"/>
                  <a:pt x="1068181" y="499681"/>
                </a:cubicBezTo>
                <a:cubicBezTo>
                  <a:pt x="1068181" y="499681"/>
                  <a:pt x="1069116" y="501261"/>
                  <a:pt x="1070051" y="501261"/>
                </a:cubicBezTo>
                <a:lnTo>
                  <a:pt x="1071922" y="499681"/>
                </a:lnTo>
                <a:cubicBezTo>
                  <a:pt x="1072854" y="500471"/>
                  <a:pt x="1072854" y="501261"/>
                  <a:pt x="1073789" y="502052"/>
                </a:cubicBezTo>
                <a:cubicBezTo>
                  <a:pt x="1073789" y="502052"/>
                  <a:pt x="1074724" y="502845"/>
                  <a:pt x="1074724" y="503636"/>
                </a:cubicBezTo>
                <a:cubicBezTo>
                  <a:pt x="1074724" y="503636"/>
                  <a:pt x="1072854" y="504426"/>
                  <a:pt x="1072854" y="505217"/>
                </a:cubicBezTo>
                <a:lnTo>
                  <a:pt x="1074724" y="506797"/>
                </a:lnTo>
                <a:lnTo>
                  <a:pt x="1076595" y="505217"/>
                </a:lnTo>
                <a:lnTo>
                  <a:pt x="1078462" y="503636"/>
                </a:lnTo>
                <a:cubicBezTo>
                  <a:pt x="1079397" y="503636"/>
                  <a:pt x="1080333" y="505217"/>
                  <a:pt x="1080333" y="506007"/>
                </a:cubicBezTo>
                <a:cubicBezTo>
                  <a:pt x="1080333" y="506007"/>
                  <a:pt x="1081268" y="507591"/>
                  <a:pt x="1082203" y="507591"/>
                </a:cubicBezTo>
                <a:lnTo>
                  <a:pt x="1084071" y="506007"/>
                </a:lnTo>
                <a:cubicBezTo>
                  <a:pt x="1085006" y="506797"/>
                  <a:pt x="1085006" y="507591"/>
                  <a:pt x="1085941" y="507591"/>
                </a:cubicBezTo>
                <a:cubicBezTo>
                  <a:pt x="1086876" y="509172"/>
                  <a:pt x="1087809" y="509962"/>
                  <a:pt x="1088744" y="511546"/>
                </a:cubicBezTo>
                <a:cubicBezTo>
                  <a:pt x="1088744" y="510753"/>
                  <a:pt x="1090614" y="510753"/>
                  <a:pt x="1090614" y="509962"/>
                </a:cubicBezTo>
                <a:cubicBezTo>
                  <a:pt x="1090614" y="509962"/>
                  <a:pt x="1088744" y="508381"/>
                  <a:pt x="1089679" y="508381"/>
                </a:cubicBezTo>
                <a:lnTo>
                  <a:pt x="1091550" y="506797"/>
                </a:lnTo>
                <a:lnTo>
                  <a:pt x="1089679" y="505217"/>
                </a:lnTo>
                <a:cubicBezTo>
                  <a:pt x="1088744" y="505217"/>
                  <a:pt x="1087809" y="506797"/>
                  <a:pt x="1087809" y="506797"/>
                </a:cubicBezTo>
                <a:cubicBezTo>
                  <a:pt x="1086876" y="505217"/>
                  <a:pt x="1085941" y="504426"/>
                  <a:pt x="1084071" y="502845"/>
                </a:cubicBezTo>
                <a:cubicBezTo>
                  <a:pt x="1085941" y="502052"/>
                  <a:pt x="1086876" y="501261"/>
                  <a:pt x="1088744" y="500471"/>
                </a:cubicBezTo>
                <a:cubicBezTo>
                  <a:pt x="1089679" y="501261"/>
                  <a:pt x="1090614" y="502845"/>
                  <a:pt x="1091550" y="503636"/>
                </a:cubicBezTo>
                <a:cubicBezTo>
                  <a:pt x="1092485" y="503636"/>
                  <a:pt x="1093417" y="502052"/>
                  <a:pt x="1094352" y="502845"/>
                </a:cubicBezTo>
                <a:cubicBezTo>
                  <a:pt x="1094352" y="502845"/>
                  <a:pt x="1095288" y="503636"/>
                  <a:pt x="1095288" y="504426"/>
                </a:cubicBezTo>
                <a:lnTo>
                  <a:pt x="1093417" y="505217"/>
                </a:lnTo>
                <a:cubicBezTo>
                  <a:pt x="1093417" y="506007"/>
                  <a:pt x="1094352" y="506797"/>
                  <a:pt x="1095288" y="507591"/>
                </a:cubicBezTo>
                <a:cubicBezTo>
                  <a:pt x="1095288" y="507591"/>
                  <a:pt x="1096223" y="508381"/>
                  <a:pt x="1096223" y="509172"/>
                </a:cubicBezTo>
                <a:cubicBezTo>
                  <a:pt x="1096223" y="508381"/>
                  <a:pt x="1099025" y="508381"/>
                  <a:pt x="1099025" y="507591"/>
                </a:cubicBezTo>
                <a:cubicBezTo>
                  <a:pt x="1099025" y="507591"/>
                  <a:pt x="1097155" y="506797"/>
                  <a:pt x="1097155" y="506007"/>
                </a:cubicBezTo>
                <a:cubicBezTo>
                  <a:pt x="1097155" y="506007"/>
                  <a:pt x="1099025" y="505217"/>
                  <a:pt x="1099025" y="504426"/>
                </a:cubicBezTo>
                <a:cubicBezTo>
                  <a:pt x="1099961" y="505217"/>
                  <a:pt x="1099961" y="506007"/>
                  <a:pt x="1100896" y="506797"/>
                </a:cubicBezTo>
                <a:lnTo>
                  <a:pt x="1102763" y="505217"/>
                </a:lnTo>
                <a:cubicBezTo>
                  <a:pt x="1103699" y="504426"/>
                  <a:pt x="1104634" y="504426"/>
                  <a:pt x="1104634" y="503636"/>
                </a:cubicBezTo>
                <a:cubicBezTo>
                  <a:pt x="1105569" y="504426"/>
                  <a:pt x="1105569" y="505217"/>
                  <a:pt x="1106504" y="505217"/>
                </a:cubicBezTo>
                <a:cubicBezTo>
                  <a:pt x="1107437" y="506007"/>
                  <a:pt x="1107437" y="506797"/>
                  <a:pt x="1108372" y="507591"/>
                </a:cubicBezTo>
                <a:lnTo>
                  <a:pt x="1109307" y="509172"/>
                </a:lnTo>
                <a:cubicBezTo>
                  <a:pt x="1110242" y="509172"/>
                  <a:pt x="1111178" y="507591"/>
                  <a:pt x="1112113" y="507591"/>
                </a:cubicBezTo>
                <a:lnTo>
                  <a:pt x="1113045" y="509172"/>
                </a:lnTo>
                <a:cubicBezTo>
                  <a:pt x="1113980" y="509172"/>
                  <a:pt x="1114916" y="508381"/>
                  <a:pt x="1115851" y="508381"/>
                </a:cubicBezTo>
                <a:cubicBezTo>
                  <a:pt x="1114916" y="507591"/>
                  <a:pt x="1113980" y="506797"/>
                  <a:pt x="1113980" y="506007"/>
                </a:cubicBezTo>
                <a:cubicBezTo>
                  <a:pt x="1113045" y="506007"/>
                  <a:pt x="1113045" y="505217"/>
                  <a:pt x="1112113" y="504426"/>
                </a:cubicBezTo>
                <a:lnTo>
                  <a:pt x="1110242" y="502845"/>
                </a:lnTo>
                <a:cubicBezTo>
                  <a:pt x="1111178" y="502845"/>
                  <a:pt x="1112113" y="501261"/>
                  <a:pt x="1113045" y="501261"/>
                </a:cubicBezTo>
                <a:cubicBezTo>
                  <a:pt x="1113045" y="501261"/>
                  <a:pt x="1114916" y="499681"/>
                  <a:pt x="1114916" y="500471"/>
                </a:cubicBezTo>
                <a:cubicBezTo>
                  <a:pt x="1115851" y="500471"/>
                  <a:pt x="1115851" y="502052"/>
                  <a:pt x="1116786" y="502052"/>
                </a:cubicBezTo>
                <a:cubicBezTo>
                  <a:pt x="1116786" y="502052"/>
                  <a:pt x="1117718" y="500471"/>
                  <a:pt x="1118653" y="500471"/>
                </a:cubicBezTo>
                <a:cubicBezTo>
                  <a:pt x="1118653" y="500471"/>
                  <a:pt x="1119589" y="502052"/>
                  <a:pt x="1120524" y="502052"/>
                </a:cubicBezTo>
                <a:cubicBezTo>
                  <a:pt x="1120524" y="502845"/>
                  <a:pt x="1121459" y="503636"/>
                  <a:pt x="1121459" y="504426"/>
                </a:cubicBezTo>
                <a:cubicBezTo>
                  <a:pt x="1122395" y="504426"/>
                  <a:pt x="1122395" y="505217"/>
                  <a:pt x="1123327" y="506007"/>
                </a:cubicBezTo>
                <a:cubicBezTo>
                  <a:pt x="1123327" y="506007"/>
                  <a:pt x="1124262" y="507591"/>
                  <a:pt x="1125197" y="507591"/>
                </a:cubicBezTo>
                <a:lnTo>
                  <a:pt x="1127065" y="506007"/>
                </a:lnTo>
                <a:cubicBezTo>
                  <a:pt x="1127065" y="506007"/>
                  <a:pt x="1128000" y="507591"/>
                  <a:pt x="1128935" y="508381"/>
                </a:cubicBezTo>
                <a:lnTo>
                  <a:pt x="1129870" y="509962"/>
                </a:lnTo>
                <a:cubicBezTo>
                  <a:pt x="1130806" y="509962"/>
                  <a:pt x="1131738" y="508381"/>
                  <a:pt x="1132673" y="508381"/>
                </a:cubicBezTo>
                <a:lnTo>
                  <a:pt x="1133608" y="509962"/>
                </a:lnTo>
                <a:cubicBezTo>
                  <a:pt x="1134544" y="509962"/>
                  <a:pt x="1135479" y="509172"/>
                  <a:pt x="1136414" y="509172"/>
                </a:cubicBezTo>
                <a:cubicBezTo>
                  <a:pt x="1136414" y="508381"/>
                  <a:pt x="1137346" y="507591"/>
                  <a:pt x="1138281" y="507591"/>
                </a:cubicBezTo>
                <a:lnTo>
                  <a:pt x="1139217" y="509172"/>
                </a:lnTo>
                <a:lnTo>
                  <a:pt x="1137346" y="510753"/>
                </a:lnTo>
                <a:cubicBezTo>
                  <a:pt x="1137346" y="510753"/>
                  <a:pt x="1139217" y="511546"/>
                  <a:pt x="1139217" y="512337"/>
                </a:cubicBezTo>
                <a:cubicBezTo>
                  <a:pt x="1139217" y="513127"/>
                  <a:pt x="1137346" y="513127"/>
                  <a:pt x="1137346" y="513917"/>
                </a:cubicBezTo>
                <a:cubicBezTo>
                  <a:pt x="1137346" y="513917"/>
                  <a:pt x="1138281" y="514708"/>
                  <a:pt x="1138281" y="515498"/>
                </a:cubicBezTo>
                <a:cubicBezTo>
                  <a:pt x="1139217" y="514708"/>
                  <a:pt x="1140152" y="514708"/>
                  <a:pt x="1141087" y="513917"/>
                </a:cubicBezTo>
                <a:cubicBezTo>
                  <a:pt x="1142023" y="513127"/>
                  <a:pt x="1143890" y="512337"/>
                  <a:pt x="1144825" y="511546"/>
                </a:cubicBezTo>
                <a:cubicBezTo>
                  <a:pt x="1144825" y="510753"/>
                  <a:pt x="1143890" y="509962"/>
                  <a:pt x="1142955" y="509962"/>
                </a:cubicBezTo>
                <a:cubicBezTo>
                  <a:pt x="1142955" y="509172"/>
                  <a:pt x="1142023" y="508381"/>
                  <a:pt x="1142023" y="507591"/>
                </a:cubicBezTo>
                <a:cubicBezTo>
                  <a:pt x="1141087" y="507591"/>
                  <a:pt x="1140152" y="506797"/>
                  <a:pt x="1140152" y="506007"/>
                </a:cubicBezTo>
                <a:cubicBezTo>
                  <a:pt x="1140152" y="506007"/>
                  <a:pt x="1142023" y="505217"/>
                  <a:pt x="1142023" y="504426"/>
                </a:cubicBezTo>
                <a:lnTo>
                  <a:pt x="1141087" y="502845"/>
                </a:lnTo>
                <a:cubicBezTo>
                  <a:pt x="1140152" y="502845"/>
                  <a:pt x="1139217" y="502052"/>
                  <a:pt x="1139217" y="501261"/>
                </a:cubicBezTo>
                <a:lnTo>
                  <a:pt x="1137346" y="502845"/>
                </a:lnTo>
                <a:cubicBezTo>
                  <a:pt x="1136414" y="502845"/>
                  <a:pt x="1135479" y="503636"/>
                  <a:pt x="1134544" y="503636"/>
                </a:cubicBezTo>
                <a:cubicBezTo>
                  <a:pt x="1134544" y="503636"/>
                  <a:pt x="1133608" y="502845"/>
                  <a:pt x="1133608" y="502052"/>
                </a:cubicBezTo>
                <a:cubicBezTo>
                  <a:pt x="1132673" y="501261"/>
                  <a:pt x="1131738" y="501261"/>
                  <a:pt x="1131738" y="500471"/>
                </a:cubicBezTo>
                <a:cubicBezTo>
                  <a:pt x="1130806" y="499681"/>
                  <a:pt x="1130806" y="498890"/>
                  <a:pt x="1129870" y="498890"/>
                </a:cubicBezTo>
                <a:cubicBezTo>
                  <a:pt x="1129870" y="498163"/>
                  <a:pt x="1129146" y="497438"/>
                  <a:pt x="1129014" y="496714"/>
                </a:cubicBezTo>
                <a:cubicBezTo>
                  <a:pt x="1129247" y="496818"/>
                  <a:pt x="1130022" y="495725"/>
                  <a:pt x="1130806" y="495725"/>
                </a:cubicBezTo>
                <a:lnTo>
                  <a:pt x="1131738" y="497306"/>
                </a:lnTo>
                <a:cubicBezTo>
                  <a:pt x="1132673" y="497306"/>
                  <a:pt x="1133608" y="495725"/>
                  <a:pt x="1134544" y="495725"/>
                </a:cubicBezTo>
                <a:cubicBezTo>
                  <a:pt x="1134544" y="495725"/>
                  <a:pt x="1135479" y="497306"/>
                  <a:pt x="1135479" y="498100"/>
                </a:cubicBezTo>
                <a:cubicBezTo>
                  <a:pt x="1136414" y="498100"/>
                  <a:pt x="1137346" y="499681"/>
                  <a:pt x="1137346" y="499681"/>
                </a:cubicBezTo>
                <a:cubicBezTo>
                  <a:pt x="1138281" y="499681"/>
                  <a:pt x="1139217" y="498100"/>
                  <a:pt x="1139217" y="498100"/>
                </a:cubicBezTo>
                <a:cubicBezTo>
                  <a:pt x="1140152" y="498100"/>
                  <a:pt x="1140152" y="499681"/>
                  <a:pt x="1141087" y="499681"/>
                </a:cubicBezTo>
                <a:cubicBezTo>
                  <a:pt x="1142023" y="499681"/>
                  <a:pt x="1142955" y="498100"/>
                  <a:pt x="1142955" y="498890"/>
                </a:cubicBezTo>
                <a:cubicBezTo>
                  <a:pt x="1143890" y="498890"/>
                  <a:pt x="1144825" y="499681"/>
                  <a:pt x="1144825" y="500471"/>
                </a:cubicBezTo>
                <a:cubicBezTo>
                  <a:pt x="1144825" y="500471"/>
                  <a:pt x="1145760" y="502052"/>
                  <a:pt x="1146696" y="502052"/>
                </a:cubicBezTo>
                <a:cubicBezTo>
                  <a:pt x="1146696" y="502052"/>
                  <a:pt x="1147628" y="500471"/>
                  <a:pt x="1148563" y="500471"/>
                </a:cubicBezTo>
                <a:lnTo>
                  <a:pt x="1150434" y="499681"/>
                </a:lnTo>
                <a:cubicBezTo>
                  <a:pt x="1151369" y="498890"/>
                  <a:pt x="1152301" y="498890"/>
                  <a:pt x="1152301" y="498100"/>
                </a:cubicBezTo>
                <a:cubicBezTo>
                  <a:pt x="1153236" y="498100"/>
                  <a:pt x="1154172" y="496516"/>
                  <a:pt x="1155107" y="496516"/>
                </a:cubicBezTo>
                <a:lnTo>
                  <a:pt x="1156042" y="498100"/>
                </a:lnTo>
                <a:cubicBezTo>
                  <a:pt x="1156974" y="498890"/>
                  <a:pt x="1156974" y="499681"/>
                  <a:pt x="1157909" y="500471"/>
                </a:cubicBezTo>
                <a:cubicBezTo>
                  <a:pt x="1158845" y="500471"/>
                  <a:pt x="1158845" y="501261"/>
                  <a:pt x="1159780" y="502052"/>
                </a:cubicBezTo>
                <a:cubicBezTo>
                  <a:pt x="1159780" y="502845"/>
                  <a:pt x="1160715" y="502845"/>
                  <a:pt x="1160715" y="503636"/>
                </a:cubicBezTo>
                <a:cubicBezTo>
                  <a:pt x="1161647" y="504426"/>
                  <a:pt x="1162583" y="505217"/>
                  <a:pt x="1162583" y="505217"/>
                </a:cubicBezTo>
                <a:lnTo>
                  <a:pt x="1164453" y="504426"/>
                </a:lnTo>
                <a:cubicBezTo>
                  <a:pt x="1165388" y="503636"/>
                  <a:pt x="1166324" y="503636"/>
                  <a:pt x="1167256" y="502845"/>
                </a:cubicBezTo>
                <a:cubicBezTo>
                  <a:pt x="1167256" y="502845"/>
                  <a:pt x="1168191" y="501261"/>
                  <a:pt x="1169126" y="501261"/>
                </a:cubicBezTo>
                <a:cubicBezTo>
                  <a:pt x="1169126" y="501261"/>
                  <a:pt x="1170062" y="502845"/>
                  <a:pt x="1170997" y="503636"/>
                </a:cubicBezTo>
                <a:cubicBezTo>
                  <a:pt x="1170997" y="503636"/>
                  <a:pt x="1171929" y="504426"/>
                  <a:pt x="1171929" y="505217"/>
                </a:cubicBezTo>
                <a:cubicBezTo>
                  <a:pt x="1172864" y="505217"/>
                  <a:pt x="1173799" y="503636"/>
                  <a:pt x="1173799" y="503636"/>
                </a:cubicBezTo>
                <a:cubicBezTo>
                  <a:pt x="1174735" y="503636"/>
                  <a:pt x="1175670" y="505217"/>
                  <a:pt x="1175670" y="505217"/>
                </a:cubicBezTo>
                <a:cubicBezTo>
                  <a:pt x="1176605" y="505217"/>
                  <a:pt x="1177537" y="504426"/>
                  <a:pt x="1177537" y="504426"/>
                </a:cubicBezTo>
                <a:cubicBezTo>
                  <a:pt x="1178473" y="503636"/>
                  <a:pt x="1176605" y="502845"/>
                  <a:pt x="1176605" y="502052"/>
                </a:cubicBezTo>
                <a:lnTo>
                  <a:pt x="1178473" y="501261"/>
                </a:lnTo>
                <a:cubicBezTo>
                  <a:pt x="1178473" y="500471"/>
                  <a:pt x="1176605" y="499681"/>
                  <a:pt x="1176605" y="498890"/>
                </a:cubicBezTo>
                <a:lnTo>
                  <a:pt x="1178473" y="498100"/>
                </a:lnTo>
                <a:lnTo>
                  <a:pt x="1180343" y="499681"/>
                </a:lnTo>
                <a:lnTo>
                  <a:pt x="1182211" y="498100"/>
                </a:lnTo>
                <a:cubicBezTo>
                  <a:pt x="1183146" y="498100"/>
                  <a:pt x="1184081" y="499681"/>
                  <a:pt x="1184081" y="499681"/>
                </a:cubicBezTo>
                <a:cubicBezTo>
                  <a:pt x="1185016" y="500471"/>
                  <a:pt x="1185016" y="501261"/>
                  <a:pt x="1185952" y="502052"/>
                </a:cubicBezTo>
                <a:lnTo>
                  <a:pt x="1186884" y="503636"/>
                </a:lnTo>
                <a:cubicBezTo>
                  <a:pt x="1187819" y="503636"/>
                  <a:pt x="1188754" y="502052"/>
                  <a:pt x="1189690" y="502052"/>
                </a:cubicBezTo>
                <a:lnTo>
                  <a:pt x="1187819" y="500471"/>
                </a:lnTo>
                <a:lnTo>
                  <a:pt x="1189690" y="498890"/>
                </a:lnTo>
                <a:cubicBezTo>
                  <a:pt x="1190625" y="498890"/>
                  <a:pt x="1191557" y="498100"/>
                  <a:pt x="1191557" y="498100"/>
                </a:cubicBezTo>
                <a:cubicBezTo>
                  <a:pt x="1192492" y="498100"/>
                  <a:pt x="1193427" y="498890"/>
                  <a:pt x="1193427" y="499681"/>
                </a:cubicBezTo>
                <a:cubicBezTo>
                  <a:pt x="1194363" y="500471"/>
                  <a:pt x="1194363" y="500471"/>
                  <a:pt x="1195298" y="501261"/>
                </a:cubicBezTo>
                <a:cubicBezTo>
                  <a:pt x="1196233" y="502052"/>
                  <a:pt x="1196233" y="502845"/>
                  <a:pt x="1197165" y="502845"/>
                </a:cubicBezTo>
                <a:cubicBezTo>
                  <a:pt x="1197165" y="503636"/>
                  <a:pt x="1198101" y="504426"/>
                  <a:pt x="1198101" y="505217"/>
                </a:cubicBezTo>
                <a:cubicBezTo>
                  <a:pt x="1199036" y="505217"/>
                  <a:pt x="1199971" y="503636"/>
                  <a:pt x="1200906" y="503636"/>
                </a:cubicBezTo>
                <a:cubicBezTo>
                  <a:pt x="1199971" y="503636"/>
                  <a:pt x="1199036" y="502052"/>
                  <a:pt x="1199036" y="502052"/>
                </a:cubicBezTo>
                <a:cubicBezTo>
                  <a:pt x="1199036" y="501261"/>
                  <a:pt x="1200906" y="500471"/>
                  <a:pt x="1200906" y="500471"/>
                </a:cubicBezTo>
                <a:cubicBezTo>
                  <a:pt x="1201839" y="499681"/>
                  <a:pt x="1202774" y="499681"/>
                  <a:pt x="1202774" y="498890"/>
                </a:cubicBezTo>
                <a:cubicBezTo>
                  <a:pt x="1203709" y="498890"/>
                  <a:pt x="1204644" y="498100"/>
                  <a:pt x="1205580" y="497306"/>
                </a:cubicBezTo>
                <a:lnTo>
                  <a:pt x="1206515" y="499681"/>
                </a:lnTo>
                <a:lnTo>
                  <a:pt x="1208382" y="501261"/>
                </a:lnTo>
                <a:lnTo>
                  <a:pt x="1210253" y="499681"/>
                </a:lnTo>
                <a:cubicBezTo>
                  <a:pt x="1210253" y="499681"/>
                  <a:pt x="1212120" y="498100"/>
                  <a:pt x="1212120" y="498890"/>
                </a:cubicBezTo>
                <a:cubicBezTo>
                  <a:pt x="1213055" y="498890"/>
                  <a:pt x="1213991" y="499681"/>
                  <a:pt x="1213991" y="500471"/>
                </a:cubicBezTo>
                <a:cubicBezTo>
                  <a:pt x="1213991" y="500471"/>
                  <a:pt x="1214926" y="502052"/>
                  <a:pt x="1215861" y="502052"/>
                </a:cubicBezTo>
                <a:lnTo>
                  <a:pt x="1217729" y="500471"/>
                </a:lnTo>
                <a:cubicBezTo>
                  <a:pt x="1218664" y="500471"/>
                  <a:pt x="1219599" y="499681"/>
                  <a:pt x="1219599" y="499681"/>
                </a:cubicBezTo>
                <a:cubicBezTo>
                  <a:pt x="1219599" y="498890"/>
                  <a:pt x="1221467" y="498100"/>
                  <a:pt x="1222402" y="498100"/>
                </a:cubicBezTo>
                <a:lnTo>
                  <a:pt x="1223337" y="499681"/>
                </a:lnTo>
                <a:cubicBezTo>
                  <a:pt x="1224272" y="500471"/>
                  <a:pt x="1225208" y="501261"/>
                  <a:pt x="1225208" y="501261"/>
                </a:cubicBezTo>
                <a:cubicBezTo>
                  <a:pt x="1225208" y="502052"/>
                  <a:pt x="1223337" y="502845"/>
                  <a:pt x="1223337" y="502845"/>
                </a:cubicBezTo>
                <a:cubicBezTo>
                  <a:pt x="1223337" y="503636"/>
                  <a:pt x="1224272" y="504426"/>
                  <a:pt x="1224272" y="504426"/>
                </a:cubicBezTo>
                <a:cubicBezTo>
                  <a:pt x="1224272" y="505217"/>
                  <a:pt x="1222402" y="505217"/>
                  <a:pt x="1222402" y="506007"/>
                </a:cubicBezTo>
                <a:cubicBezTo>
                  <a:pt x="1222402" y="506797"/>
                  <a:pt x="1224272" y="507591"/>
                  <a:pt x="1224272" y="507591"/>
                </a:cubicBezTo>
                <a:cubicBezTo>
                  <a:pt x="1224272" y="508381"/>
                  <a:pt x="1222402" y="508381"/>
                  <a:pt x="1222402" y="509172"/>
                </a:cubicBezTo>
                <a:lnTo>
                  <a:pt x="1223337" y="510753"/>
                </a:lnTo>
                <a:cubicBezTo>
                  <a:pt x="1223337" y="510753"/>
                  <a:pt x="1225208" y="509172"/>
                  <a:pt x="1226143" y="509172"/>
                </a:cubicBezTo>
                <a:cubicBezTo>
                  <a:pt x="1226143" y="509962"/>
                  <a:pt x="1227075" y="511546"/>
                  <a:pt x="1227075" y="511546"/>
                </a:cubicBezTo>
                <a:cubicBezTo>
                  <a:pt x="1228010" y="511546"/>
                  <a:pt x="1228946" y="509962"/>
                  <a:pt x="1228946" y="509962"/>
                </a:cubicBezTo>
                <a:lnTo>
                  <a:pt x="1228010" y="508381"/>
                </a:lnTo>
                <a:cubicBezTo>
                  <a:pt x="1227075" y="507591"/>
                  <a:pt x="1227075" y="506797"/>
                  <a:pt x="1226143" y="506797"/>
                </a:cubicBezTo>
                <a:cubicBezTo>
                  <a:pt x="1226143" y="506007"/>
                  <a:pt x="1225208" y="505217"/>
                  <a:pt x="1224272" y="504426"/>
                </a:cubicBezTo>
                <a:lnTo>
                  <a:pt x="1227075" y="503636"/>
                </a:lnTo>
                <a:cubicBezTo>
                  <a:pt x="1227075" y="502845"/>
                  <a:pt x="1225208" y="502052"/>
                  <a:pt x="1225208" y="501261"/>
                </a:cubicBezTo>
                <a:lnTo>
                  <a:pt x="1227075" y="500471"/>
                </a:lnTo>
                <a:cubicBezTo>
                  <a:pt x="1227075" y="499681"/>
                  <a:pt x="1226143" y="498890"/>
                  <a:pt x="1225208" y="498100"/>
                </a:cubicBezTo>
                <a:cubicBezTo>
                  <a:pt x="1225208" y="498100"/>
                  <a:pt x="1224272" y="497306"/>
                  <a:pt x="1224272" y="496516"/>
                </a:cubicBezTo>
                <a:lnTo>
                  <a:pt x="1222402" y="494935"/>
                </a:lnTo>
                <a:cubicBezTo>
                  <a:pt x="1222402" y="494145"/>
                  <a:pt x="1224272" y="494145"/>
                  <a:pt x="1224272" y="493351"/>
                </a:cubicBezTo>
                <a:cubicBezTo>
                  <a:pt x="1225208" y="493351"/>
                  <a:pt x="1225208" y="494935"/>
                  <a:pt x="1226143" y="494935"/>
                </a:cubicBezTo>
                <a:cubicBezTo>
                  <a:pt x="1226143" y="495725"/>
                  <a:pt x="1228010" y="494145"/>
                  <a:pt x="1228010" y="494145"/>
                </a:cubicBezTo>
                <a:lnTo>
                  <a:pt x="1229881" y="495725"/>
                </a:lnTo>
                <a:cubicBezTo>
                  <a:pt x="1229881" y="496516"/>
                  <a:pt x="1228010" y="496516"/>
                  <a:pt x="1228010" y="497306"/>
                </a:cubicBezTo>
                <a:lnTo>
                  <a:pt x="1228946" y="498890"/>
                </a:lnTo>
                <a:cubicBezTo>
                  <a:pt x="1229881" y="498890"/>
                  <a:pt x="1230816" y="497306"/>
                  <a:pt x="1231748" y="497306"/>
                </a:cubicBezTo>
                <a:lnTo>
                  <a:pt x="1232683" y="498890"/>
                </a:lnTo>
                <a:cubicBezTo>
                  <a:pt x="1233619" y="499681"/>
                  <a:pt x="1234554" y="498100"/>
                  <a:pt x="1235489" y="498100"/>
                </a:cubicBezTo>
                <a:lnTo>
                  <a:pt x="1236425" y="499681"/>
                </a:lnTo>
                <a:cubicBezTo>
                  <a:pt x="1237357" y="499681"/>
                  <a:pt x="1238292" y="498100"/>
                  <a:pt x="1238292" y="498100"/>
                </a:cubicBezTo>
                <a:cubicBezTo>
                  <a:pt x="1239227" y="498100"/>
                  <a:pt x="1240162" y="499681"/>
                  <a:pt x="1240162" y="500471"/>
                </a:cubicBezTo>
                <a:cubicBezTo>
                  <a:pt x="1241095" y="500471"/>
                  <a:pt x="1242030" y="498890"/>
                  <a:pt x="1242030" y="498890"/>
                </a:cubicBezTo>
                <a:cubicBezTo>
                  <a:pt x="1242965" y="498890"/>
                  <a:pt x="1243900" y="500471"/>
                  <a:pt x="1243900" y="500471"/>
                </a:cubicBezTo>
                <a:cubicBezTo>
                  <a:pt x="1244836" y="500471"/>
                  <a:pt x="1245768" y="498890"/>
                  <a:pt x="1245768" y="498890"/>
                </a:cubicBezTo>
                <a:cubicBezTo>
                  <a:pt x="1246703" y="498890"/>
                  <a:pt x="1247638" y="498100"/>
                  <a:pt x="1248574" y="498100"/>
                </a:cubicBezTo>
                <a:cubicBezTo>
                  <a:pt x="1248574" y="497306"/>
                  <a:pt x="1249509" y="496516"/>
                  <a:pt x="1250444" y="496516"/>
                </a:cubicBezTo>
                <a:cubicBezTo>
                  <a:pt x="1250444" y="496516"/>
                  <a:pt x="1251376" y="498100"/>
                  <a:pt x="1252311" y="498100"/>
                </a:cubicBezTo>
                <a:cubicBezTo>
                  <a:pt x="1252311" y="498100"/>
                  <a:pt x="1253247" y="496516"/>
                  <a:pt x="1254182" y="496516"/>
                </a:cubicBezTo>
                <a:cubicBezTo>
                  <a:pt x="1254182" y="497306"/>
                  <a:pt x="1255117" y="498890"/>
                  <a:pt x="1255117" y="498890"/>
                </a:cubicBezTo>
                <a:cubicBezTo>
                  <a:pt x="1256053" y="498890"/>
                  <a:pt x="1256985" y="497306"/>
                  <a:pt x="1257920" y="497306"/>
                </a:cubicBezTo>
                <a:cubicBezTo>
                  <a:pt x="1257920" y="496516"/>
                  <a:pt x="1258855" y="496516"/>
                  <a:pt x="1259790" y="495725"/>
                </a:cubicBezTo>
                <a:cubicBezTo>
                  <a:pt x="1258855" y="495725"/>
                  <a:pt x="1258855" y="494935"/>
                  <a:pt x="1257920" y="494145"/>
                </a:cubicBezTo>
                <a:cubicBezTo>
                  <a:pt x="1257920" y="493351"/>
                  <a:pt x="1256985" y="493351"/>
                  <a:pt x="1256985" y="492561"/>
                </a:cubicBezTo>
                <a:cubicBezTo>
                  <a:pt x="1256053" y="491770"/>
                  <a:pt x="1255117" y="490980"/>
                  <a:pt x="1255117" y="490980"/>
                </a:cubicBezTo>
                <a:cubicBezTo>
                  <a:pt x="1255117" y="490189"/>
                  <a:pt x="1256985" y="489396"/>
                  <a:pt x="1256985" y="489396"/>
                </a:cubicBezTo>
                <a:cubicBezTo>
                  <a:pt x="1257920" y="489396"/>
                  <a:pt x="1257920" y="490980"/>
                  <a:pt x="1258855" y="490980"/>
                </a:cubicBezTo>
                <a:lnTo>
                  <a:pt x="1259790" y="492561"/>
                </a:lnTo>
                <a:cubicBezTo>
                  <a:pt x="1260726" y="493351"/>
                  <a:pt x="1261658" y="494145"/>
                  <a:pt x="1261658" y="494935"/>
                </a:cubicBezTo>
                <a:cubicBezTo>
                  <a:pt x="1262593" y="494935"/>
                  <a:pt x="1262593" y="495725"/>
                  <a:pt x="1263528" y="496516"/>
                </a:cubicBezTo>
                <a:cubicBezTo>
                  <a:pt x="1263528" y="497306"/>
                  <a:pt x="1264464" y="497306"/>
                  <a:pt x="1265399" y="498100"/>
                </a:cubicBezTo>
                <a:cubicBezTo>
                  <a:pt x="1265399" y="498890"/>
                  <a:pt x="1266334" y="499681"/>
                  <a:pt x="1266334" y="499681"/>
                </a:cubicBezTo>
                <a:cubicBezTo>
                  <a:pt x="1267266" y="499681"/>
                  <a:pt x="1268202" y="498890"/>
                  <a:pt x="1268202" y="498890"/>
                </a:cubicBezTo>
                <a:cubicBezTo>
                  <a:pt x="1269137" y="498890"/>
                  <a:pt x="1270072" y="500471"/>
                  <a:pt x="1270072" y="500471"/>
                </a:cubicBezTo>
                <a:cubicBezTo>
                  <a:pt x="1271004" y="500471"/>
                  <a:pt x="1271939" y="498890"/>
                  <a:pt x="1271939" y="498890"/>
                </a:cubicBezTo>
                <a:cubicBezTo>
                  <a:pt x="1272875" y="498890"/>
                  <a:pt x="1273810" y="498100"/>
                  <a:pt x="1274745" y="497306"/>
                </a:cubicBezTo>
                <a:cubicBezTo>
                  <a:pt x="1274745" y="497306"/>
                  <a:pt x="1275677" y="496516"/>
                  <a:pt x="1276613" y="496516"/>
                </a:cubicBezTo>
                <a:cubicBezTo>
                  <a:pt x="1276613" y="496516"/>
                  <a:pt x="1277548" y="498100"/>
                  <a:pt x="1278483" y="498100"/>
                </a:cubicBezTo>
                <a:lnTo>
                  <a:pt x="1280354" y="496516"/>
                </a:lnTo>
                <a:lnTo>
                  <a:pt x="1278483" y="494935"/>
                </a:lnTo>
                <a:cubicBezTo>
                  <a:pt x="1278483" y="494145"/>
                  <a:pt x="1277548" y="494145"/>
                  <a:pt x="1276613" y="493351"/>
                </a:cubicBezTo>
                <a:cubicBezTo>
                  <a:pt x="1276613" y="492561"/>
                  <a:pt x="1275677" y="491770"/>
                  <a:pt x="1275677" y="491770"/>
                </a:cubicBezTo>
                <a:cubicBezTo>
                  <a:pt x="1275677" y="490980"/>
                  <a:pt x="1273810" y="492561"/>
                  <a:pt x="1272875" y="492561"/>
                </a:cubicBezTo>
                <a:lnTo>
                  <a:pt x="1271939" y="490980"/>
                </a:lnTo>
                <a:lnTo>
                  <a:pt x="1270072" y="489396"/>
                </a:lnTo>
                <a:lnTo>
                  <a:pt x="1271939" y="487815"/>
                </a:lnTo>
                <a:cubicBezTo>
                  <a:pt x="1272875" y="488605"/>
                  <a:pt x="1272875" y="489396"/>
                  <a:pt x="1273810" y="489396"/>
                </a:cubicBezTo>
                <a:cubicBezTo>
                  <a:pt x="1274745" y="489396"/>
                  <a:pt x="1274745" y="488605"/>
                  <a:pt x="1275677" y="488605"/>
                </a:cubicBezTo>
                <a:cubicBezTo>
                  <a:pt x="1276613" y="488605"/>
                  <a:pt x="1276613" y="490189"/>
                  <a:pt x="1277548" y="490189"/>
                </a:cubicBezTo>
                <a:lnTo>
                  <a:pt x="1279418" y="488605"/>
                </a:lnTo>
                <a:cubicBezTo>
                  <a:pt x="1280354" y="489396"/>
                  <a:pt x="1280354" y="490189"/>
                  <a:pt x="1281286" y="490189"/>
                </a:cubicBezTo>
                <a:cubicBezTo>
                  <a:pt x="1281286" y="490980"/>
                  <a:pt x="1282221" y="491770"/>
                  <a:pt x="1283156" y="492561"/>
                </a:cubicBezTo>
                <a:lnTo>
                  <a:pt x="1280354" y="493351"/>
                </a:lnTo>
                <a:cubicBezTo>
                  <a:pt x="1280354" y="494145"/>
                  <a:pt x="1282221" y="494935"/>
                  <a:pt x="1282221" y="495725"/>
                </a:cubicBezTo>
                <a:cubicBezTo>
                  <a:pt x="1282221" y="495725"/>
                  <a:pt x="1283156" y="496516"/>
                  <a:pt x="1284092" y="497306"/>
                </a:cubicBezTo>
                <a:cubicBezTo>
                  <a:pt x="1284092" y="497306"/>
                  <a:pt x="1285027" y="498100"/>
                  <a:pt x="1285027" y="498890"/>
                </a:cubicBezTo>
                <a:cubicBezTo>
                  <a:pt x="1285959" y="498100"/>
                  <a:pt x="1287829" y="498100"/>
                  <a:pt x="1287829" y="497306"/>
                </a:cubicBezTo>
                <a:cubicBezTo>
                  <a:pt x="1287829" y="497306"/>
                  <a:pt x="1285959" y="496516"/>
                  <a:pt x="1285959" y="495725"/>
                </a:cubicBezTo>
                <a:cubicBezTo>
                  <a:pt x="1285959" y="495725"/>
                  <a:pt x="1287829" y="494935"/>
                  <a:pt x="1287829" y="494145"/>
                </a:cubicBezTo>
                <a:cubicBezTo>
                  <a:pt x="1288765" y="494145"/>
                  <a:pt x="1289700" y="493351"/>
                  <a:pt x="1289700" y="493351"/>
                </a:cubicBezTo>
                <a:cubicBezTo>
                  <a:pt x="1290635" y="492561"/>
                  <a:pt x="1288765" y="491770"/>
                  <a:pt x="1288765" y="490980"/>
                </a:cubicBezTo>
                <a:lnTo>
                  <a:pt x="1290635" y="490189"/>
                </a:lnTo>
                <a:cubicBezTo>
                  <a:pt x="1291567" y="489396"/>
                  <a:pt x="1291567" y="489396"/>
                  <a:pt x="1292503" y="488605"/>
                </a:cubicBezTo>
                <a:cubicBezTo>
                  <a:pt x="1292503" y="489396"/>
                  <a:pt x="1294373" y="489396"/>
                  <a:pt x="1294373" y="490189"/>
                </a:cubicBezTo>
                <a:cubicBezTo>
                  <a:pt x="1294373" y="490980"/>
                  <a:pt x="1292503" y="490980"/>
                  <a:pt x="1292503" y="491770"/>
                </a:cubicBezTo>
                <a:lnTo>
                  <a:pt x="1293438" y="493351"/>
                </a:lnTo>
                <a:cubicBezTo>
                  <a:pt x="1294373" y="494145"/>
                  <a:pt x="1295308" y="494935"/>
                  <a:pt x="1295308" y="494935"/>
                </a:cubicBezTo>
                <a:cubicBezTo>
                  <a:pt x="1296241" y="496516"/>
                  <a:pt x="1297176" y="497306"/>
                  <a:pt x="1299046" y="498890"/>
                </a:cubicBezTo>
                <a:cubicBezTo>
                  <a:pt x="1299046" y="498100"/>
                  <a:pt x="1300914" y="498100"/>
                  <a:pt x="1300914" y="497306"/>
                </a:cubicBezTo>
                <a:cubicBezTo>
                  <a:pt x="1300914" y="497306"/>
                  <a:pt x="1302784" y="496516"/>
                  <a:pt x="1302784" y="495725"/>
                </a:cubicBezTo>
                <a:cubicBezTo>
                  <a:pt x="1302784" y="495725"/>
                  <a:pt x="1300914" y="494935"/>
                  <a:pt x="1300914" y="494145"/>
                </a:cubicBezTo>
                <a:cubicBezTo>
                  <a:pt x="1300914" y="494145"/>
                  <a:pt x="1299046" y="493351"/>
                  <a:pt x="1299982" y="492561"/>
                </a:cubicBezTo>
                <a:cubicBezTo>
                  <a:pt x="1299982" y="491770"/>
                  <a:pt x="1301849" y="491770"/>
                  <a:pt x="1301849" y="490980"/>
                </a:cubicBezTo>
                <a:lnTo>
                  <a:pt x="1299982" y="489396"/>
                </a:lnTo>
                <a:lnTo>
                  <a:pt x="1298111" y="487815"/>
                </a:lnTo>
                <a:cubicBezTo>
                  <a:pt x="1298111" y="487815"/>
                  <a:pt x="1299982" y="486234"/>
                  <a:pt x="1300914" y="486234"/>
                </a:cubicBezTo>
                <a:cubicBezTo>
                  <a:pt x="1300914" y="486234"/>
                  <a:pt x="1301849" y="484650"/>
                  <a:pt x="1302784" y="484650"/>
                </a:cubicBezTo>
                <a:cubicBezTo>
                  <a:pt x="1302784" y="484650"/>
                  <a:pt x="1303720" y="487025"/>
                  <a:pt x="1304655" y="487025"/>
                </a:cubicBezTo>
                <a:cubicBezTo>
                  <a:pt x="1303720" y="487025"/>
                  <a:pt x="1302784" y="487815"/>
                  <a:pt x="1301849" y="487815"/>
                </a:cubicBezTo>
                <a:cubicBezTo>
                  <a:pt x="1302784" y="488605"/>
                  <a:pt x="1302784" y="489396"/>
                  <a:pt x="1303720" y="490189"/>
                </a:cubicBezTo>
                <a:lnTo>
                  <a:pt x="1305587" y="488605"/>
                </a:lnTo>
                <a:cubicBezTo>
                  <a:pt x="1306522" y="488605"/>
                  <a:pt x="1307457" y="490189"/>
                  <a:pt x="1307457" y="490189"/>
                </a:cubicBezTo>
                <a:cubicBezTo>
                  <a:pt x="1307457" y="490980"/>
                  <a:pt x="1309328" y="491770"/>
                  <a:pt x="1309328" y="491770"/>
                </a:cubicBezTo>
                <a:cubicBezTo>
                  <a:pt x="1309328" y="492561"/>
                  <a:pt x="1307457" y="493351"/>
                  <a:pt x="1306522" y="493351"/>
                </a:cubicBezTo>
                <a:cubicBezTo>
                  <a:pt x="1306522" y="493351"/>
                  <a:pt x="1304655" y="494145"/>
                  <a:pt x="1304655" y="494935"/>
                </a:cubicBezTo>
                <a:cubicBezTo>
                  <a:pt x="1304655" y="494935"/>
                  <a:pt x="1306522" y="495725"/>
                  <a:pt x="1306522" y="496516"/>
                </a:cubicBezTo>
                <a:cubicBezTo>
                  <a:pt x="1307457" y="495725"/>
                  <a:pt x="1307457" y="495725"/>
                  <a:pt x="1308393" y="494935"/>
                </a:cubicBezTo>
                <a:cubicBezTo>
                  <a:pt x="1309328" y="494935"/>
                  <a:pt x="1310263" y="494145"/>
                  <a:pt x="1310263" y="494145"/>
                </a:cubicBezTo>
                <a:cubicBezTo>
                  <a:pt x="1311195" y="493351"/>
                  <a:pt x="1309328" y="492561"/>
                  <a:pt x="1309328" y="491770"/>
                </a:cubicBezTo>
                <a:lnTo>
                  <a:pt x="1311195" y="490980"/>
                </a:lnTo>
                <a:cubicBezTo>
                  <a:pt x="1311195" y="490189"/>
                  <a:pt x="1313066" y="489396"/>
                  <a:pt x="1313066" y="489396"/>
                </a:cubicBezTo>
                <a:lnTo>
                  <a:pt x="1314936" y="490980"/>
                </a:lnTo>
                <a:cubicBezTo>
                  <a:pt x="1314936" y="490980"/>
                  <a:pt x="1315869" y="492561"/>
                  <a:pt x="1316804" y="492561"/>
                </a:cubicBezTo>
                <a:cubicBezTo>
                  <a:pt x="1316804" y="492561"/>
                  <a:pt x="1317739" y="491770"/>
                  <a:pt x="1318674" y="491770"/>
                </a:cubicBezTo>
                <a:cubicBezTo>
                  <a:pt x="1318674" y="490980"/>
                  <a:pt x="1320545" y="490189"/>
                  <a:pt x="1320545" y="490189"/>
                </a:cubicBezTo>
                <a:cubicBezTo>
                  <a:pt x="1320545" y="490189"/>
                  <a:pt x="1319610" y="488605"/>
                  <a:pt x="1318674" y="488605"/>
                </a:cubicBezTo>
                <a:cubicBezTo>
                  <a:pt x="1318674" y="487815"/>
                  <a:pt x="1317739" y="487025"/>
                  <a:pt x="1317739" y="487025"/>
                </a:cubicBezTo>
                <a:cubicBezTo>
                  <a:pt x="1318674" y="485444"/>
                  <a:pt x="1320545" y="484650"/>
                  <a:pt x="1321477" y="483860"/>
                </a:cubicBezTo>
                <a:cubicBezTo>
                  <a:pt x="1322412" y="484650"/>
                  <a:pt x="1322412" y="485444"/>
                  <a:pt x="1323348" y="485444"/>
                </a:cubicBezTo>
                <a:cubicBezTo>
                  <a:pt x="1323348" y="486234"/>
                  <a:pt x="1324283" y="487025"/>
                  <a:pt x="1324283" y="487815"/>
                </a:cubicBezTo>
                <a:cubicBezTo>
                  <a:pt x="1325218" y="487815"/>
                  <a:pt x="1326150" y="488605"/>
                  <a:pt x="1326150" y="489396"/>
                </a:cubicBezTo>
                <a:cubicBezTo>
                  <a:pt x="1326150" y="489396"/>
                  <a:pt x="1324283" y="490189"/>
                  <a:pt x="1324283" y="490980"/>
                </a:cubicBezTo>
                <a:cubicBezTo>
                  <a:pt x="1324283" y="490980"/>
                  <a:pt x="1325218" y="491770"/>
                  <a:pt x="1326150" y="492561"/>
                </a:cubicBezTo>
                <a:lnTo>
                  <a:pt x="1326956" y="491880"/>
                </a:lnTo>
                <a:cubicBezTo>
                  <a:pt x="1326588" y="491613"/>
                  <a:pt x="1326257" y="491301"/>
                  <a:pt x="1326257" y="490980"/>
                </a:cubicBezTo>
                <a:lnTo>
                  <a:pt x="1328128" y="489396"/>
                </a:lnTo>
                <a:lnTo>
                  <a:pt x="1329995" y="490980"/>
                </a:lnTo>
                <a:cubicBezTo>
                  <a:pt x="1330930" y="490980"/>
                  <a:pt x="1330930" y="489396"/>
                  <a:pt x="1331866" y="489396"/>
                </a:cubicBezTo>
                <a:cubicBezTo>
                  <a:pt x="1331866" y="488605"/>
                  <a:pt x="1332801" y="487815"/>
                  <a:pt x="1332801" y="487025"/>
                </a:cubicBezTo>
                <a:cubicBezTo>
                  <a:pt x="1333695" y="487780"/>
                  <a:pt x="1335402" y="488517"/>
                  <a:pt x="1335550" y="488583"/>
                </a:cubicBezTo>
                <a:cubicBezTo>
                  <a:pt x="1335701" y="488517"/>
                  <a:pt x="1337408" y="487780"/>
                  <a:pt x="1338302" y="487025"/>
                </a:cubicBezTo>
                <a:cubicBezTo>
                  <a:pt x="1338302" y="487815"/>
                  <a:pt x="1339238" y="488605"/>
                  <a:pt x="1339238" y="489396"/>
                </a:cubicBezTo>
                <a:cubicBezTo>
                  <a:pt x="1340173" y="489396"/>
                  <a:pt x="1340173" y="490980"/>
                  <a:pt x="1341105" y="490980"/>
                </a:cubicBezTo>
                <a:lnTo>
                  <a:pt x="1342976" y="489396"/>
                </a:lnTo>
                <a:lnTo>
                  <a:pt x="1344846" y="490980"/>
                </a:lnTo>
                <a:cubicBezTo>
                  <a:pt x="1344846" y="491301"/>
                  <a:pt x="1344515" y="491613"/>
                  <a:pt x="1344147" y="491880"/>
                </a:cubicBezTo>
                <a:lnTo>
                  <a:pt x="1344950" y="492561"/>
                </a:lnTo>
                <a:cubicBezTo>
                  <a:pt x="1345885" y="491770"/>
                  <a:pt x="1346820" y="490980"/>
                  <a:pt x="1346820" y="490980"/>
                </a:cubicBezTo>
                <a:cubicBezTo>
                  <a:pt x="1346820" y="490189"/>
                  <a:pt x="1344950" y="489396"/>
                  <a:pt x="1344950" y="489396"/>
                </a:cubicBezTo>
                <a:cubicBezTo>
                  <a:pt x="1344950" y="488605"/>
                  <a:pt x="1345885" y="487815"/>
                  <a:pt x="1346820" y="487815"/>
                </a:cubicBezTo>
                <a:cubicBezTo>
                  <a:pt x="1346820" y="487025"/>
                  <a:pt x="1347756" y="486234"/>
                  <a:pt x="1347756" y="485444"/>
                </a:cubicBezTo>
                <a:cubicBezTo>
                  <a:pt x="1348688" y="485444"/>
                  <a:pt x="1348688" y="484650"/>
                  <a:pt x="1349623" y="483860"/>
                </a:cubicBezTo>
                <a:cubicBezTo>
                  <a:pt x="1350558" y="484650"/>
                  <a:pt x="1352429" y="485444"/>
                  <a:pt x="1353364" y="487025"/>
                </a:cubicBezTo>
                <a:cubicBezTo>
                  <a:pt x="1353364" y="487025"/>
                  <a:pt x="1352429" y="487815"/>
                  <a:pt x="1352429" y="488605"/>
                </a:cubicBezTo>
                <a:cubicBezTo>
                  <a:pt x="1351494" y="488605"/>
                  <a:pt x="1350558" y="490189"/>
                  <a:pt x="1350558" y="490189"/>
                </a:cubicBezTo>
                <a:cubicBezTo>
                  <a:pt x="1350558" y="490189"/>
                  <a:pt x="1352429" y="490980"/>
                  <a:pt x="1352429" y="491770"/>
                </a:cubicBezTo>
                <a:cubicBezTo>
                  <a:pt x="1353364" y="491770"/>
                  <a:pt x="1354296" y="492561"/>
                  <a:pt x="1354296" y="492561"/>
                </a:cubicBezTo>
                <a:cubicBezTo>
                  <a:pt x="1355232" y="492561"/>
                  <a:pt x="1356167" y="490980"/>
                  <a:pt x="1356167" y="490980"/>
                </a:cubicBezTo>
                <a:lnTo>
                  <a:pt x="1358034" y="489396"/>
                </a:lnTo>
                <a:cubicBezTo>
                  <a:pt x="1358034" y="489396"/>
                  <a:pt x="1359905" y="490189"/>
                  <a:pt x="1359905" y="490980"/>
                </a:cubicBezTo>
                <a:lnTo>
                  <a:pt x="1361775" y="491770"/>
                </a:lnTo>
                <a:cubicBezTo>
                  <a:pt x="1361775" y="492561"/>
                  <a:pt x="1359905" y="493351"/>
                  <a:pt x="1360840" y="494145"/>
                </a:cubicBezTo>
                <a:cubicBezTo>
                  <a:pt x="1360840" y="494145"/>
                  <a:pt x="1361775" y="494935"/>
                  <a:pt x="1362711" y="494935"/>
                </a:cubicBezTo>
                <a:cubicBezTo>
                  <a:pt x="1363643" y="495725"/>
                  <a:pt x="1363643" y="495725"/>
                  <a:pt x="1364578" y="496516"/>
                </a:cubicBezTo>
                <a:cubicBezTo>
                  <a:pt x="1364578" y="495725"/>
                  <a:pt x="1366448" y="494935"/>
                  <a:pt x="1366448" y="494935"/>
                </a:cubicBezTo>
                <a:cubicBezTo>
                  <a:pt x="1366448" y="494145"/>
                  <a:pt x="1364578" y="493351"/>
                  <a:pt x="1364578" y="493351"/>
                </a:cubicBezTo>
                <a:cubicBezTo>
                  <a:pt x="1363643" y="493351"/>
                  <a:pt x="1361775" y="492561"/>
                  <a:pt x="1361775" y="491770"/>
                </a:cubicBezTo>
                <a:cubicBezTo>
                  <a:pt x="1361775" y="491770"/>
                  <a:pt x="1363643" y="490980"/>
                  <a:pt x="1363643" y="490189"/>
                </a:cubicBezTo>
                <a:cubicBezTo>
                  <a:pt x="1363643" y="490189"/>
                  <a:pt x="1364578" y="488605"/>
                  <a:pt x="1365513" y="488605"/>
                </a:cubicBezTo>
                <a:lnTo>
                  <a:pt x="1367384" y="490189"/>
                </a:lnTo>
                <a:cubicBezTo>
                  <a:pt x="1368316" y="489396"/>
                  <a:pt x="1368316" y="488605"/>
                  <a:pt x="1369251" y="487815"/>
                </a:cubicBezTo>
                <a:cubicBezTo>
                  <a:pt x="1368316" y="487815"/>
                  <a:pt x="1367384" y="487025"/>
                  <a:pt x="1366448" y="487025"/>
                </a:cubicBezTo>
                <a:cubicBezTo>
                  <a:pt x="1367384" y="487025"/>
                  <a:pt x="1368316" y="484650"/>
                  <a:pt x="1368316" y="484650"/>
                </a:cubicBezTo>
                <a:cubicBezTo>
                  <a:pt x="1369251" y="484650"/>
                  <a:pt x="1370186" y="486234"/>
                  <a:pt x="1370186" y="486234"/>
                </a:cubicBezTo>
                <a:cubicBezTo>
                  <a:pt x="1371122" y="486234"/>
                  <a:pt x="1372989" y="487815"/>
                  <a:pt x="1372989" y="487815"/>
                </a:cubicBezTo>
                <a:lnTo>
                  <a:pt x="1371122" y="489396"/>
                </a:lnTo>
                <a:lnTo>
                  <a:pt x="1369251" y="490980"/>
                </a:lnTo>
                <a:cubicBezTo>
                  <a:pt x="1369251" y="491770"/>
                  <a:pt x="1371122" y="491770"/>
                  <a:pt x="1371122" y="492561"/>
                </a:cubicBezTo>
                <a:cubicBezTo>
                  <a:pt x="1372057" y="493351"/>
                  <a:pt x="1370186" y="494145"/>
                  <a:pt x="1370186" y="494145"/>
                </a:cubicBezTo>
                <a:cubicBezTo>
                  <a:pt x="1370186" y="494935"/>
                  <a:pt x="1368316" y="495725"/>
                  <a:pt x="1368316" y="495725"/>
                </a:cubicBezTo>
                <a:cubicBezTo>
                  <a:pt x="1368316" y="496516"/>
                  <a:pt x="1370186" y="497306"/>
                  <a:pt x="1370186" y="497306"/>
                </a:cubicBezTo>
                <a:cubicBezTo>
                  <a:pt x="1370186" y="498100"/>
                  <a:pt x="1372057" y="498100"/>
                  <a:pt x="1372057" y="498890"/>
                </a:cubicBezTo>
                <a:cubicBezTo>
                  <a:pt x="1373924" y="497306"/>
                  <a:pt x="1374860" y="496516"/>
                  <a:pt x="1375795" y="494935"/>
                </a:cubicBezTo>
                <a:cubicBezTo>
                  <a:pt x="1375795" y="494935"/>
                  <a:pt x="1376730" y="494145"/>
                  <a:pt x="1377665" y="493351"/>
                </a:cubicBezTo>
                <a:lnTo>
                  <a:pt x="1378597" y="491770"/>
                </a:lnTo>
                <a:cubicBezTo>
                  <a:pt x="1378597" y="490980"/>
                  <a:pt x="1376730" y="490980"/>
                  <a:pt x="1376730" y="490189"/>
                </a:cubicBezTo>
                <a:cubicBezTo>
                  <a:pt x="1376730" y="489396"/>
                  <a:pt x="1378597" y="489396"/>
                  <a:pt x="1378597" y="488605"/>
                </a:cubicBezTo>
                <a:cubicBezTo>
                  <a:pt x="1379533" y="489396"/>
                  <a:pt x="1379533" y="489396"/>
                  <a:pt x="1380468" y="490189"/>
                </a:cubicBezTo>
                <a:lnTo>
                  <a:pt x="1382339" y="490980"/>
                </a:lnTo>
                <a:cubicBezTo>
                  <a:pt x="1382339" y="491770"/>
                  <a:pt x="1380468" y="492561"/>
                  <a:pt x="1381403" y="493351"/>
                </a:cubicBezTo>
                <a:cubicBezTo>
                  <a:pt x="1381403" y="493351"/>
                  <a:pt x="1382339" y="494145"/>
                  <a:pt x="1383274" y="494145"/>
                </a:cubicBezTo>
                <a:cubicBezTo>
                  <a:pt x="1383274" y="494935"/>
                  <a:pt x="1385141" y="495725"/>
                  <a:pt x="1385141" y="495725"/>
                </a:cubicBezTo>
                <a:cubicBezTo>
                  <a:pt x="1385141" y="496516"/>
                  <a:pt x="1383274" y="497306"/>
                  <a:pt x="1383274" y="497306"/>
                </a:cubicBezTo>
                <a:cubicBezTo>
                  <a:pt x="1383274" y="498100"/>
                  <a:pt x="1385141" y="498100"/>
                  <a:pt x="1386076" y="498890"/>
                </a:cubicBezTo>
                <a:cubicBezTo>
                  <a:pt x="1386076" y="498100"/>
                  <a:pt x="1387012" y="497306"/>
                  <a:pt x="1387012" y="497306"/>
                </a:cubicBezTo>
                <a:cubicBezTo>
                  <a:pt x="1387944" y="496516"/>
                  <a:pt x="1388879" y="495725"/>
                  <a:pt x="1388879" y="495725"/>
                </a:cubicBezTo>
                <a:cubicBezTo>
                  <a:pt x="1388879" y="494935"/>
                  <a:pt x="1390750" y="494145"/>
                  <a:pt x="1390750" y="493351"/>
                </a:cubicBezTo>
                <a:lnTo>
                  <a:pt x="1387944" y="492561"/>
                </a:lnTo>
                <a:cubicBezTo>
                  <a:pt x="1388879" y="491770"/>
                  <a:pt x="1389814" y="490980"/>
                  <a:pt x="1389814" y="490189"/>
                </a:cubicBezTo>
                <a:cubicBezTo>
                  <a:pt x="1390750" y="490189"/>
                  <a:pt x="1390750" y="489396"/>
                  <a:pt x="1391685" y="488605"/>
                </a:cubicBezTo>
                <a:lnTo>
                  <a:pt x="1393552" y="490189"/>
                </a:lnTo>
                <a:cubicBezTo>
                  <a:pt x="1394488" y="490189"/>
                  <a:pt x="1394488" y="488605"/>
                  <a:pt x="1395423" y="488605"/>
                </a:cubicBezTo>
                <a:cubicBezTo>
                  <a:pt x="1396358" y="488605"/>
                  <a:pt x="1396358" y="489396"/>
                  <a:pt x="1397293" y="489396"/>
                </a:cubicBezTo>
                <a:cubicBezTo>
                  <a:pt x="1398225" y="489396"/>
                  <a:pt x="1398225" y="488605"/>
                  <a:pt x="1399161" y="487815"/>
                </a:cubicBezTo>
                <a:lnTo>
                  <a:pt x="1401031" y="489396"/>
                </a:lnTo>
                <a:lnTo>
                  <a:pt x="1399161" y="490980"/>
                </a:lnTo>
                <a:lnTo>
                  <a:pt x="1398225" y="492561"/>
                </a:lnTo>
                <a:cubicBezTo>
                  <a:pt x="1397293" y="492561"/>
                  <a:pt x="1395423" y="490980"/>
                  <a:pt x="1395423" y="491770"/>
                </a:cubicBezTo>
                <a:cubicBezTo>
                  <a:pt x="1395423" y="491770"/>
                  <a:pt x="1394488" y="492561"/>
                  <a:pt x="1394488" y="493351"/>
                </a:cubicBezTo>
                <a:cubicBezTo>
                  <a:pt x="1393552" y="494145"/>
                  <a:pt x="1392617" y="494145"/>
                  <a:pt x="1392617" y="494935"/>
                </a:cubicBezTo>
                <a:lnTo>
                  <a:pt x="1390750" y="496516"/>
                </a:lnTo>
                <a:lnTo>
                  <a:pt x="1392617" y="498100"/>
                </a:lnTo>
                <a:cubicBezTo>
                  <a:pt x="1393552" y="498100"/>
                  <a:pt x="1394488" y="496516"/>
                  <a:pt x="1394488" y="496516"/>
                </a:cubicBezTo>
                <a:cubicBezTo>
                  <a:pt x="1395423" y="496516"/>
                  <a:pt x="1396358" y="497306"/>
                  <a:pt x="1396358" y="497306"/>
                </a:cubicBezTo>
                <a:cubicBezTo>
                  <a:pt x="1397293" y="498100"/>
                  <a:pt x="1398225" y="498890"/>
                  <a:pt x="1399161" y="498890"/>
                </a:cubicBezTo>
                <a:cubicBezTo>
                  <a:pt x="1399161" y="498890"/>
                  <a:pt x="1400096" y="500471"/>
                  <a:pt x="1401031" y="500471"/>
                </a:cubicBezTo>
                <a:cubicBezTo>
                  <a:pt x="1401031" y="500471"/>
                  <a:pt x="1401967" y="498890"/>
                  <a:pt x="1402899" y="498890"/>
                </a:cubicBezTo>
                <a:cubicBezTo>
                  <a:pt x="1402899" y="498890"/>
                  <a:pt x="1403834" y="499681"/>
                  <a:pt x="1404769" y="499681"/>
                </a:cubicBezTo>
                <a:cubicBezTo>
                  <a:pt x="1404769" y="499681"/>
                  <a:pt x="1405704" y="498890"/>
                  <a:pt x="1405704" y="498100"/>
                </a:cubicBezTo>
                <a:cubicBezTo>
                  <a:pt x="1406640" y="497306"/>
                  <a:pt x="1407575" y="497306"/>
                  <a:pt x="1407575" y="496516"/>
                </a:cubicBezTo>
                <a:cubicBezTo>
                  <a:pt x="1408507" y="495725"/>
                  <a:pt x="1408507" y="494935"/>
                  <a:pt x="1409442" y="494935"/>
                </a:cubicBezTo>
                <a:cubicBezTo>
                  <a:pt x="1409442" y="494145"/>
                  <a:pt x="1410378" y="493351"/>
                  <a:pt x="1411313" y="492561"/>
                </a:cubicBezTo>
                <a:lnTo>
                  <a:pt x="1412248" y="490980"/>
                </a:lnTo>
                <a:cubicBezTo>
                  <a:pt x="1413180" y="490980"/>
                  <a:pt x="1413180" y="489396"/>
                  <a:pt x="1414116" y="489396"/>
                </a:cubicBezTo>
                <a:cubicBezTo>
                  <a:pt x="1414116" y="489396"/>
                  <a:pt x="1415986" y="490189"/>
                  <a:pt x="1415986" y="490980"/>
                </a:cubicBezTo>
                <a:cubicBezTo>
                  <a:pt x="1415986" y="490980"/>
                  <a:pt x="1415051" y="491770"/>
                  <a:pt x="1414116" y="492561"/>
                </a:cubicBezTo>
                <a:cubicBezTo>
                  <a:pt x="1414116" y="493351"/>
                  <a:pt x="1413180" y="493351"/>
                  <a:pt x="1413180" y="494145"/>
                </a:cubicBezTo>
                <a:cubicBezTo>
                  <a:pt x="1412248" y="494935"/>
                  <a:pt x="1412248" y="495725"/>
                  <a:pt x="1411313" y="495725"/>
                </a:cubicBezTo>
                <a:cubicBezTo>
                  <a:pt x="1412248" y="496516"/>
                  <a:pt x="1413180" y="496516"/>
                  <a:pt x="1413180" y="497306"/>
                </a:cubicBezTo>
                <a:cubicBezTo>
                  <a:pt x="1414116" y="497306"/>
                  <a:pt x="1415051" y="498890"/>
                  <a:pt x="1415986" y="498890"/>
                </a:cubicBezTo>
                <a:cubicBezTo>
                  <a:pt x="1415986" y="498890"/>
                  <a:pt x="1416921" y="497306"/>
                  <a:pt x="1416921" y="496516"/>
                </a:cubicBezTo>
                <a:cubicBezTo>
                  <a:pt x="1417853" y="496516"/>
                  <a:pt x="1418789" y="498100"/>
                  <a:pt x="1418789" y="498100"/>
                </a:cubicBezTo>
                <a:cubicBezTo>
                  <a:pt x="1419724" y="498100"/>
                  <a:pt x="1420659" y="496516"/>
                  <a:pt x="1420659" y="496516"/>
                </a:cubicBezTo>
                <a:cubicBezTo>
                  <a:pt x="1421594" y="496516"/>
                  <a:pt x="1422527" y="497306"/>
                  <a:pt x="1422527" y="498100"/>
                </a:cubicBezTo>
                <a:cubicBezTo>
                  <a:pt x="1423462" y="498100"/>
                  <a:pt x="1424397" y="498890"/>
                  <a:pt x="1425332" y="498890"/>
                </a:cubicBezTo>
                <a:cubicBezTo>
                  <a:pt x="1425332" y="498890"/>
                  <a:pt x="1426268" y="500471"/>
                  <a:pt x="1427203" y="500471"/>
                </a:cubicBezTo>
                <a:cubicBezTo>
                  <a:pt x="1427203" y="500471"/>
                  <a:pt x="1428135" y="498890"/>
                  <a:pt x="1429070" y="498890"/>
                </a:cubicBezTo>
                <a:cubicBezTo>
                  <a:pt x="1429070" y="498890"/>
                  <a:pt x="1430006" y="500471"/>
                  <a:pt x="1430941" y="500471"/>
                </a:cubicBezTo>
                <a:cubicBezTo>
                  <a:pt x="1430941" y="499681"/>
                  <a:pt x="1431876" y="498100"/>
                  <a:pt x="1432808" y="498100"/>
                </a:cubicBezTo>
                <a:cubicBezTo>
                  <a:pt x="1432808" y="498100"/>
                  <a:pt x="1433744" y="499681"/>
                  <a:pt x="1434679" y="499681"/>
                </a:cubicBezTo>
                <a:lnTo>
                  <a:pt x="1435614" y="498100"/>
                </a:lnTo>
                <a:cubicBezTo>
                  <a:pt x="1436549" y="498100"/>
                  <a:pt x="1437485" y="499681"/>
                  <a:pt x="1438417" y="498890"/>
                </a:cubicBezTo>
                <a:lnTo>
                  <a:pt x="1439352" y="497306"/>
                </a:lnTo>
                <a:cubicBezTo>
                  <a:pt x="1440287" y="497306"/>
                  <a:pt x="1441222" y="498890"/>
                  <a:pt x="1442158" y="498890"/>
                </a:cubicBezTo>
                <a:lnTo>
                  <a:pt x="1443090" y="497306"/>
                </a:lnTo>
                <a:cubicBezTo>
                  <a:pt x="1443090" y="496516"/>
                  <a:pt x="1441222" y="496516"/>
                  <a:pt x="1441222" y="495725"/>
                </a:cubicBezTo>
                <a:lnTo>
                  <a:pt x="1443090" y="494145"/>
                </a:lnTo>
                <a:cubicBezTo>
                  <a:pt x="1443090" y="494145"/>
                  <a:pt x="1444960" y="495725"/>
                  <a:pt x="1444960" y="494935"/>
                </a:cubicBezTo>
                <a:cubicBezTo>
                  <a:pt x="1445896" y="494935"/>
                  <a:pt x="1445896" y="493351"/>
                  <a:pt x="1446831" y="493351"/>
                </a:cubicBezTo>
                <a:cubicBezTo>
                  <a:pt x="1446831" y="494145"/>
                  <a:pt x="1448698" y="494145"/>
                  <a:pt x="1448698" y="494935"/>
                </a:cubicBezTo>
                <a:lnTo>
                  <a:pt x="1446831" y="496516"/>
                </a:lnTo>
                <a:cubicBezTo>
                  <a:pt x="1446831" y="497306"/>
                  <a:pt x="1445896" y="498100"/>
                  <a:pt x="1445896" y="498100"/>
                </a:cubicBezTo>
                <a:cubicBezTo>
                  <a:pt x="1444960" y="498890"/>
                  <a:pt x="1444025" y="499681"/>
                  <a:pt x="1444025" y="500471"/>
                </a:cubicBezTo>
                <a:lnTo>
                  <a:pt x="1445896" y="501261"/>
                </a:lnTo>
                <a:cubicBezTo>
                  <a:pt x="1445896" y="502052"/>
                  <a:pt x="1444025" y="502845"/>
                  <a:pt x="1444025" y="503636"/>
                </a:cubicBezTo>
                <a:lnTo>
                  <a:pt x="1446831" y="504426"/>
                </a:lnTo>
                <a:cubicBezTo>
                  <a:pt x="1445896" y="505217"/>
                  <a:pt x="1444960" y="506007"/>
                  <a:pt x="1444960" y="506797"/>
                </a:cubicBezTo>
                <a:cubicBezTo>
                  <a:pt x="1444025" y="506797"/>
                  <a:pt x="1444025" y="507591"/>
                  <a:pt x="1443090" y="508381"/>
                </a:cubicBezTo>
                <a:lnTo>
                  <a:pt x="1442158" y="509962"/>
                </a:lnTo>
                <a:cubicBezTo>
                  <a:pt x="1442158" y="509962"/>
                  <a:pt x="1443090" y="511546"/>
                  <a:pt x="1444025" y="511546"/>
                </a:cubicBezTo>
                <a:cubicBezTo>
                  <a:pt x="1444025" y="511546"/>
                  <a:pt x="1444960" y="509962"/>
                  <a:pt x="1444960" y="509172"/>
                </a:cubicBezTo>
                <a:cubicBezTo>
                  <a:pt x="1445896" y="509172"/>
                  <a:pt x="1447763" y="510753"/>
                  <a:pt x="1447763" y="510753"/>
                </a:cubicBezTo>
                <a:lnTo>
                  <a:pt x="1448698" y="509172"/>
                </a:lnTo>
                <a:cubicBezTo>
                  <a:pt x="1448698" y="508381"/>
                  <a:pt x="1446831" y="508381"/>
                  <a:pt x="1446831" y="507591"/>
                </a:cubicBezTo>
                <a:cubicBezTo>
                  <a:pt x="1446831" y="507591"/>
                  <a:pt x="1448698" y="506797"/>
                  <a:pt x="1448698" y="506007"/>
                </a:cubicBezTo>
                <a:cubicBezTo>
                  <a:pt x="1448698" y="505217"/>
                  <a:pt x="1446831" y="505217"/>
                  <a:pt x="1446831" y="504426"/>
                </a:cubicBezTo>
                <a:cubicBezTo>
                  <a:pt x="1446831" y="504426"/>
                  <a:pt x="1447763" y="503636"/>
                  <a:pt x="1447763" y="502845"/>
                </a:cubicBezTo>
                <a:cubicBezTo>
                  <a:pt x="1447763" y="502845"/>
                  <a:pt x="1445896" y="502052"/>
                  <a:pt x="1445896" y="501261"/>
                </a:cubicBezTo>
                <a:cubicBezTo>
                  <a:pt x="1445896" y="501261"/>
                  <a:pt x="1446831" y="500471"/>
                  <a:pt x="1447763" y="499681"/>
                </a:cubicBezTo>
                <a:lnTo>
                  <a:pt x="1448698" y="498100"/>
                </a:lnTo>
                <a:cubicBezTo>
                  <a:pt x="1449634" y="498100"/>
                  <a:pt x="1451504" y="498890"/>
                  <a:pt x="1451504" y="499681"/>
                </a:cubicBezTo>
                <a:cubicBezTo>
                  <a:pt x="1451504" y="499681"/>
                  <a:pt x="1452436" y="500471"/>
                  <a:pt x="1453371" y="500471"/>
                </a:cubicBezTo>
                <a:lnTo>
                  <a:pt x="1455242" y="502052"/>
                </a:lnTo>
                <a:cubicBezTo>
                  <a:pt x="1456177" y="502052"/>
                  <a:pt x="1457113" y="500471"/>
                  <a:pt x="1457113" y="500471"/>
                </a:cubicBezTo>
                <a:cubicBezTo>
                  <a:pt x="1457113" y="499681"/>
                  <a:pt x="1458045" y="498890"/>
                  <a:pt x="1458980" y="498890"/>
                </a:cubicBezTo>
                <a:cubicBezTo>
                  <a:pt x="1458980" y="498100"/>
                  <a:pt x="1460850" y="499681"/>
                  <a:pt x="1460850" y="499681"/>
                </a:cubicBezTo>
                <a:lnTo>
                  <a:pt x="1462718" y="501261"/>
                </a:lnTo>
                <a:lnTo>
                  <a:pt x="1464588" y="499681"/>
                </a:lnTo>
                <a:lnTo>
                  <a:pt x="1465524" y="497306"/>
                </a:lnTo>
                <a:cubicBezTo>
                  <a:pt x="1466459" y="498100"/>
                  <a:pt x="1467394" y="498890"/>
                  <a:pt x="1468326" y="498890"/>
                </a:cubicBezTo>
                <a:cubicBezTo>
                  <a:pt x="1468326" y="499681"/>
                  <a:pt x="1469262" y="499681"/>
                  <a:pt x="1470197" y="500471"/>
                </a:cubicBezTo>
                <a:cubicBezTo>
                  <a:pt x="1470197" y="500471"/>
                  <a:pt x="1472067" y="501261"/>
                  <a:pt x="1472067" y="502052"/>
                </a:cubicBezTo>
                <a:cubicBezTo>
                  <a:pt x="1472067" y="502052"/>
                  <a:pt x="1471132" y="503636"/>
                  <a:pt x="1470197" y="503636"/>
                </a:cubicBezTo>
                <a:cubicBezTo>
                  <a:pt x="1471132" y="503636"/>
                  <a:pt x="1472067" y="505217"/>
                  <a:pt x="1472999" y="505217"/>
                </a:cubicBezTo>
                <a:cubicBezTo>
                  <a:pt x="1472999" y="504426"/>
                  <a:pt x="1473935" y="503636"/>
                  <a:pt x="1473935" y="502845"/>
                </a:cubicBezTo>
                <a:cubicBezTo>
                  <a:pt x="1474870" y="502845"/>
                  <a:pt x="1474870" y="502052"/>
                  <a:pt x="1475805" y="501261"/>
                </a:cubicBezTo>
                <a:cubicBezTo>
                  <a:pt x="1476737" y="500471"/>
                  <a:pt x="1476737" y="500471"/>
                  <a:pt x="1477673" y="499681"/>
                </a:cubicBezTo>
                <a:cubicBezTo>
                  <a:pt x="1477673" y="498890"/>
                  <a:pt x="1478608" y="498100"/>
                  <a:pt x="1479543" y="498100"/>
                </a:cubicBezTo>
                <a:cubicBezTo>
                  <a:pt x="1479543" y="498100"/>
                  <a:pt x="1480478" y="498890"/>
                  <a:pt x="1481414" y="498890"/>
                </a:cubicBezTo>
                <a:lnTo>
                  <a:pt x="1483281" y="500471"/>
                </a:lnTo>
                <a:lnTo>
                  <a:pt x="1481414" y="502052"/>
                </a:lnTo>
                <a:cubicBezTo>
                  <a:pt x="1482346" y="502052"/>
                  <a:pt x="1483281" y="503636"/>
                  <a:pt x="1484216" y="503636"/>
                </a:cubicBezTo>
                <a:lnTo>
                  <a:pt x="1485152" y="502052"/>
                </a:lnTo>
                <a:cubicBezTo>
                  <a:pt x="1486087" y="501261"/>
                  <a:pt x="1486087" y="500471"/>
                  <a:pt x="1487019" y="499681"/>
                </a:cubicBezTo>
                <a:cubicBezTo>
                  <a:pt x="1487019" y="499681"/>
                  <a:pt x="1487954" y="498100"/>
                  <a:pt x="1488890" y="498100"/>
                </a:cubicBezTo>
                <a:lnTo>
                  <a:pt x="1490760" y="499681"/>
                </a:lnTo>
                <a:lnTo>
                  <a:pt x="1492627" y="498100"/>
                </a:lnTo>
                <a:lnTo>
                  <a:pt x="1494498" y="498890"/>
                </a:lnTo>
                <a:cubicBezTo>
                  <a:pt x="1494498" y="499681"/>
                  <a:pt x="1492627" y="500471"/>
                  <a:pt x="1492627" y="501261"/>
                </a:cubicBezTo>
                <a:lnTo>
                  <a:pt x="1494498" y="502052"/>
                </a:lnTo>
                <a:cubicBezTo>
                  <a:pt x="1494498" y="502845"/>
                  <a:pt x="1492627" y="503636"/>
                  <a:pt x="1493563" y="504426"/>
                </a:cubicBezTo>
                <a:cubicBezTo>
                  <a:pt x="1493563" y="504426"/>
                  <a:pt x="1494498" y="505217"/>
                  <a:pt x="1495433" y="505217"/>
                </a:cubicBezTo>
                <a:cubicBezTo>
                  <a:pt x="1495433" y="505217"/>
                  <a:pt x="1496368" y="503636"/>
                  <a:pt x="1497304" y="503636"/>
                </a:cubicBezTo>
                <a:cubicBezTo>
                  <a:pt x="1497304" y="503636"/>
                  <a:pt x="1498236" y="505217"/>
                  <a:pt x="1499171" y="505217"/>
                </a:cubicBezTo>
                <a:cubicBezTo>
                  <a:pt x="1499171" y="504426"/>
                  <a:pt x="1500106" y="503636"/>
                  <a:pt x="1500106" y="503636"/>
                </a:cubicBezTo>
                <a:cubicBezTo>
                  <a:pt x="1501042" y="502845"/>
                  <a:pt x="1501974" y="501261"/>
                  <a:pt x="1501974" y="501261"/>
                </a:cubicBezTo>
                <a:cubicBezTo>
                  <a:pt x="1502909" y="501261"/>
                  <a:pt x="1503844" y="502845"/>
                  <a:pt x="1503844" y="502845"/>
                </a:cubicBezTo>
                <a:cubicBezTo>
                  <a:pt x="1504780" y="503636"/>
                  <a:pt x="1505715" y="503636"/>
                  <a:pt x="1506647" y="504426"/>
                </a:cubicBezTo>
                <a:lnTo>
                  <a:pt x="1508517" y="505217"/>
                </a:lnTo>
                <a:cubicBezTo>
                  <a:pt x="1508517" y="505217"/>
                  <a:pt x="1509453" y="504426"/>
                  <a:pt x="1510388" y="503636"/>
                </a:cubicBezTo>
                <a:cubicBezTo>
                  <a:pt x="1510388" y="502845"/>
                  <a:pt x="1511323" y="502845"/>
                  <a:pt x="1511323" y="502052"/>
                </a:cubicBezTo>
                <a:cubicBezTo>
                  <a:pt x="1512255" y="501261"/>
                  <a:pt x="1512255" y="500471"/>
                  <a:pt x="1513191" y="500471"/>
                </a:cubicBezTo>
                <a:cubicBezTo>
                  <a:pt x="1514126" y="499681"/>
                  <a:pt x="1514126" y="498890"/>
                  <a:pt x="1515061" y="498100"/>
                </a:cubicBezTo>
                <a:lnTo>
                  <a:pt x="1515996" y="496516"/>
                </a:lnTo>
                <a:cubicBezTo>
                  <a:pt x="1516929" y="496516"/>
                  <a:pt x="1517864" y="498100"/>
                  <a:pt x="1518799" y="498100"/>
                </a:cubicBezTo>
                <a:cubicBezTo>
                  <a:pt x="1518799" y="498890"/>
                  <a:pt x="1519734" y="498890"/>
                  <a:pt x="1520670" y="499681"/>
                </a:cubicBezTo>
                <a:lnTo>
                  <a:pt x="1522537" y="500471"/>
                </a:lnTo>
                <a:cubicBezTo>
                  <a:pt x="1523472" y="500471"/>
                  <a:pt x="1524408" y="502052"/>
                  <a:pt x="1524408" y="502052"/>
                </a:cubicBezTo>
                <a:cubicBezTo>
                  <a:pt x="1525343" y="502052"/>
                  <a:pt x="1526278" y="500471"/>
                  <a:pt x="1526278" y="500471"/>
                </a:cubicBezTo>
                <a:cubicBezTo>
                  <a:pt x="1526278" y="499681"/>
                  <a:pt x="1527210" y="498890"/>
                  <a:pt x="1528145" y="498890"/>
                </a:cubicBezTo>
                <a:cubicBezTo>
                  <a:pt x="1528145" y="498100"/>
                  <a:pt x="1529081" y="499681"/>
                  <a:pt x="1530016" y="499681"/>
                </a:cubicBezTo>
                <a:cubicBezTo>
                  <a:pt x="1530951" y="499681"/>
                  <a:pt x="1530951" y="498100"/>
                  <a:pt x="1531883" y="498100"/>
                </a:cubicBezTo>
                <a:cubicBezTo>
                  <a:pt x="1531883" y="498100"/>
                  <a:pt x="1532819" y="499681"/>
                  <a:pt x="1533754" y="499681"/>
                </a:cubicBezTo>
                <a:cubicBezTo>
                  <a:pt x="1533754" y="499681"/>
                  <a:pt x="1534689" y="498100"/>
                  <a:pt x="1535624" y="498100"/>
                </a:cubicBezTo>
                <a:cubicBezTo>
                  <a:pt x="1535624" y="497306"/>
                  <a:pt x="1536557" y="495725"/>
                  <a:pt x="1536557" y="495725"/>
                </a:cubicBezTo>
                <a:cubicBezTo>
                  <a:pt x="1537492" y="495725"/>
                  <a:pt x="1538427" y="497306"/>
                  <a:pt x="1539362" y="497306"/>
                </a:cubicBezTo>
                <a:lnTo>
                  <a:pt x="1540298" y="495725"/>
                </a:lnTo>
                <a:cubicBezTo>
                  <a:pt x="1541079" y="495725"/>
                  <a:pt x="1541853" y="496818"/>
                  <a:pt x="1542089" y="496714"/>
                </a:cubicBezTo>
                <a:cubicBezTo>
                  <a:pt x="1541957" y="497438"/>
                  <a:pt x="1541233" y="498163"/>
                  <a:pt x="1541233" y="498890"/>
                </a:cubicBezTo>
                <a:cubicBezTo>
                  <a:pt x="1540298" y="498890"/>
                  <a:pt x="1540298" y="499681"/>
                  <a:pt x="1539362" y="500471"/>
                </a:cubicBezTo>
                <a:cubicBezTo>
                  <a:pt x="1539362" y="501261"/>
                  <a:pt x="1538427" y="501261"/>
                  <a:pt x="1537492" y="502052"/>
                </a:cubicBezTo>
                <a:cubicBezTo>
                  <a:pt x="1537492" y="502845"/>
                  <a:pt x="1536557" y="503636"/>
                  <a:pt x="1536557" y="503636"/>
                </a:cubicBezTo>
                <a:cubicBezTo>
                  <a:pt x="1535624" y="503636"/>
                  <a:pt x="1534689" y="502845"/>
                  <a:pt x="1533754" y="502845"/>
                </a:cubicBezTo>
                <a:lnTo>
                  <a:pt x="1531883" y="501261"/>
                </a:lnTo>
                <a:cubicBezTo>
                  <a:pt x="1531883" y="502052"/>
                  <a:pt x="1530951" y="502845"/>
                  <a:pt x="1530016" y="502845"/>
                </a:cubicBezTo>
                <a:lnTo>
                  <a:pt x="1529081" y="504426"/>
                </a:lnTo>
                <a:cubicBezTo>
                  <a:pt x="1529081" y="505217"/>
                  <a:pt x="1530951" y="506007"/>
                  <a:pt x="1530951" y="506007"/>
                </a:cubicBezTo>
                <a:cubicBezTo>
                  <a:pt x="1530951" y="506797"/>
                  <a:pt x="1530016" y="507591"/>
                  <a:pt x="1529081" y="507591"/>
                </a:cubicBezTo>
                <a:cubicBezTo>
                  <a:pt x="1529081" y="508381"/>
                  <a:pt x="1528145" y="509172"/>
                  <a:pt x="1528145" y="509962"/>
                </a:cubicBezTo>
                <a:cubicBezTo>
                  <a:pt x="1527210" y="509962"/>
                  <a:pt x="1526278" y="510753"/>
                  <a:pt x="1526278" y="511546"/>
                </a:cubicBezTo>
                <a:cubicBezTo>
                  <a:pt x="1527210" y="512337"/>
                  <a:pt x="1529081" y="513127"/>
                  <a:pt x="1530016" y="513917"/>
                </a:cubicBezTo>
                <a:cubicBezTo>
                  <a:pt x="1530951" y="514708"/>
                  <a:pt x="1531883" y="514708"/>
                  <a:pt x="1532819" y="515498"/>
                </a:cubicBezTo>
                <a:cubicBezTo>
                  <a:pt x="1532819" y="514708"/>
                  <a:pt x="1533754" y="513917"/>
                  <a:pt x="1533754" y="513917"/>
                </a:cubicBezTo>
                <a:cubicBezTo>
                  <a:pt x="1533754" y="513127"/>
                  <a:pt x="1531883" y="513127"/>
                  <a:pt x="1531883" y="512337"/>
                </a:cubicBezTo>
                <a:cubicBezTo>
                  <a:pt x="1531883" y="511546"/>
                  <a:pt x="1533754" y="510753"/>
                  <a:pt x="1533754" y="510753"/>
                </a:cubicBezTo>
                <a:lnTo>
                  <a:pt x="1531883" y="509172"/>
                </a:lnTo>
                <a:lnTo>
                  <a:pt x="1532819" y="507591"/>
                </a:lnTo>
                <a:cubicBezTo>
                  <a:pt x="1533754" y="507591"/>
                  <a:pt x="1534689" y="508381"/>
                  <a:pt x="1534689" y="509172"/>
                </a:cubicBezTo>
                <a:cubicBezTo>
                  <a:pt x="1535624" y="509172"/>
                  <a:pt x="1536557" y="509962"/>
                  <a:pt x="1537492" y="509962"/>
                </a:cubicBezTo>
                <a:lnTo>
                  <a:pt x="1538427" y="508381"/>
                </a:lnTo>
                <a:cubicBezTo>
                  <a:pt x="1539362" y="508381"/>
                  <a:pt x="1540298" y="509962"/>
                  <a:pt x="1541233" y="509962"/>
                </a:cubicBezTo>
                <a:lnTo>
                  <a:pt x="1542165" y="508381"/>
                </a:lnTo>
                <a:cubicBezTo>
                  <a:pt x="1543100" y="507591"/>
                  <a:pt x="1544036" y="506007"/>
                  <a:pt x="1544036" y="506007"/>
                </a:cubicBezTo>
                <a:lnTo>
                  <a:pt x="1545906" y="507591"/>
                </a:lnTo>
                <a:cubicBezTo>
                  <a:pt x="1546838" y="507591"/>
                  <a:pt x="1547773" y="506007"/>
                  <a:pt x="1547773" y="506007"/>
                </a:cubicBezTo>
                <a:cubicBezTo>
                  <a:pt x="1548709" y="505217"/>
                  <a:pt x="1548709" y="504426"/>
                  <a:pt x="1549644" y="504426"/>
                </a:cubicBezTo>
                <a:cubicBezTo>
                  <a:pt x="1549644" y="503636"/>
                  <a:pt x="1550579" y="502845"/>
                  <a:pt x="1550579" y="502052"/>
                </a:cubicBezTo>
                <a:cubicBezTo>
                  <a:pt x="1551514" y="502052"/>
                  <a:pt x="1552447" y="500471"/>
                  <a:pt x="1552447" y="500471"/>
                </a:cubicBezTo>
                <a:cubicBezTo>
                  <a:pt x="1553382" y="500471"/>
                  <a:pt x="1554317" y="502052"/>
                  <a:pt x="1554317" y="502052"/>
                </a:cubicBezTo>
                <a:cubicBezTo>
                  <a:pt x="1555252" y="502052"/>
                  <a:pt x="1555252" y="500471"/>
                  <a:pt x="1556188" y="500471"/>
                </a:cubicBezTo>
                <a:cubicBezTo>
                  <a:pt x="1556188" y="499681"/>
                  <a:pt x="1558055" y="501261"/>
                  <a:pt x="1558055" y="501261"/>
                </a:cubicBezTo>
                <a:cubicBezTo>
                  <a:pt x="1558990" y="501261"/>
                  <a:pt x="1559926" y="502845"/>
                  <a:pt x="1560861" y="502845"/>
                </a:cubicBezTo>
                <a:lnTo>
                  <a:pt x="1558990" y="504426"/>
                </a:lnTo>
                <a:cubicBezTo>
                  <a:pt x="1558055" y="505217"/>
                  <a:pt x="1558055" y="506007"/>
                  <a:pt x="1557120" y="506007"/>
                </a:cubicBezTo>
                <a:cubicBezTo>
                  <a:pt x="1557120" y="506797"/>
                  <a:pt x="1556188" y="507591"/>
                  <a:pt x="1555252" y="508381"/>
                </a:cubicBezTo>
                <a:cubicBezTo>
                  <a:pt x="1556188" y="508381"/>
                  <a:pt x="1557120" y="509172"/>
                  <a:pt x="1558055" y="509172"/>
                </a:cubicBezTo>
                <a:lnTo>
                  <a:pt x="1558990" y="507591"/>
                </a:lnTo>
                <a:cubicBezTo>
                  <a:pt x="1559926" y="507591"/>
                  <a:pt x="1560861" y="509172"/>
                  <a:pt x="1561793" y="509172"/>
                </a:cubicBezTo>
                <a:lnTo>
                  <a:pt x="1562728" y="507591"/>
                </a:lnTo>
                <a:cubicBezTo>
                  <a:pt x="1563663" y="506797"/>
                  <a:pt x="1563663" y="506007"/>
                  <a:pt x="1564599" y="505217"/>
                </a:cubicBezTo>
                <a:cubicBezTo>
                  <a:pt x="1565534" y="505217"/>
                  <a:pt x="1565534" y="504426"/>
                  <a:pt x="1566466" y="503636"/>
                </a:cubicBezTo>
                <a:cubicBezTo>
                  <a:pt x="1566466" y="504426"/>
                  <a:pt x="1567401" y="504426"/>
                  <a:pt x="1568337" y="505217"/>
                </a:cubicBezTo>
                <a:lnTo>
                  <a:pt x="1570207" y="506797"/>
                </a:lnTo>
                <a:cubicBezTo>
                  <a:pt x="1571142" y="506007"/>
                  <a:pt x="1571142" y="505217"/>
                  <a:pt x="1572075" y="504426"/>
                </a:cubicBezTo>
                <a:cubicBezTo>
                  <a:pt x="1572075" y="505217"/>
                  <a:pt x="1573945" y="506007"/>
                  <a:pt x="1573945" y="506007"/>
                </a:cubicBezTo>
                <a:cubicBezTo>
                  <a:pt x="1573945" y="506797"/>
                  <a:pt x="1572075" y="507591"/>
                  <a:pt x="1572075" y="507591"/>
                </a:cubicBezTo>
                <a:cubicBezTo>
                  <a:pt x="1572075" y="508381"/>
                  <a:pt x="1574880" y="508381"/>
                  <a:pt x="1574880" y="509172"/>
                </a:cubicBezTo>
                <a:cubicBezTo>
                  <a:pt x="1574880" y="508381"/>
                  <a:pt x="1575816" y="507591"/>
                  <a:pt x="1575816" y="507591"/>
                </a:cubicBezTo>
                <a:cubicBezTo>
                  <a:pt x="1576748" y="506797"/>
                  <a:pt x="1577683" y="506007"/>
                  <a:pt x="1577683" y="505217"/>
                </a:cubicBezTo>
                <a:lnTo>
                  <a:pt x="1575816" y="504426"/>
                </a:lnTo>
                <a:cubicBezTo>
                  <a:pt x="1575816" y="503636"/>
                  <a:pt x="1576748" y="502845"/>
                  <a:pt x="1576748" y="502845"/>
                </a:cubicBezTo>
                <a:cubicBezTo>
                  <a:pt x="1577683" y="502052"/>
                  <a:pt x="1578618" y="503636"/>
                  <a:pt x="1579554" y="503636"/>
                </a:cubicBezTo>
                <a:cubicBezTo>
                  <a:pt x="1580489" y="502845"/>
                  <a:pt x="1581424" y="501261"/>
                  <a:pt x="1582356" y="500471"/>
                </a:cubicBezTo>
                <a:cubicBezTo>
                  <a:pt x="1584227" y="501261"/>
                  <a:pt x="1585162" y="502052"/>
                  <a:pt x="1587029" y="502845"/>
                </a:cubicBezTo>
                <a:cubicBezTo>
                  <a:pt x="1585162" y="504426"/>
                  <a:pt x="1584227" y="505217"/>
                  <a:pt x="1583291" y="506797"/>
                </a:cubicBezTo>
                <a:cubicBezTo>
                  <a:pt x="1583291" y="506797"/>
                  <a:pt x="1582356" y="505217"/>
                  <a:pt x="1581424" y="505217"/>
                </a:cubicBezTo>
                <a:lnTo>
                  <a:pt x="1579554" y="506797"/>
                </a:lnTo>
                <a:lnTo>
                  <a:pt x="1581424" y="508381"/>
                </a:lnTo>
                <a:cubicBezTo>
                  <a:pt x="1582356" y="508381"/>
                  <a:pt x="1580489" y="509962"/>
                  <a:pt x="1580489" y="509962"/>
                </a:cubicBezTo>
                <a:cubicBezTo>
                  <a:pt x="1580489" y="510753"/>
                  <a:pt x="1582356" y="510753"/>
                  <a:pt x="1582356" y="511546"/>
                </a:cubicBezTo>
                <a:cubicBezTo>
                  <a:pt x="1583291" y="509962"/>
                  <a:pt x="1584227" y="509172"/>
                  <a:pt x="1585162" y="507591"/>
                </a:cubicBezTo>
                <a:cubicBezTo>
                  <a:pt x="1586097" y="507591"/>
                  <a:pt x="1586097" y="506797"/>
                  <a:pt x="1587029" y="506007"/>
                </a:cubicBezTo>
                <a:lnTo>
                  <a:pt x="1588900" y="507591"/>
                </a:lnTo>
                <a:cubicBezTo>
                  <a:pt x="1589835" y="507591"/>
                  <a:pt x="1590767" y="506007"/>
                  <a:pt x="1590767" y="506007"/>
                </a:cubicBezTo>
                <a:cubicBezTo>
                  <a:pt x="1590767" y="505217"/>
                  <a:pt x="1591703" y="503636"/>
                  <a:pt x="1592638" y="503636"/>
                </a:cubicBezTo>
                <a:lnTo>
                  <a:pt x="1594508" y="505217"/>
                </a:lnTo>
                <a:lnTo>
                  <a:pt x="1596376" y="506797"/>
                </a:lnTo>
                <a:lnTo>
                  <a:pt x="1598246" y="505217"/>
                </a:lnTo>
                <a:cubicBezTo>
                  <a:pt x="1598246" y="504426"/>
                  <a:pt x="1596376" y="503636"/>
                  <a:pt x="1596376" y="503636"/>
                </a:cubicBezTo>
                <a:cubicBezTo>
                  <a:pt x="1596376" y="502845"/>
                  <a:pt x="1597311" y="502052"/>
                  <a:pt x="1597311" y="502052"/>
                </a:cubicBezTo>
                <a:cubicBezTo>
                  <a:pt x="1598246" y="501261"/>
                  <a:pt x="1598246" y="500471"/>
                  <a:pt x="1599182" y="499681"/>
                </a:cubicBezTo>
                <a:lnTo>
                  <a:pt x="1601049" y="501261"/>
                </a:lnTo>
                <a:cubicBezTo>
                  <a:pt x="1601984" y="501261"/>
                  <a:pt x="1602919" y="499681"/>
                  <a:pt x="1602919" y="499681"/>
                </a:cubicBezTo>
                <a:cubicBezTo>
                  <a:pt x="1602919" y="498890"/>
                  <a:pt x="1604790" y="498100"/>
                  <a:pt x="1604790" y="498100"/>
                </a:cubicBezTo>
                <a:lnTo>
                  <a:pt x="1606657" y="498890"/>
                </a:lnTo>
                <a:cubicBezTo>
                  <a:pt x="1606657" y="499681"/>
                  <a:pt x="1604790" y="500471"/>
                  <a:pt x="1604790" y="501261"/>
                </a:cubicBezTo>
                <a:cubicBezTo>
                  <a:pt x="1604790" y="501261"/>
                  <a:pt x="1606657" y="502052"/>
                  <a:pt x="1607593" y="502052"/>
                </a:cubicBezTo>
                <a:cubicBezTo>
                  <a:pt x="1607593" y="502845"/>
                  <a:pt x="1608528" y="502845"/>
                  <a:pt x="1609463" y="503636"/>
                </a:cubicBezTo>
                <a:cubicBezTo>
                  <a:pt x="1609463" y="502845"/>
                  <a:pt x="1611334" y="502052"/>
                  <a:pt x="1610398" y="502052"/>
                </a:cubicBezTo>
                <a:cubicBezTo>
                  <a:pt x="1610398" y="501261"/>
                  <a:pt x="1608528" y="501261"/>
                  <a:pt x="1608528" y="500471"/>
                </a:cubicBezTo>
                <a:lnTo>
                  <a:pt x="1610398" y="498890"/>
                </a:lnTo>
                <a:cubicBezTo>
                  <a:pt x="1610398" y="498890"/>
                  <a:pt x="1612266" y="500471"/>
                  <a:pt x="1612266" y="499681"/>
                </a:cubicBezTo>
                <a:cubicBezTo>
                  <a:pt x="1613201" y="499681"/>
                  <a:pt x="1613201" y="498100"/>
                  <a:pt x="1614136" y="498100"/>
                </a:cubicBezTo>
                <a:cubicBezTo>
                  <a:pt x="1613201" y="498100"/>
                  <a:pt x="1612266" y="496516"/>
                  <a:pt x="1612266" y="497306"/>
                </a:cubicBezTo>
                <a:cubicBezTo>
                  <a:pt x="1612266" y="496516"/>
                  <a:pt x="1613201" y="494935"/>
                  <a:pt x="1613201" y="494935"/>
                </a:cubicBezTo>
                <a:cubicBezTo>
                  <a:pt x="1614136" y="494935"/>
                  <a:pt x="1615072" y="496516"/>
                  <a:pt x="1616007" y="496516"/>
                </a:cubicBezTo>
                <a:cubicBezTo>
                  <a:pt x="1616007" y="496516"/>
                  <a:pt x="1617874" y="497306"/>
                  <a:pt x="1617874" y="498100"/>
                </a:cubicBezTo>
                <a:cubicBezTo>
                  <a:pt x="1617874" y="498100"/>
                  <a:pt x="1616007" y="498890"/>
                  <a:pt x="1616007" y="499681"/>
                </a:cubicBezTo>
                <a:cubicBezTo>
                  <a:pt x="1616007" y="500471"/>
                  <a:pt x="1617874" y="500471"/>
                  <a:pt x="1617874" y="501261"/>
                </a:cubicBezTo>
                <a:cubicBezTo>
                  <a:pt x="1617874" y="501261"/>
                  <a:pt x="1616007" y="502052"/>
                  <a:pt x="1616939" y="502845"/>
                </a:cubicBezTo>
                <a:cubicBezTo>
                  <a:pt x="1616939" y="503636"/>
                  <a:pt x="1617874" y="503636"/>
                  <a:pt x="1618810" y="504426"/>
                </a:cubicBezTo>
                <a:cubicBezTo>
                  <a:pt x="1619745" y="502845"/>
                  <a:pt x="1620677" y="502052"/>
                  <a:pt x="1621612" y="500471"/>
                </a:cubicBezTo>
                <a:cubicBezTo>
                  <a:pt x="1622547" y="499681"/>
                  <a:pt x="1623483" y="499681"/>
                  <a:pt x="1623483" y="498890"/>
                </a:cubicBezTo>
                <a:cubicBezTo>
                  <a:pt x="1623483" y="498890"/>
                  <a:pt x="1621612" y="498100"/>
                  <a:pt x="1621612" y="497306"/>
                </a:cubicBezTo>
                <a:lnTo>
                  <a:pt x="1622547" y="495725"/>
                </a:lnTo>
                <a:cubicBezTo>
                  <a:pt x="1623483" y="494935"/>
                  <a:pt x="1624418" y="494145"/>
                  <a:pt x="1624418" y="494145"/>
                </a:cubicBezTo>
                <a:cubicBezTo>
                  <a:pt x="1627221" y="495725"/>
                  <a:pt x="1630026" y="497306"/>
                  <a:pt x="1632829" y="499681"/>
                </a:cubicBezTo>
                <a:cubicBezTo>
                  <a:pt x="1631894" y="499681"/>
                  <a:pt x="1631894" y="501261"/>
                  <a:pt x="1630959" y="501261"/>
                </a:cubicBezTo>
                <a:cubicBezTo>
                  <a:pt x="1630959" y="501261"/>
                  <a:pt x="1630026" y="499681"/>
                  <a:pt x="1629091" y="499681"/>
                </a:cubicBezTo>
                <a:cubicBezTo>
                  <a:pt x="1629091" y="499681"/>
                  <a:pt x="1628156" y="501261"/>
                  <a:pt x="1627221" y="501261"/>
                </a:cubicBezTo>
                <a:cubicBezTo>
                  <a:pt x="1627221" y="502052"/>
                  <a:pt x="1626285" y="502845"/>
                  <a:pt x="1626285" y="503636"/>
                </a:cubicBezTo>
                <a:cubicBezTo>
                  <a:pt x="1625353" y="503636"/>
                  <a:pt x="1625353" y="504426"/>
                  <a:pt x="1624418" y="505217"/>
                </a:cubicBezTo>
                <a:cubicBezTo>
                  <a:pt x="1624418" y="505217"/>
                  <a:pt x="1622547" y="506007"/>
                  <a:pt x="1622547" y="506797"/>
                </a:cubicBezTo>
                <a:cubicBezTo>
                  <a:pt x="1622547" y="506797"/>
                  <a:pt x="1624418" y="507591"/>
                  <a:pt x="1625353" y="508381"/>
                </a:cubicBezTo>
                <a:cubicBezTo>
                  <a:pt x="1625353" y="507591"/>
                  <a:pt x="1626285" y="506797"/>
                  <a:pt x="1626285" y="506007"/>
                </a:cubicBezTo>
                <a:lnTo>
                  <a:pt x="1628156" y="504426"/>
                </a:lnTo>
                <a:lnTo>
                  <a:pt x="1630026" y="506007"/>
                </a:lnTo>
                <a:lnTo>
                  <a:pt x="1628156" y="507591"/>
                </a:lnTo>
                <a:cubicBezTo>
                  <a:pt x="1629091" y="507591"/>
                  <a:pt x="1630026" y="509172"/>
                  <a:pt x="1630959" y="509172"/>
                </a:cubicBezTo>
                <a:lnTo>
                  <a:pt x="1631894" y="507591"/>
                </a:lnTo>
                <a:cubicBezTo>
                  <a:pt x="1632829" y="507591"/>
                  <a:pt x="1633764" y="508381"/>
                  <a:pt x="1634700" y="508381"/>
                </a:cubicBezTo>
                <a:cubicBezTo>
                  <a:pt x="1634700" y="508381"/>
                  <a:pt x="1635635" y="509962"/>
                  <a:pt x="1636567" y="509962"/>
                </a:cubicBezTo>
                <a:cubicBezTo>
                  <a:pt x="1636567" y="509962"/>
                  <a:pt x="1637502" y="508381"/>
                  <a:pt x="1638437" y="508381"/>
                </a:cubicBezTo>
                <a:cubicBezTo>
                  <a:pt x="1638437" y="508381"/>
                  <a:pt x="1639373" y="509962"/>
                  <a:pt x="1640308" y="509962"/>
                </a:cubicBezTo>
                <a:cubicBezTo>
                  <a:pt x="1640308" y="509172"/>
                  <a:pt x="1641240" y="507591"/>
                  <a:pt x="1642175" y="507591"/>
                </a:cubicBezTo>
                <a:cubicBezTo>
                  <a:pt x="1642175" y="507591"/>
                  <a:pt x="1643111" y="509172"/>
                  <a:pt x="1644046" y="509172"/>
                </a:cubicBezTo>
                <a:lnTo>
                  <a:pt x="1644981" y="507591"/>
                </a:lnTo>
                <a:cubicBezTo>
                  <a:pt x="1644981" y="506797"/>
                  <a:pt x="1643111" y="506797"/>
                  <a:pt x="1643111" y="506007"/>
                </a:cubicBezTo>
                <a:cubicBezTo>
                  <a:pt x="1643111" y="505217"/>
                  <a:pt x="1644981" y="505217"/>
                  <a:pt x="1644981" y="504426"/>
                </a:cubicBezTo>
                <a:cubicBezTo>
                  <a:pt x="1643111" y="503636"/>
                  <a:pt x="1642175" y="502845"/>
                  <a:pt x="1640308" y="501261"/>
                </a:cubicBezTo>
                <a:cubicBezTo>
                  <a:pt x="1640308" y="501261"/>
                  <a:pt x="1639373" y="500471"/>
                  <a:pt x="1638437" y="500471"/>
                </a:cubicBezTo>
                <a:cubicBezTo>
                  <a:pt x="1639373" y="498890"/>
                  <a:pt x="1641240" y="498100"/>
                  <a:pt x="1642175" y="496516"/>
                </a:cubicBezTo>
                <a:cubicBezTo>
                  <a:pt x="1643111" y="497306"/>
                  <a:pt x="1644981" y="498890"/>
                  <a:pt x="1645913" y="499681"/>
                </a:cubicBezTo>
                <a:cubicBezTo>
                  <a:pt x="1645913" y="499681"/>
                  <a:pt x="1644046" y="500471"/>
                  <a:pt x="1644046" y="501261"/>
                </a:cubicBezTo>
                <a:cubicBezTo>
                  <a:pt x="1644046" y="501261"/>
                  <a:pt x="1645913" y="502052"/>
                  <a:pt x="1646849" y="502845"/>
                </a:cubicBezTo>
                <a:cubicBezTo>
                  <a:pt x="1646849" y="502845"/>
                  <a:pt x="1647784" y="503636"/>
                  <a:pt x="1648719" y="503636"/>
                </a:cubicBezTo>
                <a:cubicBezTo>
                  <a:pt x="1649654" y="502845"/>
                  <a:pt x="1650587" y="501261"/>
                  <a:pt x="1651522" y="500471"/>
                </a:cubicBezTo>
                <a:cubicBezTo>
                  <a:pt x="1652457" y="499681"/>
                  <a:pt x="1652457" y="498890"/>
                  <a:pt x="1653392" y="498890"/>
                </a:cubicBezTo>
                <a:lnTo>
                  <a:pt x="1655263" y="499681"/>
                </a:lnTo>
                <a:cubicBezTo>
                  <a:pt x="1655263" y="500471"/>
                  <a:pt x="1657130" y="501261"/>
                  <a:pt x="1657130" y="501261"/>
                </a:cubicBezTo>
                <a:cubicBezTo>
                  <a:pt x="1657130" y="502052"/>
                  <a:pt x="1656195" y="502845"/>
                  <a:pt x="1656195" y="502845"/>
                </a:cubicBezTo>
                <a:cubicBezTo>
                  <a:pt x="1656195" y="503636"/>
                  <a:pt x="1658066" y="504426"/>
                  <a:pt x="1658066" y="504426"/>
                </a:cubicBezTo>
                <a:cubicBezTo>
                  <a:pt x="1658066" y="505217"/>
                  <a:pt x="1659936" y="505217"/>
                  <a:pt x="1659936" y="506007"/>
                </a:cubicBezTo>
                <a:cubicBezTo>
                  <a:pt x="1660868" y="506007"/>
                  <a:pt x="1661803" y="506797"/>
                  <a:pt x="1661803" y="506797"/>
                </a:cubicBezTo>
                <a:cubicBezTo>
                  <a:pt x="1662739" y="507591"/>
                  <a:pt x="1663674" y="507591"/>
                  <a:pt x="1664609" y="508381"/>
                </a:cubicBezTo>
                <a:cubicBezTo>
                  <a:pt x="1664609" y="507591"/>
                  <a:pt x="1665545" y="507591"/>
                  <a:pt x="1665545" y="506797"/>
                </a:cubicBezTo>
                <a:cubicBezTo>
                  <a:pt x="1666477" y="506797"/>
                  <a:pt x="1667412" y="505217"/>
                  <a:pt x="1667412" y="505217"/>
                </a:cubicBezTo>
                <a:cubicBezTo>
                  <a:pt x="1667412" y="504426"/>
                  <a:pt x="1665545" y="503636"/>
                  <a:pt x="1665545" y="503636"/>
                </a:cubicBezTo>
                <a:cubicBezTo>
                  <a:pt x="1665545" y="503636"/>
                  <a:pt x="1666477" y="502052"/>
                  <a:pt x="1667412" y="502052"/>
                </a:cubicBezTo>
                <a:cubicBezTo>
                  <a:pt x="1667412" y="502052"/>
                  <a:pt x="1668347" y="502845"/>
                  <a:pt x="1669282" y="502845"/>
                </a:cubicBezTo>
                <a:cubicBezTo>
                  <a:pt x="1670218" y="503636"/>
                  <a:pt x="1670218" y="504426"/>
                  <a:pt x="1671150" y="504426"/>
                </a:cubicBezTo>
                <a:lnTo>
                  <a:pt x="1673020" y="506007"/>
                </a:lnTo>
                <a:cubicBezTo>
                  <a:pt x="1673956" y="506007"/>
                  <a:pt x="1674891" y="504426"/>
                  <a:pt x="1674891" y="504426"/>
                </a:cubicBezTo>
                <a:cubicBezTo>
                  <a:pt x="1675823" y="503636"/>
                  <a:pt x="1675823" y="502845"/>
                  <a:pt x="1676758" y="502052"/>
                </a:cubicBezTo>
                <a:lnTo>
                  <a:pt x="1677693" y="500471"/>
                </a:lnTo>
                <a:cubicBezTo>
                  <a:pt x="1678629" y="500471"/>
                  <a:pt x="1679564" y="502052"/>
                  <a:pt x="1680496" y="502052"/>
                </a:cubicBezTo>
                <a:cubicBezTo>
                  <a:pt x="1680496" y="502052"/>
                  <a:pt x="1681431" y="502845"/>
                  <a:pt x="1682367" y="502845"/>
                </a:cubicBezTo>
                <a:cubicBezTo>
                  <a:pt x="1682367" y="503636"/>
                  <a:pt x="1683302" y="501261"/>
                  <a:pt x="1684237" y="501261"/>
                </a:cubicBezTo>
                <a:cubicBezTo>
                  <a:pt x="1684237" y="501261"/>
                  <a:pt x="1685169" y="502845"/>
                  <a:pt x="1686105" y="502845"/>
                </a:cubicBezTo>
                <a:cubicBezTo>
                  <a:pt x="1686105" y="502052"/>
                  <a:pt x="1687040" y="501261"/>
                  <a:pt x="1687040" y="501261"/>
                </a:cubicBezTo>
                <a:lnTo>
                  <a:pt x="1689846" y="502052"/>
                </a:lnTo>
                <a:cubicBezTo>
                  <a:pt x="1689846" y="502845"/>
                  <a:pt x="1687975" y="503636"/>
                  <a:pt x="1687975" y="504426"/>
                </a:cubicBezTo>
                <a:cubicBezTo>
                  <a:pt x="1687975" y="504426"/>
                  <a:pt x="1687040" y="505217"/>
                  <a:pt x="1686105" y="506007"/>
                </a:cubicBezTo>
                <a:lnTo>
                  <a:pt x="1685169" y="507591"/>
                </a:lnTo>
                <a:cubicBezTo>
                  <a:pt x="1685169" y="508381"/>
                  <a:pt x="1687040" y="508381"/>
                  <a:pt x="1687040" y="509172"/>
                </a:cubicBezTo>
                <a:lnTo>
                  <a:pt x="1685169" y="510753"/>
                </a:lnTo>
                <a:cubicBezTo>
                  <a:pt x="1685169" y="511546"/>
                  <a:pt x="1687040" y="511546"/>
                  <a:pt x="1687040" y="512337"/>
                </a:cubicBezTo>
                <a:cubicBezTo>
                  <a:pt x="1687040" y="512337"/>
                  <a:pt x="1688910" y="513127"/>
                  <a:pt x="1689846" y="513127"/>
                </a:cubicBezTo>
                <a:cubicBezTo>
                  <a:pt x="1689846" y="513127"/>
                  <a:pt x="1690778" y="512337"/>
                  <a:pt x="1690778" y="511546"/>
                </a:cubicBezTo>
                <a:lnTo>
                  <a:pt x="1688910" y="510753"/>
                </a:lnTo>
                <a:cubicBezTo>
                  <a:pt x="1688910" y="509962"/>
                  <a:pt x="1689846" y="509172"/>
                  <a:pt x="1690778" y="508381"/>
                </a:cubicBezTo>
                <a:cubicBezTo>
                  <a:pt x="1690778" y="508381"/>
                  <a:pt x="1691713" y="507591"/>
                  <a:pt x="1691713" y="506797"/>
                </a:cubicBezTo>
                <a:cubicBezTo>
                  <a:pt x="1692648" y="506797"/>
                  <a:pt x="1689846" y="506007"/>
                  <a:pt x="1689846" y="505217"/>
                </a:cubicBezTo>
                <a:cubicBezTo>
                  <a:pt x="1689846" y="505217"/>
                  <a:pt x="1691713" y="504426"/>
                  <a:pt x="1691713" y="503636"/>
                </a:cubicBezTo>
                <a:cubicBezTo>
                  <a:pt x="1691713" y="502845"/>
                  <a:pt x="1693584" y="502845"/>
                  <a:pt x="1693584" y="502052"/>
                </a:cubicBezTo>
                <a:cubicBezTo>
                  <a:pt x="1693584" y="501261"/>
                  <a:pt x="1691713" y="501261"/>
                  <a:pt x="1690778" y="500471"/>
                </a:cubicBezTo>
                <a:cubicBezTo>
                  <a:pt x="1692648" y="499681"/>
                  <a:pt x="1693584" y="498100"/>
                  <a:pt x="1694519" y="497306"/>
                </a:cubicBezTo>
                <a:cubicBezTo>
                  <a:pt x="1694519" y="496516"/>
                  <a:pt x="1695451" y="495725"/>
                  <a:pt x="1695451" y="494935"/>
                </a:cubicBezTo>
                <a:cubicBezTo>
                  <a:pt x="1697321" y="496516"/>
                  <a:pt x="1698257" y="497306"/>
                  <a:pt x="1700127" y="498100"/>
                </a:cubicBezTo>
                <a:cubicBezTo>
                  <a:pt x="1699192" y="498890"/>
                  <a:pt x="1699192" y="498890"/>
                  <a:pt x="1698257" y="499681"/>
                </a:cubicBezTo>
                <a:cubicBezTo>
                  <a:pt x="1698257" y="500471"/>
                  <a:pt x="1697321" y="501261"/>
                  <a:pt x="1697321" y="501261"/>
                </a:cubicBezTo>
                <a:cubicBezTo>
                  <a:pt x="1697321" y="502052"/>
                  <a:pt x="1699192" y="502845"/>
                  <a:pt x="1699192" y="502845"/>
                </a:cubicBezTo>
                <a:cubicBezTo>
                  <a:pt x="1699192" y="502845"/>
                  <a:pt x="1701059" y="503636"/>
                  <a:pt x="1701059" y="504426"/>
                </a:cubicBezTo>
                <a:cubicBezTo>
                  <a:pt x="1701059" y="504426"/>
                  <a:pt x="1699192" y="505217"/>
                  <a:pt x="1699192" y="506007"/>
                </a:cubicBezTo>
                <a:cubicBezTo>
                  <a:pt x="1700127" y="506797"/>
                  <a:pt x="1701059" y="506797"/>
                  <a:pt x="1701995" y="507591"/>
                </a:cubicBezTo>
                <a:cubicBezTo>
                  <a:pt x="1701995" y="507591"/>
                  <a:pt x="1702930" y="508381"/>
                  <a:pt x="1703865" y="508381"/>
                </a:cubicBezTo>
                <a:cubicBezTo>
                  <a:pt x="1703865" y="508381"/>
                  <a:pt x="1704800" y="507591"/>
                  <a:pt x="1704800" y="506797"/>
                </a:cubicBezTo>
                <a:cubicBezTo>
                  <a:pt x="1705733" y="506797"/>
                  <a:pt x="1706668" y="505217"/>
                  <a:pt x="1706668" y="505217"/>
                </a:cubicBezTo>
                <a:cubicBezTo>
                  <a:pt x="1706668" y="505217"/>
                  <a:pt x="1704800" y="504426"/>
                  <a:pt x="1704800" y="503636"/>
                </a:cubicBezTo>
                <a:cubicBezTo>
                  <a:pt x="1704800" y="503636"/>
                  <a:pt x="1705733" y="502845"/>
                  <a:pt x="1706668" y="502052"/>
                </a:cubicBezTo>
                <a:lnTo>
                  <a:pt x="1707603" y="500471"/>
                </a:lnTo>
                <a:cubicBezTo>
                  <a:pt x="1708538" y="500471"/>
                  <a:pt x="1709474" y="501261"/>
                  <a:pt x="1710406" y="501261"/>
                </a:cubicBezTo>
                <a:cubicBezTo>
                  <a:pt x="1710406" y="502052"/>
                  <a:pt x="1711341" y="502845"/>
                  <a:pt x="1712276" y="502845"/>
                </a:cubicBezTo>
                <a:lnTo>
                  <a:pt x="1714147" y="504426"/>
                </a:lnTo>
                <a:cubicBezTo>
                  <a:pt x="1715079" y="504426"/>
                  <a:pt x="1715079" y="502845"/>
                  <a:pt x="1716014" y="502845"/>
                </a:cubicBezTo>
                <a:cubicBezTo>
                  <a:pt x="1716014" y="502845"/>
                  <a:pt x="1716949" y="504426"/>
                  <a:pt x="1717885" y="503636"/>
                </a:cubicBezTo>
                <a:cubicBezTo>
                  <a:pt x="1718820" y="503636"/>
                  <a:pt x="1718820" y="502052"/>
                  <a:pt x="1719755" y="502052"/>
                </a:cubicBezTo>
                <a:cubicBezTo>
                  <a:pt x="1718820" y="501261"/>
                  <a:pt x="1717885" y="501261"/>
                  <a:pt x="1716949" y="500471"/>
                </a:cubicBezTo>
                <a:cubicBezTo>
                  <a:pt x="1716949" y="500471"/>
                  <a:pt x="1718820" y="499681"/>
                  <a:pt x="1718820" y="498890"/>
                </a:cubicBezTo>
                <a:cubicBezTo>
                  <a:pt x="1719755" y="498890"/>
                  <a:pt x="1720687" y="498100"/>
                  <a:pt x="1720687" y="497306"/>
                </a:cubicBezTo>
                <a:cubicBezTo>
                  <a:pt x="1720687" y="497306"/>
                  <a:pt x="1718820" y="496516"/>
                  <a:pt x="1718820" y="495725"/>
                </a:cubicBezTo>
                <a:lnTo>
                  <a:pt x="1719755" y="494145"/>
                </a:lnTo>
                <a:cubicBezTo>
                  <a:pt x="1720687" y="493351"/>
                  <a:pt x="1721623" y="493351"/>
                  <a:pt x="1721623" y="492561"/>
                </a:cubicBezTo>
                <a:cubicBezTo>
                  <a:pt x="1721623" y="492561"/>
                  <a:pt x="1723493" y="493351"/>
                  <a:pt x="1723493" y="494145"/>
                </a:cubicBezTo>
                <a:cubicBezTo>
                  <a:pt x="1723493" y="494145"/>
                  <a:pt x="1721623" y="494935"/>
                  <a:pt x="1722558" y="495725"/>
                </a:cubicBezTo>
                <a:lnTo>
                  <a:pt x="1724428" y="496516"/>
                </a:lnTo>
                <a:cubicBezTo>
                  <a:pt x="1724428" y="497306"/>
                  <a:pt x="1726296" y="497306"/>
                  <a:pt x="1726296" y="498100"/>
                </a:cubicBezTo>
                <a:cubicBezTo>
                  <a:pt x="1726296" y="498890"/>
                  <a:pt x="1724428" y="499681"/>
                  <a:pt x="1724428" y="499681"/>
                </a:cubicBezTo>
                <a:cubicBezTo>
                  <a:pt x="1724428" y="500471"/>
                  <a:pt x="1723493" y="501261"/>
                  <a:pt x="1723493" y="502052"/>
                </a:cubicBezTo>
                <a:lnTo>
                  <a:pt x="1725361" y="502845"/>
                </a:lnTo>
                <a:cubicBezTo>
                  <a:pt x="1725361" y="503636"/>
                  <a:pt x="1723493" y="504426"/>
                  <a:pt x="1723493" y="505217"/>
                </a:cubicBezTo>
                <a:lnTo>
                  <a:pt x="1725361" y="506007"/>
                </a:lnTo>
                <a:cubicBezTo>
                  <a:pt x="1726296" y="506797"/>
                  <a:pt x="1727231" y="506797"/>
                  <a:pt x="1728166" y="507591"/>
                </a:cubicBezTo>
                <a:cubicBezTo>
                  <a:pt x="1728166" y="506797"/>
                  <a:pt x="1729102" y="506007"/>
                  <a:pt x="1729102" y="506007"/>
                </a:cubicBezTo>
                <a:cubicBezTo>
                  <a:pt x="1729102" y="505217"/>
                  <a:pt x="1727231" y="504426"/>
                  <a:pt x="1727231" y="504426"/>
                </a:cubicBezTo>
                <a:cubicBezTo>
                  <a:pt x="1727231" y="503636"/>
                  <a:pt x="1728166" y="502845"/>
                  <a:pt x="1729102" y="502845"/>
                </a:cubicBezTo>
                <a:cubicBezTo>
                  <a:pt x="1729102" y="502052"/>
                  <a:pt x="1730037" y="501261"/>
                  <a:pt x="1730969" y="501261"/>
                </a:cubicBezTo>
                <a:cubicBezTo>
                  <a:pt x="1730969" y="500471"/>
                  <a:pt x="1728166" y="499681"/>
                  <a:pt x="1728166" y="499681"/>
                </a:cubicBezTo>
                <a:cubicBezTo>
                  <a:pt x="1728166" y="498890"/>
                  <a:pt x="1730037" y="498100"/>
                  <a:pt x="1730037" y="498100"/>
                </a:cubicBezTo>
                <a:cubicBezTo>
                  <a:pt x="1730037" y="497306"/>
                  <a:pt x="1730969" y="496516"/>
                  <a:pt x="1731904" y="495725"/>
                </a:cubicBezTo>
                <a:lnTo>
                  <a:pt x="1733775" y="497306"/>
                </a:lnTo>
                <a:lnTo>
                  <a:pt x="1731904" y="498890"/>
                </a:lnTo>
                <a:cubicBezTo>
                  <a:pt x="1732840" y="499681"/>
                  <a:pt x="1733775" y="500471"/>
                  <a:pt x="1733775" y="500471"/>
                </a:cubicBezTo>
                <a:cubicBezTo>
                  <a:pt x="1734707" y="500471"/>
                  <a:pt x="1735642" y="502052"/>
                  <a:pt x="1736577" y="502052"/>
                </a:cubicBezTo>
                <a:cubicBezTo>
                  <a:pt x="1736577" y="502052"/>
                  <a:pt x="1737513" y="500471"/>
                  <a:pt x="1737513" y="499681"/>
                </a:cubicBezTo>
                <a:cubicBezTo>
                  <a:pt x="1738448" y="499681"/>
                  <a:pt x="1739383" y="498890"/>
                  <a:pt x="1739383" y="498100"/>
                </a:cubicBezTo>
                <a:lnTo>
                  <a:pt x="1737513" y="497306"/>
                </a:lnTo>
                <a:cubicBezTo>
                  <a:pt x="1737513" y="496516"/>
                  <a:pt x="1735642" y="495725"/>
                  <a:pt x="1735642" y="495725"/>
                </a:cubicBezTo>
                <a:lnTo>
                  <a:pt x="1736577" y="494145"/>
                </a:lnTo>
                <a:cubicBezTo>
                  <a:pt x="1737513" y="494145"/>
                  <a:pt x="1738448" y="495725"/>
                  <a:pt x="1739383" y="494935"/>
                </a:cubicBezTo>
                <a:lnTo>
                  <a:pt x="1740315" y="493351"/>
                </a:lnTo>
                <a:cubicBezTo>
                  <a:pt x="1741251" y="494145"/>
                  <a:pt x="1742186" y="494145"/>
                  <a:pt x="1742186" y="494935"/>
                </a:cubicBezTo>
                <a:cubicBezTo>
                  <a:pt x="1743121" y="494935"/>
                  <a:pt x="1744988" y="495725"/>
                  <a:pt x="1744988" y="495725"/>
                </a:cubicBezTo>
                <a:cubicBezTo>
                  <a:pt x="1744988" y="496516"/>
                  <a:pt x="1743121" y="497306"/>
                  <a:pt x="1743121" y="498100"/>
                </a:cubicBezTo>
                <a:lnTo>
                  <a:pt x="1744988" y="498890"/>
                </a:lnTo>
                <a:cubicBezTo>
                  <a:pt x="1744988" y="499681"/>
                  <a:pt x="1743121" y="500471"/>
                  <a:pt x="1744056" y="501261"/>
                </a:cubicBezTo>
                <a:lnTo>
                  <a:pt x="1745924" y="502052"/>
                </a:lnTo>
                <a:cubicBezTo>
                  <a:pt x="1745924" y="502845"/>
                  <a:pt x="1744056" y="503636"/>
                  <a:pt x="1744056" y="504426"/>
                </a:cubicBezTo>
                <a:lnTo>
                  <a:pt x="1742186" y="506007"/>
                </a:lnTo>
                <a:cubicBezTo>
                  <a:pt x="1742186" y="506007"/>
                  <a:pt x="1744988" y="506797"/>
                  <a:pt x="1744988" y="507591"/>
                </a:cubicBezTo>
                <a:cubicBezTo>
                  <a:pt x="1744056" y="507591"/>
                  <a:pt x="1743121" y="508381"/>
                  <a:pt x="1743121" y="509172"/>
                </a:cubicBezTo>
                <a:cubicBezTo>
                  <a:pt x="1742186" y="509962"/>
                  <a:pt x="1742186" y="509962"/>
                  <a:pt x="1741251" y="510753"/>
                </a:cubicBezTo>
                <a:cubicBezTo>
                  <a:pt x="1742186" y="510753"/>
                  <a:pt x="1743121" y="512337"/>
                  <a:pt x="1743121" y="512337"/>
                </a:cubicBezTo>
                <a:cubicBezTo>
                  <a:pt x="1744056" y="512337"/>
                  <a:pt x="1744056" y="510753"/>
                  <a:pt x="1744988" y="509962"/>
                </a:cubicBezTo>
                <a:cubicBezTo>
                  <a:pt x="1745924" y="509962"/>
                  <a:pt x="1746859" y="511546"/>
                  <a:pt x="1746859" y="511546"/>
                </a:cubicBezTo>
                <a:cubicBezTo>
                  <a:pt x="1747794" y="511546"/>
                  <a:pt x="1748729" y="509962"/>
                  <a:pt x="1748729" y="509962"/>
                </a:cubicBezTo>
                <a:lnTo>
                  <a:pt x="1746859" y="508381"/>
                </a:lnTo>
                <a:cubicBezTo>
                  <a:pt x="1746859" y="508381"/>
                  <a:pt x="1747794" y="506797"/>
                  <a:pt x="1748729" y="506797"/>
                </a:cubicBezTo>
                <a:cubicBezTo>
                  <a:pt x="1748729" y="506007"/>
                  <a:pt x="1749665" y="505217"/>
                  <a:pt x="1749665" y="505217"/>
                </a:cubicBezTo>
                <a:cubicBezTo>
                  <a:pt x="1750597" y="504426"/>
                  <a:pt x="1750597" y="503636"/>
                  <a:pt x="1751532" y="503636"/>
                </a:cubicBezTo>
                <a:cubicBezTo>
                  <a:pt x="1751532" y="502845"/>
                  <a:pt x="1753403" y="504426"/>
                  <a:pt x="1753403" y="504426"/>
                </a:cubicBezTo>
                <a:cubicBezTo>
                  <a:pt x="1754338" y="504426"/>
                  <a:pt x="1754338" y="502845"/>
                  <a:pt x="1755270" y="502845"/>
                </a:cubicBezTo>
                <a:cubicBezTo>
                  <a:pt x="1756205" y="502845"/>
                  <a:pt x="1756205" y="501261"/>
                  <a:pt x="1757141" y="501261"/>
                </a:cubicBezTo>
                <a:cubicBezTo>
                  <a:pt x="1757141" y="501261"/>
                  <a:pt x="1759011" y="502845"/>
                  <a:pt x="1759011" y="502052"/>
                </a:cubicBezTo>
                <a:cubicBezTo>
                  <a:pt x="1759011" y="502052"/>
                  <a:pt x="1759946" y="501261"/>
                  <a:pt x="1760879" y="500471"/>
                </a:cubicBezTo>
                <a:cubicBezTo>
                  <a:pt x="1760879" y="500471"/>
                  <a:pt x="1761814" y="499681"/>
                  <a:pt x="1761814" y="498890"/>
                </a:cubicBezTo>
                <a:cubicBezTo>
                  <a:pt x="1762749" y="498100"/>
                  <a:pt x="1762749" y="498100"/>
                  <a:pt x="1763684" y="497306"/>
                </a:cubicBezTo>
                <a:cubicBezTo>
                  <a:pt x="1763684" y="496516"/>
                  <a:pt x="1764617" y="495725"/>
                  <a:pt x="1765552" y="495725"/>
                </a:cubicBezTo>
                <a:cubicBezTo>
                  <a:pt x="1765552" y="495725"/>
                  <a:pt x="1763684" y="494145"/>
                  <a:pt x="1762749" y="494145"/>
                </a:cubicBezTo>
                <a:cubicBezTo>
                  <a:pt x="1763684" y="494145"/>
                  <a:pt x="1763684" y="492561"/>
                  <a:pt x="1764617" y="492561"/>
                </a:cubicBezTo>
                <a:cubicBezTo>
                  <a:pt x="1765552" y="492561"/>
                  <a:pt x="1766487" y="493351"/>
                  <a:pt x="1766487" y="493351"/>
                </a:cubicBezTo>
                <a:cubicBezTo>
                  <a:pt x="1767422" y="494145"/>
                  <a:pt x="1769290" y="494935"/>
                  <a:pt x="1769290" y="494935"/>
                </a:cubicBezTo>
                <a:lnTo>
                  <a:pt x="1767422" y="496516"/>
                </a:lnTo>
                <a:lnTo>
                  <a:pt x="1765552" y="498100"/>
                </a:lnTo>
                <a:cubicBezTo>
                  <a:pt x="1765552" y="498890"/>
                  <a:pt x="1767422" y="499681"/>
                  <a:pt x="1767422" y="499681"/>
                </a:cubicBezTo>
                <a:cubicBezTo>
                  <a:pt x="1768358" y="499681"/>
                  <a:pt x="1769290" y="498100"/>
                  <a:pt x="1769290" y="498100"/>
                </a:cubicBezTo>
                <a:cubicBezTo>
                  <a:pt x="1770225" y="498100"/>
                  <a:pt x="1771160" y="498890"/>
                  <a:pt x="1771160" y="499681"/>
                </a:cubicBezTo>
                <a:cubicBezTo>
                  <a:pt x="1772096" y="499681"/>
                  <a:pt x="1773031" y="500471"/>
                  <a:pt x="1773966" y="500471"/>
                </a:cubicBezTo>
                <a:cubicBezTo>
                  <a:pt x="1773966" y="501261"/>
                  <a:pt x="1772096" y="502052"/>
                  <a:pt x="1772096" y="502845"/>
                </a:cubicBezTo>
                <a:lnTo>
                  <a:pt x="1770225" y="504426"/>
                </a:lnTo>
                <a:cubicBezTo>
                  <a:pt x="1770225" y="505217"/>
                  <a:pt x="1772096" y="505217"/>
                  <a:pt x="1772096" y="506007"/>
                </a:cubicBezTo>
                <a:cubicBezTo>
                  <a:pt x="1773031" y="506007"/>
                  <a:pt x="1773966" y="506797"/>
                  <a:pt x="1774898" y="506797"/>
                </a:cubicBezTo>
                <a:cubicBezTo>
                  <a:pt x="1775833" y="506007"/>
                  <a:pt x="1776769" y="504426"/>
                  <a:pt x="1777704" y="503636"/>
                </a:cubicBezTo>
                <a:cubicBezTo>
                  <a:pt x="1778639" y="502052"/>
                  <a:pt x="1779571" y="501261"/>
                  <a:pt x="1780506" y="499681"/>
                </a:cubicBezTo>
                <a:cubicBezTo>
                  <a:pt x="1782377" y="498890"/>
                  <a:pt x="1783312" y="497306"/>
                  <a:pt x="1784248" y="496516"/>
                </a:cubicBezTo>
                <a:cubicBezTo>
                  <a:pt x="1784248" y="495725"/>
                  <a:pt x="1785180" y="494935"/>
                  <a:pt x="1786115" y="494935"/>
                </a:cubicBezTo>
                <a:cubicBezTo>
                  <a:pt x="1786115" y="494145"/>
                  <a:pt x="1787050" y="493351"/>
                  <a:pt x="1787050" y="492561"/>
                </a:cubicBezTo>
                <a:lnTo>
                  <a:pt x="1788921" y="494145"/>
                </a:lnTo>
                <a:cubicBezTo>
                  <a:pt x="1789853" y="494935"/>
                  <a:pt x="1787985" y="495725"/>
                  <a:pt x="1787985" y="495725"/>
                </a:cubicBezTo>
                <a:cubicBezTo>
                  <a:pt x="1788921" y="496516"/>
                  <a:pt x="1788921" y="497306"/>
                  <a:pt x="1789853" y="497306"/>
                </a:cubicBezTo>
                <a:cubicBezTo>
                  <a:pt x="1790788" y="497306"/>
                  <a:pt x="1791723" y="498890"/>
                  <a:pt x="1791723" y="498890"/>
                </a:cubicBezTo>
                <a:cubicBezTo>
                  <a:pt x="1792659" y="498890"/>
                  <a:pt x="1792659" y="496516"/>
                  <a:pt x="1793594" y="497306"/>
                </a:cubicBezTo>
                <a:cubicBezTo>
                  <a:pt x="1794526" y="497306"/>
                  <a:pt x="1794526" y="498100"/>
                  <a:pt x="1795461" y="498100"/>
                </a:cubicBezTo>
                <a:cubicBezTo>
                  <a:pt x="1795461" y="498890"/>
                  <a:pt x="1794526" y="499681"/>
                  <a:pt x="1793594" y="499681"/>
                </a:cubicBezTo>
                <a:cubicBezTo>
                  <a:pt x="1793594" y="500471"/>
                  <a:pt x="1792659" y="501261"/>
                  <a:pt x="1792659" y="502052"/>
                </a:cubicBezTo>
                <a:lnTo>
                  <a:pt x="1794526" y="502845"/>
                </a:lnTo>
                <a:cubicBezTo>
                  <a:pt x="1794526" y="503636"/>
                  <a:pt x="1792659" y="504426"/>
                  <a:pt x="1792659" y="505217"/>
                </a:cubicBezTo>
                <a:cubicBezTo>
                  <a:pt x="1792659" y="505217"/>
                  <a:pt x="1794526" y="506007"/>
                  <a:pt x="1795461" y="506007"/>
                </a:cubicBezTo>
                <a:cubicBezTo>
                  <a:pt x="1795461" y="506797"/>
                  <a:pt x="1793594" y="507591"/>
                  <a:pt x="1793594" y="508381"/>
                </a:cubicBezTo>
                <a:cubicBezTo>
                  <a:pt x="1793594" y="508381"/>
                  <a:pt x="1791723" y="509172"/>
                  <a:pt x="1791723" y="509962"/>
                </a:cubicBezTo>
                <a:lnTo>
                  <a:pt x="1793594" y="510753"/>
                </a:lnTo>
                <a:cubicBezTo>
                  <a:pt x="1794526" y="510753"/>
                  <a:pt x="1794526" y="509962"/>
                  <a:pt x="1795461" y="509172"/>
                </a:cubicBezTo>
                <a:cubicBezTo>
                  <a:pt x="1796397" y="509172"/>
                  <a:pt x="1796397" y="508381"/>
                  <a:pt x="1797332" y="507591"/>
                </a:cubicBezTo>
                <a:cubicBezTo>
                  <a:pt x="1797332" y="506797"/>
                  <a:pt x="1798267" y="506007"/>
                  <a:pt x="1798267" y="506007"/>
                </a:cubicBezTo>
                <a:cubicBezTo>
                  <a:pt x="1799202" y="505217"/>
                  <a:pt x="1796397" y="505217"/>
                  <a:pt x="1796397" y="504426"/>
                </a:cubicBezTo>
                <a:cubicBezTo>
                  <a:pt x="1796397" y="503636"/>
                  <a:pt x="1798267" y="503636"/>
                  <a:pt x="1798267" y="502845"/>
                </a:cubicBezTo>
                <a:lnTo>
                  <a:pt x="1800135" y="504426"/>
                </a:lnTo>
                <a:cubicBezTo>
                  <a:pt x="1801070" y="504426"/>
                  <a:pt x="1801070" y="502052"/>
                  <a:pt x="1802005" y="502052"/>
                </a:cubicBezTo>
                <a:cubicBezTo>
                  <a:pt x="1802940" y="502052"/>
                  <a:pt x="1802940" y="503636"/>
                  <a:pt x="1803876" y="503636"/>
                </a:cubicBezTo>
                <a:cubicBezTo>
                  <a:pt x="1805743" y="504426"/>
                  <a:pt x="1806678" y="505217"/>
                  <a:pt x="1808549" y="506007"/>
                </a:cubicBezTo>
                <a:cubicBezTo>
                  <a:pt x="1808549" y="506007"/>
                  <a:pt x="1809481" y="505217"/>
                  <a:pt x="1809481" y="504426"/>
                </a:cubicBezTo>
                <a:cubicBezTo>
                  <a:pt x="1809481" y="504426"/>
                  <a:pt x="1807614" y="503636"/>
                  <a:pt x="1807614" y="502845"/>
                </a:cubicBezTo>
                <a:lnTo>
                  <a:pt x="1805743" y="502052"/>
                </a:lnTo>
                <a:cubicBezTo>
                  <a:pt x="1805743" y="501261"/>
                  <a:pt x="1806678" y="500471"/>
                  <a:pt x="1807614" y="500471"/>
                </a:cubicBezTo>
                <a:cubicBezTo>
                  <a:pt x="1806678" y="499681"/>
                  <a:pt x="1805743" y="498890"/>
                  <a:pt x="1804808" y="498890"/>
                </a:cubicBezTo>
                <a:lnTo>
                  <a:pt x="1806678" y="497306"/>
                </a:lnTo>
                <a:lnTo>
                  <a:pt x="1808549" y="498100"/>
                </a:lnTo>
                <a:cubicBezTo>
                  <a:pt x="1809481" y="498890"/>
                  <a:pt x="1810416" y="499681"/>
                  <a:pt x="1810416" y="499681"/>
                </a:cubicBezTo>
                <a:cubicBezTo>
                  <a:pt x="1811351" y="500471"/>
                  <a:pt x="1812287" y="500471"/>
                  <a:pt x="1813222" y="501261"/>
                </a:cubicBezTo>
                <a:cubicBezTo>
                  <a:pt x="1813222" y="501261"/>
                  <a:pt x="1815089" y="502845"/>
                  <a:pt x="1815089" y="502052"/>
                </a:cubicBezTo>
                <a:lnTo>
                  <a:pt x="1816960" y="500471"/>
                </a:lnTo>
                <a:lnTo>
                  <a:pt x="1814157" y="499681"/>
                </a:lnTo>
                <a:cubicBezTo>
                  <a:pt x="1814157" y="498890"/>
                  <a:pt x="1816025" y="498100"/>
                  <a:pt x="1816025" y="497306"/>
                </a:cubicBezTo>
                <a:cubicBezTo>
                  <a:pt x="1816025" y="497306"/>
                  <a:pt x="1816960" y="496516"/>
                  <a:pt x="1817895" y="495725"/>
                </a:cubicBezTo>
                <a:cubicBezTo>
                  <a:pt x="1817895" y="494935"/>
                  <a:pt x="1818830" y="494935"/>
                  <a:pt x="1819762" y="494145"/>
                </a:cubicBezTo>
                <a:lnTo>
                  <a:pt x="1820698" y="492561"/>
                </a:lnTo>
                <a:lnTo>
                  <a:pt x="1822568" y="493351"/>
                </a:lnTo>
                <a:cubicBezTo>
                  <a:pt x="1823503" y="494145"/>
                  <a:pt x="1821633" y="494935"/>
                  <a:pt x="1821633" y="495725"/>
                </a:cubicBezTo>
                <a:cubicBezTo>
                  <a:pt x="1821633" y="495725"/>
                  <a:pt x="1819762" y="496516"/>
                  <a:pt x="1819762" y="497306"/>
                </a:cubicBezTo>
                <a:lnTo>
                  <a:pt x="1821633" y="498100"/>
                </a:lnTo>
                <a:cubicBezTo>
                  <a:pt x="1822568" y="498890"/>
                  <a:pt x="1823503" y="499681"/>
                  <a:pt x="1823503" y="499681"/>
                </a:cubicBezTo>
                <a:cubicBezTo>
                  <a:pt x="1824436" y="499681"/>
                  <a:pt x="1825371" y="498100"/>
                  <a:pt x="1825371" y="498100"/>
                </a:cubicBezTo>
                <a:cubicBezTo>
                  <a:pt x="1826306" y="497306"/>
                  <a:pt x="1826306" y="496516"/>
                  <a:pt x="1827241" y="496516"/>
                </a:cubicBezTo>
                <a:cubicBezTo>
                  <a:pt x="1828177" y="494935"/>
                  <a:pt x="1829109" y="494145"/>
                  <a:pt x="1830044" y="492561"/>
                </a:cubicBezTo>
                <a:cubicBezTo>
                  <a:pt x="1831915" y="493351"/>
                  <a:pt x="1832850" y="494145"/>
                  <a:pt x="1834717" y="495725"/>
                </a:cubicBezTo>
                <a:cubicBezTo>
                  <a:pt x="1833785" y="496516"/>
                  <a:pt x="1832850" y="498100"/>
                  <a:pt x="1830979" y="498890"/>
                </a:cubicBezTo>
                <a:cubicBezTo>
                  <a:pt x="1830044" y="500471"/>
                  <a:pt x="1829109" y="501261"/>
                  <a:pt x="1828177" y="502845"/>
                </a:cubicBezTo>
                <a:cubicBezTo>
                  <a:pt x="1829109" y="502845"/>
                  <a:pt x="1830044" y="503636"/>
                  <a:pt x="1830044" y="503636"/>
                </a:cubicBezTo>
                <a:cubicBezTo>
                  <a:pt x="1830979" y="503636"/>
                  <a:pt x="1830979" y="502052"/>
                  <a:pt x="1831915" y="502052"/>
                </a:cubicBezTo>
                <a:cubicBezTo>
                  <a:pt x="1832850" y="502052"/>
                  <a:pt x="1832850" y="503636"/>
                  <a:pt x="1833785" y="503636"/>
                </a:cubicBezTo>
                <a:cubicBezTo>
                  <a:pt x="1834717" y="503636"/>
                  <a:pt x="1834717" y="502052"/>
                  <a:pt x="1835653" y="502052"/>
                </a:cubicBezTo>
                <a:cubicBezTo>
                  <a:pt x="1835653" y="501261"/>
                  <a:pt x="1836588" y="502845"/>
                  <a:pt x="1837523" y="502845"/>
                </a:cubicBezTo>
                <a:cubicBezTo>
                  <a:pt x="1838458" y="502845"/>
                  <a:pt x="1838458" y="501261"/>
                  <a:pt x="1839391" y="501261"/>
                </a:cubicBezTo>
                <a:lnTo>
                  <a:pt x="1841261" y="502845"/>
                </a:lnTo>
                <a:cubicBezTo>
                  <a:pt x="1842196" y="502052"/>
                  <a:pt x="1842196" y="501261"/>
                  <a:pt x="1843132" y="500471"/>
                </a:cubicBezTo>
                <a:cubicBezTo>
                  <a:pt x="1843132" y="500471"/>
                  <a:pt x="1844067" y="499681"/>
                  <a:pt x="1844067" y="498890"/>
                </a:cubicBezTo>
                <a:cubicBezTo>
                  <a:pt x="1844999" y="499681"/>
                  <a:pt x="1845934" y="499681"/>
                  <a:pt x="1846870" y="500471"/>
                </a:cubicBezTo>
                <a:cubicBezTo>
                  <a:pt x="1846870" y="500471"/>
                  <a:pt x="1848740" y="501261"/>
                  <a:pt x="1848740" y="502052"/>
                </a:cubicBezTo>
                <a:cubicBezTo>
                  <a:pt x="1848740" y="502052"/>
                  <a:pt x="1846870" y="502845"/>
                  <a:pt x="1846870" y="503636"/>
                </a:cubicBezTo>
                <a:cubicBezTo>
                  <a:pt x="1846870" y="503636"/>
                  <a:pt x="1848740" y="504426"/>
                  <a:pt x="1848740" y="505217"/>
                </a:cubicBezTo>
                <a:cubicBezTo>
                  <a:pt x="1848740" y="505217"/>
                  <a:pt x="1847805" y="506007"/>
                  <a:pt x="1847805" y="506797"/>
                </a:cubicBezTo>
                <a:cubicBezTo>
                  <a:pt x="1847805" y="507591"/>
                  <a:pt x="1849672" y="507591"/>
                  <a:pt x="1849672" y="507591"/>
                </a:cubicBezTo>
                <a:cubicBezTo>
                  <a:pt x="1850607" y="506797"/>
                  <a:pt x="1851543" y="506007"/>
                  <a:pt x="1852478" y="504426"/>
                </a:cubicBezTo>
                <a:cubicBezTo>
                  <a:pt x="1852478" y="503636"/>
                  <a:pt x="1851543" y="503636"/>
                  <a:pt x="1850607" y="502845"/>
                </a:cubicBezTo>
                <a:lnTo>
                  <a:pt x="1848740" y="502052"/>
                </a:lnTo>
                <a:cubicBezTo>
                  <a:pt x="1848740" y="501261"/>
                  <a:pt x="1850607" y="500471"/>
                  <a:pt x="1850607" y="499681"/>
                </a:cubicBezTo>
                <a:lnTo>
                  <a:pt x="1847805" y="498890"/>
                </a:lnTo>
                <a:cubicBezTo>
                  <a:pt x="1847805" y="498100"/>
                  <a:pt x="1849672" y="496516"/>
                  <a:pt x="1849672" y="496516"/>
                </a:cubicBezTo>
                <a:cubicBezTo>
                  <a:pt x="1850607" y="496516"/>
                  <a:pt x="1851543" y="498100"/>
                  <a:pt x="1851543" y="498100"/>
                </a:cubicBezTo>
                <a:cubicBezTo>
                  <a:pt x="1851543" y="498890"/>
                  <a:pt x="1853413" y="498890"/>
                  <a:pt x="1854345" y="499681"/>
                </a:cubicBezTo>
                <a:lnTo>
                  <a:pt x="1852478" y="501261"/>
                </a:lnTo>
                <a:cubicBezTo>
                  <a:pt x="1852478" y="502052"/>
                  <a:pt x="1853413" y="502052"/>
                  <a:pt x="1854345" y="502845"/>
                </a:cubicBezTo>
                <a:cubicBezTo>
                  <a:pt x="1854345" y="502845"/>
                  <a:pt x="1856216" y="504426"/>
                  <a:pt x="1856216" y="503636"/>
                </a:cubicBezTo>
                <a:cubicBezTo>
                  <a:pt x="1857151" y="503636"/>
                  <a:pt x="1858086" y="502052"/>
                  <a:pt x="1858086" y="502052"/>
                </a:cubicBezTo>
                <a:cubicBezTo>
                  <a:pt x="1859018" y="502052"/>
                  <a:pt x="1859954" y="503636"/>
                  <a:pt x="1859954" y="503636"/>
                </a:cubicBezTo>
                <a:cubicBezTo>
                  <a:pt x="1860889" y="503636"/>
                  <a:pt x="1861824" y="504426"/>
                  <a:pt x="1861824" y="505217"/>
                </a:cubicBezTo>
                <a:lnTo>
                  <a:pt x="1860889" y="506797"/>
                </a:lnTo>
                <a:cubicBezTo>
                  <a:pt x="1859954" y="507591"/>
                  <a:pt x="1859954" y="507591"/>
                  <a:pt x="1859018" y="508381"/>
                </a:cubicBezTo>
                <a:cubicBezTo>
                  <a:pt x="1859018" y="509172"/>
                  <a:pt x="1857151" y="509962"/>
                  <a:pt x="1857151" y="509962"/>
                </a:cubicBezTo>
                <a:cubicBezTo>
                  <a:pt x="1857151" y="510753"/>
                  <a:pt x="1859018" y="511546"/>
                  <a:pt x="1859954" y="511546"/>
                </a:cubicBezTo>
                <a:cubicBezTo>
                  <a:pt x="1859954" y="510753"/>
                  <a:pt x="1860889" y="510753"/>
                  <a:pt x="1860889" y="509962"/>
                </a:cubicBezTo>
                <a:cubicBezTo>
                  <a:pt x="1861824" y="509962"/>
                  <a:pt x="1862759" y="508381"/>
                  <a:pt x="1862759" y="508381"/>
                </a:cubicBezTo>
                <a:lnTo>
                  <a:pt x="1864627" y="509172"/>
                </a:lnTo>
                <a:lnTo>
                  <a:pt x="1866497" y="510753"/>
                </a:lnTo>
                <a:cubicBezTo>
                  <a:pt x="1867433" y="510753"/>
                  <a:pt x="1868368" y="509172"/>
                  <a:pt x="1868368" y="509172"/>
                </a:cubicBezTo>
                <a:cubicBezTo>
                  <a:pt x="1869300" y="508381"/>
                  <a:pt x="1869300" y="507591"/>
                  <a:pt x="1870235" y="507591"/>
                </a:cubicBezTo>
                <a:cubicBezTo>
                  <a:pt x="1870235" y="506797"/>
                  <a:pt x="1871171" y="506007"/>
                  <a:pt x="1872106" y="505217"/>
                </a:cubicBezTo>
                <a:lnTo>
                  <a:pt x="1869300" y="504426"/>
                </a:lnTo>
                <a:cubicBezTo>
                  <a:pt x="1869300" y="503636"/>
                  <a:pt x="1871171" y="502845"/>
                  <a:pt x="1871171" y="502052"/>
                </a:cubicBezTo>
                <a:cubicBezTo>
                  <a:pt x="1872106" y="502052"/>
                  <a:pt x="1872106" y="501261"/>
                  <a:pt x="1873041" y="500471"/>
                </a:cubicBezTo>
                <a:cubicBezTo>
                  <a:pt x="1873041" y="499681"/>
                  <a:pt x="1873976" y="499681"/>
                  <a:pt x="1873976" y="498890"/>
                </a:cubicBezTo>
                <a:cubicBezTo>
                  <a:pt x="1874909" y="498890"/>
                  <a:pt x="1875844" y="497306"/>
                  <a:pt x="1875844" y="497306"/>
                </a:cubicBezTo>
                <a:lnTo>
                  <a:pt x="1877714" y="498100"/>
                </a:lnTo>
                <a:cubicBezTo>
                  <a:pt x="1877714" y="498890"/>
                  <a:pt x="1875844" y="499681"/>
                  <a:pt x="1876779" y="500471"/>
                </a:cubicBezTo>
                <a:lnTo>
                  <a:pt x="1878647" y="501261"/>
                </a:lnTo>
                <a:cubicBezTo>
                  <a:pt x="1877714" y="502052"/>
                  <a:pt x="1877714" y="502845"/>
                  <a:pt x="1876779" y="503636"/>
                </a:cubicBezTo>
                <a:cubicBezTo>
                  <a:pt x="1876779" y="503636"/>
                  <a:pt x="1875844" y="504426"/>
                  <a:pt x="1874909" y="505217"/>
                </a:cubicBezTo>
                <a:lnTo>
                  <a:pt x="1873976" y="506797"/>
                </a:lnTo>
                <a:cubicBezTo>
                  <a:pt x="1873976" y="506797"/>
                  <a:pt x="1875844" y="507591"/>
                  <a:pt x="1875844" y="508381"/>
                </a:cubicBezTo>
                <a:cubicBezTo>
                  <a:pt x="1876779" y="508381"/>
                  <a:pt x="1877714" y="509172"/>
                  <a:pt x="1877714" y="509172"/>
                </a:cubicBezTo>
                <a:cubicBezTo>
                  <a:pt x="1877714" y="509172"/>
                  <a:pt x="1879582" y="508381"/>
                  <a:pt x="1879582" y="507591"/>
                </a:cubicBezTo>
                <a:cubicBezTo>
                  <a:pt x="1879582" y="507591"/>
                  <a:pt x="1877714" y="506797"/>
                  <a:pt x="1877714" y="506007"/>
                </a:cubicBezTo>
                <a:lnTo>
                  <a:pt x="1878647" y="504426"/>
                </a:lnTo>
                <a:cubicBezTo>
                  <a:pt x="1879582" y="504426"/>
                  <a:pt x="1881452" y="506007"/>
                  <a:pt x="1881452" y="506007"/>
                </a:cubicBezTo>
                <a:lnTo>
                  <a:pt x="1882388" y="504426"/>
                </a:lnTo>
                <a:cubicBezTo>
                  <a:pt x="1882388" y="503636"/>
                  <a:pt x="1880517" y="503636"/>
                  <a:pt x="1880517" y="502845"/>
                </a:cubicBezTo>
                <a:cubicBezTo>
                  <a:pt x="1880517" y="502052"/>
                  <a:pt x="1882388" y="502052"/>
                  <a:pt x="1882388" y="501261"/>
                </a:cubicBezTo>
                <a:cubicBezTo>
                  <a:pt x="1883320" y="499681"/>
                  <a:pt x="1884255" y="498890"/>
                  <a:pt x="1885190" y="497306"/>
                </a:cubicBezTo>
                <a:cubicBezTo>
                  <a:pt x="1886125" y="497306"/>
                  <a:pt x="1887061" y="495725"/>
                  <a:pt x="1887061" y="495725"/>
                </a:cubicBezTo>
                <a:lnTo>
                  <a:pt x="1888928" y="497306"/>
                </a:lnTo>
                <a:cubicBezTo>
                  <a:pt x="1888928" y="497306"/>
                  <a:pt x="1887996" y="498890"/>
                  <a:pt x="1887061" y="498890"/>
                </a:cubicBezTo>
                <a:cubicBezTo>
                  <a:pt x="1887061" y="499681"/>
                  <a:pt x="1886125" y="500471"/>
                  <a:pt x="1886125" y="500471"/>
                </a:cubicBezTo>
                <a:cubicBezTo>
                  <a:pt x="1885190" y="501261"/>
                  <a:pt x="1885190" y="502052"/>
                  <a:pt x="1884255" y="502845"/>
                </a:cubicBezTo>
                <a:cubicBezTo>
                  <a:pt x="1885190" y="502845"/>
                  <a:pt x="1886125" y="503636"/>
                  <a:pt x="1886125" y="503636"/>
                </a:cubicBezTo>
                <a:cubicBezTo>
                  <a:pt x="1887061" y="503636"/>
                  <a:pt x="1887996" y="505217"/>
                  <a:pt x="1888928" y="505217"/>
                </a:cubicBezTo>
                <a:lnTo>
                  <a:pt x="1887061" y="506797"/>
                </a:lnTo>
                <a:cubicBezTo>
                  <a:pt x="1886125" y="507591"/>
                  <a:pt x="1886125" y="508381"/>
                  <a:pt x="1885190" y="508381"/>
                </a:cubicBezTo>
                <a:cubicBezTo>
                  <a:pt x="1885190" y="509172"/>
                  <a:pt x="1884255" y="509962"/>
                  <a:pt x="1883320" y="510753"/>
                </a:cubicBezTo>
                <a:lnTo>
                  <a:pt x="1886125" y="511546"/>
                </a:lnTo>
                <a:cubicBezTo>
                  <a:pt x="1886125" y="512337"/>
                  <a:pt x="1884255" y="513127"/>
                  <a:pt x="1884255" y="513917"/>
                </a:cubicBezTo>
                <a:lnTo>
                  <a:pt x="1886125" y="514708"/>
                </a:lnTo>
                <a:cubicBezTo>
                  <a:pt x="1886125" y="514708"/>
                  <a:pt x="1887996" y="513917"/>
                  <a:pt x="1887996" y="513127"/>
                </a:cubicBezTo>
                <a:cubicBezTo>
                  <a:pt x="1887996" y="512337"/>
                  <a:pt x="1886125" y="512337"/>
                  <a:pt x="1886125" y="511546"/>
                </a:cubicBezTo>
                <a:cubicBezTo>
                  <a:pt x="1886125" y="511546"/>
                  <a:pt x="1887061" y="510753"/>
                  <a:pt x="1887061" y="509962"/>
                </a:cubicBezTo>
                <a:cubicBezTo>
                  <a:pt x="1887996" y="509172"/>
                  <a:pt x="1887996" y="509172"/>
                  <a:pt x="1888928" y="508381"/>
                </a:cubicBezTo>
                <a:cubicBezTo>
                  <a:pt x="1888928" y="508381"/>
                  <a:pt x="1889863" y="506797"/>
                  <a:pt x="1890798" y="506797"/>
                </a:cubicBezTo>
                <a:lnTo>
                  <a:pt x="1892669" y="507591"/>
                </a:lnTo>
                <a:lnTo>
                  <a:pt x="1894536" y="506007"/>
                </a:lnTo>
                <a:cubicBezTo>
                  <a:pt x="1894536" y="506007"/>
                  <a:pt x="1891734" y="505217"/>
                  <a:pt x="1891734" y="504426"/>
                </a:cubicBezTo>
                <a:cubicBezTo>
                  <a:pt x="1892669" y="504426"/>
                  <a:pt x="1893601" y="503636"/>
                  <a:pt x="1893601" y="502845"/>
                </a:cubicBezTo>
                <a:lnTo>
                  <a:pt x="1895472" y="501261"/>
                </a:lnTo>
                <a:lnTo>
                  <a:pt x="1897342" y="502845"/>
                </a:lnTo>
                <a:cubicBezTo>
                  <a:pt x="1897342" y="502052"/>
                  <a:pt x="1899210" y="501261"/>
                  <a:pt x="1899210" y="500471"/>
                </a:cubicBezTo>
                <a:lnTo>
                  <a:pt x="1897342" y="499681"/>
                </a:lnTo>
                <a:cubicBezTo>
                  <a:pt x="1896407" y="498890"/>
                  <a:pt x="1898277" y="498100"/>
                  <a:pt x="1898277" y="497306"/>
                </a:cubicBezTo>
                <a:lnTo>
                  <a:pt x="1896407" y="496516"/>
                </a:lnTo>
                <a:cubicBezTo>
                  <a:pt x="1896407" y="495725"/>
                  <a:pt x="1897342" y="494935"/>
                  <a:pt x="1898277" y="494935"/>
                </a:cubicBezTo>
                <a:cubicBezTo>
                  <a:pt x="1898277" y="494145"/>
                  <a:pt x="1899210" y="495725"/>
                  <a:pt x="1900145" y="495725"/>
                </a:cubicBezTo>
                <a:cubicBezTo>
                  <a:pt x="1901080" y="495725"/>
                  <a:pt x="1901080" y="494145"/>
                  <a:pt x="1902015" y="494145"/>
                </a:cubicBezTo>
                <a:cubicBezTo>
                  <a:pt x="1902015" y="494145"/>
                  <a:pt x="1902951" y="495725"/>
                  <a:pt x="1903886" y="495725"/>
                </a:cubicBezTo>
                <a:cubicBezTo>
                  <a:pt x="1903886" y="495725"/>
                  <a:pt x="1904818" y="494145"/>
                  <a:pt x="1905753" y="493351"/>
                </a:cubicBezTo>
                <a:lnTo>
                  <a:pt x="1907624" y="494935"/>
                </a:lnTo>
                <a:lnTo>
                  <a:pt x="1905753" y="496516"/>
                </a:lnTo>
                <a:cubicBezTo>
                  <a:pt x="1905753" y="497306"/>
                  <a:pt x="1907624" y="498100"/>
                  <a:pt x="1907624" y="498100"/>
                </a:cubicBezTo>
                <a:lnTo>
                  <a:pt x="1909491" y="496516"/>
                </a:lnTo>
                <a:cubicBezTo>
                  <a:pt x="1909491" y="495725"/>
                  <a:pt x="1907624" y="495725"/>
                  <a:pt x="1907624" y="494935"/>
                </a:cubicBezTo>
                <a:cubicBezTo>
                  <a:pt x="1907624" y="494935"/>
                  <a:pt x="1909491" y="494145"/>
                  <a:pt x="1909491" y="493351"/>
                </a:cubicBezTo>
                <a:lnTo>
                  <a:pt x="1906689" y="491770"/>
                </a:lnTo>
                <a:cubicBezTo>
                  <a:pt x="1907624" y="491770"/>
                  <a:pt x="1907624" y="490189"/>
                  <a:pt x="1908556" y="490189"/>
                </a:cubicBezTo>
                <a:cubicBezTo>
                  <a:pt x="1909491" y="490189"/>
                  <a:pt x="1910427" y="491770"/>
                  <a:pt x="1910427" y="491770"/>
                </a:cubicBezTo>
                <a:lnTo>
                  <a:pt x="1912297" y="492561"/>
                </a:lnTo>
                <a:cubicBezTo>
                  <a:pt x="1913229" y="493351"/>
                  <a:pt x="1911362" y="494145"/>
                  <a:pt x="1911362" y="494935"/>
                </a:cubicBezTo>
                <a:lnTo>
                  <a:pt x="1913229" y="495725"/>
                </a:lnTo>
                <a:cubicBezTo>
                  <a:pt x="1913229" y="496516"/>
                  <a:pt x="1911362" y="497306"/>
                  <a:pt x="1911362" y="498100"/>
                </a:cubicBezTo>
                <a:cubicBezTo>
                  <a:pt x="1911362" y="498100"/>
                  <a:pt x="1913229" y="498890"/>
                  <a:pt x="1914165" y="498890"/>
                </a:cubicBezTo>
                <a:lnTo>
                  <a:pt x="1916035" y="500471"/>
                </a:lnTo>
                <a:lnTo>
                  <a:pt x="1914165" y="502052"/>
                </a:lnTo>
                <a:cubicBezTo>
                  <a:pt x="1914165" y="502845"/>
                  <a:pt x="1916035" y="503636"/>
                  <a:pt x="1916035" y="503636"/>
                </a:cubicBezTo>
                <a:cubicBezTo>
                  <a:pt x="1916970" y="503636"/>
                  <a:pt x="1917906" y="504426"/>
                  <a:pt x="1918838" y="505217"/>
                </a:cubicBezTo>
                <a:lnTo>
                  <a:pt x="1920708" y="506007"/>
                </a:lnTo>
                <a:cubicBezTo>
                  <a:pt x="1920708" y="506797"/>
                  <a:pt x="1918838" y="507591"/>
                  <a:pt x="1918838" y="508381"/>
                </a:cubicBezTo>
                <a:lnTo>
                  <a:pt x="1920708" y="509172"/>
                </a:lnTo>
                <a:cubicBezTo>
                  <a:pt x="1921644" y="509172"/>
                  <a:pt x="1922579" y="507591"/>
                  <a:pt x="1922579" y="507591"/>
                </a:cubicBezTo>
                <a:cubicBezTo>
                  <a:pt x="1922579" y="507591"/>
                  <a:pt x="1920708" y="506797"/>
                  <a:pt x="1920708" y="506007"/>
                </a:cubicBezTo>
                <a:cubicBezTo>
                  <a:pt x="1920708" y="506007"/>
                  <a:pt x="1921644" y="505217"/>
                  <a:pt x="1921644" y="504426"/>
                </a:cubicBezTo>
                <a:cubicBezTo>
                  <a:pt x="1922579" y="504426"/>
                  <a:pt x="1923511" y="503636"/>
                  <a:pt x="1923511" y="502845"/>
                </a:cubicBezTo>
                <a:cubicBezTo>
                  <a:pt x="1923511" y="502052"/>
                  <a:pt x="1925381" y="501261"/>
                  <a:pt x="1925381" y="501261"/>
                </a:cubicBezTo>
                <a:cubicBezTo>
                  <a:pt x="1925381" y="500471"/>
                  <a:pt x="1923511" y="499681"/>
                  <a:pt x="1923511" y="499681"/>
                </a:cubicBezTo>
                <a:cubicBezTo>
                  <a:pt x="1923511" y="498890"/>
                  <a:pt x="1924446" y="498100"/>
                  <a:pt x="1924446" y="498100"/>
                </a:cubicBezTo>
                <a:cubicBezTo>
                  <a:pt x="1925381" y="497306"/>
                  <a:pt x="1925381" y="496516"/>
                  <a:pt x="1926317" y="495725"/>
                </a:cubicBezTo>
                <a:cubicBezTo>
                  <a:pt x="1927252" y="494935"/>
                  <a:pt x="1928187" y="493351"/>
                  <a:pt x="1929119" y="492561"/>
                </a:cubicBezTo>
                <a:cubicBezTo>
                  <a:pt x="1930990" y="493351"/>
                  <a:pt x="1931925" y="494145"/>
                  <a:pt x="1933792" y="494935"/>
                </a:cubicBezTo>
                <a:cubicBezTo>
                  <a:pt x="1933792" y="495725"/>
                  <a:pt x="1935663" y="495725"/>
                  <a:pt x="1935663" y="496516"/>
                </a:cubicBezTo>
                <a:cubicBezTo>
                  <a:pt x="1935663" y="497306"/>
                  <a:pt x="1933792" y="498100"/>
                  <a:pt x="1933792" y="498100"/>
                </a:cubicBezTo>
                <a:cubicBezTo>
                  <a:pt x="1934728" y="498890"/>
                  <a:pt x="1936598" y="498890"/>
                  <a:pt x="1936598" y="499681"/>
                </a:cubicBezTo>
                <a:lnTo>
                  <a:pt x="1934728" y="501261"/>
                </a:lnTo>
                <a:cubicBezTo>
                  <a:pt x="1934728" y="502052"/>
                  <a:pt x="1936598" y="502845"/>
                  <a:pt x="1936598" y="502845"/>
                </a:cubicBezTo>
                <a:cubicBezTo>
                  <a:pt x="1937533" y="502845"/>
                  <a:pt x="1938466" y="501261"/>
                  <a:pt x="1938466" y="501261"/>
                </a:cubicBezTo>
                <a:cubicBezTo>
                  <a:pt x="1938466" y="501261"/>
                  <a:pt x="1939401" y="498890"/>
                  <a:pt x="1940336" y="499681"/>
                </a:cubicBezTo>
                <a:lnTo>
                  <a:pt x="1942207" y="500471"/>
                </a:lnTo>
                <a:cubicBezTo>
                  <a:pt x="1942207" y="501261"/>
                  <a:pt x="1940336" y="502052"/>
                  <a:pt x="1940336" y="502052"/>
                </a:cubicBezTo>
                <a:cubicBezTo>
                  <a:pt x="1940336" y="502845"/>
                  <a:pt x="1942207" y="502845"/>
                  <a:pt x="1942207" y="503636"/>
                </a:cubicBezTo>
                <a:cubicBezTo>
                  <a:pt x="1944074" y="502845"/>
                  <a:pt x="1945009" y="501261"/>
                  <a:pt x="1945945" y="500471"/>
                </a:cubicBezTo>
                <a:cubicBezTo>
                  <a:pt x="1945945" y="499681"/>
                  <a:pt x="1946880" y="498890"/>
                  <a:pt x="1946880" y="498100"/>
                </a:cubicBezTo>
                <a:cubicBezTo>
                  <a:pt x="1947812" y="498100"/>
                  <a:pt x="1945009" y="497306"/>
                  <a:pt x="1945009" y="497306"/>
                </a:cubicBezTo>
                <a:cubicBezTo>
                  <a:pt x="1945009" y="496516"/>
                  <a:pt x="1946880" y="495725"/>
                  <a:pt x="1946880" y="495725"/>
                </a:cubicBezTo>
                <a:cubicBezTo>
                  <a:pt x="1946880" y="494935"/>
                  <a:pt x="1947812" y="493351"/>
                  <a:pt x="1948747" y="493351"/>
                </a:cubicBezTo>
                <a:lnTo>
                  <a:pt x="1950618" y="494935"/>
                </a:lnTo>
                <a:cubicBezTo>
                  <a:pt x="1950618" y="495725"/>
                  <a:pt x="1948747" y="496516"/>
                  <a:pt x="1948747" y="496516"/>
                </a:cubicBezTo>
                <a:cubicBezTo>
                  <a:pt x="1949683" y="497306"/>
                  <a:pt x="1950618" y="497306"/>
                  <a:pt x="1950618" y="498100"/>
                </a:cubicBezTo>
                <a:cubicBezTo>
                  <a:pt x="1951553" y="498100"/>
                  <a:pt x="1953420" y="498890"/>
                  <a:pt x="1953420" y="499681"/>
                </a:cubicBezTo>
                <a:lnTo>
                  <a:pt x="1951553" y="501261"/>
                </a:lnTo>
                <a:cubicBezTo>
                  <a:pt x="1951553" y="501261"/>
                  <a:pt x="1953420" y="502052"/>
                  <a:pt x="1953420" y="502845"/>
                </a:cubicBezTo>
                <a:cubicBezTo>
                  <a:pt x="1954356" y="502845"/>
                  <a:pt x="1955291" y="503636"/>
                  <a:pt x="1955291" y="503636"/>
                </a:cubicBezTo>
                <a:cubicBezTo>
                  <a:pt x="1955291" y="504426"/>
                  <a:pt x="1954356" y="505217"/>
                  <a:pt x="1954356" y="506007"/>
                </a:cubicBezTo>
                <a:cubicBezTo>
                  <a:pt x="1953420" y="506007"/>
                  <a:pt x="1952488" y="506797"/>
                  <a:pt x="1952488" y="507591"/>
                </a:cubicBezTo>
                <a:lnTo>
                  <a:pt x="1954356" y="508381"/>
                </a:lnTo>
                <a:cubicBezTo>
                  <a:pt x="1954356" y="509172"/>
                  <a:pt x="1953420" y="509962"/>
                  <a:pt x="1953420" y="510753"/>
                </a:cubicBezTo>
                <a:cubicBezTo>
                  <a:pt x="1952488" y="510753"/>
                  <a:pt x="1955291" y="511546"/>
                  <a:pt x="1955291" y="511546"/>
                </a:cubicBezTo>
                <a:cubicBezTo>
                  <a:pt x="1955291" y="511546"/>
                  <a:pt x="1957162" y="510753"/>
                  <a:pt x="1956226" y="509962"/>
                </a:cubicBezTo>
                <a:cubicBezTo>
                  <a:pt x="1956226" y="509962"/>
                  <a:pt x="1954356" y="509172"/>
                  <a:pt x="1954356" y="508381"/>
                </a:cubicBezTo>
                <a:cubicBezTo>
                  <a:pt x="1954356" y="508381"/>
                  <a:pt x="1956226" y="507591"/>
                  <a:pt x="1956226" y="506797"/>
                </a:cubicBezTo>
                <a:cubicBezTo>
                  <a:pt x="1956226" y="506007"/>
                  <a:pt x="1957162" y="506007"/>
                  <a:pt x="1958097" y="505217"/>
                </a:cubicBezTo>
                <a:cubicBezTo>
                  <a:pt x="1958097" y="504426"/>
                  <a:pt x="1959029" y="503636"/>
                  <a:pt x="1959029" y="503636"/>
                </a:cubicBezTo>
                <a:cubicBezTo>
                  <a:pt x="1959964" y="502052"/>
                  <a:pt x="1961835" y="501261"/>
                  <a:pt x="1962770" y="499681"/>
                </a:cubicBezTo>
                <a:cubicBezTo>
                  <a:pt x="1963702" y="498890"/>
                  <a:pt x="1964637" y="497306"/>
                  <a:pt x="1965573" y="496516"/>
                </a:cubicBezTo>
                <a:cubicBezTo>
                  <a:pt x="1966508" y="495725"/>
                  <a:pt x="1966508" y="494935"/>
                  <a:pt x="1967443" y="494935"/>
                </a:cubicBezTo>
                <a:cubicBezTo>
                  <a:pt x="1967443" y="494145"/>
                  <a:pt x="1968375" y="493351"/>
                  <a:pt x="1969310" y="492561"/>
                </a:cubicBezTo>
                <a:lnTo>
                  <a:pt x="1971181" y="494145"/>
                </a:lnTo>
                <a:lnTo>
                  <a:pt x="1973048" y="495725"/>
                </a:lnTo>
                <a:cubicBezTo>
                  <a:pt x="1973984" y="495725"/>
                  <a:pt x="1973984" y="494145"/>
                  <a:pt x="1974919" y="494145"/>
                </a:cubicBezTo>
                <a:cubicBezTo>
                  <a:pt x="1974919" y="494145"/>
                  <a:pt x="1975854" y="494935"/>
                  <a:pt x="1976789" y="494935"/>
                </a:cubicBezTo>
                <a:lnTo>
                  <a:pt x="1978657" y="493351"/>
                </a:lnTo>
                <a:cubicBezTo>
                  <a:pt x="1978657" y="493351"/>
                  <a:pt x="1980527" y="494145"/>
                  <a:pt x="1980527" y="494935"/>
                </a:cubicBezTo>
                <a:cubicBezTo>
                  <a:pt x="1980527" y="494935"/>
                  <a:pt x="1978657" y="495725"/>
                  <a:pt x="1978657" y="496516"/>
                </a:cubicBezTo>
                <a:cubicBezTo>
                  <a:pt x="1978657" y="497306"/>
                  <a:pt x="1977725" y="498100"/>
                  <a:pt x="1977725" y="498100"/>
                </a:cubicBezTo>
                <a:cubicBezTo>
                  <a:pt x="1976789" y="498890"/>
                  <a:pt x="1975854" y="499681"/>
                  <a:pt x="1975854" y="499681"/>
                </a:cubicBezTo>
                <a:cubicBezTo>
                  <a:pt x="1974919" y="500471"/>
                  <a:pt x="1974919" y="501261"/>
                  <a:pt x="1973984" y="502052"/>
                </a:cubicBezTo>
                <a:cubicBezTo>
                  <a:pt x="1973984" y="502052"/>
                  <a:pt x="1973048" y="503636"/>
                  <a:pt x="1972116" y="503636"/>
                </a:cubicBezTo>
                <a:lnTo>
                  <a:pt x="1970246" y="502052"/>
                </a:lnTo>
                <a:cubicBezTo>
                  <a:pt x="1970246" y="502845"/>
                  <a:pt x="1968375" y="503636"/>
                  <a:pt x="1968375" y="503636"/>
                </a:cubicBezTo>
                <a:cubicBezTo>
                  <a:pt x="1969310" y="504426"/>
                  <a:pt x="1970246" y="504426"/>
                  <a:pt x="1971181" y="505217"/>
                </a:cubicBezTo>
                <a:cubicBezTo>
                  <a:pt x="1971181" y="506007"/>
                  <a:pt x="1973048" y="506007"/>
                  <a:pt x="1973048" y="506797"/>
                </a:cubicBezTo>
                <a:cubicBezTo>
                  <a:pt x="1973048" y="506797"/>
                  <a:pt x="1971181" y="507591"/>
                  <a:pt x="1971181" y="508381"/>
                </a:cubicBezTo>
                <a:cubicBezTo>
                  <a:pt x="1972116" y="508381"/>
                  <a:pt x="1973048" y="509962"/>
                  <a:pt x="1973048" y="509962"/>
                </a:cubicBezTo>
                <a:cubicBezTo>
                  <a:pt x="1973984" y="509962"/>
                  <a:pt x="1974919" y="508381"/>
                  <a:pt x="1974919" y="508381"/>
                </a:cubicBezTo>
                <a:cubicBezTo>
                  <a:pt x="1974919" y="507591"/>
                  <a:pt x="1976789" y="506797"/>
                  <a:pt x="1976789" y="506007"/>
                </a:cubicBezTo>
                <a:lnTo>
                  <a:pt x="1974919" y="505217"/>
                </a:lnTo>
                <a:cubicBezTo>
                  <a:pt x="1974919" y="504426"/>
                  <a:pt x="1975854" y="502845"/>
                  <a:pt x="1975854" y="502845"/>
                </a:cubicBezTo>
                <a:cubicBezTo>
                  <a:pt x="1976789" y="502845"/>
                  <a:pt x="1977725" y="504426"/>
                  <a:pt x="1978657" y="504426"/>
                </a:cubicBezTo>
                <a:lnTo>
                  <a:pt x="1979592" y="502845"/>
                </a:lnTo>
                <a:cubicBezTo>
                  <a:pt x="1980527" y="502052"/>
                  <a:pt x="1980527" y="501261"/>
                  <a:pt x="1981463" y="501261"/>
                </a:cubicBezTo>
                <a:cubicBezTo>
                  <a:pt x="1981463" y="500471"/>
                  <a:pt x="1982398" y="498890"/>
                  <a:pt x="1983330" y="498890"/>
                </a:cubicBezTo>
                <a:lnTo>
                  <a:pt x="1985201" y="500471"/>
                </a:lnTo>
                <a:cubicBezTo>
                  <a:pt x="1984265" y="502052"/>
                  <a:pt x="1983330" y="502845"/>
                  <a:pt x="1982398" y="504426"/>
                </a:cubicBezTo>
                <a:cubicBezTo>
                  <a:pt x="1983330" y="505217"/>
                  <a:pt x="1984265" y="506007"/>
                  <a:pt x="1986136" y="506797"/>
                </a:cubicBezTo>
                <a:cubicBezTo>
                  <a:pt x="1987071" y="505217"/>
                  <a:pt x="1988003" y="504426"/>
                  <a:pt x="1988939" y="502845"/>
                </a:cubicBezTo>
                <a:cubicBezTo>
                  <a:pt x="1988003" y="502052"/>
                  <a:pt x="1986136" y="501261"/>
                  <a:pt x="1985201" y="500471"/>
                </a:cubicBezTo>
                <a:cubicBezTo>
                  <a:pt x="1986136" y="500471"/>
                  <a:pt x="1986136" y="498890"/>
                  <a:pt x="1987071" y="498890"/>
                </a:cubicBezTo>
                <a:cubicBezTo>
                  <a:pt x="1987071" y="498100"/>
                  <a:pt x="1988003" y="497306"/>
                  <a:pt x="1988003" y="497306"/>
                </a:cubicBezTo>
                <a:lnTo>
                  <a:pt x="1990809" y="498100"/>
                </a:lnTo>
                <a:cubicBezTo>
                  <a:pt x="1990809" y="498890"/>
                  <a:pt x="1988939" y="499681"/>
                  <a:pt x="1988939" y="500471"/>
                </a:cubicBezTo>
                <a:lnTo>
                  <a:pt x="1990809" y="501261"/>
                </a:lnTo>
                <a:cubicBezTo>
                  <a:pt x="1991744" y="501261"/>
                  <a:pt x="1991744" y="499681"/>
                  <a:pt x="1992680" y="499681"/>
                </a:cubicBezTo>
                <a:cubicBezTo>
                  <a:pt x="1992680" y="499681"/>
                  <a:pt x="1993612" y="501261"/>
                  <a:pt x="1994547" y="501261"/>
                </a:cubicBezTo>
                <a:cubicBezTo>
                  <a:pt x="1995482" y="501261"/>
                  <a:pt x="1995482" y="499681"/>
                  <a:pt x="1996417" y="498890"/>
                </a:cubicBezTo>
                <a:cubicBezTo>
                  <a:pt x="1996417" y="498890"/>
                  <a:pt x="1997349" y="500471"/>
                  <a:pt x="1998285" y="500471"/>
                </a:cubicBezTo>
                <a:cubicBezTo>
                  <a:pt x="1999220" y="500471"/>
                  <a:pt x="1999220" y="498890"/>
                  <a:pt x="2000155" y="498890"/>
                </a:cubicBezTo>
                <a:cubicBezTo>
                  <a:pt x="2001091" y="499681"/>
                  <a:pt x="2002958" y="500471"/>
                  <a:pt x="2003893" y="501261"/>
                </a:cubicBezTo>
                <a:cubicBezTo>
                  <a:pt x="2002958" y="502845"/>
                  <a:pt x="2002026" y="503636"/>
                  <a:pt x="2001091" y="505217"/>
                </a:cubicBezTo>
                <a:cubicBezTo>
                  <a:pt x="2000155" y="506007"/>
                  <a:pt x="2000155" y="506007"/>
                  <a:pt x="1999220" y="506797"/>
                </a:cubicBezTo>
                <a:lnTo>
                  <a:pt x="1997349" y="508381"/>
                </a:lnTo>
                <a:cubicBezTo>
                  <a:pt x="1997349" y="508381"/>
                  <a:pt x="1999220" y="509962"/>
                  <a:pt x="2000155" y="509962"/>
                </a:cubicBezTo>
                <a:lnTo>
                  <a:pt x="2001091" y="508381"/>
                </a:lnTo>
                <a:cubicBezTo>
                  <a:pt x="2002026" y="507591"/>
                  <a:pt x="2002026" y="506797"/>
                  <a:pt x="2002958" y="506797"/>
                </a:cubicBezTo>
                <a:cubicBezTo>
                  <a:pt x="2003893" y="506007"/>
                  <a:pt x="2003893" y="505217"/>
                  <a:pt x="2004828" y="504426"/>
                </a:cubicBezTo>
                <a:cubicBezTo>
                  <a:pt x="2004828" y="504426"/>
                  <a:pt x="2005764" y="503636"/>
                  <a:pt x="2005764" y="502845"/>
                </a:cubicBezTo>
                <a:cubicBezTo>
                  <a:pt x="2006699" y="502052"/>
                  <a:pt x="2007631" y="501261"/>
                  <a:pt x="2007631" y="501261"/>
                </a:cubicBezTo>
                <a:cubicBezTo>
                  <a:pt x="2007631" y="500471"/>
                  <a:pt x="2005764" y="499681"/>
                  <a:pt x="2005764" y="499681"/>
                </a:cubicBezTo>
                <a:cubicBezTo>
                  <a:pt x="2004828" y="499681"/>
                  <a:pt x="2003893" y="498890"/>
                  <a:pt x="2003893" y="498100"/>
                </a:cubicBezTo>
                <a:cubicBezTo>
                  <a:pt x="2002958" y="498100"/>
                  <a:pt x="2004828" y="497306"/>
                  <a:pt x="2004828" y="496516"/>
                </a:cubicBezTo>
                <a:cubicBezTo>
                  <a:pt x="2005764" y="497306"/>
                  <a:pt x="2006699" y="497306"/>
                  <a:pt x="2007631" y="498100"/>
                </a:cubicBezTo>
                <a:cubicBezTo>
                  <a:pt x="2007631" y="498100"/>
                  <a:pt x="2008566" y="499681"/>
                  <a:pt x="2009502" y="499681"/>
                </a:cubicBezTo>
                <a:cubicBezTo>
                  <a:pt x="2009502" y="499681"/>
                  <a:pt x="2010437" y="498100"/>
                  <a:pt x="2010437" y="497306"/>
                </a:cubicBezTo>
                <a:cubicBezTo>
                  <a:pt x="2011372" y="497306"/>
                  <a:pt x="2012307" y="496516"/>
                  <a:pt x="2012307" y="495725"/>
                </a:cubicBezTo>
                <a:cubicBezTo>
                  <a:pt x="2012307" y="496516"/>
                  <a:pt x="2014175" y="496516"/>
                  <a:pt x="2014175" y="497306"/>
                </a:cubicBezTo>
                <a:lnTo>
                  <a:pt x="2013240" y="498890"/>
                </a:lnTo>
                <a:cubicBezTo>
                  <a:pt x="2012307" y="499681"/>
                  <a:pt x="2012307" y="500471"/>
                  <a:pt x="2011372" y="500471"/>
                </a:cubicBezTo>
                <a:cubicBezTo>
                  <a:pt x="2010437" y="501261"/>
                  <a:pt x="2010437" y="502052"/>
                  <a:pt x="2009502" y="502845"/>
                </a:cubicBezTo>
                <a:cubicBezTo>
                  <a:pt x="2009502" y="502845"/>
                  <a:pt x="2008566" y="503636"/>
                  <a:pt x="2008566" y="504426"/>
                </a:cubicBezTo>
                <a:cubicBezTo>
                  <a:pt x="2008566" y="504426"/>
                  <a:pt x="2009502" y="506007"/>
                  <a:pt x="2010437" y="505217"/>
                </a:cubicBezTo>
                <a:cubicBezTo>
                  <a:pt x="2010437" y="505217"/>
                  <a:pt x="2011372" y="503636"/>
                  <a:pt x="2012307" y="503636"/>
                </a:cubicBezTo>
                <a:cubicBezTo>
                  <a:pt x="2012307" y="503636"/>
                  <a:pt x="2013240" y="505217"/>
                  <a:pt x="2014175" y="505217"/>
                </a:cubicBezTo>
                <a:lnTo>
                  <a:pt x="2015110" y="503636"/>
                </a:lnTo>
                <a:cubicBezTo>
                  <a:pt x="2016045" y="502845"/>
                  <a:pt x="2016981" y="502052"/>
                  <a:pt x="2016981" y="501261"/>
                </a:cubicBezTo>
                <a:cubicBezTo>
                  <a:pt x="2016981" y="501261"/>
                  <a:pt x="2017916" y="499681"/>
                  <a:pt x="2018848" y="499681"/>
                </a:cubicBezTo>
                <a:lnTo>
                  <a:pt x="2020719" y="501261"/>
                </a:lnTo>
                <a:cubicBezTo>
                  <a:pt x="2021654" y="501261"/>
                  <a:pt x="2021654" y="499681"/>
                  <a:pt x="2022586" y="499681"/>
                </a:cubicBezTo>
                <a:cubicBezTo>
                  <a:pt x="2022586" y="499681"/>
                  <a:pt x="2023521" y="500471"/>
                  <a:pt x="2024457" y="500471"/>
                </a:cubicBezTo>
                <a:cubicBezTo>
                  <a:pt x="2025392" y="500471"/>
                  <a:pt x="2025392" y="498890"/>
                  <a:pt x="2026327" y="498890"/>
                </a:cubicBezTo>
                <a:cubicBezTo>
                  <a:pt x="2026327" y="498890"/>
                  <a:pt x="2027259" y="500471"/>
                  <a:pt x="2028194" y="500471"/>
                </a:cubicBezTo>
                <a:cubicBezTo>
                  <a:pt x="2027259" y="500471"/>
                  <a:pt x="2027259" y="502052"/>
                  <a:pt x="2026327" y="502052"/>
                </a:cubicBezTo>
                <a:cubicBezTo>
                  <a:pt x="2027259" y="502845"/>
                  <a:pt x="2028194" y="502845"/>
                  <a:pt x="2028194" y="503636"/>
                </a:cubicBezTo>
                <a:cubicBezTo>
                  <a:pt x="2029130" y="503636"/>
                  <a:pt x="2031000" y="504426"/>
                  <a:pt x="2031000" y="505217"/>
                </a:cubicBezTo>
                <a:cubicBezTo>
                  <a:pt x="2031000" y="505217"/>
                  <a:pt x="2029130" y="506007"/>
                  <a:pt x="2029130" y="506797"/>
                </a:cubicBezTo>
                <a:cubicBezTo>
                  <a:pt x="2028194" y="506797"/>
                  <a:pt x="2028194" y="507591"/>
                  <a:pt x="2027259" y="508381"/>
                </a:cubicBezTo>
                <a:cubicBezTo>
                  <a:pt x="2027259" y="509172"/>
                  <a:pt x="2026327" y="509172"/>
                  <a:pt x="2026327" y="509962"/>
                </a:cubicBezTo>
                <a:cubicBezTo>
                  <a:pt x="2026327" y="509962"/>
                  <a:pt x="2027259" y="511546"/>
                  <a:pt x="2028194" y="511546"/>
                </a:cubicBezTo>
                <a:cubicBezTo>
                  <a:pt x="2028194" y="511546"/>
                  <a:pt x="2029130" y="509962"/>
                  <a:pt x="2030065" y="509962"/>
                </a:cubicBezTo>
                <a:cubicBezTo>
                  <a:pt x="2030065" y="509172"/>
                  <a:pt x="2031000" y="508381"/>
                  <a:pt x="2031000" y="507591"/>
                </a:cubicBezTo>
                <a:cubicBezTo>
                  <a:pt x="2031936" y="507591"/>
                  <a:pt x="2031936" y="506797"/>
                  <a:pt x="2032868" y="506007"/>
                </a:cubicBezTo>
                <a:cubicBezTo>
                  <a:pt x="2032868" y="506007"/>
                  <a:pt x="2033803" y="504426"/>
                  <a:pt x="2034738" y="504426"/>
                </a:cubicBezTo>
                <a:cubicBezTo>
                  <a:pt x="2034738" y="504426"/>
                  <a:pt x="2035673" y="506007"/>
                  <a:pt x="2036609" y="506007"/>
                </a:cubicBezTo>
                <a:cubicBezTo>
                  <a:pt x="2036609" y="506007"/>
                  <a:pt x="2037541" y="503636"/>
                  <a:pt x="2038476" y="503636"/>
                </a:cubicBezTo>
                <a:lnTo>
                  <a:pt x="2040347" y="505217"/>
                </a:lnTo>
                <a:cubicBezTo>
                  <a:pt x="2040347" y="505217"/>
                  <a:pt x="2041282" y="504426"/>
                  <a:pt x="2042217" y="503636"/>
                </a:cubicBezTo>
                <a:cubicBezTo>
                  <a:pt x="2042217" y="502845"/>
                  <a:pt x="2043149" y="502052"/>
                  <a:pt x="2043149" y="502052"/>
                </a:cubicBezTo>
                <a:cubicBezTo>
                  <a:pt x="2044084" y="501261"/>
                  <a:pt x="2044084" y="500471"/>
                  <a:pt x="2045020" y="499681"/>
                </a:cubicBezTo>
                <a:cubicBezTo>
                  <a:pt x="2045955" y="499681"/>
                  <a:pt x="2045955" y="498890"/>
                  <a:pt x="2046890" y="498100"/>
                </a:cubicBezTo>
                <a:cubicBezTo>
                  <a:pt x="2046890" y="497306"/>
                  <a:pt x="2047822" y="497306"/>
                  <a:pt x="2047822" y="496516"/>
                </a:cubicBezTo>
                <a:cubicBezTo>
                  <a:pt x="2048758" y="495725"/>
                  <a:pt x="2049693" y="494935"/>
                  <a:pt x="2049693" y="494935"/>
                </a:cubicBezTo>
                <a:cubicBezTo>
                  <a:pt x="2049693" y="494145"/>
                  <a:pt x="2047822" y="493351"/>
                  <a:pt x="2047822" y="493351"/>
                </a:cubicBezTo>
                <a:cubicBezTo>
                  <a:pt x="2047822" y="493351"/>
                  <a:pt x="2048758" y="491770"/>
                  <a:pt x="2049693" y="491770"/>
                </a:cubicBezTo>
                <a:lnTo>
                  <a:pt x="2050628" y="490189"/>
                </a:lnTo>
                <a:cubicBezTo>
                  <a:pt x="2051563" y="490189"/>
                  <a:pt x="2052496" y="490980"/>
                  <a:pt x="2052496" y="490980"/>
                </a:cubicBezTo>
                <a:cubicBezTo>
                  <a:pt x="2053431" y="490980"/>
                  <a:pt x="2054366" y="489396"/>
                  <a:pt x="2054366" y="489396"/>
                </a:cubicBezTo>
                <a:lnTo>
                  <a:pt x="2056237" y="490980"/>
                </a:lnTo>
                <a:cubicBezTo>
                  <a:pt x="2056237" y="491770"/>
                  <a:pt x="2055301" y="491770"/>
                  <a:pt x="2055301" y="492561"/>
                </a:cubicBezTo>
                <a:cubicBezTo>
                  <a:pt x="2054366" y="493351"/>
                  <a:pt x="2053431" y="494145"/>
                  <a:pt x="2053431" y="494145"/>
                </a:cubicBezTo>
                <a:cubicBezTo>
                  <a:pt x="2053431" y="494935"/>
                  <a:pt x="2055301" y="495725"/>
                  <a:pt x="2055301" y="495725"/>
                </a:cubicBezTo>
                <a:lnTo>
                  <a:pt x="2054366" y="497306"/>
                </a:lnTo>
                <a:cubicBezTo>
                  <a:pt x="2053431" y="498100"/>
                  <a:pt x="2052496" y="498890"/>
                  <a:pt x="2052496" y="498890"/>
                </a:cubicBezTo>
                <a:cubicBezTo>
                  <a:pt x="2051563" y="499681"/>
                  <a:pt x="2051563" y="500471"/>
                  <a:pt x="2050628" y="501261"/>
                </a:cubicBezTo>
                <a:cubicBezTo>
                  <a:pt x="2050628" y="501261"/>
                  <a:pt x="2049693" y="502052"/>
                  <a:pt x="2048758" y="502845"/>
                </a:cubicBezTo>
                <a:cubicBezTo>
                  <a:pt x="2048758" y="502052"/>
                  <a:pt x="2047822" y="502052"/>
                  <a:pt x="2046890" y="501261"/>
                </a:cubicBezTo>
                <a:lnTo>
                  <a:pt x="2045020" y="502845"/>
                </a:lnTo>
                <a:cubicBezTo>
                  <a:pt x="2045020" y="503636"/>
                  <a:pt x="2047822" y="504426"/>
                  <a:pt x="2047822" y="504426"/>
                </a:cubicBezTo>
                <a:lnTo>
                  <a:pt x="2048758" y="502845"/>
                </a:lnTo>
                <a:cubicBezTo>
                  <a:pt x="2049693" y="502845"/>
                  <a:pt x="2050628" y="504426"/>
                  <a:pt x="2051563" y="504426"/>
                </a:cubicBezTo>
                <a:lnTo>
                  <a:pt x="2052496" y="502052"/>
                </a:lnTo>
                <a:cubicBezTo>
                  <a:pt x="2053431" y="502052"/>
                  <a:pt x="2055301" y="503636"/>
                  <a:pt x="2055301" y="503636"/>
                </a:cubicBezTo>
                <a:lnTo>
                  <a:pt x="2056237" y="502052"/>
                </a:lnTo>
                <a:cubicBezTo>
                  <a:pt x="2057169" y="502052"/>
                  <a:pt x="2058104" y="503636"/>
                  <a:pt x="2059039" y="503636"/>
                </a:cubicBezTo>
                <a:cubicBezTo>
                  <a:pt x="2059039" y="502845"/>
                  <a:pt x="2059975" y="501261"/>
                  <a:pt x="2059975" y="501261"/>
                </a:cubicBezTo>
                <a:cubicBezTo>
                  <a:pt x="2060910" y="501261"/>
                  <a:pt x="2061842" y="502845"/>
                  <a:pt x="2061842" y="502845"/>
                </a:cubicBezTo>
                <a:cubicBezTo>
                  <a:pt x="2062777" y="502052"/>
                  <a:pt x="2063713" y="502052"/>
                  <a:pt x="2063713" y="501261"/>
                </a:cubicBezTo>
                <a:cubicBezTo>
                  <a:pt x="2063713" y="500471"/>
                  <a:pt x="2065583" y="499681"/>
                  <a:pt x="2065583" y="499681"/>
                </a:cubicBezTo>
                <a:cubicBezTo>
                  <a:pt x="2065583" y="498890"/>
                  <a:pt x="2063713" y="498100"/>
                  <a:pt x="2063713" y="498100"/>
                </a:cubicBezTo>
                <a:cubicBezTo>
                  <a:pt x="2063713" y="497306"/>
                  <a:pt x="2064648" y="496516"/>
                  <a:pt x="2064648" y="496516"/>
                </a:cubicBezTo>
                <a:cubicBezTo>
                  <a:pt x="2064648" y="495725"/>
                  <a:pt x="2062777" y="494935"/>
                  <a:pt x="2062777" y="494935"/>
                </a:cubicBezTo>
                <a:cubicBezTo>
                  <a:pt x="2062777" y="494145"/>
                  <a:pt x="2064648" y="493351"/>
                  <a:pt x="2064648" y="493351"/>
                </a:cubicBezTo>
                <a:cubicBezTo>
                  <a:pt x="2064648" y="492561"/>
                  <a:pt x="2066518" y="491770"/>
                  <a:pt x="2066518" y="490980"/>
                </a:cubicBezTo>
                <a:cubicBezTo>
                  <a:pt x="2066518" y="491770"/>
                  <a:pt x="2068386" y="491770"/>
                  <a:pt x="2068386" y="492561"/>
                </a:cubicBezTo>
                <a:cubicBezTo>
                  <a:pt x="2068386" y="493351"/>
                  <a:pt x="2066518" y="494145"/>
                  <a:pt x="2066518" y="494145"/>
                </a:cubicBezTo>
                <a:cubicBezTo>
                  <a:pt x="2066518" y="494935"/>
                  <a:pt x="2068386" y="494935"/>
                  <a:pt x="2068386" y="495725"/>
                </a:cubicBezTo>
                <a:cubicBezTo>
                  <a:pt x="2068386" y="495725"/>
                  <a:pt x="2066518" y="497306"/>
                  <a:pt x="2067450" y="497306"/>
                </a:cubicBezTo>
                <a:cubicBezTo>
                  <a:pt x="2067450" y="498100"/>
                  <a:pt x="2069321" y="498890"/>
                  <a:pt x="2069321" y="498890"/>
                </a:cubicBezTo>
                <a:cubicBezTo>
                  <a:pt x="2069321" y="498890"/>
                  <a:pt x="2070256" y="497306"/>
                  <a:pt x="2071191" y="497306"/>
                </a:cubicBezTo>
                <a:cubicBezTo>
                  <a:pt x="2071191" y="497306"/>
                  <a:pt x="2072127" y="498100"/>
                  <a:pt x="2073059" y="498100"/>
                </a:cubicBezTo>
                <a:cubicBezTo>
                  <a:pt x="2073994" y="497306"/>
                  <a:pt x="2074929" y="495725"/>
                  <a:pt x="2075865" y="494935"/>
                </a:cubicBezTo>
                <a:cubicBezTo>
                  <a:pt x="2076800" y="494145"/>
                  <a:pt x="2076800" y="494145"/>
                  <a:pt x="2077732" y="493351"/>
                </a:cubicBezTo>
                <a:cubicBezTo>
                  <a:pt x="2078667" y="494145"/>
                  <a:pt x="2080538" y="494935"/>
                  <a:pt x="2081473" y="495725"/>
                </a:cubicBezTo>
                <a:cubicBezTo>
                  <a:pt x="2081473" y="496516"/>
                  <a:pt x="2080538" y="497306"/>
                  <a:pt x="2080538" y="497306"/>
                </a:cubicBezTo>
                <a:cubicBezTo>
                  <a:pt x="2080538" y="498100"/>
                  <a:pt x="2082405" y="498890"/>
                  <a:pt x="2082405" y="498890"/>
                </a:cubicBezTo>
                <a:cubicBezTo>
                  <a:pt x="2082405" y="499681"/>
                  <a:pt x="2080538" y="500471"/>
                  <a:pt x="2080538" y="500471"/>
                </a:cubicBezTo>
                <a:cubicBezTo>
                  <a:pt x="2080538" y="501261"/>
                  <a:pt x="2079603" y="502845"/>
                  <a:pt x="2078667" y="502845"/>
                </a:cubicBezTo>
                <a:cubicBezTo>
                  <a:pt x="2078667" y="502845"/>
                  <a:pt x="2077732" y="501261"/>
                  <a:pt x="2076800" y="501261"/>
                </a:cubicBezTo>
                <a:lnTo>
                  <a:pt x="2074929" y="499681"/>
                </a:lnTo>
                <a:cubicBezTo>
                  <a:pt x="2074929" y="500471"/>
                  <a:pt x="2073059" y="501261"/>
                  <a:pt x="2073059" y="501261"/>
                </a:cubicBezTo>
                <a:cubicBezTo>
                  <a:pt x="2073059" y="502052"/>
                  <a:pt x="2074929" y="502052"/>
                  <a:pt x="2074929" y="502845"/>
                </a:cubicBezTo>
                <a:cubicBezTo>
                  <a:pt x="2075865" y="503636"/>
                  <a:pt x="2073994" y="504426"/>
                  <a:pt x="2073994" y="504426"/>
                </a:cubicBezTo>
                <a:cubicBezTo>
                  <a:pt x="2073994" y="505217"/>
                  <a:pt x="2075865" y="506007"/>
                  <a:pt x="2075865" y="506007"/>
                </a:cubicBezTo>
                <a:cubicBezTo>
                  <a:pt x="2075865" y="506007"/>
                  <a:pt x="2076800" y="504426"/>
                  <a:pt x="2077732" y="504426"/>
                </a:cubicBezTo>
                <a:cubicBezTo>
                  <a:pt x="2077732" y="504426"/>
                  <a:pt x="2078667" y="505217"/>
                  <a:pt x="2079603" y="506007"/>
                </a:cubicBezTo>
                <a:cubicBezTo>
                  <a:pt x="2079603" y="506007"/>
                  <a:pt x="2077732" y="506797"/>
                  <a:pt x="2077732" y="507591"/>
                </a:cubicBezTo>
                <a:cubicBezTo>
                  <a:pt x="2077732" y="507591"/>
                  <a:pt x="2080538" y="508381"/>
                  <a:pt x="2079603" y="508381"/>
                </a:cubicBezTo>
                <a:cubicBezTo>
                  <a:pt x="2080538" y="508381"/>
                  <a:pt x="2081473" y="507591"/>
                  <a:pt x="2081473" y="506797"/>
                </a:cubicBezTo>
                <a:lnTo>
                  <a:pt x="2079603" y="506007"/>
                </a:lnTo>
                <a:cubicBezTo>
                  <a:pt x="2079603" y="505217"/>
                  <a:pt x="2080538" y="504426"/>
                  <a:pt x="2081473" y="503636"/>
                </a:cubicBezTo>
                <a:cubicBezTo>
                  <a:pt x="2081473" y="503636"/>
                  <a:pt x="2082405" y="502845"/>
                  <a:pt x="2082405" y="502052"/>
                </a:cubicBezTo>
                <a:cubicBezTo>
                  <a:pt x="2083340" y="501261"/>
                  <a:pt x="2083340" y="500471"/>
                  <a:pt x="2084276" y="500471"/>
                </a:cubicBezTo>
                <a:lnTo>
                  <a:pt x="2086146" y="502052"/>
                </a:lnTo>
                <a:cubicBezTo>
                  <a:pt x="2087078" y="501261"/>
                  <a:pt x="2087078" y="500471"/>
                  <a:pt x="2088014" y="499681"/>
                </a:cubicBezTo>
                <a:cubicBezTo>
                  <a:pt x="2088014" y="500471"/>
                  <a:pt x="2089884" y="501261"/>
                  <a:pt x="2089884" y="501261"/>
                </a:cubicBezTo>
                <a:cubicBezTo>
                  <a:pt x="2090819" y="502052"/>
                  <a:pt x="2091752" y="502052"/>
                  <a:pt x="2091752" y="502845"/>
                </a:cubicBezTo>
                <a:cubicBezTo>
                  <a:pt x="2092687" y="502845"/>
                  <a:pt x="2093622" y="503636"/>
                  <a:pt x="2094557" y="503636"/>
                </a:cubicBezTo>
                <a:cubicBezTo>
                  <a:pt x="2095493" y="502845"/>
                  <a:pt x="2096428" y="501261"/>
                  <a:pt x="2097360" y="500471"/>
                </a:cubicBezTo>
                <a:cubicBezTo>
                  <a:pt x="2098295" y="499681"/>
                  <a:pt x="2098295" y="498890"/>
                  <a:pt x="2099231" y="498890"/>
                </a:cubicBezTo>
                <a:lnTo>
                  <a:pt x="2101101" y="499681"/>
                </a:lnTo>
                <a:cubicBezTo>
                  <a:pt x="2102033" y="499681"/>
                  <a:pt x="2102033" y="498100"/>
                  <a:pt x="2102968" y="498100"/>
                </a:cubicBezTo>
                <a:cubicBezTo>
                  <a:pt x="2103904" y="498100"/>
                  <a:pt x="2103904" y="499681"/>
                  <a:pt x="2104839" y="499681"/>
                </a:cubicBezTo>
                <a:cubicBezTo>
                  <a:pt x="2105774" y="499681"/>
                  <a:pt x="2106709" y="501261"/>
                  <a:pt x="2106709" y="501261"/>
                </a:cubicBezTo>
                <a:cubicBezTo>
                  <a:pt x="2107642" y="501261"/>
                  <a:pt x="2107642" y="499681"/>
                  <a:pt x="2108577" y="498890"/>
                </a:cubicBezTo>
                <a:cubicBezTo>
                  <a:pt x="2109512" y="499681"/>
                  <a:pt x="2109512" y="499681"/>
                  <a:pt x="2110447" y="500471"/>
                </a:cubicBezTo>
                <a:cubicBezTo>
                  <a:pt x="2111379" y="500471"/>
                  <a:pt x="2112315" y="501261"/>
                  <a:pt x="2112315" y="502052"/>
                </a:cubicBezTo>
                <a:lnTo>
                  <a:pt x="2111379" y="503636"/>
                </a:lnTo>
                <a:cubicBezTo>
                  <a:pt x="2110447" y="503636"/>
                  <a:pt x="2109512" y="502052"/>
                  <a:pt x="2108577" y="502052"/>
                </a:cubicBezTo>
                <a:cubicBezTo>
                  <a:pt x="2108577" y="502845"/>
                  <a:pt x="2107642" y="503636"/>
                  <a:pt x="2107642" y="504426"/>
                </a:cubicBezTo>
                <a:cubicBezTo>
                  <a:pt x="2108577" y="505217"/>
                  <a:pt x="2110447" y="506007"/>
                  <a:pt x="2111379" y="506797"/>
                </a:cubicBezTo>
                <a:cubicBezTo>
                  <a:pt x="2112315" y="506007"/>
                  <a:pt x="2112315" y="505217"/>
                  <a:pt x="2113250" y="505217"/>
                </a:cubicBezTo>
                <a:cubicBezTo>
                  <a:pt x="2113250" y="504426"/>
                  <a:pt x="2114185" y="502845"/>
                  <a:pt x="2115121" y="502845"/>
                </a:cubicBezTo>
                <a:lnTo>
                  <a:pt x="2116988" y="504426"/>
                </a:lnTo>
                <a:cubicBezTo>
                  <a:pt x="2116988" y="504426"/>
                  <a:pt x="2117923" y="503636"/>
                  <a:pt x="2118858" y="502845"/>
                </a:cubicBezTo>
                <a:cubicBezTo>
                  <a:pt x="2118858" y="502052"/>
                  <a:pt x="2119794" y="501261"/>
                  <a:pt x="2119794" y="501261"/>
                </a:cubicBezTo>
                <a:cubicBezTo>
                  <a:pt x="2119794" y="500471"/>
                  <a:pt x="2121661" y="499681"/>
                  <a:pt x="2121661" y="498890"/>
                </a:cubicBezTo>
                <a:lnTo>
                  <a:pt x="2119794" y="498100"/>
                </a:lnTo>
                <a:lnTo>
                  <a:pt x="2120729" y="496516"/>
                </a:lnTo>
                <a:cubicBezTo>
                  <a:pt x="2121661" y="495725"/>
                  <a:pt x="2122596" y="497306"/>
                  <a:pt x="2123532" y="497306"/>
                </a:cubicBezTo>
                <a:lnTo>
                  <a:pt x="2125402" y="498890"/>
                </a:lnTo>
                <a:cubicBezTo>
                  <a:pt x="2125402" y="499681"/>
                  <a:pt x="2123532" y="500471"/>
                  <a:pt x="2123532" y="500471"/>
                </a:cubicBezTo>
                <a:cubicBezTo>
                  <a:pt x="2123532" y="501261"/>
                  <a:pt x="2121661" y="502052"/>
                  <a:pt x="2121661" y="502052"/>
                </a:cubicBezTo>
                <a:cubicBezTo>
                  <a:pt x="2122596" y="502845"/>
                  <a:pt x="2124467" y="502845"/>
                  <a:pt x="2124467" y="503636"/>
                </a:cubicBezTo>
                <a:cubicBezTo>
                  <a:pt x="2124467" y="504426"/>
                  <a:pt x="2122596" y="505217"/>
                  <a:pt x="2122596" y="505217"/>
                </a:cubicBezTo>
                <a:cubicBezTo>
                  <a:pt x="2122596" y="506007"/>
                  <a:pt x="2124467" y="506007"/>
                  <a:pt x="2124467" y="506797"/>
                </a:cubicBezTo>
                <a:cubicBezTo>
                  <a:pt x="2125402" y="506007"/>
                  <a:pt x="2127270" y="504426"/>
                  <a:pt x="2128205" y="503636"/>
                </a:cubicBezTo>
                <a:cubicBezTo>
                  <a:pt x="2127270" y="502845"/>
                  <a:pt x="2126337" y="502845"/>
                  <a:pt x="2125402" y="502052"/>
                </a:cubicBezTo>
                <a:lnTo>
                  <a:pt x="2127270" y="500471"/>
                </a:lnTo>
                <a:cubicBezTo>
                  <a:pt x="2128205" y="499681"/>
                  <a:pt x="2128205" y="498890"/>
                  <a:pt x="2129140" y="498100"/>
                </a:cubicBezTo>
                <a:cubicBezTo>
                  <a:pt x="2129140" y="498100"/>
                  <a:pt x="2130075" y="497306"/>
                  <a:pt x="2131011" y="496516"/>
                </a:cubicBezTo>
                <a:lnTo>
                  <a:pt x="2131946" y="494935"/>
                </a:lnTo>
                <a:lnTo>
                  <a:pt x="2133813" y="496516"/>
                </a:lnTo>
                <a:cubicBezTo>
                  <a:pt x="2134749" y="496516"/>
                  <a:pt x="2135684" y="497306"/>
                  <a:pt x="2136619" y="497306"/>
                </a:cubicBezTo>
                <a:cubicBezTo>
                  <a:pt x="2135684" y="497306"/>
                  <a:pt x="2134749" y="498890"/>
                  <a:pt x="2134749" y="499681"/>
                </a:cubicBezTo>
                <a:cubicBezTo>
                  <a:pt x="2133813" y="499681"/>
                  <a:pt x="2133813" y="500471"/>
                  <a:pt x="2132878" y="501261"/>
                </a:cubicBezTo>
                <a:lnTo>
                  <a:pt x="2131946" y="502845"/>
                </a:lnTo>
                <a:cubicBezTo>
                  <a:pt x="2131946" y="503636"/>
                  <a:pt x="2133813" y="503636"/>
                  <a:pt x="2133813" y="504426"/>
                </a:cubicBezTo>
                <a:cubicBezTo>
                  <a:pt x="2133813" y="504426"/>
                  <a:pt x="2131946" y="505217"/>
                  <a:pt x="2131946" y="506007"/>
                </a:cubicBezTo>
                <a:cubicBezTo>
                  <a:pt x="2131946" y="506007"/>
                  <a:pt x="2133813" y="506797"/>
                  <a:pt x="2133813" y="507591"/>
                </a:cubicBezTo>
                <a:cubicBezTo>
                  <a:pt x="2134749" y="506007"/>
                  <a:pt x="2136619" y="505217"/>
                  <a:pt x="2137551" y="503636"/>
                </a:cubicBezTo>
                <a:lnTo>
                  <a:pt x="2138486" y="502052"/>
                </a:lnTo>
                <a:cubicBezTo>
                  <a:pt x="2139422" y="502052"/>
                  <a:pt x="2140357" y="503636"/>
                  <a:pt x="2141289" y="503636"/>
                </a:cubicBezTo>
                <a:lnTo>
                  <a:pt x="2142224" y="501261"/>
                </a:lnTo>
                <a:cubicBezTo>
                  <a:pt x="2143160" y="501261"/>
                  <a:pt x="2145030" y="502845"/>
                  <a:pt x="2145030" y="502845"/>
                </a:cubicBezTo>
                <a:lnTo>
                  <a:pt x="2145965" y="501261"/>
                </a:lnTo>
                <a:cubicBezTo>
                  <a:pt x="2145965" y="500471"/>
                  <a:pt x="2144095" y="500471"/>
                  <a:pt x="2144095" y="499681"/>
                </a:cubicBezTo>
                <a:cubicBezTo>
                  <a:pt x="2144095" y="499681"/>
                  <a:pt x="2145965" y="498890"/>
                  <a:pt x="2145965" y="498100"/>
                </a:cubicBezTo>
                <a:cubicBezTo>
                  <a:pt x="2145965" y="497306"/>
                  <a:pt x="2146898" y="496516"/>
                  <a:pt x="2147833" y="496516"/>
                </a:cubicBezTo>
                <a:cubicBezTo>
                  <a:pt x="2147833" y="495725"/>
                  <a:pt x="2148768" y="494935"/>
                  <a:pt x="2148768" y="494935"/>
                </a:cubicBezTo>
                <a:cubicBezTo>
                  <a:pt x="2148768" y="494145"/>
                  <a:pt x="2150639" y="495725"/>
                  <a:pt x="2150639" y="495725"/>
                </a:cubicBezTo>
                <a:cubicBezTo>
                  <a:pt x="2151571" y="495725"/>
                  <a:pt x="2151571" y="494145"/>
                  <a:pt x="2152506" y="494145"/>
                </a:cubicBezTo>
                <a:cubicBezTo>
                  <a:pt x="2153441" y="494145"/>
                  <a:pt x="2154377" y="495725"/>
                  <a:pt x="2154377" y="495725"/>
                </a:cubicBezTo>
                <a:cubicBezTo>
                  <a:pt x="2155312" y="495725"/>
                  <a:pt x="2155312" y="494145"/>
                  <a:pt x="2156247" y="493351"/>
                </a:cubicBezTo>
                <a:cubicBezTo>
                  <a:pt x="2158114" y="494935"/>
                  <a:pt x="2159050" y="495725"/>
                  <a:pt x="2160920" y="496516"/>
                </a:cubicBezTo>
                <a:cubicBezTo>
                  <a:pt x="2159985" y="497306"/>
                  <a:pt x="2159050" y="497306"/>
                  <a:pt x="2159050" y="498100"/>
                </a:cubicBezTo>
                <a:lnTo>
                  <a:pt x="2157179" y="499681"/>
                </a:lnTo>
                <a:lnTo>
                  <a:pt x="2155312" y="498890"/>
                </a:lnTo>
                <a:lnTo>
                  <a:pt x="2153441" y="500471"/>
                </a:lnTo>
                <a:cubicBezTo>
                  <a:pt x="2153441" y="500471"/>
                  <a:pt x="2155312" y="501261"/>
                  <a:pt x="2155312" y="502052"/>
                </a:cubicBezTo>
                <a:cubicBezTo>
                  <a:pt x="2155312" y="502052"/>
                  <a:pt x="2154377" y="502845"/>
                  <a:pt x="2154377" y="503636"/>
                </a:cubicBezTo>
                <a:cubicBezTo>
                  <a:pt x="2154377" y="503636"/>
                  <a:pt x="2152506" y="504426"/>
                  <a:pt x="2152506" y="505217"/>
                </a:cubicBezTo>
                <a:cubicBezTo>
                  <a:pt x="2152506" y="506007"/>
                  <a:pt x="2154377" y="506007"/>
                  <a:pt x="2154377" y="506797"/>
                </a:cubicBezTo>
                <a:cubicBezTo>
                  <a:pt x="2154377" y="507591"/>
                  <a:pt x="2153441" y="507591"/>
                  <a:pt x="2153441" y="508381"/>
                </a:cubicBezTo>
                <a:cubicBezTo>
                  <a:pt x="2153441" y="509172"/>
                  <a:pt x="2151571" y="509962"/>
                  <a:pt x="2151571" y="509962"/>
                </a:cubicBezTo>
                <a:cubicBezTo>
                  <a:pt x="2151571" y="510753"/>
                  <a:pt x="2153441" y="510753"/>
                  <a:pt x="2153441" y="511546"/>
                </a:cubicBezTo>
                <a:cubicBezTo>
                  <a:pt x="2153441" y="512337"/>
                  <a:pt x="2155312" y="512337"/>
                  <a:pt x="2155312" y="513127"/>
                </a:cubicBezTo>
                <a:cubicBezTo>
                  <a:pt x="2155312" y="513127"/>
                  <a:pt x="2153441" y="513917"/>
                  <a:pt x="2154377" y="514708"/>
                </a:cubicBezTo>
                <a:cubicBezTo>
                  <a:pt x="2154377" y="514708"/>
                  <a:pt x="2156247" y="515498"/>
                  <a:pt x="2156247" y="516292"/>
                </a:cubicBezTo>
                <a:cubicBezTo>
                  <a:pt x="2156247" y="516292"/>
                  <a:pt x="2154377" y="517082"/>
                  <a:pt x="2154377" y="517873"/>
                </a:cubicBezTo>
                <a:cubicBezTo>
                  <a:pt x="2154377" y="517873"/>
                  <a:pt x="2156247" y="518663"/>
                  <a:pt x="2156247" y="519453"/>
                </a:cubicBezTo>
                <a:cubicBezTo>
                  <a:pt x="2157179" y="519453"/>
                  <a:pt x="2158114" y="520247"/>
                  <a:pt x="2159050" y="520247"/>
                </a:cubicBezTo>
                <a:cubicBezTo>
                  <a:pt x="2159050" y="520247"/>
                  <a:pt x="2159985" y="519453"/>
                  <a:pt x="2159985" y="518663"/>
                </a:cubicBezTo>
                <a:cubicBezTo>
                  <a:pt x="2159985" y="517873"/>
                  <a:pt x="2158114" y="517873"/>
                  <a:pt x="2158114" y="517082"/>
                </a:cubicBezTo>
                <a:cubicBezTo>
                  <a:pt x="2158114" y="517082"/>
                  <a:pt x="2159985" y="516292"/>
                  <a:pt x="2159985" y="515498"/>
                </a:cubicBezTo>
                <a:cubicBezTo>
                  <a:pt x="2159985" y="514708"/>
                  <a:pt x="2158114" y="514708"/>
                  <a:pt x="2158114" y="513917"/>
                </a:cubicBezTo>
                <a:cubicBezTo>
                  <a:pt x="2157179" y="513917"/>
                  <a:pt x="2155312" y="513127"/>
                  <a:pt x="2155312" y="513127"/>
                </a:cubicBezTo>
                <a:cubicBezTo>
                  <a:pt x="2155312" y="512337"/>
                  <a:pt x="2157179" y="511546"/>
                  <a:pt x="2157179" y="510753"/>
                </a:cubicBezTo>
                <a:lnTo>
                  <a:pt x="2155312" y="509962"/>
                </a:lnTo>
                <a:cubicBezTo>
                  <a:pt x="2155312" y="509172"/>
                  <a:pt x="2156247" y="508381"/>
                  <a:pt x="2156247" y="507591"/>
                </a:cubicBezTo>
                <a:cubicBezTo>
                  <a:pt x="2157179" y="507591"/>
                  <a:pt x="2158114" y="506797"/>
                  <a:pt x="2158114" y="506007"/>
                </a:cubicBezTo>
                <a:lnTo>
                  <a:pt x="2156247" y="505217"/>
                </a:lnTo>
                <a:cubicBezTo>
                  <a:pt x="2156247" y="504426"/>
                  <a:pt x="2157179" y="502845"/>
                  <a:pt x="2158114" y="502845"/>
                </a:cubicBezTo>
                <a:cubicBezTo>
                  <a:pt x="2158114" y="502845"/>
                  <a:pt x="2159050" y="504426"/>
                  <a:pt x="2159985" y="504426"/>
                </a:cubicBezTo>
                <a:cubicBezTo>
                  <a:pt x="2159985" y="504426"/>
                  <a:pt x="2160920" y="502845"/>
                  <a:pt x="2161852" y="502845"/>
                </a:cubicBezTo>
                <a:cubicBezTo>
                  <a:pt x="2161852" y="502052"/>
                  <a:pt x="2162788" y="501261"/>
                  <a:pt x="2162788" y="501261"/>
                </a:cubicBezTo>
                <a:cubicBezTo>
                  <a:pt x="2163723" y="500471"/>
                  <a:pt x="2164658" y="499681"/>
                  <a:pt x="2164658" y="498890"/>
                </a:cubicBezTo>
                <a:lnTo>
                  <a:pt x="2162788" y="498100"/>
                </a:lnTo>
                <a:cubicBezTo>
                  <a:pt x="2162788" y="497306"/>
                  <a:pt x="2163723" y="496516"/>
                  <a:pt x="2163723" y="495725"/>
                </a:cubicBezTo>
                <a:cubicBezTo>
                  <a:pt x="2164658" y="495725"/>
                  <a:pt x="2161852" y="494935"/>
                  <a:pt x="2161852" y="494935"/>
                </a:cubicBezTo>
                <a:cubicBezTo>
                  <a:pt x="2161852" y="494145"/>
                  <a:pt x="2163723" y="493351"/>
                  <a:pt x="2163723" y="492561"/>
                </a:cubicBezTo>
                <a:cubicBezTo>
                  <a:pt x="2163723" y="492561"/>
                  <a:pt x="2164658" y="491770"/>
                  <a:pt x="2165593" y="490980"/>
                </a:cubicBezTo>
                <a:lnTo>
                  <a:pt x="2167461" y="492561"/>
                </a:lnTo>
                <a:cubicBezTo>
                  <a:pt x="2167461" y="493351"/>
                  <a:pt x="2165593" y="493351"/>
                  <a:pt x="2165593" y="494145"/>
                </a:cubicBezTo>
                <a:cubicBezTo>
                  <a:pt x="2165593" y="494935"/>
                  <a:pt x="2167461" y="494935"/>
                  <a:pt x="2167461" y="495725"/>
                </a:cubicBezTo>
                <a:lnTo>
                  <a:pt x="2166526" y="497306"/>
                </a:lnTo>
                <a:cubicBezTo>
                  <a:pt x="2166526" y="498100"/>
                  <a:pt x="2167461" y="498100"/>
                  <a:pt x="2168396" y="498890"/>
                </a:cubicBezTo>
                <a:lnTo>
                  <a:pt x="2170267" y="499681"/>
                </a:lnTo>
                <a:cubicBezTo>
                  <a:pt x="2170267" y="500471"/>
                  <a:pt x="2169331" y="501261"/>
                  <a:pt x="2168396" y="502052"/>
                </a:cubicBezTo>
                <a:cubicBezTo>
                  <a:pt x="2168396" y="502052"/>
                  <a:pt x="2167461" y="502845"/>
                  <a:pt x="2167461" y="503636"/>
                </a:cubicBezTo>
                <a:lnTo>
                  <a:pt x="2165593" y="505217"/>
                </a:lnTo>
                <a:cubicBezTo>
                  <a:pt x="2165593" y="506007"/>
                  <a:pt x="2167461" y="506007"/>
                  <a:pt x="2167461" y="506797"/>
                </a:cubicBezTo>
                <a:cubicBezTo>
                  <a:pt x="2167461" y="506797"/>
                  <a:pt x="2169331" y="507591"/>
                  <a:pt x="2170267" y="508381"/>
                </a:cubicBezTo>
                <a:cubicBezTo>
                  <a:pt x="2170267" y="507591"/>
                  <a:pt x="2171199" y="506797"/>
                  <a:pt x="2171199" y="506007"/>
                </a:cubicBezTo>
                <a:lnTo>
                  <a:pt x="2173069" y="504426"/>
                </a:lnTo>
                <a:cubicBezTo>
                  <a:pt x="2173069" y="504426"/>
                  <a:pt x="2171199" y="503636"/>
                  <a:pt x="2171199" y="502845"/>
                </a:cubicBezTo>
                <a:cubicBezTo>
                  <a:pt x="2171199" y="502845"/>
                  <a:pt x="2172134" y="502052"/>
                  <a:pt x="2172134" y="501261"/>
                </a:cubicBezTo>
                <a:cubicBezTo>
                  <a:pt x="2173069" y="500471"/>
                  <a:pt x="2174005" y="500471"/>
                  <a:pt x="2174005" y="499681"/>
                </a:cubicBezTo>
                <a:cubicBezTo>
                  <a:pt x="2174940" y="498890"/>
                  <a:pt x="2174940" y="498100"/>
                  <a:pt x="2175872" y="498100"/>
                </a:cubicBezTo>
                <a:lnTo>
                  <a:pt x="2177742" y="498890"/>
                </a:lnTo>
                <a:cubicBezTo>
                  <a:pt x="2177742" y="499681"/>
                  <a:pt x="2175872" y="500471"/>
                  <a:pt x="2175872" y="501261"/>
                </a:cubicBezTo>
                <a:cubicBezTo>
                  <a:pt x="2176807" y="501261"/>
                  <a:pt x="2177742" y="502052"/>
                  <a:pt x="2178678" y="502052"/>
                </a:cubicBezTo>
                <a:lnTo>
                  <a:pt x="2179613" y="500471"/>
                </a:lnTo>
                <a:cubicBezTo>
                  <a:pt x="2180548" y="500471"/>
                  <a:pt x="2181480" y="502052"/>
                  <a:pt x="2182416" y="502052"/>
                </a:cubicBezTo>
                <a:lnTo>
                  <a:pt x="2183351" y="500471"/>
                </a:lnTo>
                <a:cubicBezTo>
                  <a:pt x="2184286" y="499681"/>
                  <a:pt x="2184286" y="498890"/>
                  <a:pt x="2185221" y="498100"/>
                </a:cubicBezTo>
                <a:cubicBezTo>
                  <a:pt x="2186157" y="497306"/>
                  <a:pt x="2187089" y="495725"/>
                  <a:pt x="2188024" y="494935"/>
                </a:cubicBezTo>
                <a:cubicBezTo>
                  <a:pt x="2189895" y="495725"/>
                  <a:pt x="2190830" y="496516"/>
                  <a:pt x="2192697" y="497306"/>
                </a:cubicBezTo>
                <a:cubicBezTo>
                  <a:pt x="2191762" y="498100"/>
                  <a:pt x="2191762" y="498890"/>
                  <a:pt x="2190830" y="499681"/>
                </a:cubicBezTo>
                <a:cubicBezTo>
                  <a:pt x="2190830" y="499681"/>
                  <a:pt x="2188959" y="500471"/>
                  <a:pt x="2188959" y="501261"/>
                </a:cubicBezTo>
                <a:lnTo>
                  <a:pt x="2191762" y="502052"/>
                </a:lnTo>
                <a:cubicBezTo>
                  <a:pt x="2190830" y="502845"/>
                  <a:pt x="2189895" y="504426"/>
                  <a:pt x="2189895" y="504426"/>
                </a:cubicBezTo>
                <a:lnTo>
                  <a:pt x="2188024" y="502845"/>
                </a:lnTo>
                <a:cubicBezTo>
                  <a:pt x="2187089" y="502845"/>
                  <a:pt x="2186157" y="504426"/>
                  <a:pt x="2186157" y="504426"/>
                </a:cubicBezTo>
                <a:cubicBezTo>
                  <a:pt x="2185221" y="505217"/>
                  <a:pt x="2185221" y="506007"/>
                  <a:pt x="2184286" y="506007"/>
                </a:cubicBezTo>
                <a:cubicBezTo>
                  <a:pt x="2184286" y="506797"/>
                  <a:pt x="2183351" y="507591"/>
                  <a:pt x="2183351" y="508381"/>
                </a:cubicBezTo>
                <a:cubicBezTo>
                  <a:pt x="2182416" y="508381"/>
                  <a:pt x="2181480" y="509172"/>
                  <a:pt x="2181480" y="509962"/>
                </a:cubicBezTo>
                <a:cubicBezTo>
                  <a:pt x="2180548" y="510753"/>
                  <a:pt x="2180548" y="510753"/>
                  <a:pt x="2179613" y="511546"/>
                </a:cubicBezTo>
                <a:lnTo>
                  <a:pt x="2181480" y="513127"/>
                </a:lnTo>
                <a:cubicBezTo>
                  <a:pt x="2182416" y="513127"/>
                  <a:pt x="2182416" y="511546"/>
                  <a:pt x="2183351" y="511546"/>
                </a:cubicBezTo>
                <a:cubicBezTo>
                  <a:pt x="2184286" y="511546"/>
                  <a:pt x="2185221" y="513127"/>
                  <a:pt x="2185221" y="512337"/>
                </a:cubicBezTo>
                <a:cubicBezTo>
                  <a:pt x="2186157" y="512337"/>
                  <a:pt x="2187089" y="511546"/>
                  <a:pt x="2187089" y="510753"/>
                </a:cubicBezTo>
                <a:cubicBezTo>
                  <a:pt x="2187089" y="510753"/>
                  <a:pt x="2185221" y="509962"/>
                  <a:pt x="2185221" y="509172"/>
                </a:cubicBezTo>
                <a:cubicBezTo>
                  <a:pt x="2185221" y="509172"/>
                  <a:pt x="2186157" y="507591"/>
                  <a:pt x="2187089" y="507591"/>
                </a:cubicBezTo>
                <a:lnTo>
                  <a:pt x="2188959" y="509172"/>
                </a:lnTo>
                <a:cubicBezTo>
                  <a:pt x="2188959" y="508381"/>
                  <a:pt x="2189895" y="507591"/>
                  <a:pt x="2189895" y="507591"/>
                </a:cubicBezTo>
                <a:cubicBezTo>
                  <a:pt x="2190830" y="506797"/>
                  <a:pt x="2191762" y="506007"/>
                  <a:pt x="2191762" y="505217"/>
                </a:cubicBezTo>
                <a:cubicBezTo>
                  <a:pt x="2192697" y="505217"/>
                  <a:pt x="2192697" y="504426"/>
                  <a:pt x="2193633" y="503636"/>
                </a:cubicBezTo>
                <a:cubicBezTo>
                  <a:pt x="2193633" y="503636"/>
                  <a:pt x="2194568" y="502052"/>
                  <a:pt x="2195503" y="502052"/>
                </a:cubicBezTo>
                <a:lnTo>
                  <a:pt x="2197370" y="503636"/>
                </a:lnTo>
                <a:cubicBezTo>
                  <a:pt x="2197370" y="503636"/>
                  <a:pt x="2198306" y="502052"/>
                  <a:pt x="2198306" y="501261"/>
                </a:cubicBezTo>
                <a:cubicBezTo>
                  <a:pt x="2199241" y="501261"/>
                  <a:pt x="2200176" y="500471"/>
                  <a:pt x="2200176" y="499681"/>
                </a:cubicBezTo>
                <a:cubicBezTo>
                  <a:pt x="2201108" y="499681"/>
                  <a:pt x="2201108" y="498100"/>
                  <a:pt x="2202044" y="498100"/>
                </a:cubicBezTo>
                <a:lnTo>
                  <a:pt x="2203914" y="499681"/>
                </a:lnTo>
                <a:cubicBezTo>
                  <a:pt x="2204849" y="499681"/>
                  <a:pt x="2204849" y="498100"/>
                  <a:pt x="2205782" y="497306"/>
                </a:cubicBezTo>
                <a:cubicBezTo>
                  <a:pt x="2205782" y="497306"/>
                  <a:pt x="2206717" y="498890"/>
                  <a:pt x="2207652" y="498890"/>
                </a:cubicBezTo>
                <a:cubicBezTo>
                  <a:pt x="2207652" y="498890"/>
                  <a:pt x="2208587" y="497306"/>
                  <a:pt x="2209523" y="497306"/>
                </a:cubicBezTo>
                <a:cubicBezTo>
                  <a:pt x="2209523" y="497306"/>
                  <a:pt x="2210458" y="498100"/>
                  <a:pt x="2211390" y="498890"/>
                </a:cubicBezTo>
                <a:cubicBezTo>
                  <a:pt x="2212325" y="498890"/>
                  <a:pt x="2212325" y="499681"/>
                  <a:pt x="2213260" y="499681"/>
                </a:cubicBezTo>
                <a:cubicBezTo>
                  <a:pt x="2214196" y="500471"/>
                  <a:pt x="2215131" y="501261"/>
                  <a:pt x="2215131" y="501261"/>
                </a:cubicBezTo>
                <a:cubicBezTo>
                  <a:pt x="2216063" y="501261"/>
                  <a:pt x="2216998" y="499681"/>
                  <a:pt x="2216998" y="499681"/>
                </a:cubicBezTo>
                <a:lnTo>
                  <a:pt x="2218869" y="500471"/>
                </a:lnTo>
                <a:cubicBezTo>
                  <a:pt x="2219804" y="501261"/>
                  <a:pt x="2220739" y="502052"/>
                  <a:pt x="2221672" y="502052"/>
                </a:cubicBezTo>
                <a:cubicBezTo>
                  <a:pt x="2221672" y="502845"/>
                  <a:pt x="2222607" y="502845"/>
                  <a:pt x="2223542" y="503636"/>
                </a:cubicBezTo>
                <a:cubicBezTo>
                  <a:pt x="2224477" y="503636"/>
                  <a:pt x="2224477" y="504426"/>
                  <a:pt x="2225413" y="505217"/>
                </a:cubicBezTo>
                <a:cubicBezTo>
                  <a:pt x="2226345" y="505217"/>
                  <a:pt x="2227280" y="506007"/>
                  <a:pt x="2227280" y="506007"/>
                </a:cubicBezTo>
                <a:cubicBezTo>
                  <a:pt x="2228215" y="506007"/>
                  <a:pt x="2228215" y="505217"/>
                  <a:pt x="2229151" y="504426"/>
                </a:cubicBezTo>
                <a:cubicBezTo>
                  <a:pt x="2229151" y="504426"/>
                  <a:pt x="2230083" y="502845"/>
                  <a:pt x="2231018" y="502845"/>
                </a:cubicBezTo>
                <a:lnTo>
                  <a:pt x="2232888" y="504426"/>
                </a:lnTo>
                <a:cubicBezTo>
                  <a:pt x="2233824" y="503636"/>
                  <a:pt x="2233824" y="502845"/>
                  <a:pt x="2234759" y="502052"/>
                </a:cubicBezTo>
                <a:cubicBezTo>
                  <a:pt x="2234759" y="502052"/>
                  <a:pt x="2235691" y="501261"/>
                  <a:pt x="2235691" y="500471"/>
                </a:cubicBezTo>
                <a:cubicBezTo>
                  <a:pt x="2236626" y="499681"/>
                  <a:pt x="2237562" y="499681"/>
                  <a:pt x="2237562" y="498890"/>
                </a:cubicBezTo>
                <a:cubicBezTo>
                  <a:pt x="2238497" y="498100"/>
                  <a:pt x="2238497" y="497306"/>
                  <a:pt x="2239432" y="497306"/>
                </a:cubicBezTo>
                <a:cubicBezTo>
                  <a:pt x="2239432" y="496516"/>
                  <a:pt x="2240367" y="494935"/>
                  <a:pt x="2240367" y="494935"/>
                </a:cubicBezTo>
                <a:cubicBezTo>
                  <a:pt x="2241300" y="494935"/>
                  <a:pt x="2243170" y="496516"/>
                  <a:pt x="2243170" y="496516"/>
                </a:cubicBezTo>
                <a:lnTo>
                  <a:pt x="2241300" y="498100"/>
                </a:lnTo>
                <a:cubicBezTo>
                  <a:pt x="2241300" y="498890"/>
                  <a:pt x="2243170" y="499681"/>
                  <a:pt x="2243170" y="499681"/>
                </a:cubicBezTo>
                <a:cubicBezTo>
                  <a:pt x="2244105" y="499681"/>
                  <a:pt x="2245041" y="498100"/>
                  <a:pt x="2245041" y="498100"/>
                </a:cubicBezTo>
                <a:cubicBezTo>
                  <a:pt x="2245973" y="498100"/>
                  <a:pt x="2246908" y="498890"/>
                  <a:pt x="2246908" y="498890"/>
                </a:cubicBezTo>
                <a:cubicBezTo>
                  <a:pt x="2247843" y="499681"/>
                  <a:pt x="2248778" y="500471"/>
                  <a:pt x="2248778" y="500471"/>
                </a:cubicBezTo>
                <a:cubicBezTo>
                  <a:pt x="2249714" y="501261"/>
                  <a:pt x="2250649" y="501261"/>
                  <a:pt x="2251581" y="502052"/>
                </a:cubicBezTo>
                <a:cubicBezTo>
                  <a:pt x="2250649" y="502052"/>
                  <a:pt x="2249714" y="503636"/>
                  <a:pt x="2249714" y="503636"/>
                </a:cubicBezTo>
                <a:cubicBezTo>
                  <a:pt x="2249714" y="503636"/>
                  <a:pt x="2248778" y="505217"/>
                  <a:pt x="2247843" y="505217"/>
                </a:cubicBezTo>
                <a:lnTo>
                  <a:pt x="2245973" y="504426"/>
                </a:lnTo>
                <a:lnTo>
                  <a:pt x="2244105" y="502845"/>
                </a:lnTo>
                <a:lnTo>
                  <a:pt x="2242235" y="504426"/>
                </a:lnTo>
                <a:cubicBezTo>
                  <a:pt x="2242235" y="505217"/>
                  <a:pt x="2244105" y="505217"/>
                  <a:pt x="2244105" y="506007"/>
                </a:cubicBezTo>
                <a:lnTo>
                  <a:pt x="2243170" y="507591"/>
                </a:lnTo>
                <a:lnTo>
                  <a:pt x="2245041" y="509172"/>
                </a:lnTo>
                <a:cubicBezTo>
                  <a:pt x="2245041" y="508381"/>
                  <a:pt x="2245973" y="507591"/>
                  <a:pt x="2246908" y="507591"/>
                </a:cubicBezTo>
                <a:cubicBezTo>
                  <a:pt x="2246908" y="506797"/>
                  <a:pt x="2247843" y="505217"/>
                  <a:pt x="2247843" y="505217"/>
                </a:cubicBezTo>
                <a:cubicBezTo>
                  <a:pt x="2248778" y="505217"/>
                  <a:pt x="2249714" y="506797"/>
                  <a:pt x="2249714" y="506797"/>
                </a:cubicBezTo>
                <a:cubicBezTo>
                  <a:pt x="2250649" y="506797"/>
                  <a:pt x="2251581" y="505217"/>
                  <a:pt x="2251581" y="505217"/>
                </a:cubicBezTo>
                <a:cubicBezTo>
                  <a:pt x="2252516" y="504426"/>
                  <a:pt x="2252516" y="503636"/>
                  <a:pt x="2253452" y="503636"/>
                </a:cubicBezTo>
                <a:lnTo>
                  <a:pt x="2253609" y="503434"/>
                </a:lnTo>
                <a:cubicBezTo>
                  <a:pt x="2254047" y="503355"/>
                  <a:pt x="2255319" y="504426"/>
                  <a:pt x="2255319" y="504426"/>
                </a:cubicBezTo>
                <a:lnTo>
                  <a:pt x="2257190" y="502845"/>
                </a:lnTo>
                <a:cubicBezTo>
                  <a:pt x="2257190" y="502845"/>
                  <a:pt x="2258125" y="501261"/>
                  <a:pt x="2259060" y="501261"/>
                </a:cubicBezTo>
                <a:cubicBezTo>
                  <a:pt x="2259060" y="501261"/>
                  <a:pt x="2259995" y="502052"/>
                  <a:pt x="2260928" y="502845"/>
                </a:cubicBezTo>
                <a:lnTo>
                  <a:pt x="2262798" y="503636"/>
                </a:lnTo>
                <a:cubicBezTo>
                  <a:pt x="2262798" y="503636"/>
                  <a:pt x="2263733" y="502052"/>
                  <a:pt x="2264669" y="502052"/>
                </a:cubicBezTo>
                <a:lnTo>
                  <a:pt x="2265601" y="500471"/>
                </a:lnTo>
                <a:cubicBezTo>
                  <a:pt x="2266536" y="500471"/>
                  <a:pt x="2267471" y="502052"/>
                  <a:pt x="2268407" y="501261"/>
                </a:cubicBezTo>
                <a:cubicBezTo>
                  <a:pt x="2268407" y="501261"/>
                  <a:pt x="2269342" y="500471"/>
                  <a:pt x="2269342" y="499681"/>
                </a:cubicBezTo>
                <a:cubicBezTo>
                  <a:pt x="2270277" y="499681"/>
                  <a:pt x="2271209" y="498100"/>
                  <a:pt x="2271209" y="498100"/>
                </a:cubicBezTo>
                <a:cubicBezTo>
                  <a:pt x="2272144" y="498100"/>
                  <a:pt x="2273080" y="499681"/>
                  <a:pt x="2273080" y="499681"/>
                </a:cubicBezTo>
                <a:cubicBezTo>
                  <a:pt x="2274015" y="499681"/>
                  <a:pt x="2274950" y="497306"/>
                  <a:pt x="2274950" y="497306"/>
                </a:cubicBezTo>
                <a:cubicBezTo>
                  <a:pt x="2275882" y="498100"/>
                  <a:pt x="2276818" y="498890"/>
                  <a:pt x="2276818" y="498890"/>
                </a:cubicBezTo>
                <a:lnTo>
                  <a:pt x="2278688" y="500471"/>
                </a:lnTo>
                <a:cubicBezTo>
                  <a:pt x="2279623" y="500471"/>
                  <a:pt x="2280555" y="498890"/>
                  <a:pt x="2280555" y="498890"/>
                </a:cubicBezTo>
                <a:cubicBezTo>
                  <a:pt x="2281491" y="498100"/>
                  <a:pt x="2281491" y="497306"/>
                  <a:pt x="2282426" y="496516"/>
                </a:cubicBezTo>
                <a:cubicBezTo>
                  <a:pt x="2282426" y="496516"/>
                  <a:pt x="2283361" y="494935"/>
                  <a:pt x="2284297" y="494935"/>
                </a:cubicBezTo>
                <a:lnTo>
                  <a:pt x="2286164" y="496516"/>
                </a:lnTo>
                <a:lnTo>
                  <a:pt x="2288034" y="498100"/>
                </a:lnTo>
                <a:cubicBezTo>
                  <a:pt x="2288034" y="498100"/>
                  <a:pt x="2288970" y="496516"/>
                  <a:pt x="2289902" y="495725"/>
                </a:cubicBezTo>
                <a:cubicBezTo>
                  <a:pt x="2289902" y="495725"/>
                  <a:pt x="2290837" y="494935"/>
                  <a:pt x="2290837" y="494145"/>
                </a:cubicBezTo>
                <a:cubicBezTo>
                  <a:pt x="2292708" y="494935"/>
                  <a:pt x="2293643" y="495725"/>
                  <a:pt x="2295510" y="497306"/>
                </a:cubicBezTo>
                <a:cubicBezTo>
                  <a:pt x="2294578" y="497306"/>
                  <a:pt x="2294578" y="498890"/>
                  <a:pt x="2293643" y="498890"/>
                </a:cubicBezTo>
                <a:lnTo>
                  <a:pt x="2291772" y="497306"/>
                </a:lnTo>
                <a:cubicBezTo>
                  <a:pt x="2290837" y="497306"/>
                  <a:pt x="2290837" y="498890"/>
                  <a:pt x="2289902" y="498890"/>
                </a:cubicBezTo>
                <a:cubicBezTo>
                  <a:pt x="2289902" y="499681"/>
                  <a:pt x="2288970" y="500471"/>
                  <a:pt x="2288970" y="501261"/>
                </a:cubicBezTo>
                <a:cubicBezTo>
                  <a:pt x="2288034" y="501261"/>
                  <a:pt x="2287099" y="499681"/>
                  <a:pt x="2286164" y="499681"/>
                </a:cubicBezTo>
                <a:lnTo>
                  <a:pt x="2285229" y="501261"/>
                </a:lnTo>
                <a:cubicBezTo>
                  <a:pt x="2284297" y="502052"/>
                  <a:pt x="2283361" y="502845"/>
                  <a:pt x="2283361" y="502845"/>
                </a:cubicBezTo>
                <a:cubicBezTo>
                  <a:pt x="2282426" y="503636"/>
                  <a:pt x="2282426" y="504426"/>
                  <a:pt x="2281491" y="505217"/>
                </a:cubicBezTo>
                <a:cubicBezTo>
                  <a:pt x="2282426" y="505217"/>
                  <a:pt x="2283361" y="506007"/>
                  <a:pt x="2283361" y="506007"/>
                </a:cubicBezTo>
                <a:cubicBezTo>
                  <a:pt x="2284297" y="506007"/>
                  <a:pt x="2285229" y="504426"/>
                  <a:pt x="2285229" y="504426"/>
                </a:cubicBezTo>
                <a:lnTo>
                  <a:pt x="2287099" y="502845"/>
                </a:lnTo>
                <a:lnTo>
                  <a:pt x="2288970" y="503636"/>
                </a:lnTo>
                <a:cubicBezTo>
                  <a:pt x="2288970" y="504426"/>
                  <a:pt x="2287099" y="505217"/>
                  <a:pt x="2287099" y="506007"/>
                </a:cubicBezTo>
                <a:lnTo>
                  <a:pt x="2289902" y="506797"/>
                </a:lnTo>
                <a:cubicBezTo>
                  <a:pt x="2289902" y="507591"/>
                  <a:pt x="2288034" y="508381"/>
                  <a:pt x="2288034" y="509172"/>
                </a:cubicBezTo>
                <a:lnTo>
                  <a:pt x="2289902" y="509962"/>
                </a:lnTo>
                <a:cubicBezTo>
                  <a:pt x="2290837" y="509962"/>
                  <a:pt x="2290837" y="509172"/>
                  <a:pt x="2291772" y="508381"/>
                </a:cubicBezTo>
                <a:cubicBezTo>
                  <a:pt x="2291772" y="508381"/>
                  <a:pt x="2292708" y="506797"/>
                  <a:pt x="2293643" y="506797"/>
                </a:cubicBezTo>
                <a:cubicBezTo>
                  <a:pt x="2293643" y="506797"/>
                  <a:pt x="2294578" y="508381"/>
                  <a:pt x="2295510" y="508381"/>
                </a:cubicBezTo>
                <a:cubicBezTo>
                  <a:pt x="2295510" y="507591"/>
                  <a:pt x="2296446" y="506797"/>
                  <a:pt x="2296446" y="506007"/>
                </a:cubicBezTo>
                <a:cubicBezTo>
                  <a:pt x="2297381" y="506007"/>
                  <a:pt x="2298316" y="504426"/>
                  <a:pt x="2298316" y="504426"/>
                </a:cubicBezTo>
                <a:lnTo>
                  <a:pt x="2300184" y="506007"/>
                </a:lnTo>
                <a:cubicBezTo>
                  <a:pt x="2301119" y="505217"/>
                  <a:pt x="2302054" y="504426"/>
                  <a:pt x="2302054" y="504426"/>
                </a:cubicBezTo>
                <a:cubicBezTo>
                  <a:pt x="2302989" y="503636"/>
                  <a:pt x="2302989" y="502845"/>
                  <a:pt x="2303925" y="502052"/>
                </a:cubicBezTo>
                <a:cubicBezTo>
                  <a:pt x="2304860" y="501261"/>
                  <a:pt x="2305792" y="499681"/>
                  <a:pt x="2306727" y="498890"/>
                </a:cubicBezTo>
                <a:cubicBezTo>
                  <a:pt x="2308598" y="499681"/>
                  <a:pt x="2309533" y="500471"/>
                  <a:pt x="2311400" y="501261"/>
                </a:cubicBezTo>
                <a:cubicBezTo>
                  <a:pt x="2311400" y="502052"/>
                  <a:pt x="2309533" y="502845"/>
                  <a:pt x="2309533" y="503636"/>
                </a:cubicBezTo>
                <a:lnTo>
                  <a:pt x="2311400" y="504426"/>
                </a:lnTo>
                <a:close/>
                <a:moveTo>
                  <a:pt x="371852" y="507591"/>
                </a:moveTo>
                <a:lnTo>
                  <a:pt x="369981" y="509172"/>
                </a:lnTo>
                <a:cubicBezTo>
                  <a:pt x="369049" y="509172"/>
                  <a:pt x="369049" y="507591"/>
                  <a:pt x="368114" y="507591"/>
                </a:cubicBezTo>
                <a:lnTo>
                  <a:pt x="366243" y="508381"/>
                </a:lnTo>
                <a:cubicBezTo>
                  <a:pt x="366243" y="509172"/>
                  <a:pt x="368114" y="509962"/>
                  <a:pt x="368114" y="509962"/>
                </a:cubicBezTo>
                <a:cubicBezTo>
                  <a:pt x="368114" y="510753"/>
                  <a:pt x="369049" y="512337"/>
                  <a:pt x="369981" y="512337"/>
                </a:cubicBezTo>
                <a:cubicBezTo>
                  <a:pt x="369981" y="512337"/>
                  <a:pt x="370917" y="510753"/>
                  <a:pt x="371852" y="510753"/>
                </a:cubicBezTo>
                <a:cubicBezTo>
                  <a:pt x="371852" y="510753"/>
                  <a:pt x="373719" y="509962"/>
                  <a:pt x="373719" y="509172"/>
                </a:cubicBezTo>
                <a:cubicBezTo>
                  <a:pt x="373719" y="509172"/>
                  <a:pt x="372787" y="507591"/>
                  <a:pt x="371852" y="507591"/>
                </a:cubicBezTo>
                <a:close/>
                <a:moveTo>
                  <a:pt x="412978" y="523409"/>
                </a:moveTo>
                <a:lnTo>
                  <a:pt x="413910" y="524993"/>
                </a:lnTo>
                <a:cubicBezTo>
                  <a:pt x="414846" y="524993"/>
                  <a:pt x="415781" y="524199"/>
                  <a:pt x="416716" y="523409"/>
                </a:cubicBezTo>
                <a:lnTo>
                  <a:pt x="418584" y="522618"/>
                </a:lnTo>
                <a:cubicBezTo>
                  <a:pt x="418584" y="521828"/>
                  <a:pt x="416716" y="521037"/>
                  <a:pt x="416716" y="521037"/>
                </a:cubicBezTo>
                <a:cubicBezTo>
                  <a:pt x="416716" y="520247"/>
                  <a:pt x="415781" y="518663"/>
                  <a:pt x="414846" y="518663"/>
                </a:cubicBezTo>
                <a:cubicBezTo>
                  <a:pt x="414846" y="518663"/>
                  <a:pt x="413910" y="520247"/>
                  <a:pt x="412978" y="520247"/>
                </a:cubicBezTo>
                <a:cubicBezTo>
                  <a:pt x="412978" y="520247"/>
                  <a:pt x="411108" y="521037"/>
                  <a:pt x="411108" y="521828"/>
                </a:cubicBezTo>
                <a:cubicBezTo>
                  <a:pt x="411108" y="521828"/>
                  <a:pt x="412043" y="523409"/>
                  <a:pt x="412978" y="523409"/>
                </a:cubicBezTo>
                <a:close/>
                <a:moveTo>
                  <a:pt x="406435" y="513127"/>
                </a:moveTo>
                <a:cubicBezTo>
                  <a:pt x="407370" y="513917"/>
                  <a:pt x="408302" y="514708"/>
                  <a:pt x="408302" y="514708"/>
                </a:cubicBezTo>
                <a:lnTo>
                  <a:pt x="410173" y="513917"/>
                </a:lnTo>
                <a:cubicBezTo>
                  <a:pt x="411108" y="513917"/>
                  <a:pt x="412043" y="515498"/>
                  <a:pt x="412043" y="515498"/>
                </a:cubicBezTo>
                <a:cubicBezTo>
                  <a:pt x="412978" y="515498"/>
                  <a:pt x="412978" y="513917"/>
                  <a:pt x="413910" y="513917"/>
                </a:cubicBezTo>
                <a:cubicBezTo>
                  <a:pt x="413910" y="513127"/>
                  <a:pt x="412978" y="513127"/>
                  <a:pt x="412978" y="512337"/>
                </a:cubicBezTo>
                <a:cubicBezTo>
                  <a:pt x="412043" y="511546"/>
                  <a:pt x="411108" y="510753"/>
                  <a:pt x="411108" y="510753"/>
                </a:cubicBezTo>
                <a:cubicBezTo>
                  <a:pt x="411108" y="509962"/>
                  <a:pt x="409237" y="511546"/>
                  <a:pt x="409237" y="511546"/>
                </a:cubicBezTo>
                <a:cubicBezTo>
                  <a:pt x="408302" y="511546"/>
                  <a:pt x="407370" y="509962"/>
                  <a:pt x="407370" y="509962"/>
                </a:cubicBezTo>
                <a:cubicBezTo>
                  <a:pt x="406435" y="509962"/>
                  <a:pt x="406435" y="511546"/>
                  <a:pt x="405499" y="511546"/>
                </a:cubicBezTo>
                <a:cubicBezTo>
                  <a:pt x="405499" y="512337"/>
                  <a:pt x="406435" y="512337"/>
                  <a:pt x="406435" y="513127"/>
                </a:cubicBezTo>
                <a:close/>
                <a:moveTo>
                  <a:pt x="385871" y="504426"/>
                </a:moveTo>
                <a:cubicBezTo>
                  <a:pt x="385871" y="504426"/>
                  <a:pt x="386807" y="506007"/>
                  <a:pt x="387742" y="506007"/>
                </a:cubicBezTo>
                <a:cubicBezTo>
                  <a:pt x="387742" y="506007"/>
                  <a:pt x="388674" y="505217"/>
                  <a:pt x="389609" y="505217"/>
                </a:cubicBezTo>
                <a:cubicBezTo>
                  <a:pt x="389298" y="504952"/>
                  <a:pt x="389159" y="504687"/>
                  <a:pt x="388986" y="504423"/>
                </a:cubicBezTo>
                <a:lnTo>
                  <a:pt x="387638" y="504061"/>
                </a:lnTo>
                <a:lnTo>
                  <a:pt x="384624" y="503371"/>
                </a:lnTo>
                <a:lnTo>
                  <a:pt x="385871" y="504426"/>
                </a:lnTo>
                <a:close/>
                <a:moveTo>
                  <a:pt x="302129" y="423165"/>
                </a:moveTo>
                <a:lnTo>
                  <a:pt x="302604" y="434064"/>
                </a:lnTo>
                <a:lnTo>
                  <a:pt x="303080" y="444963"/>
                </a:lnTo>
                <a:lnTo>
                  <a:pt x="303080" y="445800"/>
                </a:lnTo>
                <a:lnTo>
                  <a:pt x="302844" y="446222"/>
                </a:lnTo>
                <a:lnTo>
                  <a:pt x="302756" y="446374"/>
                </a:lnTo>
                <a:lnTo>
                  <a:pt x="312196" y="455918"/>
                </a:lnTo>
                <a:lnTo>
                  <a:pt x="314303" y="458047"/>
                </a:lnTo>
                <a:lnTo>
                  <a:pt x="315566" y="455918"/>
                </a:lnTo>
                <a:lnTo>
                  <a:pt x="320623" y="449951"/>
                </a:lnTo>
                <a:lnTo>
                  <a:pt x="325262" y="444840"/>
                </a:lnTo>
                <a:lnTo>
                  <a:pt x="330288" y="439761"/>
                </a:lnTo>
                <a:lnTo>
                  <a:pt x="328367" y="438570"/>
                </a:lnTo>
                <a:lnTo>
                  <a:pt x="326266" y="437270"/>
                </a:lnTo>
                <a:lnTo>
                  <a:pt x="325426" y="435969"/>
                </a:lnTo>
                <a:lnTo>
                  <a:pt x="325004" y="434669"/>
                </a:lnTo>
                <a:lnTo>
                  <a:pt x="322903" y="430329"/>
                </a:lnTo>
                <a:lnTo>
                  <a:pt x="320800" y="427294"/>
                </a:lnTo>
                <a:lnTo>
                  <a:pt x="317858" y="424689"/>
                </a:lnTo>
                <a:lnTo>
                  <a:pt x="315336" y="422088"/>
                </a:lnTo>
                <a:lnTo>
                  <a:pt x="312395" y="419049"/>
                </a:lnTo>
                <a:lnTo>
                  <a:pt x="309872" y="415579"/>
                </a:lnTo>
                <a:lnTo>
                  <a:pt x="306509" y="410808"/>
                </a:lnTo>
                <a:lnTo>
                  <a:pt x="302129" y="405467"/>
                </a:lnTo>
                <a:lnTo>
                  <a:pt x="302129" y="423165"/>
                </a:lnTo>
                <a:close/>
                <a:moveTo>
                  <a:pt x="93398" y="14659"/>
                </a:moveTo>
                <a:lnTo>
                  <a:pt x="88281" y="15090"/>
                </a:lnTo>
                <a:lnTo>
                  <a:pt x="83163" y="15953"/>
                </a:lnTo>
                <a:lnTo>
                  <a:pt x="77618" y="17247"/>
                </a:lnTo>
                <a:lnTo>
                  <a:pt x="72076" y="18973"/>
                </a:lnTo>
                <a:lnTo>
                  <a:pt x="66530" y="20695"/>
                </a:lnTo>
                <a:lnTo>
                  <a:pt x="61413" y="22853"/>
                </a:lnTo>
                <a:lnTo>
                  <a:pt x="56721" y="25438"/>
                </a:lnTo>
                <a:lnTo>
                  <a:pt x="56620" y="25495"/>
                </a:lnTo>
                <a:lnTo>
                  <a:pt x="56620" y="25857"/>
                </a:lnTo>
                <a:lnTo>
                  <a:pt x="56211" y="27160"/>
                </a:lnTo>
                <a:lnTo>
                  <a:pt x="54567" y="30634"/>
                </a:lnTo>
                <a:lnTo>
                  <a:pt x="52926" y="34545"/>
                </a:lnTo>
                <a:lnTo>
                  <a:pt x="50461" y="43233"/>
                </a:lnTo>
                <a:lnTo>
                  <a:pt x="46354" y="59740"/>
                </a:lnTo>
                <a:lnTo>
                  <a:pt x="42248" y="75379"/>
                </a:lnTo>
                <a:lnTo>
                  <a:pt x="38554" y="91014"/>
                </a:lnTo>
                <a:lnTo>
                  <a:pt x="35270" y="107521"/>
                </a:lnTo>
                <a:lnTo>
                  <a:pt x="33626" y="115775"/>
                </a:lnTo>
                <a:lnTo>
                  <a:pt x="32395" y="124463"/>
                </a:lnTo>
                <a:lnTo>
                  <a:pt x="32395" y="136190"/>
                </a:lnTo>
                <a:lnTo>
                  <a:pt x="31573" y="143574"/>
                </a:lnTo>
                <a:lnTo>
                  <a:pt x="31163" y="146182"/>
                </a:lnTo>
                <a:lnTo>
                  <a:pt x="30341" y="147485"/>
                </a:lnTo>
                <a:lnTo>
                  <a:pt x="31163" y="147051"/>
                </a:lnTo>
                <a:lnTo>
                  <a:pt x="31573" y="147485"/>
                </a:lnTo>
                <a:lnTo>
                  <a:pt x="32395" y="147485"/>
                </a:lnTo>
                <a:lnTo>
                  <a:pt x="32804" y="148354"/>
                </a:lnTo>
                <a:lnTo>
                  <a:pt x="33216" y="150093"/>
                </a:lnTo>
                <a:lnTo>
                  <a:pt x="32804" y="150959"/>
                </a:lnTo>
                <a:lnTo>
                  <a:pt x="32395" y="151393"/>
                </a:lnTo>
                <a:lnTo>
                  <a:pt x="31163" y="152262"/>
                </a:lnTo>
                <a:lnTo>
                  <a:pt x="29932" y="152262"/>
                </a:lnTo>
                <a:lnTo>
                  <a:pt x="29110" y="152262"/>
                </a:lnTo>
                <a:lnTo>
                  <a:pt x="27879" y="151393"/>
                </a:lnTo>
                <a:lnTo>
                  <a:pt x="27466" y="150527"/>
                </a:lnTo>
                <a:lnTo>
                  <a:pt x="27057" y="149658"/>
                </a:lnTo>
                <a:lnTo>
                  <a:pt x="26648" y="146616"/>
                </a:lnTo>
                <a:lnTo>
                  <a:pt x="27057" y="137928"/>
                </a:lnTo>
                <a:lnTo>
                  <a:pt x="27879" y="129240"/>
                </a:lnTo>
                <a:lnTo>
                  <a:pt x="29110" y="120117"/>
                </a:lnTo>
                <a:lnTo>
                  <a:pt x="30751" y="111867"/>
                </a:lnTo>
                <a:lnTo>
                  <a:pt x="35270" y="88409"/>
                </a:lnTo>
                <a:lnTo>
                  <a:pt x="37732" y="76679"/>
                </a:lnTo>
                <a:lnTo>
                  <a:pt x="40607" y="65387"/>
                </a:lnTo>
                <a:lnTo>
                  <a:pt x="45945" y="44968"/>
                </a:lnTo>
                <a:lnTo>
                  <a:pt x="48820" y="34545"/>
                </a:lnTo>
                <a:lnTo>
                  <a:pt x="50461" y="29765"/>
                </a:lnTo>
                <a:lnTo>
                  <a:pt x="50895" y="28666"/>
                </a:lnTo>
                <a:lnTo>
                  <a:pt x="46487" y="31906"/>
                </a:lnTo>
                <a:lnTo>
                  <a:pt x="42223" y="35357"/>
                </a:lnTo>
                <a:lnTo>
                  <a:pt x="37959" y="38806"/>
                </a:lnTo>
                <a:lnTo>
                  <a:pt x="34120" y="43117"/>
                </a:lnTo>
                <a:lnTo>
                  <a:pt x="30707" y="47428"/>
                </a:lnTo>
                <a:lnTo>
                  <a:pt x="28150" y="52173"/>
                </a:lnTo>
                <a:lnTo>
                  <a:pt x="25164" y="57347"/>
                </a:lnTo>
                <a:lnTo>
                  <a:pt x="22604" y="63384"/>
                </a:lnTo>
                <a:lnTo>
                  <a:pt x="20472" y="70280"/>
                </a:lnTo>
                <a:lnTo>
                  <a:pt x="18766" y="76748"/>
                </a:lnTo>
                <a:lnTo>
                  <a:pt x="17487" y="84079"/>
                </a:lnTo>
                <a:lnTo>
                  <a:pt x="16634" y="90548"/>
                </a:lnTo>
                <a:lnTo>
                  <a:pt x="16208" y="97875"/>
                </a:lnTo>
                <a:lnTo>
                  <a:pt x="15780" y="104343"/>
                </a:lnTo>
                <a:lnTo>
                  <a:pt x="16208" y="111674"/>
                </a:lnTo>
                <a:lnTo>
                  <a:pt x="16634" y="118143"/>
                </a:lnTo>
                <a:lnTo>
                  <a:pt x="17912" y="125039"/>
                </a:lnTo>
                <a:lnTo>
                  <a:pt x="19194" y="131076"/>
                </a:lnTo>
                <a:lnTo>
                  <a:pt x="20897" y="137975"/>
                </a:lnTo>
                <a:lnTo>
                  <a:pt x="23029" y="144012"/>
                </a:lnTo>
                <a:lnTo>
                  <a:pt x="25589" y="150049"/>
                </a:lnTo>
                <a:lnTo>
                  <a:pt x="29003" y="155654"/>
                </a:lnTo>
                <a:lnTo>
                  <a:pt x="32413" y="160828"/>
                </a:lnTo>
                <a:lnTo>
                  <a:pt x="37106" y="167727"/>
                </a:lnTo>
                <a:lnTo>
                  <a:pt x="43076" y="173333"/>
                </a:lnTo>
                <a:lnTo>
                  <a:pt x="44210" y="174794"/>
                </a:lnTo>
                <a:lnTo>
                  <a:pt x="44997" y="173204"/>
                </a:lnTo>
                <a:lnTo>
                  <a:pt x="45844" y="172344"/>
                </a:lnTo>
                <a:lnTo>
                  <a:pt x="47116" y="171484"/>
                </a:lnTo>
                <a:lnTo>
                  <a:pt x="48389" y="171056"/>
                </a:lnTo>
                <a:lnTo>
                  <a:pt x="50933" y="169765"/>
                </a:lnTo>
                <a:lnTo>
                  <a:pt x="53481" y="168045"/>
                </a:lnTo>
                <a:lnTo>
                  <a:pt x="56025" y="165466"/>
                </a:lnTo>
                <a:lnTo>
                  <a:pt x="58569" y="162887"/>
                </a:lnTo>
                <a:lnTo>
                  <a:pt x="60046" y="161020"/>
                </a:lnTo>
                <a:lnTo>
                  <a:pt x="59952" y="160349"/>
                </a:lnTo>
                <a:lnTo>
                  <a:pt x="59952" y="156561"/>
                </a:lnTo>
                <a:lnTo>
                  <a:pt x="60361" y="149409"/>
                </a:lnTo>
                <a:lnTo>
                  <a:pt x="61177" y="143099"/>
                </a:lnTo>
                <a:lnTo>
                  <a:pt x="62402" y="132584"/>
                </a:lnTo>
                <a:lnTo>
                  <a:pt x="63627" y="122488"/>
                </a:lnTo>
                <a:lnTo>
                  <a:pt x="65670" y="111970"/>
                </a:lnTo>
                <a:lnTo>
                  <a:pt x="68530" y="101453"/>
                </a:lnTo>
                <a:lnTo>
                  <a:pt x="70980" y="90097"/>
                </a:lnTo>
                <a:lnTo>
                  <a:pt x="73839" y="78739"/>
                </a:lnTo>
                <a:lnTo>
                  <a:pt x="77108" y="67380"/>
                </a:lnTo>
                <a:lnTo>
                  <a:pt x="80783" y="56862"/>
                </a:lnTo>
                <a:lnTo>
                  <a:pt x="84867" y="45926"/>
                </a:lnTo>
                <a:lnTo>
                  <a:pt x="88951" y="34989"/>
                </a:lnTo>
                <a:lnTo>
                  <a:pt x="94264" y="24471"/>
                </a:lnTo>
                <a:lnTo>
                  <a:pt x="99982" y="14375"/>
                </a:lnTo>
                <a:lnTo>
                  <a:pt x="100017" y="14300"/>
                </a:lnTo>
                <a:lnTo>
                  <a:pt x="98943" y="14227"/>
                </a:lnTo>
                <a:lnTo>
                  <a:pt x="93398" y="14659"/>
                </a:lnTo>
                <a:close/>
                <a:moveTo>
                  <a:pt x="105339" y="14659"/>
                </a:moveTo>
                <a:lnTo>
                  <a:pt x="102961" y="14498"/>
                </a:lnTo>
                <a:lnTo>
                  <a:pt x="103248" y="14797"/>
                </a:lnTo>
                <a:lnTo>
                  <a:pt x="103248" y="16057"/>
                </a:lnTo>
                <a:lnTo>
                  <a:pt x="103248" y="16898"/>
                </a:lnTo>
                <a:lnTo>
                  <a:pt x="97939" y="26153"/>
                </a:lnTo>
                <a:lnTo>
                  <a:pt x="92629" y="35830"/>
                </a:lnTo>
                <a:lnTo>
                  <a:pt x="88545" y="45926"/>
                </a:lnTo>
                <a:lnTo>
                  <a:pt x="84867" y="56443"/>
                </a:lnTo>
                <a:lnTo>
                  <a:pt x="79148" y="73691"/>
                </a:lnTo>
                <a:lnTo>
                  <a:pt x="74248" y="91357"/>
                </a:lnTo>
                <a:lnTo>
                  <a:pt x="69755" y="112392"/>
                </a:lnTo>
                <a:lnTo>
                  <a:pt x="67711" y="122488"/>
                </a:lnTo>
                <a:lnTo>
                  <a:pt x="65670" y="132584"/>
                </a:lnTo>
                <a:lnTo>
                  <a:pt x="64852" y="141417"/>
                </a:lnTo>
                <a:lnTo>
                  <a:pt x="64446" y="149831"/>
                </a:lnTo>
                <a:lnTo>
                  <a:pt x="64055" y="155862"/>
                </a:lnTo>
                <a:lnTo>
                  <a:pt x="68328" y="149564"/>
                </a:lnTo>
                <a:lnTo>
                  <a:pt x="72145" y="144406"/>
                </a:lnTo>
                <a:lnTo>
                  <a:pt x="75114" y="140535"/>
                </a:lnTo>
                <a:lnTo>
                  <a:pt x="83176" y="131510"/>
                </a:lnTo>
                <a:lnTo>
                  <a:pt x="86596" y="128390"/>
                </a:lnTo>
                <a:lnTo>
                  <a:pt x="86596" y="128072"/>
                </a:lnTo>
                <a:lnTo>
                  <a:pt x="87040" y="127206"/>
                </a:lnTo>
                <a:lnTo>
                  <a:pt x="87928" y="118996"/>
                </a:lnTo>
                <a:lnTo>
                  <a:pt x="89704" y="111646"/>
                </a:lnTo>
                <a:lnTo>
                  <a:pt x="92812" y="96087"/>
                </a:lnTo>
                <a:lnTo>
                  <a:pt x="100804" y="65399"/>
                </a:lnTo>
                <a:lnTo>
                  <a:pt x="103028" y="57190"/>
                </a:lnTo>
                <a:lnTo>
                  <a:pt x="105248" y="48111"/>
                </a:lnTo>
                <a:lnTo>
                  <a:pt x="108356" y="39467"/>
                </a:lnTo>
                <a:lnTo>
                  <a:pt x="109244" y="35578"/>
                </a:lnTo>
                <a:lnTo>
                  <a:pt x="110132" y="31254"/>
                </a:lnTo>
                <a:lnTo>
                  <a:pt x="110576" y="26934"/>
                </a:lnTo>
                <a:lnTo>
                  <a:pt x="111908" y="22179"/>
                </a:lnTo>
                <a:lnTo>
                  <a:pt x="114128" y="17855"/>
                </a:lnTo>
                <a:lnTo>
                  <a:pt x="115353" y="16265"/>
                </a:lnTo>
                <a:lnTo>
                  <a:pt x="112163" y="15522"/>
                </a:lnTo>
                <a:lnTo>
                  <a:pt x="105339" y="14659"/>
                </a:lnTo>
                <a:close/>
                <a:moveTo>
                  <a:pt x="123251" y="18110"/>
                </a:moveTo>
                <a:lnTo>
                  <a:pt x="119321" y="17191"/>
                </a:lnTo>
                <a:lnTo>
                  <a:pt x="117680" y="19587"/>
                </a:lnTo>
                <a:lnTo>
                  <a:pt x="115904" y="23042"/>
                </a:lnTo>
                <a:lnTo>
                  <a:pt x="115016" y="26934"/>
                </a:lnTo>
                <a:lnTo>
                  <a:pt x="113684" y="30391"/>
                </a:lnTo>
                <a:lnTo>
                  <a:pt x="112352" y="37738"/>
                </a:lnTo>
                <a:lnTo>
                  <a:pt x="110576" y="45085"/>
                </a:lnTo>
                <a:lnTo>
                  <a:pt x="106580" y="59350"/>
                </a:lnTo>
                <a:lnTo>
                  <a:pt x="103028" y="73612"/>
                </a:lnTo>
                <a:lnTo>
                  <a:pt x="96364" y="101708"/>
                </a:lnTo>
                <a:lnTo>
                  <a:pt x="92812" y="115970"/>
                </a:lnTo>
                <a:lnTo>
                  <a:pt x="91480" y="123316"/>
                </a:lnTo>
                <a:lnTo>
                  <a:pt x="91392" y="124019"/>
                </a:lnTo>
                <a:lnTo>
                  <a:pt x="91660" y="123773"/>
                </a:lnTo>
                <a:lnTo>
                  <a:pt x="100993" y="115604"/>
                </a:lnTo>
                <a:lnTo>
                  <a:pt x="109899" y="108299"/>
                </a:lnTo>
                <a:lnTo>
                  <a:pt x="111174" y="107439"/>
                </a:lnTo>
                <a:lnTo>
                  <a:pt x="113315" y="105578"/>
                </a:lnTo>
                <a:lnTo>
                  <a:pt x="113678" y="100949"/>
                </a:lnTo>
                <a:lnTo>
                  <a:pt x="114550" y="94918"/>
                </a:lnTo>
                <a:lnTo>
                  <a:pt x="117608" y="84142"/>
                </a:lnTo>
                <a:lnTo>
                  <a:pt x="121538" y="72510"/>
                </a:lnTo>
                <a:lnTo>
                  <a:pt x="123285" y="66908"/>
                </a:lnTo>
                <a:lnTo>
                  <a:pt x="124161" y="61306"/>
                </a:lnTo>
                <a:lnTo>
                  <a:pt x="128091" y="40188"/>
                </a:lnTo>
                <a:lnTo>
                  <a:pt x="128963" y="37171"/>
                </a:lnTo>
                <a:lnTo>
                  <a:pt x="129839" y="34586"/>
                </a:lnTo>
                <a:lnTo>
                  <a:pt x="132024" y="29415"/>
                </a:lnTo>
                <a:lnTo>
                  <a:pt x="134206" y="23813"/>
                </a:lnTo>
                <a:lnTo>
                  <a:pt x="135261" y="21732"/>
                </a:lnTo>
                <a:lnTo>
                  <a:pt x="134767" y="21558"/>
                </a:lnTo>
                <a:lnTo>
                  <a:pt x="123251" y="18110"/>
                </a:lnTo>
                <a:close/>
                <a:moveTo>
                  <a:pt x="145855" y="25438"/>
                </a:moveTo>
                <a:lnTo>
                  <a:pt x="138974" y="23032"/>
                </a:lnTo>
                <a:lnTo>
                  <a:pt x="137264" y="26830"/>
                </a:lnTo>
                <a:lnTo>
                  <a:pt x="135079" y="31138"/>
                </a:lnTo>
                <a:lnTo>
                  <a:pt x="133334" y="35017"/>
                </a:lnTo>
                <a:lnTo>
                  <a:pt x="131149" y="45790"/>
                </a:lnTo>
                <a:lnTo>
                  <a:pt x="129401" y="56132"/>
                </a:lnTo>
                <a:lnTo>
                  <a:pt x="127219" y="67336"/>
                </a:lnTo>
                <a:lnTo>
                  <a:pt x="125909" y="73370"/>
                </a:lnTo>
                <a:lnTo>
                  <a:pt x="124599" y="78972"/>
                </a:lnTo>
                <a:lnTo>
                  <a:pt x="119793" y="92761"/>
                </a:lnTo>
                <a:lnTo>
                  <a:pt x="118045" y="99658"/>
                </a:lnTo>
                <a:lnTo>
                  <a:pt x="117765" y="101865"/>
                </a:lnTo>
                <a:lnTo>
                  <a:pt x="123899" y="97982"/>
                </a:lnTo>
                <a:lnTo>
                  <a:pt x="130919" y="94008"/>
                </a:lnTo>
                <a:lnTo>
                  <a:pt x="130286" y="92664"/>
                </a:lnTo>
                <a:lnTo>
                  <a:pt x="129892" y="91832"/>
                </a:lnTo>
                <a:lnTo>
                  <a:pt x="129892" y="88507"/>
                </a:lnTo>
                <a:lnTo>
                  <a:pt x="131070" y="84769"/>
                </a:lnTo>
                <a:lnTo>
                  <a:pt x="132244" y="79781"/>
                </a:lnTo>
                <a:lnTo>
                  <a:pt x="135771" y="71471"/>
                </a:lnTo>
                <a:lnTo>
                  <a:pt x="137730" y="65239"/>
                </a:lnTo>
                <a:lnTo>
                  <a:pt x="139689" y="54850"/>
                </a:lnTo>
                <a:lnTo>
                  <a:pt x="141257" y="49034"/>
                </a:lnTo>
                <a:lnTo>
                  <a:pt x="142822" y="43630"/>
                </a:lnTo>
                <a:lnTo>
                  <a:pt x="144390" y="37814"/>
                </a:lnTo>
                <a:lnTo>
                  <a:pt x="146743" y="32826"/>
                </a:lnTo>
                <a:lnTo>
                  <a:pt x="149876" y="27841"/>
                </a:lnTo>
                <a:lnTo>
                  <a:pt x="150317" y="27371"/>
                </a:lnTo>
                <a:lnTo>
                  <a:pt x="145855" y="25438"/>
                </a:lnTo>
                <a:close/>
                <a:moveTo>
                  <a:pt x="163341" y="33200"/>
                </a:moveTo>
                <a:lnTo>
                  <a:pt x="157371" y="30612"/>
                </a:lnTo>
                <a:lnTo>
                  <a:pt x="153932" y="29009"/>
                </a:lnTo>
                <a:lnTo>
                  <a:pt x="152619" y="30750"/>
                </a:lnTo>
                <a:lnTo>
                  <a:pt x="150270" y="34904"/>
                </a:lnTo>
                <a:lnTo>
                  <a:pt x="148308" y="39476"/>
                </a:lnTo>
                <a:lnTo>
                  <a:pt x="145958" y="44877"/>
                </a:lnTo>
                <a:lnTo>
                  <a:pt x="144784" y="49862"/>
                </a:lnTo>
                <a:lnTo>
                  <a:pt x="143216" y="55266"/>
                </a:lnTo>
                <a:lnTo>
                  <a:pt x="141257" y="65239"/>
                </a:lnTo>
                <a:lnTo>
                  <a:pt x="139298" y="73133"/>
                </a:lnTo>
                <a:lnTo>
                  <a:pt x="136946" y="81028"/>
                </a:lnTo>
                <a:lnTo>
                  <a:pt x="135378" y="86847"/>
                </a:lnTo>
                <a:lnTo>
                  <a:pt x="133813" y="89754"/>
                </a:lnTo>
                <a:lnTo>
                  <a:pt x="133419" y="91001"/>
                </a:lnTo>
                <a:lnTo>
                  <a:pt x="133813" y="91832"/>
                </a:lnTo>
                <a:lnTo>
                  <a:pt x="134140" y="92182"/>
                </a:lnTo>
                <a:lnTo>
                  <a:pt x="138322" y="89814"/>
                </a:lnTo>
                <a:lnTo>
                  <a:pt x="145533" y="85515"/>
                </a:lnTo>
                <a:lnTo>
                  <a:pt x="153170" y="81217"/>
                </a:lnTo>
                <a:lnTo>
                  <a:pt x="163351" y="74339"/>
                </a:lnTo>
                <a:lnTo>
                  <a:pt x="169220" y="70287"/>
                </a:lnTo>
                <a:lnTo>
                  <a:pt x="170565" y="64051"/>
                </a:lnTo>
                <a:lnTo>
                  <a:pt x="171374" y="57013"/>
                </a:lnTo>
                <a:lnTo>
                  <a:pt x="172181" y="49097"/>
                </a:lnTo>
                <a:lnTo>
                  <a:pt x="172584" y="46017"/>
                </a:lnTo>
                <a:lnTo>
                  <a:pt x="173393" y="42499"/>
                </a:lnTo>
                <a:lnTo>
                  <a:pt x="174448" y="41117"/>
                </a:lnTo>
                <a:lnTo>
                  <a:pt x="173576" y="40531"/>
                </a:lnTo>
                <a:lnTo>
                  <a:pt x="169734" y="37615"/>
                </a:lnTo>
                <a:lnTo>
                  <a:pt x="169646" y="37703"/>
                </a:lnTo>
                <a:lnTo>
                  <a:pt x="167926" y="39835"/>
                </a:lnTo>
                <a:lnTo>
                  <a:pt x="166635" y="42821"/>
                </a:lnTo>
                <a:lnTo>
                  <a:pt x="164487" y="48366"/>
                </a:lnTo>
                <a:lnTo>
                  <a:pt x="162768" y="54337"/>
                </a:lnTo>
                <a:lnTo>
                  <a:pt x="159761" y="60307"/>
                </a:lnTo>
                <a:lnTo>
                  <a:pt x="157182" y="66278"/>
                </a:lnTo>
                <a:lnTo>
                  <a:pt x="155462" y="73105"/>
                </a:lnTo>
                <a:lnTo>
                  <a:pt x="153743" y="79076"/>
                </a:lnTo>
                <a:lnTo>
                  <a:pt x="153315" y="79929"/>
                </a:lnTo>
                <a:lnTo>
                  <a:pt x="152883" y="80779"/>
                </a:lnTo>
                <a:lnTo>
                  <a:pt x="152455" y="81207"/>
                </a:lnTo>
                <a:lnTo>
                  <a:pt x="151595" y="80779"/>
                </a:lnTo>
                <a:lnTo>
                  <a:pt x="150736" y="80779"/>
                </a:lnTo>
                <a:lnTo>
                  <a:pt x="150304" y="79929"/>
                </a:lnTo>
                <a:lnTo>
                  <a:pt x="149876" y="79076"/>
                </a:lnTo>
                <a:lnTo>
                  <a:pt x="149876" y="78222"/>
                </a:lnTo>
                <a:lnTo>
                  <a:pt x="152455" y="69263"/>
                </a:lnTo>
                <a:lnTo>
                  <a:pt x="155462" y="60307"/>
                </a:lnTo>
                <a:lnTo>
                  <a:pt x="162340" y="43246"/>
                </a:lnTo>
                <a:lnTo>
                  <a:pt x="164059" y="38557"/>
                </a:lnTo>
                <a:lnTo>
                  <a:pt x="166497" y="35329"/>
                </a:lnTo>
                <a:lnTo>
                  <a:pt x="163341" y="33200"/>
                </a:lnTo>
                <a:close/>
                <a:moveTo>
                  <a:pt x="182960" y="48291"/>
                </a:moveTo>
                <a:lnTo>
                  <a:pt x="178693" y="43979"/>
                </a:lnTo>
                <a:lnTo>
                  <a:pt x="177364" y="43082"/>
                </a:lnTo>
                <a:lnTo>
                  <a:pt x="176621" y="44697"/>
                </a:lnTo>
                <a:lnTo>
                  <a:pt x="176218" y="46896"/>
                </a:lnTo>
                <a:lnTo>
                  <a:pt x="175815" y="49534"/>
                </a:lnTo>
                <a:lnTo>
                  <a:pt x="175411" y="58774"/>
                </a:lnTo>
                <a:lnTo>
                  <a:pt x="175008" y="64492"/>
                </a:lnTo>
                <a:lnTo>
                  <a:pt x="175008" y="66187"/>
                </a:lnTo>
                <a:lnTo>
                  <a:pt x="189497" y="55543"/>
                </a:lnTo>
                <a:lnTo>
                  <a:pt x="187224" y="53036"/>
                </a:lnTo>
                <a:lnTo>
                  <a:pt x="182960" y="48291"/>
                </a:lnTo>
                <a:close/>
                <a:moveTo>
                  <a:pt x="207248" y="82684"/>
                </a:moveTo>
                <a:lnTo>
                  <a:pt x="202613" y="77145"/>
                </a:lnTo>
                <a:lnTo>
                  <a:pt x="197556" y="72885"/>
                </a:lnTo>
                <a:lnTo>
                  <a:pt x="195115" y="70416"/>
                </a:lnTo>
                <a:lnTo>
                  <a:pt x="187107" y="76059"/>
                </a:lnTo>
                <a:lnTo>
                  <a:pt x="177776" y="82936"/>
                </a:lnTo>
                <a:lnTo>
                  <a:pt x="157837" y="95403"/>
                </a:lnTo>
                <a:lnTo>
                  <a:pt x="145111" y="103569"/>
                </a:lnTo>
                <a:lnTo>
                  <a:pt x="132383" y="112166"/>
                </a:lnTo>
                <a:lnTo>
                  <a:pt x="119658" y="121622"/>
                </a:lnTo>
                <a:lnTo>
                  <a:pt x="107354" y="131079"/>
                </a:lnTo>
                <a:lnTo>
                  <a:pt x="98871" y="139247"/>
                </a:lnTo>
                <a:lnTo>
                  <a:pt x="89537" y="147844"/>
                </a:lnTo>
                <a:lnTo>
                  <a:pt x="80628" y="156870"/>
                </a:lnTo>
                <a:lnTo>
                  <a:pt x="76387" y="162459"/>
                </a:lnTo>
                <a:lnTo>
                  <a:pt x="72570" y="167617"/>
                </a:lnTo>
                <a:lnTo>
                  <a:pt x="68328" y="173204"/>
                </a:lnTo>
                <a:lnTo>
                  <a:pt x="63236" y="178793"/>
                </a:lnTo>
                <a:lnTo>
                  <a:pt x="61117" y="180941"/>
                </a:lnTo>
                <a:lnTo>
                  <a:pt x="58147" y="183092"/>
                </a:lnTo>
                <a:lnTo>
                  <a:pt x="56497" y="184203"/>
                </a:lnTo>
                <a:lnTo>
                  <a:pt x="62266" y="191329"/>
                </a:lnTo>
                <a:lnTo>
                  <a:pt x="71959" y="203686"/>
                </a:lnTo>
                <a:lnTo>
                  <a:pt x="72731" y="204659"/>
                </a:lnTo>
                <a:lnTo>
                  <a:pt x="72913" y="204474"/>
                </a:lnTo>
                <a:lnTo>
                  <a:pt x="74611" y="202757"/>
                </a:lnTo>
                <a:lnTo>
                  <a:pt x="76308" y="200178"/>
                </a:lnTo>
                <a:lnTo>
                  <a:pt x="78427" y="195455"/>
                </a:lnTo>
                <a:lnTo>
                  <a:pt x="80125" y="192447"/>
                </a:lnTo>
                <a:lnTo>
                  <a:pt x="82244" y="189871"/>
                </a:lnTo>
                <a:lnTo>
                  <a:pt x="90305" y="179993"/>
                </a:lnTo>
                <a:lnTo>
                  <a:pt x="94972" y="176126"/>
                </a:lnTo>
                <a:lnTo>
                  <a:pt x="98789" y="171831"/>
                </a:lnTo>
                <a:lnTo>
                  <a:pt x="109820" y="162812"/>
                </a:lnTo>
                <a:lnTo>
                  <a:pt x="123396" y="150786"/>
                </a:lnTo>
                <a:lnTo>
                  <a:pt x="137393" y="139191"/>
                </a:lnTo>
                <a:lnTo>
                  <a:pt x="149271" y="128881"/>
                </a:lnTo>
                <a:lnTo>
                  <a:pt x="163272" y="117714"/>
                </a:lnTo>
                <a:lnTo>
                  <a:pt x="170058" y="112559"/>
                </a:lnTo>
                <a:lnTo>
                  <a:pt x="177695" y="107408"/>
                </a:lnTo>
                <a:lnTo>
                  <a:pt x="189573" y="98817"/>
                </a:lnTo>
                <a:lnTo>
                  <a:pt x="201873" y="91086"/>
                </a:lnTo>
                <a:lnTo>
                  <a:pt x="209934" y="86139"/>
                </a:lnTo>
                <a:lnTo>
                  <a:pt x="207248" y="82684"/>
                </a:lnTo>
                <a:close/>
                <a:moveTo>
                  <a:pt x="299751" y="189308"/>
                </a:moveTo>
                <a:lnTo>
                  <a:pt x="297865" y="187497"/>
                </a:lnTo>
                <a:lnTo>
                  <a:pt x="289013" y="178122"/>
                </a:lnTo>
                <a:lnTo>
                  <a:pt x="282554" y="170562"/>
                </a:lnTo>
                <a:lnTo>
                  <a:pt x="282208" y="181026"/>
                </a:lnTo>
                <a:lnTo>
                  <a:pt x="281323" y="194557"/>
                </a:lnTo>
                <a:lnTo>
                  <a:pt x="280879" y="208095"/>
                </a:lnTo>
                <a:lnTo>
                  <a:pt x="280879" y="208939"/>
                </a:lnTo>
                <a:lnTo>
                  <a:pt x="280435" y="209361"/>
                </a:lnTo>
                <a:lnTo>
                  <a:pt x="279903" y="209616"/>
                </a:lnTo>
                <a:lnTo>
                  <a:pt x="286072" y="217000"/>
                </a:lnTo>
                <a:lnTo>
                  <a:pt x="299751" y="232437"/>
                </a:lnTo>
                <a:lnTo>
                  <a:pt x="299751" y="189308"/>
                </a:lnTo>
                <a:close/>
                <a:moveTo>
                  <a:pt x="293608" y="247493"/>
                </a:moveTo>
                <a:lnTo>
                  <a:pt x="284397" y="237186"/>
                </a:lnTo>
                <a:lnTo>
                  <a:pt x="269744" y="221296"/>
                </a:lnTo>
                <a:lnTo>
                  <a:pt x="262627" y="213133"/>
                </a:lnTo>
                <a:lnTo>
                  <a:pt x="255929" y="204974"/>
                </a:lnTo>
                <a:lnTo>
                  <a:pt x="250488" y="197672"/>
                </a:lnTo>
                <a:lnTo>
                  <a:pt x="239605" y="183929"/>
                </a:lnTo>
                <a:lnTo>
                  <a:pt x="228718" y="170615"/>
                </a:lnTo>
                <a:lnTo>
                  <a:pt x="222439" y="164604"/>
                </a:lnTo>
                <a:lnTo>
                  <a:pt x="216579" y="158161"/>
                </a:lnTo>
                <a:lnTo>
                  <a:pt x="209881" y="152577"/>
                </a:lnTo>
                <a:lnTo>
                  <a:pt x="203183" y="147422"/>
                </a:lnTo>
                <a:lnTo>
                  <a:pt x="201926" y="145706"/>
                </a:lnTo>
                <a:lnTo>
                  <a:pt x="201089" y="144415"/>
                </a:lnTo>
                <a:lnTo>
                  <a:pt x="199835" y="142699"/>
                </a:lnTo>
                <a:lnTo>
                  <a:pt x="199835" y="141411"/>
                </a:lnTo>
                <a:lnTo>
                  <a:pt x="199835" y="139263"/>
                </a:lnTo>
                <a:lnTo>
                  <a:pt x="200254" y="137544"/>
                </a:lnTo>
                <a:lnTo>
                  <a:pt x="201508" y="135396"/>
                </a:lnTo>
                <a:lnTo>
                  <a:pt x="202764" y="133252"/>
                </a:lnTo>
                <a:lnTo>
                  <a:pt x="204858" y="132392"/>
                </a:lnTo>
                <a:lnTo>
                  <a:pt x="206533" y="131961"/>
                </a:lnTo>
                <a:lnTo>
                  <a:pt x="208624" y="131961"/>
                </a:lnTo>
                <a:lnTo>
                  <a:pt x="210300" y="133252"/>
                </a:lnTo>
                <a:lnTo>
                  <a:pt x="216998" y="138404"/>
                </a:lnTo>
                <a:lnTo>
                  <a:pt x="222858" y="143987"/>
                </a:lnTo>
                <a:lnTo>
                  <a:pt x="229137" y="149570"/>
                </a:lnTo>
                <a:lnTo>
                  <a:pt x="234579" y="155582"/>
                </a:lnTo>
                <a:lnTo>
                  <a:pt x="245884" y="168039"/>
                </a:lnTo>
                <a:lnTo>
                  <a:pt x="256767" y="181353"/>
                </a:lnTo>
                <a:lnTo>
                  <a:pt x="271001" y="198960"/>
                </a:lnTo>
                <a:lnTo>
                  <a:pt x="276521" y="205566"/>
                </a:lnTo>
                <a:lnTo>
                  <a:pt x="276880" y="194557"/>
                </a:lnTo>
                <a:lnTo>
                  <a:pt x="277768" y="181026"/>
                </a:lnTo>
                <a:lnTo>
                  <a:pt x="278212" y="167488"/>
                </a:lnTo>
                <a:lnTo>
                  <a:pt x="278275" y="165577"/>
                </a:lnTo>
                <a:lnTo>
                  <a:pt x="272578" y="158951"/>
                </a:lnTo>
                <a:lnTo>
                  <a:pt x="263304" y="148298"/>
                </a:lnTo>
                <a:lnTo>
                  <a:pt x="262552" y="147353"/>
                </a:lnTo>
                <a:lnTo>
                  <a:pt x="262004" y="156917"/>
                </a:lnTo>
                <a:lnTo>
                  <a:pt x="261450" y="167066"/>
                </a:lnTo>
                <a:lnTo>
                  <a:pt x="261450" y="167913"/>
                </a:lnTo>
                <a:lnTo>
                  <a:pt x="260895" y="168335"/>
                </a:lnTo>
                <a:lnTo>
                  <a:pt x="259784" y="168757"/>
                </a:lnTo>
                <a:lnTo>
                  <a:pt x="259230" y="169182"/>
                </a:lnTo>
                <a:lnTo>
                  <a:pt x="258118" y="168757"/>
                </a:lnTo>
                <a:lnTo>
                  <a:pt x="257009" y="168335"/>
                </a:lnTo>
                <a:lnTo>
                  <a:pt x="256455" y="167913"/>
                </a:lnTo>
                <a:lnTo>
                  <a:pt x="256455" y="167066"/>
                </a:lnTo>
                <a:lnTo>
                  <a:pt x="256455" y="156917"/>
                </a:lnTo>
                <a:lnTo>
                  <a:pt x="257564" y="146342"/>
                </a:lnTo>
                <a:lnTo>
                  <a:pt x="258086" y="141767"/>
                </a:lnTo>
                <a:lnTo>
                  <a:pt x="254456" y="137219"/>
                </a:lnTo>
                <a:lnTo>
                  <a:pt x="243497" y="124438"/>
                </a:lnTo>
                <a:lnTo>
                  <a:pt x="232960" y="111656"/>
                </a:lnTo>
                <a:lnTo>
                  <a:pt x="230699" y="109121"/>
                </a:lnTo>
                <a:lnTo>
                  <a:pt x="230822" y="112625"/>
                </a:lnTo>
                <a:lnTo>
                  <a:pt x="230387" y="125423"/>
                </a:lnTo>
                <a:lnTo>
                  <a:pt x="230387" y="130540"/>
                </a:lnTo>
                <a:lnTo>
                  <a:pt x="230387" y="136086"/>
                </a:lnTo>
                <a:lnTo>
                  <a:pt x="231257" y="138643"/>
                </a:lnTo>
                <a:lnTo>
                  <a:pt x="232126" y="141203"/>
                </a:lnTo>
                <a:lnTo>
                  <a:pt x="233429" y="142910"/>
                </a:lnTo>
                <a:lnTo>
                  <a:pt x="235602" y="144613"/>
                </a:lnTo>
                <a:lnTo>
                  <a:pt x="236037" y="145467"/>
                </a:lnTo>
                <a:lnTo>
                  <a:pt x="236471" y="145895"/>
                </a:lnTo>
                <a:lnTo>
                  <a:pt x="236471" y="147174"/>
                </a:lnTo>
                <a:lnTo>
                  <a:pt x="236037" y="148027"/>
                </a:lnTo>
                <a:lnTo>
                  <a:pt x="235602" y="148452"/>
                </a:lnTo>
                <a:lnTo>
                  <a:pt x="235168" y="148880"/>
                </a:lnTo>
                <a:lnTo>
                  <a:pt x="234299" y="148880"/>
                </a:lnTo>
                <a:lnTo>
                  <a:pt x="233429" y="148452"/>
                </a:lnTo>
                <a:lnTo>
                  <a:pt x="231691" y="147174"/>
                </a:lnTo>
                <a:lnTo>
                  <a:pt x="229953" y="145042"/>
                </a:lnTo>
                <a:lnTo>
                  <a:pt x="228649" y="142910"/>
                </a:lnTo>
                <a:lnTo>
                  <a:pt x="227783" y="140775"/>
                </a:lnTo>
                <a:lnTo>
                  <a:pt x="226914" y="138643"/>
                </a:lnTo>
                <a:lnTo>
                  <a:pt x="226479" y="136086"/>
                </a:lnTo>
                <a:lnTo>
                  <a:pt x="226479" y="130965"/>
                </a:lnTo>
                <a:lnTo>
                  <a:pt x="226479" y="104951"/>
                </a:lnTo>
                <a:lnTo>
                  <a:pt x="224952" y="103563"/>
                </a:lnTo>
                <a:lnTo>
                  <a:pt x="221158" y="99727"/>
                </a:lnTo>
                <a:lnTo>
                  <a:pt x="219750" y="98304"/>
                </a:lnTo>
                <a:lnTo>
                  <a:pt x="207812" y="105688"/>
                </a:lnTo>
                <a:lnTo>
                  <a:pt x="184906" y="120722"/>
                </a:lnTo>
                <a:lnTo>
                  <a:pt x="175997" y="127165"/>
                </a:lnTo>
                <a:lnTo>
                  <a:pt x="167089" y="134036"/>
                </a:lnTo>
                <a:lnTo>
                  <a:pt x="150543" y="148638"/>
                </a:lnTo>
                <a:lnTo>
                  <a:pt x="139516" y="158088"/>
                </a:lnTo>
                <a:lnTo>
                  <a:pt x="126787" y="168395"/>
                </a:lnTo>
                <a:lnTo>
                  <a:pt x="113215" y="179565"/>
                </a:lnTo>
                <a:lnTo>
                  <a:pt x="106425" y="185148"/>
                </a:lnTo>
                <a:lnTo>
                  <a:pt x="100486" y="192019"/>
                </a:lnTo>
                <a:lnTo>
                  <a:pt x="97942" y="194595"/>
                </a:lnTo>
                <a:lnTo>
                  <a:pt x="95819" y="197602"/>
                </a:lnTo>
                <a:lnTo>
                  <a:pt x="91578" y="204045"/>
                </a:lnTo>
                <a:lnTo>
                  <a:pt x="89458" y="207909"/>
                </a:lnTo>
                <a:lnTo>
                  <a:pt x="86911" y="211348"/>
                </a:lnTo>
                <a:lnTo>
                  <a:pt x="83941" y="215212"/>
                </a:lnTo>
                <a:lnTo>
                  <a:pt x="82329" y="216484"/>
                </a:lnTo>
                <a:lnTo>
                  <a:pt x="86287" y="221154"/>
                </a:lnTo>
                <a:lnTo>
                  <a:pt x="90082" y="224990"/>
                </a:lnTo>
                <a:lnTo>
                  <a:pt x="93876" y="229250"/>
                </a:lnTo>
                <a:lnTo>
                  <a:pt x="98512" y="232661"/>
                </a:lnTo>
                <a:lnTo>
                  <a:pt x="102725" y="235643"/>
                </a:lnTo>
                <a:lnTo>
                  <a:pt x="106939" y="239050"/>
                </a:lnTo>
                <a:lnTo>
                  <a:pt x="111999" y="243311"/>
                </a:lnTo>
                <a:lnTo>
                  <a:pt x="116635" y="247571"/>
                </a:lnTo>
                <a:lnTo>
                  <a:pt x="121692" y="252257"/>
                </a:lnTo>
                <a:lnTo>
                  <a:pt x="126327" y="257796"/>
                </a:lnTo>
                <a:lnTo>
                  <a:pt x="130963" y="263335"/>
                </a:lnTo>
                <a:lnTo>
                  <a:pt x="135601" y="269728"/>
                </a:lnTo>
                <a:lnTo>
                  <a:pt x="139815" y="276117"/>
                </a:lnTo>
                <a:lnTo>
                  <a:pt x="153302" y="295717"/>
                </a:lnTo>
                <a:lnTo>
                  <a:pt x="165945" y="312760"/>
                </a:lnTo>
                <a:lnTo>
                  <a:pt x="171847" y="320002"/>
                </a:lnTo>
                <a:lnTo>
                  <a:pt x="177748" y="326820"/>
                </a:lnTo>
                <a:lnTo>
                  <a:pt x="183227" y="332784"/>
                </a:lnTo>
                <a:lnTo>
                  <a:pt x="189126" y="338749"/>
                </a:lnTo>
                <a:lnTo>
                  <a:pt x="199662" y="348974"/>
                </a:lnTo>
                <a:lnTo>
                  <a:pt x="211043" y="358348"/>
                </a:lnTo>
                <a:lnTo>
                  <a:pt x="224108" y="369852"/>
                </a:lnTo>
                <a:lnTo>
                  <a:pt x="230853" y="375816"/>
                </a:lnTo>
                <a:lnTo>
                  <a:pt x="236752" y="381784"/>
                </a:lnTo>
                <a:lnTo>
                  <a:pt x="246026" y="390730"/>
                </a:lnTo>
                <a:lnTo>
                  <a:pt x="255718" y="398823"/>
                </a:lnTo>
                <a:lnTo>
                  <a:pt x="264992" y="406919"/>
                </a:lnTo>
                <a:lnTo>
                  <a:pt x="274263" y="415869"/>
                </a:lnTo>
                <a:lnTo>
                  <a:pt x="283956" y="425665"/>
                </a:lnTo>
                <a:lnTo>
                  <a:pt x="293652" y="435894"/>
                </a:lnTo>
                <a:lnTo>
                  <a:pt x="300894" y="444261"/>
                </a:lnTo>
                <a:lnTo>
                  <a:pt x="300227" y="434064"/>
                </a:lnTo>
                <a:lnTo>
                  <a:pt x="299988" y="423165"/>
                </a:lnTo>
                <a:lnTo>
                  <a:pt x="299764" y="402252"/>
                </a:lnTo>
                <a:lnTo>
                  <a:pt x="299364" y="401698"/>
                </a:lnTo>
                <a:lnTo>
                  <a:pt x="296001" y="399097"/>
                </a:lnTo>
                <a:lnTo>
                  <a:pt x="294319" y="397362"/>
                </a:lnTo>
                <a:lnTo>
                  <a:pt x="292216" y="395192"/>
                </a:lnTo>
                <a:lnTo>
                  <a:pt x="289275" y="390853"/>
                </a:lnTo>
                <a:lnTo>
                  <a:pt x="286302" y="385868"/>
                </a:lnTo>
                <a:lnTo>
                  <a:pt x="285823" y="403109"/>
                </a:lnTo>
                <a:lnTo>
                  <a:pt x="285823" y="413129"/>
                </a:lnTo>
                <a:lnTo>
                  <a:pt x="286428" y="424059"/>
                </a:lnTo>
                <a:lnTo>
                  <a:pt x="286428" y="424973"/>
                </a:lnTo>
                <a:lnTo>
                  <a:pt x="286125" y="425883"/>
                </a:lnTo>
                <a:lnTo>
                  <a:pt x="285823" y="426339"/>
                </a:lnTo>
                <a:lnTo>
                  <a:pt x="285219" y="426339"/>
                </a:lnTo>
                <a:lnTo>
                  <a:pt x="284308" y="425883"/>
                </a:lnTo>
                <a:lnTo>
                  <a:pt x="283704" y="424973"/>
                </a:lnTo>
                <a:lnTo>
                  <a:pt x="283704" y="424059"/>
                </a:lnTo>
                <a:lnTo>
                  <a:pt x="283099" y="413129"/>
                </a:lnTo>
                <a:lnTo>
                  <a:pt x="283099" y="403109"/>
                </a:lnTo>
                <a:lnTo>
                  <a:pt x="283657" y="382914"/>
                </a:lnTo>
                <a:lnTo>
                  <a:pt x="281289" y="380877"/>
                </a:lnTo>
                <a:lnTo>
                  <a:pt x="277503" y="378272"/>
                </a:lnTo>
                <a:lnTo>
                  <a:pt x="274562" y="374368"/>
                </a:lnTo>
                <a:lnTo>
                  <a:pt x="271769" y="371102"/>
                </a:lnTo>
                <a:lnTo>
                  <a:pt x="271331" y="373621"/>
                </a:lnTo>
                <a:lnTo>
                  <a:pt x="271331" y="379592"/>
                </a:lnTo>
                <a:lnTo>
                  <a:pt x="271331" y="403906"/>
                </a:lnTo>
                <a:lnTo>
                  <a:pt x="270887" y="404756"/>
                </a:lnTo>
                <a:lnTo>
                  <a:pt x="270440" y="405184"/>
                </a:lnTo>
                <a:lnTo>
                  <a:pt x="269999" y="405609"/>
                </a:lnTo>
                <a:lnTo>
                  <a:pt x="269111" y="406037"/>
                </a:lnTo>
                <a:lnTo>
                  <a:pt x="267776" y="405609"/>
                </a:lnTo>
                <a:lnTo>
                  <a:pt x="267332" y="405184"/>
                </a:lnTo>
                <a:lnTo>
                  <a:pt x="266888" y="404756"/>
                </a:lnTo>
                <a:lnTo>
                  <a:pt x="266444" y="403906"/>
                </a:lnTo>
                <a:lnTo>
                  <a:pt x="266444" y="391961"/>
                </a:lnTo>
                <a:lnTo>
                  <a:pt x="266444" y="379592"/>
                </a:lnTo>
                <a:lnTo>
                  <a:pt x="266888" y="373621"/>
                </a:lnTo>
                <a:lnTo>
                  <a:pt x="267776" y="368504"/>
                </a:lnTo>
                <a:lnTo>
                  <a:pt x="268056" y="366756"/>
                </a:lnTo>
                <a:lnTo>
                  <a:pt x="263213" y="360921"/>
                </a:lnTo>
                <a:lnTo>
                  <a:pt x="258168" y="355716"/>
                </a:lnTo>
                <a:lnTo>
                  <a:pt x="248920" y="347040"/>
                </a:lnTo>
                <a:lnTo>
                  <a:pt x="240934" y="338796"/>
                </a:lnTo>
                <a:lnTo>
                  <a:pt x="229808" y="327318"/>
                </a:lnTo>
                <a:lnTo>
                  <a:pt x="229808" y="363740"/>
                </a:lnTo>
                <a:lnTo>
                  <a:pt x="229477" y="364587"/>
                </a:lnTo>
                <a:lnTo>
                  <a:pt x="229144" y="365009"/>
                </a:lnTo>
                <a:lnTo>
                  <a:pt x="228810" y="365434"/>
                </a:lnTo>
                <a:lnTo>
                  <a:pt x="228145" y="365434"/>
                </a:lnTo>
                <a:lnTo>
                  <a:pt x="227812" y="365434"/>
                </a:lnTo>
                <a:lnTo>
                  <a:pt x="226813" y="365009"/>
                </a:lnTo>
                <a:lnTo>
                  <a:pt x="226479" y="364587"/>
                </a:lnTo>
                <a:lnTo>
                  <a:pt x="226479" y="363740"/>
                </a:lnTo>
                <a:lnTo>
                  <a:pt x="226479" y="324087"/>
                </a:lnTo>
                <a:lnTo>
                  <a:pt x="217813" y="315805"/>
                </a:lnTo>
                <a:lnTo>
                  <a:pt x="208873" y="306213"/>
                </a:lnTo>
                <a:lnTo>
                  <a:pt x="208398" y="311003"/>
                </a:lnTo>
                <a:lnTo>
                  <a:pt x="207922" y="317745"/>
                </a:lnTo>
                <a:lnTo>
                  <a:pt x="207447" y="325384"/>
                </a:lnTo>
                <a:lnTo>
                  <a:pt x="207447" y="350101"/>
                </a:lnTo>
                <a:lnTo>
                  <a:pt x="207447" y="350998"/>
                </a:lnTo>
                <a:lnTo>
                  <a:pt x="206971" y="351449"/>
                </a:lnTo>
                <a:lnTo>
                  <a:pt x="206020" y="351899"/>
                </a:lnTo>
                <a:lnTo>
                  <a:pt x="205545" y="351899"/>
                </a:lnTo>
                <a:lnTo>
                  <a:pt x="204594" y="351899"/>
                </a:lnTo>
                <a:lnTo>
                  <a:pt x="204115" y="351449"/>
                </a:lnTo>
                <a:lnTo>
                  <a:pt x="203639" y="350998"/>
                </a:lnTo>
                <a:lnTo>
                  <a:pt x="203164" y="350101"/>
                </a:lnTo>
                <a:lnTo>
                  <a:pt x="203164" y="322238"/>
                </a:lnTo>
                <a:lnTo>
                  <a:pt x="203639" y="315496"/>
                </a:lnTo>
                <a:lnTo>
                  <a:pt x="204115" y="309208"/>
                </a:lnTo>
                <a:lnTo>
                  <a:pt x="204937" y="301984"/>
                </a:lnTo>
                <a:lnTo>
                  <a:pt x="186707" y="282403"/>
                </a:lnTo>
                <a:lnTo>
                  <a:pt x="186512" y="282195"/>
                </a:lnTo>
                <a:lnTo>
                  <a:pt x="186512" y="329497"/>
                </a:lnTo>
                <a:lnTo>
                  <a:pt x="186143" y="330338"/>
                </a:lnTo>
                <a:lnTo>
                  <a:pt x="185772" y="331175"/>
                </a:lnTo>
                <a:lnTo>
                  <a:pt x="185400" y="331175"/>
                </a:lnTo>
                <a:lnTo>
                  <a:pt x="184663" y="331597"/>
                </a:lnTo>
                <a:lnTo>
                  <a:pt x="184292" y="331175"/>
                </a:lnTo>
                <a:lnTo>
                  <a:pt x="183552" y="331175"/>
                </a:lnTo>
                <a:lnTo>
                  <a:pt x="183183" y="330338"/>
                </a:lnTo>
                <a:lnTo>
                  <a:pt x="183183" y="329497"/>
                </a:lnTo>
                <a:lnTo>
                  <a:pt x="183183" y="278605"/>
                </a:lnTo>
                <a:lnTo>
                  <a:pt x="167791" y="262016"/>
                </a:lnTo>
                <a:lnTo>
                  <a:pt x="166185" y="260271"/>
                </a:lnTo>
                <a:lnTo>
                  <a:pt x="166084" y="262539"/>
                </a:lnTo>
                <a:lnTo>
                  <a:pt x="165640" y="272591"/>
                </a:lnTo>
                <a:lnTo>
                  <a:pt x="164752" y="282645"/>
                </a:lnTo>
                <a:lnTo>
                  <a:pt x="164308" y="292281"/>
                </a:lnTo>
                <a:lnTo>
                  <a:pt x="164308" y="293119"/>
                </a:lnTo>
                <a:lnTo>
                  <a:pt x="163864" y="293957"/>
                </a:lnTo>
                <a:lnTo>
                  <a:pt x="162976" y="294376"/>
                </a:lnTo>
                <a:lnTo>
                  <a:pt x="162532" y="294376"/>
                </a:lnTo>
                <a:lnTo>
                  <a:pt x="161644" y="294376"/>
                </a:lnTo>
                <a:lnTo>
                  <a:pt x="160756" y="293957"/>
                </a:lnTo>
                <a:lnTo>
                  <a:pt x="160312" y="293119"/>
                </a:lnTo>
                <a:lnTo>
                  <a:pt x="159868" y="292281"/>
                </a:lnTo>
                <a:lnTo>
                  <a:pt x="160312" y="282645"/>
                </a:lnTo>
                <a:lnTo>
                  <a:pt x="160756" y="272591"/>
                </a:lnTo>
                <a:lnTo>
                  <a:pt x="162088" y="262539"/>
                </a:lnTo>
                <a:lnTo>
                  <a:pt x="162371" y="256127"/>
                </a:lnTo>
                <a:lnTo>
                  <a:pt x="159805" y="253340"/>
                </a:lnTo>
                <a:lnTo>
                  <a:pt x="150134" y="242927"/>
                </a:lnTo>
                <a:lnTo>
                  <a:pt x="144141" y="236225"/>
                </a:lnTo>
                <a:lnTo>
                  <a:pt x="143518" y="239907"/>
                </a:lnTo>
                <a:lnTo>
                  <a:pt x="142913" y="246098"/>
                </a:lnTo>
                <a:lnTo>
                  <a:pt x="142913" y="251873"/>
                </a:lnTo>
                <a:lnTo>
                  <a:pt x="142913" y="264255"/>
                </a:lnTo>
                <a:lnTo>
                  <a:pt x="143216" y="275393"/>
                </a:lnTo>
                <a:lnTo>
                  <a:pt x="143216" y="276221"/>
                </a:lnTo>
                <a:lnTo>
                  <a:pt x="142913" y="277046"/>
                </a:lnTo>
                <a:lnTo>
                  <a:pt x="142608" y="277459"/>
                </a:lnTo>
                <a:lnTo>
                  <a:pt x="142003" y="277459"/>
                </a:lnTo>
                <a:lnTo>
                  <a:pt x="141399" y="277459"/>
                </a:lnTo>
                <a:lnTo>
                  <a:pt x="141096" y="277046"/>
                </a:lnTo>
                <a:lnTo>
                  <a:pt x="140794" y="276221"/>
                </a:lnTo>
                <a:lnTo>
                  <a:pt x="140489" y="275393"/>
                </a:lnTo>
                <a:lnTo>
                  <a:pt x="140186" y="263839"/>
                </a:lnTo>
                <a:lnTo>
                  <a:pt x="139884" y="251048"/>
                </a:lnTo>
                <a:lnTo>
                  <a:pt x="140186" y="244860"/>
                </a:lnTo>
                <a:lnTo>
                  <a:pt x="140794" y="238669"/>
                </a:lnTo>
                <a:lnTo>
                  <a:pt x="141843" y="233659"/>
                </a:lnTo>
                <a:lnTo>
                  <a:pt x="140045" y="231650"/>
                </a:lnTo>
                <a:lnTo>
                  <a:pt x="137103" y="228180"/>
                </a:lnTo>
                <a:lnTo>
                  <a:pt x="133321" y="224709"/>
                </a:lnTo>
                <a:lnTo>
                  <a:pt x="128695" y="219935"/>
                </a:lnTo>
                <a:lnTo>
                  <a:pt x="126595" y="217334"/>
                </a:lnTo>
                <a:lnTo>
                  <a:pt x="124491" y="214295"/>
                </a:lnTo>
                <a:lnTo>
                  <a:pt x="123651" y="212560"/>
                </a:lnTo>
                <a:lnTo>
                  <a:pt x="123232" y="210825"/>
                </a:lnTo>
                <a:lnTo>
                  <a:pt x="123232" y="209090"/>
                </a:lnTo>
                <a:lnTo>
                  <a:pt x="124073" y="207355"/>
                </a:lnTo>
                <a:lnTo>
                  <a:pt x="125332" y="205620"/>
                </a:lnTo>
                <a:lnTo>
                  <a:pt x="127014" y="204319"/>
                </a:lnTo>
                <a:lnTo>
                  <a:pt x="129117" y="203453"/>
                </a:lnTo>
                <a:lnTo>
                  <a:pt x="131218" y="203019"/>
                </a:lnTo>
                <a:lnTo>
                  <a:pt x="132481" y="203453"/>
                </a:lnTo>
                <a:lnTo>
                  <a:pt x="134162" y="203885"/>
                </a:lnTo>
                <a:lnTo>
                  <a:pt x="136263" y="204754"/>
                </a:lnTo>
                <a:lnTo>
                  <a:pt x="137525" y="206489"/>
                </a:lnTo>
                <a:lnTo>
                  <a:pt x="140885" y="210825"/>
                </a:lnTo>
                <a:lnTo>
                  <a:pt x="144671" y="215599"/>
                </a:lnTo>
                <a:lnTo>
                  <a:pt x="153497" y="223406"/>
                </a:lnTo>
                <a:lnTo>
                  <a:pt x="158123" y="227745"/>
                </a:lnTo>
                <a:lnTo>
                  <a:pt x="162746" y="232081"/>
                </a:lnTo>
                <a:lnTo>
                  <a:pt x="175358" y="246400"/>
                </a:lnTo>
                <a:lnTo>
                  <a:pt x="186707" y="260712"/>
                </a:lnTo>
                <a:lnTo>
                  <a:pt x="192171" y="266352"/>
                </a:lnTo>
                <a:lnTo>
                  <a:pt x="203520" y="279367"/>
                </a:lnTo>
                <a:lnTo>
                  <a:pt x="215291" y="291948"/>
                </a:lnTo>
                <a:lnTo>
                  <a:pt x="227062" y="303659"/>
                </a:lnTo>
                <a:lnTo>
                  <a:pt x="238830" y="315805"/>
                </a:lnTo>
                <a:lnTo>
                  <a:pt x="253964" y="330120"/>
                </a:lnTo>
                <a:lnTo>
                  <a:pt x="266995" y="342269"/>
                </a:lnTo>
                <a:lnTo>
                  <a:pt x="276244" y="351811"/>
                </a:lnTo>
                <a:lnTo>
                  <a:pt x="285493" y="360487"/>
                </a:lnTo>
                <a:lnTo>
                  <a:pt x="289693" y="365692"/>
                </a:lnTo>
                <a:lnTo>
                  <a:pt x="294319" y="370897"/>
                </a:lnTo>
                <a:lnTo>
                  <a:pt x="297682" y="375671"/>
                </a:lnTo>
                <a:lnTo>
                  <a:pt x="301046" y="381308"/>
                </a:lnTo>
                <a:lnTo>
                  <a:pt x="302305" y="383478"/>
                </a:lnTo>
                <a:lnTo>
                  <a:pt x="303987" y="385647"/>
                </a:lnTo>
                <a:lnTo>
                  <a:pt x="308191" y="389118"/>
                </a:lnTo>
                <a:lnTo>
                  <a:pt x="310713" y="391722"/>
                </a:lnTo>
                <a:lnTo>
                  <a:pt x="313236" y="393888"/>
                </a:lnTo>
                <a:lnTo>
                  <a:pt x="316599" y="399097"/>
                </a:lnTo>
                <a:lnTo>
                  <a:pt x="320800" y="405168"/>
                </a:lnTo>
                <a:lnTo>
                  <a:pt x="322903" y="407773"/>
                </a:lnTo>
                <a:lnTo>
                  <a:pt x="325426" y="410374"/>
                </a:lnTo>
                <a:lnTo>
                  <a:pt x="328789" y="413844"/>
                </a:lnTo>
                <a:lnTo>
                  <a:pt x="331730" y="416883"/>
                </a:lnTo>
                <a:lnTo>
                  <a:pt x="334252" y="420353"/>
                </a:lnTo>
                <a:lnTo>
                  <a:pt x="336356" y="423823"/>
                </a:lnTo>
                <a:lnTo>
                  <a:pt x="336775" y="424255"/>
                </a:lnTo>
                <a:lnTo>
                  <a:pt x="337193" y="424689"/>
                </a:lnTo>
                <a:lnTo>
                  <a:pt x="338456" y="425558"/>
                </a:lnTo>
                <a:lnTo>
                  <a:pt x="339297" y="426859"/>
                </a:lnTo>
                <a:lnTo>
                  <a:pt x="339716" y="428594"/>
                </a:lnTo>
                <a:lnTo>
                  <a:pt x="339716" y="430329"/>
                </a:lnTo>
                <a:lnTo>
                  <a:pt x="339716" y="432171"/>
                </a:lnTo>
                <a:lnTo>
                  <a:pt x="348442" y="425240"/>
                </a:lnTo>
                <a:lnTo>
                  <a:pt x="360663" y="416719"/>
                </a:lnTo>
                <a:lnTo>
                  <a:pt x="373729" y="407344"/>
                </a:lnTo>
                <a:lnTo>
                  <a:pt x="385531" y="397973"/>
                </a:lnTo>
                <a:lnTo>
                  <a:pt x="398597" y="389451"/>
                </a:lnTo>
                <a:lnTo>
                  <a:pt x="413759" y="379963"/>
                </a:lnTo>
                <a:lnTo>
                  <a:pt x="409568" y="377195"/>
                </a:lnTo>
                <a:lnTo>
                  <a:pt x="404123" y="372472"/>
                </a:lnTo>
                <a:lnTo>
                  <a:pt x="399101" y="367748"/>
                </a:lnTo>
                <a:lnTo>
                  <a:pt x="393240" y="363025"/>
                </a:lnTo>
                <a:lnTo>
                  <a:pt x="382776" y="352286"/>
                </a:lnTo>
                <a:lnTo>
                  <a:pt x="373146" y="341551"/>
                </a:lnTo>
                <a:lnTo>
                  <a:pt x="362263" y="329525"/>
                </a:lnTo>
                <a:lnTo>
                  <a:pt x="352633" y="319647"/>
                </a:lnTo>
                <a:lnTo>
                  <a:pt x="341750" y="307620"/>
                </a:lnTo>
                <a:lnTo>
                  <a:pt x="330864" y="293878"/>
                </a:lnTo>
                <a:lnTo>
                  <a:pt x="325422" y="287004"/>
                </a:lnTo>
                <a:lnTo>
                  <a:pt x="320400" y="279704"/>
                </a:lnTo>
                <a:lnTo>
                  <a:pt x="312026" y="268966"/>
                </a:lnTo>
                <a:lnTo>
                  <a:pt x="309743" y="266198"/>
                </a:lnTo>
                <a:lnTo>
                  <a:pt x="309743" y="266494"/>
                </a:lnTo>
                <a:lnTo>
                  <a:pt x="307473" y="273775"/>
                </a:lnTo>
                <a:lnTo>
                  <a:pt x="306109" y="281055"/>
                </a:lnTo>
                <a:lnTo>
                  <a:pt x="305199" y="288767"/>
                </a:lnTo>
                <a:lnTo>
                  <a:pt x="303839" y="296476"/>
                </a:lnTo>
                <a:lnTo>
                  <a:pt x="303385" y="297333"/>
                </a:lnTo>
                <a:lnTo>
                  <a:pt x="302929" y="297761"/>
                </a:lnTo>
                <a:lnTo>
                  <a:pt x="302022" y="297761"/>
                </a:lnTo>
                <a:lnTo>
                  <a:pt x="301112" y="297761"/>
                </a:lnTo>
                <a:lnTo>
                  <a:pt x="300658" y="297333"/>
                </a:lnTo>
                <a:lnTo>
                  <a:pt x="300205" y="296904"/>
                </a:lnTo>
                <a:lnTo>
                  <a:pt x="299751" y="296476"/>
                </a:lnTo>
                <a:lnTo>
                  <a:pt x="299751" y="295191"/>
                </a:lnTo>
                <a:lnTo>
                  <a:pt x="301112" y="287911"/>
                </a:lnTo>
                <a:lnTo>
                  <a:pt x="302475" y="280199"/>
                </a:lnTo>
                <a:lnTo>
                  <a:pt x="303385" y="272918"/>
                </a:lnTo>
                <a:lnTo>
                  <a:pt x="305199" y="265209"/>
                </a:lnTo>
                <a:lnTo>
                  <a:pt x="305656" y="264353"/>
                </a:lnTo>
                <a:lnTo>
                  <a:pt x="306563" y="263924"/>
                </a:lnTo>
                <a:lnTo>
                  <a:pt x="307016" y="263924"/>
                </a:lnTo>
                <a:lnTo>
                  <a:pt x="307866" y="263924"/>
                </a:lnTo>
                <a:lnTo>
                  <a:pt x="302815" y="257799"/>
                </a:lnTo>
                <a:lnTo>
                  <a:pt x="293608" y="247493"/>
                </a:lnTo>
                <a:close/>
                <a:moveTo>
                  <a:pt x="431051" y="320002"/>
                </a:moveTo>
                <a:lnTo>
                  <a:pt x="429785" y="318299"/>
                </a:lnTo>
                <a:lnTo>
                  <a:pt x="429243" y="317656"/>
                </a:lnTo>
                <a:lnTo>
                  <a:pt x="427540" y="333512"/>
                </a:lnTo>
                <a:lnTo>
                  <a:pt x="426837" y="343287"/>
                </a:lnTo>
                <a:lnTo>
                  <a:pt x="426488" y="353505"/>
                </a:lnTo>
                <a:lnTo>
                  <a:pt x="426488" y="354393"/>
                </a:lnTo>
                <a:lnTo>
                  <a:pt x="426135" y="354837"/>
                </a:lnTo>
                <a:lnTo>
                  <a:pt x="425436" y="355281"/>
                </a:lnTo>
                <a:lnTo>
                  <a:pt x="425083" y="355281"/>
                </a:lnTo>
                <a:lnTo>
                  <a:pt x="424031" y="355281"/>
                </a:lnTo>
                <a:lnTo>
                  <a:pt x="423332" y="354837"/>
                </a:lnTo>
                <a:lnTo>
                  <a:pt x="422980" y="354393"/>
                </a:lnTo>
                <a:lnTo>
                  <a:pt x="422980" y="353505"/>
                </a:lnTo>
                <a:lnTo>
                  <a:pt x="423332" y="343287"/>
                </a:lnTo>
                <a:lnTo>
                  <a:pt x="424031" y="332621"/>
                </a:lnTo>
                <a:lnTo>
                  <a:pt x="426299" y="314170"/>
                </a:lnTo>
                <a:lnTo>
                  <a:pt x="415032" y="300831"/>
                </a:lnTo>
                <a:lnTo>
                  <a:pt x="409382" y="294404"/>
                </a:lnTo>
                <a:lnTo>
                  <a:pt x="408327" y="299606"/>
                </a:lnTo>
                <a:lnTo>
                  <a:pt x="407439" y="305756"/>
                </a:lnTo>
                <a:lnTo>
                  <a:pt x="406995" y="311909"/>
                </a:lnTo>
                <a:lnTo>
                  <a:pt x="406995" y="318063"/>
                </a:lnTo>
                <a:lnTo>
                  <a:pt x="407439" y="330775"/>
                </a:lnTo>
                <a:lnTo>
                  <a:pt x="407439" y="343082"/>
                </a:lnTo>
                <a:lnTo>
                  <a:pt x="407439" y="343901"/>
                </a:lnTo>
                <a:lnTo>
                  <a:pt x="406995" y="344719"/>
                </a:lnTo>
                <a:lnTo>
                  <a:pt x="406107" y="345132"/>
                </a:lnTo>
                <a:lnTo>
                  <a:pt x="405663" y="345132"/>
                </a:lnTo>
                <a:lnTo>
                  <a:pt x="404775" y="345132"/>
                </a:lnTo>
                <a:lnTo>
                  <a:pt x="404331" y="344719"/>
                </a:lnTo>
                <a:lnTo>
                  <a:pt x="403887" y="343901"/>
                </a:lnTo>
                <a:lnTo>
                  <a:pt x="403443" y="343082"/>
                </a:lnTo>
                <a:lnTo>
                  <a:pt x="403443" y="330366"/>
                </a:lnTo>
                <a:lnTo>
                  <a:pt x="402999" y="317650"/>
                </a:lnTo>
                <a:lnTo>
                  <a:pt x="402999" y="311500"/>
                </a:lnTo>
                <a:lnTo>
                  <a:pt x="403443" y="304937"/>
                </a:lnTo>
                <a:lnTo>
                  <a:pt x="404331" y="298784"/>
                </a:lnTo>
                <a:lnTo>
                  <a:pt x="405663" y="292225"/>
                </a:lnTo>
                <a:lnTo>
                  <a:pt x="406107" y="291403"/>
                </a:lnTo>
                <a:lnTo>
                  <a:pt x="406460" y="291079"/>
                </a:lnTo>
                <a:lnTo>
                  <a:pt x="401547" y="285492"/>
                </a:lnTo>
                <a:lnTo>
                  <a:pt x="393007" y="276300"/>
                </a:lnTo>
                <a:lnTo>
                  <a:pt x="393007" y="326074"/>
                </a:lnTo>
                <a:lnTo>
                  <a:pt x="393007" y="326927"/>
                </a:lnTo>
                <a:lnTo>
                  <a:pt x="392636" y="327356"/>
                </a:lnTo>
                <a:lnTo>
                  <a:pt x="391895" y="327784"/>
                </a:lnTo>
                <a:lnTo>
                  <a:pt x="391527" y="328212"/>
                </a:lnTo>
                <a:lnTo>
                  <a:pt x="390787" y="327784"/>
                </a:lnTo>
                <a:lnTo>
                  <a:pt x="390047" y="327356"/>
                </a:lnTo>
                <a:lnTo>
                  <a:pt x="389675" y="326927"/>
                </a:lnTo>
                <a:lnTo>
                  <a:pt x="389675" y="326074"/>
                </a:lnTo>
                <a:lnTo>
                  <a:pt x="389675" y="272716"/>
                </a:lnTo>
                <a:lnTo>
                  <a:pt x="388482" y="271432"/>
                </a:lnTo>
                <a:lnTo>
                  <a:pt x="375835" y="258650"/>
                </a:lnTo>
                <a:lnTo>
                  <a:pt x="368885" y="252361"/>
                </a:lnTo>
                <a:lnTo>
                  <a:pt x="368265" y="257478"/>
                </a:lnTo>
                <a:lnTo>
                  <a:pt x="367790" y="263354"/>
                </a:lnTo>
                <a:lnTo>
                  <a:pt x="367790" y="269652"/>
                </a:lnTo>
                <a:lnTo>
                  <a:pt x="367790" y="299042"/>
                </a:lnTo>
                <a:lnTo>
                  <a:pt x="367314" y="299883"/>
                </a:lnTo>
                <a:lnTo>
                  <a:pt x="366839" y="300724"/>
                </a:lnTo>
                <a:lnTo>
                  <a:pt x="366363" y="301143"/>
                </a:lnTo>
                <a:lnTo>
                  <a:pt x="365409" y="301143"/>
                </a:lnTo>
                <a:lnTo>
                  <a:pt x="364458" y="301143"/>
                </a:lnTo>
                <a:lnTo>
                  <a:pt x="363982" y="300724"/>
                </a:lnTo>
                <a:lnTo>
                  <a:pt x="363507" y="299883"/>
                </a:lnTo>
                <a:lnTo>
                  <a:pt x="363031" y="299042"/>
                </a:lnTo>
                <a:lnTo>
                  <a:pt x="363031" y="266714"/>
                </a:lnTo>
                <a:lnTo>
                  <a:pt x="363507" y="261257"/>
                </a:lnTo>
                <a:lnTo>
                  <a:pt x="363982" y="256219"/>
                </a:lnTo>
                <a:lnTo>
                  <a:pt x="364987" y="248834"/>
                </a:lnTo>
                <a:lnTo>
                  <a:pt x="359819" y="244164"/>
                </a:lnTo>
                <a:lnTo>
                  <a:pt x="346379" y="232317"/>
                </a:lnTo>
                <a:lnTo>
                  <a:pt x="346379" y="272424"/>
                </a:lnTo>
                <a:lnTo>
                  <a:pt x="346379" y="273249"/>
                </a:lnTo>
                <a:lnTo>
                  <a:pt x="345639" y="273661"/>
                </a:lnTo>
                <a:lnTo>
                  <a:pt x="344159" y="274074"/>
                </a:lnTo>
                <a:lnTo>
                  <a:pt x="342679" y="274074"/>
                </a:lnTo>
                <a:lnTo>
                  <a:pt x="341939" y="274074"/>
                </a:lnTo>
                <a:lnTo>
                  <a:pt x="340459" y="273661"/>
                </a:lnTo>
                <a:lnTo>
                  <a:pt x="339716" y="273249"/>
                </a:lnTo>
                <a:lnTo>
                  <a:pt x="339716" y="272424"/>
                </a:lnTo>
                <a:lnTo>
                  <a:pt x="339716" y="226306"/>
                </a:lnTo>
                <a:lnTo>
                  <a:pt x="326395" y="214062"/>
                </a:lnTo>
                <a:lnTo>
                  <a:pt x="326395" y="251709"/>
                </a:lnTo>
                <a:lnTo>
                  <a:pt x="326024" y="252534"/>
                </a:lnTo>
                <a:lnTo>
                  <a:pt x="325655" y="252947"/>
                </a:lnTo>
                <a:lnTo>
                  <a:pt x="325284" y="253772"/>
                </a:lnTo>
                <a:lnTo>
                  <a:pt x="324544" y="253772"/>
                </a:lnTo>
                <a:lnTo>
                  <a:pt x="323804" y="253772"/>
                </a:lnTo>
                <a:lnTo>
                  <a:pt x="323435" y="252947"/>
                </a:lnTo>
                <a:lnTo>
                  <a:pt x="323064" y="252534"/>
                </a:lnTo>
                <a:lnTo>
                  <a:pt x="323064" y="251709"/>
                </a:lnTo>
                <a:lnTo>
                  <a:pt x="323064" y="211005"/>
                </a:lnTo>
                <a:lnTo>
                  <a:pt x="306295" y="195590"/>
                </a:lnTo>
                <a:lnTo>
                  <a:pt x="303080" y="192507"/>
                </a:lnTo>
                <a:lnTo>
                  <a:pt x="303080" y="236197"/>
                </a:lnTo>
                <a:lnTo>
                  <a:pt x="321237" y="256943"/>
                </a:lnTo>
                <a:lnTo>
                  <a:pt x="326679" y="263383"/>
                </a:lnTo>
                <a:lnTo>
                  <a:pt x="332539" y="270257"/>
                </a:lnTo>
                <a:lnTo>
                  <a:pt x="342585" y="283568"/>
                </a:lnTo>
                <a:lnTo>
                  <a:pt x="355146" y="299461"/>
                </a:lnTo>
                <a:lnTo>
                  <a:pt x="361844" y="306761"/>
                </a:lnTo>
                <a:lnTo>
                  <a:pt x="368542" y="314492"/>
                </a:lnTo>
                <a:lnTo>
                  <a:pt x="381101" y="328237"/>
                </a:lnTo>
                <a:lnTo>
                  <a:pt x="391146" y="338972"/>
                </a:lnTo>
                <a:lnTo>
                  <a:pt x="401195" y="349711"/>
                </a:lnTo>
                <a:lnTo>
                  <a:pt x="406217" y="354434"/>
                </a:lnTo>
                <a:lnTo>
                  <a:pt x="412078" y="359158"/>
                </a:lnTo>
                <a:lnTo>
                  <a:pt x="417104" y="363884"/>
                </a:lnTo>
                <a:lnTo>
                  <a:pt x="422545" y="367748"/>
                </a:lnTo>
                <a:lnTo>
                  <a:pt x="424636" y="369036"/>
                </a:lnTo>
                <a:lnTo>
                  <a:pt x="425474" y="369896"/>
                </a:lnTo>
                <a:lnTo>
                  <a:pt x="425893" y="371184"/>
                </a:lnTo>
                <a:lnTo>
                  <a:pt x="426217" y="372182"/>
                </a:lnTo>
                <a:lnTo>
                  <a:pt x="439635" y="363973"/>
                </a:lnTo>
                <a:lnTo>
                  <a:pt x="439635" y="333597"/>
                </a:lnTo>
                <a:lnTo>
                  <a:pt x="439635" y="332797"/>
                </a:lnTo>
                <a:lnTo>
                  <a:pt x="440003" y="332397"/>
                </a:lnTo>
                <a:lnTo>
                  <a:pt x="440649" y="332048"/>
                </a:lnTo>
                <a:lnTo>
                  <a:pt x="431051" y="320002"/>
                </a:lnTo>
                <a:close/>
                <a:moveTo>
                  <a:pt x="456759" y="349402"/>
                </a:moveTo>
                <a:lnTo>
                  <a:pt x="449592" y="342159"/>
                </a:lnTo>
                <a:lnTo>
                  <a:pt x="443272" y="335341"/>
                </a:lnTo>
                <a:lnTo>
                  <a:pt x="442964" y="334954"/>
                </a:lnTo>
                <a:lnTo>
                  <a:pt x="442964" y="361872"/>
                </a:lnTo>
                <a:lnTo>
                  <a:pt x="456337" y="353234"/>
                </a:lnTo>
                <a:lnTo>
                  <a:pt x="458866" y="351531"/>
                </a:lnTo>
                <a:lnTo>
                  <a:pt x="456759" y="349402"/>
                </a:lnTo>
                <a:close/>
                <a:moveTo>
                  <a:pt x="471088" y="383059"/>
                </a:moveTo>
                <a:lnTo>
                  <a:pt x="470666" y="374966"/>
                </a:lnTo>
                <a:lnTo>
                  <a:pt x="468981" y="366870"/>
                </a:lnTo>
                <a:lnTo>
                  <a:pt x="468137" y="363462"/>
                </a:lnTo>
                <a:lnTo>
                  <a:pt x="465608" y="365591"/>
                </a:lnTo>
                <a:lnTo>
                  <a:pt x="445379" y="378373"/>
                </a:lnTo>
                <a:lnTo>
                  <a:pt x="430207" y="388173"/>
                </a:lnTo>
                <a:lnTo>
                  <a:pt x="422558" y="392626"/>
                </a:lnTo>
                <a:lnTo>
                  <a:pt x="422029" y="398691"/>
                </a:lnTo>
                <a:lnTo>
                  <a:pt x="420127" y="409621"/>
                </a:lnTo>
                <a:lnTo>
                  <a:pt x="418222" y="420555"/>
                </a:lnTo>
                <a:lnTo>
                  <a:pt x="417270" y="431485"/>
                </a:lnTo>
                <a:lnTo>
                  <a:pt x="417270" y="432297"/>
                </a:lnTo>
                <a:lnTo>
                  <a:pt x="416795" y="432700"/>
                </a:lnTo>
                <a:lnTo>
                  <a:pt x="415844" y="433107"/>
                </a:lnTo>
                <a:lnTo>
                  <a:pt x="414893" y="433107"/>
                </a:lnTo>
                <a:lnTo>
                  <a:pt x="414417" y="433107"/>
                </a:lnTo>
                <a:lnTo>
                  <a:pt x="413466" y="432700"/>
                </a:lnTo>
                <a:lnTo>
                  <a:pt x="412991" y="432297"/>
                </a:lnTo>
                <a:lnTo>
                  <a:pt x="412991" y="431485"/>
                </a:lnTo>
                <a:lnTo>
                  <a:pt x="413942" y="420555"/>
                </a:lnTo>
                <a:lnTo>
                  <a:pt x="415844" y="409621"/>
                </a:lnTo>
                <a:lnTo>
                  <a:pt x="417746" y="398691"/>
                </a:lnTo>
                <a:lnTo>
                  <a:pt x="418048" y="395252"/>
                </a:lnTo>
                <a:lnTo>
                  <a:pt x="416297" y="396269"/>
                </a:lnTo>
                <a:lnTo>
                  <a:pt x="404076" y="403937"/>
                </a:lnTo>
                <a:lnTo>
                  <a:pt x="401110" y="405864"/>
                </a:lnTo>
                <a:lnTo>
                  <a:pt x="400587" y="408692"/>
                </a:lnTo>
                <a:lnTo>
                  <a:pt x="399208" y="416130"/>
                </a:lnTo>
                <a:lnTo>
                  <a:pt x="398864" y="419629"/>
                </a:lnTo>
                <a:lnTo>
                  <a:pt x="398175" y="423130"/>
                </a:lnTo>
                <a:lnTo>
                  <a:pt x="398175" y="427504"/>
                </a:lnTo>
                <a:lnTo>
                  <a:pt x="397831" y="432757"/>
                </a:lnTo>
                <a:lnTo>
                  <a:pt x="397142" y="437131"/>
                </a:lnTo>
                <a:lnTo>
                  <a:pt x="396106" y="441505"/>
                </a:lnTo>
                <a:lnTo>
                  <a:pt x="395763" y="442381"/>
                </a:lnTo>
                <a:lnTo>
                  <a:pt x="395073" y="443256"/>
                </a:lnTo>
                <a:lnTo>
                  <a:pt x="394040" y="443256"/>
                </a:lnTo>
                <a:lnTo>
                  <a:pt x="393350" y="443256"/>
                </a:lnTo>
                <a:lnTo>
                  <a:pt x="393007" y="441943"/>
                </a:lnTo>
                <a:lnTo>
                  <a:pt x="393007" y="441505"/>
                </a:lnTo>
                <a:lnTo>
                  <a:pt x="393007" y="440630"/>
                </a:lnTo>
                <a:lnTo>
                  <a:pt x="394383" y="435818"/>
                </a:lnTo>
                <a:lnTo>
                  <a:pt x="394730" y="431444"/>
                </a:lnTo>
                <a:lnTo>
                  <a:pt x="395073" y="425754"/>
                </a:lnTo>
                <a:lnTo>
                  <a:pt x="395073" y="420942"/>
                </a:lnTo>
                <a:lnTo>
                  <a:pt x="395419" y="417878"/>
                </a:lnTo>
                <a:lnTo>
                  <a:pt x="395763" y="414379"/>
                </a:lnTo>
                <a:lnTo>
                  <a:pt x="396972" y="408613"/>
                </a:lnTo>
                <a:lnTo>
                  <a:pt x="392695" y="411608"/>
                </a:lnTo>
                <a:lnTo>
                  <a:pt x="388482" y="415015"/>
                </a:lnTo>
                <a:lnTo>
                  <a:pt x="369093" y="429501"/>
                </a:lnTo>
                <a:lnTo>
                  <a:pt x="350549" y="444840"/>
                </a:lnTo>
                <a:lnTo>
                  <a:pt x="345491" y="448247"/>
                </a:lnTo>
                <a:lnTo>
                  <a:pt x="340012" y="452933"/>
                </a:lnTo>
                <a:lnTo>
                  <a:pt x="334533" y="458047"/>
                </a:lnTo>
                <a:lnTo>
                  <a:pt x="329053" y="463161"/>
                </a:lnTo>
                <a:lnTo>
                  <a:pt x="326525" y="466143"/>
                </a:lnTo>
                <a:lnTo>
                  <a:pt x="324840" y="469125"/>
                </a:lnTo>
                <a:lnTo>
                  <a:pt x="323152" y="471682"/>
                </a:lnTo>
                <a:lnTo>
                  <a:pt x="326103" y="472533"/>
                </a:lnTo>
                <a:lnTo>
                  <a:pt x="337905" y="476368"/>
                </a:lnTo>
                <a:lnTo>
                  <a:pt x="345913" y="478500"/>
                </a:lnTo>
                <a:lnTo>
                  <a:pt x="354343" y="481482"/>
                </a:lnTo>
                <a:lnTo>
                  <a:pt x="361929" y="483186"/>
                </a:lnTo>
                <a:lnTo>
                  <a:pt x="368671" y="484464"/>
                </a:lnTo>
                <a:lnTo>
                  <a:pt x="377101" y="486168"/>
                </a:lnTo>
                <a:lnTo>
                  <a:pt x="385109" y="487872"/>
                </a:lnTo>
                <a:lnTo>
                  <a:pt x="403232" y="492132"/>
                </a:lnTo>
                <a:lnTo>
                  <a:pt x="409902" y="493858"/>
                </a:lnTo>
                <a:lnTo>
                  <a:pt x="410065" y="493345"/>
                </a:lnTo>
                <a:lnTo>
                  <a:pt x="410469" y="492057"/>
                </a:lnTo>
                <a:lnTo>
                  <a:pt x="410875" y="490772"/>
                </a:lnTo>
                <a:lnTo>
                  <a:pt x="411231" y="490318"/>
                </a:lnTo>
                <a:lnTo>
                  <a:pt x="410711" y="486209"/>
                </a:lnTo>
                <a:lnTo>
                  <a:pt x="410009" y="477451"/>
                </a:lnTo>
                <a:lnTo>
                  <a:pt x="409659" y="468694"/>
                </a:lnTo>
                <a:lnTo>
                  <a:pt x="409659" y="467819"/>
                </a:lnTo>
                <a:lnTo>
                  <a:pt x="410009" y="467381"/>
                </a:lnTo>
                <a:lnTo>
                  <a:pt x="410711" y="466943"/>
                </a:lnTo>
                <a:lnTo>
                  <a:pt x="411061" y="466943"/>
                </a:lnTo>
                <a:lnTo>
                  <a:pt x="411763" y="466943"/>
                </a:lnTo>
                <a:lnTo>
                  <a:pt x="412815" y="467381"/>
                </a:lnTo>
                <a:lnTo>
                  <a:pt x="413164" y="467819"/>
                </a:lnTo>
                <a:lnTo>
                  <a:pt x="413164" y="468694"/>
                </a:lnTo>
                <a:lnTo>
                  <a:pt x="413517" y="477451"/>
                </a:lnTo>
                <a:lnTo>
                  <a:pt x="414216" y="485771"/>
                </a:lnTo>
                <a:lnTo>
                  <a:pt x="414301" y="486414"/>
                </a:lnTo>
                <a:lnTo>
                  <a:pt x="414924" y="485623"/>
                </a:lnTo>
                <a:lnTo>
                  <a:pt x="418571" y="480906"/>
                </a:lnTo>
                <a:lnTo>
                  <a:pt x="422214" y="476617"/>
                </a:lnTo>
                <a:lnTo>
                  <a:pt x="426670" y="472328"/>
                </a:lnTo>
                <a:lnTo>
                  <a:pt x="435179" y="464606"/>
                </a:lnTo>
                <a:lnTo>
                  <a:pt x="444900" y="457316"/>
                </a:lnTo>
                <a:lnTo>
                  <a:pt x="446925" y="455600"/>
                </a:lnTo>
                <a:lnTo>
                  <a:pt x="449356" y="453456"/>
                </a:lnTo>
                <a:lnTo>
                  <a:pt x="452190" y="451740"/>
                </a:lnTo>
                <a:lnTo>
                  <a:pt x="455431" y="450452"/>
                </a:lnTo>
                <a:lnTo>
                  <a:pt x="458671" y="450023"/>
                </a:lnTo>
                <a:lnTo>
                  <a:pt x="460696" y="450452"/>
                </a:lnTo>
                <a:lnTo>
                  <a:pt x="462724" y="450883"/>
                </a:lnTo>
                <a:lnTo>
                  <a:pt x="463634" y="451365"/>
                </a:lnTo>
                <a:lnTo>
                  <a:pt x="463924" y="448247"/>
                </a:lnTo>
                <a:lnTo>
                  <a:pt x="464767" y="441858"/>
                </a:lnTo>
                <a:lnTo>
                  <a:pt x="466452" y="434615"/>
                </a:lnTo>
                <a:lnTo>
                  <a:pt x="468981" y="418851"/>
                </a:lnTo>
                <a:lnTo>
                  <a:pt x="470247" y="409901"/>
                </a:lnTo>
                <a:lnTo>
                  <a:pt x="471088" y="400530"/>
                </a:lnTo>
                <a:lnTo>
                  <a:pt x="471510" y="392008"/>
                </a:lnTo>
                <a:lnTo>
                  <a:pt x="471088" y="383059"/>
                </a:lnTo>
                <a:close/>
                <a:moveTo>
                  <a:pt x="539157" y="528154"/>
                </a:moveTo>
                <a:cubicBezTo>
                  <a:pt x="538222" y="528154"/>
                  <a:pt x="538222" y="529738"/>
                  <a:pt x="537290" y="529738"/>
                </a:cubicBezTo>
                <a:cubicBezTo>
                  <a:pt x="536355" y="528154"/>
                  <a:pt x="535419" y="527364"/>
                  <a:pt x="533549" y="525783"/>
                </a:cubicBezTo>
                <a:cubicBezTo>
                  <a:pt x="533549" y="525783"/>
                  <a:pt x="532614" y="524993"/>
                  <a:pt x="532614" y="524199"/>
                </a:cubicBezTo>
                <a:lnTo>
                  <a:pt x="530746" y="525783"/>
                </a:lnTo>
                <a:cubicBezTo>
                  <a:pt x="529811" y="525783"/>
                  <a:pt x="528876" y="524199"/>
                  <a:pt x="528876" y="524199"/>
                </a:cubicBezTo>
                <a:cubicBezTo>
                  <a:pt x="527940" y="523409"/>
                  <a:pt x="527940" y="521828"/>
                  <a:pt x="527008" y="521828"/>
                </a:cubicBezTo>
                <a:cubicBezTo>
                  <a:pt x="526073" y="521828"/>
                  <a:pt x="526073" y="523409"/>
                  <a:pt x="525138" y="523409"/>
                </a:cubicBezTo>
                <a:cubicBezTo>
                  <a:pt x="524203" y="522618"/>
                  <a:pt x="524203" y="522618"/>
                  <a:pt x="523267" y="521828"/>
                </a:cubicBezTo>
                <a:cubicBezTo>
                  <a:pt x="523267" y="521828"/>
                  <a:pt x="521400" y="522618"/>
                  <a:pt x="521400" y="523409"/>
                </a:cubicBezTo>
                <a:cubicBezTo>
                  <a:pt x="521400" y="523409"/>
                  <a:pt x="522332" y="524199"/>
                  <a:pt x="523267" y="524993"/>
                </a:cubicBezTo>
                <a:cubicBezTo>
                  <a:pt x="523267" y="524993"/>
                  <a:pt x="524203" y="525783"/>
                  <a:pt x="524203" y="526573"/>
                </a:cubicBezTo>
                <a:cubicBezTo>
                  <a:pt x="525138" y="527364"/>
                  <a:pt x="526073" y="527364"/>
                  <a:pt x="526073" y="528154"/>
                </a:cubicBezTo>
                <a:cubicBezTo>
                  <a:pt x="527008" y="528948"/>
                  <a:pt x="527008" y="529738"/>
                  <a:pt x="527940" y="529738"/>
                </a:cubicBezTo>
                <a:cubicBezTo>
                  <a:pt x="527940" y="530529"/>
                  <a:pt x="528876" y="531319"/>
                  <a:pt x="528876" y="532109"/>
                </a:cubicBezTo>
                <a:cubicBezTo>
                  <a:pt x="529811" y="532109"/>
                  <a:pt x="530746" y="530529"/>
                  <a:pt x="531681" y="530529"/>
                </a:cubicBezTo>
                <a:cubicBezTo>
                  <a:pt x="531681" y="530529"/>
                  <a:pt x="532614" y="528948"/>
                  <a:pt x="533549" y="528948"/>
                </a:cubicBezTo>
                <a:cubicBezTo>
                  <a:pt x="533549" y="528948"/>
                  <a:pt x="534484" y="530529"/>
                  <a:pt x="535419" y="530529"/>
                </a:cubicBezTo>
                <a:cubicBezTo>
                  <a:pt x="535419" y="531319"/>
                  <a:pt x="536355" y="529738"/>
                  <a:pt x="537290" y="529738"/>
                </a:cubicBezTo>
                <a:cubicBezTo>
                  <a:pt x="537290" y="529738"/>
                  <a:pt x="538222" y="531319"/>
                  <a:pt x="539157" y="531319"/>
                </a:cubicBezTo>
                <a:lnTo>
                  <a:pt x="541028" y="529738"/>
                </a:lnTo>
                <a:lnTo>
                  <a:pt x="539157" y="528154"/>
                </a:lnTo>
                <a:close/>
                <a:moveTo>
                  <a:pt x="555047" y="512337"/>
                </a:moveTo>
                <a:cubicBezTo>
                  <a:pt x="554112" y="512337"/>
                  <a:pt x="553177" y="511546"/>
                  <a:pt x="553177" y="510753"/>
                </a:cubicBezTo>
                <a:cubicBezTo>
                  <a:pt x="553177" y="509962"/>
                  <a:pt x="551309" y="509172"/>
                  <a:pt x="551309" y="509172"/>
                </a:cubicBezTo>
                <a:lnTo>
                  <a:pt x="554112" y="507591"/>
                </a:lnTo>
                <a:cubicBezTo>
                  <a:pt x="553177" y="507591"/>
                  <a:pt x="552242" y="506007"/>
                  <a:pt x="552242" y="506007"/>
                </a:cubicBezTo>
                <a:cubicBezTo>
                  <a:pt x="551309" y="506007"/>
                  <a:pt x="550374" y="507591"/>
                  <a:pt x="550374" y="507591"/>
                </a:cubicBezTo>
                <a:cubicBezTo>
                  <a:pt x="549439" y="507591"/>
                  <a:pt x="548504" y="508381"/>
                  <a:pt x="547568" y="508381"/>
                </a:cubicBezTo>
                <a:cubicBezTo>
                  <a:pt x="547568" y="509172"/>
                  <a:pt x="549439" y="509962"/>
                  <a:pt x="549439" y="510753"/>
                </a:cubicBezTo>
                <a:cubicBezTo>
                  <a:pt x="549439" y="510753"/>
                  <a:pt x="550374" y="511546"/>
                  <a:pt x="551309" y="512337"/>
                </a:cubicBezTo>
                <a:cubicBezTo>
                  <a:pt x="551309" y="512337"/>
                  <a:pt x="552242" y="513127"/>
                  <a:pt x="553177" y="513917"/>
                </a:cubicBezTo>
                <a:cubicBezTo>
                  <a:pt x="553177" y="513917"/>
                  <a:pt x="550374" y="514708"/>
                  <a:pt x="550374" y="515498"/>
                </a:cubicBezTo>
                <a:lnTo>
                  <a:pt x="552242" y="517082"/>
                </a:lnTo>
                <a:cubicBezTo>
                  <a:pt x="553177" y="517873"/>
                  <a:pt x="553177" y="518663"/>
                  <a:pt x="554112" y="518663"/>
                </a:cubicBezTo>
                <a:lnTo>
                  <a:pt x="555983" y="517082"/>
                </a:lnTo>
                <a:cubicBezTo>
                  <a:pt x="555983" y="517082"/>
                  <a:pt x="554112" y="516292"/>
                  <a:pt x="554112" y="515498"/>
                </a:cubicBezTo>
                <a:lnTo>
                  <a:pt x="556915" y="514708"/>
                </a:lnTo>
                <a:cubicBezTo>
                  <a:pt x="555983" y="513917"/>
                  <a:pt x="555047" y="513127"/>
                  <a:pt x="555047" y="512337"/>
                </a:cubicBezTo>
                <a:close/>
                <a:moveTo>
                  <a:pt x="579349" y="510753"/>
                </a:moveTo>
                <a:cubicBezTo>
                  <a:pt x="579349" y="510753"/>
                  <a:pt x="578413" y="508381"/>
                  <a:pt x="577478" y="509172"/>
                </a:cubicBezTo>
                <a:cubicBezTo>
                  <a:pt x="577478" y="509172"/>
                  <a:pt x="576543" y="509962"/>
                  <a:pt x="575611" y="509962"/>
                </a:cubicBezTo>
                <a:cubicBezTo>
                  <a:pt x="576543" y="510753"/>
                  <a:pt x="576543" y="511546"/>
                  <a:pt x="577478" y="512337"/>
                </a:cubicBezTo>
                <a:cubicBezTo>
                  <a:pt x="577478" y="512337"/>
                  <a:pt x="578413" y="513127"/>
                  <a:pt x="579349" y="513917"/>
                </a:cubicBezTo>
                <a:cubicBezTo>
                  <a:pt x="579349" y="513917"/>
                  <a:pt x="580284" y="512337"/>
                  <a:pt x="581219" y="512337"/>
                </a:cubicBezTo>
                <a:cubicBezTo>
                  <a:pt x="581219" y="512337"/>
                  <a:pt x="582151" y="513917"/>
                  <a:pt x="583086" y="513917"/>
                </a:cubicBezTo>
                <a:cubicBezTo>
                  <a:pt x="583086" y="513917"/>
                  <a:pt x="584022" y="513127"/>
                  <a:pt x="584957" y="513127"/>
                </a:cubicBezTo>
                <a:cubicBezTo>
                  <a:pt x="584022" y="512337"/>
                  <a:pt x="584022" y="511546"/>
                  <a:pt x="583086" y="510753"/>
                </a:cubicBezTo>
                <a:cubicBezTo>
                  <a:pt x="583086" y="510753"/>
                  <a:pt x="582151" y="509172"/>
                  <a:pt x="581219" y="509172"/>
                </a:cubicBezTo>
                <a:cubicBezTo>
                  <a:pt x="581219" y="509172"/>
                  <a:pt x="580284" y="510753"/>
                  <a:pt x="579349" y="510753"/>
                </a:cubicBezTo>
                <a:close/>
                <a:moveTo>
                  <a:pt x="585892" y="503636"/>
                </a:moveTo>
                <a:cubicBezTo>
                  <a:pt x="585892" y="503636"/>
                  <a:pt x="584022" y="505217"/>
                  <a:pt x="584022" y="504426"/>
                </a:cubicBezTo>
                <a:cubicBezTo>
                  <a:pt x="584022" y="504426"/>
                  <a:pt x="583086" y="502845"/>
                  <a:pt x="582151" y="502845"/>
                </a:cubicBezTo>
                <a:cubicBezTo>
                  <a:pt x="582151" y="503636"/>
                  <a:pt x="580284" y="503636"/>
                  <a:pt x="580284" y="504426"/>
                </a:cubicBezTo>
                <a:lnTo>
                  <a:pt x="582151" y="506007"/>
                </a:lnTo>
                <a:cubicBezTo>
                  <a:pt x="582151" y="506007"/>
                  <a:pt x="583086" y="507591"/>
                  <a:pt x="584022" y="507591"/>
                </a:cubicBezTo>
                <a:cubicBezTo>
                  <a:pt x="584022" y="507591"/>
                  <a:pt x="584957" y="506797"/>
                  <a:pt x="585892" y="506797"/>
                </a:cubicBezTo>
                <a:lnTo>
                  <a:pt x="587760" y="505217"/>
                </a:lnTo>
                <a:cubicBezTo>
                  <a:pt x="587760" y="505217"/>
                  <a:pt x="586824" y="503636"/>
                  <a:pt x="585892" y="503636"/>
                </a:cubicBezTo>
                <a:close/>
                <a:moveTo>
                  <a:pt x="591501" y="519453"/>
                </a:moveTo>
                <a:cubicBezTo>
                  <a:pt x="590565" y="519453"/>
                  <a:pt x="589630" y="521037"/>
                  <a:pt x="588695" y="521037"/>
                </a:cubicBezTo>
                <a:lnTo>
                  <a:pt x="587760" y="519453"/>
                </a:lnTo>
                <a:cubicBezTo>
                  <a:pt x="586824" y="519453"/>
                  <a:pt x="585892" y="521037"/>
                  <a:pt x="584957" y="521037"/>
                </a:cubicBezTo>
                <a:cubicBezTo>
                  <a:pt x="584957" y="521037"/>
                  <a:pt x="584022" y="519453"/>
                  <a:pt x="584022" y="518663"/>
                </a:cubicBezTo>
                <a:cubicBezTo>
                  <a:pt x="584022" y="519453"/>
                  <a:pt x="582151" y="519453"/>
                  <a:pt x="582151" y="520247"/>
                </a:cubicBezTo>
                <a:cubicBezTo>
                  <a:pt x="581219" y="521037"/>
                  <a:pt x="583086" y="521828"/>
                  <a:pt x="583086" y="521828"/>
                </a:cubicBezTo>
                <a:cubicBezTo>
                  <a:pt x="584022" y="522618"/>
                  <a:pt x="584022" y="523409"/>
                  <a:pt x="584957" y="524199"/>
                </a:cubicBezTo>
                <a:cubicBezTo>
                  <a:pt x="585892" y="524199"/>
                  <a:pt x="585892" y="524993"/>
                  <a:pt x="586824" y="525783"/>
                </a:cubicBezTo>
                <a:cubicBezTo>
                  <a:pt x="586824" y="524993"/>
                  <a:pt x="587760" y="524993"/>
                  <a:pt x="588695" y="524199"/>
                </a:cubicBezTo>
                <a:cubicBezTo>
                  <a:pt x="589630" y="523409"/>
                  <a:pt x="591501" y="522618"/>
                  <a:pt x="592433" y="521828"/>
                </a:cubicBezTo>
                <a:cubicBezTo>
                  <a:pt x="592433" y="521828"/>
                  <a:pt x="591501" y="520247"/>
                  <a:pt x="591501" y="519453"/>
                </a:cubicBezTo>
                <a:close/>
                <a:moveTo>
                  <a:pt x="615877" y="503784"/>
                </a:moveTo>
                <a:cubicBezTo>
                  <a:pt x="615455" y="504048"/>
                  <a:pt x="613931" y="504631"/>
                  <a:pt x="613931" y="505217"/>
                </a:cubicBezTo>
                <a:lnTo>
                  <a:pt x="615802" y="506797"/>
                </a:lnTo>
                <a:lnTo>
                  <a:pt x="617669" y="505217"/>
                </a:lnTo>
                <a:cubicBezTo>
                  <a:pt x="617669" y="505217"/>
                  <a:pt x="616088" y="504521"/>
                  <a:pt x="615877" y="503784"/>
                </a:cubicBezTo>
                <a:close/>
                <a:moveTo>
                  <a:pt x="617669" y="519453"/>
                </a:moveTo>
                <a:cubicBezTo>
                  <a:pt x="616734" y="519453"/>
                  <a:pt x="616734" y="517873"/>
                  <a:pt x="615802" y="517873"/>
                </a:cubicBezTo>
                <a:lnTo>
                  <a:pt x="613931" y="519453"/>
                </a:lnTo>
                <a:cubicBezTo>
                  <a:pt x="612996" y="519453"/>
                  <a:pt x="612061" y="517082"/>
                  <a:pt x="612061" y="517873"/>
                </a:cubicBezTo>
                <a:cubicBezTo>
                  <a:pt x="611129" y="517873"/>
                  <a:pt x="611129" y="518663"/>
                  <a:pt x="610193" y="518663"/>
                </a:cubicBezTo>
                <a:cubicBezTo>
                  <a:pt x="610193" y="519453"/>
                  <a:pt x="611129" y="520247"/>
                  <a:pt x="612061" y="520247"/>
                </a:cubicBezTo>
                <a:cubicBezTo>
                  <a:pt x="612061" y="521037"/>
                  <a:pt x="612996" y="521828"/>
                  <a:pt x="612996" y="522618"/>
                </a:cubicBezTo>
                <a:lnTo>
                  <a:pt x="614867" y="524199"/>
                </a:lnTo>
                <a:lnTo>
                  <a:pt x="616734" y="522618"/>
                </a:lnTo>
                <a:cubicBezTo>
                  <a:pt x="617669" y="522618"/>
                  <a:pt x="618604" y="521828"/>
                  <a:pt x="618604" y="521037"/>
                </a:cubicBezTo>
                <a:cubicBezTo>
                  <a:pt x="618604" y="521037"/>
                  <a:pt x="617669" y="520247"/>
                  <a:pt x="617669" y="519453"/>
                </a:cubicBezTo>
                <a:close/>
                <a:moveTo>
                  <a:pt x="628886" y="521037"/>
                </a:moveTo>
                <a:cubicBezTo>
                  <a:pt x="627951" y="520247"/>
                  <a:pt x="627016" y="519453"/>
                  <a:pt x="627016" y="519453"/>
                </a:cubicBezTo>
                <a:cubicBezTo>
                  <a:pt x="627016" y="518663"/>
                  <a:pt x="625148" y="517873"/>
                  <a:pt x="625148" y="517082"/>
                </a:cubicBezTo>
                <a:lnTo>
                  <a:pt x="627016" y="516292"/>
                </a:lnTo>
                <a:cubicBezTo>
                  <a:pt x="627016" y="515498"/>
                  <a:pt x="626083" y="514708"/>
                  <a:pt x="626083" y="513917"/>
                </a:cubicBezTo>
                <a:cubicBezTo>
                  <a:pt x="625148" y="513917"/>
                  <a:pt x="625148" y="513127"/>
                  <a:pt x="624213" y="512337"/>
                </a:cubicBezTo>
                <a:cubicBezTo>
                  <a:pt x="623278" y="511546"/>
                  <a:pt x="623278" y="511546"/>
                  <a:pt x="622342" y="510753"/>
                </a:cubicBezTo>
                <a:cubicBezTo>
                  <a:pt x="622342" y="511546"/>
                  <a:pt x="620475" y="511546"/>
                  <a:pt x="620475" y="512337"/>
                </a:cubicBezTo>
                <a:cubicBezTo>
                  <a:pt x="620475" y="512337"/>
                  <a:pt x="622342" y="513127"/>
                  <a:pt x="622342" y="513917"/>
                </a:cubicBezTo>
                <a:cubicBezTo>
                  <a:pt x="622342" y="514708"/>
                  <a:pt x="623278" y="515498"/>
                  <a:pt x="623278" y="515498"/>
                </a:cubicBezTo>
                <a:cubicBezTo>
                  <a:pt x="624213" y="515498"/>
                  <a:pt x="625148" y="517082"/>
                  <a:pt x="625148" y="517082"/>
                </a:cubicBezTo>
                <a:cubicBezTo>
                  <a:pt x="625148" y="517873"/>
                  <a:pt x="623278" y="518663"/>
                  <a:pt x="623278" y="518663"/>
                </a:cubicBezTo>
                <a:cubicBezTo>
                  <a:pt x="623278" y="519453"/>
                  <a:pt x="624213" y="520247"/>
                  <a:pt x="625148" y="520247"/>
                </a:cubicBezTo>
                <a:cubicBezTo>
                  <a:pt x="625148" y="521037"/>
                  <a:pt x="626083" y="521828"/>
                  <a:pt x="626083" y="522618"/>
                </a:cubicBezTo>
                <a:lnTo>
                  <a:pt x="624213" y="523409"/>
                </a:lnTo>
                <a:cubicBezTo>
                  <a:pt x="624213" y="524199"/>
                  <a:pt x="626083" y="524993"/>
                  <a:pt x="626083" y="524993"/>
                </a:cubicBezTo>
                <a:cubicBezTo>
                  <a:pt x="626083" y="525783"/>
                  <a:pt x="627016" y="526573"/>
                  <a:pt x="627016" y="527364"/>
                </a:cubicBezTo>
                <a:cubicBezTo>
                  <a:pt x="627951" y="526573"/>
                  <a:pt x="629821" y="526573"/>
                  <a:pt x="629821" y="525783"/>
                </a:cubicBezTo>
                <a:cubicBezTo>
                  <a:pt x="629821" y="524993"/>
                  <a:pt x="627951" y="524199"/>
                  <a:pt x="627951" y="524199"/>
                </a:cubicBezTo>
                <a:cubicBezTo>
                  <a:pt x="627951" y="523409"/>
                  <a:pt x="626083" y="522618"/>
                  <a:pt x="626083" y="522618"/>
                </a:cubicBezTo>
                <a:cubicBezTo>
                  <a:pt x="626083" y="521828"/>
                  <a:pt x="628886" y="521037"/>
                  <a:pt x="628886" y="521037"/>
                </a:cubicBezTo>
                <a:close/>
                <a:moveTo>
                  <a:pt x="641035" y="524199"/>
                </a:moveTo>
                <a:cubicBezTo>
                  <a:pt x="641035" y="523409"/>
                  <a:pt x="640103" y="522618"/>
                  <a:pt x="639168" y="521828"/>
                </a:cubicBezTo>
                <a:lnTo>
                  <a:pt x="638232" y="520247"/>
                </a:lnTo>
                <a:cubicBezTo>
                  <a:pt x="637297" y="520247"/>
                  <a:pt x="636362" y="521828"/>
                  <a:pt x="635430" y="521828"/>
                </a:cubicBezTo>
                <a:cubicBezTo>
                  <a:pt x="635430" y="521828"/>
                  <a:pt x="633559" y="522618"/>
                  <a:pt x="633559" y="523409"/>
                </a:cubicBezTo>
                <a:lnTo>
                  <a:pt x="635430" y="524993"/>
                </a:lnTo>
                <a:cubicBezTo>
                  <a:pt x="636362" y="524993"/>
                  <a:pt x="636362" y="523409"/>
                  <a:pt x="637297" y="523409"/>
                </a:cubicBezTo>
                <a:cubicBezTo>
                  <a:pt x="638232" y="524993"/>
                  <a:pt x="639168" y="525783"/>
                  <a:pt x="641035" y="527364"/>
                </a:cubicBezTo>
                <a:cubicBezTo>
                  <a:pt x="641035" y="526573"/>
                  <a:pt x="642906" y="526573"/>
                  <a:pt x="642906" y="525783"/>
                </a:cubicBezTo>
                <a:cubicBezTo>
                  <a:pt x="642906" y="524993"/>
                  <a:pt x="641035" y="524199"/>
                  <a:pt x="641035" y="524199"/>
                </a:cubicBezTo>
                <a:close/>
                <a:moveTo>
                  <a:pt x="717680" y="513917"/>
                </a:moveTo>
                <a:lnTo>
                  <a:pt x="715812" y="514708"/>
                </a:lnTo>
                <a:cubicBezTo>
                  <a:pt x="714877" y="515498"/>
                  <a:pt x="713942" y="516292"/>
                  <a:pt x="713006" y="516292"/>
                </a:cubicBezTo>
                <a:lnTo>
                  <a:pt x="712071" y="514708"/>
                </a:lnTo>
                <a:cubicBezTo>
                  <a:pt x="711136" y="514708"/>
                  <a:pt x="710204" y="516292"/>
                  <a:pt x="710204" y="515498"/>
                </a:cubicBezTo>
                <a:cubicBezTo>
                  <a:pt x="709269" y="515498"/>
                  <a:pt x="708333" y="514708"/>
                  <a:pt x="708333" y="513917"/>
                </a:cubicBezTo>
                <a:cubicBezTo>
                  <a:pt x="707398" y="513917"/>
                  <a:pt x="707398" y="513127"/>
                  <a:pt x="706463" y="512337"/>
                </a:cubicBezTo>
                <a:cubicBezTo>
                  <a:pt x="706463" y="513127"/>
                  <a:pt x="704595" y="513127"/>
                  <a:pt x="704595" y="513917"/>
                </a:cubicBezTo>
                <a:cubicBezTo>
                  <a:pt x="704595" y="513917"/>
                  <a:pt x="705531" y="514708"/>
                  <a:pt x="706463" y="515498"/>
                </a:cubicBezTo>
                <a:cubicBezTo>
                  <a:pt x="706463" y="516292"/>
                  <a:pt x="707398" y="517082"/>
                  <a:pt x="707398" y="517082"/>
                </a:cubicBezTo>
                <a:cubicBezTo>
                  <a:pt x="708333" y="517873"/>
                  <a:pt x="708333" y="518663"/>
                  <a:pt x="709269" y="518663"/>
                </a:cubicBezTo>
                <a:cubicBezTo>
                  <a:pt x="709269" y="519453"/>
                  <a:pt x="711136" y="517873"/>
                  <a:pt x="711136" y="517873"/>
                </a:cubicBezTo>
                <a:cubicBezTo>
                  <a:pt x="712071" y="517873"/>
                  <a:pt x="713006" y="519453"/>
                  <a:pt x="713006" y="519453"/>
                </a:cubicBezTo>
                <a:cubicBezTo>
                  <a:pt x="713942" y="519453"/>
                  <a:pt x="714877" y="518663"/>
                  <a:pt x="714877" y="517873"/>
                </a:cubicBezTo>
                <a:cubicBezTo>
                  <a:pt x="715812" y="517873"/>
                  <a:pt x="716744" y="517082"/>
                  <a:pt x="716744" y="517082"/>
                </a:cubicBezTo>
                <a:cubicBezTo>
                  <a:pt x="717680" y="516292"/>
                  <a:pt x="718615" y="515498"/>
                  <a:pt x="719550" y="515498"/>
                </a:cubicBezTo>
                <a:cubicBezTo>
                  <a:pt x="718615" y="515498"/>
                  <a:pt x="718615" y="513917"/>
                  <a:pt x="717680" y="513917"/>
                </a:cubicBezTo>
                <a:close/>
                <a:moveTo>
                  <a:pt x="732634" y="512337"/>
                </a:moveTo>
                <a:cubicBezTo>
                  <a:pt x="731699" y="510753"/>
                  <a:pt x="730764" y="509962"/>
                  <a:pt x="729832" y="508381"/>
                </a:cubicBezTo>
                <a:cubicBezTo>
                  <a:pt x="727961" y="509172"/>
                  <a:pt x="727026" y="510753"/>
                  <a:pt x="725155" y="511546"/>
                </a:cubicBezTo>
                <a:cubicBezTo>
                  <a:pt x="726091" y="512337"/>
                  <a:pt x="727961" y="513917"/>
                  <a:pt x="728897" y="514708"/>
                </a:cubicBezTo>
                <a:cubicBezTo>
                  <a:pt x="729832" y="516292"/>
                  <a:pt x="730764" y="517082"/>
                  <a:pt x="731699" y="518663"/>
                </a:cubicBezTo>
                <a:cubicBezTo>
                  <a:pt x="732634" y="518663"/>
                  <a:pt x="732634" y="519453"/>
                  <a:pt x="733570" y="520247"/>
                </a:cubicBezTo>
                <a:cubicBezTo>
                  <a:pt x="734505" y="519453"/>
                  <a:pt x="736372" y="518663"/>
                  <a:pt x="737308" y="517082"/>
                </a:cubicBezTo>
                <a:cubicBezTo>
                  <a:pt x="736372" y="516292"/>
                  <a:pt x="735440" y="515498"/>
                  <a:pt x="734505" y="513917"/>
                </a:cubicBezTo>
                <a:cubicBezTo>
                  <a:pt x="733570" y="513127"/>
                  <a:pt x="733570" y="513127"/>
                  <a:pt x="732634" y="512337"/>
                </a:cubicBezTo>
                <a:close/>
                <a:moveTo>
                  <a:pt x="742916" y="505217"/>
                </a:moveTo>
                <a:cubicBezTo>
                  <a:pt x="741981" y="504426"/>
                  <a:pt x="741046" y="502845"/>
                  <a:pt x="740113" y="502052"/>
                </a:cubicBezTo>
                <a:cubicBezTo>
                  <a:pt x="739178" y="502052"/>
                  <a:pt x="738243" y="502845"/>
                  <a:pt x="738243" y="503636"/>
                </a:cubicBezTo>
                <a:cubicBezTo>
                  <a:pt x="737308" y="503636"/>
                  <a:pt x="735440" y="504426"/>
                  <a:pt x="735440" y="504426"/>
                </a:cubicBezTo>
                <a:cubicBezTo>
                  <a:pt x="735440" y="505217"/>
                  <a:pt x="737308" y="506007"/>
                  <a:pt x="737308" y="506007"/>
                </a:cubicBezTo>
                <a:cubicBezTo>
                  <a:pt x="738243" y="506797"/>
                  <a:pt x="738243" y="507591"/>
                  <a:pt x="739178" y="508381"/>
                </a:cubicBezTo>
                <a:cubicBezTo>
                  <a:pt x="739178" y="508381"/>
                  <a:pt x="740113" y="509962"/>
                  <a:pt x="741046" y="509962"/>
                </a:cubicBezTo>
                <a:lnTo>
                  <a:pt x="742916" y="508381"/>
                </a:lnTo>
                <a:lnTo>
                  <a:pt x="744787" y="507591"/>
                </a:lnTo>
                <a:cubicBezTo>
                  <a:pt x="744787" y="506797"/>
                  <a:pt x="743851" y="506007"/>
                  <a:pt x="742916" y="505217"/>
                </a:cubicBezTo>
                <a:close/>
                <a:moveTo>
                  <a:pt x="771890" y="503636"/>
                </a:moveTo>
                <a:cubicBezTo>
                  <a:pt x="770955" y="503636"/>
                  <a:pt x="770955" y="502845"/>
                  <a:pt x="770023" y="502052"/>
                </a:cubicBezTo>
                <a:cubicBezTo>
                  <a:pt x="770023" y="502052"/>
                  <a:pt x="769088" y="500471"/>
                  <a:pt x="768153" y="500471"/>
                </a:cubicBezTo>
                <a:cubicBezTo>
                  <a:pt x="768153" y="500471"/>
                  <a:pt x="767217" y="501261"/>
                  <a:pt x="766282" y="502052"/>
                </a:cubicBezTo>
                <a:cubicBezTo>
                  <a:pt x="765350" y="502052"/>
                  <a:pt x="765350" y="502845"/>
                  <a:pt x="764415" y="502845"/>
                </a:cubicBezTo>
                <a:cubicBezTo>
                  <a:pt x="763479" y="502845"/>
                  <a:pt x="763479" y="502052"/>
                  <a:pt x="762544" y="501261"/>
                </a:cubicBezTo>
                <a:cubicBezTo>
                  <a:pt x="762544" y="502052"/>
                  <a:pt x="760674" y="502052"/>
                  <a:pt x="760674" y="502845"/>
                </a:cubicBezTo>
                <a:cubicBezTo>
                  <a:pt x="760674" y="502845"/>
                  <a:pt x="761609" y="504426"/>
                  <a:pt x="762544" y="504426"/>
                </a:cubicBezTo>
                <a:cubicBezTo>
                  <a:pt x="762544" y="505217"/>
                  <a:pt x="763479" y="506007"/>
                  <a:pt x="763479" y="506007"/>
                </a:cubicBezTo>
                <a:cubicBezTo>
                  <a:pt x="764415" y="506797"/>
                  <a:pt x="764415" y="507591"/>
                  <a:pt x="765350" y="507591"/>
                </a:cubicBezTo>
                <a:cubicBezTo>
                  <a:pt x="766282" y="508381"/>
                  <a:pt x="767217" y="506797"/>
                  <a:pt x="767217" y="506797"/>
                </a:cubicBezTo>
                <a:cubicBezTo>
                  <a:pt x="768153" y="506797"/>
                  <a:pt x="769088" y="505217"/>
                  <a:pt x="769088" y="505217"/>
                </a:cubicBezTo>
                <a:cubicBezTo>
                  <a:pt x="770023" y="505217"/>
                  <a:pt x="770955" y="506797"/>
                  <a:pt x="770955" y="506797"/>
                </a:cubicBezTo>
                <a:lnTo>
                  <a:pt x="772826" y="506007"/>
                </a:lnTo>
                <a:cubicBezTo>
                  <a:pt x="772826" y="505217"/>
                  <a:pt x="771890" y="504426"/>
                  <a:pt x="771890" y="503636"/>
                </a:cubicBezTo>
                <a:close/>
                <a:moveTo>
                  <a:pt x="795256" y="522618"/>
                </a:moveTo>
                <a:lnTo>
                  <a:pt x="797127" y="521037"/>
                </a:lnTo>
                <a:lnTo>
                  <a:pt x="795256" y="519453"/>
                </a:lnTo>
                <a:cubicBezTo>
                  <a:pt x="795256" y="519453"/>
                  <a:pt x="793389" y="521037"/>
                  <a:pt x="793389" y="520247"/>
                </a:cubicBezTo>
                <a:cubicBezTo>
                  <a:pt x="792454" y="520247"/>
                  <a:pt x="792454" y="519453"/>
                  <a:pt x="791518" y="518663"/>
                </a:cubicBezTo>
                <a:cubicBezTo>
                  <a:pt x="791518" y="519453"/>
                  <a:pt x="789651" y="519453"/>
                  <a:pt x="789651" y="520247"/>
                </a:cubicBezTo>
                <a:cubicBezTo>
                  <a:pt x="789651" y="521037"/>
                  <a:pt x="791518" y="521828"/>
                  <a:pt x="791518" y="521828"/>
                </a:cubicBezTo>
                <a:cubicBezTo>
                  <a:pt x="791518" y="522618"/>
                  <a:pt x="792454" y="523409"/>
                  <a:pt x="792454" y="523409"/>
                </a:cubicBezTo>
                <a:cubicBezTo>
                  <a:pt x="792454" y="524199"/>
                  <a:pt x="790583" y="524993"/>
                  <a:pt x="790583" y="524993"/>
                </a:cubicBezTo>
                <a:cubicBezTo>
                  <a:pt x="790583" y="525783"/>
                  <a:pt x="792454" y="526573"/>
                  <a:pt x="792454" y="526573"/>
                </a:cubicBezTo>
                <a:cubicBezTo>
                  <a:pt x="792454" y="527364"/>
                  <a:pt x="790583" y="528154"/>
                  <a:pt x="790583" y="528154"/>
                </a:cubicBezTo>
                <a:cubicBezTo>
                  <a:pt x="790583" y="528948"/>
                  <a:pt x="791518" y="529738"/>
                  <a:pt x="791518" y="529738"/>
                </a:cubicBezTo>
                <a:cubicBezTo>
                  <a:pt x="792454" y="529738"/>
                  <a:pt x="793389" y="528154"/>
                  <a:pt x="794324" y="528948"/>
                </a:cubicBezTo>
                <a:lnTo>
                  <a:pt x="795256" y="530529"/>
                </a:lnTo>
                <a:cubicBezTo>
                  <a:pt x="796192" y="529738"/>
                  <a:pt x="797127" y="529738"/>
                  <a:pt x="797127" y="528948"/>
                </a:cubicBezTo>
                <a:cubicBezTo>
                  <a:pt x="798062" y="528948"/>
                  <a:pt x="796192" y="527364"/>
                  <a:pt x="796192" y="527364"/>
                </a:cubicBezTo>
                <a:cubicBezTo>
                  <a:pt x="795256" y="526573"/>
                  <a:pt x="794324" y="525783"/>
                  <a:pt x="794324" y="525783"/>
                </a:cubicBezTo>
                <a:cubicBezTo>
                  <a:pt x="794324" y="524993"/>
                  <a:pt x="792454" y="524199"/>
                  <a:pt x="792454" y="523409"/>
                </a:cubicBezTo>
                <a:cubicBezTo>
                  <a:pt x="792454" y="523409"/>
                  <a:pt x="794324" y="522618"/>
                  <a:pt x="795256" y="522618"/>
                </a:cubicBezTo>
                <a:close/>
                <a:moveTo>
                  <a:pt x="813017" y="513127"/>
                </a:moveTo>
                <a:lnTo>
                  <a:pt x="811146" y="514708"/>
                </a:lnTo>
                <a:cubicBezTo>
                  <a:pt x="810211" y="514708"/>
                  <a:pt x="810211" y="513127"/>
                  <a:pt x="809279" y="513127"/>
                </a:cubicBezTo>
                <a:lnTo>
                  <a:pt x="807408" y="513917"/>
                </a:lnTo>
                <a:cubicBezTo>
                  <a:pt x="807408" y="514708"/>
                  <a:pt x="808344" y="515498"/>
                  <a:pt x="809279" y="516292"/>
                </a:cubicBezTo>
                <a:lnTo>
                  <a:pt x="810211" y="517873"/>
                </a:lnTo>
                <a:cubicBezTo>
                  <a:pt x="811146" y="517873"/>
                  <a:pt x="812082" y="516292"/>
                  <a:pt x="813017" y="516292"/>
                </a:cubicBezTo>
                <a:lnTo>
                  <a:pt x="814884" y="515498"/>
                </a:lnTo>
                <a:cubicBezTo>
                  <a:pt x="814884" y="514708"/>
                  <a:pt x="813017" y="513917"/>
                  <a:pt x="813017" y="513127"/>
                </a:cubicBezTo>
                <a:close/>
                <a:moveTo>
                  <a:pt x="828907" y="520247"/>
                </a:moveTo>
                <a:cubicBezTo>
                  <a:pt x="828907" y="519453"/>
                  <a:pt x="827972" y="517873"/>
                  <a:pt x="827036" y="517873"/>
                </a:cubicBezTo>
                <a:cubicBezTo>
                  <a:pt x="827036" y="517873"/>
                  <a:pt x="826101" y="519453"/>
                  <a:pt x="825166" y="519453"/>
                </a:cubicBezTo>
                <a:cubicBezTo>
                  <a:pt x="824234" y="519453"/>
                  <a:pt x="824234" y="517873"/>
                  <a:pt x="823299" y="517873"/>
                </a:cubicBezTo>
                <a:cubicBezTo>
                  <a:pt x="823299" y="517873"/>
                  <a:pt x="821428" y="518663"/>
                  <a:pt x="821428" y="519453"/>
                </a:cubicBezTo>
                <a:cubicBezTo>
                  <a:pt x="821428" y="519453"/>
                  <a:pt x="823299" y="520247"/>
                  <a:pt x="823299" y="521037"/>
                </a:cubicBezTo>
                <a:cubicBezTo>
                  <a:pt x="823299" y="521828"/>
                  <a:pt x="824234" y="521828"/>
                  <a:pt x="825166" y="522618"/>
                </a:cubicBezTo>
                <a:lnTo>
                  <a:pt x="826101" y="524199"/>
                </a:lnTo>
                <a:cubicBezTo>
                  <a:pt x="827036" y="524199"/>
                  <a:pt x="827972" y="523409"/>
                  <a:pt x="828907" y="523409"/>
                </a:cubicBezTo>
                <a:cubicBezTo>
                  <a:pt x="827972" y="522618"/>
                  <a:pt x="827036" y="521828"/>
                  <a:pt x="827036" y="521037"/>
                </a:cubicBezTo>
                <a:lnTo>
                  <a:pt x="828907" y="520247"/>
                </a:lnTo>
                <a:close/>
                <a:moveTo>
                  <a:pt x="854143" y="514708"/>
                </a:moveTo>
                <a:cubicBezTo>
                  <a:pt x="854143" y="514708"/>
                  <a:pt x="853208" y="513127"/>
                  <a:pt x="852273" y="513127"/>
                </a:cubicBezTo>
                <a:cubicBezTo>
                  <a:pt x="852273" y="513127"/>
                  <a:pt x="850402" y="513917"/>
                  <a:pt x="850402" y="514708"/>
                </a:cubicBezTo>
                <a:lnTo>
                  <a:pt x="848535" y="515498"/>
                </a:lnTo>
                <a:cubicBezTo>
                  <a:pt x="848535" y="516292"/>
                  <a:pt x="849470" y="517873"/>
                  <a:pt x="850402" y="517873"/>
                </a:cubicBezTo>
                <a:cubicBezTo>
                  <a:pt x="850402" y="517873"/>
                  <a:pt x="851338" y="516292"/>
                  <a:pt x="852273" y="516292"/>
                </a:cubicBezTo>
                <a:lnTo>
                  <a:pt x="853208" y="517873"/>
                </a:lnTo>
                <a:cubicBezTo>
                  <a:pt x="853208" y="518663"/>
                  <a:pt x="851338" y="518663"/>
                  <a:pt x="851338" y="519453"/>
                </a:cubicBezTo>
                <a:lnTo>
                  <a:pt x="853208" y="521037"/>
                </a:lnTo>
                <a:cubicBezTo>
                  <a:pt x="853208" y="521037"/>
                  <a:pt x="855076" y="520247"/>
                  <a:pt x="855076" y="519453"/>
                </a:cubicBezTo>
                <a:lnTo>
                  <a:pt x="853208" y="517873"/>
                </a:lnTo>
                <a:cubicBezTo>
                  <a:pt x="854143" y="517082"/>
                  <a:pt x="855076" y="517082"/>
                  <a:pt x="856011" y="516292"/>
                </a:cubicBezTo>
                <a:cubicBezTo>
                  <a:pt x="855076" y="516292"/>
                  <a:pt x="855076" y="515498"/>
                  <a:pt x="854143" y="514708"/>
                </a:cubicBezTo>
                <a:close/>
                <a:moveTo>
                  <a:pt x="892464" y="509962"/>
                </a:moveTo>
                <a:cubicBezTo>
                  <a:pt x="891529" y="509172"/>
                  <a:pt x="891529" y="508381"/>
                  <a:pt x="890594" y="507591"/>
                </a:cubicBezTo>
                <a:lnTo>
                  <a:pt x="889658" y="506007"/>
                </a:lnTo>
                <a:cubicBezTo>
                  <a:pt x="888726" y="506007"/>
                  <a:pt x="887791" y="507591"/>
                  <a:pt x="886856" y="507591"/>
                </a:cubicBezTo>
                <a:cubicBezTo>
                  <a:pt x="887791" y="508381"/>
                  <a:pt x="889658" y="509962"/>
                  <a:pt x="890594" y="510753"/>
                </a:cubicBezTo>
                <a:cubicBezTo>
                  <a:pt x="890594" y="511546"/>
                  <a:pt x="891529" y="512337"/>
                  <a:pt x="891529" y="513127"/>
                </a:cubicBezTo>
                <a:cubicBezTo>
                  <a:pt x="892464" y="513127"/>
                  <a:pt x="893399" y="514708"/>
                  <a:pt x="893399" y="514708"/>
                </a:cubicBezTo>
                <a:cubicBezTo>
                  <a:pt x="894331" y="514708"/>
                  <a:pt x="895267" y="513127"/>
                  <a:pt x="895267" y="513127"/>
                </a:cubicBezTo>
                <a:cubicBezTo>
                  <a:pt x="894331" y="512337"/>
                  <a:pt x="893399" y="510753"/>
                  <a:pt x="892464" y="509962"/>
                </a:cubicBezTo>
                <a:close/>
                <a:moveTo>
                  <a:pt x="939196" y="521037"/>
                </a:moveTo>
                <a:lnTo>
                  <a:pt x="937328" y="522618"/>
                </a:lnTo>
                <a:lnTo>
                  <a:pt x="935458" y="524199"/>
                </a:lnTo>
                <a:cubicBezTo>
                  <a:pt x="934523" y="524199"/>
                  <a:pt x="933587" y="522618"/>
                  <a:pt x="933587" y="522618"/>
                </a:cubicBezTo>
                <a:cubicBezTo>
                  <a:pt x="932655" y="521828"/>
                  <a:pt x="932655" y="521037"/>
                  <a:pt x="931720" y="520247"/>
                </a:cubicBezTo>
                <a:cubicBezTo>
                  <a:pt x="931720" y="521037"/>
                  <a:pt x="929849" y="521037"/>
                  <a:pt x="929849" y="521828"/>
                </a:cubicBezTo>
                <a:cubicBezTo>
                  <a:pt x="929849" y="522618"/>
                  <a:pt x="930785" y="523409"/>
                  <a:pt x="931720" y="523409"/>
                </a:cubicBezTo>
                <a:cubicBezTo>
                  <a:pt x="931720" y="524199"/>
                  <a:pt x="932655" y="524993"/>
                  <a:pt x="932655" y="525783"/>
                </a:cubicBezTo>
                <a:cubicBezTo>
                  <a:pt x="933587" y="525783"/>
                  <a:pt x="934523" y="527364"/>
                  <a:pt x="934523" y="527364"/>
                </a:cubicBezTo>
                <a:cubicBezTo>
                  <a:pt x="935458" y="527364"/>
                  <a:pt x="936393" y="525783"/>
                  <a:pt x="936393" y="525783"/>
                </a:cubicBezTo>
                <a:cubicBezTo>
                  <a:pt x="937328" y="525783"/>
                  <a:pt x="937328" y="527364"/>
                  <a:pt x="938264" y="527364"/>
                </a:cubicBezTo>
                <a:cubicBezTo>
                  <a:pt x="939196" y="527364"/>
                  <a:pt x="940131" y="526573"/>
                  <a:pt x="940131" y="526573"/>
                </a:cubicBezTo>
                <a:cubicBezTo>
                  <a:pt x="940131" y="525783"/>
                  <a:pt x="938264" y="524993"/>
                  <a:pt x="938264" y="524199"/>
                </a:cubicBezTo>
                <a:cubicBezTo>
                  <a:pt x="939196" y="524199"/>
                  <a:pt x="941066" y="523409"/>
                  <a:pt x="941066" y="523409"/>
                </a:cubicBezTo>
                <a:cubicBezTo>
                  <a:pt x="941066" y="522618"/>
                  <a:pt x="939196" y="521037"/>
                  <a:pt x="939196" y="521037"/>
                </a:cubicBezTo>
                <a:close/>
                <a:moveTo>
                  <a:pt x="946675" y="521828"/>
                </a:moveTo>
                <a:cubicBezTo>
                  <a:pt x="945740" y="521828"/>
                  <a:pt x="945740" y="521037"/>
                  <a:pt x="944804" y="520247"/>
                </a:cubicBezTo>
                <a:cubicBezTo>
                  <a:pt x="944804" y="521037"/>
                  <a:pt x="942937" y="521037"/>
                  <a:pt x="942937" y="521828"/>
                </a:cubicBezTo>
                <a:cubicBezTo>
                  <a:pt x="942937" y="521828"/>
                  <a:pt x="943872" y="523409"/>
                  <a:pt x="944804" y="523409"/>
                </a:cubicBezTo>
                <a:cubicBezTo>
                  <a:pt x="944804" y="524199"/>
                  <a:pt x="945740" y="524993"/>
                  <a:pt x="945740" y="524993"/>
                </a:cubicBezTo>
                <a:cubicBezTo>
                  <a:pt x="946675" y="525783"/>
                  <a:pt x="947610" y="527364"/>
                  <a:pt x="947610" y="527364"/>
                </a:cubicBezTo>
                <a:cubicBezTo>
                  <a:pt x="948545" y="527364"/>
                  <a:pt x="949477" y="525783"/>
                  <a:pt x="949477" y="525783"/>
                </a:cubicBezTo>
                <a:cubicBezTo>
                  <a:pt x="948545" y="524199"/>
                  <a:pt x="947610" y="523409"/>
                  <a:pt x="946675" y="521828"/>
                </a:cubicBezTo>
                <a:close/>
                <a:moveTo>
                  <a:pt x="976584" y="522618"/>
                </a:moveTo>
                <a:cubicBezTo>
                  <a:pt x="976584" y="521828"/>
                  <a:pt x="975649" y="521037"/>
                  <a:pt x="974714" y="521037"/>
                </a:cubicBezTo>
                <a:cubicBezTo>
                  <a:pt x="974714" y="520247"/>
                  <a:pt x="972846" y="521828"/>
                  <a:pt x="972846" y="521828"/>
                </a:cubicBezTo>
                <a:cubicBezTo>
                  <a:pt x="971911" y="521828"/>
                  <a:pt x="971911" y="520247"/>
                  <a:pt x="970976" y="520247"/>
                </a:cubicBezTo>
                <a:lnTo>
                  <a:pt x="970041" y="518663"/>
                </a:lnTo>
                <a:cubicBezTo>
                  <a:pt x="969105" y="518663"/>
                  <a:pt x="968173" y="519453"/>
                  <a:pt x="967238" y="519453"/>
                </a:cubicBezTo>
                <a:cubicBezTo>
                  <a:pt x="967238" y="520247"/>
                  <a:pt x="966303" y="521037"/>
                  <a:pt x="965368" y="521037"/>
                </a:cubicBezTo>
                <a:cubicBezTo>
                  <a:pt x="966303" y="521828"/>
                  <a:pt x="966303" y="522618"/>
                  <a:pt x="967238" y="522618"/>
                </a:cubicBezTo>
                <a:cubicBezTo>
                  <a:pt x="967238" y="523409"/>
                  <a:pt x="968173" y="524199"/>
                  <a:pt x="969105" y="524993"/>
                </a:cubicBezTo>
                <a:lnTo>
                  <a:pt x="970041" y="526573"/>
                </a:lnTo>
                <a:lnTo>
                  <a:pt x="971911" y="524993"/>
                </a:lnTo>
                <a:cubicBezTo>
                  <a:pt x="972846" y="524993"/>
                  <a:pt x="973779" y="523409"/>
                  <a:pt x="974714" y="523409"/>
                </a:cubicBezTo>
                <a:cubicBezTo>
                  <a:pt x="974714" y="524199"/>
                  <a:pt x="975649" y="524993"/>
                  <a:pt x="975649" y="525783"/>
                </a:cubicBezTo>
                <a:cubicBezTo>
                  <a:pt x="976584" y="524993"/>
                  <a:pt x="978455" y="524993"/>
                  <a:pt x="978455" y="524199"/>
                </a:cubicBezTo>
                <a:lnTo>
                  <a:pt x="976584" y="522618"/>
                </a:lnTo>
                <a:close/>
                <a:moveTo>
                  <a:pt x="1011167" y="517082"/>
                </a:moveTo>
                <a:cubicBezTo>
                  <a:pt x="1010232" y="516292"/>
                  <a:pt x="1010232" y="515498"/>
                  <a:pt x="1009297" y="514708"/>
                </a:cubicBezTo>
                <a:cubicBezTo>
                  <a:pt x="1009297" y="514708"/>
                  <a:pt x="1008361" y="516292"/>
                  <a:pt x="1007429" y="516292"/>
                </a:cubicBezTo>
                <a:cubicBezTo>
                  <a:pt x="1007429" y="517082"/>
                  <a:pt x="1009297" y="517873"/>
                  <a:pt x="1009297" y="517873"/>
                </a:cubicBezTo>
                <a:cubicBezTo>
                  <a:pt x="1009297" y="518663"/>
                  <a:pt x="1007429" y="518663"/>
                  <a:pt x="1006494" y="519453"/>
                </a:cubicBezTo>
                <a:cubicBezTo>
                  <a:pt x="1007429" y="520247"/>
                  <a:pt x="1008361" y="521037"/>
                  <a:pt x="1008361" y="521037"/>
                </a:cubicBezTo>
                <a:cubicBezTo>
                  <a:pt x="1008361" y="521828"/>
                  <a:pt x="1009297" y="522618"/>
                  <a:pt x="1010232" y="523409"/>
                </a:cubicBezTo>
                <a:lnTo>
                  <a:pt x="1012102" y="521828"/>
                </a:lnTo>
                <a:cubicBezTo>
                  <a:pt x="1012102" y="521037"/>
                  <a:pt x="1010232" y="520247"/>
                  <a:pt x="1010232" y="520247"/>
                </a:cubicBezTo>
                <a:cubicBezTo>
                  <a:pt x="1011167" y="519453"/>
                  <a:pt x="1013035" y="518663"/>
                  <a:pt x="1013035" y="518663"/>
                </a:cubicBezTo>
                <a:cubicBezTo>
                  <a:pt x="1013035" y="517873"/>
                  <a:pt x="1011167" y="517082"/>
                  <a:pt x="1011167" y="517082"/>
                </a:cubicBezTo>
                <a:close/>
                <a:moveTo>
                  <a:pt x="1032666" y="522618"/>
                </a:moveTo>
                <a:cubicBezTo>
                  <a:pt x="1031730" y="521037"/>
                  <a:pt x="1030795" y="520247"/>
                  <a:pt x="1029860" y="518663"/>
                </a:cubicBezTo>
                <a:cubicBezTo>
                  <a:pt x="1028925" y="519453"/>
                  <a:pt x="1027057" y="519453"/>
                  <a:pt x="1027057" y="520247"/>
                </a:cubicBezTo>
                <a:cubicBezTo>
                  <a:pt x="1027057" y="521037"/>
                  <a:pt x="1028925" y="521828"/>
                  <a:pt x="1028925" y="521828"/>
                </a:cubicBezTo>
                <a:cubicBezTo>
                  <a:pt x="1028925" y="522618"/>
                  <a:pt x="1030795" y="523409"/>
                  <a:pt x="1030795" y="524199"/>
                </a:cubicBezTo>
                <a:cubicBezTo>
                  <a:pt x="1030795" y="524199"/>
                  <a:pt x="1027993" y="524993"/>
                  <a:pt x="1028925" y="524993"/>
                </a:cubicBezTo>
                <a:cubicBezTo>
                  <a:pt x="1028925" y="525783"/>
                  <a:pt x="1029860" y="526573"/>
                  <a:pt x="1029860" y="526573"/>
                </a:cubicBezTo>
                <a:cubicBezTo>
                  <a:pt x="1031730" y="525783"/>
                  <a:pt x="1032666" y="524993"/>
                  <a:pt x="1034533" y="524199"/>
                </a:cubicBezTo>
                <a:cubicBezTo>
                  <a:pt x="1033598" y="523409"/>
                  <a:pt x="1033598" y="523409"/>
                  <a:pt x="1032666" y="522618"/>
                </a:cubicBezTo>
                <a:close/>
                <a:moveTo>
                  <a:pt x="1056967" y="512337"/>
                </a:moveTo>
                <a:cubicBezTo>
                  <a:pt x="1056032" y="512337"/>
                  <a:pt x="1056032" y="510753"/>
                  <a:pt x="1055096" y="510753"/>
                </a:cubicBezTo>
                <a:cubicBezTo>
                  <a:pt x="1054161" y="510753"/>
                  <a:pt x="1053226" y="512337"/>
                  <a:pt x="1053226" y="512337"/>
                </a:cubicBezTo>
                <a:cubicBezTo>
                  <a:pt x="1052294" y="511546"/>
                  <a:pt x="1052294" y="510753"/>
                  <a:pt x="1051358" y="509962"/>
                </a:cubicBezTo>
                <a:cubicBezTo>
                  <a:pt x="1050423" y="509962"/>
                  <a:pt x="1050423" y="508381"/>
                  <a:pt x="1049488" y="508381"/>
                </a:cubicBezTo>
                <a:cubicBezTo>
                  <a:pt x="1049488" y="508381"/>
                  <a:pt x="1048553" y="509962"/>
                  <a:pt x="1047617" y="509962"/>
                </a:cubicBezTo>
                <a:cubicBezTo>
                  <a:pt x="1046685" y="509962"/>
                  <a:pt x="1046685" y="510753"/>
                  <a:pt x="1045750" y="511546"/>
                </a:cubicBezTo>
                <a:cubicBezTo>
                  <a:pt x="1046685" y="511546"/>
                  <a:pt x="1046685" y="513127"/>
                  <a:pt x="1047617" y="513127"/>
                </a:cubicBezTo>
                <a:cubicBezTo>
                  <a:pt x="1047617" y="513127"/>
                  <a:pt x="1048553" y="511546"/>
                  <a:pt x="1049488" y="511546"/>
                </a:cubicBezTo>
                <a:cubicBezTo>
                  <a:pt x="1050423" y="511546"/>
                  <a:pt x="1050423" y="513127"/>
                  <a:pt x="1051358" y="513127"/>
                </a:cubicBezTo>
                <a:cubicBezTo>
                  <a:pt x="1051358" y="513917"/>
                  <a:pt x="1052294" y="515498"/>
                  <a:pt x="1052294" y="515498"/>
                </a:cubicBezTo>
                <a:cubicBezTo>
                  <a:pt x="1053226" y="515498"/>
                  <a:pt x="1054161" y="513917"/>
                  <a:pt x="1055096" y="513917"/>
                </a:cubicBezTo>
                <a:lnTo>
                  <a:pt x="1056032" y="515498"/>
                </a:lnTo>
                <a:cubicBezTo>
                  <a:pt x="1056032" y="515498"/>
                  <a:pt x="1057899" y="514708"/>
                  <a:pt x="1057899" y="513917"/>
                </a:cubicBezTo>
                <a:cubicBezTo>
                  <a:pt x="1058834" y="513917"/>
                  <a:pt x="1056967" y="513127"/>
                  <a:pt x="1056967" y="512337"/>
                </a:cubicBezTo>
                <a:close/>
                <a:moveTo>
                  <a:pt x="1061640" y="517873"/>
                </a:moveTo>
                <a:cubicBezTo>
                  <a:pt x="1061640" y="517873"/>
                  <a:pt x="1059769" y="518663"/>
                  <a:pt x="1059769" y="519453"/>
                </a:cubicBezTo>
                <a:cubicBezTo>
                  <a:pt x="1058834" y="519453"/>
                  <a:pt x="1056967" y="520247"/>
                  <a:pt x="1056967" y="520247"/>
                </a:cubicBezTo>
                <a:cubicBezTo>
                  <a:pt x="1056967" y="521037"/>
                  <a:pt x="1058834" y="521828"/>
                  <a:pt x="1058834" y="522618"/>
                </a:cubicBezTo>
                <a:cubicBezTo>
                  <a:pt x="1059769" y="522618"/>
                  <a:pt x="1059769" y="524199"/>
                  <a:pt x="1060705" y="524199"/>
                </a:cubicBezTo>
                <a:lnTo>
                  <a:pt x="1062575" y="522618"/>
                </a:lnTo>
                <a:lnTo>
                  <a:pt x="1060705" y="521037"/>
                </a:lnTo>
                <a:cubicBezTo>
                  <a:pt x="1060705" y="520247"/>
                  <a:pt x="1062575" y="520247"/>
                  <a:pt x="1063507" y="519453"/>
                </a:cubicBezTo>
                <a:cubicBezTo>
                  <a:pt x="1062575" y="519453"/>
                  <a:pt x="1062575" y="517873"/>
                  <a:pt x="1061640" y="517873"/>
                </a:cubicBezTo>
                <a:close/>
                <a:moveTo>
                  <a:pt x="1076595" y="519453"/>
                </a:moveTo>
                <a:cubicBezTo>
                  <a:pt x="1075660" y="519453"/>
                  <a:pt x="1074724" y="517873"/>
                  <a:pt x="1074724" y="517873"/>
                </a:cubicBezTo>
                <a:lnTo>
                  <a:pt x="1072854" y="519453"/>
                </a:lnTo>
                <a:cubicBezTo>
                  <a:pt x="1071922" y="518663"/>
                  <a:pt x="1070986" y="517873"/>
                  <a:pt x="1070986" y="517082"/>
                </a:cubicBezTo>
                <a:lnTo>
                  <a:pt x="1072854" y="516292"/>
                </a:lnTo>
                <a:cubicBezTo>
                  <a:pt x="1072854" y="515498"/>
                  <a:pt x="1071922" y="514708"/>
                  <a:pt x="1070986" y="513917"/>
                </a:cubicBezTo>
                <a:cubicBezTo>
                  <a:pt x="1070986" y="513917"/>
                  <a:pt x="1070051" y="513127"/>
                  <a:pt x="1070051" y="512337"/>
                </a:cubicBezTo>
                <a:lnTo>
                  <a:pt x="1068181" y="510753"/>
                </a:lnTo>
                <a:cubicBezTo>
                  <a:pt x="1067248" y="510753"/>
                  <a:pt x="1067248" y="511546"/>
                  <a:pt x="1066313" y="512337"/>
                </a:cubicBezTo>
                <a:cubicBezTo>
                  <a:pt x="1066313" y="512337"/>
                  <a:pt x="1067248" y="513127"/>
                  <a:pt x="1068181" y="513917"/>
                </a:cubicBezTo>
                <a:lnTo>
                  <a:pt x="1069116" y="515498"/>
                </a:lnTo>
                <a:cubicBezTo>
                  <a:pt x="1070051" y="516292"/>
                  <a:pt x="1070986" y="517082"/>
                  <a:pt x="1070986" y="517082"/>
                </a:cubicBezTo>
                <a:cubicBezTo>
                  <a:pt x="1070986" y="517873"/>
                  <a:pt x="1069116" y="518663"/>
                  <a:pt x="1069116" y="518663"/>
                </a:cubicBezTo>
                <a:cubicBezTo>
                  <a:pt x="1069116" y="519453"/>
                  <a:pt x="1070051" y="520247"/>
                  <a:pt x="1070051" y="520247"/>
                </a:cubicBezTo>
                <a:cubicBezTo>
                  <a:pt x="1070986" y="521037"/>
                  <a:pt x="1068181" y="521828"/>
                  <a:pt x="1068181" y="521828"/>
                </a:cubicBezTo>
                <a:lnTo>
                  <a:pt x="1070051" y="523409"/>
                </a:lnTo>
                <a:lnTo>
                  <a:pt x="1071922" y="521828"/>
                </a:lnTo>
                <a:cubicBezTo>
                  <a:pt x="1072854" y="522618"/>
                  <a:pt x="1072854" y="523409"/>
                  <a:pt x="1073789" y="524199"/>
                </a:cubicBezTo>
                <a:cubicBezTo>
                  <a:pt x="1074724" y="523409"/>
                  <a:pt x="1076595" y="521828"/>
                  <a:pt x="1077527" y="521037"/>
                </a:cubicBezTo>
                <a:cubicBezTo>
                  <a:pt x="1077527" y="521037"/>
                  <a:pt x="1076595" y="520247"/>
                  <a:pt x="1076595" y="519453"/>
                </a:cubicBezTo>
                <a:close/>
                <a:moveTo>
                  <a:pt x="1084071" y="528154"/>
                </a:moveTo>
                <a:cubicBezTo>
                  <a:pt x="1084071" y="528154"/>
                  <a:pt x="1083135" y="526573"/>
                  <a:pt x="1082203" y="526573"/>
                </a:cubicBezTo>
                <a:lnTo>
                  <a:pt x="1081268" y="524993"/>
                </a:lnTo>
                <a:cubicBezTo>
                  <a:pt x="1080333" y="524993"/>
                  <a:pt x="1079397" y="525783"/>
                  <a:pt x="1078462" y="525783"/>
                </a:cubicBezTo>
                <a:cubicBezTo>
                  <a:pt x="1080333" y="527364"/>
                  <a:pt x="1081268" y="528154"/>
                  <a:pt x="1082203" y="529738"/>
                </a:cubicBezTo>
                <a:cubicBezTo>
                  <a:pt x="1082203" y="530529"/>
                  <a:pt x="1083135" y="531319"/>
                  <a:pt x="1084071" y="531319"/>
                </a:cubicBezTo>
                <a:lnTo>
                  <a:pt x="1085006" y="532900"/>
                </a:lnTo>
                <a:cubicBezTo>
                  <a:pt x="1085941" y="532900"/>
                  <a:pt x="1086876" y="532109"/>
                  <a:pt x="1087809" y="532109"/>
                </a:cubicBezTo>
                <a:cubicBezTo>
                  <a:pt x="1085941" y="530529"/>
                  <a:pt x="1085006" y="529738"/>
                  <a:pt x="1084071" y="528154"/>
                </a:cubicBezTo>
                <a:close/>
                <a:moveTo>
                  <a:pt x="1097155" y="520247"/>
                </a:moveTo>
                <a:cubicBezTo>
                  <a:pt x="1096223" y="519453"/>
                  <a:pt x="1095288" y="518663"/>
                  <a:pt x="1095288" y="518663"/>
                </a:cubicBezTo>
                <a:cubicBezTo>
                  <a:pt x="1095288" y="517873"/>
                  <a:pt x="1097155" y="517082"/>
                  <a:pt x="1097155" y="517082"/>
                </a:cubicBezTo>
                <a:cubicBezTo>
                  <a:pt x="1097155" y="516292"/>
                  <a:pt x="1095288" y="515498"/>
                  <a:pt x="1095288" y="515498"/>
                </a:cubicBezTo>
                <a:cubicBezTo>
                  <a:pt x="1095288" y="514708"/>
                  <a:pt x="1094352" y="513917"/>
                  <a:pt x="1094352" y="513917"/>
                </a:cubicBezTo>
                <a:cubicBezTo>
                  <a:pt x="1093417" y="513917"/>
                  <a:pt x="1091550" y="514708"/>
                  <a:pt x="1091550" y="514708"/>
                </a:cubicBezTo>
                <a:cubicBezTo>
                  <a:pt x="1091550" y="515498"/>
                  <a:pt x="1093417" y="516292"/>
                  <a:pt x="1093417" y="517082"/>
                </a:cubicBezTo>
                <a:cubicBezTo>
                  <a:pt x="1094352" y="517082"/>
                  <a:pt x="1094352" y="517873"/>
                  <a:pt x="1095288" y="518663"/>
                </a:cubicBezTo>
                <a:cubicBezTo>
                  <a:pt x="1094352" y="518663"/>
                  <a:pt x="1093417" y="519453"/>
                  <a:pt x="1093417" y="519453"/>
                </a:cubicBezTo>
                <a:cubicBezTo>
                  <a:pt x="1092485" y="520247"/>
                  <a:pt x="1091550" y="521037"/>
                  <a:pt x="1090614" y="521037"/>
                </a:cubicBezTo>
                <a:lnTo>
                  <a:pt x="1089679" y="519453"/>
                </a:lnTo>
                <a:cubicBezTo>
                  <a:pt x="1088744" y="519453"/>
                  <a:pt x="1086876" y="520247"/>
                  <a:pt x="1086876" y="521037"/>
                </a:cubicBezTo>
                <a:cubicBezTo>
                  <a:pt x="1086876" y="521037"/>
                  <a:pt x="1088744" y="521828"/>
                  <a:pt x="1088744" y="522618"/>
                </a:cubicBezTo>
                <a:cubicBezTo>
                  <a:pt x="1089679" y="522618"/>
                  <a:pt x="1089679" y="524199"/>
                  <a:pt x="1090614" y="524199"/>
                </a:cubicBezTo>
                <a:lnTo>
                  <a:pt x="1092485" y="522618"/>
                </a:lnTo>
                <a:cubicBezTo>
                  <a:pt x="1092485" y="523409"/>
                  <a:pt x="1093417" y="524993"/>
                  <a:pt x="1094352" y="524993"/>
                </a:cubicBezTo>
                <a:cubicBezTo>
                  <a:pt x="1094352" y="524199"/>
                  <a:pt x="1095288" y="523409"/>
                  <a:pt x="1096223" y="523409"/>
                </a:cubicBezTo>
                <a:cubicBezTo>
                  <a:pt x="1096223" y="523409"/>
                  <a:pt x="1098090" y="522618"/>
                  <a:pt x="1098090" y="521828"/>
                </a:cubicBezTo>
                <a:lnTo>
                  <a:pt x="1097155" y="520247"/>
                </a:lnTo>
                <a:close/>
                <a:moveTo>
                  <a:pt x="1124262" y="524993"/>
                </a:moveTo>
                <a:lnTo>
                  <a:pt x="1122395" y="523409"/>
                </a:lnTo>
                <a:cubicBezTo>
                  <a:pt x="1122395" y="523409"/>
                  <a:pt x="1120524" y="524993"/>
                  <a:pt x="1120524" y="524199"/>
                </a:cubicBezTo>
                <a:cubicBezTo>
                  <a:pt x="1119589" y="524199"/>
                  <a:pt x="1119589" y="522618"/>
                  <a:pt x="1118653" y="522618"/>
                </a:cubicBezTo>
                <a:lnTo>
                  <a:pt x="1116786" y="524199"/>
                </a:lnTo>
                <a:cubicBezTo>
                  <a:pt x="1115851" y="524199"/>
                  <a:pt x="1115851" y="522618"/>
                  <a:pt x="1114916" y="522618"/>
                </a:cubicBezTo>
                <a:cubicBezTo>
                  <a:pt x="1114916" y="521828"/>
                  <a:pt x="1113980" y="521037"/>
                  <a:pt x="1113045" y="520247"/>
                </a:cubicBezTo>
                <a:cubicBezTo>
                  <a:pt x="1113045" y="520247"/>
                  <a:pt x="1112113" y="519453"/>
                  <a:pt x="1112113" y="518663"/>
                </a:cubicBezTo>
                <a:cubicBezTo>
                  <a:pt x="1112113" y="518663"/>
                  <a:pt x="1113980" y="517873"/>
                  <a:pt x="1113980" y="517082"/>
                </a:cubicBezTo>
                <a:cubicBezTo>
                  <a:pt x="1113980" y="517082"/>
                  <a:pt x="1112113" y="516292"/>
                  <a:pt x="1112113" y="515498"/>
                </a:cubicBezTo>
                <a:lnTo>
                  <a:pt x="1111178" y="513917"/>
                </a:lnTo>
                <a:lnTo>
                  <a:pt x="1108372" y="515498"/>
                </a:lnTo>
                <a:cubicBezTo>
                  <a:pt x="1108372" y="515498"/>
                  <a:pt x="1110242" y="516292"/>
                  <a:pt x="1110242" y="517082"/>
                </a:cubicBezTo>
                <a:cubicBezTo>
                  <a:pt x="1109307" y="517082"/>
                  <a:pt x="1109307" y="517873"/>
                  <a:pt x="1108372" y="518663"/>
                </a:cubicBezTo>
                <a:lnTo>
                  <a:pt x="1106504" y="519453"/>
                </a:lnTo>
                <a:cubicBezTo>
                  <a:pt x="1106504" y="520247"/>
                  <a:pt x="1107437" y="521828"/>
                  <a:pt x="1107437" y="521828"/>
                </a:cubicBezTo>
                <a:cubicBezTo>
                  <a:pt x="1108372" y="521828"/>
                  <a:pt x="1109307" y="520247"/>
                  <a:pt x="1110242" y="520247"/>
                </a:cubicBezTo>
                <a:lnTo>
                  <a:pt x="1111178" y="521828"/>
                </a:lnTo>
                <a:cubicBezTo>
                  <a:pt x="1112113" y="522618"/>
                  <a:pt x="1112113" y="523409"/>
                  <a:pt x="1113045" y="523409"/>
                </a:cubicBezTo>
                <a:cubicBezTo>
                  <a:pt x="1113045" y="524199"/>
                  <a:pt x="1113980" y="524993"/>
                  <a:pt x="1114916" y="525783"/>
                </a:cubicBezTo>
                <a:lnTo>
                  <a:pt x="1115851" y="527364"/>
                </a:lnTo>
                <a:cubicBezTo>
                  <a:pt x="1116786" y="527364"/>
                  <a:pt x="1117718" y="525783"/>
                  <a:pt x="1118653" y="525783"/>
                </a:cubicBezTo>
                <a:lnTo>
                  <a:pt x="1119589" y="527364"/>
                </a:lnTo>
                <a:cubicBezTo>
                  <a:pt x="1120524" y="527364"/>
                  <a:pt x="1121459" y="526573"/>
                  <a:pt x="1122395" y="526573"/>
                </a:cubicBezTo>
                <a:lnTo>
                  <a:pt x="1123327" y="528154"/>
                </a:lnTo>
                <a:cubicBezTo>
                  <a:pt x="1123327" y="527364"/>
                  <a:pt x="1125197" y="527364"/>
                  <a:pt x="1125197" y="526573"/>
                </a:cubicBezTo>
                <a:cubicBezTo>
                  <a:pt x="1126132" y="526573"/>
                  <a:pt x="1124262" y="524993"/>
                  <a:pt x="1124262" y="524993"/>
                </a:cubicBezTo>
                <a:close/>
                <a:moveTo>
                  <a:pt x="1156042" y="501261"/>
                </a:moveTo>
                <a:lnTo>
                  <a:pt x="1154172" y="499681"/>
                </a:lnTo>
                <a:lnTo>
                  <a:pt x="1152301" y="501261"/>
                </a:lnTo>
                <a:cubicBezTo>
                  <a:pt x="1151369" y="501261"/>
                  <a:pt x="1150434" y="502052"/>
                  <a:pt x="1150434" y="502845"/>
                </a:cubicBezTo>
                <a:lnTo>
                  <a:pt x="1151369" y="504426"/>
                </a:lnTo>
                <a:cubicBezTo>
                  <a:pt x="1152301" y="504426"/>
                  <a:pt x="1153236" y="506007"/>
                  <a:pt x="1153236" y="506007"/>
                </a:cubicBezTo>
                <a:cubicBezTo>
                  <a:pt x="1153236" y="506007"/>
                  <a:pt x="1155107" y="505217"/>
                  <a:pt x="1155107" y="504426"/>
                </a:cubicBezTo>
                <a:cubicBezTo>
                  <a:pt x="1156042" y="504426"/>
                  <a:pt x="1156974" y="503636"/>
                  <a:pt x="1156974" y="503636"/>
                </a:cubicBezTo>
                <a:cubicBezTo>
                  <a:pt x="1156974" y="502845"/>
                  <a:pt x="1156042" y="502052"/>
                  <a:pt x="1156042" y="501261"/>
                </a:cubicBezTo>
                <a:close/>
                <a:moveTo>
                  <a:pt x="1179408" y="520247"/>
                </a:moveTo>
                <a:cubicBezTo>
                  <a:pt x="1179408" y="521037"/>
                  <a:pt x="1180343" y="521037"/>
                  <a:pt x="1180343" y="521828"/>
                </a:cubicBezTo>
                <a:cubicBezTo>
                  <a:pt x="1180343" y="522618"/>
                  <a:pt x="1178473" y="522618"/>
                  <a:pt x="1178473" y="523409"/>
                </a:cubicBezTo>
                <a:lnTo>
                  <a:pt x="1180343" y="524993"/>
                </a:lnTo>
                <a:cubicBezTo>
                  <a:pt x="1180343" y="524993"/>
                  <a:pt x="1181278" y="526573"/>
                  <a:pt x="1182211" y="526573"/>
                </a:cubicBezTo>
                <a:cubicBezTo>
                  <a:pt x="1182211" y="526573"/>
                  <a:pt x="1183146" y="525783"/>
                  <a:pt x="1184081" y="524993"/>
                </a:cubicBezTo>
                <a:cubicBezTo>
                  <a:pt x="1184081" y="524993"/>
                  <a:pt x="1182211" y="524199"/>
                  <a:pt x="1182211" y="523409"/>
                </a:cubicBezTo>
                <a:lnTo>
                  <a:pt x="1184081" y="522618"/>
                </a:lnTo>
                <a:cubicBezTo>
                  <a:pt x="1185016" y="521828"/>
                  <a:pt x="1185952" y="521037"/>
                  <a:pt x="1186884" y="521037"/>
                </a:cubicBezTo>
                <a:cubicBezTo>
                  <a:pt x="1185952" y="520247"/>
                  <a:pt x="1185016" y="519453"/>
                  <a:pt x="1185016" y="519453"/>
                </a:cubicBezTo>
                <a:cubicBezTo>
                  <a:pt x="1184081" y="518663"/>
                  <a:pt x="1184081" y="517873"/>
                  <a:pt x="1183146" y="517082"/>
                </a:cubicBezTo>
                <a:cubicBezTo>
                  <a:pt x="1182211" y="517873"/>
                  <a:pt x="1182211" y="518663"/>
                  <a:pt x="1181278" y="518663"/>
                </a:cubicBezTo>
                <a:cubicBezTo>
                  <a:pt x="1181278" y="518663"/>
                  <a:pt x="1179408" y="519453"/>
                  <a:pt x="1179408" y="520247"/>
                </a:cubicBezTo>
                <a:close/>
                <a:moveTo>
                  <a:pt x="1185952" y="509962"/>
                </a:moveTo>
                <a:cubicBezTo>
                  <a:pt x="1185952" y="509172"/>
                  <a:pt x="1185016" y="508381"/>
                  <a:pt x="1185016" y="508381"/>
                </a:cubicBezTo>
                <a:cubicBezTo>
                  <a:pt x="1185016" y="507591"/>
                  <a:pt x="1186884" y="507591"/>
                  <a:pt x="1186884" y="506797"/>
                </a:cubicBezTo>
                <a:cubicBezTo>
                  <a:pt x="1185952" y="506797"/>
                  <a:pt x="1185952" y="505217"/>
                  <a:pt x="1185016" y="505217"/>
                </a:cubicBezTo>
                <a:lnTo>
                  <a:pt x="1183146" y="506007"/>
                </a:lnTo>
                <a:cubicBezTo>
                  <a:pt x="1183146" y="506797"/>
                  <a:pt x="1181278" y="507591"/>
                  <a:pt x="1181278" y="507591"/>
                </a:cubicBezTo>
                <a:cubicBezTo>
                  <a:pt x="1181278" y="508381"/>
                  <a:pt x="1182211" y="509172"/>
                  <a:pt x="1183146" y="509172"/>
                </a:cubicBezTo>
                <a:cubicBezTo>
                  <a:pt x="1182211" y="509962"/>
                  <a:pt x="1180343" y="509962"/>
                  <a:pt x="1180343" y="510753"/>
                </a:cubicBezTo>
                <a:lnTo>
                  <a:pt x="1182211" y="512337"/>
                </a:lnTo>
                <a:cubicBezTo>
                  <a:pt x="1182211" y="512337"/>
                  <a:pt x="1184081" y="510753"/>
                  <a:pt x="1184081" y="511546"/>
                </a:cubicBezTo>
                <a:cubicBezTo>
                  <a:pt x="1185016" y="511546"/>
                  <a:pt x="1185016" y="513127"/>
                  <a:pt x="1185952" y="513127"/>
                </a:cubicBezTo>
                <a:cubicBezTo>
                  <a:pt x="1185952" y="512337"/>
                  <a:pt x="1187819" y="512337"/>
                  <a:pt x="1187819" y="511546"/>
                </a:cubicBezTo>
                <a:cubicBezTo>
                  <a:pt x="1187819" y="510753"/>
                  <a:pt x="1185952" y="509962"/>
                  <a:pt x="1185952" y="509962"/>
                </a:cubicBezTo>
                <a:close/>
                <a:moveTo>
                  <a:pt x="1202774" y="513127"/>
                </a:moveTo>
                <a:cubicBezTo>
                  <a:pt x="1201839" y="513127"/>
                  <a:pt x="1201839" y="511546"/>
                  <a:pt x="1200906" y="511546"/>
                </a:cubicBezTo>
                <a:lnTo>
                  <a:pt x="1199036" y="513127"/>
                </a:lnTo>
                <a:cubicBezTo>
                  <a:pt x="1199036" y="512976"/>
                  <a:pt x="1198954" y="512932"/>
                  <a:pt x="1198844" y="512925"/>
                </a:cubicBezTo>
                <a:cubicBezTo>
                  <a:pt x="1198104" y="512094"/>
                  <a:pt x="1198028" y="510753"/>
                  <a:pt x="1197165" y="510753"/>
                </a:cubicBezTo>
                <a:lnTo>
                  <a:pt x="1195298" y="512337"/>
                </a:lnTo>
                <a:lnTo>
                  <a:pt x="1197165" y="513917"/>
                </a:lnTo>
                <a:cubicBezTo>
                  <a:pt x="1197165" y="513917"/>
                  <a:pt x="1198378" y="512900"/>
                  <a:pt x="1198844" y="512925"/>
                </a:cubicBezTo>
                <a:cubicBezTo>
                  <a:pt x="1198907" y="512995"/>
                  <a:pt x="1198964" y="513067"/>
                  <a:pt x="1199036" y="513127"/>
                </a:cubicBezTo>
                <a:cubicBezTo>
                  <a:pt x="1199971" y="513127"/>
                  <a:pt x="1199971" y="513917"/>
                  <a:pt x="1200906" y="514708"/>
                </a:cubicBezTo>
                <a:lnTo>
                  <a:pt x="1201839" y="516292"/>
                </a:lnTo>
                <a:cubicBezTo>
                  <a:pt x="1202774" y="516292"/>
                  <a:pt x="1204644" y="514708"/>
                  <a:pt x="1204644" y="514708"/>
                </a:cubicBezTo>
                <a:cubicBezTo>
                  <a:pt x="1204644" y="514708"/>
                  <a:pt x="1202774" y="513917"/>
                  <a:pt x="1202774" y="513127"/>
                </a:cubicBezTo>
                <a:close/>
                <a:moveTo>
                  <a:pt x="1207447" y="518663"/>
                </a:moveTo>
                <a:cubicBezTo>
                  <a:pt x="1206515" y="518663"/>
                  <a:pt x="1205580" y="520247"/>
                  <a:pt x="1205580" y="520247"/>
                </a:cubicBezTo>
                <a:cubicBezTo>
                  <a:pt x="1204644" y="519453"/>
                  <a:pt x="1204644" y="518663"/>
                  <a:pt x="1203709" y="517873"/>
                </a:cubicBezTo>
                <a:cubicBezTo>
                  <a:pt x="1202774" y="518663"/>
                  <a:pt x="1200906" y="520247"/>
                  <a:pt x="1199971" y="521037"/>
                </a:cubicBezTo>
                <a:cubicBezTo>
                  <a:pt x="1199971" y="521037"/>
                  <a:pt x="1200906" y="521828"/>
                  <a:pt x="1200906" y="522618"/>
                </a:cubicBezTo>
                <a:cubicBezTo>
                  <a:pt x="1201839" y="523409"/>
                  <a:pt x="1203709" y="524993"/>
                  <a:pt x="1204644" y="525783"/>
                </a:cubicBezTo>
                <a:cubicBezTo>
                  <a:pt x="1205580" y="524993"/>
                  <a:pt x="1207447" y="524199"/>
                  <a:pt x="1208382" y="523409"/>
                </a:cubicBezTo>
                <a:cubicBezTo>
                  <a:pt x="1208382" y="522618"/>
                  <a:pt x="1206515" y="521828"/>
                  <a:pt x="1206515" y="521828"/>
                </a:cubicBezTo>
                <a:cubicBezTo>
                  <a:pt x="1207447" y="521037"/>
                  <a:pt x="1209318" y="521037"/>
                  <a:pt x="1209318" y="520247"/>
                </a:cubicBezTo>
                <a:cubicBezTo>
                  <a:pt x="1209318" y="519453"/>
                  <a:pt x="1207447" y="519453"/>
                  <a:pt x="1207447" y="518663"/>
                </a:cubicBezTo>
                <a:close/>
                <a:moveTo>
                  <a:pt x="1252311" y="517082"/>
                </a:moveTo>
                <a:lnTo>
                  <a:pt x="1250444" y="518663"/>
                </a:lnTo>
                <a:cubicBezTo>
                  <a:pt x="1249509" y="519453"/>
                  <a:pt x="1249509" y="519453"/>
                  <a:pt x="1248574" y="520247"/>
                </a:cubicBezTo>
                <a:cubicBezTo>
                  <a:pt x="1247638" y="519453"/>
                  <a:pt x="1247638" y="518663"/>
                  <a:pt x="1246703" y="517873"/>
                </a:cubicBezTo>
                <a:cubicBezTo>
                  <a:pt x="1246703" y="518663"/>
                  <a:pt x="1244836" y="519453"/>
                  <a:pt x="1244836" y="519453"/>
                </a:cubicBezTo>
                <a:cubicBezTo>
                  <a:pt x="1244836" y="520247"/>
                  <a:pt x="1245768" y="521037"/>
                  <a:pt x="1246703" y="521037"/>
                </a:cubicBezTo>
                <a:cubicBezTo>
                  <a:pt x="1246703" y="521828"/>
                  <a:pt x="1247638" y="523409"/>
                  <a:pt x="1247638" y="523409"/>
                </a:cubicBezTo>
                <a:cubicBezTo>
                  <a:pt x="1248574" y="523409"/>
                  <a:pt x="1249509" y="521828"/>
                  <a:pt x="1250444" y="521828"/>
                </a:cubicBezTo>
                <a:cubicBezTo>
                  <a:pt x="1250444" y="522618"/>
                  <a:pt x="1251376" y="522618"/>
                  <a:pt x="1251376" y="523409"/>
                </a:cubicBezTo>
                <a:cubicBezTo>
                  <a:pt x="1252311" y="524199"/>
                  <a:pt x="1252311" y="524993"/>
                  <a:pt x="1253247" y="524993"/>
                </a:cubicBezTo>
                <a:cubicBezTo>
                  <a:pt x="1254182" y="525783"/>
                  <a:pt x="1254182" y="526573"/>
                  <a:pt x="1255117" y="527364"/>
                </a:cubicBezTo>
                <a:cubicBezTo>
                  <a:pt x="1255117" y="526573"/>
                  <a:pt x="1256985" y="526573"/>
                  <a:pt x="1256985" y="525783"/>
                </a:cubicBezTo>
                <a:lnTo>
                  <a:pt x="1255117" y="524199"/>
                </a:lnTo>
                <a:cubicBezTo>
                  <a:pt x="1255117" y="523409"/>
                  <a:pt x="1254182" y="522618"/>
                  <a:pt x="1253247" y="521828"/>
                </a:cubicBezTo>
                <a:cubicBezTo>
                  <a:pt x="1253247" y="521828"/>
                  <a:pt x="1252311" y="521037"/>
                  <a:pt x="1252311" y="520247"/>
                </a:cubicBezTo>
                <a:lnTo>
                  <a:pt x="1254182" y="519453"/>
                </a:lnTo>
                <a:cubicBezTo>
                  <a:pt x="1254182" y="518663"/>
                  <a:pt x="1253247" y="517082"/>
                  <a:pt x="1252311" y="517082"/>
                </a:cubicBezTo>
                <a:close/>
                <a:moveTo>
                  <a:pt x="1257920" y="505217"/>
                </a:moveTo>
                <a:cubicBezTo>
                  <a:pt x="1257920" y="504426"/>
                  <a:pt x="1256985" y="504426"/>
                  <a:pt x="1256985" y="503636"/>
                </a:cubicBezTo>
                <a:cubicBezTo>
                  <a:pt x="1256053" y="503636"/>
                  <a:pt x="1254182" y="504426"/>
                  <a:pt x="1254182" y="505217"/>
                </a:cubicBezTo>
                <a:cubicBezTo>
                  <a:pt x="1254182" y="505217"/>
                  <a:pt x="1256053" y="506007"/>
                  <a:pt x="1256053" y="506797"/>
                </a:cubicBezTo>
                <a:cubicBezTo>
                  <a:pt x="1256985" y="506797"/>
                  <a:pt x="1256985" y="508381"/>
                  <a:pt x="1257920" y="508381"/>
                </a:cubicBezTo>
                <a:cubicBezTo>
                  <a:pt x="1257920" y="508381"/>
                  <a:pt x="1258855" y="509962"/>
                  <a:pt x="1259790" y="509962"/>
                </a:cubicBezTo>
                <a:cubicBezTo>
                  <a:pt x="1259790" y="509962"/>
                  <a:pt x="1260726" y="509172"/>
                  <a:pt x="1261658" y="509172"/>
                </a:cubicBezTo>
                <a:cubicBezTo>
                  <a:pt x="1260726" y="507591"/>
                  <a:pt x="1258855" y="506797"/>
                  <a:pt x="1257920" y="505217"/>
                </a:cubicBezTo>
                <a:close/>
                <a:moveTo>
                  <a:pt x="1277548" y="512337"/>
                </a:moveTo>
                <a:cubicBezTo>
                  <a:pt x="1277548" y="511546"/>
                  <a:pt x="1276613" y="510753"/>
                  <a:pt x="1275677" y="510753"/>
                </a:cubicBezTo>
                <a:cubicBezTo>
                  <a:pt x="1275677" y="509962"/>
                  <a:pt x="1274745" y="509172"/>
                  <a:pt x="1274745" y="508381"/>
                </a:cubicBezTo>
                <a:lnTo>
                  <a:pt x="1276613" y="507591"/>
                </a:lnTo>
                <a:cubicBezTo>
                  <a:pt x="1276613" y="506797"/>
                  <a:pt x="1275677" y="506007"/>
                  <a:pt x="1274745" y="506007"/>
                </a:cubicBezTo>
                <a:cubicBezTo>
                  <a:pt x="1274745" y="505217"/>
                  <a:pt x="1272875" y="506797"/>
                  <a:pt x="1272875" y="506797"/>
                </a:cubicBezTo>
                <a:cubicBezTo>
                  <a:pt x="1271939" y="506797"/>
                  <a:pt x="1271939" y="506007"/>
                  <a:pt x="1271004" y="505217"/>
                </a:cubicBezTo>
                <a:cubicBezTo>
                  <a:pt x="1271004" y="504426"/>
                  <a:pt x="1270072" y="503636"/>
                  <a:pt x="1270072" y="503636"/>
                </a:cubicBezTo>
                <a:cubicBezTo>
                  <a:pt x="1269137" y="503636"/>
                  <a:pt x="1268202" y="504426"/>
                  <a:pt x="1267266" y="504426"/>
                </a:cubicBezTo>
                <a:cubicBezTo>
                  <a:pt x="1267266" y="504426"/>
                  <a:pt x="1266334" y="503636"/>
                  <a:pt x="1266334" y="502845"/>
                </a:cubicBezTo>
                <a:cubicBezTo>
                  <a:pt x="1266334" y="503636"/>
                  <a:pt x="1264464" y="503636"/>
                  <a:pt x="1264464" y="504426"/>
                </a:cubicBezTo>
                <a:cubicBezTo>
                  <a:pt x="1263528" y="504426"/>
                  <a:pt x="1265399" y="506007"/>
                  <a:pt x="1265399" y="506007"/>
                </a:cubicBezTo>
                <a:cubicBezTo>
                  <a:pt x="1266334" y="506797"/>
                  <a:pt x="1266334" y="507591"/>
                  <a:pt x="1267266" y="507591"/>
                </a:cubicBezTo>
                <a:cubicBezTo>
                  <a:pt x="1267266" y="508381"/>
                  <a:pt x="1268202" y="509962"/>
                  <a:pt x="1269137" y="509962"/>
                </a:cubicBezTo>
                <a:cubicBezTo>
                  <a:pt x="1269137" y="509962"/>
                  <a:pt x="1270072" y="508381"/>
                  <a:pt x="1271004" y="508381"/>
                </a:cubicBezTo>
                <a:cubicBezTo>
                  <a:pt x="1271004" y="508381"/>
                  <a:pt x="1271939" y="509962"/>
                  <a:pt x="1272875" y="509962"/>
                </a:cubicBezTo>
                <a:lnTo>
                  <a:pt x="1273810" y="511546"/>
                </a:lnTo>
                <a:cubicBezTo>
                  <a:pt x="1273810" y="512337"/>
                  <a:pt x="1271939" y="513127"/>
                  <a:pt x="1271939" y="513127"/>
                </a:cubicBezTo>
                <a:cubicBezTo>
                  <a:pt x="1271939" y="513917"/>
                  <a:pt x="1272875" y="514708"/>
                  <a:pt x="1273810" y="514708"/>
                </a:cubicBezTo>
                <a:cubicBezTo>
                  <a:pt x="1273810" y="515498"/>
                  <a:pt x="1274745" y="516292"/>
                  <a:pt x="1274745" y="517082"/>
                </a:cubicBezTo>
                <a:lnTo>
                  <a:pt x="1277548" y="515498"/>
                </a:lnTo>
                <a:cubicBezTo>
                  <a:pt x="1277548" y="514708"/>
                  <a:pt x="1275677" y="513917"/>
                  <a:pt x="1275677" y="513917"/>
                </a:cubicBezTo>
                <a:cubicBezTo>
                  <a:pt x="1275677" y="513127"/>
                  <a:pt x="1277548" y="513127"/>
                  <a:pt x="1277548" y="512337"/>
                </a:cubicBezTo>
                <a:close/>
                <a:moveTo>
                  <a:pt x="1285102" y="499038"/>
                </a:moveTo>
                <a:cubicBezTo>
                  <a:pt x="1284680" y="499303"/>
                  <a:pt x="1283156" y="499885"/>
                  <a:pt x="1283156" y="500471"/>
                </a:cubicBezTo>
                <a:cubicBezTo>
                  <a:pt x="1283156" y="500471"/>
                  <a:pt x="1285027" y="501261"/>
                  <a:pt x="1285027" y="502052"/>
                </a:cubicBezTo>
                <a:cubicBezTo>
                  <a:pt x="1285027" y="501261"/>
                  <a:pt x="1286894" y="501261"/>
                  <a:pt x="1286894" y="500471"/>
                </a:cubicBezTo>
                <a:cubicBezTo>
                  <a:pt x="1286894" y="500471"/>
                  <a:pt x="1285313" y="499775"/>
                  <a:pt x="1285102" y="499038"/>
                </a:cubicBezTo>
                <a:close/>
                <a:moveTo>
                  <a:pt x="1300914" y="505217"/>
                </a:moveTo>
                <a:cubicBezTo>
                  <a:pt x="1300914" y="506007"/>
                  <a:pt x="1299982" y="506007"/>
                  <a:pt x="1299046" y="506797"/>
                </a:cubicBezTo>
                <a:cubicBezTo>
                  <a:pt x="1299046" y="506007"/>
                  <a:pt x="1298111" y="505217"/>
                  <a:pt x="1297176" y="505217"/>
                </a:cubicBezTo>
                <a:cubicBezTo>
                  <a:pt x="1297176" y="504426"/>
                  <a:pt x="1296241" y="503636"/>
                  <a:pt x="1296241" y="503636"/>
                </a:cubicBezTo>
                <a:cubicBezTo>
                  <a:pt x="1295308" y="502845"/>
                  <a:pt x="1295308" y="501261"/>
                  <a:pt x="1294373" y="501261"/>
                </a:cubicBezTo>
                <a:cubicBezTo>
                  <a:pt x="1293438" y="501261"/>
                  <a:pt x="1292503" y="502845"/>
                  <a:pt x="1292503" y="502845"/>
                </a:cubicBezTo>
                <a:cubicBezTo>
                  <a:pt x="1291567" y="502845"/>
                  <a:pt x="1291567" y="501261"/>
                  <a:pt x="1290635" y="501261"/>
                </a:cubicBezTo>
                <a:lnTo>
                  <a:pt x="1288765" y="502052"/>
                </a:lnTo>
                <a:cubicBezTo>
                  <a:pt x="1288765" y="502845"/>
                  <a:pt x="1290635" y="503636"/>
                  <a:pt x="1290635" y="504426"/>
                </a:cubicBezTo>
                <a:lnTo>
                  <a:pt x="1291567" y="506007"/>
                </a:lnTo>
                <a:cubicBezTo>
                  <a:pt x="1292503" y="506007"/>
                  <a:pt x="1293438" y="504426"/>
                  <a:pt x="1294373" y="504426"/>
                </a:cubicBezTo>
                <a:lnTo>
                  <a:pt x="1295308" y="506007"/>
                </a:lnTo>
                <a:cubicBezTo>
                  <a:pt x="1296241" y="506797"/>
                  <a:pt x="1296241" y="508381"/>
                  <a:pt x="1297176" y="508381"/>
                </a:cubicBezTo>
                <a:lnTo>
                  <a:pt x="1299046" y="506797"/>
                </a:lnTo>
                <a:cubicBezTo>
                  <a:pt x="1299982" y="506797"/>
                  <a:pt x="1300914" y="508381"/>
                  <a:pt x="1300914" y="508381"/>
                </a:cubicBezTo>
                <a:cubicBezTo>
                  <a:pt x="1300914" y="508381"/>
                  <a:pt x="1302784" y="507591"/>
                  <a:pt x="1302784" y="506797"/>
                </a:cubicBezTo>
                <a:cubicBezTo>
                  <a:pt x="1302784" y="506797"/>
                  <a:pt x="1300914" y="506007"/>
                  <a:pt x="1300914" y="505217"/>
                </a:cubicBezTo>
                <a:close/>
                <a:moveTo>
                  <a:pt x="1313066" y="511546"/>
                </a:moveTo>
                <a:lnTo>
                  <a:pt x="1312131" y="509962"/>
                </a:lnTo>
                <a:cubicBezTo>
                  <a:pt x="1311195" y="509962"/>
                  <a:pt x="1310263" y="511546"/>
                  <a:pt x="1309328" y="510753"/>
                </a:cubicBezTo>
                <a:cubicBezTo>
                  <a:pt x="1309328" y="510753"/>
                  <a:pt x="1308393" y="512337"/>
                  <a:pt x="1307457" y="512337"/>
                </a:cubicBezTo>
                <a:lnTo>
                  <a:pt x="1306522" y="510753"/>
                </a:lnTo>
                <a:cubicBezTo>
                  <a:pt x="1305587" y="510753"/>
                  <a:pt x="1304655" y="511546"/>
                  <a:pt x="1303720" y="512337"/>
                </a:cubicBezTo>
                <a:cubicBezTo>
                  <a:pt x="1304655" y="512337"/>
                  <a:pt x="1304655" y="513917"/>
                  <a:pt x="1305587" y="513917"/>
                </a:cubicBezTo>
                <a:cubicBezTo>
                  <a:pt x="1306522" y="513917"/>
                  <a:pt x="1307457" y="512337"/>
                  <a:pt x="1307457" y="512337"/>
                </a:cubicBezTo>
                <a:cubicBezTo>
                  <a:pt x="1308393" y="512337"/>
                  <a:pt x="1308393" y="513917"/>
                  <a:pt x="1309328" y="513917"/>
                </a:cubicBezTo>
                <a:cubicBezTo>
                  <a:pt x="1310263" y="514708"/>
                  <a:pt x="1311195" y="513127"/>
                  <a:pt x="1311195" y="513127"/>
                </a:cubicBezTo>
                <a:cubicBezTo>
                  <a:pt x="1312131" y="513127"/>
                  <a:pt x="1312131" y="514708"/>
                  <a:pt x="1313066" y="514708"/>
                </a:cubicBezTo>
                <a:cubicBezTo>
                  <a:pt x="1314001" y="514708"/>
                  <a:pt x="1314001" y="513127"/>
                  <a:pt x="1314936" y="513127"/>
                </a:cubicBezTo>
                <a:cubicBezTo>
                  <a:pt x="1314936" y="513127"/>
                  <a:pt x="1314001" y="512337"/>
                  <a:pt x="1313066" y="511546"/>
                </a:cubicBezTo>
                <a:close/>
                <a:moveTo>
                  <a:pt x="1330329" y="493672"/>
                </a:moveTo>
                <a:cubicBezTo>
                  <a:pt x="1330471" y="493918"/>
                  <a:pt x="1330518" y="494163"/>
                  <a:pt x="1330619" y="494409"/>
                </a:cubicBezTo>
                <a:lnTo>
                  <a:pt x="1330930" y="494145"/>
                </a:lnTo>
                <a:cubicBezTo>
                  <a:pt x="1330930" y="494145"/>
                  <a:pt x="1330682" y="493934"/>
                  <a:pt x="1330329" y="493672"/>
                </a:cubicBezTo>
                <a:close/>
                <a:moveTo>
                  <a:pt x="1335550" y="488712"/>
                </a:moveTo>
                <a:cubicBezTo>
                  <a:pt x="1335396" y="489465"/>
                  <a:pt x="1333733" y="490189"/>
                  <a:pt x="1333733" y="490189"/>
                </a:cubicBezTo>
                <a:cubicBezTo>
                  <a:pt x="1333733" y="490942"/>
                  <a:pt x="1335396" y="490995"/>
                  <a:pt x="1335550" y="491685"/>
                </a:cubicBezTo>
                <a:cubicBezTo>
                  <a:pt x="1335704" y="490995"/>
                  <a:pt x="1337367" y="490942"/>
                  <a:pt x="1337367" y="490189"/>
                </a:cubicBezTo>
                <a:cubicBezTo>
                  <a:pt x="1337367" y="490189"/>
                  <a:pt x="1335704" y="489465"/>
                  <a:pt x="1335550" y="488712"/>
                </a:cubicBezTo>
                <a:close/>
                <a:moveTo>
                  <a:pt x="1335550" y="494116"/>
                </a:moveTo>
                <a:cubicBezTo>
                  <a:pt x="1335997" y="493927"/>
                  <a:pt x="1336432" y="493732"/>
                  <a:pt x="1336432" y="493351"/>
                </a:cubicBezTo>
                <a:cubicBezTo>
                  <a:pt x="1337323" y="493351"/>
                  <a:pt x="1335711" y="492633"/>
                  <a:pt x="1335550" y="491880"/>
                </a:cubicBezTo>
                <a:cubicBezTo>
                  <a:pt x="1335389" y="492633"/>
                  <a:pt x="1333780" y="493351"/>
                  <a:pt x="1334668" y="493351"/>
                </a:cubicBezTo>
                <a:cubicBezTo>
                  <a:pt x="1334668" y="493732"/>
                  <a:pt x="1335103" y="493927"/>
                  <a:pt x="1335550" y="494116"/>
                </a:cubicBezTo>
                <a:close/>
                <a:moveTo>
                  <a:pt x="1334668" y="496516"/>
                </a:moveTo>
                <a:cubicBezTo>
                  <a:pt x="1334668" y="496894"/>
                  <a:pt x="1335103" y="497089"/>
                  <a:pt x="1335550" y="497281"/>
                </a:cubicBezTo>
                <a:cubicBezTo>
                  <a:pt x="1335997" y="497089"/>
                  <a:pt x="1336432" y="496894"/>
                  <a:pt x="1336432" y="496516"/>
                </a:cubicBezTo>
                <a:cubicBezTo>
                  <a:pt x="1336432" y="496516"/>
                  <a:pt x="1335997" y="496327"/>
                  <a:pt x="1335550" y="496050"/>
                </a:cubicBezTo>
                <a:cubicBezTo>
                  <a:pt x="1335103" y="496327"/>
                  <a:pt x="1334668" y="496516"/>
                  <a:pt x="1334668" y="496516"/>
                </a:cubicBezTo>
                <a:close/>
                <a:moveTo>
                  <a:pt x="1336539" y="506007"/>
                </a:moveTo>
                <a:cubicBezTo>
                  <a:pt x="1336539" y="506007"/>
                  <a:pt x="1338406" y="504426"/>
                  <a:pt x="1337474" y="504426"/>
                </a:cubicBezTo>
                <a:lnTo>
                  <a:pt x="1337424" y="504382"/>
                </a:lnTo>
                <a:cubicBezTo>
                  <a:pt x="1337408" y="504395"/>
                  <a:pt x="1337367" y="504426"/>
                  <a:pt x="1337367" y="504426"/>
                </a:cubicBezTo>
                <a:cubicBezTo>
                  <a:pt x="1336561" y="504426"/>
                  <a:pt x="1335758" y="503252"/>
                  <a:pt x="1335550" y="502927"/>
                </a:cubicBezTo>
                <a:cubicBezTo>
                  <a:pt x="1335345" y="503252"/>
                  <a:pt x="1334542" y="504426"/>
                  <a:pt x="1333733" y="504426"/>
                </a:cubicBezTo>
                <a:cubicBezTo>
                  <a:pt x="1333733" y="504426"/>
                  <a:pt x="1333692" y="504395"/>
                  <a:pt x="1333680" y="504382"/>
                </a:cubicBezTo>
                <a:lnTo>
                  <a:pt x="1333629" y="504426"/>
                </a:lnTo>
                <a:cubicBezTo>
                  <a:pt x="1332694" y="504426"/>
                  <a:pt x="1334564" y="506007"/>
                  <a:pt x="1334564" y="506007"/>
                </a:cubicBezTo>
                <a:cubicBezTo>
                  <a:pt x="1334564" y="506797"/>
                  <a:pt x="1332694" y="506797"/>
                  <a:pt x="1332694" y="507591"/>
                </a:cubicBezTo>
                <a:cubicBezTo>
                  <a:pt x="1333217" y="507591"/>
                  <a:pt x="1333450" y="508085"/>
                  <a:pt x="1333714" y="508520"/>
                </a:cubicBezTo>
                <a:cubicBezTo>
                  <a:pt x="1333957" y="508007"/>
                  <a:pt x="1334190" y="507591"/>
                  <a:pt x="1334668" y="507591"/>
                </a:cubicBezTo>
                <a:cubicBezTo>
                  <a:pt x="1334974" y="507591"/>
                  <a:pt x="1335279" y="507764"/>
                  <a:pt x="1335550" y="507994"/>
                </a:cubicBezTo>
                <a:cubicBezTo>
                  <a:pt x="1335824" y="507764"/>
                  <a:pt x="1336126" y="507591"/>
                  <a:pt x="1336432" y="507591"/>
                </a:cubicBezTo>
                <a:cubicBezTo>
                  <a:pt x="1336914" y="507591"/>
                  <a:pt x="1337147" y="508007"/>
                  <a:pt x="1337386" y="508520"/>
                </a:cubicBezTo>
                <a:cubicBezTo>
                  <a:pt x="1337654" y="508085"/>
                  <a:pt x="1337883" y="507591"/>
                  <a:pt x="1338406" y="507591"/>
                </a:cubicBezTo>
                <a:cubicBezTo>
                  <a:pt x="1338406" y="506797"/>
                  <a:pt x="1336539" y="506797"/>
                  <a:pt x="1336539" y="506007"/>
                </a:cubicBezTo>
                <a:close/>
                <a:moveTo>
                  <a:pt x="1340173" y="494145"/>
                </a:moveTo>
                <a:lnTo>
                  <a:pt x="1340485" y="494409"/>
                </a:lnTo>
                <a:cubicBezTo>
                  <a:pt x="1340585" y="494163"/>
                  <a:pt x="1340629" y="493918"/>
                  <a:pt x="1340774" y="493672"/>
                </a:cubicBezTo>
                <a:cubicBezTo>
                  <a:pt x="1340418" y="493934"/>
                  <a:pt x="1340173" y="494145"/>
                  <a:pt x="1340173" y="494145"/>
                </a:cubicBezTo>
                <a:close/>
                <a:moveTo>
                  <a:pt x="1364578" y="510753"/>
                </a:moveTo>
                <a:lnTo>
                  <a:pt x="1363643" y="512337"/>
                </a:lnTo>
                <a:cubicBezTo>
                  <a:pt x="1362711" y="512337"/>
                  <a:pt x="1361775" y="510753"/>
                  <a:pt x="1361775" y="510753"/>
                </a:cubicBezTo>
                <a:cubicBezTo>
                  <a:pt x="1360840" y="511546"/>
                  <a:pt x="1359905" y="509962"/>
                  <a:pt x="1358969" y="509962"/>
                </a:cubicBezTo>
                <a:lnTo>
                  <a:pt x="1358034" y="511546"/>
                </a:lnTo>
                <a:cubicBezTo>
                  <a:pt x="1357102" y="512337"/>
                  <a:pt x="1356167" y="513127"/>
                  <a:pt x="1356167" y="513127"/>
                </a:cubicBezTo>
                <a:cubicBezTo>
                  <a:pt x="1357102" y="513127"/>
                  <a:pt x="1357102" y="514708"/>
                  <a:pt x="1358034" y="514708"/>
                </a:cubicBezTo>
                <a:cubicBezTo>
                  <a:pt x="1358969" y="514708"/>
                  <a:pt x="1358969" y="513127"/>
                  <a:pt x="1359905" y="513127"/>
                </a:cubicBezTo>
                <a:cubicBezTo>
                  <a:pt x="1359905" y="513127"/>
                  <a:pt x="1360840" y="514708"/>
                  <a:pt x="1361775" y="513917"/>
                </a:cubicBezTo>
                <a:cubicBezTo>
                  <a:pt x="1362711" y="513917"/>
                  <a:pt x="1362711" y="512337"/>
                  <a:pt x="1363643" y="512337"/>
                </a:cubicBezTo>
                <a:cubicBezTo>
                  <a:pt x="1363643" y="512337"/>
                  <a:pt x="1364578" y="513917"/>
                  <a:pt x="1365513" y="513917"/>
                </a:cubicBezTo>
                <a:cubicBezTo>
                  <a:pt x="1366448" y="513917"/>
                  <a:pt x="1366448" y="512337"/>
                  <a:pt x="1367384" y="512337"/>
                </a:cubicBezTo>
                <a:cubicBezTo>
                  <a:pt x="1366448" y="511546"/>
                  <a:pt x="1365513" y="510753"/>
                  <a:pt x="1364578" y="510753"/>
                </a:cubicBezTo>
                <a:close/>
                <a:moveTo>
                  <a:pt x="1380468" y="501261"/>
                </a:moveTo>
                <a:cubicBezTo>
                  <a:pt x="1379533" y="501261"/>
                  <a:pt x="1379533" y="502845"/>
                  <a:pt x="1378597" y="502845"/>
                </a:cubicBezTo>
                <a:cubicBezTo>
                  <a:pt x="1378597" y="502845"/>
                  <a:pt x="1377665" y="501261"/>
                  <a:pt x="1376730" y="501261"/>
                </a:cubicBezTo>
                <a:cubicBezTo>
                  <a:pt x="1375795" y="501261"/>
                  <a:pt x="1375795" y="502845"/>
                  <a:pt x="1374860" y="503636"/>
                </a:cubicBezTo>
                <a:cubicBezTo>
                  <a:pt x="1374860" y="503636"/>
                  <a:pt x="1373924" y="504426"/>
                  <a:pt x="1373924" y="505217"/>
                </a:cubicBezTo>
                <a:cubicBezTo>
                  <a:pt x="1372989" y="505217"/>
                  <a:pt x="1372057" y="506007"/>
                  <a:pt x="1372057" y="506797"/>
                </a:cubicBezTo>
                <a:cubicBezTo>
                  <a:pt x="1371122" y="506007"/>
                  <a:pt x="1370186" y="506007"/>
                  <a:pt x="1370186" y="505217"/>
                </a:cubicBezTo>
                <a:cubicBezTo>
                  <a:pt x="1370186" y="506007"/>
                  <a:pt x="1368316" y="506797"/>
                  <a:pt x="1368316" y="506797"/>
                </a:cubicBezTo>
                <a:cubicBezTo>
                  <a:pt x="1368316" y="507591"/>
                  <a:pt x="1370186" y="508381"/>
                  <a:pt x="1370186" y="508381"/>
                </a:cubicBezTo>
                <a:cubicBezTo>
                  <a:pt x="1370186" y="508381"/>
                  <a:pt x="1371122" y="506797"/>
                  <a:pt x="1372057" y="506797"/>
                </a:cubicBezTo>
                <a:lnTo>
                  <a:pt x="1373924" y="508381"/>
                </a:lnTo>
                <a:cubicBezTo>
                  <a:pt x="1374860" y="508381"/>
                  <a:pt x="1374860" y="506797"/>
                  <a:pt x="1375795" y="506007"/>
                </a:cubicBezTo>
                <a:lnTo>
                  <a:pt x="1376730" y="504426"/>
                </a:lnTo>
                <a:cubicBezTo>
                  <a:pt x="1377665" y="504426"/>
                  <a:pt x="1378597" y="506007"/>
                  <a:pt x="1379533" y="506007"/>
                </a:cubicBezTo>
                <a:lnTo>
                  <a:pt x="1380468" y="504426"/>
                </a:lnTo>
                <a:cubicBezTo>
                  <a:pt x="1380468" y="503636"/>
                  <a:pt x="1382339" y="502845"/>
                  <a:pt x="1382339" y="502052"/>
                </a:cubicBezTo>
                <a:lnTo>
                  <a:pt x="1380468" y="501261"/>
                </a:lnTo>
                <a:close/>
                <a:moveTo>
                  <a:pt x="1386001" y="499038"/>
                </a:moveTo>
                <a:cubicBezTo>
                  <a:pt x="1385790" y="499775"/>
                  <a:pt x="1384206" y="500471"/>
                  <a:pt x="1384206" y="500471"/>
                </a:cubicBezTo>
                <a:cubicBezTo>
                  <a:pt x="1384206" y="501261"/>
                  <a:pt x="1386076" y="501261"/>
                  <a:pt x="1386076" y="502052"/>
                </a:cubicBezTo>
                <a:cubicBezTo>
                  <a:pt x="1386076" y="501261"/>
                  <a:pt x="1387944" y="500471"/>
                  <a:pt x="1387944" y="500471"/>
                </a:cubicBezTo>
                <a:cubicBezTo>
                  <a:pt x="1387944" y="499885"/>
                  <a:pt x="1386420" y="499303"/>
                  <a:pt x="1386001" y="499038"/>
                </a:cubicBezTo>
                <a:close/>
                <a:moveTo>
                  <a:pt x="1406640" y="504426"/>
                </a:moveTo>
                <a:cubicBezTo>
                  <a:pt x="1406640" y="503636"/>
                  <a:pt x="1404769" y="503636"/>
                  <a:pt x="1404769" y="502845"/>
                </a:cubicBezTo>
                <a:cubicBezTo>
                  <a:pt x="1404769" y="503636"/>
                  <a:pt x="1403834" y="504426"/>
                  <a:pt x="1403834" y="504426"/>
                </a:cubicBezTo>
                <a:cubicBezTo>
                  <a:pt x="1402899" y="504426"/>
                  <a:pt x="1401967" y="503636"/>
                  <a:pt x="1401031" y="503636"/>
                </a:cubicBezTo>
                <a:cubicBezTo>
                  <a:pt x="1401031" y="503636"/>
                  <a:pt x="1400096" y="504426"/>
                  <a:pt x="1400096" y="505217"/>
                </a:cubicBezTo>
                <a:cubicBezTo>
                  <a:pt x="1399161" y="506007"/>
                  <a:pt x="1399161" y="506797"/>
                  <a:pt x="1398225" y="506797"/>
                </a:cubicBezTo>
                <a:cubicBezTo>
                  <a:pt x="1398225" y="506797"/>
                  <a:pt x="1396358" y="505217"/>
                  <a:pt x="1396358" y="506007"/>
                </a:cubicBezTo>
                <a:cubicBezTo>
                  <a:pt x="1395423" y="506007"/>
                  <a:pt x="1394488" y="506797"/>
                  <a:pt x="1394488" y="507591"/>
                </a:cubicBezTo>
                <a:lnTo>
                  <a:pt x="1396358" y="508381"/>
                </a:lnTo>
                <a:cubicBezTo>
                  <a:pt x="1396358" y="509172"/>
                  <a:pt x="1395423" y="509962"/>
                  <a:pt x="1395423" y="510753"/>
                </a:cubicBezTo>
                <a:cubicBezTo>
                  <a:pt x="1394488" y="510753"/>
                  <a:pt x="1393552" y="511546"/>
                  <a:pt x="1393552" y="512337"/>
                </a:cubicBezTo>
                <a:cubicBezTo>
                  <a:pt x="1393552" y="513127"/>
                  <a:pt x="1395423" y="513127"/>
                  <a:pt x="1395423" y="513917"/>
                </a:cubicBezTo>
                <a:cubicBezTo>
                  <a:pt x="1395423" y="513917"/>
                  <a:pt x="1393552" y="514708"/>
                  <a:pt x="1393552" y="515498"/>
                </a:cubicBezTo>
                <a:lnTo>
                  <a:pt x="1396358" y="517082"/>
                </a:lnTo>
                <a:cubicBezTo>
                  <a:pt x="1396358" y="516292"/>
                  <a:pt x="1397293" y="515498"/>
                  <a:pt x="1397293" y="514708"/>
                </a:cubicBezTo>
                <a:cubicBezTo>
                  <a:pt x="1398225" y="514708"/>
                  <a:pt x="1399161" y="513917"/>
                  <a:pt x="1399161" y="513127"/>
                </a:cubicBezTo>
                <a:cubicBezTo>
                  <a:pt x="1399161" y="513127"/>
                  <a:pt x="1397293" y="512337"/>
                  <a:pt x="1397293" y="511546"/>
                </a:cubicBezTo>
                <a:lnTo>
                  <a:pt x="1398225" y="509962"/>
                </a:lnTo>
                <a:cubicBezTo>
                  <a:pt x="1399161" y="509962"/>
                  <a:pt x="1400096" y="508381"/>
                  <a:pt x="1400096" y="508381"/>
                </a:cubicBezTo>
                <a:cubicBezTo>
                  <a:pt x="1401031" y="508381"/>
                  <a:pt x="1401967" y="509962"/>
                  <a:pt x="1401967" y="509962"/>
                </a:cubicBezTo>
                <a:cubicBezTo>
                  <a:pt x="1402899" y="509962"/>
                  <a:pt x="1403834" y="508381"/>
                  <a:pt x="1403834" y="507591"/>
                </a:cubicBezTo>
                <a:cubicBezTo>
                  <a:pt x="1404769" y="507591"/>
                  <a:pt x="1404769" y="506797"/>
                  <a:pt x="1405704" y="506007"/>
                </a:cubicBezTo>
                <a:cubicBezTo>
                  <a:pt x="1405704" y="506007"/>
                  <a:pt x="1407575" y="504426"/>
                  <a:pt x="1406640" y="504426"/>
                </a:cubicBezTo>
                <a:close/>
                <a:moveTo>
                  <a:pt x="1414116" y="503636"/>
                </a:moveTo>
                <a:cubicBezTo>
                  <a:pt x="1414116" y="504426"/>
                  <a:pt x="1413180" y="504426"/>
                  <a:pt x="1413180" y="505217"/>
                </a:cubicBezTo>
                <a:cubicBezTo>
                  <a:pt x="1412248" y="506797"/>
                  <a:pt x="1410378" y="507591"/>
                  <a:pt x="1409442" y="509172"/>
                </a:cubicBezTo>
                <a:cubicBezTo>
                  <a:pt x="1410378" y="509172"/>
                  <a:pt x="1411313" y="509962"/>
                  <a:pt x="1411313" y="509962"/>
                </a:cubicBezTo>
                <a:cubicBezTo>
                  <a:pt x="1412248" y="509962"/>
                  <a:pt x="1413180" y="508381"/>
                  <a:pt x="1413180" y="508381"/>
                </a:cubicBezTo>
                <a:cubicBezTo>
                  <a:pt x="1414116" y="508381"/>
                  <a:pt x="1414116" y="506797"/>
                  <a:pt x="1415051" y="506797"/>
                </a:cubicBezTo>
                <a:cubicBezTo>
                  <a:pt x="1415051" y="506007"/>
                  <a:pt x="1416921" y="505217"/>
                  <a:pt x="1416921" y="505217"/>
                </a:cubicBezTo>
                <a:cubicBezTo>
                  <a:pt x="1416921" y="504426"/>
                  <a:pt x="1415051" y="503636"/>
                  <a:pt x="1414116" y="503636"/>
                </a:cubicBezTo>
                <a:close/>
                <a:moveTo>
                  <a:pt x="1424397" y="517873"/>
                </a:moveTo>
                <a:cubicBezTo>
                  <a:pt x="1423462" y="518663"/>
                  <a:pt x="1423462" y="519453"/>
                  <a:pt x="1422527" y="520247"/>
                </a:cubicBezTo>
                <a:cubicBezTo>
                  <a:pt x="1421594" y="519453"/>
                  <a:pt x="1421594" y="519453"/>
                  <a:pt x="1420659" y="518663"/>
                </a:cubicBezTo>
                <a:lnTo>
                  <a:pt x="1418789" y="517082"/>
                </a:lnTo>
                <a:cubicBezTo>
                  <a:pt x="1417853" y="517082"/>
                  <a:pt x="1416921" y="518663"/>
                  <a:pt x="1416921" y="519453"/>
                </a:cubicBezTo>
                <a:lnTo>
                  <a:pt x="1418789" y="520247"/>
                </a:lnTo>
                <a:cubicBezTo>
                  <a:pt x="1418789" y="521037"/>
                  <a:pt x="1417853" y="521828"/>
                  <a:pt x="1417853" y="521828"/>
                </a:cubicBezTo>
                <a:cubicBezTo>
                  <a:pt x="1416921" y="522618"/>
                  <a:pt x="1415986" y="523409"/>
                  <a:pt x="1415986" y="524199"/>
                </a:cubicBezTo>
                <a:lnTo>
                  <a:pt x="1414116" y="525783"/>
                </a:lnTo>
                <a:cubicBezTo>
                  <a:pt x="1414116" y="526573"/>
                  <a:pt x="1415986" y="526573"/>
                  <a:pt x="1415986" y="527364"/>
                </a:cubicBezTo>
                <a:cubicBezTo>
                  <a:pt x="1416921" y="526573"/>
                  <a:pt x="1416921" y="525783"/>
                  <a:pt x="1417853" y="524993"/>
                </a:cubicBezTo>
                <a:cubicBezTo>
                  <a:pt x="1418789" y="524993"/>
                  <a:pt x="1418789" y="524199"/>
                  <a:pt x="1419724" y="523409"/>
                </a:cubicBezTo>
                <a:cubicBezTo>
                  <a:pt x="1419724" y="522618"/>
                  <a:pt x="1420659" y="522618"/>
                  <a:pt x="1420659" y="521828"/>
                </a:cubicBezTo>
                <a:cubicBezTo>
                  <a:pt x="1421594" y="521828"/>
                  <a:pt x="1422527" y="523409"/>
                  <a:pt x="1423462" y="523409"/>
                </a:cubicBezTo>
                <a:cubicBezTo>
                  <a:pt x="1423462" y="523409"/>
                  <a:pt x="1424397" y="521828"/>
                  <a:pt x="1424397" y="521037"/>
                </a:cubicBezTo>
                <a:cubicBezTo>
                  <a:pt x="1425332" y="521037"/>
                  <a:pt x="1426268" y="520247"/>
                  <a:pt x="1426268" y="519453"/>
                </a:cubicBezTo>
                <a:cubicBezTo>
                  <a:pt x="1426268" y="519453"/>
                  <a:pt x="1424397" y="518663"/>
                  <a:pt x="1424397" y="517873"/>
                </a:cubicBezTo>
                <a:close/>
                <a:moveTo>
                  <a:pt x="1463653" y="518663"/>
                </a:moveTo>
                <a:cubicBezTo>
                  <a:pt x="1463653" y="519453"/>
                  <a:pt x="1461786" y="519453"/>
                  <a:pt x="1461786" y="520247"/>
                </a:cubicBezTo>
                <a:cubicBezTo>
                  <a:pt x="1461786" y="521037"/>
                  <a:pt x="1463653" y="521037"/>
                  <a:pt x="1464588" y="521828"/>
                </a:cubicBezTo>
                <a:cubicBezTo>
                  <a:pt x="1464588" y="521828"/>
                  <a:pt x="1462718" y="522618"/>
                  <a:pt x="1462718" y="523409"/>
                </a:cubicBezTo>
                <a:cubicBezTo>
                  <a:pt x="1463653" y="524199"/>
                  <a:pt x="1465524" y="524993"/>
                  <a:pt x="1466459" y="525783"/>
                </a:cubicBezTo>
                <a:cubicBezTo>
                  <a:pt x="1467394" y="524993"/>
                  <a:pt x="1469262" y="523409"/>
                  <a:pt x="1470197" y="522618"/>
                </a:cubicBezTo>
                <a:cubicBezTo>
                  <a:pt x="1470197" y="521828"/>
                  <a:pt x="1471132" y="521037"/>
                  <a:pt x="1471132" y="521037"/>
                </a:cubicBezTo>
                <a:cubicBezTo>
                  <a:pt x="1470197" y="520247"/>
                  <a:pt x="1468326" y="518663"/>
                  <a:pt x="1467394" y="517873"/>
                </a:cubicBezTo>
                <a:cubicBezTo>
                  <a:pt x="1466459" y="518663"/>
                  <a:pt x="1466459" y="519453"/>
                  <a:pt x="1465524" y="520247"/>
                </a:cubicBezTo>
                <a:cubicBezTo>
                  <a:pt x="1465524" y="520247"/>
                  <a:pt x="1464588" y="518663"/>
                  <a:pt x="1463653" y="518663"/>
                </a:cubicBezTo>
                <a:close/>
                <a:moveTo>
                  <a:pt x="1473935" y="510753"/>
                </a:moveTo>
                <a:cubicBezTo>
                  <a:pt x="1473072" y="510753"/>
                  <a:pt x="1472996" y="512094"/>
                  <a:pt x="1472256" y="512925"/>
                </a:cubicBezTo>
                <a:cubicBezTo>
                  <a:pt x="1472146" y="512932"/>
                  <a:pt x="1472067" y="512976"/>
                  <a:pt x="1472067" y="513127"/>
                </a:cubicBezTo>
                <a:lnTo>
                  <a:pt x="1470197" y="511546"/>
                </a:lnTo>
                <a:cubicBezTo>
                  <a:pt x="1469262" y="511546"/>
                  <a:pt x="1469262" y="513127"/>
                  <a:pt x="1468326" y="513127"/>
                </a:cubicBezTo>
                <a:cubicBezTo>
                  <a:pt x="1468326" y="513917"/>
                  <a:pt x="1466459" y="514708"/>
                  <a:pt x="1466459" y="514708"/>
                </a:cubicBezTo>
                <a:cubicBezTo>
                  <a:pt x="1466459" y="514708"/>
                  <a:pt x="1468326" y="516292"/>
                  <a:pt x="1469262" y="516292"/>
                </a:cubicBezTo>
                <a:lnTo>
                  <a:pt x="1470197" y="514708"/>
                </a:lnTo>
                <a:cubicBezTo>
                  <a:pt x="1471132" y="513917"/>
                  <a:pt x="1471132" y="513127"/>
                  <a:pt x="1472067" y="513127"/>
                </a:cubicBezTo>
                <a:cubicBezTo>
                  <a:pt x="1472137" y="513067"/>
                  <a:pt x="1472193" y="512995"/>
                  <a:pt x="1472256" y="512925"/>
                </a:cubicBezTo>
                <a:cubicBezTo>
                  <a:pt x="1472722" y="512897"/>
                  <a:pt x="1473935" y="513917"/>
                  <a:pt x="1473935" y="513917"/>
                </a:cubicBezTo>
                <a:lnTo>
                  <a:pt x="1475805" y="512337"/>
                </a:lnTo>
                <a:lnTo>
                  <a:pt x="1473935" y="510753"/>
                </a:lnTo>
                <a:close/>
                <a:moveTo>
                  <a:pt x="1487954" y="509172"/>
                </a:moveTo>
                <a:cubicBezTo>
                  <a:pt x="1488890" y="509172"/>
                  <a:pt x="1489825" y="508381"/>
                  <a:pt x="1489825" y="507591"/>
                </a:cubicBezTo>
                <a:cubicBezTo>
                  <a:pt x="1489825" y="507591"/>
                  <a:pt x="1487954" y="506797"/>
                  <a:pt x="1487954" y="506007"/>
                </a:cubicBezTo>
                <a:lnTo>
                  <a:pt x="1486087" y="505217"/>
                </a:lnTo>
                <a:cubicBezTo>
                  <a:pt x="1485152" y="505217"/>
                  <a:pt x="1485152" y="506797"/>
                  <a:pt x="1484216" y="506797"/>
                </a:cubicBezTo>
                <a:cubicBezTo>
                  <a:pt x="1484216" y="507591"/>
                  <a:pt x="1486087" y="507591"/>
                  <a:pt x="1486087" y="508381"/>
                </a:cubicBezTo>
                <a:cubicBezTo>
                  <a:pt x="1486087" y="508381"/>
                  <a:pt x="1485152" y="509172"/>
                  <a:pt x="1485152" y="509962"/>
                </a:cubicBezTo>
                <a:cubicBezTo>
                  <a:pt x="1485152" y="509962"/>
                  <a:pt x="1483281" y="510753"/>
                  <a:pt x="1483281" y="511546"/>
                </a:cubicBezTo>
                <a:cubicBezTo>
                  <a:pt x="1483281" y="512337"/>
                  <a:pt x="1485152" y="512337"/>
                  <a:pt x="1485152" y="513127"/>
                </a:cubicBezTo>
                <a:cubicBezTo>
                  <a:pt x="1486087" y="513127"/>
                  <a:pt x="1486087" y="511546"/>
                  <a:pt x="1487019" y="511546"/>
                </a:cubicBezTo>
                <a:cubicBezTo>
                  <a:pt x="1487019" y="510753"/>
                  <a:pt x="1488890" y="512337"/>
                  <a:pt x="1488890" y="512337"/>
                </a:cubicBezTo>
                <a:lnTo>
                  <a:pt x="1490760" y="510753"/>
                </a:lnTo>
                <a:cubicBezTo>
                  <a:pt x="1490760" y="509962"/>
                  <a:pt x="1488890" y="509962"/>
                  <a:pt x="1487954" y="509172"/>
                </a:cubicBezTo>
                <a:close/>
                <a:moveTo>
                  <a:pt x="1490760" y="521828"/>
                </a:moveTo>
                <a:cubicBezTo>
                  <a:pt x="1490760" y="521037"/>
                  <a:pt x="1491695" y="521037"/>
                  <a:pt x="1491695" y="520247"/>
                </a:cubicBezTo>
                <a:cubicBezTo>
                  <a:pt x="1491695" y="519453"/>
                  <a:pt x="1489825" y="518663"/>
                  <a:pt x="1489825" y="518663"/>
                </a:cubicBezTo>
                <a:cubicBezTo>
                  <a:pt x="1488890" y="518663"/>
                  <a:pt x="1488890" y="517873"/>
                  <a:pt x="1487954" y="517082"/>
                </a:cubicBezTo>
                <a:cubicBezTo>
                  <a:pt x="1487019" y="517873"/>
                  <a:pt x="1487019" y="518663"/>
                  <a:pt x="1486087" y="519453"/>
                </a:cubicBezTo>
                <a:cubicBezTo>
                  <a:pt x="1486087" y="519453"/>
                  <a:pt x="1485152" y="520247"/>
                  <a:pt x="1484216" y="521037"/>
                </a:cubicBezTo>
                <a:cubicBezTo>
                  <a:pt x="1485152" y="521037"/>
                  <a:pt x="1486087" y="521828"/>
                  <a:pt x="1487019" y="522618"/>
                </a:cubicBezTo>
                <a:lnTo>
                  <a:pt x="1488890" y="523409"/>
                </a:lnTo>
                <a:cubicBezTo>
                  <a:pt x="1488890" y="524199"/>
                  <a:pt x="1487019" y="524993"/>
                  <a:pt x="1487019" y="524993"/>
                </a:cubicBezTo>
                <a:cubicBezTo>
                  <a:pt x="1487954" y="525783"/>
                  <a:pt x="1488890" y="526573"/>
                  <a:pt x="1488890" y="526573"/>
                </a:cubicBezTo>
                <a:cubicBezTo>
                  <a:pt x="1489825" y="526573"/>
                  <a:pt x="1490760" y="524993"/>
                  <a:pt x="1490760" y="524993"/>
                </a:cubicBezTo>
                <a:lnTo>
                  <a:pt x="1492627" y="523409"/>
                </a:lnTo>
                <a:cubicBezTo>
                  <a:pt x="1492627" y="522618"/>
                  <a:pt x="1490760" y="522618"/>
                  <a:pt x="1490760" y="521828"/>
                </a:cubicBezTo>
                <a:close/>
                <a:moveTo>
                  <a:pt x="1518799" y="501261"/>
                </a:moveTo>
                <a:lnTo>
                  <a:pt x="1516929" y="499681"/>
                </a:lnTo>
                <a:lnTo>
                  <a:pt x="1515061" y="501261"/>
                </a:lnTo>
                <a:cubicBezTo>
                  <a:pt x="1515061" y="502052"/>
                  <a:pt x="1514126" y="502845"/>
                  <a:pt x="1514126" y="503636"/>
                </a:cubicBezTo>
                <a:cubicBezTo>
                  <a:pt x="1514126" y="503636"/>
                  <a:pt x="1515061" y="504426"/>
                  <a:pt x="1515996" y="504426"/>
                </a:cubicBezTo>
                <a:cubicBezTo>
                  <a:pt x="1515996" y="505217"/>
                  <a:pt x="1517864" y="506007"/>
                  <a:pt x="1517864" y="506007"/>
                </a:cubicBezTo>
                <a:cubicBezTo>
                  <a:pt x="1517864" y="506007"/>
                  <a:pt x="1518799" y="504426"/>
                  <a:pt x="1519734" y="504426"/>
                </a:cubicBezTo>
                <a:lnTo>
                  <a:pt x="1520670" y="502845"/>
                </a:lnTo>
                <a:cubicBezTo>
                  <a:pt x="1520670" y="502052"/>
                  <a:pt x="1519734" y="501261"/>
                  <a:pt x="1518799" y="501261"/>
                </a:cubicBezTo>
                <a:close/>
                <a:moveTo>
                  <a:pt x="1562728" y="518663"/>
                </a:moveTo>
                <a:cubicBezTo>
                  <a:pt x="1561793" y="517873"/>
                  <a:pt x="1561793" y="517082"/>
                  <a:pt x="1560861" y="517082"/>
                </a:cubicBezTo>
                <a:cubicBezTo>
                  <a:pt x="1560861" y="516292"/>
                  <a:pt x="1562728" y="515498"/>
                  <a:pt x="1562728" y="515498"/>
                </a:cubicBezTo>
                <a:lnTo>
                  <a:pt x="1559926" y="513917"/>
                </a:lnTo>
                <a:lnTo>
                  <a:pt x="1558990" y="515498"/>
                </a:lnTo>
                <a:cubicBezTo>
                  <a:pt x="1558990" y="516292"/>
                  <a:pt x="1557120" y="517082"/>
                  <a:pt x="1557120" y="517082"/>
                </a:cubicBezTo>
                <a:cubicBezTo>
                  <a:pt x="1557120" y="517873"/>
                  <a:pt x="1558990" y="518663"/>
                  <a:pt x="1558990" y="518663"/>
                </a:cubicBezTo>
                <a:cubicBezTo>
                  <a:pt x="1558990" y="519453"/>
                  <a:pt x="1558055" y="520247"/>
                  <a:pt x="1558055" y="520247"/>
                </a:cubicBezTo>
                <a:cubicBezTo>
                  <a:pt x="1557120" y="521037"/>
                  <a:pt x="1556188" y="521828"/>
                  <a:pt x="1556188" y="522618"/>
                </a:cubicBezTo>
                <a:cubicBezTo>
                  <a:pt x="1555252" y="522618"/>
                  <a:pt x="1555252" y="524199"/>
                  <a:pt x="1554317" y="524199"/>
                </a:cubicBezTo>
                <a:lnTo>
                  <a:pt x="1552447" y="522618"/>
                </a:lnTo>
                <a:cubicBezTo>
                  <a:pt x="1551514" y="522618"/>
                  <a:pt x="1551514" y="524199"/>
                  <a:pt x="1550579" y="524199"/>
                </a:cubicBezTo>
                <a:cubicBezTo>
                  <a:pt x="1550579" y="524993"/>
                  <a:pt x="1548709" y="523409"/>
                  <a:pt x="1548709" y="523409"/>
                </a:cubicBezTo>
                <a:lnTo>
                  <a:pt x="1546838" y="524993"/>
                </a:lnTo>
                <a:cubicBezTo>
                  <a:pt x="1546838" y="524993"/>
                  <a:pt x="1544971" y="526573"/>
                  <a:pt x="1545906" y="526573"/>
                </a:cubicBezTo>
                <a:cubicBezTo>
                  <a:pt x="1545906" y="527364"/>
                  <a:pt x="1547773" y="527364"/>
                  <a:pt x="1547773" y="528154"/>
                </a:cubicBezTo>
                <a:lnTo>
                  <a:pt x="1548709" y="526573"/>
                </a:lnTo>
                <a:cubicBezTo>
                  <a:pt x="1549644" y="526573"/>
                  <a:pt x="1550579" y="527364"/>
                  <a:pt x="1551514" y="527364"/>
                </a:cubicBezTo>
                <a:lnTo>
                  <a:pt x="1552447" y="525783"/>
                </a:lnTo>
                <a:cubicBezTo>
                  <a:pt x="1553382" y="525783"/>
                  <a:pt x="1554317" y="527364"/>
                  <a:pt x="1555252" y="527364"/>
                </a:cubicBezTo>
                <a:lnTo>
                  <a:pt x="1556188" y="525783"/>
                </a:lnTo>
                <a:cubicBezTo>
                  <a:pt x="1557120" y="524993"/>
                  <a:pt x="1558055" y="524199"/>
                  <a:pt x="1558055" y="523409"/>
                </a:cubicBezTo>
                <a:cubicBezTo>
                  <a:pt x="1558990" y="523409"/>
                  <a:pt x="1558990" y="522618"/>
                  <a:pt x="1559926" y="521828"/>
                </a:cubicBezTo>
                <a:lnTo>
                  <a:pt x="1560861" y="520247"/>
                </a:lnTo>
                <a:cubicBezTo>
                  <a:pt x="1561793" y="520247"/>
                  <a:pt x="1562728" y="521828"/>
                  <a:pt x="1563663" y="521828"/>
                </a:cubicBezTo>
                <a:cubicBezTo>
                  <a:pt x="1563663" y="521828"/>
                  <a:pt x="1564599" y="520247"/>
                  <a:pt x="1564599" y="519453"/>
                </a:cubicBezTo>
                <a:lnTo>
                  <a:pt x="1562728" y="518663"/>
                </a:lnTo>
                <a:close/>
                <a:moveTo>
                  <a:pt x="1581424" y="519453"/>
                </a:moveTo>
                <a:lnTo>
                  <a:pt x="1580489" y="521037"/>
                </a:lnTo>
                <a:cubicBezTo>
                  <a:pt x="1579554" y="521037"/>
                  <a:pt x="1578618" y="520247"/>
                  <a:pt x="1577683" y="519453"/>
                </a:cubicBezTo>
                <a:cubicBezTo>
                  <a:pt x="1577683" y="519453"/>
                  <a:pt x="1576748" y="518663"/>
                  <a:pt x="1575816" y="518663"/>
                </a:cubicBezTo>
                <a:cubicBezTo>
                  <a:pt x="1576748" y="517873"/>
                  <a:pt x="1576748" y="517082"/>
                  <a:pt x="1577683" y="517082"/>
                </a:cubicBezTo>
                <a:cubicBezTo>
                  <a:pt x="1577683" y="516292"/>
                  <a:pt x="1579554" y="515498"/>
                  <a:pt x="1579554" y="514708"/>
                </a:cubicBezTo>
                <a:cubicBezTo>
                  <a:pt x="1579554" y="514708"/>
                  <a:pt x="1577683" y="513917"/>
                  <a:pt x="1576748" y="513917"/>
                </a:cubicBezTo>
                <a:cubicBezTo>
                  <a:pt x="1576748" y="513917"/>
                  <a:pt x="1575816" y="514708"/>
                  <a:pt x="1575816" y="515498"/>
                </a:cubicBezTo>
                <a:cubicBezTo>
                  <a:pt x="1575816" y="515498"/>
                  <a:pt x="1573945" y="516292"/>
                  <a:pt x="1573945" y="517082"/>
                </a:cubicBezTo>
                <a:cubicBezTo>
                  <a:pt x="1573945" y="517082"/>
                  <a:pt x="1575816" y="517873"/>
                  <a:pt x="1575816" y="518663"/>
                </a:cubicBezTo>
                <a:cubicBezTo>
                  <a:pt x="1575816" y="518663"/>
                  <a:pt x="1574880" y="519453"/>
                  <a:pt x="1573945" y="520247"/>
                </a:cubicBezTo>
                <a:lnTo>
                  <a:pt x="1573010" y="521828"/>
                </a:lnTo>
                <a:cubicBezTo>
                  <a:pt x="1573010" y="522618"/>
                  <a:pt x="1574880" y="523409"/>
                  <a:pt x="1574880" y="523409"/>
                </a:cubicBezTo>
                <a:cubicBezTo>
                  <a:pt x="1575816" y="523409"/>
                  <a:pt x="1576748" y="524199"/>
                  <a:pt x="1576748" y="524993"/>
                </a:cubicBezTo>
                <a:cubicBezTo>
                  <a:pt x="1577683" y="524993"/>
                  <a:pt x="1578618" y="523409"/>
                  <a:pt x="1578618" y="522618"/>
                </a:cubicBezTo>
                <a:lnTo>
                  <a:pt x="1580489" y="524199"/>
                </a:lnTo>
                <a:cubicBezTo>
                  <a:pt x="1581424" y="524199"/>
                  <a:pt x="1581424" y="522618"/>
                  <a:pt x="1582356" y="522618"/>
                </a:cubicBezTo>
                <a:cubicBezTo>
                  <a:pt x="1582356" y="521828"/>
                  <a:pt x="1584227" y="521037"/>
                  <a:pt x="1584227" y="521037"/>
                </a:cubicBezTo>
                <a:cubicBezTo>
                  <a:pt x="1584227" y="520247"/>
                  <a:pt x="1582356" y="519453"/>
                  <a:pt x="1581424" y="519453"/>
                </a:cubicBezTo>
                <a:close/>
                <a:moveTo>
                  <a:pt x="1589835" y="524993"/>
                </a:moveTo>
                <a:lnTo>
                  <a:pt x="1588900" y="526573"/>
                </a:lnTo>
                <a:cubicBezTo>
                  <a:pt x="1587965" y="526573"/>
                  <a:pt x="1587029" y="528154"/>
                  <a:pt x="1587029" y="528154"/>
                </a:cubicBezTo>
                <a:cubicBezTo>
                  <a:pt x="1586097" y="529738"/>
                  <a:pt x="1585162" y="530529"/>
                  <a:pt x="1583291" y="532109"/>
                </a:cubicBezTo>
                <a:cubicBezTo>
                  <a:pt x="1584227" y="532109"/>
                  <a:pt x="1585162" y="532900"/>
                  <a:pt x="1586097" y="532900"/>
                </a:cubicBezTo>
                <a:lnTo>
                  <a:pt x="1587029" y="531319"/>
                </a:lnTo>
                <a:cubicBezTo>
                  <a:pt x="1587965" y="531319"/>
                  <a:pt x="1588900" y="530529"/>
                  <a:pt x="1588900" y="529738"/>
                </a:cubicBezTo>
                <a:cubicBezTo>
                  <a:pt x="1589835" y="528154"/>
                  <a:pt x="1590767" y="527364"/>
                  <a:pt x="1592638" y="525783"/>
                </a:cubicBezTo>
                <a:cubicBezTo>
                  <a:pt x="1591703" y="525783"/>
                  <a:pt x="1590767" y="524993"/>
                  <a:pt x="1589835" y="524993"/>
                </a:cubicBezTo>
                <a:close/>
                <a:moveTo>
                  <a:pt x="1602919" y="510753"/>
                </a:moveTo>
                <a:lnTo>
                  <a:pt x="1601049" y="512337"/>
                </a:lnTo>
                <a:cubicBezTo>
                  <a:pt x="1601049" y="513127"/>
                  <a:pt x="1600117" y="513917"/>
                  <a:pt x="1600117" y="513917"/>
                </a:cubicBezTo>
                <a:cubicBezTo>
                  <a:pt x="1599182" y="514708"/>
                  <a:pt x="1598246" y="515498"/>
                  <a:pt x="1598246" y="516292"/>
                </a:cubicBezTo>
                <a:lnTo>
                  <a:pt x="1600117" y="517082"/>
                </a:lnTo>
                <a:cubicBezTo>
                  <a:pt x="1600117" y="517873"/>
                  <a:pt x="1599182" y="518663"/>
                  <a:pt x="1598246" y="519453"/>
                </a:cubicBezTo>
                <a:lnTo>
                  <a:pt x="1596376" y="517873"/>
                </a:lnTo>
                <a:cubicBezTo>
                  <a:pt x="1596376" y="517873"/>
                  <a:pt x="1595444" y="519453"/>
                  <a:pt x="1594508" y="519453"/>
                </a:cubicBezTo>
                <a:cubicBezTo>
                  <a:pt x="1594508" y="520247"/>
                  <a:pt x="1593573" y="521037"/>
                  <a:pt x="1593573" y="521037"/>
                </a:cubicBezTo>
                <a:cubicBezTo>
                  <a:pt x="1594508" y="521828"/>
                  <a:pt x="1596376" y="523409"/>
                  <a:pt x="1597311" y="524199"/>
                </a:cubicBezTo>
                <a:cubicBezTo>
                  <a:pt x="1598246" y="523409"/>
                  <a:pt x="1598246" y="522618"/>
                  <a:pt x="1599182" y="521828"/>
                </a:cubicBezTo>
                <a:lnTo>
                  <a:pt x="1601049" y="523409"/>
                </a:lnTo>
                <a:lnTo>
                  <a:pt x="1602919" y="521828"/>
                </a:lnTo>
                <a:cubicBezTo>
                  <a:pt x="1602919" y="521828"/>
                  <a:pt x="1600117" y="521037"/>
                  <a:pt x="1601049" y="520247"/>
                </a:cubicBezTo>
                <a:cubicBezTo>
                  <a:pt x="1601049" y="520247"/>
                  <a:pt x="1601984" y="519453"/>
                  <a:pt x="1601984" y="518663"/>
                </a:cubicBezTo>
                <a:cubicBezTo>
                  <a:pt x="1601984" y="518663"/>
                  <a:pt x="1600117" y="517873"/>
                  <a:pt x="1600117" y="517082"/>
                </a:cubicBezTo>
                <a:cubicBezTo>
                  <a:pt x="1600117" y="517082"/>
                  <a:pt x="1601049" y="516292"/>
                  <a:pt x="1601984" y="515498"/>
                </a:cubicBezTo>
                <a:lnTo>
                  <a:pt x="1602919" y="513917"/>
                </a:lnTo>
                <a:cubicBezTo>
                  <a:pt x="1603855" y="513127"/>
                  <a:pt x="1604790" y="512337"/>
                  <a:pt x="1604790" y="512337"/>
                </a:cubicBezTo>
                <a:cubicBezTo>
                  <a:pt x="1603855" y="511546"/>
                  <a:pt x="1603855" y="510753"/>
                  <a:pt x="1602919" y="510753"/>
                </a:cubicBezTo>
                <a:close/>
                <a:moveTo>
                  <a:pt x="1611334" y="519453"/>
                </a:moveTo>
                <a:cubicBezTo>
                  <a:pt x="1611334" y="518663"/>
                  <a:pt x="1609463" y="517873"/>
                  <a:pt x="1609463" y="517873"/>
                </a:cubicBezTo>
                <a:cubicBezTo>
                  <a:pt x="1608528" y="517873"/>
                  <a:pt x="1608528" y="519453"/>
                  <a:pt x="1607593" y="519453"/>
                </a:cubicBezTo>
                <a:cubicBezTo>
                  <a:pt x="1608528" y="520247"/>
                  <a:pt x="1610398" y="520247"/>
                  <a:pt x="1610398" y="521037"/>
                </a:cubicBezTo>
                <a:lnTo>
                  <a:pt x="1608528" y="522618"/>
                </a:lnTo>
                <a:lnTo>
                  <a:pt x="1610398" y="524199"/>
                </a:lnTo>
                <a:cubicBezTo>
                  <a:pt x="1611334" y="524199"/>
                  <a:pt x="1611334" y="522618"/>
                  <a:pt x="1612266" y="522618"/>
                </a:cubicBezTo>
                <a:cubicBezTo>
                  <a:pt x="1612266" y="521828"/>
                  <a:pt x="1614136" y="521037"/>
                  <a:pt x="1614136" y="520247"/>
                </a:cubicBezTo>
                <a:cubicBezTo>
                  <a:pt x="1614136" y="520247"/>
                  <a:pt x="1612266" y="519453"/>
                  <a:pt x="1611334" y="519453"/>
                </a:cubicBezTo>
                <a:close/>
                <a:moveTo>
                  <a:pt x="1623483" y="509962"/>
                </a:moveTo>
                <a:cubicBezTo>
                  <a:pt x="1622547" y="509962"/>
                  <a:pt x="1621612" y="508381"/>
                  <a:pt x="1621612" y="508381"/>
                </a:cubicBezTo>
                <a:cubicBezTo>
                  <a:pt x="1620677" y="508381"/>
                  <a:pt x="1620677" y="509962"/>
                  <a:pt x="1619745" y="509962"/>
                </a:cubicBezTo>
                <a:cubicBezTo>
                  <a:pt x="1618810" y="510753"/>
                  <a:pt x="1618810" y="511546"/>
                  <a:pt x="1617874" y="512337"/>
                </a:cubicBezTo>
                <a:cubicBezTo>
                  <a:pt x="1617874" y="512337"/>
                  <a:pt x="1616939" y="510753"/>
                  <a:pt x="1616007" y="510753"/>
                </a:cubicBezTo>
                <a:cubicBezTo>
                  <a:pt x="1615072" y="510753"/>
                  <a:pt x="1615072" y="512337"/>
                  <a:pt x="1614136" y="512337"/>
                </a:cubicBezTo>
                <a:cubicBezTo>
                  <a:pt x="1614136" y="513127"/>
                  <a:pt x="1612266" y="513917"/>
                  <a:pt x="1613201" y="513917"/>
                </a:cubicBezTo>
                <a:cubicBezTo>
                  <a:pt x="1613201" y="514708"/>
                  <a:pt x="1615072" y="515498"/>
                  <a:pt x="1615072" y="515498"/>
                </a:cubicBezTo>
                <a:lnTo>
                  <a:pt x="1616007" y="513917"/>
                </a:lnTo>
                <a:cubicBezTo>
                  <a:pt x="1616939" y="513917"/>
                  <a:pt x="1617874" y="515498"/>
                  <a:pt x="1618810" y="515498"/>
                </a:cubicBezTo>
                <a:cubicBezTo>
                  <a:pt x="1618810" y="515498"/>
                  <a:pt x="1619745" y="513917"/>
                  <a:pt x="1619745" y="513127"/>
                </a:cubicBezTo>
                <a:cubicBezTo>
                  <a:pt x="1620677" y="513127"/>
                  <a:pt x="1620677" y="511546"/>
                  <a:pt x="1621612" y="511546"/>
                </a:cubicBezTo>
                <a:cubicBezTo>
                  <a:pt x="1622547" y="511546"/>
                  <a:pt x="1623483" y="513127"/>
                  <a:pt x="1623483" y="513127"/>
                </a:cubicBezTo>
                <a:cubicBezTo>
                  <a:pt x="1624418" y="513127"/>
                  <a:pt x="1624418" y="511546"/>
                  <a:pt x="1625353" y="511546"/>
                </a:cubicBezTo>
                <a:cubicBezTo>
                  <a:pt x="1624418" y="510753"/>
                  <a:pt x="1624418" y="509962"/>
                  <a:pt x="1623483" y="509962"/>
                </a:cubicBezTo>
                <a:close/>
                <a:moveTo>
                  <a:pt x="1641240" y="518663"/>
                </a:moveTo>
                <a:cubicBezTo>
                  <a:pt x="1640308" y="520247"/>
                  <a:pt x="1639373" y="521037"/>
                  <a:pt x="1638437" y="522618"/>
                </a:cubicBezTo>
                <a:cubicBezTo>
                  <a:pt x="1637502" y="523409"/>
                  <a:pt x="1637502" y="523409"/>
                  <a:pt x="1636567" y="524199"/>
                </a:cubicBezTo>
                <a:cubicBezTo>
                  <a:pt x="1638437" y="524993"/>
                  <a:pt x="1639373" y="525783"/>
                  <a:pt x="1641240" y="526573"/>
                </a:cubicBezTo>
                <a:cubicBezTo>
                  <a:pt x="1641240" y="526573"/>
                  <a:pt x="1642175" y="525783"/>
                  <a:pt x="1642175" y="524993"/>
                </a:cubicBezTo>
                <a:cubicBezTo>
                  <a:pt x="1643111" y="524993"/>
                  <a:pt x="1640308" y="524199"/>
                  <a:pt x="1640308" y="524199"/>
                </a:cubicBezTo>
                <a:cubicBezTo>
                  <a:pt x="1640308" y="523409"/>
                  <a:pt x="1642175" y="522618"/>
                  <a:pt x="1642175" y="521828"/>
                </a:cubicBezTo>
                <a:cubicBezTo>
                  <a:pt x="1642175" y="521828"/>
                  <a:pt x="1644046" y="521037"/>
                  <a:pt x="1644046" y="520247"/>
                </a:cubicBezTo>
                <a:cubicBezTo>
                  <a:pt x="1644046" y="519453"/>
                  <a:pt x="1642175" y="519453"/>
                  <a:pt x="1641240" y="518663"/>
                </a:cubicBezTo>
                <a:close/>
                <a:moveTo>
                  <a:pt x="1661803" y="517873"/>
                </a:moveTo>
                <a:cubicBezTo>
                  <a:pt x="1661803" y="517873"/>
                  <a:pt x="1663674" y="517082"/>
                  <a:pt x="1663674" y="516292"/>
                </a:cubicBezTo>
                <a:cubicBezTo>
                  <a:pt x="1662739" y="516292"/>
                  <a:pt x="1661803" y="514708"/>
                  <a:pt x="1661803" y="514708"/>
                </a:cubicBezTo>
                <a:cubicBezTo>
                  <a:pt x="1660868" y="515498"/>
                  <a:pt x="1660868" y="516292"/>
                  <a:pt x="1659936" y="517082"/>
                </a:cubicBezTo>
                <a:cubicBezTo>
                  <a:pt x="1659936" y="517082"/>
                  <a:pt x="1658066" y="517873"/>
                  <a:pt x="1658066" y="518663"/>
                </a:cubicBezTo>
                <a:cubicBezTo>
                  <a:pt x="1658066" y="518663"/>
                  <a:pt x="1659936" y="519453"/>
                  <a:pt x="1660868" y="520247"/>
                </a:cubicBezTo>
                <a:cubicBezTo>
                  <a:pt x="1660868" y="520247"/>
                  <a:pt x="1659001" y="521037"/>
                  <a:pt x="1659001" y="521828"/>
                </a:cubicBezTo>
                <a:lnTo>
                  <a:pt x="1660868" y="523409"/>
                </a:lnTo>
                <a:cubicBezTo>
                  <a:pt x="1661803" y="522618"/>
                  <a:pt x="1662739" y="521828"/>
                  <a:pt x="1662739" y="521037"/>
                </a:cubicBezTo>
                <a:cubicBezTo>
                  <a:pt x="1662739" y="521037"/>
                  <a:pt x="1663674" y="520247"/>
                  <a:pt x="1664609" y="519453"/>
                </a:cubicBezTo>
                <a:cubicBezTo>
                  <a:pt x="1663674" y="518663"/>
                  <a:pt x="1661803" y="518663"/>
                  <a:pt x="1661803" y="517873"/>
                </a:cubicBezTo>
                <a:close/>
                <a:moveTo>
                  <a:pt x="1703865" y="519453"/>
                </a:moveTo>
                <a:cubicBezTo>
                  <a:pt x="1702930" y="519453"/>
                  <a:pt x="1701995" y="518663"/>
                  <a:pt x="1701059" y="518663"/>
                </a:cubicBezTo>
                <a:lnTo>
                  <a:pt x="1700127" y="520247"/>
                </a:lnTo>
                <a:cubicBezTo>
                  <a:pt x="1699192" y="520247"/>
                  <a:pt x="1699192" y="521828"/>
                  <a:pt x="1698257" y="521828"/>
                </a:cubicBezTo>
                <a:cubicBezTo>
                  <a:pt x="1698257" y="521828"/>
                  <a:pt x="1696386" y="520247"/>
                  <a:pt x="1696386" y="521037"/>
                </a:cubicBezTo>
                <a:cubicBezTo>
                  <a:pt x="1695451" y="521037"/>
                  <a:pt x="1694519" y="521828"/>
                  <a:pt x="1694519" y="522618"/>
                </a:cubicBezTo>
                <a:lnTo>
                  <a:pt x="1692648" y="524199"/>
                </a:lnTo>
                <a:cubicBezTo>
                  <a:pt x="1692648" y="524993"/>
                  <a:pt x="1694519" y="524993"/>
                  <a:pt x="1695451" y="525783"/>
                </a:cubicBezTo>
                <a:cubicBezTo>
                  <a:pt x="1695451" y="524993"/>
                  <a:pt x="1696386" y="524199"/>
                  <a:pt x="1696386" y="523409"/>
                </a:cubicBezTo>
                <a:cubicBezTo>
                  <a:pt x="1697321" y="523409"/>
                  <a:pt x="1698257" y="524993"/>
                  <a:pt x="1699192" y="524993"/>
                </a:cubicBezTo>
                <a:lnTo>
                  <a:pt x="1701059" y="526573"/>
                </a:lnTo>
                <a:lnTo>
                  <a:pt x="1701995" y="524993"/>
                </a:lnTo>
                <a:cubicBezTo>
                  <a:pt x="1702930" y="524199"/>
                  <a:pt x="1703865" y="523409"/>
                  <a:pt x="1703865" y="522618"/>
                </a:cubicBezTo>
                <a:cubicBezTo>
                  <a:pt x="1704800" y="522618"/>
                  <a:pt x="1704800" y="521828"/>
                  <a:pt x="1705733" y="521037"/>
                </a:cubicBezTo>
                <a:cubicBezTo>
                  <a:pt x="1704800" y="521037"/>
                  <a:pt x="1703865" y="520247"/>
                  <a:pt x="1703865" y="519453"/>
                </a:cubicBezTo>
                <a:close/>
                <a:moveTo>
                  <a:pt x="1726296" y="520247"/>
                </a:moveTo>
                <a:cubicBezTo>
                  <a:pt x="1725361" y="521037"/>
                  <a:pt x="1725361" y="521828"/>
                  <a:pt x="1724428" y="521828"/>
                </a:cubicBezTo>
                <a:cubicBezTo>
                  <a:pt x="1723493" y="523409"/>
                  <a:pt x="1722558" y="524199"/>
                  <a:pt x="1721623" y="525783"/>
                </a:cubicBezTo>
                <a:cubicBezTo>
                  <a:pt x="1721623" y="525783"/>
                  <a:pt x="1722558" y="527364"/>
                  <a:pt x="1723493" y="527364"/>
                </a:cubicBezTo>
                <a:cubicBezTo>
                  <a:pt x="1723493" y="527364"/>
                  <a:pt x="1724428" y="525783"/>
                  <a:pt x="1725361" y="524993"/>
                </a:cubicBezTo>
                <a:cubicBezTo>
                  <a:pt x="1725361" y="524993"/>
                  <a:pt x="1726296" y="524199"/>
                  <a:pt x="1726296" y="523409"/>
                </a:cubicBezTo>
                <a:cubicBezTo>
                  <a:pt x="1727231" y="523409"/>
                  <a:pt x="1728166" y="521828"/>
                  <a:pt x="1728166" y="521828"/>
                </a:cubicBezTo>
                <a:cubicBezTo>
                  <a:pt x="1728166" y="521037"/>
                  <a:pt x="1726296" y="521037"/>
                  <a:pt x="1726296" y="520247"/>
                </a:cubicBezTo>
                <a:close/>
                <a:moveTo>
                  <a:pt x="1739383" y="520247"/>
                </a:moveTo>
                <a:cubicBezTo>
                  <a:pt x="1738448" y="521037"/>
                  <a:pt x="1738448" y="521828"/>
                  <a:pt x="1737513" y="522618"/>
                </a:cubicBezTo>
                <a:cubicBezTo>
                  <a:pt x="1737513" y="522618"/>
                  <a:pt x="1736577" y="524199"/>
                  <a:pt x="1735642" y="524199"/>
                </a:cubicBezTo>
                <a:lnTo>
                  <a:pt x="1733775" y="522618"/>
                </a:lnTo>
                <a:lnTo>
                  <a:pt x="1731904" y="521037"/>
                </a:lnTo>
                <a:cubicBezTo>
                  <a:pt x="1731904" y="521037"/>
                  <a:pt x="1730037" y="522618"/>
                  <a:pt x="1730037" y="523409"/>
                </a:cubicBezTo>
                <a:cubicBezTo>
                  <a:pt x="1730037" y="523409"/>
                  <a:pt x="1731904" y="524199"/>
                  <a:pt x="1732840" y="524199"/>
                </a:cubicBezTo>
                <a:cubicBezTo>
                  <a:pt x="1732840" y="524993"/>
                  <a:pt x="1730969" y="525783"/>
                  <a:pt x="1730969" y="526573"/>
                </a:cubicBezTo>
                <a:cubicBezTo>
                  <a:pt x="1730969" y="526573"/>
                  <a:pt x="1731904" y="527364"/>
                  <a:pt x="1732840" y="527364"/>
                </a:cubicBezTo>
                <a:cubicBezTo>
                  <a:pt x="1733775" y="527364"/>
                  <a:pt x="1733775" y="525783"/>
                  <a:pt x="1734707" y="525783"/>
                </a:cubicBezTo>
                <a:cubicBezTo>
                  <a:pt x="1734707" y="525783"/>
                  <a:pt x="1735642" y="527364"/>
                  <a:pt x="1736577" y="527364"/>
                </a:cubicBezTo>
                <a:cubicBezTo>
                  <a:pt x="1736577" y="527364"/>
                  <a:pt x="1737513" y="525783"/>
                  <a:pt x="1738448" y="525783"/>
                </a:cubicBezTo>
                <a:cubicBezTo>
                  <a:pt x="1738448" y="524993"/>
                  <a:pt x="1739383" y="524199"/>
                  <a:pt x="1739383" y="523409"/>
                </a:cubicBezTo>
                <a:cubicBezTo>
                  <a:pt x="1740315" y="523409"/>
                  <a:pt x="1741251" y="522618"/>
                  <a:pt x="1741251" y="521828"/>
                </a:cubicBezTo>
                <a:cubicBezTo>
                  <a:pt x="1741251" y="521037"/>
                  <a:pt x="1739383" y="521037"/>
                  <a:pt x="1739383" y="520247"/>
                </a:cubicBezTo>
                <a:close/>
                <a:moveTo>
                  <a:pt x="1781442" y="506007"/>
                </a:moveTo>
                <a:lnTo>
                  <a:pt x="1780506" y="507591"/>
                </a:lnTo>
                <a:cubicBezTo>
                  <a:pt x="1779571" y="508381"/>
                  <a:pt x="1779571" y="509172"/>
                  <a:pt x="1778639" y="509962"/>
                </a:cubicBezTo>
                <a:cubicBezTo>
                  <a:pt x="1777704" y="510753"/>
                  <a:pt x="1776769" y="512337"/>
                  <a:pt x="1775833" y="513127"/>
                </a:cubicBezTo>
                <a:cubicBezTo>
                  <a:pt x="1775833" y="513127"/>
                  <a:pt x="1776769" y="514708"/>
                  <a:pt x="1777704" y="514708"/>
                </a:cubicBezTo>
                <a:cubicBezTo>
                  <a:pt x="1777704" y="514708"/>
                  <a:pt x="1778639" y="513127"/>
                  <a:pt x="1779571" y="513127"/>
                </a:cubicBezTo>
                <a:cubicBezTo>
                  <a:pt x="1779571" y="512337"/>
                  <a:pt x="1780506" y="511546"/>
                  <a:pt x="1780506" y="510753"/>
                </a:cubicBezTo>
                <a:cubicBezTo>
                  <a:pt x="1781442" y="509962"/>
                  <a:pt x="1783312" y="508381"/>
                  <a:pt x="1784248" y="507591"/>
                </a:cubicBezTo>
                <a:cubicBezTo>
                  <a:pt x="1783312" y="507591"/>
                  <a:pt x="1782377" y="506007"/>
                  <a:pt x="1781442" y="506007"/>
                </a:cubicBezTo>
                <a:close/>
                <a:moveTo>
                  <a:pt x="1820698" y="514708"/>
                </a:moveTo>
                <a:cubicBezTo>
                  <a:pt x="1820698" y="513917"/>
                  <a:pt x="1818830" y="513127"/>
                  <a:pt x="1818830" y="513127"/>
                </a:cubicBezTo>
                <a:cubicBezTo>
                  <a:pt x="1817895" y="513127"/>
                  <a:pt x="1816960" y="514708"/>
                  <a:pt x="1816960" y="514708"/>
                </a:cubicBezTo>
                <a:cubicBezTo>
                  <a:pt x="1816025" y="515498"/>
                  <a:pt x="1816025" y="516292"/>
                  <a:pt x="1815089" y="516292"/>
                </a:cubicBezTo>
                <a:cubicBezTo>
                  <a:pt x="1816025" y="517082"/>
                  <a:pt x="1816960" y="517082"/>
                  <a:pt x="1817895" y="517873"/>
                </a:cubicBezTo>
                <a:lnTo>
                  <a:pt x="1816025" y="519453"/>
                </a:lnTo>
                <a:cubicBezTo>
                  <a:pt x="1816025" y="520247"/>
                  <a:pt x="1817895" y="521037"/>
                  <a:pt x="1817895" y="521037"/>
                </a:cubicBezTo>
                <a:lnTo>
                  <a:pt x="1819762" y="519453"/>
                </a:lnTo>
                <a:cubicBezTo>
                  <a:pt x="1819762" y="518663"/>
                  <a:pt x="1817895" y="518663"/>
                  <a:pt x="1817895" y="517873"/>
                </a:cubicBezTo>
                <a:lnTo>
                  <a:pt x="1818830" y="516292"/>
                </a:lnTo>
                <a:cubicBezTo>
                  <a:pt x="1819762" y="516292"/>
                  <a:pt x="1820698" y="517873"/>
                  <a:pt x="1820698" y="517873"/>
                </a:cubicBezTo>
                <a:cubicBezTo>
                  <a:pt x="1821633" y="517873"/>
                  <a:pt x="1822568" y="516292"/>
                  <a:pt x="1822568" y="515498"/>
                </a:cubicBezTo>
                <a:lnTo>
                  <a:pt x="1820698" y="514708"/>
                </a:lnTo>
                <a:close/>
                <a:moveTo>
                  <a:pt x="1847805" y="517873"/>
                </a:moveTo>
                <a:cubicBezTo>
                  <a:pt x="1846870" y="517873"/>
                  <a:pt x="1846870" y="519453"/>
                  <a:pt x="1845934" y="519453"/>
                </a:cubicBezTo>
                <a:cubicBezTo>
                  <a:pt x="1844999" y="519453"/>
                  <a:pt x="1844067" y="517873"/>
                  <a:pt x="1844067" y="517873"/>
                </a:cubicBezTo>
                <a:cubicBezTo>
                  <a:pt x="1843132" y="517873"/>
                  <a:pt x="1842196" y="519453"/>
                  <a:pt x="1842196" y="520247"/>
                </a:cubicBezTo>
                <a:lnTo>
                  <a:pt x="1844067" y="521037"/>
                </a:lnTo>
                <a:cubicBezTo>
                  <a:pt x="1844067" y="521828"/>
                  <a:pt x="1843132" y="522618"/>
                  <a:pt x="1842196" y="523409"/>
                </a:cubicBezTo>
                <a:cubicBezTo>
                  <a:pt x="1843132" y="523409"/>
                  <a:pt x="1844067" y="524199"/>
                  <a:pt x="1844999" y="524199"/>
                </a:cubicBezTo>
                <a:lnTo>
                  <a:pt x="1845934" y="522618"/>
                </a:lnTo>
                <a:cubicBezTo>
                  <a:pt x="1846870" y="521828"/>
                  <a:pt x="1847805" y="521828"/>
                  <a:pt x="1847805" y="521037"/>
                </a:cubicBezTo>
                <a:cubicBezTo>
                  <a:pt x="1847805" y="520247"/>
                  <a:pt x="1849672" y="519453"/>
                  <a:pt x="1849672" y="519453"/>
                </a:cubicBezTo>
                <a:cubicBezTo>
                  <a:pt x="1849672" y="518663"/>
                  <a:pt x="1847805" y="517873"/>
                  <a:pt x="1847805" y="517873"/>
                </a:cubicBezTo>
                <a:close/>
                <a:moveTo>
                  <a:pt x="1861824" y="513127"/>
                </a:moveTo>
                <a:cubicBezTo>
                  <a:pt x="1860889" y="513127"/>
                  <a:pt x="1860889" y="514708"/>
                  <a:pt x="1859954" y="514708"/>
                </a:cubicBezTo>
                <a:lnTo>
                  <a:pt x="1858086" y="513127"/>
                </a:lnTo>
                <a:cubicBezTo>
                  <a:pt x="1858086" y="513917"/>
                  <a:pt x="1856216" y="514708"/>
                  <a:pt x="1856216" y="515498"/>
                </a:cubicBezTo>
                <a:lnTo>
                  <a:pt x="1858086" y="516292"/>
                </a:lnTo>
                <a:cubicBezTo>
                  <a:pt x="1859018" y="516292"/>
                  <a:pt x="1859954" y="517873"/>
                  <a:pt x="1860889" y="517873"/>
                </a:cubicBezTo>
                <a:lnTo>
                  <a:pt x="1861824" y="516292"/>
                </a:lnTo>
                <a:cubicBezTo>
                  <a:pt x="1862759" y="515498"/>
                  <a:pt x="1863695" y="514708"/>
                  <a:pt x="1863695" y="513917"/>
                </a:cubicBezTo>
                <a:lnTo>
                  <a:pt x="1861824" y="513127"/>
                </a:lnTo>
                <a:close/>
                <a:moveTo>
                  <a:pt x="1879582" y="518663"/>
                </a:moveTo>
                <a:cubicBezTo>
                  <a:pt x="1878647" y="519453"/>
                  <a:pt x="1878647" y="520247"/>
                  <a:pt x="1877714" y="520247"/>
                </a:cubicBezTo>
                <a:cubicBezTo>
                  <a:pt x="1877714" y="521037"/>
                  <a:pt x="1875844" y="519453"/>
                  <a:pt x="1875844" y="519453"/>
                </a:cubicBezTo>
                <a:lnTo>
                  <a:pt x="1873976" y="521037"/>
                </a:lnTo>
                <a:lnTo>
                  <a:pt x="1875844" y="522618"/>
                </a:lnTo>
                <a:cubicBezTo>
                  <a:pt x="1876779" y="522618"/>
                  <a:pt x="1878647" y="523409"/>
                  <a:pt x="1878647" y="523409"/>
                </a:cubicBezTo>
                <a:cubicBezTo>
                  <a:pt x="1878647" y="524199"/>
                  <a:pt x="1876779" y="524993"/>
                  <a:pt x="1876779" y="525783"/>
                </a:cubicBezTo>
                <a:cubicBezTo>
                  <a:pt x="1876779" y="525783"/>
                  <a:pt x="1875844" y="526573"/>
                  <a:pt x="1874909" y="527364"/>
                </a:cubicBezTo>
                <a:cubicBezTo>
                  <a:pt x="1874909" y="527364"/>
                  <a:pt x="1873041" y="528948"/>
                  <a:pt x="1873976" y="528948"/>
                </a:cubicBezTo>
                <a:cubicBezTo>
                  <a:pt x="1873976" y="529738"/>
                  <a:pt x="1874909" y="529738"/>
                  <a:pt x="1875844" y="530529"/>
                </a:cubicBezTo>
                <a:lnTo>
                  <a:pt x="1876779" y="528948"/>
                </a:lnTo>
                <a:cubicBezTo>
                  <a:pt x="1877714" y="528154"/>
                  <a:pt x="1878647" y="529738"/>
                  <a:pt x="1879582" y="529738"/>
                </a:cubicBezTo>
                <a:cubicBezTo>
                  <a:pt x="1879582" y="529738"/>
                  <a:pt x="1880517" y="528948"/>
                  <a:pt x="1880517" y="528154"/>
                </a:cubicBezTo>
                <a:cubicBezTo>
                  <a:pt x="1880517" y="528154"/>
                  <a:pt x="1878647" y="527364"/>
                  <a:pt x="1878647" y="526573"/>
                </a:cubicBezTo>
                <a:cubicBezTo>
                  <a:pt x="1878647" y="526573"/>
                  <a:pt x="1880517" y="525783"/>
                  <a:pt x="1880517" y="524993"/>
                </a:cubicBezTo>
                <a:cubicBezTo>
                  <a:pt x="1880517" y="524993"/>
                  <a:pt x="1878647" y="524199"/>
                  <a:pt x="1878647" y="523409"/>
                </a:cubicBezTo>
                <a:cubicBezTo>
                  <a:pt x="1878647" y="523409"/>
                  <a:pt x="1879582" y="522618"/>
                  <a:pt x="1879582" y="521828"/>
                </a:cubicBezTo>
                <a:cubicBezTo>
                  <a:pt x="1879582" y="521828"/>
                  <a:pt x="1881452" y="521037"/>
                  <a:pt x="1881452" y="520247"/>
                </a:cubicBezTo>
                <a:cubicBezTo>
                  <a:pt x="1881452" y="519453"/>
                  <a:pt x="1879582" y="519453"/>
                  <a:pt x="1879582" y="518663"/>
                </a:cubicBezTo>
                <a:close/>
                <a:moveTo>
                  <a:pt x="1908556" y="501261"/>
                </a:moveTo>
                <a:cubicBezTo>
                  <a:pt x="1907624" y="502052"/>
                  <a:pt x="1907624" y="502845"/>
                  <a:pt x="1906689" y="502845"/>
                </a:cubicBezTo>
                <a:cubicBezTo>
                  <a:pt x="1905753" y="502845"/>
                  <a:pt x="1905753" y="502052"/>
                  <a:pt x="1904818" y="502052"/>
                </a:cubicBezTo>
                <a:cubicBezTo>
                  <a:pt x="1903886" y="501261"/>
                  <a:pt x="1902951" y="500471"/>
                  <a:pt x="1902951" y="500471"/>
                </a:cubicBezTo>
                <a:cubicBezTo>
                  <a:pt x="1902015" y="500471"/>
                  <a:pt x="1901080" y="502052"/>
                  <a:pt x="1901080" y="502052"/>
                </a:cubicBezTo>
                <a:cubicBezTo>
                  <a:pt x="1900145" y="502845"/>
                  <a:pt x="1900145" y="503636"/>
                  <a:pt x="1899210" y="503636"/>
                </a:cubicBezTo>
                <a:cubicBezTo>
                  <a:pt x="1899210" y="504426"/>
                  <a:pt x="1898277" y="505217"/>
                  <a:pt x="1898277" y="506007"/>
                </a:cubicBezTo>
                <a:lnTo>
                  <a:pt x="1900145" y="506797"/>
                </a:lnTo>
                <a:cubicBezTo>
                  <a:pt x="1900145" y="506797"/>
                  <a:pt x="1901080" y="505217"/>
                  <a:pt x="1902015" y="505217"/>
                </a:cubicBezTo>
                <a:cubicBezTo>
                  <a:pt x="1902015" y="505217"/>
                  <a:pt x="1902951" y="506797"/>
                  <a:pt x="1903886" y="506797"/>
                </a:cubicBezTo>
                <a:cubicBezTo>
                  <a:pt x="1903886" y="506797"/>
                  <a:pt x="1904818" y="508381"/>
                  <a:pt x="1905753" y="507591"/>
                </a:cubicBezTo>
                <a:cubicBezTo>
                  <a:pt x="1906689" y="507591"/>
                  <a:pt x="1906689" y="506797"/>
                  <a:pt x="1907624" y="506007"/>
                </a:cubicBezTo>
                <a:cubicBezTo>
                  <a:pt x="1907624" y="506007"/>
                  <a:pt x="1908556" y="505217"/>
                  <a:pt x="1908556" y="504426"/>
                </a:cubicBezTo>
                <a:cubicBezTo>
                  <a:pt x="1909491" y="504426"/>
                  <a:pt x="1910427" y="502845"/>
                  <a:pt x="1910427" y="502845"/>
                </a:cubicBezTo>
                <a:cubicBezTo>
                  <a:pt x="1910427" y="502052"/>
                  <a:pt x="1908556" y="502052"/>
                  <a:pt x="1908556" y="501261"/>
                </a:cubicBezTo>
                <a:close/>
                <a:moveTo>
                  <a:pt x="1932860" y="503636"/>
                </a:moveTo>
                <a:cubicBezTo>
                  <a:pt x="1932860" y="502845"/>
                  <a:pt x="1931925" y="502052"/>
                  <a:pt x="1930990" y="502052"/>
                </a:cubicBezTo>
                <a:cubicBezTo>
                  <a:pt x="1930054" y="502845"/>
                  <a:pt x="1929119" y="504426"/>
                  <a:pt x="1928187" y="505217"/>
                </a:cubicBezTo>
                <a:cubicBezTo>
                  <a:pt x="1927252" y="506007"/>
                  <a:pt x="1926317" y="506797"/>
                  <a:pt x="1926317" y="507591"/>
                </a:cubicBezTo>
                <a:lnTo>
                  <a:pt x="1928187" y="508381"/>
                </a:lnTo>
                <a:lnTo>
                  <a:pt x="1930054" y="509962"/>
                </a:lnTo>
                <a:cubicBezTo>
                  <a:pt x="1930990" y="509962"/>
                  <a:pt x="1931925" y="508381"/>
                  <a:pt x="1931925" y="508381"/>
                </a:cubicBezTo>
                <a:cubicBezTo>
                  <a:pt x="1932860" y="507591"/>
                  <a:pt x="1932860" y="506797"/>
                  <a:pt x="1933792" y="506007"/>
                </a:cubicBezTo>
                <a:cubicBezTo>
                  <a:pt x="1933792" y="506007"/>
                  <a:pt x="1935663" y="505217"/>
                  <a:pt x="1935663" y="504426"/>
                </a:cubicBezTo>
                <a:cubicBezTo>
                  <a:pt x="1935663" y="504426"/>
                  <a:pt x="1933792" y="503636"/>
                  <a:pt x="1932860" y="503636"/>
                </a:cubicBezTo>
                <a:close/>
                <a:moveTo>
                  <a:pt x="1941271" y="508381"/>
                </a:moveTo>
                <a:cubicBezTo>
                  <a:pt x="1940336" y="509962"/>
                  <a:pt x="1939401" y="510753"/>
                  <a:pt x="1938466" y="512337"/>
                </a:cubicBezTo>
                <a:cubicBezTo>
                  <a:pt x="1937533" y="513127"/>
                  <a:pt x="1937533" y="513127"/>
                  <a:pt x="1936598" y="513917"/>
                </a:cubicBezTo>
                <a:cubicBezTo>
                  <a:pt x="1935663" y="515498"/>
                  <a:pt x="1934728" y="516292"/>
                  <a:pt x="1933792" y="517082"/>
                </a:cubicBezTo>
                <a:cubicBezTo>
                  <a:pt x="1934728" y="518663"/>
                  <a:pt x="1936598" y="519453"/>
                  <a:pt x="1937533" y="520247"/>
                </a:cubicBezTo>
                <a:cubicBezTo>
                  <a:pt x="1938466" y="519453"/>
                  <a:pt x="1938466" y="518663"/>
                  <a:pt x="1939401" y="518663"/>
                </a:cubicBezTo>
                <a:cubicBezTo>
                  <a:pt x="1940336" y="517082"/>
                  <a:pt x="1941271" y="516292"/>
                  <a:pt x="1942207" y="514708"/>
                </a:cubicBezTo>
                <a:cubicBezTo>
                  <a:pt x="1943139" y="513917"/>
                  <a:pt x="1945009" y="512337"/>
                  <a:pt x="1945945" y="511546"/>
                </a:cubicBezTo>
                <a:cubicBezTo>
                  <a:pt x="1944074" y="510753"/>
                  <a:pt x="1943139" y="509172"/>
                  <a:pt x="1941271" y="508381"/>
                </a:cubicBezTo>
                <a:close/>
                <a:moveTo>
                  <a:pt x="1964637" y="512337"/>
                </a:moveTo>
                <a:cubicBezTo>
                  <a:pt x="1963702" y="513127"/>
                  <a:pt x="1963702" y="513917"/>
                  <a:pt x="1962770" y="513917"/>
                </a:cubicBezTo>
                <a:cubicBezTo>
                  <a:pt x="1962770" y="514708"/>
                  <a:pt x="1961835" y="515498"/>
                  <a:pt x="1960899" y="515498"/>
                </a:cubicBezTo>
                <a:cubicBezTo>
                  <a:pt x="1960899" y="516292"/>
                  <a:pt x="1959964" y="514708"/>
                  <a:pt x="1959029" y="514708"/>
                </a:cubicBezTo>
                <a:lnTo>
                  <a:pt x="1958097" y="516292"/>
                </a:lnTo>
                <a:cubicBezTo>
                  <a:pt x="1957162" y="516292"/>
                  <a:pt x="1956226" y="515498"/>
                  <a:pt x="1955291" y="514708"/>
                </a:cubicBezTo>
                <a:lnTo>
                  <a:pt x="1953420" y="513917"/>
                </a:lnTo>
                <a:cubicBezTo>
                  <a:pt x="1952488" y="513917"/>
                  <a:pt x="1952488" y="515498"/>
                  <a:pt x="1951553" y="515498"/>
                </a:cubicBezTo>
                <a:cubicBezTo>
                  <a:pt x="1952488" y="515498"/>
                  <a:pt x="1953420" y="516292"/>
                  <a:pt x="1954356" y="517082"/>
                </a:cubicBezTo>
                <a:cubicBezTo>
                  <a:pt x="1954356" y="517082"/>
                  <a:pt x="1955291" y="517873"/>
                  <a:pt x="1956226" y="517873"/>
                </a:cubicBezTo>
                <a:cubicBezTo>
                  <a:pt x="1956226" y="518663"/>
                  <a:pt x="1957162" y="519453"/>
                  <a:pt x="1958097" y="519453"/>
                </a:cubicBezTo>
                <a:cubicBezTo>
                  <a:pt x="1958097" y="519453"/>
                  <a:pt x="1959029" y="517873"/>
                  <a:pt x="1959964" y="517873"/>
                </a:cubicBezTo>
                <a:cubicBezTo>
                  <a:pt x="1959964" y="517873"/>
                  <a:pt x="1961835" y="519453"/>
                  <a:pt x="1961835" y="518663"/>
                </a:cubicBezTo>
                <a:cubicBezTo>
                  <a:pt x="1962770" y="518663"/>
                  <a:pt x="1962770" y="517873"/>
                  <a:pt x="1963702" y="517082"/>
                </a:cubicBezTo>
                <a:cubicBezTo>
                  <a:pt x="1963702" y="517082"/>
                  <a:pt x="1964637" y="516292"/>
                  <a:pt x="1964637" y="515498"/>
                </a:cubicBezTo>
                <a:cubicBezTo>
                  <a:pt x="1965573" y="514708"/>
                  <a:pt x="1966508" y="513917"/>
                  <a:pt x="1966508" y="513917"/>
                </a:cubicBezTo>
                <a:cubicBezTo>
                  <a:pt x="1966508" y="513127"/>
                  <a:pt x="1964637" y="513127"/>
                  <a:pt x="1964637" y="512337"/>
                </a:cubicBezTo>
                <a:close/>
                <a:moveTo>
                  <a:pt x="2035673" y="521828"/>
                </a:moveTo>
                <a:cubicBezTo>
                  <a:pt x="2034738" y="521828"/>
                  <a:pt x="2033803" y="520247"/>
                  <a:pt x="2032868" y="520247"/>
                </a:cubicBezTo>
                <a:lnTo>
                  <a:pt x="2031936" y="521828"/>
                </a:lnTo>
                <a:cubicBezTo>
                  <a:pt x="2031000" y="522618"/>
                  <a:pt x="2030065" y="523409"/>
                  <a:pt x="2030065" y="524199"/>
                </a:cubicBezTo>
                <a:cubicBezTo>
                  <a:pt x="2030065" y="524199"/>
                  <a:pt x="2028194" y="524993"/>
                  <a:pt x="2028194" y="525783"/>
                </a:cubicBezTo>
                <a:cubicBezTo>
                  <a:pt x="2028194" y="526573"/>
                  <a:pt x="2030065" y="526573"/>
                  <a:pt x="2030065" y="527364"/>
                </a:cubicBezTo>
                <a:cubicBezTo>
                  <a:pt x="2031936" y="525783"/>
                  <a:pt x="2032868" y="524993"/>
                  <a:pt x="2033803" y="523409"/>
                </a:cubicBezTo>
                <a:cubicBezTo>
                  <a:pt x="2034738" y="523409"/>
                  <a:pt x="2034738" y="524993"/>
                  <a:pt x="2035673" y="524993"/>
                </a:cubicBezTo>
                <a:lnTo>
                  <a:pt x="2037541" y="523409"/>
                </a:lnTo>
                <a:cubicBezTo>
                  <a:pt x="2037541" y="522618"/>
                  <a:pt x="2035673" y="521828"/>
                  <a:pt x="2035673" y="521828"/>
                </a:cubicBezTo>
                <a:close/>
                <a:moveTo>
                  <a:pt x="2048758" y="510753"/>
                </a:moveTo>
                <a:cubicBezTo>
                  <a:pt x="2047822" y="511546"/>
                  <a:pt x="2047822" y="511546"/>
                  <a:pt x="2046890" y="512337"/>
                </a:cubicBezTo>
                <a:cubicBezTo>
                  <a:pt x="2045955" y="513127"/>
                  <a:pt x="2045955" y="513917"/>
                  <a:pt x="2045020" y="513917"/>
                </a:cubicBezTo>
                <a:cubicBezTo>
                  <a:pt x="2045020" y="514708"/>
                  <a:pt x="2044084" y="515498"/>
                  <a:pt x="2044084" y="516292"/>
                </a:cubicBezTo>
                <a:lnTo>
                  <a:pt x="2045955" y="517082"/>
                </a:lnTo>
                <a:cubicBezTo>
                  <a:pt x="2045955" y="517873"/>
                  <a:pt x="2044084" y="518663"/>
                  <a:pt x="2044084" y="519453"/>
                </a:cubicBezTo>
                <a:cubicBezTo>
                  <a:pt x="2044084" y="519453"/>
                  <a:pt x="2043149" y="520247"/>
                  <a:pt x="2042217" y="521037"/>
                </a:cubicBezTo>
                <a:cubicBezTo>
                  <a:pt x="2042217" y="521037"/>
                  <a:pt x="2045020" y="521828"/>
                  <a:pt x="2045020" y="522618"/>
                </a:cubicBezTo>
                <a:cubicBezTo>
                  <a:pt x="2045020" y="522618"/>
                  <a:pt x="2043149" y="523409"/>
                  <a:pt x="2043149" y="524199"/>
                </a:cubicBezTo>
                <a:cubicBezTo>
                  <a:pt x="2043149" y="524199"/>
                  <a:pt x="2041282" y="524993"/>
                  <a:pt x="2041282" y="525783"/>
                </a:cubicBezTo>
                <a:cubicBezTo>
                  <a:pt x="2041282" y="526573"/>
                  <a:pt x="2043149" y="526573"/>
                  <a:pt x="2044084" y="527364"/>
                </a:cubicBezTo>
                <a:cubicBezTo>
                  <a:pt x="2044084" y="526573"/>
                  <a:pt x="2045020" y="525783"/>
                  <a:pt x="2045020" y="524993"/>
                </a:cubicBezTo>
                <a:cubicBezTo>
                  <a:pt x="2045020" y="524993"/>
                  <a:pt x="2046890" y="524199"/>
                  <a:pt x="2046890" y="523409"/>
                </a:cubicBezTo>
                <a:lnTo>
                  <a:pt x="2045020" y="522618"/>
                </a:lnTo>
                <a:cubicBezTo>
                  <a:pt x="2045020" y="521828"/>
                  <a:pt x="2045955" y="521037"/>
                  <a:pt x="2045955" y="520247"/>
                </a:cubicBezTo>
                <a:cubicBezTo>
                  <a:pt x="2046890" y="520247"/>
                  <a:pt x="2047822" y="519453"/>
                  <a:pt x="2047822" y="518663"/>
                </a:cubicBezTo>
                <a:cubicBezTo>
                  <a:pt x="2047822" y="518663"/>
                  <a:pt x="2045955" y="517873"/>
                  <a:pt x="2045955" y="517082"/>
                </a:cubicBezTo>
                <a:cubicBezTo>
                  <a:pt x="2045955" y="517082"/>
                  <a:pt x="2046890" y="515498"/>
                  <a:pt x="2047822" y="515498"/>
                </a:cubicBezTo>
                <a:cubicBezTo>
                  <a:pt x="2047822" y="515498"/>
                  <a:pt x="2048758" y="514708"/>
                  <a:pt x="2048758" y="513917"/>
                </a:cubicBezTo>
                <a:cubicBezTo>
                  <a:pt x="2048758" y="513127"/>
                  <a:pt x="2050628" y="512337"/>
                  <a:pt x="2050628" y="512337"/>
                </a:cubicBezTo>
                <a:cubicBezTo>
                  <a:pt x="2050628" y="511546"/>
                  <a:pt x="2048758" y="511546"/>
                  <a:pt x="2048758" y="510753"/>
                </a:cubicBezTo>
                <a:close/>
                <a:moveTo>
                  <a:pt x="2055226" y="503784"/>
                </a:moveTo>
                <a:cubicBezTo>
                  <a:pt x="2055015" y="504521"/>
                  <a:pt x="2053431" y="505217"/>
                  <a:pt x="2053431" y="505217"/>
                </a:cubicBezTo>
                <a:lnTo>
                  <a:pt x="2055301" y="506797"/>
                </a:lnTo>
                <a:lnTo>
                  <a:pt x="2057169" y="505217"/>
                </a:lnTo>
                <a:cubicBezTo>
                  <a:pt x="2057169" y="504631"/>
                  <a:pt x="2055645" y="504048"/>
                  <a:pt x="2055226" y="503784"/>
                </a:cubicBezTo>
                <a:close/>
                <a:moveTo>
                  <a:pt x="2059039" y="517873"/>
                </a:moveTo>
                <a:cubicBezTo>
                  <a:pt x="2059039" y="517082"/>
                  <a:pt x="2058104" y="519453"/>
                  <a:pt x="2057169" y="519453"/>
                </a:cubicBezTo>
                <a:lnTo>
                  <a:pt x="2055301" y="517873"/>
                </a:lnTo>
                <a:cubicBezTo>
                  <a:pt x="2054366" y="517873"/>
                  <a:pt x="2054366" y="519453"/>
                  <a:pt x="2053431" y="519453"/>
                </a:cubicBezTo>
                <a:cubicBezTo>
                  <a:pt x="2053431" y="520247"/>
                  <a:pt x="2052496" y="521037"/>
                  <a:pt x="2052496" y="521037"/>
                </a:cubicBezTo>
                <a:cubicBezTo>
                  <a:pt x="2052496" y="521828"/>
                  <a:pt x="2053431" y="522618"/>
                  <a:pt x="2054366" y="522618"/>
                </a:cubicBezTo>
                <a:lnTo>
                  <a:pt x="2056237" y="524199"/>
                </a:lnTo>
                <a:lnTo>
                  <a:pt x="2058104" y="522618"/>
                </a:lnTo>
                <a:cubicBezTo>
                  <a:pt x="2058104" y="521828"/>
                  <a:pt x="2059039" y="521037"/>
                  <a:pt x="2059039" y="520247"/>
                </a:cubicBezTo>
                <a:cubicBezTo>
                  <a:pt x="2059975" y="520247"/>
                  <a:pt x="2060910" y="519453"/>
                  <a:pt x="2060910" y="518663"/>
                </a:cubicBezTo>
                <a:cubicBezTo>
                  <a:pt x="2059975" y="518663"/>
                  <a:pt x="2059975" y="517873"/>
                  <a:pt x="2059039" y="517873"/>
                </a:cubicBezTo>
                <a:close/>
                <a:moveTo>
                  <a:pt x="2079603" y="519453"/>
                </a:moveTo>
                <a:cubicBezTo>
                  <a:pt x="2079603" y="520247"/>
                  <a:pt x="2078667" y="521828"/>
                  <a:pt x="2078667" y="521828"/>
                </a:cubicBezTo>
                <a:cubicBezTo>
                  <a:pt x="2079603" y="522618"/>
                  <a:pt x="2081473" y="523409"/>
                  <a:pt x="2082405" y="524199"/>
                </a:cubicBezTo>
                <a:cubicBezTo>
                  <a:pt x="2083340" y="524993"/>
                  <a:pt x="2084276" y="524993"/>
                  <a:pt x="2084276" y="525783"/>
                </a:cubicBezTo>
                <a:cubicBezTo>
                  <a:pt x="2085211" y="524993"/>
                  <a:pt x="2085211" y="524199"/>
                  <a:pt x="2086146" y="524199"/>
                </a:cubicBezTo>
                <a:cubicBezTo>
                  <a:pt x="2087078" y="523409"/>
                  <a:pt x="2087078" y="522618"/>
                  <a:pt x="2088014" y="521828"/>
                </a:cubicBezTo>
                <a:cubicBezTo>
                  <a:pt x="2088014" y="521828"/>
                  <a:pt x="2089884" y="521037"/>
                  <a:pt x="2088949" y="520247"/>
                </a:cubicBezTo>
                <a:cubicBezTo>
                  <a:pt x="2088949" y="519453"/>
                  <a:pt x="2087078" y="519453"/>
                  <a:pt x="2087078" y="518663"/>
                </a:cubicBezTo>
                <a:cubicBezTo>
                  <a:pt x="2087078" y="519453"/>
                  <a:pt x="2086146" y="521037"/>
                  <a:pt x="2086146" y="521037"/>
                </a:cubicBezTo>
                <a:cubicBezTo>
                  <a:pt x="2085211" y="521037"/>
                  <a:pt x="2084276" y="519453"/>
                  <a:pt x="2083340" y="519453"/>
                </a:cubicBezTo>
                <a:lnTo>
                  <a:pt x="2082405" y="521037"/>
                </a:lnTo>
                <a:cubicBezTo>
                  <a:pt x="2081473" y="521037"/>
                  <a:pt x="2080538" y="519453"/>
                  <a:pt x="2079603" y="519453"/>
                </a:cubicBezTo>
                <a:close/>
                <a:moveTo>
                  <a:pt x="2088949" y="502845"/>
                </a:moveTo>
                <a:cubicBezTo>
                  <a:pt x="2088014" y="502845"/>
                  <a:pt x="2087078" y="504426"/>
                  <a:pt x="2087078" y="504426"/>
                </a:cubicBezTo>
                <a:cubicBezTo>
                  <a:pt x="2087078" y="505217"/>
                  <a:pt x="2085211" y="503636"/>
                  <a:pt x="2085211" y="503636"/>
                </a:cubicBezTo>
                <a:cubicBezTo>
                  <a:pt x="2084276" y="503636"/>
                  <a:pt x="2083340" y="505217"/>
                  <a:pt x="2083340" y="505217"/>
                </a:cubicBezTo>
                <a:lnTo>
                  <a:pt x="2085211" y="506797"/>
                </a:lnTo>
                <a:cubicBezTo>
                  <a:pt x="2086146" y="506797"/>
                  <a:pt x="2087078" y="507591"/>
                  <a:pt x="2087078" y="507591"/>
                </a:cubicBezTo>
                <a:cubicBezTo>
                  <a:pt x="2088014" y="507591"/>
                  <a:pt x="2088949" y="506007"/>
                  <a:pt x="2088949" y="506007"/>
                </a:cubicBezTo>
                <a:lnTo>
                  <a:pt x="2090819" y="504426"/>
                </a:lnTo>
                <a:cubicBezTo>
                  <a:pt x="2090819" y="503636"/>
                  <a:pt x="2088949" y="503636"/>
                  <a:pt x="2088949" y="502845"/>
                </a:cubicBezTo>
                <a:close/>
                <a:moveTo>
                  <a:pt x="2093622" y="509172"/>
                </a:moveTo>
                <a:cubicBezTo>
                  <a:pt x="2092687" y="508381"/>
                  <a:pt x="2091752" y="510753"/>
                  <a:pt x="2091752" y="510753"/>
                </a:cubicBezTo>
                <a:cubicBezTo>
                  <a:pt x="2090819" y="510753"/>
                  <a:pt x="2089884" y="509172"/>
                  <a:pt x="2089884" y="509172"/>
                </a:cubicBezTo>
                <a:cubicBezTo>
                  <a:pt x="2088949" y="509172"/>
                  <a:pt x="2088014" y="510753"/>
                  <a:pt x="2088014" y="510753"/>
                </a:cubicBezTo>
                <a:cubicBezTo>
                  <a:pt x="2087078" y="511546"/>
                  <a:pt x="2087078" y="512337"/>
                  <a:pt x="2086146" y="513127"/>
                </a:cubicBezTo>
                <a:cubicBezTo>
                  <a:pt x="2087078" y="513127"/>
                  <a:pt x="2088014" y="513917"/>
                  <a:pt x="2088014" y="513917"/>
                </a:cubicBezTo>
                <a:cubicBezTo>
                  <a:pt x="2088949" y="513917"/>
                  <a:pt x="2089884" y="512337"/>
                  <a:pt x="2089884" y="512337"/>
                </a:cubicBezTo>
                <a:cubicBezTo>
                  <a:pt x="2090819" y="512337"/>
                  <a:pt x="2091752" y="513917"/>
                  <a:pt x="2091752" y="513917"/>
                </a:cubicBezTo>
                <a:cubicBezTo>
                  <a:pt x="2092687" y="513127"/>
                  <a:pt x="2093622" y="512337"/>
                  <a:pt x="2093622" y="512337"/>
                </a:cubicBezTo>
                <a:cubicBezTo>
                  <a:pt x="2094557" y="511546"/>
                  <a:pt x="2094557" y="510753"/>
                  <a:pt x="2095493" y="509962"/>
                </a:cubicBezTo>
                <a:cubicBezTo>
                  <a:pt x="2094557" y="509962"/>
                  <a:pt x="2093622" y="509172"/>
                  <a:pt x="2093622" y="509172"/>
                </a:cubicBezTo>
                <a:close/>
                <a:moveTo>
                  <a:pt x="2120729" y="507591"/>
                </a:moveTo>
                <a:cubicBezTo>
                  <a:pt x="2120729" y="507591"/>
                  <a:pt x="2119794" y="506007"/>
                  <a:pt x="2118858" y="506007"/>
                </a:cubicBezTo>
                <a:cubicBezTo>
                  <a:pt x="2118858" y="506007"/>
                  <a:pt x="2117923" y="507591"/>
                  <a:pt x="2116988" y="507591"/>
                </a:cubicBezTo>
                <a:lnTo>
                  <a:pt x="2119794" y="509172"/>
                </a:lnTo>
                <a:cubicBezTo>
                  <a:pt x="2119794" y="509172"/>
                  <a:pt x="2117923" y="509962"/>
                  <a:pt x="2117923" y="510753"/>
                </a:cubicBezTo>
                <a:cubicBezTo>
                  <a:pt x="2117923" y="511546"/>
                  <a:pt x="2116988" y="512337"/>
                  <a:pt x="2116056" y="512337"/>
                </a:cubicBezTo>
                <a:cubicBezTo>
                  <a:pt x="2116056" y="513127"/>
                  <a:pt x="2115121" y="513917"/>
                  <a:pt x="2114185" y="514708"/>
                </a:cubicBezTo>
                <a:lnTo>
                  <a:pt x="2116988" y="515498"/>
                </a:lnTo>
                <a:cubicBezTo>
                  <a:pt x="2116988" y="516292"/>
                  <a:pt x="2115121" y="517082"/>
                  <a:pt x="2115121" y="517082"/>
                </a:cubicBezTo>
                <a:lnTo>
                  <a:pt x="2116988" y="518663"/>
                </a:lnTo>
                <a:cubicBezTo>
                  <a:pt x="2117923" y="518663"/>
                  <a:pt x="2117923" y="517873"/>
                  <a:pt x="2118858" y="517082"/>
                </a:cubicBezTo>
                <a:lnTo>
                  <a:pt x="2120729" y="515498"/>
                </a:lnTo>
                <a:cubicBezTo>
                  <a:pt x="2120729" y="514708"/>
                  <a:pt x="2117923" y="513917"/>
                  <a:pt x="2117923" y="513917"/>
                </a:cubicBezTo>
                <a:cubicBezTo>
                  <a:pt x="2118858" y="513127"/>
                  <a:pt x="2119794" y="512337"/>
                  <a:pt x="2119794" y="512337"/>
                </a:cubicBezTo>
                <a:cubicBezTo>
                  <a:pt x="2120729" y="511546"/>
                  <a:pt x="2121661" y="510753"/>
                  <a:pt x="2121661" y="510753"/>
                </a:cubicBezTo>
                <a:cubicBezTo>
                  <a:pt x="2121661" y="509962"/>
                  <a:pt x="2123532" y="509172"/>
                  <a:pt x="2123532" y="508381"/>
                </a:cubicBezTo>
                <a:cubicBezTo>
                  <a:pt x="2122596" y="508381"/>
                  <a:pt x="2121661" y="507591"/>
                  <a:pt x="2120729" y="507591"/>
                </a:cubicBezTo>
                <a:close/>
                <a:moveTo>
                  <a:pt x="2147833" y="521828"/>
                </a:moveTo>
                <a:cubicBezTo>
                  <a:pt x="2146898" y="522618"/>
                  <a:pt x="2146898" y="522618"/>
                  <a:pt x="2145965" y="523409"/>
                </a:cubicBezTo>
                <a:cubicBezTo>
                  <a:pt x="2145030" y="523409"/>
                  <a:pt x="2145030" y="521828"/>
                  <a:pt x="2144095" y="521828"/>
                </a:cubicBezTo>
                <a:cubicBezTo>
                  <a:pt x="2143160" y="521828"/>
                  <a:pt x="2143160" y="523409"/>
                  <a:pt x="2142224" y="524199"/>
                </a:cubicBezTo>
                <a:cubicBezTo>
                  <a:pt x="2142224" y="524199"/>
                  <a:pt x="2141289" y="525783"/>
                  <a:pt x="2140357" y="525783"/>
                </a:cubicBezTo>
                <a:lnTo>
                  <a:pt x="2138486" y="524199"/>
                </a:lnTo>
                <a:cubicBezTo>
                  <a:pt x="2138486" y="524993"/>
                  <a:pt x="2137551" y="525783"/>
                  <a:pt x="2137551" y="525783"/>
                </a:cubicBezTo>
                <a:cubicBezTo>
                  <a:pt x="2135684" y="527364"/>
                  <a:pt x="2134749" y="528154"/>
                  <a:pt x="2133813" y="529738"/>
                </a:cubicBezTo>
                <a:cubicBezTo>
                  <a:pt x="2132878" y="529738"/>
                  <a:pt x="2132878" y="528154"/>
                  <a:pt x="2131946" y="528154"/>
                </a:cubicBezTo>
                <a:lnTo>
                  <a:pt x="2130075" y="529738"/>
                </a:lnTo>
                <a:lnTo>
                  <a:pt x="2131946" y="531319"/>
                </a:lnTo>
                <a:cubicBezTo>
                  <a:pt x="2132878" y="531319"/>
                  <a:pt x="2133813" y="529738"/>
                  <a:pt x="2133813" y="529738"/>
                </a:cubicBezTo>
                <a:cubicBezTo>
                  <a:pt x="2134749" y="529738"/>
                  <a:pt x="2135684" y="531319"/>
                  <a:pt x="2135684" y="530529"/>
                </a:cubicBezTo>
                <a:cubicBezTo>
                  <a:pt x="2136619" y="530529"/>
                  <a:pt x="2137551" y="528948"/>
                  <a:pt x="2137551" y="528948"/>
                </a:cubicBezTo>
                <a:cubicBezTo>
                  <a:pt x="2138486" y="528948"/>
                  <a:pt x="2139422" y="530529"/>
                  <a:pt x="2139422" y="530529"/>
                </a:cubicBezTo>
                <a:cubicBezTo>
                  <a:pt x="2140357" y="530529"/>
                  <a:pt x="2141289" y="532109"/>
                  <a:pt x="2142224" y="532109"/>
                </a:cubicBezTo>
                <a:cubicBezTo>
                  <a:pt x="2142224" y="531319"/>
                  <a:pt x="2143160" y="530529"/>
                  <a:pt x="2143160" y="529738"/>
                </a:cubicBezTo>
                <a:cubicBezTo>
                  <a:pt x="2144095" y="529738"/>
                  <a:pt x="2144095" y="528948"/>
                  <a:pt x="2145030" y="528154"/>
                </a:cubicBezTo>
                <a:cubicBezTo>
                  <a:pt x="2145030" y="527364"/>
                  <a:pt x="2145965" y="527364"/>
                  <a:pt x="2146898" y="526573"/>
                </a:cubicBezTo>
                <a:cubicBezTo>
                  <a:pt x="2146898" y="525783"/>
                  <a:pt x="2147833" y="524993"/>
                  <a:pt x="2147833" y="524993"/>
                </a:cubicBezTo>
                <a:cubicBezTo>
                  <a:pt x="2148768" y="524199"/>
                  <a:pt x="2149703" y="523409"/>
                  <a:pt x="2149703" y="523409"/>
                </a:cubicBezTo>
                <a:cubicBezTo>
                  <a:pt x="2149703" y="522618"/>
                  <a:pt x="2147833" y="521828"/>
                  <a:pt x="2147833" y="521828"/>
                </a:cubicBezTo>
                <a:close/>
                <a:moveTo>
                  <a:pt x="2202979" y="507591"/>
                </a:moveTo>
                <a:cubicBezTo>
                  <a:pt x="2202979" y="506797"/>
                  <a:pt x="2204849" y="506007"/>
                  <a:pt x="2204849" y="506007"/>
                </a:cubicBezTo>
                <a:lnTo>
                  <a:pt x="2202979" y="504426"/>
                </a:lnTo>
                <a:cubicBezTo>
                  <a:pt x="2202979" y="504426"/>
                  <a:pt x="2202044" y="506007"/>
                  <a:pt x="2201108" y="506007"/>
                </a:cubicBezTo>
                <a:cubicBezTo>
                  <a:pt x="2201108" y="506797"/>
                  <a:pt x="2200176" y="507591"/>
                  <a:pt x="2200176" y="507591"/>
                </a:cubicBezTo>
                <a:cubicBezTo>
                  <a:pt x="2199241" y="508381"/>
                  <a:pt x="2198306" y="509172"/>
                  <a:pt x="2198306" y="509962"/>
                </a:cubicBezTo>
                <a:lnTo>
                  <a:pt x="2200176" y="510753"/>
                </a:lnTo>
                <a:lnTo>
                  <a:pt x="2202044" y="512337"/>
                </a:lnTo>
                <a:cubicBezTo>
                  <a:pt x="2202979" y="512337"/>
                  <a:pt x="2203914" y="510753"/>
                  <a:pt x="2203914" y="510753"/>
                </a:cubicBezTo>
                <a:cubicBezTo>
                  <a:pt x="2204849" y="509962"/>
                  <a:pt x="2204849" y="509172"/>
                  <a:pt x="2205782" y="508381"/>
                </a:cubicBezTo>
                <a:cubicBezTo>
                  <a:pt x="2205782" y="508381"/>
                  <a:pt x="2203914" y="507591"/>
                  <a:pt x="2202979" y="507591"/>
                </a:cubicBezTo>
                <a:close/>
                <a:moveTo>
                  <a:pt x="2216063" y="504426"/>
                </a:moveTo>
                <a:lnTo>
                  <a:pt x="2214196" y="502845"/>
                </a:lnTo>
                <a:cubicBezTo>
                  <a:pt x="2213260" y="502845"/>
                  <a:pt x="2212325" y="504426"/>
                  <a:pt x="2212325" y="504426"/>
                </a:cubicBezTo>
                <a:cubicBezTo>
                  <a:pt x="2212325" y="505217"/>
                  <a:pt x="2210458" y="506007"/>
                  <a:pt x="2210458" y="506797"/>
                </a:cubicBezTo>
                <a:cubicBezTo>
                  <a:pt x="2210458" y="506797"/>
                  <a:pt x="2212325" y="507591"/>
                  <a:pt x="2213260" y="507591"/>
                </a:cubicBezTo>
                <a:cubicBezTo>
                  <a:pt x="2213260" y="508381"/>
                  <a:pt x="2215131" y="509172"/>
                  <a:pt x="2215131" y="509172"/>
                </a:cubicBezTo>
                <a:cubicBezTo>
                  <a:pt x="2215131" y="509172"/>
                  <a:pt x="2216063" y="507591"/>
                  <a:pt x="2216998" y="507591"/>
                </a:cubicBezTo>
                <a:lnTo>
                  <a:pt x="2217934" y="506007"/>
                </a:lnTo>
                <a:cubicBezTo>
                  <a:pt x="2217934" y="505217"/>
                  <a:pt x="2216063" y="504426"/>
                  <a:pt x="2216063" y="504426"/>
                </a:cubicBezTo>
                <a:close/>
                <a:moveTo>
                  <a:pt x="2256254" y="518663"/>
                </a:moveTo>
                <a:cubicBezTo>
                  <a:pt x="2255319" y="518663"/>
                  <a:pt x="2254387" y="520247"/>
                  <a:pt x="2254387" y="521037"/>
                </a:cubicBezTo>
                <a:cubicBezTo>
                  <a:pt x="2254387" y="521037"/>
                  <a:pt x="2252516" y="521828"/>
                  <a:pt x="2252516" y="522618"/>
                </a:cubicBezTo>
                <a:lnTo>
                  <a:pt x="2254387" y="523409"/>
                </a:lnTo>
                <a:cubicBezTo>
                  <a:pt x="2255319" y="524199"/>
                  <a:pt x="2256254" y="524993"/>
                  <a:pt x="2257190" y="524993"/>
                </a:cubicBezTo>
                <a:lnTo>
                  <a:pt x="2258125" y="523409"/>
                </a:lnTo>
                <a:cubicBezTo>
                  <a:pt x="2259060" y="523409"/>
                  <a:pt x="2259995" y="521828"/>
                  <a:pt x="2259995" y="521828"/>
                </a:cubicBezTo>
                <a:cubicBezTo>
                  <a:pt x="2259995" y="521037"/>
                  <a:pt x="2258125" y="520247"/>
                  <a:pt x="2258125" y="520247"/>
                </a:cubicBezTo>
                <a:cubicBezTo>
                  <a:pt x="2257190" y="520247"/>
                  <a:pt x="2256254" y="518663"/>
                  <a:pt x="2256254" y="518663"/>
                </a:cubicBezTo>
                <a:close/>
                <a:moveTo>
                  <a:pt x="2263733" y="509962"/>
                </a:moveTo>
                <a:cubicBezTo>
                  <a:pt x="2263733" y="509962"/>
                  <a:pt x="2262798" y="511546"/>
                  <a:pt x="2261863" y="511546"/>
                </a:cubicBezTo>
                <a:cubicBezTo>
                  <a:pt x="2261863" y="511546"/>
                  <a:pt x="2259995" y="509962"/>
                  <a:pt x="2259995" y="510753"/>
                </a:cubicBezTo>
                <a:cubicBezTo>
                  <a:pt x="2259995" y="510753"/>
                  <a:pt x="2259060" y="511546"/>
                  <a:pt x="2258125" y="512337"/>
                </a:cubicBezTo>
                <a:cubicBezTo>
                  <a:pt x="2258125" y="513127"/>
                  <a:pt x="2257190" y="513127"/>
                  <a:pt x="2257190" y="513917"/>
                </a:cubicBezTo>
                <a:cubicBezTo>
                  <a:pt x="2258125" y="513917"/>
                  <a:pt x="2258125" y="515498"/>
                  <a:pt x="2259060" y="515498"/>
                </a:cubicBezTo>
                <a:cubicBezTo>
                  <a:pt x="2259060" y="515498"/>
                  <a:pt x="2259995" y="513917"/>
                  <a:pt x="2260928" y="513917"/>
                </a:cubicBezTo>
                <a:lnTo>
                  <a:pt x="2262798" y="514708"/>
                </a:lnTo>
                <a:cubicBezTo>
                  <a:pt x="2262798" y="514708"/>
                  <a:pt x="2263733" y="513917"/>
                  <a:pt x="2264669" y="513127"/>
                </a:cubicBezTo>
                <a:cubicBezTo>
                  <a:pt x="2264669" y="512337"/>
                  <a:pt x="2265601" y="512337"/>
                  <a:pt x="2265601" y="511546"/>
                </a:cubicBezTo>
                <a:cubicBezTo>
                  <a:pt x="2264669" y="511546"/>
                  <a:pt x="2264669" y="509962"/>
                  <a:pt x="2263733" y="509962"/>
                </a:cubicBezTo>
                <a:close/>
                <a:moveTo>
                  <a:pt x="2302989" y="507591"/>
                </a:moveTo>
                <a:cubicBezTo>
                  <a:pt x="2302054" y="507591"/>
                  <a:pt x="2302054" y="509172"/>
                  <a:pt x="2301119" y="509172"/>
                </a:cubicBezTo>
                <a:lnTo>
                  <a:pt x="2299251" y="507591"/>
                </a:lnTo>
                <a:cubicBezTo>
                  <a:pt x="2298316" y="507591"/>
                  <a:pt x="2297381" y="509172"/>
                  <a:pt x="2297381" y="509172"/>
                </a:cubicBezTo>
                <a:cubicBezTo>
                  <a:pt x="2297381" y="509962"/>
                  <a:pt x="2299251" y="510753"/>
                  <a:pt x="2299251" y="510753"/>
                </a:cubicBezTo>
                <a:cubicBezTo>
                  <a:pt x="2300184" y="510753"/>
                  <a:pt x="2301119" y="512337"/>
                  <a:pt x="2301119" y="512337"/>
                </a:cubicBezTo>
                <a:cubicBezTo>
                  <a:pt x="2302054" y="512337"/>
                  <a:pt x="2302989" y="510753"/>
                  <a:pt x="2302989" y="509962"/>
                </a:cubicBezTo>
                <a:cubicBezTo>
                  <a:pt x="2302989" y="509962"/>
                  <a:pt x="2304860" y="509172"/>
                  <a:pt x="2304860" y="508381"/>
                </a:cubicBezTo>
                <a:lnTo>
                  <a:pt x="2302989" y="507591"/>
                </a:lnTo>
                <a:close/>
                <a:moveTo>
                  <a:pt x="392173" y="486832"/>
                </a:moveTo>
                <a:lnTo>
                  <a:pt x="391757" y="487245"/>
                </a:lnTo>
                <a:lnTo>
                  <a:pt x="390926" y="487245"/>
                </a:lnTo>
                <a:lnTo>
                  <a:pt x="390507" y="487245"/>
                </a:lnTo>
                <a:lnTo>
                  <a:pt x="389675" y="486832"/>
                </a:lnTo>
                <a:lnTo>
                  <a:pt x="389260" y="486423"/>
                </a:lnTo>
                <a:lnTo>
                  <a:pt x="388844" y="485604"/>
                </a:lnTo>
                <a:lnTo>
                  <a:pt x="388425" y="482323"/>
                </a:lnTo>
                <a:lnTo>
                  <a:pt x="386763" y="478632"/>
                </a:lnTo>
                <a:lnTo>
                  <a:pt x="385512" y="475760"/>
                </a:lnTo>
                <a:lnTo>
                  <a:pt x="384262" y="472479"/>
                </a:lnTo>
                <a:lnTo>
                  <a:pt x="383431" y="470020"/>
                </a:lnTo>
                <a:lnTo>
                  <a:pt x="383015" y="467148"/>
                </a:lnTo>
                <a:lnTo>
                  <a:pt x="383015" y="462226"/>
                </a:lnTo>
                <a:lnTo>
                  <a:pt x="383015" y="461404"/>
                </a:lnTo>
                <a:lnTo>
                  <a:pt x="383431" y="460585"/>
                </a:lnTo>
                <a:lnTo>
                  <a:pt x="384262" y="460585"/>
                </a:lnTo>
                <a:lnTo>
                  <a:pt x="384681" y="460176"/>
                </a:lnTo>
                <a:lnTo>
                  <a:pt x="385512" y="460585"/>
                </a:lnTo>
                <a:lnTo>
                  <a:pt x="385928" y="460585"/>
                </a:lnTo>
                <a:lnTo>
                  <a:pt x="386344" y="461404"/>
                </a:lnTo>
                <a:lnTo>
                  <a:pt x="386763" y="462226"/>
                </a:lnTo>
                <a:lnTo>
                  <a:pt x="386763" y="465507"/>
                </a:lnTo>
                <a:lnTo>
                  <a:pt x="388010" y="469607"/>
                </a:lnTo>
                <a:lnTo>
                  <a:pt x="388844" y="472888"/>
                </a:lnTo>
                <a:lnTo>
                  <a:pt x="390507" y="476170"/>
                </a:lnTo>
                <a:lnTo>
                  <a:pt x="392173" y="480273"/>
                </a:lnTo>
                <a:lnTo>
                  <a:pt x="392588" y="483142"/>
                </a:lnTo>
                <a:lnTo>
                  <a:pt x="393007" y="485604"/>
                </a:lnTo>
                <a:lnTo>
                  <a:pt x="392588" y="486423"/>
                </a:lnTo>
                <a:lnTo>
                  <a:pt x="392173" y="486832"/>
                </a:lnTo>
                <a:close/>
                <a:moveTo>
                  <a:pt x="362143" y="480478"/>
                </a:moveTo>
                <a:lnTo>
                  <a:pt x="361255" y="480478"/>
                </a:lnTo>
                <a:lnTo>
                  <a:pt x="360811" y="480478"/>
                </a:lnTo>
                <a:lnTo>
                  <a:pt x="359479" y="480478"/>
                </a:lnTo>
                <a:lnTo>
                  <a:pt x="359035" y="480078"/>
                </a:lnTo>
                <a:lnTo>
                  <a:pt x="358591" y="479284"/>
                </a:lnTo>
                <a:lnTo>
                  <a:pt x="357259" y="475301"/>
                </a:lnTo>
                <a:lnTo>
                  <a:pt x="356815" y="470923"/>
                </a:lnTo>
                <a:lnTo>
                  <a:pt x="356371" y="462166"/>
                </a:lnTo>
                <a:lnTo>
                  <a:pt x="356371" y="461369"/>
                </a:lnTo>
                <a:lnTo>
                  <a:pt x="356815" y="460573"/>
                </a:lnTo>
                <a:lnTo>
                  <a:pt x="357703" y="460573"/>
                </a:lnTo>
                <a:lnTo>
                  <a:pt x="358591" y="460176"/>
                </a:lnTo>
                <a:lnTo>
                  <a:pt x="359035" y="460573"/>
                </a:lnTo>
                <a:lnTo>
                  <a:pt x="359923" y="460573"/>
                </a:lnTo>
                <a:lnTo>
                  <a:pt x="360811" y="461369"/>
                </a:lnTo>
                <a:lnTo>
                  <a:pt x="360811" y="462166"/>
                </a:lnTo>
                <a:lnTo>
                  <a:pt x="361255" y="470524"/>
                </a:lnTo>
                <a:lnTo>
                  <a:pt x="361699" y="474504"/>
                </a:lnTo>
                <a:lnTo>
                  <a:pt x="363031" y="478487"/>
                </a:lnTo>
                <a:lnTo>
                  <a:pt x="363031" y="479284"/>
                </a:lnTo>
                <a:lnTo>
                  <a:pt x="362587" y="479681"/>
                </a:lnTo>
                <a:lnTo>
                  <a:pt x="362143" y="480478"/>
                </a:lnTo>
                <a:close/>
                <a:moveTo>
                  <a:pt x="271964" y="264491"/>
                </a:moveTo>
                <a:lnTo>
                  <a:pt x="270443" y="273620"/>
                </a:lnTo>
                <a:lnTo>
                  <a:pt x="268919" y="283187"/>
                </a:lnTo>
                <a:lnTo>
                  <a:pt x="266636" y="291882"/>
                </a:lnTo>
                <a:lnTo>
                  <a:pt x="265493" y="301445"/>
                </a:lnTo>
                <a:lnTo>
                  <a:pt x="264353" y="311012"/>
                </a:lnTo>
                <a:lnTo>
                  <a:pt x="263210" y="320141"/>
                </a:lnTo>
                <a:lnTo>
                  <a:pt x="262829" y="321010"/>
                </a:lnTo>
                <a:lnTo>
                  <a:pt x="262448" y="321445"/>
                </a:lnTo>
                <a:lnTo>
                  <a:pt x="262067" y="321445"/>
                </a:lnTo>
                <a:lnTo>
                  <a:pt x="261308" y="321445"/>
                </a:lnTo>
                <a:lnTo>
                  <a:pt x="260165" y="320576"/>
                </a:lnTo>
                <a:lnTo>
                  <a:pt x="259784" y="320141"/>
                </a:lnTo>
                <a:lnTo>
                  <a:pt x="259784" y="319272"/>
                </a:lnTo>
                <a:lnTo>
                  <a:pt x="260927" y="310143"/>
                </a:lnTo>
                <a:lnTo>
                  <a:pt x="262067" y="300576"/>
                </a:lnTo>
                <a:lnTo>
                  <a:pt x="263210" y="291012"/>
                </a:lnTo>
                <a:lnTo>
                  <a:pt x="263972" y="286229"/>
                </a:lnTo>
                <a:lnTo>
                  <a:pt x="265112" y="281880"/>
                </a:lnTo>
                <a:lnTo>
                  <a:pt x="267398" y="272751"/>
                </a:lnTo>
                <a:lnTo>
                  <a:pt x="268538" y="263622"/>
                </a:lnTo>
                <a:lnTo>
                  <a:pt x="269300" y="254924"/>
                </a:lnTo>
                <a:lnTo>
                  <a:pt x="269681" y="245795"/>
                </a:lnTo>
                <a:lnTo>
                  <a:pt x="269681" y="244926"/>
                </a:lnTo>
                <a:lnTo>
                  <a:pt x="270062" y="244057"/>
                </a:lnTo>
                <a:lnTo>
                  <a:pt x="270443" y="243622"/>
                </a:lnTo>
                <a:lnTo>
                  <a:pt x="271202" y="243622"/>
                </a:lnTo>
                <a:lnTo>
                  <a:pt x="271964" y="243622"/>
                </a:lnTo>
                <a:lnTo>
                  <a:pt x="272345" y="244057"/>
                </a:lnTo>
                <a:lnTo>
                  <a:pt x="272726" y="244926"/>
                </a:lnTo>
                <a:lnTo>
                  <a:pt x="273107" y="245795"/>
                </a:lnTo>
                <a:lnTo>
                  <a:pt x="272726" y="255362"/>
                </a:lnTo>
                <a:lnTo>
                  <a:pt x="271964" y="264491"/>
                </a:lnTo>
                <a:close/>
                <a:moveTo>
                  <a:pt x="222408" y="231993"/>
                </a:moveTo>
                <a:lnTo>
                  <a:pt x="220096" y="248585"/>
                </a:lnTo>
                <a:lnTo>
                  <a:pt x="217782" y="265181"/>
                </a:lnTo>
                <a:lnTo>
                  <a:pt x="217782" y="266031"/>
                </a:lnTo>
                <a:lnTo>
                  <a:pt x="216856" y="266881"/>
                </a:lnTo>
                <a:lnTo>
                  <a:pt x="215470" y="267306"/>
                </a:lnTo>
                <a:lnTo>
                  <a:pt x="214545" y="267306"/>
                </a:lnTo>
                <a:lnTo>
                  <a:pt x="214082" y="266881"/>
                </a:lnTo>
                <a:lnTo>
                  <a:pt x="213156" y="266031"/>
                </a:lnTo>
                <a:lnTo>
                  <a:pt x="213156" y="265181"/>
                </a:lnTo>
                <a:lnTo>
                  <a:pt x="215930" y="248585"/>
                </a:lnTo>
                <a:lnTo>
                  <a:pt x="218245" y="231565"/>
                </a:lnTo>
                <a:lnTo>
                  <a:pt x="221482" y="214122"/>
                </a:lnTo>
                <a:lnTo>
                  <a:pt x="225182" y="197527"/>
                </a:lnTo>
                <a:lnTo>
                  <a:pt x="225182" y="196677"/>
                </a:lnTo>
                <a:lnTo>
                  <a:pt x="226108" y="196251"/>
                </a:lnTo>
                <a:lnTo>
                  <a:pt x="226571" y="196251"/>
                </a:lnTo>
                <a:lnTo>
                  <a:pt x="227497" y="196251"/>
                </a:lnTo>
                <a:lnTo>
                  <a:pt x="228885" y="196677"/>
                </a:lnTo>
                <a:lnTo>
                  <a:pt x="229348" y="197102"/>
                </a:lnTo>
                <a:lnTo>
                  <a:pt x="229808" y="197952"/>
                </a:lnTo>
                <a:lnTo>
                  <a:pt x="229808" y="198802"/>
                </a:lnTo>
                <a:lnTo>
                  <a:pt x="225182" y="215398"/>
                </a:lnTo>
                <a:lnTo>
                  <a:pt x="222408" y="231993"/>
                </a:lnTo>
                <a:close/>
                <a:moveTo>
                  <a:pt x="187085" y="165441"/>
                </a:moveTo>
                <a:lnTo>
                  <a:pt x="186628" y="175644"/>
                </a:lnTo>
                <a:lnTo>
                  <a:pt x="186628" y="186269"/>
                </a:lnTo>
                <a:lnTo>
                  <a:pt x="186628" y="196897"/>
                </a:lnTo>
                <a:lnTo>
                  <a:pt x="186628" y="205399"/>
                </a:lnTo>
                <a:lnTo>
                  <a:pt x="186628" y="209647"/>
                </a:lnTo>
                <a:lnTo>
                  <a:pt x="185709" y="213474"/>
                </a:lnTo>
                <a:lnTo>
                  <a:pt x="182950" y="224102"/>
                </a:lnTo>
                <a:lnTo>
                  <a:pt x="181574" y="229628"/>
                </a:lnTo>
                <a:lnTo>
                  <a:pt x="181114" y="234730"/>
                </a:lnTo>
                <a:lnTo>
                  <a:pt x="180655" y="235580"/>
                </a:lnTo>
                <a:lnTo>
                  <a:pt x="180195" y="236005"/>
                </a:lnTo>
                <a:lnTo>
                  <a:pt x="179275" y="236430"/>
                </a:lnTo>
                <a:lnTo>
                  <a:pt x="178819" y="236855"/>
                </a:lnTo>
                <a:lnTo>
                  <a:pt x="177899" y="236430"/>
                </a:lnTo>
                <a:lnTo>
                  <a:pt x="177439" y="236005"/>
                </a:lnTo>
                <a:lnTo>
                  <a:pt x="176980" y="235580"/>
                </a:lnTo>
                <a:lnTo>
                  <a:pt x="176520" y="234730"/>
                </a:lnTo>
                <a:lnTo>
                  <a:pt x="177439" y="230053"/>
                </a:lnTo>
                <a:lnTo>
                  <a:pt x="178359" y="224952"/>
                </a:lnTo>
                <a:lnTo>
                  <a:pt x="181114" y="215599"/>
                </a:lnTo>
                <a:lnTo>
                  <a:pt x="182034" y="210073"/>
                </a:lnTo>
                <a:lnTo>
                  <a:pt x="182494" y="204974"/>
                </a:lnTo>
                <a:lnTo>
                  <a:pt x="182494" y="193921"/>
                </a:lnTo>
                <a:lnTo>
                  <a:pt x="182494" y="171393"/>
                </a:lnTo>
                <a:lnTo>
                  <a:pt x="182494" y="166717"/>
                </a:lnTo>
                <a:lnTo>
                  <a:pt x="182950" y="162465"/>
                </a:lnTo>
                <a:lnTo>
                  <a:pt x="185249" y="153538"/>
                </a:lnTo>
                <a:lnTo>
                  <a:pt x="185709" y="153113"/>
                </a:lnTo>
                <a:lnTo>
                  <a:pt x="186169" y="152262"/>
                </a:lnTo>
                <a:lnTo>
                  <a:pt x="187085" y="152262"/>
                </a:lnTo>
                <a:lnTo>
                  <a:pt x="187545" y="152262"/>
                </a:lnTo>
                <a:lnTo>
                  <a:pt x="188924" y="152688"/>
                </a:lnTo>
                <a:lnTo>
                  <a:pt x="189384" y="153113"/>
                </a:lnTo>
                <a:lnTo>
                  <a:pt x="189844" y="153963"/>
                </a:lnTo>
                <a:lnTo>
                  <a:pt x="189844" y="154813"/>
                </a:lnTo>
                <a:lnTo>
                  <a:pt x="188004" y="159915"/>
                </a:lnTo>
                <a:lnTo>
                  <a:pt x="187085" y="165441"/>
                </a:lnTo>
                <a:close/>
                <a:moveTo>
                  <a:pt x="118792" y="240237"/>
                </a:moveTo>
                <a:lnTo>
                  <a:pt x="118420" y="240237"/>
                </a:lnTo>
                <a:lnTo>
                  <a:pt x="117680" y="240237"/>
                </a:lnTo>
                <a:lnTo>
                  <a:pt x="117312" y="239815"/>
                </a:lnTo>
                <a:lnTo>
                  <a:pt x="116940" y="239393"/>
                </a:lnTo>
                <a:lnTo>
                  <a:pt x="116572" y="238546"/>
                </a:lnTo>
                <a:lnTo>
                  <a:pt x="116572" y="208517"/>
                </a:lnTo>
                <a:lnTo>
                  <a:pt x="116940" y="207670"/>
                </a:lnTo>
                <a:lnTo>
                  <a:pt x="117312" y="207248"/>
                </a:lnTo>
                <a:lnTo>
                  <a:pt x="117680" y="206826"/>
                </a:lnTo>
                <a:lnTo>
                  <a:pt x="118420" y="206401"/>
                </a:lnTo>
                <a:lnTo>
                  <a:pt x="118792" y="206826"/>
                </a:lnTo>
                <a:lnTo>
                  <a:pt x="119532" y="207248"/>
                </a:lnTo>
                <a:lnTo>
                  <a:pt x="119900" y="207670"/>
                </a:lnTo>
                <a:lnTo>
                  <a:pt x="119900" y="208517"/>
                </a:lnTo>
                <a:lnTo>
                  <a:pt x="119900" y="238546"/>
                </a:lnTo>
                <a:lnTo>
                  <a:pt x="119900" y="239393"/>
                </a:lnTo>
                <a:lnTo>
                  <a:pt x="119532" y="239815"/>
                </a:lnTo>
                <a:lnTo>
                  <a:pt x="118792" y="240237"/>
                </a:lnTo>
                <a:close/>
                <a:moveTo>
                  <a:pt x="243576" y="345995"/>
                </a:moveTo>
                <a:lnTo>
                  <a:pt x="244020" y="345563"/>
                </a:lnTo>
                <a:lnTo>
                  <a:pt x="244908" y="345132"/>
                </a:lnTo>
                <a:lnTo>
                  <a:pt x="245796" y="345132"/>
                </a:lnTo>
                <a:lnTo>
                  <a:pt x="246240" y="345132"/>
                </a:lnTo>
                <a:lnTo>
                  <a:pt x="247128" y="345563"/>
                </a:lnTo>
                <a:lnTo>
                  <a:pt x="247572" y="345995"/>
                </a:lnTo>
                <a:lnTo>
                  <a:pt x="247572" y="346858"/>
                </a:lnTo>
                <a:lnTo>
                  <a:pt x="247128" y="355930"/>
                </a:lnTo>
                <a:lnTo>
                  <a:pt x="247128" y="365434"/>
                </a:lnTo>
                <a:lnTo>
                  <a:pt x="247128" y="369751"/>
                </a:lnTo>
                <a:lnTo>
                  <a:pt x="247572" y="374503"/>
                </a:lnTo>
                <a:lnTo>
                  <a:pt x="248460" y="379255"/>
                </a:lnTo>
                <a:lnTo>
                  <a:pt x="249792" y="383144"/>
                </a:lnTo>
                <a:lnTo>
                  <a:pt x="249792" y="384007"/>
                </a:lnTo>
                <a:lnTo>
                  <a:pt x="249348" y="384870"/>
                </a:lnTo>
                <a:lnTo>
                  <a:pt x="248904" y="385301"/>
                </a:lnTo>
                <a:lnTo>
                  <a:pt x="248460" y="385736"/>
                </a:lnTo>
                <a:lnTo>
                  <a:pt x="247572" y="385736"/>
                </a:lnTo>
                <a:lnTo>
                  <a:pt x="246684" y="385736"/>
                </a:lnTo>
                <a:lnTo>
                  <a:pt x="246240" y="385301"/>
                </a:lnTo>
                <a:lnTo>
                  <a:pt x="245796" y="384438"/>
                </a:lnTo>
                <a:lnTo>
                  <a:pt x="244464" y="380121"/>
                </a:lnTo>
                <a:lnTo>
                  <a:pt x="243576" y="374934"/>
                </a:lnTo>
                <a:lnTo>
                  <a:pt x="243132" y="370617"/>
                </a:lnTo>
                <a:lnTo>
                  <a:pt x="243132" y="365865"/>
                </a:lnTo>
                <a:lnTo>
                  <a:pt x="243132" y="356361"/>
                </a:lnTo>
                <a:lnTo>
                  <a:pt x="243576" y="346858"/>
                </a:lnTo>
                <a:lnTo>
                  <a:pt x="243576" y="345995"/>
                </a:lnTo>
                <a:close/>
                <a:moveTo>
                  <a:pt x="333286" y="304966"/>
                </a:moveTo>
                <a:lnTo>
                  <a:pt x="333975" y="304528"/>
                </a:lnTo>
                <a:lnTo>
                  <a:pt x="334318" y="304528"/>
                </a:lnTo>
                <a:lnTo>
                  <a:pt x="335008" y="304528"/>
                </a:lnTo>
                <a:lnTo>
                  <a:pt x="335698" y="304966"/>
                </a:lnTo>
                <a:lnTo>
                  <a:pt x="336041" y="305404"/>
                </a:lnTo>
                <a:lnTo>
                  <a:pt x="336387" y="305841"/>
                </a:lnTo>
                <a:lnTo>
                  <a:pt x="336041" y="306717"/>
                </a:lnTo>
                <a:lnTo>
                  <a:pt x="329497" y="340433"/>
                </a:lnTo>
                <a:lnTo>
                  <a:pt x="329151" y="341309"/>
                </a:lnTo>
                <a:lnTo>
                  <a:pt x="328808" y="341747"/>
                </a:lnTo>
                <a:lnTo>
                  <a:pt x="328118" y="341747"/>
                </a:lnTo>
                <a:lnTo>
                  <a:pt x="327775" y="341747"/>
                </a:lnTo>
                <a:lnTo>
                  <a:pt x="327085" y="341309"/>
                </a:lnTo>
                <a:lnTo>
                  <a:pt x="326739" y="340871"/>
                </a:lnTo>
                <a:lnTo>
                  <a:pt x="326395" y="339996"/>
                </a:lnTo>
                <a:lnTo>
                  <a:pt x="326395" y="339120"/>
                </a:lnTo>
                <a:lnTo>
                  <a:pt x="333286" y="305841"/>
                </a:lnTo>
                <a:lnTo>
                  <a:pt x="333286" y="304966"/>
                </a:lnTo>
                <a:close/>
                <a:moveTo>
                  <a:pt x="69594" y="38434"/>
                </a:moveTo>
                <a:lnTo>
                  <a:pt x="66086" y="46026"/>
                </a:lnTo>
                <a:lnTo>
                  <a:pt x="63894" y="54460"/>
                </a:lnTo>
                <a:lnTo>
                  <a:pt x="60390" y="71748"/>
                </a:lnTo>
                <a:lnTo>
                  <a:pt x="57322" y="89461"/>
                </a:lnTo>
                <a:lnTo>
                  <a:pt x="50309" y="123197"/>
                </a:lnTo>
                <a:lnTo>
                  <a:pt x="48559" y="132052"/>
                </a:lnTo>
                <a:lnTo>
                  <a:pt x="47680" y="141751"/>
                </a:lnTo>
                <a:lnTo>
                  <a:pt x="47242" y="151028"/>
                </a:lnTo>
                <a:lnTo>
                  <a:pt x="47242" y="160305"/>
                </a:lnTo>
                <a:lnTo>
                  <a:pt x="47242" y="161149"/>
                </a:lnTo>
                <a:lnTo>
                  <a:pt x="46805" y="161993"/>
                </a:lnTo>
                <a:lnTo>
                  <a:pt x="45929" y="161993"/>
                </a:lnTo>
                <a:lnTo>
                  <a:pt x="45491" y="162415"/>
                </a:lnTo>
                <a:lnTo>
                  <a:pt x="44613" y="161993"/>
                </a:lnTo>
                <a:lnTo>
                  <a:pt x="43737" y="161993"/>
                </a:lnTo>
                <a:lnTo>
                  <a:pt x="43300" y="161149"/>
                </a:lnTo>
                <a:lnTo>
                  <a:pt x="43300" y="160305"/>
                </a:lnTo>
                <a:lnTo>
                  <a:pt x="43300" y="151450"/>
                </a:lnTo>
                <a:lnTo>
                  <a:pt x="43737" y="142595"/>
                </a:lnTo>
                <a:lnTo>
                  <a:pt x="44175" y="134159"/>
                </a:lnTo>
                <a:lnTo>
                  <a:pt x="45491" y="125304"/>
                </a:lnTo>
                <a:lnTo>
                  <a:pt x="52063" y="91990"/>
                </a:lnTo>
                <a:lnTo>
                  <a:pt x="56006" y="72592"/>
                </a:lnTo>
                <a:lnTo>
                  <a:pt x="57760" y="62893"/>
                </a:lnTo>
                <a:lnTo>
                  <a:pt x="59952" y="53194"/>
                </a:lnTo>
                <a:lnTo>
                  <a:pt x="62581" y="45182"/>
                </a:lnTo>
                <a:lnTo>
                  <a:pt x="65648" y="37168"/>
                </a:lnTo>
                <a:lnTo>
                  <a:pt x="72220" y="21568"/>
                </a:lnTo>
                <a:lnTo>
                  <a:pt x="72661" y="21146"/>
                </a:lnTo>
                <a:lnTo>
                  <a:pt x="73537" y="20724"/>
                </a:lnTo>
                <a:lnTo>
                  <a:pt x="74850" y="20302"/>
                </a:lnTo>
                <a:lnTo>
                  <a:pt x="75729" y="20724"/>
                </a:lnTo>
                <a:lnTo>
                  <a:pt x="76166" y="21146"/>
                </a:lnTo>
                <a:lnTo>
                  <a:pt x="76604" y="21990"/>
                </a:lnTo>
                <a:lnTo>
                  <a:pt x="76166" y="22831"/>
                </a:lnTo>
                <a:lnTo>
                  <a:pt x="69594" y="38434"/>
                </a:lnTo>
                <a:close/>
                <a:moveTo>
                  <a:pt x="2251581" y="502052"/>
                </a:moveTo>
                <a:cubicBezTo>
                  <a:pt x="2251581" y="501261"/>
                  <a:pt x="2252516" y="500471"/>
                  <a:pt x="2252516" y="500471"/>
                </a:cubicBezTo>
                <a:cubicBezTo>
                  <a:pt x="2253452" y="500471"/>
                  <a:pt x="2255319" y="501261"/>
                  <a:pt x="2255319" y="501261"/>
                </a:cubicBezTo>
                <a:lnTo>
                  <a:pt x="2253609" y="503434"/>
                </a:lnTo>
                <a:cubicBezTo>
                  <a:pt x="2253518" y="503453"/>
                  <a:pt x="2253452" y="503500"/>
                  <a:pt x="2253452" y="503636"/>
                </a:cubicBezTo>
                <a:lnTo>
                  <a:pt x="2251581" y="502052"/>
                </a:lnTo>
                <a:close/>
                <a:moveTo>
                  <a:pt x="1797332" y="499681"/>
                </a:moveTo>
                <a:cubicBezTo>
                  <a:pt x="1797332" y="498890"/>
                  <a:pt x="1795461" y="498890"/>
                  <a:pt x="1795461" y="498100"/>
                </a:cubicBezTo>
                <a:cubicBezTo>
                  <a:pt x="1796397" y="498100"/>
                  <a:pt x="1796397" y="496516"/>
                  <a:pt x="1797332" y="496516"/>
                </a:cubicBezTo>
                <a:cubicBezTo>
                  <a:pt x="1797332" y="496516"/>
                  <a:pt x="1799202" y="497306"/>
                  <a:pt x="1799202" y="498100"/>
                </a:cubicBezTo>
                <a:cubicBezTo>
                  <a:pt x="1800135" y="498100"/>
                  <a:pt x="1801070" y="498890"/>
                  <a:pt x="1801070" y="498890"/>
                </a:cubicBezTo>
                <a:cubicBezTo>
                  <a:pt x="1801070" y="498890"/>
                  <a:pt x="1800135" y="500471"/>
                  <a:pt x="1800135" y="501261"/>
                </a:cubicBezTo>
                <a:cubicBezTo>
                  <a:pt x="1799202" y="501261"/>
                  <a:pt x="1798267" y="502052"/>
                  <a:pt x="1798267" y="502845"/>
                </a:cubicBezTo>
                <a:cubicBezTo>
                  <a:pt x="1798267" y="502052"/>
                  <a:pt x="1796397" y="502052"/>
                  <a:pt x="1796397" y="501261"/>
                </a:cubicBezTo>
                <a:lnTo>
                  <a:pt x="1797332" y="499681"/>
                </a:lnTo>
                <a:close/>
                <a:moveTo>
                  <a:pt x="874703" y="501261"/>
                </a:moveTo>
                <a:cubicBezTo>
                  <a:pt x="874703" y="502052"/>
                  <a:pt x="872836" y="502052"/>
                  <a:pt x="872836" y="502845"/>
                </a:cubicBezTo>
                <a:cubicBezTo>
                  <a:pt x="872836" y="502052"/>
                  <a:pt x="871901" y="501261"/>
                  <a:pt x="870966" y="501261"/>
                </a:cubicBezTo>
                <a:cubicBezTo>
                  <a:pt x="870966" y="500471"/>
                  <a:pt x="870030" y="498890"/>
                  <a:pt x="870030" y="498890"/>
                </a:cubicBezTo>
                <a:cubicBezTo>
                  <a:pt x="870030" y="498890"/>
                  <a:pt x="870966" y="498100"/>
                  <a:pt x="871901" y="498100"/>
                </a:cubicBezTo>
                <a:cubicBezTo>
                  <a:pt x="871901" y="497306"/>
                  <a:pt x="873771" y="496516"/>
                  <a:pt x="873771" y="496516"/>
                </a:cubicBezTo>
                <a:cubicBezTo>
                  <a:pt x="874703" y="496516"/>
                  <a:pt x="874703" y="498100"/>
                  <a:pt x="875639" y="498100"/>
                </a:cubicBezTo>
                <a:cubicBezTo>
                  <a:pt x="875639" y="498890"/>
                  <a:pt x="873771" y="498890"/>
                  <a:pt x="873771" y="499681"/>
                </a:cubicBezTo>
                <a:lnTo>
                  <a:pt x="874703" y="501261"/>
                </a:lnTo>
                <a:close/>
                <a:moveTo>
                  <a:pt x="2233824" y="535274"/>
                </a:moveTo>
                <a:cubicBezTo>
                  <a:pt x="2233824" y="535274"/>
                  <a:pt x="2232888" y="534484"/>
                  <a:pt x="2231953" y="534484"/>
                </a:cubicBezTo>
                <a:lnTo>
                  <a:pt x="2230083" y="532900"/>
                </a:lnTo>
                <a:cubicBezTo>
                  <a:pt x="2230083" y="532900"/>
                  <a:pt x="2231018" y="531319"/>
                  <a:pt x="2231953" y="531319"/>
                </a:cubicBezTo>
                <a:cubicBezTo>
                  <a:pt x="2231953" y="531319"/>
                  <a:pt x="2232888" y="532109"/>
                  <a:pt x="2233824" y="532109"/>
                </a:cubicBezTo>
                <a:lnTo>
                  <a:pt x="2235691" y="533693"/>
                </a:lnTo>
                <a:cubicBezTo>
                  <a:pt x="2234759" y="533693"/>
                  <a:pt x="2234759" y="535274"/>
                  <a:pt x="2233824" y="535274"/>
                </a:cubicBezTo>
                <a:close/>
                <a:moveTo>
                  <a:pt x="2209523" y="544765"/>
                </a:moveTo>
                <a:lnTo>
                  <a:pt x="2207652" y="543185"/>
                </a:lnTo>
                <a:lnTo>
                  <a:pt x="2208587" y="541601"/>
                </a:lnTo>
                <a:lnTo>
                  <a:pt x="2211390" y="543185"/>
                </a:lnTo>
                <a:cubicBezTo>
                  <a:pt x="2210458" y="543185"/>
                  <a:pt x="2209523" y="544765"/>
                  <a:pt x="2209523" y="544765"/>
                </a:cubicBezTo>
                <a:close/>
                <a:moveTo>
                  <a:pt x="2115121" y="531319"/>
                </a:moveTo>
                <a:cubicBezTo>
                  <a:pt x="2115121" y="532109"/>
                  <a:pt x="2114185" y="533693"/>
                  <a:pt x="2114185" y="533693"/>
                </a:cubicBezTo>
                <a:cubicBezTo>
                  <a:pt x="2113250" y="533693"/>
                  <a:pt x="2112315" y="532109"/>
                  <a:pt x="2111379" y="532109"/>
                </a:cubicBezTo>
                <a:cubicBezTo>
                  <a:pt x="2113250" y="530529"/>
                  <a:pt x="2114185" y="529738"/>
                  <a:pt x="2115121" y="528154"/>
                </a:cubicBezTo>
                <a:cubicBezTo>
                  <a:pt x="2115121" y="528948"/>
                  <a:pt x="2116988" y="529738"/>
                  <a:pt x="2116988" y="529738"/>
                </a:cubicBezTo>
                <a:cubicBezTo>
                  <a:pt x="2116988" y="530529"/>
                  <a:pt x="2116056" y="531319"/>
                  <a:pt x="2115121" y="531319"/>
                </a:cubicBezTo>
                <a:close/>
                <a:moveTo>
                  <a:pt x="2076800" y="534484"/>
                </a:moveTo>
                <a:cubicBezTo>
                  <a:pt x="2076800" y="535274"/>
                  <a:pt x="2074929" y="536065"/>
                  <a:pt x="2074929" y="536065"/>
                </a:cubicBezTo>
                <a:cubicBezTo>
                  <a:pt x="2074929" y="536855"/>
                  <a:pt x="2073994" y="537649"/>
                  <a:pt x="2073059" y="537649"/>
                </a:cubicBezTo>
                <a:cubicBezTo>
                  <a:pt x="2073059" y="538439"/>
                  <a:pt x="2072127" y="536855"/>
                  <a:pt x="2071191" y="536855"/>
                </a:cubicBezTo>
                <a:cubicBezTo>
                  <a:pt x="2070256" y="536855"/>
                  <a:pt x="2070256" y="538439"/>
                  <a:pt x="2070256" y="538439"/>
                </a:cubicBezTo>
                <a:cubicBezTo>
                  <a:pt x="2069321" y="538439"/>
                  <a:pt x="2068386" y="536855"/>
                  <a:pt x="2067450" y="536855"/>
                </a:cubicBezTo>
                <a:cubicBezTo>
                  <a:pt x="2067450" y="536855"/>
                  <a:pt x="2069321" y="536065"/>
                  <a:pt x="2069321" y="535274"/>
                </a:cubicBezTo>
                <a:cubicBezTo>
                  <a:pt x="2069321" y="535274"/>
                  <a:pt x="2067450" y="534484"/>
                  <a:pt x="2067450" y="533693"/>
                </a:cubicBezTo>
                <a:cubicBezTo>
                  <a:pt x="2067450" y="533693"/>
                  <a:pt x="2068386" y="532900"/>
                  <a:pt x="2068386" y="532109"/>
                </a:cubicBezTo>
                <a:cubicBezTo>
                  <a:pt x="2069321" y="531319"/>
                  <a:pt x="2070256" y="530529"/>
                  <a:pt x="2070256" y="530529"/>
                </a:cubicBezTo>
                <a:lnTo>
                  <a:pt x="2072127" y="532109"/>
                </a:lnTo>
                <a:cubicBezTo>
                  <a:pt x="2073059" y="532109"/>
                  <a:pt x="2073059" y="529738"/>
                  <a:pt x="2073994" y="529738"/>
                </a:cubicBezTo>
                <a:cubicBezTo>
                  <a:pt x="2074929" y="529738"/>
                  <a:pt x="2075865" y="531319"/>
                  <a:pt x="2075865" y="531319"/>
                </a:cubicBezTo>
                <a:lnTo>
                  <a:pt x="2074929" y="532900"/>
                </a:lnTo>
                <a:cubicBezTo>
                  <a:pt x="2074929" y="533693"/>
                  <a:pt x="2076800" y="533693"/>
                  <a:pt x="2076800" y="534484"/>
                </a:cubicBezTo>
                <a:close/>
                <a:moveTo>
                  <a:pt x="2046890" y="537649"/>
                </a:moveTo>
                <a:cubicBezTo>
                  <a:pt x="2046890" y="538439"/>
                  <a:pt x="2045955" y="539229"/>
                  <a:pt x="2045955" y="539229"/>
                </a:cubicBezTo>
                <a:cubicBezTo>
                  <a:pt x="2045020" y="539229"/>
                  <a:pt x="2044084" y="538439"/>
                  <a:pt x="2043149" y="538439"/>
                </a:cubicBezTo>
                <a:cubicBezTo>
                  <a:pt x="2043149" y="537649"/>
                  <a:pt x="2045020" y="536855"/>
                  <a:pt x="2045020" y="536855"/>
                </a:cubicBezTo>
                <a:cubicBezTo>
                  <a:pt x="2045955" y="536065"/>
                  <a:pt x="2045955" y="535274"/>
                  <a:pt x="2046890" y="534484"/>
                </a:cubicBezTo>
                <a:lnTo>
                  <a:pt x="2048758" y="536065"/>
                </a:lnTo>
                <a:cubicBezTo>
                  <a:pt x="2048758" y="536065"/>
                  <a:pt x="2047822" y="537649"/>
                  <a:pt x="2046890" y="537649"/>
                </a:cubicBezTo>
                <a:close/>
                <a:moveTo>
                  <a:pt x="1973984" y="535274"/>
                </a:moveTo>
                <a:lnTo>
                  <a:pt x="1972116" y="533693"/>
                </a:lnTo>
                <a:lnTo>
                  <a:pt x="1973048" y="532109"/>
                </a:lnTo>
                <a:lnTo>
                  <a:pt x="1974919" y="533693"/>
                </a:lnTo>
                <a:lnTo>
                  <a:pt x="1973984" y="535274"/>
                </a:lnTo>
                <a:close/>
                <a:moveTo>
                  <a:pt x="1928187" y="533693"/>
                </a:moveTo>
                <a:lnTo>
                  <a:pt x="1926317" y="532900"/>
                </a:lnTo>
                <a:cubicBezTo>
                  <a:pt x="1926317" y="532109"/>
                  <a:pt x="1928187" y="531319"/>
                  <a:pt x="1928187" y="530529"/>
                </a:cubicBezTo>
                <a:cubicBezTo>
                  <a:pt x="1928187" y="531319"/>
                  <a:pt x="1930054" y="531319"/>
                  <a:pt x="1930054" y="532109"/>
                </a:cubicBezTo>
                <a:cubicBezTo>
                  <a:pt x="1930054" y="532109"/>
                  <a:pt x="1929119" y="533693"/>
                  <a:pt x="1928187" y="533693"/>
                </a:cubicBezTo>
                <a:close/>
                <a:moveTo>
                  <a:pt x="1819762" y="533693"/>
                </a:moveTo>
                <a:lnTo>
                  <a:pt x="1821633" y="532109"/>
                </a:lnTo>
                <a:lnTo>
                  <a:pt x="1823503" y="532900"/>
                </a:lnTo>
                <a:cubicBezTo>
                  <a:pt x="1823503" y="533693"/>
                  <a:pt x="1822568" y="534484"/>
                  <a:pt x="1821633" y="535274"/>
                </a:cubicBezTo>
                <a:cubicBezTo>
                  <a:pt x="1822568" y="534484"/>
                  <a:pt x="1819762" y="533693"/>
                  <a:pt x="1819762" y="533693"/>
                </a:cubicBezTo>
                <a:close/>
                <a:moveTo>
                  <a:pt x="1755270" y="536065"/>
                </a:moveTo>
                <a:cubicBezTo>
                  <a:pt x="1754338" y="536065"/>
                  <a:pt x="1753403" y="534484"/>
                  <a:pt x="1752467" y="534484"/>
                </a:cubicBezTo>
                <a:cubicBezTo>
                  <a:pt x="1752467" y="535274"/>
                  <a:pt x="1751532" y="536065"/>
                  <a:pt x="1751532" y="536855"/>
                </a:cubicBezTo>
                <a:cubicBezTo>
                  <a:pt x="1750597" y="536855"/>
                  <a:pt x="1749665" y="537649"/>
                  <a:pt x="1749665" y="538439"/>
                </a:cubicBezTo>
                <a:lnTo>
                  <a:pt x="1747794" y="540020"/>
                </a:lnTo>
                <a:lnTo>
                  <a:pt x="1749665" y="541601"/>
                </a:lnTo>
                <a:lnTo>
                  <a:pt x="1748729" y="543185"/>
                </a:lnTo>
                <a:cubicBezTo>
                  <a:pt x="1747794" y="543185"/>
                  <a:pt x="1746859" y="541601"/>
                  <a:pt x="1745924" y="541601"/>
                </a:cubicBezTo>
                <a:lnTo>
                  <a:pt x="1744056" y="540810"/>
                </a:lnTo>
                <a:cubicBezTo>
                  <a:pt x="1744056" y="540020"/>
                  <a:pt x="1745924" y="539229"/>
                  <a:pt x="1745924" y="538439"/>
                </a:cubicBezTo>
                <a:cubicBezTo>
                  <a:pt x="1745924" y="538439"/>
                  <a:pt x="1747794" y="537649"/>
                  <a:pt x="1747794" y="536855"/>
                </a:cubicBezTo>
                <a:cubicBezTo>
                  <a:pt x="1747794" y="536855"/>
                  <a:pt x="1744988" y="536065"/>
                  <a:pt x="1744988" y="535274"/>
                </a:cubicBezTo>
                <a:cubicBezTo>
                  <a:pt x="1745924" y="535274"/>
                  <a:pt x="1746859" y="533693"/>
                  <a:pt x="1746859" y="533693"/>
                </a:cubicBezTo>
                <a:cubicBezTo>
                  <a:pt x="1747794" y="533693"/>
                  <a:pt x="1748729" y="535274"/>
                  <a:pt x="1748729" y="535274"/>
                </a:cubicBezTo>
                <a:cubicBezTo>
                  <a:pt x="1749665" y="535274"/>
                  <a:pt x="1750597" y="533693"/>
                  <a:pt x="1750597" y="533693"/>
                </a:cubicBezTo>
                <a:cubicBezTo>
                  <a:pt x="1750597" y="532900"/>
                  <a:pt x="1752467" y="532109"/>
                  <a:pt x="1752467" y="532109"/>
                </a:cubicBezTo>
                <a:cubicBezTo>
                  <a:pt x="1753403" y="532900"/>
                  <a:pt x="1755270" y="533693"/>
                  <a:pt x="1756205" y="534484"/>
                </a:cubicBezTo>
                <a:lnTo>
                  <a:pt x="1755270" y="536065"/>
                </a:lnTo>
                <a:close/>
                <a:moveTo>
                  <a:pt x="1644981" y="537649"/>
                </a:moveTo>
                <a:cubicBezTo>
                  <a:pt x="1644046" y="536855"/>
                  <a:pt x="1643111" y="536855"/>
                  <a:pt x="1642175" y="536065"/>
                </a:cubicBezTo>
                <a:lnTo>
                  <a:pt x="1640308" y="535274"/>
                </a:lnTo>
                <a:cubicBezTo>
                  <a:pt x="1640308" y="534484"/>
                  <a:pt x="1642175" y="533693"/>
                  <a:pt x="1642175" y="532900"/>
                </a:cubicBezTo>
                <a:lnTo>
                  <a:pt x="1644046" y="534484"/>
                </a:lnTo>
                <a:cubicBezTo>
                  <a:pt x="1644981" y="534484"/>
                  <a:pt x="1644981" y="532900"/>
                  <a:pt x="1645913" y="532900"/>
                </a:cubicBezTo>
                <a:lnTo>
                  <a:pt x="1647784" y="533693"/>
                </a:lnTo>
                <a:cubicBezTo>
                  <a:pt x="1646849" y="535274"/>
                  <a:pt x="1645913" y="536065"/>
                  <a:pt x="1644981" y="537649"/>
                </a:cubicBezTo>
                <a:close/>
                <a:moveTo>
                  <a:pt x="1634700" y="536855"/>
                </a:moveTo>
                <a:cubicBezTo>
                  <a:pt x="1634700" y="537649"/>
                  <a:pt x="1633764" y="538439"/>
                  <a:pt x="1633764" y="539229"/>
                </a:cubicBezTo>
                <a:cubicBezTo>
                  <a:pt x="1632829" y="539229"/>
                  <a:pt x="1631894" y="537649"/>
                  <a:pt x="1631894" y="537649"/>
                </a:cubicBezTo>
                <a:cubicBezTo>
                  <a:pt x="1630959" y="536855"/>
                  <a:pt x="1629091" y="536855"/>
                  <a:pt x="1629091" y="536065"/>
                </a:cubicBezTo>
                <a:lnTo>
                  <a:pt x="1630959" y="534484"/>
                </a:lnTo>
                <a:cubicBezTo>
                  <a:pt x="1631894" y="533693"/>
                  <a:pt x="1631894" y="532900"/>
                  <a:pt x="1632829" y="532900"/>
                </a:cubicBezTo>
                <a:cubicBezTo>
                  <a:pt x="1632829" y="532900"/>
                  <a:pt x="1633764" y="533693"/>
                  <a:pt x="1634700" y="533693"/>
                </a:cubicBezTo>
                <a:cubicBezTo>
                  <a:pt x="1634700" y="534484"/>
                  <a:pt x="1632829" y="535274"/>
                  <a:pt x="1632829" y="536065"/>
                </a:cubicBezTo>
                <a:cubicBezTo>
                  <a:pt x="1632829" y="536065"/>
                  <a:pt x="1635635" y="536855"/>
                  <a:pt x="1634700" y="536855"/>
                </a:cubicBezTo>
                <a:close/>
                <a:moveTo>
                  <a:pt x="1574880" y="537649"/>
                </a:moveTo>
                <a:lnTo>
                  <a:pt x="1573010" y="536065"/>
                </a:lnTo>
                <a:lnTo>
                  <a:pt x="1574880" y="534484"/>
                </a:lnTo>
                <a:lnTo>
                  <a:pt x="1576748" y="536065"/>
                </a:lnTo>
                <a:cubicBezTo>
                  <a:pt x="1576748" y="536065"/>
                  <a:pt x="1575816" y="537649"/>
                  <a:pt x="1574880" y="537649"/>
                </a:cubicBezTo>
                <a:close/>
                <a:moveTo>
                  <a:pt x="1511323" y="535274"/>
                </a:moveTo>
                <a:cubicBezTo>
                  <a:pt x="1511323" y="536065"/>
                  <a:pt x="1513191" y="536065"/>
                  <a:pt x="1513191" y="536855"/>
                </a:cubicBezTo>
                <a:cubicBezTo>
                  <a:pt x="1513191" y="536855"/>
                  <a:pt x="1511323" y="537649"/>
                  <a:pt x="1511323" y="538439"/>
                </a:cubicBezTo>
                <a:cubicBezTo>
                  <a:pt x="1512255" y="539229"/>
                  <a:pt x="1514126" y="539229"/>
                  <a:pt x="1514126" y="540020"/>
                </a:cubicBezTo>
                <a:lnTo>
                  <a:pt x="1512255" y="541601"/>
                </a:lnTo>
                <a:cubicBezTo>
                  <a:pt x="1511323" y="541601"/>
                  <a:pt x="1510388" y="540020"/>
                  <a:pt x="1510388" y="540020"/>
                </a:cubicBezTo>
                <a:lnTo>
                  <a:pt x="1508517" y="539229"/>
                </a:lnTo>
                <a:cubicBezTo>
                  <a:pt x="1507582" y="538439"/>
                  <a:pt x="1509453" y="537649"/>
                  <a:pt x="1509453" y="536855"/>
                </a:cubicBezTo>
                <a:lnTo>
                  <a:pt x="1507582" y="536065"/>
                </a:lnTo>
                <a:cubicBezTo>
                  <a:pt x="1507582" y="535274"/>
                  <a:pt x="1508517" y="534484"/>
                  <a:pt x="1509453" y="533693"/>
                </a:cubicBezTo>
                <a:lnTo>
                  <a:pt x="1510388" y="532109"/>
                </a:lnTo>
                <a:cubicBezTo>
                  <a:pt x="1510388" y="532900"/>
                  <a:pt x="1513191" y="532900"/>
                  <a:pt x="1513191" y="533693"/>
                </a:cubicBezTo>
                <a:cubicBezTo>
                  <a:pt x="1513191" y="533693"/>
                  <a:pt x="1511323" y="534484"/>
                  <a:pt x="1511323" y="535274"/>
                </a:cubicBezTo>
                <a:close/>
                <a:moveTo>
                  <a:pt x="1380468" y="526573"/>
                </a:moveTo>
                <a:cubicBezTo>
                  <a:pt x="1379533" y="527364"/>
                  <a:pt x="1378597" y="528948"/>
                  <a:pt x="1377665" y="529738"/>
                </a:cubicBezTo>
                <a:cubicBezTo>
                  <a:pt x="1376730" y="530529"/>
                  <a:pt x="1376730" y="531319"/>
                  <a:pt x="1375795" y="531319"/>
                </a:cubicBezTo>
                <a:cubicBezTo>
                  <a:pt x="1375795" y="532109"/>
                  <a:pt x="1374860" y="533693"/>
                  <a:pt x="1373924" y="533693"/>
                </a:cubicBezTo>
                <a:lnTo>
                  <a:pt x="1372057" y="532109"/>
                </a:lnTo>
                <a:lnTo>
                  <a:pt x="1373924" y="530529"/>
                </a:lnTo>
                <a:cubicBezTo>
                  <a:pt x="1373924" y="529738"/>
                  <a:pt x="1374860" y="528948"/>
                  <a:pt x="1375795" y="528948"/>
                </a:cubicBezTo>
                <a:cubicBezTo>
                  <a:pt x="1375795" y="528154"/>
                  <a:pt x="1376730" y="527364"/>
                  <a:pt x="1376730" y="526573"/>
                </a:cubicBezTo>
                <a:lnTo>
                  <a:pt x="1374860" y="525783"/>
                </a:lnTo>
                <a:cubicBezTo>
                  <a:pt x="1374860" y="524993"/>
                  <a:pt x="1376730" y="524199"/>
                  <a:pt x="1376730" y="523409"/>
                </a:cubicBezTo>
                <a:cubicBezTo>
                  <a:pt x="1376730" y="524199"/>
                  <a:pt x="1378597" y="524993"/>
                  <a:pt x="1378597" y="524993"/>
                </a:cubicBezTo>
                <a:cubicBezTo>
                  <a:pt x="1379533" y="525783"/>
                  <a:pt x="1379533" y="525783"/>
                  <a:pt x="1380468" y="526573"/>
                </a:cubicBezTo>
                <a:close/>
                <a:moveTo>
                  <a:pt x="1294373" y="526573"/>
                </a:moveTo>
                <a:cubicBezTo>
                  <a:pt x="1294373" y="527364"/>
                  <a:pt x="1295308" y="528154"/>
                  <a:pt x="1295308" y="528948"/>
                </a:cubicBezTo>
                <a:cubicBezTo>
                  <a:pt x="1296241" y="528948"/>
                  <a:pt x="1297176" y="529738"/>
                  <a:pt x="1297176" y="530529"/>
                </a:cubicBezTo>
                <a:lnTo>
                  <a:pt x="1299046" y="532109"/>
                </a:lnTo>
                <a:lnTo>
                  <a:pt x="1297176" y="533693"/>
                </a:lnTo>
                <a:cubicBezTo>
                  <a:pt x="1296241" y="533693"/>
                  <a:pt x="1295308" y="532109"/>
                  <a:pt x="1295308" y="531319"/>
                </a:cubicBezTo>
                <a:cubicBezTo>
                  <a:pt x="1294373" y="531319"/>
                  <a:pt x="1294373" y="530529"/>
                  <a:pt x="1293438" y="529738"/>
                </a:cubicBezTo>
                <a:cubicBezTo>
                  <a:pt x="1292503" y="528948"/>
                  <a:pt x="1291567" y="527364"/>
                  <a:pt x="1290635" y="526573"/>
                </a:cubicBezTo>
                <a:cubicBezTo>
                  <a:pt x="1291567" y="525783"/>
                  <a:pt x="1291567" y="525783"/>
                  <a:pt x="1292503" y="524993"/>
                </a:cubicBezTo>
                <a:cubicBezTo>
                  <a:pt x="1292503" y="524993"/>
                  <a:pt x="1294373" y="524199"/>
                  <a:pt x="1294373" y="523409"/>
                </a:cubicBezTo>
                <a:cubicBezTo>
                  <a:pt x="1294373" y="524199"/>
                  <a:pt x="1296241" y="524993"/>
                  <a:pt x="1296241" y="525783"/>
                </a:cubicBezTo>
                <a:lnTo>
                  <a:pt x="1294373" y="526573"/>
                </a:lnTo>
                <a:close/>
                <a:moveTo>
                  <a:pt x="1163518" y="536065"/>
                </a:moveTo>
                <a:lnTo>
                  <a:pt x="1161647" y="536855"/>
                </a:lnTo>
                <a:cubicBezTo>
                  <a:pt x="1161647" y="537649"/>
                  <a:pt x="1163518" y="538439"/>
                  <a:pt x="1162583" y="539229"/>
                </a:cubicBezTo>
                <a:lnTo>
                  <a:pt x="1160715" y="540020"/>
                </a:lnTo>
                <a:cubicBezTo>
                  <a:pt x="1160715" y="540020"/>
                  <a:pt x="1159780" y="541601"/>
                  <a:pt x="1158845" y="541601"/>
                </a:cubicBezTo>
                <a:lnTo>
                  <a:pt x="1156974" y="540020"/>
                </a:lnTo>
                <a:cubicBezTo>
                  <a:pt x="1156974" y="539229"/>
                  <a:pt x="1158845" y="539229"/>
                  <a:pt x="1159780" y="538439"/>
                </a:cubicBezTo>
                <a:cubicBezTo>
                  <a:pt x="1159780" y="537649"/>
                  <a:pt x="1157909" y="536855"/>
                  <a:pt x="1157909" y="536855"/>
                </a:cubicBezTo>
                <a:cubicBezTo>
                  <a:pt x="1157909" y="536065"/>
                  <a:pt x="1159780" y="536065"/>
                  <a:pt x="1159780" y="535274"/>
                </a:cubicBezTo>
                <a:cubicBezTo>
                  <a:pt x="1159780" y="534484"/>
                  <a:pt x="1157909" y="533693"/>
                  <a:pt x="1157909" y="533693"/>
                </a:cubicBezTo>
                <a:cubicBezTo>
                  <a:pt x="1157909" y="532900"/>
                  <a:pt x="1160715" y="532900"/>
                  <a:pt x="1160715" y="532109"/>
                </a:cubicBezTo>
                <a:lnTo>
                  <a:pt x="1161647" y="533693"/>
                </a:lnTo>
                <a:cubicBezTo>
                  <a:pt x="1162583" y="534484"/>
                  <a:pt x="1163518" y="535274"/>
                  <a:pt x="1163518" y="536065"/>
                </a:cubicBezTo>
                <a:close/>
                <a:moveTo>
                  <a:pt x="1098090" y="536065"/>
                </a:moveTo>
                <a:lnTo>
                  <a:pt x="1096223" y="537649"/>
                </a:lnTo>
                <a:cubicBezTo>
                  <a:pt x="1095288" y="537649"/>
                  <a:pt x="1094352" y="536065"/>
                  <a:pt x="1094352" y="536065"/>
                </a:cubicBezTo>
                <a:lnTo>
                  <a:pt x="1096223" y="534484"/>
                </a:lnTo>
                <a:lnTo>
                  <a:pt x="1098090" y="536065"/>
                </a:lnTo>
                <a:close/>
                <a:moveTo>
                  <a:pt x="1038271" y="532900"/>
                </a:moveTo>
                <a:cubicBezTo>
                  <a:pt x="1039206" y="532900"/>
                  <a:pt x="1039206" y="533693"/>
                  <a:pt x="1040142" y="534484"/>
                </a:cubicBezTo>
                <a:lnTo>
                  <a:pt x="1042012" y="536065"/>
                </a:lnTo>
                <a:cubicBezTo>
                  <a:pt x="1042012" y="536855"/>
                  <a:pt x="1040142" y="536855"/>
                  <a:pt x="1039206" y="537649"/>
                </a:cubicBezTo>
                <a:cubicBezTo>
                  <a:pt x="1039206" y="537649"/>
                  <a:pt x="1038271" y="539229"/>
                  <a:pt x="1037339" y="539229"/>
                </a:cubicBezTo>
                <a:cubicBezTo>
                  <a:pt x="1037339" y="538439"/>
                  <a:pt x="1036404" y="537649"/>
                  <a:pt x="1036404" y="536855"/>
                </a:cubicBezTo>
                <a:cubicBezTo>
                  <a:pt x="1035468" y="536855"/>
                  <a:pt x="1038271" y="536065"/>
                  <a:pt x="1038271" y="536065"/>
                </a:cubicBezTo>
                <a:cubicBezTo>
                  <a:pt x="1038271" y="535274"/>
                  <a:pt x="1036404" y="534484"/>
                  <a:pt x="1036404" y="533693"/>
                </a:cubicBezTo>
                <a:cubicBezTo>
                  <a:pt x="1037339" y="533693"/>
                  <a:pt x="1038271" y="532900"/>
                  <a:pt x="1038271" y="532900"/>
                </a:cubicBezTo>
                <a:close/>
                <a:moveTo>
                  <a:pt x="1027057" y="534484"/>
                </a:moveTo>
                <a:lnTo>
                  <a:pt x="1028925" y="532900"/>
                </a:lnTo>
                <a:cubicBezTo>
                  <a:pt x="1028925" y="533693"/>
                  <a:pt x="1030795" y="534484"/>
                  <a:pt x="1030795" y="535274"/>
                </a:cubicBezTo>
                <a:lnTo>
                  <a:pt x="1028925" y="536065"/>
                </a:lnTo>
                <a:cubicBezTo>
                  <a:pt x="1027993" y="536855"/>
                  <a:pt x="1027057" y="536855"/>
                  <a:pt x="1026122" y="537649"/>
                </a:cubicBezTo>
                <a:cubicBezTo>
                  <a:pt x="1025187" y="536065"/>
                  <a:pt x="1024251" y="535274"/>
                  <a:pt x="1023316" y="533693"/>
                </a:cubicBezTo>
                <a:lnTo>
                  <a:pt x="1025187" y="532900"/>
                </a:lnTo>
                <a:cubicBezTo>
                  <a:pt x="1026122" y="532900"/>
                  <a:pt x="1026122" y="534484"/>
                  <a:pt x="1027057" y="534484"/>
                </a:cubicBezTo>
                <a:close/>
                <a:moveTo>
                  <a:pt x="920503" y="533693"/>
                </a:moveTo>
                <a:cubicBezTo>
                  <a:pt x="920503" y="533693"/>
                  <a:pt x="921438" y="535274"/>
                  <a:pt x="922374" y="535274"/>
                </a:cubicBezTo>
                <a:cubicBezTo>
                  <a:pt x="922374" y="535274"/>
                  <a:pt x="923309" y="533693"/>
                  <a:pt x="924241" y="533693"/>
                </a:cubicBezTo>
                <a:cubicBezTo>
                  <a:pt x="924241" y="533693"/>
                  <a:pt x="925176" y="535274"/>
                  <a:pt x="926112" y="535274"/>
                </a:cubicBezTo>
                <a:cubicBezTo>
                  <a:pt x="926112" y="536065"/>
                  <a:pt x="923309" y="536855"/>
                  <a:pt x="923309" y="536855"/>
                </a:cubicBezTo>
                <a:cubicBezTo>
                  <a:pt x="923309" y="537649"/>
                  <a:pt x="925176" y="538439"/>
                  <a:pt x="925176" y="538439"/>
                </a:cubicBezTo>
                <a:cubicBezTo>
                  <a:pt x="925176" y="539229"/>
                  <a:pt x="927047" y="540020"/>
                  <a:pt x="927047" y="540810"/>
                </a:cubicBezTo>
                <a:lnTo>
                  <a:pt x="925176" y="541601"/>
                </a:lnTo>
                <a:cubicBezTo>
                  <a:pt x="924241" y="541601"/>
                  <a:pt x="923309" y="543185"/>
                  <a:pt x="922374" y="543185"/>
                </a:cubicBezTo>
                <a:lnTo>
                  <a:pt x="921438" y="541601"/>
                </a:lnTo>
                <a:lnTo>
                  <a:pt x="923309" y="540020"/>
                </a:lnTo>
                <a:lnTo>
                  <a:pt x="921438" y="538439"/>
                </a:lnTo>
                <a:cubicBezTo>
                  <a:pt x="921438" y="537649"/>
                  <a:pt x="920503" y="536855"/>
                  <a:pt x="919568" y="536855"/>
                </a:cubicBezTo>
                <a:cubicBezTo>
                  <a:pt x="919568" y="536065"/>
                  <a:pt x="918636" y="535274"/>
                  <a:pt x="918636" y="534484"/>
                </a:cubicBezTo>
                <a:cubicBezTo>
                  <a:pt x="917700" y="534484"/>
                  <a:pt x="916765" y="536065"/>
                  <a:pt x="915830" y="536065"/>
                </a:cubicBezTo>
                <a:lnTo>
                  <a:pt x="914895" y="534484"/>
                </a:lnTo>
                <a:cubicBezTo>
                  <a:pt x="915830" y="533693"/>
                  <a:pt x="917700" y="532900"/>
                  <a:pt x="918636" y="532109"/>
                </a:cubicBezTo>
                <a:cubicBezTo>
                  <a:pt x="918636" y="532109"/>
                  <a:pt x="920503" y="532900"/>
                  <a:pt x="920503" y="533693"/>
                </a:cubicBezTo>
                <a:close/>
                <a:moveTo>
                  <a:pt x="851338" y="533693"/>
                </a:moveTo>
                <a:cubicBezTo>
                  <a:pt x="851338" y="533693"/>
                  <a:pt x="848535" y="534484"/>
                  <a:pt x="849470" y="535274"/>
                </a:cubicBezTo>
                <a:cubicBezTo>
                  <a:pt x="848535" y="534484"/>
                  <a:pt x="847600" y="533693"/>
                  <a:pt x="847600" y="532900"/>
                </a:cubicBezTo>
                <a:lnTo>
                  <a:pt x="849470" y="532109"/>
                </a:lnTo>
                <a:lnTo>
                  <a:pt x="851338" y="533693"/>
                </a:lnTo>
                <a:close/>
                <a:moveTo>
                  <a:pt x="742916" y="533693"/>
                </a:moveTo>
                <a:cubicBezTo>
                  <a:pt x="741981" y="533693"/>
                  <a:pt x="741046" y="532109"/>
                  <a:pt x="741046" y="532109"/>
                </a:cubicBezTo>
                <a:cubicBezTo>
                  <a:pt x="741046" y="531319"/>
                  <a:pt x="742916" y="531319"/>
                  <a:pt x="742916" y="530529"/>
                </a:cubicBezTo>
                <a:cubicBezTo>
                  <a:pt x="742916" y="531319"/>
                  <a:pt x="744787" y="532109"/>
                  <a:pt x="744787" y="532900"/>
                </a:cubicBezTo>
                <a:lnTo>
                  <a:pt x="742916" y="533693"/>
                </a:lnTo>
                <a:close/>
                <a:moveTo>
                  <a:pt x="697116" y="535274"/>
                </a:moveTo>
                <a:lnTo>
                  <a:pt x="696181" y="533693"/>
                </a:lnTo>
                <a:lnTo>
                  <a:pt x="698052" y="532109"/>
                </a:lnTo>
                <a:lnTo>
                  <a:pt x="698987" y="533693"/>
                </a:lnTo>
                <a:lnTo>
                  <a:pt x="697116" y="535274"/>
                </a:lnTo>
                <a:close/>
                <a:moveTo>
                  <a:pt x="626083" y="536855"/>
                </a:moveTo>
                <a:cubicBezTo>
                  <a:pt x="626083" y="536855"/>
                  <a:pt x="627951" y="537649"/>
                  <a:pt x="627951" y="538439"/>
                </a:cubicBezTo>
                <a:cubicBezTo>
                  <a:pt x="627016" y="538439"/>
                  <a:pt x="626083" y="539229"/>
                  <a:pt x="625148" y="539229"/>
                </a:cubicBezTo>
                <a:cubicBezTo>
                  <a:pt x="625148" y="539229"/>
                  <a:pt x="624213" y="538439"/>
                  <a:pt x="624213" y="537649"/>
                </a:cubicBezTo>
                <a:cubicBezTo>
                  <a:pt x="623278" y="537649"/>
                  <a:pt x="622342" y="536065"/>
                  <a:pt x="622342" y="536065"/>
                </a:cubicBezTo>
                <a:lnTo>
                  <a:pt x="624213" y="534484"/>
                </a:lnTo>
                <a:cubicBezTo>
                  <a:pt x="625148" y="535274"/>
                  <a:pt x="625148" y="536065"/>
                  <a:pt x="626083" y="536855"/>
                </a:cubicBezTo>
                <a:close/>
                <a:moveTo>
                  <a:pt x="597106" y="529738"/>
                </a:moveTo>
                <a:cubicBezTo>
                  <a:pt x="598041" y="529738"/>
                  <a:pt x="598041" y="532109"/>
                  <a:pt x="598977" y="532109"/>
                </a:cubicBezTo>
                <a:lnTo>
                  <a:pt x="600847" y="530529"/>
                </a:lnTo>
                <a:cubicBezTo>
                  <a:pt x="600847" y="530529"/>
                  <a:pt x="601782" y="531319"/>
                  <a:pt x="602714" y="532109"/>
                </a:cubicBezTo>
                <a:cubicBezTo>
                  <a:pt x="602714" y="532900"/>
                  <a:pt x="603650" y="533693"/>
                  <a:pt x="603650" y="533693"/>
                </a:cubicBezTo>
                <a:cubicBezTo>
                  <a:pt x="603650" y="534484"/>
                  <a:pt x="601782" y="535274"/>
                  <a:pt x="601782" y="535274"/>
                </a:cubicBezTo>
                <a:cubicBezTo>
                  <a:pt x="601782" y="536065"/>
                  <a:pt x="603650" y="536855"/>
                  <a:pt x="603650" y="536855"/>
                </a:cubicBezTo>
                <a:cubicBezTo>
                  <a:pt x="602714" y="536855"/>
                  <a:pt x="601782" y="538439"/>
                  <a:pt x="600847" y="538439"/>
                </a:cubicBezTo>
                <a:cubicBezTo>
                  <a:pt x="600847" y="538439"/>
                  <a:pt x="600847" y="536855"/>
                  <a:pt x="599912" y="536855"/>
                </a:cubicBezTo>
                <a:cubicBezTo>
                  <a:pt x="598977" y="536855"/>
                  <a:pt x="598041" y="538439"/>
                  <a:pt x="598041" y="537649"/>
                </a:cubicBezTo>
                <a:cubicBezTo>
                  <a:pt x="597106" y="537649"/>
                  <a:pt x="596174" y="536855"/>
                  <a:pt x="596174" y="536065"/>
                </a:cubicBezTo>
                <a:cubicBezTo>
                  <a:pt x="596174" y="536065"/>
                  <a:pt x="594303" y="535274"/>
                  <a:pt x="594303" y="534484"/>
                </a:cubicBezTo>
                <a:cubicBezTo>
                  <a:pt x="594303" y="533693"/>
                  <a:pt x="596174" y="533693"/>
                  <a:pt x="596174" y="532900"/>
                </a:cubicBezTo>
                <a:lnTo>
                  <a:pt x="595239" y="531319"/>
                </a:lnTo>
                <a:cubicBezTo>
                  <a:pt x="595239" y="531319"/>
                  <a:pt x="596174" y="529738"/>
                  <a:pt x="597106" y="529738"/>
                </a:cubicBezTo>
                <a:close/>
                <a:moveTo>
                  <a:pt x="556915" y="533693"/>
                </a:moveTo>
                <a:cubicBezTo>
                  <a:pt x="556915" y="533693"/>
                  <a:pt x="555983" y="532109"/>
                  <a:pt x="555983" y="531319"/>
                </a:cubicBezTo>
                <a:cubicBezTo>
                  <a:pt x="555047" y="531319"/>
                  <a:pt x="554112" y="530529"/>
                  <a:pt x="554112" y="529738"/>
                </a:cubicBezTo>
                <a:cubicBezTo>
                  <a:pt x="554112" y="529738"/>
                  <a:pt x="555983" y="528948"/>
                  <a:pt x="555983" y="528154"/>
                </a:cubicBezTo>
                <a:cubicBezTo>
                  <a:pt x="556915" y="529738"/>
                  <a:pt x="557850" y="530529"/>
                  <a:pt x="559721" y="532109"/>
                </a:cubicBezTo>
                <a:cubicBezTo>
                  <a:pt x="558785" y="532109"/>
                  <a:pt x="557850" y="533693"/>
                  <a:pt x="556915" y="533693"/>
                </a:cubicBezTo>
                <a:close/>
                <a:moveTo>
                  <a:pt x="461581" y="544765"/>
                </a:moveTo>
                <a:cubicBezTo>
                  <a:pt x="461581" y="544765"/>
                  <a:pt x="460645" y="543185"/>
                  <a:pt x="459710" y="543185"/>
                </a:cubicBezTo>
                <a:lnTo>
                  <a:pt x="462513" y="541601"/>
                </a:lnTo>
                <a:lnTo>
                  <a:pt x="463448" y="543185"/>
                </a:lnTo>
                <a:lnTo>
                  <a:pt x="461581" y="544765"/>
                </a:lnTo>
                <a:close/>
                <a:moveTo>
                  <a:pt x="439147" y="531319"/>
                </a:moveTo>
                <a:cubicBezTo>
                  <a:pt x="440082" y="531319"/>
                  <a:pt x="441017" y="532900"/>
                  <a:pt x="441017" y="532900"/>
                </a:cubicBezTo>
                <a:lnTo>
                  <a:pt x="439147" y="534484"/>
                </a:lnTo>
                <a:cubicBezTo>
                  <a:pt x="438212" y="534484"/>
                  <a:pt x="437279" y="535274"/>
                  <a:pt x="437279" y="535274"/>
                </a:cubicBezTo>
                <a:cubicBezTo>
                  <a:pt x="436344" y="535274"/>
                  <a:pt x="436344" y="533693"/>
                  <a:pt x="435409" y="533693"/>
                </a:cubicBezTo>
                <a:lnTo>
                  <a:pt x="437279" y="532109"/>
                </a:lnTo>
                <a:cubicBezTo>
                  <a:pt x="438212" y="532109"/>
                  <a:pt x="439147" y="531319"/>
                  <a:pt x="439147" y="531319"/>
                </a:cubicBezTo>
                <a:close/>
                <a:moveTo>
                  <a:pt x="530746" y="497306"/>
                </a:moveTo>
                <a:cubicBezTo>
                  <a:pt x="530746" y="496516"/>
                  <a:pt x="529811" y="495725"/>
                  <a:pt x="529811" y="495725"/>
                </a:cubicBezTo>
                <a:cubicBezTo>
                  <a:pt x="528876" y="494935"/>
                  <a:pt x="528876" y="494145"/>
                  <a:pt x="527940" y="493351"/>
                </a:cubicBezTo>
                <a:cubicBezTo>
                  <a:pt x="527008" y="493351"/>
                  <a:pt x="527008" y="492561"/>
                  <a:pt x="526073" y="491770"/>
                </a:cubicBezTo>
                <a:cubicBezTo>
                  <a:pt x="527008" y="491770"/>
                  <a:pt x="527940" y="490189"/>
                  <a:pt x="527940" y="490189"/>
                </a:cubicBezTo>
                <a:cubicBezTo>
                  <a:pt x="528876" y="490980"/>
                  <a:pt x="529811" y="491770"/>
                  <a:pt x="529811" y="492561"/>
                </a:cubicBezTo>
                <a:cubicBezTo>
                  <a:pt x="530746" y="492561"/>
                  <a:pt x="530746" y="493351"/>
                  <a:pt x="531681" y="494145"/>
                </a:cubicBezTo>
                <a:cubicBezTo>
                  <a:pt x="531681" y="494935"/>
                  <a:pt x="532614" y="494935"/>
                  <a:pt x="533549" y="495725"/>
                </a:cubicBezTo>
                <a:lnTo>
                  <a:pt x="534484" y="497306"/>
                </a:lnTo>
                <a:lnTo>
                  <a:pt x="532614" y="498890"/>
                </a:lnTo>
                <a:cubicBezTo>
                  <a:pt x="531681" y="498100"/>
                  <a:pt x="531681" y="498100"/>
                  <a:pt x="530746" y="497306"/>
                </a:cubicBezTo>
                <a:close/>
                <a:moveTo>
                  <a:pt x="522332" y="491770"/>
                </a:moveTo>
                <a:cubicBezTo>
                  <a:pt x="522332" y="490980"/>
                  <a:pt x="524203" y="490189"/>
                  <a:pt x="525138" y="490189"/>
                </a:cubicBezTo>
                <a:lnTo>
                  <a:pt x="526073" y="491770"/>
                </a:lnTo>
                <a:lnTo>
                  <a:pt x="524203" y="493351"/>
                </a:lnTo>
                <a:lnTo>
                  <a:pt x="522332" y="491770"/>
                </a:lnTo>
                <a:close/>
                <a:moveTo>
                  <a:pt x="584022" y="496516"/>
                </a:moveTo>
                <a:cubicBezTo>
                  <a:pt x="584022" y="496516"/>
                  <a:pt x="584957" y="498100"/>
                  <a:pt x="584957" y="498890"/>
                </a:cubicBezTo>
                <a:lnTo>
                  <a:pt x="583086" y="499681"/>
                </a:lnTo>
                <a:lnTo>
                  <a:pt x="581219" y="498100"/>
                </a:lnTo>
                <a:cubicBezTo>
                  <a:pt x="581219" y="498100"/>
                  <a:pt x="583086" y="496516"/>
                  <a:pt x="584022" y="496516"/>
                </a:cubicBezTo>
                <a:close/>
                <a:moveTo>
                  <a:pt x="639168" y="499681"/>
                </a:moveTo>
                <a:cubicBezTo>
                  <a:pt x="640103" y="499681"/>
                  <a:pt x="641035" y="498890"/>
                  <a:pt x="641035" y="498890"/>
                </a:cubicBezTo>
                <a:cubicBezTo>
                  <a:pt x="641970" y="498890"/>
                  <a:pt x="641970" y="500471"/>
                  <a:pt x="642906" y="500471"/>
                </a:cubicBezTo>
                <a:lnTo>
                  <a:pt x="641035" y="502052"/>
                </a:lnTo>
                <a:cubicBezTo>
                  <a:pt x="640103" y="502052"/>
                  <a:pt x="640103" y="499681"/>
                  <a:pt x="639168" y="499681"/>
                </a:cubicBezTo>
                <a:close/>
                <a:moveTo>
                  <a:pt x="637297" y="501261"/>
                </a:moveTo>
                <a:cubicBezTo>
                  <a:pt x="636362" y="501261"/>
                  <a:pt x="636362" y="499681"/>
                  <a:pt x="635430" y="499681"/>
                </a:cubicBezTo>
                <a:lnTo>
                  <a:pt x="637297" y="498100"/>
                </a:lnTo>
                <a:cubicBezTo>
                  <a:pt x="638232" y="498100"/>
                  <a:pt x="639168" y="499681"/>
                  <a:pt x="639168" y="499681"/>
                </a:cubicBezTo>
                <a:cubicBezTo>
                  <a:pt x="638232" y="499681"/>
                  <a:pt x="638232" y="501261"/>
                  <a:pt x="637297" y="501261"/>
                </a:cubicBezTo>
                <a:close/>
                <a:moveTo>
                  <a:pt x="631689" y="502052"/>
                </a:moveTo>
                <a:cubicBezTo>
                  <a:pt x="630757" y="501261"/>
                  <a:pt x="630757" y="501261"/>
                  <a:pt x="629821" y="500471"/>
                </a:cubicBezTo>
                <a:lnTo>
                  <a:pt x="627951" y="498890"/>
                </a:lnTo>
                <a:cubicBezTo>
                  <a:pt x="627951" y="498100"/>
                  <a:pt x="629821" y="497306"/>
                  <a:pt x="630757" y="497306"/>
                </a:cubicBezTo>
                <a:cubicBezTo>
                  <a:pt x="630757" y="496516"/>
                  <a:pt x="631689" y="496516"/>
                  <a:pt x="632624" y="495725"/>
                </a:cubicBezTo>
                <a:cubicBezTo>
                  <a:pt x="632624" y="496516"/>
                  <a:pt x="633559" y="497306"/>
                  <a:pt x="633559" y="498100"/>
                </a:cubicBezTo>
                <a:cubicBezTo>
                  <a:pt x="634495" y="498100"/>
                  <a:pt x="635430" y="499681"/>
                  <a:pt x="635430" y="499681"/>
                </a:cubicBezTo>
                <a:cubicBezTo>
                  <a:pt x="635430" y="499681"/>
                  <a:pt x="633559" y="500471"/>
                  <a:pt x="633559" y="501261"/>
                </a:cubicBezTo>
                <a:cubicBezTo>
                  <a:pt x="632624" y="501261"/>
                  <a:pt x="631689" y="502052"/>
                  <a:pt x="631689" y="502052"/>
                </a:cubicBezTo>
                <a:close/>
                <a:moveTo>
                  <a:pt x="912092" y="494145"/>
                </a:moveTo>
                <a:cubicBezTo>
                  <a:pt x="911157" y="494935"/>
                  <a:pt x="909286" y="495725"/>
                  <a:pt x="909286" y="495725"/>
                </a:cubicBezTo>
                <a:lnTo>
                  <a:pt x="908354" y="494145"/>
                </a:lnTo>
                <a:lnTo>
                  <a:pt x="910222" y="492561"/>
                </a:lnTo>
                <a:lnTo>
                  <a:pt x="912092" y="494145"/>
                </a:lnTo>
                <a:close/>
                <a:moveTo>
                  <a:pt x="963497" y="497306"/>
                </a:moveTo>
                <a:cubicBezTo>
                  <a:pt x="963497" y="498100"/>
                  <a:pt x="965368" y="498100"/>
                  <a:pt x="965368" y="498890"/>
                </a:cubicBezTo>
                <a:cubicBezTo>
                  <a:pt x="965368" y="499681"/>
                  <a:pt x="963497" y="499681"/>
                  <a:pt x="963497" y="500471"/>
                </a:cubicBezTo>
                <a:cubicBezTo>
                  <a:pt x="963497" y="499681"/>
                  <a:pt x="961630" y="498890"/>
                  <a:pt x="961630" y="498890"/>
                </a:cubicBezTo>
                <a:cubicBezTo>
                  <a:pt x="961630" y="498100"/>
                  <a:pt x="963497" y="497306"/>
                  <a:pt x="963497" y="497306"/>
                </a:cubicBezTo>
                <a:close/>
                <a:moveTo>
                  <a:pt x="1011167" y="502845"/>
                </a:moveTo>
                <a:cubicBezTo>
                  <a:pt x="1011167" y="502845"/>
                  <a:pt x="1010232" y="501261"/>
                  <a:pt x="1010232" y="500471"/>
                </a:cubicBezTo>
                <a:lnTo>
                  <a:pt x="1012102" y="499681"/>
                </a:lnTo>
                <a:cubicBezTo>
                  <a:pt x="1012102" y="499681"/>
                  <a:pt x="1013035" y="501261"/>
                  <a:pt x="1013970" y="501261"/>
                </a:cubicBezTo>
                <a:cubicBezTo>
                  <a:pt x="1013035" y="501261"/>
                  <a:pt x="1012102" y="502845"/>
                  <a:pt x="1011167" y="502845"/>
                </a:cubicBezTo>
                <a:close/>
                <a:moveTo>
                  <a:pt x="1063507" y="494145"/>
                </a:moveTo>
                <a:lnTo>
                  <a:pt x="1065378" y="492561"/>
                </a:lnTo>
                <a:cubicBezTo>
                  <a:pt x="1066313" y="493351"/>
                  <a:pt x="1066313" y="494145"/>
                  <a:pt x="1067248" y="494935"/>
                </a:cubicBezTo>
                <a:cubicBezTo>
                  <a:pt x="1067248" y="494935"/>
                  <a:pt x="1068181" y="495725"/>
                  <a:pt x="1068181" y="496516"/>
                </a:cubicBezTo>
                <a:cubicBezTo>
                  <a:pt x="1069116" y="496516"/>
                  <a:pt x="1066313" y="497306"/>
                  <a:pt x="1066313" y="498100"/>
                </a:cubicBezTo>
                <a:cubicBezTo>
                  <a:pt x="1066313" y="497306"/>
                  <a:pt x="1065378" y="496516"/>
                  <a:pt x="1065378" y="495725"/>
                </a:cubicBezTo>
                <a:cubicBezTo>
                  <a:pt x="1064443" y="495725"/>
                  <a:pt x="1063507" y="494145"/>
                  <a:pt x="1063507" y="494145"/>
                </a:cubicBezTo>
                <a:close/>
                <a:moveTo>
                  <a:pt x="1096223" y="501261"/>
                </a:moveTo>
                <a:lnTo>
                  <a:pt x="1094352" y="499681"/>
                </a:lnTo>
                <a:cubicBezTo>
                  <a:pt x="1094352" y="498890"/>
                  <a:pt x="1096223" y="498100"/>
                  <a:pt x="1096223" y="498100"/>
                </a:cubicBezTo>
                <a:cubicBezTo>
                  <a:pt x="1097155" y="497306"/>
                  <a:pt x="1098090" y="496516"/>
                  <a:pt x="1099025" y="496516"/>
                </a:cubicBezTo>
                <a:lnTo>
                  <a:pt x="1099961" y="498100"/>
                </a:lnTo>
                <a:lnTo>
                  <a:pt x="1101828" y="497306"/>
                </a:lnTo>
                <a:cubicBezTo>
                  <a:pt x="1102763" y="497306"/>
                  <a:pt x="1100896" y="495725"/>
                  <a:pt x="1100896" y="494935"/>
                </a:cubicBezTo>
                <a:cubicBezTo>
                  <a:pt x="1100896" y="494935"/>
                  <a:pt x="1099025" y="494145"/>
                  <a:pt x="1099025" y="493351"/>
                </a:cubicBezTo>
                <a:lnTo>
                  <a:pt x="1100896" y="492561"/>
                </a:lnTo>
                <a:cubicBezTo>
                  <a:pt x="1100896" y="491770"/>
                  <a:pt x="1102763" y="494145"/>
                  <a:pt x="1102763" y="494145"/>
                </a:cubicBezTo>
                <a:cubicBezTo>
                  <a:pt x="1103699" y="494145"/>
                  <a:pt x="1103699" y="492561"/>
                  <a:pt x="1104634" y="492561"/>
                </a:cubicBezTo>
                <a:lnTo>
                  <a:pt x="1106504" y="494145"/>
                </a:lnTo>
                <a:cubicBezTo>
                  <a:pt x="1106504" y="494935"/>
                  <a:pt x="1107437" y="495725"/>
                  <a:pt x="1108372" y="496516"/>
                </a:cubicBezTo>
                <a:cubicBezTo>
                  <a:pt x="1108372" y="495725"/>
                  <a:pt x="1109307" y="494935"/>
                  <a:pt x="1110242" y="494935"/>
                </a:cubicBezTo>
                <a:cubicBezTo>
                  <a:pt x="1110242" y="494935"/>
                  <a:pt x="1111178" y="496516"/>
                  <a:pt x="1112113" y="496516"/>
                </a:cubicBezTo>
                <a:lnTo>
                  <a:pt x="1113045" y="498100"/>
                </a:lnTo>
                <a:cubicBezTo>
                  <a:pt x="1113045" y="498890"/>
                  <a:pt x="1111178" y="499681"/>
                  <a:pt x="1111178" y="499681"/>
                </a:cubicBezTo>
                <a:lnTo>
                  <a:pt x="1109307" y="498100"/>
                </a:lnTo>
                <a:lnTo>
                  <a:pt x="1107437" y="498890"/>
                </a:lnTo>
                <a:cubicBezTo>
                  <a:pt x="1106504" y="499681"/>
                  <a:pt x="1106504" y="500471"/>
                  <a:pt x="1105569" y="500471"/>
                </a:cubicBezTo>
                <a:cubicBezTo>
                  <a:pt x="1104634" y="501261"/>
                  <a:pt x="1103699" y="501261"/>
                  <a:pt x="1103699" y="502052"/>
                </a:cubicBezTo>
                <a:cubicBezTo>
                  <a:pt x="1101828" y="502845"/>
                  <a:pt x="1100896" y="503636"/>
                  <a:pt x="1099025" y="504426"/>
                </a:cubicBezTo>
                <a:cubicBezTo>
                  <a:pt x="1099025" y="504426"/>
                  <a:pt x="1098090" y="503636"/>
                  <a:pt x="1097155" y="502845"/>
                </a:cubicBezTo>
                <a:cubicBezTo>
                  <a:pt x="1097155" y="502052"/>
                  <a:pt x="1096223" y="502052"/>
                  <a:pt x="1096223" y="501261"/>
                </a:cubicBezTo>
                <a:close/>
                <a:moveTo>
                  <a:pt x="1126132" y="498100"/>
                </a:moveTo>
                <a:lnTo>
                  <a:pt x="1125197" y="496516"/>
                </a:lnTo>
                <a:cubicBezTo>
                  <a:pt x="1124262" y="496516"/>
                  <a:pt x="1123327" y="494935"/>
                  <a:pt x="1123327" y="494935"/>
                </a:cubicBezTo>
                <a:lnTo>
                  <a:pt x="1125197" y="493351"/>
                </a:lnTo>
                <a:cubicBezTo>
                  <a:pt x="1126132" y="494145"/>
                  <a:pt x="1126132" y="494935"/>
                  <a:pt x="1127065" y="494935"/>
                </a:cubicBezTo>
                <a:cubicBezTo>
                  <a:pt x="1128000" y="495725"/>
                  <a:pt x="1128000" y="496516"/>
                  <a:pt x="1128935" y="496516"/>
                </a:cubicBezTo>
                <a:cubicBezTo>
                  <a:pt x="1128000" y="496516"/>
                  <a:pt x="1127065" y="498100"/>
                  <a:pt x="1126132" y="498100"/>
                </a:cubicBezTo>
                <a:close/>
                <a:moveTo>
                  <a:pt x="1129014" y="496714"/>
                </a:moveTo>
                <a:cubicBezTo>
                  <a:pt x="1128967" y="496695"/>
                  <a:pt x="1128935" y="496645"/>
                  <a:pt x="1128935" y="496516"/>
                </a:cubicBezTo>
                <a:cubicBezTo>
                  <a:pt x="1128935" y="496582"/>
                  <a:pt x="1129001" y="496648"/>
                  <a:pt x="1129014" y="496714"/>
                </a:cubicBezTo>
                <a:close/>
                <a:moveTo>
                  <a:pt x="1177537" y="495725"/>
                </a:moveTo>
                <a:cubicBezTo>
                  <a:pt x="1176605" y="496516"/>
                  <a:pt x="1175670" y="497306"/>
                  <a:pt x="1175670" y="497306"/>
                </a:cubicBezTo>
                <a:cubicBezTo>
                  <a:pt x="1174735" y="498100"/>
                  <a:pt x="1173799" y="498890"/>
                  <a:pt x="1172864" y="498890"/>
                </a:cubicBezTo>
                <a:cubicBezTo>
                  <a:pt x="1172864" y="498890"/>
                  <a:pt x="1171929" y="500471"/>
                  <a:pt x="1170997" y="500471"/>
                </a:cubicBezTo>
                <a:cubicBezTo>
                  <a:pt x="1170997" y="500471"/>
                  <a:pt x="1170062" y="498890"/>
                  <a:pt x="1169126" y="498100"/>
                </a:cubicBezTo>
                <a:lnTo>
                  <a:pt x="1171929" y="497306"/>
                </a:lnTo>
                <a:cubicBezTo>
                  <a:pt x="1171929" y="496516"/>
                  <a:pt x="1170062" y="495725"/>
                  <a:pt x="1170062" y="494935"/>
                </a:cubicBezTo>
                <a:cubicBezTo>
                  <a:pt x="1169126" y="494935"/>
                  <a:pt x="1169126" y="494145"/>
                  <a:pt x="1168191" y="493351"/>
                </a:cubicBezTo>
                <a:cubicBezTo>
                  <a:pt x="1170062" y="492561"/>
                  <a:pt x="1170997" y="491770"/>
                  <a:pt x="1172864" y="490980"/>
                </a:cubicBezTo>
                <a:lnTo>
                  <a:pt x="1173799" y="492561"/>
                </a:lnTo>
                <a:cubicBezTo>
                  <a:pt x="1174735" y="492561"/>
                  <a:pt x="1175670" y="490980"/>
                  <a:pt x="1176605" y="490980"/>
                </a:cubicBezTo>
                <a:cubicBezTo>
                  <a:pt x="1176605" y="490980"/>
                  <a:pt x="1177537" y="492561"/>
                  <a:pt x="1177537" y="493351"/>
                </a:cubicBezTo>
                <a:cubicBezTo>
                  <a:pt x="1178473" y="493351"/>
                  <a:pt x="1178473" y="494145"/>
                  <a:pt x="1179408" y="494935"/>
                </a:cubicBezTo>
                <a:cubicBezTo>
                  <a:pt x="1179408" y="494935"/>
                  <a:pt x="1181278" y="495725"/>
                  <a:pt x="1181278" y="496516"/>
                </a:cubicBezTo>
                <a:cubicBezTo>
                  <a:pt x="1181278" y="496516"/>
                  <a:pt x="1179408" y="497306"/>
                  <a:pt x="1178473" y="498100"/>
                </a:cubicBezTo>
                <a:cubicBezTo>
                  <a:pt x="1179408" y="497306"/>
                  <a:pt x="1177537" y="496516"/>
                  <a:pt x="1177537" y="495725"/>
                </a:cubicBezTo>
                <a:close/>
                <a:moveTo>
                  <a:pt x="1330930" y="486234"/>
                </a:moveTo>
                <a:lnTo>
                  <a:pt x="1332801" y="484650"/>
                </a:lnTo>
                <a:lnTo>
                  <a:pt x="1334668" y="485444"/>
                </a:lnTo>
                <a:cubicBezTo>
                  <a:pt x="1334668" y="486234"/>
                  <a:pt x="1332801" y="487025"/>
                  <a:pt x="1332801" y="487025"/>
                </a:cubicBezTo>
                <a:cubicBezTo>
                  <a:pt x="1332801" y="487025"/>
                  <a:pt x="1331866" y="486234"/>
                  <a:pt x="1330930" y="486234"/>
                </a:cubicBezTo>
                <a:close/>
                <a:moveTo>
                  <a:pt x="1338302" y="484650"/>
                </a:moveTo>
                <a:lnTo>
                  <a:pt x="1340173" y="486234"/>
                </a:lnTo>
                <a:cubicBezTo>
                  <a:pt x="1339238" y="486234"/>
                  <a:pt x="1338302" y="487025"/>
                  <a:pt x="1338302" y="487025"/>
                </a:cubicBezTo>
                <a:cubicBezTo>
                  <a:pt x="1338302" y="487025"/>
                  <a:pt x="1336432" y="486234"/>
                  <a:pt x="1336432" y="485444"/>
                </a:cubicBezTo>
                <a:lnTo>
                  <a:pt x="1338302" y="484650"/>
                </a:lnTo>
                <a:close/>
                <a:moveTo>
                  <a:pt x="1491695" y="494935"/>
                </a:moveTo>
                <a:cubicBezTo>
                  <a:pt x="1492627" y="494145"/>
                  <a:pt x="1492627" y="493351"/>
                  <a:pt x="1493563" y="493351"/>
                </a:cubicBezTo>
                <a:cubicBezTo>
                  <a:pt x="1493563" y="492561"/>
                  <a:pt x="1494498" y="490980"/>
                  <a:pt x="1494498" y="490980"/>
                </a:cubicBezTo>
                <a:cubicBezTo>
                  <a:pt x="1495433" y="490980"/>
                  <a:pt x="1496368" y="492561"/>
                  <a:pt x="1497304" y="492561"/>
                </a:cubicBezTo>
                <a:lnTo>
                  <a:pt x="1498236" y="490980"/>
                </a:lnTo>
                <a:cubicBezTo>
                  <a:pt x="1500106" y="491770"/>
                  <a:pt x="1501042" y="492561"/>
                  <a:pt x="1502909" y="493351"/>
                </a:cubicBezTo>
                <a:cubicBezTo>
                  <a:pt x="1501974" y="494145"/>
                  <a:pt x="1501974" y="494935"/>
                  <a:pt x="1501042" y="494935"/>
                </a:cubicBezTo>
                <a:cubicBezTo>
                  <a:pt x="1501042" y="495725"/>
                  <a:pt x="1499171" y="496516"/>
                  <a:pt x="1499171" y="497306"/>
                </a:cubicBezTo>
                <a:lnTo>
                  <a:pt x="1501974" y="498100"/>
                </a:lnTo>
                <a:cubicBezTo>
                  <a:pt x="1501042" y="498890"/>
                  <a:pt x="1500106" y="500471"/>
                  <a:pt x="1500106" y="500471"/>
                </a:cubicBezTo>
                <a:cubicBezTo>
                  <a:pt x="1499171" y="500471"/>
                  <a:pt x="1498236" y="498890"/>
                  <a:pt x="1498236" y="498890"/>
                </a:cubicBezTo>
                <a:cubicBezTo>
                  <a:pt x="1497304" y="498890"/>
                  <a:pt x="1496368" y="498100"/>
                  <a:pt x="1495433" y="497306"/>
                </a:cubicBezTo>
                <a:cubicBezTo>
                  <a:pt x="1495433" y="497306"/>
                  <a:pt x="1494498" y="496516"/>
                  <a:pt x="1493563" y="495725"/>
                </a:cubicBezTo>
                <a:cubicBezTo>
                  <a:pt x="1493563" y="496516"/>
                  <a:pt x="1491695" y="497306"/>
                  <a:pt x="1492627" y="498100"/>
                </a:cubicBezTo>
                <a:cubicBezTo>
                  <a:pt x="1491695" y="497306"/>
                  <a:pt x="1489825" y="496516"/>
                  <a:pt x="1489825" y="496516"/>
                </a:cubicBezTo>
                <a:cubicBezTo>
                  <a:pt x="1489825" y="495725"/>
                  <a:pt x="1491695" y="494935"/>
                  <a:pt x="1491695" y="494935"/>
                </a:cubicBezTo>
                <a:close/>
                <a:moveTo>
                  <a:pt x="1545906" y="493351"/>
                </a:moveTo>
                <a:lnTo>
                  <a:pt x="1547773" y="494935"/>
                </a:lnTo>
                <a:cubicBezTo>
                  <a:pt x="1547773" y="494935"/>
                  <a:pt x="1546838" y="496516"/>
                  <a:pt x="1545906" y="496516"/>
                </a:cubicBezTo>
                <a:lnTo>
                  <a:pt x="1544971" y="498100"/>
                </a:lnTo>
                <a:cubicBezTo>
                  <a:pt x="1544036" y="498100"/>
                  <a:pt x="1543100" y="496516"/>
                  <a:pt x="1542165" y="496516"/>
                </a:cubicBezTo>
                <a:cubicBezTo>
                  <a:pt x="1543100" y="496516"/>
                  <a:pt x="1543100" y="495725"/>
                  <a:pt x="1544036" y="494935"/>
                </a:cubicBezTo>
                <a:cubicBezTo>
                  <a:pt x="1544971" y="494935"/>
                  <a:pt x="1544971" y="494145"/>
                  <a:pt x="1545906" y="493351"/>
                </a:cubicBezTo>
                <a:close/>
                <a:moveTo>
                  <a:pt x="1542089" y="496714"/>
                </a:moveTo>
                <a:cubicBezTo>
                  <a:pt x="1542099" y="496648"/>
                  <a:pt x="1542165" y="496582"/>
                  <a:pt x="1542165" y="496516"/>
                </a:cubicBezTo>
                <a:cubicBezTo>
                  <a:pt x="1542165" y="496645"/>
                  <a:pt x="1542133" y="496695"/>
                  <a:pt x="1542089" y="496714"/>
                </a:cubicBezTo>
                <a:close/>
                <a:moveTo>
                  <a:pt x="1565534" y="500471"/>
                </a:moveTo>
                <a:cubicBezTo>
                  <a:pt x="1564599" y="500471"/>
                  <a:pt x="1564599" y="499681"/>
                  <a:pt x="1563663" y="498890"/>
                </a:cubicBezTo>
                <a:lnTo>
                  <a:pt x="1561793" y="498100"/>
                </a:lnTo>
                <a:lnTo>
                  <a:pt x="1559926" y="499681"/>
                </a:lnTo>
                <a:cubicBezTo>
                  <a:pt x="1559926" y="499681"/>
                  <a:pt x="1558055" y="498890"/>
                  <a:pt x="1558055" y="498100"/>
                </a:cubicBezTo>
                <a:lnTo>
                  <a:pt x="1558990" y="496516"/>
                </a:lnTo>
                <a:cubicBezTo>
                  <a:pt x="1559926" y="496516"/>
                  <a:pt x="1560861" y="494935"/>
                  <a:pt x="1560861" y="494935"/>
                </a:cubicBezTo>
                <a:cubicBezTo>
                  <a:pt x="1561793" y="494935"/>
                  <a:pt x="1562728" y="495725"/>
                  <a:pt x="1562728" y="496516"/>
                </a:cubicBezTo>
                <a:cubicBezTo>
                  <a:pt x="1563663" y="495725"/>
                  <a:pt x="1564599" y="494935"/>
                  <a:pt x="1564599" y="494145"/>
                </a:cubicBezTo>
                <a:lnTo>
                  <a:pt x="1566466" y="492561"/>
                </a:lnTo>
                <a:cubicBezTo>
                  <a:pt x="1567401" y="492561"/>
                  <a:pt x="1567401" y="494145"/>
                  <a:pt x="1568337" y="494145"/>
                </a:cubicBezTo>
                <a:cubicBezTo>
                  <a:pt x="1568337" y="494145"/>
                  <a:pt x="1570207" y="491770"/>
                  <a:pt x="1570207" y="492561"/>
                </a:cubicBezTo>
                <a:lnTo>
                  <a:pt x="1572075" y="493351"/>
                </a:lnTo>
                <a:cubicBezTo>
                  <a:pt x="1572075" y="494145"/>
                  <a:pt x="1570207" y="494935"/>
                  <a:pt x="1570207" y="494935"/>
                </a:cubicBezTo>
                <a:cubicBezTo>
                  <a:pt x="1570207" y="495725"/>
                  <a:pt x="1568337" y="497306"/>
                  <a:pt x="1569272" y="497306"/>
                </a:cubicBezTo>
                <a:lnTo>
                  <a:pt x="1571142" y="498100"/>
                </a:lnTo>
                <a:lnTo>
                  <a:pt x="1572075" y="496516"/>
                </a:lnTo>
                <a:cubicBezTo>
                  <a:pt x="1573010" y="496516"/>
                  <a:pt x="1573945" y="497306"/>
                  <a:pt x="1574880" y="498100"/>
                </a:cubicBezTo>
                <a:cubicBezTo>
                  <a:pt x="1574880" y="498100"/>
                  <a:pt x="1576748" y="498890"/>
                  <a:pt x="1576748" y="499681"/>
                </a:cubicBezTo>
                <a:lnTo>
                  <a:pt x="1574880" y="501261"/>
                </a:lnTo>
                <a:cubicBezTo>
                  <a:pt x="1574880" y="502052"/>
                  <a:pt x="1573945" y="502052"/>
                  <a:pt x="1573945" y="502845"/>
                </a:cubicBezTo>
                <a:cubicBezTo>
                  <a:pt x="1573010" y="503636"/>
                  <a:pt x="1572075" y="504426"/>
                  <a:pt x="1572075" y="504426"/>
                </a:cubicBezTo>
                <a:cubicBezTo>
                  <a:pt x="1570207" y="503636"/>
                  <a:pt x="1569272" y="502845"/>
                  <a:pt x="1567401" y="502052"/>
                </a:cubicBezTo>
                <a:cubicBezTo>
                  <a:pt x="1567401" y="501261"/>
                  <a:pt x="1566466" y="501261"/>
                  <a:pt x="1565534" y="500471"/>
                </a:cubicBezTo>
                <a:close/>
                <a:moveTo>
                  <a:pt x="1602919" y="496516"/>
                </a:moveTo>
                <a:cubicBezTo>
                  <a:pt x="1602919" y="495725"/>
                  <a:pt x="1603855" y="494935"/>
                  <a:pt x="1603855" y="494935"/>
                </a:cubicBezTo>
                <a:cubicBezTo>
                  <a:pt x="1604790" y="494145"/>
                  <a:pt x="1604790" y="493351"/>
                  <a:pt x="1605725" y="492561"/>
                </a:cubicBezTo>
                <a:lnTo>
                  <a:pt x="1607593" y="494145"/>
                </a:lnTo>
                <a:cubicBezTo>
                  <a:pt x="1607593" y="494145"/>
                  <a:pt x="1606657" y="495725"/>
                  <a:pt x="1605725" y="495725"/>
                </a:cubicBezTo>
                <a:cubicBezTo>
                  <a:pt x="1605725" y="496516"/>
                  <a:pt x="1604790" y="497306"/>
                  <a:pt x="1604790" y="498100"/>
                </a:cubicBezTo>
                <a:cubicBezTo>
                  <a:pt x="1604790" y="497306"/>
                  <a:pt x="1601984" y="496516"/>
                  <a:pt x="1602919" y="496516"/>
                </a:cubicBezTo>
                <a:close/>
                <a:moveTo>
                  <a:pt x="1659001" y="499681"/>
                </a:moveTo>
                <a:lnTo>
                  <a:pt x="1660868" y="500471"/>
                </a:lnTo>
                <a:cubicBezTo>
                  <a:pt x="1660868" y="501261"/>
                  <a:pt x="1659936" y="502845"/>
                  <a:pt x="1659936" y="502845"/>
                </a:cubicBezTo>
                <a:cubicBezTo>
                  <a:pt x="1659001" y="502845"/>
                  <a:pt x="1658066" y="501261"/>
                  <a:pt x="1657130" y="501261"/>
                </a:cubicBezTo>
                <a:cubicBezTo>
                  <a:pt x="1658066" y="501261"/>
                  <a:pt x="1659001" y="499681"/>
                  <a:pt x="1659001" y="499681"/>
                </a:cubicBezTo>
                <a:close/>
                <a:moveTo>
                  <a:pt x="1707603" y="497306"/>
                </a:moveTo>
                <a:cubicBezTo>
                  <a:pt x="1707603" y="497306"/>
                  <a:pt x="1709474" y="498100"/>
                  <a:pt x="1709474" y="498890"/>
                </a:cubicBezTo>
                <a:cubicBezTo>
                  <a:pt x="1709474" y="498890"/>
                  <a:pt x="1707603" y="499681"/>
                  <a:pt x="1707603" y="500471"/>
                </a:cubicBezTo>
                <a:cubicBezTo>
                  <a:pt x="1707603" y="499681"/>
                  <a:pt x="1705733" y="499681"/>
                  <a:pt x="1705733" y="498890"/>
                </a:cubicBezTo>
                <a:cubicBezTo>
                  <a:pt x="1705733" y="498100"/>
                  <a:pt x="1707603" y="498100"/>
                  <a:pt x="1707603" y="497306"/>
                </a:cubicBezTo>
                <a:close/>
                <a:moveTo>
                  <a:pt x="1759011" y="494145"/>
                </a:moveTo>
                <a:lnTo>
                  <a:pt x="1760879" y="492561"/>
                </a:lnTo>
                <a:lnTo>
                  <a:pt x="1762749" y="494145"/>
                </a:lnTo>
                <a:lnTo>
                  <a:pt x="1761814" y="495725"/>
                </a:lnTo>
                <a:cubicBezTo>
                  <a:pt x="1761814" y="495725"/>
                  <a:pt x="1759946" y="494935"/>
                  <a:pt x="1759011" y="494145"/>
                </a:cubicBezTo>
                <a:close/>
                <a:moveTo>
                  <a:pt x="2030065" y="498890"/>
                </a:moveTo>
                <a:cubicBezTo>
                  <a:pt x="2030065" y="498890"/>
                  <a:pt x="2031000" y="499681"/>
                  <a:pt x="2031936" y="499681"/>
                </a:cubicBezTo>
                <a:cubicBezTo>
                  <a:pt x="2031000" y="499681"/>
                  <a:pt x="2031000" y="502052"/>
                  <a:pt x="2030065" y="502052"/>
                </a:cubicBezTo>
                <a:lnTo>
                  <a:pt x="2028194" y="500471"/>
                </a:lnTo>
                <a:cubicBezTo>
                  <a:pt x="2029130" y="500471"/>
                  <a:pt x="2029130" y="498890"/>
                  <a:pt x="2030065" y="498890"/>
                </a:cubicBezTo>
                <a:close/>
                <a:moveTo>
                  <a:pt x="2033803" y="498100"/>
                </a:moveTo>
                <a:lnTo>
                  <a:pt x="2035673" y="499681"/>
                </a:lnTo>
                <a:cubicBezTo>
                  <a:pt x="2034738" y="499681"/>
                  <a:pt x="2034738" y="501261"/>
                  <a:pt x="2033803" y="501261"/>
                </a:cubicBezTo>
                <a:cubicBezTo>
                  <a:pt x="2032868" y="501261"/>
                  <a:pt x="2032868" y="499681"/>
                  <a:pt x="2031936" y="499681"/>
                </a:cubicBezTo>
                <a:cubicBezTo>
                  <a:pt x="2031936" y="499681"/>
                  <a:pt x="2032868" y="498100"/>
                  <a:pt x="2033803" y="498100"/>
                </a:cubicBezTo>
                <a:close/>
                <a:moveTo>
                  <a:pt x="2037541" y="498100"/>
                </a:moveTo>
                <a:cubicBezTo>
                  <a:pt x="2037541" y="497306"/>
                  <a:pt x="2038476" y="496516"/>
                  <a:pt x="2038476" y="495725"/>
                </a:cubicBezTo>
                <a:cubicBezTo>
                  <a:pt x="2039411" y="496516"/>
                  <a:pt x="2040347" y="496516"/>
                  <a:pt x="2040347" y="497306"/>
                </a:cubicBezTo>
                <a:cubicBezTo>
                  <a:pt x="2041282" y="497306"/>
                  <a:pt x="2043149" y="498100"/>
                  <a:pt x="2043149" y="498890"/>
                </a:cubicBezTo>
                <a:lnTo>
                  <a:pt x="2041282" y="500471"/>
                </a:lnTo>
                <a:cubicBezTo>
                  <a:pt x="2040347" y="501261"/>
                  <a:pt x="2040347" y="501261"/>
                  <a:pt x="2039411" y="502052"/>
                </a:cubicBezTo>
                <a:cubicBezTo>
                  <a:pt x="2039411" y="502052"/>
                  <a:pt x="2038476" y="501261"/>
                  <a:pt x="2037541" y="501261"/>
                </a:cubicBezTo>
                <a:cubicBezTo>
                  <a:pt x="2037541" y="500471"/>
                  <a:pt x="2035673" y="499681"/>
                  <a:pt x="2035673" y="499681"/>
                </a:cubicBezTo>
                <a:cubicBezTo>
                  <a:pt x="2035673" y="499681"/>
                  <a:pt x="2036609" y="498100"/>
                  <a:pt x="2037541" y="498100"/>
                </a:cubicBezTo>
                <a:close/>
                <a:moveTo>
                  <a:pt x="2087078" y="496516"/>
                </a:moveTo>
                <a:cubicBezTo>
                  <a:pt x="2088014" y="496516"/>
                  <a:pt x="2089884" y="498100"/>
                  <a:pt x="2089884" y="498100"/>
                </a:cubicBezTo>
                <a:lnTo>
                  <a:pt x="2088014" y="499681"/>
                </a:lnTo>
                <a:lnTo>
                  <a:pt x="2086146" y="498890"/>
                </a:lnTo>
                <a:cubicBezTo>
                  <a:pt x="2086146" y="498100"/>
                  <a:pt x="2087078" y="496516"/>
                  <a:pt x="2087078" y="496516"/>
                </a:cubicBezTo>
                <a:close/>
                <a:moveTo>
                  <a:pt x="2139422" y="494145"/>
                </a:moveTo>
                <a:cubicBezTo>
                  <a:pt x="2140357" y="493351"/>
                  <a:pt x="2140357" y="492561"/>
                  <a:pt x="2141289" y="492561"/>
                </a:cubicBezTo>
                <a:cubicBezTo>
                  <a:pt x="2141289" y="491770"/>
                  <a:pt x="2142224" y="490980"/>
                  <a:pt x="2143160" y="490189"/>
                </a:cubicBezTo>
                <a:cubicBezTo>
                  <a:pt x="2143160" y="490189"/>
                  <a:pt x="2144095" y="491770"/>
                  <a:pt x="2145030" y="491770"/>
                </a:cubicBezTo>
                <a:cubicBezTo>
                  <a:pt x="2144095" y="492561"/>
                  <a:pt x="2144095" y="493351"/>
                  <a:pt x="2143160" y="493351"/>
                </a:cubicBezTo>
                <a:cubicBezTo>
                  <a:pt x="2142224" y="494145"/>
                  <a:pt x="2142224" y="494935"/>
                  <a:pt x="2141289" y="495725"/>
                </a:cubicBezTo>
                <a:cubicBezTo>
                  <a:pt x="2141289" y="495725"/>
                  <a:pt x="2140357" y="496516"/>
                  <a:pt x="2140357" y="497306"/>
                </a:cubicBezTo>
                <a:cubicBezTo>
                  <a:pt x="2139422" y="498100"/>
                  <a:pt x="2139422" y="498100"/>
                  <a:pt x="2138486" y="498890"/>
                </a:cubicBezTo>
                <a:lnTo>
                  <a:pt x="2136619" y="497306"/>
                </a:lnTo>
                <a:lnTo>
                  <a:pt x="2137551" y="495725"/>
                </a:lnTo>
                <a:cubicBezTo>
                  <a:pt x="2138486" y="494935"/>
                  <a:pt x="2139422" y="494935"/>
                  <a:pt x="2139422" y="494145"/>
                </a:cubicBezTo>
                <a:close/>
                <a:moveTo>
                  <a:pt x="2148768" y="491770"/>
                </a:moveTo>
                <a:lnTo>
                  <a:pt x="2146898" y="493351"/>
                </a:lnTo>
                <a:lnTo>
                  <a:pt x="2145030" y="491770"/>
                </a:lnTo>
                <a:lnTo>
                  <a:pt x="2145965" y="490189"/>
                </a:lnTo>
                <a:cubicBezTo>
                  <a:pt x="2146898" y="490189"/>
                  <a:pt x="2148768" y="490980"/>
                  <a:pt x="2148768" y="491770"/>
                </a:cubicBezTo>
                <a:close/>
                <a:moveTo>
                  <a:pt x="2216998" y="496516"/>
                </a:moveTo>
                <a:cubicBezTo>
                  <a:pt x="2216998" y="496516"/>
                  <a:pt x="2218869" y="497306"/>
                  <a:pt x="2218869" y="498100"/>
                </a:cubicBezTo>
                <a:lnTo>
                  <a:pt x="2216998" y="499681"/>
                </a:lnTo>
                <a:lnTo>
                  <a:pt x="2215131" y="498100"/>
                </a:lnTo>
                <a:cubicBezTo>
                  <a:pt x="2215131" y="498100"/>
                  <a:pt x="2216063" y="496516"/>
                  <a:pt x="2216998" y="496516"/>
                </a:cubicBezTo>
                <a:close/>
                <a:moveTo>
                  <a:pt x="727026" y="535274"/>
                </a:moveTo>
                <a:cubicBezTo>
                  <a:pt x="727026" y="535274"/>
                  <a:pt x="726091" y="536855"/>
                  <a:pt x="725155" y="536855"/>
                </a:cubicBezTo>
                <a:cubicBezTo>
                  <a:pt x="725155" y="536855"/>
                  <a:pt x="724223" y="535274"/>
                  <a:pt x="723288" y="535274"/>
                </a:cubicBezTo>
                <a:lnTo>
                  <a:pt x="725845" y="533832"/>
                </a:lnTo>
                <a:cubicBezTo>
                  <a:pt x="725980" y="534090"/>
                  <a:pt x="727026" y="534682"/>
                  <a:pt x="727026" y="535274"/>
                </a:cubicBezTo>
                <a:close/>
                <a:moveTo>
                  <a:pt x="1947812" y="535274"/>
                </a:moveTo>
                <a:cubicBezTo>
                  <a:pt x="1946880" y="535274"/>
                  <a:pt x="1945945" y="536855"/>
                  <a:pt x="1945945" y="536855"/>
                </a:cubicBezTo>
                <a:cubicBezTo>
                  <a:pt x="1945009" y="536855"/>
                  <a:pt x="1944074" y="535274"/>
                  <a:pt x="1944074" y="535274"/>
                </a:cubicBezTo>
                <a:cubicBezTo>
                  <a:pt x="1944074" y="534682"/>
                  <a:pt x="1945119" y="534090"/>
                  <a:pt x="1945255" y="533832"/>
                </a:cubicBezTo>
                <a:lnTo>
                  <a:pt x="1947812" y="535274"/>
                </a:ln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C40AEAF-7CEE-F278-DA1E-725A1A3561C4}"/>
              </a:ext>
            </a:extLst>
          </p:cNvPr>
          <p:cNvSpPr txBox="1"/>
          <p:nvPr/>
        </p:nvSpPr>
        <p:spPr>
          <a:xfrm>
            <a:off x="910375" y="1457810"/>
            <a:ext cx="1463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Window</a:t>
            </a:r>
            <a:r>
              <a:rPr lang="zh-CN" altLang="en-US" dirty="0"/>
              <a:t>通信</a:t>
            </a:r>
          </a:p>
        </p:txBody>
      </p:sp>
    </p:spTree>
    <p:extLst>
      <p:ext uri="{BB962C8B-B14F-4D97-AF65-F5344CB8AC3E}">
        <p14:creationId xmlns:p14="http://schemas.microsoft.com/office/powerpoint/2010/main" val="229779815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 animBg="1"/>
      <p:bldP spid="94" grpId="0" animBg="1"/>
      <p:bldP spid="4" grpId="0" animBg="1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Freeform 2"/>
          <p:cNvSpPr/>
          <p:nvPr/>
        </p:nvSpPr>
        <p:spPr>
          <a:xfrm>
            <a:off x="1484" y="294675"/>
            <a:ext cx="4045483" cy="461302"/>
          </a:xfrm>
          <a:custGeom>
            <a:avLst/>
            <a:gdLst/>
            <a:ahLst/>
            <a:cxnLst/>
            <a:rect l="l" t="t" r="r" b="b"/>
            <a:pathLst>
              <a:path w="3835717" h="437383">
                <a:moveTo>
                  <a:pt x="3835336" y="30434"/>
                </a:moveTo>
                <a:cubicBezTo>
                  <a:pt x="3797991" y="126722"/>
                  <a:pt x="3764205" y="234379"/>
                  <a:pt x="3700180" y="312444"/>
                </a:cubicBezTo>
                <a:cubicBezTo>
                  <a:pt x="3694907" y="317144"/>
                  <a:pt x="3688445" y="318055"/>
                  <a:pt x="3684318" y="312043"/>
                </a:cubicBezTo>
                <a:cubicBezTo>
                  <a:pt x="3670175" y="295570"/>
                  <a:pt x="3656223" y="277311"/>
                  <a:pt x="3643837" y="259269"/>
                </a:cubicBezTo>
                <a:cubicBezTo>
                  <a:pt x="3641887" y="262623"/>
                  <a:pt x="3639940" y="265977"/>
                  <a:pt x="3636804" y="265540"/>
                </a:cubicBezTo>
                <a:cubicBezTo>
                  <a:pt x="3608403" y="263386"/>
                  <a:pt x="3578054" y="264590"/>
                  <a:pt x="3550266" y="271588"/>
                </a:cubicBezTo>
                <a:cubicBezTo>
                  <a:pt x="3550075" y="273374"/>
                  <a:pt x="3550075" y="273374"/>
                  <a:pt x="3548316" y="274943"/>
                </a:cubicBezTo>
                <a:cubicBezTo>
                  <a:pt x="3544604" y="280370"/>
                  <a:pt x="3538095" y="279946"/>
                  <a:pt x="3534381" y="275984"/>
                </a:cubicBezTo>
                <a:cubicBezTo>
                  <a:pt x="3221374" y="331013"/>
                  <a:pt x="2898100" y="387768"/>
                  <a:pt x="2703554" y="387768"/>
                </a:cubicBezTo>
                <a:cubicBezTo>
                  <a:pt x="2670080" y="387768"/>
                  <a:pt x="2640674" y="386074"/>
                  <a:pt x="2616152" y="382731"/>
                </a:cubicBezTo>
                <a:cubicBezTo>
                  <a:pt x="2585343" y="378535"/>
                  <a:pt x="2560071" y="368495"/>
                  <a:pt x="2539658" y="354498"/>
                </a:cubicBezTo>
                <a:cubicBezTo>
                  <a:pt x="2400469" y="393287"/>
                  <a:pt x="2201182" y="430747"/>
                  <a:pt x="1940648" y="436327"/>
                </a:cubicBezTo>
                <a:cubicBezTo>
                  <a:pt x="1907683" y="437026"/>
                  <a:pt x="1872572" y="437383"/>
                  <a:pt x="1836297" y="437383"/>
                </a:cubicBezTo>
                <a:cubicBezTo>
                  <a:pt x="1370843" y="437383"/>
                  <a:pt x="673951" y="379352"/>
                  <a:pt x="0" y="323234"/>
                </a:cubicBezTo>
                <a:lnTo>
                  <a:pt x="584" y="314286"/>
                </a:lnTo>
                <a:cubicBezTo>
                  <a:pt x="674391" y="370392"/>
                  <a:pt x="1371140" y="428412"/>
                  <a:pt x="1836297" y="428412"/>
                </a:cubicBezTo>
                <a:cubicBezTo>
                  <a:pt x="1872521" y="428412"/>
                  <a:pt x="1907581" y="428061"/>
                  <a:pt x="1940497" y="427356"/>
                </a:cubicBezTo>
                <a:cubicBezTo>
                  <a:pt x="2196072" y="421882"/>
                  <a:pt x="2392357" y="385717"/>
                  <a:pt x="2530618" y="347792"/>
                </a:cubicBezTo>
                <a:cubicBezTo>
                  <a:pt x="2484698" y="311015"/>
                  <a:pt x="2466661" y="252596"/>
                  <a:pt x="2466661" y="199123"/>
                </a:cubicBezTo>
                <a:cubicBezTo>
                  <a:pt x="2466661" y="164140"/>
                  <a:pt x="2474797" y="132778"/>
                  <a:pt x="2486007" y="124551"/>
                </a:cubicBezTo>
                <a:cubicBezTo>
                  <a:pt x="2489079" y="122303"/>
                  <a:pt x="2494295" y="121258"/>
                  <a:pt x="2502432" y="121258"/>
                </a:cubicBezTo>
                <a:cubicBezTo>
                  <a:pt x="2560111" y="121258"/>
                  <a:pt x="2797819" y="186330"/>
                  <a:pt x="2797819" y="240366"/>
                </a:cubicBezTo>
                <a:cubicBezTo>
                  <a:pt x="2797819" y="249239"/>
                  <a:pt x="2792041" y="256945"/>
                  <a:pt x="2780640" y="263272"/>
                </a:cubicBezTo>
                <a:cubicBezTo>
                  <a:pt x="2765770" y="271510"/>
                  <a:pt x="2689402" y="311792"/>
                  <a:pt x="2550277" y="351500"/>
                </a:cubicBezTo>
                <a:cubicBezTo>
                  <a:pt x="2568082" y="362165"/>
                  <a:pt x="2590040" y="370136"/>
                  <a:pt x="2617110" y="373827"/>
                </a:cubicBezTo>
                <a:cubicBezTo>
                  <a:pt x="2641314" y="377126"/>
                  <a:pt x="2670402" y="378794"/>
                  <a:pt x="2703554" y="378794"/>
                </a:cubicBezTo>
                <a:cubicBezTo>
                  <a:pt x="2897177" y="378794"/>
                  <a:pt x="3219419" y="322279"/>
                  <a:pt x="3531634" y="267384"/>
                </a:cubicBezTo>
                <a:cubicBezTo>
                  <a:pt x="3531641" y="267315"/>
                  <a:pt x="3531641" y="267248"/>
                  <a:pt x="3531649" y="267178"/>
                </a:cubicBezTo>
                <a:cubicBezTo>
                  <a:pt x="3532757" y="241960"/>
                  <a:pt x="3536999" y="217176"/>
                  <a:pt x="3541243" y="192395"/>
                </a:cubicBezTo>
                <a:cubicBezTo>
                  <a:pt x="3545292" y="169397"/>
                  <a:pt x="3546210" y="145964"/>
                  <a:pt x="3551829" y="123183"/>
                </a:cubicBezTo>
                <a:cubicBezTo>
                  <a:pt x="3541241" y="118082"/>
                  <a:pt x="3531226" y="107624"/>
                  <a:pt x="3523962" y="101172"/>
                </a:cubicBezTo>
                <a:cubicBezTo>
                  <a:pt x="3506494" y="86047"/>
                  <a:pt x="3489216" y="69136"/>
                  <a:pt x="3471557" y="55797"/>
                </a:cubicBezTo>
                <a:cubicBezTo>
                  <a:pt x="3468612" y="53577"/>
                  <a:pt x="3468805" y="51788"/>
                  <a:pt x="3467429" y="49785"/>
                </a:cubicBezTo>
                <a:cubicBezTo>
                  <a:pt x="3462918" y="47342"/>
                  <a:pt x="3458790" y="41329"/>
                  <a:pt x="3460928" y="36189"/>
                </a:cubicBezTo>
                <a:cubicBezTo>
                  <a:pt x="3474345" y="0"/>
                  <a:pt x="3601862" y="12356"/>
                  <a:pt x="3629076" y="10717"/>
                </a:cubicBezTo>
                <a:cubicBezTo>
                  <a:pt x="3670591" y="9258"/>
                  <a:pt x="3713667" y="8021"/>
                  <a:pt x="3754989" y="8347"/>
                </a:cubicBezTo>
                <a:cubicBezTo>
                  <a:pt x="3764486" y="8767"/>
                  <a:pt x="3776872" y="8230"/>
                  <a:pt x="3789112" y="9032"/>
                </a:cubicBezTo>
                <a:cubicBezTo>
                  <a:pt x="3795234" y="9430"/>
                  <a:pt x="3801317" y="10169"/>
                  <a:pt x="3806989" y="11525"/>
                </a:cubicBezTo>
                <a:cubicBezTo>
                  <a:pt x="3812658" y="12882"/>
                  <a:pt x="3817915" y="14863"/>
                  <a:pt x="3822376" y="17752"/>
                </a:cubicBezTo>
                <a:cubicBezTo>
                  <a:pt x="3822376" y="17752"/>
                  <a:pt x="3822376" y="17752"/>
                  <a:pt x="3823945" y="17969"/>
                </a:cubicBezTo>
                <a:cubicBezTo>
                  <a:pt x="3827459" y="14835"/>
                  <a:pt x="3830214" y="18844"/>
                  <a:pt x="3831399" y="22633"/>
                </a:cubicBezTo>
                <a:cubicBezTo>
                  <a:pt x="3834532" y="23070"/>
                  <a:pt x="3835717" y="26859"/>
                  <a:pt x="3835336" y="30434"/>
                </a:cubicBezTo>
                <a:close/>
                <a:moveTo>
                  <a:pt x="2774498" y="255650"/>
                </a:moveTo>
                <a:cubicBezTo>
                  <a:pt x="2782946" y="250967"/>
                  <a:pt x="2787233" y="245969"/>
                  <a:pt x="2787233" y="240795"/>
                </a:cubicBezTo>
                <a:cubicBezTo>
                  <a:pt x="2787233" y="198942"/>
                  <a:pt x="2565211" y="130661"/>
                  <a:pt x="2499799" y="130661"/>
                </a:cubicBezTo>
                <a:cubicBezTo>
                  <a:pt x="2490917" y="130661"/>
                  <a:pt x="2488299" y="132068"/>
                  <a:pt x="2487710" y="132505"/>
                </a:cubicBezTo>
                <a:cubicBezTo>
                  <a:pt x="2480153" y="138052"/>
                  <a:pt x="2471984" y="165268"/>
                  <a:pt x="2471984" y="199555"/>
                </a:cubicBezTo>
                <a:cubicBezTo>
                  <a:pt x="2471984" y="227088"/>
                  <a:pt x="2477851" y="302523"/>
                  <a:pt x="2537829" y="345491"/>
                </a:cubicBezTo>
                <a:cubicBezTo>
                  <a:pt x="2681033" y="305334"/>
                  <a:pt x="2759447" y="263991"/>
                  <a:pt x="2774498" y="255650"/>
                </a:cubicBezTo>
                <a:close/>
                <a:moveTo>
                  <a:pt x="3635812" y="248420"/>
                </a:moveTo>
                <a:cubicBezTo>
                  <a:pt x="3623377" y="230395"/>
                  <a:pt x="3610751" y="214153"/>
                  <a:pt x="3599887" y="196348"/>
                </a:cubicBezTo>
                <a:cubicBezTo>
                  <a:pt x="3590117" y="213083"/>
                  <a:pt x="3578774" y="229601"/>
                  <a:pt x="3569192" y="244553"/>
                </a:cubicBezTo>
                <a:cubicBezTo>
                  <a:pt x="3590209" y="242057"/>
                  <a:pt x="3615750" y="241999"/>
                  <a:pt x="3635812" y="248420"/>
                </a:cubicBezTo>
                <a:close/>
                <a:moveTo>
                  <a:pt x="3632236" y="34724"/>
                </a:moveTo>
                <a:cubicBezTo>
                  <a:pt x="3595812" y="35147"/>
                  <a:pt x="3560758" y="37599"/>
                  <a:pt x="3523948" y="41642"/>
                </a:cubicBezTo>
                <a:cubicBezTo>
                  <a:pt x="3515962" y="42363"/>
                  <a:pt x="3506224" y="44675"/>
                  <a:pt x="3496489" y="46988"/>
                </a:cubicBezTo>
                <a:cubicBezTo>
                  <a:pt x="3509545" y="57987"/>
                  <a:pt x="3521042" y="68768"/>
                  <a:pt x="3532542" y="79553"/>
                </a:cubicBezTo>
                <a:cubicBezTo>
                  <a:pt x="3541312" y="86284"/>
                  <a:pt x="3548330" y="94605"/>
                  <a:pt x="3557101" y="101333"/>
                </a:cubicBezTo>
                <a:cubicBezTo>
                  <a:pt x="3560023" y="103579"/>
                  <a:pt x="3562946" y="105821"/>
                  <a:pt x="3564309" y="107847"/>
                </a:cubicBezTo>
                <a:cubicBezTo>
                  <a:pt x="3567234" y="110090"/>
                  <a:pt x="3571327" y="116168"/>
                  <a:pt x="3566653" y="115517"/>
                </a:cubicBezTo>
                <a:cubicBezTo>
                  <a:pt x="3568212" y="115734"/>
                  <a:pt x="3568212" y="115734"/>
                  <a:pt x="3569575" y="117759"/>
                </a:cubicBezTo>
                <a:cubicBezTo>
                  <a:pt x="3569575" y="117759"/>
                  <a:pt x="3569575" y="117759"/>
                  <a:pt x="3571327" y="116168"/>
                </a:cubicBezTo>
                <a:cubicBezTo>
                  <a:pt x="3604817" y="98815"/>
                  <a:pt x="3641036" y="85512"/>
                  <a:pt x="3677445" y="70401"/>
                </a:cubicBezTo>
                <a:cubicBezTo>
                  <a:pt x="3699059" y="60569"/>
                  <a:pt x="3720866" y="48927"/>
                  <a:pt x="3742480" y="39095"/>
                </a:cubicBezTo>
                <a:cubicBezTo>
                  <a:pt x="3704691" y="37493"/>
                  <a:pt x="3665543" y="33866"/>
                  <a:pt x="3632236" y="34724"/>
                </a:cubicBezTo>
                <a:close/>
                <a:moveTo>
                  <a:pt x="3666461" y="99208"/>
                </a:moveTo>
                <a:cubicBezTo>
                  <a:pt x="3646446" y="107270"/>
                  <a:pt x="3588021" y="146162"/>
                  <a:pt x="3569103" y="129045"/>
                </a:cubicBezTo>
                <a:cubicBezTo>
                  <a:pt x="3566148" y="126825"/>
                  <a:pt x="3566339" y="125042"/>
                  <a:pt x="3566529" y="123259"/>
                </a:cubicBezTo>
                <a:lnTo>
                  <a:pt x="3564958" y="123039"/>
                </a:lnTo>
                <a:cubicBezTo>
                  <a:pt x="3566529" y="123259"/>
                  <a:pt x="3566339" y="125042"/>
                  <a:pt x="3566339" y="125042"/>
                </a:cubicBezTo>
                <a:cubicBezTo>
                  <a:pt x="3570721" y="143747"/>
                  <a:pt x="3563525" y="166263"/>
                  <a:pt x="3559852" y="185653"/>
                </a:cubicBezTo>
                <a:cubicBezTo>
                  <a:pt x="3558138" y="201697"/>
                  <a:pt x="3554849" y="217521"/>
                  <a:pt x="3553131" y="233566"/>
                </a:cubicBezTo>
                <a:cubicBezTo>
                  <a:pt x="3567999" y="213927"/>
                  <a:pt x="3581105" y="195855"/>
                  <a:pt x="3595784" y="178003"/>
                </a:cubicBezTo>
                <a:cubicBezTo>
                  <a:pt x="3595975" y="176217"/>
                  <a:pt x="3597737" y="174654"/>
                  <a:pt x="3599692" y="171311"/>
                </a:cubicBezTo>
                <a:cubicBezTo>
                  <a:pt x="3633387" y="139827"/>
                  <a:pt x="3675941" y="115004"/>
                  <a:pt x="3712207" y="89306"/>
                </a:cubicBezTo>
                <a:cubicBezTo>
                  <a:pt x="3725931" y="80366"/>
                  <a:pt x="3739656" y="71426"/>
                  <a:pt x="3753380" y="62486"/>
                </a:cubicBezTo>
                <a:cubicBezTo>
                  <a:pt x="3725122" y="73017"/>
                  <a:pt x="3695100" y="85111"/>
                  <a:pt x="3666461" y="99208"/>
                </a:cubicBezTo>
                <a:close/>
                <a:moveTo>
                  <a:pt x="3790540" y="59970"/>
                </a:moveTo>
                <a:cubicBezTo>
                  <a:pt x="3768166" y="76839"/>
                  <a:pt x="3747545" y="92134"/>
                  <a:pt x="3725362" y="107214"/>
                </a:cubicBezTo>
                <a:cubicBezTo>
                  <a:pt x="3689561" y="131296"/>
                  <a:pt x="3654362" y="164552"/>
                  <a:pt x="3615824" y="184616"/>
                </a:cubicBezTo>
                <a:cubicBezTo>
                  <a:pt x="3640628" y="218973"/>
                  <a:pt x="3665238" y="255120"/>
                  <a:pt x="3691791" y="287903"/>
                </a:cubicBezTo>
                <a:cubicBezTo>
                  <a:pt x="3745234" y="217215"/>
                  <a:pt x="3770787" y="126273"/>
                  <a:pt x="3812527" y="46681"/>
                </a:cubicBezTo>
                <a:cubicBezTo>
                  <a:pt x="3803967" y="52755"/>
                  <a:pt x="3793849" y="58614"/>
                  <a:pt x="3790540" y="59970"/>
                </a:cubicBezTo>
                <a:close/>
              </a:path>
            </a:pathLst>
          </a:custGeom>
          <a:solidFill>
            <a:srgbClr val="31859B"/>
          </a:solidFill>
        </p:spPr>
        <p:txBody>
          <a:bodyPr lIns="133945" rIns="133945" rtlCol="0" anchor="ctr"/>
          <a:lstStyle/>
          <a:p>
            <a:pPr algn="l"/>
            <a:endParaRPr lang="en-US" sz="1160"/>
          </a:p>
        </p:txBody>
      </p:sp>
      <p:sp>
        <p:nvSpPr>
          <p:cNvPr id="94" name="TextBox 3"/>
          <p:cNvSpPr txBox="1"/>
          <p:nvPr/>
        </p:nvSpPr>
        <p:spPr>
          <a:xfrm>
            <a:off x="57920" y="60061"/>
            <a:ext cx="3186801" cy="446301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lIns="133945" tIns="66973" rIns="133945" bIns="66973" rtlCol="0" anchor="t">
            <a:spAutoFit/>
          </a:bodyPr>
          <a:lstStyle/>
          <a:p>
            <a:pPr algn="l" latinLnBrk="1">
              <a:lnSpc>
                <a:spcPct val="113000"/>
              </a:lnSpc>
            </a:pPr>
            <a:r>
              <a:rPr 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01. </a:t>
            </a:r>
            <a:r>
              <a:rPr lang="zh-CN" altLang="en-US" sz="1898" b="1" spc="105" dirty="0">
                <a:solidFill>
                  <a:srgbClr val="31859B"/>
                </a:solidFill>
                <a:latin typeface="微软雅黑" panose="020B0503020204020204" charset="-122"/>
                <a:ea typeface="微软雅黑" panose="020B0503020204020204" charset="-122"/>
              </a:rPr>
              <a:t>建模应用案例</a:t>
            </a:r>
            <a:endParaRPr lang="en-US" sz="1160" dirty="0"/>
          </a:p>
        </p:txBody>
      </p:sp>
      <p:sp>
        <p:nvSpPr>
          <p:cNvPr id="2" name="Freeform 17">
            <a:extLst>
              <a:ext uri="{FF2B5EF4-FFF2-40B4-BE49-F238E27FC236}">
                <a16:creationId xmlns:a16="http://schemas.microsoft.com/office/drawing/2014/main" id="{B10B899D-840F-4854-254F-1F89D36020C8}"/>
              </a:ext>
            </a:extLst>
          </p:cNvPr>
          <p:cNvSpPr/>
          <p:nvPr/>
        </p:nvSpPr>
        <p:spPr>
          <a:xfrm>
            <a:off x="523407" y="1222918"/>
            <a:ext cx="1397672" cy="369332"/>
          </a:xfrm>
          <a:custGeom>
            <a:avLst/>
            <a:gdLst/>
            <a:ahLst/>
            <a:cxnLst/>
            <a:rect l="l" t="t" r="r" b="b"/>
            <a:pathLst>
              <a:path w="2311400" h="544765">
                <a:moveTo>
                  <a:pt x="2311400" y="504426"/>
                </a:moveTo>
                <a:cubicBezTo>
                  <a:pt x="2311400" y="505217"/>
                  <a:pt x="2310465" y="506007"/>
                  <a:pt x="2310465" y="506007"/>
                </a:cubicBezTo>
                <a:cubicBezTo>
                  <a:pt x="2309533" y="506797"/>
                  <a:pt x="2308598" y="507591"/>
                  <a:pt x="2308598" y="508381"/>
                </a:cubicBezTo>
                <a:lnTo>
                  <a:pt x="2310465" y="509172"/>
                </a:lnTo>
                <a:cubicBezTo>
                  <a:pt x="2310465" y="509962"/>
                  <a:pt x="2308598" y="510753"/>
                  <a:pt x="2308598" y="511546"/>
                </a:cubicBezTo>
                <a:cubicBezTo>
                  <a:pt x="2308598" y="511546"/>
                  <a:pt x="2307663" y="512337"/>
                  <a:pt x="2307663" y="513127"/>
                </a:cubicBezTo>
                <a:cubicBezTo>
                  <a:pt x="2307663" y="513127"/>
                  <a:pt x="2309533" y="513917"/>
                  <a:pt x="2309533" y="514708"/>
                </a:cubicBezTo>
                <a:lnTo>
                  <a:pt x="2307663" y="516292"/>
                </a:lnTo>
                <a:lnTo>
                  <a:pt x="2305792" y="514708"/>
                </a:lnTo>
                <a:lnTo>
                  <a:pt x="2303925" y="513127"/>
                </a:lnTo>
                <a:cubicBezTo>
                  <a:pt x="2302989" y="513917"/>
                  <a:pt x="2302054" y="514708"/>
                  <a:pt x="2302054" y="515498"/>
                </a:cubicBezTo>
                <a:lnTo>
                  <a:pt x="2303925" y="516292"/>
                </a:lnTo>
                <a:cubicBezTo>
                  <a:pt x="2303925" y="517082"/>
                  <a:pt x="2302054" y="517873"/>
                  <a:pt x="2302989" y="518663"/>
                </a:cubicBezTo>
                <a:lnTo>
                  <a:pt x="2304860" y="519453"/>
                </a:lnTo>
                <a:cubicBezTo>
                  <a:pt x="2304860" y="520247"/>
                  <a:pt x="2302989" y="521037"/>
                  <a:pt x="2302989" y="521828"/>
                </a:cubicBezTo>
                <a:lnTo>
                  <a:pt x="2304860" y="522618"/>
                </a:lnTo>
                <a:cubicBezTo>
                  <a:pt x="2304860" y="523409"/>
                  <a:pt x="2303925" y="524199"/>
                  <a:pt x="2303925" y="524199"/>
                </a:cubicBezTo>
                <a:cubicBezTo>
                  <a:pt x="2302989" y="524993"/>
                  <a:pt x="2302989" y="525783"/>
                  <a:pt x="2302054" y="526573"/>
                </a:cubicBezTo>
                <a:lnTo>
                  <a:pt x="2300184" y="524993"/>
                </a:lnTo>
                <a:cubicBezTo>
                  <a:pt x="2299251" y="524199"/>
                  <a:pt x="2298316" y="524199"/>
                  <a:pt x="2297381" y="523409"/>
                </a:cubicBezTo>
                <a:cubicBezTo>
                  <a:pt x="2297381" y="523409"/>
                  <a:pt x="2296446" y="522618"/>
                  <a:pt x="2295510" y="522618"/>
                </a:cubicBezTo>
                <a:cubicBezTo>
                  <a:pt x="2295510" y="522618"/>
                  <a:pt x="2294578" y="524199"/>
                  <a:pt x="2293643" y="524199"/>
                </a:cubicBezTo>
                <a:lnTo>
                  <a:pt x="2292708" y="525783"/>
                </a:lnTo>
                <a:cubicBezTo>
                  <a:pt x="2291772" y="525783"/>
                  <a:pt x="2291772" y="527364"/>
                  <a:pt x="2290837" y="527364"/>
                </a:cubicBezTo>
                <a:cubicBezTo>
                  <a:pt x="2290837" y="527364"/>
                  <a:pt x="2288970" y="525783"/>
                  <a:pt x="2288970" y="526573"/>
                </a:cubicBezTo>
                <a:cubicBezTo>
                  <a:pt x="2288034" y="526573"/>
                  <a:pt x="2288034" y="527364"/>
                  <a:pt x="2287099" y="528154"/>
                </a:cubicBezTo>
                <a:cubicBezTo>
                  <a:pt x="2287099" y="528948"/>
                  <a:pt x="2286164" y="528948"/>
                  <a:pt x="2285229" y="529738"/>
                </a:cubicBezTo>
                <a:cubicBezTo>
                  <a:pt x="2285229" y="530529"/>
                  <a:pt x="2284297" y="531319"/>
                  <a:pt x="2284297" y="531319"/>
                </a:cubicBezTo>
                <a:cubicBezTo>
                  <a:pt x="2283361" y="532109"/>
                  <a:pt x="2283361" y="532900"/>
                  <a:pt x="2282426" y="533693"/>
                </a:cubicBezTo>
                <a:cubicBezTo>
                  <a:pt x="2281491" y="533693"/>
                  <a:pt x="2281491" y="534484"/>
                  <a:pt x="2280555" y="535274"/>
                </a:cubicBezTo>
                <a:lnTo>
                  <a:pt x="2278688" y="533693"/>
                </a:lnTo>
                <a:cubicBezTo>
                  <a:pt x="2278688" y="532900"/>
                  <a:pt x="2280555" y="532109"/>
                  <a:pt x="2280555" y="532109"/>
                </a:cubicBezTo>
                <a:cubicBezTo>
                  <a:pt x="2279623" y="532109"/>
                  <a:pt x="2278688" y="530529"/>
                  <a:pt x="2278688" y="530529"/>
                </a:cubicBezTo>
                <a:cubicBezTo>
                  <a:pt x="2277753" y="530529"/>
                  <a:pt x="2276818" y="532109"/>
                  <a:pt x="2276818" y="532109"/>
                </a:cubicBezTo>
                <a:lnTo>
                  <a:pt x="2274950" y="534484"/>
                </a:lnTo>
                <a:cubicBezTo>
                  <a:pt x="2274950" y="533693"/>
                  <a:pt x="2273080" y="532900"/>
                  <a:pt x="2273080" y="532900"/>
                </a:cubicBezTo>
                <a:cubicBezTo>
                  <a:pt x="2273080" y="532109"/>
                  <a:pt x="2274015" y="531319"/>
                  <a:pt x="2274950" y="531319"/>
                </a:cubicBezTo>
                <a:cubicBezTo>
                  <a:pt x="2274950" y="530529"/>
                  <a:pt x="2275882" y="529738"/>
                  <a:pt x="2275882" y="528948"/>
                </a:cubicBezTo>
                <a:lnTo>
                  <a:pt x="2274015" y="528154"/>
                </a:lnTo>
                <a:cubicBezTo>
                  <a:pt x="2274015" y="527364"/>
                  <a:pt x="2272144" y="526573"/>
                  <a:pt x="2272144" y="526573"/>
                </a:cubicBezTo>
                <a:lnTo>
                  <a:pt x="2274015" y="524993"/>
                </a:lnTo>
                <a:cubicBezTo>
                  <a:pt x="2273080" y="524199"/>
                  <a:pt x="2272144" y="524199"/>
                  <a:pt x="2271209" y="523409"/>
                </a:cubicBezTo>
                <a:cubicBezTo>
                  <a:pt x="2271209" y="524199"/>
                  <a:pt x="2270277" y="524993"/>
                  <a:pt x="2270277" y="524993"/>
                </a:cubicBezTo>
                <a:cubicBezTo>
                  <a:pt x="2269342" y="525783"/>
                  <a:pt x="2268407" y="526573"/>
                  <a:pt x="2268407" y="527364"/>
                </a:cubicBezTo>
                <a:cubicBezTo>
                  <a:pt x="2268407" y="527364"/>
                  <a:pt x="2266536" y="528154"/>
                  <a:pt x="2266536" y="528948"/>
                </a:cubicBezTo>
                <a:lnTo>
                  <a:pt x="2268407" y="529738"/>
                </a:lnTo>
                <a:cubicBezTo>
                  <a:pt x="2268407" y="530529"/>
                  <a:pt x="2267471" y="532109"/>
                  <a:pt x="2267471" y="532109"/>
                </a:cubicBezTo>
                <a:cubicBezTo>
                  <a:pt x="2266536" y="532109"/>
                  <a:pt x="2265601" y="530529"/>
                  <a:pt x="2265601" y="530529"/>
                </a:cubicBezTo>
                <a:cubicBezTo>
                  <a:pt x="2264669" y="530529"/>
                  <a:pt x="2263733" y="528948"/>
                  <a:pt x="2262798" y="528948"/>
                </a:cubicBezTo>
                <a:cubicBezTo>
                  <a:pt x="2262798" y="528948"/>
                  <a:pt x="2261863" y="530529"/>
                  <a:pt x="2261863" y="531319"/>
                </a:cubicBezTo>
                <a:cubicBezTo>
                  <a:pt x="2260928" y="531319"/>
                  <a:pt x="2259995" y="529738"/>
                  <a:pt x="2259060" y="529738"/>
                </a:cubicBezTo>
                <a:lnTo>
                  <a:pt x="2258125" y="531319"/>
                </a:lnTo>
                <a:cubicBezTo>
                  <a:pt x="2257190" y="531319"/>
                  <a:pt x="2256254" y="532900"/>
                  <a:pt x="2256254" y="532900"/>
                </a:cubicBezTo>
                <a:cubicBezTo>
                  <a:pt x="2255319" y="532900"/>
                  <a:pt x="2254387" y="532109"/>
                  <a:pt x="2254387" y="532109"/>
                </a:cubicBezTo>
                <a:cubicBezTo>
                  <a:pt x="2253452" y="531319"/>
                  <a:pt x="2252516" y="530529"/>
                  <a:pt x="2251581" y="530529"/>
                </a:cubicBezTo>
                <a:cubicBezTo>
                  <a:pt x="2251581" y="529738"/>
                  <a:pt x="2250649" y="529738"/>
                  <a:pt x="2249714" y="528948"/>
                </a:cubicBezTo>
                <a:lnTo>
                  <a:pt x="2251581" y="527364"/>
                </a:lnTo>
                <a:cubicBezTo>
                  <a:pt x="2251581" y="526573"/>
                  <a:pt x="2249714" y="526573"/>
                  <a:pt x="2249714" y="525783"/>
                </a:cubicBezTo>
                <a:cubicBezTo>
                  <a:pt x="2249714" y="526573"/>
                  <a:pt x="2247843" y="527364"/>
                  <a:pt x="2247843" y="527364"/>
                </a:cubicBezTo>
                <a:cubicBezTo>
                  <a:pt x="2247843" y="528154"/>
                  <a:pt x="2249714" y="528154"/>
                  <a:pt x="2249714" y="528948"/>
                </a:cubicBezTo>
                <a:cubicBezTo>
                  <a:pt x="2249714" y="529738"/>
                  <a:pt x="2247843" y="530529"/>
                  <a:pt x="2248778" y="530529"/>
                </a:cubicBezTo>
                <a:cubicBezTo>
                  <a:pt x="2248778" y="531319"/>
                  <a:pt x="2250649" y="532109"/>
                  <a:pt x="2250649" y="532109"/>
                </a:cubicBezTo>
                <a:lnTo>
                  <a:pt x="2248778" y="533693"/>
                </a:lnTo>
                <a:lnTo>
                  <a:pt x="2246908" y="532900"/>
                </a:lnTo>
                <a:cubicBezTo>
                  <a:pt x="2245973" y="532109"/>
                  <a:pt x="2245041" y="531319"/>
                  <a:pt x="2245041" y="531319"/>
                </a:cubicBezTo>
                <a:cubicBezTo>
                  <a:pt x="2244105" y="531319"/>
                  <a:pt x="2243170" y="529738"/>
                  <a:pt x="2242235" y="529738"/>
                </a:cubicBezTo>
                <a:lnTo>
                  <a:pt x="2241300" y="531319"/>
                </a:lnTo>
                <a:cubicBezTo>
                  <a:pt x="2241300" y="532109"/>
                  <a:pt x="2243170" y="532900"/>
                  <a:pt x="2243170" y="532900"/>
                </a:cubicBezTo>
                <a:cubicBezTo>
                  <a:pt x="2243170" y="532900"/>
                  <a:pt x="2242235" y="534484"/>
                  <a:pt x="2241300" y="534484"/>
                </a:cubicBezTo>
                <a:cubicBezTo>
                  <a:pt x="2241300" y="534484"/>
                  <a:pt x="2239432" y="532900"/>
                  <a:pt x="2239432" y="533693"/>
                </a:cubicBezTo>
                <a:cubicBezTo>
                  <a:pt x="2238497" y="533693"/>
                  <a:pt x="2238497" y="535274"/>
                  <a:pt x="2237562" y="535274"/>
                </a:cubicBezTo>
                <a:cubicBezTo>
                  <a:pt x="2237562" y="535274"/>
                  <a:pt x="2236626" y="533693"/>
                  <a:pt x="2235691" y="533693"/>
                </a:cubicBezTo>
                <a:cubicBezTo>
                  <a:pt x="2236626" y="533693"/>
                  <a:pt x="2236626" y="532109"/>
                  <a:pt x="2237562" y="532109"/>
                </a:cubicBezTo>
                <a:cubicBezTo>
                  <a:pt x="2237562" y="531319"/>
                  <a:pt x="2238497" y="530529"/>
                  <a:pt x="2238497" y="530529"/>
                </a:cubicBezTo>
                <a:cubicBezTo>
                  <a:pt x="2239432" y="529738"/>
                  <a:pt x="2236626" y="528948"/>
                  <a:pt x="2236626" y="528948"/>
                </a:cubicBezTo>
                <a:cubicBezTo>
                  <a:pt x="2236626" y="528154"/>
                  <a:pt x="2238497" y="527364"/>
                  <a:pt x="2238497" y="527364"/>
                </a:cubicBezTo>
                <a:cubicBezTo>
                  <a:pt x="2238497" y="526573"/>
                  <a:pt x="2236626" y="526573"/>
                  <a:pt x="2236626" y="525783"/>
                </a:cubicBezTo>
                <a:cubicBezTo>
                  <a:pt x="2235691" y="525783"/>
                  <a:pt x="2234759" y="524199"/>
                  <a:pt x="2233824" y="524199"/>
                </a:cubicBezTo>
                <a:cubicBezTo>
                  <a:pt x="2233824" y="524199"/>
                  <a:pt x="2232888" y="525783"/>
                  <a:pt x="2232888" y="526573"/>
                </a:cubicBezTo>
                <a:cubicBezTo>
                  <a:pt x="2231953" y="526573"/>
                  <a:pt x="2231953" y="527364"/>
                  <a:pt x="2231018" y="528154"/>
                </a:cubicBezTo>
                <a:cubicBezTo>
                  <a:pt x="2231018" y="528154"/>
                  <a:pt x="2230083" y="529738"/>
                  <a:pt x="2229151" y="529738"/>
                </a:cubicBezTo>
                <a:cubicBezTo>
                  <a:pt x="2229151" y="529738"/>
                  <a:pt x="2228215" y="528154"/>
                  <a:pt x="2227280" y="528154"/>
                </a:cubicBezTo>
                <a:cubicBezTo>
                  <a:pt x="2226345" y="528948"/>
                  <a:pt x="2226345" y="529738"/>
                  <a:pt x="2225413" y="530529"/>
                </a:cubicBezTo>
                <a:cubicBezTo>
                  <a:pt x="2225413" y="530529"/>
                  <a:pt x="2224477" y="531319"/>
                  <a:pt x="2224477" y="532109"/>
                </a:cubicBezTo>
                <a:cubicBezTo>
                  <a:pt x="2223542" y="532109"/>
                  <a:pt x="2222607" y="533693"/>
                  <a:pt x="2222607" y="533693"/>
                </a:cubicBezTo>
                <a:cubicBezTo>
                  <a:pt x="2221672" y="533693"/>
                  <a:pt x="2220739" y="532109"/>
                  <a:pt x="2220739" y="532109"/>
                </a:cubicBezTo>
                <a:cubicBezTo>
                  <a:pt x="2219804" y="532109"/>
                  <a:pt x="2219804" y="534484"/>
                  <a:pt x="2218869" y="534484"/>
                </a:cubicBezTo>
                <a:lnTo>
                  <a:pt x="2216998" y="532900"/>
                </a:lnTo>
                <a:cubicBezTo>
                  <a:pt x="2216063" y="532109"/>
                  <a:pt x="2215131" y="532109"/>
                  <a:pt x="2215131" y="531319"/>
                </a:cubicBezTo>
                <a:cubicBezTo>
                  <a:pt x="2216063" y="530529"/>
                  <a:pt x="2216998" y="528948"/>
                  <a:pt x="2217934" y="528154"/>
                </a:cubicBezTo>
                <a:cubicBezTo>
                  <a:pt x="2217934" y="527364"/>
                  <a:pt x="2219804" y="526573"/>
                  <a:pt x="2219804" y="526573"/>
                </a:cubicBezTo>
                <a:cubicBezTo>
                  <a:pt x="2219804" y="525783"/>
                  <a:pt x="2216998" y="524993"/>
                  <a:pt x="2216998" y="524993"/>
                </a:cubicBezTo>
                <a:cubicBezTo>
                  <a:pt x="2217934" y="524993"/>
                  <a:pt x="2218869" y="523409"/>
                  <a:pt x="2218869" y="523409"/>
                </a:cubicBezTo>
                <a:cubicBezTo>
                  <a:pt x="2219804" y="523409"/>
                  <a:pt x="2220739" y="524199"/>
                  <a:pt x="2220739" y="524199"/>
                </a:cubicBezTo>
                <a:cubicBezTo>
                  <a:pt x="2221672" y="524199"/>
                  <a:pt x="2223542" y="525783"/>
                  <a:pt x="2223542" y="525783"/>
                </a:cubicBezTo>
                <a:lnTo>
                  <a:pt x="2224477" y="524199"/>
                </a:lnTo>
                <a:cubicBezTo>
                  <a:pt x="2224477" y="523409"/>
                  <a:pt x="2222607" y="523409"/>
                  <a:pt x="2222607" y="522618"/>
                </a:cubicBezTo>
                <a:cubicBezTo>
                  <a:pt x="2222607" y="521828"/>
                  <a:pt x="2224477" y="521037"/>
                  <a:pt x="2224477" y="521037"/>
                </a:cubicBezTo>
                <a:cubicBezTo>
                  <a:pt x="2224477" y="520247"/>
                  <a:pt x="2221672" y="519453"/>
                  <a:pt x="2222607" y="519453"/>
                </a:cubicBezTo>
                <a:cubicBezTo>
                  <a:pt x="2222607" y="518663"/>
                  <a:pt x="2223542" y="517873"/>
                  <a:pt x="2223542" y="517873"/>
                </a:cubicBezTo>
                <a:cubicBezTo>
                  <a:pt x="2224477" y="517082"/>
                  <a:pt x="2224477" y="516292"/>
                  <a:pt x="2225413" y="516292"/>
                </a:cubicBezTo>
                <a:cubicBezTo>
                  <a:pt x="2226345" y="515498"/>
                  <a:pt x="2226345" y="514708"/>
                  <a:pt x="2227280" y="513917"/>
                </a:cubicBezTo>
                <a:cubicBezTo>
                  <a:pt x="2226345" y="513917"/>
                  <a:pt x="2225413" y="513127"/>
                  <a:pt x="2224477" y="513127"/>
                </a:cubicBezTo>
                <a:lnTo>
                  <a:pt x="2223542" y="514708"/>
                </a:lnTo>
                <a:cubicBezTo>
                  <a:pt x="2222607" y="514708"/>
                  <a:pt x="2222607" y="516292"/>
                  <a:pt x="2221672" y="516292"/>
                </a:cubicBezTo>
                <a:cubicBezTo>
                  <a:pt x="2221672" y="517082"/>
                  <a:pt x="2220739" y="517873"/>
                  <a:pt x="2219804" y="517873"/>
                </a:cubicBezTo>
                <a:cubicBezTo>
                  <a:pt x="2219804" y="518663"/>
                  <a:pt x="2218869" y="519453"/>
                  <a:pt x="2218869" y="520247"/>
                </a:cubicBezTo>
                <a:cubicBezTo>
                  <a:pt x="2217934" y="520247"/>
                  <a:pt x="2216998" y="521828"/>
                  <a:pt x="2216998" y="521828"/>
                </a:cubicBezTo>
                <a:lnTo>
                  <a:pt x="2215131" y="520247"/>
                </a:lnTo>
                <a:cubicBezTo>
                  <a:pt x="2215131" y="521037"/>
                  <a:pt x="2213260" y="521828"/>
                  <a:pt x="2213260" y="521828"/>
                </a:cubicBezTo>
                <a:cubicBezTo>
                  <a:pt x="2213260" y="522618"/>
                  <a:pt x="2215131" y="523409"/>
                  <a:pt x="2215131" y="523409"/>
                </a:cubicBezTo>
                <a:lnTo>
                  <a:pt x="2216998" y="524993"/>
                </a:lnTo>
                <a:cubicBezTo>
                  <a:pt x="2216998" y="525783"/>
                  <a:pt x="2216063" y="525783"/>
                  <a:pt x="2216063" y="526573"/>
                </a:cubicBezTo>
                <a:cubicBezTo>
                  <a:pt x="2215131" y="527364"/>
                  <a:pt x="2215131" y="528154"/>
                  <a:pt x="2214196" y="528154"/>
                </a:cubicBezTo>
                <a:cubicBezTo>
                  <a:pt x="2214196" y="528948"/>
                  <a:pt x="2213260" y="529738"/>
                  <a:pt x="2212325" y="529738"/>
                </a:cubicBezTo>
                <a:cubicBezTo>
                  <a:pt x="2212325" y="530529"/>
                  <a:pt x="2211390" y="528948"/>
                  <a:pt x="2210458" y="528948"/>
                </a:cubicBezTo>
                <a:lnTo>
                  <a:pt x="2208587" y="530529"/>
                </a:lnTo>
                <a:cubicBezTo>
                  <a:pt x="2208587" y="531319"/>
                  <a:pt x="2207652" y="532109"/>
                  <a:pt x="2207652" y="532109"/>
                </a:cubicBezTo>
                <a:lnTo>
                  <a:pt x="2209523" y="533693"/>
                </a:lnTo>
                <a:lnTo>
                  <a:pt x="2211390" y="532109"/>
                </a:lnTo>
                <a:lnTo>
                  <a:pt x="2213260" y="532900"/>
                </a:lnTo>
                <a:cubicBezTo>
                  <a:pt x="2213260" y="533693"/>
                  <a:pt x="2211390" y="534484"/>
                  <a:pt x="2211390" y="535274"/>
                </a:cubicBezTo>
                <a:cubicBezTo>
                  <a:pt x="2211390" y="535274"/>
                  <a:pt x="2210458" y="536065"/>
                  <a:pt x="2209523" y="536855"/>
                </a:cubicBezTo>
                <a:cubicBezTo>
                  <a:pt x="2209523" y="536855"/>
                  <a:pt x="2212325" y="537649"/>
                  <a:pt x="2212325" y="538439"/>
                </a:cubicBezTo>
                <a:cubicBezTo>
                  <a:pt x="2212325" y="538439"/>
                  <a:pt x="2210458" y="539229"/>
                  <a:pt x="2210458" y="540020"/>
                </a:cubicBezTo>
                <a:cubicBezTo>
                  <a:pt x="2210458" y="540810"/>
                  <a:pt x="2209523" y="540810"/>
                  <a:pt x="2208587" y="541601"/>
                </a:cubicBezTo>
                <a:cubicBezTo>
                  <a:pt x="2208587" y="540810"/>
                  <a:pt x="2207652" y="540810"/>
                  <a:pt x="2206717" y="540020"/>
                </a:cubicBezTo>
                <a:lnTo>
                  <a:pt x="2204849" y="539229"/>
                </a:lnTo>
                <a:cubicBezTo>
                  <a:pt x="2204849" y="538439"/>
                  <a:pt x="2205782" y="537649"/>
                  <a:pt x="2206717" y="536855"/>
                </a:cubicBezTo>
                <a:cubicBezTo>
                  <a:pt x="2205782" y="536855"/>
                  <a:pt x="2204849" y="536065"/>
                  <a:pt x="2203914" y="536065"/>
                </a:cubicBezTo>
                <a:lnTo>
                  <a:pt x="2202979" y="537649"/>
                </a:lnTo>
                <a:cubicBezTo>
                  <a:pt x="2202979" y="537649"/>
                  <a:pt x="2204849" y="538439"/>
                  <a:pt x="2204849" y="539229"/>
                </a:cubicBezTo>
                <a:cubicBezTo>
                  <a:pt x="2204849" y="539229"/>
                  <a:pt x="2203914" y="540020"/>
                  <a:pt x="2202979" y="540810"/>
                </a:cubicBezTo>
                <a:cubicBezTo>
                  <a:pt x="2202979" y="540810"/>
                  <a:pt x="2202044" y="542394"/>
                  <a:pt x="2201108" y="542394"/>
                </a:cubicBezTo>
                <a:cubicBezTo>
                  <a:pt x="2201108" y="542394"/>
                  <a:pt x="2199241" y="541601"/>
                  <a:pt x="2199241" y="540810"/>
                </a:cubicBezTo>
                <a:cubicBezTo>
                  <a:pt x="2199241" y="540810"/>
                  <a:pt x="2201108" y="540020"/>
                  <a:pt x="2201108" y="539229"/>
                </a:cubicBezTo>
                <a:cubicBezTo>
                  <a:pt x="2201108" y="538439"/>
                  <a:pt x="2199241" y="538439"/>
                  <a:pt x="2199241" y="537649"/>
                </a:cubicBezTo>
                <a:cubicBezTo>
                  <a:pt x="2200176" y="536855"/>
                  <a:pt x="2201108" y="536065"/>
                  <a:pt x="2202044" y="534484"/>
                </a:cubicBezTo>
                <a:cubicBezTo>
                  <a:pt x="2202979" y="533693"/>
                  <a:pt x="2203914" y="532109"/>
                  <a:pt x="2204849" y="531319"/>
                </a:cubicBezTo>
                <a:cubicBezTo>
                  <a:pt x="2203914" y="529738"/>
                  <a:pt x="2202979" y="528948"/>
                  <a:pt x="2201108" y="528154"/>
                </a:cubicBezTo>
                <a:cubicBezTo>
                  <a:pt x="2200176" y="528154"/>
                  <a:pt x="2200176" y="527364"/>
                  <a:pt x="2199241" y="526573"/>
                </a:cubicBezTo>
                <a:cubicBezTo>
                  <a:pt x="2198306" y="527364"/>
                  <a:pt x="2198306" y="528948"/>
                  <a:pt x="2197370" y="528948"/>
                </a:cubicBezTo>
                <a:lnTo>
                  <a:pt x="2195503" y="527364"/>
                </a:lnTo>
                <a:lnTo>
                  <a:pt x="2193633" y="525783"/>
                </a:lnTo>
                <a:cubicBezTo>
                  <a:pt x="2192697" y="525783"/>
                  <a:pt x="2191762" y="527364"/>
                  <a:pt x="2191762" y="527364"/>
                </a:cubicBezTo>
                <a:cubicBezTo>
                  <a:pt x="2190830" y="528154"/>
                  <a:pt x="2189895" y="528948"/>
                  <a:pt x="2189895" y="529738"/>
                </a:cubicBezTo>
                <a:lnTo>
                  <a:pt x="2191762" y="530529"/>
                </a:lnTo>
                <a:cubicBezTo>
                  <a:pt x="2191762" y="531319"/>
                  <a:pt x="2190830" y="532109"/>
                  <a:pt x="2190830" y="532900"/>
                </a:cubicBezTo>
                <a:lnTo>
                  <a:pt x="2188959" y="531319"/>
                </a:lnTo>
                <a:cubicBezTo>
                  <a:pt x="2188024" y="531319"/>
                  <a:pt x="2187089" y="532900"/>
                  <a:pt x="2187089" y="532900"/>
                </a:cubicBezTo>
                <a:cubicBezTo>
                  <a:pt x="2186157" y="533693"/>
                  <a:pt x="2186157" y="534484"/>
                  <a:pt x="2185221" y="534484"/>
                </a:cubicBezTo>
                <a:lnTo>
                  <a:pt x="2183351" y="533693"/>
                </a:lnTo>
                <a:cubicBezTo>
                  <a:pt x="2183351" y="532900"/>
                  <a:pt x="2185221" y="532109"/>
                  <a:pt x="2185221" y="531319"/>
                </a:cubicBezTo>
                <a:cubicBezTo>
                  <a:pt x="2184286" y="531319"/>
                  <a:pt x="2183351" y="530529"/>
                  <a:pt x="2182416" y="530529"/>
                </a:cubicBezTo>
                <a:cubicBezTo>
                  <a:pt x="2182416" y="529738"/>
                  <a:pt x="2181480" y="528948"/>
                  <a:pt x="2180548" y="528948"/>
                </a:cubicBezTo>
                <a:lnTo>
                  <a:pt x="2178678" y="527364"/>
                </a:lnTo>
                <a:cubicBezTo>
                  <a:pt x="2178678" y="527364"/>
                  <a:pt x="2176807" y="528948"/>
                  <a:pt x="2176807" y="529738"/>
                </a:cubicBezTo>
                <a:lnTo>
                  <a:pt x="2174940" y="531319"/>
                </a:lnTo>
                <a:cubicBezTo>
                  <a:pt x="2174940" y="531319"/>
                  <a:pt x="2173069" y="530529"/>
                  <a:pt x="2173069" y="529738"/>
                </a:cubicBezTo>
                <a:lnTo>
                  <a:pt x="2174940" y="528154"/>
                </a:lnTo>
                <a:cubicBezTo>
                  <a:pt x="2174940" y="527364"/>
                  <a:pt x="2175872" y="526573"/>
                  <a:pt x="2176807" y="526573"/>
                </a:cubicBezTo>
                <a:cubicBezTo>
                  <a:pt x="2176807" y="525783"/>
                  <a:pt x="2177742" y="524993"/>
                  <a:pt x="2177742" y="524199"/>
                </a:cubicBezTo>
                <a:lnTo>
                  <a:pt x="2175872" y="523409"/>
                </a:lnTo>
                <a:cubicBezTo>
                  <a:pt x="2175872" y="522618"/>
                  <a:pt x="2177742" y="521828"/>
                  <a:pt x="2177742" y="521828"/>
                </a:cubicBezTo>
                <a:cubicBezTo>
                  <a:pt x="2177742" y="521037"/>
                  <a:pt x="2175872" y="520247"/>
                  <a:pt x="2175872" y="520247"/>
                </a:cubicBezTo>
                <a:cubicBezTo>
                  <a:pt x="2174940" y="520247"/>
                  <a:pt x="2174005" y="521828"/>
                  <a:pt x="2174005" y="521828"/>
                </a:cubicBezTo>
                <a:cubicBezTo>
                  <a:pt x="2173069" y="521828"/>
                  <a:pt x="2172134" y="520247"/>
                  <a:pt x="2172134" y="520247"/>
                </a:cubicBezTo>
                <a:cubicBezTo>
                  <a:pt x="2171199" y="521037"/>
                  <a:pt x="2171199" y="521828"/>
                  <a:pt x="2170267" y="522618"/>
                </a:cubicBezTo>
                <a:cubicBezTo>
                  <a:pt x="2170267" y="522618"/>
                  <a:pt x="2168396" y="523409"/>
                  <a:pt x="2168396" y="524199"/>
                </a:cubicBezTo>
                <a:cubicBezTo>
                  <a:pt x="2168396" y="524199"/>
                  <a:pt x="2170267" y="524993"/>
                  <a:pt x="2170267" y="525783"/>
                </a:cubicBezTo>
                <a:cubicBezTo>
                  <a:pt x="2171199" y="525783"/>
                  <a:pt x="2169331" y="526573"/>
                  <a:pt x="2169331" y="527364"/>
                </a:cubicBezTo>
                <a:cubicBezTo>
                  <a:pt x="2169331" y="527364"/>
                  <a:pt x="2168396" y="528154"/>
                  <a:pt x="2167461" y="528948"/>
                </a:cubicBezTo>
                <a:lnTo>
                  <a:pt x="2165593" y="530529"/>
                </a:lnTo>
                <a:lnTo>
                  <a:pt x="2168396" y="532109"/>
                </a:lnTo>
                <a:cubicBezTo>
                  <a:pt x="2167461" y="532900"/>
                  <a:pt x="2166526" y="532900"/>
                  <a:pt x="2166526" y="533693"/>
                </a:cubicBezTo>
                <a:cubicBezTo>
                  <a:pt x="2165593" y="534484"/>
                  <a:pt x="2165593" y="535274"/>
                  <a:pt x="2164658" y="535274"/>
                </a:cubicBezTo>
                <a:cubicBezTo>
                  <a:pt x="2164658" y="536065"/>
                  <a:pt x="2162788" y="534484"/>
                  <a:pt x="2162788" y="534484"/>
                </a:cubicBezTo>
                <a:cubicBezTo>
                  <a:pt x="2161852" y="534484"/>
                  <a:pt x="2161852" y="536065"/>
                  <a:pt x="2160920" y="536065"/>
                </a:cubicBezTo>
                <a:cubicBezTo>
                  <a:pt x="2160920" y="536065"/>
                  <a:pt x="2159985" y="534484"/>
                  <a:pt x="2159050" y="534484"/>
                </a:cubicBezTo>
                <a:cubicBezTo>
                  <a:pt x="2159050" y="534484"/>
                  <a:pt x="2159985" y="532900"/>
                  <a:pt x="2160920" y="532900"/>
                </a:cubicBezTo>
                <a:cubicBezTo>
                  <a:pt x="2160920" y="532109"/>
                  <a:pt x="2161852" y="531319"/>
                  <a:pt x="2161852" y="531319"/>
                </a:cubicBezTo>
                <a:cubicBezTo>
                  <a:pt x="2162788" y="530529"/>
                  <a:pt x="2159985" y="529738"/>
                  <a:pt x="2159985" y="529738"/>
                </a:cubicBezTo>
                <a:lnTo>
                  <a:pt x="2161852" y="528154"/>
                </a:lnTo>
                <a:lnTo>
                  <a:pt x="2159985" y="526573"/>
                </a:lnTo>
                <a:cubicBezTo>
                  <a:pt x="2159050" y="526573"/>
                  <a:pt x="2158114" y="528154"/>
                  <a:pt x="2158114" y="528154"/>
                </a:cubicBezTo>
                <a:cubicBezTo>
                  <a:pt x="2157179" y="528948"/>
                  <a:pt x="2157179" y="529738"/>
                  <a:pt x="2156247" y="530529"/>
                </a:cubicBezTo>
                <a:lnTo>
                  <a:pt x="2158114" y="531319"/>
                </a:lnTo>
                <a:cubicBezTo>
                  <a:pt x="2159050" y="532109"/>
                  <a:pt x="2157179" y="532900"/>
                  <a:pt x="2157179" y="532900"/>
                </a:cubicBezTo>
                <a:lnTo>
                  <a:pt x="2159050" y="534484"/>
                </a:lnTo>
                <a:cubicBezTo>
                  <a:pt x="2158114" y="534484"/>
                  <a:pt x="2158114" y="536065"/>
                  <a:pt x="2157179" y="536065"/>
                </a:cubicBezTo>
                <a:cubicBezTo>
                  <a:pt x="2157179" y="536065"/>
                  <a:pt x="2156247" y="535274"/>
                  <a:pt x="2155312" y="535274"/>
                </a:cubicBezTo>
                <a:cubicBezTo>
                  <a:pt x="2154377" y="536065"/>
                  <a:pt x="2153441" y="537649"/>
                  <a:pt x="2152506" y="538439"/>
                </a:cubicBezTo>
                <a:cubicBezTo>
                  <a:pt x="2151571" y="538439"/>
                  <a:pt x="2150639" y="537649"/>
                  <a:pt x="2149703" y="536855"/>
                </a:cubicBezTo>
                <a:cubicBezTo>
                  <a:pt x="2149703" y="536855"/>
                  <a:pt x="2151571" y="536065"/>
                  <a:pt x="2151571" y="535274"/>
                </a:cubicBezTo>
                <a:cubicBezTo>
                  <a:pt x="2152506" y="535274"/>
                  <a:pt x="2153441" y="534484"/>
                  <a:pt x="2153441" y="533693"/>
                </a:cubicBezTo>
                <a:cubicBezTo>
                  <a:pt x="2153441" y="532900"/>
                  <a:pt x="2155312" y="532109"/>
                  <a:pt x="2155312" y="532109"/>
                </a:cubicBezTo>
                <a:cubicBezTo>
                  <a:pt x="2154377" y="531319"/>
                  <a:pt x="2152506" y="531319"/>
                  <a:pt x="2152506" y="530529"/>
                </a:cubicBezTo>
                <a:lnTo>
                  <a:pt x="2154377" y="528948"/>
                </a:lnTo>
                <a:lnTo>
                  <a:pt x="2152506" y="527364"/>
                </a:lnTo>
                <a:cubicBezTo>
                  <a:pt x="2151571" y="527364"/>
                  <a:pt x="2151571" y="528948"/>
                  <a:pt x="2150639" y="528948"/>
                </a:cubicBezTo>
                <a:cubicBezTo>
                  <a:pt x="2149703" y="528948"/>
                  <a:pt x="2149703" y="528154"/>
                  <a:pt x="2148768" y="528154"/>
                </a:cubicBezTo>
                <a:cubicBezTo>
                  <a:pt x="2148768" y="528154"/>
                  <a:pt x="2146898" y="528948"/>
                  <a:pt x="2146898" y="529738"/>
                </a:cubicBezTo>
                <a:cubicBezTo>
                  <a:pt x="2146898" y="529738"/>
                  <a:pt x="2148768" y="530529"/>
                  <a:pt x="2148768" y="531319"/>
                </a:cubicBezTo>
                <a:cubicBezTo>
                  <a:pt x="2148768" y="531319"/>
                  <a:pt x="2147833" y="532109"/>
                  <a:pt x="2147833" y="532900"/>
                </a:cubicBezTo>
                <a:cubicBezTo>
                  <a:pt x="2146898" y="533693"/>
                  <a:pt x="2146898" y="533693"/>
                  <a:pt x="2145965" y="534484"/>
                </a:cubicBezTo>
                <a:cubicBezTo>
                  <a:pt x="2145030" y="535274"/>
                  <a:pt x="2145030" y="536065"/>
                  <a:pt x="2144095" y="536065"/>
                </a:cubicBezTo>
                <a:cubicBezTo>
                  <a:pt x="2144095" y="536855"/>
                  <a:pt x="2143160" y="537649"/>
                  <a:pt x="2143160" y="538439"/>
                </a:cubicBezTo>
                <a:cubicBezTo>
                  <a:pt x="2142224" y="538439"/>
                  <a:pt x="2141289" y="540020"/>
                  <a:pt x="2141289" y="540020"/>
                </a:cubicBezTo>
                <a:lnTo>
                  <a:pt x="2139422" y="538439"/>
                </a:lnTo>
                <a:lnTo>
                  <a:pt x="2140357" y="536855"/>
                </a:lnTo>
                <a:lnTo>
                  <a:pt x="2142224" y="535274"/>
                </a:lnTo>
                <a:cubicBezTo>
                  <a:pt x="2141289" y="534484"/>
                  <a:pt x="2140357" y="533693"/>
                  <a:pt x="2140357" y="533693"/>
                </a:cubicBezTo>
                <a:cubicBezTo>
                  <a:pt x="2139422" y="533693"/>
                  <a:pt x="2138486" y="535274"/>
                  <a:pt x="2138486" y="535274"/>
                </a:cubicBezTo>
                <a:cubicBezTo>
                  <a:pt x="2137551" y="535274"/>
                  <a:pt x="2136619" y="534484"/>
                  <a:pt x="2136619" y="533693"/>
                </a:cubicBezTo>
                <a:cubicBezTo>
                  <a:pt x="2135684" y="533693"/>
                  <a:pt x="2134749" y="532900"/>
                  <a:pt x="2134749" y="532900"/>
                </a:cubicBezTo>
                <a:cubicBezTo>
                  <a:pt x="2133813" y="532900"/>
                  <a:pt x="2133813" y="534484"/>
                  <a:pt x="2132878" y="534484"/>
                </a:cubicBezTo>
                <a:cubicBezTo>
                  <a:pt x="2131946" y="534484"/>
                  <a:pt x="2131011" y="532900"/>
                  <a:pt x="2131011" y="532900"/>
                </a:cubicBezTo>
                <a:cubicBezTo>
                  <a:pt x="2130075" y="532900"/>
                  <a:pt x="2129140" y="535274"/>
                  <a:pt x="2129140" y="534484"/>
                </a:cubicBezTo>
                <a:cubicBezTo>
                  <a:pt x="2128205" y="534484"/>
                  <a:pt x="2127270" y="533693"/>
                  <a:pt x="2127270" y="533693"/>
                </a:cubicBezTo>
                <a:cubicBezTo>
                  <a:pt x="2126337" y="532900"/>
                  <a:pt x="2125402" y="532900"/>
                  <a:pt x="2125402" y="532109"/>
                </a:cubicBezTo>
                <a:cubicBezTo>
                  <a:pt x="2124467" y="532109"/>
                  <a:pt x="2123532" y="530529"/>
                  <a:pt x="2122596" y="530529"/>
                </a:cubicBezTo>
                <a:lnTo>
                  <a:pt x="2121661" y="532900"/>
                </a:lnTo>
                <a:cubicBezTo>
                  <a:pt x="2120729" y="532109"/>
                  <a:pt x="2118858" y="531319"/>
                  <a:pt x="2118858" y="531319"/>
                </a:cubicBezTo>
                <a:cubicBezTo>
                  <a:pt x="2118858" y="530529"/>
                  <a:pt x="2120729" y="529738"/>
                  <a:pt x="2120729" y="529738"/>
                </a:cubicBezTo>
                <a:cubicBezTo>
                  <a:pt x="2120729" y="528948"/>
                  <a:pt x="2118858" y="528154"/>
                  <a:pt x="2118858" y="528154"/>
                </a:cubicBezTo>
                <a:cubicBezTo>
                  <a:pt x="2118858" y="527364"/>
                  <a:pt x="2119794" y="526573"/>
                  <a:pt x="2120729" y="526573"/>
                </a:cubicBezTo>
                <a:cubicBezTo>
                  <a:pt x="2120729" y="525783"/>
                  <a:pt x="2121661" y="524993"/>
                  <a:pt x="2121661" y="524199"/>
                </a:cubicBezTo>
                <a:lnTo>
                  <a:pt x="2119794" y="523409"/>
                </a:lnTo>
                <a:cubicBezTo>
                  <a:pt x="2118858" y="524199"/>
                  <a:pt x="2117923" y="525783"/>
                  <a:pt x="2116988" y="526573"/>
                </a:cubicBezTo>
                <a:cubicBezTo>
                  <a:pt x="2116056" y="527364"/>
                  <a:pt x="2115121" y="528154"/>
                  <a:pt x="2115121" y="528154"/>
                </a:cubicBezTo>
                <a:lnTo>
                  <a:pt x="2113250" y="527364"/>
                </a:lnTo>
                <a:cubicBezTo>
                  <a:pt x="2113250" y="526573"/>
                  <a:pt x="2114185" y="525783"/>
                  <a:pt x="2114185" y="525783"/>
                </a:cubicBezTo>
                <a:cubicBezTo>
                  <a:pt x="2115121" y="524993"/>
                  <a:pt x="2116056" y="524199"/>
                  <a:pt x="2116056" y="523409"/>
                </a:cubicBezTo>
                <a:cubicBezTo>
                  <a:pt x="2116988" y="523409"/>
                  <a:pt x="2117923" y="522618"/>
                  <a:pt x="2117923" y="521828"/>
                </a:cubicBezTo>
                <a:cubicBezTo>
                  <a:pt x="2117923" y="521828"/>
                  <a:pt x="2116056" y="521037"/>
                  <a:pt x="2116056" y="520247"/>
                </a:cubicBezTo>
                <a:cubicBezTo>
                  <a:pt x="2115121" y="521037"/>
                  <a:pt x="2114185" y="521828"/>
                  <a:pt x="2114185" y="522618"/>
                </a:cubicBezTo>
                <a:cubicBezTo>
                  <a:pt x="2113250" y="522618"/>
                  <a:pt x="2112315" y="523409"/>
                  <a:pt x="2112315" y="524199"/>
                </a:cubicBezTo>
                <a:lnTo>
                  <a:pt x="2110447" y="525783"/>
                </a:lnTo>
                <a:lnTo>
                  <a:pt x="2113250" y="527364"/>
                </a:lnTo>
                <a:cubicBezTo>
                  <a:pt x="2112315" y="527364"/>
                  <a:pt x="2111379" y="528948"/>
                  <a:pt x="2111379" y="528948"/>
                </a:cubicBezTo>
                <a:cubicBezTo>
                  <a:pt x="2111379" y="528948"/>
                  <a:pt x="2109512" y="528154"/>
                  <a:pt x="2109512" y="527364"/>
                </a:cubicBezTo>
                <a:cubicBezTo>
                  <a:pt x="2108577" y="527364"/>
                  <a:pt x="2107642" y="526573"/>
                  <a:pt x="2107642" y="526573"/>
                </a:cubicBezTo>
                <a:cubicBezTo>
                  <a:pt x="2106709" y="526573"/>
                  <a:pt x="2105774" y="528154"/>
                  <a:pt x="2105774" y="528154"/>
                </a:cubicBezTo>
                <a:lnTo>
                  <a:pt x="2103904" y="529738"/>
                </a:lnTo>
                <a:lnTo>
                  <a:pt x="2102033" y="528154"/>
                </a:lnTo>
                <a:cubicBezTo>
                  <a:pt x="2102033" y="528948"/>
                  <a:pt x="2100166" y="529738"/>
                  <a:pt x="2100166" y="530529"/>
                </a:cubicBezTo>
                <a:lnTo>
                  <a:pt x="2102033" y="531319"/>
                </a:lnTo>
                <a:cubicBezTo>
                  <a:pt x="2102033" y="532109"/>
                  <a:pt x="2101101" y="532900"/>
                  <a:pt x="2101101" y="533693"/>
                </a:cubicBezTo>
                <a:cubicBezTo>
                  <a:pt x="2100166" y="533693"/>
                  <a:pt x="2099231" y="535274"/>
                  <a:pt x="2099231" y="535274"/>
                </a:cubicBezTo>
                <a:lnTo>
                  <a:pt x="2097360" y="533693"/>
                </a:lnTo>
                <a:cubicBezTo>
                  <a:pt x="2096428" y="533693"/>
                  <a:pt x="2095493" y="532900"/>
                  <a:pt x="2095493" y="532109"/>
                </a:cubicBezTo>
                <a:cubicBezTo>
                  <a:pt x="2094557" y="532109"/>
                  <a:pt x="2093622" y="531319"/>
                  <a:pt x="2092687" y="531319"/>
                </a:cubicBezTo>
                <a:lnTo>
                  <a:pt x="2091752" y="532900"/>
                </a:lnTo>
                <a:cubicBezTo>
                  <a:pt x="2090819" y="532900"/>
                  <a:pt x="2089884" y="532109"/>
                  <a:pt x="2088949" y="531319"/>
                </a:cubicBezTo>
                <a:lnTo>
                  <a:pt x="2087078" y="529738"/>
                </a:lnTo>
                <a:cubicBezTo>
                  <a:pt x="2087078" y="530529"/>
                  <a:pt x="2086146" y="531319"/>
                  <a:pt x="2085211" y="532109"/>
                </a:cubicBezTo>
                <a:lnTo>
                  <a:pt x="2084276" y="533693"/>
                </a:lnTo>
                <a:lnTo>
                  <a:pt x="2086146" y="535274"/>
                </a:lnTo>
                <a:cubicBezTo>
                  <a:pt x="2086146" y="535274"/>
                  <a:pt x="2085211" y="536855"/>
                  <a:pt x="2084276" y="536855"/>
                </a:cubicBezTo>
                <a:lnTo>
                  <a:pt x="2082405" y="535274"/>
                </a:lnTo>
                <a:cubicBezTo>
                  <a:pt x="2082405" y="535274"/>
                  <a:pt x="2080538" y="534484"/>
                  <a:pt x="2080538" y="533693"/>
                </a:cubicBezTo>
                <a:cubicBezTo>
                  <a:pt x="2080538" y="533693"/>
                  <a:pt x="2081473" y="532900"/>
                  <a:pt x="2081473" y="532109"/>
                </a:cubicBezTo>
                <a:cubicBezTo>
                  <a:pt x="2082405" y="532109"/>
                  <a:pt x="2083340" y="531319"/>
                  <a:pt x="2083340" y="530529"/>
                </a:cubicBezTo>
                <a:cubicBezTo>
                  <a:pt x="2083340" y="530529"/>
                  <a:pt x="2081473" y="529738"/>
                  <a:pt x="2081473" y="528948"/>
                </a:cubicBezTo>
                <a:cubicBezTo>
                  <a:pt x="2080538" y="529738"/>
                  <a:pt x="2080538" y="530529"/>
                  <a:pt x="2079603" y="531319"/>
                </a:cubicBezTo>
                <a:lnTo>
                  <a:pt x="2078667" y="532900"/>
                </a:lnTo>
                <a:cubicBezTo>
                  <a:pt x="2077732" y="532900"/>
                  <a:pt x="2075865" y="531319"/>
                  <a:pt x="2075865" y="531319"/>
                </a:cubicBezTo>
                <a:cubicBezTo>
                  <a:pt x="2076800" y="531319"/>
                  <a:pt x="2076800" y="529738"/>
                  <a:pt x="2077732" y="529738"/>
                </a:cubicBezTo>
                <a:cubicBezTo>
                  <a:pt x="2076800" y="528948"/>
                  <a:pt x="2074929" y="528154"/>
                  <a:pt x="2073994" y="526573"/>
                </a:cubicBezTo>
                <a:cubicBezTo>
                  <a:pt x="2073059" y="526573"/>
                  <a:pt x="2072127" y="525783"/>
                  <a:pt x="2071191" y="525783"/>
                </a:cubicBezTo>
                <a:lnTo>
                  <a:pt x="2070256" y="527364"/>
                </a:lnTo>
                <a:cubicBezTo>
                  <a:pt x="2069321" y="527364"/>
                  <a:pt x="2068386" y="525783"/>
                  <a:pt x="2067450" y="525783"/>
                </a:cubicBezTo>
                <a:cubicBezTo>
                  <a:pt x="2067450" y="525783"/>
                  <a:pt x="2065583" y="524199"/>
                  <a:pt x="2065583" y="524993"/>
                </a:cubicBezTo>
                <a:lnTo>
                  <a:pt x="2063713" y="526573"/>
                </a:lnTo>
                <a:cubicBezTo>
                  <a:pt x="2064648" y="526573"/>
                  <a:pt x="2066518" y="527364"/>
                  <a:pt x="2066518" y="527364"/>
                </a:cubicBezTo>
                <a:cubicBezTo>
                  <a:pt x="2066518" y="528154"/>
                  <a:pt x="2064648" y="528948"/>
                  <a:pt x="2064648" y="529738"/>
                </a:cubicBezTo>
                <a:cubicBezTo>
                  <a:pt x="2064648" y="529738"/>
                  <a:pt x="2063713" y="530529"/>
                  <a:pt x="2062777" y="531319"/>
                </a:cubicBezTo>
                <a:cubicBezTo>
                  <a:pt x="2062777" y="532109"/>
                  <a:pt x="2061842" y="532900"/>
                  <a:pt x="2061842" y="532900"/>
                </a:cubicBezTo>
                <a:cubicBezTo>
                  <a:pt x="2060910" y="532900"/>
                  <a:pt x="2059975" y="531319"/>
                  <a:pt x="2059039" y="531319"/>
                </a:cubicBezTo>
                <a:cubicBezTo>
                  <a:pt x="2059039" y="532109"/>
                  <a:pt x="2058104" y="533693"/>
                  <a:pt x="2058104" y="533693"/>
                </a:cubicBezTo>
                <a:cubicBezTo>
                  <a:pt x="2057169" y="533693"/>
                  <a:pt x="2056237" y="532109"/>
                  <a:pt x="2055301" y="532109"/>
                </a:cubicBezTo>
                <a:lnTo>
                  <a:pt x="2054366" y="533693"/>
                </a:lnTo>
                <a:lnTo>
                  <a:pt x="2056237" y="535274"/>
                </a:lnTo>
                <a:cubicBezTo>
                  <a:pt x="2056237" y="535274"/>
                  <a:pt x="2055301" y="536855"/>
                  <a:pt x="2054366" y="536855"/>
                </a:cubicBezTo>
                <a:cubicBezTo>
                  <a:pt x="2054366" y="536855"/>
                  <a:pt x="2053431" y="535274"/>
                  <a:pt x="2052496" y="535274"/>
                </a:cubicBezTo>
                <a:cubicBezTo>
                  <a:pt x="2051563" y="536065"/>
                  <a:pt x="2051563" y="536855"/>
                  <a:pt x="2050628" y="537649"/>
                </a:cubicBezTo>
                <a:cubicBezTo>
                  <a:pt x="2050628" y="537649"/>
                  <a:pt x="2049693" y="536065"/>
                  <a:pt x="2048758" y="536065"/>
                </a:cubicBezTo>
                <a:cubicBezTo>
                  <a:pt x="2048758" y="536065"/>
                  <a:pt x="2049693" y="534484"/>
                  <a:pt x="2050628" y="534484"/>
                </a:cubicBezTo>
                <a:cubicBezTo>
                  <a:pt x="2050628" y="533693"/>
                  <a:pt x="2051563" y="532900"/>
                  <a:pt x="2051563" y="532900"/>
                </a:cubicBezTo>
                <a:cubicBezTo>
                  <a:pt x="2051563" y="532109"/>
                  <a:pt x="2049693" y="531319"/>
                  <a:pt x="2049693" y="531319"/>
                </a:cubicBezTo>
                <a:lnTo>
                  <a:pt x="2051563" y="529738"/>
                </a:lnTo>
                <a:cubicBezTo>
                  <a:pt x="2050628" y="528948"/>
                  <a:pt x="2049693" y="528154"/>
                  <a:pt x="2049693" y="528154"/>
                </a:cubicBezTo>
                <a:cubicBezTo>
                  <a:pt x="2048758" y="528154"/>
                  <a:pt x="2048758" y="529738"/>
                  <a:pt x="2047822" y="529738"/>
                </a:cubicBezTo>
                <a:cubicBezTo>
                  <a:pt x="2046890" y="529738"/>
                  <a:pt x="2045955" y="528154"/>
                  <a:pt x="2045955" y="528154"/>
                </a:cubicBezTo>
                <a:cubicBezTo>
                  <a:pt x="2045020" y="528948"/>
                  <a:pt x="2045020" y="529738"/>
                  <a:pt x="2044084" y="530529"/>
                </a:cubicBezTo>
                <a:cubicBezTo>
                  <a:pt x="2043149" y="530529"/>
                  <a:pt x="2043149" y="532109"/>
                  <a:pt x="2042217" y="532109"/>
                </a:cubicBezTo>
                <a:cubicBezTo>
                  <a:pt x="2042217" y="532109"/>
                  <a:pt x="2041282" y="530529"/>
                  <a:pt x="2040347" y="530529"/>
                </a:cubicBezTo>
                <a:cubicBezTo>
                  <a:pt x="2039411" y="530529"/>
                  <a:pt x="2039411" y="532109"/>
                  <a:pt x="2038476" y="532109"/>
                </a:cubicBezTo>
                <a:lnTo>
                  <a:pt x="2036609" y="531319"/>
                </a:lnTo>
                <a:cubicBezTo>
                  <a:pt x="2036609" y="530529"/>
                  <a:pt x="2038476" y="529738"/>
                  <a:pt x="2038476" y="528948"/>
                </a:cubicBezTo>
                <a:lnTo>
                  <a:pt x="2036609" y="528154"/>
                </a:lnTo>
                <a:cubicBezTo>
                  <a:pt x="2035673" y="528154"/>
                  <a:pt x="2035673" y="529738"/>
                  <a:pt x="2034738" y="529738"/>
                </a:cubicBezTo>
                <a:lnTo>
                  <a:pt x="2032868" y="528154"/>
                </a:lnTo>
                <a:cubicBezTo>
                  <a:pt x="2031936" y="528948"/>
                  <a:pt x="2031000" y="529738"/>
                  <a:pt x="2031000" y="530529"/>
                </a:cubicBezTo>
                <a:cubicBezTo>
                  <a:pt x="2030065" y="530529"/>
                  <a:pt x="2030065" y="531319"/>
                  <a:pt x="2029130" y="532109"/>
                </a:cubicBezTo>
                <a:cubicBezTo>
                  <a:pt x="2029130" y="532900"/>
                  <a:pt x="2028194" y="532900"/>
                  <a:pt x="2028194" y="533693"/>
                </a:cubicBezTo>
                <a:cubicBezTo>
                  <a:pt x="2027259" y="533693"/>
                  <a:pt x="2026327" y="535274"/>
                  <a:pt x="2026327" y="535274"/>
                </a:cubicBezTo>
                <a:lnTo>
                  <a:pt x="2024457" y="534484"/>
                </a:lnTo>
                <a:cubicBezTo>
                  <a:pt x="2024457" y="533693"/>
                  <a:pt x="2025392" y="532900"/>
                  <a:pt x="2025392" y="532109"/>
                </a:cubicBezTo>
                <a:lnTo>
                  <a:pt x="2023521" y="531319"/>
                </a:lnTo>
                <a:cubicBezTo>
                  <a:pt x="2023521" y="530529"/>
                  <a:pt x="2025392" y="528948"/>
                  <a:pt x="2025392" y="528948"/>
                </a:cubicBezTo>
                <a:cubicBezTo>
                  <a:pt x="2024457" y="528948"/>
                  <a:pt x="2023521" y="528154"/>
                  <a:pt x="2023521" y="528154"/>
                </a:cubicBezTo>
                <a:cubicBezTo>
                  <a:pt x="2022586" y="528154"/>
                  <a:pt x="2021654" y="529738"/>
                  <a:pt x="2021654" y="529738"/>
                </a:cubicBezTo>
                <a:cubicBezTo>
                  <a:pt x="2020719" y="529738"/>
                  <a:pt x="2020719" y="530529"/>
                  <a:pt x="2019783" y="531319"/>
                </a:cubicBezTo>
                <a:lnTo>
                  <a:pt x="2018848" y="532900"/>
                </a:lnTo>
                <a:cubicBezTo>
                  <a:pt x="2017916" y="532900"/>
                  <a:pt x="2016981" y="532109"/>
                  <a:pt x="2016045" y="532109"/>
                </a:cubicBezTo>
                <a:cubicBezTo>
                  <a:pt x="2016045" y="531319"/>
                  <a:pt x="2014175" y="530529"/>
                  <a:pt x="2014175" y="530529"/>
                </a:cubicBezTo>
                <a:lnTo>
                  <a:pt x="2016045" y="528948"/>
                </a:lnTo>
                <a:cubicBezTo>
                  <a:pt x="2016045" y="528948"/>
                  <a:pt x="2017916" y="527364"/>
                  <a:pt x="2016981" y="526573"/>
                </a:cubicBezTo>
                <a:cubicBezTo>
                  <a:pt x="2016981" y="526573"/>
                  <a:pt x="2016045" y="525783"/>
                  <a:pt x="2015110" y="525783"/>
                </a:cubicBezTo>
                <a:cubicBezTo>
                  <a:pt x="2015110" y="526573"/>
                  <a:pt x="2014175" y="526573"/>
                  <a:pt x="2014175" y="527364"/>
                </a:cubicBezTo>
                <a:cubicBezTo>
                  <a:pt x="2013240" y="528154"/>
                  <a:pt x="2012307" y="528948"/>
                  <a:pt x="2012307" y="528948"/>
                </a:cubicBezTo>
                <a:cubicBezTo>
                  <a:pt x="2012307" y="529738"/>
                  <a:pt x="2014175" y="530529"/>
                  <a:pt x="2014175" y="530529"/>
                </a:cubicBezTo>
                <a:cubicBezTo>
                  <a:pt x="2014175" y="531319"/>
                  <a:pt x="2012307" y="532109"/>
                  <a:pt x="2012307" y="532109"/>
                </a:cubicBezTo>
                <a:cubicBezTo>
                  <a:pt x="2012307" y="532900"/>
                  <a:pt x="2011372" y="533693"/>
                  <a:pt x="2011372" y="533693"/>
                </a:cubicBezTo>
                <a:lnTo>
                  <a:pt x="2008566" y="532900"/>
                </a:lnTo>
                <a:cubicBezTo>
                  <a:pt x="2008566" y="532109"/>
                  <a:pt x="2010437" y="531319"/>
                  <a:pt x="2010437" y="530529"/>
                </a:cubicBezTo>
                <a:lnTo>
                  <a:pt x="2008566" y="529738"/>
                </a:lnTo>
                <a:cubicBezTo>
                  <a:pt x="2008566" y="528948"/>
                  <a:pt x="2009502" y="528154"/>
                  <a:pt x="2010437" y="528154"/>
                </a:cubicBezTo>
                <a:cubicBezTo>
                  <a:pt x="2010437" y="527364"/>
                  <a:pt x="2011372" y="525783"/>
                  <a:pt x="2011372" y="525783"/>
                </a:cubicBezTo>
                <a:lnTo>
                  <a:pt x="2009502" y="524993"/>
                </a:lnTo>
                <a:cubicBezTo>
                  <a:pt x="2008566" y="524993"/>
                  <a:pt x="2008566" y="526573"/>
                  <a:pt x="2007631" y="526573"/>
                </a:cubicBezTo>
                <a:lnTo>
                  <a:pt x="2005764" y="524993"/>
                </a:lnTo>
                <a:cubicBezTo>
                  <a:pt x="2004828" y="524993"/>
                  <a:pt x="2004828" y="524199"/>
                  <a:pt x="2003893" y="523409"/>
                </a:cubicBezTo>
                <a:cubicBezTo>
                  <a:pt x="2003893" y="524199"/>
                  <a:pt x="2002026" y="524993"/>
                  <a:pt x="2002026" y="525783"/>
                </a:cubicBezTo>
                <a:lnTo>
                  <a:pt x="2003893" y="526573"/>
                </a:lnTo>
                <a:cubicBezTo>
                  <a:pt x="2003893" y="527364"/>
                  <a:pt x="2002958" y="528154"/>
                  <a:pt x="2002958" y="528948"/>
                </a:cubicBezTo>
                <a:lnTo>
                  <a:pt x="2004828" y="529738"/>
                </a:lnTo>
                <a:cubicBezTo>
                  <a:pt x="2004828" y="530529"/>
                  <a:pt x="2002958" y="531319"/>
                  <a:pt x="2002958" y="532109"/>
                </a:cubicBezTo>
                <a:cubicBezTo>
                  <a:pt x="2002958" y="532109"/>
                  <a:pt x="2002026" y="532900"/>
                  <a:pt x="2002026" y="533693"/>
                </a:cubicBezTo>
                <a:cubicBezTo>
                  <a:pt x="2002026" y="533693"/>
                  <a:pt x="2002958" y="534484"/>
                  <a:pt x="2003893" y="534484"/>
                </a:cubicBezTo>
                <a:lnTo>
                  <a:pt x="2002026" y="536855"/>
                </a:lnTo>
                <a:lnTo>
                  <a:pt x="2000155" y="535274"/>
                </a:lnTo>
                <a:lnTo>
                  <a:pt x="1998285" y="536855"/>
                </a:lnTo>
                <a:lnTo>
                  <a:pt x="1996417" y="536065"/>
                </a:lnTo>
                <a:cubicBezTo>
                  <a:pt x="1996417" y="535274"/>
                  <a:pt x="1998285" y="533693"/>
                  <a:pt x="1998285" y="533693"/>
                </a:cubicBezTo>
                <a:cubicBezTo>
                  <a:pt x="1997349" y="533693"/>
                  <a:pt x="1996417" y="532900"/>
                  <a:pt x="1995482" y="532900"/>
                </a:cubicBezTo>
                <a:lnTo>
                  <a:pt x="1994547" y="534484"/>
                </a:lnTo>
                <a:cubicBezTo>
                  <a:pt x="1993612" y="534484"/>
                  <a:pt x="1992680" y="533693"/>
                  <a:pt x="1991744" y="532900"/>
                </a:cubicBezTo>
                <a:cubicBezTo>
                  <a:pt x="1991744" y="532900"/>
                  <a:pt x="1990809" y="531319"/>
                  <a:pt x="1989874" y="531319"/>
                </a:cubicBezTo>
                <a:cubicBezTo>
                  <a:pt x="1989874" y="531319"/>
                  <a:pt x="1988939" y="530529"/>
                  <a:pt x="1988003" y="530529"/>
                </a:cubicBezTo>
                <a:cubicBezTo>
                  <a:pt x="1988003" y="530529"/>
                  <a:pt x="1987071" y="532109"/>
                  <a:pt x="1986136" y="532109"/>
                </a:cubicBezTo>
                <a:cubicBezTo>
                  <a:pt x="1986136" y="532900"/>
                  <a:pt x="1985201" y="533693"/>
                  <a:pt x="1985201" y="533693"/>
                </a:cubicBezTo>
                <a:cubicBezTo>
                  <a:pt x="1984265" y="533693"/>
                  <a:pt x="1983330" y="535274"/>
                  <a:pt x="1983330" y="535274"/>
                </a:cubicBezTo>
                <a:cubicBezTo>
                  <a:pt x="1982398" y="535274"/>
                  <a:pt x="1981463" y="534484"/>
                  <a:pt x="1981463" y="534484"/>
                </a:cubicBezTo>
                <a:cubicBezTo>
                  <a:pt x="1980527" y="534484"/>
                  <a:pt x="1980527" y="536065"/>
                  <a:pt x="1979592" y="536065"/>
                </a:cubicBezTo>
                <a:cubicBezTo>
                  <a:pt x="1979592" y="535274"/>
                  <a:pt x="1977725" y="535274"/>
                  <a:pt x="1977725" y="534484"/>
                </a:cubicBezTo>
                <a:cubicBezTo>
                  <a:pt x="1977725" y="534484"/>
                  <a:pt x="1979592" y="533693"/>
                  <a:pt x="1978657" y="532900"/>
                </a:cubicBezTo>
                <a:cubicBezTo>
                  <a:pt x="1978657" y="532109"/>
                  <a:pt x="1976789" y="532109"/>
                  <a:pt x="1976789" y="531319"/>
                </a:cubicBezTo>
                <a:cubicBezTo>
                  <a:pt x="1976789" y="531319"/>
                  <a:pt x="1978657" y="530529"/>
                  <a:pt x="1978657" y="529738"/>
                </a:cubicBezTo>
                <a:cubicBezTo>
                  <a:pt x="1978657" y="528948"/>
                  <a:pt x="1976789" y="528948"/>
                  <a:pt x="1976789" y="528154"/>
                </a:cubicBezTo>
                <a:cubicBezTo>
                  <a:pt x="1975854" y="528948"/>
                  <a:pt x="1974919" y="529738"/>
                  <a:pt x="1974919" y="530529"/>
                </a:cubicBezTo>
                <a:lnTo>
                  <a:pt x="1973048" y="532109"/>
                </a:lnTo>
                <a:lnTo>
                  <a:pt x="1971181" y="530529"/>
                </a:lnTo>
                <a:cubicBezTo>
                  <a:pt x="1971181" y="530529"/>
                  <a:pt x="1972116" y="528948"/>
                  <a:pt x="1973048" y="528948"/>
                </a:cubicBezTo>
                <a:cubicBezTo>
                  <a:pt x="1973048" y="528154"/>
                  <a:pt x="1973984" y="527364"/>
                  <a:pt x="1973984" y="527364"/>
                </a:cubicBezTo>
                <a:cubicBezTo>
                  <a:pt x="1974919" y="526573"/>
                  <a:pt x="1975854" y="525783"/>
                  <a:pt x="1975854" y="524993"/>
                </a:cubicBezTo>
                <a:cubicBezTo>
                  <a:pt x="1975854" y="524993"/>
                  <a:pt x="1977725" y="524199"/>
                  <a:pt x="1977725" y="523409"/>
                </a:cubicBezTo>
                <a:lnTo>
                  <a:pt x="1975854" y="521828"/>
                </a:lnTo>
                <a:cubicBezTo>
                  <a:pt x="1974919" y="522618"/>
                  <a:pt x="1973984" y="523409"/>
                  <a:pt x="1973984" y="524199"/>
                </a:cubicBezTo>
                <a:cubicBezTo>
                  <a:pt x="1973048" y="524993"/>
                  <a:pt x="1972116" y="526573"/>
                  <a:pt x="1970246" y="527364"/>
                </a:cubicBezTo>
                <a:cubicBezTo>
                  <a:pt x="1970246" y="527364"/>
                  <a:pt x="1969310" y="525783"/>
                  <a:pt x="1968375" y="525783"/>
                </a:cubicBezTo>
                <a:lnTo>
                  <a:pt x="1967443" y="528154"/>
                </a:lnTo>
                <a:cubicBezTo>
                  <a:pt x="1967443" y="528154"/>
                  <a:pt x="1968375" y="528948"/>
                  <a:pt x="1969310" y="528948"/>
                </a:cubicBezTo>
                <a:cubicBezTo>
                  <a:pt x="1969310" y="529738"/>
                  <a:pt x="1971181" y="530529"/>
                  <a:pt x="1971181" y="530529"/>
                </a:cubicBezTo>
                <a:cubicBezTo>
                  <a:pt x="1970246" y="530529"/>
                  <a:pt x="1970246" y="532109"/>
                  <a:pt x="1969310" y="532109"/>
                </a:cubicBezTo>
                <a:cubicBezTo>
                  <a:pt x="1969310" y="532109"/>
                  <a:pt x="1968375" y="531319"/>
                  <a:pt x="1967443" y="531319"/>
                </a:cubicBezTo>
                <a:cubicBezTo>
                  <a:pt x="1966508" y="531319"/>
                  <a:pt x="1966508" y="532900"/>
                  <a:pt x="1965573" y="532900"/>
                </a:cubicBezTo>
                <a:cubicBezTo>
                  <a:pt x="1965573" y="532900"/>
                  <a:pt x="1964637" y="531319"/>
                  <a:pt x="1963702" y="531319"/>
                </a:cubicBezTo>
                <a:cubicBezTo>
                  <a:pt x="1963702" y="531319"/>
                  <a:pt x="1962770" y="532900"/>
                  <a:pt x="1961835" y="532900"/>
                </a:cubicBezTo>
                <a:cubicBezTo>
                  <a:pt x="1961835" y="532900"/>
                  <a:pt x="1960899" y="532109"/>
                  <a:pt x="1959964" y="532109"/>
                </a:cubicBezTo>
                <a:cubicBezTo>
                  <a:pt x="1959964" y="532109"/>
                  <a:pt x="1959029" y="533693"/>
                  <a:pt x="1958097" y="533693"/>
                </a:cubicBezTo>
                <a:lnTo>
                  <a:pt x="1957162" y="535274"/>
                </a:lnTo>
                <a:cubicBezTo>
                  <a:pt x="1956226" y="535274"/>
                  <a:pt x="1955291" y="533693"/>
                  <a:pt x="1955291" y="533693"/>
                </a:cubicBezTo>
                <a:cubicBezTo>
                  <a:pt x="1954356" y="534484"/>
                  <a:pt x="1953420" y="535274"/>
                  <a:pt x="1953420" y="536065"/>
                </a:cubicBezTo>
                <a:cubicBezTo>
                  <a:pt x="1952488" y="536065"/>
                  <a:pt x="1952488" y="537649"/>
                  <a:pt x="1951553" y="537649"/>
                </a:cubicBezTo>
                <a:lnTo>
                  <a:pt x="1949683" y="536065"/>
                </a:lnTo>
                <a:cubicBezTo>
                  <a:pt x="1949683" y="535274"/>
                  <a:pt x="1950618" y="535274"/>
                  <a:pt x="1951553" y="534484"/>
                </a:cubicBezTo>
                <a:lnTo>
                  <a:pt x="1952488" y="532900"/>
                </a:lnTo>
                <a:lnTo>
                  <a:pt x="1950618" y="531319"/>
                </a:lnTo>
                <a:cubicBezTo>
                  <a:pt x="1951553" y="530529"/>
                  <a:pt x="1951553" y="530529"/>
                  <a:pt x="1952488" y="529738"/>
                </a:cubicBezTo>
                <a:cubicBezTo>
                  <a:pt x="1952488" y="528948"/>
                  <a:pt x="1953420" y="528154"/>
                  <a:pt x="1953420" y="528154"/>
                </a:cubicBezTo>
                <a:cubicBezTo>
                  <a:pt x="1954356" y="527364"/>
                  <a:pt x="1955291" y="528948"/>
                  <a:pt x="1956226" y="528948"/>
                </a:cubicBezTo>
                <a:lnTo>
                  <a:pt x="1957162" y="527364"/>
                </a:lnTo>
                <a:cubicBezTo>
                  <a:pt x="1958097" y="527364"/>
                  <a:pt x="1959029" y="528948"/>
                  <a:pt x="1959964" y="528948"/>
                </a:cubicBezTo>
                <a:lnTo>
                  <a:pt x="1960899" y="527364"/>
                </a:lnTo>
                <a:cubicBezTo>
                  <a:pt x="1960899" y="526573"/>
                  <a:pt x="1959029" y="525783"/>
                  <a:pt x="1959029" y="525783"/>
                </a:cubicBezTo>
                <a:cubicBezTo>
                  <a:pt x="1959029" y="524993"/>
                  <a:pt x="1960899" y="524199"/>
                  <a:pt x="1960899" y="524199"/>
                </a:cubicBezTo>
                <a:cubicBezTo>
                  <a:pt x="1959964" y="524199"/>
                  <a:pt x="1959029" y="522618"/>
                  <a:pt x="1959029" y="522618"/>
                </a:cubicBezTo>
                <a:cubicBezTo>
                  <a:pt x="1958097" y="522618"/>
                  <a:pt x="1957162" y="524199"/>
                  <a:pt x="1957162" y="524199"/>
                </a:cubicBezTo>
                <a:cubicBezTo>
                  <a:pt x="1956226" y="524199"/>
                  <a:pt x="1955291" y="522618"/>
                  <a:pt x="1955291" y="522618"/>
                </a:cubicBezTo>
                <a:cubicBezTo>
                  <a:pt x="1954356" y="522618"/>
                  <a:pt x="1954356" y="524993"/>
                  <a:pt x="1953420" y="524993"/>
                </a:cubicBezTo>
                <a:cubicBezTo>
                  <a:pt x="1952488" y="524993"/>
                  <a:pt x="1951553" y="523409"/>
                  <a:pt x="1951553" y="523409"/>
                </a:cubicBezTo>
                <a:cubicBezTo>
                  <a:pt x="1951553" y="524199"/>
                  <a:pt x="1949683" y="524993"/>
                  <a:pt x="1949683" y="524993"/>
                </a:cubicBezTo>
                <a:cubicBezTo>
                  <a:pt x="1949683" y="525783"/>
                  <a:pt x="1951553" y="525783"/>
                  <a:pt x="1951553" y="526573"/>
                </a:cubicBezTo>
                <a:cubicBezTo>
                  <a:pt x="1951553" y="527364"/>
                  <a:pt x="1950618" y="527364"/>
                  <a:pt x="1950618" y="528154"/>
                </a:cubicBezTo>
                <a:cubicBezTo>
                  <a:pt x="1949683" y="528948"/>
                  <a:pt x="1948747" y="529738"/>
                  <a:pt x="1948747" y="529738"/>
                </a:cubicBezTo>
                <a:cubicBezTo>
                  <a:pt x="1948747" y="530529"/>
                  <a:pt x="1950618" y="531319"/>
                  <a:pt x="1950618" y="531319"/>
                </a:cubicBezTo>
                <a:cubicBezTo>
                  <a:pt x="1950618" y="531319"/>
                  <a:pt x="1949683" y="532900"/>
                  <a:pt x="1948747" y="532900"/>
                </a:cubicBezTo>
                <a:cubicBezTo>
                  <a:pt x="1948747" y="532900"/>
                  <a:pt x="1946880" y="531319"/>
                  <a:pt x="1946880" y="532109"/>
                </a:cubicBezTo>
                <a:lnTo>
                  <a:pt x="1945009" y="533693"/>
                </a:lnTo>
                <a:cubicBezTo>
                  <a:pt x="1945009" y="532900"/>
                  <a:pt x="1943139" y="532900"/>
                  <a:pt x="1943139" y="532109"/>
                </a:cubicBezTo>
                <a:cubicBezTo>
                  <a:pt x="1943139" y="531319"/>
                  <a:pt x="1941271" y="531319"/>
                  <a:pt x="1941271" y="530529"/>
                </a:cubicBezTo>
                <a:cubicBezTo>
                  <a:pt x="1941271" y="530529"/>
                  <a:pt x="1942207" y="529738"/>
                  <a:pt x="1943139" y="528948"/>
                </a:cubicBezTo>
                <a:lnTo>
                  <a:pt x="1945009" y="530529"/>
                </a:lnTo>
                <a:cubicBezTo>
                  <a:pt x="1945009" y="530529"/>
                  <a:pt x="1945945" y="528948"/>
                  <a:pt x="1946880" y="528948"/>
                </a:cubicBezTo>
                <a:cubicBezTo>
                  <a:pt x="1946880" y="528154"/>
                  <a:pt x="1947812" y="527364"/>
                  <a:pt x="1947812" y="526573"/>
                </a:cubicBezTo>
                <a:cubicBezTo>
                  <a:pt x="1947812" y="526573"/>
                  <a:pt x="1946880" y="525783"/>
                  <a:pt x="1945945" y="525783"/>
                </a:cubicBezTo>
                <a:cubicBezTo>
                  <a:pt x="1945945" y="525783"/>
                  <a:pt x="1945009" y="527364"/>
                  <a:pt x="1944074" y="527364"/>
                </a:cubicBezTo>
                <a:cubicBezTo>
                  <a:pt x="1944074" y="527364"/>
                  <a:pt x="1943139" y="525783"/>
                  <a:pt x="1942207" y="525783"/>
                </a:cubicBezTo>
                <a:cubicBezTo>
                  <a:pt x="1942207" y="525783"/>
                  <a:pt x="1941271" y="527364"/>
                  <a:pt x="1940336" y="527364"/>
                </a:cubicBezTo>
                <a:cubicBezTo>
                  <a:pt x="1940336" y="528154"/>
                  <a:pt x="1939401" y="526573"/>
                  <a:pt x="1938466" y="526573"/>
                </a:cubicBezTo>
                <a:cubicBezTo>
                  <a:pt x="1938466" y="526573"/>
                  <a:pt x="1937533" y="527364"/>
                  <a:pt x="1937533" y="528154"/>
                </a:cubicBezTo>
                <a:cubicBezTo>
                  <a:pt x="1936598" y="528948"/>
                  <a:pt x="1935663" y="528948"/>
                  <a:pt x="1935663" y="529738"/>
                </a:cubicBezTo>
                <a:lnTo>
                  <a:pt x="1933792" y="531319"/>
                </a:lnTo>
                <a:lnTo>
                  <a:pt x="1931925" y="530529"/>
                </a:lnTo>
                <a:cubicBezTo>
                  <a:pt x="1931925" y="529738"/>
                  <a:pt x="1933792" y="528948"/>
                  <a:pt x="1933792" y="528948"/>
                </a:cubicBezTo>
                <a:cubicBezTo>
                  <a:pt x="1932860" y="528154"/>
                  <a:pt x="1930990" y="527364"/>
                  <a:pt x="1930990" y="527364"/>
                </a:cubicBezTo>
                <a:cubicBezTo>
                  <a:pt x="1930990" y="526573"/>
                  <a:pt x="1932860" y="525783"/>
                  <a:pt x="1932860" y="525783"/>
                </a:cubicBezTo>
                <a:cubicBezTo>
                  <a:pt x="1932860" y="524993"/>
                  <a:pt x="1930990" y="524199"/>
                  <a:pt x="1930990" y="524199"/>
                </a:cubicBezTo>
                <a:cubicBezTo>
                  <a:pt x="1930054" y="524199"/>
                  <a:pt x="1930054" y="525783"/>
                  <a:pt x="1929119" y="525783"/>
                </a:cubicBezTo>
                <a:cubicBezTo>
                  <a:pt x="1929119" y="526573"/>
                  <a:pt x="1930990" y="526573"/>
                  <a:pt x="1930990" y="527364"/>
                </a:cubicBezTo>
                <a:lnTo>
                  <a:pt x="1930054" y="528948"/>
                </a:lnTo>
                <a:cubicBezTo>
                  <a:pt x="1929119" y="529738"/>
                  <a:pt x="1928187" y="530529"/>
                  <a:pt x="1928187" y="530529"/>
                </a:cubicBezTo>
                <a:lnTo>
                  <a:pt x="1926317" y="529738"/>
                </a:lnTo>
                <a:cubicBezTo>
                  <a:pt x="1926317" y="528948"/>
                  <a:pt x="1928187" y="528154"/>
                  <a:pt x="1927252" y="527364"/>
                </a:cubicBezTo>
                <a:lnTo>
                  <a:pt x="1925381" y="526573"/>
                </a:lnTo>
                <a:cubicBezTo>
                  <a:pt x="1925381" y="525783"/>
                  <a:pt x="1923511" y="524993"/>
                  <a:pt x="1923511" y="524993"/>
                </a:cubicBezTo>
                <a:cubicBezTo>
                  <a:pt x="1923511" y="524993"/>
                  <a:pt x="1922579" y="526573"/>
                  <a:pt x="1921644" y="526573"/>
                </a:cubicBezTo>
                <a:cubicBezTo>
                  <a:pt x="1921644" y="527364"/>
                  <a:pt x="1920708" y="528154"/>
                  <a:pt x="1920708" y="528154"/>
                </a:cubicBezTo>
                <a:cubicBezTo>
                  <a:pt x="1919773" y="528948"/>
                  <a:pt x="1918838" y="529738"/>
                  <a:pt x="1918838" y="530529"/>
                </a:cubicBezTo>
                <a:cubicBezTo>
                  <a:pt x="1918838" y="530529"/>
                  <a:pt x="1917906" y="532109"/>
                  <a:pt x="1916970" y="532109"/>
                </a:cubicBezTo>
                <a:lnTo>
                  <a:pt x="1915100" y="530529"/>
                </a:lnTo>
                <a:cubicBezTo>
                  <a:pt x="1914165" y="530529"/>
                  <a:pt x="1914165" y="532109"/>
                  <a:pt x="1913229" y="532109"/>
                </a:cubicBezTo>
                <a:lnTo>
                  <a:pt x="1911362" y="531319"/>
                </a:lnTo>
                <a:cubicBezTo>
                  <a:pt x="1911362" y="530529"/>
                  <a:pt x="1913229" y="529738"/>
                  <a:pt x="1913229" y="528948"/>
                </a:cubicBezTo>
                <a:cubicBezTo>
                  <a:pt x="1913229" y="528948"/>
                  <a:pt x="1911362" y="528154"/>
                  <a:pt x="1910427" y="528154"/>
                </a:cubicBezTo>
                <a:cubicBezTo>
                  <a:pt x="1910427" y="528154"/>
                  <a:pt x="1909491" y="526573"/>
                  <a:pt x="1908556" y="526573"/>
                </a:cubicBezTo>
                <a:cubicBezTo>
                  <a:pt x="1908556" y="527364"/>
                  <a:pt x="1906689" y="528154"/>
                  <a:pt x="1906689" y="528154"/>
                </a:cubicBezTo>
                <a:cubicBezTo>
                  <a:pt x="1907624" y="528948"/>
                  <a:pt x="1909491" y="528948"/>
                  <a:pt x="1909491" y="529738"/>
                </a:cubicBezTo>
                <a:cubicBezTo>
                  <a:pt x="1909491" y="530529"/>
                  <a:pt x="1907624" y="530529"/>
                  <a:pt x="1907624" y="531319"/>
                </a:cubicBezTo>
                <a:cubicBezTo>
                  <a:pt x="1907624" y="532109"/>
                  <a:pt x="1909491" y="532109"/>
                  <a:pt x="1909491" y="532900"/>
                </a:cubicBezTo>
                <a:lnTo>
                  <a:pt x="1908556" y="534484"/>
                </a:lnTo>
                <a:cubicBezTo>
                  <a:pt x="1907624" y="535274"/>
                  <a:pt x="1906689" y="536065"/>
                  <a:pt x="1906689" y="536065"/>
                </a:cubicBezTo>
                <a:cubicBezTo>
                  <a:pt x="1904818" y="535274"/>
                  <a:pt x="1903886" y="534484"/>
                  <a:pt x="1902015" y="533693"/>
                </a:cubicBezTo>
                <a:cubicBezTo>
                  <a:pt x="1902015" y="532900"/>
                  <a:pt x="1903886" y="532109"/>
                  <a:pt x="1903886" y="532109"/>
                </a:cubicBezTo>
                <a:cubicBezTo>
                  <a:pt x="1903886" y="531319"/>
                  <a:pt x="1902015" y="531319"/>
                  <a:pt x="1902015" y="530529"/>
                </a:cubicBezTo>
                <a:lnTo>
                  <a:pt x="1903886" y="528948"/>
                </a:lnTo>
                <a:cubicBezTo>
                  <a:pt x="1902951" y="528154"/>
                  <a:pt x="1902015" y="528154"/>
                  <a:pt x="1901080" y="527364"/>
                </a:cubicBezTo>
                <a:cubicBezTo>
                  <a:pt x="1901080" y="527364"/>
                  <a:pt x="1900145" y="526573"/>
                  <a:pt x="1899210" y="525783"/>
                </a:cubicBezTo>
                <a:cubicBezTo>
                  <a:pt x="1898277" y="527364"/>
                  <a:pt x="1897342" y="528154"/>
                  <a:pt x="1896407" y="529738"/>
                </a:cubicBezTo>
                <a:cubicBezTo>
                  <a:pt x="1896407" y="530529"/>
                  <a:pt x="1898277" y="530529"/>
                  <a:pt x="1898277" y="531319"/>
                </a:cubicBezTo>
                <a:cubicBezTo>
                  <a:pt x="1898277" y="531319"/>
                  <a:pt x="1896407" y="532109"/>
                  <a:pt x="1896407" y="532900"/>
                </a:cubicBezTo>
                <a:cubicBezTo>
                  <a:pt x="1896407" y="533693"/>
                  <a:pt x="1898277" y="533693"/>
                  <a:pt x="1898277" y="534484"/>
                </a:cubicBezTo>
                <a:cubicBezTo>
                  <a:pt x="1899210" y="534484"/>
                  <a:pt x="1897342" y="535274"/>
                  <a:pt x="1897342" y="536065"/>
                </a:cubicBezTo>
                <a:lnTo>
                  <a:pt x="1899210" y="536855"/>
                </a:lnTo>
                <a:cubicBezTo>
                  <a:pt x="1898277" y="537649"/>
                  <a:pt x="1898277" y="538439"/>
                  <a:pt x="1897342" y="539229"/>
                </a:cubicBezTo>
                <a:lnTo>
                  <a:pt x="1896407" y="540810"/>
                </a:lnTo>
                <a:cubicBezTo>
                  <a:pt x="1895472" y="540810"/>
                  <a:pt x="1893601" y="539229"/>
                  <a:pt x="1893601" y="539229"/>
                </a:cubicBezTo>
                <a:cubicBezTo>
                  <a:pt x="1893601" y="539229"/>
                  <a:pt x="1895472" y="538439"/>
                  <a:pt x="1895472" y="537649"/>
                </a:cubicBezTo>
                <a:cubicBezTo>
                  <a:pt x="1894536" y="536855"/>
                  <a:pt x="1894536" y="536855"/>
                  <a:pt x="1893601" y="536065"/>
                </a:cubicBezTo>
                <a:cubicBezTo>
                  <a:pt x="1892669" y="536065"/>
                  <a:pt x="1891734" y="535274"/>
                  <a:pt x="1891734" y="535274"/>
                </a:cubicBezTo>
                <a:cubicBezTo>
                  <a:pt x="1890798" y="534484"/>
                  <a:pt x="1892669" y="533693"/>
                  <a:pt x="1892669" y="532900"/>
                </a:cubicBezTo>
                <a:cubicBezTo>
                  <a:pt x="1893601" y="532900"/>
                  <a:pt x="1894536" y="531319"/>
                  <a:pt x="1894536" y="531319"/>
                </a:cubicBezTo>
                <a:cubicBezTo>
                  <a:pt x="1894536" y="531319"/>
                  <a:pt x="1892669" y="530529"/>
                  <a:pt x="1892669" y="529738"/>
                </a:cubicBezTo>
                <a:cubicBezTo>
                  <a:pt x="1891734" y="529738"/>
                  <a:pt x="1890798" y="528948"/>
                  <a:pt x="1890798" y="528948"/>
                </a:cubicBezTo>
                <a:cubicBezTo>
                  <a:pt x="1889863" y="528154"/>
                  <a:pt x="1891734" y="527364"/>
                  <a:pt x="1891734" y="526573"/>
                </a:cubicBezTo>
                <a:cubicBezTo>
                  <a:pt x="1891734" y="526573"/>
                  <a:pt x="1893601" y="525783"/>
                  <a:pt x="1893601" y="524993"/>
                </a:cubicBezTo>
                <a:lnTo>
                  <a:pt x="1891734" y="524199"/>
                </a:lnTo>
                <a:cubicBezTo>
                  <a:pt x="1891734" y="523409"/>
                  <a:pt x="1889863" y="522618"/>
                  <a:pt x="1888928" y="522618"/>
                </a:cubicBezTo>
                <a:cubicBezTo>
                  <a:pt x="1888928" y="523409"/>
                  <a:pt x="1887996" y="523409"/>
                  <a:pt x="1887996" y="524199"/>
                </a:cubicBezTo>
                <a:cubicBezTo>
                  <a:pt x="1887996" y="524199"/>
                  <a:pt x="1889863" y="524993"/>
                  <a:pt x="1889863" y="525783"/>
                </a:cubicBezTo>
                <a:cubicBezTo>
                  <a:pt x="1889863" y="525783"/>
                  <a:pt x="1888928" y="526573"/>
                  <a:pt x="1887996" y="527364"/>
                </a:cubicBezTo>
                <a:cubicBezTo>
                  <a:pt x="1887996" y="528154"/>
                  <a:pt x="1887061" y="528948"/>
                  <a:pt x="1887061" y="528948"/>
                </a:cubicBezTo>
                <a:cubicBezTo>
                  <a:pt x="1886125" y="528948"/>
                  <a:pt x="1885190" y="527364"/>
                  <a:pt x="1884255" y="528154"/>
                </a:cubicBezTo>
                <a:cubicBezTo>
                  <a:pt x="1884255" y="528154"/>
                  <a:pt x="1883320" y="528948"/>
                  <a:pt x="1883320" y="529738"/>
                </a:cubicBezTo>
                <a:cubicBezTo>
                  <a:pt x="1882388" y="529738"/>
                  <a:pt x="1881452" y="530529"/>
                  <a:pt x="1881452" y="531319"/>
                </a:cubicBezTo>
                <a:cubicBezTo>
                  <a:pt x="1880517" y="532109"/>
                  <a:pt x="1880517" y="532109"/>
                  <a:pt x="1879582" y="532900"/>
                </a:cubicBezTo>
                <a:cubicBezTo>
                  <a:pt x="1879582" y="533693"/>
                  <a:pt x="1877714" y="534484"/>
                  <a:pt x="1878647" y="534484"/>
                </a:cubicBezTo>
                <a:cubicBezTo>
                  <a:pt x="1878647" y="535274"/>
                  <a:pt x="1879582" y="536065"/>
                  <a:pt x="1880517" y="536065"/>
                </a:cubicBezTo>
                <a:lnTo>
                  <a:pt x="1882388" y="537649"/>
                </a:lnTo>
                <a:cubicBezTo>
                  <a:pt x="1882388" y="537649"/>
                  <a:pt x="1881452" y="539229"/>
                  <a:pt x="1880517" y="539229"/>
                </a:cubicBezTo>
                <a:cubicBezTo>
                  <a:pt x="1880517" y="539229"/>
                  <a:pt x="1879582" y="537649"/>
                  <a:pt x="1878647" y="537649"/>
                </a:cubicBezTo>
                <a:cubicBezTo>
                  <a:pt x="1878647" y="538439"/>
                  <a:pt x="1877714" y="540020"/>
                  <a:pt x="1876779" y="540020"/>
                </a:cubicBezTo>
                <a:cubicBezTo>
                  <a:pt x="1876779" y="539229"/>
                  <a:pt x="1875844" y="538439"/>
                  <a:pt x="1874909" y="538439"/>
                </a:cubicBezTo>
                <a:lnTo>
                  <a:pt x="1873041" y="536855"/>
                </a:lnTo>
                <a:cubicBezTo>
                  <a:pt x="1872106" y="536855"/>
                  <a:pt x="1871171" y="535274"/>
                  <a:pt x="1871171" y="536065"/>
                </a:cubicBezTo>
                <a:cubicBezTo>
                  <a:pt x="1870235" y="536065"/>
                  <a:pt x="1869300" y="536855"/>
                  <a:pt x="1869300" y="537649"/>
                </a:cubicBezTo>
                <a:cubicBezTo>
                  <a:pt x="1868368" y="537649"/>
                  <a:pt x="1868368" y="538439"/>
                  <a:pt x="1867433" y="539229"/>
                </a:cubicBezTo>
                <a:cubicBezTo>
                  <a:pt x="1867433" y="540020"/>
                  <a:pt x="1866497" y="540020"/>
                  <a:pt x="1866497" y="540810"/>
                </a:cubicBezTo>
                <a:cubicBezTo>
                  <a:pt x="1865562" y="540810"/>
                  <a:pt x="1863695" y="540020"/>
                  <a:pt x="1863695" y="540020"/>
                </a:cubicBezTo>
                <a:cubicBezTo>
                  <a:pt x="1863695" y="539229"/>
                  <a:pt x="1865562" y="538439"/>
                  <a:pt x="1865562" y="537649"/>
                </a:cubicBezTo>
                <a:lnTo>
                  <a:pt x="1863695" y="536855"/>
                </a:lnTo>
                <a:cubicBezTo>
                  <a:pt x="1863695" y="536065"/>
                  <a:pt x="1864627" y="535274"/>
                  <a:pt x="1864627" y="534484"/>
                </a:cubicBezTo>
                <a:cubicBezTo>
                  <a:pt x="1865562" y="534484"/>
                  <a:pt x="1866497" y="533693"/>
                  <a:pt x="1866497" y="532900"/>
                </a:cubicBezTo>
                <a:lnTo>
                  <a:pt x="1868368" y="531319"/>
                </a:lnTo>
                <a:lnTo>
                  <a:pt x="1866497" y="529738"/>
                </a:lnTo>
                <a:cubicBezTo>
                  <a:pt x="1865562" y="529738"/>
                  <a:pt x="1864627" y="528948"/>
                  <a:pt x="1863695" y="528154"/>
                </a:cubicBezTo>
                <a:lnTo>
                  <a:pt x="1861824" y="527364"/>
                </a:lnTo>
                <a:lnTo>
                  <a:pt x="1863695" y="525783"/>
                </a:lnTo>
                <a:cubicBezTo>
                  <a:pt x="1863695" y="524993"/>
                  <a:pt x="1865562" y="524199"/>
                  <a:pt x="1865562" y="523409"/>
                </a:cubicBezTo>
                <a:cubicBezTo>
                  <a:pt x="1864627" y="523409"/>
                  <a:pt x="1863695" y="522618"/>
                  <a:pt x="1862759" y="522618"/>
                </a:cubicBezTo>
                <a:cubicBezTo>
                  <a:pt x="1862759" y="521828"/>
                  <a:pt x="1861824" y="521828"/>
                  <a:pt x="1860889" y="521037"/>
                </a:cubicBezTo>
                <a:cubicBezTo>
                  <a:pt x="1860889" y="521828"/>
                  <a:pt x="1859954" y="521828"/>
                  <a:pt x="1859018" y="522618"/>
                </a:cubicBezTo>
                <a:cubicBezTo>
                  <a:pt x="1859018" y="523409"/>
                  <a:pt x="1858086" y="524199"/>
                  <a:pt x="1858086" y="524199"/>
                </a:cubicBezTo>
                <a:cubicBezTo>
                  <a:pt x="1858086" y="524993"/>
                  <a:pt x="1856216" y="525783"/>
                  <a:pt x="1856216" y="526573"/>
                </a:cubicBezTo>
                <a:lnTo>
                  <a:pt x="1858086" y="527364"/>
                </a:lnTo>
                <a:cubicBezTo>
                  <a:pt x="1858086" y="528154"/>
                  <a:pt x="1857151" y="528948"/>
                  <a:pt x="1857151" y="529738"/>
                </a:cubicBezTo>
                <a:cubicBezTo>
                  <a:pt x="1856216" y="529738"/>
                  <a:pt x="1855280" y="530529"/>
                  <a:pt x="1855280" y="531319"/>
                </a:cubicBezTo>
                <a:lnTo>
                  <a:pt x="1857151" y="532109"/>
                </a:lnTo>
                <a:cubicBezTo>
                  <a:pt x="1857151" y="532900"/>
                  <a:pt x="1856216" y="534484"/>
                  <a:pt x="1855280" y="534484"/>
                </a:cubicBezTo>
                <a:cubicBezTo>
                  <a:pt x="1855280" y="534484"/>
                  <a:pt x="1854345" y="532900"/>
                  <a:pt x="1853413" y="532900"/>
                </a:cubicBezTo>
                <a:cubicBezTo>
                  <a:pt x="1853413" y="532900"/>
                  <a:pt x="1852478" y="534484"/>
                  <a:pt x="1851543" y="534484"/>
                </a:cubicBezTo>
                <a:cubicBezTo>
                  <a:pt x="1851543" y="535274"/>
                  <a:pt x="1850607" y="536065"/>
                  <a:pt x="1850607" y="536065"/>
                </a:cubicBezTo>
                <a:cubicBezTo>
                  <a:pt x="1850607" y="536855"/>
                  <a:pt x="1852478" y="537649"/>
                  <a:pt x="1852478" y="537649"/>
                </a:cubicBezTo>
                <a:cubicBezTo>
                  <a:pt x="1851543" y="539229"/>
                  <a:pt x="1850607" y="540020"/>
                  <a:pt x="1849672" y="541601"/>
                </a:cubicBezTo>
                <a:cubicBezTo>
                  <a:pt x="1847805" y="540020"/>
                  <a:pt x="1846870" y="539229"/>
                  <a:pt x="1844999" y="538439"/>
                </a:cubicBezTo>
                <a:lnTo>
                  <a:pt x="1843132" y="537649"/>
                </a:lnTo>
                <a:cubicBezTo>
                  <a:pt x="1843132" y="536855"/>
                  <a:pt x="1844999" y="536065"/>
                  <a:pt x="1844999" y="535274"/>
                </a:cubicBezTo>
                <a:cubicBezTo>
                  <a:pt x="1844067" y="535274"/>
                  <a:pt x="1843132" y="534484"/>
                  <a:pt x="1842196" y="534484"/>
                </a:cubicBezTo>
                <a:cubicBezTo>
                  <a:pt x="1842196" y="533693"/>
                  <a:pt x="1844067" y="532900"/>
                  <a:pt x="1844067" y="532109"/>
                </a:cubicBezTo>
                <a:lnTo>
                  <a:pt x="1842196" y="531319"/>
                </a:lnTo>
                <a:cubicBezTo>
                  <a:pt x="1842196" y="530529"/>
                  <a:pt x="1844067" y="529738"/>
                  <a:pt x="1844067" y="528948"/>
                </a:cubicBezTo>
                <a:cubicBezTo>
                  <a:pt x="1843132" y="528948"/>
                  <a:pt x="1841261" y="528154"/>
                  <a:pt x="1841261" y="528154"/>
                </a:cubicBezTo>
                <a:cubicBezTo>
                  <a:pt x="1841261" y="527364"/>
                  <a:pt x="1843132" y="526573"/>
                  <a:pt x="1843132" y="525783"/>
                </a:cubicBezTo>
                <a:lnTo>
                  <a:pt x="1841261" y="524993"/>
                </a:lnTo>
                <a:cubicBezTo>
                  <a:pt x="1840326" y="524199"/>
                  <a:pt x="1839391" y="524199"/>
                  <a:pt x="1839391" y="523409"/>
                </a:cubicBezTo>
                <a:cubicBezTo>
                  <a:pt x="1838458" y="524199"/>
                  <a:pt x="1837523" y="524993"/>
                  <a:pt x="1837523" y="524993"/>
                </a:cubicBezTo>
                <a:cubicBezTo>
                  <a:pt x="1836588" y="525783"/>
                  <a:pt x="1835653" y="526573"/>
                  <a:pt x="1835653" y="527364"/>
                </a:cubicBezTo>
                <a:lnTo>
                  <a:pt x="1837523" y="528154"/>
                </a:lnTo>
                <a:cubicBezTo>
                  <a:pt x="1837523" y="528948"/>
                  <a:pt x="1836588" y="529738"/>
                  <a:pt x="1836588" y="529738"/>
                </a:cubicBezTo>
                <a:cubicBezTo>
                  <a:pt x="1835653" y="530529"/>
                  <a:pt x="1834717" y="531319"/>
                  <a:pt x="1834717" y="532109"/>
                </a:cubicBezTo>
                <a:cubicBezTo>
                  <a:pt x="1833785" y="532109"/>
                  <a:pt x="1833785" y="532900"/>
                  <a:pt x="1832850" y="533693"/>
                </a:cubicBezTo>
                <a:cubicBezTo>
                  <a:pt x="1831915" y="534484"/>
                  <a:pt x="1830979" y="536065"/>
                  <a:pt x="1830044" y="536855"/>
                </a:cubicBezTo>
                <a:cubicBezTo>
                  <a:pt x="1829109" y="536855"/>
                  <a:pt x="1828177" y="536065"/>
                  <a:pt x="1828177" y="536065"/>
                </a:cubicBezTo>
                <a:cubicBezTo>
                  <a:pt x="1827241" y="535274"/>
                  <a:pt x="1826306" y="535274"/>
                  <a:pt x="1825371" y="534484"/>
                </a:cubicBezTo>
                <a:cubicBezTo>
                  <a:pt x="1825371" y="533693"/>
                  <a:pt x="1824436" y="533693"/>
                  <a:pt x="1823503" y="532900"/>
                </a:cubicBezTo>
                <a:lnTo>
                  <a:pt x="1825371" y="531319"/>
                </a:lnTo>
                <a:lnTo>
                  <a:pt x="1823503" y="529738"/>
                </a:lnTo>
                <a:cubicBezTo>
                  <a:pt x="1823503" y="529738"/>
                  <a:pt x="1824436" y="528948"/>
                  <a:pt x="1824436" y="528154"/>
                </a:cubicBezTo>
                <a:cubicBezTo>
                  <a:pt x="1825371" y="527364"/>
                  <a:pt x="1825371" y="527364"/>
                  <a:pt x="1826306" y="526573"/>
                </a:cubicBezTo>
                <a:cubicBezTo>
                  <a:pt x="1827241" y="525783"/>
                  <a:pt x="1827241" y="524993"/>
                  <a:pt x="1828177" y="524993"/>
                </a:cubicBezTo>
                <a:cubicBezTo>
                  <a:pt x="1828177" y="524199"/>
                  <a:pt x="1829109" y="523409"/>
                  <a:pt x="1829109" y="522618"/>
                </a:cubicBezTo>
                <a:cubicBezTo>
                  <a:pt x="1830044" y="522618"/>
                  <a:pt x="1827241" y="521828"/>
                  <a:pt x="1827241" y="521828"/>
                </a:cubicBezTo>
                <a:cubicBezTo>
                  <a:pt x="1826306" y="522618"/>
                  <a:pt x="1825371" y="524199"/>
                  <a:pt x="1824436" y="524993"/>
                </a:cubicBezTo>
                <a:cubicBezTo>
                  <a:pt x="1823503" y="525783"/>
                  <a:pt x="1823503" y="526573"/>
                  <a:pt x="1822568" y="526573"/>
                </a:cubicBezTo>
                <a:cubicBezTo>
                  <a:pt x="1822568" y="527364"/>
                  <a:pt x="1820698" y="525783"/>
                  <a:pt x="1820698" y="525783"/>
                </a:cubicBezTo>
                <a:cubicBezTo>
                  <a:pt x="1819762" y="525783"/>
                  <a:pt x="1818830" y="527364"/>
                  <a:pt x="1818830" y="527364"/>
                </a:cubicBezTo>
                <a:cubicBezTo>
                  <a:pt x="1818830" y="528154"/>
                  <a:pt x="1817895" y="528154"/>
                  <a:pt x="1816960" y="528948"/>
                </a:cubicBezTo>
                <a:cubicBezTo>
                  <a:pt x="1816960" y="529738"/>
                  <a:pt x="1816025" y="530529"/>
                  <a:pt x="1816025" y="530529"/>
                </a:cubicBezTo>
                <a:cubicBezTo>
                  <a:pt x="1816025" y="531319"/>
                  <a:pt x="1817895" y="532109"/>
                  <a:pt x="1817895" y="532109"/>
                </a:cubicBezTo>
                <a:cubicBezTo>
                  <a:pt x="1817895" y="532900"/>
                  <a:pt x="1816025" y="533693"/>
                  <a:pt x="1816025" y="533693"/>
                </a:cubicBezTo>
                <a:cubicBezTo>
                  <a:pt x="1816960" y="533693"/>
                  <a:pt x="1817895" y="535274"/>
                  <a:pt x="1817895" y="535274"/>
                </a:cubicBezTo>
                <a:lnTo>
                  <a:pt x="1816960" y="536855"/>
                </a:lnTo>
                <a:cubicBezTo>
                  <a:pt x="1816025" y="536855"/>
                  <a:pt x="1815089" y="536065"/>
                  <a:pt x="1815089" y="536065"/>
                </a:cubicBezTo>
                <a:cubicBezTo>
                  <a:pt x="1814157" y="535274"/>
                  <a:pt x="1812287" y="534484"/>
                  <a:pt x="1812287" y="534484"/>
                </a:cubicBezTo>
                <a:cubicBezTo>
                  <a:pt x="1812287" y="533693"/>
                  <a:pt x="1814157" y="532900"/>
                  <a:pt x="1814157" y="532900"/>
                </a:cubicBezTo>
                <a:cubicBezTo>
                  <a:pt x="1814157" y="532109"/>
                  <a:pt x="1812287" y="532109"/>
                  <a:pt x="1812287" y="531319"/>
                </a:cubicBezTo>
                <a:cubicBezTo>
                  <a:pt x="1812287" y="530529"/>
                  <a:pt x="1814157" y="529738"/>
                  <a:pt x="1814157" y="529738"/>
                </a:cubicBezTo>
                <a:cubicBezTo>
                  <a:pt x="1813222" y="528948"/>
                  <a:pt x="1811351" y="528948"/>
                  <a:pt x="1811351" y="528154"/>
                </a:cubicBezTo>
                <a:cubicBezTo>
                  <a:pt x="1811351" y="527364"/>
                  <a:pt x="1809481" y="527364"/>
                  <a:pt x="1809481" y="526573"/>
                </a:cubicBezTo>
                <a:cubicBezTo>
                  <a:pt x="1809481" y="527364"/>
                  <a:pt x="1807614" y="528154"/>
                  <a:pt x="1807614" y="528948"/>
                </a:cubicBezTo>
                <a:lnTo>
                  <a:pt x="1810416" y="529738"/>
                </a:lnTo>
                <a:cubicBezTo>
                  <a:pt x="1810416" y="530529"/>
                  <a:pt x="1808549" y="531319"/>
                  <a:pt x="1808549" y="531319"/>
                </a:cubicBezTo>
                <a:cubicBezTo>
                  <a:pt x="1808549" y="532109"/>
                  <a:pt x="1807614" y="533693"/>
                  <a:pt x="1806678" y="533693"/>
                </a:cubicBezTo>
                <a:lnTo>
                  <a:pt x="1804808" y="532109"/>
                </a:lnTo>
                <a:cubicBezTo>
                  <a:pt x="1803876" y="532109"/>
                  <a:pt x="1803876" y="533693"/>
                  <a:pt x="1802940" y="533693"/>
                </a:cubicBezTo>
                <a:cubicBezTo>
                  <a:pt x="1802005" y="533693"/>
                  <a:pt x="1802005" y="532900"/>
                  <a:pt x="1801070" y="532900"/>
                </a:cubicBezTo>
                <a:cubicBezTo>
                  <a:pt x="1800135" y="532109"/>
                  <a:pt x="1799202" y="531319"/>
                  <a:pt x="1799202" y="531319"/>
                </a:cubicBezTo>
                <a:cubicBezTo>
                  <a:pt x="1799202" y="530529"/>
                  <a:pt x="1801070" y="529738"/>
                  <a:pt x="1800135" y="529738"/>
                </a:cubicBezTo>
                <a:cubicBezTo>
                  <a:pt x="1800135" y="528948"/>
                  <a:pt x="1798267" y="528154"/>
                  <a:pt x="1798267" y="528154"/>
                </a:cubicBezTo>
                <a:cubicBezTo>
                  <a:pt x="1798267" y="528154"/>
                  <a:pt x="1797332" y="526573"/>
                  <a:pt x="1796397" y="526573"/>
                </a:cubicBezTo>
                <a:cubicBezTo>
                  <a:pt x="1796397" y="526573"/>
                  <a:pt x="1795461" y="528154"/>
                  <a:pt x="1794526" y="528154"/>
                </a:cubicBezTo>
                <a:cubicBezTo>
                  <a:pt x="1794526" y="528948"/>
                  <a:pt x="1793594" y="529738"/>
                  <a:pt x="1793594" y="530529"/>
                </a:cubicBezTo>
                <a:lnTo>
                  <a:pt x="1795461" y="531319"/>
                </a:lnTo>
                <a:cubicBezTo>
                  <a:pt x="1794526" y="532109"/>
                  <a:pt x="1794526" y="532900"/>
                  <a:pt x="1793594" y="533693"/>
                </a:cubicBezTo>
                <a:lnTo>
                  <a:pt x="1791723" y="532109"/>
                </a:lnTo>
                <a:cubicBezTo>
                  <a:pt x="1790788" y="531319"/>
                  <a:pt x="1789853" y="530529"/>
                  <a:pt x="1789853" y="530529"/>
                </a:cubicBezTo>
                <a:cubicBezTo>
                  <a:pt x="1788921" y="530529"/>
                  <a:pt x="1787985" y="528948"/>
                  <a:pt x="1787050" y="528948"/>
                </a:cubicBezTo>
                <a:lnTo>
                  <a:pt x="1786115" y="531319"/>
                </a:lnTo>
                <a:cubicBezTo>
                  <a:pt x="1785180" y="530529"/>
                  <a:pt x="1784248" y="529738"/>
                  <a:pt x="1783312" y="529738"/>
                </a:cubicBezTo>
                <a:cubicBezTo>
                  <a:pt x="1783312" y="528948"/>
                  <a:pt x="1785180" y="528154"/>
                  <a:pt x="1785180" y="528154"/>
                </a:cubicBezTo>
                <a:cubicBezTo>
                  <a:pt x="1785180" y="527364"/>
                  <a:pt x="1787050" y="526573"/>
                  <a:pt x="1787050" y="526573"/>
                </a:cubicBezTo>
                <a:cubicBezTo>
                  <a:pt x="1787050" y="525783"/>
                  <a:pt x="1785180" y="524993"/>
                  <a:pt x="1785180" y="524993"/>
                </a:cubicBezTo>
                <a:cubicBezTo>
                  <a:pt x="1784248" y="524199"/>
                  <a:pt x="1783312" y="524199"/>
                  <a:pt x="1782377" y="523409"/>
                </a:cubicBezTo>
                <a:cubicBezTo>
                  <a:pt x="1781442" y="524993"/>
                  <a:pt x="1780506" y="525783"/>
                  <a:pt x="1779571" y="527364"/>
                </a:cubicBezTo>
                <a:cubicBezTo>
                  <a:pt x="1778639" y="527364"/>
                  <a:pt x="1778639" y="528154"/>
                  <a:pt x="1777704" y="528948"/>
                </a:cubicBezTo>
                <a:cubicBezTo>
                  <a:pt x="1776769" y="529738"/>
                  <a:pt x="1775833" y="531319"/>
                  <a:pt x="1774898" y="532109"/>
                </a:cubicBezTo>
                <a:cubicBezTo>
                  <a:pt x="1773966" y="532900"/>
                  <a:pt x="1773966" y="533693"/>
                  <a:pt x="1773031" y="533693"/>
                </a:cubicBezTo>
                <a:cubicBezTo>
                  <a:pt x="1772096" y="533693"/>
                  <a:pt x="1772096" y="532900"/>
                  <a:pt x="1771160" y="532900"/>
                </a:cubicBezTo>
                <a:cubicBezTo>
                  <a:pt x="1770225" y="532109"/>
                  <a:pt x="1769290" y="532109"/>
                  <a:pt x="1769290" y="531319"/>
                </a:cubicBezTo>
                <a:cubicBezTo>
                  <a:pt x="1769290" y="531319"/>
                  <a:pt x="1771160" y="529738"/>
                  <a:pt x="1770225" y="529738"/>
                </a:cubicBezTo>
                <a:lnTo>
                  <a:pt x="1768358" y="528154"/>
                </a:lnTo>
                <a:lnTo>
                  <a:pt x="1767422" y="529738"/>
                </a:lnTo>
                <a:cubicBezTo>
                  <a:pt x="1766487" y="530529"/>
                  <a:pt x="1765552" y="531319"/>
                  <a:pt x="1765552" y="532109"/>
                </a:cubicBezTo>
                <a:lnTo>
                  <a:pt x="1767422" y="532900"/>
                </a:lnTo>
                <a:cubicBezTo>
                  <a:pt x="1767422" y="533693"/>
                  <a:pt x="1766487" y="534484"/>
                  <a:pt x="1765552" y="535274"/>
                </a:cubicBezTo>
                <a:cubicBezTo>
                  <a:pt x="1765552" y="535274"/>
                  <a:pt x="1764617" y="536065"/>
                  <a:pt x="1764617" y="536855"/>
                </a:cubicBezTo>
                <a:cubicBezTo>
                  <a:pt x="1763684" y="537649"/>
                  <a:pt x="1762749" y="537649"/>
                  <a:pt x="1762749" y="538439"/>
                </a:cubicBezTo>
                <a:cubicBezTo>
                  <a:pt x="1762749" y="538439"/>
                  <a:pt x="1761814" y="540020"/>
                  <a:pt x="1760879" y="540020"/>
                </a:cubicBezTo>
                <a:lnTo>
                  <a:pt x="1759011" y="539229"/>
                </a:lnTo>
                <a:cubicBezTo>
                  <a:pt x="1759011" y="538439"/>
                  <a:pt x="1759946" y="537649"/>
                  <a:pt x="1760879" y="536855"/>
                </a:cubicBezTo>
                <a:lnTo>
                  <a:pt x="1761814" y="535274"/>
                </a:lnTo>
                <a:lnTo>
                  <a:pt x="1759946" y="533693"/>
                </a:lnTo>
                <a:cubicBezTo>
                  <a:pt x="1759946" y="533693"/>
                  <a:pt x="1759011" y="536065"/>
                  <a:pt x="1758076" y="536065"/>
                </a:cubicBezTo>
                <a:cubicBezTo>
                  <a:pt x="1758076" y="536065"/>
                  <a:pt x="1757141" y="534484"/>
                  <a:pt x="1756205" y="534484"/>
                </a:cubicBezTo>
                <a:cubicBezTo>
                  <a:pt x="1757141" y="533693"/>
                  <a:pt x="1757141" y="532900"/>
                  <a:pt x="1758076" y="532900"/>
                </a:cubicBezTo>
                <a:cubicBezTo>
                  <a:pt x="1758076" y="532109"/>
                  <a:pt x="1759011" y="531319"/>
                  <a:pt x="1759946" y="530529"/>
                </a:cubicBezTo>
                <a:lnTo>
                  <a:pt x="1757141" y="529738"/>
                </a:lnTo>
                <a:cubicBezTo>
                  <a:pt x="1757141" y="528948"/>
                  <a:pt x="1759011" y="528154"/>
                  <a:pt x="1759011" y="528154"/>
                </a:cubicBezTo>
                <a:cubicBezTo>
                  <a:pt x="1759011" y="527364"/>
                  <a:pt x="1759946" y="526573"/>
                  <a:pt x="1760879" y="525783"/>
                </a:cubicBezTo>
                <a:cubicBezTo>
                  <a:pt x="1760879" y="525783"/>
                  <a:pt x="1761814" y="524993"/>
                  <a:pt x="1762749" y="524199"/>
                </a:cubicBezTo>
                <a:cubicBezTo>
                  <a:pt x="1761814" y="524199"/>
                  <a:pt x="1760879" y="522618"/>
                  <a:pt x="1759946" y="522618"/>
                </a:cubicBezTo>
                <a:cubicBezTo>
                  <a:pt x="1759946" y="523409"/>
                  <a:pt x="1759011" y="524199"/>
                  <a:pt x="1759011" y="524993"/>
                </a:cubicBezTo>
                <a:cubicBezTo>
                  <a:pt x="1758076" y="524993"/>
                  <a:pt x="1757141" y="525783"/>
                  <a:pt x="1757141" y="526573"/>
                </a:cubicBezTo>
                <a:cubicBezTo>
                  <a:pt x="1756205" y="527364"/>
                  <a:pt x="1756205" y="527364"/>
                  <a:pt x="1755270" y="528154"/>
                </a:cubicBezTo>
                <a:cubicBezTo>
                  <a:pt x="1754338" y="529738"/>
                  <a:pt x="1753403" y="530529"/>
                  <a:pt x="1752467" y="532109"/>
                </a:cubicBezTo>
                <a:cubicBezTo>
                  <a:pt x="1752467" y="531319"/>
                  <a:pt x="1749665" y="530529"/>
                  <a:pt x="1750597" y="530529"/>
                </a:cubicBezTo>
                <a:cubicBezTo>
                  <a:pt x="1750597" y="529738"/>
                  <a:pt x="1751532" y="528948"/>
                  <a:pt x="1751532" y="528948"/>
                </a:cubicBezTo>
                <a:cubicBezTo>
                  <a:pt x="1752467" y="528154"/>
                  <a:pt x="1753403" y="527364"/>
                  <a:pt x="1753403" y="526573"/>
                </a:cubicBezTo>
                <a:lnTo>
                  <a:pt x="1751532" y="525783"/>
                </a:lnTo>
                <a:cubicBezTo>
                  <a:pt x="1751532" y="524993"/>
                  <a:pt x="1752467" y="524199"/>
                  <a:pt x="1752467" y="523409"/>
                </a:cubicBezTo>
                <a:cubicBezTo>
                  <a:pt x="1753403" y="523409"/>
                  <a:pt x="1754338" y="522618"/>
                  <a:pt x="1754338" y="521828"/>
                </a:cubicBezTo>
                <a:cubicBezTo>
                  <a:pt x="1753403" y="521828"/>
                  <a:pt x="1753403" y="520247"/>
                  <a:pt x="1752467" y="520247"/>
                </a:cubicBezTo>
                <a:cubicBezTo>
                  <a:pt x="1752467" y="521037"/>
                  <a:pt x="1750597" y="521828"/>
                  <a:pt x="1750597" y="522618"/>
                </a:cubicBezTo>
                <a:cubicBezTo>
                  <a:pt x="1750597" y="522618"/>
                  <a:pt x="1749665" y="523409"/>
                  <a:pt x="1748729" y="524199"/>
                </a:cubicBezTo>
                <a:cubicBezTo>
                  <a:pt x="1748729" y="524993"/>
                  <a:pt x="1747794" y="524993"/>
                  <a:pt x="1747794" y="525783"/>
                </a:cubicBezTo>
                <a:cubicBezTo>
                  <a:pt x="1746859" y="526573"/>
                  <a:pt x="1746859" y="527364"/>
                  <a:pt x="1745924" y="527364"/>
                </a:cubicBezTo>
                <a:cubicBezTo>
                  <a:pt x="1745924" y="528154"/>
                  <a:pt x="1744056" y="528948"/>
                  <a:pt x="1744056" y="529738"/>
                </a:cubicBezTo>
                <a:lnTo>
                  <a:pt x="1746859" y="530529"/>
                </a:lnTo>
                <a:cubicBezTo>
                  <a:pt x="1745924" y="531319"/>
                  <a:pt x="1744988" y="532109"/>
                  <a:pt x="1744988" y="532900"/>
                </a:cubicBezTo>
                <a:cubicBezTo>
                  <a:pt x="1744056" y="532900"/>
                  <a:pt x="1744056" y="533693"/>
                  <a:pt x="1743121" y="534484"/>
                </a:cubicBezTo>
                <a:lnTo>
                  <a:pt x="1741251" y="532900"/>
                </a:lnTo>
                <a:cubicBezTo>
                  <a:pt x="1740315" y="534484"/>
                  <a:pt x="1739383" y="535274"/>
                  <a:pt x="1738448" y="536855"/>
                </a:cubicBezTo>
                <a:cubicBezTo>
                  <a:pt x="1737513" y="536065"/>
                  <a:pt x="1735642" y="535274"/>
                  <a:pt x="1735642" y="535274"/>
                </a:cubicBezTo>
                <a:cubicBezTo>
                  <a:pt x="1735642" y="534484"/>
                  <a:pt x="1737513" y="533693"/>
                  <a:pt x="1737513" y="533693"/>
                </a:cubicBezTo>
                <a:cubicBezTo>
                  <a:pt x="1737513" y="532900"/>
                  <a:pt x="1735642" y="532109"/>
                  <a:pt x="1735642" y="532109"/>
                </a:cubicBezTo>
                <a:lnTo>
                  <a:pt x="1733775" y="533693"/>
                </a:lnTo>
                <a:cubicBezTo>
                  <a:pt x="1733775" y="533693"/>
                  <a:pt x="1731904" y="532900"/>
                  <a:pt x="1731904" y="532109"/>
                </a:cubicBezTo>
                <a:lnTo>
                  <a:pt x="1733775" y="530529"/>
                </a:lnTo>
                <a:cubicBezTo>
                  <a:pt x="1732840" y="530529"/>
                  <a:pt x="1731904" y="529738"/>
                  <a:pt x="1730969" y="529738"/>
                </a:cubicBezTo>
                <a:cubicBezTo>
                  <a:pt x="1730969" y="528948"/>
                  <a:pt x="1730037" y="531319"/>
                  <a:pt x="1730037" y="531319"/>
                </a:cubicBezTo>
                <a:cubicBezTo>
                  <a:pt x="1729102" y="531319"/>
                  <a:pt x="1728166" y="529738"/>
                  <a:pt x="1727231" y="529738"/>
                </a:cubicBezTo>
                <a:cubicBezTo>
                  <a:pt x="1726296" y="531319"/>
                  <a:pt x="1725361" y="532109"/>
                  <a:pt x="1724428" y="532900"/>
                </a:cubicBezTo>
                <a:cubicBezTo>
                  <a:pt x="1723493" y="533693"/>
                  <a:pt x="1723493" y="534484"/>
                  <a:pt x="1722558" y="535274"/>
                </a:cubicBezTo>
                <a:cubicBezTo>
                  <a:pt x="1722558" y="535274"/>
                  <a:pt x="1721623" y="536065"/>
                  <a:pt x="1721623" y="536855"/>
                </a:cubicBezTo>
                <a:cubicBezTo>
                  <a:pt x="1720687" y="536855"/>
                  <a:pt x="1719755" y="538439"/>
                  <a:pt x="1719755" y="538439"/>
                </a:cubicBezTo>
                <a:cubicBezTo>
                  <a:pt x="1719755" y="539229"/>
                  <a:pt x="1721623" y="540020"/>
                  <a:pt x="1721623" y="540020"/>
                </a:cubicBezTo>
                <a:cubicBezTo>
                  <a:pt x="1721623" y="540810"/>
                  <a:pt x="1720687" y="541601"/>
                  <a:pt x="1719755" y="541601"/>
                </a:cubicBezTo>
                <a:cubicBezTo>
                  <a:pt x="1719755" y="542394"/>
                  <a:pt x="1718820" y="543185"/>
                  <a:pt x="1718820" y="543185"/>
                </a:cubicBezTo>
                <a:cubicBezTo>
                  <a:pt x="1716949" y="542394"/>
                  <a:pt x="1716014" y="541601"/>
                  <a:pt x="1714147" y="540810"/>
                </a:cubicBezTo>
                <a:cubicBezTo>
                  <a:pt x="1714147" y="540020"/>
                  <a:pt x="1716014" y="539229"/>
                  <a:pt x="1716014" y="539229"/>
                </a:cubicBezTo>
                <a:cubicBezTo>
                  <a:pt x="1716014" y="538439"/>
                  <a:pt x="1714147" y="537649"/>
                  <a:pt x="1714147" y="537649"/>
                </a:cubicBezTo>
                <a:cubicBezTo>
                  <a:pt x="1713211" y="536855"/>
                  <a:pt x="1712276" y="536855"/>
                  <a:pt x="1711341" y="536065"/>
                </a:cubicBezTo>
                <a:cubicBezTo>
                  <a:pt x="1711341" y="536065"/>
                  <a:pt x="1710406" y="535274"/>
                  <a:pt x="1709474" y="535274"/>
                </a:cubicBezTo>
                <a:cubicBezTo>
                  <a:pt x="1708538" y="534484"/>
                  <a:pt x="1708538" y="533693"/>
                  <a:pt x="1707603" y="533693"/>
                </a:cubicBezTo>
                <a:lnTo>
                  <a:pt x="1705733" y="532109"/>
                </a:lnTo>
                <a:lnTo>
                  <a:pt x="1706668" y="530529"/>
                </a:lnTo>
                <a:cubicBezTo>
                  <a:pt x="1707603" y="529738"/>
                  <a:pt x="1708538" y="528948"/>
                  <a:pt x="1708538" y="528948"/>
                </a:cubicBezTo>
                <a:cubicBezTo>
                  <a:pt x="1709474" y="528948"/>
                  <a:pt x="1710406" y="529738"/>
                  <a:pt x="1710406" y="529738"/>
                </a:cubicBezTo>
                <a:cubicBezTo>
                  <a:pt x="1711341" y="529738"/>
                  <a:pt x="1711341" y="528154"/>
                  <a:pt x="1712276" y="528154"/>
                </a:cubicBezTo>
                <a:cubicBezTo>
                  <a:pt x="1711341" y="527364"/>
                  <a:pt x="1709474" y="526573"/>
                  <a:pt x="1708538" y="525783"/>
                </a:cubicBezTo>
                <a:cubicBezTo>
                  <a:pt x="1707603" y="525783"/>
                  <a:pt x="1707603" y="527364"/>
                  <a:pt x="1706668" y="527364"/>
                </a:cubicBezTo>
                <a:lnTo>
                  <a:pt x="1704800" y="525783"/>
                </a:lnTo>
                <a:cubicBezTo>
                  <a:pt x="1703865" y="526573"/>
                  <a:pt x="1702930" y="527364"/>
                  <a:pt x="1702930" y="528154"/>
                </a:cubicBezTo>
                <a:cubicBezTo>
                  <a:pt x="1701995" y="528154"/>
                  <a:pt x="1701995" y="528948"/>
                  <a:pt x="1701059" y="529738"/>
                </a:cubicBezTo>
                <a:cubicBezTo>
                  <a:pt x="1701059" y="530529"/>
                  <a:pt x="1700127" y="530529"/>
                  <a:pt x="1700127" y="531319"/>
                </a:cubicBezTo>
                <a:cubicBezTo>
                  <a:pt x="1699192" y="532109"/>
                  <a:pt x="1698257" y="532900"/>
                  <a:pt x="1698257" y="532900"/>
                </a:cubicBezTo>
                <a:cubicBezTo>
                  <a:pt x="1698257" y="533693"/>
                  <a:pt x="1696386" y="534484"/>
                  <a:pt x="1696386" y="534484"/>
                </a:cubicBezTo>
                <a:cubicBezTo>
                  <a:pt x="1696386" y="535274"/>
                  <a:pt x="1698257" y="536065"/>
                  <a:pt x="1698257" y="536065"/>
                </a:cubicBezTo>
                <a:cubicBezTo>
                  <a:pt x="1699192" y="536065"/>
                  <a:pt x="1701059" y="537649"/>
                  <a:pt x="1701059" y="537649"/>
                </a:cubicBezTo>
                <a:cubicBezTo>
                  <a:pt x="1700127" y="537649"/>
                  <a:pt x="1699192" y="539229"/>
                  <a:pt x="1699192" y="539229"/>
                </a:cubicBezTo>
                <a:cubicBezTo>
                  <a:pt x="1698257" y="539229"/>
                  <a:pt x="1697321" y="538439"/>
                  <a:pt x="1697321" y="537649"/>
                </a:cubicBezTo>
                <a:cubicBezTo>
                  <a:pt x="1696386" y="537649"/>
                  <a:pt x="1695451" y="536855"/>
                  <a:pt x="1694519" y="536855"/>
                </a:cubicBezTo>
                <a:cubicBezTo>
                  <a:pt x="1694519" y="536065"/>
                  <a:pt x="1693584" y="535274"/>
                  <a:pt x="1692648" y="535274"/>
                </a:cubicBezTo>
                <a:cubicBezTo>
                  <a:pt x="1692648" y="535274"/>
                  <a:pt x="1691713" y="533693"/>
                  <a:pt x="1690778" y="533693"/>
                </a:cubicBezTo>
                <a:cubicBezTo>
                  <a:pt x="1690778" y="533693"/>
                  <a:pt x="1689846" y="535274"/>
                  <a:pt x="1688910" y="536065"/>
                </a:cubicBezTo>
                <a:lnTo>
                  <a:pt x="1687975" y="537649"/>
                </a:lnTo>
                <a:cubicBezTo>
                  <a:pt x="1687040" y="537649"/>
                  <a:pt x="1686105" y="536065"/>
                  <a:pt x="1685169" y="536065"/>
                </a:cubicBezTo>
                <a:cubicBezTo>
                  <a:pt x="1685169" y="536065"/>
                  <a:pt x="1684237" y="534484"/>
                  <a:pt x="1683302" y="534484"/>
                </a:cubicBezTo>
                <a:cubicBezTo>
                  <a:pt x="1683302" y="534484"/>
                  <a:pt x="1682367" y="536065"/>
                  <a:pt x="1681431" y="536855"/>
                </a:cubicBezTo>
                <a:lnTo>
                  <a:pt x="1680496" y="538439"/>
                </a:lnTo>
                <a:cubicBezTo>
                  <a:pt x="1679564" y="538439"/>
                  <a:pt x="1678629" y="537649"/>
                  <a:pt x="1678629" y="536855"/>
                </a:cubicBezTo>
                <a:cubicBezTo>
                  <a:pt x="1677693" y="536855"/>
                  <a:pt x="1679564" y="535274"/>
                  <a:pt x="1679564" y="535274"/>
                </a:cubicBezTo>
                <a:cubicBezTo>
                  <a:pt x="1680496" y="534484"/>
                  <a:pt x="1681431" y="533693"/>
                  <a:pt x="1681431" y="533693"/>
                </a:cubicBezTo>
                <a:cubicBezTo>
                  <a:pt x="1681431" y="532900"/>
                  <a:pt x="1679564" y="532109"/>
                  <a:pt x="1679564" y="532109"/>
                </a:cubicBezTo>
                <a:cubicBezTo>
                  <a:pt x="1679564" y="531319"/>
                  <a:pt x="1680496" y="530529"/>
                  <a:pt x="1680496" y="530529"/>
                </a:cubicBezTo>
                <a:cubicBezTo>
                  <a:pt x="1680496" y="529738"/>
                  <a:pt x="1678629" y="529738"/>
                  <a:pt x="1678629" y="528948"/>
                </a:cubicBezTo>
                <a:cubicBezTo>
                  <a:pt x="1678629" y="528154"/>
                  <a:pt x="1680496" y="527364"/>
                  <a:pt x="1680496" y="527364"/>
                </a:cubicBezTo>
                <a:cubicBezTo>
                  <a:pt x="1680496" y="526573"/>
                  <a:pt x="1678629" y="526573"/>
                  <a:pt x="1678629" y="525783"/>
                </a:cubicBezTo>
                <a:cubicBezTo>
                  <a:pt x="1678629" y="524993"/>
                  <a:pt x="1679564" y="524199"/>
                  <a:pt x="1679564" y="524199"/>
                </a:cubicBezTo>
                <a:cubicBezTo>
                  <a:pt x="1679564" y="523409"/>
                  <a:pt x="1677693" y="523409"/>
                  <a:pt x="1677693" y="522618"/>
                </a:cubicBezTo>
                <a:cubicBezTo>
                  <a:pt x="1677693" y="523409"/>
                  <a:pt x="1676758" y="524199"/>
                  <a:pt x="1675823" y="524199"/>
                </a:cubicBezTo>
                <a:cubicBezTo>
                  <a:pt x="1675823" y="524993"/>
                  <a:pt x="1674891" y="525783"/>
                  <a:pt x="1674891" y="526573"/>
                </a:cubicBezTo>
                <a:cubicBezTo>
                  <a:pt x="1673956" y="526573"/>
                  <a:pt x="1673020" y="527364"/>
                  <a:pt x="1673020" y="528154"/>
                </a:cubicBezTo>
                <a:cubicBezTo>
                  <a:pt x="1673020" y="528154"/>
                  <a:pt x="1674891" y="528948"/>
                  <a:pt x="1674891" y="529738"/>
                </a:cubicBezTo>
                <a:cubicBezTo>
                  <a:pt x="1674891" y="529738"/>
                  <a:pt x="1673020" y="530529"/>
                  <a:pt x="1673956" y="531319"/>
                </a:cubicBezTo>
                <a:lnTo>
                  <a:pt x="1675823" y="532109"/>
                </a:lnTo>
                <a:cubicBezTo>
                  <a:pt x="1675823" y="532900"/>
                  <a:pt x="1673956" y="533693"/>
                  <a:pt x="1673956" y="534484"/>
                </a:cubicBezTo>
                <a:lnTo>
                  <a:pt x="1675823" y="535274"/>
                </a:lnTo>
                <a:cubicBezTo>
                  <a:pt x="1675823" y="536065"/>
                  <a:pt x="1674891" y="537649"/>
                  <a:pt x="1674891" y="537649"/>
                </a:cubicBezTo>
                <a:cubicBezTo>
                  <a:pt x="1673956" y="537649"/>
                  <a:pt x="1673020" y="536065"/>
                  <a:pt x="1672085" y="536065"/>
                </a:cubicBezTo>
                <a:cubicBezTo>
                  <a:pt x="1672085" y="536065"/>
                  <a:pt x="1671150" y="534484"/>
                  <a:pt x="1670218" y="534484"/>
                </a:cubicBezTo>
                <a:cubicBezTo>
                  <a:pt x="1670218" y="534484"/>
                  <a:pt x="1669282" y="536855"/>
                  <a:pt x="1668347" y="536065"/>
                </a:cubicBezTo>
                <a:cubicBezTo>
                  <a:pt x="1668347" y="536065"/>
                  <a:pt x="1667412" y="535274"/>
                  <a:pt x="1666477" y="535274"/>
                </a:cubicBezTo>
                <a:cubicBezTo>
                  <a:pt x="1665545" y="534484"/>
                  <a:pt x="1665545" y="534484"/>
                  <a:pt x="1664609" y="533693"/>
                </a:cubicBezTo>
                <a:cubicBezTo>
                  <a:pt x="1663674" y="533693"/>
                  <a:pt x="1662739" y="532900"/>
                  <a:pt x="1662739" y="532109"/>
                </a:cubicBezTo>
                <a:cubicBezTo>
                  <a:pt x="1661803" y="532109"/>
                  <a:pt x="1660868" y="531319"/>
                  <a:pt x="1659936" y="531319"/>
                </a:cubicBezTo>
                <a:lnTo>
                  <a:pt x="1659001" y="532900"/>
                </a:lnTo>
                <a:cubicBezTo>
                  <a:pt x="1658066" y="532900"/>
                  <a:pt x="1657130" y="531319"/>
                  <a:pt x="1657130" y="531319"/>
                </a:cubicBezTo>
                <a:cubicBezTo>
                  <a:pt x="1656195" y="531319"/>
                  <a:pt x="1655263" y="532900"/>
                  <a:pt x="1655263" y="532900"/>
                </a:cubicBezTo>
                <a:cubicBezTo>
                  <a:pt x="1655263" y="533693"/>
                  <a:pt x="1657130" y="534484"/>
                  <a:pt x="1657130" y="534484"/>
                </a:cubicBezTo>
                <a:cubicBezTo>
                  <a:pt x="1657130" y="535274"/>
                  <a:pt x="1656195" y="536065"/>
                  <a:pt x="1655263" y="536065"/>
                </a:cubicBezTo>
                <a:cubicBezTo>
                  <a:pt x="1655263" y="536855"/>
                  <a:pt x="1654328" y="537649"/>
                  <a:pt x="1654328" y="538439"/>
                </a:cubicBezTo>
                <a:cubicBezTo>
                  <a:pt x="1652457" y="536855"/>
                  <a:pt x="1651522" y="536065"/>
                  <a:pt x="1649654" y="535274"/>
                </a:cubicBezTo>
                <a:cubicBezTo>
                  <a:pt x="1650587" y="534484"/>
                  <a:pt x="1650587" y="534484"/>
                  <a:pt x="1651522" y="533693"/>
                </a:cubicBezTo>
                <a:lnTo>
                  <a:pt x="1653392" y="532109"/>
                </a:lnTo>
                <a:cubicBezTo>
                  <a:pt x="1653392" y="531319"/>
                  <a:pt x="1651522" y="530529"/>
                  <a:pt x="1650587" y="530529"/>
                </a:cubicBezTo>
                <a:cubicBezTo>
                  <a:pt x="1650587" y="530529"/>
                  <a:pt x="1648719" y="529738"/>
                  <a:pt x="1648719" y="528948"/>
                </a:cubicBezTo>
                <a:cubicBezTo>
                  <a:pt x="1648719" y="528948"/>
                  <a:pt x="1650587" y="528154"/>
                  <a:pt x="1650587" y="527364"/>
                </a:cubicBezTo>
                <a:cubicBezTo>
                  <a:pt x="1650587" y="527364"/>
                  <a:pt x="1648719" y="526573"/>
                  <a:pt x="1648719" y="525783"/>
                </a:cubicBezTo>
                <a:cubicBezTo>
                  <a:pt x="1648719" y="525783"/>
                  <a:pt x="1649654" y="524993"/>
                  <a:pt x="1649654" y="524199"/>
                </a:cubicBezTo>
                <a:cubicBezTo>
                  <a:pt x="1650587" y="524199"/>
                  <a:pt x="1651522" y="522618"/>
                  <a:pt x="1651522" y="522618"/>
                </a:cubicBezTo>
                <a:cubicBezTo>
                  <a:pt x="1651522" y="521828"/>
                  <a:pt x="1649654" y="521828"/>
                  <a:pt x="1649654" y="521037"/>
                </a:cubicBezTo>
                <a:cubicBezTo>
                  <a:pt x="1648719" y="522618"/>
                  <a:pt x="1647784" y="523409"/>
                  <a:pt x="1645913" y="524993"/>
                </a:cubicBezTo>
                <a:lnTo>
                  <a:pt x="1644981" y="526573"/>
                </a:lnTo>
                <a:cubicBezTo>
                  <a:pt x="1644981" y="526573"/>
                  <a:pt x="1646849" y="527364"/>
                  <a:pt x="1646849" y="528154"/>
                </a:cubicBezTo>
                <a:lnTo>
                  <a:pt x="1648719" y="528948"/>
                </a:lnTo>
                <a:cubicBezTo>
                  <a:pt x="1648719" y="529738"/>
                  <a:pt x="1647784" y="530529"/>
                  <a:pt x="1646849" y="531319"/>
                </a:cubicBezTo>
                <a:cubicBezTo>
                  <a:pt x="1646849" y="531319"/>
                  <a:pt x="1645913" y="532109"/>
                  <a:pt x="1645913" y="532900"/>
                </a:cubicBezTo>
                <a:cubicBezTo>
                  <a:pt x="1644046" y="532109"/>
                  <a:pt x="1643111" y="531319"/>
                  <a:pt x="1641240" y="529738"/>
                </a:cubicBezTo>
                <a:cubicBezTo>
                  <a:pt x="1641240" y="530529"/>
                  <a:pt x="1640308" y="531319"/>
                  <a:pt x="1640308" y="532109"/>
                </a:cubicBezTo>
                <a:cubicBezTo>
                  <a:pt x="1639373" y="532109"/>
                  <a:pt x="1639373" y="532900"/>
                  <a:pt x="1638437" y="533693"/>
                </a:cubicBezTo>
                <a:cubicBezTo>
                  <a:pt x="1637502" y="533693"/>
                  <a:pt x="1637502" y="535274"/>
                  <a:pt x="1636567" y="535274"/>
                </a:cubicBezTo>
                <a:lnTo>
                  <a:pt x="1634700" y="533693"/>
                </a:lnTo>
                <a:lnTo>
                  <a:pt x="1636567" y="532109"/>
                </a:lnTo>
                <a:cubicBezTo>
                  <a:pt x="1636567" y="532109"/>
                  <a:pt x="1633764" y="531319"/>
                  <a:pt x="1633764" y="530529"/>
                </a:cubicBezTo>
                <a:cubicBezTo>
                  <a:pt x="1633764" y="530529"/>
                  <a:pt x="1635635" y="529738"/>
                  <a:pt x="1635635" y="528948"/>
                </a:cubicBezTo>
                <a:cubicBezTo>
                  <a:pt x="1634700" y="528948"/>
                  <a:pt x="1634700" y="528154"/>
                  <a:pt x="1633764" y="527364"/>
                </a:cubicBezTo>
                <a:cubicBezTo>
                  <a:pt x="1632829" y="527364"/>
                  <a:pt x="1631894" y="526573"/>
                  <a:pt x="1631894" y="526573"/>
                </a:cubicBezTo>
                <a:cubicBezTo>
                  <a:pt x="1630959" y="526573"/>
                  <a:pt x="1630026" y="528154"/>
                  <a:pt x="1630026" y="528154"/>
                </a:cubicBezTo>
                <a:cubicBezTo>
                  <a:pt x="1629091" y="528948"/>
                  <a:pt x="1629091" y="529738"/>
                  <a:pt x="1628156" y="529738"/>
                </a:cubicBezTo>
                <a:cubicBezTo>
                  <a:pt x="1628156" y="530529"/>
                  <a:pt x="1627221" y="531319"/>
                  <a:pt x="1627221" y="531319"/>
                </a:cubicBezTo>
                <a:cubicBezTo>
                  <a:pt x="1626285" y="532109"/>
                  <a:pt x="1625353" y="533693"/>
                  <a:pt x="1625353" y="533693"/>
                </a:cubicBezTo>
                <a:cubicBezTo>
                  <a:pt x="1624418" y="533693"/>
                  <a:pt x="1623483" y="532109"/>
                  <a:pt x="1623483" y="532109"/>
                </a:cubicBezTo>
                <a:cubicBezTo>
                  <a:pt x="1622547" y="532109"/>
                  <a:pt x="1621612" y="531319"/>
                  <a:pt x="1620677" y="530529"/>
                </a:cubicBezTo>
                <a:lnTo>
                  <a:pt x="1622547" y="528948"/>
                </a:lnTo>
                <a:lnTo>
                  <a:pt x="1620677" y="527364"/>
                </a:lnTo>
                <a:cubicBezTo>
                  <a:pt x="1620677" y="528154"/>
                  <a:pt x="1618810" y="528948"/>
                  <a:pt x="1618810" y="529738"/>
                </a:cubicBezTo>
                <a:lnTo>
                  <a:pt x="1620677" y="530529"/>
                </a:lnTo>
                <a:cubicBezTo>
                  <a:pt x="1620677" y="531319"/>
                  <a:pt x="1619745" y="532109"/>
                  <a:pt x="1619745" y="532900"/>
                </a:cubicBezTo>
                <a:cubicBezTo>
                  <a:pt x="1618810" y="532900"/>
                  <a:pt x="1617874" y="533693"/>
                  <a:pt x="1617874" y="534484"/>
                </a:cubicBezTo>
                <a:cubicBezTo>
                  <a:pt x="1617874" y="534484"/>
                  <a:pt x="1616007" y="535274"/>
                  <a:pt x="1616007" y="536065"/>
                </a:cubicBezTo>
                <a:cubicBezTo>
                  <a:pt x="1616007" y="536065"/>
                  <a:pt x="1618810" y="536855"/>
                  <a:pt x="1617874" y="537649"/>
                </a:cubicBezTo>
                <a:cubicBezTo>
                  <a:pt x="1617874" y="537649"/>
                  <a:pt x="1616939" y="538439"/>
                  <a:pt x="1616939" y="539229"/>
                </a:cubicBezTo>
                <a:cubicBezTo>
                  <a:pt x="1616007" y="540020"/>
                  <a:pt x="1616007" y="540810"/>
                  <a:pt x="1615072" y="540810"/>
                </a:cubicBezTo>
                <a:lnTo>
                  <a:pt x="1613201" y="539229"/>
                </a:lnTo>
                <a:cubicBezTo>
                  <a:pt x="1612266" y="540020"/>
                  <a:pt x="1612266" y="540810"/>
                  <a:pt x="1611334" y="541601"/>
                </a:cubicBezTo>
                <a:cubicBezTo>
                  <a:pt x="1610398" y="540810"/>
                  <a:pt x="1610398" y="540810"/>
                  <a:pt x="1609463" y="540020"/>
                </a:cubicBezTo>
                <a:cubicBezTo>
                  <a:pt x="1608528" y="539229"/>
                  <a:pt x="1607593" y="539229"/>
                  <a:pt x="1607593" y="538439"/>
                </a:cubicBezTo>
                <a:cubicBezTo>
                  <a:pt x="1606657" y="538439"/>
                  <a:pt x="1605725" y="537649"/>
                  <a:pt x="1604790" y="537649"/>
                </a:cubicBezTo>
                <a:cubicBezTo>
                  <a:pt x="1604790" y="536855"/>
                  <a:pt x="1606657" y="536065"/>
                  <a:pt x="1606657" y="535274"/>
                </a:cubicBezTo>
                <a:lnTo>
                  <a:pt x="1604790" y="534484"/>
                </a:lnTo>
                <a:cubicBezTo>
                  <a:pt x="1604790" y="533693"/>
                  <a:pt x="1602919" y="532900"/>
                  <a:pt x="1602919" y="532900"/>
                </a:cubicBezTo>
                <a:cubicBezTo>
                  <a:pt x="1602919" y="532900"/>
                  <a:pt x="1604790" y="531319"/>
                  <a:pt x="1603855" y="531319"/>
                </a:cubicBezTo>
                <a:cubicBezTo>
                  <a:pt x="1603855" y="530529"/>
                  <a:pt x="1602919" y="529738"/>
                  <a:pt x="1601984" y="529738"/>
                </a:cubicBezTo>
                <a:cubicBezTo>
                  <a:pt x="1601984" y="529738"/>
                  <a:pt x="1601049" y="531319"/>
                  <a:pt x="1600117" y="531319"/>
                </a:cubicBezTo>
                <a:cubicBezTo>
                  <a:pt x="1600117" y="531319"/>
                  <a:pt x="1599182" y="530529"/>
                  <a:pt x="1598246" y="530529"/>
                </a:cubicBezTo>
                <a:lnTo>
                  <a:pt x="1596376" y="528948"/>
                </a:lnTo>
                <a:cubicBezTo>
                  <a:pt x="1595444" y="528948"/>
                  <a:pt x="1595444" y="529738"/>
                  <a:pt x="1594508" y="530529"/>
                </a:cubicBezTo>
                <a:cubicBezTo>
                  <a:pt x="1594508" y="531319"/>
                  <a:pt x="1593573" y="532109"/>
                  <a:pt x="1593573" y="532109"/>
                </a:cubicBezTo>
                <a:cubicBezTo>
                  <a:pt x="1592638" y="532900"/>
                  <a:pt x="1591703" y="533693"/>
                  <a:pt x="1591703" y="534484"/>
                </a:cubicBezTo>
                <a:cubicBezTo>
                  <a:pt x="1590767" y="534484"/>
                  <a:pt x="1590767" y="535274"/>
                  <a:pt x="1589835" y="536065"/>
                </a:cubicBezTo>
                <a:lnTo>
                  <a:pt x="1587965" y="534484"/>
                </a:lnTo>
                <a:cubicBezTo>
                  <a:pt x="1587029" y="534484"/>
                  <a:pt x="1587029" y="536065"/>
                  <a:pt x="1586097" y="536065"/>
                </a:cubicBezTo>
                <a:cubicBezTo>
                  <a:pt x="1586097" y="536065"/>
                  <a:pt x="1584227" y="534484"/>
                  <a:pt x="1584227" y="535274"/>
                </a:cubicBezTo>
                <a:cubicBezTo>
                  <a:pt x="1583291" y="535274"/>
                  <a:pt x="1583291" y="536065"/>
                  <a:pt x="1582356" y="536855"/>
                </a:cubicBezTo>
                <a:lnTo>
                  <a:pt x="1581424" y="538439"/>
                </a:lnTo>
                <a:cubicBezTo>
                  <a:pt x="1580489" y="538439"/>
                  <a:pt x="1579554" y="537649"/>
                  <a:pt x="1578618" y="536855"/>
                </a:cubicBezTo>
                <a:cubicBezTo>
                  <a:pt x="1578618" y="536855"/>
                  <a:pt x="1577683" y="536065"/>
                  <a:pt x="1576748" y="536065"/>
                </a:cubicBezTo>
                <a:cubicBezTo>
                  <a:pt x="1577683" y="536065"/>
                  <a:pt x="1578618" y="534484"/>
                  <a:pt x="1578618" y="533693"/>
                </a:cubicBezTo>
                <a:cubicBezTo>
                  <a:pt x="1578618" y="533693"/>
                  <a:pt x="1579554" y="532900"/>
                  <a:pt x="1580489" y="532109"/>
                </a:cubicBezTo>
                <a:cubicBezTo>
                  <a:pt x="1580489" y="531319"/>
                  <a:pt x="1581424" y="531319"/>
                  <a:pt x="1581424" y="530529"/>
                </a:cubicBezTo>
                <a:cubicBezTo>
                  <a:pt x="1582356" y="529738"/>
                  <a:pt x="1582356" y="528948"/>
                  <a:pt x="1583291" y="528948"/>
                </a:cubicBezTo>
                <a:cubicBezTo>
                  <a:pt x="1581424" y="528154"/>
                  <a:pt x="1580489" y="526573"/>
                  <a:pt x="1578618" y="525783"/>
                </a:cubicBezTo>
                <a:cubicBezTo>
                  <a:pt x="1578618" y="526573"/>
                  <a:pt x="1577683" y="527364"/>
                  <a:pt x="1577683" y="528154"/>
                </a:cubicBezTo>
                <a:lnTo>
                  <a:pt x="1575816" y="529738"/>
                </a:lnTo>
                <a:cubicBezTo>
                  <a:pt x="1574880" y="529738"/>
                  <a:pt x="1573945" y="528154"/>
                  <a:pt x="1573945" y="528154"/>
                </a:cubicBezTo>
                <a:cubicBezTo>
                  <a:pt x="1573010" y="528154"/>
                  <a:pt x="1573010" y="529738"/>
                  <a:pt x="1572075" y="529738"/>
                </a:cubicBezTo>
                <a:cubicBezTo>
                  <a:pt x="1572075" y="529738"/>
                  <a:pt x="1570207" y="528154"/>
                  <a:pt x="1570207" y="528948"/>
                </a:cubicBezTo>
                <a:cubicBezTo>
                  <a:pt x="1569272" y="528948"/>
                  <a:pt x="1569272" y="529738"/>
                  <a:pt x="1568337" y="530529"/>
                </a:cubicBezTo>
                <a:cubicBezTo>
                  <a:pt x="1568337" y="531319"/>
                  <a:pt x="1567401" y="531319"/>
                  <a:pt x="1566466" y="532109"/>
                </a:cubicBezTo>
                <a:cubicBezTo>
                  <a:pt x="1566466" y="532900"/>
                  <a:pt x="1565534" y="533693"/>
                  <a:pt x="1565534" y="533693"/>
                </a:cubicBezTo>
                <a:cubicBezTo>
                  <a:pt x="1564599" y="534484"/>
                  <a:pt x="1564599" y="535274"/>
                  <a:pt x="1563663" y="536065"/>
                </a:cubicBezTo>
                <a:lnTo>
                  <a:pt x="1561793" y="534484"/>
                </a:lnTo>
                <a:cubicBezTo>
                  <a:pt x="1560861" y="534484"/>
                  <a:pt x="1560861" y="536065"/>
                  <a:pt x="1559926" y="536065"/>
                </a:cubicBezTo>
                <a:cubicBezTo>
                  <a:pt x="1558990" y="535274"/>
                  <a:pt x="1558990" y="535274"/>
                  <a:pt x="1558055" y="534484"/>
                </a:cubicBezTo>
                <a:lnTo>
                  <a:pt x="1556188" y="533693"/>
                </a:lnTo>
                <a:cubicBezTo>
                  <a:pt x="1556188" y="532900"/>
                  <a:pt x="1558055" y="532109"/>
                  <a:pt x="1557120" y="531319"/>
                </a:cubicBezTo>
                <a:cubicBezTo>
                  <a:pt x="1557120" y="531319"/>
                  <a:pt x="1556188" y="530529"/>
                  <a:pt x="1555252" y="530529"/>
                </a:cubicBezTo>
                <a:cubicBezTo>
                  <a:pt x="1554317" y="529738"/>
                  <a:pt x="1554317" y="529738"/>
                  <a:pt x="1553382" y="528948"/>
                </a:cubicBezTo>
                <a:cubicBezTo>
                  <a:pt x="1552447" y="528948"/>
                  <a:pt x="1552447" y="530529"/>
                  <a:pt x="1551514" y="530529"/>
                </a:cubicBezTo>
                <a:cubicBezTo>
                  <a:pt x="1551514" y="530529"/>
                  <a:pt x="1549644" y="528948"/>
                  <a:pt x="1549644" y="529738"/>
                </a:cubicBezTo>
                <a:lnTo>
                  <a:pt x="1547773" y="531319"/>
                </a:lnTo>
                <a:cubicBezTo>
                  <a:pt x="1547773" y="531319"/>
                  <a:pt x="1549644" y="532900"/>
                  <a:pt x="1550579" y="532109"/>
                </a:cubicBezTo>
                <a:lnTo>
                  <a:pt x="1551514" y="530529"/>
                </a:lnTo>
                <a:cubicBezTo>
                  <a:pt x="1552447" y="531319"/>
                  <a:pt x="1553382" y="532109"/>
                  <a:pt x="1553382" y="532109"/>
                </a:cubicBezTo>
                <a:lnTo>
                  <a:pt x="1552447" y="533693"/>
                </a:lnTo>
                <a:cubicBezTo>
                  <a:pt x="1551514" y="534484"/>
                  <a:pt x="1551514" y="535274"/>
                  <a:pt x="1550579" y="535274"/>
                </a:cubicBezTo>
                <a:cubicBezTo>
                  <a:pt x="1550579" y="536065"/>
                  <a:pt x="1549644" y="537649"/>
                  <a:pt x="1548709" y="537649"/>
                </a:cubicBezTo>
                <a:cubicBezTo>
                  <a:pt x="1548709" y="537649"/>
                  <a:pt x="1547773" y="536065"/>
                  <a:pt x="1546838" y="536065"/>
                </a:cubicBezTo>
                <a:lnTo>
                  <a:pt x="1548709" y="534484"/>
                </a:lnTo>
                <a:cubicBezTo>
                  <a:pt x="1548709" y="533693"/>
                  <a:pt x="1546838" y="532900"/>
                  <a:pt x="1546838" y="532900"/>
                </a:cubicBezTo>
                <a:cubicBezTo>
                  <a:pt x="1545906" y="532109"/>
                  <a:pt x="1544971" y="532109"/>
                  <a:pt x="1544036" y="531319"/>
                </a:cubicBezTo>
                <a:cubicBezTo>
                  <a:pt x="1544036" y="532109"/>
                  <a:pt x="1543100" y="532900"/>
                  <a:pt x="1543100" y="533693"/>
                </a:cubicBezTo>
                <a:cubicBezTo>
                  <a:pt x="1542165" y="533693"/>
                  <a:pt x="1541233" y="534484"/>
                  <a:pt x="1541233" y="535274"/>
                </a:cubicBezTo>
                <a:lnTo>
                  <a:pt x="1543100" y="536065"/>
                </a:lnTo>
                <a:cubicBezTo>
                  <a:pt x="1543100" y="536855"/>
                  <a:pt x="1542165" y="537649"/>
                  <a:pt x="1541233" y="538439"/>
                </a:cubicBezTo>
                <a:cubicBezTo>
                  <a:pt x="1541233" y="538439"/>
                  <a:pt x="1540298" y="539229"/>
                  <a:pt x="1540298" y="540020"/>
                </a:cubicBezTo>
                <a:cubicBezTo>
                  <a:pt x="1540298" y="540810"/>
                  <a:pt x="1538427" y="541601"/>
                  <a:pt x="1538427" y="541601"/>
                </a:cubicBezTo>
                <a:cubicBezTo>
                  <a:pt x="1538427" y="540810"/>
                  <a:pt x="1536557" y="540810"/>
                  <a:pt x="1536557" y="540020"/>
                </a:cubicBezTo>
                <a:cubicBezTo>
                  <a:pt x="1536557" y="540020"/>
                  <a:pt x="1538427" y="539229"/>
                  <a:pt x="1538427" y="538439"/>
                </a:cubicBezTo>
                <a:cubicBezTo>
                  <a:pt x="1537492" y="538439"/>
                  <a:pt x="1535624" y="537649"/>
                  <a:pt x="1535624" y="537649"/>
                </a:cubicBezTo>
                <a:cubicBezTo>
                  <a:pt x="1535624" y="536855"/>
                  <a:pt x="1537492" y="536065"/>
                  <a:pt x="1537492" y="535274"/>
                </a:cubicBezTo>
                <a:cubicBezTo>
                  <a:pt x="1538427" y="535274"/>
                  <a:pt x="1538427" y="534484"/>
                  <a:pt x="1539362" y="533693"/>
                </a:cubicBezTo>
                <a:lnTo>
                  <a:pt x="1540298" y="532109"/>
                </a:lnTo>
                <a:lnTo>
                  <a:pt x="1538427" y="530529"/>
                </a:lnTo>
                <a:cubicBezTo>
                  <a:pt x="1538427" y="530529"/>
                  <a:pt x="1537492" y="532109"/>
                  <a:pt x="1536557" y="532109"/>
                </a:cubicBezTo>
                <a:cubicBezTo>
                  <a:pt x="1536557" y="532109"/>
                  <a:pt x="1535624" y="531319"/>
                  <a:pt x="1534689" y="531319"/>
                </a:cubicBezTo>
                <a:cubicBezTo>
                  <a:pt x="1534689" y="530529"/>
                  <a:pt x="1533754" y="530529"/>
                  <a:pt x="1532819" y="529738"/>
                </a:cubicBezTo>
                <a:lnTo>
                  <a:pt x="1534689" y="528154"/>
                </a:lnTo>
                <a:cubicBezTo>
                  <a:pt x="1534689" y="527364"/>
                  <a:pt x="1531883" y="527364"/>
                  <a:pt x="1531883" y="526573"/>
                </a:cubicBezTo>
                <a:cubicBezTo>
                  <a:pt x="1532819" y="525783"/>
                  <a:pt x="1533754" y="525783"/>
                  <a:pt x="1533754" y="524993"/>
                </a:cubicBezTo>
                <a:cubicBezTo>
                  <a:pt x="1533754" y="524199"/>
                  <a:pt x="1531883" y="524199"/>
                  <a:pt x="1531883" y="523409"/>
                </a:cubicBezTo>
                <a:cubicBezTo>
                  <a:pt x="1531883" y="523409"/>
                  <a:pt x="1532819" y="521828"/>
                  <a:pt x="1533754" y="521828"/>
                </a:cubicBezTo>
                <a:lnTo>
                  <a:pt x="1534689" y="520247"/>
                </a:lnTo>
                <a:cubicBezTo>
                  <a:pt x="1534689" y="519453"/>
                  <a:pt x="1532819" y="519453"/>
                  <a:pt x="1532819" y="518663"/>
                </a:cubicBezTo>
                <a:cubicBezTo>
                  <a:pt x="1532819" y="519453"/>
                  <a:pt x="1531883" y="519453"/>
                  <a:pt x="1530951" y="520247"/>
                </a:cubicBezTo>
                <a:cubicBezTo>
                  <a:pt x="1530951" y="521037"/>
                  <a:pt x="1530016" y="521828"/>
                  <a:pt x="1530016" y="521828"/>
                </a:cubicBezTo>
                <a:cubicBezTo>
                  <a:pt x="1530016" y="522618"/>
                  <a:pt x="1528145" y="523409"/>
                  <a:pt x="1528145" y="524199"/>
                </a:cubicBezTo>
                <a:lnTo>
                  <a:pt x="1530016" y="524993"/>
                </a:lnTo>
                <a:cubicBezTo>
                  <a:pt x="1530016" y="525783"/>
                  <a:pt x="1529081" y="526573"/>
                  <a:pt x="1529081" y="527364"/>
                </a:cubicBezTo>
                <a:cubicBezTo>
                  <a:pt x="1528145" y="527364"/>
                  <a:pt x="1527210" y="528948"/>
                  <a:pt x="1527210" y="528948"/>
                </a:cubicBezTo>
                <a:lnTo>
                  <a:pt x="1525343" y="527364"/>
                </a:lnTo>
                <a:cubicBezTo>
                  <a:pt x="1524408" y="528154"/>
                  <a:pt x="1523472" y="528948"/>
                  <a:pt x="1523472" y="528948"/>
                </a:cubicBezTo>
                <a:cubicBezTo>
                  <a:pt x="1523472" y="529738"/>
                  <a:pt x="1525343" y="529738"/>
                  <a:pt x="1525343" y="530529"/>
                </a:cubicBezTo>
                <a:cubicBezTo>
                  <a:pt x="1525343" y="531319"/>
                  <a:pt x="1523472" y="532109"/>
                  <a:pt x="1523472" y="532109"/>
                </a:cubicBezTo>
                <a:cubicBezTo>
                  <a:pt x="1524408" y="532900"/>
                  <a:pt x="1526278" y="532900"/>
                  <a:pt x="1526278" y="533693"/>
                </a:cubicBezTo>
                <a:lnTo>
                  <a:pt x="1524408" y="535274"/>
                </a:lnTo>
                <a:lnTo>
                  <a:pt x="1522537" y="536855"/>
                </a:lnTo>
                <a:cubicBezTo>
                  <a:pt x="1522537" y="537649"/>
                  <a:pt x="1524408" y="537649"/>
                  <a:pt x="1524408" y="538439"/>
                </a:cubicBezTo>
                <a:cubicBezTo>
                  <a:pt x="1523472" y="540020"/>
                  <a:pt x="1522537" y="540810"/>
                  <a:pt x="1521605" y="542394"/>
                </a:cubicBezTo>
                <a:cubicBezTo>
                  <a:pt x="1520670" y="540810"/>
                  <a:pt x="1518799" y="540020"/>
                  <a:pt x="1517864" y="539229"/>
                </a:cubicBezTo>
                <a:cubicBezTo>
                  <a:pt x="1517864" y="538439"/>
                  <a:pt x="1518799" y="538439"/>
                  <a:pt x="1518799" y="537649"/>
                </a:cubicBezTo>
                <a:cubicBezTo>
                  <a:pt x="1518799" y="536855"/>
                  <a:pt x="1516929" y="536855"/>
                  <a:pt x="1516929" y="536065"/>
                </a:cubicBezTo>
                <a:lnTo>
                  <a:pt x="1518799" y="534484"/>
                </a:lnTo>
                <a:cubicBezTo>
                  <a:pt x="1518799" y="533693"/>
                  <a:pt x="1516929" y="533693"/>
                  <a:pt x="1516929" y="532900"/>
                </a:cubicBezTo>
                <a:cubicBezTo>
                  <a:pt x="1515996" y="532900"/>
                  <a:pt x="1515061" y="532109"/>
                  <a:pt x="1514126" y="532109"/>
                </a:cubicBezTo>
                <a:cubicBezTo>
                  <a:pt x="1514126" y="531319"/>
                  <a:pt x="1512255" y="530529"/>
                  <a:pt x="1512255" y="530529"/>
                </a:cubicBezTo>
                <a:lnTo>
                  <a:pt x="1514126" y="528948"/>
                </a:lnTo>
                <a:cubicBezTo>
                  <a:pt x="1514126" y="528154"/>
                  <a:pt x="1515996" y="527364"/>
                  <a:pt x="1515996" y="526573"/>
                </a:cubicBezTo>
                <a:cubicBezTo>
                  <a:pt x="1515061" y="526573"/>
                  <a:pt x="1514126" y="525783"/>
                  <a:pt x="1513191" y="525783"/>
                </a:cubicBezTo>
                <a:cubicBezTo>
                  <a:pt x="1513191" y="525783"/>
                  <a:pt x="1512255" y="526573"/>
                  <a:pt x="1512255" y="527364"/>
                </a:cubicBezTo>
                <a:cubicBezTo>
                  <a:pt x="1511323" y="527364"/>
                  <a:pt x="1510388" y="528948"/>
                  <a:pt x="1510388" y="528948"/>
                </a:cubicBezTo>
                <a:cubicBezTo>
                  <a:pt x="1510388" y="529738"/>
                  <a:pt x="1512255" y="529738"/>
                  <a:pt x="1512255" y="530529"/>
                </a:cubicBezTo>
                <a:cubicBezTo>
                  <a:pt x="1512255" y="531319"/>
                  <a:pt x="1510388" y="531319"/>
                  <a:pt x="1510388" y="532109"/>
                </a:cubicBezTo>
                <a:lnTo>
                  <a:pt x="1508517" y="530529"/>
                </a:lnTo>
                <a:cubicBezTo>
                  <a:pt x="1508517" y="530529"/>
                  <a:pt x="1507582" y="532109"/>
                  <a:pt x="1506647" y="532900"/>
                </a:cubicBezTo>
                <a:lnTo>
                  <a:pt x="1505715" y="534484"/>
                </a:lnTo>
                <a:lnTo>
                  <a:pt x="1503844" y="532900"/>
                </a:lnTo>
                <a:cubicBezTo>
                  <a:pt x="1502909" y="532900"/>
                  <a:pt x="1504780" y="531319"/>
                  <a:pt x="1504780" y="531319"/>
                </a:cubicBezTo>
                <a:cubicBezTo>
                  <a:pt x="1504780" y="530529"/>
                  <a:pt x="1502909" y="530529"/>
                  <a:pt x="1502909" y="529738"/>
                </a:cubicBezTo>
                <a:cubicBezTo>
                  <a:pt x="1502909" y="529738"/>
                  <a:pt x="1504780" y="528948"/>
                  <a:pt x="1504780" y="528154"/>
                </a:cubicBezTo>
                <a:cubicBezTo>
                  <a:pt x="1504780" y="528154"/>
                  <a:pt x="1502909" y="527364"/>
                  <a:pt x="1501974" y="526573"/>
                </a:cubicBezTo>
                <a:cubicBezTo>
                  <a:pt x="1501974" y="526573"/>
                  <a:pt x="1501042" y="525783"/>
                  <a:pt x="1500106" y="525783"/>
                </a:cubicBezTo>
                <a:cubicBezTo>
                  <a:pt x="1499171" y="526573"/>
                  <a:pt x="1498236" y="528154"/>
                  <a:pt x="1497304" y="528948"/>
                </a:cubicBezTo>
                <a:cubicBezTo>
                  <a:pt x="1496368" y="529738"/>
                  <a:pt x="1496368" y="530529"/>
                  <a:pt x="1495433" y="530529"/>
                </a:cubicBezTo>
                <a:cubicBezTo>
                  <a:pt x="1494498" y="532109"/>
                  <a:pt x="1493563" y="532900"/>
                  <a:pt x="1492627" y="534484"/>
                </a:cubicBezTo>
                <a:cubicBezTo>
                  <a:pt x="1491695" y="535274"/>
                  <a:pt x="1491695" y="535274"/>
                  <a:pt x="1490760" y="536065"/>
                </a:cubicBezTo>
                <a:cubicBezTo>
                  <a:pt x="1489825" y="535274"/>
                  <a:pt x="1487954" y="534484"/>
                  <a:pt x="1487019" y="533693"/>
                </a:cubicBezTo>
                <a:cubicBezTo>
                  <a:pt x="1487019" y="532900"/>
                  <a:pt x="1487954" y="532109"/>
                  <a:pt x="1487954" y="531319"/>
                </a:cubicBezTo>
                <a:lnTo>
                  <a:pt x="1489825" y="529738"/>
                </a:lnTo>
                <a:cubicBezTo>
                  <a:pt x="1489825" y="529738"/>
                  <a:pt x="1487954" y="528948"/>
                  <a:pt x="1487954" y="528154"/>
                </a:cubicBezTo>
                <a:cubicBezTo>
                  <a:pt x="1487019" y="528154"/>
                  <a:pt x="1486087" y="527364"/>
                  <a:pt x="1485152" y="527364"/>
                </a:cubicBezTo>
                <a:lnTo>
                  <a:pt x="1484216" y="528948"/>
                </a:lnTo>
                <a:lnTo>
                  <a:pt x="1482346" y="527364"/>
                </a:lnTo>
                <a:cubicBezTo>
                  <a:pt x="1481414" y="528154"/>
                  <a:pt x="1480478" y="528948"/>
                  <a:pt x="1480478" y="528948"/>
                </a:cubicBezTo>
                <a:cubicBezTo>
                  <a:pt x="1480478" y="529738"/>
                  <a:pt x="1482346" y="530529"/>
                  <a:pt x="1482346" y="530529"/>
                </a:cubicBezTo>
                <a:cubicBezTo>
                  <a:pt x="1482346" y="531319"/>
                  <a:pt x="1480478" y="532109"/>
                  <a:pt x="1480478" y="532109"/>
                </a:cubicBezTo>
                <a:cubicBezTo>
                  <a:pt x="1480478" y="532900"/>
                  <a:pt x="1483281" y="533693"/>
                  <a:pt x="1483281" y="533693"/>
                </a:cubicBezTo>
                <a:lnTo>
                  <a:pt x="1481414" y="535274"/>
                </a:lnTo>
                <a:cubicBezTo>
                  <a:pt x="1480478" y="536065"/>
                  <a:pt x="1480478" y="536855"/>
                  <a:pt x="1479543" y="537649"/>
                </a:cubicBezTo>
                <a:cubicBezTo>
                  <a:pt x="1479543" y="536855"/>
                  <a:pt x="1477673" y="536065"/>
                  <a:pt x="1477673" y="536065"/>
                </a:cubicBezTo>
                <a:cubicBezTo>
                  <a:pt x="1477673" y="535274"/>
                  <a:pt x="1479543" y="534484"/>
                  <a:pt x="1479543" y="534484"/>
                </a:cubicBezTo>
                <a:cubicBezTo>
                  <a:pt x="1478608" y="533693"/>
                  <a:pt x="1477673" y="533693"/>
                  <a:pt x="1476737" y="532900"/>
                </a:cubicBezTo>
                <a:lnTo>
                  <a:pt x="1478608" y="531319"/>
                </a:lnTo>
                <a:lnTo>
                  <a:pt x="1476737" y="529738"/>
                </a:lnTo>
                <a:lnTo>
                  <a:pt x="1474870" y="531319"/>
                </a:lnTo>
                <a:lnTo>
                  <a:pt x="1473935" y="532900"/>
                </a:lnTo>
                <a:cubicBezTo>
                  <a:pt x="1472999" y="532900"/>
                  <a:pt x="1472067" y="532109"/>
                  <a:pt x="1471132" y="532109"/>
                </a:cubicBezTo>
                <a:cubicBezTo>
                  <a:pt x="1471132" y="531319"/>
                  <a:pt x="1469262" y="531319"/>
                  <a:pt x="1469262" y="530529"/>
                </a:cubicBezTo>
                <a:lnTo>
                  <a:pt x="1471132" y="528948"/>
                </a:lnTo>
                <a:lnTo>
                  <a:pt x="1469262" y="527364"/>
                </a:lnTo>
                <a:cubicBezTo>
                  <a:pt x="1468326" y="527364"/>
                  <a:pt x="1467394" y="528948"/>
                  <a:pt x="1467394" y="528948"/>
                </a:cubicBezTo>
                <a:cubicBezTo>
                  <a:pt x="1467394" y="529738"/>
                  <a:pt x="1465524" y="530529"/>
                  <a:pt x="1465524" y="531319"/>
                </a:cubicBezTo>
                <a:lnTo>
                  <a:pt x="1467394" y="532109"/>
                </a:lnTo>
                <a:cubicBezTo>
                  <a:pt x="1467394" y="532900"/>
                  <a:pt x="1466459" y="533693"/>
                  <a:pt x="1466459" y="534484"/>
                </a:cubicBezTo>
                <a:cubicBezTo>
                  <a:pt x="1465524" y="533693"/>
                  <a:pt x="1464588" y="532900"/>
                  <a:pt x="1463653" y="532900"/>
                </a:cubicBezTo>
                <a:lnTo>
                  <a:pt x="1461786" y="531319"/>
                </a:lnTo>
                <a:cubicBezTo>
                  <a:pt x="1461786" y="530529"/>
                  <a:pt x="1463653" y="530529"/>
                  <a:pt x="1463653" y="529738"/>
                </a:cubicBezTo>
                <a:cubicBezTo>
                  <a:pt x="1463653" y="528948"/>
                  <a:pt x="1461786" y="528948"/>
                  <a:pt x="1461786" y="528154"/>
                </a:cubicBezTo>
                <a:cubicBezTo>
                  <a:pt x="1461786" y="528154"/>
                  <a:pt x="1462718" y="527364"/>
                  <a:pt x="1462718" y="526573"/>
                </a:cubicBezTo>
                <a:cubicBezTo>
                  <a:pt x="1462718" y="525783"/>
                  <a:pt x="1460850" y="525783"/>
                  <a:pt x="1460850" y="524993"/>
                </a:cubicBezTo>
                <a:cubicBezTo>
                  <a:pt x="1459915" y="526573"/>
                  <a:pt x="1458980" y="527364"/>
                  <a:pt x="1458045" y="528948"/>
                </a:cubicBezTo>
                <a:cubicBezTo>
                  <a:pt x="1457113" y="528948"/>
                  <a:pt x="1457113" y="529738"/>
                  <a:pt x="1456177" y="530529"/>
                </a:cubicBezTo>
                <a:cubicBezTo>
                  <a:pt x="1455242" y="531319"/>
                  <a:pt x="1455242" y="531319"/>
                  <a:pt x="1454307" y="532109"/>
                </a:cubicBezTo>
                <a:lnTo>
                  <a:pt x="1457113" y="533693"/>
                </a:lnTo>
                <a:lnTo>
                  <a:pt x="1455242" y="535274"/>
                </a:lnTo>
                <a:cubicBezTo>
                  <a:pt x="1454307" y="535274"/>
                  <a:pt x="1453371" y="534484"/>
                  <a:pt x="1453371" y="533693"/>
                </a:cubicBezTo>
                <a:cubicBezTo>
                  <a:pt x="1453371" y="534484"/>
                  <a:pt x="1451504" y="535274"/>
                  <a:pt x="1451504" y="536065"/>
                </a:cubicBezTo>
                <a:cubicBezTo>
                  <a:pt x="1451504" y="535274"/>
                  <a:pt x="1449634" y="535274"/>
                  <a:pt x="1449634" y="534484"/>
                </a:cubicBezTo>
                <a:lnTo>
                  <a:pt x="1450569" y="532900"/>
                </a:lnTo>
                <a:cubicBezTo>
                  <a:pt x="1451504" y="532109"/>
                  <a:pt x="1452436" y="531319"/>
                  <a:pt x="1452436" y="530529"/>
                </a:cubicBezTo>
                <a:lnTo>
                  <a:pt x="1450569" y="529738"/>
                </a:lnTo>
                <a:cubicBezTo>
                  <a:pt x="1450569" y="528948"/>
                  <a:pt x="1451504" y="528154"/>
                  <a:pt x="1452436" y="528154"/>
                </a:cubicBezTo>
                <a:cubicBezTo>
                  <a:pt x="1452436" y="527364"/>
                  <a:pt x="1453371" y="526573"/>
                  <a:pt x="1453371" y="525783"/>
                </a:cubicBezTo>
                <a:lnTo>
                  <a:pt x="1451504" y="524993"/>
                </a:lnTo>
                <a:cubicBezTo>
                  <a:pt x="1450569" y="524993"/>
                  <a:pt x="1450569" y="525783"/>
                  <a:pt x="1449634" y="526573"/>
                </a:cubicBezTo>
                <a:lnTo>
                  <a:pt x="1448698" y="528154"/>
                </a:lnTo>
                <a:cubicBezTo>
                  <a:pt x="1447763" y="528154"/>
                  <a:pt x="1446831" y="527364"/>
                  <a:pt x="1445896" y="526573"/>
                </a:cubicBezTo>
                <a:cubicBezTo>
                  <a:pt x="1445896" y="526573"/>
                  <a:pt x="1444960" y="525783"/>
                  <a:pt x="1444025" y="525783"/>
                </a:cubicBezTo>
                <a:cubicBezTo>
                  <a:pt x="1444025" y="525783"/>
                  <a:pt x="1443090" y="527364"/>
                  <a:pt x="1442158" y="527364"/>
                </a:cubicBezTo>
                <a:cubicBezTo>
                  <a:pt x="1442158" y="527364"/>
                  <a:pt x="1441222" y="525783"/>
                  <a:pt x="1440287" y="525783"/>
                </a:cubicBezTo>
                <a:cubicBezTo>
                  <a:pt x="1440287" y="525783"/>
                  <a:pt x="1438417" y="527364"/>
                  <a:pt x="1439352" y="527364"/>
                </a:cubicBezTo>
                <a:cubicBezTo>
                  <a:pt x="1439352" y="528154"/>
                  <a:pt x="1441222" y="528948"/>
                  <a:pt x="1441222" y="528948"/>
                </a:cubicBezTo>
                <a:cubicBezTo>
                  <a:pt x="1441222" y="529738"/>
                  <a:pt x="1439352" y="530529"/>
                  <a:pt x="1439352" y="530529"/>
                </a:cubicBezTo>
                <a:cubicBezTo>
                  <a:pt x="1439352" y="531319"/>
                  <a:pt x="1438417" y="532109"/>
                  <a:pt x="1437485" y="532900"/>
                </a:cubicBezTo>
                <a:cubicBezTo>
                  <a:pt x="1437485" y="532900"/>
                  <a:pt x="1436549" y="531319"/>
                  <a:pt x="1435614" y="531319"/>
                </a:cubicBezTo>
                <a:cubicBezTo>
                  <a:pt x="1435614" y="531319"/>
                  <a:pt x="1434679" y="532900"/>
                  <a:pt x="1433744" y="532900"/>
                </a:cubicBezTo>
                <a:cubicBezTo>
                  <a:pt x="1433744" y="532900"/>
                  <a:pt x="1432808" y="532109"/>
                  <a:pt x="1431876" y="531319"/>
                </a:cubicBezTo>
                <a:cubicBezTo>
                  <a:pt x="1431876" y="532109"/>
                  <a:pt x="1430006" y="533693"/>
                  <a:pt x="1430006" y="533693"/>
                </a:cubicBezTo>
                <a:cubicBezTo>
                  <a:pt x="1430006" y="532900"/>
                  <a:pt x="1428135" y="532109"/>
                  <a:pt x="1428135" y="532109"/>
                </a:cubicBezTo>
                <a:lnTo>
                  <a:pt x="1430006" y="530529"/>
                </a:lnTo>
                <a:cubicBezTo>
                  <a:pt x="1430006" y="529738"/>
                  <a:pt x="1430941" y="528948"/>
                  <a:pt x="1431876" y="528154"/>
                </a:cubicBezTo>
                <a:lnTo>
                  <a:pt x="1433744" y="529738"/>
                </a:lnTo>
                <a:cubicBezTo>
                  <a:pt x="1433744" y="529738"/>
                  <a:pt x="1434679" y="528154"/>
                  <a:pt x="1435614" y="528154"/>
                </a:cubicBezTo>
                <a:cubicBezTo>
                  <a:pt x="1435614" y="527364"/>
                  <a:pt x="1436549" y="526573"/>
                  <a:pt x="1436549" y="526573"/>
                </a:cubicBezTo>
                <a:cubicBezTo>
                  <a:pt x="1436549" y="526573"/>
                  <a:pt x="1435614" y="524993"/>
                  <a:pt x="1434679" y="524993"/>
                </a:cubicBezTo>
                <a:cubicBezTo>
                  <a:pt x="1434679" y="524993"/>
                  <a:pt x="1433744" y="526573"/>
                  <a:pt x="1432808" y="526573"/>
                </a:cubicBezTo>
                <a:cubicBezTo>
                  <a:pt x="1432808" y="527364"/>
                  <a:pt x="1431876" y="528154"/>
                  <a:pt x="1431876" y="528154"/>
                </a:cubicBezTo>
                <a:cubicBezTo>
                  <a:pt x="1430941" y="528948"/>
                  <a:pt x="1430006" y="527364"/>
                  <a:pt x="1429070" y="527364"/>
                </a:cubicBezTo>
                <a:lnTo>
                  <a:pt x="1428135" y="528948"/>
                </a:lnTo>
                <a:cubicBezTo>
                  <a:pt x="1427203" y="528948"/>
                  <a:pt x="1426268" y="527364"/>
                  <a:pt x="1425332" y="527364"/>
                </a:cubicBezTo>
                <a:cubicBezTo>
                  <a:pt x="1425332" y="527364"/>
                  <a:pt x="1424397" y="528948"/>
                  <a:pt x="1424397" y="529738"/>
                </a:cubicBezTo>
                <a:cubicBezTo>
                  <a:pt x="1423462" y="529738"/>
                  <a:pt x="1422527" y="528154"/>
                  <a:pt x="1422527" y="528154"/>
                </a:cubicBezTo>
                <a:cubicBezTo>
                  <a:pt x="1421594" y="528154"/>
                  <a:pt x="1420659" y="529738"/>
                  <a:pt x="1420659" y="529738"/>
                </a:cubicBezTo>
                <a:cubicBezTo>
                  <a:pt x="1419724" y="529738"/>
                  <a:pt x="1418789" y="528154"/>
                  <a:pt x="1418789" y="528154"/>
                </a:cubicBezTo>
                <a:cubicBezTo>
                  <a:pt x="1417853" y="528154"/>
                  <a:pt x="1416921" y="530529"/>
                  <a:pt x="1416921" y="530529"/>
                </a:cubicBezTo>
                <a:lnTo>
                  <a:pt x="1415051" y="528948"/>
                </a:lnTo>
                <a:cubicBezTo>
                  <a:pt x="1414116" y="528948"/>
                  <a:pt x="1413180" y="530529"/>
                  <a:pt x="1413180" y="530529"/>
                </a:cubicBezTo>
                <a:cubicBezTo>
                  <a:pt x="1412248" y="531319"/>
                  <a:pt x="1412248" y="532109"/>
                  <a:pt x="1411313" y="532109"/>
                </a:cubicBezTo>
                <a:cubicBezTo>
                  <a:pt x="1411313" y="532900"/>
                  <a:pt x="1409442" y="533693"/>
                  <a:pt x="1410378" y="534484"/>
                </a:cubicBezTo>
                <a:lnTo>
                  <a:pt x="1412248" y="535274"/>
                </a:lnTo>
                <a:cubicBezTo>
                  <a:pt x="1411313" y="536065"/>
                  <a:pt x="1410378" y="536855"/>
                  <a:pt x="1410378" y="537649"/>
                </a:cubicBezTo>
                <a:cubicBezTo>
                  <a:pt x="1409442" y="537649"/>
                  <a:pt x="1409442" y="536065"/>
                  <a:pt x="1408507" y="536065"/>
                </a:cubicBezTo>
                <a:cubicBezTo>
                  <a:pt x="1408507" y="535274"/>
                  <a:pt x="1406640" y="535274"/>
                  <a:pt x="1406640" y="534484"/>
                </a:cubicBezTo>
                <a:lnTo>
                  <a:pt x="1407575" y="532900"/>
                </a:lnTo>
                <a:cubicBezTo>
                  <a:pt x="1408507" y="532109"/>
                  <a:pt x="1409442" y="531319"/>
                  <a:pt x="1409442" y="531319"/>
                </a:cubicBezTo>
                <a:cubicBezTo>
                  <a:pt x="1409442" y="530529"/>
                  <a:pt x="1410378" y="529738"/>
                  <a:pt x="1411313" y="528948"/>
                </a:cubicBezTo>
                <a:cubicBezTo>
                  <a:pt x="1411313" y="528948"/>
                  <a:pt x="1412248" y="528154"/>
                  <a:pt x="1412248" y="527364"/>
                </a:cubicBezTo>
                <a:cubicBezTo>
                  <a:pt x="1412248" y="527364"/>
                  <a:pt x="1410378" y="526573"/>
                  <a:pt x="1410378" y="525783"/>
                </a:cubicBezTo>
                <a:cubicBezTo>
                  <a:pt x="1410378" y="525783"/>
                  <a:pt x="1412248" y="524993"/>
                  <a:pt x="1412248" y="524199"/>
                </a:cubicBezTo>
                <a:lnTo>
                  <a:pt x="1410378" y="523409"/>
                </a:lnTo>
                <a:cubicBezTo>
                  <a:pt x="1409442" y="524199"/>
                  <a:pt x="1407575" y="525783"/>
                  <a:pt x="1406640" y="526573"/>
                </a:cubicBezTo>
                <a:cubicBezTo>
                  <a:pt x="1406640" y="527364"/>
                  <a:pt x="1405704" y="527364"/>
                  <a:pt x="1405704" y="528154"/>
                </a:cubicBezTo>
                <a:cubicBezTo>
                  <a:pt x="1403834" y="529738"/>
                  <a:pt x="1402899" y="530529"/>
                  <a:pt x="1401967" y="532109"/>
                </a:cubicBezTo>
                <a:cubicBezTo>
                  <a:pt x="1401031" y="531319"/>
                  <a:pt x="1399161" y="529738"/>
                  <a:pt x="1398225" y="528948"/>
                </a:cubicBezTo>
                <a:cubicBezTo>
                  <a:pt x="1398225" y="528948"/>
                  <a:pt x="1399161" y="528154"/>
                  <a:pt x="1399161" y="527364"/>
                </a:cubicBezTo>
                <a:cubicBezTo>
                  <a:pt x="1399161" y="527364"/>
                  <a:pt x="1397293" y="526573"/>
                  <a:pt x="1397293" y="525783"/>
                </a:cubicBezTo>
                <a:lnTo>
                  <a:pt x="1399161" y="524199"/>
                </a:lnTo>
                <a:lnTo>
                  <a:pt x="1401031" y="525783"/>
                </a:lnTo>
                <a:lnTo>
                  <a:pt x="1402899" y="524199"/>
                </a:lnTo>
                <a:cubicBezTo>
                  <a:pt x="1402899" y="523409"/>
                  <a:pt x="1403834" y="522618"/>
                  <a:pt x="1403834" y="521828"/>
                </a:cubicBezTo>
                <a:cubicBezTo>
                  <a:pt x="1402899" y="521037"/>
                  <a:pt x="1401967" y="520247"/>
                  <a:pt x="1400096" y="519453"/>
                </a:cubicBezTo>
                <a:cubicBezTo>
                  <a:pt x="1399161" y="518663"/>
                  <a:pt x="1399161" y="518663"/>
                  <a:pt x="1398225" y="517873"/>
                </a:cubicBezTo>
                <a:cubicBezTo>
                  <a:pt x="1397293" y="519453"/>
                  <a:pt x="1396358" y="520247"/>
                  <a:pt x="1394488" y="521828"/>
                </a:cubicBezTo>
                <a:cubicBezTo>
                  <a:pt x="1394488" y="521828"/>
                  <a:pt x="1393552" y="522618"/>
                  <a:pt x="1393552" y="523409"/>
                </a:cubicBezTo>
                <a:cubicBezTo>
                  <a:pt x="1392617" y="523409"/>
                  <a:pt x="1391685" y="524993"/>
                  <a:pt x="1391685" y="524993"/>
                </a:cubicBezTo>
                <a:lnTo>
                  <a:pt x="1393552" y="526573"/>
                </a:lnTo>
                <a:lnTo>
                  <a:pt x="1392617" y="528154"/>
                </a:lnTo>
                <a:cubicBezTo>
                  <a:pt x="1391685" y="528154"/>
                  <a:pt x="1390750" y="526573"/>
                  <a:pt x="1389814" y="526573"/>
                </a:cubicBezTo>
                <a:cubicBezTo>
                  <a:pt x="1389814" y="527364"/>
                  <a:pt x="1388879" y="528154"/>
                  <a:pt x="1388879" y="528948"/>
                </a:cubicBezTo>
                <a:cubicBezTo>
                  <a:pt x="1387012" y="529738"/>
                  <a:pt x="1386076" y="531319"/>
                  <a:pt x="1385141" y="532109"/>
                </a:cubicBezTo>
                <a:cubicBezTo>
                  <a:pt x="1385141" y="532900"/>
                  <a:pt x="1384206" y="533693"/>
                  <a:pt x="1383274" y="533693"/>
                </a:cubicBezTo>
                <a:cubicBezTo>
                  <a:pt x="1383274" y="534484"/>
                  <a:pt x="1382339" y="535274"/>
                  <a:pt x="1382339" y="536065"/>
                </a:cubicBezTo>
                <a:cubicBezTo>
                  <a:pt x="1382339" y="535274"/>
                  <a:pt x="1380468" y="535274"/>
                  <a:pt x="1380468" y="534484"/>
                </a:cubicBezTo>
                <a:cubicBezTo>
                  <a:pt x="1379533" y="533693"/>
                  <a:pt x="1381403" y="532900"/>
                  <a:pt x="1381403" y="532900"/>
                </a:cubicBezTo>
                <a:cubicBezTo>
                  <a:pt x="1382339" y="532109"/>
                  <a:pt x="1382339" y="531319"/>
                  <a:pt x="1383274" y="530529"/>
                </a:cubicBezTo>
                <a:cubicBezTo>
                  <a:pt x="1383274" y="530529"/>
                  <a:pt x="1384206" y="529738"/>
                  <a:pt x="1385141" y="528948"/>
                </a:cubicBezTo>
                <a:cubicBezTo>
                  <a:pt x="1385141" y="528154"/>
                  <a:pt x="1386076" y="528154"/>
                  <a:pt x="1386076" y="527364"/>
                </a:cubicBezTo>
                <a:cubicBezTo>
                  <a:pt x="1387012" y="526573"/>
                  <a:pt x="1387944" y="525783"/>
                  <a:pt x="1387944" y="525783"/>
                </a:cubicBezTo>
                <a:cubicBezTo>
                  <a:pt x="1387944" y="524993"/>
                  <a:pt x="1386076" y="524199"/>
                  <a:pt x="1386076" y="524199"/>
                </a:cubicBezTo>
                <a:lnTo>
                  <a:pt x="1387944" y="522618"/>
                </a:lnTo>
                <a:cubicBezTo>
                  <a:pt x="1387012" y="522618"/>
                  <a:pt x="1386076" y="521037"/>
                  <a:pt x="1385141" y="521037"/>
                </a:cubicBezTo>
                <a:lnTo>
                  <a:pt x="1384206" y="522618"/>
                </a:lnTo>
                <a:cubicBezTo>
                  <a:pt x="1383274" y="522618"/>
                  <a:pt x="1382339" y="521828"/>
                  <a:pt x="1381403" y="521828"/>
                </a:cubicBezTo>
                <a:cubicBezTo>
                  <a:pt x="1381403" y="521037"/>
                  <a:pt x="1380468" y="520247"/>
                  <a:pt x="1379533" y="520247"/>
                </a:cubicBezTo>
                <a:cubicBezTo>
                  <a:pt x="1379533" y="521037"/>
                  <a:pt x="1378597" y="521037"/>
                  <a:pt x="1377665" y="521828"/>
                </a:cubicBezTo>
                <a:lnTo>
                  <a:pt x="1376730" y="523409"/>
                </a:lnTo>
                <a:cubicBezTo>
                  <a:pt x="1375795" y="523409"/>
                  <a:pt x="1374860" y="522618"/>
                  <a:pt x="1373924" y="522618"/>
                </a:cubicBezTo>
                <a:cubicBezTo>
                  <a:pt x="1373924" y="521828"/>
                  <a:pt x="1372057" y="521037"/>
                  <a:pt x="1372057" y="521037"/>
                </a:cubicBezTo>
                <a:cubicBezTo>
                  <a:pt x="1372057" y="520247"/>
                  <a:pt x="1373924" y="519453"/>
                  <a:pt x="1373924" y="519453"/>
                </a:cubicBezTo>
                <a:cubicBezTo>
                  <a:pt x="1373924" y="518663"/>
                  <a:pt x="1372057" y="518663"/>
                  <a:pt x="1372057" y="517873"/>
                </a:cubicBezTo>
                <a:cubicBezTo>
                  <a:pt x="1372057" y="517082"/>
                  <a:pt x="1373924" y="516292"/>
                  <a:pt x="1372989" y="516292"/>
                </a:cubicBezTo>
                <a:cubicBezTo>
                  <a:pt x="1372989" y="515498"/>
                  <a:pt x="1371122" y="515498"/>
                  <a:pt x="1371122" y="514708"/>
                </a:cubicBezTo>
                <a:cubicBezTo>
                  <a:pt x="1371122" y="515498"/>
                  <a:pt x="1370186" y="516292"/>
                  <a:pt x="1369251" y="516292"/>
                </a:cubicBezTo>
                <a:cubicBezTo>
                  <a:pt x="1369251" y="517082"/>
                  <a:pt x="1368316" y="517873"/>
                  <a:pt x="1368316" y="518663"/>
                </a:cubicBezTo>
                <a:lnTo>
                  <a:pt x="1370186" y="519453"/>
                </a:lnTo>
                <a:cubicBezTo>
                  <a:pt x="1370186" y="520247"/>
                  <a:pt x="1372057" y="520247"/>
                  <a:pt x="1372057" y="521037"/>
                </a:cubicBezTo>
                <a:lnTo>
                  <a:pt x="1371122" y="522618"/>
                </a:lnTo>
                <a:cubicBezTo>
                  <a:pt x="1370186" y="523409"/>
                  <a:pt x="1369251" y="524199"/>
                  <a:pt x="1369251" y="524199"/>
                </a:cubicBezTo>
                <a:cubicBezTo>
                  <a:pt x="1368316" y="524199"/>
                  <a:pt x="1367384" y="523409"/>
                  <a:pt x="1367384" y="523409"/>
                </a:cubicBezTo>
                <a:cubicBezTo>
                  <a:pt x="1366448" y="522618"/>
                  <a:pt x="1365513" y="521828"/>
                  <a:pt x="1364578" y="521828"/>
                </a:cubicBezTo>
                <a:cubicBezTo>
                  <a:pt x="1364578" y="521828"/>
                  <a:pt x="1363643" y="520247"/>
                  <a:pt x="1362711" y="520247"/>
                </a:cubicBezTo>
                <a:cubicBezTo>
                  <a:pt x="1362711" y="520247"/>
                  <a:pt x="1361775" y="521828"/>
                  <a:pt x="1360840" y="522618"/>
                </a:cubicBezTo>
                <a:cubicBezTo>
                  <a:pt x="1360840" y="522618"/>
                  <a:pt x="1359905" y="523409"/>
                  <a:pt x="1359905" y="524199"/>
                </a:cubicBezTo>
                <a:cubicBezTo>
                  <a:pt x="1358969" y="524199"/>
                  <a:pt x="1358034" y="522618"/>
                  <a:pt x="1357102" y="522618"/>
                </a:cubicBezTo>
                <a:lnTo>
                  <a:pt x="1356167" y="524199"/>
                </a:lnTo>
                <a:lnTo>
                  <a:pt x="1354296" y="526573"/>
                </a:lnTo>
                <a:cubicBezTo>
                  <a:pt x="1354296" y="525783"/>
                  <a:pt x="1352429" y="524993"/>
                  <a:pt x="1352429" y="524993"/>
                </a:cubicBezTo>
                <a:cubicBezTo>
                  <a:pt x="1352429" y="524199"/>
                  <a:pt x="1354296" y="523409"/>
                  <a:pt x="1354296" y="523409"/>
                </a:cubicBezTo>
                <a:cubicBezTo>
                  <a:pt x="1353364" y="522618"/>
                  <a:pt x="1351494" y="522618"/>
                  <a:pt x="1351494" y="521828"/>
                </a:cubicBezTo>
                <a:cubicBezTo>
                  <a:pt x="1351494" y="521037"/>
                  <a:pt x="1353364" y="520247"/>
                  <a:pt x="1353364" y="520247"/>
                </a:cubicBezTo>
                <a:cubicBezTo>
                  <a:pt x="1353364" y="519453"/>
                  <a:pt x="1351494" y="519453"/>
                  <a:pt x="1351494" y="518663"/>
                </a:cubicBezTo>
                <a:cubicBezTo>
                  <a:pt x="1350558" y="519453"/>
                  <a:pt x="1350558" y="519453"/>
                  <a:pt x="1349623" y="520247"/>
                </a:cubicBezTo>
                <a:cubicBezTo>
                  <a:pt x="1349623" y="520247"/>
                  <a:pt x="1348688" y="521828"/>
                  <a:pt x="1347756" y="521828"/>
                </a:cubicBezTo>
                <a:lnTo>
                  <a:pt x="1345885" y="521037"/>
                </a:lnTo>
                <a:cubicBezTo>
                  <a:pt x="1345885" y="521037"/>
                  <a:pt x="1344950" y="521828"/>
                  <a:pt x="1344015" y="522618"/>
                </a:cubicBezTo>
                <a:cubicBezTo>
                  <a:pt x="1344015" y="523409"/>
                  <a:pt x="1343083" y="523409"/>
                  <a:pt x="1343083" y="524199"/>
                </a:cubicBezTo>
                <a:cubicBezTo>
                  <a:pt x="1342147" y="524993"/>
                  <a:pt x="1342147" y="525783"/>
                  <a:pt x="1341212" y="525783"/>
                </a:cubicBezTo>
                <a:cubicBezTo>
                  <a:pt x="1341212" y="526573"/>
                  <a:pt x="1340277" y="528154"/>
                  <a:pt x="1339341" y="528154"/>
                </a:cubicBezTo>
                <a:cubicBezTo>
                  <a:pt x="1339341" y="528154"/>
                  <a:pt x="1338406" y="526573"/>
                  <a:pt x="1337474" y="526573"/>
                </a:cubicBezTo>
                <a:cubicBezTo>
                  <a:pt x="1337474" y="525783"/>
                  <a:pt x="1335604" y="525783"/>
                  <a:pt x="1335604" y="524993"/>
                </a:cubicBezTo>
                <a:cubicBezTo>
                  <a:pt x="1335604" y="524993"/>
                  <a:pt x="1336539" y="523409"/>
                  <a:pt x="1337474" y="523409"/>
                </a:cubicBezTo>
                <a:cubicBezTo>
                  <a:pt x="1337474" y="522618"/>
                  <a:pt x="1338406" y="522618"/>
                  <a:pt x="1338406" y="521828"/>
                </a:cubicBezTo>
                <a:cubicBezTo>
                  <a:pt x="1339341" y="521828"/>
                  <a:pt x="1340277" y="523409"/>
                  <a:pt x="1341212" y="522618"/>
                </a:cubicBezTo>
                <a:cubicBezTo>
                  <a:pt x="1341212" y="522618"/>
                  <a:pt x="1342147" y="521828"/>
                  <a:pt x="1342147" y="521037"/>
                </a:cubicBezTo>
                <a:cubicBezTo>
                  <a:pt x="1343083" y="521037"/>
                  <a:pt x="1344015" y="519453"/>
                  <a:pt x="1344015" y="519453"/>
                </a:cubicBezTo>
                <a:cubicBezTo>
                  <a:pt x="1344015" y="518663"/>
                  <a:pt x="1342147" y="518663"/>
                  <a:pt x="1342147" y="517873"/>
                </a:cubicBezTo>
                <a:lnTo>
                  <a:pt x="1343083" y="516292"/>
                </a:lnTo>
                <a:cubicBezTo>
                  <a:pt x="1344015" y="515498"/>
                  <a:pt x="1344950" y="515498"/>
                  <a:pt x="1344950" y="514708"/>
                </a:cubicBezTo>
                <a:cubicBezTo>
                  <a:pt x="1344638" y="514708"/>
                  <a:pt x="1344433" y="514525"/>
                  <a:pt x="1344260" y="514289"/>
                </a:cubicBezTo>
                <a:cubicBezTo>
                  <a:pt x="1343262" y="514957"/>
                  <a:pt x="1341895" y="515624"/>
                  <a:pt x="1341105" y="516292"/>
                </a:cubicBezTo>
                <a:cubicBezTo>
                  <a:pt x="1340970" y="516175"/>
                  <a:pt x="1340881" y="516062"/>
                  <a:pt x="1340777" y="515948"/>
                </a:cubicBezTo>
                <a:cubicBezTo>
                  <a:pt x="1340418" y="516547"/>
                  <a:pt x="1339883" y="517082"/>
                  <a:pt x="1339341" y="517082"/>
                </a:cubicBezTo>
                <a:cubicBezTo>
                  <a:pt x="1339341" y="517082"/>
                  <a:pt x="1338406" y="515498"/>
                  <a:pt x="1337474" y="515498"/>
                </a:cubicBezTo>
                <a:cubicBezTo>
                  <a:pt x="1337474" y="514708"/>
                  <a:pt x="1336539" y="513917"/>
                  <a:pt x="1335604" y="513917"/>
                </a:cubicBezTo>
                <a:lnTo>
                  <a:pt x="1335550" y="513873"/>
                </a:lnTo>
                <a:lnTo>
                  <a:pt x="1335497" y="513917"/>
                </a:lnTo>
                <a:cubicBezTo>
                  <a:pt x="1334564" y="513917"/>
                  <a:pt x="1333629" y="514708"/>
                  <a:pt x="1333629" y="515498"/>
                </a:cubicBezTo>
                <a:cubicBezTo>
                  <a:pt x="1332694" y="515498"/>
                  <a:pt x="1331759" y="517082"/>
                  <a:pt x="1331759" y="517082"/>
                </a:cubicBezTo>
                <a:cubicBezTo>
                  <a:pt x="1331217" y="517082"/>
                  <a:pt x="1330682" y="516547"/>
                  <a:pt x="1330323" y="515948"/>
                </a:cubicBezTo>
                <a:cubicBezTo>
                  <a:pt x="1330219" y="516062"/>
                  <a:pt x="1330134" y="516175"/>
                  <a:pt x="1329995" y="516292"/>
                </a:cubicBezTo>
                <a:cubicBezTo>
                  <a:pt x="1329208" y="515624"/>
                  <a:pt x="1327838" y="514957"/>
                  <a:pt x="1326843" y="514289"/>
                </a:cubicBezTo>
                <a:cubicBezTo>
                  <a:pt x="1326670" y="514525"/>
                  <a:pt x="1326465" y="514708"/>
                  <a:pt x="1326150" y="514708"/>
                </a:cubicBezTo>
                <a:cubicBezTo>
                  <a:pt x="1326150" y="515498"/>
                  <a:pt x="1327085" y="515498"/>
                  <a:pt x="1328021" y="516292"/>
                </a:cubicBezTo>
                <a:lnTo>
                  <a:pt x="1328956" y="517873"/>
                </a:lnTo>
                <a:cubicBezTo>
                  <a:pt x="1328956" y="518663"/>
                  <a:pt x="1327085" y="518663"/>
                  <a:pt x="1327085" y="519453"/>
                </a:cubicBezTo>
                <a:cubicBezTo>
                  <a:pt x="1327085" y="519453"/>
                  <a:pt x="1328021" y="521037"/>
                  <a:pt x="1328956" y="521037"/>
                </a:cubicBezTo>
                <a:cubicBezTo>
                  <a:pt x="1328956" y="521828"/>
                  <a:pt x="1329891" y="522618"/>
                  <a:pt x="1329891" y="522618"/>
                </a:cubicBezTo>
                <a:cubicBezTo>
                  <a:pt x="1330823" y="523409"/>
                  <a:pt x="1331759" y="521828"/>
                  <a:pt x="1332694" y="521828"/>
                </a:cubicBezTo>
                <a:cubicBezTo>
                  <a:pt x="1332694" y="522618"/>
                  <a:pt x="1333629" y="522618"/>
                  <a:pt x="1333629" y="523409"/>
                </a:cubicBezTo>
                <a:cubicBezTo>
                  <a:pt x="1334564" y="523409"/>
                  <a:pt x="1335497" y="524993"/>
                  <a:pt x="1335497" y="524993"/>
                </a:cubicBezTo>
                <a:cubicBezTo>
                  <a:pt x="1335497" y="525783"/>
                  <a:pt x="1333629" y="525783"/>
                  <a:pt x="1333629" y="526573"/>
                </a:cubicBezTo>
                <a:cubicBezTo>
                  <a:pt x="1332694" y="526573"/>
                  <a:pt x="1331759" y="528154"/>
                  <a:pt x="1331759" y="528154"/>
                </a:cubicBezTo>
                <a:cubicBezTo>
                  <a:pt x="1330823" y="528154"/>
                  <a:pt x="1329891" y="526573"/>
                  <a:pt x="1329891" y="525783"/>
                </a:cubicBezTo>
                <a:cubicBezTo>
                  <a:pt x="1328956" y="525783"/>
                  <a:pt x="1328956" y="524993"/>
                  <a:pt x="1328021" y="524199"/>
                </a:cubicBezTo>
                <a:cubicBezTo>
                  <a:pt x="1328021" y="523409"/>
                  <a:pt x="1327085" y="523409"/>
                  <a:pt x="1327085" y="522618"/>
                </a:cubicBezTo>
                <a:cubicBezTo>
                  <a:pt x="1326150" y="521828"/>
                  <a:pt x="1325218" y="521037"/>
                  <a:pt x="1325218" y="521037"/>
                </a:cubicBezTo>
                <a:lnTo>
                  <a:pt x="1323348" y="521828"/>
                </a:lnTo>
                <a:cubicBezTo>
                  <a:pt x="1322412" y="521828"/>
                  <a:pt x="1321477" y="520247"/>
                  <a:pt x="1321477" y="520247"/>
                </a:cubicBezTo>
                <a:cubicBezTo>
                  <a:pt x="1320545" y="519453"/>
                  <a:pt x="1320545" y="519453"/>
                  <a:pt x="1319610" y="518663"/>
                </a:cubicBezTo>
                <a:cubicBezTo>
                  <a:pt x="1319610" y="519453"/>
                  <a:pt x="1317739" y="519453"/>
                  <a:pt x="1317739" y="520247"/>
                </a:cubicBezTo>
                <a:cubicBezTo>
                  <a:pt x="1317739" y="520247"/>
                  <a:pt x="1319610" y="521037"/>
                  <a:pt x="1319610" y="521828"/>
                </a:cubicBezTo>
                <a:cubicBezTo>
                  <a:pt x="1319610" y="522618"/>
                  <a:pt x="1317739" y="522618"/>
                  <a:pt x="1316804" y="523409"/>
                </a:cubicBezTo>
                <a:cubicBezTo>
                  <a:pt x="1316804" y="523409"/>
                  <a:pt x="1318674" y="524199"/>
                  <a:pt x="1318674" y="524993"/>
                </a:cubicBezTo>
                <a:cubicBezTo>
                  <a:pt x="1318674" y="524993"/>
                  <a:pt x="1316804" y="525783"/>
                  <a:pt x="1316804" y="526573"/>
                </a:cubicBezTo>
                <a:lnTo>
                  <a:pt x="1314936" y="524199"/>
                </a:lnTo>
                <a:lnTo>
                  <a:pt x="1314001" y="522618"/>
                </a:lnTo>
                <a:cubicBezTo>
                  <a:pt x="1313066" y="522618"/>
                  <a:pt x="1312131" y="524199"/>
                  <a:pt x="1311195" y="524199"/>
                </a:cubicBezTo>
                <a:cubicBezTo>
                  <a:pt x="1311195" y="523409"/>
                  <a:pt x="1310263" y="522618"/>
                  <a:pt x="1310263" y="522618"/>
                </a:cubicBezTo>
                <a:cubicBezTo>
                  <a:pt x="1309328" y="521828"/>
                  <a:pt x="1308393" y="520247"/>
                  <a:pt x="1308393" y="520247"/>
                </a:cubicBezTo>
                <a:cubicBezTo>
                  <a:pt x="1307457" y="520247"/>
                  <a:pt x="1306522" y="521828"/>
                  <a:pt x="1306522" y="521828"/>
                </a:cubicBezTo>
                <a:cubicBezTo>
                  <a:pt x="1305587" y="521828"/>
                  <a:pt x="1304655" y="522618"/>
                  <a:pt x="1303720" y="523409"/>
                </a:cubicBezTo>
                <a:cubicBezTo>
                  <a:pt x="1303720" y="523409"/>
                  <a:pt x="1302784" y="524199"/>
                  <a:pt x="1301849" y="524199"/>
                </a:cubicBezTo>
                <a:cubicBezTo>
                  <a:pt x="1301849" y="524199"/>
                  <a:pt x="1300914" y="523409"/>
                  <a:pt x="1299982" y="522618"/>
                </a:cubicBezTo>
                <a:lnTo>
                  <a:pt x="1299046" y="521037"/>
                </a:lnTo>
                <a:cubicBezTo>
                  <a:pt x="1299046" y="520247"/>
                  <a:pt x="1300914" y="520247"/>
                  <a:pt x="1300914" y="519453"/>
                </a:cubicBezTo>
                <a:lnTo>
                  <a:pt x="1302784" y="518663"/>
                </a:lnTo>
                <a:cubicBezTo>
                  <a:pt x="1302784" y="517873"/>
                  <a:pt x="1301849" y="517082"/>
                  <a:pt x="1301849" y="516292"/>
                </a:cubicBezTo>
                <a:cubicBezTo>
                  <a:pt x="1300914" y="516292"/>
                  <a:pt x="1299982" y="515498"/>
                  <a:pt x="1299982" y="514708"/>
                </a:cubicBezTo>
                <a:cubicBezTo>
                  <a:pt x="1299982" y="515498"/>
                  <a:pt x="1298111" y="515498"/>
                  <a:pt x="1298111" y="516292"/>
                </a:cubicBezTo>
                <a:cubicBezTo>
                  <a:pt x="1297176" y="516292"/>
                  <a:pt x="1299046" y="517082"/>
                  <a:pt x="1299046" y="517873"/>
                </a:cubicBezTo>
                <a:cubicBezTo>
                  <a:pt x="1299046" y="518663"/>
                  <a:pt x="1297176" y="518663"/>
                  <a:pt x="1297176" y="519453"/>
                </a:cubicBezTo>
                <a:cubicBezTo>
                  <a:pt x="1297176" y="519453"/>
                  <a:pt x="1299046" y="520247"/>
                  <a:pt x="1299046" y="521037"/>
                </a:cubicBezTo>
                <a:cubicBezTo>
                  <a:pt x="1299046" y="521037"/>
                  <a:pt x="1297176" y="521828"/>
                  <a:pt x="1297176" y="522618"/>
                </a:cubicBezTo>
                <a:cubicBezTo>
                  <a:pt x="1296241" y="522618"/>
                  <a:pt x="1295308" y="523409"/>
                  <a:pt x="1294373" y="523409"/>
                </a:cubicBezTo>
                <a:lnTo>
                  <a:pt x="1293438" y="521828"/>
                </a:lnTo>
                <a:cubicBezTo>
                  <a:pt x="1292503" y="521037"/>
                  <a:pt x="1291567" y="521037"/>
                  <a:pt x="1291567" y="520247"/>
                </a:cubicBezTo>
                <a:cubicBezTo>
                  <a:pt x="1290635" y="520247"/>
                  <a:pt x="1289700" y="521037"/>
                  <a:pt x="1289700" y="521828"/>
                </a:cubicBezTo>
                <a:cubicBezTo>
                  <a:pt x="1288765" y="521828"/>
                  <a:pt x="1287829" y="522618"/>
                  <a:pt x="1286894" y="522618"/>
                </a:cubicBezTo>
                <a:lnTo>
                  <a:pt x="1285959" y="521037"/>
                </a:lnTo>
                <a:cubicBezTo>
                  <a:pt x="1285027" y="521037"/>
                  <a:pt x="1284092" y="522618"/>
                  <a:pt x="1283156" y="522618"/>
                </a:cubicBezTo>
                <a:lnTo>
                  <a:pt x="1285027" y="524199"/>
                </a:lnTo>
                <a:cubicBezTo>
                  <a:pt x="1285027" y="524199"/>
                  <a:pt x="1283156" y="524993"/>
                  <a:pt x="1283156" y="525783"/>
                </a:cubicBezTo>
                <a:cubicBezTo>
                  <a:pt x="1283156" y="525783"/>
                  <a:pt x="1284092" y="526573"/>
                  <a:pt x="1285027" y="527364"/>
                </a:cubicBezTo>
                <a:cubicBezTo>
                  <a:pt x="1285027" y="528154"/>
                  <a:pt x="1285959" y="528154"/>
                  <a:pt x="1285959" y="528948"/>
                </a:cubicBezTo>
                <a:cubicBezTo>
                  <a:pt x="1286894" y="529738"/>
                  <a:pt x="1287829" y="530529"/>
                  <a:pt x="1287829" y="530529"/>
                </a:cubicBezTo>
                <a:cubicBezTo>
                  <a:pt x="1288765" y="531319"/>
                  <a:pt x="1288765" y="532109"/>
                  <a:pt x="1289700" y="532900"/>
                </a:cubicBezTo>
                <a:cubicBezTo>
                  <a:pt x="1289700" y="532900"/>
                  <a:pt x="1291567" y="533693"/>
                  <a:pt x="1290635" y="534484"/>
                </a:cubicBezTo>
                <a:cubicBezTo>
                  <a:pt x="1290635" y="535274"/>
                  <a:pt x="1288765" y="535274"/>
                  <a:pt x="1288765" y="536065"/>
                </a:cubicBezTo>
                <a:cubicBezTo>
                  <a:pt x="1288765" y="535274"/>
                  <a:pt x="1287829" y="534484"/>
                  <a:pt x="1287829" y="533693"/>
                </a:cubicBezTo>
                <a:cubicBezTo>
                  <a:pt x="1286894" y="533693"/>
                  <a:pt x="1285959" y="532900"/>
                  <a:pt x="1285959" y="532109"/>
                </a:cubicBezTo>
                <a:cubicBezTo>
                  <a:pt x="1285027" y="531319"/>
                  <a:pt x="1284092" y="529738"/>
                  <a:pt x="1282221" y="528948"/>
                </a:cubicBezTo>
                <a:cubicBezTo>
                  <a:pt x="1282221" y="528154"/>
                  <a:pt x="1281286" y="527364"/>
                  <a:pt x="1281286" y="526573"/>
                </a:cubicBezTo>
                <a:cubicBezTo>
                  <a:pt x="1280354" y="526573"/>
                  <a:pt x="1279418" y="528154"/>
                  <a:pt x="1278483" y="528154"/>
                </a:cubicBezTo>
                <a:lnTo>
                  <a:pt x="1277548" y="526573"/>
                </a:lnTo>
                <a:lnTo>
                  <a:pt x="1279418" y="524993"/>
                </a:lnTo>
                <a:cubicBezTo>
                  <a:pt x="1279418" y="524993"/>
                  <a:pt x="1278483" y="523409"/>
                  <a:pt x="1277548" y="523409"/>
                </a:cubicBezTo>
                <a:cubicBezTo>
                  <a:pt x="1277548" y="522618"/>
                  <a:pt x="1276613" y="521828"/>
                  <a:pt x="1276613" y="521828"/>
                </a:cubicBezTo>
                <a:cubicBezTo>
                  <a:pt x="1274745" y="520247"/>
                  <a:pt x="1273810" y="519453"/>
                  <a:pt x="1272875" y="517873"/>
                </a:cubicBezTo>
                <a:cubicBezTo>
                  <a:pt x="1271939" y="518663"/>
                  <a:pt x="1271939" y="518663"/>
                  <a:pt x="1271004" y="519453"/>
                </a:cubicBezTo>
                <a:cubicBezTo>
                  <a:pt x="1269137" y="520247"/>
                  <a:pt x="1268202" y="521037"/>
                  <a:pt x="1267266" y="521828"/>
                </a:cubicBezTo>
                <a:cubicBezTo>
                  <a:pt x="1267266" y="522618"/>
                  <a:pt x="1268202" y="523409"/>
                  <a:pt x="1268202" y="524199"/>
                </a:cubicBezTo>
                <a:lnTo>
                  <a:pt x="1270072" y="525783"/>
                </a:lnTo>
                <a:lnTo>
                  <a:pt x="1271939" y="524199"/>
                </a:lnTo>
                <a:lnTo>
                  <a:pt x="1273810" y="525783"/>
                </a:lnTo>
                <a:cubicBezTo>
                  <a:pt x="1273810" y="526573"/>
                  <a:pt x="1271939" y="527364"/>
                  <a:pt x="1271939" y="527364"/>
                </a:cubicBezTo>
                <a:cubicBezTo>
                  <a:pt x="1271939" y="528154"/>
                  <a:pt x="1272875" y="528948"/>
                  <a:pt x="1272875" y="528948"/>
                </a:cubicBezTo>
                <a:cubicBezTo>
                  <a:pt x="1271939" y="529738"/>
                  <a:pt x="1270072" y="531319"/>
                  <a:pt x="1269137" y="532109"/>
                </a:cubicBezTo>
                <a:cubicBezTo>
                  <a:pt x="1268202" y="530529"/>
                  <a:pt x="1267266" y="529738"/>
                  <a:pt x="1265399" y="528154"/>
                </a:cubicBezTo>
                <a:cubicBezTo>
                  <a:pt x="1265399" y="527364"/>
                  <a:pt x="1264464" y="527364"/>
                  <a:pt x="1264464" y="526573"/>
                </a:cubicBezTo>
                <a:cubicBezTo>
                  <a:pt x="1263528" y="525783"/>
                  <a:pt x="1261658" y="524199"/>
                  <a:pt x="1260726" y="523409"/>
                </a:cubicBezTo>
                <a:lnTo>
                  <a:pt x="1258855" y="524199"/>
                </a:lnTo>
                <a:cubicBezTo>
                  <a:pt x="1258855" y="524993"/>
                  <a:pt x="1260726" y="525783"/>
                  <a:pt x="1260726" y="525783"/>
                </a:cubicBezTo>
                <a:cubicBezTo>
                  <a:pt x="1260726" y="526573"/>
                  <a:pt x="1258855" y="527364"/>
                  <a:pt x="1258855" y="527364"/>
                </a:cubicBezTo>
                <a:cubicBezTo>
                  <a:pt x="1258855" y="528154"/>
                  <a:pt x="1259790" y="528948"/>
                  <a:pt x="1259790" y="528948"/>
                </a:cubicBezTo>
                <a:cubicBezTo>
                  <a:pt x="1260726" y="529738"/>
                  <a:pt x="1261658" y="530529"/>
                  <a:pt x="1261658" y="531319"/>
                </a:cubicBezTo>
                <a:cubicBezTo>
                  <a:pt x="1261658" y="531319"/>
                  <a:pt x="1262593" y="532109"/>
                  <a:pt x="1263528" y="532900"/>
                </a:cubicBezTo>
                <a:lnTo>
                  <a:pt x="1264464" y="534484"/>
                </a:lnTo>
                <a:cubicBezTo>
                  <a:pt x="1264464" y="535274"/>
                  <a:pt x="1262593" y="535274"/>
                  <a:pt x="1262593" y="536065"/>
                </a:cubicBezTo>
                <a:cubicBezTo>
                  <a:pt x="1261658" y="536065"/>
                  <a:pt x="1261658" y="537649"/>
                  <a:pt x="1260726" y="537649"/>
                </a:cubicBezTo>
                <a:cubicBezTo>
                  <a:pt x="1260726" y="536855"/>
                  <a:pt x="1259790" y="536065"/>
                  <a:pt x="1258855" y="535274"/>
                </a:cubicBezTo>
                <a:lnTo>
                  <a:pt x="1260726" y="534484"/>
                </a:lnTo>
                <a:cubicBezTo>
                  <a:pt x="1261658" y="533693"/>
                  <a:pt x="1259790" y="532900"/>
                  <a:pt x="1259790" y="532109"/>
                </a:cubicBezTo>
                <a:cubicBezTo>
                  <a:pt x="1258855" y="532109"/>
                  <a:pt x="1258855" y="531319"/>
                  <a:pt x="1257920" y="530529"/>
                </a:cubicBezTo>
                <a:cubicBezTo>
                  <a:pt x="1257920" y="530529"/>
                  <a:pt x="1256985" y="528948"/>
                  <a:pt x="1256053" y="528948"/>
                </a:cubicBezTo>
                <a:lnTo>
                  <a:pt x="1254182" y="530529"/>
                </a:lnTo>
                <a:cubicBezTo>
                  <a:pt x="1254182" y="530529"/>
                  <a:pt x="1253247" y="528154"/>
                  <a:pt x="1252311" y="528154"/>
                </a:cubicBezTo>
                <a:cubicBezTo>
                  <a:pt x="1252311" y="528154"/>
                  <a:pt x="1251376" y="529738"/>
                  <a:pt x="1250444" y="529738"/>
                </a:cubicBezTo>
                <a:cubicBezTo>
                  <a:pt x="1250444" y="529738"/>
                  <a:pt x="1249509" y="528154"/>
                  <a:pt x="1248574" y="528154"/>
                </a:cubicBezTo>
                <a:cubicBezTo>
                  <a:pt x="1248574" y="528154"/>
                  <a:pt x="1247638" y="529738"/>
                  <a:pt x="1246703" y="529738"/>
                </a:cubicBezTo>
                <a:cubicBezTo>
                  <a:pt x="1246703" y="528948"/>
                  <a:pt x="1245768" y="527364"/>
                  <a:pt x="1245768" y="527364"/>
                </a:cubicBezTo>
                <a:cubicBezTo>
                  <a:pt x="1244836" y="527364"/>
                  <a:pt x="1243900" y="528948"/>
                  <a:pt x="1242965" y="528948"/>
                </a:cubicBezTo>
                <a:lnTo>
                  <a:pt x="1242030" y="527364"/>
                </a:lnTo>
                <a:cubicBezTo>
                  <a:pt x="1241095" y="527364"/>
                  <a:pt x="1240162" y="528948"/>
                  <a:pt x="1239227" y="528154"/>
                </a:cubicBezTo>
                <a:cubicBezTo>
                  <a:pt x="1239227" y="528154"/>
                  <a:pt x="1238292" y="527364"/>
                  <a:pt x="1238292" y="526573"/>
                </a:cubicBezTo>
                <a:cubicBezTo>
                  <a:pt x="1237357" y="526573"/>
                  <a:pt x="1236425" y="524993"/>
                  <a:pt x="1236425" y="524993"/>
                </a:cubicBezTo>
                <a:cubicBezTo>
                  <a:pt x="1235489" y="524993"/>
                  <a:pt x="1234554" y="526573"/>
                  <a:pt x="1234554" y="526573"/>
                </a:cubicBezTo>
                <a:cubicBezTo>
                  <a:pt x="1234554" y="526573"/>
                  <a:pt x="1235489" y="527364"/>
                  <a:pt x="1235489" y="528154"/>
                </a:cubicBezTo>
                <a:cubicBezTo>
                  <a:pt x="1236425" y="528154"/>
                  <a:pt x="1237357" y="529738"/>
                  <a:pt x="1237357" y="529738"/>
                </a:cubicBezTo>
                <a:lnTo>
                  <a:pt x="1239227" y="528154"/>
                </a:lnTo>
                <a:cubicBezTo>
                  <a:pt x="1240162" y="528948"/>
                  <a:pt x="1241095" y="529738"/>
                  <a:pt x="1241095" y="530529"/>
                </a:cubicBezTo>
                <a:lnTo>
                  <a:pt x="1242965" y="532109"/>
                </a:lnTo>
                <a:cubicBezTo>
                  <a:pt x="1242965" y="532109"/>
                  <a:pt x="1241095" y="532900"/>
                  <a:pt x="1241095" y="533693"/>
                </a:cubicBezTo>
                <a:cubicBezTo>
                  <a:pt x="1241095" y="533693"/>
                  <a:pt x="1239227" y="532109"/>
                  <a:pt x="1239227" y="531319"/>
                </a:cubicBezTo>
                <a:cubicBezTo>
                  <a:pt x="1238292" y="532109"/>
                  <a:pt x="1237357" y="532900"/>
                  <a:pt x="1237357" y="532900"/>
                </a:cubicBezTo>
                <a:cubicBezTo>
                  <a:pt x="1236425" y="532900"/>
                  <a:pt x="1235489" y="531319"/>
                  <a:pt x="1235489" y="531319"/>
                </a:cubicBezTo>
                <a:cubicBezTo>
                  <a:pt x="1234554" y="531319"/>
                  <a:pt x="1233619" y="532900"/>
                  <a:pt x="1233619" y="532900"/>
                </a:cubicBezTo>
                <a:cubicBezTo>
                  <a:pt x="1232683" y="532109"/>
                  <a:pt x="1231748" y="531319"/>
                  <a:pt x="1231748" y="530529"/>
                </a:cubicBezTo>
                <a:cubicBezTo>
                  <a:pt x="1231748" y="530529"/>
                  <a:pt x="1229881" y="529738"/>
                  <a:pt x="1229881" y="528948"/>
                </a:cubicBezTo>
                <a:cubicBezTo>
                  <a:pt x="1229881" y="528948"/>
                  <a:pt x="1231748" y="528154"/>
                  <a:pt x="1231748" y="527364"/>
                </a:cubicBezTo>
                <a:cubicBezTo>
                  <a:pt x="1232683" y="527364"/>
                  <a:pt x="1230816" y="525783"/>
                  <a:pt x="1230816" y="525783"/>
                </a:cubicBezTo>
                <a:cubicBezTo>
                  <a:pt x="1229881" y="525783"/>
                  <a:pt x="1228946" y="527364"/>
                  <a:pt x="1228946" y="527364"/>
                </a:cubicBezTo>
                <a:cubicBezTo>
                  <a:pt x="1228010" y="527364"/>
                  <a:pt x="1227075" y="525783"/>
                  <a:pt x="1227075" y="525783"/>
                </a:cubicBezTo>
                <a:cubicBezTo>
                  <a:pt x="1226143" y="525783"/>
                  <a:pt x="1225208" y="526573"/>
                  <a:pt x="1225208" y="526573"/>
                </a:cubicBezTo>
                <a:cubicBezTo>
                  <a:pt x="1224272" y="527364"/>
                  <a:pt x="1223337" y="528154"/>
                  <a:pt x="1222402" y="528154"/>
                </a:cubicBezTo>
                <a:lnTo>
                  <a:pt x="1221467" y="526573"/>
                </a:lnTo>
                <a:cubicBezTo>
                  <a:pt x="1220534" y="525783"/>
                  <a:pt x="1220534" y="524993"/>
                  <a:pt x="1219599" y="524993"/>
                </a:cubicBezTo>
                <a:lnTo>
                  <a:pt x="1217729" y="525783"/>
                </a:lnTo>
                <a:cubicBezTo>
                  <a:pt x="1217729" y="526573"/>
                  <a:pt x="1218664" y="527364"/>
                  <a:pt x="1218664" y="528154"/>
                </a:cubicBezTo>
                <a:cubicBezTo>
                  <a:pt x="1219599" y="528154"/>
                  <a:pt x="1220534" y="528948"/>
                  <a:pt x="1220534" y="529738"/>
                </a:cubicBezTo>
                <a:lnTo>
                  <a:pt x="1218664" y="530529"/>
                </a:lnTo>
                <a:cubicBezTo>
                  <a:pt x="1218664" y="531319"/>
                  <a:pt x="1219599" y="532109"/>
                  <a:pt x="1220534" y="532900"/>
                </a:cubicBezTo>
                <a:lnTo>
                  <a:pt x="1221467" y="534484"/>
                </a:lnTo>
                <a:cubicBezTo>
                  <a:pt x="1221467" y="535274"/>
                  <a:pt x="1219599" y="535274"/>
                  <a:pt x="1219599" y="536065"/>
                </a:cubicBezTo>
                <a:cubicBezTo>
                  <a:pt x="1219599" y="535274"/>
                  <a:pt x="1217729" y="534484"/>
                  <a:pt x="1217729" y="533693"/>
                </a:cubicBezTo>
                <a:cubicBezTo>
                  <a:pt x="1217729" y="534484"/>
                  <a:pt x="1216793" y="535274"/>
                  <a:pt x="1215861" y="535274"/>
                </a:cubicBezTo>
                <a:lnTo>
                  <a:pt x="1213991" y="533693"/>
                </a:lnTo>
                <a:lnTo>
                  <a:pt x="1216793" y="532109"/>
                </a:lnTo>
                <a:cubicBezTo>
                  <a:pt x="1215861" y="531319"/>
                  <a:pt x="1215861" y="531319"/>
                  <a:pt x="1214926" y="530529"/>
                </a:cubicBezTo>
                <a:cubicBezTo>
                  <a:pt x="1213991" y="529738"/>
                  <a:pt x="1213991" y="528948"/>
                  <a:pt x="1213055" y="528948"/>
                </a:cubicBezTo>
                <a:cubicBezTo>
                  <a:pt x="1212120" y="527364"/>
                  <a:pt x="1211188" y="526573"/>
                  <a:pt x="1210253" y="524993"/>
                </a:cubicBezTo>
                <a:cubicBezTo>
                  <a:pt x="1210253" y="525783"/>
                  <a:pt x="1208382" y="525783"/>
                  <a:pt x="1208382" y="526573"/>
                </a:cubicBezTo>
                <a:cubicBezTo>
                  <a:pt x="1208382" y="527364"/>
                  <a:pt x="1209318" y="528154"/>
                  <a:pt x="1209318" y="528154"/>
                </a:cubicBezTo>
                <a:cubicBezTo>
                  <a:pt x="1209318" y="528948"/>
                  <a:pt x="1207447" y="528948"/>
                  <a:pt x="1207447" y="529738"/>
                </a:cubicBezTo>
                <a:cubicBezTo>
                  <a:pt x="1207447" y="530529"/>
                  <a:pt x="1209318" y="530529"/>
                  <a:pt x="1209318" y="531319"/>
                </a:cubicBezTo>
                <a:lnTo>
                  <a:pt x="1207447" y="532900"/>
                </a:lnTo>
                <a:cubicBezTo>
                  <a:pt x="1206515" y="532900"/>
                  <a:pt x="1205580" y="533693"/>
                  <a:pt x="1204644" y="534484"/>
                </a:cubicBezTo>
                <a:cubicBezTo>
                  <a:pt x="1204644" y="533693"/>
                  <a:pt x="1203709" y="532900"/>
                  <a:pt x="1203709" y="532109"/>
                </a:cubicBezTo>
                <a:lnTo>
                  <a:pt x="1205580" y="531319"/>
                </a:lnTo>
                <a:cubicBezTo>
                  <a:pt x="1205580" y="530529"/>
                  <a:pt x="1203709" y="529738"/>
                  <a:pt x="1203709" y="528948"/>
                </a:cubicBezTo>
                <a:cubicBezTo>
                  <a:pt x="1203709" y="528948"/>
                  <a:pt x="1202774" y="527364"/>
                  <a:pt x="1201839" y="527364"/>
                </a:cubicBezTo>
                <a:lnTo>
                  <a:pt x="1199971" y="528948"/>
                </a:lnTo>
                <a:lnTo>
                  <a:pt x="1201839" y="530529"/>
                </a:lnTo>
                <a:cubicBezTo>
                  <a:pt x="1201839" y="531319"/>
                  <a:pt x="1199971" y="531319"/>
                  <a:pt x="1199971" y="532109"/>
                </a:cubicBezTo>
                <a:cubicBezTo>
                  <a:pt x="1199036" y="532109"/>
                  <a:pt x="1198101" y="532900"/>
                  <a:pt x="1197165" y="532900"/>
                </a:cubicBezTo>
                <a:lnTo>
                  <a:pt x="1196233" y="531319"/>
                </a:lnTo>
                <a:lnTo>
                  <a:pt x="1194363" y="529738"/>
                </a:lnTo>
                <a:lnTo>
                  <a:pt x="1192492" y="531319"/>
                </a:lnTo>
                <a:lnTo>
                  <a:pt x="1194363" y="532900"/>
                </a:lnTo>
                <a:cubicBezTo>
                  <a:pt x="1193427" y="533693"/>
                  <a:pt x="1192492" y="533693"/>
                  <a:pt x="1191557" y="534484"/>
                </a:cubicBezTo>
                <a:cubicBezTo>
                  <a:pt x="1191557" y="534484"/>
                  <a:pt x="1193427" y="535274"/>
                  <a:pt x="1193427" y="536065"/>
                </a:cubicBezTo>
                <a:cubicBezTo>
                  <a:pt x="1193427" y="536065"/>
                  <a:pt x="1191557" y="536855"/>
                  <a:pt x="1191557" y="537649"/>
                </a:cubicBezTo>
                <a:cubicBezTo>
                  <a:pt x="1190625" y="536855"/>
                  <a:pt x="1190625" y="536065"/>
                  <a:pt x="1189690" y="535274"/>
                </a:cubicBezTo>
                <a:lnTo>
                  <a:pt x="1187819" y="533693"/>
                </a:lnTo>
                <a:cubicBezTo>
                  <a:pt x="1187819" y="533693"/>
                  <a:pt x="1190625" y="532900"/>
                  <a:pt x="1190625" y="532109"/>
                </a:cubicBezTo>
                <a:cubicBezTo>
                  <a:pt x="1190625" y="532109"/>
                  <a:pt x="1188754" y="531319"/>
                  <a:pt x="1188754" y="530529"/>
                </a:cubicBezTo>
                <a:cubicBezTo>
                  <a:pt x="1188754" y="530529"/>
                  <a:pt x="1190625" y="529738"/>
                  <a:pt x="1190625" y="528948"/>
                </a:cubicBezTo>
                <a:cubicBezTo>
                  <a:pt x="1190625" y="528948"/>
                  <a:pt x="1189690" y="528154"/>
                  <a:pt x="1188754" y="527364"/>
                </a:cubicBezTo>
                <a:lnTo>
                  <a:pt x="1186884" y="528948"/>
                </a:lnTo>
                <a:lnTo>
                  <a:pt x="1185952" y="527364"/>
                </a:lnTo>
                <a:cubicBezTo>
                  <a:pt x="1185016" y="527364"/>
                  <a:pt x="1184081" y="528154"/>
                  <a:pt x="1183146" y="528154"/>
                </a:cubicBezTo>
                <a:cubicBezTo>
                  <a:pt x="1183146" y="528948"/>
                  <a:pt x="1181278" y="529738"/>
                  <a:pt x="1181278" y="529738"/>
                </a:cubicBezTo>
                <a:lnTo>
                  <a:pt x="1183146" y="531319"/>
                </a:lnTo>
                <a:cubicBezTo>
                  <a:pt x="1183146" y="532109"/>
                  <a:pt x="1184081" y="532900"/>
                  <a:pt x="1184081" y="533693"/>
                </a:cubicBezTo>
                <a:cubicBezTo>
                  <a:pt x="1183146" y="534484"/>
                  <a:pt x="1181278" y="535274"/>
                  <a:pt x="1180343" y="536065"/>
                </a:cubicBezTo>
                <a:cubicBezTo>
                  <a:pt x="1179408" y="535274"/>
                  <a:pt x="1179408" y="535274"/>
                  <a:pt x="1178473" y="534484"/>
                </a:cubicBezTo>
                <a:cubicBezTo>
                  <a:pt x="1177537" y="532900"/>
                  <a:pt x="1176605" y="532109"/>
                  <a:pt x="1175670" y="530529"/>
                </a:cubicBezTo>
                <a:cubicBezTo>
                  <a:pt x="1174735" y="530529"/>
                  <a:pt x="1174735" y="529738"/>
                  <a:pt x="1173799" y="528948"/>
                </a:cubicBezTo>
                <a:cubicBezTo>
                  <a:pt x="1172864" y="528154"/>
                  <a:pt x="1171929" y="526573"/>
                  <a:pt x="1170997" y="525783"/>
                </a:cubicBezTo>
                <a:cubicBezTo>
                  <a:pt x="1170062" y="525783"/>
                  <a:pt x="1169126" y="526573"/>
                  <a:pt x="1169126" y="526573"/>
                </a:cubicBezTo>
                <a:cubicBezTo>
                  <a:pt x="1168191" y="527364"/>
                  <a:pt x="1166324" y="528154"/>
                  <a:pt x="1166324" y="528154"/>
                </a:cubicBezTo>
                <a:cubicBezTo>
                  <a:pt x="1166324" y="528948"/>
                  <a:pt x="1168191" y="529738"/>
                  <a:pt x="1168191" y="529738"/>
                </a:cubicBezTo>
                <a:cubicBezTo>
                  <a:pt x="1168191" y="530529"/>
                  <a:pt x="1166324" y="530529"/>
                  <a:pt x="1166324" y="531319"/>
                </a:cubicBezTo>
                <a:cubicBezTo>
                  <a:pt x="1166324" y="531319"/>
                  <a:pt x="1168191" y="532900"/>
                  <a:pt x="1167256" y="532900"/>
                </a:cubicBezTo>
                <a:lnTo>
                  <a:pt x="1165388" y="534484"/>
                </a:lnTo>
                <a:lnTo>
                  <a:pt x="1164453" y="532900"/>
                </a:lnTo>
                <a:cubicBezTo>
                  <a:pt x="1163518" y="532109"/>
                  <a:pt x="1162583" y="530529"/>
                  <a:pt x="1162583" y="530529"/>
                </a:cubicBezTo>
                <a:lnTo>
                  <a:pt x="1160715" y="532109"/>
                </a:lnTo>
                <a:cubicBezTo>
                  <a:pt x="1160715" y="531319"/>
                  <a:pt x="1158845" y="531319"/>
                  <a:pt x="1158845" y="530529"/>
                </a:cubicBezTo>
                <a:cubicBezTo>
                  <a:pt x="1158845" y="529738"/>
                  <a:pt x="1160715" y="529738"/>
                  <a:pt x="1160715" y="528948"/>
                </a:cubicBezTo>
                <a:cubicBezTo>
                  <a:pt x="1160715" y="528948"/>
                  <a:pt x="1159780" y="527364"/>
                  <a:pt x="1158845" y="527364"/>
                </a:cubicBezTo>
                <a:cubicBezTo>
                  <a:pt x="1158845" y="526573"/>
                  <a:pt x="1157909" y="525783"/>
                  <a:pt x="1157909" y="525783"/>
                </a:cubicBezTo>
                <a:cubicBezTo>
                  <a:pt x="1156974" y="525783"/>
                  <a:pt x="1156042" y="526573"/>
                  <a:pt x="1155107" y="526573"/>
                </a:cubicBezTo>
                <a:cubicBezTo>
                  <a:pt x="1155107" y="527364"/>
                  <a:pt x="1156974" y="528154"/>
                  <a:pt x="1156974" y="528948"/>
                </a:cubicBezTo>
                <a:lnTo>
                  <a:pt x="1158845" y="530529"/>
                </a:lnTo>
                <a:cubicBezTo>
                  <a:pt x="1158845" y="530529"/>
                  <a:pt x="1156974" y="531319"/>
                  <a:pt x="1156974" y="532109"/>
                </a:cubicBezTo>
                <a:cubicBezTo>
                  <a:pt x="1156042" y="532109"/>
                  <a:pt x="1155107" y="532900"/>
                  <a:pt x="1154172" y="532900"/>
                </a:cubicBezTo>
                <a:cubicBezTo>
                  <a:pt x="1154172" y="533693"/>
                  <a:pt x="1152301" y="533693"/>
                  <a:pt x="1152301" y="534484"/>
                </a:cubicBezTo>
                <a:lnTo>
                  <a:pt x="1154172" y="536065"/>
                </a:lnTo>
                <a:cubicBezTo>
                  <a:pt x="1154172" y="536855"/>
                  <a:pt x="1152301" y="536855"/>
                  <a:pt x="1152301" y="537649"/>
                </a:cubicBezTo>
                <a:cubicBezTo>
                  <a:pt x="1152301" y="538439"/>
                  <a:pt x="1153236" y="538439"/>
                  <a:pt x="1153236" y="539229"/>
                </a:cubicBezTo>
                <a:cubicBezTo>
                  <a:pt x="1152301" y="540020"/>
                  <a:pt x="1150434" y="540810"/>
                  <a:pt x="1149498" y="542394"/>
                </a:cubicBezTo>
                <a:cubicBezTo>
                  <a:pt x="1148563" y="540810"/>
                  <a:pt x="1147628" y="540020"/>
                  <a:pt x="1146696" y="538439"/>
                </a:cubicBezTo>
                <a:cubicBezTo>
                  <a:pt x="1146696" y="537649"/>
                  <a:pt x="1148563" y="537649"/>
                  <a:pt x="1148563" y="536855"/>
                </a:cubicBezTo>
                <a:lnTo>
                  <a:pt x="1146696" y="535274"/>
                </a:lnTo>
                <a:lnTo>
                  <a:pt x="1144825" y="533693"/>
                </a:lnTo>
                <a:cubicBezTo>
                  <a:pt x="1144825" y="532900"/>
                  <a:pt x="1146696" y="532900"/>
                  <a:pt x="1147628" y="532109"/>
                </a:cubicBezTo>
                <a:cubicBezTo>
                  <a:pt x="1147628" y="532109"/>
                  <a:pt x="1145760" y="531319"/>
                  <a:pt x="1145760" y="530529"/>
                </a:cubicBezTo>
                <a:cubicBezTo>
                  <a:pt x="1145760" y="529738"/>
                  <a:pt x="1147628" y="529738"/>
                  <a:pt x="1147628" y="528948"/>
                </a:cubicBezTo>
                <a:cubicBezTo>
                  <a:pt x="1147628" y="528948"/>
                  <a:pt x="1146696" y="528154"/>
                  <a:pt x="1145760" y="527364"/>
                </a:cubicBezTo>
                <a:lnTo>
                  <a:pt x="1143890" y="528948"/>
                </a:lnTo>
                <a:cubicBezTo>
                  <a:pt x="1143890" y="528948"/>
                  <a:pt x="1142955" y="527364"/>
                  <a:pt x="1142023" y="527364"/>
                </a:cubicBezTo>
                <a:cubicBezTo>
                  <a:pt x="1142023" y="526573"/>
                  <a:pt x="1141087" y="525783"/>
                  <a:pt x="1141087" y="524993"/>
                </a:cubicBezTo>
                <a:lnTo>
                  <a:pt x="1142955" y="524199"/>
                </a:lnTo>
                <a:cubicBezTo>
                  <a:pt x="1142955" y="523409"/>
                  <a:pt x="1141087" y="522618"/>
                  <a:pt x="1141087" y="521828"/>
                </a:cubicBezTo>
                <a:cubicBezTo>
                  <a:pt x="1141087" y="521828"/>
                  <a:pt x="1140152" y="521037"/>
                  <a:pt x="1140152" y="520247"/>
                </a:cubicBezTo>
                <a:cubicBezTo>
                  <a:pt x="1139217" y="519453"/>
                  <a:pt x="1138281" y="519453"/>
                  <a:pt x="1138281" y="518663"/>
                </a:cubicBezTo>
                <a:cubicBezTo>
                  <a:pt x="1138281" y="519453"/>
                  <a:pt x="1136414" y="519453"/>
                  <a:pt x="1136414" y="520247"/>
                </a:cubicBezTo>
                <a:lnTo>
                  <a:pt x="1137346" y="521828"/>
                </a:lnTo>
                <a:cubicBezTo>
                  <a:pt x="1138281" y="521828"/>
                  <a:pt x="1139217" y="523409"/>
                  <a:pt x="1139217" y="523409"/>
                </a:cubicBezTo>
                <a:cubicBezTo>
                  <a:pt x="1139217" y="524199"/>
                  <a:pt x="1137346" y="524199"/>
                  <a:pt x="1137346" y="524993"/>
                </a:cubicBezTo>
                <a:cubicBezTo>
                  <a:pt x="1137346" y="525783"/>
                  <a:pt x="1138281" y="525783"/>
                  <a:pt x="1139217" y="526573"/>
                </a:cubicBezTo>
                <a:cubicBezTo>
                  <a:pt x="1139217" y="527364"/>
                  <a:pt x="1136414" y="527364"/>
                  <a:pt x="1136414" y="528154"/>
                </a:cubicBezTo>
                <a:lnTo>
                  <a:pt x="1138281" y="529738"/>
                </a:lnTo>
                <a:cubicBezTo>
                  <a:pt x="1137346" y="530529"/>
                  <a:pt x="1136414" y="530529"/>
                  <a:pt x="1136414" y="531319"/>
                </a:cubicBezTo>
                <a:cubicBezTo>
                  <a:pt x="1135479" y="531319"/>
                  <a:pt x="1134544" y="532109"/>
                  <a:pt x="1134544" y="532109"/>
                </a:cubicBezTo>
                <a:cubicBezTo>
                  <a:pt x="1133608" y="532109"/>
                  <a:pt x="1132673" y="530529"/>
                  <a:pt x="1132673" y="530529"/>
                </a:cubicBezTo>
                <a:lnTo>
                  <a:pt x="1130806" y="532109"/>
                </a:lnTo>
                <a:lnTo>
                  <a:pt x="1131738" y="533693"/>
                </a:lnTo>
                <a:cubicBezTo>
                  <a:pt x="1132673" y="534484"/>
                  <a:pt x="1132673" y="535274"/>
                  <a:pt x="1133608" y="535274"/>
                </a:cubicBezTo>
                <a:cubicBezTo>
                  <a:pt x="1133608" y="536065"/>
                  <a:pt x="1135479" y="536855"/>
                  <a:pt x="1135479" y="537649"/>
                </a:cubicBezTo>
                <a:cubicBezTo>
                  <a:pt x="1135479" y="537649"/>
                  <a:pt x="1133608" y="538439"/>
                  <a:pt x="1132673" y="538439"/>
                </a:cubicBezTo>
                <a:cubicBezTo>
                  <a:pt x="1132673" y="539229"/>
                  <a:pt x="1134544" y="540020"/>
                  <a:pt x="1134544" y="540020"/>
                </a:cubicBezTo>
                <a:cubicBezTo>
                  <a:pt x="1134544" y="540810"/>
                  <a:pt x="1132673" y="540810"/>
                  <a:pt x="1132673" y="541601"/>
                </a:cubicBezTo>
                <a:cubicBezTo>
                  <a:pt x="1132673" y="541601"/>
                  <a:pt x="1130806" y="540810"/>
                  <a:pt x="1130806" y="540020"/>
                </a:cubicBezTo>
                <a:cubicBezTo>
                  <a:pt x="1130806" y="539229"/>
                  <a:pt x="1129870" y="538439"/>
                  <a:pt x="1129870" y="538439"/>
                </a:cubicBezTo>
                <a:cubicBezTo>
                  <a:pt x="1128935" y="537649"/>
                  <a:pt x="1128000" y="536855"/>
                  <a:pt x="1128000" y="536065"/>
                </a:cubicBezTo>
                <a:lnTo>
                  <a:pt x="1129870" y="535274"/>
                </a:lnTo>
                <a:cubicBezTo>
                  <a:pt x="1129870" y="534484"/>
                  <a:pt x="1128935" y="533693"/>
                  <a:pt x="1128000" y="533693"/>
                </a:cubicBezTo>
                <a:cubicBezTo>
                  <a:pt x="1128000" y="532900"/>
                  <a:pt x="1127065" y="532109"/>
                  <a:pt x="1127065" y="531319"/>
                </a:cubicBezTo>
                <a:cubicBezTo>
                  <a:pt x="1126132" y="532109"/>
                  <a:pt x="1125197" y="532109"/>
                  <a:pt x="1124262" y="532900"/>
                </a:cubicBezTo>
                <a:cubicBezTo>
                  <a:pt x="1124262" y="532900"/>
                  <a:pt x="1122395" y="533693"/>
                  <a:pt x="1122395" y="534484"/>
                </a:cubicBezTo>
                <a:lnTo>
                  <a:pt x="1124262" y="536065"/>
                </a:lnTo>
                <a:cubicBezTo>
                  <a:pt x="1123327" y="536065"/>
                  <a:pt x="1122395" y="537649"/>
                  <a:pt x="1122395" y="537649"/>
                </a:cubicBezTo>
                <a:cubicBezTo>
                  <a:pt x="1121459" y="537649"/>
                  <a:pt x="1120524" y="536065"/>
                  <a:pt x="1120524" y="535274"/>
                </a:cubicBezTo>
                <a:cubicBezTo>
                  <a:pt x="1119589" y="535274"/>
                  <a:pt x="1119589" y="534484"/>
                  <a:pt x="1118653" y="533693"/>
                </a:cubicBezTo>
                <a:lnTo>
                  <a:pt x="1117718" y="532109"/>
                </a:lnTo>
                <a:cubicBezTo>
                  <a:pt x="1117718" y="532109"/>
                  <a:pt x="1118653" y="531319"/>
                  <a:pt x="1119589" y="530529"/>
                </a:cubicBezTo>
                <a:lnTo>
                  <a:pt x="1120524" y="532109"/>
                </a:lnTo>
                <a:cubicBezTo>
                  <a:pt x="1121459" y="532900"/>
                  <a:pt x="1123327" y="531319"/>
                  <a:pt x="1123327" y="531319"/>
                </a:cubicBezTo>
                <a:lnTo>
                  <a:pt x="1121459" y="529738"/>
                </a:lnTo>
                <a:cubicBezTo>
                  <a:pt x="1121459" y="528948"/>
                  <a:pt x="1119589" y="530529"/>
                  <a:pt x="1119589" y="530529"/>
                </a:cubicBezTo>
                <a:cubicBezTo>
                  <a:pt x="1118653" y="530529"/>
                  <a:pt x="1118653" y="528948"/>
                  <a:pt x="1117718" y="528948"/>
                </a:cubicBezTo>
                <a:cubicBezTo>
                  <a:pt x="1116786" y="529738"/>
                  <a:pt x="1116786" y="529738"/>
                  <a:pt x="1115851" y="530529"/>
                </a:cubicBezTo>
                <a:cubicBezTo>
                  <a:pt x="1114916" y="530529"/>
                  <a:pt x="1113980" y="531319"/>
                  <a:pt x="1113980" y="531319"/>
                </a:cubicBezTo>
                <a:cubicBezTo>
                  <a:pt x="1113045" y="532109"/>
                  <a:pt x="1114916" y="532900"/>
                  <a:pt x="1114916" y="533693"/>
                </a:cubicBezTo>
                <a:lnTo>
                  <a:pt x="1113045" y="534484"/>
                </a:lnTo>
                <a:cubicBezTo>
                  <a:pt x="1112113" y="535274"/>
                  <a:pt x="1112113" y="535274"/>
                  <a:pt x="1111178" y="536065"/>
                </a:cubicBezTo>
                <a:cubicBezTo>
                  <a:pt x="1110242" y="536065"/>
                  <a:pt x="1110242" y="534484"/>
                  <a:pt x="1109307" y="534484"/>
                </a:cubicBezTo>
                <a:lnTo>
                  <a:pt x="1107437" y="536065"/>
                </a:lnTo>
                <a:cubicBezTo>
                  <a:pt x="1106504" y="535274"/>
                  <a:pt x="1106504" y="534484"/>
                  <a:pt x="1105569" y="533693"/>
                </a:cubicBezTo>
                <a:cubicBezTo>
                  <a:pt x="1105569" y="533693"/>
                  <a:pt x="1104634" y="532900"/>
                  <a:pt x="1104634" y="532109"/>
                </a:cubicBezTo>
                <a:cubicBezTo>
                  <a:pt x="1103699" y="531319"/>
                  <a:pt x="1102763" y="531319"/>
                  <a:pt x="1102763" y="530529"/>
                </a:cubicBezTo>
                <a:cubicBezTo>
                  <a:pt x="1101828" y="529738"/>
                  <a:pt x="1101828" y="528948"/>
                  <a:pt x="1100896" y="528948"/>
                </a:cubicBezTo>
                <a:cubicBezTo>
                  <a:pt x="1100896" y="528154"/>
                  <a:pt x="1099025" y="529738"/>
                  <a:pt x="1099025" y="529738"/>
                </a:cubicBezTo>
                <a:cubicBezTo>
                  <a:pt x="1098090" y="529738"/>
                  <a:pt x="1098090" y="528154"/>
                  <a:pt x="1097155" y="528154"/>
                </a:cubicBezTo>
                <a:cubicBezTo>
                  <a:pt x="1097155" y="528154"/>
                  <a:pt x="1096223" y="529738"/>
                  <a:pt x="1095288" y="529738"/>
                </a:cubicBezTo>
                <a:lnTo>
                  <a:pt x="1093417" y="528154"/>
                </a:lnTo>
                <a:cubicBezTo>
                  <a:pt x="1093417" y="527364"/>
                  <a:pt x="1092485" y="526573"/>
                  <a:pt x="1092485" y="525783"/>
                </a:cubicBezTo>
                <a:cubicBezTo>
                  <a:pt x="1090614" y="526573"/>
                  <a:pt x="1089679" y="528154"/>
                  <a:pt x="1087809" y="528948"/>
                </a:cubicBezTo>
                <a:cubicBezTo>
                  <a:pt x="1088744" y="528948"/>
                  <a:pt x="1088744" y="529738"/>
                  <a:pt x="1089679" y="530529"/>
                </a:cubicBezTo>
                <a:cubicBezTo>
                  <a:pt x="1089679" y="531319"/>
                  <a:pt x="1090614" y="531319"/>
                  <a:pt x="1090614" y="532109"/>
                </a:cubicBezTo>
                <a:cubicBezTo>
                  <a:pt x="1091550" y="532900"/>
                  <a:pt x="1092485" y="533693"/>
                  <a:pt x="1092485" y="533693"/>
                </a:cubicBezTo>
                <a:cubicBezTo>
                  <a:pt x="1092485" y="534484"/>
                  <a:pt x="1093417" y="536065"/>
                  <a:pt x="1094352" y="536065"/>
                </a:cubicBezTo>
                <a:cubicBezTo>
                  <a:pt x="1093417" y="536065"/>
                  <a:pt x="1092485" y="536855"/>
                  <a:pt x="1092485" y="536855"/>
                </a:cubicBezTo>
                <a:cubicBezTo>
                  <a:pt x="1091550" y="537649"/>
                  <a:pt x="1090614" y="538439"/>
                  <a:pt x="1089679" y="538439"/>
                </a:cubicBezTo>
                <a:lnTo>
                  <a:pt x="1088744" y="536855"/>
                </a:lnTo>
                <a:cubicBezTo>
                  <a:pt x="1087809" y="536065"/>
                  <a:pt x="1087809" y="535274"/>
                  <a:pt x="1086876" y="535274"/>
                </a:cubicBezTo>
                <a:cubicBezTo>
                  <a:pt x="1086876" y="534484"/>
                  <a:pt x="1085006" y="536065"/>
                  <a:pt x="1085006" y="536065"/>
                </a:cubicBezTo>
                <a:cubicBezTo>
                  <a:pt x="1084071" y="536065"/>
                  <a:pt x="1084071" y="534484"/>
                  <a:pt x="1083135" y="534484"/>
                </a:cubicBezTo>
                <a:lnTo>
                  <a:pt x="1081268" y="536065"/>
                </a:lnTo>
                <a:cubicBezTo>
                  <a:pt x="1080333" y="535274"/>
                  <a:pt x="1080333" y="534484"/>
                  <a:pt x="1079397" y="534484"/>
                </a:cubicBezTo>
                <a:cubicBezTo>
                  <a:pt x="1079397" y="533693"/>
                  <a:pt x="1078462" y="532900"/>
                  <a:pt x="1077527" y="532109"/>
                </a:cubicBezTo>
                <a:cubicBezTo>
                  <a:pt x="1077527" y="532109"/>
                  <a:pt x="1076595" y="531319"/>
                  <a:pt x="1076595" y="530529"/>
                </a:cubicBezTo>
                <a:cubicBezTo>
                  <a:pt x="1075660" y="529738"/>
                  <a:pt x="1075660" y="528948"/>
                  <a:pt x="1074724" y="528948"/>
                </a:cubicBezTo>
                <a:lnTo>
                  <a:pt x="1072854" y="530529"/>
                </a:lnTo>
                <a:cubicBezTo>
                  <a:pt x="1071922" y="530529"/>
                  <a:pt x="1070986" y="531319"/>
                  <a:pt x="1070986" y="531319"/>
                </a:cubicBezTo>
                <a:cubicBezTo>
                  <a:pt x="1070051" y="531319"/>
                  <a:pt x="1069116" y="529738"/>
                  <a:pt x="1069116" y="529738"/>
                </a:cubicBezTo>
                <a:cubicBezTo>
                  <a:pt x="1068181" y="529738"/>
                  <a:pt x="1067248" y="530529"/>
                  <a:pt x="1067248" y="531319"/>
                </a:cubicBezTo>
                <a:cubicBezTo>
                  <a:pt x="1066313" y="531319"/>
                  <a:pt x="1068181" y="532900"/>
                  <a:pt x="1068181" y="532900"/>
                </a:cubicBezTo>
                <a:cubicBezTo>
                  <a:pt x="1068181" y="532900"/>
                  <a:pt x="1066313" y="533693"/>
                  <a:pt x="1066313" y="534484"/>
                </a:cubicBezTo>
                <a:lnTo>
                  <a:pt x="1064443" y="535274"/>
                </a:lnTo>
                <a:cubicBezTo>
                  <a:pt x="1064443" y="536065"/>
                  <a:pt x="1066313" y="536855"/>
                  <a:pt x="1066313" y="537649"/>
                </a:cubicBezTo>
                <a:cubicBezTo>
                  <a:pt x="1065378" y="537649"/>
                  <a:pt x="1064443" y="538439"/>
                  <a:pt x="1063507" y="538439"/>
                </a:cubicBezTo>
                <a:cubicBezTo>
                  <a:pt x="1063507" y="539229"/>
                  <a:pt x="1062575" y="539229"/>
                  <a:pt x="1061640" y="540020"/>
                </a:cubicBezTo>
                <a:cubicBezTo>
                  <a:pt x="1060705" y="540810"/>
                  <a:pt x="1060705" y="540810"/>
                  <a:pt x="1059769" y="541601"/>
                </a:cubicBezTo>
                <a:cubicBezTo>
                  <a:pt x="1058834" y="540810"/>
                  <a:pt x="1058834" y="540020"/>
                  <a:pt x="1057899" y="539229"/>
                </a:cubicBezTo>
                <a:lnTo>
                  <a:pt x="1056032" y="540810"/>
                </a:lnTo>
                <a:cubicBezTo>
                  <a:pt x="1055096" y="540810"/>
                  <a:pt x="1055096" y="540020"/>
                  <a:pt x="1054161" y="539229"/>
                </a:cubicBezTo>
                <a:cubicBezTo>
                  <a:pt x="1054161" y="538439"/>
                  <a:pt x="1053226" y="537649"/>
                  <a:pt x="1053226" y="537649"/>
                </a:cubicBezTo>
                <a:cubicBezTo>
                  <a:pt x="1052294" y="536855"/>
                  <a:pt x="1055096" y="536065"/>
                  <a:pt x="1055096" y="536065"/>
                </a:cubicBezTo>
                <a:cubicBezTo>
                  <a:pt x="1055096" y="535274"/>
                  <a:pt x="1053226" y="534484"/>
                  <a:pt x="1053226" y="534484"/>
                </a:cubicBezTo>
                <a:cubicBezTo>
                  <a:pt x="1053226" y="533693"/>
                  <a:pt x="1052294" y="532900"/>
                  <a:pt x="1051358" y="532900"/>
                </a:cubicBezTo>
                <a:cubicBezTo>
                  <a:pt x="1051358" y="532109"/>
                  <a:pt x="1050423" y="531319"/>
                  <a:pt x="1050423" y="530529"/>
                </a:cubicBezTo>
                <a:lnTo>
                  <a:pt x="1052294" y="529738"/>
                </a:lnTo>
                <a:cubicBezTo>
                  <a:pt x="1052294" y="528948"/>
                  <a:pt x="1050423" y="528154"/>
                  <a:pt x="1050423" y="527364"/>
                </a:cubicBezTo>
                <a:lnTo>
                  <a:pt x="1048553" y="528948"/>
                </a:lnTo>
                <a:lnTo>
                  <a:pt x="1050423" y="530529"/>
                </a:lnTo>
                <a:cubicBezTo>
                  <a:pt x="1049488" y="531319"/>
                  <a:pt x="1048553" y="532109"/>
                  <a:pt x="1047617" y="532109"/>
                </a:cubicBezTo>
                <a:cubicBezTo>
                  <a:pt x="1047617" y="532109"/>
                  <a:pt x="1046685" y="533693"/>
                  <a:pt x="1045750" y="533693"/>
                </a:cubicBezTo>
                <a:cubicBezTo>
                  <a:pt x="1045750" y="533693"/>
                  <a:pt x="1044815" y="532109"/>
                  <a:pt x="1043879" y="531319"/>
                </a:cubicBezTo>
                <a:cubicBezTo>
                  <a:pt x="1043879" y="531319"/>
                  <a:pt x="1042944" y="530529"/>
                  <a:pt x="1042944" y="529738"/>
                </a:cubicBezTo>
                <a:cubicBezTo>
                  <a:pt x="1042012" y="529738"/>
                  <a:pt x="1042012" y="528948"/>
                  <a:pt x="1041077" y="528154"/>
                </a:cubicBezTo>
                <a:cubicBezTo>
                  <a:pt x="1041077" y="528154"/>
                  <a:pt x="1040142" y="526573"/>
                  <a:pt x="1039206" y="526573"/>
                </a:cubicBezTo>
                <a:cubicBezTo>
                  <a:pt x="1039206" y="526573"/>
                  <a:pt x="1038271" y="527364"/>
                  <a:pt x="1037339" y="527364"/>
                </a:cubicBezTo>
                <a:cubicBezTo>
                  <a:pt x="1036404" y="528154"/>
                  <a:pt x="1036404" y="528948"/>
                  <a:pt x="1035468" y="528948"/>
                </a:cubicBezTo>
                <a:cubicBezTo>
                  <a:pt x="1035468" y="529738"/>
                  <a:pt x="1037339" y="530529"/>
                  <a:pt x="1037339" y="530529"/>
                </a:cubicBezTo>
                <a:cubicBezTo>
                  <a:pt x="1037339" y="531319"/>
                  <a:pt x="1034533" y="532109"/>
                  <a:pt x="1034533" y="532109"/>
                </a:cubicBezTo>
                <a:lnTo>
                  <a:pt x="1036404" y="533693"/>
                </a:lnTo>
                <a:lnTo>
                  <a:pt x="1034533" y="535274"/>
                </a:lnTo>
                <a:cubicBezTo>
                  <a:pt x="1033598" y="535274"/>
                  <a:pt x="1033598" y="533693"/>
                  <a:pt x="1032666" y="533693"/>
                </a:cubicBezTo>
                <a:cubicBezTo>
                  <a:pt x="1031730" y="532900"/>
                  <a:pt x="1031730" y="532109"/>
                  <a:pt x="1030795" y="532109"/>
                </a:cubicBezTo>
                <a:cubicBezTo>
                  <a:pt x="1030795" y="531319"/>
                  <a:pt x="1029860" y="530529"/>
                  <a:pt x="1029860" y="529738"/>
                </a:cubicBezTo>
                <a:cubicBezTo>
                  <a:pt x="1027993" y="531319"/>
                  <a:pt x="1027057" y="532109"/>
                  <a:pt x="1025187" y="532900"/>
                </a:cubicBezTo>
                <a:cubicBezTo>
                  <a:pt x="1025187" y="532109"/>
                  <a:pt x="1024251" y="531319"/>
                  <a:pt x="1024251" y="531319"/>
                </a:cubicBezTo>
                <a:cubicBezTo>
                  <a:pt x="1023316" y="530529"/>
                  <a:pt x="1022384" y="529738"/>
                  <a:pt x="1022384" y="528948"/>
                </a:cubicBezTo>
                <a:lnTo>
                  <a:pt x="1024251" y="528154"/>
                </a:lnTo>
                <a:cubicBezTo>
                  <a:pt x="1024251" y="527364"/>
                  <a:pt x="1026122" y="526573"/>
                  <a:pt x="1026122" y="526573"/>
                </a:cubicBezTo>
                <a:lnTo>
                  <a:pt x="1025187" y="524993"/>
                </a:lnTo>
                <a:cubicBezTo>
                  <a:pt x="1023316" y="523409"/>
                  <a:pt x="1022384" y="522618"/>
                  <a:pt x="1021449" y="521037"/>
                </a:cubicBezTo>
                <a:cubicBezTo>
                  <a:pt x="1021449" y="521828"/>
                  <a:pt x="1019578" y="521828"/>
                  <a:pt x="1019578" y="522618"/>
                </a:cubicBezTo>
                <a:cubicBezTo>
                  <a:pt x="1019578" y="522618"/>
                  <a:pt x="1020514" y="524199"/>
                  <a:pt x="1021449" y="524199"/>
                </a:cubicBezTo>
                <a:cubicBezTo>
                  <a:pt x="1021449" y="524993"/>
                  <a:pt x="1022384" y="525783"/>
                  <a:pt x="1022384" y="525783"/>
                </a:cubicBezTo>
                <a:cubicBezTo>
                  <a:pt x="1022384" y="526573"/>
                  <a:pt x="1020514" y="527364"/>
                  <a:pt x="1020514" y="527364"/>
                </a:cubicBezTo>
                <a:cubicBezTo>
                  <a:pt x="1020514" y="528154"/>
                  <a:pt x="1022384" y="528948"/>
                  <a:pt x="1022384" y="528948"/>
                </a:cubicBezTo>
                <a:cubicBezTo>
                  <a:pt x="1022384" y="529738"/>
                  <a:pt x="1020514" y="530529"/>
                  <a:pt x="1020514" y="530529"/>
                </a:cubicBezTo>
                <a:cubicBezTo>
                  <a:pt x="1019578" y="530529"/>
                  <a:pt x="1017708" y="531319"/>
                  <a:pt x="1017708" y="532109"/>
                </a:cubicBezTo>
                <a:lnTo>
                  <a:pt x="1019578" y="533693"/>
                </a:lnTo>
                <a:cubicBezTo>
                  <a:pt x="1020514" y="534484"/>
                  <a:pt x="1020514" y="534484"/>
                  <a:pt x="1021449" y="535274"/>
                </a:cubicBezTo>
                <a:cubicBezTo>
                  <a:pt x="1019578" y="536065"/>
                  <a:pt x="1018643" y="536855"/>
                  <a:pt x="1016776" y="538439"/>
                </a:cubicBezTo>
                <a:cubicBezTo>
                  <a:pt x="1016776" y="537649"/>
                  <a:pt x="1015840" y="536855"/>
                  <a:pt x="1015840" y="536065"/>
                </a:cubicBezTo>
                <a:cubicBezTo>
                  <a:pt x="1014905" y="536065"/>
                  <a:pt x="1013970" y="535274"/>
                  <a:pt x="1013970" y="534484"/>
                </a:cubicBezTo>
                <a:cubicBezTo>
                  <a:pt x="1013970" y="534484"/>
                  <a:pt x="1015840" y="533693"/>
                  <a:pt x="1015840" y="532900"/>
                </a:cubicBezTo>
                <a:cubicBezTo>
                  <a:pt x="1015840" y="532900"/>
                  <a:pt x="1014905" y="531319"/>
                  <a:pt x="1013970" y="531319"/>
                </a:cubicBezTo>
                <a:cubicBezTo>
                  <a:pt x="1013970" y="531319"/>
                  <a:pt x="1013035" y="532900"/>
                  <a:pt x="1012102" y="532900"/>
                </a:cubicBezTo>
                <a:lnTo>
                  <a:pt x="1011167" y="531319"/>
                </a:lnTo>
                <a:cubicBezTo>
                  <a:pt x="1010232" y="531319"/>
                  <a:pt x="1009297" y="532109"/>
                  <a:pt x="1008361" y="532109"/>
                </a:cubicBezTo>
                <a:cubicBezTo>
                  <a:pt x="1008361" y="532900"/>
                  <a:pt x="1007429" y="533693"/>
                  <a:pt x="1006494" y="533693"/>
                </a:cubicBezTo>
                <a:cubicBezTo>
                  <a:pt x="1005559" y="534484"/>
                  <a:pt x="1005559" y="534484"/>
                  <a:pt x="1004623" y="535274"/>
                </a:cubicBezTo>
                <a:cubicBezTo>
                  <a:pt x="1003688" y="535274"/>
                  <a:pt x="1002756" y="536065"/>
                  <a:pt x="1002756" y="536065"/>
                </a:cubicBezTo>
                <a:cubicBezTo>
                  <a:pt x="1001821" y="536855"/>
                  <a:pt x="1000886" y="534484"/>
                  <a:pt x="1000886" y="534484"/>
                </a:cubicBezTo>
                <a:cubicBezTo>
                  <a:pt x="999950" y="534484"/>
                  <a:pt x="999015" y="536065"/>
                  <a:pt x="999015" y="536065"/>
                </a:cubicBezTo>
                <a:cubicBezTo>
                  <a:pt x="998083" y="536065"/>
                  <a:pt x="997148" y="537649"/>
                  <a:pt x="996212" y="537649"/>
                </a:cubicBezTo>
                <a:cubicBezTo>
                  <a:pt x="996212" y="537649"/>
                  <a:pt x="995277" y="536065"/>
                  <a:pt x="995277" y="535274"/>
                </a:cubicBezTo>
                <a:lnTo>
                  <a:pt x="997148" y="534484"/>
                </a:lnTo>
                <a:cubicBezTo>
                  <a:pt x="997148" y="533693"/>
                  <a:pt x="995277" y="532900"/>
                  <a:pt x="995277" y="532109"/>
                </a:cubicBezTo>
                <a:lnTo>
                  <a:pt x="997148" y="531319"/>
                </a:lnTo>
                <a:cubicBezTo>
                  <a:pt x="998083" y="530529"/>
                  <a:pt x="996212" y="529738"/>
                  <a:pt x="996212" y="529738"/>
                </a:cubicBezTo>
                <a:cubicBezTo>
                  <a:pt x="996212" y="528948"/>
                  <a:pt x="998083" y="528154"/>
                  <a:pt x="998083" y="528154"/>
                </a:cubicBezTo>
                <a:cubicBezTo>
                  <a:pt x="998083" y="527364"/>
                  <a:pt x="997148" y="526573"/>
                  <a:pt x="996212" y="526573"/>
                </a:cubicBezTo>
                <a:cubicBezTo>
                  <a:pt x="996212" y="525783"/>
                  <a:pt x="995277" y="524993"/>
                  <a:pt x="995277" y="524199"/>
                </a:cubicBezTo>
                <a:cubicBezTo>
                  <a:pt x="994342" y="524199"/>
                  <a:pt x="993407" y="523409"/>
                  <a:pt x="993407" y="522618"/>
                </a:cubicBezTo>
                <a:cubicBezTo>
                  <a:pt x="993407" y="523409"/>
                  <a:pt x="991539" y="523409"/>
                  <a:pt x="991539" y="524199"/>
                </a:cubicBezTo>
                <a:cubicBezTo>
                  <a:pt x="991539" y="524199"/>
                  <a:pt x="992474" y="524993"/>
                  <a:pt x="992474" y="525783"/>
                </a:cubicBezTo>
                <a:cubicBezTo>
                  <a:pt x="992474" y="526573"/>
                  <a:pt x="990604" y="526573"/>
                  <a:pt x="990604" y="527364"/>
                </a:cubicBezTo>
                <a:cubicBezTo>
                  <a:pt x="990604" y="527364"/>
                  <a:pt x="992474" y="528154"/>
                  <a:pt x="992474" y="528948"/>
                </a:cubicBezTo>
                <a:cubicBezTo>
                  <a:pt x="992474" y="529738"/>
                  <a:pt x="990604" y="529738"/>
                  <a:pt x="990604" y="530529"/>
                </a:cubicBezTo>
                <a:cubicBezTo>
                  <a:pt x="990604" y="530529"/>
                  <a:pt x="991539" y="531319"/>
                  <a:pt x="991539" y="532109"/>
                </a:cubicBezTo>
                <a:cubicBezTo>
                  <a:pt x="991539" y="532109"/>
                  <a:pt x="989669" y="532900"/>
                  <a:pt x="989669" y="533693"/>
                </a:cubicBezTo>
                <a:cubicBezTo>
                  <a:pt x="989669" y="533693"/>
                  <a:pt x="990604" y="534484"/>
                  <a:pt x="991539" y="535274"/>
                </a:cubicBezTo>
                <a:cubicBezTo>
                  <a:pt x="991539" y="535274"/>
                  <a:pt x="993407" y="536855"/>
                  <a:pt x="992474" y="536855"/>
                </a:cubicBezTo>
                <a:cubicBezTo>
                  <a:pt x="992474" y="537649"/>
                  <a:pt x="991539" y="538439"/>
                  <a:pt x="990604" y="538439"/>
                </a:cubicBezTo>
                <a:lnTo>
                  <a:pt x="989669" y="536855"/>
                </a:lnTo>
                <a:cubicBezTo>
                  <a:pt x="988733" y="536065"/>
                  <a:pt x="987801" y="534484"/>
                  <a:pt x="987801" y="534484"/>
                </a:cubicBezTo>
                <a:cubicBezTo>
                  <a:pt x="986866" y="534484"/>
                  <a:pt x="985931" y="536065"/>
                  <a:pt x="985931" y="536065"/>
                </a:cubicBezTo>
                <a:cubicBezTo>
                  <a:pt x="984996" y="536065"/>
                  <a:pt x="984060" y="537649"/>
                  <a:pt x="983125" y="537649"/>
                </a:cubicBezTo>
                <a:lnTo>
                  <a:pt x="982193" y="536065"/>
                </a:lnTo>
                <a:cubicBezTo>
                  <a:pt x="981258" y="535274"/>
                  <a:pt x="980322" y="533693"/>
                  <a:pt x="980322" y="533693"/>
                </a:cubicBezTo>
                <a:cubicBezTo>
                  <a:pt x="979387" y="533693"/>
                  <a:pt x="978455" y="535274"/>
                  <a:pt x="978455" y="535274"/>
                </a:cubicBezTo>
                <a:cubicBezTo>
                  <a:pt x="977520" y="535274"/>
                  <a:pt x="976584" y="536065"/>
                  <a:pt x="976584" y="536855"/>
                </a:cubicBezTo>
                <a:cubicBezTo>
                  <a:pt x="975649" y="536855"/>
                  <a:pt x="974714" y="537649"/>
                  <a:pt x="973779" y="537649"/>
                </a:cubicBezTo>
                <a:cubicBezTo>
                  <a:pt x="973779" y="538439"/>
                  <a:pt x="972846" y="539229"/>
                  <a:pt x="971911" y="539229"/>
                </a:cubicBezTo>
                <a:cubicBezTo>
                  <a:pt x="971911" y="539229"/>
                  <a:pt x="970976" y="537649"/>
                  <a:pt x="970041" y="537649"/>
                </a:cubicBezTo>
                <a:cubicBezTo>
                  <a:pt x="970041" y="537649"/>
                  <a:pt x="971911" y="536065"/>
                  <a:pt x="972846" y="536065"/>
                </a:cubicBezTo>
                <a:cubicBezTo>
                  <a:pt x="972846" y="536065"/>
                  <a:pt x="974714" y="535274"/>
                  <a:pt x="974714" y="534484"/>
                </a:cubicBezTo>
                <a:cubicBezTo>
                  <a:pt x="974714" y="534484"/>
                  <a:pt x="972846" y="533693"/>
                  <a:pt x="972846" y="532900"/>
                </a:cubicBezTo>
                <a:cubicBezTo>
                  <a:pt x="972846" y="532900"/>
                  <a:pt x="971911" y="532109"/>
                  <a:pt x="970976" y="531319"/>
                </a:cubicBezTo>
                <a:cubicBezTo>
                  <a:pt x="970976" y="530529"/>
                  <a:pt x="970041" y="530529"/>
                  <a:pt x="970041" y="529738"/>
                </a:cubicBezTo>
                <a:cubicBezTo>
                  <a:pt x="969105" y="528948"/>
                  <a:pt x="969105" y="528154"/>
                  <a:pt x="968173" y="528154"/>
                </a:cubicBezTo>
                <a:cubicBezTo>
                  <a:pt x="968173" y="527364"/>
                  <a:pt x="967238" y="526573"/>
                  <a:pt x="966303" y="525783"/>
                </a:cubicBezTo>
                <a:lnTo>
                  <a:pt x="964432" y="527364"/>
                </a:lnTo>
                <a:cubicBezTo>
                  <a:pt x="963497" y="527364"/>
                  <a:pt x="963497" y="525783"/>
                  <a:pt x="962565" y="525783"/>
                </a:cubicBezTo>
                <a:cubicBezTo>
                  <a:pt x="961630" y="526573"/>
                  <a:pt x="959759" y="527364"/>
                  <a:pt x="958824" y="528154"/>
                </a:cubicBezTo>
                <a:cubicBezTo>
                  <a:pt x="959759" y="528154"/>
                  <a:pt x="959759" y="529738"/>
                  <a:pt x="960694" y="529738"/>
                </a:cubicBezTo>
                <a:cubicBezTo>
                  <a:pt x="960694" y="529738"/>
                  <a:pt x="961630" y="528948"/>
                  <a:pt x="962565" y="528948"/>
                </a:cubicBezTo>
                <a:cubicBezTo>
                  <a:pt x="962565" y="528948"/>
                  <a:pt x="963497" y="529738"/>
                  <a:pt x="964432" y="530529"/>
                </a:cubicBezTo>
                <a:lnTo>
                  <a:pt x="965368" y="532109"/>
                </a:lnTo>
                <a:lnTo>
                  <a:pt x="963497" y="533693"/>
                </a:lnTo>
                <a:cubicBezTo>
                  <a:pt x="962565" y="533693"/>
                  <a:pt x="962565" y="534484"/>
                  <a:pt x="961630" y="535274"/>
                </a:cubicBezTo>
                <a:cubicBezTo>
                  <a:pt x="960694" y="535274"/>
                  <a:pt x="959759" y="536065"/>
                  <a:pt x="959759" y="536065"/>
                </a:cubicBezTo>
                <a:cubicBezTo>
                  <a:pt x="958824" y="536855"/>
                  <a:pt x="957892" y="536855"/>
                  <a:pt x="956956" y="537649"/>
                </a:cubicBezTo>
                <a:cubicBezTo>
                  <a:pt x="956956" y="537649"/>
                  <a:pt x="955086" y="538439"/>
                  <a:pt x="955086" y="539229"/>
                </a:cubicBezTo>
                <a:cubicBezTo>
                  <a:pt x="955086" y="539229"/>
                  <a:pt x="956956" y="540020"/>
                  <a:pt x="956956" y="540810"/>
                </a:cubicBezTo>
                <a:cubicBezTo>
                  <a:pt x="955086" y="541601"/>
                  <a:pt x="954151" y="542394"/>
                  <a:pt x="952283" y="543185"/>
                </a:cubicBezTo>
                <a:cubicBezTo>
                  <a:pt x="952283" y="543185"/>
                  <a:pt x="951348" y="542394"/>
                  <a:pt x="951348" y="541601"/>
                </a:cubicBezTo>
                <a:cubicBezTo>
                  <a:pt x="950413" y="541601"/>
                  <a:pt x="949477" y="540810"/>
                  <a:pt x="949477" y="540020"/>
                </a:cubicBezTo>
                <a:cubicBezTo>
                  <a:pt x="949477" y="540020"/>
                  <a:pt x="951348" y="539229"/>
                  <a:pt x="951348" y="538439"/>
                </a:cubicBezTo>
                <a:cubicBezTo>
                  <a:pt x="951348" y="538439"/>
                  <a:pt x="950413" y="536855"/>
                  <a:pt x="949477" y="536855"/>
                </a:cubicBezTo>
                <a:cubicBezTo>
                  <a:pt x="949477" y="536065"/>
                  <a:pt x="948545" y="535274"/>
                  <a:pt x="948545" y="535274"/>
                </a:cubicBezTo>
                <a:cubicBezTo>
                  <a:pt x="947610" y="534484"/>
                  <a:pt x="947610" y="533693"/>
                  <a:pt x="946675" y="532900"/>
                </a:cubicBezTo>
                <a:cubicBezTo>
                  <a:pt x="945740" y="532109"/>
                  <a:pt x="944804" y="531319"/>
                  <a:pt x="943872" y="529738"/>
                </a:cubicBezTo>
                <a:cubicBezTo>
                  <a:pt x="942937" y="529738"/>
                  <a:pt x="942002" y="531319"/>
                  <a:pt x="941066" y="531319"/>
                </a:cubicBezTo>
                <a:cubicBezTo>
                  <a:pt x="941066" y="531319"/>
                  <a:pt x="940131" y="528948"/>
                  <a:pt x="940131" y="529738"/>
                </a:cubicBezTo>
                <a:cubicBezTo>
                  <a:pt x="939196" y="529738"/>
                  <a:pt x="938264" y="530529"/>
                  <a:pt x="937328" y="530529"/>
                </a:cubicBezTo>
                <a:lnTo>
                  <a:pt x="939196" y="532109"/>
                </a:lnTo>
                <a:cubicBezTo>
                  <a:pt x="939196" y="532900"/>
                  <a:pt x="937328" y="533693"/>
                  <a:pt x="937328" y="533693"/>
                </a:cubicBezTo>
                <a:lnTo>
                  <a:pt x="935458" y="532109"/>
                </a:lnTo>
                <a:cubicBezTo>
                  <a:pt x="935458" y="532109"/>
                  <a:pt x="933587" y="532900"/>
                  <a:pt x="933587" y="533693"/>
                </a:cubicBezTo>
                <a:cubicBezTo>
                  <a:pt x="933587" y="533693"/>
                  <a:pt x="935458" y="534484"/>
                  <a:pt x="935458" y="535274"/>
                </a:cubicBezTo>
                <a:cubicBezTo>
                  <a:pt x="935458" y="535274"/>
                  <a:pt x="933587" y="536065"/>
                  <a:pt x="932655" y="536855"/>
                </a:cubicBezTo>
                <a:cubicBezTo>
                  <a:pt x="931720" y="535274"/>
                  <a:pt x="930785" y="534484"/>
                  <a:pt x="929849" y="532900"/>
                </a:cubicBezTo>
                <a:lnTo>
                  <a:pt x="927982" y="534484"/>
                </a:lnTo>
                <a:cubicBezTo>
                  <a:pt x="927047" y="533693"/>
                  <a:pt x="927047" y="532900"/>
                  <a:pt x="926112" y="532900"/>
                </a:cubicBezTo>
                <a:cubicBezTo>
                  <a:pt x="926112" y="532109"/>
                  <a:pt x="925176" y="531319"/>
                  <a:pt x="924241" y="530529"/>
                </a:cubicBezTo>
                <a:lnTo>
                  <a:pt x="927047" y="529738"/>
                </a:lnTo>
                <a:cubicBezTo>
                  <a:pt x="927047" y="528948"/>
                  <a:pt x="925176" y="528154"/>
                  <a:pt x="925176" y="527364"/>
                </a:cubicBezTo>
                <a:cubicBezTo>
                  <a:pt x="924241" y="527364"/>
                  <a:pt x="924241" y="526573"/>
                  <a:pt x="923309" y="525783"/>
                </a:cubicBezTo>
                <a:cubicBezTo>
                  <a:pt x="923309" y="524993"/>
                  <a:pt x="922374" y="524993"/>
                  <a:pt x="922374" y="524199"/>
                </a:cubicBezTo>
                <a:cubicBezTo>
                  <a:pt x="921438" y="523409"/>
                  <a:pt x="920503" y="522618"/>
                  <a:pt x="920503" y="522618"/>
                </a:cubicBezTo>
                <a:cubicBezTo>
                  <a:pt x="920503" y="521828"/>
                  <a:pt x="918636" y="521037"/>
                  <a:pt x="918636" y="520247"/>
                </a:cubicBezTo>
                <a:cubicBezTo>
                  <a:pt x="917700" y="520247"/>
                  <a:pt x="917700" y="521828"/>
                  <a:pt x="916765" y="521828"/>
                </a:cubicBezTo>
                <a:cubicBezTo>
                  <a:pt x="916765" y="522618"/>
                  <a:pt x="917700" y="523409"/>
                  <a:pt x="918636" y="523409"/>
                </a:cubicBezTo>
                <a:cubicBezTo>
                  <a:pt x="918636" y="524199"/>
                  <a:pt x="919568" y="524993"/>
                  <a:pt x="919568" y="525783"/>
                </a:cubicBezTo>
                <a:lnTo>
                  <a:pt x="917700" y="526573"/>
                </a:lnTo>
                <a:cubicBezTo>
                  <a:pt x="917700" y="527364"/>
                  <a:pt x="918636" y="528154"/>
                  <a:pt x="919568" y="528948"/>
                </a:cubicBezTo>
                <a:cubicBezTo>
                  <a:pt x="919568" y="528948"/>
                  <a:pt x="920503" y="529738"/>
                  <a:pt x="920503" y="530529"/>
                </a:cubicBezTo>
                <a:cubicBezTo>
                  <a:pt x="921438" y="530529"/>
                  <a:pt x="918636" y="531319"/>
                  <a:pt x="918636" y="532109"/>
                </a:cubicBezTo>
                <a:cubicBezTo>
                  <a:pt x="917700" y="530529"/>
                  <a:pt x="916765" y="529738"/>
                  <a:pt x="915830" y="528154"/>
                </a:cubicBezTo>
                <a:cubicBezTo>
                  <a:pt x="914895" y="527364"/>
                  <a:pt x="914895" y="527364"/>
                  <a:pt x="913963" y="526573"/>
                </a:cubicBezTo>
                <a:cubicBezTo>
                  <a:pt x="913963" y="525783"/>
                  <a:pt x="913027" y="524993"/>
                  <a:pt x="912092" y="524993"/>
                </a:cubicBezTo>
                <a:cubicBezTo>
                  <a:pt x="912092" y="524199"/>
                  <a:pt x="911157" y="523409"/>
                  <a:pt x="911157" y="522618"/>
                </a:cubicBezTo>
                <a:cubicBezTo>
                  <a:pt x="910222" y="522618"/>
                  <a:pt x="909286" y="524199"/>
                  <a:pt x="908354" y="524199"/>
                </a:cubicBezTo>
                <a:cubicBezTo>
                  <a:pt x="909286" y="524993"/>
                  <a:pt x="910222" y="525783"/>
                  <a:pt x="910222" y="525783"/>
                </a:cubicBezTo>
                <a:cubicBezTo>
                  <a:pt x="911157" y="526573"/>
                  <a:pt x="912092" y="527364"/>
                  <a:pt x="912092" y="528154"/>
                </a:cubicBezTo>
                <a:cubicBezTo>
                  <a:pt x="912092" y="528154"/>
                  <a:pt x="913963" y="528948"/>
                  <a:pt x="913963" y="529738"/>
                </a:cubicBezTo>
                <a:lnTo>
                  <a:pt x="911157" y="530529"/>
                </a:lnTo>
                <a:cubicBezTo>
                  <a:pt x="912092" y="531319"/>
                  <a:pt x="913027" y="532109"/>
                  <a:pt x="913027" y="532900"/>
                </a:cubicBezTo>
                <a:cubicBezTo>
                  <a:pt x="913963" y="532900"/>
                  <a:pt x="913963" y="533693"/>
                  <a:pt x="914895" y="534484"/>
                </a:cubicBezTo>
                <a:cubicBezTo>
                  <a:pt x="913963" y="534484"/>
                  <a:pt x="913027" y="536065"/>
                  <a:pt x="913027" y="536065"/>
                </a:cubicBezTo>
                <a:cubicBezTo>
                  <a:pt x="912092" y="536065"/>
                  <a:pt x="911157" y="533693"/>
                  <a:pt x="911157" y="533693"/>
                </a:cubicBezTo>
                <a:lnTo>
                  <a:pt x="909286" y="535274"/>
                </a:lnTo>
                <a:lnTo>
                  <a:pt x="910222" y="536855"/>
                </a:lnTo>
                <a:cubicBezTo>
                  <a:pt x="911157" y="537649"/>
                  <a:pt x="912092" y="538439"/>
                  <a:pt x="912092" y="539229"/>
                </a:cubicBezTo>
                <a:lnTo>
                  <a:pt x="910222" y="540020"/>
                </a:lnTo>
                <a:cubicBezTo>
                  <a:pt x="909286" y="540020"/>
                  <a:pt x="908354" y="538439"/>
                  <a:pt x="908354" y="538439"/>
                </a:cubicBezTo>
                <a:cubicBezTo>
                  <a:pt x="908354" y="537649"/>
                  <a:pt x="907419" y="537649"/>
                  <a:pt x="906484" y="536855"/>
                </a:cubicBezTo>
                <a:cubicBezTo>
                  <a:pt x="906484" y="536065"/>
                  <a:pt x="905548" y="535274"/>
                  <a:pt x="905548" y="535274"/>
                </a:cubicBezTo>
                <a:cubicBezTo>
                  <a:pt x="904613" y="534484"/>
                  <a:pt x="903681" y="533693"/>
                  <a:pt x="903681" y="532900"/>
                </a:cubicBezTo>
                <a:lnTo>
                  <a:pt x="905548" y="532109"/>
                </a:lnTo>
                <a:cubicBezTo>
                  <a:pt x="905548" y="531319"/>
                  <a:pt x="904613" y="530529"/>
                  <a:pt x="903681" y="529738"/>
                </a:cubicBezTo>
                <a:lnTo>
                  <a:pt x="902746" y="528154"/>
                </a:lnTo>
                <a:lnTo>
                  <a:pt x="900875" y="529738"/>
                </a:lnTo>
                <a:cubicBezTo>
                  <a:pt x="899940" y="529738"/>
                  <a:pt x="901810" y="531319"/>
                  <a:pt x="901810" y="531319"/>
                </a:cubicBezTo>
                <a:cubicBezTo>
                  <a:pt x="901810" y="532109"/>
                  <a:pt x="900875" y="532109"/>
                  <a:pt x="899940" y="532900"/>
                </a:cubicBezTo>
                <a:cubicBezTo>
                  <a:pt x="899005" y="532900"/>
                  <a:pt x="899005" y="533693"/>
                  <a:pt x="898073" y="533693"/>
                </a:cubicBezTo>
                <a:cubicBezTo>
                  <a:pt x="897137" y="533693"/>
                  <a:pt x="897137" y="532900"/>
                  <a:pt x="896202" y="532109"/>
                </a:cubicBezTo>
                <a:cubicBezTo>
                  <a:pt x="895267" y="531319"/>
                  <a:pt x="894331" y="529738"/>
                  <a:pt x="893399" y="528948"/>
                </a:cubicBezTo>
                <a:cubicBezTo>
                  <a:pt x="892464" y="528154"/>
                  <a:pt x="892464" y="527364"/>
                  <a:pt x="891529" y="527364"/>
                </a:cubicBezTo>
                <a:cubicBezTo>
                  <a:pt x="890594" y="525783"/>
                  <a:pt x="889658" y="524993"/>
                  <a:pt x="888726" y="523409"/>
                </a:cubicBezTo>
                <a:cubicBezTo>
                  <a:pt x="887791" y="524199"/>
                  <a:pt x="886856" y="524199"/>
                  <a:pt x="885920" y="524993"/>
                </a:cubicBezTo>
                <a:cubicBezTo>
                  <a:pt x="885920" y="524993"/>
                  <a:pt x="884053" y="525783"/>
                  <a:pt x="884053" y="526573"/>
                </a:cubicBezTo>
                <a:cubicBezTo>
                  <a:pt x="884053" y="526573"/>
                  <a:pt x="885920" y="527364"/>
                  <a:pt x="885920" y="528154"/>
                </a:cubicBezTo>
                <a:cubicBezTo>
                  <a:pt x="885920" y="528154"/>
                  <a:pt x="887791" y="528948"/>
                  <a:pt x="887791" y="529738"/>
                </a:cubicBezTo>
                <a:cubicBezTo>
                  <a:pt x="886856" y="529738"/>
                  <a:pt x="885920" y="530529"/>
                  <a:pt x="884985" y="531319"/>
                </a:cubicBezTo>
                <a:lnTo>
                  <a:pt x="884053" y="528948"/>
                </a:lnTo>
                <a:cubicBezTo>
                  <a:pt x="883118" y="528948"/>
                  <a:pt x="882182" y="530529"/>
                  <a:pt x="881247" y="530529"/>
                </a:cubicBezTo>
                <a:cubicBezTo>
                  <a:pt x="881247" y="530529"/>
                  <a:pt x="880312" y="531319"/>
                  <a:pt x="879377" y="532109"/>
                </a:cubicBezTo>
                <a:lnTo>
                  <a:pt x="877509" y="533693"/>
                </a:lnTo>
                <a:cubicBezTo>
                  <a:pt x="876574" y="532900"/>
                  <a:pt x="876574" y="532109"/>
                  <a:pt x="875639" y="531319"/>
                </a:cubicBezTo>
                <a:lnTo>
                  <a:pt x="877509" y="530529"/>
                </a:lnTo>
                <a:cubicBezTo>
                  <a:pt x="877509" y="529738"/>
                  <a:pt x="876574" y="528948"/>
                  <a:pt x="876574" y="528154"/>
                </a:cubicBezTo>
                <a:cubicBezTo>
                  <a:pt x="875639" y="528154"/>
                  <a:pt x="874703" y="526573"/>
                  <a:pt x="874703" y="526573"/>
                </a:cubicBezTo>
                <a:cubicBezTo>
                  <a:pt x="873771" y="526573"/>
                  <a:pt x="872836" y="528154"/>
                  <a:pt x="872836" y="528154"/>
                </a:cubicBezTo>
                <a:cubicBezTo>
                  <a:pt x="872836" y="528154"/>
                  <a:pt x="870966" y="528948"/>
                  <a:pt x="870966" y="529738"/>
                </a:cubicBezTo>
                <a:cubicBezTo>
                  <a:pt x="870030" y="529738"/>
                  <a:pt x="871901" y="530529"/>
                  <a:pt x="871901" y="531319"/>
                </a:cubicBezTo>
                <a:cubicBezTo>
                  <a:pt x="871901" y="531319"/>
                  <a:pt x="870966" y="532109"/>
                  <a:pt x="870030" y="532900"/>
                </a:cubicBezTo>
                <a:cubicBezTo>
                  <a:pt x="869095" y="532900"/>
                  <a:pt x="869095" y="533693"/>
                  <a:pt x="868163" y="533693"/>
                </a:cubicBezTo>
                <a:cubicBezTo>
                  <a:pt x="867228" y="533693"/>
                  <a:pt x="867228" y="532109"/>
                  <a:pt x="866292" y="532109"/>
                </a:cubicBezTo>
                <a:lnTo>
                  <a:pt x="864422" y="533693"/>
                </a:lnTo>
                <a:cubicBezTo>
                  <a:pt x="863490" y="533693"/>
                  <a:pt x="862554" y="532109"/>
                  <a:pt x="862554" y="531319"/>
                </a:cubicBezTo>
                <a:cubicBezTo>
                  <a:pt x="862554" y="531319"/>
                  <a:pt x="860684" y="530529"/>
                  <a:pt x="860684" y="529738"/>
                </a:cubicBezTo>
                <a:lnTo>
                  <a:pt x="863490" y="528948"/>
                </a:lnTo>
                <a:cubicBezTo>
                  <a:pt x="863490" y="528154"/>
                  <a:pt x="861619" y="527364"/>
                  <a:pt x="861619" y="526573"/>
                </a:cubicBezTo>
                <a:cubicBezTo>
                  <a:pt x="861619" y="527364"/>
                  <a:pt x="859752" y="527364"/>
                  <a:pt x="859752" y="528154"/>
                </a:cubicBezTo>
                <a:cubicBezTo>
                  <a:pt x="859752" y="528948"/>
                  <a:pt x="857881" y="528948"/>
                  <a:pt x="856946" y="529738"/>
                </a:cubicBezTo>
                <a:cubicBezTo>
                  <a:pt x="856946" y="529738"/>
                  <a:pt x="858817" y="530529"/>
                  <a:pt x="858817" y="531319"/>
                </a:cubicBezTo>
                <a:cubicBezTo>
                  <a:pt x="858817" y="532109"/>
                  <a:pt x="856946" y="532109"/>
                  <a:pt x="856946" y="532900"/>
                </a:cubicBezTo>
                <a:cubicBezTo>
                  <a:pt x="856946" y="532900"/>
                  <a:pt x="858817" y="533693"/>
                  <a:pt x="858817" y="534484"/>
                </a:cubicBezTo>
                <a:cubicBezTo>
                  <a:pt x="858817" y="534484"/>
                  <a:pt x="856946" y="535274"/>
                  <a:pt x="856011" y="536065"/>
                </a:cubicBezTo>
                <a:cubicBezTo>
                  <a:pt x="856011" y="536065"/>
                  <a:pt x="855076" y="536855"/>
                  <a:pt x="854143" y="536855"/>
                </a:cubicBezTo>
                <a:lnTo>
                  <a:pt x="853208" y="535274"/>
                </a:lnTo>
                <a:cubicBezTo>
                  <a:pt x="853208" y="535274"/>
                  <a:pt x="854143" y="533693"/>
                  <a:pt x="855076" y="533693"/>
                </a:cubicBezTo>
                <a:cubicBezTo>
                  <a:pt x="855076" y="533693"/>
                  <a:pt x="853208" y="532900"/>
                  <a:pt x="853208" y="532109"/>
                </a:cubicBezTo>
                <a:cubicBezTo>
                  <a:pt x="853208" y="532109"/>
                  <a:pt x="855076" y="531319"/>
                  <a:pt x="855076" y="530529"/>
                </a:cubicBezTo>
                <a:cubicBezTo>
                  <a:pt x="855076" y="530529"/>
                  <a:pt x="854143" y="529738"/>
                  <a:pt x="854143" y="528948"/>
                </a:cubicBezTo>
                <a:cubicBezTo>
                  <a:pt x="853208" y="528154"/>
                  <a:pt x="852273" y="528154"/>
                  <a:pt x="852273" y="527364"/>
                </a:cubicBezTo>
                <a:cubicBezTo>
                  <a:pt x="852273" y="527364"/>
                  <a:pt x="851338" y="525783"/>
                  <a:pt x="850402" y="525783"/>
                </a:cubicBezTo>
                <a:cubicBezTo>
                  <a:pt x="850402" y="525783"/>
                  <a:pt x="848535" y="527364"/>
                  <a:pt x="848535" y="526573"/>
                </a:cubicBezTo>
                <a:cubicBezTo>
                  <a:pt x="847600" y="526573"/>
                  <a:pt x="847600" y="525783"/>
                  <a:pt x="846664" y="524993"/>
                </a:cubicBezTo>
                <a:cubicBezTo>
                  <a:pt x="845729" y="524199"/>
                  <a:pt x="844794" y="522618"/>
                  <a:pt x="843862" y="521828"/>
                </a:cubicBezTo>
                <a:cubicBezTo>
                  <a:pt x="843862" y="521828"/>
                  <a:pt x="841056" y="522618"/>
                  <a:pt x="841991" y="522618"/>
                </a:cubicBezTo>
                <a:cubicBezTo>
                  <a:pt x="841991" y="523409"/>
                  <a:pt x="842926" y="524199"/>
                  <a:pt x="842926" y="524993"/>
                </a:cubicBezTo>
                <a:cubicBezTo>
                  <a:pt x="843862" y="524993"/>
                  <a:pt x="843862" y="525783"/>
                  <a:pt x="844794" y="526573"/>
                </a:cubicBezTo>
                <a:cubicBezTo>
                  <a:pt x="845729" y="527364"/>
                  <a:pt x="845729" y="527364"/>
                  <a:pt x="846664" y="528154"/>
                </a:cubicBezTo>
                <a:cubicBezTo>
                  <a:pt x="846664" y="528948"/>
                  <a:pt x="847600" y="529738"/>
                  <a:pt x="847600" y="529738"/>
                </a:cubicBezTo>
                <a:lnTo>
                  <a:pt x="845729" y="531319"/>
                </a:lnTo>
                <a:lnTo>
                  <a:pt x="847600" y="532900"/>
                </a:lnTo>
                <a:cubicBezTo>
                  <a:pt x="846664" y="533693"/>
                  <a:pt x="845729" y="533693"/>
                  <a:pt x="845729" y="534484"/>
                </a:cubicBezTo>
                <a:cubicBezTo>
                  <a:pt x="844794" y="535274"/>
                  <a:pt x="843862" y="535274"/>
                  <a:pt x="842926" y="536065"/>
                </a:cubicBezTo>
                <a:cubicBezTo>
                  <a:pt x="842926" y="536065"/>
                  <a:pt x="841991" y="536855"/>
                  <a:pt x="841056" y="536855"/>
                </a:cubicBezTo>
                <a:cubicBezTo>
                  <a:pt x="840121" y="536065"/>
                  <a:pt x="839185" y="534484"/>
                  <a:pt x="838253" y="533693"/>
                </a:cubicBezTo>
                <a:cubicBezTo>
                  <a:pt x="837318" y="532900"/>
                  <a:pt x="837318" y="532109"/>
                  <a:pt x="836383" y="532109"/>
                </a:cubicBezTo>
                <a:cubicBezTo>
                  <a:pt x="836383" y="531319"/>
                  <a:pt x="835448" y="530529"/>
                  <a:pt x="834515" y="529738"/>
                </a:cubicBezTo>
                <a:cubicBezTo>
                  <a:pt x="834515" y="529738"/>
                  <a:pt x="833580" y="528948"/>
                  <a:pt x="833580" y="528154"/>
                </a:cubicBezTo>
                <a:lnTo>
                  <a:pt x="835448" y="527364"/>
                </a:lnTo>
                <a:cubicBezTo>
                  <a:pt x="835448" y="526573"/>
                  <a:pt x="834515" y="525783"/>
                  <a:pt x="833580" y="524993"/>
                </a:cubicBezTo>
                <a:cubicBezTo>
                  <a:pt x="833580" y="524993"/>
                  <a:pt x="832645" y="524199"/>
                  <a:pt x="831710" y="523409"/>
                </a:cubicBezTo>
                <a:cubicBezTo>
                  <a:pt x="831710" y="524199"/>
                  <a:pt x="830774" y="524199"/>
                  <a:pt x="829842" y="524993"/>
                </a:cubicBezTo>
                <a:lnTo>
                  <a:pt x="827972" y="525783"/>
                </a:lnTo>
                <a:cubicBezTo>
                  <a:pt x="827972" y="526573"/>
                  <a:pt x="829842" y="527364"/>
                  <a:pt x="829842" y="528154"/>
                </a:cubicBezTo>
                <a:cubicBezTo>
                  <a:pt x="829842" y="528154"/>
                  <a:pt x="827972" y="528948"/>
                  <a:pt x="827036" y="528948"/>
                </a:cubicBezTo>
                <a:cubicBezTo>
                  <a:pt x="827036" y="529738"/>
                  <a:pt x="828907" y="530529"/>
                  <a:pt x="828907" y="531319"/>
                </a:cubicBezTo>
                <a:lnTo>
                  <a:pt x="827036" y="532109"/>
                </a:lnTo>
                <a:cubicBezTo>
                  <a:pt x="827036" y="532900"/>
                  <a:pt x="828907" y="533693"/>
                  <a:pt x="828907" y="534484"/>
                </a:cubicBezTo>
                <a:cubicBezTo>
                  <a:pt x="827972" y="534484"/>
                  <a:pt x="827036" y="535274"/>
                  <a:pt x="826101" y="535274"/>
                </a:cubicBezTo>
                <a:cubicBezTo>
                  <a:pt x="826101" y="536065"/>
                  <a:pt x="827972" y="536855"/>
                  <a:pt x="827972" y="537649"/>
                </a:cubicBezTo>
                <a:lnTo>
                  <a:pt x="826101" y="538439"/>
                </a:lnTo>
                <a:cubicBezTo>
                  <a:pt x="824234" y="539229"/>
                  <a:pt x="823299" y="540020"/>
                  <a:pt x="821428" y="541601"/>
                </a:cubicBezTo>
                <a:cubicBezTo>
                  <a:pt x="820493" y="540020"/>
                  <a:pt x="819561" y="539229"/>
                  <a:pt x="818625" y="537649"/>
                </a:cubicBezTo>
                <a:cubicBezTo>
                  <a:pt x="818625" y="537649"/>
                  <a:pt x="820493" y="536855"/>
                  <a:pt x="820493" y="536065"/>
                </a:cubicBezTo>
                <a:cubicBezTo>
                  <a:pt x="820493" y="536065"/>
                  <a:pt x="819561" y="535274"/>
                  <a:pt x="819561" y="534484"/>
                </a:cubicBezTo>
                <a:cubicBezTo>
                  <a:pt x="818625" y="534484"/>
                  <a:pt x="817690" y="532900"/>
                  <a:pt x="817690" y="532900"/>
                </a:cubicBezTo>
                <a:cubicBezTo>
                  <a:pt x="816755" y="532900"/>
                  <a:pt x="815820" y="534484"/>
                  <a:pt x="815820" y="534484"/>
                </a:cubicBezTo>
                <a:cubicBezTo>
                  <a:pt x="814884" y="534484"/>
                  <a:pt x="813952" y="532900"/>
                  <a:pt x="813952" y="532109"/>
                </a:cubicBezTo>
                <a:lnTo>
                  <a:pt x="815820" y="531319"/>
                </a:lnTo>
                <a:cubicBezTo>
                  <a:pt x="815820" y="530529"/>
                  <a:pt x="814884" y="529738"/>
                  <a:pt x="813952" y="529738"/>
                </a:cubicBezTo>
                <a:cubicBezTo>
                  <a:pt x="813952" y="528948"/>
                  <a:pt x="813017" y="528154"/>
                  <a:pt x="813017" y="527364"/>
                </a:cubicBezTo>
                <a:lnTo>
                  <a:pt x="814884" y="526573"/>
                </a:lnTo>
                <a:cubicBezTo>
                  <a:pt x="814884" y="525783"/>
                  <a:pt x="813017" y="524993"/>
                  <a:pt x="813017" y="524199"/>
                </a:cubicBezTo>
                <a:cubicBezTo>
                  <a:pt x="813017" y="524199"/>
                  <a:pt x="812082" y="523409"/>
                  <a:pt x="812082" y="522618"/>
                </a:cubicBezTo>
                <a:cubicBezTo>
                  <a:pt x="811146" y="521828"/>
                  <a:pt x="810211" y="521828"/>
                  <a:pt x="810211" y="521037"/>
                </a:cubicBezTo>
                <a:cubicBezTo>
                  <a:pt x="809279" y="521828"/>
                  <a:pt x="808344" y="521828"/>
                  <a:pt x="808344" y="522618"/>
                </a:cubicBezTo>
                <a:cubicBezTo>
                  <a:pt x="807408" y="522618"/>
                  <a:pt x="806473" y="523409"/>
                  <a:pt x="805538" y="523409"/>
                </a:cubicBezTo>
                <a:cubicBezTo>
                  <a:pt x="805538" y="524199"/>
                  <a:pt x="807408" y="524993"/>
                  <a:pt x="807408" y="525783"/>
                </a:cubicBezTo>
                <a:lnTo>
                  <a:pt x="809279" y="527364"/>
                </a:lnTo>
                <a:lnTo>
                  <a:pt x="807408" y="528154"/>
                </a:lnTo>
                <a:cubicBezTo>
                  <a:pt x="806473" y="528948"/>
                  <a:pt x="805538" y="529738"/>
                  <a:pt x="804606" y="529738"/>
                </a:cubicBezTo>
                <a:lnTo>
                  <a:pt x="802735" y="531319"/>
                </a:lnTo>
                <a:lnTo>
                  <a:pt x="804606" y="532900"/>
                </a:lnTo>
                <a:cubicBezTo>
                  <a:pt x="804606" y="533693"/>
                  <a:pt x="805538" y="534484"/>
                  <a:pt x="806473" y="534484"/>
                </a:cubicBezTo>
                <a:cubicBezTo>
                  <a:pt x="806473" y="535274"/>
                  <a:pt x="807408" y="536065"/>
                  <a:pt x="807408" y="536855"/>
                </a:cubicBezTo>
                <a:lnTo>
                  <a:pt x="805538" y="537649"/>
                </a:lnTo>
                <a:cubicBezTo>
                  <a:pt x="805538" y="538439"/>
                  <a:pt x="807408" y="539229"/>
                  <a:pt x="807408" y="540020"/>
                </a:cubicBezTo>
                <a:cubicBezTo>
                  <a:pt x="807408" y="540020"/>
                  <a:pt x="805538" y="540810"/>
                  <a:pt x="804606" y="540810"/>
                </a:cubicBezTo>
                <a:cubicBezTo>
                  <a:pt x="804606" y="540020"/>
                  <a:pt x="803671" y="540020"/>
                  <a:pt x="803671" y="539229"/>
                </a:cubicBezTo>
                <a:cubicBezTo>
                  <a:pt x="802735" y="538439"/>
                  <a:pt x="802735" y="537649"/>
                  <a:pt x="801800" y="537649"/>
                </a:cubicBezTo>
                <a:cubicBezTo>
                  <a:pt x="801800" y="536855"/>
                  <a:pt x="800865" y="536065"/>
                  <a:pt x="799933" y="536065"/>
                </a:cubicBezTo>
                <a:cubicBezTo>
                  <a:pt x="799933" y="535274"/>
                  <a:pt x="798997" y="536855"/>
                  <a:pt x="798062" y="536855"/>
                </a:cubicBezTo>
                <a:lnTo>
                  <a:pt x="796192" y="538439"/>
                </a:lnTo>
                <a:cubicBezTo>
                  <a:pt x="795256" y="538439"/>
                  <a:pt x="794324" y="539229"/>
                  <a:pt x="794324" y="540020"/>
                </a:cubicBezTo>
                <a:cubicBezTo>
                  <a:pt x="793389" y="540020"/>
                  <a:pt x="792454" y="538439"/>
                  <a:pt x="792454" y="537649"/>
                </a:cubicBezTo>
                <a:cubicBezTo>
                  <a:pt x="791518" y="537649"/>
                  <a:pt x="790583" y="539229"/>
                  <a:pt x="790583" y="539229"/>
                </a:cubicBezTo>
                <a:cubicBezTo>
                  <a:pt x="789651" y="539229"/>
                  <a:pt x="788716" y="537649"/>
                  <a:pt x="788716" y="537649"/>
                </a:cubicBezTo>
                <a:lnTo>
                  <a:pt x="790583" y="536065"/>
                </a:lnTo>
                <a:cubicBezTo>
                  <a:pt x="791518" y="536065"/>
                  <a:pt x="792454" y="535274"/>
                  <a:pt x="792454" y="534484"/>
                </a:cubicBezTo>
                <a:cubicBezTo>
                  <a:pt x="793389" y="534484"/>
                  <a:pt x="791518" y="533693"/>
                  <a:pt x="791518" y="532900"/>
                </a:cubicBezTo>
                <a:cubicBezTo>
                  <a:pt x="790583" y="532109"/>
                  <a:pt x="790583" y="532109"/>
                  <a:pt x="789651" y="531319"/>
                </a:cubicBezTo>
                <a:cubicBezTo>
                  <a:pt x="789651" y="530529"/>
                  <a:pt x="788716" y="529738"/>
                  <a:pt x="787780" y="529738"/>
                </a:cubicBezTo>
                <a:cubicBezTo>
                  <a:pt x="787780" y="528948"/>
                  <a:pt x="786845" y="528154"/>
                  <a:pt x="786845" y="528154"/>
                </a:cubicBezTo>
                <a:cubicBezTo>
                  <a:pt x="785910" y="527364"/>
                  <a:pt x="784975" y="528948"/>
                  <a:pt x="784043" y="528948"/>
                </a:cubicBezTo>
                <a:cubicBezTo>
                  <a:pt x="784043" y="528948"/>
                  <a:pt x="783107" y="528154"/>
                  <a:pt x="783107" y="527364"/>
                </a:cubicBezTo>
                <a:cubicBezTo>
                  <a:pt x="782172" y="526573"/>
                  <a:pt x="781237" y="525783"/>
                  <a:pt x="781237" y="525783"/>
                </a:cubicBezTo>
                <a:cubicBezTo>
                  <a:pt x="781237" y="524993"/>
                  <a:pt x="783107" y="524199"/>
                  <a:pt x="783107" y="524199"/>
                </a:cubicBezTo>
                <a:cubicBezTo>
                  <a:pt x="783107" y="523409"/>
                  <a:pt x="782172" y="523409"/>
                  <a:pt x="782172" y="522618"/>
                </a:cubicBezTo>
                <a:cubicBezTo>
                  <a:pt x="781237" y="522618"/>
                  <a:pt x="779369" y="523409"/>
                  <a:pt x="779369" y="524199"/>
                </a:cubicBezTo>
                <a:lnTo>
                  <a:pt x="777499" y="524993"/>
                </a:lnTo>
                <a:cubicBezTo>
                  <a:pt x="777499" y="525783"/>
                  <a:pt x="779369" y="526573"/>
                  <a:pt x="779369" y="526573"/>
                </a:cubicBezTo>
                <a:cubicBezTo>
                  <a:pt x="779369" y="527364"/>
                  <a:pt x="781237" y="528154"/>
                  <a:pt x="780301" y="528948"/>
                </a:cubicBezTo>
                <a:cubicBezTo>
                  <a:pt x="780301" y="528948"/>
                  <a:pt x="779369" y="529738"/>
                  <a:pt x="778434" y="529738"/>
                </a:cubicBezTo>
                <a:cubicBezTo>
                  <a:pt x="778434" y="530529"/>
                  <a:pt x="776564" y="531319"/>
                  <a:pt x="776564" y="531319"/>
                </a:cubicBezTo>
                <a:cubicBezTo>
                  <a:pt x="776564" y="531319"/>
                  <a:pt x="777499" y="532900"/>
                  <a:pt x="778434" y="532900"/>
                </a:cubicBezTo>
                <a:cubicBezTo>
                  <a:pt x="778434" y="533693"/>
                  <a:pt x="780301" y="534484"/>
                  <a:pt x="779369" y="535274"/>
                </a:cubicBezTo>
                <a:cubicBezTo>
                  <a:pt x="779369" y="535274"/>
                  <a:pt x="778434" y="536065"/>
                  <a:pt x="777499" y="536065"/>
                </a:cubicBezTo>
                <a:cubicBezTo>
                  <a:pt x="776564" y="536855"/>
                  <a:pt x="776564" y="536855"/>
                  <a:pt x="775628" y="537649"/>
                </a:cubicBezTo>
                <a:cubicBezTo>
                  <a:pt x="775628" y="538439"/>
                  <a:pt x="777499" y="539229"/>
                  <a:pt x="777499" y="539229"/>
                </a:cubicBezTo>
                <a:cubicBezTo>
                  <a:pt x="777499" y="539229"/>
                  <a:pt x="775628" y="540810"/>
                  <a:pt x="774696" y="540810"/>
                </a:cubicBezTo>
                <a:lnTo>
                  <a:pt x="773761" y="539229"/>
                </a:lnTo>
                <a:cubicBezTo>
                  <a:pt x="772826" y="538439"/>
                  <a:pt x="772826" y="537649"/>
                  <a:pt x="771890" y="536855"/>
                </a:cubicBezTo>
                <a:lnTo>
                  <a:pt x="773761" y="536065"/>
                </a:lnTo>
                <a:cubicBezTo>
                  <a:pt x="773761" y="535274"/>
                  <a:pt x="771890" y="534484"/>
                  <a:pt x="772826" y="534484"/>
                </a:cubicBezTo>
                <a:cubicBezTo>
                  <a:pt x="772826" y="533693"/>
                  <a:pt x="774696" y="533693"/>
                  <a:pt x="774696" y="532900"/>
                </a:cubicBezTo>
                <a:cubicBezTo>
                  <a:pt x="774696" y="532109"/>
                  <a:pt x="772826" y="531319"/>
                  <a:pt x="772826" y="531319"/>
                </a:cubicBezTo>
                <a:cubicBezTo>
                  <a:pt x="772826" y="530529"/>
                  <a:pt x="774696" y="530529"/>
                  <a:pt x="774696" y="529738"/>
                </a:cubicBezTo>
                <a:cubicBezTo>
                  <a:pt x="773761" y="528154"/>
                  <a:pt x="772826" y="527364"/>
                  <a:pt x="771890" y="525783"/>
                </a:cubicBezTo>
                <a:cubicBezTo>
                  <a:pt x="770955" y="526573"/>
                  <a:pt x="770023" y="527364"/>
                  <a:pt x="770023" y="527364"/>
                </a:cubicBezTo>
                <a:cubicBezTo>
                  <a:pt x="769088" y="528154"/>
                  <a:pt x="768153" y="528154"/>
                  <a:pt x="767217" y="528948"/>
                </a:cubicBezTo>
                <a:lnTo>
                  <a:pt x="769088" y="530529"/>
                </a:lnTo>
                <a:cubicBezTo>
                  <a:pt x="769088" y="531319"/>
                  <a:pt x="767217" y="531319"/>
                  <a:pt x="767217" y="532109"/>
                </a:cubicBezTo>
                <a:cubicBezTo>
                  <a:pt x="767217" y="532109"/>
                  <a:pt x="769088" y="532900"/>
                  <a:pt x="769088" y="533693"/>
                </a:cubicBezTo>
                <a:cubicBezTo>
                  <a:pt x="767217" y="534484"/>
                  <a:pt x="766282" y="535274"/>
                  <a:pt x="764415" y="536065"/>
                </a:cubicBezTo>
                <a:cubicBezTo>
                  <a:pt x="764415" y="536065"/>
                  <a:pt x="763479" y="535274"/>
                  <a:pt x="762544" y="534484"/>
                </a:cubicBezTo>
                <a:lnTo>
                  <a:pt x="761609" y="532900"/>
                </a:lnTo>
                <a:cubicBezTo>
                  <a:pt x="761609" y="532109"/>
                  <a:pt x="763479" y="532109"/>
                  <a:pt x="763479" y="531319"/>
                </a:cubicBezTo>
                <a:cubicBezTo>
                  <a:pt x="763479" y="530529"/>
                  <a:pt x="761609" y="530529"/>
                  <a:pt x="761609" y="529738"/>
                </a:cubicBezTo>
                <a:cubicBezTo>
                  <a:pt x="761609" y="528948"/>
                  <a:pt x="763479" y="528948"/>
                  <a:pt x="764415" y="528154"/>
                </a:cubicBezTo>
                <a:cubicBezTo>
                  <a:pt x="764415" y="528154"/>
                  <a:pt x="762544" y="527364"/>
                  <a:pt x="762544" y="526573"/>
                </a:cubicBezTo>
                <a:cubicBezTo>
                  <a:pt x="761609" y="526573"/>
                  <a:pt x="760674" y="528154"/>
                  <a:pt x="760674" y="528154"/>
                </a:cubicBezTo>
                <a:cubicBezTo>
                  <a:pt x="759741" y="528154"/>
                  <a:pt x="757871" y="528948"/>
                  <a:pt x="757871" y="528948"/>
                </a:cubicBezTo>
                <a:cubicBezTo>
                  <a:pt x="757871" y="529738"/>
                  <a:pt x="759741" y="530529"/>
                  <a:pt x="759741" y="531319"/>
                </a:cubicBezTo>
                <a:lnTo>
                  <a:pt x="757871" y="532109"/>
                </a:lnTo>
                <a:cubicBezTo>
                  <a:pt x="756936" y="532109"/>
                  <a:pt x="756936" y="530529"/>
                  <a:pt x="756000" y="530529"/>
                </a:cubicBezTo>
                <a:lnTo>
                  <a:pt x="754133" y="532109"/>
                </a:lnTo>
                <a:cubicBezTo>
                  <a:pt x="753198" y="532109"/>
                  <a:pt x="752262" y="530529"/>
                  <a:pt x="752262" y="530529"/>
                </a:cubicBezTo>
                <a:cubicBezTo>
                  <a:pt x="752262" y="529738"/>
                  <a:pt x="751327" y="528948"/>
                  <a:pt x="750392" y="528154"/>
                </a:cubicBezTo>
                <a:cubicBezTo>
                  <a:pt x="750392" y="528154"/>
                  <a:pt x="749460" y="527364"/>
                  <a:pt x="749460" y="526573"/>
                </a:cubicBezTo>
                <a:cubicBezTo>
                  <a:pt x="748525" y="526573"/>
                  <a:pt x="747589" y="524993"/>
                  <a:pt x="747589" y="524993"/>
                </a:cubicBezTo>
                <a:cubicBezTo>
                  <a:pt x="747589" y="524993"/>
                  <a:pt x="745722" y="525783"/>
                  <a:pt x="745722" y="526573"/>
                </a:cubicBezTo>
                <a:lnTo>
                  <a:pt x="743851" y="527364"/>
                </a:lnTo>
                <a:cubicBezTo>
                  <a:pt x="742916" y="528154"/>
                  <a:pt x="744787" y="528948"/>
                  <a:pt x="744787" y="529738"/>
                </a:cubicBezTo>
                <a:lnTo>
                  <a:pt x="742916" y="530529"/>
                </a:lnTo>
                <a:cubicBezTo>
                  <a:pt x="742916" y="530529"/>
                  <a:pt x="741981" y="529738"/>
                  <a:pt x="741046" y="528948"/>
                </a:cubicBezTo>
                <a:lnTo>
                  <a:pt x="740113" y="527364"/>
                </a:lnTo>
                <a:cubicBezTo>
                  <a:pt x="740113" y="526573"/>
                  <a:pt x="741981" y="526573"/>
                  <a:pt x="741981" y="525783"/>
                </a:cubicBezTo>
                <a:cubicBezTo>
                  <a:pt x="741046" y="525783"/>
                  <a:pt x="741046" y="524199"/>
                  <a:pt x="740113" y="524199"/>
                </a:cubicBezTo>
                <a:cubicBezTo>
                  <a:pt x="740113" y="524199"/>
                  <a:pt x="738243" y="524993"/>
                  <a:pt x="738243" y="525783"/>
                </a:cubicBezTo>
                <a:cubicBezTo>
                  <a:pt x="738243" y="525783"/>
                  <a:pt x="740113" y="526573"/>
                  <a:pt x="740113" y="527364"/>
                </a:cubicBezTo>
                <a:cubicBezTo>
                  <a:pt x="740113" y="527364"/>
                  <a:pt x="738243" y="528154"/>
                  <a:pt x="737308" y="528948"/>
                </a:cubicBezTo>
                <a:cubicBezTo>
                  <a:pt x="737308" y="528948"/>
                  <a:pt x="739178" y="529738"/>
                  <a:pt x="739178" y="530529"/>
                </a:cubicBezTo>
                <a:lnTo>
                  <a:pt x="737308" y="531319"/>
                </a:lnTo>
                <a:lnTo>
                  <a:pt x="735440" y="529738"/>
                </a:lnTo>
                <a:cubicBezTo>
                  <a:pt x="735440" y="528948"/>
                  <a:pt x="734505" y="528948"/>
                  <a:pt x="733570" y="528154"/>
                </a:cubicBezTo>
                <a:cubicBezTo>
                  <a:pt x="733570" y="527364"/>
                  <a:pt x="732634" y="526573"/>
                  <a:pt x="732634" y="526573"/>
                </a:cubicBezTo>
                <a:cubicBezTo>
                  <a:pt x="731699" y="526573"/>
                  <a:pt x="730764" y="528154"/>
                  <a:pt x="730764" y="527364"/>
                </a:cubicBezTo>
                <a:cubicBezTo>
                  <a:pt x="729832" y="527364"/>
                  <a:pt x="728897" y="525783"/>
                  <a:pt x="728897" y="525783"/>
                </a:cubicBezTo>
                <a:cubicBezTo>
                  <a:pt x="727961" y="525783"/>
                  <a:pt x="727026" y="527364"/>
                  <a:pt x="727026" y="527364"/>
                </a:cubicBezTo>
                <a:cubicBezTo>
                  <a:pt x="726091" y="527364"/>
                  <a:pt x="725155" y="525783"/>
                  <a:pt x="725155" y="525783"/>
                </a:cubicBezTo>
                <a:cubicBezTo>
                  <a:pt x="724223" y="525783"/>
                  <a:pt x="723288" y="526573"/>
                  <a:pt x="723288" y="526573"/>
                </a:cubicBezTo>
                <a:cubicBezTo>
                  <a:pt x="723288" y="527364"/>
                  <a:pt x="724223" y="528154"/>
                  <a:pt x="724223" y="528948"/>
                </a:cubicBezTo>
                <a:cubicBezTo>
                  <a:pt x="725155" y="528948"/>
                  <a:pt x="726091" y="530529"/>
                  <a:pt x="726091" y="530529"/>
                </a:cubicBezTo>
                <a:lnTo>
                  <a:pt x="727961" y="528948"/>
                </a:lnTo>
                <a:cubicBezTo>
                  <a:pt x="728897" y="529738"/>
                  <a:pt x="729832" y="530529"/>
                  <a:pt x="729832" y="530529"/>
                </a:cubicBezTo>
                <a:cubicBezTo>
                  <a:pt x="729832" y="531319"/>
                  <a:pt x="727961" y="531319"/>
                  <a:pt x="727961" y="532109"/>
                </a:cubicBezTo>
                <a:cubicBezTo>
                  <a:pt x="727961" y="532900"/>
                  <a:pt x="726091" y="532900"/>
                  <a:pt x="726091" y="533693"/>
                </a:cubicBezTo>
                <a:lnTo>
                  <a:pt x="724223" y="532109"/>
                </a:lnTo>
                <a:cubicBezTo>
                  <a:pt x="724223" y="531319"/>
                  <a:pt x="722353" y="532900"/>
                  <a:pt x="722353" y="532900"/>
                </a:cubicBezTo>
                <a:cubicBezTo>
                  <a:pt x="721418" y="532900"/>
                  <a:pt x="720482" y="531319"/>
                  <a:pt x="720482" y="531319"/>
                </a:cubicBezTo>
                <a:cubicBezTo>
                  <a:pt x="720482" y="531319"/>
                  <a:pt x="722353" y="530529"/>
                  <a:pt x="722353" y="529738"/>
                </a:cubicBezTo>
                <a:cubicBezTo>
                  <a:pt x="722353" y="529738"/>
                  <a:pt x="721418" y="528948"/>
                  <a:pt x="720482" y="528154"/>
                </a:cubicBezTo>
                <a:cubicBezTo>
                  <a:pt x="720482" y="527364"/>
                  <a:pt x="719550" y="527364"/>
                  <a:pt x="719550" y="526573"/>
                </a:cubicBezTo>
                <a:cubicBezTo>
                  <a:pt x="719550" y="525783"/>
                  <a:pt x="721418" y="525783"/>
                  <a:pt x="721418" y="524993"/>
                </a:cubicBezTo>
                <a:cubicBezTo>
                  <a:pt x="721418" y="524993"/>
                  <a:pt x="719550" y="524199"/>
                  <a:pt x="719550" y="523409"/>
                </a:cubicBezTo>
                <a:cubicBezTo>
                  <a:pt x="719550" y="523409"/>
                  <a:pt x="718615" y="524993"/>
                  <a:pt x="717680" y="524993"/>
                </a:cubicBezTo>
                <a:cubicBezTo>
                  <a:pt x="716744" y="524993"/>
                  <a:pt x="716744" y="522618"/>
                  <a:pt x="715812" y="522618"/>
                </a:cubicBezTo>
                <a:cubicBezTo>
                  <a:pt x="715812" y="522618"/>
                  <a:pt x="714877" y="524199"/>
                  <a:pt x="713942" y="524199"/>
                </a:cubicBezTo>
                <a:cubicBezTo>
                  <a:pt x="713942" y="524199"/>
                  <a:pt x="713006" y="522618"/>
                  <a:pt x="712071" y="522618"/>
                </a:cubicBezTo>
                <a:cubicBezTo>
                  <a:pt x="712071" y="522618"/>
                  <a:pt x="711136" y="524199"/>
                  <a:pt x="710204" y="524199"/>
                </a:cubicBezTo>
                <a:cubicBezTo>
                  <a:pt x="710204" y="524199"/>
                  <a:pt x="712071" y="524993"/>
                  <a:pt x="712071" y="525783"/>
                </a:cubicBezTo>
                <a:cubicBezTo>
                  <a:pt x="712071" y="525783"/>
                  <a:pt x="710204" y="526573"/>
                  <a:pt x="710204" y="527364"/>
                </a:cubicBezTo>
                <a:lnTo>
                  <a:pt x="711136" y="528948"/>
                </a:lnTo>
                <a:cubicBezTo>
                  <a:pt x="712071" y="528948"/>
                  <a:pt x="713006" y="527364"/>
                  <a:pt x="713942" y="527364"/>
                </a:cubicBezTo>
                <a:lnTo>
                  <a:pt x="714877" y="528948"/>
                </a:lnTo>
                <a:cubicBezTo>
                  <a:pt x="715812" y="528948"/>
                  <a:pt x="716744" y="527364"/>
                  <a:pt x="717680" y="528154"/>
                </a:cubicBezTo>
                <a:cubicBezTo>
                  <a:pt x="717680" y="528154"/>
                  <a:pt x="718615" y="528948"/>
                  <a:pt x="718615" y="529738"/>
                </a:cubicBezTo>
                <a:cubicBezTo>
                  <a:pt x="719550" y="530529"/>
                  <a:pt x="719550" y="530529"/>
                  <a:pt x="720482" y="531319"/>
                </a:cubicBezTo>
                <a:lnTo>
                  <a:pt x="718615" y="532900"/>
                </a:lnTo>
                <a:lnTo>
                  <a:pt x="719550" y="534484"/>
                </a:lnTo>
                <a:cubicBezTo>
                  <a:pt x="720482" y="535274"/>
                  <a:pt x="721418" y="535274"/>
                  <a:pt x="721418" y="536065"/>
                </a:cubicBezTo>
                <a:lnTo>
                  <a:pt x="719550" y="537649"/>
                </a:lnTo>
                <a:cubicBezTo>
                  <a:pt x="718615" y="537649"/>
                  <a:pt x="718615" y="536065"/>
                  <a:pt x="717680" y="536065"/>
                </a:cubicBezTo>
                <a:cubicBezTo>
                  <a:pt x="717680" y="535274"/>
                  <a:pt x="716744" y="534484"/>
                  <a:pt x="715812" y="533693"/>
                </a:cubicBezTo>
                <a:cubicBezTo>
                  <a:pt x="715812" y="533693"/>
                  <a:pt x="714877" y="535274"/>
                  <a:pt x="713942" y="535274"/>
                </a:cubicBezTo>
                <a:lnTo>
                  <a:pt x="713006" y="533693"/>
                </a:lnTo>
                <a:cubicBezTo>
                  <a:pt x="712071" y="533693"/>
                  <a:pt x="711136" y="532109"/>
                  <a:pt x="711136" y="532109"/>
                </a:cubicBezTo>
                <a:cubicBezTo>
                  <a:pt x="710204" y="532109"/>
                  <a:pt x="709269" y="532900"/>
                  <a:pt x="709269" y="532900"/>
                </a:cubicBezTo>
                <a:cubicBezTo>
                  <a:pt x="708333" y="532900"/>
                  <a:pt x="707398" y="531319"/>
                  <a:pt x="707398" y="531319"/>
                </a:cubicBezTo>
                <a:cubicBezTo>
                  <a:pt x="706463" y="531319"/>
                  <a:pt x="705531" y="532900"/>
                  <a:pt x="705531" y="532900"/>
                </a:cubicBezTo>
                <a:cubicBezTo>
                  <a:pt x="704595" y="532900"/>
                  <a:pt x="704595" y="531319"/>
                  <a:pt x="703660" y="531319"/>
                </a:cubicBezTo>
                <a:cubicBezTo>
                  <a:pt x="702725" y="531319"/>
                  <a:pt x="701790" y="532109"/>
                  <a:pt x="701790" y="532109"/>
                </a:cubicBezTo>
                <a:cubicBezTo>
                  <a:pt x="700854" y="532109"/>
                  <a:pt x="700854" y="530529"/>
                  <a:pt x="699922" y="530529"/>
                </a:cubicBezTo>
                <a:cubicBezTo>
                  <a:pt x="699922" y="530529"/>
                  <a:pt x="701790" y="529738"/>
                  <a:pt x="701790" y="528948"/>
                </a:cubicBezTo>
                <a:cubicBezTo>
                  <a:pt x="702725" y="528948"/>
                  <a:pt x="703660" y="528154"/>
                  <a:pt x="703660" y="528154"/>
                </a:cubicBezTo>
                <a:lnTo>
                  <a:pt x="702725" y="525783"/>
                </a:lnTo>
                <a:cubicBezTo>
                  <a:pt x="701790" y="525783"/>
                  <a:pt x="700854" y="527364"/>
                  <a:pt x="700854" y="527364"/>
                </a:cubicBezTo>
                <a:cubicBezTo>
                  <a:pt x="698987" y="526573"/>
                  <a:pt x="698052" y="524993"/>
                  <a:pt x="697116" y="524199"/>
                </a:cubicBezTo>
                <a:cubicBezTo>
                  <a:pt x="697116" y="523409"/>
                  <a:pt x="696181" y="522618"/>
                  <a:pt x="695249" y="521828"/>
                </a:cubicBezTo>
                <a:lnTo>
                  <a:pt x="693378" y="523409"/>
                </a:lnTo>
                <a:cubicBezTo>
                  <a:pt x="693378" y="524199"/>
                  <a:pt x="695249" y="524993"/>
                  <a:pt x="695249" y="524993"/>
                </a:cubicBezTo>
                <a:cubicBezTo>
                  <a:pt x="695249" y="525783"/>
                  <a:pt x="696181" y="526573"/>
                  <a:pt x="697116" y="527364"/>
                </a:cubicBezTo>
                <a:cubicBezTo>
                  <a:pt x="697116" y="527364"/>
                  <a:pt x="698052" y="528154"/>
                  <a:pt x="698052" y="528948"/>
                </a:cubicBezTo>
                <a:cubicBezTo>
                  <a:pt x="698987" y="528948"/>
                  <a:pt x="699922" y="530529"/>
                  <a:pt x="699922" y="530529"/>
                </a:cubicBezTo>
                <a:lnTo>
                  <a:pt x="698052" y="532109"/>
                </a:lnTo>
                <a:lnTo>
                  <a:pt x="696181" y="530529"/>
                </a:lnTo>
                <a:cubicBezTo>
                  <a:pt x="696181" y="529738"/>
                  <a:pt x="695249" y="528948"/>
                  <a:pt x="694314" y="528154"/>
                </a:cubicBezTo>
                <a:cubicBezTo>
                  <a:pt x="694314" y="528948"/>
                  <a:pt x="692443" y="528948"/>
                  <a:pt x="692443" y="529738"/>
                </a:cubicBezTo>
                <a:cubicBezTo>
                  <a:pt x="692443" y="530529"/>
                  <a:pt x="694314" y="531319"/>
                  <a:pt x="694314" y="531319"/>
                </a:cubicBezTo>
                <a:cubicBezTo>
                  <a:pt x="694314" y="532109"/>
                  <a:pt x="692443" y="532109"/>
                  <a:pt x="692443" y="532900"/>
                </a:cubicBezTo>
                <a:cubicBezTo>
                  <a:pt x="691508" y="533693"/>
                  <a:pt x="693378" y="534484"/>
                  <a:pt x="693378" y="534484"/>
                </a:cubicBezTo>
                <a:cubicBezTo>
                  <a:pt x="693378" y="535274"/>
                  <a:pt x="691508" y="535274"/>
                  <a:pt x="691508" y="536065"/>
                </a:cubicBezTo>
                <a:cubicBezTo>
                  <a:pt x="690576" y="536065"/>
                  <a:pt x="690576" y="534484"/>
                  <a:pt x="689641" y="534484"/>
                </a:cubicBezTo>
                <a:cubicBezTo>
                  <a:pt x="689641" y="534484"/>
                  <a:pt x="688705" y="535274"/>
                  <a:pt x="687770" y="535274"/>
                </a:cubicBezTo>
                <a:cubicBezTo>
                  <a:pt x="687770" y="535274"/>
                  <a:pt x="686835" y="533693"/>
                  <a:pt x="685903" y="533693"/>
                </a:cubicBezTo>
                <a:cubicBezTo>
                  <a:pt x="685903" y="533693"/>
                  <a:pt x="684967" y="532900"/>
                  <a:pt x="684967" y="532109"/>
                </a:cubicBezTo>
                <a:cubicBezTo>
                  <a:pt x="684032" y="532109"/>
                  <a:pt x="683097" y="530529"/>
                  <a:pt x="683097" y="530529"/>
                </a:cubicBezTo>
                <a:cubicBezTo>
                  <a:pt x="682162" y="530529"/>
                  <a:pt x="681226" y="531319"/>
                  <a:pt x="681226" y="531319"/>
                </a:cubicBezTo>
                <a:cubicBezTo>
                  <a:pt x="680294" y="531319"/>
                  <a:pt x="679359" y="532900"/>
                  <a:pt x="679359" y="532900"/>
                </a:cubicBezTo>
                <a:cubicBezTo>
                  <a:pt x="678424" y="533693"/>
                  <a:pt x="677488" y="534484"/>
                  <a:pt x="676553" y="534484"/>
                </a:cubicBezTo>
                <a:lnTo>
                  <a:pt x="675621" y="532900"/>
                </a:lnTo>
                <a:cubicBezTo>
                  <a:pt x="674686" y="532900"/>
                  <a:pt x="673750" y="533693"/>
                  <a:pt x="672815" y="533693"/>
                </a:cubicBezTo>
                <a:cubicBezTo>
                  <a:pt x="672815" y="533693"/>
                  <a:pt x="674686" y="535274"/>
                  <a:pt x="674686" y="536065"/>
                </a:cubicBezTo>
                <a:lnTo>
                  <a:pt x="672815" y="536855"/>
                </a:lnTo>
                <a:lnTo>
                  <a:pt x="670945" y="535274"/>
                </a:lnTo>
                <a:lnTo>
                  <a:pt x="669077" y="536855"/>
                </a:lnTo>
                <a:lnTo>
                  <a:pt x="667207" y="534484"/>
                </a:lnTo>
                <a:cubicBezTo>
                  <a:pt x="668142" y="534484"/>
                  <a:pt x="669077" y="533693"/>
                  <a:pt x="669077" y="533693"/>
                </a:cubicBezTo>
                <a:cubicBezTo>
                  <a:pt x="669077" y="532900"/>
                  <a:pt x="668142" y="532109"/>
                  <a:pt x="668142" y="532109"/>
                </a:cubicBezTo>
                <a:cubicBezTo>
                  <a:pt x="668142" y="531319"/>
                  <a:pt x="666272" y="530529"/>
                  <a:pt x="666272" y="529738"/>
                </a:cubicBezTo>
                <a:lnTo>
                  <a:pt x="668142" y="528948"/>
                </a:lnTo>
                <a:cubicBezTo>
                  <a:pt x="668142" y="528154"/>
                  <a:pt x="667207" y="527364"/>
                  <a:pt x="667207" y="526573"/>
                </a:cubicBezTo>
                <a:lnTo>
                  <a:pt x="669077" y="525783"/>
                </a:lnTo>
                <a:cubicBezTo>
                  <a:pt x="669077" y="524993"/>
                  <a:pt x="667207" y="524199"/>
                  <a:pt x="667207" y="523409"/>
                </a:cubicBezTo>
                <a:cubicBezTo>
                  <a:pt x="666272" y="524199"/>
                  <a:pt x="666272" y="524993"/>
                  <a:pt x="665339" y="524993"/>
                </a:cubicBezTo>
                <a:lnTo>
                  <a:pt x="663469" y="526573"/>
                </a:lnTo>
                <a:cubicBezTo>
                  <a:pt x="662534" y="526573"/>
                  <a:pt x="662534" y="524993"/>
                  <a:pt x="661598" y="524993"/>
                </a:cubicBezTo>
                <a:lnTo>
                  <a:pt x="659731" y="525783"/>
                </a:lnTo>
                <a:cubicBezTo>
                  <a:pt x="659731" y="525783"/>
                  <a:pt x="660666" y="527364"/>
                  <a:pt x="660666" y="528154"/>
                </a:cubicBezTo>
                <a:cubicBezTo>
                  <a:pt x="661598" y="528154"/>
                  <a:pt x="662534" y="528948"/>
                  <a:pt x="662534" y="529738"/>
                </a:cubicBezTo>
                <a:lnTo>
                  <a:pt x="660666" y="530529"/>
                </a:lnTo>
                <a:cubicBezTo>
                  <a:pt x="660666" y="531319"/>
                  <a:pt x="662534" y="532109"/>
                  <a:pt x="662534" y="532900"/>
                </a:cubicBezTo>
                <a:lnTo>
                  <a:pt x="659731" y="533693"/>
                </a:lnTo>
                <a:cubicBezTo>
                  <a:pt x="659731" y="533693"/>
                  <a:pt x="658796" y="532900"/>
                  <a:pt x="658796" y="532109"/>
                </a:cubicBezTo>
                <a:cubicBezTo>
                  <a:pt x="658796" y="532109"/>
                  <a:pt x="656925" y="531319"/>
                  <a:pt x="656925" y="530529"/>
                </a:cubicBezTo>
                <a:cubicBezTo>
                  <a:pt x="656925" y="530529"/>
                  <a:pt x="658796" y="529738"/>
                  <a:pt x="658796" y="528948"/>
                </a:cubicBezTo>
                <a:cubicBezTo>
                  <a:pt x="658796" y="528948"/>
                  <a:pt x="657860" y="528154"/>
                  <a:pt x="656925" y="527364"/>
                </a:cubicBezTo>
                <a:cubicBezTo>
                  <a:pt x="656925" y="526573"/>
                  <a:pt x="655993" y="526573"/>
                  <a:pt x="655993" y="525783"/>
                </a:cubicBezTo>
                <a:cubicBezTo>
                  <a:pt x="655058" y="525783"/>
                  <a:pt x="654123" y="526573"/>
                  <a:pt x="654123" y="526573"/>
                </a:cubicBezTo>
                <a:cubicBezTo>
                  <a:pt x="653187" y="527364"/>
                  <a:pt x="655058" y="528948"/>
                  <a:pt x="655058" y="528948"/>
                </a:cubicBezTo>
                <a:lnTo>
                  <a:pt x="656925" y="530529"/>
                </a:lnTo>
                <a:cubicBezTo>
                  <a:pt x="656925" y="530529"/>
                  <a:pt x="655058" y="531319"/>
                  <a:pt x="655058" y="532109"/>
                </a:cubicBezTo>
                <a:cubicBezTo>
                  <a:pt x="654123" y="532109"/>
                  <a:pt x="653187" y="532900"/>
                  <a:pt x="652252" y="532900"/>
                </a:cubicBezTo>
                <a:lnTo>
                  <a:pt x="651320" y="531319"/>
                </a:lnTo>
                <a:cubicBezTo>
                  <a:pt x="650385" y="530529"/>
                  <a:pt x="650385" y="529738"/>
                  <a:pt x="649449" y="529738"/>
                </a:cubicBezTo>
                <a:cubicBezTo>
                  <a:pt x="649449" y="529738"/>
                  <a:pt x="648514" y="528154"/>
                  <a:pt x="647579" y="528154"/>
                </a:cubicBezTo>
                <a:cubicBezTo>
                  <a:pt x="647579" y="528154"/>
                  <a:pt x="646644" y="528948"/>
                  <a:pt x="645711" y="528948"/>
                </a:cubicBezTo>
                <a:cubicBezTo>
                  <a:pt x="645711" y="528948"/>
                  <a:pt x="647579" y="530529"/>
                  <a:pt x="647579" y="531319"/>
                </a:cubicBezTo>
                <a:lnTo>
                  <a:pt x="645711" y="532109"/>
                </a:lnTo>
                <a:cubicBezTo>
                  <a:pt x="645711" y="532900"/>
                  <a:pt x="646644" y="533693"/>
                  <a:pt x="646644" y="534484"/>
                </a:cubicBezTo>
                <a:lnTo>
                  <a:pt x="644776" y="535274"/>
                </a:lnTo>
                <a:cubicBezTo>
                  <a:pt x="644776" y="535274"/>
                  <a:pt x="643841" y="533693"/>
                  <a:pt x="642906" y="533693"/>
                </a:cubicBezTo>
                <a:cubicBezTo>
                  <a:pt x="642906" y="532900"/>
                  <a:pt x="641970" y="532900"/>
                  <a:pt x="641970" y="532109"/>
                </a:cubicBezTo>
                <a:cubicBezTo>
                  <a:pt x="641035" y="531319"/>
                  <a:pt x="641035" y="530529"/>
                  <a:pt x="640103" y="530529"/>
                </a:cubicBezTo>
                <a:cubicBezTo>
                  <a:pt x="640103" y="529738"/>
                  <a:pt x="639168" y="528948"/>
                  <a:pt x="638232" y="528154"/>
                </a:cubicBezTo>
                <a:lnTo>
                  <a:pt x="636362" y="529738"/>
                </a:lnTo>
                <a:cubicBezTo>
                  <a:pt x="635430" y="529738"/>
                  <a:pt x="635430" y="528154"/>
                  <a:pt x="634495" y="528154"/>
                </a:cubicBezTo>
                <a:lnTo>
                  <a:pt x="632624" y="528948"/>
                </a:lnTo>
                <a:cubicBezTo>
                  <a:pt x="632624" y="529738"/>
                  <a:pt x="634495" y="530529"/>
                  <a:pt x="634495" y="531319"/>
                </a:cubicBezTo>
                <a:lnTo>
                  <a:pt x="632624" y="532109"/>
                </a:lnTo>
                <a:cubicBezTo>
                  <a:pt x="631689" y="532109"/>
                  <a:pt x="631689" y="530529"/>
                  <a:pt x="630757" y="530529"/>
                </a:cubicBezTo>
                <a:cubicBezTo>
                  <a:pt x="629821" y="530529"/>
                  <a:pt x="628886" y="532109"/>
                  <a:pt x="628886" y="532109"/>
                </a:cubicBezTo>
                <a:cubicBezTo>
                  <a:pt x="627951" y="532109"/>
                  <a:pt x="627951" y="530529"/>
                  <a:pt x="627016" y="530529"/>
                </a:cubicBezTo>
                <a:cubicBezTo>
                  <a:pt x="626083" y="529738"/>
                  <a:pt x="626083" y="528948"/>
                  <a:pt x="625148" y="528154"/>
                </a:cubicBezTo>
                <a:cubicBezTo>
                  <a:pt x="625148" y="528154"/>
                  <a:pt x="624213" y="529738"/>
                  <a:pt x="623278" y="529738"/>
                </a:cubicBezTo>
                <a:cubicBezTo>
                  <a:pt x="622342" y="529738"/>
                  <a:pt x="622342" y="528154"/>
                  <a:pt x="621410" y="528154"/>
                </a:cubicBezTo>
                <a:cubicBezTo>
                  <a:pt x="621410" y="528154"/>
                  <a:pt x="620475" y="528948"/>
                  <a:pt x="619540" y="529738"/>
                </a:cubicBezTo>
                <a:lnTo>
                  <a:pt x="621410" y="531319"/>
                </a:lnTo>
                <a:cubicBezTo>
                  <a:pt x="621410" y="531319"/>
                  <a:pt x="619540" y="532109"/>
                  <a:pt x="619540" y="532900"/>
                </a:cubicBezTo>
                <a:cubicBezTo>
                  <a:pt x="619540" y="532900"/>
                  <a:pt x="620475" y="533693"/>
                  <a:pt x="620475" y="534484"/>
                </a:cubicBezTo>
                <a:cubicBezTo>
                  <a:pt x="621410" y="534484"/>
                  <a:pt x="622342" y="536065"/>
                  <a:pt x="622342" y="536065"/>
                </a:cubicBezTo>
                <a:cubicBezTo>
                  <a:pt x="621410" y="536065"/>
                  <a:pt x="620475" y="537649"/>
                  <a:pt x="620475" y="537649"/>
                </a:cubicBezTo>
                <a:cubicBezTo>
                  <a:pt x="619540" y="536855"/>
                  <a:pt x="619540" y="536065"/>
                  <a:pt x="618604" y="535274"/>
                </a:cubicBezTo>
                <a:cubicBezTo>
                  <a:pt x="617669" y="535274"/>
                  <a:pt x="616734" y="536855"/>
                  <a:pt x="616734" y="536855"/>
                </a:cubicBezTo>
                <a:cubicBezTo>
                  <a:pt x="615802" y="536855"/>
                  <a:pt x="614867" y="535274"/>
                  <a:pt x="614867" y="535274"/>
                </a:cubicBezTo>
                <a:lnTo>
                  <a:pt x="616734" y="533693"/>
                </a:lnTo>
                <a:lnTo>
                  <a:pt x="615802" y="532109"/>
                </a:lnTo>
                <a:cubicBezTo>
                  <a:pt x="614867" y="532109"/>
                  <a:pt x="613931" y="533693"/>
                  <a:pt x="612996" y="533693"/>
                </a:cubicBezTo>
                <a:cubicBezTo>
                  <a:pt x="612996" y="533693"/>
                  <a:pt x="612061" y="532109"/>
                  <a:pt x="612061" y="531319"/>
                </a:cubicBezTo>
                <a:cubicBezTo>
                  <a:pt x="611129" y="531319"/>
                  <a:pt x="610193" y="532900"/>
                  <a:pt x="609258" y="532900"/>
                </a:cubicBezTo>
                <a:cubicBezTo>
                  <a:pt x="609258" y="532900"/>
                  <a:pt x="608323" y="532109"/>
                  <a:pt x="608323" y="531319"/>
                </a:cubicBezTo>
                <a:cubicBezTo>
                  <a:pt x="607388" y="530529"/>
                  <a:pt x="606452" y="529738"/>
                  <a:pt x="606452" y="529738"/>
                </a:cubicBezTo>
                <a:cubicBezTo>
                  <a:pt x="606452" y="528948"/>
                  <a:pt x="604585" y="528154"/>
                  <a:pt x="604585" y="527364"/>
                </a:cubicBezTo>
                <a:cubicBezTo>
                  <a:pt x="604585" y="527364"/>
                  <a:pt x="606452" y="526573"/>
                  <a:pt x="607388" y="526573"/>
                </a:cubicBezTo>
                <a:lnTo>
                  <a:pt x="605520" y="524993"/>
                </a:lnTo>
                <a:cubicBezTo>
                  <a:pt x="605520" y="524199"/>
                  <a:pt x="603650" y="525783"/>
                  <a:pt x="603650" y="525783"/>
                </a:cubicBezTo>
                <a:cubicBezTo>
                  <a:pt x="602714" y="525783"/>
                  <a:pt x="601782" y="527364"/>
                  <a:pt x="600847" y="527364"/>
                </a:cubicBezTo>
                <a:lnTo>
                  <a:pt x="599912" y="525783"/>
                </a:lnTo>
                <a:cubicBezTo>
                  <a:pt x="598977" y="525783"/>
                  <a:pt x="598041" y="526573"/>
                  <a:pt x="597106" y="526573"/>
                </a:cubicBezTo>
                <a:cubicBezTo>
                  <a:pt x="596174" y="528154"/>
                  <a:pt x="594303" y="528948"/>
                  <a:pt x="593368" y="529738"/>
                </a:cubicBezTo>
                <a:cubicBezTo>
                  <a:pt x="594303" y="529738"/>
                  <a:pt x="594303" y="531319"/>
                  <a:pt x="595239" y="531319"/>
                </a:cubicBezTo>
                <a:cubicBezTo>
                  <a:pt x="595239" y="531319"/>
                  <a:pt x="593368" y="532900"/>
                  <a:pt x="592433" y="532900"/>
                </a:cubicBezTo>
                <a:lnTo>
                  <a:pt x="591501" y="531319"/>
                </a:lnTo>
                <a:cubicBezTo>
                  <a:pt x="590565" y="530529"/>
                  <a:pt x="590565" y="529738"/>
                  <a:pt x="589630" y="528948"/>
                </a:cubicBezTo>
                <a:cubicBezTo>
                  <a:pt x="589630" y="529738"/>
                  <a:pt x="587760" y="530529"/>
                  <a:pt x="587760" y="530529"/>
                </a:cubicBezTo>
                <a:cubicBezTo>
                  <a:pt x="587760" y="531319"/>
                  <a:pt x="588695" y="532109"/>
                  <a:pt x="589630" y="532109"/>
                </a:cubicBezTo>
                <a:cubicBezTo>
                  <a:pt x="589630" y="532900"/>
                  <a:pt x="590565" y="533693"/>
                  <a:pt x="590565" y="533693"/>
                </a:cubicBezTo>
                <a:cubicBezTo>
                  <a:pt x="590565" y="534484"/>
                  <a:pt x="588695" y="535274"/>
                  <a:pt x="588695" y="535274"/>
                </a:cubicBezTo>
                <a:lnTo>
                  <a:pt x="586824" y="536855"/>
                </a:lnTo>
                <a:cubicBezTo>
                  <a:pt x="585892" y="536855"/>
                  <a:pt x="584957" y="535274"/>
                  <a:pt x="584957" y="535274"/>
                </a:cubicBezTo>
                <a:lnTo>
                  <a:pt x="586824" y="533693"/>
                </a:lnTo>
                <a:lnTo>
                  <a:pt x="585892" y="532109"/>
                </a:lnTo>
                <a:cubicBezTo>
                  <a:pt x="584957" y="531319"/>
                  <a:pt x="584022" y="530529"/>
                  <a:pt x="584022" y="529738"/>
                </a:cubicBezTo>
                <a:lnTo>
                  <a:pt x="582151" y="531319"/>
                </a:lnTo>
                <a:cubicBezTo>
                  <a:pt x="581219" y="532109"/>
                  <a:pt x="580284" y="532900"/>
                  <a:pt x="579349" y="532900"/>
                </a:cubicBezTo>
                <a:lnTo>
                  <a:pt x="578413" y="531319"/>
                </a:lnTo>
                <a:cubicBezTo>
                  <a:pt x="577478" y="531319"/>
                  <a:pt x="576543" y="532109"/>
                  <a:pt x="575611" y="532109"/>
                </a:cubicBezTo>
                <a:cubicBezTo>
                  <a:pt x="575611" y="532900"/>
                  <a:pt x="574675" y="533693"/>
                  <a:pt x="573740" y="533693"/>
                </a:cubicBezTo>
                <a:lnTo>
                  <a:pt x="571873" y="535274"/>
                </a:lnTo>
                <a:cubicBezTo>
                  <a:pt x="571873" y="535274"/>
                  <a:pt x="570937" y="533693"/>
                  <a:pt x="570002" y="533693"/>
                </a:cubicBezTo>
                <a:cubicBezTo>
                  <a:pt x="570002" y="532900"/>
                  <a:pt x="569067" y="532109"/>
                  <a:pt x="569067" y="531319"/>
                </a:cubicBezTo>
                <a:lnTo>
                  <a:pt x="570937" y="530529"/>
                </a:lnTo>
                <a:cubicBezTo>
                  <a:pt x="570937" y="529738"/>
                  <a:pt x="569067" y="528948"/>
                  <a:pt x="569067" y="528154"/>
                </a:cubicBezTo>
                <a:lnTo>
                  <a:pt x="567200" y="529738"/>
                </a:lnTo>
                <a:lnTo>
                  <a:pt x="565329" y="528154"/>
                </a:lnTo>
                <a:cubicBezTo>
                  <a:pt x="565329" y="528154"/>
                  <a:pt x="564394" y="526573"/>
                  <a:pt x="563458" y="526573"/>
                </a:cubicBezTo>
                <a:cubicBezTo>
                  <a:pt x="563458" y="526573"/>
                  <a:pt x="562523" y="527364"/>
                  <a:pt x="561591" y="527364"/>
                </a:cubicBezTo>
                <a:cubicBezTo>
                  <a:pt x="561591" y="528154"/>
                  <a:pt x="559721" y="528948"/>
                  <a:pt x="559721" y="528948"/>
                </a:cubicBezTo>
                <a:cubicBezTo>
                  <a:pt x="559721" y="528948"/>
                  <a:pt x="558785" y="527364"/>
                  <a:pt x="557850" y="527364"/>
                </a:cubicBezTo>
                <a:lnTo>
                  <a:pt x="560656" y="525783"/>
                </a:lnTo>
                <a:lnTo>
                  <a:pt x="558785" y="524199"/>
                </a:lnTo>
                <a:cubicBezTo>
                  <a:pt x="558785" y="523409"/>
                  <a:pt x="557850" y="522618"/>
                  <a:pt x="556915" y="522618"/>
                </a:cubicBezTo>
                <a:cubicBezTo>
                  <a:pt x="556915" y="521828"/>
                  <a:pt x="555983" y="521037"/>
                  <a:pt x="555047" y="520247"/>
                </a:cubicBezTo>
                <a:cubicBezTo>
                  <a:pt x="555047" y="521037"/>
                  <a:pt x="553177" y="521828"/>
                  <a:pt x="553177" y="521828"/>
                </a:cubicBezTo>
                <a:cubicBezTo>
                  <a:pt x="553177" y="522618"/>
                  <a:pt x="554112" y="523409"/>
                  <a:pt x="555047" y="523409"/>
                </a:cubicBezTo>
                <a:cubicBezTo>
                  <a:pt x="555047" y="524199"/>
                  <a:pt x="555983" y="524993"/>
                  <a:pt x="556915" y="525783"/>
                </a:cubicBezTo>
                <a:cubicBezTo>
                  <a:pt x="556915" y="525783"/>
                  <a:pt x="557850" y="526573"/>
                  <a:pt x="557850" y="527364"/>
                </a:cubicBezTo>
                <a:lnTo>
                  <a:pt x="555983" y="528154"/>
                </a:lnTo>
                <a:cubicBezTo>
                  <a:pt x="555983" y="528154"/>
                  <a:pt x="555047" y="527364"/>
                  <a:pt x="554112" y="526573"/>
                </a:cubicBezTo>
                <a:cubicBezTo>
                  <a:pt x="553177" y="525783"/>
                  <a:pt x="552242" y="524199"/>
                  <a:pt x="551309" y="523409"/>
                </a:cubicBezTo>
                <a:lnTo>
                  <a:pt x="549439" y="524199"/>
                </a:lnTo>
                <a:cubicBezTo>
                  <a:pt x="549439" y="524993"/>
                  <a:pt x="550374" y="525783"/>
                  <a:pt x="550374" y="526573"/>
                </a:cubicBezTo>
                <a:cubicBezTo>
                  <a:pt x="551309" y="526573"/>
                  <a:pt x="552242" y="527364"/>
                  <a:pt x="552242" y="528154"/>
                </a:cubicBezTo>
                <a:cubicBezTo>
                  <a:pt x="552242" y="528154"/>
                  <a:pt x="550374" y="528948"/>
                  <a:pt x="550374" y="529738"/>
                </a:cubicBezTo>
                <a:cubicBezTo>
                  <a:pt x="550374" y="529738"/>
                  <a:pt x="552242" y="530529"/>
                  <a:pt x="552242" y="531319"/>
                </a:cubicBezTo>
                <a:cubicBezTo>
                  <a:pt x="552242" y="531319"/>
                  <a:pt x="550374" y="532109"/>
                  <a:pt x="549439" y="532900"/>
                </a:cubicBezTo>
                <a:lnTo>
                  <a:pt x="548504" y="530529"/>
                </a:lnTo>
                <a:cubicBezTo>
                  <a:pt x="547568" y="530529"/>
                  <a:pt x="546636" y="532109"/>
                  <a:pt x="545701" y="532109"/>
                </a:cubicBezTo>
                <a:cubicBezTo>
                  <a:pt x="545701" y="532900"/>
                  <a:pt x="544766" y="532900"/>
                  <a:pt x="543830" y="533693"/>
                </a:cubicBezTo>
                <a:cubicBezTo>
                  <a:pt x="543830" y="533693"/>
                  <a:pt x="542895" y="534484"/>
                  <a:pt x="541963" y="534484"/>
                </a:cubicBezTo>
                <a:cubicBezTo>
                  <a:pt x="541963" y="535274"/>
                  <a:pt x="541028" y="532900"/>
                  <a:pt x="540093" y="532900"/>
                </a:cubicBezTo>
                <a:cubicBezTo>
                  <a:pt x="540093" y="532900"/>
                  <a:pt x="539157" y="534484"/>
                  <a:pt x="538222" y="534484"/>
                </a:cubicBezTo>
                <a:cubicBezTo>
                  <a:pt x="537290" y="534484"/>
                  <a:pt x="537290" y="532900"/>
                  <a:pt x="536355" y="532900"/>
                </a:cubicBezTo>
                <a:cubicBezTo>
                  <a:pt x="536355" y="532900"/>
                  <a:pt x="535419" y="533693"/>
                  <a:pt x="534484" y="533693"/>
                </a:cubicBezTo>
                <a:cubicBezTo>
                  <a:pt x="534484" y="534484"/>
                  <a:pt x="533549" y="535274"/>
                  <a:pt x="532614" y="535274"/>
                </a:cubicBezTo>
                <a:cubicBezTo>
                  <a:pt x="532614" y="535274"/>
                  <a:pt x="531681" y="533693"/>
                  <a:pt x="530746" y="533693"/>
                </a:cubicBezTo>
                <a:cubicBezTo>
                  <a:pt x="530746" y="533693"/>
                  <a:pt x="529811" y="534484"/>
                  <a:pt x="528876" y="535274"/>
                </a:cubicBezTo>
                <a:lnTo>
                  <a:pt x="530746" y="536855"/>
                </a:lnTo>
                <a:lnTo>
                  <a:pt x="531681" y="538439"/>
                </a:lnTo>
                <a:lnTo>
                  <a:pt x="529811" y="540020"/>
                </a:lnTo>
                <a:cubicBezTo>
                  <a:pt x="529811" y="540020"/>
                  <a:pt x="528876" y="538439"/>
                  <a:pt x="527940" y="538439"/>
                </a:cubicBezTo>
                <a:cubicBezTo>
                  <a:pt x="527940" y="537649"/>
                  <a:pt x="527008" y="536855"/>
                  <a:pt x="527008" y="536065"/>
                </a:cubicBezTo>
                <a:cubicBezTo>
                  <a:pt x="526073" y="536065"/>
                  <a:pt x="526073" y="535274"/>
                  <a:pt x="525138" y="534484"/>
                </a:cubicBezTo>
                <a:cubicBezTo>
                  <a:pt x="524203" y="533693"/>
                  <a:pt x="524203" y="533693"/>
                  <a:pt x="523267" y="532900"/>
                </a:cubicBezTo>
                <a:cubicBezTo>
                  <a:pt x="523267" y="532109"/>
                  <a:pt x="522332" y="531319"/>
                  <a:pt x="522332" y="531319"/>
                </a:cubicBezTo>
                <a:cubicBezTo>
                  <a:pt x="522332" y="530529"/>
                  <a:pt x="524203" y="529738"/>
                  <a:pt x="524203" y="529738"/>
                </a:cubicBezTo>
                <a:cubicBezTo>
                  <a:pt x="524203" y="528948"/>
                  <a:pt x="522332" y="528154"/>
                  <a:pt x="522332" y="528154"/>
                </a:cubicBezTo>
                <a:cubicBezTo>
                  <a:pt x="521400" y="528154"/>
                  <a:pt x="521400" y="528948"/>
                  <a:pt x="520465" y="528948"/>
                </a:cubicBezTo>
                <a:cubicBezTo>
                  <a:pt x="519529" y="528948"/>
                  <a:pt x="519529" y="527364"/>
                  <a:pt x="518594" y="527364"/>
                </a:cubicBezTo>
                <a:lnTo>
                  <a:pt x="516727" y="528948"/>
                </a:lnTo>
                <a:lnTo>
                  <a:pt x="518594" y="530529"/>
                </a:lnTo>
                <a:cubicBezTo>
                  <a:pt x="518594" y="531319"/>
                  <a:pt x="516727" y="531319"/>
                  <a:pt x="515791" y="532109"/>
                </a:cubicBezTo>
                <a:cubicBezTo>
                  <a:pt x="515791" y="532109"/>
                  <a:pt x="517659" y="532900"/>
                  <a:pt x="517659" y="533693"/>
                </a:cubicBezTo>
                <a:cubicBezTo>
                  <a:pt x="517659" y="534484"/>
                  <a:pt x="518594" y="535274"/>
                  <a:pt x="519529" y="535274"/>
                </a:cubicBezTo>
                <a:cubicBezTo>
                  <a:pt x="519529" y="536065"/>
                  <a:pt x="521400" y="536855"/>
                  <a:pt x="521400" y="536855"/>
                </a:cubicBezTo>
                <a:cubicBezTo>
                  <a:pt x="520465" y="537649"/>
                  <a:pt x="519529" y="538439"/>
                  <a:pt x="518594" y="538439"/>
                </a:cubicBezTo>
                <a:cubicBezTo>
                  <a:pt x="517659" y="537649"/>
                  <a:pt x="516727" y="536065"/>
                  <a:pt x="515791" y="535274"/>
                </a:cubicBezTo>
                <a:cubicBezTo>
                  <a:pt x="514856" y="535274"/>
                  <a:pt x="513921" y="536065"/>
                  <a:pt x="513921" y="536065"/>
                </a:cubicBezTo>
                <a:cubicBezTo>
                  <a:pt x="512986" y="536065"/>
                  <a:pt x="512986" y="534484"/>
                  <a:pt x="512054" y="534484"/>
                </a:cubicBezTo>
                <a:lnTo>
                  <a:pt x="513921" y="532900"/>
                </a:lnTo>
                <a:cubicBezTo>
                  <a:pt x="513921" y="532900"/>
                  <a:pt x="512054" y="532109"/>
                  <a:pt x="512986" y="531319"/>
                </a:cubicBezTo>
                <a:lnTo>
                  <a:pt x="514856" y="530529"/>
                </a:lnTo>
                <a:cubicBezTo>
                  <a:pt x="513921" y="529738"/>
                  <a:pt x="513921" y="528948"/>
                  <a:pt x="512986" y="528154"/>
                </a:cubicBezTo>
                <a:cubicBezTo>
                  <a:pt x="512986" y="528154"/>
                  <a:pt x="512054" y="526573"/>
                  <a:pt x="511118" y="526573"/>
                </a:cubicBezTo>
                <a:lnTo>
                  <a:pt x="509248" y="528154"/>
                </a:lnTo>
                <a:lnTo>
                  <a:pt x="511118" y="529738"/>
                </a:lnTo>
                <a:cubicBezTo>
                  <a:pt x="511118" y="529738"/>
                  <a:pt x="508312" y="530529"/>
                  <a:pt x="509248" y="531319"/>
                </a:cubicBezTo>
                <a:cubicBezTo>
                  <a:pt x="509248" y="531319"/>
                  <a:pt x="510183" y="532109"/>
                  <a:pt x="510183" y="532900"/>
                </a:cubicBezTo>
                <a:cubicBezTo>
                  <a:pt x="511118" y="532900"/>
                  <a:pt x="512054" y="534484"/>
                  <a:pt x="512054" y="534484"/>
                </a:cubicBezTo>
                <a:cubicBezTo>
                  <a:pt x="511118" y="534484"/>
                  <a:pt x="510183" y="536065"/>
                  <a:pt x="510183" y="536065"/>
                </a:cubicBezTo>
                <a:cubicBezTo>
                  <a:pt x="509248" y="536065"/>
                  <a:pt x="509248" y="534484"/>
                  <a:pt x="508312" y="534484"/>
                </a:cubicBezTo>
                <a:cubicBezTo>
                  <a:pt x="508312" y="534484"/>
                  <a:pt x="506445" y="536065"/>
                  <a:pt x="506445" y="535274"/>
                </a:cubicBezTo>
                <a:cubicBezTo>
                  <a:pt x="505510" y="535274"/>
                  <a:pt x="505510" y="534484"/>
                  <a:pt x="504575" y="533693"/>
                </a:cubicBezTo>
                <a:cubicBezTo>
                  <a:pt x="504575" y="532900"/>
                  <a:pt x="503639" y="532900"/>
                  <a:pt x="502704" y="532109"/>
                </a:cubicBezTo>
                <a:lnTo>
                  <a:pt x="505510" y="530529"/>
                </a:lnTo>
                <a:lnTo>
                  <a:pt x="503639" y="528948"/>
                </a:lnTo>
                <a:cubicBezTo>
                  <a:pt x="502704" y="528154"/>
                  <a:pt x="501772" y="527364"/>
                  <a:pt x="501772" y="527364"/>
                </a:cubicBezTo>
                <a:cubicBezTo>
                  <a:pt x="501772" y="526573"/>
                  <a:pt x="499901" y="525783"/>
                  <a:pt x="500837" y="525783"/>
                </a:cubicBezTo>
                <a:cubicBezTo>
                  <a:pt x="500837" y="524993"/>
                  <a:pt x="502704" y="524199"/>
                  <a:pt x="502704" y="524199"/>
                </a:cubicBezTo>
                <a:cubicBezTo>
                  <a:pt x="502704" y="523409"/>
                  <a:pt x="500837" y="522618"/>
                  <a:pt x="500837" y="522618"/>
                </a:cubicBezTo>
                <a:cubicBezTo>
                  <a:pt x="499901" y="521828"/>
                  <a:pt x="499901" y="521037"/>
                  <a:pt x="498966" y="520247"/>
                </a:cubicBezTo>
                <a:cubicBezTo>
                  <a:pt x="498966" y="520247"/>
                  <a:pt x="498031" y="521828"/>
                  <a:pt x="497099" y="521828"/>
                </a:cubicBezTo>
                <a:cubicBezTo>
                  <a:pt x="497099" y="521828"/>
                  <a:pt x="496163" y="520247"/>
                  <a:pt x="495228" y="520247"/>
                </a:cubicBezTo>
                <a:cubicBezTo>
                  <a:pt x="495228" y="520247"/>
                  <a:pt x="493358" y="521037"/>
                  <a:pt x="493358" y="521828"/>
                </a:cubicBezTo>
                <a:cubicBezTo>
                  <a:pt x="493358" y="521828"/>
                  <a:pt x="495228" y="522618"/>
                  <a:pt x="495228" y="523409"/>
                </a:cubicBezTo>
                <a:lnTo>
                  <a:pt x="493358" y="524199"/>
                </a:lnTo>
                <a:cubicBezTo>
                  <a:pt x="493358" y="524993"/>
                  <a:pt x="494293" y="525783"/>
                  <a:pt x="494293" y="526573"/>
                </a:cubicBezTo>
                <a:cubicBezTo>
                  <a:pt x="495228" y="526573"/>
                  <a:pt x="496163" y="527364"/>
                  <a:pt x="496163" y="528154"/>
                </a:cubicBezTo>
                <a:lnTo>
                  <a:pt x="498031" y="529738"/>
                </a:lnTo>
                <a:cubicBezTo>
                  <a:pt x="498031" y="530529"/>
                  <a:pt x="496163" y="531319"/>
                  <a:pt x="496163" y="531319"/>
                </a:cubicBezTo>
                <a:lnTo>
                  <a:pt x="494293" y="529738"/>
                </a:lnTo>
                <a:cubicBezTo>
                  <a:pt x="494293" y="528948"/>
                  <a:pt x="492422" y="527364"/>
                  <a:pt x="492422" y="527364"/>
                </a:cubicBezTo>
                <a:lnTo>
                  <a:pt x="490555" y="528948"/>
                </a:lnTo>
                <a:cubicBezTo>
                  <a:pt x="489620" y="528948"/>
                  <a:pt x="488684" y="529738"/>
                  <a:pt x="488684" y="530529"/>
                </a:cubicBezTo>
                <a:cubicBezTo>
                  <a:pt x="487749" y="530529"/>
                  <a:pt x="486817" y="531319"/>
                  <a:pt x="485882" y="531319"/>
                </a:cubicBezTo>
                <a:cubicBezTo>
                  <a:pt x="485882" y="532109"/>
                  <a:pt x="487749" y="532900"/>
                  <a:pt x="487749" y="533693"/>
                </a:cubicBezTo>
                <a:lnTo>
                  <a:pt x="485882" y="534484"/>
                </a:lnTo>
                <a:cubicBezTo>
                  <a:pt x="484947" y="534484"/>
                  <a:pt x="484947" y="533693"/>
                  <a:pt x="484011" y="532900"/>
                </a:cubicBezTo>
                <a:cubicBezTo>
                  <a:pt x="484011" y="532900"/>
                  <a:pt x="483076" y="531319"/>
                  <a:pt x="482144" y="531319"/>
                </a:cubicBezTo>
                <a:lnTo>
                  <a:pt x="480273" y="532900"/>
                </a:lnTo>
                <a:cubicBezTo>
                  <a:pt x="480273" y="532109"/>
                  <a:pt x="479338" y="531319"/>
                  <a:pt x="479338" y="530529"/>
                </a:cubicBezTo>
                <a:lnTo>
                  <a:pt x="481209" y="529738"/>
                </a:lnTo>
                <a:cubicBezTo>
                  <a:pt x="481209" y="528948"/>
                  <a:pt x="480273" y="528154"/>
                  <a:pt x="479338" y="527364"/>
                </a:cubicBezTo>
                <a:cubicBezTo>
                  <a:pt x="479338" y="527364"/>
                  <a:pt x="478403" y="525783"/>
                  <a:pt x="477471" y="525783"/>
                </a:cubicBezTo>
                <a:lnTo>
                  <a:pt x="475600" y="527364"/>
                </a:lnTo>
                <a:lnTo>
                  <a:pt x="473730" y="528948"/>
                </a:lnTo>
                <a:cubicBezTo>
                  <a:pt x="472794" y="528948"/>
                  <a:pt x="472794" y="527364"/>
                  <a:pt x="471862" y="526573"/>
                </a:cubicBezTo>
                <a:cubicBezTo>
                  <a:pt x="470927" y="527364"/>
                  <a:pt x="470927" y="528154"/>
                  <a:pt x="469992" y="528154"/>
                </a:cubicBezTo>
                <a:cubicBezTo>
                  <a:pt x="468121" y="528948"/>
                  <a:pt x="467189" y="529738"/>
                  <a:pt x="466254" y="531319"/>
                </a:cubicBezTo>
                <a:cubicBezTo>
                  <a:pt x="467189" y="532109"/>
                  <a:pt x="468121" y="533693"/>
                  <a:pt x="469056" y="534484"/>
                </a:cubicBezTo>
                <a:cubicBezTo>
                  <a:pt x="469992" y="536065"/>
                  <a:pt x="470927" y="536855"/>
                  <a:pt x="471862" y="537649"/>
                </a:cubicBezTo>
                <a:cubicBezTo>
                  <a:pt x="471862" y="538439"/>
                  <a:pt x="469992" y="538439"/>
                  <a:pt x="469992" y="539229"/>
                </a:cubicBezTo>
                <a:cubicBezTo>
                  <a:pt x="469992" y="540020"/>
                  <a:pt x="471862" y="540810"/>
                  <a:pt x="471862" y="540810"/>
                </a:cubicBezTo>
                <a:cubicBezTo>
                  <a:pt x="471862" y="541601"/>
                  <a:pt x="469992" y="542394"/>
                  <a:pt x="469992" y="542394"/>
                </a:cubicBezTo>
                <a:cubicBezTo>
                  <a:pt x="469056" y="542394"/>
                  <a:pt x="468121" y="540810"/>
                  <a:pt x="468121" y="540810"/>
                </a:cubicBezTo>
                <a:cubicBezTo>
                  <a:pt x="467189" y="540020"/>
                  <a:pt x="466254" y="539229"/>
                  <a:pt x="466254" y="539229"/>
                </a:cubicBezTo>
                <a:cubicBezTo>
                  <a:pt x="466254" y="538439"/>
                  <a:pt x="468121" y="537649"/>
                  <a:pt x="468121" y="537649"/>
                </a:cubicBezTo>
                <a:lnTo>
                  <a:pt x="467189" y="536065"/>
                </a:lnTo>
                <a:cubicBezTo>
                  <a:pt x="466254" y="536065"/>
                  <a:pt x="465319" y="536855"/>
                  <a:pt x="464383" y="536855"/>
                </a:cubicBezTo>
                <a:cubicBezTo>
                  <a:pt x="465319" y="537649"/>
                  <a:pt x="466254" y="538439"/>
                  <a:pt x="466254" y="539229"/>
                </a:cubicBezTo>
                <a:lnTo>
                  <a:pt x="464383" y="540020"/>
                </a:lnTo>
                <a:cubicBezTo>
                  <a:pt x="463448" y="540810"/>
                  <a:pt x="462513" y="540810"/>
                  <a:pt x="462513" y="541601"/>
                </a:cubicBezTo>
                <a:cubicBezTo>
                  <a:pt x="461581" y="540810"/>
                  <a:pt x="460645" y="540810"/>
                  <a:pt x="460645" y="540020"/>
                </a:cubicBezTo>
                <a:cubicBezTo>
                  <a:pt x="460645" y="539229"/>
                  <a:pt x="458775" y="538439"/>
                  <a:pt x="458775" y="538439"/>
                </a:cubicBezTo>
                <a:cubicBezTo>
                  <a:pt x="458775" y="537649"/>
                  <a:pt x="461581" y="536855"/>
                  <a:pt x="461581" y="536855"/>
                </a:cubicBezTo>
                <a:cubicBezTo>
                  <a:pt x="460645" y="536065"/>
                  <a:pt x="459710" y="535274"/>
                  <a:pt x="459710" y="535274"/>
                </a:cubicBezTo>
                <a:cubicBezTo>
                  <a:pt x="459710" y="534484"/>
                  <a:pt x="457843" y="533693"/>
                  <a:pt x="457843" y="532900"/>
                </a:cubicBezTo>
                <a:lnTo>
                  <a:pt x="459710" y="532109"/>
                </a:lnTo>
                <a:lnTo>
                  <a:pt x="461581" y="533693"/>
                </a:lnTo>
                <a:lnTo>
                  <a:pt x="463448" y="532109"/>
                </a:lnTo>
                <a:cubicBezTo>
                  <a:pt x="463448" y="532109"/>
                  <a:pt x="462513" y="531319"/>
                  <a:pt x="462513" y="530529"/>
                </a:cubicBezTo>
                <a:lnTo>
                  <a:pt x="460645" y="528948"/>
                </a:lnTo>
                <a:cubicBezTo>
                  <a:pt x="459710" y="528948"/>
                  <a:pt x="458775" y="530529"/>
                  <a:pt x="458775" y="529738"/>
                </a:cubicBezTo>
                <a:cubicBezTo>
                  <a:pt x="457843" y="529738"/>
                  <a:pt x="456907" y="528948"/>
                  <a:pt x="456907" y="528154"/>
                </a:cubicBezTo>
                <a:cubicBezTo>
                  <a:pt x="455972" y="528154"/>
                  <a:pt x="455972" y="527364"/>
                  <a:pt x="455037" y="526573"/>
                </a:cubicBezTo>
                <a:cubicBezTo>
                  <a:pt x="455037" y="525783"/>
                  <a:pt x="454102" y="525783"/>
                  <a:pt x="454102" y="524993"/>
                </a:cubicBezTo>
                <a:lnTo>
                  <a:pt x="455972" y="523409"/>
                </a:lnTo>
                <a:cubicBezTo>
                  <a:pt x="455972" y="523409"/>
                  <a:pt x="457843" y="522618"/>
                  <a:pt x="457843" y="521828"/>
                </a:cubicBezTo>
                <a:cubicBezTo>
                  <a:pt x="457843" y="521828"/>
                  <a:pt x="455972" y="521037"/>
                  <a:pt x="455972" y="520247"/>
                </a:cubicBezTo>
                <a:lnTo>
                  <a:pt x="454102" y="521828"/>
                </a:lnTo>
                <a:cubicBezTo>
                  <a:pt x="454102" y="521828"/>
                  <a:pt x="453170" y="520247"/>
                  <a:pt x="452234" y="520247"/>
                </a:cubicBezTo>
                <a:cubicBezTo>
                  <a:pt x="452234" y="519453"/>
                  <a:pt x="451299" y="518663"/>
                  <a:pt x="451299" y="517873"/>
                </a:cubicBezTo>
                <a:cubicBezTo>
                  <a:pt x="450452" y="517873"/>
                  <a:pt x="449639" y="517218"/>
                  <a:pt x="449488" y="516506"/>
                </a:cubicBezTo>
                <a:lnTo>
                  <a:pt x="445536" y="516096"/>
                </a:lnTo>
                <a:cubicBezTo>
                  <a:pt x="445602" y="516163"/>
                  <a:pt x="445615" y="516226"/>
                  <a:pt x="445691" y="516292"/>
                </a:cubicBezTo>
                <a:cubicBezTo>
                  <a:pt x="446626" y="516292"/>
                  <a:pt x="446626" y="517082"/>
                  <a:pt x="447561" y="517873"/>
                </a:cubicBezTo>
                <a:cubicBezTo>
                  <a:pt x="447561" y="517873"/>
                  <a:pt x="448493" y="518663"/>
                  <a:pt x="448493" y="519453"/>
                </a:cubicBezTo>
                <a:cubicBezTo>
                  <a:pt x="449428" y="519453"/>
                  <a:pt x="446626" y="520247"/>
                  <a:pt x="446626" y="521037"/>
                </a:cubicBezTo>
                <a:cubicBezTo>
                  <a:pt x="446626" y="521037"/>
                  <a:pt x="448493" y="521828"/>
                  <a:pt x="448493" y="522618"/>
                </a:cubicBezTo>
                <a:cubicBezTo>
                  <a:pt x="448493" y="523409"/>
                  <a:pt x="446626" y="523409"/>
                  <a:pt x="446626" y="524199"/>
                </a:cubicBezTo>
                <a:lnTo>
                  <a:pt x="447561" y="525783"/>
                </a:lnTo>
                <a:cubicBezTo>
                  <a:pt x="447561" y="525783"/>
                  <a:pt x="449428" y="524199"/>
                  <a:pt x="450364" y="524199"/>
                </a:cubicBezTo>
                <a:cubicBezTo>
                  <a:pt x="450364" y="524199"/>
                  <a:pt x="451299" y="523409"/>
                  <a:pt x="452234" y="523409"/>
                </a:cubicBezTo>
                <a:cubicBezTo>
                  <a:pt x="452234" y="523409"/>
                  <a:pt x="453170" y="524993"/>
                  <a:pt x="454102" y="524993"/>
                </a:cubicBezTo>
                <a:cubicBezTo>
                  <a:pt x="454102" y="524993"/>
                  <a:pt x="451299" y="525783"/>
                  <a:pt x="451299" y="526573"/>
                </a:cubicBezTo>
                <a:cubicBezTo>
                  <a:pt x="451299" y="526573"/>
                  <a:pt x="453170" y="527364"/>
                  <a:pt x="453170" y="528154"/>
                </a:cubicBezTo>
                <a:cubicBezTo>
                  <a:pt x="454102" y="528948"/>
                  <a:pt x="455037" y="530529"/>
                  <a:pt x="455972" y="531319"/>
                </a:cubicBezTo>
                <a:cubicBezTo>
                  <a:pt x="455972" y="532109"/>
                  <a:pt x="455037" y="532109"/>
                  <a:pt x="454102" y="532900"/>
                </a:cubicBezTo>
                <a:lnTo>
                  <a:pt x="452234" y="534484"/>
                </a:lnTo>
                <a:cubicBezTo>
                  <a:pt x="451299" y="534484"/>
                  <a:pt x="451299" y="532109"/>
                  <a:pt x="450364" y="532109"/>
                </a:cubicBezTo>
                <a:cubicBezTo>
                  <a:pt x="450364" y="532109"/>
                  <a:pt x="449428" y="533693"/>
                  <a:pt x="448493" y="533693"/>
                </a:cubicBezTo>
                <a:cubicBezTo>
                  <a:pt x="448493" y="533693"/>
                  <a:pt x="447561" y="532109"/>
                  <a:pt x="446626" y="532109"/>
                </a:cubicBezTo>
                <a:cubicBezTo>
                  <a:pt x="446626" y="531319"/>
                  <a:pt x="445691" y="530529"/>
                  <a:pt x="445691" y="530529"/>
                </a:cubicBezTo>
                <a:cubicBezTo>
                  <a:pt x="444755" y="529738"/>
                  <a:pt x="444755" y="528948"/>
                  <a:pt x="443820" y="528154"/>
                </a:cubicBezTo>
                <a:cubicBezTo>
                  <a:pt x="442885" y="528154"/>
                  <a:pt x="441953" y="529738"/>
                  <a:pt x="441953" y="529738"/>
                </a:cubicBezTo>
                <a:cubicBezTo>
                  <a:pt x="441017" y="529738"/>
                  <a:pt x="440082" y="528154"/>
                  <a:pt x="440082" y="528154"/>
                </a:cubicBezTo>
                <a:cubicBezTo>
                  <a:pt x="439147" y="527364"/>
                  <a:pt x="439147" y="526573"/>
                  <a:pt x="438212" y="526573"/>
                </a:cubicBezTo>
                <a:cubicBezTo>
                  <a:pt x="438212" y="525783"/>
                  <a:pt x="437279" y="524199"/>
                  <a:pt x="437279" y="524199"/>
                </a:cubicBezTo>
                <a:cubicBezTo>
                  <a:pt x="436344" y="524199"/>
                  <a:pt x="435409" y="525783"/>
                  <a:pt x="434474" y="525783"/>
                </a:cubicBezTo>
                <a:cubicBezTo>
                  <a:pt x="434474" y="526573"/>
                  <a:pt x="432603" y="526573"/>
                  <a:pt x="432603" y="527364"/>
                </a:cubicBezTo>
                <a:cubicBezTo>
                  <a:pt x="432603" y="527364"/>
                  <a:pt x="434474" y="528154"/>
                  <a:pt x="434474" y="528948"/>
                </a:cubicBezTo>
                <a:cubicBezTo>
                  <a:pt x="434474" y="528948"/>
                  <a:pt x="431671" y="529738"/>
                  <a:pt x="432603" y="530529"/>
                </a:cubicBezTo>
                <a:cubicBezTo>
                  <a:pt x="432603" y="530529"/>
                  <a:pt x="433538" y="531319"/>
                  <a:pt x="433538" y="532109"/>
                </a:cubicBezTo>
                <a:cubicBezTo>
                  <a:pt x="434474" y="532109"/>
                  <a:pt x="434474" y="533693"/>
                  <a:pt x="435409" y="533693"/>
                </a:cubicBezTo>
                <a:cubicBezTo>
                  <a:pt x="434474" y="533693"/>
                  <a:pt x="433538" y="535274"/>
                  <a:pt x="433538" y="535274"/>
                </a:cubicBezTo>
                <a:cubicBezTo>
                  <a:pt x="432603" y="535274"/>
                  <a:pt x="432603" y="533693"/>
                  <a:pt x="431671" y="533693"/>
                </a:cubicBezTo>
                <a:cubicBezTo>
                  <a:pt x="431671" y="532900"/>
                  <a:pt x="429800" y="534484"/>
                  <a:pt x="429800" y="534484"/>
                </a:cubicBezTo>
                <a:cubicBezTo>
                  <a:pt x="428865" y="534484"/>
                  <a:pt x="427933" y="532900"/>
                  <a:pt x="427933" y="532900"/>
                </a:cubicBezTo>
                <a:cubicBezTo>
                  <a:pt x="427933" y="532900"/>
                  <a:pt x="429800" y="532109"/>
                  <a:pt x="429800" y="531319"/>
                </a:cubicBezTo>
                <a:lnTo>
                  <a:pt x="428865" y="529738"/>
                </a:lnTo>
                <a:cubicBezTo>
                  <a:pt x="427933" y="529738"/>
                  <a:pt x="426998" y="531319"/>
                  <a:pt x="426063" y="531319"/>
                </a:cubicBezTo>
                <a:cubicBezTo>
                  <a:pt x="426063" y="531319"/>
                  <a:pt x="425127" y="532109"/>
                  <a:pt x="424192" y="532900"/>
                </a:cubicBezTo>
                <a:lnTo>
                  <a:pt x="422325" y="533693"/>
                </a:lnTo>
                <a:lnTo>
                  <a:pt x="420454" y="532109"/>
                </a:lnTo>
                <a:cubicBezTo>
                  <a:pt x="420454" y="532109"/>
                  <a:pt x="422325" y="531319"/>
                  <a:pt x="422325" y="530529"/>
                </a:cubicBezTo>
                <a:cubicBezTo>
                  <a:pt x="423260" y="530529"/>
                  <a:pt x="421389" y="529738"/>
                  <a:pt x="421389" y="528948"/>
                </a:cubicBezTo>
                <a:cubicBezTo>
                  <a:pt x="421389" y="528154"/>
                  <a:pt x="423260" y="528154"/>
                  <a:pt x="423260" y="527364"/>
                </a:cubicBezTo>
                <a:cubicBezTo>
                  <a:pt x="423260" y="527364"/>
                  <a:pt x="421389" y="526573"/>
                  <a:pt x="421389" y="525783"/>
                </a:cubicBezTo>
                <a:cubicBezTo>
                  <a:pt x="421389" y="526573"/>
                  <a:pt x="419519" y="526573"/>
                  <a:pt x="419519" y="527364"/>
                </a:cubicBezTo>
                <a:lnTo>
                  <a:pt x="421389" y="528948"/>
                </a:lnTo>
                <a:cubicBezTo>
                  <a:pt x="420454" y="529738"/>
                  <a:pt x="419519" y="529738"/>
                  <a:pt x="419519" y="530529"/>
                </a:cubicBezTo>
                <a:cubicBezTo>
                  <a:pt x="418584" y="530529"/>
                  <a:pt x="417652" y="531319"/>
                  <a:pt x="416716" y="532109"/>
                </a:cubicBezTo>
                <a:cubicBezTo>
                  <a:pt x="416716" y="532109"/>
                  <a:pt x="415781" y="532900"/>
                  <a:pt x="414846" y="532900"/>
                </a:cubicBezTo>
                <a:cubicBezTo>
                  <a:pt x="414846" y="532900"/>
                  <a:pt x="413910" y="531319"/>
                  <a:pt x="412978" y="531319"/>
                </a:cubicBezTo>
                <a:lnTo>
                  <a:pt x="412043" y="529738"/>
                </a:lnTo>
                <a:cubicBezTo>
                  <a:pt x="411108" y="529738"/>
                  <a:pt x="410173" y="531319"/>
                  <a:pt x="409237" y="531319"/>
                </a:cubicBezTo>
                <a:cubicBezTo>
                  <a:pt x="409237" y="530529"/>
                  <a:pt x="408302" y="528948"/>
                  <a:pt x="408302" y="528948"/>
                </a:cubicBezTo>
                <a:cubicBezTo>
                  <a:pt x="407370" y="528948"/>
                  <a:pt x="406435" y="530529"/>
                  <a:pt x="405499" y="530529"/>
                </a:cubicBezTo>
                <a:cubicBezTo>
                  <a:pt x="405499" y="530529"/>
                  <a:pt x="404564" y="532109"/>
                  <a:pt x="403629" y="532109"/>
                </a:cubicBezTo>
                <a:cubicBezTo>
                  <a:pt x="403629" y="532109"/>
                  <a:pt x="402697" y="530529"/>
                  <a:pt x="402697" y="529738"/>
                </a:cubicBezTo>
                <a:lnTo>
                  <a:pt x="404564" y="528948"/>
                </a:lnTo>
                <a:cubicBezTo>
                  <a:pt x="404564" y="528154"/>
                  <a:pt x="402697" y="527364"/>
                  <a:pt x="402697" y="527364"/>
                </a:cubicBezTo>
                <a:cubicBezTo>
                  <a:pt x="402697" y="526573"/>
                  <a:pt x="401761" y="525783"/>
                  <a:pt x="400826" y="524993"/>
                </a:cubicBezTo>
                <a:cubicBezTo>
                  <a:pt x="400826" y="524993"/>
                  <a:pt x="399891" y="524199"/>
                  <a:pt x="399891" y="523409"/>
                </a:cubicBezTo>
                <a:cubicBezTo>
                  <a:pt x="398956" y="524199"/>
                  <a:pt x="398024" y="524199"/>
                  <a:pt x="397088" y="524993"/>
                </a:cubicBezTo>
                <a:lnTo>
                  <a:pt x="398956" y="526573"/>
                </a:lnTo>
                <a:cubicBezTo>
                  <a:pt x="398956" y="526573"/>
                  <a:pt x="397088" y="527364"/>
                  <a:pt x="397088" y="528154"/>
                </a:cubicBezTo>
                <a:lnTo>
                  <a:pt x="395218" y="528948"/>
                </a:lnTo>
                <a:cubicBezTo>
                  <a:pt x="395218" y="529738"/>
                  <a:pt x="396153" y="530529"/>
                  <a:pt x="396153" y="531319"/>
                </a:cubicBezTo>
                <a:cubicBezTo>
                  <a:pt x="397088" y="531319"/>
                  <a:pt x="398024" y="532109"/>
                  <a:pt x="398024" y="532900"/>
                </a:cubicBezTo>
                <a:cubicBezTo>
                  <a:pt x="398024" y="532900"/>
                  <a:pt x="396153" y="533693"/>
                  <a:pt x="396153" y="534484"/>
                </a:cubicBezTo>
                <a:lnTo>
                  <a:pt x="394282" y="532109"/>
                </a:lnTo>
                <a:cubicBezTo>
                  <a:pt x="394282" y="532109"/>
                  <a:pt x="393350" y="530529"/>
                  <a:pt x="392415" y="530529"/>
                </a:cubicBezTo>
                <a:cubicBezTo>
                  <a:pt x="392415" y="530529"/>
                  <a:pt x="391480" y="532109"/>
                  <a:pt x="390545" y="532109"/>
                </a:cubicBezTo>
                <a:cubicBezTo>
                  <a:pt x="390545" y="532109"/>
                  <a:pt x="392415" y="532900"/>
                  <a:pt x="392415" y="533693"/>
                </a:cubicBezTo>
                <a:lnTo>
                  <a:pt x="390545" y="535274"/>
                </a:lnTo>
                <a:cubicBezTo>
                  <a:pt x="389609" y="534484"/>
                  <a:pt x="389609" y="533693"/>
                  <a:pt x="388674" y="533693"/>
                </a:cubicBezTo>
                <a:cubicBezTo>
                  <a:pt x="387742" y="532900"/>
                  <a:pt x="387742" y="532109"/>
                  <a:pt x="386807" y="531319"/>
                </a:cubicBezTo>
                <a:cubicBezTo>
                  <a:pt x="386807" y="531319"/>
                  <a:pt x="385871" y="530529"/>
                  <a:pt x="385871" y="529738"/>
                </a:cubicBezTo>
                <a:cubicBezTo>
                  <a:pt x="384936" y="528948"/>
                  <a:pt x="384001" y="528948"/>
                  <a:pt x="384001" y="528154"/>
                </a:cubicBezTo>
                <a:cubicBezTo>
                  <a:pt x="383069" y="527364"/>
                  <a:pt x="383069" y="526573"/>
                  <a:pt x="382133" y="526573"/>
                </a:cubicBezTo>
                <a:cubicBezTo>
                  <a:pt x="382133" y="525783"/>
                  <a:pt x="380263" y="527364"/>
                  <a:pt x="380263" y="527364"/>
                </a:cubicBezTo>
                <a:cubicBezTo>
                  <a:pt x="379328" y="527364"/>
                  <a:pt x="379328" y="525783"/>
                  <a:pt x="378392" y="525783"/>
                </a:cubicBezTo>
                <a:lnTo>
                  <a:pt x="377460" y="524199"/>
                </a:lnTo>
                <a:cubicBezTo>
                  <a:pt x="376525" y="524199"/>
                  <a:pt x="375590" y="522618"/>
                  <a:pt x="375590" y="522618"/>
                </a:cubicBezTo>
                <a:cubicBezTo>
                  <a:pt x="374654" y="522618"/>
                  <a:pt x="373719" y="523409"/>
                  <a:pt x="373719" y="523409"/>
                </a:cubicBezTo>
                <a:cubicBezTo>
                  <a:pt x="372787" y="524199"/>
                  <a:pt x="371852" y="524199"/>
                  <a:pt x="370917" y="524993"/>
                </a:cubicBezTo>
                <a:lnTo>
                  <a:pt x="369049" y="526573"/>
                </a:lnTo>
                <a:cubicBezTo>
                  <a:pt x="368114" y="525783"/>
                  <a:pt x="368114" y="524993"/>
                  <a:pt x="367179" y="524199"/>
                </a:cubicBezTo>
                <a:cubicBezTo>
                  <a:pt x="367179" y="524199"/>
                  <a:pt x="366243" y="523409"/>
                  <a:pt x="366243" y="522618"/>
                </a:cubicBezTo>
                <a:lnTo>
                  <a:pt x="368114" y="521828"/>
                </a:lnTo>
                <a:cubicBezTo>
                  <a:pt x="368114" y="521037"/>
                  <a:pt x="366243" y="520247"/>
                  <a:pt x="366243" y="519453"/>
                </a:cubicBezTo>
                <a:lnTo>
                  <a:pt x="368114" y="518663"/>
                </a:lnTo>
                <a:cubicBezTo>
                  <a:pt x="369049" y="517873"/>
                  <a:pt x="367179" y="517082"/>
                  <a:pt x="367179" y="516292"/>
                </a:cubicBezTo>
                <a:lnTo>
                  <a:pt x="369049" y="515498"/>
                </a:lnTo>
                <a:cubicBezTo>
                  <a:pt x="369049" y="514708"/>
                  <a:pt x="368114" y="513917"/>
                  <a:pt x="367179" y="513127"/>
                </a:cubicBezTo>
                <a:lnTo>
                  <a:pt x="365308" y="514708"/>
                </a:lnTo>
                <a:lnTo>
                  <a:pt x="363441" y="516292"/>
                </a:lnTo>
                <a:lnTo>
                  <a:pt x="361570" y="514708"/>
                </a:lnTo>
                <a:cubicBezTo>
                  <a:pt x="361570" y="513917"/>
                  <a:pt x="363441" y="513127"/>
                  <a:pt x="363441" y="513127"/>
                </a:cubicBezTo>
                <a:cubicBezTo>
                  <a:pt x="363441" y="512337"/>
                  <a:pt x="362505" y="511546"/>
                  <a:pt x="362505" y="511546"/>
                </a:cubicBezTo>
                <a:cubicBezTo>
                  <a:pt x="362505" y="510753"/>
                  <a:pt x="360635" y="509962"/>
                  <a:pt x="360635" y="509172"/>
                </a:cubicBezTo>
                <a:lnTo>
                  <a:pt x="362505" y="508381"/>
                </a:lnTo>
                <a:cubicBezTo>
                  <a:pt x="362505" y="507591"/>
                  <a:pt x="361570" y="506797"/>
                  <a:pt x="360635" y="506007"/>
                </a:cubicBezTo>
                <a:cubicBezTo>
                  <a:pt x="360635" y="506007"/>
                  <a:pt x="359700" y="505217"/>
                  <a:pt x="359700" y="504426"/>
                </a:cubicBezTo>
                <a:lnTo>
                  <a:pt x="361570" y="503636"/>
                </a:lnTo>
                <a:cubicBezTo>
                  <a:pt x="361570" y="502845"/>
                  <a:pt x="359700" y="502052"/>
                  <a:pt x="359700" y="501261"/>
                </a:cubicBezTo>
                <a:cubicBezTo>
                  <a:pt x="361570" y="500471"/>
                  <a:pt x="362505" y="499681"/>
                  <a:pt x="364373" y="498890"/>
                </a:cubicBezTo>
                <a:cubicBezTo>
                  <a:pt x="365308" y="499681"/>
                  <a:pt x="366243" y="501261"/>
                  <a:pt x="367179" y="502052"/>
                </a:cubicBezTo>
                <a:cubicBezTo>
                  <a:pt x="368114" y="502845"/>
                  <a:pt x="368114" y="503636"/>
                  <a:pt x="369049" y="504426"/>
                </a:cubicBezTo>
                <a:cubicBezTo>
                  <a:pt x="369049" y="504426"/>
                  <a:pt x="369981" y="505217"/>
                  <a:pt x="370917" y="506007"/>
                </a:cubicBezTo>
                <a:lnTo>
                  <a:pt x="372787" y="504426"/>
                </a:lnTo>
                <a:cubicBezTo>
                  <a:pt x="372787" y="504426"/>
                  <a:pt x="373719" y="506007"/>
                  <a:pt x="374654" y="506007"/>
                </a:cubicBezTo>
                <a:cubicBezTo>
                  <a:pt x="374654" y="506797"/>
                  <a:pt x="375590" y="507591"/>
                  <a:pt x="375590" y="508381"/>
                </a:cubicBezTo>
                <a:cubicBezTo>
                  <a:pt x="376525" y="508381"/>
                  <a:pt x="377460" y="506797"/>
                  <a:pt x="377460" y="506797"/>
                </a:cubicBezTo>
                <a:cubicBezTo>
                  <a:pt x="378392" y="506797"/>
                  <a:pt x="379328" y="508381"/>
                  <a:pt x="379328" y="508381"/>
                </a:cubicBezTo>
                <a:cubicBezTo>
                  <a:pt x="380263" y="509172"/>
                  <a:pt x="380263" y="509962"/>
                  <a:pt x="381198" y="509962"/>
                </a:cubicBezTo>
                <a:lnTo>
                  <a:pt x="383069" y="509172"/>
                </a:lnTo>
                <a:cubicBezTo>
                  <a:pt x="383069" y="508381"/>
                  <a:pt x="381198" y="507591"/>
                  <a:pt x="381198" y="506797"/>
                </a:cubicBezTo>
                <a:lnTo>
                  <a:pt x="384001" y="506007"/>
                </a:lnTo>
                <a:cubicBezTo>
                  <a:pt x="384001" y="505217"/>
                  <a:pt x="382133" y="504426"/>
                  <a:pt x="382133" y="503636"/>
                </a:cubicBezTo>
                <a:lnTo>
                  <a:pt x="383415" y="503091"/>
                </a:lnTo>
                <a:lnTo>
                  <a:pt x="369093" y="499803"/>
                </a:lnTo>
                <a:lnTo>
                  <a:pt x="359819" y="497671"/>
                </a:lnTo>
                <a:lnTo>
                  <a:pt x="350127" y="495968"/>
                </a:lnTo>
                <a:lnTo>
                  <a:pt x="345069" y="495114"/>
                </a:lnTo>
                <a:lnTo>
                  <a:pt x="340856" y="493411"/>
                </a:lnTo>
                <a:lnTo>
                  <a:pt x="332426" y="490854"/>
                </a:lnTo>
                <a:lnTo>
                  <a:pt x="326946" y="488725"/>
                </a:lnTo>
                <a:lnTo>
                  <a:pt x="321045" y="487021"/>
                </a:lnTo>
                <a:lnTo>
                  <a:pt x="318938" y="486593"/>
                </a:lnTo>
                <a:lnTo>
                  <a:pt x="317676" y="485743"/>
                </a:lnTo>
                <a:lnTo>
                  <a:pt x="317254" y="485315"/>
                </a:lnTo>
                <a:lnTo>
                  <a:pt x="316832" y="484889"/>
                </a:lnTo>
                <a:lnTo>
                  <a:pt x="315147" y="484464"/>
                </a:lnTo>
                <a:lnTo>
                  <a:pt x="313037" y="482758"/>
                </a:lnTo>
                <a:lnTo>
                  <a:pt x="310930" y="480629"/>
                </a:lnTo>
                <a:lnTo>
                  <a:pt x="307980" y="476368"/>
                </a:lnTo>
                <a:lnTo>
                  <a:pt x="305873" y="474239"/>
                </a:lnTo>
                <a:lnTo>
                  <a:pt x="304607" y="472961"/>
                </a:lnTo>
                <a:lnTo>
                  <a:pt x="304188" y="472533"/>
                </a:lnTo>
                <a:lnTo>
                  <a:pt x="302079" y="471257"/>
                </a:lnTo>
                <a:lnTo>
                  <a:pt x="300816" y="469979"/>
                </a:lnTo>
                <a:lnTo>
                  <a:pt x="299550" y="467422"/>
                </a:lnTo>
                <a:lnTo>
                  <a:pt x="299550" y="465290"/>
                </a:lnTo>
                <a:lnTo>
                  <a:pt x="299550" y="464440"/>
                </a:lnTo>
                <a:lnTo>
                  <a:pt x="298709" y="463586"/>
                </a:lnTo>
                <a:lnTo>
                  <a:pt x="292386" y="457197"/>
                </a:lnTo>
                <a:lnTo>
                  <a:pt x="286484" y="449951"/>
                </a:lnTo>
                <a:lnTo>
                  <a:pt x="279742" y="442708"/>
                </a:lnTo>
                <a:lnTo>
                  <a:pt x="273419" y="435465"/>
                </a:lnTo>
                <a:lnTo>
                  <a:pt x="266255" y="428648"/>
                </a:lnTo>
                <a:lnTo>
                  <a:pt x="259513" y="422258"/>
                </a:lnTo>
                <a:lnTo>
                  <a:pt x="249817" y="414590"/>
                </a:lnTo>
                <a:lnTo>
                  <a:pt x="240968" y="406494"/>
                </a:lnTo>
                <a:lnTo>
                  <a:pt x="223686" y="390305"/>
                </a:lnTo>
                <a:lnTo>
                  <a:pt x="218629" y="385191"/>
                </a:lnTo>
                <a:lnTo>
                  <a:pt x="213150" y="380930"/>
                </a:lnTo>
                <a:lnTo>
                  <a:pt x="202613" y="371555"/>
                </a:lnTo>
                <a:lnTo>
                  <a:pt x="193342" y="364741"/>
                </a:lnTo>
                <a:lnTo>
                  <a:pt x="184912" y="357070"/>
                </a:lnTo>
                <a:lnTo>
                  <a:pt x="176904" y="349402"/>
                </a:lnTo>
                <a:lnTo>
                  <a:pt x="172691" y="345141"/>
                </a:lnTo>
                <a:lnTo>
                  <a:pt x="169318" y="340881"/>
                </a:lnTo>
                <a:lnTo>
                  <a:pt x="157515" y="325967"/>
                </a:lnTo>
                <a:lnTo>
                  <a:pt x="143609" y="308074"/>
                </a:lnTo>
                <a:lnTo>
                  <a:pt x="136864" y="298699"/>
                </a:lnTo>
                <a:lnTo>
                  <a:pt x="130544" y="289325"/>
                </a:lnTo>
                <a:lnTo>
                  <a:pt x="125065" y="281657"/>
                </a:lnTo>
                <a:lnTo>
                  <a:pt x="118319" y="273135"/>
                </a:lnTo>
                <a:lnTo>
                  <a:pt x="110733" y="264189"/>
                </a:lnTo>
                <a:lnTo>
                  <a:pt x="101881" y="255239"/>
                </a:lnTo>
                <a:lnTo>
                  <a:pt x="97246" y="250554"/>
                </a:lnTo>
                <a:lnTo>
                  <a:pt x="91767" y="247146"/>
                </a:lnTo>
                <a:lnTo>
                  <a:pt x="86709" y="243311"/>
                </a:lnTo>
                <a:lnTo>
                  <a:pt x="84181" y="241179"/>
                </a:lnTo>
                <a:lnTo>
                  <a:pt x="82074" y="238625"/>
                </a:lnTo>
                <a:lnTo>
                  <a:pt x="74488" y="230529"/>
                </a:lnTo>
                <a:lnTo>
                  <a:pt x="67324" y="221582"/>
                </a:lnTo>
                <a:lnTo>
                  <a:pt x="56365" y="207522"/>
                </a:lnTo>
                <a:lnTo>
                  <a:pt x="50042" y="201129"/>
                </a:lnTo>
                <a:lnTo>
                  <a:pt x="48748" y="199634"/>
                </a:lnTo>
                <a:lnTo>
                  <a:pt x="48618" y="199634"/>
                </a:lnTo>
                <a:lnTo>
                  <a:pt x="46915" y="199634"/>
                </a:lnTo>
                <a:lnTo>
                  <a:pt x="45208" y="199202"/>
                </a:lnTo>
                <a:lnTo>
                  <a:pt x="43501" y="198771"/>
                </a:lnTo>
                <a:lnTo>
                  <a:pt x="41794" y="197480"/>
                </a:lnTo>
                <a:lnTo>
                  <a:pt x="40944" y="196185"/>
                </a:lnTo>
                <a:lnTo>
                  <a:pt x="40091" y="195322"/>
                </a:lnTo>
                <a:lnTo>
                  <a:pt x="40091" y="194891"/>
                </a:lnTo>
                <a:lnTo>
                  <a:pt x="38809" y="194028"/>
                </a:lnTo>
                <a:lnTo>
                  <a:pt x="36252" y="190580"/>
                </a:lnTo>
                <a:lnTo>
                  <a:pt x="34120" y="187560"/>
                </a:lnTo>
                <a:lnTo>
                  <a:pt x="32413" y="185406"/>
                </a:lnTo>
                <a:lnTo>
                  <a:pt x="27721" y="181527"/>
                </a:lnTo>
                <a:lnTo>
                  <a:pt x="22604" y="177212"/>
                </a:lnTo>
                <a:lnTo>
                  <a:pt x="18766" y="172038"/>
                </a:lnTo>
                <a:lnTo>
                  <a:pt x="14927" y="166433"/>
                </a:lnTo>
                <a:lnTo>
                  <a:pt x="11516" y="159534"/>
                </a:lnTo>
                <a:lnTo>
                  <a:pt x="8956" y="153065"/>
                </a:lnTo>
                <a:lnTo>
                  <a:pt x="6399" y="146169"/>
                </a:lnTo>
                <a:lnTo>
                  <a:pt x="4692" y="140132"/>
                </a:lnTo>
                <a:lnTo>
                  <a:pt x="2132" y="128922"/>
                </a:lnTo>
                <a:lnTo>
                  <a:pt x="1282" y="122885"/>
                </a:lnTo>
                <a:lnTo>
                  <a:pt x="0" y="115985"/>
                </a:lnTo>
                <a:lnTo>
                  <a:pt x="0" y="109086"/>
                </a:lnTo>
                <a:lnTo>
                  <a:pt x="0" y="101327"/>
                </a:lnTo>
                <a:lnTo>
                  <a:pt x="0" y="93996"/>
                </a:lnTo>
                <a:lnTo>
                  <a:pt x="1282" y="87096"/>
                </a:lnTo>
                <a:lnTo>
                  <a:pt x="2132" y="80200"/>
                </a:lnTo>
                <a:lnTo>
                  <a:pt x="3414" y="74163"/>
                </a:lnTo>
                <a:lnTo>
                  <a:pt x="5546" y="66401"/>
                </a:lnTo>
                <a:lnTo>
                  <a:pt x="7678" y="59933"/>
                </a:lnTo>
                <a:lnTo>
                  <a:pt x="10238" y="53464"/>
                </a:lnTo>
                <a:lnTo>
                  <a:pt x="13223" y="47428"/>
                </a:lnTo>
                <a:lnTo>
                  <a:pt x="16634" y="42254"/>
                </a:lnTo>
                <a:lnTo>
                  <a:pt x="20472" y="36649"/>
                </a:lnTo>
                <a:lnTo>
                  <a:pt x="24311" y="31906"/>
                </a:lnTo>
                <a:lnTo>
                  <a:pt x="29003" y="27595"/>
                </a:lnTo>
                <a:lnTo>
                  <a:pt x="36252" y="21127"/>
                </a:lnTo>
                <a:lnTo>
                  <a:pt x="44780" y="15522"/>
                </a:lnTo>
                <a:lnTo>
                  <a:pt x="52885" y="10779"/>
                </a:lnTo>
                <a:lnTo>
                  <a:pt x="62266" y="6900"/>
                </a:lnTo>
                <a:lnTo>
                  <a:pt x="72076" y="3880"/>
                </a:lnTo>
                <a:lnTo>
                  <a:pt x="82310" y="1723"/>
                </a:lnTo>
                <a:lnTo>
                  <a:pt x="92119" y="431"/>
                </a:lnTo>
                <a:lnTo>
                  <a:pt x="102782" y="0"/>
                </a:lnTo>
                <a:lnTo>
                  <a:pt x="110884" y="431"/>
                </a:lnTo>
                <a:lnTo>
                  <a:pt x="118987" y="863"/>
                </a:lnTo>
                <a:lnTo>
                  <a:pt x="127089" y="2157"/>
                </a:lnTo>
                <a:lnTo>
                  <a:pt x="134767" y="3880"/>
                </a:lnTo>
                <a:lnTo>
                  <a:pt x="142444" y="6037"/>
                </a:lnTo>
                <a:lnTo>
                  <a:pt x="150121" y="8622"/>
                </a:lnTo>
                <a:lnTo>
                  <a:pt x="156942" y="11642"/>
                </a:lnTo>
                <a:lnTo>
                  <a:pt x="164195" y="15090"/>
                </a:lnTo>
                <a:lnTo>
                  <a:pt x="171019" y="18973"/>
                </a:lnTo>
                <a:lnTo>
                  <a:pt x="177414" y="23284"/>
                </a:lnTo>
                <a:lnTo>
                  <a:pt x="183385" y="28026"/>
                </a:lnTo>
                <a:lnTo>
                  <a:pt x="189781" y="32769"/>
                </a:lnTo>
                <a:lnTo>
                  <a:pt x="194901" y="37943"/>
                </a:lnTo>
                <a:lnTo>
                  <a:pt x="200018" y="43979"/>
                </a:lnTo>
                <a:lnTo>
                  <a:pt x="204710" y="49585"/>
                </a:lnTo>
                <a:lnTo>
                  <a:pt x="208974" y="56053"/>
                </a:lnTo>
                <a:lnTo>
                  <a:pt x="209824" y="58210"/>
                </a:lnTo>
                <a:lnTo>
                  <a:pt x="209824" y="59933"/>
                </a:lnTo>
                <a:lnTo>
                  <a:pt x="209824" y="61658"/>
                </a:lnTo>
                <a:lnTo>
                  <a:pt x="209494" y="62666"/>
                </a:lnTo>
                <a:lnTo>
                  <a:pt x="225793" y="81406"/>
                </a:lnTo>
                <a:lnTo>
                  <a:pt x="252346" y="111230"/>
                </a:lnTo>
                <a:lnTo>
                  <a:pt x="264243" y="125193"/>
                </a:lnTo>
                <a:lnTo>
                  <a:pt x="264781" y="125193"/>
                </a:lnTo>
                <a:lnTo>
                  <a:pt x="265890" y="125618"/>
                </a:lnTo>
                <a:lnTo>
                  <a:pt x="266444" y="126040"/>
                </a:lnTo>
                <a:lnTo>
                  <a:pt x="266444" y="126887"/>
                </a:lnTo>
                <a:lnTo>
                  <a:pt x="266444" y="127731"/>
                </a:lnTo>
                <a:lnTo>
                  <a:pt x="266431" y="127798"/>
                </a:lnTo>
                <a:lnTo>
                  <a:pt x="278476" y="142334"/>
                </a:lnTo>
                <a:lnTo>
                  <a:pt x="289857" y="155966"/>
                </a:lnTo>
                <a:lnTo>
                  <a:pt x="302079" y="170454"/>
                </a:lnTo>
                <a:lnTo>
                  <a:pt x="309246" y="177697"/>
                </a:lnTo>
                <a:lnTo>
                  <a:pt x="315988" y="184940"/>
                </a:lnTo>
                <a:lnTo>
                  <a:pt x="323574" y="192183"/>
                </a:lnTo>
                <a:lnTo>
                  <a:pt x="331160" y="199426"/>
                </a:lnTo>
                <a:lnTo>
                  <a:pt x="350549" y="216043"/>
                </a:lnTo>
                <a:lnTo>
                  <a:pt x="365721" y="229250"/>
                </a:lnTo>
                <a:lnTo>
                  <a:pt x="380896" y="243311"/>
                </a:lnTo>
                <a:lnTo>
                  <a:pt x="395646" y="257371"/>
                </a:lnTo>
                <a:lnTo>
                  <a:pt x="409555" y="271857"/>
                </a:lnTo>
                <a:lnTo>
                  <a:pt x="422621" y="286771"/>
                </a:lnTo>
                <a:lnTo>
                  <a:pt x="435264" y="301681"/>
                </a:lnTo>
                <a:lnTo>
                  <a:pt x="442006" y="309778"/>
                </a:lnTo>
                <a:lnTo>
                  <a:pt x="448751" y="318299"/>
                </a:lnTo>
                <a:lnTo>
                  <a:pt x="456337" y="327245"/>
                </a:lnTo>
                <a:lnTo>
                  <a:pt x="463924" y="335767"/>
                </a:lnTo>
                <a:lnTo>
                  <a:pt x="468137" y="339174"/>
                </a:lnTo>
                <a:lnTo>
                  <a:pt x="472353" y="342584"/>
                </a:lnTo>
                <a:lnTo>
                  <a:pt x="472775" y="343009"/>
                </a:lnTo>
                <a:lnTo>
                  <a:pt x="473194" y="343009"/>
                </a:lnTo>
                <a:lnTo>
                  <a:pt x="475304" y="343863"/>
                </a:lnTo>
                <a:lnTo>
                  <a:pt x="476989" y="345566"/>
                </a:lnTo>
                <a:lnTo>
                  <a:pt x="476989" y="345992"/>
                </a:lnTo>
                <a:lnTo>
                  <a:pt x="477411" y="346420"/>
                </a:lnTo>
                <a:lnTo>
                  <a:pt x="478255" y="347695"/>
                </a:lnTo>
                <a:lnTo>
                  <a:pt x="479518" y="348974"/>
                </a:lnTo>
                <a:lnTo>
                  <a:pt x="479940" y="350252"/>
                </a:lnTo>
                <a:lnTo>
                  <a:pt x="480362" y="351531"/>
                </a:lnTo>
                <a:lnTo>
                  <a:pt x="480362" y="351956"/>
                </a:lnTo>
                <a:lnTo>
                  <a:pt x="480362" y="352384"/>
                </a:lnTo>
                <a:lnTo>
                  <a:pt x="482046" y="357070"/>
                </a:lnTo>
                <a:lnTo>
                  <a:pt x="483734" y="362184"/>
                </a:lnTo>
                <a:lnTo>
                  <a:pt x="484575" y="367295"/>
                </a:lnTo>
                <a:lnTo>
                  <a:pt x="485419" y="372834"/>
                </a:lnTo>
                <a:lnTo>
                  <a:pt x="486263" y="383912"/>
                </a:lnTo>
                <a:lnTo>
                  <a:pt x="486263" y="394991"/>
                </a:lnTo>
                <a:lnTo>
                  <a:pt x="485841" y="406069"/>
                </a:lnTo>
                <a:lnTo>
                  <a:pt x="484575" y="416719"/>
                </a:lnTo>
                <a:lnTo>
                  <a:pt x="483312" y="425665"/>
                </a:lnTo>
                <a:lnTo>
                  <a:pt x="481624" y="434187"/>
                </a:lnTo>
                <a:lnTo>
                  <a:pt x="480362" y="442283"/>
                </a:lnTo>
                <a:lnTo>
                  <a:pt x="479518" y="449951"/>
                </a:lnTo>
                <a:lnTo>
                  <a:pt x="477411" y="466143"/>
                </a:lnTo>
                <a:lnTo>
                  <a:pt x="477411" y="468700"/>
                </a:lnTo>
                <a:lnTo>
                  <a:pt x="476989" y="476368"/>
                </a:lnTo>
                <a:lnTo>
                  <a:pt x="476989" y="484036"/>
                </a:lnTo>
                <a:lnTo>
                  <a:pt x="476567" y="487447"/>
                </a:lnTo>
                <a:lnTo>
                  <a:pt x="475726" y="490429"/>
                </a:lnTo>
                <a:lnTo>
                  <a:pt x="474882" y="493411"/>
                </a:lnTo>
                <a:lnTo>
                  <a:pt x="474460" y="496821"/>
                </a:lnTo>
                <a:lnTo>
                  <a:pt x="474460" y="501932"/>
                </a:lnTo>
                <a:lnTo>
                  <a:pt x="474460" y="503015"/>
                </a:lnTo>
                <a:lnTo>
                  <a:pt x="475600" y="502052"/>
                </a:lnTo>
                <a:cubicBezTo>
                  <a:pt x="476535" y="502052"/>
                  <a:pt x="477471" y="503636"/>
                  <a:pt x="477471" y="503636"/>
                </a:cubicBezTo>
                <a:cubicBezTo>
                  <a:pt x="478403" y="504426"/>
                  <a:pt x="478403" y="505217"/>
                  <a:pt x="479338" y="505217"/>
                </a:cubicBezTo>
                <a:cubicBezTo>
                  <a:pt x="479338" y="506007"/>
                  <a:pt x="480273" y="506797"/>
                  <a:pt x="481209" y="507591"/>
                </a:cubicBezTo>
                <a:cubicBezTo>
                  <a:pt x="481209" y="507591"/>
                  <a:pt x="482144" y="508381"/>
                  <a:pt x="482144" y="509172"/>
                </a:cubicBezTo>
                <a:lnTo>
                  <a:pt x="484011" y="507591"/>
                </a:lnTo>
                <a:cubicBezTo>
                  <a:pt x="484947" y="507591"/>
                  <a:pt x="485882" y="509172"/>
                  <a:pt x="485882" y="509172"/>
                </a:cubicBezTo>
                <a:cubicBezTo>
                  <a:pt x="485882" y="509962"/>
                  <a:pt x="484011" y="510753"/>
                  <a:pt x="484011" y="510753"/>
                </a:cubicBezTo>
                <a:cubicBezTo>
                  <a:pt x="484011" y="511546"/>
                  <a:pt x="484947" y="512337"/>
                  <a:pt x="485882" y="512337"/>
                </a:cubicBezTo>
                <a:cubicBezTo>
                  <a:pt x="485882" y="513127"/>
                  <a:pt x="486817" y="511546"/>
                  <a:pt x="487749" y="511546"/>
                </a:cubicBezTo>
                <a:cubicBezTo>
                  <a:pt x="488684" y="511546"/>
                  <a:pt x="488684" y="513127"/>
                  <a:pt x="489620" y="513127"/>
                </a:cubicBezTo>
                <a:lnTo>
                  <a:pt x="491490" y="511546"/>
                </a:lnTo>
                <a:cubicBezTo>
                  <a:pt x="490555" y="510753"/>
                  <a:pt x="490555" y="510753"/>
                  <a:pt x="489620" y="509962"/>
                </a:cubicBezTo>
                <a:cubicBezTo>
                  <a:pt x="489620" y="509172"/>
                  <a:pt x="488684" y="508381"/>
                  <a:pt x="487749" y="508381"/>
                </a:cubicBezTo>
                <a:cubicBezTo>
                  <a:pt x="487749" y="507591"/>
                  <a:pt x="486817" y="506797"/>
                  <a:pt x="486817" y="506007"/>
                </a:cubicBezTo>
                <a:cubicBezTo>
                  <a:pt x="485882" y="506007"/>
                  <a:pt x="485882" y="505217"/>
                  <a:pt x="484947" y="504426"/>
                </a:cubicBezTo>
                <a:cubicBezTo>
                  <a:pt x="484947" y="504426"/>
                  <a:pt x="484011" y="502845"/>
                  <a:pt x="483076" y="502845"/>
                </a:cubicBezTo>
                <a:lnTo>
                  <a:pt x="481209" y="504426"/>
                </a:lnTo>
                <a:cubicBezTo>
                  <a:pt x="481209" y="504426"/>
                  <a:pt x="480273" y="502845"/>
                  <a:pt x="479338" y="502052"/>
                </a:cubicBezTo>
                <a:lnTo>
                  <a:pt x="482144" y="501261"/>
                </a:lnTo>
                <a:cubicBezTo>
                  <a:pt x="482144" y="500471"/>
                  <a:pt x="480273" y="499681"/>
                  <a:pt x="480273" y="499681"/>
                </a:cubicBezTo>
                <a:cubicBezTo>
                  <a:pt x="479338" y="498890"/>
                  <a:pt x="479338" y="498100"/>
                  <a:pt x="478403" y="497306"/>
                </a:cubicBezTo>
                <a:cubicBezTo>
                  <a:pt x="480273" y="496516"/>
                  <a:pt x="481209" y="495725"/>
                  <a:pt x="483076" y="494935"/>
                </a:cubicBezTo>
                <a:cubicBezTo>
                  <a:pt x="484011" y="495725"/>
                  <a:pt x="484947" y="497306"/>
                  <a:pt x="485882" y="498100"/>
                </a:cubicBezTo>
                <a:cubicBezTo>
                  <a:pt x="486817" y="498890"/>
                  <a:pt x="486817" y="499681"/>
                  <a:pt x="487749" y="500471"/>
                </a:cubicBezTo>
                <a:lnTo>
                  <a:pt x="488684" y="502052"/>
                </a:lnTo>
                <a:cubicBezTo>
                  <a:pt x="489620" y="502052"/>
                  <a:pt x="490555" y="500471"/>
                  <a:pt x="491490" y="500471"/>
                </a:cubicBezTo>
                <a:lnTo>
                  <a:pt x="492422" y="502052"/>
                </a:lnTo>
                <a:cubicBezTo>
                  <a:pt x="493358" y="502052"/>
                  <a:pt x="494293" y="501261"/>
                  <a:pt x="495228" y="501261"/>
                </a:cubicBezTo>
                <a:cubicBezTo>
                  <a:pt x="495228" y="500471"/>
                  <a:pt x="493358" y="499681"/>
                  <a:pt x="493358" y="498890"/>
                </a:cubicBezTo>
                <a:lnTo>
                  <a:pt x="495228" y="498100"/>
                </a:lnTo>
                <a:cubicBezTo>
                  <a:pt x="496163" y="498100"/>
                  <a:pt x="496163" y="498890"/>
                  <a:pt x="497099" y="499681"/>
                </a:cubicBezTo>
                <a:cubicBezTo>
                  <a:pt x="497099" y="500471"/>
                  <a:pt x="498031" y="500471"/>
                  <a:pt x="498966" y="501261"/>
                </a:cubicBezTo>
                <a:cubicBezTo>
                  <a:pt x="498966" y="502052"/>
                  <a:pt x="499901" y="502845"/>
                  <a:pt x="499901" y="502845"/>
                </a:cubicBezTo>
                <a:cubicBezTo>
                  <a:pt x="499901" y="503636"/>
                  <a:pt x="498031" y="504426"/>
                  <a:pt x="498031" y="504426"/>
                </a:cubicBezTo>
                <a:lnTo>
                  <a:pt x="499901" y="506007"/>
                </a:lnTo>
                <a:cubicBezTo>
                  <a:pt x="499901" y="506797"/>
                  <a:pt x="500837" y="507591"/>
                  <a:pt x="500837" y="508381"/>
                </a:cubicBezTo>
                <a:cubicBezTo>
                  <a:pt x="501772" y="507591"/>
                  <a:pt x="503639" y="506797"/>
                  <a:pt x="503639" y="506797"/>
                </a:cubicBezTo>
                <a:cubicBezTo>
                  <a:pt x="503639" y="506007"/>
                  <a:pt x="505510" y="506007"/>
                  <a:pt x="505510" y="505217"/>
                </a:cubicBezTo>
                <a:lnTo>
                  <a:pt x="503639" y="503636"/>
                </a:lnTo>
                <a:cubicBezTo>
                  <a:pt x="503639" y="502845"/>
                  <a:pt x="502704" y="502052"/>
                  <a:pt x="502704" y="502052"/>
                </a:cubicBezTo>
                <a:cubicBezTo>
                  <a:pt x="501772" y="501261"/>
                  <a:pt x="500837" y="500471"/>
                  <a:pt x="500837" y="499681"/>
                </a:cubicBezTo>
                <a:lnTo>
                  <a:pt x="502704" y="498890"/>
                </a:lnTo>
                <a:cubicBezTo>
                  <a:pt x="503639" y="498100"/>
                  <a:pt x="504575" y="498100"/>
                  <a:pt x="504575" y="497306"/>
                </a:cubicBezTo>
                <a:lnTo>
                  <a:pt x="503639" y="495725"/>
                </a:lnTo>
                <a:cubicBezTo>
                  <a:pt x="503639" y="494935"/>
                  <a:pt x="505510" y="494935"/>
                  <a:pt x="505510" y="494145"/>
                </a:cubicBezTo>
                <a:cubicBezTo>
                  <a:pt x="505510" y="493351"/>
                  <a:pt x="503639" y="493351"/>
                  <a:pt x="503639" y="492561"/>
                </a:cubicBezTo>
                <a:lnTo>
                  <a:pt x="505510" y="490980"/>
                </a:lnTo>
                <a:cubicBezTo>
                  <a:pt x="506445" y="491770"/>
                  <a:pt x="507380" y="492561"/>
                  <a:pt x="507380" y="492561"/>
                </a:cubicBezTo>
                <a:cubicBezTo>
                  <a:pt x="507380" y="493351"/>
                  <a:pt x="509248" y="494145"/>
                  <a:pt x="509248" y="494935"/>
                </a:cubicBezTo>
                <a:cubicBezTo>
                  <a:pt x="509248" y="494935"/>
                  <a:pt x="506445" y="495725"/>
                  <a:pt x="507380" y="495725"/>
                </a:cubicBezTo>
                <a:cubicBezTo>
                  <a:pt x="507380" y="496516"/>
                  <a:pt x="508312" y="497306"/>
                  <a:pt x="508312" y="498100"/>
                </a:cubicBezTo>
                <a:lnTo>
                  <a:pt x="506445" y="498890"/>
                </a:lnTo>
                <a:cubicBezTo>
                  <a:pt x="506445" y="499681"/>
                  <a:pt x="507380" y="500471"/>
                  <a:pt x="508312" y="501261"/>
                </a:cubicBezTo>
                <a:cubicBezTo>
                  <a:pt x="508312" y="501261"/>
                  <a:pt x="509248" y="502052"/>
                  <a:pt x="509248" y="502845"/>
                </a:cubicBezTo>
                <a:cubicBezTo>
                  <a:pt x="510183" y="502845"/>
                  <a:pt x="511118" y="504426"/>
                  <a:pt x="511118" y="504426"/>
                </a:cubicBezTo>
                <a:cubicBezTo>
                  <a:pt x="512054" y="504426"/>
                  <a:pt x="512986" y="502845"/>
                  <a:pt x="512986" y="502845"/>
                </a:cubicBezTo>
                <a:cubicBezTo>
                  <a:pt x="513921" y="502845"/>
                  <a:pt x="514856" y="504426"/>
                  <a:pt x="514856" y="505217"/>
                </a:cubicBezTo>
                <a:lnTo>
                  <a:pt x="512986" y="506007"/>
                </a:lnTo>
                <a:cubicBezTo>
                  <a:pt x="512986" y="506797"/>
                  <a:pt x="513921" y="507591"/>
                  <a:pt x="514856" y="507591"/>
                </a:cubicBezTo>
                <a:cubicBezTo>
                  <a:pt x="514856" y="508381"/>
                  <a:pt x="515791" y="509172"/>
                  <a:pt x="515791" y="509962"/>
                </a:cubicBezTo>
                <a:lnTo>
                  <a:pt x="513921" y="510753"/>
                </a:lnTo>
                <a:cubicBezTo>
                  <a:pt x="513921" y="511546"/>
                  <a:pt x="515791" y="512337"/>
                  <a:pt x="515791" y="513127"/>
                </a:cubicBezTo>
                <a:cubicBezTo>
                  <a:pt x="515791" y="513127"/>
                  <a:pt x="513921" y="513917"/>
                  <a:pt x="512986" y="513917"/>
                </a:cubicBezTo>
                <a:cubicBezTo>
                  <a:pt x="512986" y="514708"/>
                  <a:pt x="511118" y="514708"/>
                  <a:pt x="511118" y="515498"/>
                </a:cubicBezTo>
                <a:cubicBezTo>
                  <a:pt x="511118" y="516292"/>
                  <a:pt x="512986" y="517082"/>
                  <a:pt x="512986" y="517082"/>
                </a:cubicBezTo>
                <a:cubicBezTo>
                  <a:pt x="512986" y="517873"/>
                  <a:pt x="511118" y="517873"/>
                  <a:pt x="511118" y="518663"/>
                </a:cubicBezTo>
                <a:cubicBezTo>
                  <a:pt x="511118" y="519453"/>
                  <a:pt x="512054" y="520247"/>
                  <a:pt x="512054" y="520247"/>
                </a:cubicBezTo>
                <a:cubicBezTo>
                  <a:pt x="512986" y="520247"/>
                  <a:pt x="513921" y="519453"/>
                  <a:pt x="514856" y="519453"/>
                </a:cubicBezTo>
                <a:cubicBezTo>
                  <a:pt x="514856" y="518663"/>
                  <a:pt x="516727" y="517873"/>
                  <a:pt x="516727" y="517873"/>
                </a:cubicBezTo>
                <a:cubicBezTo>
                  <a:pt x="516727" y="517082"/>
                  <a:pt x="514856" y="516292"/>
                  <a:pt x="514856" y="516292"/>
                </a:cubicBezTo>
                <a:cubicBezTo>
                  <a:pt x="514856" y="515498"/>
                  <a:pt x="516727" y="514708"/>
                  <a:pt x="516727" y="514708"/>
                </a:cubicBezTo>
                <a:cubicBezTo>
                  <a:pt x="517659" y="513917"/>
                  <a:pt x="515791" y="513127"/>
                  <a:pt x="515791" y="513127"/>
                </a:cubicBezTo>
                <a:cubicBezTo>
                  <a:pt x="515791" y="512337"/>
                  <a:pt x="517659" y="512337"/>
                  <a:pt x="517659" y="511546"/>
                </a:cubicBezTo>
                <a:cubicBezTo>
                  <a:pt x="517659" y="510753"/>
                  <a:pt x="519529" y="510753"/>
                  <a:pt x="519529" y="509962"/>
                </a:cubicBezTo>
                <a:cubicBezTo>
                  <a:pt x="519529" y="509962"/>
                  <a:pt x="517659" y="509172"/>
                  <a:pt x="517659" y="508381"/>
                </a:cubicBezTo>
                <a:cubicBezTo>
                  <a:pt x="517659" y="507591"/>
                  <a:pt x="516727" y="507591"/>
                  <a:pt x="516727" y="506797"/>
                </a:cubicBezTo>
                <a:cubicBezTo>
                  <a:pt x="516727" y="506007"/>
                  <a:pt x="518594" y="506007"/>
                  <a:pt x="518594" y="505217"/>
                </a:cubicBezTo>
                <a:cubicBezTo>
                  <a:pt x="518594" y="504426"/>
                  <a:pt x="516727" y="503636"/>
                  <a:pt x="516727" y="503636"/>
                </a:cubicBezTo>
                <a:cubicBezTo>
                  <a:pt x="516727" y="502845"/>
                  <a:pt x="515791" y="502052"/>
                  <a:pt x="515791" y="502052"/>
                </a:cubicBezTo>
                <a:cubicBezTo>
                  <a:pt x="515791" y="501261"/>
                  <a:pt x="517659" y="500471"/>
                  <a:pt x="517659" y="500471"/>
                </a:cubicBezTo>
                <a:lnTo>
                  <a:pt x="515791" y="498890"/>
                </a:lnTo>
                <a:lnTo>
                  <a:pt x="513921" y="499681"/>
                </a:lnTo>
                <a:lnTo>
                  <a:pt x="512054" y="498100"/>
                </a:lnTo>
                <a:cubicBezTo>
                  <a:pt x="512054" y="497306"/>
                  <a:pt x="511118" y="497306"/>
                  <a:pt x="510183" y="496516"/>
                </a:cubicBezTo>
                <a:cubicBezTo>
                  <a:pt x="512054" y="495725"/>
                  <a:pt x="512986" y="494935"/>
                  <a:pt x="514856" y="493351"/>
                </a:cubicBezTo>
                <a:cubicBezTo>
                  <a:pt x="515791" y="494145"/>
                  <a:pt x="515791" y="495725"/>
                  <a:pt x="516727" y="495725"/>
                </a:cubicBezTo>
                <a:cubicBezTo>
                  <a:pt x="516727" y="495725"/>
                  <a:pt x="517659" y="494145"/>
                  <a:pt x="518594" y="494145"/>
                </a:cubicBezTo>
                <a:cubicBezTo>
                  <a:pt x="519529" y="494145"/>
                  <a:pt x="519529" y="495725"/>
                  <a:pt x="520465" y="495725"/>
                </a:cubicBezTo>
                <a:cubicBezTo>
                  <a:pt x="520465" y="495725"/>
                  <a:pt x="522332" y="494145"/>
                  <a:pt x="522332" y="494935"/>
                </a:cubicBezTo>
                <a:cubicBezTo>
                  <a:pt x="522332" y="494935"/>
                  <a:pt x="523267" y="495725"/>
                  <a:pt x="523267" y="496516"/>
                </a:cubicBezTo>
                <a:cubicBezTo>
                  <a:pt x="524203" y="496516"/>
                  <a:pt x="525138" y="497306"/>
                  <a:pt x="525138" y="498100"/>
                </a:cubicBezTo>
                <a:cubicBezTo>
                  <a:pt x="525138" y="498890"/>
                  <a:pt x="527008" y="499681"/>
                  <a:pt x="527008" y="499681"/>
                </a:cubicBezTo>
                <a:cubicBezTo>
                  <a:pt x="527008" y="500471"/>
                  <a:pt x="525138" y="500471"/>
                  <a:pt x="525138" y="501261"/>
                </a:cubicBezTo>
                <a:lnTo>
                  <a:pt x="526073" y="502845"/>
                </a:lnTo>
                <a:cubicBezTo>
                  <a:pt x="526073" y="502845"/>
                  <a:pt x="527940" y="501261"/>
                  <a:pt x="528876" y="501261"/>
                </a:cubicBezTo>
                <a:lnTo>
                  <a:pt x="529811" y="503636"/>
                </a:lnTo>
                <a:cubicBezTo>
                  <a:pt x="530746" y="503636"/>
                  <a:pt x="531681" y="502052"/>
                  <a:pt x="532614" y="502052"/>
                </a:cubicBezTo>
                <a:lnTo>
                  <a:pt x="533549" y="503636"/>
                </a:lnTo>
                <a:cubicBezTo>
                  <a:pt x="534484" y="505217"/>
                  <a:pt x="536355" y="506007"/>
                  <a:pt x="537290" y="507591"/>
                </a:cubicBezTo>
                <a:cubicBezTo>
                  <a:pt x="537290" y="506797"/>
                  <a:pt x="539157" y="506007"/>
                  <a:pt x="539157" y="506007"/>
                </a:cubicBezTo>
                <a:cubicBezTo>
                  <a:pt x="539157" y="505217"/>
                  <a:pt x="537290" y="504426"/>
                  <a:pt x="537290" y="504426"/>
                </a:cubicBezTo>
                <a:cubicBezTo>
                  <a:pt x="537290" y="503636"/>
                  <a:pt x="539157" y="503636"/>
                  <a:pt x="539157" y="502845"/>
                </a:cubicBezTo>
                <a:lnTo>
                  <a:pt x="538222" y="501261"/>
                </a:lnTo>
                <a:cubicBezTo>
                  <a:pt x="537290" y="500471"/>
                  <a:pt x="537290" y="499681"/>
                  <a:pt x="536355" y="499681"/>
                </a:cubicBezTo>
                <a:cubicBezTo>
                  <a:pt x="536355" y="498890"/>
                  <a:pt x="535419" y="497306"/>
                  <a:pt x="534484" y="497306"/>
                </a:cubicBezTo>
                <a:cubicBezTo>
                  <a:pt x="535419" y="497306"/>
                  <a:pt x="536355" y="496516"/>
                  <a:pt x="537290" y="496516"/>
                </a:cubicBezTo>
                <a:lnTo>
                  <a:pt x="539157" y="494935"/>
                </a:lnTo>
                <a:lnTo>
                  <a:pt x="540093" y="496516"/>
                </a:lnTo>
                <a:cubicBezTo>
                  <a:pt x="541028" y="497306"/>
                  <a:pt x="541963" y="498100"/>
                  <a:pt x="541963" y="498100"/>
                </a:cubicBezTo>
                <a:cubicBezTo>
                  <a:pt x="542895" y="498890"/>
                  <a:pt x="542895" y="499681"/>
                  <a:pt x="543830" y="500471"/>
                </a:cubicBezTo>
                <a:lnTo>
                  <a:pt x="545701" y="502052"/>
                </a:lnTo>
                <a:cubicBezTo>
                  <a:pt x="544766" y="502845"/>
                  <a:pt x="543830" y="502845"/>
                  <a:pt x="542895" y="503636"/>
                </a:cubicBezTo>
                <a:cubicBezTo>
                  <a:pt x="543830" y="504426"/>
                  <a:pt x="545701" y="506007"/>
                  <a:pt x="546636" y="506797"/>
                </a:cubicBezTo>
                <a:cubicBezTo>
                  <a:pt x="546636" y="506007"/>
                  <a:pt x="548504" y="506007"/>
                  <a:pt x="548504" y="505217"/>
                </a:cubicBezTo>
                <a:cubicBezTo>
                  <a:pt x="548504" y="505217"/>
                  <a:pt x="546636" y="504426"/>
                  <a:pt x="546636" y="503636"/>
                </a:cubicBezTo>
                <a:cubicBezTo>
                  <a:pt x="546636" y="502845"/>
                  <a:pt x="548504" y="502845"/>
                  <a:pt x="549439" y="502052"/>
                </a:cubicBezTo>
                <a:cubicBezTo>
                  <a:pt x="549439" y="502052"/>
                  <a:pt x="547568" y="501261"/>
                  <a:pt x="547568" y="500471"/>
                </a:cubicBezTo>
                <a:cubicBezTo>
                  <a:pt x="547568" y="500471"/>
                  <a:pt x="545701" y="499681"/>
                  <a:pt x="545701" y="498890"/>
                </a:cubicBezTo>
                <a:lnTo>
                  <a:pt x="547568" y="497306"/>
                </a:lnTo>
                <a:cubicBezTo>
                  <a:pt x="548504" y="497306"/>
                  <a:pt x="549439" y="495725"/>
                  <a:pt x="550374" y="496516"/>
                </a:cubicBezTo>
                <a:lnTo>
                  <a:pt x="551309" y="498100"/>
                </a:lnTo>
                <a:lnTo>
                  <a:pt x="549439" y="498890"/>
                </a:lnTo>
                <a:cubicBezTo>
                  <a:pt x="549439" y="499681"/>
                  <a:pt x="551309" y="500471"/>
                  <a:pt x="551309" y="501261"/>
                </a:cubicBezTo>
                <a:cubicBezTo>
                  <a:pt x="551309" y="501261"/>
                  <a:pt x="552242" y="502052"/>
                  <a:pt x="552242" y="502845"/>
                </a:cubicBezTo>
                <a:cubicBezTo>
                  <a:pt x="553177" y="503636"/>
                  <a:pt x="554112" y="504426"/>
                  <a:pt x="554112" y="504426"/>
                </a:cubicBezTo>
                <a:lnTo>
                  <a:pt x="555983" y="502845"/>
                </a:lnTo>
                <a:cubicBezTo>
                  <a:pt x="556915" y="502845"/>
                  <a:pt x="557850" y="504426"/>
                  <a:pt x="557850" y="505217"/>
                </a:cubicBezTo>
                <a:cubicBezTo>
                  <a:pt x="558785" y="505217"/>
                  <a:pt x="558785" y="506007"/>
                  <a:pt x="559721" y="506797"/>
                </a:cubicBezTo>
                <a:cubicBezTo>
                  <a:pt x="560656" y="506007"/>
                  <a:pt x="562523" y="505217"/>
                  <a:pt x="563458" y="504426"/>
                </a:cubicBezTo>
                <a:cubicBezTo>
                  <a:pt x="563458" y="503636"/>
                  <a:pt x="562523" y="502845"/>
                  <a:pt x="562523" y="502052"/>
                </a:cubicBezTo>
                <a:cubicBezTo>
                  <a:pt x="561591" y="502052"/>
                  <a:pt x="560656" y="503636"/>
                  <a:pt x="559721" y="503636"/>
                </a:cubicBezTo>
                <a:lnTo>
                  <a:pt x="558785" y="502052"/>
                </a:lnTo>
                <a:cubicBezTo>
                  <a:pt x="558785" y="501261"/>
                  <a:pt x="559721" y="500471"/>
                  <a:pt x="560656" y="500471"/>
                </a:cubicBezTo>
                <a:cubicBezTo>
                  <a:pt x="561591" y="499681"/>
                  <a:pt x="561591" y="499681"/>
                  <a:pt x="562523" y="498890"/>
                </a:cubicBezTo>
                <a:cubicBezTo>
                  <a:pt x="563458" y="499681"/>
                  <a:pt x="563458" y="501261"/>
                  <a:pt x="564394" y="501261"/>
                </a:cubicBezTo>
                <a:cubicBezTo>
                  <a:pt x="564394" y="501261"/>
                  <a:pt x="565329" y="499681"/>
                  <a:pt x="566264" y="499681"/>
                </a:cubicBezTo>
                <a:cubicBezTo>
                  <a:pt x="567200" y="499681"/>
                  <a:pt x="567200" y="498100"/>
                  <a:pt x="568132" y="498100"/>
                </a:cubicBezTo>
                <a:cubicBezTo>
                  <a:pt x="569067" y="498100"/>
                  <a:pt x="569067" y="499681"/>
                  <a:pt x="570002" y="499681"/>
                </a:cubicBezTo>
                <a:lnTo>
                  <a:pt x="571873" y="498890"/>
                </a:lnTo>
                <a:cubicBezTo>
                  <a:pt x="572805" y="498890"/>
                  <a:pt x="572805" y="499681"/>
                  <a:pt x="573740" y="500471"/>
                </a:cubicBezTo>
                <a:cubicBezTo>
                  <a:pt x="574675" y="501261"/>
                  <a:pt x="575611" y="502845"/>
                  <a:pt x="576543" y="503636"/>
                </a:cubicBezTo>
                <a:cubicBezTo>
                  <a:pt x="577478" y="503636"/>
                  <a:pt x="578413" y="502845"/>
                  <a:pt x="579349" y="502845"/>
                </a:cubicBezTo>
                <a:cubicBezTo>
                  <a:pt x="579349" y="502052"/>
                  <a:pt x="580284" y="502052"/>
                  <a:pt x="581219" y="501261"/>
                </a:cubicBezTo>
                <a:cubicBezTo>
                  <a:pt x="581219" y="501261"/>
                  <a:pt x="583086" y="500471"/>
                  <a:pt x="583086" y="499681"/>
                </a:cubicBezTo>
                <a:cubicBezTo>
                  <a:pt x="584022" y="500471"/>
                  <a:pt x="584022" y="501261"/>
                  <a:pt x="584957" y="502052"/>
                </a:cubicBezTo>
                <a:lnTo>
                  <a:pt x="586824" y="500471"/>
                </a:lnTo>
                <a:cubicBezTo>
                  <a:pt x="587760" y="500471"/>
                  <a:pt x="587760" y="501261"/>
                  <a:pt x="588695" y="502052"/>
                </a:cubicBezTo>
                <a:cubicBezTo>
                  <a:pt x="588695" y="502845"/>
                  <a:pt x="589630" y="503636"/>
                  <a:pt x="589630" y="503636"/>
                </a:cubicBezTo>
                <a:cubicBezTo>
                  <a:pt x="590565" y="504426"/>
                  <a:pt x="591501" y="505217"/>
                  <a:pt x="591501" y="506007"/>
                </a:cubicBezTo>
                <a:lnTo>
                  <a:pt x="589630" y="506797"/>
                </a:lnTo>
                <a:cubicBezTo>
                  <a:pt x="589630" y="507591"/>
                  <a:pt x="590565" y="508381"/>
                  <a:pt x="591501" y="508381"/>
                </a:cubicBezTo>
                <a:cubicBezTo>
                  <a:pt x="590565" y="508381"/>
                  <a:pt x="593368" y="507591"/>
                  <a:pt x="593368" y="507591"/>
                </a:cubicBezTo>
                <a:cubicBezTo>
                  <a:pt x="593368" y="506797"/>
                  <a:pt x="591501" y="506007"/>
                  <a:pt x="591501" y="506007"/>
                </a:cubicBezTo>
                <a:cubicBezTo>
                  <a:pt x="592433" y="505217"/>
                  <a:pt x="593368" y="504426"/>
                  <a:pt x="593368" y="504426"/>
                </a:cubicBezTo>
                <a:cubicBezTo>
                  <a:pt x="594303" y="504426"/>
                  <a:pt x="595239" y="506007"/>
                  <a:pt x="595239" y="506007"/>
                </a:cubicBezTo>
                <a:cubicBezTo>
                  <a:pt x="595239" y="506007"/>
                  <a:pt x="597106" y="505217"/>
                  <a:pt x="597106" y="504426"/>
                </a:cubicBezTo>
                <a:cubicBezTo>
                  <a:pt x="597106" y="504426"/>
                  <a:pt x="595239" y="503636"/>
                  <a:pt x="596174" y="502845"/>
                </a:cubicBezTo>
                <a:cubicBezTo>
                  <a:pt x="596174" y="502052"/>
                  <a:pt x="598041" y="502052"/>
                  <a:pt x="598041" y="501261"/>
                </a:cubicBezTo>
                <a:cubicBezTo>
                  <a:pt x="598041" y="501261"/>
                  <a:pt x="596174" y="500471"/>
                  <a:pt x="596174" y="499681"/>
                </a:cubicBezTo>
                <a:lnTo>
                  <a:pt x="594303" y="501261"/>
                </a:lnTo>
                <a:cubicBezTo>
                  <a:pt x="593368" y="501261"/>
                  <a:pt x="592433" y="502845"/>
                  <a:pt x="592433" y="502845"/>
                </a:cubicBezTo>
                <a:cubicBezTo>
                  <a:pt x="591501" y="502845"/>
                  <a:pt x="590565" y="501261"/>
                  <a:pt x="590565" y="500471"/>
                </a:cubicBezTo>
                <a:cubicBezTo>
                  <a:pt x="590565" y="500471"/>
                  <a:pt x="588695" y="499681"/>
                  <a:pt x="588695" y="498890"/>
                </a:cubicBezTo>
                <a:cubicBezTo>
                  <a:pt x="588695" y="498890"/>
                  <a:pt x="590565" y="498100"/>
                  <a:pt x="590565" y="497306"/>
                </a:cubicBezTo>
                <a:cubicBezTo>
                  <a:pt x="590565" y="497306"/>
                  <a:pt x="589630" y="496516"/>
                  <a:pt x="589630" y="495725"/>
                </a:cubicBezTo>
                <a:cubicBezTo>
                  <a:pt x="590565" y="494935"/>
                  <a:pt x="592433" y="494145"/>
                  <a:pt x="593368" y="493351"/>
                </a:cubicBezTo>
                <a:cubicBezTo>
                  <a:pt x="594303" y="494145"/>
                  <a:pt x="594303" y="494145"/>
                  <a:pt x="595239" y="494935"/>
                </a:cubicBezTo>
                <a:cubicBezTo>
                  <a:pt x="596174" y="495725"/>
                  <a:pt x="597106" y="497306"/>
                  <a:pt x="598041" y="498100"/>
                </a:cubicBezTo>
                <a:cubicBezTo>
                  <a:pt x="598977" y="498100"/>
                  <a:pt x="599912" y="497306"/>
                  <a:pt x="599912" y="497306"/>
                </a:cubicBezTo>
                <a:cubicBezTo>
                  <a:pt x="600847" y="497306"/>
                  <a:pt x="601782" y="498890"/>
                  <a:pt x="601782" y="498890"/>
                </a:cubicBezTo>
                <a:cubicBezTo>
                  <a:pt x="601782" y="498890"/>
                  <a:pt x="603650" y="498100"/>
                  <a:pt x="603650" y="497306"/>
                </a:cubicBezTo>
                <a:cubicBezTo>
                  <a:pt x="604585" y="497306"/>
                  <a:pt x="602714" y="495725"/>
                  <a:pt x="602714" y="495725"/>
                </a:cubicBezTo>
                <a:cubicBezTo>
                  <a:pt x="602714" y="494935"/>
                  <a:pt x="604585" y="494935"/>
                  <a:pt x="604585" y="494145"/>
                </a:cubicBezTo>
                <a:cubicBezTo>
                  <a:pt x="604585" y="494145"/>
                  <a:pt x="602714" y="493351"/>
                  <a:pt x="602714" y="492561"/>
                </a:cubicBezTo>
                <a:cubicBezTo>
                  <a:pt x="602714" y="491770"/>
                  <a:pt x="604585" y="491770"/>
                  <a:pt x="604585" y="490980"/>
                </a:cubicBezTo>
                <a:cubicBezTo>
                  <a:pt x="604585" y="491770"/>
                  <a:pt x="606452" y="492561"/>
                  <a:pt x="606452" y="493351"/>
                </a:cubicBezTo>
                <a:cubicBezTo>
                  <a:pt x="606452" y="493351"/>
                  <a:pt x="608323" y="494145"/>
                  <a:pt x="608323" y="494935"/>
                </a:cubicBezTo>
                <a:cubicBezTo>
                  <a:pt x="608323" y="494935"/>
                  <a:pt x="606452" y="495725"/>
                  <a:pt x="606452" y="496516"/>
                </a:cubicBezTo>
                <a:cubicBezTo>
                  <a:pt x="606452" y="496516"/>
                  <a:pt x="607388" y="497306"/>
                  <a:pt x="607388" y="498100"/>
                </a:cubicBezTo>
                <a:cubicBezTo>
                  <a:pt x="607388" y="498100"/>
                  <a:pt x="605520" y="498890"/>
                  <a:pt x="605520" y="499681"/>
                </a:cubicBezTo>
                <a:cubicBezTo>
                  <a:pt x="605520" y="499681"/>
                  <a:pt x="607388" y="500471"/>
                  <a:pt x="607388" y="501261"/>
                </a:cubicBezTo>
                <a:cubicBezTo>
                  <a:pt x="607388" y="502052"/>
                  <a:pt x="608323" y="502052"/>
                  <a:pt x="609258" y="502845"/>
                </a:cubicBezTo>
                <a:cubicBezTo>
                  <a:pt x="609258" y="502845"/>
                  <a:pt x="610193" y="501261"/>
                  <a:pt x="611129" y="501261"/>
                </a:cubicBezTo>
                <a:cubicBezTo>
                  <a:pt x="611129" y="501261"/>
                  <a:pt x="612061" y="502845"/>
                  <a:pt x="612061" y="503636"/>
                </a:cubicBezTo>
                <a:cubicBezTo>
                  <a:pt x="612996" y="503636"/>
                  <a:pt x="613931" y="502052"/>
                  <a:pt x="614867" y="502052"/>
                </a:cubicBezTo>
                <a:lnTo>
                  <a:pt x="615802" y="503636"/>
                </a:lnTo>
                <a:cubicBezTo>
                  <a:pt x="615802" y="503636"/>
                  <a:pt x="617669" y="502052"/>
                  <a:pt x="618604" y="502052"/>
                </a:cubicBezTo>
                <a:lnTo>
                  <a:pt x="619540" y="504426"/>
                </a:lnTo>
                <a:cubicBezTo>
                  <a:pt x="620475" y="504426"/>
                  <a:pt x="621410" y="502845"/>
                  <a:pt x="622342" y="502845"/>
                </a:cubicBezTo>
                <a:lnTo>
                  <a:pt x="623278" y="504426"/>
                </a:lnTo>
                <a:cubicBezTo>
                  <a:pt x="623278" y="504426"/>
                  <a:pt x="626083" y="503636"/>
                  <a:pt x="626083" y="502845"/>
                </a:cubicBezTo>
                <a:lnTo>
                  <a:pt x="624213" y="501261"/>
                </a:lnTo>
                <a:cubicBezTo>
                  <a:pt x="623278" y="502052"/>
                  <a:pt x="622342" y="502052"/>
                  <a:pt x="622342" y="502845"/>
                </a:cubicBezTo>
                <a:cubicBezTo>
                  <a:pt x="621410" y="502052"/>
                  <a:pt x="620475" y="501261"/>
                  <a:pt x="620475" y="501261"/>
                </a:cubicBezTo>
                <a:cubicBezTo>
                  <a:pt x="619540" y="500471"/>
                  <a:pt x="619540" y="499681"/>
                  <a:pt x="618604" y="498890"/>
                </a:cubicBezTo>
                <a:cubicBezTo>
                  <a:pt x="618604" y="498890"/>
                  <a:pt x="617669" y="498100"/>
                  <a:pt x="616734" y="497306"/>
                </a:cubicBezTo>
                <a:lnTo>
                  <a:pt x="615802" y="495725"/>
                </a:lnTo>
                <a:cubicBezTo>
                  <a:pt x="615802" y="495725"/>
                  <a:pt x="617669" y="494935"/>
                  <a:pt x="617669" y="494145"/>
                </a:cubicBezTo>
                <a:cubicBezTo>
                  <a:pt x="617669" y="494145"/>
                  <a:pt x="616734" y="493351"/>
                  <a:pt x="615802" y="492561"/>
                </a:cubicBezTo>
                <a:cubicBezTo>
                  <a:pt x="615802" y="491770"/>
                  <a:pt x="614867" y="491770"/>
                  <a:pt x="614867" y="490980"/>
                </a:cubicBezTo>
                <a:lnTo>
                  <a:pt x="616734" y="489396"/>
                </a:lnTo>
                <a:cubicBezTo>
                  <a:pt x="616734" y="489396"/>
                  <a:pt x="617669" y="490980"/>
                  <a:pt x="618604" y="490980"/>
                </a:cubicBezTo>
                <a:cubicBezTo>
                  <a:pt x="618604" y="490980"/>
                  <a:pt x="619540" y="490189"/>
                  <a:pt x="620475" y="490189"/>
                </a:cubicBezTo>
                <a:lnTo>
                  <a:pt x="621410" y="491770"/>
                </a:lnTo>
                <a:cubicBezTo>
                  <a:pt x="622342" y="491770"/>
                  <a:pt x="623278" y="493351"/>
                  <a:pt x="623278" y="493351"/>
                </a:cubicBezTo>
                <a:cubicBezTo>
                  <a:pt x="623278" y="493351"/>
                  <a:pt x="621410" y="494145"/>
                  <a:pt x="621410" y="494935"/>
                </a:cubicBezTo>
                <a:cubicBezTo>
                  <a:pt x="621410" y="494935"/>
                  <a:pt x="622342" y="495725"/>
                  <a:pt x="623278" y="496516"/>
                </a:cubicBezTo>
                <a:cubicBezTo>
                  <a:pt x="623278" y="497306"/>
                  <a:pt x="624213" y="497306"/>
                  <a:pt x="624213" y="498100"/>
                </a:cubicBezTo>
                <a:cubicBezTo>
                  <a:pt x="625148" y="498890"/>
                  <a:pt x="625148" y="499681"/>
                  <a:pt x="626083" y="499681"/>
                </a:cubicBezTo>
                <a:cubicBezTo>
                  <a:pt x="627016" y="500471"/>
                  <a:pt x="627016" y="501261"/>
                  <a:pt x="627951" y="502052"/>
                </a:cubicBezTo>
                <a:cubicBezTo>
                  <a:pt x="627951" y="502052"/>
                  <a:pt x="628886" y="502845"/>
                  <a:pt x="628886" y="503636"/>
                </a:cubicBezTo>
                <a:cubicBezTo>
                  <a:pt x="629821" y="504426"/>
                  <a:pt x="630757" y="505217"/>
                  <a:pt x="630757" y="505217"/>
                </a:cubicBezTo>
                <a:lnTo>
                  <a:pt x="632624" y="503636"/>
                </a:lnTo>
                <a:cubicBezTo>
                  <a:pt x="633559" y="503636"/>
                  <a:pt x="634495" y="506007"/>
                  <a:pt x="634495" y="506007"/>
                </a:cubicBezTo>
                <a:cubicBezTo>
                  <a:pt x="635430" y="506007"/>
                  <a:pt x="636362" y="504426"/>
                  <a:pt x="636362" y="504426"/>
                </a:cubicBezTo>
                <a:cubicBezTo>
                  <a:pt x="637297" y="504426"/>
                  <a:pt x="638232" y="506007"/>
                  <a:pt x="638232" y="506007"/>
                </a:cubicBezTo>
                <a:cubicBezTo>
                  <a:pt x="639168" y="506797"/>
                  <a:pt x="639168" y="507591"/>
                  <a:pt x="640103" y="507591"/>
                </a:cubicBezTo>
                <a:cubicBezTo>
                  <a:pt x="640103" y="508381"/>
                  <a:pt x="641035" y="509172"/>
                  <a:pt x="641035" y="509962"/>
                </a:cubicBezTo>
                <a:cubicBezTo>
                  <a:pt x="641970" y="509962"/>
                  <a:pt x="642906" y="511546"/>
                  <a:pt x="642906" y="511546"/>
                </a:cubicBezTo>
                <a:cubicBezTo>
                  <a:pt x="643841" y="511546"/>
                  <a:pt x="644776" y="509962"/>
                  <a:pt x="644776" y="509962"/>
                </a:cubicBezTo>
                <a:cubicBezTo>
                  <a:pt x="644776" y="509172"/>
                  <a:pt x="643841" y="509172"/>
                  <a:pt x="643841" y="508381"/>
                </a:cubicBezTo>
                <a:cubicBezTo>
                  <a:pt x="642906" y="507591"/>
                  <a:pt x="642906" y="506797"/>
                  <a:pt x="641970" y="506797"/>
                </a:cubicBezTo>
                <a:cubicBezTo>
                  <a:pt x="641970" y="506007"/>
                  <a:pt x="640103" y="505217"/>
                  <a:pt x="640103" y="505217"/>
                </a:cubicBezTo>
                <a:cubicBezTo>
                  <a:pt x="640103" y="504426"/>
                  <a:pt x="641970" y="503636"/>
                  <a:pt x="642906" y="503636"/>
                </a:cubicBezTo>
                <a:cubicBezTo>
                  <a:pt x="642906" y="502845"/>
                  <a:pt x="643841" y="502845"/>
                  <a:pt x="644776" y="502052"/>
                </a:cubicBezTo>
                <a:cubicBezTo>
                  <a:pt x="643841" y="502052"/>
                  <a:pt x="643841" y="500471"/>
                  <a:pt x="642906" y="500471"/>
                </a:cubicBezTo>
                <a:cubicBezTo>
                  <a:pt x="643841" y="500471"/>
                  <a:pt x="644776" y="498890"/>
                  <a:pt x="644776" y="498890"/>
                </a:cubicBezTo>
                <a:cubicBezTo>
                  <a:pt x="645711" y="498890"/>
                  <a:pt x="645711" y="500471"/>
                  <a:pt x="646644" y="500471"/>
                </a:cubicBezTo>
                <a:cubicBezTo>
                  <a:pt x="647579" y="500471"/>
                  <a:pt x="648514" y="499681"/>
                  <a:pt x="648514" y="499681"/>
                </a:cubicBezTo>
                <a:cubicBezTo>
                  <a:pt x="649449" y="499681"/>
                  <a:pt x="649449" y="501261"/>
                  <a:pt x="650385" y="501261"/>
                </a:cubicBezTo>
                <a:lnTo>
                  <a:pt x="652252" y="499681"/>
                </a:lnTo>
                <a:cubicBezTo>
                  <a:pt x="653187" y="499681"/>
                  <a:pt x="654123" y="501261"/>
                  <a:pt x="654123" y="501261"/>
                </a:cubicBezTo>
                <a:cubicBezTo>
                  <a:pt x="654123" y="502052"/>
                  <a:pt x="655058" y="502845"/>
                  <a:pt x="655993" y="503636"/>
                </a:cubicBezTo>
                <a:lnTo>
                  <a:pt x="656925" y="505217"/>
                </a:lnTo>
                <a:cubicBezTo>
                  <a:pt x="657860" y="505217"/>
                  <a:pt x="658796" y="503636"/>
                  <a:pt x="658796" y="503636"/>
                </a:cubicBezTo>
                <a:cubicBezTo>
                  <a:pt x="659731" y="503636"/>
                  <a:pt x="660666" y="505217"/>
                  <a:pt x="660666" y="505217"/>
                </a:cubicBezTo>
                <a:cubicBezTo>
                  <a:pt x="661598" y="506007"/>
                  <a:pt x="662534" y="504426"/>
                  <a:pt x="662534" y="504426"/>
                </a:cubicBezTo>
                <a:cubicBezTo>
                  <a:pt x="662534" y="503636"/>
                  <a:pt x="661598" y="502845"/>
                  <a:pt x="661598" y="502845"/>
                </a:cubicBezTo>
                <a:cubicBezTo>
                  <a:pt x="660666" y="502052"/>
                  <a:pt x="660666" y="501261"/>
                  <a:pt x="659731" y="500471"/>
                </a:cubicBezTo>
                <a:cubicBezTo>
                  <a:pt x="658796" y="500471"/>
                  <a:pt x="658796" y="499681"/>
                  <a:pt x="657860" y="498890"/>
                </a:cubicBezTo>
                <a:lnTo>
                  <a:pt x="656925" y="497306"/>
                </a:lnTo>
                <a:cubicBezTo>
                  <a:pt x="656925" y="496516"/>
                  <a:pt x="658796" y="496516"/>
                  <a:pt x="658796" y="495725"/>
                </a:cubicBezTo>
                <a:cubicBezTo>
                  <a:pt x="658796" y="496516"/>
                  <a:pt x="659731" y="497306"/>
                  <a:pt x="660666" y="497306"/>
                </a:cubicBezTo>
                <a:cubicBezTo>
                  <a:pt x="660666" y="498100"/>
                  <a:pt x="661598" y="499681"/>
                  <a:pt x="661598" y="499681"/>
                </a:cubicBezTo>
                <a:cubicBezTo>
                  <a:pt x="662534" y="499681"/>
                  <a:pt x="663469" y="498100"/>
                  <a:pt x="663469" y="498100"/>
                </a:cubicBezTo>
                <a:cubicBezTo>
                  <a:pt x="664404" y="497306"/>
                  <a:pt x="665339" y="497306"/>
                  <a:pt x="666272" y="496516"/>
                </a:cubicBezTo>
                <a:cubicBezTo>
                  <a:pt x="666272" y="497306"/>
                  <a:pt x="668142" y="498100"/>
                  <a:pt x="667207" y="498100"/>
                </a:cubicBezTo>
                <a:cubicBezTo>
                  <a:pt x="667207" y="498890"/>
                  <a:pt x="666272" y="499681"/>
                  <a:pt x="665339" y="499681"/>
                </a:cubicBezTo>
                <a:cubicBezTo>
                  <a:pt x="665339" y="499681"/>
                  <a:pt x="663469" y="500471"/>
                  <a:pt x="663469" y="501261"/>
                </a:cubicBezTo>
                <a:cubicBezTo>
                  <a:pt x="663469" y="501261"/>
                  <a:pt x="664404" y="502052"/>
                  <a:pt x="665339" y="502845"/>
                </a:cubicBezTo>
                <a:cubicBezTo>
                  <a:pt x="665339" y="503636"/>
                  <a:pt x="666272" y="504426"/>
                  <a:pt x="666272" y="504426"/>
                </a:cubicBezTo>
                <a:cubicBezTo>
                  <a:pt x="667207" y="505217"/>
                  <a:pt x="667207" y="506007"/>
                  <a:pt x="668142" y="506797"/>
                </a:cubicBezTo>
                <a:cubicBezTo>
                  <a:pt x="669077" y="506797"/>
                  <a:pt x="669077" y="507591"/>
                  <a:pt x="670013" y="508381"/>
                </a:cubicBezTo>
                <a:lnTo>
                  <a:pt x="670945" y="509962"/>
                </a:lnTo>
                <a:cubicBezTo>
                  <a:pt x="671880" y="509962"/>
                  <a:pt x="673750" y="508381"/>
                  <a:pt x="673750" y="508381"/>
                </a:cubicBezTo>
                <a:lnTo>
                  <a:pt x="671880" y="506797"/>
                </a:lnTo>
                <a:cubicBezTo>
                  <a:pt x="670945" y="506007"/>
                  <a:pt x="670945" y="506007"/>
                  <a:pt x="670013" y="505217"/>
                </a:cubicBezTo>
                <a:cubicBezTo>
                  <a:pt x="669077" y="503636"/>
                  <a:pt x="668142" y="502845"/>
                  <a:pt x="667207" y="501261"/>
                </a:cubicBezTo>
                <a:cubicBezTo>
                  <a:pt x="668142" y="500471"/>
                  <a:pt x="670013" y="499681"/>
                  <a:pt x="670945" y="498890"/>
                </a:cubicBezTo>
                <a:cubicBezTo>
                  <a:pt x="671880" y="498890"/>
                  <a:pt x="671880" y="500471"/>
                  <a:pt x="672815" y="500471"/>
                </a:cubicBezTo>
                <a:cubicBezTo>
                  <a:pt x="673750" y="500471"/>
                  <a:pt x="674686" y="498890"/>
                  <a:pt x="674686" y="498890"/>
                </a:cubicBezTo>
                <a:cubicBezTo>
                  <a:pt x="675621" y="499681"/>
                  <a:pt x="675621" y="501261"/>
                  <a:pt x="676553" y="501261"/>
                </a:cubicBezTo>
                <a:cubicBezTo>
                  <a:pt x="677488" y="501261"/>
                  <a:pt x="678424" y="499681"/>
                  <a:pt x="678424" y="499681"/>
                </a:cubicBezTo>
                <a:cubicBezTo>
                  <a:pt x="679359" y="499681"/>
                  <a:pt x="679359" y="501261"/>
                  <a:pt x="680294" y="501261"/>
                </a:cubicBezTo>
                <a:lnTo>
                  <a:pt x="682162" y="500471"/>
                </a:lnTo>
                <a:cubicBezTo>
                  <a:pt x="682162" y="499681"/>
                  <a:pt x="680294" y="498890"/>
                  <a:pt x="680294" y="498100"/>
                </a:cubicBezTo>
                <a:lnTo>
                  <a:pt x="683097" y="497306"/>
                </a:lnTo>
                <a:cubicBezTo>
                  <a:pt x="683097" y="497306"/>
                  <a:pt x="684032" y="498100"/>
                  <a:pt x="684032" y="498890"/>
                </a:cubicBezTo>
                <a:cubicBezTo>
                  <a:pt x="684967" y="498890"/>
                  <a:pt x="684967" y="500471"/>
                  <a:pt x="685903" y="500471"/>
                </a:cubicBezTo>
                <a:cubicBezTo>
                  <a:pt x="684967" y="501261"/>
                  <a:pt x="683097" y="502052"/>
                  <a:pt x="682162" y="502845"/>
                </a:cubicBezTo>
                <a:cubicBezTo>
                  <a:pt x="683097" y="504426"/>
                  <a:pt x="684032" y="505217"/>
                  <a:pt x="684967" y="506797"/>
                </a:cubicBezTo>
                <a:cubicBezTo>
                  <a:pt x="686835" y="506007"/>
                  <a:pt x="687770" y="505217"/>
                  <a:pt x="688705" y="504426"/>
                </a:cubicBezTo>
                <a:cubicBezTo>
                  <a:pt x="687770" y="502845"/>
                  <a:pt x="686835" y="502052"/>
                  <a:pt x="685903" y="500471"/>
                </a:cubicBezTo>
                <a:lnTo>
                  <a:pt x="687770" y="498890"/>
                </a:lnTo>
                <a:cubicBezTo>
                  <a:pt x="688705" y="498890"/>
                  <a:pt x="689641" y="500471"/>
                  <a:pt x="689641" y="501261"/>
                </a:cubicBezTo>
                <a:cubicBezTo>
                  <a:pt x="690576" y="501261"/>
                  <a:pt x="690576" y="502052"/>
                  <a:pt x="691508" y="502845"/>
                </a:cubicBezTo>
                <a:lnTo>
                  <a:pt x="692443" y="504426"/>
                </a:lnTo>
                <a:cubicBezTo>
                  <a:pt x="693378" y="504426"/>
                  <a:pt x="694314" y="502845"/>
                  <a:pt x="695249" y="502845"/>
                </a:cubicBezTo>
                <a:cubicBezTo>
                  <a:pt x="695249" y="502845"/>
                  <a:pt x="696181" y="504426"/>
                  <a:pt x="696181" y="505217"/>
                </a:cubicBezTo>
                <a:lnTo>
                  <a:pt x="694314" y="506007"/>
                </a:lnTo>
                <a:cubicBezTo>
                  <a:pt x="694314" y="506797"/>
                  <a:pt x="696181" y="507591"/>
                  <a:pt x="696181" y="508381"/>
                </a:cubicBezTo>
                <a:cubicBezTo>
                  <a:pt x="696181" y="508381"/>
                  <a:pt x="697116" y="509962"/>
                  <a:pt x="698052" y="509962"/>
                </a:cubicBezTo>
                <a:cubicBezTo>
                  <a:pt x="698052" y="509962"/>
                  <a:pt x="698987" y="508381"/>
                  <a:pt x="699922" y="508381"/>
                </a:cubicBezTo>
                <a:cubicBezTo>
                  <a:pt x="699922" y="507591"/>
                  <a:pt x="698052" y="506797"/>
                  <a:pt x="698052" y="506797"/>
                </a:cubicBezTo>
                <a:cubicBezTo>
                  <a:pt x="698052" y="506007"/>
                  <a:pt x="699922" y="506007"/>
                  <a:pt x="699922" y="505217"/>
                </a:cubicBezTo>
                <a:cubicBezTo>
                  <a:pt x="700854" y="504426"/>
                  <a:pt x="701790" y="504426"/>
                  <a:pt x="702725" y="503636"/>
                </a:cubicBezTo>
                <a:cubicBezTo>
                  <a:pt x="702725" y="503636"/>
                  <a:pt x="700854" y="502845"/>
                  <a:pt x="700854" y="502052"/>
                </a:cubicBezTo>
                <a:lnTo>
                  <a:pt x="698987" y="503636"/>
                </a:lnTo>
                <a:cubicBezTo>
                  <a:pt x="698052" y="503636"/>
                  <a:pt x="697116" y="502052"/>
                  <a:pt x="697116" y="502052"/>
                </a:cubicBezTo>
                <a:cubicBezTo>
                  <a:pt x="696181" y="501261"/>
                  <a:pt x="696181" y="500471"/>
                  <a:pt x="695249" y="499681"/>
                </a:cubicBezTo>
                <a:cubicBezTo>
                  <a:pt x="695249" y="499681"/>
                  <a:pt x="694314" y="498890"/>
                  <a:pt x="693378" y="498100"/>
                </a:cubicBezTo>
                <a:cubicBezTo>
                  <a:pt x="693378" y="498100"/>
                  <a:pt x="692443" y="497306"/>
                  <a:pt x="692443" y="496516"/>
                </a:cubicBezTo>
                <a:cubicBezTo>
                  <a:pt x="692443" y="495725"/>
                  <a:pt x="690576" y="494935"/>
                  <a:pt x="690576" y="494935"/>
                </a:cubicBezTo>
                <a:cubicBezTo>
                  <a:pt x="690576" y="494145"/>
                  <a:pt x="692443" y="493351"/>
                  <a:pt x="692443" y="493351"/>
                </a:cubicBezTo>
                <a:lnTo>
                  <a:pt x="694314" y="494935"/>
                </a:lnTo>
                <a:cubicBezTo>
                  <a:pt x="695249" y="494935"/>
                  <a:pt x="696181" y="494145"/>
                  <a:pt x="696181" y="494145"/>
                </a:cubicBezTo>
                <a:cubicBezTo>
                  <a:pt x="697116" y="494145"/>
                  <a:pt x="697116" y="495725"/>
                  <a:pt x="698052" y="495725"/>
                </a:cubicBezTo>
                <a:lnTo>
                  <a:pt x="699922" y="494145"/>
                </a:lnTo>
                <a:lnTo>
                  <a:pt x="701790" y="492561"/>
                </a:lnTo>
                <a:cubicBezTo>
                  <a:pt x="702725" y="493351"/>
                  <a:pt x="703660" y="494145"/>
                  <a:pt x="703660" y="494935"/>
                </a:cubicBezTo>
                <a:cubicBezTo>
                  <a:pt x="704595" y="494935"/>
                  <a:pt x="704595" y="495725"/>
                  <a:pt x="705531" y="496516"/>
                </a:cubicBezTo>
                <a:cubicBezTo>
                  <a:pt x="706463" y="497306"/>
                  <a:pt x="707398" y="498890"/>
                  <a:pt x="708333" y="499681"/>
                </a:cubicBezTo>
                <a:cubicBezTo>
                  <a:pt x="709269" y="501261"/>
                  <a:pt x="711136" y="502052"/>
                  <a:pt x="712071" y="503636"/>
                </a:cubicBezTo>
                <a:cubicBezTo>
                  <a:pt x="712071" y="503636"/>
                  <a:pt x="713006" y="504426"/>
                  <a:pt x="713006" y="505217"/>
                </a:cubicBezTo>
                <a:cubicBezTo>
                  <a:pt x="713942" y="506007"/>
                  <a:pt x="714877" y="506007"/>
                  <a:pt x="714877" y="506797"/>
                </a:cubicBezTo>
                <a:cubicBezTo>
                  <a:pt x="714877" y="507591"/>
                  <a:pt x="716744" y="508381"/>
                  <a:pt x="716744" y="508381"/>
                </a:cubicBezTo>
                <a:cubicBezTo>
                  <a:pt x="716744" y="509172"/>
                  <a:pt x="714877" y="509962"/>
                  <a:pt x="714877" y="509962"/>
                </a:cubicBezTo>
                <a:cubicBezTo>
                  <a:pt x="713942" y="510753"/>
                  <a:pt x="715812" y="511546"/>
                  <a:pt x="715812" y="511546"/>
                </a:cubicBezTo>
                <a:cubicBezTo>
                  <a:pt x="715812" y="511546"/>
                  <a:pt x="718615" y="510753"/>
                  <a:pt x="717680" y="510753"/>
                </a:cubicBezTo>
                <a:cubicBezTo>
                  <a:pt x="717680" y="509962"/>
                  <a:pt x="716744" y="509172"/>
                  <a:pt x="716744" y="508381"/>
                </a:cubicBezTo>
                <a:lnTo>
                  <a:pt x="718615" y="507591"/>
                </a:lnTo>
                <a:cubicBezTo>
                  <a:pt x="718615" y="506797"/>
                  <a:pt x="717680" y="506007"/>
                  <a:pt x="716744" y="506007"/>
                </a:cubicBezTo>
                <a:cubicBezTo>
                  <a:pt x="716744" y="505217"/>
                  <a:pt x="715812" y="504426"/>
                  <a:pt x="715812" y="503636"/>
                </a:cubicBezTo>
                <a:cubicBezTo>
                  <a:pt x="715812" y="503636"/>
                  <a:pt x="716744" y="502845"/>
                  <a:pt x="717680" y="502845"/>
                </a:cubicBezTo>
                <a:cubicBezTo>
                  <a:pt x="717680" y="502052"/>
                  <a:pt x="719550" y="501261"/>
                  <a:pt x="719550" y="501261"/>
                </a:cubicBezTo>
                <a:lnTo>
                  <a:pt x="717680" y="499681"/>
                </a:lnTo>
                <a:cubicBezTo>
                  <a:pt x="717680" y="498890"/>
                  <a:pt x="719550" y="498100"/>
                  <a:pt x="720482" y="498100"/>
                </a:cubicBezTo>
                <a:cubicBezTo>
                  <a:pt x="720482" y="497306"/>
                  <a:pt x="721418" y="497306"/>
                  <a:pt x="722353" y="496516"/>
                </a:cubicBezTo>
                <a:cubicBezTo>
                  <a:pt x="722353" y="496516"/>
                  <a:pt x="720482" y="495725"/>
                  <a:pt x="720482" y="494935"/>
                </a:cubicBezTo>
                <a:lnTo>
                  <a:pt x="722353" y="493351"/>
                </a:lnTo>
                <a:cubicBezTo>
                  <a:pt x="723288" y="493351"/>
                  <a:pt x="724223" y="494935"/>
                  <a:pt x="724223" y="495725"/>
                </a:cubicBezTo>
                <a:cubicBezTo>
                  <a:pt x="724223" y="495725"/>
                  <a:pt x="726091" y="496516"/>
                  <a:pt x="726091" y="497306"/>
                </a:cubicBezTo>
                <a:cubicBezTo>
                  <a:pt x="726091" y="497306"/>
                  <a:pt x="723288" y="498100"/>
                  <a:pt x="724223" y="498100"/>
                </a:cubicBezTo>
                <a:cubicBezTo>
                  <a:pt x="724223" y="498890"/>
                  <a:pt x="725155" y="499681"/>
                  <a:pt x="725155" y="500471"/>
                </a:cubicBezTo>
                <a:cubicBezTo>
                  <a:pt x="726091" y="501261"/>
                  <a:pt x="727026" y="502845"/>
                  <a:pt x="728897" y="503636"/>
                </a:cubicBezTo>
                <a:cubicBezTo>
                  <a:pt x="728897" y="502845"/>
                  <a:pt x="730764" y="502845"/>
                  <a:pt x="730764" y="502052"/>
                </a:cubicBezTo>
                <a:cubicBezTo>
                  <a:pt x="730764" y="502052"/>
                  <a:pt x="728897" y="501261"/>
                  <a:pt x="728897" y="500471"/>
                </a:cubicBezTo>
                <a:lnTo>
                  <a:pt x="730764" y="499681"/>
                </a:lnTo>
                <a:cubicBezTo>
                  <a:pt x="731699" y="498890"/>
                  <a:pt x="732634" y="501261"/>
                  <a:pt x="732634" y="501261"/>
                </a:cubicBezTo>
                <a:cubicBezTo>
                  <a:pt x="732634" y="501261"/>
                  <a:pt x="733570" y="502845"/>
                  <a:pt x="734505" y="502845"/>
                </a:cubicBezTo>
                <a:cubicBezTo>
                  <a:pt x="734505" y="502845"/>
                  <a:pt x="736372" y="502052"/>
                  <a:pt x="736372" y="501261"/>
                </a:cubicBezTo>
                <a:lnTo>
                  <a:pt x="734505" y="499681"/>
                </a:lnTo>
                <a:cubicBezTo>
                  <a:pt x="734505" y="498890"/>
                  <a:pt x="736372" y="498890"/>
                  <a:pt x="737308" y="498100"/>
                </a:cubicBezTo>
                <a:cubicBezTo>
                  <a:pt x="737308" y="498100"/>
                  <a:pt x="735440" y="497306"/>
                  <a:pt x="735440" y="496516"/>
                </a:cubicBezTo>
                <a:cubicBezTo>
                  <a:pt x="735440" y="495725"/>
                  <a:pt x="737308" y="495725"/>
                  <a:pt x="737308" y="494935"/>
                </a:cubicBezTo>
                <a:cubicBezTo>
                  <a:pt x="739178" y="494145"/>
                  <a:pt x="740113" y="493351"/>
                  <a:pt x="741981" y="492561"/>
                </a:cubicBezTo>
                <a:cubicBezTo>
                  <a:pt x="742916" y="493351"/>
                  <a:pt x="743851" y="494935"/>
                  <a:pt x="744787" y="495725"/>
                </a:cubicBezTo>
                <a:cubicBezTo>
                  <a:pt x="745722" y="496516"/>
                  <a:pt x="745722" y="497306"/>
                  <a:pt x="746654" y="498100"/>
                </a:cubicBezTo>
                <a:cubicBezTo>
                  <a:pt x="746654" y="498100"/>
                  <a:pt x="747589" y="498890"/>
                  <a:pt x="747589" y="499681"/>
                </a:cubicBezTo>
                <a:cubicBezTo>
                  <a:pt x="747589" y="499681"/>
                  <a:pt x="745722" y="500471"/>
                  <a:pt x="745722" y="501261"/>
                </a:cubicBezTo>
                <a:cubicBezTo>
                  <a:pt x="745722" y="501261"/>
                  <a:pt x="747589" y="502052"/>
                  <a:pt x="747589" y="502845"/>
                </a:cubicBezTo>
                <a:cubicBezTo>
                  <a:pt x="747589" y="503636"/>
                  <a:pt x="748525" y="504426"/>
                  <a:pt x="749460" y="504426"/>
                </a:cubicBezTo>
                <a:cubicBezTo>
                  <a:pt x="749460" y="505217"/>
                  <a:pt x="750392" y="506007"/>
                  <a:pt x="750392" y="506007"/>
                </a:cubicBezTo>
                <a:cubicBezTo>
                  <a:pt x="750392" y="506797"/>
                  <a:pt x="748525" y="507591"/>
                  <a:pt x="748525" y="507591"/>
                </a:cubicBezTo>
                <a:cubicBezTo>
                  <a:pt x="748525" y="507591"/>
                  <a:pt x="749460" y="509172"/>
                  <a:pt x="750392" y="509172"/>
                </a:cubicBezTo>
                <a:lnTo>
                  <a:pt x="752262" y="508381"/>
                </a:lnTo>
                <a:cubicBezTo>
                  <a:pt x="752262" y="507591"/>
                  <a:pt x="750392" y="506797"/>
                  <a:pt x="750392" y="506007"/>
                </a:cubicBezTo>
                <a:lnTo>
                  <a:pt x="752262" y="505217"/>
                </a:lnTo>
                <a:cubicBezTo>
                  <a:pt x="753198" y="504426"/>
                  <a:pt x="754133" y="503636"/>
                  <a:pt x="755065" y="503636"/>
                </a:cubicBezTo>
                <a:cubicBezTo>
                  <a:pt x="755065" y="503636"/>
                  <a:pt x="756936" y="502845"/>
                  <a:pt x="756936" y="502052"/>
                </a:cubicBezTo>
                <a:lnTo>
                  <a:pt x="755065" y="500471"/>
                </a:lnTo>
                <a:lnTo>
                  <a:pt x="756936" y="498890"/>
                </a:lnTo>
                <a:cubicBezTo>
                  <a:pt x="757871" y="498890"/>
                  <a:pt x="759741" y="498100"/>
                  <a:pt x="759741" y="498100"/>
                </a:cubicBezTo>
                <a:cubicBezTo>
                  <a:pt x="759741" y="497306"/>
                  <a:pt x="757871" y="496516"/>
                  <a:pt x="757871" y="495725"/>
                </a:cubicBezTo>
                <a:lnTo>
                  <a:pt x="759741" y="494935"/>
                </a:lnTo>
                <a:cubicBezTo>
                  <a:pt x="759741" y="494145"/>
                  <a:pt x="757871" y="493351"/>
                  <a:pt x="758806" y="492561"/>
                </a:cubicBezTo>
                <a:lnTo>
                  <a:pt x="760674" y="491770"/>
                </a:lnTo>
                <a:cubicBezTo>
                  <a:pt x="760674" y="491770"/>
                  <a:pt x="761609" y="490189"/>
                  <a:pt x="762544" y="490189"/>
                </a:cubicBezTo>
                <a:cubicBezTo>
                  <a:pt x="763479" y="490189"/>
                  <a:pt x="763479" y="491770"/>
                  <a:pt x="764415" y="491770"/>
                </a:cubicBezTo>
                <a:lnTo>
                  <a:pt x="761609" y="493351"/>
                </a:lnTo>
                <a:cubicBezTo>
                  <a:pt x="761609" y="494145"/>
                  <a:pt x="763479" y="494935"/>
                  <a:pt x="763479" y="494935"/>
                </a:cubicBezTo>
                <a:cubicBezTo>
                  <a:pt x="763479" y="495725"/>
                  <a:pt x="761609" y="495725"/>
                  <a:pt x="761609" y="496516"/>
                </a:cubicBezTo>
                <a:lnTo>
                  <a:pt x="763479" y="498100"/>
                </a:lnTo>
                <a:cubicBezTo>
                  <a:pt x="763479" y="498100"/>
                  <a:pt x="765350" y="497306"/>
                  <a:pt x="765350" y="496516"/>
                </a:cubicBezTo>
                <a:lnTo>
                  <a:pt x="763479" y="494935"/>
                </a:lnTo>
                <a:lnTo>
                  <a:pt x="765350" y="493351"/>
                </a:lnTo>
                <a:cubicBezTo>
                  <a:pt x="766282" y="494145"/>
                  <a:pt x="767217" y="495725"/>
                  <a:pt x="767217" y="495725"/>
                </a:cubicBezTo>
                <a:cubicBezTo>
                  <a:pt x="768153" y="495725"/>
                  <a:pt x="769088" y="494145"/>
                  <a:pt x="769088" y="494145"/>
                </a:cubicBezTo>
                <a:cubicBezTo>
                  <a:pt x="770023" y="494145"/>
                  <a:pt x="770023" y="495725"/>
                  <a:pt x="770955" y="495725"/>
                </a:cubicBezTo>
                <a:cubicBezTo>
                  <a:pt x="771890" y="495725"/>
                  <a:pt x="772826" y="494145"/>
                  <a:pt x="772826" y="494935"/>
                </a:cubicBezTo>
                <a:cubicBezTo>
                  <a:pt x="773761" y="494935"/>
                  <a:pt x="774696" y="495725"/>
                  <a:pt x="774696" y="496516"/>
                </a:cubicBezTo>
                <a:lnTo>
                  <a:pt x="772826" y="497306"/>
                </a:lnTo>
                <a:cubicBezTo>
                  <a:pt x="772826" y="498100"/>
                  <a:pt x="774696" y="498890"/>
                  <a:pt x="773761" y="499681"/>
                </a:cubicBezTo>
                <a:lnTo>
                  <a:pt x="771890" y="500471"/>
                </a:lnTo>
                <a:cubicBezTo>
                  <a:pt x="771890" y="501261"/>
                  <a:pt x="773761" y="502052"/>
                  <a:pt x="773761" y="502845"/>
                </a:cubicBezTo>
                <a:lnTo>
                  <a:pt x="775628" y="501261"/>
                </a:lnTo>
                <a:lnTo>
                  <a:pt x="777499" y="502845"/>
                </a:lnTo>
                <a:cubicBezTo>
                  <a:pt x="777499" y="503636"/>
                  <a:pt x="778434" y="504426"/>
                  <a:pt x="779369" y="504426"/>
                </a:cubicBezTo>
                <a:cubicBezTo>
                  <a:pt x="779369" y="505217"/>
                  <a:pt x="776564" y="506007"/>
                  <a:pt x="776564" y="506007"/>
                </a:cubicBezTo>
                <a:lnTo>
                  <a:pt x="778434" y="507591"/>
                </a:lnTo>
                <a:lnTo>
                  <a:pt x="780301" y="506797"/>
                </a:lnTo>
                <a:cubicBezTo>
                  <a:pt x="781237" y="506797"/>
                  <a:pt x="782172" y="508381"/>
                  <a:pt x="782172" y="508381"/>
                </a:cubicBezTo>
                <a:cubicBezTo>
                  <a:pt x="783107" y="509172"/>
                  <a:pt x="783107" y="509172"/>
                  <a:pt x="784043" y="509962"/>
                </a:cubicBezTo>
                <a:cubicBezTo>
                  <a:pt x="784043" y="510753"/>
                  <a:pt x="784975" y="511546"/>
                  <a:pt x="784975" y="511546"/>
                </a:cubicBezTo>
                <a:cubicBezTo>
                  <a:pt x="784975" y="512337"/>
                  <a:pt x="783107" y="512337"/>
                  <a:pt x="783107" y="513127"/>
                </a:cubicBezTo>
                <a:cubicBezTo>
                  <a:pt x="783107" y="513917"/>
                  <a:pt x="784975" y="514708"/>
                  <a:pt x="784975" y="514708"/>
                </a:cubicBezTo>
                <a:lnTo>
                  <a:pt x="786845" y="513917"/>
                </a:lnTo>
                <a:cubicBezTo>
                  <a:pt x="786845" y="513127"/>
                  <a:pt x="784975" y="512337"/>
                  <a:pt x="784975" y="511546"/>
                </a:cubicBezTo>
                <a:lnTo>
                  <a:pt x="787780" y="510753"/>
                </a:lnTo>
                <a:cubicBezTo>
                  <a:pt x="786845" y="509962"/>
                  <a:pt x="785910" y="509172"/>
                  <a:pt x="785910" y="508381"/>
                </a:cubicBezTo>
                <a:cubicBezTo>
                  <a:pt x="784975" y="508381"/>
                  <a:pt x="784975" y="507591"/>
                  <a:pt x="784043" y="506797"/>
                </a:cubicBezTo>
                <a:lnTo>
                  <a:pt x="782172" y="505217"/>
                </a:lnTo>
                <a:cubicBezTo>
                  <a:pt x="783107" y="505217"/>
                  <a:pt x="784043" y="503636"/>
                  <a:pt x="784975" y="503636"/>
                </a:cubicBezTo>
                <a:cubicBezTo>
                  <a:pt x="784975" y="503636"/>
                  <a:pt x="785910" y="502845"/>
                  <a:pt x="786845" y="502845"/>
                </a:cubicBezTo>
                <a:cubicBezTo>
                  <a:pt x="785910" y="502052"/>
                  <a:pt x="785910" y="501261"/>
                  <a:pt x="784975" y="500471"/>
                </a:cubicBezTo>
                <a:cubicBezTo>
                  <a:pt x="784975" y="500471"/>
                  <a:pt x="784043" y="499681"/>
                  <a:pt x="784043" y="498890"/>
                </a:cubicBezTo>
                <a:cubicBezTo>
                  <a:pt x="783107" y="498890"/>
                  <a:pt x="782172" y="497306"/>
                  <a:pt x="782172" y="497306"/>
                </a:cubicBezTo>
                <a:lnTo>
                  <a:pt x="784043" y="495725"/>
                </a:lnTo>
                <a:cubicBezTo>
                  <a:pt x="784043" y="495725"/>
                  <a:pt x="784975" y="497306"/>
                  <a:pt x="785910" y="497306"/>
                </a:cubicBezTo>
                <a:cubicBezTo>
                  <a:pt x="786845" y="498890"/>
                  <a:pt x="787780" y="499681"/>
                  <a:pt x="788716" y="501261"/>
                </a:cubicBezTo>
                <a:cubicBezTo>
                  <a:pt x="788716" y="502052"/>
                  <a:pt x="790583" y="502052"/>
                  <a:pt x="790583" y="502845"/>
                </a:cubicBezTo>
                <a:cubicBezTo>
                  <a:pt x="790583" y="503636"/>
                  <a:pt x="788716" y="503636"/>
                  <a:pt x="788716" y="504426"/>
                </a:cubicBezTo>
                <a:lnTo>
                  <a:pt x="789651" y="506007"/>
                </a:lnTo>
                <a:cubicBezTo>
                  <a:pt x="789651" y="506007"/>
                  <a:pt x="791518" y="504426"/>
                  <a:pt x="792454" y="504426"/>
                </a:cubicBezTo>
                <a:lnTo>
                  <a:pt x="793389" y="506007"/>
                </a:lnTo>
                <a:cubicBezTo>
                  <a:pt x="793389" y="506797"/>
                  <a:pt x="791518" y="507591"/>
                  <a:pt x="791518" y="507591"/>
                </a:cubicBezTo>
                <a:cubicBezTo>
                  <a:pt x="791518" y="508381"/>
                  <a:pt x="793389" y="509172"/>
                  <a:pt x="793389" y="509172"/>
                </a:cubicBezTo>
                <a:cubicBezTo>
                  <a:pt x="793389" y="509172"/>
                  <a:pt x="794324" y="508381"/>
                  <a:pt x="795256" y="508381"/>
                </a:cubicBezTo>
                <a:cubicBezTo>
                  <a:pt x="795256" y="507591"/>
                  <a:pt x="797127" y="506797"/>
                  <a:pt x="797127" y="506797"/>
                </a:cubicBezTo>
                <a:lnTo>
                  <a:pt x="796192" y="505217"/>
                </a:lnTo>
                <a:cubicBezTo>
                  <a:pt x="795256" y="504426"/>
                  <a:pt x="794324" y="503636"/>
                  <a:pt x="794324" y="503636"/>
                </a:cubicBezTo>
                <a:cubicBezTo>
                  <a:pt x="793389" y="502845"/>
                  <a:pt x="793389" y="502052"/>
                  <a:pt x="792454" y="501261"/>
                </a:cubicBezTo>
                <a:lnTo>
                  <a:pt x="794324" y="500471"/>
                </a:lnTo>
                <a:cubicBezTo>
                  <a:pt x="795256" y="499681"/>
                  <a:pt x="793389" y="498890"/>
                  <a:pt x="793389" y="498100"/>
                </a:cubicBezTo>
                <a:lnTo>
                  <a:pt x="795256" y="497306"/>
                </a:lnTo>
                <a:cubicBezTo>
                  <a:pt x="795256" y="497306"/>
                  <a:pt x="796192" y="498890"/>
                  <a:pt x="797127" y="498890"/>
                </a:cubicBezTo>
                <a:cubicBezTo>
                  <a:pt x="797127" y="499681"/>
                  <a:pt x="798062" y="499681"/>
                  <a:pt x="798062" y="500471"/>
                </a:cubicBezTo>
                <a:cubicBezTo>
                  <a:pt x="798997" y="501261"/>
                  <a:pt x="798997" y="502052"/>
                  <a:pt x="799933" y="502052"/>
                </a:cubicBezTo>
                <a:cubicBezTo>
                  <a:pt x="799933" y="502845"/>
                  <a:pt x="801800" y="503636"/>
                  <a:pt x="801800" y="504426"/>
                </a:cubicBezTo>
                <a:lnTo>
                  <a:pt x="798997" y="505217"/>
                </a:lnTo>
                <a:cubicBezTo>
                  <a:pt x="799933" y="506007"/>
                  <a:pt x="800865" y="506797"/>
                  <a:pt x="800865" y="507591"/>
                </a:cubicBezTo>
                <a:cubicBezTo>
                  <a:pt x="801800" y="507591"/>
                  <a:pt x="801800" y="508381"/>
                  <a:pt x="802735" y="509172"/>
                </a:cubicBezTo>
                <a:cubicBezTo>
                  <a:pt x="802735" y="509172"/>
                  <a:pt x="803671" y="510753"/>
                  <a:pt x="804606" y="510753"/>
                </a:cubicBezTo>
                <a:lnTo>
                  <a:pt x="806473" y="509172"/>
                </a:lnTo>
                <a:lnTo>
                  <a:pt x="808344" y="508381"/>
                </a:lnTo>
                <a:cubicBezTo>
                  <a:pt x="808344" y="508381"/>
                  <a:pt x="809279" y="509962"/>
                  <a:pt x="810211" y="509962"/>
                </a:cubicBezTo>
                <a:cubicBezTo>
                  <a:pt x="810211" y="510753"/>
                  <a:pt x="811146" y="510753"/>
                  <a:pt x="811146" y="511546"/>
                </a:cubicBezTo>
                <a:cubicBezTo>
                  <a:pt x="812082" y="511546"/>
                  <a:pt x="813952" y="510753"/>
                  <a:pt x="813952" y="509962"/>
                </a:cubicBezTo>
                <a:cubicBezTo>
                  <a:pt x="813952" y="509962"/>
                  <a:pt x="812082" y="509172"/>
                  <a:pt x="812082" y="508381"/>
                </a:cubicBezTo>
                <a:cubicBezTo>
                  <a:pt x="811146" y="507591"/>
                  <a:pt x="811146" y="507591"/>
                  <a:pt x="810211" y="506797"/>
                </a:cubicBezTo>
                <a:lnTo>
                  <a:pt x="809279" y="505217"/>
                </a:lnTo>
                <a:cubicBezTo>
                  <a:pt x="809279" y="504426"/>
                  <a:pt x="810211" y="503636"/>
                  <a:pt x="811146" y="503636"/>
                </a:cubicBezTo>
                <a:cubicBezTo>
                  <a:pt x="811146" y="503636"/>
                  <a:pt x="812082" y="502052"/>
                  <a:pt x="813017" y="502052"/>
                </a:cubicBezTo>
                <a:cubicBezTo>
                  <a:pt x="813017" y="502052"/>
                  <a:pt x="813952" y="503636"/>
                  <a:pt x="814884" y="503636"/>
                </a:cubicBezTo>
                <a:cubicBezTo>
                  <a:pt x="814884" y="504426"/>
                  <a:pt x="816755" y="502845"/>
                  <a:pt x="816755" y="502845"/>
                </a:cubicBezTo>
                <a:cubicBezTo>
                  <a:pt x="817690" y="502052"/>
                  <a:pt x="818625" y="502052"/>
                  <a:pt x="818625" y="501261"/>
                </a:cubicBezTo>
                <a:lnTo>
                  <a:pt x="816755" y="499681"/>
                </a:lnTo>
                <a:cubicBezTo>
                  <a:pt x="817690" y="498890"/>
                  <a:pt x="819561" y="498890"/>
                  <a:pt x="819561" y="498100"/>
                </a:cubicBezTo>
                <a:cubicBezTo>
                  <a:pt x="819561" y="498100"/>
                  <a:pt x="820493" y="496516"/>
                  <a:pt x="821428" y="496516"/>
                </a:cubicBezTo>
                <a:cubicBezTo>
                  <a:pt x="821428" y="496516"/>
                  <a:pt x="823299" y="498100"/>
                  <a:pt x="823299" y="498890"/>
                </a:cubicBezTo>
                <a:lnTo>
                  <a:pt x="820493" y="499681"/>
                </a:lnTo>
                <a:cubicBezTo>
                  <a:pt x="820493" y="500471"/>
                  <a:pt x="822363" y="501261"/>
                  <a:pt x="822363" y="502052"/>
                </a:cubicBezTo>
                <a:lnTo>
                  <a:pt x="820493" y="502845"/>
                </a:lnTo>
                <a:cubicBezTo>
                  <a:pt x="819561" y="503636"/>
                  <a:pt x="818625" y="503636"/>
                  <a:pt x="818625" y="504426"/>
                </a:cubicBezTo>
                <a:cubicBezTo>
                  <a:pt x="819561" y="506007"/>
                  <a:pt x="820493" y="506797"/>
                  <a:pt x="821428" y="507591"/>
                </a:cubicBezTo>
                <a:cubicBezTo>
                  <a:pt x="821428" y="507591"/>
                  <a:pt x="823299" y="507591"/>
                  <a:pt x="823299" y="506797"/>
                </a:cubicBezTo>
                <a:cubicBezTo>
                  <a:pt x="823299" y="506007"/>
                  <a:pt x="822363" y="505217"/>
                  <a:pt x="822363" y="505217"/>
                </a:cubicBezTo>
                <a:cubicBezTo>
                  <a:pt x="822363" y="504426"/>
                  <a:pt x="824234" y="503636"/>
                  <a:pt x="824234" y="503636"/>
                </a:cubicBezTo>
                <a:cubicBezTo>
                  <a:pt x="824234" y="502845"/>
                  <a:pt x="822363" y="502052"/>
                  <a:pt x="822363" y="502052"/>
                </a:cubicBezTo>
                <a:cubicBezTo>
                  <a:pt x="822363" y="501261"/>
                  <a:pt x="824234" y="500471"/>
                  <a:pt x="824234" y="500471"/>
                </a:cubicBezTo>
                <a:cubicBezTo>
                  <a:pt x="825166" y="499681"/>
                  <a:pt x="826101" y="499681"/>
                  <a:pt x="827036" y="498890"/>
                </a:cubicBezTo>
                <a:cubicBezTo>
                  <a:pt x="827036" y="499681"/>
                  <a:pt x="827972" y="500471"/>
                  <a:pt x="827972" y="500471"/>
                </a:cubicBezTo>
                <a:cubicBezTo>
                  <a:pt x="828907" y="501261"/>
                  <a:pt x="828907" y="502052"/>
                  <a:pt x="829842" y="502845"/>
                </a:cubicBezTo>
                <a:lnTo>
                  <a:pt x="831710" y="501261"/>
                </a:lnTo>
                <a:cubicBezTo>
                  <a:pt x="832645" y="501261"/>
                  <a:pt x="832645" y="502845"/>
                  <a:pt x="833580" y="502845"/>
                </a:cubicBezTo>
                <a:cubicBezTo>
                  <a:pt x="834515" y="502845"/>
                  <a:pt x="835448" y="501261"/>
                  <a:pt x="835448" y="502052"/>
                </a:cubicBezTo>
                <a:cubicBezTo>
                  <a:pt x="836383" y="502052"/>
                  <a:pt x="836383" y="503636"/>
                  <a:pt x="837318" y="503636"/>
                </a:cubicBezTo>
                <a:cubicBezTo>
                  <a:pt x="838253" y="503636"/>
                  <a:pt x="838253" y="502052"/>
                  <a:pt x="839185" y="502052"/>
                </a:cubicBezTo>
                <a:cubicBezTo>
                  <a:pt x="840121" y="502052"/>
                  <a:pt x="840121" y="503636"/>
                  <a:pt x="841056" y="503636"/>
                </a:cubicBezTo>
                <a:cubicBezTo>
                  <a:pt x="841056" y="503636"/>
                  <a:pt x="841991" y="502845"/>
                  <a:pt x="842926" y="502845"/>
                </a:cubicBezTo>
                <a:cubicBezTo>
                  <a:pt x="841991" y="501261"/>
                  <a:pt x="841056" y="500471"/>
                  <a:pt x="840121" y="498890"/>
                </a:cubicBezTo>
                <a:cubicBezTo>
                  <a:pt x="838253" y="498100"/>
                  <a:pt x="837318" y="496516"/>
                  <a:pt x="836383" y="495725"/>
                </a:cubicBezTo>
                <a:cubicBezTo>
                  <a:pt x="838253" y="494145"/>
                  <a:pt x="839185" y="493351"/>
                  <a:pt x="841056" y="492561"/>
                </a:cubicBezTo>
                <a:cubicBezTo>
                  <a:pt x="841991" y="494145"/>
                  <a:pt x="842926" y="494935"/>
                  <a:pt x="843862" y="496516"/>
                </a:cubicBezTo>
                <a:cubicBezTo>
                  <a:pt x="844794" y="496516"/>
                  <a:pt x="844794" y="497306"/>
                  <a:pt x="845729" y="498100"/>
                </a:cubicBezTo>
                <a:cubicBezTo>
                  <a:pt x="845729" y="498100"/>
                  <a:pt x="846664" y="499681"/>
                  <a:pt x="847600" y="499681"/>
                </a:cubicBezTo>
                <a:cubicBezTo>
                  <a:pt x="847600" y="499681"/>
                  <a:pt x="848535" y="498890"/>
                  <a:pt x="849470" y="498100"/>
                </a:cubicBezTo>
                <a:lnTo>
                  <a:pt x="851338" y="497306"/>
                </a:lnTo>
                <a:cubicBezTo>
                  <a:pt x="851338" y="496516"/>
                  <a:pt x="849470" y="495725"/>
                  <a:pt x="849470" y="495725"/>
                </a:cubicBezTo>
                <a:cubicBezTo>
                  <a:pt x="849470" y="494935"/>
                  <a:pt x="847600" y="494145"/>
                  <a:pt x="848535" y="493351"/>
                </a:cubicBezTo>
                <a:lnTo>
                  <a:pt x="850402" y="492561"/>
                </a:lnTo>
                <a:lnTo>
                  <a:pt x="851338" y="494145"/>
                </a:lnTo>
                <a:cubicBezTo>
                  <a:pt x="852273" y="494935"/>
                  <a:pt x="853208" y="494935"/>
                  <a:pt x="853208" y="495725"/>
                </a:cubicBezTo>
                <a:cubicBezTo>
                  <a:pt x="854143" y="496516"/>
                  <a:pt x="855076" y="497306"/>
                  <a:pt x="855076" y="497306"/>
                </a:cubicBezTo>
                <a:cubicBezTo>
                  <a:pt x="855076" y="498100"/>
                  <a:pt x="856946" y="498890"/>
                  <a:pt x="856946" y="499681"/>
                </a:cubicBezTo>
                <a:lnTo>
                  <a:pt x="854143" y="500471"/>
                </a:lnTo>
                <a:lnTo>
                  <a:pt x="856011" y="502052"/>
                </a:lnTo>
                <a:cubicBezTo>
                  <a:pt x="856011" y="502845"/>
                  <a:pt x="857881" y="501261"/>
                  <a:pt x="857881" y="501261"/>
                </a:cubicBezTo>
                <a:cubicBezTo>
                  <a:pt x="858817" y="500471"/>
                  <a:pt x="859752" y="500471"/>
                  <a:pt x="860684" y="499681"/>
                </a:cubicBezTo>
                <a:cubicBezTo>
                  <a:pt x="860684" y="499681"/>
                  <a:pt x="861619" y="498890"/>
                  <a:pt x="862554" y="498100"/>
                </a:cubicBezTo>
                <a:lnTo>
                  <a:pt x="864422" y="497306"/>
                </a:lnTo>
                <a:lnTo>
                  <a:pt x="866292" y="498890"/>
                </a:lnTo>
                <a:cubicBezTo>
                  <a:pt x="865357" y="498890"/>
                  <a:pt x="864422" y="499681"/>
                  <a:pt x="863490" y="500471"/>
                </a:cubicBezTo>
                <a:cubicBezTo>
                  <a:pt x="864422" y="500471"/>
                  <a:pt x="865357" y="501261"/>
                  <a:pt x="865357" y="502052"/>
                </a:cubicBezTo>
                <a:lnTo>
                  <a:pt x="863490" y="502845"/>
                </a:lnTo>
                <a:cubicBezTo>
                  <a:pt x="863490" y="503636"/>
                  <a:pt x="861619" y="504426"/>
                  <a:pt x="861619" y="504426"/>
                </a:cubicBezTo>
                <a:cubicBezTo>
                  <a:pt x="861619" y="505217"/>
                  <a:pt x="862554" y="506007"/>
                  <a:pt x="862554" y="506007"/>
                </a:cubicBezTo>
                <a:cubicBezTo>
                  <a:pt x="864422" y="505217"/>
                  <a:pt x="865357" y="504426"/>
                  <a:pt x="867228" y="503636"/>
                </a:cubicBezTo>
                <a:cubicBezTo>
                  <a:pt x="868163" y="503636"/>
                  <a:pt x="868163" y="502052"/>
                  <a:pt x="869095" y="502052"/>
                </a:cubicBezTo>
                <a:cubicBezTo>
                  <a:pt x="870030" y="502052"/>
                  <a:pt x="870030" y="504426"/>
                  <a:pt x="870966" y="504426"/>
                </a:cubicBezTo>
                <a:lnTo>
                  <a:pt x="872836" y="502845"/>
                </a:lnTo>
                <a:cubicBezTo>
                  <a:pt x="872836" y="503636"/>
                  <a:pt x="874703" y="503636"/>
                  <a:pt x="874703" y="504426"/>
                </a:cubicBezTo>
                <a:cubicBezTo>
                  <a:pt x="874703" y="505217"/>
                  <a:pt x="871901" y="505217"/>
                  <a:pt x="872836" y="506007"/>
                </a:cubicBezTo>
                <a:cubicBezTo>
                  <a:pt x="872836" y="506007"/>
                  <a:pt x="873771" y="506797"/>
                  <a:pt x="873771" y="507591"/>
                </a:cubicBezTo>
                <a:cubicBezTo>
                  <a:pt x="874703" y="508381"/>
                  <a:pt x="874703" y="509172"/>
                  <a:pt x="875639" y="509172"/>
                </a:cubicBezTo>
                <a:cubicBezTo>
                  <a:pt x="876574" y="509962"/>
                  <a:pt x="876574" y="510753"/>
                  <a:pt x="877509" y="510753"/>
                </a:cubicBezTo>
                <a:lnTo>
                  <a:pt x="879377" y="509962"/>
                </a:lnTo>
                <a:cubicBezTo>
                  <a:pt x="879377" y="509172"/>
                  <a:pt x="877509" y="508381"/>
                  <a:pt x="877509" y="508381"/>
                </a:cubicBezTo>
                <a:cubicBezTo>
                  <a:pt x="877509" y="507591"/>
                  <a:pt x="875639" y="506797"/>
                  <a:pt x="875639" y="506007"/>
                </a:cubicBezTo>
                <a:cubicBezTo>
                  <a:pt x="876574" y="506007"/>
                  <a:pt x="878445" y="505217"/>
                  <a:pt x="878445" y="505217"/>
                </a:cubicBezTo>
                <a:cubicBezTo>
                  <a:pt x="878445" y="504426"/>
                  <a:pt x="876574" y="503636"/>
                  <a:pt x="876574" y="502845"/>
                </a:cubicBezTo>
                <a:lnTo>
                  <a:pt x="878445" y="502052"/>
                </a:lnTo>
                <a:cubicBezTo>
                  <a:pt x="878445" y="501261"/>
                  <a:pt x="877509" y="500471"/>
                  <a:pt x="877509" y="499681"/>
                </a:cubicBezTo>
                <a:cubicBezTo>
                  <a:pt x="876574" y="499681"/>
                  <a:pt x="875639" y="498890"/>
                  <a:pt x="875639" y="498100"/>
                </a:cubicBezTo>
                <a:cubicBezTo>
                  <a:pt x="876574" y="498100"/>
                  <a:pt x="876574" y="497306"/>
                  <a:pt x="877509" y="497306"/>
                </a:cubicBezTo>
                <a:cubicBezTo>
                  <a:pt x="878445" y="496516"/>
                  <a:pt x="878445" y="498890"/>
                  <a:pt x="879377" y="498890"/>
                </a:cubicBezTo>
                <a:cubicBezTo>
                  <a:pt x="879377" y="498890"/>
                  <a:pt x="880312" y="497306"/>
                  <a:pt x="881247" y="497306"/>
                </a:cubicBezTo>
                <a:cubicBezTo>
                  <a:pt x="882182" y="497306"/>
                  <a:pt x="882182" y="496516"/>
                  <a:pt x="883118" y="495725"/>
                </a:cubicBezTo>
                <a:cubicBezTo>
                  <a:pt x="883118" y="495725"/>
                  <a:pt x="881247" y="494935"/>
                  <a:pt x="882182" y="494145"/>
                </a:cubicBezTo>
                <a:lnTo>
                  <a:pt x="884053" y="492561"/>
                </a:lnTo>
                <a:cubicBezTo>
                  <a:pt x="884053" y="493351"/>
                  <a:pt x="884985" y="494145"/>
                  <a:pt x="884985" y="494935"/>
                </a:cubicBezTo>
                <a:cubicBezTo>
                  <a:pt x="885920" y="494935"/>
                  <a:pt x="886856" y="495725"/>
                  <a:pt x="886856" y="496516"/>
                </a:cubicBezTo>
                <a:cubicBezTo>
                  <a:pt x="887791" y="497306"/>
                  <a:pt x="888726" y="498890"/>
                  <a:pt x="890594" y="499681"/>
                </a:cubicBezTo>
                <a:cubicBezTo>
                  <a:pt x="891529" y="501261"/>
                  <a:pt x="892464" y="502052"/>
                  <a:pt x="893399" y="503636"/>
                </a:cubicBezTo>
                <a:cubicBezTo>
                  <a:pt x="894331" y="504426"/>
                  <a:pt x="895267" y="506007"/>
                  <a:pt x="896202" y="506797"/>
                </a:cubicBezTo>
                <a:cubicBezTo>
                  <a:pt x="897137" y="506797"/>
                  <a:pt x="898073" y="506007"/>
                  <a:pt x="899005" y="506007"/>
                </a:cubicBezTo>
                <a:cubicBezTo>
                  <a:pt x="899005" y="505217"/>
                  <a:pt x="900875" y="505217"/>
                  <a:pt x="900875" y="504426"/>
                </a:cubicBezTo>
                <a:lnTo>
                  <a:pt x="899005" y="502845"/>
                </a:lnTo>
                <a:cubicBezTo>
                  <a:pt x="899005" y="502052"/>
                  <a:pt x="897137" y="501261"/>
                  <a:pt x="897137" y="500471"/>
                </a:cubicBezTo>
                <a:cubicBezTo>
                  <a:pt x="898073" y="500471"/>
                  <a:pt x="899005" y="499681"/>
                  <a:pt x="899940" y="499681"/>
                </a:cubicBezTo>
                <a:cubicBezTo>
                  <a:pt x="899940" y="498890"/>
                  <a:pt x="900875" y="498100"/>
                  <a:pt x="901810" y="498100"/>
                </a:cubicBezTo>
                <a:cubicBezTo>
                  <a:pt x="901810" y="498100"/>
                  <a:pt x="902746" y="499681"/>
                  <a:pt x="903681" y="499681"/>
                </a:cubicBezTo>
                <a:cubicBezTo>
                  <a:pt x="903681" y="499681"/>
                  <a:pt x="905548" y="498890"/>
                  <a:pt x="905548" y="498100"/>
                </a:cubicBezTo>
                <a:lnTo>
                  <a:pt x="903681" y="496516"/>
                </a:lnTo>
                <a:lnTo>
                  <a:pt x="901810" y="494935"/>
                </a:lnTo>
                <a:cubicBezTo>
                  <a:pt x="901810" y="494935"/>
                  <a:pt x="903681" y="494145"/>
                  <a:pt x="904613" y="493351"/>
                </a:cubicBezTo>
                <a:cubicBezTo>
                  <a:pt x="904613" y="493351"/>
                  <a:pt x="905548" y="492561"/>
                  <a:pt x="906484" y="492561"/>
                </a:cubicBezTo>
                <a:cubicBezTo>
                  <a:pt x="907419" y="492561"/>
                  <a:pt x="907419" y="494145"/>
                  <a:pt x="908354" y="494145"/>
                </a:cubicBezTo>
                <a:cubicBezTo>
                  <a:pt x="907419" y="494145"/>
                  <a:pt x="905548" y="495725"/>
                  <a:pt x="905548" y="495725"/>
                </a:cubicBezTo>
                <a:cubicBezTo>
                  <a:pt x="906484" y="495725"/>
                  <a:pt x="907419" y="496516"/>
                  <a:pt x="907419" y="497306"/>
                </a:cubicBezTo>
                <a:cubicBezTo>
                  <a:pt x="908354" y="498100"/>
                  <a:pt x="908354" y="498100"/>
                  <a:pt x="909286" y="498890"/>
                </a:cubicBezTo>
                <a:cubicBezTo>
                  <a:pt x="909286" y="499681"/>
                  <a:pt x="910222" y="500471"/>
                  <a:pt x="910222" y="500471"/>
                </a:cubicBezTo>
                <a:cubicBezTo>
                  <a:pt x="911157" y="501261"/>
                  <a:pt x="912092" y="502052"/>
                  <a:pt x="912092" y="502052"/>
                </a:cubicBezTo>
                <a:cubicBezTo>
                  <a:pt x="912092" y="502845"/>
                  <a:pt x="913963" y="501261"/>
                  <a:pt x="913963" y="501261"/>
                </a:cubicBezTo>
                <a:cubicBezTo>
                  <a:pt x="914895" y="501261"/>
                  <a:pt x="914895" y="502845"/>
                  <a:pt x="915830" y="502845"/>
                </a:cubicBezTo>
                <a:cubicBezTo>
                  <a:pt x="916765" y="502845"/>
                  <a:pt x="916765" y="504426"/>
                  <a:pt x="917700" y="504426"/>
                </a:cubicBezTo>
                <a:cubicBezTo>
                  <a:pt x="917700" y="504426"/>
                  <a:pt x="919568" y="502845"/>
                  <a:pt x="919568" y="503636"/>
                </a:cubicBezTo>
                <a:cubicBezTo>
                  <a:pt x="920503" y="503636"/>
                  <a:pt x="920503" y="504426"/>
                  <a:pt x="921438" y="505217"/>
                </a:cubicBezTo>
                <a:cubicBezTo>
                  <a:pt x="921438" y="505217"/>
                  <a:pt x="922374" y="506007"/>
                  <a:pt x="922374" y="506797"/>
                </a:cubicBezTo>
                <a:cubicBezTo>
                  <a:pt x="923309" y="506797"/>
                  <a:pt x="924241" y="508381"/>
                  <a:pt x="924241" y="508381"/>
                </a:cubicBezTo>
                <a:lnTo>
                  <a:pt x="922374" y="509962"/>
                </a:lnTo>
                <a:cubicBezTo>
                  <a:pt x="922374" y="509962"/>
                  <a:pt x="923309" y="511546"/>
                  <a:pt x="924241" y="511546"/>
                </a:cubicBezTo>
                <a:cubicBezTo>
                  <a:pt x="924241" y="511546"/>
                  <a:pt x="925176" y="509962"/>
                  <a:pt x="926112" y="509962"/>
                </a:cubicBezTo>
                <a:cubicBezTo>
                  <a:pt x="927047" y="510753"/>
                  <a:pt x="927047" y="512337"/>
                  <a:pt x="927982" y="512337"/>
                </a:cubicBezTo>
                <a:cubicBezTo>
                  <a:pt x="927982" y="512337"/>
                  <a:pt x="928914" y="510753"/>
                  <a:pt x="929849" y="510753"/>
                </a:cubicBezTo>
                <a:cubicBezTo>
                  <a:pt x="928914" y="509962"/>
                  <a:pt x="928914" y="509962"/>
                  <a:pt x="927982" y="509172"/>
                </a:cubicBezTo>
                <a:cubicBezTo>
                  <a:pt x="927982" y="508381"/>
                  <a:pt x="927047" y="507591"/>
                  <a:pt x="926112" y="507591"/>
                </a:cubicBezTo>
                <a:cubicBezTo>
                  <a:pt x="926112" y="506797"/>
                  <a:pt x="928914" y="506007"/>
                  <a:pt x="928914" y="506007"/>
                </a:cubicBezTo>
                <a:lnTo>
                  <a:pt x="927047" y="504426"/>
                </a:lnTo>
                <a:cubicBezTo>
                  <a:pt x="927047" y="503636"/>
                  <a:pt x="925176" y="502845"/>
                  <a:pt x="925176" y="502052"/>
                </a:cubicBezTo>
                <a:lnTo>
                  <a:pt x="927047" y="501261"/>
                </a:lnTo>
                <a:cubicBezTo>
                  <a:pt x="927982" y="500471"/>
                  <a:pt x="926112" y="499681"/>
                  <a:pt x="926112" y="498890"/>
                </a:cubicBezTo>
                <a:lnTo>
                  <a:pt x="927982" y="498100"/>
                </a:lnTo>
                <a:cubicBezTo>
                  <a:pt x="927982" y="497306"/>
                  <a:pt x="926112" y="496516"/>
                  <a:pt x="926112" y="495725"/>
                </a:cubicBezTo>
                <a:cubicBezTo>
                  <a:pt x="926112" y="495725"/>
                  <a:pt x="927982" y="494935"/>
                  <a:pt x="928914" y="494935"/>
                </a:cubicBezTo>
                <a:cubicBezTo>
                  <a:pt x="928914" y="494145"/>
                  <a:pt x="929849" y="494145"/>
                  <a:pt x="930785" y="493351"/>
                </a:cubicBezTo>
                <a:lnTo>
                  <a:pt x="931720" y="494935"/>
                </a:lnTo>
                <a:cubicBezTo>
                  <a:pt x="932655" y="495725"/>
                  <a:pt x="933587" y="494145"/>
                  <a:pt x="934523" y="494145"/>
                </a:cubicBezTo>
                <a:lnTo>
                  <a:pt x="935458" y="495725"/>
                </a:lnTo>
                <a:cubicBezTo>
                  <a:pt x="935458" y="495725"/>
                  <a:pt x="933587" y="496516"/>
                  <a:pt x="933587" y="497306"/>
                </a:cubicBezTo>
                <a:lnTo>
                  <a:pt x="931720" y="498100"/>
                </a:lnTo>
                <a:cubicBezTo>
                  <a:pt x="931720" y="498890"/>
                  <a:pt x="932655" y="499681"/>
                  <a:pt x="933587" y="499681"/>
                </a:cubicBezTo>
                <a:cubicBezTo>
                  <a:pt x="933587" y="500471"/>
                  <a:pt x="934523" y="502052"/>
                  <a:pt x="934523" y="502052"/>
                </a:cubicBezTo>
                <a:cubicBezTo>
                  <a:pt x="935458" y="502052"/>
                  <a:pt x="936393" y="500471"/>
                  <a:pt x="937328" y="500471"/>
                </a:cubicBezTo>
                <a:cubicBezTo>
                  <a:pt x="937328" y="500471"/>
                  <a:pt x="938264" y="499681"/>
                  <a:pt x="939196" y="498890"/>
                </a:cubicBezTo>
                <a:lnTo>
                  <a:pt x="937328" y="497306"/>
                </a:lnTo>
                <a:lnTo>
                  <a:pt x="939196" y="495725"/>
                </a:lnTo>
                <a:cubicBezTo>
                  <a:pt x="940131" y="496516"/>
                  <a:pt x="941066" y="497306"/>
                  <a:pt x="941066" y="498100"/>
                </a:cubicBezTo>
                <a:cubicBezTo>
                  <a:pt x="941066" y="498100"/>
                  <a:pt x="942937" y="498890"/>
                  <a:pt x="942937" y="499681"/>
                </a:cubicBezTo>
                <a:cubicBezTo>
                  <a:pt x="942937" y="499681"/>
                  <a:pt x="940131" y="500471"/>
                  <a:pt x="940131" y="501261"/>
                </a:cubicBezTo>
                <a:cubicBezTo>
                  <a:pt x="941066" y="501261"/>
                  <a:pt x="942002" y="502052"/>
                  <a:pt x="942002" y="502845"/>
                </a:cubicBezTo>
                <a:cubicBezTo>
                  <a:pt x="942937" y="502845"/>
                  <a:pt x="943872" y="503636"/>
                  <a:pt x="943872" y="504426"/>
                </a:cubicBezTo>
                <a:cubicBezTo>
                  <a:pt x="943872" y="504426"/>
                  <a:pt x="942002" y="505217"/>
                  <a:pt x="942002" y="506007"/>
                </a:cubicBezTo>
                <a:cubicBezTo>
                  <a:pt x="942002" y="506007"/>
                  <a:pt x="942937" y="506797"/>
                  <a:pt x="942937" y="507591"/>
                </a:cubicBezTo>
                <a:cubicBezTo>
                  <a:pt x="943872" y="506797"/>
                  <a:pt x="944804" y="506797"/>
                  <a:pt x="945740" y="506007"/>
                </a:cubicBezTo>
                <a:lnTo>
                  <a:pt x="947610" y="505217"/>
                </a:lnTo>
                <a:cubicBezTo>
                  <a:pt x="947610" y="504426"/>
                  <a:pt x="945740" y="503636"/>
                  <a:pt x="945740" y="502845"/>
                </a:cubicBezTo>
                <a:lnTo>
                  <a:pt x="947610" y="502052"/>
                </a:lnTo>
                <a:cubicBezTo>
                  <a:pt x="947610" y="501261"/>
                  <a:pt x="946675" y="500471"/>
                  <a:pt x="946675" y="499681"/>
                </a:cubicBezTo>
                <a:cubicBezTo>
                  <a:pt x="946675" y="499681"/>
                  <a:pt x="944804" y="498890"/>
                  <a:pt x="944804" y="498100"/>
                </a:cubicBezTo>
                <a:cubicBezTo>
                  <a:pt x="944804" y="497306"/>
                  <a:pt x="946675" y="497306"/>
                  <a:pt x="946675" y="496516"/>
                </a:cubicBezTo>
                <a:lnTo>
                  <a:pt x="948545" y="495725"/>
                </a:lnTo>
                <a:cubicBezTo>
                  <a:pt x="949477" y="494935"/>
                  <a:pt x="947610" y="494145"/>
                  <a:pt x="947610" y="494145"/>
                </a:cubicBezTo>
                <a:cubicBezTo>
                  <a:pt x="947610" y="493351"/>
                  <a:pt x="949477" y="492561"/>
                  <a:pt x="949477" y="492561"/>
                </a:cubicBezTo>
                <a:cubicBezTo>
                  <a:pt x="949477" y="493351"/>
                  <a:pt x="950413" y="493351"/>
                  <a:pt x="951348" y="494145"/>
                </a:cubicBezTo>
                <a:lnTo>
                  <a:pt x="952283" y="495725"/>
                </a:lnTo>
                <a:cubicBezTo>
                  <a:pt x="952283" y="496516"/>
                  <a:pt x="950413" y="497306"/>
                  <a:pt x="950413" y="497306"/>
                </a:cubicBezTo>
                <a:cubicBezTo>
                  <a:pt x="950413" y="498100"/>
                  <a:pt x="951348" y="498890"/>
                  <a:pt x="952283" y="498890"/>
                </a:cubicBezTo>
                <a:cubicBezTo>
                  <a:pt x="952283" y="499681"/>
                  <a:pt x="954151" y="500471"/>
                  <a:pt x="954151" y="500471"/>
                </a:cubicBezTo>
                <a:cubicBezTo>
                  <a:pt x="953215" y="501261"/>
                  <a:pt x="952283" y="501261"/>
                  <a:pt x="951348" y="502052"/>
                </a:cubicBezTo>
                <a:cubicBezTo>
                  <a:pt x="952283" y="502052"/>
                  <a:pt x="952283" y="503636"/>
                  <a:pt x="953215" y="503636"/>
                </a:cubicBezTo>
                <a:cubicBezTo>
                  <a:pt x="954151" y="504426"/>
                  <a:pt x="955086" y="502845"/>
                  <a:pt x="955086" y="502845"/>
                </a:cubicBezTo>
                <a:cubicBezTo>
                  <a:pt x="956021" y="502845"/>
                  <a:pt x="956021" y="504426"/>
                  <a:pt x="956956" y="504426"/>
                </a:cubicBezTo>
                <a:lnTo>
                  <a:pt x="958824" y="502845"/>
                </a:lnTo>
                <a:cubicBezTo>
                  <a:pt x="959759" y="502845"/>
                  <a:pt x="960694" y="502052"/>
                  <a:pt x="960694" y="501261"/>
                </a:cubicBezTo>
                <a:cubicBezTo>
                  <a:pt x="961630" y="501261"/>
                  <a:pt x="962565" y="500471"/>
                  <a:pt x="963497" y="500471"/>
                </a:cubicBezTo>
                <a:lnTo>
                  <a:pt x="964432" y="502052"/>
                </a:lnTo>
                <a:cubicBezTo>
                  <a:pt x="965368" y="502845"/>
                  <a:pt x="966303" y="503636"/>
                  <a:pt x="966303" y="503636"/>
                </a:cubicBezTo>
                <a:cubicBezTo>
                  <a:pt x="966303" y="504426"/>
                  <a:pt x="964432" y="505217"/>
                  <a:pt x="964432" y="505217"/>
                </a:cubicBezTo>
                <a:cubicBezTo>
                  <a:pt x="964432" y="505217"/>
                  <a:pt x="965368" y="506797"/>
                  <a:pt x="966303" y="506797"/>
                </a:cubicBezTo>
                <a:cubicBezTo>
                  <a:pt x="966303" y="507591"/>
                  <a:pt x="967238" y="508381"/>
                  <a:pt x="967238" y="508381"/>
                </a:cubicBezTo>
                <a:cubicBezTo>
                  <a:pt x="968173" y="508381"/>
                  <a:pt x="969105" y="507591"/>
                  <a:pt x="969105" y="507591"/>
                </a:cubicBezTo>
                <a:cubicBezTo>
                  <a:pt x="970041" y="506797"/>
                  <a:pt x="970976" y="506797"/>
                  <a:pt x="971911" y="506007"/>
                </a:cubicBezTo>
                <a:cubicBezTo>
                  <a:pt x="971911" y="505217"/>
                  <a:pt x="970041" y="504426"/>
                  <a:pt x="970041" y="504426"/>
                </a:cubicBezTo>
                <a:cubicBezTo>
                  <a:pt x="970041" y="503636"/>
                  <a:pt x="971911" y="502845"/>
                  <a:pt x="971911" y="502845"/>
                </a:cubicBezTo>
                <a:cubicBezTo>
                  <a:pt x="971911" y="502845"/>
                  <a:pt x="973779" y="502052"/>
                  <a:pt x="973779" y="501261"/>
                </a:cubicBezTo>
                <a:cubicBezTo>
                  <a:pt x="973779" y="501261"/>
                  <a:pt x="972846" y="500471"/>
                  <a:pt x="972846" y="499681"/>
                </a:cubicBezTo>
                <a:cubicBezTo>
                  <a:pt x="971911" y="498890"/>
                  <a:pt x="971911" y="498890"/>
                  <a:pt x="970976" y="498100"/>
                </a:cubicBezTo>
                <a:cubicBezTo>
                  <a:pt x="972846" y="497306"/>
                  <a:pt x="973779" y="496516"/>
                  <a:pt x="975649" y="494935"/>
                </a:cubicBezTo>
                <a:cubicBezTo>
                  <a:pt x="975649" y="495725"/>
                  <a:pt x="976584" y="496516"/>
                  <a:pt x="976584" y="497306"/>
                </a:cubicBezTo>
                <a:cubicBezTo>
                  <a:pt x="977520" y="498100"/>
                  <a:pt x="978455" y="499681"/>
                  <a:pt x="980322" y="500471"/>
                </a:cubicBezTo>
                <a:cubicBezTo>
                  <a:pt x="979387" y="501261"/>
                  <a:pt x="977520" y="501261"/>
                  <a:pt x="977520" y="502052"/>
                </a:cubicBezTo>
                <a:cubicBezTo>
                  <a:pt x="977520" y="502845"/>
                  <a:pt x="979387" y="502845"/>
                  <a:pt x="979387" y="503636"/>
                </a:cubicBezTo>
                <a:cubicBezTo>
                  <a:pt x="979387" y="504426"/>
                  <a:pt x="981258" y="505217"/>
                  <a:pt x="981258" y="505217"/>
                </a:cubicBezTo>
                <a:cubicBezTo>
                  <a:pt x="981258" y="506007"/>
                  <a:pt x="978455" y="506797"/>
                  <a:pt x="979387" y="506797"/>
                </a:cubicBezTo>
                <a:cubicBezTo>
                  <a:pt x="979387" y="507591"/>
                  <a:pt x="980322" y="508381"/>
                  <a:pt x="980322" y="508381"/>
                </a:cubicBezTo>
                <a:cubicBezTo>
                  <a:pt x="981258" y="509172"/>
                  <a:pt x="982193" y="509962"/>
                  <a:pt x="982193" y="510753"/>
                </a:cubicBezTo>
                <a:lnTo>
                  <a:pt x="980322" y="511546"/>
                </a:lnTo>
                <a:cubicBezTo>
                  <a:pt x="980322" y="512337"/>
                  <a:pt x="981258" y="513127"/>
                  <a:pt x="981258" y="513127"/>
                </a:cubicBezTo>
                <a:cubicBezTo>
                  <a:pt x="982193" y="513127"/>
                  <a:pt x="984060" y="512337"/>
                  <a:pt x="984060" y="512337"/>
                </a:cubicBezTo>
                <a:cubicBezTo>
                  <a:pt x="984060" y="511546"/>
                  <a:pt x="985931" y="511546"/>
                  <a:pt x="985931" y="510753"/>
                </a:cubicBezTo>
                <a:lnTo>
                  <a:pt x="984060" y="509172"/>
                </a:lnTo>
                <a:cubicBezTo>
                  <a:pt x="984060" y="508381"/>
                  <a:pt x="985931" y="508381"/>
                  <a:pt x="985931" y="507591"/>
                </a:cubicBezTo>
                <a:lnTo>
                  <a:pt x="984996" y="506007"/>
                </a:lnTo>
                <a:cubicBezTo>
                  <a:pt x="984060" y="505217"/>
                  <a:pt x="983125" y="504426"/>
                  <a:pt x="983125" y="504426"/>
                </a:cubicBezTo>
                <a:cubicBezTo>
                  <a:pt x="983125" y="503636"/>
                  <a:pt x="981258" y="502845"/>
                  <a:pt x="981258" y="502052"/>
                </a:cubicBezTo>
                <a:lnTo>
                  <a:pt x="984060" y="501261"/>
                </a:lnTo>
                <a:cubicBezTo>
                  <a:pt x="984060" y="501261"/>
                  <a:pt x="984996" y="502052"/>
                  <a:pt x="984996" y="502845"/>
                </a:cubicBezTo>
                <a:cubicBezTo>
                  <a:pt x="985931" y="502845"/>
                  <a:pt x="986866" y="501261"/>
                  <a:pt x="986866" y="501261"/>
                </a:cubicBezTo>
                <a:cubicBezTo>
                  <a:pt x="987801" y="501261"/>
                  <a:pt x="988733" y="503636"/>
                  <a:pt x="988733" y="502845"/>
                </a:cubicBezTo>
                <a:cubicBezTo>
                  <a:pt x="989669" y="502845"/>
                  <a:pt x="990604" y="502052"/>
                  <a:pt x="990604" y="502052"/>
                </a:cubicBezTo>
                <a:cubicBezTo>
                  <a:pt x="991539" y="502052"/>
                  <a:pt x="992474" y="500471"/>
                  <a:pt x="993407" y="500471"/>
                </a:cubicBezTo>
                <a:lnTo>
                  <a:pt x="994342" y="502052"/>
                </a:lnTo>
                <a:cubicBezTo>
                  <a:pt x="995277" y="502845"/>
                  <a:pt x="995277" y="503636"/>
                  <a:pt x="996212" y="504426"/>
                </a:cubicBezTo>
                <a:cubicBezTo>
                  <a:pt x="996212" y="504426"/>
                  <a:pt x="997148" y="506007"/>
                  <a:pt x="998083" y="506007"/>
                </a:cubicBezTo>
                <a:lnTo>
                  <a:pt x="999950" y="504426"/>
                </a:lnTo>
                <a:cubicBezTo>
                  <a:pt x="1000886" y="504426"/>
                  <a:pt x="1000886" y="503636"/>
                  <a:pt x="1001821" y="502845"/>
                </a:cubicBezTo>
                <a:cubicBezTo>
                  <a:pt x="1002756" y="502845"/>
                  <a:pt x="1003688" y="502052"/>
                  <a:pt x="1003688" y="502052"/>
                </a:cubicBezTo>
                <a:cubicBezTo>
                  <a:pt x="1004623" y="502052"/>
                  <a:pt x="1005559" y="503636"/>
                  <a:pt x="1005559" y="503636"/>
                </a:cubicBezTo>
                <a:cubicBezTo>
                  <a:pt x="1005559" y="503636"/>
                  <a:pt x="1003688" y="504426"/>
                  <a:pt x="1003688" y="505217"/>
                </a:cubicBezTo>
                <a:cubicBezTo>
                  <a:pt x="1003688" y="505217"/>
                  <a:pt x="1004623" y="506797"/>
                  <a:pt x="1005559" y="506797"/>
                </a:cubicBezTo>
                <a:cubicBezTo>
                  <a:pt x="1005559" y="507591"/>
                  <a:pt x="1006494" y="507591"/>
                  <a:pt x="1006494" y="508381"/>
                </a:cubicBezTo>
                <a:cubicBezTo>
                  <a:pt x="1007429" y="507591"/>
                  <a:pt x="1008361" y="507591"/>
                  <a:pt x="1009297" y="506797"/>
                </a:cubicBezTo>
                <a:cubicBezTo>
                  <a:pt x="1009297" y="506797"/>
                  <a:pt x="1010232" y="506007"/>
                  <a:pt x="1011167" y="506007"/>
                </a:cubicBezTo>
                <a:cubicBezTo>
                  <a:pt x="1011167" y="505217"/>
                  <a:pt x="1013035" y="505217"/>
                  <a:pt x="1013035" y="504426"/>
                </a:cubicBezTo>
                <a:cubicBezTo>
                  <a:pt x="1013035" y="504426"/>
                  <a:pt x="1014905" y="503636"/>
                  <a:pt x="1014905" y="502845"/>
                </a:cubicBezTo>
                <a:cubicBezTo>
                  <a:pt x="1014905" y="502845"/>
                  <a:pt x="1013970" y="502052"/>
                  <a:pt x="1013970" y="501261"/>
                </a:cubicBezTo>
                <a:cubicBezTo>
                  <a:pt x="1013970" y="501261"/>
                  <a:pt x="1015840" y="500471"/>
                  <a:pt x="1015840" y="499681"/>
                </a:cubicBezTo>
                <a:lnTo>
                  <a:pt x="1017708" y="498890"/>
                </a:lnTo>
                <a:cubicBezTo>
                  <a:pt x="1018643" y="498890"/>
                  <a:pt x="1018643" y="499681"/>
                  <a:pt x="1019578" y="500471"/>
                </a:cubicBezTo>
                <a:cubicBezTo>
                  <a:pt x="1020514" y="501261"/>
                  <a:pt x="1021449" y="502845"/>
                  <a:pt x="1022384" y="503636"/>
                </a:cubicBezTo>
                <a:cubicBezTo>
                  <a:pt x="1023316" y="503636"/>
                  <a:pt x="1024251" y="502845"/>
                  <a:pt x="1024251" y="502845"/>
                </a:cubicBezTo>
                <a:cubicBezTo>
                  <a:pt x="1025187" y="502052"/>
                  <a:pt x="1027057" y="501261"/>
                  <a:pt x="1027057" y="501261"/>
                </a:cubicBezTo>
                <a:cubicBezTo>
                  <a:pt x="1027057" y="500471"/>
                  <a:pt x="1025187" y="499681"/>
                  <a:pt x="1025187" y="499681"/>
                </a:cubicBezTo>
                <a:cubicBezTo>
                  <a:pt x="1026122" y="498890"/>
                  <a:pt x="1027993" y="497306"/>
                  <a:pt x="1028925" y="496516"/>
                </a:cubicBezTo>
                <a:cubicBezTo>
                  <a:pt x="1029860" y="498100"/>
                  <a:pt x="1031730" y="498890"/>
                  <a:pt x="1032666" y="500471"/>
                </a:cubicBezTo>
                <a:cubicBezTo>
                  <a:pt x="1031730" y="500471"/>
                  <a:pt x="1030795" y="501261"/>
                  <a:pt x="1030795" y="501261"/>
                </a:cubicBezTo>
                <a:cubicBezTo>
                  <a:pt x="1028925" y="502845"/>
                  <a:pt x="1027993" y="503636"/>
                  <a:pt x="1026122" y="504426"/>
                </a:cubicBezTo>
                <a:cubicBezTo>
                  <a:pt x="1026122" y="505217"/>
                  <a:pt x="1027993" y="505217"/>
                  <a:pt x="1027993" y="506007"/>
                </a:cubicBezTo>
                <a:cubicBezTo>
                  <a:pt x="1027993" y="506797"/>
                  <a:pt x="1026122" y="506797"/>
                  <a:pt x="1026122" y="507591"/>
                </a:cubicBezTo>
                <a:lnTo>
                  <a:pt x="1027057" y="509172"/>
                </a:lnTo>
                <a:cubicBezTo>
                  <a:pt x="1027993" y="509172"/>
                  <a:pt x="1028925" y="507591"/>
                  <a:pt x="1028925" y="507591"/>
                </a:cubicBezTo>
                <a:cubicBezTo>
                  <a:pt x="1029860" y="507591"/>
                  <a:pt x="1030795" y="509172"/>
                  <a:pt x="1030795" y="509962"/>
                </a:cubicBezTo>
                <a:cubicBezTo>
                  <a:pt x="1031730" y="509962"/>
                  <a:pt x="1032666" y="508381"/>
                  <a:pt x="1032666" y="508381"/>
                </a:cubicBezTo>
                <a:cubicBezTo>
                  <a:pt x="1033598" y="508381"/>
                  <a:pt x="1034533" y="509962"/>
                  <a:pt x="1034533" y="509962"/>
                </a:cubicBezTo>
                <a:cubicBezTo>
                  <a:pt x="1035468" y="509962"/>
                  <a:pt x="1036404" y="508381"/>
                  <a:pt x="1036404" y="508381"/>
                </a:cubicBezTo>
                <a:cubicBezTo>
                  <a:pt x="1037339" y="508381"/>
                  <a:pt x="1038271" y="507591"/>
                  <a:pt x="1039206" y="507591"/>
                </a:cubicBezTo>
                <a:lnTo>
                  <a:pt x="1040142" y="509172"/>
                </a:lnTo>
                <a:cubicBezTo>
                  <a:pt x="1041077" y="509172"/>
                  <a:pt x="1042012" y="507591"/>
                  <a:pt x="1042944" y="507591"/>
                </a:cubicBezTo>
                <a:lnTo>
                  <a:pt x="1041077" y="506007"/>
                </a:lnTo>
                <a:lnTo>
                  <a:pt x="1042944" y="504426"/>
                </a:lnTo>
                <a:lnTo>
                  <a:pt x="1044815" y="506007"/>
                </a:lnTo>
                <a:cubicBezTo>
                  <a:pt x="1044815" y="506797"/>
                  <a:pt x="1045750" y="507591"/>
                  <a:pt x="1045750" y="508381"/>
                </a:cubicBezTo>
                <a:cubicBezTo>
                  <a:pt x="1046685" y="507591"/>
                  <a:pt x="1048553" y="506797"/>
                  <a:pt x="1048553" y="506797"/>
                </a:cubicBezTo>
                <a:cubicBezTo>
                  <a:pt x="1048553" y="506007"/>
                  <a:pt x="1046685" y="505217"/>
                  <a:pt x="1046685" y="505217"/>
                </a:cubicBezTo>
                <a:cubicBezTo>
                  <a:pt x="1045750" y="504426"/>
                  <a:pt x="1045750" y="503636"/>
                  <a:pt x="1044815" y="503636"/>
                </a:cubicBezTo>
                <a:cubicBezTo>
                  <a:pt x="1044815" y="502845"/>
                  <a:pt x="1043879" y="502052"/>
                  <a:pt x="1043879" y="501261"/>
                </a:cubicBezTo>
                <a:cubicBezTo>
                  <a:pt x="1042944" y="501261"/>
                  <a:pt x="1042012" y="499681"/>
                  <a:pt x="1042012" y="499681"/>
                </a:cubicBezTo>
                <a:cubicBezTo>
                  <a:pt x="1041077" y="499681"/>
                  <a:pt x="1040142" y="501261"/>
                  <a:pt x="1040142" y="501261"/>
                </a:cubicBezTo>
                <a:cubicBezTo>
                  <a:pt x="1039206" y="501261"/>
                  <a:pt x="1039206" y="499681"/>
                  <a:pt x="1038271" y="499681"/>
                </a:cubicBezTo>
                <a:cubicBezTo>
                  <a:pt x="1041077" y="497306"/>
                  <a:pt x="1043879" y="495725"/>
                  <a:pt x="1046685" y="494145"/>
                </a:cubicBezTo>
                <a:cubicBezTo>
                  <a:pt x="1046685" y="494145"/>
                  <a:pt x="1047617" y="494935"/>
                  <a:pt x="1048553" y="495725"/>
                </a:cubicBezTo>
                <a:lnTo>
                  <a:pt x="1049488" y="497306"/>
                </a:lnTo>
                <a:cubicBezTo>
                  <a:pt x="1049488" y="498100"/>
                  <a:pt x="1047617" y="498890"/>
                  <a:pt x="1047617" y="498890"/>
                </a:cubicBezTo>
                <a:cubicBezTo>
                  <a:pt x="1047617" y="499681"/>
                  <a:pt x="1048553" y="499681"/>
                  <a:pt x="1049488" y="500471"/>
                </a:cubicBezTo>
                <a:cubicBezTo>
                  <a:pt x="1050423" y="502052"/>
                  <a:pt x="1051358" y="502845"/>
                  <a:pt x="1052294" y="504426"/>
                </a:cubicBezTo>
                <a:cubicBezTo>
                  <a:pt x="1053226" y="503636"/>
                  <a:pt x="1054161" y="503636"/>
                  <a:pt x="1054161" y="502845"/>
                </a:cubicBezTo>
                <a:cubicBezTo>
                  <a:pt x="1055096" y="502052"/>
                  <a:pt x="1053226" y="501261"/>
                  <a:pt x="1053226" y="501261"/>
                </a:cubicBezTo>
                <a:cubicBezTo>
                  <a:pt x="1053226" y="500471"/>
                  <a:pt x="1055096" y="500471"/>
                  <a:pt x="1055096" y="499681"/>
                </a:cubicBezTo>
                <a:cubicBezTo>
                  <a:pt x="1055096" y="498890"/>
                  <a:pt x="1053226" y="498100"/>
                  <a:pt x="1053226" y="498100"/>
                </a:cubicBezTo>
                <a:cubicBezTo>
                  <a:pt x="1053226" y="497306"/>
                  <a:pt x="1055096" y="496516"/>
                  <a:pt x="1055096" y="496516"/>
                </a:cubicBezTo>
                <a:cubicBezTo>
                  <a:pt x="1056032" y="496516"/>
                  <a:pt x="1056967" y="494935"/>
                  <a:pt x="1057899" y="494935"/>
                </a:cubicBezTo>
                <a:cubicBezTo>
                  <a:pt x="1057899" y="494935"/>
                  <a:pt x="1058834" y="496516"/>
                  <a:pt x="1058834" y="497306"/>
                </a:cubicBezTo>
                <a:cubicBezTo>
                  <a:pt x="1058834" y="496516"/>
                  <a:pt x="1057899" y="498100"/>
                  <a:pt x="1056967" y="498100"/>
                </a:cubicBezTo>
                <a:cubicBezTo>
                  <a:pt x="1057899" y="498100"/>
                  <a:pt x="1057899" y="499681"/>
                  <a:pt x="1058834" y="499681"/>
                </a:cubicBezTo>
                <a:cubicBezTo>
                  <a:pt x="1058834" y="500471"/>
                  <a:pt x="1060705" y="498890"/>
                  <a:pt x="1060705" y="498890"/>
                </a:cubicBezTo>
                <a:lnTo>
                  <a:pt x="1062575" y="500471"/>
                </a:lnTo>
                <a:cubicBezTo>
                  <a:pt x="1062575" y="501261"/>
                  <a:pt x="1060705" y="501261"/>
                  <a:pt x="1060705" y="502052"/>
                </a:cubicBezTo>
                <a:cubicBezTo>
                  <a:pt x="1059769" y="502052"/>
                  <a:pt x="1061640" y="502845"/>
                  <a:pt x="1061640" y="503636"/>
                </a:cubicBezTo>
                <a:cubicBezTo>
                  <a:pt x="1062575" y="502845"/>
                  <a:pt x="1063507" y="502845"/>
                  <a:pt x="1063507" y="502052"/>
                </a:cubicBezTo>
                <a:cubicBezTo>
                  <a:pt x="1064443" y="502052"/>
                  <a:pt x="1066313" y="501261"/>
                  <a:pt x="1066313" y="501261"/>
                </a:cubicBezTo>
                <a:cubicBezTo>
                  <a:pt x="1066313" y="500471"/>
                  <a:pt x="1064443" y="499681"/>
                  <a:pt x="1064443" y="498890"/>
                </a:cubicBezTo>
                <a:lnTo>
                  <a:pt x="1066313" y="498100"/>
                </a:lnTo>
                <a:cubicBezTo>
                  <a:pt x="1066313" y="498100"/>
                  <a:pt x="1068181" y="498890"/>
                  <a:pt x="1068181" y="499681"/>
                </a:cubicBezTo>
                <a:cubicBezTo>
                  <a:pt x="1068181" y="499681"/>
                  <a:pt x="1069116" y="501261"/>
                  <a:pt x="1070051" y="501261"/>
                </a:cubicBezTo>
                <a:lnTo>
                  <a:pt x="1071922" y="499681"/>
                </a:lnTo>
                <a:cubicBezTo>
                  <a:pt x="1072854" y="500471"/>
                  <a:pt x="1072854" y="501261"/>
                  <a:pt x="1073789" y="502052"/>
                </a:cubicBezTo>
                <a:cubicBezTo>
                  <a:pt x="1073789" y="502052"/>
                  <a:pt x="1074724" y="502845"/>
                  <a:pt x="1074724" y="503636"/>
                </a:cubicBezTo>
                <a:cubicBezTo>
                  <a:pt x="1074724" y="503636"/>
                  <a:pt x="1072854" y="504426"/>
                  <a:pt x="1072854" y="505217"/>
                </a:cubicBezTo>
                <a:lnTo>
                  <a:pt x="1074724" y="506797"/>
                </a:lnTo>
                <a:lnTo>
                  <a:pt x="1076595" y="505217"/>
                </a:lnTo>
                <a:lnTo>
                  <a:pt x="1078462" y="503636"/>
                </a:lnTo>
                <a:cubicBezTo>
                  <a:pt x="1079397" y="503636"/>
                  <a:pt x="1080333" y="505217"/>
                  <a:pt x="1080333" y="506007"/>
                </a:cubicBezTo>
                <a:cubicBezTo>
                  <a:pt x="1080333" y="506007"/>
                  <a:pt x="1081268" y="507591"/>
                  <a:pt x="1082203" y="507591"/>
                </a:cubicBezTo>
                <a:lnTo>
                  <a:pt x="1084071" y="506007"/>
                </a:lnTo>
                <a:cubicBezTo>
                  <a:pt x="1085006" y="506797"/>
                  <a:pt x="1085006" y="507591"/>
                  <a:pt x="1085941" y="507591"/>
                </a:cubicBezTo>
                <a:cubicBezTo>
                  <a:pt x="1086876" y="509172"/>
                  <a:pt x="1087809" y="509962"/>
                  <a:pt x="1088744" y="511546"/>
                </a:cubicBezTo>
                <a:cubicBezTo>
                  <a:pt x="1088744" y="510753"/>
                  <a:pt x="1090614" y="510753"/>
                  <a:pt x="1090614" y="509962"/>
                </a:cubicBezTo>
                <a:cubicBezTo>
                  <a:pt x="1090614" y="509962"/>
                  <a:pt x="1088744" y="508381"/>
                  <a:pt x="1089679" y="508381"/>
                </a:cubicBezTo>
                <a:lnTo>
                  <a:pt x="1091550" y="506797"/>
                </a:lnTo>
                <a:lnTo>
                  <a:pt x="1089679" y="505217"/>
                </a:lnTo>
                <a:cubicBezTo>
                  <a:pt x="1088744" y="505217"/>
                  <a:pt x="1087809" y="506797"/>
                  <a:pt x="1087809" y="506797"/>
                </a:cubicBezTo>
                <a:cubicBezTo>
                  <a:pt x="1086876" y="505217"/>
                  <a:pt x="1085941" y="504426"/>
                  <a:pt x="1084071" y="502845"/>
                </a:cubicBezTo>
                <a:cubicBezTo>
                  <a:pt x="1085941" y="502052"/>
                  <a:pt x="1086876" y="501261"/>
                  <a:pt x="1088744" y="500471"/>
                </a:cubicBezTo>
                <a:cubicBezTo>
                  <a:pt x="1089679" y="501261"/>
                  <a:pt x="1090614" y="502845"/>
                  <a:pt x="1091550" y="503636"/>
                </a:cubicBezTo>
                <a:cubicBezTo>
                  <a:pt x="1092485" y="503636"/>
                  <a:pt x="1093417" y="502052"/>
                  <a:pt x="1094352" y="502845"/>
                </a:cubicBezTo>
                <a:cubicBezTo>
                  <a:pt x="1094352" y="502845"/>
                  <a:pt x="1095288" y="503636"/>
                  <a:pt x="1095288" y="504426"/>
                </a:cubicBezTo>
                <a:lnTo>
                  <a:pt x="1093417" y="505217"/>
                </a:lnTo>
                <a:cubicBezTo>
                  <a:pt x="1093417" y="506007"/>
                  <a:pt x="1094352" y="506797"/>
                  <a:pt x="1095288" y="507591"/>
                </a:cubicBezTo>
                <a:cubicBezTo>
                  <a:pt x="1095288" y="507591"/>
                  <a:pt x="1096223" y="508381"/>
                  <a:pt x="1096223" y="509172"/>
                </a:cubicBezTo>
                <a:cubicBezTo>
                  <a:pt x="1096223" y="508381"/>
                  <a:pt x="1099025" y="508381"/>
                  <a:pt x="1099025" y="507591"/>
                </a:cubicBezTo>
                <a:cubicBezTo>
                  <a:pt x="1099025" y="507591"/>
                  <a:pt x="1097155" y="506797"/>
                  <a:pt x="1097155" y="506007"/>
                </a:cubicBezTo>
                <a:cubicBezTo>
                  <a:pt x="1097155" y="506007"/>
                  <a:pt x="1099025" y="505217"/>
                  <a:pt x="1099025" y="504426"/>
                </a:cubicBezTo>
                <a:cubicBezTo>
                  <a:pt x="1099961" y="505217"/>
                  <a:pt x="1099961" y="506007"/>
                  <a:pt x="1100896" y="506797"/>
                </a:cubicBezTo>
                <a:lnTo>
                  <a:pt x="1102763" y="505217"/>
                </a:lnTo>
                <a:cubicBezTo>
                  <a:pt x="1103699" y="504426"/>
                  <a:pt x="1104634" y="504426"/>
                  <a:pt x="1104634" y="503636"/>
                </a:cubicBezTo>
                <a:cubicBezTo>
                  <a:pt x="1105569" y="504426"/>
                  <a:pt x="1105569" y="505217"/>
                  <a:pt x="1106504" y="505217"/>
                </a:cubicBezTo>
                <a:cubicBezTo>
                  <a:pt x="1107437" y="506007"/>
                  <a:pt x="1107437" y="506797"/>
                  <a:pt x="1108372" y="507591"/>
                </a:cubicBezTo>
                <a:lnTo>
                  <a:pt x="1109307" y="509172"/>
                </a:lnTo>
                <a:cubicBezTo>
                  <a:pt x="1110242" y="509172"/>
                  <a:pt x="1111178" y="507591"/>
                  <a:pt x="1112113" y="507591"/>
                </a:cubicBezTo>
                <a:lnTo>
                  <a:pt x="1113045" y="509172"/>
                </a:lnTo>
                <a:cubicBezTo>
                  <a:pt x="1113980" y="509172"/>
                  <a:pt x="1114916" y="508381"/>
                  <a:pt x="1115851" y="508381"/>
                </a:cubicBezTo>
                <a:cubicBezTo>
                  <a:pt x="1114916" y="507591"/>
                  <a:pt x="1113980" y="506797"/>
                  <a:pt x="1113980" y="506007"/>
                </a:cubicBezTo>
                <a:cubicBezTo>
                  <a:pt x="1113045" y="506007"/>
                  <a:pt x="1113045" y="505217"/>
                  <a:pt x="1112113" y="504426"/>
                </a:cubicBezTo>
                <a:lnTo>
                  <a:pt x="1110242" y="502845"/>
                </a:lnTo>
                <a:cubicBezTo>
                  <a:pt x="1111178" y="502845"/>
                  <a:pt x="1112113" y="501261"/>
                  <a:pt x="1113045" y="501261"/>
                </a:cubicBezTo>
                <a:cubicBezTo>
                  <a:pt x="1113045" y="501261"/>
                  <a:pt x="1114916" y="499681"/>
                  <a:pt x="1114916" y="500471"/>
                </a:cubicBezTo>
                <a:cubicBezTo>
                  <a:pt x="1115851" y="500471"/>
                  <a:pt x="1115851" y="502052"/>
                  <a:pt x="1116786" y="502052"/>
                </a:cubicBezTo>
                <a:cubicBezTo>
                  <a:pt x="1116786" y="502052"/>
                  <a:pt x="1117718" y="500471"/>
                  <a:pt x="1118653" y="500471"/>
                </a:cubicBezTo>
                <a:cubicBezTo>
                  <a:pt x="1118653" y="500471"/>
                  <a:pt x="1119589" y="502052"/>
                  <a:pt x="1120524" y="502052"/>
                </a:cubicBezTo>
                <a:cubicBezTo>
                  <a:pt x="1120524" y="502845"/>
                  <a:pt x="1121459" y="503636"/>
                  <a:pt x="1121459" y="504426"/>
                </a:cubicBezTo>
                <a:cubicBezTo>
                  <a:pt x="1122395" y="504426"/>
                  <a:pt x="1122395" y="505217"/>
                  <a:pt x="1123327" y="506007"/>
                </a:cubicBezTo>
                <a:cubicBezTo>
                  <a:pt x="1123327" y="506007"/>
                  <a:pt x="1124262" y="507591"/>
                  <a:pt x="1125197" y="507591"/>
                </a:cubicBezTo>
                <a:lnTo>
                  <a:pt x="1127065" y="506007"/>
                </a:lnTo>
                <a:cubicBezTo>
                  <a:pt x="1127065" y="506007"/>
                  <a:pt x="1128000" y="507591"/>
                  <a:pt x="1128935" y="508381"/>
                </a:cubicBezTo>
                <a:lnTo>
                  <a:pt x="1129870" y="509962"/>
                </a:lnTo>
                <a:cubicBezTo>
                  <a:pt x="1130806" y="509962"/>
                  <a:pt x="1131738" y="508381"/>
                  <a:pt x="1132673" y="508381"/>
                </a:cubicBezTo>
                <a:lnTo>
                  <a:pt x="1133608" y="509962"/>
                </a:lnTo>
                <a:cubicBezTo>
                  <a:pt x="1134544" y="509962"/>
                  <a:pt x="1135479" y="509172"/>
                  <a:pt x="1136414" y="509172"/>
                </a:cubicBezTo>
                <a:cubicBezTo>
                  <a:pt x="1136414" y="508381"/>
                  <a:pt x="1137346" y="507591"/>
                  <a:pt x="1138281" y="507591"/>
                </a:cubicBezTo>
                <a:lnTo>
                  <a:pt x="1139217" y="509172"/>
                </a:lnTo>
                <a:lnTo>
                  <a:pt x="1137346" y="510753"/>
                </a:lnTo>
                <a:cubicBezTo>
                  <a:pt x="1137346" y="510753"/>
                  <a:pt x="1139217" y="511546"/>
                  <a:pt x="1139217" y="512337"/>
                </a:cubicBezTo>
                <a:cubicBezTo>
                  <a:pt x="1139217" y="513127"/>
                  <a:pt x="1137346" y="513127"/>
                  <a:pt x="1137346" y="513917"/>
                </a:cubicBezTo>
                <a:cubicBezTo>
                  <a:pt x="1137346" y="513917"/>
                  <a:pt x="1138281" y="514708"/>
                  <a:pt x="1138281" y="515498"/>
                </a:cubicBezTo>
                <a:cubicBezTo>
                  <a:pt x="1139217" y="514708"/>
                  <a:pt x="1140152" y="514708"/>
                  <a:pt x="1141087" y="513917"/>
                </a:cubicBezTo>
                <a:cubicBezTo>
                  <a:pt x="1142023" y="513127"/>
                  <a:pt x="1143890" y="512337"/>
                  <a:pt x="1144825" y="511546"/>
                </a:cubicBezTo>
                <a:cubicBezTo>
                  <a:pt x="1144825" y="510753"/>
                  <a:pt x="1143890" y="509962"/>
                  <a:pt x="1142955" y="509962"/>
                </a:cubicBezTo>
                <a:cubicBezTo>
                  <a:pt x="1142955" y="509172"/>
                  <a:pt x="1142023" y="508381"/>
                  <a:pt x="1142023" y="507591"/>
                </a:cubicBezTo>
                <a:cubicBezTo>
                  <a:pt x="1141087" y="507591"/>
                  <a:pt x="1140152" y="506797"/>
                  <a:pt x="1140152" y="506007"/>
                </a:cubicBezTo>
                <a:cubicBezTo>
                  <a:pt x="1140152" y="506007"/>
                  <a:pt x="1142023" y="505217"/>
                  <a:pt x="1142023" y="504426"/>
                </a:cubicBezTo>
                <a:lnTo>
                  <a:pt x="1141087" y="502845"/>
                </a:lnTo>
                <a:cubicBezTo>
                  <a:pt x="1140152" y="502845"/>
                  <a:pt x="1139217" y="502052"/>
                  <a:pt x="1139217" y="501261"/>
                </a:cubicBezTo>
                <a:lnTo>
                  <a:pt x="1137346" y="502845"/>
                </a:lnTo>
                <a:cubicBezTo>
                  <a:pt x="1136414" y="502845"/>
                  <a:pt x="1135479" y="503636"/>
                  <a:pt x="1134544" y="503636"/>
                </a:cubicBezTo>
                <a:cubicBezTo>
                  <a:pt x="1134544" y="503636"/>
                  <a:pt x="1133608" y="502845"/>
                  <a:pt x="1133608" y="502052"/>
                </a:cubicBezTo>
                <a:cubicBezTo>
                  <a:pt x="1132673" y="501261"/>
                  <a:pt x="1131738" y="501261"/>
                  <a:pt x="1131738" y="500471"/>
                </a:cubicBezTo>
                <a:cubicBezTo>
                  <a:pt x="1130806" y="499681"/>
                  <a:pt x="1130806" y="498890"/>
                  <a:pt x="1129870" y="498890"/>
                </a:cubicBezTo>
                <a:cubicBezTo>
                  <a:pt x="1129870" y="498163"/>
                  <a:pt x="1129146" y="497438"/>
                  <a:pt x="1129014" y="496714"/>
                </a:cubicBezTo>
                <a:cubicBezTo>
                  <a:pt x="1129247" y="496818"/>
                  <a:pt x="1130022" y="495725"/>
                  <a:pt x="1130806" y="495725"/>
                </a:cubicBezTo>
                <a:lnTo>
                  <a:pt x="1131738" y="497306"/>
                </a:lnTo>
                <a:cubicBezTo>
                  <a:pt x="1132673" y="497306"/>
                  <a:pt x="1133608" y="495725"/>
                  <a:pt x="1134544" y="495725"/>
                </a:cubicBezTo>
                <a:cubicBezTo>
                  <a:pt x="1134544" y="495725"/>
                  <a:pt x="1135479" y="497306"/>
                  <a:pt x="1135479" y="498100"/>
                </a:cubicBezTo>
                <a:cubicBezTo>
                  <a:pt x="1136414" y="498100"/>
                  <a:pt x="1137346" y="499681"/>
                  <a:pt x="1137346" y="499681"/>
                </a:cubicBezTo>
                <a:cubicBezTo>
                  <a:pt x="1138281" y="499681"/>
                  <a:pt x="1139217" y="498100"/>
                  <a:pt x="1139217" y="498100"/>
                </a:cubicBezTo>
                <a:cubicBezTo>
                  <a:pt x="1140152" y="498100"/>
                  <a:pt x="1140152" y="499681"/>
                  <a:pt x="1141087" y="499681"/>
                </a:cubicBezTo>
                <a:cubicBezTo>
                  <a:pt x="1142023" y="499681"/>
                  <a:pt x="1142955" y="498100"/>
                  <a:pt x="1142955" y="498890"/>
                </a:cubicBezTo>
                <a:cubicBezTo>
                  <a:pt x="1143890" y="498890"/>
                  <a:pt x="1144825" y="499681"/>
                  <a:pt x="1144825" y="500471"/>
                </a:cubicBezTo>
                <a:cubicBezTo>
                  <a:pt x="1144825" y="500471"/>
                  <a:pt x="1145760" y="502052"/>
                  <a:pt x="1146696" y="502052"/>
                </a:cubicBezTo>
                <a:cubicBezTo>
                  <a:pt x="1146696" y="502052"/>
                  <a:pt x="1147628" y="500471"/>
                  <a:pt x="1148563" y="500471"/>
                </a:cubicBezTo>
                <a:lnTo>
                  <a:pt x="1150434" y="499681"/>
                </a:lnTo>
                <a:cubicBezTo>
                  <a:pt x="1151369" y="498890"/>
                  <a:pt x="1152301" y="498890"/>
                  <a:pt x="1152301" y="498100"/>
                </a:cubicBezTo>
                <a:cubicBezTo>
                  <a:pt x="1153236" y="498100"/>
                  <a:pt x="1154172" y="496516"/>
                  <a:pt x="1155107" y="496516"/>
                </a:cubicBezTo>
                <a:lnTo>
                  <a:pt x="1156042" y="498100"/>
                </a:lnTo>
                <a:cubicBezTo>
                  <a:pt x="1156974" y="498890"/>
                  <a:pt x="1156974" y="499681"/>
                  <a:pt x="1157909" y="500471"/>
                </a:cubicBezTo>
                <a:cubicBezTo>
                  <a:pt x="1158845" y="500471"/>
                  <a:pt x="1158845" y="501261"/>
                  <a:pt x="1159780" y="502052"/>
                </a:cubicBezTo>
                <a:cubicBezTo>
                  <a:pt x="1159780" y="502845"/>
                  <a:pt x="1160715" y="502845"/>
                  <a:pt x="1160715" y="503636"/>
                </a:cubicBezTo>
                <a:cubicBezTo>
                  <a:pt x="1161647" y="504426"/>
                  <a:pt x="1162583" y="505217"/>
                  <a:pt x="1162583" y="505217"/>
                </a:cubicBezTo>
                <a:lnTo>
                  <a:pt x="1164453" y="504426"/>
                </a:lnTo>
                <a:cubicBezTo>
                  <a:pt x="1165388" y="503636"/>
                  <a:pt x="1166324" y="503636"/>
                  <a:pt x="1167256" y="502845"/>
                </a:cubicBezTo>
                <a:cubicBezTo>
                  <a:pt x="1167256" y="502845"/>
                  <a:pt x="1168191" y="501261"/>
                  <a:pt x="1169126" y="501261"/>
                </a:cubicBezTo>
                <a:cubicBezTo>
                  <a:pt x="1169126" y="501261"/>
                  <a:pt x="1170062" y="502845"/>
                  <a:pt x="1170997" y="503636"/>
                </a:cubicBezTo>
                <a:cubicBezTo>
                  <a:pt x="1170997" y="503636"/>
                  <a:pt x="1171929" y="504426"/>
                  <a:pt x="1171929" y="505217"/>
                </a:cubicBezTo>
                <a:cubicBezTo>
                  <a:pt x="1172864" y="505217"/>
                  <a:pt x="1173799" y="503636"/>
                  <a:pt x="1173799" y="503636"/>
                </a:cubicBezTo>
                <a:cubicBezTo>
                  <a:pt x="1174735" y="503636"/>
                  <a:pt x="1175670" y="505217"/>
                  <a:pt x="1175670" y="505217"/>
                </a:cubicBezTo>
                <a:cubicBezTo>
                  <a:pt x="1176605" y="505217"/>
                  <a:pt x="1177537" y="504426"/>
                  <a:pt x="1177537" y="504426"/>
                </a:cubicBezTo>
                <a:cubicBezTo>
                  <a:pt x="1178473" y="503636"/>
                  <a:pt x="1176605" y="502845"/>
                  <a:pt x="1176605" y="502052"/>
                </a:cubicBezTo>
                <a:lnTo>
                  <a:pt x="1178473" y="501261"/>
                </a:lnTo>
                <a:cubicBezTo>
                  <a:pt x="1178473" y="500471"/>
                  <a:pt x="1176605" y="499681"/>
                  <a:pt x="1176605" y="498890"/>
                </a:cubicBezTo>
                <a:lnTo>
                  <a:pt x="1178473" y="498100"/>
                </a:lnTo>
                <a:lnTo>
                  <a:pt x="1180343" y="499681"/>
                </a:lnTo>
                <a:lnTo>
                  <a:pt x="1182211" y="498100"/>
                </a:lnTo>
                <a:cubicBezTo>
                  <a:pt x="1183146" y="498100"/>
                  <a:pt x="1184081" y="499681"/>
                  <a:pt x="1184081" y="499681"/>
                </a:cubicBezTo>
                <a:cubicBezTo>
                  <a:pt x="1185016" y="500471"/>
                  <a:pt x="1185016" y="501261"/>
                  <a:pt x="1185952" y="502052"/>
                </a:cubicBezTo>
                <a:lnTo>
                  <a:pt x="1186884" y="503636"/>
                </a:lnTo>
                <a:cubicBezTo>
                  <a:pt x="1187819" y="503636"/>
                  <a:pt x="1188754" y="502052"/>
                  <a:pt x="1189690" y="502052"/>
                </a:cubicBezTo>
                <a:lnTo>
                  <a:pt x="1187819" y="500471"/>
                </a:lnTo>
                <a:lnTo>
                  <a:pt x="1189690" y="498890"/>
                </a:lnTo>
                <a:cubicBezTo>
                  <a:pt x="1190625" y="498890"/>
                  <a:pt x="1191557" y="498100"/>
                  <a:pt x="1191557" y="498100"/>
                </a:cubicBezTo>
                <a:cubicBezTo>
                  <a:pt x="1192492" y="498100"/>
                  <a:pt x="1193427" y="498890"/>
                  <a:pt x="1193427" y="499681"/>
                </a:cubicBezTo>
                <a:cubicBezTo>
                  <a:pt x="1194363" y="500471"/>
                  <a:pt x="1194363" y="500471"/>
                  <a:pt x="1195298" y="501261"/>
                </a:cubicBezTo>
                <a:cubicBezTo>
                  <a:pt x="1196233" y="502052"/>
                  <a:pt x="1196233" y="502845"/>
                  <a:pt x="1197165" y="502845"/>
                </a:cubicBezTo>
                <a:cubicBezTo>
                  <a:pt x="1197165" y="503636"/>
                  <a:pt x="1198101" y="504426"/>
                  <a:pt x="1198101" y="505217"/>
                </a:cubicBezTo>
                <a:cubicBezTo>
                  <a:pt x="1199036" y="505217"/>
                  <a:pt x="1199971" y="503636"/>
                  <a:pt x="1200906" y="503636"/>
                </a:cubicBezTo>
                <a:cubicBezTo>
                  <a:pt x="1199971" y="503636"/>
                  <a:pt x="1199036" y="502052"/>
                  <a:pt x="1199036" y="502052"/>
                </a:cubicBezTo>
                <a:cubicBezTo>
                  <a:pt x="1199036" y="501261"/>
                  <a:pt x="1200906" y="500471"/>
                  <a:pt x="1200906" y="500471"/>
                </a:cubicBezTo>
                <a:cubicBezTo>
                  <a:pt x="1201839" y="499681"/>
                  <a:pt x="1202774" y="499681"/>
                  <a:pt x="1202774" y="498890"/>
                </a:cubicBezTo>
                <a:cubicBezTo>
                  <a:pt x="1203709" y="498890"/>
                  <a:pt x="1204644" y="498100"/>
                  <a:pt x="1205580" y="497306"/>
                </a:cubicBezTo>
                <a:lnTo>
                  <a:pt x="1206515" y="499681"/>
                </a:lnTo>
                <a:lnTo>
                  <a:pt x="1208382" y="501261"/>
                </a:lnTo>
                <a:lnTo>
                  <a:pt x="1210253" y="499681"/>
                </a:lnTo>
                <a:cubicBezTo>
                  <a:pt x="1210253" y="499681"/>
                  <a:pt x="1212120" y="498100"/>
                  <a:pt x="1212120" y="498890"/>
                </a:cubicBezTo>
                <a:cubicBezTo>
                  <a:pt x="1213055" y="498890"/>
                  <a:pt x="1213991" y="499681"/>
                  <a:pt x="1213991" y="500471"/>
                </a:cubicBezTo>
                <a:cubicBezTo>
                  <a:pt x="1213991" y="500471"/>
                  <a:pt x="1214926" y="502052"/>
                  <a:pt x="1215861" y="502052"/>
                </a:cubicBezTo>
                <a:lnTo>
                  <a:pt x="1217729" y="500471"/>
                </a:lnTo>
                <a:cubicBezTo>
                  <a:pt x="1218664" y="500471"/>
                  <a:pt x="1219599" y="499681"/>
                  <a:pt x="1219599" y="499681"/>
                </a:cubicBezTo>
                <a:cubicBezTo>
                  <a:pt x="1219599" y="498890"/>
                  <a:pt x="1221467" y="498100"/>
                  <a:pt x="1222402" y="498100"/>
                </a:cubicBezTo>
                <a:lnTo>
                  <a:pt x="1223337" y="499681"/>
                </a:lnTo>
                <a:cubicBezTo>
                  <a:pt x="1224272" y="500471"/>
                  <a:pt x="1225208" y="501261"/>
                  <a:pt x="1225208" y="501261"/>
                </a:cubicBezTo>
                <a:cubicBezTo>
                  <a:pt x="1225208" y="502052"/>
                  <a:pt x="1223337" y="502845"/>
                  <a:pt x="1223337" y="502845"/>
                </a:cubicBezTo>
                <a:cubicBezTo>
                  <a:pt x="1223337" y="503636"/>
                  <a:pt x="1224272" y="504426"/>
                  <a:pt x="1224272" y="504426"/>
                </a:cubicBezTo>
                <a:cubicBezTo>
                  <a:pt x="1224272" y="505217"/>
                  <a:pt x="1222402" y="505217"/>
                  <a:pt x="1222402" y="506007"/>
                </a:cubicBezTo>
                <a:cubicBezTo>
                  <a:pt x="1222402" y="506797"/>
                  <a:pt x="1224272" y="507591"/>
                  <a:pt x="1224272" y="507591"/>
                </a:cubicBezTo>
                <a:cubicBezTo>
                  <a:pt x="1224272" y="508381"/>
                  <a:pt x="1222402" y="508381"/>
                  <a:pt x="1222402" y="509172"/>
                </a:cubicBezTo>
                <a:lnTo>
                  <a:pt x="1223337" y="510753"/>
                </a:lnTo>
                <a:cubicBezTo>
                  <a:pt x="1223337" y="510753"/>
                  <a:pt x="1225208" y="509172"/>
                  <a:pt x="1226143" y="509172"/>
                </a:cubicBezTo>
                <a:cubicBezTo>
                  <a:pt x="1226143" y="509962"/>
                  <a:pt x="1227075" y="511546"/>
                  <a:pt x="1227075" y="511546"/>
                </a:cubicBezTo>
                <a:cubicBezTo>
                  <a:pt x="1228010" y="511546"/>
                  <a:pt x="1228946" y="509962"/>
                  <a:pt x="1228946" y="509962"/>
                </a:cubicBezTo>
                <a:lnTo>
                  <a:pt x="1228010" y="508381"/>
                </a:lnTo>
                <a:cubicBezTo>
                  <a:pt x="1227075" y="507591"/>
                  <a:pt x="1227075" y="506797"/>
                  <a:pt x="1226143" y="506797"/>
                </a:cubicBezTo>
                <a:cubicBezTo>
                  <a:pt x="1226143" y="506007"/>
                  <a:pt x="1225208" y="505217"/>
                  <a:pt x="1224272" y="504426"/>
                </a:cubicBezTo>
                <a:lnTo>
                  <a:pt x="1227075" y="503636"/>
                </a:lnTo>
                <a:cubicBezTo>
                  <a:pt x="1227075" y="502845"/>
                  <a:pt x="1225208" y="502052"/>
                  <a:pt x="1225208" y="501261"/>
                </a:cubicBezTo>
                <a:lnTo>
                  <a:pt x="1227075" y="500471"/>
                </a:lnTo>
                <a:cubicBezTo>
                  <a:pt x="1227075" y="499681"/>
                  <a:pt x="1226143" y="498890"/>
                  <a:pt x="1225208" y="498100"/>
                </a:cubicBezTo>
                <a:cubicBezTo>
                  <a:pt x="1225208" y="498100"/>
                  <a:pt x="1224272" y="497306"/>
                  <a:pt x="1224272" y="496516"/>
                </a:cubicBezTo>
                <a:lnTo>
                  <a:pt x="1222402" y="494935"/>
                </a:lnTo>
                <a:cubicBezTo>
                  <a:pt x="1222402" y="494145"/>
                  <a:pt x="1224272" y="494145"/>
                  <a:pt x="1224272" y="493351"/>
                </a:cubicBezTo>
                <a:cubicBezTo>
                  <a:pt x="1225208" y="493351"/>
                  <a:pt x="1225208" y="494935"/>
                  <a:pt x="1226143" y="494935"/>
                </a:cubicBezTo>
                <a:cubicBezTo>
                  <a:pt x="1226143" y="495725"/>
                  <a:pt x="1228010" y="494145"/>
                  <a:pt x="1228010" y="494145"/>
                </a:cubicBezTo>
                <a:lnTo>
                  <a:pt x="1229881" y="495725"/>
                </a:lnTo>
                <a:cubicBezTo>
                  <a:pt x="1229881" y="496516"/>
                  <a:pt x="1228010" y="496516"/>
                  <a:pt x="1228010" y="497306"/>
                </a:cubicBezTo>
                <a:lnTo>
                  <a:pt x="1228946" y="498890"/>
                </a:lnTo>
                <a:cubicBezTo>
                  <a:pt x="1229881" y="498890"/>
                  <a:pt x="1230816" y="497306"/>
                  <a:pt x="1231748" y="497306"/>
                </a:cubicBezTo>
                <a:lnTo>
                  <a:pt x="1232683" y="498890"/>
                </a:lnTo>
                <a:cubicBezTo>
                  <a:pt x="1233619" y="499681"/>
                  <a:pt x="1234554" y="498100"/>
                  <a:pt x="1235489" y="498100"/>
                </a:cubicBezTo>
                <a:lnTo>
                  <a:pt x="1236425" y="499681"/>
                </a:lnTo>
                <a:cubicBezTo>
                  <a:pt x="1237357" y="499681"/>
                  <a:pt x="1238292" y="498100"/>
                  <a:pt x="1238292" y="498100"/>
                </a:cubicBezTo>
                <a:cubicBezTo>
                  <a:pt x="1239227" y="498100"/>
                  <a:pt x="1240162" y="499681"/>
                  <a:pt x="1240162" y="500471"/>
                </a:cubicBezTo>
                <a:cubicBezTo>
                  <a:pt x="1241095" y="500471"/>
                  <a:pt x="1242030" y="498890"/>
                  <a:pt x="1242030" y="498890"/>
                </a:cubicBezTo>
                <a:cubicBezTo>
                  <a:pt x="1242965" y="498890"/>
                  <a:pt x="1243900" y="500471"/>
                  <a:pt x="1243900" y="500471"/>
                </a:cubicBezTo>
                <a:cubicBezTo>
                  <a:pt x="1244836" y="500471"/>
                  <a:pt x="1245768" y="498890"/>
                  <a:pt x="1245768" y="498890"/>
                </a:cubicBezTo>
                <a:cubicBezTo>
                  <a:pt x="1246703" y="498890"/>
                  <a:pt x="1247638" y="498100"/>
                  <a:pt x="1248574" y="498100"/>
                </a:cubicBezTo>
                <a:cubicBezTo>
                  <a:pt x="1248574" y="497306"/>
                  <a:pt x="1249509" y="496516"/>
                  <a:pt x="1250444" y="496516"/>
                </a:cubicBezTo>
                <a:cubicBezTo>
                  <a:pt x="1250444" y="496516"/>
                  <a:pt x="1251376" y="498100"/>
                  <a:pt x="1252311" y="498100"/>
                </a:cubicBezTo>
                <a:cubicBezTo>
                  <a:pt x="1252311" y="498100"/>
                  <a:pt x="1253247" y="496516"/>
                  <a:pt x="1254182" y="496516"/>
                </a:cubicBezTo>
                <a:cubicBezTo>
                  <a:pt x="1254182" y="497306"/>
                  <a:pt x="1255117" y="498890"/>
                  <a:pt x="1255117" y="498890"/>
                </a:cubicBezTo>
                <a:cubicBezTo>
                  <a:pt x="1256053" y="498890"/>
                  <a:pt x="1256985" y="497306"/>
                  <a:pt x="1257920" y="497306"/>
                </a:cubicBezTo>
                <a:cubicBezTo>
                  <a:pt x="1257920" y="496516"/>
                  <a:pt x="1258855" y="496516"/>
                  <a:pt x="1259790" y="495725"/>
                </a:cubicBezTo>
                <a:cubicBezTo>
                  <a:pt x="1258855" y="495725"/>
                  <a:pt x="1258855" y="494935"/>
                  <a:pt x="1257920" y="494145"/>
                </a:cubicBezTo>
                <a:cubicBezTo>
                  <a:pt x="1257920" y="493351"/>
                  <a:pt x="1256985" y="493351"/>
                  <a:pt x="1256985" y="492561"/>
                </a:cubicBezTo>
                <a:cubicBezTo>
                  <a:pt x="1256053" y="491770"/>
                  <a:pt x="1255117" y="490980"/>
                  <a:pt x="1255117" y="490980"/>
                </a:cubicBezTo>
                <a:cubicBezTo>
                  <a:pt x="1255117" y="490189"/>
                  <a:pt x="1256985" y="489396"/>
                  <a:pt x="1256985" y="489396"/>
                </a:cubicBezTo>
                <a:cubicBezTo>
                  <a:pt x="1257920" y="489396"/>
                  <a:pt x="1257920" y="490980"/>
                  <a:pt x="1258855" y="490980"/>
                </a:cubicBezTo>
                <a:lnTo>
                  <a:pt x="1259790" y="492561"/>
                </a:lnTo>
                <a:cubicBezTo>
                  <a:pt x="1260726" y="493351"/>
                  <a:pt x="1261658" y="494145"/>
                  <a:pt x="1261658" y="494935"/>
                </a:cubicBezTo>
                <a:cubicBezTo>
                  <a:pt x="1262593" y="494935"/>
                  <a:pt x="1262593" y="495725"/>
                  <a:pt x="1263528" y="496516"/>
                </a:cubicBezTo>
                <a:cubicBezTo>
                  <a:pt x="1263528" y="497306"/>
                  <a:pt x="1264464" y="497306"/>
                  <a:pt x="1265399" y="498100"/>
                </a:cubicBezTo>
                <a:cubicBezTo>
                  <a:pt x="1265399" y="498890"/>
                  <a:pt x="1266334" y="499681"/>
                  <a:pt x="1266334" y="499681"/>
                </a:cubicBezTo>
                <a:cubicBezTo>
                  <a:pt x="1267266" y="499681"/>
                  <a:pt x="1268202" y="498890"/>
                  <a:pt x="1268202" y="498890"/>
                </a:cubicBezTo>
                <a:cubicBezTo>
                  <a:pt x="1269137" y="498890"/>
                  <a:pt x="1270072" y="500471"/>
                  <a:pt x="1270072" y="500471"/>
                </a:cubicBezTo>
                <a:cubicBezTo>
                  <a:pt x="1271004" y="500471"/>
                  <a:pt x="1271939" y="498890"/>
                  <a:pt x="1271939" y="498890"/>
                </a:cubicBezTo>
                <a:cubicBezTo>
                  <a:pt x="1272875" y="498890"/>
                  <a:pt x="1273810" y="498100"/>
                  <a:pt x="1274745" y="497306"/>
                </a:cubicBezTo>
                <a:cubicBezTo>
                  <a:pt x="1274745" y="497306"/>
                  <a:pt x="1275677" y="496516"/>
                  <a:pt x="1276613" y="496516"/>
                </a:cubicBezTo>
                <a:cubicBezTo>
                  <a:pt x="1276613" y="496516"/>
                  <a:pt x="1277548" y="498100"/>
                  <a:pt x="1278483" y="498100"/>
                </a:cubicBezTo>
                <a:lnTo>
                  <a:pt x="1280354" y="496516"/>
                </a:lnTo>
                <a:lnTo>
                  <a:pt x="1278483" y="494935"/>
                </a:lnTo>
                <a:cubicBezTo>
                  <a:pt x="1278483" y="494145"/>
                  <a:pt x="1277548" y="494145"/>
                  <a:pt x="1276613" y="493351"/>
                </a:cubicBezTo>
                <a:cubicBezTo>
                  <a:pt x="1276613" y="492561"/>
                  <a:pt x="1275677" y="491770"/>
                  <a:pt x="1275677" y="491770"/>
                </a:cubicBezTo>
                <a:cubicBezTo>
                  <a:pt x="1275677" y="490980"/>
                  <a:pt x="1273810" y="492561"/>
                  <a:pt x="1272875" y="492561"/>
                </a:cubicBezTo>
                <a:lnTo>
                  <a:pt x="1271939" y="490980"/>
                </a:lnTo>
                <a:lnTo>
                  <a:pt x="1270072" y="489396"/>
                </a:lnTo>
                <a:lnTo>
                  <a:pt x="1271939" y="487815"/>
                </a:lnTo>
                <a:cubicBezTo>
                  <a:pt x="1272875" y="488605"/>
                  <a:pt x="1272875" y="489396"/>
                  <a:pt x="1273810" y="489396"/>
                </a:cubicBezTo>
                <a:cubicBezTo>
                  <a:pt x="1274745" y="489396"/>
                  <a:pt x="1274745" y="488605"/>
                  <a:pt x="1275677" y="488605"/>
                </a:cubicBezTo>
                <a:cubicBezTo>
                  <a:pt x="1276613" y="488605"/>
                  <a:pt x="1276613" y="490189"/>
                  <a:pt x="1277548" y="490189"/>
                </a:cubicBezTo>
                <a:lnTo>
                  <a:pt x="1279418" y="488605"/>
                </a:lnTo>
                <a:cubicBezTo>
                  <a:pt x="1280354" y="489396"/>
                  <a:pt x="1280354" y="490189"/>
                  <a:pt x="1281286" y="490189"/>
                </a:cubicBezTo>
                <a:cubicBezTo>
                  <a:pt x="1281286" y="490980"/>
                  <a:pt x="1282221" y="491770"/>
                  <a:pt x="1283156" y="492561"/>
                </a:cubicBezTo>
                <a:lnTo>
                  <a:pt x="1280354" y="493351"/>
                </a:lnTo>
                <a:cubicBezTo>
                  <a:pt x="1280354" y="494145"/>
                  <a:pt x="1282221" y="494935"/>
                  <a:pt x="1282221" y="495725"/>
                </a:cubicBezTo>
                <a:cubicBezTo>
                  <a:pt x="1282221" y="495725"/>
                  <a:pt x="1283156" y="496516"/>
                  <a:pt x="1284092" y="497306"/>
                </a:cubicBezTo>
                <a:cubicBezTo>
                  <a:pt x="1284092" y="497306"/>
                  <a:pt x="1285027" y="498100"/>
                  <a:pt x="1285027" y="498890"/>
                </a:cubicBezTo>
                <a:cubicBezTo>
                  <a:pt x="1285959" y="498100"/>
                  <a:pt x="1287829" y="498100"/>
                  <a:pt x="1287829" y="497306"/>
                </a:cubicBezTo>
                <a:cubicBezTo>
                  <a:pt x="1287829" y="497306"/>
                  <a:pt x="1285959" y="496516"/>
                  <a:pt x="1285959" y="495725"/>
                </a:cubicBezTo>
                <a:cubicBezTo>
                  <a:pt x="1285959" y="495725"/>
                  <a:pt x="1287829" y="494935"/>
                  <a:pt x="1287829" y="494145"/>
                </a:cubicBezTo>
                <a:cubicBezTo>
                  <a:pt x="1288765" y="494145"/>
                  <a:pt x="1289700" y="493351"/>
                  <a:pt x="1289700" y="493351"/>
                </a:cubicBezTo>
                <a:cubicBezTo>
                  <a:pt x="1290635" y="492561"/>
                  <a:pt x="1288765" y="491770"/>
                  <a:pt x="1288765" y="490980"/>
                </a:cubicBezTo>
                <a:lnTo>
                  <a:pt x="1290635" y="490189"/>
                </a:lnTo>
                <a:cubicBezTo>
                  <a:pt x="1291567" y="489396"/>
                  <a:pt x="1291567" y="489396"/>
                  <a:pt x="1292503" y="488605"/>
                </a:cubicBezTo>
                <a:cubicBezTo>
                  <a:pt x="1292503" y="489396"/>
                  <a:pt x="1294373" y="489396"/>
                  <a:pt x="1294373" y="490189"/>
                </a:cubicBezTo>
                <a:cubicBezTo>
                  <a:pt x="1294373" y="490980"/>
                  <a:pt x="1292503" y="490980"/>
                  <a:pt x="1292503" y="491770"/>
                </a:cubicBezTo>
                <a:lnTo>
                  <a:pt x="1293438" y="493351"/>
                </a:lnTo>
                <a:cubicBezTo>
                  <a:pt x="1294373" y="494145"/>
                  <a:pt x="1295308" y="494935"/>
                  <a:pt x="1295308" y="494935"/>
                </a:cubicBezTo>
                <a:cubicBezTo>
                  <a:pt x="1296241" y="496516"/>
                  <a:pt x="1297176" y="497306"/>
                  <a:pt x="1299046" y="498890"/>
                </a:cubicBezTo>
                <a:cubicBezTo>
                  <a:pt x="1299046" y="498100"/>
                  <a:pt x="1300914" y="498100"/>
                  <a:pt x="1300914" y="497306"/>
                </a:cubicBezTo>
                <a:cubicBezTo>
                  <a:pt x="1300914" y="497306"/>
                  <a:pt x="1302784" y="496516"/>
                  <a:pt x="1302784" y="495725"/>
                </a:cubicBezTo>
                <a:cubicBezTo>
                  <a:pt x="1302784" y="495725"/>
                  <a:pt x="1300914" y="494935"/>
                  <a:pt x="1300914" y="494145"/>
                </a:cubicBezTo>
                <a:cubicBezTo>
                  <a:pt x="1300914" y="494145"/>
                  <a:pt x="1299046" y="493351"/>
                  <a:pt x="1299982" y="492561"/>
                </a:cubicBezTo>
                <a:cubicBezTo>
                  <a:pt x="1299982" y="491770"/>
                  <a:pt x="1301849" y="491770"/>
                  <a:pt x="1301849" y="490980"/>
                </a:cubicBezTo>
                <a:lnTo>
                  <a:pt x="1299982" y="489396"/>
                </a:lnTo>
                <a:lnTo>
                  <a:pt x="1298111" y="487815"/>
                </a:lnTo>
                <a:cubicBezTo>
                  <a:pt x="1298111" y="487815"/>
                  <a:pt x="1299982" y="486234"/>
                  <a:pt x="1300914" y="486234"/>
                </a:cubicBezTo>
                <a:cubicBezTo>
                  <a:pt x="1300914" y="486234"/>
                  <a:pt x="1301849" y="484650"/>
                  <a:pt x="1302784" y="484650"/>
                </a:cubicBezTo>
                <a:cubicBezTo>
                  <a:pt x="1302784" y="484650"/>
                  <a:pt x="1303720" y="487025"/>
                  <a:pt x="1304655" y="487025"/>
                </a:cubicBezTo>
                <a:cubicBezTo>
                  <a:pt x="1303720" y="487025"/>
                  <a:pt x="1302784" y="487815"/>
                  <a:pt x="1301849" y="487815"/>
                </a:cubicBezTo>
                <a:cubicBezTo>
                  <a:pt x="1302784" y="488605"/>
                  <a:pt x="1302784" y="489396"/>
                  <a:pt x="1303720" y="490189"/>
                </a:cubicBezTo>
                <a:lnTo>
                  <a:pt x="1305587" y="488605"/>
                </a:lnTo>
                <a:cubicBezTo>
                  <a:pt x="1306522" y="488605"/>
                  <a:pt x="1307457" y="490189"/>
                  <a:pt x="1307457" y="490189"/>
                </a:cubicBezTo>
                <a:cubicBezTo>
                  <a:pt x="1307457" y="490980"/>
                  <a:pt x="1309328" y="491770"/>
                  <a:pt x="1309328" y="491770"/>
                </a:cubicBezTo>
                <a:cubicBezTo>
                  <a:pt x="1309328" y="492561"/>
                  <a:pt x="1307457" y="493351"/>
                  <a:pt x="1306522" y="493351"/>
                </a:cubicBezTo>
                <a:cubicBezTo>
                  <a:pt x="1306522" y="493351"/>
                  <a:pt x="1304655" y="494145"/>
                  <a:pt x="1304655" y="494935"/>
                </a:cubicBezTo>
                <a:cubicBezTo>
                  <a:pt x="1304655" y="494935"/>
                  <a:pt x="1306522" y="495725"/>
                  <a:pt x="1306522" y="496516"/>
                </a:cubicBezTo>
                <a:cubicBezTo>
                  <a:pt x="1307457" y="495725"/>
                  <a:pt x="1307457" y="495725"/>
                  <a:pt x="1308393" y="494935"/>
                </a:cubicBezTo>
                <a:cubicBezTo>
                  <a:pt x="1309328" y="494935"/>
                  <a:pt x="1310263" y="494145"/>
                  <a:pt x="1310263" y="494145"/>
                </a:cubicBezTo>
                <a:cubicBezTo>
                  <a:pt x="1311195" y="493351"/>
                  <a:pt x="1309328" y="492561"/>
                  <a:pt x="1309328" y="491770"/>
                </a:cubicBezTo>
                <a:lnTo>
                  <a:pt x="1311195" y="490980"/>
                </a:lnTo>
                <a:cubicBezTo>
                  <a:pt x="1311195" y="490189"/>
                  <a:pt x="1313066" y="489396"/>
                  <a:pt x="1313066" y="489396"/>
                </a:cubicBezTo>
                <a:lnTo>
                  <a:pt x="1314936" y="490980"/>
                </a:lnTo>
                <a:cubicBezTo>
                  <a:pt x="1314936" y="490980"/>
                  <a:pt x="1315869" y="492561"/>
                  <a:pt x="1316804" y="492561"/>
                </a:cubicBezTo>
                <a:cubicBezTo>
                  <a:pt x="1316804" y="492561"/>
                  <a:pt x="1317739" y="491770"/>
                  <a:pt x="1318674" y="491770"/>
                </a:cubicBezTo>
                <a:cubicBezTo>
                  <a:pt x="1318674" y="490980"/>
                  <a:pt x="1320545" y="490189"/>
                  <a:pt x="1320545" y="490189"/>
                </a:cubicBezTo>
                <a:cubicBezTo>
                  <a:pt x="1320545" y="490189"/>
                  <a:pt x="1319610" y="488605"/>
                  <a:pt x="1318674" y="488605"/>
                </a:cubicBezTo>
                <a:cubicBezTo>
                  <a:pt x="1318674" y="487815"/>
                  <a:pt x="1317739" y="487025"/>
                  <a:pt x="1317739" y="487025"/>
                </a:cubicBezTo>
                <a:cubicBezTo>
                  <a:pt x="1318674" y="485444"/>
                  <a:pt x="1320545" y="484650"/>
                  <a:pt x="1321477" y="483860"/>
                </a:cubicBezTo>
                <a:cubicBezTo>
                  <a:pt x="1322412" y="484650"/>
                  <a:pt x="1322412" y="485444"/>
                  <a:pt x="1323348" y="485444"/>
                </a:cubicBezTo>
                <a:cubicBezTo>
                  <a:pt x="1323348" y="486234"/>
                  <a:pt x="1324283" y="487025"/>
                  <a:pt x="1324283" y="487815"/>
                </a:cubicBezTo>
                <a:cubicBezTo>
                  <a:pt x="1325218" y="487815"/>
                  <a:pt x="1326150" y="488605"/>
                  <a:pt x="1326150" y="489396"/>
                </a:cubicBezTo>
                <a:cubicBezTo>
                  <a:pt x="1326150" y="489396"/>
                  <a:pt x="1324283" y="490189"/>
                  <a:pt x="1324283" y="490980"/>
                </a:cubicBezTo>
                <a:cubicBezTo>
                  <a:pt x="1324283" y="490980"/>
                  <a:pt x="1325218" y="491770"/>
                  <a:pt x="1326150" y="492561"/>
                </a:cubicBezTo>
                <a:lnTo>
                  <a:pt x="1326956" y="491880"/>
                </a:lnTo>
                <a:cubicBezTo>
                  <a:pt x="1326588" y="491613"/>
                  <a:pt x="1326257" y="491301"/>
                  <a:pt x="1326257" y="490980"/>
                </a:cubicBezTo>
                <a:lnTo>
                  <a:pt x="1328128" y="489396"/>
                </a:lnTo>
                <a:lnTo>
                  <a:pt x="1329995" y="490980"/>
                </a:lnTo>
                <a:cubicBezTo>
                  <a:pt x="1330930" y="490980"/>
                  <a:pt x="1330930" y="489396"/>
                  <a:pt x="1331866" y="489396"/>
                </a:cubicBezTo>
                <a:cubicBezTo>
                  <a:pt x="1331866" y="488605"/>
                  <a:pt x="1332801" y="487815"/>
                  <a:pt x="1332801" y="487025"/>
                </a:cubicBezTo>
                <a:cubicBezTo>
                  <a:pt x="1333695" y="487780"/>
                  <a:pt x="1335402" y="488517"/>
                  <a:pt x="1335550" y="488583"/>
                </a:cubicBezTo>
                <a:cubicBezTo>
                  <a:pt x="1335701" y="488517"/>
                  <a:pt x="1337408" y="487780"/>
                  <a:pt x="1338302" y="487025"/>
                </a:cubicBezTo>
                <a:cubicBezTo>
                  <a:pt x="1338302" y="487815"/>
                  <a:pt x="1339238" y="488605"/>
                  <a:pt x="1339238" y="489396"/>
                </a:cubicBezTo>
                <a:cubicBezTo>
                  <a:pt x="1340173" y="489396"/>
                  <a:pt x="1340173" y="490980"/>
                  <a:pt x="1341105" y="490980"/>
                </a:cubicBezTo>
                <a:lnTo>
                  <a:pt x="1342976" y="489396"/>
                </a:lnTo>
                <a:lnTo>
                  <a:pt x="1344846" y="490980"/>
                </a:lnTo>
                <a:cubicBezTo>
                  <a:pt x="1344846" y="491301"/>
                  <a:pt x="1344515" y="491613"/>
                  <a:pt x="1344147" y="491880"/>
                </a:cubicBezTo>
                <a:lnTo>
                  <a:pt x="1344950" y="492561"/>
                </a:lnTo>
                <a:cubicBezTo>
                  <a:pt x="1345885" y="491770"/>
                  <a:pt x="1346820" y="490980"/>
                  <a:pt x="1346820" y="490980"/>
                </a:cubicBezTo>
                <a:cubicBezTo>
                  <a:pt x="1346820" y="490189"/>
                  <a:pt x="1344950" y="489396"/>
                  <a:pt x="1344950" y="489396"/>
                </a:cubicBezTo>
                <a:cubicBezTo>
                  <a:pt x="1344950" y="488605"/>
                  <a:pt x="1345885" y="487815"/>
                  <a:pt x="1346820" y="487815"/>
                </a:cubicBezTo>
                <a:cubicBezTo>
                  <a:pt x="1346820" y="487025"/>
                  <a:pt x="1347756" y="486234"/>
                  <a:pt x="1347756" y="485444"/>
                </a:cubicBezTo>
                <a:cubicBezTo>
                  <a:pt x="1348688" y="485444"/>
                  <a:pt x="1348688" y="484650"/>
                  <a:pt x="1349623" y="483860"/>
                </a:cubicBezTo>
                <a:cubicBezTo>
                  <a:pt x="1350558" y="484650"/>
                  <a:pt x="1352429" y="485444"/>
                  <a:pt x="1353364" y="487025"/>
                </a:cubicBezTo>
                <a:cubicBezTo>
                  <a:pt x="1353364" y="487025"/>
                  <a:pt x="1352429" y="487815"/>
                  <a:pt x="1352429" y="488605"/>
                </a:cubicBezTo>
                <a:cubicBezTo>
                  <a:pt x="1351494" y="488605"/>
                  <a:pt x="1350558" y="490189"/>
                  <a:pt x="1350558" y="490189"/>
                </a:cubicBezTo>
                <a:cubicBezTo>
                  <a:pt x="1350558" y="490189"/>
                  <a:pt x="1352429" y="490980"/>
                  <a:pt x="1352429" y="491770"/>
                </a:cubicBezTo>
                <a:cubicBezTo>
                  <a:pt x="1353364" y="491770"/>
                  <a:pt x="1354296" y="492561"/>
                  <a:pt x="1354296" y="492561"/>
                </a:cubicBezTo>
                <a:cubicBezTo>
                  <a:pt x="1355232" y="492561"/>
                  <a:pt x="1356167" y="490980"/>
                  <a:pt x="1356167" y="490980"/>
                </a:cubicBezTo>
                <a:lnTo>
                  <a:pt x="1358034" y="489396"/>
                </a:lnTo>
                <a:cubicBezTo>
                  <a:pt x="1358034" y="489396"/>
                  <a:pt x="1359905" y="490189"/>
                  <a:pt x="1359905" y="490980"/>
                </a:cubicBezTo>
                <a:lnTo>
                  <a:pt x="1361775" y="491770"/>
                </a:lnTo>
                <a:cubicBezTo>
                  <a:pt x="1361775" y="492561"/>
                  <a:pt x="1359905" y="493351"/>
                  <a:pt x="1360840" y="494145"/>
                </a:cubicBezTo>
                <a:cubicBezTo>
                  <a:pt x="1360840" y="494145"/>
                  <a:pt x="1361775" y="494935"/>
                  <a:pt x="1362711" y="494935"/>
                </a:cubicBezTo>
                <a:cubicBezTo>
                  <a:pt x="1363643" y="495725"/>
                  <a:pt x="1363643" y="495725"/>
                  <a:pt x="1364578" y="496516"/>
                </a:cubicBezTo>
                <a:cubicBezTo>
                  <a:pt x="1364578" y="495725"/>
                  <a:pt x="1366448" y="494935"/>
                  <a:pt x="1366448" y="494935"/>
                </a:cubicBezTo>
                <a:cubicBezTo>
                  <a:pt x="1366448" y="494145"/>
                  <a:pt x="1364578" y="493351"/>
                  <a:pt x="1364578" y="493351"/>
                </a:cubicBezTo>
                <a:cubicBezTo>
                  <a:pt x="1363643" y="493351"/>
                  <a:pt x="1361775" y="492561"/>
                  <a:pt x="1361775" y="491770"/>
                </a:cubicBezTo>
                <a:cubicBezTo>
                  <a:pt x="1361775" y="491770"/>
                  <a:pt x="1363643" y="490980"/>
                  <a:pt x="1363643" y="490189"/>
                </a:cubicBezTo>
                <a:cubicBezTo>
                  <a:pt x="1363643" y="490189"/>
                  <a:pt x="1364578" y="488605"/>
                  <a:pt x="1365513" y="488605"/>
                </a:cubicBezTo>
                <a:lnTo>
                  <a:pt x="1367384" y="490189"/>
                </a:lnTo>
                <a:cubicBezTo>
                  <a:pt x="1368316" y="489396"/>
                  <a:pt x="1368316" y="488605"/>
                  <a:pt x="1369251" y="487815"/>
                </a:cubicBezTo>
                <a:cubicBezTo>
                  <a:pt x="1368316" y="487815"/>
                  <a:pt x="1367384" y="487025"/>
                  <a:pt x="1366448" y="487025"/>
                </a:cubicBezTo>
                <a:cubicBezTo>
                  <a:pt x="1367384" y="487025"/>
                  <a:pt x="1368316" y="484650"/>
                  <a:pt x="1368316" y="484650"/>
                </a:cubicBezTo>
                <a:cubicBezTo>
                  <a:pt x="1369251" y="484650"/>
                  <a:pt x="1370186" y="486234"/>
                  <a:pt x="1370186" y="486234"/>
                </a:cubicBezTo>
                <a:cubicBezTo>
                  <a:pt x="1371122" y="486234"/>
                  <a:pt x="1372989" y="487815"/>
                  <a:pt x="1372989" y="487815"/>
                </a:cubicBezTo>
                <a:lnTo>
                  <a:pt x="1371122" y="489396"/>
                </a:lnTo>
                <a:lnTo>
                  <a:pt x="1369251" y="490980"/>
                </a:lnTo>
                <a:cubicBezTo>
                  <a:pt x="1369251" y="491770"/>
                  <a:pt x="1371122" y="491770"/>
                  <a:pt x="1371122" y="492561"/>
                </a:cubicBezTo>
                <a:cubicBezTo>
                  <a:pt x="1372057" y="493351"/>
                  <a:pt x="1370186" y="494145"/>
                  <a:pt x="1370186" y="494145"/>
                </a:cubicBezTo>
                <a:cubicBezTo>
                  <a:pt x="1370186" y="494935"/>
                  <a:pt x="1368316" y="495725"/>
                  <a:pt x="1368316" y="495725"/>
                </a:cubicBezTo>
                <a:cubicBezTo>
                  <a:pt x="1368316" y="496516"/>
                  <a:pt x="1370186" y="497306"/>
                  <a:pt x="1370186" y="497306"/>
                </a:cubicBezTo>
                <a:cubicBezTo>
                  <a:pt x="1370186" y="498100"/>
                  <a:pt x="1372057" y="498100"/>
                  <a:pt x="1372057" y="498890"/>
                </a:cubicBezTo>
                <a:cubicBezTo>
                  <a:pt x="1373924" y="497306"/>
                  <a:pt x="1374860" y="496516"/>
                  <a:pt x="1375795" y="494935"/>
                </a:cubicBezTo>
                <a:cubicBezTo>
                  <a:pt x="1375795" y="494935"/>
                  <a:pt x="1376730" y="494145"/>
                  <a:pt x="1377665" y="493351"/>
                </a:cubicBezTo>
                <a:lnTo>
                  <a:pt x="1378597" y="491770"/>
                </a:lnTo>
                <a:cubicBezTo>
                  <a:pt x="1378597" y="490980"/>
                  <a:pt x="1376730" y="490980"/>
                  <a:pt x="1376730" y="490189"/>
                </a:cubicBezTo>
                <a:cubicBezTo>
                  <a:pt x="1376730" y="489396"/>
                  <a:pt x="1378597" y="489396"/>
                  <a:pt x="1378597" y="488605"/>
                </a:cubicBezTo>
                <a:cubicBezTo>
                  <a:pt x="1379533" y="489396"/>
                  <a:pt x="1379533" y="489396"/>
                  <a:pt x="1380468" y="490189"/>
                </a:cubicBezTo>
                <a:lnTo>
                  <a:pt x="1382339" y="490980"/>
                </a:lnTo>
                <a:cubicBezTo>
                  <a:pt x="1382339" y="491770"/>
                  <a:pt x="1380468" y="492561"/>
                  <a:pt x="1381403" y="493351"/>
                </a:cubicBezTo>
                <a:cubicBezTo>
                  <a:pt x="1381403" y="493351"/>
                  <a:pt x="1382339" y="494145"/>
                  <a:pt x="1383274" y="494145"/>
                </a:cubicBezTo>
                <a:cubicBezTo>
                  <a:pt x="1383274" y="494935"/>
                  <a:pt x="1385141" y="495725"/>
                  <a:pt x="1385141" y="495725"/>
                </a:cubicBezTo>
                <a:cubicBezTo>
                  <a:pt x="1385141" y="496516"/>
                  <a:pt x="1383274" y="497306"/>
                  <a:pt x="1383274" y="497306"/>
                </a:cubicBezTo>
                <a:cubicBezTo>
                  <a:pt x="1383274" y="498100"/>
                  <a:pt x="1385141" y="498100"/>
                  <a:pt x="1386076" y="498890"/>
                </a:cubicBezTo>
                <a:cubicBezTo>
                  <a:pt x="1386076" y="498100"/>
                  <a:pt x="1387012" y="497306"/>
                  <a:pt x="1387012" y="497306"/>
                </a:cubicBezTo>
                <a:cubicBezTo>
                  <a:pt x="1387944" y="496516"/>
                  <a:pt x="1388879" y="495725"/>
                  <a:pt x="1388879" y="495725"/>
                </a:cubicBezTo>
                <a:cubicBezTo>
                  <a:pt x="1388879" y="494935"/>
                  <a:pt x="1390750" y="494145"/>
                  <a:pt x="1390750" y="493351"/>
                </a:cubicBezTo>
                <a:lnTo>
                  <a:pt x="1387944" y="492561"/>
                </a:lnTo>
                <a:cubicBezTo>
                  <a:pt x="1388879" y="491770"/>
                  <a:pt x="1389814" y="490980"/>
                  <a:pt x="1389814" y="490189"/>
                </a:cubicBezTo>
                <a:cubicBezTo>
                  <a:pt x="1390750" y="490189"/>
                  <a:pt x="1390750" y="489396"/>
                  <a:pt x="1391685" y="488605"/>
                </a:cubicBezTo>
                <a:lnTo>
                  <a:pt x="1393552" y="490189"/>
                </a:lnTo>
                <a:cubicBezTo>
                  <a:pt x="1394488" y="490189"/>
                  <a:pt x="1394488" y="488605"/>
                  <a:pt x="1395423" y="488605"/>
                </a:cubicBezTo>
                <a:cubicBezTo>
                  <a:pt x="1396358" y="488605"/>
                  <a:pt x="1396358" y="489396"/>
                  <a:pt x="1397293" y="489396"/>
                </a:cubicBezTo>
                <a:cubicBezTo>
                  <a:pt x="1398225" y="489396"/>
                  <a:pt x="1398225" y="488605"/>
                  <a:pt x="1399161" y="487815"/>
                </a:cubicBezTo>
                <a:lnTo>
                  <a:pt x="1401031" y="489396"/>
                </a:lnTo>
                <a:lnTo>
                  <a:pt x="1399161" y="490980"/>
                </a:lnTo>
                <a:lnTo>
                  <a:pt x="1398225" y="492561"/>
                </a:lnTo>
                <a:cubicBezTo>
                  <a:pt x="1397293" y="492561"/>
                  <a:pt x="1395423" y="490980"/>
                  <a:pt x="1395423" y="491770"/>
                </a:cubicBezTo>
                <a:cubicBezTo>
                  <a:pt x="1395423" y="491770"/>
                  <a:pt x="1394488" y="492561"/>
                  <a:pt x="1394488" y="493351"/>
                </a:cubicBezTo>
                <a:cubicBezTo>
                  <a:pt x="1393552" y="494145"/>
                  <a:pt x="1392617" y="494145"/>
                  <a:pt x="1392617" y="494935"/>
                </a:cubicBezTo>
                <a:lnTo>
                  <a:pt x="1390750" y="496516"/>
                </a:lnTo>
                <a:lnTo>
                  <a:pt x="1392617" y="498100"/>
                </a:lnTo>
                <a:cubicBezTo>
                  <a:pt x="1393552" y="498100"/>
                  <a:pt x="1394488" y="496516"/>
                  <a:pt x="1394488" y="496516"/>
                </a:cubicBezTo>
                <a:cubicBezTo>
                  <a:pt x="1395423" y="496516"/>
                  <a:pt x="1396358" y="497306"/>
                  <a:pt x="1396358" y="497306"/>
                </a:cubicBezTo>
                <a:cubicBezTo>
                  <a:pt x="1397293" y="498100"/>
                  <a:pt x="1398225" y="498890"/>
                  <a:pt x="1399161" y="498890"/>
                </a:cubicBezTo>
                <a:cubicBezTo>
                  <a:pt x="1399161" y="498890"/>
                  <a:pt x="1400096" y="500471"/>
                  <a:pt x="1401031" y="500471"/>
                </a:cubicBezTo>
                <a:cubicBezTo>
                  <a:pt x="1401031" y="500471"/>
                  <a:pt x="1401967" y="498890"/>
                  <a:pt x="1402899" y="498890"/>
                </a:cubicBezTo>
                <a:cubicBezTo>
                  <a:pt x="1402899" y="498890"/>
                  <a:pt x="1403834" y="499681"/>
                  <a:pt x="1404769" y="499681"/>
                </a:cubicBezTo>
                <a:cubicBezTo>
                  <a:pt x="1404769" y="499681"/>
                  <a:pt x="1405704" y="498890"/>
                  <a:pt x="1405704" y="498100"/>
                </a:cubicBezTo>
                <a:cubicBezTo>
                  <a:pt x="1406640" y="497306"/>
                  <a:pt x="1407575" y="497306"/>
                  <a:pt x="1407575" y="496516"/>
                </a:cubicBezTo>
                <a:cubicBezTo>
                  <a:pt x="1408507" y="495725"/>
                  <a:pt x="1408507" y="494935"/>
                  <a:pt x="1409442" y="494935"/>
                </a:cubicBezTo>
                <a:cubicBezTo>
                  <a:pt x="1409442" y="494145"/>
                  <a:pt x="1410378" y="493351"/>
                  <a:pt x="1411313" y="492561"/>
                </a:cubicBezTo>
                <a:lnTo>
                  <a:pt x="1412248" y="490980"/>
                </a:lnTo>
                <a:cubicBezTo>
                  <a:pt x="1413180" y="490980"/>
                  <a:pt x="1413180" y="489396"/>
                  <a:pt x="1414116" y="489396"/>
                </a:cubicBezTo>
                <a:cubicBezTo>
                  <a:pt x="1414116" y="489396"/>
                  <a:pt x="1415986" y="490189"/>
                  <a:pt x="1415986" y="490980"/>
                </a:cubicBezTo>
                <a:cubicBezTo>
                  <a:pt x="1415986" y="490980"/>
                  <a:pt x="1415051" y="491770"/>
                  <a:pt x="1414116" y="492561"/>
                </a:cubicBezTo>
                <a:cubicBezTo>
                  <a:pt x="1414116" y="493351"/>
                  <a:pt x="1413180" y="493351"/>
                  <a:pt x="1413180" y="494145"/>
                </a:cubicBezTo>
                <a:cubicBezTo>
                  <a:pt x="1412248" y="494935"/>
                  <a:pt x="1412248" y="495725"/>
                  <a:pt x="1411313" y="495725"/>
                </a:cubicBezTo>
                <a:cubicBezTo>
                  <a:pt x="1412248" y="496516"/>
                  <a:pt x="1413180" y="496516"/>
                  <a:pt x="1413180" y="497306"/>
                </a:cubicBezTo>
                <a:cubicBezTo>
                  <a:pt x="1414116" y="497306"/>
                  <a:pt x="1415051" y="498890"/>
                  <a:pt x="1415986" y="498890"/>
                </a:cubicBezTo>
                <a:cubicBezTo>
                  <a:pt x="1415986" y="498890"/>
                  <a:pt x="1416921" y="497306"/>
                  <a:pt x="1416921" y="496516"/>
                </a:cubicBezTo>
                <a:cubicBezTo>
                  <a:pt x="1417853" y="496516"/>
                  <a:pt x="1418789" y="498100"/>
                  <a:pt x="1418789" y="498100"/>
                </a:cubicBezTo>
                <a:cubicBezTo>
                  <a:pt x="1419724" y="498100"/>
                  <a:pt x="1420659" y="496516"/>
                  <a:pt x="1420659" y="496516"/>
                </a:cubicBezTo>
                <a:cubicBezTo>
                  <a:pt x="1421594" y="496516"/>
                  <a:pt x="1422527" y="497306"/>
                  <a:pt x="1422527" y="498100"/>
                </a:cubicBezTo>
                <a:cubicBezTo>
                  <a:pt x="1423462" y="498100"/>
                  <a:pt x="1424397" y="498890"/>
                  <a:pt x="1425332" y="498890"/>
                </a:cubicBezTo>
                <a:cubicBezTo>
                  <a:pt x="1425332" y="498890"/>
                  <a:pt x="1426268" y="500471"/>
                  <a:pt x="1427203" y="500471"/>
                </a:cubicBezTo>
                <a:cubicBezTo>
                  <a:pt x="1427203" y="500471"/>
                  <a:pt x="1428135" y="498890"/>
                  <a:pt x="1429070" y="498890"/>
                </a:cubicBezTo>
                <a:cubicBezTo>
                  <a:pt x="1429070" y="498890"/>
                  <a:pt x="1430006" y="500471"/>
                  <a:pt x="1430941" y="500471"/>
                </a:cubicBezTo>
                <a:cubicBezTo>
                  <a:pt x="1430941" y="499681"/>
                  <a:pt x="1431876" y="498100"/>
                  <a:pt x="1432808" y="498100"/>
                </a:cubicBezTo>
                <a:cubicBezTo>
                  <a:pt x="1432808" y="498100"/>
                  <a:pt x="1433744" y="499681"/>
                  <a:pt x="1434679" y="499681"/>
                </a:cubicBezTo>
                <a:lnTo>
                  <a:pt x="1435614" y="498100"/>
                </a:lnTo>
                <a:cubicBezTo>
                  <a:pt x="1436549" y="498100"/>
                  <a:pt x="1437485" y="499681"/>
                  <a:pt x="1438417" y="498890"/>
                </a:cubicBezTo>
                <a:lnTo>
                  <a:pt x="1439352" y="497306"/>
                </a:lnTo>
                <a:cubicBezTo>
                  <a:pt x="1440287" y="497306"/>
                  <a:pt x="1441222" y="498890"/>
                  <a:pt x="1442158" y="498890"/>
                </a:cubicBezTo>
                <a:lnTo>
                  <a:pt x="1443090" y="497306"/>
                </a:lnTo>
                <a:cubicBezTo>
                  <a:pt x="1443090" y="496516"/>
                  <a:pt x="1441222" y="496516"/>
                  <a:pt x="1441222" y="495725"/>
                </a:cubicBezTo>
                <a:lnTo>
                  <a:pt x="1443090" y="494145"/>
                </a:lnTo>
                <a:cubicBezTo>
                  <a:pt x="1443090" y="494145"/>
                  <a:pt x="1444960" y="495725"/>
                  <a:pt x="1444960" y="494935"/>
                </a:cubicBezTo>
                <a:cubicBezTo>
                  <a:pt x="1445896" y="494935"/>
                  <a:pt x="1445896" y="493351"/>
                  <a:pt x="1446831" y="493351"/>
                </a:cubicBezTo>
                <a:cubicBezTo>
                  <a:pt x="1446831" y="494145"/>
                  <a:pt x="1448698" y="494145"/>
                  <a:pt x="1448698" y="494935"/>
                </a:cubicBezTo>
                <a:lnTo>
                  <a:pt x="1446831" y="496516"/>
                </a:lnTo>
                <a:cubicBezTo>
                  <a:pt x="1446831" y="497306"/>
                  <a:pt x="1445896" y="498100"/>
                  <a:pt x="1445896" y="498100"/>
                </a:cubicBezTo>
                <a:cubicBezTo>
                  <a:pt x="1444960" y="498890"/>
                  <a:pt x="1444025" y="499681"/>
                  <a:pt x="1444025" y="500471"/>
                </a:cubicBezTo>
                <a:lnTo>
                  <a:pt x="1445896" y="501261"/>
                </a:lnTo>
                <a:cubicBezTo>
                  <a:pt x="1445896" y="502052"/>
                  <a:pt x="1444025" y="502845"/>
                  <a:pt x="1444025" y="503636"/>
                </a:cubicBezTo>
                <a:lnTo>
                  <a:pt x="1446831" y="504426"/>
                </a:lnTo>
                <a:cubicBezTo>
                  <a:pt x="1445896" y="505217"/>
                  <a:pt x="1444960" y="506007"/>
                  <a:pt x="1444960" y="506797"/>
                </a:cubicBezTo>
                <a:cubicBezTo>
                  <a:pt x="1444025" y="506797"/>
                  <a:pt x="1444025" y="507591"/>
                  <a:pt x="1443090" y="508381"/>
                </a:cubicBezTo>
                <a:lnTo>
                  <a:pt x="1442158" y="509962"/>
                </a:lnTo>
                <a:cubicBezTo>
                  <a:pt x="1442158" y="509962"/>
                  <a:pt x="1443090" y="511546"/>
                  <a:pt x="1444025" y="511546"/>
                </a:cubicBezTo>
                <a:cubicBezTo>
                  <a:pt x="1444025" y="511546"/>
                  <a:pt x="1444960" y="509962"/>
                  <a:pt x="1444960" y="509172"/>
                </a:cubicBezTo>
                <a:cubicBezTo>
                  <a:pt x="1445896" y="509172"/>
                  <a:pt x="1447763" y="510753"/>
                  <a:pt x="1447763" y="510753"/>
                </a:cubicBezTo>
                <a:lnTo>
                  <a:pt x="1448698" y="509172"/>
                </a:lnTo>
                <a:cubicBezTo>
                  <a:pt x="1448698" y="508381"/>
                  <a:pt x="1446831" y="508381"/>
                  <a:pt x="1446831" y="507591"/>
                </a:cubicBezTo>
                <a:cubicBezTo>
                  <a:pt x="1446831" y="507591"/>
                  <a:pt x="1448698" y="506797"/>
                  <a:pt x="1448698" y="506007"/>
                </a:cubicBezTo>
                <a:cubicBezTo>
                  <a:pt x="1448698" y="505217"/>
                  <a:pt x="1446831" y="505217"/>
                  <a:pt x="1446831" y="504426"/>
                </a:cubicBezTo>
                <a:cubicBezTo>
                  <a:pt x="1446831" y="504426"/>
                  <a:pt x="1447763" y="503636"/>
                  <a:pt x="1447763" y="502845"/>
                </a:cubicBezTo>
                <a:cubicBezTo>
                  <a:pt x="1447763" y="502845"/>
                  <a:pt x="1445896" y="502052"/>
                  <a:pt x="1445896" y="501261"/>
                </a:cubicBezTo>
                <a:cubicBezTo>
                  <a:pt x="1445896" y="501261"/>
                  <a:pt x="1446831" y="500471"/>
                  <a:pt x="1447763" y="499681"/>
                </a:cubicBezTo>
                <a:lnTo>
                  <a:pt x="1448698" y="498100"/>
                </a:lnTo>
                <a:cubicBezTo>
                  <a:pt x="1449634" y="498100"/>
                  <a:pt x="1451504" y="498890"/>
                  <a:pt x="1451504" y="499681"/>
                </a:cubicBezTo>
                <a:cubicBezTo>
                  <a:pt x="1451504" y="499681"/>
                  <a:pt x="1452436" y="500471"/>
                  <a:pt x="1453371" y="500471"/>
                </a:cubicBezTo>
                <a:lnTo>
                  <a:pt x="1455242" y="502052"/>
                </a:lnTo>
                <a:cubicBezTo>
                  <a:pt x="1456177" y="502052"/>
                  <a:pt x="1457113" y="500471"/>
                  <a:pt x="1457113" y="500471"/>
                </a:cubicBezTo>
                <a:cubicBezTo>
                  <a:pt x="1457113" y="499681"/>
                  <a:pt x="1458045" y="498890"/>
                  <a:pt x="1458980" y="498890"/>
                </a:cubicBezTo>
                <a:cubicBezTo>
                  <a:pt x="1458980" y="498100"/>
                  <a:pt x="1460850" y="499681"/>
                  <a:pt x="1460850" y="499681"/>
                </a:cubicBezTo>
                <a:lnTo>
                  <a:pt x="1462718" y="501261"/>
                </a:lnTo>
                <a:lnTo>
                  <a:pt x="1464588" y="499681"/>
                </a:lnTo>
                <a:lnTo>
                  <a:pt x="1465524" y="497306"/>
                </a:lnTo>
                <a:cubicBezTo>
                  <a:pt x="1466459" y="498100"/>
                  <a:pt x="1467394" y="498890"/>
                  <a:pt x="1468326" y="498890"/>
                </a:cubicBezTo>
                <a:cubicBezTo>
                  <a:pt x="1468326" y="499681"/>
                  <a:pt x="1469262" y="499681"/>
                  <a:pt x="1470197" y="500471"/>
                </a:cubicBezTo>
                <a:cubicBezTo>
                  <a:pt x="1470197" y="500471"/>
                  <a:pt x="1472067" y="501261"/>
                  <a:pt x="1472067" y="502052"/>
                </a:cubicBezTo>
                <a:cubicBezTo>
                  <a:pt x="1472067" y="502052"/>
                  <a:pt x="1471132" y="503636"/>
                  <a:pt x="1470197" y="503636"/>
                </a:cubicBezTo>
                <a:cubicBezTo>
                  <a:pt x="1471132" y="503636"/>
                  <a:pt x="1472067" y="505217"/>
                  <a:pt x="1472999" y="505217"/>
                </a:cubicBezTo>
                <a:cubicBezTo>
                  <a:pt x="1472999" y="504426"/>
                  <a:pt x="1473935" y="503636"/>
                  <a:pt x="1473935" y="502845"/>
                </a:cubicBezTo>
                <a:cubicBezTo>
                  <a:pt x="1474870" y="502845"/>
                  <a:pt x="1474870" y="502052"/>
                  <a:pt x="1475805" y="501261"/>
                </a:cubicBezTo>
                <a:cubicBezTo>
                  <a:pt x="1476737" y="500471"/>
                  <a:pt x="1476737" y="500471"/>
                  <a:pt x="1477673" y="499681"/>
                </a:cubicBezTo>
                <a:cubicBezTo>
                  <a:pt x="1477673" y="498890"/>
                  <a:pt x="1478608" y="498100"/>
                  <a:pt x="1479543" y="498100"/>
                </a:cubicBezTo>
                <a:cubicBezTo>
                  <a:pt x="1479543" y="498100"/>
                  <a:pt x="1480478" y="498890"/>
                  <a:pt x="1481414" y="498890"/>
                </a:cubicBezTo>
                <a:lnTo>
                  <a:pt x="1483281" y="500471"/>
                </a:lnTo>
                <a:lnTo>
                  <a:pt x="1481414" y="502052"/>
                </a:lnTo>
                <a:cubicBezTo>
                  <a:pt x="1482346" y="502052"/>
                  <a:pt x="1483281" y="503636"/>
                  <a:pt x="1484216" y="503636"/>
                </a:cubicBezTo>
                <a:lnTo>
                  <a:pt x="1485152" y="502052"/>
                </a:lnTo>
                <a:cubicBezTo>
                  <a:pt x="1486087" y="501261"/>
                  <a:pt x="1486087" y="500471"/>
                  <a:pt x="1487019" y="499681"/>
                </a:cubicBezTo>
                <a:cubicBezTo>
                  <a:pt x="1487019" y="499681"/>
                  <a:pt x="1487954" y="498100"/>
                  <a:pt x="1488890" y="498100"/>
                </a:cubicBezTo>
                <a:lnTo>
                  <a:pt x="1490760" y="499681"/>
                </a:lnTo>
                <a:lnTo>
                  <a:pt x="1492627" y="498100"/>
                </a:lnTo>
                <a:lnTo>
                  <a:pt x="1494498" y="498890"/>
                </a:lnTo>
                <a:cubicBezTo>
                  <a:pt x="1494498" y="499681"/>
                  <a:pt x="1492627" y="500471"/>
                  <a:pt x="1492627" y="501261"/>
                </a:cubicBezTo>
                <a:lnTo>
                  <a:pt x="1494498" y="502052"/>
                </a:lnTo>
                <a:cubicBezTo>
                  <a:pt x="1494498" y="502845"/>
                  <a:pt x="1492627" y="503636"/>
                  <a:pt x="1493563" y="504426"/>
                </a:cubicBezTo>
                <a:cubicBezTo>
                  <a:pt x="1493563" y="504426"/>
                  <a:pt x="1494498" y="505217"/>
                  <a:pt x="1495433" y="505217"/>
                </a:cubicBezTo>
                <a:cubicBezTo>
                  <a:pt x="1495433" y="505217"/>
                  <a:pt x="1496368" y="503636"/>
                  <a:pt x="1497304" y="503636"/>
                </a:cubicBezTo>
                <a:cubicBezTo>
                  <a:pt x="1497304" y="503636"/>
                  <a:pt x="1498236" y="505217"/>
                  <a:pt x="1499171" y="505217"/>
                </a:cubicBezTo>
                <a:cubicBezTo>
                  <a:pt x="1499171" y="504426"/>
                  <a:pt x="1500106" y="503636"/>
                  <a:pt x="1500106" y="503636"/>
                </a:cubicBezTo>
                <a:cubicBezTo>
                  <a:pt x="1501042" y="502845"/>
                  <a:pt x="1501974" y="501261"/>
                  <a:pt x="1501974" y="501261"/>
                </a:cubicBezTo>
                <a:cubicBezTo>
                  <a:pt x="1502909" y="501261"/>
                  <a:pt x="1503844" y="502845"/>
                  <a:pt x="1503844" y="502845"/>
                </a:cubicBezTo>
                <a:cubicBezTo>
                  <a:pt x="1504780" y="503636"/>
                  <a:pt x="1505715" y="503636"/>
                  <a:pt x="1506647" y="504426"/>
                </a:cubicBezTo>
                <a:lnTo>
                  <a:pt x="1508517" y="505217"/>
                </a:lnTo>
                <a:cubicBezTo>
                  <a:pt x="1508517" y="505217"/>
                  <a:pt x="1509453" y="504426"/>
                  <a:pt x="1510388" y="503636"/>
                </a:cubicBezTo>
                <a:cubicBezTo>
                  <a:pt x="1510388" y="502845"/>
                  <a:pt x="1511323" y="502845"/>
                  <a:pt x="1511323" y="502052"/>
                </a:cubicBezTo>
                <a:cubicBezTo>
                  <a:pt x="1512255" y="501261"/>
                  <a:pt x="1512255" y="500471"/>
                  <a:pt x="1513191" y="500471"/>
                </a:cubicBezTo>
                <a:cubicBezTo>
                  <a:pt x="1514126" y="499681"/>
                  <a:pt x="1514126" y="498890"/>
                  <a:pt x="1515061" y="498100"/>
                </a:cubicBezTo>
                <a:lnTo>
                  <a:pt x="1515996" y="496516"/>
                </a:lnTo>
                <a:cubicBezTo>
                  <a:pt x="1516929" y="496516"/>
                  <a:pt x="1517864" y="498100"/>
                  <a:pt x="1518799" y="498100"/>
                </a:cubicBezTo>
                <a:cubicBezTo>
                  <a:pt x="1518799" y="498890"/>
                  <a:pt x="1519734" y="498890"/>
                  <a:pt x="1520670" y="499681"/>
                </a:cubicBezTo>
                <a:lnTo>
                  <a:pt x="1522537" y="500471"/>
                </a:lnTo>
                <a:cubicBezTo>
                  <a:pt x="1523472" y="500471"/>
                  <a:pt x="1524408" y="502052"/>
                  <a:pt x="1524408" y="502052"/>
                </a:cubicBezTo>
                <a:cubicBezTo>
                  <a:pt x="1525343" y="502052"/>
                  <a:pt x="1526278" y="500471"/>
                  <a:pt x="1526278" y="500471"/>
                </a:cubicBezTo>
                <a:cubicBezTo>
                  <a:pt x="1526278" y="499681"/>
                  <a:pt x="1527210" y="498890"/>
                  <a:pt x="1528145" y="498890"/>
                </a:cubicBezTo>
                <a:cubicBezTo>
                  <a:pt x="1528145" y="498100"/>
                  <a:pt x="1529081" y="499681"/>
                  <a:pt x="1530016" y="499681"/>
                </a:cubicBezTo>
                <a:cubicBezTo>
                  <a:pt x="1530951" y="499681"/>
                  <a:pt x="1530951" y="498100"/>
                  <a:pt x="1531883" y="498100"/>
                </a:cubicBezTo>
                <a:cubicBezTo>
                  <a:pt x="1531883" y="498100"/>
                  <a:pt x="1532819" y="499681"/>
                  <a:pt x="1533754" y="499681"/>
                </a:cubicBezTo>
                <a:cubicBezTo>
                  <a:pt x="1533754" y="499681"/>
                  <a:pt x="1534689" y="498100"/>
                  <a:pt x="1535624" y="498100"/>
                </a:cubicBezTo>
                <a:cubicBezTo>
                  <a:pt x="1535624" y="497306"/>
                  <a:pt x="1536557" y="495725"/>
                  <a:pt x="1536557" y="495725"/>
                </a:cubicBezTo>
                <a:cubicBezTo>
                  <a:pt x="1537492" y="495725"/>
                  <a:pt x="1538427" y="497306"/>
                  <a:pt x="1539362" y="497306"/>
                </a:cubicBezTo>
                <a:lnTo>
                  <a:pt x="1540298" y="495725"/>
                </a:lnTo>
                <a:cubicBezTo>
                  <a:pt x="1541079" y="495725"/>
                  <a:pt x="1541853" y="496818"/>
                  <a:pt x="1542089" y="496714"/>
                </a:cubicBezTo>
                <a:cubicBezTo>
                  <a:pt x="1541957" y="497438"/>
                  <a:pt x="1541233" y="498163"/>
                  <a:pt x="1541233" y="498890"/>
                </a:cubicBezTo>
                <a:cubicBezTo>
                  <a:pt x="1540298" y="498890"/>
                  <a:pt x="1540298" y="499681"/>
                  <a:pt x="1539362" y="500471"/>
                </a:cubicBezTo>
                <a:cubicBezTo>
                  <a:pt x="1539362" y="501261"/>
                  <a:pt x="1538427" y="501261"/>
                  <a:pt x="1537492" y="502052"/>
                </a:cubicBezTo>
                <a:cubicBezTo>
                  <a:pt x="1537492" y="502845"/>
                  <a:pt x="1536557" y="503636"/>
                  <a:pt x="1536557" y="503636"/>
                </a:cubicBezTo>
                <a:cubicBezTo>
                  <a:pt x="1535624" y="503636"/>
                  <a:pt x="1534689" y="502845"/>
                  <a:pt x="1533754" y="502845"/>
                </a:cubicBezTo>
                <a:lnTo>
                  <a:pt x="1531883" y="501261"/>
                </a:lnTo>
                <a:cubicBezTo>
                  <a:pt x="1531883" y="502052"/>
                  <a:pt x="1530951" y="502845"/>
                  <a:pt x="1530016" y="502845"/>
                </a:cubicBezTo>
                <a:lnTo>
                  <a:pt x="1529081" y="504426"/>
                </a:lnTo>
                <a:cubicBezTo>
                  <a:pt x="1529081" y="505217"/>
                  <a:pt x="1530951" y="506007"/>
                  <a:pt x="1530951" y="506007"/>
                </a:cubicBezTo>
                <a:cubicBezTo>
                  <a:pt x="1530951" y="506797"/>
                  <a:pt x="1530016" y="507591"/>
                  <a:pt x="1529081" y="507591"/>
                </a:cubicBezTo>
                <a:cubicBezTo>
                  <a:pt x="1529081" y="508381"/>
                  <a:pt x="1528145" y="509172"/>
                  <a:pt x="1528145" y="509962"/>
                </a:cubicBezTo>
                <a:cubicBezTo>
                  <a:pt x="1527210" y="509962"/>
                  <a:pt x="1526278" y="510753"/>
                  <a:pt x="1526278" y="511546"/>
                </a:cubicBezTo>
                <a:cubicBezTo>
                  <a:pt x="1527210" y="512337"/>
                  <a:pt x="1529081" y="513127"/>
                  <a:pt x="1530016" y="513917"/>
                </a:cubicBezTo>
                <a:cubicBezTo>
                  <a:pt x="1530951" y="514708"/>
                  <a:pt x="1531883" y="514708"/>
                  <a:pt x="1532819" y="515498"/>
                </a:cubicBezTo>
                <a:cubicBezTo>
                  <a:pt x="1532819" y="514708"/>
                  <a:pt x="1533754" y="513917"/>
                  <a:pt x="1533754" y="513917"/>
                </a:cubicBezTo>
                <a:cubicBezTo>
                  <a:pt x="1533754" y="513127"/>
                  <a:pt x="1531883" y="513127"/>
                  <a:pt x="1531883" y="512337"/>
                </a:cubicBezTo>
                <a:cubicBezTo>
                  <a:pt x="1531883" y="511546"/>
                  <a:pt x="1533754" y="510753"/>
                  <a:pt x="1533754" y="510753"/>
                </a:cubicBezTo>
                <a:lnTo>
                  <a:pt x="1531883" y="509172"/>
                </a:lnTo>
                <a:lnTo>
                  <a:pt x="1532819" y="507591"/>
                </a:lnTo>
                <a:cubicBezTo>
                  <a:pt x="1533754" y="507591"/>
                  <a:pt x="1534689" y="508381"/>
                  <a:pt x="1534689" y="509172"/>
                </a:cubicBezTo>
                <a:cubicBezTo>
                  <a:pt x="1535624" y="509172"/>
                  <a:pt x="1536557" y="509962"/>
                  <a:pt x="1537492" y="509962"/>
                </a:cubicBezTo>
                <a:lnTo>
                  <a:pt x="1538427" y="508381"/>
                </a:lnTo>
                <a:cubicBezTo>
                  <a:pt x="1539362" y="508381"/>
                  <a:pt x="1540298" y="509962"/>
                  <a:pt x="1541233" y="509962"/>
                </a:cubicBezTo>
                <a:lnTo>
                  <a:pt x="1542165" y="508381"/>
                </a:lnTo>
                <a:cubicBezTo>
                  <a:pt x="1543100" y="507591"/>
                  <a:pt x="1544036" y="506007"/>
                  <a:pt x="1544036" y="506007"/>
                </a:cubicBezTo>
                <a:lnTo>
                  <a:pt x="1545906" y="507591"/>
                </a:lnTo>
                <a:cubicBezTo>
                  <a:pt x="1546838" y="507591"/>
                  <a:pt x="1547773" y="506007"/>
                  <a:pt x="1547773" y="506007"/>
                </a:cubicBezTo>
                <a:cubicBezTo>
                  <a:pt x="1548709" y="505217"/>
                  <a:pt x="1548709" y="504426"/>
                  <a:pt x="1549644" y="504426"/>
                </a:cubicBezTo>
                <a:cubicBezTo>
                  <a:pt x="1549644" y="503636"/>
                  <a:pt x="1550579" y="502845"/>
                  <a:pt x="1550579" y="502052"/>
                </a:cubicBezTo>
                <a:cubicBezTo>
                  <a:pt x="1551514" y="502052"/>
                  <a:pt x="1552447" y="500471"/>
                  <a:pt x="1552447" y="500471"/>
                </a:cubicBezTo>
                <a:cubicBezTo>
                  <a:pt x="1553382" y="500471"/>
                  <a:pt x="1554317" y="502052"/>
                  <a:pt x="1554317" y="502052"/>
                </a:cubicBezTo>
                <a:cubicBezTo>
                  <a:pt x="1555252" y="502052"/>
                  <a:pt x="1555252" y="500471"/>
                  <a:pt x="1556188" y="500471"/>
                </a:cubicBezTo>
                <a:cubicBezTo>
                  <a:pt x="1556188" y="499681"/>
                  <a:pt x="1558055" y="501261"/>
                  <a:pt x="1558055" y="501261"/>
                </a:cubicBezTo>
                <a:cubicBezTo>
                  <a:pt x="1558990" y="501261"/>
                  <a:pt x="1559926" y="502845"/>
                  <a:pt x="1560861" y="502845"/>
                </a:cubicBezTo>
                <a:lnTo>
                  <a:pt x="1558990" y="504426"/>
                </a:lnTo>
                <a:cubicBezTo>
                  <a:pt x="1558055" y="505217"/>
                  <a:pt x="1558055" y="506007"/>
                  <a:pt x="1557120" y="506007"/>
                </a:cubicBezTo>
                <a:cubicBezTo>
                  <a:pt x="1557120" y="506797"/>
                  <a:pt x="1556188" y="507591"/>
                  <a:pt x="1555252" y="508381"/>
                </a:cubicBezTo>
                <a:cubicBezTo>
                  <a:pt x="1556188" y="508381"/>
                  <a:pt x="1557120" y="509172"/>
                  <a:pt x="1558055" y="509172"/>
                </a:cubicBezTo>
                <a:lnTo>
                  <a:pt x="1558990" y="507591"/>
                </a:lnTo>
                <a:cubicBezTo>
                  <a:pt x="1559926" y="507591"/>
                  <a:pt x="1560861" y="509172"/>
                  <a:pt x="1561793" y="509172"/>
                </a:cubicBezTo>
                <a:lnTo>
                  <a:pt x="1562728" y="507591"/>
                </a:lnTo>
                <a:cubicBezTo>
                  <a:pt x="1563663" y="506797"/>
                  <a:pt x="1563663" y="506007"/>
                  <a:pt x="1564599" y="505217"/>
                </a:cubicBezTo>
                <a:cubicBezTo>
                  <a:pt x="1565534" y="505217"/>
                  <a:pt x="1565534" y="504426"/>
                  <a:pt x="1566466" y="503636"/>
                </a:cubicBezTo>
                <a:cubicBezTo>
                  <a:pt x="1566466" y="504426"/>
                  <a:pt x="1567401" y="504426"/>
                  <a:pt x="1568337" y="505217"/>
                </a:cubicBezTo>
                <a:lnTo>
                  <a:pt x="1570207" y="506797"/>
                </a:lnTo>
                <a:cubicBezTo>
                  <a:pt x="1571142" y="506007"/>
                  <a:pt x="1571142" y="505217"/>
                  <a:pt x="1572075" y="504426"/>
                </a:cubicBezTo>
                <a:cubicBezTo>
                  <a:pt x="1572075" y="505217"/>
                  <a:pt x="1573945" y="506007"/>
                  <a:pt x="1573945" y="506007"/>
                </a:cubicBezTo>
                <a:cubicBezTo>
                  <a:pt x="1573945" y="506797"/>
                  <a:pt x="1572075" y="507591"/>
                  <a:pt x="1572075" y="507591"/>
                </a:cubicBezTo>
                <a:cubicBezTo>
                  <a:pt x="1572075" y="508381"/>
                  <a:pt x="1574880" y="508381"/>
                  <a:pt x="1574880" y="509172"/>
                </a:cubicBezTo>
                <a:cubicBezTo>
                  <a:pt x="1574880" y="508381"/>
                  <a:pt x="1575816" y="507591"/>
                  <a:pt x="1575816" y="507591"/>
                </a:cubicBezTo>
                <a:cubicBezTo>
                  <a:pt x="1576748" y="506797"/>
                  <a:pt x="1577683" y="506007"/>
                  <a:pt x="1577683" y="505217"/>
                </a:cubicBezTo>
                <a:lnTo>
                  <a:pt x="1575816" y="504426"/>
                </a:lnTo>
                <a:cubicBezTo>
                  <a:pt x="1575816" y="503636"/>
                  <a:pt x="1576748" y="502845"/>
                  <a:pt x="1576748" y="502845"/>
                </a:cubicBezTo>
                <a:cubicBezTo>
                  <a:pt x="1577683" y="502052"/>
                  <a:pt x="1578618" y="503636"/>
                  <a:pt x="1579554" y="503636"/>
                </a:cubicBezTo>
                <a:cubicBezTo>
                  <a:pt x="1580489" y="502845"/>
                  <a:pt x="1581424" y="501261"/>
                  <a:pt x="1582356" y="500471"/>
                </a:cubicBezTo>
                <a:cubicBezTo>
                  <a:pt x="1584227" y="501261"/>
                  <a:pt x="1585162" y="502052"/>
                  <a:pt x="1587029" y="502845"/>
                </a:cubicBezTo>
                <a:cubicBezTo>
                  <a:pt x="1585162" y="504426"/>
                  <a:pt x="1584227" y="505217"/>
                  <a:pt x="1583291" y="506797"/>
                </a:cubicBezTo>
                <a:cubicBezTo>
                  <a:pt x="1583291" y="506797"/>
                  <a:pt x="1582356" y="505217"/>
                  <a:pt x="1581424" y="505217"/>
                </a:cubicBezTo>
                <a:lnTo>
                  <a:pt x="1579554" y="506797"/>
                </a:lnTo>
                <a:lnTo>
                  <a:pt x="1581424" y="508381"/>
                </a:lnTo>
                <a:cubicBezTo>
                  <a:pt x="1582356" y="508381"/>
                  <a:pt x="1580489" y="509962"/>
                  <a:pt x="1580489" y="509962"/>
                </a:cubicBezTo>
                <a:cubicBezTo>
                  <a:pt x="1580489" y="510753"/>
                  <a:pt x="1582356" y="510753"/>
                  <a:pt x="1582356" y="511546"/>
                </a:cubicBezTo>
                <a:cubicBezTo>
                  <a:pt x="1583291" y="509962"/>
                  <a:pt x="1584227" y="509172"/>
                  <a:pt x="1585162" y="507591"/>
                </a:cubicBezTo>
                <a:cubicBezTo>
                  <a:pt x="1586097" y="507591"/>
                  <a:pt x="1586097" y="506797"/>
                  <a:pt x="1587029" y="506007"/>
                </a:cubicBezTo>
                <a:lnTo>
                  <a:pt x="1588900" y="507591"/>
                </a:lnTo>
                <a:cubicBezTo>
                  <a:pt x="1589835" y="507591"/>
                  <a:pt x="1590767" y="506007"/>
                  <a:pt x="1590767" y="506007"/>
                </a:cubicBezTo>
                <a:cubicBezTo>
                  <a:pt x="1590767" y="505217"/>
                  <a:pt x="1591703" y="503636"/>
                  <a:pt x="1592638" y="503636"/>
                </a:cubicBezTo>
                <a:lnTo>
                  <a:pt x="1594508" y="505217"/>
                </a:lnTo>
                <a:lnTo>
                  <a:pt x="1596376" y="506797"/>
                </a:lnTo>
                <a:lnTo>
                  <a:pt x="1598246" y="505217"/>
                </a:lnTo>
                <a:cubicBezTo>
                  <a:pt x="1598246" y="504426"/>
                  <a:pt x="1596376" y="503636"/>
                  <a:pt x="1596376" y="503636"/>
                </a:cubicBezTo>
                <a:cubicBezTo>
                  <a:pt x="1596376" y="502845"/>
                  <a:pt x="1597311" y="502052"/>
                  <a:pt x="1597311" y="502052"/>
                </a:cubicBezTo>
                <a:cubicBezTo>
                  <a:pt x="1598246" y="501261"/>
                  <a:pt x="1598246" y="500471"/>
                  <a:pt x="1599182" y="499681"/>
                </a:cubicBezTo>
                <a:lnTo>
                  <a:pt x="1601049" y="501261"/>
                </a:lnTo>
                <a:cubicBezTo>
                  <a:pt x="1601984" y="501261"/>
                  <a:pt x="1602919" y="499681"/>
                  <a:pt x="1602919" y="499681"/>
                </a:cubicBezTo>
                <a:cubicBezTo>
                  <a:pt x="1602919" y="498890"/>
                  <a:pt x="1604790" y="498100"/>
                  <a:pt x="1604790" y="498100"/>
                </a:cubicBezTo>
                <a:lnTo>
                  <a:pt x="1606657" y="498890"/>
                </a:lnTo>
                <a:cubicBezTo>
                  <a:pt x="1606657" y="499681"/>
                  <a:pt x="1604790" y="500471"/>
                  <a:pt x="1604790" y="501261"/>
                </a:cubicBezTo>
                <a:cubicBezTo>
                  <a:pt x="1604790" y="501261"/>
                  <a:pt x="1606657" y="502052"/>
                  <a:pt x="1607593" y="502052"/>
                </a:cubicBezTo>
                <a:cubicBezTo>
                  <a:pt x="1607593" y="502845"/>
                  <a:pt x="1608528" y="502845"/>
                  <a:pt x="1609463" y="503636"/>
                </a:cubicBezTo>
                <a:cubicBezTo>
                  <a:pt x="1609463" y="502845"/>
                  <a:pt x="1611334" y="502052"/>
                  <a:pt x="1610398" y="502052"/>
                </a:cubicBezTo>
                <a:cubicBezTo>
                  <a:pt x="1610398" y="501261"/>
                  <a:pt x="1608528" y="501261"/>
                  <a:pt x="1608528" y="500471"/>
                </a:cubicBezTo>
                <a:lnTo>
                  <a:pt x="1610398" y="498890"/>
                </a:lnTo>
                <a:cubicBezTo>
                  <a:pt x="1610398" y="498890"/>
                  <a:pt x="1612266" y="500471"/>
                  <a:pt x="1612266" y="499681"/>
                </a:cubicBezTo>
                <a:cubicBezTo>
                  <a:pt x="1613201" y="499681"/>
                  <a:pt x="1613201" y="498100"/>
                  <a:pt x="1614136" y="498100"/>
                </a:cubicBezTo>
                <a:cubicBezTo>
                  <a:pt x="1613201" y="498100"/>
                  <a:pt x="1612266" y="496516"/>
                  <a:pt x="1612266" y="497306"/>
                </a:cubicBezTo>
                <a:cubicBezTo>
                  <a:pt x="1612266" y="496516"/>
                  <a:pt x="1613201" y="494935"/>
                  <a:pt x="1613201" y="494935"/>
                </a:cubicBezTo>
                <a:cubicBezTo>
                  <a:pt x="1614136" y="494935"/>
                  <a:pt x="1615072" y="496516"/>
                  <a:pt x="1616007" y="496516"/>
                </a:cubicBezTo>
                <a:cubicBezTo>
                  <a:pt x="1616007" y="496516"/>
                  <a:pt x="1617874" y="497306"/>
                  <a:pt x="1617874" y="498100"/>
                </a:cubicBezTo>
                <a:cubicBezTo>
                  <a:pt x="1617874" y="498100"/>
                  <a:pt x="1616007" y="498890"/>
                  <a:pt x="1616007" y="499681"/>
                </a:cubicBezTo>
                <a:cubicBezTo>
                  <a:pt x="1616007" y="500471"/>
                  <a:pt x="1617874" y="500471"/>
                  <a:pt x="1617874" y="501261"/>
                </a:cubicBezTo>
                <a:cubicBezTo>
                  <a:pt x="1617874" y="501261"/>
                  <a:pt x="1616007" y="502052"/>
                  <a:pt x="1616939" y="502845"/>
                </a:cubicBezTo>
                <a:cubicBezTo>
                  <a:pt x="1616939" y="503636"/>
                  <a:pt x="1617874" y="503636"/>
                  <a:pt x="1618810" y="504426"/>
                </a:cubicBezTo>
                <a:cubicBezTo>
                  <a:pt x="1619745" y="502845"/>
                  <a:pt x="1620677" y="502052"/>
                  <a:pt x="1621612" y="500471"/>
                </a:cubicBezTo>
                <a:cubicBezTo>
                  <a:pt x="1622547" y="499681"/>
                  <a:pt x="1623483" y="499681"/>
                  <a:pt x="1623483" y="498890"/>
                </a:cubicBezTo>
                <a:cubicBezTo>
                  <a:pt x="1623483" y="498890"/>
                  <a:pt x="1621612" y="498100"/>
                  <a:pt x="1621612" y="497306"/>
                </a:cubicBezTo>
                <a:lnTo>
                  <a:pt x="1622547" y="495725"/>
                </a:lnTo>
                <a:cubicBezTo>
                  <a:pt x="1623483" y="494935"/>
                  <a:pt x="1624418" y="494145"/>
                  <a:pt x="1624418" y="494145"/>
                </a:cubicBezTo>
                <a:cubicBezTo>
                  <a:pt x="1627221" y="495725"/>
                  <a:pt x="1630026" y="497306"/>
                  <a:pt x="1632829" y="499681"/>
                </a:cubicBezTo>
                <a:cubicBezTo>
                  <a:pt x="1631894" y="499681"/>
                  <a:pt x="1631894" y="501261"/>
                  <a:pt x="1630959" y="501261"/>
                </a:cubicBezTo>
                <a:cubicBezTo>
                  <a:pt x="1630959" y="501261"/>
                  <a:pt x="1630026" y="499681"/>
                  <a:pt x="1629091" y="499681"/>
                </a:cubicBezTo>
                <a:cubicBezTo>
                  <a:pt x="1629091" y="499681"/>
                  <a:pt x="1628156" y="501261"/>
                  <a:pt x="1627221" y="501261"/>
                </a:cubicBezTo>
                <a:cubicBezTo>
                  <a:pt x="1627221" y="502052"/>
                  <a:pt x="1626285" y="502845"/>
                  <a:pt x="1626285" y="503636"/>
                </a:cubicBezTo>
                <a:cubicBezTo>
                  <a:pt x="1625353" y="503636"/>
                  <a:pt x="1625353" y="504426"/>
                  <a:pt x="1624418" y="505217"/>
                </a:cubicBezTo>
                <a:cubicBezTo>
                  <a:pt x="1624418" y="505217"/>
                  <a:pt x="1622547" y="506007"/>
                  <a:pt x="1622547" y="506797"/>
                </a:cubicBezTo>
                <a:cubicBezTo>
                  <a:pt x="1622547" y="506797"/>
                  <a:pt x="1624418" y="507591"/>
                  <a:pt x="1625353" y="508381"/>
                </a:cubicBezTo>
                <a:cubicBezTo>
                  <a:pt x="1625353" y="507591"/>
                  <a:pt x="1626285" y="506797"/>
                  <a:pt x="1626285" y="506007"/>
                </a:cubicBezTo>
                <a:lnTo>
                  <a:pt x="1628156" y="504426"/>
                </a:lnTo>
                <a:lnTo>
                  <a:pt x="1630026" y="506007"/>
                </a:lnTo>
                <a:lnTo>
                  <a:pt x="1628156" y="507591"/>
                </a:lnTo>
                <a:cubicBezTo>
                  <a:pt x="1629091" y="507591"/>
                  <a:pt x="1630026" y="509172"/>
                  <a:pt x="1630959" y="509172"/>
                </a:cubicBezTo>
                <a:lnTo>
                  <a:pt x="1631894" y="507591"/>
                </a:lnTo>
                <a:cubicBezTo>
                  <a:pt x="1632829" y="507591"/>
                  <a:pt x="1633764" y="508381"/>
                  <a:pt x="1634700" y="508381"/>
                </a:cubicBezTo>
                <a:cubicBezTo>
                  <a:pt x="1634700" y="508381"/>
                  <a:pt x="1635635" y="509962"/>
                  <a:pt x="1636567" y="509962"/>
                </a:cubicBezTo>
                <a:cubicBezTo>
                  <a:pt x="1636567" y="509962"/>
                  <a:pt x="1637502" y="508381"/>
                  <a:pt x="1638437" y="508381"/>
                </a:cubicBezTo>
                <a:cubicBezTo>
                  <a:pt x="1638437" y="508381"/>
                  <a:pt x="1639373" y="509962"/>
                  <a:pt x="1640308" y="509962"/>
                </a:cubicBezTo>
                <a:cubicBezTo>
                  <a:pt x="1640308" y="509172"/>
                  <a:pt x="1641240" y="507591"/>
                  <a:pt x="1642175" y="507591"/>
                </a:cubicBezTo>
                <a:cubicBezTo>
                  <a:pt x="1642175" y="507591"/>
                  <a:pt x="1643111" y="509172"/>
                  <a:pt x="1644046" y="509172"/>
                </a:cubicBezTo>
                <a:lnTo>
                  <a:pt x="1644981" y="507591"/>
                </a:lnTo>
                <a:cubicBezTo>
                  <a:pt x="1644981" y="506797"/>
                  <a:pt x="1643111" y="506797"/>
                  <a:pt x="1643111" y="506007"/>
                </a:cubicBezTo>
                <a:cubicBezTo>
                  <a:pt x="1643111" y="505217"/>
                  <a:pt x="1644981" y="505217"/>
                  <a:pt x="1644981" y="504426"/>
                </a:cubicBezTo>
                <a:cubicBezTo>
                  <a:pt x="1643111" y="503636"/>
                  <a:pt x="1642175" y="502845"/>
                  <a:pt x="1640308" y="501261"/>
                </a:cubicBezTo>
                <a:cubicBezTo>
                  <a:pt x="1640308" y="501261"/>
                  <a:pt x="1639373" y="500471"/>
                  <a:pt x="1638437" y="500471"/>
                </a:cubicBezTo>
                <a:cubicBezTo>
                  <a:pt x="1639373" y="498890"/>
                  <a:pt x="1641240" y="498100"/>
                  <a:pt x="1642175" y="496516"/>
                </a:cubicBezTo>
                <a:cubicBezTo>
                  <a:pt x="1643111" y="497306"/>
                  <a:pt x="1644981" y="498890"/>
                  <a:pt x="1645913" y="499681"/>
                </a:cubicBezTo>
                <a:cubicBezTo>
                  <a:pt x="1645913" y="499681"/>
                  <a:pt x="1644046" y="500471"/>
                  <a:pt x="1644046" y="501261"/>
                </a:cubicBezTo>
                <a:cubicBezTo>
                  <a:pt x="1644046" y="501261"/>
                  <a:pt x="1645913" y="502052"/>
                  <a:pt x="1646849" y="502845"/>
                </a:cubicBezTo>
                <a:cubicBezTo>
                  <a:pt x="1646849" y="502845"/>
                  <a:pt x="1647784" y="503636"/>
                  <a:pt x="1648719" y="503636"/>
                </a:cubicBezTo>
                <a:cubicBezTo>
                  <a:pt x="1649654" y="502845"/>
                  <a:pt x="1650587" y="501261"/>
                  <a:pt x="1651522" y="500471"/>
                </a:cubicBezTo>
                <a:cubicBezTo>
                  <a:pt x="1652457" y="499681"/>
                  <a:pt x="1652457" y="498890"/>
                  <a:pt x="1653392" y="498890"/>
                </a:cubicBezTo>
                <a:lnTo>
                  <a:pt x="1655263" y="499681"/>
                </a:lnTo>
                <a:cubicBezTo>
                  <a:pt x="1655263" y="500471"/>
                  <a:pt x="1657130" y="501261"/>
                  <a:pt x="1657130" y="501261"/>
                </a:cubicBezTo>
                <a:cubicBezTo>
                  <a:pt x="1657130" y="502052"/>
                  <a:pt x="1656195" y="502845"/>
                  <a:pt x="1656195" y="502845"/>
                </a:cubicBezTo>
                <a:cubicBezTo>
                  <a:pt x="1656195" y="503636"/>
                  <a:pt x="1658066" y="504426"/>
                  <a:pt x="1658066" y="504426"/>
                </a:cubicBezTo>
                <a:cubicBezTo>
                  <a:pt x="1658066" y="505217"/>
                  <a:pt x="1659936" y="505217"/>
                  <a:pt x="1659936" y="506007"/>
                </a:cubicBezTo>
                <a:cubicBezTo>
                  <a:pt x="1660868" y="506007"/>
                  <a:pt x="1661803" y="506797"/>
                  <a:pt x="1661803" y="506797"/>
                </a:cubicBezTo>
                <a:cubicBezTo>
                  <a:pt x="1662739" y="507591"/>
                  <a:pt x="1663674" y="507591"/>
                  <a:pt x="1664609" y="508381"/>
                </a:cubicBezTo>
                <a:cubicBezTo>
                  <a:pt x="1664609" y="507591"/>
                  <a:pt x="1665545" y="507591"/>
                  <a:pt x="1665545" y="506797"/>
                </a:cubicBezTo>
                <a:cubicBezTo>
                  <a:pt x="1666477" y="506797"/>
                  <a:pt x="1667412" y="505217"/>
                  <a:pt x="1667412" y="505217"/>
                </a:cubicBezTo>
                <a:cubicBezTo>
                  <a:pt x="1667412" y="504426"/>
                  <a:pt x="1665545" y="503636"/>
                  <a:pt x="1665545" y="503636"/>
                </a:cubicBezTo>
                <a:cubicBezTo>
                  <a:pt x="1665545" y="503636"/>
                  <a:pt x="1666477" y="502052"/>
                  <a:pt x="1667412" y="502052"/>
                </a:cubicBezTo>
                <a:cubicBezTo>
                  <a:pt x="1667412" y="502052"/>
                  <a:pt x="1668347" y="502845"/>
                  <a:pt x="1669282" y="502845"/>
                </a:cubicBezTo>
                <a:cubicBezTo>
                  <a:pt x="1670218" y="503636"/>
                  <a:pt x="1670218" y="504426"/>
                  <a:pt x="1671150" y="504426"/>
                </a:cubicBezTo>
                <a:lnTo>
                  <a:pt x="1673020" y="506007"/>
                </a:lnTo>
                <a:cubicBezTo>
                  <a:pt x="1673956" y="506007"/>
                  <a:pt x="1674891" y="504426"/>
                  <a:pt x="1674891" y="504426"/>
                </a:cubicBezTo>
                <a:cubicBezTo>
                  <a:pt x="1675823" y="503636"/>
                  <a:pt x="1675823" y="502845"/>
                  <a:pt x="1676758" y="502052"/>
                </a:cubicBezTo>
                <a:lnTo>
                  <a:pt x="1677693" y="500471"/>
                </a:lnTo>
                <a:cubicBezTo>
                  <a:pt x="1678629" y="500471"/>
                  <a:pt x="1679564" y="502052"/>
                  <a:pt x="1680496" y="502052"/>
                </a:cubicBezTo>
                <a:cubicBezTo>
                  <a:pt x="1680496" y="502052"/>
                  <a:pt x="1681431" y="502845"/>
                  <a:pt x="1682367" y="502845"/>
                </a:cubicBezTo>
                <a:cubicBezTo>
                  <a:pt x="1682367" y="503636"/>
                  <a:pt x="1683302" y="501261"/>
                  <a:pt x="1684237" y="501261"/>
                </a:cubicBezTo>
                <a:cubicBezTo>
                  <a:pt x="1684237" y="501261"/>
                  <a:pt x="1685169" y="502845"/>
                  <a:pt x="1686105" y="502845"/>
                </a:cubicBezTo>
                <a:cubicBezTo>
                  <a:pt x="1686105" y="502052"/>
                  <a:pt x="1687040" y="501261"/>
                  <a:pt x="1687040" y="501261"/>
                </a:cubicBezTo>
                <a:lnTo>
                  <a:pt x="1689846" y="502052"/>
                </a:lnTo>
                <a:cubicBezTo>
                  <a:pt x="1689846" y="502845"/>
                  <a:pt x="1687975" y="503636"/>
                  <a:pt x="1687975" y="504426"/>
                </a:cubicBezTo>
                <a:cubicBezTo>
                  <a:pt x="1687975" y="504426"/>
                  <a:pt x="1687040" y="505217"/>
                  <a:pt x="1686105" y="506007"/>
                </a:cubicBezTo>
                <a:lnTo>
                  <a:pt x="1685169" y="507591"/>
                </a:lnTo>
                <a:cubicBezTo>
                  <a:pt x="1685169" y="508381"/>
                  <a:pt x="1687040" y="508381"/>
                  <a:pt x="1687040" y="509172"/>
                </a:cubicBezTo>
                <a:lnTo>
                  <a:pt x="1685169" y="510753"/>
                </a:lnTo>
                <a:cubicBezTo>
                  <a:pt x="1685169" y="511546"/>
                  <a:pt x="1687040" y="511546"/>
                  <a:pt x="1687040" y="512337"/>
                </a:cubicBezTo>
                <a:cubicBezTo>
                  <a:pt x="1687040" y="512337"/>
                  <a:pt x="1688910" y="513127"/>
                  <a:pt x="1689846" y="513127"/>
                </a:cubicBezTo>
                <a:cubicBezTo>
                  <a:pt x="1689846" y="513127"/>
                  <a:pt x="1690778" y="512337"/>
                  <a:pt x="1690778" y="511546"/>
                </a:cubicBezTo>
                <a:lnTo>
                  <a:pt x="1688910" y="510753"/>
                </a:lnTo>
                <a:cubicBezTo>
                  <a:pt x="1688910" y="509962"/>
                  <a:pt x="1689846" y="509172"/>
                  <a:pt x="1690778" y="508381"/>
                </a:cubicBezTo>
                <a:cubicBezTo>
                  <a:pt x="1690778" y="508381"/>
                  <a:pt x="1691713" y="507591"/>
                  <a:pt x="1691713" y="506797"/>
                </a:cubicBezTo>
                <a:cubicBezTo>
                  <a:pt x="1692648" y="506797"/>
                  <a:pt x="1689846" y="506007"/>
                  <a:pt x="1689846" y="505217"/>
                </a:cubicBezTo>
                <a:cubicBezTo>
                  <a:pt x="1689846" y="505217"/>
                  <a:pt x="1691713" y="504426"/>
                  <a:pt x="1691713" y="503636"/>
                </a:cubicBezTo>
                <a:cubicBezTo>
                  <a:pt x="1691713" y="502845"/>
                  <a:pt x="1693584" y="502845"/>
                  <a:pt x="1693584" y="502052"/>
                </a:cubicBezTo>
                <a:cubicBezTo>
                  <a:pt x="1693584" y="501261"/>
                  <a:pt x="1691713" y="501261"/>
                  <a:pt x="1690778" y="500471"/>
                </a:cubicBezTo>
                <a:cubicBezTo>
                  <a:pt x="1692648" y="499681"/>
                  <a:pt x="1693584" y="498100"/>
                  <a:pt x="1694519" y="497306"/>
                </a:cubicBezTo>
                <a:cubicBezTo>
                  <a:pt x="1694519" y="496516"/>
                  <a:pt x="1695451" y="495725"/>
                  <a:pt x="1695451" y="494935"/>
                </a:cubicBezTo>
                <a:cubicBezTo>
                  <a:pt x="1697321" y="496516"/>
                  <a:pt x="1698257" y="497306"/>
                  <a:pt x="1700127" y="498100"/>
                </a:cubicBezTo>
                <a:cubicBezTo>
                  <a:pt x="1699192" y="498890"/>
                  <a:pt x="1699192" y="498890"/>
                  <a:pt x="1698257" y="499681"/>
                </a:cubicBezTo>
                <a:cubicBezTo>
                  <a:pt x="1698257" y="500471"/>
                  <a:pt x="1697321" y="501261"/>
                  <a:pt x="1697321" y="501261"/>
                </a:cubicBezTo>
                <a:cubicBezTo>
                  <a:pt x="1697321" y="502052"/>
                  <a:pt x="1699192" y="502845"/>
                  <a:pt x="1699192" y="502845"/>
                </a:cubicBezTo>
                <a:cubicBezTo>
                  <a:pt x="1699192" y="502845"/>
                  <a:pt x="1701059" y="503636"/>
                  <a:pt x="1701059" y="504426"/>
                </a:cubicBezTo>
                <a:cubicBezTo>
                  <a:pt x="1701059" y="504426"/>
                  <a:pt x="1699192" y="505217"/>
                  <a:pt x="1699192" y="506007"/>
                </a:cubicBezTo>
                <a:cubicBezTo>
                  <a:pt x="1700127" y="506797"/>
                  <a:pt x="1701059" y="506797"/>
                  <a:pt x="1701995" y="507591"/>
                </a:cubicBezTo>
                <a:cubicBezTo>
                  <a:pt x="1701995" y="507591"/>
                  <a:pt x="1702930" y="508381"/>
                  <a:pt x="1703865" y="508381"/>
                </a:cubicBezTo>
                <a:cubicBezTo>
                  <a:pt x="1703865" y="508381"/>
                  <a:pt x="1704800" y="507591"/>
                  <a:pt x="1704800" y="506797"/>
                </a:cubicBezTo>
                <a:cubicBezTo>
                  <a:pt x="1705733" y="506797"/>
                  <a:pt x="1706668" y="505217"/>
                  <a:pt x="1706668" y="505217"/>
                </a:cubicBezTo>
                <a:cubicBezTo>
                  <a:pt x="1706668" y="505217"/>
                  <a:pt x="1704800" y="504426"/>
                  <a:pt x="1704800" y="503636"/>
                </a:cubicBezTo>
                <a:cubicBezTo>
                  <a:pt x="1704800" y="503636"/>
                  <a:pt x="1705733" y="502845"/>
                  <a:pt x="1706668" y="502052"/>
                </a:cubicBezTo>
                <a:lnTo>
                  <a:pt x="1707603" y="500471"/>
                </a:lnTo>
                <a:cubicBezTo>
                  <a:pt x="1708538" y="500471"/>
                  <a:pt x="1709474" y="501261"/>
                  <a:pt x="1710406" y="501261"/>
                </a:cubicBezTo>
                <a:cubicBezTo>
                  <a:pt x="1710406" y="502052"/>
                  <a:pt x="1711341" y="502845"/>
                  <a:pt x="1712276" y="502845"/>
                </a:cubicBezTo>
                <a:lnTo>
                  <a:pt x="1714147" y="504426"/>
                </a:lnTo>
                <a:cubicBezTo>
                  <a:pt x="1715079" y="504426"/>
                  <a:pt x="1715079" y="502845"/>
                  <a:pt x="1716014" y="502845"/>
                </a:cubicBezTo>
                <a:cubicBezTo>
                  <a:pt x="1716014" y="502845"/>
                  <a:pt x="1716949" y="504426"/>
                  <a:pt x="1717885" y="503636"/>
                </a:cubicBezTo>
                <a:cubicBezTo>
                  <a:pt x="1718820" y="503636"/>
                  <a:pt x="1718820" y="502052"/>
                  <a:pt x="1719755" y="502052"/>
                </a:cubicBezTo>
                <a:cubicBezTo>
                  <a:pt x="1718820" y="501261"/>
                  <a:pt x="1717885" y="501261"/>
                  <a:pt x="1716949" y="500471"/>
                </a:cubicBezTo>
                <a:cubicBezTo>
                  <a:pt x="1716949" y="500471"/>
                  <a:pt x="1718820" y="499681"/>
                  <a:pt x="1718820" y="498890"/>
                </a:cubicBezTo>
                <a:cubicBezTo>
                  <a:pt x="1719755" y="498890"/>
                  <a:pt x="1720687" y="498100"/>
                  <a:pt x="1720687" y="497306"/>
                </a:cubicBezTo>
                <a:cubicBezTo>
                  <a:pt x="1720687" y="497306"/>
                  <a:pt x="1718820" y="496516"/>
                  <a:pt x="1718820" y="495725"/>
                </a:cubicBezTo>
                <a:lnTo>
                  <a:pt x="1719755" y="494145"/>
                </a:lnTo>
                <a:cubicBezTo>
                  <a:pt x="1720687" y="493351"/>
                  <a:pt x="1721623" y="493351"/>
                  <a:pt x="1721623" y="492561"/>
                </a:cubicBezTo>
                <a:cubicBezTo>
                  <a:pt x="1721623" y="492561"/>
                  <a:pt x="1723493" y="493351"/>
                  <a:pt x="1723493" y="494145"/>
                </a:cubicBezTo>
                <a:cubicBezTo>
                  <a:pt x="1723493" y="494145"/>
                  <a:pt x="1721623" y="494935"/>
                  <a:pt x="1722558" y="495725"/>
                </a:cubicBezTo>
                <a:lnTo>
                  <a:pt x="1724428" y="496516"/>
                </a:lnTo>
                <a:cubicBezTo>
                  <a:pt x="1724428" y="497306"/>
                  <a:pt x="1726296" y="497306"/>
                  <a:pt x="1726296" y="498100"/>
                </a:cubicBezTo>
                <a:cubicBezTo>
                  <a:pt x="1726296" y="498890"/>
                  <a:pt x="1724428" y="499681"/>
                  <a:pt x="1724428" y="499681"/>
                </a:cubicBezTo>
                <a:cubicBezTo>
                  <a:pt x="1724428" y="500471"/>
                  <a:pt x="1723493" y="501261"/>
                  <a:pt x="1723493" y="502052"/>
                </a:cubicBezTo>
                <a:lnTo>
                  <a:pt x="1725361" y="502845"/>
                </a:lnTo>
                <a:cubicBezTo>
                  <a:pt x="1725361" y="503636"/>
                  <a:pt x="1723493" y="504426"/>
                  <a:pt x="1723493" y="505217"/>
                </a:cubicBezTo>
                <a:lnTo>
                  <a:pt x="1725361" y="506007"/>
                </a:lnTo>
                <a:cubicBezTo>
                  <a:pt x="1726296" y="506797"/>
                  <a:pt x="1727231" y="506797"/>
                  <a:pt x="1728166" y="507591"/>
                </a:cubicBezTo>
                <a:cubicBezTo>
                  <a:pt x="1728166" y="506797"/>
                  <a:pt x="1729102" y="506007"/>
                  <a:pt x="1729102" y="506007"/>
                </a:cubicBezTo>
                <a:cubicBezTo>
                  <a:pt x="1729102" y="505217"/>
                  <a:pt x="1727231" y="504426"/>
                  <a:pt x="1727231" y="504426"/>
                </a:cubicBezTo>
                <a:cubicBezTo>
                  <a:pt x="1727231" y="503636"/>
                  <a:pt x="1728166" y="502845"/>
                  <a:pt x="1729102" y="502845"/>
                </a:cubicBezTo>
                <a:cubicBezTo>
                  <a:pt x="1729102" y="502052"/>
                  <a:pt x="1730037" y="501261"/>
                  <a:pt x="1730969" y="501261"/>
                </a:cubicBezTo>
                <a:cubicBezTo>
                  <a:pt x="1730969" y="500471"/>
                  <a:pt x="1728166" y="499681"/>
                  <a:pt x="1728166" y="499681"/>
                </a:cubicBezTo>
                <a:cubicBezTo>
                  <a:pt x="1728166" y="498890"/>
                  <a:pt x="1730037" y="498100"/>
                  <a:pt x="1730037" y="498100"/>
                </a:cubicBezTo>
                <a:cubicBezTo>
                  <a:pt x="1730037" y="497306"/>
                  <a:pt x="1730969" y="496516"/>
                  <a:pt x="1731904" y="495725"/>
                </a:cubicBezTo>
                <a:lnTo>
                  <a:pt x="1733775" y="497306"/>
                </a:lnTo>
                <a:lnTo>
                  <a:pt x="1731904" y="498890"/>
                </a:lnTo>
                <a:cubicBezTo>
                  <a:pt x="1732840" y="499681"/>
                  <a:pt x="1733775" y="500471"/>
                  <a:pt x="1733775" y="500471"/>
                </a:cubicBezTo>
                <a:cubicBezTo>
                  <a:pt x="1734707" y="500471"/>
                  <a:pt x="1735642" y="502052"/>
                  <a:pt x="1736577" y="502052"/>
                </a:cubicBezTo>
                <a:cubicBezTo>
                  <a:pt x="1736577" y="502052"/>
                  <a:pt x="1737513" y="500471"/>
                  <a:pt x="1737513" y="499681"/>
                </a:cubicBezTo>
                <a:cubicBezTo>
                  <a:pt x="1738448" y="499681"/>
                  <a:pt x="1739383" y="498890"/>
                  <a:pt x="1739383" y="498100"/>
                </a:cubicBezTo>
                <a:lnTo>
                  <a:pt x="1737513" y="497306"/>
                </a:lnTo>
                <a:cubicBezTo>
                  <a:pt x="1737513" y="496516"/>
                  <a:pt x="1735642" y="495725"/>
                  <a:pt x="1735642" y="495725"/>
                </a:cubicBezTo>
                <a:lnTo>
                  <a:pt x="1736577" y="494145"/>
                </a:lnTo>
                <a:cubicBezTo>
                  <a:pt x="1737513" y="494145"/>
                  <a:pt x="1738448" y="495725"/>
                  <a:pt x="1739383" y="494935"/>
                </a:cubicBezTo>
                <a:lnTo>
                  <a:pt x="1740315" y="493351"/>
                </a:lnTo>
                <a:cubicBezTo>
                  <a:pt x="1741251" y="494145"/>
                  <a:pt x="1742186" y="494145"/>
                  <a:pt x="1742186" y="494935"/>
                </a:cubicBezTo>
                <a:cubicBezTo>
                  <a:pt x="1743121" y="494935"/>
                  <a:pt x="1744988" y="495725"/>
                  <a:pt x="1744988" y="495725"/>
                </a:cubicBezTo>
                <a:cubicBezTo>
                  <a:pt x="1744988" y="496516"/>
                  <a:pt x="1743121" y="497306"/>
                  <a:pt x="1743121" y="498100"/>
                </a:cubicBezTo>
                <a:lnTo>
                  <a:pt x="1744988" y="498890"/>
                </a:lnTo>
                <a:cubicBezTo>
                  <a:pt x="1744988" y="499681"/>
                  <a:pt x="1743121" y="500471"/>
                  <a:pt x="1744056" y="501261"/>
                </a:cubicBezTo>
                <a:lnTo>
                  <a:pt x="1745924" y="502052"/>
                </a:lnTo>
                <a:cubicBezTo>
                  <a:pt x="1745924" y="502845"/>
                  <a:pt x="1744056" y="503636"/>
                  <a:pt x="1744056" y="504426"/>
                </a:cubicBezTo>
                <a:lnTo>
                  <a:pt x="1742186" y="506007"/>
                </a:lnTo>
                <a:cubicBezTo>
                  <a:pt x="1742186" y="506007"/>
                  <a:pt x="1744988" y="506797"/>
                  <a:pt x="1744988" y="507591"/>
                </a:cubicBezTo>
                <a:cubicBezTo>
                  <a:pt x="1744056" y="507591"/>
                  <a:pt x="1743121" y="508381"/>
                  <a:pt x="1743121" y="509172"/>
                </a:cubicBezTo>
                <a:cubicBezTo>
                  <a:pt x="1742186" y="509962"/>
                  <a:pt x="1742186" y="509962"/>
                  <a:pt x="1741251" y="510753"/>
                </a:cubicBezTo>
                <a:cubicBezTo>
                  <a:pt x="1742186" y="510753"/>
                  <a:pt x="1743121" y="512337"/>
                  <a:pt x="1743121" y="512337"/>
                </a:cubicBezTo>
                <a:cubicBezTo>
                  <a:pt x="1744056" y="512337"/>
                  <a:pt x="1744056" y="510753"/>
                  <a:pt x="1744988" y="509962"/>
                </a:cubicBezTo>
                <a:cubicBezTo>
                  <a:pt x="1745924" y="509962"/>
                  <a:pt x="1746859" y="511546"/>
                  <a:pt x="1746859" y="511546"/>
                </a:cubicBezTo>
                <a:cubicBezTo>
                  <a:pt x="1747794" y="511546"/>
                  <a:pt x="1748729" y="509962"/>
                  <a:pt x="1748729" y="509962"/>
                </a:cubicBezTo>
                <a:lnTo>
                  <a:pt x="1746859" y="508381"/>
                </a:lnTo>
                <a:cubicBezTo>
                  <a:pt x="1746859" y="508381"/>
                  <a:pt x="1747794" y="506797"/>
                  <a:pt x="1748729" y="506797"/>
                </a:cubicBezTo>
                <a:cubicBezTo>
                  <a:pt x="1748729" y="506007"/>
                  <a:pt x="1749665" y="505217"/>
                  <a:pt x="1749665" y="505217"/>
                </a:cubicBezTo>
                <a:cubicBezTo>
                  <a:pt x="1750597" y="504426"/>
                  <a:pt x="1750597" y="503636"/>
                  <a:pt x="1751532" y="503636"/>
                </a:cubicBezTo>
                <a:cubicBezTo>
                  <a:pt x="1751532" y="502845"/>
                  <a:pt x="1753403" y="504426"/>
                  <a:pt x="1753403" y="504426"/>
                </a:cubicBezTo>
                <a:cubicBezTo>
                  <a:pt x="1754338" y="504426"/>
                  <a:pt x="1754338" y="502845"/>
                  <a:pt x="1755270" y="502845"/>
                </a:cubicBezTo>
                <a:cubicBezTo>
                  <a:pt x="1756205" y="502845"/>
                  <a:pt x="1756205" y="501261"/>
                  <a:pt x="1757141" y="501261"/>
                </a:cubicBezTo>
                <a:cubicBezTo>
                  <a:pt x="1757141" y="501261"/>
                  <a:pt x="1759011" y="502845"/>
                  <a:pt x="1759011" y="502052"/>
                </a:cubicBezTo>
                <a:cubicBezTo>
                  <a:pt x="1759011" y="502052"/>
                  <a:pt x="1759946" y="501261"/>
                  <a:pt x="1760879" y="500471"/>
                </a:cubicBezTo>
                <a:cubicBezTo>
                  <a:pt x="1760879" y="500471"/>
                  <a:pt x="1761814" y="499681"/>
                  <a:pt x="1761814" y="498890"/>
                </a:cubicBezTo>
                <a:cubicBezTo>
                  <a:pt x="1762749" y="498100"/>
                  <a:pt x="1762749" y="498100"/>
                  <a:pt x="1763684" y="497306"/>
                </a:cubicBezTo>
                <a:cubicBezTo>
                  <a:pt x="1763684" y="496516"/>
                  <a:pt x="1764617" y="495725"/>
                  <a:pt x="1765552" y="495725"/>
                </a:cubicBezTo>
                <a:cubicBezTo>
                  <a:pt x="1765552" y="495725"/>
                  <a:pt x="1763684" y="494145"/>
                  <a:pt x="1762749" y="494145"/>
                </a:cubicBezTo>
                <a:cubicBezTo>
                  <a:pt x="1763684" y="494145"/>
                  <a:pt x="1763684" y="492561"/>
                  <a:pt x="1764617" y="492561"/>
                </a:cubicBezTo>
                <a:cubicBezTo>
                  <a:pt x="1765552" y="492561"/>
                  <a:pt x="1766487" y="493351"/>
                  <a:pt x="1766487" y="493351"/>
                </a:cubicBezTo>
                <a:cubicBezTo>
                  <a:pt x="1767422" y="494145"/>
                  <a:pt x="1769290" y="494935"/>
                  <a:pt x="1769290" y="494935"/>
                </a:cubicBezTo>
                <a:lnTo>
                  <a:pt x="1767422" y="496516"/>
                </a:lnTo>
                <a:lnTo>
                  <a:pt x="1765552" y="498100"/>
                </a:lnTo>
                <a:cubicBezTo>
                  <a:pt x="1765552" y="498890"/>
                  <a:pt x="1767422" y="499681"/>
                  <a:pt x="1767422" y="499681"/>
                </a:cubicBezTo>
                <a:cubicBezTo>
                  <a:pt x="1768358" y="499681"/>
                  <a:pt x="1769290" y="498100"/>
                  <a:pt x="1769290" y="498100"/>
                </a:cubicBezTo>
                <a:cubicBezTo>
                  <a:pt x="1770225" y="498100"/>
                  <a:pt x="1771160" y="498890"/>
                  <a:pt x="1771160" y="499681"/>
                </a:cubicBezTo>
                <a:cubicBezTo>
                  <a:pt x="1772096" y="499681"/>
                  <a:pt x="1773031" y="500471"/>
                  <a:pt x="1773966" y="500471"/>
                </a:cubicBezTo>
                <a:cubicBezTo>
                  <a:pt x="1773966" y="501261"/>
                  <a:pt x="1772096" y="502052"/>
                  <a:pt x="1772096" y="502845"/>
                </a:cubicBezTo>
                <a:lnTo>
                  <a:pt x="1770225" y="504426"/>
                </a:lnTo>
                <a:cubicBezTo>
                  <a:pt x="1770225" y="505217"/>
                  <a:pt x="1772096" y="505217"/>
                  <a:pt x="1772096" y="506007"/>
                </a:cubicBezTo>
                <a:cubicBezTo>
                  <a:pt x="1773031" y="506007"/>
                  <a:pt x="1773966" y="506797"/>
                  <a:pt x="1774898" y="506797"/>
                </a:cubicBezTo>
                <a:cubicBezTo>
                  <a:pt x="1775833" y="506007"/>
                  <a:pt x="1776769" y="504426"/>
                  <a:pt x="1777704" y="503636"/>
                </a:cubicBezTo>
                <a:cubicBezTo>
                  <a:pt x="1778639" y="502052"/>
                  <a:pt x="1779571" y="501261"/>
                  <a:pt x="1780506" y="499681"/>
                </a:cubicBezTo>
                <a:cubicBezTo>
                  <a:pt x="1782377" y="498890"/>
                  <a:pt x="1783312" y="497306"/>
                  <a:pt x="1784248" y="496516"/>
                </a:cubicBezTo>
                <a:cubicBezTo>
                  <a:pt x="1784248" y="495725"/>
                  <a:pt x="1785180" y="494935"/>
                  <a:pt x="1786115" y="494935"/>
                </a:cubicBezTo>
                <a:cubicBezTo>
                  <a:pt x="1786115" y="494145"/>
                  <a:pt x="1787050" y="493351"/>
                  <a:pt x="1787050" y="492561"/>
                </a:cubicBezTo>
                <a:lnTo>
                  <a:pt x="1788921" y="494145"/>
                </a:lnTo>
                <a:cubicBezTo>
                  <a:pt x="1789853" y="494935"/>
                  <a:pt x="1787985" y="495725"/>
                  <a:pt x="1787985" y="495725"/>
                </a:cubicBezTo>
                <a:cubicBezTo>
                  <a:pt x="1788921" y="496516"/>
                  <a:pt x="1788921" y="497306"/>
                  <a:pt x="1789853" y="497306"/>
                </a:cubicBezTo>
                <a:cubicBezTo>
                  <a:pt x="1790788" y="497306"/>
                  <a:pt x="1791723" y="498890"/>
                  <a:pt x="1791723" y="498890"/>
                </a:cubicBezTo>
                <a:cubicBezTo>
                  <a:pt x="1792659" y="498890"/>
                  <a:pt x="1792659" y="496516"/>
                  <a:pt x="1793594" y="497306"/>
                </a:cubicBezTo>
                <a:cubicBezTo>
                  <a:pt x="1794526" y="497306"/>
                  <a:pt x="1794526" y="498100"/>
                  <a:pt x="1795461" y="498100"/>
                </a:cubicBezTo>
                <a:cubicBezTo>
                  <a:pt x="1795461" y="498890"/>
                  <a:pt x="1794526" y="499681"/>
                  <a:pt x="1793594" y="499681"/>
                </a:cubicBezTo>
                <a:cubicBezTo>
                  <a:pt x="1793594" y="500471"/>
                  <a:pt x="1792659" y="501261"/>
                  <a:pt x="1792659" y="502052"/>
                </a:cubicBezTo>
                <a:lnTo>
                  <a:pt x="1794526" y="502845"/>
                </a:lnTo>
                <a:cubicBezTo>
                  <a:pt x="1794526" y="503636"/>
                  <a:pt x="1792659" y="504426"/>
                  <a:pt x="1792659" y="505217"/>
                </a:cubicBezTo>
                <a:cubicBezTo>
                  <a:pt x="1792659" y="505217"/>
                  <a:pt x="1794526" y="506007"/>
                  <a:pt x="1795461" y="506007"/>
                </a:cubicBezTo>
                <a:cubicBezTo>
                  <a:pt x="1795461" y="506797"/>
                  <a:pt x="1793594" y="507591"/>
                  <a:pt x="1793594" y="508381"/>
                </a:cubicBezTo>
                <a:cubicBezTo>
                  <a:pt x="1793594" y="508381"/>
                  <a:pt x="1791723" y="509172"/>
                  <a:pt x="1791723" y="509962"/>
                </a:cubicBezTo>
                <a:lnTo>
                  <a:pt x="1793594" y="510753"/>
                </a:lnTo>
                <a:cubicBezTo>
                  <a:pt x="1794526" y="510753"/>
                  <a:pt x="1794526" y="509962"/>
                  <a:pt x="1795461" y="509172"/>
                </a:cubicBezTo>
                <a:cubicBezTo>
                  <a:pt x="1796397" y="509172"/>
                  <a:pt x="1796397" y="508381"/>
                  <a:pt x="1797332" y="507591"/>
                </a:cubicBezTo>
                <a:cubicBezTo>
                  <a:pt x="1797332" y="506797"/>
                  <a:pt x="1798267" y="506007"/>
                  <a:pt x="1798267" y="506007"/>
                </a:cubicBezTo>
                <a:cubicBezTo>
                  <a:pt x="1799202" y="505217"/>
                  <a:pt x="1796397" y="505217"/>
                  <a:pt x="1796397" y="504426"/>
                </a:cubicBezTo>
                <a:cubicBezTo>
                  <a:pt x="1796397" y="503636"/>
                  <a:pt x="1798267" y="503636"/>
                  <a:pt x="1798267" y="502845"/>
                </a:cubicBezTo>
                <a:lnTo>
                  <a:pt x="1800135" y="504426"/>
                </a:lnTo>
                <a:cubicBezTo>
                  <a:pt x="1801070" y="504426"/>
                  <a:pt x="1801070" y="502052"/>
                  <a:pt x="1802005" y="502052"/>
                </a:cubicBezTo>
                <a:cubicBezTo>
                  <a:pt x="1802940" y="502052"/>
                  <a:pt x="1802940" y="503636"/>
                  <a:pt x="1803876" y="503636"/>
                </a:cubicBezTo>
                <a:cubicBezTo>
                  <a:pt x="1805743" y="504426"/>
                  <a:pt x="1806678" y="505217"/>
                  <a:pt x="1808549" y="506007"/>
                </a:cubicBezTo>
                <a:cubicBezTo>
                  <a:pt x="1808549" y="506007"/>
                  <a:pt x="1809481" y="505217"/>
                  <a:pt x="1809481" y="504426"/>
                </a:cubicBezTo>
                <a:cubicBezTo>
                  <a:pt x="1809481" y="504426"/>
                  <a:pt x="1807614" y="503636"/>
                  <a:pt x="1807614" y="502845"/>
                </a:cubicBezTo>
                <a:lnTo>
                  <a:pt x="1805743" y="502052"/>
                </a:lnTo>
                <a:cubicBezTo>
                  <a:pt x="1805743" y="501261"/>
                  <a:pt x="1806678" y="500471"/>
                  <a:pt x="1807614" y="500471"/>
                </a:cubicBezTo>
                <a:cubicBezTo>
                  <a:pt x="1806678" y="499681"/>
                  <a:pt x="1805743" y="498890"/>
                  <a:pt x="1804808" y="498890"/>
                </a:cubicBezTo>
                <a:lnTo>
                  <a:pt x="1806678" y="497306"/>
                </a:lnTo>
                <a:lnTo>
                  <a:pt x="1808549" y="498100"/>
                </a:lnTo>
                <a:cubicBezTo>
                  <a:pt x="1809481" y="498890"/>
                  <a:pt x="1810416" y="499681"/>
                  <a:pt x="1810416" y="499681"/>
                </a:cubicBezTo>
                <a:cubicBezTo>
                  <a:pt x="1811351" y="500471"/>
                  <a:pt x="1812287" y="500471"/>
                  <a:pt x="1813222" y="501261"/>
                </a:cubicBezTo>
                <a:cubicBezTo>
                  <a:pt x="1813222" y="501261"/>
                  <a:pt x="1815089" y="502845"/>
                  <a:pt x="1815089" y="502052"/>
                </a:cubicBezTo>
                <a:lnTo>
                  <a:pt x="1816960" y="500471"/>
                </a:lnTo>
                <a:lnTo>
                  <a:pt x="1814157" y="499681"/>
                </a:lnTo>
                <a:cubicBezTo>
                  <a:pt x="1814157" y="498890"/>
                  <a:pt x="1816025" y="498100"/>
                  <a:pt x="1816025" y="497306"/>
                </a:cubicBezTo>
                <a:cubicBezTo>
                  <a:pt x="1816025" y="497306"/>
                  <a:pt x="1816960" y="496516"/>
                  <a:pt x="1817895" y="495725"/>
                </a:cubicBezTo>
                <a:cubicBezTo>
                  <a:pt x="1817895" y="494935"/>
                  <a:pt x="1818830" y="494935"/>
                  <a:pt x="1819762" y="494145"/>
                </a:cubicBezTo>
                <a:lnTo>
                  <a:pt x="1820698" y="492561"/>
                </a:lnTo>
                <a:lnTo>
                  <a:pt x="1822568" y="493351"/>
                </a:lnTo>
                <a:cubicBezTo>
                  <a:pt x="1823503" y="494145"/>
                  <a:pt x="1821633" y="494935"/>
                  <a:pt x="1821633" y="495725"/>
                </a:cubicBezTo>
                <a:cubicBezTo>
                  <a:pt x="1821633" y="495725"/>
                  <a:pt x="1819762" y="496516"/>
                  <a:pt x="1819762" y="497306"/>
                </a:cubicBezTo>
                <a:lnTo>
                  <a:pt x="1821633" y="498100"/>
                </a:lnTo>
                <a:cubicBezTo>
                  <a:pt x="1822568" y="498890"/>
                  <a:pt x="1823503" y="499681"/>
                  <a:pt x="1823503" y="499681"/>
                </a:cubicBezTo>
                <a:cubicBezTo>
                  <a:pt x="1824436" y="499681"/>
                  <a:pt x="1825371" y="498100"/>
                  <a:pt x="1825371" y="498100"/>
                </a:cubicBezTo>
                <a:cubicBezTo>
                  <a:pt x="1826306" y="497306"/>
                  <a:pt x="1826306" y="496516"/>
                  <a:pt x="1827241" y="496516"/>
                </a:cubicBezTo>
                <a:cubicBezTo>
                  <a:pt x="1828177" y="494935"/>
                  <a:pt x="1829109" y="494145"/>
                  <a:pt x="1830044" y="492561"/>
                </a:cubicBezTo>
                <a:cubicBezTo>
                  <a:pt x="1831915" y="493351"/>
                  <a:pt x="1832850" y="494145"/>
                  <a:pt x="1834717" y="495725"/>
                </a:cubicBezTo>
                <a:cubicBezTo>
                  <a:pt x="1833785" y="496516"/>
                  <a:pt x="1832850" y="498100"/>
                  <a:pt x="1830979" y="498890"/>
                </a:cubicBezTo>
                <a:cubicBezTo>
                  <a:pt x="1830044" y="500471"/>
                  <a:pt x="1829109" y="501261"/>
                  <a:pt x="1828177" y="502845"/>
                </a:cubicBezTo>
                <a:cubicBezTo>
                  <a:pt x="1829109" y="502845"/>
                  <a:pt x="1830044" y="503636"/>
                  <a:pt x="1830044" y="503636"/>
                </a:cubicBezTo>
                <a:cubicBezTo>
                  <a:pt x="1830979" y="503636"/>
                  <a:pt x="1830979" y="502052"/>
                  <a:pt x="1831915" y="502052"/>
                </a:cubicBezTo>
                <a:cubicBezTo>
                  <a:pt x="1832850" y="502052"/>
                  <a:pt x="1832850" y="503636"/>
                  <a:pt x="1833785" y="503636"/>
                </a:cubicBezTo>
                <a:cubicBezTo>
                  <a:pt x="1834717" y="503636"/>
                  <a:pt x="1834717" y="502052"/>
                  <a:pt x="1835653" y="502052"/>
                </a:cubicBezTo>
                <a:cubicBezTo>
                  <a:pt x="1835653" y="501261"/>
                  <a:pt x="1836588" y="502845"/>
                  <a:pt x="1837523" y="502845"/>
                </a:cubicBezTo>
                <a:cubicBezTo>
                  <a:pt x="1838458" y="502845"/>
                  <a:pt x="1838458" y="501261"/>
                  <a:pt x="1839391" y="501261"/>
                </a:cubicBezTo>
                <a:lnTo>
                  <a:pt x="1841261" y="502845"/>
                </a:lnTo>
                <a:cubicBezTo>
                  <a:pt x="1842196" y="502052"/>
                  <a:pt x="1842196" y="501261"/>
                  <a:pt x="1843132" y="500471"/>
                </a:cubicBezTo>
                <a:cubicBezTo>
                  <a:pt x="1843132" y="500471"/>
                  <a:pt x="1844067" y="499681"/>
                  <a:pt x="1844067" y="498890"/>
                </a:cubicBezTo>
                <a:cubicBezTo>
                  <a:pt x="1844999" y="499681"/>
                  <a:pt x="1845934" y="499681"/>
                  <a:pt x="1846870" y="500471"/>
                </a:cubicBezTo>
                <a:cubicBezTo>
                  <a:pt x="1846870" y="500471"/>
                  <a:pt x="1848740" y="501261"/>
                  <a:pt x="1848740" y="502052"/>
                </a:cubicBezTo>
                <a:cubicBezTo>
                  <a:pt x="1848740" y="502052"/>
                  <a:pt x="1846870" y="502845"/>
                  <a:pt x="1846870" y="503636"/>
                </a:cubicBezTo>
                <a:cubicBezTo>
                  <a:pt x="1846870" y="503636"/>
                  <a:pt x="1848740" y="504426"/>
                  <a:pt x="1848740" y="505217"/>
                </a:cubicBezTo>
                <a:cubicBezTo>
                  <a:pt x="1848740" y="505217"/>
                  <a:pt x="1847805" y="506007"/>
                  <a:pt x="1847805" y="506797"/>
                </a:cubicBezTo>
                <a:cubicBezTo>
                  <a:pt x="1847805" y="507591"/>
                  <a:pt x="1849672" y="507591"/>
                  <a:pt x="1849672" y="507591"/>
                </a:cubicBezTo>
                <a:cubicBezTo>
                  <a:pt x="1850607" y="506797"/>
                  <a:pt x="1851543" y="506007"/>
                  <a:pt x="1852478" y="504426"/>
                </a:cubicBezTo>
                <a:cubicBezTo>
                  <a:pt x="1852478" y="503636"/>
                  <a:pt x="1851543" y="503636"/>
                  <a:pt x="1850607" y="502845"/>
                </a:cubicBezTo>
                <a:lnTo>
                  <a:pt x="1848740" y="502052"/>
                </a:lnTo>
                <a:cubicBezTo>
                  <a:pt x="1848740" y="501261"/>
                  <a:pt x="1850607" y="500471"/>
                  <a:pt x="1850607" y="499681"/>
                </a:cubicBezTo>
                <a:lnTo>
                  <a:pt x="1847805" y="498890"/>
                </a:lnTo>
                <a:cubicBezTo>
                  <a:pt x="1847805" y="498100"/>
                  <a:pt x="1849672" y="496516"/>
                  <a:pt x="1849672" y="496516"/>
                </a:cubicBezTo>
                <a:cubicBezTo>
                  <a:pt x="1850607" y="496516"/>
                  <a:pt x="1851543" y="498100"/>
                  <a:pt x="1851543" y="498100"/>
                </a:cubicBezTo>
                <a:cubicBezTo>
                  <a:pt x="1851543" y="498890"/>
                  <a:pt x="1853413" y="498890"/>
                  <a:pt x="1854345" y="499681"/>
                </a:cubicBezTo>
                <a:lnTo>
                  <a:pt x="1852478" y="501261"/>
                </a:lnTo>
                <a:cubicBezTo>
                  <a:pt x="1852478" y="502052"/>
                  <a:pt x="1853413" y="502052"/>
                  <a:pt x="1854345" y="502845"/>
                </a:cubicBezTo>
                <a:cubicBezTo>
                  <a:pt x="1854345" y="502845"/>
                  <a:pt x="1856216" y="504426"/>
                  <a:pt x="1856216" y="503636"/>
                </a:cubicBezTo>
                <a:cubicBezTo>
                  <a:pt x="1857151" y="503636"/>
                  <a:pt x="1858086" y="502052"/>
                  <a:pt x="1858086" y="502052"/>
                </a:cubicBezTo>
                <a:cubicBezTo>
                  <a:pt x="1859018" y="502052"/>
                  <a:pt x="1859954" y="503636"/>
                  <a:pt x="1859954" y="503636"/>
                </a:cubicBezTo>
                <a:cubicBezTo>
                  <a:pt x="1860889" y="503636"/>
                  <a:pt x="1861824" y="504426"/>
                  <a:pt x="1861824" y="505217"/>
                </a:cubicBezTo>
                <a:lnTo>
                  <a:pt x="1860889" y="506797"/>
                </a:lnTo>
                <a:cubicBezTo>
                  <a:pt x="1859954" y="507591"/>
                  <a:pt x="1859954" y="507591"/>
                  <a:pt x="1859018" y="508381"/>
                </a:cubicBezTo>
                <a:cubicBezTo>
                  <a:pt x="1859018" y="509172"/>
                  <a:pt x="1857151" y="509962"/>
                  <a:pt x="1857151" y="509962"/>
                </a:cubicBezTo>
                <a:cubicBezTo>
                  <a:pt x="1857151" y="510753"/>
                  <a:pt x="1859018" y="511546"/>
                  <a:pt x="1859954" y="511546"/>
                </a:cubicBezTo>
                <a:cubicBezTo>
                  <a:pt x="1859954" y="510753"/>
                  <a:pt x="1860889" y="510753"/>
                  <a:pt x="1860889" y="509962"/>
                </a:cubicBezTo>
                <a:cubicBezTo>
                  <a:pt x="1861824" y="509962"/>
                  <a:pt x="1862759" y="508381"/>
                  <a:pt x="1862759" y="508381"/>
                </a:cubicBezTo>
                <a:lnTo>
                  <a:pt x="1864627" y="509172"/>
                </a:lnTo>
                <a:lnTo>
                  <a:pt x="1866497" y="510753"/>
                </a:lnTo>
                <a:cubicBezTo>
                  <a:pt x="1867433" y="510753"/>
                  <a:pt x="1868368" y="509172"/>
                  <a:pt x="1868368" y="509172"/>
                </a:cubicBezTo>
                <a:cubicBezTo>
                  <a:pt x="1869300" y="508381"/>
                  <a:pt x="1869300" y="507591"/>
                  <a:pt x="1870235" y="507591"/>
                </a:cubicBezTo>
                <a:cubicBezTo>
                  <a:pt x="1870235" y="506797"/>
                  <a:pt x="1871171" y="506007"/>
                  <a:pt x="1872106" y="505217"/>
                </a:cubicBezTo>
                <a:lnTo>
                  <a:pt x="1869300" y="504426"/>
                </a:lnTo>
                <a:cubicBezTo>
                  <a:pt x="1869300" y="503636"/>
                  <a:pt x="1871171" y="502845"/>
                  <a:pt x="1871171" y="502052"/>
                </a:cubicBezTo>
                <a:cubicBezTo>
                  <a:pt x="1872106" y="502052"/>
                  <a:pt x="1872106" y="501261"/>
                  <a:pt x="1873041" y="500471"/>
                </a:cubicBezTo>
                <a:cubicBezTo>
                  <a:pt x="1873041" y="499681"/>
                  <a:pt x="1873976" y="499681"/>
                  <a:pt x="1873976" y="498890"/>
                </a:cubicBezTo>
                <a:cubicBezTo>
                  <a:pt x="1874909" y="498890"/>
                  <a:pt x="1875844" y="497306"/>
                  <a:pt x="1875844" y="497306"/>
                </a:cubicBezTo>
                <a:lnTo>
                  <a:pt x="1877714" y="498100"/>
                </a:lnTo>
                <a:cubicBezTo>
                  <a:pt x="1877714" y="498890"/>
                  <a:pt x="1875844" y="499681"/>
                  <a:pt x="1876779" y="500471"/>
                </a:cubicBezTo>
                <a:lnTo>
                  <a:pt x="1878647" y="501261"/>
                </a:lnTo>
                <a:cubicBezTo>
                  <a:pt x="1877714" y="502052"/>
                  <a:pt x="1877714" y="502845"/>
                  <a:pt x="1876779" y="503636"/>
                </a:cubicBezTo>
                <a:cubicBezTo>
                  <a:pt x="1876779" y="503636"/>
                  <a:pt x="1875844" y="504426"/>
                  <a:pt x="1874909" y="505217"/>
                </a:cubicBezTo>
                <a:lnTo>
                  <a:pt x="1873976" y="506797"/>
                </a:lnTo>
                <a:cubicBezTo>
                  <a:pt x="1873976" y="506797"/>
                  <a:pt x="1875844" y="507591"/>
                  <a:pt x="1875844" y="508381"/>
                </a:cubicBezTo>
                <a:cubicBezTo>
                  <a:pt x="1876779" y="508381"/>
                  <a:pt x="1877714" y="509172"/>
                  <a:pt x="1877714" y="509172"/>
                </a:cubicBezTo>
                <a:cubicBezTo>
                  <a:pt x="1877714" y="509172"/>
                  <a:pt x="1879582" y="508381"/>
                  <a:pt x="1879582" y="507591"/>
                </a:cubicBezTo>
                <a:cubicBezTo>
                  <a:pt x="1879582" y="507591"/>
                  <a:pt x="1877714" y="506797"/>
                  <a:pt x="1877714" y="506007"/>
                </a:cubicBezTo>
                <a:lnTo>
                  <a:pt x="1878647" y="504426"/>
                </a:lnTo>
                <a:cubicBezTo>
                  <a:pt x="1879582" y="504426"/>
                  <a:pt x="1881452" y="506007"/>
                  <a:pt x="1881452" y="506007"/>
                </a:cubicBezTo>
                <a:lnTo>
                  <a:pt x="1882388" y="504426"/>
                </a:lnTo>
                <a:cubicBezTo>
                  <a:pt x="1882388" y="503636"/>
                  <a:pt x="1880517" y="503636"/>
                  <a:pt x="1880517" y="502845"/>
                </a:cubicBezTo>
                <a:cubicBezTo>
                  <a:pt x="1880517" y="502052"/>
                  <a:pt x="1882388" y="502052"/>
                  <a:pt x="1882388" y="501261"/>
                </a:cubicBezTo>
                <a:cubicBezTo>
                  <a:pt x="1883320" y="499681"/>
                  <a:pt x="1884255" y="498890"/>
                  <a:pt x="1885190" y="497306"/>
                </a:cubicBezTo>
                <a:cubicBezTo>
                  <a:pt x="1886125" y="497306"/>
                  <a:pt x="1887061" y="495725"/>
                  <a:pt x="1887061" y="495725"/>
                </a:cubicBezTo>
                <a:lnTo>
                  <a:pt x="1888928" y="497306"/>
                </a:lnTo>
                <a:cubicBezTo>
                  <a:pt x="1888928" y="497306"/>
                  <a:pt x="1887996" y="498890"/>
                  <a:pt x="1887061" y="498890"/>
                </a:cubicBezTo>
                <a:cubicBezTo>
                  <a:pt x="1887061" y="499681"/>
                  <a:pt x="1886125" y="500471"/>
                  <a:pt x="1886125" y="500471"/>
                </a:cubicBezTo>
                <a:cubicBezTo>
                  <a:pt x="1885190" y="501261"/>
                  <a:pt x="1885190" y="502052"/>
                  <a:pt x="1884255" y="502845"/>
                </a:cubicBezTo>
                <a:cubicBezTo>
                  <a:pt x="1885190" y="502845"/>
                  <a:pt x="1886125" y="503636"/>
                  <a:pt x="1886125" y="503636"/>
                </a:cubicBezTo>
                <a:cubicBezTo>
                  <a:pt x="1887061" y="503636"/>
                  <a:pt x="1887996" y="505217"/>
                  <a:pt x="1888928" y="505217"/>
                </a:cubicBezTo>
                <a:lnTo>
                  <a:pt x="1887061" y="506797"/>
                </a:lnTo>
                <a:cubicBezTo>
                  <a:pt x="1886125" y="507591"/>
                  <a:pt x="1886125" y="508381"/>
                  <a:pt x="1885190" y="508381"/>
                </a:cubicBezTo>
                <a:cubicBezTo>
                  <a:pt x="1885190" y="509172"/>
                  <a:pt x="1884255" y="509962"/>
                  <a:pt x="1883320" y="510753"/>
                </a:cubicBezTo>
                <a:lnTo>
                  <a:pt x="1886125" y="511546"/>
                </a:lnTo>
                <a:cubicBezTo>
                  <a:pt x="1886125" y="512337"/>
                  <a:pt x="1884255" y="513127"/>
                  <a:pt x="1884255" y="513917"/>
                </a:cubicBezTo>
                <a:lnTo>
                  <a:pt x="1886125" y="514708"/>
                </a:lnTo>
                <a:cubicBezTo>
                  <a:pt x="1886125" y="514708"/>
                  <a:pt x="1887996" y="513917"/>
                  <a:pt x="1887996" y="513127"/>
                </a:cubicBezTo>
                <a:cubicBezTo>
                  <a:pt x="1887996" y="512337"/>
                  <a:pt x="1886125" y="512337"/>
                  <a:pt x="1886125" y="511546"/>
                </a:cubicBezTo>
                <a:cubicBezTo>
                  <a:pt x="1886125" y="511546"/>
                  <a:pt x="1887061" y="510753"/>
                  <a:pt x="1887061" y="509962"/>
                </a:cubicBezTo>
                <a:cubicBezTo>
                  <a:pt x="1887996" y="509172"/>
                  <a:pt x="1887996" y="509172"/>
                  <a:pt x="1888928" y="508381"/>
                </a:cubicBezTo>
                <a:cubicBezTo>
                  <a:pt x="1888928" y="508381"/>
                  <a:pt x="1889863" y="506797"/>
                  <a:pt x="1890798" y="506797"/>
                </a:cubicBezTo>
                <a:lnTo>
                  <a:pt x="1892669" y="507591"/>
                </a:lnTo>
                <a:lnTo>
                  <a:pt x="1894536" y="506007"/>
                </a:lnTo>
                <a:cubicBezTo>
                  <a:pt x="1894536" y="506007"/>
                  <a:pt x="1891734" y="505217"/>
                  <a:pt x="1891734" y="504426"/>
                </a:cubicBezTo>
                <a:cubicBezTo>
                  <a:pt x="1892669" y="504426"/>
                  <a:pt x="1893601" y="503636"/>
                  <a:pt x="1893601" y="502845"/>
                </a:cubicBezTo>
                <a:lnTo>
                  <a:pt x="1895472" y="501261"/>
                </a:lnTo>
                <a:lnTo>
                  <a:pt x="1897342" y="502845"/>
                </a:lnTo>
                <a:cubicBezTo>
                  <a:pt x="1897342" y="502052"/>
                  <a:pt x="1899210" y="501261"/>
                  <a:pt x="1899210" y="500471"/>
                </a:cubicBezTo>
                <a:lnTo>
                  <a:pt x="1897342" y="499681"/>
                </a:lnTo>
                <a:cubicBezTo>
                  <a:pt x="1896407" y="498890"/>
                  <a:pt x="1898277" y="498100"/>
                  <a:pt x="1898277" y="497306"/>
                </a:cubicBezTo>
                <a:lnTo>
                  <a:pt x="1896407" y="496516"/>
                </a:lnTo>
                <a:cubicBezTo>
                  <a:pt x="1896407" y="495725"/>
                  <a:pt x="1897342" y="494935"/>
                  <a:pt x="1898277" y="494935"/>
                </a:cubicBezTo>
                <a:cubicBezTo>
                  <a:pt x="1898277" y="494145"/>
                  <a:pt x="1899210" y="495725"/>
                  <a:pt x="1900145" y="495725"/>
                </a:cubicBezTo>
                <a:cubicBezTo>
                  <a:pt x="1901080" y="495725"/>
                  <a:pt x="1901080" y="494145"/>
                  <a:pt x="1902015" y="494145"/>
                </a:cubicBezTo>
                <a:cubicBezTo>
                  <a:pt x="1902015" y="494145"/>
                  <a:pt x="1902951" y="495725"/>
                  <a:pt x="1903886" y="495725"/>
                </a:cubicBezTo>
                <a:cubicBezTo>
                  <a:pt x="1903886" y="495725"/>
                  <a:pt x="1904818" y="494145"/>
                  <a:pt x="1905753" y="493351"/>
                </a:cubicBezTo>
                <a:lnTo>
                  <a:pt x="1907624" y="494935"/>
                </a:lnTo>
                <a:lnTo>
                  <a:pt x="1905753" y="496516"/>
                </a:lnTo>
                <a:cubicBezTo>
                  <a:pt x="1905753" y="497306"/>
                  <a:pt x="1907624" y="498100"/>
                  <a:pt x="1907624" y="498100"/>
                </a:cubicBezTo>
                <a:lnTo>
                  <a:pt x="1909491" y="496516"/>
                </a:lnTo>
                <a:cubicBezTo>
                  <a:pt x="1909491" y="495725"/>
                  <a:pt x="1907624" y="495725"/>
                  <a:pt x="1907624" y="494935"/>
                </a:cubicBezTo>
                <a:cubicBezTo>
                  <a:pt x="1907624" y="494935"/>
                  <a:pt x="1909491" y="494145"/>
                  <a:pt x="1909491" y="493351"/>
                </a:cubicBezTo>
                <a:lnTo>
                  <a:pt x="1906689" y="491770"/>
                </a:lnTo>
                <a:cubicBezTo>
                  <a:pt x="1907624" y="491770"/>
                  <a:pt x="1907624" y="490189"/>
                  <a:pt x="1908556" y="490189"/>
                </a:cubicBezTo>
                <a:cubicBezTo>
                  <a:pt x="1909491" y="490189"/>
                  <a:pt x="1910427" y="491770"/>
                  <a:pt x="1910427" y="491770"/>
                </a:cubicBezTo>
                <a:lnTo>
                  <a:pt x="1912297" y="492561"/>
                </a:lnTo>
                <a:cubicBezTo>
                  <a:pt x="1913229" y="493351"/>
                  <a:pt x="1911362" y="494145"/>
                  <a:pt x="1911362" y="494935"/>
                </a:cubicBezTo>
                <a:lnTo>
                  <a:pt x="1913229" y="495725"/>
                </a:lnTo>
                <a:cubicBezTo>
                  <a:pt x="1913229" y="496516"/>
                  <a:pt x="1911362" y="497306"/>
                  <a:pt x="1911362" y="498100"/>
                </a:cubicBezTo>
                <a:cubicBezTo>
                  <a:pt x="1911362" y="498100"/>
                  <a:pt x="1913229" y="498890"/>
                  <a:pt x="1914165" y="498890"/>
                </a:cubicBezTo>
                <a:lnTo>
                  <a:pt x="1916035" y="500471"/>
                </a:lnTo>
                <a:lnTo>
                  <a:pt x="1914165" y="502052"/>
                </a:lnTo>
                <a:cubicBezTo>
                  <a:pt x="1914165" y="502845"/>
                  <a:pt x="1916035" y="503636"/>
                  <a:pt x="1916035" y="503636"/>
                </a:cubicBezTo>
                <a:cubicBezTo>
                  <a:pt x="1916970" y="503636"/>
                  <a:pt x="1917906" y="504426"/>
                  <a:pt x="1918838" y="505217"/>
                </a:cubicBezTo>
                <a:lnTo>
                  <a:pt x="1920708" y="506007"/>
                </a:lnTo>
                <a:cubicBezTo>
                  <a:pt x="1920708" y="506797"/>
                  <a:pt x="1918838" y="507591"/>
                  <a:pt x="1918838" y="508381"/>
                </a:cubicBezTo>
                <a:lnTo>
                  <a:pt x="1920708" y="509172"/>
                </a:lnTo>
                <a:cubicBezTo>
                  <a:pt x="1921644" y="509172"/>
                  <a:pt x="1922579" y="507591"/>
                  <a:pt x="1922579" y="507591"/>
                </a:cubicBezTo>
                <a:cubicBezTo>
                  <a:pt x="1922579" y="507591"/>
                  <a:pt x="1920708" y="506797"/>
                  <a:pt x="1920708" y="506007"/>
                </a:cubicBezTo>
                <a:cubicBezTo>
                  <a:pt x="1920708" y="506007"/>
                  <a:pt x="1921644" y="505217"/>
                  <a:pt x="1921644" y="504426"/>
                </a:cubicBezTo>
                <a:cubicBezTo>
                  <a:pt x="1922579" y="504426"/>
                  <a:pt x="1923511" y="503636"/>
                  <a:pt x="1923511" y="502845"/>
                </a:cubicBezTo>
                <a:cubicBezTo>
                  <a:pt x="1923511" y="502052"/>
                  <a:pt x="1925381" y="501261"/>
                  <a:pt x="1925381" y="501261"/>
                </a:cubicBezTo>
                <a:cubicBezTo>
                  <a:pt x="1925381" y="500471"/>
                  <a:pt x="1923511" y="499681"/>
                  <a:pt x="1923511" y="499681"/>
                </a:cubicBezTo>
                <a:cubicBezTo>
                  <a:pt x="1923511" y="498890"/>
                  <a:pt x="1924446" y="498100"/>
                  <a:pt x="1924446" y="498100"/>
                </a:cubicBezTo>
                <a:cubicBezTo>
                  <a:pt x="1925381" y="497306"/>
                  <a:pt x="1925381" y="496516"/>
                  <a:pt x="1926317" y="495725"/>
                </a:cubicBezTo>
                <a:cubicBezTo>
                  <a:pt x="1927252" y="494935"/>
                  <a:pt x="1928187" y="493351"/>
                  <a:pt x="1929119" y="492561"/>
                </a:cubicBezTo>
                <a:cubicBezTo>
                  <a:pt x="1930990" y="493351"/>
                  <a:pt x="1931925" y="494145"/>
                  <a:pt x="1933792" y="494935"/>
                </a:cubicBezTo>
                <a:cubicBezTo>
                  <a:pt x="1933792" y="495725"/>
                  <a:pt x="1935663" y="495725"/>
                  <a:pt x="1935663" y="496516"/>
                </a:cubicBezTo>
                <a:cubicBezTo>
                  <a:pt x="1935663" y="497306"/>
                  <a:pt x="1933792" y="498100"/>
                  <a:pt x="1933792" y="498100"/>
                </a:cubicBezTo>
                <a:cubicBezTo>
                  <a:pt x="1934728" y="498890"/>
                  <a:pt x="1936598" y="498890"/>
                  <a:pt x="1936598" y="499681"/>
                </a:cubicBezTo>
                <a:lnTo>
                  <a:pt x="1934728" y="501261"/>
                </a:lnTo>
                <a:cubicBezTo>
                  <a:pt x="1934728" y="502052"/>
                  <a:pt x="1936598" y="502845"/>
                  <a:pt x="1936598" y="502845"/>
                </a:cubicBezTo>
                <a:cubicBezTo>
                  <a:pt x="1937533" y="502845"/>
                  <a:pt x="1938466" y="501261"/>
                  <a:pt x="1938466" y="501261"/>
                </a:cubicBezTo>
                <a:cubicBezTo>
                  <a:pt x="1938466" y="501261"/>
                  <a:pt x="1939401" y="498890"/>
                  <a:pt x="1940336" y="499681"/>
                </a:cubicBezTo>
                <a:lnTo>
                  <a:pt x="1942207" y="500471"/>
                </a:lnTo>
                <a:cubicBezTo>
                  <a:pt x="1942207" y="501261"/>
                  <a:pt x="1940336" y="502052"/>
                  <a:pt x="1940336" y="502052"/>
                </a:cubicBezTo>
                <a:cubicBezTo>
                  <a:pt x="1940336" y="502845"/>
                  <a:pt x="1942207" y="502845"/>
                  <a:pt x="1942207" y="503636"/>
                </a:cubicBezTo>
                <a:cubicBezTo>
                  <a:pt x="1944074" y="502845"/>
                  <a:pt x="1945009" y="501261"/>
                  <a:pt x="1945945" y="500471"/>
                </a:cubicBezTo>
                <a:cubicBezTo>
                  <a:pt x="1945945" y="499681"/>
                  <a:pt x="1946880" y="498890"/>
                  <a:pt x="1946880" y="498100"/>
                </a:cubicBezTo>
                <a:cubicBezTo>
                  <a:pt x="1947812" y="498100"/>
                  <a:pt x="1945009" y="497306"/>
                  <a:pt x="1945009" y="497306"/>
                </a:cubicBezTo>
                <a:cubicBezTo>
                  <a:pt x="1945009" y="496516"/>
                  <a:pt x="1946880" y="495725"/>
                  <a:pt x="1946880" y="495725"/>
                </a:cubicBezTo>
                <a:cubicBezTo>
                  <a:pt x="1946880" y="494935"/>
                  <a:pt x="1947812" y="493351"/>
                  <a:pt x="1948747" y="493351"/>
                </a:cubicBezTo>
                <a:lnTo>
                  <a:pt x="1950618" y="494935"/>
                </a:lnTo>
                <a:cubicBezTo>
                  <a:pt x="1950618" y="495725"/>
                  <a:pt x="1948747" y="496516"/>
                  <a:pt x="1948747" y="496516"/>
                </a:cubicBezTo>
                <a:cubicBezTo>
                  <a:pt x="1949683" y="497306"/>
                  <a:pt x="1950618" y="497306"/>
                  <a:pt x="1950618" y="498100"/>
                </a:cubicBezTo>
                <a:cubicBezTo>
                  <a:pt x="1951553" y="498100"/>
                  <a:pt x="1953420" y="498890"/>
                  <a:pt x="1953420" y="499681"/>
                </a:cubicBezTo>
                <a:lnTo>
                  <a:pt x="1951553" y="501261"/>
                </a:lnTo>
                <a:cubicBezTo>
                  <a:pt x="1951553" y="501261"/>
                  <a:pt x="1953420" y="502052"/>
                  <a:pt x="1953420" y="502845"/>
                </a:cubicBezTo>
                <a:cubicBezTo>
                  <a:pt x="1954356" y="502845"/>
                  <a:pt x="1955291" y="503636"/>
                  <a:pt x="1955291" y="503636"/>
                </a:cubicBezTo>
                <a:cubicBezTo>
                  <a:pt x="1955291" y="504426"/>
                  <a:pt x="1954356" y="505217"/>
                  <a:pt x="1954356" y="506007"/>
                </a:cubicBezTo>
                <a:cubicBezTo>
                  <a:pt x="1953420" y="506007"/>
                  <a:pt x="1952488" y="506797"/>
                  <a:pt x="1952488" y="507591"/>
                </a:cubicBezTo>
                <a:lnTo>
                  <a:pt x="1954356" y="508381"/>
                </a:lnTo>
                <a:cubicBezTo>
                  <a:pt x="1954356" y="509172"/>
                  <a:pt x="1953420" y="509962"/>
                  <a:pt x="1953420" y="510753"/>
                </a:cubicBezTo>
                <a:cubicBezTo>
                  <a:pt x="1952488" y="510753"/>
                  <a:pt x="1955291" y="511546"/>
                  <a:pt x="1955291" y="511546"/>
                </a:cubicBezTo>
                <a:cubicBezTo>
                  <a:pt x="1955291" y="511546"/>
                  <a:pt x="1957162" y="510753"/>
                  <a:pt x="1956226" y="509962"/>
                </a:cubicBezTo>
                <a:cubicBezTo>
                  <a:pt x="1956226" y="509962"/>
                  <a:pt x="1954356" y="509172"/>
                  <a:pt x="1954356" y="508381"/>
                </a:cubicBezTo>
                <a:cubicBezTo>
                  <a:pt x="1954356" y="508381"/>
                  <a:pt x="1956226" y="507591"/>
                  <a:pt x="1956226" y="506797"/>
                </a:cubicBezTo>
                <a:cubicBezTo>
                  <a:pt x="1956226" y="506007"/>
                  <a:pt x="1957162" y="506007"/>
                  <a:pt x="1958097" y="505217"/>
                </a:cubicBezTo>
                <a:cubicBezTo>
                  <a:pt x="1958097" y="504426"/>
                  <a:pt x="1959029" y="503636"/>
                  <a:pt x="1959029" y="503636"/>
                </a:cubicBezTo>
                <a:cubicBezTo>
                  <a:pt x="1959964" y="502052"/>
                  <a:pt x="1961835" y="501261"/>
                  <a:pt x="1962770" y="499681"/>
                </a:cubicBezTo>
                <a:cubicBezTo>
                  <a:pt x="1963702" y="498890"/>
                  <a:pt x="1964637" y="497306"/>
                  <a:pt x="1965573" y="496516"/>
                </a:cubicBezTo>
                <a:cubicBezTo>
                  <a:pt x="1966508" y="495725"/>
                  <a:pt x="1966508" y="494935"/>
                  <a:pt x="1967443" y="494935"/>
                </a:cubicBezTo>
                <a:cubicBezTo>
                  <a:pt x="1967443" y="494145"/>
                  <a:pt x="1968375" y="493351"/>
                  <a:pt x="1969310" y="492561"/>
                </a:cubicBezTo>
                <a:lnTo>
                  <a:pt x="1971181" y="494145"/>
                </a:lnTo>
                <a:lnTo>
                  <a:pt x="1973048" y="495725"/>
                </a:lnTo>
                <a:cubicBezTo>
                  <a:pt x="1973984" y="495725"/>
                  <a:pt x="1973984" y="494145"/>
                  <a:pt x="1974919" y="494145"/>
                </a:cubicBezTo>
                <a:cubicBezTo>
                  <a:pt x="1974919" y="494145"/>
                  <a:pt x="1975854" y="494935"/>
                  <a:pt x="1976789" y="494935"/>
                </a:cubicBezTo>
                <a:lnTo>
                  <a:pt x="1978657" y="493351"/>
                </a:lnTo>
                <a:cubicBezTo>
                  <a:pt x="1978657" y="493351"/>
                  <a:pt x="1980527" y="494145"/>
                  <a:pt x="1980527" y="494935"/>
                </a:cubicBezTo>
                <a:cubicBezTo>
                  <a:pt x="1980527" y="494935"/>
                  <a:pt x="1978657" y="495725"/>
                  <a:pt x="1978657" y="496516"/>
                </a:cubicBezTo>
                <a:cubicBezTo>
                  <a:pt x="1978657" y="497306"/>
                  <a:pt x="1977725" y="498100"/>
                  <a:pt x="1977725" y="498100"/>
                </a:cubicBezTo>
                <a:cubicBezTo>
                  <a:pt x="1976789" y="498890"/>
                  <a:pt x="1975854" y="499681"/>
                  <a:pt x="1975854" y="499681"/>
                </a:cubicBezTo>
                <a:cubicBezTo>
                  <a:pt x="1974919" y="500471"/>
                  <a:pt x="1974919" y="501261"/>
                  <a:pt x="1973984" y="502052"/>
                </a:cubicBezTo>
                <a:cubicBezTo>
                  <a:pt x="1973984" y="502052"/>
                  <a:pt x="1973048" y="503636"/>
                  <a:pt x="1972116" y="503636"/>
                </a:cubicBezTo>
                <a:lnTo>
                  <a:pt x="1970246" y="502052"/>
                </a:lnTo>
                <a:cubicBezTo>
                  <a:pt x="1970246" y="502845"/>
                  <a:pt x="1968375" y="503636"/>
                  <a:pt x="1968375" y="503636"/>
                </a:cubicBezTo>
                <a:cubicBezTo>
                  <a:pt x="1969310" y="504426"/>
                  <a:pt x="1970246" y="504426"/>
                  <a:pt x="1971181" y="505217"/>
                </a:cubicBezTo>
                <a:cubicBezTo>
                  <a:pt x="1971181" y="506007"/>
                  <a:pt x="1973048" y="506007"/>
                  <a:pt x="1973048" y="506797"/>
                </a:cubicBezTo>
                <a:cubicBezTo>
                  <a:pt x="1973048" y="506797"/>
                  <a:pt x="1971181" y="507591"/>
                  <a:pt x="1971181" y="508381"/>
                </a:cubicBezTo>
                <a:cubicBezTo>
                  <a:pt x="1972116" y="508381"/>
                  <a:pt x="1973048" y="509962"/>
                  <a:pt x="1973048" y="509962"/>
                </a:cubicBezTo>
                <a:cubicBezTo>
                  <a:pt x="1973984" y="509962"/>
                  <a:pt x="1974919" y="508381"/>
                  <a:pt x="1974919" y="508381"/>
                </a:cubicBezTo>
                <a:cubicBezTo>
                  <a:pt x="1974919" y="507591"/>
                  <a:pt x="1976789" y="506797"/>
                  <a:pt x="1976789" y="506007"/>
                </a:cubicBezTo>
                <a:lnTo>
                  <a:pt x="1974919" y="505217"/>
                </a:lnTo>
                <a:cubicBezTo>
                  <a:pt x="1974919" y="504426"/>
                  <a:pt x="1975854" y="502845"/>
                  <a:pt x="1975854" y="502845"/>
                </a:cubicBezTo>
                <a:cubicBezTo>
                  <a:pt x="1976789" y="502845"/>
                  <a:pt x="1977725" y="504426"/>
                  <a:pt x="1978657" y="504426"/>
                </a:cubicBezTo>
                <a:lnTo>
                  <a:pt x="1979592" y="502845"/>
                </a:lnTo>
                <a:cubicBezTo>
                  <a:pt x="1980527" y="502052"/>
                  <a:pt x="1980527" y="501261"/>
                  <a:pt x="1981463" y="501261"/>
                </a:cubicBezTo>
                <a:cubicBezTo>
                  <a:pt x="1981463" y="500471"/>
                  <a:pt x="1982398" y="498890"/>
                  <a:pt x="1983330" y="498890"/>
                </a:cubicBezTo>
                <a:lnTo>
                  <a:pt x="1985201" y="500471"/>
                </a:lnTo>
                <a:cubicBezTo>
                  <a:pt x="1984265" y="502052"/>
                  <a:pt x="1983330" y="502845"/>
                  <a:pt x="1982398" y="504426"/>
                </a:cubicBezTo>
                <a:cubicBezTo>
                  <a:pt x="1983330" y="505217"/>
                  <a:pt x="1984265" y="506007"/>
                  <a:pt x="1986136" y="506797"/>
                </a:cubicBezTo>
                <a:cubicBezTo>
                  <a:pt x="1987071" y="505217"/>
                  <a:pt x="1988003" y="504426"/>
                  <a:pt x="1988939" y="502845"/>
                </a:cubicBezTo>
                <a:cubicBezTo>
                  <a:pt x="1988003" y="502052"/>
                  <a:pt x="1986136" y="501261"/>
                  <a:pt x="1985201" y="500471"/>
                </a:cubicBezTo>
                <a:cubicBezTo>
                  <a:pt x="1986136" y="500471"/>
                  <a:pt x="1986136" y="498890"/>
                  <a:pt x="1987071" y="498890"/>
                </a:cubicBezTo>
                <a:cubicBezTo>
                  <a:pt x="1987071" y="498100"/>
                  <a:pt x="1988003" y="497306"/>
                  <a:pt x="1988003" y="497306"/>
                </a:cubicBezTo>
                <a:lnTo>
                  <a:pt x="1990809" y="498100"/>
                </a:lnTo>
                <a:cubicBezTo>
                  <a:pt x="1990809" y="498890"/>
                  <a:pt x="1988939" y="499681"/>
                  <a:pt x="1988939" y="500471"/>
                </a:cubicBezTo>
                <a:lnTo>
                  <a:pt x="1990809" y="501261"/>
                </a:lnTo>
                <a:cubicBezTo>
                  <a:pt x="1991744" y="501261"/>
                  <a:pt x="1991744" y="499681"/>
                  <a:pt x="1992680" y="499681"/>
                </a:cubicBezTo>
                <a:cubicBezTo>
                  <a:pt x="1992680" y="499681"/>
                  <a:pt x="1993612" y="501261"/>
                  <a:pt x="1994547" y="501261"/>
                </a:cubicBezTo>
                <a:cubicBezTo>
                  <a:pt x="1995482" y="501261"/>
                  <a:pt x="1995482" y="499681"/>
                  <a:pt x="1996417" y="498890"/>
                </a:cubicBezTo>
                <a:cubicBezTo>
                  <a:pt x="1996417" y="498890"/>
                  <a:pt x="1997349" y="500471"/>
                  <a:pt x="1998285" y="500471"/>
                </a:cubicBezTo>
                <a:cubicBezTo>
                  <a:pt x="1999220" y="500471"/>
                  <a:pt x="1999220" y="498890"/>
                  <a:pt x="2000155" y="498890"/>
                </a:cubicBezTo>
                <a:cubicBezTo>
                  <a:pt x="2001091" y="499681"/>
                  <a:pt x="2002958" y="500471"/>
                  <a:pt x="2003893" y="501261"/>
                </a:cubicBezTo>
                <a:cubicBezTo>
                  <a:pt x="2002958" y="502845"/>
                  <a:pt x="2002026" y="503636"/>
                  <a:pt x="2001091" y="505217"/>
                </a:cubicBezTo>
                <a:cubicBezTo>
                  <a:pt x="2000155" y="506007"/>
                  <a:pt x="2000155" y="506007"/>
                  <a:pt x="1999220" y="506797"/>
                </a:cubicBezTo>
                <a:lnTo>
                  <a:pt x="1997349" y="508381"/>
                </a:lnTo>
                <a:cubicBezTo>
                  <a:pt x="1997349" y="508381"/>
                  <a:pt x="1999220" y="509962"/>
                  <a:pt x="2000155" y="509962"/>
                </a:cubicBezTo>
                <a:lnTo>
                  <a:pt x="2001091" y="508381"/>
                </a:lnTo>
                <a:cubicBezTo>
                  <a:pt x="2002026" y="507591"/>
                  <a:pt x="2002026" y="506797"/>
                  <a:pt x="2002958" y="506797"/>
                </a:cubicBezTo>
                <a:cubicBezTo>
                  <a:pt x="2003893" y="506007"/>
                  <a:pt x="2003893" y="505217"/>
                  <a:pt x="2004828" y="504426"/>
                </a:cubicBezTo>
                <a:cubicBezTo>
                  <a:pt x="2004828" y="504426"/>
                  <a:pt x="2005764" y="503636"/>
                  <a:pt x="2005764" y="502845"/>
                </a:cubicBezTo>
                <a:cubicBezTo>
                  <a:pt x="2006699" y="502052"/>
                  <a:pt x="2007631" y="501261"/>
                  <a:pt x="2007631" y="501261"/>
                </a:cubicBezTo>
                <a:cubicBezTo>
                  <a:pt x="2007631" y="500471"/>
                  <a:pt x="2005764" y="499681"/>
                  <a:pt x="2005764" y="499681"/>
                </a:cubicBezTo>
                <a:cubicBezTo>
                  <a:pt x="2004828" y="499681"/>
                  <a:pt x="2003893" y="498890"/>
                  <a:pt x="2003893" y="498100"/>
                </a:cubicBezTo>
                <a:cubicBezTo>
                  <a:pt x="2002958" y="498100"/>
                  <a:pt x="2004828" y="497306"/>
                  <a:pt x="2004828" y="496516"/>
                </a:cubicBezTo>
                <a:cubicBezTo>
                  <a:pt x="2005764" y="497306"/>
                  <a:pt x="2006699" y="497306"/>
                  <a:pt x="2007631" y="498100"/>
                </a:cubicBezTo>
                <a:cubicBezTo>
                  <a:pt x="2007631" y="498100"/>
                  <a:pt x="2008566" y="499681"/>
                  <a:pt x="2009502" y="499681"/>
                </a:cubicBezTo>
                <a:cubicBezTo>
                  <a:pt x="2009502" y="499681"/>
                  <a:pt x="2010437" y="498100"/>
                  <a:pt x="2010437" y="497306"/>
                </a:cubicBezTo>
                <a:cubicBezTo>
                  <a:pt x="2011372" y="497306"/>
                  <a:pt x="2012307" y="496516"/>
                  <a:pt x="2012307" y="495725"/>
                </a:cubicBezTo>
                <a:cubicBezTo>
                  <a:pt x="2012307" y="496516"/>
                  <a:pt x="2014175" y="496516"/>
                  <a:pt x="2014175" y="497306"/>
                </a:cubicBezTo>
                <a:lnTo>
                  <a:pt x="2013240" y="498890"/>
                </a:lnTo>
                <a:cubicBezTo>
                  <a:pt x="2012307" y="499681"/>
                  <a:pt x="2012307" y="500471"/>
                  <a:pt x="2011372" y="500471"/>
                </a:cubicBezTo>
                <a:cubicBezTo>
                  <a:pt x="2010437" y="501261"/>
                  <a:pt x="2010437" y="502052"/>
                  <a:pt x="2009502" y="502845"/>
                </a:cubicBezTo>
                <a:cubicBezTo>
                  <a:pt x="2009502" y="502845"/>
                  <a:pt x="2008566" y="503636"/>
                  <a:pt x="2008566" y="504426"/>
                </a:cubicBezTo>
                <a:cubicBezTo>
                  <a:pt x="2008566" y="504426"/>
                  <a:pt x="2009502" y="506007"/>
                  <a:pt x="2010437" y="505217"/>
                </a:cubicBezTo>
                <a:cubicBezTo>
                  <a:pt x="2010437" y="505217"/>
                  <a:pt x="2011372" y="503636"/>
                  <a:pt x="2012307" y="503636"/>
                </a:cubicBezTo>
                <a:cubicBezTo>
                  <a:pt x="2012307" y="503636"/>
                  <a:pt x="2013240" y="505217"/>
                  <a:pt x="2014175" y="505217"/>
                </a:cubicBezTo>
                <a:lnTo>
                  <a:pt x="2015110" y="503636"/>
                </a:lnTo>
                <a:cubicBezTo>
                  <a:pt x="2016045" y="502845"/>
                  <a:pt x="2016981" y="502052"/>
                  <a:pt x="2016981" y="501261"/>
                </a:cubicBezTo>
                <a:cubicBezTo>
                  <a:pt x="2016981" y="501261"/>
                  <a:pt x="2017916" y="499681"/>
                  <a:pt x="2018848" y="499681"/>
                </a:cubicBezTo>
                <a:lnTo>
                  <a:pt x="2020719" y="501261"/>
                </a:lnTo>
                <a:cubicBezTo>
                  <a:pt x="2021654" y="501261"/>
                  <a:pt x="2021654" y="499681"/>
                  <a:pt x="2022586" y="499681"/>
                </a:cubicBezTo>
                <a:cubicBezTo>
                  <a:pt x="2022586" y="499681"/>
                  <a:pt x="2023521" y="500471"/>
                  <a:pt x="2024457" y="500471"/>
                </a:cubicBezTo>
                <a:cubicBezTo>
                  <a:pt x="2025392" y="500471"/>
                  <a:pt x="2025392" y="498890"/>
                  <a:pt x="2026327" y="498890"/>
                </a:cubicBezTo>
                <a:cubicBezTo>
                  <a:pt x="2026327" y="498890"/>
                  <a:pt x="2027259" y="500471"/>
                  <a:pt x="2028194" y="500471"/>
                </a:cubicBezTo>
                <a:cubicBezTo>
                  <a:pt x="2027259" y="500471"/>
                  <a:pt x="2027259" y="502052"/>
                  <a:pt x="2026327" y="502052"/>
                </a:cubicBezTo>
                <a:cubicBezTo>
                  <a:pt x="2027259" y="502845"/>
                  <a:pt x="2028194" y="502845"/>
                  <a:pt x="2028194" y="503636"/>
                </a:cubicBezTo>
                <a:cubicBezTo>
                  <a:pt x="2029130" y="503636"/>
                  <a:pt x="2031000" y="504426"/>
                  <a:pt x="2031000" y="505217"/>
                </a:cubicBezTo>
                <a:cubicBezTo>
                  <a:pt x="2031000" y="505217"/>
                  <a:pt x="2029130" y="506007"/>
                  <a:pt x="2029130" y="506797"/>
                </a:cubicBezTo>
                <a:cubicBezTo>
                  <a:pt x="2028194" y="506797"/>
                  <a:pt x="2028194" y="507591"/>
                  <a:pt x="2027259" y="508381"/>
                </a:cubicBezTo>
                <a:cubicBezTo>
                  <a:pt x="2027259" y="509172"/>
                  <a:pt x="2026327" y="509172"/>
                  <a:pt x="2026327" y="509962"/>
                </a:cubicBezTo>
                <a:cubicBezTo>
                  <a:pt x="2026327" y="509962"/>
                  <a:pt x="2027259" y="511546"/>
                  <a:pt x="2028194" y="511546"/>
                </a:cubicBezTo>
                <a:cubicBezTo>
                  <a:pt x="2028194" y="511546"/>
                  <a:pt x="2029130" y="509962"/>
                  <a:pt x="2030065" y="509962"/>
                </a:cubicBezTo>
                <a:cubicBezTo>
                  <a:pt x="2030065" y="509172"/>
                  <a:pt x="2031000" y="508381"/>
                  <a:pt x="2031000" y="507591"/>
                </a:cubicBezTo>
                <a:cubicBezTo>
                  <a:pt x="2031936" y="507591"/>
                  <a:pt x="2031936" y="506797"/>
                  <a:pt x="2032868" y="506007"/>
                </a:cubicBezTo>
                <a:cubicBezTo>
                  <a:pt x="2032868" y="506007"/>
                  <a:pt x="2033803" y="504426"/>
                  <a:pt x="2034738" y="504426"/>
                </a:cubicBezTo>
                <a:cubicBezTo>
                  <a:pt x="2034738" y="504426"/>
                  <a:pt x="2035673" y="506007"/>
                  <a:pt x="2036609" y="506007"/>
                </a:cubicBezTo>
                <a:cubicBezTo>
                  <a:pt x="2036609" y="506007"/>
                  <a:pt x="2037541" y="503636"/>
                  <a:pt x="2038476" y="503636"/>
                </a:cubicBezTo>
                <a:lnTo>
                  <a:pt x="2040347" y="505217"/>
                </a:lnTo>
                <a:cubicBezTo>
                  <a:pt x="2040347" y="505217"/>
                  <a:pt x="2041282" y="504426"/>
                  <a:pt x="2042217" y="503636"/>
                </a:cubicBezTo>
                <a:cubicBezTo>
                  <a:pt x="2042217" y="502845"/>
                  <a:pt x="2043149" y="502052"/>
                  <a:pt x="2043149" y="502052"/>
                </a:cubicBezTo>
                <a:cubicBezTo>
                  <a:pt x="2044084" y="501261"/>
                  <a:pt x="2044084" y="500471"/>
                  <a:pt x="2045020" y="499681"/>
                </a:cubicBezTo>
                <a:cubicBezTo>
                  <a:pt x="2045955" y="499681"/>
                  <a:pt x="2045955" y="498890"/>
                  <a:pt x="2046890" y="498100"/>
                </a:cubicBezTo>
                <a:cubicBezTo>
                  <a:pt x="2046890" y="497306"/>
                  <a:pt x="2047822" y="497306"/>
                  <a:pt x="2047822" y="496516"/>
                </a:cubicBezTo>
                <a:cubicBezTo>
                  <a:pt x="2048758" y="495725"/>
                  <a:pt x="2049693" y="494935"/>
                  <a:pt x="2049693" y="494935"/>
                </a:cubicBezTo>
                <a:cubicBezTo>
                  <a:pt x="2049693" y="494145"/>
                  <a:pt x="2047822" y="493351"/>
                  <a:pt x="2047822" y="493351"/>
                </a:cubicBezTo>
                <a:cubicBezTo>
                  <a:pt x="2047822" y="493351"/>
                  <a:pt x="2048758" y="491770"/>
                  <a:pt x="2049693" y="491770"/>
                </a:cubicBezTo>
                <a:lnTo>
                  <a:pt x="2050628" y="490189"/>
                </a:lnTo>
                <a:cubicBezTo>
                  <a:pt x="2051563" y="490189"/>
                  <a:pt x="2052496" y="490980"/>
                  <a:pt x="2052496" y="490980"/>
                </a:cubicBezTo>
                <a:cubicBezTo>
                  <a:pt x="2053431" y="490980"/>
                  <a:pt x="2054366" y="489396"/>
                  <a:pt x="2054366" y="489396"/>
                </a:cubicBezTo>
                <a:lnTo>
                  <a:pt x="2056237" y="490980"/>
                </a:lnTo>
                <a:cubicBezTo>
                  <a:pt x="2056237" y="491770"/>
                  <a:pt x="2055301" y="491770"/>
                  <a:pt x="2055301" y="492561"/>
                </a:cubicBezTo>
                <a:cubicBezTo>
                  <a:pt x="2054366" y="493351"/>
                  <a:pt x="2053431" y="494145"/>
                  <a:pt x="2053431" y="494145"/>
                </a:cubicBezTo>
                <a:cubicBezTo>
                  <a:pt x="2053431" y="494935"/>
                  <a:pt x="2055301" y="495725"/>
                  <a:pt x="2055301" y="495725"/>
                </a:cubicBezTo>
                <a:lnTo>
                  <a:pt x="2054366" y="497306"/>
                </a:lnTo>
                <a:cubicBezTo>
                  <a:pt x="2053431" y="498100"/>
                  <a:pt x="2052496" y="498890"/>
                  <a:pt x="2052496" y="498890"/>
                </a:cubicBezTo>
                <a:cubicBezTo>
                  <a:pt x="2051563" y="499681"/>
                  <a:pt x="2051563" y="500471"/>
                  <a:pt x="2050628" y="501261"/>
                </a:cubicBezTo>
                <a:cubicBezTo>
                  <a:pt x="2050628" y="501261"/>
                  <a:pt x="2049693" y="502052"/>
                  <a:pt x="2048758" y="502845"/>
                </a:cubicBezTo>
                <a:cubicBezTo>
                  <a:pt x="2048758" y="502052"/>
                  <a:pt x="2047822" y="502052"/>
                  <a:pt x="2046890" y="501261"/>
                </a:cubicBezTo>
                <a:lnTo>
                  <a:pt x="2045020" y="502845"/>
                </a:lnTo>
                <a:cubicBezTo>
                  <a:pt x="2045020" y="503636"/>
                  <a:pt x="2047822" y="504426"/>
                  <a:pt x="2047822" y="504426"/>
                </a:cubicBezTo>
                <a:lnTo>
                  <a:pt x="2048758" y="502845"/>
                </a:lnTo>
                <a:cubicBezTo>
                  <a:pt x="2049693" y="502845"/>
                  <a:pt x="2050628" y="504426"/>
                  <a:pt x="2051563" y="504426"/>
                </a:cubicBezTo>
                <a:lnTo>
                  <a:pt x="2052496" y="502052"/>
                </a:lnTo>
                <a:cubicBezTo>
                  <a:pt x="2053431" y="502052"/>
                  <a:pt x="2055301" y="503636"/>
                  <a:pt x="2055301" y="503636"/>
                </a:cubicBezTo>
                <a:lnTo>
                  <a:pt x="2056237" y="502052"/>
                </a:lnTo>
                <a:cubicBezTo>
                  <a:pt x="2057169" y="502052"/>
                  <a:pt x="2058104" y="503636"/>
                  <a:pt x="2059039" y="503636"/>
                </a:cubicBezTo>
                <a:cubicBezTo>
                  <a:pt x="2059039" y="502845"/>
                  <a:pt x="2059975" y="501261"/>
                  <a:pt x="2059975" y="501261"/>
                </a:cubicBezTo>
                <a:cubicBezTo>
                  <a:pt x="2060910" y="501261"/>
                  <a:pt x="2061842" y="502845"/>
                  <a:pt x="2061842" y="502845"/>
                </a:cubicBezTo>
                <a:cubicBezTo>
                  <a:pt x="2062777" y="502052"/>
                  <a:pt x="2063713" y="502052"/>
                  <a:pt x="2063713" y="501261"/>
                </a:cubicBezTo>
                <a:cubicBezTo>
                  <a:pt x="2063713" y="500471"/>
                  <a:pt x="2065583" y="499681"/>
                  <a:pt x="2065583" y="499681"/>
                </a:cubicBezTo>
                <a:cubicBezTo>
                  <a:pt x="2065583" y="498890"/>
                  <a:pt x="2063713" y="498100"/>
                  <a:pt x="2063713" y="498100"/>
                </a:cubicBezTo>
                <a:cubicBezTo>
                  <a:pt x="2063713" y="497306"/>
                  <a:pt x="2064648" y="496516"/>
                  <a:pt x="2064648" y="496516"/>
                </a:cubicBezTo>
                <a:cubicBezTo>
                  <a:pt x="2064648" y="495725"/>
                  <a:pt x="2062777" y="494935"/>
                  <a:pt x="2062777" y="494935"/>
                </a:cubicBezTo>
                <a:cubicBezTo>
                  <a:pt x="2062777" y="494145"/>
                  <a:pt x="2064648" y="493351"/>
                  <a:pt x="2064648" y="493351"/>
                </a:cubicBezTo>
                <a:cubicBezTo>
                  <a:pt x="2064648" y="492561"/>
                  <a:pt x="2066518" y="491770"/>
                  <a:pt x="2066518" y="490980"/>
                </a:cubicBezTo>
                <a:cubicBezTo>
                  <a:pt x="2066518" y="491770"/>
                  <a:pt x="2068386" y="491770"/>
                  <a:pt x="2068386" y="492561"/>
                </a:cubicBezTo>
                <a:cubicBezTo>
                  <a:pt x="2068386" y="493351"/>
                  <a:pt x="2066518" y="494145"/>
                  <a:pt x="2066518" y="494145"/>
                </a:cubicBezTo>
                <a:cubicBezTo>
                  <a:pt x="2066518" y="494935"/>
                  <a:pt x="2068386" y="494935"/>
                  <a:pt x="2068386" y="495725"/>
                </a:cubicBezTo>
                <a:cubicBezTo>
                  <a:pt x="2068386" y="495725"/>
                  <a:pt x="2066518" y="497306"/>
                  <a:pt x="2067450" y="497306"/>
                </a:cubicBezTo>
                <a:cubicBezTo>
                  <a:pt x="2067450" y="498100"/>
                  <a:pt x="2069321" y="498890"/>
                  <a:pt x="2069321" y="498890"/>
                </a:cubicBezTo>
                <a:cubicBezTo>
                  <a:pt x="2069321" y="498890"/>
                  <a:pt x="2070256" y="497306"/>
                  <a:pt x="2071191" y="497306"/>
                </a:cubicBezTo>
                <a:cubicBezTo>
                  <a:pt x="2071191" y="497306"/>
                  <a:pt x="2072127" y="498100"/>
                  <a:pt x="2073059" y="498100"/>
                </a:cubicBezTo>
                <a:cubicBezTo>
                  <a:pt x="2073994" y="497306"/>
                  <a:pt x="2074929" y="495725"/>
                  <a:pt x="2075865" y="494935"/>
                </a:cubicBezTo>
                <a:cubicBezTo>
                  <a:pt x="2076800" y="494145"/>
                  <a:pt x="2076800" y="494145"/>
                  <a:pt x="2077732" y="493351"/>
                </a:cubicBezTo>
                <a:cubicBezTo>
                  <a:pt x="2078667" y="494145"/>
                  <a:pt x="2080538" y="494935"/>
                  <a:pt x="2081473" y="495725"/>
                </a:cubicBezTo>
                <a:cubicBezTo>
                  <a:pt x="2081473" y="496516"/>
                  <a:pt x="2080538" y="497306"/>
                  <a:pt x="2080538" y="497306"/>
                </a:cubicBezTo>
                <a:cubicBezTo>
                  <a:pt x="2080538" y="498100"/>
                  <a:pt x="2082405" y="498890"/>
                  <a:pt x="2082405" y="498890"/>
                </a:cubicBezTo>
                <a:cubicBezTo>
                  <a:pt x="2082405" y="499681"/>
                  <a:pt x="2080538" y="500471"/>
                  <a:pt x="2080538" y="500471"/>
                </a:cubicBezTo>
                <a:cubicBezTo>
                  <a:pt x="2080538" y="501261"/>
                  <a:pt x="2079603" y="502845"/>
                  <a:pt x="2078667" y="502845"/>
                </a:cubicBezTo>
                <a:cubicBezTo>
                  <a:pt x="2078667" y="502845"/>
                  <a:pt x="2077732" y="501261"/>
                  <a:pt x="2076800" y="501261"/>
                </a:cubicBezTo>
                <a:lnTo>
                  <a:pt x="2074929" y="499681"/>
                </a:lnTo>
                <a:cubicBezTo>
                  <a:pt x="2074929" y="500471"/>
                  <a:pt x="2073059" y="501261"/>
                  <a:pt x="2073059" y="501261"/>
                </a:cubicBezTo>
                <a:cubicBezTo>
                  <a:pt x="2073059" y="502052"/>
                  <a:pt x="2074929" y="502052"/>
                  <a:pt x="2074929" y="502845"/>
                </a:cubicBezTo>
                <a:cubicBezTo>
                  <a:pt x="2075865" y="503636"/>
                  <a:pt x="2073994" y="504426"/>
                  <a:pt x="2073994" y="504426"/>
                </a:cubicBezTo>
                <a:cubicBezTo>
                  <a:pt x="2073994" y="505217"/>
                  <a:pt x="2075865" y="506007"/>
                  <a:pt x="2075865" y="506007"/>
                </a:cubicBezTo>
                <a:cubicBezTo>
                  <a:pt x="2075865" y="506007"/>
                  <a:pt x="2076800" y="504426"/>
                  <a:pt x="2077732" y="504426"/>
                </a:cubicBezTo>
                <a:cubicBezTo>
                  <a:pt x="2077732" y="504426"/>
                  <a:pt x="2078667" y="505217"/>
                  <a:pt x="2079603" y="506007"/>
                </a:cubicBezTo>
                <a:cubicBezTo>
                  <a:pt x="2079603" y="506007"/>
                  <a:pt x="2077732" y="506797"/>
                  <a:pt x="2077732" y="507591"/>
                </a:cubicBezTo>
                <a:cubicBezTo>
                  <a:pt x="2077732" y="507591"/>
                  <a:pt x="2080538" y="508381"/>
                  <a:pt x="2079603" y="508381"/>
                </a:cubicBezTo>
                <a:cubicBezTo>
                  <a:pt x="2080538" y="508381"/>
                  <a:pt x="2081473" y="507591"/>
                  <a:pt x="2081473" y="506797"/>
                </a:cubicBezTo>
                <a:lnTo>
                  <a:pt x="2079603" y="506007"/>
                </a:lnTo>
                <a:cubicBezTo>
                  <a:pt x="2079603" y="505217"/>
                  <a:pt x="2080538" y="504426"/>
                  <a:pt x="2081473" y="503636"/>
                </a:cubicBezTo>
                <a:cubicBezTo>
                  <a:pt x="2081473" y="503636"/>
                  <a:pt x="2082405" y="502845"/>
                  <a:pt x="2082405" y="502052"/>
                </a:cubicBezTo>
                <a:cubicBezTo>
                  <a:pt x="2083340" y="501261"/>
                  <a:pt x="2083340" y="500471"/>
                  <a:pt x="2084276" y="500471"/>
                </a:cubicBezTo>
                <a:lnTo>
                  <a:pt x="2086146" y="502052"/>
                </a:lnTo>
                <a:cubicBezTo>
                  <a:pt x="2087078" y="501261"/>
                  <a:pt x="2087078" y="500471"/>
                  <a:pt x="2088014" y="499681"/>
                </a:cubicBezTo>
                <a:cubicBezTo>
                  <a:pt x="2088014" y="500471"/>
                  <a:pt x="2089884" y="501261"/>
                  <a:pt x="2089884" y="501261"/>
                </a:cubicBezTo>
                <a:cubicBezTo>
                  <a:pt x="2090819" y="502052"/>
                  <a:pt x="2091752" y="502052"/>
                  <a:pt x="2091752" y="502845"/>
                </a:cubicBezTo>
                <a:cubicBezTo>
                  <a:pt x="2092687" y="502845"/>
                  <a:pt x="2093622" y="503636"/>
                  <a:pt x="2094557" y="503636"/>
                </a:cubicBezTo>
                <a:cubicBezTo>
                  <a:pt x="2095493" y="502845"/>
                  <a:pt x="2096428" y="501261"/>
                  <a:pt x="2097360" y="500471"/>
                </a:cubicBezTo>
                <a:cubicBezTo>
                  <a:pt x="2098295" y="499681"/>
                  <a:pt x="2098295" y="498890"/>
                  <a:pt x="2099231" y="498890"/>
                </a:cubicBezTo>
                <a:lnTo>
                  <a:pt x="2101101" y="499681"/>
                </a:lnTo>
                <a:cubicBezTo>
                  <a:pt x="2102033" y="499681"/>
                  <a:pt x="2102033" y="498100"/>
                  <a:pt x="2102968" y="498100"/>
                </a:cubicBezTo>
                <a:cubicBezTo>
                  <a:pt x="2103904" y="498100"/>
                  <a:pt x="2103904" y="499681"/>
                  <a:pt x="2104839" y="499681"/>
                </a:cubicBezTo>
                <a:cubicBezTo>
                  <a:pt x="2105774" y="499681"/>
                  <a:pt x="2106709" y="501261"/>
                  <a:pt x="2106709" y="501261"/>
                </a:cubicBezTo>
                <a:cubicBezTo>
                  <a:pt x="2107642" y="501261"/>
                  <a:pt x="2107642" y="499681"/>
                  <a:pt x="2108577" y="498890"/>
                </a:cubicBezTo>
                <a:cubicBezTo>
                  <a:pt x="2109512" y="499681"/>
                  <a:pt x="2109512" y="499681"/>
                  <a:pt x="2110447" y="500471"/>
                </a:cubicBezTo>
                <a:cubicBezTo>
                  <a:pt x="2111379" y="500471"/>
                  <a:pt x="2112315" y="501261"/>
                  <a:pt x="2112315" y="502052"/>
                </a:cubicBezTo>
                <a:lnTo>
                  <a:pt x="2111379" y="503636"/>
                </a:lnTo>
                <a:cubicBezTo>
                  <a:pt x="2110447" y="503636"/>
                  <a:pt x="2109512" y="502052"/>
                  <a:pt x="2108577" y="502052"/>
                </a:cubicBezTo>
                <a:cubicBezTo>
                  <a:pt x="2108577" y="502845"/>
                  <a:pt x="2107642" y="503636"/>
                  <a:pt x="2107642" y="504426"/>
                </a:cubicBezTo>
                <a:cubicBezTo>
                  <a:pt x="2108577" y="505217"/>
                  <a:pt x="2110447" y="506007"/>
                  <a:pt x="2111379" y="506797"/>
                </a:cubicBezTo>
                <a:cubicBezTo>
                  <a:pt x="2112315" y="506007"/>
                  <a:pt x="2112315" y="505217"/>
                  <a:pt x="2113250" y="505217"/>
                </a:cubicBezTo>
                <a:cubicBezTo>
                  <a:pt x="2113250" y="504426"/>
                  <a:pt x="2114185" y="502845"/>
                  <a:pt x="2115121" y="502845"/>
                </a:cubicBezTo>
                <a:lnTo>
                  <a:pt x="2116988" y="504426"/>
                </a:lnTo>
                <a:cubicBezTo>
                  <a:pt x="2116988" y="504426"/>
                  <a:pt x="2117923" y="503636"/>
                  <a:pt x="2118858" y="502845"/>
                </a:cubicBezTo>
                <a:cubicBezTo>
                  <a:pt x="2118858" y="502052"/>
                  <a:pt x="2119794" y="501261"/>
                  <a:pt x="2119794" y="501261"/>
                </a:cubicBezTo>
                <a:cubicBezTo>
                  <a:pt x="2119794" y="500471"/>
                  <a:pt x="2121661" y="499681"/>
                  <a:pt x="2121661" y="498890"/>
                </a:cubicBezTo>
                <a:lnTo>
                  <a:pt x="2119794" y="498100"/>
                </a:lnTo>
                <a:lnTo>
                  <a:pt x="2120729" y="496516"/>
                </a:lnTo>
                <a:cubicBezTo>
                  <a:pt x="2121661" y="495725"/>
                  <a:pt x="2122596" y="497306"/>
                  <a:pt x="2123532" y="497306"/>
                </a:cubicBezTo>
                <a:lnTo>
                  <a:pt x="2125402" y="498890"/>
                </a:lnTo>
                <a:cubicBezTo>
                  <a:pt x="2125402" y="499681"/>
                  <a:pt x="2123532" y="500471"/>
                  <a:pt x="2123532" y="500471"/>
                </a:cubicBezTo>
                <a:cubicBezTo>
                  <a:pt x="2123532" y="501261"/>
                  <a:pt x="2121661" y="502052"/>
                  <a:pt x="2121661" y="502052"/>
                </a:cubicBezTo>
                <a:cubicBezTo>
                  <a:pt x="2122596" y="502845"/>
                  <a:pt x="2124467" y="502845"/>
                  <a:pt x="2124467" y="503636"/>
                </a:cubicBezTo>
                <a:cubicBezTo>
                  <a:pt x="2124467" y="504426"/>
                  <a:pt x="2122596" y="505217"/>
                  <a:pt x="2122596" y="505217"/>
                </a:cubicBezTo>
                <a:cubicBezTo>
                  <a:pt x="2122596" y="506007"/>
                  <a:pt x="2124467" y="506007"/>
                  <a:pt x="2124467" y="506797"/>
                </a:cubicBezTo>
                <a:cubicBezTo>
                  <a:pt x="2125402" y="506007"/>
                  <a:pt x="2127270" y="504426"/>
                  <a:pt x="2128205" y="503636"/>
                </a:cubicBezTo>
                <a:cubicBezTo>
                  <a:pt x="2127270" y="502845"/>
                  <a:pt x="2126337" y="502845"/>
                  <a:pt x="2125402" y="502052"/>
                </a:cubicBezTo>
                <a:lnTo>
                  <a:pt x="2127270" y="500471"/>
                </a:lnTo>
                <a:cubicBezTo>
                  <a:pt x="2128205" y="499681"/>
                  <a:pt x="2128205" y="498890"/>
                  <a:pt x="2129140" y="498100"/>
                </a:cubicBezTo>
                <a:cubicBezTo>
                  <a:pt x="2129140" y="498100"/>
                  <a:pt x="2130075" y="497306"/>
                  <a:pt x="2131011" y="496516"/>
                </a:cubicBezTo>
                <a:lnTo>
                  <a:pt x="2131946" y="494935"/>
                </a:lnTo>
                <a:lnTo>
                  <a:pt x="2133813" y="496516"/>
                </a:lnTo>
                <a:cubicBezTo>
                  <a:pt x="2134749" y="496516"/>
                  <a:pt x="2135684" y="497306"/>
                  <a:pt x="2136619" y="497306"/>
                </a:cubicBezTo>
                <a:cubicBezTo>
                  <a:pt x="2135684" y="497306"/>
                  <a:pt x="2134749" y="498890"/>
                  <a:pt x="2134749" y="499681"/>
                </a:cubicBezTo>
                <a:cubicBezTo>
                  <a:pt x="2133813" y="499681"/>
                  <a:pt x="2133813" y="500471"/>
                  <a:pt x="2132878" y="501261"/>
                </a:cubicBezTo>
                <a:lnTo>
                  <a:pt x="2131946" y="502845"/>
                </a:lnTo>
                <a:cubicBezTo>
                  <a:pt x="2131946" y="503636"/>
                  <a:pt x="2133813" y="503636"/>
                  <a:pt x="2133813" y="504426"/>
                </a:cubicBezTo>
                <a:cubicBezTo>
                  <a:pt x="2133813" y="504426"/>
                  <a:pt x="2131946" y="505217"/>
                  <a:pt x="2131946" y="506007"/>
                </a:cubicBezTo>
                <a:cubicBezTo>
                  <a:pt x="2131946" y="506007"/>
                  <a:pt x="2133813" y="506797"/>
                  <a:pt x="2133813" y="507591"/>
                </a:cubicBezTo>
                <a:cubicBezTo>
                  <a:pt x="2134749" y="506007"/>
                  <a:pt x="2136619" y="505217"/>
                  <a:pt x="2137551" y="503636"/>
                </a:cubicBezTo>
                <a:lnTo>
                  <a:pt x="2138486" y="502052"/>
                </a:lnTo>
                <a:cubicBezTo>
                  <a:pt x="2139422" y="502052"/>
                  <a:pt x="2140357" y="503636"/>
                  <a:pt x="2141289" y="503636"/>
                </a:cubicBezTo>
                <a:lnTo>
                  <a:pt x="2142224" y="501261"/>
                </a:lnTo>
                <a:cubicBezTo>
                  <a:pt x="2143160" y="501261"/>
                  <a:pt x="2145030" y="502845"/>
                  <a:pt x="2145030" y="502845"/>
                </a:cubicBezTo>
                <a:lnTo>
                  <a:pt x="2145965" y="501261"/>
                </a:lnTo>
                <a:cubicBezTo>
                  <a:pt x="2145965" y="500471"/>
                  <a:pt x="2144095" y="500471"/>
                  <a:pt x="2144095" y="499681"/>
                </a:cubicBezTo>
                <a:cubicBezTo>
                  <a:pt x="2144095" y="499681"/>
                  <a:pt x="2145965" y="498890"/>
                  <a:pt x="2145965" y="498100"/>
                </a:cubicBezTo>
                <a:cubicBezTo>
                  <a:pt x="2145965" y="497306"/>
                  <a:pt x="2146898" y="496516"/>
                  <a:pt x="2147833" y="496516"/>
                </a:cubicBezTo>
                <a:cubicBezTo>
                  <a:pt x="2147833" y="495725"/>
                  <a:pt x="2148768" y="494935"/>
                  <a:pt x="2148768" y="494935"/>
                </a:cubicBezTo>
                <a:cubicBezTo>
                  <a:pt x="2148768" y="494145"/>
                  <a:pt x="2150639" y="495725"/>
                  <a:pt x="2150639" y="495725"/>
                </a:cubicBezTo>
                <a:cubicBezTo>
                  <a:pt x="2151571" y="495725"/>
                  <a:pt x="2151571" y="494145"/>
                  <a:pt x="2152506" y="494145"/>
                </a:cubicBezTo>
                <a:cubicBezTo>
                  <a:pt x="2153441" y="494145"/>
                  <a:pt x="2154377" y="495725"/>
                  <a:pt x="2154377" y="495725"/>
                </a:cubicBezTo>
                <a:cubicBezTo>
                  <a:pt x="2155312" y="495725"/>
                  <a:pt x="2155312" y="494145"/>
                  <a:pt x="2156247" y="493351"/>
                </a:cubicBezTo>
                <a:cubicBezTo>
                  <a:pt x="2158114" y="494935"/>
                  <a:pt x="2159050" y="495725"/>
                  <a:pt x="2160920" y="496516"/>
                </a:cubicBezTo>
                <a:cubicBezTo>
                  <a:pt x="2159985" y="497306"/>
                  <a:pt x="2159050" y="497306"/>
                  <a:pt x="2159050" y="498100"/>
                </a:cubicBezTo>
                <a:lnTo>
                  <a:pt x="2157179" y="499681"/>
                </a:lnTo>
                <a:lnTo>
                  <a:pt x="2155312" y="498890"/>
                </a:lnTo>
                <a:lnTo>
                  <a:pt x="2153441" y="500471"/>
                </a:lnTo>
                <a:cubicBezTo>
                  <a:pt x="2153441" y="500471"/>
                  <a:pt x="2155312" y="501261"/>
                  <a:pt x="2155312" y="502052"/>
                </a:cubicBezTo>
                <a:cubicBezTo>
                  <a:pt x="2155312" y="502052"/>
                  <a:pt x="2154377" y="502845"/>
                  <a:pt x="2154377" y="503636"/>
                </a:cubicBezTo>
                <a:cubicBezTo>
                  <a:pt x="2154377" y="503636"/>
                  <a:pt x="2152506" y="504426"/>
                  <a:pt x="2152506" y="505217"/>
                </a:cubicBezTo>
                <a:cubicBezTo>
                  <a:pt x="2152506" y="506007"/>
                  <a:pt x="2154377" y="506007"/>
                  <a:pt x="2154377" y="506797"/>
                </a:cubicBezTo>
                <a:cubicBezTo>
                  <a:pt x="2154377" y="507591"/>
                  <a:pt x="2153441" y="507591"/>
                  <a:pt x="2153441" y="508381"/>
                </a:cubicBezTo>
                <a:cubicBezTo>
                  <a:pt x="2153441" y="509172"/>
                  <a:pt x="2151571" y="509962"/>
                  <a:pt x="2151571" y="509962"/>
                </a:cubicBezTo>
                <a:cubicBezTo>
                  <a:pt x="2151571" y="510753"/>
                  <a:pt x="2153441" y="510753"/>
                  <a:pt x="2153441" y="511546"/>
                </a:cubicBezTo>
                <a:cubicBezTo>
                  <a:pt x="2153441" y="512337"/>
                  <a:pt x="2155312" y="512337"/>
                  <a:pt x="2155312" y="513127"/>
                </a:cubicBezTo>
                <a:cubicBezTo>
                  <a:pt x="2155312" y="513127"/>
                  <a:pt x="2153441" y="513917"/>
                  <a:pt x="2154377" y="514708"/>
                </a:cubicBezTo>
                <a:cubicBezTo>
                  <a:pt x="2154377" y="514708"/>
                  <a:pt x="2156247" y="515498"/>
                  <a:pt x="2156247" y="516292"/>
                </a:cubicBezTo>
                <a:cubicBezTo>
                  <a:pt x="2156247" y="516292"/>
                  <a:pt x="2154377" y="517082"/>
                  <a:pt x="2154377" y="517873"/>
                </a:cubicBezTo>
                <a:cubicBezTo>
                  <a:pt x="2154377" y="517873"/>
                  <a:pt x="2156247" y="518663"/>
                  <a:pt x="2156247" y="519453"/>
                </a:cubicBezTo>
                <a:cubicBezTo>
                  <a:pt x="2157179" y="519453"/>
                  <a:pt x="2158114" y="520247"/>
                  <a:pt x="2159050" y="520247"/>
                </a:cubicBezTo>
                <a:cubicBezTo>
                  <a:pt x="2159050" y="520247"/>
                  <a:pt x="2159985" y="519453"/>
                  <a:pt x="2159985" y="518663"/>
                </a:cubicBezTo>
                <a:cubicBezTo>
                  <a:pt x="2159985" y="517873"/>
                  <a:pt x="2158114" y="517873"/>
                  <a:pt x="2158114" y="517082"/>
                </a:cubicBezTo>
                <a:cubicBezTo>
                  <a:pt x="2158114" y="517082"/>
                  <a:pt x="2159985" y="516292"/>
                  <a:pt x="2159985" y="515498"/>
                </a:cubicBezTo>
                <a:cubicBezTo>
                  <a:pt x="2159985" y="514708"/>
                  <a:pt x="2158114" y="514708"/>
                  <a:pt x="2158114" y="513917"/>
                </a:cubicBezTo>
                <a:cubicBezTo>
                  <a:pt x="2157179" y="513917"/>
                  <a:pt x="2155312" y="513127"/>
                  <a:pt x="2155312" y="513127"/>
                </a:cubicBezTo>
                <a:cubicBezTo>
                  <a:pt x="2155312" y="512337"/>
                  <a:pt x="2157179" y="511546"/>
                  <a:pt x="2157179" y="510753"/>
                </a:cubicBezTo>
                <a:lnTo>
                  <a:pt x="2155312" y="509962"/>
                </a:lnTo>
                <a:cubicBezTo>
                  <a:pt x="2155312" y="509172"/>
                  <a:pt x="2156247" y="508381"/>
                  <a:pt x="2156247" y="507591"/>
                </a:cubicBezTo>
                <a:cubicBezTo>
                  <a:pt x="2157179" y="507591"/>
                  <a:pt x="2158114" y="506797"/>
                  <a:pt x="2158114" y="506007"/>
                </a:cubicBezTo>
                <a:lnTo>
                  <a:pt x="2156247" y="505217"/>
                </a:lnTo>
                <a:cubicBezTo>
                  <a:pt x="2156247" y="504426"/>
                  <a:pt x="2157179" y="502845"/>
                  <a:pt x="2158114" y="502845"/>
                </a:cubicBezTo>
                <a:cubicBezTo>
                  <a:pt x="2158114" y="502845"/>
                  <a:pt x="2159050" y="504426"/>
                  <a:pt x="2159985" y="504426"/>
                </a:cubicBezTo>
                <a:cubicBezTo>
                  <a:pt x="2159985" y="504426"/>
                  <a:pt x="2160920" y="502845"/>
                  <a:pt x="2161852" y="502845"/>
                </a:cubicBezTo>
                <a:cubicBezTo>
                  <a:pt x="2161852" y="502052"/>
                  <a:pt x="2162788" y="501261"/>
                  <a:pt x="2162788" y="501261"/>
                </a:cubicBezTo>
                <a:cubicBezTo>
                  <a:pt x="2163723" y="500471"/>
                  <a:pt x="2164658" y="499681"/>
                  <a:pt x="2164658" y="498890"/>
                </a:cubicBezTo>
                <a:lnTo>
                  <a:pt x="2162788" y="498100"/>
                </a:lnTo>
                <a:cubicBezTo>
                  <a:pt x="2162788" y="497306"/>
                  <a:pt x="2163723" y="496516"/>
                  <a:pt x="2163723" y="495725"/>
                </a:cubicBezTo>
                <a:cubicBezTo>
                  <a:pt x="2164658" y="495725"/>
                  <a:pt x="2161852" y="494935"/>
                  <a:pt x="2161852" y="494935"/>
                </a:cubicBezTo>
                <a:cubicBezTo>
                  <a:pt x="2161852" y="494145"/>
                  <a:pt x="2163723" y="493351"/>
                  <a:pt x="2163723" y="492561"/>
                </a:cubicBezTo>
                <a:cubicBezTo>
                  <a:pt x="2163723" y="492561"/>
                  <a:pt x="2164658" y="491770"/>
                  <a:pt x="2165593" y="490980"/>
                </a:cubicBezTo>
                <a:lnTo>
                  <a:pt x="2167461" y="492561"/>
                </a:lnTo>
                <a:cubicBezTo>
                  <a:pt x="2167461" y="493351"/>
                  <a:pt x="2165593" y="493351"/>
                  <a:pt x="2165593" y="494145"/>
                </a:cubicBezTo>
                <a:cubicBezTo>
                  <a:pt x="2165593" y="494935"/>
                  <a:pt x="2167461" y="494935"/>
                  <a:pt x="2167461" y="495725"/>
                </a:cubicBezTo>
                <a:lnTo>
                  <a:pt x="2166526" y="497306"/>
                </a:lnTo>
                <a:cubicBezTo>
                  <a:pt x="2166526" y="498100"/>
                  <a:pt x="2167461" y="498100"/>
                  <a:pt x="2168396" y="498890"/>
                </a:cubicBezTo>
                <a:lnTo>
                  <a:pt x="2170267" y="499681"/>
                </a:lnTo>
                <a:cubicBezTo>
                  <a:pt x="2170267" y="500471"/>
                  <a:pt x="2169331" y="501261"/>
                  <a:pt x="2168396" y="502052"/>
                </a:cubicBezTo>
                <a:cubicBezTo>
                  <a:pt x="2168396" y="502052"/>
                  <a:pt x="2167461" y="502845"/>
                  <a:pt x="2167461" y="503636"/>
                </a:cubicBezTo>
                <a:lnTo>
                  <a:pt x="2165593" y="505217"/>
                </a:lnTo>
                <a:cubicBezTo>
                  <a:pt x="2165593" y="506007"/>
                  <a:pt x="2167461" y="506007"/>
                  <a:pt x="2167461" y="506797"/>
                </a:cubicBezTo>
                <a:cubicBezTo>
                  <a:pt x="2167461" y="506797"/>
                  <a:pt x="2169331" y="507591"/>
                  <a:pt x="2170267" y="508381"/>
                </a:cubicBezTo>
                <a:cubicBezTo>
                  <a:pt x="2170267" y="507591"/>
                  <a:pt x="2171199" y="506797"/>
                  <a:pt x="2171199" y="506007"/>
                </a:cubicBezTo>
                <a:lnTo>
                  <a:pt x="2173069" y="504426"/>
                </a:lnTo>
                <a:cubicBezTo>
                  <a:pt x="2173069" y="504426"/>
                  <a:pt x="2171199" y="503636"/>
                  <a:pt x="2171199" y="502845"/>
                </a:cubicBezTo>
                <a:cubicBezTo>
                  <a:pt x="2171199" y="502845"/>
                  <a:pt x="2172134" y="502052"/>
                  <a:pt x="2172134" y="501261"/>
                </a:cubicBezTo>
                <a:cubicBezTo>
                  <a:pt x="2173069" y="500471"/>
                  <a:pt x="2174005" y="500471"/>
                  <a:pt x="2174005" y="499681"/>
                </a:cubicBezTo>
                <a:cubicBezTo>
                  <a:pt x="2174940" y="498890"/>
                  <a:pt x="2174940" y="498100"/>
                  <a:pt x="2175872" y="498100"/>
                </a:cubicBezTo>
                <a:lnTo>
                  <a:pt x="2177742" y="498890"/>
                </a:lnTo>
                <a:cubicBezTo>
                  <a:pt x="2177742" y="499681"/>
                  <a:pt x="2175872" y="500471"/>
                  <a:pt x="2175872" y="501261"/>
                </a:cubicBezTo>
                <a:cubicBezTo>
                  <a:pt x="2176807" y="501261"/>
                  <a:pt x="2177742" y="502052"/>
                  <a:pt x="2178678" y="502052"/>
                </a:cubicBezTo>
                <a:lnTo>
                  <a:pt x="2179613" y="500471"/>
                </a:lnTo>
                <a:cubicBezTo>
                  <a:pt x="2180548" y="500471"/>
                  <a:pt x="2181480" y="502052"/>
                  <a:pt x="2182416" y="502052"/>
                </a:cubicBezTo>
                <a:lnTo>
                  <a:pt x="2183351" y="500471"/>
                </a:lnTo>
                <a:cubicBezTo>
                  <a:pt x="2184286" y="499681"/>
                  <a:pt x="2184286" y="498890"/>
                  <a:pt x="2185221" y="498100"/>
                </a:cubicBezTo>
                <a:cubicBezTo>
                  <a:pt x="2186157" y="497306"/>
                  <a:pt x="2187089" y="495725"/>
                  <a:pt x="2188024" y="494935"/>
                </a:cubicBezTo>
                <a:cubicBezTo>
                  <a:pt x="2189895" y="495725"/>
                  <a:pt x="2190830" y="496516"/>
                  <a:pt x="2192697" y="497306"/>
                </a:cubicBezTo>
                <a:cubicBezTo>
                  <a:pt x="2191762" y="498100"/>
                  <a:pt x="2191762" y="498890"/>
                  <a:pt x="2190830" y="499681"/>
                </a:cubicBezTo>
                <a:cubicBezTo>
                  <a:pt x="2190830" y="499681"/>
                  <a:pt x="2188959" y="500471"/>
                  <a:pt x="2188959" y="501261"/>
                </a:cubicBezTo>
                <a:lnTo>
                  <a:pt x="2191762" y="502052"/>
                </a:lnTo>
                <a:cubicBezTo>
                  <a:pt x="2190830" y="502845"/>
                  <a:pt x="2189895" y="504426"/>
                  <a:pt x="2189895" y="504426"/>
                </a:cubicBezTo>
                <a:lnTo>
                  <a:pt x="2188024" y="502845"/>
                </a:lnTo>
                <a:cubicBezTo>
                  <a:pt x="2187089" y="502845"/>
                  <a:pt x="2186157" y="504426"/>
                  <a:pt x="2186157" y="504426"/>
                </a:cubicBezTo>
                <a:cubicBezTo>
                  <a:pt x="2185221" y="505217"/>
                  <a:pt x="2185221" y="506007"/>
                  <a:pt x="2184286" y="506007"/>
                </a:cubicBezTo>
                <a:cubicBezTo>
                  <a:pt x="2184286" y="506797"/>
                  <a:pt x="2183351" y="507591"/>
                  <a:pt x="2183351" y="508381"/>
                </a:cubicBezTo>
                <a:cubicBezTo>
                  <a:pt x="2182416" y="508381"/>
                  <a:pt x="2181480" y="509172"/>
                  <a:pt x="2181480" y="509962"/>
                </a:cubicBezTo>
                <a:cubicBezTo>
                  <a:pt x="2180548" y="510753"/>
                  <a:pt x="2180548" y="510753"/>
                  <a:pt x="2179613" y="511546"/>
                </a:cubicBezTo>
                <a:lnTo>
                  <a:pt x="2181480" y="513127"/>
                </a:lnTo>
                <a:cubicBezTo>
                  <a:pt x="2182416" y="513127"/>
                  <a:pt x="2182416" y="511546"/>
                  <a:pt x="2183351" y="511546"/>
                </a:cubicBezTo>
                <a:cubicBezTo>
                  <a:pt x="2184286" y="511546"/>
                  <a:pt x="2185221" y="513127"/>
                  <a:pt x="2185221" y="512337"/>
                </a:cubicBezTo>
                <a:cubicBezTo>
                  <a:pt x="2186157" y="512337"/>
                  <a:pt x="2187089" y="511546"/>
                  <a:pt x="2187089" y="510753"/>
                </a:cubicBezTo>
                <a:cubicBezTo>
                  <a:pt x="2187089" y="510753"/>
                  <a:pt x="2185221" y="509962"/>
                  <a:pt x="2185221" y="509172"/>
                </a:cubicBezTo>
                <a:cubicBezTo>
                  <a:pt x="2185221" y="509172"/>
                  <a:pt x="2186157" y="507591"/>
                  <a:pt x="2187089" y="507591"/>
                </a:cubicBezTo>
                <a:lnTo>
                  <a:pt x="2188959" y="509172"/>
                </a:lnTo>
                <a:cubicBezTo>
                  <a:pt x="2188959" y="508381"/>
                  <a:pt x="2189895" y="507591"/>
                  <a:pt x="2189895" y="507591"/>
                </a:cubicBezTo>
                <a:cubicBezTo>
                  <a:pt x="2190830" y="506797"/>
                  <a:pt x="2191762" y="506007"/>
                  <a:pt x="2191762" y="505217"/>
                </a:cubicBezTo>
                <a:cubicBezTo>
                  <a:pt x="2192697" y="505217"/>
                  <a:pt x="2192697" y="504426"/>
                  <a:pt x="2193633" y="503636"/>
                </a:cubicBezTo>
                <a:cubicBezTo>
                  <a:pt x="2193633" y="503636"/>
                  <a:pt x="2194568" y="502052"/>
                  <a:pt x="2195503" y="502052"/>
                </a:cubicBezTo>
                <a:lnTo>
                  <a:pt x="2197370" y="503636"/>
                </a:lnTo>
                <a:cubicBezTo>
                  <a:pt x="2197370" y="503636"/>
                  <a:pt x="2198306" y="502052"/>
                  <a:pt x="2198306" y="501261"/>
                </a:cubicBezTo>
                <a:cubicBezTo>
                  <a:pt x="2199241" y="501261"/>
                  <a:pt x="2200176" y="500471"/>
                  <a:pt x="2200176" y="499681"/>
                </a:cubicBezTo>
                <a:cubicBezTo>
                  <a:pt x="2201108" y="499681"/>
                  <a:pt x="2201108" y="498100"/>
                  <a:pt x="2202044" y="498100"/>
                </a:cubicBezTo>
                <a:lnTo>
                  <a:pt x="2203914" y="499681"/>
                </a:lnTo>
                <a:cubicBezTo>
                  <a:pt x="2204849" y="499681"/>
                  <a:pt x="2204849" y="498100"/>
                  <a:pt x="2205782" y="497306"/>
                </a:cubicBezTo>
                <a:cubicBezTo>
                  <a:pt x="2205782" y="497306"/>
                  <a:pt x="2206717" y="498890"/>
                  <a:pt x="2207652" y="498890"/>
                </a:cubicBezTo>
                <a:cubicBezTo>
                  <a:pt x="2207652" y="498890"/>
                  <a:pt x="2208587" y="497306"/>
                  <a:pt x="2209523" y="497306"/>
                </a:cubicBezTo>
                <a:cubicBezTo>
                  <a:pt x="2209523" y="497306"/>
                  <a:pt x="2210458" y="498100"/>
                  <a:pt x="2211390" y="498890"/>
                </a:cubicBezTo>
                <a:cubicBezTo>
                  <a:pt x="2212325" y="498890"/>
                  <a:pt x="2212325" y="499681"/>
                  <a:pt x="2213260" y="499681"/>
                </a:cubicBezTo>
                <a:cubicBezTo>
                  <a:pt x="2214196" y="500471"/>
                  <a:pt x="2215131" y="501261"/>
                  <a:pt x="2215131" y="501261"/>
                </a:cubicBezTo>
                <a:cubicBezTo>
                  <a:pt x="2216063" y="501261"/>
                  <a:pt x="2216998" y="499681"/>
                  <a:pt x="2216998" y="499681"/>
                </a:cubicBezTo>
                <a:lnTo>
                  <a:pt x="2218869" y="500471"/>
                </a:lnTo>
                <a:cubicBezTo>
                  <a:pt x="2219804" y="501261"/>
                  <a:pt x="2220739" y="502052"/>
                  <a:pt x="2221672" y="502052"/>
                </a:cubicBezTo>
                <a:cubicBezTo>
                  <a:pt x="2221672" y="502845"/>
                  <a:pt x="2222607" y="502845"/>
                  <a:pt x="2223542" y="503636"/>
                </a:cubicBezTo>
                <a:cubicBezTo>
                  <a:pt x="2224477" y="503636"/>
                  <a:pt x="2224477" y="504426"/>
                  <a:pt x="2225413" y="505217"/>
                </a:cubicBezTo>
                <a:cubicBezTo>
                  <a:pt x="2226345" y="505217"/>
                  <a:pt x="2227280" y="506007"/>
                  <a:pt x="2227280" y="506007"/>
                </a:cubicBezTo>
                <a:cubicBezTo>
                  <a:pt x="2228215" y="506007"/>
                  <a:pt x="2228215" y="505217"/>
                  <a:pt x="2229151" y="504426"/>
                </a:cubicBezTo>
                <a:cubicBezTo>
                  <a:pt x="2229151" y="504426"/>
                  <a:pt x="2230083" y="502845"/>
                  <a:pt x="2231018" y="502845"/>
                </a:cubicBezTo>
                <a:lnTo>
                  <a:pt x="2232888" y="504426"/>
                </a:lnTo>
                <a:cubicBezTo>
                  <a:pt x="2233824" y="503636"/>
                  <a:pt x="2233824" y="502845"/>
                  <a:pt x="2234759" y="502052"/>
                </a:cubicBezTo>
                <a:cubicBezTo>
                  <a:pt x="2234759" y="502052"/>
                  <a:pt x="2235691" y="501261"/>
                  <a:pt x="2235691" y="500471"/>
                </a:cubicBezTo>
                <a:cubicBezTo>
                  <a:pt x="2236626" y="499681"/>
                  <a:pt x="2237562" y="499681"/>
                  <a:pt x="2237562" y="498890"/>
                </a:cubicBezTo>
                <a:cubicBezTo>
                  <a:pt x="2238497" y="498100"/>
                  <a:pt x="2238497" y="497306"/>
                  <a:pt x="2239432" y="497306"/>
                </a:cubicBezTo>
                <a:cubicBezTo>
                  <a:pt x="2239432" y="496516"/>
                  <a:pt x="2240367" y="494935"/>
                  <a:pt x="2240367" y="494935"/>
                </a:cubicBezTo>
                <a:cubicBezTo>
                  <a:pt x="2241300" y="494935"/>
                  <a:pt x="2243170" y="496516"/>
                  <a:pt x="2243170" y="496516"/>
                </a:cubicBezTo>
                <a:lnTo>
                  <a:pt x="2241300" y="498100"/>
                </a:lnTo>
                <a:cubicBezTo>
                  <a:pt x="2241300" y="498890"/>
                  <a:pt x="2243170" y="499681"/>
                  <a:pt x="2243170" y="499681"/>
                </a:cubicBezTo>
                <a:cubicBezTo>
                  <a:pt x="2244105" y="499681"/>
                  <a:pt x="2245041" y="498100"/>
                  <a:pt x="2245041" y="498100"/>
                </a:cubicBezTo>
                <a:cubicBezTo>
                  <a:pt x="2245973" y="498100"/>
                  <a:pt x="2246908" y="498890"/>
                  <a:pt x="2246908" y="498890"/>
                </a:cubicBezTo>
                <a:cubicBezTo>
                  <a:pt x="2247843" y="499681"/>
                  <a:pt x="2248778" y="500471"/>
                  <a:pt x="2248778" y="500471"/>
                </a:cubicBezTo>
                <a:cubicBezTo>
                  <a:pt x="2249714" y="501261"/>
                  <a:pt x="2250649" y="501261"/>
                  <a:pt x="2251581" y="502052"/>
                </a:cubicBezTo>
                <a:cubicBezTo>
                  <a:pt x="2250649" y="502052"/>
                  <a:pt x="2249714" y="503636"/>
                  <a:pt x="2249714" y="503636"/>
                </a:cubicBezTo>
                <a:cubicBezTo>
                  <a:pt x="2249714" y="503636"/>
                  <a:pt x="2248778" y="505217"/>
                  <a:pt x="2247843" y="505217"/>
                </a:cubicBezTo>
                <a:lnTo>
                  <a:pt x="2245973" y="504426"/>
                </a:lnTo>
                <a:lnTo>
                  <a:pt x="2244105" y="502845"/>
                </a:lnTo>
                <a:lnTo>
                  <a:pt x="2242235" y="504426"/>
                </a:lnTo>
                <a:cubicBezTo>
                  <a:pt x="2242235" y="505217"/>
                  <a:pt x="2244105" y="505217"/>
                  <a:pt x="2244105" y="506007"/>
                </a:cubicBezTo>
                <a:lnTo>
                  <a:pt x="2243170" y="507591"/>
                </a:lnTo>
                <a:lnTo>
                  <a:pt x="2245041" y="509172"/>
                </a:lnTo>
                <a:cubicBezTo>
                  <a:pt x="2245041" y="508381"/>
                  <a:pt x="2245973" y="507591"/>
                  <a:pt x="2246908" y="507591"/>
                </a:cubicBezTo>
                <a:cubicBezTo>
                  <a:pt x="2246908" y="506797"/>
                  <a:pt x="2247843" y="505217"/>
                  <a:pt x="2247843" y="505217"/>
                </a:cubicBezTo>
                <a:cubicBezTo>
                  <a:pt x="2248778" y="505217"/>
                  <a:pt x="2249714" y="506797"/>
                  <a:pt x="2249714" y="506797"/>
                </a:cubicBezTo>
                <a:cubicBezTo>
                  <a:pt x="2250649" y="506797"/>
                  <a:pt x="2251581" y="505217"/>
                  <a:pt x="2251581" y="505217"/>
                </a:cubicBezTo>
                <a:cubicBezTo>
                  <a:pt x="2252516" y="504426"/>
                  <a:pt x="2252516" y="503636"/>
                  <a:pt x="2253452" y="503636"/>
                </a:cubicBezTo>
                <a:lnTo>
                  <a:pt x="2253609" y="503434"/>
                </a:lnTo>
                <a:cubicBezTo>
                  <a:pt x="2254047" y="503355"/>
                  <a:pt x="2255319" y="504426"/>
                  <a:pt x="2255319" y="504426"/>
                </a:cubicBezTo>
                <a:lnTo>
                  <a:pt x="2257190" y="502845"/>
                </a:lnTo>
                <a:cubicBezTo>
                  <a:pt x="2257190" y="502845"/>
                  <a:pt x="2258125" y="501261"/>
                  <a:pt x="2259060" y="501261"/>
                </a:cubicBezTo>
                <a:cubicBezTo>
                  <a:pt x="2259060" y="501261"/>
                  <a:pt x="2259995" y="502052"/>
                  <a:pt x="2260928" y="502845"/>
                </a:cubicBezTo>
                <a:lnTo>
                  <a:pt x="2262798" y="503636"/>
                </a:lnTo>
                <a:cubicBezTo>
                  <a:pt x="2262798" y="503636"/>
                  <a:pt x="2263733" y="502052"/>
                  <a:pt x="2264669" y="502052"/>
                </a:cubicBezTo>
                <a:lnTo>
                  <a:pt x="2265601" y="500471"/>
                </a:lnTo>
                <a:cubicBezTo>
                  <a:pt x="2266536" y="500471"/>
                  <a:pt x="2267471" y="502052"/>
                  <a:pt x="2268407" y="501261"/>
                </a:cubicBezTo>
                <a:cubicBezTo>
                  <a:pt x="2268407" y="501261"/>
                  <a:pt x="2269342" y="500471"/>
                  <a:pt x="2269342" y="499681"/>
                </a:cubicBezTo>
                <a:cubicBezTo>
                  <a:pt x="2270277" y="499681"/>
                  <a:pt x="2271209" y="498100"/>
                  <a:pt x="2271209" y="498100"/>
                </a:cubicBezTo>
                <a:cubicBezTo>
                  <a:pt x="2272144" y="498100"/>
                  <a:pt x="2273080" y="499681"/>
                  <a:pt x="2273080" y="499681"/>
                </a:cubicBezTo>
                <a:cubicBezTo>
                  <a:pt x="2274015" y="499681"/>
                  <a:pt x="2274950" y="497306"/>
                  <a:pt x="2274950" y="497306"/>
                </a:cubicBezTo>
                <a:cubicBezTo>
                  <a:pt x="2275882" y="498100"/>
                  <a:pt x="2276818" y="498890"/>
                  <a:pt x="2276818" y="498890"/>
                </a:cubicBezTo>
                <a:lnTo>
                  <a:pt x="2278688" y="500471"/>
                </a:lnTo>
                <a:cubicBezTo>
                  <a:pt x="2279623" y="500471"/>
                  <a:pt x="2280555" y="498890"/>
                  <a:pt x="2280555" y="498890"/>
                </a:cubicBezTo>
                <a:cubicBezTo>
                  <a:pt x="2281491" y="498100"/>
                  <a:pt x="2281491" y="497306"/>
                  <a:pt x="2282426" y="496516"/>
                </a:cubicBezTo>
                <a:cubicBezTo>
                  <a:pt x="2282426" y="496516"/>
                  <a:pt x="2283361" y="494935"/>
                  <a:pt x="2284297" y="494935"/>
                </a:cubicBezTo>
                <a:lnTo>
                  <a:pt x="2286164" y="496516"/>
                </a:lnTo>
                <a:lnTo>
                  <a:pt x="2288034" y="498100"/>
                </a:lnTo>
                <a:cubicBezTo>
                  <a:pt x="2288034" y="498100"/>
                  <a:pt x="2288970" y="496516"/>
                  <a:pt x="2289902" y="495725"/>
                </a:cubicBezTo>
                <a:cubicBezTo>
                  <a:pt x="2289902" y="495725"/>
                  <a:pt x="2290837" y="494935"/>
                  <a:pt x="2290837" y="494145"/>
                </a:cubicBezTo>
                <a:cubicBezTo>
                  <a:pt x="2292708" y="494935"/>
                  <a:pt x="2293643" y="495725"/>
                  <a:pt x="2295510" y="497306"/>
                </a:cubicBezTo>
                <a:cubicBezTo>
                  <a:pt x="2294578" y="497306"/>
                  <a:pt x="2294578" y="498890"/>
                  <a:pt x="2293643" y="498890"/>
                </a:cubicBezTo>
                <a:lnTo>
                  <a:pt x="2291772" y="497306"/>
                </a:lnTo>
                <a:cubicBezTo>
                  <a:pt x="2290837" y="497306"/>
                  <a:pt x="2290837" y="498890"/>
                  <a:pt x="2289902" y="498890"/>
                </a:cubicBezTo>
                <a:cubicBezTo>
                  <a:pt x="2289902" y="499681"/>
                  <a:pt x="2288970" y="500471"/>
                  <a:pt x="2288970" y="501261"/>
                </a:cubicBezTo>
                <a:cubicBezTo>
                  <a:pt x="2288034" y="501261"/>
                  <a:pt x="2287099" y="499681"/>
                  <a:pt x="2286164" y="499681"/>
                </a:cubicBezTo>
                <a:lnTo>
                  <a:pt x="2285229" y="501261"/>
                </a:lnTo>
                <a:cubicBezTo>
                  <a:pt x="2284297" y="502052"/>
                  <a:pt x="2283361" y="502845"/>
                  <a:pt x="2283361" y="502845"/>
                </a:cubicBezTo>
                <a:cubicBezTo>
                  <a:pt x="2282426" y="503636"/>
                  <a:pt x="2282426" y="504426"/>
                  <a:pt x="2281491" y="505217"/>
                </a:cubicBezTo>
                <a:cubicBezTo>
                  <a:pt x="2282426" y="505217"/>
                  <a:pt x="2283361" y="506007"/>
                  <a:pt x="2283361" y="506007"/>
                </a:cubicBezTo>
                <a:cubicBezTo>
                  <a:pt x="2284297" y="506007"/>
                  <a:pt x="2285229" y="504426"/>
                  <a:pt x="2285229" y="504426"/>
                </a:cubicBezTo>
                <a:lnTo>
                  <a:pt x="2287099" y="502845"/>
                </a:lnTo>
                <a:lnTo>
                  <a:pt x="2288970" y="503636"/>
                </a:lnTo>
                <a:cubicBezTo>
                  <a:pt x="2288970" y="504426"/>
                  <a:pt x="2287099" y="505217"/>
                  <a:pt x="2287099" y="506007"/>
                </a:cubicBezTo>
                <a:lnTo>
                  <a:pt x="2289902" y="506797"/>
                </a:lnTo>
                <a:cubicBezTo>
                  <a:pt x="2289902" y="507591"/>
                  <a:pt x="2288034" y="508381"/>
                  <a:pt x="2288034" y="509172"/>
                </a:cubicBezTo>
                <a:lnTo>
                  <a:pt x="2289902" y="509962"/>
                </a:lnTo>
                <a:cubicBezTo>
                  <a:pt x="2290837" y="509962"/>
                  <a:pt x="2290837" y="509172"/>
                  <a:pt x="2291772" y="508381"/>
                </a:cubicBezTo>
                <a:cubicBezTo>
                  <a:pt x="2291772" y="508381"/>
                  <a:pt x="2292708" y="506797"/>
                  <a:pt x="2293643" y="506797"/>
                </a:cubicBezTo>
                <a:cubicBezTo>
                  <a:pt x="2293643" y="506797"/>
                  <a:pt x="2294578" y="508381"/>
                  <a:pt x="2295510" y="508381"/>
                </a:cubicBezTo>
                <a:cubicBezTo>
                  <a:pt x="2295510" y="507591"/>
                  <a:pt x="2296446" y="506797"/>
                  <a:pt x="2296446" y="506007"/>
                </a:cubicBezTo>
                <a:cubicBezTo>
                  <a:pt x="2297381" y="506007"/>
                  <a:pt x="2298316" y="504426"/>
                  <a:pt x="2298316" y="504426"/>
                </a:cubicBezTo>
                <a:lnTo>
                  <a:pt x="2300184" y="506007"/>
                </a:lnTo>
                <a:cubicBezTo>
                  <a:pt x="2301119" y="505217"/>
                  <a:pt x="2302054" y="504426"/>
                  <a:pt x="2302054" y="504426"/>
                </a:cubicBezTo>
                <a:cubicBezTo>
                  <a:pt x="2302989" y="503636"/>
                  <a:pt x="2302989" y="502845"/>
                  <a:pt x="2303925" y="502052"/>
                </a:cubicBezTo>
                <a:cubicBezTo>
                  <a:pt x="2304860" y="501261"/>
                  <a:pt x="2305792" y="499681"/>
                  <a:pt x="2306727" y="498890"/>
                </a:cubicBezTo>
                <a:cubicBezTo>
                  <a:pt x="2308598" y="499681"/>
                  <a:pt x="2309533" y="500471"/>
                  <a:pt x="2311400" y="501261"/>
                </a:cubicBezTo>
                <a:cubicBezTo>
                  <a:pt x="2311400" y="502052"/>
                  <a:pt x="2309533" y="502845"/>
                  <a:pt x="2309533" y="503636"/>
                </a:cubicBezTo>
                <a:lnTo>
                  <a:pt x="2311400" y="504426"/>
                </a:lnTo>
                <a:close/>
                <a:moveTo>
                  <a:pt x="371852" y="507591"/>
                </a:moveTo>
                <a:lnTo>
                  <a:pt x="369981" y="509172"/>
                </a:lnTo>
                <a:cubicBezTo>
                  <a:pt x="369049" y="509172"/>
                  <a:pt x="369049" y="507591"/>
                  <a:pt x="368114" y="507591"/>
                </a:cubicBezTo>
                <a:lnTo>
                  <a:pt x="366243" y="508381"/>
                </a:lnTo>
                <a:cubicBezTo>
                  <a:pt x="366243" y="509172"/>
                  <a:pt x="368114" y="509962"/>
                  <a:pt x="368114" y="509962"/>
                </a:cubicBezTo>
                <a:cubicBezTo>
                  <a:pt x="368114" y="510753"/>
                  <a:pt x="369049" y="512337"/>
                  <a:pt x="369981" y="512337"/>
                </a:cubicBezTo>
                <a:cubicBezTo>
                  <a:pt x="369981" y="512337"/>
                  <a:pt x="370917" y="510753"/>
                  <a:pt x="371852" y="510753"/>
                </a:cubicBezTo>
                <a:cubicBezTo>
                  <a:pt x="371852" y="510753"/>
                  <a:pt x="373719" y="509962"/>
                  <a:pt x="373719" y="509172"/>
                </a:cubicBezTo>
                <a:cubicBezTo>
                  <a:pt x="373719" y="509172"/>
                  <a:pt x="372787" y="507591"/>
                  <a:pt x="371852" y="507591"/>
                </a:cubicBezTo>
                <a:close/>
                <a:moveTo>
                  <a:pt x="412978" y="523409"/>
                </a:moveTo>
                <a:lnTo>
                  <a:pt x="413910" y="524993"/>
                </a:lnTo>
                <a:cubicBezTo>
                  <a:pt x="414846" y="524993"/>
                  <a:pt x="415781" y="524199"/>
                  <a:pt x="416716" y="523409"/>
                </a:cubicBezTo>
                <a:lnTo>
                  <a:pt x="418584" y="522618"/>
                </a:lnTo>
                <a:cubicBezTo>
                  <a:pt x="418584" y="521828"/>
                  <a:pt x="416716" y="521037"/>
                  <a:pt x="416716" y="521037"/>
                </a:cubicBezTo>
                <a:cubicBezTo>
                  <a:pt x="416716" y="520247"/>
                  <a:pt x="415781" y="518663"/>
                  <a:pt x="414846" y="518663"/>
                </a:cubicBezTo>
                <a:cubicBezTo>
                  <a:pt x="414846" y="518663"/>
                  <a:pt x="413910" y="520247"/>
                  <a:pt x="412978" y="520247"/>
                </a:cubicBezTo>
                <a:cubicBezTo>
                  <a:pt x="412978" y="520247"/>
                  <a:pt x="411108" y="521037"/>
                  <a:pt x="411108" y="521828"/>
                </a:cubicBezTo>
                <a:cubicBezTo>
                  <a:pt x="411108" y="521828"/>
                  <a:pt x="412043" y="523409"/>
                  <a:pt x="412978" y="523409"/>
                </a:cubicBezTo>
                <a:close/>
                <a:moveTo>
                  <a:pt x="406435" y="513127"/>
                </a:moveTo>
                <a:cubicBezTo>
                  <a:pt x="407370" y="513917"/>
                  <a:pt x="408302" y="514708"/>
                  <a:pt x="408302" y="514708"/>
                </a:cubicBezTo>
                <a:lnTo>
                  <a:pt x="410173" y="513917"/>
                </a:lnTo>
                <a:cubicBezTo>
                  <a:pt x="411108" y="513917"/>
                  <a:pt x="412043" y="515498"/>
                  <a:pt x="412043" y="515498"/>
                </a:cubicBezTo>
                <a:cubicBezTo>
                  <a:pt x="412978" y="515498"/>
                  <a:pt x="412978" y="513917"/>
                  <a:pt x="413910" y="513917"/>
                </a:cubicBezTo>
                <a:cubicBezTo>
                  <a:pt x="413910" y="513127"/>
                  <a:pt x="412978" y="513127"/>
                  <a:pt x="412978" y="512337"/>
                </a:cubicBezTo>
                <a:cubicBezTo>
                  <a:pt x="412043" y="511546"/>
                  <a:pt x="411108" y="510753"/>
                  <a:pt x="411108" y="510753"/>
                </a:cubicBezTo>
                <a:cubicBezTo>
                  <a:pt x="411108" y="509962"/>
                  <a:pt x="409237" y="511546"/>
                  <a:pt x="409237" y="511546"/>
                </a:cubicBezTo>
                <a:cubicBezTo>
                  <a:pt x="408302" y="511546"/>
                  <a:pt x="407370" y="509962"/>
                  <a:pt x="407370" y="509962"/>
                </a:cubicBezTo>
                <a:cubicBezTo>
                  <a:pt x="406435" y="509962"/>
                  <a:pt x="406435" y="511546"/>
                  <a:pt x="405499" y="511546"/>
                </a:cubicBezTo>
                <a:cubicBezTo>
                  <a:pt x="405499" y="512337"/>
                  <a:pt x="406435" y="512337"/>
                  <a:pt x="406435" y="513127"/>
                </a:cubicBezTo>
                <a:close/>
                <a:moveTo>
                  <a:pt x="385871" y="504426"/>
                </a:moveTo>
                <a:cubicBezTo>
                  <a:pt x="385871" y="504426"/>
                  <a:pt x="386807" y="506007"/>
                  <a:pt x="387742" y="506007"/>
                </a:cubicBezTo>
                <a:cubicBezTo>
                  <a:pt x="387742" y="506007"/>
                  <a:pt x="388674" y="505217"/>
                  <a:pt x="389609" y="505217"/>
                </a:cubicBezTo>
                <a:cubicBezTo>
                  <a:pt x="389298" y="504952"/>
                  <a:pt x="389159" y="504687"/>
                  <a:pt x="388986" y="504423"/>
                </a:cubicBezTo>
                <a:lnTo>
                  <a:pt x="387638" y="504061"/>
                </a:lnTo>
                <a:lnTo>
                  <a:pt x="384624" y="503371"/>
                </a:lnTo>
                <a:lnTo>
                  <a:pt x="385871" y="504426"/>
                </a:lnTo>
                <a:close/>
                <a:moveTo>
                  <a:pt x="302129" y="423165"/>
                </a:moveTo>
                <a:lnTo>
                  <a:pt x="302604" y="434064"/>
                </a:lnTo>
                <a:lnTo>
                  <a:pt x="303080" y="444963"/>
                </a:lnTo>
                <a:lnTo>
                  <a:pt x="303080" y="445800"/>
                </a:lnTo>
                <a:lnTo>
                  <a:pt x="302844" y="446222"/>
                </a:lnTo>
                <a:lnTo>
                  <a:pt x="302756" y="446374"/>
                </a:lnTo>
                <a:lnTo>
                  <a:pt x="312196" y="455918"/>
                </a:lnTo>
                <a:lnTo>
                  <a:pt x="314303" y="458047"/>
                </a:lnTo>
                <a:lnTo>
                  <a:pt x="315566" y="455918"/>
                </a:lnTo>
                <a:lnTo>
                  <a:pt x="320623" y="449951"/>
                </a:lnTo>
                <a:lnTo>
                  <a:pt x="325262" y="444840"/>
                </a:lnTo>
                <a:lnTo>
                  <a:pt x="330288" y="439761"/>
                </a:lnTo>
                <a:lnTo>
                  <a:pt x="328367" y="438570"/>
                </a:lnTo>
                <a:lnTo>
                  <a:pt x="326266" y="437270"/>
                </a:lnTo>
                <a:lnTo>
                  <a:pt x="325426" y="435969"/>
                </a:lnTo>
                <a:lnTo>
                  <a:pt x="325004" y="434669"/>
                </a:lnTo>
                <a:lnTo>
                  <a:pt x="322903" y="430329"/>
                </a:lnTo>
                <a:lnTo>
                  <a:pt x="320800" y="427294"/>
                </a:lnTo>
                <a:lnTo>
                  <a:pt x="317858" y="424689"/>
                </a:lnTo>
                <a:lnTo>
                  <a:pt x="315336" y="422088"/>
                </a:lnTo>
                <a:lnTo>
                  <a:pt x="312395" y="419049"/>
                </a:lnTo>
                <a:lnTo>
                  <a:pt x="309872" y="415579"/>
                </a:lnTo>
                <a:lnTo>
                  <a:pt x="306509" y="410808"/>
                </a:lnTo>
                <a:lnTo>
                  <a:pt x="302129" y="405467"/>
                </a:lnTo>
                <a:lnTo>
                  <a:pt x="302129" y="423165"/>
                </a:lnTo>
                <a:close/>
                <a:moveTo>
                  <a:pt x="93398" y="14659"/>
                </a:moveTo>
                <a:lnTo>
                  <a:pt x="88281" y="15090"/>
                </a:lnTo>
                <a:lnTo>
                  <a:pt x="83163" y="15953"/>
                </a:lnTo>
                <a:lnTo>
                  <a:pt x="77618" y="17247"/>
                </a:lnTo>
                <a:lnTo>
                  <a:pt x="72076" y="18973"/>
                </a:lnTo>
                <a:lnTo>
                  <a:pt x="66530" y="20695"/>
                </a:lnTo>
                <a:lnTo>
                  <a:pt x="61413" y="22853"/>
                </a:lnTo>
                <a:lnTo>
                  <a:pt x="56721" y="25438"/>
                </a:lnTo>
                <a:lnTo>
                  <a:pt x="56620" y="25495"/>
                </a:lnTo>
                <a:lnTo>
                  <a:pt x="56620" y="25857"/>
                </a:lnTo>
                <a:lnTo>
                  <a:pt x="56211" y="27160"/>
                </a:lnTo>
                <a:lnTo>
                  <a:pt x="54567" y="30634"/>
                </a:lnTo>
                <a:lnTo>
                  <a:pt x="52926" y="34545"/>
                </a:lnTo>
                <a:lnTo>
                  <a:pt x="50461" y="43233"/>
                </a:lnTo>
                <a:lnTo>
                  <a:pt x="46354" y="59740"/>
                </a:lnTo>
                <a:lnTo>
                  <a:pt x="42248" y="75379"/>
                </a:lnTo>
                <a:lnTo>
                  <a:pt x="38554" y="91014"/>
                </a:lnTo>
                <a:lnTo>
                  <a:pt x="35270" y="107521"/>
                </a:lnTo>
                <a:lnTo>
                  <a:pt x="33626" y="115775"/>
                </a:lnTo>
                <a:lnTo>
                  <a:pt x="32395" y="124463"/>
                </a:lnTo>
                <a:lnTo>
                  <a:pt x="32395" y="136190"/>
                </a:lnTo>
                <a:lnTo>
                  <a:pt x="31573" y="143574"/>
                </a:lnTo>
                <a:lnTo>
                  <a:pt x="31163" y="146182"/>
                </a:lnTo>
                <a:lnTo>
                  <a:pt x="30341" y="147485"/>
                </a:lnTo>
                <a:lnTo>
                  <a:pt x="31163" y="147051"/>
                </a:lnTo>
                <a:lnTo>
                  <a:pt x="31573" y="147485"/>
                </a:lnTo>
                <a:lnTo>
                  <a:pt x="32395" y="147485"/>
                </a:lnTo>
                <a:lnTo>
                  <a:pt x="32804" y="148354"/>
                </a:lnTo>
                <a:lnTo>
                  <a:pt x="33216" y="150093"/>
                </a:lnTo>
                <a:lnTo>
                  <a:pt x="32804" y="150959"/>
                </a:lnTo>
                <a:lnTo>
                  <a:pt x="32395" y="151393"/>
                </a:lnTo>
                <a:lnTo>
                  <a:pt x="31163" y="152262"/>
                </a:lnTo>
                <a:lnTo>
                  <a:pt x="29932" y="152262"/>
                </a:lnTo>
                <a:lnTo>
                  <a:pt x="29110" y="152262"/>
                </a:lnTo>
                <a:lnTo>
                  <a:pt x="27879" y="151393"/>
                </a:lnTo>
                <a:lnTo>
                  <a:pt x="27466" y="150527"/>
                </a:lnTo>
                <a:lnTo>
                  <a:pt x="27057" y="149658"/>
                </a:lnTo>
                <a:lnTo>
                  <a:pt x="26648" y="146616"/>
                </a:lnTo>
                <a:lnTo>
                  <a:pt x="27057" y="137928"/>
                </a:lnTo>
                <a:lnTo>
                  <a:pt x="27879" y="129240"/>
                </a:lnTo>
                <a:lnTo>
                  <a:pt x="29110" y="120117"/>
                </a:lnTo>
                <a:lnTo>
                  <a:pt x="30751" y="111867"/>
                </a:lnTo>
                <a:lnTo>
                  <a:pt x="35270" y="88409"/>
                </a:lnTo>
                <a:lnTo>
                  <a:pt x="37732" y="76679"/>
                </a:lnTo>
                <a:lnTo>
                  <a:pt x="40607" y="65387"/>
                </a:lnTo>
                <a:lnTo>
                  <a:pt x="45945" y="44968"/>
                </a:lnTo>
                <a:lnTo>
                  <a:pt x="48820" y="34545"/>
                </a:lnTo>
                <a:lnTo>
                  <a:pt x="50461" y="29765"/>
                </a:lnTo>
                <a:lnTo>
                  <a:pt x="50895" y="28666"/>
                </a:lnTo>
                <a:lnTo>
                  <a:pt x="46487" y="31906"/>
                </a:lnTo>
                <a:lnTo>
                  <a:pt x="42223" y="35357"/>
                </a:lnTo>
                <a:lnTo>
                  <a:pt x="37959" y="38806"/>
                </a:lnTo>
                <a:lnTo>
                  <a:pt x="34120" y="43117"/>
                </a:lnTo>
                <a:lnTo>
                  <a:pt x="30707" y="47428"/>
                </a:lnTo>
                <a:lnTo>
                  <a:pt x="28150" y="52173"/>
                </a:lnTo>
                <a:lnTo>
                  <a:pt x="25164" y="57347"/>
                </a:lnTo>
                <a:lnTo>
                  <a:pt x="22604" y="63384"/>
                </a:lnTo>
                <a:lnTo>
                  <a:pt x="20472" y="70280"/>
                </a:lnTo>
                <a:lnTo>
                  <a:pt x="18766" y="76748"/>
                </a:lnTo>
                <a:lnTo>
                  <a:pt x="17487" y="84079"/>
                </a:lnTo>
                <a:lnTo>
                  <a:pt x="16634" y="90548"/>
                </a:lnTo>
                <a:lnTo>
                  <a:pt x="16208" y="97875"/>
                </a:lnTo>
                <a:lnTo>
                  <a:pt x="15780" y="104343"/>
                </a:lnTo>
                <a:lnTo>
                  <a:pt x="16208" y="111674"/>
                </a:lnTo>
                <a:lnTo>
                  <a:pt x="16634" y="118143"/>
                </a:lnTo>
                <a:lnTo>
                  <a:pt x="17912" y="125039"/>
                </a:lnTo>
                <a:lnTo>
                  <a:pt x="19194" y="131076"/>
                </a:lnTo>
                <a:lnTo>
                  <a:pt x="20897" y="137975"/>
                </a:lnTo>
                <a:lnTo>
                  <a:pt x="23029" y="144012"/>
                </a:lnTo>
                <a:lnTo>
                  <a:pt x="25589" y="150049"/>
                </a:lnTo>
                <a:lnTo>
                  <a:pt x="29003" y="155654"/>
                </a:lnTo>
                <a:lnTo>
                  <a:pt x="32413" y="160828"/>
                </a:lnTo>
                <a:lnTo>
                  <a:pt x="37106" y="167727"/>
                </a:lnTo>
                <a:lnTo>
                  <a:pt x="43076" y="173333"/>
                </a:lnTo>
                <a:lnTo>
                  <a:pt x="44210" y="174794"/>
                </a:lnTo>
                <a:lnTo>
                  <a:pt x="44997" y="173204"/>
                </a:lnTo>
                <a:lnTo>
                  <a:pt x="45844" y="172344"/>
                </a:lnTo>
                <a:lnTo>
                  <a:pt x="47116" y="171484"/>
                </a:lnTo>
                <a:lnTo>
                  <a:pt x="48389" y="171056"/>
                </a:lnTo>
                <a:lnTo>
                  <a:pt x="50933" y="169765"/>
                </a:lnTo>
                <a:lnTo>
                  <a:pt x="53481" y="168045"/>
                </a:lnTo>
                <a:lnTo>
                  <a:pt x="56025" y="165466"/>
                </a:lnTo>
                <a:lnTo>
                  <a:pt x="58569" y="162887"/>
                </a:lnTo>
                <a:lnTo>
                  <a:pt x="60046" y="161020"/>
                </a:lnTo>
                <a:lnTo>
                  <a:pt x="59952" y="160349"/>
                </a:lnTo>
                <a:lnTo>
                  <a:pt x="59952" y="156561"/>
                </a:lnTo>
                <a:lnTo>
                  <a:pt x="60361" y="149409"/>
                </a:lnTo>
                <a:lnTo>
                  <a:pt x="61177" y="143099"/>
                </a:lnTo>
                <a:lnTo>
                  <a:pt x="62402" y="132584"/>
                </a:lnTo>
                <a:lnTo>
                  <a:pt x="63627" y="122488"/>
                </a:lnTo>
                <a:lnTo>
                  <a:pt x="65670" y="111970"/>
                </a:lnTo>
                <a:lnTo>
                  <a:pt x="68530" y="101453"/>
                </a:lnTo>
                <a:lnTo>
                  <a:pt x="70980" y="90097"/>
                </a:lnTo>
                <a:lnTo>
                  <a:pt x="73839" y="78739"/>
                </a:lnTo>
                <a:lnTo>
                  <a:pt x="77108" y="67380"/>
                </a:lnTo>
                <a:lnTo>
                  <a:pt x="80783" y="56862"/>
                </a:lnTo>
                <a:lnTo>
                  <a:pt x="84867" y="45926"/>
                </a:lnTo>
                <a:lnTo>
                  <a:pt x="88951" y="34989"/>
                </a:lnTo>
                <a:lnTo>
                  <a:pt x="94264" y="24471"/>
                </a:lnTo>
                <a:lnTo>
                  <a:pt x="99982" y="14375"/>
                </a:lnTo>
                <a:lnTo>
                  <a:pt x="100017" y="14300"/>
                </a:lnTo>
                <a:lnTo>
                  <a:pt x="98943" y="14227"/>
                </a:lnTo>
                <a:lnTo>
                  <a:pt x="93398" y="14659"/>
                </a:lnTo>
                <a:close/>
                <a:moveTo>
                  <a:pt x="105339" y="14659"/>
                </a:moveTo>
                <a:lnTo>
                  <a:pt x="102961" y="14498"/>
                </a:lnTo>
                <a:lnTo>
                  <a:pt x="103248" y="14797"/>
                </a:lnTo>
                <a:lnTo>
                  <a:pt x="103248" y="16057"/>
                </a:lnTo>
                <a:lnTo>
                  <a:pt x="103248" y="16898"/>
                </a:lnTo>
                <a:lnTo>
                  <a:pt x="97939" y="26153"/>
                </a:lnTo>
                <a:lnTo>
                  <a:pt x="92629" y="35830"/>
                </a:lnTo>
                <a:lnTo>
                  <a:pt x="88545" y="45926"/>
                </a:lnTo>
                <a:lnTo>
                  <a:pt x="84867" y="56443"/>
                </a:lnTo>
                <a:lnTo>
                  <a:pt x="79148" y="73691"/>
                </a:lnTo>
                <a:lnTo>
                  <a:pt x="74248" y="91357"/>
                </a:lnTo>
                <a:lnTo>
                  <a:pt x="69755" y="112392"/>
                </a:lnTo>
                <a:lnTo>
                  <a:pt x="67711" y="122488"/>
                </a:lnTo>
                <a:lnTo>
                  <a:pt x="65670" y="132584"/>
                </a:lnTo>
                <a:lnTo>
                  <a:pt x="64852" y="141417"/>
                </a:lnTo>
                <a:lnTo>
                  <a:pt x="64446" y="149831"/>
                </a:lnTo>
                <a:lnTo>
                  <a:pt x="64055" y="155862"/>
                </a:lnTo>
                <a:lnTo>
                  <a:pt x="68328" y="149564"/>
                </a:lnTo>
                <a:lnTo>
                  <a:pt x="72145" y="144406"/>
                </a:lnTo>
                <a:lnTo>
                  <a:pt x="75114" y="140535"/>
                </a:lnTo>
                <a:lnTo>
                  <a:pt x="83176" y="131510"/>
                </a:lnTo>
                <a:lnTo>
                  <a:pt x="86596" y="128390"/>
                </a:lnTo>
                <a:lnTo>
                  <a:pt x="86596" y="128072"/>
                </a:lnTo>
                <a:lnTo>
                  <a:pt x="87040" y="127206"/>
                </a:lnTo>
                <a:lnTo>
                  <a:pt x="87928" y="118996"/>
                </a:lnTo>
                <a:lnTo>
                  <a:pt x="89704" y="111646"/>
                </a:lnTo>
                <a:lnTo>
                  <a:pt x="92812" y="96087"/>
                </a:lnTo>
                <a:lnTo>
                  <a:pt x="100804" y="65399"/>
                </a:lnTo>
                <a:lnTo>
                  <a:pt x="103028" y="57190"/>
                </a:lnTo>
                <a:lnTo>
                  <a:pt x="105248" y="48111"/>
                </a:lnTo>
                <a:lnTo>
                  <a:pt x="108356" y="39467"/>
                </a:lnTo>
                <a:lnTo>
                  <a:pt x="109244" y="35578"/>
                </a:lnTo>
                <a:lnTo>
                  <a:pt x="110132" y="31254"/>
                </a:lnTo>
                <a:lnTo>
                  <a:pt x="110576" y="26934"/>
                </a:lnTo>
                <a:lnTo>
                  <a:pt x="111908" y="22179"/>
                </a:lnTo>
                <a:lnTo>
                  <a:pt x="114128" y="17855"/>
                </a:lnTo>
                <a:lnTo>
                  <a:pt x="115353" y="16265"/>
                </a:lnTo>
                <a:lnTo>
                  <a:pt x="112163" y="15522"/>
                </a:lnTo>
                <a:lnTo>
                  <a:pt x="105339" y="14659"/>
                </a:lnTo>
                <a:close/>
                <a:moveTo>
                  <a:pt x="123251" y="18110"/>
                </a:moveTo>
                <a:lnTo>
                  <a:pt x="119321" y="17191"/>
                </a:lnTo>
                <a:lnTo>
                  <a:pt x="117680" y="19587"/>
                </a:lnTo>
                <a:lnTo>
                  <a:pt x="115904" y="23042"/>
                </a:lnTo>
                <a:lnTo>
                  <a:pt x="115016" y="26934"/>
                </a:lnTo>
                <a:lnTo>
                  <a:pt x="113684" y="30391"/>
                </a:lnTo>
                <a:lnTo>
                  <a:pt x="112352" y="37738"/>
                </a:lnTo>
                <a:lnTo>
                  <a:pt x="110576" y="45085"/>
                </a:lnTo>
                <a:lnTo>
                  <a:pt x="106580" y="59350"/>
                </a:lnTo>
                <a:lnTo>
                  <a:pt x="103028" y="73612"/>
                </a:lnTo>
                <a:lnTo>
                  <a:pt x="96364" y="101708"/>
                </a:lnTo>
                <a:lnTo>
                  <a:pt x="92812" y="115970"/>
                </a:lnTo>
                <a:lnTo>
                  <a:pt x="91480" y="123316"/>
                </a:lnTo>
                <a:lnTo>
                  <a:pt x="91392" y="124019"/>
                </a:lnTo>
                <a:lnTo>
                  <a:pt x="91660" y="123773"/>
                </a:lnTo>
                <a:lnTo>
                  <a:pt x="100993" y="115604"/>
                </a:lnTo>
                <a:lnTo>
                  <a:pt x="109899" y="108299"/>
                </a:lnTo>
                <a:lnTo>
                  <a:pt x="111174" y="107439"/>
                </a:lnTo>
                <a:lnTo>
                  <a:pt x="113315" y="105578"/>
                </a:lnTo>
                <a:lnTo>
                  <a:pt x="113678" y="100949"/>
                </a:lnTo>
                <a:lnTo>
                  <a:pt x="114550" y="94918"/>
                </a:lnTo>
                <a:lnTo>
                  <a:pt x="117608" y="84142"/>
                </a:lnTo>
                <a:lnTo>
                  <a:pt x="121538" y="72510"/>
                </a:lnTo>
                <a:lnTo>
                  <a:pt x="123285" y="66908"/>
                </a:lnTo>
                <a:lnTo>
                  <a:pt x="124161" y="61306"/>
                </a:lnTo>
                <a:lnTo>
                  <a:pt x="128091" y="40188"/>
                </a:lnTo>
                <a:lnTo>
                  <a:pt x="128963" y="37171"/>
                </a:lnTo>
                <a:lnTo>
                  <a:pt x="129839" y="34586"/>
                </a:lnTo>
                <a:lnTo>
                  <a:pt x="132024" y="29415"/>
                </a:lnTo>
                <a:lnTo>
                  <a:pt x="134206" y="23813"/>
                </a:lnTo>
                <a:lnTo>
                  <a:pt x="135261" y="21732"/>
                </a:lnTo>
                <a:lnTo>
                  <a:pt x="134767" y="21558"/>
                </a:lnTo>
                <a:lnTo>
                  <a:pt x="123251" y="18110"/>
                </a:lnTo>
                <a:close/>
                <a:moveTo>
                  <a:pt x="145855" y="25438"/>
                </a:moveTo>
                <a:lnTo>
                  <a:pt x="138974" y="23032"/>
                </a:lnTo>
                <a:lnTo>
                  <a:pt x="137264" y="26830"/>
                </a:lnTo>
                <a:lnTo>
                  <a:pt x="135079" y="31138"/>
                </a:lnTo>
                <a:lnTo>
                  <a:pt x="133334" y="35017"/>
                </a:lnTo>
                <a:lnTo>
                  <a:pt x="131149" y="45790"/>
                </a:lnTo>
                <a:lnTo>
                  <a:pt x="129401" y="56132"/>
                </a:lnTo>
                <a:lnTo>
                  <a:pt x="127219" y="67336"/>
                </a:lnTo>
                <a:lnTo>
                  <a:pt x="125909" y="73370"/>
                </a:lnTo>
                <a:lnTo>
                  <a:pt x="124599" y="78972"/>
                </a:lnTo>
                <a:lnTo>
                  <a:pt x="119793" y="92761"/>
                </a:lnTo>
                <a:lnTo>
                  <a:pt x="118045" y="99658"/>
                </a:lnTo>
                <a:lnTo>
                  <a:pt x="117765" y="101865"/>
                </a:lnTo>
                <a:lnTo>
                  <a:pt x="123899" y="97982"/>
                </a:lnTo>
                <a:lnTo>
                  <a:pt x="130919" y="94008"/>
                </a:lnTo>
                <a:lnTo>
                  <a:pt x="130286" y="92664"/>
                </a:lnTo>
                <a:lnTo>
                  <a:pt x="129892" y="91832"/>
                </a:lnTo>
                <a:lnTo>
                  <a:pt x="129892" y="88507"/>
                </a:lnTo>
                <a:lnTo>
                  <a:pt x="131070" y="84769"/>
                </a:lnTo>
                <a:lnTo>
                  <a:pt x="132244" y="79781"/>
                </a:lnTo>
                <a:lnTo>
                  <a:pt x="135771" y="71471"/>
                </a:lnTo>
                <a:lnTo>
                  <a:pt x="137730" y="65239"/>
                </a:lnTo>
                <a:lnTo>
                  <a:pt x="139689" y="54850"/>
                </a:lnTo>
                <a:lnTo>
                  <a:pt x="141257" y="49034"/>
                </a:lnTo>
                <a:lnTo>
                  <a:pt x="142822" y="43630"/>
                </a:lnTo>
                <a:lnTo>
                  <a:pt x="144390" y="37814"/>
                </a:lnTo>
                <a:lnTo>
                  <a:pt x="146743" y="32826"/>
                </a:lnTo>
                <a:lnTo>
                  <a:pt x="149876" y="27841"/>
                </a:lnTo>
                <a:lnTo>
                  <a:pt x="150317" y="27371"/>
                </a:lnTo>
                <a:lnTo>
                  <a:pt x="145855" y="25438"/>
                </a:lnTo>
                <a:close/>
                <a:moveTo>
                  <a:pt x="163341" y="33200"/>
                </a:moveTo>
                <a:lnTo>
                  <a:pt x="157371" y="30612"/>
                </a:lnTo>
                <a:lnTo>
                  <a:pt x="153932" y="29009"/>
                </a:lnTo>
                <a:lnTo>
                  <a:pt x="152619" y="30750"/>
                </a:lnTo>
                <a:lnTo>
                  <a:pt x="150270" y="34904"/>
                </a:lnTo>
                <a:lnTo>
                  <a:pt x="148308" y="39476"/>
                </a:lnTo>
                <a:lnTo>
                  <a:pt x="145958" y="44877"/>
                </a:lnTo>
                <a:lnTo>
                  <a:pt x="144784" y="49862"/>
                </a:lnTo>
                <a:lnTo>
                  <a:pt x="143216" y="55266"/>
                </a:lnTo>
                <a:lnTo>
                  <a:pt x="141257" y="65239"/>
                </a:lnTo>
                <a:lnTo>
                  <a:pt x="139298" y="73133"/>
                </a:lnTo>
                <a:lnTo>
                  <a:pt x="136946" y="81028"/>
                </a:lnTo>
                <a:lnTo>
                  <a:pt x="135378" y="86847"/>
                </a:lnTo>
                <a:lnTo>
                  <a:pt x="133813" y="89754"/>
                </a:lnTo>
                <a:lnTo>
                  <a:pt x="133419" y="91001"/>
                </a:lnTo>
                <a:lnTo>
                  <a:pt x="133813" y="91832"/>
                </a:lnTo>
                <a:lnTo>
                  <a:pt x="134140" y="92182"/>
                </a:lnTo>
                <a:lnTo>
                  <a:pt x="138322" y="89814"/>
                </a:lnTo>
                <a:lnTo>
                  <a:pt x="145533" y="85515"/>
                </a:lnTo>
                <a:lnTo>
                  <a:pt x="153170" y="81217"/>
                </a:lnTo>
                <a:lnTo>
                  <a:pt x="163351" y="74339"/>
                </a:lnTo>
                <a:lnTo>
                  <a:pt x="169220" y="70287"/>
                </a:lnTo>
                <a:lnTo>
                  <a:pt x="170565" y="64051"/>
                </a:lnTo>
                <a:lnTo>
                  <a:pt x="171374" y="57013"/>
                </a:lnTo>
                <a:lnTo>
                  <a:pt x="172181" y="49097"/>
                </a:lnTo>
                <a:lnTo>
                  <a:pt x="172584" y="46017"/>
                </a:lnTo>
                <a:lnTo>
                  <a:pt x="173393" y="42499"/>
                </a:lnTo>
                <a:lnTo>
                  <a:pt x="174448" y="41117"/>
                </a:lnTo>
                <a:lnTo>
                  <a:pt x="173576" y="40531"/>
                </a:lnTo>
                <a:lnTo>
                  <a:pt x="169734" y="37615"/>
                </a:lnTo>
                <a:lnTo>
                  <a:pt x="169646" y="37703"/>
                </a:lnTo>
                <a:lnTo>
                  <a:pt x="167926" y="39835"/>
                </a:lnTo>
                <a:lnTo>
                  <a:pt x="166635" y="42821"/>
                </a:lnTo>
                <a:lnTo>
                  <a:pt x="164487" y="48366"/>
                </a:lnTo>
                <a:lnTo>
                  <a:pt x="162768" y="54337"/>
                </a:lnTo>
                <a:lnTo>
                  <a:pt x="159761" y="60307"/>
                </a:lnTo>
                <a:lnTo>
                  <a:pt x="157182" y="66278"/>
                </a:lnTo>
                <a:lnTo>
                  <a:pt x="155462" y="73105"/>
                </a:lnTo>
                <a:lnTo>
                  <a:pt x="153743" y="79076"/>
                </a:lnTo>
                <a:lnTo>
                  <a:pt x="153315" y="79929"/>
                </a:lnTo>
                <a:lnTo>
                  <a:pt x="152883" y="80779"/>
                </a:lnTo>
                <a:lnTo>
                  <a:pt x="152455" y="81207"/>
                </a:lnTo>
                <a:lnTo>
                  <a:pt x="151595" y="80779"/>
                </a:lnTo>
                <a:lnTo>
                  <a:pt x="150736" y="80779"/>
                </a:lnTo>
                <a:lnTo>
                  <a:pt x="150304" y="79929"/>
                </a:lnTo>
                <a:lnTo>
                  <a:pt x="149876" y="79076"/>
                </a:lnTo>
                <a:lnTo>
                  <a:pt x="149876" y="78222"/>
                </a:lnTo>
                <a:lnTo>
                  <a:pt x="152455" y="69263"/>
                </a:lnTo>
                <a:lnTo>
                  <a:pt x="155462" y="60307"/>
                </a:lnTo>
                <a:lnTo>
                  <a:pt x="162340" y="43246"/>
                </a:lnTo>
                <a:lnTo>
                  <a:pt x="164059" y="38557"/>
                </a:lnTo>
                <a:lnTo>
                  <a:pt x="166497" y="35329"/>
                </a:lnTo>
                <a:lnTo>
                  <a:pt x="163341" y="33200"/>
                </a:lnTo>
                <a:close/>
                <a:moveTo>
                  <a:pt x="182960" y="48291"/>
                </a:moveTo>
                <a:lnTo>
                  <a:pt x="178693" y="43979"/>
                </a:lnTo>
                <a:lnTo>
                  <a:pt x="177364" y="43082"/>
                </a:lnTo>
                <a:lnTo>
                  <a:pt x="176621" y="44697"/>
                </a:lnTo>
                <a:lnTo>
                  <a:pt x="176218" y="46896"/>
                </a:lnTo>
                <a:lnTo>
                  <a:pt x="175815" y="49534"/>
                </a:lnTo>
                <a:lnTo>
                  <a:pt x="175411" y="58774"/>
                </a:lnTo>
                <a:lnTo>
                  <a:pt x="175008" y="64492"/>
                </a:lnTo>
                <a:lnTo>
                  <a:pt x="175008" y="66187"/>
                </a:lnTo>
                <a:lnTo>
                  <a:pt x="189497" y="55543"/>
                </a:lnTo>
                <a:lnTo>
                  <a:pt x="187224" y="53036"/>
                </a:lnTo>
                <a:lnTo>
                  <a:pt x="182960" y="48291"/>
                </a:lnTo>
                <a:close/>
                <a:moveTo>
                  <a:pt x="207248" y="82684"/>
                </a:moveTo>
                <a:lnTo>
                  <a:pt x="202613" y="77145"/>
                </a:lnTo>
                <a:lnTo>
                  <a:pt x="197556" y="72885"/>
                </a:lnTo>
                <a:lnTo>
                  <a:pt x="195115" y="70416"/>
                </a:lnTo>
                <a:lnTo>
                  <a:pt x="187107" y="76059"/>
                </a:lnTo>
                <a:lnTo>
                  <a:pt x="177776" y="82936"/>
                </a:lnTo>
                <a:lnTo>
                  <a:pt x="157837" y="95403"/>
                </a:lnTo>
                <a:lnTo>
                  <a:pt x="145111" y="103569"/>
                </a:lnTo>
                <a:lnTo>
                  <a:pt x="132383" y="112166"/>
                </a:lnTo>
                <a:lnTo>
                  <a:pt x="119658" y="121622"/>
                </a:lnTo>
                <a:lnTo>
                  <a:pt x="107354" y="131079"/>
                </a:lnTo>
                <a:lnTo>
                  <a:pt x="98871" y="139247"/>
                </a:lnTo>
                <a:lnTo>
                  <a:pt x="89537" y="147844"/>
                </a:lnTo>
                <a:lnTo>
                  <a:pt x="80628" y="156870"/>
                </a:lnTo>
                <a:lnTo>
                  <a:pt x="76387" y="162459"/>
                </a:lnTo>
                <a:lnTo>
                  <a:pt x="72570" y="167617"/>
                </a:lnTo>
                <a:lnTo>
                  <a:pt x="68328" y="173204"/>
                </a:lnTo>
                <a:lnTo>
                  <a:pt x="63236" y="178793"/>
                </a:lnTo>
                <a:lnTo>
                  <a:pt x="61117" y="180941"/>
                </a:lnTo>
                <a:lnTo>
                  <a:pt x="58147" y="183092"/>
                </a:lnTo>
                <a:lnTo>
                  <a:pt x="56497" y="184203"/>
                </a:lnTo>
                <a:lnTo>
                  <a:pt x="62266" y="191329"/>
                </a:lnTo>
                <a:lnTo>
                  <a:pt x="71959" y="203686"/>
                </a:lnTo>
                <a:lnTo>
                  <a:pt x="72731" y="204659"/>
                </a:lnTo>
                <a:lnTo>
                  <a:pt x="72913" y="204474"/>
                </a:lnTo>
                <a:lnTo>
                  <a:pt x="74611" y="202757"/>
                </a:lnTo>
                <a:lnTo>
                  <a:pt x="76308" y="200178"/>
                </a:lnTo>
                <a:lnTo>
                  <a:pt x="78427" y="195455"/>
                </a:lnTo>
                <a:lnTo>
                  <a:pt x="80125" y="192447"/>
                </a:lnTo>
                <a:lnTo>
                  <a:pt x="82244" y="189871"/>
                </a:lnTo>
                <a:lnTo>
                  <a:pt x="90305" y="179993"/>
                </a:lnTo>
                <a:lnTo>
                  <a:pt x="94972" y="176126"/>
                </a:lnTo>
                <a:lnTo>
                  <a:pt x="98789" y="171831"/>
                </a:lnTo>
                <a:lnTo>
                  <a:pt x="109820" y="162812"/>
                </a:lnTo>
                <a:lnTo>
                  <a:pt x="123396" y="150786"/>
                </a:lnTo>
                <a:lnTo>
                  <a:pt x="137393" y="139191"/>
                </a:lnTo>
                <a:lnTo>
                  <a:pt x="149271" y="128881"/>
                </a:lnTo>
                <a:lnTo>
                  <a:pt x="163272" y="117714"/>
                </a:lnTo>
                <a:lnTo>
                  <a:pt x="170058" y="112559"/>
                </a:lnTo>
                <a:lnTo>
                  <a:pt x="177695" y="107408"/>
                </a:lnTo>
                <a:lnTo>
                  <a:pt x="189573" y="98817"/>
                </a:lnTo>
                <a:lnTo>
                  <a:pt x="201873" y="91086"/>
                </a:lnTo>
                <a:lnTo>
                  <a:pt x="209934" y="86139"/>
                </a:lnTo>
                <a:lnTo>
                  <a:pt x="207248" y="82684"/>
                </a:lnTo>
                <a:close/>
                <a:moveTo>
                  <a:pt x="299751" y="189308"/>
                </a:moveTo>
                <a:lnTo>
                  <a:pt x="297865" y="187497"/>
                </a:lnTo>
                <a:lnTo>
                  <a:pt x="289013" y="178122"/>
                </a:lnTo>
                <a:lnTo>
                  <a:pt x="282554" y="170562"/>
                </a:lnTo>
                <a:lnTo>
                  <a:pt x="282208" y="181026"/>
                </a:lnTo>
                <a:lnTo>
                  <a:pt x="281323" y="194557"/>
                </a:lnTo>
                <a:lnTo>
                  <a:pt x="280879" y="208095"/>
                </a:lnTo>
                <a:lnTo>
                  <a:pt x="280879" y="208939"/>
                </a:lnTo>
                <a:lnTo>
                  <a:pt x="280435" y="209361"/>
                </a:lnTo>
                <a:lnTo>
                  <a:pt x="279903" y="209616"/>
                </a:lnTo>
                <a:lnTo>
                  <a:pt x="286072" y="217000"/>
                </a:lnTo>
                <a:lnTo>
                  <a:pt x="299751" y="232437"/>
                </a:lnTo>
                <a:lnTo>
                  <a:pt x="299751" y="189308"/>
                </a:lnTo>
                <a:close/>
                <a:moveTo>
                  <a:pt x="293608" y="247493"/>
                </a:moveTo>
                <a:lnTo>
                  <a:pt x="284397" y="237186"/>
                </a:lnTo>
                <a:lnTo>
                  <a:pt x="269744" y="221296"/>
                </a:lnTo>
                <a:lnTo>
                  <a:pt x="262627" y="213133"/>
                </a:lnTo>
                <a:lnTo>
                  <a:pt x="255929" y="204974"/>
                </a:lnTo>
                <a:lnTo>
                  <a:pt x="250488" y="197672"/>
                </a:lnTo>
                <a:lnTo>
                  <a:pt x="239605" y="183929"/>
                </a:lnTo>
                <a:lnTo>
                  <a:pt x="228718" y="170615"/>
                </a:lnTo>
                <a:lnTo>
                  <a:pt x="222439" y="164604"/>
                </a:lnTo>
                <a:lnTo>
                  <a:pt x="216579" y="158161"/>
                </a:lnTo>
                <a:lnTo>
                  <a:pt x="209881" y="152577"/>
                </a:lnTo>
                <a:lnTo>
                  <a:pt x="203183" y="147422"/>
                </a:lnTo>
                <a:lnTo>
                  <a:pt x="201926" y="145706"/>
                </a:lnTo>
                <a:lnTo>
                  <a:pt x="201089" y="144415"/>
                </a:lnTo>
                <a:lnTo>
                  <a:pt x="199835" y="142699"/>
                </a:lnTo>
                <a:lnTo>
                  <a:pt x="199835" y="141411"/>
                </a:lnTo>
                <a:lnTo>
                  <a:pt x="199835" y="139263"/>
                </a:lnTo>
                <a:lnTo>
                  <a:pt x="200254" y="137544"/>
                </a:lnTo>
                <a:lnTo>
                  <a:pt x="201508" y="135396"/>
                </a:lnTo>
                <a:lnTo>
                  <a:pt x="202764" y="133252"/>
                </a:lnTo>
                <a:lnTo>
                  <a:pt x="204858" y="132392"/>
                </a:lnTo>
                <a:lnTo>
                  <a:pt x="206533" y="131961"/>
                </a:lnTo>
                <a:lnTo>
                  <a:pt x="208624" y="131961"/>
                </a:lnTo>
                <a:lnTo>
                  <a:pt x="210300" y="133252"/>
                </a:lnTo>
                <a:lnTo>
                  <a:pt x="216998" y="138404"/>
                </a:lnTo>
                <a:lnTo>
                  <a:pt x="222858" y="143987"/>
                </a:lnTo>
                <a:lnTo>
                  <a:pt x="229137" y="149570"/>
                </a:lnTo>
                <a:lnTo>
                  <a:pt x="234579" y="155582"/>
                </a:lnTo>
                <a:lnTo>
                  <a:pt x="245884" y="168039"/>
                </a:lnTo>
                <a:lnTo>
                  <a:pt x="256767" y="181353"/>
                </a:lnTo>
                <a:lnTo>
                  <a:pt x="271001" y="198960"/>
                </a:lnTo>
                <a:lnTo>
                  <a:pt x="276521" y="205566"/>
                </a:lnTo>
                <a:lnTo>
                  <a:pt x="276880" y="194557"/>
                </a:lnTo>
                <a:lnTo>
                  <a:pt x="277768" y="181026"/>
                </a:lnTo>
                <a:lnTo>
                  <a:pt x="278212" y="167488"/>
                </a:lnTo>
                <a:lnTo>
                  <a:pt x="278275" y="165577"/>
                </a:lnTo>
                <a:lnTo>
                  <a:pt x="272578" y="158951"/>
                </a:lnTo>
                <a:lnTo>
                  <a:pt x="263304" y="148298"/>
                </a:lnTo>
                <a:lnTo>
                  <a:pt x="262552" y="147353"/>
                </a:lnTo>
                <a:lnTo>
                  <a:pt x="262004" y="156917"/>
                </a:lnTo>
                <a:lnTo>
                  <a:pt x="261450" y="167066"/>
                </a:lnTo>
                <a:lnTo>
                  <a:pt x="261450" y="167913"/>
                </a:lnTo>
                <a:lnTo>
                  <a:pt x="260895" y="168335"/>
                </a:lnTo>
                <a:lnTo>
                  <a:pt x="259784" y="168757"/>
                </a:lnTo>
                <a:lnTo>
                  <a:pt x="259230" y="169182"/>
                </a:lnTo>
                <a:lnTo>
                  <a:pt x="258118" y="168757"/>
                </a:lnTo>
                <a:lnTo>
                  <a:pt x="257009" y="168335"/>
                </a:lnTo>
                <a:lnTo>
                  <a:pt x="256455" y="167913"/>
                </a:lnTo>
                <a:lnTo>
                  <a:pt x="256455" y="167066"/>
                </a:lnTo>
                <a:lnTo>
                  <a:pt x="256455" y="156917"/>
                </a:lnTo>
                <a:lnTo>
                  <a:pt x="257564" y="146342"/>
                </a:lnTo>
                <a:lnTo>
                  <a:pt x="258086" y="141767"/>
                </a:lnTo>
                <a:lnTo>
                  <a:pt x="254456" y="137219"/>
                </a:lnTo>
                <a:lnTo>
                  <a:pt x="243497" y="124438"/>
                </a:lnTo>
                <a:lnTo>
                  <a:pt x="232960" y="111656"/>
                </a:lnTo>
                <a:lnTo>
                  <a:pt x="230699" y="109121"/>
                </a:lnTo>
                <a:lnTo>
                  <a:pt x="230822" y="112625"/>
                </a:lnTo>
                <a:lnTo>
                  <a:pt x="230387" y="125423"/>
                </a:lnTo>
                <a:lnTo>
                  <a:pt x="230387" y="130540"/>
                </a:lnTo>
                <a:lnTo>
                  <a:pt x="230387" y="136086"/>
                </a:lnTo>
                <a:lnTo>
                  <a:pt x="231257" y="138643"/>
                </a:lnTo>
                <a:lnTo>
                  <a:pt x="232126" y="141203"/>
                </a:lnTo>
                <a:lnTo>
                  <a:pt x="233429" y="142910"/>
                </a:lnTo>
                <a:lnTo>
                  <a:pt x="235602" y="144613"/>
                </a:lnTo>
                <a:lnTo>
                  <a:pt x="236037" y="145467"/>
                </a:lnTo>
                <a:lnTo>
                  <a:pt x="236471" y="145895"/>
                </a:lnTo>
                <a:lnTo>
                  <a:pt x="236471" y="147174"/>
                </a:lnTo>
                <a:lnTo>
                  <a:pt x="236037" y="148027"/>
                </a:lnTo>
                <a:lnTo>
                  <a:pt x="235602" y="148452"/>
                </a:lnTo>
                <a:lnTo>
                  <a:pt x="235168" y="148880"/>
                </a:lnTo>
                <a:lnTo>
                  <a:pt x="234299" y="148880"/>
                </a:lnTo>
                <a:lnTo>
                  <a:pt x="233429" y="148452"/>
                </a:lnTo>
                <a:lnTo>
                  <a:pt x="231691" y="147174"/>
                </a:lnTo>
                <a:lnTo>
                  <a:pt x="229953" y="145042"/>
                </a:lnTo>
                <a:lnTo>
                  <a:pt x="228649" y="142910"/>
                </a:lnTo>
                <a:lnTo>
                  <a:pt x="227783" y="140775"/>
                </a:lnTo>
                <a:lnTo>
                  <a:pt x="226914" y="138643"/>
                </a:lnTo>
                <a:lnTo>
                  <a:pt x="226479" y="136086"/>
                </a:lnTo>
                <a:lnTo>
                  <a:pt x="226479" y="130965"/>
                </a:lnTo>
                <a:lnTo>
                  <a:pt x="226479" y="104951"/>
                </a:lnTo>
                <a:lnTo>
                  <a:pt x="224952" y="103563"/>
                </a:lnTo>
                <a:lnTo>
                  <a:pt x="221158" y="99727"/>
                </a:lnTo>
                <a:lnTo>
                  <a:pt x="219750" y="98304"/>
                </a:lnTo>
                <a:lnTo>
                  <a:pt x="207812" y="105688"/>
                </a:lnTo>
                <a:lnTo>
                  <a:pt x="184906" y="120722"/>
                </a:lnTo>
                <a:lnTo>
                  <a:pt x="175997" y="127165"/>
                </a:lnTo>
                <a:lnTo>
                  <a:pt x="167089" y="134036"/>
                </a:lnTo>
                <a:lnTo>
                  <a:pt x="150543" y="148638"/>
                </a:lnTo>
                <a:lnTo>
                  <a:pt x="139516" y="158088"/>
                </a:lnTo>
                <a:lnTo>
                  <a:pt x="126787" y="168395"/>
                </a:lnTo>
                <a:lnTo>
                  <a:pt x="113215" y="179565"/>
                </a:lnTo>
                <a:lnTo>
                  <a:pt x="106425" y="185148"/>
                </a:lnTo>
                <a:lnTo>
                  <a:pt x="100486" y="192019"/>
                </a:lnTo>
                <a:lnTo>
                  <a:pt x="97942" y="194595"/>
                </a:lnTo>
                <a:lnTo>
                  <a:pt x="95819" y="197602"/>
                </a:lnTo>
                <a:lnTo>
                  <a:pt x="91578" y="204045"/>
                </a:lnTo>
                <a:lnTo>
                  <a:pt x="89458" y="207909"/>
                </a:lnTo>
                <a:lnTo>
                  <a:pt x="86911" y="211348"/>
                </a:lnTo>
                <a:lnTo>
                  <a:pt x="83941" y="215212"/>
                </a:lnTo>
                <a:lnTo>
                  <a:pt x="82329" y="216484"/>
                </a:lnTo>
                <a:lnTo>
                  <a:pt x="86287" y="221154"/>
                </a:lnTo>
                <a:lnTo>
                  <a:pt x="90082" y="224990"/>
                </a:lnTo>
                <a:lnTo>
                  <a:pt x="93876" y="229250"/>
                </a:lnTo>
                <a:lnTo>
                  <a:pt x="98512" y="232661"/>
                </a:lnTo>
                <a:lnTo>
                  <a:pt x="102725" y="235643"/>
                </a:lnTo>
                <a:lnTo>
                  <a:pt x="106939" y="239050"/>
                </a:lnTo>
                <a:lnTo>
                  <a:pt x="111999" y="243311"/>
                </a:lnTo>
                <a:lnTo>
                  <a:pt x="116635" y="247571"/>
                </a:lnTo>
                <a:lnTo>
                  <a:pt x="121692" y="252257"/>
                </a:lnTo>
                <a:lnTo>
                  <a:pt x="126327" y="257796"/>
                </a:lnTo>
                <a:lnTo>
                  <a:pt x="130963" y="263335"/>
                </a:lnTo>
                <a:lnTo>
                  <a:pt x="135601" y="269728"/>
                </a:lnTo>
                <a:lnTo>
                  <a:pt x="139815" y="276117"/>
                </a:lnTo>
                <a:lnTo>
                  <a:pt x="153302" y="295717"/>
                </a:lnTo>
                <a:lnTo>
                  <a:pt x="165945" y="312760"/>
                </a:lnTo>
                <a:lnTo>
                  <a:pt x="171847" y="320002"/>
                </a:lnTo>
                <a:lnTo>
                  <a:pt x="177748" y="326820"/>
                </a:lnTo>
                <a:lnTo>
                  <a:pt x="183227" y="332784"/>
                </a:lnTo>
                <a:lnTo>
                  <a:pt x="189126" y="338749"/>
                </a:lnTo>
                <a:lnTo>
                  <a:pt x="199662" y="348974"/>
                </a:lnTo>
                <a:lnTo>
                  <a:pt x="211043" y="358348"/>
                </a:lnTo>
                <a:lnTo>
                  <a:pt x="224108" y="369852"/>
                </a:lnTo>
                <a:lnTo>
                  <a:pt x="230853" y="375816"/>
                </a:lnTo>
                <a:lnTo>
                  <a:pt x="236752" y="381784"/>
                </a:lnTo>
                <a:lnTo>
                  <a:pt x="246026" y="390730"/>
                </a:lnTo>
                <a:lnTo>
                  <a:pt x="255718" y="398823"/>
                </a:lnTo>
                <a:lnTo>
                  <a:pt x="264992" y="406919"/>
                </a:lnTo>
                <a:lnTo>
                  <a:pt x="274263" y="415869"/>
                </a:lnTo>
                <a:lnTo>
                  <a:pt x="283956" y="425665"/>
                </a:lnTo>
                <a:lnTo>
                  <a:pt x="293652" y="435894"/>
                </a:lnTo>
                <a:lnTo>
                  <a:pt x="300894" y="444261"/>
                </a:lnTo>
                <a:lnTo>
                  <a:pt x="300227" y="434064"/>
                </a:lnTo>
                <a:lnTo>
                  <a:pt x="299988" y="423165"/>
                </a:lnTo>
                <a:lnTo>
                  <a:pt x="299764" y="402252"/>
                </a:lnTo>
                <a:lnTo>
                  <a:pt x="299364" y="401698"/>
                </a:lnTo>
                <a:lnTo>
                  <a:pt x="296001" y="399097"/>
                </a:lnTo>
                <a:lnTo>
                  <a:pt x="294319" y="397362"/>
                </a:lnTo>
                <a:lnTo>
                  <a:pt x="292216" y="395192"/>
                </a:lnTo>
                <a:lnTo>
                  <a:pt x="289275" y="390853"/>
                </a:lnTo>
                <a:lnTo>
                  <a:pt x="286302" y="385868"/>
                </a:lnTo>
                <a:lnTo>
                  <a:pt x="285823" y="403109"/>
                </a:lnTo>
                <a:lnTo>
                  <a:pt x="285823" y="413129"/>
                </a:lnTo>
                <a:lnTo>
                  <a:pt x="286428" y="424059"/>
                </a:lnTo>
                <a:lnTo>
                  <a:pt x="286428" y="424973"/>
                </a:lnTo>
                <a:lnTo>
                  <a:pt x="286125" y="425883"/>
                </a:lnTo>
                <a:lnTo>
                  <a:pt x="285823" y="426339"/>
                </a:lnTo>
                <a:lnTo>
                  <a:pt x="285219" y="426339"/>
                </a:lnTo>
                <a:lnTo>
                  <a:pt x="284308" y="425883"/>
                </a:lnTo>
                <a:lnTo>
                  <a:pt x="283704" y="424973"/>
                </a:lnTo>
                <a:lnTo>
                  <a:pt x="283704" y="424059"/>
                </a:lnTo>
                <a:lnTo>
                  <a:pt x="283099" y="413129"/>
                </a:lnTo>
                <a:lnTo>
                  <a:pt x="283099" y="403109"/>
                </a:lnTo>
                <a:lnTo>
                  <a:pt x="283657" y="382914"/>
                </a:lnTo>
                <a:lnTo>
                  <a:pt x="281289" y="380877"/>
                </a:lnTo>
                <a:lnTo>
                  <a:pt x="277503" y="378272"/>
                </a:lnTo>
                <a:lnTo>
                  <a:pt x="274562" y="374368"/>
                </a:lnTo>
                <a:lnTo>
                  <a:pt x="271769" y="371102"/>
                </a:lnTo>
                <a:lnTo>
                  <a:pt x="271331" y="373621"/>
                </a:lnTo>
                <a:lnTo>
                  <a:pt x="271331" y="379592"/>
                </a:lnTo>
                <a:lnTo>
                  <a:pt x="271331" y="403906"/>
                </a:lnTo>
                <a:lnTo>
                  <a:pt x="270887" y="404756"/>
                </a:lnTo>
                <a:lnTo>
                  <a:pt x="270440" y="405184"/>
                </a:lnTo>
                <a:lnTo>
                  <a:pt x="269999" y="405609"/>
                </a:lnTo>
                <a:lnTo>
                  <a:pt x="269111" y="406037"/>
                </a:lnTo>
                <a:lnTo>
                  <a:pt x="267776" y="405609"/>
                </a:lnTo>
                <a:lnTo>
                  <a:pt x="267332" y="405184"/>
                </a:lnTo>
                <a:lnTo>
                  <a:pt x="266888" y="404756"/>
                </a:lnTo>
                <a:lnTo>
                  <a:pt x="266444" y="403906"/>
                </a:lnTo>
                <a:lnTo>
                  <a:pt x="266444" y="391961"/>
                </a:lnTo>
                <a:lnTo>
                  <a:pt x="266444" y="379592"/>
                </a:lnTo>
                <a:lnTo>
                  <a:pt x="266888" y="373621"/>
                </a:lnTo>
                <a:lnTo>
                  <a:pt x="267776" y="368504"/>
                </a:lnTo>
                <a:lnTo>
                  <a:pt x="268056" y="366756"/>
                </a:lnTo>
                <a:lnTo>
                  <a:pt x="263213" y="360921"/>
                </a:lnTo>
                <a:lnTo>
                  <a:pt x="258168" y="355716"/>
                </a:lnTo>
                <a:lnTo>
                  <a:pt x="248920" y="347040"/>
                </a:lnTo>
                <a:lnTo>
                  <a:pt x="240934" y="338796"/>
                </a:lnTo>
                <a:lnTo>
                  <a:pt x="229808" y="327318"/>
                </a:lnTo>
                <a:lnTo>
                  <a:pt x="229808" y="363740"/>
                </a:lnTo>
                <a:lnTo>
                  <a:pt x="229477" y="364587"/>
                </a:lnTo>
                <a:lnTo>
                  <a:pt x="229144" y="365009"/>
                </a:lnTo>
                <a:lnTo>
                  <a:pt x="228810" y="365434"/>
                </a:lnTo>
                <a:lnTo>
                  <a:pt x="228145" y="365434"/>
                </a:lnTo>
                <a:lnTo>
                  <a:pt x="227812" y="365434"/>
                </a:lnTo>
                <a:lnTo>
                  <a:pt x="226813" y="365009"/>
                </a:lnTo>
                <a:lnTo>
                  <a:pt x="226479" y="364587"/>
                </a:lnTo>
                <a:lnTo>
                  <a:pt x="226479" y="363740"/>
                </a:lnTo>
                <a:lnTo>
                  <a:pt x="226479" y="324087"/>
                </a:lnTo>
                <a:lnTo>
                  <a:pt x="217813" y="315805"/>
                </a:lnTo>
                <a:lnTo>
                  <a:pt x="208873" y="306213"/>
                </a:lnTo>
                <a:lnTo>
                  <a:pt x="208398" y="311003"/>
                </a:lnTo>
                <a:lnTo>
                  <a:pt x="207922" y="317745"/>
                </a:lnTo>
                <a:lnTo>
                  <a:pt x="207447" y="325384"/>
                </a:lnTo>
                <a:lnTo>
                  <a:pt x="207447" y="350101"/>
                </a:lnTo>
                <a:lnTo>
                  <a:pt x="207447" y="350998"/>
                </a:lnTo>
                <a:lnTo>
                  <a:pt x="206971" y="351449"/>
                </a:lnTo>
                <a:lnTo>
                  <a:pt x="206020" y="351899"/>
                </a:lnTo>
                <a:lnTo>
                  <a:pt x="205545" y="351899"/>
                </a:lnTo>
                <a:lnTo>
                  <a:pt x="204594" y="351899"/>
                </a:lnTo>
                <a:lnTo>
                  <a:pt x="204115" y="351449"/>
                </a:lnTo>
                <a:lnTo>
                  <a:pt x="203639" y="350998"/>
                </a:lnTo>
                <a:lnTo>
                  <a:pt x="203164" y="350101"/>
                </a:lnTo>
                <a:lnTo>
                  <a:pt x="203164" y="322238"/>
                </a:lnTo>
                <a:lnTo>
                  <a:pt x="203639" y="315496"/>
                </a:lnTo>
                <a:lnTo>
                  <a:pt x="204115" y="309208"/>
                </a:lnTo>
                <a:lnTo>
                  <a:pt x="204937" y="301984"/>
                </a:lnTo>
                <a:lnTo>
                  <a:pt x="186707" y="282403"/>
                </a:lnTo>
                <a:lnTo>
                  <a:pt x="186512" y="282195"/>
                </a:lnTo>
                <a:lnTo>
                  <a:pt x="186512" y="329497"/>
                </a:lnTo>
                <a:lnTo>
                  <a:pt x="186143" y="330338"/>
                </a:lnTo>
                <a:lnTo>
                  <a:pt x="185772" y="331175"/>
                </a:lnTo>
                <a:lnTo>
                  <a:pt x="185400" y="331175"/>
                </a:lnTo>
                <a:lnTo>
                  <a:pt x="184663" y="331597"/>
                </a:lnTo>
                <a:lnTo>
                  <a:pt x="184292" y="331175"/>
                </a:lnTo>
                <a:lnTo>
                  <a:pt x="183552" y="331175"/>
                </a:lnTo>
                <a:lnTo>
                  <a:pt x="183183" y="330338"/>
                </a:lnTo>
                <a:lnTo>
                  <a:pt x="183183" y="329497"/>
                </a:lnTo>
                <a:lnTo>
                  <a:pt x="183183" y="278605"/>
                </a:lnTo>
                <a:lnTo>
                  <a:pt x="167791" y="262016"/>
                </a:lnTo>
                <a:lnTo>
                  <a:pt x="166185" y="260271"/>
                </a:lnTo>
                <a:lnTo>
                  <a:pt x="166084" y="262539"/>
                </a:lnTo>
                <a:lnTo>
                  <a:pt x="165640" y="272591"/>
                </a:lnTo>
                <a:lnTo>
                  <a:pt x="164752" y="282645"/>
                </a:lnTo>
                <a:lnTo>
                  <a:pt x="164308" y="292281"/>
                </a:lnTo>
                <a:lnTo>
                  <a:pt x="164308" y="293119"/>
                </a:lnTo>
                <a:lnTo>
                  <a:pt x="163864" y="293957"/>
                </a:lnTo>
                <a:lnTo>
                  <a:pt x="162976" y="294376"/>
                </a:lnTo>
                <a:lnTo>
                  <a:pt x="162532" y="294376"/>
                </a:lnTo>
                <a:lnTo>
                  <a:pt x="161644" y="294376"/>
                </a:lnTo>
                <a:lnTo>
                  <a:pt x="160756" y="293957"/>
                </a:lnTo>
                <a:lnTo>
                  <a:pt x="160312" y="293119"/>
                </a:lnTo>
                <a:lnTo>
                  <a:pt x="159868" y="292281"/>
                </a:lnTo>
                <a:lnTo>
                  <a:pt x="160312" y="282645"/>
                </a:lnTo>
                <a:lnTo>
                  <a:pt x="160756" y="272591"/>
                </a:lnTo>
                <a:lnTo>
                  <a:pt x="162088" y="262539"/>
                </a:lnTo>
                <a:lnTo>
                  <a:pt x="162371" y="256127"/>
                </a:lnTo>
                <a:lnTo>
                  <a:pt x="159805" y="253340"/>
                </a:lnTo>
                <a:lnTo>
                  <a:pt x="150134" y="242927"/>
                </a:lnTo>
                <a:lnTo>
                  <a:pt x="144141" y="236225"/>
                </a:lnTo>
                <a:lnTo>
                  <a:pt x="143518" y="239907"/>
                </a:lnTo>
                <a:lnTo>
                  <a:pt x="142913" y="246098"/>
                </a:lnTo>
                <a:lnTo>
                  <a:pt x="142913" y="251873"/>
                </a:lnTo>
                <a:lnTo>
                  <a:pt x="142913" y="264255"/>
                </a:lnTo>
                <a:lnTo>
                  <a:pt x="143216" y="275393"/>
                </a:lnTo>
                <a:lnTo>
                  <a:pt x="143216" y="276221"/>
                </a:lnTo>
                <a:lnTo>
                  <a:pt x="142913" y="277046"/>
                </a:lnTo>
                <a:lnTo>
                  <a:pt x="142608" y="277459"/>
                </a:lnTo>
                <a:lnTo>
                  <a:pt x="142003" y="277459"/>
                </a:lnTo>
                <a:lnTo>
                  <a:pt x="141399" y="277459"/>
                </a:lnTo>
                <a:lnTo>
                  <a:pt x="141096" y="277046"/>
                </a:lnTo>
                <a:lnTo>
                  <a:pt x="140794" y="276221"/>
                </a:lnTo>
                <a:lnTo>
                  <a:pt x="140489" y="275393"/>
                </a:lnTo>
                <a:lnTo>
                  <a:pt x="140186" y="263839"/>
                </a:lnTo>
                <a:lnTo>
                  <a:pt x="139884" y="251048"/>
                </a:lnTo>
                <a:lnTo>
                  <a:pt x="140186" y="244860"/>
                </a:lnTo>
                <a:lnTo>
                  <a:pt x="140794" y="238669"/>
                </a:lnTo>
                <a:lnTo>
                  <a:pt x="141843" y="233659"/>
                </a:lnTo>
                <a:lnTo>
                  <a:pt x="140045" y="231650"/>
                </a:lnTo>
                <a:lnTo>
                  <a:pt x="137103" y="228180"/>
                </a:lnTo>
                <a:lnTo>
                  <a:pt x="133321" y="224709"/>
                </a:lnTo>
                <a:lnTo>
                  <a:pt x="128695" y="219935"/>
                </a:lnTo>
                <a:lnTo>
                  <a:pt x="126595" y="217334"/>
                </a:lnTo>
                <a:lnTo>
                  <a:pt x="124491" y="214295"/>
                </a:lnTo>
                <a:lnTo>
                  <a:pt x="123651" y="212560"/>
                </a:lnTo>
                <a:lnTo>
                  <a:pt x="123232" y="210825"/>
                </a:lnTo>
                <a:lnTo>
                  <a:pt x="123232" y="209090"/>
                </a:lnTo>
                <a:lnTo>
                  <a:pt x="124073" y="207355"/>
                </a:lnTo>
                <a:lnTo>
                  <a:pt x="125332" y="205620"/>
                </a:lnTo>
                <a:lnTo>
                  <a:pt x="127014" y="204319"/>
                </a:lnTo>
                <a:lnTo>
                  <a:pt x="129117" y="203453"/>
                </a:lnTo>
                <a:lnTo>
                  <a:pt x="131218" y="203019"/>
                </a:lnTo>
                <a:lnTo>
                  <a:pt x="132481" y="203453"/>
                </a:lnTo>
                <a:lnTo>
                  <a:pt x="134162" y="203885"/>
                </a:lnTo>
                <a:lnTo>
                  <a:pt x="136263" y="204754"/>
                </a:lnTo>
                <a:lnTo>
                  <a:pt x="137525" y="206489"/>
                </a:lnTo>
                <a:lnTo>
                  <a:pt x="140885" y="210825"/>
                </a:lnTo>
                <a:lnTo>
                  <a:pt x="144671" y="215599"/>
                </a:lnTo>
                <a:lnTo>
                  <a:pt x="153497" y="223406"/>
                </a:lnTo>
                <a:lnTo>
                  <a:pt x="158123" y="227745"/>
                </a:lnTo>
                <a:lnTo>
                  <a:pt x="162746" y="232081"/>
                </a:lnTo>
                <a:lnTo>
                  <a:pt x="175358" y="246400"/>
                </a:lnTo>
                <a:lnTo>
                  <a:pt x="186707" y="260712"/>
                </a:lnTo>
                <a:lnTo>
                  <a:pt x="192171" y="266352"/>
                </a:lnTo>
                <a:lnTo>
                  <a:pt x="203520" y="279367"/>
                </a:lnTo>
                <a:lnTo>
                  <a:pt x="215291" y="291948"/>
                </a:lnTo>
                <a:lnTo>
                  <a:pt x="227062" y="303659"/>
                </a:lnTo>
                <a:lnTo>
                  <a:pt x="238830" y="315805"/>
                </a:lnTo>
                <a:lnTo>
                  <a:pt x="253964" y="330120"/>
                </a:lnTo>
                <a:lnTo>
                  <a:pt x="266995" y="342269"/>
                </a:lnTo>
                <a:lnTo>
                  <a:pt x="276244" y="351811"/>
                </a:lnTo>
                <a:lnTo>
                  <a:pt x="285493" y="360487"/>
                </a:lnTo>
                <a:lnTo>
                  <a:pt x="289693" y="365692"/>
                </a:lnTo>
                <a:lnTo>
                  <a:pt x="294319" y="370897"/>
                </a:lnTo>
                <a:lnTo>
                  <a:pt x="297682" y="375671"/>
                </a:lnTo>
                <a:lnTo>
                  <a:pt x="301046" y="381308"/>
                </a:lnTo>
                <a:lnTo>
                  <a:pt x="302305" y="383478"/>
                </a:lnTo>
                <a:lnTo>
                  <a:pt x="303987" y="385647"/>
                </a:lnTo>
                <a:lnTo>
                  <a:pt x="308191" y="389118"/>
                </a:lnTo>
                <a:lnTo>
                  <a:pt x="310713" y="391722"/>
                </a:lnTo>
                <a:lnTo>
                  <a:pt x="313236" y="393888"/>
                </a:lnTo>
                <a:lnTo>
                  <a:pt x="316599" y="399097"/>
                </a:lnTo>
                <a:lnTo>
                  <a:pt x="320800" y="405168"/>
                </a:lnTo>
                <a:lnTo>
                  <a:pt x="322903" y="407773"/>
                </a:lnTo>
                <a:lnTo>
                  <a:pt x="325426" y="410374"/>
                </a:lnTo>
                <a:lnTo>
                  <a:pt x="328789" y="413844"/>
                </a:lnTo>
                <a:lnTo>
                  <a:pt x="331730" y="416883"/>
                </a:lnTo>
                <a:lnTo>
                  <a:pt x="334252" y="420353"/>
                </a:lnTo>
                <a:lnTo>
                  <a:pt x="336356" y="423823"/>
                </a:lnTo>
                <a:lnTo>
                  <a:pt x="336775" y="424255"/>
                </a:lnTo>
                <a:lnTo>
                  <a:pt x="337193" y="424689"/>
                </a:lnTo>
                <a:lnTo>
                  <a:pt x="338456" y="425558"/>
                </a:lnTo>
                <a:lnTo>
                  <a:pt x="339297" y="426859"/>
                </a:lnTo>
                <a:lnTo>
                  <a:pt x="339716" y="428594"/>
                </a:lnTo>
                <a:lnTo>
                  <a:pt x="339716" y="430329"/>
                </a:lnTo>
                <a:lnTo>
                  <a:pt x="339716" y="432171"/>
                </a:lnTo>
                <a:lnTo>
                  <a:pt x="348442" y="425240"/>
                </a:lnTo>
                <a:lnTo>
                  <a:pt x="360663" y="416719"/>
                </a:lnTo>
                <a:lnTo>
                  <a:pt x="373729" y="407344"/>
                </a:lnTo>
                <a:lnTo>
                  <a:pt x="385531" y="397973"/>
                </a:lnTo>
                <a:lnTo>
                  <a:pt x="398597" y="389451"/>
                </a:lnTo>
                <a:lnTo>
                  <a:pt x="413759" y="379963"/>
                </a:lnTo>
                <a:lnTo>
                  <a:pt x="409568" y="377195"/>
                </a:lnTo>
                <a:lnTo>
                  <a:pt x="404123" y="372472"/>
                </a:lnTo>
                <a:lnTo>
                  <a:pt x="399101" y="367748"/>
                </a:lnTo>
                <a:lnTo>
                  <a:pt x="393240" y="363025"/>
                </a:lnTo>
                <a:lnTo>
                  <a:pt x="382776" y="352286"/>
                </a:lnTo>
                <a:lnTo>
                  <a:pt x="373146" y="341551"/>
                </a:lnTo>
                <a:lnTo>
                  <a:pt x="362263" y="329525"/>
                </a:lnTo>
                <a:lnTo>
                  <a:pt x="352633" y="319647"/>
                </a:lnTo>
                <a:lnTo>
                  <a:pt x="341750" y="307620"/>
                </a:lnTo>
                <a:lnTo>
                  <a:pt x="330864" y="293878"/>
                </a:lnTo>
                <a:lnTo>
                  <a:pt x="325422" y="287004"/>
                </a:lnTo>
                <a:lnTo>
                  <a:pt x="320400" y="279704"/>
                </a:lnTo>
                <a:lnTo>
                  <a:pt x="312026" y="268966"/>
                </a:lnTo>
                <a:lnTo>
                  <a:pt x="309743" y="266198"/>
                </a:lnTo>
                <a:lnTo>
                  <a:pt x="309743" y="266494"/>
                </a:lnTo>
                <a:lnTo>
                  <a:pt x="307473" y="273775"/>
                </a:lnTo>
                <a:lnTo>
                  <a:pt x="306109" y="281055"/>
                </a:lnTo>
                <a:lnTo>
                  <a:pt x="305199" y="288767"/>
                </a:lnTo>
                <a:lnTo>
                  <a:pt x="303839" y="296476"/>
                </a:lnTo>
                <a:lnTo>
                  <a:pt x="303385" y="297333"/>
                </a:lnTo>
                <a:lnTo>
                  <a:pt x="302929" y="297761"/>
                </a:lnTo>
                <a:lnTo>
                  <a:pt x="302022" y="297761"/>
                </a:lnTo>
                <a:lnTo>
                  <a:pt x="301112" y="297761"/>
                </a:lnTo>
                <a:lnTo>
                  <a:pt x="300658" y="297333"/>
                </a:lnTo>
                <a:lnTo>
                  <a:pt x="300205" y="296904"/>
                </a:lnTo>
                <a:lnTo>
                  <a:pt x="299751" y="296476"/>
                </a:lnTo>
                <a:lnTo>
                  <a:pt x="299751" y="295191"/>
                </a:lnTo>
                <a:lnTo>
                  <a:pt x="301112" y="287911"/>
                </a:lnTo>
                <a:lnTo>
                  <a:pt x="302475" y="280199"/>
                </a:lnTo>
                <a:lnTo>
                  <a:pt x="303385" y="272918"/>
                </a:lnTo>
                <a:lnTo>
                  <a:pt x="305199" y="265209"/>
                </a:lnTo>
                <a:lnTo>
                  <a:pt x="305656" y="264353"/>
                </a:lnTo>
                <a:lnTo>
                  <a:pt x="306563" y="263924"/>
                </a:lnTo>
                <a:lnTo>
                  <a:pt x="307016" y="263924"/>
                </a:lnTo>
                <a:lnTo>
                  <a:pt x="307866" y="263924"/>
                </a:lnTo>
                <a:lnTo>
                  <a:pt x="302815" y="257799"/>
                </a:lnTo>
                <a:lnTo>
                  <a:pt x="293608" y="247493"/>
                </a:lnTo>
                <a:close/>
                <a:moveTo>
                  <a:pt x="431051" y="320002"/>
                </a:moveTo>
                <a:lnTo>
                  <a:pt x="429785" y="318299"/>
                </a:lnTo>
                <a:lnTo>
                  <a:pt x="429243" y="317656"/>
                </a:lnTo>
                <a:lnTo>
                  <a:pt x="427540" y="333512"/>
                </a:lnTo>
                <a:lnTo>
                  <a:pt x="426837" y="343287"/>
                </a:lnTo>
                <a:lnTo>
                  <a:pt x="426488" y="353505"/>
                </a:lnTo>
                <a:lnTo>
                  <a:pt x="426488" y="354393"/>
                </a:lnTo>
                <a:lnTo>
                  <a:pt x="426135" y="354837"/>
                </a:lnTo>
                <a:lnTo>
                  <a:pt x="425436" y="355281"/>
                </a:lnTo>
                <a:lnTo>
                  <a:pt x="425083" y="355281"/>
                </a:lnTo>
                <a:lnTo>
                  <a:pt x="424031" y="355281"/>
                </a:lnTo>
                <a:lnTo>
                  <a:pt x="423332" y="354837"/>
                </a:lnTo>
                <a:lnTo>
                  <a:pt x="422980" y="354393"/>
                </a:lnTo>
                <a:lnTo>
                  <a:pt x="422980" y="353505"/>
                </a:lnTo>
                <a:lnTo>
                  <a:pt x="423332" y="343287"/>
                </a:lnTo>
                <a:lnTo>
                  <a:pt x="424031" y="332621"/>
                </a:lnTo>
                <a:lnTo>
                  <a:pt x="426299" y="314170"/>
                </a:lnTo>
                <a:lnTo>
                  <a:pt x="415032" y="300831"/>
                </a:lnTo>
                <a:lnTo>
                  <a:pt x="409382" y="294404"/>
                </a:lnTo>
                <a:lnTo>
                  <a:pt x="408327" y="299606"/>
                </a:lnTo>
                <a:lnTo>
                  <a:pt x="407439" y="305756"/>
                </a:lnTo>
                <a:lnTo>
                  <a:pt x="406995" y="311909"/>
                </a:lnTo>
                <a:lnTo>
                  <a:pt x="406995" y="318063"/>
                </a:lnTo>
                <a:lnTo>
                  <a:pt x="407439" y="330775"/>
                </a:lnTo>
                <a:lnTo>
                  <a:pt x="407439" y="343082"/>
                </a:lnTo>
                <a:lnTo>
                  <a:pt x="407439" y="343901"/>
                </a:lnTo>
                <a:lnTo>
                  <a:pt x="406995" y="344719"/>
                </a:lnTo>
                <a:lnTo>
                  <a:pt x="406107" y="345132"/>
                </a:lnTo>
                <a:lnTo>
                  <a:pt x="405663" y="345132"/>
                </a:lnTo>
                <a:lnTo>
                  <a:pt x="404775" y="345132"/>
                </a:lnTo>
                <a:lnTo>
                  <a:pt x="404331" y="344719"/>
                </a:lnTo>
                <a:lnTo>
                  <a:pt x="403887" y="343901"/>
                </a:lnTo>
                <a:lnTo>
                  <a:pt x="403443" y="343082"/>
                </a:lnTo>
                <a:lnTo>
                  <a:pt x="403443" y="330366"/>
                </a:lnTo>
                <a:lnTo>
                  <a:pt x="402999" y="317650"/>
                </a:lnTo>
                <a:lnTo>
                  <a:pt x="402999" y="311500"/>
                </a:lnTo>
                <a:lnTo>
                  <a:pt x="403443" y="304937"/>
                </a:lnTo>
                <a:lnTo>
                  <a:pt x="404331" y="298784"/>
                </a:lnTo>
                <a:lnTo>
                  <a:pt x="405663" y="292225"/>
                </a:lnTo>
                <a:lnTo>
                  <a:pt x="406107" y="291403"/>
                </a:lnTo>
                <a:lnTo>
                  <a:pt x="406460" y="291079"/>
                </a:lnTo>
                <a:lnTo>
                  <a:pt x="401547" y="285492"/>
                </a:lnTo>
                <a:lnTo>
                  <a:pt x="393007" y="276300"/>
                </a:lnTo>
                <a:lnTo>
                  <a:pt x="393007" y="326074"/>
                </a:lnTo>
                <a:lnTo>
                  <a:pt x="393007" y="326927"/>
                </a:lnTo>
                <a:lnTo>
                  <a:pt x="392636" y="327356"/>
                </a:lnTo>
                <a:lnTo>
                  <a:pt x="391895" y="327784"/>
                </a:lnTo>
                <a:lnTo>
                  <a:pt x="391527" y="328212"/>
                </a:lnTo>
                <a:lnTo>
                  <a:pt x="390787" y="327784"/>
                </a:lnTo>
                <a:lnTo>
                  <a:pt x="390047" y="327356"/>
                </a:lnTo>
                <a:lnTo>
                  <a:pt x="389675" y="326927"/>
                </a:lnTo>
                <a:lnTo>
                  <a:pt x="389675" y="326074"/>
                </a:lnTo>
                <a:lnTo>
                  <a:pt x="389675" y="272716"/>
                </a:lnTo>
                <a:lnTo>
                  <a:pt x="388482" y="271432"/>
                </a:lnTo>
                <a:lnTo>
                  <a:pt x="375835" y="258650"/>
                </a:lnTo>
                <a:lnTo>
                  <a:pt x="368885" y="252361"/>
                </a:lnTo>
                <a:lnTo>
                  <a:pt x="368265" y="257478"/>
                </a:lnTo>
                <a:lnTo>
                  <a:pt x="367790" y="263354"/>
                </a:lnTo>
                <a:lnTo>
                  <a:pt x="367790" y="269652"/>
                </a:lnTo>
                <a:lnTo>
                  <a:pt x="367790" y="299042"/>
                </a:lnTo>
                <a:lnTo>
                  <a:pt x="367314" y="299883"/>
                </a:lnTo>
                <a:lnTo>
                  <a:pt x="366839" y="300724"/>
                </a:lnTo>
                <a:lnTo>
                  <a:pt x="366363" y="301143"/>
                </a:lnTo>
                <a:lnTo>
                  <a:pt x="365409" y="301143"/>
                </a:lnTo>
                <a:lnTo>
                  <a:pt x="364458" y="301143"/>
                </a:lnTo>
                <a:lnTo>
                  <a:pt x="363982" y="300724"/>
                </a:lnTo>
                <a:lnTo>
                  <a:pt x="363507" y="299883"/>
                </a:lnTo>
                <a:lnTo>
                  <a:pt x="363031" y="299042"/>
                </a:lnTo>
                <a:lnTo>
                  <a:pt x="363031" y="266714"/>
                </a:lnTo>
                <a:lnTo>
                  <a:pt x="363507" y="261257"/>
                </a:lnTo>
                <a:lnTo>
                  <a:pt x="363982" y="256219"/>
                </a:lnTo>
                <a:lnTo>
                  <a:pt x="364987" y="248834"/>
                </a:lnTo>
                <a:lnTo>
                  <a:pt x="359819" y="244164"/>
                </a:lnTo>
                <a:lnTo>
                  <a:pt x="346379" y="232317"/>
                </a:lnTo>
                <a:lnTo>
                  <a:pt x="346379" y="272424"/>
                </a:lnTo>
                <a:lnTo>
                  <a:pt x="346379" y="273249"/>
                </a:lnTo>
                <a:lnTo>
                  <a:pt x="345639" y="273661"/>
                </a:lnTo>
                <a:lnTo>
                  <a:pt x="344159" y="274074"/>
                </a:lnTo>
                <a:lnTo>
                  <a:pt x="342679" y="274074"/>
                </a:lnTo>
                <a:lnTo>
                  <a:pt x="341939" y="274074"/>
                </a:lnTo>
                <a:lnTo>
                  <a:pt x="340459" y="273661"/>
                </a:lnTo>
                <a:lnTo>
                  <a:pt x="339716" y="273249"/>
                </a:lnTo>
                <a:lnTo>
                  <a:pt x="339716" y="272424"/>
                </a:lnTo>
                <a:lnTo>
                  <a:pt x="339716" y="226306"/>
                </a:lnTo>
                <a:lnTo>
                  <a:pt x="326395" y="214062"/>
                </a:lnTo>
                <a:lnTo>
                  <a:pt x="326395" y="251709"/>
                </a:lnTo>
                <a:lnTo>
                  <a:pt x="326024" y="252534"/>
                </a:lnTo>
                <a:lnTo>
                  <a:pt x="325655" y="252947"/>
                </a:lnTo>
                <a:lnTo>
                  <a:pt x="325284" y="253772"/>
                </a:lnTo>
                <a:lnTo>
                  <a:pt x="324544" y="253772"/>
                </a:lnTo>
                <a:lnTo>
                  <a:pt x="323804" y="253772"/>
                </a:lnTo>
                <a:lnTo>
                  <a:pt x="323435" y="252947"/>
                </a:lnTo>
                <a:lnTo>
                  <a:pt x="323064" y="252534"/>
                </a:lnTo>
                <a:lnTo>
                  <a:pt x="323064" y="251709"/>
                </a:lnTo>
                <a:lnTo>
                  <a:pt x="323064" y="211005"/>
                </a:lnTo>
                <a:lnTo>
                  <a:pt x="306295" y="195590"/>
                </a:lnTo>
                <a:lnTo>
                  <a:pt x="303080" y="192507"/>
                </a:lnTo>
                <a:lnTo>
                  <a:pt x="303080" y="236197"/>
                </a:lnTo>
                <a:lnTo>
                  <a:pt x="321237" y="256943"/>
                </a:lnTo>
                <a:lnTo>
                  <a:pt x="326679" y="263383"/>
                </a:lnTo>
                <a:lnTo>
                  <a:pt x="332539" y="270257"/>
                </a:lnTo>
                <a:lnTo>
                  <a:pt x="342585" y="283568"/>
                </a:lnTo>
                <a:lnTo>
                  <a:pt x="355146" y="299461"/>
                </a:lnTo>
                <a:lnTo>
                  <a:pt x="361844" y="306761"/>
                </a:lnTo>
                <a:lnTo>
                  <a:pt x="368542" y="314492"/>
                </a:lnTo>
                <a:lnTo>
                  <a:pt x="381101" y="328237"/>
                </a:lnTo>
                <a:lnTo>
                  <a:pt x="391146" y="338972"/>
                </a:lnTo>
                <a:lnTo>
                  <a:pt x="401195" y="349711"/>
                </a:lnTo>
                <a:lnTo>
                  <a:pt x="406217" y="354434"/>
                </a:lnTo>
                <a:lnTo>
                  <a:pt x="412078" y="359158"/>
                </a:lnTo>
                <a:lnTo>
                  <a:pt x="417104" y="363884"/>
                </a:lnTo>
                <a:lnTo>
                  <a:pt x="422545" y="367748"/>
                </a:lnTo>
                <a:lnTo>
                  <a:pt x="424636" y="369036"/>
                </a:lnTo>
                <a:lnTo>
                  <a:pt x="425474" y="369896"/>
                </a:lnTo>
                <a:lnTo>
                  <a:pt x="425893" y="371184"/>
                </a:lnTo>
                <a:lnTo>
                  <a:pt x="426217" y="372182"/>
                </a:lnTo>
                <a:lnTo>
                  <a:pt x="439635" y="363973"/>
                </a:lnTo>
                <a:lnTo>
                  <a:pt x="439635" y="333597"/>
                </a:lnTo>
                <a:lnTo>
                  <a:pt x="439635" y="332797"/>
                </a:lnTo>
                <a:lnTo>
                  <a:pt x="440003" y="332397"/>
                </a:lnTo>
                <a:lnTo>
                  <a:pt x="440649" y="332048"/>
                </a:lnTo>
                <a:lnTo>
                  <a:pt x="431051" y="320002"/>
                </a:lnTo>
                <a:close/>
                <a:moveTo>
                  <a:pt x="456759" y="349402"/>
                </a:moveTo>
                <a:lnTo>
                  <a:pt x="449592" y="342159"/>
                </a:lnTo>
                <a:lnTo>
                  <a:pt x="443272" y="335341"/>
                </a:lnTo>
                <a:lnTo>
                  <a:pt x="442964" y="334954"/>
                </a:lnTo>
                <a:lnTo>
                  <a:pt x="442964" y="361872"/>
                </a:lnTo>
                <a:lnTo>
                  <a:pt x="456337" y="353234"/>
                </a:lnTo>
                <a:lnTo>
                  <a:pt x="458866" y="351531"/>
                </a:lnTo>
                <a:lnTo>
                  <a:pt x="456759" y="349402"/>
                </a:lnTo>
                <a:close/>
                <a:moveTo>
                  <a:pt x="471088" y="383059"/>
                </a:moveTo>
                <a:lnTo>
                  <a:pt x="470666" y="374966"/>
                </a:lnTo>
                <a:lnTo>
                  <a:pt x="468981" y="366870"/>
                </a:lnTo>
                <a:lnTo>
                  <a:pt x="468137" y="363462"/>
                </a:lnTo>
                <a:lnTo>
                  <a:pt x="465608" y="365591"/>
                </a:lnTo>
                <a:lnTo>
                  <a:pt x="445379" y="378373"/>
                </a:lnTo>
                <a:lnTo>
                  <a:pt x="430207" y="388173"/>
                </a:lnTo>
                <a:lnTo>
                  <a:pt x="422558" y="392626"/>
                </a:lnTo>
                <a:lnTo>
                  <a:pt x="422029" y="398691"/>
                </a:lnTo>
                <a:lnTo>
                  <a:pt x="420127" y="409621"/>
                </a:lnTo>
                <a:lnTo>
                  <a:pt x="418222" y="420555"/>
                </a:lnTo>
                <a:lnTo>
                  <a:pt x="417270" y="431485"/>
                </a:lnTo>
                <a:lnTo>
                  <a:pt x="417270" y="432297"/>
                </a:lnTo>
                <a:lnTo>
                  <a:pt x="416795" y="432700"/>
                </a:lnTo>
                <a:lnTo>
                  <a:pt x="415844" y="433107"/>
                </a:lnTo>
                <a:lnTo>
                  <a:pt x="414893" y="433107"/>
                </a:lnTo>
                <a:lnTo>
                  <a:pt x="414417" y="433107"/>
                </a:lnTo>
                <a:lnTo>
                  <a:pt x="413466" y="432700"/>
                </a:lnTo>
                <a:lnTo>
                  <a:pt x="412991" y="432297"/>
                </a:lnTo>
                <a:lnTo>
                  <a:pt x="412991" y="431485"/>
                </a:lnTo>
                <a:lnTo>
                  <a:pt x="413942" y="420555"/>
                </a:lnTo>
                <a:lnTo>
                  <a:pt x="415844" y="409621"/>
                </a:lnTo>
                <a:lnTo>
                  <a:pt x="417746" y="398691"/>
                </a:lnTo>
                <a:lnTo>
                  <a:pt x="418048" y="395252"/>
                </a:lnTo>
                <a:lnTo>
                  <a:pt x="416297" y="396269"/>
                </a:lnTo>
                <a:lnTo>
                  <a:pt x="404076" y="403937"/>
                </a:lnTo>
                <a:lnTo>
                  <a:pt x="401110" y="405864"/>
                </a:lnTo>
                <a:lnTo>
                  <a:pt x="400587" y="408692"/>
                </a:lnTo>
                <a:lnTo>
                  <a:pt x="399208" y="416130"/>
                </a:lnTo>
                <a:lnTo>
                  <a:pt x="398864" y="419629"/>
                </a:lnTo>
                <a:lnTo>
                  <a:pt x="398175" y="423130"/>
                </a:lnTo>
                <a:lnTo>
                  <a:pt x="398175" y="427504"/>
                </a:lnTo>
                <a:lnTo>
                  <a:pt x="397831" y="432757"/>
                </a:lnTo>
                <a:lnTo>
                  <a:pt x="397142" y="437131"/>
                </a:lnTo>
                <a:lnTo>
                  <a:pt x="396106" y="441505"/>
                </a:lnTo>
                <a:lnTo>
                  <a:pt x="395763" y="442381"/>
                </a:lnTo>
                <a:lnTo>
                  <a:pt x="395073" y="443256"/>
                </a:lnTo>
                <a:lnTo>
                  <a:pt x="394040" y="443256"/>
                </a:lnTo>
                <a:lnTo>
                  <a:pt x="393350" y="443256"/>
                </a:lnTo>
                <a:lnTo>
                  <a:pt x="393007" y="441943"/>
                </a:lnTo>
                <a:lnTo>
                  <a:pt x="393007" y="441505"/>
                </a:lnTo>
                <a:lnTo>
                  <a:pt x="393007" y="440630"/>
                </a:lnTo>
                <a:lnTo>
                  <a:pt x="394383" y="435818"/>
                </a:lnTo>
                <a:lnTo>
                  <a:pt x="394730" y="431444"/>
                </a:lnTo>
                <a:lnTo>
                  <a:pt x="395073" y="425754"/>
                </a:lnTo>
                <a:lnTo>
                  <a:pt x="395073" y="420942"/>
                </a:lnTo>
                <a:lnTo>
                  <a:pt x="395419" y="417878"/>
                </a:lnTo>
                <a:lnTo>
                  <a:pt x="395763" y="414379"/>
                </a:lnTo>
                <a:lnTo>
                  <a:pt x="396972" y="408613"/>
                </a:lnTo>
                <a:lnTo>
                  <a:pt x="392695" y="411608"/>
                </a:lnTo>
                <a:lnTo>
                  <a:pt x="388482" y="415015"/>
                </a:lnTo>
                <a:lnTo>
                  <a:pt x="369093" y="429501"/>
                </a:lnTo>
                <a:lnTo>
                  <a:pt x="350549" y="444840"/>
                </a:lnTo>
                <a:lnTo>
                  <a:pt x="345491" y="448247"/>
                </a:lnTo>
                <a:lnTo>
                  <a:pt x="340012" y="452933"/>
                </a:lnTo>
                <a:lnTo>
                  <a:pt x="334533" y="458047"/>
                </a:lnTo>
                <a:lnTo>
                  <a:pt x="329053" y="463161"/>
                </a:lnTo>
                <a:lnTo>
                  <a:pt x="326525" y="466143"/>
                </a:lnTo>
                <a:lnTo>
                  <a:pt x="324840" y="469125"/>
                </a:lnTo>
                <a:lnTo>
                  <a:pt x="323152" y="471682"/>
                </a:lnTo>
                <a:lnTo>
                  <a:pt x="326103" y="472533"/>
                </a:lnTo>
                <a:lnTo>
                  <a:pt x="337905" y="476368"/>
                </a:lnTo>
                <a:lnTo>
                  <a:pt x="345913" y="478500"/>
                </a:lnTo>
                <a:lnTo>
                  <a:pt x="354343" y="481482"/>
                </a:lnTo>
                <a:lnTo>
                  <a:pt x="361929" y="483186"/>
                </a:lnTo>
                <a:lnTo>
                  <a:pt x="368671" y="484464"/>
                </a:lnTo>
                <a:lnTo>
                  <a:pt x="377101" y="486168"/>
                </a:lnTo>
                <a:lnTo>
                  <a:pt x="385109" y="487872"/>
                </a:lnTo>
                <a:lnTo>
                  <a:pt x="403232" y="492132"/>
                </a:lnTo>
                <a:lnTo>
                  <a:pt x="409902" y="493858"/>
                </a:lnTo>
                <a:lnTo>
                  <a:pt x="410065" y="493345"/>
                </a:lnTo>
                <a:lnTo>
                  <a:pt x="410469" y="492057"/>
                </a:lnTo>
                <a:lnTo>
                  <a:pt x="410875" y="490772"/>
                </a:lnTo>
                <a:lnTo>
                  <a:pt x="411231" y="490318"/>
                </a:lnTo>
                <a:lnTo>
                  <a:pt x="410711" y="486209"/>
                </a:lnTo>
                <a:lnTo>
                  <a:pt x="410009" y="477451"/>
                </a:lnTo>
                <a:lnTo>
                  <a:pt x="409659" y="468694"/>
                </a:lnTo>
                <a:lnTo>
                  <a:pt x="409659" y="467819"/>
                </a:lnTo>
                <a:lnTo>
                  <a:pt x="410009" y="467381"/>
                </a:lnTo>
                <a:lnTo>
                  <a:pt x="410711" y="466943"/>
                </a:lnTo>
                <a:lnTo>
                  <a:pt x="411061" y="466943"/>
                </a:lnTo>
                <a:lnTo>
                  <a:pt x="411763" y="466943"/>
                </a:lnTo>
                <a:lnTo>
                  <a:pt x="412815" y="467381"/>
                </a:lnTo>
                <a:lnTo>
                  <a:pt x="413164" y="467819"/>
                </a:lnTo>
                <a:lnTo>
                  <a:pt x="413164" y="468694"/>
                </a:lnTo>
                <a:lnTo>
                  <a:pt x="413517" y="477451"/>
                </a:lnTo>
                <a:lnTo>
                  <a:pt x="414216" y="485771"/>
                </a:lnTo>
                <a:lnTo>
                  <a:pt x="414301" y="486414"/>
                </a:lnTo>
                <a:lnTo>
                  <a:pt x="414924" y="485623"/>
                </a:lnTo>
                <a:lnTo>
                  <a:pt x="418571" y="480906"/>
                </a:lnTo>
                <a:lnTo>
                  <a:pt x="422214" y="476617"/>
                </a:lnTo>
                <a:lnTo>
                  <a:pt x="426670" y="472328"/>
                </a:lnTo>
                <a:lnTo>
                  <a:pt x="435179" y="464606"/>
                </a:lnTo>
                <a:lnTo>
                  <a:pt x="444900" y="457316"/>
                </a:lnTo>
                <a:lnTo>
                  <a:pt x="446925" y="455600"/>
                </a:lnTo>
                <a:lnTo>
                  <a:pt x="449356" y="453456"/>
                </a:lnTo>
                <a:lnTo>
                  <a:pt x="452190" y="451740"/>
                </a:lnTo>
                <a:lnTo>
                  <a:pt x="455431" y="450452"/>
                </a:lnTo>
                <a:lnTo>
                  <a:pt x="458671" y="450023"/>
                </a:lnTo>
                <a:lnTo>
                  <a:pt x="460696" y="450452"/>
                </a:lnTo>
                <a:lnTo>
                  <a:pt x="462724" y="450883"/>
                </a:lnTo>
                <a:lnTo>
                  <a:pt x="463634" y="451365"/>
                </a:lnTo>
                <a:lnTo>
                  <a:pt x="463924" y="448247"/>
                </a:lnTo>
                <a:lnTo>
                  <a:pt x="464767" y="441858"/>
                </a:lnTo>
                <a:lnTo>
                  <a:pt x="466452" y="434615"/>
                </a:lnTo>
                <a:lnTo>
                  <a:pt x="468981" y="418851"/>
                </a:lnTo>
                <a:lnTo>
                  <a:pt x="470247" y="409901"/>
                </a:lnTo>
                <a:lnTo>
                  <a:pt x="471088" y="400530"/>
                </a:lnTo>
                <a:lnTo>
                  <a:pt x="471510" y="392008"/>
                </a:lnTo>
                <a:lnTo>
                  <a:pt x="471088" y="383059"/>
                </a:lnTo>
                <a:close/>
                <a:moveTo>
                  <a:pt x="539157" y="528154"/>
                </a:moveTo>
                <a:cubicBezTo>
                  <a:pt x="538222" y="528154"/>
                  <a:pt x="538222" y="529738"/>
                  <a:pt x="537290" y="529738"/>
                </a:cubicBezTo>
                <a:cubicBezTo>
                  <a:pt x="536355" y="528154"/>
                  <a:pt x="535419" y="527364"/>
                  <a:pt x="533549" y="525783"/>
                </a:cubicBezTo>
                <a:cubicBezTo>
                  <a:pt x="533549" y="525783"/>
                  <a:pt x="532614" y="524993"/>
                  <a:pt x="532614" y="524199"/>
                </a:cubicBezTo>
                <a:lnTo>
                  <a:pt x="530746" y="525783"/>
                </a:lnTo>
                <a:cubicBezTo>
                  <a:pt x="529811" y="525783"/>
                  <a:pt x="528876" y="524199"/>
                  <a:pt x="528876" y="524199"/>
                </a:cubicBezTo>
                <a:cubicBezTo>
                  <a:pt x="527940" y="523409"/>
                  <a:pt x="527940" y="521828"/>
                  <a:pt x="527008" y="521828"/>
                </a:cubicBezTo>
                <a:cubicBezTo>
                  <a:pt x="526073" y="521828"/>
                  <a:pt x="526073" y="523409"/>
                  <a:pt x="525138" y="523409"/>
                </a:cubicBezTo>
                <a:cubicBezTo>
                  <a:pt x="524203" y="522618"/>
                  <a:pt x="524203" y="522618"/>
                  <a:pt x="523267" y="521828"/>
                </a:cubicBezTo>
                <a:cubicBezTo>
                  <a:pt x="523267" y="521828"/>
                  <a:pt x="521400" y="522618"/>
                  <a:pt x="521400" y="523409"/>
                </a:cubicBezTo>
                <a:cubicBezTo>
                  <a:pt x="521400" y="523409"/>
                  <a:pt x="522332" y="524199"/>
                  <a:pt x="523267" y="524993"/>
                </a:cubicBezTo>
                <a:cubicBezTo>
                  <a:pt x="523267" y="524993"/>
                  <a:pt x="524203" y="525783"/>
                  <a:pt x="524203" y="526573"/>
                </a:cubicBezTo>
                <a:cubicBezTo>
                  <a:pt x="525138" y="527364"/>
                  <a:pt x="526073" y="527364"/>
                  <a:pt x="526073" y="528154"/>
                </a:cubicBezTo>
                <a:cubicBezTo>
                  <a:pt x="527008" y="528948"/>
                  <a:pt x="527008" y="529738"/>
                  <a:pt x="527940" y="529738"/>
                </a:cubicBezTo>
                <a:cubicBezTo>
                  <a:pt x="527940" y="530529"/>
                  <a:pt x="528876" y="531319"/>
                  <a:pt x="528876" y="532109"/>
                </a:cubicBezTo>
                <a:cubicBezTo>
                  <a:pt x="529811" y="532109"/>
                  <a:pt x="530746" y="530529"/>
                  <a:pt x="531681" y="530529"/>
                </a:cubicBezTo>
                <a:cubicBezTo>
                  <a:pt x="531681" y="530529"/>
                  <a:pt x="532614" y="528948"/>
                  <a:pt x="533549" y="528948"/>
                </a:cubicBezTo>
                <a:cubicBezTo>
                  <a:pt x="533549" y="528948"/>
                  <a:pt x="534484" y="530529"/>
                  <a:pt x="535419" y="530529"/>
                </a:cubicBezTo>
                <a:cubicBezTo>
                  <a:pt x="535419" y="531319"/>
                  <a:pt x="536355" y="529738"/>
                  <a:pt x="537290" y="529738"/>
                </a:cubicBezTo>
                <a:cubicBezTo>
                  <a:pt x="537290" y="529738"/>
                  <a:pt x="538222" y="531319"/>
                  <a:pt x="539157" y="531319"/>
                </a:cubicBezTo>
                <a:lnTo>
                  <a:pt x="541028" y="529738"/>
                </a:lnTo>
                <a:lnTo>
                  <a:pt x="539157" y="528154"/>
                </a:lnTo>
                <a:close/>
                <a:moveTo>
                  <a:pt x="555047" y="512337"/>
                </a:moveTo>
                <a:cubicBezTo>
                  <a:pt x="554112" y="512337"/>
                  <a:pt x="553177" y="511546"/>
                  <a:pt x="553177" y="510753"/>
                </a:cubicBezTo>
                <a:cubicBezTo>
                  <a:pt x="553177" y="509962"/>
                  <a:pt x="551309" y="509172"/>
                  <a:pt x="551309" y="509172"/>
                </a:cubicBezTo>
                <a:lnTo>
                  <a:pt x="554112" y="507591"/>
                </a:lnTo>
                <a:cubicBezTo>
                  <a:pt x="553177" y="507591"/>
                  <a:pt x="552242" y="506007"/>
                  <a:pt x="552242" y="506007"/>
                </a:cubicBezTo>
                <a:cubicBezTo>
                  <a:pt x="551309" y="506007"/>
                  <a:pt x="550374" y="507591"/>
                  <a:pt x="550374" y="507591"/>
                </a:cubicBezTo>
                <a:cubicBezTo>
                  <a:pt x="549439" y="507591"/>
                  <a:pt x="548504" y="508381"/>
                  <a:pt x="547568" y="508381"/>
                </a:cubicBezTo>
                <a:cubicBezTo>
                  <a:pt x="547568" y="509172"/>
                  <a:pt x="549439" y="509962"/>
                  <a:pt x="549439" y="510753"/>
                </a:cubicBezTo>
                <a:cubicBezTo>
                  <a:pt x="549439" y="510753"/>
                  <a:pt x="550374" y="511546"/>
                  <a:pt x="551309" y="512337"/>
                </a:cubicBezTo>
                <a:cubicBezTo>
                  <a:pt x="551309" y="512337"/>
                  <a:pt x="552242" y="513127"/>
                  <a:pt x="553177" y="513917"/>
                </a:cubicBezTo>
                <a:cubicBezTo>
                  <a:pt x="553177" y="513917"/>
                  <a:pt x="550374" y="514708"/>
                  <a:pt x="550374" y="515498"/>
                </a:cubicBezTo>
                <a:lnTo>
                  <a:pt x="552242" y="517082"/>
                </a:lnTo>
                <a:cubicBezTo>
                  <a:pt x="553177" y="517873"/>
                  <a:pt x="553177" y="518663"/>
                  <a:pt x="554112" y="518663"/>
                </a:cubicBezTo>
                <a:lnTo>
                  <a:pt x="555983" y="517082"/>
                </a:lnTo>
                <a:cubicBezTo>
                  <a:pt x="555983" y="517082"/>
                  <a:pt x="554112" y="516292"/>
                  <a:pt x="554112" y="515498"/>
                </a:cubicBezTo>
                <a:lnTo>
                  <a:pt x="556915" y="514708"/>
                </a:lnTo>
                <a:cubicBezTo>
                  <a:pt x="555983" y="513917"/>
                  <a:pt x="555047" y="513127"/>
                  <a:pt x="555047" y="512337"/>
                </a:cubicBezTo>
                <a:close/>
                <a:moveTo>
                  <a:pt x="579349" y="510753"/>
                </a:moveTo>
                <a:cubicBezTo>
                  <a:pt x="579349" y="510753"/>
                  <a:pt x="578413" y="508381"/>
                  <a:pt x="577478" y="509172"/>
                </a:cubicBezTo>
                <a:cubicBezTo>
                  <a:pt x="577478" y="509172"/>
                  <a:pt x="576543" y="509962"/>
                  <a:pt x="575611" y="509962"/>
                </a:cubicBezTo>
                <a:cubicBezTo>
                  <a:pt x="576543" y="510753"/>
                  <a:pt x="576543" y="511546"/>
                  <a:pt x="577478" y="512337"/>
                </a:cubicBezTo>
                <a:cubicBezTo>
                  <a:pt x="577478" y="512337"/>
                  <a:pt x="578413" y="513127"/>
                  <a:pt x="579349" y="513917"/>
                </a:cubicBezTo>
                <a:cubicBezTo>
                  <a:pt x="579349" y="513917"/>
                  <a:pt x="580284" y="512337"/>
                  <a:pt x="581219" y="512337"/>
                </a:cubicBezTo>
                <a:cubicBezTo>
                  <a:pt x="581219" y="512337"/>
                  <a:pt x="582151" y="513917"/>
                  <a:pt x="583086" y="513917"/>
                </a:cubicBezTo>
                <a:cubicBezTo>
                  <a:pt x="583086" y="513917"/>
                  <a:pt x="584022" y="513127"/>
                  <a:pt x="584957" y="513127"/>
                </a:cubicBezTo>
                <a:cubicBezTo>
                  <a:pt x="584022" y="512337"/>
                  <a:pt x="584022" y="511546"/>
                  <a:pt x="583086" y="510753"/>
                </a:cubicBezTo>
                <a:cubicBezTo>
                  <a:pt x="583086" y="510753"/>
                  <a:pt x="582151" y="509172"/>
                  <a:pt x="581219" y="509172"/>
                </a:cubicBezTo>
                <a:cubicBezTo>
                  <a:pt x="581219" y="509172"/>
                  <a:pt x="580284" y="510753"/>
                  <a:pt x="579349" y="510753"/>
                </a:cubicBezTo>
                <a:close/>
                <a:moveTo>
                  <a:pt x="585892" y="503636"/>
                </a:moveTo>
                <a:cubicBezTo>
                  <a:pt x="585892" y="503636"/>
                  <a:pt x="584022" y="505217"/>
                  <a:pt x="584022" y="504426"/>
                </a:cubicBezTo>
                <a:cubicBezTo>
                  <a:pt x="584022" y="504426"/>
                  <a:pt x="583086" y="502845"/>
                  <a:pt x="582151" y="502845"/>
                </a:cubicBezTo>
                <a:cubicBezTo>
                  <a:pt x="582151" y="503636"/>
                  <a:pt x="580284" y="503636"/>
                  <a:pt x="580284" y="504426"/>
                </a:cubicBezTo>
                <a:lnTo>
                  <a:pt x="582151" y="506007"/>
                </a:lnTo>
                <a:cubicBezTo>
                  <a:pt x="582151" y="506007"/>
                  <a:pt x="583086" y="507591"/>
                  <a:pt x="584022" y="507591"/>
                </a:cubicBezTo>
                <a:cubicBezTo>
                  <a:pt x="584022" y="507591"/>
                  <a:pt x="584957" y="506797"/>
                  <a:pt x="585892" y="506797"/>
                </a:cubicBezTo>
                <a:lnTo>
                  <a:pt x="587760" y="505217"/>
                </a:lnTo>
                <a:cubicBezTo>
                  <a:pt x="587760" y="505217"/>
                  <a:pt x="586824" y="503636"/>
                  <a:pt x="585892" y="503636"/>
                </a:cubicBezTo>
                <a:close/>
                <a:moveTo>
                  <a:pt x="591501" y="519453"/>
                </a:moveTo>
                <a:cubicBezTo>
                  <a:pt x="590565" y="519453"/>
                  <a:pt x="589630" y="521037"/>
                  <a:pt x="588695" y="521037"/>
                </a:cubicBezTo>
                <a:lnTo>
                  <a:pt x="587760" y="519453"/>
                </a:lnTo>
                <a:cubicBezTo>
                  <a:pt x="586824" y="519453"/>
                  <a:pt x="585892" y="521037"/>
                  <a:pt x="584957" y="521037"/>
                </a:cubicBezTo>
                <a:cubicBezTo>
                  <a:pt x="584957" y="521037"/>
                  <a:pt x="584022" y="519453"/>
                  <a:pt x="584022" y="518663"/>
                </a:cubicBezTo>
                <a:cubicBezTo>
                  <a:pt x="584022" y="519453"/>
                  <a:pt x="582151" y="519453"/>
                  <a:pt x="582151" y="520247"/>
                </a:cubicBezTo>
                <a:cubicBezTo>
                  <a:pt x="581219" y="521037"/>
                  <a:pt x="583086" y="521828"/>
                  <a:pt x="583086" y="521828"/>
                </a:cubicBezTo>
                <a:cubicBezTo>
                  <a:pt x="584022" y="522618"/>
                  <a:pt x="584022" y="523409"/>
                  <a:pt x="584957" y="524199"/>
                </a:cubicBezTo>
                <a:cubicBezTo>
                  <a:pt x="585892" y="524199"/>
                  <a:pt x="585892" y="524993"/>
                  <a:pt x="586824" y="525783"/>
                </a:cubicBezTo>
                <a:cubicBezTo>
                  <a:pt x="586824" y="524993"/>
                  <a:pt x="587760" y="524993"/>
                  <a:pt x="588695" y="524199"/>
                </a:cubicBezTo>
                <a:cubicBezTo>
                  <a:pt x="589630" y="523409"/>
                  <a:pt x="591501" y="522618"/>
                  <a:pt x="592433" y="521828"/>
                </a:cubicBezTo>
                <a:cubicBezTo>
                  <a:pt x="592433" y="521828"/>
                  <a:pt x="591501" y="520247"/>
                  <a:pt x="591501" y="519453"/>
                </a:cubicBezTo>
                <a:close/>
                <a:moveTo>
                  <a:pt x="615877" y="503784"/>
                </a:moveTo>
                <a:cubicBezTo>
                  <a:pt x="615455" y="504048"/>
                  <a:pt x="613931" y="504631"/>
                  <a:pt x="613931" y="505217"/>
                </a:cubicBezTo>
                <a:lnTo>
                  <a:pt x="615802" y="506797"/>
                </a:lnTo>
                <a:lnTo>
                  <a:pt x="617669" y="505217"/>
                </a:lnTo>
                <a:cubicBezTo>
                  <a:pt x="617669" y="505217"/>
                  <a:pt x="616088" y="504521"/>
                  <a:pt x="615877" y="503784"/>
                </a:cubicBezTo>
                <a:close/>
                <a:moveTo>
                  <a:pt x="617669" y="519453"/>
                </a:moveTo>
                <a:cubicBezTo>
                  <a:pt x="616734" y="519453"/>
                  <a:pt x="616734" y="517873"/>
                  <a:pt x="615802" y="517873"/>
                </a:cubicBezTo>
                <a:lnTo>
                  <a:pt x="613931" y="519453"/>
                </a:lnTo>
                <a:cubicBezTo>
                  <a:pt x="612996" y="519453"/>
                  <a:pt x="612061" y="517082"/>
                  <a:pt x="612061" y="517873"/>
                </a:cubicBezTo>
                <a:cubicBezTo>
                  <a:pt x="611129" y="517873"/>
                  <a:pt x="611129" y="518663"/>
                  <a:pt x="610193" y="518663"/>
                </a:cubicBezTo>
                <a:cubicBezTo>
                  <a:pt x="610193" y="519453"/>
                  <a:pt x="611129" y="520247"/>
                  <a:pt x="612061" y="520247"/>
                </a:cubicBezTo>
                <a:cubicBezTo>
                  <a:pt x="612061" y="521037"/>
                  <a:pt x="612996" y="521828"/>
                  <a:pt x="612996" y="522618"/>
                </a:cubicBezTo>
                <a:lnTo>
                  <a:pt x="614867" y="524199"/>
                </a:lnTo>
                <a:lnTo>
                  <a:pt x="616734" y="522618"/>
                </a:lnTo>
                <a:cubicBezTo>
                  <a:pt x="617669" y="522618"/>
                  <a:pt x="618604" y="521828"/>
                  <a:pt x="618604" y="521037"/>
                </a:cubicBezTo>
                <a:cubicBezTo>
                  <a:pt x="618604" y="521037"/>
                  <a:pt x="617669" y="520247"/>
                  <a:pt x="617669" y="519453"/>
                </a:cubicBezTo>
                <a:close/>
                <a:moveTo>
                  <a:pt x="628886" y="521037"/>
                </a:moveTo>
                <a:cubicBezTo>
                  <a:pt x="627951" y="520247"/>
                  <a:pt x="627016" y="519453"/>
                  <a:pt x="627016" y="519453"/>
                </a:cubicBezTo>
                <a:cubicBezTo>
                  <a:pt x="627016" y="518663"/>
                  <a:pt x="625148" y="517873"/>
                  <a:pt x="625148" y="517082"/>
                </a:cubicBezTo>
                <a:lnTo>
                  <a:pt x="627016" y="516292"/>
                </a:lnTo>
                <a:cubicBezTo>
                  <a:pt x="627016" y="515498"/>
                  <a:pt x="626083" y="514708"/>
                  <a:pt x="626083" y="513917"/>
                </a:cubicBezTo>
                <a:cubicBezTo>
                  <a:pt x="625148" y="513917"/>
                  <a:pt x="625148" y="513127"/>
                  <a:pt x="624213" y="512337"/>
                </a:cubicBezTo>
                <a:cubicBezTo>
                  <a:pt x="623278" y="511546"/>
                  <a:pt x="623278" y="511546"/>
                  <a:pt x="622342" y="510753"/>
                </a:cubicBezTo>
                <a:cubicBezTo>
                  <a:pt x="622342" y="511546"/>
                  <a:pt x="620475" y="511546"/>
                  <a:pt x="620475" y="512337"/>
                </a:cubicBezTo>
                <a:cubicBezTo>
                  <a:pt x="620475" y="512337"/>
                  <a:pt x="622342" y="513127"/>
                  <a:pt x="622342" y="513917"/>
                </a:cubicBezTo>
                <a:cubicBezTo>
                  <a:pt x="622342" y="514708"/>
                  <a:pt x="623278" y="515498"/>
                  <a:pt x="623278" y="515498"/>
                </a:cubicBezTo>
                <a:cubicBezTo>
                  <a:pt x="624213" y="515498"/>
                  <a:pt x="625148" y="517082"/>
                  <a:pt x="625148" y="517082"/>
                </a:cubicBezTo>
                <a:cubicBezTo>
                  <a:pt x="625148" y="517873"/>
                  <a:pt x="623278" y="518663"/>
                  <a:pt x="623278" y="518663"/>
                </a:cubicBezTo>
                <a:cubicBezTo>
                  <a:pt x="623278" y="519453"/>
                  <a:pt x="624213" y="520247"/>
                  <a:pt x="625148" y="520247"/>
                </a:cubicBezTo>
                <a:cubicBezTo>
                  <a:pt x="625148" y="521037"/>
                  <a:pt x="626083" y="521828"/>
                  <a:pt x="626083" y="522618"/>
                </a:cubicBezTo>
                <a:lnTo>
                  <a:pt x="624213" y="523409"/>
                </a:lnTo>
                <a:cubicBezTo>
                  <a:pt x="624213" y="524199"/>
                  <a:pt x="626083" y="524993"/>
                  <a:pt x="626083" y="524993"/>
                </a:cubicBezTo>
                <a:cubicBezTo>
                  <a:pt x="626083" y="525783"/>
                  <a:pt x="627016" y="526573"/>
                  <a:pt x="627016" y="527364"/>
                </a:cubicBezTo>
                <a:cubicBezTo>
                  <a:pt x="627951" y="526573"/>
                  <a:pt x="629821" y="526573"/>
                  <a:pt x="629821" y="525783"/>
                </a:cubicBezTo>
                <a:cubicBezTo>
                  <a:pt x="629821" y="524993"/>
                  <a:pt x="627951" y="524199"/>
                  <a:pt x="627951" y="524199"/>
                </a:cubicBezTo>
                <a:cubicBezTo>
                  <a:pt x="627951" y="523409"/>
                  <a:pt x="626083" y="522618"/>
                  <a:pt x="626083" y="522618"/>
                </a:cubicBezTo>
                <a:cubicBezTo>
                  <a:pt x="626083" y="521828"/>
                  <a:pt x="628886" y="521037"/>
                  <a:pt x="628886" y="521037"/>
                </a:cubicBezTo>
                <a:close/>
                <a:moveTo>
                  <a:pt x="641035" y="524199"/>
                </a:moveTo>
                <a:cubicBezTo>
                  <a:pt x="641035" y="523409"/>
                  <a:pt x="640103" y="522618"/>
                  <a:pt x="639168" y="521828"/>
                </a:cubicBezTo>
                <a:lnTo>
                  <a:pt x="638232" y="520247"/>
                </a:lnTo>
                <a:cubicBezTo>
                  <a:pt x="637297" y="520247"/>
                  <a:pt x="636362" y="521828"/>
                  <a:pt x="635430" y="521828"/>
                </a:cubicBezTo>
                <a:cubicBezTo>
                  <a:pt x="635430" y="521828"/>
                  <a:pt x="633559" y="522618"/>
                  <a:pt x="633559" y="523409"/>
                </a:cubicBezTo>
                <a:lnTo>
                  <a:pt x="635430" y="524993"/>
                </a:lnTo>
                <a:cubicBezTo>
                  <a:pt x="636362" y="524993"/>
                  <a:pt x="636362" y="523409"/>
                  <a:pt x="637297" y="523409"/>
                </a:cubicBezTo>
                <a:cubicBezTo>
                  <a:pt x="638232" y="524993"/>
                  <a:pt x="639168" y="525783"/>
                  <a:pt x="641035" y="527364"/>
                </a:cubicBezTo>
                <a:cubicBezTo>
                  <a:pt x="641035" y="526573"/>
                  <a:pt x="642906" y="526573"/>
                  <a:pt x="642906" y="525783"/>
                </a:cubicBezTo>
                <a:cubicBezTo>
                  <a:pt x="642906" y="524993"/>
                  <a:pt x="641035" y="524199"/>
                  <a:pt x="641035" y="524199"/>
                </a:cubicBezTo>
                <a:close/>
                <a:moveTo>
                  <a:pt x="717680" y="513917"/>
                </a:moveTo>
                <a:lnTo>
                  <a:pt x="715812" y="514708"/>
                </a:lnTo>
                <a:cubicBezTo>
                  <a:pt x="714877" y="515498"/>
                  <a:pt x="713942" y="516292"/>
                  <a:pt x="713006" y="516292"/>
                </a:cubicBezTo>
                <a:lnTo>
                  <a:pt x="712071" y="514708"/>
                </a:lnTo>
                <a:cubicBezTo>
                  <a:pt x="711136" y="514708"/>
                  <a:pt x="710204" y="516292"/>
                  <a:pt x="710204" y="515498"/>
                </a:cubicBezTo>
                <a:cubicBezTo>
                  <a:pt x="709269" y="515498"/>
                  <a:pt x="708333" y="514708"/>
                  <a:pt x="708333" y="513917"/>
                </a:cubicBezTo>
                <a:cubicBezTo>
                  <a:pt x="707398" y="513917"/>
                  <a:pt x="707398" y="513127"/>
                  <a:pt x="706463" y="512337"/>
                </a:cubicBezTo>
                <a:cubicBezTo>
                  <a:pt x="706463" y="513127"/>
                  <a:pt x="704595" y="513127"/>
                  <a:pt x="704595" y="513917"/>
                </a:cubicBezTo>
                <a:cubicBezTo>
                  <a:pt x="704595" y="513917"/>
                  <a:pt x="705531" y="514708"/>
                  <a:pt x="706463" y="515498"/>
                </a:cubicBezTo>
                <a:cubicBezTo>
                  <a:pt x="706463" y="516292"/>
                  <a:pt x="707398" y="517082"/>
                  <a:pt x="707398" y="517082"/>
                </a:cubicBezTo>
                <a:cubicBezTo>
                  <a:pt x="708333" y="517873"/>
                  <a:pt x="708333" y="518663"/>
                  <a:pt x="709269" y="518663"/>
                </a:cubicBezTo>
                <a:cubicBezTo>
                  <a:pt x="709269" y="519453"/>
                  <a:pt x="711136" y="517873"/>
                  <a:pt x="711136" y="517873"/>
                </a:cubicBezTo>
                <a:cubicBezTo>
                  <a:pt x="712071" y="517873"/>
                  <a:pt x="713006" y="519453"/>
                  <a:pt x="713006" y="519453"/>
                </a:cubicBezTo>
                <a:cubicBezTo>
                  <a:pt x="713942" y="519453"/>
                  <a:pt x="714877" y="518663"/>
                  <a:pt x="714877" y="517873"/>
                </a:cubicBezTo>
                <a:cubicBezTo>
                  <a:pt x="715812" y="517873"/>
                  <a:pt x="716744" y="517082"/>
                  <a:pt x="716744" y="517082"/>
                </a:cubicBezTo>
                <a:cubicBezTo>
                  <a:pt x="717680" y="516292"/>
                  <a:pt x="718615" y="515498"/>
                  <a:pt x="719550" y="515498"/>
                </a:cubicBezTo>
                <a:cubicBezTo>
                  <a:pt x="718615" y="515498"/>
                  <a:pt x="718615" y="513917"/>
                  <a:pt x="717680" y="513917"/>
                </a:cubicBezTo>
                <a:close/>
                <a:moveTo>
                  <a:pt x="732634" y="512337"/>
                </a:moveTo>
                <a:cubicBezTo>
                  <a:pt x="731699" y="510753"/>
                  <a:pt x="730764" y="509962"/>
                  <a:pt x="729832" y="508381"/>
                </a:cubicBezTo>
                <a:cubicBezTo>
                  <a:pt x="727961" y="509172"/>
                  <a:pt x="727026" y="510753"/>
                  <a:pt x="725155" y="511546"/>
                </a:cubicBezTo>
                <a:cubicBezTo>
                  <a:pt x="726091" y="512337"/>
                  <a:pt x="727961" y="513917"/>
                  <a:pt x="728897" y="514708"/>
                </a:cubicBezTo>
                <a:cubicBezTo>
                  <a:pt x="729832" y="516292"/>
                  <a:pt x="730764" y="517082"/>
                  <a:pt x="731699" y="518663"/>
                </a:cubicBezTo>
                <a:cubicBezTo>
                  <a:pt x="732634" y="518663"/>
                  <a:pt x="732634" y="519453"/>
                  <a:pt x="733570" y="520247"/>
                </a:cubicBezTo>
                <a:cubicBezTo>
                  <a:pt x="734505" y="519453"/>
                  <a:pt x="736372" y="518663"/>
                  <a:pt x="737308" y="517082"/>
                </a:cubicBezTo>
                <a:cubicBezTo>
                  <a:pt x="736372" y="516292"/>
                  <a:pt x="735440" y="515498"/>
                  <a:pt x="734505" y="513917"/>
                </a:cubicBezTo>
                <a:cubicBezTo>
                  <a:pt x="733570" y="513127"/>
                  <a:pt x="733570" y="513127"/>
                  <a:pt x="732634" y="512337"/>
                </a:cubicBezTo>
                <a:close/>
                <a:moveTo>
                  <a:pt x="742916" y="505217"/>
                </a:moveTo>
                <a:cubicBezTo>
                  <a:pt x="741981" y="504426"/>
                  <a:pt x="741046" y="502845"/>
                  <a:pt x="740113" y="502052"/>
                </a:cubicBezTo>
                <a:cubicBezTo>
                  <a:pt x="739178" y="502052"/>
                  <a:pt x="738243" y="502845"/>
                  <a:pt x="738243" y="503636"/>
                </a:cubicBezTo>
                <a:cubicBezTo>
                  <a:pt x="737308" y="503636"/>
                  <a:pt x="735440" y="504426"/>
                  <a:pt x="735440" y="504426"/>
                </a:cubicBezTo>
                <a:cubicBezTo>
                  <a:pt x="735440" y="505217"/>
                  <a:pt x="737308" y="506007"/>
                  <a:pt x="737308" y="506007"/>
                </a:cubicBezTo>
                <a:cubicBezTo>
                  <a:pt x="738243" y="506797"/>
                  <a:pt x="738243" y="507591"/>
                  <a:pt x="739178" y="508381"/>
                </a:cubicBezTo>
                <a:cubicBezTo>
                  <a:pt x="739178" y="508381"/>
                  <a:pt x="740113" y="509962"/>
                  <a:pt x="741046" y="509962"/>
                </a:cubicBezTo>
                <a:lnTo>
                  <a:pt x="742916" y="508381"/>
                </a:lnTo>
                <a:lnTo>
                  <a:pt x="744787" y="507591"/>
                </a:lnTo>
                <a:cubicBezTo>
                  <a:pt x="744787" y="506797"/>
                  <a:pt x="743851" y="506007"/>
                  <a:pt x="742916" y="505217"/>
                </a:cubicBezTo>
                <a:close/>
                <a:moveTo>
                  <a:pt x="771890" y="503636"/>
                </a:moveTo>
                <a:cubicBezTo>
                  <a:pt x="770955" y="503636"/>
                  <a:pt x="770955" y="502845"/>
                  <a:pt x="770023" y="502052"/>
                </a:cubicBezTo>
                <a:cubicBezTo>
                  <a:pt x="770023" y="502052"/>
                  <a:pt x="769088" y="500471"/>
                  <a:pt x="768153" y="500471"/>
                </a:cubicBezTo>
                <a:cubicBezTo>
                  <a:pt x="768153" y="500471"/>
                  <a:pt x="767217" y="501261"/>
                  <a:pt x="766282" y="502052"/>
                </a:cubicBezTo>
                <a:cubicBezTo>
                  <a:pt x="765350" y="502052"/>
                  <a:pt x="765350" y="502845"/>
                  <a:pt x="764415" y="502845"/>
                </a:cubicBezTo>
                <a:cubicBezTo>
                  <a:pt x="763479" y="502845"/>
                  <a:pt x="763479" y="502052"/>
                  <a:pt x="762544" y="501261"/>
                </a:cubicBezTo>
                <a:cubicBezTo>
                  <a:pt x="762544" y="502052"/>
                  <a:pt x="760674" y="502052"/>
                  <a:pt x="760674" y="502845"/>
                </a:cubicBezTo>
                <a:cubicBezTo>
                  <a:pt x="760674" y="502845"/>
                  <a:pt x="761609" y="504426"/>
                  <a:pt x="762544" y="504426"/>
                </a:cubicBezTo>
                <a:cubicBezTo>
                  <a:pt x="762544" y="505217"/>
                  <a:pt x="763479" y="506007"/>
                  <a:pt x="763479" y="506007"/>
                </a:cubicBezTo>
                <a:cubicBezTo>
                  <a:pt x="764415" y="506797"/>
                  <a:pt x="764415" y="507591"/>
                  <a:pt x="765350" y="507591"/>
                </a:cubicBezTo>
                <a:cubicBezTo>
                  <a:pt x="766282" y="508381"/>
                  <a:pt x="767217" y="506797"/>
                  <a:pt x="767217" y="506797"/>
                </a:cubicBezTo>
                <a:cubicBezTo>
                  <a:pt x="768153" y="506797"/>
                  <a:pt x="769088" y="505217"/>
                  <a:pt x="769088" y="505217"/>
                </a:cubicBezTo>
                <a:cubicBezTo>
                  <a:pt x="770023" y="505217"/>
                  <a:pt x="770955" y="506797"/>
                  <a:pt x="770955" y="506797"/>
                </a:cubicBezTo>
                <a:lnTo>
                  <a:pt x="772826" y="506007"/>
                </a:lnTo>
                <a:cubicBezTo>
                  <a:pt x="772826" y="505217"/>
                  <a:pt x="771890" y="504426"/>
                  <a:pt x="771890" y="503636"/>
                </a:cubicBezTo>
                <a:close/>
                <a:moveTo>
                  <a:pt x="795256" y="522618"/>
                </a:moveTo>
                <a:lnTo>
                  <a:pt x="797127" y="521037"/>
                </a:lnTo>
                <a:lnTo>
                  <a:pt x="795256" y="519453"/>
                </a:lnTo>
                <a:cubicBezTo>
                  <a:pt x="795256" y="519453"/>
                  <a:pt x="793389" y="521037"/>
                  <a:pt x="793389" y="520247"/>
                </a:cubicBezTo>
                <a:cubicBezTo>
                  <a:pt x="792454" y="520247"/>
                  <a:pt x="792454" y="519453"/>
                  <a:pt x="791518" y="518663"/>
                </a:cubicBezTo>
                <a:cubicBezTo>
                  <a:pt x="791518" y="519453"/>
                  <a:pt x="789651" y="519453"/>
                  <a:pt x="789651" y="520247"/>
                </a:cubicBezTo>
                <a:cubicBezTo>
                  <a:pt x="789651" y="521037"/>
                  <a:pt x="791518" y="521828"/>
                  <a:pt x="791518" y="521828"/>
                </a:cubicBezTo>
                <a:cubicBezTo>
                  <a:pt x="791518" y="522618"/>
                  <a:pt x="792454" y="523409"/>
                  <a:pt x="792454" y="523409"/>
                </a:cubicBezTo>
                <a:cubicBezTo>
                  <a:pt x="792454" y="524199"/>
                  <a:pt x="790583" y="524993"/>
                  <a:pt x="790583" y="524993"/>
                </a:cubicBezTo>
                <a:cubicBezTo>
                  <a:pt x="790583" y="525783"/>
                  <a:pt x="792454" y="526573"/>
                  <a:pt x="792454" y="526573"/>
                </a:cubicBezTo>
                <a:cubicBezTo>
                  <a:pt x="792454" y="527364"/>
                  <a:pt x="790583" y="528154"/>
                  <a:pt x="790583" y="528154"/>
                </a:cubicBezTo>
                <a:cubicBezTo>
                  <a:pt x="790583" y="528948"/>
                  <a:pt x="791518" y="529738"/>
                  <a:pt x="791518" y="529738"/>
                </a:cubicBezTo>
                <a:cubicBezTo>
                  <a:pt x="792454" y="529738"/>
                  <a:pt x="793389" y="528154"/>
                  <a:pt x="794324" y="528948"/>
                </a:cubicBezTo>
                <a:lnTo>
                  <a:pt x="795256" y="530529"/>
                </a:lnTo>
                <a:cubicBezTo>
                  <a:pt x="796192" y="529738"/>
                  <a:pt x="797127" y="529738"/>
                  <a:pt x="797127" y="528948"/>
                </a:cubicBezTo>
                <a:cubicBezTo>
                  <a:pt x="798062" y="528948"/>
                  <a:pt x="796192" y="527364"/>
                  <a:pt x="796192" y="527364"/>
                </a:cubicBezTo>
                <a:cubicBezTo>
                  <a:pt x="795256" y="526573"/>
                  <a:pt x="794324" y="525783"/>
                  <a:pt x="794324" y="525783"/>
                </a:cubicBezTo>
                <a:cubicBezTo>
                  <a:pt x="794324" y="524993"/>
                  <a:pt x="792454" y="524199"/>
                  <a:pt x="792454" y="523409"/>
                </a:cubicBezTo>
                <a:cubicBezTo>
                  <a:pt x="792454" y="523409"/>
                  <a:pt x="794324" y="522618"/>
                  <a:pt x="795256" y="522618"/>
                </a:cubicBezTo>
                <a:close/>
                <a:moveTo>
                  <a:pt x="813017" y="513127"/>
                </a:moveTo>
                <a:lnTo>
                  <a:pt x="811146" y="514708"/>
                </a:lnTo>
                <a:cubicBezTo>
                  <a:pt x="810211" y="514708"/>
                  <a:pt x="810211" y="513127"/>
                  <a:pt x="809279" y="513127"/>
                </a:cubicBezTo>
                <a:lnTo>
                  <a:pt x="807408" y="513917"/>
                </a:lnTo>
                <a:cubicBezTo>
                  <a:pt x="807408" y="514708"/>
                  <a:pt x="808344" y="515498"/>
                  <a:pt x="809279" y="516292"/>
                </a:cubicBezTo>
                <a:lnTo>
                  <a:pt x="810211" y="517873"/>
                </a:lnTo>
                <a:cubicBezTo>
                  <a:pt x="811146" y="517873"/>
                  <a:pt x="812082" y="516292"/>
                  <a:pt x="813017" y="516292"/>
                </a:cubicBezTo>
                <a:lnTo>
                  <a:pt x="814884" y="515498"/>
                </a:lnTo>
                <a:cubicBezTo>
                  <a:pt x="814884" y="514708"/>
                  <a:pt x="813017" y="513917"/>
                  <a:pt x="813017" y="513127"/>
                </a:cubicBezTo>
                <a:close/>
                <a:moveTo>
                  <a:pt x="828907" y="520247"/>
                </a:moveTo>
                <a:cubicBezTo>
                  <a:pt x="828907" y="519453"/>
                  <a:pt x="827972" y="517873"/>
                  <a:pt x="827036" y="517873"/>
                </a:cubicBezTo>
                <a:cubicBezTo>
                  <a:pt x="827036" y="517873"/>
                  <a:pt x="826101" y="519453"/>
                  <a:pt x="825166" y="519453"/>
                </a:cubicBezTo>
                <a:cubicBezTo>
                  <a:pt x="824234" y="519453"/>
                  <a:pt x="824234" y="517873"/>
                  <a:pt x="823299" y="517873"/>
                </a:cubicBezTo>
                <a:cubicBezTo>
                  <a:pt x="823299" y="517873"/>
                  <a:pt x="821428" y="518663"/>
                  <a:pt x="821428" y="519453"/>
                </a:cubicBezTo>
                <a:cubicBezTo>
                  <a:pt x="821428" y="519453"/>
                  <a:pt x="823299" y="520247"/>
                  <a:pt x="823299" y="521037"/>
                </a:cubicBezTo>
                <a:cubicBezTo>
                  <a:pt x="823299" y="521828"/>
                  <a:pt x="824234" y="521828"/>
                  <a:pt x="825166" y="522618"/>
                </a:cubicBezTo>
                <a:lnTo>
                  <a:pt x="826101" y="524199"/>
                </a:lnTo>
                <a:cubicBezTo>
                  <a:pt x="827036" y="524199"/>
                  <a:pt x="827972" y="523409"/>
                  <a:pt x="828907" y="523409"/>
                </a:cubicBezTo>
                <a:cubicBezTo>
                  <a:pt x="827972" y="522618"/>
                  <a:pt x="827036" y="521828"/>
                  <a:pt x="827036" y="521037"/>
                </a:cubicBezTo>
                <a:lnTo>
                  <a:pt x="828907" y="520247"/>
                </a:lnTo>
                <a:close/>
                <a:moveTo>
                  <a:pt x="854143" y="514708"/>
                </a:moveTo>
                <a:cubicBezTo>
                  <a:pt x="854143" y="514708"/>
                  <a:pt x="853208" y="513127"/>
                  <a:pt x="852273" y="513127"/>
                </a:cubicBezTo>
                <a:cubicBezTo>
                  <a:pt x="852273" y="513127"/>
                  <a:pt x="850402" y="513917"/>
                  <a:pt x="850402" y="514708"/>
                </a:cubicBezTo>
                <a:lnTo>
                  <a:pt x="848535" y="515498"/>
                </a:lnTo>
                <a:cubicBezTo>
                  <a:pt x="848535" y="516292"/>
                  <a:pt x="849470" y="517873"/>
                  <a:pt x="850402" y="517873"/>
                </a:cubicBezTo>
                <a:cubicBezTo>
                  <a:pt x="850402" y="517873"/>
                  <a:pt x="851338" y="516292"/>
                  <a:pt x="852273" y="516292"/>
                </a:cubicBezTo>
                <a:lnTo>
                  <a:pt x="853208" y="517873"/>
                </a:lnTo>
                <a:cubicBezTo>
                  <a:pt x="853208" y="518663"/>
                  <a:pt x="851338" y="518663"/>
                  <a:pt x="851338" y="519453"/>
                </a:cubicBezTo>
                <a:lnTo>
                  <a:pt x="853208" y="521037"/>
                </a:lnTo>
                <a:cubicBezTo>
                  <a:pt x="853208" y="521037"/>
                  <a:pt x="855076" y="520247"/>
                  <a:pt x="855076" y="519453"/>
                </a:cubicBezTo>
                <a:lnTo>
                  <a:pt x="853208" y="517873"/>
                </a:lnTo>
                <a:cubicBezTo>
                  <a:pt x="854143" y="517082"/>
                  <a:pt x="855076" y="517082"/>
                  <a:pt x="856011" y="516292"/>
                </a:cubicBezTo>
                <a:cubicBezTo>
                  <a:pt x="855076" y="516292"/>
                  <a:pt x="855076" y="515498"/>
                  <a:pt x="854143" y="514708"/>
                </a:cubicBezTo>
                <a:close/>
                <a:moveTo>
                  <a:pt x="892464" y="509962"/>
                </a:moveTo>
                <a:cubicBezTo>
                  <a:pt x="891529" y="509172"/>
                  <a:pt x="891529" y="508381"/>
                  <a:pt x="890594" y="507591"/>
                </a:cubicBezTo>
                <a:lnTo>
                  <a:pt x="889658" y="506007"/>
                </a:lnTo>
                <a:cubicBezTo>
                  <a:pt x="888726" y="506007"/>
                  <a:pt x="887791" y="507591"/>
                  <a:pt x="886856" y="507591"/>
                </a:cubicBezTo>
                <a:cubicBezTo>
                  <a:pt x="887791" y="508381"/>
                  <a:pt x="889658" y="509962"/>
                  <a:pt x="890594" y="510753"/>
                </a:cubicBezTo>
                <a:cubicBezTo>
                  <a:pt x="890594" y="511546"/>
                  <a:pt x="891529" y="512337"/>
                  <a:pt x="891529" y="513127"/>
                </a:cubicBezTo>
                <a:cubicBezTo>
                  <a:pt x="892464" y="513127"/>
                  <a:pt x="893399" y="514708"/>
                  <a:pt x="893399" y="514708"/>
                </a:cubicBezTo>
                <a:cubicBezTo>
                  <a:pt x="894331" y="514708"/>
                  <a:pt x="895267" y="513127"/>
                  <a:pt x="895267" y="513127"/>
                </a:cubicBezTo>
                <a:cubicBezTo>
                  <a:pt x="894331" y="512337"/>
                  <a:pt x="893399" y="510753"/>
                  <a:pt x="892464" y="509962"/>
                </a:cubicBezTo>
                <a:close/>
                <a:moveTo>
                  <a:pt x="939196" y="521037"/>
                </a:moveTo>
                <a:lnTo>
                  <a:pt x="937328" y="522618"/>
                </a:lnTo>
                <a:lnTo>
                  <a:pt x="935458" y="524199"/>
                </a:lnTo>
                <a:cubicBezTo>
                  <a:pt x="934523" y="524199"/>
                  <a:pt x="933587" y="522618"/>
                  <a:pt x="933587" y="522618"/>
                </a:cubicBezTo>
                <a:cubicBezTo>
                  <a:pt x="932655" y="521828"/>
                  <a:pt x="932655" y="521037"/>
                  <a:pt x="931720" y="520247"/>
                </a:cubicBezTo>
                <a:cubicBezTo>
                  <a:pt x="931720" y="521037"/>
                  <a:pt x="929849" y="521037"/>
                  <a:pt x="929849" y="521828"/>
                </a:cubicBezTo>
                <a:cubicBezTo>
                  <a:pt x="929849" y="522618"/>
                  <a:pt x="930785" y="523409"/>
                  <a:pt x="931720" y="523409"/>
                </a:cubicBezTo>
                <a:cubicBezTo>
                  <a:pt x="931720" y="524199"/>
                  <a:pt x="932655" y="524993"/>
                  <a:pt x="932655" y="525783"/>
                </a:cubicBezTo>
                <a:cubicBezTo>
                  <a:pt x="933587" y="525783"/>
                  <a:pt x="934523" y="527364"/>
                  <a:pt x="934523" y="527364"/>
                </a:cubicBezTo>
                <a:cubicBezTo>
                  <a:pt x="935458" y="527364"/>
                  <a:pt x="936393" y="525783"/>
                  <a:pt x="936393" y="525783"/>
                </a:cubicBezTo>
                <a:cubicBezTo>
                  <a:pt x="937328" y="525783"/>
                  <a:pt x="937328" y="527364"/>
                  <a:pt x="938264" y="527364"/>
                </a:cubicBezTo>
                <a:cubicBezTo>
                  <a:pt x="939196" y="527364"/>
                  <a:pt x="940131" y="526573"/>
                  <a:pt x="940131" y="526573"/>
                </a:cubicBezTo>
                <a:cubicBezTo>
                  <a:pt x="940131" y="525783"/>
                  <a:pt x="938264" y="524993"/>
                  <a:pt x="938264" y="524199"/>
                </a:cubicBezTo>
                <a:cubicBezTo>
                  <a:pt x="939196" y="524199"/>
                  <a:pt x="941066" y="523409"/>
                  <a:pt x="941066" y="523409"/>
                </a:cubicBezTo>
                <a:cubicBezTo>
                  <a:pt x="941066" y="522618"/>
                  <a:pt x="939196" y="521037"/>
                  <a:pt x="939196" y="521037"/>
                </a:cubicBezTo>
                <a:close/>
                <a:moveTo>
                  <a:pt x="946675" y="521828"/>
                </a:moveTo>
                <a:cubicBezTo>
                  <a:pt x="945740" y="521828"/>
                  <a:pt x="945740" y="521037"/>
                  <a:pt x="944804" y="520247"/>
                </a:cubicBezTo>
                <a:cubicBezTo>
                  <a:pt x="944804" y="521037"/>
                  <a:pt x="942937" y="521037"/>
                  <a:pt x="942937" y="521828"/>
                </a:cubicBezTo>
                <a:cubicBezTo>
                  <a:pt x="942937" y="521828"/>
                  <a:pt x="943872" y="523409"/>
                  <a:pt x="944804" y="523409"/>
                </a:cubicBezTo>
                <a:cubicBezTo>
                  <a:pt x="944804" y="524199"/>
                  <a:pt x="945740" y="524993"/>
                  <a:pt x="945740" y="524993"/>
                </a:cubicBezTo>
                <a:cubicBezTo>
                  <a:pt x="946675" y="525783"/>
                  <a:pt x="947610" y="527364"/>
                  <a:pt x="947610" y="527364"/>
                </a:cubicBezTo>
                <a:cubicBezTo>
                  <a:pt x="948545" y="527364"/>
                  <a:pt x="949477" y="525783"/>
                  <a:pt x="949477" y="525783"/>
                </a:cubicBezTo>
                <a:cubicBezTo>
                  <a:pt x="948545" y="524199"/>
                  <a:pt x="947610" y="523409"/>
                  <a:pt x="946675" y="521828"/>
                </a:cubicBezTo>
                <a:close/>
                <a:moveTo>
                  <a:pt x="976584" y="522618"/>
                </a:moveTo>
                <a:cubicBezTo>
                  <a:pt x="976584" y="521828"/>
                  <a:pt x="975649" y="521037"/>
                  <a:pt x="974714" y="521037"/>
                </a:cubicBezTo>
                <a:cubicBezTo>
                  <a:pt x="974714" y="520247"/>
                  <a:pt x="972846" y="521828"/>
                  <a:pt x="972846" y="521828"/>
                </a:cubicBezTo>
                <a:cubicBezTo>
                  <a:pt x="971911" y="521828"/>
                  <a:pt x="971911" y="520247"/>
                  <a:pt x="970976" y="520247"/>
                </a:cubicBezTo>
                <a:lnTo>
                  <a:pt x="970041" y="518663"/>
                </a:lnTo>
                <a:cubicBezTo>
                  <a:pt x="969105" y="518663"/>
                  <a:pt x="968173" y="519453"/>
                  <a:pt x="967238" y="519453"/>
                </a:cubicBezTo>
                <a:cubicBezTo>
                  <a:pt x="967238" y="520247"/>
                  <a:pt x="966303" y="521037"/>
                  <a:pt x="965368" y="521037"/>
                </a:cubicBezTo>
                <a:cubicBezTo>
                  <a:pt x="966303" y="521828"/>
                  <a:pt x="966303" y="522618"/>
                  <a:pt x="967238" y="522618"/>
                </a:cubicBezTo>
                <a:cubicBezTo>
                  <a:pt x="967238" y="523409"/>
                  <a:pt x="968173" y="524199"/>
                  <a:pt x="969105" y="524993"/>
                </a:cubicBezTo>
                <a:lnTo>
                  <a:pt x="970041" y="526573"/>
                </a:lnTo>
                <a:lnTo>
                  <a:pt x="971911" y="524993"/>
                </a:lnTo>
                <a:cubicBezTo>
                  <a:pt x="972846" y="524993"/>
                  <a:pt x="973779" y="523409"/>
                  <a:pt x="974714" y="523409"/>
                </a:cubicBezTo>
                <a:cubicBezTo>
                  <a:pt x="974714" y="524199"/>
                  <a:pt x="975649" y="524993"/>
                  <a:pt x="975649" y="525783"/>
                </a:cubicBezTo>
                <a:cubicBezTo>
                  <a:pt x="976584" y="524993"/>
                  <a:pt x="978455" y="524993"/>
                  <a:pt x="978455" y="524199"/>
                </a:cubicBezTo>
                <a:lnTo>
                  <a:pt x="976584" y="522618"/>
                </a:lnTo>
                <a:close/>
                <a:moveTo>
                  <a:pt x="1011167" y="517082"/>
                </a:moveTo>
                <a:cubicBezTo>
                  <a:pt x="1010232" y="516292"/>
                  <a:pt x="1010232" y="515498"/>
                  <a:pt x="1009297" y="514708"/>
                </a:cubicBezTo>
                <a:cubicBezTo>
                  <a:pt x="1009297" y="514708"/>
                  <a:pt x="1008361" y="516292"/>
                  <a:pt x="1007429" y="516292"/>
                </a:cubicBezTo>
                <a:cubicBezTo>
                  <a:pt x="1007429" y="517082"/>
                  <a:pt x="1009297" y="517873"/>
                  <a:pt x="1009297" y="517873"/>
                </a:cubicBezTo>
                <a:cubicBezTo>
                  <a:pt x="1009297" y="518663"/>
                  <a:pt x="1007429" y="518663"/>
                  <a:pt x="1006494" y="519453"/>
                </a:cubicBezTo>
                <a:cubicBezTo>
                  <a:pt x="1007429" y="520247"/>
                  <a:pt x="1008361" y="521037"/>
                  <a:pt x="1008361" y="521037"/>
                </a:cubicBezTo>
                <a:cubicBezTo>
                  <a:pt x="1008361" y="521828"/>
                  <a:pt x="1009297" y="522618"/>
                  <a:pt x="1010232" y="523409"/>
                </a:cubicBezTo>
                <a:lnTo>
                  <a:pt x="1012102" y="521828"/>
                </a:lnTo>
                <a:cubicBezTo>
                  <a:pt x="1012102" y="521037"/>
                  <a:pt x="1010232" y="520247"/>
                  <a:pt x="1010232" y="520247"/>
                </a:cubicBezTo>
                <a:cubicBezTo>
                  <a:pt x="1011167" y="519453"/>
                  <a:pt x="1013035" y="518663"/>
                  <a:pt x="1013035" y="518663"/>
                </a:cubicBezTo>
                <a:cubicBezTo>
                  <a:pt x="1013035" y="517873"/>
                  <a:pt x="1011167" y="517082"/>
                  <a:pt x="1011167" y="517082"/>
                </a:cubicBezTo>
                <a:close/>
                <a:moveTo>
                  <a:pt x="1032666" y="522618"/>
                </a:moveTo>
                <a:cubicBezTo>
                  <a:pt x="1031730" y="521037"/>
                  <a:pt x="1030795" y="520247"/>
                  <a:pt x="1029860" y="518663"/>
                </a:cubicBezTo>
                <a:cubicBezTo>
                  <a:pt x="1028925" y="519453"/>
                  <a:pt x="1027057" y="519453"/>
                  <a:pt x="1027057" y="520247"/>
                </a:cubicBezTo>
                <a:cubicBezTo>
                  <a:pt x="1027057" y="521037"/>
                  <a:pt x="1028925" y="521828"/>
                  <a:pt x="1028925" y="521828"/>
                </a:cubicBezTo>
                <a:cubicBezTo>
                  <a:pt x="1028925" y="522618"/>
                  <a:pt x="1030795" y="523409"/>
                  <a:pt x="1030795" y="524199"/>
                </a:cubicBezTo>
                <a:cubicBezTo>
                  <a:pt x="1030795" y="524199"/>
                  <a:pt x="1027993" y="524993"/>
                  <a:pt x="1028925" y="524993"/>
                </a:cubicBezTo>
                <a:cubicBezTo>
                  <a:pt x="1028925" y="525783"/>
                  <a:pt x="1029860" y="526573"/>
                  <a:pt x="1029860" y="526573"/>
                </a:cubicBezTo>
                <a:cubicBezTo>
                  <a:pt x="1031730" y="525783"/>
                  <a:pt x="1032666" y="524993"/>
                  <a:pt x="1034533" y="524199"/>
                </a:cubicBezTo>
                <a:cubicBezTo>
                  <a:pt x="1033598" y="523409"/>
                  <a:pt x="1033598" y="523409"/>
                  <a:pt x="1032666" y="522618"/>
                </a:cubicBezTo>
                <a:close/>
                <a:moveTo>
                  <a:pt x="1056967" y="512337"/>
                </a:moveTo>
                <a:cubicBezTo>
                  <a:pt x="1056032" y="512337"/>
                  <a:pt x="1056032" y="510753"/>
                  <a:pt x="1055096" y="510753"/>
                </a:cubicBezTo>
                <a:cubicBezTo>
                  <a:pt x="1054161" y="510753"/>
                  <a:pt x="1053226" y="512337"/>
                  <a:pt x="1053226" y="512337"/>
                </a:cubicBezTo>
                <a:cubicBezTo>
                  <a:pt x="1052294" y="511546"/>
                  <a:pt x="1052294" y="510753"/>
                  <a:pt x="1051358" y="509962"/>
                </a:cubicBezTo>
                <a:cubicBezTo>
                  <a:pt x="1050423" y="509962"/>
                  <a:pt x="1050423" y="508381"/>
                  <a:pt x="1049488" y="508381"/>
                </a:cubicBezTo>
                <a:cubicBezTo>
                  <a:pt x="1049488" y="508381"/>
                  <a:pt x="1048553" y="509962"/>
                  <a:pt x="1047617" y="509962"/>
                </a:cubicBezTo>
                <a:cubicBezTo>
                  <a:pt x="1046685" y="509962"/>
                  <a:pt x="1046685" y="510753"/>
                  <a:pt x="1045750" y="511546"/>
                </a:cubicBezTo>
                <a:cubicBezTo>
                  <a:pt x="1046685" y="511546"/>
                  <a:pt x="1046685" y="513127"/>
                  <a:pt x="1047617" y="513127"/>
                </a:cubicBezTo>
                <a:cubicBezTo>
                  <a:pt x="1047617" y="513127"/>
                  <a:pt x="1048553" y="511546"/>
                  <a:pt x="1049488" y="511546"/>
                </a:cubicBezTo>
                <a:cubicBezTo>
                  <a:pt x="1050423" y="511546"/>
                  <a:pt x="1050423" y="513127"/>
                  <a:pt x="1051358" y="513127"/>
                </a:cubicBezTo>
                <a:cubicBezTo>
                  <a:pt x="1051358" y="513917"/>
                  <a:pt x="1052294" y="515498"/>
                  <a:pt x="1052294" y="515498"/>
                </a:cubicBezTo>
                <a:cubicBezTo>
                  <a:pt x="1053226" y="515498"/>
                  <a:pt x="1054161" y="513917"/>
                  <a:pt x="1055096" y="513917"/>
                </a:cubicBezTo>
                <a:lnTo>
                  <a:pt x="1056032" y="515498"/>
                </a:lnTo>
                <a:cubicBezTo>
                  <a:pt x="1056032" y="515498"/>
                  <a:pt x="1057899" y="514708"/>
                  <a:pt x="1057899" y="513917"/>
                </a:cubicBezTo>
                <a:cubicBezTo>
                  <a:pt x="1058834" y="513917"/>
                  <a:pt x="1056967" y="513127"/>
                  <a:pt x="1056967" y="512337"/>
                </a:cubicBezTo>
                <a:close/>
                <a:moveTo>
                  <a:pt x="1061640" y="517873"/>
                </a:moveTo>
                <a:cubicBezTo>
                  <a:pt x="1061640" y="517873"/>
                  <a:pt x="1059769" y="518663"/>
                  <a:pt x="1059769" y="519453"/>
                </a:cubicBezTo>
                <a:cubicBezTo>
                  <a:pt x="1058834" y="519453"/>
                  <a:pt x="1056967" y="520247"/>
                  <a:pt x="1056967" y="520247"/>
                </a:cubicBezTo>
                <a:cubicBezTo>
                  <a:pt x="1056967" y="521037"/>
                  <a:pt x="1058834" y="521828"/>
                  <a:pt x="1058834" y="522618"/>
                </a:cubicBezTo>
                <a:cubicBezTo>
                  <a:pt x="1059769" y="522618"/>
                  <a:pt x="1059769" y="524199"/>
                  <a:pt x="1060705" y="524199"/>
                </a:cubicBezTo>
                <a:lnTo>
                  <a:pt x="1062575" y="522618"/>
                </a:lnTo>
                <a:lnTo>
                  <a:pt x="1060705" y="521037"/>
                </a:lnTo>
                <a:cubicBezTo>
                  <a:pt x="1060705" y="520247"/>
                  <a:pt x="1062575" y="520247"/>
                  <a:pt x="1063507" y="519453"/>
                </a:cubicBezTo>
                <a:cubicBezTo>
                  <a:pt x="1062575" y="519453"/>
                  <a:pt x="1062575" y="517873"/>
                  <a:pt x="1061640" y="517873"/>
                </a:cubicBezTo>
                <a:close/>
                <a:moveTo>
                  <a:pt x="1076595" y="519453"/>
                </a:moveTo>
                <a:cubicBezTo>
                  <a:pt x="1075660" y="519453"/>
                  <a:pt x="1074724" y="517873"/>
                  <a:pt x="1074724" y="517873"/>
                </a:cubicBezTo>
                <a:lnTo>
                  <a:pt x="1072854" y="519453"/>
                </a:lnTo>
                <a:cubicBezTo>
                  <a:pt x="1071922" y="518663"/>
                  <a:pt x="1070986" y="517873"/>
                  <a:pt x="1070986" y="517082"/>
                </a:cubicBezTo>
                <a:lnTo>
                  <a:pt x="1072854" y="516292"/>
                </a:lnTo>
                <a:cubicBezTo>
                  <a:pt x="1072854" y="515498"/>
                  <a:pt x="1071922" y="514708"/>
                  <a:pt x="1070986" y="513917"/>
                </a:cubicBezTo>
                <a:cubicBezTo>
                  <a:pt x="1070986" y="513917"/>
                  <a:pt x="1070051" y="513127"/>
                  <a:pt x="1070051" y="512337"/>
                </a:cubicBezTo>
                <a:lnTo>
                  <a:pt x="1068181" y="510753"/>
                </a:lnTo>
                <a:cubicBezTo>
                  <a:pt x="1067248" y="510753"/>
                  <a:pt x="1067248" y="511546"/>
                  <a:pt x="1066313" y="512337"/>
                </a:cubicBezTo>
                <a:cubicBezTo>
                  <a:pt x="1066313" y="512337"/>
                  <a:pt x="1067248" y="513127"/>
                  <a:pt x="1068181" y="513917"/>
                </a:cubicBezTo>
                <a:lnTo>
                  <a:pt x="1069116" y="515498"/>
                </a:lnTo>
                <a:cubicBezTo>
                  <a:pt x="1070051" y="516292"/>
                  <a:pt x="1070986" y="517082"/>
                  <a:pt x="1070986" y="517082"/>
                </a:cubicBezTo>
                <a:cubicBezTo>
                  <a:pt x="1070986" y="517873"/>
                  <a:pt x="1069116" y="518663"/>
                  <a:pt x="1069116" y="518663"/>
                </a:cubicBezTo>
                <a:cubicBezTo>
                  <a:pt x="1069116" y="519453"/>
                  <a:pt x="1070051" y="520247"/>
                  <a:pt x="1070051" y="520247"/>
                </a:cubicBezTo>
                <a:cubicBezTo>
                  <a:pt x="1070986" y="521037"/>
                  <a:pt x="1068181" y="521828"/>
                  <a:pt x="1068181" y="521828"/>
                </a:cubicBezTo>
                <a:lnTo>
                  <a:pt x="1070051" y="523409"/>
                </a:lnTo>
                <a:lnTo>
                  <a:pt x="1071922" y="521828"/>
                </a:lnTo>
                <a:cubicBezTo>
                  <a:pt x="1072854" y="522618"/>
                  <a:pt x="1072854" y="523409"/>
                  <a:pt x="1073789" y="524199"/>
                </a:cubicBezTo>
                <a:cubicBezTo>
                  <a:pt x="1074724" y="523409"/>
                  <a:pt x="1076595" y="521828"/>
                  <a:pt x="1077527" y="521037"/>
                </a:cubicBezTo>
                <a:cubicBezTo>
                  <a:pt x="1077527" y="521037"/>
                  <a:pt x="1076595" y="520247"/>
                  <a:pt x="1076595" y="519453"/>
                </a:cubicBezTo>
                <a:close/>
                <a:moveTo>
                  <a:pt x="1084071" y="528154"/>
                </a:moveTo>
                <a:cubicBezTo>
                  <a:pt x="1084071" y="528154"/>
                  <a:pt x="1083135" y="526573"/>
                  <a:pt x="1082203" y="526573"/>
                </a:cubicBezTo>
                <a:lnTo>
                  <a:pt x="1081268" y="524993"/>
                </a:lnTo>
                <a:cubicBezTo>
                  <a:pt x="1080333" y="524993"/>
                  <a:pt x="1079397" y="525783"/>
                  <a:pt x="1078462" y="525783"/>
                </a:cubicBezTo>
                <a:cubicBezTo>
                  <a:pt x="1080333" y="527364"/>
                  <a:pt x="1081268" y="528154"/>
                  <a:pt x="1082203" y="529738"/>
                </a:cubicBezTo>
                <a:cubicBezTo>
                  <a:pt x="1082203" y="530529"/>
                  <a:pt x="1083135" y="531319"/>
                  <a:pt x="1084071" y="531319"/>
                </a:cubicBezTo>
                <a:lnTo>
                  <a:pt x="1085006" y="532900"/>
                </a:lnTo>
                <a:cubicBezTo>
                  <a:pt x="1085941" y="532900"/>
                  <a:pt x="1086876" y="532109"/>
                  <a:pt x="1087809" y="532109"/>
                </a:cubicBezTo>
                <a:cubicBezTo>
                  <a:pt x="1085941" y="530529"/>
                  <a:pt x="1085006" y="529738"/>
                  <a:pt x="1084071" y="528154"/>
                </a:cubicBezTo>
                <a:close/>
                <a:moveTo>
                  <a:pt x="1097155" y="520247"/>
                </a:moveTo>
                <a:cubicBezTo>
                  <a:pt x="1096223" y="519453"/>
                  <a:pt x="1095288" y="518663"/>
                  <a:pt x="1095288" y="518663"/>
                </a:cubicBezTo>
                <a:cubicBezTo>
                  <a:pt x="1095288" y="517873"/>
                  <a:pt x="1097155" y="517082"/>
                  <a:pt x="1097155" y="517082"/>
                </a:cubicBezTo>
                <a:cubicBezTo>
                  <a:pt x="1097155" y="516292"/>
                  <a:pt x="1095288" y="515498"/>
                  <a:pt x="1095288" y="515498"/>
                </a:cubicBezTo>
                <a:cubicBezTo>
                  <a:pt x="1095288" y="514708"/>
                  <a:pt x="1094352" y="513917"/>
                  <a:pt x="1094352" y="513917"/>
                </a:cubicBezTo>
                <a:cubicBezTo>
                  <a:pt x="1093417" y="513917"/>
                  <a:pt x="1091550" y="514708"/>
                  <a:pt x="1091550" y="514708"/>
                </a:cubicBezTo>
                <a:cubicBezTo>
                  <a:pt x="1091550" y="515498"/>
                  <a:pt x="1093417" y="516292"/>
                  <a:pt x="1093417" y="517082"/>
                </a:cubicBezTo>
                <a:cubicBezTo>
                  <a:pt x="1094352" y="517082"/>
                  <a:pt x="1094352" y="517873"/>
                  <a:pt x="1095288" y="518663"/>
                </a:cubicBezTo>
                <a:cubicBezTo>
                  <a:pt x="1094352" y="518663"/>
                  <a:pt x="1093417" y="519453"/>
                  <a:pt x="1093417" y="519453"/>
                </a:cubicBezTo>
                <a:cubicBezTo>
                  <a:pt x="1092485" y="520247"/>
                  <a:pt x="1091550" y="521037"/>
                  <a:pt x="1090614" y="521037"/>
                </a:cubicBezTo>
                <a:lnTo>
                  <a:pt x="1089679" y="519453"/>
                </a:lnTo>
                <a:cubicBezTo>
                  <a:pt x="1088744" y="519453"/>
                  <a:pt x="1086876" y="520247"/>
                  <a:pt x="1086876" y="521037"/>
                </a:cubicBezTo>
                <a:cubicBezTo>
                  <a:pt x="1086876" y="521037"/>
                  <a:pt x="1088744" y="521828"/>
                  <a:pt x="1088744" y="522618"/>
                </a:cubicBezTo>
                <a:cubicBezTo>
                  <a:pt x="1089679" y="522618"/>
                  <a:pt x="1089679" y="524199"/>
                  <a:pt x="1090614" y="524199"/>
                </a:cubicBezTo>
                <a:lnTo>
                  <a:pt x="1092485" y="522618"/>
                </a:lnTo>
                <a:cubicBezTo>
                  <a:pt x="1092485" y="523409"/>
                  <a:pt x="1093417" y="524993"/>
                  <a:pt x="1094352" y="524993"/>
                </a:cubicBezTo>
                <a:cubicBezTo>
                  <a:pt x="1094352" y="524199"/>
                  <a:pt x="1095288" y="523409"/>
                  <a:pt x="1096223" y="523409"/>
                </a:cubicBezTo>
                <a:cubicBezTo>
                  <a:pt x="1096223" y="523409"/>
                  <a:pt x="1098090" y="522618"/>
                  <a:pt x="1098090" y="521828"/>
                </a:cubicBezTo>
                <a:lnTo>
                  <a:pt x="1097155" y="520247"/>
                </a:lnTo>
                <a:close/>
                <a:moveTo>
                  <a:pt x="1124262" y="524993"/>
                </a:moveTo>
                <a:lnTo>
                  <a:pt x="1122395" y="523409"/>
                </a:lnTo>
                <a:cubicBezTo>
                  <a:pt x="1122395" y="523409"/>
                  <a:pt x="1120524" y="524993"/>
                  <a:pt x="1120524" y="524199"/>
                </a:cubicBezTo>
                <a:cubicBezTo>
                  <a:pt x="1119589" y="524199"/>
                  <a:pt x="1119589" y="522618"/>
                  <a:pt x="1118653" y="522618"/>
                </a:cubicBezTo>
                <a:lnTo>
                  <a:pt x="1116786" y="524199"/>
                </a:lnTo>
                <a:cubicBezTo>
                  <a:pt x="1115851" y="524199"/>
                  <a:pt x="1115851" y="522618"/>
                  <a:pt x="1114916" y="522618"/>
                </a:cubicBezTo>
                <a:cubicBezTo>
                  <a:pt x="1114916" y="521828"/>
                  <a:pt x="1113980" y="521037"/>
                  <a:pt x="1113045" y="520247"/>
                </a:cubicBezTo>
                <a:cubicBezTo>
                  <a:pt x="1113045" y="520247"/>
                  <a:pt x="1112113" y="519453"/>
                  <a:pt x="1112113" y="518663"/>
                </a:cubicBezTo>
                <a:cubicBezTo>
                  <a:pt x="1112113" y="518663"/>
                  <a:pt x="1113980" y="517873"/>
                  <a:pt x="1113980" y="517082"/>
                </a:cubicBezTo>
                <a:cubicBezTo>
                  <a:pt x="1113980" y="517082"/>
                  <a:pt x="1112113" y="516292"/>
                  <a:pt x="1112113" y="515498"/>
                </a:cubicBezTo>
                <a:lnTo>
                  <a:pt x="1111178" y="513917"/>
                </a:lnTo>
                <a:lnTo>
                  <a:pt x="1108372" y="515498"/>
                </a:lnTo>
                <a:cubicBezTo>
                  <a:pt x="1108372" y="515498"/>
                  <a:pt x="1110242" y="516292"/>
                  <a:pt x="1110242" y="517082"/>
                </a:cubicBezTo>
                <a:cubicBezTo>
                  <a:pt x="1109307" y="517082"/>
                  <a:pt x="1109307" y="517873"/>
                  <a:pt x="1108372" y="518663"/>
                </a:cubicBezTo>
                <a:lnTo>
                  <a:pt x="1106504" y="519453"/>
                </a:lnTo>
                <a:cubicBezTo>
                  <a:pt x="1106504" y="520247"/>
                  <a:pt x="1107437" y="521828"/>
                  <a:pt x="1107437" y="521828"/>
                </a:cubicBezTo>
                <a:cubicBezTo>
                  <a:pt x="1108372" y="521828"/>
                  <a:pt x="1109307" y="520247"/>
                  <a:pt x="1110242" y="520247"/>
                </a:cubicBezTo>
                <a:lnTo>
                  <a:pt x="1111178" y="521828"/>
                </a:lnTo>
                <a:cubicBezTo>
                  <a:pt x="1112113" y="522618"/>
                  <a:pt x="1112113" y="523409"/>
                  <a:pt x="1113045" y="523409"/>
                </a:cubicBezTo>
                <a:cubicBezTo>
                  <a:pt x="1113045" y="524199"/>
                  <a:pt x="1113980" y="524993"/>
                  <a:pt x="1114916" y="525783"/>
                </a:cubicBezTo>
                <a:lnTo>
                  <a:pt x="1115851" y="527364"/>
                </a:lnTo>
                <a:cubicBezTo>
                  <a:pt x="1116786" y="527364"/>
                  <a:pt x="1117718" y="525783"/>
                  <a:pt x="1118653" y="525783"/>
                </a:cubicBezTo>
                <a:lnTo>
                  <a:pt x="1119589" y="527364"/>
                </a:lnTo>
                <a:cubicBezTo>
                  <a:pt x="1120524" y="527364"/>
                  <a:pt x="1121459" y="526573"/>
                  <a:pt x="1122395" y="526573"/>
                </a:cubicBezTo>
                <a:lnTo>
                  <a:pt x="1123327" y="528154"/>
                </a:lnTo>
                <a:cubicBezTo>
                  <a:pt x="1123327" y="527364"/>
                  <a:pt x="1125197" y="527364"/>
                  <a:pt x="1125197" y="526573"/>
                </a:cubicBezTo>
                <a:cubicBezTo>
                  <a:pt x="1126132" y="526573"/>
                  <a:pt x="1124262" y="524993"/>
                  <a:pt x="1124262" y="524993"/>
                </a:cubicBezTo>
                <a:close/>
                <a:moveTo>
                  <a:pt x="1156042" y="501261"/>
                </a:moveTo>
                <a:lnTo>
                  <a:pt x="1154172" y="499681"/>
                </a:lnTo>
                <a:lnTo>
                  <a:pt x="1152301" y="501261"/>
                </a:lnTo>
                <a:cubicBezTo>
                  <a:pt x="1151369" y="501261"/>
                  <a:pt x="1150434" y="502052"/>
                  <a:pt x="1150434" y="502845"/>
                </a:cubicBezTo>
                <a:lnTo>
                  <a:pt x="1151369" y="504426"/>
                </a:lnTo>
                <a:cubicBezTo>
                  <a:pt x="1152301" y="504426"/>
                  <a:pt x="1153236" y="506007"/>
                  <a:pt x="1153236" y="506007"/>
                </a:cubicBezTo>
                <a:cubicBezTo>
                  <a:pt x="1153236" y="506007"/>
                  <a:pt x="1155107" y="505217"/>
                  <a:pt x="1155107" y="504426"/>
                </a:cubicBezTo>
                <a:cubicBezTo>
                  <a:pt x="1156042" y="504426"/>
                  <a:pt x="1156974" y="503636"/>
                  <a:pt x="1156974" y="503636"/>
                </a:cubicBezTo>
                <a:cubicBezTo>
                  <a:pt x="1156974" y="502845"/>
                  <a:pt x="1156042" y="502052"/>
                  <a:pt x="1156042" y="501261"/>
                </a:cubicBezTo>
                <a:close/>
                <a:moveTo>
                  <a:pt x="1179408" y="520247"/>
                </a:moveTo>
                <a:cubicBezTo>
                  <a:pt x="1179408" y="521037"/>
                  <a:pt x="1180343" y="521037"/>
                  <a:pt x="1180343" y="521828"/>
                </a:cubicBezTo>
                <a:cubicBezTo>
                  <a:pt x="1180343" y="522618"/>
                  <a:pt x="1178473" y="522618"/>
                  <a:pt x="1178473" y="523409"/>
                </a:cubicBezTo>
                <a:lnTo>
                  <a:pt x="1180343" y="524993"/>
                </a:lnTo>
                <a:cubicBezTo>
                  <a:pt x="1180343" y="524993"/>
                  <a:pt x="1181278" y="526573"/>
                  <a:pt x="1182211" y="526573"/>
                </a:cubicBezTo>
                <a:cubicBezTo>
                  <a:pt x="1182211" y="526573"/>
                  <a:pt x="1183146" y="525783"/>
                  <a:pt x="1184081" y="524993"/>
                </a:cubicBezTo>
                <a:cubicBezTo>
                  <a:pt x="1184081" y="524993"/>
                  <a:pt x="1182211" y="524199"/>
                  <a:pt x="1182211" y="523409"/>
                </a:cubicBezTo>
                <a:lnTo>
                  <a:pt x="1184081" y="522618"/>
                </a:lnTo>
                <a:cubicBezTo>
                  <a:pt x="1185016" y="521828"/>
                  <a:pt x="1185952" y="521037"/>
                  <a:pt x="1186884" y="521037"/>
                </a:cubicBezTo>
                <a:cubicBezTo>
                  <a:pt x="1185952" y="520247"/>
                  <a:pt x="1185016" y="519453"/>
                  <a:pt x="1185016" y="519453"/>
                </a:cubicBezTo>
                <a:cubicBezTo>
                  <a:pt x="1184081" y="518663"/>
                  <a:pt x="1184081" y="517873"/>
                  <a:pt x="1183146" y="517082"/>
                </a:cubicBezTo>
                <a:cubicBezTo>
                  <a:pt x="1182211" y="517873"/>
                  <a:pt x="1182211" y="518663"/>
                  <a:pt x="1181278" y="518663"/>
                </a:cubicBezTo>
                <a:cubicBezTo>
                  <a:pt x="1181278" y="518663"/>
                  <a:pt x="1179408" y="519453"/>
                  <a:pt x="1179408" y="520247"/>
                </a:cubicBezTo>
                <a:close/>
                <a:moveTo>
                  <a:pt x="1185952" y="509962"/>
                </a:moveTo>
                <a:cubicBezTo>
                  <a:pt x="1185952" y="509172"/>
                  <a:pt x="1185016" y="508381"/>
                  <a:pt x="1185016" y="508381"/>
                </a:cubicBezTo>
                <a:cubicBezTo>
                  <a:pt x="1185016" y="507591"/>
                  <a:pt x="1186884" y="507591"/>
                  <a:pt x="1186884" y="506797"/>
                </a:cubicBezTo>
                <a:cubicBezTo>
                  <a:pt x="1185952" y="506797"/>
                  <a:pt x="1185952" y="505217"/>
                  <a:pt x="1185016" y="505217"/>
                </a:cubicBezTo>
                <a:lnTo>
                  <a:pt x="1183146" y="506007"/>
                </a:lnTo>
                <a:cubicBezTo>
                  <a:pt x="1183146" y="506797"/>
                  <a:pt x="1181278" y="507591"/>
                  <a:pt x="1181278" y="507591"/>
                </a:cubicBezTo>
                <a:cubicBezTo>
                  <a:pt x="1181278" y="508381"/>
                  <a:pt x="1182211" y="509172"/>
                  <a:pt x="1183146" y="509172"/>
                </a:cubicBezTo>
                <a:cubicBezTo>
                  <a:pt x="1182211" y="509962"/>
                  <a:pt x="1180343" y="509962"/>
                  <a:pt x="1180343" y="510753"/>
                </a:cubicBezTo>
                <a:lnTo>
                  <a:pt x="1182211" y="512337"/>
                </a:lnTo>
                <a:cubicBezTo>
                  <a:pt x="1182211" y="512337"/>
                  <a:pt x="1184081" y="510753"/>
                  <a:pt x="1184081" y="511546"/>
                </a:cubicBezTo>
                <a:cubicBezTo>
                  <a:pt x="1185016" y="511546"/>
                  <a:pt x="1185016" y="513127"/>
                  <a:pt x="1185952" y="513127"/>
                </a:cubicBezTo>
                <a:cubicBezTo>
                  <a:pt x="1185952" y="512337"/>
                  <a:pt x="1187819" y="512337"/>
                  <a:pt x="1187819" y="511546"/>
                </a:cubicBezTo>
                <a:cubicBezTo>
                  <a:pt x="1187819" y="510753"/>
                  <a:pt x="1185952" y="509962"/>
                  <a:pt x="1185952" y="509962"/>
                </a:cubicBezTo>
                <a:close/>
                <a:moveTo>
                  <a:pt x="1202774" y="513127"/>
                </a:moveTo>
                <a:cubicBezTo>
                  <a:pt x="1201839" y="513127"/>
                  <a:pt x="1201839" y="511546"/>
                  <a:pt x="1200906" y="511546"/>
                </a:cubicBezTo>
                <a:lnTo>
                  <a:pt x="1199036" y="513127"/>
                </a:lnTo>
                <a:cubicBezTo>
                  <a:pt x="1199036" y="512976"/>
                  <a:pt x="1198954" y="512932"/>
                  <a:pt x="1198844" y="512925"/>
                </a:cubicBezTo>
                <a:cubicBezTo>
                  <a:pt x="1198104" y="512094"/>
                  <a:pt x="1198028" y="510753"/>
                  <a:pt x="1197165" y="510753"/>
                </a:cubicBezTo>
                <a:lnTo>
                  <a:pt x="1195298" y="512337"/>
                </a:lnTo>
                <a:lnTo>
                  <a:pt x="1197165" y="513917"/>
                </a:lnTo>
                <a:cubicBezTo>
                  <a:pt x="1197165" y="513917"/>
                  <a:pt x="1198378" y="512900"/>
                  <a:pt x="1198844" y="512925"/>
                </a:cubicBezTo>
                <a:cubicBezTo>
                  <a:pt x="1198907" y="512995"/>
                  <a:pt x="1198964" y="513067"/>
                  <a:pt x="1199036" y="513127"/>
                </a:cubicBezTo>
                <a:cubicBezTo>
                  <a:pt x="1199971" y="513127"/>
                  <a:pt x="1199971" y="513917"/>
                  <a:pt x="1200906" y="514708"/>
                </a:cubicBezTo>
                <a:lnTo>
                  <a:pt x="1201839" y="516292"/>
                </a:lnTo>
                <a:cubicBezTo>
                  <a:pt x="1202774" y="516292"/>
                  <a:pt x="1204644" y="514708"/>
                  <a:pt x="1204644" y="514708"/>
                </a:cubicBezTo>
                <a:cubicBezTo>
                  <a:pt x="1204644" y="514708"/>
                  <a:pt x="1202774" y="513917"/>
                  <a:pt x="1202774" y="513127"/>
                </a:cubicBezTo>
                <a:close/>
                <a:moveTo>
                  <a:pt x="1207447" y="518663"/>
                </a:moveTo>
                <a:cubicBezTo>
                  <a:pt x="1206515" y="518663"/>
                  <a:pt x="1205580" y="520247"/>
                  <a:pt x="1205580" y="520247"/>
                </a:cubicBezTo>
                <a:cubicBezTo>
                  <a:pt x="1204644" y="519453"/>
                  <a:pt x="1204644" y="518663"/>
                  <a:pt x="1203709" y="517873"/>
                </a:cubicBezTo>
                <a:cubicBezTo>
                  <a:pt x="1202774" y="518663"/>
                  <a:pt x="1200906" y="520247"/>
                  <a:pt x="1199971" y="521037"/>
                </a:cubicBezTo>
                <a:cubicBezTo>
                  <a:pt x="1199971" y="521037"/>
                  <a:pt x="1200906" y="521828"/>
                  <a:pt x="1200906" y="522618"/>
                </a:cubicBezTo>
                <a:cubicBezTo>
                  <a:pt x="1201839" y="523409"/>
                  <a:pt x="1203709" y="524993"/>
                  <a:pt x="1204644" y="525783"/>
                </a:cubicBezTo>
                <a:cubicBezTo>
                  <a:pt x="1205580" y="524993"/>
                  <a:pt x="1207447" y="524199"/>
                  <a:pt x="1208382" y="523409"/>
                </a:cubicBezTo>
                <a:cubicBezTo>
                  <a:pt x="1208382" y="522618"/>
                  <a:pt x="1206515" y="521828"/>
                  <a:pt x="1206515" y="521828"/>
                </a:cubicBezTo>
                <a:cubicBezTo>
                  <a:pt x="1207447" y="521037"/>
                  <a:pt x="1209318" y="521037"/>
                  <a:pt x="1209318" y="520247"/>
                </a:cubicBezTo>
                <a:cubicBezTo>
                  <a:pt x="1209318" y="519453"/>
                  <a:pt x="1207447" y="519453"/>
                  <a:pt x="1207447" y="518663"/>
                </a:cubicBezTo>
                <a:close/>
                <a:moveTo>
                  <a:pt x="1252311" y="517082"/>
                </a:moveTo>
                <a:lnTo>
                  <a:pt x="1250444" y="518663"/>
                </a:lnTo>
                <a:cubicBezTo>
                  <a:pt x="1249509" y="519453"/>
                  <a:pt x="1249509" y="519453"/>
                  <a:pt x="1248574" y="520247"/>
                </a:cubicBezTo>
                <a:cubicBezTo>
                  <a:pt x="1247638" y="519453"/>
                  <a:pt x="1247638" y="518663"/>
                  <a:pt x="1246703" y="517873"/>
                </a:cubicBezTo>
                <a:cubicBezTo>
                  <a:pt x="1246703" y="518663"/>
                  <a:pt x="1244836" y="519453"/>
                  <a:pt x="1244836" y="519453"/>
                </a:cubicBezTo>
                <a:cubicBezTo>
                  <a:pt x="1244836" y="520247"/>
                  <a:pt x="1245768" y="521037"/>
                  <a:pt x="1246703" y="521037"/>
                </a:cubicBezTo>
                <a:cubicBezTo>
                  <a:pt x="1246703" y="521828"/>
                  <a:pt x="1247638" y="523409"/>
                  <a:pt x="1247638" y="523409"/>
                </a:cubicBezTo>
                <a:cubicBezTo>
                  <a:pt x="1248574" y="523409"/>
                  <a:pt x="1249509" y="521828"/>
                  <a:pt x="1250444" y="521828"/>
                </a:cubicBezTo>
                <a:cubicBezTo>
                  <a:pt x="1250444" y="522618"/>
                  <a:pt x="1251376" y="522618"/>
                  <a:pt x="1251376" y="523409"/>
                </a:cubicBezTo>
                <a:cubicBezTo>
                  <a:pt x="1252311" y="524199"/>
                  <a:pt x="1252311" y="524993"/>
                  <a:pt x="1253247" y="524993"/>
                </a:cubicBezTo>
                <a:cubicBezTo>
                  <a:pt x="1254182" y="525783"/>
                  <a:pt x="1254182" y="526573"/>
                  <a:pt x="1255117" y="527364"/>
                </a:cubicBezTo>
                <a:cubicBezTo>
                  <a:pt x="1255117" y="526573"/>
                  <a:pt x="1256985" y="526573"/>
                  <a:pt x="1256985" y="525783"/>
                </a:cubicBezTo>
                <a:lnTo>
                  <a:pt x="1255117" y="524199"/>
                </a:lnTo>
                <a:cubicBezTo>
                  <a:pt x="1255117" y="523409"/>
                  <a:pt x="1254182" y="522618"/>
                  <a:pt x="1253247" y="521828"/>
                </a:cubicBezTo>
                <a:cubicBezTo>
                  <a:pt x="1253247" y="521828"/>
                  <a:pt x="1252311" y="521037"/>
                  <a:pt x="1252311" y="520247"/>
                </a:cubicBezTo>
                <a:lnTo>
                  <a:pt x="1254182" y="519453"/>
                </a:lnTo>
                <a:cubicBezTo>
                  <a:pt x="1254182" y="518663"/>
                  <a:pt x="1253247" y="517082"/>
                  <a:pt x="1252311" y="517082"/>
                </a:cubicBezTo>
                <a:close/>
                <a:moveTo>
                  <a:pt x="1257920" y="505217"/>
                </a:moveTo>
                <a:cubicBezTo>
                  <a:pt x="1257920" y="504426"/>
                  <a:pt x="1256985" y="504426"/>
                  <a:pt x="1256985" y="503636"/>
                </a:cubicBezTo>
                <a:cubicBezTo>
                  <a:pt x="1256053" y="503636"/>
                  <a:pt x="1254182" y="504426"/>
                  <a:pt x="1254182" y="505217"/>
                </a:cubicBezTo>
                <a:cubicBezTo>
                  <a:pt x="1254182" y="505217"/>
                  <a:pt x="1256053" y="506007"/>
                  <a:pt x="1256053" y="506797"/>
                </a:cubicBezTo>
                <a:cubicBezTo>
                  <a:pt x="1256985" y="506797"/>
                  <a:pt x="1256985" y="508381"/>
                  <a:pt x="1257920" y="508381"/>
                </a:cubicBezTo>
                <a:cubicBezTo>
                  <a:pt x="1257920" y="508381"/>
                  <a:pt x="1258855" y="509962"/>
                  <a:pt x="1259790" y="509962"/>
                </a:cubicBezTo>
                <a:cubicBezTo>
                  <a:pt x="1259790" y="509962"/>
                  <a:pt x="1260726" y="509172"/>
                  <a:pt x="1261658" y="509172"/>
                </a:cubicBezTo>
                <a:cubicBezTo>
                  <a:pt x="1260726" y="507591"/>
                  <a:pt x="1258855" y="506797"/>
                  <a:pt x="1257920" y="505217"/>
                </a:cubicBezTo>
                <a:close/>
                <a:moveTo>
                  <a:pt x="1277548" y="512337"/>
                </a:moveTo>
                <a:cubicBezTo>
                  <a:pt x="1277548" y="511546"/>
                  <a:pt x="1276613" y="510753"/>
                  <a:pt x="1275677" y="510753"/>
                </a:cubicBezTo>
                <a:cubicBezTo>
                  <a:pt x="1275677" y="509962"/>
                  <a:pt x="1274745" y="509172"/>
                  <a:pt x="1274745" y="508381"/>
                </a:cubicBezTo>
                <a:lnTo>
                  <a:pt x="1276613" y="507591"/>
                </a:lnTo>
                <a:cubicBezTo>
                  <a:pt x="1276613" y="506797"/>
                  <a:pt x="1275677" y="506007"/>
                  <a:pt x="1274745" y="506007"/>
                </a:cubicBezTo>
                <a:cubicBezTo>
                  <a:pt x="1274745" y="505217"/>
                  <a:pt x="1272875" y="506797"/>
                  <a:pt x="1272875" y="506797"/>
                </a:cubicBezTo>
                <a:cubicBezTo>
                  <a:pt x="1271939" y="506797"/>
                  <a:pt x="1271939" y="506007"/>
                  <a:pt x="1271004" y="505217"/>
                </a:cubicBezTo>
                <a:cubicBezTo>
                  <a:pt x="1271004" y="504426"/>
                  <a:pt x="1270072" y="503636"/>
                  <a:pt x="1270072" y="503636"/>
                </a:cubicBezTo>
                <a:cubicBezTo>
                  <a:pt x="1269137" y="503636"/>
                  <a:pt x="1268202" y="504426"/>
                  <a:pt x="1267266" y="504426"/>
                </a:cubicBezTo>
                <a:cubicBezTo>
                  <a:pt x="1267266" y="504426"/>
                  <a:pt x="1266334" y="503636"/>
                  <a:pt x="1266334" y="502845"/>
                </a:cubicBezTo>
                <a:cubicBezTo>
                  <a:pt x="1266334" y="503636"/>
                  <a:pt x="1264464" y="503636"/>
                  <a:pt x="1264464" y="504426"/>
                </a:cubicBezTo>
                <a:cubicBezTo>
                  <a:pt x="1263528" y="504426"/>
                  <a:pt x="1265399" y="506007"/>
                  <a:pt x="1265399" y="506007"/>
                </a:cubicBezTo>
                <a:cubicBezTo>
                  <a:pt x="1266334" y="506797"/>
                  <a:pt x="1266334" y="507591"/>
                  <a:pt x="1267266" y="507591"/>
                </a:cubicBezTo>
                <a:cubicBezTo>
                  <a:pt x="1267266" y="508381"/>
                  <a:pt x="1268202" y="509962"/>
                  <a:pt x="1269137" y="509962"/>
                </a:cubicBezTo>
                <a:cubicBezTo>
                  <a:pt x="1269137" y="509962"/>
                  <a:pt x="1270072" y="508381"/>
                  <a:pt x="1271004" y="508381"/>
                </a:cubicBezTo>
                <a:cubicBezTo>
                  <a:pt x="1271004" y="508381"/>
                  <a:pt x="1271939" y="509962"/>
                  <a:pt x="1272875" y="509962"/>
                </a:cubicBezTo>
                <a:lnTo>
                  <a:pt x="1273810" y="511546"/>
                </a:lnTo>
                <a:cubicBezTo>
                  <a:pt x="1273810" y="512337"/>
                  <a:pt x="1271939" y="513127"/>
                  <a:pt x="1271939" y="513127"/>
                </a:cubicBezTo>
                <a:cubicBezTo>
                  <a:pt x="1271939" y="513917"/>
                  <a:pt x="1272875" y="514708"/>
                  <a:pt x="1273810" y="514708"/>
                </a:cubicBezTo>
                <a:cubicBezTo>
                  <a:pt x="1273810" y="515498"/>
                  <a:pt x="1274745" y="516292"/>
                  <a:pt x="1274745" y="517082"/>
                </a:cubicBezTo>
                <a:lnTo>
                  <a:pt x="1277548" y="515498"/>
                </a:lnTo>
                <a:cubicBezTo>
                  <a:pt x="1277548" y="514708"/>
                  <a:pt x="1275677" y="513917"/>
                  <a:pt x="1275677" y="513917"/>
                </a:cubicBezTo>
                <a:cubicBezTo>
                  <a:pt x="1275677" y="513127"/>
                  <a:pt x="1277548" y="513127"/>
                  <a:pt x="1277548" y="512337"/>
                </a:cubicBezTo>
                <a:close/>
                <a:moveTo>
                  <a:pt x="1285102" y="499038"/>
                </a:moveTo>
                <a:cubicBezTo>
                  <a:pt x="1284680" y="499303"/>
                  <a:pt x="1283156" y="499885"/>
                  <a:pt x="1283156" y="500471"/>
                </a:cubicBezTo>
                <a:cubicBezTo>
                  <a:pt x="1283156" y="500471"/>
                  <a:pt x="1285027" y="501261"/>
                  <a:pt x="1285027" y="502052"/>
                </a:cubicBezTo>
                <a:cubicBezTo>
                  <a:pt x="1285027" y="501261"/>
                  <a:pt x="1286894" y="501261"/>
                  <a:pt x="1286894" y="500471"/>
                </a:cubicBezTo>
                <a:cubicBezTo>
                  <a:pt x="1286894" y="500471"/>
                  <a:pt x="1285313" y="499775"/>
                  <a:pt x="1285102" y="499038"/>
                </a:cubicBezTo>
                <a:close/>
                <a:moveTo>
                  <a:pt x="1300914" y="505217"/>
                </a:moveTo>
                <a:cubicBezTo>
                  <a:pt x="1300914" y="506007"/>
                  <a:pt x="1299982" y="506007"/>
                  <a:pt x="1299046" y="506797"/>
                </a:cubicBezTo>
                <a:cubicBezTo>
                  <a:pt x="1299046" y="506007"/>
                  <a:pt x="1298111" y="505217"/>
                  <a:pt x="1297176" y="505217"/>
                </a:cubicBezTo>
                <a:cubicBezTo>
                  <a:pt x="1297176" y="504426"/>
                  <a:pt x="1296241" y="503636"/>
                  <a:pt x="1296241" y="503636"/>
                </a:cubicBezTo>
                <a:cubicBezTo>
                  <a:pt x="1295308" y="502845"/>
                  <a:pt x="1295308" y="501261"/>
                  <a:pt x="1294373" y="501261"/>
                </a:cubicBezTo>
                <a:cubicBezTo>
                  <a:pt x="1293438" y="501261"/>
                  <a:pt x="1292503" y="502845"/>
                  <a:pt x="1292503" y="502845"/>
                </a:cubicBezTo>
                <a:cubicBezTo>
                  <a:pt x="1291567" y="502845"/>
                  <a:pt x="1291567" y="501261"/>
                  <a:pt x="1290635" y="501261"/>
                </a:cubicBezTo>
                <a:lnTo>
                  <a:pt x="1288765" y="502052"/>
                </a:lnTo>
                <a:cubicBezTo>
                  <a:pt x="1288765" y="502845"/>
                  <a:pt x="1290635" y="503636"/>
                  <a:pt x="1290635" y="504426"/>
                </a:cubicBezTo>
                <a:lnTo>
                  <a:pt x="1291567" y="506007"/>
                </a:lnTo>
                <a:cubicBezTo>
                  <a:pt x="1292503" y="506007"/>
                  <a:pt x="1293438" y="504426"/>
                  <a:pt x="1294373" y="504426"/>
                </a:cubicBezTo>
                <a:lnTo>
                  <a:pt x="1295308" y="506007"/>
                </a:lnTo>
                <a:cubicBezTo>
                  <a:pt x="1296241" y="506797"/>
                  <a:pt x="1296241" y="508381"/>
                  <a:pt x="1297176" y="508381"/>
                </a:cubicBezTo>
                <a:lnTo>
                  <a:pt x="1299046" y="506797"/>
                </a:lnTo>
                <a:cubicBezTo>
                  <a:pt x="1299982" y="506797"/>
                  <a:pt x="1300914" y="508381"/>
                  <a:pt x="1300914" y="508381"/>
                </a:cubicBezTo>
                <a:cubicBezTo>
                  <a:pt x="1300914" y="508381"/>
                  <a:pt x="1302784" y="507591"/>
                  <a:pt x="1302784" y="506797"/>
                </a:cubicBezTo>
                <a:cubicBezTo>
                  <a:pt x="1302784" y="506797"/>
                  <a:pt x="1300914" y="506007"/>
                  <a:pt x="1300914" y="505217"/>
                </a:cubicBezTo>
                <a:close/>
                <a:moveTo>
                  <a:pt x="1313066" y="511546"/>
                </a:moveTo>
                <a:lnTo>
                  <a:pt x="1312131" y="509962"/>
                </a:lnTo>
                <a:cubicBezTo>
                  <a:pt x="1311195" y="509962"/>
                  <a:pt x="1310263" y="511546"/>
                  <a:pt x="1309328" y="510753"/>
                </a:cubicBezTo>
                <a:cubicBezTo>
                  <a:pt x="1309328" y="510753"/>
                  <a:pt x="1308393" y="512337"/>
                  <a:pt x="1307457" y="512337"/>
                </a:cubicBezTo>
                <a:lnTo>
                  <a:pt x="1306522" y="510753"/>
                </a:lnTo>
                <a:cubicBezTo>
                  <a:pt x="1305587" y="510753"/>
                  <a:pt x="1304655" y="511546"/>
                  <a:pt x="1303720" y="512337"/>
                </a:cubicBezTo>
                <a:cubicBezTo>
                  <a:pt x="1304655" y="512337"/>
                  <a:pt x="1304655" y="513917"/>
                  <a:pt x="1305587" y="513917"/>
                </a:cubicBezTo>
                <a:cubicBezTo>
                  <a:pt x="1306522" y="513917"/>
                  <a:pt x="1307457" y="512337"/>
                  <a:pt x="1307457" y="512337"/>
                </a:cubicBezTo>
                <a:cubicBezTo>
                  <a:pt x="1308393" y="512337"/>
                  <a:pt x="1308393" y="513917"/>
                  <a:pt x="1309328" y="513917"/>
                </a:cubicBezTo>
                <a:cubicBezTo>
                  <a:pt x="1310263" y="514708"/>
                  <a:pt x="1311195" y="513127"/>
                  <a:pt x="1311195" y="513127"/>
                </a:cubicBezTo>
                <a:cubicBezTo>
                  <a:pt x="1312131" y="513127"/>
                  <a:pt x="1312131" y="514708"/>
                  <a:pt x="1313066" y="514708"/>
                </a:cubicBezTo>
                <a:cubicBezTo>
                  <a:pt x="1314001" y="514708"/>
                  <a:pt x="1314001" y="513127"/>
                  <a:pt x="1314936" y="513127"/>
                </a:cubicBezTo>
                <a:cubicBezTo>
                  <a:pt x="1314936" y="513127"/>
                  <a:pt x="1314001" y="512337"/>
                  <a:pt x="1313066" y="511546"/>
                </a:cubicBezTo>
                <a:close/>
                <a:moveTo>
                  <a:pt x="1330329" y="493672"/>
                </a:moveTo>
                <a:cubicBezTo>
                  <a:pt x="1330471" y="493918"/>
                  <a:pt x="1330518" y="494163"/>
                  <a:pt x="1330619" y="494409"/>
                </a:cubicBezTo>
                <a:lnTo>
                  <a:pt x="1330930" y="494145"/>
                </a:lnTo>
                <a:cubicBezTo>
                  <a:pt x="1330930" y="494145"/>
                  <a:pt x="1330682" y="493934"/>
                  <a:pt x="1330329" y="493672"/>
                </a:cubicBezTo>
                <a:close/>
                <a:moveTo>
                  <a:pt x="1335550" y="488712"/>
                </a:moveTo>
                <a:cubicBezTo>
                  <a:pt x="1335396" y="489465"/>
                  <a:pt x="1333733" y="490189"/>
                  <a:pt x="1333733" y="490189"/>
                </a:cubicBezTo>
                <a:cubicBezTo>
                  <a:pt x="1333733" y="490942"/>
                  <a:pt x="1335396" y="490995"/>
                  <a:pt x="1335550" y="491685"/>
                </a:cubicBezTo>
                <a:cubicBezTo>
                  <a:pt x="1335704" y="490995"/>
                  <a:pt x="1337367" y="490942"/>
                  <a:pt x="1337367" y="490189"/>
                </a:cubicBezTo>
                <a:cubicBezTo>
                  <a:pt x="1337367" y="490189"/>
                  <a:pt x="1335704" y="489465"/>
                  <a:pt x="1335550" y="488712"/>
                </a:cubicBezTo>
                <a:close/>
                <a:moveTo>
                  <a:pt x="1335550" y="494116"/>
                </a:moveTo>
                <a:cubicBezTo>
                  <a:pt x="1335997" y="493927"/>
                  <a:pt x="1336432" y="493732"/>
                  <a:pt x="1336432" y="493351"/>
                </a:cubicBezTo>
                <a:cubicBezTo>
                  <a:pt x="1337323" y="493351"/>
                  <a:pt x="1335711" y="492633"/>
                  <a:pt x="1335550" y="491880"/>
                </a:cubicBezTo>
                <a:cubicBezTo>
                  <a:pt x="1335389" y="492633"/>
                  <a:pt x="1333780" y="493351"/>
                  <a:pt x="1334668" y="493351"/>
                </a:cubicBezTo>
                <a:cubicBezTo>
                  <a:pt x="1334668" y="493732"/>
                  <a:pt x="1335103" y="493927"/>
                  <a:pt x="1335550" y="494116"/>
                </a:cubicBezTo>
                <a:close/>
                <a:moveTo>
                  <a:pt x="1334668" y="496516"/>
                </a:moveTo>
                <a:cubicBezTo>
                  <a:pt x="1334668" y="496894"/>
                  <a:pt x="1335103" y="497089"/>
                  <a:pt x="1335550" y="497281"/>
                </a:cubicBezTo>
                <a:cubicBezTo>
                  <a:pt x="1335997" y="497089"/>
                  <a:pt x="1336432" y="496894"/>
                  <a:pt x="1336432" y="496516"/>
                </a:cubicBezTo>
                <a:cubicBezTo>
                  <a:pt x="1336432" y="496516"/>
                  <a:pt x="1335997" y="496327"/>
                  <a:pt x="1335550" y="496050"/>
                </a:cubicBezTo>
                <a:cubicBezTo>
                  <a:pt x="1335103" y="496327"/>
                  <a:pt x="1334668" y="496516"/>
                  <a:pt x="1334668" y="496516"/>
                </a:cubicBezTo>
                <a:close/>
                <a:moveTo>
                  <a:pt x="1336539" y="506007"/>
                </a:moveTo>
                <a:cubicBezTo>
                  <a:pt x="1336539" y="506007"/>
                  <a:pt x="1338406" y="504426"/>
                  <a:pt x="1337474" y="504426"/>
                </a:cubicBezTo>
                <a:lnTo>
                  <a:pt x="1337424" y="504382"/>
                </a:lnTo>
                <a:cubicBezTo>
                  <a:pt x="1337408" y="504395"/>
                  <a:pt x="1337367" y="504426"/>
                  <a:pt x="1337367" y="504426"/>
                </a:cubicBezTo>
                <a:cubicBezTo>
                  <a:pt x="1336561" y="504426"/>
                  <a:pt x="1335758" y="503252"/>
                  <a:pt x="1335550" y="502927"/>
                </a:cubicBezTo>
                <a:cubicBezTo>
                  <a:pt x="1335345" y="503252"/>
                  <a:pt x="1334542" y="504426"/>
                  <a:pt x="1333733" y="504426"/>
                </a:cubicBezTo>
                <a:cubicBezTo>
                  <a:pt x="1333733" y="504426"/>
                  <a:pt x="1333692" y="504395"/>
                  <a:pt x="1333680" y="504382"/>
                </a:cubicBezTo>
                <a:lnTo>
                  <a:pt x="1333629" y="504426"/>
                </a:lnTo>
                <a:cubicBezTo>
                  <a:pt x="1332694" y="504426"/>
                  <a:pt x="1334564" y="506007"/>
                  <a:pt x="1334564" y="506007"/>
                </a:cubicBezTo>
                <a:cubicBezTo>
                  <a:pt x="1334564" y="506797"/>
                  <a:pt x="1332694" y="506797"/>
                  <a:pt x="1332694" y="507591"/>
                </a:cubicBezTo>
                <a:cubicBezTo>
                  <a:pt x="1333217" y="507591"/>
                  <a:pt x="1333450" y="508085"/>
                  <a:pt x="1333714" y="508520"/>
                </a:cubicBezTo>
                <a:cubicBezTo>
                  <a:pt x="1333957" y="508007"/>
                  <a:pt x="1334190" y="507591"/>
                  <a:pt x="1334668" y="507591"/>
                </a:cubicBezTo>
                <a:cubicBezTo>
                  <a:pt x="1334974" y="507591"/>
                  <a:pt x="1335279" y="507764"/>
                  <a:pt x="1335550" y="507994"/>
                </a:cubicBezTo>
                <a:cubicBezTo>
                  <a:pt x="1335824" y="507764"/>
                  <a:pt x="1336126" y="507591"/>
                  <a:pt x="1336432" y="507591"/>
                </a:cubicBezTo>
                <a:cubicBezTo>
                  <a:pt x="1336914" y="507591"/>
                  <a:pt x="1337147" y="508007"/>
                  <a:pt x="1337386" y="508520"/>
                </a:cubicBezTo>
                <a:cubicBezTo>
                  <a:pt x="1337654" y="508085"/>
                  <a:pt x="1337883" y="507591"/>
                  <a:pt x="1338406" y="507591"/>
                </a:cubicBezTo>
                <a:cubicBezTo>
                  <a:pt x="1338406" y="506797"/>
                  <a:pt x="1336539" y="506797"/>
                  <a:pt x="1336539" y="506007"/>
                </a:cubicBezTo>
                <a:close/>
                <a:moveTo>
                  <a:pt x="1340173" y="494145"/>
                </a:moveTo>
                <a:lnTo>
                  <a:pt x="1340485" y="494409"/>
                </a:lnTo>
                <a:cubicBezTo>
                  <a:pt x="1340585" y="494163"/>
                  <a:pt x="1340629" y="493918"/>
                  <a:pt x="1340774" y="493672"/>
                </a:cubicBezTo>
                <a:cubicBezTo>
                  <a:pt x="1340418" y="493934"/>
                  <a:pt x="1340173" y="494145"/>
                  <a:pt x="1340173" y="494145"/>
                </a:cubicBezTo>
                <a:close/>
                <a:moveTo>
                  <a:pt x="1364578" y="510753"/>
                </a:moveTo>
                <a:lnTo>
                  <a:pt x="1363643" y="512337"/>
                </a:lnTo>
                <a:cubicBezTo>
                  <a:pt x="1362711" y="512337"/>
                  <a:pt x="1361775" y="510753"/>
                  <a:pt x="1361775" y="510753"/>
                </a:cubicBezTo>
                <a:cubicBezTo>
                  <a:pt x="1360840" y="511546"/>
                  <a:pt x="1359905" y="509962"/>
                  <a:pt x="1358969" y="509962"/>
                </a:cubicBezTo>
                <a:lnTo>
                  <a:pt x="1358034" y="511546"/>
                </a:lnTo>
                <a:cubicBezTo>
                  <a:pt x="1357102" y="512337"/>
                  <a:pt x="1356167" y="513127"/>
                  <a:pt x="1356167" y="513127"/>
                </a:cubicBezTo>
                <a:cubicBezTo>
                  <a:pt x="1357102" y="513127"/>
                  <a:pt x="1357102" y="514708"/>
                  <a:pt x="1358034" y="514708"/>
                </a:cubicBezTo>
                <a:cubicBezTo>
                  <a:pt x="1358969" y="514708"/>
                  <a:pt x="1358969" y="513127"/>
                  <a:pt x="1359905" y="513127"/>
                </a:cubicBezTo>
                <a:cubicBezTo>
                  <a:pt x="1359905" y="513127"/>
                  <a:pt x="1360840" y="514708"/>
                  <a:pt x="1361775" y="513917"/>
                </a:cubicBezTo>
                <a:cubicBezTo>
                  <a:pt x="1362711" y="513917"/>
                  <a:pt x="1362711" y="512337"/>
                  <a:pt x="1363643" y="512337"/>
                </a:cubicBezTo>
                <a:cubicBezTo>
                  <a:pt x="1363643" y="512337"/>
                  <a:pt x="1364578" y="513917"/>
                  <a:pt x="1365513" y="513917"/>
                </a:cubicBezTo>
                <a:cubicBezTo>
                  <a:pt x="1366448" y="513917"/>
                  <a:pt x="1366448" y="512337"/>
                  <a:pt x="1367384" y="512337"/>
                </a:cubicBezTo>
                <a:cubicBezTo>
                  <a:pt x="1366448" y="511546"/>
                  <a:pt x="1365513" y="510753"/>
                  <a:pt x="1364578" y="510753"/>
                </a:cubicBezTo>
                <a:close/>
                <a:moveTo>
                  <a:pt x="1380468" y="501261"/>
                </a:moveTo>
                <a:cubicBezTo>
                  <a:pt x="1379533" y="501261"/>
                  <a:pt x="1379533" y="502845"/>
                  <a:pt x="1378597" y="502845"/>
                </a:cubicBezTo>
                <a:cubicBezTo>
                  <a:pt x="1378597" y="502845"/>
                  <a:pt x="1377665" y="501261"/>
                  <a:pt x="1376730" y="501261"/>
                </a:cubicBezTo>
                <a:cubicBezTo>
                  <a:pt x="1375795" y="501261"/>
                  <a:pt x="1375795" y="502845"/>
                  <a:pt x="1374860" y="503636"/>
                </a:cubicBezTo>
                <a:cubicBezTo>
                  <a:pt x="1374860" y="503636"/>
                  <a:pt x="1373924" y="504426"/>
                  <a:pt x="1373924" y="505217"/>
                </a:cubicBezTo>
                <a:cubicBezTo>
                  <a:pt x="1372989" y="505217"/>
                  <a:pt x="1372057" y="506007"/>
                  <a:pt x="1372057" y="506797"/>
                </a:cubicBezTo>
                <a:cubicBezTo>
                  <a:pt x="1371122" y="506007"/>
                  <a:pt x="1370186" y="506007"/>
                  <a:pt x="1370186" y="505217"/>
                </a:cubicBezTo>
                <a:cubicBezTo>
                  <a:pt x="1370186" y="506007"/>
                  <a:pt x="1368316" y="506797"/>
                  <a:pt x="1368316" y="506797"/>
                </a:cubicBezTo>
                <a:cubicBezTo>
                  <a:pt x="1368316" y="507591"/>
                  <a:pt x="1370186" y="508381"/>
                  <a:pt x="1370186" y="508381"/>
                </a:cubicBezTo>
                <a:cubicBezTo>
                  <a:pt x="1370186" y="508381"/>
                  <a:pt x="1371122" y="506797"/>
                  <a:pt x="1372057" y="506797"/>
                </a:cubicBezTo>
                <a:lnTo>
                  <a:pt x="1373924" y="508381"/>
                </a:lnTo>
                <a:cubicBezTo>
                  <a:pt x="1374860" y="508381"/>
                  <a:pt x="1374860" y="506797"/>
                  <a:pt x="1375795" y="506007"/>
                </a:cubicBezTo>
                <a:lnTo>
                  <a:pt x="1376730" y="504426"/>
                </a:lnTo>
                <a:cubicBezTo>
                  <a:pt x="1377665" y="504426"/>
                  <a:pt x="1378597" y="506007"/>
                  <a:pt x="1379533" y="506007"/>
                </a:cubicBezTo>
                <a:lnTo>
                  <a:pt x="1380468" y="504426"/>
                </a:lnTo>
                <a:cubicBezTo>
                  <a:pt x="1380468" y="503636"/>
                  <a:pt x="1382339" y="502845"/>
                  <a:pt x="1382339" y="502052"/>
                </a:cubicBezTo>
                <a:lnTo>
                  <a:pt x="1380468" y="501261"/>
                </a:lnTo>
                <a:close/>
                <a:moveTo>
                  <a:pt x="1386001" y="499038"/>
                </a:moveTo>
                <a:cubicBezTo>
                  <a:pt x="1385790" y="499775"/>
                  <a:pt x="1384206" y="500471"/>
                  <a:pt x="1384206" y="500471"/>
                </a:cubicBezTo>
                <a:cubicBezTo>
                  <a:pt x="1384206" y="501261"/>
                  <a:pt x="1386076" y="501261"/>
                  <a:pt x="1386076" y="502052"/>
                </a:cubicBezTo>
                <a:cubicBezTo>
                  <a:pt x="1386076" y="501261"/>
                  <a:pt x="1387944" y="500471"/>
                  <a:pt x="1387944" y="500471"/>
                </a:cubicBezTo>
                <a:cubicBezTo>
                  <a:pt x="1387944" y="499885"/>
                  <a:pt x="1386420" y="499303"/>
                  <a:pt x="1386001" y="499038"/>
                </a:cubicBezTo>
                <a:close/>
                <a:moveTo>
                  <a:pt x="1406640" y="504426"/>
                </a:moveTo>
                <a:cubicBezTo>
                  <a:pt x="1406640" y="503636"/>
                  <a:pt x="1404769" y="503636"/>
                  <a:pt x="1404769" y="502845"/>
                </a:cubicBezTo>
                <a:cubicBezTo>
                  <a:pt x="1404769" y="503636"/>
                  <a:pt x="1403834" y="504426"/>
                  <a:pt x="1403834" y="504426"/>
                </a:cubicBezTo>
                <a:cubicBezTo>
                  <a:pt x="1402899" y="504426"/>
                  <a:pt x="1401967" y="503636"/>
                  <a:pt x="1401031" y="503636"/>
                </a:cubicBezTo>
                <a:cubicBezTo>
                  <a:pt x="1401031" y="503636"/>
                  <a:pt x="1400096" y="504426"/>
                  <a:pt x="1400096" y="505217"/>
                </a:cubicBezTo>
                <a:cubicBezTo>
                  <a:pt x="1399161" y="506007"/>
                  <a:pt x="1399161" y="506797"/>
                  <a:pt x="1398225" y="506797"/>
                </a:cubicBezTo>
                <a:cubicBezTo>
                  <a:pt x="1398225" y="506797"/>
                  <a:pt x="1396358" y="505217"/>
                  <a:pt x="1396358" y="506007"/>
                </a:cubicBezTo>
                <a:cubicBezTo>
                  <a:pt x="1395423" y="506007"/>
                  <a:pt x="1394488" y="506797"/>
                  <a:pt x="1394488" y="507591"/>
                </a:cubicBezTo>
                <a:lnTo>
                  <a:pt x="1396358" y="508381"/>
                </a:lnTo>
                <a:cubicBezTo>
                  <a:pt x="1396358" y="509172"/>
                  <a:pt x="1395423" y="509962"/>
                  <a:pt x="1395423" y="510753"/>
                </a:cubicBezTo>
                <a:cubicBezTo>
                  <a:pt x="1394488" y="510753"/>
                  <a:pt x="1393552" y="511546"/>
                  <a:pt x="1393552" y="512337"/>
                </a:cubicBezTo>
                <a:cubicBezTo>
                  <a:pt x="1393552" y="513127"/>
                  <a:pt x="1395423" y="513127"/>
                  <a:pt x="1395423" y="513917"/>
                </a:cubicBezTo>
                <a:cubicBezTo>
                  <a:pt x="1395423" y="513917"/>
                  <a:pt x="1393552" y="514708"/>
                  <a:pt x="1393552" y="515498"/>
                </a:cubicBezTo>
                <a:lnTo>
                  <a:pt x="1396358" y="517082"/>
                </a:lnTo>
                <a:cubicBezTo>
                  <a:pt x="1396358" y="516292"/>
                  <a:pt x="1397293" y="515498"/>
                  <a:pt x="1397293" y="514708"/>
                </a:cubicBezTo>
                <a:cubicBezTo>
                  <a:pt x="1398225" y="514708"/>
                  <a:pt x="1399161" y="513917"/>
                  <a:pt x="1399161" y="513127"/>
                </a:cubicBezTo>
                <a:cubicBezTo>
                  <a:pt x="1399161" y="513127"/>
                  <a:pt x="1397293" y="512337"/>
                  <a:pt x="1397293" y="511546"/>
                </a:cubicBezTo>
                <a:lnTo>
                  <a:pt x="1398225" y="509962"/>
                </a:lnTo>
                <a:cubicBezTo>
                  <a:pt x="1399161" y="509962"/>
                  <a:pt x="1400096" y="508381"/>
                  <a:pt x="1400096" y="508381"/>
                </a:cubicBezTo>
                <a:cubicBezTo>
                  <a:pt x="1401031" y="508381"/>
                  <a:pt x="1401967" y="509962"/>
                  <a:pt x="1401967" y="509962"/>
                </a:cubicBezTo>
                <a:cubicBezTo>
                  <a:pt x="1402899" y="509962"/>
                  <a:pt x="1403834" y="508381"/>
                  <a:pt x="1403834" y="507591"/>
                </a:cubicBezTo>
                <a:cubicBezTo>
                  <a:pt x="1404769" y="507591"/>
                  <a:pt x="1404769" y="506797"/>
                  <a:pt x="1405704" y="506007"/>
                </a:cubicBezTo>
                <a:cubicBezTo>
                  <a:pt x="1405704" y="506007"/>
                  <a:pt x="1407575" y="504426"/>
                  <a:pt x="1406640" y="504426"/>
                </a:cubicBezTo>
                <a:close/>
                <a:moveTo>
                  <a:pt x="1414116" y="503636"/>
                </a:moveTo>
                <a:cubicBezTo>
                  <a:pt x="1414116" y="504426"/>
                  <a:pt x="1413180" y="504426"/>
                  <a:pt x="1413180" y="505217"/>
                </a:cubicBezTo>
                <a:cubicBezTo>
                  <a:pt x="1412248" y="506797"/>
                  <a:pt x="1410378" y="507591"/>
                  <a:pt x="1409442" y="509172"/>
                </a:cubicBezTo>
                <a:cubicBezTo>
                  <a:pt x="1410378" y="509172"/>
                  <a:pt x="1411313" y="509962"/>
                  <a:pt x="1411313" y="509962"/>
                </a:cubicBezTo>
                <a:cubicBezTo>
                  <a:pt x="1412248" y="509962"/>
                  <a:pt x="1413180" y="508381"/>
                  <a:pt x="1413180" y="508381"/>
                </a:cubicBezTo>
                <a:cubicBezTo>
                  <a:pt x="1414116" y="508381"/>
                  <a:pt x="1414116" y="506797"/>
                  <a:pt x="1415051" y="506797"/>
                </a:cubicBezTo>
                <a:cubicBezTo>
                  <a:pt x="1415051" y="506007"/>
                  <a:pt x="1416921" y="505217"/>
                  <a:pt x="1416921" y="505217"/>
                </a:cubicBezTo>
                <a:cubicBezTo>
                  <a:pt x="1416921" y="504426"/>
                  <a:pt x="1415051" y="503636"/>
                  <a:pt x="1414116" y="503636"/>
                </a:cubicBezTo>
                <a:close/>
                <a:moveTo>
                  <a:pt x="1424397" y="517873"/>
                </a:moveTo>
                <a:cubicBezTo>
                  <a:pt x="1423462" y="518663"/>
                  <a:pt x="1423462" y="519453"/>
                  <a:pt x="1422527" y="520247"/>
                </a:cubicBezTo>
                <a:cubicBezTo>
                  <a:pt x="1421594" y="519453"/>
                  <a:pt x="1421594" y="519453"/>
                  <a:pt x="1420659" y="518663"/>
                </a:cubicBezTo>
                <a:lnTo>
                  <a:pt x="1418789" y="517082"/>
                </a:lnTo>
                <a:cubicBezTo>
                  <a:pt x="1417853" y="517082"/>
                  <a:pt x="1416921" y="518663"/>
                  <a:pt x="1416921" y="519453"/>
                </a:cubicBezTo>
                <a:lnTo>
                  <a:pt x="1418789" y="520247"/>
                </a:lnTo>
                <a:cubicBezTo>
                  <a:pt x="1418789" y="521037"/>
                  <a:pt x="1417853" y="521828"/>
                  <a:pt x="1417853" y="521828"/>
                </a:cubicBezTo>
                <a:cubicBezTo>
                  <a:pt x="1416921" y="522618"/>
                  <a:pt x="1415986" y="523409"/>
                  <a:pt x="1415986" y="524199"/>
                </a:cubicBezTo>
                <a:lnTo>
                  <a:pt x="1414116" y="525783"/>
                </a:lnTo>
                <a:cubicBezTo>
                  <a:pt x="1414116" y="526573"/>
                  <a:pt x="1415986" y="526573"/>
                  <a:pt x="1415986" y="527364"/>
                </a:cubicBezTo>
                <a:cubicBezTo>
                  <a:pt x="1416921" y="526573"/>
                  <a:pt x="1416921" y="525783"/>
                  <a:pt x="1417853" y="524993"/>
                </a:cubicBezTo>
                <a:cubicBezTo>
                  <a:pt x="1418789" y="524993"/>
                  <a:pt x="1418789" y="524199"/>
                  <a:pt x="1419724" y="523409"/>
                </a:cubicBezTo>
                <a:cubicBezTo>
                  <a:pt x="1419724" y="522618"/>
                  <a:pt x="1420659" y="522618"/>
                  <a:pt x="1420659" y="521828"/>
                </a:cubicBezTo>
                <a:cubicBezTo>
                  <a:pt x="1421594" y="521828"/>
                  <a:pt x="1422527" y="523409"/>
                  <a:pt x="1423462" y="523409"/>
                </a:cubicBezTo>
                <a:cubicBezTo>
                  <a:pt x="1423462" y="523409"/>
                  <a:pt x="1424397" y="521828"/>
                  <a:pt x="1424397" y="521037"/>
                </a:cubicBezTo>
                <a:cubicBezTo>
                  <a:pt x="1425332" y="521037"/>
                  <a:pt x="1426268" y="520247"/>
                  <a:pt x="1426268" y="519453"/>
                </a:cubicBezTo>
                <a:cubicBezTo>
                  <a:pt x="1426268" y="519453"/>
                  <a:pt x="1424397" y="518663"/>
                  <a:pt x="1424397" y="517873"/>
                </a:cubicBezTo>
                <a:close/>
                <a:moveTo>
                  <a:pt x="1463653" y="518663"/>
                </a:moveTo>
                <a:cubicBezTo>
                  <a:pt x="1463653" y="519453"/>
                  <a:pt x="1461786" y="519453"/>
                  <a:pt x="1461786" y="520247"/>
                </a:cubicBezTo>
                <a:cubicBezTo>
                  <a:pt x="1461786" y="521037"/>
                  <a:pt x="1463653" y="521037"/>
                  <a:pt x="1464588" y="521828"/>
                </a:cubicBezTo>
                <a:cubicBezTo>
                  <a:pt x="1464588" y="521828"/>
                  <a:pt x="1462718" y="522618"/>
                  <a:pt x="1462718" y="523409"/>
                </a:cubicBezTo>
                <a:cubicBezTo>
                  <a:pt x="1463653" y="524199"/>
                  <a:pt x="1465524" y="524993"/>
                  <a:pt x="1466459" y="525783"/>
                </a:cubicBezTo>
                <a:cubicBezTo>
                  <a:pt x="1467394" y="524993"/>
                  <a:pt x="1469262" y="523409"/>
                  <a:pt x="1470197" y="522618"/>
                </a:cubicBezTo>
                <a:cubicBezTo>
                  <a:pt x="1470197" y="521828"/>
                  <a:pt x="1471132" y="521037"/>
                  <a:pt x="1471132" y="521037"/>
                </a:cubicBezTo>
                <a:cubicBezTo>
                  <a:pt x="1470197" y="520247"/>
                  <a:pt x="1468326" y="518663"/>
                  <a:pt x="1467394" y="517873"/>
                </a:cubicBezTo>
                <a:cubicBezTo>
                  <a:pt x="1466459" y="518663"/>
                  <a:pt x="1466459" y="519453"/>
                  <a:pt x="1465524" y="520247"/>
                </a:cubicBezTo>
                <a:cubicBezTo>
                  <a:pt x="1465524" y="520247"/>
                  <a:pt x="1464588" y="518663"/>
                  <a:pt x="1463653" y="518663"/>
                </a:cubicBezTo>
                <a:close/>
                <a:moveTo>
                  <a:pt x="1473935" y="510753"/>
                </a:moveTo>
                <a:cubicBezTo>
                  <a:pt x="1473072" y="510753"/>
                  <a:pt x="1472996" y="512094"/>
                  <a:pt x="1472256" y="512925"/>
                </a:cubicBezTo>
                <a:cubicBezTo>
                  <a:pt x="1472146" y="512932"/>
                  <a:pt x="1472067" y="512976"/>
                  <a:pt x="1472067" y="513127"/>
                </a:cubicBezTo>
                <a:lnTo>
                  <a:pt x="1470197" y="511546"/>
                </a:lnTo>
                <a:cubicBezTo>
                  <a:pt x="1469262" y="511546"/>
                  <a:pt x="1469262" y="513127"/>
                  <a:pt x="1468326" y="513127"/>
                </a:cubicBezTo>
                <a:cubicBezTo>
                  <a:pt x="1468326" y="513917"/>
                  <a:pt x="1466459" y="514708"/>
                  <a:pt x="1466459" y="514708"/>
                </a:cubicBezTo>
                <a:cubicBezTo>
                  <a:pt x="1466459" y="514708"/>
                  <a:pt x="1468326" y="516292"/>
                  <a:pt x="1469262" y="516292"/>
                </a:cubicBezTo>
                <a:lnTo>
                  <a:pt x="1470197" y="514708"/>
                </a:lnTo>
                <a:cubicBezTo>
                  <a:pt x="1471132" y="513917"/>
                  <a:pt x="1471132" y="513127"/>
                  <a:pt x="1472067" y="513127"/>
                </a:cubicBezTo>
                <a:cubicBezTo>
                  <a:pt x="1472137" y="513067"/>
                  <a:pt x="1472193" y="512995"/>
                  <a:pt x="1472256" y="512925"/>
                </a:cubicBezTo>
                <a:cubicBezTo>
                  <a:pt x="1472722" y="512897"/>
                  <a:pt x="1473935" y="513917"/>
                  <a:pt x="1473935" y="513917"/>
                </a:cubicBezTo>
                <a:lnTo>
                  <a:pt x="1475805" y="512337"/>
                </a:lnTo>
                <a:lnTo>
                  <a:pt x="1473935" y="510753"/>
                </a:lnTo>
                <a:close/>
                <a:moveTo>
                  <a:pt x="1487954" y="509172"/>
                </a:moveTo>
                <a:cubicBezTo>
                  <a:pt x="1488890" y="509172"/>
                  <a:pt x="1489825" y="508381"/>
                  <a:pt x="1489825" y="507591"/>
                </a:cubicBezTo>
                <a:cubicBezTo>
                  <a:pt x="1489825" y="507591"/>
                  <a:pt x="1487954" y="506797"/>
                  <a:pt x="1487954" y="506007"/>
                </a:cubicBezTo>
                <a:lnTo>
                  <a:pt x="1486087" y="505217"/>
                </a:lnTo>
                <a:cubicBezTo>
                  <a:pt x="1485152" y="505217"/>
                  <a:pt x="1485152" y="506797"/>
                  <a:pt x="1484216" y="506797"/>
                </a:cubicBezTo>
                <a:cubicBezTo>
                  <a:pt x="1484216" y="507591"/>
                  <a:pt x="1486087" y="507591"/>
                  <a:pt x="1486087" y="508381"/>
                </a:cubicBezTo>
                <a:cubicBezTo>
                  <a:pt x="1486087" y="508381"/>
                  <a:pt x="1485152" y="509172"/>
                  <a:pt x="1485152" y="509962"/>
                </a:cubicBezTo>
                <a:cubicBezTo>
                  <a:pt x="1485152" y="509962"/>
                  <a:pt x="1483281" y="510753"/>
                  <a:pt x="1483281" y="511546"/>
                </a:cubicBezTo>
                <a:cubicBezTo>
                  <a:pt x="1483281" y="512337"/>
                  <a:pt x="1485152" y="512337"/>
                  <a:pt x="1485152" y="513127"/>
                </a:cubicBezTo>
                <a:cubicBezTo>
                  <a:pt x="1486087" y="513127"/>
                  <a:pt x="1486087" y="511546"/>
                  <a:pt x="1487019" y="511546"/>
                </a:cubicBezTo>
                <a:cubicBezTo>
                  <a:pt x="1487019" y="510753"/>
                  <a:pt x="1488890" y="512337"/>
                  <a:pt x="1488890" y="512337"/>
                </a:cubicBezTo>
                <a:lnTo>
                  <a:pt x="1490760" y="510753"/>
                </a:lnTo>
                <a:cubicBezTo>
                  <a:pt x="1490760" y="509962"/>
                  <a:pt x="1488890" y="509962"/>
                  <a:pt x="1487954" y="509172"/>
                </a:cubicBezTo>
                <a:close/>
                <a:moveTo>
                  <a:pt x="1490760" y="521828"/>
                </a:moveTo>
                <a:cubicBezTo>
                  <a:pt x="1490760" y="521037"/>
                  <a:pt x="1491695" y="521037"/>
                  <a:pt x="1491695" y="520247"/>
                </a:cubicBezTo>
                <a:cubicBezTo>
                  <a:pt x="1491695" y="519453"/>
                  <a:pt x="1489825" y="518663"/>
                  <a:pt x="1489825" y="518663"/>
                </a:cubicBezTo>
                <a:cubicBezTo>
                  <a:pt x="1488890" y="518663"/>
                  <a:pt x="1488890" y="517873"/>
                  <a:pt x="1487954" y="517082"/>
                </a:cubicBezTo>
                <a:cubicBezTo>
                  <a:pt x="1487019" y="517873"/>
                  <a:pt x="1487019" y="518663"/>
                  <a:pt x="1486087" y="519453"/>
                </a:cubicBezTo>
                <a:cubicBezTo>
                  <a:pt x="1486087" y="519453"/>
                  <a:pt x="1485152" y="520247"/>
                  <a:pt x="1484216" y="521037"/>
                </a:cubicBezTo>
                <a:cubicBezTo>
                  <a:pt x="1485152" y="521037"/>
                  <a:pt x="1486087" y="521828"/>
                  <a:pt x="1487019" y="522618"/>
                </a:cubicBezTo>
                <a:lnTo>
                  <a:pt x="1488890" y="523409"/>
                </a:lnTo>
                <a:cubicBezTo>
                  <a:pt x="1488890" y="524199"/>
                  <a:pt x="1487019" y="524993"/>
                  <a:pt x="1487019" y="524993"/>
                </a:cubicBezTo>
                <a:cubicBezTo>
                  <a:pt x="1487954" y="525783"/>
                  <a:pt x="1488890" y="526573"/>
                  <a:pt x="1488890" y="526573"/>
                </a:cubicBezTo>
                <a:cubicBezTo>
                  <a:pt x="1489825" y="526573"/>
                  <a:pt x="1490760" y="524993"/>
                  <a:pt x="1490760" y="524993"/>
                </a:cubicBezTo>
                <a:lnTo>
                  <a:pt x="1492627" y="523409"/>
                </a:lnTo>
                <a:cubicBezTo>
                  <a:pt x="1492627" y="522618"/>
                  <a:pt x="1490760" y="522618"/>
                  <a:pt x="1490760" y="521828"/>
                </a:cubicBezTo>
                <a:close/>
                <a:moveTo>
                  <a:pt x="1518799" y="501261"/>
                </a:moveTo>
                <a:lnTo>
                  <a:pt x="1516929" y="499681"/>
                </a:lnTo>
                <a:lnTo>
                  <a:pt x="1515061" y="501261"/>
                </a:lnTo>
                <a:cubicBezTo>
                  <a:pt x="1515061" y="502052"/>
                  <a:pt x="1514126" y="502845"/>
                  <a:pt x="1514126" y="503636"/>
                </a:cubicBezTo>
                <a:cubicBezTo>
                  <a:pt x="1514126" y="503636"/>
                  <a:pt x="1515061" y="504426"/>
                  <a:pt x="1515996" y="504426"/>
                </a:cubicBezTo>
                <a:cubicBezTo>
                  <a:pt x="1515996" y="505217"/>
                  <a:pt x="1517864" y="506007"/>
                  <a:pt x="1517864" y="506007"/>
                </a:cubicBezTo>
                <a:cubicBezTo>
                  <a:pt x="1517864" y="506007"/>
                  <a:pt x="1518799" y="504426"/>
                  <a:pt x="1519734" y="504426"/>
                </a:cubicBezTo>
                <a:lnTo>
                  <a:pt x="1520670" y="502845"/>
                </a:lnTo>
                <a:cubicBezTo>
                  <a:pt x="1520670" y="502052"/>
                  <a:pt x="1519734" y="501261"/>
                  <a:pt x="1518799" y="501261"/>
                </a:cubicBezTo>
                <a:close/>
                <a:moveTo>
                  <a:pt x="1562728" y="518663"/>
                </a:moveTo>
                <a:cubicBezTo>
                  <a:pt x="1561793" y="517873"/>
                  <a:pt x="1561793" y="517082"/>
                  <a:pt x="1560861" y="517082"/>
                </a:cubicBezTo>
                <a:cubicBezTo>
                  <a:pt x="1560861" y="516292"/>
                  <a:pt x="1562728" y="515498"/>
                  <a:pt x="1562728" y="515498"/>
                </a:cubicBezTo>
                <a:lnTo>
                  <a:pt x="1559926" y="513917"/>
                </a:lnTo>
                <a:lnTo>
                  <a:pt x="1558990" y="515498"/>
                </a:lnTo>
                <a:cubicBezTo>
                  <a:pt x="1558990" y="516292"/>
                  <a:pt x="1557120" y="517082"/>
                  <a:pt x="1557120" y="517082"/>
                </a:cubicBezTo>
                <a:cubicBezTo>
                  <a:pt x="1557120" y="517873"/>
                  <a:pt x="1558990" y="518663"/>
                  <a:pt x="1558990" y="518663"/>
                </a:cubicBezTo>
                <a:cubicBezTo>
                  <a:pt x="1558990" y="519453"/>
                  <a:pt x="1558055" y="520247"/>
                  <a:pt x="1558055" y="520247"/>
                </a:cubicBezTo>
                <a:cubicBezTo>
                  <a:pt x="1557120" y="521037"/>
                  <a:pt x="1556188" y="521828"/>
                  <a:pt x="1556188" y="522618"/>
                </a:cubicBezTo>
                <a:cubicBezTo>
                  <a:pt x="1555252" y="522618"/>
                  <a:pt x="1555252" y="524199"/>
                  <a:pt x="1554317" y="524199"/>
                </a:cubicBezTo>
                <a:lnTo>
                  <a:pt x="1552447" y="522618"/>
                </a:lnTo>
                <a:cubicBezTo>
                  <a:pt x="1551514" y="522618"/>
                  <a:pt x="1551514" y="524199"/>
                  <a:pt x="1550579" y="524199"/>
                </a:cubicBezTo>
                <a:cubicBezTo>
                  <a:pt x="1550579" y="524993"/>
                  <a:pt x="1548709" y="523409"/>
                  <a:pt x="1548709" y="523409"/>
                </a:cubicBezTo>
                <a:lnTo>
                  <a:pt x="1546838" y="524993"/>
                </a:lnTo>
                <a:cubicBezTo>
                  <a:pt x="1546838" y="524993"/>
                  <a:pt x="1544971" y="526573"/>
                  <a:pt x="1545906" y="526573"/>
                </a:cubicBezTo>
                <a:cubicBezTo>
                  <a:pt x="1545906" y="527364"/>
                  <a:pt x="1547773" y="527364"/>
                  <a:pt x="1547773" y="528154"/>
                </a:cubicBezTo>
                <a:lnTo>
                  <a:pt x="1548709" y="526573"/>
                </a:lnTo>
                <a:cubicBezTo>
                  <a:pt x="1549644" y="526573"/>
                  <a:pt x="1550579" y="527364"/>
                  <a:pt x="1551514" y="527364"/>
                </a:cubicBezTo>
                <a:lnTo>
                  <a:pt x="1552447" y="525783"/>
                </a:lnTo>
                <a:cubicBezTo>
                  <a:pt x="1553382" y="525783"/>
                  <a:pt x="1554317" y="527364"/>
                  <a:pt x="1555252" y="527364"/>
                </a:cubicBezTo>
                <a:lnTo>
                  <a:pt x="1556188" y="525783"/>
                </a:lnTo>
                <a:cubicBezTo>
                  <a:pt x="1557120" y="524993"/>
                  <a:pt x="1558055" y="524199"/>
                  <a:pt x="1558055" y="523409"/>
                </a:cubicBezTo>
                <a:cubicBezTo>
                  <a:pt x="1558990" y="523409"/>
                  <a:pt x="1558990" y="522618"/>
                  <a:pt x="1559926" y="521828"/>
                </a:cubicBezTo>
                <a:lnTo>
                  <a:pt x="1560861" y="520247"/>
                </a:lnTo>
                <a:cubicBezTo>
                  <a:pt x="1561793" y="520247"/>
                  <a:pt x="1562728" y="521828"/>
                  <a:pt x="1563663" y="521828"/>
                </a:cubicBezTo>
                <a:cubicBezTo>
                  <a:pt x="1563663" y="521828"/>
                  <a:pt x="1564599" y="520247"/>
                  <a:pt x="1564599" y="519453"/>
                </a:cubicBezTo>
                <a:lnTo>
                  <a:pt x="1562728" y="518663"/>
                </a:lnTo>
                <a:close/>
                <a:moveTo>
                  <a:pt x="1581424" y="519453"/>
                </a:moveTo>
                <a:lnTo>
                  <a:pt x="1580489" y="521037"/>
                </a:lnTo>
                <a:cubicBezTo>
                  <a:pt x="1579554" y="521037"/>
                  <a:pt x="1578618" y="520247"/>
                  <a:pt x="1577683" y="519453"/>
                </a:cubicBezTo>
                <a:cubicBezTo>
                  <a:pt x="1577683" y="519453"/>
                  <a:pt x="1576748" y="518663"/>
                  <a:pt x="1575816" y="518663"/>
                </a:cubicBezTo>
                <a:cubicBezTo>
                  <a:pt x="1576748" y="517873"/>
                  <a:pt x="1576748" y="517082"/>
                  <a:pt x="1577683" y="517082"/>
                </a:cubicBezTo>
                <a:cubicBezTo>
                  <a:pt x="1577683" y="516292"/>
                  <a:pt x="1579554" y="515498"/>
                  <a:pt x="1579554" y="514708"/>
                </a:cubicBezTo>
                <a:cubicBezTo>
                  <a:pt x="1579554" y="514708"/>
                  <a:pt x="1577683" y="513917"/>
                  <a:pt x="1576748" y="513917"/>
                </a:cubicBezTo>
                <a:cubicBezTo>
                  <a:pt x="1576748" y="513917"/>
                  <a:pt x="1575816" y="514708"/>
                  <a:pt x="1575816" y="515498"/>
                </a:cubicBezTo>
                <a:cubicBezTo>
                  <a:pt x="1575816" y="515498"/>
                  <a:pt x="1573945" y="516292"/>
                  <a:pt x="1573945" y="517082"/>
                </a:cubicBezTo>
                <a:cubicBezTo>
                  <a:pt x="1573945" y="517082"/>
                  <a:pt x="1575816" y="517873"/>
                  <a:pt x="1575816" y="518663"/>
                </a:cubicBezTo>
                <a:cubicBezTo>
                  <a:pt x="1575816" y="518663"/>
                  <a:pt x="1574880" y="519453"/>
                  <a:pt x="1573945" y="520247"/>
                </a:cubicBezTo>
                <a:lnTo>
                  <a:pt x="1573010" y="521828"/>
                </a:lnTo>
                <a:cubicBezTo>
                  <a:pt x="1573010" y="522618"/>
                  <a:pt x="1574880" y="523409"/>
                  <a:pt x="1574880" y="523409"/>
                </a:cubicBezTo>
                <a:cubicBezTo>
                  <a:pt x="1575816" y="523409"/>
                  <a:pt x="1576748" y="524199"/>
                  <a:pt x="1576748" y="524993"/>
                </a:cubicBezTo>
                <a:cubicBezTo>
                  <a:pt x="1577683" y="524993"/>
                  <a:pt x="1578618" y="523409"/>
                  <a:pt x="1578618" y="522618"/>
                </a:cubicBezTo>
                <a:lnTo>
                  <a:pt x="1580489" y="524199"/>
                </a:lnTo>
                <a:cubicBezTo>
                  <a:pt x="1581424" y="524199"/>
                  <a:pt x="1581424" y="522618"/>
                  <a:pt x="1582356" y="522618"/>
                </a:cubicBezTo>
                <a:cubicBezTo>
                  <a:pt x="1582356" y="521828"/>
                  <a:pt x="1584227" y="521037"/>
                  <a:pt x="1584227" y="521037"/>
                </a:cubicBezTo>
                <a:cubicBezTo>
                  <a:pt x="1584227" y="520247"/>
                  <a:pt x="1582356" y="519453"/>
                  <a:pt x="1581424" y="519453"/>
                </a:cubicBezTo>
                <a:close/>
                <a:moveTo>
                  <a:pt x="1589835" y="524993"/>
                </a:moveTo>
                <a:lnTo>
                  <a:pt x="1588900" y="526573"/>
                </a:lnTo>
                <a:cubicBezTo>
                  <a:pt x="1587965" y="526573"/>
                  <a:pt x="1587029" y="528154"/>
                  <a:pt x="1587029" y="528154"/>
                </a:cubicBezTo>
                <a:cubicBezTo>
                  <a:pt x="1586097" y="529738"/>
                  <a:pt x="1585162" y="530529"/>
                  <a:pt x="1583291" y="532109"/>
                </a:cubicBezTo>
                <a:cubicBezTo>
                  <a:pt x="1584227" y="532109"/>
                  <a:pt x="1585162" y="532900"/>
                  <a:pt x="1586097" y="532900"/>
                </a:cubicBezTo>
                <a:lnTo>
                  <a:pt x="1587029" y="531319"/>
                </a:lnTo>
                <a:cubicBezTo>
                  <a:pt x="1587965" y="531319"/>
                  <a:pt x="1588900" y="530529"/>
                  <a:pt x="1588900" y="529738"/>
                </a:cubicBezTo>
                <a:cubicBezTo>
                  <a:pt x="1589835" y="528154"/>
                  <a:pt x="1590767" y="527364"/>
                  <a:pt x="1592638" y="525783"/>
                </a:cubicBezTo>
                <a:cubicBezTo>
                  <a:pt x="1591703" y="525783"/>
                  <a:pt x="1590767" y="524993"/>
                  <a:pt x="1589835" y="524993"/>
                </a:cubicBezTo>
                <a:close/>
                <a:moveTo>
                  <a:pt x="1602919" y="510753"/>
                </a:moveTo>
                <a:lnTo>
                  <a:pt x="1601049" y="512337"/>
                </a:lnTo>
                <a:cubicBezTo>
                  <a:pt x="1601049" y="513127"/>
                  <a:pt x="1600117" y="513917"/>
                  <a:pt x="1600117" y="513917"/>
                </a:cubicBezTo>
                <a:cubicBezTo>
                  <a:pt x="1599182" y="514708"/>
                  <a:pt x="1598246" y="515498"/>
                  <a:pt x="1598246" y="516292"/>
                </a:cubicBezTo>
                <a:lnTo>
                  <a:pt x="1600117" y="517082"/>
                </a:lnTo>
                <a:cubicBezTo>
                  <a:pt x="1600117" y="517873"/>
                  <a:pt x="1599182" y="518663"/>
                  <a:pt x="1598246" y="519453"/>
                </a:cubicBezTo>
                <a:lnTo>
                  <a:pt x="1596376" y="517873"/>
                </a:lnTo>
                <a:cubicBezTo>
                  <a:pt x="1596376" y="517873"/>
                  <a:pt x="1595444" y="519453"/>
                  <a:pt x="1594508" y="519453"/>
                </a:cubicBezTo>
                <a:cubicBezTo>
                  <a:pt x="1594508" y="520247"/>
                  <a:pt x="1593573" y="521037"/>
                  <a:pt x="1593573" y="521037"/>
                </a:cubicBezTo>
                <a:cubicBezTo>
                  <a:pt x="1594508" y="521828"/>
                  <a:pt x="1596376" y="523409"/>
                  <a:pt x="1597311" y="524199"/>
                </a:cubicBezTo>
                <a:cubicBezTo>
                  <a:pt x="1598246" y="523409"/>
                  <a:pt x="1598246" y="522618"/>
                  <a:pt x="1599182" y="521828"/>
                </a:cubicBezTo>
                <a:lnTo>
                  <a:pt x="1601049" y="523409"/>
                </a:lnTo>
                <a:lnTo>
                  <a:pt x="1602919" y="521828"/>
                </a:lnTo>
                <a:cubicBezTo>
                  <a:pt x="1602919" y="521828"/>
                  <a:pt x="1600117" y="521037"/>
                  <a:pt x="1601049" y="520247"/>
                </a:cubicBezTo>
                <a:cubicBezTo>
                  <a:pt x="1601049" y="520247"/>
                  <a:pt x="1601984" y="519453"/>
                  <a:pt x="1601984" y="518663"/>
                </a:cubicBezTo>
                <a:cubicBezTo>
                  <a:pt x="1601984" y="518663"/>
                  <a:pt x="1600117" y="517873"/>
                  <a:pt x="1600117" y="517082"/>
                </a:cubicBezTo>
                <a:cubicBezTo>
                  <a:pt x="1600117" y="517082"/>
                  <a:pt x="1601049" y="516292"/>
                  <a:pt x="1601984" y="515498"/>
                </a:cubicBezTo>
                <a:lnTo>
                  <a:pt x="1602919" y="513917"/>
                </a:lnTo>
                <a:cubicBezTo>
                  <a:pt x="1603855" y="513127"/>
                  <a:pt x="1604790" y="512337"/>
                  <a:pt x="1604790" y="512337"/>
                </a:cubicBezTo>
                <a:cubicBezTo>
                  <a:pt x="1603855" y="511546"/>
                  <a:pt x="1603855" y="510753"/>
                  <a:pt x="1602919" y="510753"/>
                </a:cubicBezTo>
                <a:close/>
                <a:moveTo>
                  <a:pt x="1611334" y="519453"/>
                </a:moveTo>
                <a:cubicBezTo>
                  <a:pt x="1611334" y="518663"/>
                  <a:pt x="1609463" y="517873"/>
                  <a:pt x="1609463" y="517873"/>
                </a:cubicBezTo>
                <a:cubicBezTo>
                  <a:pt x="1608528" y="517873"/>
                  <a:pt x="1608528" y="519453"/>
                  <a:pt x="1607593" y="519453"/>
                </a:cubicBezTo>
                <a:cubicBezTo>
                  <a:pt x="1608528" y="520247"/>
                  <a:pt x="1610398" y="520247"/>
                  <a:pt x="1610398" y="521037"/>
                </a:cubicBezTo>
                <a:lnTo>
                  <a:pt x="1608528" y="522618"/>
                </a:lnTo>
                <a:lnTo>
                  <a:pt x="1610398" y="524199"/>
                </a:lnTo>
                <a:cubicBezTo>
                  <a:pt x="1611334" y="524199"/>
                  <a:pt x="1611334" y="522618"/>
                  <a:pt x="1612266" y="522618"/>
                </a:cubicBezTo>
                <a:cubicBezTo>
                  <a:pt x="1612266" y="521828"/>
                  <a:pt x="1614136" y="521037"/>
                  <a:pt x="1614136" y="520247"/>
                </a:cubicBezTo>
                <a:cubicBezTo>
                  <a:pt x="1614136" y="520247"/>
                  <a:pt x="1612266" y="519453"/>
                  <a:pt x="1611334" y="519453"/>
                </a:cubicBezTo>
                <a:close/>
                <a:moveTo>
                  <a:pt x="1623483" y="509962"/>
                </a:moveTo>
                <a:cubicBezTo>
                  <a:pt x="1622547" y="509962"/>
                  <a:pt x="1621612" y="508381"/>
                  <a:pt x="1621612" y="508381"/>
                </a:cubicBezTo>
                <a:cubicBezTo>
                  <a:pt x="1620677" y="508381"/>
                  <a:pt x="1620677" y="509962"/>
                  <a:pt x="1619745" y="509962"/>
                </a:cubicBezTo>
                <a:cubicBezTo>
                  <a:pt x="1618810" y="510753"/>
                  <a:pt x="1618810" y="511546"/>
                  <a:pt x="1617874" y="512337"/>
                </a:cubicBezTo>
                <a:cubicBezTo>
                  <a:pt x="1617874" y="512337"/>
                  <a:pt x="1616939" y="510753"/>
                  <a:pt x="1616007" y="510753"/>
                </a:cubicBezTo>
                <a:cubicBezTo>
                  <a:pt x="1615072" y="510753"/>
                  <a:pt x="1615072" y="512337"/>
                  <a:pt x="1614136" y="512337"/>
                </a:cubicBezTo>
                <a:cubicBezTo>
                  <a:pt x="1614136" y="513127"/>
                  <a:pt x="1612266" y="513917"/>
                  <a:pt x="1613201" y="513917"/>
                </a:cubicBezTo>
                <a:cubicBezTo>
                  <a:pt x="1613201" y="514708"/>
                  <a:pt x="1615072" y="515498"/>
                  <a:pt x="1615072" y="515498"/>
                </a:cubicBezTo>
                <a:lnTo>
                  <a:pt x="1616007" y="513917"/>
                </a:lnTo>
                <a:cubicBezTo>
                  <a:pt x="1616939" y="513917"/>
                  <a:pt x="1617874" y="515498"/>
                  <a:pt x="1618810" y="515498"/>
                </a:cubicBezTo>
                <a:cubicBezTo>
                  <a:pt x="1618810" y="515498"/>
                  <a:pt x="1619745" y="513917"/>
                  <a:pt x="1619745" y="513127"/>
                </a:cubicBezTo>
                <a:cubicBezTo>
                  <a:pt x="1620677" y="513127"/>
                  <a:pt x="1620677" y="511546"/>
                  <a:pt x="1621612" y="511546"/>
                </a:cubicBezTo>
                <a:cubicBezTo>
                  <a:pt x="1622547" y="511546"/>
                  <a:pt x="1623483" y="513127"/>
                  <a:pt x="1623483" y="513127"/>
                </a:cubicBezTo>
                <a:cubicBezTo>
                  <a:pt x="1624418" y="513127"/>
                  <a:pt x="1624418" y="511546"/>
                  <a:pt x="1625353" y="511546"/>
                </a:cubicBezTo>
                <a:cubicBezTo>
                  <a:pt x="1624418" y="510753"/>
                  <a:pt x="1624418" y="509962"/>
                  <a:pt x="1623483" y="509962"/>
                </a:cubicBezTo>
                <a:close/>
                <a:moveTo>
                  <a:pt x="1641240" y="518663"/>
                </a:moveTo>
                <a:cubicBezTo>
                  <a:pt x="1640308" y="520247"/>
                  <a:pt x="1639373" y="521037"/>
                  <a:pt x="1638437" y="522618"/>
                </a:cubicBezTo>
                <a:cubicBezTo>
                  <a:pt x="1637502" y="523409"/>
                  <a:pt x="1637502" y="523409"/>
                  <a:pt x="1636567" y="524199"/>
                </a:cubicBezTo>
                <a:cubicBezTo>
                  <a:pt x="1638437" y="524993"/>
                  <a:pt x="1639373" y="525783"/>
                  <a:pt x="1641240" y="526573"/>
                </a:cubicBezTo>
                <a:cubicBezTo>
                  <a:pt x="1641240" y="526573"/>
                  <a:pt x="1642175" y="525783"/>
                  <a:pt x="1642175" y="524993"/>
                </a:cubicBezTo>
                <a:cubicBezTo>
                  <a:pt x="1643111" y="524993"/>
                  <a:pt x="1640308" y="524199"/>
                  <a:pt x="1640308" y="524199"/>
                </a:cubicBezTo>
                <a:cubicBezTo>
                  <a:pt x="1640308" y="523409"/>
                  <a:pt x="1642175" y="522618"/>
                  <a:pt x="1642175" y="521828"/>
                </a:cubicBezTo>
                <a:cubicBezTo>
                  <a:pt x="1642175" y="521828"/>
                  <a:pt x="1644046" y="521037"/>
                  <a:pt x="1644046" y="520247"/>
                </a:cubicBezTo>
                <a:cubicBezTo>
                  <a:pt x="1644046" y="519453"/>
                  <a:pt x="1642175" y="519453"/>
                  <a:pt x="1641240" y="518663"/>
                </a:cubicBezTo>
                <a:close/>
                <a:moveTo>
                  <a:pt x="1661803" y="517873"/>
                </a:moveTo>
                <a:cubicBezTo>
                  <a:pt x="1661803" y="517873"/>
                  <a:pt x="1663674" y="517082"/>
                  <a:pt x="1663674" y="516292"/>
                </a:cubicBezTo>
                <a:cubicBezTo>
                  <a:pt x="1662739" y="516292"/>
                  <a:pt x="1661803" y="514708"/>
                  <a:pt x="1661803" y="514708"/>
                </a:cubicBezTo>
                <a:cubicBezTo>
                  <a:pt x="1660868" y="515498"/>
                  <a:pt x="1660868" y="516292"/>
                  <a:pt x="1659936" y="517082"/>
                </a:cubicBezTo>
                <a:cubicBezTo>
                  <a:pt x="1659936" y="517082"/>
                  <a:pt x="1658066" y="517873"/>
                  <a:pt x="1658066" y="518663"/>
                </a:cubicBezTo>
                <a:cubicBezTo>
                  <a:pt x="1658066" y="518663"/>
                  <a:pt x="1659936" y="519453"/>
                  <a:pt x="1660868" y="520247"/>
                </a:cubicBezTo>
                <a:cubicBezTo>
                  <a:pt x="1660868" y="520247"/>
                  <a:pt x="1659001" y="521037"/>
                  <a:pt x="1659001" y="521828"/>
                </a:cubicBezTo>
                <a:lnTo>
                  <a:pt x="1660868" y="523409"/>
                </a:lnTo>
                <a:cubicBezTo>
                  <a:pt x="1661803" y="522618"/>
                  <a:pt x="1662739" y="521828"/>
                  <a:pt x="1662739" y="521037"/>
                </a:cubicBezTo>
                <a:cubicBezTo>
                  <a:pt x="1662739" y="521037"/>
                  <a:pt x="1663674" y="520247"/>
                  <a:pt x="1664609" y="519453"/>
                </a:cubicBezTo>
                <a:cubicBezTo>
                  <a:pt x="1663674" y="518663"/>
                  <a:pt x="1661803" y="518663"/>
                  <a:pt x="1661803" y="517873"/>
                </a:cubicBezTo>
                <a:close/>
                <a:moveTo>
                  <a:pt x="1703865" y="519453"/>
                </a:moveTo>
                <a:cubicBezTo>
                  <a:pt x="1702930" y="519453"/>
                  <a:pt x="1701995" y="518663"/>
                  <a:pt x="1701059" y="518663"/>
                </a:cubicBezTo>
                <a:lnTo>
                  <a:pt x="1700127" y="520247"/>
                </a:lnTo>
                <a:cubicBezTo>
                  <a:pt x="1699192" y="520247"/>
                  <a:pt x="1699192" y="521828"/>
                  <a:pt x="1698257" y="521828"/>
                </a:cubicBezTo>
                <a:cubicBezTo>
                  <a:pt x="1698257" y="521828"/>
                  <a:pt x="1696386" y="520247"/>
                  <a:pt x="1696386" y="521037"/>
                </a:cubicBezTo>
                <a:cubicBezTo>
                  <a:pt x="1695451" y="521037"/>
                  <a:pt x="1694519" y="521828"/>
                  <a:pt x="1694519" y="522618"/>
                </a:cubicBezTo>
                <a:lnTo>
                  <a:pt x="1692648" y="524199"/>
                </a:lnTo>
                <a:cubicBezTo>
                  <a:pt x="1692648" y="524993"/>
                  <a:pt x="1694519" y="524993"/>
                  <a:pt x="1695451" y="525783"/>
                </a:cubicBezTo>
                <a:cubicBezTo>
                  <a:pt x="1695451" y="524993"/>
                  <a:pt x="1696386" y="524199"/>
                  <a:pt x="1696386" y="523409"/>
                </a:cubicBezTo>
                <a:cubicBezTo>
                  <a:pt x="1697321" y="523409"/>
                  <a:pt x="1698257" y="524993"/>
                  <a:pt x="1699192" y="524993"/>
                </a:cubicBezTo>
                <a:lnTo>
                  <a:pt x="1701059" y="526573"/>
                </a:lnTo>
                <a:lnTo>
                  <a:pt x="1701995" y="524993"/>
                </a:lnTo>
                <a:cubicBezTo>
                  <a:pt x="1702930" y="524199"/>
                  <a:pt x="1703865" y="523409"/>
                  <a:pt x="1703865" y="522618"/>
                </a:cubicBezTo>
                <a:cubicBezTo>
                  <a:pt x="1704800" y="522618"/>
                  <a:pt x="1704800" y="521828"/>
                  <a:pt x="1705733" y="521037"/>
                </a:cubicBezTo>
                <a:cubicBezTo>
                  <a:pt x="1704800" y="521037"/>
                  <a:pt x="1703865" y="520247"/>
                  <a:pt x="1703865" y="519453"/>
                </a:cubicBezTo>
                <a:close/>
                <a:moveTo>
                  <a:pt x="1726296" y="520247"/>
                </a:moveTo>
                <a:cubicBezTo>
                  <a:pt x="1725361" y="521037"/>
                  <a:pt x="1725361" y="521828"/>
                  <a:pt x="1724428" y="521828"/>
                </a:cubicBezTo>
                <a:cubicBezTo>
                  <a:pt x="1723493" y="523409"/>
                  <a:pt x="1722558" y="524199"/>
                  <a:pt x="1721623" y="525783"/>
                </a:cubicBezTo>
                <a:cubicBezTo>
                  <a:pt x="1721623" y="525783"/>
                  <a:pt x="1722558" y="527364"/>
                  <a:pt x="1723493" y="527364"/>
                </a:cubicBezTo>
                <a:cubicBezTo>
                  <a:pt x="1723493" y="527364"/>
                  <a:pt x="1724428" y="525783"/>
                  <a:pt x="1725361" y="524993"/>
                </a:cubicBezTo>
                <a:cubicBezTo>
                  <a:pt x="1725361" y="524993"/>
                  <a:pt x="1726296" y="524199"/>
                  <a:pt x="1726296" y="523409"/>
                </a:cubicBezTo>
                <a:cubicBezTo>
                  <a:pt x="1727231" y="523409"/>
                  <a:pt x="1728166" y="521828"/>
                  <a:pt x="1728166" y="521828"/>
                </a:cubicBezTo>
                <a:cubicBezTo>
                  <a:pt x="1728166" y="521037"/>
                  <a:pt x="1726296" y="521037"/>
                  <a:pt x="1726296" y="520247"/>
                </a:cubicBezTo>
                <a:close/>
                <a:moveTo>
                  <a:pt x="1739383" y="520247"/>
                </a:moveTo>
                <a:cubicBezTo>
                  <a:pt x="1738448" y="521037"/>
                  <a:pt x="1738448" y="521828"/>
                  <a:pt x="1737513" y="522618"/>
                </a:cubicBezTo>
                <a:cubicBezTo>
                  <a:pt x="1737513" y="522618"/>
                  <a:pt x="1736577" y="524199"/>
                  <a:pt x="1735642" y="524199"/>
                </a:cubicBezTo>
                <a:lnTo>
                  <a:pt x="1733775" y="522618"/>
                </a:lnTo>
                <a:lnTo>
                  <a:pt x="1731904" y="521037"/>
                </a:lnTo>
                <a:cubicBezTo>
                  <a:pt x="1731904" y="521037"/>
                  <a:pt x="1730037" y="522618"/>
                  <a:pt x="1730037" y="523409"/>
                </a:cubicBezTo>
                <a:cubicBezTo>
                  <a:pt x="1730037" y="523409"/>
                  <a:pt x="1731904" y="524199"/>
                  <a:pt x="1732840" y="524199"/>
                </a:cubicBezTo>
                <a:cubicBezTo>
                  <a:pt x="1732840" y="524993"/>
                  <a:pt x="1730969" y="525783"/>
                  <a:pt x="1730969" y="526573"/>
                </a:cubicBezTo>
                <a:cubicBezTo>
                  <a:pt x="1730969" y="526573"/>
                  <a:pt x="1731904" y="527364"/>
                  <a:pt x="1732840" y="527364"/>
                </a:cubicBezTo>
                <a:cubicBezTo>
                  <a:pt x="1733775" y="527364"/>
                  <a:pt x="1733775" y="525783"/>
                  <a:pt x="1734707" y="525783"/>
                </a:cubicBezTo>
                <a:cubicBezTo>
                  <a:pt x="1734707" y="525783"/>
                  <a:pt x="1735642" y="527364"/>
                  <a:pt x="1736577" y="527364"/>
                </a:cubicBezTo>
                <a:cubicBezTo>
                  <a:pt x="1736577" y="527364"/>
                  <a:pt x="1737513" y="525783"/>
                  <a:pt x="1738448" y="525783"/>
                </a:cubicBezTo>
                <a:cubicBezTo>
                  <a:pt x="1738448" y="524993"/>
                  <a:pt x="1739383" y="524199"/>
                  <a:pt x="1739383" y="523409"/>
                </a:cubicBezTo>
                <a:cubicBezTo>
                  <a:pt x="1740315" y="523409"/>
                  <a:pt x="1741251" y="522618"/>
                  <a:pt x="1741251" y="521828"/>
                </a:cubicBezTo>
                <a:cubicBezTo>
                  <a:pt x="1741251" y="521037"/>
                  <a:pt x="1739383" y="521037"/>
                  <a:pt x="1739383" y="520247"/>
                </a:cubicBezTo>
                <a:close/>
                <a:moveTo>
                  <a:pt x="1781442" y="506007"/>
                </a:moveTo>
                <a:lnTo>
                  <a:pt x="1780506" y="507591"/>
                </a:lnTo>
                <a:cubicBezTo>
                  <a:pt x="1779571" y="508381"/>
                  <a:pt x="1779571" y="509172"/>
                  <a:pt x="1778639" y="509962"/>
                </a:cubicBezTo>
                <a:cubicBezTo>
                  <a:pt x="1777704" y="510753"/>
                  <a:pt x="1776769" y="512337"/>
                  <a:pt x="1775833" y="513127"/>
                </a:cubicBezTo>
                <a:cubicBezTo>
                  <a:pt x="1775833" y="513127"/>
                  <a:pt x="1776769" y="514708"/>
                  <a:pt x="1777704" y="514708"/>
                </a:cubicBezTo>
                <a:cubicBezTo>
                  <a:pt x="1777704" y="514708"/>
                  <a:pt x="1778639" y="513127"/>
                  <a:pt x="1779571" y="513127"/>
                </a:cubicBezTo>
                <a:cubicBezTo>
                  <a:pt x="1779571" y="512337"/>
                  <a:pt x="1780506" y="511546"/>
                  <a:pt x="1780506" y="510753"/>
                </a:cubicBezTo>
                <a:cubicBezTo>
                  <a:pt x="1781442" y="509962"/>
                  <a:pt x="1783312" y="508381"/>
                  <a:pt x="1784248" y="507591"/>
                </a:cubicBezTo>
                <a:cubicBezTo>
                  <a:pt x="1783312" y="507591"/>
                  <a:pt x="1782377" y="506007"/>
                  <a:pt x="1781442" y="506007"/>
                </a:cubicBezTo>
                <a:close/>
                <a:moveTo>
                  <a:pt x="1820698" y="514708"/>
                </a:moveTo>
                <a:cubicBezTo>
                  <a:pt x="1820698" y="513917"/>
                  <a:pt x="1818830" y="513127"/>
                  <a:pt x="1818830" y="513127"/>
                </a:cubicBezTo>
                <a:cubicBezTo>
                  <a:pt x="1817895" y="513127"/>
                  <a:pt x="1816960" y="514708"/>
                  <a:pt x="1816960" y="514708"/>
                </a:cubicBezTo>
                <a:cubicBezTo>
                  <a:pt x="1816025" y="515498"/>
                  <a:pt x="1816025" y="516292"/>
                  <a:pt x="1815089" y="516292"/>
                </a:cubicBezTo>
                <a:cubicBezTo>
                  <a:pt x="1816025" y="517082"/>
                  <a:pt x="1816960" y="517082"/>
                  <a:pt x="1817895" y="517873"/>
                </a:cubicBezTo>
                <a:lnTo>
                  <a:pt x="1816025" y="519453"/>
                </a:lnTo>
                <a:cubicBezTo>
                  <a:pt x="1816025" y="520247"/>
                  <a:pt x="1817895" y="521037"/>
                  <a:pt x="1817895" y="521037"/>
                </a:cubicBezTo>
                <a:lnTo>
                  <a:pt x="1819762" y="519453"/>
                </a:lnTo>
                <a:cubicBezTo>
                  <a:pt x="1819762" y="518663"/>
                  <a:pt x="1817895" y="518663"/>
                  <a:pt x="1817895" y="517873"/>
                </a:cubicBezTo>
                <a:lnTo>
                  <a:pt x="1818830" y="516292"/>
                </a:lnTo>
                <a:cubicBezTo>
                  <a:pt x="1819762" y="516292"/>
                  <a:pt x="1820698" y="517873"/>
                  <a:pt x="1820698" y="517873"/>
                </a:cubicBezTo>
                <a:cubicBezTo>
                  <a:pt x="1821633" y="517873"/>
                  <a:pt x="1822568" y="516292"/>
                  <a:pt x="1822568" y="515498"/>
                </a:cubicBezTo>
                <a:lnTo>
                  <a:pt x="1820698" y="514708"/>
                </a:lnTo>
                <a:close/>
                <a:moveTo>
                  <a:pt x="1847805" y="517873"/>
                </a:moveTo>
                <a:cubicBezTo>
                  <a:pt x="1846870" y="517873"/>
                  <a:pt x="1846870" y="519453"/>
                  <a:pt x="1845934" y="519453"/>
                </a:cubicBezTo>
                <a:cubicBezTo>
                  <a:pt x="1844999" y="519453"/>
                  <a:pt x="1844067" y="517873"/>
                  <a:pt x="1844067" y="517873"/>
                </a:cubicBezTo>
                <a:cubicBezTo>
                  <a:pt x="1843132" y="517873"/>
                  <a:pt x="1842196" y="519453"/>
                  <a:pt x="1842196" y="520247"/>
                </a:cubicBezTo>
                <a:lnTo>
                  <a:pt x="1844067" y="521037"/>
                </a:lnTo>
                <a:cubicBezTo>
                  <a:pt x="1844067" y="521828"/>
                  <a:pt x="1843132" y="522618"/>
                  <a:pt x="1842196" y="523409"/>
                </a:cubicBezTo>
                <a:cubicBezTo>
                  <a:pt x="1843132" y="523409"/>
                  <a:pt x="1844067" y="524199"/>
                  <a:pt x="1844999" y="524199"/>
                </a:cubicBezTo>
                <a:lnTo>
                  <a:pt x="1845934" y="522618"/>
                </a:lnTo>
                <a:cubicBezTo>
                  <a:pt x="1846870" y="521828"/>
                  <a:pt x="1847805" y="521828"/>
                  <a:pt x="1847805" y="521037"/>
                </a:cubicBezTo>
                <a:cubicBezTo>
                  <a:pt x="1847805" y="520247"/>
                  <a:pt x="1849672" y="519453"/>
                  <a:pt x="1849672" y="519453"/>
                </a:cubicBezTo>
                <a:cubicBezTo>
                  <a:pt x="1849672" y="518663"/>
                  <a:pt x="1847805" y="517873"/>
                  <a:pt x="1847805" y="517873"/>
                </a:cubicBezTo>
                <a:close/>
                <a:moveTo>
                  <a:pt x="1861824" y="513127"/>
                </a:moveTo>
                <a:cubicBezTo>
                  <a:pt x="1860889" y="513127"/>
                  <a:pt x="1860889" y="514708"/>
                  <a:pt x="1859954" y="514708"/>
                </a:cubicBezTo>
                <a:lnTo>
                  <a:pt x="1858086" y="513127"/>
                </a:lnTo>
                <a:cubicBezTo>
                  <a:pt x="1858086" y="513917"/>
                  <a:pt x="1856216" y="514708"/>
                  <a:pt x="1856216" y="515498"/>
                </a:cubicBezTo>
                <a:lnTo>
                  <a:pt x="1858086" y="516292"/>
                </a:lnTo>
                <a:cubicBezTo>
                  <a:pt x="1859018" y="516292"/>
                  <a:pt x="1859954" y="517873"/>
                  <a:pt x="1860889" y="517873"/>
                </a:cubicBezTo>
                <a:lnTo>
                  <a:pt x="1861824" y="516292"/>
                </a:lnTo>
                <a:cubicBezTo>
                  <a:pt x="1862759" y="515498"/>
                  <a:pt x="1863695" y="514708"/>
                  <a:pt x="1863695" y="513917"/>
                </a:cubicBezTo>
                <a:lnTo>
                  <a:pt x="1861824" y="513127"/>
                </a:lnTo>
                <a:close/>
                <a:moveTo>
                  <a:pt x="1879582" y="518663"/>
                </a:moveTo>
                <a:cubicBezTo>
                  <a:pt x="1878647" y="519453"/>
                  <a:pt x="1878647" y="520247"/>
                  <a:pt x="1877714" y="520247"/>
                </a:cubicBezTo>
                <a:cubicBezTo>
                  <a:pt x="1877714" y="521037"/>
                  <a:pt x="1875844" y="519453"/>
                  <a:pt x="1875844" y="519453"/>
                </a:cubicBezTo>
                <a:lnTo>
                  <a:pt x="1873976" y="521037"/>
                </a:lnTo>
                <a:lnTo>
                  <a:pt x="1875844" y="522618"/>
                </a:lnTo>
                <a:cubicBezTo>
                  <a:pt x="1876779" y="522618"/>
                  <a:pt x="1878647" y="523409"/>
                  <a:pt x="1878647" y="523409"/>
                </a:cubicBezTo>
                <a:cubicBezTo>
                  <a:pt x="1878647" y="524199"/>
                  <a:pt x="1876779" y="524993"/>
                  <a:pt x="1876779" y="525783"/>
                </a:cubicBezTo>
                <a:cubicBezTo>
                  <a:pt x="1876779" y="525783"/>
                  <a:pt x="1875844" y="526573"/>
                  <a:pt x="1874909" y="527364"/>
                </a:cubicBezTo>
                <a:cubicBezTo>
                  <a:pt x="1874909" y="527364"/>
                  <a:pt x="1873041" y="528948"/>
                  <a:pt x="1873976" y="528948"/>
                </a:cubicBezTo>
                <a:cubicBezTo>
                  <a:pt x="1873976" y="529738"/>
                  <a:pt x="1874909" y="529738"/>
                  <a:pt x="1875844" y="530529"/>
                </a:cubicBezTo>
                <a:lnTo>
                  <a:pt x="1876779" y="528948"/>
                </a:lnTo>
                <a:cubicBezTo>
                  <a:pt x="1877714" y="528154"/>
                  <a:pt x="1878647" y="529738"/>
                  <a:pt x="1879582" y="529738"/>
                </a:cubicBezTo>
                <a:cubicBezTo>
                  <a:pt x="1879582" y="529738"/>
                  <a:pt x="1880517" y="528948"/>
                  <a:pt x="1880517" y="528154"/>
                </a:cubicBezTo>
                <a:cubicBezTo>
                  <a:pt x="1880517" y="528154"/>
                  <a:pt x="1878647" y="527364"/>
                  <a:pt x="1878647" y="526573"/>
                </a:cubicBezTo>
                <a:cubicBezTo>
                  <a:pt x="1878647" y="526573"/>
                  <a:pt x="1880517" y="525783"/>
                  <a:pt x="1880517" y="524993"/>
                </a:cubicBezTo>
                <a:cubicBezTo>
                  <a:pt x="1880517" y="524993"/>
                  <a:pt x="1878647" y="524199"/>
                  <a:pt x="1878647" y="523409"/>
                </a:cubicBezTo>
                <a:cubicBezTo>
                  <a:pt x="1878647" y="523409"/>
                  <a:pt x="1879582" y="522618"/>
                  <a:pt x="1879582" y="521828"/>
                </a:cubicBezTo>
                <a:cubicBezTo>
                  <a:pt x="1879582" y="521828"/>
                  <a:pt x="1881452" y="521037"/>
                  <a:pt x="1881452" y="520247"/>
                </a:cubicBezTo>
                <a:cubicBezTo>
                  <a:pt x="1881452" y="519453"/>
                  <a:pt x="1879582" y="519453"/>
                  <a:pt x="1879582" y="518663"/>
                </a:cubicBezTo>
                <a:close/>
                <a:moveTo>
                  <a:pt x="1908556" y="501261"/>
                </a:moveTo>
                <a:cubicBezTo>
                  <a:pt x="1907624" y="502052"/>
                  <a:pt x="1907624" y="502845"/>
                  <a:pt x="1906689" y="502845"/>
                </a:cubicBezTo>
                <a:cubicBezTo>
                  <a:pt x="1905753" y="502845"/>
                  <a:pt x="1905753" y="502052"/>
                  <a:pt x="1904818" y="502052"/>
                </a:cubicBezTo>
                <a:cubicBezTo>
                  <a:pt x="1903886" y="501261"/>
                  <a:pt x="1902951" y="500471"/>
                  <a:pt x="1902951" y="500471"/>
                </a:cubicBezTo>
                <a:cubicBezTo>
                  <a:pt x="1902015" y="500471"/>
                  <a:pt x="1901080" y="502052"/>
                  <a:pt x="1901080" y="502052"/>
                </a:cubicBezTo>
                <a:cubicBezTo>
                  <a:pt x="1900145" y="502845"/>
                  <a:pt x="1900145" y="503636"/>
                  <a:pt x="1899210" y="503636"/>
                </a:cubicBezTo>
                <a:cubicBezTo>
                  <a:pt x="1899210" y="504426"/>
                  <a:pt x="1898277" y="505217"/>
                  <a:pt x="1898277" y="506007"/>
                </a:cubicBezTo>
                <a:lnTo>
                  <a:pt x="1900145" y="506797"/>
                </a:lnTo>
                <a:cubicBezTo>
                  <a:pt x="1900145" y="506797"/>
                  <a:pt x="1901080" y="505217"/>
                  <a:pt x="1902015" y="505217"/>
                </a:cubicBezTo>
                <a:cubicBezTo>
                  <a:pt x="1902015" y="505217"/>
                  <a:pt x="1902951" y="506797"/>
                  <a:pt x="1903886" y="506797"/>
                </a:cubicBezTo>
                <a:cubicBezTo>
                  <a:pt x="1903886" y="506797"/>
                  <a:pt x="1904818" y="508381"/>
                  <a:pt x="1905753" y="507591"/>
                </a:cubicBezTo>
                <a:cubicBezTo>
                  <a:pt x="1906689" y="507591"/>
                  <a:pt x="1906689" y="506797"/>
                  <a:pt x="1907624" y="506007"/>
                </a:cubicBezTo>
                <a:cubicBezTo>
                  <a:pt x="1907624" y="506007"/>
                  <a:pt x="1908556" y="505217"/>
                  <a:pt x="1908556" y="504426"/>
                </a:cubicBezTo>
                <a:cubicBezTo>
                  <a:pt x="1909491" y="504426"/>
                  <a:pt x="1910427" y="502845"/>
                  <a:pt x="1910427" y="502845"/>
                </a:cubicBezTo>
                <a:cubicBezTo>
                  <a:pt x="1910427" y="502052"/>
                  <a:pt x="1908556" y="502052"/>
                  <a:pt x="1908556" y="501261"/>
                </a:cubicBezTo>
                <a:close/>
                <a:moveTo>
                  <a:pt x="1932860" y="503636"/>
                </a:moveTo>
                <a:cubicBezTo>
                  <a:pt x="1932860" y="502845"/>
                  <a:pt x="1931925" y="502052"/>
                  <a:pt x="1930990" y="502052"/>
                </a:cubicBezTo>
                <a:cubicBezTo>
                  <a:pt x="1930054" y="502845"/>
                  <a:pt x="1929119" y="504426"/>
                  <a:pt x="1928187" y="505217"/>
                </a:cubicBezTo>
                <a:cubicBezTo>
                  <a:pt x="1927252" y="506007"/>
                  <a:pt x="1926317" y="506797"/>
                  <a:pt x="1926317" y="507591"/>
                </a:cubicBezTo>
                <a:lnTo>
                  <a:pt x="1928187" y="508381"/>
                </a:lnTo>
                <a:lnTo>
                  <a:pt x="1930054" y="509962"/>
                </a:lnTo>
                <a:cubicBezTo>
                  <a:pt x="1930990" y="509962"/>
                  <a:pt x="1931925" y="508381"/>
                  <a:pt x="1931925" y="508381"/>
                </a:cubicBezTo>
                <a:cubicBezTo>
                  <a:pt x="1932860" y="507591"/>
                  <a:pt x="1932860" y="506797"/>
                  <a:pt x="1933792" y="506007"/>
                </a:cubicBezTo>
                <a:cubicBezTo>
                  <a:pt x="1933792" y="506007"/>
                  <a:pt x="1935663" y="505217"/>
                  <a:pt x="1935663" y="504426"/>
                </a:cubicBezTo>
                <a:cubicBezTo>
                  <a:pt x="1935663" y="504426"/>
                  <a:pt x="1933792" y="503636"/>
                  <a:pt x="1932860" y="503636"/>
                </a:cubicBezTo>
                <a:close/>
                <a:moveTo>
                  <a:pt x="1941271" y="508381"/>
                </a:moveTo>
                <a:cubicBezTo>
                  <a:pt x="1940336" y="509962"/>
                  <a:pt x="1939401" y="510753"/>
                  <a:pt x="1938466" y="512337"/>
                </a:cubicBezTo>
                <a:cubicBezTo>
                  <a:pt x="1937533" y="513127"/>
                  <a:pt x="1937533" y="513127"/>
                  <a:pt x="1936598" y="513917"/>
                </a:cubicBezTo>
                <a:cubicBezTo>
                  <a:pt x="1935663" y="515498"/>
                  <a:pt x="1934728" y="516292"/>
                  <a:pt x="1933792" y="517082"/>
                </a:cubicBezTo>
                <a:cubicBezTo>
                  <a:pt x="1934728" y="518663"/>
                  <a:pt x="1936598" y="519453"/>
                  <a:pt x="1937533" y="520247"/>
                </a:cubicBezTo>
                <a:cubicBezTo>
                  <a:pt x="1938466" y="519453"/>
                  <a:pt x="1938466" y="518663"/>
                  <a:pt x="1939401" y="518663"/>
                </a:cubicBezTo>
                <a:cubicBezTo>
                  <a:pt x="1940336" y="517082"/>
                  <a:pt x="1941271" y="516292"/>
                  <a:pt x="1942207" y="514708"/>
                </a:cubicBezTo>
                <a:cubicBezTo>
                  <a:pt x="1943139" y="513917"/>
                  <a:pt x="1945009" y="512337"/>
                  <a:pt x="1945945" y="511546"/>
                </a:cubicBezTo>
                <a:cubicBezTo>
                  <a:pt x="1944074" y="510753"/>
                  <a:pt x="1943139" y="509172"/>
                  <a:pt x="1941271" y="508381"/>
                </a:cubicBezTo>
                <a:close/>
                <a:moveTo>
                  <a:pt x="1964637" y="512337"/>
                </a:moveTo>
                <a:cubicBezTo>
                  <a:pt x="1963702" y="513127"/>
                  <a:pt x="1963702" y="513917"/>
                  <a:pt x="1962770" y="513917"/>
                </a:cubicBezTo>
                <a:cubicBezTo>
                  <a:pt x="1962770" y="514708"/>
                  <a:pt x="1961835" y="515498"/>
                  <a:pt x="1960899" y="515498"/>
                </a:cubicBezTo>
                <a:cubicBezTo>
                  <a:pt x="1960899" y="516292"/>
                  <a:pt x="1959964" y="514708"/>
                  <a:pt x="1959029" y="514708"/>
                </a:cubicBezTo>
                <a:lnTo>
                  <a:pt x="1958097" y="516292"/>
                </a:lnTo>
                <a:cubicBezTo>
                  <a:pt x="1957162" y="516292"/>
                  <a:pt x="1956226" y="515498"/>
                  <a:pt x="1955291" y="514708"/>
                </a:cubicBezTo>
                <a:lnTo>
                  <a:pt x="1953420" y="513917"/>
                </a:lnTo>
                <a:cubicBezTo>
                  <a:pt x="1952488" y="513917"/>
                  <a:pt x="1952488" y="515498"/>
                  <a:pt x="1951553" y="515498"/>
                </a:cubicBezTo>
                <a:cubicBezTo>
                  <a:pt x="1952488" y="515498"/>
                  <a:pt x="1953420" y="516292"/>
                  <a:pt x="1954356" y="517082"/>
                </a:cubicBezTo>
                <a:cubicBezTo>
                  <a:pt x="1954356" y="517082"/>
                  <a:pt x="1955291" y="517873"/>
                  <a:pt x="1956226" y="517873"/>
                </a:cubicBezTo>
                <a:cubicBezTo>
                  <a:pt x="1956226" y="518663"/>
                  <a:pt x="1957162" y="519453"/>
                  <a:pt x="1958097" y="519453"/>
                </a:cubicBezTo>
                <a:cubicBezTo>
                  <a:pt x="1958097" y="519453"/>
                  <a:pt x="1959029" y="517873"/>
                  <a:pt x="1959964" y="517873"/>
                </a:cubicBezTo>
                <a:cubicBezTo>
                  <a:pt x="1959964" y="517873"/>
                  <a:pt x="1961835" y="519453"/>
                  <a:pt x="1961835" y="518663"/>
                </a:cubicBezTo>
                <a:cubicBezTo>
                  <a:pt x="1962770" y="518663"/>
                  <a:pt x="1962770" y="517873"/>
                  <a:pt x="1963702" y="517082"/>
                </a:cubicBezTo>
                <a:cubicBezTo>
                  <a:pt x="1963702" y="517082"/>
                  <a:pt x="1964637" y="516292"/>
                  <a:pt x="1964637" y="515498"/>
                </a:cubicBezTo>
                <a:cubicBezTo>
                  <a:pt x="1965573" y="514708"/>
                  <a:pt x="1966508" y="513917"/>
                  <a:pt x="1966508" y="513917"/>
                </a:cubicBezTo>
                <a:cubicBezTo>
                  <a:pt x="1966508" y="513127"/>
                  <a:pt x="1964637" y="513127"/>
                  <a:pt x="1964637" y="512337"/>
                </a:cubicBezTo>
                <a:close/>
                <a:moveTo>
                  <a:pt x="2035673" y="521828"/>
                </a:moveTo>
                <a:cubicBezTo>
                  <a:pt x="2034738" y="521828"/>
                  <a:pt x="2033803" y="520247"/>
                  <a:pt x="2032868" y="520247"/>
                </a:cubicBezTo>
                <a:lnTo>
                  <a:pt x="2031936" y="521828"/>
                </a:lnTo>
                <a:cubicBezTo>
                  <a:pt x="2031000" y="522618"/>
                  <a:pt x="2030065" y="523409"/>
                  <a:pt x="2030065" y="524199"/>
                </a:cubicBezTo>
                <a:cubicBezTo>
                  <a:pt x="2030065" y="524199"/>
                  <a:pt x="2028194" y="524993"/>
                  <a:pt x="2028194" y="525783"/>
                </a:cubicBezTo>
                <a:cubicBezTo>
                  <a:pt x="2028194" y="526573"/>
                  <a:pt x="2030065" y="526573"/>
                  <a:pt x="2030065" y="527364"/>
                </a:cubicBezTo>
                <a:cubicBezTo>
                  <a:pt x="2031936" y="525783"/>
                  <a:pt x="2032868" y="524993"/>
                  <a:pt x="2033803" y="523409"/>
                </a:cubicBezTo>
                <a:cubicBezTo>
                  <a:pt x="2034738" y="523409"/>
                  <a:pt x="2034738" y="524993"/>
                  <a:pt x="2035673" y="524993"/>
                </a:cubicBezTo>
                <a:lnTo>
                  <a:pt x="2037541" y="523409"/>
                </a:lnTo>
                <a:cubicBezTo>
                  <a:pt x="2037541" y="522618"/>
                  <a:pt x="2035673" y="521828"/>
                  <a:pt x="2035673" y="521828"/>
                </a:cubicBezTo>
                <a:close/>
                <a:moveTo>
                  <a:pt x="2048758" y="510753"/>
                </a:moveTo>
                <a:cubicBezTo>
                  <a:pt x="2047822" y="511546"/>
                  <a:pt x="2047822" y="511546"/>
                  <a:pt x="2046890" y="512337"/>
                </a:cubicBezTo>
                <a:cubicBezTo>
                  <a:pt x="2045955" y="513127"/>
                  <a:pt x="2045955" y="513917"/>
                  <a:pt x="2045020" y="513917"/>
                </a:cubicBezTo>
                <a:cubicBezTo>
                  <a:pt x="2045020" y="514708"/>
                  <a:pt x="2044084" y="515498"/>
                  <a:pt x="2044084" y="516292"/>
                </a:cubicBezTo>
                <a:lnTo>
                  <a:pt x="2045955" y="517082"/>
                </a:lnTo>
                <a:cubicBezTo>
                  <a:pt x="2045955" y="517873"/>
                  <a:pt x="2044084" y="518663"/>
                  <a:pt x="2044084" y="519453"/>
                </a:cubicBezTo>
                <a:cubicBezTo>
                  <a:pt x="2044084" y="519453"/>
                  <a:pt x="2043149" y="520247"/>
                  <a:pt x="2042217" y="521037"/>
                </a:cubicBezTo>
                <a:cubicBezTo>
                  <a:pt x="2042217" y="521037"/>
                  <a:pt x="2045020" y="521828"/>
                  <a:pt x="2045020" y="522618"/>
                </a:cubicBezTo>
                <a:cubicBezTo>
                  <a:pt x="2045020" y="522618"/>
                  <a:pt x="2043149" y="523409"/>
                  <a:pt x="2043149" y="524199"/>
                </a:cubicBezTo>
                <a:cubicBezTo>
                  <a:pt x="2043149" y="524199"/>
                  <a:pt x="2041282" y="524993"/>
                  <a:pt x="2041282" y="525783"/>
                </a:cubicBezTo>
                <a:cubicBezTo>
                  <a:pt x="2041282" y="526573"/>
                  <a:pt x="2043149" y="526573"/>
                  <a:pt x="2044084" y="527364"/>
                </a:cubicBezTo>
                <a:cubicBezTo>
                  <a:pt x="2044084" y="526573"/>
                  <a:pt x="2045020" y="525783"/>
                  <a:pt x="2045020" y="524993"/>
                </a:cubicBezTo>
                <a:cubicBezTo>
                  <a:pt x="2045020" y="524993"/>
                  <a:pt x="2046890" y="524199"/>
                  <a:pt x="2046890" y="523409"/>
                </a:cubicBezTo>
                <a:lnTo>
                  <a:pt x="2045020" y="522618"/>
                </a:lnTo>
                <a:cubicBezTo>
                  <a:pt x="2045020" y="521828"/>
                  <a:pt x="2045955" y="521037"/>
                  <a:pt x="2045955" y="520247"/>
                </a:cubicBezTo>
                <a:cubicBezTo>
                  <a:pt x="2046890" y="520247"/>
                  <a:pt x="2047822" y="519453"/>
                  <a:pt x="2047822" y="518663"/>
                </a:cubicBezTo>
                <a:cubicBezTo>
                  <a:pt x="2047822" y="518663"/>
                  <a:pt x="2045955" y="517873"/>
                  <a:pt x="2045955" y="517082"/>
                </a:cubicBezTo>
                <a:cubicBezTo>
                  <a:pt x="2045955" y="517082"/>
                  <a:pt x="2046890" y="515498"/>
                  <a:pt x="2047822" y="515498"/>
                </a:cubicBezTo>
                <a:cubicBezTo>
                  <a:pt x="2047822" y="515498"/>
                  <a:pt x="2048758" y="514708"/>
                  <a:pt x="2048758" y="513917"/>
                </a:cubicBezTo>
                <a:cubicBezTo>
                  <a:pt x="2048758" y="513127"/>
                  <a:pt x="2050628" y="512337"/>
                  <a:pt x="2050628" y="512337"/>
                </a:cubicBezTo>
                <a:cubicBezTo>
                  <a:pt x="2050628" y="511546"/>
                  <a:pt x="2048758" y="511546"/>
                  <a:pt x="2048758" y="510753"/>
                </a:cubicBezTo>
                <a:close/>
                <a:moveTo>
                  <a:pt x="2055226" y="503784"/>
                </a:moveTo>
                <a:cubicBezTo>
                  <a:pt x="2055015" y="504521"/>
                  <a:pt x="2053431" y="505217"/>
                  <a:pt x="2053431" y="505217"/>
                </a:cubicBezTo>
                <a:lnTo>
                  <a:pt x="2055301" y="506797"/>
                </a:lnTo>
                <a:lnTo>
                  <a:pt x="2057169" y="505217"/>
                </a:lnTo>
                <a:cubicBezTo>
                  <a:pt x="2057169" y="504631"/>
                  <a:pt x="2055645" y="504048"/>
                  <a:pt x="2055226" y="503784"/>
                </a:cubicBezTo>
                <a:close/>
                <a:moveTo>
                  <a:pt x="2059039" y="517873"/>
                </a:moveTo>
                <a:cubicBezTo>
                  <a:pt x="2059039" y="517082"/>
                  <a:pt x="2058104" y="519453"/>
                  <a:pt x="2057169" y="519453"/>
                </a:cubicBezTo>
                <a:lnTo>
                  <a:pt x="2055301" y="517873"/>
                </a:lnTo>
                <a:cubicBezTo>
                  <a:pt x="2054366" y="517873"/>
                  <a:pt x="2054366" y="519453"/>
                  <a:pt x="2053431" y="519453"/>
                </a:cubicBezTo>
                <a:cubicBezTo>
                  <a:pt x="2053431" y="520247"/>
                  <a:pt x="2052496" y="521037"/>
                  <a:pt x="2052496" y="521037"/>
                </a:cubicBezTo>
                <a:cubicBezTo>
                  <a:pt x="2052496" y="521828"/>
                  <a:pt x="2053431" y="522618"/>
                  <a:pt x="2054366" y="522618"/>
                </a:cubicBezTo>
                <a:lnTo>
                  <a:pt x="2056237" y="524199"/>
                </a:lnTo>
                <a:lnTo>
                  <a:pt x="2058104" y="522618"/>
                </a:lnTo>
                <a:cubicBezTo>
                  <a:pt x="2058104" y="521828"/>
                  <a:pt x="2059039" y="521037"/>
                  <a:pt x="2059039" y="520247"/>
                </a:cubicBezTo>
                <a:cubicBezTo>
                  <a:pt x="2059975" y="520247"/>
                  <a:pt x="2060910" y="519453"/>
                  <a:pt x="2060910" y="518663"/>
                </a:cubicBezTo>
                <a:cubicBezTo>
                  <a:pt x="2059975" y="518663"/>
                  <a:pt x="2059975" y="517873"/>
                  <a:pt x="2059039" y="517873"/>
                </a:cubicBezTo>
                <a:close/>
                <a:moveTo>
                  <a:pt x="2079603" y="519453"/>
                </a:moveTo>
                <a:cubicBezTo>
                  <a:pt x="2079603" y="520247"/>
                  <a:pt x="2078667" y="521828"/>
                  <a:pt x="2078667" y="521828"/>
                </a:cubicBezTo>
                <a:cubicBezTo>
                  <a:pt x="2079603" y="522618"/>
                  <a:pt x="2081473" y="523409"/>
                  <a:pt x="2082405" y="524199"/>
                </a:cubicBezTo>
                <a:cubicBezTo>
                  <a:pt x="2083340" y="524993"/>
                  <a:pt x="2084276" y="524993"/>
                  <a:pt x="2084276" y="525783"/>
                </a:cubicBezTo>
                <a:cubicBezTo>
                  <a:pt x="2085211" y="524993"/>
                  <a:pt x="2085211" y="524199"/>
                  <a:pt x="2086146" y="524199"/>
                </a:cubicBezTo>
                <a:cubicBezTo>
                  <a:pt x="2087078" y="523409"/>
                  <a:pt x="2087078" y="522618"/>
                  <a:pt x="2088014" y="521828"/>
                </a:cubicBezTo>
                <a:cubicBezTo>
                  <a:pt x="2088014" y="521828"/>
                  <a:pt x="2089884" y="521037"/>
                  <a:pt x="2088949" y="520247"/>
                </a:cubicBezTo>
                <a:cubicBezTo>
                  <a:pt x="2088949" y="519453"/>
                  <a:pt x="2087078" y="519453"/>
                  <a:pt x="2087078" y="518663"/>
                </a:cubicBezTo>
                <a:cubicBezTo>
                  <a:pt x="2087078" y="519453"/>
                  <a:pt x="2086146" y="521037"/>
                  <a:pt x="2086146" y="521037"/>
                </a:cubicBezTo>
                <a:cubicBezTo>
                  <a:pt x="2085211" y="521037"/>
                  <a:pt x="2084276" y="519453"/>
                  <a:pt x="2083340" y="519453"/>
                </a:cubicBezTo>
                <a:lnTo>
                  <a:pt x="2082405" y="521037"/>
                </a:lnTo>
                <a:cubicBezTo>
                  <a:pt x="2081473" y="521037"/>
                  <a:pt x="2080538" y="519453"/>
                  <a:pt x="2079603" y="519453"/>
                </a:cubicBezTo>
                <a:close/>
                <a:moveTo>
                  <a:pt x="2088949" y="502845"/>
                </a:moveTo>
                <a:cubicBezTo>
                  <a:pt x="2088014" y="502845"/>
                  <a:pt x="2087078" y="504426"/>
                  <a:pt x="2087078" y="504426"/>
                </a:cubicBezTo>
                <a:cubicBezTo>
                  <a:pt x="2087078" y="505217"/>
                  <a:pt x="2085211" y="503636"/>
                  <a:pt x="2085211" y="503636"/>
                </a:cubicBezTo>
                <a:cubicBezTo>
                  <a:pt x="2084276" y="503636"/>
                  <a:pt x="2083340" y="505217"/>
                  <a:pt x="2083340" y="505217"/>
                </a:cubicBezTo>
                <a:lnTo>
                  <a:pt x="2085211" y="506797"/>
                </a:lnTo>
                <a:cubicBezTo>
                  <a:pt x="2086146" y="506797"/>
                  <a:pt x="2087078" y="507591"/>
                  <a:pt x="2087078" y="507591"/>
                </a:cubicBezTo>
                <a:cubicBezTo>
                  <a:pt x="2088014" y="507591"/>
                  <a:pt x="2088949" y="506007"/>
                  <a:pt x="2088949" y="506007"/>
                </a:cubicBezTo>
                <a:lnTo>
                  <a:pt x="2090819" y="504426"/>
                </a:lnTo>
                <a:cubicBezTo>
                  <a:pt x="2090819" y="503636"/>
                  <a:pt x="2088949" y="503636"/>
                  <a:pt x="2088949" y="502845"/>
                </a:cubicBezTo>
                <a:close/>
                <a:moveTo>
                  <a:pt x="2093622" y="509172"/>
                </a:moveTo>
                <a:cubicBezTo>
                  <a:pt x="2092687" y="508381"/>
                  <a:pt x="2091752" y="510753"/>
                  <a:pt x="2091752" y="510753"/>
                </a:cubicBezTo>
                <a:cubicBezTo>
                  <a:pt x="2090819" y="510753"/>
                  <a:pt x="2089884" y="509172"/>
                  <a:pt x="2089884" y="509172"/>
                </a:cubicBezTo>
                <a:cubicBezTo>
                  <a:pt x="2088949" y="509172"/>
                  <a:pt x="2088014" y="510753"/>
                  <a:pt x="2088014" y="510753"/>
                </a:cubicBezTo>
                <a:cubicBezTo>
                  <a:pt x="2087078" y="511546"/>
                  <a:pt x="2087078" y="512337"/>
                  <a:pt x="2086146" y="513127"/>
                </a:cubicBezTo>
                <a:cubicBezTo>
                  <a:pt x="2087078" y="513127"/>
                  <a:pt x="2088014" y="513917"/>
                  <a:pt x="2088014" y="513917"/>
                </a:cubicBezTo>
                <a:cubicBezTo>
                  <a:pt x="2088949" y="513917"/>
                  <a:pt x="2089884" y="512337"/>
                  <a:pt x="2089884" y="512337"/>
                </a:cubicBezTo>
                <a:cubicBezTo>
                  <a:pt x="2090819" y="512337"/>
                  <a:pt x="2091752" y="513917"/>
                  <a:pt x="2091752" y="513917"/>
                </a:cubicBezTo>
                <a:cubicBezTo>
                  <a:pt x="2092687" y="513127"/>
                  <a:pt x="2093622" y="512337"/>
                  <a:pt x="2093622" y="512337"/>
                </a:cubicBezTo>
                <a:cubicBezTo>
                  <a:pt x="2094557" y="511546"/>
                  <a:pt x="2094557" y="510753"/>
                  <a:pt x="2095493" y="509962"/>
                </a:cubicBezTo>
                <a:cubicBezTo>
                  <a:pt x="2094557" y="509962"/>
                  <a:pt x="2093622" y="509172"/>
                  <a:pt x="2093622" y="509172"/>
                </a:cubicBezTo>
                <a:close/>
                <a:moveTo>
                  <a:pt x="2120729" y="507591"/>
                </a:moveTo>
                <a:cubicBezTo>
                  <a:pt x="2120729" y="507591"/>
                  <a:pt x="2119794" y="506007"/>
                  <a:pt x="2118858" y="506007"/>
                </a:cubicBezTo>
                <a:cubicBezTo>
                  <a:pt x="2118858" y="506007"/>
                  <a:pt x="2117923" y="507591"/>
                  <a:pt x="2116988" y="507591"/>
                </a:cubicBezTo>
                <a:lnTo>
                  <a:pt x="2119794" y="509172"/>
                </a:lnTo>
                <a:cubicBezTo>
                  <a:pt x="2119794" y="509172"/>
                  <a:pt x="2117923" y="509962"/>
                  <a:pt x="2117923" y="510753"/>
                </a:cubicBezTo>
                <a:cubicBezTo>
                  <a:pt x="2117923" y="511546"/>
                  <a:pt x="2116988" y="512337"/>
                  <a:pt x="2116056" y="512337"/>
                </a:cubicBezTo>
                <a:cubicBezTo>
                  <a:pt x="2116056" y="513127"/>
                  <a:pt x="2115121" y="513917"/>
                  <a:pt x="2114185" y="514708"/>
                </a:cubicBezTo>
                <a:lnTo>
                  <a:pt x="2116988" y="515498"/>
                </a:lnTo>
                <a:cubicBezTo>
                  <a:pt x="2116988" y="516292"/>
                  <a:pt x="2115121" y="517082"/>
                  <a:pt x="2115121" y="517082"/>
                </a:cubicBezTo>
                <a:lnTo>
                  <a:pt x="2116988" y="518663"/>
                </a:lnTo>
                <a:cubicBezTo>
                  <a:pt x="2117923" y="518663"/>
                  <a:pt x="2117923" y="517873"/>
                  <a:pt x="2118858" y="517082"/>
                </a:cubicBezTo>
                <a:lnTo>
                  <a:pt x="2120729" y="515498"/>
                </a:lnTo>
                <a:cubicBezTo>
                  <a:pt x="2120729" y="514708"/>
                  <a:pt x="2117923" y="513917"/>
                  <a:pt x="2117923" y="513917"/>
                </a:cubicBezTo>
                <a:cubicBezTo>
                  <a:pt x="2118858" y="513127"/>
                  <a:pt x="2119794" y="512337"/>
                  <a:pt x="2119794" y="512337"/>
                </a:cubicBezTo>
                <a:cubicBezTo>
                  <a:pt x="2120729" y="511546"/>
                  <a:pt x="2121661" y="510753"/>
                  <a:pt x="2121661" y="510753"/>
                </a:cubicBezTo>
                <a:cubicBezTo>
                  <a:pt x="2121661" y="509962"/>
                  <a:pt x="2123532" y="509172"/>
                  <a:pt x="2123532" y="508381"/>
                </a:cubicBezTo>
                <a:cubicBezTo>
                  <a:pt x="2122596" y="508381"/>
                  <a:pt x="2121661" y="507591"/>
                  <a:pt x="2120729" y="507591"/>
                </a:cubicBezTo>
                <a:close/>
                <a:moveTo>
                  <a:pt x="2147833" y="521828"/>
                </a:moveTo>
                <a:cubicBezTo>
                  <a:pt x="2146898" y="522618"/>
                  <a:pt x="2146898" y="522618"/>
                  <a:pt x="2145965" y="523409"/>
                </a:cubicBezTo>
                <a:cubicBezTo>
                  <a:pt x="2145030" y="523409"/>
                  <a:pt x="2145030" y="521828"/>
                  <a:pt x="2144095" y="521828"/>
                </a:cubicBezTo>
                <a:cubicBezTo>
                  <a:pt x="2143160" y="521828"/>
                  <a:pt x="2143160" y="523409"/>
                  <a:pt x="2142224" y="524199"/>
                </a:cubicBezTo>
                <a:cubicBezTo>
                  <a:pt x="2142224" y="524199"/>
                  <a:pt x="2141289" y="525783"/>
                  <a:pt x="2140357" y="525783"/>
                </a:cubicBezTo>
                <a:lnTo>
                  <a:pt x="2138486" y="524199"/>
                </a:lnTo>
                <a:cubicBezTo>
                  <a:pt x="2138486" y="524993"/>
                  <a:pt x="2137551" y="525783"/>
                  <a:pt x="2137551" y="525783"/>
                </a:cubicBezTo>
                <a:cubicBezTo>
                  <a:pt x="2135684" y="527364"/>
                  <a:pt x="2134749" y="528154"/>
                  <a:pt x="2133813" y="529738"/>
                </a:cubicBezTo>
                <a:cubicBezTo>
                  <a:pt x="2132878" y="529738"/>
                  <a:pt x="2132878" y="528154"/>
                  <a:pt x="2131946" y="528154"/>
                </a:cubicBezTo>
                <a:lnTo>
                  <a:pt x="2130075" y="529738"/>
                </a:lnTo>
                <a:lnTo>
                  <a:pt x="2131946" y="531319"/>
                </a:lnTo>
                <a:cubicBezTo>
                  <a:pt x="2132878" y="531319"/>
                  <a:pt x="2133813" y="529738"/>
                  <a:pt x="2133813" y="529738"/>
                </a:cubicBezTo>
                <a:cubicBezTo>
                  <a:pt x="2134749" y="529738"/>
                  <a:pt x="2135684" y="531319"/>
                  <a:pt x="2135684" y="530529"/>
                </a:cubicBezTo>
                <a:cubicBezTo>
                  <a:pt x="2136619" y="530529"/>
                  <a:pt x="2137551" y="528948"/>
                  <a:pt x="2137551" y="528948"/>
                </a:cubicBezTo>
                <a:cubicBezTo>
                  <a:pt x="2138486" y="528948"/>
                  <a:pt x="2139422" y="530529"/>
                  <a:pt x="2139422" y="530529"/>
                </a:cubicBezTo>
                <a:cubicBezTo>
                  <a:pt x="2140357" y="530529"/>
                  <a:pt x="2141289" y="532109"/>
                  <a:pt x="2142224" y="532109"/>
                </a:cubicBezTo>
                <a:cubicBezTo>
                  <a:pt x="2142224" y="531319"/>
                  <a:pt x="2143160" y="530529"/>
                  <a:pt x="2143160" y="529738"/>
                </a:cubicBezTo>
                <a:cubicBezTo>
                  <a:pt x="2144095" y="529738"/>
                  <a:pt x="2144095" y="528948"/>
                  <a:pt x="2145030" y="528154"/>
                </a:cubicBezTo>
                <a:cubicBezTo>
                  <a:pt x="2145030" y="527364"/>
                  <a:pt x="2145965" y="527364"/>
                  <a:pt x="2146898" y="526573"/>
                </a:cubicBezTo>
                <a:cubicBezTo>
                  <a:pt x="2146898" y="525783"/>
                  <a:pt x="2147833" y="524993"/>
                  <a:pt x="2147833" y="524993"/>
                </a:cubicBezTo>
                <a:cubicBezTo>
                  <a:pt x="2148768" y="524199"/>
                  <a:pt x="2149703" y="523409"/>
                  <a:pt x="2149703" y="523409"/>
                </a:cubicBezTo>
                <a:cubicBezTo>
                  <a:pt x="2149703" y="522618"/>
                  <a:pt x="2147833" y="521828"/>
                  <a:pt x="2147833" y="521828"/>
                </a:cubicBezTo>
                <a:close/>
                <a:moveTo>
                  <a:pt x="2202979" y="507591"/>
                </a:moveTo>
                <a:cubicBezTo>
                  <a:pt x="2202979" y="506797"/>
                  <a:pt x="2204849" y="506007"/>
                  <a:pt x="2204849" y="506007"/>
                </a:cubicBezTo>
                <a:lnTo>
                  <a:pt x="2202979" y="504426"/>
                </a:lnTo>
                <a:cubicBezTo>
                  <a:pt x="2202979" y="504426"/>
                  <a:pt x="2202044" y="506007"/>
                  <a:pt x="2201108" y="506007"/>
                </a:cubicBezTo>
                <a:cubicBezTo>
                  <a:pt x="2201108" y="506797"/>
                  <a:pt x="2200176" y="507591"/>
                  <a:pt x="2200176" y="507591"/>
                </a:cubicBezTo>
                <a:cubicBezTo>
                  <a:pt x="2199241" y="508381"/>
                  <a:pt x="2198306" y="509172"/>
                  <a:pt x="2198306" y="509962"/>
                </a:cubicBezTo>
                <a:lnTo>
                  <a:pt x="2200176" y="510753"/>
                </a:lnTo>
                <a:lnTo>
                  <a:pt x="2202044" y="512337"/>
                </a:lnTo>
                <a:cubicBezTo>
                  <a:pt x="2202979" y="512337"/>
                  <a:pt x="2203914" y="510753"/>
                  <a:pt x="2203914" y="510753"/>
                </a:cubicBezTo>
                <a:cubicBezTo>
                  <a:pt x="2204849" y="509962"/>
                  <a:pt x="2204849" y="509172"/>
                  <a:pt x="2205782" y="508381"/>
                </a:cubicBezTo>
                <a:cubicBezTo>
                  <a:pt x="2205782" y="508381"/>
                  <a:pt x="2203914" y="507591"/>
                  <a:pt x="2202979" y="507591"/>
                </a:cubicBezTo>
                <a:close/>
                <a:moveTo>
                  <a:pt x="2216063" y="504426"/>
                </a:moveTo>
                <a:lnTo>
                  <a:pt x="2214196" y="502845"/>
                </a:lnTo>
                <a:cubicBezTo>
                  <a:pt x="2213260" y="502845"/>
                  <a:pt x="2212325" y="504426"/>
                  <a:pt x="2212325" y="504426"/>
                </a:cubicBezTo>
                <a:cubicBezTo>
                  <a:pt x="2212325" y="505217"/>
                  <a:pt x="2210458" y="506007"/>
                  <a:pt x="2210458" y="506797"/>
                </a:cubicBezTo>
                <a:cubicBezTo>
                  <a:pt x="2210458" y="506797"/>
                  <a:pt x="2212325" y="507591"/>
                  <a:pt x="2213260" y="507591"/>
                </a:cubicBezTo>
                <a:cubicBezTo>
                  <a:pt x="2213260" y="508381"/>
                  <a:pt x="2215131" y="509172"/>
                  <a:pt x="2215131" y="509172"/>
                </a:cubicBezTo>
                <a:cubicBezTo>
                  <a:pt x="2215131" y="509172"/>
                  <a:pt x="2216063" y="507591"/>
                  <a:pt x="2216998" y="507591"/>
                </a:cubicBezTo>
                <a:lnTo>
                  <a:pt x="2217934" y="506007"/>
                </a:lnTo>
                <a:cubicBezTo>
                  <a:pt x="2217934" y="505217"/>
                  <a:pt x="2216063" y="504426"/>
                  <a:pt x="2216063" y="504426"/>
                </a:cubicBezTo>
                <a:close/>
                <a:moveTo>
                  <a:pt x="2256254" y="518663"/>
                </a:moveTo>
                <a:cubicBezTo>
                  <a:pt x="2255319" y="518663"/>
                  <a:pt x="2254387" y="520247"/>
                  <a:pt x="2254387" y="521037"/>
                </a:cubicBezTo>
                <a:cubicBezTo>
                  <a:pt x="2254387" y="521037"/>
                  <a:pt x="2252516" y="521828"/>
                  <a:pt x="2252516" y="522618"/>
                </a:cubicBezTo>
                <a:lnTo>
                  <a:pt x="2254387" y="523409"/>
                </a:lnTo>
                <a:cubicBezTo>
                  <a:pt x="2255319" y="524199"/>
                  <a:pt x="2256254" y="524993"/>
                  <a:pt x="2257190" y="524993"/>
                </a:cubicBezTo>
                <a:lnTo>
                  <a:pt x="2258125" y="523409"/>
                </a:lnTo>
                <a:cubicBezTo>
                  <a:pt x="2259060" y="523409"/>
                  <a:pt x="2259995" y="521828"/>
                  <a:pt x="2259995" y="521828"/>
                </a:cubicBezTo>
                <a:cubicBezTo>
                  <a:pt x="2259995" y="521037"/>
                  <a:pt x="2258125" y="520247"/>
                  <a:pt x="2258125" y="520247"/>
                </a:cubicBezTo>
                <a:cubicBezTo>
                  <a:pt x="2257190" y="520247"/>
                  <a:pt x="2256254" y="518663"/>
                  <a:pt x="2256254" y="518663"/>
                </a:cubicBezTo>
                <a:close/>
                <a:moveTo>
                  <a:pt x="2263733" y="509962"/>
                </a:moveTo>
                <a:cubicBezTo>
                  <a:pt x="2263733" y="509962"/>
                  <a:pt x="2262798" y="511546"/>
                  <a:pt x="2261863" y="511546"/>
                </a:cubicBezTo>
                <a:cubicBezTo>
                  <a:pt x="2261863" y="511546"/>
                  <a:pt x="2259995" y="509962"/>
                  <a:pt x="2259995" y="510753"/>
                </a:cubicBezTo>
                <a:cubicBezTo>
                  <a:pt x="2259995" y="510753"/>
                  <a:pt x="2259060" y="511546"/>
                  <a:pt x="2258125" y="512337"/>
                </a:cubicBezTo>
                <a:cubicBezTo>
                  <a:pt x="2258125" y="513127"/>
                  <a:pt x="2257190" y="513127"/>
                  <a:pt x="2257190" y="513917"/>
                </a:cubicBezTo>
                <a:cubicBezTo>
                  <a:pt x="2258125" y="513917"/>
                  <a:pt x="2258125" y="515498"/>
                  <a:pt x="2259060" y="515498"/>
                </a:cubicBezTo>
                <a:cubicBezTo>
                  <a:pt x="2259060" y="515498"/>
                  <a:pt x="2259995" y="513917"/>
                  <a:pt x="2260928" y="513917"/>
                </a:cubicBezTo>
                <a:lnTo>
                  <a:pt x="2262798" y="514708"/>
                </a:lnTo>
                <a:cubicBezTo>
                  <a:pt x="2262798" y="514708"/>
                  <a:pt x="2263733" y="513917"/>
                  <a:pt x="2264669" y="513127"/>
                </a:cubicBezTo>
                <a:cubicBezTo>
                  <a:pt x="2264669" y="512337"/>
                  <a:pt x="2265601" y="512337"/>
                  <a:pt x="2265601" y="511546"/>
                </a:cubicBezTo>
                <a:cubicBezTo>
                  <a:pt x="2264669" y="511546"/>
                  <a:pt x="2264669" y="509962"/>
                  <a:pt x="2263733" y="509962"/>
                </a:cubicBezTo>
                <a:close/>
                <a:moveTo>
                  <a:pt x="2302989" y="507591"/>
                </a:moveTo>
                <a:cubicBezTo>
                  <a:pt x="2302054" y="507591"/>
                  <a:pt x="2302054" y="509172"/>
                  <a:pt x="2301119" y="509172"/>
                </a:cubicBezTo>
                <a:lnTo>
                  <a:pt x="2299251" y="507591"/>
                </a:lnTo>
                <a:cubicBezTo>
                  <a:pt x="2298316" y="507591"/>
                  <a:pt x="2297381" y="509172"/>
                  <a:pt x="2297381" y="509172"/>
                </a:cubicBezTo>
                <a:cubicBezTo>
                  <a:pt x="2297381" y="509962"/>
                  <a:pt x="2299251" y="510753"/>
                  <a:pt x="2299251" y="510753"/>
                </a:cubicBezTo>
                <a:cubicBezTo>
                  <a:pt x="2300184" y="510753"/>
                  <a:pt x="2301119" y="512337"/>
                  <a:pt x="2301119" y="512337"/>
                </a:cubicBezTo>
                <a:cubicBezTo>
                  <a:pt x="2302054" y="512337"/>
                  <a:pt x="2302989" y="510753"/>
                  <a:pt x="2302989" y="509962"/>
                </a:cubicBezTo>
                <a:cubicBezTo>
                  <a:pt x="2302989" y="509962"/>
                  <a:pt x="2304860" y="509172"/>
                  <a:pt x="2304860" y="508381"/>
                </a:cubicBezTo>
                <a:lnTo>
                  <a:pt x="2302989" y="507591"/>
                </a:lnTo>
                <a:close/>
                <a:moveTo>
                  <a:pt x="392173" y="486832"/>
                </a:moveTo>
                <a:lnTo>
                  <a:pt x="391757" y="487245"/>
                </a:lnTo>
                <a:lnTo>
                  <a:pt x="390926" y="487245"/>
                </a:lnTo>
                <a:lnTo>
                  <a:pt x="390507" y="487245"/>
                </a:lnTo>
                <a:lnTo>
                  <a:pt x="389675" y="486832"/>
                </a:lnTo>
                <a:lnTo>
                  <a:pt x="389260" y="486423"/>
                </a:lnTo>
                <a:lnTo>
                  <a:pt x="388844" y="485604"/>
                </a:lnTo>
                <a:lnTo>
                  <a:pt x="388425" y="482323"/>
                </a:lnTo>
                <a:lnTo>
                  <a:pt x="386763" y="478632"/>
                </a:lnTo>
                <a:lnTo>
                  <a:pt x="385512" y="475760"/>
                </a:lnTo>
                <a:lnTo>
                  <a:pt x="384262" y="472479"/>
                </a:lnTo>
                <a:lnTo>
                  <a:pt x="383431" y="470020"/>
                </a:lnTo>
                <a:lnTo>
                  <a:pt x="383015" y="467148"/>
                </a:lnTo>
                <a:lnTo>
                  <a:pt x="383015" y="462226"/>
                </a:lnTo>
                <a:lnTo>
                  <a:pt x="383015" y="461404"/>
                </a:lnTo>
                <a:lnTo>
                  <a:pt x="383431" y="460585"/>
                </a:lnTo>
                <a:lnTo>
                  <a:pt x="384262" y="460585"/>
                </a:lnTo>
                <a:lnTo>
                  <a:pt x="384681" y="460176"/>
                </a:lnTo>
                <a:lnTo>
                  <a:pt x="385512" y="460585"/>
                </a:lnTo>
                <a:lnTo>
                  <a:pt x="385928" y="460585"/>
                </a:lnTo>
                <a:lnTo>
                  <a:pt x="386344" y="461404"/>
                </a:lnTo>
                <a:lnTo>
                  <a:pt x="386763" y="462226"/>
                </a:lnTo>
                <a:lnTo>
                  <a:pt x="386763" y="465507"/>
                </a:lnTo>
                <a:lnTo>
                  <a:pt x="388010" y="469607"/>
                </a:lnTo>
                <a:lnTo>
                  <a:pt x="388844" y="472888"/>
                </a:lnTo>
                <a:lnTo>
                  <a:pt x="390507" y="476170"/>
                </a:lnTo>
                <a:lnTo>
                  <a:pt x="392173" y="480273"/>
                </a:lnTo>
                <a:lnTo>
                  <a:pt x="392588" y="483142"/>
                </a:lnTo>
                <a:lnTo>
                  <a:pt x="393007" y="485604"/>
                </a:lnTo>
                <a:lnTo>
                  <a:pt x="392588" y="486423"/>
                </a:lnTo>
                <a:lnTo>
                  <a:pt x="392173" y="486832"/>
                </a:lnTo>
                <a:close/>
                <a:moveTo>
                  <a:pt x="362143" y="480478"/>
                </a:moveTo>
                <a:lnTo>
                  <a:pt x="361255" y="480478"/>
                </a:lnTo>
                <a:lnTo>
                  <a:pt x="360811" y="480478"/>
                </a:lnTo>
                <a:lnTo>
                  <a:pt x="359479" y="480478"/>
                </a:lnTo>
                <a:lnTo>
                  <a:pt x="359035" y="480078"/>
                </a:lnTo>
                <a:lnTo>
                  <a:pt x="358591" y="479284"/>
                </a:lnTo>
                <a:lnTo>
                  <a:pt x="357259" y="475301"/>
                </a:lnTo>
                <a:lnTo>
                  <a:pt x="356815" y="470923"/>
                </a:lnTo>
                <a:lnTo>
                  <a:pt x="356371" y="462166"/>
                </a:lnTo>
                <a:lnTo>
                  <a:pt x="356371" y="461369"/>
                </a:lnTo>
                <a:lnTo>
                  <a:pt x="356815" y="460573"/>
                </a:lnTo>
                <a:lnTo>
                  <a:pt x="357703" y="460573"/>
                </a:lnTo>
                <a:lnTo>
                  <a:pt x="358591" y="460176"/>
                </a:lnTo>
                <a:lnTo>
                  <a:pt x="359035" y="460573"/>
                </a:lnTo>
                <a:lnTo>
                  <a:pt x="359923" y="460573"/>
                </a:lnTo>
                <a:lnTo>
                  <a:pt x="360811" y="461369"/>
                </a:lnTo>
                <a:lnTo>
                  <a:pt x="360811" y="462166"/>
                </a:lnTo>
                <a:lnTo>
                  <a:pt x="361255" y="470524"/>
                </a:lnTo>
                <a:lnTo>
                  <a:pt x="361699" y="474504"/>
                </a:lnTo>
                <a:lnTo>
                  <a:pt x="363031" y="478487"/>
                </a:lnTo>
                <a:lnTo>
                  <a:pt x="363031" y="479284"/>
                </a:lnTo>
                <a:lnTo>
                  <a:pt x="362587" y="479681"/>
                </a:lnTo>
                <a:lnTo>
                  <a:pt x="362143" y="480478"/>
                </a:lnTo>
                <a:close/>
                <a:moveTo>
                  <a:pt x="271964" y="264491"/>
                </a:moveTo>
                <a:lnTo>
                  <a:pt x="270443" y="273620"/>
                </a:lnTo>
                <a:lnTo>
                  <a:pt x="268919" y="283187"/>
                </a:lnTo>
                <a:lnTo>
                  <a:pt x="266636" y="291882"/>
                </a:lnTo>
                <a:lnTo>
                  <a:pt x="265493" y="301445"/>
                </a:lnTo>
                <a:lnTo>
                  <a:pt x="264353" y="311012"/>
                </a:lnTo>
                <a:lnTo>
                  <a:pt x="263210" y="320141"/>
                </a:lnTo>
                <a:lnTo>
                  <a:pt x="262829" y="321010"/>
                </a:lnTo>
                <a:lnTo>
                  <a:pt x="262448" y="321445"/>
                </a:lnTo>
                <a:lnTo>
                  <a:pt x="262067" y="321445"/>
                </a:lnTo>
                <a:lnTo>
                  <a:pt x="261308" y="321445"/>
                </a:lnTo>
                <a:lnTo>
                  <a:pt x="260165" y="320576"/>
                </a:lnTo>
                <a:lnTo>
                  <a:pt x="259784" y="320141"/>
                </a:lnTo>
                <a:lnTo>
                  <a:pt x="259784" y="319272"/>
                </a:lnTo>
                <a:lnTo>
                  <a:pt x="260927" y="310143"/>
                </a:lnTo>
                <a:lnTo>
                  <a:pt x="262067" y="300576"/>
                </a:lnTo>
                <a:lnTo>
                  <a:pt x="263210" y="291012"/>
                </a:lnTo>
                <a:lnTo>
                  <a:pt x="263972" y="286229"/>
                </a:lnTo>
                <a:lnTo>
                  <a:pt x="265112" y="281880"/>
                </a:lnTo>
                <a:lnTo>
                  <a:pt x="267398" y="272751"/>
                </a:lnTo>
                <a:lnTo>
                  <a:pt x="268538" y="263622"/>
                </a:lnTo>
                <a:lnTo>
                  <a:pt x="269300" y="254924"/>
                </a:lnTo>
                <a:lnTo>
                  <a:pt x="269681" y="245795"/>
                </a:lnTo>
                <a:lnTo>
                  <a:pt x="269681" y="244926"/>
                </a:lnTo>
                <a:lnTo>
                  <a:pt x="270062" y="244057"/>
                </a:lnTo>
                <a:lnTo>
                  <a:pt x="270443" y="243622"/>
                </a:lnTo>
                <a:lnTo>
                  <a:pt x="271202" y="243622"/>
                </a:lnTo>
                <a:lnTo>
                  <a:pt x="271964" y="243622"/>
                </a:lnTo>
                <a:lnTo>
                  <a:pt x="272345" y="244057"/>
                </a:lnTo>
                <a:lnTo>
                  <a:pt x="272726" y="244926"/>
                </a:lnTo>
                <a:lnTo>
                  <a:pt x="273107" y="245795"/>
                </a:lnTo>
                <a:lnTo>
                  <a:pt x="272726" y="255362"/>
                </a:lnTo>
                <a:lnTo>
                  <a:pt x="271964" y="264491"/>
                </a:lnTo>
                <a:close/>
                <a:moveTo>
                  <a:pt x="222408" y="231993"/>
                </a:moveTo>
                <a:lnTo>
                  <a:pt x="220096" y="248585"/>
                </a:lnTo>
                <a:lnTo>
                  <a:pt x="217782" y="265181"/>
                </a:lnTo>
                <a:lnTo>
                  <a:pt x="217782" y="266031"/>
                </a:lnTo>
                <a:lnTo>
                  <a:pt x="216856" y="266881"/>
                </a:lnTo>
                <a:lnTo>
                  <a:pt x="215470" y="267306"/>
                </a:lnTo>
                <a:lnTo>
                  <a:pt x="214545" y="267306"/>
                </a:lnTo>
                <a:lnTo>
                  <a:pt x="214082" y="266881"/>
                </a:lnTo>
                <a:lnTo>
                  <a:pt x="213156" y="266031"/>
                </a:lnTo>
                <a:lnTo>
                  <a:pt x="213156" y="265181"/>
                </a:lnTo>
                <a:lnTo>
                  <a:pt x="215930" y="248585"/>
                </a:lnTo>
                <a:lnTo>
                  <a:pt x="218245" y="231565"/>
                </a:lnTo>
                <a:lnTo>
                  <a:pt x="221482" y="214122"/>
                </a:lnTo>
                <a:lnTo>
                  <a:pt x="225182" y="197527"/>
                </a:lnTo>
                <a:lnTo>
                  <a:pt x="225182" y="196677"/>
                </a:lnTo>
                <a:lnTo>
                  <a:pt x="226108" y="196251"/>
                </a:lnTo>
                <a:lnTo>
                  <a:pt x="226571" y="196251"/>
                </a:lnTo>
                <a:lnTo>
                  <a:pt x="227497" y="196251"/>
                </a:lnTo>
                <a:lnTo>
                  <a:pt x="228885" y="196677"/>
                </a:lnTo>
                <a:lnTo>
                  <a:pt x="229348" y="197102"/>
                </a:lnTo>
                <a:lnTo>
                  <a:pt x="229808" y="197952"/>
                </a:lnTo>
                <a:lnTo>
                  <a:pt x="229808" y="198802"/>
                </a:lnTo>
                <a:lnTo>
                  <a:pt x="225182" y="215398"/>
                </a:lnTo>
                <a:lnTo>
                  <a:pt x="222408" y="231993"/>
                </a:lnTo>
                <a:close/>
                <a:moveTo>
                  <a:pt x="187085" y="165441"/>
                </a:moveTo>
                <a:lnTo>
                  <a:pt x="186628" y="175644"/>
                </a:lnTo>
                <a:lnTo>
                  <a:pt x="186628" y="186269"/>
                </a:lnTo>
                <a:lnTo>
                  <a:pt x="186628" y="196897"/>
                </a:lnTo>
                <a:lnTo>
                  <a:pt x="186628" y="205399"/>
                </a:lnTo>
                <a:lnTo>
                  <a:pt x="186628" y="209647"/>
                </a:lnTo>
                <a:lnTo>
                  <a:pt x="185709" y="213474"/>
                </a:lnTo>
                <a:lnTo>
                  <a:pt x="182950" y="224102"/>
                </a:lnTo>
                <a:lnTo>
                  <a:pt x="181574" y="229628"/>
                </a:lnTo>
                <a:lnTo>
                  <a:pt x="181114" y="234730"/>
                </a:lnTo>
                <a:lnTo>
                  <a:pt x="180655" y="235580"/>
                </a:lnTo>
                <a:lnTo>
                  <a:pt x="180195" y="236005"/>
                </a:lnTo>
                <a:lnTo>
                  <a:pt x="179275" y="236430"/>
                </a:lnTo>
                <a:lnTo>
                  <a:pt x="178819" y="236855"/>
                </a:lnTo>
                <a:lnTo>
                  <a:pt x="177899" y="236430"/>
                </a:lnTo>
                <a:lnTo>
                  <a:pt x="177439" y="236005"/>
                </a:lnTo>
                <a:lnTo>
                  <a:pt x="176980" y="235580"/>
                </a:lnTo>
                <a:lnTo>
                  <a:pt x="176520" y="234730"/>
                </a:lnTo>
                <a:lnTo>
                  <a:pt x="177439" y="230053"/>
                </a:lnTo>
                <a:lnTo>
                  <a:pt x="178359" y="224952"/>
                </a:lnTo>
                <a:lnTo>
                  <a:pt x="181114" y="215599"/>
                </a:lnTo>
                <a:lnTo>
                  <a:pt x="182034" y="210073"/>
                </a:lnTo>
                <a:lnTo>
                  <a:pt x="182494" y="204974"/>
                </a:lnTo>
                <a:lnTo>
                  <a:pt x="182494" y="193921"/>
                </a:lnTo>
                <a:lnTo>
                  <a:pt x="182494" y="171393"/>
                </a:lnTo>
                <a:lnTo>
                  <a:pt x="182494" y="166717"/>
                </a:lnTo>
                <a:lnTo>
                  <a:pt x="182950" y="162465"/>
                </a:lnTo>
                <a:lnTo>
                  <a:pt x="185249" y="153538"/>
                </a:lnTo>
                <a:lnTo>
                  <a:pt x="185709" y="153113"/>
                </a:lnTo>
                <a:lnTo>
                  <a:pt x="186169" y="152262"/>
                </a:lnTo>
                <a:lnTo>
                  <a:pt x="187085" y="152262"/>
                </a:lnTo>
                <a:lnTo>
                  <a:pt x="187545" y="152262"/>
                </a:lnTo>
                <a:lnTo>
                  <a:pt x="188924" y="152688"/>
                </a:lnTo>
                <a:lnTo>
                  <a:pt x="189384" y="153113"/>
                </a:lnTo>
                <a:lnTo>
                  <a:pt x="189844" y="153963"/>
                </a:lnTo>
                <a:lnTo>
                  <a:pt x="189844" y="154813"/>
                </a:lnTo>
                <a:lnTo>
                  <a:pt x="188004" y="159915"/>
                </a:lnTo>
                <a:lnTo>
                  <a:pt x="187085" y="165441"/>
                </a:lnTo>
                <a:close/>
                <a:moveTo>
                  <a:pt x="118792" y="240237"/>
                </a:moveTo>
                <a:lnTo>
                  <a:pt x="118420" y="240237"/>
                </a:lnTo>
                <a:lnTo>
                  <a:pt x="117680" y="240237"/>
                </a:lnTo>
                <a:lnTo>
                  <a:pt x="117312" y="239815"/>
                </a:lnTo>
                <a:lnTo>
                  <a:pt x="116940" y="239393"/>
                </a:lnTo>
                <a:lnTo>
                  <a:pt x="116572" y="238546"/>
                </a:lnTo>
                <a:lnTo>
                  <a:pt x="116572" y="208517"/>
                </a:lnTo>
                <a:lnTo>
                  <a:pt x="116940" y="207670"/>
                </a:lnTo>
                <a:lnTo>
                  <a:pt x="117312" y="207248"/>
                </a:lnTo>
                <a:lnTo>
                  <a:pt x="117680" y="206826"/>
                </a:lnTo>
                <a:lnTo>
                  <a:pt x="118420" y="206401"/>
                </a:lnTo>
                <a:lnTo>
                  <a:pt x="118792" y="206826"/>
                </a:lnTo>
                <a:lnTo>
                  <a:pt x="119532" y="207248"/>
                </a:lnTo>
                <a:lnTo>
                  <a:pt x="119900" y="207670"/>
                </a:lnTo>
                <a:lnTo>
                  <a:pt x="119900" y="208517"/>
                </a:lnTo>
                <a:lnTo>
                  <a:pt x="119900" y="238546"/>
                </a:lnTo>
                <a:lnTo>
                  <a:pt x="119900" y="239393"/>
                </a:lnTo>
                <a:lnTo>
                  <a:pt x="119532" y="239815"/>
                </a:lnTo>
                <a:lnTo>
                  <a:pt x="118792" y="240237"/>
                </a:lnTo>
                <a:close/>
                <a:moveTo>
                  <a:pt x="243576" y="345995"/>
                </a:moveTo>
                <a:lnTo>
                  <a:pt x="244020" y="345563"/>
                </a:lnTo>
                <a:lnTo>
                  <a:pt x="244908" y="345132"/>
                </a:lnTo>
                <a:lnTo>
                  <a:pt x="245796" y="345132"/>
                </a:lnTo>
                <a:lnTo>
                  <a:pt x="246240" y="345132"/>
                </a:lnTo>
                <a:lnTo>
                  <a:pt x="247128" y="345563"/>
                </a:lnTo>
                <a:lnTo>
                  <a:pt x="247572" y="345995"/>
                </a:lnTo>
                <a:lnTo>
                  <a:pt x="247572" y="346858"/>
                </a:lnTo>
                <a:lnTo>
                  <a:pt x="247128" y="355930"/>
                </a:lnTo>
                <a:lnTo>
                  <a:pt x="247128" y="365434"/>
                </a:lnTo>
                <a:lnTo>
                  <a:pt x="247128" y="369751"/>
                </a:lnTo>
                <a:lnTo>
                  <a:pt x="247572" y="374503"/>
                </a:lnTo>
                <a:lnTo>
                  <a:pt x="248460" y="379255"/>
                </a:lnTo>
                <a:lnTo>
                  <a:pt x="249792" y="383144"/>
                </a:lnTo>
                <a:lnTo>
                  <a:pt x="249792" y="384007"/>
                </a:lnTo>
                <a:lnTo>
                  <a:pt x="249348" y="384870"/>
                </a:lnTo>
                <a:lnTo>
                  <a:pt x="248904" y="385301"/>
                </a:lnTo>
                <a:lnTo>
                  <a:pt x="248460" y="385736"/>
                </a:lnTo>
                <a:lnTo>
                  <a:pt x="247572" y="385736"/>
                </a:lnTo>
                <a:lnTo>
                  <a:pt x="246684" y="385736"/>
                </a:lnTo>
                <a:lnTo>
                  <a:pt x="246240" y="385301"/>
                </a:lnTo>
                <a:lnTo>
                  <a:pt x="245796" y="384438"/>
                </a:lnTo>
                <a:lnTo>
                  <a:pt x="244464" y="380121"/>
                </a:lnTo>
                <a:lnTo>
                  <a:pt x="243576" y="374934"/>
                </a:lnTo>
                <a:lnTo>
                  <a:pt x="243132" y="370617"/>
                </a:lnTo>
                <a:lnTo>
                  <a:pt x="243132" y="365865"/>
                </a:lnTo>
                <a:lnTo>
                  <a:pt x="243132" y="356361"/>
                </a:lnTo>
                <a:lnTo>
                  <a:pt x="243576" y="346858"/>
                </a:lnTo>
                <a:lnTo>
                  <a:pt x="243576" y="345995"/>
                </a:lnTo>
                <a:close/>
                <a:moveTo>
                  <a:pt x="333286" y="304966"/>
                </a:moveTo>
                <a:lnTo>
                  <a:pt x="333975" y="304528"/>
                </a:lnTo>
                <a:lnTo>
                  <a:pt x="334318" y="304528"/>
                </a:lnTo>
                <a:lnTo>
                  <a:pt x="335008" y="304528"/>
                </a:lnTo>
                <a:lnTo>
                  <a:pt x="335698" y="304966"/>
                </a:lnTo>
                <a:lnTo>
                  <a:pt x="336041" y="305404"/>
                </a:lnTo>
                <a:lnTo>
                  <a:pt x="336387" y="305841"/>
                </a:lnTo>
                <a:lnTo>
                  <a:pt x="336041" y="306717"/>
                </a:lnTo>
                <a:lnTo>
                  <a:pt x="329497" y="340433"/>
                </a:lnTo>
                <a:lnTo>
                  <a:pt x="329151" y="341309"/>
                </a:lnTo>
                <a:lnTo>
                  <a:pt x="328808" y="341747"/>
                </a:lnTo>
                <a:lnTo>
                  <a:pt x="328118" y="341747"/>
                </a:lnTo>
                <a:lnTo>
                  <a:pt x="327775" y="341747"/>
                </a:lnTo>
                <a:lnTo>
                  <a:pt x="327085" y="341309"/>
                </a:lnTo>
                <a:lnTo>
                  <a:pt x="326739" y="340871"/>
                </a:lnTo>
                <a:lnTo>
                  <a:pt x="326395" y="339996"/>
                </a:lnTo>
                <a:lnTo>
                  <a:pt x="326395" y="339120"/>
                </a:lnTo>
                <a:lnTo>
                  <a:pt x="333286" y="305841"/>
                </a:lnTo>
                <a:lnTo>
                  <a:pt x="333286" y="304966"/>
                </a:lnTo>
                <a:close/>
                <a:moveTo>
                  <a:pt x="69594" y="38434"/>
                </a:moveTo>
                <a:lnTo>
                  <a:pt x="66086" y="46026"/>
                </a:lnTo>
                <a:lnTo>
                  <a:pt x="63894" y="54460"/>
                </a:lnTo>
                <a:lnTo>
                  <a:pt x="60390" y="71748"/>
                </a:lnTo>
                <a:lnTo>
                  <a:pt x="57322" y="89461"/>
                </a:lnTo>
                <a:lnTo>
                  <a:pt x="50309" y="123197"/>
                </a:lnTo>
                <a:lnTo>
                  <a:pt x="48559" y="132052"/>
                </a:lnTo>
                <a:lnTo>
                  <a:pt x="47680" y="141751"/>
                </a:lnTo>
                <a:lnTo>
                  <a:pt x="47242" y="151028"/>
                </a:lnTo>
                <a:lnTo>
                  <a:pt x="47242" y="160305"/>
                </a:lnTo>
                <a:lnTo>
                  <a:pt x="47242" y="161149"/>
                </a:lnTo>
                <a:lnTo>
                  <a:pt x="46805" y="161993"/>
                </a:lnTo>
                <a:lnTo>
                  <a:pt x="45929" y="161993"/>
                </a:lnTo>
                <a:lnTo>
                  <a:pt x="45491" y="162415"/>
                </a:lnTo>
                <a:lnTo>
                  <a:pt x="44613" y="161993"/>
                </a:lnTo>
                <a:lnTo>
                  <a:pt x="43737" y="161993"/>
                </a:lnTo>
                <a:lnTo>
                  <a:pt x="43300" y="161149"/>
                </a:lnTo>
                <a:lnTo>
                  <a:pt x="43300" y="160305"/>
                </a:lnTo>
                <a:lnTo>
                  <a:pt x="43300" y="151450"/>
                </a:lnTo>
                <a:lnTo>
                  <a:pt x="43737" y="142595"/>
                </a:lnTo>
                <a:lnTo>
                  <a:pt x="44175" y="134159"/>
                </a:lnTo>
                <a:lnTo>
                  <a:pt x="45491" y="125304"/>
                </a:lnTo>
                <a:lnTo>
                  <a:pt x="52063" y="91990"/>
                </a:lnTo>
                <a:lnTo>
                  <a:pt x="56006" y="72592"/>
                </a:lnTo>
                <a:lnTo>
                  <a:pt x="57760" y="62893"/>
                </a:lnTo>
                <a:lnTo>
                  <a:pt x="59952" y="53194"/>
                </a:lnTo>
                <a:lnTo>
                  <a:pt x="62581" y="45182"/>
                </a:lnTo>
                <a:lnTo>
                  <a:pt x="65648" y="37168"/>
                </a:lnTo>
                <a:lnTo>
                  <a:pt x="72220" y="21568"/>
                </a:lnTo>
                <a:lnTo>
                  <a:pt x="72661" y="21146"/>
                </a:lnTo>
                <a:lnTo>
                  <a:pt x="73537" y="20724"/>
                </a:lnTo>
                <a:lnTo>
                  <a:pt x="74850" y="20302"/>
                </a:lnTo>
                <a:lnTo>
                  <a:pt x="75729" y="20724"/>
                </a:lnTo>
                <a:lnTo>
                  <a:pt x="76166" y="21146"/>
                </a:lnTo>
                <a:lnTo>
                  <a:pt x="76604" y="21990"/>
                </a:lnTo>
                <a:lnTo>
                  <a:pt x="76166" y="22831"/>
                </a:lnTo>
                <a:lnTo>
                  <a:pt x="69594" y="38434"/>
                </a:lnTo>
                <a:close/>
                <a:moveTo>
                  <a:pt x="2251581" y="502052"/>
                </a:moveTo>
                <a:cubicBezTo>
                  <a:pt x="2251581" y="501261"/>
                  <a:pt x="2252516" y="500471"/>
                  <a:pt x="2252516" y="500471"/>
                </a:cubicBezTo>
                <a:cubicBezTo>
                  <a:pt x="2253452" y="500471"/>
                  <a:pt x="2255319" y="501261"/>
                  <a:pt x="2255319" y="501261"/>
                </a:cubicBezTo>
                <a:lnTo>
                  <a:pt x="2253609" y="503434"/>
                </a:lnTo>
                <a:cubicBezTo>
                  <a:pt x="2253518" y="503453"/>
                  <a:pt x="2253452" y="503500"/>
                  <a:pt x="2253452" y="503636"/>
                </a:cubicBezTo>
                <a:lnTo>
                  <a:pt x="2251581" y="502052"/>
                </a:lnTo>
                <a:close/>
                <a:moveTo>
                  <a:pt x="1797332" y="499681"/>
                </a:moveTo>
                <a:cubicBezTo>
                  <a:pt x="1797332" y="498890"/>
                  <a:pt x="1795461" y="498890"/>
                  <a:pt x="1795461" y="498100"/>
                </a:cubicBezTo>
                <a:cubicBezTo>
                  <a:pt x="1796397" y="498100"/>
                  <a:pt x="1796397" y="496516"/>
                  <a:pt x="1797332" y="496516"/>
                </a:cubicBezTo>
                <a:cubicBezTo>
                  <a:pt x="1797332" y="496516"/>
                  <a:pt x="1799202" y="497306"/>
                  <a:pt x="1799202" y="498100"/>
                </a:cubicBezTo>
                <a:cubicBezTo>
                  <a:pt x="1800135" y="498100"/>
                  <a:pt x="1801070" y="498890"/>
                  <a:pt x="1801070" y="498890"/>
                </a:cubicBezTo>
                <a:cubicBezTo>
                  <a:pt x="1801070" y="498890"/>
                  <a:pt x="1800135" y="500471"/>
                  <a:pt x="1800135" y="501261"/>
                </a:cubicBezTo>
                <a:cubicBezTo>
                  <a:pt x="1799202" y="501261"/>
                  <a:pt x="1798267" y="502052"/>
                  <a:pt x="1798267" y="502845"/>
                </a:cubicBezTo>
                <a:cubicBezTo>
                  <a:pt x="1798267" y="502052"/>
                  <a:pt x="1796397" y="502052"/>
                  <a:pt x="1796397" y="501261"/>
                </a:cubicBezTo>
                <a:lnTo>
                  <a:pt x="1797332" y="499681"/>
                </a:lnTo>
                <a:close/>
                <a:moveTo>
                  <a:pt x="874703" y="501261"/>
                </a:moveTo>
                <a:cubicBezTo>
                  <a:pt x="874703" y="502052"/>
                  <a:pt x="872836" y="502052"/>
                  <a:pt x="872836" y="502845"/>
                </a:cubicBezTo>
                <a:cubicBezTo>
                  <a:pt x="872836" y="502052"/>
                  <a:pt x="871901" y="501261"/>
                  <a:pt x="870966" y="501261"/>
                </a:cubicBezTo>
                <a:cubicBezTo>
                  <a:pt x="870966" y="500471"/>
                  <a:pt x="870030" y="498890"/>
                  <a:pt x="870030" y="498890"/>
                </a:cubicBezTo>
                <a:cubicBezTo>
                  <a:pt x="870030" y="498890"/>
                  <a:pt x="870966" y="498100"/>
                  <a:pt x="871901" y="498100"/>
                </a:cubicBezTo>
                <a:cubicBezTo>
                  <a:pt x="871901" y="497306"/>
                  <a:pt x="873771" y="496516"/>
                  <a:pt x="873771" y="496516"/>
                </a:cubicBezTo>
                <a:cubicBezTo>
                  <a:pt x="874703" y="496516"/>
                  <a:pt x="874703" y="498100"/>
                  <a:pt x="875639" y="498100"/>
                </a:cubicBezTo>
                <a:cubicBezTo>
                  <a:pt x="875639" y="498890"/>
                  <a:pt x="873771" y="498890"/>
                  <a:pt x="873771" y="499681"/>
                </a:cubicBezTo>
                <a:lnTo>
                  <a:pt x="874703" y="501261"/>
                </a:lnTo>
                <a:close/>
                <a:moveTo>
                  <a:pt x="2233824" y="535274"/>
                </a:moveTo>
                <a:cubicBezTo>
                  <a:pt x="2233824" y="535274"/>
                  <a:pt x="2232888" y="534484"/>
                  <a:pt x="2231953" y="534484"/>
                </a:cubicBezTo>
                <a:lnTo>
                  <a:pt x="2230083" y="532900"/>
                </a:lnTo>
                <a:cubicBezTo>
                  <a:pt x="2230083" y="532900"/>
                  <a:pt x="2231018" y="531319"/>
                  <a:pt x="2231953" y="531319"/>
                </a:cubicBezTo>
                <a:cubicBezTo>
                  <a:pt x="2231953" y="531319"/>
                  <a:pt x="2232888" y="532109"/>
                  <a:pt x="2233824" y="532109"/>
                </a:cubicBezTo>
                <a:lnTo>
                  <a:pt x="2235691" y="533693"/>
                </a:lnTo>
                <a:cubicBezTo>
                  <a:pt x="2234759" y="533693"/>
                  <a:pt x="2234759" y="535274"/>
                  <a:pt x="2233824" y="535274"/>
                </a:cubicBezTo>
                <a:close/>
                <a:moveTo>
                  <a:pt x="2209523" y="544765"/>
                </a:moveTo>
                <a:lnTo>
                  <a:pt x="2207652" y="543185"/>
                </a:lnTo>
                <a:lnTo>
                  <a:pt x="2208587" y="541601"/>
                </a:lnTo>
                <a:lnTo>
                  <a:pt x="2211390" y="543185"/>
                </a:lnTo>
                <a:cubicBezTo>
                  <a:pt x="2210458" y="543185"/>
                  <a:pt x="2209523" y="544765"/>
                  <a:pt x="2209523" y="544765"/>
                </a:cubicBezTo>
                <a:close/>
                <a:moveTo>
                  <a:pt x="2115121" y="531319"/>
                </a:moveTo>
                <a:cubicBezTo>
                  <a:pt x="2115121" y="532109"/>
                  <a:pt x="2114185" y="533693"/>
                  <a:pt x="2114185" y="533693"/>
                </a:cubicBezTo>
                <a:cubicBezTo>
                  <a:pt x="2113250" y="533693"/>
                  <a:pt x="2112315" y="532109"/>
                  <a:pt x="2111379" y="532109"/>
                </a:cubicBezTo>
                <a:cubicBezTo>
                  <a:pt x="2113250" y="530529"/>
                  <a:pt x="2114185" y="529738"/>
                  <a:pt x="2115121" y="528154"/>
                </a:cubicBezTo>
                <a:cubicBezTo>
                  <a:pt x="2115121" y="528948"/>
                  <a:pt x="2116988" y="529738"/>
                  <a:pt x="2116988" y="529738"/>
                </a:cubicBezTo>
                <a:cubicBezTo>
                  <a:pt x="2116988" y="530529"/>
                  <a:pt x="2116056" y="531319"/>
                  <a:pt x="2115121" y="531319"/>
                </a:cubicBezTo>
                <a:close/>
                <a:moveTo>
                  <a:pt x="2076800" y="534484"/>
                </a:moveTo>
                <a:cubicBezTo>
                  <a:pt x="2076800" y="535274"/>
                  <a:pt x="2074929" y="536065"/>
                  <a:pt x="2074929" y="536065"/>
                </a:cubicBezTo>
                <a:cubicBezTo>
                  <a:pt x="2074929" y="536855"/>
                  <a:pt x="2073994" y="537649"/>
                  <a:pt x="2073059" y="537649"/>
                </a:cubicBezTo>
                <a:cubicBezTo>
                  <a:pt x="2073059" y="538439"/>
                  <a:pt x="2072127" y="536855"/>
                  <a:pt x="2071191" y="536855"/>
                </a:cubicBezTo>
                <a:cubicBezTo>
                  <a:pt x="2070256" y="536855"/>
                  <a:pt x="2070256" y="538439"/>
                  <a:pt x="2070256" y="538439"/>
                </a:cubicBezTo>
                <a:cubicBezTo>
                  <a:pt x="2069321" y="538439"/>
                  <a:pt x="2068386" y="536855"/>
                  <a:pt x="2067450" y="536855"/>
                </a:cubicBezTo>
                <a:cubicBezTo>
                  <a:pt x="2067450" y="536855"/>
                  <a:pt x="2069321" y="536065"/>
                  <a:pt x="2069321" y="535274"/>
                </a:cubicBezTo>
                <a:cubicBezTo>
                  <a:pt x="2069321" y="535274"/>
                  <a:pt x="2067450" y="534484"/>
                  <a:pt x="2067450" y="533693"/>
                </a:cubicBezTo>
                <a:cubicBezTo>
                  <a:pt x="2067450" y="533693"/>
                  <a:pt x="2068386" y="532900"/>
                  <a:pt x="2068386" y="532109"/>
                </a:cubicBezTo>
                <a:cubicBezTo>
                  <a:pt x="2069321" y="531319"/>
                  <a:pt x="2070256" y="530529"/>
                  <a:pt x="2070256" y="530529"/>
                </a:cubicBezTo>
                <a:lnTo>
                  <a:pt x="2072127" y="532109"/>
                </a:lnTo>
                <a:cubicBezTo>
                  <a:pt x="2073059" y="532109"/>
                  <a:pt x="2073059" y="529738"/>
                  <a:pt x="2073994" y="529738"/>
                </a:cubicBezTo>
                <a:cubicBezTo>
                  <a:pt x="2074929" y="529738"/>
                  <a:pt x="2075865" y="531319"/>
                  <a:pt x="2075865" y="531319"/>
                </a:cubicBezTo>
                <a:lnTo>
                  <a:pt x="2074929" y="532900"/>
                </a:lnTo>
                <a:cubicBezTo>
                  <a:pt x="2074929" y="533693"/>
                  <a:pt x="2076800" y="533693"/>
                  <a:pt x="2076800" y="534484"/>
                </a:cubicBezTo>
                <a:close/>
                <a:moveTo>
                  <a:pt x="2046890" y="537649"/>
                </a:moveTo>
                <a:cubicBezTo>
                  <a:pt x="2046890" y="538439"/>
                  <a:pt x="2045955" y="539229"/>
                  <a:pt x="2045955" y="539229"/>
                </a:cubicBezTo>
                <a:cubicBezTo>
                  <a:pt x="2045020" y="539229"/>
                  <a:pt x="2044084" y="538439"/>
                  <a:pt x="2043149" y="538439"/>
                </a:cubicBezTo>
                <a:cubicBezTo>
                  <a:pt x="2043149" y="537649"/>
                  <a:pt x="2045020" y="536855"/>
                  <a:pt x="2045020" y="536855"/>
                </a:cubicBezTo>
                <a:cubicBezTo>
                  <a:pt x="2045955" y="536065"/>
                  <a:pt x="2045955" y="535274"/>
                  <a:pt x="2046890" y="534484"/>
                </a:cubicBezTo>
                <a:lnTo>
                  <a:pt x="2048758" y="536065"/>
                </a:lnTo>
                <a:cubicBezTo>
                  <a:pt x="2048758" y="536065"/>
                  <a:pt x="2047822" y="537649"/>
                  <a:pt x="2046890" y="537649"/>
                </a:cubicBezTo>
                <a:close/>
                <a:moveTo>
                  <a:pt x="1973984" y="535274"/>
                </a:moveTo>
                <a:lnTo>
                  <a:pt x="1972116" y="533693"/>
                </a:lnTo>
                <a:lnTo>
                  <a:pt x="1973048" y="532109"/>
                </a:lnTo>
                <a:lnTo>
                  <a:pt x="1974919" y="533693"/>
                </a:lnTo>
                <a:lnTo>
                  <a:pt x="1973984" y="535274"/>
                </a:lnTo>
                <a:close/>
                <a:moveTo>
                  <a:pt x="1928187" y="533693"/>
                </a:moveTo>
                <a:lnTo>
                  <a:pt x="1926317" y="532900"/>
                </a:lnTo>
                <a:cubicBezTo>
                  <a:pt x="1926317" y="532109"/>
                  <a:pt x="1928187" y="531319"/>
                  <a:pt x="1928187" y="530529"/>
                </a:cubicBezTo>
                <a:cubicBezTo>
                  <a:pt x="1928187" y="531319"/>
                  <a:pt x="1930054" y="531319"/>
                  <a:pt x="1930054" y="532109"/>
                </a:cubicBezTo>
                <a:cubicBezTo>
                  <a:pt x="1930054" y="532109"/>
                  <a:pt x="1929119" y="533693"/>
                  <a:pt x="1928187" y="533693"/>
                </a:cubicBezTo>
                <a:close/>
                <a:moveTo>
                  <a:pt x="1819762" y="533693"/>
                </a:moveTo>
                <a:lnTo>
                  <a:pt x="1821633" y="532109"/>
                </a:lnTo>
                <a:lnTo>
                  <a:pt x="1823503" y="532900"/>
                </a:lnTo>
                <a:cubicBezTo>
                  <a:pt x="1823503" y="533693"/>
                  <a:pt x="1822568" y="534484"/>
                  <a:pt x="1821633" y="535274"/>
                </a:cubicBezTo>
                <a:cubicBezTo>
                  <a:pt x="1822568" y="534484"/>
                  <a:pt x="1819762" y="533693"/>
                  <a:pt x="1819762" y="533693"/>
                </a:cubicBezTo>
                <a:close/>
                <a:moveTo>
                  <a:pt x="1755270" y="536065"/>
                </a:moveTo>
                <a:cubicBezTo>
                  <a:pt x="1754338" y="536065"/>
                  <a:pt x="1753403" y="534484"/>
                  <a:pt x="1752467" y="534484"/>
                </a:cubicBezTo>
                <a:cubicBezTo>
                  <a:pt x="1752467" y="535274"/>
                  <a:pt x="1751532" y="536065"/>
                  <a:pt x="1751532" y="536855"/>
                </a:cubicBezTo>
                <a:cubicBezTo>
                  <a:pt x="1750597" y="536855"/>
                  <a:pt x="1749665" y="537649"/>
                  <a:pt x="1749665" y="538439"/>
                </a:cubicBezTo>
                <a:lnTo>
                  <a:pt x="1747794" y="540020"/>
                </a:lnTo>
                <a:lnTo>
                  <a:pt x="1749665" y="541601"/>
                </a:lnTo>
                <a:lnTo>
                  <a:pt x="1748729" y="543185"/>
                </a:lnTo>
                <a:cubicBezTo>
                  <a:pt x="1747794" y="543185"/>
                  <a:pt x="1746859" y="541601"/>
                  <a:pt x="1745924" y="541601"/>
                </a:cubicBezTo>
                <a:lnTo>
                  <a:pt x="1744056" y="540810"/>
                </a:lnTo>
                <a:cubicBezTo>
                  <a:pt x="1744056" y="540020"/>
                  <a:pt x="1745924" y="539229"/>
                  <a:pt x="1745924" y="538439"/>
                </a:cubicBezTo>
                <a:cubicBezTo>
                  <a:pt x="1745924" y="538439"/>
                  <a:pt x="1747794" y="537649"/>
                  <a:pt x="1747794" y="536855"/>
                </a:cubicBezTo>
                <a:cubicBezTo>
                  <a:pt x="1747794" y="536855"/>
                  <a:pt x="1744988" y="536065"/>
                  <a:pt x="1744988" y="535274"/>
                </a:cubicBezTo>
                <a:cubicBezTo>
                  <a:pt x="1745924" y="535274"/>
                  <a:pt x="1746859" y="533693"/>
                  <a:pt x="1746859" y="533693"/>
                </a:cubicBezTo>
                <a:cubicBezTo>
                  <a:pt x="1747794" y="533693"/>
                  <a:pt x="1748729" y="535274"/>
                  <a:pt x="1748729" y="535274"/>
                </a:cubicBezTo>
                <a:cubicBezTo>
                  <a:pt x="1749665" y="535274"/>
                  <a:pt x="1750597" y="533693"/>
                  <a:pt x="1750597" y="533693"/>
                </a:cubicBezTo>
                <a:cubicBezTo>
                  <a:pt x="1750597" y="532900"/>
                  <a:pt x="1752467" y="532109"/>
                  <a:pt x="1752467" y="532109"/>
                </a:cubicBezTo>
                <a:cubicBezTo>
                  <a:pt x="1753403" y="532900"/>
                  <a:pt x="1755270" y="533693"/>
                  <a:pt x="1756205" y="534484"/>
                </a:cubicBezTo>
                <a:lnTo>
                  <a:pt x="1755270" y="536065"/>
                </a:lnTo>
                <a:close/>
                <a:moveTo>
                  <a:pt x="1644981" y="537649"/>
                </a:moveTo>
                <a:cubicBezTo>
                  <a:pt x="1644046" y="536855"/>
                  <a:pt x="1643111" y="536855"/>
                  <a:pt x="1642175" y="536065"/>
                </a:cubicBezTo>
                <a:lnTo>
                  <a:pt x="1640308" y="535274"/>
                </a:lnTo>
                <a:cubicBezTo>
                  <a:pt x="1640308" y="534484"/>
                  <a:pt x="1642175" y="533693"/>
                  <a:pt x="1642175" y="532900"/>
                </a:cubicBezTo>
                <a:lnTo>
                  <a:pt x="1644046" y="534484"/>
                </a:lnTo>
                <a:cubicBezTo>
                  <a:pt x="1644981" y="534484"/>
                  <a:pt x="1644981" y="532900"/>
                  <a:pt x="1645913" y="532900"/>
                </a:cubicBezTo>
                <a:lnTo>
                  <a:pt x="1647784" y="533693"/>
                </a:lnTo>
                <a:cubicBezTo>
                  <a:pt x="1646849" y="535274"/>
                  <a:pt x="1645913" y="536065"/>
                  <a:pt x="1644981" y="537649"/>
                </a:cubicBezTo>
                <a:close/>
                <a:moveTo>
                  <a:pt x="1634700" y="536855"/>
                </a:moveTo>
                <a:cubicBezTo>
                  <a:pt x="1634700" y="537649"/>
                  <a:pt x="1633764" y="538439"/>
                  <a:pt x="1633764" y="539229"/>
                </a:cubicBezTo>
                <a:cubicBezTo>
                  <a:pt x="1632829" y="539229"/>
                  <a:pt x="1631894" y="537649"/>
                  <a:pt x="1631894" y="537649"/>
                </a:cubicBezTo>
                <a:cubicBezTo>
                  <a:pt x="1630959" y="536855"/>
                  <a:pt x="1629091" y="536855"/>
                  <a:pt x="1629091" y="536065"/>
                </a:cubicBezTo>
                <a:lnTo>
                  <a:pt x="1630959" y="534484"/>
                </a:lnTo>
                <a:cubicBezTo>
                  <a:pt x="1631894" y="533693"/>
                  <a:pt x="1631894" y="532900"/>
                  <a:pt x="1632829" y="532900"/>
                </a:cubicBezTo>
                <a:cubicBezTo>
                  <a:pt x="1632829" y="532900"/>
                  <a:pt x="1633764" y="533693"/>
                  <a:pt x="1634700" y="533693"/>
                </a:cubicBezTo>
                <a:cubicBezTo>
                  <a:pt x="1634700" y="534484"/>
                  <a:pt x="1632829" y="535274"/>
                  <a:pt x="1632829" y="536065"/>
                </a:cubicBezTo>
                <a:cubicBezTo>
                  <a:pt x="1632829" y="536065"/>
                  <a:pt x="1635635" y="536855"/>
                  <a:pt x="1634700" y="536855"/>
                </a:cubicBezTo>
                <a:close/>
                <a:moveTo>
                  <a:pt x="1574880" y="537649"/>
                </a:moveTo>
                <a:lnTo>
                  <a:pt x="1573010" y="536065"/>
                </a:lnTo>
                <a:lnTo>
                  <a:pt x="1574880" y="534484"/>
                </a:lnTo>
                <a:lnTo>
                  <a:pt x="1576748" y="536065"/>
                </a:lnTo>
                <a:cubicBezTo>
                  <a:pt x="1576748" y="536065"/>
                  <a:pt x="1575816" y="537649"/>
                  <a:pt x="1574880" y="537649"/>
                </a:cubicBezTo>
                <a:close/>
                <a:moveTo>
                  <a:pt x="1511323" y="535274"/>
                </a:moveTo>
                <a:cubicBezTo>
                  <a:pt x="1511323" y="536065"/>
                  <a:pt x="1513191" y="536065"/>
                  <a:pt x="1513191" y="536855"/>
                </a:cubicBezTo>
                <a:cubicBezTo>
                  <a:pt x="1513191" y="536855"/>
                  <a:pt x="1511323" y="537649"/>
                  <a:pt x="1511323" y="538439"/>
                </a:cubicBezTo>
                <a:cubicBezTo>
                  <a:pt x="1512255" y="539229"/>
                  <a:pt x="1514126" y="539229"/>
                  <a:pt x="1514126" y="540020"/>
                </a:cubicBezTo>
                <a:lnTo>
                  <a:pt x="1512255" y="541601"/>
                </a:lnTo>
                <a:cubicBezTo>
                  <a:pt x="1511323" y="541601"/>
                  <a:pt x="1510388" y="540020"/>
                  <a:pt x="1510388" y="540020"/>
                </a:cubicBezTo>
                <a:lnTo>
                  <a:pt x="1508517" y="539229"/>
                </a:lnTo>
                <a:cubicBezTo>
                  <a:pt x="1507582" y="538439"/>
                  <a:pt x="1509453" y="537649"/>
                  <a:pt x="1509453" y="536855"/>
                </a:cubicBezTo>
                <a:lnTo>
                  <a:pt x="1507582" y="536065"/>
                </a:lnTo>
                <a:cubicBezTo>
                  <a:pt x="1507582" y="535274"/>
                  <a:pt x="1508517" y="534484"/>
                  <a:pt x="1509453" y="533693"/>
                </a:cubicBezTo>
                <a:lnTo>
                  <a:pt x="1510388" y="532109"/>
                </a:lnTo>
                <a:cubicBezTo>
                  <a:pt x="1510388" y="532900"/>
                  <a:pt x="1513191" y="532900"/>
                  <a:pt x="1513191" y="533693"/>
                </a:cubicBezTo>
                <a:cubicBezTo>
                  <a:pt x="1513191" y="533693"/>
                  <a:pt x="1511323" y="534484"/>
                  <a:pt x="1511323" y="535274"/>
                </a:cubicBezTo>
                <a:close/>
                <a:moveTo>
                  <a:pt x="1380468" y="526573"/>
                </a:moveTo>
                <a:cubicBezTo>
                  <a:pt x="1379533" y="527364"/>
                  <a:pt x="1378597" y="528948"/>
                  <a:pt x="1377665" y="529738"/>
                </a:cubicBezTo>
                <a:cubicBezTo>
                  <a:pt x="1376730" y="530529"/>
                  <a:pt x="1376730" y="531319"/>
                  <a:pt x="1375795" y="531319"/>
                </a:cubicBezTo>
                <a:cubicBezTo>
                  <a:pt x="1375795" y="532109"/>
                  <a:pt x="1374860" y="533693"/>
                  <a:pt x="1373924" y="533693"/>
                </a:cubicBezTo>
                <a:lnTo>
                  <a:pt x="1372057" y="532109"/>
                </a:lnTo>
                <a:lnTo>
                  <a:pt x="1373924" y="530529"/>
                </a:lnTo>
                <a:cubicBezTo>
                  <a:pt x="1373924" y="529738"/>
                  <a:pt x="1374860" y="528948"/>
                  <a:pt x="1375795" y="528948"/>
                </a:cubicBezTo>
                <a:cubicBezTo>
                  <a:pt x="1375795" y="528154"/>
                  <a:pt x="1376730" y="527364"/>
                  <a:pt x="1376730" y="526573"/>
                </a:cubicBezTo>
                <a:lnTo>
                  <a:pt x="1374860" y="525783"/>
                </a:lnTo>
                <a:cubicBezTo>
                  <a:pt x="1374860" y="524993"/>
                  <a:pt x="1376730" y="524199"/>
                  <a:pt x="1376730" y="523409"/>
                </a:cubicBezTo>
                <a:cubicBezTo>
                  <a:pt x="1376730" y="524199"/>
                  <a:pt x="1378597" y="524993"/>
                  <a:pt x="1378597" y="524993"/>
                </a:cubicBezTo>
                <a:cubicBezTo>
                  <a:pt x="1379533" y="525783"/>
                  <a:pt x="1379533" y="525783"/>
                  <a:pt x="1380468" y="526573"/>
                </a:cubicBezTo>
                <a:close/>
                <a:moveTo>
                  <a:pt x="1294373" y="526573"/>
                </a:moveTo>
                <a:cubicBezTo>
                  <a:pt x="1294373" y="527364"/>
                  <a:pt x="1295308" y="528154"/>
                  <a:pt x="1295308" y="528948"/>
                </a:cubicBezTo>
                <a:cubicBezTo>
                  <a:pt x="1296241" y="528948"/>
                  <a:pt x="1297176" y="529738"/>
                  <a:pt x="1297176" y="530529"/>
                </a:cubicBezTo>
                <a:lnTo>
                  <a:pt x="1299046" y="532109"/>
                </a:lnTo>
                <a:lnTo>
                  <a:pt x="1297176" y="533693"/>
                </a:lnTo>
                <a:cubicBezTo>
                  <a:pt x="1296241" y="533693"/>
                  <a:pt x="1295308" y="532109"/>
                  <a:pt x="1295308" y="531319"/>
                </a:cubicBezTo>
                <a:cubicBezTo>
                  <a:pt x="1294373" y="531319"/>
                  <a:pt x="1294373" y="530529"/>
                  <a:pt x="1293438" y="529738"/>
                </a:cubicBezTo>
                <a:cubicBezTo>
                  <a:pt x="1292503" y="528948"/>
                  <a:pt x="1291567" y="527364"/>
                  <a:pt x="1290635" y="526573"/>
                </a:cubicBezTo>
                <a:cubicBezTo>
                  <a:pt x="1291567" y="525783"/>
                  <a:pt x="1291567" y="525783"/>
                  <a:pt x="1292503" y="524993"/>
                </a:cubicBezTo>
                <a:cubicBezTo>
                  <a:pt x="1292503" y="524993"/>
                  <a:pt x="1294373" y="524199"/>
                  <a:pt x="1294373" y="523409"/>
                </a:cubicBezTo>
                <a:cubicBezTo>
                  <a:pt x="1294373" y="524199"/>
                  <a:pt x="1296241" y="524993"/>
                  <a:pt x="1296241" y="525783"/>
                </a:cubicBezTo>
                <a:lnTo>
                  <a:pt x="1294373" y="526573"/>
                </a:lnTo>
                <a:close/>
                <a:moveTo>
                  <a:pt x="1163518" y="536065"/>
                </a:moveTo>
                <a:lnTo>
                  <a:pt x="1161647" y="536855"/>
                </a:lnTo>
                <a:cubicBezTo>
                  <a:pt x="1161647" y="537649"/>
                  <a:pt x="1163518" y="538439"/>
                  <a:pt x="1162583" y="539229"/>
                </a:cubicBezTo>
                <a:lnTo>
                  <a:pt x="1160715" y="540020"/>
                </a:lnTo>
                <a:cubicBezTo>
                  <a:pt x="1160715" y="540020"/>
                  <a:pt x="1159780" y="541601"/>
                  <a:pt x="1158845" y="541601"/>
                </a:cubicBezTo>
                <a:lnTo>
                  <a:pt x="1156974" y="540020"/>
                </a:lnTo>
                <a:cubicBezTo>
                  <a:pt x="1156974" y="539229"/>
                  <a:pt x="1158845" y="539229"/>
                  <a:pt x="1159780" y="538439"/>
                </a:cubicBezTo>
                <a:cubicBezTo>
                  <a:pt x="1159780" y="537649"/>
                  <a:pt x="1157909" y="536855"/>
                  <a:pt x="1157909" y="536855"/>
                </a:cubicBezTo>
                <a:cubicBezTo>
                  <a:pt x="1157909" y="536065"/>
                  <a:pt x="1159780" y="536065"/>
                  <a:pt x="1159780" y="535274"/>
                </a:cubicBezTo>
                <a:cubicBezTo>
                  <a:pt x="1159780" y="534484"/>
                  <a:pt x="1157909" y="533693"/>
                  <a:pt x="1157909" y="533693"/>
                </a:cubicBezTo>
                <a:cubicBezTo>
                  <a:pt x="1157909" y="532900"/>
                  <a:pt x="1160715" y="532900"/>
                  <a:pt x="1160715" y="532109"/>
                </a:cubicBezTo>
                <a:lnTo>
                  <a:pt x="1161647" y="533693"/>
                </a:lnTo>
                <a:cubicBezTo>
                  <a:pt x="1162583" y="534484"/>
                  <a:pt x="1163518" y="535274"/>
                  <a:pt x="1163518" y="536065"/>
                </a:cubicBezTo>
                <a:close/>
                <a:moveTo>
                  <a:pt x="1098090" y="536065"/>
                </a:moveTo>
                <a:lnTo>
                  <a:pt x="1096223" y="537649"/>
                </a:lnTo>
                <a:cubicBezTo>
                  <a:pt x="1095288" y="537649"/>
                  <a:pt x="1094352" y="536065"/>
                  <a:pt x="1094352" y="536065"/>
                </a:cubicBezTo>
                <a:lnTo>
                  <a:pt x="1096223" y="534484"/>
                </a:lnTo>
                <a:lnTo>
                  <a:pt x="1098090" y="536065"/>
                </a:lnTo>
                <a:close/>
                <a:moveTo>
                  <a:pt x="1038271" y="532900"/>
                </a:moveTo>
                <a:cubicBezTo>
                  <a:pt x="1039206" y="532900"/>
                  <a:pt x="1039206" y="533693"/>
                  <a:pt x="1040142" y="534484"/>
                </a:cubicBezTo>
                <a:lnTo>
                  <a:pt x="1042012" y="536065"/>
                </a:lnTo>
                <a:cubicBezTo>
                  <a:pt x="1042012" y="536855"/>
                  <a:pt x="1040142" y="536855"/>
                  <a:pt x="1039206" y="537649"/>
                </a:cubicBezTo>
                <a:cubicBezTo>
                  <a:pt x="1039206" y="537649"/>
                  <a:pt x="1038271" y="539229"/>
                  <a:pt x="1037339" y="539229"/>
                </a:cubicBezTo>
                <a:cubicBezTo>
                  <a:pt x="1037339" y="538439"/>
                  <a:pt x="1036404" y="537649"/>
                  <a:pt x="1036404" y="536855"/>
                </a:cubicBezTo>
                <a:cubicBezTo>
                  <a:pt x="1035468" y="536855"/>
                  <a:pt x="1038271" y="536065"/>
                  <a:pt x="1038271" y="536065"/>
                </a:cubicBezTo>
                <a:cubicBezTo>
                  <a:pt x="1038271" y="535274"/>
                  <a:pt x="1036404" y="534484"/>
                  <a:pt x="1036404" y="533693"/>
                </a:cubicBezTo>
                <a:cubicBezTo>
                  <a:pt x="1037339" y="533693"/>
                  <a:pt x="1038271" y="532900"/>
                  <a:pt x="1038271" y="532900"/>
                </a:cubicBezTo>
                <a:close/>
                <a:moveTo>
                  <a:pt x="1027057" y="534484"/>
                </a:moveTo>
                <a:lnTo>
                  <a:pt x="1028925" y="532900"/>
                </a:lnTo>
                <a:cubicBezTo>
                  <a:pt x="1028925" y="533693"/>
                  <a:pt x="1030795" y="534484"/>
                  <a:pt x="1030795" y="535274"/>
                </a:cubicBezTo>
                <a:lnTo>
                  <a:pt x="1028925" y="536065"/>
                </a:lnTo>
                <a:cubicBezTo>
                  <a:pt x="1027993" y="536855"/>
                  <a:pt x="1027057" y="536855"/>
                  <a:pt x="1026122" y="537649"/>
                </a:cubicBezTo>
                <a:cubicBezTo>
                  <a:pt x="1025187" y="536065"/>
                  <a:pt x="1024251" y="535274"/>
                  <a:pt x="1023316" y="533693"/>
                </a:cubicBezTo>
                <a:lnTo>
                  <a:pt x="1025187" y="532900"/>
                </a:lnTo>
                <a:cubicBezTo>
                  <a:pt x="1026122" y="532900"/>
                  <a:pt x="1026122" y="534484"/>
                  <a:pt x="1027057" y="534484"/>
                </a:cubicBezTo>
                <a:close/>
                <a:moveTo>
                  <a:pt x="920503" y="533693"/>
                </a:moveTo>
                <a:cubicBezTo>
                  <a:pt x="920503" y="533693"/>
                  <a:pt x="921438" y="535274"/>
                  <a:pt x="922374" y="535274"/>
                </a:cubicBezTo>
                <a:cubicBezTo>
                  <a:pt x="922374" y="535274"/>
                  <a:pt x="923309" y="533693"/>
                  <a:pt x="924241" y="533693"/>
                </a:cubicBezTo>
                <a:cubicBezTo>
                  <a:pt x="924241" y="533693"/>
                  <a:pt x="925176" y="535274"/>
                  <a:pt x="926112" y="535274"/>
                </a:cubicBezTo>
                <a:cubicBezTo>
                  <a:pt x="926112" y="536065"/>
                  <a:pt x="923309" y="536855"/>
                  <a:pt x="923309" y="536855"/>
                </a:cubicBezTo>
                <a:cubicBezTo>
                  <a:pt x="923309" y="537649"/>
                  <a:pt x="925176" y="538439"/>
                  <a:pt x="925176" y="538439"/>
                </a:cubicBezTo>
                <a:cubicBezTo>
                  <a:pt x="925176" y="539229"/>
                  <a:pt x="927047" y="540020"/>
                  <a:pt x="927047" y="540810"/>
                </a:cubicBezTo>
                <a:lnTo>
                  <a:pt x="925176" y="541601"/>
                </a:lnTo>
                <a:cubicBezTo>
                  <a:pt x="924241" y="541601"/>
                  <a:pt x="923309" y="543185"/>
                  <a:pt x="922374" y="543185"/>
                </a:cubicBezTo>
                <a:lnTo>
                  <a:pt x="921438" y="541601"/>
                </a:lnTo>
                <a:lnTo>
                  <a:pt x="923309" y="540020"/>
                </a:lnTo>
                <a:lnTo>
                  <a:pt x="921438" y="538439"/>
                </a:lnTo>
                <a:cubicBezTo>
                  <a:pt x="921438" y="537649"/>
                  <a:pt x="920503" y="536855"/>
                  <a:pt x="919568" y="536855"/>
                </a:cubicBezTo>
                <a:cubicBezTo>
                  <a:pt x="919568" y="536065"/>
                  <a:pt x="918636" y="535274"/>
                  <a:pt x="918636" y="534484"/>
                </a:cubicBezTo>
                <a:cubicBezTo>
                  <a:pt x="917700" y="534484"/>
                  <a:pt x="916765" y="536065"/>
                  <a:pt x="915830" y="536065"/>
                </a:cubicBezTo>
                <a:lnTo>
                  <a:pt x="914895" y="534484"/>
                </a:lnTo>
                <a:cubicBezTo>
                  <a:pt x="915830" y="533693"/>
                  <a:pt x="917700" y="532900"/>
                  <a:pt x="918636" y="532109"/>
                </a:cubicBezTo>
                <a:cubicBezTo>
                  <a:pt x="918636" y="532109"/>
                  <a:pt x="920503" y="532900"/>
                  <a:pt x="920503" y="533693"/>
                </a:cubicBezTo>
                <a:close/>
                <a:moveTo>
                  <a:pt x="851338" y="533693"/>
                </a:moveTo>
                <a:cubicBezTo>
                  <a:pt x="851338" y="533693"/>
                  <a:pt x="848535" y="534484"/>
                  <a:pt x="849470" y="535274"/>
                </a:cubicBezTo>
                <a:cubicBezTo>
                  <a:pt x="848535" y="534484"/>
                  <a:pt x="847600" y="533693"/>
                  <a:pt x="847600" y="532900"/>
                </a:cubicBezTo>
                <a:lnTo>
                  <a:pt x="849470" y="532109"/>
                </a:lnTo>
                <a:lnTo>
                  <a:pt x="851338" y="533693"/>
                </a:lnTo>
                <a:close/>
                <a:moveTo>
                  <a:pt x="742916" y="533693"/>
                </a:moveTo>
                <a:cubicBezTo>
                  <a:pt x="741981" y="533693"/>
                  <a:pt x="741046" y="532109"/>
                  <a:pt x="741046" y="532109"/>
                </a:cubicBezTo>
                <a:cubicBezTo>
                  <a:pt x="741046" y="531319"/>
                  <a:pt x="742916" y="531319"/>
                  <a:pt x="742916" y="530529"/>
                </a:cubicBezTo>
                <a:cubicBezTo>
                  <a:pt x="742916" y="531319"/>
                  <a:pt x="744787" y="532109"/>
                  <a:pt x="744787" y="532900"/>
                </a:cubicBezTo>
                <a:lnTo>
                  <a:pt x="742916" y="533693"/>
                </a:lnTo>
                <a:close/>
                <a:moveTo>
                  <a:pt x="697116" y="535274"/>
                </a:moveTo>
                <a:lnTo>
                  <a:pt x="696181" y="533693"/>
                </a:lnTo>
                <a:lnTo>
                  <a:pt x="698052" y="532109"/>
                </a:lnTo>
                <a:lnTo>
                  <a:pt x="698987" y="533693"/>
                </a:lnTo>
                <a:lnTo>
                  <a:pt x="697116" y="535274"/>
                </a:lnTo>
                <a:close/>
                <a:moveTo>
                  <a:pt x="626083" y="536855"/>
                </a:moveTo>
                <a:cubicBezTo>
                  <a:pt x="626083" y="536855"/>
                  <a:pt x="627951" y="537649"/>
                  <a:pt x="627951" y="538439"/>
                </a:cubicBezTo>
                <a:cubicBezTo>
                  <a:pt x="627016" y="538439"/>
                  <a:pt x="626083" y="539229"/>
                  <a:pt x="625148" y="539229"/>
                </a:cubicBezTo>
                <a:cubicBezTo>
                  <a:pt x="625148" y="539229"/>
                  <a:pt x="624213" y="538439"/>
                  <a:pt x="624213" y="537649"/>
                </a:cubicBezTo>
                <a:cubicBezTo>
                  <a:pt x="623278" y="537649"/>
                  <a:pt x="622342" y="536065"/>
                  <a:pt x="622342" y="536065"/>
                </a:cubicBezTo>
                <a:lnTo>
                  <a:pt x="624213" y="534484"/>
                </a:lnTo>
                <a:cubicBezTo>
                  <a:pt x="625148" y="535274"/>
                  <a:pt x="625148" y="536065"/>
                  <a:pt x="626083" y="536855"/>
                </a:cubicBezTo>
                <a:close/>
                <a:moveTo>
                  <a:pt x="597106" y="529738"/>
                </a:moveTo>
                <a:cubicBezTo>
                  <a:pt x="598041" y="529738"/>
                  <a:pt x="598041" y="532109"/>
                  <a:pt x="598977" y="532109"/>
                </a:cubicBezTo>
                <a:lnTo>
                  <a:pt x="600847" y="530529"/>
                </a:lnTo>
                <a:cubicBezTo>
                  <a:pt x="600847" y="530529"/>
                  <a:pt x="601782" y="531319"/>
                  <a:pt x="602714" y="532109"/>
                </a:cubicBezTo>
                <a:cubicBezTo>
                  <a:pt x="602714" y="532900"/>
                  <a:pt x="603650" y="533693"/>
                  <a:pt x="603650" y="533693"/>
                </a:cubicBezTo>
                <a:cubicBezTo>
                  <a:pt x="603650" y="534484"/>
                  <a:pt x="601782" y="535274"/>
                  <a:pt x="601782" y="535274"/>
                </a:cubicBezTo>
                <a:cubicBezTo>
                  <a:pt x="601782" y="536065"/>
                  <a:pt x="603650" y="536855"/>
                  <a:pt x="603650" y="536855"/>
                </a:cubicBezTo>
                <a:cubicBezTo>
                  <a:pt x="602714" y="536855"/>
                  <a:pt x="601782" y="538439"/>
                  <a:pt x="600847" y="538439"/>
                </a:cubicBezTo>
                <a:cubicBezTo>
                  <a:pt x="600847" y="538439"/>
                  <a:pt x="600847" y="536855"/>
                  <a:pt x="599912" y="536855"/>
                </a:cubicBezTo>
                <a:cubicBezTo>
                  <a:pt x="598977" y="536855"/>
                  <a:pt x="598041" y="538439"/>
                  <a:pt x="598041" y="537649"/>
                </a:cubicBezTo>
                <a:cubicBezTo>
                  <a:pt x="597106" y="537649"/>
                  <a:pt x="596174" y="536855"/>
                  <a:pt x="596174" y="536065"/>
                </a:cubicBezTo>
                <a:cubicBezTo>
                  <a:pt x="596174" y="536065"/>
                  <a:pt x="594303" y="535274"/>
                  <a:pt x="594303" y="534484"/>
                </a:cubicBezTo>
                <a:cubicBezTo>
                  <a:pt x="594303" y="533693"/>
                  <a:pt x="596174" y="533693"/>
                  <a:pt x="596174" y="532900"/>
                </a:cubicBezTo>
                <a:lnTo>
                  <a:pt x="595239" y="531319"/>
                </a:lnTo>
                <a:cubicBezTo>
                  <a:pt x="595239" y="531319"/>
                  <a:pt x="596174" y="529738"/>
                  <a:pt x="597106" y="529738"/>
                </a:cubicBezTo>
                <a:close/>
                <a:moveTo>
                  <a:pt x="556915" y="533693"/>
                </a:moveTo>
                <a:cubicBezTo>
                  <a:pt x="556915" y="533693"/>
                  <a:pt x="555983" y="532109"/>
                  <a:pt x="555983" y="531319"/>
                </a:cubicBezTo>
                <a:cubicBezTo>
                  <a:pt x="555047" y="531319"/>
                  <a:pt x="554112" y="530529"/>
                  <a:pt x="554112" y="529738"/>
                </a:cubicBezTo>
                <a:cubicBezTo>
                  <a:pt x="554112" y="529738"/>
                  <a:pt x="555983" y="528948"/>
                  <a:pt x="555983" y="528154"/>
                </a:cubicBezTo>
                <a:cubicBezTo>
                  <a:pt x="556915" y="529738"/>
                  <a:pt x="557850" y="530529"/>
                  <a:pt x="559721" y="532109"/>
                </a:cubicBezTo>
                <a:cubicBezTo>
                  <a:pt x="558785" y="532109"/>
                  <a:pt x="557850" y="533693"/>
                  <a:pt x="556915" y="533693"/>
                </a:cubicBezTo>
                <a:close/>
                <a:moveTo>
                  <a:pt x="461581" y="544765"/>
                </a:moveTo>
                <a:cubicBezTo>
                  <a:pt x="461581" y="544765"/>
                  <a:pt x="460645" y="543185"/>
                  <a:pt x="459710" y="543185"/>
                </a:cubicBezTo>
                <a:lnTo>
                  <a:pt x="462513" y="541601"/>
                </a:lnTo>
                <a:lnTo>
                  <a:pt x="463448" y="543185"/>
                </a:lnTo>
                <a:lnTo>
                  <a:pt x="461581" y="544765"/>
                </a:lnTo>
                <a:close/>
                <a:moveTo>
                  <a:pt x="439147" y="531319"/>
                </a:moveTo>
                <a:cubicBezTo>
                  <a:pt x="440082" y="531319"/>
                  <a:pt x="441017" y="532900"/>
                  <a:pt x="441017" y="532900"/>
                </a:cubicBezTo>
                <a:lnTo>
                  <a:pt x="439147" y="534484"/>
                </a:lnTo>
                <a:cubicBezTo>
                  <a:pt x="438212" y="534484"/>
                  <a:pt x="437279" y="535274"/>
                  <a:pt x="437279" y="535274"/>
                </a:cubicBezTo>
                <a:cubicBezTo>
                  <a:pt x="436344" y="535274"/>
                  <a:pt x="436344" y="533693"/>
                  <a:pt x="435409" y="533693"/>
                </a:cubicBezTo>
                <a:lnTo>
                  <a:pt x="437279" y="532109"/>
                </a:lnTo>
                <a:cubicBezTo>
                  <a:pt x="438212" y="532109"/>
                  <a:pt x="439147" y="531319"/>
                  <a:pt x="439147" y="531319"/>
                </a:cubicBezTo>
                <a:close/>
                <a:moveTo>
                  <a:pt x="530746" y="497306"/>
                </a:moveTo>
                <a:cubicBezTo>
                  <a:pt x="530746" y="496516"/>
                  <a:pt x="529811" y="495725"/>
                  <a:pt x="529811" y="495725"/>
                </a:cubicBezTo>
                <a:cubicBezTo>
                  <a:pt x="528876" y="494935"/>
                  <a:pt x="528876" y="494145"/>
                  <a:pt x="527940" y="493351"/>
                </a:cubicBezTo>
                <a:cubicBezTo>
                  <a:pt x="527008" y="493351"/>
                  <a:pt x="527008" y="492561"/>
                  <a:pt x="526073" y="491770"/>
                </a:cubicBezTo>
                <a:cubicBezTo>
                  <a:pt x="527008" y="491770"/>
                  <a:pt x="527940" y="490189"/>
                  <a:pt x="527940" y="490189"/>
                </a:cubicBezTo>
                <a:cubicBezTo>
                  <a:pt x="528876" y="490980"/>
                  <a:pt x="529811" y="491770"/>
                  <a:pt x="529811" y="492561"/>
                </a:cubicBezTo>
                <a:cubicBezTo>
                  <a:pt x="530746" y="492561"/>
                  <a:pt x="530746" y="493351"/>
                  <a:pt x="531681" y="494145"/>
                </a:cubicBezTo>
                <a:cubicBezTo>
                  <a:pt x="531681" y="494935"/>
                  <a:pt x="532614" y="494935"/>
                  <a:pt x="533549" y="495725"/>
                </a:cubicBezTo>
                <a:lnTo>
                  <a:pt x="534484" y="497306"/>
                </a:lnTo>
                <a:lnTo>
                  <a:pt x="532614" y="498890"/>
                </a:lnTo>
                <a:cubicBezTo>
                  <a:pt x="531681" y="498100"/>
                  <a:pt x="531681" y="498100"/>
                  <a:pt x="530746" y="497306"/>
                </a:cubicBezTo>
                <a:close/>
                <a:moveTo>
                  <a:pt x="522332" y="491770"/>
                </a:moveTo>
                <a:cubicBezTo>
                  <a:pt x="522332" y="490980"/>
                  <a:pt x="524203" y="490189"/>
                  <a:pt x="525138" y="490189"/>
                </a:cubicBezTo>
                <a:lnTo>
                  <a:pt x="526073" y="491770"/>
                </a:lnTo>
                <a:lnTo>
                  <a:pt x="524203" y="493351"/>
                </a:lnTo>
                <a:lnTo>
                  <a:pt x="522332" y="491770"/>
                </a:lnTo>
                <a:close/>
                <a:moveTo>
                  <a:pt x="584022" y="496516"/>
                </a:moveTo>
                <a:cubicBezTo>
                  <a:pt x="584022" y="496516"/>
                  <a:pt x="584957" y="498100"/>
                  <a:pt x="584957" y="498890"/>
                </a:cubicBezTo>
                <a:lnTo>
                  <a:pt x="583086" y="499681"/>
                </a:lnTo>
                <a:lnTo>
                  <a:pt x="581219" y="498100"/>
                </a:lnTo>
                <a:cubicBezTo>
                  <a:pt x="581219" y="498100"/>
                  <a:pt x="583086" y="496516"/>
                  <a:pt x="584022" y="496516"/>
                </a:cubicBezTo>
                <a:close/>
                <a:moveTo>
                  <a:pt x="639168" y="499681"/>
                </a:moveTo>
                <a:cubicBezTo>
                  <a:pt x="640103" y="499681"/>
                  <a:pt x="641035" y="498890"/>
                  <a:pt x="641035" y="498890"/>
                </a:cubicBezTo>
                <a:cubicBezTo>
                  <a:pt x="641970" y="498890"/>
                  <a:pt x="641970" y="500471"/>
                  <a:pt x="642906" y="500471"/>
                </a:cubicBezTo>
                <a:lnTo>
                  <a:pt x="641035" y="502052"/>
                </a:lnTo>
                <a:cubicBezTo>
                  <a:pt x="640103" y="502052"/>
                  <a:pt x="640103" y="499681"/>
                  <a:pt x="639168" y="499681"/>
                </a:cubicBezTo>
                <a:close/>
                <a:moveTo>
                  <a:pt x="637297" y="501261"/>
                </a:moveTo>
                <a:cubicBezTo>
                  <a:pt x="636362" y="501261"/>
                  <a:pt x="636362" y="499681"/>
                  <a:pt x="635430" y="499681"/>
                </a:cubicBezTo>
                <a:lnTo>
                  <a:pt x="637297" y="498100"/>
                </a:lnTo>
                <a:cubicBezTo>
                  <a:pt x="638232" y="498100"/>
                  <a:pt x="639168" y="499681"/>
                  <a:pt x="639168" y="499681"/>
                </a:cubicBezTo>
                <a:cubicBezTo>
                  <a:pt x="638232" y="499681"/>
                  <a:pt x="638232" y="501261"/>
                  <a:pt x="637297" y="501261"/>
                </a:cubicBezTo>
                <a:close/>
                <a:moveTo>
                  <a:pt x="631689" y="502052"/>
                </a:moveTo>
                <a:cubicBezTo>
                  <a:pt x="630757" y="501261"/>
                  <a:pt x="630757" y="501261"/>
                  <a:pt x="629821" y="500471"/>
                </a:cubicBezTo>
                <a:lnTo>
                  <a:pt x="627951" y="498890"/>
                </a:lnTo>
                <a:cubicBezTo>
                  <a:pt x="627951" y="498100"/>
                  <a:pt x="629821" y="497306"/>
                  <a:pt x="630757" y="497306"/>
                </a:cubicBezTo>
                <a:cubicBezTo>
                  <a:pt x="630757" y="496516"/>
                  <a:pt x="631689" y="496516"/>
                  <a:pt x="632624" y="495725"/>
                </a:cubicBezTo>
                <a:cubicBezTo>
                  <a:pt x="632624" y="496516"/>
                  <a:pt x="633559" y="497306"/>
                  <a:pt x="633559" y="498100"/>
                </a:cubicBezTo>
                <a:cubicBezTo>
                  <a:pt x="634495" y="498100"/>
                  <a:pt x="635430" y="499681"/>
                  <a:pt x="635430" y="499681"/>
                </a:cubicBezTo>
                <a:cubicBezTo>
                  <a:pt x="635430" y="499681"/>
                  <a:pt x="633559" y="500471"/>
                  <a:pt x="633559" y="501261"/>
                </a:cubicBezTo>
                <a:cubicBezTo>
                  <a:pt x="632624" y="501261"/>
                  <a:pt x="631689" y="502052"/>
                  <a:pt x="631689" y="502052"/>
                </a:cubicBezTo>
                <a:close/>
                <a:moveTo>
                  <a:pt x="912092" y="494145"/>
                </a:moveTo>
                <a:cubicBezTo>
                  <a:pt x="911157" y="494935"/>
                  <a:pt x="909286" y="495725"/>
                  <a:pt x="909286" y="495725"/>
                </a:cubicBezTo>
                <a:lnTo>
                  <a:pt x="908354" y="494145"/>
                </a:lnTo>
                <a:lnTo>
                  <a:pt x="910222" y="492561"/>
                </a:lnTo>
                <a:lnTo>
                  <a:pt x="912092" y="494145"/>
                </a:lnTo>
                <a:close/>
                <a:moveTo>
                  <a:pt x="963497" y="497306"/>
                </a:moveTo>
                <a:cubicBezTo>
                  <a:pt x="963497" y="498100"/>
                  <a:pt x="965368" y="498100"/>
                  <a:pt x="965368" y="498890"/>
                </a:cubicBezTo>
                <a:cubicBezTo>
                  <a:pt x="965368" y="499681"/>
                  <a:pt x="963497" y="499681"/>
                  <a:pt x="963497" y="500471"/>
                </a:cubicBezTo>
                <a:cubicBezTo>
                  <a:pt x="963497" y="499681"/>
                  <a:pt x="961630" y="498890"/>
                  <a:pt x="961630" y="498890"/>
                </a:cubicBezTo>
                <a:cubicBezTo>
                  <a:pt x="961630" y="498100"/>
                  <a:pt x="963497" y="497306"/>
                  <a:pt x="963497" y="497306"/>
                </a:cubicBezTo>
                <a:close/>
                <a:moveTo>
                  <a:pt x="1011167" y="502845"/>
                </a:moveTo>
                <a:cubicBezTo>
                  <a:pt x="1011167" y="502845"/>
                  <a:pt x="1010232" y="501261"/>
                  <a:pt x="1010232" y="500471"/>
                </a:cubicBezTo>
                <a:lnTo>
                  <a:pt x="1012102" y="499681"/>
                </a:lnTo>
                <a:cubicBezTo>
                  <a:pt x="1012102" y="499681"/>
                  <a:pt x="1013035" y="501261"/>
                  <a:pt x="1013970" y="501261"/>
                </a:cubicBezTo>
                <a:cubicBezTo>
                  <a:pt x="1013035" y="501261"/>
                  <a:pt x="1012102" y="502845"/>
                  <a:pt x="1011167" y="502845"/>
                </a:cubicBezTo>
                <a:close/>
                <a:moveTo>
                  <a:pt x="1063507" y="494145"/>
                </a:moveTo>
                <a:lnTo>
                  <a:pt x="1065378" y="492561"/>
                </a:lnTo>
                <a:cubicBezTo>
                  <a:pt x="1066313" y="493351"/>
                  <a:pt x="1066313" y="494145"/>
                  <a:pt x="1067248" y="494935"/>
                </a:cubicBezTo>
                <a:cubicBezTo>
                  <a:pt x="1067248" y="494935"/>
                  <a:pt x="1068181" y="495725"/>
                  <a:pt x="1068181" y="496516"/>
                </a:cubicBezTo>
                <a:cubicBezTo>
                  <a:pt x="1069116" y="496516"/>
                  <a:pt x="1066313" y="497306"/>
                  <a:pt x="1066313" y="498100"/>
                </a:cubicBezTo>
                <a:cubicBezTo>
                  <a:pt x="1066313" y="497306"/>
                  <a:pt x="1065378" y="496516"/>
                  <a:pt x="1065378" y="495725"/>
                </a:cubicBezTo>
                <a:cubicBezTo>
                  <a:pt x="1064443" y="495725"/>
                  <a:pt x="1063507" y="494145"/>
                  <a:pt x="1063507" y="494145"/>
                </a:cubicBezTo>
                <a:close/>
                <a:moveTo>
                  <a:pt x="1096223" y="501261"/>
                </a:moveTo>
                <a:lnTo>
                  <a:pt x="1094352" y="499681"/>
                </a:lnTo>
                <a:cubicBezTo>
                  <a:pt x="1094352" y="498890"/>
                  <a:pt x="1096223" y="498100"/>
                  <a:pt x="1096223" y="498100"/>
                </a:cubicBezTo>
                <a:cubicBezTo>
                  <a:pt x="1097155" y="497306"/>
                  <a:pt x="1098090" y="496516"/>
                  <a:pt x="1099025" y="496516"/>
                </a:cubicBezTo>
                <a:lnTo>
                  <a:pt x="1099961" y="498100"/>
                </a:lnTo>
                <a:lnTo>
                  <a:pt x="1101828" y="497306"/>
                </a:lnTo>
                <a:cubicBezTo>
                  <a:pt x="1102763" y="497306"/>
                  <a:pt x="1100896" y="495725"/>
                  <a:pt x="1100896" y="494935"/>
                </a:cubicBezTo>
                <a:cubicBezTo>
                  <a:pt x="1100896" y="494935"/>
                  <a:pt x="1099025" y="494145"/>
                  <a:pt x="1099025" y="493351"/>
                </a:cubicBezTo>
                <a:lnTo>
                  <a:pt x="1100896" y="492561"/>
                </a:lnTo>
                <a:cubicBezTo>
                  <a:pt x="1100896" y="491770"/>
                  <a:pt x="1102763" y="494145"/>
                  <a:pt x="1102763" y="494145"/>
                </a:cubicBezTo>
                <a:cubicBezTo>
                  <a:pt x="1103699" y="494145"/>
                  <a:pt x="1103699" y="492561"/>
                  <a:pt x="1104634" y="492561"/>
                </a:cubicBezTo>
                <a:lnTo>
                  <a:pt x="1106504" y="494145"/>
                </a:lnTo>
                <a:cubicBezTo>
                  <a:pt x="1106504" y="494935"/>
                  <a:pt x="1107437" y="495725"/>
                  <a:pt x="1108372" y="496516"/>
                </a:cubicBezTo>
                <a:cubicBezTo>
                  <a:pt x="1108372" y="495725"/>
                  <a:pt x="1109307" y="494935"/>
                  <a:pt x="1110242" y="494935"/>
                </a:cubicBezTo>
                <a:cubicBezTo>
                  <a:pt x="1110242" y="494935"/>
                  <a:pt x="1111178" y="496516"/>
                  <a:pt x="1112113" y="496516"/>
                </a:cubicBezTo>
                <a:lnTo>
                  <a:pt x="1113045" y="498100"/>
                </a:lnTo>
                <a:cubicBezTo>
                  <a:pt x="1113045" y="498890"/>
                  <a:pt x="1111178" y="499681"/>
                  <a:pt x="1111178" y="499681"/>
                </a:cubicBezTo>
                <a:lnTo>
                  <a:pt x="1109307" y="498100"/>
                </a:lnTo>
                <a:lnTo>
                  <a:pt x="1107437" y="498890"/>
                </a:lnTo>
                <a:cubicBezTo>
                  <a:pt x="1106504" y="499681"/>
                  <a:pt x="1106504" y="500471"/>
                  <a:pt x="1105569" y="500471"/>
                </a:cubicBezTo>
                <a:cubicBezTo>
                  <a:pt x="1104634" y="501261"/>
                  <a:pt x="1103699" y="501261"/>
                  <a:pt x="1103699" y="502052"/>
                </a:cubicBezTo>
                <a:cubicBezTo>
                  <a:pt x="1101828" y="502845"/>
                  <a:pt x="1100896" y="503636"/>
                  <a:pt x="1099025" y="504426"/>
                </a:cubicBezTo>
                <a:cubicBezTo>
                  <a:pt x="1099025" y="504426"/>
                  <a:pt x="1098090" y="503636"/>
                  <a:pt x="1097155" y="502845"/>
                </a:cubicBezTo>
                <a:cubicBezTo>
                  <a:pt x="1097155" y="502052"/>
                  <a:pt x="1096223" y="502052"/>
                  <a:pt x="1096223" y="501261"/>
                </a:cubicBezTo>
                <a:close/>
                <a:moveTo>
                  <a:pt x="1126132" y="498100"/>
                </a:moveTo>
                <a:lnTo>
                  <a:pt x="1125197" y="496516"/>
                </a:lnTo>
                <a:cubicBezTo>
                  <a:pt x="1124262" y="496516"/>
                  <a:pt x="1123327" y="494935"/>
                  <a:pt x="1123327" y="494935"/>
                </a:cubicBezTo>
                <a:lnTo>
                  <a:pt x="1125197" y="493351"/>
                </a:lnTo>
                <a:cubicBezTo>
                  <a:pt x="1126132" y="494145"/>
                  <a:pt x="1126132" y="494935"/>
                  <a:pt x="1127065" y="494935"/>
                </a:cubicBezTo>
                <a:cubicBezTo>
                  <a:pt x="1128000" y="495725"/>
                  <a:pt x="1128000" y="496516"/>
                  <a:pt x="1128935" y="496516"/>
                </a:cubicBezTo>
                <a:cubicBezTo>
                  <a:pt x="1128000" y="496516"/>
                  <a:pt x="1127065" y="498100"/>
                  <a:pt x="1126132" y="498100"/>
                </a:cubicBezTo>
                <a:close/>
                <a:moveTo>
                  <a:pt x="1129014" y="496714"/>
                </a:moveTo>
                <a:cubicBezTo>
                  <a:pt x="1128967" y="496695"/>
                  <a:pt x="1128935" y="496645"/>
                  <a:pt x="1128935" y="496516"/>
                </a:cubicBezTo>
                <a:cubicBezTo>
                  <a:pt x="1128935" y="496582"/>
                  <a:pt x="1129001" y="496648"/>
                  <a:pt x="1129014" y="496714"/>
                </a:cubicBezTo>
                <a:close/>
                <a:moveTo>
                  <a:pt x="1177537" y="495725"/>
                </a:moveTo>
                <a:cubicBezTo>
                  <a:pt x="1176605" y="496516"/>
                  <a:pt x="1175670" y="497306"/>
                  <a:pt x="1175670" y="497306"/>
                </a:cubicBezTo>
                <a:cubicBezTo>
                  <a:pt x="1174735" y="498100"/>
                  <a:pt x="1173799" y="498890"/>
                  <a:pt x="1172864" y="498890"/>
                </a:cubicBezTo>
                <a:cubicBezTo>
                  <a:pt x="1172864" y="498890"/>
                  <a:pt x="1171929" y="500471"/>
                  <a:pt x="1170997" y="500471"/>
                </a:cubicBezTo>
                <a:cubicBezTo>
                  <a:pt x="1170997" y="500471"/>
                  <a:pt x="1170062" y="498890"/>
                  <a:pt x="1169126" y="498100"/>
                </a:cubicBezTo>
                <a:lnTo>
                  <a:pt x="1171929" y="497306"/>
                </a:lnTo>
                <a:cubicBezTo>
                  <a:pt x="1171929" y="496516"/>
                  <a:pt x="1170062" y="495725"/>
                  <a:pt x="1170062" y="494935"/>
                </a:cubicBezTo>
                <a:cubicBezTo>
                  <a:pt x="1169126" y="494935"/>
                  <a:pt x="1169126" y="494145"/>
                  <a:pt x="1168191" y="493351"/>
                </a:cubicBezTo>
                <a:cubicBezTo>
                  <a:pt x="1170062" y="492561"/>
                  <a:pt x="1170997" y="491770"/>
                  <a:pt x="1172864" y="490980"/>
                </a:cubicBezTo>
                <a:lnTo>
                  <a:pt x="1173799" y="492561"/>
                </a:lnTo>
                <a:cubicBezTo>
                  <a:pt x="1174735" y="492561"/>
                  <a:pt x="1175670" y="490980"/>
                  <a:pt x="1176605" y="490980"/>
                </a:cubicBezTo>
                <a:cubicBezTo>
                  <a:pt x="1176605" y="490980"/>
                  <a:pt x="1177537" y="492561"/>
                  <a:pt x="1177537" y="493351"/>
                </a:cubicBezTo>
                <a:cubicBezTo>
                  <a:pt x="1178473" y="493351"/>
                  <a:pt x="1178473" y="494145"/>
                  <a:pt x="1179408" y="494935"/>
                </a:cubicBezTo>
                <a:cubicBezTo>
                  <a:pt x="1179408" y="494935"/>
                  <a:pt x="1181278" y="495725"/>
                  <a:pt x="1181278" y="496516"/>
                </a:cubicBezTo>
                <a:cubicBezTo>
                  <a:pt x="1181278" y="496516"/>
                  <a:pt x="1179408" y="497306"/>
                  <a:pt x="1178473" y="498100"/>
                </a:cubicBezTo>
                <a:cubicBezTo>
                  <a:pt x="1179408" y="497306"/>
                  <a:pt x="1177537" y="496516"/>
                  <a:pt x="1177537" y="495725"/>
                </a:cubicBezTo>
                <a:close/>
                <a:moveTo>
                  <a:pt x="1330930" y="486234"/>
                </a:moveTo>
                <a:lnTo>
                  <a:pt x="1332801" y="484650"/>
                </a:lnTo>
                <a:lnTo>
                  <a:pt x="1334668" y="485444"/>
                </a:lnTo>
                <a:cubicBezTo>
                  <a:pt x="1334668" y="486234"/>
                  <a:pt x="1332801" y="487025"/>
                  <a:pt x="1332801" y="487025"/>
                </a:cubicBezTo>
                <a:cubicBezTo>
                  <a:pt x="1332801" y="487025"/>
                  <a:pt x="1331866" y="486234"/>
                  <a:pt x="1330930" y="486234"/>
                </a:cubicBezTo>
                <a:close/>
                <a:moveTo>
                  <a:pt x="1338302" y="484650"/>
                </a:moveTo>
                <a:lnTo>
                  <a:pt x="1340173" y="486234"/>
                </a:lnTo>
                <a:cubicBezTo>
                  <a:pt x="1339238" y="486234"/>
                  <a:pt x="1338302" y="487025"/>
                  <a:pt x="1338302" y="487025"/>
                </a:cubicBezTo>
                <a:cubicBezTo>
                  <a:pt x="1338302" y="487025"/>
                  <a:pt x="1336432" y="486234"/>
                  <a:pt x="1336432" y="485444"/>
                </a:cubicBezTo>
                <a:lnTo>
                  <a:pt x="1338302" y="484650"/>
                </a:lnTo>
                <a:close/>
                <a:moveTo>
                  <a:pt x="1491695" y="494935"/>
                </a:moveTo>
                <a:cubicBezTo>
                  <a:pt x="1492627" y="494145"/>
                  <a:pt x="1492627" y="493351"/>
                  <a:pt x="1493563" y="493351"/>
                </a:cubicBezTo>
                <a:cubicBezTo>
                  <a:pt x="1493563" y="492561"/>
                  <a:pt x="1494498" y="490980"/>
                  <a:pt x="1494498" y="490980"/>
                </a:cubicBezTo>
                <a:cubicBezTo>
                  <a:pt x="1495433" y="490980"/>
                  <a:pt x="1496368" y="492561"/>
                  <a:pt x="1497304" y="492561"/>
                </a:cubicBezTo>
                <a:lnTo>
                  <a:pt x="1498236" y="490980"/>
                </a:lnTo>
                <a:cubicBezTo>
                  <a:pt x="1500106" y="491770"/>
                  <a:pt x="1501042" y="492561"/>
                  <a:pt x="1502909" y="493351"/>
                </a:cubicBezTo>
                <a:cubicBezTo>
                  <a:pt x="1501974" y="494145"/>
                  <a:pt x="1501974" y="494935"/>
                  <a:pt x="1501042" y="494935"/>
                </a:cubicBezTo>
                <a:cubicBezTo>
                  <a:pt x="1501042" y="495725"/>
                  <a:pt x="1499171" y="496516"/>
                  <a:pt x="1499171" y="497306"/>
                </a:cubicBezTo>
                <a:lnTo>
                  <a:pt x="1501974" y="498100"/>
                </a:lnTo>
                <a:cubicBezTo>
                  <a:pt x="1501042" y="498890"/>
                  <a:pt x="1500106" y="500471"/>
                  <a:pt x="1500106" y="500471"/>
                </a:cubicBezTo>
                <a:cubicBezTo>
                  <a:pt x="1499171" y="500471"/>
                  <a:pt x="1498236" y="498890"/>
                  <a:pt x="1498236" y="498890"/>
                </a:cubicBezTo>
                <a:cubicBezTo>
                  <a:pt x="1497304" y="498890"/>
                  <a:pt x="1496368" y="498100"/>
                  <a:pt x="1495433" y="497306"/>
                </a:cubicBezTo>
                <a:cubicBezTo>
                  <a:pt x="1495433" y="497306"/>
                  <a:pt x="1494498" y="496516"/>
                  <a:pt x="1493563" y="495725"/>
                </a:cubicBezTo>
                <a:cubicBezTo>
                  <a:pt x="1493563" y="496516"/>
                  <a:pt x="1491695" y="497306"/>
                  <a:pt x="1492627" y="498100"/>
                </a:cubicBezTo>
                <a:cubicBezTo>
                  <a:pt x="1491695" y="497306"/>
                  <a:pt x="1489825" y="496516"/>
                  <a:pt x="1489825" y="496516"/>
                </a:cubicBezTo>
                <a:cubicBezTo>
                  <a:pt x="1489825" y="495725"/>
                  <a:pt x="1491695" y="494935"/>
                  <a:pt x="1491695" y="494935"/>
                </a:cubicBezTo>
                <a:close/>
                <a:moveTo>
                  <a:pt x="1545906" y="493351"/>
                </a:moveTo>
                <a:lnTo>
                  <a:pt x="1547773" y="494935"/>
                </a:lnTo>
                <a:cubicBezTo>
                  <a:pt x="1547773" y="494935"/>
                  <a:pt x="1546838" y="496516"/>
                  <a:pt x="1545906" y="496516"/>
                </a:cubicBezTo>
                <a:lnTo>
                  <a:pt x="1544971" y="498100"/>
                </a:lnTo>
                <a:cubicBezTo>
                  <a:pt x="1544036" y="498100"/>
                  <a:pt x="1543100" y="496516"/>
                  <a:pt x="1542165" y="496516"/>
                </a:cubicBezTo>
                <a:cubicBezTo>
                  <a:pt x="1543100" y="496516"/>
                  <a:pt x="1543100" y="495725"/>
                  <a:pt x="1544036" y="494935"/>
                </a:cubicBezTo>
                <a:cubicBezTo>
                  <a:pt x="1544971" y="494935"/>
                  <a:pt x="1544971" y="494145"/>
                  <a:pt x="1545906" y="493351"/>
                </a:cubicBezTo>
                <a:close/>
                <a:moveTo>
                  <a:pt x="1542089" y="496714"/>
                </a:moveTo>
                <a:cubicBezTo>
                  <a:pt x="1542099" y="496648"/>
                  <a:pt x="1542165" y="496582"/>
                  <a:pt x="1542165" y="496516"/>
                </a:cubicBezTo>
                <a:cubicBezTo>
                  <a:pt x="1542165" y="496645"/>
                  <a:pt x="1542133" y="496695"/>
                  <a:pt x="1542089" y="496714"/>
                </a:cubicBezTo>
                <a:close/>
                <a:moveTo>
                  <a:pt x="1565534" y="500471"/>
                </a:moveTo>
                <a:cubicBezTo>
                  <a:pt x="1564599" y="500471"/>
                  <a:pt x="1564599" y="499681"/>
                  <a:pt x="1563663" y="498890"/>
                </a:cubicBezTo>
                <a:lnTo>
                  <a:pt x="1561793" y="498100"/>
                </a:lnTo>
                <a:lnTo>
                  <a:pt x="1559926" y="499681"/>
                </a:lnTo>
                <a:cubicBezTo>
                  <a:pt x="1559926" y="499681"/>
                  <a:pt x="1558055" y="498890"/>
                  <a:pt x="1558055" y="498100"/>
                </a:cubicBezTo>
                <a:lnTo>
                  <a:pt x="1558990" y="496516"/>
                </a:lnTo>
                <a:cubicBezTo>
                  <a:pt x="1559926" y="496516"/>
                  <a:pt x="1560861" y="494935"/>
                  <a:pt x="1560861" y="494935"/>
                </a:cubicBezTo>
                <a:cubicBezTo>
                  <a:pt x="1561793" y="494935"/>
                  <a:pt x="1562728" y="495725"/>
                  <a:pt x="1562728" y="496516"/>
                </a:cubicBezTo>
                <a:cubicBezTo>
                  <a:pt x="1563663" y="495725"/>
                  <a:pt x="1564599" y="494935"/>
                  <a:pt x="1564599" y="494145"/>
                </a:cubicBezTo>
                <a:lnTo>
                  <a:pt x="1566466" y="492561"/>
                </a:lnTo>
                <a:cubicBezTo>
                  <a:pt x="1567401" y="492561"/>
                  <a:pt x="1567401" y="494145"/>
                  <a:pt x="1568337" y="494145"/>
                </a:cubicBezTo>
                <a:cubicBezTo>
                  <a:pt x="1568337" y="494145"/>
                  <a:pt x="1570207" y="491770"/>
                  <a:pt x="1570207" y="492561"/>
                </a:cubicBezTo>
                <a:lnTo>
                  <a:pt x="1572075" y="493351"/>
                </a:lnTo>
                <a:cubicBezTo>
                  <a:pt x="1572075" y="494145"/>
                  <a:pt x="1570207" y="494935"/>
                  <a:pt x="1570207" y="494935"/>
                </a:cubicBezTo>
                <a:cubicBezTo>
                  <a:pt x="1570207" y="495725"/>
                  <a:pt x="1568337" y="497306"/>
                  <a:pt x="1569272" y="497306"/>
                </a:cubicBezTo>
                <a:lnTo>
                  <a:pt x="1571142" y="498100"/>
                </a:lnTo>
                <a:lnTo>
                  <a:pt x="1572075" y="496516"/>
                </a:lnTo>
                <a:cubicBezTo>
                  <a:pt x="1573010" y="496516"/>
                  <a:pt x="1573945" y="497306"/>
                  <a:pt x="1574880" y="498100"/>
                </a:cubicBezTo>
                <a:cubicBezTo>
                  <a:pt x="1574880" y="498100"/>
                  <a:pt x="1576748" y="498890"/>
                  <a:pt x="1576748" y="499681"/>
                </a:cubicBezTo>
                <a:lnTo>
                  <a:pt x="1574880" y="501261"/>
                </a:lnTo>
                <a:cubicBezTo>
                  <a:pt x="1574880" y="502052"/>
                  <a:pt x="1573945" y="502052"/>
                  <a:pt x="1573945" y="502845"/>
                </a:cubicBezTo>
                <a:cubicBezTo>
                  <a:pt x="1573010" y="503636"/>
                  <a:pt x="1572075" y="504426"/>
                  <a:pt x="1572075" y="504426"/>
                </a:cubicBezTo>
                <a:cubicBezTo>
                  <a:pt x="1570207" y="503636"/>
                  <a:pt x="1569272" y="502845"/>
                  <a:pt x="1567401" y="502052"/>
                </a:cubicBezTo>
                <a:cubicBezTo>
                  <a:pt x="1567401" y="501261"/>
                  <a:pt x="1566466" y="501261"/>
                  <a:pt x="1565534" y="500471"/>
                </a:cubicBezTo>
                <a:close/>
                <a:moveTo>
                  <a:pt x="1602919" y="496516"/>
                </a:moveTo>
                <a:cubicBezTo>
                  <a:pt x="1602919" y="495725"/>
                  <a:pt x="1603855" y="494935"/>
                  <a:pt x="1603855" y="494935"/>
                </a:cubicBezTo>
                <a:cubicBezTo>
                  <a:pt x="1604790" y="494145"/>
                  <a:pt x="1604790" y="493351"/>
                  <a:pt x="1605725" y="492561"/>
                </a:cubicBezTo>
                <a:lnTo>
                  <a:pt x="1607593" y="494145"/>
                </a:lnTo>
                <a:cubicBezTo>
                  <a:pt x="1607593" y="494145"/>
                  <a:pt x="1606657" y="495725"/>
                  <a:pt x="1605725" y="495725"/>
                </a:cubicBezTo>
                <a:cubicBezTo>
                  <a:pt x="1605725" y="496516"/>
                  <a:pt x="1604790" y="497306"/>
                  <a:pt x="1604790" y="498100"/>
                </a:cubicBezTo>
                <a:cubicBezTo>
                  <a:pt x="1604790" y="497306"/>
                  <a:pt x="1601984" y="496516"/>
                  <a:pt x="1602919" y="496516"/>
                </a:cubicBezTo>
                <a:close/>
                <a:moveTo>
                  <a:pt x="1659001" y="499681"/>
                </a:moveTo>
                <a:lnTo>
                  <a:pt x="1660868" y="500471"/>
                </a:lnTo>
                <a:cubicBezTo>
                  <a:pt x="1660868" y="501261"/>
                  <a:pt x="1659936" y="502845"/>
                  <a:pt x="1659936" y="502845"/>
                </a:cubicBezTo>
                <a:cubicBezTo>
                  <a:pt x="1659001" y="502845"/>
                  <a:pt x="1658066" y="501261"/>
                  <a:pt x="1657130" y="501261"/>
                </a:cubicBezTo>
                <a:cubicBezTo>
                  <a:pt x="1658066" y="501261"/>
                  <a:pt x="1659001" y="499681"/>
                  <a:pt x="1659001" y="499681"/>
                </a:cubicBezTo>
                <a:close/>
                <a:moveTo>
                  <a:pt x="1707603" y="497306"/>
                </a:moveTo>
                <a:cubicBezTo>
                  <a:pt x="1707603" y="497306"/>
                  <a:pt x="1709474" y="498100"/>
                  <a:pt x="1709474" y="498890"/>
                </a:cubicBezTo>
                <a:cubicBezTo>
                  <a:pt x="1709474" y="498890"/>
                  <a:pt x="1707603" y="499681"/>
                  <a:pt x="1707603" y="500471"/>
                </a:cubicBezTo>
                <a:cubicBezTo>
                  <a:pt x="1707603" y="499681"/>
                  <a:pt x="1705733" y="499681"/>
                  <a:pt x="1705733" y="498890"/>
                </a:cubicBezTo>
                <a:cubicBezTo>
                  <a:pt x="1705733" y="498100"/>
                  <a:pt x="1707603" y="498100"/>
                  <a:pt x="1707603" y="497306"/>
                </a:cubicBezTo>
                <a:close/>
                <a:moveTo>
                  <a:pt x="1759011" y="494145"/>
                </a:moveTo>
                <a:lnTo>
                  <a:pt x="1760879" y="492561"/>
                </a:lnTo>
                <a:lnTo>
                  <a:pt x="1762749" y="494145"/>
                </a:lnTo>
                <a:lnTo>
                  <a:pt x="1761814" y="495725"/>
                </a:lnTo>
                <a:cubicBezTo>
                  <a:pt x="1761814" y="495725"/>
                  <a:pt x="1759946" y="494935"/>
                  <a:pt x="1759011" y="494145"/>
                </a:cubicBezTo>
                <a:close/>
                <a:moveTo>
                  <a:pt x="2030065" y="498890"/>
                </a:moveTo>
                <a:cubicBezTo>
                  <a:pt x="2030065" y="498890"/>
                  <a:pt x="2031000" y="499681"/>
                  <a:pt x="2031936" y="499681"/>
                </a:cubicBezTo>
                <a:cubicBezTo>
                  <a:pt x="2031000" y="499681"/>
                  <a:pt x="2031000" y="502052"/>
                  <a:pt x="2030065" y="502052"/>
                </a:cubicBezTo>
                <a:lnTo>
                  <a:pt x="2028194" y="500471"/>
                </a:lnTo>
                <a:cubicBezTo>
                  <a:pt x="2029130" y="500471"/>
                  <a:pt x="2029130" y="498890"/>
                  <a:pt x="2030065" y="498890"/>
                </a:cubicBezTo>
                <a:close/>
                <a:moveTo>
                  <a:pt x="2033803" y="498100"/>
                </a:moveTo>
                <a:lnTo>
                  <a:pt x="2035673" y="499681"/>
                </a:lnTo>
                <a:cubicBezTo>
                  <a:pt x="2034738" y="499681"/>
                  <a:pt x="2034738" y="501261"/>
                  <a:pt x="2033803" y="501261"/>
                </a:cubicBezTo>
                <a:cubicBezTo>
                  <a:pt x="2032868" y="501261"/>
                  <a:pt x="2032868" y="499681"/>
                  <a:pt x="2031936" y="499681"/>
                </a:cubicBezTo>
                <a:cubicBezTo>
                  <a:pt x="2031936" y="499681"/>
                  <a:pt x="2032868" y="498100"/>
                  <a:pt x="2033803" y="498100"/>
                </a:cubicBezTo>
                <a:close/>
                <a:moveTo>
                  <a:pt x="2037541" y="498100"/>
                </a:moveTo>
                <a:cubicBezTo>
                  <a:pt x="2037541" y="497306"/>
                  <a:pt x="2038476" y="496516"/>
                  <a:pt x="2038476" y="495725"/>
                </a:cubicBezTo>
                <a:cubicBezTo>
                  <a:pt x="2039411" y="496516"/>
                  <a:pt x="2040347" y="496516"/>
                  <a:pt x="2040347" y="497306"/>
                </a:cubicBezTo>
                <a:cubicBezTo>
                  <a:pt x="2041282" y="497306"/>
                  <a:pt x="2043149" y="498100"/>
                  <a:pt x="2043149" y="498890"/>
                </a:cubicBezTo>
                <a:lnTo>
                  <a:pt x="2041282" y="500471"/>
                </a:lnTo>
                <a:cubicBezTo>
                  <a:pt x="2040347" y="501261"/>
                  <a:pt x="2040347" y="501261"/>
                  <a:pt x="2039411" y="502052"/>
                </a:cubicBezTo>
                <a:cubicBezTo>
                  <a:pt x="2039411" y="502052"/>
                  <a:pt x="2038476" y="501261"/>
                  <a:pt x="2037541" y="501261"/>
                </a:cubicBezTo>
                <a:cubicBezTo>
                  <a:pt x="2037541" y="500471"/>
                  <a:pt x="2035673" y="499681"/>
                  <a:pt x="2035673" y="499681"/>
                </a:cubicBezTo>
                <a:cubicBezTo>
                  <a:pt x="2035673" y="499681"/>
                  <a:pt x="2036609" y="498100"/>
                  <a:pt x="2037541" y="498100"/>
                </a:cubicBezTo>
                <a:close/>
                <a:moveTo>
                  <a:pt x="2087078" y="496516"/>
                </a:moveTo>
                <a:cubicBezTo>
                  <a:pt x="2088014" y="496516"/>
                  <a:pt x="2089884" y="498100"/>
                  <a:pt x="2089884" y="498100"/>
                </a:cubicBezTo>
                <a:lnTo>
                  <a:pt x="2088014" y="499681"/>
                </a:lnTo>
                <a:lnTo>
                  <a:pt x="2086146" y="498890"/>
                </a:lnTo>
                <a:cubicBezTo>
                  <a:pt x="2086146" y="498100"/>
                  <a:pt x="2087078" y="496516"/>
                  <a:pt x="2087078" y="496516"/>
                </a:cubicBezTo>
                <a:close/>
                <a:moveTo>
                  <a:pt x="2139422" y="494145"/>
                </a:moveTo>
                <a:cubicBezTo>
                  <a:pt x="2140357" y="493351"/>
                  <a:pt x="2140357" y="492561"/>
                  <a:pt x="2141289" y="492561"/>
                </a:cubicBezTo>
                <a:cubicBezTo>
                  <a:pt x="2141289" y="491770"/>
                  <a:pt x="2142224" y="490980"/>
                  <a:pt x="2143160" y="490189"/>
                </a:cubicBezTo>
                <a:cubicBezTo>
                  <a:pt x="2143160" y="490189"/>
                  <a:pt x="2144095" y="491770"/>
                  <a:pt x="2145030" y="491770"/>
                </a:cubicBezTo>
                <a:cubicBezTo>
                  <a:pt x="2144095" y="492561"/>
                  <a:pt x="2144095" y="493351"/>
                  <a:pt x="2143160" y="493351"/>
                </a:cubicBezTo>
                <a:cubicBezTo>
                  <a:pt x="2142224" y="494145"/>
                  <a:pt x="2142224" y="494935"/>
                  <a:pt x="2141289" y="495725"/>
                </a:cubicBezTo>
                <a:cubicBezTo>
                  <a:pt x="2141289" y="495725"/>
                  <a:pt x="2140357" y="496516"/>
                  <a:pt x="2140357" y="497306"/>
                </a:cubicBezTo>
                <a:cubicBezTo>
                  <a:pt x="2139422" y="498100"/>
                  <a:pt x="2139422" y="498100"/>
                  <a:pt x="2138486" y="498890"/>
                </a:cubicBezTo>
                <a:lnTo>
                  <a:pt x="2136619" y="497306"/>
                </a:lnTo>
                <a:lnTo>
                  <a:pt x="2137551" y="495725"/>
                </a:lnTo>
                <a:cubicBezTo>
                  <a:pt x="2138486" y="494935"/>
                  <a:pt x="2139422" y="494935"/>
                  <a:pt x="2139422" y="494145"/>
                </a:cubicBezTo>
                <a:close/>
                <a:moveTo>
                  <a:pt x="2148768" y="491770"/>
                </a:moveTo>
                <a:lnTo>
                  <a:pt x="2146898" y="493351"/>
                </a:lnTo>
                <a:lnTo>
                  <a:pt x="2145030" y="491770"/>
                </a:lnTo>
                <a:lnTo>
                  <a:pt x="2145965" y="490189"/>
                </a:lnTo>
                <a:cubicBezTo>
                  <a:pt x="2146898" y="490189"/>
                  <a:pt x="2148768" y="490980"/>
                  <a:pt x="2148768" y="491770"/>
                </a:cubicBezTo>
                <a:close/>
                <a:moveTo>
                  <a:pt x="2216998" y="496516"/>
                </a:moveTo>
                <a:cubicBezTo>
                  <a:pt x="2216998" y="496516"/>
                  <a:pt x="2218869" y="497306"/>
                  <a:pt x="2218869" y="498100"/>
                </a:cubicBezTo>
                <a:lnTo>
                  <a:pt x="2216998" y="499681"/>
                </a:lnTo>
                <a:lnTo>
                  <a:pt x="2215131" y="498100"/>
                </a:lnTo>
                <a:cubicBezTo>
                  <a:pt x="2215131" y="498100"/>
                  <a:pt x="2216063" y="496516"/>
                  <a:pt x="2216998" y="496516"/>
                </a:cubicBezTo>
                <a:close/>
                <a:moveTo>
                  <a:pt x="727026" y="535274"/>
                </a:moveTo>
                <a:cubicBezTo>
                  <a:pt x="727026" y="535274"/>
                  <a:pt x="726091" y="536855"/>
                  <a:pt x="725155" y="536855"/>
                </a:cubicBezTo>
                <a:cubicBezTo>
                  <a:pt x="725155" y="536855"/>
                  <a:pt x="724223" y="535274"/>
                  <a:pt x="723288" y="535274"/>
                </a:cubicBezTo>
                <a:lnTo>
                  <a:pt x="725845" y="533832"/>
                </a:lnTo>
                <a:cubicBezTo>
                  <a:pt x="725980" y="534090"/>
                  <a:pt x="727026" y="534682"/>
                  <a:pt x="727026" y="535274"/>
                </a:cubicBezTo>
                <a:close/>
                <a:moveTo>
                  <a:pt x="1947812" y="535274"/>
                </a:moveTo>
                <a:cubicBezTo>
                  <a:pt x="1946880" y="535274"/>
                  <a:pt x="1945945" y="536855"/>
                  <a:pt x="1945945" y="536855"/>
                </a:cubicBezTo>
                <a:cubicBezTo>
                  <a:pt x="1945009" y="536855"/>
                  <a:pt x="1944074" y="535274"/>
                  <a:pt x="1944074" y="535274"/>
                </a:cubicBezTo>
                <a:cubicBezTo>
                  <a:pt x="1944074" y="534682"/>
                  <a:pt x="1945119" y="534090"/>
                  <a:pt x="1945255" y="533832"/>
                </a:cubicBezTo>
                <a:lnTo>
                  <a:pt x="1947812" y="535274"/>
                </a:lnTo>
                <a:close/>
              </a:path>
            </a:pathLst>
          </a:custGeom>
          <a:solidFill>
            <a:srgbClr val="31859B"/>
          </a:solidFill>
        </p:spPr>
        <p:txBody>
          <a:bodyPr lIns="127000" rIns="1270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00DAF57-7CDB-43C4-072D-F92B04B58268}"/>
              </a:ext>
            </a:extLst>
          </p:cNvPr>
          <p:cNvSpPr txBox="1"/>
          <p:nvPr/>
        </p:nvSpPr>
        <p:spPr>
          <a:xfrm>
            <a:off x="818096" y="1222918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懒加载</a:t>
            </a:r>
          </a:p>
        </p:txBody>
      </p:sp>
    </p:spTree>
    <p:extLst>
      <p:ext uri="{BB962C8B-B14F-4D97-AF65-F5344CB8AC3E}">
        <p14:creationId xmlns:p14="http://schemas.microsoft.com/office/powerpoint/2010/main" val="128500752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0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 animBg="1"/>
      <p:bldP spid="94" grpId="0" animBg="1"/>
      <p:bldP spid="2" grpId="0" animBg="1"/>
      <p:bldP spid="3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5682</TotalTime>
  <Words>1352</Words>
  <Application>Microsoft Office PowerPoint</Application>
  <PresentationFormat>宽屏</PresentationFormat>
  <Paragraphs>174</Paragraphs>
  <Slides>31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0" baseType="lpstr">
      <vt:lpstr>PingFang SC</vt:lpstr>
      <vt:lpstr>等线</vt:lpstr>
      <vt:lpstr>等线 Light</vt:lpstr>
      <vt:lpstr>黑体</vt:lpstr>
      <vt:lpstr>微软雅黑</vt:lpstr>
      <vt:lpstr>Arial</vt:lpstr>
      <vt:lpstr>Arial Black</vt:lpstr>
      <vt:lpstr>Ubuntu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杰</dc:creator>
  <cp:lastModifiedBy>王 杰</cp:lastModifiedBy>
  <cp:revision>33</cp:revision>
  <dcterms:created xsi:type="dcterms:W3CDTF">2021-12-13T12:01:41Z</dcterms:created>
  <dcterms:modified xsi:type="dcterms:W3CDTF">2022-11-20T10:27:54Z</dcterms:modified>
</cp:coreProperties>
</file>

<file path=docProps/thumbnail.jpeg>
</file>